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89" r:id="rId3"/>
    <p:sldId id="293" r:id="rId4"/>
    <p:sldId id="294" r:id="rId5"/>
    <p:sldId id="325" r:id="rId6"/>
    <p:sldId id="295" r:id="rId7"/>
    <p:sldId id="320" r:id="rId8"/>
    <p:sldId id="330" r:id="rId9"/>
    <p:sldId id="331" r:id="rId10"/>
    <p:sldId id="291" r:id="rId11"/>
    <p:sldId id="326" r:id="rId12"/>
    <p:sldId id="322" r:id="rId13"/>
    <p:sldId id="328" r:id="rId14"/>
    <p:sldId id="329" r:id="rId15"/>
    <p:sldId id="327" r:id="rId16"/>
    <p:sldId id="332" r:id="rId17"/>
    <p:sldId id="302" r:id="rId18"/>
    <p:sldId id="304" r:id="rId19"/>
    <p:sldId id="303" r:id="rId20"/>
    <p:sldId id="333" r:id="rId21"/>
    <p:sldId id="311" r:id="rId22"/>
    <p:sldId id="312" r:id="rId23"/>
    <p:sldId id="314" r:id="rId24"/>
    <p:sldId id="315" r:id="rId25"/>
    <p:sldId id="316" r:id="rId26"/>
    <p:sldId id="317" r:id="rId27"/>
    <p:sldId id="318" r:id="rId28"/>
    <p:sldId id="324" r:id="rId29"/>
    <p:sldId id="323" r:id="rId30"/>
  </p:sldIdLst>
  <p:sldSz cx="9144000" cy="6858000" type="screen4x3"/>
  <p:notesSz cx="6797675" cy="9926638"/>
  <p:embeddedFontLst>
    <p:embeddedFont>
      <p:font typeface="MS PGothic" panose="020B0600070205080204" pitchFamily="34" charset="-128"/>
      <p:regular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2E1"/>
    <a:srgbClr val="6F306D"/>
    <a:srgbClr val="1A7BB8"/>
    <a:srgbClr val="1C7B86"/>
    <a:srgbClr val="B70D7F"/>
    <a:srgbClr val="0097CE"/>
    <a:srgbClr val="F07D00"/>
    <a:srgbClr val="0053A3"/>
    <a:srgbClr val="DA3152"/>
    <a:srgbClr val="FB2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0" autoAdjust="0"/>
    <p:restoredTop sz="94320" autoAdjust="0"/>
  </p:normalViewPr>
  <p:slideViewPr>
    <p:cSldViewPr>
      <p:cViewPr>
        <p:scale>
          <a:sx n="100" d="100"/>
          <a:sy n="100" d="100"/>
        </p:scale>
        <p:origin x="-51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4E7FB-36E4-4630-A80F-9A89A6F469A1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2D4DC-DF61-45E7-82D3-031F90437A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0251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55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666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41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37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3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52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2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008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994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1900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7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6EF24-527D-4598-B761-9D5CA4A357B8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B1A08-76D2-4CA2-BBD5-DE81234514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80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hyperlink" Target="http://www.aefe.fr/" TargetMode="Externa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hyperlink" Target="https://www.facebook.com/aefeinf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35.png"/><Relationship Id="rId7" Type="http://schemas.openxmlformats.org/officeDocument/2006/relationships/hyperlink" Target="https://www.aefe.fr/vie-du-reseau/mediatheque/video-de-presentation-de-laef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hyperlink" Target="https://www.aefe.fr/vie-du-reseau/mediatheque/clip-de-laefe-en-trente-secondes" TargetMode="External"/><Relationship Id="rId4" Type="http://schemas.openxmlformats.org/officeDocument/2006/relationships/hyperlink" Target="https://www.aefe.fr/vie-du-reseau/mediatheque/un-jour-dans-les-ecoles-et-lycees-francais-du-monde" TargetMode="External"/><Relationship Id="rId9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168" y="1674473"/>
            <a:ext cx="2448273" cy="20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258168" y="6093296"/>
            <a:ext cx="2448272" cy="0"/>
          </a:xfrm>
          <a:prstGeom prst="line">
            <a:avLst/>
          </a:prstGeom>
          <a:ln>
            <a:solidFill>
              <a:srgbClr val="D60A3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042144" y="6258798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-3" y="4437112"/>
            <a:ext cx="8964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53A3"/>
                </a:solidFill>
                <a:cs typeface="Arial" panose="020B0604020202020204" pitchFamily="34" charset="0"/>
              </a:rPr>
              <a:t>Présentation de l’AEFE</a:t>
            </a:r>
            <a:endParaRPr lang="fr-FR" sz="2800" dirty="0">
              <a:solidFill>
                <a:srgbClr val="0053A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1432" y="-483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0" y="1453048"/>
            <a:ext cx="90543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r>
              <a:rPr lang="fr-FR" sz="2200" dirty="0" smtClean="0">
                <a:solidFill>
                  <a:schemeClr val="tx2"/>
                </a:solidFill>
                <a:latin typeface="Infinity-T" pitchFamily="50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763524"/>
            <a:ext cx="8964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Une scolarité enrichissante, ouverte sur le monde</a:t>
            </a:r>
            <a:endParaRPr lang="fr-FR" sz="2000" dirty="0">
              <a:solidFill>
                <a:srgbClr val="0053A3"/>
              </a:solidFill>
            </a:endParaRPr>
          </a:p>
        </p:txBody>
      </p:sp>
      <p:pic>
        <p:nvPicPr>
          <p:cNvPr id="2" name="Picture 2" descr="I:\U_Helene_Comm\Mes images\Developpement_durable\expo_pour_mobiles\expo25ans-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1" y="2301052"/>
            <a:ext cx="7569267" cy="41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71600" y="6525344"/>
            <a:ext cx="188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508104" y="628153"/>
            <a:ext cx="345154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Un réseau scolaire unique au monde</a:t>
            </a:r>
            <a:endParaRPr lang="fr-FR" sz="2400" b="1" dirty="0">
              <a:solidFill>
                <a:srgbClr val="0053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6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0" y="1453048"/>
            <a:ext cx="90543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 smtClean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b="1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algn="ctr"/>
            <a:r>
              <a:rPr lang="fr-FR" sz="2200" dirty="0" smtClean="0">
                <a:solidFill>
                  <a:schemeClr val="tx2"/>
                </a:solidFill>
                <a:latin typeface="Infinity-T" pitchFamily="50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05948"/>
            <a:ext cx="8964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Une éducation plurilingue et multiculturelle</a:t>
            </a:r>
            <a:endParaRPr lang="fr-FR" sz="2000" dirty="0">
              <a:solidFill>
                <a:srgbClr val="0053A3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71600" y="6525344"/>
            <a:ext cx="188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2" y="2132856"/>
            <a:ext cx="4752528" cy="3172740"/>
          </a:xfrm>
          <a:prstGeom prst="rect">
            <a:avLst/>
          </a:prstGeom>
        </p:spPr>
      </p:pic>
      <p:pic>
        <p:nvPicPr>
          <p:cNvPr id="6" name="Picture 2" descr="J:\U_Helene_Comm\Mes images\Langues-plurilinguisme\16-LANGUES-couv-brochure-parcours-langue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5778"/>
            <a:ext cx="2823055" cy="400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2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4932040" y="654303"/>
            <a:ext cx="403257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fonctionnement en réseau : 16 zones de mutualisation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740" y="1988839"/>
            <a:ext cx="905430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solidFill>
                  <a:schemeClr val="tx2"/>
                </a:solidFill>
                <a:latin typeface="Infinity-T" pitchFamily="50" charset="0"/>
              </a:rPr>
              <a:t>   </a:t>
            </a:r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0053A3"/>
              </a:solidFill>
              <a:latin typeface="Infinity-T" pitchFamily="50" charset="0"/>
            </a:endParaRPr>
          </a:p>
          <a:p>
            <a:pPr marL="285750" indent="-285750">
              <a:buFontTx/>
              <a:buChar char="-"/>
            </a:pPr>
            <a:endParaRPr lang="fr-FR" dirty="0">
              <a:solidFill>
                <a:srgbClr val="0053A3"/>
              </a:solidFill>
              <a:latin typeface="Infinity-T" pitchFamily="50" charset="0"/>
            </a:endParaRPr>
          </a:p>
          <a:p>
            <a:endParaRPr lang="fr-FR" b="1" dirty="0">
              <a:solidFill>
                <a:srgbClr val="0053A3"/>
              </a:solidFill>
              <a:latin typeface="Infinity-T" pitchFamily="50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18" y="1679971"/>
            <a:ext cx="6698988" cy="498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3707904" y="654302"/>
            <a:ext cx="525670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fonctionnement en réseau : pilotage, expertise, accompagnement par l’AEFE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87" y="2301200"/>
            <a:ext cx="4381866" cy="32864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08" y="2199384"/>
            <a:ext cx="4156139" cy="34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28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4355976" y="654302"/>
            <a:ext cx="460863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fonctionnement en réseau : recrutement et formation continue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921" y="1772816"/>
            <a:ext cx="4680200" cy="31201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464496" cy="3347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2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1999" y="1753984"/>
            <a:ext cx="4477421" cy="5275416"/>
          </a:xfrm>
          <a:prstGeom prst="rect">
            <a:avLst/>
          </a:prstGeom>
          <a:solidFill>
            <a:srgbClr val="55C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" y="1753984"/>
            <a:ext cx="4453650" cy="5104016"/>
          </a:xfrm>
          <a:prstGeom prst="rect">
            <a:avLst/>
          </a:prstGeom>
          <a:solidFill>
            <a:srgbClr val="6F3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040" y="654303"/>
            <a:ext cx="403257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fonctionnement en réseau : des dispositifs en partage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05866"/>
            <a:ext cx="4453649" cy="111861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984"/>
            <a:ext cx="4453650" cy="17470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98413"/>
            <a:ext cx="3024336" cy="201496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89" y="3810446"/>
            <a:ext cx="4580932" cy="3053953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9" name="Rectangle 8"/>
          <p:cNvSpPr/>
          <p:nvPr/>
        </p:nvSpPr>
        <p:spPr>
          <a:xfrm>
            <a:off x="4453651" y="1700808"/>
            <a:ext cx="118348" cy="5184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1" name="Picture 3" descr="G:\diapo\rond\logo-be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95" y="1754031"/>
            <a:ext cx="2052227" cy="16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4860032" y="654303"/>
            <a:ext cx="410458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fonctionnement en réseau : une dynamique d’inclusion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740" y="1988839"/>
            <a:ext cx="9054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Observatoire </a:t>
            </a:r>
            <a:r>
              <a:rPr lang="fr-FR" sz="2000" dirty="0">
                <a:solidFill>
                  <a:srgbClr val="0053A3"/>
                </a:solidFill>
              </a:rPr>
              <a:t>des élèves à besoins éducatifs </a:t>
            </a:r>
            <a:r>
              <a:rPr lang="fr-FR" sz="2000" dirty="0" smtClean="0">
                <a:solidFill>
                  <a:srgbClr val="0053A3"/>
                </a:solidFill>
              </a:rPr>
              <a:t>particuliers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" y="2708920"/>
            <a:ext cx="4945332" cy="37082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97" y="2708920"/>
            <a:ext cx="2614127" cy="370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152" y="19606"/>
            <a:ext cx="1832164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>
              <a:solidFill>
                <a:prstClr val="black"/>
              </a:solidFill>
            </a:endParaRPr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9" name="ZoneTexte 8"/>
          <p:cNvSpPr txBox="1"/>
          <p:nvPr/>
        </p:nvSpPr>
        <p:spPr>
          <a:xfrm>
            <a:off x="4788024" y="620687"/>
            <a:ext cx="41656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Le fonctionnement en réseau : des projets qui rassemblent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00808"/>
            <a:ext cx="9384606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5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7152" y="19606"/>
            <a:ext cx="18321646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>
              <a:solidFill>
                <a:prstClr val="black"/>
              </a:solidFill>
            </a:endParaRPr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613920" y="620688"/>
            <a:ext cx="433973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Jeunes Reporters Internationaux</a:t>
            </a:r>
          </a:p>
          <a:p>
            <a:pPr algn="r"/>
            <a:r>
              <a:rPr lang="fr-FR" sz="2400" b="1" dirty="0" smtClean="0">
                <a:latin typeface="+mn-lt"/>
              </a:rPr>
              <a:t>#</a:t>
            </a:r>
            <a:r>
              <a:rPr lang="fr-FR" sz="2400" b="1" dirty="0" err="1" smtClean="0">
                <a:latin typeface="+mn-lt"/>
              </a:rPr>
              <a:t>jRiAEFE</a:t>
            </a:r>
            <a:endParaRPr lang="fr-FR" sz="2400" b="1" dirty="0" smtClean="0">
              <a:latin typeface="+mn-lt"/>
            </a:endParaRPr>
          </a:p>
        </p:txBody>
      </p:sp>
      <p:pic>
        <p:nvPicPr>
          <p:cNvPr id="2" name="Picture 2" descr="http://www.aefe.fr/sites/default/files/styles/asset_image_full/public/assets/images/jij-2017-marseille-lilan-thuram-reporters.jpg?itok=KdaVui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1912">
            <a:off x="320553" y="4567072"/>
            <a:ext cx="3031756" cy="16619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4316">
            <a:off x="924348" y="662055"/>
            <a:ext cx="2423912" cy="15146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aefetmp\Downloads\IMG_3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132">
            <a:off x="6177547" y="2165624"/>
            <a:ext cx="2581919" cy="1936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687">
            <a:off x="235169" y="2509843"/>
            <a:ext cx="2748912" cy="167064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570" y="2037063"/>
            <a:ext cx="28067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00" y="3345163"/>
            <a:ext cx="943000" cy="26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486">
            <a:off x="5508300" y="4541769"/>
            <a:ext cx="2830892" cy="20080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6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5580112" y="620688"/>
            <a:ext cx="337353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Les anciens élèves, ambassadeurs du réseau</a:t>
            </a:r>
            <a:endParaRPr lang="fr-FR" sz="2400" b="1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82" y="2304256"/>
            <a:ext cx="4786190" cy="31888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9" y="1760415"/>
            <a:ext cx="3488525" cy="80448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9" y="4676390"/>
            <a:ext cx="3488525" cy="191370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57" y="2651558"/>
            <a:ext cx="3517447" cy="192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234378" y="1603246"/>
            <a:ext cx="87130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Un établissement public, créé par la loi du 6 juillet 1990 pour coordonner le réseau des lycées français du monde </a:t>
            </a:r>
          </a:p>
          <a:p>
            <a:endParaRPr lang="fr-FR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fr-FR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L’opérateur </a:t>
            </a: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éducatif du ministère de l’Europe </a:t>
            </a:r>
            <a:r>
              <a:rPr lang="fr-FR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et </a:t>
            </a:r>
            <a:r>
              <a:rPr lang="fr-FR" sz="2000" dirty="0">
                <a:solidFill>
                  <a:schemeClr val="tx2"/>
                </a:solidFill>
                <a:cs typeface="Arial" panose="020B0604020202020204" pitchFamily="34" charset="0"/>
              </a:rPr>
              <a:t>des </a:t>
            </a:r>
            <a:r>
              <a:rPr lang="fr-FR" sz="2000" spc="-100" dirty="0">
                <a:solidFill>
                  <a:schemeClr val="tx2"/>
                </a:solidFill>
                <a:cs typeface="Arial" panose="020B0604020202020204" pitchFamily="34" charset="0"/>
              </a:rPr>
              <a:t>Affaires </a:t>
            </a:r>
            <a:r>
              <a:rPr lang="fr-FR" sz="2000" spc="-100" dirty="0" smtClean="0">
                <a:solidFill>
                  <a:schemeClr val="tx2"/>
                </a:solidFill>
                <a:cs typeface="Arial" panose="020B0604020202020204" pitchFamily="34" charset="0"/>
              </a:rPr>
              <a:t>étrangères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405584"/>
            <a:ext cx="4872594" cy="30633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4368" y="307885"/>
            <a:ext cx="104308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  <a:cs typeface="Arial" panose="020B0604020202020204" pitchFamily="34" charset="0"/>
              </a:rPr>
              <a:t>L’AEFE</a:t>
            </a:r>
            <a:endParaRPr lang="fr-FR" sz="2400" b="1" dirty="0">
              <a:solidFill>
                <a:srgbClr val="0053A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860032" y="620688"/>
            <a:ext cx="4093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Une offre éducative diversifiée</a:t>
            </a:r>
            <a:endParaRPr lang="fr-FR" sz="2400" b="1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5181" y="4138785"/>
            <a:ext cx="4398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Aide </a:t>
            </a:r>
            <a:r>
              <a:rPr lang="fr-FR" sz="2000" dirty="0">
                <a:solidFill>
                  <a:srgbClr val="0053A3"/>
                </a:solidFill>
              </a:rPr>
              <a:t>aux associations FLAM, </a:t>
            </a:r>
            <a:endParaRPr lang="fr-FR" sz="2000" dirty="0" smtClean="0">
              <a:solidFill>
                <a:srgbClr val="0053A3"/>
              </a:solidFill>
            </a:endParaRPr>
          </a:p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« </a:t>
            </a:r>
            <a:r>
              <a:rPr lang="fr-FR" sz="2000" dirty="0">
                <a:solidFill>
                  <a:srgbClr val="0053A3"/>
                </a:solidFill>
              </a:rPr>
              <a:t>français langue maternelle »</a:t>
            </a:r>
          </a:p>
        </p:txBody>
      </p:sp>
      <p:pic>
        <p:nvPicPr>
          <p:cNvPr id="3074" name="Picture 2" descr="G:\diapo\rond\lf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886" y="1988840"/>
            <a:ext cx="2088231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" y="4138785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53A3"/>
                </a:solidFill>
              </a:rPr>
              <a:t>Réseau </a:t>
            </a:r>
            <a:r>
              <a:rPr lang="fr-FR" sz="2000" dirty="0" err="1" smtClean="0">
                <a:solidFill>
                  <a:srgbClr val="0053A3"/>
                </a:solidFill>
              </a:rPr>
              <a:t>LabelFrancÉducation</a:t>
            </a:r>
            <a:r>
              <a:rPr lang="fr-FR" sz="2000" smtClean="0">
                <a:solidFill>
                  <a:srgbClr val="0053A3"/>
                </a:solidFill>
              </a:rPr>
              <a:t> : </a:t>
            </a:r>
            <a:endParaRPr lang="fr-FR" sz="2000" dirty="0">
              <a:solidFill>
                <a:srgbClr val="0053A3"/>
              </a:solidFill>
            </a:endParaRPr>
          </a:p>
          <a:p>
            <a:pPr algn="ctr"/>
            <a:r>
              <a:rPr lang="fr-FR" sz="2000" dirty="0">
                <a:solidFill>
                  <a:srgbClr val="0053A3"/>
                </a:solidFill>
              </a:rPr>
              <a:t>labellisation de sections francophones </a:t>
            </a:r>
          </a:p>
          <a:p>
            <a:pPr algn="ctr"/>
            <a:r>
              <a:rPr lang="fr-FR" sz="2000" dirty="0">
                <a:solidFill>
                  <a:srgbClr val="0053A3"/>
                </a:solidFill>
              </a:rPr>
              <a:t>dans des établissements </a:t>
            </a:r>
            <a:r>
              <a:rPr lang="fr-FR" sz="2000" dirty="0" smtClean="0">
                <a:solidFill>
                  <a:srgbClr val="0053A3"/>
                </a:solidFill>
              </a:rPr>
              <a:t>étrangers</a:t>
            </a:r>
          </a:p>
          <a:p>
            <a:endParaRPr lang="fr-FR" sz="2000" dirty="0">
              <a:solidFill>
                <a:srgbClr val="0053A3"/>
              </a:solidFill>
            </a:endParaRPr>
          </a:p>
        </p:txBody>
      </p:sp>
      <p:pic>
        <p:nvPicPr>
          <p:cNvPr id="3075" name="Picture 3" descr="G:\diapo\rond\logo-fl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20" y="2176861"/>
            <a:ext cx="2804790" cy="171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20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644008" y="620688"/>
            <a:ext cx="430964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Un réseau connecté : des lettres d’informations</a:t>
            </a:r>
            <a:endParaRPr lang="fr-FR" sz="24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5453" y="97472"/>
            <a:ext cx="1825529" cy="661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659651"/>
            <a:ext cx="3474922" cy="5017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037" y="2060848"/>
            <a:ext cx="590009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-115942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5978082" y="620688"/>
            <a:ext cx="29755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Un réseau connecté : le site </a:t>
            </a:r>
            <a:r>
              <a:rPr lang="fr-FR" sz="2400" b="1" dirty="0">
                <a:solidFill>
                  <a:schemeClr val="tx2"/>
                </a:solidFill>
                <a:latin typeface="+mn-lt"/>
                <a:hlinkClick r:id="rId5"/>
              </a:rPr>
              <a:t>www.aefe.fr</a:t>
            </a:r>
            <a:endParaRPr lang="fr-FR" sz="24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AutoShape 2" descr="data:image/png;base64,iVBORw0KGgoAAAANSUhEUgAABpAAAA3wCAYAAABm0EZhAAAgAElEQVR4XuydCZyNZfvHfwwztrHNWGZCljIllKVEC1pIokL/Qu8bb6FlqGixVKgsb0WFFlTUG1poQctokdQoUSGVfWwjjHVsM7b/dd3nPDPnnDn7nDPr7675YM793Mv3vp/nPM/1e67rKtGsWbOzYCEBEiABEiABEiABEiABEiABEiABEiABEiABEiABEiABEiABEiABO4ESFJC4F0iABEiABEiABEiABEiABEiABEiABEiABEiABEiABEiABEiABBwJUEDifiABEiABEiABEiABEiABEiABEiABEiABEiABEiABEiABEiABEnAiQAGJG4IESIAESIAESIAESIAESIAESIAESIAESIAESIAESIAESIAESIACEvcACZAACZAACZAACZAACZAACZAACZAACZAACZAACZAACZAACZCAZwL0QOLuIAESIAESIAESIAESIAESIAESIAESIAESIAESIAESIAESIAEScCJAAYkbggRIgARIgARIgARIgARIgARIgARIgARIgARIgARIgARIgARIgAIS9wAJkAAJkAAJkAAJkAAJkAAJkAAJkAAJkAAJkAAJkAAJkAAJkIBnAvRA4u4gARIgARIgARIgARIgARIgARIgARIgARIgARIgARIgARIgARJwIkABiRuCBEiABEiABEiABEiABEiABEiABEiABEiABEiABEiABEiABEiAAhL3AAmQAAmQAAmEk8Cvv/6K5s2bh7MLtl1ICXBvhH/hyDj8jNkDCZAACZAACRREAvlxD8A+C+JO4JhIgARIgARCSYAeSKGkybZIgARIoIAQ6DJwHNpEr8HcsbOxskUvDO/RBOnJwzB5QQEZYBEfRmgfJLtg4Lg2iF4zF2Nnr0SLXsPRo0k6kodNRp4sJ/dPSHdraPcG8n4/hJRGeBoLNePwjJKtkgAJkAAJKIFSpUqhXbt2qFOnDrp164bo6GjodfzDDz9EcnIyIeWKgPM9ZK6aKiQHB38P0BDdhw9ClxZxiNa5pqdg3uQhkFtvnyX4Pn027bFCcekzeEI8kgRIgARIIJQEKCCFkibbIgESIIE8JdAC4xZOR8f4VCzudxOGODzgjJr3K7rGrsALbftjdq9pWPJIS6TNb47uo/J0gMW2s+Ae6vpg5rJBaIrVmNG6DyZn0RuFeb92ReyKF9C2/2z0mrYEj7RMw/zm3ZGr5YzrhWnvPYKWGckY2SHRsxhVYPaPM4dQbi6n8yWUDbtpK9C9YcZWz7mh9NQVmD+mPyYsQ+j2g5d5h2zP2fsIdXuuQw+UMRCH7uOmYFDHejajEdKxZfFUJA6ZjV1h3g+BNh9udoGOh/VJgARIIFgCKhwNHjwYs2bNws6dO00zDz/8MGrWrInrr7/e/Pvzzz/H6NGjcfLkSW/fUpi2RO5n0uajeaG60Q3ffU02rLzoI9gdoMfJ9++QQWiSuQLJK9Zg0bL1uWnMHBv4PYAOQ+6J35Y9FOvYfTpWvNAWcuvtswTVp89WvVfwq8+4FujVtwea2G5u/CgZSE2eLS8cul8Hv/p000vD1h3Qpn17JMg40tctxuLkRQjBUvsxH1YhARIgARIIFQEKSKEiyXZIgARIIK8JxMlD4WddobblLfM7iziUbeosfgJSwXpADuoByy7URIvx2vmBNUwCku7X1sMxZ3wPxKwZiQ6JHvyZCoyAFKoTLH/3SqB7w1XciuswHBNH90DCviT0u2kYEkIlKHrBG17RIvTrESjjFqPmYUrXWKybNQbDJqxB/MDRmNi3iYjuiXJd9ePV41BtTbZDAiRAAsWIwNixY3HDDTegVatWWQJRjx498MgjjyAyMjKLhIpITzzxhLdvqQAEJBEK8klsCu93qSc8of+ODe0WtY0v+z2ZdKStW4EFs6d6FDF89R/oPYC212LcQkzvGO/SdH4ISHFo0a4JIlN9Cyy+59kCo+ZNkZeQonwhc/k8Q+6HuqHnhJyv0Pju07GpOHQYMhqDerREvJshpG9ZjBkvDJGX5wIcHquTAAmQAAnkCwEKSPmCnZ2SAAmQQAgIDJmDX3vHIC0tFrH7ZqF5zwlZjVJACgHfXDQR2AOWraMOUxZhfAsgDfL648qhIugsso8gjAKSP3OkgOQPJb/rBLo33HlHORqh1lNAysE+MMYdMGXReLRJn4/O8ua6zVyS/bvC9Ta739uQFUmABEggXwlceeWVmDRpkhlDx44dTdi6xo0bY9SoUW7HlZiY6CWcXSCiUCB1Q4uIApI7nq4CUnadDPG2njtpJCYsCswXOLB7AFt/jt7e6asnoV+fmQjEF8q/PuPQq097LJ7p3rs5rtcUTB/YJktsSV83HzOSo9CmSQbm9h8F66nAIuS7T89snVciHatnjMHsdUB0m754pGsCMu1RD1xXzHef1hGtMXzOePRQlyOvJU1emrtLvLwCW+PQnplsjQRIgARIwB8CFJD8ocQ6JEACJFAACQyZ8yt6xyRj0vqGGNRmH2Y17wlLQvImIMV1H4cpgzqini3AN9bNHYqeY00sLBPqLn3dOkQnJCB9cT/c5BgXT8JM9JoyHQPaxNtjg6cieWo/JOpNv7zB/6u8wZ/lOeNNdJAwEVOmD0Qb++to6evmYmjPsdAX0FzHtiVpEhKHzTNGXTMnLMbczJa2B5IM6X+y9j/A+e3FdHvovrjuGDdlEDraJirzsvdjxpaAdUniadDO9qDmOAZXg30wD/z+P2BZG8tusBYhcBZ6m3UdKmHlbA+L3gWk1kOmYYT1dl8Wk102XrFbsC49Hgkx61zC4kmzDftgysS+sg52PqnJmNovETme4VzX0ngtdZEwFPo6YYawW5C1fo6nief10tX0sJfSRmDR+DbIzNp72Yaezt2BKQ6h/DTcSNY+knmvTolE04R0e2g/T3vV/V5p6BjyUUbnynTF3DHob4sX53Xv+HOZCHRvBCogtR4+B+O7JMC2PHJ+L3A8vz3ve6exy7kzYcojaK9vrQrbdfuikRCfHTbR055znr/rGmxB0qREDJu3yyHs3ho0cXzz2Dp30RpDpo1Aj5bxMNOQvTnZ3d70ADwwxn68ne16LdmShEmJwyBT8XJdsq6LwOK5mWjZQ9ZEzpfU5Mnol2gzHrm/Fqdg4MyP0LfpPiRJaNJhK+2hLdNtoSajXQTDcO5Vf/Yz65AACZBAMAQmT56MK664whz67rvv4sILL0SLFvIWjYeyZMkSE97OfXERhcw9qbtrLzBavY+ybNpbssIB+30vNTkTPbzcQ9ruTQbkuLeSjiX8cLYxfYsJK+3y/ePlu8Z2n+35+8Tjd7/LPWQwaxXuYzS8WZOWbUQoaYImCfUQ66Q5pGH1rJHoo/dgfpbA7gFsjWYLSP57HTkOx78+h2DOr70Rv3oWhvaZYJ57skqcfPZRbyS4eupkyPxXrsTKuZLH9jtnAL779FdAyj4PXJ85XJH77lOPkPu/ae9l73eZw7qV3yFp/gq5n9yHqJgmaNO1Czq2scIGpyF5ZAd4CoTg57KzGgmQAAmQQJgJUEAKM2A2TwIkQALhITBQXP77ot4ayYvzXTsxajfBlhmt0ceeOMejgDRVjvuoLxJSkzAyUd78fGQ6xrePtN24R9sEpGj5bGi/Ycjxwp94PC3rXRcps+5Cz9l1MW76eHSMWY1Jkq9npt8Ckj2cQuw6TOrXB0nRQzBxSm9Efydi1aR25uGpbspcjBw8Axg0BaMlnESKPYyC7eFOHuwm9UP/5C6Y87Y8aNnDeK3M8YAcZzPCJqQiaWQiJuERTB/fHpHJEqpNjtV5RooROJtBDFZPEn4z7Q+RVv4oWbw8EZBaTMDC6e2RIaEIEzEFn3WNcshr5UVAai3HvdIe0Svkbcn+yegy5230rpuCWd16InqKjddq4dVnZs73KIfMWWare1dPzK47Tvh0RIy8ddlaITgWJwGpg7wJOh7tMxfLHhmClI4zMX1QU6QnyfoNcw715XW9PO6leWi5aLTxBjGeH3YuAkPEzC5uckGlY/HQfhiS3ktELdkP0faHYG971Y0xxel86TIFi0a3AZLHIDFxDdpMm45BLTOczhFPe8efc92/h+/slgIKYddhgghw7UWAG4p+Q1LQcaaMvWm6TYhIsJ3f/oy9i3jDjW4TJYLwHRiZ1tcWMi/KztbLnnOKdiL7aJnsjX1JMha51AzS60W0TdyV+EEOebxyCjitJyzEK+2jnc71uimz0E28LP15RzUwxr4EpDgMmfOROVfmjhyMGRiEKaM7It4+ngHerkvmulgP6Y7nZ4JdGEr1ci1Os53Xer26K7UXPutRNyucjNP1KMx71Z/9zDokQAIkEAyBpUuXonz58lmHrhQjeUREBI4ePZolLDm2e/jwYbRr185DV+4EJA/X3pVuPJACuZey3xN5+i71dm+V837S8ftnsdfvml3evk9ivHz3r/T1HWdDqiJeo0aNnPj++eefuPPOO4NZ3lwd01Du/4b37YimWXHPMrAlaaS8ULYoDPcAtqHmjYBke3ZrqiJRur5UM0xeqrHfn5uoEgluuDm86Ofyqe97HX8FJHlW6iz3iXqDZb/vjs6NB1JWSG55AShNXgC6KxEr2ozCIz2aIEYiU2buW4O5L8jYYuRnooQvVB6pi/HATUOcRbVc7SIeTAIkQAIkEGoCFJBCTZTtkQAJkEBeEDA355Zo5CAm2TO9ehSQ0vUBJT7bUyhLuJA3IdfbDMxp5q1I35NwehD2W0CyHmTHoG3/eVmddOjQAYvaDHD2YoLzQ76rId14YMXbvY1yiAL2t/yyHoBaYMLC6WifIcLEvHjneXYQwUC9XpI6iwhiee5Y7eaNgBQn/LJEI/Ejs8QkW14rzwJSsoa9a5OZ/eA3UIz2fethjST9Te2uHkjZ8/C+ol5CungNYefZMOF9vZxHkyMkW5MtNo8ps6+ikTxUBM5Fjn1liAYxAi3Tk9BZ8gApJW9Cn/NnOcfsONYMETdGtBRvG3F5MvjjxmHhZxJeZ4Xs2e86et07vs+awJM7O4ZVsdpPl7Au88f0h80pylGMcRmB43kJl/PbZd9nH2n3hhORsJ88zKss6NiHtz3nlGjaGEOyhQ/HkXlfD6v/7LUdKAHy+9ZbY8QnP3JZB5hA25dxLefnjuMXVdPpPHO6LrleFw0T+/U3zsu1WK6/po8m6v2VgATxvLQMK459rwnzXvVnP7MOCZAACQRDQI3frmXixIlGyOjUqRMGDx6MmJgYpyrNmzf30JU7AcnBK97x2js75/2OCSHs772U6z2Rx+9SHapzX94FpIZOL8mYox2/3719n7h+MTrV9fUdZ0Nap04dw75ChQrm30eOHDHi0bZt24JZ3gCOEY/jcT0kePM+rJs/VwQW64WnOHSfMB2PtLd5IqvH+5b5g+X5xLcnkm9hxT687lOw8JEWMLssKsrej3aVIb1pWYcFci861o/Z+NunbU0dXKzS07Bly3oJl1cXHZu65mCSjrM8s3MOwnef7gUk9eqePXUG5q4AWvYdgIFdWgp/+5ztHNJzISCZ+yDVwjLkxaPE7kjqMg8T5WUaJ+eqjHXmZbfZPWbio75N5bPgPL/8WBpWIQESIAESCBEBCkghAslmSIAESCAvCdgeQFKzwtY5iykuXjSOD7uwvRHvWkwoDZ8Cki2sVFcJK+UQhMMW/sNfAcmLGJHzwdq7gOTdCO3hrbstbgQkF4Em70PYxcmbj5+ha7QVts41J4tnAcmW/8Y1vrjtIcyngNR6CKaN6IqW9hB2Zk8oH1f10GXNbGG32kkIxOxHQXcPmt45etlLlgg2pi3WdBHhIH6lPZyfIwcfhhZ7CDS3e9WHB5JrODsnAc94+zmKrP4ZZhzPN98P/M5np7sQdo41nM8DMbiMm4JB7SQsSNby2B/KXQUkj2FtXMVXZyOWtz3nJCDJGoyaN9Ekb9ZEyXNnZifE9n7u2s/7HNvaXzE0UJHOxxq6uWZ5E5D8Fta9XYtHyQq3kHFN18TizkYVb32Heq/m5Xca+yIBEiheBFw9kHT2ycnJ4vmbaEBcddVVePnll7OgpKeno23bth4g+RCQnK7jOQWkHEZ904uHe6kc3wku3yFe7q28Ckg57i98CEhO4/Dy3T/b//uUa6+9Fs8995yZ/WOPPYZvvvkmDzaly/26i2dO6yEzMb53U/tzh3jKPCCeMj40JL/vsxw8ZdxO1It441rfvz6HY9rCNhJWWp6jXEPVeSItHjzZIa2dK/nu02Ir4pAoYlEiDrnz9IkTDu9pBAoVkez1gheQsu/hMlbPQOth0ZjzWQ/UXTcLd/WcLZESxKPbHqfPFsYx2ysrLdkx/2sebD12QQIkQAIkEBABCkgB4WJlEiABEigIBOwCQ6zrWCSGtPHU8CUgObyV6diEV08TsWeOW4jpElIuVUNSSRiJ9t7ejPTUVh4LSLHu3qDz8fCf9wKSzWCfM3CFvJ1n8lr5EpCyc9M4Lqd34aEFxolHVsd4eRiXEHDDFrUXjx7JC5DmS0Cy52PJlNCFEoJw5nr/PZAcDScLvO0l2B4mY5NfQEqTR9AkRcI0GmXCfwHJe/vePZAKtYBkDxuXaSWA9uaB5FFA8u5xYxOQ3O+5nFfHOLToJW+39rKFokmT8/EuWUuna0eOceQ+wblvo4rTmZLjrW+neYRVQPJwLdYB2EMqxYtBZ/WMbhKe1Ba8jwJSQfgO5hhIgARyS2DSpEm48sorczSjwsXXX3+N559/HipoWCXwHEie8nJ6EpD8vJfyeg+5zuu9VdgEpBRbyFi33/0BCEjK2soz9eKLL+Z2if08Xu6Bl7nm/slAWvJUERNnimeOfB3KPeMr8vxhirzo1E9edHIOmuzcld/3AL4EJAnpbXm5+5qMf31qGO/p8mKNr9ayPzcijBWf3OUw333aBSSHl+dy5rc1dxa2ZwCswJi2qejlmG802D7NUlkvJ0r+TXmxTW/lHcVam4CULTh5Eq38p8WaJEACJEAC4SRAASmcdNk2CZAACYSDgEO+HFuIMyn2MFu2XDGSEcgxrJLjw64JYVdXDJLZ+ZKyhuhDQHJ98PX7TftRjhDch7CLi4vDrgFTAgph592LwSbK1HX34FXQBCSHsHNZHhxOIQp9h7BbLDluZNmdincBydWA4m8IO1dxITgByVWEcN1bxqMuOhWp8TFIs+emchaQNI2Os+Dl2Ib39kMYwi6I5NS+H/gDWUcfbygHJSB19xoe0Aph527Peb7c2fMISU4y9Vh0Xh/X9cgZQi/Qy2hgjF09/rS37N/JcL2GFXINYef3ddHbtVgSUNtyuK3DipSmaBmTjJEdErFAzTwOAl5AIeyC2KuBcmd9EiABEvCXwBVXXIHJk+2JOx0OGjlyJA4cOAAVmByLeiaph5L7EogHkv07zuGFGSuEnV/3Ul7vIV3vTZzH1d0KO6qe+2Yi/r8Y49XT33i0OghmQYSw83fdwlWvoYSK6zWghwnjZjnnqKBwh9wY7xKP5gkLX4FEs5PiO9RZYPcAthnlTQ4k6Ug81GaO7o2mOV4CdEdWXiDJugfO+bnveeYUkDLcevmER0AyHkXzu5ow4ftmNUfPCfZw4nYtcJ35XbYHEgWkcJ1dbJcESIAEQkOAAlJoOLIVEiABEsgzAjZPIIhW5CgaZOcN6Sc5Ybp4EpCm2hK3N01Pxhh5GJ+H7hgnCeHTBks+lfbecyDZHrCjJDzaHRiZZkskXy9K4lvrg7A9BjwWD8VdL4iRc+IICVEQbXv7zPaUbC/69t0UyRmyzniwJEUPwcQpvRH9nQhfk9phzkci+qTMxcjBM4BBUzBa3jhMmdVNHjB85SbKNgh0lg53WQbYpulIHpOIREm31H3caHRMG4z+u0Z7DUNmm6fwHXoXXpC38iaOkDcjo+3z9HOVfT/UZTfUR/K7DBJDscn5k/VrSwCbJG8e1nUyYDsZqO1eCjHrlNlYrGkyBKN7xWJBn2Fo4ZKbxXno9v0SJWHB7hiJNMNa4pP7DGFn95aStzIfuGkGEqZNxyAJoRdoCDubCOFhL8lA44bPwWc9xCcrY7UDF2ehwSSqTthn86BK6YiZ0wehqX2dvLfvuldcPPa6SE6s0bIBksfI269r0MbMMQPJI8W7L9r1HPE/NIzFP5C9kWXU8JLLymk/2JMwpyY9gJtmJGCaMGkZHWgIO0ukSJdzoB+GuLAd5WXPqcBhFdsaRmPxyMEYsqIuxk0fj44x4lXXuid2OXkx5VyP1hPkbeP2MVg3dyQGj12DJkNGo1fsAvQZ5tiD55MxUMatxdg2UYxvKbPGYPCENYgfOBoT+zaRfHCJcv1K9ZrYfIDLeea3gOTtWtzS2oMj0WFFd/Nmeer8fjKWlc45McK8V/283LEaCZAACQRFQHMc1a9fH88++yyqVatm2lBR6e6770a5cuWy2vz888/xxBNPeOkjEAHJ5TtfWw3kXsqrgJSGKYvGo42neyvXcM9OAtJir981u7yFijYvJCRIhAA33/0BeiAFtZAhPCiug4RJNs8X2qiDB67dw1p/7c0rR48K9B4g617LeAb5FqjcTdf/Ptth3Lxx6GiboPci4eusl0eC69NBQJLIkPM+k7C4GpbvDsknaX//0Gx/cw8kkxfvdddnDtd+fc/Tfk+nYYhNXyPRZPpnqJvcGT2THjE5Xo1+ZM+BNKGjzXtOaaTaX4L0hYWfkwAJkAAJ5A8BCkj5w529kgAJkECQBOz5ctwYlLMMl53llfkpDond3eawkYczk2MkQ/KTJGNq4hDM9iEgIa4XpkwfiDYSigppqzFrTSx6t4/GCslV039eHHpNmY6BbfTNQUl0m7wG0W1aIj2HgCRdOrYjdVNXzMWY/hOgIc3jek3AlAHt7WNLx5akSUgcNk8EoZwP/K5eK9YDUBS2YK6IWmPjRBybMkge0mzJVDIkrnry1ESIxOI9j43j+CQBbPKaaLRpmW4TyvxcNd8PWFZD2UYPm/BlFcd1TkV3h3ASOeY9ZBpG9GgJXRZ98E1bnYSRfcaio1cBSVlPwfSBbcxxaatnYU1sb7SP1vAV/UVYdCgu+6e1CAPjRdzRWOlbFichvWVXNHUT+s5rKECve0k3gjz06oOuxExv3nOCfTAuYo3LOq1OjUXTevYQND7ad90rkS6sWg+fidFdmiLWWCpSsWLuGPSfIDvUV+4DP/aH/3vD1lhgOZBaY/ic8egh4q0mL16clI6WXZuKEOIux5kX8cuJbSpWp0SiaUL2OdDaw55zTktgy3PVQ3Km2bZmKpJnDEbizPXOIoh8lOPcteewyj42DauTRqLPWN/Js7WrQBnLhrPljhIR1Xa1kGvPYgmfM0TffLZdsyZMGYD29mtJ+pYkTEochnnyodd97iM3nC2fmOu1eDYayrW0az0RrfvJNWdlFzFIjrYZJOXcFPcwpxCC4dyrfmxnViEBEiCBXBN46qmncMstt5h2Dh06hDNnzqBKlSrm3yoejR49GidPnvTST2ACkuZ8eVtyvsRCQj+PkZdD5KbH0/dajnspH/cBXu+t5Ltk2tviPS3eJ2nykkqHxCbOHq5evmvky8bZy8hpHF6++0cF/qJLrhc0wAbiOgzBiL5tELMvGTPGTMCiuhOw8BW70JAloti/C9Vzx+nlopydBX4PkIceSOaWIvv+2zMq30KW73k6CEjyjJEVPk7ux1YkJyFpBdCyS0e0U68vuWecP1juOZZ53y+++wTMi3FN7QJZehrSIjOxJlFeekyVlxjfk5cY5cWmdXOHoudYSMjHVySctlKQc1Ff1PLvPaEAdxirkwAJkAAJhIIABaRQUGQbJEACJEACJOBAwJ8HLAILLQET9i7eZmTXjEkFtXBvhH9lyDj8jNkDCZAACYSKQOvWrXHHHXegRYsWxvMoPT0dv/32Gz744AMvYetC1TvbyV8C9tyalt5gz12anSsnW1jI/p2IK+blNfcjD+YeIM9C2FlDjmuNgSKM9lU1MUexBBbvL834nqezgCQyqfOLPVa/8qJU8uR+SDRuSbkXkLJzONo7EE8kfTktqk8frJhpy2uFuA4YMk6iVTS1v+QnERASfeS2yt99yt5JgARIgAQoIHEPkAAJkAAJkECICfh+qAtxh8WyuS7oM1AizU1egHQJeTJ9fEfEmPAbMws0De6N8C8PGYefMXsgARIgARIggdwTsIscVkOW57ndw0rlhazQZsYLy8SZcxMiO3skwdwD5IWA1KT7EHQXwSgqOg5NmjRFvE07cS4q5ky1eWv7Kr7n6Sog2VqMa9EFPbrYIhBkpCZjttxHZ/cWAgFJ+sj2LJd/mDXdZctdGpkh8QukREVl5bpSj3mb95OvGfNzEiABEiCB/CRAASk/6bNvEiABEiABEiCB4Ah0GIU5IzpKfirba6uOYcWCa5BHkQAJkAAJkAAJkAAJ5B0BhxDYIp4kjb0JtnSHknNzmeQg1TDLJtyfJjOVPJQjWppQszlzrGaP2LewknN2eSEgabjcFr0GYED3NkiIj4X99lUGI+HE01KxLnkepk6djZUO+Ym8rYPvedoFJA3H/d16Cc7ru0TGtUD7prFuc5vq0b77tPrIXtd9SZ1x0+IRWCQJZnP4W8nYkkYmYtgiPyftewqsQQIkQAIkECYCFJDCBJbNkgAJkAAJkAAJkAAJkAAJkAAJkAAJkAAJFFwCuRWQCubM4jBw5nvoaw8T5/8Y07DihbvQ34S0y11pKGHpekRNlUgBH8k47HEKTZOSazJ5PqZqzqvcd5O7QfJoEiABEiABvwhQQPILEyuRAAmQAAmQAAmQAAmQAAmQAAmQAAmQAAkUJQINW3dAXRNSLhP71nzntxdQwWcgXk/tmiAm0v+RpqcswjLfEfT8b9DUbIjWHeoa7zGkp2BR6DsIcDysTgIkQAIkECgBCkiBEmN9EiABEiABEiABEiABEiABEiABEiABEiABEiABEiABEiABEijiBCggFfEF5vRIgARIgARIgIFLJSEAACAASURBVARIgARIgARIgARIgARIgARIgARIgARIgARIIFACFJACJcb6JEACJEACJEACJEACJEACJEACJEACJEACJEACJEACJEACJFDECVBAKuILzOmRAAmQAAmQAAmQAAmQAAmQAAmQAAmQAAmQAAmQAAmQAAmQQKAEKCAFSoz1SYAESIAESIAESIAESIAESIAESIAESIAESIAESIAESIAESKCIE6CAVMQXmNMjARIgARIgARIgARIgARIgARIgARIgARIgARIgARIgARIggUAJUEAKlBjrkwAJkAAJkAAJkAAJkAAJkAAJkAAJkAAJkAAJkAAJkAAJkEARJ1DirJQiPkdOjwRIgARIgARIgARIgARIgARIgARIgARIgARIgARIgARIgARIIAACFJACgMWqJEACJEACJEACJEACJEACJEACJEACJEACJEACJEACJEACJFAcCFBAKg6rzDmSAAmQAAmQAAmQAAmQAAmQAAmQAAmQAAmQAAmQAAmQAAmQQAAEKCAFAItVSYAESIAESIAESIAESIAESIAESIAESIAESIAESIAESIAESKA4EKCAVBxWmXMkARIgARIgARIgARIgARIgARIgARIgARIgARIgARIgARIggQAIUEAKABarkgAJkAAJkAAJkAAJkAAJkAAJkAAJkAAJkAAJkAAJkAAJkEBxIEABqTisMudIAiRAAiRAAiRAAiRAAiRAAiRAAiRAAiRAAiRAAiRAAiRAAgEQoIAUACxWJQESIAESIAESIAESIAESIAESIAESIAESIAESIAESIAESIIHiQIACUnFYZc6RBEiABEiABEiABEiABEiABEiABEiABEiABEiABEiABEiABAIgQAEpAFisSgIkQAIkQAIWgWMZp/DXzsP4eUMa/th2EDv3H8OeQyewPe0YIkuVxGXnx+CRro3QskEMoZEACZAACZAACZAACZAACZAACZAACZAACZBAoSNAAanQLRkHTAIkQAIkkF8Eft28H0m/p+K7tbuhf09Lz/A5lNcHtMKA68/3WY8VSIAESIAESIAESIAESIAESIAESIAESIAESKAgEaCAVJBWg2MhARIgARIokAQ+W7kT07/eiE9/2R7U+LZP7YZaMeWCOpYHkQAJkAAJkAAJkAAJkAAJkAAJkAAJkAAJkEB+EKCAlB/U2ScJkAAJkEChIPDT+jQMfPMXrNi0L1fjTeyUgMl3X5qrNngwCZAACZAACZAACZAACZAACZAACZAACZAACeQlAQpIeUmbfZEACZAACRQaAiNm/46xH/0RkvFe1zQOXz11bUjaYiMkQAIkQAIkQAIkQAIkQAIkQAIkQAIkQAIkkBcEKCDlBWX2QQIkQAIkUKgIdH/+e3z087aQjfmea8/D9PsuD1l7bIgESIAESIAESIAESIAESIAESIAESIAESIAEwk2AAlK4CbN9EiABEiCBQkXgjheX4v0ft4Z0zOsn34zz46JD2iYbIwESIAESIAESIAESIAESIAESIAESIAESIIFwEqCAFE66bJsESIAESKBQEZi9NAW9X/4hpGOe2KcFHr7pwpC2ycZIgARIgARIgARIgARIgARIgARIgARIgARIINwEKCCFmzDbJwESIAESKBQETp85i7h75mHv4RNBjTeiZAnEREehSvlI6N/PE4+j+zo0xA3N4oNqjweRAAmQAAmQAAmQAAmQAAmQAAmQAAmQAAmQQH4SoICUn/TZNwmQAAmQQIEhMHPxJvR9ZVlA42lUqxL+3a4+WjeshgY1KyBWBKSo0hEBtcHKJEACJEACJEACJEACJEACJEACJEACJEACJFAQCVBAKoirwjGRAAmQAAnkOYFAch/dfGltPNj5ArRvXCPPx8kOSYAESIAESIAESIAESIAESIAESIAESIAESCAvCFBAygvK7IMESIAESKDAE7h82Jf4eUOa13GWiiiBtxOvQK+r6hb4+XCAJEACJEACJEACJEACJEACJEACJEACJEACJJAbAhSQckOPx5IACZAACRQZAi0f+xwrN+/3OJ/osqXx07gboGHrWEiABEiABEiABEiABEiABEiABEiABEiABEigqBOggFTUV5jzIwESIAES8IuALw+khvEVsW5SV7/aYiUSIAESIAESIAESIAESIAESIAESIAESIAESKOwEKCAV9hXk+EmABEiABEJCwJcHUr3qFbD51VtC0hcbIQESIAESIAESIAESIAESIAESIAESIAESIIGCToACUkFfIY6PBEiABEggTwg0e+Qz/J5ywGNf9WtUwKZXKCDlyWKwExIgARIgARIgARIgARIgARIgARIgARIggXwnQAEp35eAAyABEiABEigIBJo/+jl+2+I5B1KDmtHYOOXmgjBUjoEESIAESIAESIAESIAESIAESIAESIAESIAEwk6AAlLYEbMDEiABEggtgZQ9R7BhVzpS9h7FrgPH8eeOg9h98ASOZpxC5qkzOHsW8nMWZSMjULl8JC6uWwXnifiRcE5FXHhOJVSvVCa0AwqgtWMyxr92HpbxH8aW3UewcvN+M4cjJ06ZMZeKKIlK5UpDxZqLaleCev00qlUZ58dFB9CL56rJ6/Zi6qINWLPtIE6dPoOSJUtkVV6fehjHM097PDiyVElcWKuSz3GcOXMWWrdFgxgkdkpAkzqVfR7jq0Jaegb+3nkI61PTDbtV4im1/0gmlKeWqNIRqCjcmp6rrCoiQfI1NZKxxlUp66tpfk4CJEACJEACJEACJEACJEACJEACJEACJEACbglQQOLGIAESIIECTmDHvmP4ZPl2fP/nHuMhs/Gf9KBHrELDJSIoXXlhNXRtWRtXN6oedFv+HrhFBK8Pk7fi2z92Y+WmfVAxJNCiAljrhGq4pnEN/KttfUQ4CD/+tvXcJ2vx+Lu/+Vs9ZPWm33c57rn2vIDbW7Z+Lz5dvgNL/7Ktuzdxy13jpUWMUxHuyguro0vLWuhwcVzAY+ABJEACJEACJEACJEACJEACJEACJEACJEACxZcABaTiu/acOQmQQAEn8M6SzZi7bBuSfk81nkXhKFeJuNDrqrro276B8WIJZVm0ahfe/GajmcMZdYsKUakTWx53XFkXfdrV98sjSLtVz6MrRiSFaASBN7Pt9W6oHVvO54HKaebizXj3+81YLIJbKEuL+lVx59X10ad9feOZxkICJEACJEACJEACJEACJEACJEACJEACJEAC3ghQQOL+IAESIIECRiD9+El0eOYb/LQ+Lc9GFl+1LCb951J0v7xOrvtcu/0gHp65El+JgBTu8tgtF+GZOy42IeO8ldsmfG+ErPwqA29MMHy9lfm/7BBuK7BZQvuFs1StEIlxvZuh//Xnh7Mbtk0CJEACJEACJEACJEACJEACJEACJEACJFDICVBAKuQLyOGTAAkUPQLtnvoKS/4MrfeJv5RuvrQ2Zj10BcpHlfL3EKd64z9ei2Gz8jZMXL3qFfCGhIm7pklNj2O++slFJhRcfpXrJXzcoievddv9acmZdOfLP+K9H1PydHjK6/3BVyE2OipP+2VnJEACJEACJEACJEACJEACJEACJEACJEAChYMABaTCsU4cJQmQQDEhsGFXOhoO/DRfZ9swviJ+HNMxYGHh/unL8VrS+nwb+4dDrkaP1u49qHq88D3m/ZR/Hkj/uaYB3ry/dQ42xzJOmdB6v6ccyBduGg5w0VPXIkHWnIUESIAESIAESIAESIAESIAESIAESIAESIAEHAlQQOJ+IAESIIECRGDBih3oOv67fB/RudXKY+OUW1AqooRfY3loxgq8/NnfftUNZ6Xvn+kAzevkWr5Z8w+uG/11OLv22vbal7qgUa1KOeo0GbwQf2w7mG/j0o4rlSuNtBn/5/da5+tg2TkJkAAJkAAJkAAJkAAJkAAJkAAJkAAJkECeEaCAlGeo2REJkAAJ+CawSjxRLnnkM98V86BGn/YNMOOBnF4zrl1raDgNEVcQSjkJvbd9ajdonh/X8tR7q/DM3DV5PswxvS7B8G6Nc/Q7WPJEvbjwrzwfj7sOr5Vwdl+PvK5AjIWDIAESIAESIAESIAESIAESIAESIAESIAESKBgEKCAVjHXgKEiABEggi0Cdez/C9rRjARFRL5KK8qO5iyJKlsTZs2dxPPM09hw6gaMSJi3Y8uvzN6JZvaoeD5duTMi9jf+kB9VF6YiSqFYpSrxgIqG+TpoPaF96BtLkJ9jy8E0XYmKfFm4Pf/f7LZjzQwq27DliGDmWlD1HceLkaY/d6lgb1Kzg17B0DbTuv66u7zasnvI6PzH4UIUqlFWvVAZlIyMMt4xTZ7BX1vrw8ZN+jc9dpW9EQPKWRyrohnkgCZAACZAACZAACZAACZAACZAACZAACZBAoSRAAalQLhsHTQIkUJQJfP/nHrR9yrNHT/0aFdC8flU0F2Hn6kY1EF+1LKpVLGPEoxIuEecOHM1Eiogli1btwue/7oS2HUjpdVVdzHrwSo+HfPFbKm4c820gTeKi2pXR4eI43HJZbTSMjzZjjyiZPXAVcf45cBwrNu3HfAnp95WM/Z+Dx/3uQ8W0A2/fnoOFrwYuH/Ylft6Q5rGact/0yi2+mvHr82DyRbWVtb6hWbxhV7d6hRxeVukiHm3dexTJ6/bi0192yJqn4tRpZ5HM2+A0f5TmkWIhARIgARIgARIgARIgARIgARIgARIgARIgASVAAYn7gARIgAQKIIEf/96Lp95fhW8ld48WFQ+6XlrLeIhcUrdK0CNeu/0gJn++DlO/2uBXGw1qRksupJs91h3y9kpMXOBfGLZOIn48evNFaN+4hl99W5VUUFKvoSfnrMLO/f55ZvnynHI3gDbDk7Bs/V6PY/PFIpBJNZMwhb9LuEJ/ygM3JOD+Gxq6zaHk7Xj1Ynv7u014UkL3+VNUiNw5rbs/VVmHBEiABEiABEiABEiABEiABEiABEiABEigGBCggFQMFplTJAESKLwENu8+Yrxzzq1WPqSTUI+ke6f+bEK5eStlSkdgz1s9EF22tNtq3Z//Hh/9vM1rG+oV9VLflhh04wW5msOhYycx6M1f8M6SzT7bmTqgFfpff77Peo4VWg39Ass37vN4TD3x+tn8au49kE6ePoO4e+aZUH3eiq75G/ddjuuaxgU0D9fKmler7yvL8NuW/V7biZK1PjGnZ6764sEkQAIkQAIkQAIkQAIkQAIkQAIkQAIkQAJFhwAFpKKzlpwJCZAACQREQD17EgbOx7a0ox6P07w/O6Z1M/l23JVOEr7uSwlj56mUiiiBryW3jnpQhar8R8SQGYs3eW3uv3c2w2O3XBRQl3klIGmeongRkLzlptJweasn3mTCEoaqXCYC2S9eBLIKZUoh/d07QtUd2yEBEiABEiABEiABEiABEiABEiABEiABEijkBCggFfIF5PBJgARIIDcErhv9Nb6xh8lz1456IG0XASk2OsptN53HLja5lTwVzUd08J3bczPEHMcuXLkTXcYt9trmi31a4qGbAvN4yisBSXMVxfebhyMnTnmcw+1XnIv3Hr4qpNxGzP4dYz/6w2Ob6mV2+H+hXauQToCNkQAJkAAJkAAJkAAJkAAJkAAJkAAJkAAJ5CkBCkh5ipudkQAJkEDBInDp419gxSbPYdt8CUg3iZDzmQg6noqKEjtFgPIUAi8YGup9pF5I3kpBF5DO6f8RVEjyVDq3OAcLh7UPBo/HY+6fvhyvJa33ulYUkEKKnI2RAAmQAAmQAAmQAAmQAAmQAAmQAAmQQKEmQAGpUC8fB08CJEACgRPQkHWrtx7E3GVbMWvpFpw6fdZjIwVRQHrr2024+1UKSIGuPAWkQImxPgmQAAmQAAmQAAmQAAmQAAmQAAmQAAkUbwIUkIr3+nP2JEACxYDA6q0H8N3a3Vi5aT9+3bIfa7cfxFnPmpETkVAISLve6B7SXD4zxQOpLz2QAt65D4gH0qv0QAqYGw8gARIgARIgARIgARIgARIgARIgARIggeJKgAJScV15zpsESKBIEtC8OioYqVj0i4Sm+00Eoz+2HQx6rrkVkMKRA2nBih3oOv47r3Mq7CHsel5ZF7MfujLodXN34HDJgTSOOZBCypSNkQAJkAAJkAAJkAAJkAAJkAAJkAAJkEBRJkABqSivLudGAiRQ5AnsPngCf6cewqqUA1gouYhWbNyHA0czQzbv3ApIpSNK4vYrzoW2c/qMn25PXkYfWaokVolA9tP6tCItIJ0fF41eV9Uzczwj3NJPeM6X5AlEyRIlDHPNtRRRsgSW/rUHf+887JGb5qliDqSQnTpsiARIgARIgARIgARIgARIgARIgARIgAQKPQEKSIV+CTkBEiCB4kRguQhEP4t4snxjGtaIZ9FfOw4h89SZsCHIrYAUtoH5aLiweyDlBzcKSPlBnX2SAAmQAAmQAAmQAAmQAAmQAAmQAAmQQMElQAGp4K4NR0YCJEAChoCGoZv/yw7M/WlbrsLRBYOTAlI2tXrVK2Dzq7cEg9HpGPUIOqf/R8YzqCAVCkgFaTU4FhIgARIgARIgARIgARIgARIgARIgARLIfwIUkPJ/DTgCEiABEnBL4Ie/9+CJ2auw5M/d+UaIAhIFpHzbfOyYBEiABEiABEiABEiABEiABEiABEiABEggXwlQQMpX/OycBEiABHIS0Lw1909fjmlfbch3PIVVQBrT6xIM79Y4IH6thn4hoQH3eTymqHsglY2MwLHZPQNixsokQAIkQAIkQAIkQAIkQAIkQAIkQAIkQAJFlwAFpKK7tpwZCZBAISRw9izQ8vHP8evm/QVi9IVVQJqZ2AZ3tasfEMPiLiCViiiBk+/3DogZK5MACZAACZAACZAACZAACZAACZAACZAACRRdAhSQiu7acmYkQAKFkMA1o77C4j/CG7KucvlINKtXBd0vr4NPlu/A16t3eSRVWAWkw/+7HZrTJ5BS3AWkyxvGYtnYGwJBxrrFnMCZM2dw6tQpZGRk4PTp0040SpYsiaioKJQuXRr6dxYSUAK6Z87KmxK6b3TP6L+tH0dCumesn1KlSiEiIsL8u0SJEgRJAsWWgJ43x44dM+eMt6LnSfny5aHnDgsJkAAJkAAJkAAJkAAJ5JYABaTcEuTxJEACJBAiAh//vB3dnl8Sotaym2lWr6oRjJrXr2p+GteunCWuaKi815LWe+yzMApIU+65FA/ckBAwx+IuIP3+QmdcXLdKwNx4QPEkoIbM48ePGyHAW1HDf5kyZRAZGVk8QXHWRjBSsUj3SmZmZg6x0V9EagxXQdISlCgm+UuO9YoKARXr9bqr55QW13PA+r1+Vq5cOSPis5AACZAACZAACZAACZBAbglQQMotQR5PAiRAAiEi0GnMt/jyt9RctVZRvG4a1a6E5iIatWgQg6sbVcd5NaM9ttn75R8we2mKx88Li4CkL6U3qlUZQ7peiL7tGwTFsDgKSFGlI9BaPI9euKsFWoi4yEIC/hA4efIkjh49mmXEtI6xjJmORkzrMxoz/SFbtOpYnkYqGumecbcvXPeO9W9fdVWQtMQkCklFa99wNu4J6Dmh4pGKSFpUHFKB3vEcskRaravniF53eX5wR5EACZAACZAACZAACeSWAAWk3BLk8SRAAiQQIgJ17/sYW/ceDai18lGl0EoEgJsvrSUCQAwa16mMSuX8D90WbgGpnIxvydPXo0IZ/8cUWUrDFEGMjf6hOCMVo0pFoHZsOf8O8FCrIAlIKvxNHXB5QPNRZspOiz/sTp85a/ZK9UplAuqHlYs3AfUkUfHIMWSdhhazvEOUjhoxVTBwDLOkRswKFSowpFIx2T6WIVvFI1cxSPeC/ui+UQO49XdHNI6h7aywd+7aUSO5qyG9mCDO82nqOX/s2HFER1fI876Leoe6t/XHW7hPPQ+OHDmSde2tVKlSjvqO12c9rypWrOixTatP63ws6ow5PxIgARIgARIgARIggeAJUEAKnh2PJAESIIGQEojt+yH2pdveLPVWLpIQdJ2axaN94xpodX4sYqKDD1ESbgFJBYqD79zua0oF4vOCJCD1aF0HHw65ukBw4SBIwJGAvgF/4sSJrF+pwVPfclcByfFNd3ch7tTYr3k5CnPZtGMvGtSqVpinENaxq1FaRSPdI655Wiyh0TGnkTeDuWXg1nasEHi6r1zbVRFKRSTdXwXV26Io7Bv1fJm/8EvUrFkDV10R2AsOYd10hbxx3c96vujeVq863cvuzgtHz09v3kWaI8nyUtLrrbvwoXpuaR1tU/vSMKOO3kyFHCmHTwIkQAIkQAIkQAIkEGICFJBCDJTNkQAJkECwBGL6fID9RzI9Hq5C0cQ+LfDvtvWD7SLHceEWkKIlpN7Oad2yci6FbOBhaKggCUidW5yDhcPah2GWbJIEgifgzvvIk4FSe1GDqL4xb3mOqKGysCd2f+r1+Xj63q7BQyzCR1qGcFevIzVMq2FcfyyPo2AwWLmUrJB4rh5uaigvW7ZsgRSRisK+Uf6Ll/yA+Z99iX/3+j80b3ZxMMvIYxwI2Ly6jjnlklOB1QrRaAlJKvSoeG95fnq77ur5oW1aHk16Tui5p+KqnjPalv7o9dm6NmufWk//LEolPT29KE2HcyGBkBGIjs4Ob/5tiTtD1m44Grrm7LvhaJZtkgAJkAAJBEiAAlKAwFidBEiABMJFoJp4IKV58UDqeWVdzH7oypB2TwEpGycFpJBuLTZWBAmowVHD11mGezU2Ohoh3E1Z66tBU4saMNVIWZgTu/cf8z9MG/GvIri6uZuSO0O4tmh5BoXaMK17UT0orL1ljV4N5eoR582zKXczDe7oAWPfxdThBdtI58/MVHBYvuJXpO76B7d27ezPIazjgYA7Qd6qqtdKFVv1vNHrraPnne5xFZC8eds5Xnctzz/90/Lkc5djTPuzvEmLyqJRQCoqK8l5hJoABaRQE2V7JEACJFD0CVBAKvprzBmSAAkUEgK+BKS7rz0Pb9wX2rAx4RaQNITd3hm3oXSELTdPQS4FSUDq1qoO5j3KEHYFeb8Ux7E5hlDS+as4oAZHb0WN/Po2vJaiICAlPjcHUx7rWRyX3+Oc3YlHVliscIaV8xQuryCKSOHaN6dOncYPyT/hmHindLi2vQgOEU7rpIzW/rUOS77/0dTRdakWG4Nz4uNwcdPGiI2pauqv/fNvLPkhGcclx5EmIYyR359buxaaXHQhYqW+tvND8s/YsHETalSvjv0HDkhOs/LGs6XRBQ1Rv15d087O1F2m3q5/dpt/V61S2fRRq9Y5aNzoggIn7OXXieyaz0iFIg0jp4KoqyjqOEatp+KRL4FU10tFJL1meypWuDwrfJ7WK2oiEgWk/Nrh7LegE6CAVNBXiOMjARIggYJHgAJSwVsTjogESKCYEvAlIA24/ny8PqBVSOnkVkC6ccy3+OK3VI9jKhdVCkdn3RHSMYersbwSkA4fP4n4e+bhaMYpj1O5rmkcvnrq2nBNle0GQcB6Y/v06TNqX/WYL0INulocDbmuv8vMtBn1tB2rqOFOjYK2t81PO+V5KVGyBCLtIYiCGHrIDlFjpIpBlgeSGjzVo8hboYDkmY7uqd9X/4HfV63Bbd1uNgZ5x7I3Lc0Y4y9t3kwM8PHmoxMnMrD0x2X4cdlyHJW1KCMiXnxcTXTudD3qiMHfKocOp+OLpK9N+yrwqCG/RvVqqC4/N1x/TchCVele0D3haKjOayO0emfoGKzwXsrAHy+NkJ0YfjQULgFp/4GDeHrMc2ZfjHrycdSsUT1rNLq/dA/Mfn8ezmtQD+ef18Dk2jlw8JDwKYVOHa5Dw/Mb4LMvvsL7cz9GvbrnSp36xrNr//4DRtDocF17JDQ8D5/M/xxfL16CuJo1UTG6grlWZYjYoet/aYtmaHtVG6zbsBFvvPU/w173snQv1y0JiSYXuosuTMB117ST0Gyl/aBVtKu4ikfKS6+jet7omlnedfqnFisUnQr2+uNvni9HgdXR40j70bW18tbpeDQ8niVc6ecqUhWFnEgUkIr2ucTZBU+AAlLw7HgkCZAACRRXAhSQiuvKc94kQAIFjkCshLDb5yWEXZeWtTB/aLuQjju3AlLnsYvx+a87vY7p1la18eGQqxEhRvCCXPJKQDomwlFNEZDSRUjyVJTVyP9riid7NCnIyIrV2A4cPIgS8t9X33wHNc7/q/f/IUpyrjiWffv3Y7oYUNtdfQUuv6xl1kdTXn8D9cU4e0OHa7Hs519MG+qZES2GWDXeHT16zNS/pt1Vxgj72rQZxiBcUvaBGv7Ki5fPBQkNceMN1xmxIL+Kawg7TwKSiglqqNai87MEJ3ogOa+crm3SV99i8mtvoPft3dHrjh5OFTanbMX/Zn2A7rd2Md4buifenfMhVq35A5eI94gW3Ufq9aEhxR58YAAa1K9rjMFvzHgX6zdsQovmFzuIkSWMN4juo1CElNPxa18qOFhF21WvtLw2PrvzgvJH4MyrcylcApJeT3T/qMB8b78+TtedlK3b8PyLU9Dxumtkza+XqZ411xMVweVvKCsigu6xF6RO5xs6iMAj39MRpaTOGVsd+VMFCz1/hz7xNJo0boT/636zs/It7ekxKgy9Pn0mVPTUcVSU/BoqIGnRdkqKKFEQRPC8Wm9P/Sh/zQtniUOO4pHjMZbgo39aApK/wpFr31YbVjv6uWtb7kSkChVsQmFhLhSQCvPqcezhJEABKZx02TYJkAAJFE0CFJCK5rpyViRAAoWQQEyfD7D/iC1XiLuiYeA+FQGpUzPbm+ihKA9MX45Xk9Z7bKpM6Qhsn9YNsdFRbuvcNTkZ7yzZ7HMo58dF4793NoeKSaEoS//agx/kR3lp23deXQ/q7ZSbklcCko7x3Hs/xra0oz6H27nFORglQlLLBjE+6/qqkHnqDJJ+T8Wy9Wk4JcbBy86LRY/WdXwdxs/tBFQUUWOfvq3/1TeLMShx9UBp5QAAIABJREFUgBGFHMsvK3/Dq1PfwtNPDUVtCdmkZfOWFEx5/U1jeNXfPTFqrBGKqlapYjPsi66qRvi659bBZS2b49ffVmHqm2+jo3iJqDhQ0u6m9NW3S1BKjLBDH30QMVVtYafyuvgjIKmRUr1B3IVhooDkvGLK6uvF32PmO3MQVSYSTzw+OCsUmNbckrIN/5v9Prrf0gUXiYCknkpvvTMbDwy423iFWEZm5ar7Tj1Lhj/2EFK2bhcB6X9GKLqidauselpf6wZriHbdb47eZfpZfolH1rjc5ZRRTwo9j/K7hENAOibh5mbIfsg8mSnXhlLG2N/vP//O8vJRofpj8RwaM3o4qlSu7BaBXs+Svv4WTw1/NCucnWtF7efxJ0ajzeWX4Y7bbvW4f8Y+96K5jv1f91tyhNLLb/4FpX8V1vV6r6WgefrYXmY4miVu+ROitKBw9TQOCkgFfYU4vvwiQAEpv8izXxIgARIovAQoIBXetePISYAEihiBc/rPQ+p+m2HBW3nslovQTYSYS+pWQZQIPIEW9YDZtPsI1u08jGfmrsHqrQc8NuFLQHpx4V8YPHOl30NQ8euudg1w/cVxqFrBf6Pezv3HsCrlgBE/5v+yI8eY61avgO+f7oDasd7zsXgbaF4KSB2f+QaLVu3ym5uGL7ytzbm44oJq0DXxp5wRY/Gmf45g5eZ9+P7PPYabcnQsN19a2+RaKujeYf7MN6/qbN22HS9Ofh1dO99ghCCrqLgy7c13sGfvXox64vGs32vop6WSo+SxhxOxRTwCPpj7CSY+96zH4f6y4jd8+PF8jBSDbvny2ft50+YUIwpoSKn2ba/Mq+k69eOPgKQHqLBgCUg2jwdbWD8KSM7LpgZbFQb/khw1Bw8dNgLlo7JPrDBfloDU49auJtTY2+++J/srDcMefSjH+q9as1b239sY+/STSEvbh/c+/MgITxcknB+WvaJrqsZZS8RS8ULFmlB4NuVmwK5hFnVcaijLb0+KcAhIKk6/NGWqeK/1wGnZS3MkVN2DImxruDotb709SwTsrXh21HCPSF9/YyZ2796LJ4YO9ug1ZgSkEaNx9ZWt0aNbV48C0jPjJph92kM85vLaAy03eyYvj9Xrogrset74m88or8bnmDepKFyrlRsFpLzaPeynsBGggFTYVozjJQESIIH8J0ABKf/XgCMgARIgAUOg9fAv8ZMIJP6WGpXLoEGNaNSKKYfK5SPNT4UypYy3kHrjmLAl0tg/B46LcHAcqQeOYdveo0iRH2+h8hz79yUgbZW26t73sb9DzqpXXsZ3sQhgCfEVUadaeZxTtZwIIyVx6sxZ7D0kORqOZmL3wRNG8Niy5wg2i+B1Wj7zVmpWLottU2+FemoFU/JSQJqxeBP+88qygIdZvVIZw61hXEWz7jVlD2iYM/Uu0nVWj6w9wk+9m5Tbjn3OgpG7DntdVRezHswfQSJgAAXgAD2vJrz8qnlLe9D9/SVcly0HkBpZR4wag2vbX42bOnUwv9O6GkJKQzfdN+A/xoPk408/w/hnn/I4ExWQPpj3iRGhHAUkDY/35sxZJpSZLRxV3hd/BSRr7vqniknWG/dFwSgZSiHAylGjQpHmkHl12ltmba39kyUgSX6kunVq482330W12BjxAumWY/E1xOKwJ57B8McflnxEp0yoO/V6u/CChmHZKOqpYImEga6rFVIrlN5QjpNULw/9scQt9UBScSs/Syj3jXV+LfxiERZ/txRPjxyGE8dP4L8TJpnrj4bK1DxqEye9akSKwYPuczt1FQHHvzAJFStWMF5tnkQ2vbYNe+oZNLukqYTDa58lIKkAqte2ypUrmX5eEU/LXf/sxn/u6mULYSf/nZHvbQ3B6ZrfKz/XIj/7dg37WJC8fPQ6bYUeteWxqpCfqELSNwWkkGBkI0WQAAWkIrionBIJkAAJhJkABaQwA2bzJEACJOAvgec+WYvH3/3N3+p5Us+XgKSDSHzjF7zy5bo8GY+vTt4e2Ab/blvfVzW3n+elgKQDaPDAJ0YYKwhl+9RuRpBi8Y/Apwu/MHmM1DBbv15dc9Df6zZAQzipB4nmCtGiAsBr02fg+mva4vpr2yH5p18w/7MvMf6ZJz12pALSXPFAenLYI5JYvYypp2/z6+9nvT8Xt/e4Ba1bXerfQENcy18BSetZ4oIaqa18H4EKDSEefkiaC6UQoMbkz7/8Gus3bsRDifdi3icL8O13P2CEiEDnxMdlhbDrIQJSndrnYMbbs02OI3cCogoGDz4yTPbk/UZ4fHHSa8Yb5DrZe5mZJ024RDXy16tbJ9feOI5eFAo1UIFGRUX90fGoAT3U3iqOnhQ6Pt13KiCpUTy/Sij3jc7hyJGjePmVqahevRr69f2Xmdb0t97BYcnP9sC99wjXSAmd+YbkOSqLe/re6Xbauie0DQ2n+e/et3v0LNIcbc+On2DEofr1zjWikJYTsoZ1JCyneiVVrxaLjZs2m3xMuq6l5UdLpoT+jKlaBbd27YxGFybkF/4C1a9eEzUPkvIvCHtT4TiOqaB4E4Zi0SgghYIi2yiKBCggFcVV5ZxIgARIILwEKCCFly9bJwESIAG/CRyV0HLV/zMXGmKuoBR/BKSMk6fNuA8fP5nvw9ZQb68PaBXUOPJaQPrx77248omkoMYa6oM+erRtyPJThXpsBbG9nam7zNv+GsLuli43miG+JcZ9FQD63/1v3HxTJ/O7z5O+lpxJi/DwwHslrFR9IyDNFhHoNjG4WkUN/yoUqaeI5inRHEgqOtWT/EpqWNccSBqeatv2HWh+ycXG0GuFOMtrNv4ISMyB5P+qWALS3+s34MEH+svb/xkY89+JZu11H2m4RA1bpwLSubVrmZBkderUytpfjj3psYMff8KImrrXvlz0jRErI0pG4MzZM3ZvnBJod3Ub2X835yoPkhq/NVScFjU2q6eCvyKQ6/7Q41VEMvm+5O+hKrpXdZwFxQsp1ALSxk1bMOrZ/xrxpmXzSwy7pT/+hC/kmqPiswqN6v1YqlSEXH/ceyCpgDH+hZfFAyka9/f/j1cPpKeeHmdEuNatWsp+sglIp8TTrUqVSmh2cdMsDyMVzVet+QP79x+w5duSca1d+5cRKB6WvWnlhgvVOhfWdhzzh5UtWxZlytheFsiv4jgeHYuOqSgUCkhFYRU5h3AQoIAUDqpskwRIgASKNgEKSEV7fTk7EiCBQkbg5w1puHzYlwVm1P4ISDrYdamH0ejBBVmGpfyawL0dGuK1/pcF1X1eC0g6yGlfbcCAqT8HNd5QHvTJ422h+ZBY/COgxlA19JcVQ1viffcYY9uDjwzHgQMHUaNGdTw/dpRpaNIr03Dg4CHxLhmASpUqYtnPv0geo3cRV7OGzYAv/x+X8FCxEpbs9h63Gu8QFZAmvTrdiAhq/FXDcEZGJlIkf5J6MfW+o4d/gwxDLX8EJO1WwyA55kBSQ7UWeiA5L4qjgHR//75mH/36+2qTS0sFpHPiamKaeJV0lxxIxgPpndmoe24ddLmxY47VNSEVhww3e009j3SPbknZKvtmu/EAM/tI8q/M+3gBBj94P5raveQC3SYqHGn4OkuYCTQElyeBUb1WVETSH3NuhKA4htnLb6+KUApIynDh54swfcY7uPyyllnCj665itSDRIzUUHPqkZQiIuSYUSM80lQvJc2ZpaKTJxHQ3xxInjr548+/MeGlV9Dz/7qZHG4sIr7JOWmJG3oO6bkfzL7Xa6t1LurxwYqwVvi6guIRFao9QgEpVCTZTlEjQAGpqK0o50MCJEAC4SdAASn8jNkDCZAACQRE4OOft6PnSz9APXvyu5SKKIEdU7tD8y35Kis27cNtE5YiRXLv5Ff59PF26HppraC6zw8BSQc6VUSke/NZRNrzVg9Uq+h7jYMCW0QPSvrqW2gOkkceSjR5qEY+I94Akjz+4/mfmXBkdcRjZPyEl3FJk8a4TXLRaPlx2c8mB5ImureMflZosWoSAipKjOdWDqQnhg6xGxVhQm8t/XEZFojRWI2wzS5uki9U/RWQrBw3OkgVkpgDyf1yuROQtKZl1FdRUcMldhWPNvVAev2NmSa03R233Zqjwb1paRgqOZAeHzLICEieyrAnn0Gbyy9Dl845RSh/NpVjnhQ1NqsRyl/vI23fm4eafq57XQ3qoQg352ik17bz09MjlAKShpQbPfZ51BMxseP17UWIsH3nVqlSWTwc5xlxQkMZ/rZqNd6f+wmeGTkclcTLyF35+tsl+EK81Z4YOth4QLorRkB6YjSubHO5yasVqNCxYeNmIyB1ltxwwe47f/ZmYarjuDdVNC0neaL85arnkHoMqWDoKiBpG1ZoSH/bU27Hjh0zbVJAKky7iGMlgeAJhFpAiqxREbUf7oQad7RGmXNjzcAOfPcXUt9YjN2zkoMfqBx5zdl3c3U8DyYBEiABEggNAQpIoeHIVkiABEggpAT+2nEI9077Gd//uSek7QbTWNqM2xATHeXXoUdOnELfV5Ixd9k2v+qHslLnFudg4bDg327OLwFJGajn2f3Tl+PXzftDicSvtv57ZzM8dstFftVlpWwCO3ak4lnxQtKQcv/s3o0VK3+XEE334vXpM414dHGTizDjf3PQ7z//RuNGF5gDVUCav/BL/HfMSI8ojYD00acYNeIxk8vGKmn79uO5iZNNu/nlheSvgKT1rBBn+nfmQHK/3J4EJBWDXpo8VcQZWxJ7DYl4XoN6eGfW+0iX3DfqZeRafl+1BlPffNuIBbExVT3ur2fGvYBLRIB058Xk6/xWY7V69VjrqSKPhq8LpPgSkLQtNWJr2xpKKxBxynUc2peGsXMcrxrqg/XSCGSernVDKSCt+eNPTHj5VYx+cijOlZCGjuXnX1aKl+P/MOqJxw1DDXPXvu1VTmEzHeun7voHT499QTyD2qHbzTe5naIKSI+NGCUCUivjKRmIMKEN/vn3ekyU8arAfkOHa3ODsUgcq/tSvTT1R0sgwqZeV/U4a0+7A2J5Imm7/gqxjiHsAhW0CvKi0AOpIK8Ox5afBEIpIFW9vjGaLhiCklG2PIPpK7fg7OkzqHiZ7WWWvZ+swJpbXwp6uhSQgkbHA0mABEggpAQoIIUUJxsjARIggdASUG+kMfPWYGU+CAulI0ri/hsa4qW+LQOe1Hdrd2Pk+6vyRAArGxmBxE4JeO5fzQMep+MBlw39Ar9s3OexjTqx5bH19Zxv/ueqU5eDZy7ehFEfrMbWvUdD2azbtuKrlsX43s3wr7b1w95XUe1g8mvTjTFVxaTLLm1uDLDfff+j8UKqJZ4imkB+wN13mRB1WlRAWvBZEsY/+5RHJJYHkhqAHQUkFRUmvvya5EFqmuXRlNdc/RGQXEUGxzEyhJ3zinkSkLTWD8k/i4j0OmJiqmDIgw8Yr6Lvf1hmxIHHxMvIEiWtFl+c/JrJd/TAvXcb0UXbdmfoHyoeSNdK7i4Nhxhocc0rpDlx1NgcSPFHQLLaU6FH21ePpGBFH0fDuLahApLJLRbCfEv+zD+UApJ68+zZm+ZWiNZcWA8+Mgwtml2CPv/qKXnYvsJHnyxE26va4IKE82VfwHitqOh9SdMmZl/p9erTBV/g6itby7/PM3tHvVv2Smg7Fay1zgvS544dO3GThE/U9bDtLxiWmtdIfzQv03apo7/Tz9QT5vjxE1AvJ21PPS/jJSxjcS2WZ6buSf3RfwcSWlHFI/UUskKCKkc93jrPtT3Hz/T3ut/9OUd1fVRs1eP1OD1GBdy8Pk9CvTcoIIWaKNsrKgRCJSCVb1IbrVaPM1g2PjIbqW99h1MHjiGyZiUjIl34Vn/E3tQM+75YhVU3Ph8UPgpIQWHjQSRAAiQQcgIUkEKOlA2SAAmQQOgJLPlzNxas2IFv1+zGb1vC46VSr3oFNK5TGZfUrYLLzo9Fi/pVEVcld4mUddwfJm/DV6t3Yb3kSQpV0XFd3ag6OjU7BzdcEu9XiD1ffcfdMw//HDzusVpJMaqc/rC3r2Zy/fnpM2ehwuG8n7bhy99TcfBoZq7btBq4sFYltL+oBjo1PwcdL4mDioQswRPQfCOTJV9R+pF0vPT8WOMlomLSCy9Nkfwz29D3371wS9cbszpQAWnWe3ONgFRBjO9WGDutYBkCVUB6f+7HGPLQA8ZQq6V8ubL4aflKzPtkAe6+qzcubto4+EHn4kh/BCSdk4Y5szyQHMPZUUByhq/GWvVIW/vXOjw88F4x9mZfb/Wzl1+ZKqELfzI5bC68oKEJVTZNvIzUo+MS2QPVqsUI51NYKzlm9u3fj0cfHmiM/RriLPmn5diZuguR4oVS0hj0S2DzlhTs2JmKpyTfjebqCrRkitH7iBiwNUORtlexYsWADcyBCEjW+FSQsMLaBWrQVsP44cO27x4ds7ajwoa/nhmBMvJUP5QCkoY4vDChIa5tf7Xb7lQQOiKeauotpLw0/OXnX36FU8KilLA8KV6B1UTUVs+2i8Q7UveaipNfSig7PW/1GK1bLTYWN3fpZMTKbdt3mPB4u/fsFaGyJESHMtewypUr4rKWzXFF61b4Y+1f+Ez60ZxKp6VN3a/KP6HhecYDqn69uqHCWWjaUbZWqDn9U/k6ijz+eh+5ikd6Tuge1h/ru0Pb12u0hg3Vv1t73l8RyVFstb6T9FzRH+0jP4TX3C40BaTcEuTxRZVAqASky/96DuUuiMea7i9h70crDK5qPS5Dkw8HYev4Bdg07H00mTsI1bpf5lQnEK4UkAKhxbokQAIkED4CFJDCx5YtkwAJkEBYCKzeegBL1u7BnxLm7u+dh7At7Sh2HzyBoxmnfPYXIblaNBxdvAgwdaqVx3k1o3F+XLSIRTG49Dybl0S4yhe/pWLpX3uwKuWAGfeOfceQeeqMz+6qVohErZjyqF+jAhqJAKLjvFEEkMhSoRU/pnyxDt+s+QcqFLmWs2Iuu+rC6nj4pgt9jjeUFVQ8Wrhypwlxp+u+6Z8j2HXgOM7oa+Reiq6z5jSqFVPOrPHFIgq2SahmRDeW0BHYv/+AhH96HicyMjFm9HDEVK0qxruTJnn9t0uWYrR4ETW+KHvP7N69R3KXvGA8i+Jq1jBGPjXK6Z+a1+i6a9pi5W+rTL4QbStCBT4VLk+dxjERZdRgrDlI1KCXH8UfAUnHZXkwqMFejZlWqCYKSM6rppz+FPFIvUnUAB8ZaQv/YpWt27aL19py4zFkCT6HDh3G14uXQPPK6HroXoiNicFVV16OBPEe0aKGYD1uxa+/G4FJvRaOSOg53XMdrmtv9lqgYci03ZOZGTgswoReI7VfDV8XaDvBCEgWDyu3ixrN/e1XjfXqWWEZ1PVYPefUcJ+XJZQCks7F0fMkx/eV7CvLuyX7fNTv2uzvDSvMmSNHbddR1JaLj7kGWXVyfq6tZ9exnfe2flRAOnjwkMkPp/vT3/XKyzXJi76s3EKufen6qZipnj6+RFHlrqEjrT2s54HlSeduDrrntV9LxPfXy0nXz7peO4pcVh+WV5K1d/KCX277oICUW4I8vqgSCIWAVPGy+mj589PY//Uf+P368VmoSlUph/h+1+C8/96BHa98hQ0P/Q/tT76DI2u2Y3nTYQEjpYAUMDIeQAIkQAJhIUABKSxY2SgJkAAJ5C2BAyI0pB3OQPrxkzh07KQIM6eNOGPeuBahpWxUBCqXi0QVEWNUWAi1+BLMbFX02nv4BNLSM3A8U96cFcOTGiZ1bGUkLF3FsqVRqVxpVK9UBuWi8sdgHsy8wnmMCkc79x0XZiew/0gmMk6eFkPdWXmrXEI96ToLN2VWpXwUqlWSRPT0MArncpi2f1n5mzGmN23cKCtfy6bNKeKBtBWtLm2RlcfGGsj6DZuwfMWv5g3/M7LnS5cuZQSlhuc1MN4Ahw+nm/BlBw8dMp4euuZq2FPvpktbNMs38UjH7/oWvBpA1ZDprTi+1e4qIKmR0koCbyV/D/uC5bKDUAoBuRyK34fruqnYpCGp/DXkq0addjAd/+w/jNrVq6BydDlkZpwQIUo8kOyePCrC+NueNdjcCEjahrVPrPxIvvp37U+N6Xq+avi9vCyFcd/kJZ+i2Jej8KP71NqrxnNIhKPSfr4IoB6dlgiv4qfuXV+5wXTfp6twKue9FhV//N3zlheTXjcsQVH/tDwBrRB3hWHNKCAVhlXiGPODQCgEpNoP34DzJ96JP//1Gv5598cc0zh3eFc0GPN/+D72XlzyxWOoeGl9fFvizoCnSwEpYGQ8gARIgATCQoACUliwslESIAESIAESIAESKNwELOOhZfhUw6IaM63fW2+ke5ulqweSGv6t8GGOieTVsK8h0Qp6KS5CwG4RjkZNXYCUf/bjuYG3osl5tZBx4hiOHjthDOH+ht5yXc/cCkhWe5YRW0VMX8Z0RwO8Hq8CkqPxLC/2XHHZN3nBsrD0cfr0KRNKUEVy3XN6zlieY76ET2uOrjnlVLC3Qpv64nDq1EnTvyX++CM8ObZpiftWSFIduxUyT6/jhaFQQCoMq8Qx5geBUAhI5w7rggZjb8eqLi9g38Lfc05DoyF0uxR75y7Hpb88jeiWFJDyY63ZJwmQAAmEigAFpFCRZDskQAIkQAIkQAIkUEQIWGGQ1GDoaLB0DHHlrxFUkbiKUfo7x/BO2lblypULPL3iIAScEg/WCbO+wre//I3rWjXCo//qYNZFBaQjIiCpp2i5cuVlX0QGvl7iyaDh9KzwWoE34HyEP6HA3OV2qVSpUm67Duj44rBvAgJSDCofP5GBkmclhOSJTJQrWwZRZQIPm6jnydGjR4SWhgqM8Bq6zh3S43KunZAworkJH2oJsJZoq+ccBaRisIE5xSJNIBQCUvX/a4XG7w/E1v9KrqOh73vl1f7UOzhzLANLKvYLmCs9kAJGxgNIgARIICwEKCCFBSsbJQESIAESIAESIIHCS0AFpEMSRs/RW0NFIMfcGN7ysFgz93aMo4CkbeW1UT+Y1SkOQsA/+w7jjU9+QI2q0eh5w2WoUDbKoDqhHkhHjxsviorR0YjwMwSXI+eTIk6VjhAR6YgtFN7Zs2fkx1ZDwzWekZCcwRQVOtXDwp2oSQEpGKIF6xgTkk2Mj5qisHSpCAlz65wvrGCN1jaaLTv34pyq5RBZNhIHDh9HpQrRJidUIEW9Ps+cEiFKzjk9NSIjxfPHJU+jhv9VkUpD2ZYVUdfx4/37DyGipJxXwi9Yr0EKSIGsGOuSQOEgEAoBqaSEy26zYQIiosvg+5gBOCvhyN2V2oM74fwJvbH9pS+x4eF3AwZEASlgZDyABEiABMJCgAJSWLCyURIgARIgARIgARIovAQsAal8+bIiIkXZDJ9i7M84cQKSlcmWi6Z0pLwV7z0/mWMIO6Wh3kyWRxMFpOD2hwouLjbk4BrycJQao43HQlS2kf5AuoTiOpkpvyuFTMm9pgJSSfGI0HLoyHEcPnpC8iSVRXQ576Gt0sWDSSzi2LPvoORwO4Wq0eURLUYo2VJmUiY3WBAiUnEWkJR90rK12L57v1mPhHNr4rrLLkRUpPO5ue/QEXyZvBa796eLCFPSafWtPRVfrTKuuPg81IyxhZNcv203vluxDsczTuYQP3SZVLRoXD8erZrUyxJ11INtugiQZn0rlkOHyxtJe+49vnStf/kzBT/8vlGuMxG4tNG5aNO0QdbY0mVu34gn3J+bU3FYwyfKf5GlJddfhXKoVqUCzq9dHRc1iM+x77Tv71auw5qNO43H3LlxMejY+qIsMXTzzjQsWLpaPvN+6ugcVUDt1OYilJc/53+/CrtFYK1aqTy6Xn0xYitXyGpg78EjWLZ6E7ak7sPB9GPCLBPl5XypLuOsFF0Bna5oIuPO9kJal/IPPpX2Ssl5FF+tEm6UzyuWdz5/0iXn2PSPv5f2juPqZufj6hYXyPxt6/rzH1vw27rt2CPhJo9JXxEq7Mr1WtvQnwvrxaF8GWm7agWTY5ICUkgvk2yMBAo1gVAISAqg6aeDEdu1OQ7/tBGruk7Ayb3pTlwsL6Wzcg1aWu1enDpwLGBuFJACRsYDSIAESCAsBCgghQUrGyUBEiABEiABEiiKBNSDQo2pWtzZHkuLcdPX2/FqNDWGdClq3FTDpLs307Wvo8czjGHQtai9vYwYiC1jovW5GoJPZJ4UI/8pW6gxefvd9Xjrbf69B9KN4b+KGHljKpZHhXJRWR4cKiAdSU9HhfLlULKUTUj4Y+MOE3ZODf01KkejgggGFStUMB4Bnoqr94ejEbO4C0inhfG8b37F8rUpKCNiTUcxtF8lRmLXomv05qc/YOeeg+IVVBG9Ol0muYgy8P7XK7D/0FHcIMZtFQxW/rUNC8Qgrd4GOfaL/E6N3ddcegEuaVjb6WM1+H+9/G/8uGqjMTSrKBAhP7pPy5WJFIGnjBF2brnyItQSQ/epM6exXYxEv69PxW/rt0tYuwx7mK5IMVhH4vw6NXCzGNfVyO5Ytkk+pQ9lzCm79kn9DJw6JUZtmXeUGMQrlJPjalVH22YNUK1yeZyUcfhTGMIOIq7swqjpC8xe0KLiwatDe2eJQBbHjdv3YNS0hfhn3yGvaFuKiHNf97ZGdPlShKlXP/zOrK+nout3S7tL0LtTK7Nf9Pp466OvyfqeNntueN9OaHp+LbeH6357e+EyzElabj7XdhL/r735+/7DR/HynG+QLKKMmy1t6nhqf8eeA3ji1U+hf2pR4eaJuzujWYJt7y8WUWzMW5/7s8WMgDTi7htRU869x6d8JIJNupnnCw/1QEPZ61o27diLVz5YjD9FFNJ5qwCrAtLhIyfk+lhKztsKaHHhubj/tnaIi7WJaV8k/4GJEirSmtsD8pnO39GL7q8tu/DQxA9Mu707tMToAV1FGCyNed/+ivcWrRDPJtuaOxa97uu5Wze+Gh6+4yrUqVEZp+Xfeu31N3+SY3v0QPJrm7ASCRQqAqHyRCNdAAAgAElEQVQQkOqN6oZ6T96qN7JZc98+KQmHkjegVKWyqHH75ahyzUXms9+uG4cD36wNihEFpKCw8SASIAESCDkBCkghR8oGSYAESIAESIAEihoBNQrqG/LfiuHxf5//JKJMCSPQOBY13Kth8ZqWF5i37vXv7ooaRKd9tNR4kcRUqoC+XdqYt+hdi75h/trcJeaNe9eifVUR7432LRsa8cASktQbRA2yy9dukc/L4dF/d0SdmlXN4WqoXLt5JxYuXYMNYkzOyDwFFanUU0FFoAbnxOKOjpehvvypocUyjx/HgaMZ+GvrHrwxPxknRMw6pd4v8pkaRStUiBLjahlc2zIBXUQwcCd0ueY5cjRiFvccSCrkvbfoFxGHfjTro+KOGttdi3pnPPvmZ0bcaXLeOZj48G1Y8ut6vDj7GyMw3nZdC9zd9Qp8LgbpSe996/XUU4P7HR0uNYZqa098uuR3vDX/R7cigRqzdU9dULcGnu13I+rUisXaDTvw2rxkrNuxR5zS3Ieca9W4HgbdcY0RvLRsSU2T8X6NtZt2GU8S3Xt69piwdfKjezNO6o66pyNaXXQujhxXLyjPU7HysahBXHPDeCuWAdyq4xiWMa+uU+EKfahCwQciymnIQccytM8N5rrgWFLEM+bpNxZChTxlW0VEYxULLe+jA4ePmeuBlu7XNMd9Pdpi6W8bROT42gjeep2oKB5mJezGQhUAD0tIQ92XWkb850a5HiWYte3+2OtGyFaxZFifTmhUP84tahVRZ32xHO98tsx83lOuP3fffIX5u/b7+Y9rzN/1+qRCt3q4qZilx50QoUr3gfbb/II6Tu3rOTNq2gKn3/W5qY1c3y41c1avp4nvfmXEcL2O6xwOSVhF/VMFMRVNte3T8m8VQh/qea3pe8SrnxhRSq/b4xJvNddK9TbSsep1XYteiyvLtVeP1e+NQ+JFdFJYab83XtkUD8l5oQLt0t83GJHLEuBry3X6CZlLg1rVssb9uwi0o6cvxOad+9CsYTymj/i3GfN942djs4hWERElRHwtY15CUC8+FXrVE0pD2anYO7hnOxG+os0xGuLR17niCExfItBrlJ4/motJxVr19GMOpLy6arAfEggfgdwKSHWfvAX1n+6RNcC9n6xATMemKCkvLTmWw8s3Yd0DM5G+YkvQk6GAFDQ6HkgCJEACISVAASmkONkYCZAACZAACZBAUSRgcreIEVM9PF72YaRXQ+u/Ol1ujJWuRd/O/+/bX5qQTVa588ZWUOOma/nq5z+lbpJXnCpSdbmqKe655Upj8FQj8HPvJBkDqY735SG3o+G5trfk9Xf6Rr/muPFU1CCqBtnaNaogXTyQ5ixaiQ++XWUEM83HkS6G/dNiDLW8XLT/FuKxMF6MqVauHKttNUBqG1beJB2fGjHVCKmGSRWQNMSdluKaA2mreOOMECOyeoVcULemeEmIp4NLuC8VEdXjQIt6eajguGTlekx6/1sj7ug+69O5Nb5a/hdeElFJjevVRCiqJWuoobxKieH3mOw77Uv3sYYnG5fYzazx/7N3HoBRlF0Xvum9EELvHQQVRUBFQX+KFRFRRFEU7FixYEE/xAYqKoq9i10s2LFi710RpPdOeq//PXd3NrObBEIIkJDz+vEl2WnvPPPO7Mw9c+7F8hgvECsdUSFKHQ6OLAQNJ0XH1D7tm8qVo46QJpqO6+YnPpTPdPsIlMPZ0apJko2PAl03xAnHrXLmsQfLaK2hBOEVQhlEDoybeE1Z10z3Edtz3BcI3EOAPOvY3hoob6HrgDhQfpRa6kQVLyMjIy0YXlHNI/dSFY0zLI9xuDvbrhKQcPzufv5j+eHvZX67M7BPV7ly9GATQ5zmFpBwTKacP9TGCIQYXCsgOj/x1jc2fjpqarjbxw+TJas3y7Rn55qAdJA6aHBMHcckrmWvffKLiZlow488QM7T6xDaSdfsnIAEd+TEmW/Kah1PcHSOHNxLxamuKsqHaX+LTJzCWML+45qVpGKY0zAN58z733jEJ6cd1rOjXHXGYJ8ItX6Lx4kFYWjlhq0y89V5sm5zmon5uB5DgAcLiD2tdYxjbEOUgoAEUenOS/Xt++bJ5iD832PvmFgE4Wicirm9VNBKV3GtuKhAnX3LZPbnv6sQUyiNVcy5/8qTpUXTZFmn6xmmnBJcaesg7F5wUn+fqPTP0rVy4yPv2Lb369hMHlFn2Yr1Kba9rWnZ1o+rzxyiafLi7FwPVlm2TbMkyVaH3+8LVsj+ugyOrZPisSpjHtd5XJchGuH8QcNPnG8QbB3xtirr2tPz4PuHjQRIoDyBnRGQ2t44TNrfeopvpcunvCnLb35TgvX6nHT0fhLdsYmU6L1iuqa1y/x1xU7jp4C00wi5AhIgARKoEQIUkGoEI1dCAiRAAiRAAiSwNxNwHEjutENtmzfUGhwQZzwOijR9g/23hassfRCC8zeoEIMaHe4GoeC82573pcHDtD7d28q1Zx3tVx8Dn3+macWmPvuhpbdDoLJ9C7yZ7gnoIUiPlGUIlkLEgegD14f7bXikB7v3ypHWhyx1qsDF8su/Ky0wj6B/p9aNJUyDgkh395fWCtmib64jUDhycG8NBPeTDZtT5MZH3zMHUkJspAb2W1qws0ADjJgP+4wAa5tmjUzAcrfAwD2mOYF7iEXF+qZ8VlaWLeIIAbs7qF+d8VrTQgCOy61Pvq/HcqUdR4yDfvuX1YBB+rqbNViM4wNR6H/nHW+1TSoTkODywfhDMB8psZDWDAFwtCfmfG21ctCOVyfE5eqqQF2cac9+pLVUVpmwNHZoP2mnAXk4GTx1iWBeUNFG15EUHynrNcA+5YkPZO3mdBO6rjh9oAlfEH8wD+rVwFEFZxRSoE3TIDv6jX698+WfKj6Ey+lHHSQDera3sYPUWmjYBsZhTGSEzeMErt3HCOMHAWwEw7cnHDnLWSpGHWcYb2hYFuMNTrjd2Wp63Dh9n6+1gaY+86GJwi0bN7Djht9baC2jB689za82kFtAgsgNcRlCkdOQmm2CpkvbqDV14By7/eITBULOHU9/aAIS3EUQpdy1sTAO73/lM0uFOaBXZ3PqQIA88epHquVAOl0FRwgwn+s4mqFiN65zSKk35Xykbtt2vTX3flw2/RW7nsEBBWEF5wF+Rxq7Ll5B3X384ZDDfuInrqMT1bnprleEeVE36RZ1AzkC0l2XjZC2OsbhSIXrE+fASf93gJw/vL9L/CyR1LR0mf7SF1qTaYllepo0brAcfXB3FfRXyfi7XvXbDoS9yXqOH7Jve+veP3reQ0BavSlF9u3QzI7ZD/8s07SCnrpIfbT21N3aD3ezazMcWjnZUqDjISgo2ARTnD/baljOqVnniP7u+cPDw024xbmHa3hdaBSQ6sJRYh/3BIHqCkhtrhsqHaae6uvysslvyIpb3tqlu0ABaZfi5cpJgARIoMoEKCBVGRVnJAESIAESIAESqK8E3ALSPUh9pA2pwM487mBP6jYNvsGpAVcI3AAQA/BmOAqfuxsEKGd5BOIQtEMgfuKYIeXqhDgCEpwe2NYZ6j7R0KAJBAi+v/7pb/LChz/Y78cc2sOCu3gjH+tHOiW3gAT3EQLNCPRCjEKKKwT40W8ELZGqCgFbLN9I6xs9cdOZUqA1PC6c+rJsTM2wWh/TLh1ugfgojUOaA0AzV0EAyFW3SGNNlxQbHW2ugGIVmFD7CG+yOw376k5fh0Bldna2TxDAfAju1/ZW00IAnDdwcSCFHNoYHU9j1E3ktL80XdztGtiG0AMn2cPXnm6TticgjRx8kAayD/fDiVo5SGGGwDpSij1w9ShzrEGkhPCJwPr1mkIPQkRl7Z0vf1fB4Asbcycesb9ceqqm43IFk7E+iEVOOq+Hrzvdxs50dcm88/VfKkzEyTWjB0qvTi1MiHScbBjXUKuwXoxvd3OcD076rB0ZIxivGRkexx3GIAQoBNJ391ir6XGD/QErjB0nBSLcaTh/31POEFsgKh+6X5kY6Scg6TVlxtWn+gncGBdXzZhttbZwTYIDaaOKSrhuQECCQHSVXmPcqTnhpMTxxnYxfcLpgyQSNZF2UkCC4+6Jt762lHJw5UAMrapo+JVeyyD0oKE+GETJd5UJBEr079h++5Zzt7kFJAhWE888qlwNr0ABCcINrqFOqj04ma7R67ibOa7vJVoz7Pn3f5Sn3/Wk6Tv9qAPlnKEHy0c/LJQpT39korxn3zyi/AFdWlsqS6TscxxIqzd6BKT79IWAPxeulvvUBZuiqfMOV1fVHRdrDRJrWF6Fo7w8KSostt+tRlhkVJXGe2C9OiyLcwX/8DvOw7oiHDnXCApIO3K15Lz1iUB1BSS3mLPsf6/Lilvn7HJsFJB2OWJugARIgASqRIACUpUwcSYSIAESIAESIIH6TKAiAWn00X01pVNfE2DQENBFqq5ntF4QRJ9LRh5hwUp3u1bTMsFtgrfbIeQgcIngK4qrn6SuEXdzC0jYDuqDuBucAldMf9VqXiCN0zRNSxaugeO7NO1doID0+me/yqNvfGUukVPVYTT2BP+UeUhHhVRmEJKwPw9NPE3TIml9pinPyRYt1N6jfXO5+/IRVlsjXwOUWqZdUxwV2z6HhsJRBFGr1JuWDIFMfxEAb687DiO83Y70dUiRhM8wDfNXNUC8J8fhrhAC4CK54aE55tqB++HqM4ZY8BjNUyMJ9W2CbHygLg1adQQkLHfR1Bet/lWLxoly24XDLOXWrepMg4AEp5pPWKwE8itzv5eZr38tETpGxp8yQPvUyxxy7vb4m19pXZ5f7aMpF5xgjiqImu9o+kfUjrlsZH85pHtrFZAgFpXYcQ/BGNIUYI4jCcsiWI2xAdGnuoFrd1Ac64hWkXNPBMJ3xbiBqHOf1t6BYILryS3KenNaprHG+Xz0Id0tZZtzXm1PQFqhKQ4n3POaiUXN1cF0+0XDZL26mdwC0pUqwFi9HW+b88UfJvTA5YMaXqh7hbR5w3dSQJr1/g++ukhwN+Kata2aWE5/0I8HXv5cxZn5JmxCiIHIc/1Db5mbCi4qOO8C021WV0BCCsD/PfqOpYDEMYB7aL9OLcudPd/+uURFrfdNxDrpyJ5y3gkHWz29yU9+pM6+aHWCNTKXKFLooZ0z7DB7acAtIB3UrZWlCl28apPc9fwnsjklSxo3jFUx6hBz+eWqqJ+nwnykCvGtGzWQxPgoCQoN03pOnmvJtprjCHWcRzjn4Daq7nm3ve3trukUkHYXaW6nrhGoroDU5ZGx0viUvrLqnvdl5VT/OnO7igEFpF1FluslARIggR0jQAFpx3hxbhIgARIgARIggXpIoCIBCW6R01VEgiiDBjHlpbk/WTojCEiXqTsDb8A7DcHBi+96WTLVBYR6Isdr7aJn3v3OatP8nwY2LwsIbDoCEmpYoE4SBCt3Q3onvP0/TwORqAFy52UnWeop1CwJFJDgUnj5o5/MlQSxCo6lwIbA/+v65j8Cr3AvtNai7lfdN9sEql7dWstFIwZYyisEQVPSMyVE33iPiw7XvzXwD8EoQDTC+p16Ge5gJN6QR2F2py5HXRCOHFa7QgiA8wPOIDiEkpGm7tzjzSGUX1Bkoh5qzMSpS+EmTb91oNZWQauugHS5Co4QrJDO62atgYOaLEihBwEJvw/s3c3GJkRBmILgEIrQlGSdNd0hgszPv/+9PKkCaai6Ee64aKgc2rNzuXEE9whq0KCdr/VcRmhaL9Q/eu0TFZV0nft2aiqHauotHPdCXWew/temaQPp2KKhRKlzDyKSu85RdS83ECWRvs5xwmG8QUDaE0HxXTFu5i9dJ5O1Jg/SVh7QpZWJdXCAQSzBtaZDy0aCNGtOKja3gIRzHNcUjDecv7iGQdiGGIUGIfNWFRiRLu3uWR+bqASBESJRpF5DgvXYQfD85McFJoKjnaeOt5GDelktrBHVrIHkpLDDNiECoaEm0MkDe1VJQIJTb/y0l82xB+HoZhV0ElWgmfTwHDu/cJ201HOaftTdqiMgTb/8ZDtncE4tXbN5mwISnFpw+qHeFL4zTh9yoHz9238y6bEPbDm8aNBJRaTnVDjD8YSw++DEUZKRlSfXPPCGrN6Yaqkf4fjLyMqWSQ+9LYt0m5b+U08qHE+7/KqWC/7ttQ4SXFv7d9Fz2fv9tK3zyC20QrTFeVKXrsuV7RsFpOpePbnc3k6gugLSnuBCAWlPUOc2SYAESKA8AQpIHBUkQAIkQAIkQAIksB0CFQlIEIBGqCskGAE6Dd7hDXK8jf/HotUm1EzQdE8QhpwGB8bDGljHupCW6UINjCIAjLfXEdDH2/Kob+O07QlIEBge0FRGCLTCsTJVUxnBOXDnc3O1cLsnhR1SHkH0mf7CxzL3u/kSr0IEajNBJAhss9U18pSmUsNb6OcOO1wGHNjJirXDsRIRHiK9u7WVllo7qVjTSoWHhUi47nezhnGyf+fmEq/pm3I05Z23RJPHVeItuo6ApNOQug7uIzS4j3Z3KrGdHei7Qggo1PGAOioQH9GuHO1Js4Wg9M06PtZvSTcxACnnnDow1RWQMDYQ9EeA+tqzjpLu6izDNiAgVdYaqyh5zxUnW40k1FF6ae7P5jqacu4x0u+ALuUEmbfm/S4Pzf7CVnfOsH5aU+sg+U7H4+1Pf6CCEZxrRfYTDUIEBKOYqDAZdngPGaNp2BI1haJO2dlDZcKRO4CMFIoQMvdEq+lxA3HsTeXsCHUQlx1XIY4nBAukmrt81EAZ2Ker7bJbQNoWAxzbS0YeKSf039+ESqS2hIC0rQZH2/VnH2P1sJDe8uSJj+1UDSTneoVt7oiANFdrfMGVBTEf4j3cfGgQMF/VdH/ghtSiR2kNIrejaVcLSEhrCqdfjhaWx/6cMuhA+fSHf+TGx943AQl9BfN71T0GZxLa4L7d5Bi9Dkx5/B29BmRqOtSOctO5x9lx/USv+TP02p9vqeo8aU3dDZ/hBYA7tQYZvhO213BNhoiE63ZdvC5Xtn8UkLZ35Dm9vhKggFRfjzz3mwRIgASqT4ACUvXZcUkSIAES2OUESjKzZesDL0how0RpcGFZ0dJdvmFugARIwI+AW0C698VP7G1vBOHxBjoaknhB0EEaKDQE7+DiQeDfaXB6wE2C9ElwG0FccqdqQmATaaectj0BCUHDJzW9GeqgYJ3Xal0jOFSQcgoBZLeAhLRWqL8EJwuEqt77tC13hBGQhgCG4CtSKI0cdJD+7UlHhv1FPRIJ8qSnw7aLNAVZExWQRmvhe9R6apwYYwFNBGYhHsFF4n6L3RGPsDzecEeapLrWaloIcPYfjjGkwkI7tl8PueK0QeoGWaS1gz5RpoWa9upAX/o6zFN9AekjFZD+tSA0hKq+PdrLZBUJtyUgIdXizRcMlRYaiH7otXkmXGDAX3fmYKvBEqnCjLth+sMBAhLOjRdUJHtj3h9aM6vAV/sIy0WoGAlBKUzHzMxrTlX3VfMaGRaosYUxhwbXEQLjGJN7otX0uIFLBbWxfv9vlaWUg8urT/d25jZ5+8s/5eMf/rXzeKiK3EjZhuYWkDBf17bNJEuFofTsXHO6oA4V6p8ddcg+5vjBGIG7EXXd4JqEeydZ01pm5+RLhi6Hz5DusrWmcYNzqP8BnU1YrAkBCWlAX5z7o/UbtbxO0WvR9lLY4ZoEJx+ufWjYd6R9zFPBEink3vjsN0vth5SKENGRas9p1RWQIKpeNeN1WbB8vceBpK6+/Tq2KDfEIAqhDlhOXr46tfrLqMG9/AQkpNZDDbsV6uaa/Ni7Wk8v267Vh/fspOfmSk2/l2UpT68f661dp1vAsYGbEKn5cG3GMcV5BsE/TdOiQsy/XFMKDlUhcHvs4AiFM5QC0p64OnCbJLD7CVBA2v3MuUUSIAESqOsEKCDV9SPI/pMACezVBFYefb7kfO2pJdH88SmSMPr4vXp/uXMkUFsJVCQgVdZXFFM/TQOqSOfkNNQruloDjY6b5N4Jp1jg968la+UOdWYgjRkCfQiWQvhB256AhKAh0s4hYI91XaMCVJ/ubeWOCgQkBC/xdv62HEhwjjzuFZDGDj3Uai5t2JquYsCX5pIy8Ug1JKQdg2AG50hwkLqQGsXLUzed5et3IBc4mvB2O/6hwQlSF8Uj9L2mhQCHFdIYwjmCVFVwjN0x/kSZrXWrULsqTEWPG885Vg7dr4MPbXUFpMvv0RR2mvqsUYM4+Z+m92qlwf9bnnjPBCSkM0MgGz+tFpEKfRAhWqnrDCnNkErxQRWQME4wAK49c5Acop87dYWczrlT2DlOFhMWNHj/hQqoq9ZtVhEiz4LesRp0/3vJelm0aqOJkiMGHmipt3a2wX2E9HVOLS53Da6dXXd1lq/pcQPB4gqtV2Q1yFQ4SIiNtuMD1QApzCAwgWfn1k1U1DjeUlv61UDSWmlIUYdjDbECddjAqknDBOmg9dSQghPNLSBh/J2paTuxXohHGSo8YZsYr3BQOs0tIDXV9UH0gNOtoob+v/jhT756R04KO4yxx/RahOvucBWBxmvtr+2lVMM5hFR1G7RuE+bFtS5S0y+CD5ikpGcbL1yfH77udL8+V0dAultT4eFFAQh5X/z6nwlIN2qaSaQTDGw4j+GCwpg/89iD5dRBB8hXei5MevQ9Ww7nHVKeQjRCutFXPv7JRHuIXCHaf6QrhbCKGmXNXawxD44DXKEQ83AMX/jwR885qg3fQeNO6Oer01fZ2HWnsINLD9fovaHRgbQ3HEXuw64gQAFpV1DlOkmABEhg7yZAAWnvPr7cOxIggTpMoDg1Qxa1PFJaPDdVMt/7QrI//k46r/ui/B5pwCD/36USHB8rYa2aVrjHBYtXSqm+hRuxT1kA0j1j0catUrRpq0R0bS9BrrdynXlKNEBRsGiFhDZNltBmZY4KZ3r+/CUSFBkh4R3KB07c28n9Zb7k/vS3hCYnStzwQeW2lTnnMynU4GLkvp0k+vCy4Hux1lsJ1vUHRZSlwkKfgvSt8iBvQe+SrBzJ+uArKdqcKlG99pGoPvvitfM6PALY9dpEoCIBCW4f/IP4gzf+EeSDE2i0puFCijpPQNfT4AqAuwfBVby1PmxATwv2IdD7yU8LrHYJgq23aeF6pz7H9gQkrOt+TS/lpCSD6NBKA5rTtNZGYAo7uKY++NbjQLrurKNNEAhsr3z0szz73nf2MeokIYUVGoLFELo2bNUC7xqARaF2vMn/8U//6dvv2baf91810tLvOQF7j0upxNKIwQWC+jlwgSAw6U5pV5uOcVX6UtNCgO8aqtdnuHbe/+ZvC3wj9RhSbkFYQS2XaZcMN9HHadUVkC644wVLjYeUYxAQkPrQqYEEsQGuOUyrrM3SGkjPvfeDTb745MNk4EGdzdUDd4/THn3jS3nj899tLKBu04Be/nWS4MKI1us5Wr6OYbgoJj/2no6pAhmgTrarVAiF+6W6DduF+6hQnVtoGHcQufZkusSaHDcQQeA6hNCwvQYBBU4z1C4KFJDuv+pUE3+21dwCEhyTE8cctV0xwi0gtWzcQN0+x5iQVVELFJAgWiPtIRx5EL0z9NrTS9Nt3qL1nZz0jZX1F07Jp9WRaU7JbTSIS1eoK+u4w/QewduqKyDh3MQ1+N2v/7L+IT2dc9101o3xeOdzH8mnep0P1bF44cn9ZfBBHeWrP9R1+LinBpJbQMJ3wY2PzJH/Vm702wtcX+EedYt1Fe3me9oXuMYg9J2iAtI5VRCQcH2G4Ipr9p52621vTO/IdApIO0KL89YnAhSQ6tPR5r6SAAmQQM0QoIBUMxy5FhIgARKocQKb/jdTtt7zrHTL/lUKl6+VJT1OkHbfvCCRB3SzbZVq4A3zpMx80bftiO4dpek9E33iS8abn8qGCdOkeEuqb57Gt1wqDa862/7O+32BTc/9+R/f9IQzhkqzh26SIA0KQ7jZcNkdkvH6x77p4e1bSoe/37a/t0x7Ujbf+ohvWmjjJGkyfaLEjxjsxwPiDuYr1QB7kL79a8XTV62XxLHDJWbgwSYqpTz0koQ29wazNOhcom+oN5p8sWCd6y+9XeJVcIr5v76+9aY+9pqEJCVI/ClHSfZnP0jqU29IWBt9y1mDNfg8afxpEqxvZbORQE0QqKgGEuqOjD6mj43naVpbBkF9vLk/7oRDLQWUu8Fl5NS2cFK8lWqAL0idGQjeWQF0bbeqgHTIvu3t9+0JSHANIN3RP0vXSsOEWJmudWoaJsSogDTXArBwMt2rNZA6aZDYSQmFwDzEIXeqPKef92tNjfe+/tMcLwhUHqbpydwNwd4CTZEUoetF7Zpn3/lanvvgJ0tHNlHTmR132H6SlZ3jcSfpPiEYieAp+EA0gusIqe3qcqtJISCQAwLMOHZwEuyjweJlKvSgrtaI/ztQLhwBB0bZEtURkH5dsFKm6vohWnbTWjUzJ55mwuVUFRzhQEKAepIG+yFkVtbgLnr0DRXqNUh/3KH7yBWjjtDfi/X4RmgtsFCB0276rI/lj8WrbUw/qNtAXRx3gxskW/crRscizhcIsBff9bJs1Z8H69i/VkUKCJ3VbUjFhX+1xX2E/ajJcQOh+pr7XzeBAfyQkg0CDQQ4WMNwbv6ix3r+srV27uFaBGcj0mvCbbZqQ4o5W2ZcfapdG7bV3ALSgAM7mxgFt+O2GgSkEdc8qqkXi0ygRGo255oWuFxlAtLW9Czdxzesr7hmwUUztP9+EhLwUgjqh8FhhOY4geB2279TKxX3Wwmm4/qUEBOl6f5Wm5MS24SAfrsK7k6rjoCE+kJIK/eu1rZ74NV5Nt46t2li4lSnVk3sfEVKuR/nL5cHdTr2CeLMtPFDVRRrJe98+bfc+uzH2rdIPwEJfUI/b3zkbd8Yxmfu8xPnT5S+UIN9dTeIRnCRwvGEVlUBCfM6aezwO8TW2NjY6p6CtWY5Cki15lCwI7WMAAWkWnZA2B0SIAESqLoZLQsAACAASURBVAMEKCDVgYPELpIACdRPAgtiekns4EOl1ZyZBgB/x488Wlo8c7v9veWOx2Xz7Y9JwqnHSPxpx0rR+s2y/qJbbBpEJ7iKFrcfIuEdW0vTe69Vp06kClLPSNbcb6TlS3dL3LD/k4VJh0ipBp2aTL9GIjq1kYy3PpW0Z+dIgwtG2jJrx1wnGW98IkmXnSGxQw41ISvn29+l+VO3Sub7X8qakVdK7LH9JfnKs6U4LUM2TpwuBcvWSIc/3pRwXZ/TIEBlffStNH9iiu+z9Fc+kIzX5kqrNx+Q9ZfcZv1seMUY33QIV3BMofbT2rGTJGHUsRJ7VD/f9BStDRWiTqaE04+3/Y49foDEHTegbLAgerm9xP/1c2hxr6tBoCIB6Yxj+8oZKiIh4I+0YBNnvmEBw321BgYKyjv1kRC4vf2pDwRBSgzJGHVfIKiJhmAvApoIuuKjkYMPEqSPg6vHEZAQJD5Tt4W3893tr8Vr5Catm4Ng4v6dW8oUfUsfQcy7NYAfKCDN+eIPeWg2gpxib95POH2Q37o2pWRa/ZCFKzaY8DRD3Qnu+k3umZEuCcLGB9/8pcFKfeNf+z/2uL4y7sR+sjUl3fYJgVKnDhIcKvh9eymoqnFYdvsiNSkEBHZ+kQoCt6nQuG5zmrFyBBCIeXCQuNv2BCSIBheO6C+ZKsRjLEGkeei1L+Tnf1fYGIRL4lJNmYWgNtwREJCQ5uwiTRXmpODyaprWDwTuEchHEP7u5z/SVIwZmv4sWs46to/s176ZpaJLzSrQ6WvMBQKRCG64uzTIDucURKs8PTfgrsIYDAsNNocEBNRPf1xgQW+M4yEHqyilAXgnhdqOHmC4jnJykL7N40LBOESgDD/3ZKvJcYP0dVfeN9vEEbjFJo091oQLXKPQcK79pKIFnGW4rkB4uOPiE/UYQHB+Z5cLSBCOxk15zsREjOP2mhKvY8vGes0r8V33IJ4foO7NwX26yUvqfISzDc1xIOH36S9o2s3v5tvnEBRRWyhW72OKSpBCM0gKdDsQj8apYwlj60Zv+jrUppuitYi6d2juY4Jr9E/zV9g6kcoO9ZyQxg4p/NB2VECCYD9VXYHYtyVacwhiD84xCDpwXbVVZxIEnlStY7loldYk0vFfoPXh+vZoI5eP7K/zJMo7X8+XW5/5qEIBCQzveOYD+e7PZb7rAI4jUlk21vMJ5wtS9YVr/TCnoYYYnKF/q1sUaQnRPE6r/ap0K+R27uG41eVUow4TCkh78qrHbddmAhSQavPRYd9IgARIoHYSoIBUO48Le0UCJFDPCeT99q8sP/xMc/rA8YO27rzJkv7SeyYOoa086jzJ+eY339/4DCng1oyeaJ9lf/mzrDr2Qum8Zp6ENIj3EYUQ1WjSBZJ8w/kmSjW66SJJvu5c3/RlB54sxRr06LT4Q1nS5VgJjomW9r+9Xu6IrB9/q6Q9N8dv+/kLl8myXqdI63cf9nMLQSgq0bRFiWOG+daDtHupj78mTWdcb0JYzBF9JLrfAb7pELOKNRjd4JwRsv7iWyX+pMHmVnJa6qOvSkjDRHMgbb7tUXM9RXSrOEVfPR9O3P0aIFCZAwkiEgL0CPghOPvLvytNULpA3/hH7Q40d/q6np1bWYomE5D0f/EaeF+4Yr089ubXFmREeqL71DWEwKbbgYSUdycesb8F3xHoW7clXZ7/4AcTrhBEPeOYgwV9gSvpnhc+KScgwaWE2kgQipAy6WStNXPQPm2tHkiqbvcjrY+EfwhKwzGC4CiErlUbU6x2DQK4CPhj2xCIUAcJtZF+WbBColVwOltro5wy5AAVkDLNweTUxdkbRCP38KlJISBwWCIgfrem7YLrw2ktGiVaraJAMa8yAWnGS5+ZINlIx09LrW+EoDWC2ls1aI56VjiGGFvTVNhBkBuB5rtUQIJjBcJSY/2uaJgYYwF6p0GEQq0XpNWDowTjHCkSi3UsxEWFm/AUFREquXmFskGPf7Y6ZNAgBpx9/CF2fsBRAZEAY8cZE46+j7EMJxT+Pm94f7/aYTty6sL1htR1+Ok0pNarDSkTa3LcIHXdyx/9ZLsIYfHqMwaXE9xwLZmgItNqdfBAtIO4jON+g4os+AwC3f1VcCDBNTlTnYkYA4cjvaBuC2k6t9Uwxp5+B3V8ft7mfINUPML6sC+z3vekRRx1VG85d9hh9vuaTaly3cw3TSiprEHUhPMSAtD9L39uolIXFdNmXqMO5AB3Dq7RU7TOGIQkjMlLTz1Sju3nSWO3bO0WE2yQ5g8p8+CCS1I3p7sh9SNE9rWb0kyAwjUS5yX29815HmfethqcfRcM7yd9u7XUS3+ppgBdJDc/NdcrIHVVN5+nBpLTcC0/77bnZYuKvGhwJf7v3OPtHEQ9PaR+rKxh/ahdNvXi4dtNeeesA6Irzh+kHUWDYxTX8brcKCDV5aPHvu9KAhSQdiVdrpsESIAE9k4CFJD2zuPKvSIBEqjjBDbf/JBsuftpiejRyWqOILJWtHaTuXwcdw9cO2nPvCWt3rjf0tqVZGSZ0AKHEASkvD8WyvJ+oysk0fi2y6ThhLNMQEq+9lxp9L+LfPMtO2ikpYFr/+tssd+1tf/ltXLrQeq8jdfdW+H6W3/wqMQM6O2bhlR6RRu2aFq5Ub7PkLYu/cX3pOn9KiCpABTVe18/h1HaLE2Tp4GZxLNP3L6ApOnx4ISK6tW9jh95dr+2EqhIQELBdxREd2od/fD3MnsTHQ0pkq7RWi54G/6uWR9ZjSS0S0YeafWR3A1vxN+jNYoQZEdDYLK3ijuOgITAOmrGxGiw3ml40zxLg7oQlFDHBHWNUDsJgeN7X/zUBCTUP7lPaxMhTRVSjt2lafacNHoQnSBehWsgFetCgBiBUARdzz3xcAviI+D6tAar4V6CqOCk2UN/wCNVA5yFKlAgjdPYoX2lf8/2kqJv4SP9EQL3e9r1sSvGUk0KARX1D3WonlQHj9MG993HguxOmi7nc4hMM7XOCWrEnOp1rX3847927CtrOG7xmsoL6zt0P4/YDkEQtZaee+97Ew8raxhDN2o9Izhe/ly0Rma8/Kms3piqYpXW4FOXC1qwjim4IEJ0DPVXsQGpEh2Hx9e/LzYBc1vbQD2Z688+ert1eSrqI0QjOI+c4DfmiYyMNBdFbWg1OW4m3PuaCR5wCo5R4dYRQdz7ifP9KR1Hc1UUxjHBtaqfpqS87an35T91GTbQ69LtKi7AQbOthuP2xJxvVODLNgHpYj2m20thh/VBEISA9IWm9YSog7HnONowHdeawX27yYVaM+iNeb/Ls+9+Z9dRpFzDNdVp2E8ITH8sWm3uTiwXouMM8ib60bt7W7ueou4PzgmIk8OP7ClIL1pRg1D1jqacg4uyT4+25hRFW6ku0RlaywjuHewnxCWIRO6GeVCXCY6i5noeTFYxx6lXB97f/LFY3pr3h60LzjrPCaZCjNZGOqBLa+tnB+UdLEV2znz+y2K564XPVNCPNCEQ111HnMN5iX9f/fafpuabK5F6rPfXlw8mnD7Q0pWCyc/6sgK2BSZII2mma90khN0e6r5C2kJ8NzjrctKJglGgsA/xCCnsUK8ODS42pLCr69dwCki14erHPtRGAhSQauNRYZ9IgARIoHYToIBUu48Pe0cCJFBPCSzd70QVizKthg9qHSEyENooSfL+XiRxJxwpLV+eboIMUsjl/upJ8eK0xrdqjSNNKZf14dey+uQrPK4fBCM0OBiEmhPtWppQE961vSxM6GP1kFAXyWlwIGkEUNr//Jos3X+4BEdHSbvvXyp3JFDTCDWQki4dbU4hBEpCNLVKiPYz4fTjJKxFWdFsE5A2qoB00TYEpD4qIA0pS1GX9vw7GgkpoYBUT8+B2rbbCHwjwIli6SiajuZON4e/4ebAG/MIeuIN/2vPOkr2ad9cbnjwLXtDHu3Zm8+2FEeB7aW5P9lb+2gINCKw+sVvi6wmTmUNTqd2GnRHoB5p89AQuEWaJohRqHMCAckpYL9YUy1BdFisAdCKAvl4mx+uAKSEQiDTEZBQ96ayFqbbGK2ugWO1Hk5kaJDkabAYDiQKSNUbwUhPhnGwKVWv/5p2DSkSEVwOzMaJekaz1IG2Xt07EJAwZn74e7m8+OGPdmzd7gs4kjAW4JY4XtNZId2ZuyHAP+fLP1WwXGCBdQTo0RBkbtow3gLgyRq0xniHew0NLoy3v/xD/lJnWwP9DM42pChrEBcl3TWl3YiBB6l4WhaAR1q+OV/8KYtXbzSxEs4od5o5OJwgHMA9sqMNohHEI7fzyBExa4sDrqYEJIgE+Zqmz2nheq4FOm2caRA1nPMcoh6uX0gtaKkDVWnAmNgeH4wdrAPbhYjpiOVVOUZYBmMLbpiKGtIiYn1OP9GnUP0M1zV3g/CBPqAeElw5TXRMIo0bWqg3NWYB6ibqfqEhrVtgrSRnfc7+OOMbDNCwDYxJTHf2M5CNMw/co3DSYTuB80BYL1Tu7vMVbj73vFgPhI1CZVOA+mEquCfG672T7gumYTzn5+fbT2wL12FsL1rF0Dir6xhkn+Ncxc+c3AJza+FvbLhZcry5Ao2bjhUIQ046TPxESlGIq/iJ/lckHuH6Xdfr1eG4UkCqypnKeeojAQpI9fGoc59JgARIYOcIUEDaOX5cmgRIgARqnED25z/KqqHjpd0PL0vkvp391r/+wikCYaVb1i8WKECat7VnXCtNpk6QqEMPkKiDyhw4me/MkzWnXW3uoYpSu5VoEO+/Rv22KSAt6X6ClKiQ1XntvLJ+IEihgaSN19wtKQ+/4pfCrjIY6a9+aIEK1HByWuGajbJ58oNWTwlOJtRygpPKaZlvfy6FK9dZ/SWk5Wt0/XkeR5a3pb/8vpRqzYzEcScJxCw6kGp8KHKFLgIILCIoiTfh4chBQHOIukMOO6CjL1iJ4OGnPy8UpBdDEB6Bf6t1ocF5pIlDSqGzhx5izqDA9pe++f6evhkPN1AbdRKdddwhVo8Iab8SICS7grCoH4LzCUIAnB5Ie+e0HE0f9v43f8uvC1dasH/s0H4mAvjOKz3vkaruH0195wRZEYREmiu4ng7et73P7YJgI0QnCBPrt6RZ4B/9w/bR4GA6sGsbLQDfWVPhhUmKCsnoFwKTFJDq1+lTmAcHmwoN+E/HTUmpChbh4eZGq0ikyMjOtZo8ED8aJcaZSLWjzQL66pjIs217ah6hYZtIvVWb3BM1JSDtKCPOXzsJeNLFZem11KnVFSIRKupgPDsuIPQcRib3+RPsdQZ5vEbbbrkqquapEFVZw3mCNHU4fxznHkQjnDu4hu8NjQLS3nAUuQ+7ggAFpF1BleskARIggb2bAAWkvfv4cu9IgATqIIFFbQZJ8ZbUCoWZ/PlLZFmfU6XZzEkmnCBlXdqzcyRy/y4S3f8gFZB6aC2h3hKS3EAgEK0cNE7y/vxPwju1kZD4WMn7Z7E5mrps+kaC1W2wIK63JJ55gjR7dLKP1MJETf2iQeCuqT9I+gvvyroLbpYgfSM4cv+uUrQ5RUo08Nd51WcCAWjZgSPs78j9utjyeX/9Z78HOpYgim2+5WFzRkX27Cql+QWyZeoTEqyBw6b3Xitb7npKcn/4U1Ppjbe6RqiltPWeZ6XhFWMk9ujDZNNNM6Vg2WpJvmacTUd6PtRPSr7uPKubtOHyqVYLKfqwA+vgEWeXSaDuEIBAZSmRtMuokWTp7JA+Sd+Wz9KAJRoFpLpzPGuqpxWlkMO6EaBGDaKaDkg7Lg13sB3bq43iEfpFAammRtres56KanY5ewfRCGIOzhvHSeSIpBjjseoQKmdLdKHJyfaIR7g+Q0h1hFxsE+eO40hy09zbxCPsGwWkved84Z7ULAEKSDXLk2sjARIggfpAgAJSfTjK3EcSIIE6RWDd+ZMlvGNrSZ54ToX9Xjt2ksQdc7i5eSASZc39RtKeflNyfvjDHDlIe9fuu5ckvEMrS123+ZZHJOP1j0zowXqxXOLZw+2t1rXn3iRxWjsI4ovTNt0ww35tfMcV9jP7y59N7ClYtEJT1CVI3LD/89VMKlq3STZNeVggEKFF7tdZGlww0i8VHT7P+fpXSdU+hjZSYUv7CBELKfmSbzhfU+Rp0Wh1NW2dMUvyFyyzNHslmdkSd9wAP8eS9WHpas/09EyJGz5Y4k8aZNvNmP2RRB64j2ef2UiABHYzAaRkQvF1T2qtvVlAOve2WfLkjWN2M9+6sTkEuOFmgKjjDlBbIBxuB/0XshPOBqwTAXCsH6m53K4jfJ9BqELNo+2lZdsTNDlu9gT12r/NioRXXD8xliH6OC46JxWdk6YRDk/MU1HL1xd0kNIReYWxPM4JZ16cM1gX/rmFJGwT89W00LunjwAFpD19BLj92kqAAlJtPTLsFwmQAAnUXgIUkGrvsWHPSIAESGCbBPJ++1ci9ulogorTkPJtyT5DpdHk8ZUKUHsCq6Ww0wBF/IjBJh4FVZDCy+kX3ElBERUHRjDP9qbvif3jNkmgPhNAYB91NlC3A622ukBq4hjd++IncuXowTWxqr1yHZWllcPOIpiNADX+QVTC3xB7KhN8zOmGdHga9HacE1YXxpWuDuvFuhynU20Uj9DHe1/8VMeN54UHNhJwE3CEV4xtJ61cRekXIfpkZ2fbOQFBCKnmKhrvEI+ca3FlQhPWgXmwTmwLNZH2hppHHFkkQAIkQAIkQAIkQAK7hgAFpF3DlWslARIggV1OYO2Y6yTjjU8ktFkjCWvVFNE5cwkVp2ZIu29ftLR2taWlzXpbijTlHRxHbCRAAnWPAIKcTp2MwN47ooG7jgYC+pUF8xGorKvByq3pWdIwIbbuHcDd3GOMBaeeS2C6LEc0QuAa4wB/BwbMMd7c/xwxyb0bjusIY622j6eU9GxJStC0Y2wkUAEBZ3xvq24XzoesrCwTU9ESEhLKnTfutHhWdzI+vtJaYM42tyXi8mCRAAmQAAmQAAmQAAmQAAhQQOI4IAESIIE6SqBw1XrZet9zkvPNb1K8Nc1cPaiBBPcRah7VpoYUdsUp6Zb+jo0ESKBuEYAQAIdRRXUznD2pSCSobC8RsETQf1siU90ixN5WRABjwhGS4HTY1vgJFBu3N6+T4gtuptrqOuKoIIGaJBDo9AwUTnEeOOfb9lxKNdkvrosESIAESIAESIAESGDvJ0ABae8/xtxDEiABEiABEiABEqgWAXfapGqtYBsLIQUTgqBsezcBp3aRE9x2HBQ7utcQi5Diy0mBR+FoRwly/rpOAGnn3GL+toRXXl/r+tFm/0mABEiABEiABEig9hCggFR7jgV7QgIkQAIkQAIkQAK1igAClqipUdPBeogKqLuBwu1s9YcA0nA5ziQISe40dW4KSOXl/AusmVR/aHFPScCfAERYXI8D64AFcsL1GvWPcO6wkQAJkAAJkAAJkAAJkMDOEqCAtLMEuTwJkAAJkAAJkAAJkAAJkAAJkAAJkAAJkAAJkAAJkAAJkAAJ7GUEKCDtZQeUu0MCJEACJEACJEACJEACJEACJEACJEACJEACJEACJEACJEACO0uAAtLOEuTyJEACJFDDBArXbBTNTyJhrZtJcWqGFK7ZIJH7dq7hrXB1NUGgtKhYCletl9AmDSU4hqm4aoIp10ECJEACJEACJEACJEACJEACJEACJEACJFA7CFBAqh3Hgb0gARIgAR+Bzbc9KqX5hdL41ktl7dhJUrw5VVq/9/AeJ5T9xU+S8tDL0nT6NRLWpvke78+u6sDmWx+RnG9/lzZzH9/mJjbdNFO23vuszdPkzqsk6ZLTd1WXqr3ekuxcWXv2DRI39AhJHDOs2uvhgiRAAiRAAiRAAiRAAiRAAiRAAiRAAiRAAvWPAAWk+nfMucckQAK1nMDW6c9YDxtePVZWDBwnydedK7GDD93jvU575i1Zf+nt0u6rWRJ54D57vD+7qgNrTr1KMt/7Qrpl/1rpJjLe+ETWjrlOEs86UWKPPVyienWX0GaNdlWXqr3e4i2psqjNIEm6aJQ0UeGPjQRIgARIgARIgARIgARIgARIgARIgARIgASqSoACUlVJcT4SIAES2E0Ett73nKZDi5aEM4ZKygMvmIDkbsXpmVK0YYuENkqSkKSEcr0qLSiUwhVrJTg2WkKbN66w14XL10ppUZGEtW0hQWGhfvOUZGRJ4frN5ddfWiqFazdJWMsmfvMXrt0opep0sXWFh5XbHvpbvDW90jRvpfkFtt6Q+BgJSW5QaX+Dk+IlJCHOpqOPWGdYm2YiwcHlt5mW4dmmijrB0ZHlGeVhmxuNX0iDeL/pcH1lvvWpdF73paUSDIqMkKDQkLJ5iktk3fmTJf2VDyoUmYqx7S1pui+JEpLoXbcug+2JMqzMvVWckm4pC8P0mAVFRZTvc26+FK7b5DmumjLP3UoxTY9ZcGR4uWNetClF+xHnd2xsfu1PcFxMuXXtpmHOzZAACZAACZAACZAACZAACZAACZAACZAACdRyAhSQavkBYvdIgATqHwEISFJSKkmXneERLoKCDIKTjizrg698UKL7HSAtZ9/nE1Y2XnO3pDz8im96WKum0mLWNInqs699lvrE67Lhiql+UJs9eKMkjh0uJZnZsvas6yXro29906MO3l9av/WABMfHCrYLB1Lbec9afabcH/8yF47VbPK2pItPkyZ3XW1/QThaM/JKyfnmN9/0+JOHSPMnbvGIGSqmbLh8qqQ+9UbZ9tTJ02LWVBOjrL+PvSYbrrzTN73BOSNMXEl58CXfZ9getotWpCIK9gEp6JwWP/JoafHkrSIhHqFp3bgbJf3VD8u22buHtHzpbhNe0p5/R9ZfOMWPT5NpV0rSpaN9nyGN38aJ0/3mafnavRJ33ABZedR5fvvb4oU7TbxZdfx4v/kb33aZNJxwln1WuHKdpZnL/elv/z4/c7vnb5dg5cwQ2jRZOi39yP7EshmzPb+jQbRq/sQUdUb1V5GwWJb2OEEaXHiqNLxijGd+FcgyXptbNr8KaFhXUES4Xx/5BwmQAAmQAAmQAAmQAAmQAAmQAAmQAAmQQP0mQAGpfh9/7j0JkEAtJAABCTWQAp1HK4eca8JIo8njJXLfzpL/33LZNOl+E4cg6qQ+qeKQCjIQTGKPPsxqJ6GeEoQhpGPL+32BLD/sDIGIEz9iiJQWFkn2vB8l5si++vdgWfF/Y00UanTTRRLZs6vkL1xm64/o2l7a/zrbRAeIDxAb4IBZEHuQCVfJky4wt03Wh1+bkOEIUiuOPNtEEaTiC+/QSvL/WiQpj7wiscccLq1enyEbr1axS/9G7aCo3vtK0catJszANdRpyVzJ+e4PWTn4HEvfFzd8oBT8t0K23v+8HTGIaxFd25nYlfn259Lyxbsk7sSBsqTrcVK4eoNAoAlr3VzyfvtXts6YZQIZ+rVhwjRJfXy2/Q1uhavWy5apT3i2ufhD2+d1Y2+UvH+XSKPrzzeRCyzdKfvy/lho68G+NdJ9h8CH9YE9Ut85+1uwZJXEHX+EOqHSJF3ZxR7Vz8QdqyU180Vp/vRtknDqMbK4/RDbd6wrVN1dWC/SBSI9XrOHbzIBDUIaxLNIFbuwvvx/l0qz+28wMQ3HCC6uKBUTg9SNhXmzv/zZGEJownFyhL3Vp0wwITD5hvPtuBapCylXx0Wz+683kZCNBEiABEiABEiABEiABEiABEiABEiABEiABBwCFJA4FkiABEiglhEwAUnFneSJ5/j1bEFML4k+vJe0mfu473O4ZeCagUAE503mnM+ka/pPvumO6IPpGW9+KmvPvFba//yaROzTodxeY/0xgw6R1m8/6JsGtxJcS1g+a+43snrE5dJ16/ci6oxamNDHhCvH3YSFFiYdok6c/tLi+TsF62tw7snSVMUJp0HAgvjRNeV7WdZ7pIkhnZZ97JsOAQkOH2xv0w0zTDBy1yKCoARhptPyT3zLYDuJY4ZJs0f+Z9tMGq/1fu4uq/ezuMNRlsauw99vWz0gpIhr932Zg2nTTTNl673PGjc4viBspT79pvWxsrbl7qdl880P+fUN245SgaftF+og20bL/WW+rBgwRpKvPVca/e8i63PDK8+WxrdeWsap32jJn79Euqb9KEt7nmQp+9ycbEZNr1cufZ8KXimPvmr7gH6gP1h/8vXnSaMbL7Tf3e6lWjb02R0SIAESIAESIAESIAESIAESIAESIAESIIFaRIACUi06GOwKCZAACYBAZQJSYHo0hxZcKF23fCfrL7lN0l98T7qm/uADifRwGy67w0Sfktw8WdbrZHO7oCFlW0N18jjp2SpbP+Z1C0hdNnxldXjgbIk/aZA0fWCSCTTZX/wsq0+6zIQvuKQgJiWeeYK/gHT4mZZmDu4YpMOD0wYun8CG7W2580nZfMsj5QWkZWt86duwnIlGuh9Npk6QJd1PsJRwget0XFrLep1irp1237zg2+TG6+41R5AjIK0793+S8cbHfhwD++cs4xa3IFTByeReN5aDq2njNdMl+/Mfy1ajrqVmD9wgieNO8vRfU+QhVZ7TVvQfY/WOwMl+BzN1SFXUMt/9Qjbf+ogJTu4G1xhcRiZQqQus8ZRLbD/Rd2ua0i/m8IPMQRZ9aE+efCRAAiRAAiRAAiRAAiRAAiRAAiRAAiRAAiTgR4ACEgcECZAACdQyApUJSEv3H241beDwQYo70dJIqEWEVG1ISwc3Emr7+AlImq4N6dbgvglv39L2FCnfcr79TXI1vVvu939abZzGt19uThdL2aap1nzrb9XMHCsJo483d9Oa0ROl4z/vSFi7FuK4cNz4orSGUSutmRTSMFEWNjxEEkYdK80eusk3y3J11hRtSjExZM3p10j2p9/bukuycm0e1GwKbd7InEubpzwsW+56yk9AWjFwnBQuVwHJ5VoygeTyM6XxHVfIouZHGBMIRiU5eSaShHdsLZE9OlnqvGUHnmy1ftwOJKduWT9b6gAAIABJREFUlCMgwaWV+f5X23QgVSogKat2377o29+iDVtkcedjJFi3GaOp+GIG9JaovvvJchXSGmkaOTiDKnJNgRNSEHZc9IEsP+R0KU5Jk47/fVBupCJt4OqTr7B9RL2q2CH9bB7UpkI/kIow0OGEtH02Br773eo1FaekS4ff35Dwzm1r2ZnA7pAACZAACZAACZAACZAACZAACZAACZAACexJAhSQ9iR9bpsESIAEKiCwrRR2kQd0K+dwcVaxbtyNkvHWpxUKSBAiQhslSVB4mN8WIS5AZIDYYCnYVIRo+9nTFR4XiFPYRvvfXpeILu1sHqSEC44Ml4bXjJOY/gf5iRDbE5CW9TnVahDB0VRR23jtPZLy4EtVEpAcBxL2IeGModL8sZsrXCdEsuCoyG0KSNhH7KvVelJBqMK+eV1L5RxIAQISalahdlXbr2YJxDWnuV1B2xOQlvUdJYUr1kqXjV+XdaVY09epOOaIX+5+FG9JtePibNO2dZWmyLvlUhPV4BZzGgS8VcMukVZzZlqtKTYSIAESIAESIAESIAESIAESIAESIAESIAEScAhQQOJYIAESIIFaRmDTpPu1BlKhNLnrar+ebb79Mdlyh9Y/0vRnEHCKtS5OkaY5g3sILqKVx1wgOV/94ie4bJmmaeA0vVm3zJ+lSB0ti9sPMYcORJT8/5bb+lvMmibxIwbbfJgfDanPitMzLd0cUsNBoEEtJNREav/TqxLRvaNte3GnY2z+2GP7azq0XubyCe/Uxj6DcAFHDBxJTvuv2QCr5wPBI/2l92TdeZNtUuT+XUzcKFi80tK6NZs5Sdadc5Okv/KB3/6g/0jB5xZMbDu6/Vaz75O1YycJ6j6FJMRJmDqu0H+4gFq+co/EDT1CFsT3tn13izFwHKE+FOoNBYWFSt7vCwS1mtBCGsRL88en2PrdzdlOYD+C42Oly/ovfbNiX5fsM1SKUzNMXEPqP4hmEHlQ/wh1kNB/pAJE3agKOWlawnXnT5aIbh3MoYXjhuW7bPrG6kmhlpSNCT0mQfozD6nstD6S24Hk1Ihaf9EtkjbrbYncT3lrSkPwDkluIB3/niPoOxsJkAAJkAAJkAAJkAAJkAAJkAAJkAAJkAAJOAQoIHEskAAJkEAtI4C0ZJaqTgWPwJb5zjxBXSML/KtIEnXI/pJ04akmTqD+EdLSNb1nom8xpCiDm6bZjOs1O12pbLzyTsn54U8pzcs3EaHBBSMlWoUfpyFNXdpzb5tIYevvu68kXXy6iUK5v86XtGfnmPABNxMa1p8970dBvyBmoDWccJY0vu0yq72EVHJwBDkNAhiEL6feT9Yn30nqw69I/oKlEhQZIVG995UGKiBhvzLe+ESydXqzRz0iExrS5kE8aXLnVb7PkLovSmv4QCRBS3v6TUl7/h0pXL1BQlUciT78QEm6fIyEtWwim29+SPPkhUojrfvjNAhOqE/U7GFNtRccbB+jP9hXiEnJmmou5og+fociY/ZHkv3ZD359Q1q7EBVhML+7Fa7dKCkzZimnn6U4LUNCGyeZ0JZ4xgmWChD9j/m/vhI/8uhKOUH0gfiDFnfCkRLdT/fpktPtb6QhTHn0Fcn7Y6Ed1/AOrTVd3iGWBjA4JkrWj79VYo8+TOJOHGgC41btS/6CZcY77rgBVn8ptElDvz7zDxIgARIgARIgARIgARIgARIgARIgARIgARKggMQxQAIkQAIksMMEIISgRo/jNnJWsGLQOBM03M6cHV45F6iQAFxRpXkF6oY63EQ6uKPYSIAESIAESIAESIAESIAESIAESIAESIAESGBXEaCAtKvIcr0kQAIksBcTgAMK9YTQ4KKB86YkM1sKlq2xWjqoqcNWMwRKC4vMORXesbUUqfsKv8PF1Gn5JzWzAa6FBEiABEiABEiABEiABEiABEiABEiABEiABCogQAGJw4IESIAESGCHCSDFXtqTr2tatp8s3V2p1tNBbaW44YMlafyoHV4fF9g2gVXDLpH8fxarcKSp5kKCNa3gaZJw2nHERgIkQAIkQAIkQAIkQAIkQAIkQAIkQAIkQAK7jAAFpF2GlismARIgARIggZojUJKVI8XpmRLWoknNrZRrIgESIAESIAESIAESIAESIAESIAESIAESIIFKCFBA4tAgARIgARIgARIgARIgARIgARIgARIgARIgARIgARIgARIgARLwI0ABiQOCBEiABEiABEiABEiABEiABEiABEiABEiABEiABEiABEiABEiAAhLHAAmQAAmQAAmQAAmQAAmQAAmQAAmQAAmQAAmQAAmQAAmQAAmQQOUE6EDi6CABEiCBWkigJDtXgmOiqtWz0qJiCQoNKbdsaWGRBIWFVmudXIgESIAESIAESIAESIAESIAESIAESIAESIAESKB+EaCAVL+ON/eWBEigjhAoXLlO1p51vTS97zqJPKBbpb3OeP1jmxZ/8hDJ/3epbJ0xS5o9MEmCIsN9y2yadL9kz/tRWr48XcLaNLfPS/MKZMu0JyRu+CCJ3L9LHaHCbpIACZAACZAACZAACZAACZAACZAACZAACZAACewuAhSQdhdpbocESIAEdpBAykMvS/Yn30mLF+6U4NjoCpfeet9zqgaVSsMrz5YtU5+QvH8WS8sX7/LNm/P1r7Ly6POlwTkjpOn914sEBdk0CFRL9hkqjadcIg2vHruDPePsJEACJEACJEACJEACJEACJEACJEACJEACJEACezsBCkh7+xHm/pEACdRpArk//yNRvXtUug+pT7xu6eoSxw6XNSOvlKTLzpDoww70zV+SlSO5v/wjMUf08V9HSYksiOstLZ6/U+JPGlSnGbHzJEACJEACJEACJEACJEACJEACJEACJEACJEACNU+AAlLNM+UaSYAESGCnCJTk5MnWe58V0VpGoc0bS8GiFRJ18P6Wpi6wuQUkuI2iD+/lmyVt1tuS+dZnUlpQKKUqGCWeNUwSRh1r09dfOEXSnn9Hwtq1kNAmyRISHyutXp8hEhIsWep6Sn30Vcn78z+rwxR33ABpfMcVkv7KB5L65OtSuHytBMfFSPyJA8295LijCldvkJQHnpfM978yV1TMgN7qjDpLwju3tW2iNtPWe56RjNkfS3FqukT16i4NLjxVYv6vr6/PcF2lv/CuFG3aKhH7dJCki0ZJ7LH9fdPRp5T7n5ec7363z8AFaf5CGsTvFHMuTAIkQAIkQAIkQAIkQAIkQAIkQAIkQAIkQAIk4E+AAhJHBAmQAAnUMgKoT5S/eIWEtWwqQRHhkvvjn7J5ysPSZPpEiTqou19vISBBrGlw/il+n2+8/j4Vc14woSe8UxspWLhMIEwlTzxHGk0eL2tOvUoy3/vCpgdHR6oAkyDtf3lNsj/7QVYNu8TWhdpIxakZJhC1/+lVWXXcRZKjfYns3snWlb9gqYk87X9+TUrzC2RxuyFSnJ5pnyFVXv78Jbaejgvfl7BWTWXFgDHqhppvv4ckN5C83xfY9NbvP2IOqbVjJ0nGa3NV0GoooS2aeKbrvjW5+xpJGj9K8jU937K+o2yZiO4dRYpLpHDNBmn/2+sSpvOzkQAJkAAJkAAJkAAJkAAJkAAJkAAJkAAJkAAJ1BwBCkg1x5JrIgESIIFdRiDl4VdU7ImWxDNP8NuGCUjaGpx3st/nC2J6WWo6pKhzGmohwaXULftX+wjztHjmdokfebRvnnXnT5b0F9/zzbOtHUp9fLZsmDBNumz+VorWbZKl+w+X1u8+7HMUwTm19IAR0uLZOyT+lKNse44Y5KwXnyWOGSbNHvmfTW806QJJvuF832YXtxus7qlS6bzyU3M/bbh8qnT8x+OcYiMBEiABEiABEiABEiABEiABEiABEiABEiABEth1BCgg7Tq2XDMJkAAJVJtA0eYUyfnyFxNmijOyJPe7PyRZxZXofgf4rbMyAWlR64ES2rihRB/a09xCcBmlv/qhlOTmSbeMn6U4LUMWtThSmj5wgzQ4Z4RvnRuumCpYpyMyuTdWkpkt6eoQytYUdznf/i7FKek2uWvK91K4ar0s7XmSz22Ez1F/6b8mh/vqLEEganzLpdLwqrN9q8VnDc49WZref70sTOwrUX32tZR3cGEFx0ZZX8I7tpYOf75lKfeQeq/L+i8lWFPusZEACZAACZAACZAACZAACZAACZAACZAACZAACew6AhSQdh1brpkESIAEqkUAadxQbwgp7CI0jVykpmtDXaKog3pI7DGH+62zMgEJzp+CxSstBZzTwlo2kWitS9T88SlaYyhFU84NlmYP36S1kU70zbPhqrus/lGggATn0qqh46W0sMjmRa2l8A6tTNTpsv4rKVq/2RxI7b57yVLfoaEm0pKux0mzRyebc2rlUedJzje/SeSB+0hpbr6lwENr9+2Ltsx/Tfub2CVar8lp2Ebc0COl8e2XW22kdRfc7CdSVQswFyIBEiABEiABEiABEiABEiABEiABEiABEiABEtguAQpI20XEGUiABEhg9xJYM+oqaXjNOInqVVbvKGXmixLavLHEjxjs15ltpbCDaAPxpqJWuGKtLOmu0x+8URLHDvfNgpR0SE0XKCCtGT1RMud8Vu5zOIg6r50nxVvSKhWQmkzXGkYXeWoXLWozSOdNtbR5EVqbKW74QIno1kHgboKA1GTalZJ06egK+5w2621Zf9EtFJB273Dk1kiABEiABEiABEiABEiABEiABEiABEiABOopAQpI9fTAc7dJgARqL4HVIy6XhhPOkujDDvR1cvPND2lqtzaScPrxfh1PefAl+zvpktP9Pl9xxFmS+/M/kqxCVESPTibaZKuLCKJS7NGHmQNoac/hUrhmoySMPt7cTQ3OP0XWX3q7pD39ZjmhaMudT8rmWx6xGkVh6grC8lkffCWZ738pXTZ946mBpCns2n41yyd8OSJVk6kTJOmyM6S0qFgWJvSRkMR4afbYZIk5sq8Ex0RZv+FsWtbrZClYuloaT7lEwtq2sHXmfPe7NLx8jEQdsr+kPvaabLjyTuk4X2sg6XQ2EiABEiABEiABEiABEiABEiABEiABEiABEiCBXUeAAtKuY8s1kwAJkEC1CEDAyXjjE4kZfIgEhYRI0YYtkvvrfGmqTh6IQe6GedESx53k93lpQaGsPmWCZH/6ve/zoLBQq0cUN/QI+ww1jNaedb1kf/6jhDSIl85r5snW6c/I1vufl86rP/fvu6aV23TjAzbN3VBjqc1HT0i+pstbOXCc/R6hKffQCtdulOV9RknjqVdI4phhUpyeKRsn3qP1nH6XgmVrbJ7guBhpMWuqxA7pZ2n11pxyheT+Mt+3CUxvNfs+S5mH1H4QkNr9+IqEtWhSLbZciARIgARIgARIgARIgARIgARIgARIgARIgARIoGoEKCBVjRPnIgESIIHdSgDiDhxEpfkFEhQVIVFaNyikYWK5PpTmFdhnQZHhFfavJDtXijenSHBstIQkN6h4H1QcKi0uEQhMEJ4Ev+s2K2twBsFNFNq4oW+7WA6fBaMfwcGeRbX+Uok6lYIjwqVUt4H1uxvcRmvPvFby/vzPz/FUkpFl4lZwQpwJW76m/SpRHsHoW1DQbj0e3BgJkAAJkAAJkAAJkAAJkAAJkAAJkAAJkAAJ1DcCFJDq2xHn/pIACZDAHiBQuHqDrBw0ztLWRfXZV0KbJpu4tHHidHMedcv8eQ/0ipskARIgARIgARIgARIgARIgARIgARIgARIgARKojAAFJI4NEiABEiCBXU4ATqgVA86S/AVL/baFlHxIYRfRpd0u7wM3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UCcIFGsvg7z/pEh/L9U/QkRKgz3dL3FPK9Tp+AAtXEp1viDxzIel3M1WE9h0O/gYm3TWolvyrmHHaQXZWpy1oR/6dwn2AeuKkLygUGm+30Apjm8qMY1ayfqUTIlLaChFweESGhUviY1aSFFhkBSVhkhhcLEEZW2R84ccIucN31caRedJfsZWCQttLIklYbL2i3ny3fNPS+y6VdI6KkxidRurcnMktX07OWHG/SKRcSJhEZ4dDMX2i6UkqFCJon8gGqr/tI8l6JzOFKz9tN90mWoT2HFmXKKMgA0THC/8850Dzp/eEepMd8azLVQ2f753cRxyjGVncqkeU6zBWXWIez06DEp1RowMLLMzzXMObKt5z+PKZnH2K/Cns4/un3Z+eWcM0h3QVRfodIzxoMJSiQoLLzuxdc9tH/V6oVN1yRL9/yA7C4yTrqqwoFTCIoPKXTt2hgeXJQESIAESqB8EKrzPdHZdv39K9HsmGN+3pfotpN9ZJUX6zRzi+dYtKtbvpFB8PxbqV1mufg/p3WyR3sfpR/nB+fp3kX5rlUphSZ4kBEfpfHrPWxxmX+r2Pa/zFet9XL4uGyGRts4gvb8L1g3i+7+otESCvfe8Zd/Snu9j/D/W4emJ6zvcue/e3uHz3YdjW/W3+Z4j3LdBdi+X7SFbHOOBg2Om0O1uQ4+tlOodm35QWoqjjhmdBx1Mx99eqqV6T4OGRyJl7tlMseuOfWeeYPa+4+bc/3r2zDko7vFtD0f+zTeWK+JRyf2r3VhjvYVSWlSghxLHWefFYxXOuWI9rhH6S1CRFBQXSFhIuPYmVIJ1kSKdJ0xPY8/yTt+823Gff/47s/cdLO4RCZAACdQhAhSQ6tDBYldJgAT2cgLO/TNupoMcMQYPRXqj7w6u40ZbBRHPDTceWj3zVHqP7besi6E3cO489DoBdK+sYutzgu7b++lZq/MQ4BWQNFBgLShM8rSfLXsOlszgOGnYqpOk5xbqo58GsCOiJTgiTuIbNtMHw2jR2LfkFxdJcG6KHNG5hVw2eogc1D5MctPWS3BpvCTpPMHr1shXjz8mhX//IkkFuRIfHirrcnNla6PGMvSKKyWk10EiUZ6HVX0mNXwl+jRT6hOQvGJbiT3F2oONhwH6HbxD+709LpzuQbw9Dp6D5R2b3oFcFoyB4OFtgWPZNa93tPmJR56lAh58A6M83sCSs4mq9Ddwf8rGv+v8CvwVD8SVrbyixSrop+d88l4oEFiBeGSfQUDSIJn+B3G0tEgDK0Eh9jMoTM9snV6k1xSQdPqOgF+w9inE6ROCe55V8Sc5cBzwPOB1gNeBKl0H/L6+KvneKi4ulBATjFQK0jcagvD9pDdoxYUlEhIeInkaTA6FllCaI6F6zyj6shBWVaL3Z4VB+fqthoC3frcVB0mYvpCE73t8s+tqBe9LFJQieF2K0LSUqggREgyBqVSFC50vVLflDVB7vj3L7gmc3zzfpDsgIPluSsoC3/X5+9N3/1Tu+Od6J0WZNoT7jn/mr5F27ZIlNk6PY5Heleh9TFCwR9AwIRL3OKYjQXX0vkTnvj/03bMFCg+8f6/4ObAGBKSK7l9dJ35pkJ5/eMoqCtLzXEUifSkpOAzCkZ6b+fkSHuk5n/NVOA7D+YjzHcIvzk9Vk/Ry4D3/KCD5XU/5BwmQAAnUMgIUkGrZAWF3SIAE6jEB58U7fVj2vL6FQG6oPkfBGRMYBvc8OCFkjDcs7Q1KJ7huT2EVcHQ/2DnTXcFzvyB9NaLIeKB3P+NZf/QBEP3DHrXsOURSi8IlsWlbiYhNlM2bt0pcg4b64B8mMUlNJSy+ke61OpAKc1U/y5EGymH8qEFy9qBOEqQOpJLicHUbhUl4SJgseukFWT1ntsSlb5WEmGjJLiyS1OBIaXrY4dJ94hUqIMVaZ/DMU+gNjDvOFF8nvZ0t8j6v+Fwr9TkKUI3jXlNRRmfsuF9gdUax85Zw4Ki2AJP33LDAQ4AI5T2JyrubXGKJnzhb3f23c87bc9/42dYbm96+urcXIGRVfCV0BwKc9Xt+FtnbnRCbvTvnGseF+mZoSESI14mFqwb8ip7rhseJh/57HvZr6nhyPd7rMK8nHFc8r3hd2auvA04g39lJ547V+b7yfDEX63eUBZe9wk5IaLgJBvo+kehtnbVw7ypUV9D59e4XUWZbjf5fSLDk6PQ/5mfKhvVbpVHjRDmgZ6KNLTXQ2lewvRChrTAnV1216lbS7z6NWHvuEiqOrntuE3yuljJnUsXfwRV/urP3z3X++9KwuMaBZhOwv+1lN9yfQFiIFL1Vl8cfe1ny8jNl/EXjJCIcn0MkgktaBQbvLUgktCPvPTxuUZz7vFD3DaLrOcZ3VPbq86yK92eBQ9TnLHILpBU4kBwB1b6vKrl/ddbtfp40wxFe04MjLESdRUV63oZLsb7kVFhYKJER4eYyDFFHoK1aHxaDdFyYnqzPf2VvNTlH2bufzra2cd7uyDnKeUmABEiABHaeAAWknWfINZAACZBAzRBw3ryzR6hiz9uX5qeoLLWaR5xB8wlI+MP9DB/Ys8qm7eQNOlbreKacTVhmAm938A5iyx4DJSdE05KEx0qztu00ALBJYuIbSI4+UEYkNpHohs01DYk6qTTdiCazk8yUDTKsX3e58YyB0ia2VPJysiRU316Li0qQvN9/k18emiFBa5ZLnD6ohGjgPCe/VLbGRcvRjzwg0qSpRhIiBc+wBd59MxnOEem8nPDAin9oTn9r5mByLTtKwBGDKlquokdZHEpnGZwlIW4DnHs8OzPhp8dkZsfcGae2nHMS7dR5ECB9be8B3L2j3v54JGFPyr3yDec7ktA5nfTujHe3LIWeD6JHRELqOqSLseHu2jesxysf6ZO/zuhNJbStANuOHk/OTwIkQAIkUB8IeL6bysL8FWk1nuBwEVLYwU2kLqJ8tZyHaG651AyRdz/+TlYuWyk9O7eXE07sKyX6pQ6TbTTMKHm6pN6gFei/+577Se579DmJComSvr330WD0epl45fnSrXUjCdUuhMO8BFcDsOMXKEqwOUChcgu5vsMCkcPz/ehxMZfdU1flyPk7mKqyxN48D44xnl/Q8DKL56UU3JZYel19lslXPentOfOkbZuO0rF9K0lKVrFPVaVIvYdHUgA91DY/EhHiJTS8SleMZwKv+GACoyNeuO/XdurebS86JoHPeL7nSjshvDvq//KRfeg3H/7ejoDkRqbs8zRlOVJGOg2/FSMtoVqLcvIKJVodSF999Ye89frbct+9k3Vc5Oi5r/e7JdHqTFPZySsg+1bgFqh4bPeiAcpdIQESqOsEKCDV9SPI/pMACew9BHw38JpL2utAQjgZAhKCyttqnrQP3gcESzXgepMrcEH3jbkzzfuQV12Y7mC+W0ByHlnwSNm8+xFSGtVAsrTWUXLTFpquJFyy9cGiJEyFnsgEE5CCwmP0gQMPHQgqpEqHhuEy5cyj5OgDm0t+VqqUaiqEhKhkCdWaR8sfmykrPv/UAgxxGgAP0mkrivOl52UXSbMRIzQOoCnx4MjQFqwPoB7/hf3li6ojYOBOfbYDj0zVRcXlqkEgUA9yxlU5AQkTvMEg39AOeGPVEY/wsQlPmNE7aCs6Nare3cCH86ovWTYnxNPAWgoeZUwrGVlHPZUC8C9AQEJOEAuYhekboDreNR8Q3uLGM72+BGoDHUG+KHUiWfPuLBZDxiAn0FOdXnMZEiABEiCB+kkALz54UsR5vkidbyc3DbgRgjQdGV56QqpizIT5NqWUyGlnXiAbMkPl5ptvkc/fflUSEkLlIhWFGicGSxRehNDvKBgV3v16jVx59/PSoEkHyVi7Ufr0aCtjTxsgTz44VW657hrp1jFJ02WpAV3fFrLsrrpsSaGmv7NCKwHOXOd+2VwymLWyFze27UhyNKn6eeT999pzn4a7fYwF3Ht70pZ57rPxn8f3/Nzzn8vXX/wuUyZfJS1ae9YBynhxzNOin+aMAAAgAElEQVSsSo7+7blJKYGA5H0Txu8FGkdMslui+l2DyjkSFY9Hp2ZU4Ch1Cz7+ry05NXUrG9fl9B2fqIdjqE+wmq8wSFVf57xatChLThs1Ws4ed4pcfMkZdi/qSSbueZWpUiE2UBDjiUYCJEACJLBHCVBA2qP4uXESIAEScBHwaj5OwWA8RHkeqrwPv4GwnBt299t4riKoZTf4/rKI38tcrqcAvCzoyE47+tPpmhNCwN9OggQ8POKRskWPAVIcoe4h5LZXp1G7Dh1k7cYtEh6XpNPDJSqpmYRFx2vKcw2A617nazA8JGernDewp4w/qZ8khudKUVa6BgeSJFr7nT/vQ5n35OMSnZknSbr+cE2PkhIaJFvU3XT89LtFEpMkW3cqBsm1bT8RKddffAA8wYyysIdnL0BrR/ef8+8cN/fDr2+YVyJ0YrojHDnz2nniCCLecewcy0DxyX28AwXDnTuOnod0x0G0I+MIffX0Ey4ib6/cAS5vIKUMCSZ6zjCr86WtQItIREZqTQHvm9ROTQnPNcQjlIGRL9WlA8Ze19bgi74JvnP7z/OG/HbuOkB+5Lcj102Ol9ozXlBhz/Od6/O22t2V80JEsX7PQEDCSw3mhtV/uZpdLjVN5NRzLpeCuNZy3jnny6gj4mTUqRNlc0ihnHH2OdI2sane+0XJikUL5fHX3pNVYc0lOrm1JKogtfyPb+XI3m1k2uRzZfw5F8mLzzwiDRqoWKHb0LJKdqdQqkWSfKldfTcX3l/sftnzCpHnxYyKXiGqxJEUEEF37knq4/h1Yw0SvK0CEQHPLXo/AgHQe08CRpjy6UcLZfKkmXLPvXdq/aoU6XNwa6OPhN2hKhbBMVaizrFgp8ajJ+eZbQYiFNYD8cFEDjsOeCnMcyTrO3/3sfCckWXC0LZekPJ7LvSex4GnS+DfzprtVAN8nNxhwVqXLE9TJodbusIgTUG5aHGqXHDBVXLYYYfJpJvGSagODedMKyjIk8hwTWXpfU2y7GVI79YoIG3vMHA6CZAACexWAhSQditubowESIAEtkEAd+N4CPLdyTuuGTwkeR+UXNO8hgR9PvA8PFkOL5eA5NyiOw8Nzs2+E1D29cQVsHbu1Xf0p+chxe3lcZ4o8HwXogJRsLTYt78UhMZIfpA+WOgrqM1at5YcLaBcEByhuxAl4TENJCYxWYIj4iVfnzhL1UFRoGnsDm4ZL1ePOUYO6ZYgJZlb9CElUhKxw1tWy3ePPyZ5fy6QBgUFmgIjSHK1mvLSghIZeu0NEjlwgOTpbMil7n3iVCRg5PQTfXSCBp7HmR3db87vIbizHDxjEZEl10Ojn5AScN54A1DuTysSlZzp7tHpS1UYIDi534Dc2f3Z0eV9g88vKOU9Y+2cDnz0xyM7ioV7BCSrPwankf6yWdMBpWUWypoNGyWvsEBiosKlWXIDadUkRiJ0nhik+NEH/dLiXAlVwalUX+8O0nRCnreFWYS6Jsbzjh5/zl8z1xFyJEeevzv/fVyd86gsTO24SVzf5d5fkUkOaYWxfnuxyFyxIkPPmix5zfaRvLRM+eGxc+XpWT/KrR98KFHNmknO8tVybM/eUrRotaxNy5eU9j1kM27jUrbIfm2TJbJgqxx3ZG9p0yRePnp3ttx+xyVSoIFrZGUNs/tlVNaErOUVtpyvUp3mcfp77ge1Eo99p263OfclgV/Jrlv06vCr6+PWuQn0uIg8Eg9uSnB/ghpGEJHyVU0K1fv09979W266/kEtTRUsDzx4g/Ts3UoVP3WO6Tzh0J90oVJ90wX/gi0zoq7EmxHP429CpR388zrI7fjtmXFfG7Zb2Zj1uALdEhL+csa4+4wtP/K35UDyH/oekdh0Q0fB85bihJCbnSVyznnXSVJSkky/a6JEozwtDqeCg8AUHqbVk5DWMkifA129CxS0tntecgYSIAESIIHdQoAC0m7BzI2QAAmQQBUI4OYbApL3/t4j9HiD6q637HwOGnzmjpr7BKTyD8Hu2cqlCnDnuq720xD66SmW68mHVfbYoo+M5kBqud8AFY+i9HcNVGsh5VAVexo2aykbtmZKhNZCwmN+g8YtNfNcsgpI+n6hupQKMrdKcnCuXHb6EDljUAcJzUmVwmyRJC2OHBJWIstmz5ZFr7wucWlp0iA2UrL1iSSrNFoaHdpPetx4tZRo8DwY3TKBzRNkL3vAtc46H7p+euevj1GAah9/71is7vJ2KLwPtM64rkxAquzJ0vnc/VzsFZpMYHGGgbN+5/DrPFjEm9it+lGIKpzilc7iFs6cmWx/HFHYT1nSz/GE7nkQR2ylQP/99E+qfPPrX1Kob+pmaAHxfbr3kCVLF0ujpAQJ03NzxX//SO/9ushRR/TTc8V7bdGn/rzCXIkIi9AzwVtrjeO+fkejePx5/Kt7Hedy1f/+qOPnnU+Xce8HvsJ8f3t/0TGi7/jYFy6EHnzNXzD5KfknKFnWqVj09pWXSKsWIv2vfUQiOnaUPI1AH96lmwTNXyHz/10m6U31xSN1zBatXyV3XH+h6DsQ8sSMO+WFB6+V226aJhOuukjatU+wzfruoa2aKJKilTmV7dbPJyBBXPLeILrvRSr6wq5MQHJeaqnjx7G6bwOV6XI4uM69nPc+Bc81SE2NJxqd8Zsvl8g1E6ZLbm623D7tchk4+CDJLMzQ9NTREqP3/dacEkq2Ol1IhacivUf03Mt5knqb5KeT7FbJuf+rj/wDx6lz7+j93HNsKhJHXcfKNd2D0jt/ZTy9pzaOtQlIzqr0V7jO8DIT6pZdO/Fx+eOPP+WF5x+S5EZ4eclTpywnUw+ZzhsSos75aM84gdCI44ljWc6JVNG5yM9IgARIgAR2OwEKSLsdOTdIAiRAApUQ8Bpj8HxqN9J2H6135b6AuD5A4SZbH6ScgDjmQdjXudkuKiqwoqUhyDWvOahLNcIcHBpiRWjt7S5vHnGzLuhDWQj+RmoI5yFhpw6O5/0xdyo8rA6fQsNp3WOgFIXFSJ52PrdAa7FEx6jrKF4K8GAfpRFtTWMQGa8OpOim6oxI0OBCofa3UApTN8uQ3h3k2lGHyn4t4lRAKpCCnGyJ0aKsRUuXyvfT75Wg5UtVVNIQuD58ZqdrGrv4eBnyxAOCSEQpqjGjALP3ATPcHngcFxI+9Dq8dmrfufBOE9DggGcYel/lLYtI2KrNaYM4Aoprm66iyUxQ4McW8h5czGBp9L0nUKnmyMGrjnoOSL5OUFebnUT4WxctQmBCVxyqb8KWM/lUc4c8riA971C82zru6c52W2AAxLuAB0NZDvsiK1aso1i3E6Ld3rw5V+bM/UoWpxVLu317aVrIjTYhOiZO3/7MUNNdkTRXESlt7Qpp17ShDD96f3tIBxZsssSkWwRjPA/xbCRAAiRAAiRQLQJ+ApJbTMCXNr6XNY0dbPZImao/EGi+4ZE35YUV6fod9P/sXQeYlFWyPZ3j5AAz5JyUIElAQcSEiHlFXV11zREx665pDWsCMybEiFkwC7oiCAISDOQcZhiGmWHydE7v1P27h4F9+56w6wJyf7+xm47/X/fevlV16pxy4qr2bXHtnwbh/PumYz336brWeSyQiCC9pg6+4gp4bTmo2VqK3oWZGHfVyTB5gNeefxOjenZDywwnlq78EWNvOF/1WTIr0II8DO6BNu6Z4i9LAlv2TQNAiiESZ0kTC5pMSUlY6R8o/kCU/oWxj1NYjZt6ynf+5wKsvbLS7+9NqhBHBObEsMkIRYUEpBaJG0RfXtmTVKPKigimf7YY7dq2xcaNC3H0sQNR2Ko5thWXorCwQCFDUVXsxbtSfSb+u6gHqHfTF2L8YJZCtaZ+VXJMf3+G/ZVXtJu/bBRkpTg97DvGhWazGfQ/8aUVwCo+MHuEWeVxtTqSs5t+sfiXyodNvr5RTZDrQ2TplO1lzJU/ys8JBWF1OPg98rxDRViTJn2D5198BW+//SbH2vDb58/dgg0bNnENxpGTm8mwz0pf1YrOHVrz317wI9QhMW2c5yGMNX1oC2gLaAtoC+w/FtAA0v4zFvpMtAW0BQ52C0jiO4llpNx+g4FkIEgJykwxHQ4ScHbp2yP1epIHF2dewgD5twoOkvYUmRDJlzdlYSR9/xQxRwUUqQDh3xkG+d6m35P6LLm0wu4jCH6ROeRwqiRCKCTNjZ1wZeYhIRrYBH+icCErtxMsrgzej6q2u4H6WrTPtuCuC0ZgZN+WCFTVi8w2XN402Opqse6lF7Hl6+nIZpLBS+aSLeZEKRkVzc77AzqccyaCjEiootAYSkl8InZqmivXIcq/M+r//ntT8yb1SUlYr/GDZQXIa+RPqpdFik3meUrCxMwJJvO9aks1Nq5ei/Ly7UjPyUL33ocguyUbaxPBlKrHCG8l7yCApig/NgVi/938g8zxRhZT8szlvFNr7f+zUuoa5fW75OBS191kbctnyeuKS4OYN28htpbXILtNV1QTnW0IhuDxpsMfCvN6I6zQtiDdZYOFTKO8dA8ZSB1U1XaTdIG63yjt9/+dqH5eW0BbQFtAW0Bb4H+xwO4AS9O6iKZ8h9TeKx/x9sJi3PDe18jPLETLVWvw5Wtj8cyH23DfR1ORdcqJlKyLIrJlM1yVDUj32xApKcFJg3rjrLMORwU33k2rlqP0+3n4282XYdzNf8Xjz94PF4ElOWRfVj4y/wTKSO2v0q5FgCSjiMLYD1N7MHPgyseUQ/kcyfemLjd1Tanbf9d3ONAnktio6djK9eyqQ2DYV8ZcfCS6KOrWIRgQn3ht0rsY1KsPDu3dGZuKKuiz5SFOR93PN2QmnSrBkeRwJ8dTAIYon48YmKQ+drNAKr5prD+UMRJQhjYjZqPmvcxz8aWFwa76kiVtK7dN18X/ZtyUP54aUxnfIPvQChgrz303rxxXX3MDHp/wCIYfVQg/g7CvPv8OXkqUjzqxN2Z9u5q9yqJITyNbkO/bUVWM1gQR+/btikAwTullgrhKDTEJfOkR1hbQFtAW0BbYLyygAaT9Yhj0SWgLaAtoC9ACIhgtABIjKiOgZW+SRpjDROk3qwJCFqwvhp80pTAz4GaCSi4iP8LEaJDKSnYnjTNbbuetiZ8XJYvHRsAmRAfdzMfC7HciVV0CFln5PSq5LZG03DYiSLunsH/dv0UazkjKG6GjsHxUE2UCYDHpseLwMqnN5rj8fqfToRhSMd7fUFKGr76eiUULfoDLmQOvpw2c3hxE7Xye1WfhEM+vrhSXHdcLV40ZBi/D+ViYsltODzKYIA8tmIPvJr0AV3kleyNZ4LKkYSMfLyrMx+Bx12AD+79sJ2pgMblh5Qm6iR5Y1DkJ00sZvDF42jV1/+uue2dKQr9+b+2XYDYgnpSwMyclYkxNxkVmqFQEyzxn4bJq95VmsxFcJBONlKRYrQ+r5y5CdnoGvPk57KXlRYwASklxMSuOo8gnEy2tsBnCzFjE+Powg1IL9TVkfvl5X1h6VkbCFkFSG1NMezKeUs3J5sHS5CGZikrw/E28LnlcKm/lb9d1Jv+Sx43gXdafaPsLOygl5SG36lXJPkhWMqjk83zsPm61OhEhmrZlSzGiAYKnzKL46xsMPpHVzt8HfrddKkL5eyAZgzj7Ibkd6NK1AxtXi3xQCOEYq68dBKYJ5joSVoPJuFfXv7d20+/T9t6Tdabni54ver7s7T77271P9g36k02qcgwpqhQkI+wj+oLc4yLcI8UXjXFzi0UpHMdin7UEhu5+YyoG9jwcNZ99hbeeuhm2fOCYKx8AjjiJRUBpiG8tQoK+YvOEF9HKchw3rBeOH3UY6shkqNlRgekvvY0pL1yPK65/HqeffQYLk1yIsIFOMBiE0+OiV8p9n8iFlfunTVhF9D9N3P+Fjy6vEVav7K8KDJG+gNxGLUSYKqooo5yXpwqeUofalrlpN4Jljdd9cP4+if8mbkeImoQ2/ic+io0UZ7+vHllZWfDxVvyQjKxM1LAALM2bzbjDjoDfz8KeCNIYK6yfNR9tCwqR06oVNvnqEC7IRNTlgDUQYqxAv4oKA5FwEC7edbHYTKwf4W3EJtUw9JvIMGdS6yD1X4z1Z0xL1TQqufbkAXmcc59xlJeFRVGytxKxKNeBzPMw/x1mXyKXAkkjYmeJQ5V1xX+lmoXEibJuyWAStpFywBUjPq4YTQlhEkbJPuJac7IgsI49OKt2hPDg/U9g5HHH4dSTByPmr0IJ1SI6tCjAEf27gMsLi+YtwrCh/dVP0roNpfh5xS8s9Iqge7fOOKxvFzKaCHQRRIxTVcCiWUiNvz36jraAtoC2wL62gAaQ9vUI6O/XFtAW0BZIWSBOZEPwDCVcJxrfEtqmavssoIuuAKSvVm5GiGBMUAAkBr02Ovzi6McYlKuqSgYM8TBZCHanqsyr9/lYjelmYpmK7wz0JFmdELBIJDr4XhsDBAmc43zz3oZfctZyvnLe0WQPJAujBJ4Vr0G+mcEepeQEzJLgRQLCEPXP7U43k/kW/LBwCaa89jrSvc0IDnmQltMCMadIz/GaGJCGqkpweCs3br/kNPTv6EVddS1ZFB64JDnAvkgLn38aNXN+QHMB1OxeVPBCitO8aHfuGJT27oZSbyaDHwJIUUcSQBJNdqPflDpzlRHg9UuSQ2KugzQM3ZfXbWSfBHA0AmEzJ6pqvtwYGIu0DBMGHHO7ADIEUTKdTpiYOJg//WsM696Hcm0JBOwJ+CnLEQuGkcE5YOHnbC0vQ9RjR7teh6CBcy/MxJDAs3EGvwFp4Guxqc+UU9ib8ZfzjVEaT5JSFgJUcp5yKFCWcyqqSimbgrS7/uwJuCSv3Wl/IxknYLJR22vIjYR5XVGuWTMTJy72AQsxKVC5o5oylmaUr9vAXkfyGQSbFY4lQBLBIX63lfQrm8OC5gX5SM9KI/NPxHtoB0pe2snQE+DLmuw9sDfXvy/njT5f/Xul59/e/W5pu2m7/Sd+P9UGxQKEnYdRCJHau2QPjMUilKeyKyAhLkVP9NWkyEJkrcq5Yf3lickY0HcIyr+dh3HnnIJzTmuGP94+EUtsbeFu2QW1mzfAwz3d7YujYsNaXHDuiRh+bHcy8hOoKt2G6a99gImPjcXLb82DNc2N9od2g9lpV96nFEuY+Z0m2Z+TYI8UMsk5mKTYSnxAobPIZYjMGulHUfrjUfqwGVke7NhRA5fLtasarRSI7LqNH9R+o4BIUdrOzbiDQ01/iPFAJMyiNgGX6JeIn8U4RaQC46S+JOiAZ2fbWPTC4hX6IXl0kZYTVLA43Cjs2xtLObJxrxsF0u+UIAI5aEq22MbPFPhIVPLi9G+iVC8IENxz04fbW//td/E7yPVnFBrRtgRzpHCvkWfOGEvWp78hiGzKPLKuUK1PkXgMhhrgIFAXVkVcO5eslQVWshbUWPFWrV0BXVUMKetZ/GauHJEbZLxpFlCKEpSRsBsTn32VYJIDV1xyDvttxrDml/lolZkFKxvYjhwxAOtWrGTcaUGPHgaYVFyyA36uv8IWzTBt6kc4/fRTwVNSn63wKn1oC2gLaAtoC+w3FtAA0n4zFPpEtAW0BQ56CyRYcqUS5pZdASQJBOhs1zLgCjM5PWP1NsTSsgkokenDwMAs+lzi99PTTrBCzEJgKY3OfpTBdoSBldPtImPBj3iyWoyeu6oaMzECEwBJNaGV4JqJe8WESDEi9uBWAhULow+m+AkgGXoSVgYdAiKRl2Gcn8nQQg8FKUPiJpij9OcF1LJRiqsc773/AVas2ACvu5nqhWShBklCGBRxBkbhBmTEK3HZGUfjghMPgSUQgD3KcEWSEs4Eiil1UjzlfWTU1hNYsqOOgU613Q3fId3hPX8Mtmblk8GVTnu5GKzKuRqzLco7EWGISOAlGu0CIO3Bde+tvfT7dp1nxmgY4J2ReJLnU/20jFt5Psq5ns75bJKEgYyhP4hvv5iBof36w8xKVTsjzjArKqUa1i7zPhQwKpDdXpQwydS8bVs4CvIQdNtQx/kfJ0Bp5YtNnIeNDKG9GH813znvUkwjAZJSoJFU46r11bQ8e7cfO6OHWRIo4n2DiZQCNpP24IskaHd7KAHJ52rYE8LNPmLS/HvZzysoz+OErz7A7yUozArrAO0hyTqvl/3FmFAguobefQ5REn4mVqla+TsgST3F6iIDKyQVpiLpsxfXr+eztpueN0kmoV4/e+1H6N+RA/N3RO1QkqRWR1NxVAPclr0tzqy1ncl+KYIQVoOFe1SCPqPsUeX+OO599UN06tQLgfVbMLAgHS/edhS+nLMa5z3+Pg476WysWbca4TofcuFBoGw7zj1jBPr2as/9jX0A2QPziylT8MaLd+H9L1dgxcbNOPzYEWgQ0IIMFXq6/K4w+24yK819LkIfwW6jGBrPOUwWrxAvpPjCw14sVWTI3HDTOFx7/dXofmh3uhg+WFiAYSTOjfFJXafhqxgFL1KQdDDP3yCBHY87TQEC9TV+pLEHo/SrjFL9QAANJ8G8uroG2p0+OOOToD+swIu8rAwWk9UreUEnfZmtK7egjGDE/FAV0gsLMaBlJ7g4QBYa20lWk4XPOTh3iAoqxlOcn0tIkpKD4rwcxP47C/QUE8xEm9AOSsdCFWNJMRK9XDPBHUocz5k1R/UVapaTgzatC5GVQUYf/UEppALZ6KL5KH6mJRnHiR9uE7a/rANVHCWoDuM2FibFJL4TOWmCTba4HaEGM774YgFmzZqFe+4Zh2bZLtRWbEcB2YDN0jlOdRXo1bU1Fs+fjz59elFtQgQJgYWLViIjPRudOzfHRx/N5Hm1QO+eXeijyu+K+Ku7Ocz6n9oC2gLaAtoC+8wCGkDaZ6bXX6wtoC2gLbC7BUQiQ+AWBgICyCTl35RwNZ35MD11qgPgy5WlCDjTESCwYqbjbiEI5CCjIswgyy5BeYjhFJPmUrVnY6BgdzHhTA88xuArxgAjIpWCwr/gY/JNqpKPCW9JJKcC411V4VMsiH99K3GLYow0AZCk0tMiUmFKhV4CbCMQiZB5JAGMgEsRnqOJQE+IVKAfl/yC5yc8BW/L9gzY05CWlsfgnyCA6NEzrvFVbMbIwzvjxrOHo2ehF4EKP6UsEmQxkUuxcS1+fvw5RJavQh7lSqJMTJDfhM0ZGeh4w3XYVtAalRYGquy4bGOkbxW1QAJcMSbVQ/zsmAq4hC3VVA3//7/uPbWTfv2/tm8qMdNUFkbWgcESk34FBJKYPDAxUZFGtoyX823LyjXIZJTpkOdEEpGNfN3SEJtz20eZQy4AOAhWSkAcJlNpW2UlWvXsDmSnqbUUYTDsEBkUJrGkOnbvx4fnqJhB5NxJZSa/36G6AUugLf821pgchlTkTjtIFbYhOWKsE0PCTy46ZQljVcr7rayMbmioY6LLw4SMG/VMqMlhZW+xlau2IBxgD6TqelVN7aJOncjuiHydVAHHmMQZeMQAqcdWMieyBgVAEgkTxUCkHQ2gTs/7vZ8H+vdDzx+9fvT6Ofh+BxoZs2oT4X7cKPBm7F8mpc0aU4lnOx065S+qvdGC1dur8ci0r9C+ez/YK1kEtG0t5j51nvqE0be+jmWVYaTnN0Ol9EBypmEHpWnPHDmUfz1gCgKfvf0mWjNJPfbaMzB70Va8MfUTnP7ni1HLfd3CvVK29hCLkIQFkxBZZ/rNdisl7iihl6Af7WIjGAvrTtauXo+HHnkIh5CpfNU1V8LmsSn5tfTMNDSwCGvnvE4Vuuzco5VY30G8fwq4IC6O1LvZrQ7UV4fx7LPP4tw/jSHzmQVvYT8ZR9morg4oNpewXwRtEvkzE/2TQCQIr90Fl48258hP37oBS9esxdC23dG3SyfwI5UfFeB4uBhHuDiGQTJf4iwyM7EYJkq/8OD93UlOviQ7yOj8lVx3SpqYYxNmjLX4Z3z47oc4pEcPtGvVEtVVFfjDGaMJIBFEdVLtQWTtRGKSC8ZOG4eChn/oJNNfiqNESk7Wb4SFimbGkwKqim6FzeRAtD6Bmsog7rtvPK677mp06ZLPdRZBVfE2nDC8LX76fgWOObIH/NUNWLX8Fww5Yogh38y1OevbhRgyaAD9V2Dp0qUKWDxmxGBx3wn28vdCJJj1oS2gLaAtoC2wX1hAA0j7xTDok9AW0BbQFhALiCue4usYTWYNRQIJBkQajsljPvjN6gr4CLBE6LQLk8hGiQHykAy5Lzrka5euwdxvvkWrZgVoUdgcZWVl6NyjK3IKmpGVQbErFyvBGLgpqQ7ReRcYSfVfSpZ5SeJavniPbnmOTErL6UYY2ElvIYvIhQgoo6QUGNKI5AcT9gIqKQ0F3lopcxCijEgwQMaGL4IJjz+NkupKAkjpaJ7ZmrJb6WhgkGKymym/UIn2GcAtZx6JPwzpSh18Zg4YoEQdMWTws7ZMfhPrP/sCWcLS4DmEwwQYqMltPe4EuIcfg5K0fNTZPYopJQCSVST8zFH4KecltrNH5dwkENub699Te+nX727nJCms8afASMMa81r+BAyNSZUrQVIr2XV2StjN//obDOx+iJJEjHCe2ewMlAVAlTnAuSVgTZhzTZ5zpqejmJXLpCOhTdcuCBJ0CnLORwjKRJQmPLX7U1Wbezr/ea4xrkOXiwBphBANg24BS6X6VqqbPV7KhiQlcowL3DXBmFBVo5yPqsJZrlwWc9NKbqN/hLo+fqCAVMmWSob0XcSC4s1lCNYHUUu5ndrKKmSwAliAMQGJvJThcaQ70b1PDwJJvFYmzKIiXye9KPga1aeJiTR16Pm/F79/ej3reaP3jT33G/S6+X2sG8P/U/saE9YiUWcASMlCCCnQ4R4jLCTZY1VfFbWxMynNxz/4bj4+Wl+EQgJItq2VcG1ehc8fvBgFZBctrwSuvPVx1NTG4c5vibDLiy3Fm3Dh6Sfi5GHt8f3ni7B41hd47dm7kZMLLNsUxK33PYwrbrsTQfqN9BJR6/chndJdMYIUDmFQSA9RFoLkfYcAACAASURBVFuY6UPLuZCojBkff4rPPvkUp595Ok478wQhKoGkDl5HnBJpftiYYFcMDwMlMuTrUnK7TQOYg3T/TDCmcJBhFgz66Y8I68WDt6a8h+NGDVM9F3PyM1jYJX6Pm69h70WCRmY63KYEmf/CkKbEbiIYRXrEzfnjRClfu3r5Grz3+Is4bdQo9Dt+CDIKKNvrl55IEbiltyvnU5T+oPhDIomm4LyD0f6y8hrljqUYKbkWFZNdGPYssuJcfuv1T+gnFqNj23a4754TcdstbzFGzMewY4+Gj7FUjI2RpAjRRkCuvjaItavWoHx7mSpY6kHQKTc/U018P/uLSu9MAZACBPEsMTvsEStuv/Ue9B94CM4acwp9SyvHqgHVJVuRn0EZwmAdTjy6J5b/tJYqE5ST7tiWhU0EBBkKzp3zM44a2psAcRTfzZpJsDmGs/4wkj6qgJHJtdZ0jen72gLaAtoC2gL7zAIaQNpnptdfrC2gLaAtsKsFGpUxkg8rRob6S6bWBUBihPT1mlrUU46ALrySbbBIUM6gSbg+dXVRTCKQsoOScBkMsHp164bzzjkWRcUV2FS0Ec1bFSC3RUtqwzNoZuAmAb9VSsAYyMckiZwMjPf4VknAse8Mg4uYaNsrSTyD5WOwevg0o0gf+zG5KTlhE8YU2RGSZEjwcabGEWdAP3fuPEx5802YPNlontWO7KkshAgcMDZRJZ/+7Rtw9Qn9ccUpw1HIJHgsyma7LjOypdfT3B8wd9IrsG7agnzKiQmrotLixPr0HAwedxtWZBWgwpWmzksk7OzCWGEyPWATgRMzpe0IIFHD6z/RE2CP7be3dv8dvU+YRmqe7LIQjAfVMuAcE4lGK8ctnXMsVlaJ6i1b0Twjk31/IwiRTRbjWrGL5IYkechuk7WjKmMJFPkIpHgol7KQVZhDjzkGESY7fPz4gABT0gdMdQ+SLzIkDdU8SGrK72QE7coKMoAgOSRhIur+wMa1pfhp8RJsKykhA8iPli1y0KvXoTj00N5KpC/KeSyJqRhLnhWIS+kPuea4VdZj6uJ3B5AEHOYaZZJGgKkwm0kLR1FYToplxHkufKeF81ey+XAUdVXVaKDEXYSJGjsB45zCXLTt1g4FrQvYc4w9Bwh01dfXUwLPrZhbCWlUnBC9ECNY1/NX20HPA70O9O+A/h34Vb8Dap9k0jpZeCEAkrGPGgCS+gwpGOI/heguUrQs4WGfFBZckDhy90uvYFuLNshs1gbZ2xtQMXsGvn3yZvRsbUItX1lcCkx49A0s+XEVi44ogUawII8JbJeNhUfc9x986A4mxcXH5P5bDtxw72M475qx8PN1EZE9c4hUHos06AO46H9KX5c4QQ6Py4IfF23BSy+8yBOMMAF+Ewpb5atdXTp6KiyCvqpIgin2UhMpraZSdsoDSG7dv8pev7d9Vvo8Ss9TsRULUzy2NPagBFb8sh6ffjYVF1/yJxbT+JHTPJ/j54HZzvFgXyry0VhUJpbmPSnysbAorp63Nsqq8TXRevo0n87Fx9M+wvAzR+KI445ETqYwq8OKtSTSayYykMKcTxaR896NtZ10zhp9tNS/G8cuKRucevxA/r1rZP4mfVaJxeSwEtwxE6wVd/i9d78g68iPWEMtpk6+GB9+sB4PPv0CRo85C0eO6K8YPw6OW01dEHOX/oQZM2fCV1mDbh07oCAnG4OPGISC9q1YJChseGNNx0OUFiTr/5N3v8HiJQtxzwM3McBi7yvpL8bCrMriIkoQhtEuLwuH92mNH+b8SAZUd2TnEtDlOa6kJHtdvQ/9DuuExYvXo3XLQhRv3YQB/Xuo34pkOdWuQ6n/pS2gLaAtoC2wzyygAaR9Znr9xdoC2gLaArtaQJLf9MuTDASl9gEzs8KGSAATzQyQavj87C0RlPpjDH4pK8BA2E72goBAsZgFi1dsxuufzWK1ZTPEdtShrrQIWZR4e+Cem9C2tRUzvlqArObtkd4iF/E0CYgpRUBdbCsj74gCf1ixpoLnPRQiUkGLEUEn0/CNFye1qLs8LoyiJiCBvF4SDSLRFfAFMe7aG9nnJZdEkeZweLPhSPOwwWqYPYwYDLEJa9dcB27+48kY2TMDvqod7JPERARt52a12/wXJyM4+wfkUMrM7Iyjlt9TbnKj+5+uwsZeR2CrJ5N2ZKCrGipLvyZKm1mYzCCIYOONsD/26vr31F769f9k51RyRgGPqTnI8TCaXjNBQaaQJBpiBE+yGZzWr94EN+e/gEQ2rgU/QSRh47g4kaXJsjD2CLnw/UZ/I9WigRFyCVlI+e3bwcpkRgMfipoNsFGCXalktROUEbkaD4GXcJzyKkQbY4y+zXE3K5Yp60HGjp09EYT1JOcVIctI5HDMBB/XryjCixNeg4lyIQN6H4aTRh6FwkIz5n0/CzO+nIMxF16E9n07oIHJD5+1mhW5ZM+Z8lh5K4kqSaqJjGLyoEHEJsLCUutHcnK7JbBStpJ5awrRPnzBd/MWonRrKUK1frRoXgAPqz+3V5Vh+KjhvO8Wy/B10u9IJEhoX/7IxJlcEzlLOfT834vfP203PW/2Zt/U80bPm9/DvNklEf/PRRAKXJGiDNXHj3sNizfi9L+otIx6KsP9deJLcAw6nEzdHFiWFyH683y8ctsYjBpcaEgYM1ltIxvh3fHvYPFL09DFnsV/R1AUrMWJ94xFv3OPFDxKbV5F1cDltz2CC8Zey5aXTgS4pwvVQfa4dK8V1ezP42L/I19dBK+/PAWL5y3GmWefgRNPH86iDqNfp7qC5DVJMZTxmPHcPx27gRYH4/4pIF6EgI/ys1jA4mI3I4/0lyJr7L0338L61avYk7EeV19/Ldp06oCaQA0saZQxdEkf0phiEpnjDhbEUW6b9y0WKWaxsziOvhznyPzZS/HK66/h+BOOwZizRyoJNROVB+KcFHE6iH72e3RYPJxThq8nQJYhFSwgh/wvxeYWQNOkBBYN2WAp6UmNuZS6HZj+v1yLXG6MlB3Vc5MLJiiFSrxER4TMel6ueJcvvDqVBMF0VKxdjpkTr8fKFaW44cXPEaAyQ256Aoe3bYtCylysWLsBP4SrYc7OgMMfhZco7zWUIpz26fs45o9nw9vCy29kASAl7txRJypLanDPnffj5ttvRkGnAn6HRKwCLvkoMW1F8YqlGEXJulY5wHf/WIhhQwewiMlQFpg7dwk6duqCvGZezJz5I44cfBiB4qWUtOup0HsR4BAJc31oC2gLaAtoC+wfFtAA0v4xDvostAW0BbQFjICG0Y5UdJnFY2as4xcdDZGt4rMRBmMlDH5/LKeGeGEeahgoS89Ti+hXN/jgZQD29OR3sDrKQIz9g+IEkNJiARx3ZE8s/O4z/Pm809Hr0E6Y8sE36DtsCCJpdPJZ/WdlJab8p/SvmySo/5tDYoRzBAIYOL7/1jR8OXUGMlt3hZWMIW9mFgN7CwLROMIEibIsIVw8ehguOb4b2NUIfmrbO5kM9zKpv+XLGVj30hSkVe6AO53XRGCoPmRBsGs/uC++ERu8maqaVKpKY2QcsREMmVh+FXCKtN0+uvz/pqn32+9qknZSAW8qmCdBTIX7fhOBG1YPR9mEO4266L7VRbA2BJCWQak2giJhRtBm/jkJIEklaljkZzjWVukhJs20mbwS3fYwg95qgog5vXqgRvpyUXc/SNk7o/MYwVpWLTsoVxMM1cPKtRckw8fC14R9CUpvsOkvJ0mYEnrCpAtQtF3WqgBM8ZAN997xMLK8rWCJ2FFbuh1uawijR/bBZReNAD8OjzzxtgKPzrjsbNQ7CX6yjNMSyCT/TtAhOUcJ83ceal00JrBSAJIBKKl+yUmwTQAkJ+dynS9KtmEJ6sqrMbBdd8oyJlBVV4mt1aXofHgvxB3sgcZkgEhJmvkXEVk9Sg7JoQCk3Spy99vJok9MW0BbQFtAW2C/sYAhWZdiy0uRkMFCSrFCpOeNicl+SSyHuC/FKKtl4d75xpSZ2BRglviQ7tixoxpZW2sQXjofz1w3GmeP7KZ80ij3ewcT0aBs8eJxj6Doq/lI465p7ViA4W9MAFp5xEMmm92GrWxueOmNj+Lim66jPDLfS5qDhSx3qR/hVq7O8RtKPE957S0c2qM3brjmGtg9LKuwUwbXsrN3TFPDKpnYlGbsfmPx/edEZIzCHFspdXNSFhDBBByklHvpf8+f9SPenPwqosEArrn2CvTr34egD7uwUrGgjrJmIkMdZx9UEDxsCEvfVn6Gg32Q2N/RQSDKKSPHcVv4/TKsX7cG+c0yccJJxyDBArGGSD2VGKLIzM5ib1XxnwgNsaBIinriAjJJn1eymqSnT0zoLlJoY+gEc14KgMTXcD7uLNQ5UCMAuR5RISd4xv/CvPUT1FOCgREHsVUzfLThq+99DL8jG3WbVuDjv1yE6so6/Pm5L2Eu6ABzqBzHH9qTSg7LsZIAUk3HQgTpBzv9QdStX4c/HTsMRw4fjHfmfIUjTjmWa42MfspEu/x2PPfEi3Cx9+yZ554FFwv8OPyGLCF9dbuvAWsWL8IFp41CHiUply1Zi0EDOyvF9Pr6GObMnY0TTjga69dvxwoCjc3z8tGlaydkZ1FqnR/kcsp47T9zXZ+JtoC2gLbAwW4BDSAd7DNAX7+2gLbA/mMBSksJE4fq4PwjK4iJXhvlOrYxxpo67TvEa2tQ3dCAYl8A7focjtwOPRToY6f0lb2uHqs+/BLzf16Fis7d2evHhdi2CrTPS8Mdt56DbRuL8fqzz+Dh++/F9rIKrNi0ER0OH4Aopd4sKriSCrakBMk+sIgkyqMM+Ow8nx2lNfjbPQ8zHUBZLgaVnqwsVhtS2sJKzXM20DX5qnFUz7ZkIR2H3m1clOqqpoQCAw0mIyxF27DksacQWrOOCQcJICX2sGO1xYtWN/PaW7ZTsmVR6f3CpL8wT6QXjEW0VXZvwrMP7HAwf+W/ApCsgnFwHAOcEWYipiJh56I0W+3yjQRNGSCzwa8weWIEZiRBYGU2Qz6LbYGSUmwiz0YpO/5J7ys35d5WlbDfwlGDUCuaHQyCg6Khz4ZgIq0Yp6Z7KOiDx811wSrahqAJaelMUPG9Aa49j7CPWEUthasO9hSrpUydnRXNDdUR3HbH/WjTYxDqyP7JY0Wur3wryotWo1VWGl549GH06AI8OuEf2FBRjDMuPxMBzjt/iFI8/JxYsj/E7nMgBeqqQtpdGEiSDNnJGIrxH1Zeg4Xz+odp01nFvQkVq9Yp2ciw14YbJj6CMOVfAnLivE7pnxYlKCtJlrhI6fG9+wpAPpjnvb52bQFtAW2BA94Cyd4zBntH9mLZrGSPMoAlcbHC3FulOIPbDg/unbUxjH/8JWS274qyNC8qq2uRUVlPP24ZHr3yOFx40kCylMJwslgjFAuxOITMlE1+fHrlzajavBkjLz4b+df/kYVCYVjZ25CEFZAEjNsemICLx10DH6XNsjI9/B615WHhD8sx+Y2XlYbx9ePGoUvntjwnP4speLosUkrJ6B7wY7EPLkDkqkVFwM7YI0pmuLQ6tTK2CNQHMPXtd+EluNeTTBOK5sJBtni+14NMMsTyWQAUJwC0nMVjP20tYR8lC3IzM5CXmQYPxyVSF2dxGAuCfMCcWXPx1rvv4IxzxuAoytkFON4WMln89AdNLBSSPplmIin0Bo3+rhxTARAjBCCtjC12zkeRHDQAJOUlShHeAS6WJj6cjfGMhUVBIicYps1k0ttYQGcn289XG8FL736EYLNWKF33I9665iz2CXXhj499CHe3Pqj0bUePVq1Rs3AFZesaEMnP47qKw1e8AX3YP9ddU4+/3X0JHn/zfRx56gmw5KYp0y3/bjVef/EV3PvAX9GsVRrq6H+K/U0s1jJTMtJN39pXXoYIZZW7t20DX30NjhrSkf4usG5tMXtXAd26tMIPC1ep3qENvjocx7GVVmXyyyHzSMZSH9oC2gLaAtoC+4cFNIC0f4yDPgttAW0BbQFGSj7VD4jtehWWwTCMQJIVDzz1Gd5+fwbOPeN03HT9cHzx+Rrc++QzaN5vBCJeL2oDFRhIWYjccj/mzv8RG9OzYWJfGFt5JQ7r1gbnX3wMP5FSAV98g2U/LMBrL/0Fz0yajqwOXZFJ3XlGeUmZB9Fw21coisEOCZEJ4iLY8/VXc/DZlzMpqeeEOyeHTCSv6q0kQWKsoQotWDF65ZnDcebRnWCm3FiCLCQLZUrSmZnY9vp72PjVVzD7amEnMOZ1ubGWARSFvuEdcTxKHW74GVgqeTNp5qyqZFUdop6F+9ACSuVGQnxhH8mdpDQM2xyof8c4iUME+5yU6PCEYwSQ1iPXLo2xDe39GAHQ1PtEdkbuS9NrA2Qhu036cZF9lEawZwUBpILhg+DzUOKGn+VwuVBLcDYr3UumkB9eJqzsIo3iC/M5JqDIHnIyUSG9wqQiMuj3K7AmJp9JYDNC1uDCGfMxffZCRJpLjzEnbA117NlVjMP79UDb3Ey88/zzeHb8eIw4ohnufvBDRIhJHX3aSazcdcDPKNms9CuN9ZfqpyD3m4I6TWeokZhLAkiqBwFTILxmtjcjE28Oip5+H+1iTtjdLpS6KU9y6yWIsWI7JesjyR6LSDfyL0Smo4lZtBTbaR9OA/3V2gLaAtoC2gIHmgWS+5HqG9gIIO2UZLbwsRDBGpeLxUBsAmhi35Tt2xrwwANPwlvAxHIaJYm5rzYXPnzpCoy//mScNvwwJVEb5V4lrHG7VEyxoApL1mDyIw/hzxPuB9qlk73C4iIyLExkrvy8No57xj+Lq2++FkGeiq8hxn6EZXju2Re5j9fh3AvORr9BwoJh7YhdgC5hGJONSya+3v/2btIJeCTFOeJPR+lHC0BoY2+iBkrLpXscKC0qJ1vFrkAjN5900Gezcqxrtm1DfVk5ikIBFBNEWsvxSdBn37B6LdoVFKBdixbqNt3hRftWhSzgITh4+504pG8fDBk+DK275KA6EFE9HQUvEZKY9MOM80/5UiLnJr6gYngLCmEU3Rh+k9HpKilYeECPvSouEp6RMJAosRynL5xwCxuLDCyibNIHKVAbxYTX3ob1kEOxYtEsfDD2XLTJb46T75yEjN6DEeTroz7qSW4phc0fIRuMTK5QA9oXuHHjRWfi29c/x5C+vRk71aHEX4OOAwdxfIEnHhiPAYf1wSmnHc14NUr2EYsfneJL0rYEcD3S64x23rh8Bcq2FtEf7oN8AoQ29p8tWr8ep44aBD/X9KzZ37GQz4SRI49U8u10S1UPJMH55FYf2gLaAtoC2gL7hwU0gLR/jIM+C20BbQFtAVogQn87ovoQ2ZmUFs85wvuTP1uNKR/Nwo7aIC4+6zRcdXIbTH77ezwwdTaaDRiILcFytGzZEnmmdKz5ZS2ZGGlwsurOvK0UXTvk4Y/XjqJmeAK5dM5fePQZHE9t6VEnD8Wjk79A/2HHEKmiHr3Id0k13j4EkKQpazDASlJqmYu83MRnJ2HpqvXIbt4arqxsBCl7IlWEZvbAidWVY/SQXrjmj0ejcyaTBFWlTJR7kc7rji36EXMmvQwzqxmzaEMXA9ciZuE3t26HQy+9CpubtUYFwSYbrzfBaj3RTo9FRF5l30n46em/0wK7A0gpYRwTSxVFfo3EHqRxqoYZ6IYrqpigoC6G6hJmAEjMA6n0AIsnd4rqiJSddBMjQOllv6LV27eh2dD+CHndCDFYdhFAsrhNqKtuYP8iE7LYdytYF0CoIcQeCcuQz0C7Y5e2yMi1oaymFtl56ZROrGPfJCbCIl5Ub6zGpHvGo3XXQ7CBjbkDBCi9rHqtLtuCq8eeh549CrDgmyV47bkX8NJTEzCwvxfnnf8wRp55Olod0gl1ZB9R0Uc1FZZDJTmagEn/HzNIbOYUNh07VwfYtyl/7XbsuHYiegVdiLhtWOIOoeV9l6GuayGbTrtYzc0qVZFxIeLk5LyPMdBPSAdyrRWil6K2gLaAtoC2wJ5aYHcASd6fZCHJXRspSJLYj7MIJMKCBSt7U9qtDoy99h40a9kBdXTAvKzScLOQw7/1F7z9wk3o1jrT8IXlo7jHiZytaobJ2zilWs3t8/kg09YEl6wsNgqQQvTjqggeevZVXH79pSja3oDHH38S2whUHH/88Tj1zNFksguTmb4BmcTCiLKT1Rwi+iTStXr/29NBN14vAJKJwI+D/UjDHFvxLxwsXJGejNKHR3pLSt8hh0hF83U2+uUmyptJvyM7fY4QY5MGFt2UVNWCqsAEkDYSbKjAgtlzEW3ww02JOwt7TLZr3V4Vu5SUbsNgFgCd8ocTYadUtYns8xB7uUr/H2GrCIgZo4ydMHGEhWQjyzwilJcm83Gnj9WU+75317+v3yXykSazMOM5DvT/zOwrFeFiiRMEclJO2ZHwYFNRBV6c9hm8AwZgxdzpeOvqc9CveyGGXf0c0noNRigtHTVkCZlKtsFFv9dBP7i2uhg33XYBBvXOxPfvrUTd9hKMPGkQJr/7Nk44+1J8N38JPpn6Af7+0H1ch2Rx8XstBIjDBJHEp1SsflFml15J0pepoRZrVy5DazKarByf2rJSZHIdguuwoGU+RowYqJhJolapJJqlcIyAo1Xoi/rQFtAW0BbQFtgvLKABpP1iGPRJaAtoC2gLGBYIU4rBzipKSX031Ptgo3TWukrgirteQMDdHFVbt2Dq365Dp3bAH256FyvopDv7d0eFBGImD0IVPviLdyCPGWcLK/uaUY/6mtvPUW1iJaH+y3ffo2bVz3j071fjrc+XIUR2RVabtmQ+SalXhKHcvmMgxeKsBGUQFCfVxEY06euv5uLt96bC5s1GVkFLBokOgjysXmVi3l9Vju5t8nD9+SMxumc6ZS4qKT9iY08kSniRLrKIiXr//HnIoX0cfN8OBqzrGVx2vehSlPUbhhIn6+LYSyku7BML30/tdQk8VdWcPvapBZoCSEm5ehX3R1lVKX0QTBx/Lye0sz6IpXPm4dAu3ZTknEmaBnP8IpJE4BXYWK0st9LgWQAYE8saLWSxOdnzZ2NlGfLYrNfvYPqCiQnRyw+z/5CZz6eToVSzPUzZlQ8RpjTkaccOx4qlP+Ozr77GiFNGo8vAfnBke2EmgyhY48P8T7/DNsrFFVpyUEOgtqZVHhoEkBUZkIYd+MsD16BZARsZsyj2wymf4Jfvv8dnHzyMqu3ABZeOxW0PPgATZXaCBDSlwDp1pNbi7mykRvs0GSV5LEHw2c4ETsgURFv2iqi/+w0kFq9DPMOD+h4t0eIvF6Io1w3mFDjX2X9C5F2YxLElGVrkI+3Tcddfri2gLaAtoC1wgFpA9dKTHoJJBlLqMhTzg/swgSM7/UzJBcs+HGeCuq46iAf+Nl7JDDvJMjGxOChcsQ3D2CPlyYevRDr73ETIVhF/2EmJYpX0D8uH8Y8gEPW6yHah38iCoDABBAvZ5XN+8uFvj5NtxEz0TytWYNCQwTjvvPOQmekGt3pwe2cxUhg19fWUt8thf6Ugz41AgySy9bFXFjD67xhAkfgVkvkP0aY2O5kvoaCSijZ6SBHg4BwRppKdE0FkBROMXcIElUJ00uwcv3iEMmx8pUyj2h0cJ/YzrSqvQDkBpY+nfQqPk31R09PR4K/HyaefgKOOGcT3cm45nMpPFD8wwT+R5BZhOiWoJgAXAUKFHyV1gH9XbXWUfCRjJ6J1Vmo+mwjk+FlMZGZFUga7hQlbfeo3i7Fg/RZ4unXDmoXf4pULTsKxg9tg+JUvIN72EDSwP2wVJSRRVoZ86R21ox4tmrkx9o4zKB8YRdlPxVg6bwFuvOEcTHzxVQw+9mzc+9B4HE25uSOGH84+YlZ+JxenyEDzPEQW3c51aeX6l9jTJj06q6uRk51BmfIixOtq0KNta2Ty1Lu0y04CfwaEGyDg5KHUpRy/q3Haq9Wl36QtoC2gLbB/WUADSPvXeOiz0RbQFjiYLZAqhCNLQh0MaEWTvYHB8itfr8akReuwrXgbhlBK650nLsf6jcCo6x5A7Ngj0EC96kTcDh/7HmFLMTpmZqFh6zakM5i47cY/K/kt4ksoWV2Gf7z4Il4Yfydq6OtPmT4dPSjr1sBAS3hI+xJAosq5YhhFE3YWpCWwY3sZAaSPsGJdMXJatIXTQ6kSNugNUV9dGvJ62OPorOF9cMMpvcmu8qO+IUgylY166XaUTv8KxW+8DsvWrfB4shFidFtBEfV4n/5I/PEKbM9rTrYHDcBg0pRIV1VvJkoq7DsG1sE88Y1r/99k21JLQmJ+kRi0MzmhACQ+kMaEkQS07QkuJlTDZEMCziDv8LVcPCJfQgl4tY7kGTuByVC1HzE3mzN3aUcAiTJ0TFxEJcnAoNtt9yBQGcOj9z2NcI0ZQ3p1waRHTxBsFa9OWYTbH52ItEP6wk9JxbpAFVyOOMaePBKDOvegPvxTYDcuBuOtUM+K5jwmyEK1pbhy3DnIyWMFLf/LoL7cXTc/TGnJjphw7xl4+50FmLloOcZccgn8XKsCdu1+yJpsahvp8CTX2NgbKZkUkUbhMTK04pEgWnEdpRVVIrB1O+VEXHC2a4GSHAcqCTD5aD8nGwdI23HR+DFJNTAzcyT9aQBVL0NtAW0BbQFtgT23QBJAIhVFdqdknl54JwaAJCyCKPcm2asdlEu10s9rqApi5vS56NPtECz55ls0z3KhXbs8nH/2UWQWEyNSbxV/2ESfkKxxtrEhRkGpK4ORFOc+bxEQiSCEzeyGYE1zltZizGXXotvhfTD67NPRvGUL1VtUGFC1ZPFLNtsmhSPkJAsgFaO/7aQEmvTglN4t+tg7Cwj7J8IiFgGL5C9IH13JxxFMcLs5NnxO/i1ShgLYiVSdzBP1GAvDzEQERbqswc/54eJnED+Qoi4mqiilFmSBHKV+OX5l26pRsmk7byvx/Zw5GDH8KLRoV4CufbqwZyq9LL4n1MS59QAAIABJREFULAzrBOMJShMKyzoiknaGl7kLiNT0Sg9ooIIAEbk+vG5KAzpZSEVfMkAf1GNxw82+Ydtr4nhi2ieIZeXCnpGD4h9mYcplp2LEgAKcdddbWBdxwNquCzZuLqJ8XQOyOUZ16zbg0gvPwGFHdGIxVgzlP5dh8bdzcNed5+DBv79KwLUQi5atxB33X08fW1iAMfYSZS8qAkhOAoHSWzfKAj1ZUlYOSpDn42RxpIk+riUSgJNUs2GHNidDiqGu+PecDgzd+B6uTwLNwj6KcF3LGrWRvaQPbQFtAW0BbYH9wwIaQNo/xkGfhbaAtoC2AJ1/OtCKMkGPWQlAG4WWEtKupUb0hU+8y35Ahdj07SzcOGYMrj6lM8a/uRR3/ONr5I44BkEbWQyVtbCVUs6NzAkR/vBXlOKGC85B754FKBfpD38A3zz3Isb9+Xz0GZiNR1/+DNY2ndG8c2cmn/ddDySloc6gJ8hg3mzzMpBksoEB6LwFS/Dmmx8gjTJ2aZl5lN/iNVKjzMRqNn9NJQZ3ysMDFxyNQ1tQlstH+TFGHXZGIbbizVj95OOoWbQEmWl8nyQbEkGsIEupxU33o7xtR9Qx4ElQGiMadfJ5Sv4pAEIsro99YYGmIIl8v+phxFsBj+S+VLbG2WTXzgXhYULISum5uhLK2NX5kEspOjODTak2FRaPVLumACSRtEswiSAAlI1stC1btqJj757wZ3DOsMrRx8DW5XEhHA1wydlgjTjx8IMvs1KyPTYsW4jRA/LxxIMXKbn8ux77Gq9/8wu6HTMKG0PscVRfhi5uNupmRqtsRwQVzE9VMXliJ4DjrglS8mMT/nL3ZWjVMg2hQILADaUU15Tj+ccexMevTkCb1maMufAhnPqni+BpmUv2VCrxtnMEUqCuVHGqIyninwKRxD5S16t6hEmwTRBJWEVU0hP9DyXTGOP31ouB3Vw/lDkxM+HgiVEzn9KNkmBRtbpcD5qBty9mvv5ObQFtAW2BA9gCSr4uKTb7TwCS6myoWL5027hZxbjLkh3MjdnC5PbzT7+M8dwj/RtqMXRghmIJcVviHmr0PzElCESQMUvtOcqQ8ZPkrvgHqlKEfoEwWsR0YaE2AR98swmTP/oE51xxAQtFyHwhcCSyajE6Bk4y7gV8CgWj3PesBI/i8Djoa4rzzU1T9j+DKaOPPbWAgEICFIXpo0V430VJOhkp+bf4bikwSewrroiATCnQyUSWionKAzJTRLHQT0WAhFmYQ/RlGBTF6cMIROKg9mC0wcRboHhdNcY/NAEe+vANgVoMPm4wuh/WHd1YnEPFOsYJ9Af5RTLeMUrZpdwnARPVkWQiGfNWptKBqz4g/pyNC8NHKTjq1bFgitfLQrs0RzpZ8sCi9dvw8qzZaNmrD3tQmVA85yt8cttFGNTDixuf/gLTV21hQVUfrNlYgnTGT04y+mOUq7v3L2PhzSVbjGO2/ruV2LpmE2695WRcfsVDWLGyHFfddCNadM+FI4u9eyPs3ks5yBj9S5kLMl6E72hXgrMS0nIdioxglOBRjtcOS0M1jujWHFky5rKuuXbldVL8Jb05Q7wWBUYKtS05Rns6J/XrtQW0BbQFtAX+8xbQANJ/3qb6E7UFtAW0BfbKAsw9KzdZ+vrKIZJakhiWSkn2jsWEj5bgSzYPjtmyULZiJRY8daOq0jz5r29gBYOCtF6Hod5HBgJZB1H2aUlLd8FXuh3HsLrzonPZJJXVXZtXFWHJtGl48JZr0batGT+sKMHMlUVo07MvwsxQS7CtArxk81kJBKSCUCrA5Pa3OgRASlCGQipD/YyBRNPby/tbikvxzPOvqv5POfktYHGm0y7UVmfwH/T50NwWwO1nDMCYo7ohwaa8Ut0adzqQFQ1hx1uvYc3Hn8BcwwQ/5S3MDEY3siouMuI0ZI06BUUeDyqZdM9KI5uErxF5FeGi7OkhgbEcYp/U/aafkXpMJyb+b8v+KwBJ2EPGYejss1sRTKEwXAKCcG3MmfEP9O/cBTZfwACQvA7KwVFCg/JsbmYS4kwWWRmdSpAdY1Zq5ZYi9Bg6GPVMLETY7FfyRVLBnMbgN0rmW4yA4qLVxXhn5hw2bm6HVV9+jmvPHoXbrxjEKlrg8nHvYN7WOuRT2m6Tr4KSeAHkZVB6hQms4qJtlFMhgMRkVQan0rb1y3HjdefgsJ6tEQlwfvBxWbMP3vYgRg/qjJuuOxMzF1TgoYkv4PLbb0aM5xNh9azMFanklAA6RrkdtQaTQbTUdKfANXWbBJCkMbmdrxfde7tU3bJqNx7j3M9IR319Lfs+kNEolZ5qujKBJ02XeBtLzl++QzPw9nTx69drC2gLaAsc7BZoBJBoCPqtqtpCsYFTDCTuM/zPkCaLwcn9ycoCBtb04PVJb2HchefBWb4WQ4/qrkAgldtPJpTZ+tDYDxVgxGIHQY7kVrhN/Bz5J1voqNofusH48B/rsGDtBhx29OEwpTlQH2RiW3romMlsJ/tWPtdqIVuXG6FJ+mrS65PioaiwVJT6msGakVvxg+W7VQ8f3tfHv7aA+FepQwFx4rEpX8PwV5oe5kbwRgBC+t0CMCTjHpFAjPOBuEgPK8YQx0lkhgmIOOnPSR8sEQ8QSeCP3v0CP8z9Ac0LC7ChbAP6HzkQbdq0whDeSlGMmnP84Dgnh4peknNSRVq/MwBJpOJE5jnEHl8RrjE3GXnC/tuyNYxnp36GEOXiPJRszKjxY8fcr/CPR8bi0DZmfP7DNowb/xwsHfujhkykaF2Y/Y8og5xmw/VXnUpJZCAvDfjy9S+R703HRX8egrPPuxNWTx4uu+E6hD0GaKXWTBPs1ZgPsnjpk/ImKmuJ9hc/kzoS8FAR4qguhRTYoxw139dkSjSZKkbMyZWol562gLaAtoC2wH5iAQ0g7ScDoU9DW0BbQFsgBSAZZP04Bd0M2QUr3W25t3IHcOvzb6O6eXcs/X4+LmvfDE/cdhpm/hLG1Q8/BmuvgbBnt0A5Jd+EveNgIr1k9WoMadMFN19+AtJygDeefwtpkXpMuP9yVcZZ5U/gnqffwJBRpyLmYfDAyi8VrCeDZwmcDV1tBgG/MYBkZvATlWyAlA9KwMDkdzAQwbezF+DDt6cik42W3dkFiFpZVcfXxRhQxiu34KJhnTH27BPQLpOa+rW1KgmfTzQitngeFr7+JuLripDD5IFo75ewOm5bszboe82NWJqVjwo3K16ZSHDYROds73tAib00QPTvreHdAST5NAV4JGN9qU+NsEeYh+weFyuSfbU1yKGsoW/7Dmz6cSkGssEyw1hsjdYh4bKrikaryGL4BXyh/A31b5asWYWuw49ElH2BfCJcx8+Xx02ii8OgWUAYmzsNlUxQXP+3R1jROgim2giKFs7Cq/deimMHtgJVPjDqkgcR6tob6b26o8bcQPYgJVZCMezYUgoHQSIHM1mZLKUt37gGI4/ujbNOP4INhOPwus0IsEn0AvZTql65EC8//Re1ti8c+xiGnkG5nQ7t4QuyZwBBUDlCZBOJvJxZ1qPkzfj3rwAkWZ6SjGGBtwJ8qd6i5Fz8dX5WA0tvMaEgGgynGKtwhbFETlYyrSe5s72f///eyOt3awtoC2gLaAscsBbYHUBKMbllP+LOIqwPAQLEB4uzsENAGxv3SAv3yleffwPXnncW0qpWY+jR/bjp+QEW9ci+L+x7trEkcEB3lUUj0lPH0Kg1fANhJMmLROFKAAjWaODNT5diWVEpBo88Gn7Z09g7Sd4QI1gkRRkx6tEKI9nMnjEJoTywKEX8PwEbUn6c+HIpP1gXAP3KWakkDI3YRQ7VC0vdqv8bg7bLYQBHKeaaRdHNhAVN1nSSfR6nj4JkoYv0MDJFCSmRxeIkACgA0txv5uPDNz/Cny66EBFrGJPfmIwhQwahS/cu6DegD2Wvgeo6Mss5Ofj2Jiyk5Peqk0sykNQp/nZFcr/Sinv1MtUXk3PZwiK4hNtCqcZ6pJvpG4fMGP/6B6j2ZMLWviPXCJ9fuQZZpevw5YSrGDPRP6RdrvzLK/h08Qbktu1J8Ys0VJWWY9iAHjj/3H5UewDqdkQx6YEH8NDf7kJ2ngnnX347hp9+JroP6I2QLaSYYhYT/Wj1O2DYUL7LGHnhCJLlpwAkkQmnZCRf74k04KjOLUFhcsGfDKxpl6vfORYaQNqraaHfpC2gLaAt8JtYQANIv4lZ9YdqC2gLaAvsuQVI/N8Z4KhUuEhzUAiA0g7iXFfTH7/4kfexyNWcbBkPwp9/hLfv+ysGHGrHxzM34c9/fw5t+x/NeDgdtcxSBxM+uCT5XNaAG84fg2DJciz49j3cd9d16Nq9ObWoGavzNB956VMUdukFd/N8BmFGxaX8KckwZqWb3t/zq/p17xAGkmS+YxJEEkCSAD8heupkGu2oqMPdd/9dsY+8Oex348pGwuZEiAmFWE0pBrTy4OozjsWo/s0p1+CjDFgUGRTVtrPJ7k+TJqFmxrfIpSaKyelFA6PIEjJVup53ETYPGI7y3AJ+DhsoEzgTCYvfQsYiBSz9b+ykX2edg+NV/xuAZFQuGkkIq8gMMoEg8mzCKFIyGQQSc6m3XvTzCkTIVitswXnNcsk6ymmIpKGHsh6ZJiflPdgXq7IK9ZRDaTHwMFQQ8EmlNOxSWcwkkgJJmZWyMJnE9kpYv6UGj7wwCYeecDzWLf4BrSiL+OWr98ORAUz7pgK3PPI2cgcOQn0nL3w29mVi3su3uRSueoJJgSg8XKO15duQnxalbvyllPgwNN2zc2xYPPN7LHh3Gj5+7TG4WII5fe4aTHzvU5x/9XUIiY69iywqAXySkoyqAlpp9jQq2DVK+xmVvgZr0KicJouJc9pBCRmR5rGzhDtCSRKnVQndJQEkScBJYC+dz6QunL8z0gvpAJZxOThWib5KbQFtAW2B/cwCkpimQ2mwhChD3ITJLYJ18pykg62SRCbTxypFSdwPXWYnXiHD/IqzTkN6w3oM7d+N+rReldOvYqGFnXdZJ4R1q7ehT6dCaV+kCkPk8DEXXeeLsZAkiKwsD9K4L3MLxrQZG7B6axV6DOwvLTOV7xzmPmgjeBQX6oqdMlo8x4jIftHXJCyh9kvxNZsWATX121J7635m9f3mdJQPQlhQ/DUZaZkHRrFL6pYDtwtDSU5dwEXjEMaSYhxRts5MuTkBchrBJfbKAtk1clhF2pt+n+A8In+4dsVGPHD3Y7iEPSTP+VN/TPtsCd544w30GzgAJ540Ek63g/4V/T8CKyH232oq0auk7H4nAJLYRuaxsK4a6PtmebJgqTNh6lff40cWECUKW6I+YYOD87x+0QL0sPnx+TNXIYemlaOsErjxtqewcnMVPPmdULSjEmeMGYXjT+hAVn0Eb7zwJEYd1hU3XHsSfl4Twn0Tn8Zp11yOiEMkw63sTxbiuCUXW3JUFSComF4EZzlscfkNkIEj8ucg9VAApOGdWyMjWcZkzJamTKMkAKmWsGYg7TeLXZ+ItoC2wEFvAQ0gHfRTQBtAW0BbYP+xgMA5qcOo3FSOc7Kvbz396ce+/AX3/7gBbbr2gn/WLJzesRUev+441Ttp2sIduPupV7Ctjo46K/TyGVQ7A0G4y0Jow6R4vGIt+vZvjVufu4XPRxR4FCeTY9rMFdhQXod2fXoria8UaJSS7JB/p6Q8fitbCXgQY3Ld6XKhgdrXEmtKVagkwC1khbz/3keYMX0Octt3I8Moi3JcHiUrIpVsVvah+eNxg3DFyQOQL/rpwVpWKMbI9nCh+PMvsGny63CUV8Kenq3kT8K0ia9jV7ivuBlbCCDFKJLuo9yXNFnWx76zwO4AkiQQJL4PJyVtLEm5GQcDUT8Zdk4vQVT29PIwQM22OOGnXONPixchozAXubk5SJOEFgPmoC+ItZs2oaBDR7TucyiKGGBHuGCUvJ2UN6tAV/ISBBIJNImSjVQne8gWuvnhF+Br1Rqt8ptj68fTcdwhHfDkQ2epEPnaW2bg85UbkHPqUJQyKHYygRLbXg0H/zwshbbyM2IEMYMVxQRAb0Iu+x3V83EXg+61Cxdi5hsf4Mt3HlUsoSCv84zL7sKYS65BZn6uCrj9BLnMdjKHRJiPc93K60mxkOR8U72hUgCSKWlA6RchPR6sZGrJNXnddkS4psxxNjhWaTwCxBLQS2WoSuwZFdqSnNu9RnjfzQb9zdoC2gLaAtoCB4QFkgCS7CqSxhYASe01IhsrTB8FFtC/UhJWLGoQOkgwAjf37TdffhN/Gj0S2YGtOGogJeyEbkRfTKSz3nhnDt7/6H1kpbsRowzrfXffha6dCpTs7Gtvz8DHn34JD2kmFhYMXX/TZejYrTVeeX8ZtlZH0L3fYaByHf1Zo5+S+BNCOAqbA6pHTIQPRLn3i5ctBSl0htXnptj3YvcU614X//zfs1B8EGE1y5ECjYQRpkCk5G3TT0jJlaWk7cTfiYqENt9govaCeCXEk9SnmUUCTWYUfRnpb6qgSBaEWeKUuF5Xir/fNwFHDRuOSy8fDQsxjJcnT8NnX36BSy+9FEcOH8C2r2RxU+PQpJpIGn2uDP9pNwDpAC+eMdhzUnZIsJS2sdRZ8dAzk1GalYVEs+YsXqIdd+yAc8tanNSjBSbe9Qd4pYiQzHiH04ztK6txz60Po6yUMJTdhYIebZDwWvHzhlUYM+ZEXH7OUNhp36+/L8bXP/2M3qNHwE/GmJ3r28QBTEjzMjmUfWW1J0FA+udia5kfipVG8NaOILzhBgzrkgKQRDpcHH35jUjNFA0gHRC//foktQW0BQ46C2gA6aAbcn3B2gLaAvuvBVhyKYdod4hsgwQ44kwz8JGQnOpreH1hOa789Bs4W3dFpj+M6LJF+PCmCzCoXRqCfPnmHRF8NvsXrPp5NTZ/Nxct6uLoFc1CWgOT5uFKjLz0ZHQYdwqQLfJVFibnzfhxXQOmfP4P9Dv2GMofkP3DKLppP5//BoPGkGCIwZPmRo30MmLA52DUH/EH4WCUub20Gnfc/TAym7eHNZPBEAN+F4PJBBPjFSXFOGFAd1x76hEYekgGfDX1DDoJLLDHkXVrKVY++wJ2LFqCNFa2xoNhAgvABla+5l53K3a064p69kcKMYsvmvr/zrF7kkFL2u2pNQ37q4RD8lYSCykASeTowB4GXjbCbuAcibGqVBIKVlJ7bAQGpf+VmdrvwapKbPxpGfJiFlRsL0Prvj2R2aEtwl43QpxTUc55KZX1cMyDBKASIvshzZZFYofBriUsVZU2VLByc5s/hvtefAt9BhzJ7wli0Sdv4Z2/X4sTB7VBBas2T7vqYWzKbYW8IYNREqlFtN4P04Yy5LAPklRZu7hoGzZswWmnH4shJ3aDL+BH6xw3pjw3BcHSrZg88VbVEFrA3JffX4ClG0ow8pTRCPF84kyixVhxGyC46XBwXZIllbKLAa4ZVd1K7oWBuZkMPvmlEKkQM2X54tT3ERCrwVcHL8G2uFT2SiommdBJxekCIkngbuIHaQBpT+esfr22gLaAtsBBboH/A0ASmVTVy4Y+m/RmsTDp7LBKcQWLdgjafPTONIwePAgdrUH07dkWznwWQPDx9eti+Otf7sXfH7kV7Tt48PHHS/D111/j8fG3Yc2KIjxy35N4+tnx9AnZ9+jjeZg67V1MnPQk3vt0Df3gOgwZ0R9sCYqAL4QGMtP9DSG0aFUAGxm/ESmf4MZLLhKLlHzKj4gJU4J7rBziyzWVs0s9dpCP8l5dftPeSMYH/LNM3E6mOf0wYULTRzEYLElZXjomAgKp4jaRauOcssQcWP7Takx8fBJOOfVknHX2UMWAWrt+Gx4d/zgGDx6MUSePRkamFawjomckYsEikZf6fgV17WRGHaDydWIjRfxL9u6y0U5mViTtWFeFSVOmoio3FwECQkHGi1n0Ea1FKzH2rGMw7qIj6O8qk7BaSQqpTJh95xPY9NFS+sbp2BiuQh0r8i59/D60PbKF8sOF4ffOxz+jMmRF277dVa/RSDCh/GV64GpsRaaOcJLha8p5CTCbBJCM3mhc/wSQPASQjurakn1MWSyoGIuGH9p4JJ3RlFLAXk0+/SZtAW0BbQFtgf+4BTSA9B83qf5AbQFtAW2BvbNAAgEjgcvmwsyOG1GB3LWwV4uqxDPjte9LcMXHM5HRexCDhAgqZn6Jmwd1xyNXntAYC9UzFrAzI73uq58w9/nXkbW6DIWU8QrFwjj2mnMoeH0cZUKkNNAOthiCj4HBHY+9if4jR8Ls9Sq2kTAedtd+/y2rMI2kNpPYTO6HqFFPzTFWHLKZK9lBdoIGiagFL7zyPuYtXIaMtl3hysiANFcWACDGACWbjKqxpwzGOcd3goV9cmLhemrfO/m4FRXvvI+f338fdl89cplYtzMA3ciqRt9Rx6PwtLNQTCaKn1WsohC2e7PfvRvJXd+lNfR/rRX/GUCS8QglJWsEQJLeCRLnxylx2MBAVGQWvQRcI5TQsLudZCT54ObcLbS5kV0Txiyy9LoedySqWWEZoCxcLWURXSxLFjk4CyUQZZGZHJKwIpONcncgiGlVjD9+D4FFWUt/f+Zd9mTIQ1rLQlSu/QUZGxZj9pRHkcvq5nmrghh28S1ofizXTpe2CJAxF1hdBFeQSRCeRybl5GIlpSjIc2PsXefKtEZ0axD33nQ97rz5Mpw2+jAjn8JrXFsKXHTNHbjtnjtVsB7hiwVECpOZZ3UQLOW5pZpN7w4gyYeIFF+E9KmgdDWSUlECSAlK/mWx31NVlQ9mp6FXIpXBZiZnBHQzEjdGs3MNIP3aeapfpy2gLaAtoC2QskCKYWTIAEe4nbGYQ23n3MMonSX99qRQQfYnIXrbrWS/spjHwgqROTNmo1eLQvTOdqJ3twJ4W9BX5U4/ccInZIvHccutpwo5iNJcwJhzrsabrz2LN159E+5EGi688BRYmYEWaOCyS27G2BvvxNptQbz18eewZriwdPVyVFfWsHgqgSxvDraXlyEjNx0DBw9An3590a59GzKNLYrRbHVJP0CjeCpV/NOUhf9b+r+/h5mkZKgbD86EVDWKAhdTTxhFMMax8/VSAKMYauJ5JQtZGhnpqi8S3yfyh1LcRk1jO7UJLfT7Fsz+ES88+RKuG3sNhh/XA3Xsd2ml3/SXOx/Apk1b8ORTTyGT88on/bMcnEQEN+JKGy8pr6ZOI+lgHuAAkjB8RCIyQunmPPZ2/eW7VZj44hTkHHoIqukHupxuWBoq4a3chEkP3YreXdMoE97AGIsLSHqAsjcZvv0RX135BFyUB9xK6eUx994I8+hBgvAgbA0hZHXgvqdmoGX3vsjrkIv6cJgSyQRfxWemXY2+VyJBaMhmGAw0GVejD5LxIHtYUcLOFfURQCpMAki7Shwar9s5S3Rh0+/hF0Jfg7aAtsDvxQIaQPq9jKS+Dm0BbYED3gIJxUNgIpfVdaoqTP6EnUDHXUIeBzWm31tUhnMp3ZHVdygDBQJOG9ei7ZbV+HDCrSjIp6a89JylfJWFwIkq6lq2ET88ORGrZy3gx7nw58ceAEYPoEwInwvxCxhU+fjS+yZOJVNjAKxZ2UY1pooIjKq2/waTRoJFdmFRyXITz0kYSH4yL9J4Lg4Gf1LFtnJ9OR4YPxHIyEezFi0RDzEpTqk+OHNRV7IJ5w1pjyvPHI6OhQ7KMtSp4CWHMl58I75/6XkEf1mItunpxAgYHDFo3EhZsj6XX43SvFaooiReXHrI/B+Ryv9ni93lTnTCYU+X5K4AkiiOCBkvBSBZyOZxsnI5wsRTnPKGEU52YSJlMLr1Ehyp532HAC3Uuk8n2JJVEcDKpcvQYegA1FIWp5LgkTs7A37pUcR+RwmCTk6+Ps6kRJh9h8wiY8P5HiMYKQ2bLRE7eyeYsXbLDrzwwUfIGdCPbLgEtn8xA5cO7Y9Hxo2AYFDvzl6Hyx5+GvnDR5Edl49waRXCDQHiNxYGxwmy/yrgryrBTXeOQ3PKKr7/0ER4I/V4ZfKtsLh4fQzCLS47Gmiuq255GcNHHofMwmZKHiQqQKr8FHA92nh+BoC0s0ozxUCSx21KvoSfJy0DCLAJcy/KKu9gbQBZ2fmKoSgWlrVmEzBOACRK+QSJzMWEgcXX60B9T+esfr22gLaAtsDBbYGmEnVWFgBx51GSqOLVqR5IBISoOmYACdxmpfjHTEkyBxmySxf+Ai99uWHt8tCtbRZy2rKZEV80/fPFyM0qRD/KLit3mG7xjG/mYejwwVi1fD0CtfUYNqSPkWjmdy1etBLtunTHnCUVuGTc7chqW4ABRx6OXn36wO32Kilk2UeLS7bg229n45efV6JTh644ffQp6N67DfffkNqPpShF5NJSvT/Fj2taUHVwj/S/uvoUKJN63pDbNY4mYBL/pR5uBBtSLKMk65zMbRMBRwF1DIleASU4FvSFQuwJaaW/b2VPJAq0Ie4DPn7nE/yyYAnG3TQWrbtmo5p+V3aWCw8+9Dx++ukX/P2hh5Cbn6Gk7cKiX8jPatQEb7wUA0Bq2h/pQBtjWX9h+nMSu9nJxE80RLFi3iosWrgcazeXwEL2vTU9DWWbVuC8I3rh2QfPp425KlmcyNVoDIqf8WfYgWVXPogfv5+HQy4dhb5XnQukS7DIFUhp5JqADbdOmIZBJ50GeBPss+tnyzIy++lLk8qvzCbj1RRAsihpO5GnE6lkGWeue5Y5CYB0RLfmYJszFY7+kwCEBpAOtGmoz1dbQFvgILGABpAOkoHWl6ktoC2w/1uAiuyG1IcCkehyJ1n9UfZXkdSwNe7AlPlbcOm072Dv0V/pyMc3b0Z09reY/NfrcNKI5jCRreMQiS4CMZIMZ+dYoNaPDa+8ienTv8fV4x8BerZXMYP6Ev7V8SVTps9FIqclrJQ7sFHGTgFIDOIUCELpKwM8MZLPqUPkxYyA4D9zWFmlGhHmE7MLEjjGmBAXoT3rRoqeAAAgAElEQVQ7E+xWs4MBkhMTnpuMVZsoEUZNb3nO5mJQVMdbsqu6pccw9o/H4aTDCxBpYDqeAZWT2hVuBj7LXnweVTM+Qw5BhAQ7M1czEC2jrEPrU85Efb/B2J6exSpWskWUHJiwMVKVkjsv2ACEhAFjdJJRMY/S9DdeQwzCsId6HW9TPWmUDZtWYSZfp7QZDEkxOX4L9tN/ZmT+W5+yE0CSbxSmjNgkksRLVJNgIjYeVlI2sFoyzt4+UUri2AjiWCTbQENGGTxbyKjxEGxqThmP4g2bYMpMg6NZPkIEkXwElswEFU0i5cF1ZuV7wgLgMGlETg6nPD/Dzsbc9Q3IceVwzQGV1THcPuFJZB8xFGEGwZ6yGlQt+Bazn7oLvduzeplx8bNTF+KWZ95hZWZ/ZDrTEPBzLSdcau7mx+tQvXE1Du3UHv6tW+FbuRa333Iljv7zYBVXK7w4KWP3yrsLsXLrdgw5/hhEWREtbCKTSNlxXcj1q+pcziWp6typ5Z+UtuPkldYSUZG/E1YREwLSM/y2627HY48/DRP17MWektgT28pfjE2rw1apyqX5GOin+hcYc3tnUkVN1SbTYNdaY/ks/mpxzUgDbJGekX8bi6BpZXHyA9RjqSMFhsmnN/3U/9ac09/ze7GA0XR95zzdfTalquBTv7fy/M7K+J1WSPVe07eGfbQdDg47pFZAah01XRupx2L0ZULsWyS3uxxqPxLJZfpsAiDJXpBkeTQykITtyyIdeU0swn42fIWbftjq5WtQt3k9TuvbBe3yHGjRMY+bkewLLAYRtjH9Krpw3NfozooCFm+T4mNq+6QL0OjOCtD0+rTVmM89duSYk1ErvgELKuR0xSX2ECBq8EWUhJ70Opz63nR88/U3yGuWg2tuvRLuTDuc9H+jZCGJ5KtZ6FI0hNEf0ZDYSu1Yygc8gFkr//J3X/WhMfrYNP1FFZ9DfI/Uo8r/UP6rWIT2UlOi8VnDTuo58ZcNqxlzyuh1JD5K6pDfZCsH2kT/yhx30fb0qpX/IR8Ro59CmWI7C8zozwuAZIpYULa5Ao/c+yA6tWlHltp1rJ4TJhr9JBbaPPLYs1i2fAUmTJgALwEQ8cUTqsdS0klPfvHvxedWMaPNKK5ycrLboibM/OhrnDlqJL75/FtsKt6EoupK9OjaBvdeeRZaZnNd0G+NRP3slelWfcJkiCy1cQSnsz/n9C9w4qM3AllSVCXjTAROJAPXlOPF6T/h8NHHo44xl8tL/9dXq4ArAZAUkJyaOxIbCWan/FUZyBSAxJ5L7F3rijbgiO7NNID0LxeifkJbQFtAW2D/tIAGkPbPcdFnpS2gLXAQWiBVw8fQSnnzyWJNIyZLVm8+9dVS3DF7GZw9+lK7PYLQ+k2wLF6GK44ZgPtuOhbuZDWmQTVgVZhE30LhYPVlzbp1yGzVEshMV8FClNG4lTrw4tt/8t0vmL28CIefNBo7QpWwOJ1kKXiYXGfARm16wjkM8JxMPst5MQEg2BQFtOW9VklcNwad/8bAJZkVRgAicScTDioZbfwzyiaw/nAcD49/BjXUs8/OK+T5p7NnEq/jf9i7CkCryqy7br5O6tEhCkiIKBICFha/OibG2DHmjIkYjJhjj+0YYzuOOraiAgaoqBiIINLdD17Hve/mv9b3nfN4oDPjKIrIOXi99904sc9Xe6+91qb8WKJyPU74v90w6kjWvPHVU/6ETgqlUrK5g6qpUzHr/gfhW7EKIWbiJQiOpejQlLfuiObnXYAlRc0RZfppVO4twQQFw8NO9CLOQIJq0CTjKrisDEkG4nnhcQJ+Olce2YBGUvb28RtpI4EiuTErsaarMSF+AX7SyeMWIMjHb/IDghcMtuv3pkLN5kLjfsJt+LX81A30NgUqm4Jtrq3c4JZgCQWK5Mb6CDTl8h7HK2tRSkCmy447oprtNcKAkBvoUvxC+dFOY4OfTnKEACOpPOZ+hCibGDIdBfjrE//C2qISRMhgy8nJxMr3J+L4Vs3x5PXHoIHBLWnDfzB1DR54+AV8OW0OZeNKyJYqINPIh+ZkRGWWrkHLSBW2K8xmcmY1jv/TSWg+cg+y6ZxACbuozuTTr1fhhnufwqmXjEY991uXjCAri22Ltb4CdND9arcMrGnbIBdi25Saq2lvdOxNAWO2Nx+lSEaddQWuue4GZLcis5DBmJDJCBXryJFz4T7d4JBlITn7Y9tWYeukAB81X9m1CdiZJMtJWwbtE2IULyMVwZDuzUw2qc6w6VCk723gTVkBme+DizwI6dfS+7au83DnSgWU3Xam8VTtyREoMjJXpr0635GApfrcxmFS+3tX4Mh79uyxrbQHt8c3BUjcxAEXsNE8N3FuNZMm2IuEp3DtImaPgAIlQdiVjkAFRY7tOs4mRVkmu02u4dpHSTpcy4XIQFq3ai1mfPg+zjhwCFrkpNBx+1as4ad5TiskO8dM+3IpiouL0alTnumzTfGrJ5/6iOu8MI49gsx6xqhfmjgPE6dOx/5Hj0Qtv8yShpQvs/OjTyAF58ewmMyUeM0IZ6KsvBavv/om3nlrAgYMGoATzzoR4RyCVwQbovF6ZOUwISQSYcIWeS9a/5JKJWm7NBOdVJcn3kAlAAN0NJ3htq7xU2crUEcTfYAsIN27lI/JVsb8vF+8x4G45A34OdclH3/6OeJkau9GVnZQbCDa2UfgxqzJ5Hc0rqvUSCywYFYQjnycmM/2mPof96B1PrNdTJJMMpvABsdtARo8ZAMzs3xBQkMpyhRTlrohwlqpoRy88MzrePv1t3HKCSfioIMHoLyW95VMdAoX4Ma//BXz5i/E3x64B5k5vGdc7CW5fzvWNwW01Cis5+Vzpey20K2zttmwKVnIWN/xi6RwECRznnCaTfATzucoRLDqEftXgPU0mVZH4yVq6/AFWXaH7T0URcla9O3dHjW8VOZeEbxxEgF1a1Q3VIl7XKMGWR/Up7VhNQ/KWp1ozn7tj5GRL+Anh5KBrNP53BQs5R3vOnAA6pNR9gMm6fFGCRA2/o3OpwnEapqDk0ykzwygyLaVyeMKQNqzR6uNJew8/2cLtT7vsJ4FPAt4FvjhFvAApB9uK++bngU8C3gW+NktYF0ZAhP8J1c8JMDCiYSxVinGPPkmXi73IdKqM8rXl7Oeyiq0WFGB3gVpPHvPH1Cs6Jg2EzmTIycdMKVgMpjeUI8QgaEGSX1lUffaSHNIHiuN9fVp3Pn0ODoGgxBg4dQ6ZlyGqDEfpKMfyogxe5MBbGagyYEWuJKi4xBRfSb6A2Fmu21OAGlDVqd1qEwmq7IfeS4xpqG+Sqdx8kefo7hVR2akhugUFSFCOb6aqioM3KElrjh6Fwzr3gK1NdXiFCE7I4jQGgYp7rgfVTNnIUQgQdmvGdREmc+gQLNzzkNtj96oCOWConiIm7Q5ZckxOCI5ExOMp2PEwIFiIrQIAxUEkXj9cvr8lNZIJeN0prKNLRUuCfB94+zRwNLVV21mye1RitzNxbSMDabBBug06TgxZb16DtSP6mNqKWqLCkAEaOyAmEl0fFNVdVj51Wz03WVXVLBv1EsSzonzWMaM21kUDFNLUyandXRTrJugukJMbMWL73yCNxeuQVGfnVEuxg6Zf83ZBl+4/hL07seCzs5ZswQTPpm2FlOnTMOS6QtRMWcJWtelMKBZC5SUr+cJlGF9ugwn3H8dsE8vtiE68Ky15GaAVjCqfdDxY/DHP19HwIvjQKaCbg28FrYrUbEEXioErgxdgkFCt+Sym2xdnquRgmR7dGskxSMBXPmn63HpqNFo2ZXBN44JIRvpI/PIBoj87Ac2SKEMY8tMslnCsukGAEnvNs1OjzvHy+T4lMVjZqZqMXRHK0kSdvahQFJatChn39ZMCjZohLOBnA053T/q1ns/8ixgLGDapvtwYlVN26wLRCsQ5iJLpt+Y1mkBT2/zLLCtWqARSHVQI7sWtdVLzMY5op6d5I05lagOZZmgvAGQuC7UZtgihpHdyM9uNKVJQHCZ2QQjzAzE5IoQ1z1V6yvx4Ruv4pxDDkBuIIqd+nXkXLYhyUDn8dKLk1j36Bn069sH3Xtsx+Sh5liydDk+/+Jrrq0yMebyy7BdB01mwORpq3D3E//ASeddggiTHKhCa9aHGRkMs1MKLUnAJ8xEkgQTgvwEwrJzMriWjiFa2YBHHnscA/baDW3atkAXyshmkLVcw++LtRxgzVAlcCgAH+X+EmHuOxUlmCEJMDGWtt4EIHPvHQApqIWtSTDR+sCOjgGus4MxPmji2bMX450P3keHriU45LARqGZ9xdycHAP6NAJIBJ/MHRTrxABI2qdBi/hkJc5cMEff0Sfktlm5bDK3xfbSmkh/p2njzCy1mTTq62PIo+rAZ598jb8//ARatSjB2LGX8thJ5JENU8ekseqqOAGk29Crd28cfczh9HnY1FhzJ0A6uR3vLeAppQGzzuF1ukyZLTkLuOCa6yFsCiDJR4gzwcnPNawAzBhfB9iO/VxfGRa91n68Nj+lk+vK1mHB15/jkCH9UEIAqXuvbgZc1TIvRR8lSX8lRMAoJeDO8UjijkSgEo/szaH/yPtvK4VyFcx5c+ytL6DTsN3hb15AUpJlFIUoDaiaorr3hpno2FbJf5ahps/sSOIMLexDVIZg/aUNAJKcXLs/b/Ms4FnAs4BngV+3BTwA6dd9f7yz8yzgWWBbsoBZXWuhLdBBi3aFw+W8Wb+LvhOufuRt/HNRDeoK2qJi7Xq0IEiRV1qJ5ok1ePmhi9Ayn1lqxjHSvkw02XHiHEMaT43cGTkffkk70JHm2j1Kn+HuxyehpNdOyOxQhCpmXIboyMkr9rMGUzJBVoPJwGSAXj4e922ITQI/xFrYjAykfwcgqa5TA4MOS5atxpP/eIHKfAnkFlPKLswMUUr1xaMNKPLX4ZyDd8JZhw1Aso7MKUk0MDMyj+BN+XMvYebLr8BXsQ4FIWY9+rOwUADaHnui9YhDUZrbElUsCEviidxnm53HdMsUrzsZS1Iagq6WHFvJntGMEQIVAvsyaRDV51VWbVSZqnTMonX1yMvLQ20tM1hzCdbRPvRxjdPamGhoIg6URtF7zOJThqEHIP24Dm/ixrKjjKt6Qco65n33s07YNxM+xB577IUKFsuu4wcJJ1NYAJLdBPpZ1pifGZwqRsyUV1sijPvI4OfT57Eg86vvoYRyh2t5r5rRCa97+S0c07sj7rr6MLCEkekzGVlZpm2IgRMsJZj0xCuY/fTraFZaix1YZ6uCRYwrWaPrkL9dC/RujSTlVQLKfKUTnuIxY4zQnHrx39F/v4NR3LUVogy0mCpIktPRaGBALulPulIhFkDSllJhckZxxIhTm2LjRazej2tH3YpTTz0VnfvweC6ApMCAQ+1ToMJo6CvhVHtXcqsTDHMdfhegM1IpbqRRYxNfZxCRy2B2cGaqEkN7liBP126+Yzh1Sk0257uBcqR0ZRuYEojkM5GNH3ffvV95Fmi0QBMESPOnZRzZ3uK2Rj2bcLcYE873DfjrNnTPnJ4FtlELbG4AyQaONxjTXeP4BRgIKGCgW3LLDWSTv/zEk7ji5JMwbfJEcJrEsb//P7JJ7G9JtCfzhPNrOTBu3NtYtnQFQaM411kBDBi4CwYO2oXgkJ2z1KdnL6/E6L/cjhPOuRD+vCLUKmuHx0nEOT/zN5LBleSWAuW1XCMGCIYFyHgi2Z6yyUAN62dGmeyRWlOKdpS+bd2pE+q4TmvQHMl9lXPdXdCSTFvK7dXWNVAuV7J9WldsXOtna2pGPwRACpHNrLHy2Wdf4do3igN/R8WDvGzKATqS11yf2/o3Ah6cdYnWNpScE/BmNwGMktfmesYc1EmK4RpBtSiVmCV/JMh1d5I2zwhznCY44qON/QQegxy9y0ujeOWVN/DxJ5/gvAvOwa4DtzPAUF1FHdq0zsH4t2fgwYcfIyvpYBx+xN6IcO3upyyxJMItgKRjqsaSBZBsvR4xkLZ0GkFjD/zepiPfQwCSVA4ak9PYD8Qg8mshlmhgshwZ7gT7FlIWsmHdEuzRuys6ZQawXbdOiKZqKPmt6lH2XsQcafKQAfnM4s/IlGsyNNUwlV1I0CrJeyV5b3YH3HDX49j/pBNRwXd8WRZADlFOMK2OI3DKA5C2pm7vnatnAc8CngV+lAU8AOlHmc37kWcBzwKeBX4GCyjlzuhNKztfMJLN3DfBWD6i9LtufvQ9PDp1GSpDxchisDtEvYYiiruHKufj9afGoGUeJefkyBmdDyd2q30q8Kx4rhwoFj4NKmuS+4+RVROS88y/7nl8MrLadUGobRFJS3Lus+i8MQuRzkKIgIsADm0hJ+4uQoQcBtVOMdtP1YN3pBq+AyA5fpWfAfEoZU/iZFC8OX4S3uKj6459UVXH7Ds6sSmyTpJVqzFi5/YYddphaJ9Phz5STSfHh2bMIMXshZjy0INo+HY6WmRQwoSB79qcAiwkG6vfaWdhRZsdUJaTS1+KAXWmqUs2jKF4+AhQUfUEefKpyMSKULojxWCBL5jDDFreIRWtZQBdLKSAfsvjKUARpR65kaaTfr6OT8DIyIrxPTcb1yRcOhIP7ns/Q8v6ze9STUShCTnZybjagy3UnRVN4atXJmD48OEozwmilgEJBXosI8atcyXzWKBG9yDOKFQ6mMkEabraYjWxwPdyytz85YnX0KLvIKylXGIxH/nfzEPDF5Mx4aGx6NmVYCuPWcvKzj7W61LvCguBIgMI73+FKXf8HWs+/wbN25RgbYEfI/95P6hnh1pKhOQSoLQBbNY84vNTr8/DZ/OWYdjvhhtQJylHn+fmd/uXKVZsASRXLsjWCrC1ksIMiJiMWmZMJ7mDGy67DYcc+jvsNLh7I4CkjNDERgCSlaRU32OshW1agJxtNkGnf8edAJmVu7Owm76i74fY/rNZ62ljBpIFkNIMcJjhwamV4AZsXFmbRgDJA5F+8/30Z7tAw37YwFrQFKXKgaZ92mnPwJnu326P17MrkWob6c92ht6OPQv8qi3wcwBIumAXRDJlUMRYksisnjkfKMmDJZPw9H1/w9VnnY2Jr7yEB+6/B7879EBcTWZJs+a2T2q+4XLMAEXK+xDbJcMquZrJyjDACTpURxKIce112vljcPSZ5zExiutCPnxav3JRnMHnBiZ6aJ4PEzhqIDDBFbBdz0kyNkLAmchGIEIq8er1CPPkl61ZxXVmDyYsxfHNnDkEL17D5WOvZF3FQu6biUVcF/sos+bOc7/qm/xvTu77ASSxh+1iXwwkXySExfMW49bbb8NpZ5+OgcN2pv1Yc4dJV7U1BOKI8lkASQCRABmH29kEQDK1sfi5FWy291UMJDGUzLqMSTAx+jNaPzfE6o3UoJ/rZx9pZCEy3SKs0TN+3CRMfHcy9jt4Pxxx3DDUENTz6z4kqEbANvG3+5/Bp1O/xAUXX4QOXdoikEGWTZgpYZSLNkwYU4tnU6m1X38GgcCjgoJccHlLJlY9r5XAHNdWWvMF5XcQ1AuwEcepqTxv+nR0KwmhXZYf/Tq0R1Er8sJDBEGleED/Sf5I0skESlPKMUQ7G0yXazm+NK9NLpZuIc0l//Ct9+bgy/kr0XPoUCSzQ5SwqzH3UH5iivsQduQBSFtj7/fO2bOAZwHPAv+bBTwA6X+zl/dtzwKeBTwL/HwWMDpnFkDSJgDJDdK60jxT58Rw1EV3IKfV9shidliI8g7rlsxD3+2L8Nhd56E4W3nXBDOUQ8YaRkY1RDVMuDefCTzLKZDklYoCS5yEjhUd6zTrv4x7bzG+WrIGnQfuynqpBK7olMSZrRngToyUm9HSY7al8SltMd1GXWu99VMBpO+17IaosiTskpTLo4YDFi5dzXozT1GeIo9ZdXlkSTHgTwcrVl2KjgUhXHjC/+HgQR3hj9Qy89SHXIICmZQsmfvcMyh981XkM0CQYOC+gfJhqwiSdTz8aFQOPRjL8wpMdmtQdXAISCnA4A8XGEAug4BAgHIXcUr6id0RSNC+YhUx8y+lisy0WZwOcjCcQSYSGRnZOQY8EiMpSac4rX0ZpoutBZDWzdE9kKSEfucyx36+Fvab3rPqUinLOaYaQIwKBxjYKWCTXfTWR+jfvz8qizJRzXuUMFrtyli2IJJpug6AJACqgaBqmkGROAFaATQB6sOvrW7A1Q88g3ZDDsBqSbbxt4WLVqL64/dx+SG747Iz9zVtxGfJZpS2iRHAkryh9HP4A8qqLH3oWUx4dRwymjfHic88bBDJOOsb2fpCqt2UQn3Uj1krgUuuvRsnnn8mMqlJWU3N/0yyp5IMENgQuVJFTY6o2dxMbwFIJiNUvZp0N78iYgyqXH3ZjTjggAMwcJ9+PDeCmg5Qm3CKWGs/YhQmAurfZDDxnC0DybIfxTDS1mAkGxVMUh0pBvH4tpEN5HdCBFHzEnWUjmxlGEhieZj90ihJI2Fna9HYc9Y1iOPnglBWxK5Rguw33Uq9i/tZLMAG5PDdHEEe274sYGT7eGOIsDFS7iQ+mA/dJIif5ey8nXoW+NVbYHMASJbfsYHZa0Z7Z6LSKlTHUJBbayHVzjE1b9j3nn/0UZx56OFMAKpBfVUEt958K6XKsjDmikuw5z4dTEKIZThYppEBhLkMo4JXIzpMQpPU0ihDDJw9+mbsc+hI5LfpQNYvJZtzWVeHkXeRj92EnaSY80yyCIqVxH2q/KF2F+QBMgQoNTSgel0Z17s+fPrhJ3hv4gdkGGfjqGOPQc9d+yDBSa6GiROgNJ5PoBNfujUaf/U3e5MT3BhAsmNhmotbAS52zic4QwbSC8+PQ219DUaecBQBel4wnQHdxaxMgnFkUduEEStR6+xEFuVa2q4BVHPSJMNodDYgk26IkmG4FqLx0ly3xQjGZWdTRruuxjCPcgOsx5rMRLo6gNdfHI8J4yejV9++OPmco5FZpBwdqiEwyacFJagrSutx8613ol37jjjuhOPIZlMyEI9JgInQokN0tgsZuw5yWUhum91yd27TtpNyAR6n/wS4jhJY5GN7DFJRISB5RvokAm+kspBJGYRKaiAvW1aK2V98jJMP6Y+caAX26d/PkMClGKHSZUbClfvkUrMxoSJhQCQrMac8QQFJJsdQf/NNqjDjL/e8jM59+3P9mo8AmWcRdkB9XyCwz6nt6gFIW679eEf2LOBZwLPAL2UBD0D6pSztHcezgGcBzwL/zQImRVpyG1rhbwCQ3J+JQVTKpK+R596DdVV0tujI+ZN12K1/T5xx4sHYrVc+QSUBSHVOmLnQiZrZmkrK4AyTeWOcAsdRkLNA1Qg6bcC6SuCm+17CPscfjmoFkOUg0oELUeotRiAkHZZjKCkJZW3bIHajJIR2+rMASNqxdUaVFaeMO8mLVdUm8Nq4dzBp8kfovEMvBux1hUFE6qoQjFbj6P12w4VHD0Ex67ykGhisoHObz/pPVZ9MwayH7kVi0SI0b1aCGkrNpUkjWtu2E5qddwVWtmyH6ijf42EyCSIJTEiG8o0eUp4haERRT5m8JC88lCB4xX8ktZjvl7LeTp1qRRFAaqAeSmFhAQGkJJ1rOn4MXmTTwZPjLGk8BVMEIinz1VRNcjL+vAT4/9ZJ/v3nfmr3pxSAYAAjzUbqJwBYTNAw+sV8NCsqRkOH5hZAUqFh4zrbQEkjE0nSdwwm8ZYbLXc9K9iUzXu0YG05bnziZbTqvwdZTFkEJunIL1iC7KUL0aVmNSY8cTVYa1ti+yagJLQkyYCFX2wz9bYoO1gNa4198gVmfT0be5x2MosUZxq5RLeAkqobpQjOlDEwdtjJN+IPl4xCsDCIOsVaTLd1ASS9FvglSTsbq1E/FE9JATK2NgdAyqANQrhi1HU49tij0XOX7RsBJFPfyDQ2l4XlAkgmJmQBJEeiLuzWTDJamvZz/b6e56R9GBk7gnY5BFL37OYWRbaXpXbuVsUwl9oYxW8KINk7YeIlBnXynj07/G/tQO3RStZZINZtRm7/th3d+YLalx7fKXrfBFByvuo9eRbYVizwUwEkrf9sesN3ASSXzSrJZH0slrafk4fNb/Lhw7cnoBfBnk8nvovRF/7JrKmuHXMdZs6YhsED++P0s05mbaQ2YJ6QkbRjaSKbkMC5MVXPY5o6N3xNBopmyatufw7tu/dC6y7bk01PZi8TeMQOj3OOCvPvEKPjDdxRguvGJNeTCqDnZ5KtpJqVZDMp4UpR9BwW0NH89/xTz2LcK+Nw1h/Oxu57DIOPxyvjOhE5XNMVZKCiogyFBDB+ywBS9cp6XHn5n3HKaSdjl8H9wJKfhh0tIDAajRpQw4KFApGcRBeT7OKifPpMKy9bA6mxnTjydly1UEpQMoFcs3M/AiYyyZQJ0v4rF6zClAmfYPJ7H6N7t974w7mnoKgNWLuV9ztUjxzqHRZyj+Nf/QTP/esF7P9/I/B/h+xj5oQMkm+q62u5b7cn65wIejgAknsetk7PlttsHUp3k5y14/c485bWe0qSywxmm3VljPWesuhrKA+tbF0N3hn/DpYvW4XK6ihZ7fW4589nIFW+FHsNGmDXo3xIpvHNl97H9K9nMgmxBU445Vi0LLDVh+i6GNDI1jJz2EgOvlbLUzn/2iex7xEjkcpMkp3P9W8416hSJAgkCXwSiOQBSFuu/XhH9izgWcCzwC9lAQ9A+qUs7R3Hs4BnAc8C/80CApBMUpwNuyqA28hAcj4qrQbueOI9tO/UAzUrl2HHHdpi8OB2yKVDKyfA5vnVOWFbymrx3ZTqpzh1SOQiMbHSaMovWlCLpctWoCd1sguLyZLhh6OvfxY77X8gAsU59PsoiUDmURYlChp4bgmmWKrgrCTr5OwE6GWYc6SzYVyvn+iAuc53o+SJYy+3xosBWQwrS+fqw3wyQB587CkW2C1AODuXDmIer40Sc7VV6NsxH5cetyd271ZC6Q2dfJxZjVkIU45kznUw1kgAACAASURBVCN/w+J3JlLirhlS1MCXzvrX/EqLcy9Ffe/+KKfTGuE1ZTBgHmUwIRmkB0oWU4EsTGcp4oua48dqQlizqgqLFy/GyrUUCJdsHQGjZatWoXWbdohQKmWnvr0JVOWjJ5kZikmEuM+gX4AeH6oRIFkwOsraVK7KA5D+Wyf5/s8tkKL6RZQ4JMKRpDEDbPeFBHqKV9Ri/crVyNmlO6oyyRJjwMg4ugaEcZNlGUZgQCvItpBKM7PS3AjJPiaRzfbwwYy5eOyjr1BAsDJJ1lq6vgGxRctRxMARvvkaT9x2JYYNLGTdsA3Jt7qZSTracaIm6tZhRa1NcRY+S2aSAJdPHVH6IOq8aWX0ZoAxEYy+4V/o2HMAWnfrQACTQRLq/PgE4Bi9fnsMBUD8jZm02q2KgqtGmYXHApSOEWPvsouvwujLL0VhS/VpHcxem1sDRr3YxNRVh8ABjfQNN6Do9ksxlvSNLEZlxFiqkZwQ7Z3Jv7MkZcMizMN6tAJ7SyMDyQWQtD8T8DPgkGUg2f2byk7mYG6Q8ce1AO9X27IF1KLUnhrbmN4wcrB6tpZxJezcahx6T71JoUxtii964++23Iq27WvfLACSEoycHWndppduQNqM9qqpwoVm4/ylfstOuHzuEoz75xsoW7oYx4zcC5ddcJjpjy8+/x6eePQVrFi5Hv12G4CRxxyGwXt2MACSujfzQZgcZDs/Vc6weA3w4Wdz8fgLL+HcUaMJ9PgNe0IKwpLmijDoLklmH6lLYiuLmqFkILFo0sywCnFeVhJKkAHxBiYX5WflMvEqgXrWaZr7zWz077crg+WcjymbFqYUbRUlpAV8hDO49ojZeXdr3MwtczJRXMlaze0WxCCww0SU+dOX4s7b78HlY0Zh+17tUBFhjVFJ3nINKz8h7daUNECirW9olQrEWHaQCHkKWsMYVYQNm9YyQYIRAaI8qhUapy0l0RalPHX5mvX46P3J+PiDKejdsxdOO+00FDQnAMif13LNkaZEnU8qA7FM3Hb9XZg1dzbGXjsWbTq1BjEOSg/WM6lLstFSWjCt0DCiXCa2AW7MtW55AMlNBpLNvwMgaW2mmrWUZVafyWU9o7qaOD5kEt27EyaiT+/eGDJkCFq1aY+vp0zEEYO6ILuhDP0H7GYcNCUr3X7rvzBv5kwM33d/fDlvCZYsX4C7bhuDNs1F3wMqmaCovkIsUOWPzHzaEAFmLirHU+9+hkH7789kpgil8JgcFSw0PmMyFbEMQeO4CX2ST+iw+814IGBJtrUMJ30rg2vz7Hgt9uR6kaR9rhfVia3Usbd5FvAs4FnAs8Cv2wIegPTrvj/e2XkW8CywLVnAAZDkz8gFcxfbNrzFd+igxSm79vS4b+jg5qFjURbaNctEx06UFOCq3JR24ZY2GuPamIstiTUFm521eV2dCtMGcffdT+PTT75Cbg7rsNRV4tRTT8W++/XEfY9/jGhhM7TdkWyFYMQIToRS2eZcYiFmZhJAkpMjGSsBSKYYuU0q/dkBJNVAipMqJdmRAAMA1fVpPPv8S/j8yxlo27ErWUiqpEyddMrT5aWrcf5hA3DKQTsjWEvbxQmqkWnUjIVxqsaPw6ePP4GCdbVozqhCKhnBysxsVA/eE0X7H4byVh1RJok6Xn2UKXshpjAqzF27ho4TmUTLKtdgzsLFmDt7FdaX1hEQChGcYnCe3zLZk/w7RLF+gVkKVrRuWYSunUuw5+796fQx2E7ZsoCABWmyC+pzAKSAJFW2pfa+Ga9VQasAGUjMKUaczq8LIBXUJ9Clyo8vp36GDnsPRKVkBhk4Siqg4WS+GlaMwCfJ6fAGqFy2+lMmwZw4g0dhdp7nJnyI95eXoVWvnbGuuoKa/ElUzV+MNuoD8+bi98P7YexlB0B1vwPCaLRPB9FVoCPGfYr3REV/W9NMQRVmbBpGnXG8dQH6oR9R0o1emjALb7w3C4efNBK1CnwwSJJg/1dQQSBOUwBJ161dCDyTlI6PgZigWFaMGMRY0+GSi0fjzjtvE03IysuY0cTKt7h1lIwJzAkrkGNvjAAmI6/ngDtJAkgBnkMmg2d6vzZsA4Q5ZHllE1jNZCr4kB3bGACJH5mjaK+NEnaNEaMmEjcm4OAMTnrZmL2+GRuHt6ttwgIG/NzQ7Gz7szHMRrlEvceS407bdGRYHes0zZPfJgzmXaRngSYW+DkAJO3eBZG01gmQ7h5nASOxrwOcfyUZq84ZqazHxWdfhrNPPQlzvn4XTz54uQGIiP+ApCG8/sYKPPPCK5i3eDZatsnBPvsMwh6D+qOkeQnWcV6e8+1ilrhciqVr1qFd1x2w3yH7oY4H5tRopFbV5QVMMPfDrFNjMdZBIkikRXOM5yMJMFaUMXWSxJKKxcgYJ7tDYJcApmDIMj2YT8S1JJMoWFtGwERmVpDMG8recq3nF/i0lS7gNgaQdNecxDCTsCIAKYAP3vyCEnYv4657byUwx1/w5ohHLEa9GXdVzEpPbvKNI8G94T07OBtgZFMAiZ9kav1G6ecMJoIJpKunFuGnH09nottC1jT6GLvzfp9y6jFSsDbJMpEEASwmzIS51taY/ulbX5Ap9i8yxHbH4UcfgjCRico6Ms5yCVxIolcy084m8MgyuPVs54EtDSJpHWdtZRdgFnSR3Lg96STXXRlkxKn9CehcuWQlXn75VQKfwO9/fyxa0c9QGy0tr8Ksj9/F8cN6oSQrga47dKYrmIXPpq3EzbfcjQfuvBnFrC0mSbsLL/4bDhkxAMP36od5367FAw89hLLKtWhR0oK2Ph09e7KGFE/j4WenYG2oENvv2pNsswpkZFOmO0bmHheJGdkEtSQP6WZreABSYzvzXngW8CzgWeC3aAEPQPot3lXvmjwLeBbYOi1gsqbp6PLhCkCoSpH1H6wjV8tcrX+9NxMzZszD0cOHIla+AsN278XfKdIbMlruRpmHz2IafTBpISLRGuw/oq/JwKyjU/bGa1Pw9oR3cNHF59JBaI7XX/0Wjzz0CK6/7iqECgpw1pi/oKBTWxYgrkWPXjthh459yVDKpQRCgg86yqq1wtPJoieXpDScACRpmBvZj5+w/TsGUuMuTYajjkN3kQ4UVUfIoFqDm677C9p125mBfxWKzWHdIkIAZUtx8M5tceFxI9C7JZ0uBgziPP9CogXpxYvw8d8fQ3TS59guJ5f2jmE9HdEF2Xnof85FWNiuN1bTiQ0yFU+mXLZoDeprYmQarcPsFcvxTely2oGf5DendAZlA6mbEua5KLgeVfFlafzzdw06JnUhgmTDCDgqyg1j5BEj0L5NvpENbIgziGGSYOl6yX68eVtp/OEn3PXN81PDQGKtHh/vY4QML1aqYgFmPwrqY2hXnsI/Hn0cI84+BXV5lKmhVE2EQSMxjpQ5KwApSUBUTARbroe/jlEGJJhFECmIWurK33Dvw6hv2Rm5HbdDeV01M6WXIyczB9msrxBYvBRDuhXj0btORBb5Q5J0sVRC9V4blrMxExeZcahmjJIkec/9BHvUoXymdkAA9YwYLFubYJ2BsfjTmGsQaMYAV17QqOCJOaWMTrGGXAaSAZAUPJd8D+s1hdieUgw25FJq7+uvF+DWW27HQ2TdqdB0iscwinRGLsWkjfKYBIYVHOP5+hkBC/FAIdU8U9tU8XFK+SioYWp28TmkrFO+jJBuJbvnMICRzfpMwVgl9uzT0WSUGlBOARsTlacd+BsTYDB92GYgWyaS0GfHXi5jZPM0CW8v25AFbJCNbdZIrrJdq4iDUqhNa1Nbs0FCfc0GOzd5OECTNwBvuUbj1gZsegZN32v6WtJJ2gwA4W2bxQI/N4Dkrm7cgLiY7OYeql9yDpvy/lTsPWQgPhz/HsrXrkF/rj0Lsgs5ZTCpgXPtouUrMG7Cm1iycinycjLJNK8hA4nrQIIERUVFGDB4MLr16YWu3boSjeD8JCYL+3VdNE1mRRnXqhFs17U918O1yCFl39TMJDqVSfa6ACPNZUFKqBlmONe1SvbwaR7koMAqM2Zfbg0my/JVPVAmmDj1X2IEoxy1181yP37JnTTmdvCgSiDxcc62awLVTmXdRCajvP7c+1wXZBppOEn4JZgJI1AmRVQtQwwsrme1+bj+DROwaGhgLVGun2RbSQa6CSXqs+q/cWa36XMxweL1XLdwUZHN9buS3spLo5j03id4fdx4FBQVYt8D98KBBw/Q8h7rK+uQX5SDutqIWVcU5GWhbn0Kt99wO9YsX42LLjkfHbt2BIUTKLtt10QCkOQjpcSi1sutBkCyU5XZVPtIAGw0zsS1MjxBH6Z3751wxCEHGSaQyOxJ+j5z5y1GoJZrMaowtCdLrmP3DoZ+N/3bVVwPzsRJxxxIKUdbA+mKMXcRiO2N/YbvjfPPvRK77rorjjj6ALz06it4972peOjBO5FDm1963VPofeAhSOZkk/1nWWTqF6ZPqwYS13WNvosHIP2SXdc7lmcBzwKeBX5xC3gA0i9ucu+AngU8C3gW+H4LiClkmATOx43lUUzQVZykONkJWZgwaw3eeecj/H7/PVE692sM6dsVzdqW8DvMmFSMl4+VlO267rq7mGAZJtDCDEE6e2OvvoJZanQGRj+CXr164PiTBhs9eRKScPdfX8F2Xdpjr/13wVFn3IC89u3QvEsrfEGHo6YihSOPHInterRDVq5YHqzuQqeQeAwyydypj0Yoe0D9c8oS/JTtvwFIYliJtRFmGmk5s+zy8gt47BTuuPs+VNey1lBBR8RYRVmMD9SWoXN2BBcecwCO2L0T4tVVlKKjjB0ZSFl0wOa/+gZKn3kVBSzaHGI2aTXts5ZmbnHAYYjueRTmBZtj3ooyLKc03ZJFi7FsZSmPRbChoAj+YoqGZ7F+jVw7prUGWKTGH2UAgs50goBRnMF7htwNOOFT5iOBpESsDs0KM7HX0AHovn0HtC3JMU6fZMvEphLQpOLS3vbjLGABJD4kPWNAEgYnSCPKIxjSjrKPrz//IvodvB8CLYtZdFkFm+n8srMF1FnYphQwYaks3jNlITOYoQxpyrYYtgKLKlxz231Y68tDKq+IUiAqus0sZgau2rLQd/aaUhQlWAfp5csZt6pjJjOjFtwEyGhT5SsTBWjEVy2AlCRopIzsDWJuZBmxr0oPhGI6OOr429ChZz+MOH5vlDWw/ZJdp9pMFkCyoJSRsFPhB25x1udS1qoApDCLReRStuXVlz/EM889gwcevJe7tTItBvBVcMwwf1wAieEAMvuE4WRzTFCgoqqBYnqsmeb2SwMKOZuyugUw6bNMjQOUksnz1WFw99YbACTJkijCo9oIOqKJHNqxzIJIzs5oZ7OZi3JAth/XDLxfbbMWcLLIef2qbZJJ9oD6XIwyomFKl6omnZi3Btfkwwat+T8XSLIddUOb3Gbt+Ou4cBcgUmKFqRXIceTfgUUm4G/kr5qKE/46rmNrOoufCiAZxsQmEna6ftPnzFhvxYgb6yGZIL7ti0poEAsoJoY8Z90V85ehvqIeqykHPJ4gQlZ+Lg458nC079wJeZRXjpBZm6B83KL5C/DpRx+itqoS68opJytWEecuMYy1FtYjxrmpoaGOwfE+OPPM05GbHUINZY6zmNWjthWldJ3WrwnW+bRkJZ6n5JmVWKIzVlYJH0nOq67sq5KFQgKrJRtrpiyu835TAJJN1DIAEhdA/mQQF545FiMOOBgHHzrUyOpGCJ75Kfmr+p5prn0l4yeFgAyuPWqq6lFckE/5swRy+L4Sq6p4j1JkKquvZin5hqx9gUjq1/k5+SQwMbmLa48PJ03F2pUVmPrpdJRQju13Rx2GPrvloIrrsDJKB+c3y+D9q0RBLiXUCA6GeQ/fnzAVLz77EobuPgjHnXiohAioUBDhMwFA3iOttSSf6AKAG62fuA6ybdRNatkyvdayoTb0j00l9bReTRPYDJC1PnbsWLKG9sE+e+1FmxoMh8+c69iOZ3+zEDls7wNbhdFfPht9DbHsIlwnZok1RmAvxHWd+Fj/evl9DNylJ2Z8NQPj35qC++8fa5LatFS94KIbsc/wQ7DP/j1x8dVPYsjIkUhkcnWrJDz6evL3bOKgXb+ZWp9OX/Yk7LZMG/KO6lnAs4BngV/CAh6A9EtY2TuGZwHPAp4FfoAFXPjFBrgYEDFBXuObmi1BybMGsmLenFWO2fOWoYTaAj1LCtGKsnJde3ezATDFu+lojRlzC0raFeGUU042RYNvuP5v/H0AV/35D2QkvICWJXk45Yz9TdaaW5S4oZYEHhbGvfa2lxEnG2e/o4djVXka0z6bjX/84x847fTj0a5zaxbPDSA3Lw8xOmgZlI9IEDBRNqef2Zs/ZVNgXJutT2OD3FZCyzombi2kgALsDAhKVkQspG++nY377ngYLbvuSlUyMaV4HpKsK1uO4/ftj1GshVQcjPEcq+hokZlBx7Xys6+x+J5H0TBnHvKLs8lOUr0joKZND6wf8Du8WZrGZEqjrJaz25zAAYMSeYWtaGKGNxqYfVdbzeBkJXXv6+CjzFmKmaxZuRnIZlAizIK+2uI8uVpSvur4SNJxFrjUhcyuvgTvdqMUBFUgeG0JBjvporMgc0AUEm/7URYw2cOUxFGAQAV+xbQReJdFgLE1gb8p77yPVjtsh9Y9dkC50c2n8U1jY9tyghgJScBJ3o4BkSyyd+INDKFwnzkEHe+99yl8OWctWnXeERWUKUwzo1aVEzIZxCooK2VfrMRLz49CJo/v3kX158Zgtbom/4hGeb+zHck2YSgmkk3GlKQPieyE6dgnJMPHvdx6xzt4b+oMXHbbRSiNVBH0yjSBsQCvy/QFsXpcCRb2HRWgVgFwA4Lx4LnMOr3t1ocxeI8B2JnBszQ/U1AioQCARhdGgRR2T/mZOcxzUMAooQAQA2NhsrSqOd4EsjMNSJRm0EFAkY5nAmVOvSQNOPo8lGpAbqoSw3ZsjSyBSrpeYXPcqwQ1DcHDCRbqdVr3yLnTflPQ2nRwb/Ms8KMsoAxz/YsyiJZB5qBhGikKpg7mNjSHZRQz7dIGrg0PrzFy/qMO7f1oM1lgU4aRCx7ZYdreRD3rfQWd9axNv9Pm/r2ZTmeb283mAJCsJKod682YbsZ6F0By8FpnnDekEOe76olcRpKprQUpuewNZK1oXuCa9Zvpc3D3/fdjzDVj0bpDcwICnGO5TiWxxEhn5ZPZHWWho3pKyqnuZGl5BdaXVXAA8FOqqxmKiwspXRdCs2Ku49h+klyHaU2sNZcSTsQ0j3DRHCTQkSZzMSwGOX9bY7iLrMXDJCzyZAwrybBy+ND6PEMJK3yO2fIxW/X01SQ3hOOhTfZI0w42FcoCSBf9YSwOHvE7DBu+G3JZg6icNZBCtFmY6476+lqyjLge17o8ncnaUUzIYeJOtKYK77z9JhlG1ViyYC7yCeYLnGtgLSoxiKqrawx7rMeOfZCd1xyVFXX4ePInhiHUpnV7HHP8Cei4QwsmbNHm+WxHXLZFxNTnYipRx1WSj1LR1THcfMNtaN2uPQ465P/QrCWBJabgJMlEz8jKIDbJNQrBI8lLm3GiCStcf/kd6bgtDyDp7P6DDyWQldfx4AMPI4/+1zFHHW2uJ8SEKA2BWm8l6Jt8wTVjv45t0Aml2JUAUk6LPJMlWE8/Ksj5UDW9MnnfqBZo6x3xd8uWr+N6NwPbUQ7djLN8XE4fctjeB6GgZSe8NeVT9Bm+B+WhBa+y4Yvh69S6kj66Gbs9AGmbmzO8C/Ys4Flg27SAByBtm/fdu2rPAp4FfoUW2FDe3jqmjcwFx7vTor6O/sX4uVFU0WGe8hoLBY88DLULvsEeew8wVcDFolAi5ujRl2LsDReiEwvJ6ueLF1Xhttv/hptvugxLltSivGI1hgzb3jr4jttiGBzc/4RJ83HX48/izCvHwJdLjXjGl7/6ahGefvxRjLryIrTqWIyKWkq1cZNDE3aAj3gTjfEfY96mAJK95I0BJMlfGfk8BcsJIonBI7aPGBtXjLmB2ZAtEcwuZnYknUYGFpIV69G3fR4uPnZv7NuvNSJV63mtMQRzWTNqRSlW/P05rJo8mUCOasawtgs1LxamcvBpYXe8myxCWcc+qG/BQrzU+Fa9ohid3mRNPfwVNEiEaFuqCjlkL7Vp1Rwt+chrnk+5jXy+l2vAhdLSdZSTWISVa9cZwGstn0Osw9SdEivD9xqMLm0L6KgzECEqF22XNvppXhT9x7Qd0xbpyKaInEhj3wStJC8TS6FlggWgZ8zC+upqDNpvb5QS7EuZYBHDQ2pLAigVzaIkm4E8GCgKUqqFmIkBkJrl+DHp3a/w2COvoEW7rkhTxiMpdpm+znpINd/OwGlH7oOrrjyIzKUNpYBdKUpX0M51zAVUMjEWjG+wPcvzV0ankFLrgmu3Ap8+/aIWZ188BmPvug7xHAZAmGaaYAdV8EpuvJVhcUM/FsQVoJsiIJZOcvRoCOGaa67HmeefjvzCXOQSFPougMQr9pNpJABJjCu2QQFQCQKbEbbJJJ/9BE8z+X6YdpHsUFwSNAriMvBiMr05ZoQJIBUmqjGsWwswtkeY1W4K9hGHIyvquwSPpkzLpmETNwvXe7bBV88OP8wOqjOm3pNkcCuTc5KffcBu0mLcMNEJQFL/chm+Dq7kjbw/duDdTL/7Pgk7d9f/7jNPym4zGd/pHtqbC+bb2dAKsZqN8009O8sbcypRTYkyBfHN/Jm0o73mFhdAMr3OAZF+CICkxI8YE24ymEDBrBwqZBGI4L8C6mdpqfXAg4+RBb4CY8b+mQkMZFBkUmJNiRac8ySPFlM0nJShbMrRBcnobuC8r3FATFq/Eh64Fkhzn3HV6guF7W/IohcDRsBjJpnEMX6uBIyQ1hH8Ta3YN5wLM7US5zrTT+DCBZB0fWHHLKolo/NXrZitdfXWFECyknxiYIUd6dpak2zyx1P+jJOPPwW779MLdaw/lAyL7SVETRJ1kg9VypefbgiZzHRmfFzovPLMM+jSrjl+P/JAlBST3aySjy7+IKm6cqolrKlAHUGNhctWYfWa9Vi3eg0qyiqxlq8rKqtRQ+CnmAoLzdqXoCcTr1q2KWYCXCtKQueDpH7cc9uLmPzBRzj0uMMxdJ+hvGdx5BYQ/OLp1TB5K8aaQYEAk2XETjPt2673XIBTCSxu+918venH7cmyvb8LIpk6TexrK5avwkOsU3T11Vc3ygOKdaTPtC6UfPK74yZhxICdkFexAPsM6IkAE+TcdhvlgmzNqgq88uJrOP/8kw3wpLarZ+XdiYTF7mPemzFrKVp36YhHn/kE4RYlaEkpvBh9FdWpNJJ1hh0q9JR90Tm+Lecpv01rU5eRyF8Yuq/6rO0jGVxXZsdrsWePVoaxzjRE/t9JrPpxpvN+5VnAs4BnAc8Cv5AFPADpFzK0dxjPAp4FPAv8Nwso/CVXRqJWZjN1Sjbeqrj6Hv9tHLUMis/48H0csEtvBEvXYLc+XZHfnt4Uf7JqZQMuv/wKXDjqPPTu05mBcIoMMLK9vqIaBfkET5yMSbEeQnSsPpg0i9mcDThw/37mYOsIQP3xiuvRb8SR6NKnu9HLJrkGd978CFq1bYk9DxmOrOIsMo9YK4YOfE5GNjMKo6b+zE/Z/h2ApDCGzVZ1ZOHo4Nawwm5ubh6DGMysY/Dg61lz8c6kL1k0lxmkuc2ZbcgzYRGorFgZTtp/J/zp2N2RWV/DIEI9Ehk5aMbgd/3bkzH1mafQsGYRmlOSzs+M1urCNvisuDPmsu7Toi79sZCx9UTpWgMUxMvXIsDM2BwyQVq3aYYO3VqifacWlAUsppxeDhkgvH98GCzCKQI8b9E6fDt3CeYvWYXla8qYqVnHjNgi7LPnIAzstx3rSClTnsWY6bUJEHPZVz/Fjtvqb+Wcpo3UkZU9klMbpuecz5BG+cq1ePfNiRh58omoYluOUtJExZ8FxBiHmdopfgXEjGQLgyEEStJ0a8n3QS77Tl15FLdcfTcDHvWIk7KQncvAVlk5ipiROZwSIDde9XtQlt8yihxEVgCStqCDlKTZX3xEjlhFDPWxev6WUItLU2J7YeI1g1g2JqMyLpU1wEgGbQaM2B+D9h2C9azLlNa1OUEGSdAZl5w1jOT567wVCFCfbNMqB+++Ngv33H8f7n/0TmTmMKuaoKq2BqNF5zKQLICk4EMoTakT2q2O+5M8STOmp6YJnKqmlDKRTW0EE3AQgMRQkQAkFSEnoJRFVldhfQX26dme9rbsDzHAlBYrUFt2cRlI5iT4WSOAJBk+N4LlASYeYMS28L8CZyk2Luaks2Ep8OxIRqpoCTtEmp/5GDQ286kDHpl+aQYMPpyv/7TZa1sddTfvdW/KJpKsmLlXkvp0WEguM0nfdYElj3300+9D4xDsRHn/VwBJjA8bmLc9yZU+1WsrYbcJA4mdz8qw2nWPn320rq4G+XmZZq6KE1TQJBH0ZSNCudgLLhyFq67+Mzp2aYtq1iHMZu0bIhtc30ZZp4WTLzVVo2QSCTgSG0ZtQnOhj+tFtZ8A5yk9N3BdqO8VsN6nJqaamhqEuf4T38i0I85X2ocuQ7KI5vy4HyVLuddgr4Ygi4YYJ9FJyUBb69YUQJI0H1dFWhEYpjD8dQZAeuXpSUy2CeLgo/ZGMIegHNc+DbRTKs5FsoxEBEIM5SzerwbpzdXU4c4br8X74yilzSUKMT9kaG3jAotmTW/HenGDWGapEWDQMqqKJLKly8qwdn0N3vt4KgGmlfh63hwDNLZo2QY79RnANVcJJQ4/QK9+fTDs0CFo0SkTUd7fNA8oMFD8qWzW0dLQkdSCzAAZbjt175cO7KAnW/QGblgEyY6mhTnP+ltj3SOPPILtu3XDoEGD2HTJjssK0/+RdB3Z4/Ln+L23XngDpx5yILLKFmDIbjvS8JSrU3uWzh3/K6N/d+3Y25Gm7PYZZ5yBXjs3AvlPnwAAIABJREFUN9iNcEOpFs+fPQd9d6bfx+NLqvCqO99DzwFDECome8lPuULD1FedS0nXWSloe7aSSNYN9QCkLdqMvIN7FvAs4FngZ7aAByD9zAb2du9ZwLOAZ4EfagEBSMrBMowIk71lRXY2aMZz8c9V/aTFXKozHrZo5iL4q9ZhHzJaQslq9OjXmTIcZh2PN8ZNZlHhQQQrlEVoHTO5S1rfE08yQWod4qtpy3DdNbfgT388k4VUe5vPVYblxnuexRerozj9wpON1AEVKfDF5AWYNOV9nHLBaYiFEwx4U0KCDnlakggh1gT6iTWQVJjYulCSyNKze+3W0fMZcEAXYv/2M8AdJ7plro2i56+8PgFfTJ9Hib2WBLOor854eaxyOfYj++jC4/bDriXZSEWrUMUsvDasZYPZC/HJgw+i9MtJ6ERAINefhbJANmaEi7C4yy54M6sDZlQkkMsCvznJOpQUBtCjSyf07NGX2uwE4hgpF/lKPqkCDglHCi0eqWe9jSzKQ4SM7eYuKcdkSuYtXcOsyvX03mj4Xfr1xEHDd0crxjCCdMAzeUMSvGgPQPqhvWXj75lYsJJhFTySZImC0MqOpqdr5GdqGvDgbffg7PPPB1plo5pBEj+/GyBoFGTgQ/Ju8qCNc8xMVZNNy3pjKuis/ljE1NnH7nqB2vxrMHjorpg9/Uv070Im2e67YcjAIpNVqxh146agiOIV6tMmBqr+LCeezB7VV2JeswhPkrVTjPSlVz/CnEWL0HX7bhgxfADBUfv7s0fdi2ioGY487VjUENhJMGBmA3QMiCnFViGSIIM1CvfwfCMEcrOzs00g59F7/onu3buj9+AdDYsuILYeNwFI4jcGJWFnsCRGDRhUcQGkGso9FvAY7VdXo4ifR5jRm2DmqQJkTWVK1D9trQlK79EArTh4bb9dB3utzFA20UGT1qpRTTdHtSR0Dlb+xDwUIFEGsAmUOAjVj2sC3q+2ZQuoLQm1pIwVApwEpW3KOclQ38QgZd/zc7A2tb/U5NXuXQSTzVMv1QI9EGnLNiKBRCab3ZGo21TW7t/VQdqyZ/3bOPrmAJAkJan5Sf3oPwFIbkKQLGcBJPVBziMMhMcoP8wJmeX3uKakBG0m12TqoE8+/hxWr12Fiy76E5jDwyA2+eSsIRnl3G1YRPx+nAk+mscNYMRsHgNIKjNH4wPfl8xdXl4B5Y9ZK5PfbWDQPeCXVJud+8VMSrGupYBn1Sc0gBInaE1jLoBpGFXmvDViiJ/VhCm/ldbw2xRAMqwSSvfpfsJfYwCkd1/9ChXrKnH6eSOwhsloaTKaA2RyJ6h9LelmJXXlUfq6viyKZpm5SJPxfcMVl2LKhAeMrK8ekg8U8OCTkoCWAQ49W0xlLQ9kV1Uk0iid5Bie4pvyaTQ+61HGpJoFS6oxYeIkTJkyA4sWrGECUBF+d+xIDDy0N6Icy+NMyPJzLlBCkBgyfn82gUnKFpI1ZzwhI7WgddSvC0AyttYcZEBVyzDXrGTaGf+urKzETTfdhEsvH43iZoWm40QoD2FATiWgsR+wzCsmvT4eJ404EME1CzGsf08VqKTx+bnWa3aVZWpNPf/YREyYMBG5zVqgGelhkipcsOBb9NyuE664cpSZRpdVsmbuLf/EiKOPRTCTCYMBArSmtqtAI3UEdVw7ayphyAOQfhtzgXcVngU8C3gW+E8W8AAkr314FvAs4FngV2IB8QNMTpcQHBPY1R920W/EIbjyj9KXePPbBFZXxfD5B++iZsViXHz80ZRWW8vAdi9qklOTnchJkM6SVKkVFxeDaOUKSndkh01gOsr31q6pYubex5hMCbcTTzkURx05UApaRtuaIlaYvaQOF/31aexxyDFo077AsCvqV9GZoKzd+dddhOL2xailo5bBOitp1nUJyMlxFYN+pD1/CIAkWTK5Vbm8kDpm3jVQZyyHTKQoCznNoVzc2+9NoXPrQyi3Je3AzLvaUnRpHsPJB+yCP+y9MzJYs6iUhXib09HNrIlg4YvPY/kbz6MwWo0wDZ3wsQBwOA+zstvhH2iLlUXtsH2nDujQqRl67NwaGdTbzwzYjEYVDg7QiQvQa0oyQ1UZrBkEH5IsyuwXhYQusz8jzMK/wOQv5mH+ynLMW7KMoFYlWnYswWH7D0LPzi0IXFFjnh5dihJiHoD04xqPARHJFFLwJ1MZkLxByqgUGBQntSfE7NNbLr0Kf7zgfOR3a40aBZnUQyi/ErAUJMYVrMRGigCKmDMKmiTlHLNj5Gb4MffL5Xjx6Sfw1MNjsPiLOejKWlq9d25v9NqEgfh8goDVMFTcikFrJxhgmQ7KphaDiMwbFplWdq8kb+bMjuDsC8ZQfjGMtpR6WbJgPuXisvHwg39FK2IxEz9eiKtu/QdGXX8VUvlJysfx3KgZl+YBBSCllCEcFABEAJPKikWFRewTCcz9dhHuuelB3HDDdSjumG0YTwz3GON+H4CUouZMSlIvLJLMkBxarapC+TWPoM3qSrKSGKRgYaN4mtJCYnjwvBX0E3CkLUC2lrYqpq8W52exLlQ9AW1WcqJckGRj6m3sjjEMsvyU5S3Qi4E2FyT2ORIysp0bRPlxrcD71bZqAZPFzq5QmMM6JwSL1crq2NxLi8I46dn7gZZ5bNfisPqNvKK6jSEsKZGCwTX1VZtP7W1bygIuWOQyi5qCRWKMSJ7TZZaKmaTXAgq06W/39ZY6/639uD8VQFKSgVaq/w1AcummGyTEbBxauI1V8SUbmD1RwX8f10TxOh+yKZE2beq3eOaZp3HXPX/hGpYskzDnUjEPlSTC+TNO5kmGk8Uh5pEYxkbCjhcW15qYrwUQCVOqZZJPmO1J44ZqICnxJEpJuyz+3s/507QzJo2ophL18FDABKME1woKvsc113ONkUHGkyb+hJF01d13gKqtsCF8B0AyYyWZYAIECSAFkmF88u48PPXY07j+ttGU8i1GRPeaAL0YSEkllxCw83GdlUPgKVUbRw2l6F555hH864mrjVxvbshJHjEHs0kwJq/ESZbT2wZ4NP05Qha/FlZ+RDieZ5mCoZahTRKU+ZKV+S3Dyy+9g0regCFHHIRgkVhpEQJIti3GuabxsXBSiHXxUmYtp6NYAElrELtZgGbLjv0WwDSW4TW7AJKfF+tz6HvTpk3He5PexYWXXETATooStcjKIWiq2paq7UWgNIu2n/LGO+iSk4981p/649kHMYFCq0OuPbn+E8NcCT3yX3JphoryGKbPmY8lK1cZueKdd9oRvXfoQHuRvcfvzF1bj/tenIqBw/diH+O8yjVuAxPttJQUl14y0L6kRB55z/mZByBthZ3fO2XPAp4FPAv8jxbwAKT/0WDe1z0LeBbwLPBzWUDuqQliGceUL0x2nsSjLICkPykHjztemIEJH36GamZjFnOhf9FpJyI7XUt2TDHadmxh5KZUT8eEyPljxl7w5zF3Ys3qcjJmAiwoTNkOFrDdvks/HHfskejUlUlq9M+UBWiYSfSZo3w+5coX8OXipcgrzECLwmIM3GE3vPDSv3De1echs2UGpa0IoKgGEh0zuvqNxay/Y58fKA9hs1ddiQvrzrna3a6ciAJJ2XT8Y2Ra6NgZLMpby8xHBQdqWJdpwvuf4ZNpS5GZ14aZclmUZCDjJ7IMh+3eHdf9/hC0DCVRE61jMNuHAoJIdVM/wdxHH0DVjOnUaC+m08TAI4MWMwNFWNh3XxTtvh8BtPYoKKEiB13mBtZQSqWY/mokwEQ9YtCdvwkyiJBgACJE+woYCIcppWEC8nyfN/XreXHMWLgC076ZhXUrVyK7IBsH7j3QSA82y6azxiLEQcquWPfZbjbA4jq57pvMd3Uydu071vV3WWr2dwQ/BJ6Yj2x2rLsXw0Zz/WgTZlXB5MYjmheu3MzG99G6902ziv/9dzf+5S/xl86OdZ6NQ8sQkLkvPsmsMTgkcDHMrNdrzh2Nc847F237dOSdVP0uqRyqkLbtXSHS+vQqmiYAwg6RZh0Fsz/VDmIhHx87xY1XXIHRZ5+InTu2QtnX0zB8n2FAM95gpn6mTYhaG9sHHX/VWtGmuIl5qZPkqel9NR0xkI446kq06dINo688kX3MEncuu+B+rFu/En9/+gZUEi864PDLcOJ556ND39bUoKeTLqaaCg9RQo4thzuq0l3m/lhTi21XTMBbb/wrhgzYC8OG7YY4TyDOTG0J8qk+VNw0saYSdmILUZqEg0XKPKLYpTqFFSddhV1qkxxNIgy5MFhg7GQBJG2mmLjGDAJIajMNZNwJRA2waEWWWF1iElDLUYEIafKliGRbk9haGW47ayxiLQlBl5XkPVtWlmeHH2YHhZyZMp1i8DePTKMomQX1BEMX5KZw6KTnEcvmnKjaeE0BJE2sGg/ZfQUgaX61EKszBjeNqm4UXdxkTG76m8bBrul3NozpTXepr9rdWpm2pmN/426azAcb3tv0VZNA6L//ku13Zsx3z2fDeX3fz757rjqO6czfc77uZ/roP9Wy+D7b2d2lVGPNqVOigL6PkkuKd1bXpLF+fQWLv9saiD6OZT5GpPMLstCsuPC/AEebHs9ZW/2kaPGGfao9Nd3+427dCPmmc/qm7e07bc09xvfdZ91Tfd703jRZQ1jLOg/3TL/v/rj7cdYN6hfOr35oDSRJ2LkMJB3JvYym6xWLHTStP+Pce61R+GGINZDq6llbkpJ0MWY6KfifzSSlJCfsuTOXMrHiPtxx118QylY9QM5Mkikj+1zSriE+NMf4tR4VK4MLsTRBHzFntT6U9FmQY0SCE0+CE21ObprMlGoDIPm4j0Qqm5LOBBJEYlSiRjiK8vVLkeYasqRVCzZrgtD8XkTjDAP1GUw48XHuS7JN2mSIrRdA0tnb5qk6h27Pt5RqnxJIuK5Y9E05brr+Zlx942i03741qgmsBahJZ+qK0r5x+i0CPIK0bw53Mf+LrzDz4/fw+L0XG78mHY9wjWtZNUmxunhftcWIHIb42lZ25A9Vb4r3Ui9TXO/7M1VV0WlQhrksYTof12liiFlm0lGn3oTdDz0SHXt1NaycZCpq6mT5CWpFI0wqCuc4wgVOXzAZBFpvWPBI59TIrna7yS/4rH7TFEDSGj7A9Z3YRy6A9NZb440k4777Dydwx7wlgkdMKaLd2ebZBiVHvnrpSox//lX4y2vQlUy7e287hzVfdaVKvKN8o2qBkcVO7jnvk2V+a5khtrtpwZIa1Gt9xOePvlmFf1DifNB++9LWZB/xeEmw/pmZKLl2ZltJpbPY39hWWAfTA5B+wUbjHcqzgGcBzwJbyAIegLSFDO8d1rOAZwHPAptaIAFJd0haigFo0ZFcZgOX/3LO5PpMmrYKYx96irrV/XHUvnvjvTfH08lI4+A9d2O69QIM3mMXSksoN4wOmuqWGIkNgStpLCGAkaQ0VwOdq3Yd2qNlSzoC3KfIEYrbrFqXxuLF5UhFcjFu4qd4c+o0lDOY3K5HCVazwG1qnY8Znj5ccdOfWFQ1iCgL+CTo+KjAcFDBHyNLIekvZfPRueZ5KTPOvCYypboqbgCh8dqdzD9TRJmSJJIWylZMXNLrfK04eUTZcAJoVJuGYEBxFp19sp78Bm1SJJ51WAjeKHNvwcJSPPX8u5TcyuNvCQrQ9ywvW4zuzbNw80lHs2hrc0pu1DFgECPAxPo4LNK74ol/Ytar46h0xMLKdFYrCST5eu2K7D0ORLp9V0qkWNk/cip4W1iIWdmpDJBLg1xbiNcQ5CMnS/r6NkAn1S4SnVDLR3ldFGt5nGkzZ6Oyth4rVqygzRPo0KY1BvbvR+CqkI4YQQ5ea0OkzhQkLiwsRAOdZ73ODGfQ8VawQjJM9O0EAElTRS8EF9KuCv/46IQLyAtI6533xMeohl8nwh/JQVSQQzIhxv0mUBCiM24EWLjfNAN2fmWOyoV3pSjUNpqATcaZdW+cg1jJAW8Mp21B+RbdiUYJkMYzUrCRNiAwFOTFX3Xhn3HYYYdh0B79EGGblzJOHbNnSToz4EmIjDV5zjGCHQawJOPGz/d1hXLm8yiR8+KTLyPKmlg3jD4Lcz/+CDv36oL227Wh180C3AaWIhSVyjHykAJhFyxN4LEnnsKCOYtRUtQe5551CrruEEQGkzjnLYjjpJNPx1P/fBQdO+jOic1DJg8xz8MPPx5/vvFC9N5tF4y68gnUMoP2qDNGooEgTr0YbsyU9hEJ4tkiN6ce9dU1yAm35bX68dDfn0CLFi1w0EEjKKEYM6y5GJ1721yVtW1vrGoo2aCyhaglgaJr9bMt9qBUTelFV6FXhWU3CYm2/CxtG2dc65jaFEhTW5DkX5NWYQJD7uYCkCn128a21CQI6wEmPwww8ey0kZ1sogGDlwq8ifnGthjluLeYsqP7v/E4IkUcG8nKDUrSyA32cq7SHxrDBJOmWMcrFBAoKyTaARrcoL8JcFsJVSVoCGjVvjZsNhgnYDigTsxAW4r7N8XJyTi0Pc8maZhR23zPQjEpzvt6Nsc1kbsNtX1MpO57aiFqJ+q5+r8Jujr9Uk8Jsv+C5jrYCzWPGjydgAylKHWdYhjbY3GcUzxWck6GfiwCsqSfBFxa2EDnaWRjubHiiQmyKnhLzVj+XwX/NEHom5pVmFxhqrIzoKiJqikCJbtJ51OyUs54YI+oL6kenRgnBAo0b4nhYcYSsg+4Dvr7w+Pw9wefQ252idlHtGEt2rXPxt33jMV2nZkoorFc87H2putxbkvc2MEGxXX9AbGCNeZtCgzy/M38wYHRXI5uvamRxzMwBSMdAziTX9oAfrZh2LHNfq533BahpYlMsWG+NF933rA1WOymfWgs1vzufm6fNS5rzaTjW0k/Z8wU4um0YQGCRkLN2J+AizkDAirOfbNnJkYeg/12hjGfb9SmzH5dAElzpnt8Cz39cABpU6DKvULnUps8ufOAawbN3Up8CDIBJ07QR0yhWJQpUJycQwRq1FpffOZ1Mna/wdhrLuXyRrrKlKHjhbLyC9c+auQ8cRa/zGc7SpF1vGLtErQtKUIzzn/VVUy9CuQygYpsXE1p/H3QvxDxSCmtksH1dT7qk21QWcGaSrW1iNUsJRNpDk03D0WZpWzuAUQDndBsu0Fo2XsQ1teS7SGZNvavlMN+U9/a+je3XW4AipUgpfVPtDqN88+7CMcePxJ7DB9i1k1R3qskxxUBNYkok8l4/5IJMoZomC/eeg95sVpce/Extl9QOk7jZpr3R6wZ1URSA0tzUSomk8AJiVgH4gKGnH6qzq2FscYPU1tHL+VH2GqVSpLTmZ53yf3YcfCBKOncGR9Nnco193rse9B+VACwPVJrG9vbtLlJU7b/GhBJn5nBo8m65Be8mT8EQJo4/j1UVJXj8CMPMwX8/PSL0hxP68imk2yxkifK15bhsQcewElHHYVl38zANVecYJICs/gQE14JSlp7mpQJXqpqe0klwazpNGa4A5fmMr732ofTMaMshg69+7EPWOuJca57IKag1pINzhgZNL6ezOvVQPoFm453KM8CngU8C/ziFvAApF/c5N4BPQt4FvAs8P0WSKDaBDiCyWyjUc1ELxOq8CuIQIdq/sIYLr3uNvTYay+M2HMQchZW4IO3x2PC9K9w/V+uRIJFU3ft1w3BZgxgKwZEJ6GB2XhhOs2SfggzgEJ/wQSupBolUEQrfiXj3f/Aa3j5zUkoW59ARrIF9czT6Nq3F4GHGlx+2UmmCO69Vz+EuYsX4tonb0BtTgJVJviWQrakZAhmKHhmWAcGFFJAhA6aU6/IZrRZ52xDoN/8YYAfxaBjDLxJxs4CSDY0E6dzF1V9IAZQAtKn12cKztBZCkt/nR5Rkhl12vy8qCoyJ9796Ft8Nm02QjlZzFKMch90aKMVOG3YIFx87O7IYhCqomIlcphVWsiA1cqX3sRMOrsrVpWide8+yO/XF2B9m4aWLNZM0CASY+ic4FJS2a3MkE1Ke1866rRniOCV4oWya7QhiXXlFVhfVoG1FRUoLatEDSX2ahnUqCVjKiXDE+RpIAhmC4EHKEWRa4o6x8iiatuiJRrqarF4yUJ07doVSxcvQvcdtkdFWTmy6Ah36dwRuWTDNCvIQz6ZV7m8vgzaJIvnFDKAEp1qnqMYIhn+MMMqtvC4EQ3jfRbDzSdnXN+VY85Aq0CBEG0clOSacIImEa+NmUhNYAATUHO/uCH4n9pCzrfbm9x2tWkmZ4jyK8pKHnPJVdit30CceuoIVBPrqWVQIZ3NwFk4hXqy0nICQpKUCSs5DrnUkmwjy07QJQMoWQxALZu7HH+//S48etdtaFi3GPGa1dj3gMFKleVPFYgNE6AUIwmYNiuC4046HX13643hw/bHzE/n4stPP8KDj1yPbj0L8dX0KowadTFeeOEhFBfZrNwwGTvCVr6YxuBXxyIUtCjAY89/hfsffx7X3H0jASSCXiYDn+dIhIrxGradNejQtgSlq+N47tmXWPesEEOG7Y5MZqhKMs8EGsQsahK0bDoCKXirwInaip99w8fG3G3dOqyn5F+PqmpbL8aR/DPZw2wrFlh0Ai7fF+D2BnnPAr+gBVwASW0yZIBQO2csLgxh+GuPoa44k2NlNjF3MZV0YrbWjpGqMgF4I/hqnhUUVl0Uiyo4Q11j8N+CDRa4cYAZ4VBiMDiSeEFT9ExzkjNOSmpSIIEBn+xmJFD5O8W9leGvUGaKY48B/JtsSUPf0/5ttr3ZnHNxz8MeS2sFQTP658yzHLPURTXtWEBCQII+4xgjWICTrqntQntJbjLMLH17ZQKCNABahkCCqJckjZjK4YAJLtDF+YVBe0kX+TXOmPFfnxGgcLAErQnMKQvIMcCaPYO0AC2OGwGTBOFcCedJP1mM0QYmTmTkSk0X8+fHcewxf2LQn0kUAbIIWIuwqDiFBx66Dr16sZaNWec4m7ArgQiyA09DNQklMav7ajchQw4g5N5XM33ZxJa0Mv7N302BEBlIbEoLLFk7anFmA+xKwdCzuzvnKOaSGodbvalzI9NCrBjbLJxAvdmpc8/dxsGP1BIlw+WEbJ3zt0FwI5GqzZyLY08+S6aKKTMGEDHnoXWSvi5pVc4ZqgdobWAiyBu2zQQgaf7fIAu28SHcvxpXDS5O4XyguUlJMboKtcUA+0FWBllI1D8NKnmKl3DumWfj1NNOwJ57D2JiTi2ZKVzP8obVcyGbmZnJdSxBnXgUy6Z9jKXzFmLeiiomFlWhY1E9unZqh4r6LEz5bCmTKoo5d67C3rvHsGPXXK7hivHSuNmYOZ+JPMG2iNRWIN+/Ar07rMclZw1E62LKe7ETzVzeDOv926Ow+96oCzUnGKUanISvODcK4BNx5/vZ299vi1/vuy4bhqOW+ijZR1r/iFn0+usTDRh3+MjDjIRggHSVOtZfFXs+kNQYSGA9HKNqWhpTXpyAndqV4A+Uxxa4lyCDxcf1qtLazEjBtbkB4SXdzH8NTOpSClRQAKlbrEfdg/1A7cPqM7iwrQZQLUIIWPHl+aMfRIeeQ9G+x4549MknWQ+2JwbuvQuqWIQ0IOREUtMGAFEykLtmdaHRLV/DyvZT2ymMBKSRsROY68rZATNmfIt3352Iy6483/hzdUw2U80wJZJJwjNMZlykuhZ11VVoVVSAV579Jy754xnYocSC+UH2oRyaUENuTKx8+g0aQwTKa6y0koGSddb9pz/Anz3+6mQsoFx6j4FDmZRnxF85vyrRTz4peU2qw6T1JfeTwfdNfU4PQPr1dm3vzDwLeBbwLLAZLOABSJvBiN4uPAt4FvAssDksEBODgYvvMAMEVODhilzZlWI2yO0P45YbX8WKsgjOuOwYzH71MyQefh7+ihq8G6nEcVedj5LtihnziWHnfn3s6XC9H6NWfJipfqqZYsAave8kF2q/JMzgoosfwfsfzUC3nXfGwvmrqNyRheKC5li8Yh5GnXUMThrcA3Mnv48pb32MN7+ZjgPvuhK5u/Tk7hTU4e6YARckkNLACJcJfIj1QYdaDpBbz8DERr6bduo4TI5DR4dEXzEBa2UY8mSl5mcYEwrAMatUGvVCOuS4B5k5F2O2Y5AnYeof0GYRFon66psVDAhMpExcARkmzCrPYl2j0uUYun1bjDr+UAzcniBOVT0ztdNolp+DCGUf3n5rAuqyctGsW3fktGOwgdeyjiBVjA5qiM6xridM8CfC4IYy8cLcJ7EhrF5VjjUr1qGiph6L1peimgGMKJ1oKp6Z3/pUaDiTgS9msPoV5JAGPx9+sooaFNRnBIy56iZwGOLF1lXWGvmWaH0E2QQAaqoqyUAK8P0Ko0WYywBb7dw5KGpZgop5CzBw1/501gPosV0nFBaE0Kx5AfIILEkOSJmxRlKPiESMQJuCVzZgqkCbMqx5TnLYmRGa1r1rUsRXLJKmATDVGrBBWnsvXIk83St7v+xnWzqAsnEmp5xxGwAJMot52bwVmPD2RJxzzikM/tABZ8QnQek5ZdLGiUymDVtJtcZsoCJNkFByHyk+K+iQQWA3j5myt4y5GcMH9cfIA4Zh9ueTcdDQ3ZDVnHSmkDJsaScCUXXMnD/y2Kuxy6674orLDzIBsFy246uuegKfT/8cr75xL9lowIj9j8It116MffcdyGZtJZpMfFF+OB8aBlaKkXT8aBx07NHYZc9+qGYblOyOcFMBSNr3lwRMn/3X8xg4eACGDh3Kemdsd2xbIUooqlaYmGySl7NbY8jVXmcTAEmgYpqA5g6lbMtjrkf3yioPQHKs5j39ei2gviKGqpFybAIgLSoIYt+XHkY1+6dkjIIahw0YsiHTvKkMmcl3YB8OuGiNAyIZYF3HEIVI9dEEXBjgyLGJvteIpTNxw9TsYT0mA2iIVUPg1TCYHJkm58uGlMMxSAHAECVXTRKGMAbuq3HfrtndU24EMvRB0+uwA7Gtzcc5X3RTQWn8fkJSqxoCOihOAAAgAElEQVSoJWFpACEGbQ1zR9dlGTWpBo49HFBSYitKgtLyUx1GigvE8HukszYCWsYuGqW4TtHYKRarU1Rd4FTj5oxnYnEZhq5ivw7AITTNYBtkfNqDEfhiEFmkgVNPfQTTp63g8TinkamVlRvDjTdfiCFDW5rPJb0b5yJGCSx+A0ZZ+2l/FkDSexzTTD69WA1aBzmAjTl32U/MB8vkMSskzssmwUPpFQLHOU+a5uA+nO83BZB0XCMnqtnVYZBpJPeZWog6JyupajdnAWaaocB9e95JsWK4NnCyf8x5Ca5M055ihoXD+p7Ox85PGwOJesOkGxlgUMwzmcO0oY1AscY37HmZ/zeVUPzxDCSTQNIkiWQTjMi59g2n3vQNfVdXqyQG1RuqqyKoyvVQAecxLvFw2y13mzpGF426AEHW4xOWEGV7UTJDSnMmbZTDNXK4ci6WT7kPHVp3xuW3fGb6wuFD63HW6b/DzEUBXHfra5Q87kbW/DJceV4WEztKKHHbAjfcOQWTvupISbYduS9K6KVnoXurr/HX6/Zm8tSnbAIZWFTZCzNK26Gg5++QyOtCVi8D6Fyo57AT6f6I8b4117DUet0mAdkxS2CgBTAky6x1tw8zp8/Cvffeh0tGj8L2PTobhn+lYc0HuRYh+FtHOWnem0zej+fuegIXnHgi9tolz+6SiTrG5zAgt+0HyViU47LgJr3v8OPsMMXxiD2SIJW8IJ9szJtuXQNCSYYmqE6jtSxw5XX/xPjPZ2ENaf+5RXnY75AD0HdwP/iz1Ic5DnDdlmD70WZwbPvKGT1//QCSzra8vBJ33HE7/nDmGWjXsZ0BW3VtQQJBDZITVG0izjcZSuYjcLZ+1Qp89uFE9Ny+HQb364cdO7UhS51uoTN8uMlizKGzLFVnPakmYMh8HCqfev0Tst+z0bZHH7LN7DgV0rgqAEmjKn2LBs0V/EiJax6AtNEw5/3hWcCzgGeB36QFPADpN3lbvYvyLOBZYGu0gDJ/TZBDGa9cjKcYWJLoDKESrFgXw2Wj7scISlt13qkEdR9+hYZr70NL6nt/ysy+/KE7YeSYc/Hl/Jk4cC8yIqwqgfHIFJQyGbli7yieIT9KDCQ+jRn7KF59fRouumQsZs6chcnj3kLf4raMCSWxsrYMO7YtxI7pCvgZUE4jF/N4YlV79cGQU0+gA0OHXVrcfCgjFJmUsTBOp9g1Cr9YB00gkgILjQGFDbol5jYZJ9U8W5aLfiPQyJSCagJqSCrO6LPz3EKsg+QnaBSNWqdQgb9MBtXXMVvunY+/xoefTkNRbqGpgVNLVk4sWoU2OX6cddS+OG5Ye7AeLGsU2XOrrq7EwrVrkWrWkpmlmYZ3Us/fJOkQS2dc+66pqUFWFgN8PMf1lfz+0hVYtbYStbUJ1NfFURFhEKqQMhKsu5GRk4uMvDyylbIJTjDwxaCQsuGpyGJAowZegzJaY3yt3GebQywPjkAHkQ3ZLsxrq6sm+4PgmCTmGFKj48ZAGa89gzeygc6kj3WsomQ8ST4wQOAqJxwnSyaNtq2ao/v2lFYjw4okLT5SRl4vJuk+BaQUwmODCDBrXs9JFuWR3E+aIKA2OYIWGLKedtP7ISBJ3qJpWmpXiuUYx9Hery0NIOl8XRBJ52QBJLZE2rahOo6/XHcDBg0YjJG/38/IC8ZYtyGmDHoyvJIK8gnAVeBVEh78TNcrJ1nX6WeAtUV2Jj6fPA3jX3geT99/E5Z89SVaM8jRd8iuNIggGv5jp2DTwIEjzsFDD9+PPj1td1R8lHggDjvmJNx+113o1ZsspC8Wo1OrApSUsACSqQ/Aje3SSGUp2sL7pxZ+8ZWPY2l5BKf98WysrSljPwtgfWkDFs5bitnffI2vZ36B80f9EX369rTBLJ5Hbl6YzCqylWgIIwnkyLj8JwApTcA1ScBpu9WrEb32lkYASbWgbPPwGEj2Jnnbr8kCLoCkOSTD6EpxXOUYujA/gH2fvQ/lLXPJaMg1SQB+AquNcmDql044M8aaZ2EyNBvhVc01LpCkN50JzCRZaxhUkN4AH2Kgkj1DYEp9zQTjGJULkCVofqOB0syBVgQymWTmPSXmTOduEmU3AT19bVPDKpiqsdaqMTV+oWmA3uxeAL9kTgkI+Q1YIRDJgjVmc4YXV9ZOAJLZR6qegXNO4gImdKpkAvgIvEQEglGmS1CKpG8F0phNP3IPbt5SXUDJvYnBaS9VwUjldGjTa42LQdrdZV4Zu2mNo+sSmGQWABH+VkBLBupqg3h3/HJcfsVdlCMrRHYeawqmluP2Oy7HnnuVGBsZ8LzxHghoYaDZHNReaJzMlCBBF+bnbzhhc/P4HdcmZl1iATDLBHJkmMweLNMqzYnNZR/Z31mGmW03FqT7f/beAz6u8moeHq1Wq95lyb13Y2NTjek1gUCA0Ey1qSFA6CX0XgMB01sggOk9QOhgDBhTXAD3XiVLsnrZ1RbtN3Oeu7IMSV4+miH/XX5CsrR7y7lPnTkzx83g7vcbPz+P7bO4OUW21TSRoqwzweYi5bU394cYJwytBZgGYP+2iSFx/fpn5xPZzx4ynrBf9D6lZ6Km/O/bjz6TQNTdA/s+FnbWdKVi/YYKeaM26l3vRsqsxDXqOy/Qz7i01LegKDfb7LYUkgcf/AfXpl/jkisvQWmPQgLZXKtwrjXlBQkiJfjEuJijxhAl0SWo/PAyDOg1BKdetYL1b1owcc+1OP7oXTGvvACXXvcGk4q2YZ3PBbjq1Fbssm0u7c6KcMcjy/HmjFEkMUagIJ3zZdun2Kz7NFx1/ihk+z5GgGvJ2WtGYF79EBSPmYCmQE+uK5nIwWvOJoAeZtJFXKRsR2frfGO/jp9FIFlPtQe0MYEku9tYkAlcXFA+/PCTyGdy1n4H7sM1BVcntARIk7Ld2G/2Qdn+tkRxywXX4MW/34q+RWxTJirSGpM2z3x0Sr5qrGtDxbrV7MdZyMzKQe8BeW4s0LjEL3KH9g+3PtbK1RFIGuOlJHULU9d877jrdVx0x4PYf8KxZodXRrJk9HajaUvI3ZOStHid9hnemyOQXGNM6OpNzNTRDzbN8+qsQLLuYP3YqZD0UpLBiy++iK7dSrHddtsik3sTuReoH8RVi0uKUg6sce4RsmUlyD7RVFtFO8ZKfPbRNCybuxYjhwyn2j0d3bqXoHv3riguLaELQjbnrFQU5mfYiJfLmkk19XHU0BXh4WdewKCtx6Gwey+eRw+EYyrHMKnyFXwNZdrbdIwbRsAnLew2TQtKnjUZgWQEkhH4eSKQJJB+njgnz5KMQDICyQj83xEgeGu2MbJYMNyBljPcUYUIP7/z6XxcftMjOI22UgU9s9C/AVh/2c1o/WQmYnkBfNFchfH33Izm4lyzNhs5vMSs6YRvhMVJeVsmbZsER8hu5+77PsKkOx7FNVdeh+bKOky+7U704yZwGyuy2o5VzKBuIDHUJdKInt16orq9GEv5lyn1KzFsz+3Rf8RQdOvTHV36FFuhVmWQasOXUB05mza3UTNQX8hSp5dlq3kvUx551hIs7eJwkg5QRJQHwT2qKLRh0vsEGkRVnEjaLKqSlEW3ZEUF7n/8GVRzozh6861RvXAl/eyZ1ZtH0IG1boIt67DnloNw8ZH7oEceUElCoba5kYWYSdIRBAipBhJPGmPGpTarPpE5DJa2Ss3MhlyxZjXWrCvHmopqtHAHHBZAyLoaOVRr5ZR04XmYcS6GjkChzGfCRG1aGc8WolxhxoEGHvxOmlDKF54z1dQmTs1joD83f+1CxISqKdNdLwJiUgn5ZE3H7xmqM8UNYoD2Kar7JNAySMsfq/tRX4tgZTmilWv4MELoV5qHzQb0xkDamxWxTZQUFxmRYPUleA6dUy+ztmE7Uz0rOyVBRy9ZvaMOVYzXLVJPSYi22dbz4vMU2SQCSa8Y73FTEkgOABH56O4rkUFrBBItWIKNIVx35fVmm3LWuWejuKvqZAlPpLkTAQaKlOy+AsLxRCBpc0y0wUgzvlL4THIIkkbqQrjp8stw+amnYFBRNuoWfIk999/TS59l6NkElqxuwLHHXIB777kTw4YSLKRdi48FwVO42V+0tBqlXbtY9rwsmNJ1DTy+CEad/7or7saB+x2AMWO6Uy3A3xGX/WLOehx1wuXsZ8yYZs2BpnALggSwJkw8Blm08hk1ZhRVVAQ1eaxsppkqg7SV4FkqgQQjj1Q3qUPSkACCXbwSBK/aQzszgqMsEtG/nLY919+KIXX1SQVSxyiV/OGXGoFvEkgiPDlIYnFOCvaaPAnVXfPYT3KNQPLT9uffEUgbA/+ylOMo3sGZCPyX5VuCxWEkvElV7zEChf1LfSjxHvHvZunqd/V0ZG/pdTjHvCes0XQovi9C8NXPuUy9UjR/4piO0kqA/IlDaBDudMUecSOiwE/LJxsHOYC1c4BLs6J5jmzpfPmJZ6maPkZmyLNIL1nwmQTSU8945FRExe45BxtJxGNp+hARZOohzQ8kWjrs8kyFoxOKwHHQrJEYPFGCN+m4es1/sgFLEXGlv5KAr4jhD/ufQYBZyqx8YpdhXHT5BBxy+GiLhsVICTHeJRvx1FFXTQom7/ok6LHzepaFnexXjQezsd20L1aXxc91gGoFWb0rrQG0ADAltQc56+SeYsvGTo9A0s9S9ZoyzZtHXWqIs3UyS99EcSY7sRd9Y168nz0MXtN/gnyzJZNINguam9ekiLKXLfAUWa05xMYJTNYf9Iyc4twmOEPl9f7EOV1bSpw2AaJ3PBdD6d3f9c7vUgMpAccnLOwS64DEOTot9byL2PiblL9qtpmcqyIU4itZQYKR8867wGyDz7vwAnTpmUsFuCMF66jILirMo4qOhAUJJR/bapRxKYgtRs2HF2Jg7+E498YmEpGNOGrXeTjuiB0xv6IQF1/3JnVs4xBrnosbT2nCXtvnoDZYgBvuW4g3vqIK2Lc1naNJAjZ/grH9Z+Dq84ehS84nXBemYtbq4Vgc2gr5YyZyjVnGGodMquAaMV3dxbK0ZOf4b2/vV/HLxPrJkYCqVeRoUUvwMhs7MbbA1CnT8Pjjj+MvF12Avv17m5o7yr4TYQ25DNkpMwaVS5fjmbvuwxtP3YpsDQOuvCTq6NL9/POz8OLL72LxotnIyOQ6lsRUDtfOpd1KMGarETj22INIbrgGmkLrRSmbNGpoTWNDHq8hlck9tk62op6peP6ZKXjs/Rm46JZzcPOkZzFo5DAMoQV3mH1EFm1SINmcoMtINEodqmN839A9fjEPy1vPJp6L5pJm1ueqq69BT7okaExI2LDGNMYwWU4xEpenoTfOOrFFBX60UkUebeX4edYVOO2UP7N2FxPimmtpq92M1WvXkLzLskS8xuoGBJko17Un9zOFObTfDmIkHQ56DRlBG272CUnLRLnZ2CiiPDEnSa3qBjIjUJME0i+mCSUvJBmBZASSEfgpIpAkkH6KqCaPmYxAMgLJCHyfCAgttkLPtm/jxog7aClViPq8Sou5mx54AX86/xJm8aWiBxUvg75cjPeuugH9uMH6cn0l8k44Er323gMvvf4aDjnwAEQbWrBg0Xw0oxUp6TEUF2diUP8B2HbMYEybWoELz/sbuueWYbt+vfH1+x+ghH4UfXmsIczDVLbecl8GljY0ICYlFO3dFjbRSq2gCDW0BWqjW0KAO/421n7Ze//9MXrs5lAJBamm9BL4ZcD0t7JsNwTmmwSSNqrOJi1RU0DZwNqwcGPCDaMAcmUT+mn3FguJZEklWcZrXF2PufS8f+Wtd1E2aAhG7rQDVTeZmP3mh2hgUVkwi1pZkhXVS+gHnoNLjz0Eg3sWYTlVR0GhfLSWY/I5N5n0ZidQ4GMGdICKFMFw5dVRzONmeDkBdZFN/sx0ZlvSuo8Zk7nFJaxRU0o8JwMNBN6lLJJVXVgWdgLj9TOPIVJKtnUttN1T3rLqS8iiTnWHBFalMxvdWaDI612bQke8yQ5IMZRfeYwbOB934UbOsVaESb8UWyqxTK7GHWMB20og1EonNapIGtdj/fLFiFasQtfCAowc2BclzDTsVtoFPbuX0eaOtiGy0PMKzqsIueJr9av42ByB5J6HtokOi1JWqvu38ZuyetJ7xRva9nHTEUgJv/hEFvQGFZIAEFcEOl3E0Wnn0/qoHblUiF1xFQkZtuOgiDhanahGlIA4kWKOM3Jqm2gCmOTfAgSqsnicF1iTKFJegdsuPQOLPv4IIwb3RffhPQ3ji9DWRdaQB/7+eJx04vE4+IBxBLda+PxYm8y24F781Da4yc9gVm8zs6393Ng/+cT7uOOW2/HKi8+jaynbOsEZZdGqNsjRJ92ObXf6PbqwnkM7QbSwagbQnlIWlepv6Vmqr6XMe1piEfzOZAqvft/KTFIVWU4Qhh1QiQdQJAgkfU4KJBFIfVavhu/mOzGI9bcItxv6KxVcIiaORHTx2qgg+/cZ95KfSUbgB0agM4FEzajVgkvh2CgCadeHb0Ydx3sRSOkkaP4TgSSWQKS8XukEQjvAbxvZNhBHYdXqIXqXZooaN8+plo++S6mT6tUrEr5pVm3e+NFOgsUIHK/mjI0CGmNFWHt4fwKSi/M4PpEvHvYvlUwCm7brUt/tTEh0jh/fGOXaQWpWm4tNaeuREppfeBLdg67TiAqpkVVMXRVI+G8ppGTNlU7r1SizOWTbl5HuXYh3Hrs33YpNBN4vPSIohaCtCQQSQCL/bOQT1bTGnRDwF8litQ8NDOaca+936wbF5aWXPsLTT76Hki590dIaxc67boGjjh3NsTqCLI59ApTjvDYjkGzO5HPTjdo8lGV2djqXAFXhxrrPjQgS/t7msn8DIDslEWk1xkAqso66VB6xsuH5JX7hRsYEnpqwH+30K/ccZBloBJPGTne/+qBPE47+rqFUd9ZpzZSIs/0qQQLp7Z3JIG8c7yC2vLnLY5M6twz3c0fNI/1D6il3wp+LQPp3CqREzRetiMLN7ahcW4ErL7sGW2w1BqedeZJxZEHOaSI3AiQd2mhVlk6mwidVNgOrlWKEz8rfugTVH92CHoX9cPmktQg1N+GI3Stx3p8PxBfzw0zC+ifCaVToB+fh0mOqMG4059isgbjm7i/xyowxSMnakZN3EAUp8zCqx4e45tyhKMz4kOu5OBbXjsWchs2QPfJo1KR2Q5wZIJYgRQV6llRQbH+bug7ktx/2d/yNlNqeAsmtoRJ1kNw6UIRkgGSquliwpQ0vvvAyyW4f/vCHP1CZ70MbM9JitPD1Mx7pXJ9//NYbiNE2+tbLTqadnbuGGJ/T1A+/wqmn/Q2/2288dt99W+TmZSErMxurV1Vi6kcfYOq099ESoiX3UX/AWacfwuNpG0RbNj5rGyvEYZkCSeQRL8YIpADeff1DhMoGo3REGU498wYcc9LxyCzKZx1UOhA0tyCdrIkjkFRndUNMfg0Ekq5Wz0R9QwojreOMQNf6XWogs/eTSSf3FRzXM+iioPkjJzsVzfRJTuOzzKUbwkP3PIVBAwZhj922YfIRyXLZlfJTrarJyrlp5sczMf3jaTj1rD+yT3BcYJ9r4zPzsRZZXLWmzJHAfcms3O0BtFZ2c6PajJLIkgTSd+xzybclI5CMQDICv9IIJAmkX+mDS152MgLJCPwvRsDZvDkvfkIJktVY9WngyxUN2P/YU3HhNbegS48y+Jsj6N0SxML7HkPe69MRoRLmX927IH/v3fHoM0/axiyjPYzsnHRupPJQXbuO9ZAaCIZkorTLcPhDfjQuX4rR6ZnYimRGkUgPbrLCPE5jG8FpqXCIJjWQoPmgpQbVmWko6tMHQ3baBr13GE3buxcxjCB8NrOc33xtCiYcPxEDx/RFSqZ2eQ4IctYTAkxUZNXZg9m//1M6qkdYCEQRPmJWCdy0iAwQudJm7jQ+ZBDEV7JtgL7sdc0xPPP625i9ZBn6jBiJoaO3QPfe2Vg6pwpLP5uFhuoabqpIqFDN1X9Qd4wa2hPbDO6JXNaG8atgN0mTNu4iM2g7l0JEJ411lYIE81euqyUxVU1ruxo0aLOVk4dUWthl5rFOUnEhsmmxoloSjVR5SFHkI1gpgkgxCyobUw+Sx9f3EMFM2flFqFryM64ZJOmiOiYBPtlSWHz4mXaC91Z7g/ExQI+MQpibXgMqeF0t3OhFpfIh4KaMbashQTWSya+0mabyRtSb7O/SeB3cRlI61YwQVUnhdWsQaK5Hb2YWDulZhgG9u5OgKEZODokkAaEEywKyX9poc+1Qqk6/+q+dLoFpbYqemSCQ7HpNLeUyaNXm1N709wiByIo1Fax7VYJFixZhypQpOP2s01FUEkB9C9/POKjuUSKzUqST2qK2y2qD7bLNYZvMIwi9bn4FHr7pb7jn+quYzbwW0ZZq7LrXdi5azJYXBLlq+ToSdXkoLshhBq6KRzsFVxsJrACRRHKa1s5ZaovZncC9D07Hfffdi8svOQ0H7b+VA09U1JhEbZA1QaZ+ugpfLqzA8G22RQOfly9LNoheLTC2l5D8/3NyrO24agPW2QiGs94WlXsJBdI3+1+iBpKB5yQURSD1WrkSabfeg4Hra4xAcqSiA3eN4E0SSJuimSfP+R8i4BIP2F9JTmSysUY5Vmq8FoG004M3or5XcQeBlEZy6N8rkNx8lbC009Cq/mmAPn9Q96BDqb1iHLeVzKCX+puUOVINafILBVkvje9LWJSF2MEzqRLUzO5gPvb5tlb2Sx0sDa1NVF5kM4nA3uEIhgRhIKWwBESm9LHaO051KwpFlK5dLz8kdZFTAjliQjWPAp4lprlMqV66YsSED1cXyCl9GC7LWdHLeAUjKdqoJmDdNNZkMr2yxk6+TySMhLH2Fu8aTcTKn1ULUS+NM+mUVCbqJ5kwQ+SQlgUeAeKi5ur16EsEWuJlSwTNa4oF/6dnoPsTua6PK8Y6utUNisrqVVNcExMCdBMikHQhmQgGWew9Q9Z7G57fRrks3yCQ7Px8L4c+ku0u3iKSZAnop9Wrqbc6SJtEsBJ0n0cE6vr0LPRr52xnr4S9oPuHCDTXNkwYZsfUeO18hR1Ryes2/1IRTkoQcXEw10PvGApGB+HjXYYRYiKhBOryj4m/G83lxd4dINHO9fNGUbG//hALu8Sxv6lA8q7cO/63CSvZ37LAINbXNmHOzAV4/O+P4Rhave6y05ZGuoXZx9K5Bg0yUcdHJUQ6+1tY9qx8aAEuWto4D4Y5z+Uwm2X951Mx75N5WFGeg5oq2nb1qccOWw9iGy3EXQ+8gjV1+cjPqMAVf0rFHmML2G+645rbP8Wbs4dyHT2aKtxW5PvnY1jZR7jqvGEozZhO0iqfCqaRmF01CAVjjkFtWk/WT1Q/5DMLho1A0lz8q1UgdRBIbv3UThI4oSaz8UZJUKp9ptUAb/Kr2V/j/vsexAnHH4uxY8eQYONnSCRZLTcWz3n1ycnYb6dhOHTPraCSVa5N0XqZzXzdOqCoWAp/jqccYhKWmmrxldXACy99gGuvvRG777wT7rz9L2Cuk9yxuRbis2cndN2LH9a6V42epMlUJYuV0F5weB8c/8cLcdaF5yO9IBetXM9kZGSZ4t913wSB5JG2CbWgrWc25QpWRIzrFwkSsvO6W+tPkeZB2gvLSluK1nT2A9sncADXZ2RbnJeXgerqZo79tKPjAKNopcpSkAqy2Z/Px0vPv4xLLrmQCXJ0Loi20ho0E03c8ORnZuHdFz/BqhUrmag0nuSR1sOudl8b9y2yC7fkNSk5zRva1UiVG4SfJJ4ip0Qrq1ebVCB1Hu6SPycjkIxAMgL/cxFIEkj/c480eUPJCCQj8GuNgDYA0UQ6MjO/0mUhoyxd3lALF+anXnwPsrr0xMHH7MeNMRUnWuB/OgeV1z/KTW8KnvGHsYj2VqOGDcbuY7fCvmO3ZR2cDLPAUhGWyvVhzFm8Bs+8+jmmffwFMqPNGFdSjDH1QRRyI1JJK7Rybsqq4jmIZ+cbCF3F2gPzaYXWXJSFzYcPxOEn7oJyHm7hPJrZrVqDzXsOZPbfp/h63nyce8159M+SxYiKCfPTVoxaaIa3MfN21/9po+Y2TAlwOlGLJ0Eg8Xg8bhs3i5lURsXo97VqRTU+/uIrzFi2AlvvsTv6DRtoQNeqJasw57MvEKmupeUbUFySh9FbboahI/qiW1kWLcoYZ4IEljFOJCdAZY7qIUUI7DexrtD85auwZM06NJPsaWfmXlp+AS3qSpBL33epdGJE3VSg2wqiy7ZI2cr8t4gGFc0WEK/M51QqhlTctrmxhQcnyNESYkZsKzMqI2hhseG4/MpD9GsR+qZdND8jYkHZ4VlUfImES+NmUZSGaiqlkOBTPaUAv0eEEtl76e0u6zveh2zyIkLdDMUSwsSaAvxdJr1g0kMsbtxYi9Y1rAtAi7tiKm5GDx2I0ZsNNU/1TAIyftVc8GBQt5FN9CT3g8ilRPZwIntbz8xccry/baot+DcJJLW/hKe8rt1IJG5007TZJvmojfiMz2Zg2qfTcPjhh2PEyF5oZBkvy6KUPQpfaayblHgpFjH2N7OVCqXQAjGV6qO7MG7zYfjtb7bGqgUz8btxWyKzhGhHWohwYJRdTuAfny0fsZBOCcdef+8z9OpXgm7duiHSmIba9UFMY1v956tvGXh20cXnYN99+hm42M7M2zRl3hLMIRyOJj7WN6YuQDyzCzKLi1HP/iu/ErXhGNu0QCzdlwgjtYkg1WimlBB55dkVJmLReYxMEEjmp0/ARTWQeq5YgfRJ96F/VbUVrDbI2kDNJIH0a51f/pev+78RSDvcfz0a+7DPsAZSBtWjnQkkp75z5I/Ip1SS+81UQMydtwJr1qznGMLi8ATPolR1ZuekYZttRqEgXzUKZUlHcpfjq2WEe0V9mlvj+OLTFaivVwEXjt/sn6FgE/r1744ttuhrShkfP2MJBOyXjQ1RTPtoMec1ErKZdo0AACAASURBVEjeuKO+qzoibZyPxTENHsTEjaFlHWSDA+kdSRPn+kC1DZU/8M67cxzh7WM9Fo4YUrBqPMghOLj11iNRSkVjmNaX6RyL9L76uig+/2wO5zzOIWRotPQIUEWw7bihtDtVYXvOaVyDxGNUFEybh9o6jjckslVXUK8wx5cA68UMGtQDw4awbiJ/F+HF+DlmhagOmj1zFVYzhmm6H/E9BJc333wwBgzI73Df05CyfGkjZn+5kIonWpJx4oxy/jJFJdW+YcZdz6SdyTDxFCqplV7DZ5LKe4uxJl08HsSuu45kvTeuO7Rc4nhbVdmGz76YTxKGNQl5/SLqWlqazALXvRzhI6KmM2asDP841VcDB5ViGJUMGoMtjjJxI1DaQbV0EEmJjHweiud5/935tA3VGoUZ/VIQU9FsiQd85mZlyOuOqH4jmaCupUXo27cMpWWO7HHko1RmMr7T8aRA1rjux8KF1Zg3bzn8KmjoPXcHyEsxrPfqvhy7pLajz4aZjNJOEjCfdRkHD+qF3n3yHIDeaYLuDFB3Hht+CIHUWYHzzeMnTu3m6o3XE1I3rw82YtGyZZg3ewl22n4X9O3dwwjCqOpvMdvC2qMUf7RSU58LMI6ptJ8N02Y5LYv1/kQnybaLMWurYT2tSDpBdh9y0htJ0lZi/bpKVNeEMH9lM9au+hzbDVuDLUeQQGrPxfOvLMX0uXwYaQNMfZ4amYMxAxbi+gvGIi/lC+svC8sHYV5NH/Ta/ljUpnShjayrv6QalEo+aqe05X+FQNIYs0GFpAZKqoztVwokkXctDRGqkF6wReIB++2LrPwsBOk+IDLD35qC1595AuectC9G9mK741BI7o+Nk0lgJAADAa5trSU7m1AdV+t2dQR1S4YV8xeE8ccTTsSAft3x1OTrbX2TmsZxinsJ2bXpMyChZSxzSyvee+sDtPUehbSevahUPAnX3nwTCaR8Joi5Mb2N62S/jdGJRJjOBJJT1qd4SprOfeHn/Pk/EUiJdazavqyro1xIWvvn/BFn4p+f43Ebx0kfE5xEtOblFrGuaxPJOa4/ZWssW1WuReurg7jhhptw1pmno1vPLkx6i3OcJgnLfUJKNA2P3fkUhg0ehm13HW2W5PUtzbRDZg1XPhCndOI6UutqJmepn+t6RR6lRd3YE+XzTRJIP2eLSZ4rGYFkBJIR2DQRSBJImybuybMmI5CMQDIC34qAahFIQ6Ivc5ZRerDyYEkUMDGW4HE5LrnxVpx88bnoMbCM3uEhlHGzNu+uV/DWy/9Cbc80TDzuMJy8325kUerQPuUz1C9fjsr6CmTm5yKjqAu67rg7EameWLQyglv+/igWf70QvWLpyCew0U61iooY+wL5aCYIvZIbtqXcFKZvMQoDNxuCFR9PxaEH740B2w1AXW012ivWorGiFmVUNF33tztw9GnHYtgWA5n1x40MNzT+TG44PSWEeXV3UiBtKNirMCizzeVVWy0ES/mWKsaRNMpU1IbJLyCPm0tuUVmPqBpPPP8aYrSn22KPPZFFu4ogN5LzZ83CyjkLUUpbjC2HDkUeiZJurNHUp383qox4JqVQM6OuneeRWihO8qaVIBZr/mLpymqSR6uxrrGepFEOsljXKLukkNnhOWYJJrDGbL6serqKYLtisUrhTuNFRkk+xehFFqpvQlstjQPX16Gxqg5BWgnKhq6NLJUr88SbtQxl/k/ptSKQ9Ht53FiKslK2+d15+hDAV/UjAWQBs29Jy8tGGjMHoa9s2g5RJRYm4dSclkuVFkkmfiaqelpm2aEsRB6e4F02rzVT9kFUIrWsXo7mlYtRTABm3KihGLvFZlZYV/fm4/WImApQQWVAGO+zlYSXABv9O1UqK5INKVTipPN6WpRWypdgyV8ygaSsVYF3EdbOsgxWhmfq1A/x3HPPYb/99sPOO++MgiKqwxj+ZtrS5KgeA8NoojA9Fu7HhUFIZMckfbzz8ge0/HgPt9x2KaqWfInB3JBvPnYLI3VUT8oqYemBq7gSHy35Q5z45wuwuHwBgWVuzFv5HFlAOjcnA3vutQsOHf87WjYxjqoj1i6LQ3lC8vM8P0WB9vXe50swa3El/f23RoS2lCH1L7YLAbEu/v8JFtxA/m2EIqrFCfVSbS4+c1nYhTkODKioQPzGSRhK/3yfp3ZLWtglJ61fagQSFnaiVdLIpgigVk255QVp2PGBG1Dbg6rRzLxvEUhu9nHUgMYuce+adidMuBKfTF9IEI7F8tj+Y/FWdC3LxJNP3Y9uXTdWdGiY1hgRJuHb3JyCvX9zOloaqTj1LJNEIB151N645vrD7DxWksYbU2bMWIdjDr+Uc0k+z8HJjX1f420qJxslOYQjTfjjyUfgjLMOVEknu8iEEknqBxFI+r50SRMO3P9sAoKs26c5myorZY5HZVHKvn3jTRfjd/sMMefThHVaeXkMB/3hODQ1STnAeURkWSCMx564EaNGFRv5odlDBe0POfQizJy5gtn8rK1Ii1fVPAmkxagIofJyt9G4756/2PtUJkOzjkahU0+5B6+9OhX5eSSGiDw3NdTg6mvOx9HHbN+hetJUes/db+GmGx9Afn4vEj1SVFI9S8VWW7iZwCjH4exCxrWVv+O9cawKcx7VOsWUu/E6TLr7POyx13BnC8drmDm7Ckccfhpj0IXPRHWZNI8R3GeNFhEsUSbJSP0rsDvEuSvFS+DI4Pqirm4Fzj53Is44ez+b6+UQqxjYZ1TzMPHqIJF4QqmkqYY+/PDr8dGH8zmGd+N8yXORQNLyIMKiPrZ24RxsADvn/Ug0iO6s+bLd9qP4uf0wdHiGEVZmcWiFj9y8Ld7/ztvfxE0338+C993RwDp+AdamzKB0I8QaJlFef25WoSWdaIGi8+i5pxLkTUkJcqmzHk89fTe23Kq0I49nIws5uw9HhLl+4MgdnVzfnNojIXHiOoC/f3VBPRqpVJc1o9k3cv1oR7GkjYQq69uh0pxrqmmB3gyMSBfZivnZ3murq9BQVWEAeUExFeJFxbSkY5/SdShxg/Wx7Ni2htRxEnSeJmPX36kjtwagGmA1nL+yY5kE0wsQz9J1kdxg/9Kaj5V6jNTzxxoRDTbwmXOdVh3DuuVxLF9ei7VVa9BUNxf9ilfh5KNGok/+OhTk5WNldXesau6KklF7oi5OYoQLSlPC0a9WYH7Ms9j7vmOka5uuhqieo74bkcpGGApJffNttdj3Pde3PvcNBVKCQNL7jGQVocm4yz5atrt6llXrqvH2v95AYX4R9j94X4QCJK55vfXLa/DaU5Px7EN/AblsXHb2rTj4wH2x6x6DGKNGV1eMq5UQCaB01fhUm/DGUBEQspPWrc6dswJPPvYYrrvqUlsmSykZ5h/TVDRSj90k3fxqasNrr7yJwm13w6KGVrxG+7zfH3oQbX65frP1KmtAsi+r5qheTkn9yySQ9Pw1dmtMaqEcUmOcEh7M0UF7AdWzZL0itxfiOMjveiY2zkshb3eWSHxy/7a7JvEfozLsHw8/ih7dyvCbffYiwc31qWqocjxNZX3Ov//tUWy71bYYvcMI+HOpxgwHbT0ZYIKF1XeTjZ3mJar8Eup+EUiBKMdlPr9oKpOPdLKkAulH65bJAyUjkIxAMgK/xAgkCaRf4lNJXlMyAskI/D8ZARFIsq/TRt5yuuRfI0KJWZTKZyY+hevufgfvfDUDh0w8CqOG90Dtslbcd9FtSGPx01v/egHG9CvA0gcnY+6TLyK/shV+khdpVEu0yKOcXtYN3PRmjRmDPc88H/W9A5h4zv1Yt3Q1iglUD2I2ZRGtD8Lc3K+qrUIjwaRqgturirvgD4cdguCXX6C2ajkmXkSALN5EYoRZncvWok9Rfzz6+HPI7Nkd+x1+CLNBCWxxD9PGq/ZxgxIhKK1MzXZlanp2Yu4BCxiw3Y3LAJQ9mxQepuThZtpTPKgek1Av+XRrkz130Uo8/693kFPGzOettyWBksdzhDH7kw9QuWwJBvXui3133R0Du2YaKJOVT0KA4LhAmxhtb+IEy/wCQMi/NJH7WLqmEovXVGF5RSMCrPGUWVKALNpf+OifbnZoSrs0XyBu2FS3yL6Y2UwQqp2qpcaaJjTW1tG3v5w/1xEIqQUalK3NzRUz3qUmSqeSKEAiSl4cPv7sIxjm49/MNk2REHgksswyisVUUenEDPR2bhbjBIRUKDrURCIqEiIR0WoFi7mzA2hZEaCtno+KsUB+N6RmFVC1JKUS2wzBlDYey+z09CX2jV95jGG+dt81VahbwTpJJAMzaA+yPbPUx201GkVFBQaItNP6L8CNrLLY83NzXJ0mEXm8bj2bCDOD9dwiBNcCBP0EBm0orPvzd+FEBuc321XiSuQLr812miwE23gvrCuVRQJs3tzFKGeNK1na7bzLjug/eABB4u4EnBkDdkElfitDtoHESj1rAs2bswizPp2F6ooq1LMP3DzpKgwsSUfjjI9xyAG/J7HH7Hj1XA8UMXciuSsRZ2vi92oySevW11J9lok+BLZLSyxR1GymROD5fZIs6XkJCGAbUY0SxlljgP5y3NmTMP7YkxEOqBYWL071F3hvKfKq+i8k3gbgcGOabwOBRACI/ShJIP38bTd5xh8WgR9KIHnTkJuV2EcnHnsbpn+6nHZmJFJMEdNMq8sUPP3UX1FGoUJnSzAjkLwxfB3luROPuh4VFQIsXY2UNqp+9j9wHK6+7jdGEBjYzQ+IX3r9tYU4+8/3cRzqRiEUZ36CcwIRA1Iesj+3NK/DPvvtgJtvOdqRC8Yny8pOahWlFQjwT8PSxUEcccQ1BJpZ64xgu4rGm50Z541gay0JrH1w2WW/s2lAYKzitXolSLSciabGDB6FYLhI6LQWPPrEVVTgqPaPN0vz9+MPvRZff13FemtljIer9+Kn4jkSqUb/AQV4fPLVJDKczZqcpRSTc856Gm++8RmtAznRcr5pYl2+q64+k4TJCLPsTDAUD97/KW766z9ozdSD588loMlEljTZJzmgNEZSTGoqgehZtNyNG0rpEk7afVW47c5Tsd2O3T2glHa/s4I4/IjTWbeJKk+Cm1ICpxi5wqFSYykHc81jhGYJaDOpQHOdghVpZexrcdLJB+Dk03Zx+R1UdLdzcFa9KKmMNuLnFR8SfiKQ2kkgTZx4N2bMWMO1AZVPXMGlMcEizDk0g4k0Wns4YpA2bM1tJMtyrZB9C+2B8wv9uOTSU3HggUPsvvR8rB0y7vq66/apuP+hF/jMmHCQQVUFp35TP7MNKKlDc5TUTZqTdV+ZTJ4RWebzcQ2SUoO77r2cCrTiDtvBjQgknUj34FqG1570ux+XQDKSQHOcyDPeQL5U30y4aWMSVFNDI2oqKzCwV1er1eejXVyYYDWFvrTu5f1JucL4OWWeLnWD4srWTj72Nf6QHlPyDNfQnBfXV65GDtuJ1BiRLKq4RUBQreZyc2ROqIebRbKJay6REaypmcX3KxQsqcM214LQ+q+xZsG7yI+vtWusay1Ecf9tMWyXfdDA5x3h+wOsGypeK2rJTjrQtwm07zqyOfLA1S3Uy9mTqSaWW/d2VhF/12N+5/cxJh3rJ+8enJrMJaSISpaCR0lQGVw7y72zjfbRU6d8iJeffwHHnXAsttyBVnYkTr+cMg2x+ipcd/FhqFoTxN67HIPbbr0Rv/ldf/ZDJlfxOQRSSJiTtGhs4PqcvJ/EMmZlaYShbH1Z31H1TrUTkuUjf29Wd6ZI8ywz9X6K+9sqqvHhjDnI33ocpq9YhS9mf4nf7L8vIqrraSpRWT6rj9go7dVA6kwgufFwU1vYiRw3NwG1YSlcufZO9YjnMOMRYKJQwvJaNnayUdW/ReapBl871ZNOocjxzPq1AuSUQka60sbu7bfexzKq/I4/YQL7ApPAGGONh/G2VNx388NW06rf8G5cenIe4g5O6/k09jfte3RNInWNQLJWIQUSbUSjnOekD6SCVkrCJIH0nXtd8o3JCCQjkIzArzICSQLpV/nYkhedjEAyAv+LEZBRlbL8lOvnCqZ4dyncghucJqLHUW62zrzuKUyf8TX22H5XLJu/DAvmL8XDV16OXWnP9spZZyH0+VcYEKDtGm1xRHKEmX2pgqjMUcN6ZpW15+ViOS3Zlo4ei7dWrybA1IQ8khPjMkmeEIBYHGpEjKDTtlkEJfKKMLkhBSN23RXH7rgF7nngVux5+snoMqoHyrn7y5VVyqwFaGtsw/WTn8FNDzzA89B6h8RGPL0drQSDVJtB6hlz5/MIJMtENa91tz217FIv040Ui22a2/gBhYB50W4TQ2BvXU0LHnzueQRKSzF07Hb08M5HzdpqzPrgfaCuAltsPhRjxm2LwQML4OfmMkxpkS8QIqGlYrFURdGbIZ2bfqmOVta2Y/6qFSivrEItN1F5PfohkwRSKv3BU1WjhgRNGwsqx3iPWRnMEOaTSed9pBHNb6OdTyMt9GqWrbHv9fXMyqUsJUVFgYsZxy6FSC8sQCqVTGn5zFYlERdUFqFsaUSU6a61KdPGS97ijEs7AQmf2c4RyLC6SC7rUFmdAjEjBFsE8MtirJ1qqxiJiHYSh+CzA8GYLGZ2ZpLc8bFGU6C0C2JUZYVIVPGdJB95wyIYSOilqiYUrfOyuRuXj3r9eqrJVi6BL1iNIV2Lsf0WW2H4oP4sSUDwjZ/N4KZWxFUKLQRDUh4pO9bbQErRo2u3DG8BHz8AQPmhffrbBJI7YocFiLLICbRZVqdskUjSKRtcTbCxsRVr166lXdBCvPvmWwSycggYl7oscsZedk111XzerKl1+BET0W/AQJR0LTMv+eqaVdhji/6o/ewz9C3MwyDaAjqFmdeH1YgFSqnNkxNq4WOwGin8NR+j1dwQniq9Xhv7ogo+uwsXGCCQ1I9W9QX2jzVNIbz2zmL07D+CH2RmvGXsEkokqhIIbMis1cc3pon+c3TbLeOdgBXbRZJA+qGtMPn5TRGBH4VAkkyQE6XAxmOPvQeffbqaYHypRmiOwU2s2xHFU09eY7Zj1rmkfOB/MX7G6vzwV5Xr4iRbLkVjPZML2OlFzja3iMDZC5dcsTvHHauoZmO9shtuv+113MGvgvyBlkUuBYaUgCI6fAQAg6FqDB5ciiefOV88sY0phPyMQDLLNY9AWrwkiKOOuJ7jcy7nGPZjIvYiXVKoRGltWo9Bg4vw3POXGDkR8CtRhSrelVFMOOoCzl1ZnO/yea2q69SIfzx2GYaPUAU9/lujEsevQw+7huuMOl5DKe9X9yZglgsSKgpSUI8HH7wO225RbHFRnTcJYi4871W8/q8ZBJxJAJEEaOF1XHHlqRh/+GAjkEzVya+HHvgcf/3rZI6lVAlT8RUMUQEckC0sk1/8tOVsSiXBlks1qCzzNB7Lto/jIZM3YinVuPOBP2OHnfo6yzkeb/asFhx55FmsO9WboLuz89T8GQ5TTSkmg/cp0iglleQ8/6mkEqlhzIYs1oATT94Pp5y+s1dziPUMOfcFCJr/ewJJkVCtpABjdAPmzF1PMJxrCB8BXjakYLCVNlACX52tnZRMaX6uP1pZi4rXlcM1Vl39OiZlNOKuuy/ArrsMcWSkgcgik/y4846p/NuzfKb5yM4rZQIJVT+cx2O8nwzarYUJ2qeTWJOVaZTZIlm0aoxQvdbeXs/GUo17778CY7frbse1in4J9Y4b9vnLxLzhkpd+dAWSyAlNZ4xHuhRYbLeVFetw0fkXYPddd8MO226H3gN7kbjhuoQPMSZ7Qq08tFaSWoTKnoAYC8ZORJFP1sJKrNL6SQks7FNSlWSp4YnP47Otpk0vK2GxJgwVSGnFNnfSsIv9ynXUqJJr2A/UIfwCwNnGVaZMJFyLl6hUQvV6xaJ5GNWvmFaz65Ce3wMhKrxDfGMDE3uitNJLD4is0wNTf9tQP/H7jIFSHKn/izjSS+0jwASRJq7vnPI7YcH4fY7+HT7jPacN70ysz91vpOLJZjKUJasw8BxaTA344rPP0Q0hht132wfD+hXhmQcfwvFU1W2/dResoj3lIQecyfZ7O7bZkXVGyfiox5CG4jPz48gjLqUF5bb44/H72hpIbVT8oFVQ5Xo1jfsXrYPUrv1cj6vJygYylc9TbUEbhPLZqzB78XKUbLs9Hn3jLWOJxzIRSASS2pMIJLHhan8WV2v3vzwCSWvxhNJMxLlUhRHux0QqpnHcUx9qYz09I3JELvK2EoSjlIhSUCqC7ST4TTUmmbxHDGvsEuVcV93IsfZvuOCCc2nJzbGU44jG2CULVmMyEw/POecc5HThnoGKWz+V9Nq0iVRNI/Et14YYBwcRSOpqGk1S2Q7S2H80crTzjUkC6Tv0s+RbkhFIRiAZgV95BJIE0q/8ASYvPxmBZAT+dyLA7YIBUtpY2f7Gy8hzKZIuLbWBm58P5rVi5qwlWEKv+GnvfUBCxIcdSoowtpJqoHU16EXiKJtyJVnKqPhpG7OQI7Jq4yY8SvuzGv78BTMqP+EuoNeuO+Los07EHTfegrbZK9CFm2/mhGIA8ZJt6FfenJqDJ+OFWM2s1mvOPRHvfPI24n16YuejdsbCOmqMqNwYyO9zqMhYQTuD0bvthp4DStBM0iWjIB3N9KfPyuFWnki5n5sQn8gG3Z+2kcoq9Ir12oZH9WlI5NDZ2zbLYfl3K7uOgIJfNQh4Pw889jLrNIWx3b57w5eTgyWLlmDF9JnwNzVg73FjuBndClHaL9TTCkdED3OMqTapRyZrOQVlmUJirZX7quXrgpizcjnt6gjCkITKFSpIlU0qkf0oSZooCRYVZ04XkcSLC3C3lkaCpmpVBdYsWYn1KyvQXFmPlNYoumTlobBLFxSxVoWvOBfpVDDFSSQ1caNVR0SjkfcaEjDCrzZuCKXYiVmatgfxExywbHLb4HrpxwJ5bBOoL+99fPapvJZ03kcGPxugnUdKSxDRplakkkiKVJTTRq+RKhfGTUQSazalFeTAT8IwlWqqFJJJbcxMDlLZ1FE9PcAMWm6wM1lQF6sWonX5YsY5gi2GDsYf9toTpfS2d5UXmKUoJQ6BFxXWldWgQJN0KtbUTttITPq8ou2/xB5pdkyKHTfjqj8l5VheDrPdgwTfuIHW3jvEeGbRHqV2XZMBI7VsG82ttO7LIJDD9liidpKbx4zxTNr2KTuaAArvfe5Xn2M47YgG0mqnioDTwQfv50kSPKBCliudOGHjldgn/SLfRBrxP4FqvArLZjcSh20/nWrBsMATh4thCesRff71Mj7DLijr3Z/ZoAQoowTF+AzVXMwCK2E35DWd7/IskgTSd4lS8j2/5Aj8cALJm3CZpa1heOJx9+DT6WtJIHVxtfLa62jV2k4C6Wp0EYFkafEegUTEUwoQ2Y01k8vf57enk5QJIFPqJXb8utpK2rb9Bhdd9hsCcQ4QF7mkUf2ssx7Av/45F3kFfVzNI45PESlO+UeNuT5fiKRKG55/4SaUdXPTwwYCiTOlZ2G3eHEbDj3kSo5HrC/EcUh2Wmb2KuC0nfODrx6PP3k9hgzO5u8cgbR6TYwKpPNo4ZXN8zDJwVRF9fjH45djxPBsq8OUynlPln6HHXYt5i1cT0K9iEAiBz4eVwQXPVuppKnABbR9O+WkHW08axfAyMni3DP/iVdfnWEKpDTaKzXWV+LKq0/D+KMH87gegMvrf/DeT/HXmx5HbmFfzk0iCzjr0z63LVJvat8gC0Cqdp1PaiBZsApMV7IJFZpxXx3uuv9M7LjzYGueRiDNbDYCKSujnxFIzgKXYHSanhfXNC31RvhZ8XndAtdBGZzHRKw0s1bOqacfgjPP5frCuAZa0dmc7EkjEqRLgp2XbRvbQozt5sQ/3YP3pyygbW4Jj8vYM9mElBFB4HoqN+p5ngjt/Iq5vkjj2F5AkscRQbK4i6MGQ4fl4KG/X6NliJFPfq7XTIF051T87dbJtHbrb7Wl2rmOSiUKHglXMS60KaQ9rhJu1NbSeB+hFtZZkjqZKnGk1OORyTdhzBiqu2wW0Z14SqpvEEg/mYWdR1hl04qrWYp4rqNUV++0P53C+TYDV1x6GVXimQhnc23EthPh8/CR3Esl8ejq8kWRwzYUJ6Au8N8lH1k1LEugEJEkAildZJNU7qkZqKwqJ1nVSAIpj8cq41KL60nZLpqqRcRThGQQ62AyTKkRzp+Mt/qVj4RcO+1lQ8EoMlgDsa22Ad3yAqipqWYdzDJSUmzHVCNmc03FFZiJukVoiPjhxG2Kje/7cuoTZwuYsLLTcRO1bxLE0vc9/v/1OTWHBLnoVqEb7sWV1FQtMxLispNkjKjjN9K2oaYBr7/8NuZ+sQI9mDDV3rgErzxzM7h0pOoQOODAC/Db3/4W51y4K5VFHFNI8Oj4M75oxfjxR+CBB27EjjsMwczpFbj5r9fjiScnIYu1VLlittYaJ0FvFqFSh7ENZzCpR4N0iuQwfM2eMpv1s2LotcOWOOvaO7HT7ruh75BBVLCxLbGxmH0216zu3hIKJBeNxBLc7v3/CtBP/HfVRjVi23NikPWe2Rpyrap+IAWa/p6VK0tDjoUc4ztbHQbUmDnutnM+cvspbz1o+y3VOVKNVeDKK2/B/r//HTYbOcjq1eqtn07/Gm+9+jouuuR8tn8mnPk4XnIMMYWT4q8tKK/LOFrui0QUKZ7az/kp2bM+yc9YPJMWdj9xS0kePhmBZASSEdi0EUgSSJs2/smzJyOQjEAyAh0RCHkEkuVomjeH9ydudrWCj3HjXU8i5aO53Pj6svD+K59h8SefYMJO22Axi9b2X74Gm6cRIKqnLz43We20wpKCJj+7BFXc5NYWZGMF5Q5T6dsWJeA1kov9XILhJzzxV/zznVkEcR5Bb4LauzALeRhrsBQSXCeEhullA/BWXQ1G/3YcttprOyxbvQw77LML2otog7O4FSvfm43XXnwNOx2wLzJLCxBivpH96gAAIABJREFU9to2u2yJIG3R4txXqx6SQCRlDP93AkmqEBFIzshP0Eyc90ydDDf/Kfh4+hz8890PsPthhyJQnI815Wsx77PPTT11wM47YtyYgWByLypDtMnghlEF0LNUNJ1EmNnB0CtjDYuWf7mqipZ1lQayFXXtSmCglJsmEmwku2QhptiLNMoJZKCA4Hy4Poh1VBqtoNVZzdpKNBFUkB1dCYs8d+nbE4W9uiGLiqMYN8ZBZR2TAAgRCGgjyBbiV5DnCRLcaOVmTAokz6+P59mQRSmVi5Xl4XtVNNps2hO7Wm187cvteIW9pUpFwyhJQaNNpqyPIgTzYtyxx9c3oJ2Zhim13L1z45kpyxH6C2V0LUUbi02Haemi+LQy051IidtFs33l8XkVcHO46quvKc9agqLuZThi//0wvH8vApvaTNKSUK5qIrxMIeVqHknVo82tst5/SS8pkjoX9TYSR8WHleVLkNZAH7YLgZTNJOJUe0OZtQECR7K4CzADWWUvVIbI7GNY60D+9M0EK0TK5uSTjGolccb2/eqTj+L6M0/G/GnvYatBfdFvyAAiSwS/+P641TBjBi3/ixDIzJHPkx6mCsMT+OMRHH0kfE/PlhY8pOuo5KOHP3+lPNKnX/gc1c116Dt0GOs09TJXPLXXALOh42xjrXyOfrZXV7XEvTorsjo/l86giX4vgEWvpALpl9R6k9fy/ycCPw6BxJ4W5zwlBdJxd2H6ZytJ3hB8lnI05gikJ5+8AWWlGgPVA1k/xyBjgn6SGPJVXh7GKSdfgpWrWb8nzLmYgH5j4zpMnLAvbcr2N1JCg7s0GbLFPOLI62kNV8NxJZ9jOIFjET+smWYF3w0wZJ2ztnV49NHbMGo0J7dvEUg8N7vv4iVRHDH+as49TAjgZ9Sj5YCrcZqYOImRlbj0kgk46pjtzJpOw1lVFXDQQWeioUkgO7MuYi2mQHp08jVUINFKTKChhiR+P2z8DSSQ1nFwooqA1nwiG2Tjqlp77VS7bM+6iA89cCJVGRyxCEC2U2Fw+mnP4o03ZtP+1IoPkjyowlVSIB09jNfAz9komI4H7xOBNJlKzO5mT5WdE0Bdwxr06p2DHIKlPpIzqbzodlpfiZBRnSUfFT/hkCxmW/GXi4/GNmMHuubCG/9yVjPt/M4mOdGXczzfw3hHCfqnpbdh8CDaM0U1zzugPsWsmaTKoi0ryatopBmHHr4Xv3axelEppiqx0dTNwZ1f9gcdh8Aqv46a+Dd8NG0Z7dnYQFRYXnakqW0YOKgL30XihE2kiTWMqmkt3NpC4DWt0ABfqVzb2mr4tRKPPnIrthzThSpUF3vxJ/fc/T7uf+Al2teVEYAnSaQkiNb16NUri2onrq1odygiKkiLP9VrlBrEEnCoUEqlTdXV15yNESN6G+Hn7kVeqZ1uJHEfXvLK91EgGW5sivINpMOGUzhVk+bQDD68iGquMF5SrlSvq6Ry7miUsf5iE5NY0rg+kepIa6hUEnCqt2jECZNVRDpJg+KzxZEjO5RglEi6kdpOfTXVl8H6POVUVjQbgZSaWmx9NKbagnpiwtl1nVTF2dpJz0CJGgTwRfKpdmdcFodMDmpjolUx26A+E6blXSCHiUHhJgPyI1SCiSRUnU9bnv3A5Y/6quyCZU+WUBuZ1aKAe+/7xg3wx/uXLt1IB0XTVF4byCTrVvybPVtv7Sd1TC6vs5U1P31cm69eXIEZ7y/Alx9Oxe927I+7bz3BWSuyG1x7/bt49vlXMOmOK7DduAIblxhWnHzyTUzaacDzz19rfe1vN07BlPffxQsvX839QpSKp0Yun3KtPhsfDSoqm9CnL62leW1R2oIGJMkkUTv1tfcQSctH2ZZb4pA/nouzzjufa3raIJr1r/o4W42XQKR7cQok9/pFEUhcU2bQ6SDG2JqdIecOqb20d8miUlHtS3X21N7MCtXIZxLIDHSGBgwxbKqEKYWeEUieAomyd60FU0iuyv7z7Tc+QFN9HQ47/Pecj3gMFhp76613sJ57vKMnHEbnB6ojMzTeOqvPjFTuF1j3ylwkbB/KLylcNYLzuH6ul12H1P5GjcXVhrU9Dd/rUy0vGxekAnTjWjqPncWxdpdhZTRPlVGzu/bkKxmBZASSEUhG4JcfgSSB9Mt/RskrTEYgGYH/RyJAWseAJcvPE76srD9bcDOtmb8IUooQ8WezBhKL/yIPLz7+CvYdOhRHjh6EF088BWWVtcita0EBQR6zOksL0RYklTVm6V1eXIpFXPQv5k6wnBuCbNqh/Z5/ixM06n3Ufhhy7EE49ITbkbJyNY7LbEGPipUoIUlVHcjFzPwueJMWXqt7FeCo807HyvlzqYyIoHjgIJSvrcFLf38RxbS6izLLuDZUixNOPx7DtxxI1Y2s07gZsXoMAs24UZeSyANitKmIcdOvTYk2qKwa4Pm8c4PksWeqIyGrkGYa4t/z6NPI7d4bm++0Parr6jHj46mIsX7P4bvtjrEj+5oNSZB1DIJp9P/PzuBnBDb4zYqN/BlW1TVh3rr1WFzdwHpQAXShUiiX9nLUGjG2tIDIJiDW2oxCslAFtCpp5fuqVpZjNcmj8pVrEF5fj8Ky7ujbrx+69e+D3J7MTi/yo577ngbGO0JwJyo7MW4ERTAIelIRX1nxtcmCThtfQSAdNn6EH6lEMu937bZlNZhA/5kxK2WQDI9EaghAcUWoHYiljNmoslWFBGpnqV01M2X9PE8eiY4sWtqlkUiKsB5TW0MDwrK+4D37C5ihTmVShMSG2oYK78jeLkoiJEtFymm5kyW7tDra+s39ygCo3+wwFnvsvB0KaUsoxkXFu5XRqQ2lrISU/SyrEasVtQlfCau6hJd953amy5ItijI5C2ktqJoF2ny3y9aO8iMDGRjatmAERdlZLK7thF9B1c5SC5GtHDfmbUR9M/hzGwmmTCqT1M8iVNetW7oIWw3sg7x2AoRzZ+CAg37nrIEY4iZlcdLqRuCX1HVmAKjNNT3rVdQ7xtoWxNRA3Mo22FY4nN/laP8uAcm61nYW9q7FCAIkrQRsM0kCV9VVowuLJ4nUa2Wx5ezsXLY5M5ZKEkibsA0mT71pIvDjEEgCqgVgp2DC8bfhk89W0TqNY7wRSE2OQHqCSiAjkDTW6Uu9WlncIqWdFemKVa1gKTxcxNqEVey36bRQvfue67HVlrkkFNT1OQsQWa2qFDFzEVhWjcO7CqdzHLaaFkyakHrFUN0gyYYK3HTLRdhv30GdCCTNkQILZelGAmlxO4466iq0BAloU6njp/VVzEgMjs0cT5obVmG//cbQvug4U1tqPqxeD9bdYQ2kFoLstHaNR0lypDWRQLoWw4cRxLbzu6HqkENvwIIl63hsElRk1TWSSRkcZj0bkQK5WUG8+tIVKOjC8csnujwLfz7tCbzz9tfIYb2bdo5TbVTHXnnFKTj0yKE2ryQIpL/f9zluvnkyx7AyEkgOuIxEanHrnX/BHruX2f1xmKV9nZsmdVkq/eaUrxw3yauFOS4HzHLJh1kikMZTgZTVh8dTBgAVnVFZ0x3C2lbbUEXq1lWaNhPiXk2jckmTsFagtwbRuHmT8VnxmFIDdJAuG9m0EizVvM6vIydMwtx51bwu2d1yFcf5sGu3bNx51zno29fLB+I55nwZw9VX3Y7Fi8jgca0mEikuHWqoHCeecBDOPmtPe0YitkQ43j5pCu697wVkZJUxkYY2srQaTSdxdPvtF2Gn7amaVijYFLlUsjjpc+SYbB4QGSo7RFO8duCz3wZqN+KTPJTXyBZ+aRXiFh1MhOBBX11Au17VkOT8JhIulSovt2zROs5TlnlzmPvgBuItXQoLvqWd0t02Jm1cevHF+NMfT8EAWubKZlk3YxC5asDYnMz4cv2jtZCSe2xdKCJMJKythVTbRcC2Lo8EEH8fSMkgMUUCiQlUIpBSAnk266ZQ2cYZH0Etp0RdKhmH3y1ViUB9Rjrnfa2TON+z9yCHEuNq2tp25zy7nok5aXklrJuZThJPVnhiJ2h7R8A/TFV3IoHjh+hYtA5R/08oTfRzoi6Sfqd11k/1cgSSawVaPzmll6vJ6Qg3rYW4RszmOkYJMVxzmF2yCATZL7NhzJ++Eg/fdgv+eumxOPLgMXYskeTlNcDFl9yOT7he33zUKJQWd8XnM2aaLdvDD99JIpT9mcurv1zwIlbTUvuhh063ukjU3vAIflN1PvPMu5j85GQ8/ezDYB4cyUHZjarJ+fH68/+iZXRvoHQATr7oMlx8+WVWa1QlJM3Czsu9SjB8sl1LvDYQHnpyG8jPnyrO/+246VyfN9FJQHXeNN600Fkgk0ovP++hslJJBpmsT0oCs5WJCx6BpAfUphqzbDt+6w/sIZxLnAKJrgJG8nCsZpzkokDOCVPfmYlZM2fijDNP4Do2wgSDNFxxzc3YZ/99sPnWw9meSeQyMUm21ep7Wayd2xaSbSDHKduzkYgVIWfxElHEfuSpu5IE0qZoOclzJiOQjEAyAj9vBJIE0s8b7+TZkhFIRiAZgf8cgYRlnW3mZM2ht8pChWi2bZ1zSCX58PrsOqpZ/Lj+0ivwxrU3oNeUzzDlhlvQhUv6XALiNC2zjSdd8BEsKMA6As4LuEFeTluQ+pp6jOJmY0sWcc6trUILLXKaNu+Fve+YhMv/9hK+euN9nFgA9Fq9AkVtVNDwM4uz8/ApN46vU5GBQYMQXM8aSTxX92GDsHT5Sip0WJNBYHyMG2+COfsc9Fv0H9kPPQZ2IwjuCCTVdUilmug/EUjauwa049Md02pG6iDlq/lpRxJs86GqqQ1Pv/shBm0+BgWFXbBs7jzM4Yb0tztui31oW0eXPFoFMWM7QxuoFgI6zDlNyzNgh8lzWFsfwvR5C1Enq5LsQiqPSpCVx40wbYNCzPj2ybaE6FQWCa4uSkRfV49ls+Zh0dz5aCY6k1FUiMFbb4FSqY660saHYEcLlSctzEJvZTY1MX5ullWYmTtfqY6kQKK/iXIAE3WPwkSnpC4y+zdLV9UuUCCGZxgidMx7WR0stQPtyIRueYWVE0okK8QuekmAF4EFqYCUJeiOS1CHIEu6VEp8LqmyuGONn2Alax2xbpIUNzlFRazXlENbQ6pXGPYoSbYoAVAhTtm0rsiOk6ggubhyxseslRTFlsP6Y/ftx6JPd7UyV6w7hZnTERFZPKPAHgEJG7bmP39H/08Ekq5EZKX+E0ijDE7Z2MkuymV5usxlbY59UrwRGG1lgegAAStlw8dZzL2ZxGQ8g5Z3pqLzIZdp/S219SghOJpKYnf96nLM+nga/nTEYVj75ScY0ruUbZVZ8bKZY3vQf7a9ly0jSaw0FUHi5t+BYyKRDA+1WJL3xPvTlqOBSNfq9XXoObgPAnxWEYGhfFbtfDZSgilj2mwE2eliyi71FGDfhJkSRdMTGcaJLPEEaKi46LlFiMYmayD9/O02ecYfHoEfTiBpkBAZT9iSY/mE4yfhk8+XkSwusTE1TtVKWUkKLexu9AgkjXmCofUlAknWrO4+ZGs5b34rjj7yQgLL7bRVHYk77jjJSA+r00PVDGE5Wq21YMKEC2mbWkxLIo2jtDjjfB3nPNjc0ExAm0ofgnktzWtYk+dInHH6rjZluMp5SjYhoMf5Sn13KQmkww+/jCoUJgZQ9ZLKZIBYRBZ2BPp5Q9FwLfr08uMfD1+N0q6OKCmvIDE0/myqfaj08MvCTjZvTXjs0atpYceJ3AkOzAr30MOuw9zF5Rx38ngNmZzHlOjCsZFMlOraREIVuGPSmdj1N71oQ+Ys8k7/85N45905VApofqJiknUCr7rqdIw/YhDBfM7xRncHaGE3k9ZVjxBEziMpTyKLD3P9+iW48/7zsedeA+3+RO7ISs+RIEpG4fhHCyuRW+QkLB4pGv8Ils6a0YAjx59DsLuPWcu1M4ahSA2OPJo2ghcp6152nxsIpERpGQlddCwdO8K5PSC2T9E2IsdDoY0g0Uitl12ZxVJEzWFH3o6vvq5gHDOp+mWyBtcG+YXteO45EmssD6VzWjz53pkzgjjhhAt4J4wna5ZkETFvaSqnQmM47r//RGsnEa7h0jjH3n3H+0awZWZR6ZxbbMBuS2s57r33Euw4rkxYub10fLsXrx3qfhQvqbrk+tUxOdskrTaUeG08Y3xfBZKH6HtqlQ18m9QIemmui3AdKDV6nBeVzov6aubXJNf6MpGHNa74thDV4rr3TF2war2wM6WanR1rYsqCWCoiU1Y4Cy3ZIftkqajjy+KQfVgEUh0bN7WEyCGBFMvg/Mhjax3dxoSlFrFrnEBzw5zr+SyY7mNrAiVxSJWcIdKB/8jisavXVlAJ1xWVDazLVdTFFOY6T0CWePRCthqKXC/JCixC8umHEEiqf1NC5Ux1dT3bQ5atSbReSbxMBf0TvdQWpCrRSwTLBgLJW5uy3aeSVJDKzRQvJM5ErEvJnUUlUCrXvuHaKK4+5zS8/eyd6N/dKTKVOBVj36GjND54Yzo+/Wg2Le+a0a9/X9ZC25+KIu4J+D7m7eCmO17B27Tkfue1m8X5uppI6qf84Xf7noFBQ3vj1lvPcZbK6nBM4lHO0utvvIOuA0ZibSQDj778Lxx93DFo4/XqWdNUjf3TJalp3evuz6XluV7gSBf9fVMTSFq/ipDPoV24rkntKSczgMWsT/Tss8+iR49e2P/A3yMzh2p1hreF77V2x/2JFIg2celeVANJft8+l3iYwv6RwnlNbbatOYon/sFjdetOG7vdraZSY20IV1x3HS6+9hJk05FCZLZIdO0hNcr7Nd4z+02uB+228eA60RRdCcLNxdMpjYzJTSqQfqJ+mjxsMgLJCCQj8EuIQJJA+iU8heQ1JCOQjEAyAopAYv/p1uBePhwX816mM7fVqAr7MG1ZM5aX1+Lxe+7Fhzdch5YbH8CiR55CQVYOAtxkB2S7wh1AczwD5VnZmEv7skW0NwhR2jCYm+kd4mHk1ayjYMWPShaqXkqQ4/DHn8BT05bikdvuxVE83+atTcijiqWdQEh1URk+ZIrgy1RmLPETHPFlc1PnQ0VzJTOOC7D9NtthYJ8+qF1bzs3cK6y1A3Qb0BV7H7QPeg/qaZsNc0njBs6sFBIqGrM88TZ33NSl0nNC2Y1hWnhJ4eTnhsRPJVALPf1X1TXjhWmfYeQ22xOwysDsDz9EZkMdJhy8L/r2z2SGXiNJINruGJwnKxICCQT86yjjWE4lzmcLFqKNGZN5Xbohs7DQNoyRGKsT8bp8PJ6Pm65MqmhSm2JYS1Bj3sefo6WuDiU9yjBg8xHoOnwgArzXIO9FiiJlssZ57VFmoocZTxW7jWrjRgBLPEyI1x7ihtzIIyI7IWWWErSI8j7bO4AAC4pt8joIIrUDvt/PC0s3LojnkgWP3iLfCtv1Ko6JrGACLFbUmDnPzMRVamJIGYLagRu7FEcmSY9MbvQzGqlKagoiVEsCkmmdKVQhZdAKME5bllYV4Gb8rBA3n72yP2lcQSVWO6pXzEfbojno06c7xu+3N0YM6mdZ9PZeSwJ2YEGK6lN4PdlBEW7D7gCpnz678/8ikAQCarOtnhXIEDjL2lQshi27mASxpI4XYTvMNTWa0As2IIKduk/lJaeYbQrvjM8zWxnSzAbPZBtNYf2kr6fPxmF7b4vVX63CqsVf4Y9/2tdAKTYv68sCPpgE7ZA1YdUeNqQselnl1RIX++jzuSQm/Vi5thYDR2xF+pW5/ix2LHIzhaiBgYIEiC0LW/2KyJgsHgW6JgC8/ytP+ZsEkkBwvTY1gZTIdv53k0GC/OpoT//mTVZUXeCw19YEDgoIo7uja4de6K0LGZDvfp/4u9qojQf2jDaOYuf3f/ManL2PPrehjXfO3tb7OyyAdD7XLT3wyjufd016b2cnyM7n/SYRuOHfzqrR2Q51PpfLIE/cn0u8dr9LxCBxbQ6Q/XeR/3X87kchkLy+KWxywgm3Ydqny2knVWIqCxFIdADFU1QglVJlY8O2135EIFiNDtrFKktc6p577noVd9/9T77Fj2uuOxP7H8C6P/qINSvWYItn4/23K3HSSZehmNnzLSJvOecNGzaMiQDAwgVLkZPFOiski5uaywkc7oAbbhxvmef/nkAK4/AjLiNZkMM5iQsJzqNtTABJU0IDbyid9SlCwbWY/NgtGL0lVQS83lWrqZo55gIqoKQmZe0Snj8ttZEE0jVGIHW0B97PoUdch6/nrSXxTSaEpJSUQspIt3ZM4DISrMbEY3bDBRftzTWDW8qcdcaTtEb62siXPM4xNZVVrL9xKpVSg2jBJDsxJXv4cP+9M2hh9w8UFndDa5AkFlWZbeEKTLrrTCqQBtnUyNux2SRGgiCF92LtlTZ5qh0YIekQ4FpG41gKLetmzWykLdrZJFx687NSxlL9FK7E+CN3wyWXHGKKX9ng6SpluefnWsmmKKVG8PiydfJ6io2rTv3iPe7/QiBNPO5BfDJ9Ca29mGAixQitfAuL21m/6lqqXtX1RACIkEoxC68DD7iURBmVQel5lmAjBdioUT0Z/9OpWnMEZYzj+z13vke10XO086PFHzNXZLMWj9ewNtL52HnH7p4tItcJsjwkASJVsJ+yI92nh5m7TpyYnL9lM+f03okR78cikGxs0Zd3EUoyEdtm8VQiD/8YIFEUZiJEKh+IyAa9R8JoSc1i7BNpnBh9/FtI9ly6JyOQpNR2n9ckmiL1nn6Wmt0IJFogllcyGShuCvMoFcNRJnL4CXyLVGjicWRplx2i1k/PVzXBZB/J88iajZQrk5mYmMFJv5lJInmFVH1w4vXnF6KenTODREoaSaYoE3ZkZafVoMB2kUnWbjpPVl5LUnvtJHzpGFQ3jPUcl9mfmqgEf+gRkqlskyP79cHWW2/NhCfZUvLpGGG98SvxSDvPJwkVmIKS6MPuPCIAFDMB/Pq3SxxxL5FzzglAa0mbv/SJxFylNyoxihK3XBY3amimfa7qSXFNG6etWjrfv3z21/ji/Tfw1D0XckUiNRzJQD7MIGkcH3/DVZZz9VVf5pfGCBGeflurBvDJrCocetRxOO+MU3DchH1I5DkF01U3PUULvKfx5FP3YfjQUjBHzKkjuRZqqKjFK+9/iM3G7Yb3Zi/DwjXrsNMeu9nayhRIUsnxJqyemZeElZibN2jrdKeJRcJPv079xiPs+Kdaj9ahTbQxlKJf7XjW5zPw1htvoXJNObYaPRoHH3SgMelZhXm0oWbYstL5TFQrT2tLjTla2FCFanaDIlrVHtU/+AaOC59+8jleeOYVXHLRxSgpVu07H956cwrmLVqIE874I/uJ1sNS5emY7Fsar1SEU0ojtQiPQHI9uzOB5K1pkgTSf3q8yd8nI5CMQDIC/zMRSBJI/zOPMnkjyQgkI/Crj4B5Rmtj5bbyBjbbS7/XYj2OBm4G3lhQh/mL1+G9p1/C1GsuxNLzbkDd6+8g31/ADXkKLbAauBnnxji9B+bx/a/o8wS2xnJjMYyZtSWh9VbvRlRLOf3cG8ty8dvbJ+Glijo8eMsdOILpgiPqatErOxWrmXm5rqwH4jvsgcdqWvFhVR3S6bNf2KMQo7Ybgv7De6C0rBA5JJbmTJ2NGdM/x5yF8zDhxAmorK/CNjuOZVYb7bW4STQwlHdh3vXaqHpZsM7XXgoWEiwiS1SglZsjFcz2014hxuzGZVRi/HPmbKo6tmE2dRwLPv4UA7iJn3DQHkw6biPA3sJ9cYZZ3OQyY85PD+81zcBXtJ5bRiJIBEkuUZz03HwCBc6eQQSVaiQJCPM3s0rBvHIsmzEXy5csQ3pBDvpsNRg9NhuA7G6s+0DQoIW2f1FeGGE2Zss6P2+lZ6ewSLkrtE7ygehZG0GeFmVdEiSLavNKRinKDMBWgiHtVLhIgSKQyrKMaQtiRSkEEOgl0IfARAlJidyWZlSuXoWMLnnwl5SgUqntKqDNeKhodFiAlACXiKzw9KOLq6A5A9HVnhQQEVb8yuWGMJ0ASQrVN220AAw3NDkihIWs06gwi3IzGuJ9qdJERJttKZhIVPjpVZ4WrEXjtCkoIHhwxsQjMZgWfmEBXAT7ogIbCMqk0MolVanivAhZvQncM2JGYJqilQB9OsEgDlRRC9iAb/30/VhgidsLdz6rEVDO+8MDUNTnXL8zF0HLwNRG2fm72ztVR0Ntl29rWlONlfOWYLexu+CwPxyI664+E8cctbPVnlBWc5yAlGGTAl11PLZx1upmuwL++a85eOK5N7CkYjWuuOViZNAuMIPAYhOtQ0JSk1EJJcs9I0S8AllRMgM6Tio96BMFor8PUZeogRQmGbapFEhGfhgp62KjVwJcM2KIv7PKLgQFM5mRrlpp+p3al9XfUl8iGtXCWKnfCVDJZ4DTSJxmSymhdi+7HRZbCBEE8xG4VJFtPfI8AYe06GQXNRWXWUYq99Yylb1nZceXVkuwt1o2n6faOMcnkYvtfL6y6fJTteCzDG59XpgNgVBlAZOsDXLkEFmZTUCmndflZw2JFpL0hTkFZl2TIsRM0CZBY9277luZ8xGPN1ZyQIRZx6mSW/KVqnoIsnoiwCh7oVSCp0pEjrMvqpZOlMB+OserTJHWJJFjqvfBMcBP8F+AdSCXFDGvLygSlNZMGit+rSTSj0YgMa5K5D72uFu9GkilppyIxxpQWtqOJx6/yYikhJJE85Reiala5JF+dfQRV+HLmcuZad8bTz9/JeiO5cYLgtUqBJ/C5I67J32Ku+98lvOpgLx2NLfW4Pjjj8fihavw8SczqcbJRxvJ/JTUEIaNKMNjk8+2OjqC+y1bXgOIBwEvX9bGekqXssC9FLBETlnTJ8yLUT2VaITUNyeIYFMtzjjjMBx/8liO01QgkUAaP/4vJDPYJqjEjEpBHGjC449ch82GyVrN3ZuULYeOvwbzFlSzfReZsimDiSiOMOO8xjbpIzgYew7VAAAgAElEQVQ/bHAZJj/xZyPM1XNOPfkhvP/+QmTmFtrY1dJUj6uv/BOvk7UKrcC7agf58cB9X9Ba7xFkF3Q1Qj+T1lZtoTVUJZ2GvX870qIrUHMDYKlrklqU85z6luYfrz6OFEgzvmjE0UefZ4qdMDuPlEnNVPccPXF31oE6xOZdPb8Y522fN8hEeJMi2zS06qipNr+7AKi3a4xJ1KVxUdHLjQ/mRsqvoyfcjS9mrKbChgkq6kucD7tQ7fXkU1eihKSjvdcjG+l6igP3vxpryzkmMHFD/Viqp4ED8vDyi1RZaCyymk+ZmHT7+ySLXqAVYHfG3Nn3xWLVuOmvf8Jee3q2hsYSO0C3nfciMqLDn0/ZJxoYbA3ZGSB3xNk3X9+XQHLExbeJks7nsKG9EzmfIK1slvXG/YQSpDO5YvdlD8MRAh0vrXO948n6MIVjZA4VTmuWrkA2kz3yadersVc2vXHGQGvLsOpjiiTSOMuDqj9JWcHcLHulst/kU5Eep8JINZq6d++KupYmpJOMklbJT3ZPFm7pJOtSOZ6aut4mdqdncQSFBmJX+0kEmgB9zQU+I4I4nogIFTHKv2me0XKrnf327fc/wWus8zmoa3dM2GUHvPTcMzjh0r+AzpQ8nKwYw+xztM3jfObnWsvIVqmpea8iD+u5mMikfXOIfV7juVR0mo8sZJzgdC2aV9zSR/MflTk295qPsnM+MPpHd+ISglLVaPmHONe2ShyL05paY5gtOqlMCVBNyZJFeOvpR7HFoN44fvxu4PLbau5oExMlMW1Fe5SAoyN76x+NADpLQJ3HMj+A+x96E9feQqJoxJbo06Mn5i+Zw7qlK3HeBSfjmIN2c1VySKoHNFmH/HQJWIDpFVUYuuNOuO3B59Bz4BCM3Hwk1f+cJzk2aT4PkXD1aV3a6ZWIh/vVpieQ1H2zuA4JkqBs5TNL5UC/et5SLJ0zH9tsvSWdTPmM+bcU7kEKOV4ECgpRxXZdL/eB3CLWXeNIwbiGm0m6MtGIAjFTZ2np38CauGvXrGGtqedtnzJx4kTaBpYauRzkXuSKK66g4nYiBjBJzhFPbs3bsTb+RjLNhjVmoh+6jptUIG3UxJL/SEYgGYFkBP5nI5AkkP5nH23yxpIRSEbg1xcBgUvaR7nsP/O01lre21irKCq3EZiyOoJPZizBe48/j2k3XoJVV07C6mdfQm8CDC3N9WjP4hGosGhtywLpB8ykAkmZgjtS2VBaX428tFYWWq6n6iGARoI11fnZ2OP66/F0RQ3uvfFv+DPrHg2t4fsIsNTlZGBerz7Y5oy/4LpXp+LDZatp5xXEaReegh7DCxGM02onhyBqUwgrCZjVla8nIEZwiZvGYCyMcbvuYNmTUuyksEaB7WMTQIG3/0hsKmWXIGAorkK93B9aPQjVHiBQtrKmAY++NwVb774XQSb6rX/yGcpIsEykyimrgJ+hFZ/AlRSiVyncrNYEqQipKMfiqmoqj0jGlBSzmHcBrV9IAvF6lOkql4d8EjURKpTWfrkIiz74jJvlVBT27on+22yO0s36IpYdZw2bJgKt3JCL+BJ5xGfAbbdByUSRuZ+iUkt5qLwfEUjRaJYpR5oD3PBrE05FS4yb+CZtks2QXc/V1btKJxokVYxqL4nIyRPowFpNLUuXILR0PsaMGoa9Dt8RHy5pxXRaf6heU4AAsEAxwv08HkkaFhLWXl6qFMuWN3DM2wTqu1KRZc9E2xipJLKkzqI0xs9s15Rm2imJGCMw4SOgHOM1ROh5HiIApRLxtqsn+ZdOO7vs5lrULvwKWLEUfzzpOGy/wzizGkyhh06IAGEK1VjKjpYNnDbAAt50PSKQpJYR4OeIggQ0lyALfm4C6ccfGdIY5gw+l4WzF6FxfRvefPVVhFm75DbWLtlpm94G4EinZY9Bj4rt+/OvK/Hyv97CO1M+578LyI0UYy2VgZMevZZAjRQDBC1Za8Kf40NtQwuBSWX8swWyLenpRlgzxQgtL2P4+1qw/JIIJD0ZkSadX6ZUMCSL4BdJm3SRsGzLRsJZj/SR+ExBY44fY489yhD8KY8+SgI2glzGJkB1mAgbfSCbYH0T23tcae4cj2QDqPYvC6mIefsLAGTLlSLyWwSS7MlcrzAii2OHU7XRLofgYCpTo00dwoHAT5IoTaCZilTz4cdJ7EfZAMIE+HLM/oskq8Z4edGQABaB08TCW3qGAjYNVOTR5IrZJnSJoE4aAblMWpO1MkPZxkzeUjqz65t4frUnWVZGmOKt4uFWI4FtTgRSFuumtPOz7ap3RuBR5JasmhpCzTZW6zN6pXbKWP/xe8hPe8QfSiDp6hK4tHDPY4+7BdM/XWsWdimMX6y9bgOBVOamZMv3MMTYKGZ7XlIjLV/cikMPnoi6qhZcdvlfcNxJO7pp3DK72W6N/AngqkvfwjNPvWeWRD6Csm3B9bjy6qswf94yTJ78HNIzitTQePAgikrieOb561DMXwnstZnUisa419IlLTji8Iup1CjgeTwlKcfdWLvqYzjFqoDmcdv3x71//6NZm60lgXTIQedz3sxk1yARS6WOP9BAAul6EkgsFORhiMJ3DyGB9PW8dWyn3diICZyTjIy3N7M/cB7hWB/jHCFe8xHa3w0Y4uJzxqmP4O235iAtq9Dm26bG9biKBNKRnQikOO/hvvs/I4H0GDLzyLawvaaxYdetX0i7vauwy879vTvUxZA05jef1gR8tYTqDJDP4P3qjDavGIHUhKOPOZfPrgenPFffrrllLY45ZhdccvHBllMhRVMqlaU6ZljKHZHSIv8SfnYdZ5VZr5uxNJ+518YDlBFIvK6jj3EEUjaJPyN2PQLpiaevRDGdEAXUO+Cedn4kkA7Y/1qsXUsCiXOuPh/lAmbgwBy8/BIJJHVueQeKQJo0FXfc9QJj38VsA1Wfp6V5BR5+5DKM3aG7xUTVfWx+1cHV+dnHQ0EC7eznRsR0SBE7g766D49M6GhJXj+wNu2Wn9+lBpJ93BScnQmqTgf9GX40m0E2Vt4x1ldU2npKVnBKqJGlo+zMzCrWe3wJxaaeiyUoyLpOVrwkkFL4lcEYNlLlXlxYxHqarPtIVL6dfUnHkFJe/SLGNWomk7NUY8rVaOLLiCP1ANc/E2RNggCz0YLtQ7VOXTKCFD8kcfneOx94DvU8QR6v9bVbDsGl5z2OeM++2GLP7VnDkqQRpwvZjqVzTRvlXBjlMy7mnBZkJoqSfuIkTdiiOaawTuP/x957wEdVp93jJ5lMek/oTTpSxIqKva1rF11EFBT7Ym+IuIqIIoqdRV97wYIKir0rio2O0qWXUNL7JJn6P+e5dwii7ruL+/4k/mf2kzVk2r3f/pzznPP4aWHG+1Dtm3idGc0qt5FAMhWXCDERWSZXk/Uk9xzWfrKzrZwM1HZKllFCBK0FNE7rlXwm5o3PJ8ryN0jNVnUtPp7yFO644Wq0b0lSw4g5neFFkGoE6e5dVZM75qQjVCslRnlN9QN/vplbgXc//NJIj3Z7NMNhfz0Qhx20ByMZOfiy7UggyS4ZNQmsu7QQP3DB7nDgAbjqhvE4Y/A5tESkdSXnjl6i9UFncxHNzjU0PqS0stms8/gfPHa1xcerLqcs/zJlYceLL63n/s225I172T+JVHRlUZlUvaUIBUyoK+H43sS4q7i4lomDXvShM8CeXVvY+rZ1K2OIqlqspPPCj1SGybL5yKMOx9779iWpzYQTbvmy65wx8zt8OXMGbr39Fqtt9Hvmb4xA+n+wyMW+ItYCsRaItcBu0AIxAmk36ITYJcRaINYCsRZwAk0nxBGJpNBGQN/2RDBDLQNgKV9Mm1fAMgStcOfVIzDnnw8i7rW3MeehiWgfl0aVCZUKJCVqma0mew1VUy5jYMlcRaQxYktl0BdiPYBEIt5BAhxbCDD5OnXG8c+/jEde+wyfvTodF5MI2KuuGhGqjxaJbLn2cvj3Pgj3TngWlQxEupBYOfi4A9GsZyt4c5KRzozH2goG0gRNP33vQ2wo2ISsvBwcSSuJPNYaUhXvINEZJ4zbIYBzf41mmjbaLwmYY6ArD25l2BEU2lrpw5MffIzOBxxEMqg11ixahsiGjTjp0H60/cljLMvXygosJQFrqNRZsHEDVUtl/Hc6MnPzCbxmIMSoSZm5AhAEvCYTBKhYU4h1n36PtT8sQkbLbHTs1wdtD+4Hbz4VOVR/+Akc0EuFCZJsL6oXZH0Sx1o0Cvj1YF6peejX8ct9fE2AwKC3nt/FjvQxm7uBmdkBIsd+IhQBEjxSVXm8jsd5SAQB/5vM9klXoF9cBd/ylciuLEWfZmn4y96dcNAhLDhO0PArWt48PGMT+8uxp5DKIGBFslQAQvUqZOkiqET2dUJ/hCopIt+RQCJowejSy4tLZkCaxFT7eGZ8+2lHEqpjNjaD/ThZsiSnIcAsXp9Z94jxUXTL94hEK2cdpQLWvVq5nADhpQQaO9EGjwAGwW+BVco0F1Ch/rOsWl2XW/y5MbO4EcSKWqpYY/6B4NPvXYE0hr0EJBqYATrqptsx7vbbkZuRiLUrF2LggAORwW6S/dyqlcUEGZfiky9moqCwBDnNmuPIvxyPQw4+APPnFGHs+LF4nDZTbGzrPi8rxIvwSCJ4FWJKqYBgSzbnZFE2ddRyxlRTOwEk/+497Q4Ekq7VMVJyHhoXZo+odVB1XtgWCQRTNL5MPqHXM1NX2d9pBNNKiFil9O+LHreOBDZswadXXIscEjnpXEwFBAowdkR1hMT4fmWDS6YkX391jMht1TPT94rASXBVQFG1pP7eQOWSl2Sp+kKAjJSLqsOQIgUj14ZKWfGQMDJAjm8QyKW1xkeloP5HxI/X6uUazO/nGlXFtSOFtqMNNfVcN7gWpIl0pWqIN+7YzkUVSAI+uTcQYNaa5aFCUVn2Rn5RSVUnxQE/V1+hz6EgzTYQqcniOcc1Li3HmkCi6rB5+B4P53lNbZUpVET6KnNfSQZN9bG7EEj13DOqy8KY+dVcy/g/nuAnxTpWJN7Gtf7H8Ui+Hn+/+FlaCq2iYoBqhziOAX8JJr/0JJYupgpxzATW8Glme3iY5H1cfAVenHIPelIZZIpdI5AEfPJD+asIpMGDbiUZInvWJAPNE6loU20MFWOX1kR9nJRUhXc/mkBCIwFbN1NZ9LebUOcjAWTQrABqEUjjfk4g8fMHnj0Wi5YUk4ClGpneSR6OwxYtCGBu2sD7y7F56Kstwd3jr8KZZ3Wze73+6pfw8UeLqABJo6KGwGdVERVIl1OB1HW7AskhkBwFUmJyHi3yUkgghVFavJIWgDfi+L/0cmy0XK7MSLsoj2OWXm79Ns5nL8kf3YcIpPOG3sQs/NYc20xmkBqYNoDnDj2CCqQBdraybc39xS8VBee/2lL7lZE//NIomaQ1x85S2x87EUj8LFMg/S4CiecLErmmQDICieuTGC0mqzwy8RsjkJKScnhuS+Y6GKDSbAMeZfscdnhXDjMptQXOO/WwnJpNOxCcGipSAUuFZGvsjqew6L+MkrafXVEgWdP8wSB8EpOmKisqabFMG7DyStTTprd58+acR0yI4RoXJX+iKlft2dGf6H4jpVm67MPYTF6uq1tpy5yTmWVn2Hiq1ROYaFBNtaqA/hTaQ2vcN7AuUEZGOs/VDhHvKHy49nOddxTLzr7m1d+lQopaqZmiWWc154wbLI1g0hPPI0z1uydQiXcfuBgfvLkQtz30Mv5x331UwnN9Z6JUHM+TSk7QlPCVU31f4jOiLKdtEi36RPBwD+AYiSczFiYpIQLJ9jEdBV0CSUdHUzLyjw7ZIwLJIcGDStD4FQKJDJajcNdnW20txhhca+IbvFTLLMXCT6ZjyhOjxXebgk7OxrV8TYK7XzP9xbHxdBMzovlxznQWzcOapFTKehlzREVzRhhri2bTZuiGdazlWZvgFVAVwrdffIMiOiRkdOuFy664GbfcegfnshKYlNjhECKWjKab3ykxZTuB5M7r30Oe7LA47PKvXk5aORawh1mPNIi8OJkp8t4TI0zUo+KN87euqtIUSKoNW8qzR3wcbcXnr8LUV6aZbV8Oa2jlUZ1UWlKCoqJtVIV2J3F0BFV0rbkeyuGBCTccyzw+kDz6gYT/ZIwePRoZeelcezkete7s4iNGIO1iw8XeFmuBWAvEWqCJtUCMQGpiHRa73FgLxFrgz9sCTsanY5JkgZb+YNmjUR7JIZA+W1mLMp8Hrzz2LO4662z0LyvB2zeMQJd6KlpqCAayELVlWQZ9TuFuqXoIIkodo09PSmVAUleORAYMmwhuxh99BA69byxGXvcMNs9ehDPhQ3Pa3dR6GUwffwxSrrkSN7/4Glp68rF22XJ0p21d626tEaG1W7s9uzKADiOH6pW6cmZKZ6WggllxAlRT0z0oKa9CZnYmM94Erv4cuDBOTLcX/bP88ZXZqfBbBISCbUasiQxSy1gb4f35i7GFgVXPAw9CMa30in5cgo75mTj+yL4EDcCaNMA2XxhzijdjaWkRA69U5NMKJC2BAALtSJRpqkKyyuGV933BmnWY9dHnLAZRgi49uqL3MfsgYY8WqM3LRCmVAqGKWtpbJdGezwFm5TmuTG0F8Ja1qCYmadPAbOF6FlauVQIsASsjkBjE1yWUoY5/99OMXbWPAszwtjpGKpKktEKCZ8p09RJ4TiwshnfRTziqTWsc3XMPHNirJSiEsiTzRQzI51UAz84pRIGy4cWUST2hdFAjkGg3pIibgb2LEjipnMbgKOJmRq3qKmkcEVQOMZPRy+dkVOKVBRuBaHpjIVJNIom/Kzc2jqinSCQ/28toPw1Gqi8yNKBKt6Jm7U9ILi/CoFOPYxb0PkgkcafaBqq9JZBegaoUZOpHL+1VpHKIt8Ih6m+nww080SNqkdGECSTdRoh9IPuzubPno+sendCclok1FaV8woeZX3yCww89iEBmA8GeXKzZsBmff/ktxk+4zUAmOomgsjCCsXfeiUuvGYp2nVuZ5U5AqjECV2pbgVsCfByiRbZ6DoFk3mt/AgLJKWTt1OzRfUlJY8ufawcnoMvqGBCQ0pg0OzqCdynMxN3ItarP9Rcg++QTgPe+wvcTn0IW+8OjgjIab1xLkkiu6/XJtOCs5XgMcA5pfApY9xKlYj63rUUij8wxy0WcohZJUjoZIcRv98lKiMCk5pgIH411q0lA5Ezfo3kni7swP7eBAJDqg+XIwpB2X2HOscQMkq4sBlHmqyWBQMBQRBBtd7QDJJj6Sd9PqoDzTsXlVfsjQTaI9L5qxpmbxOdVK0HX4xXZKxs/2ZZpXHDcyLrHo/WTz8u2Ttcj9ZbW1zgmFdQTBM0iEebhdatQlxRRqte2c+0nd4ne7f/zRxNI6jdTyqnXNH6FV2owC3Dl71L82BphM1e2QrSPO3McthSQFGSh9ECIFlmJtZj+1iQsX+7DFVfIgq2F6RPCJO7DkXLc9+B1tCzrYp8rFdJ2RQw/cO0aH2sgjeFenMl9RuhwCNlMgujduze++uJrJimwPiBfV9dQgIcmXYH+h/ZSLgBrBf0DFeV8goCkis0neGlhN/mOnxFIghTPGjQGS5aVIzWJdXiUvc4BevwJ/TDzm694luD6TkK0ob4Mp59xKMbf+zezTrrp+in49FMqVrkPmwqoqtglkLr/kkCaMJm1ZmTRxvWNRHkoUoL7778cJ5ywp8OR8RI1VGXhpwbksmh1jJyEBYL74n9EEnNvnz+vlgTSCCOQgtx7RR6LQBp6/lG4eeTpVmPHlGPqiOgWpF+F5evsEd2XrMdI7Ki+TbQD7W//VwRSnUsgjWD72GLH70qgAmkWCaRpyMltZetXhArwxMQq3PfA5Tjq2B7b6SC1kXFEfPhJZCaRQJSNpWzSfl4LSZ8bJet1x/pd9+TuI267OOfRpqNACrCfvOynTKo5161aj7zMbEteSUmX6rSWR64kUw9FCSQTdurO3fOnknLM2pPzRyomKT7Li0vQtm1bFJWWOOcg1Y1kPS8j7knomxLP9hfZHjpqrhDHj9bloJs4o/7QGdxUM1YbS2uymxygcxKvIjFEBVwZcO+9k9CqTxeEarfh3fuH4bUps/DQS19TCZ+JIReehF7d2tKWlf3LM+GcJT/h408+R/mmMiZxJeGQI/bBSQOOZZ1OzkWeNdWlUrb6qTRXTR1TypmdnqPo/TmB5PS2nnMIJE0IXRnvy1UghehgoPMdD41GRvobfDx9eu3aP5/+Bnq3SMeVFxwPiqfNsU7HEqsVauQQkyWUfGXBjBvQ7DCNpMsM8H+OOSzrtzHZQvu8V4pEtZ8Woeh81T+0wBTV4JPPvkYcba3LaPf72BOTcflVl1Ohy/3VyBKqLnmulQLK+mjHaSvrQ92j7AadKfO71DfuR/yO/0g9yTWdi1otFzcPD/55VFr6SRLVMIEgKYMKaSZpZdBmmtYSqKAivYpNtLmgBD9+/QOW/bgU+a2aoVOXjmZruGTpYlTRpnpv1k3af9/9kEZ5aLt27UgSeahYKsHsuXOpPPqK6/UA7LvvvjwTqb2c2mK7+ogRSLvacrH3xVog1gKxFmhaLRAjkJpWf8WuNtYCsRb4E7eAwKXow7LyDI1yA17+GgrU0n4tDe8urSBpkY1Ppn+AFrSOeGD4QHx+0QjEf7cYnWmfomLANTVVzHZ3QBYV6E4kgCTljEBocRdxUi8wSFtEOPTYFyeiMDUPN593B/aMy8SBDEDLfVuRPeAw9Lx4KCbN/B7PvvU+jjvgMPTp3IXkQz2Wrl2BfU45CjkdyHLoUnmtjE0I6NBKg6CO1CjCIwTG1BHoTGAQFwVmfkEcRW9a4DgDcpEPem1YBa0VszOcr2Ewv7ayAe/Pmod2++xPZUYaCpavoEqqFIft1wfdOhI4Y0C1eN0WLCktRCg9g7WD8gm2EQqoI5gqPIbXkEflUWplBGtYY2Lu5zOpMqpHj0MPRp/DGEQ1T0Ipg7QSAYDMxk+hHR4hVgbELFqtbEYidwIHLNVPOeC8TtMfMdCWPYrUSUEG2SHWXSCXZwSS39Ngha/DJH5UIDyHRRFkRyZAVxmpCeoPklD+H37EAVu3YtLVg2nbQUKB71/N65izNYC5W+vx/fpKlCa2ZHCpr2ZGOu3xIjI5Z5QeH0rj9TEANU8WQwkc4kiFqvV31WOIEkmqBSAiQrmm1r56vZMV61WWLrN2vTWyJiFwSWA6wGBUdZECylwlyyHghFWeEO8rQf1Pi1lfxodzTzkWB++/twNKyM5IYIoLuBnQb8Wp+V4heRrSUQ/D7d7q+rvQnF0PXv/oZcGIDoJLGvsBjqkgrcKa50gZR6eVStUjaGANC6dej9eTzrojDbj+xtG48aYR6MjaIap3RidITH7uXar2clgIuj+JAz/rLTCbmgoCL8mBeBET1k6yXnLqLbhVFwy8bsoKJCMARHZovrtJsA3iPdzFIvp3wUsGzsmGkW1SSzJUmeWbcrw4/tkJwB4dsfnmB1Eycx6t6Qi0ivx1idN0FfwmsCpCs4GEZ4EsrAicRKhuTCfBnsXvTeIirLbUd0TBxngSOrIoFNEia9BS0TS5aahiJm8VkbxE9ovmlxWH314vQvPKqZcRUvY6FUsdWbMhnd+vMRBOTcRmWoQGWVOslr3o4/xIpc2SPXaYF9sBHa7JcZyvGWyozDICSZyXquWhVO8GzktZT9aJGJMFDseaWUtqHSWQFlAdCu4B6QSj1X5SpYbVNlQ+5fLz0mmhJ0JdgKcAxqb42B0IJNGfZnfGrm/gWElJ0bpHSy1ifsqGlwonusevWR3C4IE3c6/INNLR7y9D+/bJmPbGXVi7FrRbu57jhM+pfhez+IMh1i+6fhAuufgwV12iGkBuX3HOrFtbh8GD7yTBkG7AaZjK1+z8JPx9+KUYP/ZhZq+nWR2sBn8RBg7uh9tuH2I1kIacO5I2XYRtaVurtUs1kF55YQx69Wy0sNN0HHj2aCxbSsvDBFokcULFcd0fcfNQvPv+e7RI2sp6bXp9HVq39eL1qaN578AN107BJ58soGoj0+ZFTXWUQNqTRIfIUtnguQokEkgpqc0dspOJCn7/FjzyKAmzYx0/PCl8trvL8X5tvdWZSIo67clG/giG9mDB/Hq23wi2ewsmb0hlGKF17RZcesnxuGnEqVYbxARFWnN0zzok8fcAlUiyhpWax/m31gpHH/FLEqlxlhh/wOv7/QokHy3sMlgDaaQle0QHyyMTZ5NAYq0sKr3swYSE+Lhy/HPSjTjk8E42HqJKDcv1MHLAfSlv1giknYt12UYcvQdnwTXVSRNWICkZQI+qsnKk8Byy9MfFBo4r0cDqQrq8xW8RSAGeP0QURkRAyM6QG0ADLX6b5eXRLvBFdOjSCQce0t9siaVo8nJvVmJRaipr2VVVm42YdY9bK1F7s77LagxZrSENXNn5SumhMxXPj0qUkMqe83z9ojLWqXkLLTu3RUPFBhJIl+C5KTPx1GerkdmiPWssLsKeOflo5U9FpS+IH+qq0ED1YiLPo4kkmQ+iM0AC66X95dQTbM1X3VGv6j8xGUoKOhOkizbaRQKJmlqOMyUwaYzJmphmzjoL10cw9ZknMWHU35nQxfpoLjmr5+MTjf51GGAjjrTJO/NrO39rv5Code09WVXTSCTqZ20KxNWzjh/PndF4yA7z3EODK7fgi1mLkXPYXzFz9Qb8sPwnHHfSiZyLTq0pfawsZ5NEJinBIkqauufPxjjEGTe/hzxpXA127TeRLyHZSHOsNpA4ojEg67KGsGXtesydOwtHHHYwcrmoBqorrbZXBRNjvl23GoV0VWjbtgvatm6DZpkpyGJSS4SxkqxqK8truBYuxGJa2Il41hgwSz8SRUrWOWPg6ei2p9SiTmKJxvLvecQIpN/TerH3xlog1gKxFmg6LRAjkJpOX8WuNNYCsRb4k7dA9PiucMZRHzkpktGit+MQNIQAACAASURBVBHW2vHHp+CtBUWIy2iOjWu24aUJ92HmQxOQu2493r7qRrSihVY6s4kFCCpLWIFePTPa5PEfISuhDM3ahkqECaBuqKnEHgNPQc8Hr8eNdzyBhdNmYv/8jji8Y2f0O/EIlPRtjX/OeB+f0t5tyLCLkMSi7ZvXrEEtM9gOOuoweNrmIT6d2dMkWBz42sk1zGC2nM9HIF2gJbM/A1S9KFNTIIwev0UgqbCwiIeQoUVOFBphEJpMBVKAQFOpLPLmL0JpQgradutKoKACpZs2IZvShAMP6Mv6McXYUlGGarZdan4+gat01NHuyUNgKJNFkZPkq1FZj3Vfz8MPX31HG6hU9D/+aDTfrycqqRRShSnyPwzuWROCoHCE0b1UBEm8HhXeVtBlgHYUjJEtHYMvs67Tn1lvIUiiyC8rM762NoGfJ2pJ2eh8QbLqMRCUqqpiJjdtUQQc1KvoM2tUeVeuQttZs/Dgpedg337pKOB7pixZi+k/rMOGYB4i+bzfMFE58+IiISEAzsNUT304FVHsbV6f0G83UJc9nRRKqo+iwFC1iFxrHss0lee9sjzZvhaZc6wp69ZDkiu5lh7z7FOP3s97DTBgDdJ8v57X2yDvJbIiqamso0IVW8Xi2ZR9bcGIa/7ObPeeBO04vkQYEngToCNwW6CMZe9aSv6/IJDsyaZJImm6kio0wsdLxEi2UZ5QCuFMqkVM+qXhTCsp/h7gOIjw5/NP56C0vARXXXMitmz2UxGSiB8X/IQHH3wYd993J/LaZJEgqUFGWjYJALag69kfIikpvYxTo0egv2Nq1dQJJKstwTsSeKf1jzxsI4nDfysjPIHAm9YZ1fhSfbQ6gkV1xO2CPdvjgOcfImIUxrdnXonMjZRXkETxpjJTPMKaEETx46n+yiCR7ucYL2EWddwh3bHvqBvN8m7GP8ahVVUEaQTZo3Uy9P2mAXAJpGRmZtdQ2VFMRVH/C88GenYm60c2Xl49VBbRF5MX7bJfrjWRyR0aOF8LijF/zP1oQRJfBddLScIXZnpwzP3jmCbOG5B0QOuejZMo/KsGcUlhXYnWz7Wbseihpwgu1bE+EvudhFYNJSGHXHgh0Lcnr4ELmNY587NTsRe+j9drGdvK5bZaUPzbpq34/tFnnTpRbDPNdYdAapqb7O5CIDkEsdpwOzxqvwc1XuNlLed06YwvC3D15feRyyMhQ1C2rr4QBx3YFs89ez1Ytg+DzhqFkmKqhZOz2V9+KodKccaZh+DOu85y9iJTIjpArIbG2rU+nM06RQ3BLNvzA+FqZpX78T//cx9uvvFBFG+tpMouFb76YuzZOwuvTrsNhduAAadfTbCRCjg+F+CeIQXSK5NHo1cvEkJuAgu3XQwcNBpLl7DWhockD0FjP+327n3gKixYMA8vPj8DmVlUTBLEDkE2fHeid59sWti9io8+nI3kTNVyYi1Bs7AbTgu7Xr9KIKVntKIKi9axXPMKi1fQXukuHHpEe55ZnDFpfSznSY1kJavwdxHEUXxaT+iStxNIyc3h5x6eIAs7EkhnnnkAxt99vgH6mg7KcZAw2lRNWkk1BbUt8ryUxGwYA9z5fx7NMzep5ddmRyOBNIn2pJt3sQYS9Y9US3Tpkoa33xxl96ctWo9HJs4lgfQahVyZZlUWaqhFZeUGPM9aeQcc2MruI2pbp+1cjmE6JoS470tZqSFiZJiIsl972Jx3FHR6NEULO802zb0kkuOSp+kepPS0c6fagX/3K3nGHUfR+9StRxVI9STbRAJJ4CKQPuJjIlVRGTKZjHTrrbfiquuuQ1FZMfY6YG8rb1TH85OsSX1UkbZslkcLR6p+3IFqDgCyjeN5xlGzOjUg7TclHmkMspPCOhtxTwtycL/34UJs2rgN9bVl6JjlwdQxZ+OOh6bjDaoUwxn5aEdfvXP6H4ZZz72FzVvKUNG+Hcp58TyCo6ZoI0ZdOBhzvvsCvfrtjT16duXeyCqZxte4JnE6BhpxIxLJTT0xZZRTm9IZBUokkOGlBsKOCiQRuFy/tK3oKMc5pWmj8+y6Zaswf8YneO6R65DOzzdLPGtoTVbtX3b7zpfrd3MZcAgex9LO+WbVIFQtqWQtcOzLBqllpXCivd926aber8QP1fn5bgVWbixHs8MPx8Ovf4yUFrnotc9etNlkX/NC5Q4gYiSRi4SS2DzGyjYOgN2NQNL40PXWcz+QQWGopAZPTnyUx+vNuOj8IWjPmKaKzgrJPPdktyE53ozWoVoP2F4NtMPOEDlEokhJczKtDTBeSxKRxoYuL69FYWEhiaQ6NGueh2Zsq8RUL/eDarNfNEteJf39jkeMQPodjRd7a6wFYi0Qa4Em1AIxAqkJdVbsUmMtEGuBP3cLGLikoMqCLSeoUkzPfDrTtwg6pTkc3mOmYigtlwEC8P0HnyC0chmeGn0tCl94GXOeehF5RX50b94e22htV09gMyeVoBI/XPnnIdbziU8OY12EdmUH98XR4yfg4x/W4/oJ92PQ4FNx9JFHIYVFqWcvXIL3GYxu8VdiwMVno22XDkghiVNRXIlUgjyJWYmosMIkJGf4n3oG0UyhdywrCIQqSJZPu2yTpEZSpu/OBap/0ZvK2GdALdsVSyZlYBQkYZEsNQwDyVoiuj8VVuCbFWvQukdPUwOUMaCqK96GNm1bYlttJUmjVAZGjke4bCAErqt2USazLnNKGrDk82+x4PtZyGAQte9Jx6Bl7y6oFclG8CDA4ry6xjDfp7oIanGvFDfGw5AIInhsnuqyzLE4ljYe/HcVCSRBB7IvE5ATEEDAa1YgKHomojotBG5zKuqwbfFCdGuRhm777YMf+P4VzFyNMLMwjWRY7vwlOCQnEQ/ccoIBjU8v3YTprIexLb4V/GmtWVOXvU9SLCRVEZUXlAzxVbLz4JcKBZONnSmPnP96iPxFRBq56iNnRImIcOsrCC2LolQaeRxPUsLEEdz2MqDMIkidbCInZrESfKrgfcdlKthkQaYEvpcKiqSADw1LVsDrK8fVwy9A9+4dLWB3lDJsVyk02P8RZd1G88ajGaAGlKvAuzWekx/aVAkk3qtZsLEB/Q3VJCxICnoyUU3VXGZGEny0lkxIdIq2J3ozmB3qx8Z1RZg2bRquu+FS5GQ5KjI/Cc/7734YA84agA69WzMjlXOBWfTKmhfIK0szEUj2OYZSESggSNjUCSR1fdQW0kp4ueiOxoThTlpqjARRDQYCLSJJOKbquVj6aMXZ/eRjkX39ZfR7/Alf/f0OdKBNZFwKiVzOwAqCJCKQ0theoVqqMbk2VDZPQ8srBqD5306kF1wYqyZMQuWnc5FHtaLNEgGw7lhULTrZ2NVxLa1lMauyZqk44dlJQHNaR8pqKprarnknhE3j3wX27YJpOwcqI+dcOwZpFaxnRYCuSvahOQk4bdoLJJB0g2LNXMZKiL2t/0L/tNCIWHLnNUnlWVfehtx69jlR5gq+r4L3efxrk4FMSUs5UKKoqK0D/FxJQ6MgnhqUdmNYvQnfXX0r0jk+UwQI6rUOztgkH388geQ0m0M0yEiQ1qVc85OSCPBx/XXUg7SH0ovYB889/w0mjH8JGekdSISQaPcXk8zpi7vvHspxJmXQ3VixrITWQy1tDwwEyqmmaI+nnr6G9fy0xFO5aj5RDnmwdh0JpEF38nW5JO4Ja0eqCAhWUQ00CU89/jneeeNT2h/l8XuqmbxQixdffgCZmcApp1xPAFw2b2ncV6hkIIH00ou3NBJIdv4QgXQrFUhMBojL576eSDVtAe576ErenxfXXfUwh3we90YqM+q3UVk5EBdddCRuuO4NfPjBNzsQSNtcC7veOxFIC3CfLOyy2rDNdNqRB1YlbhtzOQ49rAuVSRyy2od4HeIHRJKoJkrL5s6w3klYgHkL6jF06PW0sWpO8oBQLM8Udb5iDBlyDC6iDRhLzBinq/Guc4YIF30+3b6Qxu/SMhNVO/l5ftEZ4GeudjvNEPV5iIvW0PN+P4HUrXMa3po+yjjg6Nb88D8dBVJKOutbCewXIeLxYcwdV6DfQe2tfXxcYkQkWSk0jgcf9+/WrVVr0VlCZFQnO2BnkO5wA/rTTn9uqgSSSA1Z0CWw85J5HlICk5JmpLwImSqvkcdQCxg3r/Zx2yOi2juqpclzVLoU+1SLFm8rppI4H/fdfz969OqNrrRsbkebsABVHElMHpDCJZPKj5KSCir+UxwK7lcteR2FuCl3lAug9ZaKWI+uk99XwjX/H489h849eqF+/Vr0y83CSyNOwKh73sP/bC5C28MPQ+mGNWjFvSY8n4qkhFxUcT5HaFNYV7EWZRuX44R+++LqK87FQ088h7MuOg8+Jk6otp+H3yNyzS7N3Vu1DTiJao0EktM+Tu0mO5IZnSSqR2pWvVd1lJRkoCQZKmR0D9wTP337PXRnMtk1tIiULbKRQraN6lucc6ANSu1vyqVhP9m5WAlL/K+2NyOB+Q/FCV4maphCSbkX3E+TlTQia0vumewcPsHJz6SpH9+fzXvMRN5+fXHp7ZNw/DmnoXn71jxvyq6be7gUUJxIanOrX2iJFW4jNA77Hc4df2TyElteE15jmEks6YyxNi9fj2kvv46efXvhyKMPt4ZKZ6wQYSzi4wIYpOo4nmfrBPlcS0Hs1huNKhDNKVpnf/U1z4hyh1B84+NikZbprA0a/Fb3zV7qJr84z/zHjxiB9B83WewNsRaItUCsBZpkC8QIpCbZbbGLjrVArAX+jC3w6wRS2KwcFAbQQILGMQn4dHk1M+EznNoprNPzwr1346/du2D0NRegmpl4s0kiVf7EYDO3GZPbk1BXVs/aBckWUNUzqKxnimXro/tjz7vH4Edmxl868j74CHoe97cjsK26FKvXlhDECuHA/ffBocccglA2gzEGF4kEmORIHhAQq2BPmf+BGiqAqH5hoFfPICVsChmnAHWiitUrxdeyeCUncBU8v9F5Akf0niABTsWacabWICBg2ZsMlJjpX1wNvPH1bKS0asOMw2bMAiVY11BDVQ/JIyp5PESYErxUfjDIdRQaJHv4exZBukXTPsS6xcuQ0boZ+rN2T0rX1ihkRp7sSJS5qkBThekVAiew3XQRAhTMAo5AdcCM2FVlgfcj73Sm6ysbs5r9UMcfZbrqHqRYUKAdCQscYP/JRoNWE77FPyG1qACjLxiA/fZNxqMrgbdWbERFYjoyGHqnrtoA7/J5uP+i43Hgfi2wgd/26GdLMG9FJdYV+5DfpS087NMKKpGqVbdE3u4iXsQuCFkTMOySRzsTSLqusIgji9QFJrjBsgBmBfcGfjPzUfYmoIKIWc7ZPhaH5mfG8x7q+byPIHwDLblqLc2Z76FqIpmfmVpWhbIFc9C+Ux7OoaKtWxcqM9zsVfm6y75Q9kgRWXxZnRWDbQyUd2NYh0BqouRRdDjHkfAMM7gnqkIwL5G1ByJm7UQ3Ece1hfYyqgUVYS2yTBKBWzfV4pabb8bIm65Bn726UK3lZL5PMRu7Ztj/qL04B9jPHEsJcaxRwvpaIpCCrgJJ81Hj2xQzsimK9ul/uDia7RofshlUjSx/TQ06004xcu8j6MGi5PGyZxOB4xKApog0UkegkMiNqGLmP/zinV4uAkl1j6pVQogfKSs7caQi1PWjTGkBYSKpZfWi+SZ7Oj9BtAMuOZ9yipMR+eQLzJ3wFPKZkRug7C8ogoefmaDaZZyssr2r53hemxbGiZ+RdMmlaoh10/D1Qnx524NoSdsY1QeLkkj6r0Ns8Z65NpXQy259djwGv/mSXVzhksUIsA5BshH0Au5JO3OOCCAMiDgmeCmCJm5rBeY8/wbySIJr9BcSBCtoloTBb0/h5wQIFi1DcFMRKBqxAu7xXNzVK1IFNRA4UvunEFjKrA7g24nPI49jKI7gYwnHW0V+Ck567TkjoipW/4QKqlFT+doUzWXei9pIWcq6tkTeSxYVJN5tFfj26SnI50IutWqEa5Sj+vwjQbRdHz+7C4GkOwgEawhWOmucjRtHM2M3pxVYVqsP3v8WnnvmQ6pP23EPJUEfKMbw4UfjmqtPNK7w0ssmYfb3GwiG5hsoLsu4Vm0SMfX1O5CRJWyWxIbs3tRj7LJ16+tw9lnjSBDRLo4zJBJHS63UCrw5/XF8S7XT7bfehzSqnaSmqW3YjNtG34jjT9wDZwy4hTUxmKSRlM3rEoFU+ZsE0vJlPIlEmLlOJUJDfQFVkhfj4P574rSTbmV9I9ouMaFDyqQjjuqBBx+4GKNGvo0PP/wa3rQsXlOQFnaFDoF0zl7bCaQQx+JTTzgEUlZ2a6sRl0YvT90vfVKRliFVL38XBcK9JJmq4dpqJSUE8dhjt6JH97a8HpcBEejMtps/vxbnnncdBYHNubUlsi9SeL0VbGsCyhGuzTyLpBCIrauvMstcjfiamiJa7g3BoIEn2VYqpZMIGdnaec2G67cf/x0CifsfkzG6dM4ggUQLu58RSKqB9DrSskgA8lyWxrNcXJg2tp4ythWTM6jQ0PWGpZyif1ggWEpiogFPPXk/OnVqYXy2EUiGyv/KfbgsXFNXIGmtk12dkpbC3CeUNGA18zTvbK9y+jGakBDtVRFIpix3lWYi2ihI57roQemWYq69HowfPx7JtKpru0c7XHL53y3TJiTlOc/FUnPr3OThh/wagRR2k0v03SK5DLDn5yfQS1o2xj7uORupir3z1ano1GcvVC+cj8F77Y17hu6H4aNfxzuq3cQzVSJHajJtySKL1yAnTGI6Lpe1cEqp2ivCsEF/xXdvvoP77r0W/xj/BE4fcjZSWB+0lufj7TW9lGji3rRDIDn7SlSBJLpI57Oo48HPCCQlVWirJ7kjW80EneVo9ZfCdp36wgsYzSSYbq34vBLGeG43lSQJ9DgpcK1VxJrxP/o7n9cpSX83Askdk7omc6O0RVKJGG7iQ5Tt0l4u6kmNx+Dj82lfITWnI7Kptjrl4ptx8/13wJul+n4NZj1p/WyJSzzDujVVtw8A51Kcq3DPL3/s+VPqI0cHGKJyKJn22e9Pmc46qB2wN4nBMG1wQyTPwrKyZadZDS2RkSQfvbIU5T2EVI9LfWyKMifRzc5n5m/p0HV+qpXTU1l/kXGZzlIhNlIqE//MZpwE6u95xAik39N6sffGWiDWArEWaDotECOQmk5fxa401gKxFviTt4DipkZLB0U4/AuDBBrAOQ4QBO5DBG/e/bEU9Sl5zLKjLRrB1jpmST519wM4sEVPPHLTeSwcX43FU19EzY/LUbVuK1g/mDWDSK4wc7ndXj3R46jj4DlyP7zz3Rrc+tjTyGzTFik56fyearRs3QJdOvZGmw4dkJqbijDBlIZ41XBhUEOgIo7Zbo6HvALyaC0WJ8KLBp7qJgVnCk6d7E4nVHOyGJ1OjNY2+TmeoUBIYLETcAr8jTCb2jy6+be0uHRUEOytIBn04+ZClPL5BKYTV9MSTsFQjoomE7ivM38agioMsrJpf5dcUIGlM77H0gUL0Lz7Huhz4pHI7dIG5VVUYfGrkqlYqiFonsSgUz7gUjfIHitE0sepGcXP4r3GM/ANkgBItsK7sqoTMCEbOtlOsMYDs1IzmDmY2cCs0G2lqNi2jYGaD3md2zAWTsTahcvRga954vK/oG0Lqsd4r/e+tx6rwsws9mYijannvtkzMbR1EkZdciTCTBL8cO4iPDPxLXTtuS8OPeM41qpKwuR5BdgaIojEe/UxWPbQB1/WH2bdwmxNKb9E3KnWkbLURYJZ25viyCWQRCIpsBQ5YKQT1UVURKm/mK/Jl9UZ2JZIQi2LYLxqwIR4rz5mY1fKMkd1jshcJNn7GKDXVaJ6+ffo1q0dLhw2FPm5GfxOjlcC0yoSryx6pybArxBILmj9xwbwv39xcYAI1ZfSvBXa4tbKErUj1QwJDdVCEYlBISCS4lLx5RffoKKoBMMuPJ3kaC0VCWlYuWgLxowZg0eevZ8gMPuE7aysfxFPIotEIGltSJLf4nYCqREQ+U/vZHcgkBxOMQFFJGlb/eVAdDz+OJRO/xCrv52PTI5LKeGMyBIgpDIpGkYipDlaVWcomJmKboPOwI9fzIB/6Trkc26ESZZr3ImUjvALRP36iaaWsm8OG07C6Xyqj5LcfiID/OPwUQgvXo0sAjhxqo2SxvpTtTVGXGs9UB2RUn73xqx4nDmNBBL7YMmzL2Lj2zORQbCsgQBPhEyX2SaReNX1pZOI9qjmGJUVmbxokTXibKv52Ztzk3Dqq89YUfJ5z72IbdM+QjOSjlGCVfNF9ykCSM2jTO0Ukl+pbAvZTQr8qSS4vSUjDqe9weuh99+8p57G5ve/QS7tl5JUzJ3frZknT6wAr0ngs5cLVzwJ6HTO3SQR3spe5oBULammOgd3CwIpupm5+6IDnDoAavQpJRzoccH59+KHBQUE+ptxnIjM2IaHH7wIx5/Q05bou8dPw5SXviZQmGvJDWEWUo+Lr8KbbzyCPcTPaz3R2uuSJmvMwu5u9iNtjUj+e5O4L3iL8NrrT5lI7ozTWVOJ9ZZSUjJQVrEJfzvrJFxx5XF8zyjWbxG5KCIi+V8SSEsW1zEDvi1VkiLBizH6zsG01dsfQwf/Dxb9sInfx4x4Et5ZmX68+/a9GDv2Q7z93qdUaOSjjuRIHevmNRJIZvrK7xWBNA/33scaSDzTqFajanhFyXCRZ1IAKfklqk718BwSiSvB08+OxH4HdHCpOaddxRMsXFiD8y64nk3PfZVV+jhrLGnCm0All5/1g3ioEYjvIWEqVUgD52lD/RaMGnE6Lrv0VOes4rar+AcplKSKlv3orz3+EwJJW662QCmGTj9tHAoKeLrjnNT4DfGs0KVLJgmkES6BpDNWPC3svjMCKSmdVoDsp0SC+BG2Z5ynytolEmHyi7QfSlrhbI8jeRiOL8frrz+OHnumW5sof8dp053vwU0qUdu5Y7WpKpCs/y2x4df3wp25s50JJO3ROv8lc71XEpBsh0XkL5z7A6ZPn44t9HwcSiuxQ488guc12dA5Fm1BkrkiJXVU1TnVzsc2iBzNtZI+wjqrsi81d1JIaCZwDAfquIdzXxGBctfTrzIxIRudSBRtfPdtjBt2AYYcl4eB1zyPOS1bI8zzOFizrnb9RmRStd4iLg1+FusMM4HrxtvPRaeW8Xj8tom4dvhVeIt2ci26dUSb7p0R0pnVrW2jNcM5fzuJXOYuZ+dt579O+4lWcu5Br7NamSRtjIbhZEji+lHDJIYUkl+qF7iWCRTffPQeXnl6FNL4GeQ57H36Tp1FHeJSyVZskXr+iBnlUK3RuZABiZ4PyiJa5IeNQBIgVNd7mTCmsR/kPpZAha3lPfFPSuayUU4r6o8//g757XujOqUZnpz6Bk4ddhYTUHZOgPjthIgd+9+u+l/zxL869/9bf9QYCYgcYvuEVDePN7tx+Rq0UaIcz4QRqq8aZMEoBZaNKkclrfGWSPWaYqbGftPf3fuWVaEd7x0FYuN/3St3yTPHXfC32+rfuc8YgfTvtFLsNbEWiLVArAWafgvECKSm34exO4i1QKwF/iQt8NsEkqGrFt7T4RrvLylFII2e666tCx00UEEv8HeeewfVmzbg0nOPxODDD0BCLSMMBW30vwazJ0FCSKmBa7eVYOLUt/Ht+q049bxhtORoa8GLamUos43VQgxnaGAwJhsnJu8TpNFnOV7pASFS5qHuKFm2B15upn60O6L259tZo2jMYgRUYzJslFRSMBQlkBQiKeNOBJL+q7jQ66dtBu316P6FYjbWt+vX0QOchBGz6rLoUx9PuxovAdv45GRU1NC2KoXKnlp6tL87E0vnzEfz3p3Q94TDEdc+HyW0Ycsk4KXvEwmjjGTV60kk2VFH2zXZ3iQTRdJ/Gwj6ywJDtkFpJOKCVOaYv0ZisqkZFNlaciXrj4QrqlD8/Y+oXLEK+/bogO49OiG7bWsk0F5q1oIVWPrVF7jmqINwzpn7ooaB9PNLfXhy3maEmnWyWlHJvKeuy5dg3IWnYJ9+KSijumcj+7tt145IYIbnPH7dwzNKsWAb61Gk5ZhfvQBiAWKq8dTgc8g+oZDReDgiVZUpwEQauSSSkUckfkgeGTBPZkLFd/WeiIgfkUhCUNi2mSSQUpTpaBhAGNXysJcHPhVL4qFIJRGspllYwQrUr1yI/n89FmeddTpymT0eZp2AQLCemeNUY5FosiDXviWqQHK8+J0A/vcFsH/oMiBSkWCoE4RH54ZzT9GaA1YPgWCoWTwy+o/3x2P5opX4+tOvcdkVlyIlj7aHzESO9yfi7nvux4lnHos+ffc0gCfMcRbHrFTNx6DSo/lfL9tfbSeCQfNlV/GP3YNAEtDFpSorAT2vGIisk08Apn2CeZOnEjCjrQ3BNq1BWisMJFLBErNrdMCnMEmkGtZ1q6ASMYfrQCatXQTIyr5RlnEBvi7EtWEbSZ+KZhk48cG7gK7tsOrH+ei6d182Ij/v45n4YNxD2INKr0y+r441SbwkbBtkv0kboDBt8Wq53mzI8+L0qVQvMWN3/ePPo/DVz5BDazx2Dy13VJtMdRe4tojAqSeRKxssodB8yM5Ry2YhV4yNrIF0xpsvs46SFz9OfBx10z9Dy1pZ9DhzwwEjHYWZrZGcP1qP6rlOJNHHrJ6fXUn1VWEeiajXnyNOHsbiR59A2esz0LyKr2W7OFnInNtWf8yZ4/qcFBXr5noX5hqgjPFEfp6u/Y8E0X7P/N29CKSoFZAmprO6Rfc4PcOtCUOH3Iq1q8u5HuRzHNM+LlyK55+7noRIC1OTvPzKtxh/10tIT2tv5IWH+3MgWIbHnxyLfgdncsw7YKv2r+0WdqyBVFevekZaXmu4PZVi6tQnkMMySucPvRfrVnM+RFjrKFSNztzz7xz3d1x++a1UQAhY5trC9cT7Lyzsli6p57hRrSMqL/ybMWbcuVQwjWUDeAAAIABJREFUHUDVw2d4jqrJjMwWtofFowL/nPQw3nvvC0x7432qZCiZ4rmjunIzSaWoAmlnAukF5OS05hrAixcgTwK4geCx2s/LuR2S6oCrnOaRqZ0Dm/DCK6No68caQNbAjT8LFlYbgRTnyeV90a8OtP6Uyi7IcxAfSR7WdxIsTqvWBFrwaT+qqlyNW0edjosuONZeE1Ug/TuL6n+DQLLvJLn1MwLJFMMJJJBmkkB6A+k5LUlAcK4SXPcqsShQYuRWHBMRPKzbGPITSCbLHAqXwdewBW+9/TS6dnPs9+J0jvtVgNgBo50mlErOOYNFxUp6xtFo6QVMIOFnvbeiAlVUeccpwUfq8pCMy/SeP1ZF/FsEkXNxjefN6L93JpBkYSfCMolrvYijEO1kU5NTrB5VVXkdqmp8aN6StnFsc9V5lD2cVCMB9lMSE5biZT3qtqYNY+391phqezUPyXrpeKVuY2KTMH6Vzlu2dC1e/vRz5B56KOorypEwbzYev+k67M+Sdhfc/gpmpuQivkNX1NMtIFxWjixZDFfROnhLBS678Bz0PDjHEgHevO8JXDh4GOasWgo/z7Ed+vRw6uS5NyoCSdcS/bd12S8IJOf0Yok+NgxE2LhJXDxf+rjPZWfloK5c6qM4fDD1VfTv0w3DBvYTTbt9jNXzzJnAvU6qX0sIq27AjCeex1HnnkXvSdowU2mt2qlJVIk5xr6ahZqjdEsw+R0vuo7vY5+o1hk5UlP721MkXzcwdpnHBLl9+h+NLxauwJwVK3DsGSeZgrnx8a/Pk7sbgRTimq4qXQkkiJM4F+vKak0tpAWuVmd4jrcogeSMrUYCyc7tO9669cW/ekRPjKLtnFfu6vkx+i0xAulfNnjsyVgLxFog1gJ/mhaIEUh/mq6M3UisBWIt0NRb4LcIJJWyNZidAWg9s/q+WFmF6oRMFgUmYKnsdkaiWSyIWk1iqGpLIWa88yFqaau0f7vu6NWtJ7Lat6K6ocKKsX63cB68ORlo06Mz9ty3L1p1bg9fiLQUbQyE1yhUjKe9krzPrXaOEEVZJBDEkh2TQIIgmSErvxIFFmRXxpcKQI8CZhaM7Bip7tA5joJpRwLJCX3i+IRA06ilhCxCIgTOQh5m1fIlqsEUxyL0AQLC5Xz/rIJSbGTdo2TW5fEQEPUyq1NiGqmPEmT3xAB05cw5WPzJTLTs3AE9/nYMUjq3NMs6X3UVsulZLwKkjkBsEgm2sL6baIGfWZ1WiFy2DvosFVR2L1pAsoHYsoYieiCnDQodjIjxMojfPPt7VvFegEH998epJxyEdq0TkcdaE7K5m7E2hGnT30Lt2i0Yfd1w9OyagEXkom78YAVWIBPxLEqRV02y6u2vMKxfd1xydg+0ZNKx7D5K+PMjfz5fD3y1mpZ2FUEGywR9VQhL2gqqqIh+mH2L1y3gIEsbKRAiArXVd4rEXXJJ5JGHYLKRR+6PgBB7iOBQKGtVxAkIqrAxb5RXyKxch6xSMF/L5/3qSAa8qeynVH8FitcvR2TLegy6dBiOZBskkIRKpJ1TPcF8L5U3UZ/97UCVxpt96b+2N9zt57aNfQe9cIhT/Z+USOwDN9gPy8vf7GuCVBqpEEccijeV4L6xj2DkLSPRolO6gfjM7cUrL7+N/FZZ6H/4wQQLmZFKMEZ2iJp3QVPlSZHiAlbOZNMM2qVm2h0IJM152U5uSY2g983nIf24I4HpM/DVQ0+bzVq6s+CYDVtABJLqcYkY4RjUWLVy3wS95ByWLGWBCF/O6xRmeCdzDlMARIWQB9vSPMgdcCR6XjPcEKk37rkXex/cD52PI3BcWYX3L7sSrQuqkU2gzFhr1QhQv7HtU6j6q+Q6u5IWdgOkHMok8TPpGdS8OgMdWJMo5Ksg2E1CVwoDXqdTsl1KM9p5qv9IRAV4IcxvR11aMrblpeC4V58lvu3FnImPoPyDT9GMtkCqbeUlGJlCpaVZ07gEktVe49yu4FxKz8xi3bkG1KRSyZSfiAEvPc7PiWDuo0+i/p3v0arWIdfi+KPxKLWSaiaJbNDamCzgTvUmeL21XP/1exLnZzQTfZcG0h/4pt2LQHLWM9sLo2C8OzU1c9euCeO8odeQSOIY9pBciaSwjo0fb04dzVp+DpH6zbfrMfziewkgdiBZwgQKriN1dWX4x20XY9C5fbgvibZ31hvtYaqBNHjIOKpxE1nLR2QQxyIJpNdeexLtOwBjbp+G6dNm8XOySZqQUA36MPauUZg48WGUFZHRihegHSWQbm2sgcTrFi4+cNBoAt20jvM0MyLXV78Jd95zHk49ZT/MnlWJSy8ZyT20Db+Xah5e56WXXIDKyjq8NnU6908SHAQ/a6q2OATSYFrYWSa9VHTxVCDNoQLpRWba51Phy/HJZtN8MadU1W9RfUIqf2UDKjWWxnVdQwGee3kk9tm7jYH3dlZxWY/5C6qMQIpnXaZGAolapGTa99VWMyeCNXKYZBLkOYerM98mYHwDRlx/Aq4cfoYRLpon+j5nu5SqcMe1NQpMu+Tgf1AD6bcUSOrHIJUXXTtnYvpbNxAo5x6s/Zhk0SMTvyKBNA0pac2ZYCACLJ1rmuouVbBtuQdzwQlzkeCqQQs7rkP8e52/0BRI3bpT7cKtKZ5nKZ3pnMev7xOOhV3TJZB2Xn52BtSjz+9891ELu6gCKYnkpZf7RpBJC5pbyVSt6vgkwkeq/wYlwiiBg/NI1s4NVLmKzOW7nD2KX2BrtlmuCZ4nAcxfte7rgMqUBhICPLNRybq+KITxD/0TnfsdxPp62UilEh5ffYIZT9/CuQ9cdtfL+DycDU+rzihbTfWRaD4SocGyYnTKy6bl5SDyLEFk86vfuPsxXDD4PPy4cQ0KaTvQu/+BHCycG9wPzcpPyUM7qKI0DkytZYr6RrLlZwQSbzreFJXcYZWgRAtFD5WKebROLC+owhdvTcU/rrkIe7AeWYqGDz+/gUkwSZxf9pE6nrJk5qL7Hsesdz/AJaNI7P7tUCZNcO6TpfVwcOrMLsJK/cLogq2k+nH8DK6NavMlm4FHnnyVjgG05eS9HHXQfpbY1IqqrL77t8Q1o55En/790GXfXr+iQPrlprRrp6T/682Na4xLYCZS3RXh+Ejm3CdIx+M1DT15lpGNnZKQ1GnRsa17kXWixplDKqnRnXnsnEfd+dyYpmWt7Kg5XfI4mrhlivldb50YgfR/PUZinx9rgVgLxFpg92iBGIG0e/RD7CpiLRBrgVgLmIrl1yzsZIql3EU9pxzaj36qQClBVQ8LdMfTJ7yOoKOHQZ6HxbsTGTQEKgjWFNVh808bsZW1TOoZy0lhJCuxdnu0R5uO7VhENYl2NASC/FWsUZBEkRLJkuQ8C+bi+S2q56EsOC/D3jgGFgrkZC1jGZXKNI0qSQxxFHwrrLWxro115w4EUtRaJEoeRbvbAqEdUUsjkRzrLydbMoggbXFEkqUyoKpTMd3EVJQwFl5YXIEt9IJJzyGYykIzsplSBmliUgqymbK47auF+PatD5Gdn4sTZW/RJRfrqssIvJNcYi2FeIK58hCPVyFj3RatSwTi5LA4sqxg6uuZ6miFf2k5RjA3gfaBVQxic0jA+Rng+epqCPzR+o/fnUDEwMPaDDOeeRJnd2mFiaPPRSKxwfJyxvAkidJIBFUT+5q1qhh3j/0fDDnzdAw+hgFvhgcPLqrBlKUFqM3OQ4qftZAWbUPr4g24/dx9cFS/fNBhCO8urcBrmwoxq6gW4dQWzODMRh2DyyBJongG4WHWr5EVncdVTamWk1PQnTmkqjhuZJChYexIh0gyfNxVcUQEeJMJs9BU1ki8H4HPel1YY4toXhrflkElA52yTAVRRYCrXvAIx1w8wQC2CsHpWpSsXUFJXCGuu+V67LXnHsyMrrMCxgIxHDglWkNHfe8A3Ho0VfWDM9atMpbF5Eam6tbYbiJAFdiHCZDEE6D3EyFNIBjpq2btsNRMhJnSfeGg4bjymitx8LF9CGoGkJdBf//PlhI4fAiTJz9N8o3ALW1cQiJLouCUeDtXsSeSynnsWvC/2xBIHEcbWUyo16jzkXP80Ux1/xoz7n/C6v2IwFSdCRFIporkuPYQ4dXQYaUjrRTMHOdaZePZodxlGWSWjJzjmt91JJ4LSdocO3E00K0TF5C1ePz2scimbefZj0wQwoeCV6Zi7TNvoLmP2ecEvTXHZTGlhTGBtWqqRCDlJmDg1OcJgiVg3iNPoPqlGejUEE/ij+QPQcUaAooNmnsC76Qg4tyQMjA9KxMBppwnMvu8mtZz69PicPLLTwNcT5Y89SQ2v/UuLew4Ppi+nkTUPpXEveaoiDEjXnnfZmnHASZSWwRSdWo8NjdPxt9EaBE8nv/IY6h4c6YRSLp/j2oy8fM093RNqlOjNpGVkoB52XPq86TikiWlUzeu6T12PwJJa4L74xKAtgTz92+/LMLlV9zGsSI4ONkIgHYd0kkgjSBxwvWQDMpPK6txLkmbcCCXwC3Vb1xrfdVFGHL+X3DL6JM59lW/hPutrQPAylU1OOe8u1DrS7V5EApW8fPL8dKUSejc1YP3312KW256gmQ+6yCRPKxl4sXpZ5zAekFzsbWg0NamCC/Om1iNlyaP/jmBxNsYOGgsli/nXEC2EbI11Rtx94SLccppfVHJPW7AGTfQGo8nhgSS4L5y9Nt/P2Tl5OKzL2aS9KS1Ha+3umYbxloNpN4kiRzAWgTSk0/OwYQJLyKZquokWsDKSrastAipaTp7cG7z3j0iTFT/jHuZ9uyM7Agefex67L9/V0eFqX2f+7jafP58KpCG3UjglW0Xn8b3a/+WnWUp1VhpqCc5bHZ0PFsEOAc0v4L+Yoz5x3n42xlHWx266FIq+1c9pPxrfPxfEUh+EkjpOxBIUpom/YxASmDty2RPGtt8G9LS2BaUY1i5GKqprX1ILoRC3FuyPXj8iXupYM03sWaQlmHe7SSYndbcn8a72g5KN3JxxgE0FQXSzueI/5RAUg1D2bRpnorOiOd+IbVdkOdEjQOp8zUOVHvSGbuysNPrxDjqLOXsv0YgWfKTWztQdon8zESeEQJkoLxM1qJAFItZF++x5ycju3sPpOTS05gqstoVS3BAXRHenvh3G4JX3P0CPq1IQSCnA0p5/sunIsXrr0bRuhW4fvhQ1tJsg0Ja3+ZQivbymAdw79hb8Mbn3yDIM2y3ffeGXwuEXR/PidabOs+5R3P3fO4QSHbl7hlM8YYICMnbdO0ah2wD3q9ZuQbJbLFe49afVmPBjI/w/D+vVfk9s/CTbayH52gK2J31j+RRyeNv4IunX0YKz8fdjj0I3R8bxeQLPqfiXGyjEOeziCS7AtURpWW2FFrBBi/WbA7izCvHotjHvYwS34j6oYExC7/neCrdr7zmZFw8fBwuuno4kpvzBPoLC7sdpq37666dkn75Of/tv2gcaZwlMpEmQHVwCuMcqYSTGM9o09b8jiqPov3oXINDIDnkkR7uHu4mNEVrjTZe744Ekv664/t2vXViBNJ/e0TEPi/WArEWiLXA7tkCMQJp9+yX2FXFWiDWAv8/bAHH4Iuh6/bzvFNjKGotoiZhrjA+XFaMBoLPAl+E8UtxowLTpI4YZESQTtsNOrRZPqRqJJXT7iItOxV1VJOEZZPAjPpk1RVg4JnEDNa6YB3rFGTRmi3B6q2o/k2cVWVWXiXJCdXUYcxcr6r2BGuTSKZ4+VzUfCwkqzOFLQZo7xiARL3UnRDFoYT4+IVVWTTUV9DN91BJpFer5ocCV32+giMpaiIESpibiCJeyndrNiCOFcVVmyRe2ZGsQyLbjDTe/1baxS15+QOkERjbf9CJaL5vR2xl+q7qKhmFwXayYr0iMxh8h6RmIDqbSiA1lQHzts3rkZHPOj4k6fy09olLoJWECtdaZiBboaYKvuJCElqskZKThtZ5rbB5/hps+eZLPDT8NBxxODNGSRi9OXM1Pp/6Fa696FwcsTeBA37nyAmvoL4mgJFDTkGXnrn4nADcYzPXYSELAwfjs9HKn4riLz7CtXvn4YqBB4J11PHswm14YPlmbE1vTeCoGcE4Uom0MpGHjbzkG+iPr+xsBZ5G1IhYUlDPaw6qarse2+seOcRQvGWlOiokjR9VS7Go39BYDxJo2ZXAdtK41PMRZq2nsL3S+bRqsPgZ7NeQEKlxbfHiaO3XnGmzFYWb0LB0HjruuyeGDR6Atq3ynaLKLgGy3bTOHQcKPPUIu0Wum+LUF+Bi81TgkwFQosqYwWwEkrzn1V4EmwiUBAgAtWCNqFp6MXoCiVg8ayUWLV2Cy649AxW1tFUiUVpDj/+7x9yD4Zdfhh6927DwveauaxFkNUAc8qSx0LVD6u4KibQ7EEjWYiQvCkmo9r7pXGSdQEXQ9C/x7WPPI43DMoF2QkbRGQjvkI4igjXI69yaSJQWWv0vL/9uACDXBL/VBuN7aINVT5Wep09H9P7nGAPU1t31OFZ/PRcBkjknjrgKOHxfoLQUn150A5qVUTFHCzvNETOSYlZ6hEB/BW3y1uUl4txpk81SZtGkp1A9ZQbaUdVQz7okAv9N2UMwW+0qSy+RNsou9nHOKhtcn1XCWSUy64yptLBLiscPDzwM38ffIJ/ElaZfPNtCRK3sf7Zb2DEDuYaEliz5bBnl3K9iEsAGOnINeO15A+RW8XpK3/sWOTUE2jQviS6rFpJX445tpjoKIU7GIIHzLNZWCBBYriJRLsVHgmopxAgkAqW0jrrwAcyavZlJF/nkZ0nehsvRvHmYysAJaEms1yA74XA7TrntCLytZs6O5/7NEif4J/13ygtLaR/3GDKz8tgPEa7lPhx6SHc89/SltjfGcc0uKQXJjNtQWszqNqw7olpe9bVlOOLoPTHp8YsJpmpQc78WD8LvEOE06NwxJBC4H1qyA8nMxCpa4dGSsQuwrTCMswb8g+cCWo+JyOYYbdU6j4oWn5HZsjgNci03C7vJd6BXTw4ql0jQrjCQ9ng/LaviOp5p46+mugDjJ/wdp53Rm2oB4Jrr/okvv1rHhIpmTGaoRzZVwZn8Wbu+gPawOQYsV1YVkEC6ggRSL1MZ6aGEFSOQ7nsBGVltTYEk1WsgUIHrrxuKffbrYWSZP0ASnWNU9ys1cIAgcq8+LZFmrrwuueMSdgvm+zB02AgmhnDjjEsxC8BgoBInnnwAhpxzGucCbQRrKklscU2hclnKK7+/Bh3apKJd21zrJ9dxcvtWJBJLe+mvPXQ9Ia7tQ8+bhHnzN/P8kWV7cBzrijVrCbzy2h3I46XY2sWfX6uBpM8NkgRrJJC4DvAcEkd12kRTIL2J1PQWaOAaZMJW+HD9jYOx195drE00PjyUXzpWdQ0kjGpJAranEsSlitxzj3P9O5BHO7AsjVbCzjaip5oKgRSt56O721nhHu2z6Mk0SjRF/769HqfqwXGdDBKoF1gvUl19bspPZ+A5qmyNWz4vsF/Eh9W84+9OipcIJNdeTGcAvlz7kZICEriW8x2opHVABX+/5eGJyOvTB8hXHbR4ZDFfaeOXH+PqI3rizitPMGvGd75ZgQvueR7N+x6GIp4Zw6xjl83vSgvX4faRw9g/HCOUR8l54E1+3htTxmHk+FfR5/D+yG3XDlXcf3T20jXG6fy3nUCKrk+O6t8ZFQ5BIcrw5wSSo6QOcg6LzAjWMbGMm9KXb7+LTjnJuP7Sv5h9nepiSiFr9o9qJgYrgemz8P6dE21/TObZpoLE5iEvjAX2acesKt6hyDjz+1PD6SLUYFIU8zn+7ZwrJuGDpYXI7dCHiizWOOWCEWa9zXjutWWbN+IvxxxKQi+IY045GkGyWAHO6f/08bNl+z9983/x9bKTdcabYiBnLCohTnFVgohKU1m641vNpWYTWenaDWrvdsa4GtMNIo3EdAkjt5+jBJNqIjl7lDaR328/GSOQ/ouDIfZRsRaItUCsBXbjFogRSLtx58QuLdYCsRb4/1cL/BaB5FBBAlgZk/Gs/9HyIgQzcqwGhpQ3yaz1U9dAAoHIiGqs1PiUYcvsXdk8EYTIIHhqmfQpBI4YUBiYzfcmypZOtTSoEFHwl8hMfy/BmERlWiooUfY7YxYayKHew7oDKjjPP1Ik4BQZFonkZjM64WiU+Yr2W+Nfogqk7T26g/JE+Y5O9pzUBQyyaYkmFZL4Kn2CCCRldCpg8jO7sZJG5+srffipjDY9bAfFjKZO4GtySWAUr9qKGS9NZeqjD6ecOQBZ/btjG8EcZeEmEmQVEWUBv9pINYQs6zSORAzVP/z7uu++RlXJNpxw5slAdgZWFVVQBZXC9kpEJgO5hfSrL12zAt3a5qHPXt3Qfq+urLfC+iNfLsPc99/H5Huuw1775WEBb+mFd+fisw/mo1/7Nnjs6pOQnRaPz5bXYew9D+OCU4/FoIEHoJh3PnleJV5cV45KFgROY4axb95cHFS2CSP+diwOOiQTdAnC7d9vwGrWx6naWgZ/dTWat8ljn/J+a5klmsxi2bLUIzCYyMBTaqSwsq6pRFLfegm+6d8KTM3OxNLhCTaJPBILaeCCimo1EkgeIs4K2B2bMKk6mA1ONUw62yqH3+vhWCojkVZJkCIiUpIZon4qtHIJavsrtqLq649x8mXDcPpJx3E8kYByCSKnUDMfro1GdJTsKgGyO6wSDoHkAHPxsn2x9nIDfpkHcV4FzSKRQAARQD/tEZMJkiQReln1YwGmTJmCEWOuph0j1QOadASBn3z4ORzc72D06deDIjhmAMfXOxnCzKiXIlHjXXMmgXPcIWebLoGkMSFCvDQrEb2vG4TM445CZOrH+OzpKVQTktQlueGV0k+tKoCOY9Yre0aOqXoSQFoblOEtuzjVHPITxA4rq5mEjay+6qhq2MyF4q83kyg68RCuDeX4bPB1aNXAukkE41L7dsU+j91teMrasQ9jw8dfsdYE6wiRlE4hGRTi98siqpwqzvW0jBukmkPM9p/14mvYRsvJ5AquoUTFVZtI1ybqPUjSL46fkUq7uiDnRTMpMeSlx3stITtemEsC6XUSUf5aLGIR8DXTPkY2n9caGCWRzH7OVWvEMcU7hQR2PtVO6VwjVah8G2uPrc0I4+x3phniu2TyS1j5wZdI4PqYSnBcddH0nbK2tLWa1+hJ4XurapDF2mZZvLd62VRqzeea/m8kcO8O0+0X17B7KZCiAF4jUG/chksgjB/zBV565UPaEKZZVn9ZRQnOP+9E3HHbqU4NG/U5B/TgQY9gxTLWuWG9Gc3uINWdnbtm4IUpo5CZJovZRgJpxSoRSKM5TnO4jGsPp5VpUg1eeXUCWndwCJELhjyKWbM2MgGBtYFkacj1XokByRwj2g8F25oC6YU7f0kgDRrPaynj3pLD9YZWcDWbSSBdjtMH9CRxSpLk1S8xfvxU7q/NuY9q/+b1cdza+SQ5mwRQPUmbrbSwG44hg3sRaHa6cEcCKT2tFdfGRKvhVFW1Ho89fjOOPKq9AeBRRZC7bdm/VZvGiDwD9h3wNcI1ZMH8epx33k1ca+mrRQIpwH3PX78NQ4YegVtvOcPKAYqoUjky1/3J+kbf8zP7Ou2PZpXp7Jn/rwkkys94dyKQWANp0ptUaDVn+zg2k/76QiqM/sGzQZa1pd2HJWk4W7mWvu2pPEZ0OjvUdmJzu0qhcSr9GQikaJLSr5FI/xuBFK2np3pxUg+FLQHAUXInUampdtW/ddYUmemMRacOlAilBClvNB6jCVJSdrLtE1wVaBzPyyGu25yeuHn8JMS3aIXMTl1RTTVpZVE50ourULv4O0y+7UKccEB7s82jYyHOvGwCVjBjKq1Tb861eBSvXocBJx6Fk0/qTSI1hNxcD1587DV0orJp5E2nYdBl9+KMC4bBm5fLM4OSulRDTQPDWZesbew6RR7sQCBRMW0E0nY1tXZbbYnaO3jfZIV8TBLKTMmjcjqMt6meumromTi0TwaTK5T4wjOO7pcq3DjmNuHLtXhx1Hi0KAsii/tjCz6/MVyJtpeehE63kCxP5YuTxX7qS1yy3bkk5YLgu1lFuHjkvUjqdQgqOY89XO8CdayRxL4A45lE2v1tWbcMZ59/Oo4+sT9rtjpxwn/62F0IpGj+VEjWs2oPLnA6n2vvVk9YUox7c8a3/YxAcvbuxvQ9/UNn+p1qn+1AIsVLobT9305izi+T+/791owRSP9+W8VeGWuBWAvEWqApt0CMQGrKvRe79lgLxFrgT9UCDkivqMANE0zZo1BBygbnb7WMEN5bvhXVBCMVwSbwv8kE8331Tm0aBbLxDPQ8BFXDBAZl3eJlRJZEcF+AUx0BnYDAQoKLqamsp8HALisjhUAP3+thnQEBKQSv9dUWjEg9wex5J2udwafrpS+QXICjfLbDqnBrr5XHOqNBK/6uP0TDne3JzE5Ao4jNJZDMLMMiOF4/Qa+gyC0VMY4k0rbKURmocKzqLgVpH1XGYGpdcTU21bIuQmYugSlCLFIIMdM+NYPAelk1Frz+EdYvX4W+fz0avY45COWJzPJm3RCpi1QXRe2k+w8x+9Fgfn6/iJJMZmZXrfgJi1+digHHHIELrz0c8wuZBbp6K78/Ga0i6Vjy/qcILV2Os/96GE4/rR+yaU2nLF/10tezS/Hy5NdwSN9eGHbpEdjIv01fUICP5xWgYP4PeHLwiQYMlFPMdN0dU80S8LILh6A3Ab7vySLdOWsdloQIMBCcyKliv3y3CAO7tcYtl+4H8kZ4cE4ZplKlUL9xC/p07oTDWB+nKiMDzy5aj0IvP5TguSxGyFFQ4cSC6apdRIA4TPs5q70T/dHVGtLk/phVHQE/toGpFohGCWAMC3AQamJICQlG9RNVXF6+XuB0CslKP8dXNckQHzNjiQYQSAhQoUWQId6PokWsucFs0rtuY30f+vUrQzoKXPycQHKyRtkrGhhNdk5HC2bLNixa98DvgAVjAAAgAElEQVTRInGs8d4E5pgNDOeI5k8arRE9wQSUsJbAuLvvxsg7RyIzP93GpnCVV5/6CB9/+AmeeOFBhLzMwvdQKaBZFaItk/SGluZL0JdAo0i4XW2/3UGBJDCrnvY+Fcxo3vem85H6l6OAtz7BR49PRlY965dwfcvguBQxoxpIGstJnPMCeOulQBIJzTXMy7XDbOMEJKmwuYAYEqHFJI8Cvdrh8Em0qiMRvuWND7DxodfQmmRMFSnygtxE/PUJPteRk3HBMnx2xz3IpGIohXVcWiTRlovz0UMSuZBrxsrsOAz64FX6Oao3qM8geaxaJYbiGpqr4i2OnaFJREn24ovv8e39TyObWeTJVFFWUHW0SsTP26/QCk82mXxvwEX2NAei08CAYRf8Y5IAPv4Wc+56AmnFVEhJVZWXitW0yjxDiqgUEg2qmyJrICOJpb7itWhqmuSDf1N7aA388CvMv+8ZrjO8fm4vSjwIm/yjaT52BwIpCkQ6iKiMZ6N7oGNBa+6h7IIrLnoVX1NZkMiM+ThvEBW0phtz+5U496w+JHA4z9kP8UxmuOmGN/HeO7PZzyTrpSDgWEtOrcJLr9+Kju1JHJhS1xkqK1fLwu521NSmsRYJ66tRVZxINdGU1+9H606OmmLSQ9+TjJhGe7OWztXJnov1r1KU6U6CRxIZvefFyS6BpEVaSRu87oFn32tkVpKX6zj/XucrxLjxV9IGr5sp25atKMOw88cTYE5GBpMZRJyGIvWW1ECk2L7Hx/eMHXsFhpy9J88ozjhzCKTZVCBNZl241hyuomnjUVmzGs88NwJHH93Nhr8jopV1ozM3otMjxDWDW54ztvk8UyUwf24Dr2UU52tLArH8br+PhHIBLrz4KIwYMcD2R2ZCWHF6qxPCNdh1H7UpGxUaRfdL1T/SmvJbj/8rBZLVrGGKwcRHvjEFUkpaC05rKRFIkAe34ulnRuGgQ1vbNUuhpbVOtXu2w8za1vkjos1psCixuSNk/nOS08aTnc+c5UvvaAoWdnZudW/LOWM4y3HjnGwcM7+mQDLhC1nWMInUgNTWIpH4E3LtYb38XUodp5YQx6HISn6Bnbe55ptaZLtCJEpiSIXslNKz+p5S9PM7Vq0rwoR/Pom89l0QSc1BpRT9XBwSy0q4P2zAvJdGIUvbB7cUla3csKwcl1wzFpsj+cjdoxdK+Lprb7oYHXtwa6kANi/bhNeefAovPj4WOVS6XTbyQZx16SXcF0kwsxaREqaUPKTEMDtnq11sq3F00tsVSDsRSI6VdJRA4mdwPkvtH/EzEYL1oSbccgs+eeMhNKeLQQpVQAwUrJG1HtBbGk9xDqZuqUIW52Qun86qJonMZI2Kjuk4+YnxQPd8RLgX+5VwoSQNEtoejnc2qW1Zd9z9Pl748FtEOvdAhGpNnTtl6eblPpfCG0ipqkVRwUqcP/ws9OjbkfPdUVg1Pn59zu5slby7EEhK2nMISbaJscAcL7LqtRjFGUuO27d7X25MqIRAU67aufN/f+w8/u144c6X//3dv/2KGIH0e1ov9t5YC8RaINYCTacFYgRS0+mr2JXGWiDWAn/yFmDOoxvnRwkk2phYiOdmivGgX8OnPlxZAh9BSNUAEeYXoOeOl+CmrA+CysRlxBpigWiROR4FvnxetjbxBEqUzezwPnGoon1NimoBsV3rVTPHLOoIQ9OyR3YcUUMEwo3KWzSrGLOSc4kts5gTiGWKCHFNDoHkKDGch6M8EqHk1Gz4lwRStMaHQGCSXUmKocRfkECi6IiVmeJQwfTkr5evQYgBJVJYU4T4Z2IdaxoRcMvgPS3/Zi7mTX0LXfbbB/sPOZ1F7+NRxwipob6ellAEosn2WD0Q2fkRxA0oZZKgVUYig1Je+ZY5c1H84ed4YtwtDEqB8S/Px/yacvTY+wD4WL/ou1dfx1n77IkbLxuA7LYs9UMnuVBNA+2NklDDa332hc+xbMk63Hz7xaDjBhYzhfTBj1dh/pezMLRlPm4ZdgK8tLV5f+ZmPP3y6ziJSovhf9sbRWzA+xbWYvraAlTRWqoFgbqGz35AD18xHr78GPTokom5RVQ0vf4+OpA4O5rkUdvOwGq26MhPqrCYllt59ExPoJ9QTek22shtITGYgT06dkI1O3xDYTESWK8pIAWSeiuaDm8glZnXkzR07OziBIzI6sSAUIc8MqRPhY1l5yIlEwdeBtUWmWmsKcG2LS6tYPjPzHeScA3V5chLTYKvtAB1a5ehfdtmuOOWG0hqKmuSIJ/AONc2w+zrHC/BXSZAdo9lwVHRORWeSEvytmQ94liEkEDi3BSwkqyaMywAbSQTbzvVk4LK4jpceeWVuPz6K3DgIfvSUlLEXwIWfLUaEx+aiCeem0h1C+czGVXLEg1rpEqBpDtndqopkJo+gRTh+rKVHMjeNwxB5vFHAh/MxEeTnkUeCeIU1gZKowpINnZaC8zYk4CSQFM/x1SA4zZR4BbHk0gkKW3qiL41kET1Eq2uzEpCx/NORqvzB1n28jMXX43eWwJIJ4GO9CRsYj2idueejl7DhgCsLfT9qDHwz1mCtqEEpKjICEmiCD+nPDUR63K8OOUtEjapXHy4vpjnmeYH1yzzp+LaYhIAvU8Lo1iDOUsxb+Q9tJZzVA2lnAurczwY/PZL4l1VxCTKO2gldTCiKGJkfc4ffc/sxZh93T1oQzVkgPOxnEkAq3MiOGs6iSj5lZLstwdJY8sm1j8tEZm/C0gWIqk/zluBedeNQzMtWmzNkOyyVGz9F/aiu8fs+t+u4r9CINmocmxhZWE3e/Ym7o/NjUwPhSq5xgdpYXe/Y2GnJSyaKa6LU1+5QJwD4jkkktMBHI/uvzj1cc7AJ/HTiiKSKCTlOe6qa4rw6KPjcORhWcIMne7iGx6b+CMenvgisjJzTEESxz6sa9iIF1+7DX37tuGnEvB2eBOsWVuHc4eNRUlxBHmZ+fD7WCcksRZT33gA7blP+LnefP9VKa74+ziq5Jrz3MBkA+2zoggIHEvd1mhhN5YKJJJQLpGgYTdw0L1YSuvclCQi1Ly4BtZpGTfuCpw2oIuVCRRHqtcUbCRxxT1ABFIcSVsRSEGeOxI4LqvKt+COsZdj8DndjV9VO21XILEGUlZWa+7nBIb5/urqtXjgkQvw1xP2NUWSNa8u1XhZKopo7ZTE/c4OMwI/RaLr3EMAev68Wpw/9FZ+Z2u2JwkkKrfqGzZjyHn9qUAaZJ8HKvdsjmiNJslkj+ic03WZhZnTk6KleIpy+1J/aTzf2EokBQrJgR0t7NSJEVrMNmsRRxLvduSz2fQw102+vZZ2ZQNOG4eCAlqMkSA0mJ5EVxfVQHr7BhIUAuT1vVECaRpSaGEnJWQCmZJIeBsefPhyHHZkV7MrlHrY6S5X2qW6hCS1o4CybbO/IJHcWjc/u5+mSyBFaw/uKoGkcW1EoS3pjlJH1qN6GHFB8sdIJrMIdl5rCQpamk3Z74wNKxNqa4FTB8mGFj8sgYlWFMFj+tT3MX/xT0jObYUG1j2qoVVwOlm+4JaVGHx4Hzx0zfFOj0jQpJsht/viPa+wjtkPPGOyhh2TcY479zTUpAbw47IF2LB4GcbeMgr9+6Xj24VlmPzWWzjzgvNQzMQeD8kWjc94XodZFtsHNhJIDlPojmdXsaJzi9kJuwSScz7TfTiMciKTqTatWIcPXn4JH7x0G1J1Ttd9sgG4VePTb5fj5UlPc/9cg5z6eOSmZYFpMWhBRiwtOQFF/nKcNeJitDrncHHLaNC531JiRD5x/6ZKi+WScNpgrif0p/WyRlSRVO66Dy6QOu14uY+15rDf8NNCjLl/BPJaMIFK5yDXYtCZbU2LQArznjSekml5qxqjIjADXAOSmAgjhWiUxI7ahO9Y28jiLNs5oo//j73vgI+qTL8+mZbeCIQqiIooiKJiwYIFFRUF6R0BXRvYK0pVRMWuSJEiSnEVRREsKKCiFJHeewgkhDRSZyaTTDLfOe+dAdz1v5+6ugvLXH8xYebOnXuft917znPO80uSyXrVev46MnsdITr17r9rIR0mkI4Kf/jPcATCEQhH4H84AmEC6X+4ccOXFo5AOALHVwSCeM3hJLqQFYZ5FAg+5Hn4j/nbCmh7QcKIoI+yIE0mcsjH2jw3BVGl4MOieWA4XJ/IUgeFHh2OfrAw32c8s62Hj6OLEptzCxJBwTS4I9lwoQdNA0b98shHf8488PzD+0dnwynzzkbg3C9LGmUlEl1yCmniA5SXD+xlBGc3ZedhD8EiX3QsHzhJBhGkFZ9VlwTQodUZ+GbuXNYkqsKN/TuhokYiink93tJyxLNmlJ2gSkFBARKqkdmhJV9xSR7rgCQyo5K2OSSRYqnaKtyyFfFU+DzU6xpkpRdiysx3UKPRqbi5Qzv8uHgD5r3/Dia9+Aguuqgu0nlxCxZuwqbvN6FXx5txyXmx2LI9FxOnfo5LL74EPTucDgqY8NIaL75mrZUYEl8P92iHG65IgXDrZ8Z8AC+flEcM7IfUhmxX1r2YStByAx+6oyIpK9iSgWqZ29Dp9ACGkrAiRoXMPGZyEoySFuUAf5bx39NW5aPIHWC2Zx5Ktm5Eoq0Yp9RKRNvrrkODZgmYTUufr7fsYixoZah6EQYZYV4jQXlZ0PvKCpmpSqWSwZwFhotfOppkEpglOzvGmg+0dpFQJKqkDkuOj2NWOo/rLkUx60qwwAbBOgu8crKty7LSqOj4EfcPvgfNWzZlVi3BNmZJ22TB5eX30+7EAv8EJh6F4B1fQ9ec7RGwyBoDhx/Ug4CMQElZ35isZQMyye6OYA3rCQzo1x89u3ZjTZEbUcKs+mjaAGbsKsDokc/i2VEjmVkcC5+jzNTwIpUbBHdE8Yq0CikVDTL6uyN3LCiQjFklY5FNi8fmj/VGHAtk4+Ov8cOkGYimaieOfTJa8w8JIYFIZQR/VbvMQZ+fCr4mwlNWU8pCV402AallBMFURDzAfdLJRt/89zcB2k7umPclvn7n72jgJVHO8SclzyGCzweoBHpg3GsgU4DSzxdj45ipqFnsI87MWkgEEtU9Czl8DtBmsN3H06lAisCur76Ab+sexFOmEaDdXVwc7USDNcdEsMfyHP1FbuxYuhIpBI1t9PuStV5xnBO7iNF3/ZgEUqwT2+fPB7amIYm1ntQvRA7yMszm4lxoyHqCSFtXroI9uxgprMnmJHiex3lsb81odPlwKgPkwv6vF8G3didi2Yf8BP4UE2NPp57CrPFIxkK2lluXrULSIS+SBMCrlgevzyQKnLAEkgLMtlEGPPvQbf1FIKXTLkkEEue7ymKSAbRqm/kiatAZTbn7/goqdhlbUzSemzLnQzXrDd5q6nEoyYP7SBTG/nNAReFvGU4LMsnXRNETmKbq6DoqWuvXrW6y/KOoGqggwbNxXSZ+XLrazI2al9WnSz37MeyZnujRo5U1hwjn5dfs3uMnMfM0516ui3ai1AHVtfJj+vsvoiFrIInQKixwoFvnx5CbRQDWITKC84/UNXYqhVQbS+utFEjTh7N+DhXLFvZtiJvOtLDbvJWWsbSw08V43VkYPfpudCKBZGYd7vvIY/PwySdLkFgt2WTR+2jN6GLNlCp5dnFzF+VjxDN3o0cvi3QypDf7+pQJazBmzHtIYB1BD/s/NbQkRw/izXH34qqrGhouVudm18WaJUKAs8/cIziYOCLiVstWgApqmo1h7eoS9O71GNfQ+tyHdZMcrNNXug/delxGAqundb4ihQzKb9VaMTi64snzEjnllH2USAHNN7oHMdsvLZ9CU63q0FRSfdHn1rfw80/7eE+RYpIwyjnWq6dW4qNPhlKpzHsbJREw8cKu+xnOBbe0G4XMTBFVsQYc9ld60eCUSHw271GTjGMztrIuvPX6EhKMcxCbWJsEIi0Hud6WetJoa3cfrr2GZJyZ/0mIqQ8auzKniYf4AsXH1KYhWRg6X6WGhFano+/WQuvV8ahA0rUffS/5jyqTYAP+y19H3++Gdgyt6fp3aDxY7x1ZZ43NKP/JlYJECpXZUuKw6cpJAgY4P5dLDcv+Gx2gkpAJRy8PfYHEAGt28j60ivefERFUFBfmomr/OnxJtfFZdXWDzoNG6cD8YcZE7uc/Y/7gtxBVHmmSGDbwni0rNQbX9+uMDu2uRfXazItgA457dzk8/L6mF7SAjwlSbtXQ4XophZSUSIYGPUxwHaETDtsXsm84jZKKvZrHsxLATHT5WRetd3kvTUvW9ctXIof3ym+NutVYTVNcjjze/j341CQsWLEUjZs2QRMmLyU4abG85yA2U9UbbY9DEpMwUqikbXxGLTwxbRACTJ4wNQxN+hBtavmjmmvL1uWi/72vIr5hc+RH2lHCBAsvJ8K4GimsB0m7vFLWkWTtttxdG/HyW0+z9ppm5ONXQftrHTM4/f7TW7//Di94iF95/vot4+K37hMmkH5rpML7hSMQjkA4Asd3BMIE0vHdfuGzD0cgHIH/oQiEHhiO1wf4f7cpDHnB9OAIgloGGpfSRXZqBEHcfCDPJwC6jQRQDi2aPHwgdlG94eKTezR/4pkBvWTyPBYdz0SL7peg+rkNUMxj0dWKD8TMiGbmrnxzHJFOk41d5nMjhvZqAlci+QDvYupkIsmP9OXLCazm4PLTT0Huvp2olpKA1qzhU/0kKr8WlWDKuFfw6vA7ceY5tbCFmM3H32zC1/NX4drLL8FtvU4nicJs0ek/wpOVgzcf7oiqBGAuH6w/XboPy+YsQNvmjTHstlaozszL6fO3YtHCJbip5QXo2O08pDOA05Zk4ZPVu5BbUIYGzEw+nYmVSbTzuaf7TWh6WgoO8em6mHjl8v18yN69H2vSs3CwhGWzDxYiNScLV59xMi4+92Q0PbM+alPpxK/GjO087sK1fAgnCSFAiUSawc5YlyWS8ahkBrpf7JFxAAmiIUGrFguJsggk2dnJ6k/Z5QKdZbsSS/Bdqi7CE8jNo+JIMhs7vfcZTzvBamdJPspWf49TGybhzvt6Mxu+LooItNttBPaodFM2eLnfYzLUVQPneN4OP/Afzjr+5dUIxFEms/R9BtCRsIv9L5F1f76a9z3Sd6ZRidQPJQy3h1aTZEDw7MhRuLN/fwKLJ8EfxZpWBKQqTRq+PO8NLUCEJ6R2CAGdvy+KxwqBpEL0uYlONHu4h6mBhI9IIE2ehTj2+SgSxSKURWBGUn1ZKRUhgWSfAFmOW4fsKImky7YxhqCxi6C+WxZdBLtyCKid17Md4u/qSpKFfWw/pXwFnDBKZGMl/yuhx2wMKpFQpwZ/c3CyEVb3GwzX7kwqm0TEqD5bJQq5e05SNNp/8J5RDq0dPwE5C1cgoYRKAvlpijTluTnZ96WeZC+nVaETnsJiKiQtoqGCAHBBVAT2Un3S7SMSSCSuN7zzHjLnfIkabotAEnDH8kxmnEZTJSkCyUmy1e2mrR6TB0QeBTgfFrpsyKwdgw4fkEDiOF4zcRqK5i9Dklt9hZAaYyJyjQ6IiGGigUD3AMliHy0uYxnvWNaBC3i8VnY3s8P/CPD6+3rbX7P3n6FAEhEgu0lNfbf1f82QAVHRqhdkEUjVqgfwwd9fsggkw2UIsOT/2Q5Okj4GndUkYOGv/BwtnyQpUtz5ktaiTZtzMKDPGJIUyYYoimD2g6esgCQS5wImSUid6Oe6JwLe5UwwymIXJ0kv1QSRBGNLSCDdMfBaPPhQe0NYKQFAYqfduypIII2ikpiKYgfrcVGvG0liavqsl3GKIZAssubh+8Zh0Zc7qayqx38TrhW4bfOShGW9Ls4rDqebNqxDSSDFHAHM+T1duj9LBVIhnRqTDaFV6jmI50ffRTKsCZUV1jXP/igdTzz5MsnveI5Hl1lTZKlaSVWRi6RTUVE2Rjw9iARSI67xoi6UqeA8TCA5+DmX7O9IbJUUpWPcxIdwbZtTDGksC74qruHGGdIsE1RNiYDjnOCI0Hyg5V3Eks0QSH16PkbyrwHf5zWSICstpYXd327Eo4/czH1l1cf5xNSAEYHKwx12T7UURSKPApxrzLgI2VGaWpRHbUEkN0Qg9e03DuvWZJrrjaHtpY5bIzWAjz4bzHpXwXpKPGsf29nHfbp3eg4HqEDyc75yRkbCW1aMxmcm4qOPH2T7B9XoPL83X/0OY8eyvlRUDVoeWmqpivIDGD/+QVx5ZQPWX6Tqi2SBgeFNrSarZqYIr4DUMkoyklLmKIYlpBL/XyKQ/pqZ5bcdVfOmEnyUfBXtY4IMu3YFJ91KrddGPSiBjB0HtqShcv8hikWjMenjD+GTkwAJRO+hLAy9uxNu63ARa5ZqsuCip7UqdD9G14Fvuz0IR24Z0qmu9Z/RAD1fHAFXI95gUrUrB+FSziEDn5iC69rdhJgayVSec0zz/k4MrEhRWaRpPbGbZDKLHDqsQdESyEEga12XlUlE3spo1YPOATJSY41QnltxoQ8rFi7AqUyWeGjA1UZAe4g3mr3veAG7Wcfp1vvvQIMmDRDJPC0uKfjig62YM3s+6jU8E6UHc1CbxGpB+hYMH3k3OnQ/A26Ryfw+rZVKAFH5pHc+WoEnXv0ECae3QDnvwb2x0YhjzSgbFVWVHg+SmECS9+OPsNP+85VxQ41Ftdbcf6eGz29r6fBe/1cEwgRSuG+EIxCOQDgCJ0YEwgTSidHO4asMRyAcgeMgAic6gSR8o4JkhepxyD7Gz6diI4Rh4egiAkU7SoqRzYdPL4kggbCs8mOs62qX0cbpu9VY8fEinH3Rubi4b2tk2704VOkzZEk1J2uYMHPST9TPJ397glnRfLCOITDsr/AwU5+ZmVQalK3fB+/2nWhEuUNLPgBfcWlzNGhcDQUmu5Qk0E+l+GTadNx7XUtmDzfHdp7b51vK8NHybTip6VmoU5fnxYL1a5dvwb4l32EGvdkvu7AWNvCzc9cWYd436+DPyMCLHS+nCqk+NpNsemnsLATyCvH0kHuQyOTuJesOYsI7c5GUkISuN17Jouk1sWj9LhQxFlde3RgZxL3n/kzLugM58BIgjKTSwLdxF86OdeD2Ni1w+kmJqHGy0yiUthKDWLY3gKW7CrE2I9eoj2THFMEM2UjGoIxZnA6C1wI5KzxMjRXmpIDL1i9kcSdkTuB6kEAyvwXa830pkGTFFhcVzazrGMa4CDm8lgp7Aiq9BOgITsczn9SfsQ2lm5ej58C+aHP9VeRFBI5RP0arIkEYXpJ5Tlq7qb7D8bwdHr8GdvnnzQDRjFk0rZdEHAm8tOqWBZC2Yzc+eX8Ohg57kiQfAU4SDCINXnt5Ei5tcSFaXnYO3LSlrJDVlBDc/zECSTWQxD3mJDrQ5KGeqNH2OmDOInz9+hRUo41cPDunIZWpfLNL7cN5IpIAvKxdHCQxpUIKaALh6zYfAWtmgsvCzh0fhV0xAXSe8DzQ7GQibZIBqX5cUM0gCE3om0Bi9XXVChJK5uVcMeVTrJgyCw0IyFbSo6sq2o481nvYH+9A15nvErhzYsMrbyDvq6VIpY2maqzpfHyGBOcPj1tFUsnF9ookQOyj7CCC5LfmrkNs3CwSSF0/et+A12vfmohD8xajhkf1sWQhxLkwyAdGcTyaujN+KqEIBMeQWK6kEoHCCtoYubCvZiTavT/FEFqb35iAvI+/Qw3WjPLLXdQUhCeozGPEkHAUkFjBuc9JgD+CSinNAw72xUpZmJp6Ncfn9mcQSLry0DTXf8B4Ekh7SUKkEJZXokERUmoEMHv2C0wqEH9OmJN1dCJJnvu4JqkvWluQlDBKLhI5Um6yJhGnaXPsz+atwdAnZrCb1TakSIDj2eUqZ+0iqkCrXIZYlrLYuE2x36nGoVHfGFtXEsveTLS+/hS8/sYgHk92jZrPSSDtLEe33sOYGMFi8xwHnFVJOFVhxqwXLQIpSG7NmrEKo4bNQGxMPfZR1S8kEeMUaSXYll3RVUICaSQt7GibF0KXDYE0igqkPALSHImcn0o9mSSQBpJAamGIUm3pTGq4pdN9KPNwbo9JNOSO+quKwLs4rg4TSD3PMsSZqR+GWBJIrIE0ZgZiEmsYZaqWm+KiNIwb/yiuu6ERIyqyiFuw5lMFgXEpplyMVYUSGZhIYjjgYPutW1WO3r1FINVnu3Es8V5ACqRbB7TBE4/fYtRgshk1akajLjK6DEt1a3zedOGmOoypA0jTLh5HRFJwfTq8TFkBEswuC7uevd/Apg3Z3J/3F6xJ6KeaKpWqtZmzn0RyNWvud3CtNeQww93+pqFITy9FMpVXpay3VkHbqjObpODD2Y+QDOO8pr5EoviN137A2LdmIyaOMhMSixUct1WBfIwb9xCuuKK2yR8wNaVkmabahVqyOYGIu1SSQqjelNWg1rWFNusv09n4o1hY5MLheJpXgx2B85KlgC9EsVHAW2SbnbZqZpO98XGqYDwckD/4h1EqsbhWBOdZFxXYDt53VspqUEyS7jmlt+P90Oe0QO556TV0P2Wf5mdWrV6PvVSOt7ioOTq2b4YE8oO6p5LXnV11Tg3xy3nfE8CWgaOx8dtVCDQ6Dd2HPwYwSUrkEdhXqAfHHqrRHxz2Gm6/9x5UcryVkIx2xFDNyGMYS0Y2qpbIIwokaQCtzSiQqMYTKeuUpFEViQ4TSFKt83qYqCU72CreS3/3xVy0OecstLv6TESx27w4dg5em/E5nn/rLcTWIlnsK+X4jKe6345p4z/D5s3pSG5wEtfqKJQVkW0qPYTAwb14edjduKX1yYfzOEy+ErviwOFTMeOHdEQ3bYFAg5qsdxrDe8RY2kV7kao5MjMbBSt+hsNbgGfHPwMXeTTZcIcJpD/Ygf+Ej4UJpD8hiOFDhCMQjkA4AsdBBMIE0nHQSOFTDEcgHIETIwInPIFEMKy8nPYUtKswdQWUXcwMzXKCQDl8MF9/KJ92F7RgYrF5e3Qc1ThlqM6M3Pg9h/DppOkExUib0c8AACAASURBVBJxc58uqGRGfk5VCTMoZQ+mWvciTni8KIJZzFIsdbNwOJ+Y6SqD7L07UVCUgQsbnYk9X69DHDP8Rz3aF2eeavW5Q/z56SAtn/LLsONAKdJXrUfT4nw8+2QvlNKFaDE96t7bnI1MqaSICkn54KT6pvDn5WhjL8HoB7qgjA/5K2lPN+XbXdj440/oz5pA9/a6DhHEg2Z8vh4LPluIvp07om3rhqZ8yibWmqh7Ug1UpxiCH8MXGfz8tjz4qZpI25eFTDcB5aREeGOqUJ1oWPmKbbg4JRZvDr6eWee02SKe8/eV+7AwIw9rc1i02BPDjNS6KBShRhsTYoskMSIZ1zLGmNnuAhJZT8UCGSWLOYpACimQgoSSjEJEIAkoEYlUSUA/hlnmyUm0J4mNRMZBPthTLkZcUk71tLhnrSRmw2etXYJ69VPRv283NKS6q5IgheoJCEQpZ8a9nW0usPV43v5/BJKuTXXKHCTypEQSCRTLmLndFcjOyMLUcVPw1FNPsa1cKKI6JoYE2wezPsZ3C77BWxPehI1qtApmNMurXrDmEQVSyMLujxEAx4ICSQSSrukAbeEa3d8Vddu3NQTSVySQahCQc7G/iZxRv40iiFWpsca5wFdOCzqOaSlznCRTpHRQvSKpKezOSBzkWKi87ExcOJKAWwxt4xZ8jeqsxeAhGR3g/gaIJhkTTXBPwGslATdXnZqIa3o2B78bH/e4DfWZcR1PYliETElcFPaRQOr23mQSNpHY89Yk5M1bgupSDpGciVBdOlruiAxzco4xpDgBXzs9fgxpKLKWP/lsx1xa5nUWgUQZyRYRSJ8uNASSMsQF7IUIpEjV2hHwx+P6VBtBgL0EU5z7DpEk2JNgR4ePSWhRCrJt7EQUz1tKBRKVRyTGRaqZ2glUtMURBFQBFmV8cyYgsE/7NMZc9bZUPN4h5cJxqgL8Uwkk4qcDBkzEzyv2Uk1DAknF5UkgVaN16PsfPI9UzstSTlawto6LsbPAd41JAsacE5VEEKXM/wiSdQJubQkGoNX88PLLn2LyhG8pcmvI96SgKUMMCc7KCqpIWK/HUrzw3wJx+SVlJOIjaH0lcydDxlTl0pLOwbo6I9X9DLgvxdquXeXo2msICSTWwROHRXIrisTUjJkvo2Ejc3rG6m7HDi/6dhvB66F1lshMAdVcM6r4ZoBrg4sWdu/Swq6ZIZAsJkF4dtduVCBtzee+XPTIGB1NIInc1NLB0mEkaZ7HpnXZJNRSTH1Bjc0qqZtIfpeW5lGBdB+69zqLRJHmLAHV0YcJpKSUOmZtjonmnFiSgZdfGYQ2NzbhiZeZWo42JpIcvUKY5Up2tyKNRcbJ+pHnspYEUt/ej/J+oD7HHF+n9WdJSTp69b0WQ4Z1pPLIUo9JYSSAXuScFI02m9S5mmcsotahdVHcshkXwZVJX2oIJKtunzalQ4hA6jfgbSxfugvVkqoZQtbn9qJ+g2jM+HAoUkg6Wvta1nJ0fEWPriOxP4PzloOEsJILOAYbNozHJ589YRI41MdU82jiW8toV/ehsbAzy7Sxu8sz8bmKiSgMlyG4DP/L9wwBdFSgDpNIhwmkw6ce3FF1K7WJCAoTSEdH57f+bQgkkkURJFlcUlZzjZfdbCX7pjNYL6mIa9Z7Y9/EpKFDsX/dGtx43fkhJ0HwFgDkHM0me0WNa1lTBzgumdqEKPaDA299jAUfzEP/sa8AjSmJj+KMQyWderFm8rEzvkU2a+xddMVlqKIFo4dKIimQzPojotTYYLI/h/hAs+YGySPzzSGFEvs2145KY5er+wydDZO6uG75yyoRz2N/NGkq7ujUBq1a1EVaWhXa9e6Pa3vehqtvaYXCsnzEJcagqICfCsTi2SFv03I2Cs7UaijmOUVpfJQUIbB/L9epDCyZMQa1mDyl7qexIWFgm/6jsII2n66zz0dFTe4f60IZ54a6VCDZeQ+cvWIN4nKLaDsNjBw7FD4X1Z6msFqIEvutLRfe78+KQJhA+rMiGT5OOALhCIQjcGxHIEwgHdvtEz67cATCETiBInBiE0gETIjsCNByEtEqJ5hlqj7wgbHQG0Cm14dNJYdQrsxX2r9E0o6NCDLiywiazvocm5etxAW3dsEZl5+NzMISJkwSAGKWvUCZCNpfOajQyacNUYAPv9GuOEQVU52wZieVS4vQ9tKz0K9rGyz6aiP279iOQXd2Rv2TmdHIB9mvNqXji72FKGXh8ci4VFTs2QffNwvwWO/OuPTq6tjEB//3s0owb3MaAewGBH1Yg0LZ5rt2oOL7r/HafQP4kJ2AfXztjVU5WLF8PRruzsFdN92Iy65LxtZ04K1pc1HK+hBvjxnAayfWy6d8JpMahdLPWcCPlB1l7j0A5/bt8O9LR4PUFNQ5rTbqXHAaPe6rsP3HTBRu24EX7+mKSy6IQTbP+7lP1uLTA1RXJZ+EiuIqWqIReKY3ihQJdoowBBZWEcQOEEQWcCCwTAD9ryqPhMoJpuBnbEInSSBVEZAWdBogoC1rsVjaa9VKSSaA6cP+3ELtikhmtFaVlYLuI/Dm7Ydv2ybc1P563NLlZmbu20lgEVhkm0ttYXntH98KpCNT1a8TYTYqURRjKUyMIoWxMoW4VTeqpAzDHxmGwYMHI6V+CtS95ZA1l3WA5n30KSZNHUf1Ea0GVSjexIuKHKbqGlcigbHK/g4VUP+dc+axQCBZSJoNuUkOnEICKfX61pT8fYdlk2bT1o1vsVZRhOp0WQW6CNCWE+xmrS1efyTnAcW1gn1ZNaYCHBNVig9VIXudfrR65n6g1YUcULvx/uCRqElCKoJIbKUs29h/kxxUMpVZ2doZVOI5G52Em19/idh2BFa9OY6WcD+gJhUDUlK4SUKJQOouBRJJz52vjUPO3O9RjZZxRgQgkI19WnWQNKZUr8SqeSWDoCDBQHA6n8RPVpwNnT/+Oy+7CrsmTsWhT0ggkfg5rEAKOjq6iKoJn5T6zAK6LdIimuedQ2B+d7wNXebOIgIJ7CSBlDN3Cc9HNV5Us0w17Yj5cwg7GReR826SWRV8T/Ezmekag5onRR6dwASSsXVSBjy7WEiBFB2dbCwARSClMrN+1vujwLJvJJY0yIz2xKg+VL/NLmWgaRmLTrI21b2x3EH19sMPjceX8zayVtbJjL1q1UhNU0q1bSkxW1mLChCmapPtGssv8pWTZKZayM9MfmOtxvp2cfGFmD3nFdRhAkKAgKzqruzY4UP33sOZhR9trKoCrIEUFekmgfQGTg0pkHi25VTnde88moqlIjiY0a952hYkTzWxuJzFeHfGYFrYxZkaPFKKinjq2vUlUwPJ7mJtPhJcHu8+jH7uTiqQmhnbKXGULGmHV177DNMmLaJFXl1jByjgurLSzSiECKR7SSA1NiBxyDtu6nirBpIrJt6otOLjYgk+S4E0GFdRnSC7QO0rMshoV4WFa43l95FP5t9UJZrjiayyYc2qUvTpYxFIFSzkErBXkGDORP/b2+Kxx28yBKx4P9lS+rkGOUg6CyA/elN1KqMA4g/dssw5BJs3CFJb5JOlXCKhzdj1HzAV3y/ZjBrVU/gdFagoc6NmLRs+mDOa6iEej3Eu9wXYLhEgf4221z8Bt0c1ingdsvzj/HUKCaTZn7AGkhzntASQMHp7/DIqzmZRgZHA9ZL1GmVJVpFr4nNJy1qWjaEUi35mhvBanKqBpDwQthuHu4mVOXfjo6YxftSVGkLMUiZphtIWViD9oiv8xn9I9ac5V/bL6lxcBxRoBt/FGxzZs6Xv3oXsHZvR4wquRe5cXHThWWwvKcaYSMP28UvtxvZQIoXp8uzXpiYp7w9U1gy8D6WXJXCqlGiyuIu2VPW8/yph/+t251D0G/QIYhLiOb9zjPLzqikq5Zs5r6PURzq8sbALEtu6n9D8b3gwQ47yeqRo4/tSmGk91b8dvOewe6ow6qH7MPXFIbiweW2MnbIUr06djpenTYCbGVCOSN53MikoJjYV27ccxOgRb6FBo+bw0E62lMcr4zGiyX7XJfuzZ9lXuJfK+VEP3GIUc8qxoEMdLu31ONIaNoPz7OZwK7mI/ZgCL8QUsv7rkhVo5ODcSCtAL5WbL743mnWfSPryACeqAu43dtK/dLcwgfSXhjd88HAEwhEIR+CYiUCYQDpmmiJ8IuEIhCNwokfgRCeQAvRiUSa0ahv5hLrRwqOCIOdeZhoeoE1QDoFPN59oI/lfBG2sUql6Kdx2AF+/PIGEyim4fGBv5BKYtYQsIjr48M4HbCZqEkChgoC1IbLyc2hFVAuxlBOUrE1Hxo9L8cZDf8N5ZwLbSdaMeWkiLm/RDN17XGLqUny0di+WsPh4eVI9Je/DxgL2JfxMg4gyPP14Bz4UA9/wOX/CopVUFjREbq4XZdkH0Cw5Dk6SSC1qxOKebtchpnYEPiugnc2sL7Fr1kLcdsP1LDp+rfGtHzN7F+Z88TleGXEnTm4QhXwCVt9vO4Sfsj1II/njprVR0c7diFjxPXpdcj7aX3kxml+UaGzqCClg21Zg8qvT0bxOIu67px3Ic+GzrR6M+XYTDpa7aAHGEyfxk00wvZwP2VH2JJSVEYAQ0yWUScSQAR2VbU6wgYCE+R2sAXG4IrfIJik8hMAR2TLlM1RjgZ+X7UmtpCTEx8cjIy+PAJnbgA1+KpQiIlnanGBG6c8rCJDVQ//+3XBa4/rwMOteBJLQP1mQ2Y9jC61fzl2/TiBJfRQikGIJpvioVJClmAgkb7EXgwc+gREjRqDhOTWRU+BF3dRoLPj8J4x7ZSzenz3dsq9jPxaBpE0KJLOZbH6BQX+MgDs2CCR2RVo+ZZFAaj7sb0hscxX8n36Lr958DynFlcaqUoqcMqroBBRJCRdBtMkheYSXqgWCs7L+kYrGlOjivsVEzMpPScXFU8YwW5vjfdIcrJzxCar7CGAZQsbKdnZSgWTZ19nh5n65MQ5cO+IR4HICfPv3Yf6AR1Gb5xBHYLaQxEtaggvd58xkxCuxbuJkZH+zHAnMzNb3G6qVKJwIBQPccTKSdZCLYyRRNVxkF0cEvIgg8n6qrTrNZg0kXste1i7K/eQbo0AyNZD4qq7BIn+Ujc5rJ9lgUDaOQWWVR1KhVsg5MSPBhvYfq5YSsGbCZKTN+w5JVGHFkFiTTR1PmSpBvknS19hfccyJ2HJQJaFjl2sO4JlHsi7Z8br9GQokS9ESIpDGUoGUhsgYkgE8uJ8kiKzrPp07CokU4aidRVoYIiP4t8qWaHq0rMNIBCp/n+pMk+XPH4YevXqPxJb1+VQd1SEJINa8HBe3bIzGp9c3JJ9Rx1BJVsW1sIyEwE8rt2LXdg+/J5bTLvuYU38fwJSpo3B+C6btc151UJmzc6ePFnZD4S1nAoPA4CqLQJo183Va2BnJjagsGVRhyON/Z72i7xEVW82ssfSw4xwu9JZ1BZ0FeHfmE1YNJGMdx/M3BNIr2Lq5mASSaiD5Uerdj9HP32YIJEOYicDg+S9avAMPDhrLOa02FVCJHAdS9JSS5PWjqJA1kJ4ZhO49SSAZrs0qPjR1/DpDIMUmVTd2lP4yLwry92Iqr/Gqq2tbQDcDaBQ5WnNMQ1lCIH13gAxWVSXr6HGOEJmzZlWxIZCiI+sxhgS8qZhye3PRrVtrDB9BCzt+MDjcDWAtPla5ExoGWuPJ5bC9pcjTd3EMiViUMsKQLfpRi1pz7tEEUs9e47FufQbjTltI1vTj4kfrugjMnT+Kln5B/kbzA7/ngw824oXR7/B8YxAZzZsIsmEe2npdfeU5rP3U3wD7RuVmCKQVJJBmUNWRwnMlCE+Su6LyEN5551lccGHy4bQB42yqeEg1FTo7Nb0hlyqoBtMO6rTBN0PLxeFrsuadMIH0x2bBCE0GnNsrpBTU2Od9lJP9R+arkXxr5riJ6HHDVVSzZqPleacgmeu7nZ0sAmSkTU/m3M/f5VzX1fZGJWfoJN7vymEyJDSO5h+cIwKcr0Mvzf5qNeYvW4cOtw4w87lfNbw0pNlxRR6ZOSGkZDWzvbXp1tD0GfWTYPKA1f5HCFIba4iaGk/s99G8PgdtlB+7vR8WzSYxdFIs+twzCaWUT/Ue1JNrNK/ZQeUlEzTiY+M5/yzEkh83Iia1nqlJGiA57OP1VZBgbXR6A+RuWoVq+7Zh2YejkcxhoPG4Jx246o5H4L7sSgQas24SB6fW1liSU4UrV6BNo9PR8/KrsH7xJnz62ScY8uZgUORpCLzj3AX5j3W8Y+RTYQLpGGmI8GmEIxCOQDgCf3EEwgTSXxzg8OHDEQhHIByB3xqBE5lAkgUIq/kYBC+KRbHLSP4EWCsmn1nzGzOzCAYzhzmWxYZJSiiTN5I1R1L4UP3T/G+QtmoNbujVBdUva4LtxYcQGZ9EAooPk74KJBEojWdWf3H6Hmxf9QNatDwXtc85E5k5BagopTXeus14sHUrXHQ2szn5ADvmzXkozyjAfQP64qzGzOgnQzNjTRa+Xr2V1lk2nH3GGSinldyOpYvxZM+2aHV5PexiA89iwfXFW4qxf3cm6pbm4/4etyCGoNbns2eh/XVXofUNzbCPwNH0977Aj+8vRHcWOu5/x9UoYAb1yCX5+Hz9JrRscQYzllOwMz0Le3KKkUfiyE67rRR3AAe+W4hrU514Y/itSGYSuBJS9xdWoXaSZdO3ZHEOZs36FH16d0S71tVRwM70wNsrMO+7n9C8Xh2c1bIFtjLGy/cfoBVaDZPNLaRJkFGVCjIILyDYYZCEYA2kwwRSyNJOqdiGnbMylokCGIBcQEmEwDJ66dSgV08ZEceDtLIrd/sIchBIZ4q0g5neyNiPytxM3HL9FejctS18VNSo8LQ22dcZq63/ie3wSP7F1ZhC5tz8RFpFJCnrXDVPzGulftzb5148/vjjaHJxQ5QytomxdvyweC1mTJmOZ59/FtFJVMowFTmUNWwIpGD2eFUI9fsD8TtWCCQpanbSbuqspwYg5fpWOPDFd1g0fQ6i8sqQQCtLLzupapjZaUWpDP9KEkd142jFRcVbdZLOVbS4kW2c7Ot8JIGyogJodUdPuHpcz+JK+fiUoHLtggokUuLnIKEjpZCLJEuZp5RgM2NLCYWNhcGzyYwmXHwWznrpUYP2rh84DI4t6YgpqYSHfXlPtSjc/Ml7zAAPYNePP6Bo0w5EENQNAXVCp1UkXeCd1Hoskw57TiGyf1iLOCoQZHNXxALp6Yk2dP2Ax2G3Tx8/FdlUIKUEayCpGUVwqceI5DEbU7ArDEkVoDJF/YdgMs8/O96Oth++S5aIJPiK5chdvw0uva+xxe8PkNyK5jwoy0hOjIgmkeUscmP3ohVIln0X91EcIgyRdHxufwaBpDlNcK2arX//V1kDKQ1RVJ4GOEnJaq56SgwtJu9FTVqkVlbKOjFojSpgln0uSiRlcS4an1EDscSEKypYB4REgihEUujIpt1p1y4PopgJCU4X1yiCrDYHif5X7ydxUM8QSMJtmRtBpZiFF896fymee/oj4tI1jB2cLcLLWloH8PSz96BTp7PZdbw8ejQt7ErRpRcVSL54Q8RHVHmptHVjJgmk02THqume87IIlnmfbceTg18jb5RAhUKcsV8TUSRRg8tViGmzSCA1iedrVIiq/k9QgWQRSIk8Zyp6PFQgPf83dOxwrlVThfOQVpOMLB/69hiF3GzVGazGGAhKLzMEUmHhQVrYDaQC6UwSNerFusJITCaB9NILM6jwrc5jk7ASE4cS3DuoFy666EwSLGwXgscaBl6S7i6et0g6UxPKV4gmzZJoe6dzNRVcsG51Afr0fYRjsB7HCWNN4sTL/Trc0ppWfG0QzXHio+LQUt/RaJVx9VLZEcexX1CYTxu5RNrHSi/IhBYpSAjUq0+Y2ftXCSSOIbZb7/7jsWFjpmGnBMY7OM5TqsVi8FN38HiJVOvyu7jer/xpF8aOnUySIIlLreo4uY31bEnRQTz68ADcfucFFikpVQpjP3HcSrzx5kyetwg5zgGcuyI599x7f0+cc/bJbDMpV2SXpulKqlTahfGapGbzePJwznk1jeLKpmJJ2tgHfmnJZylO1ElkWRYmkH7/HGjUPczsqFJfkgUlO0Qc51mX7GpFMjMBavbEiRh6V3+4965Fm2vP4/rBZBBzBxbDduZ9r6R8mt/JBEp9L4M5/d+QflTaG+bTbJKsRTAJiP1TpD/VOe17j0LHuwYgtmYNJlnQso7noVqi5bIb5jGlBDxCIImgDh6Jv636RyE61nrdUlAa3SSThEgg8ZWygJdrGRWRXhdG3HsXvv1oHPuhHa07j8R5rW9Eu34XILtQqvZyqmOjmZDAGp+vTMe2jBwk1T8ZJTxPPyc2v/xdo6OQfEptRBYdQskXCzHz6Udw7WWsm8avXbquFDc/9jRibrwJntp1+BpnT86VkZkHUI+T1B1dbkAtlw1L52zB9Jkz8eyk4bR0lpI9RIv9/vYLf+Lfj0CYQPr3Yxg+QjgC4QiEI3A8RCBMIB0PrRQ+x3AEwhE4ISJwohNINmYKVxIxkcLIz9TIcqIq+0orsJ4PjpXMZixTAV9l0jObUnVMqrbsw9x3Z6Be44a4vlcn7Le54WX2r1esBPcVuZGo9OL9+di2aCGaUTnQsX0b1D0/Hgs35CHdSyA3+xDis7LQoHocSY1z8f2KDHw2cQ5639AGPW9oDNYBxsufbsKs+QvQpOEp6N2vA3ZRSfTx9PdxYbwTT9zXGXZmPy4jbjTpxx3MLt+Oi6mCmjiyvTGEGT6awG5cNXTreTO/gy4kez3YtX4PLrnsLDC5Hdu5z5MLDmA/5RXJVJhkZ+wjCMh6JdVTCYLHsW4JH94374dnzTIM73Y5+ndthoPEe+YtXslzXY8bWrdBx0vro4i2Hw89Mwf1a9fA4z0uZ00i4JMV2fhpwzZcfu45aHxJEuYeAF77bAVrIRFB4wM+WGTZSnwNWRUp/T6Y7m1S6y27MINMCUyQXEO1e5TNLksTQzwRnFB2KxVjNiqUUqslozq97jOyDqDoUDHVGNxPxTroS5LKQ+Us/54A60kEMO9DVRytn4Saqmry/9T26wSSSCMRRg72YQ/jERMjILqSQFAZ4mh9OKjX/bjjjjtwSduzaNvIej+0WNuzbR+eGfIs7YrGwhlHqzZm/4eAElmdabP+bdKG/1AUjxUCSbWh9rFuy3lP3o7YdteosIMFnKlIO8eEVESmHxrOjf+WSpFkXMVbU7D2S9aV4Rsuvl1FMM5DkikzkcTKtDeBRBcKvl+Gn8dMI7lr1UQTROcjUK06D7LHETEawwL1bn0PLYDSXBW4YeIo4GTWmqC6cM3wF5Fcxk8R+NoRa8P1cziuE0XgaYzo80L/+aO/y/jbEIMCBK1jY0saVt8/HEm8HsU7n7Ur0pNJIM2mkonv73vrbRz8glZ4JMaNAknDMNianE50EGaVs7C5IHISjxqxAhaliDpEovHGj3mcBKpJBDKaMavxqu8PnkPoHMUkKKbrd2L1E88gmSBnhc/LPqm+FCSG/1Av+u9+6M8hkDi2ZDQoAmnAi4ZAioymAoYgv8auk1n/DruIB1qySdHK16xRF8n50FKc+Xy5ePTx3uh7a1tjRyoaSBRKgETM5o0e9On1IPdlTQ/ZVhF1trtKMPPDF6jMjCKpaVmr+UnISyWmY3/7w2bc2f91EhFnWuoxv4fkzUE89FB33HXPlZy+qbyJiKECqQRde48wBBKhY0MgRUZ6MWvGq8bCTlO3zkJnm54GKmwf4L5RPDeqfQV0az3gWHI5LQKpSRMSRSSQdN4aal27voitW2h75+TrtD4tLdtLCzsRSOdbakBZzJke5ET/3m9g3ZqDcIogCdZ0shP4LSnKwchn7ka3Xk15PoqdCKRoS4FEAim+Wl14qIyNEZlL1ZKTXquBAJWsHJ8+H6+TZFwV+7yd11tBEFrjyEWV1UuvDkKrVk01QtjlXfzuPPTt+yiVQHUJoDsN0eorl28r66ZRhVtBVawIU33eT+WP2i2KXnhm3ijLxV13d8I993ZmW7ON+b7LRnJa4hI1Z0iFdFj7IeWuRSD16jcOq1anIZ5WfH7VCBSyTytCp9PL86Za0sZqgKUkwmShR4IZPK6SCiJ431Nenk8CoRiTJo/BuefFW4oQKaW479g3l2Hc2A+QkFgNbpLBUTEJFF0W87isF0m1h2LrpV2eizXR7CQUKv201OPcGEHZipOKtdffGoaLL25krMmsFSJIIIWWDKNgFaGniTBMIP2RmUxrsfi5CBI3HqcUcVTNykKQsS4i+eEpLMbqrxbi7o5tEVWUhvNom0w9DWz0qiUdaJY0Div2F65JsihUa7A/mnnZ3E5Ifqed9DfXLpI0keyzeumrH3Mw9aP56HxPP/h4P6V6WlLpan6K4OdFIOl8ZG1pWdRZBJJZEoK3DP9MIpnKXuZ7bVVRloqSRGWszifbj+GD7sSy+ZM5ZUSgVadhaH/bnWjWqq6prRfDccrhC08OMPTpF+CqVROu6slwc60qleVxVDxsySS666YgmYkO2TM/xaje7XH/7c1JfgFfLs9D9xEvo3rHjiggqSsr5DgP3QMWLMDgu/uREE9EZIUDa7/ZjimT38ErM19AJVVZmk/D238vAmEC6b8X+/A3hyMQjkA4Av/JCIQJpP9ktMPfFY5AOALhCPyLCJzoBJIUSE4+PBP7YmZ0LPIIEm3NzUMOEZdype7yYVvWdrIEqUe1wtKJs5G2dStuvK8fYhqkopBFzQMkK8qF6TLbXgCRrK8ctAPbteAbXF+zOobddxnKiJMsTivH3Kwc5BA0OZSWgeiKMjzc71LsZS2Jue98gbpM33+id2s0PjUWa/cXYO2m7WjZ7CLUrB+BdcRbps/agP0//IghfKBteX4MWMMcEzYVswbCKpyWl49Hu7XHRc1cWLQuAxOXbMEZzc7FnVcxMz3Y/sqx3smfCvEWCwAAIABJREFU95bmYXlhgDUf+GC9dQeiiwtxUv0aaHHVpdjnK8GePQfh2eOBd9sGvH53a1zDh/Qt/P7xc1fg/QU/o81ll2Nor+bG1ufZd1dh+/rVGNOnLa47vx4KWGdBAAHxLOTw96fMgJ/0TRp25ROYI7HmpLVcRTlJIBV5lv0Pf1t2dfoJEkj6W544BojW6/L60XvBf0t9ROWC7FtcfN1JQP6UhvVJiniwNyPL+PMbgogZsDHM8q7KzkRZ2kZmiHfC1Z2vIXhPm7ESnyFTKkxR8+N5+3XiKHRFUqgYsiZUZ0Y1BvRvbq6KSAzs+QB69+7NjN4L4BZyyBjnHsjDmGdexPBhI5FQg2oB1a2S1aNIvKMIpBAW+Eeid6wQSAJdy6jyOPv2zohodx37DMFr9R1JcXSBxq8qhOSyH6ovUqFYPm4K1pBAiiUQHkPfnkhacpWwX8na7drJJJCiXfj2gceQtKcA1Ygjm0Rv1YxSDRTaOLIkktkixblQmVdJtU4OuZhGXa5F6q09KRnYgFUjX0CMm99N8iYnIQZXznibA4uwnzBXjaFQAQcjG5B9ldgAyT7YUG5+aUYuNt892BBIspoqYQ2wtLgqtJnwBsCi4lvZvu4N2xHP6wlZCVl1KQhEC/Tjbx9VGNG0AHJ7WWNCmhFa2LlV6yIhEq3emUyimrIX+W4FVWnW72CfNPyQSC55+5GZ25mJTYOfgbOQAL0IAAHWsl47TrO4/wwCiYaSluKGIbvttjH4Ycl2col1CcrHwevxEbAV9Kp+x/aWRRTHrtEIUDFritSTkC8pPYAnnryVBNQVlmCAP7J2k/jwqy8yqTB5luRBggH6VbMrKcWGz758ztRUiqIikw9lFHaq1hwtG/ldO3YWo3fXMZyCa5h5Q+RNSUk2brnlYtqtdjGqogiSUen7fOjakxZ2ZTEkPLiGsqZSTLSPGfoWgaQ+Z5qf5yOBT/9bn8P6Ddls8yTaxsWinIQ18xcQHevF1BmP4YwzRcdalneqNdSjxxhsWneI3T+ZpI0dxe69GDKyF3r2aBnkVGhbJQUXweYpE5bhtVdmUIFUnaQG6yxpLJCk8FCZO3TYnSRaaA1p1DD8RCAa7769AaOfnUYLu1QeQfaU6rZa59UeVNAxJgGenGLoZS3EaNYCCnACFPEDWz7GTnwQl1xymlFslHPsbSPR1aPHvSRPavN6ueLKy0vdXypYfm9o3jSvBSdMfZbUFNetHPztrra4/+GbzfmJGKNe0VJo/WJ6Dyk01MiqgUQF0q3v4KefdyEhIYExUz/RoFItNJ9JEnA5SQzRJlAbtU+8BhvjSfKJCq1S937cdMNZeH7MIJA/M9+tOpBOWgyOfX0J3nrrA7ZNNUNWke4y0yBstPM0Nbh0nooPVdokK5yOWEMWBSI8tEgrwttTnsF559Y112KZ1InYCvLLxipN5JE5oPkJK5D+wCrKsSm7unLew/h5D2Sntaidak9qBqlijMLs6R+iZaMz0KxGMi6sHYeEWsw6ig8gj9a1S5dtR9trWlh5EWY9sqoQxZr+pjpdJE+1vojnE5uqOUUkJL9Pd0y3PjIeF9zQDskNaqFctsT/sIXqsRmloLlRsDryrxNIesdKJrAobM5vRoHEV5j0YOMaHVUcwfve27F49ptcj+LRsv0w9Lj7fpzVKgWFTDCq4hqamuDAwlmbMGfu10hucjpKOYno3tDLe8kSrmEJp5xs6gkmy0p5wQ/o1LQeXn7mZmPPO+7DrXh0MmsfdrwZZQkki0i6lu/Zi+Yxkbit61W0ima/Zv249Yv3YvKkdzB64lDEVNM4Ot7vH/9AvzuGPhImkI6hxgifSjgC4QiEI/AXRiBMIP2FwQ0fOhyBcATCEfg9ETiRCSTzOCsEi5udGbR+Ehp5/OfmnDwUENksYy2JgLHmiUA1IiyFOzKwfNpspNRKRfNbb2YtIsKgJIEE5HmpXrIxw9hPgCman4tlfQf3hs2I27wJw2/riTOaAiwRhAnbMrCddlYenwOpLGxxcrVI+Ghtl7urBPmbN6JtoyTc36+VeW7XA73OLo3k1hp+dunqfKyZ9xXanNMId7S/gOB+BD46SJ/7DxYYtUPXy1tg8IM3g2WV8OAXu0nauNG2WRNc2Iie+LzULPrIL9qaiR2llVRZMcOatnVn0YqrG2scNT+/Ouo2BDZyn5nztqGoNBHrvvkCo3tehK7tz0Iun++n/ZCBrzZlozotvC6Jt6EkPwurD+YgM20Pup7dGI/0ugmpLJHh5XdtYibogp2H8NUBZsFmFcDOwvARkU64CUQKTJAlULmXD/JW8Sij3DL2dSSEVCTeUiBxE5Ek0C5EIB0mmwQ+MltW1j0ECk6qmcJ6DXHYT8+m/EP0ACTAKsQjhm0TyDtgyLDzzmuEgU8NIthSzsxrWgTxswbG+mMimt8zzP7Cff81gXT4i/8PAumebveje/fuuKHnJQRcLEAw/2AeRg97AUOGDGPNhISjCCQSEUHbGVPsWu32B6/sWCGQZE2ZS4WFp2YCSlkjyE3QXtZgpiYXQWQ7iZ1K2vNEU6ZRwX7m5XhPJcAke7hUWtg5mb7sIFrvkKomigQNAdZTW5wtSBR7aVVZx2tHLN+3ioczU9sQSBx7QdAthnCfn7ZALmb45xNsLq0ejToNT0KgiHaSu9KQQpWGh+x0PtlaB8noQz43SstpfZVIFQdVPFLi0ayO4JbOl19C0M9JQsfGvh9JoLAe55kY2uRpnMlibwfVFfXPaUIywYnM7TuRIus7AnSGQDJ9RHZUIrwsZZDsIMv4fRE8boyIpFIvbPGxyHKXIIrWRQXM5hZ3pU2WhlVSVwULoUsJqMLqUZwPXYxTAomquEIvUmxUzwRrnR2v5JGZmhhuVsowALmTfUQYqWpNpSU5cfmk53GobjJioxOM0sTJuU+Wa6FNtl0mZvxhorsRj/3tjhexfl0mew6BXqpAbVSnmfnPEA3UfwUL4shyqYpEgClSrz7pzcGTQ29Fz14tzO6qo6eN5aZYy2Y5Xn/9XfJ81eCKiqYipxDntjgV78y8xyQAiLARcVIla0q2kzQ9JSV2dGr/HPIO8vicD2S5VlqSg+bn1cP7H9xniCF13127y9Grz0jk5QcQT8DaTjLKbivGhx+9jgYNLHIwJIjThb762pckJeaS5KkFZ3ScUd/YRcogD+9KgURbOBvJjyqSLwGupz27j8aOraV8Lcn0aXdZJkbRwq7tzU14YNklioKwLNBWrijC3XcO4TEZNzvVrjyG8G837f2GjLgLPXqfRStGjW3V9orG9MnrMWrUZMSliEDS+qgRq3XoSJ0hxd1BC0fVd3E5aQ+pMUZ7rlJPOqa8NxQtqcLVJarO1MaNRehFNWdCghIZNJY4DqkM0RqjzSKQQurNUMvrMio4jvNw96CbcM9915LAobUc8Xqa0Rmxo4v3JGY7PNHqrsAaqzp0n75TsXTFLtZ+IRsoOsrUFSRVRFWIyPEIkkea4zR36XykgiouKTD1tWrVdmHihCdxemOuxX6STQyYdF2KxxsvLcbbb88hgZTE4/EcaFGnazLzdogkJjEmdasUrU6up7L8I1NMRdV+vDeDqqbz6zA+llUdqQ7rOg4vGiHlYZhACs0Jf+S35n4b26CCa0cF2zCJdQ4r8osRR3X5h1On4a7bBqAofSfaXdaCnYltEe/AOipThw8bizkfvgy75ehoamBqXkllMytHwu6UFDfY10QNmrwAJvywiTenHcKg517BwOFPU4tI2+ajxNwhwvNfEUim90uNpD5t/mdGiOl5oQ4SIpDKI3wkuR1I4qL5+bszMbDXNUhNrYkrO47Ajb374sI2p5g6fSLhJSwfef942nE64Ty5LilSKpP4TiGtjg/x3jCSr1XGulCdBFLV1z+gdd0YTHm1t1FKvjJlDZ6buxjRbVrzPsCFBjze1q8W4IGeHXBhMx6rqoBqqmisXrQPU6e8ixffHg5HnBbKP9Jq4c/8WREIE0h/ViTDxwlHIByBcASO7QiECaRju33CZxeOQDgCJ1AETnQCKYJImIAWWfIoCzOLD8g7cg+hlABrGZEy5dnG0M6iPsG17z9agO3LVqB1t45IuKwZcipKDDgs0KZU2ZNEfpShbJONnSse8YWl2P7B+7jlvCa4u9elKCeu9VG6F9+lHURJVQrryySQSMpl5rYf1Zw1kfbtMjQszcbzD3dCDVrPHWI/XJUTwLc7s5FW4SJQQIXUpl1klDZjSNeL0Or8BthH8PH11z/DpiU/4G99OqFT54uRS6zmfpJNS3No4cYM4sqSEl4DawPxPLNKaaUTnWgstTJpsXdLXDReIHiVVIugNp/lyR/h081VeG/1fuzdshXXxngxalAHOeJhNS3zxn27Bds374Vz6zZjf9dxQBcU5OZi24/rMIAKqOuuS8UB4g4vfr4RszdmIDeOWezxqXBI5cDs7ooAJUomJZ3BkMrDZIVb5JFIJAO4CQUNEUkhFZJqpRibLCHx+i3iiEAZ4y0SLyHayToSDVDIYuh70vZxH1mQlRPgsiGe4FnB2p8QG1OJR4c/iHoNajNjnvnTBL4sYP/4HfB6gLa2X16EIOdfbEeD14cVSFG4t8fD6NC+PW7u3wrFVDMIECw8VIIRtBob/MQQpNZJJkCkbHzVQbIIpJAVzT9/62+P47FCIBkCUSSJRDtEgiNpPSWgXdZdRn4gjQHtp1h6nDEIwE3rJwHLdtY+iido6iAIrhpIIpAqaaNTHMO5QHHk66qh5GK/F9geIpD0WQFusrHT5iLK7vHQFioynrWWmC1NQM4VRTC2kuOU5xVBIsjPPm+L5VxBIknjw6h2YpT/LwWeAD8ek21qiK+g4kw2QlHsE5Ekj6I4XlRxpoJqlmIOiwLaQKoLJEZGI4rSEKn4LBXAEQJJKiQBxWqnCLa7n2PNRZLAw+uOiCTpLVKBcYnkMUKKJWWPixBS/zDDlPHzMjtcSj8dp8LtRQ0qJcpLS03NChcBbQdB6cMqi9/efY6JPf8UAknKNP5oSuvVk4qbjftJgFC+yfnLJlWPIc9JljOualMb16RKxqxKlejVf9QnPQfw+JPd0W/AZYYUMhi/4s+PPv7Ih5g/b5lR0Ojz+XkH0aX7NXhuTGeD5ZuaVcEpRL8oCjLH6NbxNdrf5bDGUhTHBGt20a4sIdmHTz57CclcC1RrZPuOMvTtM5o1mBycW11UGZG4p0XWZ/MnoH59AdIkFkhKaCipO638ORe393+G7V6ToK1FPGjOj4wqwTuznsLpZ7AGkp0JGSTOAuyLXTo8ie1bPDxGdfjZ90s8mXjtzfvRvmNTc44CuCsqODZI2pUUyfJuMDIyDlHBxZosHo4OWXV6CjBk2D3o2+/cw2AvRTZ4Z8LPePa5CUisXsvQGyDorEMaRyozwTE5xDBK5UFbLmttj2IspNyZPG04Lr6kDtd6qyuuX1+FLp0HGPVYJS3tDMEjVRfHgCGnZBF5NIFkiCwSMPyO0tIMEkgdcN9DN5g6TVVwc7xKG6IfS7nzT0y9tQTyut5mXHeTdNJoJxEmO7mgdZjOwc+Ljea4LS7J4/XQXo6WYEUlB3EpCYWhwx7AGadz/Gk+YkyMoE3Dnuf0xstL8PaE2SSN2RcZG/VHKcMUFyt1QDuy/Uzf1dqstZwWZ5E+jvkMvDv9RRKONYMEUsgHzVJCWZtF1In+DiuQjgrL7/yzSvMyFap+kiQBrhlRlCBWc5dj3aTZ5PI8uOX27jhUlo/LrmxueMdizsfpTOoZ/uTrtJocxf2tuXreop34fiktix+7lcr0ItSpo3pkXJfYGSo5Hmw2Wsqxrcl3YshLM5B0zhmocTotCvm6pVq1TjxEHIUu4185vP36fYTV2W2sxWmcjZXsQ2UkDpXjs/emsRbRtbj4goZodfMLuOymG3FFu2YoZN9Oia+ORV9vxrvvzqG9dFMcZJ+0syhcRUkZ/DFUJJ7WAFXV40nw+0kguYHvf8K57KufTLzLjOGXxy7HS/N/QHSXG+HhnFXjYBGtXUvRl4RVDJXFNn8B19M4LKMCadKUaXh90tNMimL/Nwra39lo4d3/tAiECaQ/LZThA4UjEI5AOALHdATCBNIx3TzhkwtHIByBEykCJzqBJMRI9R8i+HhYRrJhV1E59rlLmdXI3Flad5QTAEogaJKS7cXHU6cLsUO723qjIDUaRcz4jPURJCOoV6YMcRJIfj64lpMQiiMgXJ3BzVu2HI79u/FY71tYfDoJ2/mwOvunDOwsjUGxsppdHgMApJBwOrR+LyrXrkWnlmegT5czaXUHzN1egC9ZjwgJdZGYlAJHcQDr5n+Azs1TcXvHq6kGAvbs8mPbxq24uFUzxLLG0WLWS3pu5R4csCXCncsi5LSyifIVEwCrRGydWiSiCAZ4yuFevRrXEXQYdXsnnHJGJMFr8jp8GN7Nc3x9ZSHWrt+Bgq+/xasP34PWF8fDQwBi6MxN+HTeQtx8elPc2/dao1rKyCCx9CrtP1KiWfD9JhRwv7d+zMSnm1iTiEXNA6y7UMo6S1EsflxG4NsnJMLHE1chGNaIkM5KAIQKcBsFkuzpZCEkBFSbUR3Jnke/lfYvxYSFuhqlBMGTCLaFCCRXfAz27GX9pkO8GiGAPFYKwU33nq0oy9qNbrd1Q+trLjMZ7UZhcQISSAqpqeVREYWHew8m6XcdOt55FQpZs8PB7FtPiRfDHx+Fxx5+whBIdIcxtkhVBAxDBFIINDHt9gcmzGOBQDJtzz4mBaFdig5ei5O2lSoI7iXqrbo/ImSk7omitaWP/ayctX8EuMXLrpISgUp+3oDgrIFWwb7oZ4ZzJX9HSlkhCYFRjSh+Vl82xExwM5Z2IkCF4KouhewYBamyb3qoirIRXdYYEHgeERFJ8Jo0VjkJK6L32d4C1spxmVoNEuwZFZCKlnNsyL5L/IKUI7J6dPAYTn6Hj38HOBZUMF3/BThPOThfGdBPVmVmMaB1lvktwtcikJys8VZCEloKhqhoqpBI0squM4rAnNdLsFtx47nLkkuxMcPOXLYIDwLpIh11fryeCllf8QukHLQLWGecQvZ5f6Ab/Vc/8mcQSMLiNa25iWn26z8U27dlst+xppDDqlUm9ZLA4SoR6Oo/kv/oh+2uvuknGWij6ufOe25mDZ62JHu0kwa4RQrcSoJn86Z9VAZJoSLSwYcBf+uMO+6+mkROEPA11mxshyAYqqn14QemY8m368zYkKIlwIPFxFfg7alD0Oi0moaYT99Tih60sPP5SKSS0fEzoSI+oYrKledxOusZmf6jhg+eD8v+YUC/Ycin3EEkhIPX4SfJ7yKQO/nd4VTppnBqJ+lPEkRAdb9bB2PLhhyuj9V5CCm4SvHI4z3Rtt2FJMR0ibSa4xoiMkmOdYMHT8DX3yw1tm2VHBBJ8QnIyc6gOmsQ1VkXhgRAJjbvTVmK514Yj9jkRKPvsokkCY0B2c8FCSTFy05iWHZePtXiU60XmwfPvfgArrrqTGvM8GflT1Rl3DuYb7PGEIllu9RcbDdL16R+LvLEqjOmca/ECVMnhvcPiHCjT/8bcNfA9lb70VbXmjU0aILKnX/s6Wpf/vTs/Rx2bM82Ne5MXoAIHh1eYys499hZR0sWdfppeGot3HDj1bj08iYqu8Z7F5Yn4zlEiUkIbvr8+Le+x8Tx00n+qt+IGhYpRkWV4qTZwUz8bEVZ3nFeENlZQfWUVT/KjZdffgotL1MNJM13XDc43/wyqcFSIElpZfp1kCQLUlNmb7PxOjwMxvxtheZ+KYJov1GGqkad+aCleDxRN9n4ar4XSW+jCslWWoI6eW58OXA4OrS6Eqe1uwRu1r07qQU9JU1pMc3HHId9R+HKK6+m+vgS7MsoxmNPvYC+/W/HjW0a4s7bH8PLLw5Ddd5cWqpJKkl5OyVH58x8WksOGow7nnmUilsdUOuF1XesNvz1tvg1IuloAklrSKhf6W7czvFi3qd9puaI2qzN+fn7n6BxjVjcMeA6dCNx6qyWhL73dUFULFVGvAcdMuwllHKdTCB7nc9kpSqesI0KvPJY2lA3qGtyiiRTShGxvXId6ruz8M07D3EtAmuaLcG4735GbJebqaELoPSHn9Dp0gtxxbVnUCnvRaKdVq5VcVi6cA8mTJqCVyaNRFQS7wXCFnb/1aEXJpD+q+EPf3k4AuEIhCPwH4tAmED6j4U6/EXhCIQjEI7Av47AiUwgGbxFtkuCK+hv7uZz8OrcAuZQUysjNxZm2suSKIVP3iXfrsc3n36KpjdehXNuaIUDVL0ItLUTJI422dQCRgm0EM3y8m8BrHFUcyTQ8mnzvE/RgxZv/TtfAhuFN1/uKMXnB9zIIUhInMmAu7F8I7rIh8KfN8KRsxNvDu+J2EQmStJq7ptNuaz/4GIh8hyU0++I5lU0OSrCtRc2RoeLT5Lhkdnococd/Pn7mgJszK5C2q5MeLZsRrXKMjRtkIILLjsfudEB7PH5sTGPwMN+2tH9vBzP9OuIq686GQWHimkvRLUAbU5W8KH6w8/XYcX81Ti3Vl08edv1ID8DJnni9QmT0bbl+biz57kmf5h28ZgzbxMWfv0F7r2zLc4+ryk2EWubNncbFq3YYGpd1CKxc8Z552Azra92UuHiiqpJayw1wK8TSIfrIenCDFlEYCKoPNJvAc/6rXocTrUh6x8lUtF10slUIdHCLn17GoF4th/bIpKgUyJtTnJW/YDzrrgAPbvdgpq1qhlbH6GPx3MG6T8rkI5YY/1i5P8DsKN+72JB+4d6PYnWrVuj68DWKCJK5CBZ4C0twzNPjcG9gx5AbRad/iWBJPDQipmp4EEQ9HgmkDRO/fT6cqqeFoFQkckikCJoWaefUtrExRGISiSgVUEgq5I1FIyqhgPXTdQ/MpFAvwga2XFxrvAECSLZ6RiCyhCVwq2ocuRrUiOFsrQNmBwsM6HKFerekVINsE+XBai8iCIwyxcdtHxzEhjzlHroQMTRT7K0ksUqBERHkFCS8qhC8gG2h4grjRfCZ6JzDNBvxohqjvH4FSQiZF/nlIpF5Jdq7KhvBC28BEBb2xEFkggEHcdvapBZ1yNA2MN6OhHR2p/Xz91VMylkTSQCSSB2NNUkZQTgSF0hitZ3xe5i1smJ5HUSVubcGcFz+Se13HGyaP8ZBFI5+5dUXJriNtNe1OEgsc6sfj+VZ2qfRM6bFVS0+an2MnV5uFbIYsySx4igY/QrS1D3pGgSJlSJSJVpvOO4H0nN9PRCKmZEELCfsg+IBGlQPxmJVBH5/bQmZNuLfBA5YMROTIWwsQbOPvqmlnlJ9nMhjOQ6aGftkxJ3Ds5sSjs5WmGpD1URxN+1i8oWemBJEWU36pkSnHlGXX4/rQ1JvqjvVrLfiEiUDm7PzhJjUWejEsDLfuFkrScblSsnNUgkYSoFIPfXpzk1Z2UVsQ4UT01gsimJ50O9+glISuR6K5Uf2Q9CzcbqTXEpLPQjL7fI1IfylVlAdiRtKaszsSE5mUQYFTg6jyqSTnk55SgsYr8kkaNQRiiZwcxnWm+4T7Cf20nWlpW7LdKTY8zGOIDn0eBkWRNy3TGKLal+gC3bsvh9SYbg83MOUduIXLYUNiKlrLFmCA+S8WYc+akcIqlanQkpKRTrSjHkpOJBWyXJYLvaRts/TLIhoiUzowL5BW7OXYozx5NsDY1yUvGy+pAIpDjWcklMigax9COcttVLrLEu9aCh9YzmGrksYHgwq5DXY71nkUhsh8MEkkVouthXfKy7I/tMJcLYVSuPa/ppp9GOUMcP8lKaeyzLMuty/vGawgTSUXH5jX9aVqOsIcb5tEg1HTkQatAOdeWrE9FoxW4kcHxVv+FctBgxEKgpEZkagXV7qPw+mBHA8GeeR0lZIft3GZNIbqCF5vXYvZeqxceewMfvP2/uTdXKGzen4YevVmPgA50x7u8rsT0vC1d0plUy7TATWMss1DWPJomOvqcKcoPWVYmkPXx9VsKBFiZZWRoLUKmdNao1BvWW7F45Z0Vzjtm3eTM2fLsY4195CC+9shjfrfwJT702GPlM+vpw6nysXLMDCY1ORSmHTHmUZRVrSM/kFFQ1qAcf7SiZMYEUqvBtP21A/eIsLJ7+IFPHSD6PnI8P1u6G88Zr4GWiQ+HSFbi1bWs0b86bXto9SoXkKo/CmkVpmDR5Kp6dOAzR1UnaagIIb/+1CIQJpP9a6MNfHI5AOALhCPxHIxAmkP6j4Q5/WTgC4QiEI/B/R+BEJ5CUqW9jnQFiocih3dSaonx4lPXtI7BGO6sAEZBk1TiYNhd7WDPkykF9kNi4HvJKiGwxw5+52YYAchBEkfWaaoXQfp5KHuZM8/VUZs1u/2YR6hdk4eFeHdC8SSx2MZtz4vpcbFXmb3wSgWEvEkh2VBMYszcPe75fgIdvaYEbrjsT6Wy6z1dmYNZ7XxmSq1bd6mjXuS2yPRXYsH4pOre5gPWZnKhGNUIaHYTm7TmA7ftzWag+Clv4vZcScLuj04245IJqwiVBcRI2krP5+6Zi7N66H3nzvsR9JMX6dzkfB/buQVZGNppd0hI+Zif/lFGO6Z+sxJblq/D8rbfglmtPpjoLmPrRMmPZd0Hz09HAVYaLmtbHurQA3p48CSkJfgx+/B6+T1Lpi52YPXse7YxOxuXM5mxyaT18voff/f0a5LI2TIBKKKjIuKACWdgZooi/gyqkkErFqJHk1xOqg6QscCIPBlAl+GEnUWcjCCc0r1GjRqzH4MSmtWS6ZCcoBYRqxhDsK961GbH8/cDdA9CoySkGzT/eayD9OwRSJAGRB3s+iauvvhrdBl2DQhbOVrZ9caEHzw97BXfcfhdOOa2eIZCqqEAS6CmQSGNGBdm1He8EktHNiAASwcN+5CcJIqBTWfWlrDdkJ+JaRYIpyitbRYYgLor1QqgwJLArMsajgvWUDQRYO8lJMkp1f7RVkmyKjo85fSXnAAAgAElEQVSjLZ5qSRBoDRJIIpHM+wKSBTDLHk6ENcF+cU9RVD3aSGqWE+w22fVkWS17KiftuqggpArJTRLGFWcnyU0gTCcrEkzEAj9Po0ujiCznccup5tDxIwnsgvXGpPgQYWqqTRBoVNa6h2PDEFmHYT2LQLKy+q2T9XOMxrLGSjnJBK+XYB7ntCiqRGT9p+sXKK5+YQBEnbP5lKVoshGstBvyINhvpCAgO+CSAo7n7ePvE5VAsohEWXlVGRJExUhsJOoMkaNaRqYWTnALorAGzhcOHHxZ+6nWj53tQA0QX1X7WeRSiOwLaQIkYlKtJWM7pqib+n9BhQHbyditMdPe2kQK8Sg6DPc3ILEIUdYkIZVovkd9Rv3S9JSg46ONc6royyAMzL5DsknEi1QMJEScXOe8XFuJeZvvDpCwNNdgup11LqG/Qr+DGLP5ftEYMm9UL7Y26+p0LqZSlEhSXoKUPIavkDWbrpl/GzWRYTQsOzntG0K//wkEV4wMSW7tE3q/QgpAl8DucsbcIoGsdy2LLw5Rcy26JsWOjmLWHiFCObh7qP1UNog8tTmERTUFD/cLoiXUgsGvM+d/5OrVrrrGkJtpSPQY2ltt4OK9iq7Gz4aSYkVWnYZckk0m/yujkk1KQ7YS92I/ZL0b0/4mdkdibBRzwXM1cRcXdnR8ON3p+g1vHgraPxBHh4mko0ixMIEUaq3f/lvzq/q3gwRmBC1UQUL0w9deR+Kmnejgi0aNUjdyI4rR7rF+cFItjgStFZIdmgVcSwJYLsm0V03WrlQr72dNzQcefAIvPv8sSVLW9uSLAwcOxaXnX4kefVqj893Pos/9A6kkdyI6IZYJTRxTR/fVUL8Mtu0/vqWkAtM1dO6mJqD1D4clWbUIJJ2mVJH87ZfykeuUu6gUUdzn29lzMGpwH+zeVol+dw1Et7vvwrK1W7BmzU7UbNAY/sQE0P2OayTvgTlPOdmvExvUR1GdmsjjPOSiKjGZ9/nlK9ajXikVSO/eD7rO4tGn5+P9ldsQ2/ZaJmIFkLt4McY88SASmcTlkH0vx7uzLBKbFu3BtBkzMXz8U4gkKS0V4VHd+Lc3XnjPPyUCYQLpTwlj+CDhCIQjEI7AMR+BMIF0zDdR+ATDEQhH4ESJwAlPIMm/nQ/Vwnm35RViBzNoy1j3gdXf+WDMSgQC9A4cwsrJs1GtRjU079sB3gSCp1TVCEj3ESESEBOrTGQiLlX8d6VeE8TOB3sRQ/7MXOQvXYibmp2Muzq2RBUP/156BRbuPQh3VLwpxJ5ApCaKYFpZYSXr9fyM5v6DGHJ3F7CEEX5ctxNTxs/B5ZdfQXXPqajXpAbWseEmL9iDfcUFOKPxOSjb78XO9L3w1YlECgHnsnmrkMJM0ReG92GdgwSQm0ImPfFqqz47//6eJNZHX+3Cqvk/ozGvZ+qITkjmg/fzb7yPM88+D5de1Rge7jdlbRFmvTMT19M+bzDt31KYkPntXmDUNyuRsWsvboxx4KUHOhr11mcLNuBb1lV67MGBaNYoEtkHKrFh0zbaGZ2JWvVspqbTZ7Qxevvzzdiecwj2hCRUBjPFDVolRYSQN6M2ssA5PaAbosiQR0JWhVqJQBICoQzwYJFuZb8zm7/BSfVRi4XRd+/YjYL8wmDmewXBQ5IjnkL4N23AgLv64WIqkSLjmY1L1O9EUiBJeRTaRCA91GuIIZC63HM1ihgjZfwWHirF2DFv00Lqb6jfsKbBoatsFoGkzViUyQKNv6Ws+SMAyrFgYadrcVJJoax9L4kUkSvK2rfx3yKI9JrPaRWO17/VJb3sZ6qPFE1VhEgmESiqEwOqtkx9IhJAIpFluyOCOWCAWytT3CiQZHPHl9wqKyIyhYrChGhalhGArqClnI8kqOJtc4pIrUCsrKkIvJeUVcBOIE3RJuROwI2AlgBuZWqrLo4wQR2frJRUkPoOzUGVJJlipOqgjaVpNyLrhlRlbSQRSkGB1FEkjogBi0AyxJD2JegsJZ+IAIeDKgN+h2pL6Po11wWxP4OSS2FlbRaBJOWFsVpjrTiB1wIdVTOlilnlsucT+Xu8jr9/V4Fkxg3VoVZBHxEbQfsxEbaMoxGSaO4L9klLOhJUl6iN9LbmSP74qYiNFBMhQoYEjewLdUhD/vC37NSkVLMIFAH/qqkUIgb4uWC7RXCcl9M+0UV1rI5cqTWNNlBOo3DjeiebLPZbhxYU/ZuJE5FMYAgRJAGqiazqXCQgBBYHlY+CjcsJ3LrkmWYuXMSZZEXW+NMJ6P0qor8UPNHqUKol9fbgNQenf/pGst9ZJJCIEK20snrUQctNwgDB9GBMvBwzsVTxqRbSYSs5EWLS2TDuTo5VzWMiYY/UcAl2XwNwH/mxzle0lWXxaIgTEWA8ToQ5H8tSzdjHBVU36ueqj2iReUc1liFgFHCjtTJH9ZMA0NjSy1Jfqe1F3pjtKDLXav8jBJLOw5B8OrzpDCLYON5EKqndOW51nX7OWcYSUXOV9pW7Jj9XwXHppArRvMb//FRbVJLMJj1gPm8FM9hWpkNR0aF9Obg5okXDHW4jkYnBA5kTMsTW0Q58wXqHwasyB7eI62ANnSAxpciELeyOROn//EuqUa5fsmArpJ3kiMceR4PaKeh4djNELP4RTWlTnJpThHKHB1cOux0R7S8FqMYrZx/Yu5fqMlccqqU4uD5Y65NhVDmfT5v+OWZ98BXOPuc8qtAyUCM1BaOevQff/LgXf/96ITr0vZXHcKLQQ2VOlIOf/SVNZK0f1l2B6SvmT6uN9fNrBJJq+WlTWUyLQLKOofVBc4ySO2xcsxb9/RNcfNbZ6N35LNzS6RnsPOijG3I1xFIe76MKz8O8rtS4ODgKD7IG6UE0opL37AvPxTomWC3MOABftfo4qfZJ8GxYj8SCvfj6nQchEe2osd9h0verUO0mJmcV5MP9/XcYN3qIscq02Tkncn51VcZhFWt7zvpwNp6eOoLSLxKzwSHyG1orvMtfEIEwgfQXBDV8yHAEwhEIR+AYjECYQDoGGyV8SuEIhCNwYkYgTCAxe5+PtGVEQVelZaAgMQ6lBEYFkhJJQzVm22eu24yf35+Plte1Rq1rLkBeJW3k+L4ynr3/j73vAK+iWrteOek9QELvIEUUUBRQqYIKqHBVFMWGDQtiAxWuUmwgVrBgB3u7ir0gVYoIKh1Ch1AC6b2dnCT/WnvPJIGr33dF7veDnPGJCedM2fPO3ntm1nrXellUu5SgWozIJuVeE+yTukCwUADTgj2UIzUOD8am779GXFYypt15A2rVDcRqSnQ+3bAfa5kGGlqrDsIKVadEb/J8m03ej32ff4jx112Cnl0bExgEUug9H8EsUalBVBtpLqVEX28uxObCYuRlFKFoDetclBSiz9DeqEhJxoYXPsZ5LRrgmSeGGGzryw2ZmD17MdpExeCqYb2RyUMtTGIx8beWomjndrx82wD0PjUeT85YjB2792L4NZeizglBWMljvfTKt8j7aTNuv+wSnHteY+ziZ1N+K8C82UvRdMNWPDHiJpzeIwQr1hfj2elvof2JrfDA7b1J8nBFtlfWerv4vwWJWZi3LQsrklJoE0LoiYCZj7VlKmTvI7RJQIRAQae+kdA0+7etFWMJJuFp+kzbCSzjnwTJDeLA2izxJI+akUTKSM3A7l1JDlBqcC8EFOXC98uv6H1eN1xx7cUsO0OYSpZGh8OAHCXTxZ9VIFUnkIJon3THVQ+ib5+zcdnws1Egki00EFm5JXj55fdx/bXDER9tbZ0qCKLYGkhOZr4DEB3LNZB0LgJWw8PDWfOIigIC8AJjZblG+NQQJiJiVNsoRHXOaC8lQihIxWM4N8i2qZSAm4DscCKlgQyGyCWB1aEEbWW9E8D5wQXP1EUVSx+BcdnsCCgLU2xlAUUGSPWXtP9yWVFp8BD0D+PnhkClYqCQALD0HWEkqIIl+VB7BMIKsRYJwd9qkz41FnL8WLZbpRwXYUSjA7jvfLZV5xQeTNstyl4EBxtVmRRM3MbjWHcZckIZ4jyOLdLOWZLB8fL8QkmKKxu8gpZoXg1dB2jXkBBJ5u5D/xYmKUWUwaFF1JHICpI1n0MMSyGlxbW+09/VOE4HfLSDrdIG65B1qg9FC1baxZ5P1b/d/f6R1dKfHdJHhEASki/S3CgD+CcBffXDMl579T9LGlVXoFiFkulTIg21qbFqUp0sXhMxiQJq3e+ELsvik/E29msiH/S9OVn2J82hYiocJYlq85jPHQLfQ4C6QvZS3FYfGQc30+tk80qaiOSDrbnjEBLlvL5skJc3qiARqOw/po6Y3dASYyLImNEvolYElSW1ZPvG9QyZZgmkQGNnpfQKESwcd+x/Oi9TW4hEkSXYOBQF7nKcGeDa3IVFbLHuH4v+cK/2mM7xzc51a6faUkpVS9w5BIYhYOw+XVZcLdBNh7SxWS+QN1NDjFjOxV4bETzs6KaWEsem7lUaw0o+sSxU5cpmx3YO1nbapxSKIspE7PBGLULYJYV0aDNwqttkWfWUu7jd3dwLK/sK761sT6CRP3EMs5OYvuQQWcZ2T7uwTI0hw9QnDGEl4lh9RAST/mnQfq3o9kEr53IJMGt5p3uxyELtQMpIEYUu++W0tJI8cvdjduwnkCqv5O//Uf1+HeBMbmZ+FXkkK0heixVL1uONaS9h0PkDMGTI+diw4CeczGyC03lRVz4zDWGsi5QbHYIBo29E2NUDgMgg7EnJwpU3DMcLL7yAE5rVNTbAQSJidXn4a/0WL375bS3q14vHaZ2bUikPjLx/Ok7tfTZqNm1GUooEsbhg3YcMiVg1bH6PQHLr3P0RgVSlzLVDxs7VtnfLVlYkteoM7lu/DTs3bCRZNhAz31yNKc9+iOand8eB4FIUsP/HhcXDRwvj+JI8xOWmoFFRGu6+9y7srlML076ZgzVpJWjUsDnyt21DVP5uzHt3JO+nwANTZuOtZWsRdf65yKbNclt6Z95+8bnG4jKQN+1SzjlRQZGY9/Gv+OjTT/DMu4+jlOr7IJHP/8s1PJq/dp8f7TMwqWzn+c6G38x+/GUtBd3FqpPtjdW930oxVn2p/KdRnBm9qzO32P266//VZ28/gXQ09y5/2/wR8EfAH4EjFwE/gXTkYunfkz8C/gj4I/CXInC8E0giL0oJduwjgZN4IBUF4bTLIGqiF6NoIrANWOdhzidfYA/VNucPvRyelnVp9cXaDQRflTFMAw+Tra9MXI8yjpVBTHSmkJnWAmU9tKlrGEHbq6RtSFm2BBfSYu3OYT0MbPTJulx8k52OwDpNEZhF6zAqPyLjgxFSXIBt3y7ESVQGPXTLBWBpHwPU7uU2K2lTl0gpzzKSTykE1QLq1EHOtp0oW7gMg7ucgiuHtcWurcWYOvFpdOvQGpPHDWZRYGDy0t34fO4K1CkJxqjbB6FJfSqbaFfy9mfrcWD1aozv1RY3XdyJtnUkjGa8iwY1IjBm9MXGim7Nbh+mPDYDrerVx2N3X4BA2np8zTa8+fZcpP+wCoN43Icm9MV+rvzUmz/h17WrMf3J21CP623nZ8s2FbOO015sPEAgQ8XECawFeooJQKhOBrPAGWxlxBuCyICRKtpulUeGLHL+bf8W2q3vtD4bp22Urc7Al9HOLoSgYMvmLfg7BJsJNBQXFLJWBhVmBOQ9BNzLEzcRZCjDo5PuRo14WrDIhvBQz5+/NKKOjY0NKUEp2vCho3D2gH64+eZzKKIpQiDJlC0H0vAta1d179wN7WJCES5RGItZVxibLAsAusCB6ocdznK0KJCMSsZiGlahU40M0WcusCWgQ9i8FtfCSeO7WLZc9ONSlR9T5YV9MJIgtod1xkS8mFpEQmEd6x7h+VqMYohEkomlE08DQAtq4QdSKgVKoePUgtA+dFy3PT5HPRLEHVnCxtYf0twjAFhElc7FG8R28e9wqRq4ntrslXWjORcSAA42LdtNtUPbGZBPQJIUUs7FVYxckknfRwg35FLC4axj2hMhyK/x62yjbXWOWt/WSHJWc85X/zJEkmm3be/BFkf2c7Oetjctdv7NX1InukXb3Xa6RJQFMauOqf3q3GwNKjfD3SVDnZ3+yV9/lUDS4apgN/fMXHDO/betzXMoiWTjrR1YBaZdnDo1lTGy3xlwl8okF+o0hA/nQ5F3dkuRSjbQxiKuGhFReRxnn1UEnUiP6lfDbm/i7rTYbiJFkj61hEFljS1z4lpTA0L/sMSP+6nzJ7fSnKOFcTDna7+xwKazlgE0rSrHbZG7feXs5H7hjG9rtKgf2bbZpTpxaT/QcUjumv/sgUUhGfs8M2jdo+gLY4Zq9udsWo2o09xSdTyzp8q2U/loYkDyVwo0h9CqbJOxC9T6+kQgrN20unmeiWz1trgNMIc5uH9Iv/hvbXfP1Ylt5fVz5oLKszQTpTtnOXPOIX2gqt3uVu55uxfPzoXu4van49XCzhBELglRrT6QVYA6de6kKlOdO95TQllTTM843gKq3vkctfbnHZgyZTKGjbgaPc7uYWpyfTHzY9zW71wEbF+LNgFZWPXWvxC1hdaF7D+n3nwhat41lA+3XG/+Ykyd9gZuu3UkBg3sZHquCClZQJpEHXKahbov8LMd2ysw5qFHcevEe5DJZ9/A0FjWRxMRqRXtPcadbw8lBaoN28rr7q5fbQTZbl7tA3duDNLzuJ5XVG+Ump/PPv6I3bAcj1Bdf/nFr6KQkv5S1vcKiKRqkgf38B5cmp7Cn/0IK6cNLdVH+0h0hdVtRAu7OmjVpC3yd6WiPGMrvn/vNlAUiynPLcWLc35C+AV9kJabji4kgq8f0IfP6bSNpV1sYW4+6/ZFYP5XK/D5l19gyvSJCI6W+8Cxq2A35JGerfX8zPNVjTwpLJUgk8+6bx4mE/kM2eNBWCnnXyZ7SfYs5aq3jMkx6htUhum53ENrT91bPfx3KQm/Um4nhbJuT+Y+wZWZWsfncPVCEswkAzWTanb6KySSn0A6dAT5/+2PgD8C/gj8PSPgJ5D+ntfVf1b+CPgjcAxGoBLHcN7yXBDmuLEQCaBSgC/iWwq82J6eA19wBIpV24NkUC1+VzOtEF+9/wm8zIDsf+UQlPBFNU8WP6Y4tkBWWlsZYEU1fAjIktwQ0FpAUkrgZ6hAVRJCtWlzs2fZT6iTnoWJt16BZrWZ5ZkGfJzEQr5rtiBzUyaaN2uE9r3bUQGShdSdOShPTcXtF/VEi8Z8gacCadmWNOwk0bVhaxJ2bNyMek2aoH3fHkjevAM5c5dh2Nln4uahzVBAV6RR499g1jdfskffhDAW5/4ghfWRFm1ESE4IOrVuicyMRKzdtgWofyI2L12GS+Kj8NRYEkYEDaa8PA+Jv67FQNZGGnxRR1PH4dl3VmPFTysw7ILOuOD8jtjCd8KZb83DnDe/Zh2mPrj3vgsIVgMPfrAdi1avw4V9T0ZcrVgsXbsde3IDkFQQgZKAcBZpoVKDNklBZTl88WRx+ABa/BnSiACBsajTS62II+fF1lUaUQFhXnT1ws71DIFkyCRl4lrFRjktxwIJrjRu2Ii1mGpiy+bNyEtNI9jBovQCp/nqGrxvH7wbluPhFyagBWtZ+VSzysl6PwaH72E3WbH0Met98rMz0a5dOwy5sDOKC/MRyOuTnJ2Nbel57Hct0ZBxC3UIpDJeN5t9auFgky1/mOTb0UIgCdg18LXDDhkigz8ibERa0KXGgLMiSrSua9EmYsTLlH1fWDjadzsTaFkPBVTy7fjpVwRm5xqFjlFiMD5mX2a6sIXBFTtDJJlsf3s8EcT6W8SRWxzd1BBygG+RNPq3CBrNN8WmPcRzuLElRSwRo7nHVShovVJ+qe8ivJZA0dF1jiKRBKC71kE6vha3plXVeTrtkuLSIXoUL3c7t/229pNVcrhEjeJljsPfxr7P/Lj7sQC0Wz+j6vztPnQupoWHEEhuh7ckVxWJYdZ3wPXfUzMZRala6NzwDKmi/VcxOH96LB0JAsl1f7K1fdQYB3A3dpFqs/UAc+42lryo+oB/OR30EPLIJWcqaPlmSY/QgzPlTayswkyEkUfqVy7Vw1GlaqlsgFnHdEnd7/hXpcWcSAE3/vraPE/IOk5/uE8VIg+qn4/OWRCioV4rD+5yPZZycgkUR9Gi+4RppG2p/bOKQHLbV0lROAEOcC60a0tX7qiA1H6nZ9h9/RsRU0Wi2sA7x3RJEB1aGxIYtZtWKW9MH5NLn+49/N5qewiqVgZR2+r68TslUegaGv87IykziRRuDaU/IpC0nrHgc9ruXr8qlZOusq1WZdvuEDjVg+ycV1VSgDvHayK0MakMual5ps9E+Nk6NTZoVT3H1kKz19zt0/bbg8kjs6Wz2fFIIJn+4pC4HgLqWpQw4JKNqgcksL6YjI6sVoOkBiyh8o/Pqg2Y/LJs0WY8PelZ3HTLdTi9byd4qMIj7o+3X3wHtTiu87b8irmzpvHhcS/WjnkTO1n3p5jM/ymX9UGr+26m11skNm7cj8lPP88LUY6TaH0XXzcB6WkpyE7JxLgHWR9Iqnf2gXfeojKdyp4Tzu0Eb1QESaYYY0cpe82DFXJOZ/qTvw4ddu7m9pmQZBkTu3yswWcSCbjySy+9hEZ1WuD0k3rj0clTUbtlc4TSPSA9Kx2lVA91P7UjenXvyhpGvEdLBc+ut2V7Mtat3sxksGQ0jW2EXat/xKKvxoE8CWa8+xsm/esbJAy5EFv3bMM/mjTCINbt9MpNwFeChLhI5GcU48fZK/HDDz9g8tQHEBAup4G/dg/5k2E6wqtz1mX/C6PFbUFBEa8nn8X5MK5EjiDKsorprFDOG3QAP4skSRciEpMtkP2nLI1D6DVaRBZR6lIlomiOCeB7jxTbJZq7+PxTwaQtk6QjAkmKZv7DfY6Rssm9bx/uifkJpMONnH87fwT8EfBH4NiKgJ9AOraul7+1/gj4I/A3joD74nY8vsDrspZTgVRA27h1WbnYX8jXI1rWlfLFJ5/AW+0gFppevR1fv/cvNO7aCWf9oz/SWfW6iMRHOAFTWcNUqEaJAX4E7vJljC9bAqRKjLJFBxAoUIFo2jaV7t2L1KVLcUnn9rh18MlQ+Z+pH63Cp1/MQaemLWitdhYada+LxdvTsPYA654w4/QU1qAJZ3u2bt6L/KxiZCdlYdevy9GnbQLO79cdCac0wOoteXjz9W9RPzIMj4y4EK2bePCv73bhi8++xJWDeqLX+R2wkdmiXyzcit9+3IN0FUPy7kHP/r3QqtfpeG/GZ8xQ3YOH7hmJ1p0CMOv77Zj29Az04jnff8c/EEUbs1QqiV574xOU5udiwrjr+dLJF/ItGUjasg0ntu+A+MZhSORL5D/f24mtOSWIjKhAMdGMAvrwe5k16vNE0s4r3IDlFbQ5gjffZJFWWiP9DwSSCCOPYn0ogWRUSypkLMNAgnA+7pfRT6gVT/KjOXYnJSFt9x6Uiuyj77+x0tqzhwTSClq2XYTBl1+AIr7sHq8EUinJu3fY9yJjYjGobxdm95YR3vQife8+BBN1KWHNgcZNmhlSQrZrAvlLHAmMAHmjVvm3nP//bLI8Gggk9UWdl2idUKn5eD46RwuKWsLGACMOgaRPWZrIkCxaRBLvI8J79hOPAB2aI23GDOz8Yj7iCPBFcF6RhR1lSM7cYNU0hU5NECl4tG8dSvEV0WMUONXCp+PqeFpcJY6rLJJiSOvr34ZwcoA1o2wy18vNCLckjSVw7DkZSJ9gjmtZZ9VVVUC51g+Wyo+fu8SSFESG2GFc7DHssSNouaZYFRE3N4pL/kvkWIiGpuZBHthVWiluIdxYn5c686Pbh1zSq1Jh5bTfDYd7foqPSzC5ZJW14LNEXOX9zFnPjY/2o3WMJSFj58bTJbb+s1578FpHgkBy91ipIDkYi6/sENXP6yAFSfUOo+uqHToMhcwM7VUwqeKWzNAK4nq4jvmzkmlxWmK6tjqVKTZX7YQdCzT3E7ed1VYxCe2VJ2QvgEtcmHYY6y27giUOXNLMtrmqLpC+tLWGKtkW45elf7uKGrc9DhNyiKrloG3NoZwTdc676sRclZZ27hAc1U+7enyr/23WcdgVE3ONH9tuu9h2ucoua1enkPC83ODbEFRdY25+MK/jEKRmwOr8q87BVSBpFxpRlU2rbpfnfFh5qVwyrfr5aUt3vcqdWBtDS605yi/T+OpqpmqfVwXz4Ams+ucH/e2epZ1PbFxsHPTL9tiq61rIz7/elI1cPpsFaJ6SvSGV4XZDzWNV+/vDQx6FX9ixalWAVQSSOzYs2O4leRHB2nfFrJUXxGSlcNYe0y0kOSkH948di4uvuBTnMdHHV1qAMCY/VTBY9905Hu2atEBg/n589MoYxGmSKwjA1ukzsfKt96mO9aLe6R3RjdbD6HYyJ2uq2zfuw8qNm7BydxLt6sJxHtVMp7RqYB0Ws4rwyANTcdbllyO/bS2kKCEAccZ+2GMI0CMX/4O6Jg8dHhaK3CwmG/GLmnGx8BZ7UZhfgISaNfD2mx+hTlxjzFmwBGm0nYurHY/WbdugbkICBp5zCgrzeH+iuijfW4YSxjIoNAgFfI79ZtYcbFy2HpFlufjgpfvQrkU4/jXrAO54+iU0GDoI2/Ztx4Utm+KCMzohPNaDbFr66vm9osSDD2d+wz7oweU39EdxBev4acweMgcfhV3tD5pkFW4+xicqKMpYZ5ZyfAWTUStmHb1SXxHjp/qwxbwdUDFEEsjoLHm+HiZdSXkUxPlMtRTLWWutlM/hsuCVasnH+U6WtxrNUj5LASwSyfHk5DuArS3pkbruMJ8hzdzHfZgkJkO86jh6UNEx9bmdSdz5L5TtiyjNR6+2dagSl2Go5rNDrDaPnYvnb6k/Av4I+CNwXEXATyAdV5fbf7L+CPgjcDRHoBKYOg5f4PXS4eNLUC5fPH7LzEKWsVUIZ8YiCSRm2NUNiUDG7FjOasEAACAASURBVJ+x6JsfcPoVF6FZ1/ZIYZVevXSFqr4DiyFUMPvOZv1b//BwZtxZkNfCOiKZglm/pITeIjV4rOxfVyJ4/xY8O+pKNK0dhLWbfVi9ZjN6ndkOcQ0BipIwL60Cy1g0qIgFxT356Vi1dDEy9qbg/O7noSylEFmbVuPx2y7Gqe1jjBJhD8mhGV9tw9dff4PBZ7TGiOv74QCt7qY++x4i+KI35sGhIFeAH35LxctvzKEVSACGXdIHXc6qgwBamXz8+Vos+mAuhg66AFcMbcVMzUK8+/58nNWlMwb0rc36LybPHQuWsYjyl/PQueuZuKh/W0QReCgWKMn3wt18V3tvaTY+WL0XmcHRptB5KV/qg2kf4qGaSC+QyrL2mpofbLApeM5XR1r8qZ6ReXs1iiKhkAcrkFwCyfx2FEnWwk7ZqYIoFWmqY1gLQ2/0qmnTsV0HZKSnYydVSKWsVyMkwUMVU2hGOms+JaJzl6a46+5b6GMvBdLRPEL/O20zBA6vySbWsErLyEK3Xt34T4IHBI4zqKRpHBiOLH4e36olikiwlvPl3xJIFuQLEoGkd3UT+z8PIB0dBBLBE1776gSSq0BSbFwlja6ASActISRW3M+zmKW7k0XJL3jnNRKUQZh7x10IS9yLOiTfQomyqB4SZUhmXtCP9pHr4J5RrBNi1U1WMSQiy7UAcgkaHc/WFHLUNYeAVQZXNvivVfhoMQSPQ5To3y6BYrKAnXboc1eJ41rjWes+C0TruobYQjuGGNJiLOg0REWccyX1A60XqZo93K8Ic8XOPYb6h8AjWe1ZgM0qq/S52V4EElcxiidzE6I2g1OB1G5aDq2tZM6Fx6tOMLnx0e7NHOwoutzzq7SsU1fnSjqexrr2rR9D0HGfrtrKHvk/X44ogaTDHoqeVgMmK+/TbvPcD1xFjpHWVOJzVcSLGZsOMVKdnfgd0LOylpG5iC6BdOhGuq7VmDq3Pdqf4lz939XOyQgVTYflj/52QWdXYmY+k4rH1hoKqHAGyqHny/tyJSl2kBrLmcTd/Ws7p9/Z9atP8lYXZRd3/vod8uj3Lkn1uJlzcEk67V9EnbW/teehpwKr7HKVZcZCziz6niuW8t9uSDVudVvTOOHfts6SBp3bkGok2EHX71A7Qa3/v93U3AnDBN5eO80lZjNLINnr7DDeJoaa8F3qSvWaKoNo//g3IuEP+knl/rULa9F4PBJICplb4yjAUSBVXTU7bwbqOYr3Eak5tE5ZIZ9hWH/o7tvvRTOqbm66azjrklXwGU1gPp9bs0rx+cdf46IBF+GLj2bijadvQAKF34G6pAW8dl8vwoKXZ2LP7gMIiq+B7lcOQqMzuiJz6x6E166L8C6teS9zLj8tlXd99g3m/7gCW9lPLx33ALZH+Vg/U/2ciihaOJvO+l8kkPQsGERbNKmQvMUk05gIVC5VC/ssKwFib9IBPj9vQC6f/XSK7Tt2QKuWjeErLEGtmlTIMAlGtmuykqU8hv2MQeXj59f/moMFX36C1x6/B+f1bI0FC0tw66NPI6Ffb2zcnYirzjoNvTu1NyqcQA1GPusHVYTj/tsnsA7oeeh5YVeUB9GeU98dw0sQVWtFuUWoGRbFWom837OjaBb2UMkvR0BvEckj3iD1vCaraU0LgUyK8bA/FrFWZAjnMyVm+fhcX6ZncqrSjIhS0wEHdRmJJWuXLDpa1ez0ACnDbybd+QmkY7jn+Jvuj4A/Av4I/N9GwE8g/d/G2380fwT8EfBH4A8jUAlMOcCLftm8LRdgYD0fvjf8PTNAVZQ7GGl8OV2RmYk8kkGB3mBjOZXPFPratPXZ8d632L5pG7oNHwpPgwTkOwW7mX5pXpCsbZJAURWGFyApywbFTvUM+NLELDyRR1LfSHUQTPXPgSVzcWnn+rj1il7m3ZvuUqbW0Ha+2G7nS9zW/bS3W5eCFNZdyli3Ag2ZLndW55Nw8UW9sZnFjb/47GNc3KcDLjj7ZERy2wL+rM4BXn9nFvau2oZnJt+H2nUsMfTll7Sdu2oo143ALrJTk1/9jC+IAXj+gX+Yl0HiE0hK9mLMAy/h5FYtMPGOAQSvvMj1hSGctZckylLWZgNamWQwG/WLlelYvH4Lmrc9ASd3SEAcCagNu4BV23KwcMMOZEfG0C5EmYZEIVh4GOVFxJwIgDAGyhQ09WAEGhrcjQEjwSaCSeTQ7xFIAU4tJCmQDiKQVNFdJIi86RwCyRQA4AXRi2mn9h35zu/DhlWraLkhGQlfXIuLUSc4DCm/LMQJJ9bBXffcjCgWVz5eCaQYbynCd+3G1q3b0bLfQOxXdneUB/u27sQJRAEqaJ3jaVTXgP0q2K25QVnRBmgkmCWwSxmfhwOhHA0Eks1UPfgcTAF5A3Zbq7XqqhYDivDHWsyV4wCLkYcM6oVOd4/ggN2Oz0b9E01LAhGWU2j8/5WZy85XGR9+hQJJc7hEk0ASGWIz8K0yyCV1RLAUE1e1NYEcfFm1grimSBoRI+EkbrSl9ql2ugohV3lkiCMXnHfare1FYrnKJrcmklEfORdR11PtEoGk9YscoYGpbWRAZksAuYRasOo0Od/pcCZmZl+WQDLqJ80zWsdpvyEiHQWSib/uN/xe5FEkpwxtoznRVQpVVzy5iiwRWIZwk6pKhzMKDZfsqCKy7FxsF2tfZpVebj0rqbIq1T+Va/5nfxwRAsncgJ27bnUg1ql5I7VKdZzeXiZXCeKem1UYHbSiS6Qcyp04l0bWU2Ui86Xm4D1QcOyhSwXnb8eZsNpXaoFDKpjGHKwIqmqrYz13iKWb3ZEaZYkilDkdzPA3qjckyYPqagjFdjigyocUbeISSC5ho07pEitOJ3bP3W21iWt1IqyK2NAtxGx1OJOY2a/aa+/3yml3iRjFxY4gzZN2LJhDVPZTbad/E913FtNKpx26GnZ958vqnaDyvNyVqp2fKzEzMfmdk6r8yCWEbBsr1WHu925fPEjR5BJL2tapzaU+ZMB5tx9oB/pRPHQWtl+684ttutZ1iqiZ/VSpzY6n509zeZ3J548IJBGvIpAimABTnO9FDG3D3mKNo6ULl2LatKlUyDBRgdfc605ixlEuABGhAZh470S8NGk0uraJ4g3F8kIm9Psysfa1j7GMRFNUXhEaxdRAflo2PLVqona3jjj1ovNRsW4lFnzzLTKyS7CFE+a+Dh1w0YRxyOZEXh5LyzPWwAkkWeDjfexILr/XzWUFq0SscFqt5efmITqSdnL5rEkUTHWv7i1M0Moj0REcGsJnciYiqFwPk4ZKS4sQFhnC3yXwUC2sBKYybwA5jlCU5JXi/ddfwhmtG2DM7YOxazsw6PpHEdetE5LS92LYgJ44rd0JxsJNz/AS05TklOPu4fdj8KWXovdFtLfTs5CeLY8ggXYkY/kf7Yvxi2WfKqYpAcOKfJ6vbGcDmfiSl8vkt0CqkMKV7KGELz4bsW/xkYYJacGs/1jKeylrPTLggSQYjeUpyUzzXF/C+wp/KZFMylIpkrQE+2xigFvj63AtkN1z8yuQ/qOr7F/JHwF/BPwROOYj4CeQjvlL6D8BfwT8Efi7RKASm3FAl+PpBd6Axcy020tbjF9zc5hVH8Z6RcFMdmTmHK0bIgqLserFj2jdEIDTbhqCTL5IlfMlKYRWGKXFtBQRIGkAdWXUMSvPgL0E3Y1Vj1QbAlLKHNskaZtCEZVbjvRVP6NRxX5MGHkJ4viyS9t6rEkrw6qdadiWnI8dW/Yid/c+JPClre/JrdGtYxu0OTEGgXzB20Eg4MWX5lCJRKLowVvRgFmCOlwy97F8w168//KXOOPULrjxuk7YTFnQc1QclRNsfv6h/nyJpkpo2V4sWP4LenQ4FU1rRKJXu3iVJcL9U75G0vatmHT7BWh38gnIYtN/3Us11Iq1WLNmFe68aiBanVAD+3icZ747gDU7d6JGfdZ9yctATj5f1hHP2lF8iYwKQiFr6YDqKZA0g4/FeGn55yHgoL5VRhsWK0HgWygzSY2dD4kfQyjIbF8vn/rbIYhkk6HPTE0kWd65CiSXQOJ7qQE5Kwh2qiCweCUSR61at0GN6CgkrluHXKrLQJBBx6vJ3WVuXkVQOx1PPPUQajWue9wSSAnMII1Zl8gC2bvQ4NLLsVPZo7HArsTdaEJAJkrFAeonUOUmQNeCxlZtVB3RPbyZ8GggkCx5YbP3NWbNmVWSH/YsywiayLtfI9vWprA2KVotmdaOp06+FzFndgY+mo3F099BQhHng/xCRESFGwu7EIcIcO3yrPKFNQU4JoX5+URscrE1BKrZrPG4UiUZso7rGeWN7GZEIPHvCEoV9Lks4ox9Jg+g+UxWeO7+BODoM5G29lysnZzO1dZ8siogM+eLjBHhw82DOM4MucXjiahx7erM9Vf2sEPAuDi9zsetZeTWIXIJGrVRdZpcZZEIL6MucjB/M1c6i44bSeZIv42KyhBNVSSejqE4uTWgVBdK7XFJKNs+ex7uYnHVaiDnoWDf/6rU+OP+fSQIpCqIX2206g5r7KYaM/++2PGn9bz8XtCc9sB7j2rrVMdy3Ytz6G9Domm/VcRPZV0lN1QuDyNrUMMHVG+JSw7YtomIUiKFK6Oxa1adi4iGQzks2Y2qApuunfHPcttoFGSu1dshCiTT/3UYS3xUWp9V+keJxNCxDyHCDiJM9L3T39xTqj6VHcS3VCeczEWx+3d/O+dJuNX8ZZRFLomn8WHOReSxtdpjjr49diXZJbKM148dXdn5xuyPtRjdJpi5gGrcoMr6fC4hV20f9sDVyBmXzK92jge1114z22CXdKqmNDooFpoAqsamc5L85RI/bpzd+4FDJFUGSNtacuj3CSRXyeRXIOkCmuuuuazyAtn+5yVBEUaixNSQ4T1jP2tmjhszHhPHP4zmzRtxkzKSR16UUQ0UxP5DPbyZHkp4mdL2JePzd15Btw5tcXH/vuh0Yl0qvnnv0K5z+bNwM5Ken4lc1gWKYd8t4VDcFkKbZE8RwknUBkZG4cRu52JRRgGmb9qMW0lYRdSrAa9IpHBaydGGODQ4yqp6jtBy6Jwn9ZGULhFUlRcUFCCSNQfd6aicz3khfHgVwVbO50IPY2DipOfEYO2JdDQTvoIZlxApbfKLEBoSyTiq3mYgdiauw46VyzH8qhvRokEgzhn8JCJPao3EXYn45503oG7NKEREh/F5Vsp2xievDA/cOQ5Dr7oSp53Tgc+Nvr9swXaEwnZ4u9EzD/vD4jk/Yf3iRETyvaYiPBfRtWNRr1Fb9D7nTEOcVQSXIrcoh6QSE2Y8dFOgtXYFiaEyFWjjfGys6XizNskYUitJpU3LO9VM0r3c1HgLLDWJaxXlIos5H1LJqOnFPN7/he7jJ5AO79L7t/JHwB8BfwSOtQj4CaRj7Yr52+uPgD8Cf9sIVGIGDtBgwET+HA8KJAGrXr5ybyN5tJ4vqV5a1oWXyiKDL0BRYShNTsHKVz5Gw4YN0faaQVRo2BfVQHnL0Jve+HdXgmsCgm09FZvNG2pejLxl+QjhvrK8hawbFIfQ0mCUsEBxRMl+XHBWO9TiZhs27cfOrEyCSbSF2FuA9YsWol+nxrjqonPQpF6c8XFP597XZBDc567nfLsJafPnYMINl6LnaXWNlVwmEYOgoGAsnr8DC7+fg3vuHIaaDUPx4qxN+HbuPDx4y5Vo2zEO23iBP1uwFd9/twp1uf5Dl/dB15Ni8OP6Qkx/7jncOKAX+l3cFXOZkfjKvBXYlBeGbdu24are7XHeOS2Ryva+MycTSazzksls0LCIGPiKCCjQS09gV3lANgkdAmMkkMrkbyecSUBkGa3/THa0JBMEShzlkcAzoz4SMeT8/j0CSRYi1tpOdhhat0qBZKzWWdhXwL4RMtHTvUHjhmjKn51btyJ5xw5KNmLoZEKoNC8XoQVZyP1tLia9/hwatG5WCbr/bQf575yYYphAm5eaVI3tYl2o2EsGYhtf8UOpqtm/eQeaMb4xoWGoqBmL4sBQglSyYgogEaDMUgJWgVQwGJDUJUr/XPSOBgLJbbHGrAgVjVcRNCKEpXQx1nEa0SJeRBKbOkFcQVZv/G5vjAd9PpwKsObW3vunImfJGoTTMkeghofWjQW0u1R2rggBt5ZQCOMn1U6Ig5+KINHxXGLEJWyCHfmR3c4SOtbKzgKLLkli6gsJkOGY0nwmAkkkQ5jUjhpWghTN57p8tCh0ahuV0JbQtd1UFryd/m27XNWOtX2zZI45JleqJGwcqy6p91zrO1eZpdjoR4qkIoJ3ap8IJH1vlEOaBfi3PSdLSBmlE9un6yD1k+KvNhnLRBFkXNe1sNN1MsorAVAOYeAquKyKy7mrcX+VnIoTN7d+lfZVXWn253qvXftIEkhVxIu9sq4azWUUDiWaRMDo7KzKhcCpm8DgkkNi0s3iBEosu0MW+riJiBrVtKAIkQC1ha2Nq6UUtKYP2X5XtahmhWr9mQtuiSVnlcq/zWcl3IrgIPdQJkCc3qmmbznPF8bsVQSsQEfzmUOsiKB1dmgJJ9fWzKGf3KY4hEnl2ZmNRGKJ2NC+XGJD56Tsd0eZ9Tsg5aG8mIWc3Sei6ufutp82YmYdNzbVCBbhpHYH1i6RHZypIw4pQHqJgKmhCUQyaTX9qXFi+qiOZQlD5jiYRcNG+KwWSxpKsVTtmjrKJUMDVTu36vSZtjNEXeU5qb0OYaX7rmYzY1WoxlBBbQ/nEHEOYaXaWf9GnFVxik5ZJbtZ5Q5s7GycDiahqvqVu46+P44t7KqH3ATNxsuNWhhr7xRQeRQoFQy/e2j8I0iIi8fdd44wvaI8hP2Mc7Ss7vIyCxFPK1U9lxbwR8ok8Y8rf/4Zm5b/iiAO9ov7nYtuLVuibd04o0rChlysvvEu1u3zoaC0EBm1A9GsXxfU7Xoygk8/DWhUA1df8wiWb0rDoBtuRIez28PL59HyUCrLOUmrLpDUyYe7VFmp2j24o8/dn9TjUvPKtk4xUMJRGc9Dv2Xrpy30O5SJYPl5Uv6GmvuJV/Mfdx7GYp15fL6X5XQYFUwlfE6OjIhCIe/TYbS2+3XhAuxO3ImU3fnYl56PA3yu73FeDwwa2Iv1l8xo4ZwoJ9ow5KQV4f4R92PkXbejRaeWCKZa20fy6nAsfA83Xkd0O47tRNoHvPHC20xoiSax6EXHE+OQX5CDNXwnOa13b/S/9DxE1Y1AjjfPzDMxQZGGsPNQoSRLuwDKkSp4/UUE6Tpo3vLyWmluCeU6AUxECtOglxib1yCX61RwR2H8YfjNveKv1DDzE0hHtEf4d+aPgD8C/ggctRHwE0hH7aXxN8wfAX8EjrcIuC9sx6MHvQDXYtrWbczIwCa+lJaKQCoLZ1Yerb0iSPps2Y6NH36Hlm1ao9UV/ai+KYWX3+mlUp7zelFXBrZ52a/MLNbLk8AxC5yVewr5gk+wnWhQsbcC4QHxLIRMcLckG7HKOM4qwfYNG5GTl4xzzuqGhIpYzHr1JTwwYjD692xh9rE9vwJzd2Xi5wOF9KInGJxHZcP6rTgxxIupYy/ky1gFfl25Fi2an4j4GsH46J35aJQQhZ79O2PFXqqPXpuJBjFxuPO+S1DI/c3bWYL3v9iILT+txH19O+DuG07jix1wx13P4vTmbXHJTf2whoDuS/N3Y9l+ArzMGjwxugQJsWHYkZaDdIJNaSxojSD+KNVVb+wkjMIF7BbsZ3xIRITWMC/pBhIg8eZhlqxAAINkE8QOEqkkwkev37LLkvrIKI+cH2W2V6qR+NkfEUgCllVviuCHAa2Fh5GcqpVQC+3atsYukl+7d+3iFwISyxEtMD1jD4rX/4xRD49B+7NOPY4JpFLE0o4wOTUVMYP6I4nXj84k2LdpN2sghZLkKyV4EI9CAgEFzOAVkhjJ7N0gEUgiU0UuELg+HBuSo4VAMoA4F9msiazJDaXlpDDeQ7KqRVbw4ZUEiyXRRPikEUjr/v077PQlWPKP4UjIKEUMQSovO2F6WRE8sZEcbyxGTeBEhIdwlAhmkYuk0Rzi1iqSq10swTx9XkZgzFq8WTJLSwjHQbghhCw5ZOcV+1v7lB1cLq9PBbeNIKATRgJcJIyxsONY1fdFPIiXoLbGZimBuEICjj6eu7Gmc4iCYB5HtZmsGsra+4lw0XFcxZBVLlkwSG0s0RzGFXRerp2dttF+RVwVkZzQbxFCPqKZ+eQhbTtckoQtMkSTkpgJBnI7WX3WLJKlnaxvLGGn42o9ba+6b1InGbs+hzDQMbWtjmPJKRF1lgzT5+Z7AfbOebnkgVVoHd5d/0gSSMbNU4Qf22+mPXNdSO7Id4p/HNpE0wf4w5IolbFUtxWA5/FQFePWqiHRYEB+A9YxzrwBHEgpQHZ2JoFAKjJr1EVcXBjiaFHKYW4AZ8Mn8F4nfZMM2FSnxrRL/VNt0ypcR+tWbqMQOgSSgMVyHxMIdEDnuCJDDIfFY0iNYxU7+t6SssJ7tW+TQ6B96dpxG4ovbPtFKKpPOeftXjE6U9k28x4bQJLFajksKaF2c2hWnr+7jRtLrcVyHpY4s4eoLMVX2SMcHknna7qifruHcFYy+KhzQUxpPv7NMoOWeDX3Jx7HnLvucXb8mFum8/Cl40u0m5pehKx0qmW5xMfHk5cOAUW0JoaBhgDloDCt1PMF773cVxEvtXs9tIYhnZxro99BJPo5cpyW6thUWGss6npWnqQdi+41MtdJUwe/p4upWc8likzsnHa7v915yPRTl/lw2qHbRvXl9/qxvj8enz+rh7IyLocQSD7dL1jzSB0zcX0innnqWUyd+hyiIyg9l1VbMGvPiJwkGeDhvB/Bi8tHWtpO85mTihGNiFCqvsPYdcoOpGPJxx8i6ceFOL9NG/Rt2or1OPOQvCrRWKqWMMnJUycMXd97GUjgZebcs4PbjX7gVQrJY7B5VxIeefl+FLM5JZ4CHrcEwVzpv0kgaXBblbqSkiyxLVWSLO2MpTEnvLJSkkycxCPDIswzdqmSkyKCWL+IJDtt1uJiqF7KykME781lnJRKOdF4JLvnmApkBw+irV32gSJk55TQfpljr3E8FcS8/4SJxuZ9s0g2bZHYsXEPnnnsKTz40AOoc0JtFPiYICKS5OAufuz8qzwUH7z9JdbR9rpl03bYsWoFPnx+DLq2D8b0V1bhoaen4Yrbr0enPmcgsFYw7ay9fK4gWaS6rmR/lPAVImU6Y697u/LqvOwvaWm5vL+kc07xoU3TxgghaRTIeHupCstRf+V2YUyWC9Z9QvPaX7AA9BNIx05387fUHwF/BPwR+CsR8BNIfyV6/m39EfBHwB+BIxgBFws4Hl/gfXzTLiKilUiLs230TC9hlmFYAAE32qvVCA/FzhUrsfHL+ejR92xEd2uPDPp7e/my6iHSIj1GGWtEBFWl3dp6SA4gZotPEyhVzQZmR5tC9/ReD/CythCzJQN8efSuK0ZhchG2LluELs3CMPbOwcZffMqjHyKOCoG7Rw5GTb7Ir84sx5Sl67A7OBqhNeIQ4qNtx5YM5P2yBM9fdy7O61QbC1dsx87de9C7Zy9aj9Fea8s2ND+hOZFpD977ZAk+/3Q+xk8cj1Zt+R2b9PJnBzD709noHFKCSWOHo86JtLf7dCkWzV2LMU/diiyC46+vLsRCFmYqpr95gi8X5TmZ5mW+iIBGakQ0FVu0TionkcDYBRs5APOd6TtvPONZA6nUK3sfvV7rNxFy2YyUahuRRrJgEomkDEZ5yR9CIJl6RkL2lLFugn2QhZ1BEw3yx/3TyiSAPyL0ZPujz8N4/U7vdApS9u/HlsREwQ6GkFLFCU9+OvJXLsHFV1+M84cOIkpLEEC1RnQs57cBJ+T5Xj3F+giOu/+rXbnnYIog88VfWaL6TFmktUn+RW/cypf9bESe3R17y4JQIyIQb74yGzvXbcAlgwei7aktURJegTz+lDA7N4KZylHsvx4i9cWqkeQh4VopQfjPz+roIJCECBMQETDFcZzBcyprWx8NzuyIENbGqte+nQpQsOvQ7/9ACkpTMpCxYhP2kXitQTubUqLG7Yb0M9Y6SbSBCcvzsisFI5eqihQSNn3uvwNoXo+MiFMzRmi1xoT6uim+LdSc/XxvGuY8OA0NODYiCaykEfRtde0FiLnwPOTM+garv5lLtRivX2YOYqMiCRoTuFMhcy7SDexm4euzZj5jxsLiG+9F4wqqn0oLeE4qpBQEH8HGPYFUQLZIQOtupyK4dhxqn3yKRZFZJFz13NJYC6uUysiN3y1AYFoelZGh8GXmIU7qIaL4OTxmAPtNOI9YyPNODitHt0suQFj7EzHr8afRLJ/rFZDYZsa8AKYwKYtk08fYGXMrnrI3OhS7ON80Y52Jhu1aIrYBC7VRvWUKsXFOzdi1gzZBBUhfuQk5P/yGhBLSDJwrZFOUyxjnxIXgrLE3AW0bE8FkuyM5mrVjXaNAFXTXNMPPNd3s2oc5L76OKM7lkVLZEFwVuWQsC51pQ1OHrSR1eMuRIZAsqaBpZvDge0iiRDMcMUxUqEB0dAWemz4aNeJEi4iZEO3Iv5Rcz5C9+fZ8vPnO16hRswFJsiDaiSZj4sSb0PWMljxRR9nDeVn3lDTWv/vgw7lYMO8XJLO/KVO/gNnhIcERiI2LRNs2zTD06oHo2pUTv+5cIiFEIihm/P35p7/glVfeR3RMXbYgBJlZWVQmDMSwa0/jJaCaSf6oWrgdS83hrtumYm8y7UsDwxFOO8e01L24597r0X9AC0acdqY8Xw/7Z7ljHbl+dQnG/nMSCbMwHrecqotMDLigJ265ZaC5g9wx4nns3ZvN/hXJbmutT3X/8LGfT5o0Bie1jzREklX1mFuvGWpjx76LzZv30X5JahvVJBT54kNeTiqefGoCOraPtYQst3nssbexZMk61gIRes57NVtayn4WSTVhibeA95RAxiqK99Wm6Hl2N5x0SyhvWQAAIABJREFUcrQpGC+nzwoqYIN4z8vPBu6+Zwr2kwwKCIww4H9BQQpeffkBNGoUyVhaZrCEhKi23bGN9923v8aiH5eT3PPBW0xlMwMvkLxmrWicedbpuPHmc1GntqWOglUnivc+D9u3fNk2TJoygz0j2sTfKsSkwi1E06bxJBpGmGsnRbXszbRouPz6SwbGjXuSyuaaJlbG/kv0W1Euz6kJJk+5ycaRRERaagVG3D6G60Sw3k0w+6bqPNHCl6rj0FA+KxE1NioR7l92fuUkzktKc9C1S1s8MO7qSqJRI80S1epUVWPO5emPx+fP/2nWca09yykXDOa1LedzzSMPPYrGDRvhppuuM5tK61cSWsxkAibs8BnNY5RArhWrVc2WSwHL+S+aY6Fung8xiVvx8T8fRBc+v/myslHCe0MRrcuKmTnCikJozn+fw5qZB2h7t4XXdPayn5GaU4pWzTvjuVemY9yUsYiuGwJfUDFKy9Xn9UR1+BTKoQokNybue8n/NjMrn8EqU6XC1dpS3No8Jalx3RqHUsAa9anuS9zGKo3VJ8uYnEC7NdbmEY+hz5WcUBbIOUo2fuq1nIvDg6KwbuVWvPDkM3hkyiOIbxbP2qai547+Rc9amlPs+K96rvUVBeKdV79AckohGp7SEYtnz8LEIb3wwI09UUDLgyuvnYyVSbtw24QxaHxKM5tYo1jzdwkVSVFhfEagnV0o7yWaA4oLAlmbayMdEhagvLCAzgi8JpzvuvY8A9379QZz8xAYw0Q9zk+BUrSbRJUq287DiaSfQDqcqPm38UfAHwF/BI69CPgJpGPvmvlb7I+APwJ/0wgczwRSKeuP0NkbG9PSsY8v2SVU1QTRcsdDC7Ra9FPftOQnbCaw05u2H9Gnt6WNHAEevYAR7AwWwiJbDadIuKklwrdJY+uljGFm6gnFUia3h0V8azH7MZqAWfK2PUjds5tZoSU4reOpKGSh2gVfzMKtF5+Nqwe2Qx53O3deEj5+71tcM2QwLumXYOobTfr5AJIIEqYRCdTLbFBJGHYvXoRLGsbggRvOMXzVp1/Mx4H0bNx2w8Vg8jKLLhPIjQvEms0ZeOrlz9GwaRPcPrwvLTyA93/MxvQnX8JpLIj81JR7ENKQZVwW7cBnczbjqhH9kcWXxO9+3o3EPXm0qONL317WPOILeRx9PRqf2BZ7WS8qMZ2eekzVVDkj2YyUMm4VAkMFdArMUo0jKSaEYHiIKvLNPpgEWgB/y7ffvEESDbW1i36fQBIAYMgGgtyG4KlM29Z++bkII5FHIkd4NGWXilwKJiDSqVMHxiAfa1atoq0dP+e1U5ZkeEk+8tcsw4BB52DQNZcggLWtXOLI2qLYY+ql29jrHcOLCxjYQtDMRWes9KPzrUk1UekvG5CTk4MG/XuhgOA/cVU8cN9ElOQWGWC51YkNcOmNl6KQBFJoRDjiCdRnp2QhpkY0sXqCLEJBDwNGORoIJFO7jP21mEBZToQHPUYQmDujA1Cvpq0BbzqC8yOiRSq29GJ4X34X22cvJmnKjNqgUgQzbkG5BOMF3rHPF5GEy65NBeDbrxC5c2QdihPJZ3oN2XR7H8eDiBOBWqs3YckDzyIqlbWTiHzlRAXihLuGIO6S/iBzg7WPT0X+ojWozWzfMsbcqDZ4nCDOQ75iH1LrRaPHD1RCcVeLzx2GetkkfZV7zutVTKA5l5nUvW8ZCvToyMxyDn4DJqkdzvE5tgyRJc6B8p7ZQ66ChxnbDSLiEMn9l5Bo8JC4EjkbycCkECjeUScIl77/GgdTOLI//RYbn38PdcuCkV2cZ8ZYJMnyENWBY4y8zNLO5uHqdTkZja6+BDiRxLbxr+PxNF6NSpG/tKFQPMkk3/0e6xhnSSwiWPdC8+u+uCD0nv2GfHQsSUTi2sRSY9aQRyLr+be+W7sJ8x55ApG02ozkv8MFogu7l6LKEP2WNPi3Oi9/YqwfEQKJc18ZAUwvu8PZfYYjN1+1jCJRUkw1GMG22XOfRVystUsNIlBnyCYJOXmq057/Fi++8iXDFid6nF0pA6+9dj+69WjBE5WNnK4vLaxW5+GfJGd2J2WR0KhFAp/WlGy85mxNu8WcD4NDqfbyZVKFeg2GDz+j0gnOKGp4vJmvL8aTT76GsFAyGQT/8vNzMez6CzB+Qj9eOqfWj5HAcH8s6jd+7EeY9dkSZvGzdh9lQvkFGbjsyt4YN+ES7qOEq1GHpMtHNFKX8bUXV2DqszNZoySCl5B2WoXJePyJB3DRRR1BLBLDrnoUmzelMAZRvO2qWLsIJPXbQjz08D24eHBLkkRV1l+6TWQSBP3HoPFIoboghIoEQxcagqmUyqQsTJ/+KPr0aWBiIJLtvvtexvff0+orKJ7jmM8BHO8hHKPekgIeV8kgBEkZKw/JqDIG5tIh/XH36H8YlVCY0GuC2Nkk6i67bBS272YdmajaJIVK+H0xPp81BU2bS+5E4pkHDGDsZ/+wCQ9PeBXpKaxzExpLy6cIQ/JrMVZdBKhLqXKoVTsYjz0+Et261bfqImnDqJpYuGATbr51Eq9jAgkcjk+pGqkarQgoROPGUXj3/UmIr2VJNfHV5lbJsfDBB6vx8MMv8jxrVALLspMqK8tD5y4t8Mqr9xjySFPVrl20PbvoOvbHCE5XtD3TgwZJ6QgSefkFRSYOGkfBjFM5lakVvB7lFTk4b8AZJOhu5Of27mBrQGmsa/A56jOdqKN08hNIB088to6mbNcCOZ7KmAiTigcffBCTHn0MtWvX5ni1NfKKSOSIQDKqVvZXH59fFdRAkqRaitkt43jNmnJOrbkrBTvf+xfKNm6m8j0DvsgQBHZqj683rkGnAX1RgwMxd9Z3VBcFY/cZnbCvdk3Ua9YYnbufbebL624cjZH33Yy2HWj7y/tLaATVthq8h3H/d8/2rxBI7hyufRjlqZKYNBvxl1s7T2NeSlSrTLXPcq7y1z6zS/XKRIUyxoK/1Q9lz1saRHpOCiWORz1vF2cH4ufFP+P9d97Eiy9PQ0Uk772cY11i5k/cNv7PV/0jAqmsMBivP/cpUulwUKtze6xc+AWu7tAArz94FWhugMemfI/3vl+A/UwUGvHPe9GqQ32r8tftmgRbGQnE6IhY5Gblm+S4WZ/PwdyF6xAfUx8VTATx5WShbYvGSM1Kxe68FIz85wg0bpPAuUXzNt+c+I7lcz07DzMqfgLpMAPn38wfAX8E/BE4xiLgJ5COsQvmb64/Av4I/H0jcDwTSKoDksF3ysQDGSSHCBSRQJJdm/y545nNuXz2D9izfjP6/eNChLdtitSyEltlgUBnAAFXj2ySVOtIJjGOpZKtFyKLNlkm2ehGMos0LD0HmxcuRn7SdhY1bo2eXU9B7UbxKAitwDLaz2WzIe3atEDf7vWxf18RnnnmSzSvVRtjrupB4icQ8w4AD7/wHu3Y0tDj3P5odGprrFj0E7JXbMAjI69Hj04kijYk47kZP6BPj9648twmiCF4I6yYzlqY/s1m/LBoEe68dgDOPKUBfeGJsf68hiBxGDp0a42NbOerS7Mwb0MRYuLrI6gwG3m7N8F3YDuCspLRtXl91ls6GWd1aQ/hSNtoVfH5uhTM25WLncycDmLmKpMRTXZ6BZUHSnsNlL0fEStTDYIZ8QF8Yw9SjSn+LmNRXYOESmkk8Lq6XZ2xsbOfiRQyoJpAbkeNZBQEhpgSIsZjKSOdaKTUYKX6t2psENA69ZQO/MyHX35eTsBN+xS+UIEI+mwUrvwJHU9vh9sfvKOSQNJxjF0KF/el+1hXIKn9IVS+eJmO756fsvy1ZO5IxTsPTScHGI1Og3uicYdWrGkVTTCaoFV6AfJZl4t+iXj3g7fRuVd3dO3WjWIaquBIuCVnZKFGrTijwjuc5WghkIqJqmbGR6Hj6KsR07+HBTd37kPxbxuQtnknLYGscissIRYxCVTL1G8A77wl2EgCKYA1FyIipE4oMsouWSmK4CwkMLc92IuLPyapQ3Lp15lv06KOFjs+ahpMsW9aTxGCE2gbSSagLCMXiUt/M+RMKEmiDJJ17UdcgZghA6wnGduxcvzz8G5KQhTVQCGq5SVFHq9tKfe3Nz4M5875wFyGBT2vROMMEnsEtAtZDyOVWcJ9aUODgT05OEk+pRDhXrYS+zbuQxiBQh+VgIG0mYtvQga5NhVBdRpi+Z33IJAFx6Oo1vAUya7G2uCVsE4crz4K4iMRO6wvGt8whOOJ8aLCY+GVo9CYysjcCgLnVP9VFPK8+BPFGml7qUoIZr23zlPGWcJHvmIr1yFz/SZDVIqIV42KOCqSympS41SXbVmzC1vf/oTkO62KTH23EOyILkOfBYwpD7lpKus2ZLFAOse5yBWBgx5eqxDO3aFEFksysvHbgiWoFR5h6i8FOvZHRqFhiH7bawXUHlQL50905iNCIGlSUlY829ij50iSuVJ51DAWcDH0Nfz6+wmIjWGbSQx4GGufipULJ2UYn542B89M+xS1ajWncpY1UPK2Y9oLI3DOue2ssoSrJe9hJvnVo3BgP2vxhZIYJTkVTjsm7U8qJcWhjAqiMvanCPa7/II9VKqOwOAhnQ0hQTrLTM1vvr4cTz85kwqh2qZYfUFhDm64cSBG39PdcH9mThY5I5aOQO4Xn2ynouhZzi11SRDRNpGEaau2NfHO+/cZ4Zhxc+N2AnFFmdxxy1v4ccF6ki01SErks09m4/MvpiOhLvlEEkjXXPEotm3OJllbg9uxA5jjlPK+mYybbxmM+8f0NWSEJSqMASO2bCnB0CETUcRki5Bw2V7pnuLjOrSi9aZjxozHccYZJIsYA902Rt/zCr77fhVJrDrcOopxZj8uZR8j+yKlkwgqXXMv70Uh4VHYs28rLh/aG48+zLmDvKxOJJ336ZtuGodte/iswFh7yMQEB2fio/fGoVXrOKMc03mvWpuL2+98GJlpfE4IiKLFnawGVdelggou9WsqO9lnNfdUBOSidoMKzHxrCho1sJZZit8P3yfidtrOhoU3ILlFey5u79P9NiAfsSQdP2J9tkYcSuUV3J8IKY5ddYrJk7/Bm299TzVXglE6BajuFY9VXJJK5VBzvD5jlBlj6j8H9gMXDLyBt+paJDNq0WqPTATDaBRHIo5CI00igRbZCZZRXVBUmMY+2BnPTL3RqBUsgaR1tEcVO3N2bgagjenxSiBVKo0cGy8RGqbGmOqH8cfHpJyI0BDMeP1tbNuylaTqI2aukFGyh/O2t4JEB+0byx3FoaeMKjduH8TnLxG7YZTHxe3PQvvNqVj+xEuITs4yCQ/bI31od81liOzdB1eMuRf3jh+DE6mIT7zlPtSin2X7F5/AqmiSu5EkBkNVMygQY8dNwlk9Tkf/C/uyv/GZjuPPTkaHv/wRgeTu0X0/+b0jWAKJ91MRpOxaxkZSz4saz5pXnKa51qa2/pr93CiN+KOx79G4U11OEU1m+iqj2ob3V16TUM6rZZx/oknQfvnpAhL8abhy2GXI53xQwXnBKBqP8uWPFUjBePXZT5Hho/L8jPZYt3weuvhS8M30cXyuAb6asw93PPQcgmvWQx7HfdczOuMf/Ug00u7Uw3uFl3N6CRlKT1koPnr3U/y4Yg3CmjRHbEJtBOX7ULh7Hzok1MGdt1+Glz75GF8v/h63jBqBDh1P4rOHJfS9vDjudTqcMPoJpMOJmn8bfwT8EfBH4NiLgJ9AOvaumb/F/gj4I/A3jcDxTiCl8iV93d4U1nkJ48sMi+zyRTKKwGotgiQLP/sKqXv34oJLL0ZQo9pIJZhUYexl+FIp+zq+rAYxm9sQSNVfSE3WIwkUvdQSdYrkS9aObxeieMtG3Dl0IC48pznBQTrYif/gC+w2YiszPlmFn39ZifH3DkVcdDgzy5fCl5qJUeedhN5dm+EA9/XcjM9Z2DcO3Vngt5zJyN/8nIOvZ3yFfh3aYNTVpzHzj6Dih4lY8tMvGHpOR1xzYXuSYRQx8DiLKGN68rV30bZlQ1x5SS80p1ORo0MARSeYz2ztD5bsxu4Cvh2WhaFo8wb+/IJLT2uAc05qgnO7tUNN7j+X+FEIM65FG6wkCfXSijTM3krAPZTZ07QABO2zjNKCWbEBBCmDBGiRKOLruHlzDyIAampZ6G1diJvWdWsfiSAiCGyURg5ALkBeXuuGZBLexO+tKshmkxrkT6qw6gokrUvkqj3ttaIJ5i9f+pMlkMRX8bgRJAILV/2Cxg1qYMLUiQggSGIyvp3sb+3WtbM71oe9rOoiiAaIQHLJMWXN5uayePbSNZj77nx5SaHjuaegZpNa6Na3p7ElodOYyWoOZ7Z9QWEuiSUCnBwXJSRWA5n9TPGSKDxeG9Uzca7FnwjW0UAgyeLHR0VVGW2bTn7zUZI9Adj65uf45d0vEM/BGVNCj3+eqAD2CtpYZVN9EBJNhQRt0mKpAIgwoBUVOsW0h2P9Bc2lNHREIUml7eFUKHzyniFY3rxiGOpwrNRg3/cRHA5kVrksdlSPKJKqmQiSTyWqC0ZgPpDzUSoVQ6fccRWiB5/LIEtxxDE19xcseOolhGTkIZbXIFiyCVnwUNm4lWP5/B9EIAVhTs8haE7loYdoWhpRtYr2rdHlmck8tzLkzp+L7555ATF55agXUQcFmfkEn2nPp8IFBBrLRegSHPcUlaAmVT+BBC+FSwZwvpOKKJRkjDevCPujPTj7/Sdpz1cHhalZ7F8JKHjsVeyY/SNB6AKqK5k5T6A4jPZdxVQv5taJxqkP3gTPmaeSwCJJ/cRUeLftNZZ/kexTKsSteggFnFVyqC6SRVcj1aJLz0UEYxLAMS5w/UDdMPT4lvU5qIL8qPfVaEJQU/KYcgJZMsIJJVHqY9vL2ddrRMeQaGO7WfRHwKJqIWnR+Dfj2+mrAmoPd/mrBJKAdVmkBZMU1DTYo+cISyARqK/w0s6Qdef+NWsMGjaQqlM2iyRBJGIjaCvS5fEpswj2z+cc14A7EtG5n9nxI9GzVyuS+aRZqFD7J5VAn3/2I0HjWGMrWiECStodbzbtWGkxxyLzEZGx5GJ4NyNwmpm+E61PTMCnnz/D6+0EiiF7841fWH/lLSpPEsw9MJceR9cNO5/KpnNt7RyH868IYP/mfSBpB3Dttfezrgj7OhUQuqYhobl4+92H0aZ1LDP7rcKF/CRy6eZ66UUP4MA+Ly9tFAmfLJzZjUqY10eam1QBvx92JQmkrTlUNNUmaaraGSS/eN0DyovQt097PPPclWYuCuZNV9ZzHE1YuHAn7hjJ/sK6gx4eUIA3exfjWIKiggN44/VJ6N6DpKUAZ7Zj1KhX8d13qziW63IPpHOlQKU1XVFeFvuWVW9GRdcARXk8R34fVoE9e1fh1VcexcB+TYyFXhb52SuvGYvdB6gCCSE5xXtKUGAGPnp/LFq15A1UAhzGc9SYD42lYO2ERiRn+ByhuYhjL78ww6gaoqNE9sniL5xzL4+z71fcOHwgHhx/BUoKSSpwDpk/bwfuunsq+0tdtl/yK9VB45hlfZqi4l20HJyIXt2b8oyLjKDSx2QXkXu33/4qFi7ayvOsY6yndP08VA8VFx6ghWFTzJh5n5nRdcdN53PBhRfcTlKI6uxgPrSoxlpoAHIpVZVdZSnHn6YiD++fInNLivJojZiBiy7ujWnTRhp+QVdD9ans4ieQqs83v0sgcYUAKtj1HXsRVac+jBxxB4YOHYq+fbshn6pMkUBeWsoGybqQY8ErVYfW9nHeFoHEvh5CcimkKB+NkzOw9o6JaJNNW8yASKTEhCLiqnMQfm5PJJFUvuXBcXjgwdE4i9dw54jRCKCyPKdLJ5w1egR2sfheJu8FvoBYPPL484jls+mdo25EIe+BFaoD+hf5kyNCIGm063Zo5nmHIJJ9n5MkoPnf1sEzdwBLGItg4jqqG+gugU7dPBFHUndpPd1DSvPLEUUyeORt96PvgB786YXwmDDOJ5yDDvfm8X+43f9EIL0+7TPs57NMjR6nYGfiCtTb+BvmzXiCKjfgt8QiDBo+AW27noP9VKmnp6UilGrkjnyHaNYkCgmRYchLycfyFeuRRKV0XKvWKIqPQC6fOaNoeRmRV4y0337D4HN745Gn++L+ibPw8bff4fGnnuA9rQbyiqlgZJKLfRc4vMVPIB1e3Pxb+SPgj4A/AsdaBPwE0rF2xfzt9UfAH4G/bQSOZwKpmOROKl/Q1yYlozSEtkGeMBbeDUA0Ab3Y4jLM/uRT1jTIwoW0kquIj0UWrehUKyWQlaFL+XewrJOYKa5FL0E2k1b2IVIgWQLJQzDNuycN6z+YhYEEc8fecTbiiA0lplUgtzgbLRsqnQ+YQ4Ln7S+XoU/3TszgD8GKtRlIWrEcXUNp0cNaSEzMRg5xXh2jlMDeBh5z3jaSSB+zZklKMp5mLaTTOiZgHvfz8jtfISQ3ByOvGIgzCVqFkteRDd6bS5Lx9ZrNOIm1gc48MQ61iGdl0Dpp/fY8LF+XhG079qOYtV1Oad4Gpbv3IzJvP0YP6Y2+XWuYouBbmY28YM1uxMdG4OIu8abg8IfMcJ8+fz22F/GFPZLZ4QSdjTcRlQ9Ek0yWuCWFFCSCmsqkV90kgh4ChctNNXFbf8gojLSuwFICU9aijkGUnZwDAAtMLtP+TSEQpZAKuWS8VZuKMJXX/Ft+LgFoe3Ib1o6ogaUsGl1OUL1MZBMBtggiCd6NG5AQHYDxz05EIG3GXLs6kSwu0eLa2h3Lg1/KGMVRWe1SHrmWfFEslJWXRhuSzDKkp2YwBhWYNHUKLr5iCHr06IFw9TPV3SFIFc4aPhXKyiXY6NU1I2oUoNpBKl7NTPRjlUDysf+UEJRvTEI27qHhyN+2FbOHT0TDjDLEBhMgIhmhPmCc1QSCEmlllQ8CsT5mJFOdQADJgDMCxwnRlvPvfFrdZdHCbm+NIFz+IQkkAvmzrhqOJrkBCM9ljSQSMR4CsFn0+QomKC2Fk/q0vJ4KeDzVuMmoEY6T770WtQb2xe6ff0bjM2gpRkXQ3o++xM6PvkVMKusLqHoAu3ox+/IuWt71n/eZYUXm9LkMjfJJbhMx3k/fnoZDBqLZ9cOAPXvwwW0j0YzjLZyofShJCi/JqzBTnJzFxonrlvC8QlgPQ/acIQQpDfEitQmBnnKqinJoZVNK4PIEAmh1HrgVRcm7kEgLxFMH/ANYuhILJzxGGzvOn+ojLDwuyzsf+0kqQaUzX54InNAMyU+/gY1fzUMsjxvCwu0CpEO4fhSJvHwSWSU892ISA+GclyIIjpZ5Szkfsgh6QSH21Q3HOQveMqTzN+cMRzPG1Nb6kUKH+9F8zLa7fVxqDKmn7GILsBulks7LwazKqwGNf3acHwkCyeVeZS/WvdctJFxYiyS4FklcEjthRfh+ziOoWcOS59ZujysypoUkN2fM/AovvPgt1St1CXQGIz8vCa/OvBfdu7cyu2VJPFx95UQCf+VUC3K+Lsxnny1BnYRwDL6kN8mQYMxf/BNWrtnKeT+cCiSSTFSk5RXuwYSHb8Kll3YxhIf4+jffWIOnn5qB8FB6onFA5BWm4oYbzsfo0ecRxOacbmr+qXkCskk0M8PgttuewqLFSVQhUdnGeVe2dOPHXYsrh55Jwt+cBhM2WJPnt/0Yfv0kkii1zHjLyTtAq7ubMfSajmaKp/AN11z+CLZuykFQaDxBW84/HIuysPMRIG/bphY++OgeqmFEoTr3Fe78zTd/xORJX/L+J+s3WbtxvuL19ni8KOQxXieB1K07b8ZcRIiPGvUWvvthJefJBM577Ee8VzVrEo9G9WuZWh6pKenYtu0AgkJqMJZ6DiAhXJGOdiTc/vU+bd94mcjLs3bcPdiXTkNLEkhl7KuBgWn46rOJaNE82iQxHCDJdOFFYxijKOPYKOKpkBZ/7do1Q59zOlNRVhOf0w7ql+Wb+IxB2yjGOyJKlqJeqrImgY8HomFYz2ofRt75NAl9EkFkpEX0yl7PQ1uzrMxNmMAYXnv1WUaJIvWFlFuK5eWXP4ZEqrk8gbze2oYxVqWykqIUnMX6Wa+8fleltdyuXVz/ivs5VzBrhM9HUhIFc/8nt2/MbTVfSRlnbWuN/StJ6BJvPjqdeiKGDbuI9w7tSkkGLtQuxqGaAkmEml+BZOzSzPBx5JAugRTEe+22zdvx8D/H4bW3ZrL/kyTkBFamBB0ZQWrilsablmJa9G9j08jrEs2Ep0asqfXjQ4/jxPVJqJlPkj66HjbUCMWp00YjOb4GydkwkkeTccfdw9G9FsmnWR9h+yefI9QbjrjOnRB/80WcdxOQTQJpxruzsHfXXoylapsOj8Y6z1gQ/9mJ8wis7763qO/o/KX412IFXLb+k/3OfiaFkdtObat4a+6XWqtSyWSIKLsfq07iyCFRFhVEpTXH7MiR9+D6kVfhtG4d7D1TKTRObaEjcEr/tV38TxZ2rzz7samJGnP2aUjelYjQxQsx+/kpOLVNEJKYWXbu8MdRVLsZ4jt3wNadOxCVw1pwqSmoU5SJWrkFCE8nGR8ag8wO7Ug20n43uBSRVLSXMWutpuzA01OQsyMRLz48Gv371sQFVzyNNJLM9z4ymvVcea9XHP9CB/ITSP+1buPfsT8C/gj4I3BURcBPIB1Vl8PfGH8E/BE4niNwfBNIITjA18o1LLheEcLC5QThigiAxoSGMju+GLNnzWKGeDEupALJS9KkQBZnAnyYaeszdX1kZWeLpZQTRNOi2kcGoBSwwt9hkVHIWJuE3R9+hikjhjFTOY51lwjI/bQRPyxZwrpH/QgcNcaCvcC6ZALWBORTMjIQX7su6y/9gpjN6zCWqqWzaLWjl9oMAlu/puZibnopVu/Lh68wCPuWLcV1berh2sE9UEZ7uXeX7sM33y1GM0qSrut7Cs44qR6yeMxNxHCmzE5BMq23mtDXieIDbEo5gMi42shMKcKBdevRsW4jjKYEAAAgAElEQVRN3HN1fxzYkY3vCYBf0vt02gd1Zg4z8PWy/Xhn/hrs274Z0276B7p0bYJNbNOT3yXh++258MXWocKC1h56macig2nQfJuXEomBkMefLO0qKGHiZ5X1i9x6SUaFxO1MDSPVOrIEkqtAEkhvyB2C7coEd0migwkkKg60DxFIBBVatWvJTMe6hkAqYyFon4B6ZqKrWHT5pkTaXeXiqTeeQhBVD7LycRVIBhBz7AeP9blBYLrOTYuxIqN9mNRIIpNKaT0YSOVBOOtFqXZJIQH8cFqIFRYS/SW4HynCyURSIC5r25A8oLyEACGJBhIvsmwTcH84y9GgQBKB5CVJUX9AN9SaeDMq9u3Gd9eOQ6M8wm/MohXZI5VhKPtdcXYuM/A9JFikUvQy+1i2QZoCrNVQBcmYYFoNlZIUyosKQTJrjw2cwRpIjNOsIdejQU4ZokmqGAKD80cRVXDK3vYQaVf2fkRkNIvPy7KR4z8mBCfeew1iB5yN3V99zzoku9Bj5C2GbNk+4Rns//FX1Ge9ITJO5ni7qaA7Z+4scxnm9B2Mhqz7Izup/QSao0lCdbyd225Jwtx7x6IOAaBYwsVptLmLianJsUmiiFnAud5CQ4JLrVbM4upxjIuInVKeXxEtqkJi45BFRvwAh/X5Y+8GOnfE+s9m4ccv5mDEM88AJCTXjH8I5b9uRmy+7JOkMAk3tWW2R5XjnLeeAFo0RfKD05C+aCWCGV+pDENI1JUUskaNbIQIyGeR4AhjbY0K1o7hqDRkkNHM8PeeWkHos5gWdtz79z2vR8MsaeAEYGvI27pemi9k2Wht2Ug1ODXNVPvIJZBE7Lu2df+/CSSJvpQEr1Ii3XvdTDVOMMm92lRRkdCJLMIXX45DzZpUvpJIDwmRzRnPk0oTUQJ0kTQ1be6443WsWbEWrVrF470PxiOa9wDx6MuXp+P6ax9DeGRD8o+0YKPypmZcMN57byKaNOFxGbdS/tx8y/P4+cck9grWvCLin5O7C5dcdhomPHKN9R9jvGa+8ZtRIIWHxxuiQgTSdTf2x/2j+3GCoAKsIswQIZVlbvjnazPn4PFHP0V0bGMeq5zqqj0Y0O8UPDftFqN6KRGByPvdtOe+wqsvfo0acU3IDbI+UmAR3nz3CZzQysbG1EC6cgIt6fIMeVNOuzaPivqwYaUFBVTxBODDjx9CvXr2umpK0tiaPPkTvPbqEhJlTQgoU4lGcqWC90+B6yVFaTynx9GlS6yNA5ty96iZmDN3NWsXJZg50uvNxUMT7sSQwc2UB2FKbb3zXiIenzwdNeNbIItjicJb7i8N876dStUb28rb22VXjMGeNJKfAVTBMUmluGQXvvxkIlqfUMO0b+lPezHsximcS6gc43UNo29WGBnTmW89iqYsX6VrV5BPwHrES1i7Oov9O4JxySARlstY3YduZzYwySnffbsVo0azllFofe6GY4QXgBFhjEgC5u7Addf2x4NjL7MKMVnFcb8pBIUvv3wsMjK5PkkBze0BUpJQaeV1FUgz7nPqOQIUYOOyISS7iljrUGRvkBcJCYH48quHed9wyB/1X97qtXB6NMeRQyLFkbb/GAKp8knTjF+39lh1kN+os2x344h3GF7OrYX8/OtN2cjlfKJ+pHtHIG2zzGKIgMNXMBzOvetIbWOIHtn5iYjgOap+pjqIuSbGVo3jnB0zeQ8tQuf/SAXatRx3xYiKDeN4pnqUyiDeikyIRY4qegGGyLWJMiKQmnAeXTr5aTRftQMhDGRiXCMsC/Ph8rcfQwbn7NCCEPzz3scx4o6b0b5OJBqnb8f8yU+iJuPti47Gmo710WfsKJRGcm75aDbWrtqIMeM5/5NP9FFtKFrmL+D/hx1KtzdZHb1N8BCZYPqDs9eqvqV7tK1vpMUljLSV7t1aX7Z1YoD1nGlUTLxvc1SYcwujIn83x+GkSZMw+rGRqNecdXw4cYdTCasaPn+FADnsAPyJDf+QQKKCd/pT79O+OxThvU5FOhNCSr6bjXcfZE25vvVp0wf0uf4F7OGcH0Xrwq1bNiGiqAIXsAbqmEtaYP/8TMye9jbrQIZhRV2+51BVlM+JUraL9ULjUJGdj3LWPyrYvQUnJ0Tjh8/HY20i3XSvvglXj7qZ1tmnMSFJyWSHP379BNKf6Aj+Vf0R8EfAH4FjOAJ+AukYvnj+pvsj4I/A3ysCxzuBlEy0RgoksIg1IWDBL7RNIjjOl585X3xhXkz7XTQQxdEE3PUvIn2ysPNKQcPM4AoV7pVtTIAoFr2dWmBDWZAGCEAEotJykPT6O5hw7UW4cFAT7OPnzy7dhVXJ2WjdsCli4uKwL7uEtYpYm4HFzPNLWX8kKgbhaXkomvcbOtIyavz956l2NZbTzueNpRvxUzZtn+o2MV7i+atXo/nO3bhv6CCcfno4VrB0zXNz1mHD1p3oWDsS99/YB/XZzO087tRfy5CYlI7YtCwUpKUgmPVfatVrjP17C5C1YRVG9W6DkZe1RTZfHh+b/Brysry4l1YmLYh1rWLDH/94KdavXoPLT2qE0bdciACCZjN/y8DztL/LjWB9DBJENJFibCh7krUcVQuBhkAiKMwXfF8gETZlI7OIrvEOIgJiyCIRPwZ5OphA0st8uSrGqwYSkWLZswhUrjAkkQJtSScpkJRlqpxoSyCVo2XbFmjSuAF+WvQjSrPYKnFLLDwTRIWDL5FVn3JTMf3j6QiJo36E19wQU7pmRC3V1r+LjZ1AdMVM56dzE8Cuz7yyqiPA+f/YOws4q8r1+6+ZM91DN0iDgaKIgiDYAQJiCyrYIkqIlAISNgYGgqAIBmWiIggIGKgICqJ018B098z/+7x7BtH/9f6ueO8Fvef4QYYzJ/Z+97vfWOtZaxVCXASDMuYD3lo4dnAIdkTcBwYCWhZLCW0eYqHd9PlCQGhwfq4ZNeVmcWY+VEcAIR0LBJJVKeMGpcbdL1DEiN6EQh3UV49O0YGVPyoyMlJFqemqRD5AMIRalCnqAI2CacdCQ5MZA0JCwqhQpo8boG/gJwCuAc8ZIaXaH+tTt7dec69748ZbVJH7uxIEdSESgEBAUCOjTKkXzWfkkT3hKvjpv0EAwQdp/xaDblJsl4tVNH+5pkx+SVfe0VsVLzhXhBHooz79VW17uuLzIUKpSN+OxdX58+c4lPjT865UvWzsiwDEElA6RV1+oY6/504kj5v0MVXslZMgh0gYjwjCiovrnu4DgYTwyjQ7MK6rWQHFAJxF87sSVEh2O4ZgX5gH8L4vmP7TppnOfvghkOgMzbi1r2LJbrms13VS17ZK+3Sh1j42VdVpVKfoow8FYr+3A6Vfh5dGytekkZLHvKTtHy1TAO1gWUlZZq0ICWZjZSjoczrhbGGwXxH0K1MfhWErWgQhFo36YScOWu0WTUGaFK53zrlJNSDlAiHJjLC2/m0EaRFIdjAnYtlJoUHB2PBZFptnYeQBrR5YZaCfB9QeXQs7dxD8MQu7dh36Ki0jhHuxIv0qDOIlT/M+HIadULkCyRsi88iE8kEmGXa6e5d09ZUDGcoydd+gW3XrXa0cEFpAv5016yuNGT2H5qrJvZ2LKLSYjJtGmvDM9RB3Jo5jvoEo/OSTLRra/yXFRx6n5MQUKsgLdHyLUOzmHvCwfr5z2itmYTfdI7e4rmlZ+3Rjrws14oFOLlOohPwra0lrXroKqhgsTtfu0229niM/JRrLLcabgmTUPGGaPXM0ZJE3fFv/uqHXE/rhu70uCyg3L0MtT2uilyb3Efi1+34jkHr1QIG0KZX7Jh5u2wN9jSSMZJ4JDEzRpJcHqeWpBux6U4I97r5nghYh7Q2PrMYRZjCGcQzkcmEKRmFIml6Z/LDObMeX0BfsmPsNeF0LP/0e1QzqPObg/LwkDR92u3r28JRQdp3gOtWt6yDtS0DRGVGJ2xHbvdBcTXx2oM46s6ayUCBd2uVe7cDCLiKuBv3RyNQEzXtntBo3AFRlvJn++ucE1L/HuVRTJLKpAwnbsHxro/FPXeXyQEzxiBhRk15cqEkTF0HaVECBZFZ/2/TkE33V6ZITHaG1gjXEXXc94xFIjNjWpwshpoNRAeSQZXV2++aaPLGfi1GzB1Ox1qxNhfgbzKlgRWiTN2aTdtGCsDsryt9HoUptTZ5yv2t3m0X3sTTq0qU/7YHNoVG55CvFx5dq0aLH3TTL8ONIPjftWnHNYbeT+7cJjg4xDM7I1nvxoSftDWU5ZH4C6VcEko1NoWbxSTsW2lhvmUZRQcqm0MMiZBxBDtFhD7dOsnWLac3K2juUCTyCwo+wNZu0edQEndzsDK1v3EKvrPtWQ5+7X7kBkKQoRYYOHqXhY8apasUQheUlK/7AAa0YM1npqD5bDLldgc0ao8gL06LF32gBNqUjHh4uOFYUq1iQ/Ynx0+uVv36UW9r99vl/RNLYubo8LdebHA3kDUCHyErvN84m8LfHafavbl6w9iKLJ8iyxn4hkExT7D6VThzjC9dPyxP05JNPatyUkYqsHKpoikWysrLduvGvSiAVQSA9/fDLyousqPAzTlBmSpKS3vtET9zRQ3dd39ytabr0nqovE/NUrfO5SqDIJHPzLlWj8qxds1oK2LGfYpBNog5J++pEK5ucyFwsrC1DNjYjS4UH9rP2z9Lx9eto3bff6pGRD6rTeWQiDZ6uHxISdPeD98sXgTOAKdmO8OEnkI6w4fxv87eAvwX8LfAXawE/gfQXu2D+w/W3gL8F/r4tcIhAKjtF26Z62y572MaLalj+8fGGVGUFkfPhKkBtp19mfn5ow3ZY+fFvmsv7DgMKDv/s337zf7+N87BN2guBtAYCKRACqQjLhSI25OEgOIFJ6Vo870NX6Xx+107KJdek2FQqZmtl3IdVvQMYF9s/zFTnEIGE3Ze5/jsCCQCAsO2IxAxtn/66ep55sm65vo2KqVqevaNY3+5KYZOer3QA6ugqNZTN7jk/EiCfna1VYtcghyHvC+yFflqlkX0uUIsWVbUKYOnNb/dpFZWjBeHRAABJisBax7d6gy7CAue2m0/neempdaX67OdtCsxM0TmE1jaMCdf6PUlanpmvlPR8RW89qIL9u3V6uxPVun1TLV9TrDWLPlWnCkUa0ruTqtaW3ln8rabPXaH27Tqq73UnuSylt7/L0StTX1fozm16+enRqts0RB9vytGIeT8DfFcEKCRrAkKt0DI1aN9gAF3yiFFsQNDwfIkjkDxCySOQLMcCeyHHBxmxZAighXrTpvwcxmuKKccuyaf63EB3FAuFlhdhZJDZj/ByCwAPBKgz8KDICD1DEPmMBgAfDRrW0ZefLSOrJcNlTZj/T5ipxzZvVCE2RuPxew+NDXGkioEFRrCUK5D+DiokO59y4sjZsZWRSaawsXM2NUM+gLRZ5QSBNBajNSuiGj2Cau8CFAIhgVHORbCIhg6CkChWHkAkmT8gxC6fwa7DYTkC/+pdfCwQSKVmcwOBtpegsA6vkBN0HJ3eeODkNPrHBlQweUr7aZtWLFyEWg8yAjubcEi3UE461HJoaLcwwKUCSOVSQ1INPQWJzg7H/iWyVN3fwcIOcuS7SS+TO1Tk2dUFm8rIIr0KHEQVyOcd3LxD2YAxETDE4bRrAizOSf1uUOSlqDvmLtD7M2cBfxeo50NDpRPrSz9v0bL7n1Ac93EgxOoBCNDzFs11INnic7urThr3HGBYImBjzOWXqOkdtxC0tk3v3T9EtQF2onMhCANjlcZ43JhMh1TAM1gb7iUjyLihElKU+OVaRVtRNv2jwGypOOfUSuFq2q+HKl9ANtPsxfp8KrlL9JFAsrPavvYoJ5WnT7rcoip8fzjEkcsuArROrBGp9pNHSdyLSaNf1tYPPlOkWc0xDmTQHrVPaqog/DQDUMJFMV4WZOUpFEXX/o3blLF9t+L4rBCItV0QUWcthZQjt2fdY1NUkWtlyiIjEuyzTFXHxSDDiTbZzHt37lc0YJZdLyPG7GFgYTl5ZH8bgHikj3+HhV25AsmUWh3PGahUCCSfKtC3uHZx+Xr3gyHYcJp6ivOkr/gALm0uzUWZEEQffPednwCAx6pW1ZqaOfNJVUaF44PoKwZYnTZtCVXz7ygqoq4jlTIz9+mGG86H9LmMf6P04dQLqD5fRXV9zytGkqtTU5ERsUpJpfCgZbTenOURSDZcT3n5K41/YgYZRdUY10PJQElW75sv1t39zuHe4LjKbcmsnd3yAFAWyWz3buO1Abs0I2RLDHDOT9KMGeN10olhzmYRp1R17dqHGgyze+M9BSm6rmcn3T/4Yvd7+/5MiiZ6XveQtmxK5xpjJ2UEYZlKtIT7LS9nv8Y/fZcuvqi5U97Z8eLcpauvfkBbt3G/QTrlFqaj6ApVoSkFzeIKomrSS2PUph0+rnbbctz39JuqhQt/pHijMmMgVHrBAQikm7HcO82dkxEi1ma33PaYli1fh4KvJoQNhRHF6Xr5xft1xuk1lEbxRs8bhmtXohm3RTpFXKAvSXPffACrPXxoObZJkxbq8ac+gtCryXsh4UszdMUV7TRi1CVOCcoqwFYOevOt5XpgyFSuSTXaDnK/6CAg9gAyiU7j/iYWbeF69bt3IopGfm+2opDVJRRkhHBPZWcnqmH9eM2dM9JuFzc0GYH0+ZcHdFefkaxLjAiM4jMtMcoymCCLi8hAal0T1dZgt1Iz8gfnS3W9/G6OqYojCwoLUinKiNKbrz+EtaK3Tizh/nMgvbOwM16cucIOsJw4OkQg2V16SB9Stsr8XyeQvPHn0Lh0mEzGCKQCFESVKkYpI7UQtRsKYuZtI80LLIOT+doVudgayBEkzPWOuPceRpSGstapmVWk1Y9M1PXX3KJ5EJwjpk/SsxMfpH9n8Pso3dtvkPoPfUAVa8SjosX6DhK/frKVUjGPxVNcgCrRCkrenfuJln2+Uk8//6BSYXXDUMoWMbb+OwmUP0Ig2Xxntoz2+DWB5FrUPet93j8gkMp6XxAL+fIMKbPks65q7R6IFaD9bfaRJTk+ffnBas2bN08PTx2pfF8Wy8hQZ+HrBoSj+HCWh+WMYdk5/XL2Zq9ra2TagX2NXadiFKw2dpoLQFFeoMYMe16qUlPBrZqyFM/TwXcWajSOB/fd0sIRyL0GzNanO9IUek5rZeLCwAyrwrQkiEayGJEohW7Noq18KJMhrVn3BGGDyqZGgbu3k6OZoX4D78C6s5pGD39M9SpV0owXbtbSL5J0ZZ/BGjfxOcVXR12JFeaRPvwE0pG2nP99/hbwt4C/Bf5aLeAnkP5a18t/tP4W8LfA37gFftnQexshC3b3Nl8Gc3qV4bipaOF6FCtBWIgYIM2znkf4L8G0XiW32T94n1MOKh+qiLTnHdlkYJhtesu3ud7G90gfvxfCW05P/bPPzQOh2k71/3oA0xLChNmSI4wJJmiYHI9kbOLef0/5AKvnd++mHMiLQrO5MGIDoMTCp0shSCyPwfZvVoXtEWTe+VvGhj0fhHIhks1+6rerFLkPldDlnXTmSTHK5AB/OiAt37BFu9g/7adivICA7nzLV8LiKoDKavbyKt2OCgkC6YzKubr/zotdVsnyHTmauGib1pBZ5MvYB0HUUr6kIhRFu3RT73ZqdDwZCvjkzf4qCUsJwDJIrygqWPMAm3PY9Psoo85etlqdT2igoVSsWzXrG9ult95YoejNm3V3t7N1dde6SobrGfT0Jzp4MEkTR/RQbeIvvtuep/79hikepdXzzz2iCmCTs1bu15OLdio1pobygk3JQKUy5xOIP1I4G3QzFcmEKBKWJ0gPPCQO4MKRRViqhXDOpoYxJIRTJ7Q4E7yzyAHH4YDRvtQktcWGr8mJDbVixz599sN6BZK3VEIovAGIQXSCUj6/wHx07GQA0kC8USA1UaMmDbR00WLlHswCJLOEDC8DKXfDOpXmJ+q5aU8pAts269dO2VSmPCrPDjrSfvmXel95de4hMviwfgxRzF1d1reNozDA0zu78qrnIznXY4FAsuM2o5pUH/dy45o65ZILDcVHkQMDG2m2fmXgkCng9icodeUqrXtvgQL3HlQ4gWQVUA8YoOdlZpUBoSjrUiOCtCnepx7vQiCF27jHH5RKTkVnwKoRofYwRNcYuFU/65sBY1QN+6FM7odkiJ8z779dIR07wtgu0uLX3gSoQ8lXu4LOe/4hji9aJe8t18LnX1VVSKxUXn/Op7Po80VadumNjkAqLMlVMqRxXOcL1OxOFEjbtunDAQNUHSu+OCxn0iF4W97eS7quE4qessMn182dxvpdWn3naMUm2f2E9Q/ETiHHbaTYBe9hy8dot+rGYQrblQq5VKTUWL5/zN1Sq5Pxz3xfS6a8qSoB4QqlNDmC/rMNJqrd9FFIverrwCOvaOu7i1SlJETpVNKnkLtx/jQDsSJpF0Ppy9h5wK3ECZO066PFikblYdk121F1nfP5bM7f7m8Ow/5Y3zXlIGOIG3+NSLbAth826NPhD6HS4uVGtpgVnpGdLvyofO5xvfj/r07/Fzv0nyWQ7Gus55jlmt1Sbdr2AfiPpsnjGNewH4zJ03sfjlLlSmWWXs5Wk/mm7I02fPa96wnNfus9DejXV4Puv0YmTHJ2WJzi6298oXGj38KWsI5TuBVAiFzXs42GDe3uhkhrB7PC+/Y78oxueBiipQrHQ8pNQSIZNlU1Y/ogbxnA90ydspIMJBRIYZUAIH3KykbJ0vsSDRpyrrMb8yzHbFFQBojbj7xv9OgP9Pac5QZlQ2SQZZWVRG7SDbr51paOtPlk8W7dczfzCOqnUiy3cnI2YRP3tE5pWcllGqGRIr8tRFd3G6cd27Chg9g2ojA7G2UFNqk2lWRn71Wfvp3U9+4LnNrGbjOK6SFlBiktE5A7IAJbt2A3Pxjxa3N1Vip2rBBZrdtGu/Y0sLT/gJc1fz4EEkpaU9fkMz8MHd5DPXq2cvlmPu4FGwru6fuUFi+GYI2uZfwpjwy9+LwpkOoC9EuXdx+ipFSbw7HHo91LsLh7e/Y4NWzMfcT7Z9EeIx58Q3HxDeiuKHYh4y6+8BQ9+0xvN+QUG+HJiSxZvFITJkAARldFkZTNuWZp4IBeatMabz8+Z9nSLZBeL3CNKpUJn7kOnEwQ90ou40J4RK7mzB2t4+qFetZ+vOeFSd/o+YmzIa9i6SNmEcnrWQcFQFBl0Y5nd2igyS8Ncu3IEkcJWN5d3r2PMrMhwwIjIbwKVLtWmObMelCxcG8lZvnFPWVWpoFldpHWIi7H8JAc6ReQ3alGDrsDy3/j5hQjHst+979gYedGn7K59PdImPL1dPmQ5Lrbb/KS7Clf2QfYXO0ypdz9yDqbhg2hL1SyYpCSSK3akKwJr07R2OeGubm8NCtQ9983RENHQiBVp09QIAIlqkjWT3anZFrWGDdiSUGp3n/vI3333Wo99NBIiklsnIGEsKKgf7J8d5fVLGDLMhjLVd1mpWvZdkdqgXtoiD5cWfTPrND+gVLK+p4VELhiLyyoTQlj+xqzFQwttCwp/sH4V5BVoo/fWqLY2Fi16XSygqIClUeRgsuUZP47Wg8jjxzx6OYwM791S2h3B9nvrA/4OKEQ9hKmWLRzKzbFro3NFGRlpRfpoQcmqeIJLZWHo0AJGXnprDeGXtpeI/q0NfddDRr7kV6CLI/sdrFS4iNc1lYA164ilqW+/VkUkqUpCFVnIeRmMeuoQPpEfmKCSpHG9unTSyef38CpKT+esVhfQsAtefsZLFml0y4eqnaduqjtReTsUXTmxgxbe1u+l7NFtr5Lx3K+qOXn5X76VXP7CaSj1fv83+tvAX8L+Fvgv9sCfgLpv9ve/m/zt4C/Bfwt8Lst8P8TSF6WD7tG7y/W6+UEUg7V9o5AYnOCC5JHnLBP9ar2vI2LAwTMV7xMlWAVgoeTOeWVgr+EKv9nCCR3GP/Hdc9HfbCfk1i3NxHSJg77BcgbQA9wEcUdTNXC9z9QAVXLHS/vogIjOcy2jopOIxdcng6loHaeHpHmQR/lFklBTglDBSmvD2cTHs0OLmH1dwQVV9INF5wiij0d5UQ2rzYDduGIo00JadqK+sGURfvBlkMj4hUOCZO9YYNKvl+sJ/r11MmNY7QlIVePTl+mn7fv0xnN66pbt3OVz9fNnf+DKh0XqjPPa6aVWM98BjB48OBB7I2SyT3xqSr5RtWaVFYJKoTdn67ScWyYnwZ0jKlCNTMX+a2PtmjTZ2vVula8Hri9napVDtKrnx7UO2/PU8/zT9J1XVspE/7n04VfYelVSeecT1i7I7RytXRfoD5ctx2zHgA9s7YxNRegeRjV4gWAToVmlRUCqIRVVinWZyoB6UQRFGTgk/nIGxpqYCUp5D4Aa7MRLE1MVkxCurqffpJu6nKSKpDFvnQPCqkJU5UaEI97CZZAWG0FuDwqKrQNdXWBKHwO9ltNTzxRdRvW1bLFS5R3IBPcnowaSv6jQNnyt/0MsZaop15+zBFIhxNGLmOhTKnjHzr+My1wTBBITokA4UnmTgrUYkF0pFPlVDvpeIU3qqv44+qoZhPA2nqwpAYUGTKdmqmdk6Ypbdn3Ck2HYTVCzYhiyz4zOxyAnBQqcTdV8Om69yCQuD9yCZ8OLzVk34hTA0eMLOVNRnzQzzI//VybZ3xA5Tfqmehw7cXGskWfGxV76cXSnE/15bRZiqTaORHyteLFrdWy3128P0I7np+irW9/pMywQHVd+r4b8BadfYUa5pRgc5Slg5FBqtKts46/yzKQtujDQferNuSxKXQUV1lxLU5Q7d5XQSBZGBPHVgFStwZsxfcbtfiO0WqQi4oIMDsDoic9PEBn3HKlgm69XOmr12jp0AmKS4PUwoZuP5k1tTudpTPuhqhCsbXgwYcVty9LFQppE0it5BrhOv2lIRKWktuGPavEJauwVmKu4D7fG1SoC4beA7lUg3bhuKLwNotnQALc3s5IQHIAACAASURBVPz8ZCWSsVSF4w3CymkrHNO5S2byGrLqNmx3KieRKwUDbYiYd32C+RnCqeTrH7T0zdmKzytVBASSAeuuaOGQtWhZv/4TFkz/MQIpMMYR49ExuXpv3tgyAsmmFzsJL00mwIBDjv3ZZ+bo4IFU3XD95WrWnJw8U8nQ5+ylr7z6mR4nB8gjkJiLCg5CIJ2uYcO4jm7SNtAOW1Tmid43jSUjqIpnw5ifotNOqabpMwa5/BwbTqdM+U5PjicDKZQMJFiO3Mw0ihU66b4hHd1rLPPPQXtl6wb70Xr6Ygii/v3HcYmqQJQADmIN17ZdU7048RasC6WHHv5Yr7+2SHFhNZgXslSzRj4E0iOqbF2Aewstq7Kx87uu+5PaQfGC2RSaUs7mjULmDB9qqPTMPbrsslM1fvyN7hgMc/wBqe5NN90PKBzFOVl2jpElXgaZqfPyMhM15dVH1fYsrNnKzrF//0la8PGPtBd9kYPPg0AaNvw6XXt9K6eGKqRRi/MDUGy8oM+XbcTCroorJClWskcgtamndBRI11zzoBITWVlxzxdzjCEhOdgJGoHkgZ/vz1ulAfe+wPWt584xHAVkTFSpZr7hXWu3dDIS0LDpMn7UwFxirFBHlRXtcFGWLd6mu/tCIHFNigJQ8QLmm0LAwORScltKApMhjO7SGWQVBnHstnYbPnK+3pqzBFtDiEraxJQJzrqV/pSXe1Dt2h+HQqo/GXeuVka7dpWQ6XQ3ijNWEEHkRJJxWL1aEGTCKEVxP3ockVd44RHpjKllVrC+suy98qKa8oKk8hnllzKFsvXj/yCB9GdmV49I9la55QSSWboZIWLqI1uLFrt+b2VOAViLhWr79wewKHxZDz33AFw9VyDTR47ZYPrFEFWqHu8IWxssy6+nTXtGKodwLZ97ZqKysVAdPhximWuVC5Fg9qP/LMOmyBR29IsoijIyyd50NqP0D48EzkYt5+0zjsqD8dNXVvj2C4Fk6/YghTF3GbmUhyVkMYrdwXc9qB49eqg9BJLtA4qMkGe+CbLB76g9PALJZTox7hrhZfsrb4/lkTKWyWprklLmUzONYPUNeYwiCbXwvl3JGj1mmmqefpYym7K4Ju81Y85i9TvnVD0ysIO7tx+ZsFRj31mu6Cu7KKVaDOMdDDkfH18So6yN+xSNCjo4D+KIOTgQ9WNgfpYSWVtf2LqFbujdVSnksQUzJ+9kQzLl4XF6duTtuuCCk3TboNe1PTVLt953q3yR5iiAiticBCiu8ZwAvEb9VUaae8ZPIB217ub/Yn8L+FvA3wJHsQX8BNJRbHz/V/tbwN8C/hY4vAXKSZZyVYFZ3Tgk8jcE0idY2OU6AsmsWUpVUEYgefYZ3j7WObAfYm08YsU2Y24TUKZAMhDPM9nwXngk9leHH//vWV54n/3Pr7UjkHjRWhQFjkAio8RcziwZICYJBdKHHyofSUzHLp1VzAY4Bz8mC8/1sWksAFg18MWAF+8YPHDS3m9AibNGsnO3imCA0iIAzsKMZAWnJeq0erV01vFVVJMqTvsuoGWvLfizHkZp0ca9+gFSJSM8TqFkIeWiukldvEhdm9XTAz3aO3HEom93KwPw+9z2jbAWlLbz3jc2Zenr3XvYkFVQEEBW+k9blAtp1b5pPZ13Vksdf3IthaEiSoGs+mLRfr3/+hvqd+N5Ovvck5UOmLdgXbJem7NaWfv3aejlLXTtRSdrEyHar7wyV5motMaNuo3Aci8oPMJUC3bMnF8Bp7qLn2cs36WZq/YqyWzPqFo1e/pi2qzElA20mf1XioWQC3MCAHflzxBKBnYUA0YE4z9UCPHjwHr6WUVTd/y0Vg/deKVu71bHxSZt4td3P/WGlm3mh5g6WHjxcpQcAVgyGZhv22dX5k3V7fGnnqLa9Wpq6aefKW9/KvZG2N9Rhh3Fdcrf9hNKp/16ZvpzjkByth48ypVI5RZJ/7wH+X97pC1wLBBINi4FY8+TlZdLXwVIZWwqMKWKgV2gt2aRGMoYkYmdZPOOZ6pOVxRKLRuCTq/Xh3eMUP2SMMYDSBTGsmDjk7nnAwBs0iF0tsUFqMvc152K6ZWre6hqZrHiMa0zzUcR/bsQVWI4CgpnL8M9UcVCvvONZA3SbrJqTul/s+I6QSC9t1iLXnhVlQFqDAA6iAqn4+3XK7h7Z8C/bH3ed4gOksXQ/e3X3Bj72flXq2YqQB0I8EEGigrdLlWjm24kAG2XPh89ViF7diuUavKQaPJb+LuEsSmbwTsrrFRNLjpLzfrfJO3cpfduGa4aKZCtHFd2UKkSq0fpkqdHSQ2qat/G9crbsFdVw2MA2fOVAxCZhQqq2WlYfYXE6NvhDyvw8w2qgorIbD53RhXq7FdGSzWrKfvJGdr04TKc/SDhsQQMY8zNY85J5v4txMZuJ7PLbY9jh9e4odY/94JSPlyiSth8WjD3Aawmz1mEAgmGZO5F16sCTLVVWoeYNZkpQg3EBiwNArQMhriK5rND8Iaza1M+v5n1qAPcyjquEQpH+jgWCCSXiQSpH2mRc/xs41sI19TOajpFBg+Pme0RSIy5BYUJvyaQeI1NXX+GQLp/cEcnsLNVgUcg2djufbBBmHRNMnSGKfGgESVx2M1lqVJln2bNHm0cprpc8Zi2b83A5jQSu65k8oVO0aOP93D2aQ4A57/M3GD1uHI8CiTs2bCKzCXXpXatKkpKSTFYHAIpQSedVAELP89yD0xb897dgSLrCYVGwsgw7odiXZoHeVrKvGoKpIK8VIiSMWp/doVDqpf+/V92BFIkBJLxvLkotkY91FtXXHWi10VMncDzt9wyWSu/3s2RUXiAag4TSr30Yn+d1baOklHs9OgxgsINI/i83D+fL9MRSI0bmWWotO6nNPW4/kE+rKK3NjJ7wdREgPk7UXWh4uNRCOkZSu6cXcfsbJR8kMH2UlMR2UxlCqEln25CdTVRQWQ8FaAgMvFtDONHVmYew0isMshBGjH2Sl11VVvhaufe37PXJH3x9Wb6S6TiYqli4dPSAHJhhyAOE1HBkYE0+R7XhnZr7GX+737lAGVkRaIIw+YX27NatQI1f8Eo145FLHh8lgFHu9gUejiebs85UdKv1mFeNuQvj7J517GiXn+0c/5fUSAd6djjbjX73/9BIBVRwGMZcX+UQPK0iRQA2KTDvFKEgmnKlCmKRf167bXXukzEAi6wZ733+2OoRyqamg+yqcxCt7w4p5xM+jNt8Kfe+1sCyRFuXuFXCItNW8PbsW5Zv12j7n9ETz09XpWPi0b4msM4C28bDklrN+RRepj6xpu/zB3By7+yhz3nFbRZjRbtTxZgtiPb6QUUJoTwXDBk+o/sD8Y/N0uNzrlQB2qRU8f1TJm7VL2ws3t+1AXYG0qTX/9RAybPUSw5sKnVyDgSAzqfHZ9GfuKW3aylbb3NupvirFAmoKA0lE37t2Kr2lsnnFxDe7MZ23EKCE0N0UN399fNXdur3z3dNHHGD5rw2usa8cxohaJsKmCN5R28twa33u0USWVjx6H9qZ9AOkq9zf+1/hbwt4C/BY5uC/gJpKPb/v5v97eAvwX8LXCoBf4pgVS2oTcF0j8kkMw93wgkfl+uQPqFRPJW/p4myfsTWFYBXv5ae5MzWvgTRXz/jEAqP0n7fM9u6xfLEPtdLqDxfgClNXsOKi+EcO5ArDrYiBmpE4nSYOnH853zVIdOF6m0QoyyrcrdqphBSSxrx8fxexs4z8bDWQe5cwFUoeLPwLRAQMzMvByFRIW5QvmirFQA3BzyRQrVrGZF1cZSrklcuBqH+5zyie2ZfiSCZfZWgowti6VSLZUCoIZthjD6+gs92+cGndWC7CNeZ1vXdL5+FyTKF8klmrXqR+0PiQPkClHc/kylLv9Ml1SL1Ji7e6iSFfhzGXIt18RsOfjnuIffU0HGft1889Vq2KiCvk8p0YQPN2rNd2vUpmKhHkPxVAFL88WLtuvJp19Xn7tuU5cLqVQ0wiiVjKXlKyDF8nX+eWerRs1AbYBYGvv+z/oahVQ6VYfFltRuhKRZddnDdt2mGAqOVEQBv4OJCjXipziHH3kzvkphMbHKBvy1bIYowMaQdas0gkyMe65pwSYTzBy2bfqKTRox7Stll2KnhC1SCWC8qMB2qJ9dDvd9JTq51amqUr0SBNJiFSRYiHoYgJeB4vnK3bROhTkH9eLMlxQSBxFwWI5PeRaSq4g8PBXcP27821rg2CCQApUP6JEH4WgV0Wb9FAHYYn3RaPRI+ktBBlXS3PvbgU7qd+mgukNvJ4Nok74c8IziUccFwGAaARoMM+EqgBkIjEDaFROgS2dPdyjs3Kt7qml+qIJRLAXS/wwEtwHJcoUKsXoMJtemuMgCfQx0LlVKhTCdPPhWRXc4W4UQSJ+98JoaIPn0QYpmQDrvDC9W5+celpo3gjnepxcIp+4zfQqfGaZlHa9WPazjcsgoSIoJhUC6EAVSH5RBGzW3/0A1ACiO5PbIhNCKDIl22UAlgM6MgKp98Zmq+xAqot079cFtI1QTkCiaQS0VciLswtMIVOdzzGPLCFoUhu6GNJWBDe8GAGHX6VRVX63VNyNfUOTBbO71IO1DXXH+pFFSo+OUPGqStiz43BFHYchlIgEoi7GdC4wMUQL38F7UUF2fIo8KtdLaF57Xwbc/UXXAyyBelxgfprM+msGXhWjJWYxZRbQb78mGUDCyIgpJhPUrl/eSm0esEwOuebmVPcrtVF30WhlIZRD9L3aqf6x7/7cJpFLOxWzBDlcgMX25uc0s6exUfVxQO09TIr3xxnIs7GYdRiCVK5CwsCuv8OaU/yyBZF3iUAaJa0Ivl8REpXYcA/u/qvkffacKFWsrF0YpIDBTkwijr1ozXl26D6Tbx1JYwGvJ1xk39hZ1u/x47gsst+h3jkDKgUC66mkykLI4lwjl5KapTZuTtHXrVqWnk8+Fcql6dRQ8Mx9VPAUSpkCa/MLXmvDsTIVFk8tHXkn12tW0fTtlFkZqQODm8xmWgdS+AypWmy34X/8BU8sIpGpMJSWOQBr+QE9d1wNi1B42x/P+m3tDIK3Yq3CykvKx3SsqSdDklweozZk1lIgtbc8eDyghAXUC95eb9vIT9P77T6t+fTJsuPesf95441NavXoHY0EshROsO5jDKlT0YS83RE2aGPFUru7hAyy3xJgnrzzCa19+v2jBRt0NgRQaQRYT9rCm8qhVJV6bNmzmVqxC1uF29b7jLA0ZfDV5gky3tHHnbmO0Z1+uG+uOP/5EpaehRiaIyocdbyFZTq3PqOoIpFDjDcoIpKuuGQpXHYWlFUU0OUmqWTNAH384DvLMiCqneXLHa1yRtaMHYxsQXP7D4feV3Y/ePemtPb214f+qhd3hLfNHf/6jBFIo60JTIL08dYpGk2NUxHwTgIXdP1IgGYEUwEIxwDJ0IB3cWtbWtWW2rnlkIEVERzB/lq3tfufgbf3kFG48jDCyf1v+og1Wltl1VHMmywgkjwQzBZ+NnTZ2edlJRiAFQiQtmPep5n+4WGPHjVZkReataGxqUVMdbQLJBGSmLLRHkctj9e48RzBbcZYV+vHHCmLSKTbzUXgRQZsXZxQpnPX1hws+05zPv1fj887TnqgARVIQl/z2Ml1xQl29+kgntzaY98ke9R77oiIuuVQZNRnvQoswEqAIZivhdeyRzHXWiEbrH+Fc5txtu9SIcb3f0GuVg+VmId8XivItJjdQYwc8qHNOqafHxt2sdz85qAFjxmrw4w+qQq3KjD2olyy/6xAZ6SeQ/uh44H+9vwX8LeBvgb9zC/gJpL/z1fWfm78F/C3w12qBX5eDeoC/29r/OgPp/yOQDMhi8+ACZ111qwcMeAY79vDQg0Me7s5ewR5lih3n3V1WDf4fIJB+qVjzvqM8a/bw5y0DaT8b2TV7E5RrBJKBIRwnugCFA3R9/slCLDvy1P6SixRco6IyinMhZzwCqdh5jpe4Sj5rLxwvqF7kjMrCjM1H3TZVRRAmtnELArgtRokTSjU/4TuocnIAjQsUQaZDDBZRJ4QU6+RKsTqZQHqTJH2SLL26cr32hldUZFRFRRxI17bPFurGc1vq+osaO6JpJ5jtj3jGLfl2g9KoUoamUlF0FQiwIIVs26rEbxboyT6X6NKOJwiXPH24aKuKExJ1VaczqLKWNmw5SPj4G+pw7jm6EYImgcOfvqpIH336pUq2rNFQiKVL21YVAi09+MRsd96jB16h2MoBWrqzSNNmfqSt3+9Q1/ZnqN9NrRXIZ077uVgTPlmhBGyYYIMcimhtZiBYaQFHTXV8GL5ewXshdCyoImmHqlSKVCVUWUlYgiRYpgs2QREV6ikgMUlRm7/Xvd3a694bW7mqaFO+EYWhQU8t0heo4rIjwlFmWH0tG06rBrWyZ9s8UyresnVLxVWIdhlIJUm0TkgEm1T8/QHrM376nkrMHD37+ovyoWwozz8yIsk82MsVSIcTS3+tG/vYPtpjgUBywCUgWRgqpPTsLDc+BVmFLkxvDsBwMOODxYdnQNUexMKtQbeOqjGwt7Rlpxb3fEBNuFGzC8jrok8ZgWRji42ARiBtjw3Q5UYg8aEf9r5D0duSVBlVZ3x0lFJTk+ULYfygcj8YmytriwKI1CCeM3BtJ5kALYbcqmoXoXh6d4k+xbKxVnap4hiTc+njqagR9lWNUueJT0qxodq25SfVb9MWQKcIYuUK1cUKT5E+7Q0pVfUrOqnRrTdLO/Zqdp97dRzAfBRcVTB5JqaWys/NlQ8gMAV7yToQSDWH89otWzS/9wjVyeZeAPw7iFVVh8f7K6jtacpftILctTx4I8g17IzMAsiyT/IYz4uoJI5u1QxZZUV91fM+l5EUBluzL6RQ500ZLWEnmfTM61o780PVKiaXBgVSAeNnIGh1EKTaQcDIxAoR6vzEWMixelr19AQVzv8SqzxueG7rhErh6vAptoBY2n19zUBFbTmgKCrhzQ7VSBPL+zBbofCwEOzaTC3q5cG4WccVQ3hzVvnPrqDgGCeQ3v1grFN9uiii3xJITinM2GfzG78vYj5hmoEk57wgBA4pkMKxSmMuyi9I0PXOwq67A/7sYbP1kRNInTX4/g5eVJj7vPK1g7uTHKlnQ/87767T2Ide4bui6HeAr+n7NOyB21WrTk3dec9DZA5Vhv8vVYWYUr315hieN+KJKnoQTPuMzJwg9bz6GW1cn67IyEiss1Kxbe2oH3/8ka6ahFInhPk1GaXsw2p+YpQjkB4c8q7efXeFQiKiIJXidUKLptjpLSYPJMIRSDlZyeQ6PaKzzrKyDa8d+g+A6Jq/hrmRDCRek5e/Xw+OuElXXdPai9WzCDPO9Y47pmr50g2Qzlj+0YPyC/fp5SkD1LZtTaUyV15/3QPaiwdtSBjEGMBoQeEBffTRc6pXD4Uzn2GqnKmvrACQnqRqlZoqgzVGKGNGDqqoevUq6YWXhqvOcd5aqQh5WQT92dq2CJI2CILbsosCAGWXLNmuvn0mKDisurOwq1AxWqef0lQL5y9iDKukrJwDandODU2cNBBVHkPAjiJdDbmVkxeKAitLXTp31aaN27V58y7OL5x+k6pWp1dGaXLvIQXSjh1Y8l03RDn5ZgUYhpIkVQ0bxGrWm/ezLvGooLz8Eu45b31neLaRkwWQy5ZtWL7m+73ZqFw14SeQ/vh8/a8SSNa7bYUUUhTsCKQpr0x1Fnb/CoFUyHWMQK1WiErWCKA8xuxQ1nC23jfyNJACAUdo/97hM2bZ+2x9ZeuqrKwsssOiKb5CwcRYbe8/ao/DCKRiLJC9gcAs9TwrOCOQApDXvz/nQ+7PSHXqep5b3pvaz4oQbL7+0xlOf+LkjUBi2+Aeti42dW35fsvb77DHguwxm8Ec2OBS9mxB5CEFsQyPpSpw1BPPa2tstKqe0UpJMPjx+FEnf/C5LmtaU9Me78KaRlqztkAX3fmAfB0uUGDThspCcR2CZXT6xo0Kp7DDsk6DmWuC+a4Q8mQPUMTWq+flOvfqFkqhMCSftXwM1ziSNceTD47VcZVCNGXi/frqW4j4/vep9+DbVPf4Bk6ZbVlsps52l8GO17HoXs/yK5D+REfxv9XfAv4W8LfA36AF/ATS3+Ai+k/B3wL+FvibtMC/QCBlcqoLCN/N9QE6WgaSbVjKCCS3yTrUFGZjc/gHepV8XoWpV0HrPQ6rCi8D9P5Ma/4jFdLhRNHvfbazsEOt8sPuA8oOr4CNHcwNqGIkxxTO819/ulQpsCftLrxA4Q1qKL0o5/8jkKxKz84n38Au3udlbZgNhm2M+ZtKv0hyQnKzAIAAk0KMBcHvOwjSaAvZRjVr11D9ShW198uvFEMCd/8rO6nJiXFaz2e99n2qlh7IU0S16lJypnL27dAJNWJ01sl1lZ5aqNVrNmjDnmTtQkEVxe6xSqWqqt7gONWKr6yfFixU3o41mj6hr2rXjNWC7QRqv/OZdny7Xrd2v1i3XtXcXalhD89TSlq27utzlSrXDdQyRE/T31mrdV+tVOv61fXMfZc48PL9r8h5mDRZg27rpnM6NnWWeW/O36n33/4SK74gPd7nQp3QPFbf2Ubx/fVasidTJdHV5DPLHb6oCKu6EgAHs+LxJabJt2mn6oNiXtqmqU48sYFqNI/WtnTECz/t0Edf/aCEnAg2qBB5W3/SrZe01v2E+oJRATizKSUPZcb8fXrqjQVkqBDsGwoxxLW0LCWHnlqZOMqQ0844larsMBRIS5B2kV0FGeAzAgkiK/WHr1WjWrTGTRqPdIGqTBfc69lnHK48OqoVsn/mpjjG33tsEEjGa6IEAqQoRAWYRZVuFGBIICioKSfzjSwGLDvIfZ9HPtDl96POaX+qtHazvrv7EcUkoqZAMWPBzwa22H0PHaI01ITb40p15Rws7ADJXu3ZW3VQEEVjuVZEzkAIyjyzXAuCQAoAfC0h3yiSe6GU50wJtRfCpvHAG1Ud4lqzFuqLya+rYhYAHgBNGAByFmh2ZsUohbVqrhNH94MNAmwJw140x6dlEEiNwMKyUfWlxYQp7IyWOvHBwVJastZOm679X32j4OQ87N2inWjPrL3SIVRTIZuadDlbjQfdBIG0S0t7PUheEoQVA1p4i/pq8ByWW3zGO7cOVUhyNkAUdlwAPEEQAi6XhvPegYLh3IG3qhbjZf5r72v5q3MIb/dhxRmgs58hA6l5A2V9tFSLJr+hOmSgFadkOuLIBohCyPW8qFAIc5+uHTtSOr6h1kx4UelzF6o2IJRxwrvigtRxyZsOgZ95zrU6LhfwinE6FJvR3ALATOYkI7l9kNaBSD0igkzyCYDm5iAvK8KOs1wt6u73385/f+C++W8okP45gWRjlpftY2OeEUk+Z2VkBmBBevnlRRr/+Pvk3dT5jxBIvXp1Rt3SwdmyeYOnrQzKEE2Fup8MA9y1C1u364Yrg7klPCxK2TlpOq11Y1WqUoWMpyXkoKAcy89W69Mba8rkO53yyBYVZvtqXnYZ2UG66drntXFDGvdHKARIsnr3ulTrN27Ql19sVnx8BT57u8Y/M1gXXlzfYY43XveSVq3cyb3hU/MTmqrFyU01Y8YMRYTG0WcDlZmeoNemPYmSiZvNjpM//QdMg0D6AZKqkgNecyHchg67UVdfc4YntONzTeXVvdvD2rs7F+LECkPoxyUH9fIrA3UKuVEI/yCQRmjnbkhWUyAxX5VSvvH220+owXGRTn1kU1QStRP39ntM36/cq9jYGpBM3N8A0lmo6Zo0rawJLwxQdVTDBmd7xTm0hWX9QXgXmb0WZM6ihTs0oN+LjD8VAI+LFItC7/orLoEYe43XxiL2zVG9BmQbvjVW0YgDv/hin/r0fxJlUTS2eMmol+6GCPsGEmknZF0492CKWrWupFemDoTo86bRPVjYdUUlllsA0Y1C2wpBqleNVO8bL6NfUWjBuFHI3G7tU8LfkVEhOv/8090Sz9Y7oY4g+GW959ZEzs7Y6zKHyo3KWAj7y17tt7D7vweiP0ogBRcGOQJp6quvoEB6gLKIwxVIw8hAos+UZSB5CiRIJ27G9LQMriNlP6y7bG3kSc1Y65uaxSld/jmBZHOaEUeJiYlq2rg+KrZCVygRGupZj/4ZB4L/u5X+yStc8Zv1RbOu8wgkI2btuRJTFrO3yUnMx3Ktv268pTfZbWc68pepT0Ws93OYy40QP1oPW1fbusPNQ5yG7T+8fdYvD4Y/jjNHvghstLnpCiDE4oMgkPGC7jsC+7iLz1Zgw9oUzOSqckGAkud9ri7NauvVx7taZKkSGKfamSVng5NU7Yx2OpCFbSiFHoX7trsCkKAS9oQUpYRBLAVnZmINvUsPPNhPMU3IS2PwMvdqREuK4zhffGS8omGvpr08Qpu3StfdNlyXkpN0PHlJRnZZ4Y7lpZZb2LnxoWyc8BNIR6uX+b/X3wL+FvC3wLHRAn4C6di4Dv6j8LeAvwX8LeDt4A8H0SxUxkE/luwBOMVPpnZZsCGRLIxIngXAMGsEgDoD435LIHmIXDlgYMSRtwM4pERy/yr/PUDtYdZh/87L8a9Y2xUA4CYU5Ov73fuVFQGBBIhi7FiUUx6UaPXyr7T3561qf/75imxWhwJ/q4QvYtPoKZA8syCvArPYfaEX1m5/DCSxpgghKTw7O1cxcVROU5FnG9DAtHStn7dYFQILyFPopLpYPrw7Z6VmTpyqh++6QTfc0kab+Yi5P2Zqwa50FUEMFbIJLMSqB2GBoqnWztuIpd2m7VT9palOfJTOO6MFwedNFVc11FnUfb5kGzkQczRscA81oKLwZ0QJb3+yUR+8/Y1aNairB64l76SeT/O/SdLMOR/o7NNP0eXXn4KVFYDT8iTN/3KdkjZt0IyB16tV42hthdwZOXaiasZVUp++VyqeaInlW/P0/MwV2oFlTu+zG6nPTR0h0hBNrMvR04vXH69pIgAAIABJREFU6QCt6Hz0aedClAw+/sQDOBRu3KyGGem68eKz1P2qJliCSBlWmc2GE/5JM5ft1LRFa5WRROQvO81rO56mMcPPs7gk7du3V3Xq19R6HDRGvDBHX+zLUjZqCqustN1mKdkRxWxwA9j9tm3fxl2TLxYvZSfrlZAHclGiCrOUsfprnXxqU907ZrBKCfE1Ask2rs5Gw4X48lllPvL/zn7p/yyvBY4VAsnAo8zwQJ1853Xan5Wh9O0J+um7tVTRkwkCuVFQOUptrrhUx3F/qVoV5BB52v3MVGV8uEKRmeT2UAZcynjgKZCw5wFNNwJpR4xPV87Fbo0+PeGG3qpIx46BVM4lt6hCXIzS0tIgN6PIHclTdRRQ4fuTsbU0AV2x9sQEqsmwW1T14gukOZ9q6XOvKprvrWAWewB6OShw0gHg8qrGqyH2jpV6XWWubi6MbGnHq1TtYAbqKcZtlAv7IsJ00bNYwrVA1pGbqvTvftC2L1Zp8/K1WM4QEg7x4oNoim1SVydc3E5VLz2bILbtWt7zQVXOAvomj6ldv1sIqzmXc/5YX7/wpqoXm8UWpBvHYJXtRfwdBaCdhQIxtV4FnT/hcVCrXL13R3/VSAKSRJIQd/lZOqHfrSBcAFxbd2jzshXa9PVq5e9OgMjiXLhns7kOp3btrFMuIfsJ2c26F6cq7e1FqpELQc+9uycuWOcvm4OyMVDPdLoWwAvlUr5XuVyMstNAzxK+N5J2rBkCsJWSoVjUGp6dj0cgeeN0OXFkc1MZoH0EN+bRJpDsjMsfXuGG/ZvKfvKiAhgP35r5tcaMegOgv67L88ovOPhvVSA5AgkFkiOQrCmd/ZABsfZEGYFkz/DUbTe/oNXf7VQo18WpDkxxB0uRYy9nTi3IS1H/e3ro1lvbOBVVAGpeC1bnxUrLDFTv65/X5k3pLpA9KycBsudKHQSQfgubvrjYykpO3q5+/a7THfe0Uy7T9BWdxiphXzH9KledulwAGVMBQu1lCNgKgOHYykIgvTrtCbWFQCpvOVMgfTL/e4ocUCDRZ3Lzk/XoI/3UuQtyoLKmXvrZfr77IY6jEofN3E//io0p0Iw3h2PtZoUiKHauekC795qCKgqixzzrEvXmG2PJQIp3ai1rD1z1tJg5elD/x/kcnue4AkCmM3OT6aeZatg4Xk88NkTNm4Q4vF6E3ns/0NAQOWYPuODjrbr/vkm8Pt7Vq4TDhY0c2kePP/I4FpVmx1us6Ng0vf7mM6pLDcqsWav00LjpHHs092+2Ro8apdemz9YW7HGDWfvkk4F0epsqEEhDvEIYvm3fPtF+d0NGocsORKWUj9IXwjuchUx2ZjqHYpaKRpLlsc5J1KktG+vNt54UbpKuG3irP09V4D1+fb/9CiB2BK+fQPpXh6J/lUCyJbYjG/4ggWSMqc1pxWYnCemQ52zQfBC8FAxAsDoFkS02y27/w4+7fP3tCCceYXR4s5zsfG4j/bjZy0MqNbU3SpOjTSCZbVqJj2PiXIOY22ztXuzDUo2/d67dw/30mEY/OU61cQfIyuB55vQiJH2Bxs7YjXgUH7b/8ggka0fLoP1lTjPiOZR9Wj4FU1aoYXNAQUGQwkqwgGXd/g7FJFFdz8XqFmtB7uGqrCsyUDx3P/44TX68uxtuMDbQVQMh1vdi4XteZ6XDKudkEtSaxFhOvygujaFWCytastHyD+xSYxRNAwfdwRoIa1mOJ5IijlLGxDi6wbOjx6lRrXA99fgAJWD1eVWv4Trn+s46uW0rN9ZbIYoRSLYGtz7rz0A6ih3L/9X+FvC3gL8FjrEW8BNIx9gF8R+OvwX8LfA/3ALl+5+yClBXll5WA+qqtfljBNInGxMJSyc02hFIbETKwAzL+vmlwtusww4nkOyf3gbTVfWV+Vtb8Hn5o5xgOtIrcPj27RcllLdh/r1H+Ya1COQrg3NZDYiZFk7AN2QPpu6ATD6FA8is+fIb7V21Xu3wCI8+4TilUNVvYJdVuZdwXgaiBjgCiQ2n2ddZ3bcFufPdto8ziwnLHrANUZ5ViQOYRRK8m4ud1L55y9X9zJN0Z6/jyfCQXpn+FZlLizWQirwOl56og3z/xJWJ+iapRHnRFTgsKuzZBGZl5ygMC6mURV+pPsDrDeeepnNbNVYd8GHj/XDzgazhNPh50tR5qozV1fldO3LtsBJamap3v9yltN17deupNXT3dScrmcv92FNzlHogW4MfuAnLN8gnyJnXyHhYPn+xbmwYr0f6dkZpIb0+d43mzlmi227tqYvPq+Rs8cZ/uEfvf/KZ6kUUaeSgXjoOu6XV7C9f+nSH1u9OcbZ1gfj+GLBum92IPKyBflxLNlOspj55nfL43J+2p2rj5iSUSI1Un6rrDXzw+He/1Bdf/qzYtAKd26Khxo68UJshzb77eo26odICm9Or89fqqXe+UHKxoVVmT0cmCuCpVT77ogLV4fyzAbly9PWSZVwEyMGsXI6FXBeuY/qalbrogra6CsJOER6BZNep3LP/t0qkI+2f/vf94xY4JggkNx6V6EBQodpMekxqQrm+G9isnB6g03yrTA0BpiQDgjNzlfPOQq2YOlMVU/JUEVDNMiDMBs/6tgsbZyzIgEDajaqtixFIpjg0GBUVjQNPXWaBMRlWOmwDBP9eu04/DBqhqtjnWFXzQYiSk7Cwi+zQHunfZ/pswhTVQmFEEIkDb0Po5+HBUTqAQmNvfKgutmyic7Gww25o6XlXohxiHALkyjJiBlS56Ljqaj0EEgilHx4xsLUMOL44l0fmDZQMAiZ1sNRsk/n9uE3f3Tpa0RA3+8lA6zBjslNSrBhF7sn6fYrJY4zjPAzwKQRItHEOYzCnVtpD3tHZIwZKp52o7HfmacOrH6iA8JUDENttrrtcVS7siH8ON68LKuL7qHp2wTAA0V50Dh9GrpkYJ/a/NF275nysCo4kCtFe7umzFmBhh6LJhdPZVIUaww14YfxtTWztallrazZp5QOjFcN4HlJGIBnA5tn8WO4R97r7Nt73m6rtf/WePVoEkofKW/mCZWYxQ4O22VMFMBOW8+bs42jaadO+1KMPz4ZAqu0RSIVlFnZDr/y3WNj9PoFkx4dixbuaToU08fkVepYcvZiYaoCEZIZBIuVgzxYWagqePPpTMpZ7T+rkFkbo2DqCVQZzBldeyanYHd3wDFaNVNLDLuXkYIE3oqfLs3visbew2Kqo7KwkdYWkHPfYFdqF+qfHFeNoj0jy9NJ0y23XA/YWoW6aQkFHvFM+ZGZi5fXyw2qHhV35cfYbOBUF0vdY2FWDQApUbl4Gv2+qE06oh3LKR65REnmAXys3l7YsgrykT5rFXL360Zrz9nA39yIi1pXdh2nfftQboRA75ICUBhzUnDmPqEnjWJWgqg2AUC1fg7wzZ40eGvES6qOazNkE0aPQLS7JcedTp1aUXpwwSs0aG6PmDR+mUgyAMCUmUMuW7VL/u5/jecgnxpmQ4Hy98NwIjUJZkLC/lFvd2pHznDpeLWnXl15coqeemwNxXUFxZLQ9OX6sxlIUsm3rXt4bznnt1xln1YRAGooK01Nc7d0rXXrZnagbuE4MhgGMUeG+aOUDpEeg/DWVZgn5S4hMIPb2qznFKm/MHAbh4K2BvAjBf0AgHVpveqSR38LuXx11fnndHyWQgpjbTIH0yrRX/6kCqRRyxLMPgxpk/IyJiYZwzeIeiGRcgexFVmKkvVmGltq8581ov3qUr789MiCAdRh2p5BPBxMSVKNGDY/0L7MoO2oEkt1SZfsSI1sdgVSEAslmxDICacHsRZDCOep0TSc3TUSjgLTyugLWA0WQKWZkfVQfMMem3rH9hyuO4Kazc/IyGW25YUQ9f7P/sDEtLDBKKQeKNWrk0wqp30gBbVtoP0rFIJSE1bLylDn3U11zUn0998hVJt6EBIKUnrhY42d/odrnXqbQGnW0e882Fe7fogrk0WVTMRbDfB2dk66E9at0butmuum265TFeJCGjWxQaajCGUvMNndIn77qdN5JrOVvhfyXLrnqXnXufb1atDudQhavT+U7m05bCPgzkI5qv/J/ub8F/C3gb4FjrAX8BNIxdkH8h+NvAX8L/O+2QAmAYiCECPEJbCJs/wEg6rZItsEzT4QgT4G0KUmZlLmHUCVbxMbRsjh8hD+HASgUoawpATwMoeI9k6rUMHJpXFguwKApdAxotCBdV3UIKlFg7zUpjm3gzPrpTzS/s9Ao88k2cNY+1302m1P7zvIsm3JViTsG257Y7znGfGQvG5PStK0wAPVLKP7eVOqxmamIRdTP33yvrcu+0ymntlL1M1solerqUmcjY0kn2KGZZIaqfyPZikyJ4J53kJn3M18USli8HUc+7wsAVQmhBDk0PUdRG6m837NFYwdfJhxhlARps23TZix1GimTj13Op0xbsUMHCskyKME+BNApD9u7EjZXkemZ2vf2PN1zUXvd1r0hYLKUwutXrtmvlK0HdNrxzXUClctbNiXrow8+00WXdlH9ZsH6nGril344qOXLvlBHArAf63udqlbl2i7/UbPf/kpnt2uvnlc00w4+68lv8/TVip8U/u03eq7/nWrbIkB7yFsaMu4txaPKGN7vXAKFIzSP4x4/a5kS2UC2wku9ac3q2r5xv1av2qWcpGTVgViKjiGgOyZKuWxs9+w+qNR1azQGUqvfLe21h4v/+MT3XPZE1/PO0ai+7RyYPeWz3Zrz/udKXbNbF9L2I4dfpG3bduvNmZ/pwgvPV8f21bVmT6qGTpqn5ev2qVLVhkpJyVFkdDw4P7k0qDg6d+tMm27TuhUruU5sSi3EGbAyKDtFBau/1WXXXqYrbruGXx0OcP2JzngEb7V+eHjOUjmxYs/9nVVQxwqBVABgodgIHXfOmVjCYU9XEwbTQlicjxYP1IKiH2dCev78+ZcqWr9DsZCUYSYlACAxEiQmIlI52MsBQWFvE6o0hp/0uAidPW0SWUSwTzbUlZMUNti5AYg/NnYZ4fHDOm0Y9YhCAXBsrMitEKk6V16guGuuURF2bz8v+lyFSYnEHZF/Qn9xak7yCkoYf0xlpGpxavkgpA0fuubeIQoyy6FIyFT8tnzkXqQDJGdWDFPjM1uqRqtT5NjmGrVcHpk7jlxGeM7R7Kky1q9T4vfrVbz8ZxXn5iu23Umq8cAggnJWasn451UZ8DzCQHDGWruGhRxKGKqQQDIyDEwuiAlVzTNOUtywvgxI3+nbMRNRHQYpDWVrDvNMpfq1dfxZrR3BpCrkvUXFe8cQyLiKKtGxBekW7rZZm5Z8qYBde7ETpdqd+yEJcP30eW+5jDizBnQknzFCJlmxicTmLfMYMy+f1T/ph3GPKyw7H4c/rwreZULYDwzMPlBLB7CZfOYYJpDemzdWlVF7utnSyMfywKMyAql8yPHm0F/OxQik16Z/o0fGQrBE1DqMQGpFBtJVLqfGdUVed6QZSEYgDUWB5DBU+zBHyBqrZw9UanaZTK/M9f/5x2L1vJ4craA4+D7P3jUQgtZymwIDc3Vc3XDNnjVS4eYiCzFquVoetckcnR+oa68gA4nMu+jwGKVn7Vb/QVgfndBMvW8YpUqV6gNwp6jZiVU1c24/fb1ij+7q/azLKErN2qdHHxsJobNbzz83kXu1MvcFehkUT5OnPKz2loFk3YhD73/fZH3yyToIpqoQNXb/o5bNx7IJENatGlgP+UyFjeVekOXBFKSjnDqo227ron79L3Z8cxoTsSmQ9uxhno+oyLlkcY579N77j6pRQ9hY63OmrGK9VFxKdhPf+/ob3+nxx1+H90Q1x5rKHlGoElOTdqt+7VhNfHG06tejeU0cwfvt2rIs0/xPNmlQv5fIZ6nBmsxA/zTNnfmIJjw9VcuWb2M9Fw4Pu0/DuRevuaqZ7h/0mj6CIPNx7HVrR+m5CSN1T9+nAYRTHIGUl5eg1m1rYIE35BCBtHu31O2KvtzbjD0QSD4OwnLbctOwqzNCgeteUJzFNQRQL0lVsyY1WEs84HUJ43Rdx/QTSOX36b/z73+FQLI5ooix0qzWLANpM5aJr7/5hh58esihDKQh9w3WsJG/WNiV+MquFwNkKTl53pB52CrdiCP3JGvc8t//5sR+W8BVXjN2ON3iVsp87FElkGyfwpxrM0Mo915JNn9jpVYczBhBwdH7r89DeFxFbS5oo1DsGQPYJ5RwE+axW/AZS3qUFUjmEmHjVDmBVMQNF8S8GMW+xMaWPPZzRVSxWV5TcU6xKhRHadqb8/XhyrWqi9I3IyZcmWbJhwKrElbWRW8v1u3tWmrM0IvcfhDxkL7emqOLbhyuai3PVYUWrbRuw0Ys6diLQJ4HRzB+UthSFYXwgc0/qMeNF+j8S9roYH4Wex7WsASjRpkN6eZsjep/t8Y+2FvXX91Oe1Egdbn+VnXu1VtNW7VyxKQjFfnP1kBm8+tspf0ZSP/OIcP/Wf4W8LeAvwX+si3gJ5D+spfOf+D+FvC3wN+vBSA+XGwBlYKGP1FN6qqbjUgxywPsCYoARU2BlEYFY0xMjPLInQA1VF4umT5lFYg+ytWsGt2sCIxAKrASWTZatinLZiMWRbVaLgRICAocjIYAS9jYsFEIx/roSAmkciIowKV4WzQGxwBp5cBp/hhxdbg1WYBXDuugN0cgmf0S9mqrd+3XbsixwlBCvs2+gor2iMhgJW3frR/nLQX4aaKGAMyZVGZagG45gWSRD0FlWUdeBtIvCiwX0G5Aj4UIA3AawGMV03aM0YCekfvTVbx3l9q3rKV2p9RQjTKc2bbua3KL9B6qqO8SchBEVCH3xyo/aTOO2Wz3Ygm+z1v6uc4kE2TIdeeobq0g/QAG/Oqsj7R66UadddLxGkYmUWXAuNenLlO1qrV15pn1lQte++iP+fpoyeeK2rpNt5x/lnp1bo5FkPTU5I+oWj6oiY/0cgTWHFRA85fs0FYChC89ob4evOsS4T6kUdPW6Uvs34bdc4lOOqmGfuR4n3h7p35KTaGKGqIrlS1nQooSf9qkc1o013mn1tPprVA+IHjYSDXzspXr9OFbb+iOc9toWP/O2gGWNnHGcr3z9irVQZkwEXCz+Qmx+nhLsZ6a8BYKsL3q1KE1FZMdlJpWokGDX1bD+nU0bMDFAsfTo3O+0oKVW7Vzfy558nFOAZJJ1lLlBlV12pmttJbv24viyylLAPzDUFmUpCao4Otl6jdmmFqe0+qYIJDK7fNc/wTwLg+d9qox/36PY4FAMvDKgt6TCZSXEZyALInFBGRDrJRC/JYYkAFBFIVnTRhAUSjjXSwWTmEGOnE/G/kUgZ1UYR5jAuNfRGS0MrBQC4yK0D5IzJCqlZTCa1zANd/lLNTKBjsTHgUbwcM4WYs0+kLu9yqohQroo9mg+wdDoahRHcVD0BcmpSieYwtByZcDuR0IKOgLCHMCplwsG4vCUCZGUYlMv4+HhIrj+A9kpCiG4wnFtqgEtDnNEi9QRuUzKGVQjZxP3lCRId428pu9JLkU0ZEQYXxGFCBZpRRARyQVB+KDVO/4JkreuENFyRkKpyI9gs8rhdQJRhFpxQRW3RxkikxGdhMVZeCzWaVjS+3esVNhzBsVjewCCDIVpjlJFiLvTGG8y4BU9wWFuQKEYMZP+CWA/ABFAzpVhDQISstSFMBSABNUEfdBGgrO5OgwxmHTDZVllqHGKgGgss+2DJkSbJbCmbOqk42Wl5CoSsERzsLutyClZUe4e+1IJx/e+99QIP3fBJJlENrEfdgYYSQD/3zttZV6ZBwWdkYg8YJ8Mn2u72kE0jWOQHKP/wiBZPOs5WLZw8BZrh385I03jKOAgHutFJURFnuuqAPiLztnj669ur1GjbqafCJ7j6WzGLFO/+Lcspjbelw9Hqu1DAikOKVm7NR9g7uowzln68rLBzCnVkTlVqBqNSP03sdDtXDhTxp+3ysKD8WWNiBVL7z4pL7/fo1efGES78eGkk/PyUnyCKR2ca4P0GU0cOAkfbwAa8dQyFXL9uAEQugoBfncy/SxUnsh44Ktc/KLssgPK1ZtJu6Zc0Y5yzZbR+VTaX/ZZRBIe62QJRpQlDPwHdDs2SPVoH6s6+NGdprtm7WLEcH2WLBgt0aMfAY1MhmByGsLIWSjTO2ACqpenVhUI8NYV6H0w+7VyC4Eevp2xU7defszKJ2qOwDZ58vUe2+P04xp7+mtN79g/IhlzZWo21EE3HP3Gbqp1wStXL2D1wWqVcu6evqZvmRTPY1iK8VZC+ZBhrVuWxUCafAhCztTIHXq0ofvCwUwJzcNMjAfFXRtKk+SE0GBOfzgEHogYYdmYXd88zpYA45GreIJAcGBXR/45fFrwtZvYXfkc/u/SiAVm2qeUSIUhdumb/dQhPMWBNJg1wN9WYHYIP7vEki2DjFCKIiO6lSpZi/J/ZFDkduuHbv12IOP6d5779WJKGvyIE182L/ZvJdnqkmbxN0E8icmkSO//GXjt7en8VRIjPEMMEYgxeSh+Ofwiljv5vM7K9oLQ0WYtilVAx96QvEXnKfSOjXJfbVzQSnE2iD6QKry5izQfZd00MiywoAcPj6Dz+/df7IWfr9LDVEh7WVeDmAPEsY6w2y54xjLw/clKTtpm/oM7K76J1h4G1a7DKoltGkc7bXg1aVaOOdNzXtnghrVD9NB5oOLruylS2+6WSeceaZRYF6xH+fguQF4bWrzgD38GUh/tqP43+9vAX8L+Fvgr90CfgLpr339/EfvbwF/C/ytWgBQj51+EHZMVi1aSM5PMMAi9Atnaeoa1C0AAZ9vS1MewEYGFflGEFHM6AC0oCKvktsCdXMBH0MAPW3Jnw+RY8G7RrIYURQMABgEyJqeQz4HG4/AUCBAAy6xIDrS7Zd9j7NRYoNsIKSFsJaUZdlYhbxZ1eQCuB6uOjLQygmrOFkDHkmB1hqq3EkTUgFhPFbIbiHbJZBFFvK+5p1Fio2O0ymdzlNuhI+NJTZ2nLAPu7tSqu6iXBYSkR8WGGteTtZmbNgOVWCSmB1Khb7P8lGwlLLvtX+bVV5RVhoAdIFOoCq/Oq5O5uy0E0xmw8F92sTvigGWiwCYCmzjB/JaTEUx7lT4iXNu5IgE/PC1BrY9CbueFiLrWrNXbtPcj9YphLYYdnVrXdSilr7Dim7V1z/onLPaqE6reL1PhfSMBcu0ffU+NYuJ1KR+lymOw1n4XYpefXWabupyti7ofKo28HnT56zV7Gdf0ekNauv5R/oqukYItnpFembGbF152flq3a6y1u6SPv56j3aTHh6Mmi2W/JXsn35QpxNq67ZrLyb3wbOKsj/QjqKIXE89M00BOaWEE/eiEhpS6fscTZ66VNt+/F7j+1+iSy47RV+gbHrqhXna/PVundmikcaMOF9RFHBff9N05ZAf8/yYG3V8i1htg+9cvi5N36xL0AcLVyiXXBfbMDdgw9+8xYn6dtlKHVi7iYsK8uYSzDMURM5E0fcrNPixUWqOjWBhecXtUbivjVAsJ4vKSZVy25ejcDj/ta88VggkI5HzrEIb669iEJc8UGBTRpjag8Wqy2kI5OdwxrFwgBmzhnHXywghQ4MBk61K1t4XQt5QTo6Nn1Qy86tcC9kGBLafbUzwCCRPDeMrs1ErgYD2stKslpjMFgiQ6GjCzI1/h7QqsnEUZj8KgMfC6g3Y8jHOFRWTzwR5FGgqIr7fjtM+I5CwcrPRDIkm04SxMI970se5OdKc7zXw241/jEEFZT8H80RIgUda5nPqIRDelrNmY1U642A+1mjhqI6iLUjd0hIgucIpT7YMDPNCMxu/IJSpgbASZueXkpet3FgYIj6vUh6qSz4Lxy93/3njAAA+TEExQJ0pOQM4jlAIObP2yuWciw08Z7yL4LwDsdaxzze1KIi9MhjbjFQN47PNqrKQ+yeAeSWLdo/ARyuEa1eYC4kEyRbCsZjl3+HB4lZJb2OzVWeXK0XLrVX/aOc/+gSSQZdlNf3lBFLZ378mkGoeRiCd/h8mkMohP4/4LiFcPZC50m6TMQ9BbMxchKVeVadmKeG+MuIhN2eXXpo4TOd0rOvlKRnpZLUYFEvYeSCo0009ntC2jZm8N17Jads18P7LqHY/T5ddMlKJidyzzJG+4BzNfX+c3n9/iSY9Nx9SJEqReCfNmv2o3p67SpMnvYY9HXZv3CeZ2Qma8sqjOussFHD2jXxfv4EvoUBaSz9iUioJL3MKzOX1ZsVka6N8MowgQ7H5RSeIUDFO458YrObNwyimyeazI7Hokq69djjFDjFYBrKmQqsQHHxQs2aOVKNGsVwtPogOWFQKAA0ZZRmBOVhCBmORt+yzXRo06GnWSybDYp2AZXAu2WclxZnq0u1MPfLYNW4sMcGdPZYs2aS+d01kPKjOfQ1AHJYDQDsOa7tVGjN6BrcL6uWcZF0MIDzmoS7q1nW4EpKscCdf3bu14TXX6LLOEEi7WJM5AilRZ7atBoHU3ynebFzaxfx++ZX3UTRkGUiQzqzxKsYHo3IaQfvSLmGMEZDVYZDYzsATtUOzZjUg37nHnPOe3WjemOc9ygikskVfebf1W9j90dGnjDMuQ9ZNUekeVvjFHGMEu0cq8G+zGS0jkDZ+s1tvzZp5hASS3ZzlRVLu7rZJ0H3t763hf0+JVH62R1uBFGDuC25/wvzPfGpLQcs/LKLNvvrqa82aPkuPPfYIantzXjCFa7ArVCjg/vVcBsrll3/8+v073uGsc91dZWsS5kqbg7mpIlAg2TVhOaxSU0uyVymmkmXMA+SjRcYqqmM7pZpKGQUoUzjrGyw5t+5R/oLlGnl9V913F2psW7cEFzBfk5kEWX3boMcVUK25Qmo1UDpthqk2e6wIBUPehx9MI39wv4Y9eqvCGR9yM5l3IZZsTRBGNxndZ4ROb1hPU17sTZGftBs3hJ53DVS7q7ropLZnetV21o94vRFIpWaQTn+yAAAgAElEQVTNaoRSWcfyE0j/jt7i/wx/C/hbwN8Cf90W8BNIf91r5z9yfwv4W+Bv1wLUIZotEiCPWbuUsDEKMtNs4EyrIHVkEHvED344QNh6JcgVqr0BIKyS3SrPI6yCHJDTKmBLAeyCAfGyCfUxENVsM4pQ08RSHZ+d6QGE9qcIAKYQINRsYAwkPVICyS6FWdgZGO0r81o38LMckLeNiCOVyr6g/LWmWHLPsfkrBbHanp6tnzKpoAUgtQydcHx0Si28CKu5jR9/odyMHLXuerFKK0ayccpydn3hVLgHoDwIAwSzDXsegKgpDSwPyRUZeziR27iXWsmwWfbYhoi/rf7YztrIgyI+w8x+aEXP6g5QKROAtiDMAo2AZEwBBnCTgpKgGJAnhw1fOJ8Tk11ADtKn6gpwM+SmzoqqJ32fJk39cJO+WLRIPVtW1ei+3Z3T09SJ81SnYg2de+WpSgbXfevH3Zq7cLuS1m/RhGs7qHuH+toMsfPSK28rCwTs4cf6uGiRn7bl6q2pb+r0U1qo++WniWJVPfN9sT74AvuLCvQFTmv/vgNK45iywgG5ueYx+zJV+PNqPXd/D3VsS04SbfDR/K8URz9p17YlNiComz79WdPfXapLL79S7TtU1spv0jWbUN9963/Uw3cBCl5+ilbgkT766Y+0dfVetWpSS0+OvIRsKlHh+JrSU9I1ekA3nda6Nu3u2Wws2ygNf3iGMtkIZ2CB1KT9yWrSrJkWkKGSnwZBYIoNlHMhgTnKObANOdQPemnWqwqvEl1G/B2dG7vcwu5wBZILDy77c3SO6j//rccGgcT95RBraAxnyYY20sp2DRize9aUQ2alZYpElEfBRvHwejOqtHHDR/VuEWOgj46Zmp0J2UE+CGNHASok6BRFQWDn87OrozUCyapr3VgEUGXFy3xBkCkqMrGcA0A2jqSE7zIAKyiPYwL8K4UcKYZACSzG3o7js3+X2veiTLJjsIeNLwGQ08GAYZbfVlAAkc+4l5rDnQGobX3LcaRlFp/2PaVGFkHUWFhJMN8XA/BoBHch52Ikk+lH8vl3IBZ5Pt5v93Z2BiQxhJi1TShjfb7JLUCfShn7bA6x8dbGNHOVw+nOEeWheRwz51QIAuSOA8DLKew4ViOxilA7GenjA5guQt1ZgorRx/GEwTZbEXIO9mal/4+974CPsli/Pqmb3iD03lWQIgiCoGLBggUVUFBU9KIiIMUCUhSkS1GxIggo2FBAEVGaCAIKAtJ7CyEJ6W2T3Wyy+c6Zdxci997vb73gvbv+YkKy+5Z5Z56Zec5zzjEglR/9oYoRF1WOUjz0bGCMDJIcKlsxOJxtzjgqBpT8ocx98PcCBYJ1vVba3sgwCcj34zWYx6znQum8/1oASRJ24z4gA4kJfeOBlEQGEgGkYT3+JAZSZ0rYXWNVBxgPQC8R6qxQVQmr9gMJhIids3p1Avr1G4fQsMp8NgQkVP3vtqNCRT/K141GPP3zzLTMMSX2kYEe+IssAki9e06iB14OwZ14gjPH0X/I9Xiif2f06P4ydu9KobdgBYJCqZjx1nNk8yzHV59Tqo0gYqXKwJfLXsSrL2/GHHqXhVFySQBSbn4yZs+ZQACJtFy+DIA0eCZWfrOLY7ES+zjXDWTIkf9EciKLOIryOb7o4UcmdfmKMehwzeXoeV87kLTHxDPXA8FaLAVCpJye9z9vMZCCYglyFvB8yQSwXkCjhjH/5PWjlnIJSGNflkLhjz9k4KkhY5GXzXgTGMX+HMMkLz2RnMfx+puj0P6qGh5WDxnCX/1sZOn8Aioa83lbiJ0A0iScOnkaDz88gX0/nmMmH5c2aYCRwx/i7waRORWOfPorDR7UFY89ei063zKNDCQ7j0kAyUkAqW1lzJ494AwD6cQJejp1f5aFOGQfcc3jcuWgcqVAfL1sJMEiM7QM2M2QZJ6d7kHsNq0l5RXp5RH8uxlF6yG9fADSb59zfw0DSQCSkvEqqApx27CPQMDCzz7F8KlPmxjpx0WdJOyGjRqG+CqUl2RE9XogmeS9ByApC8L/AkTyZPh/LYDkvUuvT+gfYYD+9hY79xPWIt0U0DFGkddLxQAVh3EscjgveP8jI9l97313sjCJjJtw+peS+qe4FcT1rpNzluaq88VAMoV7ugXP+JG3rMvD3DG1bJ7SrULO81HRIZg8/X3s3HEADTrfitTyMYaV7MeDRPIeAuiB6nfgBNw/bcXLA3vjvi71uK7RIUj/5JxaxIrBWfPX44VXFiCoYm0EVaqBgNg45LM9AkSHPJ2J+Gh/DB7zAOdrAsncr4SxMI3Lfkwe/RaO/bgNH771Ktpexvmd17yXFWr3PDoYNz7SHY3bEqwy+0n2R/nDGQa+iho1B/gYSH+8n/uO4GsBXwv4WuDv3wI+AOnv/wx9d+BrAV8L/Je0QHGJnZsnQRgCXlQkboEdkkfy7kGUoF93pIQ+N0XcMHG7ogpaVoYbI12ZKCsZyaRioJg1ApgIGsVyw5KT7iI4QjCKLBxTZU/WkaxF7DJMlZwSE/piLv2Rl9crxkbQKy8vzyQtBcSEEMhSIlHXZhgdXtBINCtusmQwXSL/J26wxbDacCqdhvOR5ne6piCCN4H5Thxbsw1JxxJw2U0dEVmrEjJL7QYsC2PFs9AZVd0qbVaiBJBhH/FculdmUQWwqL2KmD0rkp48k796TynbQ1J5wQSLSplALSHgERTsRn5hAfzDYsky4raJsjCSq5KviovvczLpqSRskRhQfAUGhMO95wiq0z/liWta4567q9GjCpjxxWm88vKruOOSKpj4/BOIoH/GrNkrcXzPKTzy2IOo2gDYmFGMKcuO4+juI7gxOBuTBnenhBdtQw7nYMIbH6JHz3vRqVU0YviomZcyWujEl7CR7KW3vj1Fhbpi2A/sgzPxBKqEBaHWxbVRWDmGUj8lSFizE9W5+Zs34R+ozELurw6x8nzK64hkKeQDd92Ebp1rIZm3MOb9jThOECyCAE7SkSRkHsiGLfM0xve7ETd0bozlx4Bnxs1BQaoDberGY/64uyklBny9/jCiYqLRqlm8LI0I6Fn2RhPn/IwFX9KjJoQSi9y5NruuNSuwQ/D9h1/xDfKrYkU5byYkwI78Y7uYyM7DnFkzUMrkoHxcztfLkuuwjKb1Mgw5jy+St2+fr2v7K897IQBIAoMEEAUSDLEVMpmiWEawwkUaothIpQK7GdeCJatGRoySRQ4DWljsILdhK8kxTlpNBHX4LL3SlcFMrBXTI0BMHUUGtxIkApH0jD0sJItzZAEcgUaqTSAQYyr7tLyLxNBg1zWJ2ECyj0xuiP3EIalQgsrBDKaGbaM4zHPkMllsoxRfAZlPoYwvMj0X4KyLCqX0lKTgLCk9j1cbD+jiPUlmM4yV5CUsBGAm3EiUBhAMUxW2qWDWOSntJ2aWm7ErhlJ7boLqwYy5DiahBFYJJFLfFatJXm9ugkpihdp4gEC1M+Xn1M8D5YvA8/mLaSQJUcY2yQi6C/KMxGlAeBiPa0Mg/RqEOhRJa46xmOkkw6TKzbVzDAfBRsaFTTHdI/eozHWg9M/4dgFgAZTf8+P1FfL+Tcy19FlN8koglpWwFrCnZ1aWIfHre/0FyUDS5fPeDAPpvU3nAEgp6EEAadhzPQhwel4CLX5KRe8Hx5LZUsHyKKTvT8vmlfDe+08byTW1zqxZP2HK1HmUdytv5tLCvGw89BABpGc9AJI6rTm1BfxYIVU/6SkzxrLqnDgp7uk+EimnOW/aYs1cKy+iW2+9HJNfupsf5qc1N3PeVnGJLDCkECuJ1d73TcDBfblMSsYbD6RH+19F36E7MGjAfKxctR2RlOnLITDyj8fvwI4d2/HzFiZDyX66pEkcFiwYhmmTfsR7cz8jeMUKBjKKsslAmjtnEjq0I4AkwMMASHPwzfKdTBTHGyBXa6PHH7sbt9/WyrSpi/NxVIwN5TininihLlRM5l5IsHhEBCw5kTg4t3W+bSjvkf5GlNAL4CLAVXwSixaNQf26kYwJFoNI/kACrbT8MfeptRd/7+AQXP8dJfiencnuT7ZUaZhZHxS5k9CufUO8/faTxnpNydlVK3bjSUpL+QdWMQwkW3A+Fn063vTtbt2eo2RhhJG+rVI1Ht27dsLrr7/Ok9BDKicZ06cNwk03NcKtXgCJ7OZCZ4YBkGbNGmCcVRRukskU6HLXs2SBEQRkzCnl+qdWrWB8+cUojjfrSVvrRt6P5L8YzrxsgSK2TTDb5pcVQmcZSVZq2KCPPgDp14edM+/8NQBSMTualhZac4bRPG7PhmP4bPEiPDflKSM/6pfvh2eGUMLu3wBIBjhSzC7rE2fi5Rnu2O+4cqu46vyCR7otzsmSThMIxPk2WMUhXNNrnk86nooJEybiwYcfQKvWzSTOCn/OYQZA4sWHct1YSBm3CwlAskA57UUYq0wA5tqG6xZJ7q79dhdmzpuPOjfeiJJKFZHKfUsJ50h/Ik1BuQT5E7Ioq50Gx86tmD95OG5oGyu1Tj4o7Tf0rDnnM8RPe3055n+2AkW2aPjFxMM/Op41KlE4vHM3rmh9CfpSWlp1KSJGHz7goDT1h/jh228w/ukB6Ht/W1BwQUslbP6JQDsZSPc/1wd1WjQ0z8GsfT1MJMkuGu9cIXmKRd7udk65ob+KEEwHt+Z4PwVSowBhrbfUBmaq55eNa6wwVz6uvqgi70YufZqz/jslon/XoPR9yNcCvhbwtcAF3AI+AOkCfji+S/O1gK8F/rdaQHaw1iJalYomP2kSGibfxt8qOWBnkmPp1mwERbNCkQydIAJB2YWsBo4MNwwaJRCNHBIzIMVMzknMREfcv+sEtv3wE374bj2qV66M1m1amerdtle2oNcGJRUIxChB+Uc2kqqsVFIzRNcgjxtmMCQjJfk6vUyi2oA7Stgo1SvZHG4qtOdQop7JrSxe79qjSXBFUs5GSVEmiiTJEkWD4KQNe3Bg5x7Ua90cVZs2RC4lHSRgE0QjcH8ezy2mkvZZZoPNRKeYCTylEqdmQydWAxObDknccXOjv4nF5c9MrpsZpGCaUhs/hABLpqmQx3WTDWYSvwScBMzJV0RXKraDk0ktpnKZWI1CnJ3Vf2s3oRWF21/qeyMqM7G1ZEsOPRk+xe1Xt8SttzcF8wN4f/EOfPvFBnS79Tp0u7MBSO7Bmz+6sZlMIveP32BUn+646joCO/z9Y9NXIzS6HO7t0ASt6xHw4+/0/h8TirF2ZyJ2HXMi81QqCvduwY0t6uPmti1xUbPKyKe8nHTNV85fi2NbNuP1F/sTrArFN4eBKW8tRNrRDL63KQY/dAUimLP7Yl8JZixajoPpuYgPj0Po6XzE5Kfg3Ql9ULVOMN7akIM3PvwaznwXqgQ48O6w7mjGBByJbMZAPIOIVmbGaVxcryKyuA985eNdmPXZt8iixEhEzapoc/vVSEpKwl4CgKRvsUI6DOFMZpUUnUbe4e1oe0VjPProA3IrP68A0rkgkRdAUp/ygkr/jRHpggCQxJQhyBFKn7YQSkpKykVjrpCJZ7EujSyUZNuU6KW8jRLeThMqOS4oZaVXCZmURUx2hJGKoPhTQNBIsSeEsVBcxFL+3bzPw9DQz24GBk9dLZPDZNswZrkKyXAQa4efLWaSKogMCEWWAoJZQfSb83ORyeABFwVquZnMVbwJYel/YX4eoigrKh8gB8EWsU2CeL1uArr+oYwvTIZHUApTtycQusSfySOZVjOBpMS5pHvEKCot4nn5OyeTaPqbWELyLtI9+VO2R6CSkmZBjHE2Bm3FNyPro2Zj2+jaHbxfptiM152D742gx51eAtEF7OglabkQMYH4JZwoiG1OeJwxmSAaj6HrCSy02ExFjIvmmAScQsgesTPDHs57DXAVcixTWo+Jb8n+KYOtech43inm6145xwhIMqxPzTNigWpcaUow57dkBf++AJKAQA/6XTbBq/7Ge5z33kaPBxIZSHynsyjVApDIQGJ9gnmJMbLljwJIptxdM6vmWSshZ9rZI1/mFsuYjDl1wCf6zsJqFhmER1fmc+Nc6srDs888gAd7N+Ekx37HudHNNYa/koeSceTH6NGOB3uMw+GD+QQP4ynLloLH+nVAv4Gd8cr0tZg583OEh1QlAFKAFpfXQDrnheSEfM7jObjl1maUoOqNqRM20xtoMULJVuMoRm5hKuZQwq5923IGmLUApPewwgBI5QkGFbLqPh0jyNzp2bOlQeQE9hjQkNel4e8iqBqktQQb0UV2nC0oFDmcl+4ieJOSyvFCkMxJMJfl/Vj6+XjUrR1O8JINo+S5p+01JET41nPQmkvrLy5nMH7MUrw3byUiIqqxgCOQoHAiKlYOxPvzJqJKJUpp8n1rVu9H336vc8xWNSB2cFAOPv3kRZQvZ0P3bhNxIqGALKhgREaFoFH9Kti2/Sf2i1Cu6fIxf/4YNLk4GjffOgWJCUwgE5x10gPpirbVCCA9eQZAOnqEknw9B7MtyvGaOaYLMlGtmj9ZLC+wSEjgoAp2rL5kJOsUEzz/ZtOY+zkXQDqTCz7TU3wMJKsFf9vr1wJIht0mFi0BpF3rj2DJF59j2EtD/glAKl852swNWqRqfjBSp2cAJG+i3QO2nwGR/h336Lfdy/l4txdAsnEOKWaM0UbEjwhHCAvq1q/8Ee+/vwAvTBhJbzUCylyPC4z1IyNX+wg32bKan863B5KAEr0CDMin58X9EOOIJLU18GxOzn+kAw8e+AKiajdEVOumyGY8yWcxleZ6F9Ui8hKSEJVdxP1EHpz7t2Dpu9PR/CIVY6gCTusXLRK4ExDqzXPMeeMbfDhzIf8WjmwGr7ByFXE6LRON6Xl6Fb0PU7PScfDYKWzZvo1zOUH4Pvei/8MdWDQnz1gejfFtxao8PDFiHPpPHIjydStZ/c0D+mjdKwBJBYpqc3MnPgDpfAwR3zl9LeBrAV8LXDAt4AOQLphH4bsQXwv4WuB/vQUEXmijUUJPDW0YjYySKkr58276ynz//UaURsVj2oef46KWbdC6VUvUqV+LiUlVBucygSl2B5M+/GCJ5ImUpONi//D+ROzZuhtH9hxEfkY2alevhh73dMN361YxeZOFO7rdgaBwJjcp3aTk3u956Tyq2HfRo0PV8DaWvaUTxThF52dtPqpWrWqq3rVRUvW8i8lFJTIFIOmatVFRsiObm+T1CanIolyFjb5D8vbwY2K0HDUcHPuSsW3TZoRVrYCLrmyJwkhVzXMHVKhqad6vmEWejbZXD10V7sFK8vL3Tr5XflGSxhLDIYzAkc5bKA8QNrRhHojBxO/B1BMvomutf3AYUnNyEMiktJNJKr3cTNDq/flMshXw2h18ADGqrtuzDxEHd2FMpyvQ69rayOf9nDidg0o1oylRAfzA/NXiZcewc81mXFwhFGMG3owK0YH47iTw7jvfYPuXSzGSXkQP9LoMx9ieY7/LxrYkeho4snHZpQ15XX7Ip3xXYqYDOadyCPQUIH3nj7iygQ2DHumCRvVUy6cEsZVgO3aCYM4rr+H2zq3QoWNrIy83Z9EhvP/BelSOi8IzvdrimiurIJG3NW72OqzYn8vkH9lLu7fjiloRWPD6Q2wzoN/bP2LNnhTkkvUWQdmciY90xm3tK+EUD7h1x2msX78T2ckJmPD0PahSLRw/0ux76NQl2J2YgZgGtdHixrbYuf1nJLM6PTy8ApPy7JmUAgogXJi/cTm69nsA3e+9A3Y+Q6/sx+/pg3/GZ7wgkvqk+qtAJLHovOykP+McF9oxLgQASUwcyTAZ2bUCC+gpFXNIaXkmigwwTQqEQGDFKI17/ayvAE/iJogJWsk1Se9TyW8lbPWyF8j7hCwiJcQN68d6Apa0zNlXoBLQPJ6ziExQVevrGphADy6hfwqPVciMCzEmAveWhJak8STFZmPypogxpoggl6JuhCAYxhcXq6QFOAcy8y5AR+cWyB9KMFwAVLFAIcajXALRionBongYCVPepyToVIXNZKOYKEreqCJY1esxZDNJqlRxzMhoRkcappONbCGXigh4It2LxUalhI1KkMVKFcuT16P2K+G59aX+LvJCoKFxyFOG4FxpgfGHEoOzVGAUNTRl0l1EtogmI8VUJ28skBJiYjYFUWpVAJ2ZcwgAEtEzbCOBSiGSGuOxdQ7FXLGuVKggHyZLQtDyQDJV8H+gAvn8M5AEC3lfnooPD6BkMZC+PwsgsT2cRWIgtSWAdI+RGbPu/48BSEOHXsOkqxADAUji4ZQFkHRtAl5Z6MC5VScbPmIhPln4LcKiKGPHMVPszMW48QPIcqnFe5FfEj+vzqIxw0/rueWzCP7+e0bj+BGOKcjXJ4XgUUeCSDeRMXQKTz39EscDterYT0KiWIhBlm5xYRCldNPoa3Qn+vzjOkybsBVzZy9CeBTXHH4OSi+lUaptPDpcEW/aUBJ7AwYtwMqvdyEkIo5jn4UaJcl4ftSD6H5PWwM2+psspocxLdCJQHMJQdsg3ht7NJOlXEuQpdur92jsJaM2IprAnfFcTCEz6EXU5vymfvfNip2U3TvGfGw4wujrlZd3ms+lE6pXD+fxJCsVhD07nHj08bEEbGN5vxxvEU4UFFLGbsZzuP6a+gTZgG/XHOI1v0qAuTKvRZJ32VhIr6VaPE+fPnOxadMRglOU5iJaGGxz8lh2AnZBiI7xw+JPxyEuTmypKZaEHY3unfJAaludANIQk+hVu7AGA7d1eYxgXCyfB2UHmXiuVtWGpV+M4PgUgC6glysYTzwsJtXMO49Z6JFe3gWeJSXpfZ1lqvkApF/OCr/uX78FQCphzAz3C8POdYfxBdd8QycP/gWANGzkUCNh9wsASfOC5YbFYqkyTA0DHlkT2f9V/PVLsPCf7+t8wk9G8k0OPypycGhm5X7CRlCU4eyDdxaxiCwMXe6/xdTXFZPpq/jiF8b5Tt57Kl5QAYbm/nNYMb/u6f0579I9mJeXXSspWe07GGj8GPNDuY5Y+81mAssrUOGipkD9GjjltCOuXAzs3JcFkcLvzMzmeCeDMTcFlQqTsXjWWFSrqLHNY6iAhcCRm5QmEycVAenz9k6vZ1FKKYFM9oUcRuUcSkSnUeJWjMt8dwHy6I3WksoID/3jPjRuRv9Rg8BrnmCBDveanyw5guETX8GIV19ESHkxJTVHcI/G+GfWY5y3TQGVR5LPByD9Of3FdxRfC/hawNcCf9cW8AFIf9cn57tuXwv4WuC/rgVUSeev6nMlEpUU8dwhbWYw892F+HDJMjRo1gojxj6B7buy8cXny1Czfn206HC5yaWIUeOk54YSeNKbkQxEAav5vli2Ggf2H0NceCwcufnISU5G/eqV8carD2DTD6n4es1X6HT7zQgqH015t7JmqaoSVwrXuhI5j4jV46nZNZsYJROViA3mtYewmtaelYDc9JOsjs1lUmU9Dh89heo1G+O22+/ivooV63ExiIyuAHdIBK2vyVRiUtd4ksg7iQkrO0GobUnZOMoNUHBUnPEycdHfI4IaDoGZRdi0dh1P6o8WV1+BovKhViKUCWebqqR5hWcBJG20rY1WgJKv/O6SFB0laHT9YdwYhUhyjUwFMQUCKP9WTM0byQQJkyrlZ0uLKd9E8+90sgqULHVQZ12bRBnZu5nwzTNJYvqRSLecDKYY/t754wZ0JhNqap87qEPOzS5zdSwcxsoTBVh2MA+nWBVdcCIFQWlH8Ni19dC106VGvGHR0sNIOnwMd95+PRrUoecRfzno82QcoX55CHfRxUzIlgaGE8Sh1jsZD9Xl1rRpJ0oPbMZrL3YnEFTVSNutX7+fRrp+uIJSFFS1wIefrseB4/twf+8HUCHOhm1Epp6f8SUNuRNxR8sqGDbgdnpJkC21OROvrziApMQsBOzfjqd6dUKf3i3B4nE8NuFzHMlmEjgsBOlJh3BlQ3o4tWuJ7fsP4OChZJxKyENxXibGDZGPUn0s2ZSD2Z+tQlJWPuq3aoE6LRvii8VfUIOH3jRsUz/K6UQoX21PRu7mFXjhnZdwcZN69GohAOnZpP6nB7cSuDa2a15eAY3h6R3FcRTOfhYRwVrhiHCLISKpL7JXlFxXP/AmXAQiWP4EnvScfjamzharwjLT5ncjLeVN45z9jN57Pl8XAoCkNpCPm9HaJ2gizxQBpkrLBzGxW8SkERX7TRLYxcSI8A4zrqXlIl4Lx2MxWTtiKRF1NrFErBfFD1XrCqw2nklsdvUxLzNRsctrHu7PYxkgSwW+fL4Osn3CmbjyZ8LGSeBGMjMugdCMdUpY+THpXlTAn5kYNnKZZCA56HUULlYQAaMcxgNJE4WGRBq2kABJf9IbIgmGK5HPO4absSfHj6wDsYpIAdJ9C1hSXwvihQUzPkpqTowhgWZhZCcUZ+QaQKyE8ayYIJVk7gQy2eSPwHOGMSYpSRms96i9eB6B+0qYC4ASJlDKvk1FHSMfqjaQ91IJkedA+ToxTou75GeYW5QQFWDO5LRhbrF9BDaJLepQUpPHCmLyXi8xsQSYOTweUwKd/BkX/VlZHc7EvliiausiVdV7gCR9Ts/CjCGlDc9h7/zacfGnA0ht+xN4jOT9RRgppcgoB5YsnYB4MksFzRiUQ5KwHnDFuk6PHKE1WVo0FjGu+LMXQAqlvJuAUUdROn17riCA1PUMA0ltsuWndDzcixJ2QRVM0s7pTMdlLSrg/feetfASHmv2Oz9h6tT36bPD+ZH9I9+egd69b6YH0vUGQLI4decykKzr81Kbi5z+BGQ+xpLPNzC2RRmZugLG8NEv9kPXrvV11R6pLPZFESGkfsvrY3jEvV1HISmBf3fHMl4mY8BTN+Cxvp2wb28p7usxgGeuSBAkHPbCFCMRJ0+fvPxTmDi5L26+qSlmTN2K2ayaj6LEo5sAUoEjHe/MGocObSwJOxXNDBhEBhI9kMIoYSf5uuKSFAwfeUSgJ6gAACAASURBVD+633Ul2W3WmJfkrLTmDIPP5NStwo5SorLyYcwgC7dr96FIyxRYwklO0pUlqfjsswloUC/ChN3nKE/30YffcA6sQNBG0ot2vPfBi2hxWU2OMcoDi73M0/Tu/RZBoBRKscbwlIWUbzyKSROfwG23NKNspSTsDtML6k22IxkSBFQD/LPoJfUiGtaPIqi2CF8v30YWVLgZL4WFGSyk4HqChS/VWHCx6LOhpp1uvd0CkEJs7B9iIF1RE7NnPW3ARV1DIgGkzrf25hhiRtmPABcBovLlSgncjTUFIwFEmhS33ETP/Dm+S1UQI8lKgciSx9TJzaxl9UvvTOSdfbzQks8D6ddGnXPfVxaiKQvHWL9XxAikjKqbLE35dv60fi8BpK8wcsJT5m+ltLF7WhJ2IwggVSZIqIUog3aJKZTQesPr6elh1HtO8WtZmxc6gCRSjRivQfRk0zJQ4POphFOY+uJr9Az7B5pcfgnnZkHjbAl21hyu122UeQ2Q1CfX8YqF5+vlbVtvcYrxXJV3Ji9IwLuCtz8L0j79YBk2bzmIyBr1kUj1iIC4SBTlE/aROqzdD7Fc67hL8lCQuBftGRvmzxhIQN6S2lQf0TogRKoJ6k8EyRmukPHG51g+Yx7KR8VwXuGaIKySYROr4CSxOBvRbRui37gnAYo6mDmEyg1c1KhEgLN8KCZNXYVPv16HZ14aBTa98cUV01KFUwKQJBFsSTlbras1kjVXW3KKVtyw6Jw+Cbvz1QN95/W1gK8FfC3wn2sBH4D0n2tr35l8LeBrAV8L/H9bwM1qMX/psbBCXToqJWLq8BPHkt24+x+DEHdJG+MpsHTmZDSpQS+EuTvxwuRXcMuDPdG8bWtUoIwdle2QyyxeADOlAfQ5WLLsW6yjv05YhSoEl1i9TommUCYzT+78Cc3pI/TJB09g9foUfLT0M9z6wH1wR0QYJpKDMlI2Jh+YgmSiJsskLB2uCCY3WZFGF3hjyswEakRpMMKIWRWd3g974ipUDE5EOdtpxMeomj0EO3amY98BbnhCy/Ma6yKXybhsZzgiazdHQNUmKKR3SEZuDq87kib33NgwQXqCnh77ktLgokeCfDmUDDam7zz31vUbYT9+ilrolyP6kjrILKKJO9tMmx0laPUy/zeySGeb2yQYmSk12xz+rOSzNnmmIl9gnWE1sOKOm9MQgjZK+tN9hH5HIjQwkWSUwS3/pAICAYSSjP+KDOX1Ph04jAnc0KNHUW7TJoy8+zrceV0N8BFg3t5UfLIjEQn+FVHKdoA9H8WHdqNDiAvP9LwO9apa+UZ63JtEEL2/sXB3Ceb/TB306IootOeaayyinF4ws1VFrOauwWxe0aodqMUk3czx3VCjbhiWHHFi3MQ3Ec9N5VMPdset11WmnIUdz09egOs63Yhbb6iBNObexi05iOUrv0dcXgbGDHkEV14Wi4MEKSctobzeN5tQ/XQypj0/AJd1KIcNx7IwbNJXOJ1HqT5nFiJjQxAeS0YVS9GzcwnE0atKRseOvCwWVJZHZFw09tPDKiPLzsR6CDpefy1ZWkX4duUK3jdvkG0UREZDKJMo9iP7mMTLwPSZYxFTKZKbYwEtZRMvvy1geCtArWS0V8rw3x/jjP8NO0ogr8lGbcOftuzCnA+WMClegiohZIk48lHrkovQq88/mGxnHyE+kRfAPhfOxBy9eor5VT6aBsY5nmpv9SCxOpRYLnEQu+AYZqW5KmfJVzO+FDKK9uP5ZBZtGE58X4ASfp7++9vu+o+/+4IAkDy34R2TZrxyTHqrqk1CRviFxi+/DB7HHyxAwvM7jnmBEcGSVtR4VTLa8+UFieRH4CTjUGBKlMP6XiyGj0fv34irSR7HI/llepJHElMgkSW/ZsWYQGW6+fIyaYyfj/mNBRx640rZewgyfmwC3XkG3kAxQRkHja6VzQ7hxelz+SKIKPZa+UNKcFqN4/AUnrMw27QBiR3mu/6ttvGyq7xx71xvizO3qCtU//S0jdcA/Cw7Qdd/lpNQNo6arLsH5DFeRr8ATSzvAyvGWm2j9tC16bl4K+W95y0DpVo3+DvBI/NR9Rcl6VTmwMyarlmeWsc4D7V/ZyIyq8YiPDTKSBQGEdjyKwPaqrb/zHPj8xHg077908i1k+XBIocAfwfjnB2LP5+GSgTl/TlPeNLBRvZQMkXm83oOYonJV0o3LJCJc5OLx5w//weyez7g9FbFAEjukhx07dYaz4+43cQKYp0oZWzY/FMO+j40kWBepJEBdDhP47JWMZj73nCjWqTGnTf3Z4wf+w4iI6qYYoo8+2n0evB6DB92C2OxACSCKvKeMg9cLEr2N+8Feh6mm5Xnw4ctxKLF6w3TV8+1oDAb48Y9jTvvqGvmIaOI6B1wZn5k32SS+957XsTxw2TK+FcgsygFj/e7Dk8+eQPl6uj3Q4+enCwxBW2GUUiBKQNiuN1pmDN/FJpcEo9XXtqIWW8vQkx0LPthMRlIKXjrrXEsgogz+Jbac8Cgt7Fi5T62Fxtcfd+RRAm7+3B/zyuse9GteTuQmfA9oB5jLyFR08a6nnvvfY7eQQKYyAsUuFaagY8/nY66deUVRhbWsNn4ft0R2HM5J4UQECs4ifkfj0CzFuXYD+TBwnUM22Ho0AVYvPgnXnMNFJHlV+g4haHDeuKRh9rw38CmDYfR98l36DlGGT7O+oEBmZj//jg0rBeLjz7YgxdG03swuhL7KJ+F5gLJBlMasn37iyj719O0a5eu01nYkU+QmMzBwtNo26YuAaQh1m3yHk+S2Xv7nY+gyBXD5SELMQjcVq0SxkKi0cbLhF2B4BnHrgAkAtJWA+khEvKUv5+YZ2cYSN7mK1u8YK2ffACSFY5+y8sbQ72+N6YQwdO0iuUaSH4qDuOkJs9NPZl1G3+iZ9gqArlDDSAi27tBg4Zg9AvPoxwZ4pJGFHCbTznIYEqnaq0ghnwgJxYr8nringf5M7Jpv+WiL7j3WjN7EKWkVQihPcba1Wvx8QefUfryJcSWizJzpmYYa/6y1vPWjPN/M7D+0tv1rBHMU2Hg1DVpPaBKF+2Z5D3IZTBefH462cKMPbEVkcP9jZPj1E0vIBuDQkmRP1iygDgC0Inb1mNIt04YPaCTBaprzldtDJ8/e5JB2SU9yyo8ICUPH/buh4h9SajHeOksZLET19n5RCQTI0rQ8+PpwMUEnTX8GRZUQqcCHJWJkD+M4U9/goMJ2Xh0ZB8U2LgmIUBeQvlA9Vux3YLcLJbR2peBLjhU8xmvQvejShv1Z/7sIphtFDMUnP+FB5L2Tn5iVpsn7PNA+kv7ou/gvhbwtYCvBf7iFvABSH9xA/sO72sBXwv4WuDXtwAzGnJzVuaRySMlbARSKF01bvb3WJVUgEMH96P7xfGY8uy9yKVEy32PTcNxVpW3vuFaOSdxf+AyjBKjpZ1Wgt2HTyGtak1kUIpNGZ0wJT2TTyKSPh9+9kxc27Y5DWrvwJipn8IeEYXGV7aDfwS9P7hjUSW7P5PdYBWb2QAHxZlrcTIjqCRrIH0TIosLkblnG6ILj6BF1RzKre1B+eA0bjzymFhhUj6iLlLT4rB28z6kFqTjprvuZMI3HHto5pMR3gSRdVsgMJoVypRgEkglQCaHEmd7k1KQx2tmap0ySPTGkcQdN1unDh1G8rqf0LBOPVS+4lLYWa0rPxTv6xdVtJ4Nttlcen72Vgjqd97EqL67xSzhl34OdXEDJk8Qboy0YRMbQOwIsQkcPFJ+IGWuzO/JDOD7XQT81KxBlJCKymA1IWX2rq8Yihcf60hmE/B1Kg1vv9mGhJCaKGSSKiaCm67UdEQc2IUbL62BazrURTVK2MhJ5SgRp0OnXPhm017sOJXLawhEDL2q/CMikepg+oBaNUEhBALz2TJbjqFixklMGnwjml4Wj2WJwFuzv0Lid1tw//WtMbTvtfQqCcKQ8V/xZoMx5OFrEVfVDx8ddGDyG/PhTMzBre2aY+Kgjqafzd+eh7mzPgF+3o/Zr41DrebB+Gj1djw/YTFi42ujQd04NGnTDO7YeLy7cBmTbUxiBYayslltIckqAaBMwJK5oYxofLVquP66a3Hg6EFs/eEHa/dqMuRFqERZspRN3+OSprUwYMzjRN/Yd6XF+AdSIL8NQLKSEHrpc4H0a4rmcxz9wptIJSLhJpPk+V53o3Hdaug3/BlUb9iQpsT/oNwYK1/9CmAn2y4uOor3ymRfvhtRoQRemejXRj87l6y2/FxUIUPOeGwRJFX7ltgIONH4vJhMj8jQaPqEiHUjzFQSZQRqjQTLf/51oQBIlhfO2Zy1AXzNM7LAXi8Y4TUR1/sNk8XCb/kSgEQvMw9102KLnQUzlNPXvyVZqeNFMGEjcENMnLLSnUYii39XjFNiXSkrL5PMXI0HODESePy7QCBdW7ApNbauSee2gBIPC41/CeRJDGOzDLit9zkpJ6NkmIAl9YCzwJkFcAlA0vXI80ntIWBJ11voAZQi2LksIOw8J9H+8133zBn/HACJZQLyveNRr+zwLNk19OhRAQMB45DQQixbOo2JXUYx0yctoEbv9TKFlbJXDxDLy98k0piqEyuLD2vBgh8xesx7iIisyb8FIZNM3W53taWsHRlInrDI4nGsWpOMJx+bgkgbZeD4sItL0nBpiwjMe3+EAbaEr8+dvQ2TJ84xAJLYZ86SdPTr1xUD+nc4A66wkJ/XbTlNGQYRP2cAKHPdFqg0cuhSLF7yvZkjSvnevIIMAlMCkOr9M4DEz2ruz2No79FtLI4dsTPpGcdaiNMEkK7HwIGdKINHM/ae43BwP1msAVGeeM4xTKAjKDQXHy8ai6qVbZg+4VuyqL5AVCTZRdR/KyxOw9tvj8XV7ci60FzMcw0Y9LoBkIJDmPhkMYejIBkjR96H+3peflbo0JuN9DwPLzhifLZ4rQKQetwzAinJkrQk+8ePzGG/THz40TTUrc+1DT/38tTleGvG54zldQgK8X22fEye3gfXXl/T9K2CAvp9MT4PGTQHy5ZtR1hIBeP1lZp6GJOnPIGudzc2x1m18gD6DpxFiboKTKjmcvmWQ9bZODRoEInVK5IwaPBY/i2e18W25mBWjHHm2vn5qzF2ws0gMRx33TOVXklkMDIvW1RwGu3a1Ccza5AVR9ixxEC6884nCA7Gsd240nNQHrdSCK9rgpGwEyBmVDst3NAwpQMZ64w/jCc+lh2iXNV4/ukFi30A0u8NYRbjxJqHXIZSWQZAMkUHLCxh0Yj+C+YgJkEUqzZ8j127d+NxsmvCwshoJyNtytTJ6N3rftSoUtnA2mIhGeangGlT2FBW8lN/Pxv3vQUWv/cezvfnjIcqF0Q2snDEeHWQ3fvRRx8hJjIGPXvcReae5luxXKx+axUpnAVA/y8Jv7/0/lS8wv8sZ1eWlPE6AyQ1SKSmhHOILrUwvRATJ7yMgqJAVKh7CdL5t2yCMnHRIYahTK1eRItJnXgQQRknMO2Zx3Fju9pmP6fxrBigL8U2jVT5QRq9am4UE9/9CDvHvYlGbkrUFXL/xkKJFBaodXj2YaL6VwPlLf9DBU857ZrCGl5pAT/78P0zEFWhNjr36UwASV6yTiOfqPcIQNLamCV8xh+xkNdbSoWFUq5riwsoAx5EyIt92S12MRcmktX1AUh/aU/zHdzXAr4W8LXAeW8BH4B03h+B7wJ8LeBrAV8LeFpAmR4j4SUZIWujIENnKjJh2sc/YuHJPKRlUSt79wZ8+950VCfbaNKM9Xjt6zVo0vE67GOiPojHuLrJRbi3RStsmPImDp7OxLba9ZBVkdr8MnDnBsBxeAf6cZNas0YdPD/0Sbwx9Slc1qYGhk9fhObXdEAkkxJ5BAOCuTkopdyYTOjFzJHckZM730CylCRHFMFzpe1ZjZiCdWhTnUl0JnkCKUcTyE2EjZtkf1b4i1FVTH2ZvJJQrPwxESeSTuOBB25EijMM29LqI9NWF/EXXUw6QBQToAEEjwjZkLmyPzkDCbzxIlbNRgZGwkGGkUuJrux8HFi8kgn4ENS+/gqUlotg5TTN5GXQLuaBJwfvBZK8fev/ApDMZtRTXa+Nn4sPwM7ScKfZ1FobWyXaHdzQF0qvXZku0RnETuL7hWGJMRYnSYdDJ+C/ezNe7nUtOl5eCYd4EW+uS8DSFBsylBDzp3gfq9hjCulbReNyFiJStq42zYNpbp+eh4TvtyHv2FG0bFAVF19cC/Wa1cNp7uZ2ppdgw+EUZLJNIwjchNNjKGf7j+h/2+V4uEcTMF/GJF0CvnhnARpXi8a08Q8jKt6GF+ftZ5XyV5jSvws6XlMbB3mtU+d+h02bTyMgJxezh9yD5o0jcIR72NFj3kXStgOYPmkMGrSy4bsf9uKDD9ej/VXXoVUrAl3Mq4lV1e+lFdhxIgdZRcxY0ejYj5Jdpc48bl7pH8NMZTGziU0ub4GmzS/CN+yfaQcp5MfsVhCTp26yl8KLaZ6+ayu63n87bulxA9tOSXS5DXtQnd8VFLwAjHUMAQz/6vVLyRdL9jCAm+SSHCZwXp4JZ7nKyDxxAiO73IjHezTCK+9+j6lvz8JNd96Du3vcCLukPchOyuX9BlC2rJQ6heSegYWjlDLaiGUr1vB3TtStEIamF1+Myy6/FhXqUAqxmKAt2SbalPtzTPlRzqbImECzQl7yZoY5859/XQgAkhJwAkH0EhBirFc8j9ML+urfltyZ9T5vwsjbZl55Te9xyrKPlFyTZKU+L8aSBSx5avRNgu9sX1Es0DGDzmEYmeyLeugvrksglwU4iV2k797rt6qRrZsS6GUYSsYIvcy5mKhRglAglJMUAr1HgJCOY5hVvBDjH6S8jOdGDeDNn/V3vcRA8v7uvCbR/vNd98wZ/yiAZJ4RwRXjP8j2vbLD05RdIwOJAJA/q7FDbQ7KkE0EMWPzbNRBzvQfJeNUQGAeK+ELzhemGpugulgfKkZYvvwwBg6ahtDwKsaTKzzcjz47QayuH2VJFDGMCqB5cezn+HDeGsoR1TZSZAX0wbj2hnqY/mpfcz4957nv7iSANJvXUs3IqjpLMtHrgdspf3W1YaGYMSQ2lJRwtY5gfzIglcaUpw/Jb3DEs6spYbcONs6rnLgJlpwmS2oQAaSLGY90Ln5QHzD4gkpT/I0H0r3dvQBSLAryk/BYfwFIt5i3PTXkXXzz5c9k81RiE/HexRYg87JqNX8sXMJ7JdAxZdw3mD9XsnHlCa5R9rU4nSycF3FVu7IMpNcIIB0kEEMpP4IuhWyHkSPvxX33tT4L29GzywqYlmeaPLzMN8/aKdMwkEYimcydIDKQSimJRR1cfPzJNNSoFcSEKIsm5m3C5HELyDCrzDjMQggKwfZ8oAP6U9rVeLLxWOksdunW9Vnk54ewOUJRyOKC0FAnxk/oi2uurk3ZTErUrjqIx/vP5DqkAmNMAe/fjrnznkfDRhE4tN/N5zOEAFUU+0UYY4+T8yABu+w0PPPMI3j4keaUISSA1G0iEhLtCKOHpKswHVeQgTRr9pMGDzIAEu+j861PEqiLNICEP4sRateOo4/Vc+yf1n2rH6oPlCXyal1UTFacjXKZVj8/m3S3Gs76/ZnZ09u/dV5+GclG8wYV1QBf7s9GLmU7/QSSS3qY3i7Wga1Y+L/4shhIKjRQIZLWFOcCSIz9fIiCGcIkqcrikU0/bUYadRY7XnsNwimVm8+171dfLEWrJpdSYrGuSfAXiQVHT6xiFjCpq2v8e4sp9MDFBLEk0vS3sj5sf7+nEMS1lIAjdaFiFtK5nMVYtGgRx0E7VKlShUCuBwQ5B0Cy5jxPpz2ft+2RLi4hq1LgXxABIn/KaRarYITxNiMhCxPGTCEAE4XKNetzHU0wkfueQgfXzWZccn3MgjxX2iEqOdix+pPRiOa8UEpqmj8L5cwehGttM0696yXRiXT/CWnYdG9/RHKPGOAKwUmuK+K7X4XmYweyUoZ/F52NQUExQkVv2maqHx076UDnbsNw50N9cNFVF5ENrQNaBTPe/nSGucw1a4GD63vGET2LYgLuRbkubFy1Ba1bt0JkRf6OxXU+AOl8dkLfuX0t4GsBXwv89S3gA5D++jb2ncHXAr4W8LXAr2oBbf69KlYubqC0MQpkNkAFiG98tQtDv9yMek0uw6HFCzB9wKO4r1M9bNvvRJfBL6J+xxuQzExRFpMSjatWxrVVqyFx/iKcZpXrgYaXIJUMiSCCQfZTx9ChQUU83rsbArkfe3PGfARTtmXW28Pw8ux1yCBwdPkNlzM5SS1yAkhFTnlxWJJ6THMy2cQEioOuGnaavWafhDtpI5rGHEM8TiGCWau48EhWUhbRs6QI8aE0l+fx7O4shMRVJ/GkGtZ8v5lJsUTc2vVBfLrqJJJKKqBRpzvgiqmIEvoi5bF0Ojg0DEfS7dialoaAiFim5slEosY5IkJg48Y78ZuNSD+dgnrXtUZkzcrIKSYbR14nZQCkfwUkeUGkcx/G2fdaDCQ371f2Cvl8GMbdg+iQEiXaxMvfQwCSUZUy1AVJ3KnykL9jtimMjKFwCpBnrl+N+6qGYBRNw5lzwur0Urz4bSKOBpRDaYQEzenpQtmHOBoBOylpV8jS7ghbBELSspC+cg3uadkYD99+BerXJmgWboE2u3kxH288jVXHM3l9kYhmFjxt13Z0bFQV99/Z3FRur/3qCDYu/AL1ogPx5pR+sFXww8ur7Jgx4x081K4BnuxzM4IJPH6+/TRe/2QHTu05jiHXNMawx9sij3mgxV8dxFvT38OwpwdR9q4c5L/F3BPNzI0aE46TjLbxQCY+IlCyi55GzuBoMmrYWMpIKkvPpGcw20uCf+07dzLeGquXrYCbQJVK4IPYj8L5lZ96EsXH9mLE1FG4uEU9+qkQfTFeQX8EQvmtAJL1fgMgsfGKcvzwwks0Qq93CQrTUnBjbASmPXsXMrmnvrXHIGS4Q3BD586467Z2BvSjjYi57Qg+3wyyzN55eyF+3LIDsVWr0gssEw1YWRpDoDMlMwt39eqOBqwodzApG0DQyEEJP1tEDDfzAmUJgErmRImGXxUp/tw3XSgAkhIVXkk63aG6k5GY9DBrvDJBxstHXc6TOLMqr8U2sn5hyaVZKSWvVJuXyeOtEhdryeC//4QxikFkJUEDxUDiy5Ko8xxbSUDP8QX8mCpdT+LOSNZ43u8FpM8k/LwSN2JNCUM686CtKmr9Tv5zqiqO5lDQddo53hRivBJw50rT6W9eRpIO573fP7d3/D2O9ucASJQVk2grY3qHDoMpYUefHAZvAUs20tp63deZwIASnMz2KyPIeMZ/mWpsF8Hh229vj0oVKT3HGGaeB/32xAku5Zxw5Ggxpd+eYmeJJYCkiUrm76m4qVNb3HfvHYyt/li/4Sd88NFXKMih25dfGBkLLtgp3TZm/KPo1o0+h54+M3f2DkwYPxPREWQpMOmaz6KNZs3qo+NVfI/qyyVjJxklfklOkxgNmSox6HxHizPrC/lnjHh2DZYsWc/YzqQkixoKKSU3bvyTuLMLASQew0+USoNcSs+OSWwvgHTPRErY5ZMZHE3gwwKQ+g+82XSU12Z8zTXFUsbEagQt5MElB658tGlfE2/P7GP66FQyYhe8t5IgTHnjz1NQfBpvv/UiJew4N3rA0ScHkoG04ogBZHR+pyTsRglAEgNJY0agkZdZ46nJPxdAIkO7R/eRSDlF+dtAIn9uVkgEpFPC7iXUqS+qDuey9YkY8PgkAkzlUcgCGxV3hIbl4v7778JVV12NFPoxLljwBbZuo7dgYIxhCoSG0m/MZif49jKft8X8+XbtQfQbNJPn4S9cOoYdc+aNRMOLWOBCdlHXu4YjKYnjm2sqCeAGs5AgL+cU3nxjHK6+uhKfIXB31wn0QCoggMTCAvoktW1TGzMFIHliVHIKJexuH0pGGfulEsn0SomO8qdnVWe2CCVjyWIpZuGCYpWYR/KHK+K1NKxfE9de28T0Hx3KK89p/UvByDPGBYrq7z4A6XcFPW/Bipk/xEApM38Y1p9kmDlH2LjW0Hx0+PBh5OTlof6ljUg+oeIA1777duyiBHQoLm7UiGtNFVDxYXAPIGDFeP94xoc/A54FWGl+spirlmPg3xfAU9GRvAPdVD3QmiSKC6uUlGxUiI8x6yyXkI9/wT6SrJ31Oh+rp3O6illT8DlwjSvGsT9BISMhyus/tvMk3nt7PuNtDLJyHYgpT7ZieLgBCB1FBJX5XhWWHd6xBk/17Ya+BLIjGaYCjeicnqsKWAjn8rmL6W7KWUyVIQ8udtabH2PpFEqbUuUgoFENtJ8zhoGfmzxKthYzzgbIf0tvV5fSyOdnv1i+E489NwMjX3kZodXZB8ku8nOzaML0L69coOYTgdjsgfJOZNGCArU/N0kL31+ElZ99i1vvuA13976VnrDSYrWkbAVAGSaeAeZ9Ena/K6j4PuRrAV8L+FrgAmwBH4B0AT4U3yX5WsDXAv+bLeCxumDi0rp/Lfa1P6CXM9Yfd+KaF95Gy6s74+iK5WhTJRoLJt9nZG1ufuQ1nCAqYLv8UpxiBVsgPxCcnYm6+cXIPJUKe1QFVo6VojwTOulH96HPA7eg7RWNTGIiLTkLIwcMwadz30WDWmSgTH4f7e++GSXUTShmQl+VgCFiEzFRZSdAZWNCvIgV1OX987F10SsoTfgJ8Y7T9EJyIjKmEuIrVET5ipR54aaI1vPG2LmEyQwZthY5/ZBtD8aCJRsRHx+ParEuglU34Kf8SERc1BYO6XcTLApkcuRUvgurjh6BLb4SvYUIRDm5MeG5w7jJdu5PwHb6DFW8uA5qt2wCRwTlPyiZJqEFbz7YSGF52rFsjti7vS4rZae21j49yGSvyC7i9krSdYXS9latL2UeDPtIABIPli8dcf7bTeBIe1rJyZgNEjeOqj4PoVxcAKX2Ku/YirEPx7J+AwAAIABJREFU3IarLo/DCZ5jzIYMrEl2whEuqTbqnVOiI9hOWZ0syqFRPjCQbXZqyw9oRG+iV5/qjUsbypCexuoHCxBTKwxR3AtuZzO8tu4UfjqRzyQjK5qZCYxj1WAFlsbTvQmZOw8gf90G3NSwMmaMuwdFzJuNWJ6OhUvXUt6iCIMf7Iyr2kZhb0YpXv7iADat/RkNKC348qh+qNoAOMWkW5/+U3BZ0yYY+GgnxFOyiYWHOEKAZM3OBHy3Yx+vJxkFQQL7eDHc8EvTv5jMtFLeux83maX5vJ/KFdGRDJ4tW3fgxOZd5n7FY3PTz6kcH0wawSO6CuOd2a8gIjYIdsnfsd3+CIB01uPln1CBXwSUst5H3pHmx0pRZ3Yphk6ajsDGTRFgt6MlZehmv/AQQqgKcm/fV7HtNOWWyB66rFFdNLmIkn4Nq5MJF4a0k5lYuGg5DienoVztWgiICkV+eirC07Ix7Ik+OHBkBz766jMMHjOa7RLJhG62kRWyUy4rQKwsVoe6iovYX89PAuRCAJBMIkwV7Z4npZawJOHEtLFk4bzjNJiIpv4pkNvLyvDQJM68x/xwhuljHcfbP8pK4Og4Kpq1XkrynQWsjESdDuM5t5cBZQAsc/6z12TeZz5v+QcZVhJ/Zz5jjqMkn8AjxkEPcOWt8hVopGPqK5hJJyNRx3Pag8VMOnsO7/m9fkcGvxb4WSbWee/kf+37HweQLFCCPA0DmLdr35+MEwFIHPzsFMGcw/KyybCVrCIRGRV6aNx4E2sOVzrBmFfRrGllK7GnZ8IEsFvgIuOasIknnngTa9ft5JiPZQU3ASIiD3YmkINZDh7Mqu48+q0FUbY12J+SpZICpfdgSLgD784dj/oNGcj5Ekl5/rytlEKaSSm1ipSfi4Gd3kUhIWSHUNNWfmp+kuSkKY58b1S1LubxRRdVxOfLJ/FvFlunlPFu5LNf09dnE89BjSQadNgLTmH8uIHo0qXRLxlIZhxpjuPcR+ysB6XWjh+mTBvBkHx7Mh7r1wn9B91g8rfLvtzJ4oO36H9XnU0QQnlXJ68pE916tMeIkbeaNc30SV/i/Tlfk10UZ9qxwJVBIGU0OrYvz+uyQNEnB75DAOkwgTsCSFpJ0OtvuAGQmnlYVl4ASdemlZMeiAcM0fjib4yEXffncDqJMkz+kbx3XgsdBj9cOBGNGoUbto6TidduXUYSuClEGCX1CvmLwMAC5GZnkJUUzeuRbmQoi1oiDEMpJMwPp1MP4LrrmuP1N58wrGcxyFatPogBg9/itbEQhl6T4WEFmPv+c6jfSM8Z6NXrJWzbkk7wibJ9BHv8/fPYzzLxycdvol5dFpEwR3znXRNxMsHJthOARAZS22qcHylh5wHQE7iIuPuuIZxrOddzjVTsJKOV6y754jhdBVbMIWvazQIOycpKyK+gMAc33dQer746QHlk094WyKAWUmDTwc0vzZcPQPqdkdNbIKCPC1y2ZoMzBzOypvKUYcAIZiFXOJmNmUnJOJWaghpNG5k1sptr7dSERNgo8Vu/fn3Gf/ZsMk8KuTYI4rrKYqJ650KBSd6CBeu7N2H/O+/gvH9MYHJoaCj3HGS2sGDMj4EgjPsQB4vRFMckcX3m5ZGvO8s+Mi1wXu/BSAxyreJmPNf1CqCxtBvIdmSXWP3Jahw/cALPjeiN0aNm49SxYxaDXfuayAgU0vs14/RxNG1cFQvmDmdxGW+Ha/YQHcjaCTKmW6oOijvarmhtbgUyIZIZWNT3aaRSdeKxmfQ9ouesg0VhAWzXINJRrYgg4VVroCvWPjN6AZb+sAfDp45HEWOWpLwDi8ONz5YXSHZTo66E11Co41Ar0xT2sOEDuAAa+uRzDOAhuPHm63FVlyvgCmaVmw9AOq/90HdyXwv4WsDXAn91C/gApL+6hX3H97WArwV8LfArW0Da1NoXGUEQT+Gvk1V5/gQqDhX6o/GDY3BJxztRmpSKTMrYrZk1EjVY8Dp1zs8Ys/BLVO56FxJFV2LlsWRQ/I8nwJVMRICb1Sia8fgnZcGRmYiRo/qgSvVI2JksKRcVjsnD3kaL2nUwacT1eGLINNS5sgNqNWthKh9NtRorzsRuKeIGroiycuFMTDmPbYTtxBe4unYEpetYTZuZh2OpWZSoS0IBQQJ/JXcJZrmZyHAz2WGnL06kxP0p4ZZdXA+nEpPRp2tLFPJ6V58sRUzTjgircym1u2Mo2RCANAJFK44ehjsqhrhRtKlCLuWmJZyV0KGs3lu/chU3UCVo0r4VwutVQXJ+FjfZlsTFuSDSv4ITzgWSDIDkSSRLVlxJXj0PY0vDjb1MuR3cflEBHAXMwgjYKeH1FHGzJLk7q/yfNdqq/OV1lSfIlr98Dbo3r4Pnel9uCgTfZQXxp9szkFJQiBD6JUXkUsZt/yHU58933dQWadx7LXj9ZfRsXB9TaIiezX9/s+U4FqzehFqUJbyzazMc44Fmb0rFdvphlVAWMICScP6sRHYV2BHJZGdEcipK1q1B/87t8FS/tkjic7t/9lYcTWF159FE3NKsOp7v39qULy7aVYo3X5uHLEqpjHmmL+7s3hgnSBTq98JCmnoX8Xc9UZn5uzXfHce6bbuwl75N2QQ9smm+4h8eDZcy7/Y8ApYhxkhXIisyB1fJe/N2rXFR03r45KNlKKa8huhuqkQU6yokLxOZP32HTo/3QK+HurHyO99KfJnU6+9PAvw6AOmX3kfW0JThcRDyUosw8Z33UNSgoQG6Ku3dg8+mDkfNmsCjIz7A2sQiVLuoOXZv/B6RTIzGBroQIpnFdIJn6qN8YzbBoGKaoEeyjxQfSkD9ctGYPuNBvD5rKTbtP4qH+z6C2JhiJk8l18ikEKWAAtiORaxA5cP8lZHiz33bhQIgScbN+1JyzBqPBFx+ASDJK8hi/VjMJO9nrO/GR8nET49vkUSDmCA1wJCGqceTyCvPoipxdWPFCEE+ZWXvzray9Vcvm0jn975P7/FK5jk59nUOMVas5KG8Tqyq8zMAEseJ15tJ12+85Ph3+TbpfsvK+DmYLyvbJvqbkjfe88sTyUMWsGSNvOjbn9s9/hZH++MAkm6TEnbitwhAavc4AaRwJuIFIrA0gc/NqADxeQmYEQBcwjcayJPDtrAoGe/NH4WWl0lyjc+Fc0ag52EWEwVUYnHLT5Sa6zWQY59ASSn90ejtV8pOIG8UyViGsBDCzniqmB5AoCcj8zgGDemFfk92MvOQJPLknfLh+5sxdcpcgiLxTEBSEs0ARYwpjKECi6RPFEQQwkUgQ7XfLkcBmreqhrnzB3BeFvCi+cxGBtIX+HzRJtjCSafk+SQTN5YSdmcBJL1Xg0ZaeIaIa9g09977EgGkbA+AlEQPpJvoWXSTwSF2/JyB3veP4lQYx9gWxfNThs+Riqc4lzz0SCvTX1+Z/BU9kD7n9UYT6KI8nTMDb78zHle39UjYGQBpNuVA97Ot4s016NpGjOplAUgG7BCKawEf4ruaMe/Rb7QA3ICzAFIima+UjSqhtJxfQAYZSJNQryF9VjSeeIjPP92NUaNe5eHEgAoiGCdmKVln/lFMXivY0MNETC5+vthNsC6iAG+9NRYtWpRnX6BcLzvGavo19RvwJmM5pft44NBQO977YCTPYwFIzw2di8Wf7WZCnAs2P8pUuTMQX94Pn3z6MmKIDQpAuvvuiUgUgMS50sE2MwDSu4NMu6rdJMV3111P85pC+YhZhEIAMpwXm5OVQ/ZRBNchLH2hXLC8jyRRFRLqT4+qVLLpLsOM13pb4BG/rFnG82x9ANKfE988SXMdzHjoGW6i6ZTm/wKPVAxAUTMLQOJ6Nj8pDUcSjqF2m0vJvqdscqELuadOIzjHQWnCmsgnU72Yv8/nOj2E4zlY1UqaD43MtQoHrJWtzuYtRvAydP6cm/pPH8WSig4g2CGwqDCfUs/0glWs1Xi0xrvVnmfn/bKT3u9fO/7xO7VUCvzlYXQGQBL/lPM/Y0oANxQL35xPIMkP06f3xI/rcrDz+w1II4B4NC0VWQysMSxGqlu7KqU6H0A5qgQolIdyDpF4qAX6EgRiH/CT3qlGMANyYLB1z35UhUBhAA5++JkJg4163oXisGL6JlIyUfFR/opiqukazUf8kS5m5EPPI7bexejSuzvl6ywQ2ubi3ESKttYaavJizhkuMpPcWt9wvRtEqelQfh3ccRyvTn4D4fS0fWrYEMTWDfcBSH+8I/mO4GsBXwv4WuCCbwEfgHTBPyLfBfpawNcC/ystIMBCKXTmpU3BWQkzijLj1nr/NBf8dbqMQfXLOyEqLBZbvvwQc5/rgS5X1aeWuh3dRkxAcOfbkBVVjtIy4YhiJjN3904m7IuYyCLwk5OPcixZLy3KxLPD7kNEOT9KyhWYJMnGJbuw67v1WPFZX3z65Y9YfywNrTt1pkwa5euYbbAx4aEMpZNAkIubunphkUj8bh6urbIblUuOI6iAyTRujAplpcBK6AA3ASdlurhxYnqFaTlJk0kAr5DMnVDkuqvhy282o2a1eqh7SRsczw3EPsqA17j+ZvocEUAiOpPPistNlKk7bqfcS1QsK7OZzGOVXSiTa0q0Ht21G0k79qDuxfVRpW0TZLLy2mtqbm2PrISqSfp6OlDZBKupHOfvy7ILxAQQUOTkveredUQl7kwVtwAkfpe0nYNHLOYuTdIULu6wivi3EmV5eMshNEQoKc1GFEG8gt1HKGMWhge6NDaA1IpDbmw/St8hGtxG8DPpZPPEpiZj+PVXodtN5bGLWN+wZ6ehdZXyGDu2F9J4rnfXHsVb3+5F+YZNUL9eJSRk52BHBivbycring5uSqEpcUhXKtiyeWWHDyBi3yZMGNIbV95YBd+TOfTonNVAGP0y9pxAHeRg/CNX4qqWlXGIuM6ixcuRdfwIej/UEzXqx2JXFg3MXyGbJt2JZmTZFDChmZGeixyypXKdBQjkJle67m41XDilMcQMU6Kf3wXClRRQ2rBmeVx9/TVwZNvx/XKem9YTRgaJ8jqx8pUiC67gxB5M+vANVKpB6SAe12iqm9zA708C/DvPI2/8+FfeR96/ySjYPzsA/V+YhNAOV9IzhG28diUWTxtLGUHg+Te+xBsbD6F6iyvhoF5ddd7OE52uQfrWXVg5/0uEV66Lk1Wr4DArwUOjgxCthOvRJCTv+xmDn+yJRx5ri463Po+217RH5y7t2Gcob8WkpstUerqYnBX4yETy77/93x0mLwQAycqCeMAgTzW3nqdpD/a1suQsqzKWiRAjHSdgx5NU8gx0fyVLxFqQkQtfwYxNegmw8XofmQpxfk4AkrdS/IwEngdwEsPHxBLjXaFz/BKsUmRRkkUeRPpsXrAFDtkkF8PjmmvmPVjeR6z75S8ss3XLCFwJRSvxp7+ffXxeNpbxUvImy/nnsgCS3mM8kjwjxgcgCf5RepZzFlmZas8SJh6PxQSh/TsTkVk1FuGhUQhh7A0iFcOvjFeL+or3JVBBRRNXtnuCjByC3pwfxTT1VxJQRzeSQX6cUyn3I+CGwU/yc46ik5j/8fNo3izGimCcOAIUoPUjA1sAk37yJfryqwP0OXoN2dlk9gbHEkQSI1FEThsl5HIRHcP5MS+LQHwObr6lHUaP7kH2i7GPM/ekPOq8dzdgykvvkiFDtovxn2EfE/jMizOsKDFxmeATe1hSZo6CLDS9rBoBjb4EnHRFBLwZ70YO/QRLyEAKDWW2kpJ6Bc4UD4DU2PLRUUNIUtTTN/VPeSD1uHeMB0AKR549lQDSrRgwsLMJ3Skskrjn7meRSb++oGB6KEqi05WJV2aMQscb4g04N2PKV5j1zhJz/yocyCvIwJw5L+HKtpz7Vf9iAKQ3sXLlHrZLOTOGCshAGjnyIfSghJ0FIGlsWU/NjKEzsnYao0rfk+GRzmu55zmkniJQr3amzGBQcDY+XvwSatWhBJwYYnwmASzjHzP6AyyY/y1Bl3hTACIQj06D/FwIvaEKCcxwvLqp5xqQSzDsIdxzb2tK2lmXIQWpVat248kBbzHxTVlB9osgWzbeXziKTBKrP8ylj95L45cgLKQqQRzK9hUl4dJmFQk6DjX3Q2U8dCWAdDKB8nd82IWFBJDa1TrDQNJBEo6LgdQPRQ4yBLjGM7JmAiZY8SJ5KtMObE+9xEQTA9zpzELH69rg1RkPnQMgefnuCkKe/u951D4Ju7Ox+Nf+pBjijSOaV8oCSJrHFMddHIti1YRwyRTB5L89MRVJXP9VbHWJAYpc9ECynzwNW2YhahJAssfakEvmh2Bgm0AVAk96Odlh9KxVeGAUJj1r2b83eCQ2DXsswTL5QxomEsEKA+QyNkryN0Aayud4bJWWmTjPF4PbE4WseMnAWSxpUxWG8LkFEK0poSRfgN2N6cMn4rq27fBE3xtxcDuL+5KO4/a7OyCPH7OzTwgWipJfkWccmvCm4cwiwmCuDU2sI6pkACT+voTBS4UJmoUCxf7XJkOGuaEMTCqu4TzoL2lvBVUzxhUgzAHZHwOxbnsOHhgwHA8NGsACtQZkwUlylYVmxSpKCzYsI62/VCgmEMmPyhZuJ0ssimywcT6c9/an2L19DwHwSLw4aTA9Y7k/8knY/dqQ4XufrwV8LeBrgb9tC/gApL/to/NduK8FfC3w39YChRROkw62kVQScMFEg2XGXYJsgjfPzt+OlfvTEVW9Afas+wbd64fhnRfuMwn8NveOxcGqFyG6RTtWnRYhjJma/MMHIbtle24eKlF3u/DoSZSL9sfgkb3gpoa/EmDlwmOw89vTWPj2TKz4dKTZZwx/9RPccC+ZIQRBSqm9EEzpFxeToiWUpInhdYSknMa+L6eiT/sMxDgPEPCiQTU3uG4bAReCRwEECli/xk1MGD8nTwkm7MhSUULU5R9BAKYc9h7JwXc/HEAUvZEKWCldvVUHBLe5GYXhFZjwZfKLSbndeU5sOnYUfuVYaU0dsWBukIIJLBXxWvzzCrBr2Rp6AIShQcc2KI0J4SaMlcdnc4Gme5QFkc6t0DeJ2jIJe3/+w2yY+EaqfhsZO4kaKakodo2DmzTDsuFJSqTrTcN1YX0CkCQt4cfrDuAG1+WXwao8bgaLAlGJ7VKBZtdZzKztPZ5M1lcRytNbp3GDeshNSUPW1q0Yee3VePCOhkjiwV6f9SUSDh3A0BFDEF2FHg1Mgs1aexiHcllNyGeaxWddFEXDb24A/djOfmKo8edAAns1WDWY9v0aXFKShDenPYvoWsD7W9Mw7cttCImpgYA0yuYQuLnj8ngM/kdnI4mn5kol9al8fDCINWHW1zvxzppDKLTFm8S8pOkgzw5WhPpRTqWU0iKhRtqwmBWQhDyZkDWNwL4Uxs1pAeWUqlxxCS5v0ww/LP8eKXsO8yQ0ceJxCDtRgrAAOTu3oC7BsAHP90dMpWhT3S3mUik33v8ZAMnKPJYFJYKLyZJLdGD0jNkobt3UsOXsyz/H3FFPoWPrOLy0YANG0YOsxjW3IC09GeH2HNxYpRICjiVSNjAJ2aTopVThcykfy0RQDg2Tj6I6kyANK5VHVvJ+vPHmcHz7/Qm8OWcmnp88kiCl2jSUSWoHoiLDyEDS/Z9lR/0nY9uFAiAJBBEoUqCEPJNJquQVMHN23Kq3WsCMAJogJulDmSSPYGKtLCtIgI3Ao1xW5+q7nrYFzP3y8zZ+PkQSnfwysnHePCqDIEmQyCEYrvgQJmCYeZlAydLw/F4g0gtY6vp0vZmhVpInhtXAodIa46tYMpj+ZIMwbjnF6OTxgowhOmOJYjv/fdbPwkoE2fhRMZLKVlurbbwAkjdknf28Fef+l19/DgPJdC9TNNC+wyMEzwnMBFLqTCAvo5fxHDEIpCrkWRjBGKgxK1Cm0JmEefPH4pLGlJXzAAulLN7wIyPEAKAWymHAqfUbUjBr1ofYuzcBWRkOI5VWxD7jL/8JygXVqlUJXe68EQ8/3MowRoTRM4dqkW54iXPfXUMPpBmIK1eD18O+xQlKAFIp+5yfpIoI8AuwV+FDaKiNTKpMNGlSFfMWPEVASb2EY4hjZMRzc/H5ku8ImjAGMx7lF6Ri3LincfsdLS2ZOM5xpnzFg1Lqm50AUs8eT+Po0XTeJ/0O89PxWN+70f/JO839CeC6p+sInDiRKSjPalDOpB989BZl+JRMBV6d/inmzV1Mmbc4M49m5Z7G3Hmv4so2lY0sk3KcAwdOxcpV23nfsSaHaqfM6oiRj6NHzw4Wg6bMvG1dns5jsatUhiMvK9rQ0XdqMCXsOPcEignEwhY/AkifvoI69QiaeaTvSjTwebylnx/DzJnv06sohSwfjVFKqhJ8DuQDtpHN04Beg4/17YGrOlT0QMm8Qw8bZNWqnzHwyelGcq9UEpt+OVjw8Xh+RhJ8wHffHsITj71EAIkMNS7w8gtScBW9B19/fYi5nzyyAbp1fQ6JJ/PIaApmwjwdba5oSA+k5yysjP9LSZYH0sPMJ1NSLyjcnMfJzhETGUXASQUJlL7zJpsJCBYXk6XszscN17fDxMl92L8MOc28xJI8U1pzhsnl+VuZ563WZE+y/iAgj5//cn82cjl3SbJXc0eAATF10LOx0frF/85LTSaGh14GQDJjx3qpyMDMZVxDuQgmRDJwR7HPOagkkE3mSVijaqb4KoDrt5yEZISk56FW7drIL29DqstOAJlANoOSvCX10txkAUhW3Nd5f1kc8/dsd4FB2u+U8F5Nv+J60DD/BMiy7fS97OsseGSBxucTQDIFHIx4ekIuxR/eRyArqhRuixysEKBqwiujJuGJB3qhzeUNkbB7C6rzAbZs314KmSCx3/gkqQ5AXk9iFpmSFf5PdTACqfU3N9fJ/qrq83Qu7csUrI1AtPqC+geBca1TgiW/qc2LB0PyUxGXmYTIKGJR4ZxF+/D0+JcxZfYM+EVwdR5If04V1XCOC2DRhAoAdR/yRSrhvOTmej8ihHTJPH8UZhVjzHMTUMjCsh69uqLt1U1RFEzAT5tXn4Td33MA+q7a1wK+FvC1wK9sAR+A9Csbyvc2Xwv4WsDXAn91C7hJ1VDSotTFCmLjcuqm908BZRyY3GZF8bOUrllxNBuuqvWRemgvLk49hG9epyQOF/ljZy7HlLVHUKPjTcgLp7QazZMLjhw1EluBBDpilFthsrt+7fLo+dTdZMTYTQVjaGkYchILMW3USHz53mRUrUhT5kemo/tjj8JVnhufcFW48aUkAwGRcgK2jh9E3q5P0aVpIsIcB5nQYLWuLRwOVy4TKNzKsEpOG59iVsVC0nl+TKq7I5HtCMW+I2lITMlDAv1hjmdm4JprWuGqFjWwdncCSlv9A6UVL4M/GUiEoZDHBO7K3QeRG0FfpMgYekMpiSdTclZwMvOauGEbko4cRv2WTVH1krrI52Yzy8ENN2UvlCnRJjSQDSkQJIi7rzOeSLoH5cXKAEgmv8dEkYAMbcq0eVN1n9IsYiI5eCxu3diuMoPVbj+Yfk52fqNGO3d3bqeqDWW4LqYV25ayf9XodRGakoX0DZsRSKmKOuVCcX3Hy2jgXR7B5cKZoA7FnNfeRQ3Kxo0d2Bs1arKSeVMKN3af48qr2+G+2xsjn9e6k0yhtfsS8DOTS0dySpAbWg523p+LlKkAbgRLCksRzURXXHoOcrZ8h2tphvvqlAeQxf3j5Pnb8P2OJKRnFaBKfDSiw0qQmrwXXW65Hre0b4rq8hbnPZ7IpqHuln1YvvUgpdSZAIssTykeas8T3PMrZZ8UPUj5EW6GyaOw2pXa/KXa1KvwUl3Eyarn8EBcfltHbX2xcfHXRAOshB47B2VbWBdOcCVz9VIMfuVFNOvQjO3Kz6ifmJenSvJ3DrR/x0DyJle8QFUQS8flMaIEq7T2w2lkXFroh4xj+Rjz9hwUE/wSyJez+DPMHtwfd9DkfNayvegzZwVib+yCgiiBvHaUT09DaHo2ik+xalagGis//bjbz0pIQCirv58e+AgaVAnF8CdHYXD/x9G8RWX0+Mdg3NC9O9p3bo3UHIJw3MzbJGWlAaNy+HMqbH9nU/ymj10oAJKaIJsgTKvH7gGa0wBMml1hzK7oD8osESC2EGH97IJj/2Ese2MOqpMYEMf45idfqUIHWZA25HGIpkYFouH17RHeoDqqNrn4DFqcf4DSmDl52LB0OdwJqbi4lF5i2czgyouKz8DNZFVGmD+aPdgFoe3aAMvX4YfPliGOYzxYNBIPiFXK+GBnwsVOn7cG11yJuK63A0w+b5jwMioyCeMiWOwKDUYyu3+nV6YSheJnQ2RcxLgquT5VB7PqnJlFaxBShnLv0m9wejV95SQhw89LDssWJr+TIiaErBr3Mywqr1yf52mfBcp+0+P/r3jznwIgeQATdiEkc47KJ/tVc4JihcCiQGN8JEDITM6mH5jYQvk3fxZZ1KtXkXOAxQqxeMMKip4vgwJoUrGeHwvqceKkHYcPnUA650IlRyPCglGnbk3Ub1AJ0VTENM+aMdNfpuzmPyYmebrc7GKyQvPZ1yVZxkpx+SUxjhgQiRNbqRgPbBB5IYndosv29y9Cg/pxVgE6Zygn+3JOZimZUEUEqHgOMleCmLSMjQ1FXKziowAUKyYL/JJEntjQdsbxrIwS5GSzKt1J1iv7c7kKAfwMvTGUc+Q9Jp/KRUYW50ZKs4o9Ecr1S7VqEeCwNK/U03akp9LDj9K6mocFwFWsGI3ICCYuNbQ56aac5lzG+AjK0io56yq2U9aLpvNEV0N4rbo3XZdil+K6vs54IHnamNMzUtO5DrJbYG4pY3YUY3f5ciGIiLDkbo38l4A5JV+1xOHQ3LsvHQcPHoLToWcZhJiYOIJ61dH4En5G16uG8aID/KCYXpIpPHEyhd+VtKWnSbiNPo/kMEVab1QO+fDBDMNsKiW440+aeXSUDeXjyK5m3NE1HDqcZYpSVDAUyPaPignwZt5JAAAgAElEQVRGLI1QQolIGvCOLO003k9uHlnlZEYpQS3pU61MgoNDeH8h7AeSqGJ/YT8sLik0bKfYuHAWiESQxVB2qKtP/bLaxotB+xhIvz0kWgCS9Tn1118CSITrOAhdRoqNBQ8ufxzfthtbV65F7Yb1cVmX6w2A5M813LqlXyNx0w7c3e1uRDapheIIgoJEXeVbYyTs+Gx/ASAZ0MIqfPr7v6weWLaw51/+4pxqibP/PH+NYJjFXJMXM5ZyMJKtKOYY4wdvQB6h2afSMGX4aMycOgkV4wJxcudGNKkQjXqXNSNjiMoOfK5cQXrmDQVSa7Bqee2NqwafNHOIhFMlkei9X8Z7MV7lP8pfcdVuQF/t7/QqMtLALL7zbnpUCMcY2mfQPOxJysQjzw8ggEShPKcdEfTDKy4oMLHVj4wvlwAlseP+H3vfARhVlX5/UmfSC0kghNA7CgoidkBURBFQURAVO4oVVECxY0PXVRFFERFBFFEQRUWlIyDSey8hkBBCIL1NyuR/zn3vhai7/90VfyuuM242ZGZe++599757znfOx2QIFwdnPq4j2OPCNzMX4Jsv5yIsKgQvvva0lnlU/KpWkqV2Eqnp1OTSvWA9g/P87KHTRcV9KK2ru7A2H9PLjE+F5b/he/ki4IuALwK+CJzsEfARSCd7C/nOzxcBXwT+QhEgiMlHaa/stAyWrkxhWgcwE6+IKpPnPtuATzamwtOclm2pqYhgLZbZf3sCZ7UClm86hh5DxqB+9944kkDrC2Yulu9PQzRJFy/tUSLlnZ2ahob1onAbLeyCaJXgIakQ6heKjJQjeGv0c/j83RfRsnEYhgyfjsYd26PuWfVooUHbOYKZIm8CuY8k1m6pTNmIwq0zcFHTVET5ZxCsiiQgZRW8zaXaKSYqxhScruSqKutYLgtUHyG4koPcgkAEu+OoPmmFWvWaYOHGHWjSJBGn0g9sNYklT9tbgTpnEDRV5n8gSskrbEg7io05x+AXE0Oyhkonvi9f8RgubrK3pWD3xk0Ehajo6dQB5REhJFwIpClbkQsfZeMqc9HYGRGVckgkLfaq11L2gtVYjGh9zkWSFuteAsUCDT3cj2i9El0PF2EiO8r4WTGJh0pmoUsNZaxkqMyia4wh/lwkUbx5eQhIPYLi1ZvRNaYOujRJQp9LmiGKNdljWQZBNZEO8Gf5yv1YMHUeurRrj7sGdgBxS7w7bw1Wrl+PEYNuRLsmbi4IAWJ9SKW93PZMYPXuo9hHdGxPPquE096vqDQQEewz4emHqUCaj7u6tcGTw3sgl31o2NNTsXZVCmteNUan805DG6qDVu/Zi/mLl6A126BeYh2u68qwN+MwtmTk4kgxD8TMcn83M+/LiMDJgsuPdjkC77nAdJHMKy9ibStmPgcKsNTi0GS08/PiAjRu2xqnd2uPn35ch3QSfH7MVJbtUxBjFs32yNq5ifvMxYuvPIWGreqzgLoiYcW1UujoCbz+MYF0XNUjoFUEobBGga1OYeZiLpjjwiKxZUU6Xpo6HaGXd0YoidDcT2di3J03Y2DPppj5Qwr6vvklIi+8HPkkAkFANiKfdbeO5KGCgKiL3oZB7GjeAoLBR7MxoO9l6HJRM0RzdTyOhYojuDZ+6YXrcffDJBLqNMaVt13JGkhsWYKAQQRSy0sJUPPfVt7pf/d1MhBIxp+f6okMtxcdWPcl7IpuRvVmEBSnCIhuLhULoU2khaywIRf/hB9fmojQI0Uk7ahOJBibz2CfekkXRF7TC6gba3nD6LuMsUGJlYZvUoXJOs1fimUvv4fIPA8iSSwKiC+jhU5mVCBOf2Agoi7pCsxaiB8nTkMsgVuplQQ7Vyhbmn2ogEBtLsfERhefh/ojhgCsabbs4WeQkE8Yh6BLaagbmewE3T+aABBk5wVYKekkW815cDyjdNNqcIEv6Uew/40PceTHDQjj8aIJvhfwvgoj2cyiNuZr1cojWRjp0sQ9KrHY/vnv9p6T42i/B4FUxTFKbaqXSAwl/EuxY+biGi+LOqr5svpEFUFDfw4uplWkpnT6rb5qA3+aFzXHaBAyW9movSF2+IZDTqgmkiECrPQN8z0vG16kjPYlpY8Ow/wB63ObY9U+DRnigNn2aZpztpLVa5Afsjqz/lY3ZM4DCSGzN+njeD0iIzgb2idHE1t+ph2EWAkWUu2J8+alKmyVItkYMGtOsIheDenltFgLdYsksRTVAkfL+F4wCSvFWbWkXC4LBA2UPRe3FhFSSVWnisQ74S/XfM4x0t8QdLpOm0DihE7qSdJhbsn427XBdI66XY3qT9yfgH3G1EqJ0R50rta/9F1ytEbppSZxgFv95mGryS+LO1ISib6lMxPBpvir7+g9EUDWDgX4ashSPCp4bUECYO12MRZzDEaAAq8zEldm46faXyUfRrRtgOkQnMPUvlKaqO15PuqXtuDFIgUNg6E2sI5pPtN4ILWjKQ54HGx2IvpLuN1HINk3y2/4dZxAkjWqRSJVR5z9WEpa1fLbtnkrnzPWoZBWdfs3bDX2l89NeQf+UbQtLCjHkIG3oy6V+42bNEFVUhQ6XtIZTZo3M3ZowSIn1E+pXLEUSJbKSce2CKRftuhvuJA/dBOrB/5ZCSRN52YtwDG6jIOAqbfImzmEiWX7t+7GhL+9islvvkpjzHykbfkJ59IiunbLphxcSDjxJhaB5NV6zyg3RYo7iVX2mK7gmMWLZVWqcVljiOkAGovsIUnpbxoJA0yRRT72aBzgN5jK54gucVj2nrc9g+ZnX4BOV3em40MlExHlpMAx2qyPOE5ycqG5MsdomsPqOFwbRHDhWJJViRFDH2XfDcbV/fqg3TmtERHPdQHrm1qWwz4C6Q+9jXwH90XAFwFfBP6PI+AjkP6PA+zbvS8Cvgj4IvDvR4CAvdBOWtCYWgCmCLeVPZbHnxemr8NH6/ei9JS2ZCBYUejLbzFu8A0YeGkdEhn00L9vEn5g5m+tKy+i1RmLYm9OgR/r4rgI4kcSqChPT0ebZnUw8M6etFApYEZqEBKi3NhKgmHyuFfx1UevoC5tM8a+vQzHuPho2/NM1iui7QtJLdJHCOOphJRkoergWvgd+Brdm2ew/lEqlxhJPMc4EithzGyLROqxHOymMqgw6xAK8w6jdr1o1GMNiiYNE4mX+yGCtjRVroaYv7kS67YcxOVdO2BNagYiz78O3gQuqEgOiUDSeieTQNP8bdvgIfPijWY9AdpBBZRWIdYVgjLa2O1etwE5KQdwart2iG3RmFZSspAgAMWFjJREAutEIslGQvZ3piaSWSBZC1UDuPG3sdezF2Sys1INJ3mX6/1S2U9xSVZEALqKyE2lrNrkxcMs44KiQlqOBxOgEpnC2k2FhfxdwWjQQotAwalcUD7f5zKc15rZpyQTmLiN1Awt/qrQIonfISb3wZQV2LBmLd566V4E01lnKRd3L0+YhtpRtdGDSqSOzV1I4nU5y0nZ2K0i+/TF9r1YsDcNeQGxiAlPQATJuuzlCzD4nJYYcfuFxg7sg0lT6Y0eiY7ndkXbThEgB4U5KSQz3v0Mga5oFFGhVkwkUPVCTK0PLlrVLwQ8lVJhpKxBP9okVSmFmpn2IbTP8JQUWQIKZkF7CMJXGoaOWdVUSlx2eXeDuH796QymyjMLPZy1JwqLTJZhdGEB0lcvQ5/B16FP/8tpiScbQEnjmOFPgspfhMEJvBwC6R/budhFji1m1iz0DcjDtlT/ULCWfrMRUxb8gKj+l/B6SlA4/Qu8eN2VuOf6dli84TB6Pj0RkeddhMJ6taicYoHnY7wXMo/CRQVZOEFRN/eTl5aG2kz1fnzkHfDyoumEh1Wz12H13O8xe/qjeH3815i1ajfufXwoF/YEC4j+B5F89BC9DDSEwl+TQBLA5mEfPBhCAunBG1H70ouAjbuw/4eVVK3R1o03rItIdXFpCYKiQ1ESEYzE60kQkVjZcN9T8GxKQQS/lx3sRd0bu6MxiT+p3iiFAPamYueaDYj3kvwl8ZvQsiH821Hh1Lyehbx/RRJp/IeIYs0uEURVBPwOUXnZdvitiNV5fL4QS8ZOQBxVGy4i4hWy9lTGMMepUv7OZ3s37H4+kh4hgbR7HxbcNQJ1SSDJDiaPirTMqHD0nDmNiF8F1k3/CDG8L1y0LhSJWcLzCWT6bhGJr6asVRLQltkAyzbg+2f/jjpUG7oLOW6RMDPFxYUR2SSRBbVZNZgcwNIhlk7gFvrTbvp7EEi/uvUstoBzhFPE3Iq5AD4HbLdmEGWDW/O0BeLagL0shPQybIs+Jrov1oVtabRkHGtVS06pCXopg7xa/UHWvWadpkqyWaqj9KtXNWasg1hjqazjrD3qvHQknTOPZyY7+1z0scXCGDLLKHCrP7MVO1RaWeSRNlMMNB/oS8okd1mWfvbxzS8nKKrDpGu1Ltr8mPpNsmZiP//ZOdin4LBElp7CQOJmh1ZUfwmMW/s83giaT3XFzgVYxJDhcTTf2wyURS/x3tU9L/Wero1jrpPJr1pVIsAMWccTtsg7nYPAXaWV6KVtLSLXmpHVjtZfRqXlsFfmHcdyy7ac0p81yUinq9h7c0jA6i5kv+/8qiaHFEKr2exji+yTbR7naZ2etNJmctMBqajkZ+YaqObSBpax1j9/+RRI/9/w/NMPHUs184ypiDu1pXgfaX6r5P398YfTEKl2KChF6+RGaNC0IaKoOCzQ+M7vZ+4+iKxte5Gbl42j9DQLYE203n2vQFkJbantjlamQZ8v1dIz/U5EhVF8/G8QSE6Aqy/nl9dlS45+bdv6x16/Ug+MepBjiOzBK2VZy3VUOJ8Ll8/9iRbhn2P6uy+jND0VGTvX4YquZ8OVGE/WmuofDUVmeNCdyhfHf6nVTKKT7PyUrGU+rTGEiEQyXcAeU+1/modzDQRKYKhBILn0h3KWeKIrVmeg352P4+HRLyG6RRzXM1wnss6Sh/XeXFR9i9Rn+ot59lDSVXCVGyFMdPHSwvT1F99BGlX25194Dnpf2xOVzG3xMEtRCizrXHwE0m8bQXxb+SLgi4AvAn+OCPgIpD9HO/nO0hcBXwT+EhGgGkP2OLQMM4p+gqGqxaPsWtr547EJS7E8txzpdVh7hdhA/leLcEfHVhg7/ELjf/3dqmz0evgpJFzZGx7WDMrbdQCxVO2UsYYNyy6jkFWYG5HMGflEf9rfcIHBfcTQqmnS2A9RnpuGj9991EALs7/dj5927EO7yy9ACQ8USIWEP7PeCHchrDwX7pz9SFn8HgZ05N9lVL3kBtO5qYi1A6hgIYFVSBuXpHqJaJQUjQZ1oxASzsUULWgElIXSx6aIdlGr12di8eYA5BS70I4FXOdt2onrXpiAwvDahvSRoYNx9eLiasXeA8gkWpLHbP7AEBISuR5mwrEOAO2hju1PR8qKtSZDv/k5HeCKiURhWanx7q4i2SErCbP44mJL6yoD8dlA1y8JJK/IIS78/GTpo0IY/L5IJZbC4AJJCy8VOmdtAS6UikkSebjDYO43ih8WZBxCwbFMxNVjDYz4WhSoeJG1cgvacScvMY7ntg3HISJTS2m7NWnWKtZc8eKVB/rRziIYy7dXYMzrb+GaS9ujz9Xn4yDP8bM1R/HVsq20MopGW6rGWiZEoCOJi1ieS23azpWzm6xmd5n6Ywrm7M6ljV4YwlQHYecWdAn34vVh1yMxkRY+lDTFxEaggl1K5NECliSat0ux30WCKMiUNyq3gQ4RjV4C9CijEo6gRAXBMFPzg5YreqniU0Vpge3tbhg3A4yUU/UFKomannEazju7FRZ/uxr7CdjTo8dayJJki2NblOzciaKs/Xj5gzGIqx9PW58ikjcBXD8zA1Mp9cbL/7ff6BaB9I/qCNlACzuUyCIrY5wLdWXwkpQwfvu85ya9/TU2ZOcioHtHXk8xymZ+j6f6XIohN5+GDSl5uHLYW6g6pSPKWjZAHutLeA8dQhUt7MJZPylEtTJIxhVlpqFXt7NxVd+zcYgFQ8JcoTj40z58N3UqPp/8JBYu24RnJ8zCkGefgh/JEi/96mWNZbL2/wDyyGAVNhBl7JCocikjCdokIwNVL41By1xS14oTY2YZKUkdaAHHjkVJdRH23950xuKnjIRMRmQA2g+/CXEXdQWmfYfvJnxkahCFcgwMJMmocy2n/coRknPnPj4IMRecB+/Ub7Bq8izEFHqRxkLQ3b58EyzuxgJiW/DpS2NZzKiYpF44AnNLEM4+uTs3E1WN4tG6fw+06Xulyaxd/fDj8K7biTj2aVlUHnRXodWwm5Fw2aW8Gedj0dj3kEAQP5jp/xUE8ATkBJHkll1MES1eGlx6Ieo8ch99qvZg4Z2PIpl16EQqH+PnBwjCXDnrMwJF/nj/Jl5bRjbrovmZQuF57CNeP9Zvo53VMSpHB07gufOe++TK69CqOAhR3I/5HpVtARwLDbRu3yMClPRP1UtS+/gUSCTARZ+QlDacNsf9lOggnD9hNLKZwBAWEslkbyZDuKhKrXGvWcaAVgylljRKFUuIZJQlXlmOsc1FxFgziIjumkyAiBu97I1M79DGjqTE2VexpVIxjIZkMioKb75o2rWMqk7VVjICOc4vFiEhosM5rnVMy3LNIsTNi2SBdunHscR6uWxu5XgCSjWB5JBIZjK0iSJz3gS5OSfpeLLMs3dcTdKoYLt/gOzSLBbE1IQSgaKY2UczALbmbBFXTH4x/3EepdEdv8SnGGdsN7vXnkSSiVyxPtA/Tf0TzjNS3ojwkYWfJfZR21rWgUZ3wf1Vt4AdQ6PuM7smAGpN38ebSUXtnePb2fvWl3W2rD/Hywrk/G7GMnMZOjtaGPJoAeZaa5CDjucd71vrxK14OcSU855RKZlrE3ln18FySDZ93+a77JwGY3+lZxU1t9PG/iapwISrmqiyG8fuqDbZZnZWs/9JbcmLqg6S3ecM+Vez71oxsF7H7wMHk9YnvhpI1RH/F/+o0biM6XFFtEUglbMP6D2XFG38qupklnBOKQ3h8yTvLzeVrCxZhVp65OJ36PhMRa2ePXkP8MclslPjmn1/yhpML+tvH4H06xvk32233/F7XD9IyVPBG9hLu8pKujdEsF0/mTgL6Tt2YtrbjyBz/S4cTWEt0mt6MiNPmWFUYmrM0XCh+cuQ2s59qbnBUjAG8jlZlqD61BmNqpMCzDhkX4dTLE8EEvtYmbG8s0ZPUyuSJNL4D5fg6XcmY/SEd7leCeQjUgmTw6z1j6SQlSKfac0rYr5cNR1Zu9bFdd0XnyzA/O/m4twLzsJlfS5BGC02y0h0+lOxr/pMPgLpd+xLvl35IuCLgC8CJ2kEfATSSdowvtPyRcAXgb9eBFiC1CwUA2RppKxRFYG3lobI4LP5aSxOHXFmV2QnxiLSHYoqAqRtqorw7diBrMlCgoBrkfte/BjTlu9F63MvRlbOERaDLkd4YAyCSRhVZWXR0SkI9z/alwsSeuNz8XJoXwGeHzkMTw4dhJuuam+whNWbSzDuky/Q49brSCAJnyJoSkVGIFe9qgESzUXRjL8/hvNjaNGWto7YjgvRsS7U4UKkUb06JI6ao5wZlKWB2cw4JhEhz35XAvL86mLD9hRs2bwSdes1QlzCqdhNAugi1szZyqKsgW37Iss/lkoUZQFzKUUSxp/2DhlUW+3Nz8UO2sKFJ9RBZYEUAIR16NftT6XQkXU7kLJrJ5JbNEVT1jqpJPhUWEHNELctU30iLZwExBkw6x8TSOJJtMgX4aSVnKkrwfcKuf9C/i0YyZ8KHS//LdBYGcqqAeQupMHd1v0ISNuPJnTLan9hJxIMzbFg8x46urmpCFqJh5sn4ZGBZ1M1QSyalnXj5+9h3PdhVO92GHBFJ6QSNHh/ykIc2LSKRcwfIQkGrCPb8/y3u5FOkC6QJF5VYT6S/Vw4LSYC59YOw6Xn07qO17Kc9Sienb0RqaWhVJq5WdOFSowdm/C3ewbikgu4I17DEX5v6W5g4fY0rKLSK5WgdIWyYD26VgLzBNcrVNtI9hVUnPkxm9DYvcmOiKoOBcKP3kZVHp5oBRUgLlJJJIUCSJrw5LhILkZAQgwuvuRClLNY8JLZc1FRSD8kxh+sSRXCRWgoyaJja1fhosu6oP/dN6hMhG2/QWCP+1fWpqk9dQIE0s9HDLbZL/Zl4XlqaC7GRRaSkAghCZnFGiQhYdEY8eQ4BDVtjvzWtUkI8VxmLsQjPS/G0NvbIp1ugf2HjkVaeCICz26Ho6xjU5F2BIG83iDer4EsahJUkANv0REMGzoQtZPZPgR2Ilnn5vC6THz8xhuYMfF57E45iBEvT8TtDw1HRG3ew7RAE2AqdNXKfP/vj3snA4FkAWz+SJf93IPXIbFnD+CT7/HDOx/ATUAjgBJLlj9BCEEZZfmmsOBzws09WKfoehYJS8P8oU+hFrNjC1jf5IL5tIujFczXvQYh4RgVPAKd6ZUVTgCmlO0UGBGKw1R/pcYE4OaXngY9NbHrtTeR8+V8xPOmksoxPSIILR8m2dODCqQZC/Dj+CmILfJQoURLF7YZaQUC/bTMY3OV8n4QgRT/+P3A/gNYdNtDSMqhQo21EHLZrgfZx66Y8Ynx0Zp0bX+0ouwwhmSvwGJVSahgDSyN3bnRgeg5+glwAMUWnk/xnJWIzpOClMoCfl4qbSX7h3HK4kuKI/Vpl6zNDJD/x/Sf/36P/fURfw8FkoPBCbw3/64G5ES0aA5QkJXgYQP1NqhffcvW+L71Xdv+zcGV/TgmmlZiY3IuUd0cY3OmdnQwfYcctJks6317BzZp5GcVSLR/7I/Ndg6BZFG9ZkudhgEmbQLMIVuMOsX5vggx2/fNDoIIdoegVBzMZoYo0XYicGqoWAR+io/Sl/SxrZy2zsFSP2laNZ8bMkjvcwPzt03YOFyL9l5NljjEhnUtJjff2NZZbeO0T/X35SGr0Mi2V0RJjbHUmsEty6+fEd416ol4CZCq7emkab6i9B2dsFXRSqyOlaDwsxiYU1Kaj+Jrx9CJsXXaVs8ReWDs6uwY6HfNeNTkHuzrN79MzB3WTzaAUrbYhJWp/SQvO/VJy75O5+689F21oqMiM3ZX1S+LdDhOHllXak6rxvF9BFKNkP2LfxqnQBGjdphtoRAfn2zSjuO9SuB5i0gSsHNWssGquFEJyeIw1h5TXTQ/PpOEs59RuIo8qlOrmHyg2SaYKtdKPouaFpO9mE026JAmWcq02/GqOP/+WZ8837Ti9+s5rOat4dw2Nc/6n23337wyZ6wTactKZCZBqUJ2o1Q9u3gTvTH6bdokB9PO+DakLt2I0mNpuGTA5dY4za9preFcmzgc5lWZl3GisPuTM5abZDgOptXjqRMgpx9YLD5/rLFVY6LRQmps468K9rNbHhqLtceO4OHnRsFNe9FSPo/Igi42NpJJLdQeMZnIFcJ5gcdyc90RSYJo5tQf8N2cuTiFNtUdzz4dTVs3QHitUBKcdDEooXJJNR19CqT/ZrfzHcsXAV8EfBH4QyLgI5D+kLD7DuqLgC8Cvgj8OgLK7w3gwsPAPyqETSWOZSIGrEmrwPlDXkSzy/viIGvWyA/dTeIiZN82rPn0cYRzreAheHCYi4Pr73odm1OOoX7rVsw+c9NJrAq13JEoO3gQCSyQ/eiogSzMzGT5dUfwwbg30ax+NMaPfRAUIxmbpJRDwHWDH8fQV55DIUHwIC5YvVUe2p3lE8wMQki5C9NffR69mwTgzPpuJNaSb9xhZnjnwr80B36sJyKaxV2HmW2FJYgKaYbcQjdmL9iEXNbP6Xzh6ahTuy4yMsqwbN12U68kpTyERYOvZq2fKFPQW6CHl9mZxpqDRNeerEKsTD2AoFoqpB1uuI8ygrNhzNiuYkb/phWrqagpxRnnnIWY2vGsAVVqig1rDVVpZ2rKhMayF7FAkpoKJOvfBLps0MUUOifqVSorBwLYyk72I5mijOpcTzFJF77HDO48Kqci1u7FLed2QP9LWiKhAYtwc/8T12Zhe3YgNs9fhot4Xo/RbuvU9i5szQUm/HAMc2Z/iU7+h/H+ayNRSrHER19sx4wpn+Lh+++ibV1tpHGx9/qKcizafQjZ+dSf8VxiQ8PgPnIECRnpuPnSM3Hp5U1Zowp4fEEGZm1IQ2BUPLy52XCn7sV1F3REry4NkZHlxQL6r29Iy0I6eYpsXZjAv+AQnj+tNo7lI4hqNcXG4yHorTUg7dlEjlUoKEInVAzEpGVrNWtnNmuBSfDKU5hHosgPZ3TrjMZN62LO53NRyGJN/gy8svcDCbZHs+8c3b2FVmLbMH7WNITUiUApSbEAHkygCL0P+T0xlb9XMWhrRf1PnE9EBZrM93KPBaAmUvnx+fcb8f6MeUjq2hVHYwNYM8yL0s8W47Fe3fHAHW3kGIk7HvoIizLyENmzKy0eWcx65yEEskB7IIm7ULE/hw4gMdoPD1D9VeJXCC+LI0spl70pG5NeeRmzPxqN1NRMPPjseFxz611IapEgfIEe82Q+RCRR+fJHZNGeDASS7vMA1mNLC/dDiwevpfLnYkMgLWWWrLFeIcEZRsLSzb4rQiU9jPHudSY6DaXqZ8shzL9/pCF/MqnqumTRe+zfgZh73gA0YvcUkaN6RBpTSqkgdLvdOEaQ+2CUP/qMGQ00rItdEyah8PN5iKG6sbLKhcMsYN96hG1h9+lcLOd51GJbu2nVqIxvKSOkivBIEUVFiwikWo/zXFibbsltw5CQlcdxKtjY2x2kJUzvz0gg8TKm9u+P04pILOYUWGS16iXQClJKpUzWf7pqIhVT9WOweezbKPnqJySV0eYyPx/BtMssl/LJRyD9w0eH34dAcpREVClK1aW70YB3hHCpagpQ4ZlqIkEDjH271kQ4zUYiFPRiIoS1hZ0crv1r/OR+aFNbU1ligGDVq1FtLY7LBvR39sv9mdoUdn0ma0OLQDJqStsprYmqts8AACAASURBVPpjHbrG5tUBM7Z49gemvqJoUE2Elv1qoMM+2ASI11amWuSRQyxwCx5PSiEpo80mDi9hzpf7FNFlTxciSast6MxF8ocZ69YErP3a1kyaWmxSqNqaqjqusjplXIiqV4ekBjmkIOt9f81NZr+qcqTrrKFo5XhtLOxMjSpZ8wkbtf42aLxedtF5/VPnX2as6qQosBRUlkWYkHvbi84mvyrtukpVOgavx+xTtoDSCwjstRHgKs6lVdzGHM4hegxBZAVQ25vf+lvYbzURZa5GgbMJJDFFTiRsJZvTyA4pVd3o1j9MTadqcskhpZyGs49vb+MjkH4RvH/jT0Po2M+U5hFL97FpIuuZRs+WvFtQWiz1PBNO2Jc9slgOEsHHZ3fOTx4+Z0WGhvM5s8JYLodHsvYkm6bIrpcXYGzq1DVEImrXlvZPiQTmSP8jBJKupWYiTc3h1Yroz18nB4FkKbPl1BDK512tI8oC6ZjAsaOCzyAvPP4cLj6/PR4ceBkyl66guUQhaw9drPwtw0tXj2u6/9WX1GfMOGvXO1O7OwJDM0hYWzjksLnH7bDUVAxaX7KHWpuPP8ZkqAuvuR/JF56FfrcNYI1cJS5aSVW5BVzjMTHPHUo75pxC1KkVDgpPMfPjRZjz1Vzz3HP1dX1wYfdz+OxK9VxZCc+fM4GUk1o7mYHVZ2H3bwwZvq/4IuCLgC8Cf9oI+AikP23T+U7cFwFfBP7XIuBUDSC0bRYIZXYRVYp48P7CHbh31jIqkM4jaVCOGD6sR+5OQ+nGNfjq3afQhFbaKhStOrtZBSQVHn8ba1akIDShIYpjow1YH0RVkIvZjj2uuBQH9+7AmvkL0b51Msa9OYQkAtcZzOqv4jGPka/oduXdGPb2K/AwFU6LINm/BNDSoIxWZcqGPLxpOerl70Sr0GwkBmZQsZFF8kuWZATaCIar3kcebcAQXBfpR5Pw1ZcL0aK+C5d2O52XVkDbs0hs2u6HTUcIsrVsh7gOnVHmTuI1hxgQzao8IEUQqy0EU8lT7MWm9AykM1POVacuqPsxljtugsnBrK2QsTcF+7ZsRVJSEuq3bIYgqgyKCNZpcf3vEEjWAtxaiZdxYa+sujIujKq42Jf1SKWKftPKrZRkR54/bb4ILkVwkZXDOkct9ubivWFXQ/VwtYijTgc/UUH0ydZjWMc6Lm7WKbqkRQM8fseZZrE4blEW3nrzHZxK8mDc60/AVZuE05c7Mfnj+TirXWs8NqgrYige2syF3vOvfYP0g1vZHpcjuWMbrFqwGRunfo9ubRrhuSeuhj/bfdIO4M3v16I4LI6KKdotlRxFHLMHW9ZugCPpmcjMyaaaKABFbPug6EjW7+FJ5FNBFBAGP4+HbUsyhL+rGHuDelSxqI8qqhMME8kkC7MykS2s9WSqoisTlnEPJMlUVpSPxGb16Yd+PsUXB7BqzgJ+J4S7YRY41RqRtO3yO5qOvM2rkNgqCa+98TeUUL3jYR+RZaBkNyE8jpfKNlN3/pfowH9wkzs1CI5v4mSw2wiLsawjUKrjKUlTBCXvsxjahw15ZgzSgmKR0KEDCkIqjHVY0edL8dS1vTD4piYGSH51/Gq8zEW0u1c3lkFm39h8GKElhAlJFMTyWgo2bMFlF5K4u+l8FAWWGHIhPDAUm7/fjfmfTcecWY9j584jGPrYu7hy4CDUb5tAixp63VdJmSCIiVZJf0Adg5OBQDKwWClrQMQGouXwAYi7nMqf6d9jARVIqv0QTiTNzXvQn/0wgFZ3aRF+qDPoCjS9vj8wdzXmvvAWapf4I4eqoi6LqEBi31zQ7TYkZtBGkLaZAnTKCcpFxbDuF+tNFbAWS1ZUIC568UmANZF2vzcZBTPnIiaPQB4zbjMiA0kg3Yba3btRNjgXi97+ALVKaAUqezSOT6z8RXDPIvgreF807tEVsU9QgbQvBcvuGIE6BF8EeOcwc/cACaQrp39s0oo/6tsPrXOKUYfXIe2ZbG6Yu4sigjaHovyoQHqKhFYiVj/9AoJX7EIs1ZsCaJSproLWuj9q1nBTXw+WkoW/BSmdyP3zH9xqJ91XT5xAUqUjWswZoJeToWrk1LxKWwliqTSs8aRa+cJx1XpJDaJ2UBU+/bZqujn7oVER3yRYp32zDzsZ4lUEHCvZkzTWWvuXzSZBuJrEUDWZoEcDjVvWXv1sVUmNj23my7LFs+gJ7VOEkSzqbJXML4ZG7UuApRQvfvLHNea5Yhy0Z6umUJWKqRuWyr4i+5eIEi+vyxBlBuU8roAyhxHBQ9+kQM0f1Qoe1SISSyIizaogVck4BImAqamGMkC5HV4bCNU+9J/oJAtHt9tDqTaOnZzdRsfpGbu9tKuaaK3OSNfGYJvnFrMdz9+A/oqBoaZ4z5EI0z/NAW1ZQA3CgKZVJjHBejlElxJvLFLLkFY1r0tfM5aDetKRXa+SKMybfMuOnzkHqz9pXuBsbO3eXKNNRmrbShJcBre1lFCaomUvKIVCNeZc3ZmtOlD2jsyxnJcz9fgIpOqQ/Nv/UN8IUNIM4yx7YTOfO7ykTSAp+crDBKqosBDW8itFAVXyUnmE8tmhRAqOsEjz248NGEGHAdXgVI1Nd3iY6Y+6742VLNvXuqMtotOpfSfF0wk8Pv3b1/p/9cXjln/W4HTcqvXnR3Su0YmvU4vtj7IA1tnpDq/gWBbAcSSk0rLrLuVzRCjbMedgOUaNeBT3D+6PK848BQWrlyMuIgAtScJU8jnEGuL0m1uJyKECWsQRc10k8Gc/oIUvH82lMLREPma0NHWK/DmPWCOh1fZODSX9Lb2a874xKdVm3MfCFdkY+OAI9H/0Lpx+XgdU5vMAcl3g+MxDo5CuASKTYpi0cmR/GeZ+sRDLF//Ix/5iXN6nB3r164Ycrhf8XTwizyWU7gSltL42SX8+Aun/6vbw7dcXAV8EfBE4aSLgI5BOmqbwnYgvAr4I/NUjcJxAIrhIQKGKxI2W++Qs8MTkxfjoaClyEpKMN3UtLjBcG3ejYN1KTPv7cHTrEKe3zcsAR1wTLJ1zCK+98i7t3LgwIaAaITBDPtWyz+BCJ7FBPCZMegL+tFYDs98rCECwXCqKyR9cfcsTuPXp4SjnIqKK2dKWDQ6hDGbgB9JaL8a/CKkLP0W9yv1o6k5FnYBsRDCzOFDZxaHcD4HRCpJEuSXheG/SElzUpTPOaqXaTunMpNPiqj5mLarA4eCWcHc4B5Gt2xLLCCNJxWtmnRFdv6lXo2IGMginiiAltxjLd+xCUIP6JLaCCJBwf1wUydaK1eixdcUq5OfmoFmbVqhPO7sinmuJ4kilkqmDxIW5End/XgPJqefCsAiToQSrgsErFznFDMJgpu3mZucgm/VujtKeKjIqDAmN6yGXNm/hdeKQTau6CNrSDe15EQb0rUOihduRNCH3gzlHgc8Xb8PW1btpPwe8dntvtGoMbMgE/j7mPVxy2mno3fMMVIUDizbkYR73s3T+Aoy+5ypc1qUhslmO6PFnPqKyKwi3DbkWFVGsYbQsAx+/8AEuPqM9nn6kO4pCgck7gb/NXoGSkDhmPRKoCiEZwwK83jy2RXEZIiMiWLupgCQiMwbZD8xKk+ohf2YW+hPE8IoUZA2pMqodvMquJkHmx7ip4/mrkC8ztfmLa0zbLkdxlP1W9lGExtFS76LzmS0bga9mfcNsS5KGJayQQeLNS6VWKPdfRJWcNzMFY6a+g6h4yq1IQHqJbpH34zHZL/ldvQSi/R4A+K+JJOu+MBY+XChL9RREAkyETVy8Hz76ZDk+nrsQEWedB0rjUMkbKYp9zfPlj3hu4FW4sX+yAeNWry9G/5HPofK8s1EcRMvANPYBgv+FBFbDVDR5+27cectVaNGlAQr8SgwRmcjYfz1+MbJStuPD9wdjy45MPDBiAvreMhj129QiZE2CgGSrXgZY/osSSAY8qqSlZlQAmj8yAPG0DiyZNZfk+BS4eU8xD5bqH4Oi0U6Tah0qjXqPHobgdqeTqV2AFROmIZxdL40Fk3osnWQsARd0vhHNi1n7jfaPLikGGdsy9mkRl8W8pzKpnOtOlSVOaYqNr7+Bolnzkci+C45DBynpbEYLu0QpoWhht/idKYguKmW9K8IyIrh1TxDxNdQfgZeGJJBipEDavQeLB41AEvuPsJRcHvdAVDiu+mwa+70/3h1wHRrmFyNOVnj8qSTo5KnkmBsRgqBWybjkxWeM2mrWdbeiPuWkCQSuPRyr/ZkdYNWfOU4gWbY3/qYGUvW4/2dGEE/gAeBECSTL7EsTgGZcjUc2+MZxz1SeMv6XTpb3LwE7NoBOgGOqRdocVyBVg53WCMcfqUkc5kXjkdQkjkWe5m6x6FIg8cchOuy4KBFCtYGct6vrYbB/eKnOC5B82HQJR2Hi9AuH2LD6i1Prye4+Vga8YzFnLN04MfBLoiwsqNpJk1cMbBbHJjcsezvruqyHBMVGtfOOC3uM459RMcv20XqOsF7W/h06gzMv/xYrYxFXTuyO2zsJprWSS4w1m72f6tpU5kK4vfF2sqgjq6aSYvMLAslBVnU59oH89ADA86w0FnjajUNSGe2ydT4OieQ0p/qEcZATDaQ5TESYSDiHaJOZnjHf44c6CaftVfNOY4mpemLO1xCMijePbyJk+ptznaSgFCgLJeaLdZuc75PwdIgmbSGiySGrRCYZ0tnpGuY4NdnD4/IHH4Fkd8vf8MtSIKl3shfrtmbfCTRWg5yvTH/UsxafDZUwQJIoKNRlHAM8TNQJ5zOmEmjK2FBSy5ocHllIcq4KDw8noF9q+ruphyaiyh6ODMnJH0eB9FclkBxC/w8nkGS1yzWWy0s7aLZ9CQe+aJJ/GTtK+Kw+HM8/9wDaJ0ejcu1qNEiIQr3OpzP5SJSP9VLCXBnH8fKyQHz22SLMnv01crLzSB6F4NyzO+L22wYimmuA0DD1hlI+B7E/qG6bRkIRixpb7XHNSgGwhisrJcHinfj4glcnrMAbH0/Hw68NR1SdGATRktzr0fhmjXvhPIZKkm5cswuzZ8xB5oGjOKvjmUisG4eLe56DXNaYDQqnrS47qpRzWh8Ecd1h5j4fgfQbRg/fJr4I+CLgi8CfKwI+AunP1V6+s/VFwBeB/+EI6KFf2WasuapHcQIuZSRi3FixtxK9ho1CaI9LkB0ZxQWGl2AmM7+2p6Ns/QqMG34drrm0jYmMeYjnwtRkmxEHOrJoD6YPfR4JTIsMpaWWaoC4SNIc9vOg+Q3d0YXEhMFxZKXF34IwCimhuebmp3DTsPvgTwsDL2sSlZB4CAxgzRYuLLQeptMUAo/tg+fgD6jr3YLTahMMOboPEa4yqjNKiQXHIy+vHqZ8MAO9u59B4iSS22VzUcOFD229siqaYPSUXDTufBOadu2IQhaIVw6zFsUByoazF8pmUcyFWDkXZ4VcIc3fuJlZ/cEIqZuEEgLLgm2iVA+quBJFtHfbsmG9iUH7Mzshgsqrci5uRCSJGHJRAeBloXJjA8IFTxkXOwaTkeUNgaZKs4DnIkpWDAUliGZA0rZsQ86BPYijUqRN3Rh0atsCyfXrAHVDMO9IPjZsTMHBeZvQtXEynn+gC2vhFCL7KLclOZfFVdvXW0rx6cLtOLIzBXe2b4iHbmyPMsZ6f4YHjRKNOZf5Ua2rjWSdXh79HhqSGHvsQS4WeZgvvt+CL79egZtuvxnt2wWBCaxY9cMmdDitLWpTuUSOisq0Q/gpI5/1qoKtRaPQOxU9twF3fwOiCWQk6GQK7AqZIpCkNEcjxbEgvCr7b2MhqExmHkxfD2SWYzkBDnUUZc5XUQUmhjKQ2ZMd6IVer3USlixejaMb98GP9ZSqaGvBVFvW2ApAyeGDKN22gVmLvdHv5n6m4K76mbHi+h0zZi0Ax0B4xmKsmkTitcoezQCKJIZkZRbE1XZwoAizQBwtqMCoV95GeUI8ap3VDhlkT2NiKevacwgV3yzFhGF344rLY8wtwlrCuO/Jqfh8czriWpwGD61mZKUYTGvB8iOZCDuUjhEPDkLcaeHI5j0awj4XxPt03Mi/4fKuZ+LeB7pizbYDuPfhtzHogUdQKykSASQx6D5v7kH1uz/idbIokITfHo51o8nIG5HY/QJ4D2YibesehJLYFN2nVynHxEoiaFURLtS9kIQf1TwpQ19C8aZ9rEXtws7gEvT88SN+sxxzL7wRDQuoLKGFZHAgCWcCcgJ2Szm+FPI+z6Py7OLRTxsCacs745E//TvUpd1nAG/QrPhQJAzpj3pXXgZMm4sf3p2KKCnvCgpJlHOc0j2jfVFxUcQxptnVPRA18h5a2B3E9zfeh8YFrD3H+zGT/XxPTCj6fkELu8By7FwyH7VIGgYwg7eC+wuRtWgp7y/WUardqSUQTenhovVY/OyrqM2+E8FjyDIziGNXsDKOlX2u8YrhMEBlTQJJIL2PQEKQVGIcDyoZu5ToIJw/YTSyk2JIxEeyLJuL1oJU+tlKFWvOtEA8jhyGlChjva1Afs+idWlJJIZAMhWOi05B8jJ21mCSf4KMNZ5YXkNMmtBIy0kygEoax7zN2OEJp7dYBEOkCDAOUo0MQcP8vkWAkSxgAwYxDVwFyf25v+NsEb9nW7JaJI16uGY/ft8ez41mVyii8ZhTRxGzwf4v+zvOmWb/BiYk8KgLZn1ETopGOGUAah67isf1I9FprkEqKXMgTcayGD0+OpVzLvEqwYP/ucVqqOaH6ovRG9fMFKqP5zA/ElvpnjXshwgVvuz5xCRsGLKK5y4ijHEMMEol0zDmecQUmLePY4/wlhrD2NHZHV6NZVgSJblYyScm80aAJu+datJN9e/0AGMkVWpWtrqSLrhloD3+VnA/Hs5vobIMU7sT4He2N0fTuUsuq7hIQSCVAN8WaCybMRFIIvuqGH8lowRxvxp/zM1pAF4BviKZlM/DeHP/xp7MmYelEnMuyxRBscirQPvmriDpGCA7P7aRUY0xXhXGKs+yP/YrVV+U7Z7qNDIGJMs5anIMVZ+0ztO87H7kDBnV12iD0OZZUm3pQNwcd4r55a935CKfz3B+mmdFakoBZfan8eePmcOO98w/8F+2dZchgdkOfGo28SjnvKTxKIR921/3PmNYrj4mMpj/dskO0nRHh7C1LersmDrt8itG2bpFqlWpf3YLuz+w5U740KaNNB/zXg8y9TWtdMC4MDfWLzyIsa+/gncmP4daFdSur1yHc1hHyH16Y9rAaWQjHWTIa43Mgbj/3ncx87OvcXH389CgYRIy+By0euUaxMXG4YMPXkeDppr1tWLgcyc301Bnnn/tx3lHZGpyGjSv0CI5iOOPiGptNeCOD7A/Jw8PvzxInc8oGEN4bPJSYNlcpGVk4dvv52D9xg3mei7o2gXNmzdFh46nGtGsV+4BSjQw43I1fWd6o49AOuGu5NuBLwK+CPgicNJHwEcgnfRN5DtBXwR8EfjLRECrEOdHD/60tsojgfT4uMVYlJ6H4pbJOETwIjIsBjmb9yH6UAFCDu7C87dchFuu6WiFSWCGhdNYJFJGASonfoOFYych2utCnbh4HDhMNU1CKHpPG0P7prpcRHBVwEWIAEkte+huZgikO0c+hKpIN4pomVfBxa5sXFAlFRFztHmeoV5a/uTugF/WMrjztqNtQghBTi6Q+N20Q3n4YuYq9Lr0IrRMJGkVXIgCqk0QEY9cv3i8+8U2FEdfhi797uE1FsHLc5CHuMnDExgibEYYmAFMCdwRaJJtWHpxCZZs3Ybw5GRuE26yhSsJ5ES4dOxypO3Zi5QdexAVFYOWbdsiLC6S9ncsjkKgR9YgegUK5BFQqKMR5KE2gfvRwohGNERkKrnQD6Z1VPaPmxF8JANd2zZAm4ZxOOfMxkiM03UDBTzVg9z+u53FmDCGSiwCwK/ffxWSo4KwcNk6xCc3wCmn18EeHmTcoqNY8O0SnMEU4lGDr0XTJlYbsRwSNmw6iEgGvl27JFOzadmqQ5g5/jP0vqQrrriyLYh/Y9gLnyM8LgEDB3BByeOri6idjvEfn68sxrRN+5HC+kyBVBHpOgQeGlJAQJGANoJgpr6CamwYxIFbCxjjtSrT1QLTCJoSSKtgfI2dhdqCFirqSv5EuhQT2SZVFRcjODIcZQUFqN+8Ic7r3A7badG3fulPNOsXaMdQc1HqV1aAKJKFWetXoV79RAx54E7UblCHfYyAil2/4fcEPASqy0JGr3KSVF6BkoY8sjODhWeSSAxmP1BmcAXtCMsqXHj17anYfawUyZ06IZuZl2qDcNbAwc79CPhxNd6nLVn3C6NNdrlCt3JzNu55/B2kFbJOUlJ9BMXQNlB4LWtBxeZn4aknByOfdiPBVIbF8/dXH87BSipppnPhX5fqs2Ub9+KRZ6Zg4F1DEJ/Eel8hrMsjQNJksTu5+P/dEe9kIZCUNZ9OZrrJ8BtQl4QMBx0q6AQC01JMoTFsq4hANQbfLylCwZdzsXv8TETmyUYrAAdi/XHRkknswx58RwKpcaHqp5A4VW0C2VES2PFz0TKOtoN72UevGs+aQ82TseGtd1BEm80G7P4BpaxbRAVSoyduR/zFXYFZi/H938cR/KlCNO+RQAG3JKIF8JcRCCzk2JR8aWfEP3Y3kJKKhYMfRYOcMhIPfjhC5dCu+AhcM4sWdrwMcCxFCe98VcnWPSbPmCp+YOrr8OCHj+GHQSMRknYUkSQu/HmsEpKeYaFuElsWMSJC1KqzYfX3QEeB5COQLELnNxBIiqMDfSuqFRwjmAZh7C5DrGBb9yh/5ZHQC3ExaYFbCPKrKOH8xrpaxu7MUZhoH7RKNESGQRdFRFjkglMTR2OrqZsjQlLDtuYj/iiBwrzBPgYqFsrTDmPHnt1oduZpcMeQcOQ8GkBCyCKQCDma7+v8LLJI97MhLJxnCV5QmcgZkRSGQOKZsxZLIK2HTAIB+2gZCaEggohWTSDHVske9DSpaC6xiRgny73Q2LYxPjpr1cnjdmW0MgpkX6WYGSmLfkKD5PrwT07gpElyzZZUifSykG/FS/OuNd4Z4RSPX8FrUJxUF6/K1IG0KI4gkS6Ml1OrqULXJHJGiKlNYpkijgLoiawGiQDjv0tY28+fhLG2Uy0p7ddQMiKYqBAUKaj9GIWjngG4D52KobGq0XsB9RbRpTlT5yHiR/GTqlftr7MUYSP7J7VlPq2gwtxhJvvf6gt6dhK5o3PUxHR89+pvQfb9rMOqPdSGqn/jYjuZfqEMBvUnEYkW+2VUKTpWOed08WfBUmHRVjVtLRNp+EyS3L4t5zSL8FJfMeSdfU0OAGzes1/6yGdhVyMg/8E/rbCK2ON9JDqIKmTVx6qwCaRQ1VET0SrrU/ZBPdPqFWyU8epzNRja6tFIDWLZUdYkkJxu6ViaWh8fV+39B6ft++rvEgHVfRNxzLb010TPF8eaWrx3V3yzHVOnvI8J00fDlcu6mSs3o0unM/ncEcfllEgXEr2aRzjoTJg4Dy+yRuaTTz6FATecSmcAq9lX/VSAh+5/Cqed1hRvTribt34xa5DS5pBDmHIGUvdXYMP6rbRGLELd+rXR4YwmTJjgOFLCREMuWCzdZhAO01r7oiuexDkX90Cfm85mcl0FCvO9SEs5jFTW1N2zcze279pJAp21uqicPqfz2eh4TkckN6htSGqLILbIo5+/9L6PQPpdupJvJ74I+CLgi8BJHgEfgXSSN5Dv9HwR8EXgLxQB1oYxNQEEAvB/BXxI35JVjmvvfwN1zuiCfGbMH6N9QBkzhwuZlRZPy6ayPZsx6vZLce91HS2YRdYXjlW+AaH4YH/Ug10vjsPBD+eirisCByoL0XpATySPYsY8FUMy2Db2MgIjuE0mlTC9bxiCB557Gl5m+hf6ESAJdxMo8zARWYtjWW6wNhEXFCHcF3J3oiRjB9zlhJSys1CRk4MD235Cjwsao3UjFgUuziYGHIZjAbE4UlUPGw/FIKUoDK0vvMRY0QlkKyRx4cd6MSYL04D/dlYdL0EEksglDwGbUhIAy7fuxVGCqe44WsYxXqpRpKy/EH7mX+TBvtVbcOjAQTRsewoSWzbhNsRtSC5VkRAJorxLdSNEiOgaVBMikPFWTROPfzEz+xU0N8ILK5A283t0ig5lTaLLSYIEgMl5OMz6Uke2ZKB2VCRatw4D12N4euIqLJu3GG/cdR0uOjcZE77YgMyswxh03aUkGEgakL+a/NmP2PrtatzRpydu6kMGiYu7b/YdxcfTvkJElhe39u7NTL84Yx0xcsQ4JMRE4d5BPeGi1cUna8owdR5rTjVPROtTm6JefKBRMK1NLcCaPWm00+MikaqZYvYLQyCJGBIpZBV3sMzTDWEkEkmxVaqiSCW+b8gj/djAFsFQYRdBtFASMmWII4GSPDHFuFzeiJW0XUmqjbPPOceomJYvWIyivaTTWIOJ/ixMxPcijEqRorQUVJDgvHPEA+h6YScWiaZdng0i6jRl7fJ7KZFq1iCoIGAmFZK/QSZV/NyyfjH1j7TIJQAbSAu6r+f+iOnf/YD6Z3SGu2EDZPgXWlntadmo3EVrwgO7MfnFB3DRGbHcTyG3VD8Jxbwf0vDsixOQV+SP0MTGKKQqMCU9BWe0qIO7B/VDDPHSY0dIdH41G/M++xwvPPgYru/bFuXsh98v24ZRr8/ADfc8gPC64SSQ5HVv1b+wXbL+6wPeyUIgiaDMDA9EmwcHIPoy1kBKzUTJ5l2sr2aRmV4C2AZiExlKUDh1727sW7Me4YcLUYukn783GKm1AtB5IWsgEaudf/71aFkUSLJQRa1Z04x9PJjF3rzlXmNhdzTGjQtHPwm0boJNb72No59/j9qFVAVVhiI91A+NR96KpCuoQJo+DyvHf4gIji1VBMhVa8TtpiaKgHMuAd7KiHA069Md0Q8zo3fvXhJAj6JeNm1eeJq5tCraRjVTv2mTdeI4snABEtTQuDP1wwAAIABJREFUxQUoJcDr7no+UDuBJEEmDn+zEPu/XYTgtFxEsE+4BFDz3AM4ThkNBM9fofCIiOBv1cJQkoBDnArA8imQToBAkvpFIL4UIhzv/Ki8tYZTEuJSgWgIVR0gEQF62SCaAeIFHDqomoX2Wj5AhhjkSwSMTW6IZDDENlU9ojJESAji8xJU1hjp5ngVJFtWYXKHjuF72icGc47uOuwuKnmoYjDEo0WOi2wRiSX2wKs5jvu0lFPiUEk+2Oeq5AiHng5yEgR4H1WQqAggmapr5p55m3EfKopuCBkSUeyDhujSo4QNcQeLLOJxikUgcZ5QMom5J21AvIyEZzDrlf0wdSb2796LAffficDascy2t4hPc77mBC1gXATacUJJ1YR4pobkURQ16oqY8hBMlaqGb6rQo1EWWeSJnY/A93nlbDOnXRyiRESbyFaHKKm0yZlqjF5tY3u8GaDV2MppWiQgTOLHLTWPAf75roqS8ABqGp2nrsUowBgroyyzD2pqRXE/5ZyLKzjfhDK5g41r9QdeLkcz09dK2EZqm0CR21QhiMTTeCWy2xBVPC+psCoZ0xCRzXzuYeFHAwibmiP8XWZIK9Zf4V9+jHvFyu2Y9t4H6HzNFahPe9kqqhyYL0Fyya5/JeKKP9WEpcNG2ISWj0Cyb6D/6JcIBGsDPyZqmZuXFoUakyvUlxnjEJKH6kIVJPMq+Nyp5AORQxaBpB5Vk0Cyb5F/ouhyCCVz/9jn+UfY3/5HIfqf/rJNIKnZOSYGcdyUbXg0bbC//egHLF08H+9OG4XClN0I3bADF17cDUjkekccNJ8nKrlNQR5rz170ANqSJHrn3ftoaWgNN077jnl5BaZMmYLvFr1N62Urj0av8WOX4t2JHyGnqIDrtFA64HpYCzYew4YOQu/LWsDDJJzIUD4H8YZfviIDt9/9ClqdRttpJrYczEhHfk4pjrFOanFZDkmiYkSyTuQFVHc3b9Ucrds1MmNdEcedABXZtQmkf/ScocQ/nwLpf7qT+y7OFwFfBHwRsJ5zCBw4j46+kPgi4IuALwK+CPyREfCSaVBdH2YwygFGBNLs1QfxwPOfIqH1mcyat2zmsjKzEEnoIobeLnk71+NZEg139jvdctInAOVHkkQKG6PkUVqbVil7j2H30Fewe+lqFNeNRN83ngUuoO0dlRKlzNaVtY8BZghcZTJB/vIB9+GxN15DCUmZAlpAyRrHn6SA7E+UeStIs5zWUm4ugsOplPLz5KAoOw0716xGKDmIeHcxOtCRqao41WTdpmTkwC++OXICG8Gv9gUIjGsIRHlJHOWT+HER6HIzs9qCjByS4XhTWDCSLIIotEGu/Ln3pCJL4A6VOX4hofSJJ3HBb0XzOrxZxdi2biOoa0Jco2QkNm9AWz8SUASdTS0kreK5aBekpMxPiRkECpf603KE3/NS8RBRVIncRatwmsuL4Vd3QsMm0dhIru3T75Zj6dz16HzKqXhkYGdmWwMfrynBq6+9idvOPwP339EVC7ZW4MOPP8SlZ7bGpb074SjbbM6aNHz2yY+I5lH/PrQvElnKahkFB1M+X4L1327HBa1a4tHbuiCZtnQLlh/AxCkfoFfPC9C9Vxcwgnh1XiHWp6QggDaEZQXZ7CK02aoMQWBEDEqL8kwGtfzQvcYOxVYg/RMCyd8mmH5FIGmpyG0ESAscr1LtLFkzEdiSgkM1KmSryKrPOL97N0TQn3/JdySP9h/idgL8GNsyD2q5A2kneAilW9fitAvPxX0PDbYKs7NouMnM5WEEgDsWLlJQ/Cqh8T+8D48TSJbCyat0dratyEcRSLqmYBIQFbJtomKtkPZzI597FRENWqL26efgMPtGORH/8vwCWqcdRdWBfWhIjdiUl4fhtEYCdsgcKnOY9yYlLFgxLxVjHxtDgDAEObRQzGeR+LpJ4eh0zunIJWG6adM65GVn4s4bB+L2AV1NH2OJH8z8bh3+NuELDHpkJALiSMQSfRWgLDDx97T0+0/Cd7IQSOI3j0UGosPwmxHU7QKUfrMY302ejqB8KnA4RpSxD3I4QggtxvS7qJTWLOyfCVQiVhUStPYLw/5oP1ywZKLJ0v/6nGvQOIcgOHtuCO8bAcklrEwtYqaQ9or7eO/2Gf0U0LYl1o8Zi4Lvf0A0wZQYVwzS3FVo/NBA1GYNpMopX2PZe58ghoqQEFlTsQZcqY6tEYegdg6PldjtbDR+6iF6Ux7AkoFD0ICyNNUhyyEBv41StAEfTzGg+OQbb0Ic6xq4Za3JItSn9O6BxvfdRWC4EttGv4VUkkhxHNcjZVMnizuRZtyP7K00bkmUJQJJL4dAOg48Ohqa/6T1/ze+a1nAiWD8bQSSGX+c1ZBRqoq05C8x8lTU/uwln1lT3ZwDl7FKswgPQ2A4hJFUniQIZfWpGnwiAkyKuUhB+2BG0aJkBhEAel+nIJWZyCPZo+Vzgjh4BFk/rEX8NVdzf0wwieY8re3lXaZzk/pGpILOw3QI/kkvI9nVhaiOklgCJZEYYsy6LANuy8bN2O6JpOSdodPjv6t4PpbORrviLC+kUGOmSWrhv7Uf0834f7TfVMKF6Z/c1sOx30V1n1FVienk48zmT2dQLVwbjWQ3ye/rmh2lkQgXvSy1qx1zWeNxfhFZJcWMH+9XUlR22+j5RGSTCBteoVsWcRwLjDJajw5iQPgPPcfougjgVhH0lAWvjhVkpNn8EQdklLd2myiOUgSaQiHahdURBIYackpSZf1WEylm8p7Ti9cL89xktwfPxwTO+O7pXPm34q0fXauyBETbqF6IlJB6LnNYHAGzVGGX2ao2P6G9QpDVr9R3FB+dL4k0qaZMW+h9JYFwvrWKL/GHz2RHPp6NhLr1gLPb87t8j2pK60Ls81bTO2SR3jVsmXWeJow2K6FfahWfhZ3V3P+/l2WZa3wUOY9bSWBSa+g5RPeIqROjYcIojdhveW+a2kjcLkgWkzUVR7840P8/KaAmhHOiT1H/6ip9n//rPqBbnX1A9z7Hskiuaz4aMwNpqfvw2nvDcXjLBsTsSkW3npdz/cPxVmVcufaoYn/4enY67mZi0etvPopevTuYQ4mSVnIb0+zw5YxDGPXs85j04dNMJIs309KHrI377BNj0P3y3hhwSz+ExoRg967DGD/ubWSm7cfkiWNwertocc5maBw/YTFee+crPseGoZjzmMkFYMKci2Nulx5nIy4xGk2aN0F87SiTjOLhd4K4scScSm5QP7eIyl/3Ox+B5Ls/fBHwRcAXgb9GBHwE0l+jnX1X6YuALwJ/iggUCV43GYyybSnhgn7St9vwygfLCRw1IB7DmkhEhETmBBGgiGK2aUnqFjxz91W4+epTDH7kT/suLUfl4e/mU7+p6cAFqtvDFcDKVHwydARqtW2Gi196AohllhxBCy1evQSBlE2she/ew8AVAwfhyTfHoJhIrTKjhURRg8Q1UTH5KB6ICo6yCmbVMmOWLgz8mDVxKg8TAyHQ6XHhKH20x732Eq7vfzVrykQiulYs3FHRKOTi2i8qCSwRYuosJMQF48ghgrFckwSb7F7hQ8pkE4Bj/eglIqCKJEUlQRc5RBykqmrR+vWIbFCftnjhJJa4sOE1hJBYCQ8KQ3rKAezfvsdY+jRu1wa1WLeoiMoZASdeAj/K3lXBYlOfgmCdaiKVc0VWSIBGmeEhXARWHDwMz6a1uL5xDAbfcBEyiBXN3pCF9+asR97BVLwz6AqcT5u6fTy/p0bNgn/GPox9lbZ/DMuY8Uuxdt1qPDbyfjRvQLCA3xk9fTO+/XIOHu7VFTf0PxOkXfDFlhyMm74KgQUePNP7HPSlCukwgbdn35yKsKSmuLD/WUih0uy7NcXYsC+TAHKIWZxKUVXKmHsJoAXYtQi8PGdTG0LqIgOQiRCySKGaCqTjBJK+Y38mJMvsi72Bq8qqUn1mYacqLq7sdm8F1WYk1E7vfB4aNUrC2p82I3X1Jq4sCfHRQtBTmo9IxtFVXIisnVu56PRi9EvPIKZuFNuUIKmBJi17QrWDU1zaUQhZ2Y2/7WXVQLL6Thn7p7W8lfKI2d1kq0QUikQKUJ0rHnvB0nWYOP0r1Dn1DHjiklgXhwAP6zZV5JLQZGOVHkzB2cmhmPTiragdoU7JRT7vu3KCh3ISiuTPj8M/wOrP55PUC0E5+1IB45zuyUeGtxDNzj4V97DtG7eJJxHAOKrGGE9qwsdLMOmLRXjo2adR4i7n/iy9gFE+/doX5LcF4z/c6mQhkASuZYRVod2ImxBGBVL5F/Mw752piMy1MnkFiks9JksxN/uZaiHpFSDSlO0q8dyheDe6LZlsanAt6DsECZnFrNdGhWNuHkI4Tjg9I91bikzWMes/9hWgFhWRkz9C+hffITKHBc450h0OC0CTe/uj/jV94GUbz3v7A9SiKtFFQDssnH2dWb5qszLWkDlEiKdNn0uRfO8tKiCARTfej6YVUj6V4wiJqu08p5s/nWbQ2Pd790XzIlrbsB8V8L7KjnDjlJtYa+maviSfUrH8xVcRzAE4PJ/KIxFlqkdGwLi4nAS5Q06Y8dDp79qtRShpHLcFfv9hD/jzf/1ECSRr4rFUHYYAkWRjwz7kbtqJcCYoiLz0DwmGuxNB+VgyjyITOAeXbtuNqpQjCC5RXRpWPeE4QQdElEeHIIGkorgPjXVmZuOYmrsvldg/CcJGDdlgNqnAcdqTW4DCA4dRq0lzQwTkr1qP0Fz2gTwqc2XjSDuhwiDW1TqV6tUmiSaZghIglP24BkXHcmjTWogmZ54KFhvkfkVsidDiIMX5tmLhGhSkZpjzi2zG+fKMVjZZwpo26em8DD5LNOL7Io+4GWkrzrMkL1WWIz0bns37ab1UalniMkZFVMiURAYj7uKz+FyiZwANYNZ1yiLOqFdZk5CF4EDvPT7HVCLkDJ5bOIkT8WfGspO0hK001r1blZVrzjGS4CWzQFBq28W5eOnlq3YgKJayzjqxyN21HVHMkPdLZgzs0jv0GkTOjl0IrhWJsPg6qNq8B6VUNIcoHsrH0TE1aB8pRH7GYUS2b4WywgJk7d6PpJb8zsEMFDIJI5zqXkPGmBpHajQRTIwH9xciUq9xA3i270LhbtrOMtFHzwx6FeTlI7oRCRtlzLBGWsnKrQguInnFWAVSEUA5MdCuBZlvjj583jJqNfWvfVko37wbmYcyEFY3HjFdzqCKl8fnfr15hfAy6SYwhoUQN26DJyef8xifDqPos8r73MNClV6SUCXsQ7EXX2AKV5Zv2oGAfCb7yJovIgJFhcwEimdMdF5JtWzrPOted8ghM376CKQTHgANgUSlvl7BFaxhJpJI5LCeaWhbqtpHUkQ7NtCVtspNA7ZsSi0tXc1XTTLo18okm8W1NzhOeJ7whfh2cEIRUEKA5QptqYajqF5846l3jDvCUy/diQMbViORa6PzL6eyWeMX1zLihTW0rmeS2fsfTMILLw1HSJh6BK1KzZe4TuMXpk3ZjtF/ew6TP3oS7U9rwURC4Mred6J5i4bc7lGzVjIOmRyW0g4A1197DxqzhtLUqSMN580pCsOeeA8c0lG/1akoC/Igvm4cakXXgpuWrNG1IkxOAh9nqYrnFMFzK1GRT25bSMV0CK1JpajT8/rP+5+l8NcziU+BdELdx7exLwK+CPgi8KeIgI9A+lM0k+8kfRHwReCvEAHCAcYeTj8VRMQ8XBBMn7sHT435FmGJLWmxVk5chkAOQUuZvblZjyZr+xq8//IQ2sXVs8BDAgol8vlnRrNjFaOEWLeykFm4p+SHlSjh4iT2rNOJgvM48lcX6KMMaALt4hzWphThjkeexL1PP4kKZtirqLUy4IOosvCnLYcfi8GXcRFRwrMgZWNZ3AhUd1HzQ4IpkL5t+QR977nlfoylNVR8IgvWM4s5wBBPPA0i6u5Q+neXkpwqKUMUC82KQCpXzQdlbXJ/ytrUgkhKFb1M1hsz84OJxGuBproza/fuRyaVI1Wx0QgmYKL6JibJm4uhAP4jNyUDKfT0drGwd3KzJgivF0cbHYK+BKErmJ3sEEhKwwuQZQxXSnm0YLNsamjDRtDo4IIF6FiQi2cGX0cSiqqhDGDqykysXLII1zVx46E7+hhl2Gdf78an77+Pl58bhZbNg7B+exleeOMdnNKmEYb064LYOhFYfRR4Y+xURBzNwahH70NsMvATPfD+PjcV69ZsRW/WxHns3nNN8vRXWz1Ytp/AINUuxfQjTz2WR2KqNnJZ38DCGhhPA6lzkSmcS3ZJIo6MN41DDEk9ZBNE1e8pA9yyuDN1kaqt7qiYYD8wtjgkJs1KkqtOY5LjIXFEwB0RwTi1/Slo1qIRtm7cjp0rN5o2QYV6Gskn1sQKoVqtNC2d1oq7cP/zj6FdxzYEXqX+Yu0kLq6d3EWrnrgDkliNbBkD/baXA6ir31QQ6XQIJBFGAm6M0sxThXAChIEM1fiJX2DtzlQE1EmmgiiM/Yx2dCQPXbQKimB/P7pnIwac3wovj7iKWaTq4AyBgGGFl3+GFvCNFWn4mvVuEoi6ymu+2BVGtRgzxFsm4abnH0RwK1rfaf1vX6a696hXZ9F28CDuevR+FPFeKjHp7QSWlE3+2y//twXN3upkIZBE8B0Kr0Ir1kCK6d4VntkLsfz96Yin5DCE4LvqmFQSvFatkioqEKQWVHcXmeMKiUCAOxw7/EtxyVfvcjAKxbF3Psbqz+awFhe1QrzHvVJqsH972EdymZWf2K0TOt40gP06FltGvYjsJT8hiepDL7P4c8OD0fHBW4HOrFWQXYC5z45G+f4MxAgE5H40hrjCQpFRVoT8mDAMfPIRoCPH1DWbsWzoU0jifSorsGPM7N3Bumg3fvahKTI349ob0DSfRoh5RfDnOJ5LlUpWXBR6jHqM/YYDzMaNmPv0q4jKLkEddh5/kgA5JYUIi4lgBrBqaKhmhtWlDAhsgHsfgXSiBJKZcwyBbtkk+pG82TjmQ+xcshJxSYm875msQcK+gHPgjffeSaKGRA/n3yXvTcbOOT+gdcMmJK5paUiir5xjTGSzZPQYPNAA+LrDjekdp5Zv3nqX9axC0eX6/haJIzUJx+C9q9djwdQZGHTT7Zx/gvHOE08jKTyGyRBuhLC+zuH8HNq/lhpbshZXXGIafse707B24VLWvEhGPsfXYwU56HV9P8R1IXGlwhj8ztqp07Fn4U+oyz5eTJWulJLtLj4fza/ubRQnc96fKCsK9LjpBhI8fKrgRO7hZBxEZVNASSWWTf4UO2cvQlJwBLkVFmFnfyxmMklwcjy6Dr4BoU1InEjxLKs27i+Yc0Y5yY/gwHDKj5gBz/smPrkuLnuM6rw6YRJXVxNIViI7ZwGClPnMyp8x5l3cOnIEkByNYmal6L+wskDMGT4abZMaod6N/TDj76NZe68JzryWxC6fY/yV3JJVgi/eHo/Yxsm4oPvl2DBmEsHYtbjlNaqsG4ts4w1D9j77+5/w45Kl6DliMFKYACJ14+DHnkH2/CX4/scluO6JB3mOJHuk6jH2YhxfDmdj4cRPUL9WbTTrdzW+G/03HCXpkxAZY/pDJTMs1DcatG2Fs+69A5k/LMeXL76F1nXqo5TMDKvg0BrKg8bndUBHxotZPQYxriIJ9dlLbyGM41oYie2MnGOIbZKM7vew/WtHY/P8hdj09UJc//Cj2PXpTKxevsKoGTSGHTt2DHWTFXc+K0aEoPv11yIn7RBjMBFN6rI2ZJjLHDefKslSElY3PToEaMhal7aFoLqiQ0mYqclHIJ3Q/GlCyD5QRQJJRFFwJROT2NHLeQ+ZmjFUtmtyN4ozPiv4SXZi12c0T0HariaBZAB664nIev0jAknPxPYDg45tf/+vamF6wg34O+zA2JxKt6lHYqMeZmIVE0leHPY82rdpgTsf7IuU9SvRkCr3ThdfZGUVkKxR8yrHS62sx/gKJiAF8l4N4FjqMTXfZDFOtdGkVXhnwpuYPWcsYmlxPevTzXj88efw7nujcUanRgijQlVJJErs05rgtdELMWvWLMycNZY1VLlm4kTU5/rh6HvrPWjQpgEKq+S4IFeAAFMvroxjUZDsOvnylPN5n303gGN7AJMRTLIMFUg1X8eTVXwE0u/QfXy78EXAFwFfBP40EfARSH+apvKdqC8Cvgj8r0fAw0WkliCWgYwFp89ddgB3j5jEDNVWzD510WatAsUkTaIJPlZlZiKmKg8fvf0EGtASTS8tJIsIWITRWiVQoLfARmXgamd6/rezhbV4KSYYG0xrJ2OeIyEEv0/sFKv3FuHNT2biiptvINhK8J++cbKpUa0DN3dayVpB5cq0NlZ7PA9m4wZzxRIsAoI/XqbBqcDr4BvvxQujX0Zs/TDul4sRLlYKymi3FiYrG9pKecIIHvnREY0Z9szcVZ2HKuNv4yhUdCzrukQgGRsyHY8ERyn/LuS1rD+wH4d5vUHMSq7yd/F8/QjMM8M7JIxZwJXIIjCVnZJGhUwwardpjFACROVcnBWz9oCsrUSRaJGm2k7yGBPYVxpUYbKsVbfAs2M/otbvRi9uO/imVshmDD74oQgTxo1Hfc8+fDJhDLOeA7B8cwFeePYN3Ni/P67v3QTkUHD3468g8/BBTP77MLQ7tR6yuO/Z87Zj5gdz0O/ynrixbwvkEUsYu42Exsy5aBIZgat6no16TML+ZgMwb9cx1jeiekzWeoxphZfx4jWK+HFxceopzDNqtArZJWk1p/RDrTR/RgzZfxs7O+tzf9VrcOohOWolnps/LQG1UDR1lKygs0NwIanaXFRSNG7dHG1PaYY01l1as5iqOKY0+gdxcSuShoRWsCcX/nnHULx5Ey6j8qxPv94Ii1YhcAEozMi0gW5l31q7Pw6MmJogJ8igGGUT/0/1j3QJ6i+m35gaSPxhZ3IzXuS58Oor7yH1SB4ikhsjlwRjPtUEvERalFUisIhZ5GlbMOqeK3FLrzMR5txYPN182R2yzQiPIoBFsTY99SaOfDYP9YIi2FZ+yKLFVLdn7kVoz9OMPaTICpdR7gUhn8e9d8TbCK5TB1cMuBIlAQRrZVDCkzWWJ39xAkm2iZlRAWjzyI2IuOxCFM38FotYe6heLu24ipnRzzFGRJss6NR/9bcfyd4KEn+CQUo50BUSsO9093UIvrSzseOsYo2kPes2s5D1PMTQ/001SZp36YQm53agKoKZ+aGUl+3IxHd3DUE9kUM5VEOKEGQF6oImtXHWu69pRBAyjoIly/HjV98ib1+aqVHiHx2GM67ojoSLac8VEQnklePw+5/iAM87mgqEAN6jOSQTUkjUX/PxZPUYfEeCIIxKk0TVSSCpVc5zzBJ41CIZnd570WSrly1cgW/feA/1jlUgnixDGYkjKRfKeD9KLSBliOorScRgqTQtIq0aULRv37/SrxMlkEQKy+JQelyRPSKQVr81leOBP065rCtveDcqC4qwimTD9sU/4daXXjbvzXrpRTSgH2n7Pr3YKKq9ZjTEZo4JakjiSRZWBHrdmmULvfiEhEpMXC10v5sklBQLnMfVeJnso/MmTsMNN7OOFvvkpJGPYuD9gxHADHIvk0bKuL9sklN1mzVjd6zA4aWrMOOVtzFo8F0IPosqGpKoB75agAXfzcUtquuVSOKESQnjX38d/R4cjOjW3I73yqrPv8LmrxbitgceAKjE+XYS64VRsdLjQf7NPmYeFJyaRDy9OW+MQ1lmDvrccosFeIqY4stDIsrVvD6dSy0bPiNOMmM651JN2rxlsmfMxWfvTCLRGoKbR42kQqcxbec0DgtUl1WebZbH68neuBNTnv4bhrz9FtUyYSiV9Rpfbj6QfD3kWZzVpDXirrkKU0YOQ6uzSMbcch3zFqh6loVfjhczn3kedThHn9t3ALaNeAmL5s3HtU8ORfy1zPQP0dzI8WHGIsz79jtc8fcnkL5vN2a+Nh73j3mHWRxrMOmD99Bv5BCEtm9t3VyKATuFh0TPl8+NRd+LL4N/t874aMQwdOpwBppeIgCYCRxK2NGzDcdvV0ws1n40AxkrNqHnILYvFVcieY6s2Ygpn3yMHrdfjzaXdmdNykLMff1NYw/b41oqD1s1ReXGrfiGxFfz1q3Qcvhd2LN4AVbPnovrRpBQUyyY8CIp1fb5i7Fn9UZccQvJSUpjPUzGccXXxY4ZX2LLshXoO3yY+X4lkxMKqRoOjghDSDzRY7UbCXhZIzuueYbUdMgj+7nQakP933GVks/C7l+PpMcJJEuBJKJIz8ampqa/rKmV7CMCiQp81uozCVGO7R3bSp9XE0XmucjQ2NaBq/+2/nTs7nwE0r9ul//mN0TE6J4O4lpDNdvCmXxXkVOE54aOwrVXXoFe/c/HnjVL0YLf6dCli51AYIZ/U29Nz+XG9tK+/0pZc9bNGoqVfED057qGOQQoJKlfuw7HUBLXE8fNoyXdRCxb/gm/p97CZDrup5zPmkFMtPtkyg6MeuZFTJvxOlq1j8GmXUC/24bi0ZdfQBXHpoBIPSuXMRmGCTp0bdDzscYxJcdoXaHEogAm6ZRJycp5wSQ5OeOD+f1zotNnYfff7G2+Y/ki4IuALwJ/XAR8BNIfF3vfkX0R8EXAF4GfRcBY3itB1ZRYFpTlh6U/HcSgoW+hOCASUfEx8GdGeyUzgEvzclGYmoK7ru+FJ4dfXl1Q1SxG7L1K8PP/2LsKACnLdntmdzZni6Vh6ZAuCRFp6ZBQERUFC1sxAEG6QZQUERNBOgxUQKSkpLu7WXbZrtmduee83wwiv/cP0V/vdUaXjfnmi7ff5zznHL0kn684i16yb2AsyuxNFefRnkXsHyPlxt+FMa3YfgVL129GreaNeL0weh25LOYGYxiSust2JSs2a6S7Urm5yOAGJJCAlTuTLA7JwjFIG0s5mlH9R2MivUXs9CXJYrDM7aYkD83pMyjdlZKajkhbFC9ZvsHsAAAgAElEQVSobGcaQPPi8jNQQNRI6vE+shmc0rPoPrXXtnPDYhcoQK8kP2bFZfAeLhLE+H7nVgZzoxCauxAl+ehJwqCKnRsoBwGhUIJfcfuO4/zpMwillEyhCiXpPRPB+6ZUFQtLzKssgSi6PllaCsZmyfeJjJtsbtIi0hiM2XgcxVPj8M7rzZGXt/wtzZAmTZmGu0rlwrPMMndTVWbDwVSMfeszlMifD7NGdkI6LXNmLNqMfMxeb1KzGPIwsVkhgmss4DFvf4fEq0no9VRH5L8tAN8x2Dbj2zNIYmZi7nz5mY2ciAQCRUnBNERSSeTEM77AzaHSFWWwzrrKkYeCgCDVneIMBLysYJDetJhFRspODCPjgyV0xZJL8wJIftyYGiBJXlmKc+g4lbeM1D1muaTWkM0RzIznwqjJ4NqlM3E4uGUnki9choOsD308XWAb/VxC0+JwdcMq5L2tDEYNH0yVQ/pkkT3lbXs6t5d5pHsWM+gXr1uQsPOex2ovVg9QsN2S1rB8kCSBKFBJ0k+DB4wigcCFqCJFkco2608AII1Zo4Esv5yL5xCefQWfTuqFGiWjGY+TXwU39gQ4ctjmSJwzlelQJG7DMax8si8iCR7E8rg63e9HnjcepeQUmzaz6CVDIp6em15JZyk58tCzI3F7s4ao3vgOxgMtWTwBBHZ1qD/JkvKvwkCShN25wGzUfP1RhLQny4IB1G+mfIjCrK8o0r8EDIppJwA1gJ4v6rcK2Ei2UiwcF0Gdy+y38ZSB6tD7RYBlbGJwxuCF3zW4kWEmJh1pRBb74/R5rHppMKITMwkcpllSeQSrMhiwucpgd9Emd6DY8wrWsgMb3xmekIEdMwCqb2owlewV/WpSv16DH96fhWJ820G6mdp4HC8cFxWK1nNmmf65uH1HlGW/iaQ8XQa9kBwEC1j79Fwil7NFDdTox0A+x9sL736EC0voyZTCTOagYCYFpCE7SO2X5+YYru9ifOjLG3g02e5/09etAkhmvlHz4NwR5sf2EZ+GbTPmoQwBm8jWBAgV4JUOUGwqFvbsi3vbdaTjeT18O+UdlK5cAWXuJaOHQTxrvFaVsPI5Jlr8Qs5d0q9Ms2ElvfJCyFy7q+djFlAhY3KOu0mHT2D/qg2o25TeGAnpWEz/wU4ThlIuj2M+693NwcwpTx62Pf+sQPwwZhLZkm7Ue53sklAxZtgGz6fiu4FDUfbuO1GybTvsfXMsAqLCUK6fwAzdBe8hww/reg5A2ZhiKNDrCWyY/TFSKcHW/KUXjEeR2ERmHiEzWH6Ma2d8ZADaps8/w/c0oGoxobGQ1wwRw0LuhEpi0JpFYksW4xPxGdg3bTaCk7NwcP8BtHryIdhbkM1H1pCZnwQ6se8aBhFPlbTzIBaSkfPYyOFAiSi2dSuKSrIzdk2bg2ql6NdYtQqWDBmIktUroerDncmOZna+zDloPr9s4HDkL1ccNTs9gHMjpuIgPRAjKpVEnaG9jVSvyti1aB02kIFUf2gvXD56GGs/WYD732QZx8ZhMeuxAeswT9M7eY+8J4FlaU6kHjiBr8a+hwd6kyGYPw/mv9kXLcneimjAsUX3qElGZaY6Z7/d+vEcZJ6+zPp9UkaQFps5MRtbPvwYx65exEP9KR185Bw+HjAQPYa8AVQmsMd2YhoK72/F0i/RfPxAxBPgWvX5Ytz3Guu3NNcBSqzhMQeXfIPjP+1C24G8H2LWpnGl27Dr0zm4dOIkWvL+iGCwbviG2pZeXo8ugmIavsRI17BouAbexaIXq9B7PgDpPx5FLQCJCTVKcsqRDHWgkeg1dl1MuJLHpmGKEgSUR5JZh6jH8DMuP01MVu+xwCKt6XSsKsW7RrJYHtbLK1rqkSz1MJCMfJjv9aeVgB+TQsSGDmYinJOJV5FMQEs4fxXDXx6EF595Eo2aV6NH7BqU45hwe4N6lqSkp8pN1YlRJh89rmesOcRacmho19LQLPOVPKKOy98T4qRcmYkChZgEqOWI6dlqNkpG8sOnH2zGsBFjsWDx+yhfnWPXV+exaMUP6PpcN+TI+1aAk4QnCOBrv6QmqJQ67nhMIplAKicvqFWs1Bq01rLa4I1AktXmrCW39iPakCihRe1V7ZttlTdvrU3kqucZe5iAGOpMQaPy+U2ClpKsLF1Y38tXAr4S8JWArwT+6iXgA5D+6jXkuz9fCfhK4O9TAgQSlP6sQCntTU0u9LotxzBn6U4UL10VC+d8ZiTkJJsSQT3q9nc3xGMPNUKUkcUnc4IbB/lu+DPT1AAIClpxk2ICjZ7luQEKPCWqkI9bQSluTSRBo88Tb8EXP54miLQf9do0NzJR+oSbYINdgXjzmzEOMpsCbZrljyRWSbYrjLElSefRVuD4RYztPxTv0cyVsXMDCQXqOLIuMhg41zP6SxOMGZk5DFTpZScaIbNhb2blzV5INmbsBzJgxCR9w9pwMQCcyhs6EXcFRy9fQVZIBPwioiglFGB8m1yUxomm/IONQb8E+gycPn0aQdHhyEN5ocgC9KbhhkgAikpAAVrjgyQvKD96XnAPFu+fQt9ySgUeozfOru14sm4BPHnfHYhlPR09Hoti+fIgIr8N+3jvX2+9zI3aBuQimPbJC/ejIhlhlxWj5u4ogQpwSXEuFCbZISLaD2sPA+/P/xJNWjVCtZoRWEOw6bOVxxBPAIKcMFZdCOuLrC1traQ57krgxkuSEkL9WA+sV/lGEO7wUBAkVcd6IFNIUoMGENBz8ZvxQtIuVCCR+ZFBO21GdS4CFzJwV0BPm18XA012Bj38ea4sAmxubvBoAILilSqgUoUSuHo2GXs2bUc6wS9/nlKSdAKbnASQIpiNnbBjHRz0BxkwYqDxvXKo7VEKQ+XKmjeeAGYD6QmMeJNwVefe161IsCiUadkIWc/urz7A36y4C9sud95O+okknr2Gj6d+hBKURdqxZw/CCfqlS23ekY/eGGlIPnEQzz7SEn16NWJsT/1QYJ3OJ8F60wGsl277HL07pi9mpv2HqNi6KeoMYcAyvwPZ4WS2mT5M3xwZvrNvrN6aimffGI5nh72OiJhcRi7KRcDK+DRxw82a+1PGur8KgKSs7ascH2o9cS/86D2U+f4nZHtsQCCzeCXb5gVIAgyzTODJjYEMy//LJTYj23saQSR5mlRucCdsVasCeZSF7wl8X2Mq78lTiP1xM45s2gZbfCqi2TZymOUvYEZBlGyCU4GUGotln0rP60Ddts0RUpGMpRLF2InJP2OgyBgFUK4Lm3Zi7+ofEXf2Ahwco8IzCaizT4mdkckx6iqZAA0nTzZtZ90LlK7kfQQwUCQpSSuLl2AxB81LPG3rpwhWtSC7gRJ31yhlF0sPHgXzFZTKYI9X3w1VQjC/a4xSf/GGDdV6bqX//CmN73e66K0CSN7u7K+MCsXh6EG1/f3ZKFSqOAp2akpGkZhFIhNQFu61cYihvFz+5x/DV5PHoXCZkqjRtRMrxgM8UK5VbA/mL/BUqhXOIZqEE91Y985UBEU4UOeJRy0wRQAE21F6PBNCLl1F3hgCCgfPY8HkCbh34puwFctrMUs9nkEm1pxow5LX+6Fus8Yo0K4Z2zXbIWXvqE+HNePegTtPOBr3eBwbXxmCstUqI89TvLcwT0MhGeL44PeQw/ZVtv8LWDv/M2TSL6j5y89boIMGOtOQ+DOvtXraDDhpLtb8peeMX4cBTI3eEs9nWQBZx3NeMb5LhgHL966mYln/MWjTsAWOb9uBDAJhFV/tARcDl358Fs1LYi6Z7Bb+n7TvKOaOnoynRo8AYmjgTtk5N/uJP+fTs1v2oEihEnyGXJg/YABKV6+MGo/cbwF2GoMFIA0agWJlS6JSp/txZNQk5KKM7VHK1N356H2UoSRDS0zqpeuwftVq3D34FcrbnsC3Uz9F12EjeZ5gfDVqGAqWLIGa3R+yACQlYlCv9OCX3+IA2V6dBw6RrhOWjh6Oqk3oAdimqSVHpzIwiRfWs2yfvQDn6It1z6sEgunvqHYADhEnlyzDylXf46mxZDSu3Yov6Il2zzDK+pWktJzYQTIo2XkSn055F48O7IOUq7H44qNZeKg3j7mNPkgaJlgfBxZ+ZQCkdr0pt1eQ6wMDIPGjvO7Jw4fQaRCBJXotZQeIXeBvQrL+HJPMxKjy5v1aTj0eWUVPdakKvdXpA5D+80HJ9HJ1Cc5hLnrcRZCdSMVI432YmHGNTddB+WkmUbFZBVGW2I8Dtbw47QSHbWSMpZMRL4m7kOBwIzVpEiNIK9Hq1MilMjEqR33FvLzAkYLzP9/r33Xs/89r64/5hD/3JumUwJZktovr4lAmmVw9eQnjeg/BCPbL2yoXxcFtq1CvcB6UIRhu+qM6qLZB/GYwFgGOTILRGOlitlI6xwUH1zLmLWEzWgOY29eBdFkSRuNZj0oi2Z/gko7V+Q7uv4yVK1fh6WceVC4Aho/7HucTk9G+Rxv6L6ZwfKXigwBPydexjdnEOrqxaH7FUNH6042g0Y2LYR+A9Me0LN9ZfSXgKwFfCfy1SsAHIP216sN3N74S8JXA37kEvOnKDKI6jRdQENZvO4rv15/Ag11a4MiWIyiUNxIFizFri9mnjO2b+IQwADs/I6l/E4ww63su7I1WCTegDPZI1EsAjUAiE+QhSKAAjQL7eglEMhlu3MQuXH0Ka3Ydxp1tmsnehi9mSWqjYjk58LtC9WJlCHhQNJPiewKfJOxFAElAxbF9R3B8zwHc17kDfYXSEElgIYdG1m6CSFkEkAzTiJsXheWyyLYx9yD5MA+IZPIzPZmVYiCZfYsStrlbktSVEfujRJQYIXHMyr6YnIZNNOzOU7w042iEVlhAWWQUBXFDn5fsqISLCbjGoMyFSxcpo2NHsTIlEJknmoARy0HAGM+VxuhcFsEZfyeDtQz6JwXR04ef9btI8GP/PtzuvIQRz3ZGbvpRC5AT3neEPyw4lIAtJy7iyqUMJO7YidHN78Rj7cshnhvD3ZcoCXjkCn6gl1KLGqVxzz21jEn5rM3xOE4GQja9FE5dS8F5BulSmMmcJYAsO5iYHDd3bgaICDLY3EksiwzG9EwUnfFCgT8E7JSaaAJ2ApQEUnATqHo1bCMFAlXP/FKgWsdJvo7XFntJ4JEkKSRZIUZHNjeQdn+yLxi88KPWucuVDnt4EMpXLo/8hWNoFJ6Knet3IOtiHDesuj+axrMWSDLi8Rm4dmAnG881PNmzG25vXI+bUfKltOMlqydbvjXMuk8VuKV6u55lawXCLdDQCsD81iCItfH1AkhWwrbOqxZmzN3Nlz9yhQdg/bKt+GnFjxhLiaPF81dg3cb11IenAxmzhl0M5raqWxN9XuyMEoxZZlFyUdmXJhSnxqbuoiiQfhCDhY0g+6v1+GrOfHSkVBSqUwKJgcVMVQ1DdQZAUkm5gzBm2iYy+7bh+eEvsK0RvHTTh4v3JFad8a9Sn/eiAf/FcfCvAiDZ2PaTCNjFEi0KYZA9KIUykxkEPMmACKUsjFqPAmZi4JnhQKCbiV9YgJLNgL9s06z7NP49njItmWLB8T35lUgGTL5ENsoVRrJOcqdyPEzLYHVxzNJ5mKGv8cCPvyugEkg/gExeM5Y+R44Cudl+CX7z8/KI0bECteTNFJos+UYrazeS7dzFviyGho3XszHwF88AvZ1yNrqEM4OZyfR8y2HwUOCtkeQjyhzPMdIdGYoEtol09h0HyyLoShLyB4bJCQkZ/Jxk7PT8QcLs1QJv6i9/Rtv5LzbTf3qp3wNAMnObxknNw2Sk7SSAVLB0cRS4tynZrgyO8b/QdH/s7TsRhYMjEP1CD8weOZDZ3VVQ40FKkXEONpJ0anBsJ9mSezXpCWIg6ZxurCcDKTjMgVo9u1usII+/GigfajLPybbDztNYMPEdtB3XG/ZSBQ2rJ5vtSckZ/gKQrmRjSe9+qN6qMYp3amUBO1oEkAH89YRJsNMvq2XXR7D6pUGoXrc2oh5vz7YvD0IyH3j+EzR1B0HZkgSQfiSApIB1814EkMSIEptOg6kmODI01xIYd3NsbEQ5PSMFRylHr1O75md5fQQKvNL4rcC2opmUmM0ic2f5tJlo1+lBZB88gnUHd6HJ+DctdozKyHRgz6Avv0ICpXPGTMYz48YYAB6hP0vciakXHMIsGU6cc/uRPUVQ7DqApLEgyQKQipcugYqd78fesZNQtmARxMfHI42yv6Veetj013SO02sYUG015HUkHD+G796diQeGE0CKCMKaGdMJ4iWjlYCyPErcUH1lYMOsOZz7ktDyBQJCZCZ+PvBN1OnQEqVaNTEITJZkgFVvKi8CNZtmzjGSuW2eoxRhIa6HBFrz/o4t/BJbt/xEnyUCUTsOYsnHH6DjQLKLKhS32oCivmdokpjChyyYH+c2/YQfF3yNB/oxIaEUwW9dgH4q+xd8iZM/7aaPE4Gl/ETQ1Ljov7dtzkIcJ9Ory0BKBUYysKxmqJMSfJTsrwXwKVnnOrnByvf3zrtmFLVePgDpnw41v/4m1zQCe+xMxAlmnaQnupCLgKyWaPFMTKDrJuuEa3AmOLgk/cu2LxlU+cqkca2lBAGxllLJgnU4HGSUKKjPdbInpK/xP5heaNfrR/VkGo3v9VcpAa+EnT+Zf3auq0M5tx/efgjvDR2PSWNHoWDRSBzZuQ61i+VGuSpcJwpd1NLPs79xEiC0S0bUwyQaR+bjoUOnMGzwGBQszD7Nd/wlm6lWYbyRKIWodD4RUD1rAZImDYikYYHLHAM6KQdQw9OjT89AsUqcq5qVoz9bFtdPoWZPFyRZcO4TJEtuKQ/c8PIuzE17++VLjPEb2+P19auPgfRXaZK++/CVgK8EfCXwh5SAD0D6Q4rVd1JfCfhKwFcCv6EEFGRSQCSAwSSyjLIYWdi46xQ+mr8afZ7vgdPrtqAGAw4FSPvXDkHBU8WNeKjZJBgWCrcXZoMhxonAIv6m5GdtPqi+bgEL2rVoN+DBmPSeMuYCeSIX2S9zvjuKTQfP4s6WjZh5zXMRWHEyGO+itI903AUAGCaT/A4MiCQASRJSoUhj9nUw4xU7Nm/G5TOX0alTJ8rW+SGZhuMBxphaQXJuoHkO/5wgk3VpghraSIltw3v3AgoKIVkm8Ra4YGQVBPYYaTYhUMqoZYCY95/C59px7DTOMtgTlDcvQulHkExZqcBAK4szmEEeN1P0zhw7gbjzFxBC+b38RWMQTX+AAL4n0+l4yq1lSWKETJMcAllpNhrdczPopGZZwPlLyFyzEgO6tkKnJkUNCLTykhOf7zyOnczq9gvLjSACWXH0Lni+RAz69WyKE9wffvrjUaw9l4EDZy6iUvHcaNn4dhRkQvHaPdew8WQslX4omZfhj+CICKRwc6iAQTDNTfyoo2/LiTD16PZL5DOmU1JPABJN3jOCTQBCrCTWrhV8MgCRxT7S5tICjyzm0Y0AkkECxUgyx0taTZ9X9J1thYCb2Ylm0MuIUZAqNSqhdIkiOHcuFrt+2oMM+sPYmD1rY4UEsq6CCB7aM1MRd/wgZYDO4/mXn0TDu2sjjkERyQ8G8D5CuJGWNJ58QJwmi141rPYj4SMLOPJq+t9KAPxGAEntU23IYjZZAJJpX2JAUWboB3rUuOh/9PbA7tiy+gQiI2lU7wjA5fhLCKNnxO2VSyK35IF43zZFbNXGyM4KIHBm9U/tpvlMAtG0iaa3CaOVDBgy0GcknljxJgrHzzJgpBRTxqPx0DPvwlG0NLq80JyApyQdCZTIrF6bfgWJCa7eShn8hhHHfOSvACBJ8iRLmfwE5QS+OQka5QtkUE3ySypTMRw11ghA8sQ4nGLAqV49D26kOAmOCtiRpksapaEE8uoAN8e2TAHSBHUyWW8MmSCMDIMQebux7Tvl/+UBkILCQgkgu1h7fI9Z4FlkG2Xz/SDWlUZYSVwaPya1D/mR8fNmfOFg7OL11adCKTsnv6Vk+mlF5cmLpORkM+SGh4cjPu4ywngNXU+SN2L/2fjcMl2XN5sCiwHst0Ec45wEuPwIbksizMaxSOcQQCbiiqk7flljp8ZjT7P7rQ3h//DnbhVA8mZtG9aiACR6IO0mgBRTsjhyk4HkIngin61ADvwCkPLbQ5HvlScxd8QgVKxWBZXJmDOeN4aRovGBdcNxIo2gY7AkWgk0IpXyceMnITAyDHc81d2wgrJYmUbGTfXI8SCIcwE2HcXnkybhwYmD4I6JJmvXcH7ZGjlepLGSLzuxbMhIVG3eADHyZwrXGMPzE7i5tHc/EyQCmGRyG5b3fAN1KJUU1aMt6KtuXnYCSKcHvEevr1QU6fcCfiKAlEKPuiavEEAiIyqH92PGZDUqPuvqKdNNG2z+CiXuiIdkG/1bz5RjPaZJK8khkKTguGmIfNYzK9dhF7/aP07g6XIcZk6bhEemjgZy80ZCWTD6oJcZwwSI+F0HsGjcu3jyrXE8hmdU1j3XJH7MkFEbV56KgJgFfQegVA0PgKRnUsWJgTR4BIoyKaQyAaTdYyaiarlKhim4cNli3DtWcm8RyPh2A1atWIk2I/oi7sgRrJw+Cw+MIOMpVxCOfL8SW5Z8h269X6NkXD4L+Dl3DQsnTUHZWtVQhZKANHDEQh5ftUVDlGlMqTsmWIgNrvuza+ziYLNn3hc4v/8IWr3A547hJCLNKTKQLi5fjeXLl6P7uPGsgIuYM3Qo6t/TCjH3UbKQvm9UPbNkzWSUR/bU+R824KdZX6DjkEH0hOKDas5hnezl+c+RkdXqdQ+ApKpneW/7fAEuHDmG9v0pi0dvKIsdxZOaqC/HPd4nU0Ose/V8eceQ691ebVZlbf6xflbx+jyQrpfQ//6DpIXZVjdt3Iv1azYhH0Hi/MFu1L2rLgrcVooqhlyP01vTj3OZv+jzYpGrn3Hc11opg/NGkGgiXH9qXaBuJDaLI9wI4LJvcX5kUsONr58JIh55u7+xhOm/UUN/+CE5rGMlZBnZZnagqGAHdqzZhrmTZuCjd6dS9TYNZ4/uwB235Ufp8mSaypxWy3SxBQUAmdQ8a1hUHuCCBaswaODbqFCmHvr264OadbR+toBedWsBRxpy9bO+ONWY/SBtSTmmp3ANIqdOi+QZzzGofefBePLV1xFekmuNICbUcNARA8lGn7lAnsjyn70ZQNLiyRrzvQCztyBvbH/6nA9A+sObmO8CvhLwlYCvBP4SJeADkP4S1eC7CV8J+ErAVwLaEfDLBAYZXGYQ0kXwY/+ZJAwe+yEGvtoLVzeuRt1qZeAoS68fyhy4GWi0Mfhkwk/ckLootyTzUwU/JEmnoLRhIDHbPZCZ8JbngCfaqA2LCb6KeSTRJl2cWWlkvcxcegC7TsehbvP6ZAspgJ7B4KsMwgmsWPnUJtjhz92MAm6WAbCMm5XJzyAFg6JfLFqICuXKoXK1SkhhBqadm2uXRwLPYp0oYKIohaWXbQX5rc2LgRh0Wk/2pQlkeAAkk5Gp8xg9Bz2z1XLExknmPe0/ew7HLl1GVKEYevCEKbbCe7c2XmIT2bmbSjh9AedOnDLSakWKFUMuAk5ZzPxLZqAuWd5C2lgRSMlwpalEjEeJI5UCUjTbrhqUgdEvtqPcmR8BJDcmrtqKUxFFqCkehTyMcsWuWol6yYkY0esxhJYg0+hwGj7acQ6Z4XkM4BJOmlhEYCZjSJeQFVkMmQTsAuXvovifGEYMHgRIpo5sFz+nQ/AHn40SerZ0KxuVx/plhjDApwJK5F/IkTBAkIA13veNAJKAIdWr8W4RcCQGkrKSdSaLlWQ8kPSeMpQpvYUgOyIot1Kxwm0oUjASJw6fwd7te5FJWRaBRxbqyM+nJiGcAZEs+jpk7t+OHr2eRaO76pBxwUxGBu5dDLI7yarg3TITk0ESlrtL7dLUtQVA2q8zj34f5o3Fr9LLYqEYAElADxuc2pZYcpI/XPT+TJSJyouXH+6A3Ru3o3atiogpyrZt9H6sAD27DANCApD4Of7ir125GHPCM8gs0AOQt0XQgAEhQwHQSzKDugelpgvpUB1Z8Nih81l4sOcI3NP9CZSvVwRJ7BOSaFQ9+pFNJi+uHALAf18ASdr+IUhMJgBMCRgF2QI5psl/JTCcjEB6F9kkaaV2o5iGRiuPp4c1aIhdyfrhcQaQYyAnW19qYxwr1NdTCAL5O2hwrfGFbd9OQFnnCiFA42KmvmEekZkXyGzwTFZ0MoHQIAJRIRyjghjYc/F4fwJFmQL3BR6qjTGwJ3BdXgGB/Fn9L5CfUfBPGePGVDuQkjYmkGuBpQoE+vMcyioPCaGsIj8ryU0BFAJWQziGKmgfSpBbjCj5PWVyPshWG2bzssB7tjLP2CcpO5WH1/PL0xj/Vt/+CABpz3QLQIomgAQGg53srwGpbuwfOh25OFgU6vUUvnt7LG4rVRol7qNMnDxxjFcNGyBl0chXg41t2YB+ND8H2Uurx00ku44A0jOPEyRxM0mBDFMF73iMxspAIZ6bj+Krd99HO8lhxlDCjixU42cjaoNiyBfSML//INzVviUKCUDiXCS5RD8yFgxooBdxiGWP90b9Jo0Q0a0FsiTLppGJfz818D34U7ZRANJWMZDYVhu+agFIkj7TvXBoN55NW977GIGU86v+3NMW9U0yfQpU836y2AjFcgk2HCnLC8mMe0y42DlrHv3yzqHVUwRSyM77hMBG52cfR3jd6uxwSgoRwO9Bf1k0iTv2Y+HYd/H4229Z0m+8X7f6hfoUn8lO9g/SArHoDQtAqiYJOw27HgbSNwSQYsqXRBVK2O0a/jaqladnUu3qmDlhDJrz2AI1a8O1fAO+XbEcbUb3wxXKva0kQPiQAKQ8QUg7fgILhk3Aoz3JHKpLqUpRu/efwUdvvYP7X3sWYaVLG1m+BZS8a9KmJXI3aWAhZ5ozBO6wv4JM6p2zFiJp/0k0fO5Zei/xgGCLVbZm/DtI5mDT7pVeZhRI+mEd5r7/MflaxUEAACAASURBVB58+nGEyWOLrGzaQXK80dxBMtI3a7Bv8Uq0fon1ooQhMRPYDAQgnd28G61fJ9BVgAwkXZ9lvmPWAsQfPIa7+9ADSeWitYTAPs7DLjKTXbwP8WFN3Xq+TADY++WJQntlZX0A0n84fHJ+SGSWyJTJM5BMX5oGNaqjYblC+PTTj/HQK2+SwRpFBiG9ZjTKy8OPa5FAUkXSud5MYf8O5NxnJZJYCR1af4q9pCQErUDNS8k9N7x+GcC31s2+159YAvJopYpANoHvTLKQ80VEYvPyLfjyw8/x+QcTEXctDlfO7UPDqsVQtHSMWcubKmN/VeqYBI+9iQzql0oMXPbNQYwY8j5ir8Sh430N0aZdQ9SpVZqShh5AR0CjWPAcM5bOXY1582ej/5CeuKsex1meL03AJNcse44moW2n1zFu+nS4oildHWKBlDY3E9X4+SAlyknS+5+AkDcDSN6S/pmk5FnH+xhIf2Ij9F3aVwK+EvCVwB9fAj4A6Y8vY98VfCXgKwFfCfxbJWCIIDxS7ilu6Q8wy/nsVTee7jsG44f1xfnV36NaucLIU53BDAW2LVcGKxCjQIBnf6kYk0CFIAMWKdrKcxlGEz/Bjas5ngHabCNhp+xeBT21m6DvDaM7787dheOxaahDQ+ksPwbBAgieEEDKJoCQIzkUbpYNy0OghcFzJExGUCGTJvRh4ciiVM8jjz6Eie+ORjDZHaHhuZDM4KvALn3WLpNh3SM9hkxgX74/8mJSvN9TBjcWmGXCav1FTBaBYgoQm6w7BfD1iJRzyGGwKYkxrs3bdxtJu4iiRRFKf5sEMoPEKMjheSIdYQhgQCv+7EUk8EvBW0eBfIgsXAD26EgCSNz8EQDL4qZeAUMFoV2UFtFngq9cwdUfV2Bct+ZoUackzvO6MzZfw5KELFziM+QPD0Pyrm2IPLQXo15+ClWZZLiG2dGDfjiNpOBo3ix3ipQLCvNPR2pGMvwJKmWzHghrWF5ElMyyCkagD8uXkjUmG5V1YKJH2l06FVWQTCDZRmRIuZUmrtRDQ9USa4lBIlPnFmBkImxKVTRSdwyAsw7Utlz0JhK4ESAZQDEnUmjExDIsVLQwylQozeC1HacoCXh0zyHkMIDooDZ/FqNL2dyphhBkCsxKwbXj+5lNfQQt7m+LDu1amc2zP4NWAQyapjP4LgkvgU02SQkyMKYkbYFHYsQZKS7DhuPjsAJNG7IMjH7zS09rbautjFxLwu5nACnAHszAqA0TB45Cu7r10LnRXThzcDvq1KlAwDGMdW15lgRTIlDJoSSH8dMMkNK7QCwBwW42sUV0GYI9OewTJixLU3tXKusil7yr2Jf4H98ydZnNdNJMttfl645h6Nuz8OqQwQQbBWTIc52grKpKfUmBX7FMfvPT//YP/hUYSN6+LZBIgI+YPBEMsKktZ7CQnAJsGNT1gicWgGSw5OuBM7cBgVj3Gh88xgCqM4GkAnkkJ+fmCbIFyvD9EAGC8pehd4sAoQDVsX6Xt5vGFo4nAlkDqAtDThADegFGxo6e9QbMEmBlk4eVACoGYNIJCAnscZBBINkr+VaIlZFIFpLxTFeT4Ik1BrkJIollFRVOZgTHzXReN5MBwhBK4AlIyJLsnc6v67ON6P6zKImkZ1b/EfAVzoFe5zNyibwn/e3noOJvbw//Fz95qwCSnlmjkfFAEnhCBtKe92ajSIniyNXZApCM/GFiFnaO/gDRrgAUe+4JrBkzBhmX41HvTs6VHO+S+eFQziP5mhFgyBUg1TG2XSdCRDEhA+mHMRPIPgtD7WefMIyeHFZutuqZl6TNEpEUXnzPWXw5cjyq1qyBqKgow2a7mJ2KgKolULBOTcNo+ezFXmjQtgWKUU5NXkBiMciiXB6Iao/2TH8s6f4amjVrhrBuLZFOCTs/enIw/wFHCSCJgVSqLxlI8z7jXJSOxmIgEcRwhxEg1QgqCcfMQByYOhMJG/bhzttrI5sytBfoi+fKE4bidzBAWbIg52+OYWybAewbZuyix5z0I3+YOBWBUeG4q0d3MwUtGjIUpUqVQrUe9BiiF2AGk06CNcgqaYHf0yjrtnDkZDwyfiwZN3wgspat/BFPudOLUN5PXxBAKn57ZVT1AkiqNM6x3wwZgcKVSqNq+07YN/QdlC1dBoEPtMW3708x8Fazp18Evt+A71d+h7tHv0EA6SBWfPA5Hh5lAUig992ilwejUePGyN21hUnCcX2/DbNnz0a3KZZPEo1D8P0bQ5GHiTTlbytHfM1iLbvzR6J0RzKJeMt75i5Gwg870eC+rkBeVrCIXLv2Y8OBXaj37IMIkeeR1mWpObj8+bdY+tlcNH6gA8o+1BGkLFjzf1oOLqxcj61ff497JC1YjpRlAUWc6vcTQDqxdTc9kMRA4iSivwtYmr0IB5auxD2NmjGxyB+XctKQmCsQVchS8xMz1oDMXq6v1cMNA8kHIP0+wx0D8WeZdDXjw1mUT45G6fxRmDe8PaZOXY5P1+7Ba4NfV24Oq0FMf66B2O6Z64AwSiwSk8bJk1eRfPkqCnO9mjtfNJMp2BRYZ2nySaJspJMJBGKsXn9dXytpDtLfrWQZ3+vPKwHTlZRAQonOLEoh53aEYPm8NVgzbymWzJ6A2KvpOHNyB5rcUQKFC1EHm/sp5XbZgrUH4jzA6lMSi15iDSlHTpjhsSMuLPvqB3w+dwHSOb7myxuDckzOiymUj0v4bNo5HsHuPdsRfyUejZvWRN8BPVCyOMcMMyNQ/pbA0IrVu9Fv2EwMemsC/Tlz4KTKhZKjuFqHXzr3ZEpakazyv9OGbjrmZx8unwfSn9f6fFf2lYCvBHwl8N8rAR+A9N8ra9+VfCXgKwFfCfzTElDyrlg1gQYwUAAlCJfo997psT6YSm+A1N0bUbxgBGLqlCdYolC1vBEodcT/tNmQpztj5NwwMBjFzaeR1icFR1nybm4icmjYm8Zdawi1dQKYmSq7BWW5kWjBDQ/Pw6y0LAZzJs7civN8s06jWgRRKKFkp/8OtzhZNocBrSzta4tFopcy4xWakKe1P4Pvpw5dwo8bf0Tnh1swmMYNsm6I4Ag5F0bnPYjH6AzOQHr7yO+JoJUfvYrk4WTwE33dEEkXgGQYSR4ZK3mhyNPA+DaZAKt2Wgyu8qxSYVM5bDt4EMcSE5CXgaQMgiQBYRFGHkoR+zCax8rOIfViPC6cO09wi+IuDNzmKVgYQQx6uembkphNkIfAgYuyIm4CP+4MZo8y1S9202p0zB2MNykLRBsMrLoIDPzpKC46chuvgfAsltfxQ3ikZX3jUbXtQjK+p/Rbmj+jZs5QsyE0ucDcvKUZeS7+gWCOMc01brp6Fi9rSFEf7SoZORLTS9FjURDEPhLYIMlCBbAU8jO+RwziXQeQdIxBJywAycjZ8YuBanlX6bIuBrBJhzCyYQ5KtxWNKYTChQubzezBfQdw6chxE0wN9mPNckerILvAKt1/Ztx5uA/vQZenH0bT+rUQHkGPKwbLFUhPomdFAH2D3Ax85IgtJmkPAS8eFNALBgbw/rRhNR5XvwOApLZoNUkBnBbbQ8+qcxt8TV5PiemY+da76PPkkyjIhp8WT6nGehURGEFGCO8jiEwjf0XoeXyKgC5+D1WEjuw+JwOw5AqZAL+LAR2nn0QmeQw9q3R8DtuyaiOQKaXaY7v43DaeQLHj/qPmU2IxFq8Oeg6xlHMkNkzbEwWFGGQWcKEuYnr0f//1VwGQnAQdxcjJIsCpQLhAG/V5wWoBDOBm8m8aNwQY6+WVvfSOQwZUFuOShSlgWAFSMbtcRppTHlNWgEe+LSEsdzGLMsg4UuA/28MGC5EUHes2R5Ke9C2y80P+lOXUaCPJPIHzLgZoxWiyvMNkfs57YrvXdXRdtZBgyu+JYSSwys579xfLSZ/l79nyXWJ/cBAYyOTYk81+7M+gkxhICiIZhhKfQ95b8sgKlKYNr51CbTXiAgbo1FjpkP0c33IKe9SwoTHSMyb/91vRn3vF3wtA0lxjCLUCkKZ5ACR6IFnsIhYyAaSto95HPlswipE9snr0KFw+egrVqlXDZYLqAhVyxxRE7S6UtCsUZViNmQwCh8rnj8DPyrcmGo+TO3uKgcTzkfGTLWDKzJ2sVI3xu07ikz4DUbFceQNIqk3HcmQpRHnQCo0bauLE3Fd74852zVG07d38IDPKpRsrZh3/NWMIZVWX9eiNxgREQgkgSS5Pj8WpHIfogWRLSMVtBJA2EUASW66JgAo+oztEXoYWOy+AANLuiR/i7IrNqFmpKi7kpOIq22BoTD5UI0AWVr28xcJRv/Jel3481JHF0rcnolzjuijXhmAM56t1ZNukULqt9WDKyUVxjibaKW8vm1hTTCpJ33nIAEjdxhCsKR7BXAiuW4wErwiz7EPK1idQtIQSdqXJQKrcjQwkSdjpwsx9+EoMJAJI1dt0wJ4RE1GybBmEPXoPjjLpZtP8r/FI/2Es1/1Y/8Ny1B/+OuKPHcbXH87GI14AiUW/ufdYA+5V6tfTAEhnps/HkaNHcfd43rM6VkI2vus7lHKtSShUgOBZWBCSCAAGFIjGnY91M+zdI0u/wZbJs1G6QAzSKMMXey0eSZdi8XjfXvC/uwZcXDsQ4mPyBO87ngyuFesxZ/48RBcvjLYEJJGPgWWuheI3/oTlBKO6DnmTLDSuHTShsG0IQDq+bTfa3wQg7Z61CBs/mY+WdRsY5qSAPmeRaNTr0Mqc2/KdEnvM00+9C60bu623Hj2VqW8GVPUyWzhekpSGr+n5mMR50sZ1n8ZTSRGbl5En/puCGASQTnJ+nzPva0QVLIqcuHNYO607tm25gs59JqFEtdvxxKPtqKpIOWW2LScX+y7S7qmyjLU/7cDyb1eQZZeKyLBg3HFHbdRtUBfhTEgJYH9MzUhhYgFZsaxXa13sAZLML14ASX/3gUh/5iyk/pLJ9UBQSCATvPyZKBaI+TOW4PiG7Vi2YDiOHEnD8SNb0KF1DeQmy99kKWkI41jI1aR0HUx9ZnJ9EkC1BJ1Py3OREpVfduYk/VS3Hsa6tVtx+tRZpKYlMvkkGQUK5kG1qpXQsF5tNGlWzDQPrUS5yzOsJr1mLVqLL1cdxiP0ZsvguJlKdQU3JbHlJ2vP4hyjPR3XQf+y/97Uv39et1t7NElUe1UltPbWmGAlAFojiXeeCOKaJ5RjVCOyK1kSnAvM7PRnVp/v2r4S8JWArwR8JfBvloAPQPo3C8p3mK8EfCXgK4E/ugS0hNYCO4eREm0mbK4wpHAD0a7rG3j3nVGI27YV+aOCGJipYiTf/DySb9oxKPCotbtiUPpZidQiFYUwbuDVujfYgzSy9Z3vXZM6Hb/nko62Fv/cvyi7fuwnWxBPMKJ2/RrMfKePkF2SegrkegAka9ujcKdhEGVz5yD96wBGygOdQdiwageDp2lo0Op2ZtVTyokZ+U7enBg9NoJXoYyCKlveFSAGEoNfigRxM2ykqXh9xe91r96XnQ+joLHYBZKkEoDkDZh6PVEUZFPw3qZMaAabxERav38/zlJGLaRQYdgJkAQFMGDLTGOJ/oVQ0kX4SnpSignwXLt4lcBSKBlLeeEmSJdKqZ5URhLTZYieSYCOW5wcgidBZ88i90/b8eb9rdC0URTO8ib7b7uK769Q7s4ezoB1MAKvJaBwrkgkpl1BbDpz0iPzcmtP0CojyEj/SZ/cT9eXSQaDxGBgzmz+GTgygI/oKwYgEgVGUmdsBAxW+2UJmJAEHCPHCtxQu9xPQWx6VLkN48g0Hg9Y9I8AkmGJcXMquSF/kwXL83Ijl4ceLTEEjwox4HTlUhyOHzyKa1euMV7KexQTjtmyQbzPIAYCKaqFy8f3MY19D1r2uA93E2QsVIDgHOs7ixmV/gQKcwi0ReeK4gY3ncwvbmGDpO1PeQ/eu50Va7VH3rdYdJ4NqSVXeKvwiRU9Vy6+FVixgE2ZvRvGE+s/4cwVfEQWwJi+vSkXFU8gIRU165YlSqbyN3CQ1QBVFSp+tbvsFLKpJDEmEJTnZfFL4cgUtZxy6KUTzHbnlvY9AQsJ1eg9WVaJCEP1Q3R5YhiKVL8DLbs0Q5JTTD8eq807owMZbMzaeP+cyflHjzS/PP9fAUBSPWksyiCgYmPQXIFzO/uDAPIslk06AR07gyoaB8RcU1l5DZ9NoFPjBqMsyuCVnJcJbPJYw+zS+CTgSKAU3xeOanlPkd3E9pkaIflClj+ZiqGK1kgujkw747nEmpLckEY71Zo/31f7zSFDSjwlnV+J4WIK6mevxZhNn+FgJklRO/tOfBI9svjKFRlN4Jb9jv3KMK3YUjjUmrHNRZajWFABTD/X+CcgTCCUxkX93S72oPBmZQ4LtNKY75kzTI+61e7z3212v+vVbhVA0tCp+dfUtxdAetcDIN1PDyQBSAQ7/Igy7x4zA7k4VhTt2QPfv/MWx05mhD9MQIPBYSMzp/RxgU1Gp9XDpGECgpij374zGcH0v2r8ZA8eq2NMIzXysmLK2TUGEUCaM2GKBR7kz8Vz8RjJZho3dH7mSgY+6/0G6nVph5KtmnCc0oAkgN5De9Tkn04W0BNv4E4yo4IfJoAUxfMqPsfEkAPD3oObAFJFAkg/zv2MckvpaOoBkHIoP2rYe1LN4rS06d0PYEvJwB2SsAv3PJ+35jRPM8nCxvtX+Zu+ptyXjQewdNbnaP7cowitSBou55zLm3di7ScLcP9AgjGlopCpdQkP1WMJlRWANHfcVPQYTUZQsQhmyHM9obFY5cLnlsyngKL5fQagfFUCSCpvj6+TnmnB0BEEjUrh9o73Ysuw8ShBCdZ83drDfe4cvh42Be1aEtBjH1u/ZgXqD+iFayeOYOnHs9FjDK+XmwAIn/fa1IXYs3MXGo6jdGBUBFa/PhIlS5ciUNjFQmcTnJQOHIxWrVohvEl9a84wcqZ8EgJuzJ7Agflf4jil8tq1bINsAgAZBA/PbtuH8wlXcffrLMOCUWQjsv9q3lc7S+Xnzl7BpyPGoUB4brR4mV5ThaNxZv06/LjwazwooKis5Xmpst03/wuc2rIbbfX3ggy9aspi+W2nhN2lvYfQpg/vPZx/FG1R7YbtwsjTqm48XibXp1oLfzCguKpBzcMAkD4A6T8fm1xBOHU0Fu9/NBeFy1dB0skD2Pwu5RtZlnUfnQJXZB7kjaC03Z1VUbJEca4/w5CU5MK39AnbsucwCuTPj8wr55Gbnkf1CR4tW/4VXqAscHh0ONceOUgnMCGGtwnEexK4LOTW8pO0xn8fgPSfV9zv9wk/jlMawyVFHMiEgVACRLOmzkfGqUv4YNKL+OSTFbh6+RD693kY+fMRRRctWVXIOUCOi27O/3auIy3Mh+oQnC+Y52LN+Wb/Y92rhneKJBjpOi6T6NNotgmgOq/Z3xG34lRF2XAmrYiBxPwXjJ24AOcTQ9C6a1skiPVqfHYthrNEVv24eMjmuspKQfC8bgaLbiwqT6aK1mAWA86bvOIDkH6/FuU7k68EfCXgK4G/Zgn4AKS/Zr347spXAr4S+BuWgKwTzIaBoUoT0MoO4MbBjnb3voyJY95GxpGDDFTTj6BFDQtrINCgwGYmNyLaXHyzbA/mzlmIC7EnTTCnY7t78TiZMopvaKOh4CYT7rFk4ff4fP4CxKUlI190QbRt1BY9n2hsmBKMO2HMhxsZqwlGTQJIWbyXQGq3Kxjqol+PFZw3IVvuGOTZIpk3a1MbwHvNTnHhsxnz0bpda+QtEm6YFgq0yrjeSELxPKFZViDY7Z/GQKkykJXGTMDMsEUscMtipVibEmNsbpA1GY5bmf76VUFhE0gV5sJgrM0ATPyFAIBYHfG8xp4zZ/DTieMoxEBQREQ0Mz/5LB4fHl0nlEyBAMrJJFy4jAQCSZkMtmRRxsdRKC/8uXlPJRqXzMxfW6CDSelpiOE5E5csR/tyRfDCE7WRyRjOUmaRTlt7BklkGbnIrgoLjURqYhwJZGQukK1gZLG4GZRBegB3d5KYydR9+ocim8E7WwDr0UhhWR5GxvNCWzneoLyK3G7uFrnBs1MqTfWQQ+aLdpH+WeTC8Jhs1oNYE6ZOjCaa5W9kY4Xru96T1JZYFQHcNDrFxCLgE0hQrUSJEiabOojBzOMnzuDUseNwJhAwIZvKbXyWWK8MhropwxVC9lrysUMMpF1Bx4c6oEOH5iasnuNmBE9ZtUxHt1N2TAErmaoHyOGXAaw06fgr8E+EUsFwsSdUtzKQVzDNki389wAkZTxe39+aH71Rc0+btELAVpDF482lC+hj4fSkObbjCJYwG376yKFIPrEXucJcqNK4Gs8j4SaZc3gCgh48T6CsqQ/FbnlehWgNbus5zHtV9QrjuaR+y4N1Gin4aeO/71AWHn+5P7q88BwKlS/OfkZPsaxkhCmLm3WeIgN6giO/QE1vHv9MJufPTBMLQP0ZSLXAg9+GIHgBJAGKOWLkpCSh1MXLcI95B+UT6LPl6WeW0JYe3ZMp6ilfY/6u1vfbLm8+a4A+XtvOvuHPIEoKgd9A9hWnPKIItoqdYwAbloGsWCywzRovDJCkQBr7v9hK+l0jo/yljMeXghysSAWkJV2Xw0oRs0htUT4uKZRrTGcfCRdbiYFg3UsQM/blX6QvydDJi8LNoK/OZ3lVKGLueW4xATm+efuvnZ5HaWIZsb1Jek8MI7GJdMtOphSLoRTIawkcCmLGeVo2GYi8v2CNn2JZcRJIVwCIDCgBEYEEu5yMFomNZJqjR2Lvej/w/GDa4i3Uwc1N7v/S7zcDSKZ1cA44yYSL+jNGIr5wLgSHRtAHL4RguJhq6qtWf1XoXP36OoCkPzO7YjcBJHkg5b6vKbKpL2dX4VJvatvgScjL+UASdotHDkEFAhrlunaCm4xUTgWGiWsqm68sju+BbA8G+KE02deTpyI0IhxNniKAZE17nmM1H/AYSbXtPIkZ48bjyXeG0+cmkmwczmfmLnmIGD6c2Ob07YfKbRqjUsdWFgilBQDntlM7dxvPi4LFymH10/1Q9656CO7RjkObZ0DiDe4bbgFIlQkgrSeAJLlEAyDRA4lkIGuutcwDsW7aBybRoMkrzxEgo2cT26OdfYE59lbGikl40OgtTzj2T04Fzi82YNPqtWgw5HUOugJkeT5mwix+vg869SJAUqskskPETs0hJC/QyYWU3YcxjwDS42IgFRUDyZrXjbQrA6H+DK7KQ2oOGUiVK1dGpYcIICl1XS8BSJSwK166BGrd9wA2Dh2HIhXLosjDfG72920DJqAokzvyVamM9etWov4bLyLx5DEs/WgWHhWAlI/1o4H66634YuZs3DOKIEzhgpj7xCvo8mBX2Frd4QGQsjBr4BA0pgdSYbKr3JEBSOKs51CPFkuQ9Xtg8Te4+NM+NH3jDQtQ1JxAb5ylI0chqGButHqVUnpkf4s5DDKYLA8nzueXkrHw5YGoWasWir/YHec3b8C6RV+j64B+BIrYosQw8wBIp3/agzZ9CSDJA0nth21iy+cLEEtfx7avv+IBMq02I/ZWsJhcZi4Xw9lTZh7wyMzD13vB3xtA8iZwGGtOT5l4v/1yWLXeNQQg/mPWqQSQftp8EKvWbEeBEuVwaveP+P6tF5Enyg8tnvsUwTFlEBt/FFmpl1A4mC2GC/hzFxKQFRCG4ILFDTs7jIkliRdOossDnVC6VGF8+PFUvNznRSTlcJ7gWk3sVu/LjPPaBJiAvxX2/5fskZueyffr71sCOZzbQ8IcSKQ8dTBVDkKZgDVz4mzkXElC76efwavPP82un4xZn49B+fIx1oSjtma36lXJdSaPTO1J9atxU+ODAan1g9UuNdZqH0b+kLUe5ZdagllH61BPY83Wnot9Xs3k1Tc/oQBCETRnMsRlrrMoJmGdzzC9OXJr/NLexAh+WvPijZ5a5ro3dAKN+N6luPfv1383qxSrXXpXjNa9W7/p3yA3mazOtBsYSLrmDeDV71s1vrP5SsBXAr4S8JXA71gCPgDpdyxM36l8JeArAV8J3FIJyMvGrKGVj6YFNw3W+X3qe1+gae27YL8aT8mXJFRrcTtX4Wn0V6DcgflAIBZ/sQ3DBr6NVi2ao3nbWjh44Cg+mr4M9957L/r2p4yM5zV27GwsmL8YXbo+gOo1qmDbT3uxaPZK9Hj0Ybz0Un2TQDxtzhZcSs9Gtfp1GXhioIdyB07em5u+D2JYGJkobkLEYgmUtw1BFj/5GnETcnDvQezcuRfdHu1qmADZBD8ka6bAv0T39JIHkrXhtTZF3sC3N0Cuv9y4gf+1mOgv4iCeX1wMbCnY6yaoIuJQDgNPyQRvDly8iAMEkgIjolCweCnGc7Io88eAMzdMdmYNuxi0C+SuKyX1GplIl5gJmkTQhEJkuSORzUzk+HAGeRnASZPsAsvFfuAkSjE43LlNecqVAF+cBFYfOkN5qXDjEyXQxoLNLDDHVKr2Z/zRj8F247CiY4yXlDZiVpBbxBcTDDef12aQ5WYk6CShps8S1JEUlwlY8ziDGemzngLQcTqXACtly/NYMRd0/hwGpJ2U5TN/YwA1T3QuFC9RFJGRIbjCdnWK4NHVC0lWoJOBDENfY1pjAK/lkARc4lUkURZQ7z30AJlHjeuZLGe/YMp6qd0qO95EXiw5Jr289ekNauvZvRnO2nQq4KE79x5/vU49GY3e7aQ3MKIMz2xey2Tqs57FyMgm5U7SdHYCWIrsuwlSuXM8qekEPtXGbAKABMC5QrHzx83YuXoF3h/cDwnb1tOj3oEid7E/iZYn6EDl7Anq6n6U6akMTycZI5ItM7r0fIMJwebvehHroPSa9bNJ9lakVx8m0pTOdjZv6WG8/cEc9H9rMDPvCQmKMSb5EM8Dq18Ytoo72Eg5Wi9vaXiC3CbT0wJMrHCttcH3gqymPK3S9Xz+3//mBYic7BeSWMtITSaAdPEXAJJp0aZgO7yr6wAAIABJREFUxCKTFJLAP0sOUYwgw2Dk5QXK/m+vm9/63xhX10EQTzuw2srPbcoESW4YIH4NNPGWy4334v2M9z50Hi/j8R8k4H5FiknZvHr9qkzc9czwf3z6GwMvv/b5GwMwvxgDbwzY/JNnvjHw+e/X+v+vI03iAfuOjZUToHHQtNcAAkgBaEgA6UphSoxSxjSInTaU44gRFPQAvgaa4efVD8U1E0vTL82N7fRAKkRJz4L33k0Gklo+6z8lB1sHT0YeMghKPP84lo4fjeLFi6Ma5ztEUOKL1w3iICCvuetd0Zi/8bMcVr95ZxIBpDA0EoAklojxHtTYyYFDY5gm4K3HMWfSZHSdMAjO3JR3paecRkoBuAZAopTbvD79UL1jc5Rt0dDSqxUDhtqGy+k9lM3rt3nmRax9/g3c3qAePZAIMkV47of3sGPgJLIvc1DptWewlgCSpBjN/UQT8OSY5a+xTiA8r7Vq6gwmPuTgrpfIpsjFdAE2NpFeNMfYNdBpPuLcadh6fA5/+QFOW4zTW/egzktP8TheUBRMAnfLxk9Go/vaw3F/ExqB8Sxq3+rHlPNK3nUIC8ZNwWPDhwLFybryjK2mHvXsZHki2YWlA0cYLyUjYUfqtIsAnZ8zBF8OHYUiZUqieofO+GnsJBQoXRxFH+tk7i/tq/XY8dX3uKN6Tew4eRi1X+uJ5NMnsey9mXhgLAGkwp6LHYnHvDeHkln7ACLJKpszbBy69u8LlOckrzmXjJHP3hyEeq2boWTLJmxfHC8Jbms0NjK61HfbPXMBrh05jUY9KUdXlM+huYDywPsXfYntGzfjkeEEBTm2xifHIbpOJavuNI8n5yB10Qos/3IZOo0ZiLhjR7D+q+/Q4QWylsrTN8nDQNpPhtPJnfvQVkBUfgJImneTs7F9ziKcPnQcnQQ4hXPdQMBT3nuaPQxOqTHaG6D1TBPe1Zd31vh5/rWmEWsVo0t75qD/xxJ2ViKSNatqDstWopJniLTWLCw/lmEQ2dRpTCTSWkDJAQEhTALS+ooJQhvpdbRl6yEULlYBR7atxsKxT6J8iVA0fGgaAmIq4hI9P/OQ4de7aUtsXb4Sa7fthD1/UVwJzMVr+iOabDUnpYFT+PXdl0MxbeoC5C6SG6Xr1+baU8kPknrWzVjJQjkeCTSudj019dvm//9fM8Gf8zSmXiRXy6QPgcpcbSIfaeqTh3+MtCupyBsQiqTDBBCpSjDqvTdRv1EJw3SVDCSFlPk9DLRNxPQPvyIO7UTb1s1RtRz9WsViN4sGfpnq1Ye4BuY1LODXUkfw9l1hjKFix1PLO1DS5Zp22JB7vDgBBSrURO3mdyFVQ45YzFrIcB8nppTASUk024PtZKRmMQmB+yi2R8PcpwRvqha5fB6tFSULrOQcZ2o6/VB5fR6byqQ0f84DAewfmZTkNgxwSQpr3WLBW2bLYj2KEgfI9uZeohH93SwJO9/LVwK+EvCVgK8E/q+UgA9A+r9SU7779JWArwT+/5eA8bTh1kAZ9lyIa4OgreLMWctRrWRFhDNIFHvuOJp2oe9BAFWuebzbLwRnLrsIAL2AFo1bo/drbejrwbU+V+TrVqWid+/e+ODToahUKTeOHklH167dMHbsaDRuUtos67Xz+PbryxjQvx+WLp6GIqUDMX7GaiRw51G1UUPGvLgZIEvIxnR9SZppO+DkRkkG8crOT6MkXGhAOL+YEcdg+5Qp76J5y2YoSnDCn8GRAPoCaMPtL2DHgk5+DnF7Iqf/ecj715uC8Urixl9xADEGJDclJtIVytSdo6zc3lOn6W8Uhkj6E4BZoAowJiSnIpSBxVQyBuyUCqGGFvzj05F2NRnJzPpP54bKmS8CtlwRSOeJjZxUUgb9z/2QN3cuBtyAc6nxuCamAbNJc5TCbcpV0WnPts4b/BUbyLA5hBQJOLIkJLyvbDHKvJ8zf/ZAKNp56TihE96fPSCVxTDS+1bbUfqhPHpsvJ8cAQJiGymLmztBBT+iCYgVKlQAufg8TgZKL9ID6hxlftKu0aDDRtNvY2pOjxjuQv2YIeimznrW1cvIpq+TI08knnu8O6pWKm8k81wEaMQsE8tIQRSxOm6lLn8OYFnPfSOAZPbn3FhLEsyfG1kxnLJYVyGURwxiPaekp7LPiKfC3XM261bsLQb4bAzS2kUZIrAUwCjwV/SQSLt8BhNepRfR+hWoTt+MkIqlKbVoMYYyufEO4A9sLti4aSeuxl9DqZJFmRlemlmlFnggbyM7s8gzKHkWyI6m5H/FiKUSZJ5fVcVNtL/aPlklr7w5F2cof9Tt+W7I4MbdSA6KFSU0ynxZDBkZpnjlQKw24Q1hqdPc8LPVwH6lE/y20r8RQFJGanpaigGQMGY8Kl4jA4nBUROg98ggSapS95ZNEEwhyiAByKqffwUgGVaYAvfWdwGK13/XGX/b7f/6YOD769+sBBjw1fjDcc5PgLZ6CFmUp2hS3/h9AkgxueAfHsl5MQgOAyDpAM2uelkAUiYBc7G9bGJrxKdh07RZKF2mDPJ2IuAhsgj7u78zAPspYRfARIKyrz2H+SMGo2LFiqh4b3sCMJSj5LmDDS3OIyMkXziDTvGL7KVvJ05h0DkIdz9LcEVRM3Uljelis2lwIesHm49h3pQp6DTqdQSUKWyxNcn+1DhnMktiM/D5oCG4vWVj3NaikSVjJt2iaxlYN/1D+qWEota9D2BT/5GoeEdNRDxGJg7l1iST50f52JPvfIZrZy+ixqDXsHHeLCTGxaNVHzJXOP/lUPPWSIzy+URJXjX5fdhTs9DwFTKHyNak/RIxLzGJ1WF5Ts1jDKab/HH9HJ+JHQOm4BT9hqIrl6ZvVw6ZlsxxT0nHhf1HUYvAy22vPW7uR/KlRvaO42m8AKRRE9Hz7fFkBBGNl2SgClHn5nX8BMAxhvnpS73R8K76KN6ZzxTAuY2JHEh04wt6IBUpVxo1yEDaMnAMSlWriDzd2ljz4uVUrBszBREEWkDGX7WRvXFtz058++6neHDCWwRieA8C8FL88UXfwbijdh2Eh4dj5cqVZCMNJtjF95XWf82JOf0H4c42zVCMZa/6E96fwTk2RGMZvfB2fjoXVw+fRLPXXrKYQ0qSIbB39OuV2PDFd+g+aiySvv8Bq/duQ4vnuyO4KOXp9NIEtPkQvpzyHtq/8RJSYi/jm9mU/JNnVHHKXSmDhEzovfOW4Cg9kDoNIMMpDytDFcF2tZ/SdkcOHEZHSQQGsTZ4bxmGcKT1gJoI71+VpGLV8sPzqy7tlTj2gkZ/Rwk7BcollWzmOYI5msu8cl5eL0UBSCpArWsFHsnXLoOJOpJOdTgisXDBBhw7FYf8MSWxb/N3mPfWE6hSMgrte36A5KiicJUphmsXzqCG8oEuXkBsMn2qyFaPs0UyGcWB5FNHqVYYRf+xJNzbuhEa1SuD3kMGoGvv12CPiDRJK8b/T5KVApAEDWrtoEHBzKuqad8k6hnU/6vf1H4cHIPlp5pGr1mKeSMfx4yPxs/Fvi17EJTiRNVceREfewrPDX8GLe6pzHFRt6h1uyo2DMtXH8ZDPXpxHetAGc47tSpVwn1kmJbm3JUvn5UjoH2dkbJjfdM90bRRMZpNLoRnwWzXL2yX2v9om0A7Pzz64mjUbNYKRSpXRDqTmPx4j0oQs3HtJk9YI+ctWV7JhXLMFUAUSUYsyW8Eu68hLFc4pybNU5ZHo9b60aEOpKdkMhnPifDIMMosZhrpPO35xLrWPGHy5zQ2aq9D4EkJcn6GeSoAKRUNyhUCHd58ANJ/tbX6LuYrAV8J+Erg1krAByDdWvn5Pu0rAV8J+Erg9ysBT4xYi34lJSuWrz3hRzNXItqRC5ULFqA3zTnUb3OHpYMtLX0yJ7Zuv4rnn34JX305GzzE2gTzs7TaQcfOvdDzmQfRsVMtzP7sJ8ya9Sm++maqAakcSrxVoIubhE4dn8E9He9Gtyc6Y+InPyCZGt5V69djAJxMI25a5AmSw02FvzYBDBQJRApmMC6UoISSjLMotL1h/UacpUdQN7KZtIFwc1cVSOZOehZl2rTruSl1X3J2ev1Cw/0WSlO5fMZ3W54ykr7iNe305JEvVBqDVBcSErB8/Y+IKBRDMKQAgnJHc1NkSYhlclMj3xVJvmRnEJwgeJSVxg1RmkAYBta4KQuNijQJ4jbKibiZaZiYlkY/o3QTBPPjzk5eLWYTpwCkYeMomCmNej06g/CGPST+iEAuIwLh2e/rQwqo65sFMpmgIstL2eEGZOL9iXHjUj0wmKgdn2EvKSok7XL+rsxASWTRlMcqa/my8L5l2qy6KkxZnoiICMPeibuSgDMnTiPx8lWibWSS8X1lJbq4CQzRDRNEiOTtxZ0+BifBo9I1qqLTPS3JWivDgFkOyynTZFum8/kl1SUwUbdyK+GLfwUgBVJWLINtSS/VlT8zJ11Cbkg3cxK9zAnmhpigoD2HvgHC0gToKBDEDW4OZZKC+N/SuUuZ8ZiBp9o3h/vILtSsXgGBZQow+9KKw6roTpx24rW+w3CaIErevAWoW38NpUsUwvjRryKmcBBjmgTOaF4cFETAkE8szyPdO+1AKDNmFJfMBl9sqXR3EDp0G8byq4+G7RsZAEnZoxY/TRtqYUj6R+CX6k2d3gud3fTd/F3tyvt303s8fUjvKJh0M9D0rzuUF0AS4JhDo+50yhWWuUAAaex4VIpLNPr4erkUROWA5C+zNLYvIz+pa3oqTnGCX2jo/8OlPe3c3L834nFD5ONf36rvCF8J/K8loDFVDCSOBp4+EYDTBJAaEkC6GpObMbpwzkdB9AXkmGyatLevWFJAas1uBtWC1b4Ts3BgxjwUKloEUZ0b06/PA3iSKbL61eG4vXR5RDx0H74ZNQzFypdFxe4PWBJwjMaLiauBRyFeBePM4EAWDzJsWD55GsfNQDR9iiAKxxHDQNEgxRvKIdjgr4Fo2wnMnTgZD4wjm6QIPfk892nTRKZRipPQnAGDUbl6NVS6j94+msflVUf51EWDhqFwiWK444FHsLPfSEQXK4xirz3K6/BakhSlr9G23mMRyfm9TL8XsO6TGUw0cKLx8z0NKyiHckkmSK3OTDBrDSXsbMxIb/h4dyAvARFJKanwNJ9rXpKcrFlvaBTkvZ+6gq+HTsLdDRsjuDGZnUavVGUdiHOLV2DHrp1oP4ogB5lVUq6VzxcheFw7SN+ngWPx7LhxlieRoquqI2FvnJPkh6byWzLqLRTKkw91HnvEYlVpniTzZ8GAIShXuzoqN2uNgyOnIOa20gjvTgBJLK9sOw5N/Qx731+EajVvR5mRL+Pq8YPY+PkXaD90EK/HZ2HQE5Tf3fz2eyhIqVlJTp5gYdXrTWk/PYPG2asZmMdyb9KhDfI2rINsMs7Ecg4yCB8P4dS0d+5iXCQTqLkkAfORncSEBxulZo8uWoYdq9ajy/DRNJbagtlL5uPBoa/BVkLsJgV8ef7vNmPRx5+h86gBSDt3BitmL0SH114GbvN4IKW7cWLptzi0aTta9+9DBhY/IwYSQcE9M+fi4KEj6DJsMMuMN0NZThq+WXWjlYYYAddTMjxd6KbJ+uf51yp3gxHy6+/CQLJkdFVelqfXdcapKYWf5bgkBWwkSdnPsxmodzgcSEqxYfon33AdEYGIvHmxe9NSSjI+iiolCuD+V97HWXtepBUvZuQrQ6/GIZXrZBdlhEP8gjkMOHCVgFKJIrnQ66n7cHznMexY9z2mT3gaz/cZg2Y9niRwGwwH2U5mtrfRd9GMcwaBMOsGIwH7GxnIvinl1kvArPG5YbOHhiKFfT6T80Qx+uHNn7IU65d8h2qFiqEIR8jTpw+iS+9H0aVnQ67XtfbTnoXsH65jU9JC0PuNcdi+8wSuJmiNHUJgJjfyF8qDypXKoH796ihZJA9uK8ohnxi7MGeNTA6Ow4Ecl6USEWDQJU+SDllxWgSLFXt3p15o0+1RFK9ShcCy2Escd7nmd3Hv40zJRiQT65RAJc9XJ8f0NM5/yccv4PTR4zh18Syat2+BAiULcqvAuZXNLpPUfAfZvBlMLrCbxEI+C0+gpAA37yUlJYU2cpRf5b4gk3vDIDJQtS2y8GvJ5vkApFtvdb4z+ErAVwK+EvhzSsAHIP055e67qq8EfCXgK4F/KAERRQyLgatsATzyLdKC+8O56xkot6FOuRJIJIDUoEEdS/6cmwh5MC9d9BM+mP4+li75AJFUTVEQ2ckUSmWWPtK9P5re3QAPPdQCH874Hiu/X4YFS96xNqI6Ob+ISeCNfqNoQl0cDz/ZFRM+WoEUv1BUqncnNxrc4Mijx7COKHHDQFWw2FG8wWxuPoLpt5BGRk5ifAKWfvUl2rVvj0Ixhc0GVwE04/9BEEkSCYqT3fj6PQEkMTqUDa0Anj8Lx4AwBoORgAJDINxIZfH32KRUbN6/Hyna8EVHE0wqwPgLQSRu4NIZDHAycJbNAKNAFm2uMuLpB5RIiQk+t0CpNEnxhXEzRFmHTG60lOWnwFka/UxySFFRsMYLHhngh8F3S2KK4QlvIN6rR2FFA6xAmY7h5s3LSNL9G2k742VkgUHGS0kZ1fJbUSYs/5VxugGm+HexchRAtbJSBTjZEEHD9gL58yF/HoJl3OAmJSTh4oVYxNLvSZ4NrFzjXZUjF15680SGcjOYlIDM2KtIO3GU8jgJaNK8KR7o0gkOBsySMwgGytZCCYwErRRI0f1lcUMpOcNbef0zAEnnzZTGvCPE+MQoC1LXE/goH6gQ+lYlMXNXG2a7y2EZgivOyftUsqUU6mQl9dawGWh0R2W0qVUBttOHUL1KGfiVzGU22VRrRFI88NgT/ZlxmR+v9nsRBUlWO3MCGDFoBArktWPalD48rxVQymJg8vCxc9i6ZxvCyGKrU6MOCucj+8mTKZrO+tt16CyefZ3B4CdeQCH6ZjkVjGSEVtCfjWCMi/dvwtgMHvvZGIH8BwDJ6jTXg0PXDbT1VytA6AVw/NnXbgVAcjJQ6yI4mZ4mDyQxkN5BFQJI/mz35hoqTHN9D8uOIfccop4iB/wS1Lq5Ffyy4/9v0nW30nZ8n/WVgBl32biyyaDUkGqn5OfZCK8HUm4EOMIN+yeIg4HmohsD5pKtyrKgfYv8cjEJ+2csQNGChRHepaUGZ9PGnbsOYsZQAh2v0N+nYjl8M2YUKlWtgqKd7rEojCYLQP2Z3x2cwE1CgyZZXoBMkR8mTDWB4DpPPGZ5W+h9zVXqFAw4Guxr6zF8Mnocuk8m2FCAE7omaJmrq7NTNkjRw40zZ5HlsA1PvUUGjVBrLRx2H8C7EybgweefQlTVGrj40Txs/GkLOk+kbFougj9aYJy4gMWDxqN18xYIvrc11n74PhwE12s+Q6m0UAESuh8z4BhQasWUaYjk/FBH7wfzDb2v93RP8vDh7+r/egz5NyVs3YfvyOx54BUCHxXF9OX7YvWKqnvgHN4bORpPDyeAVIZRUII7wqk0hl+kr8/yd2ag+/BRBHQ8QBXBbITzZ8XJBRRRxm7nnMXYvWYjuo+k9JzowGIgHTqJjyZPRudnH0NkBcryvjkWhUoVR6FnKXMnlpcm/u1Hsfjx/ihalGzSD0fgyrEDWD5jNrqNpudSNB9C9FKyTxNWbsL2d+caUL/S4x2Rr11jz/V5HjKQFvYbhNatWyO08V2GRWWVBx9CHkp8jp2UBz6/5xDavkwAiV5OZuLh5LJ/zhLsWr0BDw0ayjpMxdQ330B3eqI4qkvGjifh3L9n6odIJPW1fu8XcGH7Vmxa8i06S0KvaCTPzbojyHSMANK+H7egw5v8uxhOGloFCn4wE3Gc11v0ZrvUPZkhWmZtrLMQzcvKqPCMw6o/Dzin7wpCq8pNHeot/fI3A5CsJ/eMCNdlZK1gvJXnxDWV2jn7WQY9w0K5FhbwGkipY/nZXWLAf8i785CvRAU4wsOwf8NiLBlDtnaJfLj3tek4aiOLrEpVSkBytXglDhmXLyJYMtBkcIQRqE2Nv4JX+zyFyuUcOLM7GZ9NmoB5nwzA+MmzEchzChy16kUALudp3RHXbobFLtdFjiEuY5zje/0ZJSDQPYgNxMk1XxI7ZSDl4Aqwvha9/xUObtmKHm074PiaDdi2fRNaPXEfXh3U0VjeSXJOrCL1t1RKXQZQ4nDd2vNY+OUa7Np7DodPXkQg17x+krpzMamL+44iTH4rUawYSpQtQq+sAihFL7ToKDtCIx0cDpUgQVE7zziuaecqEwk7PNwP3Z55BuEF8yKAc6JTazcmJITxfNkcP7LIzkyNi8OFK7HYd/Kk8UDd9M0PVJYg1MO9QWvOFVXqVDFjdkRkKNlQmfQUdHBPQQk8qgBoX5jJDCqx85jDZV7+fEDJ4dk4PgaHhnD9LoafVrI+AOnPaKO+a/pKwFcCvhL4vUrAByD9XiXpO4+vBHwl4CuBWywBbeSzuMgO4MJb8SQFqrMJBH25Zj8OHj6OLu0aYdeWH9Giwd0Iz8sMSAXxuamNPQ96Hh1A47srkKFBA1fuHowZKgNoJ08lcMEfgOhoB1KSgT179uCOeuVMQCKDGa2hIQ4TS0ggCORkoCs0OgTjP1yJVFsoqjWsZ7y0XYy8K1stjTI0IQxeZRFoCZZsmTSyGXaI54Z44YJFqF2vLqqQqSLmTxY3E5IbyxLwxADGjQDSzcCRV9LqVkyABSBJDszlCeCZIDUDisoG92chia0SwJS/FAa5krjZPsPN0ndbNiCcGeah+XIzyEJJN1sEn5c+D8wwFSNJm0GVjT+DQ3aBR3EJCGTQP4fgmSRMbATP7AxIygMiXb5QwdxYKaDPc5Cz5GEcWbIobhOx9AYodK/exnI9jGlpVJhohRXKMbiSkacTEMUvoYqKOQpYEuuI2X1uBiGM5xE3hNp8ylo3hFnRuen3lI8MK20oU9JSWb+JiKNU0bX4RLhY16wctjMHsSgLeJPldpDrGuwZSci4chXOE8eRJ19+dG7VHDWqVkBYBOudgdlMZjeHRlFuhdmzAq6CGNjMTJYWevD1x/ut3cDUoVgEN3sgmcLwyLyxnE3si9/tAmAYeNNGWG0uiAFQEZSkCCIGnpNgiJNSckGsdwdlQUJYrMP7j8eLzzyMuszqjt+xAXWZ1alAHJPbTSxuwfw1mDjhE0ybMR3lKspe2EoQX7/mON4a8zbGjR2OSlVyGXBq0ls/YNHirxEWpUBoppG7GzioP9o0q2zZWPF6H85dhVmLNxBE6g+3g/fK7E/1axuZb35C4YxpseT2VMUGfvzV1y/l3byAzM8eSNaHhJh6Atj/QSUYsFUtiAykbLanFLaBkgSQ/Ee/g0psLwKQLOkcNWQCXgYJFrNOAJJRVjL3rWR/HfczQPRL4OjnZ7gJSfbe+y++/wcP4DvUVwJmiFA/Ipgtby7+HpwdgHPhQbjrA4uBFBJKACkohKC31Tdv9IBR8yaH0YwB8kEKoN/NcRqgJxw6hQp1a1LNzYbY2Fis2rge1ZmQcbsYMPTfWUKZR0aP0fKuRkZKKJWBtZRghnTzR6AYwQexbMRetQtAIUth06gJuECGSpMmTeiHxgAb79fNc4fH5EfumgQTKGWF/efwad8BqN/ybgRSGshOyU4nx/p0SqWVpSQdypc01/60V3/kDwxD0/oNOQan4psvv0Cp2tVwO6UyQckhyfB9Pmg4chE4a3jnXcYPb+6C+ciVLw/avk7JOrJ81n40E+lbj6BZ7XqIF4gdqnk+FdFFCsLRvAF2zp6Dcz9sRaP6DZAURX8LDqzhTDxwOYKQ/55GhpVEwo6R/7LLX4kSoee27UN7AiSI4jOHemAJMXSOX8H0IcPRpuu9iGla3wK+NHJwfk3fcwSfvzES99zVFI7cUcjge9fIck112FGiaR2ExZCpI2YX5WVnv9gPhYLC0bgVvZ04di2aReZ1xTK4sxdBuchILOs7HGUqlkfZxzqz/D3eP3GZWPPkACSQhdxh6XSc2r8Ti8a/h1enTuFnxNbxIConYzGvay+kUV6sxzy+VyGGd8i5nvMlrmXis1feRAl6HdaufjviCTlmGdMyN6JiCiCiWX1snL8AcTsOod0LzwEloy0gJ9mJEyvWYuOylXj4DZYLZcr2zVuEXXOWoUPj5nDki8b+U8ewcddWtO/+IAq0aYozmzfh21kL0FPlSGaKAZkYYN658Asc3LwdD/Z5FYghKKEGm0S23IJl+HE+z9e8FSV5HcSsckz5OZlYUUl+hfl5L4pYe4rcDBjWMO7x27RwMv3p7wggmRnQk4lh47x84wxl1gDy/BOIxHVHAJOLshkYd9hDzXyXlpCGk1xTDaWMYEyVWggn8+PchmVYNupJVC0dQcbJx9iTTcZdrVq4mJCKgDNXEMT2Fcb+b6PfYDbXW7VqlMP9T7QkKMX1W5I/3howANPHDcSuA/ux8WQc6rVqajBiNxkgWmvofg0DiWsgP/mP6e58+NGfNg/6/w971wEgVXV2z07b2dm+ywLSpIMIKhYURUDF3ltsiYk1GmNN8mti19h7S9SY2GJDo6ioWBEpKihSpKj0uixs352dPv859703O6xYQVF5Y8jszLz63fvuvd93vnM+rd1ayEqnPxXzK8nJg0L5ErUtXJ9G0aN9CZZPnYsHJWFaVoSbb70RO9ENMyVPzdqPz5/mCrahSPURjpfM4cK7736MD1hPbvan8ym33QjmqdH/YL9L57HvSZgyyYSEJEKFPgRZW6+0XalZk+fyYMXMJkzRSYzRh/hg+kc48OhD0G6rcibKNXIcrDGs/Oo1dfhoygw0rqunbyMuGxULOFa08H722WuEAYFiXOe98dbrhnEeZn+N0ZEsLMrHcCaWdezWBV3JrOvesyt9RPmvnJq4CA9R3iKiZDPeWC4BJkk9agx1AaTN1kXdE7sWcC3gWmCTWcAFkDaZKd0DuRZwLeBaYOMsIEVrU+hYgVg5g1yNJ5LZPgUFAAAgAElEQVQBfLIkjP88/gTO/cPxmDnlPRyyhwCkXKriUNqFbCCFoIUjwEc5AWY1J4zUHDMkbUaTHMukYbEQYKAT6jEhA0lPMSuMf8pxMVJf/FYCYf94fAJWNEax88hRVH/hsXlwHy/Iz6w0E3dQUi3l3fIpxTN75kxMGj8R21FOZxcCSAEGfBIM9MSl52Uk5HwMfIXNe8ZBbyNdlwGQjBP/3QPgGaube7DrCJlgCLlHShIWC4g2irGuQzGzmyspCp5ioGzhmiq8P2cWEgSBQhUMUAU7IBlg8IUOeT09tRYldqtItiT7eL9+ZjLnKoBOo6UI9shpjypLWsVjlY2X9tOJJ6jB/QTKJCTzJYfQyI3I/HT3FKw3gQq1RxZcYAAv504MvcfKujY1j/Su2kkEDCRpp1oWYiZxHxXKDTKFUbJpuQyWlVAipTi/wCqNwEzn+vpGVNfV0vlsQErZ66bwsthpBAAUcOXxPHTs8hmYSK5bgoYln1OGaDEGjdyLgOUhBKGKUUoZqAj7QA6pPJE0WVn8W9KKclRVD0i1AXQNcQFc3/PlBHD07jGImylZb16OWWhNA0RKMk9Z6/FwgtmPuTw3Y2i1KUz78COsYm2PZYsrTaAwngjTdMyKZPsEqMPYobgLqlnzacjgfhjStwN271rIYPBOvJcog7lkqbEG0b33PYKFX6zC3ff+zZQnMsEjXtSsGWtw4fmX4h5mug/cLo9sv2m49vIH8be/XkGGX1fUktL2wiuv4uHHHsG/7rsTO+/aWQntuO62Z/Dx/NU4/68XEJRVtr7YEQzA2nU90gxWSRvew2tMZdXDcsyY6RJtngvLXus/K98XgM2ugRQneNoYsWogeW+4A4MIIEkP3wHwBDUqXGUC7bwHAUhR1W/hy8/P6wNIzl1YmdzqdxsGwpxW3ohn/3v2O3e3X44FBCClyLiIEkBSXD+PANLyIj/2+Pf1WNu5nMkSrDUiAMnO+HbqwDhBc+uzxnSC5KkAqp8fj5mvT2BwrsAwHgXA7LTvCAQIaFhUIQ9mvfQaKj+aiwKmeudx/G/mfBBl/bjc7h0w7HfHIl3M+hJ6VjQ0MhM8OuFDTJ8wxUi+xSR1xEBdhAHGjn16YOhvjrXS0dc1Y8YTo1FNwMo85mI9qL4Er2H4oQegbNRQU6sPNRF88tgzWLNomVkD7LjjDig76iCCBTyGpmomo6Cq3oA6C6fPNjKm3fr3wfYnH0fQhPRlAiNrGZz8/Lk3UcwdVL8pxolD4EnXAX3R76QjCaDNx6wX3mSiQhL1JPto3CoJp5FH0GOXU46Cp1s7guKcZzUgccr/4p2JSNY3o/9BZG2RIEMI31y/n4FxUnsxe8xYlGzVHl132p6/qyG4I2tLgTVCZpMxFWcgU0CZWMAC2BoJxu181AHYesdBFkrdTEOurDf3XbV8pamDN2TY7uhwNOXqVBOI65TPXn4L7Tt2QOn2fQ1LSnOGP+lH/bNvcz6sR7eTDsS6+mp8Mf4DDD3yKCM9mFKf0eKINl318MtMtmlE3z+eSDZU0Mg9iezkobzg3GfHou7jz1inhoCeGGS8d8nddtimF7Y78yQsmTUTiUWV6M36kdqX0V5etxctC5dSlmwK9hi1D9CdOsNsm/hLEzF93Hhj8zj7zF7HH4acHbc1oNPKuZ9i2bwvMPSA/ZAqJtOWICJaUqic8SnWLltJqb692Ia8NzKP/WRmNRCAm0qJwELOJ2IDR5g8EeN87SkneHjMoQix/o5dy96e1NSxTBeW8qExrbUy2HIBJJPAohU437S+sPJZLGDGWp4JQNLcp0UdnwHKIxOjMyqUdz49Fh+yLSp69EM+64Ctm/w2xt1wNrbvFcL5N72CMQtXI0kAKc46mekFlQhyXUbRYwRYByZGibBzzz8FnQdVsC9x7GkM4JFb78DlF5yM+uYI7ma//fXZJ5u5Nu2JsK9SF8CMVRR/JDvQApCUL+XOn5trNhOAlOvlSMHxsZFtkkNpwnyy01IETlJkledzjdeJ/8a/MhEPP/0MVRuaMahnT+y/93AMIbOnM5mmFcSDRTT1cmg2opnsdFKGNuXX6oFP55EVS6nPGTOWYtVSKgSQEdnU0EAJ7nomu8WYf2bVPdLLjHlM9svh2iyHzkGAgH9TtJbjRYTXxt841sUo1Z3vL+KwkEeSYoh+QyHKK8qwomY1AaQIrr3rEjSzf1NAwlxHhDKsQXb2IP+uZjJdDRON5nwxDyvWrmI+Qxgjh49Ev359CaJxLjHS3lx3M1vD1Feiv2SuzagjuAykzdVP3fO6FnAt4FpgU1jABZA2hRXdY7gWcC3gWmATWKAlTYZLjioCSJqC7ryydumcTp7ZhH8++gguufRMzJk6EcMpabFVLwEerDNELzeHgSuDRzAzMaJaOB4Grez0ahI0rJosVqjGvLSAjzLNLSeWiwUL1qJT11xqbctL8CPNjV94+zNMnbMYQ0btz1o/qithMaMEOOQxJtLIYHlTcx2mvj8ZSyl3MHKPERgwaCCdDmZllgQJXFCyhg6KwBI/HY4mAhliMDlMBydR0ql9JMaJleGpi/v+TrBkPHSODI+DnpeXDr+CW2KRqA6Asvv81JNvYjDOkx/A6toG1rpZiTVNEaxmLQUfC916WOsoSmevgZnRzQqSM0UwyeNIz1sOompV+FUAXAgdmTg+6eAz/JLLWJGp1cDzxrU9A4SCCxL8LHExHcPUJMjUQzJwicVUUkxCBcNNJMCqfWTqHBmwiEEKbUPgxs9sQOV059IxlLxEIRskjwhKkHqHPto8Shm7GmYJ1tQ3oLYxTKePHqAytx2wik6djplmgCmf58zjiVvW1aCZQQwsmYt2LOp9CCV6dt1lJ2YRMjAoLIv7RsjkUX0ov0nfFzZIAIc29BJ8yiPLqaGh0TiL3/f1JQBJ51iv1o8FwOm8Sel+sC8WEjxtptb8ZEoajWdh8qpV6whq5SE/xDoEzMAvZMa8l5ns0muPMmu+pZqBFwKB0YZK9Czx4u9nH489D5cUEW1E5IOtimUrVxvmXjdmlDs4nxzgSZMX4+/X3Yzb7rgLPXoFcMLxF1H+bntcdeVvLRUq2pLxPZx73i0oKy3A1deebQJzJ55+Izr32wmHn7Qva7nT7j5lYqo3qE9KalHPJZ183puYZY4cXVs7WsGt1teGs40t4C3z+pbPkvqfYRgRYFWts7pYM3qtWoPA9beTgdTAa+R1S9ueD5JVF8IKrvloGFP+w5ZG0vXbgnzWOJO55FYAKfsuLCbTene1Uc//9+177n6/DAtIIlQAkmEgsaOFCFgsI4C0239uxFoykAqDRQyABY2EnRM8z8yJdv+X9o+mXjE/PQIrKEVksjnEDlUChQoGFnMSVNfluG8AeYFDirBpO9Wk0UHJRDLghWrq8VhBjpM5lKsCa0FYv3NyF/KtgUAACsdQRfAlRWoYmLoeBvhMWrfOZfZRZgk/aJjVwCF9Il2XSc7Qs8/vdA2UnI1rXUBZIdUANECSlUViXZ/O09KMHDJVTKRS96lnkTVzzESp7XRCghrWAGXP2M51GKo0r5lBSXOhqs0kvV1HJs0AzpzzqOWZJjDv0RysLhZxNHp5PPPoW9uZF+tkSKLO3KfRXxJiY1+P7llzrVg4srnYQIZ0a68VTD0mSeox2YP/SQXUule+c06Nk1npZ4F7kzfDU8QZ6FXiTY7o1bpvAUFmQNYkzHeylE0HKhCgZl2qV5KyOqcyQjhOGjZwgYpP6dp5bh7PyOWZ+oEqhqcPOqZ9H1qQqUAjD6aEGjG5TfsRbAPrphg7MOhqClMqYqztTbYP1yz8rMszIKRsq3vjukps6zTv3YB3Kphp6lbJPqofZV94nMckWBjVxfP8Oo6Zpe0m1hdOd3NG4y2VgWSkWNVl1GR2FzBNqEdHTEE9fmyTOG0c4HNskra4XS0Tki67924U7TkU3lAJQpXNaPp4Cl6/5UL0Yfmqx15ahMv/+wIqjjoSy+oiiMxfhUKOF0VkdKdqV6FTQQ4u/usZqKGEsI/9UQDS3Vdcjfuu/xOqCRDc/Og4/PbcU83YlvSS0cL1g5XI4bcBJJOa4QJIVvNtlpeq6KXiTfBzTGhiGzZx7C5ijUwB+3HOGUGOGwWkuUtSeuGqWnxKRtH0yR/gi9mfSuMTWxW1w4CKnujdsw9CZK8WkqXYq0dndCCq1LOLxgM+twVWX9TzLuCyoZZKq2sINq9lwhQTxOqqmrC2qhZhjkeN/LeWIGVldS0qWXNL80F5xzIUlFnyoCHWcS1gTcCiwjKqU7RHl67dyVykPF5nYPy4Wbj7gbtw62P3Ip+KFJ4w/Q6NF0S31PeDnPM0Rmi40bAaZi3YRYsWYcI7kzFgwADsQcZjSr4C5wQlPag2ofwGKVxoHekCSJuli7ondS3gWsC1wCazgAsgbTJTugdyLeBawLXAxlkgSfXsBAMVAcrHCcyRz68Y0s33vkZ5k49x+Y0XYcGMD7B/937o2Jsr/TwG9RlE8AlAYsCAOcpcnIfwwfsL8d//Po/TTvsddhhcYRTOFGPKQpBQW5vGvXc+jtGjn8TYcQ+j59YVDPL4TF71/96ci9cmz8DQ/Q5isMWDPDJ0kgxcROiULF68FMuXL0XlmlXo0L4Uw/fcA107dmKGtMVQkbSZwCLzYvxDDoSXJ1fgX9nLetkhowxAsCkAJJM1qiPbMmhGcEQxFPu8An+CDNqouGs+pYwSdkBH2yhzb3VdPSbOmI8qXm88Lw8FnTrDW9qOIBIBMwbI4gwkRukIRegYMcGQMR4GlOQYsr3y6Bh5Ke+Xr7iRgjkMMqRptzQz1hWUEGDkBMtNIVkb6HLeFbewanDo3c5w5d/6XnWMBAwF2L5B2lGxtKAkKpT1zQZNMYoRZQa05MdqmF0dZjBS4JiAQ9XXMYEigzYIOGLgjF/4CEL5mCmfE25CpLoKMYIm1LLAgZRJ2ZWZ3j1ZgFzyfQmiCpIhFHiUywCZl/esuldqL8MoEygmMIr3Y2pG2e37fZ8CByT5ksShfUAFYgM8j3TVi6gLT5wDzzz5DMa/MR7lbKuRI0eid+++BHi6GSUo4Wa6deFaTGbHnA9X4eVnn8cRB+7Fuh5NGNGrHbYd0kuRZraZYEdVQNFdSStGQTu2m+JxNCOl4bFs6QoM3rkLVlcCf/jDObjqqv/DwG23hpLDFWdV295w01OYM3sGHn3iJsyel8L5l1yNQWQMDth5F6QI+HpZaCnEWieSU/TyudX51EQ6u2EdZvhWrUBqJrPYRmRM0Hs9cEjbKoRkNG5azf+dASRJ2LFOVpQAEiMTgetuJwOJY5LCsozKKoBllZlh0NIE2axrdPq2Ix+p77LrHDmZ3NZzbl2elTNtBUQyQNO3vN7v27/c/X7ZFsjhICqQ0wGQgkkvlhBE3u3fN6CKAFIBZUpDlBcKcuw0k5D9zzzz6soK0KtOUIhjDEFTrwL+fDUnIpSrCnLMNE+eSQxI8Hc/O69G6wTZqj4C+RETHKOUpvq1JEbVxZU0oM98VhjuNbUEcziGMdxoapZozvIadjCZU3r2mbig3xTqzzVMTN6PgnEc83M0qHMf3aNeBtDQZ7OfzZjgp7gNyujqzR2YZAQ9lNYzlyRI7OWgKLBFdf68igIKOzHHlTSo1U80J+kUqtim/xQMNRVXCOb4dJ2cQwOykX1dimwmOV9Zu1s1+vRK8d41N/i5jzmukiIUiFcNGKXcaxse0y9gSEkePIbGQ0I8Vv0/A5xZYIqOb1g3qiVjBk/OUzxeDgdhSRCqHqEBSJx7oL21/jAaUTy27kWJGnoFDFDG0C+PZ7ZR+8p2QgaYdh9WsoZh7OpeNEXYteA0dvF/VBc2SRVBIY5aZGn45bFNeN+A8pr8tfgSw8nMwMSaWCvQBpcsOF5tbCUOCGgz26vduY/eWFmR2+jAZDioQfSl2KpiNhFQUy29NNvBy7WGAT11DPVjtqtpbwJNfAxM37LPZvqnsZ1to+znQHbZkgEki320PoAk8Mj0UfYhD/uDl2tBNbe6JUnL+NfjY7CQ68rQdgMJFqRQuroRyXnTWT/sQlMG6+NPk6yDdDXaHXQU5lU3wt/kQT73LyT7qHHVfOy35wAcc9wokB/CPsN2rEzgQdb4evTuS5kM1IxL73oKp170B/YhssS97OWmG7BPcf2guViAlzWAuTJ2pqE2y0vS42nUE5j3lhQRs+dzS79BrFWNmz52lhC1fiVdHGWSHgnxBtBuqY9iBX2qlVNnY9UrHxAYSmElk/nWxgky05/K58K1gPKaPibyBUvyEKLCQHlxCYqoeFAaKkYBJU69lCL1cAwq8VdQLs9LTDqMGsqQzl24kPU5ZxlJ7h13G4LjTz4GVHI2YzqnQSvfgMOvkcyTEjbHCQpIoHLeOtxIqeYjzj4R/Qdug1ImqqWZqJBixwswASNFp0ayrJLuVp/L4dgd4BxSxRpszz73PPY/aF9s3XNr+gQeMpNaCFRR1UG1kDjWuwDSZumc7kldC7gWcC2wSS3gAkib1JzuwVwLuBZwLfD9LZBEI0MFzEAVIMRFveIZ/7j/TfzroadR3q0j/v6Pa7BiznTsQi+g104DCCBFGQxRYMcSH6F7abISV66I4fK/3YYP35+LEZQi22bbnujfvx8DDFYAZ/KUCXjttbHYqmN7nHfBqdhn3/4KozAgJkiC9V5m1eDUC/+G1WTlhBmI8DEzLcHMXw+dhL33HoU+lMHp1bsHOlB2Ic7gmYIsAmoSjGglnSLiWWbIjlOYr9vUuNlUEnatWaMWo0kvR37EyBPZwWtnOwW0FUgxUhGMtbDGORZUrsLspcuxnDUloqEC+Cs6MdOYmuD0+JoINKnqU4yBp7QJJsn2VmBN7wo8KVyoYJiOGaDDJKk5BRNVl0hRB4EEBcw2jzFDPYeBHzG0ksxGV4a0n5nDCXpzsqVkzeSkeejhyfFS0E0a4mHK+0ieQkwoOWcCxMSwUbDIxDf5m4/yhZKVS9CBVUarAJ4cZoOzShEolY44QaOGFUsRrSYSsnwJirp3xoVnnYW+3bsYUCpGdEB1bZLsWwpWCIyTnRx5Mm+G/mIzqmy7Mqz1/Tu/uoVTg6CtxKF9VNlA4KTuy8uo2LQpHxEEvQc7Dx6CM35/Osq7UNqO0cPaej4Fdja9alUJ3Cov8mDy6/Mw5oln8M+7rsLST+ehC1O6Bw/qibAnzP1yUErHPyhWAO/Vwt3EaFO0xorF2XFbk3xfuWYNupCtpZ8V0PSJYcCd7rnjOXw6azYeeOhqTJjUgjPPu5RSVQWUrmE4lIf2MShQGAowAEDJEEpqlZSUobislPr1IRR1KkEun7Xi4kI63UGTxO7UPVeQTyFAZXamGNjM4XNm+gmvUdwpBQG8ZF9JKkRMMDGaTN0x1YxiZ9S7wwBsbSQ71Mv+YUp58MZk41oCi31XVyFwze3Yoa6JAWyOK0xB1fOtq/AxGmrAI7u9xEzUM5xmX46wL+pcIYKwEbHzaHsFgRVw9zF44nQdi8lkPZPZYNNGdSB35y3WAgYLItNGfT9C6Ur1O4m7fhpIYK+nbsfqzqWsgVTEABmDcEZy0ZkMrGCsnvEMfqk4vg2eyKDO1ja+kqkZo9nUgiJsfMb+2wFEHYk8I0fEf2b2tTAa88r8aQLArefU9+bY2lEfnJPYOzgg7HrXa59bmxhcif8cIMW5jsy92BOyCDA6tV3z3OynUznHNckP9rWb79uADtpfLwM4OTcj/MW+lsz9tl0A2PdrsJMsO9tE6VZcwzmuhfOYOVrH1ml1zWY40osXp+/tzTIAmP1r5genTR2IXccxbeucx7GvnXdhmKX8p6QavUxyiPOP26huns65HiDD78Racq5F+zn2sEtvZX6zzZf5XZ8zwI7smHUcYxunP2R1X2ND+/rM8ZwO4Ny8OaiVnOLMztrdAGLOjlnbGhM4drD34ahtbcExniRtjJ1fhwZGoDUHGfZq0k4YMnJvG7cGyLTZj/yHaVZnSNB8b2xjGciZs5JcAyuArtWewKMWGnLsex/jDdar6jpkCKq47pIUpI+Sll2bK/Hyv85BKbdRXcbDzrgFC0q6IMJ/TdSy9bNT5TEDpm7lHPzlwl+h3zZdSGxjMhKD8kumLsEbo/+Ll/97Gd6f/jluf/odnHT2WQSOOT+rBpKSRTSXCr4WgGQncrgA0o/cabJPZ3waS75a6+c0WWKmLpzWZfxS734t0Dn3RDhgkpdjwONcgjOSQOxRB3xy/uWsgRVD3ysvxuiPZ+L1J980gGK33p3QpX8XLK1dwmQ2rvfpl2mx38zkHoE0MSo/JEh/T9f5WeezkMkPBL6prtBzQC+UdCzGoJ23w4Dtelo1czUe8TIslQauCe0xWGNNnElCQV5fOZHxW268BaXdOuHYE46j30DQqymMkGSq6fckgz6jdCEA3SeAjOOSxkaWysXn8z/HzNnTCYgeZcYCUzs3zEQ7rgdjAvFdBtJm7KTuqV0LuBZwLbBpLOACSJvGju5RXAu4FnAtsNEWSHEFHqXMSx4BIjmob4z/Ah9MnYl9RxyA+csXovsufRFetRi9KRc2cPedWKRaGbnMAKOTEVctG0oGSMEkQJSC8Vp88lEMY158BTNmTmMwN8KAMx0BBpi7d++KQ1hLYcSIbal5bZKkrYCCQCvuv4hsi8N/8wdcdO118LEwa5hAhbS0/Qy+FZUyw63RVKOhxFnAAj+UhW2kWiyGQttX2/jRVwJIGxt8yAKmrCCeJbFl9OIVqHIiR/a9yqmzHDzrisMKFZFpU0+g6PPKNZi7YjVWsRZUIq8QOcVliFMnPOZnTQRqecclpaYMVGWaExgywXlJ20l+RwFzFpD10iszAJPOwZ8VQPJIzohgkrLAxWLyMWM5zQxBk8nN7VVXSACVGFI+gkoRHrtFQXlmYLcQzLMYU6xvIOkiMZMYMNW2KckgSZ5ILSkJHTZkkTTQJd9GSbsyMnbCNWvQWEUtfoJHoARhPxYeP4SF2vv36Uk1ImYZSlZJcnsCkBSwM0pBVuspoOLYymtHWhTAMAFAI81nZVFvDIj0TQCSgsKSywhQJD6X9r/j5nuw5IsluOKyq9GlRwHhV9bvSTADlChSiPfewloeRaxfEmT2ZrQhgfEvvo4G1hU59vCD0ak0hI5izNVUYeJHk7B0xTLstP1A7LbLENbPaM/C9cD8L1aa52a7Qb2MIpVCNrkGmEpSSYlgodF0t0TbTDCSfyxfTE16gnrbbNsJD/1nNu5/7EXssMdeqGV/aIo0E2Bp5nXVIcJCxKrhJB16tWcL65nlUDKQj7KR/iig1El5eTnas+B9O+rS63NFRTsUsHixgK78whBBRzsAoKx6AX9iCSlAoIeYL9lLIJMTEf5aAEkwFJkWAn1a2P+7LVqFgpvvQ39Konj5TMT5n8V8IDhnPep8BkwPYGDEinCHed4gpVFUL8WMN+wQAWbJp3g8h6HWFkCynjzrwfwq+b4vjyjuN64F1reAGZ8EwBM0TbAf+yTxxX66hsDRoDsuRl2PDggWUF6KAbt8m+liPbQavwz83wrwmM7YCkoYsMI+nVFOs/+20jZaA/PmKcgKyjvgiBNSzzCCsi/dASS0qw3Y6GcD2DiAgU6e9S9zfvtc2QCR9YSuD1gZxoJ9ThtPMJ8FKuhd95ABybSdjUB95fXYF6igozbNAGn2SXQ+s4lz0rZAhQ1QOKBZ9rVlgzvmRpwf+UPUPp9so7nUSNVpE1vRzrm3DFLiNJp9PgeQaYPHrX+dZj5b//qd/b4KQNK1GIDHngic63RI3w7opapTNkHanMAZ77KvK7sPOe22HniXbSzn/rLXXFn9yW5y03fa9kUHRFpvzLX7yZYIIJl+ZBusFViz1rMOS7YgN4jGumYyjlnvkt9P/Ww5Hnp2NCoGs55XaTkBJcrmsk5MYuIU7FycxLP3nq4yYEiw9tmrkxfilGvuRXG/XQgglBgGUwGlNBurF+PyS09lnUnWk+QCtYSDzb3XPIBd+m2Nq/5yAP77v/F4ddYyHPHr33L9GjHrLPETDVvabnfDQFL329j1c6bDuH98ZwtwEPJw8WZ8DZOhpiQyqxafRnM9U6ad+EWUiAtnKQP+idHmoWx5X0obFj7yBMaPeRm73ngNPP23wzWXPURJ5RrktivEZdefDeWy0fXjHCcJTbKBtFjkn0mCSiGuiSe++j5eeWkc2UWsWcoaRiedcgL23n+gUVldR5lFsd6tGrFWx2ntLwK8JHfKhDoCRGWeEN4e9zZuuude3PPII4ioph9lmVsodWqUCbhu9oW8aCCrSOs61YVNUoI0j/PvqhVVePmVMTjt7NNM8pMSkkxSB/2VNJPiBKzJLrlMwwiRgTeyfyfKf1sgvPtyLeBawLWAa4GfhwVcAOnn0U7uVboWcC2wJVjA9mAlm1XdAFxz+z9wyMFHYNiOnfDgY+PQY8gg6qZzQc4sr2EHj1IKIyVOEqyHIzfVkiSQAovKBZjYCz8rlhxU3SKCPsoEKypiwVRrcwZ6rW2IK1ma74q4cdXPTVms+3xcfP1NDGrTaWYwuJB1H5pYPDuXcgqNrAGgGFyAwXQxIgKGOaNisd8z+9SR3fq+++te+E9AhkJhqs1iAiQZx9oKCkliywGRHDaNguHKoDOBbcrWiG2REABElkWEaFwVayQtWFmFhTU1WMdITLS4CPHSMsTIIInxfNpO8hGqtRSn1Jspmk0bemgTOYhppvuJqSRAT9somO41npUVfDc1fWg7wybhRSS5vWFtqIYEv3dk7mJGRo6OIdkhRuZGjCZT2TZs3byKU1E+RQ2eywYPkE2SprdZyh/TddWoWbYU4WrW90nHMXgwdcqHDUF3ZhgWE5BQ7ZoYAQ45eg7gZrqi5IjEXlLf0Ee9Wz9Y/cdkwtq2+wEBJKdfSXUwJPYWsy1jBMzuufU+4mCNuOWmq+Fnn66kI+0vYnYwZUDEUCpi/Q8PIzVzPx02eAcAACAASURBVJ2BpZ/Px6EjRmLHgZ1Nf2+glMyy+fNQVUn9ePZv1evIZ/sniNwedvBRaF8RYBbmGPzvfy/gpluuwLBhvUyBYwV+Up4WSuL5CJpShs6WqLJVjzKBZsaZcNk1j7HQcACnXXQ8nW6AZB5TLiTBIFOM9S6ifI6aKVFTJ+lBvVfWsLgy5UfY12pra/nMNpvfW1i3SVKQPl5AMC8fJcXFKC1rZ2T72rWvILBUgRCluoo6B9GtV0fzTEeZyap+ZPoPgwZiqbXWqFo/oqtt2JMpg9hElmIMYYKmXZetQeE/H8fWfFc/zM0LMNOVoBm3NXr4HGGiJiJCUC3B/s8/c0ygQDKa3IYgWICgc5j9Vf27iEC07sF5ZTOQnP7kMpG2hEnuh7pHjr8cU30MkuVSYk7yOpITWtU+H3veeyUifbtxzFT9I4LLmrw0aFq6YQZAEgAribFsZoYTwP9a5pBuxwF32gAlGwKQsnIYrLHCCfjbx8jGB+xB1kJp7GFXU6VK+eglYGu947UBcDJElezrskGCtkCYASmyr8c+n1H1s88TyGZE2QCbc/ttwTNzgXaAO3NPbeyTzbDJxkAy1+0ASGbykZybta5ZD0DSeodf6NCGCZW1j5NxnwEE7Ht3emA2vmQut63x9dkGrfT7eoCYDSw41+OgD2pzjXI6tgM4KRnD8BNs+ykxw1yvvT5xgLpMG9gXuEG7OfdoLsg+UZv2de7PvGf9ls2Is5vXOoTTB5Ub4Xy2bWXdX+uF/lIZSJaprKfJqUWohBYLQFJyDNdnWptRHSCU58Oyqhiuu/8hFPXqDW+3zqhWnZgkWRYrKhGb/RGOH9oX9/71UAJItB33Vb7Prbe/jCdemQRP557wcO5WbZpOW5Xi6quPRYTr/XyefuzoNzDltTfxv8dvQdf2wCPPvY2P14Sx634HkmHsQMcW+yilWopmGJOQpgsgrdfvf+QPHqo7aM1pxhRTb0z1aanIIB9BUtbyTehX5BCo8ao/aRszHmitH0R39p/yN97Cuw89gn67D8c+J52JpyZ9in8+/xoqw8048vBROOXwPSg7vdZIikdMXaJCeLiGDDH5KECfJ0QZz7Fjx2L8+AlMOougXbsyHHv80ShmspGSeZTUZq5BUp5csKYoaW1oQ/xn1m9hAkmql8drqqcs9phX38ReZ/4WufvvitWsL5eTy/6trDmu6+LcVwzEACX2VDdTtUcRC6KutglPP/c0fnvayeqRyKP/2ET2UoA+ifwqPUsWgBQhgBRuBZDssfZHbjb3dK4FXAu4FnAt8D0s4AJI38No7i6uBVwLuBb4ISwQo0SGX0FfrtEffuptrCRj5ILzT0SInx967BUEu3RB1/IyeL9YhJH7DkM6n8r2zLRW1QVJn6UIKChwmyNNfYOeOEIFlEAj0GFqUUu7OtViahhkQlBOkMEOVK2jT3HyuTfiqFNORz5ZD8qWS5jUWWaeBSzGhaTCVMMgSkclV0wMR//mhzDMtzimbiFh6305jB8TH+Q/J4s0SefFAUgcnXuZyQkMRQXqUDJONYfkCkp6TrWdmskSqSV6MWvFCiwjYLOUzlUDnUJPPiXPmNUe8ASZmcftCW6EGUDXS3WPkqKRiVkkoXH9KQ1wIXqOvfVu6lOwvXjtabUR2y+pQLuyDBkMNQhghA2ivwl0iGWkAH1aiAWvSbesb3KMU8bMVAJHPmXhN9YiSpm1xIolRA/ryVopxPChO6Jv763RvVd35DKrUNmIArFMfM7UlrDrRtnX5wT0swtKW01hZb+aWJ0JNFksF9PvvkVbfdUmX8VAcgAkhXcFZoQoI5NgAfTRjz+HCW9NwHl/PB97jOyLaqI7UTqmadbkKMoNIUkU5+PJk7Bm9RKcdMxhGLlDZ1SurMPHs6cRJGlgTRTKxhUVsX4JWXakGC1ZtpiOdRo9OvfDXsMGi6SFBx8Yg0cf+zeO/tXhOOiQ/TBg+24MILVm3i9dHMbzz76ITp1KcdyJB/AZ09NCsCjsxZnn3oL2PXfA3kfuD6rWmBpCqmkfolwek48NQ0KkrygDAGlmlHaUk87Pan75+mEGCepZCLm2pp5AUgsLJK9DXV0DKlevQxWLMjWTYaUxQ/XJEpThy+/ow29OOw6DBg2ymEd6JsQKIvhj+qQAR/PaMIAUi1EShb8114bRtaoeNbfeg22YdSrJQB1PAVlTuts+TMT+I5eRYD1DAqLivCEBVSZgwcCCn/01l2Nac1NDBsAyCbA2aKw6MM7LBZA24uHZwnc1AVWOPgabF6jOzuRh7YUFgTiOuf9WVJVSuo6ga5AAkmR67MirBSBxX4o9ZgCkjCRbdkB9Q/bNAna+NPBlBeDb4hLrsWzaBPh1mmwJPPN0ZIMiGwCQzHyctZ+5VPv8bfd3WD/OpWtTgQgbBJv0mNqAiLYx8WuDfFjfO5dln85S2nPACP2ttsgabRyJOv3kAFi6Pofh1faasplEOp8DnOk4GUk3ATy2Qc087hzEIvSaQ2QYZLatDaPEsSv/yGYAfQngc+7Jaf/s+9NBsic8G2xylkJUSLVeDhXJuTabMZWRq3P6mb35l/Cg7OvOvsfs4zjXl9Xv7CZYn9mp++UPTp/JAEh2I27pAJKePQFI5sUPzprRNCMBggDZIvU1Lfjwk3kY/da76DBwEKLty9DM5J3E2hZ41lTBt+JzXH7q4Tjr6G3BkLuRHjZFsNiBr7z4QUycPAv+/HICA1H0HzwQ++y3B9nJ9XhjwltYuWwZHr7vbgzozUeJ64DLb3kI3p79se0ew5iIQQFl0/+sJynptcQVVTNSyUrfO4HL6Tvu+/e2gJESTND3Mg3CduE/+R1xNrsDIFnMHyY3EVxSEpmH6zbVFfIQQOpB4KbrzFl485Y7UURmT3GHHlhX1gOvLVqBz+gLlBblYlTHfOQ1VnJNRTlrHjzGNaaSxtpxfRXnYjWRbEFZWRkaGyIGVNTaMMX1WCg/l0lIXNuRsW5qynFf+QtpJk2luPakTAGBUSZeJANMsAgZJrnq/5UFS/AFO+0O1/0JdX07o4Gsfsl8i8Wr2nm5XMfG4kw64po3rfVcvABzPv2ctT9n41cnHmtYwDHWifVz+7jWnqrTZkvYBdm5XQDpe3c3d0fXAq4FXAtsVgu4ANJmNb97ctcCrgVcC7RawK7pjHWUkLv6hpvwuzNPRJ/eXcmkAF4cOwlzVq7DoQcciqrps7DrDn1R3J2yY3JWCB2IdeQztR0sByaVUi0SFW0VeKGC13bCtRPF4TZpUZC0uQr30sFVUlxawV5uc9FVj6PH4J3RqXcveCkBJgfAyzpAUZ5IIJSXEfAUHRCxG4LMPlOR7C9LZH19664fxl4/FvNd+4WJq9i3v6FCyI7ch1MTyTm+AU/sLM5chppkEsk0yBlXMDJt149J0flpjMRQR8dpRV0tWUlrsLRyLRqbxeygVFxhKRIVWzEJj/JqyrZjYDxMACkliTqCdREBQqpVJEBJQXNzcF20wp6WJUypbgFDylbUNiqEreszzCU6ebx4D0EjgUc5AgulPy4nlcdNNNfDT6AoVrsW8crVwNo1AAvsDty2N+v8MADRvxezBT0opDNpsg/pQAYkxUewKcXAf5CoSFTUN/UHBVFsYM0C4SzDOkCcE6hobT+T/7pR4JHVHm1Drev3AoEYMbLCgmIWsb/O//QL3HP7Pejcvgsuvfz/UFAKNNHEhQR4KpdX4dMpk7Hjtn0xbPdtCapF8cXHU1l/yIsOrF1UXFZsAA0vmVwpU7jeg2lzP+E95KJqcQ32HznSHEePy7hx8/HI46OxiDJ3Hbp0RMfOW5kIXJJFEBbM/4yBgAj+75I/YNRB25n4ZQtDdCsrozj17Oux92HHY9DwQYgI/0uGDQ7oV+awnhc2rwkq8Ln1krGWUuEpPYdse6u+kdUNnFofxBYNnqh/qsMUZrHk6upqrF61BtV1VSycXIUDDzkAHSnBZ1hFPIaYR152Ej2fDqi0IQBJGbNRAkgJAqDeRACl6+ox69bb0I3gUVGARaEZjFAhdj0rDoAUZURZlx9gSr2HD06Q1CQFRyThF+CN+sVgY5/KZWZsnPY3+blObbIMd0IQpvXKjsV+1+ff3d61gIJx+WJv8uEQozBJ6cW1fN5PuvUaoFMHeAgq+/mdGEpWlrgJl9swuqoAWmBKhnHU1qSKK2eDBl8FIGWBN23nuPX6eRukQIfLAEH6rQ2wYNFDsiT07P2/UjLOQUOymTwCOewHLVvKLRsMWo+NpFFZ5tK5nGJAtnafrjcbIMqAQc7BdP02qJJ939n7GHtnASR26P5LgJiu2ZGCM4CQA+Rk30+b77IvN5vdk8l10R+aZhXkdWxvt7mzfQaUchCX7D5ht4c6jbO+yNyn07bZ79kD3QaRKmtkzm4uB9hzzK/PhsnEl5RDMwBZ1rHb2retNGi25OF6wKPTb+37cq5lS2IgOQCS1TyWRLRqvejl4/rQnySznMDODTc/wKQi/lDeAWs4SYth4mdiUXsWPAouXojHbr0MOw5WIhITdPi9VwUNuY6q/nAJHj/9ahRFQ6hm4lEzk45WR2qxOqcJw087AseceTQ6lPBRY66QlANOvfA29D3gQHTuv42ZS9Ufc1TLlPNskjWRTFOpZqrWaBvB4G871Lmfv5sFMklW7EBGZlDJauYQXMdJiUDpCVxnJrgOM3VitTaSv8WEJfYqbE3WfN8FyzHhpptRyjqsuexn6zxlmMe110TKT7O1MTTC2pReMsTrViKfLCSu2q0EIbl4SkJTXSyCnKFAMZrqW1BKpYQo112qneUlUyhCgMn4SPQJJb8sSXOtL70agFVnletq+T7Sa+7Iel6la5qwnCzevF+NQqfjD8Xi/BAalSzI5KYilepVLhwfBm8ek4UEhkX9ePKp0dh51x2xdc+uZB35KbsdIWMqxHw42cPqo/QmucqOIT9mMZAKeUl+Zyz9bmZ3t3Yt4FrAtYBrgc1gARdA2gxGd0/pWsC1gGuBDVlA6gEKCIx/Zx4+nPYBLrr4FGY8Eh7i9xOnzMfo1ybj4j+fhpv+ej/OOv04DNyRoEWqmcCR1PXtaJMCCyoirki1/ubC3kdH1YnSKgFNoI+HCIFVr0Yrd6UUW1GUNIPOTdz1/qenYlF1DUYeeACT3FhHh6CDn0CJlUnGADeDcFTEpj9AYIkOrGoBtQaov137ZuJndoRDmZQb8zLxIx7LOY5ztA0xG1prsVhnlJPnYwBfmYHSDJe8eJwOe5KBSNUt0r2laEtl0SUZ7JdaXE1jGMtYJ2nBosVYVFUDX+duWN3UbIIJhaxf48unbJcyQxnU9FJiLocSSl5lC0rKgReQpi3F0pAMmhxBn4rUEtBRYVqxilRQV4CR/qXIPsqj85agQ5dWTSQCeZGGBtY1qiZqQr00thGWLlT6PfrusANG7LEbelBapaAgSLYYnVcGTNOSnFCAVTIW5p5VRonn4vmaKJXmybXKqcteCvab7Uwj2eEU7tTqGNt2s6OaDtNrY9rvmwAkMWhClA6MNNFmbKAQMxxfGD2O/8Zgxx12whlnnEE5N9Y9WVuP+qqlGDKwD5lIaYx/62XKCcVw9H6j0KF9ORRvUR+Oy4OnBy0mFkPOWEcbfPH5MnijuRjUrx8qSqRdT3uxDVkGDLPm12PKR9OoS7+CzKE0ygsrMHjgAOy5R08UMeijuI4TnPt4XiUu4nN69O/OROeBndBETXo/gVhydCirF7cCQcz6JBeJmJEyM3VJBDAlLyImWBYg62WHFKikfwaktQOIFtCkbFIBURo7COayjlIdmVfav6CgwDqO0b3PPG32M9/aUtZvYsHFEWmOEBjj9axZi8WvjcG8dyagtpJsrfxiO5DmIWBk7WuKRSsAwUCan8+JN1GDay6/2EintLDulhhyOYwyiIWk4Jf1EghlSR/q5cgGmWcwQznYuF7k7r3lWcCUJFfCBANVJQTKC8g+irMeXZTjX4hJEI0EaQtKygggUVqRv+eYYKsT5COIzE8OgJMBkBzAyAn224CDidXKxK2KUhbIYps9GyewO3nmx/XiZFkbZj+d2VJq+t4+bauEWhZAlTn+hpq87QU512d/v6HzaJO2AJK5MedCtIGNamSDQw7wo30zzBpdZ5spXdtlma1VQs0aALLV+taTlHNAER0uc3x7H+cc2cwtgUeOTTNgUFsb2e3r1HJyftY5dIsZdk72yZ37N4sNew+bCZQxTXZjOgdt+52ZgNt0GOd++J4NIuk6tLsjAKr1oF4bZFjZNszug+sxw5xz2n3IPqU5XmYfu5Nas8KWIWFnrR0V7GdChILx9nypYH+c81yKv/k4wftTAVQvr8V99/wHPs7/Lf5C1KoOJddXpYyCp1YsRl/WYHv50UsQYGRcTGOvkoLI/kiRGe1p8eOjky5D49SFrFVTgZVc7y0ORTHy7OOw2xn7I1HE67CW2Kw1Cvzuwuuw31m/R05ZiWGYq+/rX4pU5bS3xZox01z/G1aSssScJ7FtZ3c//7AWsJ8WAxw5E4bVnxz/Q76VNCGkTmDJQ1trNz/7Vs+mBLZfsAof3nwb8pYtZK3LUvgH74F5eWV4ZNFSrGTtzt142DMOHMntG5nQ02T8CwFBUfp7krf2k5mfJgsqz899c0J4+cVXsXjpIgSZgfirk45BOVnyUelJyMEhWKRaoeb55wWmmZ3UwI4XKiBTl75dB9Y0Wkk5xcmUw6vqWoYjbr4CczoUYyW71z9v+Sd6dtmaTPeBrNNZyueDoBZrk05+733jTxxx9GEI5JONxeOoBqYk7JJ8puTfWOOJAyBFCCB1RKFs4DTOxrmAP2wTu0d3LeBawLWAawFr3mDgYENLXdc8rgVcC7gWcC3wI1tAAQJhFDfc+CS2224gDiKjQQBNHgNjixYncdVND+LAg4/H+X+4AH+56BT8+YKRjEHEyCBRjqjFMtCC3Shw0NlIgWCGYQ4VmQCzBns5pqp3osooaaajWYFpK2itfMkkA211dGBfencx3p0xA8P23Zu1TXLoWORTVouMIx1A9XkYEE4xKC/wgyE54zhIAu3bvBypMmdbJ6i2MQCSyQC083flwCnTzrh0ul/zmyY8SX3Y2cuytb2NE4CSvJEYGxHeWw4dfg/ZKczVs5x2+eYEydQ+AojSDPqnaKsYQZY4WRoR1j5qJuDzBcGkJZS6i0ligmnTa+sJ8jBwECgopn1yjNPHsDqjFEGTDe8jO0P64JbcRAJ5dLIiZJaoRk6ubEpQI9LUiDyeq4YMGGXPx5ubkKquMgH6rbp0Ru9ePdCeAYaeW3ckQFKGglA+WUZkfjBYqvZV7ZlQIc9LBzHO7wVWSSoxRck3QRi5DIDIAfQrS9a8rH5hwAyzUmAAxRTLavXuZGvjHKvn2QwlwVIOMPBt+sGXt8kOe7X+6vQXgXgJ2imXgKmX16caE401Sbz64mt4+fmx2LbvtjjowFHYZuBW2HZACT4c/yY+nPwGDjt8fxw4fG/ma6pDSL+dLWAKCusZ0VOnTN4cLKU03KKFKwna+jF8jyESzLNqCzBwZLAmZZobe1jXJvk5xYaI0xg5OnYZw/ST1Ntbkz7H3299Fr8+5wIUdOWz42OdJbHZTB0hysARtPXkKPBDmQ/uk5St0y08B3lopoaW0wY8scBGAxxZQKYnS/bNMI0UUOJFeZRFKilFfqfnUfXJBEgqQKAAg9rdeq2/7Eur2DO/lVSdWFER4pFpApUJZrpOfGscZnwwh/vSbiZCy0Caio6Y50fZtvyGYF4uZTHLcqpx981XM3uaaBsPVMw+F2cGapKG8pp9rbConsPWwLIVbDGMP3c5+v0eG3cv9kVmWKtvsn+VcdwOcuyLMes6v7yC9dFKECpmUI1jro+gkmqZWZiINf4545cC8noZAMlBlPgdS3yZj6amDV8xM4e2MmeidjBeQTAn2K/tzOGyH7W2wTF74nPmP3MSbqPj6zub6JNhRpF0YL14EjFyviSVZjNhspTSzObOk6e/M4yTLLAmU9unTT9ymErZLBhzX22HaftzpmbUhn7PTPJZKnP6LnPz1r0715rNjMlmzJiRpw3zK9vE2SsQM3bb9+TcgzlB9jnb3LP5mA3stLWT+oO9T1vm1HrnsLfJBtkc8veX7tG5yGxQyT6PvnLax+kXZpbmQTLAmXMPtiGy7WV3l9Z++BX2dvpGpn2z2mJLYCDJLFrXqQ1zNc8q00r9hwCSav0JQNI8l45wTbdwLe669X74QqxD2LkPmijRJXZHHgGd+i9m4qJD98Xf/jDCzOtaUnFvs/ZSsoifU2Psidfx4lX3YOtEMeo5qMT33QYH3XO5hATY2FZSS5zaZ3Pmh3HpbffhsD+dSzY5E4E4N1vyzNqGzHHWYjSMklSI3UGJLi6AtKHH+cf4TmtUwyxSIhrXR16nrqsB9biu4vrGGk8lXWe/m2Q1+VNx9KtuQvF/XsJKyjJr/lpTXozeN16F2Pa9cNc9b2HCu5NRmBujz3c6dt6lB9bUUWmAa7pcJakRoNGcJjWKOFUPPNFClFMOeeyL0/HQQw8hv8iPM845BbvsuQPC7KctKibKNa5JXtLCVYliWu9zoKGHQLeiBV3YeTt/uhLP3ny3Ab0OuvgczOlTjnDnjojVJDBr+jwsXLyS4FCMkoxTsNdeI9B9607Y94Dd0EBpxlzWCWviGlL+Z2lZKdW36aca/4B+ppHbFgPJBZB+jL7pnsO1gGsB1wKb2gIugLSpLeoez7WAawHXAt/TAhGu6xnDxQ47HIYxLz6PPr18rK9j/AtKpQHHnHQ5cgs6YcmqddiqXQjPPvonlDB4bWICdtKb7fcaaQKraoCk5lTvxtrGYiAxwGwHoQ1zwQ6Y6Di1dHBffvsTTJ33BXpvPxide26NBBf8YjeoBo2y6ORlJ+gYSFPbBKqjNsOBf3+bV1sAydlnYwEkr82kUCCgLYBkXLY2AJIJ7ihQ4ty/GBNGU4dMEAbHVVtGoI6fG+RKx57HN6CKYvnaRyAS38z+/DJF3ZGgwCDuU9cQRjMdqXoyOmrYeBFKVSxdWcmIgh91jS0GbIqQRRTjvwQd/yjZRGXtOqJmzlwEu3ZGaXEJVs+eDX9pEXpt3Q0L5s5Dv97dUVFciM4dKtCBEmyFeXnIJwhVSGmJEIvVMtXVgAY+BkrlGKoulmTa5CNGCSIJ/MslEyrGis6GeaT7p0xeQHWzeP0qcquXMvmNbeyAvpHkUOA/A1y0Mph+TABJtlcf8TN7MkbbBsmsI15qagW88fJ7eOXZsUJBmAG5LwGfGuR7w/jjOb8huBYyhcBDaivVpaKDTkxPlb34HKhvN2HBsiW0RTGqVtdgq4oy9OnLQtcMCIiBFvDkWTmlVmzHkPVExHO6e5LsL7HGqAFi7Ke+N+a12bjx3udw/uVXw1NO+1N3KMkIsFg2YpSJ4uZJMSNTxbkV+DUp7wLqKBSnOIQCTjbrSAFb/e03oFArO8nUvso8xwpE+BATOMiAlva3wGMeXMEL/v11EnYmS5b9JRFlP4gTuKSMSVO4CuGWJkyfMpMyfm8TSJZsihVIa2WcCYX1IY9MyKLEKjz6j5vZHpTxMayjGKU1mW3KYL7AKwtEUgDaYi5Z8KP1bphJmXDvtxlF3G1cC7RaQONxjBJBPgLjuQxMSTYxlxKeXrI+SwrK2AdDHOcsAElSkFZPlGiolQVunlt7HjCzmIUuGzBBUmGK+TnwusMEMYASf6falHkZYmNWo3wjgGRv2xZAygakdDwHKPo2AJIDLOnQVn75+jJzGVaNDYwYoCobgXGuP+t3Z1YXq8cAZ5bpHBQu87cDXGRL4xkbtAFI1rtf/Z4FnHwdgJQBaL4CQGoLHmXjQM5p1gOQnA0sXNt6ZYM4+pqfHTaTAwBllzZy2tvO2fkSaKj9nf6SDQg6p/oSIJbVf9pKE36JcZS1rfkz6x6y7bjevWfvkwUS6Wuriljry0oraB2lmaIAkmLw6md1aKJsMScCe0Hp9PyfL4BhAUiSYuVzrGQqU8+RawMBSEze0ezk4cSeT8bHuP+9Sf3YNNYsrcGn8xbBV1ZBlkceamoWoTwQwdh/XI/eHYzhrKQdgwAyeYijja+ZvSmcg9d+dz4a3l+AHjsNwpCHrwQquLFdmy0tKTJPLp57cS7GvDsNR17wW6xhHU7NqYYdzn+q2pbysN4jGyxlGEhyFLKfgLadw/qc/diqrbMZ+xveY8v51pFqNpCfPXi3ZVDK4M4zkq1sYCQ27XbOZbKNl0lHqlNk/AjKvCWFGpn1H8ElZSRIvk7rcfYvf6IF/bjuXHLuNehe2ch6WC1Y0bU9fBefgfL9hmHGpHW4+84H0RCrx36Hj8RRJ+2PSE4zGUNcjVEVgqgQfTErYVBJYOl4Puv85WDd8hRuvek2VK5ZjsOPORiHn8hanKyjlUiqLhev0RvgGo1rfflFZnBlwhHZTDlEKbdmolXXhdWYcsdDCHyxHNsfdgDCvxmF+UGxzQNcizIhjf3U5CTpXvgvly5Ic0sYeYWUrOM61vLzHEaWWfmaPqpEoSB/D8VbMEIMJG5lWJXZg8+W0+3cO3Ut4FrAtcDPzgIugPSzazL3gl0LuBb4xVqA/t/SlXXY98Df4Z33xoBKUCZYo6xDxUxuvfdl1uDxYcBu++C98W/jhFFDseeQEuEY6zn/FCkw4EeQNYsUvBGrQKoFCoQ5QSBTS5UHDTP6tbYhjamzZmLS9E/gI52iui6M4aNGoax9e7SQPRCgTnuSQEd2wXtrvW9FLATM6LVx7JONb1XLoSOQ4wTV2xyyreP3JRk726GWk2g5P1Zw8Zv2c06THbCSU2aBTcq6UwAibYAbSQGKpdIUJiLIVgtTms7I4xkNc25Lj0yfBUT5hPDwGArAF1BHXPY2dY/oHOo3w0axLG9LlG0oEqjfv54Z9HUSf869tT1yq68nBsyP0/4CQ8QQk22kHS9QxEc5wST/zhxB3gAAIABJREFULi/0YvakhXiJcnYzP55NeTs/TvrVwTjy0L2w65BiEyQ1/2wWkckK5n8JCrovWPUJ7Z+L2up8pFmYePttepA9w7pe9rY2tmMeQoMTCTMxUVFBOFYMjWQHfsl2EMOJv//76Q9w/1Ov4JK/X4skffyICSDo6VMdA0sXX0CM9eQSbBFIx9pI64d4vv6ZWL/dstr4WwaTso8upz4t0JHApu6hhZp94ZZGA0CuW1ODjz+eibfefJvBd8pYMjs1IL38OIFjGiPELNhowxoGAtbhpacfgDfcyELLtC8D+QpMCJg0QJZ54CygyMTnZViDnFm92JKw++Yg2MaPFO4RfmkWsMALi7kX4NgoIEnsTo0VecF89uOgYeGpH/In++k1w6uFGdjB9PXG8jbAUjZYoO0ctpGDZ2wofSI7JvZVo3Pb+cNRTHOOlwEnvgIgaCtFl826cY6d/Z0Zquwf9P2Grjv797b37QA5bWN+Xz37tPa27G2+yTZtAaCMndrY4bv05Q2d044VW4dpE8R0gBj9tCE7bOjcbc/Rtj3afv4So8s+aNZtmm+ycbOvO++3aQft/+XtFOBuXdmZecmcyFllMEDMT+MIIIUJIKnendY54vFZ8m+bog7id2nNr9/2q+3grFtb9xf/XiweazxQmgTXYbo/zssJU6+S40Yy10hK/+f+h3DeyacguWwN3nvrXSxeW4u6eCNyizy46I8nY+8dOiInwrWa2CV8uMJMrvAQ3FatG68KKjUnMPu/z+PtZ1/HBdddAwzqCGZgcHHC7SVnzLMLdDzzvH9g4NCR6L7jADR7xf5XQphi8KwB6fQIgUY228VPBr2Y5GLOm8Quu8NkEqQY5VfNxzhrxElSLE/rKO4fIzjlF6q+BU+9Ao98dhFVwxbiek2MIjOv2MCckUglUqQkJgvEs0ZOrcMSfIjj1CsUhyeX69Ec+l85yaBZK0Z9khuMco1IQJJJOt50oak7m2DmUwXbqUckgWWPPo3YY2MwMK8UXsrCvbpmCfr/7Vy0owLEcqK2t9zxbyyauxwdu5bg4lvOQsTfxP0DPA7TBOgTBggu5lAmWUlRKSZLKAmICBPuvOlurFi4DCP3H4mT/ngYaslWypOEua5F9XGVjMVlqUdqB9w/ngpzPUdVhPombJPKQ9WTr6D5wZdQ2qcPCm79Mz7rQFlk+oJ+rgsj9FWiXAsWU/aupUkAJ2tdMuFKi2yxmaIEq4J5ftMnA7k8Kx0f1frUWtnHZLu8WCNGbNMRzIE0EtPeHCvlYUPPrYstbbpx0T2SawHXAq4FNtYCLoC0sRZ093ct4FrAtcCmsgAdvoWL12H/Q0/Dh9NfZKFUO6uZK2qSWvDk82+gssWD3ruOwkfTZiGyZAmu/iv1pukHmFisthMzggGyKLdnORSTlMiEM9TWs2YPZdGWrFqBVSvXYtGSVVi8aBWqamrRgdIDhawN065bV3RjvQgF3wqKCg24IVBDTqcADkkZbOjlBLI3N4C0qZphUx3HUYh13uXUO38L/DCAkQ0cGUfUBpL0t7OtwyJRID9it0eGmdJGymxTXfdP9Ti6bwMasX+amlF8lz31r4jB4aUz5uGjSe+zhkEQa8j2mjl1GjqRTbTDoL4YOXwXDB+xKzp1oaPMZ0NBZPXmeYtn8VlpZI2fUsyfU4XO7btiyIBe5hmS1EdKWaKSrxF4ZEdbU9SSESvPJ6aW6hgRCTHqfqZ4gVc1hnHnQ+/gtcmf4LQLLkROAYNCdKjFLlKUxqp/pKBUFgxnAhWb1/Jp2lSScwomyc4NDU3mgnSfTaz39R5lVMa/8x5rc9EQNJCCFwrMRym5WJDPcSK2Gm++8Chyow3IZ4CCxZSMREtCgJm4HvYNKkSWVK0AO+gvmNwaQ6wMdlN02n137fAd+4EeILH5BCqrRp+fGdZ+Mo6CzNL2sV6avrd+V7DYwgqs/GgnbL6BDH17O2d7972VeOQAUe77z7/fWDNPawKDBZxZ4L4DouldANKbBJBayMr1MuFBLOWEavf9zAEk9eoEWSOGpat1FWsMeRjU1pRl5OsYrPfEuQ6ORPHwQ/fhqj+eA++SZRjUow/KurPuIoP8+WQaC1IQ01kAgnlSxEJi4og+eQkgJcMxxtf5ZU0jKr+oQscd+3GRL6RH5+JIRAZJA+srVjUkcf7Fd+DY350Ff1k+EgEmHhGEECMqRxkptmSdxRqzWiiHLPm4apJq8aLWJNvaqpPI86lWoqSnydDWq7gkyFqJYbOOyiOT3axHv0S32bzrkR/z7Fp/ZAAkMc+NJJ2WaA4bSRZn+9NOabatmKuaR6w1PP0ugqepXGsk9BFAstaLZJgz2SvuIxAp/UGuhzQnJWKcn7wEEzlHtatrQM/PluH92/6J/BVrscu2A9F7z2G4/ZnHUTJiMHY//XTWyMrHk2Mm4q3/voWi0iBOv+x4bNW3HUFAtjzVJVT3iKsxNrFJHUSUc52UCRpXxHDn1beTiVSF/Y84EAecui9a2P6Fui+CQFEludEnUR8w9yFgh3W80qyj2oHy1v0b6I8+8DTw9DuIlZSg4sFrsbBnBROkEggThPSGcrnuy2eNzHq0KynOJHVFbLlrzcFK0lKdTsvfsRLlPLRfLoGmEO0xckAHi4Fk+rEFi7oA0o/Z891zuRZwLeBa4LtbwAWQvrvN3D1cC7gWcC3ww1iAjsjcz9bhsGPOxodTn6U0mbzAqJHpShAZqmqMoyGnCJ+sovY5K7qMe3w0M/+r0bV7KQrJmMgNlCBMBoEK+oabWhCpixv2QM3aOn6XwKAhA1lfgZliwRAqOnRCxw5dWcg3iPyyIjqnqo/DLDk6HnI4xfRISzaLweSIMhblGCnqvoGXCyB92Sitcm8C9iyXyNSroW1ba9RYNW2MNJsNjmi7VlkyqzaVXoZtZG/rHCv7rE7Noh+mY/60jqp7VW0fsQv0LrAtQk34/z18L7qVh1gj7HR0Ku+IiW9+gheffRMfTJnDTEkPyij9N3jnQdhp6LYYuscgxlzqUF9XjX49++PDKVORX+DHkB22R3EuHVkl9gbElKFjy789ovApzkNpN2rnWcis5PBMIWIGpMXyI5Br2GXc7h+Pv4OxEz7EhVf+lcE2ZiFLwo0ydtLDN21suoSCc049oM2fwa3gl+plOX2whZmj+uxh1N3D4FSaGkrjXnsd77z9nlWLilXCo2TV6bdcsJBzai0mjxuNfMqghKS3xQCBl7WmVPvL5OsaypEJ1WWye02YzRQAd14ugOQCaN8PQHQK3nn5rAoo0ruXWeFiyymY5XwvMNM8vwKobGlW57P7bjMaHGaD+94qD+YwO3+J722n+K9gYhkAaR4ZSKxDKIaOAFgBSJINthikP53XNzGx2tbc8zJJRzUitabQBB0gCpAjNgXFIDX3+Qkg1a1dixeefQQ3/eUCVE39ECOH7IJQB0oGcxmgaU4ATUhrAptMm0iQ4h8keENJOr1U4ogoFP9PtBXJAPJPMlRMVgnZSWmyOLR+eOGNj/DqhNk4/rRT0KB1BjW+4jktJrhOblOmbpsRBjO0KTKllIxEcErzsWHR2wwkMWf0ElCgfzNY27Rjx/bo3r27ATE0x2tt76w1fzot+GNeiRIJ7P7L59uoGGTqGFnNZOrEGva/BJFTBqxLEjjSutxL+7VQkk1zi09go6TqNJQKQlGyDNc8qjUrYCpO9lGAfleCyTq7ErTEnf/B/DGvIcxkp4NOORmdB26Lu++5HY1NtTj4gvNQtcMATPx0LZ646iEkuCY78Df7YJ+jR1I6lTWPTPuLUsv2J5Uol3LWTarHxfqazQsa8MD196JpXSOO+s0x2OX4nVDP7VTXVfLWqtHlp0a6P91oEnjSSUq+8n4CqQb0ayHA9O+xqHnxHXRj358Vb0KnWy9G827bYh0Xuz5KaYfZ12PhBApytB9XdUnWYmI2Y1w1Q03iYQ6amluQn5/L9XcL+xhr7BqgMokCgkqF6QR271uKoK6Dy0WR4DYkY+ckbfyYvcE9l2sB1wKuBVwLfLUFXADJ7R2uBVwLuBb4iVhASYuLlzVj/4N+gwkTnkc5Jew8iWYGaq3Aa4SOR5jO6cuz19GZLKSeOqu3VFfTEWhCZWUlM0LzDbsityBI0KgWTz/yNA7c92BT0+alV8fg6luvQPvO7SknwFopOpmRamOcl76tap5I9qu5mefjSl61VCT5E7dr9OQz00yg0oZeLoBkWcUBgvR3NoDk2Mxk39HZdFg0ClQ4bBpne/2eDSA5bCPn+G1ZTc62WwKA5NhOgJECIQI3HQBp/ozJmPbGf/Gn35+E4YOHmH5b4C1h4Af4bD7w+pvv490pU7B4xUJKxtfQoW3AXsOH4v67L8e4FxfjU9abOuSwPTF4YCkC3Ef7JZlKrJCCGHxU4rAStC0s5Mu1A7ihqUcs9h9/v/WBN/HG5A/xh4v/imY6zMHCAJ8pZiITQHICbSZkYQJ1VrDCqruw+V45Nlip/mmCJUYYn2MDwaKYACMG4r3MnH3qydF4b8IkBhx4JwSQQDkjH3PT81GDmRNfIoAUp0wK75VAkofSKpI4koxdgIEOR6bOkomxM/dtSb9vU8Nh81nHPfPPwQLZ46WTfW/qvZmaDwKONucT9nOwoHuNW6QFDCPWvvOveES0Vgxzk9fnWgCSJOw0m8XJ7LPYShaD9Kfy+q4AUoSyWgqA+1jnSAkeKYI/jLPzniQ/x0Qr3uuCOfOxcP40nHvSkVg3fRpG7TfSrKFzCBIRGrDmb0qKmYJqTtErIgmqJ8UlCUgO4cbkKBM8gLfYZJwkGD33Sh6NbBIloES53x8v+yd67zAMPQcNQkT1EAmEM6RvTGslnSjhxEpEsYAPAXk8v+o1iSBs6jkp6cNKThKYpAD+rFmzcd999+GCC89Dv379yCBWvUNeHxc8qtez5b7IvGGtIrMa0yJOSQa0n6TtHIlJI71LVpoF1LF91ZZc36iPqO1DtGVK0spxSgOqrhBZZeoVzvwTJ6snTXaYWO2qZ5VaV4utF69E7RU38+8axA/eG0NP+y1Laabx7vMvYNlrb+KQM89A1f6jsCiWg8cv+w9WsOZW/9364cz/+w1l7MgITBO0Ieio9Vqax1dyYJhAUikXrBNGT8fYJ18iQJODcy4+G52Htkct180paiyLDSR8UZLOXk89902QOVeOInaxfpRL/PyxZ7DqgWcpqVdsYKqVxQF0+sNJSDABq6YoH/XqZwTNPGTgF6bJghImSsDVwwMK71Q/1nSrGkmqjaR7zxEgqxpI7I8+Plt+1noavp1VA8mpJ9iqo+gIhm65PdK9c9cCrgVcC/xULeACSD/VlnGvy7WAa4EtzgKKT9dRNWrYiKPx1BNPYtu+1FzXOpqOrRzzpC+Iarol7y1pRsSbD+JG5vdmZndJ4ixAJ1TqGHJsFi9Yi6suuRa33nAr2UtxXHzZxbiVxX3zy6iPTSdIATU5ynIco5LPSKk2C7WvGSAO0CER60jHbJFUgTwBuag2k8ZpmLb+5uaW4PqpdxgnoJkNfggE0We1h/NuaifZwXwnIPpN4NRP/d43xfXJRsqWFbAp+2Szsya88iRK4otw4eknsh4SmXU5+Vaxd9NxGZSRohqfjemz5+Pp555GbV0EgwbsiU5bbYNJ736CNVU1rEtVjS4VnTCg20D06N4FOUURlG8VYj0kBo/oLBdTrq2UoK4pcs9jsVawCRhFmJZNvx0tfExr+UzO+HwFbrjrLnTdZiCOPIlON4M5UT5fYkEYFMopLpyRcPtpAEgJAj+yrQAkgcU+BhksKUU9+6rPxTBJjNmjBYUYPfo5vDZmLCX085j5mmIx6BgDFTX4bBqlN2nrPO1D8JuRLIJkDCoQsA44UnVGFkY11azmMXJ+TgByU3QU9xhbrAWygftsqc9sYGmLNY57464FvtICNoCUDSJl4wkaq/lPDKRWAIngB+eyWJaE3U8ZQGqLiznrV03HAoE8ZExYyRPWlqo3qeQrU1uNc1oucyXGvfASBvQqx8jte6F54WyMHDXMWoSr4JCmMdGQCQRlyFgMpJOnYYApAT9cBnCtF+Y63SBTRkBTMAOFNlkfibvxHMuIL/32/Ktxxp8vRowMXm0pGWklXxhJNS1ptGQw4puqkarvyXQhwzlNcCLFCL4AJLGmJBsb5DpeaEFDXTOuuOIKdO3aFeeeew5rmzJRjL6BamyKTWPJtf10AMAf82FVzdM0ZQut9QhtTWCkFUASGETeF/uHGEUCkJJE5BKqeUl7p+VLqXJVot6sZbxUifBQqi4lSTnKwSXJvNYxxdPmIhCNkTA6cF21bdKPeff/C56xr1H/MBedrvoLmrbtgzTPU//hR1j893sw4tDDsO53x6G6IoQXbnsD77/xHsq2KseFV1yIYCf6i0zSESophYg8gozxMGswMX0nxCa/+dr/YRbr2vbr1gGXXnUuEoVp1i0iSJoMMBlINY+0LubzG2ggMZ7MuUguBrNuU/zJ5/H5s2MIKOWgomtHDDvxKNzz/DNId+iAfc8+CwsLi1DJfpnmPzGPggKPCDyJZ6W6R0neV1q+KE1YzAJHApG4lDSsYG5h2Fi+ZJTMpTiGUcJOko9pSkOqP34ZQHKBpB/zOXDP5VrAtYBrgW9jARdA+jZWcrdxLeBawLXAj2CBhjiD4yyEe9U1D2Po0KE4YO/+RvHKLzqEyUBMo45O7UtzVyORWw4PtbTFwCgsU30cupOMkgcY6I6QLVDJOkd33XA3LvnzX8lGqsE999+F6++6GoV0RJQPaRQaJHsgz9KXYiCYYBIdAR8dnCQz2ORQOqwjBZFbWlpMcDn75QJI39wpskE3J7jpMJGcdwccygbq2gJIOlN2vSTnzNmMpA2xnr75Cn8+W+j+BGyoHzoydo6s4pS3n8bA9nU4cv9hqAj2pMOfR8YeC/V65J5aydXzl3yOhYuWYvudd0dZUQkefuoDTJw8GwcecrRh3K1cvgpL5i/H1LdmM7ASRenWDAaEGN5J0bnlESVhU1AQQrsuhSgqK6RECT1iploqACXAtb45ghWVa1AbaUTXPj1x5AknIFRWykADgznMPDVtReBEyvCOo6xMYgWWFH3yMCCxeV+WxKIDzun5tgJqVhatpMAkfSI5P203ZszLGPP8i0bXP95ciwJfMxZPIwOJN8GkUyNVYgW8lKGucSzr7oysi2UF3nkW88r6xvnFfXft8W37g0DOtv1FskHfdn93O/e523LHG3uS3BALydGQsgGkcfNqyUAKcR6w6mLGKM8mwo3FoN3cc1jrHNOWT7NhAKmVYSIQxiRLaF7XnGTYirwj3pwApERtC8aOfgLHHzYcxTlN6FXiQf/tWcNIWmU2WzfFLBVPjrVOVuCcy3Xzz7mWKJkYXtbEoQAa2SxkUVNqjBVhTLKLVF/1enb8Qjz++ls45vRTuM4ne5frcSV7eTgPm+OyBo1TP9Ao4JlkI4bldR06FxM9VG+JeWJmbmapGtRWx/Hvfz2EuXPn4pZbbkFREVkyvD21n6knSVUCJZNt2QCS1XcFApl6UHw3DCS7S8XIGjNJYJJDVQ0jMVvF7mIjqP2CtH2KEhDpBAEoa0lnqaryR5WlamadLMvvAjq3pNBp+ueYeNfd8Kxegq777IaKS87HjAB9ODZYh6XrsOLC65AbKkSXe67DynZBTHphNp57dDTBRz9+/6ffo9fQDqhlcmHSJOlQYlxJgB62KxlU0z6pxJSPZ2PZggXYZ+dtcMKxI9FEiT2Nb94EASReP/OFKIPH9WhRCoX80I+Sig1jx2PZ3f9GAeutxnt1wm4nHY3yHbfD/8iImvPGRFx07Y2YUVSMWkpFz126jPV012Ddkhp89P40roHrjZJFkomIAtCKC0sweLtB6NypAt227ohOBKPo3vIf7ce1eSDRgD2362TWi7waewAyLWBb3AGPXBCpdVRz/3It4FrAtcDmt4ALIG3+NnCvwLWAawHXApZjyMW9Cs6/O2Ee3p8yjeDPycizaRQJgkPePC9FooB3ljdhLXWySkIhNFLGTs6Dgs9yW9OSmqK+dtWqalz557/jiouvRLgxjJtuvwm3/PMGFLVnQV4BUpJjYKaiHEdJFMSla81AgHLtVChWno6CxBE6EgrY5xJgijJLbEMvV8Lu6zuwA/Jk1ztywKBsEElH0bYOoJQtT/dV4FBbVtgv+VFybOPI/AnccP5eueQDVC99Abvt3BXDB+1NwCdfKvSmby9avhRLFlQi4K/A7kMPxOLlYTz30puYNmcuDvnV0QwC9WXtsAhCXj43i8K4+dIHjbTgaX/+FTzBGOqr1zF4E0DD6jCl26Zg1vzpiIap7Z7XDtsNGIQ+vXpRNqQRQdZQquhWjg6dy9G5V1dmFhOeJUAUyC3gs2Nfq8lnltSNghU2OMBsVwFJ5plsG+X6URu0lfkmZpwCJK1ML44Hwr+YRtrM+mp+fy7/+fD882Pw0lOjqb1P6Z+WGiz+6GVCd2Qg8Z/CcKoRoHtzACRze/Y92iUarMRtOwv8R71d92S/SAsYoiw7FPPvf5H3596Ua4EfygKOXFfro9MKCGm8buZoPW4+ASTKlgqcVVJTnOtGzVt+SfRu9iSIVst8FYAkUMBMQ2YDgQTWPprvkmRkpHkzJJagqSWOJUuWYfrHM7Fo/gIkSS8uJE3ooTuuxNrFM7FLv87o0K1CWndED8Qk55gjVj+PxWW4YVyQTGLmQZ1RyRc+I+lq2VQrAfObpG8ZzJd6QJJfnHv9Eyjs1Rc9dh4AT4hAkEAnsli8olDLR2AhpSR34tHMtVsAkqnWaMCFJOulCjjy8GAiPddXhzH5vclM+BiDiy66AP0G9DHskKi2I+oRo7aeEj22bAk7i9GV6RcZJlZrL5JUXII+k/pPgAweAUYkE6F2XTNqquuwYPESNNe3oKW2EQn2HbHxgqQCFZTmI1RShJ79B6CkpBg9yBzqUwXUXPMPLJv0Hqq7hDDi0nOxeru+WKS6m5zAtg/nIPL3/+CTKR9i8P03oKnv1vjss2rcecs9iDeEcdhxR2KvE4aigWtgU1eIHSHNNWxuaTHmVScwduJUxOmz5bQ049idt0efdkVkgTdYktmUsPOyTpOSE4V75uZ70I7XH3p1EuY+8gwKoi2IV5SgzwWnIUjwiGJzCM9ZhE+uvQ/D9tgHMzt3wriVSzBh+mRpV/AglmRfDg8o1QqPV4lGZGgJ+NSDxGREXd9uu+2GTl22Qv9t+qBXt3Zk9YexU99C5JL9VKAaYNZKcANDm8NQ/6FGPfe4rgVcC7gWcC3wXSzgAkjfxVrutq4FXAu4FvgBLRClI+dlqlrV2jRuuPF2nHryCRg4sBPI9CfQQweUa+tanv+txTWoS3HRTkcgGAwah1UeqI8LdTmh0UgC61bX4qbLbscNV95MNlIl7rj3dtZluRnBYuV62bIVkbgJwMepeW0cSEkt2MCRE5xX0F4Zik623YZu3wWQvl2ncKTpHNk6p4aPU8DYqfGjozlspGwm0tfVP9I+v3QwSffn2Mw4+uyrDhDnz6nGlIn3o11JHBXUmduqXUe01JE1x+BW0F+I3r0GUnKuK14d9xFeeXMa8oorsO8RByG/ogCN8Tojn5FDnflUYx7+9sfbyTQqwqW3/BGePEq5KRTNrE1/nIWCiaF+MONTvP3Wu1i5eC3P1x4H7DsKhx/dj5nYwNp6KoowpTImUXgy++QWC3cN+IN02MW1UWCbEpKmekQWgKRvFBTajDFvZcc6QKWeeWcMcPpnigEnjTdy9JMMlql+QnNzDOPGjcMLTz9OLfsYFk190UiSCMxWcEy1qHKk+8+/xUDK3J6R4LEgNBM7MA1q10RSX7Y+uu+uHb5XP9CTp9zx7H6kD5Iqavu9xVva8PduP3Sfwy1hHNrwCsZJcmgdq5s4G45jIDtMCWUFhQUgRclmEA0j8LMDkCzAwFq/clRQ3hT/q6ysweQp75OdPAm19fXo02cb7LjNdiijhO3S2dNxFQPrqxZOx4hd+zMhq8jocwnDIdEYs+dX4eXXX6OUVwyHHrw/tt+mm5GPM1LUAtcYUI9zkteaXd9RdADMC7MmQnY0YhE49rxrccwfz4OvfRAtqRYU8LzJMNfsTIvRK8H1uthGApD0ChgWtDTCCCip3mCUSWRM8DAMYvoOMz+agfvvfxDHHn0MDjhob7PGiFAKOL8oQJAsaoAuDxUOnLXmhvvCL/xbAyrSnqaglTqCkuz0bgOo/F1tVZQfInhE8KcyiXmzPsPs6bMoF74QdQSNlMInkFDFriQnrleKiXlprgORy7mI4MpWJQUYunU3HFHYDqFHnqfqQyNafjUS3U77FRYwCaea7So/YFDEg6In38bb/xuD9r8+BP2OORxL2Tf+dtn1aFhZgz322h3HnHeUkZRMsw6ljywknTLK//to3kI0kfb24bw56NujGw4bsh38LTEjKaxkwCjXsWLPi1VfQMC0oKUeeXO/wBc3PoAg76OpQyFGXHQO1u6wLdYwSTEeS2PuY6zJ++IE+LnIfYGdaklxLoYePALlRMO69OxJ1lQ+8rk2FCAl8FRJHAIv11SuJcBWjaWLl+Gtt8ejoaEJRaUF2HP3nbDvsO1x3AF9zHqR/Hz2XIuL3/pywGsXQPqFP33u7bkWcC3wM7OACyD9zBrMvVzXAq4FfrkWkIy6iAiqS//4E+NYl2UlLvm/04y8uiQQEnRGwtRYf+nzlYgEihmfpnQUhawLKHnQTAfBqyKm3D9NZ6dy2Trc8Lfb8PfLbkDl8krced+duOuR2+HLp6MhiXZmTfrocOoVZ+A3k4aZZd5MNqr93WaMbf9yG929s4wF2jKvHEDMqV/ydQEOD7XVq1bPx7JFsymflkYFddoLffno1aUn9eALMHveF3h/6kzWCQih/3ZD0H/wDkgRuRDzyMv6BJIlibOWWENVBNf+5R+o6NAe5199CoEmS4pA78+OAAAgAElEQVQt2ZKDokAIzQ0M2LDqr0h6ox97Fe9P+hD1tTU46JADceSJB0HqNQoOpX0EnhghCrNAkt9XYD3DKsr8EwaQvpyxvf43JijADFZThyqQZ+QExUSSjOabY5/Ha088jGXTX7ckSZTdymCI2jDGiJWXyDZrQ7dq+WgwyQrOZDqBvjPBMPfdtYPbD9znwB0HfrRxYIPyc9YcoP9XykMzQ72vzluLZrJ1vQxaS5qVM6hhpvrECN6MDCStD5TgINZ8du1IzVmao/SdYRmxjp+PDB0/56QIk638/I53gJo19XjnrfGYNGUKWfx5GDZ8T+w8ZGeUl5cglwZI1ccx4cUXcO7JR6JyyWyMGrEj1w38wdgBePHFxbjtnrsxYOdu/Jzk2mAmzjr9NJz+65EGdJARpUKn6c1Sq+O5+f9eSo6phozwi/c+WoFbnhiLo8/+PaIsJpjWRMqIfCBBCV1uZxK6fHEymwkgkW0k1ClAEMBIrplUF4bhCWJ4BWrxJHNnz8EDD/wLI/YcjuNOOMqcVUQmsY2sY4h9pPo/BC6MdN8W+mKjpLg+U59OECnysP3UZgkCgQECeC3hBOv55KORGXwT3/0AH06aSr9qFZNiCAaadRAZPQSQRh2wP3KLmIzE5BpJ/8YobdwSbsBb419HmNlHW/G7XqurMZKJTfukg1hFncHu91yLNQO7YSUzjXwFuTxHNQZyzdp/4To8eNW1KO7ZCUdddCEWBgtx3d0PYdHH89C9b0+ceuU5SATo/7FPqMZknJQo+XpJSsvtvvNOuO/RR3HEr39NhJJ+Ilk+fkk0GlCMUCSdQC+fia50Nounz8SkO+9D6doI6rlt74vPQuE+w7GKbuGC1S145pln0PDeJPyaoFb7vHxMKy/GgZdcAH5AS5Djcz4l1FXH1Uj/cYUrJ1aMJK119XjYWVF1dTHMYPLVshWrMe39iRi6XT8cMHxnnHDoIIKkrUw9k+hhxhGBaU5/zFQ03UI7qHvbrgVcC7gW+OlYwAWQfjpt4V6JawHXAlu6Bbi2p+9L5xWgogCuvfEm7LPP3jhg/12U1Gac1Rouqt+cvxrpwvYSQ2e2YdzIVSQYoU566CQbHQwCSEvX4sZLbyeAdBNWL1uJu+6/G3c/fCs8BVzYs9iuACS6pMapThBAklPrMU5o68sFkLb0Dvnj3n82gOTI1TlX8M31nf6fvesAkKLKtqdznMAEBiRJliRBFEUBQYIuZgERwYwJzHnVNYILiBFFRMAIYiAaCIqKoCJJcs4ZZmBC5/jPfdU9jO6u7v/6ZdRXu+MEuqurbr3uuveee85JsnlkR1nRQezatJkNnh2IUWrNTeaPy5XBCVsXGjRtAleVTBb4mQRj2bOh7rtNvAW49qWRRC9p7Nt+kMDrGNRv2ADX//0yJOjrY+V0rpNeSqHiJLKyrPDRb0waDbRGwurlG/Hh+5Oxfet2nNq5G66+vi+BIyraEEUpC/qU31gWNeN9PrL9CNgq1hGnW80s+sv9IqT7JNCSMrH+fWNe8dV+CUCKUt9fJEqEnSSTrBFOOsuWkeFA6aFDWDxrBp4i4O0kAE41P34OsQPBzyO269TjyplGitYhcUi9ekpSSP32FzXxPnZXXb+yjoCOgI6AROCoXN2P4yGf4QZLz0+A4vPNxfDzfpjkQJNItIbJXBejH1vFe9oxCKgASAIWCXM27Y2o/H1EtovfFbue92Bh6Cg2s4BIvLfLLWfRt0vx3tsTyVLOQMczu/CroyhzicUhH8OGdjCJoq27sH/Dalx+Ticc3LEOnc5qC6p1qW3P7iQGDLgPNw4ehLN711F/W7MmhjtvuQ2vv/okGtSpomTjDhyM4OtFixV406xZHTSqV5vMZ7oEUtpOtiEvTsNWvxlnXXo+/JQzCzPJsPF8XAQcrMz35bijBH0U+EPQTtiUFv7Nwtw9FiGIx+sgTGLZ3cL5SzFhwgRccMEF6NGjG/MYno+wfAkeiddRPAUeyfd0898Aov56m/BPAwQW3W6yaKSWooybixK9cVk3zF+yM5xYsng7Jk38AAcPHFEEpbAvgPPOORtNmzTCcdWqIjPbAweHi0qFaMaUR+onqduoJAdfgP61JQcRXLoSLdZQ6m7BYjg5iLPN5cDyVs1xyqDrUL2eC1Qbh5NrylXiQ82DZfjytfGIUYL5ijvuwr4mjfHi+7PwOb8ycrJxF6UULRmErQQpZJ5Vyq9ls+fhQdaMr7/4Imqd2g5VWzZHwOVGMetEF1lQUYJjdpEnpgxe7Rhl+NZvwbrnnofzcAn8lLnoeOtNOHh6WxRVcWHF0kKMGjUWR8IlqMVc9uxACDUcTlTr0hknXHQODtEDrMRFkIwVpJmSfpyz4uJKyzEb5y/ixSLRaMjTyRuJLP3CEH74fgnCHLyaz5zxxn69MXBAD+TnCgPeeGSUbHe7jWAv13+Ccng2Dm/pTUdAR0BHQEegckRAA0iV4zroo9AR0BHQETDqdybY7NPCzKLjm8WbMendybjh+utxwgn5qt8qNqif7ygFPXGVYauHxQHn5hAk8hRjfm4ASFbVCH/6oefw5MNPYef2XRg1RhhIBJAy2LjmdJ0Y+JppdioyJIYVsry2SGQcLSDTANJfs6TUC/L3jkAaQEq/bkVJvl8CkGSKNkxDYaedfl1stojhtImFtZJiE0kNKWUJ+jjZCIiyQeDn+8VKpx6roEd83/GflOza6qWb8PyQsTiZxfe1d1+CkFmmmTnRK4822REIsI1GINfG4laMtaWRsGvHfrz66jhs3bgLp3U4HYNuG6BeI06pGbfXiVLxDGLhLQ0u9T5T8igV5DrUtGbl36QRl/ZFk0luuSbCQpK/Z7AR5woUoUOT6oqBpMR2RO+PnSy28AhwU/KOzca03KXIxKTBMiW/k9oEREv7IenvKUUdJb1mNGT0dx0HvQ70++C3/hw4evcxPovTd6f0Z3SaPCqSWV9s9hFIEsaFSB+zkS5NY/ES+unE0e98SxNwSHn2MbdNA0kCJonsrXxPcmrERWaRgC4iORcOhOFit37OrHmYOX0GOnc6A927dUPV/CwUlZJX5WZmzftaNBiAl8311Qu/R1Xez06rX4NPPoK2Z7ZUKTtJJpgxTfbxJV4Z+zgsXv6Nf49zGOzqK+7HoOv7oFvnNtiw1o+77nsIJncSVfJysXHDFgy8+kpc078zqCatntP3hkdw+vmXogH9j0rZkY+QoeIQgIgMEzPRHzl24kgEgcjvULmL+J8SEKO+tcfmBg9XDaG9MWEi5s2bhyuuuALt25/K12Puwr8nmbQY4JF4ExrMI/ldNmFC/VUBJFnnJg4gST4Tp79ljodDR1R3EB8pJ2uq9yfPwuxZXxCEIxhT5kPfvn1wUusTkZfvgJsDf2V+gpZeC3z0/RGZQnkvuIRFQ1ZTUBjYvDAi6VaPLLeMcdOx+YtvsI7Mne8JlKy35yDE9XDJgAvQtlNd+Ila2mIB1GGOdWjuZ9j68gT07NMPpst7YdTc7zFl/BR4Mry49r5BqNuyCg5SZtGV7cZSeno2c2biRKpPLPtmAVoOuhKFHF4qC1vU+grHg6iW70LR/n04xZ2L6t9vwZKXxiGyfi0iOW7UHnwlsjqfCV9mBj6esw7vjp7EpNiGxlznXdqegHNrVMX7w0cidDiCG598FMvIzt9rj9G/iP6XwtziGk0wJ0ymBoZMPH8BkORzQr4ryUV+Vtj4XpLhq20rN9G3dCfmTZ2Oc886A9dd1ws1a8jniMKjDS8vmogZg1aagfQ7f5zql9MR0BHQEfiPEdAAkl4cOgI6AjoClSUCbHaLVl2MiXOCxYMQE95+dw42rd+Em24ciAIpAplHz1l/GAFKSElSHo1IIzwJNwseHyUJJEk38Yn7tx7A0w8/j6ceHoqtm7dh9IRReO714TB7WDTaaH3KBreVxY00gdnqVrIDSQ0gVZaVoI8jFYGKwNEveTxZCOpERP9RmllsrohDg3w38z0lJr+i+y8SHrShZl3spAcB5dfC/AsLXxcbQ1a+/ebPWYS3xkxCd/oXXHrjOQSQYuzRxPk4NnJMHsNnyq5cx2BiEWyi7Et+ngVbNhRj1DOvYufOnejcrQOuvPpS9f71c5LV7hHdeTEyk3esPPHHk94CqkjvrbKDSGmATzXjGAdhIcl3kQwSJ7YscxinNi5AtpT7hrKPAsykMaYaVHLq6uqUY+VGHCus9p+yoPQbQUdAR0BHQEfg/z8C5YTQ1EtV/CxO37GO8I8LNgTg4y3QRolSaYzHhdXD5/zS/fn//QxEhkx8mHijkQGHtD+ikq0TIImSbzJQEqbcs3gSWpnzfvDBVAJIc3HLLYNwUptmCPopOUtZVovDCn8syIY4mc3UMrOQoTz3/Sno0bo1jrPEUJDrQuO2jcgQIiuXdJPtW4p4X7OjTt0M+hMJp9+EYJkF/fvdjEf+Pggnn9SMPz+ME9ucjDseOB/EJrB4UTHuvPUWvPLSULQ5uRY27QL6XXc7el19A6o1bgRbBodUONVC4gjlxwwPQQG+JNYihSc3UsXYSLE2gmXA8uXr8PHHH2Ptyh9wx/33o02b5sobJ8bzl+8VwSO5HmkA6a/OQJLrHKMyg6yPTJsXVvphmsNknjO2r4x6B0sX/wAbwceWlD7uTM/L4+tnopRoahaTnXBQ3gziTSXusmTOkKWdIKroZF7poJxECT2EZKCpCuu6ersKsen2JxHjGiw8pyMWENmZ9+0GeHKqk1kWxt9690DHi05SiVMWV5H9h5VYfe/jHEzqgjzKxo1bvA6vvfA27A43LrmmF04/pzHKWBMe2L8HB1ZvQK82p+Lz4c/j4t69sPP4XOwhuBNPeunxyfyXAGoGh5cKIn4UbNqDLcPHI85FF6cvbsM+PWm+JayiKlj7/W688tw4gL5bp3Q8DSeecyoKqntQgwNR5g3bMOeRF3HDvfdhdYvqOJDpIFBGkJXopJlgk0BGAiYnuTANpy/654o+o/hKyW9kE1ktboKilMAkoNm8lhnjn5uGeZ9+hIsv6I4bb+wDL1lcsqZJalK5YjDgIzOMqKzedAR0BHQEdAQqRQQ0gFQpLoM+CB0BHQEdAanmUq1WNcVlg9QlUri/NuYDHC4qwh2DBsKeQxPTFYdRSnmFzCwXZSsCLE44TSiFpZmjcGQVmdm53rNpH55/9AUM+cdQAlAb8OqbowkgjYCJDKSEVQAkQk3CQOJrCQNJJf4p7er0tUg3FMpZAz+5SBWnU+WfKnsDXK+xP28EVAOEnRVhBkUQUKCohWykMAtWaQqIN4KV/1OSJAR9FIiRYEHMphKhI76PKB3CBTz5dSlmP0PfAZeiw4UdyPijpggLdPUe4JSvnX5JkYTsn8U4zZCC1ByxkZlUJcOO9Uv34dmRz9GPLICBN1yHk9tzQplFcFk4AFemU0nmSaNC3inpCXK5In8UACkNHEmDRH6WzxDVLOF3G8/LzrHSNmysVJGTEpyN8RQ4T1oHEm/5fPglAOnPu0L1mekI6AjoCFT+CKSBo4pjDunPb2IUWLaHMl0yD8GbZoI5q7SI48L4lY7vMdySTEhlYMRCqkf6/iS/y89KdpXMByVjpxyPzJhL4GjWrDm47577UbVqLoEwMo28bjKTYigLBZQfjUxBJGRAguf35YfTceOFFyKyfQMaN6iOvIb5CHMYhCK5Ru4rAeMPobifkl5kHJO98uF7n+O88zpj3559uPnGhzF15nhYmKZLXiADFg/ePwY1qmdj0OBLMW3GHtxLyWmrx4skmVGe3Hzk5FVBTpYbOZke5OVWUYMvTrJMrJTkjZBa7feXoaSU9UCwBCvWr8Ladatx0imnoG+/vsjKIXAgRj7i0aTYYmmJXGEeHb1QRkYiQyx/3Qw+SYDDFy1FTjbXQVmCsnAOAkDAi8+8hZXLV6s85+zzzkan7qfT34hDMZRv9BJ4CRIASnLASMA5ExOe9LqTqsrCokxiG6U/Ug7Bm/pFfhS+/ymK35mJBK9l03EjsCs/Gx9NnodPpsxl+Uc5SDLEuvbriQt7d2A+G0f9wiLsfHgYSigx1+rlp/GNL4Yhj40h4ymEvgIg/a0lykj5XjrrcwxuegpWz/0CEZcZJ3Q6HfvoZ1RMcNPKPNjH17e64sj3+dBy234sffZVmFZsQ4jrLPvaC1Htor+RrZSJjRw8HP/UWJQVluGUDm3Q8bwuyKmTT1ELvoe4xlpQJvGLK+9H8xNbIvPegVhHczAnmWsC+KjxLFW7GgxRWVTCPjIAJMqr832phpCYUCeCUWSyxm3bMAORQnr+vvoOpk2diSsG9MONN5+vZKVlnxYmxzZ+yftVbzoCOgI6AjoClSMCGkCqHNdBH4WOgI6AjgCzbk6wRcMsgJkwCzuCCbYk48z5MW7MeNSqlocevc/Ht/sS2EfddHDiLZGQaUoLoixkpGhNMpkXZtGeTXvx/OOjFANp3dq1GPf2q3j2jRE0J2ERSapFGkCSVjoFMJQHkppqrLBpAEkvyt8zAtLc+an3kbx+erJZmkH/aRMASSQZ4wIKkWEnxWqUZtICisrTpLC3sPKPcxrUKh0AgU0TZO9Rfs1KQ3CR1BC/6pFDXsLOTRtw8+03otGpTSnVE1JSa3ZOMds42uwPlrIBZAhyJDmV7JRuECUjBYyVScwvP/sO48e9gdr1jsfdD9xDyTy+v/j8GKdLE0o+Rk6I3QY5XtW0kSKb8K1MF1fy/o00UYJBMqr4PS1fJ9dDsbxY7cf52ZVBI2cvG4vmKJtobFgFybyyurxstLCBx880Az+T63JUws4iHhqqhfXjxtbvufb0a+kI6AjoCOgIyMcw70gyTJTiiqoBB7lfUpI0zqGJQ3EXARDe79gYFnckM4eZTGxUR3iPPZab8hhUDex4ubSq3N/VgANl7ESyTu5VJubIhw4V4uG/P4w777gbJzZvSO8Z3rPsbHYTBDAlSCcRTxeHmdJfzCUilOliG/zdUS/joeuuQemqZehw+olw1clUwxFReiI6CRKUT1ClmLdpAE4iuW9fKfbvLUWTFjWVPLU8NkwGxhNPvESPRCduve1a3P/YR8gqOB6e7AwcpizZ5m17+bx98PmLeF5RHNy/m34wPLuoXQ2YmZn3i++jw8lz4j7rNq2HM+jddNxxxxHc4GCHHIfca2XchRcxKYBGhRzDUBxM/UEKgL+0/6CsY9ZFzBltES8lC60Y++IUfPPVIjJiMnH+xT3R9oyW8OaaEGEs/WTxSOzDZLw7hLHG/DAUolSx+PakPLjizHFkaEhYetWOBNF8wwF8/Ohw5BCgbHjBOYjf3BurGfM8qxuLZi3FjEmz6JsZofdVDJf0vwjnndsWdYpCKHx6NDauWYnGD96BI9Xr4OHHX8N+Ajx/u/gs9BnYAd9sOIh8ypl3idgxe8oH6HrrVdiW9CPuJoeJ7wlJN6OU5atqS6DG/oPY9MSLiK3ZTDWKTNQ8tzvsl52H/QVVKOsMvDDiNexZugXtTz0JnS7piIzqZGN5XThcVkLQ0o76xUHU+HgBZk2biVOefRK78jI5s+hASJh/PE9hH6VBJEn2xGHXkLATdQ2yiZg/Op1uuCUp9/nRpVlVJXl8YHcEE8ZPw/TpM3HPvYPR59J25W8n4TVpAOlYfrLq19YR0BHQEfhxBDSApFeEjoCOgI5AZYkAq9FYnA1XFhCyRVgkigG9+NFH6L3ioG55zGnFjNXFKKIMgMVFSQ42zC0sEgxxLBaKillkxa4N+zBqyMsY8uBTWL16NSZMeo0AkiFhl6AHkpL0UJOTLHgEplIFZkqaKxWPNPMoLW3/0wFFzUCqLAvnz3EcFQEk+TktX/ffSONI4epw2gi28v3DiVsL3ysRFqsOTuDa6GLsE6aQK4MgKQtckVdjMStG0xE2AuiQTQ+fbGwns+/lkS8jL9uB2+++BXYWzxGRJqHcoxxLLERQhFoyFjdZTvRbsnGM2CYaM5wctRBAElkSN19r+LCXsH7jZlxCnfyzzz2NxTULeL6G0nWTjRW9+P7Il0W99fgA8SVgL+dYgki/xDSUQ5dJbtmkIZee7lZ/l/Nwk/HlD8Ibj/BUeR2UzwIbcZTbZA+OHgty3tKNlL8bzSz51LJI86q8gfWfjNz/HGtcn4WOgI6AjkDljEAaYEgNaqS86Qw2BeVgKdeWsHtQxqEJ+Sc7GRJJyryJXJW0eC1CwziGmzCQ0gCSgEbidxTlAIOfsnRZWVm05DO8kUwcWPjkk9lYu2ot7rrjDkpGA+ylKw/RUr9PSdGZ2CwPMx9WwxEEFRJHSjFn4rt44qYbUbLye3To2ArIpeyZ5BHyRNHNY0wOHCjDjKlfov+V59EHMQIPfW6YovN1ZRDGuM0pQEe12q2Y+M5HaNG8JWo3qYWrHhiHi668Bi435cbCHLDgziWkEZ6Dj/6CHjfZz/TYCfn5ndK74l9qY9Pe4Tar+7Gd/jxOgkkhHq/k8zYOc4SjvD68OsJEkpzf2CT3kIcYfGDJQwws6agf0jG8jMfkpQUIZQIHl80Dl9mJj6d+i8lvTkdufjWc3K4tLu53BhJuoNDH61CFHj6soWRoT4GNEZENt1LKUBjqVl73MP2GKC9usav15kyGcPzuw8iYMAvrZn6GROO66ED/ohW1M3EkxwMTpeJqMuecP3MT3nnjQ5SQwe6iNNzVAy/FJS0bIGf+cox5ZjiaXHkxapxxFh566i1s2HMI7buejGsHX4CJH8xHt3bt8MWrE9DohFpo3etMlDpYKyYoec6c1EqW0fGs8+ps245NY9+C6ZuVKBUZ4kvPRqNrLkeR3Y0Qj3v6lCWYOWUW2VcmXDdoAOqcVBVhO9cPz8NsslFK0Y78wgBa7aBP6JOP4uTrbkJ+x9OxnZWqJSeLXmH0C5X8OsVCSl9IgXQltxTPLovISFJK2sU/uGI+tDshz5A85tfyZQG8/8FHXMMx9Op1NurUyUEG0aUEgWs72YN60xHQEdAR0BGoHBHQAFLluA76KHQEdAR0BJQMnQx+ximBofTKwUJFZLc4XebilKcIoLOFjTmbSlFsI/Xf4EEoSS6LmM/TryXJIl8ApB0b9mLU0NEY+vA/sfqH1Xhj8niMfH0YzNSXluatYmRw/ya+kNqHYn9IgSmtgFSZ+QuGJBpA0ov2t4yAWm5iGM0Gj/gTmDnVLA2XNLAi4KoBOBggQ/kwrTRA+EswmqAEjWHQK95gHvoYKP8iNmDsDicCbLq4PJQd4b/H2DXysiGTEBmeeBlyvbmY+PIszJo+G927tsfAwb2xn5OiCTv3LVoayjfJwn3wHchpXzXVzGI4zn3aOUEqBt1OHrM0ZpYuWYcRw59Fy+atcfs9N4ES9DStpkYem3Cpd5Zx9HyfCoBkEWMDvifFHLsyA0gCHnk8HjXdLecvU7flvkg8nzDjIQC2l8BRnBJAEi+hf/nYDLM72XTkx4sBRhuNSvkcSjew5O/G73rTEdAR0BHQEfh9IyD3oPSAQ1pi1XCrk7ufhR/eNn4+h5lr+kxkujNf9DDfNBEkEfBE7g1W3q+P5SYsZNl4F1aehwl+bd++HTs2bVH3rVPbt2Nz3xgGCZKNlCDlPpdsnwANnewe3ttlKIRDWWbmxCECAMLMl3tYnEMpgX2HsO7rhbizX2/sXfINup59GpBNWS9m4VbGQ5hBMpESiZpw4/WPIBAIYPjIB1Gd8nQiVZfGbqzEG+I8BgtzChlmkdRCAKzFGw7h6fc+Qs/+/Y08nnmQ5BXstVORwFAbSJIxLeeFBLvqMoAiEmECSJkoHsbHmymZZxPGFX9OMNdIkAEjdUSUUnd8QQKARnwMubq0dC65HcxDDAlrYZ7JTVo5WpVfSpHENjYBmIy//yuTKb3nY7kC/u+vLQCHmfllFbKlN68+gGdHvAzaXqJjlzNx0WWdQZIZZQUZT2tYSSSLdKNcA6fdS3aPmfUZ0SW+B+KSo4rsIS9MjNfCxVzVU1qMpnt9WHXDY2Q3JZB1bS9U7Xsu1tvDKCQQ5SRAk+B8UXXmpp9+sAwfvjtNrdHqdXIx/Lab0fhIIV4fMRSOgiz0vuU+3P7MJHy7cRs6nXM6mrVqgTcnvMs1GoTFX4pOZ5+OWu0awJrnRpNmDRA6EhWcEzUPFmLfqLEoXbgEVibUed06osr9N2AlF6CAZiVFSYx8cjR27dqH88iO6npBe5iyoojQqEg8zkSO0RazI5dDWScEDmLeW29j384i9LnnLmyulYHdjIqHwOvRtXR0kUiOK1uM689Bn6SgLwziqnBEi3Fm0wKy+wwASd4j48YtwNixY9Hv8ktw6+2UspPPntTX//3q6mfqCOgI6AjoCPyWEdAA0m8ZTb0vHQEdAR2BXxEBpe6kni+NVHEmMmRE0gJPgjCFWJjMXFdMDyQPJ8PYiJXCh5IcsknhKcCQnQXtLkrYjXziGQx/fCSWf/cDJn74Dp55+5+IO4WxZDR+yyc2U514mSPVm47AsYiArP0IJ5rddieLbE7Ucinu5ZTle9Ono2nb1mjYqim82S4Ws3FOSBJkEsk3obUQsDBRTsfKzkycTR/BIEROzaJ0/+OU1aEEDYtxC4v5OKlHMqkb5SQyuziKuSdglIusvvWrNuHl58dzsjeBu++5Fcc3rEHwSEApkbYRXMt4Tyr2jApQSuJHNVeMKV7CsYqKE2LDadTIl7B3414aWd+JGidVR5AdAoeSrWNzp5xtRA8yxULicafkZY4lgPRrrrvERHmoSTR4Lmb5YEptidREqpyr8UFlfM6kH/HTv/+a49DP1RHQEdAR0BH4dRE4mosa+0l/nstnuQw1qY9xJU/100f+utf9vz7b8BEkd4hMiUCJH8t+WIUlK9Zg64ZtZA/5UPf4mrjvibvhi4cpKUsAh3mADE9JHkD+iBqGiMqp8E9hPkYkcIV5bOdjHPR9Kd62BwfXr0e/c7rh4Kbl9MJpw8ey480cPMqc20wQIK48mEwopeT08O7+qpQAACAASURBVOGj8OWXS3B2jwtwVpceqFfPraR0Dx304YMpb6F2rXxccWUvBSAJI/rNKV9jM4dRGp50CnMZw7fJZjUYVMrTSaoBAYYENSLgc3Qz2LyCCAnrOsEBMrb61YCHDL3EZQBHciKygKk/qECnRCzA3IfnJqwoTq2Q8MJhGg+Hbvg4IdSQLW0lgyUuoJicE5/nYH4lzJokZXjjafawDPlI3GUdKGqVHNex1OEtzyh+dhnJeaV9HCW+DgczN3WeZlD5D88+MQErlq1AB4Is5/Y9H9Yq9MgkqCbsacnT5GocZWuJJKKRx5mZlIYlX7TRw0oAPYJNmQEf6pdEsGXChzDP+A5ZdeqgyqM3YV+j6jgUC9FDy0TQ0sOBG+ah3Ecm19+EZz7EkoWLuTZM6NPjTDxweQ9Mef557F+0DDfe+xjunTofn2/bgbbtWylGz/fzliInowpZayVo2qYxbLku1G3dGAHWg91PbIRGBw5j82vjYP1sIUIRTk+d2wUtbrkeK8imL6acXBWXFTMnz8fHlNA7o2MHdDqvPfJrk1HEwUXJt5Nuq5JytPP6Ovn87HgQnu178fmDI3HV7bdgVbta2JtN9ptIKxKcslgpdRyKKEWABHN6YS7KYJGZ7zElq8gIkoekGEgdGxeAM430ETPyQSo24rXXpmHie+/jnXdfRvOmWWQ+GSCS3nQEdAR0BHQEKkcENIBUOa6DPgodAR0BHYEKDVWjDpOEWjEu0sAOC4wA//7RegGQKD8nElHC2Igb9P6jAJIbOzbvxtNPPoMRBJGWLfwBk6ZMJIA01ACQmL5LMSRFqSH5kZ5M1ACSXobHJgKqd0OWXZJdHHuIciBcim+New+ffDob1Y+vgZtuvYGSjUk2O4rZ7HAgLy8PDk8GZdNY3LK6pJc0MsUvmthQjB2ZGCdwBduRHpG8R4SJlODfrSxipckk08pSlLJ2xtbNhzF+/ASsXrUGPc87D1deexGBI5ph09PHm+WgNjzl71La9gr8UECIQEGGBEz6/cP5S4JaccV8mvTaFMyZ/DmuuekanHLJSfBTxsTJKU5lrMyiXBo7MR6HTP5apbhW073HJvb6VXUEdAR0BHQEdAT+qBFQDBKRfKbX3vZN2zFtxidod0ZH5Luz8cmEt9HrkgtRs00DmKrwLu2wIEiGsgycCDAi+UCC7GVF1LGTTUVgyEQwQFhVJt6oXVErtv2wBs5QGG2b1kfRzvW45JLTqAzAIRR2vkVG2iQSdoSi/GQ2OZmfSD7z9fzdmP3pAqxdu04xnq3WKNlGAdStVxMDr+uPFq1qkbFksIEeeeYt5LQ4EdUbn6AugfIoZSNeKQUwZ5FjSXtA/jRLTwNIZpHtDXNQhXJfChBj/pIkGKX8qWjEaIqRBcz9ZHoJAhJEipKK7aJ2nylpV0wn2j6pvCdJ2bKEKZgC2AigmTmsRiDAJOARv2ICVKn6RKTbhJ0mQCK3Sg4gKVCHKF754JwM0QkoJHLJZNZlUwpwwdy1mDTmLYJKdvS/4TLUa1UfEVdEDRJ5rV7F4jIY8GSoWRgsqbsSRv1l5roJE3Qx83HCbrOZ/ahOL6sTNh3CJ08+B3dpHKdfdTkKL+6AjR4BGyXrI0ObLHi7zUkAy0QAyYIj28sw7vlx2L+zEFWzPHjs/oGwb9uIdc+PwbmXDMBzOw/jg6XLcUrThji9SQt88cEn4NKipqQZB0OlOLHzqVi0fgX2lR7E41f3R7OtW7Frxkw4yYqr3ulU5N12A1Z4HAhkZBjrg7nzC8NGYevKrbicx3dSl+Zk5FGKj8NUZpE+tBMYI3jo5DqKRQJKIrp+SQwbH3yWMpEO1Lj/Wmzj+womF3NvfuO5hLmgZFhLFDEcQsEThr0CNY2NKxtOrsFOFQAkxdJjXjzhje/xytjX0efy8zHoprPJ7DcYSnrTEdAR0BHQEagcEdAAUuW4DvoodAR0BHQEfhMASRWeSacCkJ4Z+pxiIC1dsBzvTp2kASS9xipxBFjIc5o3HCQLKZmBLFaMdwwcgkDhETSqUYALe3REq6Y1KVFnRmm4DLvKjmAPIaBD9GOI5tVEjRpZyChLIpvPs3KyMsYiPy4yIyxeZfLXaB6wGBbWUtyGKhz1DLBwXrJoI2Z9PJsMpJVo3a4V7v37IOXXw34CG0HUvKf3gdsj85GcxCxn1RiAazmAJN0TkZThNxP9B3IybZg3g0XwP19nwX8+zmcRHLWwSUB5G54iH2r4HYlknWzWlLSMMJP0piOgI6AjoCOgI6Aj8L+MgEix8Rbq4NQIVVaVwHOmeCHtLUJZWQkitXOQzMvg4IY0s6NkHhtNe5nKspKNrAayhMUvw1Vyb+b+RL7NSZBk4WffMbegT8w7b6DnWafikQcvl369GvQSGCBIf0S3Q7gU8rrCejZAGeIJ6pgOHfKhzFeM46rnI5t+N5JKSL9cJO3kh8tvHoGzruwPR/W8cq8iBTAoIIkAEHcmbJN/t6Xl5MSHR16d4ml8HgdmUsxracrHKJ3mMjlg4+vGOIRjFtCLvI8k/X4SkiAJesRzCccD9EmVYR7+zERIQDlznIM9PEaVR1WU2lXxMaTwjAGYY52//DwDKQ0gie9rGpBLg3NWXi8Xz3/UiAlYt3gNunY9Cxdefg5ibjLK6Ulr4sVO0Ie2HEBSQ0AicmgASMZSiBrDRARQiJtQKs6PZiUB+J96FVsoHRdu1QTdH74b26t6sSMsEstkhRHAORI6DLvXS48u5pzMZ/Oo6Tb1na8wY+JnyvPqor7dMeiMdvjmquvRrl17TPTkYPriZTiFrLeT+byCYDGsgRDXuAlHCDqus1KKsWomBwtjqF5WhlNKylBaVohkz9NQ/4rLEKjfAFsEcGJ+K3LPhzccxj8fHwpXVgYG33ET2fdVFfsuIhed6yImDDNRUOdidtBXK0Spx/pBM2os2Ii3nn0evf75ECJ1q+EAgdliAmAWAphRDmvJuhRJPzV8xX2lpRNFPcDJ9ecmmNqpWYEchlqXEkth4+3cDZxz/uW4uPeFGHxTb+TybUUyk950BHQEdAR0BCpJBDSAVEkuhD4MHQEdAR2Bo5JORmH6v2UgwcQChpWpAEjbNu7E88NexLDHnsaSr5dh8rR3NYCkl1gljoB0ISh3QZZODhs7c6Yuw5S3p6JVI0py0Nz4zFNbwJ0oRcR/iJIsYeQ1bABnw2ZYUliC2Vt2kZlE/frCw6iTmYGC6gXIycmGO8NLQ147bJwqlk2kS8RD4MDeg9i+dQfWr96MjRs2IcSp5dNOO5lsoX7KA8CTJRPKnMYNB5CV48Yh7jeD+zJkYSpuhoCPYiHJ+5VjueLd5KbfwLKFq/DyP99Ah87U0B98Lsw0BraQnST+TqKPbzRiDFNrq6IeGX4TmoVUiZeoPjQdAR0BHQEdgUoXAWnc2+1kILFxH6J3oYMsYAE13GT+5Pmj2L5lM2zH5bPBTmZI1WxY3fREJCPDQS5EJkGUkC8EF9nMEXbxRblNhkPM9CAipsR8mqz/Dz7FikWL0O7EJkj6CjH62UGK7cyeORMLduOV0RHv4SIZx3zFYicrRQAd2ZcAM7z3W9k5FzBI/iaZhMoZ+PN+ynY9OHwsul7XD1HxZRRGsjBlUgyZ/wpA4mtFKYHn8fCsGQQleWdxKL9C0q/pOUNWSFEMdrJd8ultEyOAMXPa15j/3TI0bN4c7Tq2Q50G1cioMsFP2V8zY+kPhpCZkY1YiHJ34tPD81R+lOLVmJLwtTBhEUBAFA0EfDu2INJ/J2FnJhryUwDJY7dj69r9rJlegBCLbrhhIKWT6yJOjKcwUspLSy8ji0etB+XpUw4gGRJ28jez+IAxbiJLZybgV0CGW+6qLVhzx+PIoESgc9DlyOjZGXvpGxaidqGNgTQTXAnSUwkCssQsyr/LTjab/2AQLzw+HiWlQbireTF28PWIPPM0Du0+gMUntMLsNevRgmvkIrLzq2xagUhhEcJVjiMwFUEJ18CFPc/juo/j6w+nwEPWUPZpLZBxy2XYW/c4HAjzfUKGlSxPYe1PGT0LX8/7Cs3PaI1LB1wCFxe1kuMTGXWep8hACyPLzHVkJ5JTHCxDdkkQZ0Q9eOuRYcikv9i5ZNpvyHfggFv0Mvjek/XCdWwAoGYys8Jq7UumK5ZeTgJU7qgPZwqAxNilGUbiO8X/45VXZ2HcGxPxwnPDcObp1ckSrHQfOfqAdAR0BHQE/rIR0ADSX/bS6xPXEdARqGwR+C0AJNXOpma5AEgvjniJANIIfP/VUnrJTNYAUmW74Pp4yiNggKUsNknLyUk6yJ4bTRCoKrILctH01GaUfcln84Pa/YFS2IoD2E2z37X7ilDk9GALAacd2/dj39zv4SwzDKgdDiflNVyGNAgLbZEpEZWZoqIiSrvQ+JoNHxP1V2rXrom2J5+EHuedARMnP8UsWWRIkhyrNfF5ZpsUv5zoFHNqaeyk3qRpoCf9nhX/nzg7QlIiuziFueq7tXhxyHi0P7Mj+tx6PjU7KGFDyRvDK4AFPHeUNLO5w3MWUKnc/UwXyvpdoSOgI6AjoCOgI/BfR0AApDCBDjMZEx4Pm9j0MRLGhE1QGn+YQFICRWs3I49eSCW1c3FEAJ8oQSc+z8WGto33Y/Kf6fMTZZ5AqTc+z0zGToJokrCKP/vkE8T9flzYvSs+mvwOXnv2drhl/kO+QsXUwiXSIFJm0gmnXK0IRJv4fDkuYTYJ4CD3+iT3JUZDEUr1msjUEBxm+1bg0WdfxXmDr4SP5o8qV2HuIfJ1ksuIFJiS0yuXmk6FJe0pqH4VP0cjeQjTo0ZY2Hwmn2FRzJpICehxMxMle7fi7/dcitpkdU+m782EN6ejjPJ2hYFC3HLXADQ/pRmcmWRBkRrlp56dYuiwqy+eksLSkrwn/WWwj8hRElRJQkHkpTIDSOmYCgOp4ibx9lCq7cM3Z+PzTz5Hx/YdcHn/8yg7TEDMTXaZmWwZLz2iOKQkl9IgjgvDS+SIhYFkIxhkhYNxTDCnDNL7yEtwsmVJAstGT0CCHrT2unVQf/jfsZYmSwH6KQlAx8Wm9pRgbIUxZuXOlX8k45nr8OK90Z9h3twFiHBNjLzhSrTbupbXcBqWeetiJT2G8ut68MqdN6LwuZcod7cZx13fDz4XfZQKC2FdvR3BT1fBz4u1o01NtLrrWpQ1qIVtBK8SBEbDzGXtPGcS4/Hqk+OxceNGXHztxTjtzFOIhxIwJIgUkcfKoJOsJMZIPJoilH5MOsyUleMxMlm2rNmB+Y88hxvuug1rW1fDnioEY3le5pRMtMC4dgJIwqBLcrAqzZZzMraeiA+dmxQgS9aRDGcxBkLJk6z441lrcdfdQ/HYIw+hT58TlEeS3nQEdAR0BHQEKkcENIBUOa6DPgodAR0BHYFfLWGX5OyW0kkXzXYCSC+NHI1/Pjoci2jm+8HM9zHyrSHaA0mvs0oZAQNASpK944R/9xH8475/oHqt2rj+jkFwHOdGlIWsg0Vn7PAR5LM4zXVlcW7TgkI+bwsnY/cTTMKWIwjuP4KDBwtRQuk5X5kfYXoSSG0qbwtpwuTkZiMrywuX14UmTRuhzUmNOVUpfkRUsmFTIJIgWOSk1AsnmEt9AdXMychywecLsohOac6lIlgRRJLCWKZykyyeCzId+ObzlXj6sdHo9rez0f+OCxBMcgJTplcJFkljRxoNBoBEZhKbDwIgafZRpVya+qB0BHQEdAR0BCpxBAygRkwQiecQLbERsHGRBUG6MsEPGzJiVhR+swKZBVWxu5oHwQwXqpAVghBZFtSyzfSSoUPmkAyCWJmDxAjwJMVEkZuDje+tGzegRn5VeMkcefuVVzHplfvhIFPFoeRr+UW2DshqMmwRxQhG/piCGshqsrCJLvf6GE1irASOJAeIsiEvkl1Ll5Vg3PtT0fXqS+En3UlAG8k7BECSLc1GSnffy2dMKgBIAuSIv2OUgFfCzCY/QQrOySDXm0HPpjJMHjcJ675dgWYcxHlj/IOoVsAhFu5+6PBZWPTDKtRv2gDtu7ZGXs0CHCiOIkRJNweleyUEQuAOEbBQfqnCmkodgIlghwzECHgipxsjJeuPACAJTiGgnMRXhoIcDl6PiAljn5mA5d8txzVXXYEOXdqyVuLyEf8fSiGHmGM6zJSqUwCS4o/9CEAyk85jYwInnj8mSt7VJqOt5sK1+GTEKFjIKmt7dV+Ezj8Lq1mjWZyUUuZry/VKECyKS/ysHGgi8GjmurVSMjDP7sLGhXvwImu4IF/u2u6dMLhpXYx7eRwWhbOxjkBnRn0bnqaX1kHKlHuJR500/F44cpmrTv0IS8dMQuYBgn5NmiH74RtR1PR47In4ESNoRLRUDUJxlcF3IIBxw97GJjL0bvjHNWjcqrECxCRfjkQJRIpOI9lRUYKIbj5DnhPjMcpglY/s/yYJOzZSom/frp04a8T9CNQpwBHK7oU5rSUglchGO7kzyb3VkJUi6hm5vDCQutADKZvRtIrmn9qEkWXC90v34qYbh6Jv3z64646OoCWT3nQEdAR0BHQEKkkENIBUSS6EPgwdAR0BHYFfy0ASAEmKz2TEgq0bdlBmYwwBpGH4dt5ifPjRBxpA0kus0kbAAJBEDoWTjwR+5s35DD179lQa8UkWvb4g5WZY6LukAKa5b5zdERtlNYIs7mVS1OXywMIejo37YJ9DTQZH2BwSCZe4MIo4yasAKrdbSWmIhJyXUnWi8BKgObbLJRItBHmUlIhwoWRCmD+zCI5yIlNe28RmlGzSOFGAkWoSpRoq/IMUyOwRIc9lw4x35+L1195H776X4sJrzlJGyXxnqoldYSDJcxNmdnikGFe7PcpCqrQXSR+YjoCOgI6AjoCOQCWLgFIVI9JR5qdnYaaTzXzewzkA4qQnjMjaWcNkTIQdWLt9Bw5X9yK3QQ3YCIo42Mj3MI/w+8sUqJBg/iHMo4jc61OsZVGdi1MKz0lvpVCpD9/M/gJJfxAXdOuC9mRdULUL3AWIDSnvINnkli5ABdNxdWdPyi8yLCK+Rio9YVM+BUV89sV6zPl2CdpfchFCzHcqytcp0Ia5i3wv31IITvovKqcQ/jZZHjZ61LD/b0jkUtLOSTWCtZTTHTPsJeST1XLxuR3x2JDealchAmC79vhQlRJpJGyDNk3YdTCERSt3oX7zhqDlD4op/+eiJJqLJym5lMQ5KXkP968AJP5uo6ekeEAKMHBsh2B+XsJOYihfkXCM0sZO5nWG5LfL5cChXUV4YcirOLzvEB569AHUrp9PsIW4YCLAdI2ZG4FDE0/upwCSki/mtYwz94vR4NLGmGTzWtffdQSxkW9iy/dLUdy+Ic565HasZ5gOEYy00PsowpzSJr5CzAWjglQRqKF4ItceoUX6VWWThW86FMPzQ0dh655CtD+hEYZf0xcvvDYO63NqYx8HkupVN6NntSwUPTsWA5gr1+pzLr798nNsHTUaBW76LOXmo+2tgxFsdyJWiUQjz9MXLiXDjAfC9WwjqBraH8XQO58nay2Gm4Zdh/x6VZlDk4EnyCZzawuZbMKQihIAijKPFrm6RJDAkvLjMiGHnqX523fhzREj0aXrOTj+pNYopmlRWZYbh/lcvu0UC1CWjKxTARijjJOFAKcrRgZSwwJU4Z4EUKLOI7XtnMzpzdh/COjR/Va+r1z44othyCPWqzcdAR0BHQEdgcoRAQ0gVY7roI9CR0BHQEfgN2EgCYCUCHNikgDSK8+9qgEkva7+MBEQyTgp6j3sZkQI6ti4lsW3SDyDrNRe52BjyjdAZF4IxrAQZWeGU6Sims6NU48iTyJNATEXsMr0I5tCMk0p07aUucfh4pDhQ8CGQJzPjbAwdnlY0NMTwMHXSRDokWaImdV9kMfgYcEcZzEtE5RpBlIaQJKXVEwiNYUsjR7aUnNy1xYE3nj1LSxcsBhXDLwK7bq3IebF5lEKcBLxeSUDQ88AAzaj3I3qfWgQ6Q+zWPWB6gjoCOgI6AhUiggIqEFnHzImCMwwh7AIs4RHZuG920LmiCVKKbe4A4W+CDaFj8BKykbd3BwyHyKIcDjFTbaN5BpR+rwk+XgBBQQMEtjHHyiGh813c5RSZ1YnfEUhlB44jHmzPsH+XdvQoml9NGlUFy1OqI8a9FnKr+oCd6c2YT+TrGEQkyRN4Jd4LAkexHRG/X3WvE1YuGINTu55NuXKDJAj7dEjYFL65/JA/xsASXISq8VghhSWEQxjvuSy2RE9XAbLoTBKdx5A2yZNQOI1u/UBnNCkKsE2YM/eEjRumKV2Lcc28uWP8ML4qbjvseEoqJsLG2V9yygBSFoM8yhhZEm+IwM0IqknIJKwqilUxpwmzuOuzABSWg4wSFa6yBvLOpHN7bZjw4pteOWpcbwoJjz6zweRke8kEBdVYEeUgJAwaUQOUOKcZiAJiKZY5/y7gEchMrCcjEpWqQnZK3dg0wMjuW4sqHf/lYi3bYDDZDP5KQNISpJaDQlKMktuC2smIpKyClDJ9Zoh8oNHoqhBObfnh07AslXbUJvst5EPDcbC1csxdcdB5FKKMSd0AFi1EtXW7sTQGwZhX/FBzHxzHKoVHoK5IBs17xyIQOsW2EWhxhjP18LBKEl9fdEy4lUEVJ2ZWD1/IyY9Mw2BSBD3jb0NllwmyQk3pRY5bOXkoBb9j4LCJGI+nCD4RbQLTv4bXZ+U15EtHEQ+z6OQQNm3r01Fj3PORfLERojVPw4lBHLLBBDjOYmYorDVZO1wvpHxjHA/RwEkkbRT3mBJuneROVhG5Kl1y0HwuLMwZ85Q1MyrFB8z+iB0BHQEdAR0BCR34Q01PbKhA6IjoCOgI6AjcAwj8GsZSDBFVfFpoRb72hUbMGH0G3jqkaFYQG+YKR9/qBlIx/Da6pf+pQgYHCRpsojMmykhzQr5LS17YUzVGoCLaMWn3i2qiE/LqhiSMca0o/qpAjBz9PUNuTkBcI5OzMr+lP68+hf5rzQGymd81ZPF3FimcO0s7OMseCV9slDLPkp5Eyu7TZFIDBmUv0kUJjDsyeEoLDmE2+69EzU47aw8j+T4y49X9m9MDptMhheSSToI5a/5S/HS/64joCOgI6AjoCOgI1CRGZNmiQgjRmZMbJQEM5OWwxEQevsAy9dsxaJF3+CGK/oRzQkp8Mgf9HNIhf1xaWLzcUmyjRLC5mdDW1jCdv5uoT+jlQylJAdEJL+YMeNzLFjwJa665jL6JIWwfc06hP0+EinIfLI7kJ+fj5rVa6IgtyqBBBeyMjKQl5Oh2D4CGAjJY+/+Eox+9Q2c26c3cutXQymb6nZOukhuYSYbScnYpZgzMhRTcTOlgCRhdigAif8Y5WOiAhxRitdJkCd+pBAd6tVDHWJEIqErGNDCJYfx4fQvsGn9HtStVRVPPNQXuaSB+Mng7n/dA/h29V5cfOX1OKXL6YrNlJEDHCmlLCCl9wzfH36p4RdmSApAEmCFrG7JmyoypX73ZfnzDCQZrguSPeNxZ6g8Tg3bERzxeOxYMOd7vPfKDMrU2fHksw/TD5PBcsQVK8hhp2dQmHwx8dKsCCBJ1iaSfjK0xDUSt1NCPER/oBIvlr1HJtCUT9HhjJPR/d5LsdUUgN9OkIkXIBkXho+kemHlj5XgdRb3TDPXVpSsefmbx2JFNkM8cfzHmD1nCapVzcP99w7A6p0b8Pm6bajf8AQEt23DlgVLYD9iwmXNW6Ng7TJYyvaiLMeKM+inFerYGisIfrozsxEKUxqP18jEtREkVU7qxGxK6W1etBevP/oml1YMfx93G5JVZGDLS9CTwGXYR1Yevwt4RMApxljJ+8kpjL645K5ccSbxNiKLjaDc4XfnY9G8hdhfkIUetw5E/Lg8JDPIWAqQ/UQmoPiJ/SyARIaTTHmRh4VDpUCXM+9TbP1PPnkSdav/7otJv6COgI6AjoCOwH+IgAaQ9NLQEdAR0BGoJBH4rQAkM2Ur1q3cqAGkSnJd9WH8NxE4CiAJeGTIshjC5wZAxEJbNS0MXwABYgw5OIO1c3TyVYAgA/iRiUfZjH0ZW9r42PieAnXUKxhNIfkyYKwfA0iKIcQCWgpvJ4vcKBs7MRbd0lQIR8MkNFk4yepC4GAYJVvLMOyJIah9QjU88Oh98EUoV8JJ1KgcO5s6RtPB8EJSTRgTR4FFEoZ68hpA+m/Win6MjoCOgI6AjoCOQIUIpO7zFjb54/QhignTgfdth/zA5nmE8m5UtaNcFvDAHfeh6+ntceGF57NBnoDdI/5BAd7T+VwBiTgQYhK6hjBuKJebpKyYhfuRJryTTfXp077C1OlT8I8nHsbxjfIQKI1QupbNb4IwgQDBAvoq+ctKUVZchrLDfoQoIRakTF4o6KMsbhBlPh9WrNqAOnUb4dqBg1GlOtkaRBUy8ywoKSEQIY17YT07bPQfCpGZwWxBHc/R7V8AJMlpCDwExA+JTKx4wI/iLdtQwLSjV/fmINEG7PPjvZkbcPf9z8PrLiCrqgQDLmyJq684D36CKi9PmIhPvl6FJu3OwBWDr6OXDTG2RBkcfHKMTJx0LpYehkkzkAxWdQWZvWOyMH8eQJJcLUKZP6eDnppkH6XlAb1eO+Z99C2mjfkYDpsDQ0Y9DCsBt6AppFjqZnpupv2s/mWAyRhnYhpKlhIZSAjZ8PGbX+KHuUvgLvWjbYNauKp/T8aP6yqD69DlJCCVqyTrZFkGCVGFKEcnWW2YwbYJM4p/F8Aqn499/52vMOODL+HO8OK0rs0x7/t5aNW5A67tfS5evOkxlO0NIp5ZD1ZK750VKcQJtTNQp283eDq2xHZKD5bayMRX8oZcS2YvU1grSVbCBCKbjuthw6LdeHfYZESDZXjstbtgymGMTGQriWdXlJ5MPHU/c90oJe6cNAsVENIu0owc8hLIUnyvwnYfqlAOsu7uED6aNA1bKKXe/ZoBsNWshjK+dyJ802VlZCpW27achQAAIABJREFU03+UsBOqHmUjk5JPk+lEhUicdurdFBgwU8JuuGYgHZP3k35RHQEdAR2Bfx8BDSDplaEjoCOgI1BJIvBbA0ivv/ImGUhDyEBajA9mvo9n3h5KY1jKe4hTDAtSzswZRVTK7FdKIb3pCByrCCjwphxckanMFJtIjIU44SkeAlKAsqZURbtZAS4Em0SDXyE88rijwJIBIP2kqcH9iPxKQr5TRkMKf4P9I6wnCm1IIyT1fkgzkNJ7EA38tMG1kj9hoW9hUydCPXmROOE3ZFCi5MOXPsEXn83F2X064LJrLsaREpGWocyJOcrXNWRT1NSqEtnRANKxWm/6dXUEdAR0BHQE/vgRMLMxbmNHXmZHIlaK2VHOTX4WkEXYEvKzj416C2lGTnq/FG49gGceHILrbrgeJxJcOeQLE2BJwi6sI97DI6QiyZCIZCFO3uOdfL6V6YWvNITJE9/DqjWrcft9tyOveg5ifD3xlwkHKetmWCepnMLM+72wSqxJJ3MVK6wiV8ZGvIk5wJHiUkyfMRcbKDV98+DbkFPVy/1IBhOmDYyDsnGUGaMfTJhNfCf3LXlHWnItfbV+BCBJLk+/HgsBpxJFDnIgi2yTyS99gPWff4N/PjgYZ3auBR/BqIefmoovv96M7Ixq8B/ehb+dXhMjnhoEB31mDpQB1989FJm1jse5l/eFyWUmeyWo8i4Th2TUHI0avjFY38oOieeoBnkUQ/xYbj8PIKmrQqDCSok0YXalfaW8lDOc9cFXmPX6l/w3C4aOfghmsq4CcQ72kHmTiFrJOudzFG3IkBw2GO6yGQCS+kn+PWjGu6OnYh9l5aoRzLOvXY2LCBY1IHXHmUPpOq8btiq5sOTnIlaQB3vVXLjzs2DO5L/RN8jvtMPndCFEKWSPl7nkxK8x4+0v6NeZh1KrD4XxQpw3oAeu69IF7142CPFSO5Y7qyPqyUBG8AC6nd8eHQb2wN4EB5nItrJ5uJZCpcjKzIQpQFCREn1JYdDz2omk86blBJCemQhfyRE88czdcFXzwC9MK3qNWsistzBvDcvJsl500FPLkhqwMlj88r4iE99MuekkpadF/ZnUuijZdzTNQlEp/cjoxeRKrV3xCJXXFWageB65oz50aVyAbMbOqvxFGUf+P8LH7KE6X6+L/gEfwafPP3saNasey3WlX1tHQEdAR0BHoGIENICk14OOgI6AjkAlicBvCSCJhN0bY97CsMeG4GtKILw/4z0NIFWS66wP418jYMiwCCtHCsy0XJ2U57Sb5hRoGhySAjSmjKipSE/AR/T3rXFhLPF5FgFoUgCSvIQCkGS/qWYHn5WWwRMASdhAxu/GO89EuQxp9KTZTD8FkChiU+5PII0IC6d8lW8Tm0JJTqmKAbeVE8hDBg1jsyiG6+7tj+p1aUps5VQpC+SEJWKwqNRxiTyOASDB7FdtCCQ1A0m/N3QEdAR0BHQEdAT+NxFQAA3zANlELlaYEdKolka3yG6JV6HZRfYF2cBJfwLZFhfWLliNF14cjXMG9ELHbp3oPcOhFLkjS77A71TuEvyA7AwSS8gg2rl1OyZPeoeSZy5c2v9S1KTPC8ka8IVL6Tnk4D3crjwY+apGbkGmkfgiWui9ZOG/mTn5EqPXTIbXCfHhCYetmDFzLr79bgmuuLI/WrVupIZS5PVVHkMmhljmlFA+zkEQ6afbTwEkC0KUKLPQZ4dHEHcTXLBh1byV+HryR7BH9+O18behoGYBlq+L4v4Hn0XRwRJ4bTE8df+16N2rjUpLhHG0YiewZuduWHKyyIYxK49IkXwzq2Gz1JCPGvQxnJ3kvIzNkOg9dtvPA0giC6hAI8kzU3KA8rsBIH2Nz9+Yrw79ybEPIu6leJ2FdC2CQOaIXNuj11UBSKmhI4lB+cAR2TZemwfzZn6LKW+9D2c4gk5k3vwt4INn1y6+LJ9p5eAe552CdhP8DhfiDjusZD0lnGZ4qmUiynXkrl4budVqwen2YNmidfh67kqEvbnYRAZdKNeMPv06o2+TBlg68CFYo5n4xJmPbZRHLCzdj7N6dcHZ13XCoZAPXgJlcn4+Sio6iBY5+P6Ii0ajkiLk+uaS2r/tMMY8Nhr+IyW47/E7UL1hdQR5jFGR5EvIsBNZQzxukW+2ERySXFryb3lfCRtJrrmw/QRIsjus8PsEbLSSaOVVzH9hPiUJRKnY8w2VEgeAeB55IvRAalKALEmBU2l4kI+3uK1YtzGMiy+6Hfm5ufh01pOoIrZRetMR0BHQEdARqBQR0ABSpbgM+iB0BHQEdATSbewUmUIVaIZ8l5QuamNCHuDfP1pfTGkCl9LKVj4sLFDVlvJAMsVsygPpzVffxvDHBUBaisnT3sWz7zylGUh6oVXKCEixaeW6lS3O6eF4Wq6OhanhS8S/i/QGZTOiLGBFpk5kNGxEmxwyccstzBFhJc2eAoTSDY00s0kVtOqRKWaSMvVNyeDJhG1K3/4ogJR6W6UBJjVdzCaKvOdEP5/7iYrpr7D5WDR7My34gFOsX06ajdNOaY1r7u4DHz0NPHYvIiyi42xIKPNpYU4RrDIk+mSnbFRI40V7IFXKtakPSkdAR0BHQEeg8kZAWPRyD7ZywsSVygeCNoOJJGCObJEgG/yeLOVVmGQj3Wtz0gdoO158bgyqZOSidbMWqHt8bVSrVg1WSngl6RXj9/uxadMWrF+/Hjt3bkePnt3Q6awzKDVHZgc9YiRXSbLhnkgQtGK/XVg6JoIuZsnNrZSiEyyJnjecHiFTmvJ5bKIHAkVs6HuYQ3gpc5fEN98txocffojze3ZHp04d6DvDwRgbwQY28SMxei5SGk/yDvFarLgdBZDSTKAkwnyMo4oDQXrpOOP0dtoN3HH5QPS74Ay88tKVzFei9F+yYf7CzVhHFlWXM9oTGAihUf3aioG0/SBwkLFZs3cnsmoQTGCeFaSHTQYZLrGIeDWmWeIylGPkToZEsHKVrNQAkhr6EYYZE7yKAJLbbcO3s5Zh6qiP1fkNmfAQwm6yj1hWxWlU5Uh6JflUIKTK3yhGrDJIJaFMbyDmo3LudiKV0bDkqx4coYmPm1J5Nckoqlp6GGYyfPzFlDYsLsSRvVtweM92BPYVIn64DDYffZa4Ju0y1MTvDhp1SUXniUeQlZ2HoqgbaxxVMJNrd4/XjGsv74or69bDsv53ItOej4/yqmEu5fISZC41Oa0prrj3HPhMQbLZBPCzULLPhrISMuyYclqEOSSgKHNdCyXyEqVxPH/3CBRSAq//LVej6aktiCzxPMiei8j5MrcVdpCAhxbxBROGH9e3lbHMDhmAnY9gWIwL3cS16iTrDfSRCjEOsmZFNlC9l7gvJRsoWa/4KFEOURhIZzYrgFswLdlVquYNMAyr15ahT5/BuGXQjbh10Gmi+Kc3HQEdAR0BHYFKEgENIFWSC6EPQ0dAR0BH4LdiIFUEkEbQi+XrOcvw7tRJGkDSS6zSRkAxkMSxWTYlMyfdGJGkSzN2DM11mfgUEEk2ac4IO0mKWdnocV0BQDKaGcIwKmcglXsmSeEv08rcDxsAaSkWxX8SeTt1DGqO2Dic1E8CWqVlT0xWSnuw2JdHOViIU70Dm3YexshHRiAjYMd9d92G2q1zEKaUiI2NrTgbOwnSk6SQNktDSb2+TDzLcRqNIWOS9Vj7CFTaJaIPTEdAR0BHQEdAR+BfIqAEbEVSls13b9hgIvkd4oNERgOHPMzMExxkHYl0mTTBxc+H7W1KbhmDK4sX/IA1K9Zi184dOFx0AFYCQDEiQnK/b9SoCVqe1AatTj6J93obHF7e+5NyL4+TzGFI2Fopc2dl4zwm3ojcd1zlLkHVQDfBzWOgBBp9bUgQIrOETXg22MNByu5RUk98Zlav2IjXx4xHwwb1cNVVV/F1hAmdILOJAzPC4GCyQw7zj867IoAkwyciJSeskoP+/UpSt4orD/FiYOYb7+OsU5vj0guawMt/l72sXb8fTejRqCLFP8z6eCW+WrAGq7ZtQ5uubXHSWaejJBFDTLFJPATfogQ4Ug+Wp6hmv5GHKfXgYw4eyTH8PAPpPwFIDgIsW5fvxNhH31I55QOj74C1KoPCWIUClGazUGTtvwCQrATniDeRZeTmOuB1JnASj/CaUzrRRPDEYXIQOOH+EgTkYgSHQvQVKgvBWsLYUkKxaOc2RA6XoGzPIQQPHESycD8ioTCBoRysduRgYpTMtVoFuKZ3B1xcqwYWXvsAnOYMzPJmY0d2DvbT8+qUHu3Q/7YzcYA/07ZLSTYKe0ox6xIRrjeCPTTqislFo0ydl2vz9cdfx5ola/C3K3qhffd2MDkT4syEhJ2MfK5fZ5Q5NEEkgWElxy4HkLieBUQrI+CZIJgoAJgATXLukRgBKmEc8b2X4DqSvFfkAZVnFr8kDu5oAJ0EQOJ+adWkUl/aJCk/qNffWYCRI8fiyUcfwsXnNySjX3/o6QjoCOgI6AhUlghoAKmyXAl9HDoCOgJ/+Qj8VgASqNktDKS3X5uIEU88ifmzNYD0l19clTwAxgSxMWZoobzFUZmQ9KSrFJ8C+BjsIzUNSpaSyGeIVI16HiU6lAxeBRkVKVyl9lT1aVo/IxWL8po0Zb5tTNIa8jGypfeTBpDEw0AmMpXEDWU9BECy0VjYRvmRfYcD+PSLRfj6s2/QsUErDL6pJyd5WVBzHNou0iFsGsBuTPCaYx5Kdohvk8F6SnVgFDiWZj9V8sulD09HQEdAR0BHQEegkkRA2CHGsIiNbB/JJYKUH5ONOBLvwRz2IKODql5shMuDyKbg1IeVcl4hehfZyRTxBwzOfyJShljIr1gPXm8mQRk378vMLXjL9ofjsLnpR0QAQBhKSVKe3URtDHKQaHExqzAUaslOEgk7Aj8xIhFEt4ScEZfnJf1kwggC4yJTKIa8PDJWiigRFzLhjQlvYtWqFbiJzIsWLZuRURSGlVK5UTbcTfKcCtuPASQ7j4X5A1/bnZ1EIFjK13RS4oznTvAinyBJFYJKBRkWrF6ym+dlxcntqynZOklB/vHY+3jn3U9hy83Edfdcg+pNasBaJQtBSv7Fac5k5/lbBYhTMALPSQ3YGECdclHlqScM86djuP13EnZmgmKxGJlCAu6lWDLB/RGMfmA8SsgUuvqRy1CjJU13iGoIW82ZyGZOKowwg4GklB4ECOE6k4stoIrygqKEnY3ePyGiHVSvo4ScsNJCzAFlOIoACj2EhH1jZR5rld+TXI9EnEwRiiMTcHEKICkMIQ5E0Y4L1iM+jHvmJQJKxXBVb4j1physL9yFu2+7GB0pnzjmxge4Vm3Y4shFcYYHh2NFZBH1R8vOLVAa9hPAcil2WBnBJJfHqYaYbASN4mHmojx0yTW9Zi8WT1uN996Zipant8TFl58PZx7XecJPGTtec4E/yUgTAImaiupcw2QgyZCXnW8glW9zHRMu4rn6IWCcMAFTRmCQh5K6RrUMxiI16CULhHAqvcgIINEDKYO/O2VVqTUElAaAMWM/wvjX38Fbr49B25aZKajyGC4t/dI6AjoCOgI6AuUR0ACSXgw6AjoCOgKVNAJHy6H05CGLAR7rp+uPcOrLbRR/UrMqDXJJ6jltKZVBxIr1BJDeeu0tPD3kSXw1ezkmTXmbDKRhhoSdmOFKYcsvOsmkLGCPNs4raTj0Yf2JIyCFo8jPyUq3sbiWieFy1YqUZ5CJPgeKoyMSJCxIReYuRgApIu7WUpSy0SHgkqxqY08GmJQGlZTkSIUp3jQwpLg/yoPJaAjEK5hEy37TE7YyXSnFvWwihRJj8W9lVyhIaZylq9dg46798B0Ool+386jdbkPIwSOxxygBItWxgF0s3OUVyEASc20FHh19AQ0g/YnXtz41HQEdAR0BHYH/rwjIXT+lXSf3cOa1EfGv4X3dETOxYc+/MFeIcpBD5lASMoTChMNudyg5L2YJ7Niz+U0GkUlAG+YWynuR927FfLbY+NwkAQInwpTqEgDCQcaRi8+J+Pl3gjuSTyuJW5XLkHmheMmCKVFuWjIPSegFNBCvRrIyrPTLiRM4CIYClDujZwzZUIIAffnlV5g9ezbatG2Nnj3PQUa2V/ksShNeAVz/DqdR8rdGTgJzgPsWSVyyq4RnxfMJUyotXhjDqKdeQKI4wvzEi2HP3IN6TfI5/ALcfOsj2L3Ph2tvvRn1WtYh9hRDgDmL+NlYSMWRnKscQCJ4cFQKWM7QyNWOPYP65wEkOVIlyUa2WCQSISOGiJ6SDqYUMv2oXn14Inbu2IGzr+2INl1aKOBHWOqmEM8/BY4lKe0m4ImSO1b5oiInqSTRzViVBgJIejK5PijRpqQT4wgr2Tgy4BhDAZ1MSqBOZPQkvvIT16mw56MxuMg885O1JMBSvsmOWy6/CRkhC/52bh9k1m+CF8Y8j/tu64vGx+Vh5H1PkqHE9eetit3+I2jbrTX63XQZAmTdmYlExakFJ8dtJ2suwDUm0opy7jH6WdkIoApTzm32oGhTEE8/+Ry9vAK45Z4bcTxZQQl7REnzCXDkUmCZkZ8LMBvjPsVnTDmRCstJGPWy+ii7KFLNYQJpdno5yYIXh6gEAUyRZSTcqlaJbHbKADrJhBIAicqJKiLGSgKWLy/BldfchN69L8Gdt18CD/+RGKredAR0BHQEdAQqSQQ0gFRJLoQ+DB0BHQEdAYMmwa90HSQhUQWOsBSkPDaDc4WYvfoQAlYPYix+pShIsrg0JAoscNEIOOmjEe53GzBt4iSMHPYo5s7+ARPeHYcXJj3NoUdDm1qZmop2BisYp6qAqIstRa/RLdebjsDvGoE0OSj9FvjXZchGSPnSNNoVSkZFTYUaRakARMbzyjlH6t9lUjf9/cdvrqOnKPu2pjozHAhlkWx4Ksi+BNCS15MpYG8GZUQ4IqnkONTbxkRz7b2qAbXkh6Vo3rw5TqjXUDWUIpQ0SfI9JSI2MoGaUL5OAvga+/3psWj20e+65PSL6QjoCOgI6Aj8aSJwdNBKTkkYMYoZIqxldYc+miv8GACRO3EFVEblDD8eYDEk24zHSC5h5Bvcv/qD7P/oVi6Bm05iVHJjPEIa6oZIl8oEfhT5EOXKsuhzIw9ZvWorpn04leylOL1geqPxCXUJDkUJMNhU4z9M9oeFEmNRAlkxglEOB4EwDrcYGJMh9KuGZ+RcRNqPvke+/QEsmvMtln21GIcP7MXJ7ZrhnodvRWG4BF8t+g716p0IT1Y27B6CEjLwIjFQsmMEDAhoKDbJj4qTP9bCUTWPrInUl2KSixcQgUYPQZzpYxbiszlzcWqP5rjkqvMQYr4XZ/Dc9BYiLiT4ojp/k0mAQYmvWmWKAW8MPPG6CjCp+DQczEstR5F3kzpOJJJlCElN/slvMsQn8ZRhIgGZhNnFayz5ogs2lO4pwhP3PQZb1IHrb70FJ51bG+998A2aVc1G3cw8DL9vOJntThzhc1t0bIteV18AWxY9q7gewgRtrIJKiV8owSTxH5I1EuCJuJxO9bswsOyU1RObsJdGTuDQ4Q507tIRlwzoQugzQNKcrDGy+chCk4svcZNjTJI9L/KPMnwocnRpDyzRDRCgzHAaPVpHGnktwTOCV3HKPYrCgIPSzi6ys85oVkNJ2Kl1y8eRtI8JY7/DmFcm4B6CWf0ua83XpZRjSp3gj7Xi9NHqCOgI6Aj8OSOgAaQ/53XVZ6UjoCPwR4zAvwOQ0gUnCxmKITCtBxZsLoXfwkY2iwwlxyFSAkzuwyHKAtjJTGKfeuXS9Zg+6V088cij+PzL5Xjn/YkYNWEIrC4xRJUCk8m8aHKwMLRTmoKVKhvcWkLrj7hs9DH/+giYWcxLMaz8EWTCUuTqVNHKqU3p97CIlQnjEI2znSzA7WzehEIhlO49iKyIFOgx7AoUo6BOTeTk5BjNAWnoKINlY/I1PcX6745Wg0e//hrqPegI6AjoCOgI6Aj8ESPgdjtQfMRPNpKH6Tjl0/xRzP50Dr4mI6lr164452/d1BCLmd467KgT0ZDBGOYY9GMMRlgdKKBIFAVkkIZwBgsBQiDK70aY2Q6CDaQVwckJmaK9hTh4eB/qN6kFUwa5ISTjhKLCyCI7mjmLMLEkZxGmteQt8ns6l/kjxjZ9zHJOFbf0ObrIidm7xodnhj2LkuA+3HbfzTjx5OYE6sh0FzhOWGXquQJEioxdej9p0FKG/GRAyIi9orkJIqIklY1XFNaZbOVsptSxmAThk+fRM0h5/RCfInaD+Z9+hWnvT0f1qtVx9z/uQZLScrt3FWL392sQ3VeCb+d+ixq169G7qDdqn5iNOMu5YjKN5Jy8mR6ulTiCYVaJVjtz1xS4xe92Si4meD2FjSSYl8tlwfdfrcPYke9QttGCQXdegYbNa8PsFqAyRL8vMuwo1RwhG0n5KQlwKucoSgHyJTER7yNZgLIe5bwqyEgb0Jl4LxE4Yt7sEGAzWIZchwUn1svhuuQxcHcBKjxv3UoGf+8bMKDfAFwxoBsKqnGpk013VCfjj7z69LHrCOgI6Aj8OSKgAaQ/x3XUZ6EjoCPwZ4jAfwSQDAaSAEgkF2HRpsMo40RhkH8TKQ4paCR3T1JSI84ixM9kfvGyFfQ+mo/bbr0d8+ZvwicfTceIp+6El5JaFjKOLGQfiWy7lD9WG5kS1Ie3UjLhp1ORf4aw6nPQEfjlCHC2kmwhKfhFyk71B6h1b0jmSdFMIIlvsjDfNX6RoJFCnw8PbdiG00xeLJy/EHUu7olgToZqtMiEp2zSgDF8k34eQEof309smn75sPUjdAR0BHQEdAR0BHQE/rARUIAPmR5WMpej9K9xkS0iTBQZBtuycQfefHMinASWevXphWYnHo9AlIxoAYiEFU2wwO8PGr5Kkq+IRLUiOLM+EIk01gMWJjQO/j0aCLFZ71T5jaQotEWi1w29mqzMTwRYELZ2avhF9pUGjSoOw/xhgywhSeVi6XNIs5HszPk8jMeQf4ymlN8enHN+N3TpfjpiVqIaBGailK2zUK44LdMnjBn5slByUL4k3sTfOISX9rWUqaOKjDg+Jq1YnJZyUyBL+o/05CIC5CsLoYonAzEWejPfnYH5X3yJnhf1wMV9e0AUDse9MgPfTFuIXGc2shx29LuuL7b69qFBq/qo27CK2rNIKitmPgcCI5RbtFB+UTCqOEFJkUEUECjJ4SaRlYuEIgSQXLDQf2vsU5OxfuV6nN7lZPS8pBuSjgicWWS2cT++gMjSUaqO5yk2X8KdMolXKUEqJf+sACQjqrL0KioIpHPaOF/TQRpXklJ51ngItqAPnVvXVfJ13I1y1Hp25FRMeX8KBl5/DQZe21lJ+0Uo6ecm8KQ3HQEdAR0BHYHKEQENIFWO66CPQkdAR0BHwGD9p6bV1I/qP0cl7CIsKUv46+INe1FGECjGyTKRmLCmNMmFOVHCKa8QC8pV6zZiy4pNOKPD2fhhcyGKCw/h4jNboyqnzVhVKAApLFNklNWyOoKcMOTe4wSQVAP9X71jfuolo3//sbeOjscfOx4iQyKeSkZTQLwTBEo1pEoMs2p2WjhV6qe+e5Ki7DbKnuxesRZNMjOxe+48dKdXwbYsN0rcNCtmoZ5gcS1mzYq5lGIwSeGe1tz/T9/1OvpjryN9/fT10/dPnT/ozwH9OfC/+RyQ8icpagBslJspkWZm3hALU1mAuYfN7EVpSRBz58zDPLKRzjizE7r16IrMXAINbMrHxfGJ4JFJWENKRu0o60Xtl6wT+buZj7WkJNSEkOJwuBQrRJgoiq3EnEe+K9SJCZCF+Yvs3SCvyHPpBfUTT8k/2u9yPunzEwk2lejxfGVoyGu3Y+FXazGW8mlxyoLfdc/NaNW2IYLxYuVpJRJtjAojatRI4pFlpTGQ+BqpbJFonABIMngEXkNCgUfzPQUHCitJ0JLUQJF6rAEgCXBnpieT3ZxBdg4wb/b3+HDyNHpoJjFkxAPIcltR1eLGyIdewIFNpXxtgn0O5phZdpx6fmccih6h15KfeWg3ZGa7cLCoWDHlLfQ6ihAplEGmcpY7mUQCpNnE10tQRP5DnteFdd/sx+hnRyPG87qg13k454JTcLgsgIwqLuVrlGCMFIBGphX5cSo/FpK+mXmx7E9yaEmVBVBLy0kb4FHqfqA8ughKyXO4v+rZHjSu4VESdhKZiW9/h5deeBk9zumAe+8diAz+gzxdcNEKApO6U6AjoCOgI6AjcIwjoAGkY3wB9MvrCOgI6AgcjYAUEynJK/70UwBJnI5KWN+t2bEfZeG4am9LaWjmFKJopdsoXxenye8eptsffTwbHpqodurUA8t3F2Hvrt04t00zNKyWw6KB04qUwRD9dFXoWELU0iaoZHKzQDDYFkrLWn/XcfjLrIOUGbJ6B4poiXgVSeVKMIgxEEk7iyWTDRYXtlNGpGjjVlxYvzHWrVyIWAFQvUUDasbTDpjAbFJYgXyeTH7GqWnPvo1q8MjfjYlTw8Pp333X7zv9uaM/d/X9R38O6M8B/Tnw1/occDB3LyoqQqY3A1H6IcWZn8vPIpVrs5L9QdWBNWs3Y9rMOThSXIKLyEZqfmJTdt9Fupr/TBk7ATWU55N430hDX3xNmdsr6TsCHAosYk4SjgTZoPcgEiYIwrw/GAyTYcJ8haCHYpRQS02+x2QQRgApAi1/lvVoYl4n50MHH5XbKSa5ADiOKqyDLHh66FjsYH53drcz0a3rqcjNI/PIFFBAnaRwAqKkPbXUoJEyyCKIQi6NCLpJTQUTmUtmYaETdlJqd4asncoBBWBRQJTBDhNwT44jmAwj05mPvT/48NUXy/DF0u9werdT0e+q7siP+pGxeBtWz5iPNUs3oygUQ5GHwE62FzGvBysPbMNeyxEM/vudaHfaSZSDM0AjkTsMk8GjjoBrQkn2pb4rEEwYbzQechNoyqTC4eQ3ZlM273OCSw5cfWVfdOzUjAPKXP9FAAAgAElEQVRQJWQr8Xw4qChbgsOLyrvpf9g7E/Aoquztv2SHBEjYAggIItswYYdhEQ2KcZBFUdzHEUEFccMRHQH/Ao6AH+KIjojiAi4gKoILiqAOUTZHdhiGRVk07AgJkIakk8B3blX1mk660qnudJK3nickdFfd5Xfq1nLfe85Rnm1Sh3paVudYFfFiU5sSkBQoLcydFr7O8IRTIpZaTSVeUdEqzF1eLi7vdLFy8BJPq11Yu3q7vMfmIbVvW/S+7I8ibsp5L6JalDx7U0DiPAkJkAAJhA8BCkjhYwu2hARIoNIT8EwCrOFweCFpryLyQie/s1XeVS2MgBEuQH890TZ5zMfv8rNs1c84v+8Q6tapjz2y4iw5uS6aS0LUnilJWug6lRDXzeFJm85WrzTuUfS0KBhGHfytsyaHisvBkdpa2ViNJ/Viq2yuxpwSa1X+saeeXYgln/2AHpe2xbDLeuDM2Qy0ub4jmrRoqO3vOMZRhnu6bJ4/HD+8flTc6wfHN8c3xzfHd6DXAfXsrp7B1TODkUFHX8giP+qZXZ1b6nuJcoZ5C1bj3ffnoX3nDnj0b/ehvixiSTCOc7wLGK8E2nGqTDlMMv24NlWHKtcRHMy73WpP15K28m9XR88dy3gc/VV9tMnPfw/k4VxeNH7ZdhT/ev4VEeTsGHXvnbh76B9FwHNxckNo6k+H+KHsoEssrvc2RwGqDcpGh4+JJ85rq/Dhx1+jZvMGeHDsSNSsU4Aamcfxw/gXUONwljyIyjK/6kk4JC+BR5R4lVgLddq3xK+xZ9H2ij+hZetWIvhUkbxYsnhJaowRzyrlhaTVK6JPjHQmXxYcFkgYxNhY3foX1ALE6AvIl4fc92YvxobVm3HHkCHo1vFS9OtbHbHKa8itt47nWscbq579Sf9xnLPufVP9Vuef+l6dw+rH8OvHqu9+xbofN2Dhx1/g739/EDfd1ln2y5WWi3eciHJVVD4pKkimzjXuRAIkQAKhIEABKRSUWQcJkAAJmCLgQ0DSjtM/t0voA5XsyPGyoX6rB3fHw7h6OVQP6SfkZ82aX5GzYQuaNGmCn2UlXGLdJNS2ZePPfTrgnCEe6Wvp1EO9/mpQtF+EP78Jfl+8Xwn5hDsf9UKsftSLrmqreq2Oc7zxy8urTX5W/2LDW+8uwdKFP6BmQg3UTY7Hk4/fgz9fXl/bX19Tqr/rOgRZ7UVbT2HG8WVw4XWG14Nwvx6wfbxe8TrF61QorwOO53nH4hN1/klUO33S3ZhAz5aVLMrbSD1XbPvfMbzz/of4j0y+Pzv5GXRu30RyxQA11Xy79uyiQpXJVLwUIE4j2jH6c4mEs9P8ZfSQaiogmfo8ypil1+o13gccbQklh2CNO4dg5N4/7c1K/lG5ZX8RbebXo2eRGF8N89/+DunLVoiIdBbjH78Xd9zaRqPlED8cb2r6M6MiqP5ST4EumcWxj/FYWOiXQ0wymgBJDYRZs7/Fh59+jyzxDLvroWHodFlz8SbKR4KEfju38b+4kHEQOYcOIEI81HJzI3E48zTyJYxy/5HDcKZhTRxXPmQSfk95Bp2z50rYuQtajiNHTk7lhaREpAIJdygnh9amGAnHrP6vvINqilfa8YxszH5pNk789jtuHdQff7w0GTcOulTLfVQ1RvVKCVOq37Farx2b4z1UeWU5Nu1d1Vjs6BBBc8RbKVa84dT+Xy/Zj/9tPoD58+bhwQeHYsTIPyFfC5F3WsL5xUgTpW25cYgV7yhuJEACJEAC4UGAAlJ42IGtIAESIAEhULSApD+Tq8AJrr3c5re1Vz9ZQIaz8nNU3mG2/XQAJ75bjT+2bYPtIitFSuDpxhLGIvXKHvLGkC8eFepxXklHklBVsp9GSagDFZiAUwYV4VU5WK/gFblch4CkjzHNk+i8rAlW/6kSLeHpIiCLQ/HR5/vwyvNz5aU4Eh2v6oobB/TEjZ1rIk47bfTxoydLllAyKkO18X8V0k7LZOwnhB2/5/jj1H1Fvs7w/Ob5zfOb97nC1wH1PJ8vz+hREgZXbXmSSzEmSv6WL1QYXDXfrx4pbOIZo7xK1P4SfQybtxzGsWO/41xuNhrVr4m2jeugTu0a2mIzfcGZiEjyp2OyX83Fq+xGkHBhUpmWr1GFI1O5kyLUShct3Jrs7fa8cl7C3kVISN5ybTcVtkFT1oz+aeHm9P/nys8BcUPKFBEn+4xwlZV4M2e8i3Vr1+Hu24agaeMaGHpHRwmnpiyjlu3JcZITSMthJGUoEUl/6lPvVNHG0jyXx5H+nb6pvR0uNZrAIv8VvHhj1jd4d/4X+D3nLAbeMhh3De8vocr1aiLFgyhBHiyrnjuDBnGRqC59yT5+CjGx8cgRj6JMCU14ULqTLQ08KyEPI+V5NULOHYdwpHVdbKx+VN4rZe6qkgMrJ/ecCEgqdOF58UCKhv1cDhrXq42f/3sIb738Dvbu/AW14xMw/K9DcMdtvZEgbm5xsXo/5PTUuqGQqB9tAZW7m5X6v/allnlKky2VJ786w04L408X/YCDv53Cl5/9G/cMuxv3DG8nOZtUhD8VayPHKFdyPeVHS8h1Ax5/kQAJkAAJlDkBCkhlbgI2gARIgAS8CXiuXdPiamubPIgbSW/V3yp2tXroNxYb6jHLZdcj8tD+46pfYPvP/9C6VRtsyslGtRqxaH4+G71Su8lDvryVGG8B2kuAeu6X31HqfYgT3MYrDif6Kt9En7uAq6+01F/7Y2R6IBon5a9te4DxY19GZGw1dOnZHn9q2wg3/6mBNnZ0V0CeN5XvvOGEcLmeWKRvoHGd43nM85j3r7K7fzl8hIznfS1OtSHoOIQLzY1GBSZTD+viS6TEBznMLmbbtH0fTmX9jmO7f0Hb5s3QvVd3bSWMOLDggqhGP++zYfGnn+Bv9/9VPEAuyLuDEj3Ow27PFyFCciw5t8p3HVCvQUrcUL/PqSc/YXrkCPD0+Dewcf0v4tkVgZH3DMS9w3siPlapecpnSWxgVzaqpscc1Ewl36k8P5q9lJ+Xwy9dF1zEAUgLK3dOBKG4aHmulN2PSz3vL1iGuR8sl/+fxz139cdf7uiL6qIBiiOR0vggJtI8eSQyneYZL81xRnWTCOVa27PlcTVXvsuR33bxPlJh6vI1zyLX+6RDRIoQl7YoUWuiJPdRlKgzSqBRWqXoUNoTr9IWM/bb8epLc/HdN/9BnVp1MbB/Gjp1ao1evRoisabeTdU+x9uptlzqguRekpZFqNyhWqsUU8m3qwGKFpET+M/ao1j5w0/49NNPRZQswC23DcKjD98A0cV0WtoztJ6HVPtEjQGGsHMbn/yTBEiABMqWAAWksuXP2kmABEjABwHfAtIFcf1XD+bOZDzakSL5aGEu1MuMhBaIjcE+OXzrxv04+N16XNa7D1YdlVxI9Wqi5pH9+HP/y7WXnYLcXERWldVd6l3HPeC6ViJzGTjWCPJ35Tgf9EFojDvDm0hLmiyfSSpi+StWEi0D/9snYTdWbcd7Cz5C+z9eimE3XYNr29fTIck40lZ6cvwwVxivoxwHvA7wOsDrAK8DJq4D2uOH5rrs+ezvejlwPPcrzxf1kKEm1SV6gDpCnuHzlJAkzx8HDmXiyJ5fESGq0VFJqNOxUzdUTaqDXft/w9z35yPlj20wYuh1SBC9qIq4vagJ/4ioaiI0nNeiEFTW512dv4gwttOoKnDUgiHN+0dQT3h6KT7/dJmIJtEYNKg3hgz+E9r9IRlRhueQFl5QgVPqh+GFrnk2GXY6X6C8vAxLagKS2k9sJuX/uDYD3323Fp98thzRNepg0j/+jgGpSXqoPFWuchQ7J2Jf1SrIUY5T8pEjZ5XyGtL9p1T0CP25U5WtLShU1TuaYIgvruB6rrPK/S+1W56cTJHitaaEKBWy7qxoQEuX7sP06a/iZNYZLRxejHg5Xdq8CW4c3B9dO7dA9Xigdh05VkSnGGmcFiLQ8ETSxC/5/OTJfPz3vwelv1vwySdfaZ5QjcRTbuxTD6Jr12Stv54BAN00I8dJ6bvZ/JQESIAESCDEBCgghRg4qyMBEiAB/wQcL5LqhU4PqaW28xLbWhaM6eEl1KoypfzIg/h5iROtHvYh4S8K5OH/iLxcrtt0AL98/x9063YZNp04gYsa1kOtzCO4sssfAXng11905JAcOyKqxknoglzEVJOY1lJO5Vt/yHXHlX3dsRoLWjQT7Q/1En5eC0OifishKVJebyPkZTpfxt+y/9nx7PPP48yxfVj79ZuoqY6TsCGIi+P4UZcWdV3hb3LgecBxwOsArwO8Dvi9Dng8f7i/IEg+GFfwOXkeEW+MC+e1UAFaGLLzhjig+2zoPtMqwtjmDb9IGLZIbNqwE6vXrMOhY0fRtl0LTHxmNBLFs0VS6mi5lJSzR66ITbFxUZreUVnv2xrGC/IMZzwEqvCBVURYy1F8BOyrs77Dm28tkhBr8TKe80VAaST5L0eiW2cR3yTsXayoHzESQ7xKFQEr72P5moIii4+US4/xLKmejHLEvSlWPnrr7Q2Y+/aHmtBy6tQJXN6nOx598l40vVi+F6OoEG6apCJlVcmX1qnTQMsDpFyRjIdVt7CE6oTQvZ08XXW85UjHI65TZDLeLiNlx1glSqoTSM4LdS7kiPdSFXExUlXv+Pk0Fi/6N5Z8uQLHfz+D6gmJsIurU/WqNXFJ05aol5yMln9ogaRawqfKORw6nIFf9+3H4QPHceJoNk6fOif750KcrkSEysOVfTvjoUf+guTkKNhFvIyJKECMsfhK77frWdx1VroPDP5NAiRAAiRQVgQoIJUVedZLAiRAAr4IaA/OhoAkD/QOAcmxwE0iWMs7hAoNoJQeJSDJKkTZT63+ipDVhOfk4fvf2w9jx859yMk4jGuuvRbrMw7gVGYWWkhy2NROf5CHdoebhJSjlohpGXOlLBUtgFYhgUpKwCEgOSZSFAZ9GkDiw6tVnjLG1KrOE/IS/MEX63HNZV3QIEmFFJHVu1UcSZQrKTx2mwRIgARIgARIIDACxsO35tDi9GSWfDXOrDmSz0gTkHTxSItup23KE+U8csXNReVPUmvLJAWOTNhLzsYFazDjhZdQJ7k23nrzZTS+WL0z6DLDuex8JMTryWWckQgCa3m5P0qXXc5JLiLJHxQtiX4Eogr/VkUEoPwqMVowtq++zhAvriXiSbNXwgYWoGZCJJo1qYe+V/ZC2lU90bC+iDCi3klKIqcHkCpVhZjLk9e2LImB/N23azH3rU9w6nSuVkaTJo1w403X4sYbO4goo3sdVZGMTErJUUHc8sS1LA7yhdq0+G5KQDLce2Sx4AWJiVdFnj31T1Qv9JNCsh1p/vOasKR5I4m8pK0y9Nwczj3qKPV868hhVCA9joxVnvcXpCWaa5X2Vrp3L7Bu/Q58vSwdG9dtFkxxIv4kSi4lyat7QShJSLoLKueuFBgjcfEK8iQX6PlYJMRVRUrb1ujTpyv6XNkKTZtKT+SRWQlK+vuuqsWQLy8YSZb0juh91kLgcSMBEiABEggHAhSQwsEKbAMJkAAJKAJO9cYhIKkP1Xo3/aVAPcbnqaSnarJach+pN0i7rE6LiJGXHPlOJSY9IT+3Dh+HM/KCUgNn8dTTT+Hrn9bLA/9ynM/Mxifvz0Hd2hGoVxeoJmEstMdydbCKgRFruB/RGiRQ2Qi4Lc3UBCTNC0kLEIlINVOjhqSaRZAXXsm1DG0RsHym669qAOXLi36MFu6OGwmQAAmQAAmQAAmYIqAm+dVzhXri1zyBlBeKClKm3gBEFFK/ZQe1TEUJAg4PJF02ULPs6i1Bpv21HKnxkGjXki9Vz2sz+dk3cP3gAWj3xwaaUKR2V7lrLohIUkUEiHxJ+BMV48rVY6q9FW4nRdyu0cw/V0WEIOWepb8c5dhtiIqtrhHOOAp8sWQNPv3iW+zauRexMdXEoyhBuFZBrZq1kFC9muQuitNyCeWLLXLP2XFW4sDlnM0VT6NTIiTJ02PEWXTq2AJDbu6Hq67uhHh5D1O2FcccZ0Ihm/0UYqtFa7aNhOygzg9D/6miFESXeuhyOiqsD3kcp503yvxu+2lrB43PtSdX4+88iUwRFSk0lBqmpB2VR0sJkyr8uex4VjypTmTl4Ycf1mP5sv8gM+sczpzNkhB4EhZRdogT97akWjVxUYM6SElpgc7t2+KSi2tr3m+yzlE7h9UrrBbKT9S1aE0z0lojXzqC9Onnqu4W5fZZhTv32CESIAESKF8EKCCVL3uxtSRAAhWZgLeApD3tuwQklRQ1TuJPayHs1JI28Rq6IG+IB37Pw9vvf4S+V/0Z45/6f9iXkS3R7M7jzpvT5P834Ovvj+Oh0U/Ii0p1Le755T07os/lHRFf045+V/VCrLGgTQ+kXVQM9ooMnn2r9AQcL+TGi7pDQFKrIqucN4LPq6FhvMc6JntyZDVoFXnRVuszY41Y9JWeJQGQAAmQAAmQAAmYJKDnH3JtalGKwz/E8L4w/qsLSOLpod4D1DOHRCFQkQmqiACSL6HXoiLFY0X2Ubln1Hy8OCXBrkLWSTFOkUCbmNc9ly6IJ4t6tJFgadpnlXXTcwopwUbENMGvpTESplUkNF2B5qIVIyGKo3BGNCDRhbBmzW/49tvV2P7fX3Dk2Fn5TF/Ud15C4WnHKa8feX+LiYgVm0TIgr1IXJ7aBYNv6I2WrRJRp5ZOOk8UlapVohGlRJocsaN4hSmxqEA8eZSApMSpfHkGjRZVyiH+aB5D7qZyF48cSpERzk47Xdy/N/52rZky/pJK7bl2TfzRT0apQBMcjUVRioeRM1c5Qam8ThcElXoVVR5HZ2TxovpbHKv0UHXV5JxS55z8qMdm7f1VUy71IBpK3BS9STs/NeCahqmetY36jHNUbwQFpMo6LtlvEiCB8CNAASn8bMIWkQAJVFYCzid6FaPCeDtwE5C0AAXyBK9EILWE8MJ5SfQqQboPn8rF+k3bESErv2rXTpan8qqoXSsBDetEoU5dWZco5e76RV5H5In/8OGjiJYyTp0+Jh5H53D9tb218uK0jK3qwV1PyOp4deVvfREcOVRsDs6XZckNpkJC6gt1VXpifSJBjUc12ZIvy3ojZUBFyPJJm+0s4hPUkkp9dabjPTvgy5fT64nnG8dbxR5vtC/ty/sqr/O8DjgcSBxZjNTTg+tZ3PNZwohMoD2PysIWh0uKmnCXh5Rc8ZSJjZVZ+1yZiRfPIjUhn2skRdJfLc6Ll7R8rjtMa9Wcl8UveVEqYJkd1bRvK+/zvwr9p7Dl50tIYnEtV0KIEl60VyP3zXg1s0ukOYVRCXW7fz2HrTsO46jkBzp+/IR4HNlQLS5W3sNqoGG9WkhKqoounRsjQcwjkcQl5LFu5RwRbGJjlAioYg5KaRJNQuWhzRV7xMgqpggxonoejZAfTdDShCV1rAr5pod2u2CIK3oz1WfG5n5+uLff4XJkiIWO1053PSpPOhcbU1W80/LkuVaJkip8osrxpMRMCZkuApAWQd1wzs+XD2KUB76h/6gFWIqnaoLyqHOc0eoczM4+JeH6qkvfzyEuNs7wofMWjhx9cbSOAlLA7xU8kARIgAQsJkAByWKgLI4ESIAESIAESIAESIAESIAESIAESIAESIAESIAESIAESIAEyjsBCkjl3YJsPwmQQIUh0HfUi+W6L9+++qjW/rQBQ8p1P8qy8cuXLCTDsjQA6w57AhwjYW+igBtI2waMrsQHknWJkYX0ANonpLgDqow2CghbWBzksN2/q/wlLNrDRhRP4MoL7xMRCZAACZBAGBCggBQGRmATSIAESEARoIDE84ATEjwHSKB4AhwjFfcMoW1DZ1uyDh3rQGqifQKhFtpjaKPQ8rayNgpIVtIMflkUkILPmDWQAAmQgBkCFJDMUOI+JEACJBACAhSQQgA5zKvghESYG4jNK3MCHCNlboKgNYC2DRraQgWTdehYB1IT7RMItdAeQxuFlreVtVFAspJm8MuigBR8xqyBBEiABMwQoIBkhhL3IQESIIEQEKCAFALIYV4FJyTC3EBsXpkT4BgpcxMErQG0bdDQUkAKHVpLauJYsARjUAuhjYKKN6iFU0AKKl7LC6eAZDlSFkgCJEACARGggBQQNh5EAiRAAtYToIBkPdPyViInJMqbxdjeUBPgGAk18dDVR9uSdegIhHdNHAvhbR/VOtoo/G1UVAspIJUv21FAKl/2YmtJgAQqLgEKSBXXtuwZCZBAOSNAAamcGSwIzeWERBCgssgKRYBjpEKZ06Mz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wRKQBqd2wF0DeuKdJWuwOH2z9Q03Svz21Ue1v9IGDAlaHRW9YE5IVHQLs3+lJcAxUlqC4Xs8bRs625B16FgHUhPtEwi10B5DG4WWt5W1UUCykmbwy6KAFHzGrIEESIAEzBCggGSGEvchARIggRAQsFpAql0zAX+/6xp0at3E2foNO37FtHeX48SpbMt7RAGp9Eg5IVF6hiyhYhPgGKm49qVtQ2dbsg4d60Bqon0CoRbaY2ij0PK2sjYKSFbSDH5ZFJCCz5g1kAAJkIAZAhSQzFDiPiRAAiQQAgJWCkipnVvikduuQvVqcYVafuZsDl764Dukb9htaa8oIJUeJyckSs+QJVRsAhwjFde+tG3obEvWoWMdSE20TyDUQnsMbRRa3lbWRgHJSprBL4sCUvAZswYSIAESMEOAApIZStyHBEiABEJAwAoBKb5qLB6+5Upc1a213xZ/+9MO/OvDFbCdy/W7r5kdKCCZoVT8PpyQKD1DllCxCXCMVFz70rahsy1Zh451IDXRPoFQC+0xtFFoeVtZGwUkK2kGvywKSMFnzBpIgARIwAwBCkhmKHEfEiABEggBgdIKSO1bNMLfh/4Z9ZKqe7RWha17+/M1GDaoJzq3udjju2OZZ/D/5n6NLT8fKHUPKSCVGiE4IVF6hiyhYhPgGKm49qVtQ2dbsg4d60Bqon0CoRbaY2ij0PK2sjYKSFbSDH5ZFJCCz5g1kAAJkIAZAhSQzFDiPiRAAiQQAgKBCkjRUZEYfl0v3HhlZ1Sp4mqoPS8fsxevxKrNv8h3nfDJvzfisg6X4r7BvRETHeXc8cIFYOF3G0RkWo28/IKAe0oBKWB0zgM5IVF6hqUqod94vHtvPWwd+wim7ypVSRXm4Idfno+eto9w69hPzfcpiBzL6xjpP+lV3F9vO8bcPxM7zZOsVHuWF9sGNCbCzJLlg/V9mLWoK7Ln34vHF4YZwCA3p3zYJ8gQwrx42sg6A4X6mkoByTrbhaIkCkihoMw6SIAESMA/AQpI/hlxDxIgARIICYFABKRmF9XBuKH9oH67b79kHMOUOUtxiXzuyIXkyH209+DvGHd3P1zauJ7HMfvk8ylzl0L9DmQLtYB0y/T5GN7ahnUv3ovx37m3uAMefvlRDLgkHna7Xb7Ig91mh/oLR9dh4pjZyBw0Hs8P7Yj68qn2ud2G7Dz1Rx52fDwKkz73X0YwJoGDMiExaBIW3dcWMRoLY4uJQQxs+O3bF3HPjM1e5u6AMbOeQGrCz1jy4gS8tjGQs6GcHqOxqostY+Uc2GaiDyn98XC/FsjeMANve5yDJo4tJ7uMmbUQqbbFGPBOlvm+lpRjCViUbox0wIT3nkLXzCUY8PDcwrVq7W6KPbNfx5pG3dDGthlT3kkvQeuK3nXw1Hd0AWn4NGy1pETvQsr/uC2dbV08kr2v79pXch9AFtZYIA47x8SYeaWzpPf1o15b9LwE2PPjdhz1WbJ1NraKtdbMIu8xmdjx2Uw88ob3PaYuBk+djvubZSH9nWcxZenxIjg+gDeX9ILt49vxyDulQ23F0VffNRpd4+W++OqXQRrDrlZaZ58OGDn1PqSl1HM9A6j7f/YxrJs/AeM/L4q9aktbDB51tYXXwabo0jsRJ1duxt4SGOSSTr1QK3M11u8zDrrqDozrHI8dS2djsZn7dAnqKsmu1tlI1arO9T5oIs9pzic17TnNjt/WzsH4yd8UcU0oSYvDd1/Lrqkmu2ilgBT3yOPo+Fx7VBVbaUvwcs4iP0e/55x+7lFse8lko7hbkQQoIPHkIAESIIHwIEABKTzswFaQAAmQAEoqIA25qrPmeaQ8kBzbeXEnWrBsneZtNOqmVFzVtXAupO/W7cSrH6drXkm3XtMVEW5uS8oD6a3PVmseSSXdQisg3YGXFg1Gmxgge9sc3DD2S1dze4/Hgr+3RMbsMXi8iMmRkS8vxA3xqzBu+Ays99VRE2WUlI+Z/a2dkDBq9DmZXxdXPDEJ4y8H0oeNwpRjjtbpE3vDG+2vfOKRQlBS4cOYOM1eOwF/nbzdjInL3T7OiZ0fWmpCpKm+lpRjCaiUdoy0G/8qpne2YdENj+M1r3o1UTp5O56/czPSFtyN9rafLBN8gisgVYxxW1rb6ubshcnvPYo2IhJOEZHQ5/W9BOebr10tm+z0vn6MfgnLL7dhwQ3j8Hahiq21sTWsi7/H9J80BY90PovlA8Sj060/XaSfE7sDa4oVj9QB4SUgKbunJe8uwj6lPKm8DrfKPu2ekOudsF79xjRMWrrfqKUpbpk6CcNTsrB8mNjGef/37kN/PG/ldbCfCPQPlGCBhtacq6UNI5C8ze0eq8ZJ37qy2KdshUWrbKRT932udxn1PCZeWw87Zt6Fx0JidAwAACAASURBVJdae46FU2mWXVNNdspKAanFpvfROHEtNjebiZMm6+duJSNAAalkvLg3CZAACQSLAAWkYJFluSRAAiRQQgIlFZDe+r+/4uIGtZ21HP79FJ6TfEZRkRE+cyG5N8eR+yi/4DyelLxJDerUdH796+ETGP6Pd0vYeiCUAlKyvFS/d208tuyMRvtGhzDr1glY7Gixiclrvy+rJsooMSATB1g7IWFUWFRf6o3Gu293Q6bHJIysEO4ErN+430RrA9klsBXIgdQU0DF+7J6c0hXNsR9rthW3ajugmsP2IL9jBXXRrntTYO86bHVMRAZx/JR6jKTIeT/1Mti+GoL7X3XHrovSydtewa0T0i23R3AFpIoxbkttW81q+qS3x4SzxdYsfkyU4hpXrIBkrY2tYe3nHpPyhIy1Dl73GLledKqHoxuL8rJyN1ZRAlIpGFt8LgSrOGvsY4ipB+bgfllk4+nVpl/v4n8YIl7IweqFV7n+7gvNOuCKpCx87/H8EfzxHGjvrbGRo/aiznXdTkkbKu4iFUXA/3NGoFbyfZyVAlKbHe+jXtYX+L7Hh9Y20ldp7duhXv0sHFv2W/DrCqMaKCCFkTHYFBIggUpNgAJSpTY/O08CJBBOBEoqIDVvVBevPHGb5oG0dM1/8YbkO7r9z90K5UIqqo8q99En/96A+V//hHslL1K/nn/UciA9OO0D7DlQ8gny0AlIdSVE3SwMUB5E8+Mx5lHlbSSrMz/3M5nlBsLvy6q/iY4gnTjWTkj44+E2YbHxDjw/uj/aJ0vAFC3UnYROicnEltnjNK6Dp07B/SkqJKBbx+1ZEgJHhfuTNcIy8Xl/34uQYIRfiZHQK/aMFZgo+V7W95ZJxEc7oJbboer77G2LZVJrHu50hEhzDwdVDH9t9brU5dEYex72/PAsHnn1Z7S7axLG3dQWtRyhYOQ7e8wxpIvHycv1rsa4SX9Bz8bxxvEqRIyEWVpqhFnyUe/I6e9IOMRo99YLGynvafHc2ug+6aP+7gbbD7sR36kjmsTooWhObpiG6QcGY8x1bVFffabhlXozt2PWYyJ8eq/+NtqQsSEPjVPqSvv0/ZGxCm9tjEf/q1Q52oduNpLxarJv3uXGHP0Jz0tYtW+kRLXaedy1zYxQR3qYQzuE1V4JYTcm0S2c1FC8tCANzbV2GJvq01HDqy+I46f0Y6Qtxr01Can2FUiT89OxOURp3a6eE1rqnDJtPynQO4SaMl+2PQYJmcqjaTvu9CVwFCMeqOtVT9sq7IjviK6No/VzKHMzJs44iFvKybg1c8ksvW1VLWYmnFMxbtZ9SG3suowoptm75uCvE75Bl3sn4WFtnOljWLteZfyEtyZMw5cyXgvdP/xc43qq8IWJu5Ge11RC1CXpldrFy/PWg+iihWibjaPd79auS2pI6ddgG3ao3D+7irs2l/w+7bCDNaxLcI95J1W43Y006aPrHiPhub6dZoRRdYSNNc5vfdAACRLSTy1y2Fv8feRovf6YPPVmdE02jteuj6p9dmQf3Yz3hi9HskcoN/W9hHFd+74zPJh2/evbTKo0wohpIcSUPWzYs3Qa0i95whWGMiU4drHWPkMxa0ka8NVkEcu9PWTrynVwFnpmvo8BP3QU79JE7PjBjubdm8m9WvVf7qlL70JGJyOEqdyfi78O6ve/vA3HkJQizwJaR4SffTcWTR4H3P4G0lolIUGA6vYHjvw4Ge9FP4DHOye630g0u2z5WDzIYx7EgqtaoJZ+kBGG+CeMW5qEic5Qs94h+rztWny7XitFCDxLx1CR3nae17PinrUaF3WdeXg1mr8gHrXxbuHx1Hkt95D35N6/GKVnqN2j8jbhaFJbqMcrzfoxEhL6s2kSwlLOPT/jxfua6u85z8z9pLh9Qikg1ZozDSlDG0poO7cH6Jw8ZC+Yhg33X4U/XegM/HgKUa3rICpOWh0n5/vOH7CtzWzNo6ne4hfR5s+uRX5qXEXG2ZD53HhsGishx6+4BR0XDERSfQmhZ4TOO58TjZwFw7BugXw39xokNY2R7/Rn+8i4LGSOnohNLxUOV67EsDr4BfbEBohLVM+9sj8O4fD1T2DHMqDRitfRsv4vOJpzMep0kHGrysz5DYeSFgEr7kb91LqIcNZjg+3TD7Fl8L+hNasUGwWkUsDjoSRAAiRgIQEKSBbCZFEkQAIkUBoCJRWQVF1p3f8A27lcHBLvI1+5kMy0x5H7qKF4IVWTF5dv/rPDzGGF9gmZgGR4ENi/nSATT4l6uCJZYesMY2di8poCkpjvKgn1Z4hv6y/XQ3e99PRkfKnlGTByVDTaLeG8snCLTHLm+ZyEkl01e4hw8tVMTHx1tb7KuZN89owvLw/9tEm+93m8dV0itkj+qswhrgkq50lVpA31cDaNdxXlJaJPtjTf52vFtQhdk97A4xK2Z8mL0/DySjX56hXKr7uZHEh6Hp1emcuR9nC0m6ii5zColbEJ6Us/xYefO1bYXy8riP8iHhGvY5xMTmu5H2Sy8/mX7/bdD63vLUR4SsfiubN1exg8ax3djvTPPsJ7WtmOPCL7NQ+8bFN9k3LXfokP58/DN6rcZjLB+MIAJG17UbxuWshk4wDEr30djzvyLUhOlnES6qhnpreA5OMS0ekJLHhGPNqUZ88BMxwDuszAikm7ZBFr3usLt9BabqK0EdbSdY2wlcx+PkOoNcWw6ZNwa5LKgRSYgJSWdBDrfliODxdK/hVDdHSE3Av/cWvO1lbY1hnCzv2e4FW9bv9oQwT2+rKejInX1JhwG6/NZAxP/Qsay3VF3Wf83j+8rnHr+4qA1MqOHT+mY8nHxtjTqvX0OtC81Fod9AiRVryNJ2vCbyCbNayNmou6Xt81BUtukpBlcp3/sLMKpWZzu/aKYC3h1aZIyL4lA0Tcl3vC8uvisXrmBAm1pgtjyXJveV7uLZ5esq7eut9HNMbNjmHRNAlNaeTt08vP08b5e457zszJGG+EcrtkyBRMH3qR5DyTBSg/ii3e7oMYj+uffp1uvu91sfs3spDClcesjRHu0vfYC9wujt5ZY5/iQwBq53Ge5IP7tpl2z7Hv/AnL5d719nf7nZDNXwfbave/hJ0r8OE7H0luIrWooRcmTH0UXW1Gzjkt9Fw0VhebY7AuRr78Em6Qa+XzdyqO+n01xj1MrNv59lp341miKLt+rh9fbLsCGUByjDU2clRehK0MLz6bev5aeXWxz1rLGxdxndEWJ9ixZIKMMx+CmXMclYKhFt4xYTeWy/XN8XxyxXgJk2yEi830M17aeywk8vecF6DB3A4LnYB0JTpmDkO1H1/H6n4rfTT8PhGQLkdE+nfImPgFDnwvos418tmnlyMq/RU55kcfx9RBi03T0Lj+DvyvwfOIUqJOh9+wu8NkHPjVc/cma9/GpU13YOefn8ehLeq7OiICTUbL1r9oxx7xKl0JSA3iduDgjEX49aUdIvy0Q5sdo9EgcQf+K/vHqLq65+HUpytx8LkPcUQrUzSvFyfjT6NrImvkNGx5XfeOSvj7RMkN1QDZo0eIWFU6m1FAKh0/Hk0CJEACVhGggGQVSZZDAiRAAqUkEIiApKps2SQZL425xSMXUkmbojyPRk6dBxW+LtAtVAKSHtNfcpjIy7BaPXqFTJyPTznumnQz8ko4vGGc/XHzmNFedhsb3iDOHcRTZe9qjBszGztNlBEop+KOs3ZCwqjJ6AuOHsRJtwWQMUkXoZbkeJk1djV6vuAlwqlDnR4RB9GzuETm2sRfDJar5PTOyQl/XgCuyZKM7iURkPyU6wjLN1dWrC/0Jt0WE8TzRE1mDZfcKK5wPmqV9gBZpW1e+HBNJNrwsJNNERNAznxabl5y0rQiJ6GLyFmlrxZXQs48V8ec+4onzejA+uaZ46hwfgpXO909kHydxW622XazTEiWNNeFuRFlyRipdx9mvZ0m4Zvux1+nyUSnUwR1rdR39vuzpkZONZP28xkaUnnxOSafAxOQUm1etncIVd5CSViO2xDaVqpqd+8UTLyupdMjUq89Dye3fYTHJ3wJzSOo3iYR82Zgq3fTDNFj3dP3YpIhRKhdtPvMJfu1SW3Pyc6i+ua6HqS3dgkPnvX5E5BcIcg88vwVG+outKy12rTrUFMRpzdhb55ef3RSM7RpJZ4omavwknBurvIORq/AGPH6czJwu9Ztvd0XI385kPzcR9zG4paU+bg1eTPG3TnNLS+Wzrf5XlmQsKGPz2uWu2jU3DmGV+MW74UrHvdMXzmszNnFsZcl1zk/OaS056AY8Yr8LN7No8ezneavg77vDx6hO00JSO7PHopj8QJSxl1+7DpBCVvKy88zX5IVIUWtsZGDt9HPnauw0+GVHF8PrVu1RH1I3i3x4npbxLLinrUWJ7h5yLmb0c/1YpiIO8WODRMM04r1JJ+HmCeKe8Ych1oex/t7fizZWPK1t9UCUoPWDu8fR215OL/5R2zpcQjNM+9EXPpkrB3sa3GeEpC6I/+5Ydgw1tXS5iL8XFx/A9ZLXqXTvjogXk1X3noWv1Z9BXH7ZqDOkQUSQm+J157d0f7wg6ix8z2s7CPuQ47NeexE7PE6wmc4vqkTccWTNfF790dx6jkRkESQ2thsBrLcjtXa23QrNjeY4ZYHSq8/YXNR4pl5O1JAMs+Ke5IACZBAMAlQQAomXZZNAiRAAiUgEKiA1Kt9c0waMchnTUdOnNY8lBxbfNVY1K9dw+e+j734Mbb8fKAELfbcNTQCkj7h0z5bwnnNX6e/qCSl4v772iLzs9tx/xvyf3ogeRpG49FQkjB/hD2tVFimemh3eUtgw/uYMvNT8WYwvHYkvNb6fS6FKalVNwl58rN4t2xCqnjQtJGQa+m7Mp1lZ+/8RveyMSaFdkjoNqcoE30RuvS4CEc/kwn5zxpi3FM3o0sjPTyT2uwSVi4mIVoLTVQyAckIPxa/D6s3HpQpYaM8CVG06J107C3W9kVNShQvfHS5dzxGOsPGqfpEaJSwbno4MhMCko/JVTlp0bp7W8T4yrdTRB98Ck7Ofb9EwnhfeV/8izrOcg90k1XKtkIJ4n0LSBLyZpKEo3KE2NOMKtZIiJdJZMnVEO4CknhvOcJg3imT28leorTqjqew5jk5Hoj9rBeQytO4NXdbsXZC1r1Oybtz14OYeFMLuSbdjj1uYbkKtayoyVa3zz0nO6UEFT6ymGtc4AKSPxu75f4zh9i5l6WsnfeYudjaTPLE6fHLJATdz1hieMzpYoWE8dvlitkZ3agjejXKwvIJjwCjfCwkcBdAlhbPWN1H0vKUV+hsFwnj2qs8jI7281W+2zj/riUWPSD3SfGWGv+do4i6ch2YhTTowpdLQNJF4Oa+7pkxDs+ZEhrEa3dr7GPOA2m4eCDNKkLwN38dNCHU+BCQkvuNxsTbO0rYM0eYWLm/2qMl1N1+415UvIBk83neuC/QMCFsBWgqa2zkqFy3VZ54ci+xdZBwwgYP+3Gs+8zwWvTzrLXcPcSie5/E027J0JYioIs45XyEOyuhexdrnmJFLWbxt3jEXYQrXkDSn0+KGy+eoryf57wA7eV+mNUCUtE5kNqg7b7xSE78Fce/PoTzRiPO79+KjLErkQ3fAlKihK3r9OdTIhBNxMERDyBlYjtU00LK6c+gKkRddNxv8v1a1ChSoLpGvJ/uRMKR9Ti52fG0LEHpundGkngZFeWBVKgvV4xGj/R2sIvIdbS7bwGpqDxQVuWHooBkwUnPIkiABEjAAgIUkCyAyCJIgARIwAoCwRCQJrz+OVZvca0xK05sKhcCkhZ2ra3kgzkuL16uTfOmOWaESaGA5Hk6+uDhCIukh4jRJykbH1jlDI3leEk9svYjvC2h3pJ734E7exj5eNSX8SIQdW6G7B9ELLDfJ8IDsO7HfZK1w23L3o4Fr36DBG1yHlg9dyZec4Z1C9QDScpvdjUelhxHjjlKWeqO1p0l59FeRy6HojxfAhGQ9PBzjfcux6yZs/Wwb7KVyAPJmFzN+MErabxMDK2WUHLfF5EDaYtXmJ+wEpBsakJKQj99NQcvvSrCnUbFv1hlxXXSskk7R8gsycOlVke3P7oYw8W7yyGCek6cNkRp7RcsAancjFsTxrfMtj7rcp2fWxtJDqxCHl3GQQEISLpXbNHXuNIKSMXZ2ARWn7tYytrsPRebsGafx11CcuF9ipclpJzvSWzXfeKt5OIZT4lRocwuQsa3c7Bgw1kRs5sibUh/dBVB56XHJqPNJD8C0piDEpr0QfHr24S3ZqdroZ3qd74et0i+vaNfTZMcQpsLeREGwy4OY1ljH0OUcCyu8TgTHDmQxLPxBxHPTAlIxV0HfYtVxXsg6UJBT0h+sRlz9LB3avMYg5VLQPL2lPIwmcal6Get9m4hFj09HSVU7103o5dDlFKPcCLedr3EhnR5zrBbIMKZEZCKGy+Fxn9xz3ljPg30suc8LnQCklTZ/kq0erINohy1xyWixp/bIGaz8hpq6NMDCU4voQ/Fw2i8BJ5bjz1D39dD3KnN+b1/AanazrXI2u+OLA85ny7Cng9950AqLIa5RC4KSKU+9VgACZAACZRrAhSQyrX52HgSIIGKRIACkn9rapMRzSTny8Oy8tpt4r3deJlcMmKtv2Z2MquoCUTVDBNl+G9tyfewZtLIq15ffUmRSZmpfYBv75c8Ui0L55Ey0XTnC/+uDnpYFckzMd3Hcb5DxZRCQCqujhmy8nhqB2QWF8JOJQ33mIC4Q0SiwRLOTHJq7fUOveZvUsyEB1IRIeyKRByQB5IRwq5EfdNb4C2UbPEK3eVzFXKSmsjy9lYqZwISdLsn7dqOmJSmyJgtSds/NyYw3bkUEcKuSPsZYbNsXpO21gtIRYQ38zN2w2ncejc1KNc/ZyWu8zM9abzko/oJD4v32U7vRmgh7BKx5rFRmLLL9aV2j5FQqSrfWHOvcE3+rnFmBST9Ppbl5gUYmI1NXL6tzd9i4n450ghhlyaePL42jWGj7V4h5vyFAXR9v0QEpkcuFw/IjCzxENW3vKx9WPfVPG0RhBamq5DN9bCm7Y9JbqsXE/HSy4PRPO8gjjhXp9hwdNsKvCULIZRI7rJzESHszIA3uY81Y6G4XDLG9e9HWQSys+iQo/5C2Lm64+9eOQ1bjbG1zrk4oohFHR4CktHODdLOydv16tzONy2EXXF2Hdu0HIWwKxxqz+N0cYQLLtGzVlEnnMteWnjHUjIMKISdW9PM5JWzIuygo8qQCkg+TNBI5RLSQsGdRSsfIey071vvkJBwO3CxLw8jN4GpmghMtUoSwq6Ya5BPj6FHxqP3jAbI+vODyHyymBB2hULutUGKtC1xv1cIPZPXQPfd6IEUADQeQgIkQAJBIEABKQhQWSQJkAAJBEKAApI/aoY3yK45uF8Smbty2MhxWqLhbrCpPDb7JGRboVA0nmX7fVnt578Mf60N5HtrJo28ai5ics8pxsmEaIyR4Fj3SDKzua1efqeuwf4RWaXtmoB3lKLlDml1SJt4XSwfXtLpaqT2G4AbxKNJhbDTJldFFHxJRMEvlSjYLBXDht6MWzvLiv5ik2272uk9Od/cSHbv3ZOrpS2Pp2Rh0WOSP8vwJtITrUdjnQpdtE1PpI6vRFjT+qLnR3LmyqnXFj0vT8Ut1/VBG7vJEHbQz9tkX+HqfKEOSEAahTVD/PQtXoUyLC7HUTRmLRqAJGc7JezXVWkYPlQmVcU7Z8AYt1BAstpfJbxPHyaT7GKz5JSuSL1qMAb3bQm7CmH3RqoXRzPnlLl9rBwj2qRyawmsKN5y3qJ04eTxkidlQrqJRkrieAmz2TVzueTamq1dpy7pdD1uvfdmpMZslrCHc5BmhMUaKZPpamI6OaU/7pTv0xodLBRCUFVY1PXK05PQRNMkdJ8zl1YYjFvvFltp20I0Oo3Gu89cBvu3EzBewga91zfaef567Gvkx0pa+yIembxav8/Uk4nul+9GG/FyHSf507RQZs1246VbJ+NL+drUNa7edrG9TKJ7VOY16W54xaU/JOPKuD6V3MZmzgOEXEBy5C5cMvJxvOztdamaLH1fcl0itjhCyMm19up+d2D4TU1xVO4Tiy4p/j6ihbDDKkyW0LauzYaMlZv1MTbqebx3bSJW/79xmCSCktqS5Vo76z4V1lBCrR4QEeWBptgzdzaWuD1c5GXtxhrDM8Z9ArtNie+Z5uzi2MuqsaDd8zrnSb8nOPsNNMUtUydheCsJH/isLPwQjzy/HkhjbH7uYyYEJGMxxdG5YyRHobKBt0DaFF369UL/Qf3FW8YRws7Y5+j7uF8WfmimcbtHvtbbj13Vvajc5EDyIyA5c/X5ftYqkcDilh9sSnzpGRYvII3CThH6hicXHd5Rfx51XVN9jZYS9c/PcLNaQGqQ8x3+3XGO6UHuLSCdnzEM6x41Dr9YQs9tltBzm5Xwcsorj1ET1BrRAxeNvgZ1m6oQdhORq8SmDr9hd9JkeAchbyK5iS4VocpXuDpfjdUEpJyv8X3H942v66DRisnO8uEUvjxzIMXNmoyeI2vi+K0Tsc3wbIoT4anrjObImfG89M1X/ifTuEAByTwr7kkCJEACwSRAASmYdFk2CZAACZSAAAWk4mElywTTW9fVww4vTwH9KH0lcS+ZQLpz+GYMf+s+pCarXDuuMu02G+xH12HimNkY4Cvhr0f1qTLRWnwZhVaul8DWRe1q1aSRR/lFrQ5390L64Wa8+VQfNImxu5hJThv7sZ8w8eGZWtL5tFbRzhxGqvyYGBt2fDYTj7xxUFZmT8H9KUlyrHPtt/b3jvkiyhy4D7OeSJO8GFK2KiH7IHZsPIbkyyVvlUpsvVQmZ1+4G+2THHXn4ci2g0jonIgdPgSkq594Cfd3dwunp7UFOLJ2Dh6f/A2S75qEcRLirpbU7zK/DVvmSlt+lDwak/6C1MbxRltjpEU2/Pbj+xg/7RuZnKrr7AuyM7Fu4TisT5GJts71tJMpJiYPJ/fulkngpkiV/FCmciBJ+7rIiuqJEgopxq1NKg/U0R8lNNIMY1W1w2gBCkiTjvrpm4lyu8gk67hrmyHBaKfddhBH7c3QONNLQBKbTZ56B7pqY0wY2jOxRzx5cMlliN+pVoof8+Io7BdaMECkCEvHiJEbIntDYXHIXbQpkf2kjcmDxuP5oR0l+blxDkq4wj2ZiWgj4bQ0EaGTTLaq8eb4XtJR79mVh+atbFh0g0oc77kVKXg7yikH49aM9a2y7cipb8j1ypVzTatbLhL2DMmdN2GGCNVyfZ8l1/fG8pnbTcJ+YLV2vYu5dxIe7if54gz7xMix2Ue3Y/nMCXhto5Tlxj1772q8NDcPtxZzjTPrgaTCQE546w6ZPJd2iaj5nojuH/qxsacgZYayvo9VrLXCTHggaSKcx3VejlP3mLzdeE8WLixGB8lL9igGXOK4Nuch+8Ax2C+5SL9PbCv+PvJeozcwJUVuLzHudpdrU8wxpD8tgtxGyds29T4MSNGv5XJCaPewI+Jh9PLYuRIgShYLLEpDki1PUrk5co0Y583OxSJezNPug/c7hMAg2cVhQevso3NNE67O+4+6Ycp9eMt3czD+jc3F2s/8ddCMUNMWI6c/gRtai42l/jUzH8HyFNc9R3s8yPgZ64/VRaos9FhgXAvb3TsFE69rKfclda+ejXt2prkJXv7sakLYMj9sPPa0zkaq2OLzVekVu55PfD1rre/hdn56tHSohCmWRS8xbue1Ov9tu7HoxXFyTSs9Q38C0qRo455XxL3KeU+U79U1dcWBluhTzHOexwKyAOxnpYAUN3Uiuj55KaJz7ChwtCUnD/k5Z3H6uUdxvPs0tLi+DiLc2hkZB5z79H1sGnwp2l+4HHFZck2Sz7QtTgbC/h04NHIyfl4G1BJxpu3Ii7Xy1T55O/fg5P46SE7VcyTtueIWdFwwEEn1pf4cVyX56R9i9YyL8adPL0d8nNt30rbz+zdgW8fZ8uThuSkBqUFTm/TDca7EIBLHkfnaHGx6dKuISb49kIB2aLHibjRMrQuodsr5FRlnw7n0ldjV5309X20pNgpIpYDHQ0mABEjAQgIUkCyEyaJIgARIoDQEKCCVhl7FONbaCYnyxeSSTr3QOCYLO3/0yhVUvrrB1gaZQMUZI+Lh1b0lkuwH8f3G/UGmFrzirRy3wbCt8o5rnZjn9EQJHonyVXIwWJcdAd1LReUxGyBCj2vTQ6QV5ZHq0V5nTrRRmLTN9U2yiP/v9RXBrYiwYcHqc8WyT7AolW25tFHZ8i9N7VYKSKVpB8Qb9k9uIezirugs+T1/xe+OXEelK7zER3uEsLu4Dep0EFH3sx1w06VKXKYVB1BAsoIiyyABEiCB0hOggFR6hiyBBEiABCwhQAHJEozluhBOSJRr87HxISDAMRICyGVUBW0bOvAVi7We66fNAW8Bqejwj4VIq7w7EtawUNhUM95VQTBbxbJPEACFQZG0URgYIcAmhKuAFGB3LDvMZw4ky0oPvCAKSIGz45EkQAIkYCUBCkhW0mRZJEACJFAKAhSQSgGvghzKCYkKYkh2I2gEOEaChrbMC6ZtQ2eCisZ65MsLcUP8KowcPkPLeaRt9SQs3WuSw27DsxJWU0K1FbcVys+j79xlvITG63wcC0ZKaElfuZuCZLKKZp8gYSrTYmmjMsVfqsopIPnGRwGpVKcVDyYBEiCBCk+AAlKFNzE7SAIkUF4IBCogdW3bFFMfGOyzm+NmLsZP2/c7v+sm+04pYt9Hpn+I7XsPBYzr21f1DLBpA4YEXEZlP5ATEpX9DGD//RHgGPFHqPx+T9uGznYVjrWvnESS6ycm05HnxR9bX/ll9Px6v0l+vfGSX6+0eVf8tcD9+wpnn5J0vpzsSxuVE0P5aCYFJN+2o4BUfs9ptpwESIAEQkGAAlIoKLMOEiABEjBBIFAByUTRIdmFAlLpMXNCovQMyrRGPwAAIABJREFUWULFJsAxUnHtS9uGzrZkHTrWgdRE+wRCLbTH0Eah5W1lbeEjIFnZq4pbFkPYVVzbsmckQALliwAFpPJlL7aWBEigAhOggFSBjWuya5yQMAmKu1VaAhwjFdf0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FJCsZ1reSuSERHmzGNsbagIcI6EmHrr6aFuyDh2B8K6JYyG87aNaRxuFv42KaiEFpPJlOwpI5ctebC0JkEDFJUABqeLalj0jARIoZwQoIJUzgwWhuZyQCAJUFlmhCHCMVChzenSGtg2dbck6dKwDqYn2CYRaaI+hjULL28raKCBZSTP4ZVFACj5j1kACJEACZghQQDJDifuQAAmQQAgIUEAKAeQwr4ITEmFuIDavzAlwjJS5CYLWANo2aGgLFUzWoWMdSE20TyDUQnsMbRRa3lbWRgHJSprBL4sCUvAZswYSIAESMEOAApIZStyHBEiABEJAgAJSCCCHeRWckAhzA7F5ZU6AY6TMTRC0BtC2QUNLASl0aC2piWPBEoxBLYQ2CireoBZOASmoeC0vnAKS5UhZIAmQAAkERIACUkDYeBAJkAAJWE+AApL1TMtbiZyQKG8WY3tDTYBjJNTEQ1cfbUvWoSMQ3jVxLIS3fVTraKPwt1FRLaSAVL5sRwGpfNmLrSUBEqi4BCggVVzbsmckQALljAAFpHJmsCA0lxMSQYDKIisUAY6RCmVOj87QtqGzLVmHjnUgNdE+gVAL7TG0UWh5W1kbBSQraQa/LApIwWfMGkiABEjADAEKSGYocR8SIAESCAEBCkghgBzmVXBCIswNxOaVOQGOkTI3QdAaQNsGDW2hgsk6dKwDqYn2CYRaaI+hjULL28raKCBZSTP4ZVFACj5j1kACJEACZghQQDJDifuQAAmQAAmQAAmQAAmQAAmQAAmQAAmQAAmQAAmQAAmQAAmQQCUiQAGpEhmbXSUBEiABEiABEiABEiABEiABEiABEiABEiABEiABEiABEiABMwQoIJmhxH1IgARIgARIgARIgARIgARIgARIgARIgARIgARIgARIgARIoBIRoIBUiYzNrpIACZAACZAACZAACZAACZAACZAACZAACZAACZAACZAACZCAGQIUkMxQ4j4kQAIkQAIkQAIkQAIkQAIkQAIkQAIkQAIkQAIkQAIkQAIkUIkIUECqRMZmV0mABEiABEiABEiABEiABEiABEiABEiABEiABEiABEiABEjADAEKSGYocR8SIAESIAESIAESIAESIAESIAESIAESIAESIAESIAESIAESqEQEKCBVImOzqyRAAiRAAiRAAiRAAiRAAiRAAiRAAiRAAiRAAiRAAiRAAiRghgAFJDOUuA8JkAAJkAAJkAAJkAAJkAAJkAAJkAAJkAAJkAAJkAAJkAAJVCICFJAqkbHZVRIgARIgARIgARIgARIgARIgARIgARIgARIgARIgARIgARIwQ4ACkhlK3IcESIAESIAESIAESIAESIAESIAESIAESIAESIAESIAESIAEKhEBCkiVyNjsKgmQAAmQAAmQAAmQAAmQAAmQAAmQAAmQAAmQAAmQAAmQAAmYIUAByQwl7kMCJEACJEACJEACJEACJEACJEACJEACJEACJEACJEACJEAClYgABaRKZGx2lQRIgARIgARIgARIgARIgARIgARIgARIgARIgARIgARIgATMEKCAZIYS9yEBEiABEiABEiABEiABEiABEiABEiABEiABEiABEiABEiCBSkSAAlIlMja7SgIkEN4EDh06FN4NZOtIgARIgARIgARIgARIgARIgARIIAQEGjZsGIJaWAUJkAAJkIA/AhSQ/BHi9yRAAiRAAiRAAiRAAiRAAiRAAiRAAiRAAiRAAiRAAiRAAiRQyQhQQKpkBmd3SYAESIAESIAESIAESIAESIAESIAESIAESIAESIAESIAESMAfAQpI/gjxexIgARIgARIgARIgARIgARIgARIgARIgARIgARIgARIgARKoZAQoIFUyg7O7JEACJEACJEACJEACJEACJEACJEACJEACJEACJEACJEACJOCPAAUkf4T4PQmQAAmQAAmQAAmQAAmQAAmQAAmQAAmQAAmQAAmQAAmQAAlUMgIUkCqZwdldEiABEiABEiABEiABEiABEiABEiABEiABEiABEiABEiABEvBHgAKSP0L8ngRIgARIgARIgARIgARIgARIgARIgARIgARIgARIgARIgAQqGQEKSJXM4OwuCZAACZAACZAACZAACZAACZAACZAACZAACZAACZAACZAACfgjQAHJHyF+TwIkQAIkQAIkQAIkQAIkQAIkQAIkQAIkQAIkQAIkQAIkQAKVjAAFpEpmcHaXBEiABEiABEiABEiABEiABEiABEiABEiABEiABEiABEiABPwRoIDkjxC/JwESIAESIAESIAESIAESIAESIAESIAESIAESIAESIAESIIFKRoACUiUzOLtLAiRAAiRAAiRAAiRAAiRAAiRAAiRAAiRAAiRAAiRAAiRAAv4IUEDyR4jfkwAJkAAJkAAJkAAJkAAJkAAJkAAJkAAJkAAJkAAJkAAJkEAlI0ABqZIZnN0lARIgARIgARIgARIgARIgARIgARIgARIgARIgARIgARIgAX8EKCD5I8TvSYAESIAESIAESIAESIAESIAESIAESIAESIAESIAESIAESKCSEaCAVMkMzu6SAAlUNgJ22DJtsBfqdiTiatRA1cjKxoP9NUPgwoULOH/+PNTvgoIC7W/Hj/pMbep3lSpVnD8RERGIjIzUftTfju/M1Md9SIAESIAESIAESIAESIAESIAESIAESIAEwo8ABaTwswlbRAIkQAIWEtiBbz/ahpNFlhiBuFpNkNKjG5rFW1itBUXZj+3Bzqw4NG1+EWo4ha4CHF6/HKv32pCY0g9924RZoy3od1kV4RCL8vPzNdFI/VaiUSCbEpCioqKcP0pU4kYCpghs+Rh9Xz+NR54ejoH1TR3BnUiABEiABEiABEiABEiABEiABEiABIJEgAJSkMCyWBIgARIIDwK6gHS2YVf0bpvo1aSzOL5zO7ZnZCEvohZS+vVF+Ogxx7D283Rk5MShceog9Kjn3nSHiJSHi3r3R48GFCdKc64pkchut2uCkfpxeBiVpkz3Y5V4pMSkmJgY7Te3oghsx4xRy7HE7eukRi0xaXR//KFaJaJWlgJSWdZdiUzMrpIACZAACZAACZAACZAACZAACZQfAhSQyo+t2FISIAESCICAISA1TsUgTxXGWVbB4bX4cmUGcqq3QP9+HREePj3nsOPbr7HzjAhIvfqhi4eApJpuiEj7o9E2rQ/auFyUAmBUOQ9RwlFubi7y8vI0j6Ngb8orKTo6GrGxsVqYO27eBHQBCSMexej28l3eMSx7cR5mRF+Gjx/tioTKAowiTmWxNPtJAiRAAiRAAiRAAiRAAiRAAiRQDghQQCoHRmITSYAESCBwAv4FJFX2sbWfIz2jAA17DcZlFwVeG48sHwSUcKR+QiEceRNRQpLyRoqLi9PyJHFzEPASkNTH6yWc29vAC6/eBKUpIWMlnp25Humngfjklpj6uO6dlL1vGZ595X9Yf04+r9UITzx6E3rVlv1PbMS0F1dhxUkRCKvWxT0PDsaNWqzKk1j37mI8++Np2KKqIfX6a/HUlY3lc70Ne667A/+6Rqm2bm1K/hYPPbMHjTvHYsUG4ImpQ9EnehfefH4ZPjkq5deoi1EjBmOgVv4pbJm/EE+vMsq/aRCe6t1APrfhl48XY+zK48jMj0TjdpfhhZGdUMv9JNAEpJMY0KcWtqw8gCNIwqhxQ/Vwdt7ikvZ/g4/2dz6Gp+ViwfJM2KU9T4y+CvhgMab9nItandPw+vC2mhB3cv0iTHj3V+zI9+ToUf5Rvez7b8vFog+O46RW3l/QRwurV4r+8YQnARIgARIgARIgARIgARIgARIggXJEgAJSOTIWm0oCJEACJSdgTkASBQmfp2dA4sW5PJXsmfht+3bsOX4GZ2w54vMjW2Qc4qtXR92WHdHxIpev0sH1K7Anpi0ub1cb5w7vweade3A8y3FMXXQYdBkSd6/C5qwG6N6tKfIOSui83Qdd+0RXx0Vtu6Fzsxpw+KaoMnefqY6WfbrApWnZkfmbHLvnOM6csSFHbxTi4qujet2W6NjxIqcHlZk2NZNeae39+SDOnM6CLU8nHB2fiBrVL0Lbbi1R2+ksY8exrT9h82/HnfvJnohPjJd/1RaPJt27oXnVklspVEcowSgnJ0cLWVfWm/JGUiISw9o5LOFHQMqT759cjuwhw/BUD2DFK29jRo1r8dlfI/HqY19gR+9b8a/r62LLW6/isRMd8ekT7bBumtrnKswb2Q72ZXNx8/JaePmFQUj4+HUM29IIr03oj0uPiDA0dTeaPzAMo9vu8SMgbQPSVD26GLT6ldmYFqWXj+2LMOLtWEx6oT8Slr2Fv6ysr5d/4Evc/fxx3CqC0zVHP8d1M47jr5Lf6Mbau6Q/X+HI9cPwXO+artNRE4IOoE3aEKmnBta99g7Gnlb96Y0EvwLScQwYdod4cGXizUmL8cW5JPxVRJ8bo9NF/Pof2ox+GKNqy9//t1X6OwqjWx7GJ1MW4t1mA4XjpZ4ClSYgHUbasLvwRJcCfDHlHbxa4wp89mAnnCxN/8p64LF+EiABEiABEiABEiABEiABEiABEigBAQpIJYDFXUmABEig/BEwKSBhD1Ys3IDjiSm4uW8biRB3GGu/XCk5iCIQl1gb1atVR+34PGRlncHprCyczYtA3c6D0ae5rq7s+PYjbDuTiLpxNhw/U4Do6jWQWL0WaktoOVtWAZpc3gXRhpdTXFyeiBgRqJZYD7XrJiI+0o6s3/bjyFmgVko/9DUSMWllnpTcTDdLbiatFglbt/ZLrMzIQURcImpXr4bqteORJ+1R4k/W2TxE1O2MwX2aayKUmTYl7vgWS7edxHkRsBJFCKqemIho2wmcOXtGE7dQ7RJcPaCL+EAA57Yuxxc7s6RvDdH4ohqIKXQyxKFui5ZoEKYCkgpVd+7cuTLxOipq3ChvpKpVq2oeSdx8h7B7s/a1mDe8FWJEoOk3swDPiDdSV4F1RIkYKxrh7eeaYtGor3DyzvvwTA/3AJQnNdFjQdPBmHd7Uze8GfjgyYVI734rXteEoBwRgmbh2arXYunwfD8C0q9IE/FH8wbK24hnH/keCQ9IyL22juJPIftUAVbMfAdL/uAoX+9X9p3346kaX0kfzuKJ6eLJU1ReJy+RyL72A1z7XpTuheVXQHJ5a2157UU8djQF70/oi/oQoeipBUjv7fCscuHw2M+9fMMDyeH9pfH+8WIprxPWCdeA+8cTnQRIgARIgARIgARIgARIgARIgATKEQEKSOXIWGwqCZAACZScgFkB6RjWfp6ODDRF6qBuqC3CyifbspAogk6aIeg46y4QsWmxiE3xLTBQciYpvUQXe6JRvWFbdBavnXo+9ABHmLxaLbqhW7uL4Jm2KBM/LfkG+3PqovOQPmjuLNNNQCqQvnyyDVkicvVLa+OVq6kAe1Ysxobj8WgxsB86SqP8t8nR58bo3b8HGnil5cn8aQm+2Z+Hht0lrF8TYLf0cfPJRKTcmIY25SyFj/I4Onv2LC5cuFDyUygERygRSXkjVe5NF1qWuEOIqo9J/7gNvcRBRxMwPpPYdR5bI01YSV75Ph6SMGu12qVg1E2paF87Stsre/vneGzmHmQ3bYl7brsMfRorT5/Cnk4uEaUBFhQbws5NQFKeS8+4/d/ZLh/9kO/aaGHxRFx6cTEm74tFWv/u+OuVbVFfd99zbX5FotN4xCFiFQphV5SAdAxfTJqH5d1VG2rht39/jAmfHkGGhLDTtmRDaDIlIOmMPOxUkv5V7pOcvScBEiABEiABEiABEiABEiABEihnBCgglTODsbkkQAIkUDICZgWkc9i09Av8nNdYBKQeOLNioYgxiegg3j8tC1VYgB3LP8G2HH1flSlFE2vOuv7vq426gFTNzaPIcy/9e6Bp6iB0k0ILeSDtWYGFG44jscPN6Fu4USjYsVxErxyJwjcIPRzHF9emzPVY8s1enG8qYftUhd7bYQnrtzID1VKkPnGBMtPHktkmNHurXEfK8yhcxSMHBSUgKSGp8m7ews4pPXzbgVZ4+9lrEKMJSDVc+ZC8QZ36Bcs++B4ztuai621D8Exv45zOO4x1Hy/DjFWZSLhsIP51ey5eFQEEI8RzSEusJJHbnN464s2kwuGlFZUDybyA5Mqj5N3QfJzcvRZvfrAey0/XxfjHHXmFjP2KE5B26yHw7imNgNRyHW56fg+6aqHparr1XTyVSiAgBdy/ynuCs+ckQAIkQAIkQAIkQAIkQAIkQALlkAAFpHJoNDaZBEiABMwTCExAOlGsIBRcAclDAHIPYSdeUR9tO+sUiLwZlFhAMvI+OQSiQkx9CUjSHt+imnmLhHLPcPc88mZRuUUkHzmQCnnY5GPSS+KR5O214wbyl/mvYuTW5hLa7hqI45xzy177Pq5/L1KOvwy//V9RIeyS3Dx1lADl1qZkL48jnyHsVHW6t8+CPwzBvJsaF3O678ebTy7Gis5e+xUnIHl7PQXggTQJX+BmNyGu5CHsJLdUafoXygsA6yIBEiABEiABEiABEiABEiABEiCBUhKggFRKgDycBEiABMKbgFkByQjnFqFy/jTHHgkntzcvEU2b14d3YLEC2xHsz8hCXmJrDExr5wphZ5EHUlECUuZ6CSm3Nw+JTZujfuFG4cj+DGRJm1sPTEM7Rwi74tpkeDTF1W+NJoneVnTkZYpEw14Swu4iQK//LKITG6Np/Xgtz5Jri5f8R00l/1H4xLbLz8+HzWbD+fPnQ36KRkZGavUG4vVUecPZFS0gTVV5j/Lk+yeXY0/vIfjX9SLMnFiHL/Y1x8D2+yUX0Y+oP3oY7mkZhV/mz8bIn1tKrp5WWP3UQmy5chieubImsiXM3fUfxGoeTEkfv45hWxrhtQn9cakSZab+D81H3CceSXG6R865y/Dpo5Jpaf3HuOPtA+ijvJW8BSScxIpp72BGjaswb2Q7cWNahBHvRmH8C4NQS3lLLa+BqU9Lu2uewi/LtsJ+TW9cuv4DXLdQvKj+0R9/wC948/++wJY+XnmJihOQDEHr5G3Sp97QPbS2NnDLj2QihF2jVZKH6TRG/WMoBmIdnp2yCuk1ShLCri9Qmv6FfDSyQhIgARIgARIgARIgARIgARIgARIInAAFpMDZ8UgSIAESKAcETApIkl9oueQXOl23M4b0qa7nQ8qJQER0pJdQorocibjaTdG5eztnriMz4d3MhrArSkDSj89BREQ0RJ8otEXGJaJ+a8mv1Cxe+85vmzSPppOQTkK6WXiLro6L2nZD52Y1dAYFp7FvwwbsPJKFnALP3Qvy8nBepLbGvfujh3cypTI4S5R4o8QjJSKVxaY8iaKiorS8S4EIWNWqVUNsbGxZNL0M6/QhIGUsw91T96DX46NwTzNpWsZKPDtzPdIlFVJ01SQM/OtgjGov4tD2LzH29d3YIeaOrlEfT4y+DX3qy/5HZP8Zxv5RNXDjiFtxT1s1Pk5i9WsfY9rWs7BFVUPq9dfiqSsNb6Ej6/D0jFVYczoSXdJaIWH5/5DgU0CSYs7uwpvPL8MnR2VASL2jRgzCQG38ncKW+Qvx9KrTsMnoafyHdpg0IhVNom343/wFGKt9Dvm8C6Y+2Buqqc6tWAFJdel9PCb5nk5GJeGe3rGYtSKqZALSNZA8TAsx7edc1GrRBaOb7cbY9Rfj/WfNhrCT/UrTvzI8w1g1CZAACZAACZAACZAACZAACZAACZSUAAWkkhLj/iRAAiRQrgiYE5AKxBtnseQXqtF6IMSpyCMfko/sQIUI+BVr5IjSCkjnNi3FFz/nFRnCzrtRftv02yos/vEQqhs5jkplVvtufPv5ZpyMb4GB/TpqXllluSnxSIWvK6vNEYouUC+oiIgIJCQkiFAYPh5dZcWS9ZIACZAACZAACZAACZAACZAACZAACZBAWRGggFRW5FkvCZAACYSEgBkBySaC0Zf42VYXnQf3QXOZs9fElyz5/xD5v4l2+hVrpIzSCkjSKPEYykJdyZnSx0Sj/LbJyIEUccnVGNAlyUQvi9vFCAGIxkgd1ANmRLdSVljk4eGQ98g9l5ESkZQnUkGBl9uWHwDR0dGIj49HlSpVgoWK5ZIACZAACZAACZAACZAACZAACZAACZAACRRDgAISTw8SIAESqNAE/AlIBTi89kuslNBwcU1TMaibLn0c+0nCxe2XEFOpg9DDhBriV6xRZWoh6Koh5ea+aOODuf69q06tzJO1XPsf+wmf643CIBON8t8m8Rr6SLyGaqXgxr5tfITqK8mJER4CkgoXl52dXWKxpiQ9NbOvu4Ck9lfikfKKKqmIVHnzIZmhzH1IgARIgARIgARIgARIgARIgARIgARIILgEKCAFly9LJwESIIEyJmAISA27onfbRFdb8s7g+JFjOPJbBo6czUOEiCj9RETRswfJlrkeS77Zi7Nx9dGhcwrqVnPvRh7OHD+CrLjGaNdE99zxL9ZYICAhE+uXfIO9Z+NQv0NnpHg2CnlnjuNIluQhatcEqlX+21SAPSsWQyL3IfGSbujQvDqi3bt59iQyThSgbouWaKBi0hWcw+nTOfDlR5N3cht+3HAEOZaIUYGfMjk5OTh37lzgBVh0pLeApIoNRERiKDuLDMJiSIAESIAESIAESIAESIAESIAESIAESCAAAhSQAoDGQ0iABEig/BDQBaSTRTQ4Iro66jXvjO7t6iHGax/bnh/w3SYRRc57HxyB6Lh4xDdsh7QuF2lf+hdrrBCQpCLbHvzw3SYcKdwoRETHScizhmiX1gWqVWbahILDWP/dj9iblVeIUERENOJq1EXLrpehpVKkjq3H0tUZsBXkQRx9Cm/RtdA6tS/alTYaXoAnlxJolPeR8kIq682XgKTaFIiIVFRZZd1H1k8CJEACJEACJEACJEACJEACJEACJEACFZ0ABaSKbmH2jwRIgARKTcAO2+kCEVOqljLMW6kb4lGA3XYaBXE1UFVyNlmxFZw7jZzIGoj3VtKKLbwA507bgHjr2hFoX8LF+0i1vzjRR4lIKieSyo1kZqMXkhlK3IcESIAESIAESIAESIAESIAESIAESIAErCdAAcl6piyRBEiABEiABEJKQHkdnTlzJiy8j1THY2NjUa2aR9xDDx4lFZGYCymkpxMrIwESIAESIAESIAESIAESIAESIAESIAGNAAUknggkQAIkQAIkUM4J2O12zaunSpUqYdETJSApL6TiNiV62Ww2U55IkZGRqF69etj0Lywgm2hEroiKAg6xJvblLn4I5J7BGVRH9UoI0/s84nnF0UICJEACJEACJEACJEACJEAClYcABaTKY2v2lARIgARIoIISUGKM+gkHAenChQtQYefUj7+tJCKSEpCioqL8FcnvnQS2Ynqn19Fy+UwMqhMCLL9/jgfSdmPExjFoV1x1ZvezsMlbp3fC6y2XY2YpQFhRhoVdCmFR3udRiM+rEPa0YlVFO1Use7r1pgyuoeWOpT9Gubvw+evb0PD2IegSivtjuQPIBpMACZAACZAACZCAJwEKSDwjSIAESIAESIAEyoyA2XB2yqNJ/YSDSBZcWIewZvp0TP88HfuzgZjaKRj40Dg8PKiV+L+UZAvxBLK/CbuSNN3ifa0Qf6wow+Juhag4CkghAm1xNSEe/xa3nsUVQyCMr7Xlw265WDP5asxLWSCLChqWjyazlSRAAiRAAiRAAiRQxgQoIJWxAVg9CZAACZCAi0D29i8x9r1fcdL4KKFzGl6/6VIiquAEzIhIKoxdQkKCKc+m8ovrED5/4FZ80uqfmDqiCxqqcGlnZKX09LGYW3siPni4XQnC0YV4AjmMJzWtEH+sKKN8npcUkCqG3cpnL4pu9e9yrUzD7hEbMaZYl8cw7ffW6ej0ekssnzkIJXaACeNrbTBpW3UNzl0zGXetGYh35MSxOiLpgWOZmP7eN/jbHX3RpH4tJ46Tp22Y/PZXGDawF9o2p2gVzPOEZZMACZAACZAACQSHAAWk4HBlqSRAAiRAAgESOLLsLdz92WnkacfHYsCIuzC6fXyApfGw8kLAn4ikPI+UgFSRw9idWfY3XL1iIL55ro+nt1Hueky+YiF6fvMc+ph2Q6KA5Dj3rZh4tKKM8jIWPdtJAali2K189oICkg8CFJDC9mQeN3Mxftq+HzUTqmLqA4PR8uJkra0zPvgOS1ZuRWxMFCbeNxBd/9A0bPvAhpEACZAACZAACZCALwIUkHhekAAJkAAJhB0BDxGpaiO88I+b0L5a2DWTDbKYgBKRbDYb1G/vTQlIVatWRWys1WuGLe5EwMWdwYonr8CaQWsxvqd3H32stv99PeZMmYI56fuRHVMbPUZMxaS7u7itZvclIJ3B1nkTMPF1FR4vASk3jsHEMYPQzFGdmpicAEz6Zyss+9uD+NfaE0DtHnjolX/ijlaebTq0YjLGTvgE2xzl3A5Mv9EtB5JaYb88DWvlswn3TcfyluP01fY+Jz8PYdnksZj+xTacQOG+KPFmedpa3Lh7Au6bvhwtxxWTz0iuBRmFAAAgAElEQVRyW8xza/uIqZOQkp6GOR45kPxw8GHDwgJSLvZ9Ph0T//UFtp2wIyHlRoyZOAaDnDALF6L3YyNuP+HObhKmju8DzzXpv2P9nCmYMkfZKQa1UwbiIa+yfQta7jbfh4W3Pogzk77E3a3c21L48zNb52HCxNeRLjETC/fDnIBUfBm+B8WhNdMxecJCrFX8mqZixMRJuKOdm0Kau0+87ybiX+q8sPs4X6HGhZyw459D0xVP4rF/rZXzpyUGjpuKcYOaQQyE6ROn45NtdjmNH8Ir/7wDztPYONfHT2qIZRPG4vVizvXf18/BlClzND4xMh7UOXW3V+IUtc+Esa9LX9SQGYGpk1Kx/8HpiHnFyEFWgrGFQ8sweex0fLFNH3++6vMmmrtrHv724L/c6k9BetocrxxoJTzvnYzqYP5jT2L+tkGY68xxVvyYVe07s3UhJr/wMpZvU9wkFOeYqRh/jeNMd9huEurMfwxPzt+GQXOVN1ERnkXu1w3t74lY64TQAxPdc70Vy68U54xWnx+GxnVv4+0nxIYT5NzTx9SkqePRx+i6GrtD57tZ8Pa52FiMG5Xfa61WlD97SLsXTsYLLy+XazZMXa90GxZ9bdg1pz/uOjQJ34/v4vTkUd49V0xviHcW3Q112XFeu/fLtXK6437h45pX7P1MXYOGwhOZ4Xlm4X1Gs20AjNzHou1cLv5v1mfY+stBVIuLwT9GXof2LRshP78Ak+csxcpNP8simEg8edc1SO3scWEO+MmBB5IACZAACZAACZBAKAhQQAoFZdZBAiRAAiRQQgI2bHntHTy2NVc7Lr7dVZg3sh0SSlgKdy9/BM6fP6+JSPn5+YUar8SjatUqqpK4C3P6T0D1VxZgiMx9F7vlbsXLt03EmTGvYEzPhohVE+1/uw1zW812C3PnPfGfK5N5t+G+fUPxwT+VaHQGuxY+iXtXDMKimdfowpOamB2wDLHXNMOQh8agp3x4Zv103PXg73jIzfspd+vLuO2+XRj6wT81weTMroWYMGH+/2fvbcD1rKo775WckwQI4AAKaMGB2oERi7Q1jkD1goiSq/LVCdjyUQ0UNQUBFUJfPmwDHQEvDdgCagOjElvAqYG3fGgbdAoMHXBeU0dAcYI60JGm6PBxaUA4Sc7Ju9dae+299r7v+3mec5KQc07+j4bnPPfH3mv/9sdzzvrfa21a8/jhdJU5mNmxd+WjdOS8xXTJksOzsNUQkDht30K6af/rQ0qhebTLCO8BdQ4t2yWn7GMn5JWPHknzFl8S2tsr4dMztOrDx9JyKysIDA+yMPVP/0SvPd1EpwE4tMCvBZtnVn2YFt45n2785El0YNA8lNMTtPjuz9KCDhO5jKvXHk37HX4GLTkp7Gll/TZvBd2eVB6177J1i+nqSxaIuMd8L1p0F82/dUUaG/0FJCJ28C7d5Xr6ih9Q0sdB6PvWEuLMXyOhn0750BNFX170wXvp+NutHf0FpP5lNIGuC4LPu6/bha654VIZZ5yqceVFS2ndeV+Jghf35UK6c/6N9ElmFZy7q5ctonOeWEx323gVAelYumv9SbRgyWI6KXTESBCNzj9lOc27/lJae8szdOpVOtbl3pElwdl9uDq7mcOi22j9vONoyZLuPpSxftk6WnJ9mA8hp6SWfxMdeMOtdN6bo6j6xEpadMq9dNyKT4oN9MyDIgD90z+9lk43YWPAuUVrg10Lb6L9r19BS+aF9qx9kJYFIWqXy1x9Nc5nVoU+XZ7uaa2fJjDuZa4GRqcGRouVkb76z9kw+GjhotV0qjGReX0+3Xl46E8Jo1Sh6Lb1pwZhSftOXwMISL2u68tvM8bMIAx53bt6LR293+F0howrFprPp1NumpdEFTF/wBR2A621A/TH2pWLaOG9J8a1P64pxTxvztG+83rdvXTRu2+iebeHdUnEsbW0ctFCWn36N2Ifq4B09aNH08GLz6Nzu76rBvo+07KWFw8CRI5b6HtmIozavqdH1m+kP/vPd9P/+N4TNHvWMP3JB46hww7+VRob20TX3PIN+vsHvx9S8c6gj5x8FB3z9oN7ftXjJAiAAAiAAAiAAAhMFgIQkCZLT8AOEAABEACBikAQkb781/SpxzgaZYjeeMJ76eOH5ZzywDV9CWzatIl++ctf0vr164tGzpo1S9LYTc/X4Cnn2Pl+xIPH00PmDGcgwYl98ilP0iVRGAjutvDU9vIcgbA2OLkXrqHF9weHfQomYtHqfKJrYpSKOIyD8/1WH7WikVGrFtwfnYL6+a7599M1C3K0iAgCF7yabvAC0odG6IZQ3zwfvFQJSCOrwxPr1x1It644iZJutm4VnX9EcMjfryn72HH4oZEbiifdW8dAcFprc/Tpd32FNi48JTg1o4A0CIeWwkvnZZvYxxuzHxY2Zu+OjpLIg7VX0f3XLMgpCmubo33nVtw4veERqxakewcRkNiJf8zSXej6r2S2kibx0dPpWxLxoA7fNYvvL6LeWHg6n66hr4mo1U9AGqSMGmg17uw0j+FbQvQCj+sW22kkCDOH3UwHp2iTKELMv5tWqAdbe5wjI5a/jpbcfmN0bIeDcu+ddHgcUyIgHb2KFvjIlXhvbnt7VOATK0+mU568JDIcodVXHEHXHXh7YQPPx0Un3ksnegGp79yysm4NZWUVWfo+pLa8v05t6dqbbU4HaeEpq7OANZFxHwWk+XebQKBl95+z7WuE9MGitXSqjMf2vts8AWkQfpsxZgZhyMLQ6Wvpqvuvobw8toz3gQSkwdba/v3RLso9suzQIMjcTZ89vk3xHmxePxGEqVPWnCtrc5gIjbWc16mwgx/d7vcbkvU9zL3IaLDvsx4C0hb5npkIo+7fRDji6FNfXkX/sHoNDc2cSRe+/2h61394I4VfbWj57f+NVv7Xf6IQVE1nnvB2Ovnot07PX2nQKhAAARAAARAAgWlFAALStOpONAYEQAAEQAAEpgcBFpFefvll+WevoaEh2nXXXadHAxutGFxAopF1IR5jF9qlyCrX29H/zJ0fpqMfPa0UnYINhRDRsbdGISg0nPixIfW9XQ7S6jqJLtrvtjJKpopCGHT/odKxnwH7+wfi0DLCahtG1q0j2mWXYhN2KfvxxZ3pqFrbwU/xizNVxTIt44xQRnDI+pdc9yAd/5AKgAMJSCyeHXMt7bEiplELo+bei95ND54UBCNW9aQvHqXTYpmpuqLv+ghIA5VRAQ1RIh8MUVDnpnRo7nzgui5wDbE3pIgL9VGiVh5fHNNXdUSrcBqtw649kG5zwllQWMuUfl37yEjk3H7p3rZ+LqNHuiIHK26DzC0R666k/W6rohB77nnD7TqFnrzkWyH9m+dc1j+hcd9Rb/85uzq0o06fF21L/dsRabRZEUiD8Guvd5AxMxDD1nWvFuFl4aXfWn6ApvXs+kYbcK3t3x9a/8rDWSwqk2V2fpkOOq9D9NCyhVfTfjdeRXTxB+nJC24P4zDP2fZ1Svvg0dNiutaBvs96CEhtHMf9PTMBRj1+E6kFpCXvO5re/bYWAen4ICAtgIA0TX+pQ7NAAARAAARAYFoRgIA0rboTjQEBEACBJoH1v/w5rd8wGJnZO70qpNzoce2GF+mFXzZTi7XfMUyzXzWXZg9WtV7lyw+27NzLlqLcl+mFn2u6O32Nv+4Gp7b6k33jL7+BIfTL0z99in7ybN7vZ/Yee9Mbdg/Ol1lzaeedhsdDbtpe+9JLL9HIyEh4cndTSPsyk171qldN07aOQ0BqJdDb0c+OvOvC0+Y3Vg7EQvTocBgPco2KEdUeSH0de9GZe0YQBCq9xDseBxWQuq6ry+rLoYXvIDZMSECqIny66yn7dzABiZ2uh9Itb4kppcQhfS/NN8GIndjXHUB333h8uQdT0Zd9BKSByqiADuI8bx3jtfO/Q4RoLb+6tkuU6SnWRKN6Cmxm+GACUtvcOiMIa+V06LU2dJ1rjpdxj/tWFgPM2cMfLNeCgfrSLtqMFHbR3t78Jj5mBlpDO8Z2Y74OMgcGGqMD9AdHGIV9oc4/+Qpad8Y1dPmp8yhkY+z9Gse85giiRdc9Tmv3W0zf8NGVoYZB1uR2Q5rjujOF3Rb6nhk3ow6CdQq7j5/5Hjr8zW9opLA77/ffSce+o1B9p+nvNmgWCIAACIAACIDAdCAAAWk69CLaAAIgAAKdBH5Gd11+M/3FTwdHNGt4Jzrk0MPoo+99M+1dCzgPf5XetfypwQsLV87acSf67aOPoo8u+LXuPYyefYQ+d/19dNdPR6mf1rXbrnOiKDVE+7757fTxU99EO2/4Dn3iI/fTfc6yI993Vkh5t8Ngtrbd/4fh/nl6/3Orb6elX/5n+kE/7SxsjryXCT877krHnnQcnfImL3hspKdXr6I/X/k4rf5Ff9Nm7TiHdt9jN3rrfgfSyaf+Fu3d/5ZpeQXvicTp7CAg5e5dt2YVLV++nO6870kKe6LHl99MvulALjZu9yPFNnHfRgLSZQ+1D9vDLtN0cIOIN1zCIM5KSSPnd2Nv49BiTrPsZ2j1zcvoupvuo0efdakWjeVAZYjVRarBLS0gcaTDoXcdrnv/8M+3vIW+YanQJN1WJwy6SSKEBhCQ+pZRwRjEec63PLOabl52Hd1036NUIu4dgdQe3TFRASnsFbZqeZhrd9J9T+aZRoddFqNHBhNwGgJrRNIUkC6j9ung57bnOVj9Exr3PQSknnN2mwpI/fhtnoDUd+3YRgJSvzVUR4yuWcuue5B2WXwNXXXGvO7op4HWhjgOgzC99LBziK5/iC7P+VHl5CBrMl/X//tscyKQtM+3OKOWNf7Fl0boTz5/Bz3yo3+hnXaYTX/2R8fTbxywb9jTcZSu+NLf0QP/84c0HH5P/H/ev4Dmz8uJVqflL25oFAiAAAiAAAiAwLQiAAFpWnUnGgMCIAACNYHxC0iphB1fQ5de+Ac036sWExCQrLxZ+xxEyy9cQK+vRamfP0AXXbyaVk+k8/Y6mP566buCsPIy/ffrP09LH8uFzDroCLrjnN8aKAJq/UO30nv+6mlnwT509efeS4eEI0+v+gKdcccv+gpbbea/8YTT6LoFe8ZTL9P/+erNtPjeiZSV7ZkIpql8z+joqOyHtHHjxmkuIHWlwmrpPdmgfhUdfs01ujG5uurKPY8GFiZc+dtIQMopydpH6pYWkBobsQ8wQUobNBXc0vVL6MbLT6ID41ZQkzECKWxYQ1eEFHnzw55Ke9xyDH1pv6+kDe4HSqM1iIDULxVXzXcQAYlT9r17Ka1fciNdftKBcc+oVz4Cac2XFtKiVYfTNdecS4db2MZWjkBa3Jbar3OMDi4gjXvc94pASmkEWwwbJIqrK1Xd5qSw25x6B4haG2gd2kYCUr81tOylICRdewGdc9/BdMOtQSRui0YaZI7GQnkfpAtWhVjz9Qvoar+XHX8rBcG+bdwVxwf6Ptt8AWmLM2oZ+hdf///Stx97knaduwNddc5COvDf7iVXfeaWb9LX/vFRmjN7mP70A8fS234973E2wNcPLgEBEAABEAABEACBbU4AAtI27wIYAAIgAAJbk8BmCEhs1u4H0Rc/EUQfM3EzBCQuYrdDj6Ovvv/XigY/9uVr6bxv5TRu46KRBKTgu1h9K53wxaed0LM3Xf4Xp9Bv902D1yI+vflo+rs/elMwZQ197oKv0+0vjcuqdHEhIP1kFZ1x1WP0kwkVtX0KSCwecfQRv/Nreu+BpHswPHh83BeiGCel4/yRaw+lK/e4lb5ymndC9RaQ1t75Qfrgs0voa2f0eOp5EAGp2rMnmTmhFHZh3/XgYFz5lvuzqNEyPwZy3PJs/dIxdD5d02ijv38gDv1seGZVSNH1YNg76HLZj8heW0JA6twDSeq8l06KeyXxGLhuv9urlIRtYsIIPXhFGFfH3Ur7XXkd7XLjNbQgCl7EexF98Fla8rUzqHtU9IlAGqiMCmivPZDipc+sCntBPRj27Lo8RE5lwgPtgbRZEUjBmX3M+UTXCJNH6NpDr6Q9bv0KlVPN71/DfK6jA+6+kcrskBNIYRceo1j2WyvpLbGPB/uqYOFZDKZyapf1T2jcd6wH/edsjz2QOvsyzSJaxfvj1GktG7a0RRINwm/iEUgDMdySAtKAa23//mgbSWFdWHoY3fwWjfJsvAad12zjMWEPt69dSnTFMbRqwdeKtbx97S73hBrs+2xzBKTBvmeaEPowasH61M+ep09/+R664A/eTa/fe/d0xXO/eJE+8YWv0x8efzj9+ht+ZbCpjatAAARAAARAAARAYBIRgIA0iToDpoAACIDAlifQFJAOeftRdPIBLTVt+Bnde8+jdE+V7u5Il8qNagFp133owvB0eP4z2ZW74V/prjseoweLVG21qPMTuvWilfQFd82sXXej+f9u14Eih2iPA+kDvxtS2HG1LWnojl38MfoohxH1evW674lVdNqnHyOPZK/99qG37jE0UFfte+hRdGJMYdcUyubQ4fPfSicfegC9ftdY3Mbn6cdP/IJcQix64dmf0MNP7UkLz3xrFvIGqn1qX8QRRxx5ZOIRt2Z4eJh22cW831O7fW3Wr1t1Pr373uNyijG7SKJIVtLh3/gkzQ/Nb3XKPbGSFp14L514z2dJ/YGVA/uJm2nhZXMaT4gXdgwiIEmEwLHBwXs/XTovu/Z5E/ojzplDN1j0RNcT7FUd6+5dSsc8uIC+wSnWOrp0UAFJ0rVdvR/dHp6Cz1vFP0ErF51I954YHaWDcGixo7ChlZMKNefMuYG+s6R9X4uB9i1aG/rxg0/SBbeXkQE8No5YtYDuj3uM8L4jRzx4PD3kuTXGgDaErz15FdF+6w6nyz97vEtb9QTdvPAymnP1Cjqp84H4PgISDVJGDbRD9Aj2n3zL62hFaNO6O4OA9PjikiXv4XTEOTTnhi2Vwu4+Ov5+J6gFM9eGaIqFa84NKf/mhfHYHt3DERcn3ntiTGGnzvC75t9P1yRlLhRU98VAcyuUtfQYenDBN+jSKhVYr9WO97m6OoiJK07Ko75R/0TGfYfN/edsBxPuv0Vr6dSvnET7d0YgqRC8dJfr6StuUDbWl3A/C02rT/OC+yD8Ji4g0SAMBxaQrqVDr3wd3Sosul6DrbV9+0OEqAfpeNv7LFb3xMqT6Zx1l3c8VDDIvB4JS+5CumyPa+h2Vi85kuj8Z+kyt3bxmndxeNiheHBBvs+uowNvD+tOGLKDfZ+F6/jBideFByf8YrWlvmcmxGj6/Q6CFoEACIAACIAACIBAFwEISBgbIAACIDCtCTQFpN6iyov07b/8Al38iIsICqngvm6p4GoByUUAtWL8ZdibaEm5N9HRf/gx+uO0Q/j36c/PvofuTjcP0cKPnkdntwlcffupVyRR982N9HU7voGuvfp4Oohvqdvrz/W1x1/wHN115Qr6C7d91F7zT6Kb37vvuErZXi5m8Ygjj8bGxoomz5o1i3beWeTCafpaQzef/EG65/CwP8XiuNH5ujV057KL6aY9LqNbz3uziCwiJtz5Frr1k6dJ+rR1a+6kZbesomfuIlrQJSARO/tOoctGltD1Sw6XTdRHnllDq667heacezktYNFpICd3uI/FomUh6OGGS+nwcN/IE3fS0stuokcfPZyuGqeAFFz2QZA6mVbNv5E+GVOVjaxdTcuXPUpHXnWGpFcaWEAKYsbKRafQvcetiGWtC6maLqJl9z1Ee5xuT9oPwKFldJU2qACydskKunQ+A1hLq5dfS7eseZLu2/+SzROQrJ/WLaarL1lA+4f2r1uzki5adAvNW3F7jjKRFG/X0auvX0FL5u0STHiQrlt+Mz1RjIHYEHGOXkDr4p5SvnkjwQF7ymUjtOT6JZqibeSZsOfPdXTLnHPpchkU/QSkcEvfMppAWdR693W7pDEUGkkrL1pK6877irZRIoHW0pIVl5IiDmPi2ltozZP30f6XbCkB6Up69MichrDJeR2tOv8IuvMtt9InT+M0emE/pDuX0S2rnqG7aEEUkLj919IpH1pDp996DR0vHfYIfSns3XTfXbOzoDvg3OKosA8HtW/+jZ+kkyQ34gitXb2clj16ZNizRud/48Vi1Sn30nEr4j3rVtO1Fy2j+x7ag05P68EExn1nSrj+c1bEhEWr6VSzKcyRB5edT3ceHuY5q+A9BCS79/TbgxgeBAbul2XL76U19+1Pl7j0fhJx+OzldPsSFvviqy+/zRCQBllDBxWQZE6GhwLu1jZ2vQZaa/uuoS19H9bs80+5qVxTKiP6zmsWuxeuptPjgw2hpyS1503zbg1ipspivG5+aOUBdNw11wdRVNfKB5edQ+evOzc9KDHY95kK4UesPJzuDiJ4QjaggNT/e2ZijKbpLyJoFgiAAAiAAAiAAAg0CEBAwqAAARAAgWlNYLwCUoDRSyQar4AUivv2X34mCFIZcrkvUC0g7Uof+dMz6Ti/79I4+qenGNRaTlN0mnvoe+iO98eEThNob7u5E+iHcbR7Ol26YcMGiTyqxSNu4w477EA77rjjdGpusy0jTwRR5zpafud99OQLRDvv9xZacPoSOu942weGbwl7WHxpKV28/CF6lvagwxZfRZefsQvddcwiWnfVtyjoTOy6q/ZEiveFTdSvW34PPSplH0lnXHIJnTEvpjAa1Mkdilq76gq6+IrbQjk708EnLqHLTiVaduLjlPZvGdixFwqTNofN3VeG9qyfTXscfByde8l5dHzcXGhwASmUFZz3N190AV330LNEexxGi6+6nA6+72j60gE+VZNuJt/JoWWE1TawaLbssmV0WwC588En0pLLltD8J5cGB+f8ICwsaN2cfqAIJKmb+/dKuvJLPAYij1C+iBPuNbLmZjr/nOtIm3ouXf3J+fTkRVdQCDOKUWh2MQsh59C6IHj5IBU7+8zqm2nZdcvpHh0UdOQZl9AlZ8yLbegvIInFPcton7JrH1xGVyxdGexfHxgeTeddcCmd9GaLMByhJ4JYc9kyN8aWhPYtPYJWzg99qYpnldIu1jPAfjYmlp5x98G06uJldNejebyk+aANoy8tvZiWu/F0xi530TGL1tFV3zqPLNbsmdVfoqUXL3d9cSDdc8SX6AATcMYxt0ZC5Ot1y5bRylDn+tl70MHHnUuXnHd82murjea6R26miy6wsbCYrrr8YLrvaFe/javxjPteewr1mbNc3bpHVtIVV18r42p2mIsnXX4pLQl7tumro+/i2bX3hvVlqfX9pXTVpa+lW37rHjra7w81ElIMLvoQ3fQ4BbH57hABputYb36bMWYGYTiogBTKWhseBDj54vvohZ3PpZv+WxDL26dJ/7VWG91zDS3XlJa1v6Pu7nmtEZfLXrdCo4/sJcLhGjq3iJa9lRavW06XLef1LH5fLDlexHEbC/2/z/jKtWEdO5kuvi+suefeRP8tCKqd+7i1jd2txKgDHQ6DAAiAAAiAAAiAwLQiAAFpWnUnGgMCIAACNYEJCBdPf5PO/bNH6QdWlI8ymoCgUqdum/WW99DfnWkOhy0rIDXT2IWIpg+HiCbezqjt1UhfV10/gfa2VzSBftgOB3Mv8WjGjBkiHs2Z05XobDsEhiaDAAhMjEAvcWRiJZZ3daTE2hJFowwQmCoExiX+T5VGwU4QAAEQAAEQAAEQ2A4JQEDaDjsdTQYBENieCExAuFj9VXrXF32utYPpr5e+iyQoaAKCytOrvkB/cIfb5OjNR9M3/8gUnS0sIFFbRNFxIaLo11o7vW/E0gTaCwFpYvNr/fr1Enm0adOm1gJmzpxJc+fOlX2Q8AIBEACBzSKwtQWk1v24Nsti3AwCU44ABKQp12UwGARAAARAAARAAARaCUBAwsAAARAAgWlNYLwC0ov036+/gZY+lqHMPdQJMBMQVB7+wmfogn/K5W3VCKRQTV9RKJkygNg0gfYOKiAd+b6z6OOH7TCtR9+gjesnHnE5vP/RTjvtRCwk4QUCIAACm0VgiwpIYW+k1WtD6sUD6dWySdlqWrboHHrm3G/E/X42y1LcDAJTlgAEpCnbdTAcBEAABEAABEAABAoCEJAwIEAABEBgWhNoCkiHvP0oOvmAtkb/nB6+51H6ylMj7uROdNbFi+nEfeOhcQsqz9GqK1fQp11A09bcA0msbEtL99GQxq5u8yDXjbu9XYOpKVbN2udgWn7hu+j1s6b1AOzbuJGREXrppZc6I4+sABaPkL6uL05cAAIgMAiBLSkgjayle8MeXstXPUiPh/2cmvv9DGIQrgGB6UcAAtL061O0CARAAARAAARAYPskAAFp++x3tBoEQGC7IdAUkMbT9ENOOJmuXvDafMu4BJWN9PRDX6Vz/+ppet5VeuyHP0YfTXsS1SnsiObuOod2Lozcid7473atjhEdcvRCmm/CVnH9z+neT32RrngyH9xr/kl083vLiweKVKrbS0O0165VCrVdd6O37lXvy7MvLTzzrfR6Z1cjlV8812xvPBHKnf+WN9Ox73wT7d1HZNq4cSPxv8ny4jRzg6SaG1Q84v2PdtllFxoaGposTYQdIAACIAACIAACIAACIAACIAACIAACIDDtCUBAmvZdjAaCAAhs3wQmKCAN70onn/kf6QOH7F7iawgq46S74xvo2quPp4PSbU0BadASj10chKhD2q9+4YGb6HdvdbLVrgfRFz+5wAk6A6Sv46In3N596OrPvZcK8375HfrEkvvpvkEbaNcN70YfueR0Ok42oWp/bdiwgV544YXxlrzVrudIIY4Y6vUaVDziMmbPni3lsZCEFwiAAAiAAAiAAAiAAAiAAAiAAAiAAAiAwCtDAALSK8MZtYAACIDANiIwQQEpWvvG+f+Rrnrvfjn6Z8KCihZYpq/jI1tHQKKfP0AXXbyaVifqVSq+Rvq6OXTmhWfTKftX3TTh9rYISKHoFx6+nRYv/2f66XhHQ0N4KwvYtGmTCLs6RkkAACAASURBVEiTJQqpn4A0HvGIWzp37lwRkfACARAAARAAARAAARAAARAAARAAARAAARB45QhAQHrlWKMmEAABENgGBJoCUmfkzobn6EcPrKKLV/qUc3Po2A//YUg5t4PaPmFBZQ4dftJx9GfvrHPOtQtIs3acQ7u3pG3be5+9ad8d1ZTuFHZ8tpnGbt+Qxu5LMY1dI31dI0IpdlVHe3cLafaacoZPtddMYZc6/+c/oXu/dj995ZHn6P/8YpQ2DDgqjnzfWfTxw2I/tNyzfv16evHFFwcsbetetsMOO9COO8aOqqoar3jEqfBYQJo5c+bWNRqlgwAIgAAIgAAIgAAIgAAIgAAIgAAIgAAIFAQgIGFAgAAIgMC0JjAOASlyePpvv0B/cM8vMpV95tHfXPIOkmR2taCy+0H0lxf+JtFTQXR6iei5J35ED//wKbrnqdF8/+4H0F8uPYZ+rXUfn1pA2pU+8qdn9kzXNmh3NdLY7XUw/fXSd9He1Exf17ZHktQzrj2fBrWs/3Xrn/42ferT/0j3Babp9eaj6Zt/lDaPahQymaKQugSk8YpH3EhOXccRTXiBAAiAAAiAAAiAAAiAAAiAAAiAAAiAAAi8sgQgIL2yvFEbCIAACLzCBMYvIDXTv+1Nl//FKfTbLAANIqiE9HEXhPRxD6eWzqGFHz2bzj6grelbT0BqtiOKU3uEvYg+4vciqtLbeTMHae9W6tHn/uEm+r2Vbh+nJIB1VzhZopDaBCS27Ze//CWx0DXoi6OPdt55Z+x9NCgwXAcCIAACIAACIAACIAACIAACIAACIAACW5AABKQtCBNFgQAIgMDkIzABAamxL5GLChpIUGlG+Mzabx7d/McxiqmAtBUFpJY0doectIiu2nEVveevns5WhCiqL35iAb2+rfMGau9W6vUJ1M3iDKex27Bh0MR4W8f2WkCaSOTRjBkzJHXdrFmtoWtbx3CUCgIgAAIgAAIgAAIgAAIgAAIgAAIgAAIgkAhAQMJgAAEQAIFpTWBbCEgB6E9W0RlXPUY/SWx3ojMvXEyn7F/D3poCUkipV0fx7HMwnbXro/T5x7Idfm+kxlCYgIizxYbTBOveuHGjiEhjY2NbzJTxFsQp5zj1HL8mIh7xfb32URqvPbgeBEAABEAABEAABEAABEAABEAABEAABEBg/AQgII2fGe4AARAAgSlEYAIC0tPfpHP/7FH6QWpliED6T2Ffoj3CgYFFjefo3k+toCuezKhmHXQEffWc36KdC3pbV0DiNHZlOr2663qkr+NLB27vVhgSm1E3izacLm5bvUz8eemll+jll18etxmcuo6jj2bOnDnue3EDCIAACIAACIAACIAACIAACIAACIAACIDAliEAAWnLcEQpIAACIDBJCYxXQHqRHv7LFXTBIyO5PTu+ga69+ng6aLyCyvfvpBM++2N6MZXUFoVUC0hDtPDD59HZb9pSOJ+jVVeuoE8/1VFev32FahHHs9hSJnaU89iXr6XzvjWaz4Y0gH8b0gCWAly3ESwgsZC0LV6cdo5T0PG+R+N9sWjE+x4NDQ2N91ZcDwIgAAIgAAIgAAIgAAIgAAIgAAIgAAIgsAUJQEDagjBRFAiAAAhMPgJNAemQtx9FJx9QW/pz+tHDT9PDP3yKVv+iPDf30PfQHe8/UA+OKyqmKd5wFNIdIQppdqriR/S5C+6i219ydQ7vSkcesttgQskeB9IHfvdNPa9tpLFzVb3xhNPougV7dnfb40EE+3MvghHN2mtvWrDPnIG6et9Dj6IT3/Qqvfbn36fbVq6RtH4777MvHbJHRxkbfkbffuBxuuvJEfI7Ge01/yS6+b37DlQvXzRZ9kMa2OBwIYtHnPoO+x6NhxquBQEQAAEQAAEQAAEQAAEQAAEQAAEQAIGtQwAC0tbhilJBAARAYJIQaApI4zNsN7r0qtNpftRAxicgEa1ffSud8MWnnRBSp4x7mf779Z+npW5PonHZ1y+CiAvrTGMXUvP9aUjNt3ePGjd8hz7xkfvpvnEZlS8uBKpGasDxFDqArS3F8T5IvB8S74s02V8QjyZ7D8E+EAABEAABEAABEAABEAABEAABEACB7Y0ABKTtrcfRXhAAge2MwGYISMO70Vkfey+duP/czGxcEUh820/oto+vpM8/l4toRCFtjrAyiIBEHQz2mUd/c8k7aPc+I+LpVV+gM+74RRENNOgg2lIC0iEnnExXL3jtoNUW100FEQni0YS6FjeBAAiAAAiAAAiAAAiAAAiAAAiAAAiAwFYlAAFpq+JF4SAAAiCwrQmMV0Aaor322p1++9DfpIXvfBPtPauyf9wCEtFzD9xEp936fBGFdOaFi+mU/V3Zzz5Cn1t+H9311GiHUBPs2nU437DrbvTWvUIKuAFS2PFNLAL9QRCB/OuQkxbR1e/sJx/xHRvp6dV30qdv/Wd62Kfac4XNGp5Du++UD+y9z960745ERQq7Df9K3/6H79C9Dz9FDz83Qs/9oqutuZzd9tmHPnDS0bTgAAsBm9h4YhGJ90TasMEnxZtYWVv6Lt7riNPWDQ+7/t3SlaA8EAABEAABEAABEAABEAABEAABEAABEACBcROAgDRuZLgBBEAABEAABLYQgQ0v0gu/bEsvN0yzXzXX7RW1+fXxnkgvv/wyjYyMyP5Ik+E1e/Zs2nHHHWXvI7xAAARAAARAAARAAARAAARAAARAAARAAAQmFwEISJOrP2ANCIAACIAACGxVAuvXrxchaXR0dKvW06twFox22GEHYgFpxowZ28wOVAwCIAACIAACIAACIAACIAACIAACIAACINBNAAISRgcIgAAIgAAIbGcEOKUdRyK90tFILBaxaDRnzhzi1HV4gQAIgAAIgAAIgAAIgAAIgAAIgAAIgAAITF4CEJAmb9/AMhAAARAAARDYqgQ4ColFJI5K2ppp7Uw4YvEIex1t1S5F4SAAAiAAAiAAAiAAAiDQl8DDjz9FX/7aQ/Sjp/4vvfjSCM3dcQ792j6vofcfcxgdcsA+Pe/nvx1efPFF2V+V/4bg3/VnzZpFc+eGFNzh9328QAAEQAAEphcBCEjTqz/RGhAAARAAARAYNwEWkvgPQP7H0Un8b3NfnKbOhCP+gxIRR5tLFPeDAAiAAAiAAAiAAAiAwOYTWHH3Q/RXX/9WZ0Hve8+htOjYw1rPv/DCCyIedb1YRNp5550330iUAAIgAAIgMGkIQECaNF0BQ0AABEAABEBg2xLgJwhZTNq4caO8m5jEx3tFKLFQxP9MNOIoI/7HohH2ONq2fYraQQAEQAAEQAAEQAAEQMAIcOTRBX/+1b5Arv7oexuRSBx59Pzzz/e9d7fddkMkUl9KuAAEQAAEpg4BCEhTp69gKQiAAAiAAAiAAAiAAAiAAAiAAAiAAAiAAAhMiMD5n/kqPfLDp/re++Z/tw9d87H3Ftc999xzkrGg34uzD+y+++79LsN5EAABEACBKUIAAtIU6SiYCQIgAAIgAAIgAAIgAAIgAAIgAAIgAAIgAAITJXDC+Z+lF19e3/d23hPpjqvPLq772c9+NtC+qZyBYM899+xbBy4AARAAARCYGgQgIE2NfoKVIAACIAACIAACIAACIAACIAACIAACIAACIDBhAu86+zMD3/vNz32suPanP/3pwPfutddeA1+LC0EABEAABCY3AQhIk7t/YB0IgAAIgAAIgAAIgAAIgAAIgAAIgAAIgAAIbDaBgSOQdphNd1zz4aI+RCBtNn4UAAIgAAJTkgAEpCnZbTAaBEAABEAABEAABEAABEAABEAABEAABEAABAYngD2QBmeFK0EABEAABJQABCSMBBAAARAAARAAARAAARAAARAAARAAARAAARCY5gQefvwpuuDPv9q3lVd/9L10yAH7FNetX7+enn/++b737rbbbjR79uy+1+ECEAABEACBqUEAAtLU6CdYCQIgAAIgAAIgAAIgAAIgAAIgAAIgAAIgAAKbRWDF3Q/RX339W51lvO89h9KiYw9rPf/CCy/Qiy++2Hnv3Llzaeedd94s+3AzCIAACIDA5CIAAWly9QesAQEQAAEQAAEQAAEQAAEQAAEQAAEQAAEQAIGtRoAjkVZ87SH68U9+Ri++vJ7mhj2P3rDvnrTomMMakUe1ERyJxELSxo0badOmTTRjxgwaHh4W4QiRR1uty1AwCIAACGwzAhCQthl6VAwCIAACIAACIAACIAACIAACIAACIAACIAACIAACIAACIAACk5MABKTJ2S+wCgRAAARAAARAAARAAARAAARAAARAAARAAARAAARAAARAAAS2GQEISNsMPSoGARAAARAAARAAARAAARAAARAAARAAARAAARAAARAAARAAgclJAALS5OwXWAUCIAACIAACIAACIAACIAACIAACIAACIAACIAACIAACIAAC24wABKRthh4VgwAIgAAIgAAIgAAIgAAIgAAIgAAIgAAIgAAIgAAIgAAIgMDkJAABaXL2C6wCARAAARAAARAAARAAARAAARAAARAAARAAARAAARAAARAAgW1GAALSNkOPikEABEAABEAABEAABEAABEAABEAABEAABEAABEAABEAABEBgchKAgDQ5+wVWgQAIgAAIgAAIgAAIgAAIgAAIgAAIgAAIgAAIgAAIgAAIgMA2IwABaZuhR8UgAAIgAAIgAAIgAAIgAAIgAAIgAAIgAAIgAAIgAAIgAAIgMDkJQECanP0Cq0AABEAABEAABEAABEAABEAABEAABEAABEAABEAABEAABEBgmxGAgLTN0KNiEAABECgJrF27FkhAAARAAARAAARAAARAAARAAARAYLsn8LrXvW67ZwAAIAACIDAZCEBAmgy9ABtAAARAAARAAARAAARAAARAAARAAARAAARAAARAAARAAARAYBIRgIA0iToDpoAACIAACIAACIAACIAACIAACIAACIAACIAACIAACIAACIDAZCAAAWky9AJsAAEQAAEQAAEQAAEQAAEQAAEQAAEQAAEQAAEQAAEQAAEQAIFJRAAC0iTqDJgCAiAAAiAAAiAAAiAAAiAAAiAAAiAAAiAAAiAAAiAAAiAAApOBAASkydALsAEEQAAEQAAEQAAEQAAEQAAEQAAEQAAEQAAEQAAEQAAEQAAEJhEBCEiTqDNgCgiAAAiAAAiAAAiAAAiAAAiAAAiAAAiAAAiAAAiAAAiAAAhMBgIQkCZDL8AGEAABEAABEAABEAABEAABEAABEAABEAABEAABEAABEAABEJhEBCAgTaLOgCkgAAIgAAIgAAIgAAIgAAIgAAIgAAIgAAIgAAIgAAIgAAIgMBkIQECaDL0AG0AABEAABEAABEAABEAABEAABEAABEAABEAABEAABEAABEBgEhGAgDSJOgOmgAAIgAAIgAAIgAAIgAAIgAAIgAAIgAAIgAAIgAAIgAAIgMBkIAABaTL0AmwAARAAARAAARAAARAAARAAARAAARAAARAAARAAARAAARAAgUlEAALSJOoMmAICIAACIAACIAACIAACIAACIAACIAACIAACIAACIAACIAACk4EABKTJ0AuwAQRAAARAAARAAARAAARAAARAAARAAARAAARAAARAAARAAAQmEQEISJOoM2AKCIAACIAACIAACIAACIAACIAACIAACIAACIAACIAACIAACEwGAhCQJkMvwAYQAAEQAAEQAAEQAAEQAAEQAAEQAAEQAAEQAAEQAAEQAAEQmEQEICBNos6AKSAAAts3gXeddQ3RjBm0Kfwv/BD+bQr/5Xd9bdoUPofz+kH+Hz7zD+EYv4dr7c7WexplhKu5Pn3rftWFSi384nvVpvrdLtkU7OI2SBGxHKuvaI+3LV0X25va6hikQiIqY2QE2C5mF/5f15dtje2OFxRtqO71kMq2uPane0om0ldqinVkyV1wWl/kNg9mO99pHViPl7p9+tlzTz8bg9Sz5ZhLY8S1hesVxi391Wa7jmEba9V4bYyNbLuyc+O0UV/JLtklVI1JrC/e2xyLVh/RNz//sR6TYWKn/ufjz+iMqSbazDiV/HH7md9lbs3ktgcI4b0ug/uPXzOrdYKPj42NyT+iMdq0YYO851e4g22xMrkEqW8ovmtdY/IW7xNo2gb7JwNb+tXODaUq7JjcMzaqx0MZ/rj9rHZyOXqdv0Ys2LQx1e0aka/dNLM+HO3X40O+6XyghaXU07oOjpH00wxXSEt9bDP3k7GZOTPbNJrWzFYzaWhIufM91v9anv4bjXzqu81c5if3y1TINvDP1ib9vii/T6x8W8M9+9QHod3a9WEcxX6u361+s49bbmVLt/f8gsnn63638jbZRLGyAn8/T3gG6KsaB/bdyPW7/utlj80de6cwdsMfS+Gftt//o3As2cjXjNl3Yz4u/RHHS80/8XJjpTG+2XTXj76Piroj4zQ3HfcwMoo5ZXaEnpUiijktB/I8lo+j7b8ghJGZ7te+qycalz0URj/3S1mGt9Pmij9m7dwkjMO/0H+NMRXHAc+f1v6PR+OwDfc37dN6wgyNfev5mz02Pz1v+e5M5ed1zeZhtn+UZop5NjbyeM/joRxH+d64vo+W47ptHtfjJn2O67bNX23nqH43xHbrb2j5ldbreMjW37IMd08sp7Y7fS+keRF//7AOMX5hHAnPun/inJ05Ws47o5F+HbbyYj1c1q8fcXQnEpwAARCYWgTmzp07tQyGtSAAAiAwTQlAQJqmHYtmgQAITD0CRwUByRx5bQ6uphAiEk4UkqIjtxKdzLufxZHsyGitI5xW6ar4TzxqAoSJAEk7KGCLRc4xLk589V6m66IfP39O13tHfyyHHXB9ulPrZMdpFA3Cz77Kuj5rnkluBR8n9rTf5+1ix4Y5hMyh0hTysvkqaehNKoy0UUzCjjlYpA612txW/ZhYndlXo63p48ut7IlO8WqcDTy7BFUWHvx9xjaPtTi+pJmpwX37vqGayu0mtno5SWtP9dZ1yBDaRP/1c+cP3LxBL/zuD58Pl7KTkB3fbAG7wMZoKPzPO+atPO9IFQFphrrM6jmbHHRx6HlBJokDwQEe5KRQTRRxpKRQnhNRZkaH8cyZw6kOL6aozaX46EUHdhJ72619InyFutXu8B4cfFwu6wFsFb+Phf/MCKbJezifjsfrxtiJOBqcx8FeuT4cD3KLvOfyZqZyrXxvfxLqdJkoWLZd3+xXdWLPDA5rf322Z0jsNnuGQ3+JveHi0egE9ePdZv1MeWAgutZZABKhI68KPA/GKmdrbZuQjQKSjRHjY+9pZZJxZGssO+S5T8M4HBqOznW1TKvMFiehgPnH9dze63Hh7fM82rgZPz8uGuPDC3dpDpTzQcdZfEURz30s1jw/h7wI1SaOpfk1qgKmFxnkXBQ8TQANnRWFmlJAyg7vctW28r3YWPevlBTnapfAVs69LAjZeDBhzX+vyPwNsD26vO7kcS7Vp1XYf1+1icFZZMx1808sIjE/Ww9YMNV1kN+HhmYVn+v1Y2zThgZ77TsVEr3wKsdNOKwFbp4rUfiRh1v49wS2g9cltlDeWTDk9ZHP67uui3ndVlVW13N+V303ru+8zkl7w4rAfLm8uP75fioF0G4BicVLU4Hr/rMx6cdMGrPpi57XX70iiZ8m2PB3gxvHqZxKyDHRydeX5wILzPn7oZ4n8jms3/o9p9xMkGc+JgzyemNal9jk533olxksUkWeYXGV83y9iKuhA2qx6qC3H+mx4GcQAIEpTAAC0hTuPJgOAiAwrQhAQJpW3YnGgAAITGUCR50dBCQX1SN/eId/Jg2ZtGMxPf6dPX6dT1VHR3kuK1NScScrJs6nHh0OakWXoGXn6vtMQHLBUVpebI85KK3cOpolXVsbHR3A2Y3VJCT3smOBfzDHSTpoYlTtzlUmFv1VizPq0CiFrDZWyVGTqy7b7drfJuSUZZaNb7e40FqsESniqYHPcYlu5MrSzEEjxxS4Os+8k7b1Nuv2NMDSHe72tnFYzlsVrdg7ZDbU86KAmkS1TKiIjKqYq6urfh4+D85vfm7LRyB994c/DxWwI08Fo/q9dl6XzsXoD5VIhtg/TlTwTm12zCUnoTxprk+bzxziKCYWkJoRGix02BP8dQQS98MmdtTFwdp0Tmp9M2cM5z6Pjl3vYFXg6vAz4UF9icG+cHxmcLiq47Y8rwGW0igZWya4eOFFkPDD9Dpkat9xYsaXmWDhx1vla1ZTi8kZoYv9QRiy8eTeZ4YWmANagsV4rgSufD23S0x0wpfZUQsoJvg0zvdQfa3Pvd3q69bxYgIB97M5XvldRKH4zg5vcdhGx2z9rjyyQOYFQM+yFmRKuSE/nDDe48mh3BL5pQ5km9XSy96k1J8iRLpXm5DEp2uRhkVD5iE2xzll11nEnAmU9TzWyBn7/myPfumyyR8fiwJy3TA/L+s1w39uHSNRaKmj40yYSd/dsdKZQVSwdYsZW9tt3Pm2i2Ad55FGOVkElAouJhzpesN8ynXRhBmrh68RiceECguKrKKuvACWBZ/cp+W8UkF4lNedKGyLgM3rUZisLGind7ZTtFddZPi4TS4+PsYRMnERyg+lmEDLk5BvtrZngc/sTWPRRVkVY22U10b/AEDzYYLGoHcHNILPiSxpHEcR0CJ3LKKsihjSoixKNAuHaa5Iv3SfFwHJLc56XxbgJHIvtj3PwdjJUZSVFTYKSCY81ZG3aqauBQe+5S29kOAcCIDAFCIAAWkKdRZMBQEQmNYEICBN6+5F40AABKYSgaPO/syA0RbeGx+lF+fgVxGiGaliPmcvrBgfddDx/9W1V0S5eI+/c9AmttEbKH+2Zy2qN3opsyo4x1PJvbWIo44F+W+nWKYl5nJ9DXpnldIsWml1dQlIqTFO4fFPA5fMzJlZtaDz3iYqL1iZzek9ioVl2/pHJln1NZP2jmqL3ClT5CnP2E9Vk7usqZ3vafzFwrr85F02p/JamPi+jMOmGDuNsREB/detICA9/KNftGLOTuzmE+hN0TY73OxJ7voJeHF2uye9zQHLApI57LyD3FJYWYomE5Byv5Spr+x4HTGR50JOLeYbbA5DX7d/ytxHM5UO/KbTv+SiYkHt9K9hq6OxZOwjL9o6R4SJOIVnOsGuvFYv8Pbr+VLEYPGiU+DvsL++vtf9LsNboyni65ZIt+arHze7Q+ruEJhMiOLzHFHHzmqN1FIHvaYHMxE6Cwh5PHKEhgoIXjhoCJCF+bmc1jY4oSkLJM0IQKtP0qxFgdXec4SMpnZMc6KIttAxxcKfjcNCRIqilUXw2Vipy/JNa+v3UTdY286nCKg4FgvxKBYuczQKizwfpEjHqYwQ8xFIptao0CuCchRGRVDlfg8CskTKRaFXUqM5QZfr0chCNy7COOHxYuMkjRc3fmawkBPKnxXWr1EWqoPJ8h7LU8FVx5298/jLn219aBn81Xi2KLss3Nh4DKPEpZas+0rmvkTY6KsQ0qJQM+ZS0HnRSH+WZ1PK5zPcGGPhbmwsRMA58dLGUT0W6rlgwq+J2Gk+S1epaCMvl/pNHnDwkT5Vu+pxro3O4lYtoupn/QUh9R9HbcmSYr84RDuq8ePt4kjJWsS19vj5Z+15w0FvaOl0HAIBEJiKBCAgTcVeg80gAALTkQAEpOnYq2gTCIDAlCRgEUj2B3rDORBOSKqQ6ul4PZTFilpEMTd/IdcUxWjKovw0c1mFOYfTO9sRXQKp1igsibgTJRz1GajYkx39rmxnUF223hnribb2Ez7a2teUQfLQaJTXq4LYvvR0cbSta6C1FxVllboLq0LMpcKHPd9OdTGxzwUlQazFEHPCtDqk5frmTbErGwJh6qNYtZfMep1zGp/caeV3RWXVwqQfGxap1KsvEst4Y0qr5+XGeG5rRCA98uN1ybw2gSTPvfIpc7uJ75HYl+iVlQxD/onu+FmiCWXO5VRlqmWowy6/ssAhZce9jyRqRZya5hAP7zFtmxdFymvyE+lpTPlIEXY4Fw5Kdl62t9PWPolWcoPB3LP+mP6s7fAO9LZxMGShW+lkdvgyF+uTXiJN6/hq2dvG95n93FbuIHXZNRLdZHOsZZI0mtdibD/BTOZIh4Kbx6xFnjSFIElNxUJVTP1lQkMRaVAJRSaE1oJoU0iqG+TtaLdbbc6p7tielPqqiriylGM+MkvGYLzOC0ClJdnxXfd7KSRxpE2d5rG38NnVF14csjpt/Nfn0mcR8mLKyDDe2eGue6vlceXXaxWG4lcBUxTTLYVj17sKAj6Vo4/4k9RxUXBqpIhzwpRGJHL9wSJJsRcEoiDgpNRzukjk3w9iBKNFMvr7dT2sfmVqmRs5xZueNMHbIqf8eudvt62rcgRaPstoLbVavT5xeSZK5T6zCe5/AygFqa5+zjY3Gye/f9XRS2UVEpmZxgI/fGTfL0lfcr9fOnEryHdFhe3ikVgn40dkfB4H8Uh8IigJ8CKWRWEpCUwuKsvaqUGpuRH83ejr5vP7v2HPlp7GIRAAgalIAALSVOw12AwCIDAdCUBAmo69ijaBAAhMSQLvChFI9qd2EgDMp+BiZxoXxWu69I86qia7XrJAkVOVNdGJuNMSWqT3xKgliXiyCKZ2/OnP/UpZkEw6cq++ao2scqfEKKnogYg35SKbUTKeaTcjz6KMfrL6C/+7a6IXqepooXxZrrlXeYUTr2MUd7XBLq/PF/Zxf7U0xDNv3p81pda6Gzc0K2kT8urx0CaW9Wqr3F9XFW9I7eEhyg4pubQeGybolRFtW0NA+v6Pf1Hs7ZNTJoXNzINx5mi11E9119ebmnctcCYk+Kfc+VoWIPKT+mUqN40OccIROzdF9M0iEqeo80KLr9878rLTu4wMYsegzm3tdXvav6sdejynwZKoAEvB1nJTVySNRmSF/o8pnHwaKVt1xjglVWDQ/d7bSm1QiOlg4SQKDn6vDqnbpYarP3uhoi2FNBaw1wAAIABJREFUHF+ve9XEFHruXQQbdrDGvUS6UtCJMCLRBu3CT9dxEz2S47pHOZaKrC0qQsdlmQKtjpTrFYHUT2BqplZrprFLETctkVSSgrEXR55BaYFyqbdsMS1S6OXxkoXJWRx/o2OxRzrCXiOtvm88ApMIKc7XnwQTEU+7hawkbribW/tXRAodp36etwmgXqxtE8OMwWCYVDjoVY4yL8nWn1kIcnqEk2v1vmpLoFTYEG/F48ouyhCu+o8jiOp1kueL7a2UI/Tc+LBxqqOm6Ke2vu9aA/XavJZ6EmmWcKpSnp8+RacXF+NeWSklphSXRRsrs07JKd9zM/nicm+sWmgSQTPVp/Mrp1yN9zaELffggnzv53WQI6j223enXtMJ50AABKYQAQhIU6izYCoIgMC0JgABaVp3LxoHAiAwlQjUKeySmFA4yZsSgzrLs3vcCxTmSG8VBdgFIM6X6KAQN4W6VSWKITotWrQjxWrO+hR1pN56EYTYJr4kOlfk59iOwr5UZ+35LwUlU5e8yGR2yZ1RKDBBwbdX/BKxYdnZk5OsaeujEy151qJjiJ1i/lisoK0tUU/T9scyBVP80GDgCpEquA1iTL67FhKTYGLtjQNcrjOxxN7jOSnTsS/KNNtip8QAloKX9ZdV4HCkQdCw09nlR6yxtuHjx1Eee2Z4dgzmPsxiZmFXlhXzk+m+D/IQkMJ9XbWetjUEpEcff6ZM6SR7/3BXhyeu2eL4uU1YEXGH+9R7J7kNUfSJtBRl5Uw1R6PcmzaFr/bGiU7fVF7wimpqqCgCSV3s0KtJdTuezRazLUfItDsSC4eoC6eRp+d9A6swvC6naa437zvi9yzR89FR2SLM+EiJsv7CGPfBUlFp5Jd2lR/5OuKKyLCW83lk2gjN66kJXKxFecGrrR5fDt/XVq6/r8veUkrnyBVNFdYldImQ5jzqRf903NeVGs8LbewQ7iUw+RR0dapG7mUfQdVWTq89eHz0l6wdmgdO7MkRPnkoFHOO65Zpk7m0Of/re6y0HBWS514vAapLSJGIn4JDtrd25msbtT4br5vGVARo1l0KdSYg+VnC91gKtTaxWSNk2mdZLUg3RaV8n1ybUgZmXvoATFNQlLKqJS19t9Xm2Peje5fq3D/lW64PLDyJgMSPD0gqR71A19p+ApL/kmf7VUSyl/2e5Wts+47w15fWxV813EG/R1RZbpw1oX7ZSS8uKWZP6hdub5yqPoUhp5+r56W3tfxuUSHLz1Odg6WwJAKT45lS78VUlPvt3fy+qtuPzyAAAlODAASkqdFPsBIEQGD6E4CANP37GC0EARCYIgQsAqmSH8Rx0PpyykSbUKR/oJsjKJeQo2TMreiui5flI+GA+yBlstPEbGKBJbnj5US21oxyxnsHih1OEU58oKWphS2lOank7CLNUSaJCZvsFQ6v5Fh74zV1XT2HTnKidO/JVChJnkOilkg6d3LLXkO+DczA7K2OcxWt0T6Fo6W7VSZA+K4z53Kr47LuY/Z5SfExdaEOl9J/7frQCx5ylwggNuSieOBEEbU8VjLYI+rCQ4RNYyOiRE61+EoISA//4F9aoOtT4UlA4kiTFpFI8FVOVi8edTmf7T67l99lT5q4x4jpQVY/p68bYtEo5Kvi93ze9kHS91q4anP+1k7pvEdPFYkU28vpnLKzvHRUs4DLDka2R/ZucYza1hNud70nUMNxXTmaezle1eKmA9p3KEfo+JRUXF49tttmXYrQEAe9vtoEmHru1Z/bHPNWXq37tdlV8HeGWrl5s3pJpNiw1feDRtTp/lGWutBP1bbx2jaGWoUWnf0xQs4JwfI91ONz13dobEk9ruv5xknVcpSTF1ji6hH7z88Na1OdfrGtXTX/hqjD0XcDvnz5XoCRMpNwbY5+jjvh2CidX/YghvR3qNP6XfbgCa8hEYNcvFpMb2mp63SPoxzhqMF3ajuLKJKVztWX9mJydtX2aF/Y7zHluyKp50670OXb57J/JmPbIvwslZ/nw/ZxRBen2OPjnJlQ2+X56Xe0/tO1wNZZbV84kdbbLOinevRqGbWS8k326JKRL+1Nwh7bEQSTtgg8L3SWEYblQNKHE6pj+mXZ+vLX2s+yxR7f4u6Rn+13pLh8WiSXXZfHeVmVX7+5/0OcbrrAePJ7GG3p+0DmcOTNF//q3h0NGHAe4TIQAIHJQwAC0uTpC1gCAiCwfROAgLR99z9aDwIgMIkIsIBkznqfF6V2HeXYGXs63wsO6ixnz0MZk9RSijj347XO0W+OC0NTiAnR8W6eAe+MlOvYYxC9hfmcPpGvQkL2NKiZbGiMxvCilERdREuS+JPLbus2vdr+q84DSd1jVTrHj9YrN8SXccsHE79KJCkcsLWAIj4TJ2KZUOFEELk/spBrpUp1jBfHIxs5V5UpmAu1zsSX1Fj1ZjnHaS0sle3ozYLNLe9v61MBni0151FlRakSxnJkXGifmdvH953rpcIVbHeYPBQHfmp7o3vqPpcRUwp2WyMC6bvf+3EasrWzXDaPD2d5c3gdtGW6IU6Lpo7gtqfo2x3LbYITF+03m7c9kfSJ8VA3738kfHgHEnUgm0N8dDQ8Pc9TKUUmtNebGsn96L2JLsWXHI9RRm3CgZWR953hPFHZMV061+M8rwU2Z0gdfVDUGeyoBTG91e/tEeoeVT7SPa3CZW9nJRPt9WovM9/REvzVs7zMMPdTuQdW79sbgpX0X1xbKzHDjzWJQDHhga9jYYAdvVEgbBO66rHadQ1bbPPE4hNmBOc5V8kRc7z3Do3qHioaQZf3+uE5ZPvRdAmg9djOn4NCELfsElHMzQEvhlm59T411n4WArxQNaiQZvd3zq04Js2x3jZGWXBgPj7CxPYq4vdZQTRWwS845FnYiPyyI1/HUS2kcKxiuX7oXkXync43yHd7FI1ZwI4zi7/b64SKLBTbcXtnwUo4uci2xC12Crd7aIg3aWqmactrRSl8cblcnwhiskebvnuB3T5zqSac2XX+eksNqsJ8ToUp34Wc+i3+HrMxFCQRp25cDvMU4SkTYPm9f0x4S8d5vXQRfJay0t4tdabf44ujWcc4SIeFO+5RS6Xp1jBmyTaXY6u5NsQuLdb0NqG7vrPrGh9xpOJaLxts7clinA6tvOb61VXKC+P4DXt177M30OKJi0AABCYNAQhIk6YrYAgIgMB2TgAC0nY+ANB8EACByUNAIpDM493h6G4TDqQFtae81A5SI73D3eszhZjgkDRFIfY+RIc7+4nY+V4JHHp7dDbGHwufa7S1NVKG74vRIqVSwA6U7GQwe3va7XwS6rSOoktLlyuLHJXidLDMToso9Y/oyFAG2lhL/Sd+L2+28CqaEbvORTBV19TdaM/ZN9z31YWF4GQ2dIyJevikIRivl7oaIlp7O7iP1DYVhoR4i9YQcVdaUtXH1dhpsHCiXKxRxdPI2ByYqd+rStMYil1qzLaGgPSdh/9XqKW5t4PYzQ7EFIGTnWIypqKzfmjm7DRWbEC2iQ5dQgQLR8qlFEGSiJScce2ptkofY3MvneYT8GplcvK17BHj97iw+wvxwDk8N8WIKJfdzjkQfcojo6Pv5rBW4UwdtbUjnR2/KlbrSxllAUnlveb+NaXw4QWn0gYtUyMIvAPf7OE+bjvuHcvNEssjwi0KgHWkhQlfJZEyRZTfY6g9coHv9pEdGqGm2dzUyS82SIRbFiBM1GBBohgPznzr814iWrpGYUppEpnBYyymINQIF93rSfaGiikbxUTe5EZ7N9gpsSJ8p7xzd4+F8alTw9ar/F5HvZnpDXsjfx/Rx/dKxAqHqbiXF7G88NPVz+wQ7yfe1mKsXc/CNO+1UwvF9tlH/IjiIIijcCOfcuShCdAqoDQjjWaGgyZMFeM3TtxCbIxzrubYKiDGFICNeSLySDmvLMIyCUDx+yd9f8Txo0PXHjmJoyFFFvE4skgjFc408ijuJeb2JONxp0Ka7vFVzx/p3zGe/zxodS8tmzd15JfW4kcnG8njh4/ad2q+QhHmzxaZpClHOTqH1+B6vDe/kL0QaPal9oo9mmrVR261RXSl8Vulssx9nKWe3M+amk/GKSOSJuv4ytfw7wYs9PFefvyjvtsed37M2Hz61T01ag4vEACBqU8AAtLU70O0AARAYHoQgIA0PfoRrQABEJgGBDQCycQEdQp4p7mIByyuVH//m+O7S5ARQSNFWTTcE9n/YAy9WNCiJnjRphRwzAmrzjm9tRnhkavJ6cqagk108KUic2yResK4cC7Jyk/uwMgwnouahEb6iIJUMPY2il1SrKbz4Qbkp53LKK90XxSm1P5myjXts+y4T7zYqcTWOwdW2xAuhC9zcsd2q70+eqvkb+qM1GN2urEQnxGX9uorOqgEU3aw+kFY9H0aUxFclo6iiFaKi74+tbSKnFP8eq87n+/TPq0HbFGu9Jn1ves/LzZVYljEmObV1hCQHn7kB5lvbKXuTaNjwBzcebhnBy6fH4sCkNpqV+VxZWMnjVe3RnA17Pjt54DmMrqiVEonLzsmVWSx9ywA2fHYg+YkdjbncZ6FKJ8eLAsK2o9J5GI3bm56KoZdyCqQlfsr8QXZQZsFj+wIlcRk2bEu1TkxN/aNMBdTFWq70NFiWG5oHLdsYpyvupQ3Uod1OWjbos988foUv4uUiJ9lRyYTd+SGLBx5R7cXkEzoLBzh4hzPg0qctOLA1QiU3Gcs3GjqMzsuwlmHgOTFo36iiqw9kVsSrhg7p36MG7PUAlJyjCdY7FgPkRmi93HawWFxzvNnfvdCqApmURBgYcUiafxYjnsLCZsoII2GweLtUwFpVvzu9sJM7sFa/LEzSQQKEYA+RaKMydY5VQy6PEc4gs/1vk9Fx477oWCwCTH1GFfRR+2W/p4ZShptprzzAkM9ziUKJopSZncv4bA+JxE2Oj0T5zZBQ8ZdsG/GGAuZ8T0OWx+Z1i3YuhSfMdVnESEUhsEYH2ehjIVKFtJY4OFIHzaROXHAJM8zG6zSV3HtCPOfOecIL41IqiPDGhFIors0hXubz7UA7NdjL9R3rSNDLvWgjQN958jP8O0TbPRCndlvqQuHQ4skArB62fjleaavlkhMriMKa3nc6Hqt44DbHQX6+HuT/N4j40EfeLCoP3vQge/b/zWIQGpfDXAUBKYeAQhIU6/PYDEIgMD0JAABaXr2K1oFAiAwBQnYHkiFEKR/JfN/nAikjTNnfos/PJ3nH3o92a0XinTQuE7L1/P8QyFm2OFYuZ7L+8yIDGB/7KsR0fVfpgvTlpXt8W3r6sYywqZd6PHiTRYkxJhGsSVDb1V9afs5f3/+ub42f27YzzZF0corhKUoWJZXizBZSJTBIe00n28b59pJVwuU9T1qYilqtvWVinVxzIhIpMy7xac4luM4qYWtpJuJQ4mLymNIGERxyHh4wU6HtwzwVjEwMXMC09YQkB793hqbMYmDj1nhFEzm/KqFnk3BiW0OMo0GEG95+KcORe/oT45D9mImhyMLCyGJmjDIT8jnJ/RZnuIInSwIST0xssMc6T4qp3QCNwUlERg4xZQ52DsEJLNXI3Rqh18egUnYYoehRSZJyqlyfuq48yqDLS46Cgune0ONYg55bSgFkxxxUUc4jIZ2DrsUe56r7QljVtZCTS28+X71/Se29Mhjp3EL2j4eKz6NGt+7kfNnyZTMIphvX+/vCC4vCxhch0SZSFla3obRjSowzBim4WEWZdSpy2IKv/IeSrm/TFDwwhGfNftlDMV5aVFAxbEQVVSLKiwEWbQOzylJbRaEHeMyGlIR6n4+fG+eDyqQlAKS7S3Dx3nPGk6Xx+VsDG0yBz/PGxbojK2wqQQk2b8r/DNbyxGrfWLt8ud8X4kIF9tr/VzfUwt8aczx0Inrrx2r+7t+KMV/Q4p9IrANuUiupoDFvIyjrVP2WfqxFlZa1FITXjRoRuex8VHby3XPhJkcYdb8fUfmfIf4m9aDuE7VcyT3ayme+n7y/WARo/UazkKLX3v0vAretRBYf/Y2dfVfXbYX69L3rkuBJ5GCbk3O40H5+hRzWicPgPDPr7/haG3/WPW9Y7az0Gb9JykDq4i8JoO4Xstg1++FmRJRlSOP8sMOsS0SHaa18HUQkPwoxc8gMLUJQECa2v0H60EABKYPAQhI06cv0RIQAIEpTiALSFFLCO1pE1dSM9n5EHWHhsCUVAwnKyR/bOnMjwqROOdLR5IJV6ZtRDFAnJl8sd6pskIWtOwPeBMcUgRLD12mFBekMOfwj5+lKhXSjFBOmOZs9I1wHGrhyMQHE1qyDRqJo06VKGfYZ9EiLLKm2U/SdrOu5hlP+HpqYSXdXbHKQlJue3vt5STogbwxWxKPKBTZBb5vBiu9tNHuN/HHoujkuA6fNNJTXbHfSgEtDrv4ZHLhMBUXaRyQhT5oCoONWRMStKfEORl7zKSxrSEgPfy9H4b67AnyTFHqF945xZzfZ8We2DaHY5eAxCneWiNH4hPfLCCZCCGXslObn5znVEzxSXt+T/mVYionjdoLx9mH1xL+o46/DgEpCl3dDtEyAqkhIJnDU6Z9dkCKQ58dviJ4xRUodrPZY+ftPhPrNE4nv1SAKqNrLNJERmUqV0eHpLyKwlr5ntGl1GnpOldhtNv2KhnoXW4vn9xvixQT8SJEqmzcuJE2hH8mpLBzfePGMjWZF2+knVV0Ub04cBosFmNm8l45HC0Q12eO4eKfTUAaHp4tAhIPG7ZD9s4K52cPhwgcHnbOaW0CD797EYXv439mv419rVe/u7hNXA//s3L4OAtlGzZskGtmzZpFs2fPTqLHyPr1tH79hiiGsbjEc0ImQ/ru8591fdD9wIZju00U43ExI9zPx/ldI5pUvGIBKe0hFq5Tu7MAZxysHV4gqeeK9YuyV8Es1RPY1vst2fXesS/Hgp1t89BEDLa3XE/zPDEBqRbr/BgRxz7PdxbKOFyFU5CxoMS6gyxN3GdZsKuFUi8k+/VEBXJL7MZdFdcj/+4MqYUxO8V9VI9z7Yfiy6IQWHXAxnWz2sOt1nKNbdu8lLnGbFrSA0o/xTXJymjtpxDe1BT92kUtm9u+f3SMlQ8e+HpS2X59SvBsLNTrtYpfUk4UaYv1LN4vfRv5SWo9JwzWY8g+WzSTlM3rPe9BF78/NfLMopR1TCn3vEaOhjn3q3vWqxg+gwAITFUCEJCmas/BbhAAgelGAALSdOtRtAcEQGDKEnjX2dcE26NoUYgPVfRGLUwkyUKbro76dhFKLojRQK2gksjBl+kHdRaa8z4/Gep/aopP0RBx0Gfpxl+nzgGTn5rWFNfWUSTGoLXisqyuaJ8yYoeNLKOj2vhk0YO5CEpl7trYawB6McYEmy6nV1FOo4J8oCizEN76tyeNFxNTirHTfn9tSmc0WARkMlxOlReFR88v2q1MlKsJTkkkbIz7KOZVEWV+XHnGXUOlbM8m+ubnzt/ia8jD3/txKlOEiLj5vDhH2b/LDleZmioopdRq0UHPPtmul3ew2liqx5Q5nv1eHV4AYSMKQUSccrqpvHTJaI4kEedpSsVW7o1hx9lzbNdpAZWjtiWTUdm+MmKmFNI05ZNPWbfJPPixEDsvV/EaY0pQfDfnaXCrl9VWacqyZmYO6Op6bpo5UaX/yvPJoS9e9Am+pA96C0gmQrBgsz4IJSyWeAFmNPSfF41qAclbVjuwbX0xsUYjhLhLVXQIJUud/LNcE0QkvoaPsT38mh3EnFoYGAqDetasOUHI0XdLLbdhw4gIQRwppFEvKkbZ3kI8lIZnzqLhUOYcFoiCuDIc9/jZGASil9ePSKcPzw7nZ4Xzwyp6vfzyyzQyMiI/m/gkwocTxGwvMi/M8LFZQ0EUiwKdCETBoT9zVpB9gx183spgLhs35Qgn7jdphwhI6uy2dqqoxAKYRihZBI9x8hFRc+bsKNcNhQgvnqdjG1m0C30c3vkzt5f99Da/Ra+Ie0IVe2A5gUDiyGTshgi60A4fySjtl+9DFVBsDHRFUbEIYsxMEBQxLfS/CiicLlAFMFuL2gQRL4AVY7Jl/vi1Lga6NUSWVEaMQLLPue68v1PzHE/uOO+rae8jXbyd5b49WZjl/mcGbXUwO4u46hSRpMJ2EaxtVfEikpZZCud5jjfXpfbfR8r0oLmfYmS641sIU/HBCNmTzL1E/2sRre1enw5vBgtvwi+utWktjN9N/Duq7MPGdXCsoIq2EJAm+H2D20BgEhKAgDQJOwUmgQAIbJcEICBtl92ORoMACExGAked9Rn2WMRIgWihOdLlOB+LT16KM928Gs45Gz3w4txLjWQnUbl3kjnNTRxyoUxyl494sXv1mNpgr9JZr0+GVv784lpxRhURRHbahLOWtGvOw59TjmWBSw1OilJi5Nuv3NgD4Tn0ln38WXVsONuKz7kfvOihYlNslwllbIL1saOszCO6nkqHXtWWes1K8IJSm7RVCyZO3st924HGys5RO5l9p5DkRoxcI08Pa3+ZuJSikorR1XuWega5bworXCSZlhXjyWK0UlakjCqXszUikB557J/ThLbnuNUBr6nrZO8Wbnv6rJqLORbZ+agSk3NKRgcczylLFVYLSOboTAJS3MOEI558qjWORPKfyxR2JtiEyt0ePt6h37bJuj4pbjaXDsTcs6Vjs6t9tahhzkQFEshFgcsfl1R3Rj2cYId6+lwJRxb9pDvFlM5Nq6LXaGym34tlWBRViADhvWbaXv0F5Cgg1WEPrjDv0JYIpBCFI6KGOFbDvxQBEFfwKP7UbW1zYPMxzoDH0TwsDpiAZGICBweIwBOu02igYRVsNmQRa3Y4ZpE+HM3E82xmsG04RCYNB4GH3+38aEiHt2EDRyCxwMICEqfgC9FMoc+kSznyh4WlWcPE5c4I98seWEGc2BQElZeCgMTt5fNzQrnMwIQ1FrW4PRbR00tA8qLJ7GC+Xat72IT6JDvesAgido51l9EgIBWpIkVAyinzWFDiVHo8ZoaGZokw5FO++UgRi8yZPXuHwCgIWUHo4UjBsQ1BoAsCEreX560MbTFJ5zV/5tSKLABz+71gYEKRpPIL84aFpOGh2ZIaktcFEZb4ODvto4DHV7XtwcR9aZxMLGJxLnRbikDjOSkpNKN4ZAKTjT0RIQO4OnKmmPNFG/hOFbYagrl8vzfVdkvxmNeDHPFZzAGXyq6cq+0CsEUceeFLRLm07uh3nIxbF8Xky/b97cXo1P5q/7GuNaQQbiKbfKy5znI59brqy27jWF+vka/5tSkC8ZFY3Hbu/7ZX25Imc0l+71WKIr7xHmDR3tF4EyeWlDZIVFOMFOOBx8dCAfu/pn29bTUEB0EABCY1AQhIk7p7YBwIgMB2RAAC0nbU2WgqCIDA5CaQIpBiZI459gvhg50TPSKIkoPfxIv4h7gKN1piIQRVgkZDTJDzUbbyjplYWClWyF/4sRYnlNgx8ev0Fm2sh0x8KfUoqzRVMXiH5sY7ASfePkAoUaOddc09mtXQg8yRnMO6Oqg4lq4/B0Q4OJsE3QZIFlbK/nL8owDUrxLPLTmEogja4ufLxSUPXMeYkfPezhZLUp/HH2z82aCyjqn6bmsISA9/XwUk3s/IXuKgi5/VWRedbPw0dxRqsoDEc7ApIJmTj1P28EvLZLEp1MMp3mKZ9VP/tldHe/9lZ6P1mTjMZXqznZZKTPc80ciJDmddTDPHERuNV4z2SXa7PZ1EGw8cbO8cKd9FD0m2Pf9kfVF/uTeSONTDvd5GdY6H8kM5EqEUPxd94w126afSdJE6LXVgvtg7Xm2/JnZwMtVyD6SmUNU5n9r4uYtlngVhhXmxmDgWUtaZ05/7Xp373E6ONONRoamk9JkE3ruIU47pZ51a0Qku7xphxCKGCUhcnwgn4vxn0USFBD4m+3mFetYHEYvLyYKBSqc+4seimnS9VyfwxsCa7fUp+MypbHsP8Z5TLCRlASeMeN7vKLzWr9f0d0XZoa2WGs/sNOFCnfZBzIpOaBOD7DqJHJrJckyYVxrsI68UjRPnLl/v7Wb7ZMwFMYYjjeT68JHbZ/3DKfCGgtDF/cb9xcKNF2YttRzbqlFTQegJhViqQovw4rZJWr+4FxfXaXs11SJLIXYEEYlZeXFI279R+5Ol9pj+jYc6jxMZSNxWCUPTCCgWyEZHN4jgNGuWptsz3szKBCRLNyhiksSuhdRsoVNHgxAmAhb/nsL/pE+aa4qlnNPrNFKT1wlbL0SIb+pHWi4bIpFz7j4nwsdeTbOqEGSqCJpiaQjlMfcww2Q9SenXZGpFAUkVkY42uXS9co0KrLl+Ps+c2X59j1ng0jvzrcdNum5mTKnYkkK1XMs6V58kklq/pDEkC0beT8lsLvdC0j329GECWy9N/MlzSZcd7XNmaOu7iG9BVJYWcqSszMR8rYhYsrcfK7r8QEb4HGza79Xtoll3K3EGBEBgshKAgDRZewZ2gQAIbG8EICBtbz2O9oIACExaArYHkjew8KPHEynyQlx75vLLUSnyh3j4V/tR2spKdVUqR/4YY02i47GKa4o+/FzTgPJQYZ0KZGqJ+Kai5d7+HFeiNejl2v4iqsTanrQOLdvECvFPsFMnChCqJahzh497+9WpGY2KtSTeXGw00Ows7XZPISfI+UqT8lIvSXlWglQaW2KanH7OTPSzmM0M5ETmYVzsrjxKorDnlDkVeawerTtZKueaEU/Gqe5vE4zyGC3HYb6+q4RyenYJd+nuaJ/dVV9fDesonrbPGStjawhI333sqTwK4tPhOrT8KLeUPLn3s+hmtzfTIJkzNZdnm5Srw66ooxCssjPcUhypBVqHjn8d6BqFyONCIxRYTxnjVF2WEqvstoajtHbqyh4yLt2bOIKdV9SEnbRHkdiU0yj5vYzE0R0jndg2fqnwlNuhB8sVUdoX7GDHa/2EfP30vZXb6DOJHMuRTZbyyq6NWL2AAAAgAElEQVSzKImxJACVDlTD1qiv8p23RQNUyJN72Ee45UHHBWpKQh9p5jlrKkUdE+YIt8/ddnK5HdEFPL7jjXkcx5RociI43WVB1ugUjbbRdTVn+9LrWcTRiLZaAGjuDeP7gMtjZ3ThgI9Oau1/BS2CKzvnK9GCzdT5FQQVGVLRke8iYIR33JtIBFVZS8sOtMi4xJdTvnHZLNaE91kc2RVJ+uM6WjKbIZlv1eDgaywNX0wdaeNaol5E9dL+t/Fo/WlimUVReZFWeoh5x0g+L1wkDsLDVDUVlmWPssRDmdr4HYprn/SpfNvm+ZDWAxdtZEJC6GUdG24hYaFpmOsRYU4frLGIK98++1mFJhWYbBxpmdneWn2y6kz4t5HuuyCVx/0kTWJbeZ7FwRw5JjtafrB2qUCjexUVAhZHUMqedRqdwzxsnkqUYTzu5y8fN8FV0sC5PeWs3an91W+LNm+t31hcbnspn9JWPsLSoIzsCIfHre29Z+/tPJplaWkyyOU7R1I/8ncQi5zhfWM4zpF8YTSENoZIxhAVOEaz6d++hlNJjuf1DP39p26nz//f5j0H/M5C+vQ7Xz2ewnAtCIDAFiQAAWkLwkRRIAACILAZBCAgbQY83AoCIAACW5LAUWd/pvwzPjrLSrdns8aGkzw5bOyP/lxCFmLqcqJLvlIExIkR/e2tTkx2eISixMlmYoN751oKAcKLXnpjNCSKIaZkOMe6ta/V9lrBGKBDal7lLVpgqlMc3dGZXjj7k9mlQuIL67Atc4plS42VFQ1hxKEaoI18SZf4UsuLtehjxef7I5NaoDIbewNN1tbl9W5GCa/u+1xlaVtTOm0/37jf8d5aAlJXJEAvDtmJaK7LZhSS9DU7RWV8ludt/um56Dx1T9PnvSb0PnbwShnieI4Oe5njlhqKHXzsvOPxpRFIfq+WMsJGHcrmuPbjysq2Y+J0dj5Ki7bS8xzhoAKSvKp9ivS8njIxx6aqOe4zH7cWOqdoY22zvU+4oBhFJQJtVyomLsulvyr7ml3lMQ1do7P7rO5RoNPybE5M5L3jafzIsm1tr0UQG0u+CW3XtI3ndB07kkNbbNN7y+qlKd9YfLFItRhJYsKlEx48W0uh1RDgXA4t/dHtycX9Gc+bgGSRbim8KI47FSRklxotw8SnGK2UIzGsH10UoQfBKfW8D95F38m4NSGr7TtGLsgiks2Joh/iHldezEzMORVgtF8F5SzcWARhWySd72+J4mt5NYUyFYsSFxFEstyr6wsvLVHMqoQJm0KGygSkYTe3RGSJ652Ki1nAtHFk1qogwwIRp1BsvtJDIIl7lZIt3jIWz1sfpvESzydhK45vG5dR+gjramv16SmUNK6ivbUoYyLeQGPFVSX9IP2tRPIYjA8r2Lir9KFaIOuwPuttEaS1w6ews3r9HM0/1+Jzm4DE5sc2sLg2g/dDCukx+V+KoAupLCWnJAtIYT81mkX7vma8EUhRQNrzCLrj9AO7mozjIAAC24AABKRtAB1VggAIgEALAQhIGBYgAAIgMEkIHHX2NSn2Izv11bgkszSEhRiFFC+Q++Rpfr1PXb++hHjcRB4v6DRkjCxCaLnqwnTFR8t6O/vr6B51MmhpydEkxqpYpRFB0XZz7ESPvxcS4uWxrR02iLPJCLQpOlJRU50Rp3kG7yO9kiM3GiBkotCkzK3PnCiWnL/lYCufMuabc99NfFiaCJb5Kk32JcVoInbWKuQ0XlLUkB9jsa/kXJdzs4+hJkL6SC8bm9J5NhZTvaXoUwpPRr+P4z3aVLcpjR8bT415QFtlD6SHf/AvOgttLFbv5Tjw6YvyfPWY63J8dE3TUacpqoS5YMvOQ45u0Kmno1ae9JeUVCoQmSNRHOjxsX3b9N2eME9PlNd5lTjtkoZTRAd2rkeskG52EVViQnR0psaqXfJUfsOJXd2bhJ5yOmfnvDnOm0wzs97jSpyULS+tI0d7NQSNFKXTHq3TWqi0W1rvxEEfweRjVtqP2x46Un6HCCCnWuZ2KQ40hUk/brrst+PZQa58y16WHHFReIh84949JkbYHiczJFKJBYo8bnV90PtsPHf3UbwqChJm10znMc/t1tRs0k5epmSpyp72QihxqSmtbn1wIvZ3uq+do+xH1NYPoc94TopQWzn5tZ64B1HLOV13YwRQEJFUlNVxYuNiTL4P+JymvPS2a8NN8Gs5F0trGwdpPMWILdv/K43+qBxa+st6PTPWY9F+LyDFVhfjpU7R6aUDLyDV49z2RrLxU48bw1rpXDHCMWozjCleYOM09Xvsfx9tWfZzuf6mcmID0tqVhlHZ0b499dj09dgebc15rgUXglH6/czTiJF3LgKsq267q1g/YgUcd1aOscEEJBF85XspgAkCEm3aEMZtiEAaHZHoO2mDbALGUUjD4dwwvf417aJh3cf5MwSkbjY4AwLblgAEpG3LH7WDAAiAQPr9LfyC1/onCRCBAAiAAAi8sgR8Crs2qaNhTXSC83F1FvkEc6bH5Aihttao842vZaccFyR/iTuNRBQG8Z61BuCY079xn3PiFnbG41llEbPcJelDZ7RUHzj16SxAOAIDAd6y/d9qh1Xh7UkstU9r7algVZtY9UMJNl+chZSyv9vHiPVZtKfN5urGZOMW5JzLrOyQAWTt0HPdkXb9+3RrRCCxgNT+BHbTeS+O5+pXs7Zf1cpIDG1X7SBM14R9MOIFEZTOeXO4p/1m4rwUf1/c20STh4W9UjhVW3Dk2TunruIn8X1KqBYNKRSUaonCVP61k0UoFpKy3eYMtH7Sz1Jn9fKRFF5gVw5urAtLjXjIr9Jxm9m1CEjRia73NiM4ZPjF/tIICBWTVCaJ9aSKewlIvQQh7Y+UMtBSB8Z3c7CKw1/zVpXXN+iVB3zKsfZLt4SAZHtnaRouEycUq0YgZYEupkyMUUnmmOe9Tmy/HpsiJt7pOOni64+Xe2RJ/ZI2zL/K6AWLKLG+9nOPf67rTUJATO8lewfJqy0qoh6b8dIo6Eh3sgDEfPhnLspS6cW9ufgOP75TCkKLmuq4zlLupQc50ji2J1BKAaleX1JcZHDiN0RttsmmekinxiISXy9sYrrAWthIdsTqebcbWR+icGHnTfgx0daLedof+koCYYhAahVJoyjYJSDZQjJmoXLWNbFdxR5tXJ+PUPSiovSlzu82TiKCuCgrb3uvP9Nzm9rHvZ7PkXPjFZC4bvkqsEimqh9sxngbW+1NIaLxYR4X8dW2Lhflxug7+f2JRSN+sIFT2IUIJBoLQhJHxHI6VbYzikghKSm9fs8dyynd91NvAemFb/8tnf43P6O3nbaILvyNObT+u39Lp96cP9NLP6IVf3k/3bV2lDYM70hvf89RdOE7Xie1/vQfbqEP3bsHnfeel+i2O39G/7JxNr1t4e/Qebt9jy5f8WN6fOMQ/ebvHEuXvXOvaOUv6X//wz207Bt8LdGvHHgILf3A24jPPnrTDfTxn72Rlr7jWfrPXBaFuo4/mi48LN7r7QgcDph3GF3y+wfRbn3bjwtAYPISgIA0efsGloEACGxfBBCBtH31N1oLAiAwiQm07YFU/CFt0TmuDbWjPkdc8B/TlQAxkDNfo2bkj3FxZPN7Q5KJDnuNHilEjnQplxO9QDGoJl3a6v+PkVNV/3SLLtGTJlW0qC/OLmmOOCzLKJq67MQu2qA6WtxXyAS6WqBJ1WcbNLKHG63HPD6xJdrh62sg7hinZrOWE9G3lMcn8z5IKkLxHksiBPpwKT+WDFN811OxXS3troUsb1vphndszFY3BgoOkblwa7UtMh1oHjfHSCksaVm1mLa1BCSbU2Z64fAt0jBpy70jzp6yru9Njs8WdTeVz5E5nPbH8heJo9LoquPR/MszXYSNRiCxEMF7TbDjbgNvKBP+H1JixdRe4hAWx7amqcqySdivIlQhzu/w1Dg70GXviri2+DR0PCxd88We3PcmIMWIQD5nbZUUe6Z2x9FaO8ATx3YBxFJFNVLTVc5cFjjUrhip4QUa5hcd6Dnip44Iah+wWXji9aKHQBRFsFKY6h+BlAWv3hOmzbnedkd93aDPoGkEWYxISwXrPjFc5swQNdDmSJbvIEm9GKIK5NrYDxKFlKPB8u5wlSM9RRrxGmjfRzYIZeSrNSn6Jgs82ra43nBdPObj+DK7azGgy5HuAjekupwCTeuz1JHl/U5MlQnKMlWeVxqU4dsSmxKFJtkzSuxXxv5aEVkYidOzRCxo6KcxQiXOOd9Hst7H6m3tr3nUglBqXxKQNEIqp6FTgxp2BGO9SJQFJG0zjx//4v1/pJzYXyY61mPaIp1qASnZHW/QdUbTdwpP/taoRP5keNprLY9FWUt1sUz9YbZIX0gUTVMESuMtRtn4e6xftd7mvb4vpPy4vhR9aIKXA+4FWf1ZxcE6LR1Xa3tT1d9PRV/wOKnNqzg0BTx3g3zXhL33uJwwDyRNY/guYhFpBkcihUE8NhreYwSqrBlhvr5+r1fV3d3nc78IpLV025V30617Hka3fGBfeuAzf0PXvnQAffaSI2kfCvd+JuyftOGNdMMfv4Pmfvcu+tDNz9I7/+h0+sAbooD0dy/RO0/7PfrIbxB956a/ocu/P0qzDvwPdNMHfoM2PPBf6IN3rqf3f/R9dPyvED3/UPh8+2j4/Ht0/C6P0198+h/pO79+NK34/f1UQPo+0duOX0iXvOPf0P++7Vb62Ldm05I/+X16x67r6IHP30rL1gW7PhbseukxuXfNvGPpcyeomIUXCExFAhCQpmKvwWYQAIHpSAAC0nTsVbQJBEBgShI46qyQwk78C5X7vRY+RA0onzjODTaHv/PQs3+h/Fjy6XEyO/fbBR51XmjhWSYo3AfSnqw/1OX0iBVpKbC9Dq2vW2zydMr628rbnOiVrTnwNtuuqp97jokeDXFyUGOsTqT97e0ycaeeDf36uezRLGpZv7cNqnJybC0BqXa+twlIXY780dEcIVE6aaOjrRKQinKCY20sCEApMoV7LaUAc45WftLbOYRtJdJNyzfIE995jyO//rQ4U6vUdOz49tEXFuFkkTLqUM+rRFR8kyDFDmMVEMq1kctRoVsNLwSZOBizo7c9CqkYYY19jGwvnhw50BzjWVjoFmKakSfJLo70KtqlzmR1VpsQNZGZle/pJxD1O28lTUxA4t6r2i8RrdkpPTQU9i6pXsxnKPyP7xwVgcD1PY/VoZmBDu97os59HQBu/x3R8HX/qcr/HmtyNqW9oMpxlL9XggO72lfJCxptvdNg5SL67HqNyIlz26k55rhXkSaksZMJE9PIxnLYYc7t4+g8fm9GvuX2sXikjvcyhZhEIbLQGxRcrr5O06d2do99TXWZ9z2qmRgDL/iY8CSCVUOEiTYnEca6qhReaoGpTi1pAlI9bus+6UphVwpInHhNBYyUMrASkIpyOS1gJcTZ+G+bZzIPRvPDLW3rmQpADFsfTOmbCi4K3CZ4m8Ctc8QJW/F7wJfnBSTjxw8NtK0B6ZmEFjHN923Sqey6OE/zd1mdGrQUkGgorANhDLOAxNFGlspOY/9CdOzG8C8c10hVXU/33fvVbdOyx7EoIP3f+pLX0ic+fRwdHA5rFNIInbVoL7ptxeO0f4xGIlpLD/z1d+n5ee+g4//9LuHKINxc+I/01O8spE+/89UagfR3u6RyKAhMJ4TopePOPJM+8O/D5c89SBde9T2au/AUuuywEfr7TwUxasdD6OZz30Y7h9NP3XETfXj1a+lT/2kBrRcBKdtE/3wfffD6x+k3F32Izv51E8HeHvZxOmic7cflIDB5CUBAmrx9A8tAAAS2LwIQkLav/kZrQQAEJjEBjkAS5wrbKIJMdnqnFHP8938dXcLHvMgk+lK8l58yduc0OkYhyB/v9tQxO2KtXrs++do1msh8nLXwIJ9TVIsJWGZDBN4SIeGFgzbxp01YUD72JLnASH5FtUM/e47axnhX0tcyZykkenzktPiyvTM7Fmo+7gxQG2dAItdUvwdW22xleMd58qHnPvLRXZl7PG/9l/oy4hAIUYCRvrSP3gEbr5EyMkP92RxVbhzlImOHqg3pVt+/btw09nRKrMTzH/nZGMlFW8SYzIPGeLTrNCpFx7FrQzxdvLlBm8ea9bvaYpdsDQHpkf+1VszpciD6421O+ran3fU6de6modcyz/jJc3Eyd4jTYphEMuS0buYYlnpD9NKQ7DsRHHTs6OSgpErw8CJNwd0c87IHS30fu/bFha7O2ZYIHHZQit9enirPJec9O8pH280/6e3jJ9RT8EkxTq1A7yBvj2BRsaOMxjBrfBRH29AbkvXI9qCJQ75wuFbiCj9JH/f8SKno2gp2x3oJQH58dBXTvL8OGdi8FHamTCaHcRVtkR3JZfpGEYACP429YZC5D1gkCAntwqF8PEdxhOvC8RmBo/Z9+Fzte8TjreHod+PDi5IWIVE4xfk7JV6fIusMcCUK8nUWuZdTikVBKIwNE1VkmXXp9Pg4t5ybyAKRzgdO68bRW+W7pJysI+SiPWMbuQ4TJOPBUKiJYjOGWSDJE8zWE72y3H+pnFt6JUdQefHIc+LvXkvtVgu9uu7kdaEhDEW+m0bLFHm8d5MfM/W4trmay25LHchf+805XbQvfm/bXlgsXOhaFSOnqsmvwpUXaPx8b0tVmNdcHaVOAI1rRBbaamHZrYeN6CUVni0isvz9SueUtMPEpBhhmSdEOf83Woo4Nz+YUxKQWlMzlr1SfIeNR0DiOREiikTsYxFJImNjRBVHfsraGr6bwnfM6NiIrrXB/H1fu2efVbM+3S8Cia+PUUjPE23YzaKP2qpZQ5+78H56oktA+l4QkFb8Ky0Q0Yfv99c/K/f+z7cfSzfGqCEToJYGIWtWLSD97AG68NM/oP1jWWv+y030x6tDhNLvHElnvWM/2q2pzY+TCy4HgW1PAALStu8DWAACIAAC8nt1+IWu/DsBXEAABEAABLYJARWQsl/djGj6xr24kR3fbUY3y6tKY3HFJBnz53sxiv94T4JVFGi8IBMrLTWIKn1aB01zapio1csJmovoVgoKoayFY8OMAk5DRWlenkm9YuOjdPxkG8fd1qZKNEAb+qkyvYvoursWNMtkde1lDsKhd5idG0GVoCrpiUSD0nG7NQSkR9f8a9GwrrHedbxLQOqVws5XuMn2QJKDeU8Mc1ynJ+TZp8jzO/7TXxQ3BAcx8wlPfrNDPngNOXURv1vqOnkXh7Y5uFX4EQejOVtdBIl3/rIYZHtYdI6oKCAZh1pAsvLaBaSW9HeFwzUKSK1poPTJeJ++qeijRuqnUrCXa9nxH1OQpTVdDK3Spbmorbq/+62NXcKk/w7pNVt7CUgiQFnqrkqgHM+fECI8Ru5tImkhojpjRXwJqHQ8aSybiRVZ2IlRrin6I/cp38cRTpLQzf3JI2M8iku2vljZWejQL8VaNCnGb3SkpwifmEor74GlAhC/crnsBM9ikbZKtXv7Idsa92xyotR41w/OUVnM6Zj+z4av7eGkD4o0BelNQTj2HOr6ef5bn/j1I83LUJ8Xh5ItUUAaHg4pClN/RARxrHEZLIAVApUbRzo+yz9la7FXRIUWcZ0FJL43p9Cr+joKOqbpiXARO0ruqwSkvE5EYT9pcnVqRBvgpVDjBSQbLzo285qcx5C1uSVCjPvRUuZZ6lrXfhFjbTyGOSURaC3p7EyA2tBjry1b4/z60rYueLv9OqD9Urchc5FUi3nhlJ+EO48dEV/HaDh8v41uXB/WCY6S3cCyMu3zK7afkLes18+DCEghHd3X/yrsZ/QS7T//BPrz9+Q6XvjnB+jzNz9O/+P5sAdSrOaAzRCQVjVM3ZnOuvBU+pWvVxFIlYBE5PZP4v2R3h2EpHfuK5FMeIHAVCUAAWmq9hzsBgEQmG4EICBNtx5Fe0AABKYsARGQgvX857T4Q9SvnV7Jt+SPFWJPeUXpdC8dm1xEGeHTFFBK8aldvDBTpGbvmK9EKLnOFZjEIzmW2yzOBBG11JGTHMbxeIpIcTep/99FqkSjtA7+4Cn2Hh5tzKQE/2R6JSSVYo460rzd6tuKx02Miw4vddb1Tw9Y91cS9RK/shx/3phaxI/aFiPKWvqkF6GirY5sEU3W0p6GPTogqhL0kLJujrf66tzn2sfSrjgW2trgx5yIVvEp7NS3kcXWEJC+9/jTcQqUjs4sfOTj2Tmex1FOtVQ5tKPoMcQOwMqJmhiwAza64FLqOJmOIR2QbN6u6eWET/SU+igI7ouhcA2nwJNUTix0cEosSaHFT4fz7fpZ9jqSvYn0eHqX+RsPuM7ROsv5VfZd3BPFUig1RB6LILAUZvGJ/h5T3hyWqZ60t00ZjaDX6VjknTcKgaNyRrcJIjLCRYgLEVyRcevcqoQjdojWAkWRgqrHBO2ysd4zJre9KZDoudqhG/vBjTFvY9seKO22aLnisI5liSM+cM77SOWf+brRMd7nhCPfOIooCJXh3/DwbLFyNAobEknBKe3CWNoorNUpLutr+DgahQIWKvjYxihcsLDEUXWyX1AQOXStDHXafBGhReeGnxM8UrygoWOY57CmHtS1SCeB+OVFwNH9W6zdun9MFGZieSZImMBi+5a1iSRtw8DYciQSl8FMuU4WgDeOrpfPQyEdmO0ZZOOCBSQVUnQvoY0cMcj9FFIHcvpMjhT0a5W1XVPwlXPDbOdy7LpRi/Ad8Ks4ja1yucxNtr6KddRrn49A0ptMwKlS+Dl7xNbYTuMtqTNlfMYUayakRKXPC0jCu25f2ospCzbFvOAhEvn542VEm0bb+Pnif27f/0jHbY5A0vpt7y6v5mXhyPrYRVDJ92RbqsFy9NXrXz02ff8UfRXHhQl49V5ImmIxtD9wtIg7Ri976wVVedOYRh4Ny9IQ5havFXFvpF953WvapkiPY4MISE/Sf/6Te+jvN4YIpOF/KynlDuQSf/FduvI//X/0vTe9nW4IqeN2LiKKWlLYDRCBZNFLtcG6B5JLYdcQkOIdG9bRmq/fRZf+4wu0fxSyxgkEl4PApCEAAWnSdAUMAQEQ2M4JQEDazgcAmg8CIDB5CBx11mfEGNVKSqeMWemd6CoBqXjCr24hgh0ATSdtdx1Z0OgXHdR0Hqn9xcuJFPl4aVOXLZOnd9ot6Sn+TGLjB7I79Vs56lqbVV1SCkqDS3i1EOk1pgGs6CRe2NMxt+zmV0pA6nK6ece0OdvUwd3i7I+CCgs3sgaIU14d6NmByPqOpvLKT9CzCMQpfziqKKS2EhFDxSTdU4V93yoQiSOZ1xkRNrJDXe/JQm857+u0bHGT+xw65OzV1E3dr+w8La8xR2dO+5TSlElxdRo2BtRyrIiKaTLm9gepLVXdJdJkB7umClMhgdOoaYol/1KBoVkmi0fWj34c9FtK+jlwUwhMXVCdMyyeb25q3xSQrO+9vXXx2a7ScV/by/3v9/nin00MEWEpRBiwk9mEqqGhGLHCc1n2SbL5Ue5HJedCl/L4t71+2MbReB8LJqyhSgSMjMH/n713gbOrrO6/V+Y+yeRCEiAXSLiEiwkKKBBRImriJVEkYhNbiReiLWn/kvaVvP3XtNXU9hM+bw3139D3NVQNpQ1eQDRQDaCE2gbFgBhuCWDCJUAYIDeSmczMmUvyrt9az3qeZz9nn5kTZZTEvTGeOefs/VzWc9kz67t/ayEXkM4BjBpyByH0nMIhPfx6ACi1NSmbk54jAAXObb9+FMzK2OI7gFanbNHzGdBYzhq33gxY+TnAIcZSMGPtsT3C21TyIYX9AOo+KDLwqpAItbuQYK4/CBEmoIjtIfPdzUMAJLF/orSzsZFdxiWYsrbmAyRnG1O5JBOlrA/u+0r7giDHaD8cCCCF8ctC4kxYzAggWfNigCS/o0QKJJwzEECSPVceKCnf36T9SQg/qzcPICnIDOOagUh+MkDmh3nG9hHKonYyOKtTO9kDrW0ujJ20K5MnCYOsaj0NKam5t+RBggqKwmR4M/Ar852rO+x1WXAdABLgHBRfGk5RlIiAo3z/0rB2dv8CbFbgdsL4UWkzBng/MEDae9936I+/R/Snnz2J7vmXh6n+svmcs4jr6RcIHS5A6qbbl/+AvjEhP49RvwDpjBJ11zeS4nUcL3NZt9E3hod8SodplOL0wgKvCwsUAOl1MQxFIwoLFBYoLFCEsCvmQGGBwgKFBV4vFoACyR/OeW9Oc3U4iuaCTyl3RuSqidypMZzxP0dQxwI8qaIjACA7N3N9Urs6MSw/Uoq30pbq91KHwS9xVkSFRj/ncic+NQ9++MsyHXBFi7mysM06mg+uxHuemRZSvn0UfIneaag9TTuCj+B1yX4VxkDblSFuzp5SeY5P3VlQv0QzrV12XeaaZK6YbYKx8itxzfJtEHPkhSUM5WfmlVP3qAH9DHb2DA4wUwEFs+XP7XhShi64/CEen7raUjhkY+XmQDCqM57Y2RnNFT5YACl1clYCEdqkxFHoQk5JnpMyQhumoQEkAz2mJBGABOebgBA4IhlySELybnnVp8yhNAA+gkMbPkTNuSLOPdcmy7GS7UsKuxN4JLMgTZKu4zUg+JCTVKVUfti4xTlHIudoP7AoW1Z+PpVs29CAfIhU1g+Xw0jUJgj5B/WUh3R5/VCnfux4T/el/mBjXolln1kMtfSLMsd2Tjis5JpKzv688QzzOGvjvP4ZNIod3qJMkHnaQ3UsoxF7Yo2z2sjsFcOkLEBEi+DoVgWelOuUSChHFUpQOOl5micJ7VQlEiCFOc4BXwAhrD8CgNxUCyBA54c46x14UqWSBM/jzwFreZ3xoqozdRSAEhRqAmpQh7YLe55XZLnwYr7vWI/p/hCtJfAcg2WwEco1hYaNkdlO9gnUx0dvL9fPYA4KpRgKKRDL7knWTivH7xMV2uWVORWUSOneGMBRHvDFUCWgN1nrqRIoBl/LEUcAACAASURBVKIZ8GRbCJiDs2u81oJy08Ckg+ZOOWZ7QromLDSeLR0g+LiP1j/7DAqx3B1ObokKI+O6UngUytYHB3Tfx8VOkSm/H7gxzFFxyjhm8kFFEBJtqwSQcvfY0JM0bGFFeOXnbxYMynqS/uNGpOBKVqvbBzAvsb8ixCF+0lCQDiCNO9ygbQMBpG2sPrqH7px8IX3zM6fTL79+I12z3amQnAqIOKzdl+eMoRfuuZX+4o591HDee+mbHz2JLIfRP3AOozeiAwMAJwVVfXTJokvok6cOp+5XHqJvPXYcffLdE6h/BdKLAp/uPOO99H8+chI17N9C//zle+mX58ymGz9yYv4kKz4tLHAEWKAASEfAIBVNLCxQWOD3wgKFAun3YpiLThYWKCxwJFggzoFkuMPa7dzJ8pS05xjOWZ6BCvgzWj4Xd0F+txMy058aJXX0VTo3YILycGy+ujI+kK+MskZn6nYOZAMZmY5VACK+rXlcwjEib6H0vbdjBRtWM6GietMmZCBSWkUuDEoqLGND+Yo1f1UlGocT0u9yxsnPpQgmZcZJpltM2CrQrxSYDQBE0/mWOx8N0vUzJumakPeZNoeLBwMgxTmQUhgQnr62tRts56HCAABJn2TPghvLgaGKAowzHNMaSksVCZwvoo9DAMl7KGQcWHK0RtulCw8hnOBsjx3XarHIMSnvy+GROvFxavmcKC8vfxBVYZVO+tS5rPUI5MocWVVKWoO2IS4fa0mCc/nPxQ7uyf6812w/VClgCiRVdsHBmXe4EFn9hSCUpRVsVw10S8+pIDQqG5NUeZRXV+rs12VUeWxlViAKVQRNUkuImsDUMZFiQlVHrJzhfzWABs6RXcNqCWjlkJunltVD2MP6AG5s1KCogUNZQKh77ALrAAgV5xkkEtKAeypCM+r8lu8iZYWsH1bn4CNdA7Yb2lxHO/RnDekW8g0JKIByAjnIMn3UdRMAgioqYjAj71EmgI48MKDzON0vrAyFkEPI8tXYebBfrcAvAwpsOW4OVFg2JjgXAIkrE4Ck4EnbI+WzneI57kGXjC2HxXO/a1QCWynQcbtvxgbxnEgBUlq3zWc/734DgCR9dEMZ21bGB2aHzV35PhcYHkiR+3SOilCWQgJu8gCSC3GIAIpmv+y6cMAkAkgpOLLz80JI5q/LAJh8XT6Ep65jyRnmlHsAnpp7TB89sKtjEJS/52rpNk5ZwBX1MtmYbP+JIR9sfJAXcvg1j1cn1jWuxX6AtQ/ForRQ92kowyaOa063mQHeO4C0M+e0aRfTv536EH3q9na65NOfps+cyec8cRd97Bvb6XSnQnr5vlvpb763m16pa6HLPvkWopv/m7434UK65TNvpL33fJP+5I7hVC1AyuQx4mVZ3zSS3v+R99Fnzhk1AEDidu3ZQl+/8T6680XkYqqliWecRV/8zHQ63IxQh2m84vTCAoNqgQIgDap5i8ILCxQWKCxQtQUKgFS1qYoTCwsUFigsMLgWmPmn/1TmiMu4TPFHs3uSOo+JpK3L5SaJQiM+p1K4OnNaBee9u8qBB+9mxd/ukR8xdvarA8GUSs7tHLcFT8BG30tPpbyAzsQh4hxVMQCQssWpFzne5Vw9sn3UTyQkjztBa9bS5VsP5rKqm0x/HMrLBWpmnugca3ulsuOxK4cdaFoWzKV9it232XEMTnBzkovr0tn2cEPN6YPMBihj+2ZtZ/3RtoRxTyRuzuGf2j20VDV3oe/pWLkBk4knPR0QjlZaOeHzwQRIefBI5kaOA97mokCkJGRTCH/mnohXf7Sb76ZSCiGGNHpWHOoH7nX2TAlAQhggC2MXnKLmTPVO9aSNKcyL53Dln7OgoRoYkikr4ygO4ahEYeLBUQXVgiso65zEhxYaKoToC65SdZnWiPM9dqHGjlgdA+/cdcojUQ5I0hFzxOfBtdRS+aCoWjtVAk3yBH98pApLWaPx2GSVSHEIt7ivfs45hUPFucyOXoAJcVAzcDBFkISocmBFrkV+HuQ9YjDk5xcUNCyh0RwnCGfHOJNzF/UiJFsv94vVSHDAC6RgkOPzVQEGYdSkbbhGw7ThUJWNwo+6Wg341It1ZvckN88ElNTVB5DiXOhqTqMO3J8eqIeyj2yIskjapXmHkMsJh+V7kboiMJPOBDkXdzXuX2Z+Ae7khGe08UP4OQvD5+e6KTOi0Ip+7AAIxOYIYae5o8xOBpCwPcTjJ9gtUkKJNSJAJv2OQttBdZWZfg6oGFiydgJUyDxIpms6/+X2LfM1f63bSgvnhPPi9e+XQTT/436FZWKKN4WDcleS/TT0Smzlf+nQnz3cs9813DpRQKb7ic0T6XfGSmFfKlfy2InZ8J4WAlPKyoHO+nuP3pP9+Kd7gZzCQNM9ZOFWTyanXdxS9MLAT+i/s7dTipUDruy4xQBP2+7ykbl+SB4kPnR92gMCbEUBSJrLT3SGYl+MD4ewOy4EcsuYtXhTWKCwwBFngQIgHXFDVjS4sEBhgaPUAgVAOkoHtuhWYYHCAkeeBWb92T/JU5X4uz8f/higCS517y+PLpBv5X3kjkgc6+GP8azLIq1XeYGpNfSpz9TX3Z/SJ3Uyp1ApfbJYqkPT5bVczeSdHv18l458WZ8icHU4TvD++pI/YqElh1NP3P7+2l7WzwQODtSm6ldI/0qxbDnZFleCkpXrTq4v61NSm3yPzwKEknc5ihUFjRFmTGGTq+u3AZDyQFJ4SjsCp86pLeG0fL/wQ1A/4PNahOZyDm17Sj62lDrw8ES7U8Kwxw5PaRs8klfneLN6dAtRsGAOvXi9Vj9/ApRNXaTVgpFs7qI0zBr6bkfqKLZ5EUL/BQdyuErsA9ADCBXlJgqlhnP9OEWKJA+PZLzEpepfFbhm99nKtssPp5eeX+ZQH2idDACQypVHWRWX1pcFYPF8jX/OzFPXcMlb4kKlCWhwAACgCMqXAwcOSKi5+vp6yUdkiiVV1fTJ5z29JerpZsjBTWuob5Jgi738HnKEupp6eQX4kFBsAD/1HI6Nx6G3N6ibcP8CjEJ5pVJJQNXQoUOpp6dH/zEpASgBVMIr6scrSYg55lNcfl9fj+YGQ4hHAS481hxCC++xDqVuWTzBXt193VK+ACvun+RcAghCCC5+bcB72Ji/7+b2I8dLbQO3o65BlEM2qwW+8b8ekRTq+oxzQyG0m7zncmNYZs51gzx2HWATzov7inNgQ+u79JlBHWxmdQHkyb4TQcG4fw0cCi8DahKAhJCaOAYTIGXXiMvBZvPRHkxxyxKKs7i9fg/0y9YgngIkkyxVWlb2SEoWIAUALfMHwMmAkpsvklsoR61YruSxHSGG1wl1S/oqfaq08TiwZCAHpxngVEWShn+Uw9RY8X3XQR0P9jLnBJAWqg/7tNoztMygXwbkufxM6e9RAEjaVhsXU/8dpEnH855QHIUFCgscFRYoANJRMYxFJwoLFBY4CixQAKSjYBCLLhQWKCxwdFjAFEjBr63OdA3egZ/kkVZxgmd93+UO/gB19PyYSGXKk7++8fd7qnDBh86RnVCMCF95jJOFPekF7n3Ge2Ft1p6lRy5wSWmKNj17dWQYc87EjiT11xyOQze0zNpU3jZrRdQaa0cOuJMS4WhG2zOO5RSe5DBAGRRcDw9scMyXVWO+pJghunrL4IoYxXvS/ByLeq7z0Dm7svYMjkw9P+lDND5lQNCVV0Yky4opH/igFHDz2zc2Z+6ZszBxsmdhZpgXgw2QqocJzqJwNNuT+a4vkiBdDufIhRPb2dM70yKHv6ofAJYVIAG5SL4IyYWkTmnkkkCx4tR1yde9UxU+9EShkjcfwpxJ1o1rbh44w5n928QloZfE7dr6zPn+cynJV5x9Aj/YKpwQHPzaF3XwpmobLTU9N0zS+Kl/lKMO4DQXSdYyEn4pOuLwgP3Zopq5kwd2hliSlaReU3CEchPlkQNq6VjHwCxvzLPtVHVADJBszff09AnIaX3lZfkeYKiuQR2/gCyAFuZI7uzsZNDUydBiCDU3D5NcQr0lVtAxqKlngDSkTsOwdXV1yTVNQ5tFwSOgiEGTQBIGQU3NDdTQ0EAdHR18fjeNGjVK5j8gVnd3t3w3bFgzNTU1OUDE8Ijqqdu1tbuHy+fpgvY11TfwK4d84+vBx+rZ0Q1ft4g8LJQdD/X+9g7q6OoUiIRym5u5bXwB+o/PWoYOE6VRT6lbzsMiHNrSTI0NHIZLcr8o4ATMQRsB0jAGNVw32mHwBsos2AwqLPRb4BT3p6GmQWwjYeqcbU1phPLq6muosbFRQZ2DaQbzcE032xnlKNxjgMXnWDlSP5ehQK5PzkMf8bmFyAOslhXopr3lFvIAyakHbVuz1WHvLT+PzbV4GscgxvaGGHXqXMwCJF+O2y9sbspatz02UhQdYkAi9rZ9wPXHzvXrwVVs6iMoxXBNLUKwRfuChegTxaw/NGRdDJCc/tGFAEUMxVTFGFQ3oU+6x2f2v7iaeN9xACaruNQT5P4IhaDcN8ohvd0npK8OLvk8Sm48y7YbX3dWVZeGN41D2WlISQXads/2IRGh8pT7uoZcFEWt3MsO0knHFwqkaKiLHwsLHNEWKADSET18ReMLCxQWOIosUACko2gwi64UFigscGRbADmQvBPAO+vNJR8UFmVOxHKK4gBTdA0cJc4rkzryLSyYFlPxGdXqjZvQjEzYMdfWFMIEICCNUGgmrCS0Wzpl2iSoIuy9OLwVJJTBHQ8pxKWSC0EyMMcBJqlHynVVut6ro8hUWOVgo5KRcoFY9RateOavU262D+VFVyozBZtypf8QDrLELvH4ePtFLn6zrxYUaJm7TqCm80AZ4JS2xXOiPxvCmY9hNNimMyA7oJk+aGGDAZAeeeLFSM2TD0zjrqSQLgOQXEJ1VRkq+IDjGgAoAIz4qW/kh+kRx6SBELjkLGcEitDvs15GcdybIscrkWxPSQFI/r6RLRNrlpvLsMuiKMGRiuGxV/s8faU+5KiBhVL1kTpKzT5mw3JQhfkFYKZO2CxkYbtk4FhQK/nyZKoH+8TQyM6JAZ45ZFMHczpdbQnUMtiAXfQot6Vvn2u/9SPubwx1dB6EftayGkeXWVp2omxD7WKL7OfI8RPn0EFRAgEsJ5EbRx1fnl3Yvl1Vch3ybAnkdHZ09u7uVuCzf/9+qbeW4ZEofvjAK2CEzMOaOmpra5Pz4OxvaWmRzwEy0FdRDTGwAOxo7+wQxURzyzB5RfldXQxJXH6flpahAkva2vcJ8BgzZoyoivbt20eAVPhuxKiRCnmQG4m91XX1zdTJkASQqVRigMT9RttwTlOjQheArXpRLTmA5EIZwk579++T9gPWQPE0cuRINhNDqa4SdXX3yHv0B/Wjj+jT8OHDpXzd8xT8oL3any4ffq++sUHAUw87z+tZ+dPY3CR7MQAZrkV/mhubxDawN0YObYfN0G6UhfdDhzbxa5OAILQT1+FzPYfBmgNMBrHQHoNMJS4Dbcd3gEdw9lkdYg+ACgc/+vyeHq2GJIdRDJAkB48DOLo8wm8sYV3o/QN7vVfr8DWGcS2nT7z+dL0olBaAlEJ62xNkXXoNmFN3615g9VuINgsVaktNQQhCYCpQtMMDpMguqhDN7jNxzqGwdONQmlaihtTLU0/KGVxPuicKEHP1le2XPueT9vOgKX2SkIFeleT2jAAEHSCqsGdbPi+1k+7psfrJ9nnbi3R8Qg4wiQwqUC7ek/n+x0pAyZnGn580rlAgxfO9+LmwwJFsgQIgHcmjV7S9sEBhgaPJAgVAOppGs+hLYYHCAke0BQwgxQqh4MxXj5zzhUs/zXefG7JOvnfhvcTR/OuDoTKXO5yTUmQos7wNqjDCIWcNWP/AMKaWnQiNDewgY2conJG97NTsLAXHtwituBh8bn2vQ4gdrr4HSc75y6HNjTSypUnc59o8bSfKaTvQJYnYqzlsXH5dgBOLwnQcf/3xqaa96TkBBpV9k4GPlco2x413kMcquX4aFELa6czQ9+VhEeMiDHgG8OXmHy51U0v6kzvP9CRxvqmP0XPIsjCPrtLBAEiPPrmjzCqx86vS+HsHpUBLCbTE5UCNALimUAgdAwyyUFco1+eVcY4/hPuCYw0HHO1YSwc5zhUcvgKWHHw1uCJOeweQ7Oe8YU1Dn4VzygGT5HFyYxGAkTpwASgk/BZmhEA/HTM7D92UQF7JE/hlYMU1oMxZivLFRurQzRxIuu7Cq8mOkPVkWonymnVYxs7L2KFse1n0PdcPh309hyUDSIBzv5HBQx07T6EWQcivOgYBUJBIWDPuey1/hglrW5LsNeLYzTqQpU3ItyPhxEic/4ACUMLAwS9ucuTxiZy/5YCtMliScFvSe83JAtgigEqmIp71Rwg5rozHDyHcWErj2bspugA3dXk6iO+cwWZPC7cmc5fDKcpc5zGx8/sYjtj6j8dOQRnPDAA4Nz4GtvAq68WBOVMp1HIIO9iqVOqUeQdIgwOABZHhACsAsmoYWqFcvCJXEdZUN7cDqiWFVhpyr55fpQ3cdQvxhrKkHr4WAAZjguvRT/QJa5BPkJxNHGFPYIutW5wjQILbreHuEJKOwQzf9wwghfsPjwfWP8YBXeX24z2gl63bWtTH4yP1S3RFnYv4h3JMldTA91aEAsT7g+yINyiHNdPJkAu5pjSkYNhfrM+iXHQ5kAQEuvItNF5vT6dXJOFerPNHQ2OqLYOzP4UCMq7x3OXKsA4wnv7+w+0t9fbweuK9jccOZfQh7xbgBNrtAGeYOyEcm8AIB0D8fc2Baumv3DNCXWnYukr7ggdZmBsGhQG/orJ0pbj9KALbVkdeODu/OQpIyx6pMgffiooryrXl1yC+5Pls7df9Xg9vB4wrd8TsoDuB+80pgjeqRgoP6GRAvwtvp20zu1tNqoXVA6/uc3eNhk7F3A57Nj5TZVoYQ2lvlCcJe9Sk4367v1MlQ1G8LSxQWOA1tEABkF5DYxZFFRYoLFBY4DewQAGQfgPjFZcWFigsUFjgtbTAzD/9indwV8MTUie+/uEPZ4jzvlb4+9nDg0oUIWE55ZAknOBhl1SZzS8jWpGoDaE6vT6rhDKnRAxT9LwaLmQkh/OZNH40veGk8TT15PE0fFgjte7aR5uefJ6fOC+JQxx5JDr4SelnW3fRgc5uGjNyGE04bpQ8Ff7izlclt8S7zjuTPvqe8zjHBTtu4XRDOB52Pv33L39FN915P+3Zx7k4xEEGR6b1zpJla2fkU+mYKmTS8H8V50Ri119r7kgZwUGtqh/3RHbkmPq1yq7iosyYuWZkoZAVkjf5sg4vPeMwnDzpvBRwEsI5xqAp72lrc5ypgsm53qTMbBsGByC1ckXq+M9zChrAiJ2n6XBIn5ziCGGRDiFvkQAkBEpyAMn1xZy8GjOKHccunJY55lG25lNRB2IAgeEpeQ+RHEjKmx7VAiRABT0SxYt70l2SoKOeJFeKQp8Qwq7iE/a+cepoLAMkqafVT9MUGFc8MQOPcHkKk/KhjJYnYAXt4v5B6dJ1oF0UHuAuKAeqlPq6Rg7DxgAJ4yJOW6jKAPoMfGHQIke22EXHi7cz79jv4hBopW512Dc1sYIHAAT2txwmOQPZH1DC/ot6AQMO9nC+Ii4fQMeUQhKCjRVBCgBBUaAEsZBXDnilobccQIqbgjYAlHRzriPYq4HbDsd7N4MB1K/lKxCy0FoGsDwo4vkuFnd7twA3tjkAKoAOwIgBIEAtLCesPQE64qyGzbkMhKJjGGG5v8C/cC7KEfiBawWA2HgYBFAgg38Wgk/GzwGWMM81vxL2b7m/MkAxGCZQ15VfAxADSuPsbTDK4I7NQ0AuO+J5ae0HKPN7goUTZDtaODq0z+c4Qh6pHuwpCptroOzC/R3Ksmh/0d8LXB4ofO9gnq0/D5557Hug2kLOKAAezCO2sUBD5HoS1Za2H9tVdg/ktSAjwtcIUFY7G5Cpdfu4hd1D+RrCT/d0ADzdV9Q6uKfr4e4+PnePgiy/P0X7VLo2cpZP5qN0DzdApvYJ+6v2Q9tjYTM9aLXbk7TJKSLd73WW607GPqpZxtduZdF6M4Bk42KXyPiBVqMcZxdcHo+x/SoZA7wyAJ9jEP29REpTuzull1Zm9wCdB2ZzrUMhkuz5DuJJu2t4Hhhbwi4jZagqKT1gQ9zXThhbaS/PaXDxUWGBwgKvawsUAOl1PTxF4woLFBb4PbJAAZB+jwa76GphgcICr28LxCHs5O9sxymyoOXw+2AOfvGbRw77cjCESgGCnFPDOded3iMbMs41Iy4jU548YWwnhTZXcsb4azNQS3s+iuHRBy96I33s/dM5R0ZwYqmNgpMAP+7YuZfue+RpyUvx9jedSseOHi5OshKH7ulm5ycUSPXuSWq7HrktAJB+9PMtNLSJHbhc0K5X2xk67aMOhlMpYJC2iqmcNQdiIHGfnH01NBsGWNwj6gly5eSPi06G2NFj76txcGmZrq68KZSBM2pTP/+kagfPbE72C6vgKIueZpZ5V+GAPcSScf/LAUDZ1Qn8VAVcYlM//fxIab+sPh0BOeJ1MTgA6WWuRRUceQ64NO9OnHFCWxieUpefJTwZO9YtnB072GtYCQHHauwAlFP5XIS3ioEQ5kOsPjJlQWzn+PwQwik7Esjdk3ukjj0fns05D11OC7vW5nw5yDIgZACqQnWJY7Y/gCRrCHll3JzOPJGP2RHtKaG2/hd5eo13nmNuiQJEQRCcm+3t7VTqOCAAyRRfQ5tbvCpFHMEJQBIFhTl5o3brOmUFEJzy7DRVhUon73VdUp6oa0QRAiVSeR+szFiBZX2ObQiwA0d/H++hbQy/oF6zHEFw3ks9DiDZVqJry0IOGqhL50t4D07Sy0qXzlKH9KeJy0SLO1lNBYgCmCKKUpwIRRBWrwuhF0IeqmIkKNigjMIDAb2iEMIYdHQekJBv9XwvQZ8s7xHCtwE+gFUBmABamEIGCiSFr2odCxepa1rVRzpuLkcR2wRlNXGZOhcMsOh80LJDuDWrp88gjAMAfg2yvfEzlGWwN9oK+9v4Z++DEQiRunVfMIAhQEbmEKufGHSpckfVRbIPQKnEAAm2qqttkHnqQ5W5+ZzOEXPux7m9DCgBUvSxaqunpyTlozyELSt19Yh90Q+ba0Bn6WGfmMJKZpUDd4AjuNbC7qE8Ud25/pjKyrapULqthex+5AFMCrpdo6q518Z7mv1cFwFCnT+6HmzcOH1X5r28iRVJbrx0H86G4NRyBlBOR3tavN9BuWbzQudl/r1XlGtyROE9y/IxoSHZ9W3zAco+6ZL0w61RuQfIow/+c0VqBpicAjGxvT60kIVH8X3D+jNxTHVqcutZ8VpYoLDA69cCBUB6/Y5N0bLCAoUFfr8sUACk36/xLnpbWKCwwOvYAgBIGT9+1NYUIpnDNfjR4QiI/viHI6qCM6B/E3hc5E4L5XrHYAQPvOoDdVUqOIYj4uiXhgVHrX+y1Dn0437wqc0c6mn6tJNp/nvPo5PGj+Un9dWxAAcX8kd0siOqgcP71DM0QqidofzkegyJ+uuvPJHM/zvAoKiXnaSjhg+VEHiPPbWDvnXXA/TgE8+p44P/pYop9Ylo43Nz61Q518rG1qEpKd9snQCTyqbOuokzcyLnoqAJEg+nd+QN1HR/XTJWA11X/fc6aYK6aSBKpyUrHJDBGrgvDnKmoewGDyCZExl9iwFGgBbq7E1UDdIdVRppogj95z9zLjdRQ2T6DY+5lt3rnjSP4ZKGnHIKFpd3Jh6fAEFip6Azrn+CP2dccp4KD/l9HFAoczRqnw8XINn5pqSy9ucBJHPWDgSQYhsEx3xoW2ojP++SyW0h2KRfDtgB6kAd1Mf7FACGhTWTsIIYA4Q1gzrHbGG5X1yuFAtNJntOtIdCJaRtVSjQ3c3OehfCDjCqvp5DpOWtf+dYHgggASrgHAEOnCMHDmuAAMk75OCG2DwkapH2mEJNw1DBJ877Nr8idJe+IreV2gevfQxHOtk+AAN1jax+4dcuhlYI8QeVDlSmdn4v2uRWA8o9BIULbAeFEuY9gJYLdWZrBW3qZICEnD0NHOoM7QeUUbVWM4cYbJCQgcjTozZhpSrfF+o5tJva3DncfUg+h8kcnAIYAJCCjaRMB5BgL52TRgqccxw2kbFWBQwAkpwXOefxOXRROGKABPvbHEjHzxz3tqZEgeSARByyEiH5AKQAkOL1JwAJ/WZVXNNQzsMkykntu4K0sCfI5wkgtqlme8wQgDUGm3hfX88AictTlVZDBoQFgJNMVtzv2SwmUNSQnRhftZ8pszBeoiaDgsyAmLepqor1cPdtC5XmgHYIZ4dztI/W55zl4z9K95sUKEMJFe8TKUCy8c2tI4LdmT0sglD6ufuNROZZckQAyb4R8Ilff9y+IT3Ou5Y/V4DkYH6kEo3vJ2JV2QPCXNE+697px9btEYB8ldRIqpgMkA8PKuivjQqPJDdfzmEKLszxAiD1N2OL7woLHFkWKADSkTVeRWsLCxQWOHotUACko3dsi54VFigscIRZYCYDJHV8iy/fvZY79YNT3c7LdxhovqTy79SBmg03l5GAeLsZPLIPnPPYASB1Djh4ItVk64rBCBwTcN7gDOT+GDmsWcLI4QMk9n61vVPADxxMADiAQQgth9xEyHt04RtPoSsueRuNHztKGgPYs5vDzT338h56iUPZTR43ht502gkCHCTkTxVH7BiSp8fZ6djW0UVbn3uFfv7o0/TAlmfpRS7bjhT0YKzks3jAqqjXD258bgTZYBfYVfIxGeTox7awKRRXyAsVH+gP7ISy+nOClfUrp10eWGqnK8KZDPSqZAsHefRFJmnmMCdZgAkOiqHqCnNa56KORb/9Sdvk1kJ8zW8TIFkIJu2rcwCa2ih6lUwz7BTTEE7unzyF72CU63/s5DUnm85tl3fEOe/MWaxh7DQnil/lkRPRxsArxAHvbQAAIABJREFUjQB+4NxOkqxnHaj2BHk0sMncLH9SPQnNFuXMkXa5XE6hnuzT5anDtjwUnjlKw2voG+BL/+XJTE2cq+l7m4OyEzoAZI52DBPCvkl4rYM9qu4ADOE9TnLewDmOnD/OMeoBkiWOl4TxksAmWSwhsTy+sFB2mtdGbdrH1+UBpNhmeQDJ+iHlOgUFcouock1Dl0nKIwfz0WY7zF8dbOxc5NjP+CQOXOYUSwBI6hKW8HC896O9CDUH4GGronYIh+LjzkkoQJ5LOC/OcSQc1OXGsa1UXuG8xiVi/x5pM+zf3QU1jIZo6+3jnEZ8LlQ9eI9tF5bWPnOuPReOTvtm6g+dL1i/CnHUJmivArxu+VzUMGYrg4IyMnaPCuAmu+8FhYoAJAd4UK61R+aPA1BxCDttZdgPZXxYAWRjEfLJhHB7Nm4CZfhNHydmAkCCAkmUTginGAMkCe9nqia2ntyzdGTjeYOfxTZu3khuJ/lQzwNAkn4kgKMMJKVrLwFIGCfYBofm6zFFFfJG6bi70bOuunaW73tiLy0pOre63ykyhUdvMHczh9vPKp2fnCzANbWRwRKMttk17EkGylxJtr1Z6FYZFwVI8WE9jz9L6/UgyZTqbv3jGq0/C5Ash5KVaeEFpVwJAcxj5XKYBZvjc91P8P0QapA540NKOmVj0nzqG2IhAg/SCcdkwwVWZ+vX4KxSG7XxVGwYPpxYYzoIx27asHwJbZixgpbOGDMI5Q9ukbvXXU1z18+ktdfOod+49bvX0dVz19PMtdfSnN+4sMHtd/+lb6abr1hBtOQGmj/td9kOq7vEuRq7B3EOH34fC4B0+DYrrigsUFigsMBgWKAASINh1aLMwgKFBQoL/BoWEAWSOFI05I0dBpPEwawe9IyTXJzfLnyXuaDFeQinAxxccoFCI68Y8s52dUlmAYNzwQm8UNAEoIMDUEegBlrpHEhlT9/qt+J+aWJYdOwxwwUO7dnPoYP4eqiJPnTx2XTsqOHSzyeffYm+/eNf0Mzzz6RX2zpoJ4ePmzRuND374m4BOePGjqR5s95MF509Reos8RPpW55+kX7J+Y/ecuYkmnbKBOkeko0bPKoETPI+x2dQMiFk3T2/eILu/NljtK+9KxoA6U6Fw0E2fJs4ueIC3KgmYxr0PwjNVMuO0REM1k6eMFZstb11t8C0vAP9bOIn9Ic1NXI+qCY6jkP1DePwfNYENLejs4ee2rGTXtnTJjCqP4iEOnRuSEcGnr3R3Mg9OevFHbjMMLXLi7OypJFuToZFUbGt1YAkD2Oj8Rs8gJQNWyT5Q9y08SHsnCLIlEEARzUABy5UHUI3WYhJD5K4DHyuapagErCnwdVs+rn5b+On8wEEYoAQgxX/pH6lJ76d4zfsATnwCA2oEiAFaKjOP19umcM1CqXk+hdPhBQg2V5ltsiULdcPAKRyQvXlASRrgwEkqwcAQJQeAigUGtXVs61cbhqv4DAwZ85Tle14OBycuc656jztklcGIND5qSW/DMzu8twM4e9TZ2tsi4EAEgBFHPIQ14rT2uXAgRrIj527h1nfxfYZZ7wpCcKrtUXtpuEV8Q/vJQzZwfLQpbaf5d2HYh4BP3etOLl1nkv5DHkEyMp7DYfnf5bUPFDZYKywpsJ5PleNW6dQ1mg/dX2ZEkwBXrhHog82J6Q+D3LLlRRqx2yYMukDQgg6u/j16wAS1n08H6Fkiue45kiDCsTmuZ4vD2xwW+NrZY5xeQI5WXmFOTuEFWApnM4DSHEIu8z6QAhNRytk3vA8N4UX3qfzLwVIOociKOYQD8AKDsA+rC/rM0Km6XiqzeyZEgl7GB1BIZe95xm8iIFIFihlihnwjQnz/N6atxj7KUVNl/+7QBxOMVtEqERyNco9M3wWAyTfriS0Xrwu9ecAaOL7hAeDvgFBvSVj4gGjA/g8/hquUGFTDRR4MgRuA/N5kjBneRwPNbnfRW0dRetGcpdp/w5yriQ7Jo5SoHhYx+aVNGPRLWWXtEw6h2ZevpiunHMaDe+3wO209soFdMu0VbR68bRBA0jrrp5L62eupWuPQGpSAKS8CbSZVs5YRLRqA/G0+R0fJdq4Yg4tbb2a1jDkG/87bo1VXwCk18lAFM0oLFBY4PfeAgVA+r2fAoUBCgsUFni9WCAAJOd4wh/ecKw7x7796a+OYTiS+QThQuYcCO7eDCyInO3qV7Knpq2CAKzgcGwQNQuHguE/+psbGxhMNNDxY0ZKnU+9sJP2MuTpYYhjtCL75LRaE206hsPBXXT2qfTR950vP295upXu3/wMvWf6VDrx+NHSLxzPv7yXHt32An3oHWczOOmgV/a20ZmTj5c8RJsYEgGiTDh2JJ143DFS9/aX9tAdP32MGjls3Z//0Uxq5rxF+Nkgl41n7DTOc/Zau2GTh371PP37D+/j0HUv+nZJPwDhpEDnkIsAnn6Uwr5ATlKnXAboSYkK9wDZTp14LIO2Fjp/6kn0VlZb/eeGR+jW9b8URZTUDuCnhqWWoY108vgxdNaUiXTe1Ml02onHS5g/KLzMcYopAmfmOrbTXT/fTPvaOGwWO+qQ76mbHYY9/AqYF0L6aKjAkZxvCnAKkA5QTYChG0/Ujz7hM/yz9gMO4lp818djBWeyvOJfUof1xc0SmULq2LJR89/4D2KneXxawG9ulMzp7uBo7CsM5wYoYWvEz19n38EBSK1cunNu8aJWx6e9Z+eu5DSSQFGu386BDBWGB0iSVlyUGTooWSBlzm6dleZwz4Zhip3A/ql8oUrBsrFjMIQY0ifL0yNv7dt8ic8NOZ7SMrLvg4M+2CFex1amX1t5eTjcetFzs470sg64D8qfsndXlwGyZJ5GYCndY+L3teyIR16ienbE2zjVOqeqgQV7eEBbHTlgBSApoAiH2U33fpRvwEXsxTl/8Gq5rXxekVRy4GxVse3y1L+qcKRcP03CXI7bFdy3DkULEIrmjisvzKUkTJiAAlXzZOYPHMpReLy8eSh2NP9zfD1USFhbXplq8EQhj8E3/KzgwgpRsKRrRgEMIIj0h2GUrlcX1ssBXOy5qMdFjBRwivG2Mba1YeDCwn35NZOsaQtnCb+9ACSosyLFYMhnpPuax0O+/wrMWILkIZfse5FyzACOzQFRK4INAt5JcicFMfGYhPyGTnnk5rIBpMzoYX46QCdz27VN52awT6W1WSmsncxv9/uPKMsEOOrYIQShzX+BqSnATmBM2b3a3Uv83M0Ly5nZZyq1XueUKcWyIUZhi7BOdLvq5+GNCP5obXi4gF/iXEkONIXfbdxIuP77/dr/Mun2x0ThaVXpvdlmlalYcY0Dxi68Xrpe41CbqWUU4pliDX3GmPGaydzcg11EgcQASUCSu6/JOLvwg6JfZNiLNlgOLYzbxGOih4AqD0/2GwFI8OMvptiPX2rdRDcsY9XPtJX9gqFWVtcsYHXN4Dred1M5QPrNAcRrCnb6sfdrWs9RpEB6vQCk0qaVtIDFUMtW8xr4NSV0m1fOoEW0ija8hjSsAEjVbmLFeYUFCgsUFhhcCxQAaXDtW5ReWKCwQGGBqi0AgCQ+BPgE5NUpi+CAwGf+C/Ga6LnOWe598OaQRwkWYiRHUWJFCXHgsgCLkP9nAqt9Jhw3ipUtDTRmZAuddepEOmXiWAkj181QYTNDoO//1yYBSQgvh8+6AROcU0ifJh1CY0a10AcveiMrh94i+YnwNcKpAQoBYgBKdXR1izLJHMTHjBgqAKmdoQkUSHBeAXCgjr38+V33baGb7tzogc54hloALmNGDqMzTxonIewAkfJgUX+DABiy6cnnaM26jbTlGTj6narI2diujTicGx0DfA5KcB8FVERgL9TrLA5npAOAOG8o59x465tOofmzzqMpJx4r4GY32wj5l+75xZMCajT8nzpsRo8YRu+7cBrNeftZNJbHR51k2bmg80JnEmBcF48TxgB2Bax7gf8hNF/r7n38WUnsC+Bz3hsm0yUM8QConnlxF/2KQ/m9zOfgaOB8LVBJ4d+LO1+ll3bvl7ZCBXXOaSfStFMnyBxqO1ASyLeXFVRQk720Zz+ruTpZDdUt+akQrjCGVjbf0WA1d/AiqcWc2k1aEX/nlHV+tejCEcWdvCr8C+vJz/jMVDA7xXNmUADSr17QHrg1aY5nF2yKHc769LwpBcxB513CTjpkDmyxoc9p4tRFIg4MwMScvrZHmAM9qFNcHha+BuEOU3Bk72VNuxwe6Tp6LQGSOtnNYa9OyvgoW9cV4JHOf/OQZkFEte1Pz0vrjqGmjms2xJ3taVYOHJ9QSGAfxbXmtAeYEODgFIIKpBPFjvQTrlGRxnggo21yDw/giX6nlJFxdkoBK9ucraYCqWaPlHOc49yHceO9Bj+begd96eW5G4dAdEjFzfcsQELOIwkPh1e5V4W9S5RGXF4Pl489r5YVWlI+5+PBvcBEYrGtDYjKGDgoEmyPmhyg4uWFnEEC7ziEndYVYIyFETTogLpkTLh5CjocrHVwS6Au+hGFsINdpN2imOJ+834oUMetXVuH2n5VUOC8zOcOFNo1tVY/Dz3Ks/CBZm/LbRaUVGHm6hxVgGShL23uYZNUEIa8S8glpe3FIcDL5RLC6ACGeeDlivdKHjc/gvPfwbfo9xPs7XXu95J4vEyBlK61vPd5EMkAkq0/XVN6/+cIfB4g2Thmy83uLR60CiwMe2hY2zxeSdjOatpt5xhEgp2tTBsf3V8DtMwr17cp4e+mK/Sgx4Egr2C1viQKIM+i7HfESOEp8zPZNuMcYtoWt8oTIO33Rb9PObB5SGGt2TCrBMvCJBtrv0cdwphyDjIX5u6QKI7wCAbWEG70+l5gr8uxhmtPGF06nCHScysAJPmu7W76/JzradrqW2jBaTlF795AK5Ztp9krFvzajvfqGlwAJG+nAiBVN2WqPau0lW5eehONXrKMZv0G0qMCIFVr8OK8wgKFBQoLHHkWKADSkTdmRYsLCxQWOEotoAokz4YCHMKfyYn/O37iU//QdhoLxy8MMJmp8t3n6pJvGdpEZ7Di572sDLrozadJKDV1KHNYOOfUi03eVQJIepGe4NBzz3MOIsAIwCDz/yPR+dmnn0gLZk/n6wGn4OZQhxX+gzIFgOJpDq/2vrdOk3rQb3WCqOPfnGpQwSCU23OsOnrw8e1078PbBEClxzlc3/+a9046acKYfgGSlYvrA3w7JDmYbuYwerfc/WAgeGLVgC3ikGiB5ZXnqJKytYKytqRh1QBePvXBt9HZDL8A1x57ageDss30KCuhYJeJx46SsHYAMoBtADxQKAHypAmvY8eXgRGzkzlVxYEokA+ORaL2zhJDov20/4BCOwAqDXulT92LAxpONbx3iikoJ15lRVN7Z5dAxyYko/fOUnY1iQMST8zrtTtegcLsRQZSL9G253fxWO4W+Ois5Gwc4JC3nxAhB+eiAc+oiXLgaDjVIag8OJU4CeP5NBgAacvWZ6SKAGXc09ysDICzj6MvuvURQkxpm8xRHUJIARzZeBp4gNM9fZrdnKlar58JZWtHanFLqhwsGLAoH4dsf4LHMQZRob/wQmvoKj1S5VF2/DPwKHrCPq4z/KxAJj7K+5Ef/inPGPHeWqmdofzQ7gyAs4IrOZ1z4Ff5no6B0fw6Q2p0nnggImDAOVDd+Bn8iPtuDnsDDDLWEnrOVDFhH1SljIOKACACpxVuWe6RUqnTh3qDUxkgw4drc+HgFFIoeMH3pg7R6aw5mWrZGVzL9wn0x5QjAGwNDNR7AMIwZ3lRlEolCaFWz2AgQDZtsznerY21fK8xFZZ8j/axMku6S5qzxw6FV6zAdOAOuYp6OMwa6kJ5vSAQsm5YcdnD+ZIYoEuZDMvwWT32Nlzr3tdx+zo7O6mO90KAKuTjwfmSYwn7KPc3C0+0PbaOhziA6+EXxlzaa/OWFcGcL0ggFdsU5cNW8h5jlC6fzMSGvRnE8b20kdW6uAb/xNZsX4AjKOPQfzxIgHoxbgKpXA4uhISzw9qN99YnICjpK5cLu8CeOBBaT+YebzDpmoztEcqu9ABIFrTafO51vzdowNxwIGShHNx+sU2O8i4+PwUqmcKEIoaQadn9wVXjgXX+PomHRuL7c8jlYzYMAyjnOQVVbPNMmxwAtNB2AdzoRm7v/asr3gB9RmGEeZ60P36vC8HUrvawUFgfUp/LWefbmCi2AK5tvNP9yeZYJoSdKwjnYm4dOhjlPxJghPxfCo4AkHCv07CQOFfD3p0wujNjsqre9AeQKA/cVFXqa3xSAZC8QQuA9BrPrdemuAIgvTZ2LEopLFBYoLDA69ECBUB6PY5K0abCAoUFfi8tYAokdQCo0zcGFaps0ZBp4kQXmYUpMYLJwrXl39lZVi7Cp81521n0mbkXCTiKnyRPByEGLvgOoAAgAm0B6MFT4oAa+KMf75/ZsYtGtDTR8aNHMmSAs9COIbSTlTGPbH2BpjJAGTd6hChsoFQ5wEqVE48/xtwH6LDYoosdZo9s3UG33rOJVUIvUomVLPExia+5nIHVu847wzvmqplEACWdpW6675Gn6Vs/ekBglRofVydeuZjuZdBSqAk2bOKwf/Xs/OziNpbYDpFvRk5UO2r5H//AW1l99BZxsgFerf3JJoEzUFJdMO0k+tj7L2AF2LEMXl6R8HLHjxnhbRzDsGr6mjee0oroaXHvwIw+/3XKrlQXQN21//EjevCJ5ySUnqmExC4CqMzu5cgzD/713ycFUFJS5DxOxyAtYzAA0uatWzPVCBSQtsHhxw5eIacaoi4ObWcXweEujrEIlOBagB98pk90O+u5NQintTl7D9oT4FErYpv0wROb2Em/Hwj0qG3z4EcoX4GFTv64vPBzdnwsPFo10EfbnTp10/Ji5208EHnO4Ox8yO9/CpDi+jIOUufZL3OaOoBTqS2+XQ4g9R3sYjtjL3RwnRVhmlcHYEPtamOdB5AMBnlb+foVvoWwaEHRFO8LIeQUz1WXbwnAB351gANTtaEpUKtZ/hl1GrPTmcGE5u0xkONCjTmlTy0DDMkLxWUBjkj+HeSL4j43NTVR14EOf28ypZXlBALgAbAwoBTnvxIYAojUBwCFtcKQxD3MoG3U+WOh4UKf9V4o+X/4nI5SF//M9nbQSe56MDyXh3K6u0o0dOhQKUeUZlA78fLBz2IvRFHj6wGaDLDZfibjJsA+UgH6XDQKDQU4iBLqkPQVNjIwZ5Aq3ePiudXIkAjwD4fsBVwfytGxB0jjMHOARqxUNTUO2ixt5b7W1ze6dpeDWr3f9/rxMShncwqg6hArabPzyW0Hyc0xb8/Bftjbp/lsbE/zexXPG9l/kq1CAKT8omRwTdVkFQ8L4RYt98w6kr01fJnuG3n7X1wXyorzUhlACqCnQuOSRvs2mZLVgz3bX7MAydpQFnrSK5W0gETYlAFKvh9e8VqeB0nOiUF/Xsi/5EEA3zYBZk4pWHGMeO4LMMcd0sFzeQ/lEUA1r38okgA8IUXk1wljXmMFEtcGx/jqKWnuoRJtX3cdLb/+Dtqyp5taps6kKxZdRfPPHZOZbrs3raEVK26ie59r56e2JtFFsxfT4sXTQ44ZgSHbaGESPo9rTfLjZAGShIS75v5MXfMyuXSy7WsYPZVmX7mUrpoz2eVo0vIzmZ8u+Dyt5fw32oPy62dcsZjbOm2AfFB86e5NtGb5Mrrh/j1EqPeqZXR59wqaz2H+fPlV9ztn9RpAunkJNdy0jK67YwvtodE0dfaVtPSqOTQ5CcFW2r6Orlt+Pd2xZQ91N1Q+T9q9YgXddO9z1O7OW3LlHDotSYAVj6nadUlOnqzdtGnNClpx072kQ38RXb5kCS3IzI/8EITVtDd/TrLpMS9y7TyPWlcso2tv20LTl6+jZTO0U9m+XECXXsU5v2bZHDHbD9AXGY9rKDMb5702oeyKEHb93L+KrwoLFBYoLPBbtEABkH6Lxi6qKixQWKCwQH8WiBVIFrgr/Xva1BfmaC93s5fXYGoUcz7ArwLYg3BKE8aOos9d/h4On3YcX2i5kbLKmRRUVOvI70N4HHYcIvwZDnWWsCOFnVYAIgiFN5HzGn3iAxeygqlEv+Qwci/t2k+Xvftcdnb1sNPoELexVsKv2bGVw6p97bZ7aRMDiHAcYnVOo4TM++MPz5CP+3OmhbYATPXQA5ufFfXRE9tf9k68rNooAnEqLfKSjtgWyAM0edwYetPpJ0h4Oaisntj+koSkAxhDvxX8iRlkDD7O0OtDF58tuaaefXG3QCz0DWqgT37wQnrzmZPKBnSgvr3Wq+y1AFUYeoTjQ06n793zS/oh52ZCSL1MX+BsBkcpUxV5CpRxsqb99MokGR44DyuAQAdf/VpK4NJgAKQtWx/3T2DrOlBoZDlb1B+YzSsR928IHGMu3JU5HRUcGZBUZ2lY4xomS98rILAjnT/i3ESeEDlCGXH9leZAmrPIIEY6NurUT3aryMmYaVOZOsd7STPFZp222XNywVBcboWcJgOtHQvlVW7DxAWbKI8sRFVQBGSf4Lc9SZ4RAEhw3VEAc5D27H2FoQQr/ViFIlCEHaai8uAxVqDixjqaA7pThbB32nZVvhlkATzA9QcOsMKRAQhWH1Qk9XWscHQ5agw+GbhRAOIAPnLmARA4RRDqTMOzoQ3Iq1fq6pAQlgAVjU1DpS+AFKgPznXUY2HmbL6WGMDgcyh+zOaqiFLAY4oK1NvWvs9BKlbUsG0QFQyqIMCP2pomdS5ze0O4N1bloG4HrhQWKUDDP3yuuZ8UrkCZ2cuwSsL5cdkypk66h59xfVd3Sa5tGtoiexkUVPpdg4ArE8L4+enmCaLHSQg2HnexO58NSNTbC3BSQyOGj6ZSL98TuW4ANYVxNQKoYtur/SMIbROarw1rk4EMX4f+oSzMiYaGJu0v/5PysA9HeY9E5eTmZnas9YERKFbQV3xnKi6bN9i3eACykNmFWMxdb84mNhY4p+NAm8y5Jp43mCP43UB2q/qGbBGOlMSr0Ws65Zem7D6R/n4V75/BlrhMzwzAJ5ST9/tR3KgQBlHwajQO0VlO6VWuJHPnRyHmsh2uBrLbgwo51vblWg6+7Dl+n5PzHDSNciLp2XltcEDI3evidZWxjVtreaE1/X1O9oaQ0w/ASJCXPEwFcASAxLAZKkNAJIBhfh03OvuQUe5cSz+sRoE0mwHSrACHkPdo4W3nMhzi0HXsi2/bupaWLbqFTlu5mha5JDKljStoztJWunr1cpoDqlFqpY3XLaGlrVfQzdfOUlBTNUg5PAXS1jWX06INs2mla1+pdSNdxwBj67w1dP3cyd4ClXITbV97JS24ZRqtXLWYzgVraNtKa5cxcDqN80EtmuYgVI51SwxFFi6m7QwQls09jWFTG21es5RW3MFK9HFXvIYA6QZ6acoUmrd0Kc0F4Sltp7uvXUrX7I5si+ZtXUOXL9pAs1euoAUYKDcGS7bOozXXzyVvid1309Xzb6Dxy1fQVdPHc//aaOvaZbToltNo5epFPjzh7ruvpvk3jKflK66i6eN5THPt0kYbls2lVQ2fp+VXzxKgpfPjOi5/HS2ZboQrByBV2d7DA0jrafjsMXTB5VfrPHRHief9wuXtdMXyq2kWf65zZCm1XnFzNNer7YuC1iIHUlU7TnFSYYHCAoUFjjgLFADpiBuyosGFBQoLHK0WmPVn/8Rd6+8xWfwNH+BF9uf4UnNuaAYZCQnnvkaosVNPOJaO4dBjUPqcc8aJrHQ5eUDgApvbH/TVAgx1NFp8//CENXLj3Pfo05x36Hk6l+uf/bY3cv2qaAJwwvErhjmPcji3N06ZyOH1xkmINNgGodxu+5+HOUfQ/eoUV+IgId0+eNGb6IpL3iah0+yo5PgWJxj+FubQbVD+fJvBjR756C6jjhGeEVREUF0hfxPseMmMN9GpnMvIbIWcQz97+CmBQs9y6Lb97V2sUKqn4dxehPI7gQEaIBFC8J3A4/GzR56S8IAnTxhLF3JuJOR5sgPh4MQpFymG8J05Z6odl2rWT9Y5nz8nqwVLGjJrCO159QCt++mjtO5nj9Hufe3BGYc+uHHMa5tyIDenE9jj56VrYjl8ypZYTfi7wQBIjz/5GPRCKsSxvBOiFAq5SGT8cpQp0kfwnQyUcI5u4WQISRgr/HBFFmhYTgybL/FrvLYtDF46DimQSZ3UNhfEmQwvONqKJ87hEZU+aYl6XTSfImdxSNbuV281U9Wdk3Vipu21EEt+jSSAp9q1Uwkgxeov3UayDvMye1bK3+TWeJyDBADp2e3baMSIFho2bLhX8hhAAlSAA9XqzdRloepIQ4r5eSBqAAYJLpzZnj17uPwRMjaAEs1NwxwY4uBvDEawPDXHDKttRP2iOYUAHQBGoDBhiY1CFWTckdBwCnkakLunt4sOtO9noMNAhT8byoAF10ORBAewhKBy4eR6+RUhyIbweXHOH2hhatAQDlWH+ro55BpC29VxHrY+fhBg556drHRloICHI/ihhSEMraBcgs1qa6CggdLIzb0IJMEuqMfC8cUh2DCP6rksfNbLEAYgA/0f1tyo8MUBOIFQHL4OEK6HPzvAcBzlYYwOdHVKSDzYBrANnwn8gurIQWEDSAKVue89vSWBX93dgOy1DKRGUB3DEtzbBPgiVJysex2f8hCOCSjBfRgCDdyT2XYo+wD3ZfQxx3hlkwGmITyX8oBRHAYxhVYY9ba2Nikf4xrUWwokaxigBfiiIQrtSNeenBcDXp6r7fv3qd2HDZPxRLg92A4AyealTnAd3xQgyT0yTeyT3YnkurgtmZ8RGk1giFtm7ue834nK9h6saf87ibYsBVW2drGW4sOf50FPqhXqHyDF0DW+t/h2w9Sy57iQkLJHaBviNkJBGPqeKkQtpGoIsZnphLdZuTrK5lHevc++k/ZZjig3sprzCBBJVUm6jzDkhVLcJ0RcAAAgAElEQVQXMB0AKSsAymtS+WcD5kC6habffD3NtfwwrWvpyvkb6NK119KcqL4sjIHjfQ7dfMHNdN2cKLFMaSOtmLWGpt58HcnHgwGQpI5VNGnNDTQ/sCIqbWKgtaSFVq5nIOKskA+QttKaeQtpz9INtPjcyFzb19IVC56jxayWij+ODdrK4Gn+HbPpZoYzoddtdPfn59DfdUcKp6r7nTOEcu21NHw5QxmnpJGz0O85K2jcKstXVaKNK2bRqklr6IasIfi8JdSycj3DPrmQNq2YQ8vHraJbMomutN13zHDqs9Imvm55VL5rm+TJuoNm2HwQO22hRXcvJc+K+FSxzYZ5DNEcPCxTmVXb3kqquEoKpGuo4Yvr6JpZkZTK9aVh5Rpa7ICnWILXwoLFRMvWL9Y5UnVfCoBU3WZTnFVYoLBAYYEj0wIFQDoyx61odWGBwgJHoQVm/ikAkiowBPjk+O0rKmP4fINE8TmxmfBH+smcI+gfF39EwqEJkBCHVb4x85yqeU/b9ud8rfR0roKlkOtI+u2e/kY+pf/55Va66+eb6bJ3vZlmnHuatBF+jQPsgAR8+u76B+mpF3ZKp+v4cfC3nDmZPsXw6JQTxoqyJz5Shw6UUb3sREOuDeQdWvuTh+iH9z7q4BxeRAegDpTA4hIj6ReoawLnKZr7znPo3eefScNYCSUcwBkVNkYZCM+3/oHH6ScP/kqg0UXnTKEXODfQA5ufkdxGZ592Ip17JiDSaAlfh5xDQ9g+Oh8QcUjHCjbD0R8YM1vm2aBaR3k6I/Lqs8+qB0mH6Af3PkL//sP7JExf/qH2UsaQnR8Vz3dAor+1oddG+MjVIcApLBypd1AA0hOPsAOTHW3iGHVKIzfn435VGh8TEAUnrOuROfskoXh8pI7G8F2u89J9HTt503UTzztz+OWBJZ3/qF/DT/q15PudcR/nDKstukg1lZNTo8IEcusjmyctm7S9/EpNyD7wEWyXPd98y1ZOmVPc5QhBz/Kczt62bt8xX7dYkenhczueo1GjRlBLCyCP7lHi0EcIJyhykK8mGUO89e2NAJI6ZFXZpACpm/bu3SsACeX29PTS0OYWgR3inOX9COEmcViIU5+DRtRDnPOGoQNCRwmEcG2yhwEA/w+07WbnruZYkrBiYMr8eWNDMwOHZqkT4EdsA7iDhejuD5ZjSepHWEaIDPj7PlBVOV8VW68yZICSU8LR8f7eyyCnm8O2jT5mLDU3DJO2ITsb6sA5AlPcvQ9h7tA3U/Q0uvBuGoJObW0ACe3Bng1QImEouZw6Vspq3iPUoeHqALBaW1vpsS2bqZ0fmhg/fjydfPKpNHbsWC0PYV+hxgKI459x1DhHfi+DI1P0DGG1GfL+NTQ3O8UQAncBpLHygl8tDF08e9P8eBruTlVHgG+iOutoo7GjOWcgAJ9TYcl53AcBgy4HnvYdSiynNsICj5QrMs/YBmivAXH0DdcBsgFIqWpE57LfM3g+gDVbuZm9xOXgUhR0kNVr7aom4/HF3IQACdcBTClAVUBqR5zyyKt6ol90KvzKk7k+XsNQrmn7s4AnXsuVvhP7ePARas7sETLX81tlvxdpA8LemWlf0i6pU/qr9jPAGId3lH0g2x0J0Rj3yf8eE2+nPh8SZnqkpHQ57sruGxhnt+7ybGRQO2MPHy4vDe2o+5yo45xNke9I1Uga0nOIC5N5/Bio6w7zqACQSq2b6IZlS2nT7FUZ1c72tVfQgm2L6O4l07NKnNZ1dNX8+2n+umU0Y7gCpNVTE3iRNq1qkHI4CqQSg13OlzZ8eLZ9LvTbbAYdJqbqDyA9t+RuWhoTkAHNWjlfVOXQag5U+LLzw7plqq6YA0kBzIpxqz0IKjHg7m4YTsMzYe1cO72qbDOtmrmMWjx4CrVJu7ctpA2LGadsXkUzl7XQqlsW0GnZBtG6q+fStoUM3ByQ4mppeLZSEBaasbiBVnmAV97X6tp7uABpPc1MYCfUcbNWTaE1N0QqLOnTJg5tuJxGrw4Qrrq+FABpwOVRnFBYoLBAYYEj2AIFQDqCB69oemGBwgJHlwVm/ulXHChxIdOcugC+Iv1DXxVF+hP+ZtbQMQqbnLNdPsf/qW3UZ6KOCYRYm/+e8ySvTupgMqDjSnbX5jvwKzlAcVHsIIgdH7591k73Go8gFDmdDI/2Heikx595iY4bPZzBygneCWrOaORbuPv+LbTy2/fI5SeNHyt9eudbTvftTtuC8Gn7uVyAnP2sOsJ7tAlh436x5VnaxYqYto4S7d13QEwn/YDdnePDjC4OQ+fnQT4LhJr7g5lvlroRai+vn7gW9sWxY+deauUwfVB/jR4xjB2DnMycrwM0MvCUZ1+53rWnEvAzW+Y5/nUuBAdVpXOsjDIHuDylHOZDHjhIbR6PLX7ew+qx5TfcQY899aI6MmVmxnM6m2g8hKRzQA/nmnpHxkhrkDJcLjALEVg292xB+HXhHIKm0Iueuh4MgLTl8U3eUZqORWwnU7gEW2rfzQEIu4vj2+VM8WVFOXCy5ZeDpDxIZZ/lASR8ZnlRdF2omsLaaADRpld5+QGYhbZZu2KnaezNTJ6sT3IJxY7QdJ5puw4PIJljtpJt0jUZj5PWZ3PRHJyJM9gcojmNzTqItd/mcJX9nfvS3tnOyovmEGqMFS3iQDflmcEXaUviFZYGurBPcPhm8h9pCDc4/+HsB9jB+4b6ZqdsQWO4HlbXQFnTy/niavlnqGe6errlGoAmhKYT0MP11PF77I0QLfTx/gb1V01vBytoGC2xg7eHz+thIALFUiOHykN5fUwEoLDBPBd44ZRNTfxZL4OMhlpWsEB5w0AHYe3qEBaOlUfajhIDokZ6tf1VPo8/q9OcQlAoob0tLS28AbNSR9QJCkEQOzIGSIhEF+9v9Q7I6brT+Y7LLISdd7Q7hW1Xd6eDJQyieD9Hm3e0vkjPP/88dbFt3/SmcwTSdfK9Zzg7c8eNG0cjR46U3FCwPZRUOp661g8x7EH7RKnEcKSdQ7zWsNJIoJ7LV2S5q2TsGHjFcze9v0v4VC6vmSEU+gDYhfagLVBYSZ4mAb5qH1UgORvxtVBNZeCCAzgWEhHjoeOmkArjboorlA24qOW5dekghIGeeA0o2LCQhS5P1aEeBkgdgisk35XLewOApAokVeDZ3C8HSC4HkgMwqX3SZRlfj+/KQ8vl7TrZzzLr0Nk13V/8vuu3i8rgP1N6Gqoyb827nSSzH7q17/ezHICU9gxtdJEas185FaM9ENHf7xTaPZ2DONLxlpyA8S82EUDylUZqVb//Auw5IC1r24cIZAXSsQrbD+sQgJTJBuQvnzJvJa1gGU4sbEKorhVQtUSh4OSCBGyUGDgsXLyRc86soMXTK0ijBgUgVeh9DnipFMJOQrVd20BXrXQh4qoyaGX489sBSBDMMNx7bokCn4pHAroqAqlsAZVsVZVpcFIZqKwClunEEkC1fmbIw3W4IexSgCR92TK/HIKWqaIq9C4HuhYh7KqeCcWJhQUKCxQWOOIsUACkI27IigYXFigscLRaADmQyg6njjAnrfhvnbPBfs4ojuBwdKBByoouGMN5ef7m03PorFMnyFdQ4iAPDdRIOJAPqKOzR8KxxSqaUHc2N5IWHz5Lz4u/s34FB7XWV2LH4/BhyFFRI4Bh63M76ZSJY2jMqJYM5IICB09hQ530NCuPfsih0DZs2ipPgr/vwmm06CPv4DB32afwAaQAjaB2ad31quQ6+sXjz8lns99+Fn18zoW0h8ER6j1+9Aja8NA2+uadGyVfUXqkfcFT9SdxmLl5DI/e8ebTXYg9z+0E2cVOeVMiQVW0hyEV+juKwwgGdUb/s9oAFMqsBiDlOcIrjVf8edrPSmNYqXx5sp3n0P6OThozchiHlKqXMdvLT+Cvv/9xuu2/HxaAl5k3EcQx4Knfo2VZiBlCMoLkZR1R2ia3YCJzZpRJkQMre264bjAA0uMOIEmPdHG5FqYOwwDRZK0gFJoEv7OnvTU8mIX78g4zV67OD+ckl4G1kEka6sfGOpgnm4snOAGDs0/aLIoVlwMDJQlACp8ZUNIxyA+rZKHtsnMnz2EaXe8czarcKj/yYFV5H9EidVyH8/NsofbKc/IOBJAM0ldSMlkIvRTtmGMaoyyHA82qYwHrccCQ7QClpYRukvHX060+wJX48PusEW+E+xInOzCBOmv1ktSpq+UwbpFzAHag5Oni8G21vNd2tB/gcGoMlxh4lBggQUHU3t4uKiJ15HNIOYRoA6xhaFDL/+pYHNLXtZ/bz23gmxPADuZiLfI5sb0Rjqy3hyEFqzehDNXcRrAAQyUuDw8V1LFCSHLJCCzmYeK9HYo+KJ/qGmulXb2cI6eBK2tsZsgCRUwPh39jsyKsXE1fCHsn/XMqBYkMib3G5eipkZBYbBWnuNG8SBr2rYaVSEPYFmJ/BiUAN/gZUEfq5KMbYI/LQh937+VE7aVeOmbMaAlhh9B8mHXon+ZUYoUOgy9AuG4GRBL2jU+QfGRcj4wR7nt8bQ/bsYdfJbcT26CB4RnUURYOr4dBGQ67A2buP/ic24hxgi36GB6hX+0H9kvbUS/qlLmI/Ua2J4VsAs64TQf5Pi0g2ZQ/LhxeH88BXAvghjItpF8txhrX8vkHAU+8CimEP9Py4tBoWANuv4rWoaiaeDZAAQYb2viJ6siBozhfE74PAIjHyn5fipaIKNwyh9Ybg6N4H+g9FPLp5N378uBJvNdgG4v35bA+o73azUW0wx5S8WXYviB5zMLhRUtufwygK+yXum/rfPL98/uqllUG3pJ8caaOivd37CN6XQ6wjtvo4Rb0f+FQiBTC2mlZ+feOQ1BZ8uyO7VIO37RsiRLLdppw3LHJGFfxtlIIO+S3Wb6Yruu+itZcO8eHZBNHeT5v4souoM9Hao+2revouuXX0nqaQVcuvpIuPRf5daJj0ADSbtrEYfJW37aRHnquPaow277+oMjuTWto2dLraduUeXT14itoFnIN9Xe0baBlc9bSBYnaBZf8tgBSXn92b+Iwgqtvo40PPUcZS3zeAZnBAEjIyXT9Krpp/f20bU/8t8U8WsUhABVv5QOkAduLK3kOrp4SgJINS76dyxVIct4191cczXmrTE3Fp1TVl0KBVMVOU5xSWKCwQGGBI9YCBUA6YoeuaHhhgcICR5sFYgWS6irwl7A6tj2c8c529UHnOfjFLnD0sA9h+NAmUbfAkX8W5xP6xJy3CpwBOIESBvl2zp86WWDSMy/uoqeef4Xe+9ZpdDJDnBjIVAMk0vFIna54jyehoQJq3bmPtr+0R8DCWzgHECAW6gBUwtPMLdxunDuKP0feh90MXR7e+gI98exLdC+Dnp1794tdRg1vpg9dfDZd/v7pPnQd6gE8Qn/ueeAJup/B0Q4OF4c+4kC+pLkXn0OXz54eIBXbErmKvnH7T+kFzltkR15YNNjztBOPoz+Y9RZ6G+cpspB58H+gzTjwmYWbM/iDBOUYVPRPxrcKGPR6nuM6vgpt7Ed8hvEBrIMqbPzYkfRs62665ce/kHGAusz8SXK9h51aRjrPYpAk09oBywyAiiBmvr0CHCrHS3pFXN5gAKQnnnjIlqVWaOEJEXIHnAh9d344cfi5tS05UtiZd1AcgOpgxfeW/8sDI9fxDDySjjnHqDhaLY9H7LQ1sBI7JnMADhz6TsWA8bYQZvoZnP4IIVXu/PNOvmiM8vcSc3gmZQwAkKSLYs7YNan5d7Q9LoSTnBUroXIAUpyPKZpI6ugMT84LxpD6Qp3yvgLk8uDNQj/ZqjG4YwPvncQuhJt7Ch9NOchwxE0cp1RRxYVXorn5FM9/nUfIs6Oh3zKqMaiCnKrGrkHIOXEy81iK4x9ue+TLYTXJvo522rlrD9111x309NNP0zDel6dOnUrTp0/XfjvYifkAhRBCtnV1s7KmvpGhRQNNnjyeRg5vUZiDfRIxyPgAWCl19bD68wC9+NJL9PDDD9Pu3btFNXTyySfRtDdMZaXOKL4/jKSuri4BCMijtPWpbfTYY4/R/v2vUguD+LPOmkYjhiM/TrPMx5dffpl27tzJIUWb6RjO83PWmW8QCIHcSnB8dzDEfpm/f/b5Vnpl126B3MeMGUOnnnwKTZp4Ag1jSIbQcnVsCwASgShurkPlhHsjAA4eDMB5HaUOAW37OefSs88+S8+/8IL04YQTTuB8Uk2s/GFXMdsXoGd/26u0Z88u7k8nnzOc2zeGTjn1DL5P84MUDF5krOFYZwjVxWHb2to76LGtT9Ezzz7PMK2Ly5xE5513noTCA0ACfGpgFZFsK2XrjMvjqfn4r56kbdu2yXoANDrz9DPomNEjqaWxSewBENTb10179vJ9+YUd9NLOXQx9Gmj8iZPEHodYYVUL5ROUX0y5LKwdxsTUa8ePPVbG9yDDFt3TNMSgqJtEgRQ9VGFA10lbPFBxhMAUSLafIcwibIP9EGDR9h8PNhguhPxBKWx28F3WSDmgUruFlWP7k0JM3KAQ8hbrT/cT24fj1zQHFUqL97khEpIvwOkUIKUAKkSzc/uO/yACQ9GWF9clZUGVI9/r/gcQnZdfz0Iw2nkpYPLtOsRhCB1Y1HMUPPvccqjSt8d+Z5UR53/24EEASKG9ut/7PbICQPLAPNrnM2UgwZe0KRhlwrgo31C8Mfb3c385kCSvzlJq4Hw5Jmqp5LyvXEWJWjffQTesuI5B0qW0fMVi8oKkQQFIu+nuq+fTNe3zaMWyK+jc8Q5ZHYYCKfSljbZvvI3LYZB0ztW0ahmHPMsQsKjX/YCY3xVAEiXVNe00b8UyusLDu0FWIJU4JN7CRbRh2udp2VVzyHO3KhRIVbWXTf6aACQLzdff2qi6LwVAqna7Kc4rLFBYoLDAkWiBAiAdiaNWtLmwQGGBo9ICs5ADSRxc8je3AiIHjPSvbPf3uH2qHvfMObEjHNBoHkOOsQyMRrMa5Pw3TKY97NgDIFnPYOXeh7ay46yHIVOjPPjezs59/FE+kXP0/O9Pvo+VQMeKsyjNKRQbP4VE/Q0MnG0797bR7axCgRKlk51pgDHHjhpOUyYdRxdMO4nefvYUCbX3yp42emTbC3T6pOM5GfJIevCJ7fQv37mH1UIdmSpSgKSQ6pDkF7qV8yTd+bPNZc/Hoo/nMTSbN/MtDNOGiVOxk58Uh03+838eFlVU2QPKrtYmbtvUk8fTR979Zjqf22uOazhyBR7hqWqBRxryyMZDFEjRET8hnmezimAwOfnwQEr24krXVls3SmvnsH/IS4WQgOg/nND/xXmeWviJ/FnT3yBh+tD1jZzr6Wvf30DP89zTOQOPE+azGClSzcWIJ5xTuZ/54Ml6mlk/UqsLD4mfI2dr/PlgAKQnn3xY+goXWh/qZSgqDn0oTJB/BIoMUXw4hQO3D45SgFA4ryVHiYS50lBRmMN17ODF0XewRx3/yKMh/jp9+h9OQUxJmY+oFwBTTM4AyqlQJFSVeOcqKIHw9D9ggqgnFHrGQEQdvFCLqQMvHKZ8UoeezX9dLwoqvAOQ2y1+5MjBK+fIVNDX2DEobYjaa8oUP+aAbYAaADDi9TT1VmidhUAKjksseVW+xEf+U+7unDQvU0YdEByjKM/2CQyL5N/hsahhhzjA24EDB1y+IS3Xrw+1nBszBQTB0ZxtA5z0cHLjewCCnt6S/AzAgM9lPqC9CWjK5F2JVAxwEsN0AnswAVktBEXRP//zV2j93XfJfeHjCz5GH/7QpTo/uI6WYSME7uC6Lt7b97Tto2e3b6c71/+YAVE7nXHGGfS286fTGxkKNTLQ7GYFTwMDDIR7w1zf9eo++od/+Ad65pmnGPI3059/9n/ROy58O3V3dvFc1xwnHJ9OgFYPK4r++m//hmHNNhrJ97erP/dZmnom58ojhl17d4tNH/zFJrrvpz+nHTt20MQTxtM73nYBnTP1dKqHmovb2N7VRw8+tpW+e/uddIC3/FNPOY2++Ld/zfdLhlUHoKpqlHkmofhgAlbY9PB9Aja1nEVNw4ZSB4Oy/azueeTRR+mOH93Jaqh2uvyPPkZnv/FNTMj6aATurz3tXC/nwtv7Ku3ft5fa9r1CTz/3FG3d9jQ937qTTjx5Gp16+ll09rnnMFDip/v7OrBi6Ri26QFWCT/0xFa64T++SfUNQ+mll1+h086YRnPmzOHQeG9SKMYwC2HvmiQHFM8DtlUtt7Or1MP3zH30ne/eQk899RTt5PviaM57tOT/WkLjj+V8gWyveg4PV1fDCjMeyANdB+in9z9IN377VuqtaaKZsy+lD7zv/TRiSC/VHeSn53F/RYhDto3lfNq1Z6/AusmTT6YxDOEkzxHDL97ieG6oWlKgj4RpVdWJ7b3YOwyI256lc9zBFt4fca3k1ZJbBa8bt4fJnuf2JABJU07JTiU5chzEAYDv0/WAkI9DhrCaTRRBbCMHh+ShDgvvJtchpB8WgGsz9wd9wS6B3GGSSwtrkyuVV1eX7Rdae1ivhwRw6KGwObvPWI623AcouKg6yZGE3cDt02ifFIH9UW2o7bNDlWT+AYIhaje9wuB51Aa3X9oZCFcobZV7M+4rqv7RemAqVZ5bCQqc7XccGW2BS1oX2ojfqQLAj4FZCs+03qgrZkcXri4+X3+P0vkSPzCAtiFM5GEf/QGkCuHDVk1hVcucw4VVbbRp5SJavHEGrVq9iKYBxAh02ULz715C2XRDqTrlMHIgbV1D8xZuoitSJdCvBZDMmq0cRm0BXUufp5uvnZUJ6RfsjTYvi/LnhG/yAVI1/c4ZzX5AVeu6q2j+lgUuNNtWWjNvIW26IlXqDC5AatuwjOasHE2r1rDSKIZtAwKkKtvLJqkURvGwFEjbFnCov3P7XS7V96UASIe97xQXFBYoLFBY4AiyQAGQjqDBKppaWKCwwNFtgTiEneRyMRWSddv51oOz2570FLdGcJjgfP5Df2TLULruL/9QHPuvMjgCGIFzH6HfDvBTy5bfxztJxVFDkpPngmkn02fnvYuOGTl0QICU6/RIHLH4ox/1/5RVPl/55t38dDpCOaj7AeHgzj79RPqTD8/gsHBjpD60eTPnyoFqBfmFoCS6+e4Hs0CNr4Wa6D0MKqBAgooJTpbdrK66fcMjApCQY8iDCmdHWAqhlQDVkItoGD8dDrD11I5dkp9DDmFz+vSsHhw2iJ/yPu8NJ9FH33seQySEAQzh+zrZUbf7VXY6NtQJsPM2dZAiD8rYZ+l31UChStfGK6Sacw5nReX14Y6fPSaqMIRCBEx6afd+ennPfprz9jfSh995DjspR/F4ipuHbuLwgN+755cSws5P6UjZ4VxuYdY7QBqPgQ6NgiUbHz0tO1ahXwFIlcOkfE44GABp27bHeC6yYgGuUOQTcYnrEYoL4Z9q2TvXy2sC8xKOOlE3IKcDn4efJaeMgCMGTQjVyA4/A0J4Mh/dx3vkXxF1AId7RMgyAApcj3Jr2QkPmADgVM8gVGArwBQ7xg+KIiRRAYljzgEclyNGl0Ic9qw8rKWORXjaXp7kd4ogC80Gx62Mpdsn1CHrQrQhx5J8LRoY50xUxY2fN+YEdR5MrxoQ2JRNDq8h20L4PemCgz3eGVlBfaTnOjCnndcmeHiUBWVanton3hfr2cYdHR0MdzAmDPR4CKHewDmSI+agc+p6BzGcwXDeOue01BfBuwReBcUV798c3gzOfQBFgG2Mr4EyA2+acB53ABeyzfmefY4gb2l1Bvce5JBrDAC+/vV/pdtu/57k6ln4yU/QH3zkwxpmj+cH5hmxUqGZoQqc2yV2uvfxefsY5nz169+gn/zkJ3TsyGPosks+SPM/fJlYEvMOq6KBQ+Dt7+QcaddcQw/8YiONYbXS0r/8v+mt572F8xh18fzFXKnhewjnwGni3HFcwT+u+DJt+J97qKm5lv7680vozNMm06t7XxFw0cP3txEjRtF9P3uAVq36/ziMXg2dOeUkWvhHl1EzT6UGXoP7D3TToebR9E//79fpeYCVsePoS1/4WwFIx7JqCRCqvnEolRgC9bBzHmqqxvomXY9sv0bOJ7Rrz24awmP67e/eSt/7/vfFaf6ZhZ+m97x7Jh3i61qQw6m7nRqGsPKyt5PqGRV3cui4Xbue4zlwkNoYjt2/aTP98M77+MpmOuucs+m973s3q37GMKTqYLjDKttjjqWdbe10/eobacbF72ag3EC3fPc2Vnr10fvf+1565ztm0LFjR/M4HGSAVE9tDL+G8Fj1Av7x+H7j326kM888XUIBfuc7iLc1hD75iSsYqF1ITWzYOgZIPR17ORwsezh5Omx7ejt95atfoye3v0gXXvwe+vQVC2l0Pc8jhpKNTRxCz+U/wz2voaGJFVIckpVtoyH1WLXFcBEwC79H8EYk+w4gkuwDmNMRQJKlxO9lD3KhGRWG65w1MAGAoefiM4MbvE84gK37Cw6AC/7HC0wBEsAQW6GGa+a2HGJ4xL9x8LzTOgASsR/q6tKwiApe+Bx5CMTlNOPxB0yxNuAhgMzh9jNb8xaaz/aXgQBSWcg6V7j0F7+vuLWPVgLoGlCzvaZWiBif61SMpvXBmkHTsN8aDELRCnZMkYpSAWdtX8e3bkOA6o7tAVt4tReX53NXwW6AR04iZP0w66gqDOXhBhIAkuxuAHpmRANY9ip0LChI01B9ZtdKuawA08ZNOFyow1UeJkCSPDvbFuXkj8lOj/x3mxiyLKGGVetpEeKY7b6bAdIdlOaoKQ9vVj1Agopl7m0z6ebrQtg9aUvrOrpq/nqaHYGlw8rr466/lK+flZvSaTutvWIBPbRwHS2bkQ13Vw42qu13jhX7AUibOLTbkoZVtB7GFdveRjM5lF+W9TEMu2o+rZ9tYIkVQzOXUcuqW2jBaeX1QW2JBwuIc1rNXNZCq25ZQOWnlViVyfcKOW0mLepeUQ5nNnGurcVUOfgHe4kAACAASURBVIRd1e21OlaW5XqqFiCVNq6gWaum0JobWFHWz7Stvi8FQKpm9RfnFBYoLFBY4Ei1QAGQjtSRK9pdWKCwwFFnAQCk4O7uv3tlkAGnO3UAPHNwDULdc+4ZkwSKQHUE9Y6FWMuWrg558ULzAcfjmSeNoy8v/ggDEThcKh/2h3wKTHBF2sYdr7xKqzlE3P8wwLLvUdekcWPoEx94K8045zQf9g3XtjFoQIg7gJ51nPPoX1nBEp551TahycdzKJ73XTiV3n3emQJ5fsKQ7Ft33a+5dgSKZZ/2LQMJibPXyjXlFVQ1MM8EhiELOOwdgJWeE8oFgPrZI0+z4mYoh7U7VZzE/YGhw528qZ0P9/r4/P5g1kBjncLCz33lZnpk6w7OPYIcGLXyxDvUJi0M5ZBnaub5Z9Lk8QiHWCNKpb/+6m30+DOt4th2k85VmSLToCzyHMnNqaztKwMimWMYp7xORYXKfIjm/2AApMe3PMwiDs3jAngKMCSOCLZDN4ME9m+yc5phD3vIkRMG38EB381OT1GRcGhH5EpBb+DEAMCQ69kph/dYR3gPQARnXiOH7sJT+XDqQpECl2OJw1DBUYtzARjg2IXDV2FDNreGmkydf/KTASQLw+ZAiY1FnnInBkky2uIM1fLgoFSHsqsJ4Mx9E8pSgKTn6z7kHbL+uuzg2pPr5WOeVQSFOiInag709jmNfGwnc3lmQZIqKxRS+bXqrpG6eJwR+gwTrZNBSQ0712F/9AwQr0Yc27C4KQzgzA3KqTLglcxqtBNDCOd+NytiMAfgyO9iaICwYlCy+fBd4nRXCInQYmZXAUrunx936Q9uKHUSPm7NTf9O37n5m5K7ZgErkC7/2McY8HSzahT53DA76yXcHVSgjfwAAzZoOLz3vHqAPve5z9Hel1s5rFw9LfmLxfS2t14gtqpvHip555AD6Ytf+nu6776f0jEtTfRnf/Jpetc7LqTdO19huNFEDU1DGQTxv8ZhXD6rof7lOrpz3Q9o6LA6WviJj9HMd11EXR37aCjvPXs4BNtTHLLtzjt+RI889ig1D62niy48nz4w6yJWP/HDDLxmeg/xeqtroeuuv5GeeuEVah4+ij51+cc5jN1kmnD8caKmgeKnk2FUHUMrrC3kYsKaamKQBOVUHQOix7f9iv73X/0VdXEYuNFjx9CyL3yRTj7xRIYyXXSA1UiHetupbe92am7germfdexMb2w4yPkG2xhM8ajUt9Att95N923kdg4bRhdffBF96AOzJDzrkG5W+7B99jGcX73mJpp80hT6wKWX0qObt9L3195Ozzz1NM2YMYMu+cBsfthjhKifALYaOXxeLedXuvX7t7OCqYM+8bGP047WVvp/vvyPHEK2jT54ySU0d+5cws5wkOfL8OYm6kJbsa55b/rajf9Ga3/wQzp2wkRatGgRvemMUyWknijonAIS471vfzttevgRVk69mSZMmCB7ThPP7T6o3jAf+BoBRDx/suAZAEfXM+aq5WEK96YwL1FPDEEtT5gCZtsITF0X9hHN6YS5C0ViD7eNQRHDt5ohUGlhrfAaxA7D6hipzSkVDSD12Trhr7BUASXi9Z3deexdrALSz3Q/yAJ12398fqac30F0P5ACohB7WE8KwP3eyd8zbssAJFQpkCYCSOmDGNmQm6bgwVkK6ML5UE1me+t3QQfsU1skAiseY4bLMHGyx4brTKmkSjCvHDUlqUFD+x3Xwa+wX4WSbP8dP/74/CHq79N+AVKJNq6YRTdPjVQsrWvpyvkbad66a2hWxbRAgBIraNzqG2huxkOfACRS1clLS+6mJbEESVRE19MMn4smDyApsHluMeeriYUk6M+y0bQ6AR1b11xOC68fl8nRJCBhzdQsbBKQ8VC5KmpAgES0dc08Wrj5Slp3zSwKpoEN59CS1qtpLeeSUvZUbb9zBk4A0rU0fsW6rM043NrKBYupeyl/fi6kPxUUUWzby9m24ywHEpVoE7dv+bhVdEtCkAALVzasoGvncKtLmzic4XIaVwaaMA4rqWHFtYTTBOLcP5fWLZsR2aCNNnD4v6XrL+0nB1K17SUSZdDqcxIA1EZ3f34O/V3354OdK8G2in3J2rv6vhAJWH1u8YCqpsNZoMP43lgchQUKCxQWKCzwu7dAAZB+92NQtKCwQGGBwgJiAeRAwh/tAjzMPynOB0t4robyrnY49yyMiPOUeziS8bpLEaLOKf/7PXaxq9Meqp7L3nUufXzOhR7oDDREZUArx1EAhc7tGx6mH/18Cyt+NIVtMzsTZ13wBvrs/HdllE6ijpAwKXBYHRQF0rVrfuz1QM4Q2i/+r4UdYOeecSKHw2uhDZyDZxfXZYdvmxgAnwb3chlMgbOGHWjjOWwe1FCAUE/v2CkOTuTzuZzz+rz3rVMjR6s6iF7lvE7fupMT0XLRyP0zCs7T1/mRB5LKbNZPH3A9oB4USCOGNdGYkS0SdhCwUvI9sTEQlvCj7z2f3sBAEnlDvnHbvfSDex8VtZJNkWw7EpAUj1k83+N14BudGdpMy8tgXnyqlKvQFcdgAKSnn3pScp4ARTbyXMW67WRlBZyhzQiVxWqCEuc7aahTdVIHoBIDOcAjnNfEzmBVrNQISILjTEASH3h/kGPA2dOxcLbimlp2kOJ6AUx8fgMDLMAiOFL1moPyvpHVH6Zm0rURewvtSXQXcs4nV886SvMAkqw0Uw640egPIOGUoJDRNqQAyQbVQuL5J95lnxQ3rbsuDL+2LTh/s231z8DrdREIkg/YgTkEIMjvZ/H5Eabi88Txaq+uLHFwYk/h9wAPO3e+TKNGjZCi2ztZYcLjA6WMOnOj0HxiZ4NR/AS/5LCKjxACEHUAbgBa4+fW1h0CjQRC8tjjZwAgjIWG1lR4hDUBlQpe4cCPHwKIwxECIFkuoH+78RsMO24WRdelDDI+vXAh7dvH0IYBEq5vbOCcdTxXa5AjiOdkF9Q6HKZu/74O+j/X/hP97N71/EBAMwONP6TLPnyJhvDjvbWmgUOJMpT5xy9fS3ev/xE1cXc//anL6ZI576Fdr7RK/5oYII0YPZaXTC3nYBpNX/3qV1n18122bzfn9DmZZl78NoawNVzXbnrlxVZREOGYOHEinXjSCXT6qSfSkF5WgbGpofaraWqh53ceoG/d+kN69Ffb2UleQ5dddhnN/dAl1Miwb/jw4QKqhvDPvexBB2zt6wGY48bxUHcyeBnGoObhLZvpS3//95LHCfmWvsAqponH836nMb8YmEFttpNKrPI50NbG4ey6WAGDtjFYYdvwsqYHN22j2267i3MpddFoDun66U99jMOrjqBmHvcuVu6O4PxC6358D6uDnqGFf7yIxk+cRC/saKXbb+OE8Bs30qRJJ9C7L34nTZkyhYYOH0HHHjeOfrrxfrrv5w/QlVdeyWUdQ3v37mU10g204b6f0wmTJ9GXvvQP8nln237Zf6DExX6EOXPXPXfTrWu/T/s7OunCt02nWe98p4AhKOh6evCEPfJbMSxkZdQvHtxEZ7xhGs2aNYvhaBePAQJy8v7U1UHDGF5LaE5MNMxo2c8xn3WuYg9CfiO8ojzLrQQQZaFgcZ3MTzdXDRDIenVblcHqWKkiezqu4foOsO0FVtY380Mm2H91PQAgQYFkIexEHQWoZmDV7SdQ0WIbyANItmfo6szui6Gt+QBJrgBfdgqtZJE7m0FHpnsN1qIpozxA4nlUL/sWg2gPdLC+Q2vQnTjPk9YT7V9QEQYaV9YMt726PcJ+Z9QKALpF6eUf19DfS+29hPyT/oX7Sthr3H7t9t00dJ01RPJqmWrVATnpQc7vmYMHkFRZsWz06ggulFhlspAWb5oRcgyVWmnzbStpybY5dPNSBQetDBIW3nYaLbc8RHzOpuuXSQi71TcFFYvkvblhMq1YtZjO5Qvbtq6j627ZQg1bb6OGJQyHoFTKCaXHREPBBwOO1UyQPLAROLCEWq9eTcvnTKbG0m7aesd1dNNLo6ntpu1ZtZPAsA00++Zraa4Xb3H/Vi6k5e2Xhxw+bVtp3bVLOYTdYlqbASPJtGnbQMvmLqM2q5vaaOva5bTyjj30UMulEUCCQKiafuesDgdF6KIGmrFwKc1FkiG27cbrltDS1stpDUMq7YraB+Bq9fI5nLupRLu33kHX3fQSjW67ibbPjKAgoNn8G2j88hV01fTxxHdRat10Ay1b2U2LeVwsFJ22eTznsbqKpiO3FMb0hmW0snsxreKBkoh1YtNbaNrKVQz2XNuuX0FbG8bT9Tc19AOQDqO9kptoMW293MYY7bieNrSX6JbWGQMDJMwo6csYunrZVTRHEjVxvqu7uc83jaNlN8xXZVLVfQFfW0FzljfQitU6j1+LowBIr4UVizIKCxQWKCzwm1ugAEi/uQ2LEgoLFBYoLPCaWGAWAyRxnztntrIjqCP0j/HYrSvh58Q7EpyesSPDfpY/sBMHuUGmjFNdilLHwHGjW+gLn/mgqJDSP9BjJYxdH38GQ6QwKTYOgMxPH95Gt3OuoT3sVDx54li69B1n01vfeLIPjROXq06mQ3T/lmdpxX/8SELx5YGPSm1Iy8pVJLmnf+07qIg++p7z6cMM0R57agfd+IP76OGtL0iIvA+/81y69J1ni7PN/C0Ypwe4fWt/8hBDlGFy3SncLxzpmMT2yWtz3kSKxzLP/nZN7FiLy8k6hrNtsvMy88WNobXf2pz2R52Bil0A0KA6+hmHKPz2jx6gZ17cJaoHnDP1lPF0xSVvp7NOnSAqra9+9yccZlCdu5n+YP5lHIKRCsm+i0BP3vz19nb+K3nvrtW1AIditG6SOlHm+q9+7jVZz3Ehj295jB369QKQOtljDKchlEF4ql3AEDtMRUHEjm04y6Ei6GUHPABPAyszulkF0czOZgNHeAUEwtYQgyQ4dwGDmnF9rwKipiauB8CKAVUjHLr8OD3qhCMcTluoVCQsngyIPgE+0BFCwukYSxg28zJGFxtAypuP8dPjIX+Gnhn2nawCyeaM3wsziqhwbXBEmuM2qx7IczzG6yTNuSQACXVlQscFmGSKOnOkxuUDgsEB3NPdRVt4Hpwy5VQZFwCOFgYQo48Zy2PtFBcZh6j1kuv1uYuywMuAmalC8P6JJ7dI/o9mXo9wwtcifxG3QMN3RVDPOWJtHeFcc5CLMzpy8tdy++obaulfv/Y1zqfzHe5RH82ePZv+/C+uYoXQLu7HCFXlIA8TO+ahtpP0U1wvFHVQynzhb/6K1Ur7WU1US3959WfphBMm0MgRo1ktN4JLa6Luvnr6jzXfou9973sMNEr0x5/5BH1k7gdoz+6XBACMGDGCRo09npV07FCvG0o33ngj3XrrLaxW6KXzzjmLPvXxP+RcTB0SLmssh8pDX/bv3y9zvLuvi9fQAWIhkoQZxZpp62C1XuMIunntnRxGbgvLXBpZVbWAFnzscoF9gB5Ykz28njoZeAModXPOQJSH+YExbmdoNIrhzt/9/Zfov/7rv2QdfPSjH6VPLPi4qEIQorKnxCHe6qDEKVEnK3a6WXlUKu3lucSKJqgOGUrd9eOf0g9/8GOBxpMnjaMrPvFHnJuwnkPgNXF9DdTVV0fbtj9P3/3+WppzyVyacvoZMm9KrHq6//77xQ4dPJ9mvvs9NO+jf0ibH3+C/vunP6OPf2IhHXfccVQLlRuP5/f/cx19j6ET0vx9YdkXacop/z975wFYVZV1/53eCwkkJKH3XkSagoqgNAsWbGABC9hnRqyjDpZBHbGBoygqOgOjYwVhQBRUBFSQDqHXQEjvvf/X2ufel5dHguA3zl/wvu9jkrzccs4+5cX9u2vttlAHQeWkUA1KK84XtGnLtkR56ZVXJRM1m8466yy5FXaF/piDtALkfqIWm6wthKmZmZWFz/J86dKlmypHGBcfbrFQT1KpRkioCFXr+HBOW2pAjBPnC6/F/SgiIkL3RH7P8eH3fhgTXXfYC91wh16vdo1Z31trsw5g4paG+k15BdkKMWi5FxhAi1lTT04tQ/XznwsD/bH2MPtuxtSXoqxagGR2mYb3yHr3QYJoa2272u1Wj8y2gGvounwAgJEzAEkbi63IjifAmPbDHSCxjarztDZFs5e4rOf0Tz03K1JlQdZ+Q7hsnWbXQbP3mdqLmPvZ1pm1Fprmfdags4F63f3c/ZOg9vvasbT7VPc4oO46Ma/9u8FDOWuBcZ4dF9+k/psd793jKpCM2mMMatrMqFPTpgzJ9jdkxswFsjYbHpuhLWTQyAkyedIwgIram6WsmSEzZiyRVUl4uMk/SrqMnCRTJo0Szde7XmWy58NHZMobayVbzDGP3N1fEh8ZI3snHg8g4QIpKwGxpsmC7YUSOnaWzLcgRtkhQKhpM837LQbJuClTZHyXvTJ9GFVR7lZt7vfuJQ/Pte3eCiQRVnUz5qyU7Xb/xk2RKeN7N1D/yK07KcvQppmyZHu2SFQXGTnpEbm75QIZ9k67OgCJgOfn+13PwBEgTSHY6S2JM6fJG0u2S3Z5qHS59G7EjaDIPbSHZDGOmblguxRyjLQPXWQvVGXTm7pDQZyTtVHmTp8u81YlSWGDY8XD5sr06fN0TP21f1Nk0qj2bmojc8y0qXMwNxiCkTLpEUAaWSITxm+SiYuninH486xzhbfKTqK97mNvj7H/PBnsHufj2P2xBVkbUctr1hxZjnmi83PwOJkMe7/ebhaFJ9YXXi1FVk6fKtM01mNl1nyPGlAnvzLFAUi/IGjOKU4EnAg4EfgVIuAApF8hqM4lnQg4EXAi8EsiYNdAcj3fycSGoUmuV53fNfD0pQsa4SxziHvqxe1aVrLE/o93JikaAZ50bh0nD900AqqHurZR7klRT4jTENTxhBe8O5M0h1Oz1crunN7t1eJMW+nRH/dEzGGoWv4FW7pla3bosRa7MN979LA+SFT3QOuM2sdqXVfh09Pd2yfIVcP6SC/UZSIY+WDpT/LpNxv1Ep1bN4Xd3kDUQmpp0i34nwrUuvgY9ZYOHs2SsRf0kfbNY+r0xxOoHS+OnvOmvji7x6ohCFVfgvyXzMn6zmlorO1wfrt+lyxYsUl2J6VrbDgeXVEzisqso5l5qtTKKSBAMsmiOoDMSmJ51udqqO21MNSa6x6TwX0uGKs6A5TqADNrMtlt+TUUSPtgc8WkKJ+GZwKaa4CJ0mok2wKQILaf/PcH1GESmjZ3/MpEvEIgS4HEOBgrOwOOmOhjkptt53F+sHAkGDK2dkj6U4EE6zr2lwlZWuERNvAa/Gpb3NWutbqAwj3u7nOt9mlwJhGNWqB+gGmuVweouCVS7fc9AVLtOcZ6jQnJOm2xfzgBgGSuVddezrNNrsu5FEi1e6bOFRuqebTDPs9OoJrENCdhrSWUqqiwDmgpl5i4DWqRFgrzOHYREZGaJNcaKZq4tZUGmi62Lm8Akolv3TjboMxWaxBY7Nq9Q1U3nAscc9aH8fKGeoZz381bypxDJYZRMNm1bWy1gA2QINFQSzJCybfnvAVbtM8Ubg4bdr784Y/3aF+YYA4LDtH5VAE1C+cg6/Dk5ubKvn37ZM7bb8qRQ/vx+QJryxHnSe8eXdRyLz6uuTSKTsCxofg5TF55ZZYsWfIFYFuJjBoxTP5w7x2SkZ4E6Jqr9XdKymHLCA+vQjyIsGLFSlm0aJFWvenRtZNMvuUmyc/OQD0gxNSqHcZ1wNpTfjiXSpf4JrDTxNCUAQRVQ+0XFB4r73+6EGDlSyTm/VVFc++996rSiP2n5Stjw77zWpyHXJdUI+3Ztxdqn1BdS0Wwq/t80UJZvXIVFFk5Mn7cOBl81tmSEBcPcFEJa89iAMMCgGIm+cskLzcNa75C+5SXWyBz3vtAjianSqtWraR/v55yRs+uqIFUpPZyoSHhKMkTClVtvsx47XUZcv4wOff8IbDHK9Z5wSmzd+8+mT9/vhTChq59+46q0hp10cXSGVCHiTfWyOFc+G7Vj/LG7LcUafbo0UNGDh8mcU0bS5AfoA/iwnHzRd9yYDn4AgDSth2wZY2KkntvnyRNY6LVHpBgkgCR84QqrGJYkzZpGof9B3GC1d+hQ4e09lGr5i20DhSPq7HmmYHG9qrBVRCPyqpyVUdFRkZqLDmfjDISdUSgaFPQAQip9dCwvnSL51cLUJqrWfuM/QCCdQuFHDi/pLRAa9ARZnHs1PKRNZC0XWZ/Yp/4MnV7LKDLv8D4nMQxCp5agOT5+V5no7J+sPcvT4jkafXG9rq/XMdrfSZaybFWEdqqceR6Nu1QCzvGx/4QtvYpVVJZUizdpzU+Nlay6svZlnHccXRsjA2grcLiOVzfthpUhXVujXSBIrfr6ENLbg8UuPZ/j1pHalWn42lPCs+/VS1QBYBUV4FkGuD5gIJ9Pf7uFwGk+gbPec+JgBOB/+8RcADS//chcBrgRMCJgBMB87cX/sBz/zvQCYsTAScCTgScCPx/ioANkOzbu5Lj3KwtTGJUSfjnUs1YeKgOUWHGw0qUe8IjO1nOJLpe1dR/4WWD8GTxBbCTu/GigUgGBqp93f8FRNQHGtg3vp8HMJMKmNCxHpVTfeEniFgJ4PTivK/U0udEXg3dv6FzacPWvV0C1FBtpAe+xkSFS1p2vgIP2u4xRk2jw2Uc6iCNGNiNPVGQlYtEHpU3tP47u2c7rT31S14n296fu8fxrvdLf2ePX33zgrGwn+beujdZ5n2xRraiPlI5xo6v6MgQtbGjlaGpyWK9bJ5nzclaOmh+UXcd/Fyvf/73DQJG69RfAyBtT9xqrK/wKkNylJY8RrUDhQISm0zQaSF5JLkZQ98AqEbwlSoIu8A81QFMojHpyrybno/rGfs5A4v4vasoPe5RbYELJpp5H19k7Y1NlEmQ++Fnvq8KpGMUNrVJRPeomiSw9acjkuOuJ/hxkF3Tw80PSU91gWTW5GCy0POJfFfi1FInuPKJlnmT68J2S0wNpVoLOzPHkN6vdwLYwNB+0t9u/7HzuBZUua+R+gBXnZjYRehVdmMplSzopCXv0b8SKESysjIkoUVzhYeFUFMGwl6OgMAkei0bOyZftf+1AIm1TOy1Z76xEq9ujWANMgLCzKx0VXMQXJg54i3+UF3AfM11DTOGtf+MBZ6x9NKEvw0FLZVIAJQwmZmZ8s6cObJ02VK9/YCzB8iEiTdKXEws5lmlFACcsK/VmIMpqLezFzWI9uzZo32ODAuUVs2aSrdubWHvFo1YGGVQVJMm0rhJAurz5CHB7y2vz3pXNqOmDmFHm5Yt5bZbJ0CVU4E+FEsoagJBayFh4Y2lGCqk71evkX//+yPJQF2ltm1ayhOPPQp7Mm8oaqoR0yCFKTk5WdIY7SM8YyK8FPWnqqBu8vXxl5h4PCBQVCafLFwqH362EJCnStpC2TN16lTUsosygATwqVGjCMnNy9SaPb5Qc7FfO3bulgMHDsgtkyYrYGG8MhCf9LQ0+f7772Xbtm2S0DRW+qA2UPPmLSU8IkpiY2OlHNcrKc7FtSol9WiSbNqwQXbv3aM1sFq2bC19+vTWvhAyEaJ5AzIRdOSXVMieA0mqzopuHCMXjBgOBVczxCRM9xIqowhhPgPc2564Q3r3OVOuvOIqadGqNeKfpUpHxjQp6QhUEDMV0IRD/Xb5paMlHjUI/X1p74Z5CpgdGR2D+Rgss96aJ2vXb8Oi8sG1LpW+/c6ACpe1oKCSBPRhfGi5R4VbI1gLZuXmqVJr986d0qxpvPTs1h2fhay55o33YcmpwJIKR+rhzB7CuPE6BYV5Cow4BzkXsT25FJI+3GuoQFJ/NlsdQ3UN14QFjqyv9uq1QQqhBwESbTtLGU/cmWNoK8h8UNNK4Tfms9lioELiurMAjCfOYJu5blx2dhZ0cu1v1j6l24AFRdhXe3tz7Tce4NvzoRJ7z7R3APZdY2WhohpLHWgDJAJCtl2N5KgAcqtxxmvbtS8ZD3XkVEtPW2dVWx/N3I8AiTZ+5nu+/KxUAdvAeLoUStrQ2v3Oy96ntcahDrUBSZbayoA0c79aBZPb54MN7uo8TMSLcH+39nz+7euWuTDwzxopW4WGH+PjfoECyX1Td753IuBE4DcTAQcg/WaGwmmIEwEnAr/zCDgA6Xc+AZzuOxFwIvDbicDQO1ADyQI8yojshLrVxOMCBhssWaDJ1SubOOlTo5aiybPL1rkEH2d2aSmP3TxaIYhnUqMhmOT5BK4rmWIlHdx/thO5BEIVyBKFBEF94faqr4/mOQcv2Yr6OjM++FoOpmRpdBSdaSLBADP9yv/XJ5NNKPmqffqVv7PBmTnAzlMwcXUu1FCEZ3FNIpHkh1IDSRCqsFh/ibZsfHWFHdsF/bsoaLKZ3f8Fsp3M7PtvAaaGYnwi/WhorHUUEO8KJP+orqGSZudBFG1/b6kkZ8CuqR6Q6aqTYA+fC5PWztVj2lofAHWDTHXmkud8d0FWC0y5IGzddfFrACRa2NU+r2NqQlQiwU/lkbvyg8lSTYhZCUhv1OrQIvNMAiIJyt9RyWLXzWCij4CJNUPspL+ej2sz6cjEMVVOnOg6vha3c9XUsUAe1SDHvJCMs59Ct9etvZ5cAAbXNlDGLDY7f4gUa521Z/EPHRFNStoJWq2RxPSfDRTdnuzX5W0BJ+vB/No5anfETvGan+0n/T2fjbLb7z4GNkAxc9fE3U6Yur+nCVjrSf+G1mtd+zczFnZbmY71JZSBioKKMh5bCusxKoN8WF8HahcvH9trxyiNagGSDdTc4mnZp2n7rRpNarcGNQutDtkNtW1DrR2dE1BdVFUjzgARLlWR1WeOnQ3VOI9sgGTXZCEoIGBMT82QAtTv2b1/H+pzlaDOEdWp1VrPKSgAVoi4J2sPRUDtkgtok5mWrsqXGNTiade2JZQ0xdI4OgzAkht0haSmJmvbwiMjEB0fWbdhm6RBZZqaniMZWdnSNDbeACbAAE1EOgAAIABJREFUm06d20uLZo0lNCIM+0uNpGcX4PxsWfPTBjl6+Kiqg6ie6dyxg3Tp1BEQyQcALQwwxEf7RsVXaVmlwlV/qv/w2VMK5Qw/f9LwEMOK1T/Knv2HJQxqMAFQaAlw1SQqWkGGLy5cVlaCWkcBUMYUAdLkqS0eayL17dsXEG2QHkd1Ei3u+CoASGGtoCNHjkjSwUOqzAkNi1IlVCBiFQEQVlSYizhUKgRi3SR/1uZBLTJf2EsWoSZRBeLFuAYBJKcBShWVlUs5+kLbw+zsbIChljgvUseTcWYbuAGzbfv27pfWrVsrRCCoDAlEjTOAqD27duvPhHsEeE2bROnnbyjmTQDsCVsBXOXjwY7ktGwpqfSWnXuSpLTSRwKDwqRR42hp07YV5kCe9pU2dgQHxVALhaOOUnEpFGyYZ2wrVZ5jLr5EwqHOKkUNJW/8zNpuZs+x5huAkHkZWElrPI6PXYuNNoj2+iRzUjM2BU6KQHSdEvRQcaIw3QWQuPPUwgu2UfcqzDtCMwOQoNdRNR53I64LrG/968iCHW6L3N5d7PXsDpB0j+CZbmud+5prD7T+uNC9B/NWlUzWe6rasV6en6l19hjreO7PqiC0wI6xyjQt0D6yXiT2KEbFvGw1o1EYEiDxnga8mOO0Pdbx2kb9o8mCaVaMdf/F27RA1Luposvm1xhL63PKBeZd4KhWEab94wLFS+9vKZVcNeMsWK3Xd9We8lBaajvdHjqx72N9rjkAqc6scX5wInDaRcABSKfdkDodciLgROAUjYADkE7RgXOa7UTAicDpF4GhqIGkD+fzv7Gt7tXlI9ZvarMaBpy4EuPmJPt8j7fdEh3ud6iNI33+qQh64raLYTUU4vqFZxLf/tlOxv4S8GDXGvBhdqielw1/7MQ0D9l5MFVeQ/2cHQdS6wbpBKbCsSDCLcj4tnFkKOoenSljUOOIEKQUAIlqGdbLKMBT6lsAr2hv1wfWdbT6Y9jtpPSJ9L/+PtYmmU+gC2Zs3ZNVJ3rSr3hcfXODdoO0QiwuKZdXP/xG1u9AEtVSIdlNqT3Pcy7WMzfrfcsCgXWSd9bsd396Wc+tf743NK9/DYC0e9cOTd76I5GmT+Qj8QoqpKCtGPZWTJYzEU6VBxPRbBuTqdSEGGUSrcEqJARJWSaymbgLDUWMAQwImWjLxCReRRkhE9SEUMMVF+crtAhC7a78wgLYT4XilkZx5Itz+CR+FdQEvDcTw6FQF3Aua00ltJEqDbKhclyDhedZn4VPgvN81jdhewkpDJQwc9PeE+zEogIjJPv8Uf9Jrc4ATHxgp1aJ99RKD0lzZIE1kcl6KVRTKFBjjKBuYFKdaim0VuNQiMR3MFQ7TNDn5eUheR7kAiAK2iwFA+Nh1wVi4jgkJEwBCOtQKcApRYKe7WdSGT/zXAUoOJ/vMcFsoJCx/uPxTGAwNuy/qYNj+mCf7w5nGEe7rlQNwJ83668giV6CsaZNVxniR3bH2kl+6GMFrNkCUOOqqAh1qtBGnl8OyBEMVWSpWhUaKyq2MygoRO9NIBEUEKxJXY4Tw1aGOWZb17EfmtjFvu7nHwzrN1OrSseYiX32G/HmfDPWc5gXmlw39oqsOaRgQpcVQaU/IAb6i32Q/a+oZL0tqHkwdgG+sGbEOstKPyppABTeOK4xIAxrPOVBGVNTXQ5VSqyqWrds3ojro2YEa4LhXhWAG5zXjEcZ7se5FoW6QtHRTTg1zO1xPQJ9Ko9yUT+toAi1RjCHQ8IitP5SRGiYjhPrTHGehYdTcYXKKazJREDBemOY+6ZemFHraf0dzC1/xNAbfeNa8sKcp5VaTmaWwqNItItzjqobzjX2ncqmYMwnwhxeS9cl5gbjze9pN8k40r4vPCJU11EJABDHohE+Zwryso3aC0uD4LewiHMrQu3fMjKy0PYITgwdG1rxEQQHhwfJ0aNHZP369drPXr16qGKHwIbt41ixnk844sD2l2P8qtAWrpUK9hn9pBorLz8Lv8M6QNGjmmqMMdY850x1BeuuhUHd1QjzrUbSAMrKsGeHhDWSmGbNsYdEq0KLAIV9DAsLkSKARO4JHDdvX1hiMs7cM2iNiVj6AXTTnpNxIeDQ9YCvWouI59G+DnHlerDXFL+yzbTG44uQlfCLcMQHkInx5hgUwAKV69fEFiooBdEMW5WqKql8qiak5Z7gS1hkQA83TrX8RKNZP0r3TYIZxLnSWs9+uD7bUYi6TuQebA9VVnzxWmw3+6U2ody33P6GKUecObcIy6g0ZZ8ZD7WBY30pq1ZcrcrPvM8X1yX3KN5PYY8FR3Qv4B7IPqGtVH0FBQUrlMnISMf1K6RxoyhVaQUAmqpC1Zrj5eXYW7k/W6DOrCbMLcSdbQnEGuRaV6tT9IeWgYTl9v1UqUU4hbO4f3Ef5H0DAB45rvrZgL2YsVUlK5Ec+wjepJ8HiD+vzQ+Icux5nKOcz9UAaqzFx/HkfTVOnBfYCxUkYk5xnttQ0RVjXFhrBCL+vB8/59h+W9FqAyg00lEg2X9sOV+dCJwGEXAA0mkwiE4XnAg4ETgtIuAApNNiGJ1OOBFwInA6RIAWdgpOLPmMAgrXj1bdFvtnS13RYCLeQ6lhx8eGSp7X5e+bILl185hBMrRvZ1dC2B2ONJRwr722Rz0bW+HhluT3fNrW9USuRYxsKEOLM/5jkoGQidBm7+F0efOzlbJhV5ILIGmNKLzqQjfzk83ZjJ7FvOqrrcPftoprLJcP6a0KLCasA5EUiUY8TFIciT5VWeDJfjd7OneQ5t4Pd7BUX8y0He6Q4ziT1/MeDcWvvkv83Hhp3E4QSHnCwvr6bl9v16E0yc4vUpUWYRJVY0lQjdkQqVYJZymBPOZybV2juoCt1squVkVmdGe2gqg+UOShNjqB/v4aAIlJcybaqgAmK5HwYxKTiiJTgwgqFDST6gHaYfHF5LQmhfF/TFgzkayJ1dIiAAcDOgpZ24X1PJisBDiimiUIEILHV0PlEQULxtzsLANZsI6odOFD3EwKhgImEUDQ0o6JatY1KSkpVijAtvmh2HwZkt5VlYAPgQA+SHQzcUcWx6RdJX6neU/LiomJW3dFj6kjwt8zeakLSBOlVbqn4al4JH7ZB2+AiZLiQqzxGrQJAKUQ0AtjFBRigAfjoklMfGXykcnIomKCoAAkMEsVtrjvP0wmElrYsIBJV203Eoq8n4FKUBYiac2EOtUfBFGa5LTWA3/H5a4qMewFdp0oW33guX7Zb97DBla2VaG5r5cEItlJiykaUHFs/HF9f8S0EPEODAhRiABdmY5HREQjVbwwqRocDHgGBRCvwcSxH8AEx5sKFH+Mj0IQzCd7bfJnxogJd441VR2mBhLACxL6quqwEvhMvnPsGEfOO8ZMa2q57cOMF2GMwjIk3r2QQFYlA8axTK3L2DdqOiqkvCgPCfsigINCKc7PkVhY0xGOZsM+LTX5qEQA6PB6/pijBvyFKOgqqcCcU5VTiQQClhF2hQIKFQI+FxaU6PzjWLSADVwkgJQX4BJZdEW1t+TBArAIcJ9zNbYJbNfQN44V1w1VUtwZ/LEeKmi5RsURk92BgEWY80ZFE6hjQxjBOU4Qi6EAkMD6RF9VnQHw5Y354qcQsRTz0dh3MdGuCiWABQVXuC/VXzZY5DjHxMSoNZsBdV66xgoLs3XdxzaO1Tiwb4RlbENhQalERqCPiBEVZYQJ0Y0bARIdlc8Xfio7d22Tpk2bamwvvvhi9I0gpUAt6uJiEG+0IwR7BBVMOXivhqAXfa6EZV8kxjuI9ZYKsgGc8jDvAEixJ7AttCesrOBeC3vA0EjdT7j+qDJLS08HtMNcCo6F3WCcgjkbTBIeKFhBe4swXjRECwSMC0ZcyxH/KkCpSqxRjgfnlVEAYaZj3IvyCxR0qR2eVX+LcbIhZgX2E7t+lypW1IKTwBLQGQCV48c5RODKazPuXCcKaTFnqeTkWrDhrm2XR2s7tssPbSb84r7mg3VFdRfnB69J5djGjRslcetW2PvFyNgrroS6L9gFmznvue44fwiHOS8UGFvgiNehssneF7jG+Dml8BL7IGuDEXKx3aoUxbkGypkHB/i9Qha0iecQfnKelUHJxjHhfZKTk2XHjh1Q4qVKfHycnAnrw6iIcI0v90eCNe4VPEcVqoizqY1n6uFx/dPK0QZ37APvz69lqGHG/cAo69BPrJFKCy6rmgmfFxwHrl/CX65r2waVoIzt5q5gq5IU6mM82Td9NoD7GY6xFVm04TPwvEjhFNvOGHLf1z0NqkBen+2hulA/Z3Af1hXjHLH3bVvVakOk+Pimx/nLyvmVEwEnAqdSBByAdCqNltNWJwJOBE7nCDgA6XQeXadvTgScCJxSEbAVSO6NrgU+dRUXnsDE4JITS5bXl2anumbImR3lj+OGKbA5HqhwhweeydS6bT8xhY1LtcAEA5IDTODtPZIuuUggtm8eg1pEYQp++B4B0qZdh//r4xoFxUz7FrHSpFGYdGsbL/26tob1D216VCChT87bqqP6bn6iIOZkGn4ysOhEr/tLoNLJ9q0A9S6enP0fufrCM6UTFG1LVm+TPUnpsudwmhyFZVSVe/0jt4Y3BMs8gdKx7XHhUFytFhueaEw8j/s1AFLitk2adA9AQswXc4mJOiYimSBjbQ7aizEhmQngk46kLZ/QZtIsMy1T4mKbShlURwVIDPLJ/zIk/pgkDYY6wg+JxQBAiMZNmiL5HKVrV/9DG4m97Ox01IKhMqASiXokTWGHlZmeDUhTArCUr0nyMCgQCGJYZD4qqhFqmUQoqPJF8pF7TyUS9Uzg0W6wFEnh9NQ0CxxQnWQK27MPrLmjQAiqA77UEko3L56Po6hwQCK1AklBfCu5AIxU+vkhWRhECIRELDiaJgiZKGTCnY//+yIhzT7SeqyMiWE+qU5lBhUwiAMTuLbaRxO2liUbE59MghLO8JxSJLhtmywmPglr2E9bWcTxMAnWMk2uGiCHRC/iYECBUZ7wmnYy3CR+yzSJyWN4Ht9T0MBkJ96nEqEK8IL7GqsRKVxmMhwJ0gBNhEP1o2opJLChrqFygkBRQY9V94PQgpCkFICCYEiTv+iXUY4VaeKX9+N9Ff6pCoFrggAM9XFUgYVxhgKAChAm9AkemFTXZK8CIQM/OEdsMKK1aPBPgRquxhiUwKrMTkBTfVaJeRMeHigb164ScEWJaxwJcFEKpU24pKekSlZGpjUfUQMK40flBOGLH2zVmDAuKSmgaxxelVC0FEmT2CZQtVVLdEwc5loOVIyVmNeNAU7iJQTKHBpp0S6tmrW81P6PcxQKHdR44otAgX3wRlvZb9b0qQYECkCNnxramAGUYGBNPFkPCTHVxDnmA+eOL2AKYVINKBWVHYGYzwoCca8KVwIf8wQ1hziOthNZIYBIHGoc8UXlkY4hQIEmyhHfIMQwPx+2dV4VavuXnw/IS5UF7sfYVkANExYWjvEPgboK1oNIwXN+ZudkAmasU9jSvEWCguTGUZE6FhxDWzXHhLqOF+YaP8u9AZCLcb8C/CvKyRavyiKtDRWIQQrDWs3CezZQozrPF/ZzbBPt9whVabVHcMZ7FRRXSWFFEGoW5uvco+2embOYPxgHQhg/zGViA+5ZnIfB+OwkzOa+5YM2EzZ5W+q+UMxFxpdrh+vCBkcKC6iyQWCKCagtVQqhCbcDQgj3hzNUNQMIy3VGpQvXpb0OuXbZF9vez6gTAScx78pKoFihqgbtKiUsDIGqExOJfTp8NFkOHTqkMCYa+2EM/tkKII6tqoMIw6DE4Yt2eapoolJK68/h7wT9+wntJWy0gCyVOQq58L6uQyqqLDWgUT+a2NnrkXsr+8V72zXrqKopxz0KMcc5frx2MGpVNm+WYJShFrTjnCBg5n3oFKjgnAo6AMwKVX2Z/ZPt5Rrh8bwP3+Matb/n9Vl3j3uOu0qTcItjTBtD7p+2Oqju34XGWpXgXkEYHkwwsAfqJ3wAUFCp5ngYB6qtuPepEo3zBHOK86C0lFAS8cV+4YP5yT3bn/atHEueyrXFKyJWvrigbbfKtcNXfHz8L/0TwDnPiYATgd9YBByA9BsbEKc5TgScCPxuI+AApN/t0DsddyLgROC3FgECJL5cKXDLzs5+rw5QcKkuPFUkVjLdJk9unaz9D3y7ZBATvEhQ4F/L+Gh5+KaRUOJE1bFk4ekNQYcTBQsNHecJosy9RI6gDsachatVvXLj6IFQBbXSxHJyeq7MW7JGlqMmUX0QwaU70r6bqNnaI1fRZZdFoDtoMGoJ/i8VGf27tVb40TahiVq8WDkgBUj/rZf7k/71xfi/dZ/6rnOi4+Z+7s+d4/n7O577l7RvFiM3XDQABemNHeIXP2yXOZ+vkixYUFnDo7E1aixPCFT35+Pe3zXXGwZJx8Apt/XjGaNfAyBt2rhWQUkFVT2AO0F46p1P/zOBx4Q1a+PkISFcADsrJvO/XvaNLF28RC2XmKy7euwV0qVLJ1Xc+AYSotTA0uooasZkoaZJhhw+kqI2PglxzeSsswdIty4dYQEWgQQi1B345x9MgFAJizEklQEdFi74j3zzzTeadIwGNLr6miu01owmh5Gk8/JGAhjJfsFXJvfK+FQ8xukons5fs2aNLPp8Pq4fLcMvHCbdu3eVuLg4Y2WntkQWQOIKpAoAbzHBp4lYijqgdEgFGEtOTpFV362W9T/9APURQA3aMnTIubhuI1UFVOEcJtMJ1HjVaNg0tWvXDnHoDKstY+NGKz2CIbUzQnI7F2oaVW5ZCUcmdPmifR/jePjwYVVx8ToELUyA2uvPtrTjz6xbw5+Z5LefgGfymEl7P9SL4f1UwYVEZ2rqUb2GbYdHIMFkqCoikMgNQ+wLYIfFhGcTqEfyoBDxh9pKARqS1kYXCSCC+OUBPvAeJbAcLEMdHCa91VIPMaNqyR9xaRQZbSkVTM2YqKjGxqrMstbT+KvSyvSdCW6CBVUz4T5fLf9SEpBc7dy1k6pueJxtXUedFMFOIBQXCgTRJt4/JycD9YIyMJ+8tQ6QHo/56+NdLfk5qRIKRUv3Lm1h+eYvedmZEgmlChP16emZCihjm0YbBRoURTmAl4SIhHGqZkNyuwJJ4PhmcTr3mdQvLgXAqfFFPaQ8WFE1RyyQZMcaiWocAzu3cLUfK4dSgvHlWJcUQ7FUWKxjXwhlEi0UCRyCAEdKi3MB5KBwgu1WQDDq2yE2ZWhAGFQ2QRjLQljsqbIFY5aamYO5h0Q31a8cP58aHBcKmBEAZQeUYZhvTMznAraotRn1V1jTERjzbNjecU4y0UXLtHTEKyauKe4bpJZetLMLDvFTsBsYGKpqnRL0l33OL8hRZdmBfUcQC6rNWLeIll4+Co2tSapwCHRZ78lxpcLEruczaNAgcIlKKcb88gE0K8M8Z/sLszPArXK1zhHy8wp9miY013W4YtVqtfHr2au7+dxHzKggw6DgAQookXA/xqygAspGWNgxqa9qFcBq2vixdldhCYA2gS1qIXE8OJ60SFO4gvO5z2GR6vxs1Qp1lKDKCrIs4WjvZs9RtbojsFDfQgAIy1atmmAYWzv3Sa7ZXNTIqkI/83IwrvhgJ+gqARSn0pJzgWuLY2mvSYIL26YR5nKqilKIhBf7XgiIiEBjzkENRYtGtCEM9qBVAP6hgGAKWiwYxLVSgvXRqnkLYy+JOcH+cU3wXMIWzr0QzBmquKIaNVaFGG0Nqe7kPsj2EaLk5eXqHsJXLuYglaVRiKFJlLJ2k5dCa34mFBMqWko2WsyFhkeaeYZ7U1VESM+/kfi5QjBXgbUREhwmjRs3VqVbeAgVpiUKKznfOP+pxrNBkrsimjZ4tEzlfhVCm0CCdc4bSxEVjL3a2BBybyB4N0ov9sXY99Gi1ShZCcj9qLYlBLft9SzoT3UcARJtgu37l2AMeD7hsFqIYq6y73ZtOn7+0ZqRHzOs+cZ6ZrrvWUX8TP0pA5Di4puZdeO8nAg4ETjlI+AApFN+CJ0OOBFwInCaRMABSKfJQDrdcCLgRODUj8DQ2180/yGteXB6N+F7C1rYwMEWGpkEvCkEzffqGLbRpsu8qS9VcOg1reOtUNn/0R6Gp1gJTK6+oK8LktQHOH4uwvbTwfZxDf3s/hSxto+JYMOy9JWalS8fLVsvaxIPSLtmTWRgj7aS0CQSCZgqWbBik6zatFePM7EyJ9bamNmWZnpEHUum2vYfq8FyV7m0jm8sl57bUwb1aoeEKGoNWHFzT7K4xsMjKJ59/rmYNRQr9/N+Lq4neg87ZvUpfTzvZ//s3k+7/57vuV+Pw8GE4v2vfKyxf/Tm0dI8tpEO0w9b9mlNpPQcqh+sIubuXxuAoor3OKePe6wngrKvb97n/9R3fn2xWP76n04mpCd07KZNPyK5hyQq69Ig+c2n82n/owDJSrAhawblhLFiIlh58i9PIknnLx3atpUXpv9NgkORiEPilHXfWbyeib1wwIR0qIqyc/Jl1cof5f15H2iNpF49usiNN42Xbl07IGmIJBuTsMiuhYdEIulWLe/Mfk/mzp2rVk+DzzlLHnn4PiTkWOSe8AEJXySX9Sn6Kr6HuiFIerKmRwCSsbtgnfSXx/4sV199tVw25hKrfoWplUMAYb7iRXKkLzWtM0/uA0DUIMlbXcPEeIT8a+778u47b0o5rOu6Ano9/9wzWtupAonFMiTxy5E5ZtI6ces2ee+99wBYsgG5EmTSrTdL586dVenBhLaVP9SkqSZIrZpbAUgkM07FSDCvXr1a3n33Xa3bdMcdd8hZZw3QBLS2y6pXwifm+TMT0TwvL7dAk9F+ULLwPlSXbN+eKDt37lR1CJPTCQkJ0rx5cz2eSVMmV3kc7aWyACTYniNJSTJ8+HAZMWIEEstWLSUkpnlONpLPvN7OnbtVsUPlS4uEeGnREooTJGejkQTmk/hU1+TnFeL+25GUzpY9e/ZJ5y5d5M9/fswFjyju0zllWXqp2gDXoIUeE8vvvvsPWbBoASzPYuXa8dfJ2WcPMmoutYyCdSDq8LD9fLZfbap8kVgvga1gtQFQBw8ckb89/6JkpBmod9Go4XL2gN7SKBRxaBoJ1dAhzC8kyjEgTC4TkDWOicbc8tF6PQQvAf4hGC/acqHWERLsTHJz3mRDMUJ4xXpNBw8flXnzPpL0jGwZOXK0DDhrEOZ6BFRIYapO4NyiAkhtBqmQwGdlZma2JCUdka+//lpykDQn6CFcGXR2Xzlv0Jk6E0MbNZEgJN+pWiJU86fVGRRtCmPTMmTPgSRAlVUK1i679GLp3qmdJvX9ofIrKCySfCTzk3HsilUrZd26dWrBGAHl0JWXX45kO4CrVduroKhQ1YTrN61XyNOiWWsZ2K+/dOvVAdAMQAO1hthX2scRNhUW5ej84pi+9vqbqFlWDuAUIZPvvBlzqxnxotbRIfjgOEWjTZyje/YdkJzcQp3bN910k7Rq3QKAA5aQAEg52SlSlJcjgT6ANJWwy6NdnT/qHEHRlVdYJnsPJsuHH32s8K7/wH5y9ln9sN94QT3kK2GY17kAHwFQ0FE1+NmXX8vhlHRp17aDRAOCBqFmE2tHRUfHyy604ZuV32vdmkaNo2GvN1pCsFdVAMCUlxXBUq9QDhw4JLt27ZI/3nOvxEJlVgUAxoQglVtUV9m1xagCon0dAQhtA325nnD/HF7jUJJs2bQR4ChLmuIaLaHI4jrhvA4PjUAcshSQMvbJUEqyntyBg0kycOBAIVxTG0zapWGPpVVmYXGRHDmaKkuXfy35gEjlGLuRoy4C/IwgZpJoqJDKcF+1XgQMKgIgyQHkO3jwgDTF+jmjTy/sp8bSjy+u4W1bt8ta1KmiaqZ5yxbSu8+ZCthZs0dtMnGPctQNsx9o4RwgSFq8cJGEYX6PHjlc93+qwAhQCBX58/c//iRr1q5T+Nyj1xlywQXDdV9nLScCH9oUBlHhCZjEfudk56kCrg/uH4V5VA6lHxVwtLHkOtu8NVH2HTiAuRgsXbuaBwBUDYvPFSo9CYdKER+CwEaoRRYFRWAU1ikhEcEq8LGCTM5drnVCHN3y0WYqAAneswDFdu/eK7GAqNGwWDQqJqqFCPRhGYlr0PZRVVYICPdM2icynonbd6iVINVxBF2du3bTeRIKW0/aEBJ0am0rtUblVwMi9dOG8ia84uJbuN5zvnEi4ETg1I6AA5BO7fFzWu9EwInA6RMBByCdPmPp9MSJgBOBUzwCrIHk+o9gC6jUiitswmKrZWzTOgsWHctEjolGHQWTlZBnofCeHZoj0T8KT8qbp3bdX54g6b8dYhseVbLwM5Ir/nhiuRxPx27ec0Te/PQ7OZiapbZccVBTEOwcSIFyASoKkymopU42SHNHacfWzLFr5VinK7Dgq1ZaxOswIREPYDV2aB8ZMbArEp2mQHdDsdErHEeeRLVINlQ3vG4kkuPuh9YHpdyB0fGu+98ai/rmheccOJF2MJm770iGbNp9RD5evl5rWD104wjp1bG5WnQ98+4SWZt4UJUwZvwajps7ELSPdQ2TmyTMHY6aKeFpm1jPwrDeqkekp7f6NRRI27at1eQea3TQhoqJMyYmqaqgCoFfS5HwJqhgwvRNJJE/+fATLQ5/y4QJcs3VYzFvkDSDiqAElne0D/JGAjkPSe0QKARqaviEf4189smnMmfO20gCFkhHJL+fmPqoJDRPkCJAKx/WSwIQ4tPhj/15qmzdvEUB0l13TZYrrrgYibsShStM0AegmDkhQk21qblRijaaRJ+X/PDDDzLjxRdl2rSnpWf3Hqro0afFkUzkk+amWhheTPArvMaaomUUzvUBPKgAPCqFmoEWbjNeelk+++hDJLzL5LJLRqNdjyD5jxo/UGjU4Cl0WjaxxooffM6ee+ZZ+XLpEr3PxaNHAZw8jIQmagrRwsryEqO1GBOQkdEm2UnoxWTmF4u/kIW5rwGtAAAgAElEQVQLF6LofIZaCTLR/sADD0jr1i3VBornmDoeBGfcA0ydKdb+4ZgwAf7JJ5/IKsAF3nPYsGFyzTVXa50b1qKx7eMIbHgdJjvYrv37DspmxHneP/4p5ww5X2677TaMN6yYWHcGSdDPP/8c/xZBRZYiZ555plx79TXSu3dPVT9QfULrqa1bN0scEuW+UHdQtcO2JUNx9p//LJa1636S5//2giZatRYJ4CDvq3Zzth0VksFFSFLPfnOWJmXTMtJUlcDXuHHj5KJLLtEaJBw7qq20eD3WiPYJifAawoicZMCtdLzvLa/OnCUZqfge83XybbfIoIF9oGSD9Vl4AJLomwEg/BQCGkusMlWFET5FoZ4PQQyVNzUANARIJbC7zMPeGJ/QEvM4VJUcuwBR/o25X4QxOZyUDHAaJnfd80eoZM6QqGgojKgag7KGgIvxpkKoCio5A5Nq5LvvvpPXX39da0zFwlbumaeekGD/KmnRooWUYZ1kwRo1COfQSrKyOF+t3djnAACgDMCYKQ88okq8B+77EyzuoGqCAojKCD7AEIS2cD//5rsV8re//U0t7Dq0ay+PP/qohKP9TGSz36xzFYgYbNsB8PmPf8nqb1crXOx3Vm957rlpqC1EtRKALsAH12o56kfR2q6wsFT+8sTTsnfvYcAqtOXBe2XIeYORbK9WaJebkaUqnlCA0nworQKDwpCwDwYMOKjQrFv3Lvgd6mSlHUG7AyUA67uwIBM1hzK1HloQ9gpfjGl5hZc8h3kTCfXa4eQjSNxXqbLvnMEDAVBQlwtwLTY6CpZvVDmVy9Jvv1Moe8EFF0L9EgXgBThU4S2t23WS3fuS5Olnn5fcvAKJRT2e++7/E8AgEv9I8CPCOhcrIGFZtmyZNIaKsEOHDrofcI0QiCl0sIAnaw1RgUQFIC3svHDufq69hf+RTRs3q+XmbbfcBLVbZ+xdQCjY10Kxfvfu3iNNcW9V09HCEOu4CHvssuXfyKYtm+UP9/wBxwGOsuYclTBYX4GAEaVQts1f/B/5AhCpBlDz+htulLMGDlA1pD+JHWodcV0VE0YClLBOWxYATQpqEHE+UVXKe3LNewP202byvX/+Q3bv2ov5Hg0FXY7OpcFnD5S2rdvofFRbSeyznA8GtJbLJoCxlStXyi23TlRlGxU1nM+c4wQoGYB5H/z7E6z3ddLrjD4KC6m2Yz0n4nru475UK1r2gdgGUCNpJ9SlgD+YV75erF8H2IQ5Xopx3AzQ9fFn8yUnP08uv2Ks9O3bV9XWVEbVUBGIz6p02Pklbt0imxO3S7uuPeSMvv1UeYWPL+zX3NOh1sJ9CfCM9SbrieHhEIwnrSOXfvWVfLlsuYTgQYFhF16A+dUFVpQxCu9KMbepPGJNNO4jjAPjSFtB7ltb8MAA99u9e/dLx85d5fY771I1nyoDoXqkkot7I9VI3H+VXurnv/lbjp9d3FOclxMBJwKnRwQcgHR6jKPTCycCTgRO/Qg4AOnUH0OnB04EnAicJhFwASSKj6x6Gfofxea/jC3wYP4D2U5+1ybB6ydILoWFu2WXW+Y8KiJE/nTdMOnbtZWCGnPtukn44ylOeLwnXPBUdTQ0PPrkP5IZqaiLk5yRi6d5A/EvSLbtS5ate5Nl9eZ9ePod9jL1wJljAIN9E/cwuAOm41iW8VQ/QCLWP2oSyQQt0l5ISAzo3kYuO6+XQi3X5W14YY2BPU5MrLu/3GNAq6VFq7boU9W0xyMs4zVjcD8mbTxjeCwEqb2yO9D7peDneNevb/w9x68+9ZUNvZ6YvVDWbDuoyVa+hvbtJLeMGaT9fOlfy+THrQc0OejG7OrE9lhQZQb0uG2uQ4LqrgPPeXL8vptzfw2AtHHjSn1CnMXXad1DBRKfxqZKgtZMtKui4sYXgCkFyfn7/3S/5EC9Eozk4ZN/+YsWSWctF9aSCLBsv3gulQClJQBLPkEKkPYgcTllyp9wHya+A+WpJx6TrrCn8gJ8KCHcKMWT3lm5MuWPD6ptUqC/t8ya9SoSe1G4N+LMgvW6/ln4HOuA5Towt5nYpRKHNVVeBDzKAYh54om/qDUTnwR3rQ8mdXG+gmEKBCmExPd+SPjpU+o+UFzA9qrGG4omqBAeefAh2QFAEoQaNbfdfJNMvOlGBTReACxUBFQykYqptG3LFvTlSb1/ixbN5K47bpdu3bqoZZeZM9WaeGV9ELVOwvxjQpP7x4wZMyQ/N18eeughhV9vvvkGlC2pcsYZZyCZ/4w2nUomJnYJkJi0ZX0XJrYJen76aZ28+uprsm/fPlXLPP74o9K/f3+oA7JUKaCWb7BH07WDmNmJX/6s9TyQgN65Yy+SxJsA6q5gKRNAkwKZ/uIL8uOPPypIGz1ipNxzzz2anM0A4OFe6OfnBRuyYgCoTdK+Ywe1r2OCtnF0jEI1xmUFks5M/lI5xP5yP9V+W3WYCJxyAH5mvvSiNMYT/BMnToRCYp3885//BDhI0iT0LZNuk4tGX6JJfCaqaYVIwKL1pnQZQ51RkiXZWQBPuSXyLGBBfnahto3jcO1Vl0rSAdqKlgEyJUsk9jXO7XxYyrF2kB/aHRPTVPtZjMS8wi0ABe6H3l7+UCNwH4TaA2sjMXGHvPPue3L24MFy0WWXyvPPPyfbEndhPPzk1sm3y0UXjQBgKAMcMsDFD0nzHKixgrGeuAdn4bOESpdZs2bpuHAMX3l5ukRD8UBlhFcg1EdQ1zHvzuQ35x14gh7rhbEPi4qRR6c+BciWIS9Ony4+AF/FRaYuEBUotFKjtdoR1HeaMmWK1tkJB1SaM/sdrVWWDQUZ4xgM5Wo6rPxCYG339bcr5I1X34DCIkdatYuXV155GUl2P1yzCWzvcpBEZ70YWqd5Ib6F8o/3PpBvvv1B19GYK0bLpMkTEX8oXw7slS4dOskRqLOo7Ipr2gJ2dH5ItC+Us845V0IjCJKrAJayJSoUACsAtmJ5GWrxGBIK2IB5ffRIshxNOYJ7zFU7xZtumgD7y6OAzv+Esuag9Ot3poyHMi0Ee0xWRgrWN/YAJOoJNAhk1doQa6Jlqw5YQ7kSGBIFdUm8vDTz7/L1dysBUXxk1KgRcu45Z0tMbJTWNavEJkLwyLmYmnzUAEqsfe4nVHcRVNL6jvsD6yl50zYPANsXECI5JU3eBXxdC3gUDEB31djLZdh550IBw7mDvQYwltZwmekZalNHAOFP+E01J86noukglEvhUJ1FwFYRw61rrBqAjNAe+hnZtmun/P3Nt9XKrkfPXnLDDTcAFEHpgv02AsBIa+/gZ9ZlCkD/qFYLwLmcE1R1aY0iqzZZJdbfF18uVYB0zXXjVCH2/fersC/vUHhESExFFL+n6ornc9/KB8h5++23sad1kyFDhui+ZpSQZg1WYV/5af0G+eDDj/UBm0svvVQGn3eOWieyDhQBI5WGBCrcD9kOqpdatW6r8NgPgJCwjWDYB2ulFIRp4ZIvANhWSDOAsBtvvFFreFVDHRXI2l3oqx9ATXpqiryF9bhu+07Az7PluquuhiUtoCVVqQgk1xAhlhfmndpGIg4++hBQlfz74490PKkUXI19rk+fPpgX50gbAFDOCz5e4A2oxX2Xf9CaunbGOi8Qe8UXX3wh77zzrj7AcCsUowMGQDHKBxEAJQmeGDtVHmEeqEUq6ytZAIkgqWlCK88/XZyfnQg4EThFI+AApFN04JxmOxFwInDaRcABSKfdkDodciLgROBUjcBQlwLJKGXcVTVGreGRTNfEOXtrQ6Va8KOcA8erEx6/tQBHbQIdyQkkWbq3S5Bn77pMC13XayvmBpM81UieoKg+cNTQe2wTkxxJqdnyydcb5KftB6VzqzgkQv3la9Q40mSsGzSrA0s8YJAdJ42Z9TutfWQpXNwhmnmPFzcWf/bxcY0j5PIhvWVYv87q1c/aK0wMRYXXWthVMaGNNjNWNmwzca21V9PRcLNao6oqCSqqeV+slez8IumLek75uDaVX/0B7drAoi8QyShP1dHPQbj64NHJnFMb3/rmjlG5HTtnzMrifQjYTAH0uuDsoVc/lU27DmtBeo5HY9T9eOr2S6Rt8xjZAlXZ9H9+qRaFdSwHGxpna37Xau001Ga6u42j61rulo2mB7VryCwClxWevUe44ugGbX8NgJSYuAZPdcMyi09qI9HH5DuTg34EO6xPg7YyYcoC4EuXfCnTn38e9lo+0gMJxWenPaPQgW1lnY8inMufNfEIazY/PyQ7kQhlMn7+/M9lxssv6lPabdq0VoCU0KoZ1ByoX4K5Gx4aKQs+XYBjZure0LF9W5k540WMIwPKpCWe5MaYEnxUIPkH/Y0CmVLLpskPibuJEydIXyQDJ02apCoOrW0DOz4+eU4rOSa+VYlE6Q9/Tzs0JJED0FfxQi0OqIS8fINVBXMXoEBWZqomhIcNOUd69+yhCcgCgKA0gIGM7Fy1hsoB9OrXtw8AwkVIRPZWO69KJBD9kezkvfnik+u0/aLlHWOzAeBlFpRcTDyOH3+9xps1RebMmYOk+8cKtpgwf/rppzVJrrU3tO4GIZBJhjIJe//9D0gKFD++UBjcfvskuQxgg2NRiifv9al5a73zXLtuEKcuY0DLKsK4KpAHWvYVFqOGEhKiM//+qnz88ceqCmvTpo38fcZMTfAzIcv6K+VIClcimcun7Ldv3yYdOnYGOAxS9REBDBO0nN8R6C+hGceSgCQfFnG6H7KOC5LLRwAHZr7ykrRDkvj2ybfBRi5VrazYzqf++jSg2AGoRaLl1lsnQSF1nqqxqgA4+fsqWLuVYK/yB4ioLC9CWwA8AX7+/OfHAYySAF585baJN8rgQf0lLTUJrYHKzbdaa/Yw/qzZ5AfFUTXgQV5uEZQhhIZlqsxgbGlxxa9RgDbVVbC4S82Qac89J5fBDu7Syy/TUiaVUKY99dQzsmnDDqyTCrn88jEy4eYbkGD2k8ws1hKCcgjrphxKFu7JrDVEwPLMM88APhzVOXjfvfdI53atVLlTAXBZxPmBdUALrhLU4wkBJGCtKUItH4C4ef/+GKqwhQpKW8Q3xTXLVDURBthGgJQPiFcM5dSDDz6IWOZrjN59622JbxoH5U6Fxj23IFfyigpky7Zt8sYbs6HsqAEc6CrXT7gWMA01qwB+/aB4oeKKNbICUUOKc42x+HLpcnllxixdc81bxMn5QwcDJh+WFs15/SqAqHydBywhczg5TXbAJuyxvzwlbTq0VxgTHIKYKFhLk0YRwTpfcmB9yHlIMPT+v+bKtm1b5E7MZarBeD3WUlu0aLFsAaht3DhKxoy5FPXIBmM/Yk0lWMMBEtDyjwoWKqOCoBAMQQxjY5oB5kFdtOIHeee993UOUmVyxx23ANqgBhAUY/yoZR01QllCIyqAKrAHFCE+JbAEJDRo0iRWf0chCX+mhSXr4CRD6fPMcy9gZpk6YQ89MEVatWwG9QtAAwIQCjtAKmto4UZrx249uqtajPsHVTD4lLIUlJbFGYBgCB5mCIK6T9ct7oFRlzn/eF9WrP5Ba12NG3ct4FwTBSjVsGFUSAI6wo8Q1ihbsWIF9oDLoDxjHTUDnLn2CXfDAWm5D0175jm58MIRsAY8G4ClTHZAxfPTT2vw7yddn4S+gwFJ27RtZfqNa6yDmnD16u9x/+vURk9rl2HN8Xjux4Th/5z7gazdsEEBFNdrk6horDnAOaj+OEcDAedKoErlOLJ21PU3TDQqMMAw1ioS1BUrwVgGAebtgxXfx/MXyP6DR7BHDsTauhyqK8BM9NsLa6O6shSgOAdw8FXZB/CX0LKNTPnDvbhnI6nCeqONHUEXwRUBYwH2tlCASu5N23bukkVQdk26/U5V4xG+f/bZZ5J8+AgA2Xky5PxzYa0XbiztsNfwxbXDWHBOEDbSio+2pT+u/UniW7WFCvFuXWMYFL0v4RMfxFGIp3Wz+DIPQfEVE9fK9f3v95tEmTF4ssislXJP199YFBI/lAnTRabMuUr+N01LlA/NDeWq/8kNy7AnoP4kPg9Y6dB5/d8i4ACk/1v8nLOdCDgRcCLw34qAA5D+W5F0ruNEwImAE4H/YwSoQDpGWcTEtibMbUihafG6UAi/NodYiX+24ziWavY9gpF8Y+2ja1D7iFDkl7zqU3T8nIKGICYTtUW2H0iVRKiNFq/e5lKsHK8N7vDLRRHc6kT9XPuPVS1ZQA7R7NSyqVw/aoD0A9TRYuJuL96XSZEDRzPxVHmBtElorGolvs8Ehg1RaG3EF8GKKjA4Jujr3iPp8uO2A9I8ppEqkPgE8d7DGQph2jVvAmVA6HEt8H6uXz/3++OrbuqzfTv+FQnF+DQ2IVgplQRIckWG4YlxJII+/Waj1q/KxJP0fNF28I/jhkqHFkjEIsnz0MzPVGHGOWBp66zZ+3O98Py9tQbqkzLVGTzrB4VLteOtS6SBc38NgLRhw3dQEyGNwCe1kZgz6w0pd3oNQRFRjYRwZRUt40T+/uqr8s1XSzVJes3YK2QCLOwqYPlFuMSpyflpQwsmyPm0NZPDe/fulaef+qschSUVn46//74/ApD0E1wWEhsk2mgThGOnPva4rITNVyie1L/0kovlrtvv0Kf4mUSngoHX5PVYQ4OKGtbHIVBhUm/37t3ypz/9ASqcx1XBQ/slKgoIt1mnx1YeMb5cD/oz/nFu8El6Kie4TKhsooXek1OnwsYsH0n1JgBlT2vymdcpRfF1AqycnFzYc+2Xb5Z/Kwf27kHNlWhV/1x11VVI6IeqciRI62mYmj26/hAf2mUtWrRI6zQNRJ0fPsVOsMXjmPR/9ZUZ8g1q5fAcxve6667V2k9MCGvtHPSfEGQZjnkSipQAbySj8QT/7DmzYXvXSgvXU21hVAI8h0ooAAwbYvJxfFAu9pu2cEye88UEfxDUDBNvvhW2eAc0SXzeeefJ/VCz6AwlFWAfaEuF8SB4Yy2dCPSbygpXPAGzbAs3bwACW3lA9RCBAQEQr//3v7+uSq1rr7lKlRfZ2RkK+SKgPE07miaPP/YUajVlSmREE6i/bpLhI4bgziVYn4CUSCSXoQ5KMGsGQQHEulW0IqOSaw9UPgHY+4YMPktGDB8GoECFSSCgQpD2iWPA8aPKiFDAC/OX9nqcV0zsU01CmESFAuHBXtjWPYOk+yWXjYFN2lCNrdY2QRhLkTh/e/a7snTpV5oEPxv3nAwYFoDPL/aTY6E1xXgv3Ix1p5599lmtmcP5OelW2uydAbgYquCI7TC1x/zVUrIUQFbhBgAdrfWWfPGlzJ49G0qhV1RxRvUkRXalgHrctqiWKSgoUvC4Z/c+hXZ9UWumZ8+e+Dzwk0OHDsCGb6eChAAo0y666BI5f8iFUCVxvgIYIaHI+BCg0nqQc64AtYo43xi7rVsS5eFHH9M1zuMeefAB1EGK0blbCFUXa8EQeBI+lcGCbfOmrVA6hcrIi0ardWApQE8xoBat92gvRiDjhT2G827Z0i8Bx+bL/Q/8EXGP1vnEuDEOtHekbRhrO3EGcn2znlFMdCSUWFChUe1TQ5UQrgmFYwXgSlBgBGrNtJXcIl959LFpiEUxavmEydNP/hlzNlRwtI5hKEAi65AFIJYEKgRKnI8cT9YKoxqKcyMIyhOqMdl3gvWy0kpY+j0pGajxxs/NW2+5GfaR52t9HgJAfv5yzyKUP3IkSfc9rrEcwEmq/HjtRUuWSXFVAGo/hcvNN10rjaNCJCYKn7lYn7Q89PULkU1bd8srr85WUNSyTSu5fMxF0gQPlZQWZUsooD1jVI1YFwLOEIZwDxl3w/W6VzKGhMUcx2psclSRLv1ymarprh9/IxSDjcDmAaOwvxCIESL9BBUggWEbQCju0b3O6K1KztlQQnXv0VUuHHaBscXjXo970C6Oc33V2g3yD9S5K4aK9+xzBgP0jQHYw/zHXsH6TvCfQ5uL1b7vMNRmkY1jpUePbni7AHs5FFuVPgppyrHf16D/Xy37WpavWIk4i5zZtz/GvBe+Rx/3bgPQPQpQnIyaS72kc4+eEofaczEEVriPFx5G0DpImA/8TONnO9vnhX/8W+m9ef/CegqXy668UvfAKrSHkI8WoN+s+Fb3hvOHDVG1FV88lwDYG/sx7fgqVQHlJTtQb+7VWW9KMv7uGoKY3Hj9DZhzfro/ssYWlUz80CTkq8FeaX82MnbxzTuc7B8V5viCPbL4jenyxpLtkl3uL1H9LpW775kkw1oeiwEKEufLCzPekOXbYaUa1UVG3j1VpgwD5PJ4lRWkSNL2jbIRitElG7vKlHnjPaBJliy+b4w8s/Y4TR47S1aeNAX6LQOkGWLY1j3/M4D0v4NpZbJm+ih5JOU+mfvCKDl2Rvyyqfl7PssBSL/n0Xf67kTAicBvKQIOQPotjYbTFicCTgR+1xGwLexc6iGXsqiWB9kp8FrVkSWsQOQULFkKDffkuC3acAXXIkgRSPb94bqhMqhne/5X+HEhRkMQ4ufghH1Pi63ofQgX5n+7WT5avk7rHrnAlzv0OqbR1pUsVYrL1owxcimJeExdRcyJTqiOFkDq27WlS13Ec9m2IiQwtx9IkQVoM2tkjB/ZT3j8ISiLmBxpGRcNpVKIJXAxiWICksJik5QPQaLTbhe7yOSYFqonFMT/MVHakA3gibb/1z7OfZyZ4KOKhO1Py86X7fuPAhDFAqw1USj2+sffyooNuzXBfM3wvjIcdaRCkeTnNV7/eIUs/XE7rKxM4XGN8c/YCx7TN2sOmGlsKaj0GrXjX591nf62jhKv/vnyawCkzZtXI1GJBBuegCeooHKHGdSaapZrR4INCXpafWVmZssdUAbkpqdJU9Thmvrog9IJBcSrADC8UbuE2XiTEIbmCKCAT6jTYun7Vavlo48+kvT0dBRt7y43jB8v7du3N0k9Wgqhq6y1RAXUw7CN27kjUZN0N6HmB8FBBb434AiQRZP3UBURWdmqGiTW+UQ4a8tkwebsoUceVphjr5Fqy/pOeS4BqkesqZhgu6ugOGG9i1AkiqnAmTP7LbS/SAvSUzXij4Q7k/sEC6qYCMMT7fg5CxZVhFabN2+GSiNK7ZAeg5Uc4RUTxprZx4v9ff/9eZqoZP97I6lPJQft8AKoNME12aejUKl8+MG/oYQoU6By5513aDK2sARKDVozWYBmNSzvXn7xFSnL41PxwfL4Xx6VTp3bAz6gnhQBEYAYVU3+UK7wRQslG/Kw/hOT25yXrM1EBRKTzEw+//Wvz8j3uDZjTvAw7a9/VbBAOyr2idZs7BctApmc9gJ0oUqN7eW4BCBJzVoxNZhLTNqS8HE++ELVwvNoZfj2nHfUIqz3GQAbyLRSzcT9qBpJ3+BAX60FtXf3flnz43pJScrWJP6NN14lQ4cNkozMg5KVfVTb5OMfjER0a8ChKLVgJJhkzRnWSRk9arhMuGk8VC8BqiZgbLUWERLmnM+0IiOwoWCKCi5a7VGpATqpQIOqJI7pm2+8JaGwfevVu7c0ax5v1aQqh5Ue1FjYK7BstF7UwUP7dYy7dOusFnLBqsoyQNXUn6KiwV+mPfucbFi/SeHq1ddcIRNvHId2lCgIUMCGf4wTIRxVNfzKn8OgoKAy43YoJ1586SXpiHo9hDAIm0Iqo0D1gZouRF7C7z/55DOAmkiFmmwPodiBg/tk48b18u2332I9pkqLVq2h0jpXegIScE4yPrwmx5kx4HriV8IjziWuYcIrAsAygNTZs96QZglxADioywP7OM5XqmxoP8i2HD58WLJhj9epUydd46w7xd9RAcY1GxHeCMrDcPnqq+WwBHsLdZK64tgOug8xZoR+NegX7x0ZGaXtPgiFGdvZqlUbueXmCbB2DYFdGmwVMW+KS3OkqCADQAQxg/ooI6MIa6MZwMangCuHFZzdftetsNXrL37BvgA5ObBEq5II2CKazz5jWcYYcK1oXS/sOVS36R5BSId+8nuCxuXffCfvzjXqJsbob397VlVHRNb+6H8pwBZ2UgUjlYBaPI9jRSDHufbE08/LniMAdLBeu//e26UdbAT9fSrVkjEoELWaAkIx10tlJmwG9x86qoDu3j/cgZg3wVzCnMaeyPVGpRnnM+t27T94SBISEhRM0yKQ986BVVwQ9hjdX47C+u3tOaiTdp20TGgu/ugna/7YNX6OAmxt3bpVNkIlmQTgHxcXJ2ec2QdWm3lqJXjnnXe65kQ59vewQAOrc4vK5ZXX3pQ9qAvVDPOKlpStmsVDEQSFH/ZgHKWKINaAyoSyrAT7bVh4EKz+CnQtV5abhxS8faCawjzKyMmWN2e/h3umSfeerK10A9ZJMeqWpUkiaketXrkGFpOhckb/vpg33dGXZqqerSgugZILABY2mwRj/BQHnlIQm4o599rrswF6h6BGVgdj04fx5dhw/9uwZausWLVSctC+jp07ydixY6VZfIJ5uAKQ3p9/DwGYhSKmhVBLLsP4/+PTRdjvAFMfelDat2uDQzH/UQ+rBECWEFHrIfEBAFoXWvtBTFybk/+zqAzAZeI0Kb9nutzdPw7KkTJJWTNTpjySIhM+fEGGmY88fZUlzpKJ9+yRsbOmypj2YQBPiTIXe8DGS9+RF0bVIoOsxffJxI+ypUXL3tI19JAsX9BSpp4MNEGbZqFN8sg7MrnryWpZHIBUO2L/u1iUbZwh4yF2mvoO4NjJDtnJz9rfxRkOQPpdDLPTSScCTgROgQg4AOkUGCSniU4EnAj8PiIw7PaXLBhi+msJj/Sb2jR5rXLCaDA8lBQuCZN1AZfqAsfZv7PC2QgJu8dvvUht7Dxf9UKd4wzDzymRTFIVtSaQ3Fq5aY/M/mwVrHBKrL4dH/rY/TTdJWxpuCEnDSOsS9UHkPTJYiSe1+84JPOWrJHdSWnSCooa1kUiMPp63U79/QgAkl4dmmt/CFAikZCrwNcNOw/BHilAf+cen4Zipb1zs7/7pSH601sAACAASURBVNDOPs/zqx21E4d+x9bC8gRdBIDP/3MpnoSvlBsvGijNoLIibHtrwSrp1jYeseot0VA78MW6SG/PXyVLfkisA5DqG8165/bPbAPutoUNHeppnWfH3P34XwMgbdm6GrdAgo+JT0IFQgHYJ/FJ/1L6YgmSn5gzK5AsewUWdN5Isnbt1Fb+/MgUqCBQeBxPv1M/o+DR+sfkMJOQtG7KQNKZQGfEiBFa3J3/OFZMCgciOV2B7/2R3MyDJdGyL7+SuaiBw+974clyWtG1g40ak6BUOGltDj71rk/31yBZXSpJSUfkyy+/1Kfmqdhp3bq1HheIWj0EPC4wZ61NO4lnx7UMxzD5ykIZNbQ/RGJ/2rRpsgaWTbRMG33RSK3dVIanyFV5gQRokWVDxetTmfPAAw9of5l4Hz16tCqh2D72MQQQgKoD1jtiAnny5MkSCxsqwjU/ApnAIFiPFSmMYN/wvLskIQn8AmrsMMkcBVumu+6+Q/rAWooWeqyHw+NyoBKZ8fIr8sN332v9jQuhtrn9rsma9C6CZRPVNQRaeQXFlvIHNc1sBaLut8ZaieoRKiKYBGH7f1q7XgEP7fmomhg3bpyMHDlS6+kwAc+9mmPB43Nhm0X1mA8AjOXeiK+EMkjEo02s5WLgBizmEKsdO3bI+1ApdIcd4NgrrtTrVCEpzPH18w7ShH5YBGwCCzMBAnJl7dp1suCTZVp/h9nlC4efKxdeMBAqhQL8nvMnXFq06QpFQYS25c8PP4TaKGlI3hbKRah3c9ukmy0gQliQJ9l5+arSoQUZQRIhW+MYABDAmx07dsnZZ5+NpLypd7Jr7z6tV9SxY0dVlYUiyU0goGOOthACUGVWiflPqLD8668UPJbgmEGDBgF43QDVWlOdMwrcMM4BAK0ffPiRqoio/howsB9UPFOgWAL8AATgvGVcmcznfQIQO/28wzU45xITE2U66h898tij0qFtO621lIuYEfJUog9sTzDUFQQtL79k5tuwYRdqDSvCESbJI6DCoVrviy8Wy/r1GyUFai8Ch6FDhwKS9YCiqLnCHyqJOG4EPmy/URN6yQsvvIDz1mt7b7/9dhl+IRRMsO1jkpzHecGKz8+XtdMIYapUPcXkfVlplfywdg2s0ZppH8PDWNvMH8B4l8Lfjp3aARLcpHXoCES9farV0jAccIezlOdrkn/jOoDY92GLhlpBgG2TJ90qbVvGYy/IBEyrRN0j1v4q0Tnj64PaY7llsnbNRqh9vlZbuN6whrz3j3eiTYWSkpykNWpaAaRwPnA++gdBzYa4ZcA6j2AVBEkBL1/Q9JlrAlIE4vOzEIqazVt3yLx58zRWtNgj9G4P+81S1NQiCCGQZzuLsRfY1m9c+xEA0PMXfiHzPl4IJaa3XHnpSACLi6Emgg0f1FBsT0UlVifWxRdffSvvfwBbSYzL5VdcIqNGX0Bkq8oZAjZ/xJtQ25v+obgp5wztbrlncaybN2/mujfn1Lx/faDqtBuvB2BlXSG0nbs44+uDNcu+HIEiKSkpSZYvX67gkgCEcbn55pt1fnMP8gW99AL8ZFuDAAOXYy965x/zMF+95fzzz5crxlwsgYBYPpgHVHdxr+FnBeukVXC/hZIwHCDvEMBURkoOHjDogXtgDkHx5A81z/JvVsuHHy8ChMyXKff/CTC/O+BwoSrM8lDrbD1qL/0AGznGlfDmLNjdtWnZEg8gcD8FSMLfO6WINfdN1mn7bOEiWfvTern62uuxdlAnCn0g/i6ExR7nZCEAXClA9O59ewE1v1IF8yjsfecNPkdimzSWSlyTMImfjuxPFtTqr7/7L/kJdbBawL7w6SefVAtCHhPIhyMAwqkSVDCJDdmA5App0brLz/zFcOyvD304TqbKNJlzVUu3X5bJRqhJpvjPkOUuBVCKzJ90lawZu1ieGQZ4ZL8OzZdJE/fK5MVTpHd94CBrsdw3Zq9MPAmAdGj+JHkk9R55Z3LXX2CF9r+DJicd7MTTVIFUtkc+fGSeRE2ZKvWI0U46TM4JJgIOQHJmghMBJwJOBH4bEXAA0m9jHJxWOBFwIuBEQFwKJMTiGEZCAMN6Gx7KHIOQaCVSq66oL5QKDZRE1V4gAsnfe6FAGtyrw3GhzPGGxhNGHA96ZMPe5tv1u+SrNdvVwu1EX8cFHg0pleyL27/3gGcmalZM8D0VNONH9VeLOVrQ2S+qiL5au0NWb94LMBQM67pQaYu6RVQeVeIJ7HawFmqCZCHVON9BdUN1zpA+HfX0fy9bpzCJEMWbfj22DIvjyDH2IGHHix2v53m89oHj6gadTjSmJ3rcz7WJ0OOFuV/JD1v3yR+vGwZolCCJUCQlp+fK8AFdpBFAG8Ha4bRs1IAqls9gcbfzYKrCkoZfZlbXwaYnML/tGJ0IIKs95tgJ9GsApM1bVjGLb5KBWIPV9HBDspBP2xeVVCDRWIri9umy4LPPJTMjDU+81+CpbBRd790N3YItGZ4CZ2KVyTECBiZHmTAlNKLNVkJ8PGzgYvQ9whtCFSYq+eI8JYAwCIpyvRrZvnWb/AAFDG3keE5HKCOYiGd9Fj8oF1TRgfMIDKiQYHKaCgcqf1h3hwk6hUuwTzIWdpbyxm3jcp+vvAcT91QgMcF/BElTWqEdhs1YBKy2rrzycoUoVNfwuIBAJLfRjxxAl/3798ungAZUdcTENJVzzhkk119/vT5Rb6BBoPbj9Vl/l/i4ZpoEZbKfcaKagDVrqpFsLUebY2DpRBuqGkA72ml9vmCBvDZzJvpaLrFQATz6+GMKM2gtaOoA1UhWRqb8G7VHvlv5rQK0ESOGy7XXXg3rrlgAjwiFJkEhqI+DsWGc1I6JdYoAJ3LzsiUPNnzJSYcVurVqhTo8gD48ZtvW7fI1LPK+/vYbPfaSSy6RwbDb6wDVC/vEpCyTtlQYEQIUI7FK+EZwlHo0GfVvjmiCvH3HDgqQqmFfRfuz51E/axgSy2Nh3xcHcJOVnQbgAUs5qJekivZ2rAtTDou3nZKelqSx2rA2UT75+HNWjMG9fVFvqrtcOfZSVRgEBoVhXFCnDQn0VNSCevnll5H4T1Ogdh7qVhH8UOHEpLgm7xEDAgovqqGgoMlC/7fv3AMosVGVPQQpVN7RcvG56S/AYq+bqnd4Dao4/JAUNhDAwD7Of3/fQJ3zfBHKvP7GLFV7DBw4UOdCPOa/UfAgqY1YFsDqbfbst1WFxLjcfcck2HP1RpK/BX4POzYksPnSNYF5xnlEKJiM/k179hnp0qmz3DrpNiTIkZBHoj0ItaFYsycQ89IXcJGKuq+//lZemP6Sqpc6okbVgw/erzCQCXVCSc4/2sQREKxa9b0C2CNHjNqEtmWDB5+tY22szwhy8gGSIl0AiYDKG0qtfoCakwBwGgFkEfZwbtB2jWuTc5gQI68gH/WtMmTL5u1a3+iuuyfDiq0llFtQhKRDEfLaLFW2PPnkVGkGxQqtJBnfcoAEtYCEukPXJ8aO65vrdRdsCl9+6VVtM9WSF54/WPr07ABlTrSqGvleZAQS/lAOleYV4fh98sEHn0ouHhIJQF2nx594VGIbh8nhg3ukFH2LghVeQnxzXbesX5XH+lE4tgx7QksonXwAHzh3+FBGQFAE+IhZQ7SG5HzKQ0y/WrpUawlx7xkwoL/07dfHjD1r4SCGoQCO3Hc4JrrHY39NhBrvldfektS0dOnapb3c94c7JdjfC6q5IAA6U0POFyqkXXsOyLN/e17jEBcXKzffciNqPEWjRhXBN+sfYv8mxAVAKsP84fV57IYN62XTpk0y6Y7bJQh9IHgnMNsCEPnunH/IbbdMlI5t+XcF2oOY8TpURXLfZJxpOcj9lOB3zZo1ei3u6w8//LDu16GYe778zGAbME77DqfIM397QR/G4Vq6cdw1khDbBHWveLRRARLu+QGq4yfcr0JSkw+odV5UeAz22rHYA/jxWg2ruyLsjyXy8sy3ALNS0e8YuW/KvaiV5acWiCUFrPPmDYiTA4i3BYqkVajHlSmdOraXswf2Rx2otmoN6UeLUqyllJRU1O96VVq3bS/XXDdO9/oK9NXXG1AHQCoEa6yG9ZJQD5KKMtZg+/DDD2QLbBhptXfB0CHSH/AxAGuijBaQiCX78N0P62Tm629grpXJNddeJZdcPFLVSkH4rKKqshhrk+ufSjGuZa6l9p16n+ifOdZxKbL47qtk7+Rj6wUVrJwqo+b3k/mwI1MRkoKg7XLVsinSvw4oOiTzJ4zHNZbJlLq/MPc4WYBUsFKmXrVGRs73vM+Jds0BSLWR+g3H4kSH83d8nAOQfseD73TdiYATgd9UBByA9JsaDqcxTgScCPyeI6A1kPjf9VYQGnRxcwMftQCBgMEyuLOggl6mgYvwPFqqDOrVTu4cO0RoZ+f+OpEkvF7+OADDVjGRmxQi2fHNTzvlNViYVcKehE01Nle8ikk+19qRGc5Vw4SLdqGhajWmxQYEGT5TH2Rxb6c52kO1hZ9jUex7+ICuckH/zhIbFe4Canmo20DwEYri41EoCs7kDOsa8YYpmXmSlpWv9mzJGbny+Xeb9anmK4eeCVu7KPlu4x6tyXFml5baPiZDwhHnQCRa67Ot+1/M/RMd1xNpC69FcLZ592GZ9cl30h4QLga1oQjSLhvSW4acaUDaku+3yaKVW+VoJpQUltWY5/VPRG1lj3M9eNXMA/d5X8/Px9zTmlme5/0aAGnr5lXGug7JLlWEqI0TdSRQPQAgFRUZi7MqKBwiUKvDGzZjJUWcW7B0QwLQHzVEqGrj/LYTj0yYqr2ZBW/YPyat+Xv+I9gw9VKgTLHirpZveLI/EuCBSW4/JDCpqCjAU978Sgssvgg4mODj+RFQ5zA5x2Qpz7eTs7xuNOp78LzatW7DPzvaSCti8tu2ZqmwdkpJSVMLuaNHj8JKLQjJ4VKJbBSO5DmsrBAcAg2CB9Z4yQcIUEUHkpkdkbRMgIohKirSZd936NAhVWDRsi4tPUXOgVXYuecOVkUHLdkIHYJhdURLOqrkfKFIYYx8kQQmDMpDEn7q1L/gvSK1pIsEALjlllukFZQnoYBCkVAXESL44TzWtmFtpd17dgGqZSAR30zatm0rLfE0flgElR6wUkICnHFnTNhuxodQoRngnCoPWLMHyWceS4UAY8hxWL9hExLRGxCTVE0e0+qMT+PzeK0nZFmv8Ql7QrYYqDBaAkiFIQleAAtAWvztgC0hQQVjPbD/AFUgUTWR0CwWpUpoX4gx9UfyFqqjfXu3Q0EFa7EqqH1gSbVvz37Ylh1BP0O0plNERJh07dZeYpqEIbnuJ4VIJCsMyspGsnez9lP3Qqw5qoTaIJHMRD4BABPbgQCe+VCOHD6SCtVKmeRjzg069zxVHzHuidt2yneow8WxILAjmCQAJVypQGKYCfUAqCM0wU5IiPlPdQ4hSG5utvz99ddQ3yZF535bJOevuOIKqO5a4Rqx+qQy7bHYvs2bt8p//vMf1HLZr1CgffuOAHktte4S5xnvQ9jK8SLQYo2ayy6/XDog/v6Y84H4l52bBYUP7A+xdjkO2Vk5aFO5rFixArZ6i/Q6rD117rnnqiIkDNCca4T3U8iKPlIhRxhCiERIwDH3D/BVgMRzYgH6CIYOH05WS7/k5BRLhYV6YBgfo7YpRZ/MmixEbR7OnSaN4/Ra/B2vX1ySrxaWZ/YZIKGwbEtE0p82abQMZf2kHj16YQ3FSTzq+BkbTLNXVMBikTgtBPOJfTuwPxntLkVbv1d44B8QjLlSDluxGunZvROS8x2lCcaLMd69fYfUACQTLhw+nCb+wbBixDyNiW0McNISdbRypUXTOMADZtqhooEtYbOENpIM2JB89AjgHFR5+BeNvkQ1SdA6RAVQ94G2YHcMUBULQZPWWYNFIceMY7V+wzrY56XpGmnVopm2hTCdceGLP2dmZMsBwFtvqNfadego3bp2lOYJTaFAwj6Hv0PYdwLOfbCEywWs3rgRtodQM3H8YnEtwi5j0YZ2U4EGsKyqOkuhSLheAGUNx3H0xaPUCrQM8zcNDwPs3bdfYVBUo0hYaXZVy7XYuKYK6DgveB+jQjPQRy0Ucb+0tDSdI7S2bA5rN35mcP0Spqdj7qVl5suR1HQFNhzzRhjnIEBEdEqVidyrS0sAqLC3chw4/6pQd4+WpX1695NWLdsAQPLBhUKtEZWOz+Xt2/cDEPthv4QyC/BoQL/eWheL+y1tBPUPIgAnQstdO7Zr+w4d2If5FyVdu9IS0XzWr1u3Xr4B+OzatbsMHzkafW0EG81wrCNAdQAuBcSYc5x33MeqAPJ37toub77+piqU/LAnntn3DBmK2kiEY3Djw2ecl+zanySvwcoxE+CaNZJoN9oO654KNH/0ndZ9/HzieHCPILR9/8OFJ/JnjNsxgJlltN2s5zSqZaa3kLlzxohqkzx/djslccZgmd5irswZ465isg44SYC0Z+44mR6KekxjTqSKTpkcWjxTps1cINsLQ6XFoAnyyCPtZfmoe1hoSNzLJ5UdWiwzp70hS7ZnS7l/lHQZCZXT3aPEvcwT+/FOu/kyresaHDtTFmidp34yadpUuaqrm+qKXcvaKHOh2py3KkkKhfceqYpMuAA2/GpAgZS1cS4UoLChTTL3u/Tue2TSsJZ11Ve/5H5SFyDtmTtWJu69RxZPHSx1e7NH5o6dKBsnoL7VKMuz0P1+VrymTBoldC50f51Q28sOyeKZ06waW6HSZegEmQxw2dvNHhE6cDOWbyyR7dlYy6ivNXjCPYCWXT3aepJT/BQ+3AFIp/DgOU13IuBE4LSKgAOQTqvhdDrjRMCJwKkcAVuBZEOfY9iP2xsm6V0LV1xCGwumeEIZ97i4J8wjw4JkyvjhMqB76wZDV19y/0RABI+h0iQDyekftxxQwHIkPcd1H1s95V675thGHEvATsTeTK/tARQUHilk4i+P9cFrHR8t143oL+f26eBSIRngYZKl7i++T6u2xau3SjrqABUhYZOUmq2H9OzQDLZ23aQ1knQ5eNJ2464k/C5HOrduKoN7t4eKCUXUj+fD9xucxMcbbyas3/78e1m+Zodkob889twzOshtlw/WmjtTZy+UHYiVHUtPgFfHek5/2TA6NeNWV6HkObd1dK34nhh0qjsffg2AtG3LarXYMcozUxtHE/B4uruqEolcPKldXQPFCxKkPqpQI+wgGMU5+Blv4xijDLIBjkIIK9lp99lOuDMxysQkoUWZ1kyCigXgkjCEx1TjgkxYs46J1hpBgrgC3/P6tCLSp+stOzleg8fwmgqtcJwqZDShLZrE5DE2ROI1amtNGSUAYRRhDrqtCf4SgFleLwC1fQhuCJH4IoxgwpN2Z4RAdPfj+VVI+PK4GloyIfVYCMs41sxh3RT+zDYRvFDtw+95f2PJh6fykbhkAl1rGyHVSOsvWl0x8U5FD1UcBYV5enwB3qcShWoIJnONbWCNghgqyNimrGzYeCGpS9jAuGhCGcdrDSJNjpr6PvxHVQ3rszBhbceFMItj40UFGlO+rD0FtQX7SQUKYQYTtTyeFlF8PxRAhslmxofgwaidjN2fWiLiK69ThjHhWDAGjC/j5YXfB6BNhfmZGGPY9TUKUQCWnZkBxVasJpeTYTNGFUHzhHaIA2ANbL1o0Xc4eReuy9pJsMlD3Somf4thQcVkLevlBGLesNYO6whx3lRBWVSGsQvANULCGmGy+wJKIvYYZyaM1VIQsTRgjLW/TE0ifiU4Yj8IudSODMlsHkc7vOwsA0ONsqdYx1LnNuoCMT7mONaa80YMjXrF1AcrVYiXDljBmBIWcX4xxpwbjCfPZVKfaiHaRfK+VBoVFORhXQSq9WM2oFUQFLtcRwRgBAgEWvzH+4SFRuj1SqDoYF8IYjjPGSeujzBYxLHvPIbzlu/zPHsdlUDpyvlGMMf+NGoUrfWL2EeCVUIkQpSw0EbYC5DoLqcdIqEOrfvK9bq02svITDXKvBKoDrlWYXFHi8VinMtEvLGuCwVgS1OlVxjqNzGmWlOLFmvYowjJoqPidCyouqL9I+cqlVuVrKWDhyAqq2Bvhvo5AajvF4L5mJl6VHJzshQ2+CNmhD+E002io6A2PCAF2Rm4PtoPuMa1TfdFKlHCEfcSANUCjBNWEQBgC9TbaqKWfFiEuD/aTbUgFFOsskMazVpytfOmwoAzwAd+5djaL45ro8hoHb+AEKxlxLUU4+6DWAUAppqaYAbgcB8tx1fabHKfJAjiuuZ61zkLJZ7ZA7FnIq65AJScj2Y/NrWk7D8ReB/GkHOD86sUVo+sv0W444vxtBVn7ANVXLrO0XYeS8jDfgaiHdWsCYQ2sEZcMNqk+zXmdTHqSflhP6CKiX+VYIcC7A6QCqwL2uSZPmFdIWYkRbxPZTktLDFfEEtT+wsPLGAseKx+tkDRlgPrSbYhAONZVIj9R/cVsxbt/VyvpfWGqnTPrkRM+DCMvXcXAxTbFqu0j+S5BMGERzYoM+AWaxP2jHyPa1LHBraUhF98UX1EGEh1UwbqAhbiWMaUMaaYW+vOISb8nnsxPhp0DTC2Ntju3mvgf+0vqUPzJ8j4TRNdsIF1jcYsH1qrSHK7E8HLZJklK92Jjf37kwFIZRtl+qgPpdf8Z8TdJa+hTqWgTePnxcm0GVArAUaUHVoGheQcSdyUJP3dAdKeuTIOKquRM6bLeIKgshRZM3OKTNkzVua+YQEy3EQBkoyT6MJ2Mu6+YQqXstZMl3umpMi4+S+IzVakbA3a+cj/Y+9NoO2qzjvP/eZ5HjWPIOYpGAw2tmMRxygDVBxIVUGqGrq6Iak2vVZZvVbHtbqXeqWaVHVBrdVyVre8OoFOGbqqoJKAY4MdgwcGG4FBTBICCc3Sk948j3rv9f/37b3vPfe++yRBLBuJcxzlvXvvGfb+9j77Pr7f+f8/1/W1h90DmwA9i9eNyml7AYA0pffueWDU3f3A19zNuuBUl+DVZp377sfdQ7EA1Ue9Xh5AAgJuvM+5B2UnmKNVkw3h3Xe94G6Pfex71n3tjkfckgdiXawRt+fJLe6+Jy5wWx++L1Pj6Iza7vTfDF+7xz119YPuwbuAQYXPhW3hXU9c6rZuU9uAVCN73JNb7nNPXLD1I1oZ/sJuhV/ZiVKA9CsLfXrhNAJpBNII5EQgBUjphEgjkEYgjcDHJAIbqYGkLbKFrLqHN3N1ODkp9lPl2+2E/L8IT3LBCeqZP/ytT7vfk2Ikm/RNqIEgLtamU9cpyg9hhEfHpNL5zgtvue/9dKclEo3ghE4uCiVMnRQwQ/5lAwHK2M8t1vczHdNwfEdzndv4qYvdl264xC1tbcwkRQqdJibKu6Q+euWd/e49WbLt7+p1hwWJqHm0VuDoMtWVAkgdkZXbc7LA23e0131KSqQvSeVEbaDWRl9Q/HRbvFZyDE4H9E4H9053/KnalIQEcT8SRge7+t2//avvuX1HVFxdY1ctYHD/H3zRLVOtjL/89otu5wfHFtjW2bl4sLkAzFusDWfUt+RNdJoAx3mUPO9ZAUhvvOgBiM1/XwfEnkIXQCoukgJAuURssUiEkQifGB9WMk2gQYk/knrjkx4GGUwyaOEThVavJ7xntSaULDX7ufBUe1QNKcVmST+Sa6YimvbQBStGUyUpqWhASkoKFE8GkkwpJ/VL4ol+6o3EmkMk+0xJEcASx5DMTAIkr5JSQlUJS4BBpUAZ25xsqwzKYsskZQOgZUq1LDIKJ9QRSiCTNGQrr8DGSkoggQh+VglYUCNnUkCM5GScl/SbBCVtoE8GxxS/MiW1WX8AdGZDJbBC2/gMRQv1YCymsis7qbahDiIZXa8n6El2TkuhUarH4T3sELyZm7GELolfCRkMMnFekqY2/RhIbYCvaakHSmSjZgZTusaUzlelhHaZoBPWepaYJmEMSFLCNgKwaEFITMZlzeYTpL72yqyOscSp3gOiMM6T+kl/DJxxVxlUUrt0jSLFsa/3qDtwZIdUkk6J+iUG0xpqWwxUHu/eL2hQLyBHMrrBVZbWuUOHD1qdpLJSAJeH6JoV6pWHntUCEWVqN/WqgAGlGpvjJ/pU42TadS5fqTpArQaQKgUVJoFdOp45TlxpI/MI2MNroGkEXwBBDypnLHkPEKGWDwCIjWOx8wP8WY2YYI/oE91SeKGUA2LQUl2PeFJbBtBmSXvmU7APA6QSf45RmAwMjUuNVqLjsDhjvrCe1SiR3S8lDmPM9acEbRgHVIP0g+vwOraFtnEt1GiATero8Jp7FoUJYKJeyhHmM6oJ1HLDQ6MGkLivOB99Zz/6OCTVGPOaGAG2agQQuIa3savwa4biyIMJxI1zAsWAR2MCC+NSObboGtMz49be2ppGO2Z4pN/AXbPmObZn5WVeZQt4stpgTZ1m93dSsWMdqBDYOSlwMNhzzDXp4RMs6kbVNu4bwNsxwSLqaBFXlEOuiNpu066yhLjrni+qsPZMz1DfSJBV7QBgTAtsjErxBLgtE3xsaOxQ/AUCAaT80+d+LWNcs0pM+kzcIwy0GASQEO+jUV0P20fm0YyAMzZzqDBpM+tPieoHUReMca6T0hFojSKrRkoqrP6YH5OKmynNzBIOWORtFv31NCc1jkBors0Y0ybgKtCP+7RElqRa6YIlo/97KvkgQFzPmW+shRw3ozlTJxUk7cSuDSClUmAGhlCUsnZwb1fpe2JS3xfEHSBv66vmzEnq2IW2WHs0bwf6BmU7iPUn1n0ojmSFKnUWCldAHnARMDQ/q7VW6x3tArLjJFkpWOgfWPAPNdg6pGuyMe+BsoA+ficGQPr4IANfbPY9putNBlhaojWWNTpaoMbx4q8/xoLXAE2rp6b7l/NzP0zrGM4PrGUs2cfDUq0xWp8YA14vWX6Bte0fvi2sd/TLAEjY5t22/Vb39OarT1/7yGDTZtGQp93mZPElwaLb7/mmU9iytwAAIABJREFUuykDkKbc9gdvdttQSCXrPIXja7c+51RqyTYDYS/c7rY9en8GkqCMsePXZxVWZu/3+HXu8W9sclnBkd/v0Used9/YtIgMKR8gWRsecOVbH5VaKisDA8zcJRHVlufUDrXrI18vHyCF63Vue8LdlZgqNrZP3BTUZr7+1QOd29wTyZ0Efp79k03umZuCSukM294lMHTHC7fmgcc+QaXb3HMbo+LJK6D6vy7VWJJsGdg65O7PB17/8Al+TpwhBUjnxDCljUwjkEbgExCBFCB9AgY57WIagTQC50YEbgYgmaooVx+TfJ1JdAfIkg8hFhy7QIXjYxETrliu/eYNl7qvKtlfCA7EfU8FO5KQIxlprN/+Tqqj//T3ryoZQKLhQ9CerFQoc8pCyX5rX0J1lbx+ssbRqWYAMdj0mcvdnV++zuoNxCdqTzdrsG+LYphXd+13z7z0jlve0aR4XuY6ZYlHrR/qPX0gqFKOfZ2eYF/S2mAKpw2rOn8hKqTTAZXT9WGxzz/MeQ2EKBT//lvfN9s+CmQDhVZ1NssmUdZfXX2WND/VVhBqLWIxF2awv0sKzJP862RBbBaMnmqenA2A9OZrPzFlRQRIVl+Hp7mVMCYpbUok/U6i25RDSt7ZPFRyzNQkenrc1yjxyhJTESUs7OxJcuoS6RgDSdhS6XVUBpHni3Hgs2kp5viMJ8gN/JB0s7XCJ+A4j7+3/Mb1SDxXycrREswaT9oZrxPXB+yFkiA6Po0uQmBkvFSJV6y0GqV8IPlKP0mwAmJKpQqIyT+yspZQVEKQRC2qizmRGj7nH/vTHz6L16CNBnQCVCAm9nQ/wEdP8lcIrinr6uMr0EO8SUb72HmFkCVrLa6+LSxbZucHWKBQPPWDSMoKcrAZLMNAyZSNqgOity2hDWfRuak7NCElz4AUP53tbZYMPdp1zLW2LzX4V1WphK3axzwgeTslmzg2ktWMN2Por+8VNd6mlHERFBFMQrHQ09+nxPikWT7FzdcOwjYTWChApeOPHX7fdXW/q8S2LPBaOnW9Rtd7QnV3pGSpqDypujSCvDpfSXGFa6hvteTuwMAJFa7vFDCRvaHAyviY7OUAMqWoUkoFkFQTSEncppYOhbbIDWrNF4ZzHR0rpLTRGEstQZKZ+YT6AkhBIpn2efg1bUqdeZ2T+cD8or8k9Bnbo0cPyxpvuY1VtaAJ6h/mRWOzV/xEu7I45wCOgIJBqSk4HgBg9oTEVFCJeMZ7CHAyp/1rBQ1Q+3DNjo4lBmaOqRZSU1ODQZgJxZaaP6ievAoCkOahJWPuYSXz18Mxrm91iQSPDF6q38M6Nwl89sWi7qqrrgz3lLc65B8J8tKSSjtmZMQDQ87F+9w7KDmAhXY/av76+1vzVHPNK0OAI7WWSN+/f6+sC5foe0fAR5OylJ+CmMxzU2kIWlt9oeJZqyU1LWDBlAEg2T0jYGKKuhIpE3WdaUGgKoFAFDBjUvvMjQ+5KdnojQ+dUNukWGprNuuz40cOuRmplupR3yn2A6NeZUVNHeY04IWfg8MDsp/TwwZzpbI/vMisPAeHR9zgyKhsKydda9tyjbGUSIIWcwInKOBmdA8zTlgdRuDilShSMhp08+sCG3OIOWbgBKWW1lE+o9YTIKZUQbNaa4I1fDagWmXjEyMG8jimTDW3irjndDtaHADYqhfF/c2cYtyJC1CZDagGfGKsvKrMq+kYJ7YZKbZ0ugBF5jLrMuewdUfrf4T+xtW5x0INO4OoAndAJYAtQA2AFGE7a0yV5gZWe/H7o0RtNGCpeQs8o09cw64DsKcxtBsYpu+fOcWlWGoliwlrqgAS620EUkwOzmFrrazsmI+mgtS97YGR1lONT3mYx9QwYr7OoKDUvW8wm7/UFL/4/WM1q7Tmcc9wP9lDUjwMwbofFIYzauuc1FRFal8E9n7t8/O/CDtkHsRRmzgfAD+uC51SU/4itimpbjY9WO62JkDK2QdII+6FLbe57bfmAaHFOoSaRpBla4As2d0W1v2ZEhieLq9zdTlWfQFi3CKIEZQ+iympup7+qrtj113u2c3XG9gyoPPwJQIud3h7vzPd8gAScb552/qsTWDmPDvc1psecM0Pe9Dzka+XD5AKwDBprAzmPHFTBGQ73baNW1xtHmSiaTYH9t5jSrMza/vi9bEspq/cERRuHiAd2vys+3qhOlpnGt/zbL8UIJ1nA5p2J41AGoFzNgIpQDpnhy5teBqBNALnWwTMwq4gOAnGXeGzjG6FxL2C4JNnMbFYQM8Rz5k5twc5HF2p/xCnVs3mP/ySV0SEp3mTsU0m9yMsABIMykaKBEyjnt7HImrPYfnyK7GxYZWKywvEfHCk2/3pX37XHZUKx28RIOWBpEVgWO74LnJs3iQoBI1OB0NQDN0p6zrs5c4UHuXHhHgc6xmyeCxr89Y27DOgGB1TfaR6Pc0OPCIBzcYo2bAtsiWh3OmUSqfr3+nuk9MdfyZg8aSSPk/++A33X37wc9n2+WL3OXMowKDse9k5cKrrnxoChnm8CCQtPIcXgZjcG14O5c4GQNr1xvM+iWZjrgRcBDT2BlDEiIN37wv3SkyMmaIoKHaiuoe6Qmz596w//8KtWAlPNpQemStwv4cDou2PGSIZ6wn7ZX56IBHnQmZOhPZGS754/pi8jdfSs+SW2MOCypKZ+l+8xlxQ59i9FxKBWMdZTJQ4NNhgzc8EJ6fvhXvs340xt/uRe07n8/3w/SsKtaGAWLRLuCOczidYaUc4U/jp20A61D4P8aPQPLFDNWVJVtk8ASJIyB47esjqDDU3NiiZ76FXXYM8hqiBopo2nCJznTBOyVj7C3krwGj3ho0UsOWk1p2uE132E6VLjezFLPZY1wEGaStJ3iIlyaVAGhg4Kvg34ZartgpqoxNdPe5i1YYZk3qi6/hBWUeNGuiMgIdaSCTGR0f7zc5sfk4qMsFMRvCk7OqqpZBokN2aUtWuR+qGIqkZ2jqXStFQL5s1EsFeHYOqjaQ+m4c+vv4LPec1MfEgRjaH6meDbNtQ0XR3d6u20UqDrNR1Ya5YIlv/SCiRSDawGeoZAUE84AvWgDqnJZsFD1BORDAHAqpUfTGs4zgn8+CY6vFgHYcC5KTajsKhU7WrGPFxIJys+kiUk9CvEAikX8DQCIB4nw3oYzaMWNfpd+YA4xfrWb333nvq0wpry4iACeMGrKMfLc0ddiwAgtpZHMvrWmrxqJ3AMG/N6NUbqE+AnhxLDKUnNOvBMdVPYxypHVUsMFuBasrgpE/Ej08MWRwbNQ/pA7XPqEPGfUztMazysHMDqhEPgAAWeKMTgq86b6PgwHD/UddzbJ+6Jisy/W9Wyf76GtmWKak/oVo3qA0ra9vM3hVwNatzY0lGv0tLpKaSleGw5h01lphTnUtWqI8VqmXW48YUe4DGhRdcZnBDK4CUbdRo84oV6pMRT6vfpoQ41oO2vmgzmAa0tDUdNQ5t9jZnmg0GfzL3F0RDZweYdAnsAj2wTpvX3OaeLC8XQAPcKsamjDO1IUd76zlmml0XqAIGyyxRYd3AcpP7W/cfsY3rdXKZtnVQ8w9FZXKLaz3n5joGtu07yrffSjHSBq0j1lfmmP1doXsqtIPPZwOsjeuIQXOuaWuhIDkzHBAavoNMCcknOm+x4CAUvURKQvphkE7jzP1sINUUfgA3gKQeKNCYMR+xoDM4qTVwRvG3eNJ0msnfmLp2NlZ+PZ63GBrjz/xdG48pyVn6s2Ob/Dsp9/ciKZDW5cTzI72QsmTrXZvd9GaBnEQy/6wDJGzabn7B3fSs7OgK1WTK68zi7VkIkArHIV8FExRIBaz4FlxrSpDlnvvd9usfcA/ef73LKeVzqqDnASQ77647MmAqe2heHz7q9RYApACjnrwuqwgaecFt2bTVrQ+wSpRIdYeecxuTln0F+nRmbacfD7qVjz7i8stj5ce079mvuTseKndf3fp1d1t+oaWPNJHP/YNSgHTuj2HagzQCaQTOjwikAOn8GMe0F2kE0gicBxHAwi6yIA+G8jQ7JHztifdE8j2RVA0p0UziJIuVfHCSICIm5vkP/Fs/f5X7F7d9Npvc4BoBgOQcEwDTwPCEe/mdfe7dA12yQKoyy7b+oTH3lNRGFGr/n/7wN91Fqzvdrn1d7n/+87/11nX52yJ5fHZbAA1ywJf1xM62OFwwIhU77X8WAHOlgjnNqgOAIujWz1/p2pVAI2lyOqCyoCsBYADP7FhLvIQ2Wsz8WMaYJo/Ph0PJBL1XhPhz5Y/D6aDSL/t2mNFTwk/95E39e8Mdl7VfMpmTH3uLkZ+QOc3MBVX5E6QwLMoZq8yYf9je517rbAEkm4bhaeyYLPNJPG+1ZX0xsJHIloWkGvvlzIEk5El0Nwf+JN73KCEXIFl7SHAmoDG2SDnbIgDJDx9Axu9t9Z0CsPCvs8lQTkGSksSmnsnPJhDDuSNAspfqryVZQ4LWSQlE4tYnU7MtywdZi414Ftr5qArxhF29giQ4zVnb2DxA8olVi09oR8hFZ8YmAqQ4fkVKsJrySQDJ2o8aQOqQGYGenp4TrliZZ562J+mvzLjgR50lbIulEDJ4F68TrhvHOnNPYH+oRK4HSLIUM9s/qYsERQAtXBtYAcD291dQktFHJffdSdQtSkALHlGIntpk1OXBTsogzPCgG5EqxMm6DLtAy4krJvY0v643IXUG4IFEfbXq/czNaj4KFjGeY7L76lPtKck0VDdLDyXI+gsYUKzXE2a96BVzKH5om69V5FVnRDhaKAIEgCBYaNldoIQ4cMOUCgIG/JyalvUYtaAEj6LqJioTvOLMK/ssAglghRISxUK0LZyWkicJeEalqhmVagmYw3GAG8BEu+oikSSnloyHYNRzUT0gwRhvlSY7tFB3KgIia6eOJ65mEzc8bOon5jbXREVD/Rz6zneG1bYJ6gmgjSky1A/eN3s/Xa9U0MZs9nQTAHR8jR3VIpP6CwDHP5RL1MDifV5H+0Zq+gARqOlDexmDGc2DMp0HgEniv1jj42uJoarBirEqjA9qRn/PoB6rlWUfNYRGBrpdbQUYeMrt27db4zzk6msrXK0ATBGWYlLLUH9KVxSoq3W1srMjTn193fZz2dLVBsjGBYqIy5j2nxScQnlUpBj39HYZ1KirbZZ9oJSsul9QIgGRAHVVsrkjhvyOJWBtbb3FOlMDJ6yzcW2amZIKzf528gAJ4Mt6YlaPAh3UmutVTTAERdxHWOrxKdZu/MYaZcqbAF1YrzkfLnjYO3r7NcOWfn0JSieAtQdIHjD5+9nkoJm/t9g9gpV8SJ6BSIopaidrKQBW5432paZMJNLUodMctblk1m6Mubc+ZfyJs3CSQSb6bRhc6yvfGd6+U/MBCzxgjimOsBz0+wN44ppOHCJMYnWZ0j3OfYG6ktpRzKFqwVnNMt2vqldmkAuV7akAkl9/44MRxuUTCz7rJ38HxW/G/PU/2gZGQEd7O5et9WPxkTfZl229y22e3iwbOa+2idtZB0goilDj5NjCLd6RPY/e7u7p31Kg7lJhgNS3Q9ZyDz/ltqs+0mjitNf9SbRR+xAAieNVo+fpbzzgHnrOuZvuvd/de+vVbsnpwFchgPRnryzayduTdZw+yvUKACTJmQSMBIie3uJuohwUKqgHO93DT9zlzNXuwwCk07bdj8UTi/Xwuj/Jsbbr2/Go2/L1b7q96293X7v/bnfzJxwkpQDpIy9k6YFpBNIIpBH4hUYgBUi/0HCmJ0sjkEYgjcBHj8DGP/4Plj8oCG/472n988lB/kuc64SkevgseeUcXnIKWANEueaile5f37PJ6vf45C0Px2dBSkzS83NUCcfv/2yne/SZ7XoaeWoBxMG67b6vfN59+rI17tVdB9z/su3bOQE5E0VJoQgWVBYl+r0QN+TWjMo/J6BozdJWd/N1F7sbrljrlqIaytspH9rw8T8U3NjT8/bosI9xoXOyz6z2mcb2TbsA5bxtUu62IMmcB2RshgQIdaazMhfiLDy+0Pl476SS2y+9+YF7/9AJ1Xza7fpUzyNv4CP3y7ydOVfe4C02R7Lv5x5QcP9F53wAepl7yDcneY6zAZDe3fG8TyTGxKbGiiRZBmCEqHiLJT3pHgc7jCkJupgciwGMyUV+8sR9/lxKztUIkJL7+PMVnoP558J+KLmR8PTnz1UmgV2S7Yzgh/aZQAAgFJ9Aj5A1YwfHFWKS1QMzrwRYCJBiWyLYyX12P9vSzD0S2gnw8O/lgjJinrtFpSBP+wcVgV0sQOJQhyUJkHxNKV+DBBsxEr7YQI2pZg1WULFmSlQhIatiXKkNFMchqgvi2mDxCLDQ19Dx6zIKJKAM1UJ8DR5f2yquElGNYbEukvJkRsW6d+80ULlu9Rqz1hpW7adSPdpfX1sjhcGcO3zkoBuUHV6lvgcaG5WQF0hCqYIKhePMvkuAZ74IC7QK19zaqZokjW5UahmxCbMfqxAsaGySDZiAWolswMoEmSYFPpIQPN73yfWL34FhsZ6Wt/NCTeKT88AzszIMEKhSll70kddmNRjqC/nzLARIZOirpYolVsQN8MLvJJ4BNah2JsbGTdUU7ytT/uiYGeoSVdcIKpCQnzVQAwji2oCLWIeH8zD+qGIiqKIfk6oN1KhaT/Y7tcZUc8dDHF+fy96XSgcgAswBFAEYrfaO9q+XGmtaFo6ofGtUF4g5MTmu2keydyMxD6ghblUaNyCgKZGKKw2A1QjqGCAU/CFOqOKwQsPCzgDV5Ij1l9pG9APLNmz7gHi+/pRgoWACyh9sFE1Rot/pf61UtSCNvu7DZmU3PTGo885b3SVAWH9vnxsfHlK7BPuAcJo3/I4N37CAJYKX1pZ2t1z1so4e7ZKF3bDFoL1jqevp1rzT+HDt9RsucuOI1oCzWhi5NnGKNd0Yz1rF1+67YOXHfRHtLplHgCH77tUchg2ZpSf72Fex5p1g77jmAHe9WVpqvpnVnaz/rI4QCFw7xxpgoDO/WbWezFqYC5azINq0Q3G9Y60JD5tEkBTXUc6Y+x3sHyIp031vSjZtHsA61WXyD+Yw3hxDXBhra7/VhpP1pfpl+6FaygAksI9f1wBI3C0GplFO2l+XrL1gI2Lg4RRQkXmaqW+kuWJwU5C4UjacU5NYIVbbPQxAqihn3dY4yQqxTH+/sO5noHwC3CfX3AxcI6q2RIfvJsZI8Ur+/ZP7beTHPW7+/pWN5tI1ydN/6N+tBtG2Zrf14WQNIH+asw2QDj55t7vn+Gb3XCxIdJrWL2Y3Jwxk0MIl4IupW/5s1N3+4BZ399Wy7PQ9yqvD8yEBUmjfVNdO98wjD7pvCCTd+sCD7v7rT6FHKgSQgiXcmQ7Wh7peIYBk/b7D7b3nOdVdos8b3f1uq3uOF36gz1yBdNq2MxYPu/WnUTPl9n3EHdz+lHtwi0DSVV9z22RruOp0YO5Mg3eO7ZcCpHNswNLmphFII3DeRiAFSOft0KYdSyOQRuBci8BGWdjl/kdygCAhGW7/0ZwBAh70kF0kL5EERqfgRQWBAiqir/7Br7vPX3OhT7LoBIAlfzmfwLCElxJoO/cddf/2//2eAIGeHA6f+1y8bzl1fn7npivcV754jfv+y7vctr9+nr0Sbcz2MCbtc/uVO2oemGmzTvLz9FDkdLWPOGe7CsZ/5YtXu99WW6lPlE3Y5p7/wwKY0825CFvYDzu7xazsUB/xVDbjapZU2r9GCUPqxHjIWBg0nu76p/o8v69n2nfaukfgqFa1NNqaat2/+cun3Ss7D5j1T3Ju+GsXnp2nsh7MaYdN9NiLfKSWPbc/xibOGYUkeY2zAZB2v/GCbwdFyMPYJQGSDTQfh8xYfAI71iKyJ95j0tFuhyz4iQApBxglYKK9vwgoOhVAytzf+iUWS89cN5PBywVX+qPSj3L46fe39OspLeyycyOiIDNfsyftbWwsMNm0YTYZG44Ma1RysLOgiPsntDMokKKNVdw/Kqiyx5NxJpEa1kFbd7KwjKSqj6vfJypfigVOaKvZQJGw1T7Ub6LmSEzCApA8/Il1dPwT/v7u8ODMv0pgMc0baoOQCPeQxIOTYiWWY50kW6et1py3moq1oUqKBT4m+tzxrqNmzdYmFVGV4E655BNFRdOu69hBgQFq9khFpMMBCCSigUeT00N6S4qWGaXZBfPKpDKoU+2kqup6qWKqlHQuVoL6pKtvaraaMUUCGmWVJN2xnKO2kzNIMiGIEmu6xLpFyddRvWPwR3FGtUQyekbnrpR13LQS4pZIV7tM4aOkOFZoHAco4XfOa8DM5FMeKvE7sR7T9WsEPEhiozaqEegCxlGnCGUY5zZ1E7WxBP+wX6P+CtDEasho3pQqcT8xoVo2GaUUCXx/fqs/pmtzfEzkWwytblaJ4it11oRXUxFfrgtA4dqALCwqUeRQ+4gNgBRBVK1UsiOCG16J1ehroc2MBfjk7HrAIPtukbIIoODmS0M9G1+Dhxp0tAeVDMdT68hs8KYYF69C8XOZGjLijbKco32VFbX6Hho3+zoeMDk5ofpHGtQagTP6bDWfqgUhxnrdsUMfWAzr1D+UO6WKb4nqBtGPviGBKs0NLAJ9rEcy7SRGq1evVRtn3JEjR1RPqV3ArUOQacTmZFNHu6tUTa5i1dsCsPs6Z9Qi8lB9WvaCs8RecY7zCGDI+Md/lfreZPUwC7iwedBAbSDtq/nEJyVY3/k7yPps8Jbvae0b7iz7tCgoN82WLtTk4fd8ZaL+kgp3ch6gFsmyNTKzTuYqkrLrUKgLpDWkGhWbNlMxamPM2cap0aX2RSUefa7RPchPq3ml+wcQ6w3wtG7osh4gadwBSMROa4EBJGohaV5QB83WXMFnLDDZ10eFuTRtqjrqlwEFpYlzvbLp5V6jPlWzHiKa0z00Ny/oKNZlMZH1Zdz8AwTZHia/ByPIjw9QZL7TtK5lVN3EP2+9T8Lo+GDEP0iB1CVwcNdjbtXWhwUWCmTsd2x1N21dWaBejwcvD66MNXSy/bTfDEjsdfe8ICiV91H2JfWPNrknP5utR7ToruEDA1qv3BZq6CT3zgdIvr7OjruzSiO/9y8GIMUrjyg+992/3d207WF3X6H4sWNBgHSXVFRXn667Cz4/o+sVBEgeBt7XL2XQXU6xuc/1b/EwKTteZ2hht/d0bWcstrn1j3/DbVryYbvYJdB1l3vI/Yl7/KGbz9wm8MNe5mO8fwqQPsaDkzYtjUAagU9UBFKA9Ika7rSzaQTSCHycI0ANpAXp9Qw8Sipq8tPtXlXBlv0P62B1l3nq1UOHQhuWNJetX+r+9L5bzU8fOES9ntzzObOpo8bN3/xoRw6xMsMpJewAHM0NNW71khb3xU9d5J595V334ht7M5cs0GpvgRUbpk5YwiaZ9C/EG5K0LK9DZwI9gGPUO7r7d250nepn0m4umYT/MHPlTK4bz2dJLyXhuG6p2S4VvlJMwnf3q+ixkqMtqh/BBBlVEhOFkrU7wIh6PSmPTZOHdWcGTT5M/wrt6xM1TrWvTrjHnnnF/eMvfcptWN3hHvn2T913XnzL1GqLboXG8BTjmjxPoVif0s5wAURaOKnOtgLp/Te9AoknwQFIsdaQ1c2wp6vj0/Aek8wre8vPuVCXQmm9HChjCU2DFHpe3BQsMe2ZhUsxZj75GRQ1BeZGfPI7f97Ec8aEXFwPcsfCJ0YXm3MR3FiPEzWQvI2Ur0uCPZTfrMf+fAaOfJx8+7NP8Cevn9+v2ObYJqstBMghCWo+Uf66vuZQjJtXEST7YbWSzK4qax+ZAUjJfSNkUn+iax9JaWuH7J+8EogEKucJfTHor0mgsY1Pzsf4LdAZAg2xv9K6HC2k/Brv48F6nRzn5PcAQIVjypQcnpsZVc0a1ZZRTTYARrnaS70jpYPd4MBxAZ5+s7+j9k11tRQvsmgbGRVQKpIapq5Wza9UkrnK7MX4vFzJ/AF9HwwMDuu9Eteuukf1DU2mqKIeHIllEtGzIRNcJvJFnSY2S/yr2UmQBGQANAGjTcklxQNxMwWS1FbVwc4t2sJNTqt2EX0z0OTrC0WA5GsgeVVCBEik+UdHR9T3Ru0nZY8UOXVS9jBOAAxvfeatJA2eKGE+q3lJTRfGiRpBXMsDC4ANAKbYAIrVb8LMTfvwOe1CacP4cG76hZ6DmkrsS6IfG7ta1Q7kHBGA0QbUQaYgUh84N3WCDJIJIFGfB9hDrEpLqn0tI4ExFE2mMtLY1lb5OkZT09RKor3Y7fm6RZzL1EfqZ3lFqfWDdpvN3tiotZPze0UbNoteLQQwoGYXNoel81JBSWmCioeaSgDTijLdTbrerP6NCjYNStkGsGptaXTNNQJnqmvV09NnwIkx5Toomwws9ffb65Z21U2UTeGJE71SrQhytrWp7lCJG9B334zum07Vsxmi7WovFnPUdIuAjVgTdw+LPMhjM+s/9ccsBzXeUQHq/+Tgi9Ovn/Y3iOYEsLBY9xurAVCQlegkoEe7Ziw5g+VoBNBmfRnO4+FHhMzhHhfI8yubX18ySsdQey2CaL/GekhucyhgrLgu0DbAEdWgGHeOm8iAJCl/tD8qtqhAYi4ChSr1cMyE7jvGya+hACRWTbVLbaOWmQEc1hGrQcd+fBaAT7HALbKtoNyclIXg4OCgKcCIQU93v9uvh4pOdPcZBF+zZo278spLXVtHvU6l+BZrbacGFXadVssqPFwQrVmtxwEyxc/0M2stGsB6+K6L3Mkges4DBVHZ6ldDhqVNNokfbfPJ+scu2OoelgKooODDQNAr7rZgfZa9zkH35N13ub33PZtTMynz+RkBJA95+re8kAUZp+nIAuu1zP55AKnvWbX7KbdxAcRQn796h3vulo9oYVegfTsE0jaXb1tcRZUHkKwP2PY9IpXNRxi4015vEYDkDj7p7t7iZBc36jbfc9xtzqk7pfpOG7e42m1PuLvmGwy4AAAgAElEQVTM0y534z5jvT6ztp9mbpyuz4KaX73jOXerFEw3n3GhqdOd9Nz5PAVI585YpS1NI5BG4PyOQAqQzu/xTXuXRiCNwDkUgZtVA+l0gokzBRWZ/TL/xX2KQGif+tpKd+ct15uCaFLJgVtuvNTgRjwPP4/1DLn/4z9+XyqkY5mT8R/yFUpSNNRVuc9ffaFbvbTZEqmoZw509bk33j/sunqHFrl4NpFv+da4lxct+C2PhZxp/wsKXcI5l7Y3CHZcZ338ZcGWZABIkk4pxtQNInbY5yyagOepcim/qKvk4d6o6xkYdXuP9LijeuoXSyVA0mXrlrmrLlyuuiZKLp0hQMom27MBLwQRku8lE/RYKu093G1Q8c33j7jbvnCVgbmfy7rwSdVCGhyZWDjuBYFg3jgXGvvkcfH3/HMVOndswZlcN+x7NhRIACQSdIALABK1hiK4IVmG4M+LbLyykM/Zz1Qq+lmiZB3qEoMGobaLKdN4mjsUj6f50ZhtwTiGwuvJAckd14UgKCY1/T2XfYI8+bR31nIu3K5h7sV95kLh+Ai6rL6GJUo9TKHP0QLKAxr6qGtZmZDsfjYlQtIxef3FAFJsbzwOgGRiopAYRVGSnMuW2A2JYFNihESxf/I+KoF8sjgeZ+3IAKlYWymRJBZAyvRbC9mssu6MnVdz8aS/V8lYEjvELQKkDNTLrIlmKJVoc9BDBIAc7aVYMOMaafND2WHgzfxJJdClqBnuFwRQHLCYKhIMoObR6LDA0li/EvNADwEEgQiS1bSJ5H51bZ1rlx3UvOAQdmnc94CJKSWmiWNNfZ1s72oMEJRL+WAQaUprmxQTQAsASaXZbGXnmCXzQ6I/xohkXLGOjbV/+BxlESAFa7RKgQ76SczKKjw4Yv0DgMSaQ5ZYNgs7DxA4B8dU1kgFpfOYOkNgBIsv3gdG8D6xMpvQAGbjPRXPVyI4z34cy3Ek0KP9HK/LZdXHOaLiBQs3jgXS0D4gMfHheIApCg7s2gA07BNt8QBmyfNS64exmJYKCjs6rAt5XVXZYGM1OSnwozWffjJuzQ2t9vnk1LC3opvy9Zg4pwdaU6boou4P+1Wi6hEsAvxgb4ftItALQAZEwWquXPuXy6ZsRFaGfF9hY8f3O+erklILQFSk9jVp/kxOjbv+/l6DcNNSSZUUCSQ1NrgqHXfw4H61cVh1lOrUtmbr94jsHanRNCLA0yAAuVRJ/17V05rUOds7l7jxsWk3JZVbZZ3AZn2TgRDaNyvI5BVoXvEVN8Yta/OIAk7qJI15tcbHQJDmkUFK3ZtxfStWzMu0OGDrOK/5hBqxWO1lcQIi+i2srJl1ISgF7b719YX8WhiVRnF/b5npAVKo78Z6at9HrF7+3vdruf88wqMkREL1he0iCMaDP2pTUWcIkKcHNaTu4jWf0V+S2jYfNQ5WV8zWU9ZWxk137bzmpOpBqee2uhULAk7p2EntiD1lQ32bxgmgO2GQclrvj0kRRuwZ24mxSUHQPvfB3sMCSIekVgRW+/pRV15zmbvxM59yzW21+htHc0BxLFPwA0r39z3raM6XUXxwwK8LSYVStFNm93hMxuI1nCPC+wx40o4dy9cmr3DGvx988l531zO3uEe/eSqQ0eWevPcOt/32p92f3aziOXETjLj3nr3uvqc3u6sLkaczAUhT292DNz/qLvkwShWr5bPVrX84D3TQnrsecpdmLOwASltcc/5+ex51d97zTdf5EWog7dy20T3Y+bB75LZc7HNaoJMHkNzUDvfgpgdc5yKwJob4I19vMYDkADtb3d5L+91T7j73bE69K9XBenCTe6BzmxRKuQQJm8Gt5Q+6hzaJ5pxh27s0t+7Yfrt7+s9udolZkzs3DfK94e7IAVnaJQVIZ3wPpzumEUgjkEYgjcDZi0AKkM5ebNMzpxFII5BG4ENFAAVSZiOxanl9T1aSqhxLMQfruvj8pv3HdSIh549L0JcFr+1Z1wWwoVY2Nb9/8zXuD37jWiX/kklRD5D+zV9+V4oTFdDWfpesXSLgVGVPrlPX58s3XGpPMFcqIUQtpAk9ofz86++7H/78PbM4A0z5q+apjELbM4lh2mXkKLlv3u/WvWz/curj2AVyKZRPWij5rn9Ajv/+926S3RpPMv9y1Dr5E4HmDCrhR7uAdr4A/OmnS3wS2pRgP9zhBnQOtrXL2tw//+1Pu2svXmWWfHE7FUxifEgETigh3FRfbRZFp9qfxNvw6ITUAErY6gnzl97c6779k7fcvqM9BsM4/or1y2ycdx+UqkEWN75LiXFKzGc/JnEuJMYXiJKY8xmrw8T8ToLE3Bm1kBTl7xvvpcXeP1sAyZLmSYBkkfHKozLrLxt1KKw6h5Kc1JGALDFvUbj4JJvZNAEkQt2HJECKFnILZpKSxFGNk/wsM972lHn2ngK4ZAESrcomTP0xWTu3eL4kkAHWWOKUsQwJQXudAWfe9s36yxPq6hP1gmIbijJF2/11C90clmwNUyvfki6bnOR41ktZMZ0GICXnfgRI85YwDnZ1rFyJJ+etsQFIYeWWLeQelEchSe2t5kjuehsxrOisvgp1R4JKRlIdD5JCXDOGWbqkFa2PwEnWUHHeWnvDk/mzOt5s8YiJwZCQuFaAAEZOsGhGsGKoT4qOqREBBQGZCik2UCZJMTKu+7qjo01r/pwAQLdq5gwr8VulJH2bq6ptcfNqN/OxQtZkFbKxs4S6xq9UiXnoZ4nZgKJ2QOGimjRSk6DaQRVhShbBigopShgvr0TJKpGsnk5QpETAwxpi72Mvp6T8+NiIHnKoNXhjyhwlxelvVB0ZVDKLtsIAqTjUoALcsB9J9WgvR+I91s6hXREkMZ5ml2c1iWr8dU2p5G3UomWatQFQR4wEIyIQ9PWZZAem85h6BOVPgF2ABqBObINXE3m7O3uiPdS7AURZrRnZwaEiQk2EtRi1lgwkqL8cG4Gfr7PllZ+8H1VR2J+ZYkiNoJ0RupTru9vaH5RsEaTxvq815MdvXMDN7AM17icFItF4VUgVg98t87pYNZfMBo06PCUai+IZqVKOqI7RkL5nZYk4qzZRF0xzqHeg3/rU0tqqfpW6nr5eO++k2rdk+QpTt1GzqXPZcjesByZ0dtfUttKNy35xTuDI1/bxdX9YMiJEx3qQ9ngg6Vcl7nnUSrOKmwfzWm+sHI+3xSyhVhdr6eRJ2dcBVYMCSPcu+8wLgIEjy6m/5CVM/mf4+8RfBThtZzeAlATfqHz8+hUBk9/P/2kXQFICpXhI7M+RBEimiNN3LnZ7zHvWh4zijr/TBJCYb6gBud5JjYPVRUP5pwdQFDUPrGRZSUxKZlEro4DUGmTfNzNm1Tgzy/yrcx3ty1XLTLBOauee3hPu8KHjAojD4TtnzvVKKbZ37z7Xc3zA4BI2dkV8x6jdncva3fU3Xu02XLrWVcreUJNCwGrOlZgQM1j1Zf4k8DXeYkxsqeb7ghjlECb7QvHh1hatCPmbhK1C95V9P2odNBinn50r1mX2P9NfpnZuc/fcv8fd+ehDp7UZi/vevk21ki4QDhhRbdDNm92OWx8WVFjEo+xMAFKou3PLh1Sa7Hn0TnfPM9e7rdvud1erOVNd2903HnjY7Tm+y12aUTN5ILK562vu4Qc2qZ7OlOvb84z7xmPHXfPIY+7gxo+gQMLu756n3AUPxJpKU65rxzfdFizsHn6soHLHxiMfIOktq8/0SIv72pavuk3E1KkG0LOPuC2Pdbotj9zhlUkf9XqLAiSp6B+93d3zzeNu4wNPuy035aEdgM4dj7glqun01eupGUX/1Kat0+5+xTo69J1R26ekaLrnfrfjpgfdlruvdksEGanj9NTWzW7vpsfd1+3aUwrNPe6B0Tvdlq9ucj4Me9zTD31dFnb3uye33LQ4fDrTiX4O7pcqkM7BQUubnEYgjcB5GYEUIJ2Xw5p2Ko1AGoFzMQJmYRe4z0K7t5w0vLqXfdKcviaT4fl9z//MXyMv0R4ujA3dbb9+lftnm26wGj1x4xzAiscFLl568wMpXpa6u3/3M7JVqzEQAszYfeC4FUymptIXrr3QXX/pGrNae1/w6OmX3nG9gyMOO7aegRGzOQr/7R+ghW+P7zebPaKeAAm5ACl8sGCYc/ua20fOUK0n11HK/Le3fnZBzHIA3CITaGEsszWiMgCMxFASbhV4Tf+oEYQ6q0ptAmblA6TFrkWy+K+++zPBmzfNzi4iGMAYNZ0uWKEaJ7I7wpqwUJt8P4vcOx8cdTt2H3LHegfd56Qeu3rDCiWVfc0MG4G8BgEJf/jz3TY+g0o4Y2V4om84jBl2fMXucgEkxn/PoW53XJ9RVyG7LYQ79pm9HcY/CUHto6x1Yw7wScR0cfu6zOz18ylvy29NPP/ZAEi73/xJCKq3sENh5DcPkMA7yY2ELgl7K36uDYAU1SpRgZR8nbE3izdVOJlPRAKdeNocWzZvyQSAMkgXQKy3w0tiF//EegRAJ82CLfkvu29M4EZ4YXMnAKTYpzkl1j3oinV/sqo7D5ASsIn9sJIyvyO11NahCHGyoDwCJH/9LDSNU8pfOwuQrF0hnvkKpDgWUWkQQ0E4/bwIw5d8ND6jRuBexk4tJLXVHwPCVgspqJCoCQREERCg5kis4WLKIQXLxs8UCd7O0I95dkYQ/2KABjZdUkX4Wi/Zmke2vwEPb+WVqQUTaiKJcBiomxgZlS1Yt9bpGdfRKgu32TEl+o8qwS6gJOAwp0T/yVkpU6qALHWCT7KlK69xszr3ib5+wYR6WZO1qw1MTakn1Z9JAWjsxqwNUnHQF2oXYUNXQn0gU+FohqPuYO7ZPPDttBHSsRMCFChmTF2ik1dI0ZSpaaR9YOKTkxNKiOucegEYYT7ST1M+BXUSY0WCne0kcI599DoJW8Z0LfaLoMbAW6hpE+PmgY+vbxS/F7CKw96Na0Xgwz4Go6TIMICl81ahMlJNo4Fhre1SjVCDBmBi8VVs/DzwsD5a4GUs63QOVED0r5Tra95MqK4Q+9OOGQEUrOlQMXEsCiXaMK521dbXWz+JR1VVXQZ+oSwCktB2Ysx5UJJVVFMTyitYUPMwHrTNq5XYZ9TaTAw4tkLWdVgYTsvurUhQoFL2ftwn1LqqVF0sAJBTrZ4ykYJSgYo5QcsJ2d/NSJU0OdAthZLqbmGXNzJobaedACDs7JgXYxr7ac3XlavW6neBKM2tcY15Q1OrFsg6zRhgnGpRmfWjtxJkXTOFzfRksPT0Kj8DiZrvtq7pdqqICjGB5BkhqWSNnWLBX+FP6wvnZpudk8qOAwWQPKTA1i1+n+b+XRQBUgQ/uX9HRPAe18vwfRhAlRWcVM8ifM4CJA/pQ2k0N4cySG1jTTD7yrBucy0UjcW6LwwcRVUqZzUQ4++36fA9jKWcqRzndZ8KHs1IFckSUVJRbMow7u/iIt1juo+5h7tOHHBHDx8SLDpg6xTxQFF4XA+N9A8May6g8tO1S2ShK5VaZXWFfpa4FSta3PXXXelWrmyW6qzPVat9ZldaACBlVzn/LY1aLwKlzGeZv0V87KN9XYx13M/KNgEQdabWJYYbPtRG/aL7njjVIbe7bYn6RSM7BVy2ftM9t0vrQvMl7pZ7v+6+umlVYds7TnsmAElqoNvv6XdbTlknqVAbR9zOxx9wDzzyojs0WutWfvZOt3nzRtf1wB1u7z0JO7ypg+7pbzzgvvHULjdau9J99s7NbvNdl7i9D95sSqKotLFYuG2qSZRbrcnqLT230T350KZsLR7Bqq1bt7pnXjzkFAnXfMkt7t7N9wYItEg8CwAkC9GOx903tj1iMVVQ3SU33enuk73e1Unbto9yvVMAJCdweOt9sq9bYEkY2t63wz364IPuMfpHm265122+N8CdRPfOqO2K/7Pf3Kr4v+L6JZ6sXflZd8vd97l7b07OG42lAOLWR15wu/xOYZyu/kTWPyLEKUD6UEtZunMagTQCaQTOWgRSgHTWQpueOI1AGoE0Ah8uAkkFUgRJnCGLVmKenWRr9oHMxRLrdvWwYzIJmgU1C5PqAKCrLlzh/uj3P+9WdDTpBCSNfTICGHBYT5y+/cERd/HqJW7tctUp0P8Oyqru//zPz+n9o/a6TvV4Nn32MveHmz5t9QywXuOJchQp7x04YRZ4R7oHBJOG3eETA9YReyLXrpZMTNsbdk7fFTqdfZ0TBL+Hh1JRfRQIQfLsjbJl+f2N11i9nnxgdKo4LgZz4gjnf54c+VNBp9d3H7a4AOQAL1G1wfH58Ce2FyXY//3XP3Yvv70/M77sT0L5mg0r3fWXrXE3XLHOdTQDpQqAEwWpd3DUINTzr++xp8uvunClqc4uEwCqVLI3tiMfhD32zHb3g+3vmpUeKqTIK4A4KM/+9N5b7RxPv/S2e+x7213/MAqpRP0uEvK8ju0KYxrnpPU7jvcp4FHOPMgNdvbGCHMiA48S1wqzpeC1zgZA2rPzZ155EaAs9xKJWavPkVEbBNshEt9mv+XrPFhCXFk+Er21shMjKXpSCeqYkE4qkaaU3GWLygKS8CSHUR+QaOU82GGVYddEXR2NIck6rhGVFSgdPASYMbsrUytIaRPrzPjz+yfeuTbnR5Xga9f4ucNn/M4/lCgkfOvqG30imnYog0sNEyyPYn0Qs9oSTGWe+4R/iSlQqLnBOatqpYQwwEAS3Sfj+RcVJLQrWQsnvm/JeCXlo8UT5y8vq/YJbCUro91TXD+8sMcneqNKiCQtbYiqFxKUZkdnEMRbUHlI5+9bb1Pnj8fyCZjLZ8AWagiROAd6+SQvcMipz7IOU20aMt7TsiabN6USBe41L6QYKC6ttCfzhZD0vhLBiApMbYHKAGAjJajOy/hZDZRg4RaVNLOCQ8XAJ7VkcnRG11AtnaJxHTvs+vu6rV11de1qQ62miayvqiq9ZRyqMRQYqBjUZtptlnWaS1jVAQCIpVm5CZgYcNBDBYwRC4RXtfi2zkwJTul9atV4ZY/mpuYsUUABUV1bb4nrk1KMGGxTghtYQuLcnA31ulT9i9dj7jFXsEpkHFFp8LpeMMWs7xgnAadYL8yS7Gp3hE6lUubYnJQVmwc0/j6JVnQ1Ov+kzmdruO5d5pBZ8qmftoaoHxHumFJIsaoUmEHRBWihXhDHeds5gTj11ICNLPVmpKiJc8TAIFZrag+xsfah+BEEIS6Vuu+j1V5dTa3BHeZC7Bf9plYVaqApA0i6lqag3cNVAk5Shs1znmrZzEkVBsCuEiia0ndPtLijLWb3p/GZ0f4cW8f+spMbV72sjo4ONzQyZrEwsKRzcA8DTrkHuM/LNfZ1Ami9fcdtH2IzNj7k5Jioc6pG0kiv7cP7I0N6kETgzWpPSbU0PTMpYFLmVqxco/pbWk90wzS1CHhJJTQzX61LCGzod0Akihyb75objHcx9X40l0ZHhw1IokABYNJG4jonkMV9QixLFVfWYZQ5Nq7Bng74Z9973NOaT2aFpxGbtPVZV9T5IqBkzgAMUWlH6IgdoYeOWSAMdPJAr8rmDUlQ5tCofmfto22sD36N8uvlrNoILGId8mvUnKvRvcBPFHTl+p4lfrbG6neDqDoPcQBe+hpWqkmp31ENectCWTlKocWcQzU4NDIjaDuje6PKtbd1qGZRu+5/XU9dFSfVmjvl/usTT7gfP/esq9e8ol5XU2OtgOasO3bsmMZH3/1FUopNKwZ1La68ptHVNjZp7Sl3jXUVrqZs1l135Xq3Zmmt5rTqNen7J8aOORaVfMwf2mn3sPqHTSXt5734PcA88vXS/BrLvrHWE/dBtHz0fwYEG0Cdq3PZev9WuqUROE0ERl7Y4jY9eV0uFEuj9rGKQAqQPlbDkTYmjUAagU9wBFKA9Ake/LTraQTSCHy8IrBRCqSASiwhw2bJduqGZNQBAYcE1UbBZHs4MosOFkKEZM89mPCgiI0aB6hZvnzDZaZmIakZgQIJ1whEABajssv53k93ur948sWM2mRpa4O7TwBqnQDT/qO9qstQI6WSrIh0fizQKqh5oCegf/bWPveMQAOvu/qGLJkbwVghVckplSYJonaq/WjL7Rt/TRDp1zL9PdUsOBUYyo/hYgqkxc7PuU9IkfX23iMWn0vWyB5DsSjAfPyIav8hxe+7L77tvvPiW1YLKWPvFmAL+2Ar+K/uvNl95qr19gR+PhhjzDjHUz9+w/VIFebn2rzUS1caROpoVgHsqLjIU1IdOt5v9Y1+8tr7KryO+snP0jh//t1Xv+KuvGC523esx/3vDz/jjmj/ZIdy2pIESwH+ZWJ4is/i9ZLXzsY4UMNMu/glcS+F3zP3VoHPzgZAevedlzLAMo5lfFKe5BjAiA1ukazFwntmjaUEsVmh2dP31OtBgeLBQVRimHWP7kl/rwZ1R/Ry4pDEWBrsCMl9D118HRH2iWoY/7sHJFFZElVIVmcG+BHOT6KV33kv531eq60kman7FZN/5VIvRPBFQjUqMajZYYlrJVejysT6p/siJm0N0ITaQRFkxVgk60PF332bPNxiMysvJaI5Nq5nNgYW31ibKlgtUbvE4uaVUIyD2c4pJjEJ6sGZV+6Z+RLjkLl/AG8CJ1KR2DhiKadENJyP/UpNOaWjNPwzM6rFIxA3MTkiUAJ08kCstgZAo/PLpgpoMI/1lvZHyWHJZUE2agwxVPTDrMQMbPl6KcSNvteozl3RvACOLOjKXa2bGhtXQvqo6+05qPhI6dHYIivL1YIMDQIDI65UqoSSEsEmAY2iYiWFVYeG/pH0LRcMIaEO/PaWdgAwPxcNEBlc1t5hLsbxqRGUIpE+Oc45vOUcNZQAblhpoqRAZULYmaOARpubqtnD5sfJw84I7VDLRJhZp0S32bap/xMCZOxDsj3WGEIlQyzKBWpon3iUbcyHCAtjotvmKmoW/TM7Tuubr7eEUsXmIXAwWEoyh/mM2kacA/AZIQFqLQO5eqDCoKtgnbemCwBC8wnIRHzMNk/QhjgCfYakGisXNAI+oc6g5tGsQByxmNNEYh4Qj7bWDoMuoEvgGwBrVhOxQrayKIOmpFZFRTSvdk/Kso15PSmgQGyYm7R5Sm0CvgH6aE+9oO2JEyc0fyfd8uVLDcAYtBWE8GqnWduf3yPEZHy5t+g7+wJ9AYWzs1IYTQxK7SV4qFpM/ElTW9do49vbq7qKmsAexujvDc31jmXL3KBUXADM6jrZ3WkOouxiblUYtPJKrRIRj3KNyxgKNc0poCNgZ1aAaFp9wLZ2RnAWK0fml0EkKWYAi4yLxdEUmNg9euWP2dpp3vf1nHCHjh5xS5etEhTrcxs2bLC+Rpj37q5d7tOf/rSNVVxDvYBSENRqZXlF2Ntv7XSXXHKJa2pqcn06T2tLi6wi++2avAdEOnTokJQ7K0wlNirwMzAw4Hbp/DfccINihsKxzI5566237D3gOuqoPtWcMvipeUXM+Y54/fXXVUOqwy2ljpTmEtcY1T03Oyegr7HvOtHvmprb3IUbLnUtLVUG8bjNJsZnXX9Pt3vpxefdf3r0Mffe7t2uo63Ndba3ynKwQWuI4qy/H6YEjk4Way6VChrVNbvKhkZX19RoVnJNmp+NWhJ+TQ+ydDZodZtDtScLxWBdGe0guQ9oL+tTpY0ngH3S+k8/mUPeklF/M2p8DQQCmYLdI78DtuJ883dyVjWbAiQfkXQ7XQSm3Haprx6/JGvfd7oj0s9/+RFIAdIvP+bpFdMIpBFII1AoAilASudFGoE0AmkEPiYRyKmBlGhTVpmTVeIsUJag7DAD+YCUCjKjZHL9FJ3GykXZlvXL291vfPpiUxutWdZqFmVxi0BpQAqT7woCoULqk6rl7b3HXK1sTK6Tfd3StgYHcKA2DnV+ipSc6eoZdO3NDa6tUU8pD/mnmVv1ZOtTsmM71iM1UvYK/rcEGMq8zjYirxPR5o6386GBh1NL2xrdH3zpWrfpxstNsfOr3kgAETvitHppq6m+8usyReVRt6z/qDv0nRfesv39FrVb2T7z231f+Zy75cbLrF5Rcq5Qq4hzfOvpl3VdnSOhyrn2klXun//WDWZLWKfxQlGUP89IuGNBiLroJ6pvNaan2cNAad9i98Af3+auvmiFe3f/cfdX3/mp1GZdVh/JhjIDhfLn4cJ5mQ+9rB0BmmYURQvmx6nPmwsDc/dNfnY2ANLOt17I2hSZIsNbG5H0N0CSsOWKydxMUhMVixLfJHonpQywJJrqhPjEZ7Qu8zUxSgPsjQqUWMukUglfq5FBkpQn9ykXEervxOQ+MWB/knhACNoR676ohRnVBufInt8n1P2xXpUUk/axrgwWXiR7x0k8al8S0iQDVq5UXZPRMQ8kdCzvRRUUiUXa4VVQSqorIctr9iMBSx9INNLGqGryShdfi8ggTlAUmFJJCgQDdhFcSRkQLd88iPBgzlQKZonmn+ynbTzlj20kT9dPKBluT8PrPuBz2uyfjvfjWKZEaYRRnJekLeBgHps+kvQqwILyAQDIvYSS5aQS/agvKioEKsZl89lzXPl+wVkpkSpUu6e9Y4kS37qOvA+FU0yJUyMFy5EjR6yPS5YttfZwKxMfYuPB0YgbE3w4cvSQ6hz1upUrlmq3KalKalWjboVOPyd1yAnX031Ac6vCNSuhXF2tfebK3PsfvC9godpoSgqT+K2QJVq51AqAD9uU4EehNCmwgh0ac9MDuWA1KGBHHKsrq7xaiIkeFAaAlYkJHxfiXS2FQzl1fwQGgB+omEwdonWjXOorEvklqs1kYEx2Y4ABajERy0mpJ7kuc6O7+4TrVB0noNe0bNOwUCMxb5BKFms2B8c9yKuuqbN5NKq2t7e32/1gihL988DD1zxii/edWQNqjfNgNdSz0nw2lVZQDc2pza2q7cO+e/fudUuWqE6gAAuWrSiQRjQf/Lypc0NDUuYIZHnVi5+D1B5j7LASpS0oTsbVjma2/28AACAASURBVHIpgcoVb2RFwEYAkiXWtW709PRY/1evXu1tBXW/kLDnfoM0zqt9U+OyGhU4ASAVa34M8d2rvk0JyLQJEDBnSMRjm+eVXF7lQXuOHz9uKqS1a9daPKJCxCCyGkN8ent7M/fDbkGH5UuWWhxo10nuFfqp6xdNDemnoNfggNpZ5Rpa293hY11eKSTINal5CmBqlSqmfal/EGFGc6dONfqI17TWwSl950xLPXPppVcKhjD3BDMVB8BYnUAG7UOphq1gt9p+4fp17vDhPerbnO6VFX4uqjYRdnHEK7n52m/UcEIBOut6TnS5/YcOuquvuc69vH27WyaotXTpUgNUrGXAHODMmjWrbBw9zAe4A1Snrf/cEzt3KSbLlwvWtLjXXnvNrVMs+Zy4XXPNNaYoI860fd26dab8Yhx27Nhhx19xxVVBgVrtiG//gIdZzLcf/OD7isWlsvprdK+++qq7/vobbE5+5+mn3a2/8zuurXOZO94/qPWjRPWm+t2I/mZbsXKt1t/Vipfua82nqel5d0T9fO3nL7sf//A5t+PVV9zo8IitL6x5LVIXNbU2uUb97VZRK5BcIjhYUu8q69o0L2sFgaVkEmSqk9qtTn9z1JQ7d/nFK117I9Z/UpZpsjGfiFkE7/H3uFZbfTjdz9wHpsxVfDJqQN1v8T5Pqlx93TEeZvBWocm/V9qXrM4Z2/RFGoHCEdjptm7c6lY++k132yKlq9LI/eojkAKkX/0YpC1II5BGII2A/feu/jjM+gWlMUkjkEYgjUAagV9ZBGINJG/PlWUnMdVtyzX/kZzXwkwqPB+2hP3yVSq5Co7ck+VfA4hw1YXL3Y2yIwEsAJauWLdMyTw9KWxPl+spbiyBlMjY/s4+qU6e5qvFTpqv3sm2w++xsrPZQEe7FC/f/Jvn3as7DyyM/QIm4Osi2RcYZ0l8nqM9seRxRhuTgReXrF3i7v6dG6WSWfGxAEj0g8Tpe6ofBXhbvaQ1p13EEPu/fao58OIbe8xyDtWSH6cQAx/tEHf/83PXXGAWgquXeON4S3rqmEOCVdv++nm3471DQTHmx5BzLZFd0A2Xr7V9f/3aDe6Cle05dZTi4JD43nO42/37b33fHTjWlzPO1JdCxQQ0fF31lYCLb+05YuqTQpshP5vWcVZ7CGpDG/48yflsEQVRmHA5aqfk5FgwFwNcyLYpO3vOBkB6583nfRH6ADaivRhPy9tT97qfSKjFIvdRYROVFmTW7clrPWVv+yixTmI+W3fHA5NiPY1v92SwNCOZSSKOIvBm9RQAS7Rv8jApHGsKHJ/4pE3UfIm/0062WBMme36f6ItALKqK4nl5bdZxGn76SEL17bfftjbyRD5KHhLDVkdGiUqSs5Z01npSJ7CAQgMVFAon4gfQ4al8krE8gR+VS5yPc0RbwDjetJPzzwq8WfxQzGg/FFVmRaYktll2KZYcE69RqrYSg1g3htoiqMQGpQqw/YJyhKQG+0RbvfoG1AQCHqbqOumOC2rQ/yYlttlnSpZvWIhVq+3sU6XE+tjYqBsc6pdFWIuUSVMCQ4el0Bm1ui7YmK1arXtSignuIUAFYKmtrdUd0n7EffWqNaEPipHFa84NDQ+YggG7sEEpFPbve8+tXb1c1lmDtj50NHdavaWSEqlCZkYMFDW3LtHxTappN+VeefWnptRYo0Q3VoqlqoPUfUJq0mYpEXRtlC7UP6Kvx7t77Pok14nN0NCAwKi3tGttbtG4jhn4BBj19/aZTRX3NONcR90jzem6+gZTmXkLMG8TZwoY1WSZVz2aqupSUxuUyMZvQvVxKivq1c8iwS9gIqqlIrf/wAeuTQn6OiWzh4cEIlTtRrTCoENrm9Sdgq5W20jKJgDloSPHBJ26BV7oo7faA/YY2AlQivbQboOQpr/y1oUotGweqR/sAxADBqCOAcgAVfbs2WNwAZBCTR/OMzgybD9rZdXH/pUognTt4cEhg00jQ4N2/VUrl9v9hioFu8BynQ8Lx1kULYAJzZmR0SEpQzoUqyEbawBPsQBpXa3Aqub1qO4V7p8RXfPEsUOmJsLCDlu1AcEBat5MavwaG5pt3h88eFCKlU67x6Y1JrRnsL/P7ksAB+fnXgcAA0IMjAq0sG7RZuYAx7zxxhsGkJgPVvtJ15xjTAf6Xe/BD9z0mECQLBobW9tco+DGvgNHLB7rVy13h99/2x09tMfVSpHb1LrUzVc2ut3v79Ocw/Zxyo1JgdvS1OYOHDjkPnPj57VGVej4A279hRdKIVfvYTb1wjQu2Hy+JqByxeUXC05NuIP79wiytKi2kmoOClBx7HyoRccYUC3O6vRQw0yvzH5StnT9GpOTmvADg8OmLmON6hd8tPsr1N5CncU84P60dVgP89B3Ysnr7p4+m3Pr1683UIRtKXNq//797rLLLtNnNYJchw0KX3vttQLI1A2TUlH3EBDpwosv8Yo0gZIhtefdnTvdtddcbe/1ag57K0E/r0tN/dXgDks5RZt6pVSeLW9wR2U/XKl7dsWKVRrL9TZ+3IfDA73u3V1vu+9+59uK18tan0bctECrrT+aT2aRNymLSEHraoGkjlXrXHXDCldS2eSaWzotTnW1ZVpTamRXpxqYQCT9LbN+zVLZ3qmml4DuDIrKAF8Zo1gDjLWTdTyuv9QMYy4R56jgMuWe2hK/Y+LxvI4WeEkFbfzbMwVIBf/kSt/Mi0CXajrd88pt7vEtN7m6NDof2wikAOljOzRpw9IIpBH4hEUgBUifsAFPu5tGII3AxzcCG/9IFnYJOpQLRMj7ZWvJZBLiBURFSY5UiCn5VHA4V2aHfH2IP3E8fbme8AUg1ejp0jtCrZw2KYfYSEJg8fNj2Zo99OgPApCIlYdItipRquPGZVHEk/z2OCpJzJZ690+/fJ1bL5u8bf/1x1IvHTUAsBA8hfYGsBATBBmwEABIjuqowL708FOXrHb3/qPPmaLqF7HltzV5zlN9lr8fT6iT9CLOPu6MjzOrvzfeO2KWde+oxtS01ayJ6iqGMQsVk1CpSU9s//Hvf8F9VjZ21LVio+7O3/5oh/vr516XdZ0KFOdPjkQcgU+3fv5K1TOoNvDEFaPqjJ+DqnHyr/+vJw18xUnL9al/hT3gNRetNDUVdbH+/PEfqd4VVnl5k3UR4OlH21s3Rl6UD5PybQoXwqZshD/ssWcDIO1886Wg/PGwJtpl8TS8Vxx5S7NoawdsiE9qk/RGccRxHhrJPkgqDKuZosQySV0QS3wa29ei8baTGVslhcPOL3DCxvGx5oavN+SVSREGsY8lUoOah3PGWkFmkxYs9yLosqfHAzjJt9YzJZKUI9Zu9ZckKclzkp1tbe2WyCRpePToUT3Jv8Z+J/m7dt1qs8rCPqtEj/RTbwbVyAcffGBqC9qKmoWELm0iWR9t6mJ/SDCSGKdtJLQBBsQMiy/a0CIggpKJpG5UQXHMjPyczEpMyc5WKVRIynIOjme/BllvRVhFm+gziVASn17B5ZUNJNv5jIQ7MZ+QKgSARC0r4lGhZPboGHZVfWrfElMuoKSZ1bW4HsBi6TKBHz2ZjyUZ40k826W0OSHlCdZ5nUr6V6mGDxZyJGmxcRoa7PdWWc1NSlaPuaGBbqlzZJslgDMtK7MqJZ4npXYqEkAqlwQBFUezEvalxfWCbLNu93vvGPBbu04qB6XTS+YrpBQ5ZuASpYNZzWmtYgyGVReHOC2Xwok5Sl9mQ/xam5t93SopOwBAhw4c9oBF8Uc50ySIMKAxROVlSiRUTAAV1CY6N0oMass0Cig0NNYJptQJIkyaBdm8QMiJ4z2Kx7zF/fhxqV9llVarGixHjx3UdQVJagCts271mgukDlM9IwCSLNIYj56+AUvam8JLY4Tap0Xt5Sex5/rU5BKPsLnAPOUesKS85o4lzpX4Z9z71BdTxgULyVqtmwAG9gfQYBtGXaIhqcJIhHEM/Sehz8acR5EHQGJOr1q1ymJ59LDgiiz+UA4BPqalPDIQKSjHvFmhuWFjoDYzD2Y0xzh3ufZHuYSd2ZDUPgf2vW9zoUpWeAAWQGqT+jqGbZ7agzoKWLVSYJbrjwk6cV8BkCyRL5hIDSTiR7ubdSz3ERvXxnKMeGDBdkBAp0ZKNX73kLBeVoGq3zPY546+954bGezRd91JAaRmVy+wh6K1tKTabZCKp/vQu+7Q3l0CBiPupEDf5dd8QRZy3QKI5W5JR6fr6jru1qhG0sGDhw0GLZFK6YWXXnJXXHWVXSfWG0KZw5jteucdAacmWQKOup7eE27Z0hWmnAOw8H2ITWJcMwz8BIg+H2rJUTuIeFPLMR/us39c/7zySNhJa6bfzysaZ0z5KJtCrPM0pyaDRaDZtuXY3nn7TOLInKlVHS3GlXnBmGG9SMynZIWJPSPrA3XBUIzxM9qAMteJA+qriWBf+caufe69w4OuVYqcDRsu0tpV7+sOCRLu27vHvfxT/e315utuQHWrxkYHdT6BNHuCg9pRUq+Z5aeUPlhKVtW7ZesvdZ2rL1d9qhWyyVvmKkrnXUvNvKst0xwvmXFtTfWuQ/d1W3uzGsg4CJ5qrRjjfgQmKu72nZZXx85goxSXjAf9BuayrrARE4NNut+Ia3xwwMCu/rGW2t8NgECDwSdVA8kr5tItjUDBCPQ96/7ktv/NvXHJre7rWza7m1L10cd6oqQA6WM9PGnj0gikEfgERSAFSJ+gwU67mkYgjcDHOwI3CyD5WkdZNQYYxoCP5wT+P5L9O1ZDIIc4he4ZuPB7ZJQclvwP0CgHIMWQLFDyZN/wIMSfj5/U69n4qYvctYIxG1Z1WM0kavM8qZo6jz7zcuAE2LgU2b4Xr+l0q6SE6RW0wHrtvYOqqaAED+qmy9YvtTpL2KEd6xmKPbBrnQqSxUhkY0VgfJCSqpZcDObcZeuWurt/9zPuivXLcoBIJgzW1wIQK7z/i5hBhcASSVM2kiHYwlmtDmWTB0fH3fd+ttP96Ofvqx7EeJgIsRXevs53O0seI3z6rc9e4f7xlz4luypqGtEn577xX37o/v7lXWapZHMpM7Z+fCOE+swV69y/uO0mU4n1D6vQtQAgcCvGpk8WSP/rtm+79w+dyBkzxrlJydPPXLnO3ahzvHugS+qyF1wPACmoikwZtkB1lJ3LC2GQVykl5/op62HlDdIC2BTh6SKDeTYA0rtv/ywTOy4ba+2QWPdqlVj/I9TQUYBICrKZlY8BAq/08VZA3o6OJBxJNhK0JNkMJinBRq0WD5y8ZRBJR0uOqtaLT7p567t4fq4VAVUsWm4JdANUPmkd34+qorh/8lh+p11RucS1JwWORRzsffrL8SRKSUwDkDgvr0lcN6kODz9JFpDAjrVtymRfhhqAxCPJe5KLXtHjlUWWqBdEoG/JjaQjVmK0lSf9ObfVwJHFF78DkHhNEpz2RcukYmVlOT/ww2rESCkE/Ip2e9VKuLMRQ/bhZ6zZYfZ+OifnZX+flPavSfBaIXv9zjEWH9mtUf+oXmsl+MdqFmFxqFezilGtkt3jUvAQOxQIxKSmvtbOTXK6slKJfIH5IgEVPq8W6AAODQoiNWi/adUCcrO+vs4MdYp0jVIlxgcGTyipK+ih3GtNJfVNmgVvBEikVhsaG1S/AWLtSp7r9pNdHDcwasgZXYvxKVJCeURKGJRZZrtGQlw1nGwMFKtZWZGhsJrQuJUKUhHbwX4lhqU2AXj1DUh5pjah62FcsToskwWjgTtZpjEe5erf6Oiwqxdc4vhys25UHKA6wZKOY2ulVAKoEL+6+hrNp25LttcoFsStsak1o9ajDhGQhTajDAEgMkYkrRtCPR9iSzsadV3GE0Ab5zZjRwKbOQVUQpU7jm2a9ifxD2ABPDC2HAN0m56RXaHGiTo9Bgh0favzIhVMtG3kPSzUODdzzuaPLAh105rdG/04qcGgHgyJfWzlmgVHuD+ZVxxjdne6ZomUHAYgFb9xjVH38SOyJcUqsMpDYYFGxnBY5wfc0Ub6XKf36BcAib4BJ7Ddoy1RqecBtV8v2LhOvE+BuMSxWD6LAA/ujSo9VDAli8Zy9WMGdZPUTE5WiiXYq2JdOM18kc2l9pke7XFjwz3qx6Apfi6/+iZXUd2keSkwonlDbAClplIbQ7nWqBpRUhKq7zxvQD2tMpQpmjMl+gMJkEQbuA8YF1NuCoYBkCo0XzmPWROGOUw9LezpABAcyzjapv5k1JSaNxE2xQcB/HouWJKwU/M1e/y6q19lm4jtord49PWvWDOyClDmmVc0SmEc6gOx75j2LVOcgFG2DuvvrTmt/yc17sAgq70lKAyQHxdoxrpwRvPj4OGj7v3397oj3YNupqLNLV1zsVSIqw3iDAry/uyl591r23/q+nq7BJV1L+oeLZpX3Sypheg/c83sSBWzOdnfTcpCc6KkwjUtW+9WXvgpt3rdJVKCrnRNqotUXzqiukezrqW6xLW3SM2odZV6VJNaD/S4go1Fme6TGYHLpDo1fn955aHWR7Wf+8PbQkr1FL7TIqCb1vdZtMqM9qbJhx7i30GMT/uSlYt8w6dvpxFII3CuRSAFSOfaiKXtTSOQRuB8jUAKkM7XkU37lUYgjcA5F4F8BVLsgM/TeLCReS/CoAQAyAo6siAgGt5FaJGLp0JuxJ8+Oodl1C8ZpUsePCEhj6pow+pO989+69Pu6gtXGkD69vNvuv9PtXFI9AOHrt6wwuzvrr9srUEMnuJ97+BxAyIoUmplczao44AMKJNi25IJ/8zvBdQqOfuFOCTBRARtlv8Jqp5WJWm/8sVrHFZrKHOSMS00Yc5URfSLmGwGj5Rsp64USiPqW2CldeBYr/vPf/9z1RNSofECW6afeSCpQ9aA9/7e59ynL19jfeWJ6z9//Mfu2e3vZgBS8nTJeF4uwPY/3PHrbt3yNvejV3e7FQJJK5fI6oinrBXkn+zY4/7yyRfd8b7hzCkAif/dP7rJxrpeSgDg0wva75G/+6nBw8XanmvKGBJ2GZWVh0f545QclwwwTcr3wsUKKZPyxzT/9dkASO/vejVTK8eSjeFWjkCOshzRHs4S8IKH7JfdSEJ68MBmZTw0DiTaOIeHFNpfT4/7WGVrAPm6LoISOraIAjraABpcB6VP3Ei0RhUOyUzqDkWggqVTcuMaEdb45KtXJflkKTUpvDUfm9VeEmyI7eR96urwk/NjV4Zywj9F7mFCtA3jfFZTBHsptDAB2HBtko98DnAheW7nDfZIXNcS/2qLVwGVZlQd0RqJzwFRFg/FhUQkVN5AkJ6Epw+8BzjC6grxJNeNceR3wzwh9pwXqz0fX18rh3EgST09hQIFKzT/GeeM8UBVxNABXPRHuU/8Szliii0dZ3MEBRYxla1gfOqe1zEBjnUd7RqVnVmVKVUEQJQIbpAScVIAYEg2VdRJqhFoqcEKS/Zuw8Pdrq//iM2ZJe2r1Fae8hcYUa9KK4oFj6QgcKq7Uyx4KQBSIQAyT3LegJnUU1LUaLZZ+6gPxbhZkl0QiJo+JOOxWxsVzKoURKjSej+r+YZqqqxYdoJSV5KYr5I1ltW7UkxIOlvyXmozA6hK9qPaqhRwYn9iZ3WnmGPYGiq5PT4xaso6i70gmikbIhRQQhrlzgz1wjQcfGZAU1up1fii9pSs6DR3rMaW1lxv2eXreqGaYg5g42dzSsqUCAtRRsX5XqG1z+5PjSPzUXeHQSKzu1NMsd4DWnI8W7Vix37xXECACIctIR6AVUykY03HnAFqVGttnQ0PAHiYLECnORZBlClhmK9AYx03p2tOKUaAEcCmzWGBPauxJIBEPFFx+dpdXu1Bot8AtcbMaoxR24vrh/tuRkAz2ljavIwPH2iecl+Van7E9vA9NntSqjHNacAhYA87ujLFbEZznjWoqlxKV+wZtd+44OXYaL/UOlNSuSzRfKo1G7+Tug5t6+3pN6s8HoKghhUqtgm1Z1jrCPcY9xG2h7WCk/QZ1R3qL+B5aQBrHu5ojmpdiKojW6c0Nn5t85arKAKtfzoP6yMbbeA9+tlYL8tHgWjmvMU7KJjYj9sfEMwKC0Dya6LUX2GdZS4C2ww06vs51k6LaytrdrR6s3tDsMnXvdK6qr+liKcpUtU2gCr3yZzm6WEpOQ8dOe7efmeX65K95NSslHJL17kaweAlsjwcGx5yr7z8M3f8yEHVx9I9K3gNYC4u4fsA+1D/oAL9YV6UKG5FOsf0vOaylEjzVc1u2bqr3MWX/Zpbv3adW7NctpGlo25ZS5lbotqW9brXmeu0eUYWktwbU7J4BHax1kfwavM8fHcxh6OalveBj8QVSzs2wCuAjLlI26wumakJfS27qKIldvFvhY5ObwOZbmkE0gic+xFIAdK5P4ZpD9IIpBE4PyKQAqTzYxzTXqQRSCNwHkTAaiCFfmRRUW7HokIkIpGsxxcZC7/v6aFHQDVKaHiXMK9k8dvCK+cn620v/Yc6wIBaOf9SoIHDdwsOffeFt8yurlLJjt/9/FVuaSvFy61VpjqZ01PUI7JX6ZEvf7Ms8Q5KkfSt7/7M4Eh4oDl2wrco075TDDD9CG2K1zIglvOebwPtvkrA67/57RtMGRWVIKcCFIVieroYn+rzxQAGtYWwFmIEAHDFemKbmFBb6j9+92VT+1g7rW9eZZbTxyRkC0O86TOXS4V0rVvS2mBQ6ufvHpRKbLvbe7jH5snCdvoDLxIc/B//yRfd+uXt7uFvv2T1V37rs5e75e1NAn7HBYVecrv2dZmSLEw6AaYW9/W7N3lpnP6Pa9LeP/2L71rNJWplZcanwFyLczsLlBYqj7x0qfA8zZ8hC+srhXloPYw3y8IpfzYA0t7dr1nCi3jYU+u6DyJASNYXionNYiVdI6Ah0Qigiftbskwp22jhFhPg0WaO2kUkGoEXJFSZ49Ro4bqAFBLzJPjYn+Qtr0nWYcFF4o7Et6loAELKVXLdGqlDYsLOn28i8+Q+7UQBwXFRFcQ52Y8EJ59PYIOk1zGpPqk+RNsh1D9lag9KEIMK2rg+7Vm+crWtMxNmreTXKK/k8Yn4mDwkuUD7UFHQB/YhUWvJcBLDAhUxfiQhOTfHopgwaz4lSv38C8ov3YtRcVBEolavh9ROYuat57z1GE/+sxFnrketD373fSCx78EOCX7GkbG2NgmMWKJf1yRZTdKbWkFY0BEvmmIqD+0/jeJGcARowjlggFEJhaplWrBjQiqjZtUnGVXto2opCaamZE9nEKbYjQwPukP7D5hqraN9uYABdojjOt+YEro9Pg6Nsj+bnhdsU8JZ7W7AhkrWbiVFtVJGtSoRrFo6AiHVqqODgmdQNXRa2jplg9ZqcQcu8dNDrVJTEBEHavv0y7qsRnWJGpobpJwQvJDCqVzgZ2JCMEaAA/s6tlHFD9AEuJyV2qICmKSfwJsSgawTJ7r1+5zr6GwzIETM6qUsIe6MCXPAII3mzsykv7/6e/sFIZp1v826YSmUqLXDuJLd9xZZqimk+eGhoBQyAhEeXKGUk9onqCFQPdm4BYgSLbWq1V7ix/0AMKPmFJAA5RD9IOkN7MV5lHplKAVN2SegEdcD4sTx8X4wVV2oB2X3Ib+jgGH6G0godxNSFUVFlPWHZSwBkk+G+VsEWNT3CBAJBQj9NiAkFQrXGxkds/OYOsrq6HgIDKiymm2KG+cvUyLfYKriTpxRNRGzaF0JcKMfWN0Rz9oaqWE0Lgb8BHKmBBFREKL8MdCq/WpqASgDtvZQS6pO85LaQXVSsPb3drsejTf3WXNLmyCmYqC/KU50dWv+F5sN4qzmRYWUgHO6P8e0btAnoCCWl3OCIADLcSmp6BuAketitRvXSw+MVeuN+RpgoMEY9TkD5tUeD4b9WhPXGwAGcYRK1tT6WmAe/Pr9UAvZWhVADOMQ66txbASD7FOttTWqGHnNvPNr/rTNZebYjEAP6wI1iQwaaZ3gfBNSYQFNqaMIqKQe1Af7D7vXd7zthhV/7vmmdik5SzXelVItqs2Dfb2u78QxcWOAkYCM1h+AW7FqFWXWI5ts/L2m70nA+UmB8lLNU92JEydLXOvKy90V11znLrroInfZhlVOz5a4pc1SJ6lWmSJoFpNTGuN5welSwTXI+dSEV3PGWBlQDw8bEDf6Gr83ovKTeWWQSPdAVOZ5a8DsvZn/t5tfP+dl/QkUT7c0AmkEzocIpADpfBjFtA9pBNIInA8RSAHS+TCKaR/SCKQROC8icPMf/YeMTVdM7Gee+7e8fmE1RsAIGQu3iBcWhVDAh0R9mfzg5VZDstRUZpfAJfQaGFNsdW5QIV114QoliqQmEByqVQFlng7mCWAgyGIbfaQu0hvvH3ZPPPu6e3f/MeXt6COJ3Hicv2IWdGRBVw7YMqASvNGCdd/CuFizzQLmRlms/ZPflA2LoEeOsiuorfKhWSGlUmaMEsfEvi6mbMo/5nQTF3Dzradfdn/3wptKsPJUOEeEUUjAlJyQGV7ykKStqc79y9u/YCokXqNCQin2Nz/c4bpVeyJD7fKgzFrViPpXd/6Gu3Blh3vxzb0GjLAtXLO0zeoxvfn+kVCPyc/JCiV4UKR9/poLXVfvkPbdYHWmAEwPfuvv3c/e3q/9fdI/H1Ja4p53CyjsThefCCZz4p0bjJxTFAZ72VnNzmcDIL37zquZWg20wSy7lAD0dljetsfAjBLYETrEekfWASUJrYZReNoaFQeWTFa3RLVT+KxPiUGezB8SRCAZRwKSujokK4+pfg01SWIdFxKzpqwwKzCnWjBH7OnwNWvWmGKnnJo0SvaRrGuWJRFPkZNgNhsxJZwBDV1dXWYbR5s4FnAzMY59kq/XEQEX5zE1g5KiVarNQrsn1U/ayvWpK0SSn3OPKSHK/j3dfXa9tResl3pGNYZkrdQQ6l8QP6BTcs60trZabSW21bJp4npRAcXvWK9NKhlJ0hdQdezYUTvHuvmupwAAIABJREFUhgsusJ+c09vtTVpyGhhDDFnjTO2iJPVRxZC+UQumT/VziDltRUXQ2txix/ZL6UO/AG59/b3WByBVg6y2bJ6HRHJUknE/AoemVNvmxIkuGyvARpkgC9cGzI3IQjI+fW+WaErIemCBQqTcjhmUHZrFR3Z4J6fHlDhXjamactXfqXG7d+92x1RHpkG1eFpblgoAUAtIFoICSGVKGo+ohlFVpeqmKAGN5eHo2IiBmSVLlilxrJokFXWuSBZqE4KNJMKndU/DgpevXKsaKJ1SPUm5ps/pH23lJzZ6tG9ibFwASdZhlQJ4siGsKNY8F4wi8T4vRUOplF7YqhGP/qF+JakFHEjIKx4G4zQPS0n+TxepLpIghJLry5arWEXoe3NzoykzvHoHZYgArdo4I1DF+B05ctQnpvVQw7ETx63mkIcPHjART/tc95MHS145V4QFH4oS1FWCKliKMj84xuwZBVSi4g0LO4NP2EVyrM4B1OO9MsE8UwsqrV6EVyBK2wDZDEzod+5J5k5G3aM5Fi0pI4Cl3RHg+hpo/tgywZQInQ06MDaowNQvfrIf5yd5n11vNHcUIwNRinNM2psCK1hQMr8MLKmf9rvmM/CsSN/PpvKwB0KkVQtxjMq/jJIp2p1qngCw5qU6Ghnu1905a+1BaWcwWcvPvn17tW6MKFZFrkG1wVpVn6pI86Or66iuPe7qVXNrSn9PTGrsZ6TIw9KP+72+oUXjCFzQOiWLxTnNJxRxwL5yjQnjc9LuYVSCHlCgRmOuREAOcOL3qBhEBUW/PNzVfR8s5xjTqKxMqlwimEYRBjiM8AILTPYDBqGq5EkdjrexFqziGl4NJxWNYhnhEklSwKPZlmbgpb4fytQv2cGxXlag9pPN7ZzgMgB2QN/jI7K6fX/vfqmOdrv9hw7L/m9EAEfQU4qvSsV5RtdjHFn/mAs6mdqkWAJ5TLHl1Wf8WcgY+mc9sBxVP3RNlIPlUq2N67O5Ull6VrW662/8dfeFL3zBXbB2mVu7qkHnVA0xrTnUTkJo54Grn9fVWh9YZ3nPK2K92pV7l/frgqUkV+X9qL4iThEWeUWUn9vEJ66/nAtIGO+JqNzt6Fx6+j8f0j3SCKQROCcikAKkc2KY0kamEUgj8AmIQAqQPgGDnHYxjUAagXMjAhulQDqV8sgASWaHAFaC1GYxBY0lzKNWRQmNXNs3z2k8h8hVdsQcfNJCLqtWysaTBFunlCa33HipqZHa9eS6WTuFYuKxXYUS9xEcAJve+eCY+9sfveH2SGUzoqeJvVol1vfxyYxsDafYJ9slxGRhLaDYymwf4r5OFmuVau9F7ve+eLVUUl4pk9wKg4azM48Wuxbvf3Ckx/0/sop7TcqhzFgumCS5ACTT7wC2AD/UJLr8guWuQcnj7v5h99BjP5Aq6HCiQ9n4EYvl7Y3un/7mdQbamD5/8bcvWu0qxgrbOp54TjYDy7tPX66i1brm67sPuQtWtrvL1y93fUOjpnjCsjAnvpl568c2u2UB4cJoF+5n/n5xXi1Qr6ltdoYkqLIY5bbhbACkXW+/Ys2MqhOSYv6J9jJLhmXUBygFQqI6Jsu4n1Cu8L5X/1DzZMZAD/AC6MM5SMQ1KdnqLeG8fRsJdvYlyUbSNdYLQonkLZuUdNX5KU5PIrW9vd0dP35cib5ygyPEipoypi7Qk/0xeXfkyDEDP8CUqL7hP/CnJn0CFkjD+aJFE4lDnzwsN/XPtPoJWKFfVouordWOAyCRWAZK0CfafFxPy9fXVAiIyJ4qPLFuT/8nxpJzcR7iA8AhtqagIHZauFjPBga82gHo5QGb+qvzE0e22LcWJbCbGhpDHSepxcxacsr1qPYSoAMAMaj6LNFyjLZ0qJYT1lzEvqmpwRQk9JOkZkNDXUjo+7ldAjQxhZZUZlTXsSSprCsFygy+YMcnyIKNHZZ344Ly1PKxZHNQfUxrfNmsvpWSv2MjstFSknlS9l8jfd1uqL9L15ACraLIHTx4WOqCOtfSusR1dixX4h1btkElsmUnpUTyqJLPMhP0/S06KUu4YWtfXU2j7O8EUZSgr5OKYUrNL2a+AkHmil1LhxRIjbIPw7JM8IZkOioItspg84UVGhZ2pYIDc0rCq1cehmrci2SHhbIFgEQsBwQ++Rjl0UlAqn6v1ZjTlhYppEhso2hobRWc1Pwx1ZBB8aBGQy6H0SFQQ9fg2YVh2YH29vfZ/O8d6Hc1quvE3BxTEj0moGkvdmBKjXvwGOAIifAIIn1dq2x9r2KNYRbmetWRKZkE/WgG/Ua6YXOQM8/qfWwRFe9og8hY8zv7RAhEX5kz3rLMQyCrQyNlVQRIse5OBEhmRaljrEaRKaeCeijxPvG0fipmpq4RQPJWkt6ujPcZf69SLM7UMAOsEet5U8N6qzoDbGBP4EhQlUZlHgDPf/8jxdFYoGRRX8QPpXo5qvu7R4BP0Exgo14WicyZ/Qf26Gy6drEgha5TI8hcWeYVTBMzgpyCV8WqvYNpITGeGveQuVb3aKlgRqVUZb29Wg+kkKmqFuyklRpHq7UDBNRxAB3WrxKBrSRAwpou1muj3hHWix7U+/4CkAysaE6xsY7kPvDgrSUBafF9VFvZtcmfj3ud61ATDHjJ/ACecExUjk7LPs7OxfV0fwiXyOpRSlNZzBXLCq7E7AEZL/VB68P0lFR1UpAd7epxb7250+07dNQdkPpoSO/N695irfC15xQ3s6pjzUOdRUyYntzH1BrSOAbrUxRHJ02Nic0qtpDaU12fBbKq7dMCiCWqQ1ZZ3SYF0qfcl7+8yW24aI3rbNd9WiLopbihInOqlwQkLCmlf77N/pLeAjTacBIDr6j19pJALj8HXcbKNKk2ZW7H7+9oGehfZ+1efQyLXbsUlOmWRiCNwPkRgRQgnR/jmPYijUAagXM/AilAOvfHMO1BGoE0AudJBJIKpFN1yRIVwdotA3oS7+Uf6wGFpTQyH0VokYEyATb4JEmy3pIHC8mtkLqmQU+Nf+6aC9yGVZ1uhWzOLlzVoURRrAOSPXoxkITS5uDxPoMax3oGrVbSB0dUtyPb4pz2e5UVD4wTiCxMS9qfZXFDpGS+/7ENLXo6/zeuv8T99k2XO+oFFYJIMb6mFNAJC/XpbE0/INqTP9rhnnjuNYGYsXCZJCjLByqF4QuQDzu5P/jSp9wla5ZYnB8T1Nl3tMfHNHEaYnOValddunapkpal7poNK60O0n7VYdr218+bbR2xSG6Nshy653c/4z539QV60rjc/ei196Rwet3i1S9FAv+w5/Nbrr4tqW3LGa+4d2ZeF5q/UayWP69z9z3lvRSVa4mdzgZAevuN7RlIFK3pmG8kXC3hha1dgCMxoUyTogXbrPYxCzTtQz0dEtq9AhokOFEWYYNm1lfBDomEYEwMk4DjGvHpb0tMK0Hprbt88hqlDPsDg1AIVVdXWXutTpHVpWH+k9SutKfYgUwc0ykFitUiok6G+kMylGOqZSdFYjDaWMVaL2T1rUaM9uVaM9PejoiEMMlD1APR4imqlrq7j+sJdSUt1TfOz0Zf2eLT5smkerTJi/ZaPiGMBdu4JSWrBY+jUqBabQcscTxxmdF5OR7Q4BVIfm4NqG6IPSkvJREKIaBLUrnRKEhEf1EioNYSR3D9UiABJmp1f7ChwGO8UcqUKRnra9X49WhOSXZvaeZBodm2qc0kw1FdoGxhzOaV5LYELFBCY07rOIZ6R8Xz06pv0ud6jx1wQ4PHlNBVrOaAeCOypBM8FoRpaGgya6+52VEBJGoHodpxUjBRm0QKCZU8mp6W9ZiuK02PgOBJV6pYVLe0S3kggKJEMPZoWglddV2jYtVoNlegBZK4wC76g0Xd/8/em8BJdV5n3qf3fWdp9q0RmzbQgmSDLQscG2RHsh0ROyLOiCxS7E9MEvjm91kzyfQswU4CyQSSGYgT5DhIiaXEBsdBcgyxYrRYaAFLogE1WzdLQ+97d/X6Pc8571t1q7oaGllosHVv0u7qqru897xLofO/z3O40RIMDUPSHIoBjklaqzE5DkUDFUjews5s/QahPgKsgpLK6l1BYYVYaj9jfBEGcO2x+cEkMf0VNQ+uCWeOHW5UcPjaKKxRRUhy/twlKKHadA54+zG1Y8P1PNTlOdBUTarrnERcff+zfp8mth3wpZpIAQyhm7M2I8iiBSGtFgcB2BlPHqP1iKgWASwjQOJ8472ZQiUGlDS5DnDra8/ofeI9sy4z1YUHWn4NIRjxEILjkcDGJ+mDig0m81Vp4wCR1eoxi0keTxtBb4UXs1a0NUTntQMoREcaEwITykz03wpWK8zmI/qbCiWAIQ/FCS3Yj52tddLecAr2gm2qKiuEIk4y86WhCXaqKVA5Ybymc/1AH+RmFmCIAWqii4cR84yULK1jxGu1w/aOlnOE70SSaZl5mNtYywA2ygBIaYc5gDgTuGhbCT2gfvPQ3tRitLXkHHPgz1kYGtgI2ksiBmjDENcdjF8qgHRs6LzDaww5BXlOFcZ57/uD5+b89w8IaG0owjoqaNTu0SwpY7V8WMcIcUCsMDOkF0CJtdgGMYf7AKep6uvGwwN9UNdxrjW3tEN1VCPHT5yRqqpj0tDcKq14D8RXrSYJCTknFB71tcHSkqodB8AQEwVkOv5wbyz2hE3rvKmSi3MLcw+v9d+bDthib6yfhZJfOF5mz5kn933qF2Xugjl4ACBbFY+soZSJvsfoUhvKHCjwOC/477s82Br6dZuqPq2BpMpBKj/N8nKQ8BR9w2Qxv1+o7jOln1nWGWy3hyzYV2oHie8ODwEJpz1kKp/8bgFSRGr2bpNN2/ZIVWepPLJzj6ydq+EJt6QRaJK9Gx6Q/St2y5bVZR+sGB3ZKssfFdl+YL0s+mDd+ft+tyFAet9DHl4wjEAYgTACSSMQAqRwYIQRCCMQRuA6iYDWQCIbckAkvlkekowQIQV2u4xCIwESxMOSJMeNReyRZB+CpM/csxiw4jZLHo5x02SGozXdsPR68c2T8vQPXpOaOtrejLKN1sbLvc9TBQQvtHj75N2L9GdCaYGLPx1eYAkGaHOxqU1/05pvClQ5N86ZrIXWCarMymaMN3iVuzEWVPr89XcOyI8On0CiyqBhFPYksqJkLCm4Pw6dB6g3ZXyxnKtvRVybVEWUbHvks8vlkx+6UVVDLFI+GwCJdoRP73tN/gkwqxlP9fuN/c3YffbeJVIKpQq3g0dOy18+80OAwLY4OEX4Nkj1wnvVn8HzBO8/2evRWFvCeOCf1wIg/eSNlzVZqIoYpxCwRKPZ0jED7pNgvsaPhy6aOMY+au2DceihCdUunGNUVDBJ65O9tENTBQ6Sdz5BrHDE1XphDRpfr4aKIK2F5BQMbBOhD+vk+DogTL76xCoBEpOc/OF7vLZaM6EWiQIUd2+EH/4pc7bLKxQGAEr8E/eMNWsweTs3XwfGq6PYZqtlRNBB9QSSkVQU4HweAGmC3q0dalnlAJOvaaNJcX2k35QC3n6KdlDcWLPGP+GuwIlJXsIkQB4fIx4TQQKV7SuCasJUYKxNYmCI10hHsljvkfVmaH2Fn9bWZpyH9ZIs2alJfyRXM6HooQqJ96lzgYlpB5F833roRXDCpCoTyprw1/sxFQivx+Qva9sMMzncD/u6njaprzstkc4mQKcILLw6FWBk55YjQVukYEqgMhoYtP4ryC8FLGPtKf5NoIiaQFSvQW40ALjHRHxuYQkA0jhN6A9AWRBhvRf8piInA0n7DNwPxxHhCi33WG+G0Jrxo1UdqQzS2GoFl4P9aZ9IwKQWVnidwfUUUwCMxeexAUK4NmFsqDLIrOQYB/ZlmiqzuJagP/E6uAazq21j4hx9iTgRcHW0R+RifYPes4JL1uZCHxmsM4hD2zPCBsIJwiomr6koUhBDlMf7ZR0jJt3xvqp2nC2nB5hsJ7+/U1TJEgNZ/ZjnVCDRAo6KDPafBzgcV1rbikDD1YPivSnI8eMLY8UDHj9GdDwTerm1w9RoBgj8HLFxhLUAP6raw75MxPt54GEHrd2C89WvQap+crWfbKhSlYP7BxwgqMtwloxU1Hgow/HGjXWxvM0flSaDkVZpv/SOdLVeVHVKdl6RpOaWoH4RwC4UcQXZqZJLNMr6QcNQHWGspEJdlAq10jBq8BQCXGSivltbSwMAaaOuNz0AnDo70vNRA6lQyqdMl0yokGg56Ou36ZqENY/zJQrEqMJCvDlePHDgZ1Tj+PjZnIwBJCqECAK19hPXbGyMN8/D2Ov67ewMff0zxkdrhOFzbnxNgMtrKszWekiIHWsz4eELs9YzyMxzcGNNuy7YSvpaeC2tnVLf2CJnzlyQt44cl3dOnpEWKH35XcKx7sE/VWxqUzoI6z4ovIYBovgghyr5uGY6GBabMbhfKshUg8cHAgiq8Zu2hXilojIsxEVQe5YWQ804ebqsum+1VMydCZvBLIByAkzEGHtnECSyjhZUZeyHXqiltLYYNvYD55aHQZyPjAHbWoiaYfxeU6tO1ujqaFP7zl5YHQfj7AGoxdOUqfycdpH+u2HKtKn+1q7qd+TQZlm9sVO+8nSlrPx54CHXHHKEACkESFc1xd7VziFAeldhCw8KIxBGIIzAex6BECC95yENTxhGIIxAGIF3FwFa2HG7Gibhk6Im1FD6FL14MrVP0pbxqWsqMZLREAd1fP49aIFn54rPzE8AkPm1T90t98I2LQMJ36vZYveCgvWwQvrXH1dp/R/WSQq2bWQbYqqiZPccPW9UbRIP4wiO7oWd3e0LZmib22GjdQnwpPZis6p0CFwIkG6smCwr71wgM1A3iSCmAEoGJgyvZhtLn3CfLtQ4eO6lt+U7zx9GW1CjxbU9mWLMXz9ZXGJtS07VRhyDa9++cKZ8bsUSwLIpWueIwCwLP6xt9Cd/9305AhVSEe59KupfLYZCafWHb5RxxfnRS1Gp9DxUSB2oh8NkDp8+H1eUL4sA3w7B3o5gbIjjKm7sjEbAolqzoH4uNkvc+AwM+rg5ECWCsR2ixyb2hf/72gCkVzTR5YunMynL2DAZb4k1JOZZo8OpfvxT6z4xyeQ8k2ZW74HqFavXw6S8Ag68zkYC0p7KtvNorYkeK3bPWhg81mzw8HQ79vc2bx6g+HowPB8VSEw4M/mnllVOXcTjvTJHVR6ABUyAU7VjdXnsiXKvpkpH0p3bAOCEP5Z/q90W7p1KDb7mZgXjmVAdsqQrYsSN90TAwM0DJEv2xqy6FOI4ayS+Dtp/WWKd9TwMzhtwokLBrLii9WSoIoCCiBuBiCbEqV4grKHtFJ+ML8jXRCeVU77dmnB2apJszJN+JENZlL69HZZ6hCJIllJBxrjT6i0ri+oA1gqhTZRTMuh8QPJcFUmsT+Jq8SCZq/eM83v7MapSCPII4/Reuc6yPgoA0nBfpzQ31kpfVzOUHD3S192KxDrrquRB+WB1r/rQvsEhKjiyAACnIGkL+0AgkqHhCH53O4AEoAnlE2298lm/CVZhKRm4JsAI1QRMLFPNkpVTABVPoY5fwsAO1DzS+FE9hTbn4zMmzPOgwrLEu9WgocUcN1VxkDGxGI5GgAyHMgiksfm+EiEqP9g+oAKMN/umo7rEAEtwo1KBQI7zghZ2PCstwwb6U+UcbBo5B4IAhYCItYu0zaxXBFDYjWQ9lWQZgB4EWIwzk+qpqqzL1/PRFpFju18hnlOFsUaQ3hP6Dg0jjOCzIFT3ECCpakmt3yzZ7a3umDDPxnzT+YQxqP3sFJu8X1X1OTKmD1n4uDkg6gGtB0v+c59Ix5V0DFM1pyozrEN+Xw8i/RzvJwBwqhAPhNW+Eu8rdCIAp0qkl5ANqhDME9bhYhy7WbeK9ZsUUJjCMBNjRtc4/B7s75S2OgCkljr0LcAk4RBqb9EesgvjNA9dm48fqtT4bIPW2imaIFlQrqQifhm8PmqhtbbUwyoR4xvBpmUf9x3GWM7AucqnzcL+UA/imuwv8ssh7JCWAvtA1vNx39cxFWhsPVAAoUpLA3AKkFTNxkkJq8e2VswfqylFCOrP4ZVWqozBuDegZ+srf1RVhDWA9nW00OQ6zWOoaOQ6xfWhFwCXY5YbQRUhP6/NY7nmqJ0f/h3Ugzl5AZZ1bx05JtUnz8K+rl7qG1q0RlsGxqOqItXqD6olACiFZpzbAMa8B28xqLXvFL7qAmRKOJVPcT4qAlKbShvRZMCsgQTVIcZpIerDlZZMkimTZ8gnV69SgJSRg38nwC5Ta4kh3gRIGZxbUE7RzpPnZPupJOU6r/8uUMu6rqiSk983/JxtVpgEpaeHSWxnEBZxH30oAuuwzt2ADST/5n1OZq20d7Ed2bpcKkt3yjOh7GiM0QsBUgiQxjhUfordQoD0UwQvPDSMQBiBMALvYQRCgPQeBjM8VRiBMAJhBH6aCFCBZJul9bklwxNB0KIJOKNHqorxx1tm0lt8jd4qvZLbN7ZXLJmfzHAsCB2Cr/OQSLrntnmyZuXtapmmiZckWzAJ5j9Olsw/erpOtn3rh/LO2foxQbXLA5TL9wxrIk2bWIokT4Y0oAD1xUar8xPcCJdKkAhlradf/OgtQvVSIkBK7JvR7t/3WxwYc8lBPuF+8MgZeeq5g1p36Oq2sUjHrnxGwrSHYUs3Z8p4hT38v3ZAvT/+5vflJ9Xn5EM3zZFVAEesfZSDp9c9R+P9v/iTk3IGlnddSBjxXgpys/H0eA7Gxg3yN3telB++dlxrKY3YEmFQ3A4J9xX35+XvOX5cXG5f++xaAKQ3Dx2MFkX3T/WrHR0SYQaTzAbKP6XtIQhDwIS1qjoCSgOKWay4uMGaAbxmYpMJYgNRlsjs6e2yhDlS10xGZiGJyc1fK6gO4vtM0mUi4cd20EKI6iOfnPPKIV903tYnAxy8htVQsQS4PvmuEMTZ32lS36AXr8nkodoZ4b7VeitgR6T3w4Sxs4XiZxlIXnqFhFlPxayh+L491W6KR6+m4vnZBiZjmSy1hK/VuVH7N0IZPFEfVCCxPgj3430oaOJT9IRmtOvCRqWGtps1dpwNmKoUdAJQxULVF66L81M51YdEu8aP7cA5qcqgAglyFOxjFnZeLaJWdIpEcD5vFYa/NJFN2zNnc8h9qFDg+waQcC4knWUQtliD3dLeeE56O6G2gW3VQG+njouU9ALAK4AAQKYIlDn9AE5ZGUWokTUbbSowiIIaJsMphAxIysM7rBcQOxX9lgs4OAQLMQIoRA/nQCIayWWcEP2YD/iRp0oiHbuIMyEgk+UaF42R5qVxLt6VkwglkJ9BqhzUkS72vWcqCQIas7PTEBNkYl1ORZz5fnsH1KEAMFr3C3OA1oqsYbVkyRLMGaqW6G9HZUKq1EGBpGPaAVFVOKFNCs84xrRmTz9ACwCS2mQB+LlxM4iEOwEQYRnvhUqUVMwxDA9ToLmxR9ClIIhgkvZwAC9ZUG8qVKFyjPBL11MDmASWbDtr8yjcdVaKBEjaJqq+qJbBrXtruUSFjH/fL5fRfxO4saPzEAl9wjW1k8Pc88o9D115rK4FlHBwnLu55+c2xz9jpTFFjAYAfagaofKOc5+glHNea4sRQkG9kgOQQ3DE6w9wTmF8dzWelQ7U5xpCXR9aSeYVFqmqjjaSw7Bay8YUZv2sIdbJSsMDGrllkokxlkLVG9ayQdRE6oa6bniAdZDcWtY/LD19WKegQJowCTADwInf3ARIrJvEaZ+K83lo6eNk/w7xtY2s3zz49oCN9mv8d0wa5gQVhYwh5xPt9DxA8nWrTOnkrTzNno190Q+Qw/cZJ0JlxpbHdAJU8n2ObQX6WGt5DMeoPUhgdp+MI1XZtefqpAkPk5xETbPDh4/K+UsN+B41tTSBFo9JZ60qxL8v0qXXHcRc53eCB+O8d85hrUPmAqHVJjkmlSXRM5BzFPOCc5zzFfOC7cqF2pj13XKwXhQWlMkNNyyUj95zj8ypmAZxIusYRewhCSpdh/jQCdZ7PrQAMMt1j/XwigrzdTz7hwV0rdS10RR2A/jb29fp/eB9r9Cz7y9Tz/l6XZxRfM33/YMAquhFuyeUj/ddfRW/O+RA5WrZfecH0I7tKqIUv2sIkEKA9K4Hz5gPDAHSmEMV7hhGIIxAGIFrGoEQIF3T8IYnDyMQRiCMwNgjEANIHiEF1ER6Gp91YwLAhBYKLPSJ7JiCyAMl2yd4Dts3mkCJKnKStXFkoj0IeXyu31+LT0gvmFkuG3/1F2D1VqIJ1cSnpXmVRGCSTPXkj6Pi5V9eeEtegp1dC2zTOpFESaZHCSpZggqdGFS7WqjiFEr6hLe22gWIibg0Vef82n13IznmnuAdexdfdk9NtCEZdOTUBfmH778qh985q38nB2MByOeeRI+HcEk+H6W/E+EdG8n+/MzHbpXP3XubsFYUYRrVWNu+9W9y4mwDPlssD664DRANyb0E1RsVY/rUsYvcyXMN0giLnZvnTpWnnj2o98drnketK6q9HDez+9SDguBx5H3oTHD3bNPCTYbE10mjHT8WksXsWgCkt3/yWjRJZolhgyZUtvgEpL7va2kgBmodReWCAhOAGEbU1a7wKiDuo0+PI6nLYwkh+FmWq6XCp9kVLCGh1odktVdBUS3iVTpqvUb1Ba7fD/sovq+JTyTzmMBjQo4AQ4vAO/svfY+ZWSQbzQbMwI235iIAUsUCE/5UaSCVy7Z65ROVC0FLKVUj4Rq5AA8ejHjFDa2YmID0yV0FPy6xyLZq8tOpBlSNpffvEu9OVUDLOE2YOpBFBYVeD2BTVWF8ap73gfnmQRh3j4EpbwvmanBAARRUOvHpfr13VTTRgou1naCs6GiHCgdP1TsImAFVRTqT6qgvQhs2daZ0cdL1HO2LFrRnbRLsoIlt1tdROzaiB4wHAihXP4tQYgB1i1JgVUUFUlfrJdSbOS/93c04FWEirONyxyn8on0dFUg9sMxASMS0AAAgAElEQVTKzCmVooKZODcUMlBMgQ8BYOAcSEL3R9JVsSJDUEPguP5IquTnFUMNARsx9BEBVibAEeuapKO2D2sjqSIAyWutFYQ2+QS7TkuXnNb5rZZY2LzfHO9ZI0cLLktrpwFAaL+iP/S7BO+1tDZpMrkJNXM6AedOnqyWt6vekgsXLuD1SQcss+Rj99wr//k//76qtMxyjJaHgtpeTWqJ5QGLAU4qiwCB0P9qq8VaYj2wAoSKT+EpPiSE0GcJ8NoAEkAL5g/t5gg6/LhXMAmiRCEHrQz7CDAdQOL84zgmhKGqi/dlc2hAgQHjoxAKcdSxS9UT14NsQDvWU8L+Ns8srn7+eXjl1TNBhY2NK7MsM3AHpYuqFqlOtPnrQZI/J2G1dY1T4Lhr+e9kFeNQIYf75DhnnSiESaEBxyYVOrxPgiOtjQboxnNFADRyEa8+AIXW5ovS09koebCsKy4BiMG5mmEVqxaWUH3lAViCrABaQk2TXqSDJ4L+jnS3AQQhpgMALFQwsZYZmtLdi7VpEHHLGyclE6ZKOoAT4RPHJNuiMIjxRuyp6rE139YMDzl5T3EAKU7xiOjhPAqEXc0rji2Lr1kRar/HfQ8aiONsVQgNUMQ1IWrlCSBnDwBwnYIq0ClI2Z+0rvOqJgKkHqxPrR29crT6lJypOSenay9IHeoYdvfh7ACbhIx+TcRKAHDcC+tKwDb8pn2dWh+iLpLa0/H7g3ONrwlCneKKY5I9z/vR+zARpK4znOtZsDTNwU9xWSnUrPgNBdKddyyVm29E/chJWBfyeADGFktg6YkBRHEs4836bt5CVeEqwSnWRl7Hq1LZRWrRihhz3LC2n/++0e86B+Ni/WXzIAhAbYwatON1JkyA7eZVbx9gGHLVsfIHfIBjds3tAd91p/zcHRgCpJ+7Lg1vKIxAGIGf0QiEAOlntOPCZocRCCPw8xeBIEBixoxJJW785dPeQXBjibBYvj0IbOKjw6RBUKHkE/D+7AnAKnhSpvUTQFTw3D4Bnwtblo8vXSBffvBjoyqPLtdj8XDKQBmtks7DnuX0hSY5duYilC0npLEFNT2SnChOFRWAC2NXn4xtPPE+f+UTd6LG0+1xCaOxHT36Xh4eVQGuPLPvdXnjOGyo8KT/mLerZWRjODHVVr/+wDJZdmuFKrMI8b79w0Py/ZePyIJZ5fJbn/kIVFsl0TjwHrgPlWhaJwrjs7WjW/569wtqhXf3zXPktaozantXjHMfq6mDGukdTXB1wu6uHTaBZm0XN8LcDOAkiA32ZNDLH5Xss2B44sZaEqh2LQDSkTdf18SZhyBUBCgowfU9KGH7E+sfRQB0vIJGC9WzSLirF8HkowdITORa4syUANnZ7olsgKVMwBcqnZhsJQBiQo61arxlHUFHTq7ZxVF9Ygl3A0BaQ4a2Vegj2ij5ehNMWir0wT2wDf7vKGp1T5UzkWcKH29Z1GMKDRcLs+tC8tV1uybJkXDVuk8uIcvrZ0LF4WEa3/cKKV9Y3duC8TMm5FUV4ay4eH0CJNpasWg8lQsGrKxYezdslJhcNoBkAI72ZL7t9nQ87MjwJH4EqhzWvaHKxoq9Q+2gwIhKKu5H6EMbLKuD1N7WIuPGjcO1re9SAI7SUg0gUXWjDA7RYR2jFCgONDkPoGIAD0l5JJpVmaJlsghSmPi1mk4EikMsHIRXtIsiLBroRd2ylkvS0lCLhHsLkvsAI/BTSx0GREICmHZjPKKjpxdJWShEsiZIaxtVI72SX5wDlQFURQBDMpSjdllp6QYaJ5ZNBggrVlupFLRHv5xYmMrZXjERrX2q/WjJevYJVRTc+L4pkNw8psqByiBViECx4o5j/Jhkp3qiqbFemi9dUuhw/NgxeevtI6ir1ipdSIynQ5F2vq5W6urq9PxU+FARxH67a+mH5G/+aieUEoTbsWWjAd8lbeiP4PxXCMDkuVMgsUXs/0H0F+eSqXsAgyg1QnKdlny8ddr7pVPNhz+87RvPRRBFOz5ClQjsuwgWVAFGBRD6krCPfcl+4zxTlSDASZ/rZz+fCH04L8zS0QCnt03ziXNTbABKAbZwPRmkqo6giEo2N389FBnC+diPrN3FPvHQ2tQaZhPpVTfsE+0p0iKOUfwdtaV0CiVamhGIKOBk/J0C0CwSaS8Gm03U7mHsVIHmAGs/4FxXO+rv9TQDIMHiEN+nHZ2AR52oMQYLvGzEKq8YYwwBZB2eoSGAZtiU9XYAmMCWEacEjMGYRNvyoIhhc7pQX2dgKFtyYcVYUDpZUgA4hmkBh0D3498QWg+NAJdjEiA2CJDUHtKJ4rT/8LdXh0UBE+ND8IS+9KCbsfJ11hS+UZ3l1jQfe85jPT/GNi1ge9RC1JRmBJkcB3kA2LSy43ijDSgBn54P/UlLwPb2TrlwqVHqmjvl2MkaOVF9Ri7UN2JO5+ia1tVjFqhsV3Ym1jDcC2HyQDcAEhRdwJtoPR4ewC8wNFXMKXgGoOV4HibM1O9V/71rMFd3xhjQWmVYS/NhW5eVk4v6R6VYIwpk8qTpsmLFx2XKlEmYZ6mw88VYTmG9JbRHLTXZ9/Z9w/WYaxet+wilaWnJD2lfV1BQpL8NgBn80dpQtE0kAHM1nfgewWIv5gonNWNv6zTnvCle/VwlbOV5yidfpYWdwoBn4v71IQ9ulwPrF4k07ZUND5yQdQcelLrNlbJlT5Us3bRXKpcX6P6Rmr2ybdMOebaqWfoyS2Xhqkfk8cdWywz7WtWN1ng7K3bLpkWvYN9tsqeqUzJL75RHNlXKmkV2ntjWIdV7d8jmHc9KVTPgPva7/7H18sjKGRI4Jdp1SHZt3ixPvlArnZIv05c9JBs3rpXFwdpNySBHpEb2btskO56tkua+TClduFweXr9BHhjRjoRm4c+mQ7tkU+UTchDlSUsXrpLHKh+Svs1rZP+KmGrL3+uW1fFFpJr24hr7V8juLatltPJSus+JdXLgwU7ZunmT7NEL3SkPVz4ua3ljda/Evf8I9lkzNy4q7BGp2bdDtm7bg3Yyfgtl1SMb5ZHVcyUW6SOydflOqdi9SRa9sk02Yd+qTsTizkdwf2tkRChczLah7zvzp8uyhx+Xx+ful9XrRRIVSIzR5s1Pygu11sdJ+25kaMN3LhOBECCFwyOMQBiBMALXRwRCgHR99EPYijACYQTCCAhrIEW1F3FAIPaHoSAPg+LN5CyESRRGSRLv9tZI6hA0zwuqeXwyNxHIaGvwP6WFeYAqd8hn7rkV/yFvGRkPtLRVCruS11lKBF/Bv01dINIIWzlaoxEkXWhsBahAghGqln5mRNw2qiolit9cY4Mx0jZZ3OKjEYBuHmpgRyaCfuGuhfL5T9whrPcU/9Tx6PcX3C/ZUGfS6Cju7Vv/+qq8drQmAI8CrQr2YwB8JFPR2DXisEnc2LBPY4q00aAK6yD91meXyw3TJ6oSoL6lXW3oqCrasPbjMh+qMyscj9Qr2nfwyGko0SbBso4WVsPyvQNvylPfP6h1kFZ/6EYFSx9ZcoNaAdLe7t/fqNanoFnz6qzWnGqUM3VNCpyuvCW/v9h9xc8br74b7b49oLoWAOlo1ZsOxFhC00MZrwLySgKrgWPKCL+xrtDwMBKi+IwJYKpnaNU1ZcoUtQTisYRKmsCEckKTuUgqqw0SE/w8HglV2iDReonJNq/+aYMtE+FICZK2Q0iuUrHEpDU37peLQvZM/mqSm8chEZuHIvWqUwAE6AKIYOIzJzvP7OmwpmjSmqoJwiVV6SEVjN9eKcQkua5gWCf4hDt/84l0b/nEBCCVG0yKRnB+JpZLAWEYB2+5R0WWJrVdUXs2R5VOGEvNzc2anC0uLtYkZAaT2aiR0kObKE382nl4X/2weAo+xU5LJNu8AsPDdkvoM55NLTg/jicYohKFiWJDIwZRVI2hQMWeklcQhfth3ZH0dLQF99yPdhMSqHoBh+ZSMQYVEPuCbad1GtvOc3GfgoK8aL0kPo1PFZKqFdAnrEmjLabCBW3o74OtWzNUSEjU0ypMUO9osAd2WcgZ5wJ4sX5PZy+gXiqVLhmIF2yykBS+Yf48KZ80SYpLJwDYocZbYYkDQsYKGDcCAz++/BrDJD4t5bRul9bzwm5ReIQkOms14R4zqG5wqo8U1vDCPl2spYOx0glV0ZkT70j10bflxMnjUFjUogoLkuIp/bLu82twPw2y53s/kDeqG6RjIE3GT5kobx17GyorgEbWXcFYLB5fBkjTJ3PmzJF/+ObTMr50vCkisDYNoAGEdWfOnIl+D3mlAgEWN4Kk6Pecfu+4WkUYEzyWtmy6zvl1FUl+vVen4jBwZo97QLMUrYHEY9LQ70yG28YEN8eZ1dvx59A2uLVU6zsFLGBZiyv43e5OpHNQQYXW92H7A+d1UMAUJV4RyO9mu08/H/11/Tm1PA4ux+vzN/+2MUcQaa1gezxzoAWuV5tFv/Op8FFlmeGowWGzaksHZOjqgoKs5SKjCntT2sCmSRu+VzoBPTjGCkuLFDYoTAAg6QL06+loBDgySJsFJVO6U2T29kGpgqHc258CdcxkKRmH7yPW6qK1JoEl+4swzave3E0SKHHz9oUWj8QHNqxv/L9B7N6c2tH1HWPAc1BZ5seBgifX1XytsSRY1mtyPrC2GsGfXZM2owafqaQyVefgQCoUd51SW3tOamAHewzfi7V1jarUIiTNpB0la7FBSWjrLO0XUVsIawbBESaVTlodw7gqoTfH8CBsM1HQDH1DNSJ7wCwcCfvYtiGuU/z+sV4GlALQ4/oO5WFBEZRGsAkcN3GC3HrrzbLktsWwwCxUu8c8AH69P6xhWVCz8v64BmRg3KvSFm2j3SofXGCb7KEJzF3cazquzbVe1xds9poWrIToZvHqYRHbRbCmtaOw1gYfauC6xBpNA85KceqMiug0GfuLUdQ0CpD2S8GqMrnzoQ2yOkiGqnfJQ48ekFVbN8taUodInbyybaNsrH5Qdu14QGa4iytUkYekrLNCHtqwUuFS0yubZf3GOnlo9xaJsZaIHNm+TjbWPChbH39A5uopAZ02Pi51D+2SLasdGOs4IJUPbJfMr2ySDQqWAJ12V8qj2ybJpr0bZalnKiMAUo3sfmStPLNoq2xfv1iBSkf1bqkEPJu7dac8uigRxsSiF8G51q2vAVerlAfYsI4jsuvxzfLsxRNS/vB7CJAOFMiDBcvkfo0TYNDex2XdV0U27FonJzbvl+Wb1stiXv7QVnl0Y408/PQWWRklUha/9YeWy+bKh2XxJNxPR7XsrnxUnpmxVXYCCNodGkCSh8qks+IhF8MmeWXzetlY91AC5KqTvRvWypOTNsnWjUsBvwiotsjmJ47I4dqlcQBJY7SpUx7etEFWopOjfffw07Il1sixD8lwT41ACJDCgRBGIIxAGIHrIwIhQLo++iFsRRiBMAJhBMQrkHyqyOVZlQPok9Q+4T8il5QIkgKPXWsCxKuUkieh9N0AnEjsiuSAwidXLOlFm7Mvrr5bVi+7cczKnERwlOy6fM83jaChtaNHTiOZcgm1AI7XXJQq1ElqgCqJlkzcb3SY8tMMsPi4sb4T7duouCIYCSYdeRWfnPOv7R7i4VLi32egsvoHwKMXoLLqZSH4q91GyS9e7WkS92cS53P3LpHPfmyJjCtm3Ydh+c7zh+SZ/a/LvbfPlw/fMkdmo04SFUrsm3/E+/ctu0kmjy9W+72/gOXd/lePaU2s//TFT2jdqIaWDgAHqBrw2lsx8TpUIFGB9frRWo1DUxusnRC3GeWlUjFtgirQevkotbvXZLAzMdaxOF8epul9u4H2fgAktZ2jsgaJMAVAro6KB0hRmMJxw2LnSHlQbMKn1flEd3NDvcyYMUMBkiYSkThk4o1wicfmAQLxaXcm4mg5FsET4RxXGXhq3deL4ecESHwCvHzieDwd3qbJaCZvhwBGOI6peiA80qLsuE4qkpdUoTDFyOt0dgH84DxUZvR0wlrKqyq6OtUWLxvX6+xsxxPlTKAjeUgIhDZlOPVUKhLBljQ3MNHvkn9MSjIR2IukcjfuaerU6VorJQ1WUOxTKhwIupjUVwiDWBJg8aexsVEhTFFRkUIYJlxzkPjsgcqNkID7U3VgigPYSGWjxhHtxljnxllSpTqFGIu0M67My/v+YvwM6hTo9dge3jc3ryDzENBbg3l2kAZoQxDGxLeqXlydjwwkkyNoay/iNjQMEEPLKzcmec7x48dbm109EiaEOxAb1hVh4r0gr1AT1Xz4H/5VUMh0I7GLfsPvSFc7QEsrgFIrFARlMnvODZKdX6SWVsWALOWTp0BNA2hI2MgcNxLwWuMHyV+OOX73aD4cn6mgiF8vBBJKEwxkEehpc90CQsyiCXWqixCbLqopWlulH5aVp2tq5BIg3LFTp+Sd6pPSjtddDQ1QTXTIhbOnpQ3xnVMxTqZOKJbf+MKDsvTmBTKIexiEYurvn3tD/vDPd8gAYMKE8okyAMDQ3NouQ4BI/UhgF5XCUg+dv+vrT8lHP7JMwarCQqI1NK6mpjYKOzxAYl9hBo54GMCvhTomKEBiIKgC0y8ag5BMz3vQpDZoCme4MnF+c62i5AP7AmCqssPHx55acF18+QcruBPHTNymdWpimwcW9l3kwFRUVeKAj4NTweMSH/IIfua/1/TcBDEOLHGdVCjCtUkHtoFFf38ERzbXOT5oX2lKIsYlLaULc61FutsaVHWTm5kH4AAVYHePwoB0KI8Ki2jziHEFMsS1rrsdqrH+TgUT2ViP0gGQ1I4P3wW9sHGLoAZSCuZVUelEKSgZB7c2QAstusUaYx4g2eMD0X9zBACSQh5VSTk1TmAk+/d8vSAFRjg2xcMm95uKLL9v/Hk4J/AZwAmP0Tpnw1YbKwWDSmvWEXJDUUe4wtqA/YBH3d0DcgE2de9U18ip2ktyqh52rxjrhM7ZBOKE0KqUg/Um5nw/5tcw7P0IcIZQ3wwDX8egwnhcQx9YIAwcBFgDNIZMS9c6rsfaQiisjD1yoGN9xfrDmm18MIAqobyiQlUmjh83WWbPnikLF83FHJ2Bz2AXyHWMQIob5ltGJmYbBggfCkhPMas/KhwJyXydIsIitdbj2ok10NZpW/NUMcqHCwCI+Fq/I9HXtm7TipXQ2D63en/2HaKWd/h3CK/Bmk+TZ8yNnzNj+utyAOmrkvlf98pXVwbVQhEAh5WyffoueWKNR0W4UOSQbF69UfK37geQsQsTID0KBdP2Xeslxmjc8RU4/gF3fN1ueWQt1E5BCMQTAFQ9+OhFeRzvL8ZyUrP7YVlb9ajse3xpQJVUBzi0BuodwBwPKxIBEs+zrlkePwAIE4iJnq92PRRXwXeDQbNzP7vqadnxQEDd1bFPvrL6v0nfV95DgLRlkmx192ktsH7Zcni6PLz9SVkb7dpR4rfmgNwfB+XYJ6+gTzZL+fZn3PEESI8iVttlVxQquf1WbpeKXU+I75LIoc2C7pTNcW1ilzwo63YsjwEk7fdNkrl1l6wPgDhCpbVQKlXuR9+PaRyGOyVGIARI4ZgIIxBGIIzA9RGBECBdH/0QtiKMQBiBMAIKkDw0iqWXovnyMUVoJAeyxLkl0nkKJVH2KwFq2NO1LlHmrqYJQX+sFrLwScLoSfQ/3icgcfdbn1ku99w2T48cee6RzR/LPolHBZ8Gbm7vkjdPnJefoFYQ1Um0S1N4E1DWaFvcSYIxDZ43cf+xBJo2bF+87y65cQ4sc8aQDEx2zuD9f/vf3gBAek14T7E2u/pW7in12HVGb/FlOOCIJoyMU3yNLH8A1WWfRc2jX7h7oRTBcuf1YzXy3EtHFPiw32dMKlNF0dlLLfIy6lX9f//hkwp8WDfpG//8kjz74tt6qo/dPg9WWIVCWJaBTPddN82SJfOna70kv7H9nd29su/Vo/LDV49LWXG+fAjWd7cvmCFf+qOnoETrdD1qvZlMTRSM6+gWhrHx6yZGdMxeC4BUdeQnen4PisYOkJioN4DUjyQtk+2si0GIMX36dICibE2yMlHO3wMAqbQIItxggo1JuWwUYacdJC0RqYKgQoeJRwKYTiTmaac0qXyC1NfXKXhRqIfPqSxi/Qtei4lPJuhoh8f3CZCYuOvpNaUQrYoIt7KddRxr/9AujQCpoeGSlJYUW/IWCXjCo1ycQ2ukOPDAxCBhTDcKyyuUYXIRicm+3giSqhEUby8BSGL9FrOWY7sIiFhrhRvbwgQ0f3h/rF/Ddmr9DLSVdk+9sJ/T+jO6nhlI4m+2w1sLMjFttkhWW4nH8ByMC//mvvo3juWT8YRvCpBcEtPbERIemKWSqclUh8E6QWgvE7cE3ryW2v8hA6wQEMoBWrexTawRFauVkyH56E9v/afJUlietQM2tbS0aL/n5+TrE/6syzZM+AZ4lI2EO5O2TCKXFJWhD1AjpgyF5TnffEZciZP7wyfFaS2HsZKKGHPB71f1Cutgsfss2c7xphZehHdMqOsaSAgWkVaAoi7UMmE/nq05I8ePH5ejUBc11QMaQAVXVVUlgyBRqRgz3VCYtQOCzZs6Q4pho1h19C2Zd8NM+X8e+0350f7vyy03zJKP3X0HAFi7tHYOysvHmmXz/3kCx6Zp7BouXJR58xbKrLk3SDvG6b+/+LzOgb/539+QX35wDazikJiGneMwgAtn/Llz5zXWfo0wJZr/hiDr8bX77H2/5qYpXKT1l4MQakdoUCUGC5GE11jwS5QAjaoz2sph/qIGjVe1eZVRbM2zsRj827fJwwiC06SbB0mq9vGAJJmSKlavL/H7Knje4Gd8P3qPTrVrOl3eHtU6Hhw5iKQNMEWUQiytMwR4oZACABmqrNRh1tXqkr4egHCsO2mAGYTPfDCB4zgdUCUnl3OvH2tBl0LpSC/WfIy33LxMrFmwJVSwANgCID4AME61UU5useRjjOcVlEBtSXtINo/95f7tYx2l7dH2R/9RYODH10QiHApuCmGMoMXHV9U9aigZjYeqsBxIsr6wfRQiEuQQplLVRbiK+Uu4xm+wfgAfglqqbqkMZL2j+oZ2OYUHZI4BIJ27WC9tWGdpO5cFRRBVoWwP10au00BtmEednKm4LyqPqLgyaEQVkI5DNB9l6fAR1gOokLBi6ZzW/tVWmJWfjw+hDdWq7Buuo/kESPgeqZgzT2666SaZOX2SlOC7Pyvb1LRpOK9afdJWLmNIFVF8qCEVylm+39tP+z6zQzULRqfYchCdDygEAREBklebWk01hNA9ZKHWjarwdHX48Jm3tMvEvjrmoEwvnzYn+Zy57LuXVyCtSIQSOFcE605fZoEUxHvLKfDYvyoGchQgibPEC7Shbu9jsqZqreyDsoWnaNoHC7fDa6J/x3b1lmtOrRTpgOYo8boGqtZnbpf9MXIFa76AzZoCpFrZuO/xmEppLJFyKqyRMRgZs5/awq5q5P0rrNlzv+x8Zq0E0aDG7+Aa2Vu5XNVUCsIOr4v+Hby1Q4jNxmhsDCCB/gD2BPeC2uixNVK1dp9sdDKuI1tXyHrZKvvjd2Sw42IbgaJs5fYK2fVETHlmZz6Ea22S0p0eXo0l4OE+wQiEACkcD2EEwgiEEbg+IhACpOujH8JWhBEIIxBGQFb+9p8FAI1PWcQHJgiYNDnBp4rdLjGNBRMl9lS/nSX2ybsOs8+3B+BM9GletIEKk8d++V65Y+GMOKDyrq83hgN5fdqmHTl5QXZ8+0dqb5eYAEt2mqg1XwJoGsMlo7vwSdfPAKqsWXm71vwZy3WTtsUlKVkniOodqnai27vptqs5JrjvFYbKOIAc378cdrSZq4cKjEqwE2cb5B08JX2xqV2TYP/xCyvU3u9cfYvWS6qpA7Bgci1hq5g6XlZ9+EZZcceCuBhqv2L/V6tqZMqEEpmIRFUHoNKXvvaUqpKC21jgXzIrxuR9bUG4VgApljwzu6KxKZBogUYQQaXScLSQO5PztFBLRyJea0xgrmv9DAeG7D+2LTmakY1aIazjgqQrr9lKxQYSbPm0EcTT2lqLIj9XQY8mNKFgIbIqA2xgLQ5V4CCDx+LuBEiEOKw5o/WXEDJCFgIkwpsMtR5ijRjsiyRkBhKmVMnkwVpokMlVrBV8Pxvwir+1DoebA0zs9wA88Hq0hGOylRBJLdO0fksPrgnopOAnTSEZE6pWx8RskAh3VMmABKaHPZrUpiUc6tZ4gGQ2YrZGsu3e/i4RIPEYtU/C+XgdgiJf44Svg4lPns/eM/syn+DUxCprsCDhSeUU29MNyKEJUSS7WTPHABYVA7SsI+NxtaeYIEYyNT+vWIeszQ3AQCSg2S6rZ9WvKoESWEyNKytRBRlxCe3bUilPYPZ4CKlJWq5popoWUlDVkB3h7wGcixaDQ0zi8uvCKQGY5EaU8Bmf6kf7CYxcwrwfCX2Oh6amJgNF588pzGJNonfeeUdOnTqh8eW4PFNbIy3NbVJWWiqTMKbOnjsnjVBDZQJG58BSD7lrKcF4GISKorr6HVhj3Sj/8w9/X7KhMrp05oRcrD2l1qH9qbly9EKvrvMfXfFR+Yu/2CYpAKP9AAlz5s2XqdOmyfef+xe1kftPv/sV+d3f/T39+qOqjeOHs/vSpXoFsH4LghuNr7ONi9nNGUQJKpAMFMQAkk+Iax0u9LOyIAeQvAIpESDxWsmUqnFrmwNbNj8SFEh+xyiw4diIrbFeiURowu9Iwkv/HXW1AImXstpWaLM2A/dILsL2eemT/juDBAIjz8EsjYFKdghxzMoyBfAoJQVQF/W6utrbAEEGVVHDGmqEIMNQqmSglg9t2Lo6WtTC0v4ZQ3iLdYOwF/fJNYc2kFTJZWANyC+GCja3CHAa4wiKJ1treGkDSKlop8E4B370n058IMYrhwwsJQNI9oEBRdXrBECU9q8GiIofWrg5SOWvA5Bj7xOIEzDa2KD6iu+zDbRy7cUY7cKa0NjWLefwfXnq7D4NsPoAACAASURBVCU5iR+qkNo7YUnnaixpTSLEKx0wSS3voM6k0qcPwFjrHTkFEYGVft9gnWcs2ArfDyBsOJ+puGxz0BPrjKroMFa4JtLuUtVHUBnRQnPcxHK59ZbbZMGCBVJUkA14hPUsy6mEUtiuTG1PehogIOoiqaoTdpPZmejbCGrBAGZzs3pZdm1adPJ7hHZ2HsTq9w26Ru1AsS/nKMEQvx983SnGi5/7dZ/nUGWSjnXMTdzu+MnT3f1dza+rB0jJz54cqiQDSIl1gUYDTWO9ixHHj7Cwa5J9G9bIlszHohZ5Yzp3slpKeuA1AEisgZQAa0arn5QsfpWlO+WZmEwpenu27yrY062EDd1oACnxfkYZEzxrQkz0/Engl9nlJYNVY4p8uBMiEAKkcBiEEQgjEEbg+ohACJCuj34IWxFGIIxAGAGtgcT/zg8IWqJRcaxI/449GW0J7ygHcDsFn5xODKs9NWsqHeZ8DD7FtDmx6wRwVOBJbCakgg301ypGQev7Uf/ovg/fJMWFtJaKr3mU2KYgfIq/p+D9JR8UwXMxOXYK9Xj+bu+PVYVkW6B+kX8neA8Jpw0+gR6n8vFJM70XF+lo5wzL7QtnwbbvLqsDFKhXkTTml1Ep8fo7v/uS/BMAktb+CQ4AJqu0nxIx4Sj9Y8G058SDx7lk5MjBlYwcJadQq9G3ty2YrvWQCJTYzFQkts5eapbv/uhNJLp69CnjqYA+3GjH8zbgXiesw9KRnKoBdKIqKdbfAvBYLH+8/nNSDmVS1DJJx6jdAC3tCKlYc+m7P/oJVChIEo1QmV2BfiWMWT9CYjGN77H/GwDJktCsTWFWab4GkiYttfYKk2lWlJ2f0fKHSTN+rrVnnLWbfg71jcIZbB52sLOoJOFGWzatT+FUMwQSBAO9vd04V0RBDdVJVPgwc6y1hrAPE4KZhFFUBgFC8BopuK6+76z4mEDVJ8md+kBrj7i1QBOvmCea+CM4ofrDDWu1A+OT5RgzWiMEXaqKG7aMdYQAEAgqmEDmxlgwyekVP6YSsKfUtYYGgI//jAoQWjXRlo2xsVolZlnG34wjj7F1wJ58ZxJVz4dj9PqsC69wxyWSnZ2ST3r6NYnj3wCS9ZPvS9ZPMsAECzu0h/voCIdNFOPPGipMLBNI6bHOUotzjMCOqoE0qKII6Jh85Q/7RSEdfmcD7Omkd/OcMaStFq2eqO4gwCBE5Me+vJZyEPf3AKzAMjKZcec9ExbhPvE540wg0N3TKg2oU3Tp0iVVrJ04cULOnq3Bz1lVnnEMEGS2d7Q6BZcld6mGY2zq6i4hrQ/7LCTJCa9aoDSj91ZxSSngEKAAFBbtqHXT3Nykielbbl0o933yXpkISNjR0ihVx45IU+eALF7+aemGxVfZBKhNUDfqxz86IC8deFEuNjRqjZ0yKN3KcM5lS5dJ5R/8D4VfqVBi6QqB22vE+alQ8xvnFjcPkqxijIMLbiftY9ZA0vHqQIRTJMUUSM4qzSmQCCr9vNLxh7sPQqngihP8Pkt8EMF/NxHkaTuDBwZem6LGWbChvzxAcvxGQe3oR8efNKkKyc1jXsMeTDHVis07JWZ2koC13pCDM3x7EDWoyA+GhwGQoJQBI1K1XQ9qWAnHNlVFAIhDg4ThA2q/2AVLzSGsB2rDiXUnReupQeWGsUaARGVTbh7qJeUUAYaXop9zMG5Z14s1l9BhQYVYgsUc1ye/BYGQr43kVXn2mbtffi+Rmbk427+lnILJgaJhWMgR4uh5tE6UKYBSU7C2AchqlLAOeys3gh1+57fDwo9WvKfPXcS/Z+ph09uABzKgMOk24KX1zXC/jAXXELW4xPl1vQCMMrtEAF+ndrKHFdB2XIuxgMufrjumOgJggWJIuwvn5v2ovSD6IAVzk2tsHpRHtKzLgeqICqQJE8tk7ty5smTxUikvL8fJ0IdZrJFk63JmFCB1Ye3C2uwAkgyi77BG9UasvpW3nfOv+9x3B9vv10p7uMLqJHllaA7WaF6H7/EcPU4FyrWP7/PBAj0OsVTlLX5KJ04eZbZc7u13B5CaDj0t23bukVcO10oMT4vcmWDr9l4DpEjNPtkBS7f9B09IM0WtfoMtWxTAJAU/TXJoV6U8vuOEVDy4QdY/vFJrLV1u6zhQKat335lQG4hHXH8AaWdFzE4veE/xsGmsAKladj24TporE5VKOHMygPTVg6OG8cERaqd3MUQ/oIeEAOkD2vHhbYcRCCNw3UUgBEjXXZeEDQojEEbggxqBFVAgJYNHPh5BLDIiJx7IodM6JjE5PrqVlwM2MZoUAFR25csrduzCBCiToUL61PKb5YF7FiswSAaygu8le305+BUcF34//iaY2PXsQXn+9eNJh85oKhVLALH5MYAWf41RP9LdCErWrl6qtYB4/4lQTGOXAK5GiwlrCj39g9e0jpCPehDsvddzIr5qVnLruuA1GaFS1LkqBCicP6Ncpk2kMqgQFnN5Mh01itrwlHQG+pxPGXcBGNGCpgj7HoVaoAfQh4He/o8/UhgU3DIBBh75rFkfFuYZHGgFiCqANVsaYvoSoOCu516R2ovNasOWfHMgddRYJwNiI9/zfXMtANKRtw/rWPA2PF6N5MGLr4fjk5OmsnEQlhZsAC5M5nOzxJoHHhYRKnaYOPP1lAhKfG0g3qnVwDAwxXMNosaRwSX9FIlgfsbkbK8maPkf65l4cnwQsMk/IT6AazKRq4CE9XBIIkBWmAzVNtDODE+885xU0Oj72JGgR58O5/14hYdPhUcVH87GC0lPq41hwMWKuZvQgedjW9huWlgxechNlUFIHHsIpfeFBL6PX3papsIzwiCCpWDCWOGNU9z4SAZ/swVRSy6XSE6mNvRznwDJJ4d9f6gVExPMOj6ZyLd1weJHCygkT3FvZnnnQBMSxIRWbBvvubAQajD0Wwb61UiRs85ya9eQgi7uz/baHTDB76/F+88EiFJzMRzONtoT/AaVeCxPxf6mQocqrpPVJ+TYsWNQDJ2RunrUYoGqiLGl8q229oz0ADZSMUXgOGfOHPRztgImjqOJEydKa1uz1qPSsYfxxqR3W2MratzkS2t7k4ApoCYTABIS/63NSLsCPgzAziuvIAfJafxJmzz80KaxHwqP/tQcufXDn5Rf/fUvyYxpk1B3ReRLv/Eb8uYbb6hSqg9qlenTJqOuV6ssvnGx/PXXv4Ek8gSMD4xV5wDX3tkhFy9ejPUBasl4SzlNpjulT6JKhwBJ3/OWd3EKJNd3qswxeGM1kPA3Xmn/82b51yhj6HJjSsera1dygERlDJ8W8DZ2VLuQGFAN5ZRSUJ2YfubKW/K2eKjmxl5UuYO2YXIacLWBx7+N5wZUp2gS64QRIA0O8bsCMwv31A9wyTGnawUByBAt7qhc6YZ9HeqBYYzp3Ma6M4j9GdMI1hKqMbUOGmp5ESKlpedQbocmYG0DKLUaSGyEAR4D2jEY5JV01h8+bqxt5MFSrKaRQrgEkGTgxWr46PGqMOLfhN/+b6hqlNIC0NNSDr+9kolvq3ozMihtXd1yCQD0zPlLcvRkjdReapTmtghqHqE+0oBZJ6YBFGUiZrxnnbeuTaaG4zzHGkLVE9ZfD4+0OQRJiAUBEql0KtYfqpf0IROnymJPcb0kbM3EHCY8Ijii7WdeQSHsQ4tk/rwKmT9/viyYf6MCpn70D+3rCJA4/wmQVDHU14O+oPoRNZC45gsANyafB0hqe4r9DYLjfVWVEjLbGOB7ul5gvuuDC06pm011k/sOUSDlbCjNRpQPrpi1aT9s/VTpiWOLxwN0XfV29QCJlnNrvtopD26ulIcXT3L1iK69AilyZLuse/SALPpKpTy2eq7at3G7sgIpEJSOGnllz2apBEi6dcN2qUTRnzgnvsCuoymAfv4B0mXUQ8kAUhL11FUPw/CAEREIAVI4KMIIhBEII3B9RCAESNdHP4StCCMQRiCMgKuBlLygtoVnNAwUS4ZbklJTAtEj7K+YIkjhk1fpJCiFLDnpPw0qX2IdpCBLLfKsTf5a/Lti6gT5f7/4CZmJujj8OzERl+wJ62ii/HL0LMn44L1S5fLqkTPyTSiQWFsnFqF4QKDvq5Qn+H4SiMD9onflY5hwmD6BLAo81kKB9Ll7l1x29I4GzfxBTJjsf/WYPPXcQa0jpMkdxCKddVaQoOlHUog/Fmsf8SD0CtDDqFLJn93aGtcPSe7Rjy/t+zgQ4xNq8ZCNgLC8rEjt5eZMG4/aSLA2o9oBu/M36xoRLM2aPF4aWjtQq+qcfPN7L+OJatSzQYK4BaBM1VbYaH+47NYKrXNUhuTy82+8I/csuUGmTixWS78///v98u94j6qXwF1FVUqjQce4uOs9j6yPNXJWyTWxsLsSQGJb1R5NVSK+Pk+sL9KcZZHOZTdPNPkZADBe8eIt3TxA0gQnbZNo9YbzWGIOCT5nD6TQAudlUo8KJJ6fBdQtaWr9TihkAMdgEO3MLIlqbfQQxj/B75/M52hVkAL4FwRImuB1G9/3beZrBUDuPj1AGkaC06t61CqMidDAE+qaZHUAzcfIq69YcJ5nDMI7b2FHEKfKr2ji2CfZ42vjMDk8ol4O54mrqcTFzkMhBWDYvAUTXzPBbv0VS2R7mMe4FhcX65P6Vn8J854JUWVBBh4GoapQfhENm6IgTRCnqEWf2dP5xStCGygcn4F+1HvF/xIM6tP5Lknb1dMtbR1dWrPoOGDRa6+9JuehFOrp7VKVzukTJ1VtRDvC/NwMBUOsRTV52lSti0XY2dLUqMfTAm/hwvmquFDLPyaHoWjrZxYb/08rMkxmaUByvCAPyWZIUNKhDOpDori3F7aKLT0yCZZTVECkQsGQmo5441zZuC9a4w0gKd/Q3iP3fe6L8vjv/3fAwH7Zsul/yvM/eE7p1yDWCbW5Q9uzcM8VM+fIn2z5X3Lj4ttt1dQ1jRaQsAiDhV60HpGzdvP1qsz61X64Mcmv/ermJNfl4LjV+jF+vaSKw6lTqADzAIn1tGj5GJtL8deInjDwwo/H6G/X8QQHwc0LabS9VB7hc4XL+GG/m6oEc5kKqDECJD9/4q/j79vA1CBgiFeN8L4IeeKUSAk3xTE6rMdw3UfdMPSfqeegaAQYt7UI60l/J9aKDgVIEfTVEOwJaT84lJYNROK+jxELWj8SZudkF6iFHfSbXGnst37PW70qbqYA8vDIgVfXb77mD5UrajXHKeSCquPA9T/HtYdIXnUWg0qYCRjHMKPDfITyT60MEX+8Viu5YYIkUxyyjXwOYKAfsB7Qt7GlXS7UN8mp07UARw1Sg5pezRjnvYBqvYBHA7iY6tdwfrq+cS1TKKjttzalaXtNKWnwhesC1yP74RgeYh09AiQ+aOBWFf2e4f0hntoXtBYFOMqD4igN63w6KG4ZbOumT50iN980T3+Xl0810D0IsAeRK9cEPlCQAYCkazfUUFQyUmWmVqiAvrwe6yFxX15HLUadgpJ1rgiBojX22NcOIPl1mWODx/E6/EytUxFj/vA1FUhYNdxre1CB62fxhAnJptYV3rtagGTqlEMPJypeflqAtBUKosUJbe2QmkO1krlwkUzK6pADlatla+l22QWrtyD0uSqA5K9Qt1c2rN0i8pWnZcvKsuQxIiypLB1Rg2g0gLR5+i55AkAquI0OoWJ76T7XoYXdwQf2SuXyBJlWUoC0NknfvYuhGB4SF4EQIIUDIoxAGIEwAtdHBEKAdH30Q9iKMAJhBMIIiFcgRRNSxmmiW3wKP4aTLMlkQCcumW7kwJ6SvUo4k7Q7RvKWBNggUI5kCa3O/sOnP6QqpGCyO9mTzT9NtzNRUo06AVQf/fitUwmnStLYJBcbDT5YsufyyhwPkD4D676x3Nto16LVzOF3zso3/+VltXzjxhpLS+ZPV6DyxrFarSc06vZe9a9e4DJxu8x1OLzSXCF4JnKzAJBuRz0sgsTTFxpxD2ehUuqRe26/QRbNmgx7njapa2yT13FvXT0RmQA10zqMGVrjfe1vn5OlN85SqMRaSvsOHpXdzx+GbY1T3TA/OAKU+eh4ABpDqP7V6H0aD+CulQLJJ/h8Ap9/R63f0DhNmLHEOpULQQUSgkszN20/oY37XP92c96/5xPOPvnma+tkIFnPp7o51piE9Mlsr2byCdZ+JABN5UNghGQdkrOaoIPyhXZJTIYTEOSwZg2TeA5OGqzCU+POSo8JQ7MbStUnxLNhu8TNl0zxyewYuIkHY0GARJsnJhg9mGFCUW2cXL0hX2w9aBnn3+M1NWWKdnnVjVde+TYnKpBsLhtA8n1GMBYEVH4uU9FkFndmV+dVULyuWQ2ytodBMV4nB9CZiiz2OxMiWUjScp2hkCCNta4cgKA6gwDAYBlGuwIoKgoIp9AWdQ1j5+ug0IGgOhRa9TEPTqZEmzDs393ZLt2wjOtF4rahoUEOHz4sBw8eRH2VOsCiCOZllzQ2tagNHJPIGiccO378eCkpLJCaMyeRpB6UW26+UW30CHmoTmBC+Pjx4wqZ8gGQJ0wYp+sWayNRecT+mTpjuipMLtVB9QOAlI57LELtrcyMYagtm6FEaof1WC6UCOmSW1gqTS3NWg8lO4dp5wHJz8lXuJYLVcSF+mZZff+vyCc/9Yvy4xdekCf/9hvS19UKdVO/xnTe3DlIiA9ILu6h5uQp+ZM/+3NZuuzjgFSILdqP5upYpO2eJdcJAFmzy9QQ8cDUII+Ob+53BYBE0sD9qUDieaikUijK5D9iZu6RBifNIjH23ajzggNAuzT2LR+cG37eJAVITg2k4IPzFtdmIl/HIBL1qQBIqWk5Oj6SzTfdMWFL/D7Thy904wiFApF1dQCp/PwwC0Xen92jxlaXVSpkbFxS3Tg42Ikx16lqMc6BfKiHCFe1DzAm+mCV2N3ZAiFPt9bEGgbYSYfqZgigaRBElPMiA9aFXJcIkFKhOKLOiwokKo9Ya0n70cWS7fRWgtb+GECydhqEiQCm+s99//haOpjhCohsf0XjegxWP/3NPmYsqD5KVUUQfwPgMj4aI9Y+wtqLEA7Crq87MiSdUBe1w76v5uxFOVlzQU7V1kJ1BJjbjnmKeTKAHz4wwetxzqTh+EHWQyMwwvqttYDcYOCQYT/wXnh5rt0ybCBNxVCI2TBBMs7DturqRqUcxwcfAABAok1dOtbULMxjqo4IkLJz82XmnApZtPAGmQ3VMWusFRSU6LxPB+RNwY8+fIDLpaeaMpS1oAiWhod7TVGUlmv9gfHI9YjfLbS69DCpCyozKpqCAEnnDwAj1w++VkDl1EhehWr7mCKV30ccZrRd7cG/JbixVlTJxPFJRvaV3rpKgNS0TzY8sEdWPL1NVk8KnrtO9j62RvavioGl0WobJUIVKpoe+Ook2bp3oywOkqGOffKV1c/Kit1bZGXZEdm+4lHp2wxbtQTOdGjrclkvV7KwGxmHur2PyZr997v6QEniVLNbHl57WNbtrZR4jpIElm1fIY/2EYItijvR+wGQanY/LGsPr5O9lcujqizfCMZmY+Z22f8o2zVWC7uIvLJ5pWwuT1JXKQEgRV7ZLCu3V8iuJx6QeHR2pXEXfn6lCIQA6UoRCj8PIxBGIIzA+xOBECC9P3EOrxJGIIxAGIErRmDll/5U/6Pf55CC+Xp78NgShSNY0Cg5f58sMksd9+iyS/hqgofJA1ckIRlf8klSD6iYcQhUXPItck/D2vlpiTRr8jhZ//kVsmi2/Rf1aCqkYPuCwRnt/cR9WDOAYGH384e0to7egxUMGgF/ookz3SfYJheXEUCCsfani7en82BpMQDPr913F+5zsqkr/JPovETgdWLHJ/uMFm1/vfsFeenNk0iupsvdN82SNR/H0/Now87vviivH60JsMBElGhjw3HEhPuLv7qpx/z9B45hPwVjoINPe8/1c3JbxNgeLrCBc+Si6DmTWVRDUJF06w3T5Nc+dbeOjz4kyBpbOuRPn9onVafrZNXdN8rDv/ghVSX9zpZvqULphukTZDwAEpVljM+gS7JG7ygASOPrRMXu+bL2i9EJ5qGT3eO1AEhVR2IWdpagNLs5jgX/dLUlBc3Ch5tXRahyxgEKP5+8usarYqjo8XWT/HlVfaDqHiQzkeyzzY1lZ8EVBbxIhuoYdm1KA3ChyifSaxZlTJcyyWc1NOwJf6/UGDG/aR/nphVrWfj1g232kCeqGCI4Ues2b13n16mYBSbhFZ9Yp41ZUN0TU414Gy2DORYjAzrcDNLZeZmMtCLtw1GQ4wGC35/7EZ4RnDFJybZmApr4uAZnVCphioszExy0fytA3Z7ok/JI1PL9/NwCJEphvYRzMpHqC8r3M1Hq1BsRANIsAJg+qLX4ucYN7eQ+qrgC1emDRVSWq28VbQfztpo0TpUmgCAqi06dPq1WbRcbLgLenJVTJ61mUTqSv6xZRNUQ4zBp6jSpb2yR8RPKpeZcHazkUB8I95uDJD2t46aUT4QlZTvqEzXJsmXLUAspAqcwQCSM09vuvENOnqyWC+dqpfqdo4A92VJYkKfNyisw8HP8RLVkYKxfOHdeZkyZrCB0cvl4nB82hAM92qeNWMcHUwolt2CcnL8EBQZqHlGlkklLTMRm3DjY0OH+6IQ5acZcqJFE7r79Tnn15ZekuuongAoG7qjWLEX9vaL8bFxjknz5P/6eLLlrhapS1MFOrb5E6zf14mR+LDIJzZpcftwE+9e/9uM5+EAHP4sCUbfeEwGy76m+YHyp+GDym+cf7SED/92R7Lr+vWHK0bB567Jou6L2axzfBB127UHaCxI2YN4QnqalZ2sb/Fg1WGbQK3j9IGCyeBhMVYDEmjoMBGsUYVwT9Bm4oMoQiiDUsorVPsS+tI2k8oZrDWpwMcsf6QXM7KHCyOBIKvqX8VflnaoMO6Sno0W62wmR+iQHgDU7p0BSABKppCJAYlN4PYIxRBcqHUIVQCaFVx6R2P3RZk7bpzXFYgpWr5D0cejqaDeFI86tSkCAYR0yOFbrk7kaR0NYR6I1kPDKgxsC+EHEPYXrhVMfKUxETaQ+gPcsrBPdqP+F5VQ6I8MY56jrV3tRzgAgXWxqBzxq03lLdQ6BqAE4syL0fa72l5znge9YA5FUyvm6VwarBwHSrOYRvk8YMEBMQm4SpWGCfvw7Tdc9Z4uXBYiTmZOrCiQqjzIQ70mTp8pNt9wsCxbOlXzUOyrIz1XFl7UN6xa6lPfNNTI7I8+Nd4Jyjqk+Z0toNdr6uru0HhrnhIEf1n7DWGX9Pq3FZ7X8Yhal9r4HRR7w8hi1LlWVktVJUstQrIG2vylNOT7GYe26+u0qAZJCiEop3fmMrJ0buFr1Lnlo3Q4pfxc1kKRutzyyZot03r9Ztm5cKqoH6qiW3ZWPypbOx+TpHQ/IJFd3aIQqpuMAbOgel/33jw6QFFAdXiP7cO4gn7oiQBJTWx15ZK98dWVAiRN5RTav3ih1G2KwTOsl7bw1AaR0yL6vrJb/1veVJHWUYrH7aRVIFr8Dcj9A2+qgmErbuVnKt/u+GitAQvh5P1srRqivanY/Imu3LJLtB9aLorLIIVxjU+AaVz8CwyOSRyAESOHICCMQRiCMwPURgRAgXR/9ELYijEAYgTACsLD707jkQDQk0US5e0dz+kmoUeJbweOSMQd3OtvNHax5Vn0j1iMjzhtoZpJm8Cl0qkd+/f5lSOjlKVTSs14Gqlxt9/Nc1bX18sQ/vySvVp1Jfvjl2h08IhlDGgXK+cOYrPylFbfJF37hDsnG/cad7l3cJ58+3vHtH8mBQ9Vyy7xp8vmP3yE3zpksNReb5OvfOYB7rLFLXKFd8Q1JPpyuNtaePepxlxlHyc5bMXW8zJ4yXsrHFcqdi2YpPGJ9HCYmCYv+y//ZI29Wn5PHH14ld900W7qR2P3yH/+9XEJS7bL3crk4BD9Ltp9/b5TxcS0A0pG3D1lC06lUCJB88pWJL6+Ooe+YT+J6NYvaOwXmo09EB0HTAOsA4QnymG2dKR246RPwCpCY7HUWbQ4gaZcqEHIJSGeDxMQj29EDy0EmNbu6OxTi+BocGjocZzZsltxWNQKelOdxTJwbFDLoQ5AYBEhRaMMn7AnOcC7e5yB+NC6uPgf34/mzoWwkxNJ9XOJQLf+wL59AtzosMYUFE4iqCMF7TAh3wKrNf65JYdyLVwJxP38uv04R5vBJeSY1uRGoeGDlrZS02DxACc/D17R3C26Z2aztwforUAUhcUwGYF1CNQPAKpL8pkDig/sWB7Ai/DYgxKf0+xQwMb4EAwASmjxPET65T5u5JsCfmppaOXOmVi7VN6Jm0TsKjhqbmqSjsw02WbgG1qdC1C/rbGuVUrSxu7tT5kJZUAe7utM4bhCxm33DAuw7KOfOXgA0miT1F86raicH4Je1TsaNL5aJkyZJO+q1RFBQZebcCvnyl78sX//6X8mJd47RZA/KkQ6Zd0OFnp8x6UUMaVHX2dYuR95+U2bNmAn1UYF0tDTJrVAYpqOwEJVx9c1dcr4hIgOwwaL6gtChrb0RFmZQKgAM5EIJ0d4O5QrOtxC1jcbBVuvN1w/JQC9qn6RCqdGHxHtPp0woK5P5s6fJhz+0VJbcvEg+9NF7JbNkGvoAcIPJdyXsglpOp9C3PdHxYMDAUqm+RlXiWmamYfZAQXDzAMkDXQ+QqAJSUIlLas2aAEDy8zf4OxHcJF7/SgCJ398KDgB1FHRyIOkNEfpQ3QO1TgAg+XE+NoBEpYpbr9w6QQs7AqQY0EV9Ll9oSusvYR1A3xMi0ToNmFzH//BgL/oLyiK0lbZ+AtDBdUvnahrnd6d0QZnW3dEK1Q0UzdmYX4CvQwBNwwpAsE6QFmCz+0G/UaEDBQxmjtPX6N3pmjak/7ixWlQeFmlYAuBtGOejOo/3w/7iWuABEvdl2THeBylFFB7pWm5rHdclu1eobAiaAI2G8Dfnj6oIZeXo3AAAIABJREFU0RdcR7ojA9Le2Q81cSvgUb3WbryI2l+tHd3SietzHeOYpt0dqtzpudLcvRII+TpYXOv8gwA6hrCmUOHF1xwDWioPCiQ+BJCakqnHpRDSUCXKdgJM0WY2E59z/hH8KThCP6RjHcvNL5DSCRNl9py5Mnf+PJk6eYJkp/VLLgBxVma+3hPnezo6SC08EZt0WAzqHMC509KpbrJ1XIZt3eR9EaBz/TZLOntQYgBzxBSgrGtHgO5r3MUAUmLdwCBA8t+dDJMpe+176P0DSBE5tHm1bKzbIDs3rZYZWRFpqn5Wtj15UUo7npSaFVevQAKFkCPb18mjT9YmLAPT5aHtO+XRRbZW1QFerHlmkWzdvl4Wg+dE6l6RHZurJXPSDnkSKpuo+idBJSMRgJN1m6TzoVjtpI7qvbLlcVjYrd890qYt0AqClAcqO2TDzk2yegbaQbC1aas823xY8u8P2PjhGtvXrZfqh3bKptWoqxSpk0NP7JADnRF5pm75tQVILn7rDy2XzZUPy+JJrp0AcM/M2Co7o5Z/YwdIQnj20Dp5dulW2Q7JVwGuUffKNtm0s1ouVi2SSg+QECutifVEmWyofExWzyVog/Xgviek8slyqXxiTahMSvxyG+PfIUAaY6DC3cIIhBEII3CNIxACpGsc4PD0YQTCCIQRGGsEVn7pz3TX0fLbiefxSSdNImgig3mF0c29omeOXoDJpWTKk4QsWTTRzoSPKU18AjkRCvm/S/Ak+GfuWSz3LbsJtnZ4MjlWvGOs4Yjulww8MSFdU9coT6Ju0POvv+P2tToTydRUIy6aDJT56NvNJW+ni0Ux6visXXWXPAD7umD7/OtgQnC0J8/9Bbgvreue/sFrmiz+1Efw1O/MclXtUH3zVwqQzsTaw742oZXr0stTHa8+s70ut28ykjZ6d5m6Jxr6OMUS7/nmuVO0/2+aM0UK83OQYCQ48k+1i5w+3yh/sOO7am33vzaskZmAS0zc/9Yf7pK6ptbAha9wf5okDN5Z8v21T8aw37UASG+//ZrejwdItCHyyVdLglmNHRKC4Hjqh/+WJhbxFLsHNR6qMCnJJ88JL/Spbtg62dPcsXNoUpHF23XGMrNosMdspQJx0sSw+4jjCzV32L5eB5CoCiGIyM5FTQsHjHg8k3aa0MPmk4M6ylwbaLukT4grTLInxi0GVg+DHRIESP2wbbInyq0xHlARIPGcXkHEBK9XblH1Q2ChgAjHGdiyp9dVPYTrcF3geVmXx9cCom0Tf3z7eT0P4KgU4nk5HrmVFBVKUVGRqom0TVAJ0jLJ7JcYY7OOItzx3J7RZu0yqg88n6e9m4pJ0Cd2XRyLRHoqbQVhb0WxQyQyCHuuNACYXj13BxQZTY0NqAXUJJcuXZJjx6vk/PnzUBWdASyqBwzplsaGZrS3WwFILtrIa2jtF5yvA0AnG8og3tusGdNg+9aFmiY3yf79+zXBzPJqaQAMuVB68L43/s7vyo6/2CrNuFb5+BKcv11ySqBQQN93AvBeamyV9b+3UT76sXvk97AvE+eDA72SD2CWD4u+wsJCaQGs6kcme8as2VJdXQ0oAKs5xL8HIKi0KFcWVpTLzGkTpO7ieSTQ++RcExLOqXnSg304RMuKcxTgdXREEON86cE9tqGWWjqS2KqsQD8X4HV6+gBA2DkAsnz5zKc/JbfAbmvapHEyFT9zFsByL28SUt25qk1hHR7GsxZ2YQRSfo02BQzHog5c+x3dnO3cqADJYEYU+rollBCM440DwwCtQfPEn+BcSbhw3J+0GdPxya9gB8KCO1Bhw/lFCKLjPgpIqJKhEglxg2rMK5D8sb49MeVe/P37a6U7oDxMrzBsBEgGhp0CCQNXz024oCoXQBPMNapy0qgcgkIlHd9nQKIKlal07IfSbmgQ8JjzQ2OE8dHbKh1tzbCyw5gF2CjML1bVyyDazrWuH/fi698wpqzJlpHF+ntm0efBCtc7s3jz4Nw6hrBHY+6/6tQSUhTwMHaq+MH4U9UR91MIbQBJtUdcG53tHRVtZk9nNnlU9qQoQCIIN5WjByMElq2A2Ocvot7YmTo5BevdBtT9aockiXUBOe8Id4TxIuCBTSDtGAmQdN3DeKeSjo0zuM5xYHpwAjKt86b/DLR/A9Haj3aTNq4BjpxlIhWhbBMfgCHE4QMBBN3ZWah7hH7KwJpWUjZeZs2ukHkL5ks5VIN5sJPMhb1gBkhaJqwQVUFLKJeG9cWNSQGk1VgRmukPv3MMIKldqta8Qh+62kUZeIjEgCfuUb9PrA6WB/kcI/67woC/HctjFDghxl6NZPPMvkf0QQVdzzJRv+n9qIGEpkdqZO+2TbJtT5V05k+XZQ9tlI1rF8qJBNuzsVrY2dzskOq9O2TzjmelqrlP8hfeL49tfMQBCT97m+TQrk2AEgelWUpl4apH5PHHVos8m2DhlgiQ9PRHAHG2yhMHqgSnl/zpy+ShjRtl7eJR6h/5S+J33b7NUrmN7RIpXbhKHnn8MZmxZ6XsrEioA1V3AABnk+yp6oydP/NJWb6z4hoDJDY2AmizQ7Zu2yMHcYOZpQtl1SMb5ZHVcwO2dlcDkCxmT2/aJE+8UBvr5xV1smnNCVkXAEi8etOhp2Xb9idkP+4dF5eFyx+SR2FpOIbwBiIdvgxGIARI4XgIIxBGIIzA9RGBECBdH/0QtiKMQBiBMAKy8rcJkJjkTkjiOKSk6EZz4PH7BGv1xOBTLLlvCU1mF3AC4z+aQbE/o1ljJzSxHfRdJoGj78Yntvlx3Gd6TPTk+mpiWaF89mNLZOXSBbA3ojrCrhWELD6JnQwSBYdEEJZZkkTkDADSUwRIrwEgxd2es+cbRQnkE7z+/NH2RO8hfjB68BBEbWV4on/t6rvk08tvflcj198P23LyfIN854eHkFDqkM/du0RrB/l6QrSu+8b3XpZjZ1BDJMmWCKqirG9MrRrD3oGxYvaJVz6GVlt3QmHwix+5Re39smnH5YZeEFrQlo6qK46N3/rsclWr8X5+8w//DnAQ2YkxbT4T6HceCY9itn06qHXcXg6zXkuA5MeaJvxc8tUnvuxp8lj7uS8t5Ag8ulDHxoMOJtz4mklHWoDxP6yZXCPM4I+CKCqNXP0RS5qOBEg2xZm4tcSoh3t+fg3CK6wP1++NdGudG4IYJhu9EofHq/WUqx8TTChH5zWLyLv7NGshU1hxLfDHpbM+BzZLLnorO0v2q3qDVkt4Up7HMVmoiUP87WsMWVF2a0cqEt18n4lTnxRXCyUkq7kx0evboYXjHXDz7bKEMeqs4H3GsqCA0CgHNVJ6zYpMaz0hMeosoHjOASoFmNh1yzKtqrQ9mAfqOMU4OXDZh9ouVOBZYrkXv3mtbOmDOiHSy7onwwqJLsF67gLAyBtvvCb19bC5wut2QBhf84M2dAQ03Z29UBoBHKG/+bdXreUAuBUAcnfCmisV95mCRHvZuHHS1twkWYBc3YBjFbNnyTnY1rHWSk83bCahQmCxngU3zJU+9Pe08nHyO19+VP7+W0/Knuf2Sg+S2fnFpdLS3i2rPn2/TIBS6Qff/1eoq3oUiPUj6Z+jMUICrbVNiktKJRPXzUMdpU5akiFA3R1IqPXh2lML5VOf/Ki0w0rvX3/4ojR2oS8Kx2E8p0hDUz3URPlofx4UTwOw5WtDQt1gYmNbC84PeJeeCwCBeifDESktK5Jf+qXPysqPfUQyh3qlF8BtwoRCqJVulbTimRj9mBNQwBA8cWMdKFr9aY0i19c8p25JHxxAwvwKAImH8v6IUHScseYNxz3Bgw4Mu/a1Aki0ElMFoNo2uhpqBCgELgQ6gA+8/8TaS75Nwe9XC4RtUTCGY+0+cH79dwHnqren1BtWezmqbmAipmOiE33Vh3pHtJ7Lzy9VgETwQNjI+Ug4TqVjFuonsW/7hyIYy03SBoBECFOQVyzF+SWYL7kAIOm61rGmlypX1JKS6wLgB48HIPPKHPs3lMXBvq88WLH3df1xCknCH7tHAxi8LrcgqFPrTn5rOHjEvlUnP7ZFbeb4G8cRAClU4rnMho52grR9bG1H7a26ejl5+gIeCqnHdz1UR7j/rt4hqDt71OaO54FWR9JVeQSwgrZ4BVIfay8RaqmSzuqhqTUd4ZD7ytCxpfXeaE2XpXCI45p6IL1H/W4hIANAAjQlxOE+jH8G4peBmlIFmLNTpk6XCqwB02dNVxiMlUUKcwnBAW+gEtTadlD+UWWU7qDo0CAtNgkCWbEOcYCFnQF9e1BCRx/WHT9GDbQT9th3AtdlD4dsXBkoClqWKnByDyEEAZLuo/DevlMNmBIglQeH8s/ma8KfXdNl1+OoqRNwjfvZvJmw1WEE3n0EQoD07mMXHhlGIIxAGIH3MgIhQHovoxmeK4xAGIEwAj9FBGIKJD5eihNpQsC2mNpjZILcX1L3iUpT7BQGg4JnCWIQf97gOS3VHweljFrppudyf8dATPI2MRc3sbQQkOUW+ciSuVIOoDSaGudKACkxrNz/KGrnfB11g946cf6KUfcQIXoP7mldd1NR9OXvkvcYvavgC0dCilEIfu2qpXL/R28Z9Z6CjUq8P0suDSoY+t4Lb8mrR07LbfNnyBc+eafavDHBPojk47egSvr2v70hrVDpcCO4Yo2klvYu1ASxZFf85nvd93MMsERBoh9TmjhzdzyiC0cfZ5e7JlVTtC98AOqz2VNgV+efLudITAB6vPzh47WoD5Ml0yeVRffd8GfPQJF13uq6jHKH7tnrAN5MiIIDIsEzRJ86T5okjh1/bQDSQR0n0YQsEnuWkGTii0lBV3ODoEHbZ8k2PhlPgEQ1DJN+3Lz9mwIk1Anhf1hzX36ek0VVhiUYmYSLEmOnHNAUt8JkZ2WnE8LXRzK1hLWRyhjWDDJVAxUVHvoE7yPNKSv8fVlSM2Fj0lZBUkyB5O/Dw5zYEf76BpCsjgdrpZj6yOyJkKyEAskDJQ+VTAFh+/tkohahV4s8Z/Hlkt6EQVQQ0R7NFEpWi4o2S6aMCiSdXcztvRhjsCSutZzQpA/3mIbkrY+AOknhc9ZVGcBcpeUTQQsTuEyyUo1EBUUDrOeeeXqPvPLKa7CeawMwqtd6JbRla2ptgN3cbOlob8b8yFBlD9tXCpVAChKmR96swsUzZfHNi+Wee+6Rb37zm1AqteA6sIYCdWEvF5aUSX9qLuBfjrQ0XoJyB4XnoSqijdUNsKg6dPgwYjssEyZNkIvnz8n9n14tt9+8UO68ZaHMmDwe9lpdsvPv/kF2/O0u1EkpRGK5Qo5Un5bPfO6zqE80Tr67+zuSNoiaP7CSy0XbWlubpaC4RJqaW2TpXctkzRc+L9/73m45fvSonK85K7Nga3nLDRPkthsrpLnpkhx4+Q05eQl9m1kk5ZOmQeFUJ71dzTJjxgzJyS+Tt9+ukpnTpzKasOo7o+tiXlaB9HR2ycxZU+Rzv/Rp1Gf6sAwBdNbXnJCS/EyZP3eqTJw2Ax5o09ABxegHKNgAkZhE7+joUEjH8eRhrB+/+vWZuD5QuRSdn36uWL/75L1OI45Tv+A4UEG+oPM8MCX8+YO//fVHTh57x9Q0DEHMpnHEvlEQbPvq/OEYVfgRm0vJrhFcm4MPddiYpw1joA6gs8aklVyKV1hxvdW/oYCCTV0/wFEHxm6kp00hRn7ROEkD7BEqkyKwhuyhao11yAAKi0oULnVHOtW6sAvjPiMtE/CiFGO1GOMc8xMjmbWOhly9K64zqmwBuKX12jAs3rQ/3PpDvY7CIyhheD8eJkdBmVt78R/BDig5AKdqTQeHFMa5jQ/ccF+qpwjkCZGc2khBEsEFfCr9ms51jcCLY421/mphV3eq9oKcxk8bYFI34FEvgG8PFH20bQUG4oqr6iNeg+DIfuz6vRxICiH5cADrGnEc8IEOwBcHiKiKVPs9xEthN2uVKfizc/h6SfhY1xCejvaBWVAepsEisBBweCrmzCysN9OmTZOi0iJVnaal4iEFlrBCu1KhKDKARIUX1nP8Jjgc6Kc6CQBflY+Yy6lWY4wASS3r8AH7w8fHv2bjDHqb0lPt7rTuXOy1ttvVABzCZ0EFEmG8B5n2UIZTgv6cAKRIU7UcPvCMbH2mQjY9GdqfJVu7wvc+GBEIAdIHo5/DuwwjEEbg+o9ACJCu/z4KWxhGIIzAByQCHiAlu13HLfCRfxV7x+8f+2R0hUVQNZR4HXvCmJewFKjl0Zj0jP6h7weTTSPAj8uwxlQfKVrYnCqkTy27GRCpaIQSKdr+BMAQbF/idfiU6UtvnpQ/e2qfWqDFbUz02MO2SeCOi9LI8EVP4eFZFMjZieI+z0QS5VNQHz0E4FMEe7bRwNho9xbp65dDx8/Knn//CQDYOYVBqz98o3weNZXKxxVpN9Qj8cT6R//+RrVMQg2hudMmyoJZ5UiwDMm+V4+qvd3VbmMHdYHRFI1j8rHH5GIBrKtKANUWz58u9+E+pkxAUpDJ9CvAGktuOZsnvGK//uUzP5Tvv1yFmLAAe8CuLw5sRjO1lwnBWPYZefi1AkjB+kTeYs0DEUv0uXsNACRvC0eQlGi1ZgXJUSPHWcjxdxaShr72UTRZ6hQDNqmd0iIBIFl9oKAdl39CnH1CuyK3Frhw+X6lNoOb1r9QCZMlcmOJQmfbpQXnDSD5p8q5P2vFeFBkCU4PtmzsUFWgMQIwCgIkQi8PjjzQ8iDOAJvFgclrVU5BBedVRWZZZnHwNTN8zMzyytrPzSs2fJtZu8oPaVNBWE0iHkXgSWVFTjbs6PRvJH57I9Le1iZtLQ1y/twZgKAWFKWvQK2itxXclZYgsQ61wKsH35A/+toWJHJhJQewRRVBY+NFqIJyZPrUyVAndWsdlw5YuVHVQ7u6bNSGaWps06fte2CR9YlPrAJkSpW9e/9FZs6YImWA9+fP1koLkthzFi6R//L7/1X+6i+3yaHXX4ZyAEqnuvOy5I7bpQUqoPrmVrQdKgi06X9v/VNAmCw5/OrLMh+AZvLkyfLGm9XyB//jazJ55hz50PJ75al/3C0LF90k06ZPkcNvvC5DAAYZSCZ3AF6VA0TdBKD1/AsvSl5+IdbiNLw3Tvvz3JkaSe3vkFkTsuTDty+USVA5RYbS5dvff01OX2yT8RMna82l1uY6U3IMAUi1tMu0qZM0cX/bbYsVDu5/9ocyHUnuX/3iGpk3vwJjA3FuuiiDbU0ybWIR7PHGSz7AmRQCIuXAymoQChUHkDiXLly4ELUy9FZZOo6SASROG7RRx0UUttpESARIRJj2Pepritn4DQIkN4WuuDb6/fS3v+4oAMmv61qTxkERWq1FFU+q4Rq5JQNXiQBJL897dd/Puo7hDV0X0B4iUyqgqArp7+mQ/gh+etswJpvxulPnUGY2vvdppwbA1Adw2g9FH+d2XkGJlAGG0qKvE+CosweqJYCKrMw8qJaKJSs1n1gFKiouLVTrQUUFUMJ1ZlAhEhvHtTMIkAzGqAJJwZspln1c9H7c/PYAidBG+9db3BEOuTja+1QqmT0d91XlEu7FQyTu65WWCv4B3rtQ96cecPh8fbNU4YGIs1DcsmZZBLaeVBz2YL710+KTVpOIH63/nBemgj/GlbWntPabaxeh0RDrIcFilDWfEAwDl5gT3pIuDTBOlZtureetMgxpWBsowiOMZxxTAHzSoUDKzStA3aMimVg+VWZXzAW4nQbojNhnQekKpWc2joOG0+obidXZI0Ci2oy/9buj3ywMtc4V1XcASEEFUhauRZWRxl5hpMXX1/YjQLL12tZ5gnivMNW12ik/PUBiW3hMJr7zYmszazzx+oxHOhRIk5OO+Z+9N+tk72ObRSq3yOorO8z97N1e2OIwAmOIQAiQxhCkcJcwAmEEwgi8DxEIAdL7EOTwEmEEwgiEERhLBJIBpGjiyTEMnyiKPtMctBXTBLSDP2O5YLJ9XGLF10aKXs8lj4JgSBMrDjopr4lyFq9SikGXccX5Ckdoa5ZoZefPkwgbEmFHLNmFZFN3ryp3/mbPC+4uLFL2VG5MPxV95aGS7pQMLF19wObNmCi/Chu7pbBr43al9gev0AVbmyf++SX55wNv6hP1rEnwK4BR9yM+eVAIcDtw+ITs2vtjOYVaQbfOmya//PHbZSaUOq9W1cg/QZXEItz/N7c0JP1moD03V0wFMILdEADSTRVTFCSxj68Mj2LgyN8HARLB2h/97XPSDJVVDJi+f3d6LQDSW2+9bAk1N788QNJkl6tPYUqFGHSzpKQlhKPWPZoMtR8/b/iaNVB8Ai4xAewBi76P5KN97sBPMNmt56bdHdvpp5WzwtMUeOyJfKT3EjrEz3VXzD16Ap6LhdWpqKMKxyXUmTzUJ8/NRsySiVQK+Rj583j1gF07em8uoarJTCQufXz49D0BEW2t9Gl8JK2pKuLn8cqP5Aq7RN7pk8IERxZvd9sKGuw1I9aOsco6TBfq6rTGTifUMVSOtXV2yI9ffFGOvn0YahsUVi/Jk9/53cfk/IUzqA10HIKMIamomIe/Ycf51NM4Z5bcfvvtcrz6mCatW2Fbx8RyPur9TJw4UdUGVFw0ICnd3TsA+6s+KAjy5Y4ld2gMX3rxgCZ6M9KH5Uu//ZuAO6/K20erpL6pWT62YoWcOPq21pjJzQFspKINyfeS8RPkHGopQYQkBbCRZFL8sUd/Q9WjtSePSllJCZRRXVL5378GK7xcmTF7rrR0RaQZNnWMcTEs6giQugDHstAX2TmAd+iHXMAjppybAJUGoIgqhSopH/Cr5p035Za5ZTJ/5gQZD1VqXWO7/P/svQmApFV57v/23tXV+77OvjA7MIwwLIJBRUQUTJQoRsAligsuuMSbEDUmepObqzHxmqjXJOpfQCSCGEFkHRaBYWBgFmaf6X1fqru6uqv3+zzvOafqq+rqnsZk8k+3X+nQ3VVffd8571mq+/19z/MeOBmWoy29koa+VVSUom6Uqf3VF4qiTcUY4ykktuuQ5K6EOiVLnnj4afnwhz8sOy/cIYG8bOnpapOZaETykNQvRrcqK3KgoIBKCzVJpBDqpXSokCxEYZxaoLTi+b2WbgmKIDu2sT0MFl06/nMAJM5xnYtWqeNqcZnPRYyk/fxM3sVSwZqUO53nurr2vQCYK9PTXpec189Pq1zKQI2aVNdOBZC84Nn7ntjvAmqFZtcs9y+uS+4NsGsbGxnEvwHM62HAoyGAhRFVfU1AiaJKQMyIaSoaobohvGXdraJSKOQwx0ehIBvFOdKhWs1GTa70tFxAWFhRwtZwBvsC669xjWUQmOOcwFe6HlV1hJo/CW3VVQnQY/dLg8DiYNgBJEIvPqZZCEx7lVjnKKbg8gIkKGxoV6c1jwDA8Y05By3WFCKPq61k70BIWlqhOmrtlmPtIaiGozICu7opvE71KOva6VihrVxzTinFuADxKPwmKJrG2klLp7qJ0IXwiJiSajqqgwzQyQlAYYjfIQiEYjcQOBjKuk5on4IYC5AyAYXSoQjLyy+AAqxUlX+1dQ1YYyuluIzwiFalQK6ASNmYQ5loQxZVQQBIfFCVlE6IxM8dZXQGZHG+panNIeLCmKCdnDcESFSyOqCpNaP0c8t8DvE1V5+LNwZkYg6wH+7GCf5eaywhzU0IxsIONZPwvTmvOZ6qNo7iUgJI4WN3yZc+3Cnve+QW2TRrFftP+BH43YiAD5B+N8bZ76UfAT8C//0j4AOk//5j5LfQj4Afgd+RCFx+89dPm3R3oYiDJCsaSgJMTqikN+gmxC/xmdmvJwd7/iNiQIlXsRdKBZ1obfbac9bK5977JmYb7F2oswHCQoaa52/C3bw/fuA5eez5I3rdOGw6fY+SY6g/27d5AR1Nf+JqpKQ44vhc2Lu84/XbAcbOAwBKfYf3XP2hAuk7P3tS7nviZW07VUcfvOZiufTcdaY5eO5HgEc/Q22kCOx+KooL5IItKxUuvXysVU609uAuZ9rpmIx2fIw9VkOMi75mk2eMu5GY6bMxW7/4U/bIVMl1+x6bCC2E4ohWdds3LEcyuF4KoZQwCUtegfBoISOZ+pjo2IT82T/+XK0Jp7w2Qr/9KV/VO88EQNq37zcJtYMIkMw4G4DkHibRHFfxuIQb78p2gMjUizAJQb7O12hH5n14E8OxJDituDwKHzftXY0k8x4HiUxaOJ7wo6LCA0k99oKJSXAc5OoD4XqaVNVC8Kx3wYLpVBWZazjwo1+R+KPCgJc3dlPmbnTeg6939GsRdmPNxIM0aUrLPtQpYn0k2rvRBos2RiaeJh6sqcRrmlibHitQ0+8SlZqajLbAThUVmihnQpkLie0xtpJMao6OjiIhPAglC+oTdXYqNOLz/YAltBvkv+PHj0teQb50trdCeDGKfk+ozduGjevk7LM3S2dXO6BSCEqjfoAnAJxxYzVWW1sHpVFY28zaU+xOaVGxAo8xWBbmBoLSDSVDGqzrgnmlMhiOyNatZ2u/9+19US5//aUS6u2WK694nSyHXVxNbaV8/Zvfkl/9+kHsM+VSUV6q41FUVCCZsLUbRF2ilWvXyaWXvQ6qiTH5/GdulbPWrJHVq1bIWtRBqawoh/Vdv3zv+z9ANRTMOdRLqaltAByLaBJ3AoqSNLSLUGrna7bruP76oUdU1VBZVScdXVAG0eIO8zQPAGBmfEgqgtNy3rb1sDIblvbekLT1T0nfMJVuqHWDc6VNj8ryZcsAnvAzFJfjqBdVVVUhY4jf0GAYKqMGtPOzsNyq1lpSA/29MjrQK0HYahXlpgNqQQWGdmQEa6Ri7Xa1sRPYb+kD49jS0qJJfIWXnNeadzaWb64OmQGuZh7NZWHH15wah/OMihFnqaXKEAuUUgEkL2BPBXJcDbO4xaRpfsKxHpDEdmjZI36l4k9XgVFCxbZR158UG/TsNti+EwxY+zGe2wFoo0AyShnat6Wh/tT4yJDnWx2MAAAgAElEQVQCJJkaQY4f8wMAieeNQnGTBZu0jHQLaAACJgFPMwCK8lFnh2qiKGojUQWpChrMbSx5vI81k4BLsPa5lvILCvEeqFlsPSBVJ2lHjX2lGSyjPlIYrjWOAPdcDSdzhB1TpzJiDR12zFjyuXo8zp9S46LWbIRGsOjDOlZwhK8xRRIVUbjsOPoUBiTqwrru7ELNo5ONcry5U/pGUP9rBLaVUF5NjsPiD+ojGL9pOxk7d8MF9x+ehwBpBkCd+4HC8Qxrj6ekEI0BXMtEPAmT+VlCsJaJGKmajuiZsMV+VnO8slifilap/D8t6GjVCZhbAJUe7TBXrl6vSkNC6hwoKAmts3OgHIPyk/WYMmEFmA2glY5xYYxoDUj1EWu7mesYhR6nFS06Y/G3tbd44wDXv64JTKtYbSMPQHKqUB6XjTnAYx1AMnagtBAEHOdngNayw25ERata3pnPKiqQ+EjH50FZZZ1ntBfntx33f1ze9+N8uelLX5J3rjXwzn/4EfhdjIAPkH4XR93vsx8BPwL/HSPgA6T/jqPit8mPgB+B38kIXP6Rb8RS/Qm4YuFM5MzF7T/YBibStm9cLl/9yLUxuBCHPqdvtrvzfwLJgq7+IXlm/0m5Hwqk1u7QAt7MzEbSYf/B/rizXf6as+TGt1wIi7mi07fDcwTrH333Z0/IPY+/pM9WlRbIB665RC7bToCUhuTsiPzTv+2SR3ZTiWAeWbae0CTey4Tk/5+PjStr5OPXvU5W1lUgkZRabZRqfE/3nEtisvbTHQ/uVnj2X/04EwDplf27tRsu0eX6ROsmPtjv2J3j1kJSk9t4TdUz+Bqzu9N6PuZcaidl7eOSlQOqfLCZYypzHBxx7YjH1cwlrVlBuySsMT74Hj6Mugd1RpC8ZC0kVRTRrkhVAOZ4l/yz9/CbJLer0aEJXeIa3mnPWilsexySmeLpWUgWjwHE4ppIco/jeyZFs5AYpmVjNhRFxaUlkou75nkt3qHu1vQkVAuZtEhC0lNjaBVWbDeTqVl4jdl01lont6OyBwjOIlSmv/k/3L3O5C2AE5OmREzhkbDe3R6CxVsX9pnGU81qm8a4P/nkLjl6/JjWG+rp6ZGCggJtL/vSARVSLsAWIRLbOhQaQBtmAJyzpa+vT+uK8BzhyLC+R7+HzRzfy0Q5E7lDQ+a9USgVo4BVbFEUieeCYqgyENvQYFTyg6Vy1rptAFWnoFQalA2bN8lFr71EKivL5cDe52X71rWydUOdnHfO2fK33/iO/OKXD+pYEn7t3Hm+HDtxFBCpUKEUaxnx0dnZJftQc4gwKwPjTysuqiODAfRjCHWTkHTm0C5bvloigFxMoFPRNA1AROu+HTu2y6oVK+TZZ/YgblAo5QQRoz7ke8ektLRYLQsjwwOyY/sWwKRsOXXqlNZfiU4AFMEm7uTJU4gPajyh1htVEjU1sK7DXDl47AT2mUzUhYLSC8nlG951vfzRe96NWk5sA+rIDA9JFP8moEIaw7iNAGRwLgxGonLjH39SJAc2dhl5Or58DAJCdbHWFOcLwCX5K2dphl1bCoEw35mc18S7Js0NjImBFo+Sz0AaqiqSFIUx5ZEXzHpWnt3HYwxZFYDuYRCQtgxrTfdOz7avCXW1cbM2YgqOuCbNcQ6MEf64dnPWa1stYFWbN9sG1injg8oXrkHdLyzInZ4ZM+oSC2K4fhUkKfCg1SjgKOzrxkeHICcZxVGEK2MAALSziwK4cI0bO0kOwegYICxuFMiGoo0WaiocwcPYTQIe4XXOtwmAJwKjwsJ8nXtU2rAm0iTaN0l7SyiP0qlI4Ver5NQ9FnvBNOsZqX0gAJIDXVZlqbHkrqR7JK6h/SJIYp8NfOH3cVs6xprQhBApChUR1LFpACK4js4pAJTwyARqG80AyEalsbVTjhxvlOb2DukNDQN8AqLhs2wcgHYGa0DVS3o9tM0OqptXpo4T9zNj0efaYvY2tpMDnQV7uVxYXOYrUKZCUsEQ93C8aUpvMjAgh3OCCiAEStVbhMaZuUHJyQtKTf1y1DRbJctXroANbZ5a0VJxRHu6bKgYcwB+2L5c7rcWSZrm0h4QrcR/TLwtWNQ1wgPiatXYHHbT2tXj8/wOE4epZiJ44ao+4WpteVYHx1XHEa85a1T3+wVjVVaJ+mf+w4+AH4ElEQEfIC2JYfQ74UfAj8ASiIAPkJbAIPpd8CPgR2BpRIAWdo5reL9q7/Tvav0rXb+qkoR/gOtd0vyLO/5jsppmtromiae4pNRcqhEmqvQStJKxSSy9rn1e7+hPVLfEGhXrkai92V9//PeRoE22v3J3scYb4AUN/J53obf3hGTPoUY50tQlx5q7YH00aJM3iVFLVBaY+gcmajZcNtkRu4aNo/t5FuRwcfb0xc24c2At996rLpBNq+o0oX66B8EPAdDR5m61p2N/2LocJMn+8IodqB+0BX2dUhu3ex/fK8ehNJr1ON14pWjE7PGZu6WnG0te/lKoyW66+kKpryqZneyxpz4dIJwLJjEeh061y5e+++/Wxu50Uf3Pff2/CiBpItdOGS9AMkDIJGg1FUfAYq3fEhVBTFbHawq5KKRSNnjrYRjxgVkRsaQllUK0k9PC6kYdRTCkz+md8CaxbCAXE6w2yaqWReYueQe0eBJNzCKxqgokXMfZEykS8yRmXX+oPGESMB+2Z4QqVAwwD1kIdYK21cZpEj5rbILCK0gUeLd6Tl6u2fw8MI7nZRF7QjAmeGmexf9Hcby5C9/sohNqzQQ4hqQs65L0ACqwPk4ASr++gW65595/U7XKGK47AtvMc7edrbDlwIEDgB0ntV4RlSyERcuXL4f9WoW2f9++fdLf368gaWx0BH1BOwE+wlD7MIasn8TY0C6KQIe1rHjnf2QoLEyU5OXla0yjESSdoWwaRB0ljk2gMAeKjSLUVEINpJxCxCBdLd7CsA5757v/UC563evlX//5/0pnS6P876/eJsGMYdQPqpUvf+Xv5Ze/fEgaViyX3v4+ue66d8qjjz+CukzNqEFTon1obW4B7BmV4hLUq8nIxXVKJQt96ezsQOJ7SAoBdYphQzcYCkt0ZExtCYO5ObDrAsSfGQdUqpdyQD72LzcrT44ePYaaT6xPNw34nYbz5kPtUCRtHa1Sj2NHRkbU4isLiiZac41FJxCLqMJBqjJWwrJuzZrV0oj4Hz3VikR5vqxeuUKueevVCsXKivKlAO07eGAf4FFYKstKAb6iAGrHdHyamppUufQvP7pLqldtU9UGc+qcm0PhUR1XVFLRuUlYpXPR1hASxNWsSYIJzBOcl8dwnnBdqKoD68Ts51DXQAmiSXWsWyqR+NVYjhnFhVuTmvz37I/mW5tsZ/JdgYFJjOsqtUohVefpofHnDUByHwaz681591dCAJPW52c422CUVwQY2k/3FYtDARLabwASVY78wMS6YeLf1mAyAFiDqetwEsqw8fFhmRqLKDxKx/HTiFmUUAlQL5OKFipkECfylrHxabVMJEAiyHDWnVQSqnUZ5mMkPKTqEsYzN8+A43TUCyPumYCN2wzgXiYUTLRtI4Tk+s9QJYyBRlSr6F5KBRL6QI2SU4sZq874Q1U1eMzYOKh1nUIeu4eBcGnNIwAkmYEN3STWNIG47jPTUAfOyDAsJfsGx2Et2yPHMV+bWjukH2B4ZHRC1/EEoNgUbesIjWh7BxWPAnWr7nJzw4Aj7v3Goo8gUxVU5EYKgYx6KJu2dVmwrFO7NwJ1M7emrJKK52UsMwmXEBcqlGaw8WUg5kWovVZVt0xqGqAwrK6ClWQ5rCCzJAi4nYU+0rIO7nWSTVUdY8ft057fTEyz7zOmRilq5rCBRxwKNy9NjGM/JVsx8jVCIKsg8hyZeD2P4tWNmnf+Z9nPR1XFWZBYXrUsYYz9H/wI+BFYvBHwAdLiHTu/5X4E/AgsrQj4AGlpjaffGz8CfgQWcQTiCiT3J7e969j7h/tv3T8Le0xxIwN8mKRgIoBJJcemUpx/rkS/yUPPD028MGfDimr58ofeqneXv5oHk3SERz/f9ZI8Csu6ENQ5MXs5259Xc774sR6DOkeXYukO1y8Hp+y7mNDRmGnnZTUsot5z5fly0bbVMQXJfG1hUm4/CmrfC+XRi4ebobBB4Xr74LnOWl6N5PKUnEDdo5aufiTajBrE2+Y4/rNwzDJEx7ecZZ0ZZQP+Uj3ivWenUtz1O09H3nLJVnkXalpVQjk1627hOd53OqDkfVsYyfqbv/Zj6ezDHe14xBOq3hSTi8Tcc9Bc0+HM0wM+XutMAKRDB58zM8YlhK3dkgNI3te8iTFObwVISAI6pZEDNnyPUyCp9gDnTq7p4gVEem3a2PF2fFpZIZnnrkXQQRjjVE6cN86KS69hk7FujEyxcnPnN63k9IZ9C6R4Dqd8conBsShrxCB5ye2Hd7gzKQz4wKQAk8P5BUVmtqpqCUlkzNlRJF0DUKkwNzmCO/dz8D3fRyDEO/9ZDF79ntAVAhiCAI0Rk+3o6xht7wAnCGSzVaEgSPbidEjcsiHxFKex69u9+wW588d3SmNjo9q71dVXQzHUg0RwExQHpsaNu9OdkIkxq6urgwVdL9Q2Q/p9A+7op8qIrxPKUFlUCiAzONCFpPME3hOAEqdURlEDhlAoE2obqpwYC47HNGwp8/PzEdOAtLW1IdGcCUVRpcbs6LFjMgOIsX7DFiksKIOt3IC89uJLYE13vxxvPCqB/CDAzDqAq5CcB0u7z3/yw8h1d0p1ZZl8+1s/ltvvuFuBVQS2cYH8PHnX9e+WE8ePalvHoY7YuGGTdLR1ysGDB1FjblSCUFUx7hlQZI1PRQHRxgCbyvGvTNpaYL8HQJaFpH0wH0ls2FaxJkoRgB/7X1Veo8CtH+uXCeis7DStbXT+BTtk9wu7VaVFpdEaWOdxAAf6w4jHkAI5xjg00I9+l0pJaZHs279fRmEN9nuvf4N86IN/LPmI1RRUU0VQX1A5VFlaLscPH8E521ErKqhA54477pCnn/4NYhmU2+/6N9m283Wq6Ei31pGsHXUM8RxB3R3OUarCVFXn7m2wAMlYcxl44BRGbt0ZJY+FOFhPBGq0actEvBS6EjAwxY64qJpQaYABQW5dxgEQpyD9G40iRp+3yXY1xsMNBl745BRFiXvjbDjllCHueHVjtOo/bTtr+fBa9IvDQ0ED6oYZpQubQ5CdCJDcPqTX5lqH+mwMc2oKsaTqKAfKlQwAxVEqwSK4yQP2jdlYk1QXMv5j2EsmUNeI3xMKZmFNpCmcNpacBFJjgKrRKM6H9a1QG+9newle+d4prOdMgJDcvAK8Px9wygAkU5vN2eQZmzOqfZz9J9usUNsLvDX0FtoR7LAekcI5Qiizl6nNJ1VpMoaY4B/6TIjCw8exvwxhrxoYHJOWzl45drJFTja2SQ8UVGNYz4RlUayFKVrO4ljuPNR6OoDklD0K3R08wgeDgj4qwajyIdjDuuD84r6j8AjxpGWn22NpFap7L+cdTs/57P5lATQR3rHuUbCgROpgD1m/YqVU1tQCJhVLAGuRayBXLevGYaAH4Ic1nalQTlFWwueXk8LFFEgKT5VImvYkKJDin9muJlfy/E/+HSL518okHjVr/XCO6Ly0SiWer6J6ufu48r/6EfAjsMgj4AOkRT6AfvP9CPgRWDIR8AHSkhlKvyN+BPwILPYIXH7zN5iSMVAmxi0cAkgCGbazegOyhUAumWQSxXzec5ChPe4J872DIQnwZHYUTTLLgIj4aVO3x/vumKLHXnlVXbl85j1vlHXLqxIukny3tXsx9n5cn/VwvnnnI7i7t0/Plqgymn/kk9vh4NkcXCXlyZLhh0l2i5QUIhH7xtfIWy/dphZz3jFI7hd/DuPO/TsffF5+8eTLauFzukeyGsgLfRzEOt05/jNe96A2zR3d9NYLhRCJtY/+U/gmZ769E9nF7RN/+xM53NSpd8LP9TCITJeAm9IpgFn8/Wa9zA3VeK4zDZAcyOG1HEBySUBNIloAY5KBJkGdgSSiS3ryfd4EqLnr2tgXGWs5T00lz7m8STrv9w72uCQ3E/AMk7NDmoD9GBPNk6zVgcQy4QatvVjDhDWBqEZgYpNJVmetaCAR28M74GGBllcCtUpAgVE2oZCRWhiIpRzIJh6pvNL72u2DQgH+YKG3jjWVWVQHsJs4BWvwZCGpqmtPW25m6wQSwVHUGqFqKXMGBeMBJyiuiAKETAMgsZ952XmAI7Rhi8BabVS++4/fVfVKeHgQ7yfwycHd/rCnCvVp22mrRZURLdCoHCLs4NdCqIBYo6gAdX84Nvye7ezvH4CyBu3LAMRCcjYPaosRHE/gRFA0Moa6MVAYBbGOamtrNHHdj3o+ubDsCw0MIpE+LmvXrlXVENs5gv5MTyOmUGKsW70OyoFSeeTRX6NuDMYCMepp65a0vEK5/g/eJW++/BJJiw5AVZAjTz3zsvzojrukpq5aAVo3aiQFYFlVVVktn/rUp2CFt0nKoEqYgAro1ltvlV1PPCKjSPwT2k0hkU71Aq3uaDXIOIYHh3Ve0k4uL2jUN6PRYSTK8R5cj3aBVEc01C1XRRBfowJp8+aNqtzq7u6FkqtYtp69TWtA9fYMqDqI6i6qvwYAkKJjwxhKWO4BxBUCWn3605+Wjes2Sh/aXphfoACJCeMifM9E9u5nn4OCKyIrV66Uh1CD6b777lNl2Fe+9tfy+++9UeEDk+i6fnCtw4ePSk+/UXjymjpfCSU5x5jA5z9rEUeLNtaj4tiy/zyWYzyD61JxpnXIoEjS5D4T+3jdrekYPNIJmgiQ3DSPKZ8wZ9V6EXZpXmVGhqq0kpL49s2pno89p79OmD6p4ogKItrhWTDNdU2FziRq8vGRSTUWVHtpUKpo/y0Ao32bA1raLgINrOFp2qkCgEYJkCYiAA1QrmCez6D20XA4BDCJWl7oE2sgKnxFe6K41iTAVA7ilou5Sis2Krh4Xrd2qNaZYV0l7TL2N1iqsQ5adAxtJTPGug3gvQGAZ6pxuB9xLMjGFew4ZRTs4lRFiT3RwXWue7fnqfoM74vVS7LxUHikdYQIlEytIu4509gTphCLKdZrQgzJ3cK4CWRoeFxasPaON1J51C3dgLjDgK+8AYQgeZoefZh0pv4bKjepxMlAKu6DCs4sPIpZ16kKlcoiYz/HfnLuGXBk+uNqvrnYqW0flUH2c0Dr5GEsswDbGOcCKAjr6pdJw7LlUlJeAVVhEf7l6/Hcn2i1CQwPVSYBknJ2raO1EICk6+ZVKJB0Ts4xp7mHJ3xeeX4FSAVf3frR8bePypoV8R/87/wI+BFY1BHwAdKiHj6/8X4E/AgsoQj4AGkJDabfFT8CfgQWdwQuv/nrp1VzOHChSVVNDs2lrjg94FlYtOZHRibJZXPBHj7l/o43uSvzQm1Fkbz/bRfLJWevid2RnXznaTKoMUkGgdVbk/zND34lAygYb9RS9mLMQ8cUQXPFYmE9Pd1RqdrG2k4XoT9UIRGQzafG4ft3H2yUH8G67nBjp71cCpUQ7362YXNgxBwcv8P8dG2d63U3f06vGpp//nzhxjfJxWev1foo3keqGJkxjNfhOP21zRn//J9+rvGatLU5TtdnAwbtHPgPUK0zBZBi6iNP21ylCFcTyN0dzySnWsgxgYlHMkByKgAHeZhAZQLb2c/xPTzGnYeWSTEVApOrmEpa28UeN45EJ99LJYCr+8EEJZOvE6hpkgMFCUGH2sHhWiymPg1iwXYz4RyA8oOJTSbTmYzPBXjgHe20I0vT28PtRqUSCF20BvXQbog5dVuDRucK6yxhzLNgdTmJJCxVOhOQDmXh/FRCaUJZVZO40571T3jPPRK/EwBDk0hWjyOZr0liXOrl/Qc0ab582RpZtmwFAG4ECexRtC+giV3CCyavR1C3pKurR3Y99oSxxQMEGRgMAX4cxfyLIlE7Jeds26Rqo9bWVk2gFyH5yobTCq2urkGVRftePiDr1q0DaKKiZlBfjwBGRcJ9iBOAc2kZQEQEYGME1lHVquLJL4ClFBRPfX2AKjgHrd062js14T4J5VNRSSmSwDlIAiOpj3YQUozCFis/O196YblXBogUHu2TcBTWclA5hAG3SvKL5ZyNm2UCbWg+1SgDo5MCDQ0URWGpW1EvEag7RmAXx4T+//mHb8u2zdthsxXVcXriiUflq1/7ChLagFuAAgUFsBhDwr+kuEz3ICqMOF9MzSbWtYFeARBhZGRY5wDXOscriNo2ZcUV0g7LugL0MQsZaSq6RkenAc+Q1MZ8KykpUQjJPDrfk4O+BaBI43lZqSqKmkekApu3bZVbbrlF21hcCGCEuRtFHBmvGbyvtKhU9u7dq8qoTZu2YBz2y/333w/7vU656m3XyBe+8lcKqJwCiXPv5MlGVUKxHzm0SKP6wq4JCk5MHSDCWoAMtGUIQITrgXOcx3E9UKnDpD6/Z9+TAZKDFsoNGL3TKXYxj3kN1hUya5wqQ4It2jTGwXAMONs6MMnndkn22POx91LRwuUXV+k4gETViLHzA0DC+k4GSIyBezgLO67HKUDNcaqPoMohQOLI0fKQAGmG0BFxzdb6fbCeA/0ZARwiFAnCrjIX8C8dlmy87hReI5SjuoxwhWrDDIIVgJspzC++popctI3KpUBBMeYLbmDA2iBAdzWfdA9R9ZDZBzh+7LMB62ZPcwCeNdb0eZVUsm4SbOrs9wRHqgZDn0hEjTIM78Vx3GcIskYAeEND2Dt6huQo5tOJk23Sj/VHZTFB2Shjg7nhar9xXLQeU8y2ztwwYPZmQkuMD76q6gh9IrBVeIT+ZkI9lJdDJZGx99S6QDgZAZhCf56b+ylirXZ/BEysi0RVHNZiIQAxa4otg/qosroG8xY1pbDPca/OpoUo4FEWJH2ZPCetHVXRRfXRbIDkBUpse9yyLlmJZGaMh+vYhWAWhHeeplofbrm4zy6nREp+nyrEOLr2Qny9qnZlbL763/gR8COwuCPgA6TFPX5+6/0I+BFYOhHwAdLSGUu/J34E/Ags8gi4Gkj2L+uEZFMs8W/+yo711Jvmn1eVY6iL/VPe8/457wBNHcy4mie55pFLE6SGHGxnZUmBvBt1fq68aLPeQetNps0FHnjWMSRiaF1HBRLtqFIl4ZKVOq92KiQqe+YBNTbg3lgXIzn6jtdvl7dCkRPIhboixYNhbmzvlZ88tEeefOlYCmu65Dd5RvZVs8AYRVlAGBZ+ctdnqkq+9tFr5ex1DVofZKGP08ElnUEWNA1FRuUL37oHta66Y6qWhV0nhi4XdniKo84UQDJL1yoc7Nd4qXFjceUAEiGGAhsLkAhMvAokV+uBiUK+Lxt3lzOB7QCS9zw8F5Oiepc2MqlqTUdrohhAMnGfwl3yvJ6xxTNqAH6fhQTw4FCvWkmxtk0uVDQBwAsmcQuhuCmACoCwgF1y/7RGkia3TWIvpimy9VW8GUXywSnkcAmBTC0aJC+1Wou5W59JX6qI2CbGhHZLLAY/iRorajFlk+iTuPueidRwJKyWXyF8feD+X0l+UbG89pLLYS+3Uh5+9CFpbm1BH/K1z4cOHJILzr9Itp9znjzzzPOy69FdUow6Pkys9gDosP8rVy2T9tYTsmXjelUbEUxEIhFVYhEmEFLwewIl5p5pZbcftmsB2Eyde+65sHGDrdWR/dLe1oyEd1Bt7aJIhFPJVFxcjDo/azTJ/uKLe2R5Q70qnY5AHcNrsdZQXrBI3nbtH8g+1Pp5+ZXnFdictXa9REIjUl+9DJZz+6W6rkxOtpyUPowTxy0DOe/C3EKZHBzR2itXXH21HG08LodPHJVx2nWxno/WLskC+KqUc84+D5ArqrXYULwGNX8i0t3TBuA0ALVQNxRkhWhrKUBiQOEYx4Qgjcn5Aljd0XaM4JBzTVUPgAVUUJ111kYFbLmBLH3dxApJccTeAEmCDMQMVlqq1OA8pPILQKeysgLfj0lnT7e8+Yo3yk033QQQkQWlBN6P9wWRAGdinr2gPdre519UuLVt2zly6OAr8u/3PwDA1iPn7Dhf/uc3/h6TkLW9DBRikr6np0fbRmVNFsZbrees1RwVSHxwPLXmEeDJpFWzcN44tV+aVfvxnA7gOvWHV1XoALF3u0n+/DMX5Loz4EMt8GgHRkWJByC55zSpbhPn7rwu0e7dS/U1C5AIJvRHtcuj1RmVNgAl+Fxlml+hA2AC5wUVPapA0l8bqFCKW1O6uje0ZKM149TEqILfdCp0oFgcjQyohR2N/KjgczXYxnD8OCAn+5MHgJSNuZ5hobXZ8wykIdDI5lzUmEB5BzipUBgbRQbGOgfzkfuQ1j7Sek6m7pp7EHooeMK1Jtkm2zdCGlV4YcBc/R6FIQTsWnuKlneMCwEerkclmO3XNJ6fRjC4X41jnMYAd/uxBntg03gM4KixuV1aO7pi8IjzeZLnpS2h/b1F3UNVwRUHKA4uqlEcAZKFR+mc69jXWecpgDXGDZiWcoRehDtaD0shV/xTRJVvCvixKvA5nQ3glAXAWVhWjXpHDbo3lUKFVFxcpOCa1oKc/zmAeATc2dgXMtJhXWcCr1ahfHAc3bzjz8mKpN8WIHnXQ/L3Zn2YMY2tFVVtzcJROk6qMrPx9QHSfJH1X/MjsPgi4AOkxTdmfov9CPgRWJoR8AHS0hxXv1d+BPwILMIIECDxkZzSN38uO2CzwI65OzH1ffoXuHljDCTxjKnP6WzB3JVS1tDxgBQ9fQp1TLJVXHlxvvwh6ubQ+iwTiYv5oJG7No9p7xmUO3/9vDzwG6gJkh8p+Edyv357uGQj4clXzHUH+WXb18l7r9opDVUlswAXQ97aPSD3sYbTniMyCKss7yMRytlXtF8LhzMLnBV2zN00mOP8VgEVV5YlHldTXiS3vf8qWbsMtVnOQBuZRH4ccfrWXY/JIECSUWH99qvI4X4AACAASURBVLGYez6kjtqZAUjP6sWS40VM4p3rLsHpBUiaGLMAyR3rahVRecQH4ZEDSE55xK/uPARILjnOBCpTgHrXP1PQFhw5q0AFS6yVhJjnBJDozctFstHAElqH5QCMsDYP257G4/A/55qn4iL2U3m1hdZay8WApCm1j+IR5g57FoDnLsRneKc/YdAkktFTE1AHdXXCAq1Gk8/jY2nyrW99WyHN1Ve9WW2XqDhiEjgNSU9VLtBaCmcZhS1cEPZwz74AILRrl2wHQDj/gkukqrpWHn/ySYU7UdhH9vT0ydHDx+T6d79XLr/sctQDapIf/MsPUHuoA1Zrm7VtRVDIvPMPrpXfPPWI/Or++1SBxLgSFlC9RIs0WtHxQRjUUFevgCgUCqmSQ+/wB1QOD/ZArRCR4qIyOXHiBOzgphTIbN26WW3xWgGXyspKNEFMYJODxPHAAOBNZ4+UoO7Q9vMulMPHXpHO7lNQ8ogUofYL1TbZ0wGZHJvU2kahEdRMmxoBpII6B5Za523ZJisrlitMGZ8alSEk4Ydh9zdB0IcE/giS9WmwmcvJhq1eBOoRjGUmVB+BHNqyMfmcJnmBTGnv7MBenYWkfVDVZmwvrfg4txyEpGpqAsoRxiISGdFx4VwmXKSShLaFoRCgAqBYHuIx0BfCsZhHOJLPMZ6cv6xrFYWaZRTQq6g0XxVK4wCFRVBBffUv/0oaGurUBmwK8CkXIIpJf633gqT73pde0M8UWv4dRp/vuvtn0trULBdcfKl87X/9H4DEcp13bBfVTkzwNzY12ZpcVG2YOc9z8BhdqwBJrFHFf7S3c2uKr7G9VCARbLD9BhyZ1LuqMmJwiRZsiUrNWR9jhArIfrMvBEjOxs6oO4wNGeGvFx55YREhAH92KCFZgWSAGNQ3MWswgjvsCVQVUXlDlZW1CmUfiFcINDBBdG2rZZuFFQ6gsS4RH4SHVB8RtGAyqhppDHN9fCwCK7Q0jSuhiPIONJDnzcT85j6SwckMIMIYcj5xL+JpGU+6CaoaEv/GsKZZ4whn0/casGLeS32MGVcDFzRmtJxD/xxIB+aKja3uf/i/2VfN70eEQ4RG7APn1DQgKr9XSzg8nwZlkp4LSjyytghqug2i7lF7Zx+gUb8cO9Es3ZjT/bCm5N7C/Yj9iY0La7S5mwaoOLL7q940wLpsDCTtBRHvNGsjyNpQubCey8QewppHRmFlwZc2Gv2lugrnU9UYYSPnIAEu1UsA7QWw1swHMKpqWCZV2JtoeRnEnh7Enh6EPSfXOwozoW4V4g0FkgFIRt2pgNHO44yYEtbMbTe/nGWd+1xzIGn27wVmZiY/H5untt6XWxfJx5nfReLwKHZ9/Ygx69Kp/dxx1TXLkpeZ/7MfAT8CizQCPkBapAPnN9uPgB+BJRcBHyAtuSH1O+RHwI/AYo0AayDNzpOb9Lf+8a3/jROTBPCg2QVPzz2gKP4e817945vJBp7NJly8MYsl3B0k0mPiLdBW2Pclvz8llLLXK8Bd5W+6cLN88JqLEyzskpNd3rYw2fzS0Rb55h2PSFtPKGlobX/mg2sJfXB3tDIbEQvorOkyv5Ir8X3uNJtX1ypAOmd9gzI6N2C82/pES488vPuQ/GbfCelDrZX5HgnDNseBCwFv7q1z98UbgHmCkaINl21fL+9DDSSCpFQA6dW0L/n0fG8IgO2vYVf40pGWBPu6eNIqESYt9HqJx83d5zMJkHQVeRa5A0jexLUDQFRoUMfDxFgmEqUG/JhHMkDiMUxoa50RHGesm8xXJjJ5ZzYT+c7CiedgongK8Z7AHM1CsjE/WKgAwIGoPKh0spFkZGLcJOj0XXZqx8dAb4C3+4FTIMUz2fQNY+F72Djh+ulaEF6zn8BFtJKC2gKJ2t4BWLABvNDurPHYCYCTdmlpPCXvu+FGWbdmgwziTv8bb3ifXPGmN8jnbv0M4Aos4WDlVFRQCKs52tBlac0e3nWPHK8UQHX0/R/+M5Q8x+Q9N94ka9dtQH42Q44dPykPP/yoWsQ1N7fi/aXyJ5//H0igIqENFVEn6pjs2vWkbN66RcpRH+ien9+LZGu2NB4/DFu0F6UAMSkogHUcQFI1LOgIU2jNxrarFRXiTBBEKzOO36lTp6S+oVb6oaJhUplWd01NLTbpLXLVVVeh5tI+aWtvUas42lH1oQZSADWQeM5cKH44joUAT68cBUBPG0OSl0n2aSmBMmkkFMUxQR3L0HBIRidHkDjOkJqKcvngDTfI2es3S1dbq+zft1e6B3rkkceelL7wqBSUVUqgsFQaW7oQm7MA03phFzci04BAWbArhMgJbciE4jOq4LBvYBg1oXhd2NWhn3xObxvAgLNfBEi0cuP37HcObbMwF1kritAnEyqULgBBzq/iQoxZX7/uk0OhQVVc8VjWuAmHh3S+ZCCmnG9FJcWAboWwrhuWj330Zjn/Neep4ikNbSD0oAKDVoejgFa/fvAB2bFjBxRdq+Xuu++WJwELOf+rqhvky3/1TalGTZQMWoJhDlPpwq/HAfMIhrg3OIBkFB1GjeQAks59T5Lb7SVUMpm1xOMNJIpBDL5JbfCcrZdbP+b8Rp3HE7vrmY9wVc5QJUg4ZhP4tBp0UDdBgeQ+bJIAkrcd/N4BJAUWeqyxJiM8IHbiuBMQKTgjPCLw0fpHgHpo4hhqWBGyTFqlUo7aZUIJw/WsKiaOBdYz4C9rfk0AHtF2Lh3XYt001RNqrBAnjHUWlDGER3odqwriWPF1gimF3ZD6qOqIbaQKC3OPNm6qcMNapqqLyiP9auGCi73WGLKxVPBjAbaOrarejHKNLeJcUrUkoFEarkV4xLjwutMEY1oHCeo4HDc5jZpnY9OAR2NYTxE51dwFCNklLe1dqIMUlQhqgHH+c89lvDhnqD7Kwt7n9njdxwkDGWe0g3uwfs8+oY9qWUfAhj0giDpf2QBIVDLF6jVxHKDKVoUodxIcr+BIrQ4xXjie9Y7ysE9VVtVIaWUlAFKDFEJ1VITnCrB2c7IBihAjjkyOWuIBiqONWVgLypRsPFWBiic4FjoGs+7j8M5tY82n823WL7KJx+lBnodXSZf6phRzXi9E0uvY37UMRKPy0cAkHucDpOQo+z/7EVi8EfAB0uIdO7/lfgT8CCytCPgAaWmNp98bPwJ+BBZxBIwCKUY8ElUXp83xu7umbQC8JCL5vfNRilRcYb5rv4rXaHe2Y+MK+fKH3qoKpIQEggdIueeZBKAC5ZdP7te6QVP2DunfeohPG8OEjIb5IZXwJcV5Sgrz5LJz16m6Kh9WTYdQ44iWdWx/E+5QPook0zDqIsx6vJo2aQYlRZte7TnmOk+q5x0Mcw1HPD5+3e/J5a85C3cwm7ueOZ0c5pxAoikyAusefKXdYAAqgQLc7Uzbu9SJocSIcMzvfuRFuf1Xz6FeTYp4xSbHHGOTMKnsD8lj6OI1a12Yc54JgPTKgWfMdIol1kyjnGJgEgU1VIGBhJ2rNaSx5TFW8cKvLjnmzuXOxzo+LlHtgI9JYrJgO5QHtLFjwtDWSspmrRnc1W5qtkBhRBUNba6wRhU4qZUVE5xmG2JZEjqHjcFKLhuAwT1YzyQX8Cm2mpkQRWKTwCtGw/HcpB4wg/ogPTIQ6sEcCUlT20npH+iU3v5u2KE1qyKoA+qfAIBIUaAYdW1K5NZbPiPFqHXS090rH/jAB+Rzn/ucXPraSzS5TnDD5KzCKTSSdUlG0dCC4kLUWRmT/YcPqhpm+/mvkSkqQJBo/sY3/16ee+55Wb1qPerfdEpRfol85EMflybUL3nLm6+W8rJC7Rr5wpFjLfKjH99uku1Irr+wZ7csq18O5coIwMiAlJeXw8YK1l1Ivg4PhdTSjeqo/oFewItdUghQQlUOoUo+lFusP8Jk75NPPI3v61SdNDQchmJmtSZeWR+o6eQpwKICjT3HZDwKoIPAaxIbYIU1WobD/TKFNrDQ/dkbtsKG7zBUWxhj9G8MiWmqfVavqJEvfO4TEsiA0ikvS1ZDlcPB/MrXvg6w9hOZmEEiPlAE/UmWnHfB+ajF1CuHEK9shSkTUlpSpElY9pFKKK7pMJLjapHFmw8Y7wnYyCEZzZpYrOXE3Dz7pAAJXzmP1P4NfQtgD6Aqq76+noIX2NsNAFLlYl6Z/kURIypwJgGRmO5PQzt4jgLAo1zQrFB/j3zm1k/Jxg3rFVTlEEJQMcR5gAT4E4/v0vlw4YUX6vm+/e1vy3333Yf9J1fWn7VVPvmZ2+SSS69Am2l1BeWbVe69cuiIXtfE2NTX0j5a8KNKOd3jCHTiyXEXA/V1jO1JiZ9pOuMtYOJ7zbrk5zST/lxbXM98njCJx5raXmyPUc7QNs7AKe95jNLEc1n72endTxJ3VVpIOghM5Z+xydOaR1TbAJIo/FFohTGAOmsC9c0IeDIAMBU60b4Pij8qtwi4aCXIvUPhA8aXNnZUIk2Oj0B5hP1f7SUx9riWWmJCWUNYRJiUDms67kNUyRj7ObPHTWrin0Ng69lYQKl7HC03OW62XpKx5DPvNf8xcCFOFMw5dL/EfGINOPQiNoZGDsU4o40cd/6jtR3WFxVHqj5yFnZUIeF7zusohiSMemJdvRHsX71ysqlT2rv6oDwallHUaxvFZzzVagqy+KmI81KNp0omHXt3G5CbV2w4dGCwrlOwBvBKtRGVRzlYW/qZwH1YkbOFI2gLHwqi8F61LeVNBvgMYHwyc7B/ojZYBeoc1QJYl1dVQn0Hu0BA3DzcEBDAmNEdMAtNycQe4izrCIdM3anED32db7wBgfco2bXvQB3H3vu57jRws5VGZjzm/B3Awtk5FUpJVnbJIImx8T58gJS8A/g/+xFY3BHwAdLiHj+/9X4E/AgsnQj4AGnpjKXfEz8CfgQWeQSchZ1JhvCv7dkWcyaHFf+jPaYE4uEp+j+ffdu8Sht7rnjSTP/812cX8r7ZTTF9OWf9Mvnqx66d08LOXY+JNSpRntl/Qu597CVp7OhLOuUCSIoHlKVUr/AuWyZFEqVb8Ugmvd+psLxKFm8sSlBTgEqkIADS8VYkxbsGtNZJQmKDiRBNyntGK3adufrkib0nWZgcY2c9aLVlKWfELDs3B+5cgmauWOicNMnOL37wannNphXIWVFRkia9SJ4RmLVDIRYKj8gwwM8UEncESFvX1sulAGuFQRSBt4+5kkgc88ONHfL12x+WZkA3WtnNqy5KiFs8RsnxnjseJt4uJu7rfxVA0rulbWOZUPUWQndKIbZQ1RksxG7VCM6qx+wTPMLcse8SwM6qziWt+f4a3InOO/uZ7FfbMQf0bCZ6GtZRfNC2zZyXyVcbf56fkbL5ceTgdRcg0KBqgzVr1PZI5zYSxjiQYID1UQi2JpicRsI8ikT147sekp/89IcACjhnFvAFpkUfAFJ7eyuAVlBqKutQ2ycqoe4hCeYUyGc/+XnZAPUQ7epuueUWuflDH5aLLroIiqR+tUAjlAjiKwEE7c8KS0qZFZV7f/Hv0oRzXvmWq6RhxXJ5cd8+uf/BX0t3V6+0tnQgBjnSgpol40gGn7/jAvn0xz+Fej0btMbK0NAwINegVNbWoS7RS/LDH/5QchEXQpI3v+lK1OYpR02fHNn97DOyd+8LsmnzBgmjHQ89/IACju7uTl0ng0MDGktatDXUrwD4yJfOjm4FGASGrL9z4cVQLZ6zTe6848dQNFWiVtJhVdgwOc/xZA0Xwqply2uhCMpBnGBblzkteVkz8uH33yDXQsH0k9t/Kk88+QLstELS2TesdazWY5/90y98XHIkAtVBhlRVQHFU2yA/+9Hdcsun/0IycwskHAWkwHwoQy2mvCBs5Yb6sHdlA/6irhEs6lifqACAjUqoCFQl7L+zSiQcYh2oPCS6OS+LAfsYN6eyoLUfrfvYjzHABEIgzrvh4RGdW4RHVC1RYaW1YjCHmOCeUlCDpDuO59wydYUyoFTqk7df+zb51Cc+KV3dHTISZk0cWIXhvYcO7IfVXkCuRp2nYDCgtoW3336nqr8IkKaRZP+Lr/1vuerqa3EuTDgm7CHpYa2fEwB2TuGilm5kqGptZoCLA0hMlLvPEN1p7P6tdYKU/iTDo+QbJBwIMnDI1BkzQMOAWrv+7LlN/TClKbGYmq2C4MF8/lsWocfFPje9m5/93qCWeA01A3ywPoEPtWYR7CK1lpi1zmNsqE3JzIZ9GlQwut8AgNBKcBwEheudoCMXc4U1dFiOh68R5hIcca0SKBl1jFE6TgPgqsIG5+UeY1QzrPmjYhyFjwbSGVhHO0W+1wGLDCiP1PKSbfEojhiE+O9AXkA0N0DSuj7Y24xVHS3yjH0f4RFVSApr9TUowRQkUXkFeATVTyQyIX2hUXw+9UlTK2potfdJZ+8A7CnHVdUWxb5H2ETgEqsTpPWYOJfYPrQXHTZjR6mPsfdjvFlfjDaRVB5lW6UVQSfjwG3ZWPmNmZsCCDmJprinU8mF2GYDHLG2G+FRVd0yAKQqKSktVwjLvZLiu1xaRSo8ojIM65AQkYo0tTjF81Yp5aaRg0dq9WfhkVvj5ueFA6T5biAhaJzvoWPiXXeeOW9XReztbi34CqR5Q+q/6EdgUUXAB0iLarj8xvoR8COwhCPgA6QlPLh+1/wI+BFYXBGghR1zCg4tmDtqzU96o639OqtXs0CI+WPcvJ1JivgbF1IPKAYi9H3xBI05J09qoEtqKOO5VhLsoOpo59bV8ucfuCqWFIsl4jzH8rxjSMa8eKRZ/uUXv5FTuNPXdkajYLpjI+KyaDEe442S+z45ckz4mUAnAhWXxLAns32djeZOD6/mgmyzgIhnjL3jmgiD5pvHiW1OHt9kA0Rzprlmkje29sikMSQwumLnJrkQ48ip1dE7KCfaeuRYU7d09g/JCO7CdpCTcXvdeevlg9deIhXFKAKedBext1cGGI7IP969S55++YQWWk982H7aOTl3ROZcJbbnc9cS+68ASDpz3ZpWgGTuRGdS1Kg1WDMEGT4kFrUmiLUucklmp0IyCUmzvqlmoKWYs7GjQsPZ2WltFqodcLgBQDax7RJwNvGdRpWDTWjzjnc+WK8og23Bg65OCj5NWRTzOpKOGaibQeBARQOTm7TBYvunqfRA24KFJbCzikoa4EdHfyfs4x6UXz0IZUh+BkBAK5QmU5Kbn611llpa2qS8uJICABkdGpOBrpBc/47r5fo/fLcmS7/zne/IyhUr5Morr4DiJwzogfo/ans1rfZnAQDc/MIieX7vHvmHf/onhZh1K5bJe993k1ZX+u73vi/PPbtHamuXAUBQaZAh9TX18obL3yRXvv5NUoZE6zASxHf/7B45eapJzkIdJNraHYJKpbW5Tfe7bZu3yKZNG3DckHS2t8n9D/xCQcdbr36zvHIANc4eeUiTqqxlxKQ6rfYIxvLyqehJQ6J5TEFLTXWdAiLW+6mpqZI2KLCGoGLi1CguKYSVXrsmicsAxAgTykqLVEVBVU7aNGDZdFhu/8H3JCd9CnVOKqW/e1Qam/vli3/1dSgiOmTHazbLn37+Zhnsa4JaZ0LKKiuktKxKdj29Vz76ydugQAoISrhAEYY6NbDoC+Rlau2k3ECWjiMBwTQT3bDsGh+FNRcgEp8vhbqL4zuKGjcESOwb51RlRZW+3oDENYEQYdCLL76A1wEQUReH8LIIYGwIazwjHZZcgA1TABXDUGga5R0s82BxOo5E/RjqNLGfzpIqBypGWmsxyfyFz/+JbN9+jhw5dAjnfxFza1ytBK984xU6J7sA6O655x7ZvXsPFGYd8trXvlZWrFwlb3/HO+W883eqCo0JfEISro1WKN4iI2FjV6ewxihm9NPFgqGY2siz6XC96rpQlYkXICWDJLPevdDIfe/Ajxcg4Y8yA0SscsdABzwHwKMWelonJ24H5j6DCbKSHw5Q8xVVIaoyhpAGah8CH9qzAfaw5hjX6zQUQ4SGeimAttwA7NNQa4vjwPo4nM8TAEhaDwpgIxskguelOoavqW0m920CFO5jVLNQacxjuAfpXoe4aS0j+xz7xjjqdmYAC78S4FHc5WB5ehYsE0k88Eiz0EjjGPv4M3Ez/wx8c98TBinMwX5lxsoozfRnWrNhw9H9VJVHBhy5+kmTUF5NoF8E+EO4MWIgFMH6Cql1XSsgUnffoISGUPMJcImgXINH2MJ2KqTSb2LqUDUOdEorV/MI8aHlXC7AEQEQ1aEK+anWIszknMQ5uMfyM4ExUrWRWt4BqgE2EbAVYK8tK6+UippaqamvQ120crXAy8Xey7WdgWBl8/MiDQpRAiS0M5fzTEPOGk3ct+IKQ421/ayKwTALkdxcSwZIseeTgRBjoedyt0wkztYEFROPQ/u8wNYLkGJz3kJX005rrcrhtc9X1zTMWhP+E34E/Agszgj4AGlxjpvfaj8CfgSWXgR8gLT0xtTvkR8BPwKLNAJeBZK3C5ojSUrke1UTsT/aLVRx4CiWSreQYk71SZxT6akSEIy5OP9Edywr6YhUweZf8fpXfezuYB7Fu9AvO2+dfOY9bzTXSe6T/cOfypOWzn75wb8/I0++dDx2LL9JdRert19zgRt7EgvkTH9mwRzbpuTrzEYSqZ4xYCLV9VNdZ64pGgdH2oqkw9yrDqAlzpI4WDPPJ8QlKdazrz8fFIu/xnPmowh3fWWx9rd7YEiVYqpW0cSZt80zsrq+UnZuWSXXXHY2rMjyUnab4z2Ic/zs0b3y70/ug1UWCqbbHsyOgciy6lI9hmonTw5p1rm9cZ9vXsTWko3RmVAgHTr4rG1fPD5GRWAT0cirOes5VSIhyc0EN+8wd0oFrYXEZC7+8Q51qjsIjpiAj1mLeeLPRKMDTQmqJWuF572jnCZXrCzPa2fSEgmx0AQtE5mse2LbOQ5lSXYwDwnVUaN6QkKQMIXJZLXFop3bMOrY4P0s0l4AG7Yo4E4EiercgoC0oR7PY088LC8f2AvgcRK2joOwhcJrgAe0f8pFInVmHHZ+aTkyjOTs1g1b5Jq3Xivbtm1XK6impiZAinq1d6Nl2RjgRhZgBe+yZ2py36GDcvtP7pSjp07IGBLiTKhmAmKwPhLhTWtrB9RRabK8fjVgVYWUFJXLdX9wnZy79Vwdn8HBIentG5DObkDRE41IGA/Jhk3bYKtHBV26rFy5HPZr/XLnnbdLW8sprdnT3HRClqHOUTA/IMdhA8fkcwC2flTgMLFO1Q3ryYRQR4i1X/goLSnXvayzq10VG8tQJ2h0dFiT5iMjwxJCjSAqPLKgkmGSPhd9LS0r1gT91HhEqsqy5et/8yUZgXpr60WXoWll8BfMlo9/7LPy8OOPyWsu2CJf/LNbYVEWgRIsogqf5SvXya8ffU4+8vE/QUzKYPcHNIVzR3DdTPhZFRRS9WRAYC7UDDMAbNERo9IgB8jLC0g+QB/b5+prEQgQGK1atQZ1q7r1e87FbOz14fAglEGomcRaPhiLLCanAR5GkIjPBBAIR7DOEQO1uwNkys8Pqh0h1Ut8juehUiuI/SYDdZ8iqIN0ESzqPvnJW6BUq0Edqm6J4FgCJJa4oaLr2aeflYMHD0ItFZJLL32d1phaBgVaDuZXWVUVIApmuq2DxPHsgjViCDW0NGGvM8iog7wASfdS/Qw1ACe+blhBxhAMV88mBmhju5FZ7wYacT3SPo42erye2VczIS9xtYUINAgMeQ1Ts4xWZVDz2OS7s0DTczoIjO8JdGKAxSb99RidtVzdOOs4laGYP6hrRUg3TSAEy7lJ2CFOqnLGQD2u9WyAjACsI3MDhZizGAtAB465q3HllFOED2o/B6ik+xTa70C2wmuCP1tTyWAVgiNbD4jf2w3cgSPTWgPIOAoK9hg3BVCeuo0WFCinsJZrCo6opOJk4P6lsMgApQz7lfCIahtCLwOQAGSAl/V9/FnhkXmP6+8Y1twwbozoxV7Q2TkAcNQP+7ouWG4OKlQahc2kwjO2EOOrdYA4juRUOJfuk4iNU43pZyXhLPqUCSUkVUZUJ2YAChEeqSWd1nYy/efam9D91k4qvJYBwMv3s+ZRZm5Q8lELzlnWERYXl5YAyNKiFP8C2EOoFkUL1abO1j4C94YSiXXNcDnaDfJ71rSy19V57W52wL7uvfHBTW++x3tc7PkkgBR3xZutJEr1fm+9MbN+zJpw6icvXDLvN3PJ677nA6TYJuR/40dg0UfAB0iLfgj9DvgR8COwRCLgA6QlMpB+N/wI+BFY/BEgQJoFefjHcaxrVk8SgwFMdHihigMjikcMwNH8ikeX4rHFi1m/JMMFTerEpVAJbbIwyjUp9hqvYUVBsyGPAR9ZSNJdAJhw2/uvsnUfZlvxjSAZc7ylW57ce1wefOYAaplQ+pAMUlKP9VzwJjlB4e2399RxAGTPb1VK/CkBqtlUVuL1UgOYZKiTsuWemHpGytNvO64eQBOHIylglo6n9jo+c/icCURiE3RupABzc41zwrs9YMkzJ73XzYb9FAuufw22heuWVWkS1ftgkm8YMOiex/bKL57YpzBqrhi5dn749y/Vu8Jv/9VuFDQ3dUJ0jOaEZImjZ9qXCMWcoo5z98wApOcSusWkqrbZ1VCxNVe0aDySjTkADayhkw0IwwdhEcERk4uaVPVYZiUn1lySjcl9o6xwCWyTnE1+0KaJPlIZzChacEQQRFUS58vkGCAElDIENv19IaiiOGHSYbVWhHodsAhTayXWxwHoyM3EMV1aV0Ntv3BuLqPHn3pKlq9epXWATpxqlCeffkqeeX437J96oDrBnf1DgwaWIZGZB/hSDuVNAcEY3lwYLJQr3vhW2bIJ9cUIpFDXiPZnq9eslGIojpgwbuvskAOHD8kDv35IjjedkpKKciSdASdQT+S5Pc9LVU0l7M4moPTpltWr1wNuFck1b7lW6irrJTw4LJdechnqIRUA+ExId2+/kuIw8AAAIABJREFUVFRVyx0//TfZsvVsfF+HfgXkxPFTqg7q7+mRH/1/PwAw6QDYgTUX+kiINIQ+FMGqMY92jehHCNZzBEBaVwrJZKoqCZOo7ikuLpE1a1arHRvVV0Woe5Sdk4H6MRGtsdQCUNbT1SUVsJejEoz5WK6lCSSyx8YGZcPqMvnj910n27euk2rUZZK8WpFotvzDt/5Fvvcv/yr1WGt//mefk20b16DPTWpDV1JaIX/3d9+Vnz/wCJLVhYBqAIbMdcOebArgJpgPBRDr1+B6ObAvA8JEcnxCVVhUvQRR543KFVrqFRcDIKNRtDQbH4NSjRaMiB2f51xtaT2lfSoEVGsDtIPISepqa6AK6oPqalICwSI99wSS6cNQMmXnZmntJ065SCSMuMGWC3NxBHsDFXW02KOVHZ9bt26tXPeO6+Qs1kPCOmHtqZPHT8qePXukpbEJCrNavP6HsnPnTsCnfFj7dajKqhIAiddN0zUHGzvAqXA4oiBKVTFqx2Wtujx7SlzNwrVjktiaZKctGz8mdU91yr44FDGnMM+bvYk1ngxsMQomg3fUBpK2cVqPyFj4mSS+OTct9hSm8LeDmOWbVSbZz91MxMu8h/WFjMrHbjBGcYM1No41TFBHkDQGS0LCoynMN67vKOpbsR0U4qSlQxFYiHFErHJgdZiDNU7YQhBIQMi1xznC66ha0u4vbv8l0Da11UxNtwRwxH0v9hlg9yaNj0ZJ46sKHgI0+1k1g69TFgi5Tw+n1NIzUPljFSsEOEA/ul4IdBTkEEh5bOto3afvgaySseX6JZh1qiOj8kTI0EfaT7J2Ye/QqHSiRlsLbOs6OlGrrXtAhsKjMga4Pg5VkGk9xs1arfEEtAVlLS32hQDJESDCo2ngHFoosv4c1USc4/D2w7o0Vo/ce2OgEueehM0g46l1o6i2wXhTeRTML5RgUZFUVdcqQKrCHCdMp/LP2T+yRh0BoAIk1pKyEImgK5NzmfFRgGTmmEIrO8fZL/N5Ev/ccEqiWaohu2bcezw/6jXcw73frQvvcd73xqCtrhQDsBwgSgZI7ncOHyAlR9P/2Y/A0oiAD5CWxjj6vfAj4Edg8UfAB0iLfwz9HvgR8COwRCKQoEDy5LzNPZ4mDeOAkVeB5E1+JybReQduHATFwpQSWJhXzR/tmiazV+U5XJLMNsomrRKuG78/GO+z7/Um9O01N66qkS//8VulBMlI78Mk6USakGD8wS+fkf3H21SVMhuopbIgM210cCQlSLD9SgWjZoM0C2xMVsskCOd4/1zvtdGMxcIG0+bHNKAu4Ob7FPzJ4kIbpsSYzoZ62tL4EHtgk3vStDXxuPmXTnKjLGxKADAmRrPjmgi9bgb0eePOjSjijcSXJqTM612wvXvw2YPyy6f2AyKMzN8cG8Tv/dl7hfWm/vivfiT9fE8S7FrASVIe4sbyTAGkBLBqARDrX/AxhWSjqn+QkGUSnoCBKgzWC3FAyNgZmYQtH94k2mxoG09k87VJewe3Gk7ZGiwKeHj/PRKg07i2S/jS0otqkWwkIWdoqwebNBnrg63cALYT2JdF8RyqZwyPjEtRcRlskoKAAlShAQwEMgAAqDxB3Zpwr/T2tKvK4/jJJqh5oHRB0nPvy/twB3+nDEFRUl3foPZyHT3dUKSgbg4gSh1qdzC9ngXbrBxApQkAh4koFDKw0yKAKgTooX3a8hUNctbaddgnwnL8xAmtefSmt1wt+aXF8u3vfgc1ubrUIi1YkC9VqFvU3tYtw0j6VlbUwVKxWt58xVvkmqvfLnfdfhdqg2TLO97xDo05U53sWz/UdaqYAWjZf+CgWqbt2LFD6utq5YEHfik7YKVWVJgPFdSwvAhIFYWt26Ow6KNiZgg1mlphS5eF8ayCQmYAlnuDsK7LyQ7KTTfdhPbDyg196+zslEOH96vaJIpEfm1NBUBdunQ0t0p3TyfqLUFBhbHo7ujUVVcULEY8hqQ4f0I+8bHr5WKsqUrYVUlWJbLMefLpT/2F/OrRXToWH775g/Ked75dQqhddLKxWV56+SBgSp8cPnoKsO2E2k0SahGKTWEOBPKytG6VqcWFOQOF0uR0OqALFGcAD3lQkBEgEfCUwFKP84gJcqrgCOEI6BR6QhE2gb5kQn0yOQW1C45vQGJ77Zo1AGjjgIfPw8KwUG3SBqD44kdUFmzq1BINcSDsooUZzx1FG1kTKhv7hqpmkPAfHo7IOdu2QA22UgrQNtoEDg9FkMiPKni87bbbUPOrWmNLdsI1NIU1sGw5ji9GjSycmyCHsIV1a5qbG7UNpl5PfDfj+opbRpqaOnzoOtR/tBkz8CgZInk3mNg6BeSYwFwixFErOiIOwITMLAOEtd4O4k+QoQ9rVcdkPtend90znz/pSeoTQhA8sOaYWv9RVsI9ggWGcL7x0SGMzzDW0SjGFfV6MD7TbAfrGuH7cTzPua/CnPQsgIli1CcD0KO1GsaXmXvGQoEKVF9U5/B4giLGwtVo0zYAWOTgfaqkwYN7nKnXY2oYxaC26aQ3VEnf0/CNgFP1QvoRyb0+ZvNnFUe0zNOGkx4AICkM5LeMr4qRCIu40xn1ESmc2tah5tE0wKkBd7SGozoM83+CdnGw0cXNCUNDQzIIpWtzbwjWdQPYQ3oAmAewniO4eQHH4nhdByBWeh2t38QvRoEEjZDeJDCpIMvME1UOAdJxzBQg8cYAQFqNDb53AMl0l+fl7zzGcpHwiOOTBaAdhEKsHPO8orJaqrEnFZUU6/qj8pG2j9lZjDfAM8Ag4RFt8Kgw4n0Caoun5+WAU3lkf9dBbFTpagGWa4ONvhkxhUvuc99O1aQbU5I/j+YCSPHzzzENqPrT0U0NkOK/65l55AOkeZaT/5IfgUUcAR8gLeLB85vuR8CPwJKKgA+QltRw+p3xI+BHYDFHIJWF3Vy58ThAskkVd7cu/4i2iQcmt7zpmVRKIi8iSAAvsQt7oYEnuvZ1A5wSr+OOSqUIqi4rlOuvPF9ee85atXlyihSeJww7mMf2HJH/e++TqjyyKYH5h1Q7kNALE4EY5NK0QuwcXkA2r9pHu5UCjqQAPa9qziWAqPlPllrhlKKv8d4lKtJSQi/P+70gMQkcmlOmHvtU45pIwOKg0YGyDSuq5carL5QVNWWa2OoeCMvuA6fkZHuvvHgY9V8UFsZnzlxAqiCYI9/70/eiXk1QPvvNuxU0TjFpaNubEhA6xZgHaM6tVpIzokA6/MpubaEmUi1A04QlU4P4yuQ7k7GlpWVSXl6uNTFSPVxS2yWtXTKWSX9vctb7XpPgjKuPpllXyS4Jfj+uigTYrCERS5s4AiQqewgGeqC2CWTDlq7vCBLyzbJs2RoAgnzkbHMAIKZhe1YGGyasY4wpncEImybHw+jTCOBAhwwOdMvjjz0lv3nqJbnk0jdIF0DRvff9Qs7dcYEUVVRKa3e3DAG80NaqE8CEie9CgIp6QCQq1yZGR2SwfxDnCWt8+np6pQxwbdWqVZq05oQPQPEThpXdEEDSxq1bJIp+DALQ9EIp0wM1UQTJ8WwkrwM5eUjgsyB9QNatOEs+evMtUhwsUdu8KahnyksLdf1QLUSV1ej4jOw/eAQWfFNoW7eCNiZoI7Doq8Xd/uvXrpaTJ47Jnt3PoL5PvjTU18qdP/6xHHrlgCofOjrbkLyFMocKL8CKN1zxRrnundcrINyz5wV55ZWD8hSUWdGxYYC4IGKZhxpDBdIGEFaC89Hajuoa1vkZhU3g8obVMjI4jfEAIJjulPe+5w1y5RWb0SbMm/JVsAeMygc+8hfS2glVTf+AbFi/Rt5+9RVSBDurrv5h2bN3n3zowx+T733/n+XpZ57FdSdU4URVyTjrDnEMkdzmzwQ3VBapig0AhhaAOQBDWZg4WqMIiiHaSiHlrSCGyXImeFgvqby8FDEaxBym8mJcbvqjd8sF285WcFwP68BP3PpZOdnUDkswzBMAOgI+kgJegwl+AiSeT1VIAD1FRSUSLM4HiOwGaIUdIkAjY7UCADEPkJMJ8aHQgKxbv1a+/Oe3QcmUD6A1pPOlFxCxvKIG504DfFwu+TgXAQGVHFRNURhyAmPIWmPGLc0k7Nk3Y80G4INJo/aMVMUAkDjlTcw2DvTJJNWN4s/VR9Id1N6EYNYj1xrr6dCik4CXoMgokPiVz2sNIa13Q5AH6zqczynPiGFUkcR92dUBsp9trEWlIMKCG75P209lE8ZgHFB3HADJKMwAThBrBFcyVH2D8cYaVBUMmjQB6JSdm481HQD8yYISKajbOPcHWthxfnCdcry1JhdeHEecjCrLqJIyYa2WhnmjAATn4xxJpx0j1VF4rwMMal2XBB/Uvszu6TH1F8eFexafVxs6jBGhD2JE1aLurVSP8XOb5+dhUEGiizEL0DQLeGb0SaqPWPMIAIkqSQsLJxD/6Og4+kgrRewhsJLsHYhIY3c/1JJhqNUGJDwMFRYKiLHmkbMRBCpVuMn5q30juMO/NP5DTCb085V9p50cABCAtRkrxA/zkGokxoZrzdmNurnDTzedd6x1hLgSHhUC3JdUVEsllEflrG9WWmrGA+uSorAcWEhim1BFEadXptrTWWWXhaQESLrQEEtCJv1MtFZ1DiDFYJ37zLJAx9tGvs99DrnPndMDJHekAUSpboYwv6slAqTY5xqBoF1b5lqJIJLj71vYpfwVwn/Sj8CijIAPkBblsPmN9iPgR2AJRsAHSEtwUP0u+RHwI7A4I/D6m78xV9483qE5mMOCuUYKJhI7+UJP4o5LdXzyc0nHZiFBsrK2TK66eItcedEWW9vBJBBCUAfc98TL8qP7Xb0YzzjOdV7NPiTlDxbaj+Rpktyv/6zzzjcdFxLD32Y6v5pxfjXx8p43mWWxnXPcUL6qrlw+9s7XSW1FsQ4XLet+/cwrsKzzqI5O044gasJcccEmueEttKbKkT2vNMpffv9+tRg67Rx+FX08EwokAiRNMlvrOraXCV4CJH5lsr4Kd5OzngvvTJ/RQutMoJk6GFrLiMk0q3jQKi2qYuDd+UwOekJg71pnQR1TzYU8YwxJc17f1emi6mlcRoZDEkHCPgvJ1lGAo4y0MVUo0AaM1315/z5IHVAkfrhDIkN9shE2cjm5xbAxm5D6hg1IbBZIe0e3jCOZW19fjdopaThPPwrLd6lSpqAwR35yx11SmIc6NWlIKkN10oUaQsPobwhKkt6hkIwzGYi+dXR3ySieG4TS6SzYlIVx9/84FESEHC0tgDFIslaWV2gsKiqqFLR1dXWocuoEVCRUPtC2bgB1iQqKivX7dAAcJuOZUBwajEA9tFI2bzhHXn7xAOogrQKoqpUbr/8jBWaZOJ7JV6d2CIUnAB4MjIriax/affz4UQngDv/CwgLZfs450oGaTt/+1t+rfRtrQY2zVgqs50Zh80W1xiTgT1VtFWry9Msa9KmhoUEaGxtRe6lUjhw7rHWCmJhnApjgIxeQZmCgB1ArG7ZiI6oOmiZIgBorgsS1jMPuriAog32npLxsChDs7bJ58xqMVaH83T/8UB554jDaSmsrjtEAYFsQap+gZOQUo15LVN7whjfIY7seBbx6RWqgXGJimm2jAovzjcCLFmVUXxA0MOYjgA5qRYbkcj7al4Gxyi+AVR+AwzgAT2tLhwKDTKgb8vB6AHWPWFOJ/aqsq5HbvvAnkgHoFETiu7q2Qe68++fyl1/7OtoUwPzPhLKpQDIxdoODIZ3jUQAiAjgmtSeh2MmHheEEIMEoQGcACjVSgXwkynPwninAgghrZ+Fz5Utf/qK87S1XSXdXG+wDe5BEh5VaZkDGoKRKzwwi2d4AxUYd2oV5gdozjju3QQ03HAmp+gnIS9cF+04oS0hJkEdwYhQ+VErhvJjHBCUEn3wQJun6JihhrSdX90eT9PSiM+vZnC9uu8n3qjUf+huFxRxrEWG1Yw0S1EClhtMThE2CalK5YtSwJtmvQIWIAM9xLAgl2DbuH3yJ6pgJvI81j2ZoUwcV0gQhFdYqLqRgAdosXBuxRV0rnmMaAGUcasj0bNgW0uZvBuMJlZeppUagZiw2s2CtSTtJjjshFdVFbBDjobDIY7OpsIsRISABpHT12rQPzvpPPzsA9ky1JgOA7D6mcEc/NSwgciAI64J7lcI9p1ChsoYWbHxGoRft6HBe1hyiYomAh+CIdY+o+Joai8FC7hNRrNdhrDMqFVn/rL2rW7p6B6W5ZwjrfxjrdVT36qha3jkLXo4tQUz8OarnjPqJ40V5m1GrpWHeOXiUCftFwqQ0xoVttnBSf6WxcERjRugG28tM2Ermog5ZIfaKSszjsupKrfFGIE2Ql5+fhznPHZ/QCGOEy2rtI+5rFo4qBGWo9bPIgDqt28TmacwNADtTAGm2UjYOkGa/ZuaEGf94DSZdcD5A+m1+K/Tf40dg0UbAB0iLduj8hvsR8COwxCLgA6QlNqB+d/wI+BFYvBEwNZCScvCvIvGdqufxJEfqE82pxLDJ61kWckyauCQ070pNskpLPF+Ka+L9tG4696xl8oWbroQtVW5MkdHdH5afPvKC3Pv4S57kzHy0Kt7jWDtsux1VirVnDhgUf58JfGp1jblO6r7NN0BJbdcf5zg+6Wlvf/Sl5Lu0Uwy2a998fUh+W2oV1unWEDNN2qjTHRiL55sv2iw3XLUT9Wxgg4WE3jduf1iefuk4krtxa6a52sY78KvLimTnlpVyxc7NqFtTLJwr3bC/++J3fwG7MQ9AmqNFyWouM01St/9MAKRDh40CiclEZ3dl7no35Tho07R69WpNltM+Se/mtzZCZlxN4XemWHWisgYJko+0axpH0g9uYTg3VBT60gTuVEfSGU9lIQGsD4AhYCq8E1ZZmjRmFY5pCfV0yMTIoAQzAZCgGBoeapGC/EwkKqEywtFtUNHQditryigv8qAW6YOaJTe3HAn5tbBoqwI0KoT93IDk5KUDUvTh2lR4TMrel56TtetWyJO7dklxQbmsXLVOVpy1QcZwJ/4dP7tHntq9R+++p3XdCNRDw6FBbVd4cFDyYVfHxO9IBNZpSGwXFxdBcbJC1Q+DUJf0QlnEBDkfBCSs+TEK0JGL/WQM/S9EXRBa5JmqNRkAMgEtWF8BNcrFF71OHnlwFyz5InLRzovlEx/9iKSz7hRqPGl+XhPbqFtEwMcsNIKLEjGy58WXkFTulR/88Ptqm/ahD35A7/p//NHH5NSpU/jXqG3dfs65sn//funq7FHIsG3LFk1yT8EyLCNzRo4cOSI5SAgPAThNQgHBsa6oWoZzorYQrBmZ2F2/Zq309XYh6R/W2kj0xRqj9Ris9SrKStQaMDoK0LZ+hdx4ww0AW83y1a/9ncK98SmMH9RWVEsFUYOoDwqulvZ+gIVsKYHCKTzch3hkwBouqECkpb0DlnTlUgL7t2HYdREg0U5tZCSCukWVsn79evR9L2AeVCoIRwXUf+UleVr/qicUkVMASFmZeVpbZ+O6eikrC8qJk4ckFInK+q0XyAfff5O8+PTDgDnpctbGbXLw8Cn5wY/ukj4AvegEktW5efgXwPVgcYh+5mYhvQ94ggGGIisIYFaI2AzBzq8cSrmIjA32yYqqEsCoWjnSPSjHmjtl49pN8k/f/raq1zo7GqHaARwg6EhjzSMk6QGYiqDuq6pbhdwzDL1muHaQbEdivRPWZEP9vYg74U4E0AYrB5AhEg4pBFSwgDXAJD1rLimkwTkzMC80XY/5kgnFh8IjjGs6YVIGFISY53jFqIWwMHkcz6Xg2M7ddF2zxkpsEqqgKdYpglJoGrGchjKIyhY9TzYs/wBruAankVQ3NoN2n0DfOM9yMMe1Tg4gYLqnphoB0viIsbCbxHkJFHKwp5JwTGFOEVA6QESVGNvPxwTWIvcAQh5el33gPmNAB65BizSsqTQqxWiSxsUDxZJTQqoSi0ohWmYCMBm4ZCzsnMWe264NMDEfgq7eTkyVouzc7NWME5UztJ9j2ycJgAiQsIkaozsDGmjVxs3QQSjdZwF4GGuqj7gWqbYhrJoEHKSaaATquZHRCcBvgO2+MNSS/fjXq2rZdsyz0bEZnQ8EgLSp0+1c28LzYjd1sMpCfhPT+E0DHJusHMBcWtFhrqgKDvOFsXSqNm0v2mn6QKCNOklQl42nAxCVVEJpWK6Ko6qaakDn4tjel499j/WNOLZUCWZhjrC+EUEa+8x9x1TdY1jMvOXc0znkYsa2uo6pyi1eo1Ljxt7Yz8xE9Y8bRQumUnyuJlveGUyf+Ej4PLbgaNZB9onY3JjjZz5dA2DsP/wI+BFYGhHwAdLSGEe/F34E/Ags/gj4AGnxj6HfAz8CfgSWSAQuB0DSh+cP90SuYKxr9O9zCyNcItz8sa9/4uv7Uyf3Z8OLhfCphUOVxIEw73OP+HdMYJy9rgEA6U2ohRS0XZ6BnVUI6qNn5NHnj5gOWkixkDYmTwGj3jCnicdrLuCRKi7mbmcDlUwayDTUPLewRxwgzQcsZp3LtV1fWPDFTtMkY0dn4rHwc84JGFNdbc55J/LRd1wmbzh/A2og5chLR1vkn+97Wo61wJJKE6lzt6e+sgRKtc2ooVIiq+srpBxWVo3tfXI3QGNn75AcauzQ+hKv/jH3QP6XAqQpqy5CUnUNasQEcoMKkJwlkLO707vFMSHHWMsC/0PKUbtsEryMH5KBSPrzznE+qGwiqMuB6sdMIyScFSmZY3m+8dFBGehslJG+NikJTAEmnUDevBcwADZpgEIh2AoSRkyMT8vqZavoPIX79ielAwn3vPw6qGNWIhEM66TSKigBRiAwAhw59hLqcZRLU+NxeeTRX0GlVKH1dYI5GL/1G6Sps1deQT2eA8dPAHyl4+7+Pp2PrQAw6Uji5qI2SBFqHHW09wDO5MOqqVwTszX1lVp7hYna/v6QdKKuElU7g1BP7dx5gdrYHTiwT6EGk5VUHjHJTvVMGAnhwsJiBUgNUB3RUW4F7OCqcPf+5o1b5PLX7lRxl9qXWRVBBtUlGimqvAAZ+kZQEykERVWu/K+//Z+AQIcUChFMDQwMKlwggCktKVfFCOslMTFcCjBzzratahnW0tooB/fvVWVJNtQEfX09sMeLAPrkyRVXXiPNTa1IGk9AVdUFELNBr/zUU48i1gEpqyhVS65R1BPKBjDIUHUOZgPARiCQBxUQa0qNSFlpJaze+mX58hWIfQNs7TqgKEF/YdlHlQ8VSc8+9ziAwjBqWYUVMlFBwsQ250tRYQmUoEM4RwcgA2zKoPqjNVwY9ZuiUIcVIi6shVUYzITtXrGcRG2mCUAgWgOG0J9Ldm5CDKBYSRuXo42tcqRpQD77uc8DOmVID2BkRXmdvAgrvef37Ie1IFVnUEnBynAA46hWaAAoVRUlGI9x1G7qwTjVKOCgmiMMRRWhZw2sBuvLimUU8Pn5ky0yEJmS33/7dXLbn/65jAwh0Q9AlpU9ClUda7kUw2oRgBV+XtmAe8uXr0dRGHzmYF1w5+GW1Y/xa2s6iTUHO7MJkMIpKIHwdRS2bxMEOVSTpAMcYVwDAEhM6hNQULlBpeAk5gzHP0NtyfK0blAajp/WemX4B5Ci4Jd1hBDraSphrLqGSXyFIpiUkwBGU6xThJpaEwBlM/g5A2NO27KpbIAwhQ2EUqilhNo9Zu80wIRwwvwzNYlmULtKQRViNIl5SnjEmkessUSlFSEDg8pjqEAiFOF5qSIjbCNHUIs2VT4a4OPATKwGFEET1ittCKcB5KbVpo7wDBZtVlWjqhZeiueg6sWCcaOe8j7ilmQODsQgBX/noRWc/krAGkMGILF+kQIwABz2TdUz/HxD4x18dxZzHCdQI5Io9Jc1jziukxpDqsuoKuL6Yb2jXkDR7h7sMT20wBxQq8XBYRzDmmBQhvE9BDPm49TWQLKqsGntmAVXhF6IG9uitakA2jhGBEgztDskhMM+lUGYZO0P2WdzPJ/H7KEtYQDKRNRsKyqvVnhUjr2gGBCZiiOtdwQ1HoEwhzQbAInvyyJ8UvRHEMVzmt+DtHUESwq3DJDjg/3R3wusZZyDeHoMxy1ZAeQZOjeu7qlUv1+caYCUPJv4c3VVfaqn/ef8CPgRWIQR8AHSIhw0v8l+BPwILMkI+ABpSQ6r3yk/An4EFmMEUtVAMv2wyX9LM7z5/wRw5O10Qn48KVmuSR0DaOJ/7MePiV/NJEI097UQkDEPQPA2jYqSC7eulk9f/3rcKY87pm2SgkqSJ186Jnc++Ly0IXlzOnjiwFbsqwe8xa8XhzgxojRHX16Ngmdhyh1z7QUpgmLhX8h77DEp+xufMQsas4SFoojpNHFfCEGbfczbLt2m0HAUtSUe2n1IDp5o17oZsUcMmpnEXD4UJds3LJNLzl4r529ZpXfMj8OOqXdwWP71F8/I0y8fRzF6k4h9NUBMV5N9z1zjckYA0qHnk7Yka0M1beqEMKlIgJSFJLEmKJFcNElm3kFu3spU37gtck6NAHOAE0hiZ0IWwIgzyQ4HI32MIamdzaQvvp9CzRfqjShY4nuYQCWokImwjPa3SXfLy5KX2S3h/mZNXnNrGIUlW2hwBiqjbVKYXwQANAQ1y7S0Q7E0nR6U+pU7ZGwqH4Xba3FRqC2QMO7ubZO9L/8GkKYcCplWefGFp6Eq6dNEXl6gRiqqV8okIM4A7vT/x3/+oaQDnAxCebRy2XJpA1QKAi5mIelOG7sI4FUx6ny0AzhlQOkwMW6UMeWwriOwGYYk6Pd+7/e0gPwkEsnHUMemo6MNNW4KoQQ6ITW19ah5U6PQaQjwY5qF4hGA17/+TbDron1Xjnzhc1+AdV0hgygBwBLlzQqQkIhGUpf6hIkppE616L3IoWNNsvu5pwF1nlQIxBpHnbDv27HjfLnmbb8vP/3pTwESAqhvtAfghZZiOXL11VdDTbRafvazO2UMaqJjRw5e2kUEAAAgAElEQVTrMbV1yzWRPzYV0fo7hHK0BNu4aY00njiB+A1qDRUCo0EobpgwpoqA16WGLDeHgAwWc5g3I1D6jEI5sWXzVmmGGoiqvtqaOgUAbW1tqhL51Kf/hzQ3t8r5520DAPsKYBDHM0e6UVeIAIvzIxPJbdarYcx6oH6qqiwDYMqDlV4EyqVCfB2TnBnGAjaBoR7pR92hPCSxactXV1kvL7+wG7XJCJyWSwnee/jkKdl3uF1qG7COLz5fljXUwZ4uKs88/aycOtmsIJDAjRZp+bAQpMLq6FGos5AQLykpkva2FqksK8d8qoHdYKUcBiBsPo46WZjnq1ZUyAyS7wcb26W4Mijve/9H5F3veo8MADzmYRFMjvdizowChBZhFAF2YGE3iT6uXLle0gBpqQDh2uJao33bkVf2Ap5A+UGwABVSlBAH8JELZgaQJD0P8UecAqhDk0mIA2hNgEiLQsKXTOxPmXgtNw+1iADj0qFAUqBC20YLCMwKNrWPjMrNfKUEcYZwB+2lwkoBEuuCcQ3Dhywb8yUzUKSwhiBAwQfA1gTGX+3odA8AaMBc4D9jN2hrIGFuc31MESbRIo6WZVZ5o/WDaO/GPcLCKAVjtoYQ56UCJmII/NJhFEjx+kWqMEKb2E8qjxAAhV20tXN2bIQatLdjTTGCtLjCxX5OOZCmbTYQyamRvHv7DKG6U8UQuhF+oV+qnkI8tC+2no+Dag6+K3RSuzqztvlvGnB5As8RHkVg7cjPpX6Aoh7Y1HXDsq4TELYb83MgNAxLzYhaNXK+aDwIedxHpW0vVaT62eIUOqqYAjyiZZ+ODaAi9nSFj7RCpGcc4qxKLvadVn4aW9r8GRtCvjcIJWYhQG1FLdYUrDzLKspREwzKQigfswFFWWeMv0NxLyEAzyY4UmtC/CM4wujSElEtTmM1HfEax50wzz7HY/iIxQwx9j5UJed5v1eB5ADSXJ/DDoq585lreD777QsLVSAlq4+SPlhjP/oAaa7I+M/7EVh8EfAB0uIbM7/FfgT8CCzNCPgAaWmOq98rPwJ+BBZhBFgDiWDn1Sf+mbngX//x5Li3++YPbqtcci/YO4MXokWJqXlStMybhI8nFcyd3d6EhDc5kIGEST0UJdcAKlBdogk5+4ZDpzrl67c/JI1tfQa8vAq1zHxD7kFwLl1hvsYb+p8/YzwqKK8ibC5llnvejtZv1R4v/FvICeJtWchMiJ8xntybDzrFQVIFlEO05xpFbZXOvkGjGkrBogqhJKHSaCcA49mww2qoLFVodBQ2VYcbuwAwQrLnUJOMUVZhHwsCdEnBmA88nQmAdPjwntgcN01JBEhZUDDQwo53qXsBEoEPE/YMFXLB5DT6mNYEHxOO9meb72PdCwXDSCJSFZSRzvogGTKZFsBz5s3MA/Iu/qkRJNmHW6X1JGqOjTfKTHRABlAovrSkCuoOJJxnoPSo2yHl1VXS2/IbJMr7JIjEfk8oKvnFq2HtNC45+aVSVV8r4ZEB1KIKoe0RaWo6IZ2trTLQ36H/Nm3aJnnBOlmD2kP5ZVVy1733yb5Dx2T/oaOwD+tC7SQAJiTfqRCYANzph21UXV09ao6Epam5DZZoZVqfSZPL6FguEuq5SOavBJi57p3vgr3a8/LU009IEJZsrJe0B+of1gUhmMjGeU8AyFCNdOMN75Nbb/08rL7ypOlUq1RD+VJagMQ8zsu79V0dKbPf0cKOmgxju9UDy8QokvZ7nn9O7r33Hunp6dJkchSJ5wqcpwwqLAIRJvDrAK9eguVbc0uTfOVLX5Y7bv+htDafgK1eHmzRhiUUCsmq1VDjwXYqPZsJ6WkZCkelfvkyOXJ0H+qshAESBGqhMlj1dWuNnBL0ZxRgIYI4sE4TU85jgEkFUGmxrk5RYals2Xa27D/wCiwBabs2jTpQhVAnBZAQR7sy8uXCCy8ExKmSb/7d30gBAG1uIFPjRJUSIRNjOziI89PKT8HGJMYtW0HMNKwDmcDJzy9XQNDc1oh6MaNQ9NQBvkGNhHaE+3oBNsLSsKxGwqNQcgDcLV+37f+x9x7wcV3Xue8CMMCg914JNrGTIilKokSRapYlUd3Xttxix3HiyCVOnPhe57o9x/bLS3PuvbEd9ybbcpdk9S5SFCmKvYEdRO9tgMEUtPd9a58zDTMAqBslJnzO7zcccOaUvdfe5xxg/c/3LTkLWBTEXMyB/aEbifHO9i4pBDAi2ONCu0HWN8rDOxUanZ2Ay1DfFGAdJv2LoTgqhyopMNwvOWhbIDAhL7x6UtZesQbqHx+svfJk203b5YZtN0hyYFJyUYNpcsyjdb9SYOVHBd1YkJZtqbJwyTL9LBlKIq0zRgszwMnjh/fLFN6TpwBmENdxv08T7y7WEUsFfAKISua8Q3Kf96RJABfWvRrDekGqUrCnVNZGApxKTUdtIAUGtLODApAAkidkaDEQQgESr4OgD1STsR0B7I+wdAowjWerqkvQ3pSMHIULqjQE5ApiggSCXgAs1DfCOKkFGo9D5Q/AmqmTZICHXmrV+s78fqAVhQBceJ3htlxsBUqkmoTrsl+Eivb1Ur+nwoeASi81tLaj9SOs7KiugXWmDUnsNiVD0WQDJFvhwmNGAiMDvcIAKVYBo3GyAJjCB0Jenp9UFRHAAaTRos7UjjNWdvb+WPPIhRdrW3HEuR6hXwAPJBBEe4ZRdw3nTA/uS124v3ThnecMwREt7Vhjy/79JPQ7jlWDR5VN2hm236itTJUhozwiBOJcUAgJ0KagD4QnlUohW6XF+aTgjvaDmDOElFA2puOcIiAvAww24CjPOqdx7uJ+4eJ+8PAAQRJhEa9fCo8I+hRJ8TOjOOVDCKG26/U/DJAUJEVYypm4RQIky2bRUpDFApzIOZPo9zX78/D3Vo2/iLNiJoA0V2gUsTtHgRQZDOdnJwKXeAQcgHSJD6DTfCcCTgTmTQQcgDRvhtLpiBMBJwKXegTCCqTozHrk/6YBG7UXiQOOojYyCVGTtAn9GBUu+3N7s9jj2E+mxiYI4iXvZ4ISkYmoJTWl8qf3bJE1AAU2vth3okm++J3HYD2F2iAmGxOxzEX9wk7ixYSJeYteogJg1ngjACK808RtemP7jdhfzK6joEfsd4RtiVRiiQZ9hhNm5rZP73M0UJoLjJq+j/rKItm+ZY0srCqRxbA+41x7cd8p2Q9g1NTZLx1QZfiRtI03svbx47c73hglHvs3AyA1hBRI4USyJsVQj4XvVCDV19drHZNYBZIqBJg/xQ9kQONImrIOCpcgEuZuKICokKGIAHlNqChQryV9UrwDrUiWjkhWboYMAsywLktWehEs0KDAGEuWvrbTMjLUIC1n90h5IdKNQb/0tA8jabkASp5yGZtC4jMpVy3t0qa6kdhvQjvzAKPcUlFXLy1QB1UvuEwmXePS2X9ajp54HXVqSgE18tGQdGm50AIru/OyatUqyQIMOXryDKrMpMhLOwGskFQdR2KawKKpqUlyURw+B7DDDzUAn85fumyVWvmloRbTkSNHoBTKwitPLjQ2qXItKytHLdfe+94/kgvNjfLoow8juZottbW1cr7pgmzYsAHAIkfOnDkn1113nZw/fx7Qp0fWX75Jgc/mTddqApdZ9dWXLUOcqMoiNLHsA5GsH8d/x6A8YHCDAFAEO5x7zc3N8twzz8Km7iCSy6Oqlrpi02bsz9jr5cKCj1ZnK1Ysk/Xr1squV16SZ59+DIn3CaiWCNagvIG1XT/q7hSX5EkhksMiUKygP96AR1VDy5athEqpRp/637N7N5Q9sAJEktwL5VAQ9mqegX4FEBlIJPv9Aa0NVVhUAjVQnaprDqMGU5DzRCGJC/2+UtasWi1tLRek4cQhWVgLxdCRg1oHKQCoy366UWulr68frz6pra4CuOJFdEIqSopkqBcWeZ5hnRP9I6iRhDlbWJSLRDS861BjJxtgKBuwgxZwBFDYGEAhHQq2xXLq3HnMWdjrFRciNrniARDm2F6A6ozzVW30EH8qK7JhmTcGMFWAmldUhR08cExWL1sAZcWUBEcGZcOapXLs9DnZe6pfiqtrYWmZpdeEDddulRuvv0HWLV8iKVDzjEPJQ94yhaQ8IUDKJJUxbqmtXyxuJOapFElWYgiVzfionIS1oNfTK8mAM4RHrEGUDlCWylpHiMtEZr5MAeSksZYPwQpgBMEdVUoESKqyoLKE6hFAJDdeKakZSNwjJqoDsRPyvO4QL5iaPLSUUws2ACPa5VFhpjV9qCbBsdywKKM1XgpqTCkFoK0c2jgGqz+2MxjwKkRhbSJjDwc7NGxHZYsCJ+s1jjlMQGgWKnh46zNKmhBo0d8lIkGX+Y52mKpUIqSw7jH2XZM9oUIP+EwVNmwrL1LG5o5WeVQpsR6RpbKxWqACaAuimXgYSGUrfCIfRjEtJsoyFzhV/1gAaYrSH7xok6nqIgIxXgitGjqMMetZuQAGqVaiKo/KVQJLzosBQCKqjHpQY4vgqBN1j1jjbRBzdNRP+z/WlIMyTX+bMAquyHYqlWMoEVtbrcUxUOUR5w7rRWHeYVKoZR3hEW1GaSGoYaFtpiqVAJgUHqGOVRYUn3k4V3CNKKuqVSVlFmBvFuoHZuIaSXDkxv7VylJt7qBkUrURVZZGgWRb15m28XcDtttY/HGxx1HrI/E3B1tSZSmseNUIzRVLqTQTHAqPl7HCi1033rZmmzComva7ZejhHhs22W3SXlnti3kDyLOX8nKoY53FiYATgXkRAQcgzYthdDrhRMCJwDyIgAOQ5sEgOl1wIuBEYH5EgAApDHBMn6L/TDaWVnZxnlhwNFPSP5HiItE2kcwhnJxHg/BF5B/6syledFvtyPQ/+DNgw7R1/VL5s3uvk+xMJFmwHDjVLF/+7hOwtvL9h6mPps8OmzAloGlxppMRE13E+lxXV4/od2LWZB1x1hWmtSzRuM50RiSeJ4mOf7HtMn23Bj66KTPArGvWLpK/uP9GyUfNF9rV/fK5/fL86w1QHQ0hbxiZPOIup7cpLswMzdd4fYjfr/8sgKS9oEoAScpkPJlOKzBaFpk5Y57IZ2JSk5j4BDlDfbY9SHUCkut+1InxQDGUjzpBqUgmMhnPWh2sAVNZjPNpfFA8Ix1QBvUjyT6OfedLeekSJJuRjAa48g91QRFzTs4B/ORmIo0IiBBEoficnDKprl2OY6biGOMyONAlGah+dOH8WUCNheLBU/t5RXkyCljghsonOWNcmtuPixeWeMNDKETvhfVbMBMQoBRJTiTBUZeoF6qb3a/vk6a2LjxZnye9UBelQUXU1dWjCeGO1hYpgpKECVkm5nOyC6SqukYyUZPn2NHDUCV1S/2COrlm83WyZMkSacV+GlE36crNV8P6b6G8Dvu08vJyeeyJ30lLS4sCpnIogaiwoYJpNyCMzwe1CgBGWVm51CIxe/m6DbJh3eWqREpjoptP3dPiCwl4Ko8GaGkFNdQwLNxqF9SqOob1jZisb4Yibs+ePXK84YTsfm2v3Hn3vbJ0yXK0fVxefuFFycvJlc1XXyEVZcXy+GOPymu7d6l6rLXtPNhZGkBJFtRVFwBVciSftZwGg7B+Wy5nzjagjpNb/tvb3qnWdmfPnZLnn38eCqBJrbfkwriPQoXU292pyqQcWMixXaxjREUPY8p4EwTlAMLwuhuEAqeyolbuu+de2XzVRvned78phw/uUwji8XjUss4He7qbb3kraim1oQ2nYbOXijEElMI+yorzJB9wqL+/X05d6BQfJmNBabGuMzmOOYA6PVlpqZKBDlLt0Y+xHvQGVQmTX1Sp8Rwc6gGYLAI8gzWf2nWloB8+KSwuUjVIErYNQGEFcgNwkwwwlCcLoWzzDg3h+PmSCijQfOEEwFauvLCrXcYBm9r6RyUflnHpUC3WL1sOpdtKufWGrZj7+bif0DoO5w4s5FwpGZLhApiFqi4ddox5OCYt3bRODmY5Zqu0nGuQro4mSaISiKoe2ABmAopROZQMGJSM+TgJKEi4SUhBqEDVEG3kxgCQVA2jgBeQAFCPNaUIDoBQtL/G/otSIPOu4EbhFWvoACABGnHe86Xfs36TZUvHOCanZhpIxa0AkKZwTNZpmgBIIkCipZ3GlSok1mIijKASiUAJn01q7aSwyofwgspfcw0yUIT1xcwSDZEMGCFkwDea7w/bnZmxRJyJIQjXGC/G1YIIhBO0viP8Ups2e1HSHVah2GAjWoVk9VdhOdel/ZyllrGt+CwFFy3p9EKqiipL3WUBJdaGS4JSjeMaQLz9eDjFg/k+CKvMfsCiviGvtHX1qsqwFyDJg989RryMr1aFUrs8SLYMgLGVR9b9KEmBhQEmphQfYA7rHWHsXKxvxHOC6iPWpqKFHccHF5BkqqloN8dLPYEfrf9w7qYBvhMcFVfUSH5JOa4Npag1liM5mUmoH4hrKQEl9pGO843wiEoifVcQpKxbwZStPGKLeDuxAaYdZ84/bsN3wqPQ7ykxAMm2reN+zb7sB5HM/Tje/+eiSLLnnQOQwqeE85MTAScCiSPgACRndjgRcCLgROD3IwIOQPr9GAenFU4EnAg4ERAFSAodpqfCDYixnvudg61bbJ4+FjSYpz9jbO1ixiAxXAonHKYDjMSwIR7sKMdT7G+/eaPctGk5nqZPk+Pn2+Wffvy0tHYPhlozN3VLJHqLwW4x0Et3PK2ZcwMSsdP0YpU606e5DbN0OOIvcaDLzOBo7sBn7iqpmfaZOPamQ3ODN9Vl+XLd5UuhkklD/YlhefngaRkcRlH7BPMysfptDuNv7TPePt4MgHTixD49YqSVj3mS3bIWQkK9oqJS8vHkOZOOtjMSk7GjUFiMIjnKRH8x1BrpAAZIXcOCCfU7oOBJh2VWCpKULiSuB4dRH2ioW5J8qJuD8j4ebytgQ4sUYr+pSelSVwMLL1prIcZaVD4wgvpDsAQEeGISFjlMfDwl7kwolaAKmnR5Fcjkp5dJEDZPowHUzMlkjZoi8Y8NQlHUK+eaT5gn7qHQONnQhno+qGHkFclBfRuCLip0BoagWhlPQl9gJ4bDMnE7ClWUG22mYofWcG5AsLycfFVgEeDkFxbBFixTrdde3fGiJsovX7dRQVEaEvQESWvXr1X1TU9ftwKlb37zmzI07EFSH4lifJ6dlSurV69Be7yAVQBheIKftYlodcck77ve/k659urNAA45ofQ2r7N+wIZuwCNu40E9GlaRYl2h8tIKGUV/qA55/KknoVLwybETx+WOu+6Rzddcibo9Q7Jzxw5pa4ZaC9n2xjOnDKBBQjoT8Ux2BVDXqUVrGI2iJlIK1F2pUCesXH6VLFq4VF56+Xmt/7Pthuvlt4/+Wjq6mxT0DPdBFYM25eXlIAGO4CKZzbonBA5M8JewNtSgB333SiUsAXuhpCD4oo1dHdRiEF8gAZ0h9bCca2u9IO0AdgH/iFqoDXqG5K233IbtquRHP3pQ488ENWsDVVaWg1iOSmE2FTwuaWzukCFYevmxw1xAnis2rMd+0+Tg668juT4hVbA7pI1fW2cXAJgLCfsUzMERWbyoCnHwAC55AF+gtKLSDMlwH5L6VQCnVAONQmE0iTmdBxVSESDy6GC/2uNdtW41ABpUS7BQXLayTFoBjh58/JQMBtySgWOXVRRLZgEmO5a1UG5tvHwNFFy1ao0XGIOVnLhlHMcbASiYhCrk6i1bMK+g+NLLBBHBFIBbO6wcT+nxWYtoApAhFWNMKkBFURJqWlElkooY6HlL8AOQOw7wQ2WY1s7C3oxtGRSBgAcEBzQToz0Z8Y1axyllACDixZ5ghCox1uSh1RznPRP4NoSxauSwhhIKMKkGhzAjWVU2rP8D6zyovwhNglChKVwhpMA5k4LziraEhDrJuLbwjNLeWsdReMG2qi0erTFpQ8cXlUC2qgZQxIJLRr0EWGHZwymIABTiNlNaC8nY1NkWbnqdIySxuL+1S3M3sPfJ+zK3wT7ZFlvFEvs91UeTqE/F+CVzR4R/3A9iaSwADTzSukgAmGppx20UzAGuAbhNsL4U6h35A1AS4jrWj+tmH5RHXQBGhNmse9Q/6AU8AmTCBSoIm0Sq5GhHp8onACTCUbvWkQ3ZqJLWdmvsaCFoVFhqT8efqUCiGoww0lIkWU6i+BzzQuEgITvqgOUV4ZpZhFpH5VJUXg1IXwoLyRyo0FJgy5iE348Apbg/hMCNbak0SkIbVXGEzxQRUnRGxZHecm3IY/2f42z9khGqfaTrWfNRVUrWi302NyyjbLMA6EwAKfLeNl2BZHmvRtzL7fE2HxmgFrmEvg+BRmsymYZFrUsLweglWe8TzuJEwInA/IiAA5Dmxzg6vXAi4ETg0o+AA5Au/TF0euBEwInAPImA1kAyf7Mb9YEmmeKn343ARWlTQu4QNyxMEMy2Tcg6JPy0qfnj3uiNQiCLQMtIc0xbrWU2VYy9DXfmQtK4vrJY7r3+ctS9WSh7j1+Q//PQC1BN8InqmRYr9R/DJsJAYBaIMsPXpv1xkhQXNc/sZEciKnRRO4taee7Qh5vNDpMix2su0DDcmNn3Hd3Lmden5VE21BeskcXxp9VQovaHVHGxirh4sFAbEf/Y/xUAKTIJFwmQaP9WVATogkQjk5dcmIAcRuLzdEeLnGg4BbvHZbKgtg6Wcd0qR8pAcpmAIq+gBOoTtwT4lDxUIYdefQ7JXg8Sr4OSkQa7MSTBu1q6pW7BIikqLQEESpLu7l4JjKLWjz8V9nHFaqGVmWmsqoZHxqBCqsT+euXUqVNSVrBEVTWdXWeQGEfSmkm9JJ909p6Ss43HMV5+WL6lSXuHD0/0Q+kBADWBqT/iH1R1jEwAemGzpmbUt4HKCRlVKJRg0YQ+jyFZf+bUSViZsUYOrZxSkFBFbR9AIFrCrVixQjasXSWnTjYAUJ2ClV631NQtkKVLl8qWrVuxz0bUgwnK7j27ZBiWVFzGkDhmIpwwrBpKplRYmdFayo9YFhTmKVhqaW2Sf/r7f5IFNbUKV1whBQa4GmAN7ekIO1Lw5P++/ftVdZKeliXlqON05swZOXHimCxaukiPtQpKpkqomlpbOwHDDij0odrnqccfkVXLV8nuV/Yr0KqqK5Lv/+BbGuMcWAtOQbuRB3XLwprVUoz9dna0St3Cauns7paW9kZpbm1Q5UcGrAPHUG8pFwCptaVR6ye5Adz9UFUNQ0lBSzy/D0ADCokMWLSxrkt+UaHa0RVgTg0iUX711Vcj9lBXDPZpEroFVn98YoGWfBuvuELtB5957nkAvSyFR5mZmeivS4YHeiQ9BWMGYLFu3TokunPl1b2vA1D5AHRWIZ5Fcvr0aajPPLICYzJBuz+0qRwqitPnWqGKG5bMbNgeVpYCXnXoMalmIjykeoc2evkAQD2dnao2yoAFXkluDmzzeljIS6qKC2RFbSlqNk3IgmUVqlL9xRMNMjKeCWiahtTzGFRbsAUDuMpHLKsJYgvdUJqVYS7l4lyC/sI7CgtCL+wci+SBj/8lamzVK1IZA2RIxfXGO9wnjVB/TaH2EsFMEGOvtmqAOqmofTRJRRCgGueRJuit+juERxNQuKg6BTcNozgBZMI5rAMHiGbUhMZejQDHrj9j24oRUFD9Y1/TVMmjih3Lkg7nRFBrkuEuS3s7VcLgmIRIVu0fggFazbEGUQraS/CqbSBAQtupUCIE4PE5p3ksrVWEdZIAI7RfeCcQMWpPoyLiMg7AYytAFSCp1aPpL/dNakHApPWFLFKkgEwvu8Y6jQshLBV+kYBI77KEYlRKWXV3ogESlV3c0twLeGjW51LwxHNcfTuN8ojwSD/DfDDgCJZ1rE+FWFFhR6vGUdxXWNuoG0q4ngFY1vUNotYaLOuGR/G5X2uakUmxhphpthk7F1Q6k7BrZD0osxjlEfvDPhvrQMwPtRs0AIlASWMMeJRs16ciTGKc+TsYzq00wkYo2/IKClFrrlyKSyslD+cTQVIW6rNlQKmYjutPmiuIawBBDrbDMdNYQwmHT0XcqT5FR1VJxM+mbDu6SHs4/VWROMyymLO+s2sfac0zHa4wQDIQ0LK3o+LLpoFWBOy3SPATCZEiVzP1u6KXOQMkzh0CvKhfpWJgU2hc7GMkq/WfszgRcCIwPyLgAKT5MY5OL5wIOBG49CPgAKRLfwydHjgRcCIwTyIQroFkpbvjKE+sv/JN8iLyb2grPx6CAQnBSswf8UqiwkqkRDVkTFNigJL1lKsNlTRZxJbZ6xnjG9PkiJ/tFpjPjJVOdSmSqNXFSEh75EQjkozWkgjmhPanzY9T/ycydnZs4rQhMhpR4CsUv4uFJDNMxpnGJM5hEo3FdKo49zZG7jN6/3PfR8KYTev6G9lnaLASK7Ki5sZ0QBeCSzHjHQ9sxvvszVAgNTQcDD1hb84Pu8i7gbBMOvJ9xfKV+I71NIxagAnIfiSzH3n5BWnp6JA8V7bctf0O6ejrkVd375BlC+uloaHBWLktWypHT5+UgZ5O6W8C6JkYRnH4NhmBBV0+EpguJESXLlsmGXmpUl6TCdjTh0Q56u9M5MvSRauQJHXBxqtZbdGYr82HddLYeB9gkFva2vtRX2ghkvBD2K5Rdux4DHV29qr1WDlqVrncVO1MQK3jgnJnFEnMLBmdgJIjeUSVMvkZ5dJ4HjABKpD09FyoogYAjyolF3WK2O9WQKAsPIVPxdKiRYu0oHx3T5/CItZQSkuZBJC5Up588mnAkCFVVgzB3mzV2jVQCXXoPtrb2wAqsjVx2NTcCjCRB0hVBAXOArlq0zWyZvU6eeqZpwHOOuWaa7bID3/4fbn/7ffL+971biScOR60lEIink/1p1F9AfFNEEoEzRWzDoyIbxjWV30D8vzTT8uuXTtl0+YNUltXJ0Ekv5NR8+bwkQa1z2PdplvecoNcsX6ldLV3y44XXof9Wi3qEo3Igz/7IZREefSLr28AACAASURBVHLvfXfJsSMHpOH4abl52x2asD58COvVVUor+nK84TBqLw1B9TUipUXlqC2VjQT4iEKmBbDUI8SiEsqFBHQWakVNTCbDcq9PbnnrrXKhpVUT4VRc9QPseEdHZf369bL1umtl986X5NVXdmrymwqmNCSyafNHK7lugCvCHduyqrgQ9nG4vvajftS1m1bLO+7bDviWJjt37pIX8BqGwmhoFAoQqF1YcyoPc2UKifsRJOmDsADzAd4E0ZBsKOdy8rOlq7UVahnUJ0KCvxSwqKa6Av2Cugfju2vnQYx9qdZfamm8oKqaYqjYqkvypTonRY6jdtOqzdfIK/tPyJFjAFCoiTWe5gZgGIPtXRAWiPlQD0EJg2PS6CwrLxNJdapTkHwH/JlCezJzC+WLX/4nWbluE4YU9Zas2mL+kSE5f+40gOqgwoIxqK4mAK9SCXIwt+y6NsABgAgGiFD5QZXLOGChqom07g/gAMaE1nVaOwht4fZcZwKKJa1vxsQ/YFcad8B7IwaeqjjmwHltIJDgtialb6zfaL2mAADzjJAE8iejeqISjb1l7SGqYHDepMDqkJZ3mBhqX6d74fH5wvEJQQh8VIUEoEEFDOEplUTJUHKYXHwYILEdWhOHQiOqe3BcQjCqxlSxxK5jHwpeyJYsGzQFR7SqU0DEfgEC8P/cH9bhiwvnGtEG6wLZ3xHW6vcENIwGbdlYN0ihHiEY4RHgHdRCfE8G4GRcaNU2gfEOwn5xfAIvjCEt60Z9UHCOjgESjaDuEazqAJA6ewf0fRhwadgzinONHMZSgbFPHBvGitovS3llK49Cz9gw+hHKI84TjgPHV2tCaV0sgkdTF0rjTnUawFESxiwd1ysqNSuqKrWGGWEva4Jl43MCVs6LdFyLqFRMSaGpKEAm4uDCHNF6R+ixi/cPnUpUfBG42Qpx22qQwM2aTdbvcWpdpw8SGeUP+2ce7AnXJDK3Wfv7aOti851ZpquNpt+TY9eJt519vMh925CJcyfeEvpdcxpAEtwHquJu43zoRMCJwKUXAQcgXXpj5rTYiYATgfkZAQcgzc9xdXrlRMCJwCUYgRsf+BcLt8Q8Xcm+6B/84U6Fk+TWl/ze/FWuK8Wm7qPAQaxKIxGo0h3FHNhqgu7PsKco9VHsH/+2cikeDYiEXQYC2ctcVDuzwwkbUM1KIuJGbPoEilSFzTa94rYuHiS6KLXT7H027ZrrenNZ1+xrdtXTxRzTUtjFWNbMFtN4/ZqrjZ3paRzQGOfz/wqApKoFzIWVUHQY6ArrK02wJksfat48+hLACVQdnvZBKYO1UTkS7y48kd50/gSznOJFLZQFi5fIuZZm8QwOSDJAQ/LEKCzMkmV4EHWGYBe3vH6xVNRW48l7JPGToD5CtjfTfZmsXbVV7e0qyiql4egh7L9IaqDi2IFj5uUmo3ZNgZxv6ZTFSy+DFRyUDC4AhcEO+fLff0V6UWundkG1ZOTTqsyDZG0qErIoVD+ZCmu0AdSg8SIJCiszL3QifqRiJ6EugorHj/a4kOzOhDKqv7dbE75ZAFeFABaEK7Riy4Hi6f53vQ+JwDJ5HHZuyy5bgm0zYLVWI2dOn5UDBw4gGZui4IgJV8KPIBPGUPrcede9ADy7IWCZBAgrkg/+0Ydge4faWgAmy1ZcJvX19dIBINff2ydr16yBZdkE9nlaFtcvwnEzxQfbwHTU/eEyiuQ9C9ZDzCTDvaPS2domBVDI7Hr1JaieXpYLrY1QwGTL0lVrkJweg8qmUwYGBhSOZGcCAMIKb+mC5VJTVSUHju5Hvab9ctXmLfKe97xLnn7qd7K4bqFcueFaaTiGOlIjPVIMYDIGcPX080+ivtJO1A/q1SQ1xR6DA/0AVBkKH2jLt3jxYrUIDMCaKze/ENZ1g6h3FZQyFJBvB3z70z/9sFrwvYoaUB/4wAfkHOobPfiD70sFVGjNTU2aOK6G5R2T3BwDxo5tJ2wgfMqHKmwEdZKoEvn3//0P8pY7rpc9j/xSTp48KY89/aKc6x6WYHK2DECBRsVSEG2apJINUIvp7fS8AtwjXNoGnu5B2OrRToymagL7tbUrl0lNbYV0dXYAFrar2mx0eEQOHTiG+kys5SKyYVW53HDVOnlt71450zUiLqiMhge8Mg6LOA/d3KAMKcf8m4JyaErSpbiwCsl3wEgAj/HxAbSDiqIR8cC2zAfA9NV/+5bcfPs7AHegzrHqAE3iXDgFYOfx9CLZD5AAgDRONRJgCcGaG0l/FyCvAgwm7FlzRlUmmNMKMMyt11i9sVIRz18cH4ltnsdUNNGqjkCEIIR1qziGChWs+7HWCsJCgESYqcoftIvbKXgKISVLxcQrs8ICzE0qcaxaOyk4v2ijp5CCCiMqj6A845jyfGB7kqi2o4LIrpdEBY1ejy1wpP0wcID3eFrZkaioAok2cVTlWBBK4wFAZ9qNeCjkMpZ8fNH+jfEyCixCL6PgsvvNOJq4UL1FMdGEAiIbMBm1FO3ejIKG++SYqPoKAImQaArQyFaCTQJyjWEuENr5/aOAp0HpGQqgrlFQbR5po8j6Zr2DQ1DqjaoyKcB6R2rvh36aYkZGaGXDMB0acz22f5/Q1qh9H2MHsKNKI/yMa4Uqi2jrCZjIcyuFMWIdKoxHMsCQC9eLVJxfOYVlsKorklJYPxYUFOBaVYhrGezsUGstDRORNoqpVB6B/ifDEpOKI0JuxoExJUjS+kcKuAwkUq2X9SuUrRqyAZKtDFMrO8tikMNuxzoeQIq8L88FFkWub/+ssCrmfh8PKpkYmyVSoeQApHhRdT5zIvCHEwEHIP3hjLXTUycCTgR+vyPgAKTf7/FxWudEwInAH1AEbAVSZCo+rLSh9VxiWGP9ya3JDd0+CvzYEMBKfVApFLkv/X/YhC5WlRFKcMUFTzxyLPCxjjcLqIpUihhAFgMq4sGr2M9mITVxAUNku+bAPabtY0bgFiccVjIkMmEyM5CZ3qi46plZFFX/EadObDvjtSMa7MQLqP3ZzMGeCXqG+zKHAbMTUAlVbzGANmaevhkA6cTxQ6ZV1hPe5qlvY++k72qVlARbtstQHycdKxqgxM+GkfzeceAVVZx0X0AdHzzZno7aL1dcuUZam07L8ZNHkAyFIgPKl5R0qIaQEE3Htv1dbQqQMpCMTJ3K0roeBUUFUlFTAms6D4BDPhKvObJ65SZAJ6hcYJtUU16KZOS4nDx8GInUUSQrUS9koFtcgAOFpWVIzI6jNhLqFE3myrd/+EPY1bXLWNKI9A93A2ING2VFWg4S1SkAEYOaVE+HPVwPFEdMrk5OoL4TJT1Qywzg6f861L9JRaL01KkGKSguhO1ZKVQ0PQpQWBPquuu2AZQMy3PPPClr1qwC+Fkkl122XJPIv/7tb6GIGgZQyYJtW6Y0NTUi+Zqrn33u81/UxPCe3XuhBjoud9/+Ntl01VWI7xK1nHOjBhHbOjwE0IbrV2dbhzRB9VIJG6lVq6ACQ154YKAPllJFmiQOUkWBpDs0HdLR1CklsJJzpUygnkqPtPe0yVMvvizNnb2Id6X09AOWYK9HjxyWJYtq5Ip1K+Sq9WvkqaeeQGLXJafONgGWlcqtt2+XwoJMBQlL6xbL2bPHpSgfShQk6F/bcwA2cCPy2S98VtUJHignihGfYtjSVVVVyL69exQouZCQpkUgv8/OBVjx+JBsJhiBLSFqFN1+2x3ywksvqk3Wtm3bUKOpRXa+8JKsgFqNyrURKMpKAZNYREXBEZLyBFPjrAWERH42VGGpsJQjePv0Jz8qH//gPeLraZWHf/Nb+cHPfi3HLwSksK5aAjjeIGtPQd2Rgbi6kfj2oe5QLmozUQGVnpUuXnxHiJGXk439pqF+1yBgYTYS5UmwkBvSektU3NF+LAggRWvDNOxrDPOfMWwGENt3qkPB5/abt0h3V68cO9cOazuXZAFUkvdR/VZaXoy2p6rCaePlizH3WgBGj8jiJcvEP5kmN918l7zjPX8mKbBZnMI8pMokGXPw7Ikj0tfbgWNCaeYflnGALgIPQrV0gEvblkyBBq3DEBeOgVqcQTnHhTZzClGwXxsgGWBi1ZTBOlTuaG0c6zLE71WRQ8TNewvmjlrDYVGAQcUR6vgQxOj3qpYz1w27bhGEMwqDWIeMAIk1d9AorcOUgrZOQf00SYAE+zqFQZjghGc2QFJlDCc98bUm+8OWY1ybNnI2QCKs0RpcaL8CNbzruFnbqpUd5s4Ya0RZSqFkKKa01hNrRymUMfEwNYLQDuJG7EMVWNhGt9P+GeULz1WGhCGbQDwUMKE/BEmq7AJAse3q+J0ftcl8sHekfeIAYPTgCM4RAKRB1gnDuUKLxZERwCVY2jEm5ni0hzPtMrzIGhe2F4RQFWJWpTQDdFlfihaBps4RARKlQDz30qCMS6IazW47+qJ9YC0kqAUzcvMlO79ACqDCLCopheVioSqP8mDnmA5bxkzMLZwW2B2341gBGlJxxPpYiInGS+8aBlfSYdKopLThoXtNyFLOYkuxNZC4om6nc4K2pNYuIkCO/YnGJQEEsmFPfCjEDcPzyVjjTa95FHmcsELXarilXIteJ9yeSNhkr+MokGKj5fzficClGwEHIF26Y+e03ImAE4H5FQEHIM2v8XR640TAicAlHAECpER8xHw+N7BgkgL8o91GO/GT7qFPp2Xu9WDRkQwxgPB3M0GQhN9Z8EqTEZqmiYRN5tNEi0koTV9nNnVMouTGbNupZsUCW5Ftmn27xGqXNzI940Ob2D3NHazM3Ia57GcO6+gE5HBOH8+ZgVz0vueiMJopPnMaq/8igMTw2E/kG4A0JTU1CzSRyNopaoeF+I2h1smjT/1Knn/uWchhJsSLRP/61cvlTz74bmlpO4lk8aQ88uST8vqBo0ieL8a2qUhApspQP2rIyIisXXs5ku2j0tEzAIVPoazfuFbON58BGBoABMmCrdlNUALlqKomCRZrpVAB9bV1ojZPugz1dUBFgbo5gAqjgAoZUOdctmoj6nQskr2HjsizO5+S/Ud3S+8QbCdhJUbVSnp6JhQiAenrGYLaBIlkvIJI+tKmD7leWJONAfTAfgxqiCWwqyurLJN9+/YCBBgVDAFQHpQrtYgFrweN584CBnlVZcSaIBmo0VNXW68WT+3t7ag71Co+KLC41NTATg7qIcbzC1/4Ivrnll2vvCY33XCLqrvaOtoAlA7J5s2b1XJtAm0IAFYcP3JMygHIqirKoQLIljbAt4ce+qnk4edbbn0Lkrxl4k5yiw/WbONQ/EBYhAQ6rLJgMefKSJExqA527z8uJ89CQVRah4RwmXzve9+Vgd52+auP/YmsWlQAYNYt55q6pLkN43fFTWhLDxK2ftl67dVSgD61tZ6DIqpJSory5Fe/fhx1nUS+94MfGrs+KCaysqG+AmShsomghw8JEOywvgvr+3jQLq8X0ANZ4MqqaoChcklFXay9r78u6ejrZUuXy8YNl8uRg4cg/globat0zJNxzK8+2NblQG2UgRpknahFRGsrJvTVIgzHobXXO+97q/zj5z4m48O98sQjj8v3f/JLudCD2jKuLMkFePOhyNUkYAvVE6Ww5ToLIDeM4xBOZaCOC+EBk/pZmCPjaDcVSzm5gB24r41j3MvKShUwtbc1wfIwQ1YuX64g6vz58zpW7f0D0tQPJdFIQOqKMzHH3eIN0kptSu4GUPJBAbdn3wHMoyytIcSaTQsqAEtHPZKRmSJV1Qsw1xbB2q5c3v+hv4S/Xz6KXWE9AluoWM6daYASqhkJfMAv7xDiwjp8BBNjGGtzPhIycOHPBAJUxjAZzncb+DL+hEcTsIMzdnE4BOAOa9REKjFC4Miyc6Nihsfi56mEEpbFHeELJEQ4Nw2QUQhEKzpeY3kMAh/apQFyuWhfh7hQ6ULl1xTip2oVqpmo1CHgUghBpQy+o6oKLwIR7Rr2ZyCAVd+QH+G/+FhjwVpDVHqZukOESKZPZh8kStgPARrmJ+cmQeQUjjtBdRgVSJhPNkBSSz4LIBEU2gCJfbMBEtU2hDK0amTMqfQydZxMrHgMgiMe04+LC//POke8hgwBEtHmsn/QKwNeWtiZ82QUdo4ERwTMXN/Y6VmqWNZ20tsWZTkESAYsKUCyAJlRaWF8EGOXQjqqhKA+guKIP1N5lEpLUktRxn4R/LgzAYdY0wjwKAdqo9zCEoXyVCDZtnVZANtuAKMM9Jm2dDgDVbGWRPs+9J0wUBVH+tsTbO2ItNhgtNWUPgrDo8j7vNaOspRL5jcos14IOllAbzaAZG7p5hxICIsiD2z9bFBXxLbWuWCvGrKis35vsAFjCAw5AClOVJ2PnAj84UTAAUh/OGPt9NSJgBOB3+8IOADp93t8nNY5EXAi8AcUgcgaSJHdZhLc/NHPpI71TQgOJQ5QKLGuCgf7j/c5Jv8jEv+JwA2PHGuNZ/Mf09ZI3/w48Ev7ZJa5gILpPQ3vM/72kTgq5vjTmjNzXMKxZKPnEMOYxl7cFrO0ZRbl0TTV0LT1I+IWA0+mw5iZYzz303Om+MdAo5g2zf0Y8de8KAUZdvGfpUDSeW8pCSzXJCT9K/AqRbLV1MwwioBxeezxn8tjj/wKCg+v+KA2es99t8mVV6yQow2vSVl1maRBffT9H/8GSpRkJEXNc+kuJNZ93m65DHWPekeC4vXDjguJ3JUrV2qy0esbk6LCSrn7zndIX5dHXtn1oqSlD0tZcZ6UF9RKNRRAYwA33pFBycBT8e1drdLS2SrL166WqoULZee+/fLEs8+zkrv0DXei5g0K0QN0+IaD4umHZVYAiU4oMagCoOonM5uqnUwoUUaQMIVVU1Yu2uTVGiNU1fQCsAzB9o6WaoQ6rGG0ctlK6e3tlddf360QivWFCB7KYbd37XVb5OjRo3Ia1nNUzxAyFLAAPd65fyoq8vLy0Sav3HH73XLHbbcCdA2pUolgpaq8Ql6DQmk1wFI+jjUCBU0VrKRQMAZwrUe++Z2vyYGDr8u1W67Ca6ssqKqTJPSpr6VNvH1dsnxpjWSXZCDUY7BTc8kLuw7IL3+7Q+5754eQKM6Xs2fOad2e999/q6xemCYdLeckr7hGBr1pcrZpWL7279+Vt7/rPtlyzSbEDPZ/o31Q4rSjflOjvLJjv5xoOKt1qkYxTqvXroNiYgT9PYzaUYWqRsiFWoFzJRAIoA5UD+BHrwI2JtCzAQNpkzaGZPww4F8AE4xP5N93z9uk5UKTvPzcCwqO1q1ZKwcP7sc6UA8hWU6gw+Q7VS4ZACuqLEF2PQUAJC8zWf7o7bdIWX6mnDh8XHYAzPVC2eFPSpXswgJYFg5hzlRQ24LxC0oHQBSVW4QJBDRuwCqOSQ4sClNRnycbY0MwSStB9iETADGJKhtAkpqyfLlhy2Ypwrqv7nlduvsBcTIzZMI9DhgFyHW+S0YAvYoK0wEnfLKwrkpr2PT2+VGTaVgWLMrFttnSeKJNqhCjyaRhWC3WysZN26BEmZD3/fFHJLdsAcYaoAXHS0I8mxvPyYXzZ7B/1C8a86mdGhfCDLViw0JLOfsaqWCAqhkm+gF7gHQMbNC7GsESpExaX9Coa6g8IgWwbevsOkA2SBqH9V8AVnMEbaoyUWUIFUgBgAOqkEw7aLOm2+i1gd55UKtgrAhxUlj3CDBpAsekG5uqaggO1D6PdZSoZkFbCD5Y/wjvfFFBo5TIqplkESMDqVR9ZMEUwiBY+xlFE6z7+HsI2srjG2WJAWnjgLgGIBF6AfLgOsLIRNU+Ajxi3BTG6c9GgRSyvkMUXWhPEkiKCwdSpRK6axReBuxx3gTQjgCO48cE8OMaN+IdhUXdCOYjXx688P+hUQAkXAMx3wgxuS1B3BRibcCfDeRsFZj1e4mCFYwtB5kqLQVstNoD4KHqiLGjTSAtDqkuYk0yWtax5haHG+u50mBnR0UgwFEuVEdZmNN5UHvmoWZXToFRHhGOZ2amQ72H7dFfN/pJBZLCIi1wRFBq9qfwSBXjYYCkc9KuY6QtDtc/MhPX2N6FIKbODf5jgyRbIWfV5tNxVTJl5rIuMRAo4nfE2WDSpPWLayx8YnviLTY4Cj38E381HbeoJaKGU0V5Tdx9Ox86EXAicOlFwAFIl96YOS12IuBEYH5GwAFI83NcnV45EXAicAlG4MY//2o8wYb2RFPsEXn2eIghnPw338bCAPv/4fc4QqOI5L2uZx97GlAy6Ce2HeFkvdWG2WCHdbxISKb7jQUbERAt3vemLXYdpUQqptkxzqyKFWsXM6peEgGQi4RWifoZObVnbe8M50HsfEm86myAh4koTrkwDkysJJs+Y2ZSndltmt7Pi9lPTPtj5mTsvt9UgMQORdj3RAIkJtfy8gqhvKnF/Gd9DaiPoPygVdrOnY/LD779DRno6pDyvEz54Du3y9JFpTIS7Ia8IRm1NMrlJz99Ul599RRAjluGvH4pRRI+yz2BfWZJDp5074Tll2cAFl8o1O5WRcgU6sXUyI033o5aR8VI0nfIhZZDcubsKYAA2K5t3CyFxVlqIYYa7khmTkgDbNbSYbOWV5Inz+16VY6dbBI/Euxefz8ABNUjneL3QiURcMGmLEeVF1QBpCHpT8VREIqR/r4hTahWVdYACgUlF4n+VWtWynPPPY22+1VlQ+WLH31YAKURE9EBwI3R0RHsa1gTrusu36AgjEnl3ajvQ8jE5Go/bPM+/vFPyLq1G+XQocPy/e//UNVKd26/C+qkGtRPqlIrLI93RJ544gkk5UXuvfs+VV+1tbRLSWEuIJVbevpa5cGffF+OnDiIARuXIigG7rnjHtm89ko5sHOXNJ0+BrhVJxWVUEQBqIzBKmx43C0v7z4jhSVL5cDh08z3w5KvRG6/ab14WnZgvCpkbCpHgpIvP/r5C1CK5Mjb738bEsdp6KsHoK4P4OgJeeaZp6StuQd2bB7U7BHZfsfdcsNNb5Gvf/3rAFp7oZLCuI94YM0GpRBOudKSEljXjaiNnxt1nqiAoTKrsKRYk/I9fb0YmxTY9y2T67feoDWZRgaGZC9qCvGMzYSyKa8wTw4fPqDxTIe9nA/qDV4fSlBviwn8/sFBjKlH8jMnpSg3A0osn2TnFAtET8hNw2YRlm8EdwRa3d29FP+gjpUHtY98UHQBstECEMl3N0AD50EarPHUMg2D4QGw4hhnQfHmGxnCnEH6G+qQmopCzMEN0treLV0DUDcBItTUFSuIaDzZKllpLlm+MF/hii8wKa2dQ9LjmUCNr24ojVJlzarl0t8KGAawUFQM0AQ4RRuzlLQ8+do3fySllbUALlAfAf4xUd7Z3irHjx1SVVYa2kUAR3ikqiAxyiACB2pUNO9NlQjr96BdtBkzyW4aihGKYJ+sd8NaQzb8YP4dgEGT6IiFKmkAdRQGcb9Q0lCBNYVzIpmSGMx5/n8SwURFJFXD6MesYUQcgOPjyKp0ccMmkvtOhuKO5II2cmOWBRtt2ZKwbTL2obZrVB2h/piBR9Y7FUjYjw1HjMrGViEZqEBrRQVHsPYbg9JsHHWiVNmCYLihOlTgTZtK1hKy4M4YVWmIexCg2Fj2WTCEYCUE4HjfpuLKigvWN3WabDs9A+CoxOExaPY3ib4FMTYKkHCt8GG++GHR6cW7Z9gvfQNQIAG2e6A4Yj01DyASlUc8T3yoi6Q1lHgMS9kSUoLaNY+iHrrh7OA4E42a6zJt6hQWIY6ER1RyGcBlaiC5CJB0XqRC/QY4lFMk+VDl5QG08vqVC3vJHABgnrMZGemA6fgZkJ52loRlbiqyrNtpqnr30cLOQB1VplqASE0HdT5ZloYWaLEBElvOMeK5p7ceC9jo75L6C8ZcAZINkeIrkBIBJPtzAj97iYJICazsLhYgheaqA5Bm+I3P+cqJwKUbAQcgXbpj57TciYATgfkVAQcgza/xdHrjRMCJwCUcARsgJcIcsZBF//5nUmAaxokJQmx+P+LrmRQnuv84MMROuM8IL/TJ5WiIFaVWik3iz6I60d2xnwopZgdBkRGIbmfibWeCQgmnlQ2UIvoTOt7FMI6Z5m1oPxfX73i7nIvSa65xmOt6VqZKZ+pclkT7NUAzLL27WGVR4jmhEz0EwN4cgISaQhYEZTvsRJ4NkOwC9G7UMFmyZIkmhm2AlIIC6keP7pWv/vNXZCqIWi/ik9u3rJHbbrlKhgOdkoZEZGZ+pXzv+7+Tp58A8EjOk/Mdnah3lCNVRW4k9bOlpDRf9u87Iv5Bt+TjCfjqSkCD/CwoRdJk+fK1snzNCskEyBmHDd2Jk+ekq3tSrrv+BtjenZZC2NYVpQKsQJkxMNwKtVG3ZEHh44M1XWe/Rx5/6mk5fuoolCXZUDX5kBDNQdLbjeQ30pgQn/Cpfy8swYJI9iYnpWktpsGBEZMAR5a0qLhArtlytZw6c0KKSwqltxv1lKC28QBy5EClVFlRDUc/zZ4qQOqH8qS4uEQWQgV17bXXymuvvSYNJ0+a2j1QFWzcuBF1g+rQ7zLZ8fKrqqRauRwqowJYA2Ift2+/FUnlYSiXzsqShYg1hr4XdZdqKqu09kg6Hv/v6W+Vb33n/wCqtUvzhTOw+MuQAqiftm68VkqhpOpraQTcKpSa2nxJBXBKywGsK12EpH2ZPPPSQXnwp49BVVUvH/+Lj0htOWzknvgGbKkCUrNwrSRnVsjXv/+YFJTVASC9HUlkJP0Rp4GBLvnWt/4F/euVk8eghmlul8qaenn3e98re6H2evXVV2TrtmvluWefhNICSgrENA12a+mwLGMyvK6uTmu8tMDSrwDAy53php1gukIcj8cP+8JSWOQNyMcf+Lg0n29UaPOrX/0CfagCVGHNql6oOAKqUiPA45KVnoV9DkKBlIr6LBk47gCURC5Zs3wN5mgaQFebqmaSUgA+kIzOzytSZdsIQA1rxkxMYV/4PBnKGNZpmsTYz+o9BQAAIABJREFUc17TLpCqEwIan8+LuBmlEpPkQbU9E61FpPlgZMkxrKhpVCB5sLZjfSQv2r72MljSZfmkBLWOCiouk+dfPSz7j0FdlpWB9gSkAPaDWSnp0tXSAku4CY1Pd59Hkt058q3v/Ugu37AZ+zWJbSq6vIByBw/sQwIf7nYASwRIQcqaVOvDGj5QR0GZRbWgJuCxjYEmBnCwv7alnAFHhAoGGPF7shO9ggHWICIGtEBRZOocAc4A8iAgWGkM1mU4JgjkJNRHrPlDIMT4UH1EZZGCHtbbwflEpUsa1C+0WdP2WHCKcef+dT/jUACh/cncDoCD4IzWiHwRhhAsTWldHwNI7JdJ5FuqK7SLSrJxQN7gKMYM4zapyqxJBUgKUDBPuExEKJAIZ2hlRwBEcEzFkipzqMpSlSVhEY9rABz7GXkPoNaK9ZrYJq2vZIE0KhKDBM14BcamMO+gPuLLayDSMFSXQ8OAzgBIw0MDWkvNOzxq5huuRaaOklVXygIPVMpwPFTDE1LhhMeN42ps94z6SFVfVv0jjjWvLzZAogqJSc/c/GLJhxqmAOdfHq69VBpl45zPwLvCSpzDGXhPZ102HUOcWayXZCl+aONHEZIdt8j7h31PCSmOCIRoZ2fd7KhK0vkd+r99FzQEKfTIh21hF7KysxVMlppOJ+//hQKJpJ7Hi3gQKbofdrsSvOvJFbnY4MvqB+ZOSC2nq01JRXntLDt1vnYi4ETgUomAA5AulZFy2ulEwInAfI+AA5Dm+wg7/XMi4ETgkomAqYFkbN8UFqn9TEzzFQaFreESIoWIhPg04BL1XVTuXP/wjk30xwNX+id6RFtNPaPEi73XSJWQ6aNJKswEo2ZUIyUOwLR+zNi+GQFWnJjMsP7/jSooso2J93MxIGlmivVG2jqT0mtGZdYsyp+ovieM70x9j/kuYp5Pa9e0cyB8Tr05AOlQuHtxFEi0oeJT8UlIUC6D5RwtvpjUZcI4BVZ0hAtf/LtPo07OWZnw9kheckA+8bH3yZpNS7UGSJ9nUv7hn38gRw91Sd3iNdLc3YWk4wRgk1dWLimVrNRROQdg4ulJRgI1ICvW1sPSq04aTnXI2nWXQ4HjFhfAySAKyxeW1svxhl5Zt2mTFFXlSE9Xi5RlFIprKogn6qEy6rigdT5Wr1mHHHkGVDd75Atf+UfJRy0PHxQKWTkFaiXlHfGL25WhlnNDQ316hUhLTUcdpEkoBDya3M6EdVMq4EUS+sgEaTZgVV9fj1pXsa5IbhagFOr6jELJkAGYwW2YqM3Ph/0TbOfOnDkDFVC11l4qguKG9XK8kMXceOONSBBPyNmz52XNmjWyYcMGrHtKmpubtf7RwoX10gNotBx1dr79rW8BEGXKh/74g1KJukHBiVGoK7zyjW/+q5w9fxTAawTKACR3kbP0dPTK5SuWS015kaxasUTKyoulECojUCDkbTOkBeBtcIQqBCSKswoAPQoldQI1eJI65dnf/UouW7lB2nvH5H989p9l89ab5VOf/pQmnccB4w7DLi8QQE0lxKKtrU262nsUxjz8yGNSjrpHwAdy81tulBeh1Go4eRyAJAdJ/FGoyAqkHdCINaFoSxaktRiS3INInjMZPgb6shDqozWr18s+1EN67/3vlVd37ZLWpmbAoX5YbiXrHMqAAohKrhGooYpgtUXLPJ43VFFwGZ/wwzIuR952731QX60GBKqUZwEPf/HQz6S8sghjPADVx6jCIs6LAOvRBGhfiKT8hFEfUQDhBphJQZ/TABCY1CeoIUSgdSHtDtlmwgWCQt4bsrMzYUnWLRNQO9WX5skotkGJMFh8Tcpt1y2ThoaTcqELDA5qkH7fFGpSZSPXPYX9o+2AHsmAU+loj2/UryqSguJy+cRff0ruf9f7AHKhFNFHEzCv0AqqsGjtR41HGvbH848QbmIcNbawH1rYGcBgLYSghAbM8FsJ9kmrxlAyrc1wDhsYYxLdWiNIQY2xmbQBkipgCE4wdgQ9KXipJRmPSXM8jIMBQmY/rGOkMEaVMZaVHe94Eb8w2FZwU1AGTo4O4FvI2bQJBhgpPCIEgWophQCJ8CjUXkbD3OMN4MFVnyomCwYFoQb040XbPZ7XtG3j+UrlDSGLzjtcz2ylD0EYoQjhC+3fCND1Z+shE/v6bCzu2Hd2BiMDGDJOcEdFEMZb6yMRouEd4kyoH6dgYTeFeTYpI7SvA6D0wWbS55vANSgIiDQqHiggR2CvGAA4GoWyzg8FUtDvwztAGOBnqJ4Ue2oVAWK3OcraPls5ZdnWEfK4MMcVgAHE0cKOgJVxVXiEOKRBVZQOy8XCohIpQP204oparXuUg1pnbqzDmmCstcV6R2nwqktDLHheKI/k4wPYh84bwiDCNqg/bahnJpI9B818oNUdF9vGLhYg8XzTGFvT0K59xK6ZMTCAJ/SufTYqMFXVQcE4zX7OmmthpZppmb1EzkUTw4jzJmpFWjUalZXOZ8I86//2OaUPeEQtswEkAUByLOxigub814nAJRsBByBdskPnNNyJgBOBeRYBByDNswF1uuNEwInApRuBGx/4F6OwsJbEqXI+bWmDFwv3RK0cf8t4yhgDh3DUOIohNsM81alrRLVqNvWJbUESSiLEJOzZAT2ylYSIbNsUE0f28WK3m2F4EypXYsDF9F2E4zVbv2K3jafGuth9hMc7ot9vcBpfzLGjFGEzAbHQdzPOyKi5O5fmzwiiIsdsxjkwEyCL/m6u/X0zAFJDw0ErGcvIhBNp9nnCnDQThYQr9fX1eFK9wCj4kNdjmRM/Euuf/JuPyrmm41CFJEvbWShgqovlru3XSElJgTz1zG55bf9ZGQ5mSkl5HWBAmmQjSTk+0i1LKzLk5g3V4h1s0cLtY8mZ8joULp2DY5IG5ZJ3cEiWwuKrsjgXAAgHBPw4dKxTlqzZIFfecB2e6h+WZDyp33jquOSjTs35M8fk7jtugnIoX5IABY6cbpaP/c2XZMyVJT5kCgeGBpF0d0kekqV5UBAxCRpAEtsDIMF+sU7P8WMNqnag7VlhYSGUQItQm6hJ7Z1OnmqQMtTS0XhAZeBjTZO+Pk1y0xKvrq4eSVi3tHV04ThQm+DzbTffLFu2oCbSsWOoHXQM+8mGyqlfYRTrI40h+c5jKZjo7UY7cpBgLIEKwKgEaO9261u2I1Hqgm1bEeDEhPz4x98GyDkl58826PU2H7BrKSzwmPzdcMVGWbh4BbhRKQANE88BaUMdou6BcRmAhd+iJSvVOm8c9XaaG8+g3kkKlCuw2xqdlCNHT0Il1C/XbN4iGzathMqrC8AsA2qrLPRxSi6cOy77XnsR9oPp8vxTr8gzz76A2j+wygLgK6+pAohJlQbUfqJaqq68XD776U/L2dNn5OGHH5aKulppbu+C1d0RqaquhZJIAPw6kMAuk1Vr10DVNSif+MQn5MnHn9Bk9ZFDhxQO9KANASTVuVChwSQuFUoEc7QeY12kkqJ82X77rXLLjTcAWHXA7g91XDCen/38/yNdPd2wEAti/sBqEO9psNKjmmkS467QA5aMrF/FBLYbSrZhJPU5FgQ3xagDw7bwGDxmLmrFECoRYFEBxKS2F0n/HFg11sM6MT/TBRjYo7WHrthYqVDmwKEWQdhlKj1HRqFGoQYjKQl1laBEWrpoEcDrIGBVAOAxW1Usd911l3zpK/8gLqyvpYbUX21SzjSeRDugsgIQ4LmZhnk2AUDhImgiVLAs5xRoRFwzTXLfwCSesApo9LNw4j10TaRdnG5v7q9M5mtdJFXWsBNG1UMYYNQ2tJAz91/7esGfoX8ylm74yoYxkUAmVLsJ4G/S1ws4NRqq5cTtjJqGKhqokQgsoJhKIkRifSTFaQQSRvGjAAznxCQmFG3pxlhHSOs10d4P9oSEHABuWgsJ+6QzHMKmsTaKGAA6S9HDrjAudpt5HLbV9NdY9yVbAI3WfgR64zh3VHGE+cHxmMR8CkxANQYmNoxrphd137zBKVgpGjs7XjdYh2k8SKs9KOL6B1GTDcAI88gH6Eq1GW0gCZGMEoyQ00RV2wyAwZpWGicAHyrgCMfYZsJtF6CbUZYBFEE1OsWfU3EtAiBnDFjfK7+wGNexSinGOZoNy7pMgNAcvNSmDuElOEqlig2xzQL81RJZjCMBm6UCI0zizyn8nchSE2krre9tIkTjRM4Nu6SQbXFnzzkqlHQIQ4DRrG+/QqWvokCNDZAQDgAk/S0wAlDqzwovbavDRHf9WPhj1gvvy57fRvllK9HC9ZcIlsJL5Dlg30sjayFxPnKpBLRzFicCTgTmRwQcgDQ/xtHphRMBJwKXfgQcgHTpj6HTAycCTgTmSQRuAkCyE0WxyqOL4CgmGpHqC/3TP8Fi5din8Z04lmxzV6uYnYYTbGHgFa8VsZAq9jizK3EiAFBkuxNCkUiwEAeKzDnYs4C6Nzwv7YTLzKqu2N3Hh0dz39fFjq810WaaXTFNTAygZgtVZN9mhmSJoVHkORHb9si+vzkAab91Wk5PprE/tqiBAKmqqgr2a+WaYGNSk2qSAOoBfe0b/yJPP/tLJOAxLwIpEoSFWUHOFJ6u70dtFwCSgmqFQtmwlxvzo6YOahrVlWTKZWVuuXPLYikvcAmevZe0vFLZub9V9jV0yIhkS256mtRnjkttCS3spiS/uE5e2HFc3nLPu6UEsCaIrKQrZVx6OttgiVcoJw+/JvU1BVKCGkuTSEJ3DgXlb7/0dZH0Ymns6MY+JqC8QT0cWI7Vw37uOKBOSoYbIGpUFRxMyHYBtlBllYLtxwAdignMkDxkgXuCh6KiAklBu6hgYNLYDxsqqoCWLVkG67nTUBNAVcEn9ZHAvWbrNvnwRz4Kxcu4/OjBH8ott9ysNmtf/soXZbC/D0oAKAJgGbVy1RrUQPGoUmdJfZ088ugvZc3alaqc2bDhCrXcW7TgMrl8zeWyqK5GXnrhSdjF/RbjMAY1EGpPlZWohSBrlly9Zatsue6tSArXACChFgqSwT29fVDGIJmMRHoL6vbQayw1yS2NjY3S7+mV62+6QXa++LLUVS+UowdPQPm1SjZduRbgBbVkYAeXlQU4d7pRnnniV7K4PlsW1lTIi4/vgBLqOwIUI64sq14PLa4QizF/QO69626Ar5tlyeLFsue11+WhX/xGnsMxisoqoQqqgSVghew/cEiGEfvtd2+XMlj/cb499cST8slP/qUMDfRpbSVajOXkZAMijRpVEuAOE7msMcPEdTHG473vfofcefvtkgm40gGF1LEjR+VG1Gb6/N99WXbs2iu9g8MAMqjBhJEMYtxSkCgvROKctoLDUEMRMBhFFOzDMKaEVJWVlZo0B1LRZD7r1FA5ws+ofOJ5oSoWXmVQD+jOmzZKVXG2nIICi9Z53tGgrLl8E4DnSYCzPplw5WKGJ2ndGb/Pg9pdw1q/yudLxvpjkgVgyFpa27dvl//1v78mqen5oC9QQOGUIjho7WiGfWEXABLrIiHJzzYDVGgLWVtIYY5RBIUW1qehZR3baAGj0LtVM2f69S0aCPF+r+obevfpYo5jf8bjc4kCSBZEiFSm2Eon2x5PLewAX6bGhmQKNaw4nqxPpLDBUvkRfCQDfNByj4okQiRVnSgx470b7aA6RBVRrAkFm0PAGKqPqJriQrBLVWIKQBT3MUEAQxakvwew/hVUVZgPjKQutv2fVROJkEf3D/DDfSbB+5I/swYUjxeAbV4AsGrMj+sB5tM4FG2+cVha+gmPUIMLLy/Aktc/AbCkhn+q5KKii7Z7k7h+EiAFcH3xoV4X4RGBJecb5yfnBq+1U2i3GdmwhZ0qpnDN4nWLACmVoIy1o1hPCi/CUhfiZ+ARIFF+Ec6/ctSPK4ECqQwWdjmShbp1al2HV6paD8L2D+oj1jsiqkqzlGyERwqtLFjDsSX8sVtl3/v0+3BZIsTXspwLTbRItQ8qOFnTNfTATqj2kf1FAnWQnnm2uu6NASQDmBLt3zQ4EkzFniv6naWQij0HwgCJ/Yg+RkVF1fTTzvnEiYATgUsyAg5AuiSHzWm0EwEnAvMwAg5AmoeD6nTJiYATgUszArSwM38gq/ggtNj/jwIykZogC5REAQBrI3ub0LsFWC5GqWI3JB5gmGk/ur7m86PVS2Z/RoEUsrCLgj3xgVB0YGJAwRy2j45PtBVgon3PDC4StDNq+iVuZ2zsohQyUaqp+MBrbsBnFliWoK1vZH682WddIgXRbG1NrDyKGL+I+fOfAZDCiTwDWu3E8DjUE7RnW1C/yJwlVCBRnoHc2He+/Q35yc++ilTymFQAFnmRAO1sb4QKJg3KDyQZUdslGMBT8khmw0BMspJ8UpM/LletrpPKvGQoPTLFlzQuWQVV8vLeRjndhhommaXSeuGCrARkumL1QhmdRK2UtCy8yuSKa26Tbg+S5VCM9Ay3S2tbo6xeDNu2gix57NGfAA5ky6bNV0vXYFA+9NHPQCFTKFOaiE5CfaV0qYK9Wx4UHidPnlaAkY1+UWnAvvqRMKadXR4UR+Nou6d/QJPLhDtM1BIapKO201VXbtYk+ovPPgMYhPo9H/2o1FTXQTlzVHbBOo/J/aq6BXL1tVDzoPYRE9a/+c2vpLWlCRAkWcHIMEBbW3e7bL7mGnn/+z4oDz74IynMzZEnn3pUFi2uQ3wnJSs7FzZn6aiDtFDKSkpk1bIlgCTn5YXnHte4cSAmxk3SvBi2VEHApltuvlvWX32TjPuRvPZPSXevR9KhUvLCIvD5F19StUd7e6csggJmzbrVaoU2PDQC1UGq/OzBn8tHHvgwAEi/rF6xFOoYtBwZ7MYzDfLkIz9E3SaRe7ZfD/u7ZHn/e98nxWXFUJqVSOP5ZsCRXMmATWBFTa3csv0ugLwyGYXyorSsAkqtIfkfn/4sgM4eueX2O6VnyAO4clxVUlRVvP/970difwyqqnPyqU/9tRw9fBDvn1IwUAQ4SDWEWghSTQNw6IbyKQ0w7vbb3iL3v/0+KWcdoixYEvYNII4Pyq233SkPP/aU/OvXviOpgDZUsoyi/0yCpyFBTlUVLfK8sI8jCCTA4MLjcIzLoc7weAZ13JnMh/4lZCnGc4QwiWqkJCTty4rzZEltgZQVZaIuF+pGYV4cPHRC2ntgkwdVXXOHR/KhxktFmzn2w9gvLdd499H5BCCZnsZ9BuTG62+Ur33921CEFIMS5WibqDLxwB6vufmCHtNYh9Fez5yINjgKQ5xwwprAiEvoPQIcKQi2sET4Ghn9cIDmyC21j9kR902IhGsDgIgNkLQpkconjFGkAsS+rhgrOCprAFAw3kkTIwAoXgAUzmEoiHBecEnDnCf0UQACVQ3hD8/fkFUfoY5en4yFmp4HrMUEq0qqj2w7v0zMbdYDUls3WOPRxi8SIBFEpaDeWayCxYZktOrj/FcVFvZNcDSB/RMSBtFe2m4G8DnBcQDXDv8YzjnY1XkUIEGFhG4SKNHOjtcAXjJTqfRBH12cAwReALWEtQSVtE4kQBqBxV0AUMoH1RyVTRA8hcYxVAMJ/VZLOUIkgk300w1opACJMAkxTEYdsgzURsvJK4QFaIWUllfCuq5YVY+06czKwNzDi+rBFIVGgMugOmlU8OBnqo+oMkqxVGy0nDPzyapHxXGIUBGFFEr6S1TEPJxmE2e+MwAp/sML4Tlp5p09v6OgDq4dVNhFLnNRIEUqniK3jVYRRQOkuDCJkraIxVYZmY9i4ZTpgwOQokLm/MeJwCUdAQcgXdLD5zTeiYATgXkUAQcgzaPBdLriRMCJwKUdgRBA4t/xcbuCP6ItIBO2TjPrzlk0E/lHOBNR+n/1qNMlVg1krx5KtcccyCSzrH1YK8e2zdqz1auwIiYMtUwHQkl1BU9sk4FMtp1dIlBQXZov161bJJ39w/LCvtMxkbNaHit+SSCGSQhl4gQ4IdCIo96KPzOnZPWiKrn8smo5eKpVjp5rN2Mwq+XeXOZ5IrVPZEwvRhF0MSBqLu37j1xnZpCXECBFqfTC9oFvFkCyQVFkgizKmopP7SPrymT6suUrTYBMFlPP+5effUI+8z8/gPo7+ZILWNSNejyl5VVSf9kS2Xv4dSgwOqW2aqWkIhHadvagLKnIkk3LS6S2NEc6UfsnFcnzmgVlUlG7SE6c65PWQSTxsyrlped3SD4s2K6+YoXULgQcQSLXP54uU+4iSc+rlJrLlknPaK/seAXKlpxcuXnbNah/0ot6RVD2oK2//M3j8tOfPyPBqVSooEqlq7cLCeZRyQUAQql5tQibxJP7BbCq80ABxIrwVJf4WNcIT+wHkdTOzc7T72pgu0Ybu9WwWzt3oQkKobWwrKuTH373e9LUeF6+8LnPyfr166Gc8cjxEyflkYcfk04of95y623Shv6//Z33q5WbfxT1TnwjqFO0EmqIoLx24HVN4m+/bbv89McPysmGE7JkSb2U4NrB2j65UMow+V1dXi1+WOYRPBQXZkt/Xxv+3w/QBUs2WPmxpkoVVFUTAdipLVgqt8D2rrRmmfQPJENlUIDaTl5pbmuWof4hQJwdsEQ7J59Bm+tgfXf61DkpgBqmGyqtnMwcbNMLddZBufLKK2T50pWowwSrQgCfxtN75fypF2QD6lSVAbp9+lP/XeFRUX6JNDe1iTsDtY8mXHLP/e+WivqF4gK4ae/uRVs9cuXGK+X1vQfkIx/7SykDYDp44gS9twBKimRkeFRhEeN7+NAB+Yu/+Jh8/d/+TQ7h5472VoCjXgUEY2M+KcijcmgMais3bBVH5aMP/JncBDtDNzLd2eluyULS/Etf+pLcCki19+Ax+cd//Xdk7DME5mNaA4bJnoDfq/WHCgvzUdvIizhDHQKApPZ0alcH5QXmJM8L1smqgG1hFaz22tvb8WpTODE6OoFEu8CusRL1qYpQC6kT7YJuzo12YJuNG66UV3YfkOauIUC2StimTcJ2sEUtCpng7wVQo3KlvgaKkKIcrdtDeLJqxVr5/Be+DJvB5Wh3ruag0Ry9D56Ewo1zgfZu0JxY4IRWbUYdZOyymEwPW3yZk9Uk2A1oCSfb+X/WL4pewoDAvj+apHrEelYyX9VCKpGaDgAI+UybzHssQDL1hACToJybhBXcJAAo+z9OSAMQpH2EcoiAjjV8+DOvSfxOYS8pkFWbRtUwvCfboEuVPiYGhCpqSQcAxXe2WC9flhJZ+2CHhP2wAJmCLiiNqKBhXBUcUeGE9o0pODK1inxQmvkAE71enNeApf7AuAwrQIJlImCuD68xxHwM10tVBQF6UoWYjnFMAzSfwrVgAvCI808BEuwaCY94ThAeBbG/AGs2YRIAZZkaVbaNHEGiwjFczRAnzg1XWiaAGZWHbkz7TCjZMlBbq0TnYFFpGerBFUomrpUESKzhpbWOAKBS0SbCIwOLMPUwfvw/WFdIdcTvouYSFUgWYLRt6AxAClvWmcE3NnX2YuYC4SPfEiuAIh8yMuMSO1OpvpuuEroYgGQ/QxQJjiJ/jgWL0xoRC5C0QdPBUeR2hNPO4kTAicD8iIADkObHODq9cCLgRODSj4ADkC79MXR64ETAicA8icCNf/7VKOXRXLoVq/IJJ8vj2MaFWMr0WjuJUUJ4PzmwgtoKUJNomcQf9YPDPjnZ1CX9eI9c4qpr9KDmyJH9mKZcioI301u6YVmNfORtW3HcbvlfDz0PdQNrNihW032Hl3i9vEgwErWLRNvOBcyYde7dtlbuvWG9PPzSIXnk5cNIYjJ9ZdkbzRlEzWWmvMF1EsQ+ntrtDR5hDpvFB0TRoC1iHSuZarhoDIqdQ3/eDIB0/HjYwi72CWtNyKp9UrgPq2C3polYJETVlgpJ8M7zh+XLn/9zycuAnRnsmXp6hgBrpiS3vEJ6/d1qn9TXMSbFsCIrShuSmmKXXLd+sbSePy99PUwa+1H3BzZtS+vED2XF0cY+OdYWkOYWr2RPuuW2m7dBxeKW800nZQRqkbVQ//iTs6QEwGkYT/cfPHpC3EjO7tm9E0/zQ22DmjysC3Lw8HEkeGnllIMk7Lh093UDQOTihfoySOwy6ZsLC7RUFI0nHEiGIoUQob+/X7KRfNVkLfo5hcf//+Zv/jv26ZbDR48odFgPazkqU4oBePh0PgEDk86HDhyUC00tqJvUotDibz/zOVjIDUJFMgXV0tVarL6zsxM1TwJSVVMpA55u+cr/9/fS3twJJUomZgVt1QaQMB8HvHBLUUkhlA0+KGxK1WKqpCBfKssKpa+3XdJTaTcVBIzokj7Ui3IjeZyfmQ8rt3Stu1RWvVwazvqRSC7VK05ObhbWT5fHn3xMVm9aJ+sAvCahUrpw/oK89PLzsnr1Stm0aZP87KEHoXxKlTtu3y5nT16AbV6t5KSnSOPZ/fLEw/8uN123TjLQlu9++7s4LsYPaiSkofGOmihQQDzw8b+UAox9FqAU58lrsLCrgm1TeVm1PPCRjwOqdElrbw+AE5RBE6h1g61ra2vlvvvukxu3bQWM6ZO9e16TY8eOyNkzp7R/AYA3tj83J1Ot3gj1xicC8q633yMf+fCHUC8LaiHY9QWQfP/1r38LG78b5De/e1KeePYV8aMN46hNM4F5HASoSIfaIhPzg2AgB/PBCxjAuTCGOluEE6rIgjVhKpLrhKac/+XljCHGZnBA1yUgWYzxqy/IBjTsl07PiM5Nv29S1q2qk3vvuVN+/vOfi2fYL2+5+a3SAvVQQ0ODrFixCraFefL0zn2wDxySBTVlAJFlgIGow5WfK6VF5fLO+98vm7e8FSceyB3mFm4baIvIqbPNOscIV5IA6hR8wMaQNYC4zAaQzAUt+r4ThkPRKg69Qk2z+Aonxs0DHQYMxKo2oi+cloWZVY/GhtWqECKYAZCZQj2qJMR9nHAIkJDnG68thD5qm6b1kFK07+O0joPVIAGSgRZGfaPnqrVEQivWIVMrQlx/FW1JAAAgAElEQVSzdB2rqI4dq3HsM6SUUlUY/48rOFVHuLYR4qplnVpWot4Rxxh2iqyDRfXRyOgY6hYFMM4YfwDnUQCfEaiRvLD89E+mih/nBDqi9pEEPJx3GVCcZWBA05IxbkEPbPygYoJVndbqgoppFLZ2XuzLR1s87I+fETCNw3pSr9E491JAeVzYbypik5aaiesFbf4AF2m/iZ/TMrMkMzcPteUKYRdZJiWV5ZJfUCRZUDi6YXVJMJqdmQErSyqicN4iPgRENjRyKUgy1Idwjgo8/jaEokqhOCss0itLeIx1PYvKaA2qqPkWXi80WpwHkcAlAnDO4QYcms9h5awVoxlqIEVDoYjfwuz7s55L0eAzXlt0P1GsKBqaRvbLhmbcTxmUmc7iRMCJwPyIgAOQ5sc4Or1wIuBE4NKPgAOQLv0xdHrgRMCJwDyJwI2wsLPTBubvaluVE4YstuWbfhtS7Vjfx6h4uI6mHmylUegxUDsfMB10qD7F+jgSZDB5u6SmRD7zwdsSRptt5tO8R8+2ya+fPyDt/R4rHTIdWJnehT+frrqJbptleGfUVla/7IZcuXKB/NW7bpITFzrkn3/8DAppswpGNDhIpF4KdyZ+LBKpn2L3lwhmxAtW5LrvvHmDvOPmK+TXLxyQXz2/H9Y8ShKM6iRiiadKig9xTHIlkYbNfBfTV2uuJbIatDRus+zzP/IkDM/30DjGiUlUfGIVbBEzJfpcibaAsvcROZ5vFkCKZ9tjf0YAwMQtbYJofbZs2QqoPzKMkkEVD5My1HpSvvuvn5XGE7uRVC9CQnyRPPjz56VnxC+VS6ukj/Zok7kyDCXJVetr5JoNS8UPcJIOmDERzITypQkJ2lZZuLhCcgpLpGNkAuDyuPQMuCTHVSYfeO97pLo2S373+EPS1dMhW1BbpxWqloKqRfL8K4ekvApqFyRPd7+yE2ClC0nUKckA7PF6fbCWYgH4VLWjo7Jm3bq1snDhQmk4cRoWdielfmGdFprv6e+BRV+uFqjv7e0Wtz7VD3USLNnY/2xYyblRhJ51TkoBRzLx/3vuuQc1V6gY8KiVHWHDGJPAABI9vf1SWFIqR4+ekqXLV0C5tVo+8McflJLiYk1k5yB529rRIT19nVJSXiaf/dvPAzK0QlGUAyu4VGk4eURq68qhHOqBYmZEamuqpb62BsqFFAVkmVAM9HQ1woJqUtJhFTgIqNUFpdMS1IYqhjpow/o1smL1tfLU82flV4++JNdcuxUqoyLxADRds2WzpOW75fjx47KgYoEcOXhIfvLTH6MW0lYod25DbaOvo1aQT973vvfJquXrNAlclJ0hbReOy4vPPISxa5f9u3chvqMYI6jCYG+Yl5OPtUw9lg/92YelBtApCwlsClFefmkn6kOdlU9/5rPysb/4a3l13wEprajUpHp7SzeAEBQoiPG2bdfJn/3Jh2Trti1y4thRufe+u6W/t1dy87I1mb+gvkbVGynwvepA7LIB2GqqyuTO7bdKLVRCtAY7d+o0oGFAmlra5bV9B2XfkXNQXGRhjI11WZATAmNMiy6qMCaxDRP0TPD2QxWkY4PPCQi40CKMVmVM2AdxDUSuHYqhbCSBS2RxVamsqsiHfd952XHojKDkFhRYIqtW1snKpQvk4P69kg+1RxZUIBfOXsDc4LaISVa+HL7QJT7W3QIEq6suQozHtcZYTlauXH/9rfLhj34KpxZt21LUwg7ua+hTp86tZNQESgK0M2qUMECyryeR15/IxHq866+5nFv1ZKIuleb+PN1eLEZdEaNOmn4tsa/74aS8DZH0nbWbMLYTCoWMBd0EgBLv65xLCilYmwd9tQES1UBUB5lbhllHVUasx0RJDDGIdZvSzyMUO2ajcB/GMAbmzoOBwz4JkFgHiJOF1pA8vyfwua0QMjZzXrWZGwbo8XiCeA/IEACSdxTXAkCfEcIggO0xVhGC+nEKkIcKIaobs3ANyQDApALJjetUypRRFQYBuAM4jwi6qWLy+gCN1MKOcCmg77bNZjLmIvuVxv2ilhlt61Jo8YdXKvbvSs9SW87cwiIph8Iwr6AQ8KgANZBgZYe57Yb1J9uSjlcq4kVQ5MI8IzhTxRGhkqq7DFxLpkrLhkIWWLFrIUXZ1HEc+BtOhPrMAKToOaP7tKIeWUPIfBTHjo4fR8Adrhae19EKpND9UudB/MXeNvwwT3i9mWHo9P2xKlT0NmHb19DajGXE7028djiLEwEnAvMjAg5Amh/j6PTCiYATgUs/Ag5AuvTH0OmBEwEnAvMkAtEKpLDyx+T3wxZvkd2NRAGJrc/Ca83NHi1yfXNsF5JLaxZVyv/7sftQc2JAjp9tnRb1VCRrasoLtVbFk7uOynceedUwCbWji17dBlXq9mPlvqZZ4dl9TqhAMu2MBUhMLkWkKnSdmeI0O1z6j51gswIk63CzjVX876eDsNjIhwZjBlA127HjRmQWyDP3KM7ch7iWdHNQFtnHnw32vSkACVZltpqA7YhNOCfjKXfWaWFheyYw61EDiclIJvrsaEyNDsu/ffGjcmzX72R5Vb6sXblc+jyj0tDYKmNJGaiDNAGFUZUMAuB0tJ8Vd1aqFEFRM+IZlqrSYgmO9KH2j0vKYNuWBAiTWVQpLx48KwePtUIJVCtLlyyTKzcvQ5K2E+qeU7BGg70cFC/BqUx5DYn7iupFsmfPHj2dc6ByorpgHG1mMnNkaFRGYQfFp/7ZjxUrVijcaG/rVhXLypUrpQW2ZEePH1FIMIbkNPPy6QBQTFgXEIIoXBjUmj5+KAsWLloCNVOf2rddv/VaWbp0sfz9l/4O0GFYqiurVKUwBth27XXb5NTpRq074oet1bZtN0JhcxMAHAAAcqov7XxFHv7db+TDD/y5PPDhByQb8OCv/+qTUl5RKvsO7pHGC6fl1d0vgSHAvg0qpIK8LFVQdbW1IsGLlPeED4qVLIzahOQV56OO0QAJiSysq0TM6mXBwjVSXnulPPTLFwCiAvInH/xzBSL5hYB5Y0OIDmIEeOJDu3/60E9RKyhdFVbNiEcSLMPKAcr+9tNfkKbzqGcF5cRwX4fseulx6W47J/2d7RBCpMKmC0AL1nWZAEx+nxdj6pFPoh7UgqpyGQPscEMNcerMGfnNo7+Tr/7bN+RzX/p7KLj8gCzrZffeg9LU2oXEe1CBzeLFi+Wtb30rIEu+dHd2yG8f/jW2x3FHBtQ+rIr7BMyhfZ132KNKEHifyZqVK2DrVySrVq1CPap+WOUReI/L0SPHMWeCmLeCelzJctVVV0HJViKHDx+WE0cvANxlwWIMKi4ov8pQp4k2jafPnkc8DbAgKB2Csoj1bgjtsmD5RQs1KpNWrFwmWzaulan+djm0/7A8u7cDjnOw5CsqUqgz7u/T+82KhfXy+u6DMo6mLllcKb2DI6jfFZRBgAUf2lgECJY85Uf//FCFoGYNzrPrt90s3/r2TzAGqHGFhel33oM6e3plaGjItG/SUtRgIkWm52dPgEcm6GkjZhQk4QS3SYjPvh/TsvDtM0adNO2iar4PgWnr5spzdgJxmLRqIlHRqPZ2fIgD93Yb/phtTZ0jrqsKIYINOw6W0ojAjY9/0GGTS6QyiTG0Dexou0doBGZjIoxjTuGcpbUhJEGodzSuSqcggBGvGwR3I1DBeTF3PVCLDQ56MC/9UDZj7qLY0RCAEuunjeJaNwq7uTF0bDIpFRyKiiGoIAGQ0gB40gF9qIDLwHmRmgLFpmtcLeMIOFnnaAznUxAT1ofrBdVHo7C0MzW6fHr9ZZ0wA3pgO0ebumTUiUojQIJVH+BROuodZcOyshDX1wJcW0vKSjFvUesI1o0ZOEezoeAjOGLdJxcgC0EqFUasLcYaSHbNI4IfIDudd/xe7w1hFqjX1tBiKYjssVJlqmXtFqVqtZRMkVNDq3DZcyFS9aO1jcwxIhWwUdtaqrZY5awZ+JkBUtxtps3ZxODKXjWRAi8+fDX317JyXCOcxYmAE4F5EQEHIM2LYXQ64UTAicA8iIADkObBIDpdcCLgRGB+RMCugaR/zFtdUv4yXZAy7bMZFTG6A+4w8o/9GIVPpIIjBlYxBeRCoo8A6csfvVcOnmySr/3ixWlBZxJpUXWJfOBOWF8hKfOvP31WTjb3RK03s+ooQpWkzYsHEqZ/Nh0g4RF1XS2mv/E+iyVb2toZAEbUV3NrX/zZaTRV99/8/7P3HnCWXOWZ99s555yme3LOGuUAGkUkEAaRBAbxAfYCNjiw/vmzvWvjNTZLsA0GAyLJZFkIhHLOmjyanGP3dA7TOafv/5y61V339u0Z6dvVLjPc0q/Vc++tcM57TlXdfv/1PO8l4Qok+ShFqI/ON7unY/p64dFs672x/vz/Am+vGzLNbEtUFVY05VHgGFFh0ayfe5H+PwmQ3GxzT54nugSmEttKpFZSC6i4uJipQEF6QqEEfEbiuG359Q9t06M/tc7avVaQk2yLly2l9lefPfnUTiskkbl+zVJAQZclp5GI54n4M+291traSm2dFuBuoa1ZtYLk7CBJ8jZLy803REh2/EyXdfWkWs3C5ZZbmGI1JOD7+jvt+PHjvN9nx07UU8Mo29q7+10CNheI0KskLwqBosICa29tsxFUAZPM3UkSxLIOUsK6sanF5tSg1CHJGkcCWlZ0jS2NJGITsK9rx/KOJ/vpr5QnWVjZZaOu6QF2FRWXUsOmwDZccYUtXbKchG2CvfDc01Zfd8oOHzzgANTVV12FymmNPfjrh2zt+vVOVZCbV2iLUSCdBqjdesvt7nj5KASkAjh66ijqpkz7py/8k73/fXfZjTfeSD2SeHv8iUfttd3bUSMl2jPPPk5szlKPKc3mocJprKtFadVmK4lxPPZlCSRwpVpKxYoPHgF0S7AzZ04zBuvt1ts/bOkZ1djAjaNoWmQ9WLxlZmOVh/VdW0utHdix2dqbG+zg0WO2dsOlgKA827RzJ9Z6fa48yQZqF/UChWpPHEf1FG+NQK2jh3aB77z6QPEkxnOIe0FRHmAGUELC+7/9xX+1JailGk+dsh6ARwf1k4YIfNX8xfalr33DFi5aRX9Gbc/+w65WzARjJ/ijvu/evdtqaubYqRMnsQXrckBqx84txCsbhRj1mTraXO2WJYsWWnfXWRRVndbW3OLszlSfS3N0gonZAGRL4Lp/88a3WCexKmEOvuc9dwL7FtlO+vfd73/PXt260xKx0RPgzKLf8+cvsFc2bRHDcMl6qTxSgEiquaQ4Z2SkMee9WkyFWAvOITnf01hnx472WkYBtneAgzjUIBmuLlWnbViDXR0J8m2bdrNDA+pVYnFm2Pd1Wz/WfbIpqxD462oDLkjpB3jk2Ndee43d958PAbaynAJJDEL2eR1Y+3UALuPoH9W6UHpQI4jYRQNIs1twhQMk1SGKBpCcxZx/rw9c94NgySlJpqjCTIAUDqHCAZK7vtAvISwHRaT+0fUGeCMlkDt+qK6R1vVqFrE2gGcCm0zZymn/snHzVErEA+AkuzjFayIkQfLt6TxQoaN51nkOIAlI+fWcuD5MMM5xqsfEbykJBSulOJK1YR9qux5sDXuARlIbdXZ2AhcFk1Ac8dM/OIDqiFpa7HoYEMVZ6do0BpRU7aNEYGuSoA8/UjdKSefUP5yvich+EhJTaVkSzQLUCySNTAJBZZfH8QWyaIsgo1Sg8hVN5FojgJSYSJ0jwFEcQColLYNzsZBrZZGD1oXFRc6uTudLekYqSiXZ51EfDmWXAFIy8UoRpAspygWUPAWSV8PIe191H6fv9CFxkRdzXkTOBweP/K9I7qtO6LtO6P0w8OS++Z0bIE3v//yKorDvI68TIEW2/3zfaYKfexZ2Xn8jgev060DwQvGIAaQ3EuXYurEI/HZHIAaQfrvHJ9a6WARiEfjdiUAMIP3ujHWsp7EIxCLwWx6BoALJPSQ6U7jj/RHtfTT1r8jE+vnUI17iX9vPliwIqJ9CCXo9NesDpG37T9rf3vNImF2IH9qygmz71LuvsflzSu3Hj7xqj285fN6oh0Ol8L55G0fCBF4HYNBsCiSpptTuYfkdhS2h/c2qbIo8ZuD4waaEtk9WNohYjigjNbWcD+aoW5P2/psiAFKorSq6rQTtqPyg3vByLhAU/lkqCbZR2j3uEpkOV07Pi9cBe85rrRel7ekk4IdIAqtm1utbosCkCMj5evYTFXhF6eObAZD2H9gV0cTwcR3H4kn2cFJnKDmfkZ5lCxcudHVYVKrePe0/1GlHNz9tj//829ZR9xrJz16bIGG6YuU627F1NxAmzW67/grUJKM8IU8KMTnVOocT7clnn7duLMpWr1rJvpPs8NFanpCnhg8Jz9zCDBtPQGG0q8nmLF5j2UUF2DJlAID7SM2iFMBeqgu4cBgoc/hkrUvGX3XddZZPofhde3Y7SDOEsqYABVFrS5OVo6Z561vfaidP19oA6y7nmI8/9rR1tgFKqFMyQYIzTWoQEquDKGl0jkp18N7fezf2a0ft4MFD9uGPfBR7uy5q1/RYeVmllWCf9hSgp4fEfm93lxVST+m9d77b1RH67ne/i4IIiEFNkpWr19v1G2/COm8RCdwMVCQ9WM/Rx3xqBJHUvu+B++zUsVP26U9/GqiVD7CYcMc+eHQ/9Yh+ZNu2b6L+Tyo2cam2eNE8O3PqpLP4kjWaKpNlkBSOIx5xcarvM4lKrMopVUaw0aqqWMSx320V1Ze4U4i8NDWVgEetx+2H3/2adTQco02JtuHy62z9hmvsJdQyHZ3YaqFqqMYO7/Tpk7Zn9w4S9WNWiv1aR0uDNdWdsJKiXGr/tNkgyouMjBQrrapgHk0AazrsXW+/3X7v1tv4rA+LQmrbkNQ/Ultv//6DH9newwJbqy03p8QeffJp1xbVavn85z/v6iAdQ6208Ya32pe//GUHAk+fPmW79+wAnmU4GzfZf0l5tBiApP4fPXTQga40bOGGmaOCQV2ApQn2e92VG+yer3/VHnvk17Zk3hxbs3o5KgwUW8znI4eO2d98/gv20rZD2OmVMieABqhOBgBasm1UvSSdl1KF9fZ1M99RJAHpXD0cqVUAHWPQAqYjajUzpjTgMQWbsBxURljhAdbKSkqx6DvtQIWSzapho7pPWdmFALJa5kuxDWB/KHWZ6jdJEZPL9ssAYd++5z+sEivICdUao9+CLMOAhLpTpx3YGmMgpZyaRKkhLOIvkWqOmdef8PPbqV9o32zbzVRqeMeaej9kYxl5nOkE+uzKJKc+Cj2SIhs3gR2BJKdAcoCHH+6T3r6kjOK8l+WcU7h49zTd4vS5i4GgQQRAmmqrg0bej6CFjjHBGHInc3WVBNI0tmPUJhsd9lRHo7KPQzUsqzpBox7qJ3b19FsXwLqzu5c5MwJAGsM+chD3uBQA0ph1A5qSmZeq2zQo8K76R7onuB+1F8WeahRxXXDlmLjepGdnA6/TaRP1mhLT9FgMwAhbO7b31JSD3AuHAFv8YI83hhpPo5AgJRHXkxTmaFpGOvW8cq2AOVfETx4gSXZ1qUxOgWqd46kpOi72dMxlWWEmci8X8NG1RHPKwaOQ8kgXC2dhR5s9JZL3ncyHSeHzYrq20VS8BZ6c/Z03M2ZT/OgYYUvIwm4agIZb2k3PK38eRr9XB0o1hR37fMqjyM99ABk8v4Lr+DWeggApmnov+F5pWUyB9Hq+F8XWiUXgQohADCBdCKMUa2MsArEI/C5EIAaQfhdGOdbHWARiEbggIhBUIEU22KWQ+Wvdd4PzU+oz0EowsR6mPPIUL9pBuMBlGhZFD5K3XVCBJID0d999NLD6dCsKeOr+rpvW2zXrl9j9T2+3+5/b7dLf2Tyhu25xhc2rLLZ0ErH+MsaTvi3UxNh95IydbunyUuXsTk8OL6Lm0oZlNe5pXn8ZJuHU0dlrjTxdfqS21bpIOgUB0nd++aJVleTZ0rllVkIiVpZa2v/eY/X2GscYDih80kmSLq4utlULKlyha38RTGnv7HHrn2jkSXT+K8xJpy3VJD5HbfO+U6g/0m0121WWUDw7jyfYWZ7bfti2HTxtmbR3NTVp1AZZQ/mLku+qU3OafZ7kp599BWsgPb/9kC2cU+xiVIotk5amti7buv+UHTvT5uy6fLwmwLS0psRWLqi0bJ7YDy7N2IC9uuckypRe93ZVcY5duXKe7T/ZRMxaqMeSbytRkxUTn2JstgaoGfVLajDVNp2NOqY1pbl21eoFwINhexHLs04SfG4queSXErKTtvGSRbaQdj/40l5rccedtPduXI8FWbdtO1Rncznm8vll9CuP2jGZdpY4HKcuy/M7jxEHFGOhPc6AWDMm5exwbDZwGmxnsK7XVH2wCMXX/y2ApOSiAJJUGQIgshrT0+8CBno6Pjlxwo689Kh9/2tfQHVRQ4520FraO628stoO7jporQCHGy5bakV5spHjaXoK33ehwDgImFm6eJ6VlVXZfuzqThxvBlDlUbejmCTsiL124LA19abZsnXX2pXXXeWS/wf27rOjRw5ZWWE259tZa8NKqgeV0ckzJOSpq3PNW29wxeSff/55q609bYuocdRBTaMrLrscqDQEjNhnN91ys1193bX2lS//i7XU92AttoRk7xB1i1pcIrYDlUsutYjKK8rs40CjAwcOWjZJXp2jS5assC07dth9v7ifGiO0oa3R3vued7n6RC++8Jz98R99yqlENmFPJzu02rpGu/yKq+1abMmq5tQQu0Uudr1AJCWplSDetPkV27Buvc2fNx9QQIIb+CZ4OgRYOHXqhD3xzKMouR6x6qoyy0OF04zqZU5FpQNb3VgFzqHOSQlwbaAXi7P+dhLIhSh2yl2NosLcPLvjjg8BZ9aTW+d6kKyU7aD96Adfs6cf/xXHXW43Xn+T+2zHniPW1NKLymIU9dTlduutt6Kk+rk9/9zjpLSpvUPSXfBqblW5rV29zF5DvZQSP26t1KXKJF7rLtlgL7/8KnWTVtjHiFtJCdZ9nJvi148+9YJtfW2fHQCUVc5dDAxKc7BojCR+c3OzbdiwAcu9uS7ZvnHjRvvJT35iL7zwgptjA4N9Tj3RDxBMS6OODBZ2WrKx6xpHKTKJiiwhNZNr71kAEhZzkCbVlynPz7InH77fXn7mEUucHLa33XIT66IyyVAcku2hBx6xv/y7LwM0M62d69kQCfuM9ByS+ahBSGQLnHpJ/En6oN8ovUjESzEyho3aKPOhD4AQx/Uvi1pUxUC1goIiV39pbDIZuDCAG9qQZVCDaRg4IWsyWSBmApFS2P8QNboSSerHs7/enm6gXA62gcXcY9Ltn//1W7b2kss5pizQJHSgRg7nWu3JU9wnsWkjpslY3Cn9Pslrfzk3QIpI1jtLsRCoCQEzd/0MAPSghdz0Jc+3FwupeWZcC4P7mB0gOQDtlCJSFnkASVZyTtXB9UbtEO4JLri+eet7HrTckwH+slCTpabekmLLqZUElfhh8nkQwLOpi+P8cn12EIkxjRthjBknjjcBSBrmWqKaQ8NIxVRLa5D5K4DUifVgZ8+gg0id3CN6qDk2wPgPj8VzDvY7KzxBpHHVahLf4l49JsWTeBfHlwJJ3x/GsbnTAxopANpU3duZhxMolBKS0lD0Ac8BodBbBxudwkfzZrSf7QYARyiQgFtjzHkBr3iUTJNSvOXlAqPzsa0rcirJ3IJ8B4+kEHSwintyCupKQaMk6odJ+ZTC3JaKaZLYybJTKikJuFwNI/fNahoeKeJBgDQNUGbWNgoqjv5XANL0PJztYaL/fQApGjQKzrlocCgSqEWeApEKwOA+SrBTji2xCMQicHFEIAaQLo5xjPUiFoFYBC78CMQA0oU/hrEexCIQi8BFEoGNn/xnL4FAXiGybNA0MAr9yyVMXBZqyvLMS5S7NEQoIsFkezgoCuEkl8Zwx9O2wUS6v1/XlnALuyBAilR1CCB98OZLHEB64Jnt9otnXrM86gG87crltvHSpTzdjxUMCRZ/kcpGYOLAiQb75TM77SigRE+hS+1099uvdDWVEgPrK8E+CHA403LWHnpxj70KzPEBUjeJQu1n2bxyd0wFyOW6SOTUt3Tagy/udsBCSzYqiGvWzLdbr1rpYE0ytUj8ZZI2Carso87TbzjGgZPNNq8836mFcrMz7ODJRptDuxZUlVCMnXoI1C3Rge57crv98tnX7Nq1C+yOt6xxcEZ98RdZ9AySlDpEG3/1wm47BADzAdKhU43UfhiyBXNKgFk8Zi+bITJOGpcjp5vt5+z7wKlm9zqVtt6wYYmDBVUArGQ97hxY+knIqe2/eHqnnWhos3ULK+wjt19pzcCcVuDb4upSt106CeI0EquCeF+893HbtPck+UTNmXBIc9nSKrv7HVcDg7rsu9S1qm9TfRBv8cf/z++63q5YtcD+4fuP2t7jjcQkwf4Ju0PZEQn2LeKYZdhIuelN3/SUtvr7BLWyHnxpn/UxB8KX2RDp9FpTwOh1KKUiLxFTUCmKkunNAEj7qIEUilhkU8Li6FRnJOdTU9KxGKvx7MuUEUUtY+OAuY5T9p//8S07eeyge6J/HKg0SG2bkpxKazl5yC5ZwlyOG8A2rc8ycgttgOlXvaiGER2wgrwCG+yOsxNHmmz71n2WlQ9AnJNjtYCYI82jtmTlWmqHTFLfpt1KS6qsjfmSyzZS1nVhLUcmlHof+XYEy7Sc/GJq7AzYvn0HqI0EGCwuQAlSbC0tLQ4gza1Z4AqhrFy7HGXNAXvq0ZdQfKy2O9/3HtYvtS996UuAmcO2AJghq75Vy5bbZZddhrXdWRK548ChTmtoaXWvN2/bbEXAzoUL5tpbrr3aWW8tW7zYgZ0F8+fbAVRLP/rJLywnt8De897326WXX40iIJX4YIkFQOrq6kLhko6ia7664KzSpKIYRmWQnoZtHiqq54Eou3bvRPXUZk0NdVitJQOSyoHpTBIAACAASURBVJ3yZgCV0hngSwl2fQvpa0oSYwHQkaKnumqpNdU3oUwasPfceReqCZLHadl2trfNfv2rnwKYU23+3BpLSc+3G295JzBuyE7XtZAIT0RxM4KK6krbv/c1+5ev/h2Q7DSgnfpSnP8ZJL4Lsd/LzEQJRO2rivJCa6g7g+KJ+keMdy/neEn5HCssr6JO0GogYqUdP3aaOkvDgLvb7G8//w+2H/XPemwAr776SnvoVz+3I0cOAIjSvEQ/g6OEzAixuPvuu+3w4cP24IO/cqAyLyfHqSJUA0m2f5Xl5Xbk4HFraztL/aYsXOKAMsR2BDuxjFSsElEG/eDfv2KIt+zY/h12w1uuBQRmesoIFGBNXHvf+b4/tOYuEvSotcZI+uv3IPEXWklBUaQkvazrhgAL/fQ3E4ipWkVSgeh8UMI/hUT8eF8bc7MQaHnGegcnrai81NVQ6kMNlZOXDXAX3BrHwjGL2lBDlkz/tI9JlCgJSfEOYlRx3a4iblK5/fFn/sI+dPfHHBhx9Xw410aAWFIg6XqdGJfqVIACAGFLhILDFduasUyrNiItxAQ0/eunfgcB0vR9OKh48gCNV6lp+tobPKRLngfaMQW5dJ12CqMJSxDgCQEk1SKSrMy9FZKSOEjGPhLdgyb+9wl9d2Bd2dARJK0qK0u//VKROXlayLZO1nSKY/zUsbhOTQxxvgnOSHFEDSMpFwFGsnrs40c1j1Tr6Cy11LoFkFwNJNVDwl5ujDFBtRZPvbRRroO89OARs1SqH1la6o0RoA+SNqfykdrHufMxv7QdFwTgLfdqzk2p6FJSsplz2MzxsEeKQCmAdVTwCNXd2HC/DaPKG2Z+x6OajOP+mgDYzistcvacRYUlU/BIcy+dh1ScLV3Iqg6xE68xymO8ZF8nBVQ8c0/DJ4vSRF9l5MMjd6vzQNKUNZ2+uwS+j0lZ5UCev23Eb38ORb25eNN6lsX7rjiblaK/0WyKojeqQDoXRIqmKJqt1bO9H6ZA4jtObIlFIBaBiyMCMYB0cYxjrBexCMQicOFHIAaQLvwxjPUgFoFYBC6SCJxLgRTWxSgJ83Pa1gV4wPns7aKFUn+UKzkStLD7u+8+orSEWz0IkWRh9+k7PQu7nz66yZ7cdoSk9hz74/dvdEmKl3YesdpmitCHltysNNQt84E4ufbg86/Zz6jlUsET4r9/66W2fmmNbUN9s/d4w4xmCTgcr29zahcfIOnp+QbAUkNrJ7ClCXDR49q2tKbUbgS2SGHz48c2A6naUUNV2cfecZUDQJv3nrCTDe1Tx8gHgl26vMYqKcL8y2d32n1P77AFFYX2+2+7zNYtnevqlnTwpHRtUwcgqxP44SloTvM6PTXJ7rrlMitGlaT9nkJpFLl0kARW22XJ4wMkPTXfQkJT7TiESkjrKNlyNbHZQFs27T5uDzy/y5o6eu2KFTX2gZs3ONC0A8VTXfNZl1jTkkN/LkNtVFNeYA/Q9kdf3U/Su9A+9s5rHSjrBui0ErNTHKcBEDRMYk6LYtx8VvGaOQOuXD7HPvHut1gTcf3Wr162M61dM1b667tvsSvXLLC/v+dh23m4jsRysn3pT+50cZAdUTMQ6QDg7SRjMEQCUWP8ruvXAZoS7Ys/fNz2A8c8ePW/Z4mmU3q9e/6/AZD8tin+SpgnkdwsJ3GfzxPvTjzgrAxJkLYetUd+8X07tO816u+csI6eDpRkJXbz9bdb3ZH9tnROMq9zramxz/pHsW0qKbLRRNQnTSdsgCR7RX6ZpSdlGe5xNsCca+tvsmS239/AE/+9QzYnL81SmHc93ajMEtJszpIlHGMQFQowA/WLjvfEM89Y9wCQC4VH1dwFQKY8FEDHsYUrBCC12vLlK50llWrrnDhJ/R2UBL09o3bdW262u37/A6620osvPs+6TdjSdQMH0iwnM9u+AlRSQnj/wYNOnfD08y9YBYqjM6iepD5Zv3al1aLMka3aW66+ypqamqiVlOdA6+49++3VzVutsqraNgCiFDuBCVnMSfWgBGpeTiYJ4DyUL4ANtunHTi0vr9zqgayvbNqKEqoCtUM/VnavAIVQoKCkkBJGbTpw/JBLvNeQRM7BSk5qDFlgLVm0DqCUaof3b7fLN1xOHjvDOoBeO3Ztpm2JduN1lwCgxq107iU2b9EaakB1kbhOtfKqGmdilUzyu66u3r7x9b+3owd3WH5WvJUWFVt/J3ZaxHBsDFUQbWhprud9LLOAgmdob2Nrty1Zvc7mLFpiu/cftFtvu93OtnRYa2OzLVm42P7xC1+wRCy+brr9bbZ27Sr71r99hTpHZwHlUB6UQ4uXLEV1VUvsM+yv/upvbNu2bfad73zH1YDJJk5DJPiTgMClWBXK5quTa4PAYByWcZMkwWWJJ91KppLnqI5Wc138009/wjqasEekNtQC6iuVlZW4Mejn8vipz/0Pe2nLbi+pzz70EIBUQkkoN6QC0STPAVyNcz3SvBEESEO1qppaOpZqaUnR0YsSrZhaUIePHicpnwREq2AMc4ARXe7+cuz0GQBDIjaMhcRv0Map1VUzh5pewICmlnbLR51XUVluy+l/Lw1btmSt/df/978Br7LFHpxKZBT1TMOZM9bXO8DYYsUHLIoD1IYtEQBJsZheIq9jQh3e4uzi3EXWU/6EJ829Oj5BmDQzqT4TVIWtEwJIkduh+3HHlzIoTpZyup6ozpEAktqhcQEeCaI5dUwIZoTu8A5sTFCfSgBp+lo1rarywJUAE3EA8LraRzLOAyZNAORGRvtQyQGNsK7Tua3YChz1cJ+Tuq8fUNTD/VDq1j6UeX3Mj0FsDgUD1VSpjBISk4F7xJL5J4DlQw+BHn0/EbBKZN7Izk4xFNgSQJLNZzznQpzqGCVjRZeabVl5xaiIgMGAZanO4lEhTYwPMGcGgEd92EL2YJvIfqmVxBMblluOKpFraVFREfaH3rUwg/kpUC2AFEccBY5wSHTAnwpR7t9SH2lOJfHdRNKjRNrtxjcIj9zEmAaEQUg0rcCZHvcwsBSETBFK2uB8fb0A6Xwqoch76BsFSGFtitL2yHnrtydSaTSjHTPOJQM0xwDS6/3OE1svFoHf9gjEANJv+wjF2heLQCwCvysRiAGk35WRjvUzFoFYBH7rIyCA5FvVBR1lwnREIVs634or2KloSfNwhdAbS6v720YCpJ0HT9mX/uOpGfHMSEu2a1DfvBvrMj1d/rWfPW21JEzfc/0au+nKVfYkahMpb3pIRPqLQIPUNB9GbfTs1oP2tftesBXzyuxzH7oRm6gh+/rPn7U6wEXkIqWGCmcrweADpCYUEz97Yqs1AkY6SEopSanHfgVQPnLb5Q5S/fTxLbblwGl7xzWr7M4b1tsLO47Yf6J8EszxFymKbr1iOYqjDfYsn3/v1y+j2Ml1AGlxTZk9s/WQvbLnhHWRBOuhjZ61nHL8k3bL5cvswxxrx8Fa2rLN2kieRy6qdzPhiqrHTQGkzftO2lNbDqAS6kEFMTBVT+mK5dX24duvIME2bD98eJNTIX3wlg32jmvX2COv7LMnNu93bfDrCcky5+1Xr7B3vGUt8O2E/cIBuWwHkFKpPeQpqpqAYCTwgHBe7SMSdM7KKPopMhMgaTzC4eFsAEkw7vsPvooFXws2aH3uiXK1NQ1w9IfvvNquJ14/fuhVe3QzSg/mTPgSJJ8uoxn6OOyMmNGWyF4Eoels50NwnTcXIPmtCw+25rESonEkGGVhpySogExZWZmDHe7p/sEeiut02GuP/wy7up125vheVCFYITIP165Y7WzXutsaLFOJeMu1Uy3dNof361saraXuqJ3AevKGK+egcquytKw8y2b/rX2d9sz2/bb5YDdwIctWVuRZZX4uVmPdlllUaPFY2Ml6bLiXp+mx/GptJ4GP5Rxsg5o2VXblNRvtq1/7V1fTKIOk6sqVq1HvZNu2zdvskUd/AxCg9hFXtfx81Qwpd3Z4y5cvx8pu2HZs2+pqgUhBkIWy5S/+4nPAoUXUNDpt9957r/UND6Jy6nVWdTkkeouoZTSIpdWHP/hBu/YaAFLDGcumllNdQyMAaY/t2rvXqmvmuRo/45yTqnOUjHXVOEnsIbYTgFoC6Bge6XOJ307UDq3tQ7Zz50FrOztoGbQ7Ky/Dmprr7CCqoLjJEZRL2GXZiLV3n8WqrptaT9RAoXbUuKzVCEJudpnNq5lP2wAQowCJZSuwzTtrz2JH19neYDUVRbZs1RWWUbrWCiuXoKbaAQypQTFUZps2bbEBIEY5UOvH937N2hpPAl7jLA9YNzaYgjqKOk69ragZJrEvTLBF84nNyToHY3sBeAlAj3jWUV2kj37kbqunjtFJ7AhV3+bVl19ifIotDrXi8ROHnS2X7LYysKOLJxFfJmu+I8dt/SWXOUj38MOPArLqSN73uUS45pysvVRDagAQk5WpOlJxnnKEJPsoSspUrveZAOtCrL16qNO0bPF8y0ehWZibZutWLLGF1ZX0rcDGsAr7m3/8lm3ff8xBKCkPZUU6ynUwPg6AxLxPYpycFRjjMjTEOtR8UhuSAAJDzJVEoJTGNHGSmmDwiQQgnOpXZWZRewYbvbzcVGAPdqXM+URs9rpRdyWhclQNpUKUSZm09RAWiVlZnu1aRWmJ5RWUompbYV//5j2ALMY0BJAEKzpaO9y5lZKY4c5LBFIswXN2+vrnPpm6eAbWCaiB/AS+D438ekg+ePLOfalOpwFSMHk+UwHigZ8Z17qIdrjjuaZ6CqR4AR4BJBRkgj0+QBK7D4ILV3NG7XHXeSnuvLhNq5qkXvKUSe6a6u5nnrpJdY9EfQRmNE9GOS9UX0h1qPqdqgi1EQ8yyJJOdY70gEEv94V+5rTu+YNDKHWBi6NIjTy1kXeNkM3hBNfHJBRFYxxbbdeYC4RNopwTYFRbnGUlkClJBbOY6469A5E0Z5JTs/jJtvSsQisur7Rcar65sk4ohibGh22C82QE9dEAissRzu/kuCRLBnDnc75mUXstHzivRKYPj9K4p8omlw6qehTgSNDK+61aR6rFpMt3AvZ2TokkOCeAFBo61T1yoxN6PbsCaSZA8sbLm4ezgR9/vHTccyl8gp95+4q8P4XXSJq6i4VuyeH31ZntiZynbxRURf9mMv3u1LwMnBMxgHS+qMU+j0XgwolADCBdOGMVa2ksArEIXNwRiAGki3t8Y72LRSAWgQsoAhsBSNPP93oN98RGnv1cMFEQriTS515tozBruhl99z71bOuCCfnwP8Td5xENSSA5IwXS//zsnSQ1B501WuQia7oS6mFIGfPya0fs2796hfo8qfYH77wKRVKJ/QAQ88LuE16/PN88lxi9Giu5v7z7bbbtgMDUE7YWddCffvBGp+D56k+fCShTooODYA2kr/74KZ5engYRSixUk6AVdFkE/Pn541upBdRoHwAOreY4P39ymz2++VCYikrtu+myJfaJ37vGDgFbfgjgkBWdAFJ5UZ795LEt9iL9iAQTKSRr7+I4bwdO/QLLuQee3+0ATTBZEpZooW2yxXvfjRvsAWoQSe00xBPXfnw0DqvmldpH77jaDcf3acexulb71HveYpevmGvfuP8Fe4maRMH19e/brlhm77v5UjvT1G4/eGQzCelUB5AGAEbfYQxkExgYcTcjIvcRHNv/FQVSBk9e/9W3HnIqqcjl7rddau+8fr09+OwO++ULe6aUXDNWPM8bkcmrmatPz5vZger0Om8GQNp/YHdEs2YCJCXIZXEkgKQn/fWke3V1NYn8eFejhEoxQCRUPS/9yg7t+E8rzaUoOwl11RFJQD2g7ftQ3BQWV9hjz7xivWMkTbOLUZTkYbE2ZF0tp+yS1XOp04Hdk3K8JGXLsGl7adcRe3Iryo2RBFsJbL10xXI7U99sSdiQ9aJeGgcAJMflWTnAKCF53IpJvl96xbXUCRu0Guoabdq+g9ogOfbqti1WUz3fXnttt73w9POAm0EULJnU3mm0ZavX27ETtS4Rfd1119lTzz7j1CmqHaIkcCagYg1KmeVLl9mRY4fttT27bf2GS+zRxx/HrqyWuiJJ1L9BEVVZZZ/46N22euVyO4hSqZfk85YtW5yqph+4IaVJAudhFVAlHxDW29NFzZsCwE++VVYU25pLFrvaUZ2dnc7O6smnt1lWThUWcYtQpAxbc2uTtbTV284dr6JUwPJsqA/ghBoQ1dIgtZIEc9KpD5QuWyyS2N0oAnOzc1HLZNjCuagWOcaBvdutsZbrA4nzlUuXYDO3yBZfeqsNTqbbrn17UUq9QhwTSXSPAaqAKv09QB9qRM2rsHSuh6MoL+Inc4EdOXaq9qClpQMVoBsZGVjLkQgvKa0EDlVabUOzbd65g9x4AgoxLDtJpCdxTRnGAq6vuwtFVamrU9WEemkYyZkATQ6WhKoxNQmgbDvbSa2oxdZ+tssam1tcLSIXa/qmZL1AkuZiCjVk8rAsVH9l76X2Jsuyiwy51FmlqDOGUGH2An0E0iaxKrtk1SK7at1KgHsp86TP/vn7v0Q/lwIw6EbJ2MbcmMSaDMBAUZtkbPXGaHsytW1UA0tgoBMVl+ZzMuM+glXjZPyIA1/GfB8CumUCHGWVFh83TGJ+gvaOYoG43k6iQIpPSHHWeOVVgET6MNjfa93tzUCBs8Q0BYiFGqYfiz7uTevXXWn3fP9H1FUq90ALN9Ex/hvkgYK62nqOj0KF9ghghAs8ogEk/ybtJ/sDSf8IxZIgi1PoOCgTgjAh2zJfgSRFULTFWRCGLPDcdTsq+Y9UN3ntdTWQdGwg4zi/pwBSSAXmji2g4kCHB5AmBVd8qUlIWSRgpB+nAhKIkoqH12rLBHB1gvdUz0rzYhRV2yjKI82PHtS73b19Dhy535y/nT0AQ+5NAyPjTq03zNzQbXBU9ZbEpNzXEe++mMC1YpgHQ8YYWNUcUu0lXR0FxkqBlVJsjrORbHFlfTcETBpi/SSuYSOjE9RDoo5RQbmz98xHgZSLfWYSEGhikrpHxGQC0OWgF0BrEoiVBoRKBV5nsu/M3GxsMvX9JsPZO6oOYTLWdKrXyESmHcwTxVi1oxxAQhXl4BQqJMEjvY4ASAkhchQJkNTX4PcG7S9ymQ0gRX7fcOMe+EJ3LpAU/r1g+pUebIi2+NPifAApmgVetHZG72P4u+drv/95DCC90W9SsfVjEfjtjUAMIP32jk2sZbEIxCLwuxWBGED63RrvWG9jEYhF4Lc4Ajd88l9cLj+qTki8RVmGwJPC6krkH+5Rk+mRO5wBj6Irk4I1lXyA9MXP3Emdgj6rb8aujSRKfk4GSbx4nhxPIvGYbG2dPbYF8PObl/ZaHfZulcW59ql3XWM1lcX2m+d2Yl8XDhJkPbN8foUDCS+/dtT+FcWRLO0++4Eb7OmtB+xrv3h+KpESVEQFkw/nAkgK2JzicIB0hBokH7rlUlvKcZ/ffsj2R7HIW7t4jt1MfaStKIO+9+ArJqs9ASTV8fkxAOnlPSfDZpJilY5y6cO3XWE3Xb7U7gXcPPzyvsA60WIMQLoxOkDyZ0EkQDpZ305sNtqaRZX2yMt7XH2kyEUA7i0bltq+Y2fsx49vs+LcDAeQ+nj6+x76cox9uLnjnpYOPm0cTg39eM8GkIIAbTYF0v9WgBQWwvOrkILnQnTIFABLU7Ew+78BkDQeStYnkjBX4lwJdv3BvGDBAiy/Ek0VojD0sjgS8K0HX6IO0l9SyyoDpQrJ2tF4q56zmAQukIOn50+eOk49H+ohXXGlHT/ZwpP2VU7ZsGnLy1Yxt8RyKP4+ODRpLU2NdhXzpHt4DHi5C9vEYVs2t8JuueFG7M3abe+hAzaZjI0bIEmWd1k52bZi5XyAQ4ctX7nOsnJLqJt0CTVGkq0TqPBFLOguu/Qal+D9+Y9+BlhJsc/+8Udt+/ZtNsaT/M3tndiItTg4oQSvks85KGLmVAGmmIeq1XOK+kpnztTRlg6sDoctG/WIFHvZWE+dRYmkhPH773y3LVowz559+hk7cIAaTBXlwIAsq2W7AdQrAidZWVKOyP5sAIhVaDY8YXfccTM1k0osGaDKG9j6nbX/+NEjwK95JIargSSlZFqJS2ujvfrq0ySc+52tVSZwZoz2JXGNGwSgDA33WRKyhhRgzxgqGNXIGR3l+peSgO1lpiUCqI7v3WdXbrjCCthnQekc601Ita279tm+wwdRPlGTKTcP0QKqioFE1DAV2N+tsfe86w7rRsnThj1dYV6N1dafsX+/58ucqMOWm5Fn733/B+wEgERymNvefru98some+yRh23f/j3AP9bBLnJgiIR8Z4eDQZMOfCQA3cqok9XjajgJRPbwAIAS9AmAon5qJg0A3GUJJmgptZdUQD09PVZWWuzmohRAY3yWCiwqzEmzzuYztC8LdVCcU272oxiZpGbT2AT3AeDdBDGqLsq06sJMW794rhWQpP/GT35jIwnp2JT1oj4CLmC5OSIVCWOr+S24naxkPcfWuTrMa50PsiCDngE1Rl2tmh5UY2nMt2xUHzkARdmNne0aRN1VbNde/1ZUaLusAWVaDmqrhcCx3oFxjtnv7Oxk3QYVAD4Mo5jqcn1aumSN/eu/fdtWrFjFMWQ8JvjhgZCj2OQlxgsUCgB4tYGm7juRNZCCF+Ep5VHAbm6G9ZsHXXyAFFR9TFvYhdfBiZrAj6Z8Cn0vCK6v1Zja9F/gh/EC7kiBpOOP046QENWDNap9pPpV+i2CAwCZwMrN1UnSNppFIYAkNZMs69QX7cS7dhFjxk52iIOMoyzrXL0jVD3dXb18f0Blixq1G+WkFEdOfcQcdMCHnwliO87xPGTkqS8FkPT1R7WyBriPpaEkEpQZY/9za7CjvftDwOclWDMugiUnYl/bwfWmw6mddS3tZV4fPnDUjp08g2IX2IVKLb+kzHKwpJug7pu+v4yMeso6VxuK7mBeyT0dS0/gcCrWnulcB6U+FDySbZ0emEmkXap/lKC54dvSOYAkEOfVMXRQyamPvNdBBVKCDw2n+FBIkRRhR6coBG3oZgAZ53PqLZGfaYy9VnhLOICJtEScBlXhqqRzA6TI40Zrw7lUR8FjRYdRM9sVVB15Kl3vuSh/KcOCOLbEIhCLwMURgRhAujjGMdaLWARiEbjwIxADSBf+GMZ6EItALAIXSQSmAZKX2Hd/C0cIhSLZz9Qf2y4XHkiqO9akjUOKo3PFKLBtmKomkFT3AdI//tG7bC9g4jvUwlECJQVoojo2G5bOsduvW+ughVRDLdTM0JFV60YAaQ31jNo7sYUhARxclCfJoJC1jnsfaqDHNh2069YtnAJIX8fSLlJt5W3ve6eYXUZNoD+76wY7eLrJXo8CyQdIV65d5JJY/bK6i1gySRLJak11hATD5pblnxsgsW46aptoACkMZIRBm2kLu0gFkt+c2QDS1WsXOpAnq8BobddTzz98aJM9v/OorZxXEgGQpEAKwqKZcCvY5mgAKTLJcz6AJHDooSofWpm9XgXSzPGPkMcFToo3alfnxy7YnzcDIB04uCfKGTid7VLSWklX1YTRv0d5Gl8F2hdh6aYE+xgJfqUAE4E9Pce328/u+Rx6jnZnm1acX2SlBVV2aP8+m1dR4BQiiSQ429pJrndi5UTB+LrWBhsCqJRVV/DUfy92jnOc7dOcMhKiKJ1eOdJo7X3U4aKuUClqjFwsnhr4d2J6HIqRFsvA8k7tqyBRn52bg9KjAZXPfFcDqRMlQXtXq1vvjne+y1nq/eC737OqihKSy30OYpTMmc82dXbs2AlgC7AjN9+BpDggQlZGprOduu2221xdIymQcoFcQyhMauZVewl8fnZv34UFVi8qJ4AYoWtrbXbQQ5BNi+BTGmqBVSiZBiFeDc0NTgFQg0Vbf0cnMCfL/vTP/wDwBXjAqurFl7bY409uZV5mk93NcQBpCTWf8lBTvfLqs3bo8F7LBZD39HU7q7Us1DWDYwM2TkI8CZVFCgocuVeplktmRoFlo7ycHOywUdoIHQFOrCK5nGlXXHu9jXKN/JdvfdN62Vce1oCyR0tIyEDNUGprgHDzaqqJA3Zx2BQqNtnZpahiSu2Bh36Gvdyv7a733YVlZp+9snmTEIcDLWdR6fSQGO8kUV5DzSHBsiFUUlLYDND/fCCVlEKN9XXEqMZysABU/CtRiQ26GlWDbp95HE+KpMbGRmcLJ/g0QGJf4+JUE7xOz8q0VsZ36dxKGAyACCjVALCrb2q1DsY7jkR7fmEJY99n8QCaLGzlCtITbO3Cat4vtoeeexUFErVkaEMp1mHHjp90SqQEgIBqoo0ClaTi0twXhEgCyrnzgHkh9Wd8whhANZ32DdEn7BNzslClxVueLAzP1ENXM23ZmlUOAqhmltZZSJ2jzp5h19ejh485qJiVkaxSNHa27SygrduysgvtX/7tm/aOO37PKf0EQsYALMkovY4cwQ5wAnUJi8CFv7hE+GwAKRo80oaB+m4OGgEePFDlQRz1UYufFJ9Otp8bInnrh6tTIhUaDsFIYaTvB7RDAMmBINnNhY7v1xNyNnRuj7pPC4q4J1ccYHRLyLbOKWKAR6qp5EAYY+Zb1gkc6dx24AhV4AD31/5uFJDYpnYKHgHvOlQXjTmm+oH6GUQdNMK5LBvYSWCziIvuFEIxUvSoHaqPlZyS6vYrIK4+XLpuHbXTvujUe7rByNpWlpkTTvrj9Uah5zTV6m4dvobYmcZO4NKg9Q4PYavZQf3BFuYJcBgAHYe6KYHzIZk5mIK1YTLfT5J5gCQVeJSuf3OfT8MeMQnwJMs+XZelhnIASfH1bek4FsZ1TrnmYFwIzDk4F7r/+gBpWiE0s8aVm3+Bu4dXnyriHngegCQQG3bHd/Mm2rG8uRSEM3p9PgXSNPT0GhrZvun5Nd2R8ymQgp9PA1bPitEDRb4yX7FlRkYo8SrKiwJRi/0zFoFYBC7kWJk72AAAIABJREFUCMQA0oU8erG2xyIQi8DFFIEYQLqYRjPWl1gEYhG4oCOgGkjen8UzHORm9GsG6HGPDgcs6l7XXkK7dbDJufdMLdMJde+PdCmFZGH3BQDSNmqp/N13H/Xayof6bEl1if05dYvU8u/+6kXbRJ0h7dRXIK1aXG21jW2u/kHkIkulg6eaqMVyxNXziQRIXkyCahkfHnl07dwKJEOBlBtmYecDpA2oKRpbScIG6h/5bRtHYbD3RKM9S5vasdtZQGL+XAokbae6PtEVSNMjGlR1aZv337g+ioXd9PqzAaQrUGnVN3VQ62NgRjxHgXS7j9bbi9jbqe2XLK6IqkAKj+vsp87sFnbT7TwfQAq3sPO2Ox9AOh84CodY0c+aaMqj8733ZgCk/fv3Tie4QklmP0HmJ988BRKwiN9Kdip5Lwu7rJxcnsjHMkynOJZfw81H7Dv/80+ss/UYyfOTVgakXYEiJycFQJQ1aYX5GdbYcdb2Hm61nq4CW7hsnR2tO0AtpDpbtnyllRQUW93+I9ivtducxZWWVl5qx7r67ZXdRwEr6ZaRkmV5qahrSAwP0IZubOFGAVfZ1NyZv3ChUxV0oQRRfaFK6g01Aae6e9qwOkuwuXOrnQKmB6XUgnnzgFoHKHwPHMjIt7p6AAVwJYdaSTkAidzMDGvDOk3WVlIZLZMKBNjU3N5mBSWlVg4U2b13DzAl10b7Ru3EseMkmEedAkCWYhMoHUqxoZpbXeNquvRhhyUFzcLFixw8GgRULV2xFEu3AcsBuHSRJC4tL6aGU5G10vf9hwAEqGImgASpKXmAtgzUUHOdxd5DD/2GRHcrSe4eYE+rs38TtRoYDNUIItFcmJ9paTnUSMIeMI74rFi4yMqoX9TDOZdXXA3I2kDNFKzRSESfaWmzb9/zLdv52itWM7fKKXze9XsfoK7ROtK4KVYEfMlE3fPIow/Yc8896665H7zrIwCtZfa3f/t3WG+l2l0f+hDX0Dr79YMPOAs+WRzW19cDc6pcrZbOs+3UX+pingCYyK93oWZaunCeFZYUOuu8dOzhZBMmNUkaFnADWOWlYcelRUlpjYMs7ASwurvJsrNeCvZyLjFL33V/yKQeTKlqY3GMLtWFcjWRqGkkOzlWm8f4y3ZukvpVYyTnVbuq/kwjtqIjXKvGqJG1yDq6uvn3IHMNCzu1R3hAUIUk8ATvad6nkqB3ahZBA+ZZH0qjVCwFZXs4BiTLSk9m7IuBZPlYJDYDivpRq+W6vmTQxpqaGjtw6KCbT8mpaVbf0MTcG2TeZQMzemjbGPtL5/Mk+59f/aq99wN3US4nBQA35JS0upo01dW7WjgCoBAk175oygoXv8iEfuje6F1VPVDkLy6exM9TH/nwJxwC+esGrxFh2/svXPEiMEto85mJf+9eqVhOAYPQcR38kcVqCEBNqaHcpRS4gLLI1UFiPCZdjbxQH/jM1TlyFniqqeSNk8DwOMBPgEcgUvNiAPVXp5RG3aOM0SDnVDf3+H53n++mDlKvq8MXb8MqVKTxd6gkBNMCUCARoDPC9wQlEcc474cZp5qqSvvmN75ua1cv43oJdATiOEWVrEB5uMVZDwKi1HUNobvfqVuh3/rK5CzYOJx+6X2abV3Mz7PYOkotJTisem0D9CsDC7tkdqR46DzQ2Ehtlcx9PxnIL0WX3ksMwTYBtThAo8CR5tCUfR3rhOMc2qc2uDkUsgEMxVr7mgQOCTm59js1kbcElUxujGQfGBpLHw2591TDi/uKtouELKGoAMym9+/Py+DvcR03pJ6aaseU6sdTrDkwFnrPX2dqjp9Lsach8NsfksIFgZSLs77/uQekmCPMO90vNB/j2a/UXQK67rciGFIQ1lSXhyIV+xWLQCwCF3oEYgDpQh/BWPtjEYhF4GKJQAwgXSwjGetHLAKxCFzwEVANJF9x5HJMPjZRooM3pu1zlGzzzcemFR3uj/aAwmPWgMxKqGZHV74CaRogPaIUhpeQoH15mWl251vX2B1Y0b2444h9BRWSFl+BJAu7+5/aZnuON85oluoEKaHU1ccz6mRSZgKkAIAJxsHr8OwKJAfGZtZA8gHS4rll9ujLe23bwdoZbZL6qJv2dDlAg8ohKkAKj9fsACm0+9DqwTGKBEiDJOK8lJ/3/9kA0tolVfazJ7bZ7iNYWkUseopbSTvVldDwzA6QZh/vIMaMqkCKAHpvDCB5A3c3loDnr4E0s41RAdAs8z4qhAoqliLnEy17swCS67WfMI6ASPpMiU8fIPkKh4oKavkUFjmljR4yd5v1NtoD9/yDnTm+g+QrlWVIrI1jDXbdOmrtVFD0PWnEmqj9c7y2x06eGAfsYOWThG6F2kebt+22PGBIHtAincR6PGoiCofYQdQgB8502tneJCsvKbcNgKXWjlbbX9toAxwzG9gji7HCghLgRS91ddosLy8HFVIllm9ngC8oqMb7sZCa51Q0SjgXYQ81PIC6hMxs9YJlgJHnrEUqF1Q4i+bNRaFU7gBSPwllKSQWoRg5WdtgFUCzPhQMKTzxX9fQ6D4vyi6yLmr29PR2OXWRai4tWbzQWZFVlVVY99lua2xowJJtEDuyFdbY1iLhEnVwyp3VWiKWaVkkfQ+fOGL1tCEzN9NSUNjgbgUAR1WA0qCMGk9tAGXV5FESXLWUenu7UbVQwwWllxKWWVijTQJLxnpQEuVkonyZtBIAdQ+1k+YAgTZi4XfVlddbXC59H5ygDlmbnQVu/PrBh+2FF58GCFXYqtVLrLy01BYsXGEdbaMoe/pQRRUBdAat9WyDHT9xyHbvfI1j99k7brsTS8IzNoBt3s233mwHjxy051941nJQ4MgOTro0xUcJ9jj6SJbdRoh/RWkR9YiyrAAFVQOWfKPcL1KpqTQMgKRj1treBcwfdAq3FmwFBeQEAQS2qqqqbf+efcAVxSWN8eOaJDUFBFNJHE8VlACQ6XOKMFnMZQD1VFenkvmq5HgnALMFaJaLQsgpUehbcXGRrVyDSnX/QWBiA1AU6J6eyefU2dI4yHYPEKhzJFlWeNwXZFmYlJyAjaBUasPUpMLCLi2V2jq9tnDhfBvQda4PxRUPJsjGUIuS6Jp7PcA/vdI4ZgEh6wGYfUCBnMwc5oJnjRhP4v8Tn/ov9of/5VOeugUgkEKtJd17z6Ls6gJmOuu2WQBS2Dmtq3YIJAUT9Zo3LvkdOueDkGf639GVJ56lHPf6KHzJXQdDKhIfIPntmUrch2oWoeuauku47VRfSO1yn8vWTol3KYkUPb2vlL1nxeaYgIBRCG746inBIgFd7W+E8ZXqSO8JHPUxLgOqScbYdPcOoVAc5p6E4g0wqXkn1VE/9ptDKI809g4eOrWO/xSLZ13nYs+SQA0j/dtTbHFNY0x//8MfsM/9yWc5J1NDd0vVwvKAjsZWFnLqTwLj6XEJTw0U/qCMrskedJACTX2dgi/umswppfbJLo/XA30j7hwZo+aWjqVzwW1DPxQXxcvBIgdbAEeclzq3tJ7rR+DgU3BQ+w8BGu3Lfz+47pigiPeMUNh+gvPCg7De9vp+GIQ5vgJophGdt8PIGknu3AuBGAflAgDJn7M+UPLb7kOf4DkwtQ8uxsF5HwlcI88bf1/+NgEHyCmVoj7Ttcbf1vXXwU0Pws2fVzU152P/iEUgFoELOwIxgHRhj1+s9bEIxCJw8UQgBpAunrGM9SQWgVgELvAISIEULaUfyHe7ZIefgwjqjfyuu/fcOl7ixVs/yl6DOwptHEzMRybpZwKkkAIp9MSrCkYvrSmxP/tgSIX065ds0/5TVl6QY5+440pbPLfcfvzIJnti6+EZoxRss5p9yZI59l8/fLMdQpX0xXuf4AlgpW7UGX6mxEfTQO2NKpD2UPNI4GbDinl2H1Dr4VcOhHbvWweGQzl9+HoAUjyNv3PjWqco+s2Lu+0XT+3wLPv8WEdp/0wFkvo6LQWLBEgHTzXbJ++8zq5Zs8C+ef+L9tKuY+FwMUp0LwEGhNdAirSwC98ocuxnrYHkwxf69dcfvcWupE1/f8/DtvNwHbaEyfalP7kTNUuS/dW3HrJwBZJ3vGgKJB/4RAWh0eZsCByFzd0ImDS1zyiwKJre780BSPtDQQ5aRE3H3SX9Qu0TSNIz6lIiFWL/VYkFm3CxnrJPULZ1sMmevf8rtvmZX7q6Wy11zdZybJjaYZX2lkvLbeHSYurNjNqeI8d4mp6kftVCa6hrRAXTYsOMRxz1eOJ6x+3YkXqbSKPofFquNaIEaRuYtK6heFQaGbaoNMsl/lvkxsaxR6gFlJGNnRvKoz5gr4BLYVE++1JJnkmUNhnW2tZAMjeZdg9jbUmdGhQv2Vjf9QJi27tQ8rR2kHilFgrKlaULF1ixavKQWG3AgkxKl1JAUCNgKhdg1tM/YIeOH7Xi0nJn11aYU2BnTtdy7B6X6BY8UsKwtbnJVgGM0lMz7KUXX0GFkGLllRVWBEDZum0b9XfyqQFUYQOoCpRcrGvE1g51QhwJaP1WPZ504ERba6eVY62WmJBMv0dcErgXQCL7No2HasZIbZCDykV1fuK4JgmY9A50oh7Ks/LCfCBSK1aeK+0jH74bsJTuYNR37v2ZLV99CUCnzA4c3GmNTUfsYx//kIvNwQMn7Bc/f5L+MV7jyYCaOPuzv/iMtQMtnnn2CazrHrWes4MuYZ2UhB1oZTk2dDlWV3fa2eqNIaeQKkzgpRdLsG4Am1Q/lHOxlUsXUXeulGS6UQfrBABvkR2va2AsqFlE4jstPZvjeTaJc6orSfoT7wP7AFMCKxOovU4CzibtxhtuAnC1o/JpdAqlTJRLhYWFDg50oXhKJIbZ1LFKIWkva7S2tjbqOPVbKfVHpA7Q2CVRO0mqNCmmMrJzmCcd1MJqJUQZLrkvgCQ1kpRGAkjOwo79uoQ4Y63tdX5I1VJI/IdRIPXTfymNZH3n1AtkmGX/qP70o5hz1nsoUpRTTuQcSWN+dHV18ToBkEVcElOweJSNXZdt3LjRvvrP/woILHHnmH8uCszJUtEpWYBuWs6tNJr5BcRPgHv3YO3AS2579+bw39570UHS9J5DNXIiDhUESC6B7tRBnh2gd13RsXzLL68ekjt+CCAlEhcpe2RF55RGDtSAdEJQxSaweVXbmRtSHfm1jgRGxrFzHGZsnPKIsRTM6+3pc/CoF5VRFzCpvRvw0k/tKebpgNbD4nGUfY2KDEgl5CDddJ0ep7hxNR+96+LEuDeXRrm2qP5SMvPjW9/+N7t54zXu9ir1j4Og9CGBz/zvChpPLQKFTr0Sioez53OQhfcDUGdS9ZdkgydoRxO0b0FmCb28OkahYQz91leTUT30wYVQ8RsZGnawyFn4MU+ldNP1ylkUqk5S6LuZ1ncARgg4dO33JsU0RNO3ANd3NSIUmqmaSaE2+9NqqgYQG7lx17mj7ULWdpEAMlpFIze3Q/DFB0hTvxW9kAIpEiC5+IY+C6qUghBK4zsFNf0Yuj54yqngeRVUHwW38c/L4Lx2Rod+LEIqKB8gLVwYA0gzr0ixd2IRuDAjEANIF+a4xVodi0AsAhdfBGIA6eIb01iPYhGIReACjYADSCFAFAmH/D+yvd/q4DRkOG93o4CLKLl4L38RTL67lbxjzQ6QpluSS3H6MBXST56x/Ow0e8/1a+2mK1fawy/tsnsf3eaOMr2V9+9gEmHZ3FL787s2Omuj7wGitqIQ8taK0mc+iF4DafoYkRZ2zwNdbr96lX3w1kvt8Vf32U8e3+YSmOExDW/jgorCWSzswuHcLZcvdTZ2pxra7D8e3WJHzwBrZgs2R4xuYeeNqMZi9bwy++gdV7uef/+hV23fiSb7MMqdt1+7yrX91y/scU92h1kaRiRkzmVh58+d6fjPhI3Lq4vts4DBVBKx//CDx7BDa52acpWF2bYSa8N3vnWdVROjv/3Wb84BkML3fV4Lu1A/ooXvXO2NhFCRCSoX26l9hyev9Nn/EYDkOjWdLPYTb35yLN5ZNo0AZHJQWix0yVSnNgAymHVb8/b77ZkH77Vk9lN74JT1NQ/YoqpSYyistCrdEnMzbP/xIy7pX1VeDfBIcHaGvcCPcZQlcwpq7NjROtuy65Dl8HnL0Li1Dk5aW0+8S8IXUvtIAKtnJNk6gTmF1ADLy8sDgLS6BPHkRAIJXZ7s56n7lauWkLCklhgwZZT6ODm5WcAAlFDAAQGZppZ2V4emD+ggNVBzU6MV5GVbLkXpk/hcfU5PSUcVQ0IfhcgIieVLLrscG7omIMa4K2xfgyqmsaGeRPWQpVPHZvWKlc6yrasLxRDKKFnA1dWfccoDAaF5C+ba9u3bneXc3Oo5iGRCNVoIewoKrGZs6YYBQBMkNtVPWdQpqSuwIyqm8ahvanaqlMGBfqc6cmVqyLyXFBVbThoWcCiEhoZ76WOcq1+UTBK7mN/vvePtbEftKGywfvHg07b+8mudXV9y0oTlFyXbpZetdvV44uLS7IVn99r9Dzxjh6hBVT13sf31f/9rFEdHbcuWzbZv3z5rRcHUQf2m9rYm7AHnuPpMJ6n1lJjC/KBNgi8FBQUIRCZRdhE74AmCHWoDpWMDF0+cs7CM67Sk9BynppRTWBo2bulAH9WYkh2gFFY9PZ2uHwI9ioGz7kLBmCQ1DvHobO906ispV0pRT/VhA6dxcaohxi8zjfFDTTYGaCvKL3BKJbVblnNK1rt6RqhVNJ5J1JFJSZYlYBzjM+os6CY5hqv/xXV4nIS7bPA8MOTZOiqxrsR8OnNObe7AjlCxGELJIsCk08mdLyiNBNZ0vBFgg2rBabuqykoHkFJQ3UlRNeossOKsob7JVi5bYT/+0Y9syaKlDjBpGWedQZQ0tdR50sAnIkEJJqoj77l+Un229337N6eKCYEj/zoUvk345+7uGwQMfn2diAP5QMgBB8Ej2f9pzjsliacgCybjZajm10RyVmBcXZyayCnABJA8yzodm1JTnCdg5BCUmAAY6ZyRImwUGKT4Cu71YhHYr5+BYUCl1EcDgCRZ2AkiUeuIa4A+E2QaE6Qh/uMi0EAcp0LytbchsODqLIWQjQCSmwf0PzFJFoeJdv99P2XM5rk1EuK5EtH+XTt32t59u90cLikpscqyUup3ZQNVuRZhi6jrTJw65C+6pIbUNh4sY5ylNnOVl/z7sPfboagA3wuVrZrelfoQKPEoiCNVn+pM9aAI9RRe48xLfnO+OgjngFacg6euflPIwk1Az2uPV4PLV5D5YzgFJkNcUq/dPSTUqKlmMv99C8LglIkGkNxcC81N/z7kz6GgosmptUIKJx9cBS3s/PfOBZDClWbBB56m7fDc+SHAGLhPevN7WmXkKZC8cyZ4XG27YEFl5OkYex2LQCwCF2gEYgDpAh24WLNjEYhF4KKLQAwgXXRDGutQLAKxCFyoEQgqkGYiFq9X/vsz0/zTSXFvxRCJigxGKOEwpeRR0mBqnem9Bmv16N9SGEWrgeRvqi0TSVYsnlNsn3n/9SRLk+y7wJ/th+pszcIK++wHrndP8R5CQaMndiOXMRIph2ub7ckth62Y5Pd7b1hvtwJ5Tje228l6KWbCFyURDp7W+odm1EDqJanoJSi8/kQCpKeoa7Rh6Rz7+B1XWTp2SMfPtJDcHo46bfaiVpLKpwqbqsgaSB7kCwdbCysL7SMApBULKRRf10I9F5QPEYv6+hL1iXZRp+hcAEmbRSqQBJCuXjnXfv/2K1AfpLljqJ5ItOUo8dy075TNLcubtQaSN1VmQpSpceUzqYk+horsuvWL7QRjsf9YvUu6FWIDVkOhaiWrE0nKFQAOPv+dh2YBSB2hmTY9x2YCJI3BlHFjeJem5nO0me+tGgmFXp+Kaeb+3gyAtHfv3sBT1oEsZEiRoOSoq/VAYlFzW4lDJWaVgF+yZJFnK6UELgn4hIQBmzizw5799U9soK3Zmo4esyTq8KylptecShL3Pe321KY9VkYNiEpUK52tzVaNTd0gXkxNo8kAwCYbJbG7iPo4mXlp1o09WyeKgFPYqW3d20k+F1iUgULjLPZrWDVNKKlOAl8JTgGa/Lxihol6NMyL7u5OgBGWeNRdGhntpxZSu+UCh1JQOo2hasrAVmwIEFFcVG7NrS1WV3sKpVGRK0bf0tRAPaQ8VC/AjbM9JOwFJFJRkAxbJnWSErmG9FCDJp+2yzKq82yHlaESue7qy20dVmjFRQVO8VKPdd2xU6eBMIetBes0KRWWLVviAMwwKqIS1EhNjWdoYz7QiD6olg2KBKmPxkg6S6EiW7z8/Fw3BlKeSPnV2NwO0OphTKj/lJ5G20giU9ckLS0D5Ve2DZMgT0Cf5ZQP7He4t8euWrfSMhJHbPmicssF7Nz/5FbqpwDvAEHrsK5bsLjIbrjxalRSZcCfOKs91Wd/9Tdf5jjxNnfBEvv4H/wBIKzWDh7aR7K9F9VVPRAozx761YO2ZtUK23jTRvvGv3/Tznah6KE/gnmyd1MiVQBFAElwLomEeifjV1SY6xL19U3tlplf6CzjkrluJAHGukhqJwOZkkjGZ2SkAllKbf+BvdTdmkM8hoBB43bo0BEURjnUlxqkxhvKNSkkmAeyzhP8079TUH0JKKgNAglK3qtNTaiW3PvEx0EYrhGj2Oz1MCZSpinZXVhU5sawubnVJYDVB83/NNqn7QSnpAZTUl/ngyCqwOUw45UJlEulTUpyazsBr+ycPJRH6g+KI0ExaFozIDKDNsYDHnKomdQvSz3mUwLvjQCJ5lH36l+/8i922aWXMc+Z66GHJoY5L44xX10in35Oq0fCH2SIBo9mqow8GBO56LyOtoQDcl3coq8XH1IsTYGFkOrIS/xzn3W1iwRrPDA0lfx3khauQyGLu3Hi4YEjXQ/V19D2uiI7JRC1qfjt2Qp61m0jqAmHsKNTLAdQJXZyrnahMOpDaaT76QDjoTpHPSiQegfHAZb8DHPO6RzULlXfh9pdupa49vt1eEIAKcFBcw/oyWZSY5zAHJJ93ZLF8+1H934fVVuKUyQlyLoM6HfvD75nTzzxmKWmJbvrgOZRKuduUUEhteSyqJtVaoXFhdQvK3BqwlyAoz6HKoWUSK5SkHcdFkZyIMdTnzkVUsgyzR9fnVuKieb29D3T25Wu8i502s7/mBdjUnDxHUjnhjdO5q45Oqan6PJUY94xfOs3/4ubd5QgwNH81HcqHyDpM9kB+nPIvXYWhNOLmhNtPvr3UR/S+ABJ70+pnEKQyQNc0/0OqpBcvAJqJk+BFD7/3fGdlWKoztZUn722ee3zvsf5ENWPiwNtwQcwXIy9tvgQbt680rA+x17EIhCLwIUbgRhAunDHLtbyWARiEbi4IhADSBfXeMZ6E4tALAIXcAQEkGYDP7PyIJ8TBRLs3j/9P9Y92xovJxZERdM2bUGLL4dDplYLIRK2TyTZFw0gTSW69Mc/hxBs2LhhsX30HVfb1n0n7N/+8wVyh/F2/SWL7L03XuLqhvh/4KtJYyS4+nhq+SyJp+eonfTgS/scrFpSU2x33XypLZ1HDRNZ0oSWUZJQfSRNO1AqPLPtsD3y6oGZAIlEdFCtFA0gZfIU+1vXL7Tfe8sanpjPCYbGWTgp+dVBm57YfMAe23TQ5pXnhwOk3Sci4unFWNY6V6+eZ+9kv9VlhZ51TWhxiTb224Bd1gPP7bIdh8/MAEiy6wsmdiIB0t4TjZZF29925XK76fJlru1ShwWXHoCS4vnM1oP2wmvHbUFlwTkB0vlOGY3sgvJCu+uWDbZ2aQ2JOpJ1erqa301tnfbCzmNWBES4+apV9tUfPzWrAilSNXQuBVKk7dy5IFe4om02IBYCRa8DRL0ZAGnXrl0uzH5iLGhpFXxfT1x7ffUsvJQUW7x4sSsQ7yrAqxLHeJ9Zx3F74if3WOP+3XZy/y5DCGa33361q/cSDyQ4TV2dsqp5WHCdsY76E7amBtUIc69xKNVe2rrLBjsH7IrLl1hGfpL1o0DpG0+w+s5427yvH3u3Ys7BCeohdVrn8ABKmjYrySsncZvmPRFOcjIN+zHBraHhfiuvKHZKnN6+s9g8ARaxdBMU6ujoALakk2QepkYO9YZImHZ3d1AnaZGzvao9ecq9l5dXYCMklhuxNcsCVpSUlAFUqD2khDHwQADp+PHj1F/Kt09//OO2fMliwkCiFQVEHNZieSSE9x05ZN+79z/s8LGjTimzdvUa27P7NetHKZOOp9vQ6IBLFPejtErlGCmpmdR4agfSDJBIznYgpbvnrFWWlzlru2aAT3pmrlXPWUAtnHYsAOsYj1Hs9QBHXINy0gqAShnIXgZRRFGTh/YnYzOXn0aKeagFxeVyaixl2PO7623XvtM2PoRiY6TPli+vsj/6zMesuKzYMjPy7d57H7L77nsSuDZoBUWVdtfvfwiwNQgUO+1ASXNjk11/3fX2g2/fY7W1ZyyVY6n2UR9wSf1cgnpG0KahDkCWm01YRhBJofYZIpGP9V0WqlAl63sGSFS7Oj5iJPFWCSTqZ2xHRgZsISqOlNQEVFj43bFtCW1ztnPUeVJCux/YeOTAUcarzlavWkcdmAEbHZDdmboP8AEKFRcUOzu5flRZgmyau7m0R3Z3J4EwAiWCmUJPgkknT9S6RHoiEEfgRwBO28gGTeeIAKMWKWkEV4e5LqotGempzioshfNB6xbk5TuVnZLTqmGTDyQbZb/ZzD/Z/KUBmTqp5dXLfCooyFMhJweYuknY92CzVgxYmEPtq8995s/slltv8wrd6AYo60LS8CdqT7vjgHdnBUhqZzRVUVAtovM90qbLbRcCSLMpmKZv4zMBklMOBRQonnWdbOs8COFgUciiTu/5UMDVhXLAJASQ2M8o1mt+LSTX1hBActciwWvpgePZJ7V+BI5k1eZqHWFT1w9s7AUadVCHrLML2zrBI+a7VIf9zI9e4NIA54fmoeCRlMW+apkHAAAgAElEQVQePNJ9XToj77Ub71AdJP86KSjpsE1IqSioiMmcvf32W+wrX/w83w0kClRsFZ9x+/x//xs7cvSQs4VL4bzXNUTWieq7tk0SDGf+JTMPUjh/c6VOQjVYSt23LOwbS4pKOA+BTVwjpFiSJaYg0iRzXPPLeXb6i7vthu7voe8/mof+9xtBT5+vjGt7p9oJfr+aeefVtp66y1d5eeMo678ZqqAQyNFepN6LBpC8I3jHDs6/KSu+aFAzBHKCSp/gPcrvX9Cubvq+Nn0cf/5LiTUx4YGi4OIDJBdFAuUDJ28dbz9B1Z9v7zgN17SaB0j9WkgeLPPeq+E7ZGyJRSAWgYsjAjGAdHGMY6wXsQjEInDhRyAGkC78MYz1IBaBWAQukgg4gMQSVV0UZi2np3f9ZzODCqLQ1u7pXg+hBBPv07DH/X0eOpD3R707pr/T6Tfcin4yP4fk5Qo8sppQ1ZxslKJkZrJeu81ivfmVRe7J/QMojqRcyExPsZqyAiztsC4KLAJC3SSYRniCVsXmO6ixotboKeOSfBKQqFyy2NZfZIHUA0DS+h1d/SS5B1DicDzs05RkPIIiRzUM/EVtTyMZWlWS69p1uuksx9ExaCf7LS/Moah6Gk8qe08Za5GdnYp8j7C/dhI3Wl+fV5fmORs37aNrFtWP2i44VUwB+0JgWXC/AyTUBrB9ktKitZMkMMcoYb3q0nxr7uix+lZsbiKSLJk8ST0PeCPFT23zWQcBNCa5WWlWjD2V4qlYBZce4tnPMdpJ5kmdJNunBYzHENZBp9nHgABblMRRcB+RNnCCVGXEalFVEe0pcKseOIXCCuVICz/q54KKIiz7WrErGnSJsjWosFRnRZZ3Q34dq8DIlFEfay77qiWe2k9w3MI6FPHiDcGlCGAUVZUUsf83AyBt27YjlED060VEV31NP0VNnhN4osT6/LkLmMNpyn2TKRxiigGQ+tvsqXv/3bpO7rf9W16wt92y3JYsX2SJGVUWn1FkZzpQkJDs7Gpvtfqjuyx3tN3ZrLUNJ9sZ5kA3yqUS6tQcReFSUplvOaVzrbk3yZ7afMa6BtCXkJlOzUnlJEkmiV5nKZOplp9DvSQlgMk7r193iUs4t5KcX7CgBkVMi7W0NFpSMsl/LOaUxBOE0B/9vYxtPAnUtatW22WXbdBD5ySaOxy8eeKJp6y9E9VQSoadOl3nYNKKFaucQqCVmkKCB42Nja7mzuWXXmJ/hEJnACuyiRES2KhtEkmcQm0tA5XOA488ZM+88BwQLcnKsJlLBQQd2X/QKspLrGJOiTVQA+r4yXoAkWzMsI3Ctk4QYwIwlIHiCm2AS0hLVZBAwrq3Z5haOyNAGZLPgJWhsUHLK8I2jaR0Rno+tnRZlgBAky3ZwKihqkmz3BQUMuMddu3qCotPTrHHttRZe2+CnT5Wy44BH6lj1EC6y267/VbbteuAPfCrZ+xMXSeQpYVrWpwDRFk56VixpTurNl1PNfa9ndSO4VrXhIorIyuT/aR6kA64pzh1U8vnsssuo9+MPTWS+oivgJtqBsnCa8uOfa6WlWzZKudWOegWlzBJfaxSO3H6uLMCLCrOAwaNUiOoEEutRK5VzDVNOZLofVyvmhqaUIBV2KkTp621oYXrJtdDamGNAAtqqmpcnSFBQ91nZCc2BJiUqiuRfWn/aVxv+7kelVdV2u5d+xzsFFDQPOnu7vVs50LQMJXYKZE+RiJd9l4CTQIWqnGjfQ709bh6TYPYK3rqC4AP22ejKBmmD1mooJyFHcdIToyzIdYT0JK9XVZunjvOyROoi5iMUlL92Wf+1D75h59k3nv3gUmdbICGOmogydYvWUoUX3EaSGzPVBp59x4/ie0nu4NKDZcYD3qh6XgR133tw0ugexcnz1BtZv0kTzHkve/24eB+qEZRCCK5z5xdo1cXycM0suTjGuSs5GQTiS0lAEZAylMc6QEBqZL0hmqAEWM+H+M6PoD6S+djPyBR49YjizpZ1aFS0+/+oQlXt3AQaDSMClG/pTzTdxIXG2efB5QRmBHDUlxDKsfpfnvwwIEF4NIE45SclIoKClDEOfvJ//L/2J/80ccdoEly6iNqDg322uf+/E+cJWMi2wgYaQ5p3mnR9dRZI3JdSJAKkTmT6NRtWjeJ3qG0Bqyp7lkKyqU0rpc6x7IyMp3yUf/OQeEmcJsk1ZKaQvvjAU1Shqqu2nSVJG/UvHGhHxHis6nhdu97yi4X98CK3pxQ3aSQlR3H0lwX0NS5oN/6PiRYKODk9uTPzVBNIm/26Lud9jXznjMTak7XKgoCUM2aSAWSD3iCSid//Pzj+vPaASS1IKRCCsIh70GJUM2zUGCkPJtqWwh0+vv0foe+t4bm/ZQiSxFzAGncqqq87ymxJRaBWAQu/AjEANKFP4axHsQiEIvAxRGBGEC6OMYx1otYBGIRuAgisPGTHkByzh76HeqTj3h8VY3T+uiJ6xmOOIGt3BOx4etES57PVHaEH9nTKU2/J5u6USU7/NZ55CnU4OkW63NBhCko4J4SVmI23H3fSzZOPUYdpurxEx5SMPnL1PpTYMD7RLGI539KIgaRmt/n4OduU7XfT85p28AxXC2CKAk97V+L91kk5pv5Op4klWLgL5H79dsWvl/teVodpm21Dy+ZM/MzgZ1IGKQYTDffa5fWU7ujdCtw5vh9iOzL9Cp68l9ASoueNJeCzF/cMdwT796i1+eDQppPqoehZcZcjIA/M2I+ezMDfXrj/3wzANLmzVtD899LinoJtPCEnvqvZLqWMRKuTnkB9JtTWY0VWb43X+NlVwgABZ48ce83La2/zl576UESoYO2ZMViW33lO6wZ18QuYEQmifL05Hj7/tf/ycrj+mzxvCrrGMLOjJozVUDJRqy9JpKBKYkZNhxHTaKyJfbYS4etvqXbJYuHSMomAEFTSaB2trajLsxw1mSCSEuWLCF53A1kkKpmqSWnxqFGQPGRTiKWxPP+/futDHCjRGADAKoqv9g++YmPYy2V4iCJkrW91Baqrau3n933CxLM9D2Rz1LTOUa21cypnnrifs+eXS5mH3r/++ytV19lvSiCxgEAKSSDleQfJY55pSX2zMsv28NPPm4nTh6zmooqKwIqTQBLP/mpT1hFVYk9wmf3/edDHFuKljgs7YqwU6OWD1AiPkF1dzR/R5wtXEF+KSEeJSEOsB3jmgf4NdRViSiMJgAvyVjYCVCV56GsQgk1hvVePAAqLWHIcpP6bOPqSlffZU89qq7XAC5AO+8aNAhk4+l4FEDHATHpqdjwtVNLaZTkNXZsZRWldrazjcTwAGA4iWR1tktqJycA3lF/DZLoz6VfUh2dPn3aJcsdeEERkoZqZz77zcSWM0nXBc4rKUcvv+JK+9VjT1sjcRsi6VyIhWAOKrEELN2qayosgTly6tQJy8SKUkXpy8pLrb6+zlnNKRGrujYae9V+EkRS/ZaRfmID9O7vGqDG1EK7+aZbHcQ5fuSYU3b1Yucn+zjZLxZgo9eEXWFLaxMxHeZ42CO2dwBmsEskcd+DUkq2gJr/Svhr3ivRrz6OapyBZUr+y+Yr29WOmkRV1IFiKgWlXJJTqCkB3djYzP48hUkRVmWiId3Y2OXn5znwpLkrWzMdZxiYf/Ysijn+K6F+1jqA6Bf+xz+iTsviPJMaQr/iqZXVjsVeC5DCu45EKjmmr+3edTAs6R5SQgSva/61WnZwwSUIkIKqC8/FC+TiVg8HSJ6tpbcXb3t+ZDEXsLHzrex0PF+ZpPv5lHpEwAl7s1FURXGAGdfW0HFUB8p/PYFFphQgI8wfqY56UW/1Ao46qPPl4JEeVkCF1Dswxlwe57owwYMYjCegVjV//Ng5eBQCSHpPqqRxWdAxD6ROC/bdb6NAU3w85xeAZnR4kPMu3v72v/+lffB9t7v7WVKc9j+ODWaL/fmf/in7wfqT+aP4KOkoWJiGWlL70zzyfjzLUH9Jkj2j+36S5OafFKBSzrjW6nrNcaS49MdXasZkoGZGdg7AtRhbzgpXRy2DmnWaY4JQCYIi+o96cdJNeeMUNuyaat73PXev87/p+fZ1ofmmC7++7wUs4Nx3Af4n+OapQgWXqImGAlH9FWgakerMASZvHP0x8FsQTRHnfymKBKMuFqH7lh8Df3sPAE2PXXgPQ/OTa663Ty8Okd9Z4kIKtKnP9JRBaHHbBSwcfbAaPNeiAaTy8txoTYm9F4tALAIXYARiAOkCHLRYk2MRiEXgooxADCBdlMMa61QsArEIXIgR8BVIaruXuAk9UarfrkNB27nQn/pTSXQ/M+ElE7yklftzfCrvfk71xYxk/OzZeR8ROLQUAkNhyf1Q4n8mnPJGxX9/tvacG2p5cQjXXYW/jtxv5P7CXkeAqMh9z2jjeeN0jrYoD+LqOswgf1Gn68z4nLufM3fyJhGWC/HkegNtfjMA0quvbnYt8MGRn8gUt3RFzqcyiz5c8p7Adokx0vrLZNsmFzsAxOTkkMXDNTY99FOLa9thXY0HrEvqGtR37/zwH1pSTqklZxdYKoqYvu5m2/7co1YFtOhCIdTDk+sJydiUlWRbF9ZTjX3YeY1RWD61zIprVtuJhl57/oVXbZzkfSv2hKm5RdQNwqKsMNMpEQSNBLmUJNWi5LMs0IoBUinU0jnb2U4SllpLLc1OOaKk/ZE9+21V9Tz77Cc/TZK5x8qo/zNJErgXG7Zeaqjc+5Of2rHjp4BLGbZo0RKXoFYReSVES0pKbOvWzSRrE+yu977H3nbDTTaA2kZWVFIYCKikOEVAuv3sgfvtJOqbo0ePotbptZrKCmwkywBIf4DqpdS+8a1/t9889CQJ7njgxYD1AZfKATapgJerrrzE5s2vth72LaVBC8DnkYefxAYNizYlwQdRw8SNWmp2IpAhjcRvMnAuCSs7ks5K/AK+OlB7ZSSOYqlZZRvm59iuvYdsfyOKrw4S6v0AKpQ4gkyy/Rsm9lIzDKPW6AequMQ6lKCwKI86Mu0OWBWhJhpCTTgOwBpDqVlRXoV6BgUUYyhLP6l98vKw2mL+9NPfsaFBp5TJpdZLAhChrLTU5lbOsbUbLrVXtr+GgrGZ+i8FVlpVjrKyww5h9bVo8QIgJWo1AMvgELZuXYw5yfFW6mblAF7S0phDjEdGJmoM4EpLUwsqTJLn1K7p7ui1jrZuu3T95bZo/jI7TL0kqXkamupdfaw4gJxs+EpKC2nvUTdnOju7naVYO7WqpCzLIuGuhH0vEEKwQ+eFD1IFkPzF1QVj/o/Qx6zsTABoGfXrUpylmtonG7xWoJTW62e7HKztsqnJNuqS5xPMw3Q3H7OBoVLpDDk4Ne7sCUvKyp1y6Xvf/yFzs9pB2+QUwKqzScTG7sQxr44TIGc2gKS2+4tL7Afqv7j7jfjADEuuaXAukO5fH/z9TCfZveO6qjqhRLqfPHdgiZ37r1WoR+ekD5EE5JzqCJWdDyh8UDRd8wgM4WzvADF6AIDtg3V4xoBLY6i5BJkUmz6nOOq1bmxkz/IjeNTTO+SUxD39Iyj1gBkTwB4pZiBEgjE6prteSPlDXzw04/Q1Tk3tbOp0rQOWTl33fCjBwE8AaJ2Sh7FMx27yl/f/lDlXFgJ7Xm2sk0cP2Je++I9ur0lcXxQyjbn2l8Qc03VWc809LBJqh6CnPk9k3vo1fbzf8sbTuR1qF5tMMm8Eu5zNHP0R5B8EqDlYA6jRdpk5uVZeXu6AkuwbZYeXl1vIOQrs5Bhqj+ax+1rmxs4Dj3rYRPMtCfAluB56xMU9gOFgsFZyjDBAoFwcPYWT/51GfXZThdX0YIbmr9SAWgSWpFpyyr7Qj6d80kYJTlWm81398EGuP699wOPGLtCGIJiKPDf8OengEzWsgvN7Gj75bZ+up+RZMYZb4TmIGnrIxwEr93CU11G1MRJIaXaVlGAxGltiEYhF4KKIQAwgXRTDGOtELAKxCFwEEYgBpItgEGNdiEUgFoGLIwICSOdGI/6TxtNPcIY9WSpAoT0oURUMyf/H3nuA2XWVZ9vv9N57k0aaGfVebEmWm1xwxcaUQPgIJaQ3SEIoyQeEBAgkhIRiwDbECTZgYxt3yV2ybFm2ZUlWrzOa3nvv//2sffaZM6Ni+0r8X5G+s3XNNZpzzt577XetvfbMe6/neacd1MM/oQoiByoCq3E9dVPI8Wf+HARG3gmmw5npEMu1xj+WgydeAsQ/V8WsXPuD2y4LtlR1e56jbs+rh2oCr50ejeDxQs69Yn6J/Z/rKYAe2Jrbu+3ZnYdsz/E6d6VTW8jxZhz6raDVW8GcwIWe+Vynxcnrp2m9NKOPprd75vh+y1Ey47r/h++P/0kuNQPgnR3+eSedCR/9z0/tN9W40z47A3ae1ueBtrwbAGnr1hdnJEap20CyXMXX9X0KIvkruadWaut+WbpkgastI88m2VlFjGBpuHe7PXT7l5CCURuHVfcZ+YVWtHCVLb3oUuBRGrXFum3v7hdt7ytbLZ1V+jlYn8lSMD4hykpmZ1sHAGVvda8tvOg6S89baFFJ+Xaqocv+/d9/iMJpiOToiHX2jVseyfqoaBLAACQl6/0koqCDkpO5uTmWX5zrlCH9Az0ORmhlfBogIysryw7v2WcbFi6xD936Pqwfex3EiIwjqSzbSJQAX/vGN6lddBLwkWllZWUAkhHPtozEqfbvBzTJOrIoL98uW7feSkj4SxGiJGcsqgCIlh2trLR/+9EPbYAkdwa2bY119cYprHxWKZZxn7D5C8vtc1/8kh08dBxVSQ+JVOq1YXPWjVJmITWmPvqRD1ou8Eb2VFJ8DZAIv+Mn/wFMe8ka6luJWTJAhL5KYKRFkbAk0ZtOPNMTSbaOD1scqqloFD1Dnc22al6BbVxWas+/sMNePUGdmIk0p8IQeBsjiTvB/wexcpPaSonzkWEgBzWn4uNZpQ9g0piI5bMDWGcmJ6YC5agHRXI/ryDfwS0pd5qaWlwtGtkSZgKVUgAkqgvVQJ2kvu4uKyudY1/78lds2wtb7Zb33WY79+6zTFRafUMDVl17CjXWE1ZUWoxqIsHZCWrrwhpQYEs1hZJQIykRroR5R0ebZaBYErSTpVxbS6vNKpoFjwA+tvfZiqVrAIwFAAUP5BylHpWOJVAmKBaLEkkqS91vSmLrGgZRTEl5pL7WeBLM0djSZ5TEdp8R5OF8en+McdbW3mXLFlfYrTffZLNKipwtne6bDkDa5iefsv0HD6HUy3XWewOApiys+IY5n7MsAwCpb5NRmqieUSLfq6qqnE2pnksVCxe6cbh27QY3MzugwZfqd0mdNSl4xLWcCSD5wMh/HvqJ81AbO18pdKYku54GgoDaTldmBMCRb3kXApC0n/byfwdwQMgBJA9yyLJuHLWYviMb45Oekkmfc+AgoDTSfDLG2JkAIqmdUiq5uDsrPNWlGgR0DjpwKcjQy9jt6uzh3hlw8EgWr/3UxBI86h0cZayqahJjBQjgCVRliamhQJt8pUmglpBa4TbGlosN+00pNKXWVK0m+mEyyoPW3Adx0ZP20vbnsJAUUNJlUTdrcsR2vb7T7rrjx87WLsGpZDX2PIAkq7pQBVIoQHLAKACufHjkK1r8/tJcNCErP8an628GjeafYcCRvss209nK8bM2zX9iZk5NF5/AnDLL1VXSfKaxnQSETkQdJXAp5ZIYnxSYEYxTqTGl3pUrnaY3dZ2EdZ4N3ZQ9omsbgQ0dM44V0m+CdiGi6uAvAE6gHThGKERSW3tRHOr6nZKJCVL/DwVIM8emf9DQ56gfr5njXIDch4b+OPeeI17/C5DrOajXPOA5BZTc8QP3nh9/5/bnLtAb7zO3MEA6LSThF8IROK8jEAZI53X3hRsfjkA4AhdQBMIA6QLqzPClhCMQjsD5HQFZ2Dk7kwBceOs8/Zk+MR3iuNWaHDSbuhrrl84JBkj1eJ7ddSwkYGeHEq497u0QGKNEihauhgCaMyt9XLrgjB2zasEs+/afv9+9p32bqK30i807bfPOw8HPn/HcM4525Zr59qVPXh9MpFQ3tNo9T+60F3afCDmOkeyNs6Kc1GDNINUKqm8jiRlI+pwOdTwYN3WQGT97LT/z9QVePrPKavo+Z4If3jnPNQLOdgy/tW89es59/LPcS2952Omg50xHORsE+u/cvcFjzgCc0485A0LNBEqB++7dAEjPP/eit8I9WINdtk1RDip4lkkzrQgDiUFZ+USM2NLlFbQuipXuqH9UawPrspZj++xzH73F5qSP2WWXFFODY8yONwyRDF9la9assbqaKnv+2Sds/74au+WmxW4eSIrLZNdhLMUqLQ11Tmr5SsssWWr5s5ZYcycKo8FI+8Htd1hnU4PFovA4gaJnnP1U68Ylc0mNqt3DgAhnfUWyWa9lCTCgEkqhzszwCDWwUJ8o+VhcXGidjS2WD4DZdOmlzhYsJjHWcosKUPMkWyMg5Cc/u8uamoEUWTlu1b4AhlM5odgRhCqbM9fVuqmvrbVlCxbaqhUrLRXwIXWTAnrw8GHb/Nyz9srrr2EBV2gls4rtyP6DlgEESSZJm44S5cqrrrBHn9xsbR29DkSMo5BIAVgJxqQAgj74vltt+bIlKFrGnEJmVvEce+jBR+wHP/yJrpi4c5mAiIloFBYjAwChcVfzKDsDuzgs4CJRrMRJYYSl3/LyEqsoTLOdr++zyo44a+jE2gvLQSWzx4BFUvCMAUxiiKdq7kj5001NH6l1klPirRcAlJ6Szlk53xhqKdV8kjMbIEY2WkriKymvxP8AQE715RYtnG8Vc6hFRY2kDuwG165cZTffcKNtfmKLrb9kgyVQW6oIe7s7777DDh05SB2sert4/UV28OBBVzMoA1u8rq4e7Nxy3XhUMlyJ5I7uTvp4xNnRtbe3omrKdSq0RCztiguKLSs9D9VTPJCtnbYMObAgSz9BIMWFQ9FFHjzqaO90UEgJ31HIguKhRLX6UQl89YUgku4T1cLSZz0VEtZp44PAnTX2qY//js0tncX547DTq7ejh4/YYuDk9hdftp/+9KfER/WtgEIk1vV80jkSSNar9lxyImMhMdnQgHAfxFpRfoHt27fPGgBiC5YttS/83f+1y668yqlixrFfU+2nSUBtfUMtcKTLuW/NtOryE9pTECcAGGYokISj3JMw9HminwNQQPeUV+/m9M94O06vgaR0/JQSxNvPB1mybptSInlAQTTDB0x630EGB6O0owdGVP9KsGmSsS3QN0EcRwFsQwAkjQdZCPYAjXpcXUCpjlTzaJDaR0BHbB/7UOmp3pHgke4ZwSMBAl2zB5C8+kcOHATmO8/STtfnAR7dz6EAyVm/AZnHGR8uRrSpuCDbnt58H7aO7AfgigLo2vgQisGH7UnqoEUz3nQvaZxFMSdJRSQFklN9cs+FnscHR7KuC0KjQBu9dntKJq84VKDWlGuwB1cEdvVdtbwctAv0s4tn8PeeCe7pHreX7q3EZA8cCSQlMi/GUNspPSOHOnDUTEQhl5dH/TSuNzc3SUzYRcgBJBYBaP6cuQkEuRa5xQV80AValrWoz9xQAHAxzzjLQ80q3sGmDhP4r2ChQKsHDVFF6j5lntL1CS5pmznOQxcwhb43vY1+xS+v7X7/egAocD0zgJEvcgreX05ZNVWfSc33rnfqNf+crh30VSEq2/AWjkA4AhdGBMIA6cLox/BVhCMQjsD5H4EwQDr/+zB8BeEIhCNwgUTAB0ihl/NW+fogfHBAZ7ryyE+qJ7DS/6PXrrar1i12QplOEkD/9Tir4w/Xnha5IAQKnnhKseTQ1DkVSFOH8zBWqOXeDPs9jrNq4ewgQNKnG1u7TgdIpwGB0yMigPS3n7ohePIzAaSs1AS7bt0iu3LtQhIPXsakurHdHtn2pu09Xh8Sh7ODtOn9Ml1B9FYKpZnQZHqkTgdsp6lj3kqbNkPJ40X/HdjlzYAp7+SWOr2tZ9/7nXzWB1ynq4zeSeveeVveDYD03LPbPKWRbOgCq9il2FGCW7DET16qtV6SObACm8TaBNZppXPyXH2N8bF4lDXefT7UUGnf+ovftcnuY7bpkjygzYidaOgj8R9j7ViwLVk4D/DSSvIbWzmS6GlpuXbkzWrqx3Sj9Mm3dCDOvHWbLDV/rqVkFFtLx7Adrmqxzc+8YHt37cKWLs/aUf/09GEvNohKIppkPGBAyVnZWUkpo/yfFCpK5sWQ0c3JycK6CkgC1BjF9kpAqI9aMxHUR6koLbXi2cXYXnWhs8Fmilo9RytPYJXXRuI0za2ml2JCAConK9tZvmnuKsaKbpKk5nPPPGuFFLNff/FFAAQgDInTVvY9jp3b8coql1ydU16Gcibf3gAmpZOozcTiTcnSfiCNLM76ATjpGdnMlTEOdoyrBgzQ6OqrNtlHPvgB4E6cq40jhc0jjzxqd935MxQE1ICiFlIUbUlIjaeGE0oBjjmO8iEWNURUXAQQegTVz2yLJ+mays95mYl28EiVVbVN2uB4jEWhLpLSQLWDkkgayxJPSXolawVmhoapeQTUUIo9HbCWBkBqqm9CbeEBkdikWGpSAWbipFaYcAqfAUEnlFkl2PAtWTzfxlHeZJGULp9bZhetWm21ldX2Juqvg4eO2Ic//jEsxnptyfJFduDoIdu2fastXLbIHnroIdcuWcsl0wfzyuZZeXm57d69252jo7sDYDZkmVhxRXKtTlvB+QWypJiIwZqrBxXK6HAk1mKAIP652l2AnxEgY/9At0UTtwmuUzDIhxyy10pFAaY4Cl4JSuj+UExkzSerNIFEnSeVeAgg/eVn/9zWXXQxNnkRVoyaSqnn13a+5pRIKSkZ9uUvf9mNn3hUWfOpy3X46FFX1ykJQFVT30AtqUjGRIr1tHYAYEewhVxoMcS8ilpSraihvvDl/2sf+PBHXF2maFluiUCRiK+vqwPwdbqxHqqw8O9j75voGs0AACAASURBVLEYeOIJHITUPgqqI7heHx6FQiTfyM235wpVKgVnLgcupizy3ByBmsfbfEmJZklfIeMBpGDync9McL06hvrOh0ey9vPgkfd5Z3XmYAg1dLhPRgGB6gf1m4CC6h51dcu+jppHfHXJtq53mNgIIA1jXYfCDPDmwInq/0iB5LC3Z8MZ3ALWdEGY5M91gkeApElX128KJAkuxXC/C2LJzu36a6+0b33jS+6IMZHgKgd3Ru3uO35ke97Y5eZYHyBpTokG/MYCoXyA5Kl2vONPKY88iK/zT1NAOdCl6TgAkKSkCVECjUJonEpHoN/9XuEBDQeVZHUnqzggeyLjLMrVWJPF4rCDcbr342ITUTemWBJKw5TUTOboTGDNMAD4IvddtfMK8rJs/vxi5l4s8hjLum/imYf17PCsUANKHqnkQhfr+GuJXOA1eAM9EHj++DZxPpjR3s6qMWRzroay0UPyqZE2Rh/7CiXdq7o+Xav6xt9Cx3lwrAvoOqDoN2pKceesCTUmAmPEv39CFx6pz0LvM/WJO3ZgnM8Es7oXwgBpWleGfwhH4LyOQBggndfdF258OALhCFxAEQgDpAuoM8OXEo5AOALndwSu+uN/nZ4AOMvlnM3mayZD0M+qBbBhyWz789++hlXtSSQlhuyOB16wbXtPulXZHpeYShpIpSCVzgeuWuXOLmuRE7WtThUUila8c3kWddr8P+BD2xYKTUK1Sv5nQhVIOoYPkJ7Efm7KYs+dKBCJEEs8XvGPfzaA9Pzu48HjFGSm2IeBaDdetjIY1ZO1zfbzJ16xl/ZVnRO2nBbvs4Axl+CYAW3ODXFCInoaF3t7IOtM55ymLAoc5u0pdLzQvBPI804++3buzrdzvCBQmgEXUxJi7WM3XOyUINqkaHvg+b1O7XDOLXDj+Od+NwDS0089HyzgrtXRft0GqXZ8FZJvn+TaEbByUrtlI6ZaQOlZ6ZYAMNDdoNoWURM99uj3v2BbH/2plRUkkKCj9ktuAfVdJm3b5jpbsSjFFszPsPHoCTtS0wGEyLOmOmBAZqZVVORhCzVipSvWWtGc+cqnW/9IhD32/A5q5bTbSy/vsryiEqtrBboocUuOVHNDLOePAwgoQZeYGE+R+kRrbWt20EDQSIBJGoSEJBQoXJuSnQM93VaNRV0U11E+f55TJzW3tlKjJs2qauvID0ejbCly8RlFDaiEtsCPFqjnAaR0DCW0d7y809luJXHscdQxSjS2t3V6VnZYkkk5JOBQXFxsVYApKaRys7OwfiuwI9RF6qAdYDCLRMEVRU0VnU8ASQqFaJKY11y5yTZdcSXqoGHr6ui0J558zE4BFxpb2rmiOCARK/LNs9cTaHLKmmis6eKjHOwowWKumLpB4yg2JohtA+Ovrm0Y9QTWW/R5RmqaS8irTlA/dWQErpTEbe8Q5OtDcZBLm0ikkhRVm6SuUF/Lhi0eEDIIWMvPybeiomKrqamh1tNRbLHiLTsTa6zMVJdI//xf/aUtBoxs37rd3nh1F6qtBqutrbecvFwHjD7y0d+yLqwNf3zn7YCxOJs7dy4KrkPUfqI9qvWEMnXBgkXOhk6KIDmNKXkrlZL0FQIWKSi6iqmjpARyd1e/NdQ24m5IPLC0I+R8Sd0yYdlZacQF9RRR1z0YqfouJJs13mXbp/jLqk9jRnEQqJC6St9jsSsTtPDuSSzJkqPt83/zV7Z08RKAVYflZWVaPjDx6Sc2O5VI6exy++IXv+jGzxDPtTwgYltHuxUU5KE0S6WmU5v19w3YfOBYQkys7XxpuxtXkmispkbU8apTtunaa+2vP/8FHpqAPBQbgl4CA42otToBaX7S2oc9/lw5lRSfgsNTSfBA0jwAgGZCJGfBxuYUSoF6OO7nacl/vULsA3Qp9HxOYqJ3nUWdeFCIUkn19gIJ9vGxIXc/SBbkPhuwuNP++jlCsANwpL6TBeXIIF+oHIf4Ltih3xu6saoTPNJ32dZ1Ux+sW9Z1fDGUnQpHtnWeMtmrZTW1CQB4aqRJ1URyYMb7LmuzSOYAHxw5wCPsJKCDYkivC/SonXGAjN/75Mftz/74I1wLih7VxkGZw01n//ov37KGulpndxYTsK5zY4zabIJNDlIEFU4c36mRAoqkAMTw4ZFf+8hTIAmIiScqtlMgw4ehPqhzkQ9AI3ftDoQJ7jAjyu4TkKTXdU7Nl7ruUeYU2d7JMpPQc2+grAQex0UnOtB94MAhmzN3FiAeBSiQTLHxx5bmIcHXdObRNGovqZZbKoA0BdVlFO+5X9gcMBT0FdOTOimg+HG2b46IunYKLEYQY33XNk3pJE4TeIR698DpT1O971+7D5h0/+r/Y4JpakPArs71vQ8NA6PfGyvT1VWhdobadfp4mrrX9LpUZzPvwzBAOr2fwq+EI3C+RiAMkM7Xngu3OxyBcAQutAiEAdKF1qPh6wlHIByB8zYCqoHkZYFcrmUGsPGSiWf66306apj6SZ8vzE519m7z5xS6miaPbd1t92zZxUp8ak94qQIvSRc4tmyjNq0qtz/80Cb3rmpEvLr/pP3zPc8GWNPM7IGSbNPb5WmWvPWjXm7e2yf0PPr/6hAFkn4+k4XdtICcpWffSoGk9hSSYD0bQNq+r3IGuDtd5RTaG+/Mlu7MjX5rddDpbXgrldNbxWomeHk7sOZcN9N/d/+pY58p3oF3z6CsOq1Ngc+sqiiwz3/yxkD9C7OTNU32xdsfRUFBov40JVvIUWac490ASJuffMYlDX27Ope0lUUSiS9XJyOwmlxJVZcIC1j6eKvZJywnV9Zs2Q6gqFbJ+BiF4WOG7KVfftP2bvuNDbTWYCeWRo2eJJL5KEDaSMZ3taFcSrVE7Ctb+sds244a1D5mcytKsVEyauJkW2HFQsuitlAiQKQVe7eX9h22yKR0e+A3W6h7U2Ad2FQ5eyZ5uAVUCpGqa0NSViAnJycHSNDjwI0S4IIdqWkoUagH1D/Y79Qtgth9WDhJLRMFvEnPAAiRVNT/6+oamJdGARnlLg6y13P1V5xV3iRqmlK36v7IweMog7oc0PBrd+jYrc0tqKyGgCiZqJZynQWaoEE31mtt7S3OAq9i3gKrRs3TjYJC9XG6AEnkuZ06KoXaRUlx8dba0OJUTYvnL6AmUrkdPLDPqqurHAiqq29G/RMNKEp2Kk9XYF6ADxA2FgPs4VoT4mOsr7PD5uQSS+BHPwnjQZKq9S2oeIAzMQCJDADXuANkkzbQ20c8PEXXMPQuksR2HzZ3+lnHV0Jf7ZHIaxaWfC3tHXay8hQ/R1sFEE6WWDU11STKiRRKr5TUOJs9q8huvelG10/HDh3FiizCgSTZZal+zFzFMiMZWNVJbasOjjPf9c+LL74E0AFqYlfVT387dRFgp3/Qq3clddXoGAlgGrNgQQXgoMNBBkGv5CTAFWqdE4dO2SiqqhTGjpLYqlGViZ3hCMoqqXxGOY4UDm1tnlqtDys0pyiRxx2bQIUS0Dq3G/N8CVyoHTGMk8ycFLvissvsvTff6JRWYzy/UoGXT6ASu/rKqwFZvfad73yXsZJifUCoUzV1VliS78CrEtlx9PG+PXuxv5tjF6+7COhVY2+gsrvkkvV2+eWXo2Rrpz7UsP3jP/2TRaAQm+R6Izj3+AQWgsCjZiwdnaI28CybqXjwn28+TPCT2d53J70ITjih+0qd4z0rPXs0f/MBkr+/eOL0Y+pngTrt7NU8cu8HgJJ0QG7OcwAJSMSc4QASXxOys3PfZXHGXILMRHaIUhyNQ4IEBqUg82seqa86u7GuY2yo7pGsX9tR5PUCjvqHqF3F2BE4Uv8KBLrrcaQhBNxPAp1ngCPdzB5AAigAFwV03M+qhySA5JRCUmLKUnDMEgDUdLz9yR992v7g0x90h492kGyYcdZv//Ltb1of97aUPvo9ya8t5xSeMs8TiArUWvLOLfWOp/6UtZ0HrDzlp6uA5RRKAWtR1y61VNDlNLoXrMMTrD8VUpfHgSYArDeWqYNG/AVJdV+5eV73gJSmzCoaCaMjspAbRe0lO0fgekGus8uMjEK1yb2ke1nX5ql/AuBQYIp2SWWnZ4nsGjNZcJAJhNL8qXprsdwDur8inF1icKS5/7jfDQSXAv2n+E0wRytGrj9Dd9Hn9YhyX57SzalRZ2xuOPoAU3Z4XLcArxtfAbgki0RBZVlPeseasqTzfl/0LPcEof3xH2oj6T/XfZO80HsoDJBO65LwC+EInLcRCAOk87brwg0PRyAcgQssAmGAdIF1aPhywhEIR+D8jcDV1EBy4EjQxf3VHsg7uRW9Z96CifFgDn4qGS8Y9DvXrbXbrl5LImzCnn7lgP1882tu9bC3eZ8NzZ8no+L4yDWr7LeuW+/+YB8hcbNj73H7+t1PTdvH39sl1YKnnFIK+S2eiQZCf347NZCmNS4EqXmJAs9e5lwAyYcmb6VACkb3XMAi8N4Z4c8Z4n96RsXr0xlo0H9xxsdDI3WuKL4z+PLW4GpG895q3J3h/f8uWJqmYnsHiq5bNi6y33v/JmpJxLhWHa9usM9+98EZAOkM8ZrRr+8GQHrk4Sdc8jAIigJFwf3C7qFwKRQgeau6x0kCptqiRWU2yYp1WadFAyzMuu3Uy/fZoVeftoaTRywpNsle2LbX5lCwffm8AkuJmQDOAHckgIkbtZqmPnthRxOqIhKvieRiSQqqNs5VV11j3U2NhvuURaZjl7R8jf34jv+0Wj4YD2CQldIENYNkYTdGrRHdc0mojyIjJ5xqRonMLCzOBgZQo3AcrYpPSIlzEEdKJF1jF5CpAKs1AQQpF1X/Q8lbJRNVXF43hhLW3Z3UmlESnKS3rMvSUE0KqmhF/omTVdbc1upsyUY5pxIKSbRPDR9EGZHAhY5xvIqKCtQzbXYIq7bC4gJbd8lGFEjVduJUtWtHciq1RQAgUrtkkWDNy86xtsZWoE6PDQJ21qxajiKgmwRsKnZqLdYIpOrsG8UaLc0leSdIgsZGxlocFnzRHEuAbhSrv3HVJqIWTDTJ8MzZJUCkCTt49AjqCGo5xaeT3CV+qJuk9Bji8wnUmFK/u5wtGdqEhERrQikjuBiPHaBqGy1fucglto8drLI6QS4SrUWzZpM0py4JFnaTk2iiRrGLG+1zEOvGG66jLlOmvYJaKy87DwVSo508Vungy6lTlTbI5wzbr/ScdFuxaqXt37+fZPaQtTV3umT1urXrAWeAKTdWY4CDjLG6epL/XC9JaMq1WE1DtWVmY6dI4lc2ZHFxSZYcm2rVlTXEJsLmlACqUENEyXoNWzQp6CaATMOAUPW/7gEl0AX7NL9r/KjWisBhDOoffY+U7VjA3rGbmlAxcZGWQ52tG65/j128epW1NjZRn2iM8yRQr6rEfvKTO23rCy/bnDmzbcnS5dSfeo2xF+8AZz21khbNm2892NSpzwuoy5Wbm+3G1f49u+3691znEvbd3b0okD5vyQUl3kINAMYoif2+/h7ieCrENm5qUcRp1lmBhPrpc38AJGl6VbI/wCCC+wf386CL3g9NhushOw0g+aDIzV3EOVR5pOHkFB+BujyAIgEj1Q9ydXECAEn3gJQxY8AN4YthlHOjgDnZKQ5iW+n3UQ/wqBu7ut6+gF3d4Kh19o5YL/WOhoGU+pIloVfPSF+qgOQBJFerCagBcuZnD9b4yiOpgfTzhCARc4HAkZRGnnJHaiHPas4pnWlzfBxwHejy9X/4sr33+kucAknl4BgI1tnWZN//9391oMbVGuPzTuXDsWR7Jwc0J7aRv52s5uhXB0cCCiS97ubiIDjy+thTIhEdwYxg273OC4WJo8TRe98DT051pPvDgT0AGFBITEkqJHWup4by+tgp9Bjz8t5LS8uwIhSU+6nhprbFAvZ1f8hOcoi5Q5/XvJeGqs4DQ8xBqqHnWxkyDrx+FYT2AJDalITFo+CRgLG+UlJQKvEVz5zjLWpgvuF4arN+hopPG8JBZdJZJEiCTaExCd3ZKdIUE/3zAVXgPvCBUSfzvoNvmvoFkKVm4xpc/DQeiIUPSf04e79neP3ity/0vEX5eq6Et3AEwhG4ECIQBkgXQi+GryEcgXAELoQIhAHShdCL4WsIRyAcgQsiAlIghXIIz/HjzHVs3o4aRatnC1AgpSVTN4M/tts6KSBPDYMgoAoohVxmxa3wNGpEJNjv3rzObghYvQ2jPBBA+sf/2BJMmLhgK+EVkkQJQhG97oBXQNkUWLE9Eypo79UL3nkNJO+6/c3737kVSF5EpYJYMCvXVlQUBfduRnGh+kct2DBNB1VvMZzOBZmm7Xo6rHg76iX/EGcGMTOO+bbb8v/PLfK2ANU7bMqZ4nCm1z72ntX24evXY2F3OkAKxjR4PwXGb8g49Y/5bgCk++97yCU2fXWHVsmHrnjXKmsl7rzk45SFnf6vRJq6eeXKFawiVzJTyUqyjyOt1lfzuv3bVz9riZPDdmRfvXW1m1139UoryYu0UycPYG+UaUWzc7knu21wLNJGxgAb44l2qOqY7Tpw0jJR66Sl5zpbrwkA0Sgqm3WXXmlbt75k2/jKyspBndGN0oDEJRZsytrKITCROkBKMAsEqc6JlDyZ2MXVN9IGQIyUMVrQLos0AYRWVBwqON/b1e0SnErsKyEgyzQlLQcGBl1CP5okajTWdz0kFNNRD0lBIUu6gtwiBwJO1dc6KNXS0uQSnsVFvF5Ta/EADiVNZQu3aNEil6g9RdI/CdiUhjLJohLtzYOHXF2mFCmkaJyAldRLCSRpZWHXhw1dLyqnWOQzZXOLraQ4H2VLOyDqGFZdJINJgE+gpEhFdZNBrRIlzfsAatHAnmhAjioYRQKwIki+xmWiFiNh20ks5F4WMRJtQyg4hqgLFMFnx2lHHLBebRhxtmJS+lBvhloySvKnpgHN4iNt2ZL5bpwcRAXaxXyVDEBS4lf2a+nY5UWjBItLRClD0r+xoRbLv1zqNxXbHmofqY5UD6qruqpqy07PoHVYCC4st/lL5jkrvnGgwkkA1/vfexvtM9vyxBZ73/s/aMdPnrA3Dx2wdiDcAPsnAs5aUZ6otlDfUA+AodddhwBaQlIK/dLsVG/jWCBmpGRTC6qU4/XZMAqlVBLXUvZQ/cgprGQNqHEuSOGS5iTyBatkFaY+iQYgtACZolF1FWGTl4qd16maKjfGpDqSym7tylVOsZZC8lx3eltzk+3c+bodPXKcMZRkN6NS2rv7dausPmUbrtjklDHZadnWjm2i7p+GxlpraGlxlne7XmVBRXubXbxypeVkZmFjd52lFhSbxaIEk60Xz40R7N9OHj82DSBpPvET2d7/pRz01GXe4zFEraQWKMmt1xgz/vvTHxWeUih07tf/HWgKwiMPRvg1i/yaR07h5B9XGMfBJ9qiceVb1QXgkRQrnvpIkIFxiOpI9+MYz3mpQtw9wX3di8Wis67jezdwtrePe5f6XbKy60Ut1gVUHhgBZk+ihJH6CIWdDyu8dnvXLFWMrNomBYYCAEmgxKt1FGJhJ9tABztCwZEH8QR1HCChnQncEw/9+hdWWkzNNF7ySvaMWO2pE/aTH/3A2WYKkGjO1FwrXsGZAvWPFEtfSuNZ0wmaaqLSsdzPqi+n7wG1mQ+N1F5XXCnQ7+4aQxRpUYwTzWOKuaCGNtWU8mLAOcZphTuGVwfJxZwvh4+cDZ9qv01gM5rJfBLLmGyiVlocdc48FWBScoabPydYQDCEtaBTMNFXumf0XMnMxN6U+TOZ3/WkgNQ5hgHDAqZSkSfEpwTOSxs5VzyWn8nMI9pHlp5ZzA+aV3QNOl5Saoq7TxXLOIC4i5Pz8eOqAzUkvbGqu0v+eAF4qEsPwFG3sshXoXHtAmXeYiPPoFhDVreL7gu/9lLg9iE2rAtgflBNM22DwDNnhxeouaTrc7WnQvojePMErPCKC9KnXgr/LxyBcATO6wiEAdJ53X3hxocjEI7ABRSBMEC6gDozfCnhCIQjcH5H4CoAUhCOnFEo4f9l7iU7/CTVVNJ+aifvD3EftsyQMAXe88DR1Kbj5KQn25d/93pbVMYqbDYfIJ1JgeSdwQNcUSQVslITrSR3+qrPEVbrN5H4bGEVc1CfFEiunUuBFE3iKIeV/bLg09ZFoe4TDe3uXO68IQm6t7Kw869QEEk1ZPxtjGSP7M0E17zNi18GdUWKWGEfR2K4f2jEGtt7KUA/HNzvXAobF0NUCQVZKSSisaXC5qehvccl3WbG+rSC12dVJ4X061mA4rlHvrd/IW3KSU+iXgB1PdrUJ/2oIabXB3IrnONjbXZeOomoGBLgg1bf1uPqNLyT7Z2BpDOANtqRQgJtbmGmg38DrHo/Tv/77Q3a8YXE46ufvt7WLatwRdO1hSqQZrb9XH34bgCke39xf9CqTolNJel8Ozu1zQdI+j5tnGhskmmTUmfJssWoXVDZkP6fnIgx8Iv1n3zdfv69r1l0X6NVHThii+fNAark24FDr9PlwJSFwBQyyqNRA0CedJscTCCpiHqFlP7BqkrLLZ5n1Q0oMyISDURgrQMTzppqbKCbDB4KA5KaXT0kK8dinNVaUVEWSdJh4E6yq2OTCkgZAtoMoZJS0jECMFZbV+3AkpKZCSTie1Emtfd2OpCka4mhf3Sds1GOSOGiVfSyQ9Nr3qr+SABSt7MvSohLpO5PrlXMnQNQibEdr7yCGiWG8QCgIAGeyUr8wYE+oBbWUIAKrdQvKyuz/HxP7SQbtgGUEtnUWDpZXetgRU9frw0DrtTG2Gis+5qbqUuEWoFrkPtVFyonqWdWLV+C4ife9mBn10XyvI/rTUQtFYviZhiYoXb3C6QAnKKxl5pdVGiRUgb1U8MHoEYmmHMNOQvCcdogeDaI8kj9kgIEKyubayeOV3EMQaNIlFHp7DvA54c5RwR1hvKw2Ut1q/ebmjusETVRSTb1UUjmcjjLL0GJBFDq45iDgK5uQEgCSq1eFKZMa4CfeMAOiX5sva6/5mr70Ic+ZHnUUxkYoz9t2Fqbau2VLc9YcXq2vf+qm+yN11+3XpK0c5fOt5/efw8xwmqqY8DWbbjMXt6/z3pGsSSUHWIzNYFaW6yrswc4h00csT165CSfn7DignLLSIixHBRv1ScrUfsstjGBg6RIO1F9khj0YnGXRBzYl/hblGer1dbaaIW5OUAoQ/VFzanJASsqLQRG9lkbcevHHi81Ps0GUQkV5hXZyjUbLA2FWmLUKOolYBTX29TYgs1ht5Ux/peVF9m+QwdtIi3HBifjbMWyVfbwA/fbxFCHU3cdrqqxy6+4xm5676322kvb7Mp1K7C3K7bI2BRbsZE6WEJT3IpKe6s/6upqXNLeB0RSz3nWeJ5CRKZnU5lzTbf+vBqoKaNsuV4LgB7/GTb9Xp9uY6eEu//5KCktlIJXjSHhtIBiyfvuWdk5DZBTHnkKPtU7EsSQ4shLuPN/4OSkAxFD7vvYiGBEv1NgCTTISlA2dV08GwSPevpkWzdsncS/d2DUQaVhgj0MyNCzfQKAJLDiAFpQgeSvx/DUOO53FSf/8eoOuc8KgDs1UGygFpGKbXnqJK8W0tSXgJhXFWkcReKkvfjCY9yrQBBu1vEhamnhbPfGay/ZU0896e4tT80Z62KVyLNM/aT5NlT95Nc4cqtdnELJt69j2gPuSh0oQOHs81xdJ9UU8qxGh6lFpk3gWRDIzdkBaCTll9fP3vNSfaJz6LoEiUedTR1QTMOBz47RXgeUpS7i3h2KymWOSbHWukMWF8X4QuXpVFoAKAFrqa4mAmPL2dgJFHF9I8yF/UMoyLh/BYakAl21ZrWrlQaWtfgYnhaDgjCqR+SBqGGu0wEo1IJpKam2CkXi0WOH3bNGvSmI6+AufZWSnGWJCSlYVmYCjoHb7hkWwxTnLsQbpwJlzGNODBUUo/F7k5N/+das3sINYUGnBFOMgr9/Tam6/PtCqi2n2PNIoQNOmk+dajFgh6f/9zNvBhV3gV9VSkpy3smvLOHPhiMQjsD/4giEAdL/4s4JNy0cgXAE/p+KQBgg/T/V3eGLDUcgHIH/zRHwayD5fMe5wLgkRCA/IecV/T9wEUFIFABBUhwp8X/NxQtJZuawUj7htMuVlV1jS6ftPVpjW1494hiSK0Ken2FrqEm0tKLEVsyfFbQBk4d9H+qAelQI2vqwaHoGK7ztb1banIJMW7WgxMpKcq0gx0v0yzYvdFMbe9nn2Kkm2/bGUdtX2Ri8glCApH3aSS7ufPM4Cd8xjpln6agHBHG0jWEHVUe7n331kDt3yDLXcyiQjgfPlQ3cuubiBbZhxbxg846earRHsfyqaekmkRxpS8sK+cwiKyV2ccAflzzCSkUJMx9cCKgpwdbY2mk79lfZoVPN7nj6/Kp5xbbpooVWkp9FwoZEGXmTmfsPySqJxFw917L9zZN2oq5tWrwWohZZt3SOVczKd0nmmZvszJpJkr62v9LeOFKLMmIKbP3Ojets7aJSt0sbyd37nnnDqhvbbdX8YsBKmc0tymVVsxJpAoPjdvRUgz3x0gE7Ud/mrm/1vCLbsLzc5tKfaSjRlFRT7ZMOkok79h6zF3afAKQN+SMy2LSLF81y9azmFucG1T+h7ZYNYj0J8Bd3H7P99L9glJI9V6+dZ9esW+JWWmv7zXOvk6g+ZUVYh113yRJbQN2uVCXBaa/i2AXM2vbGYduy84jrE20Fmcmce5YtLS+2i5bMxfZLn/fukCGS/NVNHa4Og7Ztuw7bb7btIyE4BWL1+kwY9W4ApDvvutsl45R406pvfbnkXBCaqIC697O/+UliJeSiSM4VoohJK05xybcoi7O4Sfqis8q23XeHtRzeYRFDWJy5ZN0YlmudlpOfR2INeyqASwwqla3PHbayrBin3MlDiVcHYOnuj7LaDiySIjPsVOcINY+wGaOWTxK1fWTtNjJMCnQ8Eus4Eu8kYwsLM0gcZ1CZXwAAIABJREFUTrIqnXQufdLThwUdEOlkdZ0VU2Nn9tzZdhjruBHssKR+iSbBnAooiEiItBoK3CdhmVSKQsUlWANJdS3MV12OEZLaaakZ1tzcjp1cP3NQMqqTCa++EfZlq1YutaefeQboS9J7qJ98ZZSz3UoHJKRoJT092dHW7pLl88oq3Ar92oZ6i0tKpl0VdhSg0YECRgohzScxwKMh4E06yVNZd8n+Lp3kaw/X39PZ6s6bRXH6JNrfz/1ysrYORRM2dlyTbN/UV4OoaqJI8mYA1LKzeI9zK8keKQULl9iBemMI+DkOjBFQHqHdCfHUeiIJ7ZQFKHhaaXN6Rp5LqivJ3Alsi4gcQ6WVCQQiaU2Cd5CE+QjzcGFKsqsT1dyByguYNYmSQLVrulsaUf1QFygxDYjWx3EzsC+kbUiL1q5aav/yjW84YNPW02UjEdx/QK/+vi576elnrOHoCbtq1Tqs4dZgV1dridRO+c3mx+3EiRP2id/+mLUwl/zXY49ZP4nn/mFqTOXnWu3x4zYEVK9r6rJFi5cSlxSrq663FKzsoujHebMyrKGhiWR1pvWiXhucBNphvRhFTSEpNBSDSRL0SYkZgAqgGmPZJecHlAxGaYUF4hhKO4aYlc6dR39FowYbsIY66lHRF3mzy23JooUWP9aDuiiJsUL/AxHz8gut/tQxqyhApZWRbrsqsSDsGrS1F623fbtet4OvPks/UFdm7gLG+pBdsvFyiwCMzslJtMrjRy0BC8cvfe2fbIR7UWW/kmM0z4wCkOqpZSWbvynlihLXshgTaJgqixOYW0IAklNYBCzlQu/t0DlyMuR9l1Bn7g0m1oFBgih+naQpeOQrnkSPAiApYP8YobpHwVpHAkkk3aFzsnibcOBowMYYN6NAh0FUKgKqA4yrAeaLLgBkB/V3erm3+5hzu/qBSthE9gGXdE/p3lFif8wpQKQcE2YLWMK5Wj6aVP04BRQrgkKqaSQ04UBSoCYSAMnVJXIKF+02pczUz07Bo3AwbibGB21eebbd/6u73Tznqu4IMABCXnzpGeDyNqdk0X0ZE4P6iOYJIKl/NLc6DOXUL8ygzprOA9YO0HBBUi/puzpTghr1NZHzrDa5//SWX6NL+8TQbgEbXz3j2ut+QwvAQ8aAA3uyGHSKbVRKUjECdCLHnQaHHWQfyDjig91DHDNnCaA8yfqaD1vsRC/DgFpqAHJuWBc7X3njVN5qt55eGi/Eoxe1UoLgLDXC9NAsBVDv23eAuZq6SVHJKOyyUaSiyuGzGrvaRhkLugbNY5s2bbIebEf373/TxU21x6KJZzwQXzfiOG0QyAItuXgm8EyJR9GnWGXJtjSWBQNYdSZSYC9SC3WwyrQoiLB+D8Lm0Lt3fNgmNZPGqB4DnqVf6BZqD+jGRYiyzxsX/nPSi7i/FmqUcTrCjavri4me/pyfdoLwD+EIhCNwXkUgDJDOq+4KNzYcgXAELuAIhAHSBdy54UsLRyAcgfMrAldRAykoCvJJUeC7+wPat4YLsQLxr1CwY9mcfPv9D1yBbV0aK/elcJhR+Tjwh7ggiBKbgjH/9eRrprpHH756lb3nkmUuma8Em/9Hu/+HvH+eLhK7v9r8qj33xjG3z1UXLyZpEOv2mflZX+WhpMcg4ORETbPd9/Rr9trhWpcQEHT49p+/P5gc0MpSJbEiSe7omFFKhodso0CDyroWe+iFPfbcrmPBd3wFkn++6oZWu+fJnQ54+NuZaiDtPlRldz283Y7VtdtFi2abAExpIfAICBZ6LaFqFV3LKJlhQZH7ntllv3p6lwMQV6ycZx95zxoHj3wLtdC2+8dwiTz2H2a1988efdkef2l/8GPrlpTabVeutHLgWSJ9Ej1DjaIPCobo3IJtW3bst6eBgO2BmlZf+Ph1djXwUJs+89yrB10MFwJistNTXLs0TvxtkKS2+mT77qM2qzAbeFjsPpcAcAhN6CgBJ3jzyy2v2HOvH5umprrpksV206XLGHNY6NBnMxNBXptZ7cyYa0aJdT/9LwA4yPV/aNMK+/B161AkeKBsz2GA3MkGWwMIKsrNIAYU/OZ1X22nGHZyrXc/sp3xd5yk3ri977IldttVaywDiDCz32be/QJUP3l4xzTVldcv+uRUXN4NgPS97//IJd38GhTOGgiY5NvWeQlMVnSr/kTgPvUTxSpfEjGMIq8wz4oX5tNe2QZRe2YciDLSZq898jM79cYWy4wfdSBjEDgxAKiITUyxAwcqSfJhTaQxg9XXZP+krV23GKXJAEoUlEmTaXb/5jetPTIZFVKKU7Z0o9BJRfkyu3g2ef1I6wYeTUwAI1B7FAKaI0h6TpKIVl2mjm4s4IAqAiydqEWkknrjzTeob9PDKvgsEqMxVlZebvXtDdbR1UFiMhG7pUyAzZADLapzJJXEKGNMCe78vELqF6E+ImGsFf+yuFPioDA/G/A0y7Y88zTXRttJqiqGUgtkYmuWBiSKZWwnUhOnllpHhQUFLr6yvcvKy3dfVQCOBtRGDh4BXtS+TizrtOI+HhAwRCI9Nzvb1YUZJaE6iWKjr6fXWfP1cX0DrOBXaljKBhWlV+JVSgW1W8nWpADwlTJKSWepipSM75cNHAoA1VhKSWKuJCM+gsVb2ZxS27Bhgz3//FY7WVWHlVSspVC/qI+49PR1o5rKcnaFKYAQqZ90b8VhPTYAkO8DykySJEeORVJ3BOu8AfK1o5aO3Vw79n+qOROLvd0lF6+0j/72h2z96rWi8NZQfcIlVxO59hpi8fizT9kQ/R2JUuumK6+2eaVzmTxIuAMNe2lDHiqgb/3w+3bgVJ2NA2nq21rcQoGhjjagHSq0kVjqNrXSj0lWnJ1p8wryrRZlW1JuOsq3eDt5os0ysguxOEPNBLBoA5YlYYWXmZFEHKIsJyHbwfudu19CZYRyizjJhk41lnqpWZSVkGUXr1nvgPjhyiprR3HShXoihTpFeYCuioxEm5efY9F0zCuv7rQ4FJZpmfQJijypMDr742w0Is4Ky2ZR56rWJlz7oy0KJUUXYC8pLcuK8nItGSvCvXt24XSYZHf98n4b5tEpPEIvE7dBa+/utuqaOoDRFKDWfRol5ZpTCU5XcvoKJN+WTsq0mc8D/z73vnv7h6oxgj/rfnd+XzpGAEaEKJAcAmeSUM0bfcZTJEmtJLURsCegWBJoHGOMqA7XKOBVkHeEca5aVIPEot+pjahD5gAS4xYloizrelik0EsNn0FXpyqgflLVJGf7BhRwzylPciJI4uw1A1ZnSvS7Z0LAvs1ZwREz2dmpxo/2FRjx6h5JmTSlPFIMXS0lHVngEQB5880b7Wtf/TyWlQJHUggBVQDKjz/5oB0/cchBIG3qJ4VDC1ocCAoAl0iBLQe9PCWU7OW8Z31EUE3mlD0CEMzHusf1e1RUtOYn7msfdLn4R7i5Q8eaqRz1+9qBRYEUoK0HrwBa7EdvOSUZxo8WQ1/FAKH7sLlstSwsHDutIgt7SEMhjC5UwHVCAIvDyJJOz4pEQJHOKfWR6j0JvGVjC1pZXUNdowTvmQsY1T3QwfwtYKV5T/2n/RJZRCCYpDlUP+sZv2DBAivC0vSVV14GtHe4eS1O1qYcP5XnSiwF0KK4pzWvObs+ujWOxQQx7K/zRQLWJ1UrLwr4hAoxlsU/CcnegoXUlCw3J8YAs2RR6lkHup4NffROv0ccGtLbIUr5wLj39vPGjDb1VxAIah926Uf5Gt7CEQhH4MKIQBggXRj9GL6KcATCETj/IxAGSOd/H4avIByBcAQukAj4CiRdztktwIJEaarWEJ+W7di3/vR9Nr+0YKqOiqxjQqzeQsMkENHU3mU/+OWzdqSm1X7vlg12/aUr3EdC95lpL+IDpK17Ttin37verkJBMhMcnak7dBxBjR1vnrB/+8VzrGQfRb00ywGkM53zTMfUMaSU2XPklN31m+1W2djh0gtvx8LuXABJK6t/65o1ALSlQWhzLosz//ruBaT9x2M7bBbJ0o9ef5FdvmbBadDnXMf58YPb7IHndrvDSXn029ddZKsXzQkCvHMNa/VfbVOb/eiBF23XkRr30VCApJ+lFpO6bCY48o/rx1OWW/FAo3igo1RsZ2vzieom++d7nkE11er6XMqjT9x8iVMeCVTNHDcz+1BJpmOovlRPqwmY5AOkFKcyohi76nDwlYSKSO0+Wzsqa5vtc99/CNAxZL9z3Rr70HvWBRVzM2MWeoxQgOS/Pq3NATu8dwMg/fv3bvdWbZPc0x/Csj/zAZISeKEAyQdmrn6JioiTw44aibN0Eubz1swhIYxtk9aBsyLfIvpt/5Z7bf8L9wB7mlwyUPCoePYskvrZqIGoT0PSsrm+zip4LQL4EgNYSC7IsQhUMt0dw7Z525u2uxGoGZdNgr8DGAQQQf2ntmYlZltHc4MV56bY6EC7zUYZNzqGYoHEZQqWa5HRScDMfhL1g9QS67DLrrgUyNcNuNrnQEAc/lJOdYX1XiSJwzESmAJHccQiHmWNEpiuZgh5QFfzQiCJROcYJKsHFURKEgog4pUFUBghUfwmq+OjGaexJIaVvBVwy8vKxLot1vq7u2whSdDWxganMEgFKsl2LAbVU9HsUtu9bz/qFRLlKHmUSFUCW0oFtUkqGMUuJysL2IZKgyS7FEOqqRRDO+ubW5xNVCqqn25ggsaNaoY46MeXVAb6nBKjWtWvRLlstPqJS3tLB/BoGFAfbzkZxHGo1z5w6412xeUbXaL21Vdft3vv+zWJX45HzMdpu+oPldBfY8CAJGz6ekkcqz/6OttRgZC0lo0eiWjS0iSWaRcQRkoMJcvb6UOVDvnIhz5oH7ztZs4bZ/kkkseAdnHEuYt5/zjA6sCJk/bagf02gDWd1B0XL19m16BESgXcFaXmuWR820inffvHt1sV92sU117XhOKSMZnJtWZgiSg1q/otIynG/u4zf2wZqN+2bNlirx87aZPJmVbT2O9qUOmaBRWlxkoh+V2KylHQJw5lQhYKsEiUPtu2v0hSOsGWA7siAHLtWGdmpxbYiiVLqdV0yPYcOmRdtO1IQ6Ol5mbZgnLsGpk71i1baqPU6Nm3701AU6NdvH4Z+fpuVEN1WCvG24bLr7ZoakrV1lRab209Fnj5QHdqVUWTaGd8Cikko8hS+45WV9sdP7/HkjKxY2QyUW0rBgPwZMQOHznCWE4IAm0PGgSstQL1WNz8E1Qf6VnqqYc8+ONtM9UUek1J+tD3/LnTU65wjOD7ofZ1AWjl7Oq82kY+PPJBklR+2l/H1/3i1TvCwJB5QGqiIay/NPZ7UZPJ+lDWdbKL7ekZBuhhkYnSTtZ1vUA7iT7dfBT0J/Os6fz6OD48crV+FIYQeBQB6JHyyIEbvvQZX3nkIIBvZxYASN7+Qj2eiicCWoHexz7zmY/bJ/7Pba72la4jJhpLT67l1w/eg0KsmXvOe26onxQyfnT3dbBuj1NGeRpOtcUDSFI3CTp5aiUfBvkgKQK4Ex0luz7fKtBXSXnwUMpBvx6P4HJwE/hzcIp5PBIQpfNOcA496xwIHEdH6tkkTnJvRjLX1gzFM06bbOP82YDcTlR7g8AvbPkUH/pSc6ebe5gT/DpuOt8ASjLVCRMY72Ae1LwYy7yredo9S5lTvZpYnnJM7R3leOpPATxB/dxcakQuW+IsJBsaGtx8K/I2yL07SO0zzXWxqEKlSNJcJ+UVv5HxGZ5HKMqiAEeTEyA/V9dMSiOUbigL3XgfByqh+NSzQM8+95WY4IB/DPO5VEuCif6CCncvSB0vGOn6xwdwnuWgp7jzflfR7eX1mcBl4JbkOvuxZgxv4QiEI3BhRCAMkC6MfgxfRTgC4Qic/xEIA6Tzvw/DVxCOQDgCF0gEQmsgeX8WT1t76a7STz65JLM+wx/RshpbUV5o3wDG+KoVqXmqKG5+8EQ9q6f7Xd2bRXMLUXeUBRPzUvs8tnWP3fvULrsWO7GFvC/YsBwLO98+TcdpwTLt0Ml6d36pVl4/dAorsia7Zk0FK9YL3OtS1DS1ezZ32lxNJFatLp1XYrNR9fhtl4Lo3+59xg7VtNjqBZ4Cyd+k7Glu66LdrSheBqy1s9dZqa109mh5wc/JPk5KpsdfPuReE0D60ievD4IsX4H0/O7jwQieCyAp+fDxm9bbmsWsvg9suuaTqHMGuN6zbS/vq7QX9560FRWFqJfWO/s/beobtVHXKsu6s21SUb12qFq9atetW+QAUkGOFB6yjhvHTqqFJG8dyg7q1yTGOUu3slmok0jeaJOS6WeocR7Hhm6A88wESP55qzhOHbZgbZ19VpiTbouwewu1x/MhSicJ+2NAIqmbNI6WMQ5yM71ElbZRVvn+y38+ZS/to94JSfdP3XSx3XTZCpLqWNywCRAePllnhyobnOIsAwihsVRSkOVW/btj8Jmv/uRRe+Nord12+TKnQPIBkt/eNuy5DlfVMw7aXL2cDcsrrBg1hq9IUwLsK7f/xnYdrbfLV8wBRM52n9O5MlFQCYJp6+4bsN2MVWdLxLbvWK1tfu2olwRVUnIGLPPj8G4ApO//4McuQenb1ymR5iuOfFss/2ffUilYKJwke+wYaiz6YeH6BZYgFYv0EQADJela9r9gW+//Z0uIFBiotP2Hhq2izCwvb45VV2sVu6BSO7aIxbakZC6WaW1WNdhpmbmZlkoCvbppwF4+2YuFHfaWbX0kFmUDFUOCeQAlCOolauwUpCRgT2Y2C3VcPLWIVNdoGFVCArUxlGCubW5FvTRmBdSfSctItdfeQJnH3FQxZ75n8RWHulD7YBWnpKbAkZKWfahfJkhAKu/q20PpPVln9dF/MZFKOsawAp76ICRJm6lPlJKaaumZGdbU1IRqaNBKi4uwbkuy6sqT3CNlTgcRj52Z7PK0r1Le2fkFduDIUVdHpJM6Ot3YvMma00tme4XolciOZ8W9FEiqpaQZVvZ2qh2j5KzAkZKlqpfU2d7q2puOLZQs5hKxupOCSMlhQSsNOR1rkNpOjY2tlhCDrZNUDtgqDQ902pf/7vN24/VX2eOPP25VVVX20/+8Bxu7bBKuJEJp+wDJftVCUb2TfkDwGLGWpeBALwBJqgfgXx+KKCXiY7m30hJjbYBYRrPqP4o5PJP2fPFzf2XlAL/WhlrLQgWgeinxqLViYxJt82Nb7O67/8u1ubBittV0t1CDKNduWH6RXYolXTIJYdXTeWHHi3bvk49bUmmZVWJJV0CftTe22UjPOP2XbZ0j3dzn0bYExeA1a1ZaAzVUZMt3oKrBth86ad1YWo0S44n+HuoPDWF/V4Sgp4+5dh71jLpsiDlnfKjP3n/zNUDHA3ayvtPKF6+wWGwRyxatsslELPCIdVflXmtuqrfHt78OjEyxhcxhZaVFQJ1jtmTFGsbCoJ06etzK8jJsCXWeYkjY7977hh2rr7U1l2205RevtxyURtUnT9jeXXtRT6XbymVrrZNxMMxkkJCean1Y7z306GN211132YL5FR4bQplEh9Ofo7af9gkK+vOGs5907nEBGzE3+U8pkYLwSK8HANJMeBSqPJqpPnK7BdRDHkAKVR95//ds7RidjFFREFeDx1chSS/H81vnkFJPCiTBvlFX92iQcTjo7mOBWqmOVOusG2WyrOt6AJ59srUDIun7sLMw80C3r/QQevAs7OhfV+eH/wNkBIpcKJzKx3t9Erignz3liVczaep94XBvPnb76XsIfPEBUgQw5Rtf/5zdeN3lKBv1u5H8zyIBx/w+8Ov/cmDbQQ3iIvtLFx9i4WrNMZ+5Okw6vuCRA0hq+5SVnd4TsPKVhe5n8QsHAD2bNSnBRomFuy5Z8vHd2cEF6/l4IFDzhUczvDEhxab2j5pE0SPlktOFAZDYP4Y2yqJ0NCLBWkZTUEWiTqRe4Rg2pEmZCYBr5nBUpQnMM5pL9aVr0nf1h0BMD2o9tUFQsA/YLIWSlJCaowb7ACm0W9BGfaHPaIsFsilGUjTqNT2b4lAZ6btX3wvbPPopIzOJ3YfdPDgE2Hf1slQvjvtCCkxZm+p5EYeF3SRjZIw5XnGLBspGRIDKaGNsZBLh8Oog6cs9g2lvLHOprEgF3gSSdG7N/26BBdeVJMAE5Nez0f0eorHlMzoRJq9DA6HmP6r7JcRJ6AfkQRnewhEIR+CCiEAYIF0Q3Ri+iHAEwhG4ACIQBkgXQCeGLyEcgXAELowIhCqQ/CsK1mcJKIm8xPeUQkkpCtUj+Z3r19iHr9/gdtMf6O0kxr52x6PW2NHrQIMSHXnUlvnbT15HMj7bfU4J/1eoOSRFSErAui47Pdn+5mPXYGnmQZ8REk67DlbZ9+7bGjy24MAQwEjWd6F2dzpecON8ySQWLltZbr/3/iuCLzcBiH7++A57ikT+zBpIrdgUPQrQEliR0kiwQUm6i7F2++MPXkFCON4dR8qaJ7bvszsfedn9/N9VICk58QkA0sqFpUG4tmXHAfv5Eztd7YizbQMkSgZYUb9qQbF9HIC0mKSmvz3w3Bv20PO7neXc2bZ+4JSOoVTYp2+5hEL2qx0I0Xa4st5+/ewbtv9Eg1sxLHiyqDTPPnLdxYC+ouAhf/PcLvs1KqYWVCAzAVIXycDNL++37XtPsKoc1QXjQP31qZs32CUryp3iyB8Hz7920J6lTxpRGuhzGi+bVpXb+7CHE0Tyt7sfftEeBVjJ1uibf3KrrQLuaYWzttf2n7B7t7xOraoulyCS9c9FC0vsE7dcivJi6hi33/esq2Mk+7tQCzsdQ7WW7n+W6wEeCr6pHauozfRnH7kmaHWn8f3zx16y+5/f684t9ZRySF/65HtscVlJEDRVUS/l7+98wo1VbVI39ZIQDVX3nUk19W4ApB/9+C4HKfzV1/q/X/NIY1zJMa/4+5SFnWLokpMAJFPOj+ToIiwjU1HzxCk56VQPEdZ+ZIf95B8+aRXFrLrHUqipqcE6m/rcavTjJ0kWM4SvvukKym0M26k3D1kU92XdcBcJ41FbVppjeYUV9uy+Btt9otmisBQbHFKCMpYEIjV7Jvu8RCYqjPmlxdTkoeA6CXzZuTWgrInHCqy0YqEdPnaKuks9wCPsiqgF1Nra7l0TLc3MwSquq9WaW5tcHR6tRFfyU//v6u5wsCaHujp+TGTT1N3V41alDzPOFLMkARKA1giQSiDN6SA07ri/EpX4ZNV7EyqrBIBIIgAlA3s9KTKkQkpHoaRco5LlHdjjdXLsLuCU4Es3tntSUsVhxyYrL8U8IzXNWUUNUIsnhf1HlHjHzkngthA7u4I8IBpjWyv19x06bNFaTc8xIoi31ENKvgpiJnJ/jZGYbW1tI6cf6663v7fDervb7HN/+Sd2zdVXUNNpi1Wdoh7d089bQcksaU1IfKLC4rpaiGEqwKcfgEwpFAeFBga6eA8rrZgEd39EO1CWTP2RGOlMqHXFuAIiLagoty989s+to/aEpZOIHQDaxAOkurDCm11abk899qT9yzf/2davX49N3WzrQQ60d/ceW1ky226+9HKbX1iInWCe/fCn/0HtsF3WD8AeYqylknQ+dfSUZSey2ID7Ljp1wpKoc7ICMB3R0UI/YLmXmmkN1NZ69XidDRKX+p5O7lGSxsQxZjTSSgBPS2eXYMGI7SE2eq21p2zD6oVWUVFhNa09VlS+2BqxTkufVWGDcenYkEXagecftlzUWzve2O+suRYB69MZaw9u3mIrL9rItafYq9tfsbn0XV5yrC1fXI7l3HGrZ9xFYC24YOXF1ETKsuKiWdRqqrHKg8ds9bKV1OVqskhAYzRgrANLtyee3GLf/c6/2qbLLvOmPAEhstETKJFU20t1vzQn+bXLBAV9QB0Kj3zYo0S2D3p0uFDY5AEj7/ngvz4TIgkgOWs6tUNqIpeA9+DRlF2dABL3RQAeCSR5+3kKxglqV42NYlcHePS/pDzSc7QXS9ougGoHiwa6AUgOHsm2ju9alDDMXDDA/DlCgt9THmnNigdOfHjkvS41UsCaLFBbyCmMHAwC3kidIgWOq/k2HR55i2EC4Q7Ao+ADJ0SBlJIYZT/58T/Rt3OZV3RGATJqJ7Y024O/+QVsQc8tr38EkPQJwWTRjKBVnlodgEY+QFIfai6WleYEY6sfe0xBEYFt3UuuchOAJ455y8XdqWO9fhdE0hwdOcMuWJ8TIHLWg2yexZtazRdzFUaCro+iWAAgfBZBfEcn461nIpn5MdFyuI9HB3qIO7WqAGeTzD96dvvjxAdXDs7wLNH5BQU1r3YCZlOYa/Sa4JfmI4E0b19PNabaXeoLqRl7UKAlY3cqiKTxPXv2bOasVqeO1NyclMy8V8QiEIBRfDztkz0g5x1ANaVFBmPso98xZQmq4+g8uqZIQUBALo8t+ilgGejGSWAhFABJsVUMNXR98Zbmdo11AUb3TARm6xngLGBRP8WjOpS6VfBK3129JX5fVG0nR5MCQEkWjOEtHIFwBC6MCIQB0oXRj+GrCEcgHIHzPwJhgHT+92H4CsIRCEfgAomAq4GkawlxQdGPLgURAEf+pQaVSLygBPrnP3a1XUoSTptUQwdO1NrffP83/F09BTDSUfN8609vtbmoCLTpj/7XDpy0r9z5ZDCpnktS7ut/9F6bE1D8KOm+Y68HmaYsyXyfkEAiwP3N7iuiAsoOl0CIsJUokL79Fx8Ighkpe36xeac99vLBaQokXU9Tm/fekztRFgUUIlr5O392nv3xBy4D0HgKHyUvXth11L5592YXrP9JgOTH90GgzI+wmDvr5pM8PrBq/ukASdZ2qsN0uhVfSOyUOOJfOgmR37/tMrt2/eLg6Z7becDBmBpgjO/LMr8k237vfZfZChQ3/vbY1t12H6CpiVXLMwHSnsOn7O7HX7HDp5pdoWp/+4NbL7HrN6IyILGsrYmaC9/71Qv2BlZ4oeNl9bxC+6MPbrLSIg8marvn8ZcQiz5xAAAgAElEQVTs4Rf3syg/0v7+D2+xebPzg+/94okd9uDWN62bBKS/rZlfZJ/56LWWT40kH9bc+cDz9viOQ3bjBg8ghSqQPvOd++xQVaMH3gIxVh2Ln33lEy6B7G+PvvCG3fnoK07p5B/3W39yi4uNsyxi3xM1jfbZ7z6I/RQgauZNdYaO9cHSuwGQ7rzr7qACKVR95Fv2hAIkf4W2r0CawH4oAgVKFAnE+RcBkFB8YbzGja7q5DHWV7PPHvjBZ2y057il5SSRjBuxttpay88pRV2RY9kl8y0yPdPB0IbKE/bY5setW85DhPi3rt9oeflzbRtKus0v7gaGpFEfDWs8Vo9nAYKSErF5o/ZIb2OdzZtTjH2cLIRIBGMdVVnTADBJtIVLVzobu+rGehRIWJ9R/2KAMdDc2mLNDe1WXj6XJGUn4KbdsqkxlAAYcnZDSsSSRNXqedm7pVBHR5DF1fUgKRuHyqYflaRs5OLJu0bHYEuH8ugYKpIuwE9+PrWNSFr2UVsoWqv6UVQMA4ZUCymVOjtKkseSdCwpKbKC3Dxroj21QKYOANIQllyTjJMOQHsyYCYDmzWdUwlUJf/Vpt6ubtdnqiXEL8u2bPF8+/hHPgygiqJWmCz1Ruzb//pdVHdVNkqC3NUjItkpJUAsyds47hHVZxkCgvX1j2ApiB0f8aytOUmtpQxbv2GtJaYkO2XLocPHbclKlDckaOOBVr3UTdq//6CzHBvux6IuFosnWiYrKXEzrz4LSeExgccYYEqWZVO/ZHB82NqpT7Ro3hz7wT9/wyY6W+AJAAESveOoBEaos5KC9dzz1JLqAGz9/u//vj382OOMjUjb/NQWpzK4+tJL7OaNV1pOTq4db2q1vceO2oOPPgTU7bLk9CzUkBk23jlEzMesZ7DZBluq7VPXXmXNR/fb/Ll51tY/ZgklF9mpjiFUfwdtf81hu+wjV7s4vvCrzbZp6VqL5PpygWCJjOtDe3dR3yvRbvvA++zo8WrLnV1urWSUIzLyrbK1z9XmqT++z5bPK0PRVgrkeZJaSAO2aMUS24rt3Yo1a5mPkm371pctE5u9i5ctsEWzqMkWPWbpwMstL7xosVlFQMrZ9ibqo3HZhRHXtNQUq6mts4yiYt4vsBGg6eHjJ+xTn/q0/cEnPznNjpTlDNTQOuksxLT5dmeqB+XVX/Ee2s6uzlXKmg6LPKXQFCyaej9UseQpZvz3pj7jASSnVvIhklR7qnvk1zsSaBE44t532Xgpj3jfU6nwHYAkQKAxOwj8FUzto96R4JGUp13UPOpB9dfdJ+URNpOoCgeAjbKTVF005edDwZEHhjxg5CuRggqjAGDy6gxpvgDGSHnE54MAySmT9F6I6igwJ089MwMqKz0KmLtke3jfL3+M2k4GdMB1WW1yv9XQL888+yTzg+zktHAB6EDdK6ltZP0meKS6PVJGOVs8AaSAAimCDlOdJQee+P8YKrTBwV4H4xS3aOiHVE2yUPOhYRJwWtc2Qnzi4uIdbFdcBYb8mjy6lHG/v1ytKCAa99i4FFoCLIKA0iGJDDOX63elceby7l6sFJkvxqlRNwu18SDzZqIsXbkGKaP8duj+13HGUBmpj3VNAqsCLd3Mh0q2amQNAMXVNtWa0/4CSIrBOP2q16UcimXu1VypYwgCSQXUhkpV40XsUuq1EWqsDXLP6ZmUhCozC6vPBObYcdqgeUjjSEqhCAEqfq+MIpY8tmlHDM93KZO8flasHSgiVoqAU/C5R4rGkadM0jG98khefznAiCenA7fETzeZ4qx+cYpAYpMNAI5mrk6Ucon2x8uOEBAX3sIRCEfgwohAGCBdGP0YvopwBMIROP8jEAZI538fhq8gHIFwBC6QCJxJgfR2Li0BgPTtP7sVZYqngJFiRfDgi7c/Om13WYp997MfoGh4pvtjXAofHyD5HzwbQPr63U+dsSlK7i+ifs/cEMgQ+sH8nDS79crVwZd8gCT7uZkKpMbWLgeQNu88PO1ccwoy7Xffu8HWYWXmb9veOGb/8NMn3I/vBkCSZd8r1GuSGid0k+1fFUnxKuovDSmBy7/V80tOUyDtOVKNfRqJZRI1oVs/yTvVEKpu7nI2MNrm5GfY7966kVoe5cGPPvXyPvvFU69TtB5rmsC2bG6+feqWjbYkYJWnBNLj2/acFSDt3HecGk2vYAvVPq0Nqnd1w8ZlQRu7uqZ2V9voYGXjtM8tL8u3P/2tq4CJucHXfYBUQr8KDM0u9NRs2u5+BHXSdk+d5G+XLi21P/rQJssFRvjbTICUCtj0t49/5T+snnEwc7v3H3/X8kKUUI9v2213PLzDrZL3t1CApNeOVzc4gOQrkEKPGao8mnmudwMg3f2f9wYVSL7SRolOX32k+9H/We3x6x+5BDDjJIaEWQ+KmPLlC60ISJPgMntKSBO78S7bdd/XrblqB/ZeMdS4acDybhQFYIb1DGP3tXoT9WiyLD4tw+pOnbSDR/dZVNyopziZv8Jufu+H7P5HNttP733IOgfIz6nOS7SKykfZ0iULAYi5dvC17VioUSejMJeEc7elZOTYEVRHzZ2DJO5SLB9lx1HglOozFZYUuqTgm2/ux4Iyg+RlqoOEzc2NTkEUj91cFiqUxpZWV7NESrVULNaUKFU9H1/RoaRkfDx2diibymYV2uLFC232nFK7/6EHsW/D1o3YpJDMHOb/o6y+n2Q+m2A8pFKbKCcj3SXbldDPzsqwJOBFTU0NCgtWzJO8Xbl2nS1escpqUaA888JWFBcokYhPJDCms7OTmHtgUqokpTozAFvvv/Umu5a6RWlcywgJeBWHV02gv/jc520Yq70x+mg0kCSPJvk5ge3UGHU4VHskIz3b1q1bZ3PLZlPz6BWgEaAVpYDUUWpPdn6hFRQWWzVAI4UEdUtLm7UQr0ESu2kohwboGLVH9au0Al8J5BESvIJLSsZG8XMmkAx6RrZ63OKjJu0f/vbzdil1jYYGe2wA2NML/CAHjKVek73wHIqnggL7kz/8I/v1L39lkcMRdtfPfmqtfd22Zt16+8Jf/Q3tmWVpecUob47YZz/zJ7b/4AG77sb3Ep9uKwa4oSOzymNvok4bsqUFubZsTgG1XNrt3oc322guc35SjsWi6mjpr7cV162w2agD/+3v/83WVqy0Xuq3LZ1VZu+/+gbbvfNla+6otCs3XWKv7HjdCubMseMtTXaUvjley9wlOz0gcEV5qS0AIs0qK7M9gKY4+rkNW7sWFCirVq2ynTtftWPHTtiGlUssP3HSkqPHbd7CRZaINWBT36Tt3X/MTh2vtBLA4+KyWVZ58qgdOHrQ0gtLLK9iiY1ExQNBm23t2rX2ja9+1XEgLo37gdssctzqG2udKkP9oES9EvCqk6XEvG/zKds/fwtVG80ESFMw6XSAFAqavGNMB0hSFHmKI0955FQ2aqx+Jt56XXOGYOAEcEsgZJBxOITCaliqV5RH3SiPBIykPOrA2rSXukddAKXeQT6LZV0f34eZX1x9H8VBah5BIDav1hFJfSX4HQhGNSt4gh2Zan/54MireaTxiI0kiX9XcyhgG6fjuGOIQ/kwySEPoYPpz0xBhnGuYz4LSB769Q+BK1hgMt5lJxnBcQ/t22uv79oBoNTxPIAUMeFplARy1S61OQiQXFu8a/BhVRQnkaJl3NmCAlewVYwEPgnCSWmnOUigUMpA1T7T9NsLeEtAvSbgIhDjH09wysVJEE+GatQFskliIOWRzsn1RAn6RGAnGDnilEqqjxQJ9EpNyra62ibbuWeXXXnlpcxn/Z7Syv2+poUQgHRdXwBYqjf8+VKvCyIJwKtNqsWmceopkLxnyhgNFzzy+0HA3IEp3lu9erWlp6fb1q1b3RjRc0oQqaUFe0sUib6qbphxJIXmKMeSDZ6Uotm51MYDyjvwT8zjZbGHpaBUSEksKPAXdfjPXbVfIEkgKKi+cwuRvHpYTtmn366c3Z26xOsrN2YCFnienaIHIcelfhcsDHxG3y+9+r2n/R4RfiEcgXAEzs8IhAHS+dlv4VaHIxCOwIUXgTBAuvD6NHxF4QiEI3CeRkAAKVSf4kuR3GuBlZq+3XuoSEkA6V8/c5tVzNYf+d7KZ9Uqkh1Z6Ka6REVYDcWgZNAmddFLe1Dy/Oczwf3yKB5+JgXS1+/eEhCEBM5MezKpS/Lb16x2YCeexOaZNtXSSSYx7G9nA0ihCqRpAInzlBZmYru23jasmBc8zv8kQJIl1u/csI6V6+VBNYvs+BRDrxbV1CZljCDQvuO19gRWbsdqW21ZWQE1kNahfikNxlH7y2Jq5v5K2Cj5vedwtT3x8gEHosqxh/nUey+xi5ZSuCbQf70kcFQHKhRAJQDrMtOSgtZz+uwD1IL69fN7rA27ui9+/Hq7+mJPhabNB0gn6tqmKaHeHkCatOVc19kA0tyCDPvTD2N1SH0jf+tQLQ2UJ6G2fUlYAckWUZDAv7bv3fu0PYtN4c0bl5xmYTcTIPmqoP9pgOTaElCA+Qqvd1OB9Itf/tol/V1tB+pS+LDIT3j5SUF/lbufJHPJZKkOlOgjIZyQnYoSZiHJe1auj3IvkvSmII09cftnrbd5j0XEj1p3R72VAxNkm2Zx+VZUttJi0gsBHDF2FPVObX2ldbTXWiNqnHWrrrD33nir7Xz1ZXtx517bebDeTjW0sIJ8zD796U/YpquusIHudvv5nT9G0UQ9GlbnS7E2Qj2L/qFJan1Rw4bjJqBqkd1aQ3MdahhgIXPNqapqVqCnuSR3EnOU8sw9jOk4FDZatT4i6yfZ3KEsysnMov5GtKvjE8s4V+JSNTIkCOoFtMwtKXAF3i9ef4n97D/vRvnSD1eIdrZNiagAxjleB3WYZGc3C0XJMPWSVItD8UsFuCynpk0Pyf+aunpW3CfaX3/hby2RZGlsfBKKrC12B1ZtmaijdD7ZN/kJYSVfhwepBcUK/hvec5Vdv+lymzuryKlYBPdaOjrtm9/5rh1F7RYF7BrkAAJmSmhOombA/w64NWCf/OjH7Pob3uOSsr9+4AF78ZWXHYiTOo6BYYWzZrnaKDq3kv/DgCPFIoZE6G3vu8UOHz5sBw4fsl7AVnFpqVMzjTCPtJJsHgVqKzmflkmsmYYVv4GeLlsNPPrgTbdYUX4e1+zFthPVUU1tve0EHs6eNceu2LDRXiFhXEGNqMpjx+3QUcYGyfGv3HGnzZ2/1EZRGqXS5vvv+S/7+te/QhxSLK8gx8rnYyMmZQs2ewkkidva6u3Si5banIx4awBIPLqv1VLzyyyZ9s4tTLNVSwvspVdetMee24HNYorNX7DYWpo67WbG3pziAjv82gvY7s2yF1/aZrkoqUYgXQ1NLdbWNWDr120EBqXYS7tet+6YCdt4/Y1ArvfY0YMnrK262nq6UJY1n6C9Jfb4Iw9baW6ObVi0xOIZW83AwIyCQssqmQM467A9r+2xcuzz8nh2ZaYn0vePWf6cClu88VoAeq01oLzQmPzhd7/j2XHJPlJMAyDX1099PmqM6R71k/YCSK4mjf9Y9JWeQbWRt0ggaHMXmN/9udC3sAtVHnkAyVPfePXavFpHE6IWASsypzZycAKo4JRHjDe+NMvqu5RrAixK6OteGgO6qN5YPyq9/v5hp8LrRDXYQX3EXlRHnagO+wfHUSYNAeXRW41T24cv2Z2BG7wpPmBNp4B48CeguHHQFKAjCCLIpLo2QYUS4EZQSQo9vzaSS/J7ihJ/88CALOikOvGu24+ZbEpjeX1eWbH96pff4wKp7eNUNAAkwMJrANmTlUechV0kHeGgfITq8gDo3bkEsQAVAl7BmkeeCsmbf6kjRj8KNrurZd6ZIH4JsqAkblHAkFFnG0ntN+zeVKNHcRXAlQpG8VVdKaeIQXUoKK65PlbWbMJDqGeiqIE2wZwZjeVaH8eIZP9kbCF7URQ6AMJ7MUCmWGzsBGL2Uc9rTnkZY1j0RPWnsB+U2oh5RXBIoN3Z7jH2ND70/BDQVNulfPKtUJ0yii2aWnd+PD3lkjc2fOWrxsvKlSuBpA3Uzat2/enGIdcwhO3rMGorxTWOuXoclaP05jr/AHPQOONkWIpOxoXao98FBfDTUhMskriNYb+n57//bAv2rUBRcEz5daM0XkJ+3/UhnxRkGv4OqM74nUxPcsE69vPfV79eef0HguMr/J9wBMIROL8jEAZI53f/hVsfjkA4AhdOBMIA6cLpy/CVhCMQjsB5HoGrAEihWygk8h3TQuu3+J89E0DyV2qGJmlmhqeH1fi33/ccyfwTjlXp2HnYhPkASX+MC4TIws4pkPw/3PnjPJVaKO+7bJnddvVaVph6tQH8c51L3TETIH3rz24L7hdUIL2ChV3ICttC1Cu//Z41dt3G5e4SdPwXdx/3FEjkEq5cO9/+9lM3BC+vuqHV2ce9wGe8LYLi7yn24WtX242XrQx+Tgqhux7eDmjrtfddudLVF/JrEJ1rKDlABxza+vphu++ZXQChEdq31m65YmUQlPjtPFP8tf8AcOqpHfupk7THJZJCAdLbHcZt1Iz6MTZ727Efk/XcTAu7UAVSaJ+8PYBkAKSzK5DOBJDeqt1qg+rmfO2uJ6wSFdcHr1xxRoBU19I5Lbmo454bIHnY9e0pkLzPThuvAZDkv/ZuKJAeePARL6koSzS+Qq3rnDVPoA6SvzI+NHms204JMq0oj0lNtOVYdLG+3FnYTQKQIkaxj3v1Xnt926/sVO0RywHYZVGvp5fk/2hkhs1dtNKisINrbO90KozZWNEdO/EmicEBW730Upszq8Ree+lpG4tKsL112I4drbWspFj70e3/bsnMB4cO7LX2mlNWTfK8ku97Dx2n1k6q5RbNsRNVTShooklMj9iCRfOZLwAfrFAXKGtqarLBgTGnLIonuSo4EkfyNSYuidoeWBwRByUx46lbFAf0SKPwu5LfnZ0dFhcfwzG9mkdSOZZgp7Zw/jy7/KpNds8vf2FtfEbWS4qdIJJqjfSiWEpBFSSFQGdbu0vsSjGyYtFi6kPlWzK1Mhpo0+yycnv/b30YSzeS/ySRSUPbX3/ui9zTwy5h3oF1nW+1pX5qx/pOAGzhvLl2zeWXWXlpCTlsWYENWnN7hz3xzHOA4BZnYadaMUoIjxBb1VNJ5BrnFhfb3/zFnwEs0qyIOkfbsF17bPPTtv/IUewCe6g7lYA1HOonkttO1UKiexS1UG9nu6WjPvrG1//eigqy7Yd33WEPbnnWCudWADOGqWmXbcPYynVwTXnEp66mCjvCLMBev0tyJyeRxAXs5WbnWCHWf7Eko4dH+hkj1ACivTk5eVaAJV0ZipwUsrP9QIVhlBtJs+Za8frLrXzpKsuNy0LNNmnPb37Cbv/OP9mCWTm2AFC+GxVbR1uLlablOKiknxeWz7LsyEHbeOW11pFQbPc98rSlM+6iB7ptdUUmwKLNKjuwSiPmqzdcZg8/vhl7uhG7btMVgKo6u/bK9XYQlVNvD7VXUBbNmV1KwjwCC8IybPn67P7Hsdqj/tfG626xtRtvxUovyw4DDw7u22kv73raFrIAQEqbObmFNi8jl2ozEbbr/2PvPQDrusq03U9dOpKOeu/Nkiz3XlOcOHESpzdaEkIJhGFgIMBQhmEIDD8ztMBQc+klCQmEkDhOtVPcu2zLtmT13nvv9/nWPls6kmUTuGQu9n82o5F8yi5rrb3Oyfes933JqErPzZPsggJ5/IknpR1F54rFC7C4S+T9/nKYfKfo1HS59p3vl2/+6KeGyXa0t8mjP/g2FokJAHzycRR+A8kGadeKinK3aW7CZLAp+LCs61yWrtYfrn+fa0nn/jpjS8dmDL1cxXF3gGTmARRHaqGov002jA2PjAqJx4zySC0tATDsR5VHqtLRYr4NkEa4JxV+9KjyCLVRpyqPgHNdmnuEvWJX7zAwc2xKeaSWhmolZuCRGzjSMapqJEv5oaBGLcX0N22kCiSXVZ2+zspEsqwq1d7OBk9Gz+Sm/rE+I8/NGjS5QWqXqZAZOrBl82Xy8Fc+zuixAJLa2qkKc8/eXVJXX3kOQNIMJh+FXJqNA4AwYMvY6tnwyDo/YzunyhzaK5w5SOGlWqGpdZtater9PADoVcs2VesYNY2xECRzjOeMtRvQF8RvfiuMUXSkIEz7xuQocuxg8rm8AGm6D2iQsaL0DUCVpBalguUa4M6Xp0axdWyjPwIA3aEhwHGAjTpjag7bGOdh2taor6zPDQVKdXV15vMliDlRs4/0NXo9+uMAWqltoUVCdWhaj+vYMu3LPjTfSAu0mp+k86buS9WXarE5OMSczP2n6qQx5ndf5pGB3m7TPtFR8cxFWEICqBT4K3BX9ZY/830o3xG1PR1Y5Q6jxrTGgrXQaOpzjq6fUhKZk2MEczOZ28K1aso6T1f+k5EtqdpOx6XaNE5/S7Y/MxWg6d+bb3zXX/pK4nne0wKeFrhIWsADkC6SjvKcpqcFPC1wybeAByBd8l3suUBPC3ha4GJpAVuBZKiIroZ1W6FrylFTFMk8aV0WjzlQebgrkOa63tmAR9Utz79ZKE/uODZlA6avOa8CiQykaagjkhwbLl/6wPVTWUl6zN7+QWOdp+Hc7axsHkIBoNk3N16xbOqU3koGkrsCSaFWOpZ77926hoynvKn9/DUKJN1HIvZn5wNIpXXtko6N3G2blsoVKyjOU3x/K1t5bbP8+vl9svdkJSqiaLnzquWopLJnKIQutJ/iynpjMddNX/y1AEnh0R/JPnr5YPFU5pA7QNK+PHCy7IIWdqoM0zH2Vi3sdJ+/e36PyUByB0gXAobuz9U3t8vPntktB05Xs2J5XO7aNDdA+ntb2M2VgXShc347ANJz214y0MiGR+7WdVNh7i57Jxv+2gUxc5ubLApUBhQcFy+Zj+qDgjEFwVHvQFatD0v10WfkzZd/J2VnT0hTbbXEBWNZh9Kjbwz7IIqD4SHD5Pp0kQOTb7JwTpYcMeeTnjhPJghr9xtrE2dCqmw/2SVFZ5tkJbDmC599SCaDRU5ht5YVGytBAJJnX9ouew8VSixF/UZsGJvbyMbQ+A+TY0EeG0qXIQrtqrLSAmRP96ApRsZFhhvLtAbskAKCnTJEoXVQ8400W4QrIXKJlfojuK9pYdULO6WlkpOXI9X1tfISCqGFubkyjxX519+4FRDwhBznnKJioiUxOQlwhMUdtmYjWG8dOXLUFA9DOIYfyqRasqCiAEqZWC4mYBdXyer6vAUL5c53vks6yVGqrKmT7Lx8+cRDn0aF0Yu6JnEqK0ZX4WtBVDM9NBtloKfbZPCkopiJZoW99lMVlnNnzp6lnQF8FDOHXbZKCtCCA7EXRDUwLz1NPvMvH5XEuFhsm7zN63e+sUf+8OxzZFRZhe1Q2keL/QqCtC3KURxNAgFSsbb74ucfkmWLcuQNVEuf/dp3ZJx+HcMWS/OeImjnENQxeRxjHLurCWyjVEEwxn7jUwAqEiiTIxOyKi+DPJUOqaitko4B4AEWfFp4XrVgkUQyDhYlpfA5gOoRIHDDu+8T39AkcYTFSsnZOtn58utSerJYJjub5LZ1eXLZukVYVe6QLvbhD8Q8XXxWTtVVyro1yyVwqNuoybbceQ/ZSTVYcA7I/t27JDZ0QgpQgQWFxgDMgiUpM1327d4nO7a9gqIOwJMZRQ6Wj7TU1EtTXa1EoqZKiovHug84SC5UNX1cXHlW1i9fIj6Ao8SCqyV/wUppry+Vx379Q9m2/UmZvzBHNmFbNQjUywSAzs/Jld1FpeLNdSpY+/HPfkL/+AAU5zMeIiQ1Koasrn4ym0bkxvs/Io8CmI4cOwr07JLf/+qnkr+4gNejvABw6hjVvBkFSDomVGWim/UprPlD+plsZRRZH8vTKgn7b/ff9t+atWNtNkByWaa6wSQt+E8qNNJJgPtDVS0KPPS9BhzZQInxoxOFAowxFDFGJWMyj7CuQymiuV5dfC7r5007mUddmn0EqNC8o15+BoExAwQe2cqjcVdejgIknWtUcWQDFwOADIxRVY+t7nEBpKnsI9frjS2ZphapSMlqFzW/s0GS/RlplCmurzWWEskCJAHYSgYzh3z8o++XW8kAxByNH2s/Y4Drna+9ChhrnwWQAiw4ouojtTYTFDW6T6NOshRSttWe/q0KJD0fk+hEGyozDAQ49wNKegFEk/gY+nI/6/xt3qv3rV6H7l9BEvewQplRvvMY1Y9tX6dqH+bn4QmFMQ7pBcSYNgRMKWCKACp1A74DgsIRuXlLkGYIKUSaVNDuwOLSyT1bzuuNlsmARnO+tIlRabJ/vY91brc/R6y+If8IFaZCw2As5oICQizYxzaOKshWI1l8z9vY9KWkpEg5iwT0OgZHVNWI+ohj+CvwR81q9j8J1B/sYqgrpEThCWgMDg3js0lVVmRdcfJqmRigFqiolRTi2nZ01ii3Nvu7rcI0bS+7OGws7fQ+0vFm1HbWgNC9WPeMbXE483kDzFx2fva9ddXWd9tDy/Pb0wKeFrjIW8ADkC7yDvScvqcFPC1wybSAByBdMl3puRBPC3ha4GJvAfcMpGkrO+uq3JVHs5+zFUjZqQnmP8x1xWtdY7u8tO/knE0yQvH+cEk9gdkDFI6m82r0KLFuCiR9s9rcqQLpqwAkU9h2qTWykmPkB595JwUeq5Ci0EgVNU8BpFQNY7Jb+A/++ZmJ8n8+ept1Dfy7FfChOUezM5D0uaa27lkZSNaVppOB9Jcs7D5//3XmGHqO0wqksimlyYUUSGcBSGrvp1ZXOVzXouxEYxU3e0uJi8ImMH5KZdTa0S2/2X5Atu89Zaxr9P15qbGyAOu3cIpFs7cMsmQyyIqy7dzUCuynz+yRuuaOcwDSmYp6KSRHSS2FZm/drCCvwv6pjqygAar3dqlSAdJVq/KmijNzZSBpOz9wy3qTgWRbC9Zz/L82A2kuBdKBE95EvnAAACAASURBVGUUeRuAQwo3Zm5t2CVVYCHVSB8rPNLtQgBpttLu72FhN1W0dRvH9t1lVEmusf12AKSXXn7NFEPdc4/cwZFt7zOXAsmcI5VVzfyhPCeLyEFyEBivdkxDEyiavEelg/yjl5/5lZw8ul/2vXEGFUaQrFyxXkqq64A49XLH9UuoMw/Lq7vOyNA4GRWh/uLnH0BZFcUO7lKB0ipJ2RTcq8fltb2nJZxz/fKX/k2aultkAcqi2FA0TxSla8jP+dmvH8cycUgqsUYcVZs8sju0/QYAE4GBlDgnRiQ1LZnV6bEUR/ux/aqU+fNy5NotW+QIuUg739wFSAg3c4sf8GKSQreDYi2lQyDIoDz4kQ9hp7SYQncXwKlZHn/sMelEubZi2RK5hn08/czTUnTqhNx2xx2ycFGBFBYWyvIlS42i5uk/PiOv7HjdFKydZBq1YTEXwar81XlZAJcuacGiLIIA+Btvv9MApLPlFdJHkfSJJ/8AkIoFgGmxdAxbOGyXKBYHULjWIqdmGnWqtR3T3biqEYD2uiJ/RPNDqNa2Azj8AM+qJdCcFN2CAFhaxI/C/u4//51MIQBSHxZiJWfLZf+hY7L91R3ST8E5NIIAeIrT8SiBJlGPqOJphLlZQRI7kA+/7z1y+9Yr5Ayg5vP/9X3pGkaphGXUYE+fRKDOunLNShRa4RKEMiCdjKr6+nqpo71KyVoLjc+mIO4tgSPdWNlFSh3Xf/zMKfo/2OQJDVN4zsbyz5frjQCw5SxZLotWb5Cm5j5AYp388qnnmYMmAJYBEka/Jvt0ytIF6eIbESRhMVFScrpcupmjTldXohqjmOwzZhQKa9ZulAUrLpPK9hH6/LisXJBtbK3UWU0twUYmhmWov0+qTpVKZVkxxWuAHIoGb2zUDpFlFIpaKz0jizELePAPxrrOX6oAY5ctXQh49Jb6foekZefJOoB/yZmj8sNHv032Wr/cese7paGsTOZHB0sk4PAQc2hQeCRFdm/eNySvvv6GBDDX33b1VZIGoAr2D5EUxr1EJMrjzzwnzzz/Z3Md3/vO1+RyFC+TdELvyAD3CLk3gJqqqkoDYrTgbj7TKJabe1bhjrlP5wZIs4GSrTayAZLCBOsxSxlirGpVAWQs7CyApEV7S4U0DY/UHlLRgpfm26BQ0X/rmBvlPtJxqwBAAZJm2vQAjDr50ewjXeDR0zPM4gOs7cjR6kdlMgQEQBijeGqWbZ3CH8vqzco0cil3XJlHag1nIJP5N8iAucNADJdFnN6LquyzN4VIxi5OFSZum16raqgMoGE/vswJAWTsqJVcGCrdL33uE7JiOWMPzaBLByX92CXu2PkK3zlUBeNuYQdAYh/m64kBYJZSSqGXNe/aEMn6zqDAaIx+nqANQ1CmjaO00UvtbG829nJh0cn0ha+BNTbcUrWRAg0rc8nq++l+dX2y0IcYUsrAhM6NfqgFAV3au9y32srhqH7a2zqYS+JRHHZKONAlCNVefWOfDChQTo5jzkftpJ/yet4uBBMOeNIcIoWZuo0Cm/U6DLxSazgUQNrvXV3krDEPBnIPWcol/X5oASRtf9OfbAnYRipAKjxxHOjUb+bAiAgy9BjrCs/EN0y1bRIahNKzq9FkrCnsV/gV5ozE/lA/mXT8cA/7TKDuC+Q6uEdoIxVgKXjTtjGqNn1Ar57fer56DWr7qduMRVO2lZ3eD3ZWkvmcVgXSdBaS2S/WoabtXTlI+veWW987Y3x5/uFpAU8LXLwt4AFIF2/fec7c0wKeFri0WsADkC6t/vRcjacFPC1wEbeAUSC5iYv0UuwSyww7O9ejWqLR5zUb59/ffx0ZOtnm6rXQfKKkWr780+1ztobWuNSCzbzZVcSxjusFQKLY+eBNRlmk/xE+w8LObW/ZKTHy48+9ZwrQaP7N7188IH9848SMYy7ISpRHHrp76rFpC7tTsiwvTea0sNt/ZsY+5nGsB++4TBaSkaHbOKt7XztcLF//FbZ6bFeuuJCFndVyNkC6fuMS82+9VtvCTgGSvSkIUiCnv2dvly/LkXdeu0qiwkPNU+3YAP0Gq7xtuwB1rgKZHyvTtXBigzX3fVy3tgCV0zIJd1pwqqW9W376591SVFYvH7x1I1Z80/lFr+4vkj/sOHpOjpXVv5jlaGHGfZU7nXm+DKTy+unr0/f/PSzstKD3+fdvlayU2KlLVHXSC9gPzoSS1tOjasEGOHIvGb41BZIFEc8PkDTnxurP81nY2QqkuVRH1mNmREyN5bcDIO3YuWsqb2K24si2EbJWxbvyRWYoEFxFN0CAFtzy8nMkLAxwwzkPj6NqonA63FYqv//l/8jLf35ShrA1G++blLS0DOzmyiQ3xyk3bVoAMPIi44icl/Z+s+K7FwjU1wPwGOiUjARvyUQJUtQ0Ka8fPCWx4dFyyy23SGRUHBlJmykWqv1Vm/QBPL75/R/L4eOqfNM18YEUaYOsVesomXxQRq1fv1KupUA/jGKjtqZJampqpCA/VxYsWkIhNk4+9slPGtVcoCPYWDIF+wfKBCvevQAUyxcvlM98+iGJjY+WXXv3SFlVuSki//wnP5dFvP+KKzZI8dliOXzkoDzwwAdk9aoV0tDQwD0XILEEuR85dlK++p9flzpynELCwrDp6pPVyxbJ4pQ4IFQDkCgG27k2iqje5DkNGXhTCuAa0iwiVvXrVrBgAeAoUPbs2ythoU4KsaiP+vqNLZ8fxXGTKePKD9HfWkBWQYI3z2lIvR+wQ+1B9fEACreTE4PyrjtulPl5wByK6v0or57f9qK8tmu3RGAvFxoG/AEyKURUxcAQ+UeqZBjnRxUON2+5WjYsy6N9h+SRR3+H6qtXolDP3ARMqyw+IRtXLJfXX3lJ8jNTySvSucuLdsZairFRWNmC8sEpCU5fOX3quIz7BUkEQKWloQ7lTy5joNVYDw5RzE1KTBQ/6s9xUQky4euQnz3xR9lfXE9WVLz4jQdKFHZa/a2VsmpRJu09KElJiZKUlkumEvlPnHtDa7209jTQEONkdAWgdksT36gkmZcPrFY1F/AsDEs+SBHqtDZp4fWxXEfp6RNSWnhQwgFuGYlZUlqKVWJdjSxcvUbaUMQ0dmGLt+kWysYB0tncLC0tvLcZm0tVlsY55drrrpYOCujf/N4jpgje0VgtISOAsdRkCQiLxP4rWA7sPYANYBIQKxJFGhlV/VhwYTO4bs1GyZpXQJ94SRtQ5XTFWfn1k7+Sd913hzz4yQ+Zz0dTsHbZfymcawXwac6UWVDhshKzC/vGdYt7VwGJDY101jPFbSO6mc5wMXOPS4FkAyQ748gGSeZ9Bh5ZNnWq7lBYNZWHZGzsLMCkEEEB5JRtHXOFjtV+VFb9fcAEcvK6e7AQ5G/NPOrm/u9BwdPfT38AkNR+ccwoZwANphBvgSAFMJj1udRGFnwx85Ra17kyj/Q9ak82ZVnnUh3ZIMk4j9nACNpiAaRp6zpVmlhtZO3Tl3tI77eQECcKmgCJCAmQhz72AVm0IMlY2HnTbt7cGwpkdpGb5UVm2wUBEvlCtoWdPcca9Y2yL05jbBS1TjcqTCcZdcB5nceaG2tRJpHPFpMiXr5RtIvD3NPKPxR+6JjXeU/3p22uqirbms9abGPBQB09qmQLJm9tEpWkWu8No9QZB6KCVYy9XB8/41i/xQXSMHy2ewVGkqdGPwNkvRhrkz4AIGziNANJwVAEc5uVY2RlHKnaU1Wfal+o1EyfUzDTD6SNA5SOclwFV9rOOoZs2zijoNLNBV709xhqSu1L/awJBVT1oE4bkmDGDWqmgGEJDeD8xvqw4RsBfJGLx5iaJAdPVVWj42QiMY/rHKT2fwHeLFRAuarnYitr9XBT94baLaoKdQowWko83YwbqN5HLnhkvc8eM5YiSUersRL0texQp3OevOTa2++f+m7i+cPTAp4WuLhbwAOQLu7+85y9pwU8LXDptIAHIF06fem5Ek8LeFrgIm8BOwNpJixyXZRbodu+TLsgHoD9ykdu2yA3XG5ZxenjbZ298qH//A1h81aQvFXQsCx3plZDa1FHH3FRq9kZSOY/4nmukpXsn/rOU1i5aLHC2os7QNLXdVKcehxl0dMAJK0FaG6Broq/+fJFf9HCzj4ftcB7jVyhJ14+LK1Y7Oj5qDLhyuXz5IHbLseWKtBcn6qdtu8+IY+i3tHTmZ2BpMXbZ14/Jr9GHeS6YgDS+S3sDEByI3cz1S/Teq+rV+XK+29aj0VTmDmPKYC0W5Vedq+568Nm/n0zmVHvImfJBlA2QHqDrKYH77hcbiFDyd6Os3L+F9v2SlFF018Y1dPHuFAGkvtO/h4ASXOfvvkvd6C2Spra9RuHTps+aWZV+FvZ3hpAsvZ0IYBkt/1sgDQCFHj/w7+Sxo7eWaejVSntsmnVkfUCqy3fDoD0+ht7ZwAkGxbZxUyzit0FkMyZuAEk/bddqBym3VNTkyQeVZ5uo5ALXwLWvYZa5LnHfiLbH/+FpKAkaW/oxKKqA6uyAVmQHy4FGShTUA91oDg6UdIg0YAcbwLbvUYDgAnlsjg/TDJys+RgaYccKqqQK6/YjJ1aglx/3U2SrjCZ5JrBkV7xCXTIf333B/La7kMSGBItJWUNJmtnEOihzo8BvuNy7z3vkJtuvMGsOm9p6ZadO1/jeFFSTfZOYnq2/PmFF+TYiTMShiKlt6OHnA+HRLMCvaejTe591zvlzjtuEScgu+j0SankPVqk/MLnHpacnBzs+xYaizy1rbrt1htl3epVEslK+U7UgMNA8cJjRfL0s9sA35PAtUlUlkNk86RJLpabQb4TEhkdLeXVNXLg4GHaDsUO+1Q7PYXqQ8gv7nrH3bJx4+VmRfy3v/1t2bNnjwyh0gwJDnXlggyYgroWRbXvNHNHV/RrsXTcpUaJiIwEXHVRTEXVCMCYoKga4fAmaypB1q/dYAqzx4+exPKzT4pRFfmTEaJ10c7ubvKbwiQ8IsrkOTU3NEtiYrLcdN1m6WuvN/kqRcwL/cC3QV577zvvRMEQIHWoYsrPlsqyxYuksbzcwLrTp4olMStPGhEwhnA+61YVyNe/9p8G6kSFx0gvaqqs9CSgokhqVor4ArW9FZagFBxBlRIZm0Tm0MtS1wsY9AqWhcvWyamTp1GsUTQOmJBcFEMpiVFSVlEt2RnZEgQgamhplPj56XL8+DEZae1A7dUll998tyRk5GAfiF0cFoHDXHsnVnj9/a0U6OskMz1LkqOBeADBVuwA4yKTUJeVSGFJkSy7bIOkLFwio77BFMHzAe5YsY14STdKjeG+DhRG/mRd1UsYWVAL12yQE8WAxUN7pbH2rET5j8rC+fMYR/Go2dZKWUmNDAKiFufnY4fmJS311dLW2iy5qI/CQlBoBEQYJVX6vGw5dvaknKkpkgf++YPY+AVhzWU0I+azsr2jnbyZWldGliqFrIK3DZBsBZKxtHPdx1oIN0oiN0WF/Zxm5Vibq3DuUiDNBkjeRtHL5y9jTHOTNBNtkkK90oxJVElqBakAaQKgYCuPdJypSkU/V7XI3wMEVWjUyz2hIMlSH5F9NQiUGBlHdcI8Y6ZAtaRzWYcZOzQABmoe93wjd3ikz2tWkmXNphjFsqyzGsAFxF37s6/VwhaWHZs9vxmFEyBAlZGBzDMO4JHTSY4Xn/vJ8WHy/nvvkMw0p0ktU7WibjXllYy3QqN6sQGSAfJYe+p52AqkSS8s2PhRyDENkPRvLhfF3PjwAHPsIPBIXQIHgBGaa0QWEFZsIaglR0dDyPKJtLKD4CsjwPEQ8taMjagCPj0jFyTUazJ2fKZvABwGnlm2d6qzNBARyGr6nP7SoaJXFMKxBuvPyuH9+2X+so2sDAqkX7qZVAPEERwtXkBtnQNMRpHmMJnPCOCLgmsF2n6+ZgzoZ4mOAc3M6+rqZLFBmPirfZ0bvLTHn4/pV84LlVcf35s0P0n5kULwPsaNwvs27puX95yUlWvXSF5mpHQDkZ2BtDfwZwS4pP02zrX58F1tkn5QBSr8yJyrXqaqTK08Kwuw2d/3LNhmAdVxztdS3On4nlZyuW4OY0+nY8n9vRZAssbPGItTFKxp22gfab/c+5HP2m/3/Pa0gKcFLvIW8ACki7wDPafvaQFPC1wyLeABSJdMV3ouxNMCnha42FvAzkByB0jmv5st6jPD3sP9WlUts3Vtvnz0XddMPTymxcbyOikqrUNtZK1Snf2eaJQ0ReX1suNImamdT6onP8Xcj9y+UTatLph6+SDgSPN0Xt53Sg4W1+nJAJBijQLJ3lQRU1HXIm8eKWb1qY8kUrDNz0iiWBkiwUEELLvO/0IZSPqaAY7VjppJAZiCIrWKSiNAPhYAZBebGlo65fGXDqB2QanEea9ZmCGfes/mKWWPFivUFu7lfUXy5rEycjh6JJEsgfNlIClA0gykpfOSWHFs5QTM3rRgsyAnWZagmtLr080dIKlKakFmghW4Ptf7eXxZfroUZCVPqZNsgLTz8Fm5++plctc1KylmWtZ3au+ldnCnyxtYnXyujZ0/RZmYyFB59dBZOYGCSbf/TYDURRHyM/dcLZcty53KfNJxcvRMpZTVYsE1h42dZkokABV/Tu5TM/17N5lT79iyhrBtK4tJt/u+9Av5WzOQHrh5rdyyacWMPtRMrlcYBzuOlllh5lOg79xOejst7N7ctd/K5NAMDpfKyF1x5G5hp2dmF9Hsv8e0UEihVjM/oqIiJCMzmUvherTdKHzKRI8c3f6E7H7utxIGKPFSm8BJVqon+DB+wEZBTmnpHpM3DlSjTKEwiZqjrblbElGE5KZFs6K9TzKweSus7pFdqMhyMwtQHt0keXnzABrBtCnzjz+5O9xvP8XC7rGnt4lPQBiAJFEaGlsp8jrIk+kiVH5UPvvpj8sqVDF6Tf7+DgNr1BJp38ED8uLONyUA5VE7KohQIM0YK+P9uTeCtPBM8XM17/vXT39SglAc7NrzJsoch5wtrQQYHZCceXkcL0Sam+pk1xs75eqrLpc4wJSqL8aAP2rTdWD/MeBNr/gHhpp5REPrfShKrmWOUIisxfF+rPje3LuPLCaHhLDCfoTCqiovlq1cIQ8++CD7b6WNo+SNN96QH/7wh6ZAOsTYdgSFmsB7b/bpTYFV+6+XAi3yLO4BbK6cocAupyngllVWY8FHAhFF8EjURZOovGKBNMuXLpOV/MSiPIoG7Jw+fVoOHTnCa+m/wmMyn0wiP2z0Ss9W0Z4jqHxSKKQH0QanjG3a5Bj2g2q3yTHDHX6yZFG++XzoGRhHOelgKAzLUpRkr+94FYu3HFkKCDx+tsSIqxajrOpk7tzzxj4g0ZAUHT8hURFO2XjZGnJOJrAdTOCzAnUVFMHbzykHDh8X/+AIeePoaZmMy5B24EMiBf3BjlbAlY9kJQMq68olPytNakrOSjDgK27+YinCUnBDTprU1tdJ7LLV4gcATEFR1kueTFlVtbG5CgnBXoyx5MCCMTYkTNpqqqQJpZpM+ktpeZlkF2TK4lXLJBg4VM7nSms3KrvxIMnIWiJ1tQ1ythgAONJJRlSksUoMciZjPxgi257/I+qtNqmvOWlUdrHxOXIHVla+Y6Fo5bAdDHOg8OqQ0f52GejqQE0RhN1oJGM52CTgDDAOArAvfW7Hc/LQvz0kUVwjHHAKEPX39xgbOwvoGrGHpT5xFcL5jyqXAmm6UG4BJBtPW/ZddiH8LwIkowjifsZabVqFpBDDKtRbOwYgMd8qPJiRe4TqoxdbPwUDfYzFHqzJevpU7TLC3zyH7djg4AQ2iigJUeTplKF9r0V5tRozn9lGKqTZQSzecFnXWTZ2Lhs4HVgmt0YVSqpKcimz+Fuhkr3pc9oCJgLJ+L3N3PRYvtxXAQ6HBJHZE+wIQ0EIPGK8OUMDJDcjQe55x1WoeDQ/yQWQeE9R4Qkyv6oQF7HvWRZ2CnWMwsgArQBzH6utnaWSsudh/V7FSdG+/oDFEeD02CgQFaAUS35jHzaaqp4JDHJIMHOFKrlUFaXwV+0uvVV5QxswBRmbPktBpb0KUFbop3+pVZwXYA9bwQkywxTaBNJOOmbM2OK6e7l/wwHu47VlBgZnLNsgzagRvYCGCWSuDegcZRREFjBSJZLuX+G1pYqygNUwxwgESBugxOPtQHk/rjUsOMQ8phBJ36+beQ3n6wu0W7ZsGdaXjVJZVQtQHLasA+mHrq4eKalqlJCEfDnGfLF6WabEhGH5N9rDwgXAOfeMt7efsfkbg6yNYCWoQNOPzwqFfJOjxsiQvxQ0WWPKqIR4rf2ZbynxLAvIKYDkBpJ0EZPue0qlpot9XDDJvo9U4axKuwGgl/Vd00c+8C//Psc3Mc9DnhbwtMDF2AIegHQx9prnnD0t4GmBS7EFPADpUuxVzzV5WsDTAhdlC1z94Hes81ZRkPVr6vdcBZep5ylcxABqfvy5d2G5ZNmjmVWd/Ee1WjNNKY5m7UShz9M7DssTrxy1CtEcTYv816K0+Wc3GKXvVyDQw3+cl9W0yC+e3S1DZHB89r5rsE1KmlpVqsezYBX2JVi5+bMvb7fsAz38tIXdaSzsUuW/P3b7OX1ln7sW/HXVqg1stOCgxziIQuJ7T+ykqNhv3ptL7tAHbl4nS/MzpvalrxvAKqoDZdQrWOK9caTkvACphCyXDYuy5L1b10g0BdW5Nw2Fxi7MZBdYWyWFTbWwe6OwTK4he+gdAKBICtxzbbp6Xd/rDqhKKcz8/Lm9cvBMtawtSJd7b1gr89ITpt4+akLQKQ5qwWTWZuU2eMsjj++QVw8Wm2f/twHS1nXz5d2cc4xbmyn40nE115jTc1bA9k//9bhUkdH1tyiQbBC57Y2jqJ32EvqOZY/ZJmVVXor82wM3mcwMuzil56Igsh1lxY+e2iknKhopUs0NY+19vx0KpF27UcNRWPQ1+RtWYdXd7sgGSPZj7gDJxGtwfRrUPkJeicKaecBIXbduqtislhevQanY86IUvfakjHTWSn15iWQCNOdh+dQx2CfVZGqUlJH1FZgkXQPeqCyqKOj3ydLsdHK/orFaw34Oq6gjJa1SXNYs8zLz5ebrt0oqBfTgEH/ATZh4k/8RHBkln/n3r8jegyfJ/GFlO+HvejXZqSkUeoNQPbXLnXfdKpnYh2mBMoLifH1TM6qfKl7rkK9+/ZtSC6CJRVnTgpWcFgWcXM8EgEbzjxLJGfvA/fehvImn+Nlqxn5TS6tsuPxq1CThFP/JVKqplscefwKlwKi0tdSZeXKC+Wh8jPyzqjpTzPT1JfQeu7ZJipuDfZ1SkBpjitDzALj+wUHyyA9/IT6cT2JKqnTRDn0oqL7wxS/JZRvWydmzZ40924EDB+XhL3+N3BOs9ihgqjJidIzcKaQafuxXc0i6sL3yYrl9FHAqIiLMAHiFSmp1NooKaoTifFhoCNBovrSgXFm9crlcd+0WU/z1pz81u+PVV19FIdKFFVytOIAwlTV1EhOXRGZRorQ2twBiaqWJLBYnICoVZdAQKpj0uEgJ9KNoOtQtsUAmZ2ymtDS1SQdwYyU2gBX83n/smPRC/Nai5HGGBooDGN9B7togRfDRIRRagIRajpmKwmwxgG3hkgIJT0yQForG3Z1kynCNE+TivLr3iOyraRY/ZxwqiRAJoDg7OtIvXiM9FL1HZfWiPPEm/yoqNlleOliEwsdH1mfFmPNt5PXNWMWtWbNMWrmGqppa4wYXTz/7cu3pManSQ5ZbW2M9xfthOVVULM3Y1N18x1bJX5DLeaKoQP21XyGWf5gEhybQPrXy5+eeBOj5yC3YK0aGRTOGAPNAiuefe0xi4xxSWnbC5O31DvkDxhZIftpi+n4eRXyyaGi34a5W8UahE0LxPBRY4WQfauE2CCCMSUqQp1/8k3z4k/8kmQvTjFLNB3WI3oXDQwNSUVEBUBw0Nl2+fM7pOZrnjerItqizAJICk7kA0vR0bszfXPOlpSxSwKKgwBTadZ/QCW9AgdrbmQI7r5lw/a2KJH1+1KU80nwuVR7ZagwFSL1kZWnOUXcvIAnVkebmaWZNP3OnRugMKjki42qEuVK5v6qQtCCvdoxmZlUogn2aQiALHqnVJtI1Pn+89LeZzyylkmWFppZ302oR3YdCBL0u28XOLIoxLWrNhWpZZ6BFSDBgOdwo8Zwof1Q9E8b8k5UULu+6c6M2AfsfIveN99E2h/YfNJDEF3iku/KhTyxIr989XDBLYZGCHgNtrHO0M5BsFYx+XxkfHTKf8ao8CkJOOc7vUfp5COCJAav5/O5GVZeYwtzV1s4iD0AW93CYM4LPIQAf+/fXXDmuQ+cHVc1oPpo3NnQ9XU0c21LGBJJx5D2M6ovPJV+AmS/Wdt4+IRI0wve1shLG6Jg48+bLAI3kTW7duAJCVEia8TWG1afeV7ZdmyqNbDWktqZCRP8AXwNTNMOtByWkZi6qWkrHhY4dX4CXwhgdK9pXqhQ1FpRYgYarYlK/Z3Hfa/+rautAYYn4R2QbMDUvAxg+3MG9CwzjXgjh3Ec4X71OHQ9qauqF7MjPn/5nPI0Nqf0i0Mp8bbIUWUY9p69zqZHGWVzgq+93gUUd+9q3UyouXqvfhXTfOl9ayi63DCRuMN2Xqu0U9OsYVaj27g9/bvo28/zlaQFPC1zULeABSBd193lO3tMCnha4hFrAA5Auoc70XIqnBTwtcHG3gCqQ7M3NUc3toqax0vTzViVGV/Hfs2WFvPP6dVNqnwu1hqX2GTa5RY+9rADJKmIp8ElCPfRv92+RbFak62YX1vV3E7k9j/z2JULTW2UTmUAfuXsTxWctSJxblNeCVRkZKApFQina6jYXQLJhg2YzNFLgzKSgeT4lUBMFnCdfPiTP7SliEauujvZiVbKfaL7Q+2/ZSDFlpoJIC9Av7i3CXu/ABRVIly/NxiZvI/kf4W95EL26/5T8Eps5tUi79makHQAAIABJREFUnuPft3XtFICaqz1m7/hZbPYef+mQAWFauHr3lpVY/i1h9bVl1Xe+fbg//t+/fkle3n/avP4tASTa44O3rJfrNyya6pM6ciS+8dtX5BRwxX3fi7Pi5aN3X0UeVuzU47/dtlueefOkqALJgSLiM/deI6sWZBowZEObv9SAH/zqr6Wy4QIACZWEBTSnt/Nb2LkAEkMhgFXP//HBG4zSy15lbbej3i/f+MU2lEjlcwI592O9LQBp7yFTuNQitzs4stVIdiaFnTtiCq6uMaAFaMrGpijpBSTRMt3CghRWmFNgxjrMFJGBKQN1RfLSY98Q53iLtFWXMIBGxI8CLNIQOVnZSpGTvKJJMi16R6SbyvGE1zCQwgngCJCmOpSFPg6UQX5y/HSlzJ+fLyuWzJd13BcR4SjEWCXP3qQLgPLN7/2EHJ5+2tHHKItu2XodbZ5plHW+qEn8Gb/Dg12SnJAITAgFpjRLU1szVmrR8tNf/FYOoxrYdM11xsJux+s7gM4UIlEl9fV0ih9FxFBAx21bt0oBiqMJrnf+/DzpQN00RmZIKAXm8OhY6cV679TpM/LYYz+TOtQrXhMB1NG9UB91AkpQTE2i1qKwyaAg66afcPoxuXJNvmxcmS65eXlyxwOfl2EfCqI5eXKS/UTHxMtP/5+foyTyw+KrC6AQKD/8waPy3HM7KL6Gcp3DWFVRvKRg7ktR1Z+V9X0cqw/olZyeKt6ccxJB9DLYI0Fa3B8CqDhCJRj7NVWAZJFbdezEMbn8ystk6fJlZC+FA0MiaJtOqSwtk6Ij+ynq98nhM6ckOi4RCy8ssyhqj5E7FRcTiT1ci8TFxso1q9dLFYCrqaUZwJIjkyiHyrEmrMCrrof7eAXArw/rwihgyZ+e3yHZmQvlynVrpK++DFu7Y5IPwNJj11bWcPxw6R/1Bir0SDbAJwJlmxdjJSo2FUXCSnnqsSetnBPUUvuwxHsTOOSMTEed5JARzXAZJasJJU8O83VymFMKcvPkqedfkK7mGnnvjesBt9im+cXKGO2QuzALtZeDTKwq5g1/oEAwfQ18GRyXzvYuaceWTrUK5eXVWOUVYZuYIBvWr2X8+KOECEap4SsOgN0wtlnf+dGPpYjzjyHbZXF+gWzEvi4zJVva6qrlwGtPk/mVKjs0PwtlXN8k5zrBfYP6KCkuFmhHAZ37xQ8oEI5ia8MK5mxnLFlMyRS9HYzTDknKSJPdR/fILXffLPkoLL2DsXBzFbyVYBQVFVkAiZq3Zs5YFl2MNfdPai1wWzew61GX8mjmtGaeU9WS9Rvk4CquKxSylBkKkSi2c5/ZAEnnCrVL1GNbmUgU+9UKjccVwlnwyIJIg9jW9aFa1Ht+ALVfP9Cij9cMKTwCYo4xphW4UuIHjPJ+plOFSLxUhgFL4zr56OayH7Pzj3xU0cOcP4ESxNiLQQhUgWMDJOt69P9biAjNjAEKJtfGpdBRpZMXoNeH7Cv/QOARoDCUcaSwQ7PHwlmYEMHfDv9JWb0gXdaQA+aNbM0Xyzm1DhzBruzoscPSAUAK1JwglwWopfQEILnUUEY5ZTJ6FCCpzZ41B08rQRXiWYDLF9ik56k8Qx/TouUAqiQGqwyiEnQwB2vfl9aUSwn3YQMw2wEESklOxlY0CavFBKMUDUWtqNc0oZ/lAKQxVG++XgAb2kS/Y7U3tRjrxQGAiD/zVXBAuIx39MvR516W9ZdfIf3RoTLpICEJRSBNZ+adwVHgCNlMAXzfUetMtfkbJrvKqJpUVaRjkGMMMvcEAft1PIwBu837ADo6Ah0BIYCiJu6DQIlBuddF26lqsrenW6oqyiRd5zIXgFForv3cN+BFbp6XmZ8y07EX9B0WGKxZv6AKOKPr1cO7gJkqjXRU6Hj1Zk6eNIDHUmQpxNLvCjoH6N8jQDsFWCMAIr3HdFOgpNBJAa1uJtuLjCtV4apiSse1LhjQTS3r/DVDj/NQmGYrmPRY7/mnh93uSM+fnhbwtMDF3AIegHQx957n3D0t4GmBS6kFPADpUupNz7V4WsDTAhd1C1z14LfnLMLbhajpHCMLJKnllq1TUoVLBAqA28kcunLVfKydzg9C9D+u1Qausr5Ftu06KUdLCT43m7U/XY27EPXCnVctk0W5aQYQ2VuzCyAdLqnH+idINq/MlRs2LqI4F2Veov8h30W+wvGzFPNOVko1Yed3Yc92JRkcWhDTVeGPkZW0bc8pFEhpRoGkj49xTvtPVsijT+8iXyNGrqbYuyA7xdjf6XWrAqqqvtVkH+08UmqUJ+5ZRTHhwXIFxe5Nq/IlPTHGgCQbhrwAQHoMpdD5LOxKattELei2ri+QvIxEo6hxhlpWcu6bvT/NBjhCkf3PbxynkNlMAW5CFmTEG4iUkxZnMpJsYDYXBNKMpgMny837z3JsozDi/2LJfdmCFeFVpv/CppRXs89jlLZQ+7wK2uP3rxyRU5VWTtJbAki87u+RgaQASds/LTZCbt+0RNYuykGR4ZhS18y+blUmqWVfGUqGn5CTpIH1f1mBZI/vC2Ug2eNAW8BLMrAivPvq5bJmSc7U2LHbTwHSK4fLaO9pK7u5+udtAUj7D88sWhr2OR26bkPU2QBJz10LtDrGzIp6gIoXK9LzcxMoqFu2UmbpPdtAQ6k896uvim9vhQRPdnNPjUjvWJDUd41ICWq5nu4JCfQKlSHUB8Pswz/ER+JToyUlLZlMniI5c6aJImyQDHOMyKgwyUqLlfzUSODmhERFJ2Bxt0AGKMQ+8uNfSGlpPcqkcFM8vGLjKrnlmo0SGcmc43CiOGpkztDC4YScKSxHUQK8ogh4Cru2UqzdVgFBNm/eLPMXLpC9B/bL40/+niK/ZrhogRWLJgrjKTGxsnH1arnu6i3S1t4izqhQSc2guEkBuY9MIkdEChZ1PbJj53bZvn07hVSRLmwRdZW8FuErS8opkqIuwSZuCHUMVyU3X7lE3rGZ+SEzXT70b99j3mumeB1iiuTpmdnyyCOPcK0+0sHxtm17Rh5//PeALYqsgG2vAArOWtBE0ePH6nwnf6clxcuCRQvkdWDFGEVgBWJe2ON5D/dJKvagTvr3msuuQuVTL41kFnWgCsgDyqVy/AAK00FkSI0DOGrJcWksPmIUTE9sf1EmgSYL5hdIQzV2kIWH5Iv/+ikJYq6tATQlRUTKycJT0kXheP6SBZz/sBQWl0nXeLhUnDkr1xQky/ycdPn9SzuBSj1y770fkcbKSkkJGhdniLdEJqMYZW7cvXsPlnmnsTP0lVXrV0tKUqhsvm4LoLFedqM4uu2G21DzbJd9vO6mm7caNcP2V96Qll7AHFCwHdVWEH5iPCzjAKhACsDrViyTpLRUOXpgp2RHTRolVmTGKglOSJUEPk8GAIVRAIIJ2mgSgNlH/xWdKZYIVG29KGPKK6qAhQUshvCTnS++iL1cgCzMzZGa6mpJSk6V3AV5Esa8qDZz9DTj5k9y7MARefADH5Y7b71NXtv+Z6k+uRtFSKA8/fKrxqZxgJ+QiBgZYkz1USRX2894Fgl4AVi6m9vl7hvvxr40S8ZwgYyOSjA2b5EJMVi7FknB8jy56uZrgZDKgYAWeqsxV5eWlqDs6DQqh3GK86o+0oL3xJSCQmfGmQocqxRu5SDNqc40sEjVGa5CuhtA0sdsgKTHGUWNNBsiaYaMXaDXAruqy9R6TVUZgwCkwQHuG4rtCpA088vcb9y8Y1jXKQTSeMPJSVQ3E6jL+BkGSvSjqlG1khb69dp8VblDI1hw3oIwUGwDZBQeWBZu+rhei85JFjxSCObDj6qmzLUDaUyuEkDHFwjix72jcFAzjxQgOVFRK2AM4/MkFBAS6j8hl6/Ik/nZia6pXC3QuJ7+bjl65JCBKaoEU/BhAy77t2WpZ1vrWfZy9o8Fkax52CyeUfDkAvx+zB3adgo39NpUSqYK0L62Njl0cJ/sPrBHTp05Kf2Az5VLl5gxW9/YIPHJKXLzTbfJovkLjRJpDLA8MNwtwUCwCazxcPiUblRBXXwPOll8GlhfbM75rq13yETvkER5OyR/8WIpH+6UcZREQSiavOmPsQlfgJ4CpFEzBypUUUimXNHPN8hkCClE1Dwn7SeFMapSGiLfKiAkkDniJGA6VsJDAMzYGTaysGcBdpmKDgcG+rg2cjNbVSU1ac3jZqgrmKTv/CJkwgc4ThsMDWJ3jF2qP8B+dBi7R7XvY2wwmkw7aRaSAVDGcI9+UvhlsrUYY4y/QNpT8+JGGZv6HU3voV7m5wDu9THGtZ6zH3OwZmiq2nSE16nyi+QnIP6ogXOWso8xx+eL2pZa4AigyLyiWWAKVvWxBz4zvSDrnC9zngc8LeBpgYuqBTwA6aLqLs/JelrA0wKXcAt4ANIl3LmeS/O0gKcFLq4WMBlIlqhmarPXLxuDOTeVzxQ8mqX8CQnyZwV+ADZefrIiN8kqW/GaLooGatVmVQbUokYLtuMmc0ita6x965PWwdUeLZTVs7oi3/181BquC2WRrk7Wx9XyLhTrq3CAy/y0GAKXB6S0vs1Y5+kqZ80W0f04OC/d9P29FID1uKq6iQL8mFPinPT1nexb1VTBvD6EEOlECsfR4RRZW7qlgSyjPvz5B9V6xeQBaIi5rhy21E96Lvo+XRHufs56rF4yP9zPQ4+pFjRqyzfCtZhVsRR7/CleqGWeWufp5uTaUmKw09HwBbb27gEDxTppTz0XvT5tUHtVrSmKmKBu6/3hGgDO+7WNdGvp7JOaFgpIvL+f87Leb216zroyV69BLQlTYrFs4px0a2rvlfr2HldfWe2oti6aZ6E2beZY9IGD1cn2pu3Zw3W7H8NcE+ek12qfoxaJtE91HLhv2hZh5K+45zppO/ZzTNtWTy8zhP7V8ZYU7eQHBQrv062qsZPcnX6TPaT9q5BQQaAWi/X9Olb1vfZ56HuaUXPptc3e4rAIU3sie9OcBr02i725xgFP6upubWvNznLfr75Pwea05Z21J/f32rjq7QBIew4WTgEj09cugGT1++xgcSs3wn3TorHBRMAOLVqnow6MR6XhStkwLTDS3Sw/+PLHpPTYK3LF6mzyTnq4F/ulsR0VAjla8UAg71EKdgCRMcZ4REKs3HDHzQALPyk6WSwnT5wGMg1LY30Tq+27JTc7VVLjnDLCyvOMjCzJIFMnPjtbDh0vkl//8ins2wZRowRKQmyUrFqYLVtvuEYWrlolxaXF3MOT8scn/ygvbd9DYTiSvupEZdIl8/Oy5e677pAF+XmSlpYm3Sgkfguo2UFGlC/WTiYQnuJob0eL3H3bTRRicwErEZKVpwVZ5jaKqkOAiNGRSfnDn56Wg8cOSEW1qmmiTYaNrkDv6GKuAK72I6MYRm0RzH0R4/CW61bOk7vWp5t9fuJrP5MDALMR/xCKo8wZ7PuWW24y57dv3z45ePAg72VemAxCORVFIdiX/KAmCcYScwWZPxnYpK1bs5B7b1j2HD4qh7ChHMUybwzIp0XlVdmZkpMYC8zJloSEBHnl9d0SHh8vQTEREoQqLDk5jfN1SCfugwMAK0d3NZZSI1Lc1CfxaVn83SuvvLBdWphLr7lyo6xfPg/VQq2xDOvp574HPLW3k9UUNCYnzpSKV/R8qSFDKCWwVz583zvkpZ27ZdA7WJasv06OHj0q/S1lsmXjCgNu9uzZJ2dr6mXl+k1SXtPAYoI6ueW2q2XF+hXiSzvuJ0cqMihSjhWeRN14UBIS4yQfm8OebjKmTtZK5zBZQYCMcBQU/tzDQcx5Qfq5gK3XouWLZdPaxVK6fxugaFCcifNFQqPESfHah/lZwcC49h9F/86ODumkrbzp8/YO4HJlhYEgavNXDljqRrVGBZn3hMoAbePACjAAJetNd71DNt1wi+xB1ff+d99LXle2XHbF5TI+1Ce1pYXGeiwAG7RTJaVSXQfgp0/Uns4vQIvYXcayLy0+WapLq+U9t95PVh/92KWwQ8+jVZwKqfhfP9aQ93/0AYE+WksrUC/p1thQJ/W1NRS6KeBrUd8Ve2eDIX2t/bdae6kll8n+cdumgLFBsIpjLOs7hUWq3DB5R/pv81vDiRSUW9Zeamlm8m94rUJio74A9uhjCo0UIKn6Tv/Wor2qkob59wBz5gCfnROc8Bg/I0CiMTKnkFixb+C/r5NrcfAY9xiQtA/rwY5uPqtQBg4CGfQ43pyTbSmr56JQzWTymEwbzU+yrMi0wG+s91wfxDrHKSDQzQfbQM3d8UWhoyA1IBgVJDlZwWSIOclFC8EGUq149TuDgzHjBL5s2bhcYsOtz0IFUzo7tjNHFB47YtpHPxssIITKSPPUXHlHXuZvBV+a1WPBrpnqo2mIbytore8SwEcFSAASO2OouaVRfverX8oJlITdfR0SwDHv2nqj3H/vPcaCbc/+ffLr3z/Fd4M+eeCDD8r6jZcZtdfI+BAqyw6J4fo6GlqlBWXcN771Xanmfg2LjDBwbbClAwC7Qh74wAclOTtLfHm8hbnRG4WW5lJZQA5YxDEV+AQGWeel/a79rDaburDE5HGhktLf+nwXsMqHuaups1mOHC+UrdfdaFRFzXVNxg4uERWfgid15h0a7peDXMOy5UvM2NZPIf2OKNjrtbYL82q7pKbw3YyvQqMDo8Aj1H3qgahjGNs6BUgKJHXzRSllVF1qt6jjhO9X2i86ptU6z9gzWho91EWMtb4+bAtDzXkPovgylna6R14XpAolspUUECkY0k3PS/eliwR0jFsKJOz+aANVNQ1hr/fg574386bz/MvTAp4WuGhbwAOQLtqu85y4pwU8LXCJtYAHIF1iHeq5HE8LeFrg4m0BGyAZJuK6DNd/Ypv/1p4KHbb+s5uigv1CS8FiCIQbgQpy5fXoU/of8WoTokugrfwBu+iu73U74FTzue3T/bEZhW2XEsqs3rUyggzYoJCl52Pt1rqSmUoP11W5imqzrc9MUd91PQpjfNi3QpBxV8aEdTpzeAGZq7LO21JrWQdwPwfz7ym6NK1wsdVX06PHek4LYPY56HN6Dibjx22YzYQQ0zBDX6LvV0WXXUgbU1sZgM2seqKrR91ACNesK3Wn3qeZFMbeaO7trVjmzb628+xqxsPu13ZuP87cg/aTsbJzPaxAyuqzc7fZ+73Qufw153BuO7j38WxgNLOv7Pe+HQBJM4M0kN4EumuBVX+7isd67baFnT0+ZwMkLR6rCkKLtmMU0WIoMGZji0b52JRT9X/j2Kf94lv/Ic/87nuyYmG8NDQ3SFt/IFAXxQ4KGkqoHNqPQroVVD9K0e/jn/6EJKalsHq+WU4AkRQeFAGShgYGUTQGSwRqDs0bcVLEv/+BD4gP1cOK6jr55jf+h7FI1pR/KPfqqERQZP/sv35C8hYslJOnTpicmW984ztSfAarpvAYro/8jclhMoZWy5arr5RlSxcZuytVIPzp2Rfl0V89QaESmEjBVovpcShF7n/PXTJMoXbTpk0S5ESto/EwtEMI2TdtTQ3y8U9+XPp4LMgZJd2oLFQNMYgqoZVqZxeZL9Gx8cxLPoCNFqqjvbJpcZrctzFbrr92M3lYr8tvt+8S79B4qW9pAzj6sV9fCQdoNtU3kE3CdWHZl5uVQzu2SjjKmqH2TkmjkIumSVKjvWTRwnRpaKyUzTfeKN2jDnnimZfleFkN/UNBGxXSQmDb5k0bTF83NHcBi4akcxzlDm2Zh5orICSKvKEhaSPjKKC7lmvtlUNnm8k0SkOxIPL6yy/LqiXryLzCEstvQJJT4ijEBksJKj6f0DgZosCcHuotNUCSgzVDqM2wKGs6JffdcZ0MkXsTGBEvdUOoSigo97eWSQHqyNy4aCk5dUa8HBHAo0ZJycjAwu+4ZOcmy4Yr10tIdDw2c01knPjKIRRKT+/aIyFhoZIVGSw56fPktQPFcqy4SsJo28RU8qM453FssnwBDqou8GXxQojvqGxdl0d+TL+U1HZJLXaH+HzJipUrZf68HGAzELMT5SXj2ElmnBbeaxrqXYVgzfih77DViuY5Z2Ag4KoLy8Q2FF5RsnTZCrny2mtlkH7oBKh//IEHjWrEm74L9AOIDPYCHiiuo1z1pbh88tgJk+cyzrjqo0DuRWZTTEyUFBQwTg+eks99/GGJDU6QITKfJlWV1MN5eY9IdArthE3Zv3z2s+IVyIIC7p9JXajA3daNmuzsmdPk9gBO+KyzufakmwLJns9AQeZPb6N6tLYZCiSFQ/q8zuwKizTjyAAkYIwrC0atyaw8JCsXaUIzcXhMi+2jAKxxVW5QlNd/29BIAZKxCONHH9fnh2lvYrlkUqGEZh5NYmnpB5gP1JyzeJRAEQAkivh8cKtKqQ+rtlbgZmtnq7SSY9ZHXw/19xmVII5u1vzlAkcWRFDdlUXTzDUapYgCAv0s5gr1+wAQQVU9lmVdiISQdRTIPKO5RyFh/ACPVL0bysKFAA4SCAQJ537fvH4pdobW94wJ5hs+GlE2NgG+j7vgkUtBZKzrFF24fk8BJF1Q4MpwctnxuYMkY6un5+w6d1UbaVsb1RFwo56ssL17dwOX93DP1zKnNMtdt97M+PkYcwaWmYwvBrYcPn5cvvDlr8L5feS++z8oG4FIfHIzpoB3KOB8h73kle0vya9/8ztZuWY1wHoeWjpsJMkfakG5edf990hIbAx94C1hwJ0e7q0B+sEoogGGqjrqAZCH8O8RAN8wzylUCQ+j74DLPthy6lAZZi5QqDYyOkj7ArZRJp0pOWvUaPOyc6UZwK7DS633dCyNAFwCAnzkRaD11VdfbeCTjhudcXv7UY538NPWxLydxHhn8UxnP2A33ACkUSCmD/eebgqQVAGkY0TH9NR3Ac5R23iU8ai/tRis562QzpvvR+Z4jG8dr/o+VSRNsJ8RFj7o/aB5d3aGkoKofhb+aH9FAR7HeE5BtMJ8VZ8qaBoGXn/gU9+40NcKz3OeFvC0wEXUAh6AdBF1ludUPS3gaYFLugU8AOmS7l7PxXlawNMCF1ML2BlIM0veblfggkMzgIVLgeSuXJrxfvOEVkW0FuCOpdwBzLnlfBcaMgUEU1RxAafZBXpTdJkCRbqKehagmToZC27ZOMEdhhnUM+N9M4GTdWzd5oZG0y3kduUGYE0DgnP24XrpheDPbKg0/drzQ4nzv2f2SDy3l/8aqPK/Pq5nS+P+mhP4q957obadCYDMuJylwJt5WrP2dcHXTu/r7QBI+w+f4dR0lb6uiNfzslZYm1uT87JWZE/b2lmvnR7vJh9Fbex4hyp0QgEc+YvyKQTrqn8LRfkDaX793a/Jz7//FXnH7ZdJEwXJ4upeFHteFOQBRmpzhbqgjZwXb1UwoHK5ElXK5muuwM6yVjpYVX64qFIKT5ZRiKZQS+E9MT7GgGG111rGCvlb7r5Nvvmt78jBfYUSSAGxBzWa2kfFhPrIF/71IWypyOoY6GGVfZX813//xKgZHEERgAAsj4A4GzeulC3XXSGLsF9T06MR4MZjT/5Zfv6bpyQwONKsjh+lALg8P1euv2qjZJHps2zZEkAZShfASzuF2zhgRntDpdx9z3tkAHulATKJJrFxCgN09Gmxu7nF2HMtWrRIMgE/u17dSX6Ut+THBctty5PlakDJweou+fL3f0GxNoOCp5c4qf8GA7gevPdd2PkdA5JUSC/Fy2u3XC37Dx6S8JhkCRjzkaxAslkmh1ATjEl/b51csXkVgK6DIq8fWUgFcqK4jmvylToA16uvvSofev/7JCUxXY4dK5aKmlrxJ28qNilG+kcGiKaKkpSsApP5c/rQPoqhEfI67ZqUmCarsbE6tms3dpZrKE6Py6nyQuzbwmXp0rWy59hJaeMCE1AAxaLQ8UEJ8OS+MzJJplGg/7AszkmUgfpyScvKlcbhUHKpwoEtlRIw0ik3rV8sJYXHKXCHkB9zSlasWk4BeBRLuhZZTjZTMvCqB/ikNofHSirkNy++hiInWvKxOVy37jJgY4H89slnpLSi3EAGVQWpUssXa0MF44HBWG8C2NIjfSUhLkZe3XdSBseBlmQ6qcJAlYFJQKxli+dLdRXZT0UngQlkuuBByIgEZASiIhg0qrb73nk3OVNd8vjvfiM19XWAyGjsD9fJ2vUbJSEllbEZL9//+nflz8/+SXrG+7H1RCZBATkICNgPSEyIipL0mDhULEFyiAynPpQgY8Ch1Ix09nEF6tA42bBsM/3qkH5UpUKfdLRVyqEjuyUkKoTi/ZA8/F/flsjEeCwM2TWASG/dYXKvTpGDpHfdBEVvX/VBM5t1D9vLC9xBkXummTVvuVS/rvfYWUcKkIz6yKg21QLMGIOZ+cEU0rlvteBvoJEBQxYgGkdFovf3MKpTA474rf/W58wcqaol5o5J7pVxIMOoVzBWhk5xhCVJcFg86h8AUgB5aUBcopCMxZ2qlVR10t7ZQW5OgzQ1NAJXa4CTXUBlXqpZROx3knlH4bjCHRCN1RIKe83iAQVHYF9AjBfWjAEoVTWfR3ODgrGsc4YDkIIdBiSpAkkta4P4cUJQWYsggcCCKPLINizNk0COoVBEVVeaj1OLCqwMO0Ftd4UK9o+xBnUDSMaajvlDgbWdezSd6TSdSaftpMobbTPtZ/vvM6dOywlA5PPbn2OMtUoHSsQVC/JR+t0jfmoHXFUpl19+OUA1RcYASb9EUfmtH/1Errn+Rvncv34O0EhuEnN2OOq79toG+fxnPg3EjDHZQylAomgAlJN5suj0KXFmJctt73knELyDCT1AhplbB5inE2PVehSrN4D9KLZ0TrLmFJooBVLYEsiigEls7rgCo1jyA6iOkxk3Cbgi4grrwjEpq6iVpsYW7r3lUlJcDgBfaLLnFIgqQNLzaUBdp/OmKpdGUGgbAMn92z/A8gMgkTOUcTXUbUDhhCq36dduAK8v8EnbaxKll94TE2qnp3DR9YVPAdPVvoucAAAgAElEQVSw2nvy+adjWQGQNx0cCCAeBvxo39mLKFSFp2oiW6WrY1ut9rRf9Hx002wnVatlA+l1PL3y0ksGXCnQ1PtjFE/K+z/x9ZlfBzz/8rSApwUu2hbwAKSLtus8J+5pAU8LXGIt4AFIl1iHei7H0wKeFrh4W+CqB/Fsd9WMp5iP63LMf4ebFbJquWI96K62Mf9y/ce6u8LG9Q771VOqpZnvtdtsGuRMH88GQjMhz+znZ1vg2eczpQSa69ymoJELLLlBpNnnN50R46Zo0tN2NcZsqGY95Qa/3ACapXCaVl3NhkvnQLIptdZcY+tcEHQhiHRehcxcu7kohvKFIc0FAd0ssPRW2v2cfnZXubmpz6wbxAwot1acPteZ4NO6m2zI+nYApINHtdBpbXb2kfkHRVa7QOz+/GyApCoEPWdjF0VhOAB1YR5WbL6aHcEetECtuRNFu1+Ubzz8kGQkYTvUQfG3n9Bx7N6o78nWm25EhTEh+/fuk6bKUolEJZQQChhakittfZ3SDwSoaR8HHKBc6tSV4g5C0zNMwbYNKBOEKqBg6WITwl5VhmqGoPgRirLDKDuiw/wojD4ELAojQyxCXn3hWcDQUxTh/bAqI1cGxUEEcCA/L1Wu3LROMnMzDJioaGg2AGnvgUIK2SiVsNXSEPv87HS5fM0yY423cMF8Yw2nhXmfSYqJk9g/dtbI17GB2lPUJH1eFKMjo012RjcF0MHeLqDImKSTm7Nl05Wy+/U3pQp4kxEdLHetzpIbsdo73Togjz2/Eys4lBhY3XXXV8llQK17br2Oph6TurZBKQRu3Hr7FjlNdlNn74SUnCiT0PEAKT5yUG65bgN5LRPijMT8C6utuopm2sFHcuavlprWLlm4cZ38Yduf5botZDg1d0gNz58tKWM/7ZK/ME8cUU6UUyGSnDaPHKfXJQwLKi2OlpZVAF4SJMQvRCpPFUkudmsTCj6ASHWoQDZftQW1jVMOkRekFp8J2KwhQpHH3zwp81auk6Ur8yWMzJiz+3dQrPWXtnHgXUwSShAsPH2x38sIlv62Rnn66R3SUNsot2Lb19bRRuYNbZ6fz3EdZPyUSxgqnWbg4E//8Jys3HgF5xQvUaiO7nvfP8k+7BjPni2WHTt2SCc5RkMUcwMBa6PjPhLJueMlJ+O9zaaw29AxLO09Q5IQn2IpD7DTGkDJ4sBOTpVrncAIBQYOxtYIBe/Q4ACpB1LcetP1cvmG9XL6RKF89zvfMqrWSPo4zBlJTtJ8ued990oUf+968XX5+c9/Lg0DqMy4J7qxwOzsbJf4OJQJQKTbr9gMyPCSP7z8Ck5tDqztAiQ1a55ct/V21GVLpLmqW6IcUeKH1Rg+dpxbvZw6Ra4OeTVD3G8P/vNnJZeMG+UPatKlRW0tdJ8uOmVUDpZ92sy8I2M159rszy13gGQ9pkBI5xxLqWGrjyx45MoKcimPjJUdP2pjqfeGFsot1ZEFjQxIouCuf6u11yiFfwVNRunq+lKg4GVSvfawI5vwwbIO8BoANIqOScOiEUDm7yBPC5ULCpdhVRGjgFHFa3f/gHSTC6U5ZrVV1VJ2pgj7sxpsCPvE30vVV3q+w4w1CyBZdpwWQJqk3X25bycVDvgHAjWCUJ5gCRkSYn4rUFRoFES/6N/6uN7DgSjUFCB5s28FSPHRoQDlDACS1aiqwNLjlZScxk6wwbSHqppsgGQrkIzCCGWLUR5NuhRJCpdUvqSbCyiZP3mNURypLSFt50tbqSpGIc2+PXvlxz9+lMewQe3tkFHml68CgdKA68/+4fcSSXbZmlWrsWgMIOOtRnwBG//5ve9Lanae/PsXv2zsP1V5quf8sx/9QIpRaN59+y2yd89uqUEVNC8lXUIBSGrNG5aXIXe+9z1mnDW0YKcISPXGMq6lsYw+HsLOLUQG+kckFnis5zlE/pieY2pqJiquaOD9GHNMr4RwDgjN6NMJaWAhQVVVgzQ3dWAPuYZ71SG92LnGRse5FD/aX7Qp1xdJZpy2QVNTk1nsoHAplHl5mHm8sbERODsikWEOQHUgx8Z/k8+vIVVBMd8qyNLPIwM7+cywLBlRjut4VVWSNrsq4HWA0L7a5gOAYz2Gqrz0/TouHAGB3BHW+8znoxlQ+qPKO6vrVCGr41373EAlhaq8Xu8dKwNpWO77l69O3YeePzwt4GmBi7sFPADp4u4/z9l7WsDTApdOC3gA0qXTl54r8bSApwUu8ha46iPfNlZUU2of1/XYKgV3IKL/IT6zNm4Vy+cCQ1NF96mCulVIn3qtHsfszAI5U/lCLkc8cxpuhfopWOVGuaYVQjZomu6MaYhlPTanmslWSrkrntyhzwylk8sixz5XN6WRO7iaPtq0jd3U8Q1AmgkUrPY8n0rLdT2zQM+cCpjzgQv39/5Vqpx/vIE9lxJtthXh/7ezngWmLgjx/sYjzQZYrmO8HQDpcCHh4/b97KYENJZU/NgrtdXezrodXXeU+W2tqtY29/ZCoUHx2I+V5VlZGRKKhY8pV/M2f68RqTu9Xz7zsfeJP6ClH4ujNvJyvHwDJSszXT74wIcJZg+SosIjUog6JpCie06EF2BHyEOKlJO19VLd5S2ljQNSXt2Pegg1AIoSf9RDuppd54gJzdfABytAq5oU7/pQH4xjaTQ+2C6f/cRDctmazVJdXiGP/uC70tSKEigoBECB5RIFw3CUJkH+47JixSKZl5cjoRGRso/8oDf2HDTWSvAKVo5PGqVRQV6u3LDlSskkeyc/N9MUG1Xp4E8KfXXJCRnobZDTZNj84eUiwBcZORQOVXnkRx5GlMKIwW6JxBrrfe+4V96kUHuUwPol+ZlyVW6qXH/lFVJNltmpqjoZB5h0o7ipKj7F4+skWAZRDCWRtzYiu3btkpXLMiQxOUnOVrXKcy/sAtzF0NbesnLFfElLj5Sz5QcllMp2HJlB5SVVkkmejiMmUQadQC0UOJq74k8Rvex4idRU1UpVda1ExMfJvEXzKdIrECOXhwtfv3YdBfshqaksJtuoXVpasM2iUC+ADB/GxAT70VX3V6/fIEkoi7712z+gJhuRu69YJCHAuW2vF0tzH4VaP4LqAYPRKKrSUueR1zYuCak5smLZMvKBDpCL5yOF+16TZ5/dgT1YiNxz560GbNW19aI+ygCmkNNCQToxJ116WM3/6O+eksyCJRIRyzUB9+67/wHUE3HGTmvbs8/I448/bvrNEYrtFsBKM7HCUCX5oAjqJQvGJzhKqrDYc6B0iI+JNZZkqlyZwHZK1StqOzUAjHACEsZQgHWjdhlGCaQ2hzdtvQE12BH54Q+/b14XhaIoiLGsire8/CyprqiW4a5RMlNGpM93SAZoP28yqzrbWskBapd0lE6L03NoPx/5047XTGF/2eo14sTab9nqK1GQkULl7ZQEMq78xvqlq71C+rsrULcMU0CvV10LAPFeWXvtDUYwqPeZuR25WUsp/PcAv/Te9UVdYd3DrlUS+hl3nr9VSWh9CLoUSIxb3Z+dfaTtqkVw49fIa3S/mnmkmwFF5gfjSorkY5BDy6KOe5CxYSztTOaMZWupAMdkAamlG+PHWyGRXziWfNGofuKJpkqSsKg48cc2btKXC8MyblJtzzg0tyFtLtjYCW05CQTuMwqk0lMn5WzxCelsrJNJlGJ+3gpzrHNVZaV+rOpxScExahM/vwCjPPLmnvZHdRROP6tNXYgNkLBiUxWKKpL0cVUdqXVdiAPgwzwXSF8nAgMXoswhpsf1DUWvboJsr0PSByzRuVGhhztA4oKsrCMdb5ppCECyLets9ZGZY11ZhVPfrVz9pqrL1tZWozTbvWeP7ATyxsfHyiB9HszbvvulL0pOapKUV5QAP3pk/gKUhFhDvv7abokBCD383e9Jal6BPPy1rzP35jKS1EBU5Knf/0ZeeeV5WV6QJ0sXFUh3U6tEosTS+aGEDLC7P/ohScbmUfvMGa73BAZ4zHsTQHOFhArkVB2kOYY+5Mx1kdlVXVklqWmZzFPp0tU5yP1En3AfetGngaF+KLVqTa7d+rUbaF/UfmRhObAwHSJDUDssEHBjAUfam77QMaU5WmpHrPlCqvwLdMTKwcOHaMthmZeZwvgDfKq1MBlM+p6enh4rN4n2ttRyqpZVCATQYZwqGFR10ACqTjP8oUklZaVy5MgRA6sUAAYzj+nvpIR4KWDRQBhZccO8Vy0qJwCnOs41W8vcE+Z8yUvCAk9hUTgwXq3r9Bp0wcMIUOuejz38N34x8LzN0wKeFvhHawEPQPpH6xHP+XhawNMC/7e2gAcg/d/a857r9rSApwX+4VrAtrAz/4E9hXIsYYQu67VW904XqeYq2NuFfas2fj51yLlyF/uRmTZq9rFcJGmWBZ45lkWWrG02BHKd8/Rz02oQ6zKsa5pSiswo6Lsde0ZPzaAwpgBiH/8cVcms83GdpGtv5wNFM5VW5wySc5ru3LacrXw5r+poaudz7OMfYXT+jZDrwrZyMy9sLtu+2Y+59GnWWDvPdqHXzH0+c90bunMveTsA0tETFa7bwDXmze2i1nVWkXgKIOkZaHCI/p6CSDom9XX6IBZUmoWhoCM1QWLjEsk2o/ZLddWbQuoARfB/et+7paK4mMLjpPQDO0Y4jtMRIOs3bJDFa9ZKZWmxlO3fI1kRPDY/QUawL+sYYmU9Vl9DAdGyr7BcDhxGQaKh5hReo+LI28FGqYdV374BIay4j5VuLL8oZYsT8DQ40i0FZOgMdvfKygWXSWVxqZSfKZQQ7Kmquzulrpn8GkCSP9eaGu+kcJpvlBSae9PY2mkKzI0okfqx3QqLjDEF7KSkJLlq00a59rLVKE0CATdYzPHTWlNCVk0XhcNWspbK5MU3y6S131sqsZVKw34tjNX1SVHhUpCZhEqpXRbkLJI3d++S0qZKk7+Uyur2eIBBIHZx24EKuWTh+FK4bOH9W6+9SsZ7WlGhDMoLL++T6Ci13hvGYmlAeof9pKyuR7IXrMfOLkFe2fkShU6nLKT9wsnICQSutDV2yoFDpyQxe54kYHGleVFZOTlYcIXLsTf2y9nTZ2WYAih+bpKSm4ttXK+Ul1bIooIFJucpMiIUCHVcXnttB3kjnQbADQ10k+s0INkZ82jTElmakyvLN1wp/+c3f5K27ja5YkmCJEeHkVWVJjvf3Ct+IVh/kRXjA2BYvmK9HD/TLsGhCbJi8Qpx+HRJbmKPvP7qM0C7YxTpw+S2LdfKyRNnpLa5h/c5jRIqLMIpcRkJ0g6AfOK5l2SIMRcWHQsTCEK5c6ts2XK9RAHnmlEkfOELX5C6xnYZAWwGBUegJMIGjX72w6BQC/fD2Gq1drJvrA0VABnxB+N3eKDflSFkZZtwwigQVEXiZSwMA1ETxaJQ8+PfpdiUdfd0oPTC2oxidUtTHYXoTgrLvvQxIIbfQfFqyebLcUmU4WYaHu6UQArW6xevlECUcmc415vvfidZVB3S1NINQAFm+Ydh5ciNQ8E5LdFpoGRPZxnKtQg5AzhQleplGzfLdbfeRb5NMLZ/04s2qquqDGBQeKFKFeuzx8oosxYxTH9OWx+N1mNaVLeVR0ZtZFRNPMZ+puCR/q0ZSLMVSJynURxRMJ8wNl/8jYLDgkquorrLNg6ZDUdFeUO7ewENGORY1DlRDcZgPRknoZGp9Gk88AjFDX2iFn3egEe1O9OcpDEeRJgHSOCHmj9DFXDRI1X0xaljR6S69AyxYp0ADc0jsuYnCyCRgUO7eaNm9EWRo9ZqPtxz/sCAICCRZl6Fkn8TDOR1Gus6VGHY2ik40NwjVTT50+ehqPomJ4YkAAiSAojNSok3AGmMca0AUYHVvn27DcjQ8WNs6lw2dgptkVtNAySgNzjJwDSV2biDIxsm2eojbUvNtNI+PbB/r2z787MA6L1A7WDTJ05/P3FynZ96732Sl54GtR/HjnJQMrOyuU+HpKmuBWjbJh/+3BckEJu6//jK12Ut1o9MxuzXi3ulUj79qU/IKPd1dlKKLEX1V3G2TGKZ9wKAa2u3bJbsRQsNxFGoNgqg8aENFCJ1M5f6q8UefT4JXBvGdk7HkMKUJPbVw7xVePyUxKO8VDjf2d1BNlyvVAJqVi5bjg1enBkzDuZiy9pQJJr7urWl3YxJLdCqmkmBkF5/S0sLVnkhQKEAGUJdOQxRrASYzS+YhxrLyqlUqKPg1GT7sY2ajEcFnlYmlbFdVDs6zlPzugKDHCb3aDcqWAX0Cp7Uii5vXq6sXrVCqlBwvfb6DknDevQa5qYI1KyqTtJ9jXN8X8aXbWOnxxvo7zfKKR9zzwPZDEBCAcl5veejX/lH+BblOQdPC3ha4O/QAh6A9HdoRM8uPC3gaQFPC/wdWsADkP4OjejZhacFPC3gaYG/Rwtc9SAKJKMispjIjBKUAUIuly2Xhsc+5vnL6i61j9qG6N5cKqNphdHMd9pFr9mrcfU4533MdbKzC/hTBTTXIezi/+xjWNdgQRv347gePSf7aK73z/nYbDsz6yhzZilZIMxcpHU27uDLbuTzwJS3AkDOt88Zx/n/kyH9Dcee67rPtYxzNd5b3P/5+mf2vTVX/5wPWlmPm86d2s05oNHuc9cYeDsAUuFJ1CR2c2gxeSrXxBr49nnauQ8z4DCFaW+KzFpu1kwh3bwBSLoiPpHV2lquU4iE85MMdDXIV774Odn2x2fJqJmQAAqJI6g3fCk+e3mPS2xigvRgbZcZHUVVuF1ig/0kKT5CGjsbUCRoDkmUNDarlZeXOJwJZCg1UQAOoMjrKx2svu/sZ/U6FmqdrJwPCXOKtwOFQFqMPPylT8lP/udHcujNIvFBDZFMhkxEbKQcr63GHg+lgl+oDPd1S2IoK8wBHppfU15ZKS2dvWQ5LSAPpxaI0YJwABsjAuHV0iojOVEWATIW5QKGACPD3Q3iO9QmV65dKH6RDik7dka+/+M/SQK5PG39feT5rJdBVDi7dr4qd9ywSbJT06WsuJaV/OHAmloKpQ2SGpVMHlCXJJFXsu/QQQkHlngDzkJQYmgmx1h/J+1IJg7AKDsrXbxGW43KIMSZiKUZ1k9jQdJPxkh9MxZ+/mOyeeVCQnEGpaKkWiLJSdpbeEaKzpZi9fZeytoAsSiyqoBIjWVVrLY/CsDbIKfLsbkKjQRiYROHSmfVmpUmq2mcwvAQdmFFhUex3XsetVK5xMQmSCHvW6b2chTCox0RkrVorXzzjy9IL6AlNcpbMsl2WpyWIAtz5sn+PYewIBuT0Ggs8iITsL9Kl9p6FD6BkZIY5iULUgcp3G6TVw6cBCaEyKcffFB+8avfSGl9O/AuwSgP+vp7paAgV979wAfk0d8/La/t3g0wCkPZMMJ7wuSR7/0A+7dsacNiq4Ti9xN/eEbe3F9IBlQWhXGK2zreKHAHAAZ9gDpqhzaIpCWA4rG/trEWrwGIWvjVwr1R1GiWDsVmo0SgkO1A9WZDVW+fCWNrN9jXRebMEEX1HiDcqPR090uQTyysAIDjADxxTG8sGiM0l2kCRQR3SX52gVxx1XVy7Z13UaAPR6HjTW5OrbzwwmvcdPoKH2lsqpH0lGiJiQpAVUOuzBiwlKytCfKl0pPT5N3v/zBhPCGWBRybgtw+rMMqKipMQV6Bhlp1KUCaBkeu+1ozjLjfNSfJgkguezpVItlqI4rrRplkIDG/FRxRCDdtoooinS2M4sICSOM8N47dmRbMx10ZR2NkYo1oFtL/y957gNdVnWnbj3rvvVqy5N4b2IApphNCbwkJISENUiZhkpCEtC9t8pGZ9A5phEwooQYwHdsY996bbMuWZFm99/Lf79rnqFkyZq7h/2JylEsc6eiUtd+11j7Oe+/nefisDyXHKJgsniDGGxRCHQF/QeHx7O0MJTLHcQlZ2CemKoK9z0OtDHTg+Q61VDIa8Jwre7Fq7OwhtwbhIdMu2BHN/h6yx8q1e+dWbd+wVtXYRYI2HPRx4zY6aD5l5OKER8TwjWVdtOUskXOEQiQSoJoAiInj22BgJHlYlnnkABIqLvvZ5R6hrDEYHhZClg+LYNqkYiAycMlqb8oWTuUdHa1OgWTHb/U3wOCBPO8imxD2ip1DjbkHG2BkLTrrUGCaAxvuuhXmiBdz+TusR5fhwxwYwIyPidWLL72gn/3kp07JiVmfEslY6yTvpzAlWTece56SgFxdqD7DOa7q2jpNmjSF9VKsVwFO3/zJz5RITteSi9+jO9ljNr9h1KcKddw3vvE11IVHUVfmKgMlkMGgdhSeCWlJ+vCn7lIyVpG9PeTWJaertbbFGzfwvJO138L7h3GcNj5bu9WVAOIYcpGwLqxHmVTVcFzpfC6EMbaVa99URla6q3d/e6vyMrPdMRuUsX1uoM3UhMePH8fSrsXlMvVybrP3M0jTyeTHAfnscgUbQAdkv6ysTJlZqdQ6iL0c7GUV2eeXT+1m69Tew55ve9vmtt+s6FjrNj8VgFx7/T/+8Y9at26dbrj+et3C3szPzWP+scXDSvKJJx7X5m1bNQfVZEHReJePZucKO29YLp//89Llgdm5wxR37InuHkgn68b2SRe2qh/49PdG/tMh8HugAoEKnKYVCACk03TiAsMOVCBQgXddBQIA6V03pYEDClQgUIHTtQJ+BdIIjc0QUzWf4sd3gF4j3EMzrvnunuhHT0NvT6zIyCa6B1GGqInca5q7jk8LNcQvb2iz3v/zyPs82uVTTQ0b2+BYTniOG/5QqDVUh+U9b/A5g1U6ER6MRixOTjHeDpQYWs1TBSmj1WzYrIw6PO4corAac12fIqD5X9sXI2DaqBBtNAjnH8AoMG7U+vsQ6jDl0WjPHWN9DV8vQ9bdaHZ4Q9b5OwGQtu44OjAA10g2HORTJfjHabcm0BhNWeiUC2YZRDOea7qdvVMSAKegINdVyVyjbOd0cWX7r3/2M/3XD+7jKnSsuVC/tLXRhERFE24WVdZ8pSGaRmMwEWVATLiXRZOGkiglNdE134NQLQX10FRFVRIGUFq5boNT6IQBAI5WH0dZEKnFC85xmRWvrVkGXIkkSyVSNWQj1Ve0KQ7VQxSAKyUdJQe2V0FxSagfGAdXxEd3NSgJxU5qEs18rug/crxWZxNAX9dUr2oUTFWN7TSszYarn2yQbI2L57VQIsyYPpEmaI3mFKUoPSkKVVQyQezd2r+vRgeP1mkaV9g3kv/x/IvLNaGwQEkRNKA52AP7jmvixGKao1y5T2ORweiss89H5fOyNm1erzwarLWNXOEel66iiRO14tUXOa4YTZtxhjJoxBbmx+nFF5+jmR5G/tPZKm/oUA6gJDyKK+FbatRaVqJomubPPve65ixcrG2HjqmyplYTC/JRr5yptZtWaUJxoTLiE7C7O6hJM+do656D6iCYvnDyTIWTORLNHOWjGginwXpg7yEa80dgewf18N8epOaxqjhSqlSyg2648molRiWpOyxBDzy/Gss6sqViujW3mMZv5V4tmT9H0yfO1tPPPa/WkB5URJOBJoWArnS11XUrLqxL8yeG6plnH9Zzb2xSJoBtMtaGG7diSYbsJD0zR/k5+WRclenyKy7RBz76Mf3l6ef181//RsHYlXVBKS1D6zvf/Z4uOu9C1ZnVHmqLXfsO6gtf/TY2V7EqyslQG6qCUJrypp6wPJJkrOvaWb+h2JmF0MB3sMWnlPHsqDzbKf+XNZrjY+IdRLRmfw8gp7OrhcymA6yrbsbRoLrGSmd3GBtJUxxYEEa2UVc3igysECOgEKlZSbrokssAN3F67qVlKp49S5dffZ3mzzsTe8MebPtKtIxsLGtKlZYewjGuS5MnF/DcXtVVHFIdUCmWnKaJgMZbP3S74rLHO3WNffkB0iEAqDXKHXigQe728UD+kU+F5MtwMfWJHx6Z2sgUGWbp5Z5niiMHlqwulvNiNnZejpEDSPxsGTOm4OgBIPWhxDAVkmdfZ4814EMdzUkO5U8IELbflEcAAsukMeVRVEIuNoOpANN0wDD5RwCIsCiYEcoj+IqhaZ7De9tPjLmnL4x6ojrp9JRIcGMgg1RLFtKBXTu1Zf0alR0GoAFbnILM8oTMLs7s6lAeRWFZaBlpBjfiOE9Foi6KQgVpqqOYaH5mPUcDkAwihQMZEZy57CNT/0Sags6ypQBokYClKROLnILSD5CCAFbNrLHt27c4BZKzR+PL1o2pjOz8aQDJnRH53YElJs2plLjfoObAly8HKQzo1Qwgt/FEoYRbu3qN/vqXP8OGO3TgYIlTKZqdmymQ4LCaM26cLj73HL348vPYcU7ifGQKvQjOM1l67NmleuLVZVgmJgJIbtEn7roTtVswcDRUe3fv071f/5qqams0ubhIqaHhwNFSRQB8z7viIl19/XUAIhRbIdHqJOsovJefOd/28/zK6grV1lRq2pSJbm+Z3q4fBZ2B1OXL39D5KDa5C7vLLgB3BUrJJLVh79iFCqm56pgDcab2scwhq1Er6p1YA8NAX7MaNMWTfUDYeb0VsN2A4sls5CI49hYWQVxCMjlK9Q7mxMZFoG7Dkg77PlM0WY6cASn7TLM9ba9t9nPR0YwfmGkw1tayff6YyvCnP/0p56VwfejWW7ErNUWqt66jea9qavOPFziHMa45C+azPkM4Dqw8OafYB51/3bt15wfQdg7hNQxW9QCSuoCrt34qkIH0v/ZvvsALBSrw/7gCAYD0/3gCAm8fqECgAoEK+CoQAEiBpRCoQKACgQr8k1Tgojt/7HoeIwGSj+R4oMgxoyFqilGa50Mb+kOBi/e6wwGNd+he8LVneef9Pvg1aOk2qBAZfMxwFY2XgeCJnQaVVCPLOwxeWRN9iNxqqBLIe94olnJusL5aDIFeo6lNfK8wqvJotNc++WuMUGyNBiK8EZ9gtzaWQmagNieBQG/53OGzNfy9x1BOjbXkxwI5o9nHnar6yv9eo8I23xwPX4ThydgAACAASURBVHOjj26sOowF/7ylMWLOfGvnZPe/EwBpy65BBZLbPT7JnV+x4L8dsK3zb0VfKawpZ43PHlQOBkJCgDzhNE6nTix0blUudsTWHU20fzz5hP7tU3ei5IkXghzUA9gE4f8WHUXDEURlTecMQtinYhuUga2YZdEgvSATo0GpNBj7aJTu27VbScmpysjLUw3yg3iybJqwatpdflCbuDr8fdfeTGM2XLv3H1ADqp3jxw/T0MRGqImgd45tQiaACCXKobpmlDAZqmmmudfeolm52BXlprsG+LHqGnXTLE1FaZSRk6ste/apvLqZZiGKDJqNiTR3J2Ozd+HCee4q+XRUR/On5ymeXI8DZeVY7CVp1bKtGlc0RZ00hs8Eajzy5HMuH6YoPVbZ2DNt3XyA3CSapfVHNfeMBeoJTaKGYSqvOKyjpQdUnJuhaGDFmu2HmJQwIFctIGGyZs07i0a4tHDhVG3btkl/efgJTZ51pi697ibuD1NNZamCyVkq377ZZZgcPFqt1JwibS+poIEbgi3Vbl126UVas/4NzZwznTFHoOBo1MQJ01SJjVrFsUZNnTFXxxtaGFOUxk+dh1UYDVYgzdbNa1AfhOv5pU9r575dNICbNJ5m8PXvfa8DPFEJ+frafQ+pvg2FQHSHzianKRQF2f5Na/Spj32C82mQnl+xXBkFxQqOiMN+KlT5GRNR57RoQk6wHv/7I3p99Q4lYn9Y1VCtyORYddOctQbyVOBYKCfk9JwsJWfmOoBUTYZVQiyKFBrCDQCa393/e82bMQtQ1Kz1q1ehoDpHd3/5G9Rpm+aQbXWsvAJ7t2Z10dyPJtcmBtsy07bYRQXWZLZMImv0u6wc58toN17Gl/1qt+FYEUZhG+dUJLxvFMCuvqZcdeUlrN8mXg+lE+QjtC8B2BHEGotx1nXB2GOZZVZaTiZQ6xuozHZrxarNqsXuy5r8t73/Vp1/7mLs98q1acNG1HZVWH+RFVZT54DVeIARhEm7t65SMLaNC2ZN0ifv/AQN/lxPXWO7jL3Zip2jAaROHmuNbWdD584t3q278GLItwFgf+6RUx4ZqnEKJM+6zmCSX3nkh8tWE3/ukSlkutn3ljljqg8DSZ4ayft89MMjyzsL5tugWgi3EahPItm7iWmF3Ca6XB2DOQYzQsNDBGcCBHgAyWWtAah7UKF0YT3Y3RuE6qQfgBTkcq4QqagBa8XDqM62btxAFtJuAALednwFm32gWZ+hHIsETsWwJ6KBR7FkH0UDpaNjIwFEYShayDviMREAEbMpjGAMEZzHQtmjpj6CcfO7nR/JyGIfx5KbNnnSBBREPMaWi9WJsVZjr7aPPWYH71Qu3LqsI8t68oEig9B2cjQgYkolP1gypaE9xmAZqNyDlNTUMphaUPE8+vB/6803Vricpmvee5Xq6ur07AsvumyyLmB8NAAkA6hj9o+h/FxSsp9zEcAzJU15qAC//O3vqYWzYQfn6BuuvlH//sUvoKzs0/p1a1R9tFL333+/6to5pwLScsiYs7pfdMvVuviaKwHVdu4LAvAnk/cVzfiYB+agvKqONcdzEkyxRQVYd80A94T4NKVgf2dwKwwAZ+esg4dLlJSWotT0dK1ZtwWbxl4tnD2RtcME8l6WoRQJ2Ok0ezzLtEOpalZ29hnTzfnH6tiE0sms4xJQXYVyvutmTXSjigoOifP+bUcGXwQXApjyxzZtUJ9Zq3p2evb8bluvrM8wgJxT1wGeLWupGeWeretK9l8nkGnOjOnqYA2tWr7c5RnNmTVbs+fO0ZYdO1WBwnHS1CmoVLHYM3Uba8QglL2u7Qe3v9x72j6wfdE1AJBsX77/k4EMpLH+nRe4P1CB060CAYB0us1YYLyBCgQq8G6tQAAgvVtnNnBcgQoEKnDaVWBoBpLXDh5sqw9vknt/8VRHPunBW4pVBuHQyEa+e217P3+vfRik8r+wz6RuBMDyijyoFBoLngxynhMBlhuZTz01Ejv5lVXeYY6hTvI340c8xg+8ToBuw9QxXgPOvkaqn3z3Dl9Hw0DP6NRnTFAy5OEnPOZtqojGhjFDVVqDQx9NuXWyDXIyaPW2AdnbgFgnO67RxjsINYeDIrekhs2z/3f/vhoBYR1E9RRz7xhAosFNC84dhv3XD41GOy4/y/Ueg+USTfIQrsbvJrS+q5tsEJERQiNt+tQirh43azuuSOcqetvEG1e+qZtvvsYpPuA2NP2soYcyiDwLy6JpovEfh0LA7O9MrZORlkrDfLNiUFLkYGPUXF+nOSg2Dh48oANHD2re3DMVG56olRvXqzsuCIu2Pbr6svcypmCdaWqe5a9hCfY4jV/UClwNn06uyXlzJrqMjqq2PsWkZikGNdSBnZuVF9apWcW5NPArNH7iFK0neL6a8Zi13vY9XOkfl+Zyl+prGxUf3KdCEuuvWnK+ashKSqL5nZQUorTsdG3ctVdZuUXauG47VkeLtGrTNh3CVu8IConOrlZlxYZi6TZZORnjsH1qUngQ9nA0HXujUtQLeMhOT1FV+SGlxUcrMztPv/zjo8oClk3Dts4anAkZWS6Laj7HER0TobVbdimGRu3sReeqqbkRVVSneskgaj5WqmNHy2hwMjYs7KobsIZCqbWPGuWNy1NdQ61SgWl1tWXkf4Rq+uS5OniogmMM19z5Z5E/tEOpecUKSymgAYptYFCP9u/apuPVlXr48YeZbwMFzSokB2YmyoMrLr8SxcMC/ftXf0oG1F7l5sVp3rRxiult0YtPPabzFp6N8itZB0pR0CQnKq+gkAYzKqtjrWREZSo2qkvPPfWMjh6qx7osRvtqKpSUm6rGzgZ1ABqvXXKpMnj8WiDh2s3bgVsoSaJpGmMrFo2K6ihN3V//+tdactZiXvOYDqJGyUU91YSF2stYfgW1NtIcrtGmXaWqADaEAxXamY/ktETXoA4JZuWiUDElkolw/CDVGtvWBDfbLINI6EXcY6KBSDE09tF7AfeqsVAr4fnYdbXW0vQX+VKZgC3WGFaEoViehaJ0sByXXtR1F11xnVau2QFMKgKkRaJaqmbek3XXnR9Tekq8A12bUV91o3irqmlCXVGj7IxMFaCiaqw6oqqy/YC3OH36M3cpffwkhxu8zwmzdevRYXKQ2oCitkfZob5PQsvk4YuD8AMka6CbmZopkIz09Nmt5R8ZNLODAIrYY6wR7u5z4MlrxrucI7OmM4sul3nks7EzFZJZepnCySUrsfexq7PvIKRFwWHRTr0Wj2okOi6FzKMswFGCU46EoaxyOVnMaRhUxhQlFrtmr9HLecbAESV1WUhmg9nRHewpkGBF9YC2skOl2Cxu1R4gcyMQw84vYah2TNUUwVxFW8YRINrdurwj7ovm7wCjWFMdAXwiIEWmPDJljlm7hfINUuS7x9nZhXA+MyvERM5ZE9iTYdilGUDy4Br5aaWl2KmVun8RGAyzLwfyAEYGhCzMyepnACkqCgs/mxJ3fgea2eNcGJedWX3Hb/lNgLwf//A+LX/1VZ1z1kJ96e67yeEimwhrtZ179+o//uM/UK7tcoA9C9h4yTlna/7MmQ7IFJJpFowC79s/+i8y5LY75aapwS44Z4nSyJA7cOSwdrFXbnzPlU7d89wrS7H0BDO1d2oeYPu7v/2ZWjiuYKB8VwtKJ+bRLhKI4lyyc+8+5itaBagFDx/aowcfvF/HjpWRudSq3JxCztXzlA4sWsR42oFEptYxe9EIIGwDgPrI4UOaN3WCy5Hz1hUAxvYiYKiT3DmrUywgy+4zlaHZI7ZiYxlCzU2N1djc4CBcJ+sgJDiJCxKaORdwAUNEEHut1mU/jR9X7ARBLp+P+rqZNLtBpsZUXOGASac85C+mFLR199zTT6kPIFfIeXf/zp2ApFa9F0h+xoUXq7WhXpvIIYsmF8q0iSxJZ2VnOUg2vzZvDqDybcdkANAPkLpRSxpAuuXj3zrZP3ECfwtUIFCB06gCAYB0Gk1WYKiBCgQq8K6uQAAgvaunN3BwgQoEKnA6VeDCu37sUxn5rd+80Z/YGh/lqE7WpD/hb2OAj5OoMzxF0ejKGjfGYdZz3vjGUoaM/lo+KDai6e8/0rGUQcMo25CyOKQ1Cuwapn4aUUYfIjtBtTIc5Q190tsESKe0GE98zbcLVQbfZux5PnG+fI8dYx2NDZTGJl8ngMpR1HID8zuWmmuM9eBbYb6nn7oyzNtPI3fUIAC1v78jAGl3Ka/sEjmG7RVr3Hq19TenvbE5dYbvy2tQc1k+D+4KskZZN9kvXPFNY27KhFyuJufS/RAvQ4V2qqpp8N500zUoiMgzqmmk6V/pGt3WZOzr7FUkjfkmbIxamupQXGSreFwulmn1XFkfiYIpWIsXL9Ztt39Q23Zv1dKXn1UNNmVNlW1YzDVoykULgA3AqPAY7di6Rx/7+KdcZsWOPRuUSoZScx35QskJmkLjPR6lQ3RKtmaduVCJNOxrUI/sf+MFpUWb1ZE0Fzuxls5+7S85pCNHD6uM92nhSvYpAKFN23crPytDsahN5mEtl5ZMRgZKhqOAmHaa711YPG3YvFMJNMdjY5OdQghfLGBVPAofslnI/JjP1etzJ81AJdGC/dwsZ9XWa5foU9s5UybpONZwZmEXhU3T+j0oqFA79LbV0XStwlYuSVlY2C2cPlllR46oiWZ9B03Q7PGTUQaEA6giVHFgDzWsVgdN0LbWPhWNn6jaqkY1A0FCaXyG08QNRUWQlZ2q/XtWoyqKV17+VD361EvO1m/GnDkoEg4rJTNf8eNmc1V9nxK661RbXqZVG3bpuVdfUzz5VEFhvbxHI83SDt14w/t12wfv0LbtJfryl79KFtE45i9TUYCmF194ll2EQoH8k1DsyM5fvFC5GSlYXk2l8V1KU7VLew7uVBUqiIzwbDW19mgVxxCKJWBZxV5NLizQp2+5neb0cT0ODIpLzVBZaRXZR2SNkE8ThHLE8p++973v6eqLLzEvRL350lJn+1UwaZpTuL3w+CPatRuFSkmDDpTXKQhYYODMwEAfUMAAUgQwx25dg9/UCzTv26mh+912iFlVAUNBpjTBY531mSnkelEEdTVXA+MqUR35VAiMLZ75a0J9YPk9iahGmlAyhMamKxRYGB2b5SzcDIYkk0fV3o69YFGubv/AzQ5svPj8yzTN+1RX0+qUGB1kaWWkJZC7VahK1mv54b267rprdd5llzuRkF3I4NQr/FwKxGgi18tATgj711nU+S3sfMoqUxV5F2iggHGWdZ4lnYEiu3Ugiaa7ISAPIHmgybP2Y50DxLxGuf2MJaAfKJnywqmPbEDsJ9Z1PzUNMtVKpEE/yzMzy7pUZ1kXjhIoApASxd6LCKfmgGgDbpZjY8149aEmYX338XpEmKFA8gEkxmIAqa0zyFnY1VTVUJMy7cOKbd+e/QAksqZQ44Sz96LYn5HUNApoFBtvyid+RukSw7qxtRGJ2iiKtRIBOIpwGTqcrVADGTwKQ11ikA0tED/jBme5StjjZZA3VDAu2wEu40KeSqpHe/fsQRlU7c7kZmHnVEe2bnyQzw+QzMYvEojpgKVvTgweebDJcD7nVm7DuW/1qjd13/e/owTGfd/3vwtMTFcy+Wm9drLCbm3z5s367re+6cBpKOCumAyjj99+u/Lz8xVCbf/w8MP64+OPq5k9Yvs+b9wEimjZRai3AEURwJh0sqB+fN8P9Ltf/VIvL31e2Snpmn/WWfroPV9w5wyzkqvGCjSCdTIOFeAW8qaS0lOdOm7Pnl363ne/hbqvyp3LbR+ZOsks6FJQPy1ZskT5BTmaPXsmdnOxAFMALuM+VFLiFIMGX5qa67Cx40IC6u7sTMkcsse0NHc4qz+rkz2ui9pH2nmEwpt9aVJyHLlfvdgP5jrlaFhkrxISo93rlR+t0IRxk6hztJtDW7cdds6wuYm0HK1OPr3stewKH3YpkMvm+OEHf6+dmzbq61/4opJQykXx/omJyQCqFrUATI+iOo1h/vs5F7Sxx7qpibNstPmg/s76EtjVy7nAwKwp8/qwwjTlazfnphs/eu8p/Ysr8KBABQIV+OevQAAg/fPPUWCEgQoEKvCvUYEAQPrXmOfAUQYqEKjAaVCB0RRI/mE7hdAYTfahjWYHBnwgyI+ehiod/PDGPcevvLGffc8b0CmNzDzyP2ZoHe1KaffUIdIl93e/Jd6JKouR9nveo92lxT4dk/cGJwAOv8po5N9O4BcDRzDKjHtQaWDMo8ASP0QaGNcY6+bkc/E25US+9/BDmpOBt7Fhln9CR8GN/tqeoOIa/eBOpuo52TYaG8CN9ayTzZVv7Ywx5rejPHKV8a2fUUGnbyN4lXuHFEi7Dw0UwRuD7wp4fwlsFwyFsDRzh447DNVMF83mXjJa7ErrCAsuoblckJmmhFSyK/i1D8DQ12tX6ofo9ts+pDTC2PfR5F6FdZIpSLJSk62TqVmAFbNdqiZPIxiVTwIqj7ToRIVhURQbEasbb7wRHykySlJiuO3XymUrtf7FlYrnavxGFEjlDTU+BVSQPvGJu1Db7NXLrz+LuiGSRh7WVL2dmp2fTMuwT7PPPFuXvvc9KBiatQ07t+bSneqm6Z6WQYB8TgFN5mQakGVqqCwDHITpcHWrMoA0jWQOrVm3WgmAkUIauXOnzCXMnmyLaOzjsA9btX6zdgIqLjzvfB2rqFVNfYuOczV8S18zNlBtKKHaUOZM03sWn0sO0n6V1zYoNilZhePzsODar8njipSfnePya8qxpsosJFfEcni6a2mU1+iNjRvVQ9P30nPOcs3KZRvWKZbm5uTx09RYXatJeblAo3qOmUwUAMbjjzyhuVNnAbrSADNtaqTJnT95mprbaSB3tAA2aP7TlA0ik2fNlp0cX78Wnr1QMVhbJaRmKjipiMd1qHLrm0oBgmzG8vDv/3henabQQAEVnxBFNlEFcCMHBc1nUSZE6D/vu0/nLVqk/MwMGuA9eozmdQV1iMAaKy0xSnd84CbtWbeKRnyXJkyarM27d2nDXqAbc10ck0+TV3qGIHvFhCg2ulc3X/1epZKx9Mpryxl/r6pR8kxA5XW49KjagB8deJ210IT/3W8f0Hlnnuma3KteeUnPPP2k3nvDDajayMR68mHqH6JtR9p1pLZd0YnxzCuAqKnWARTQBcAAUMkadc1gVGFQS5elE0IT30ECszMLx2YtIso93sBJSDDNa5rRZ86bpeWvv6KK8mOKo2nfeLwcgAFAoAHdzrqLxSKtHgVHKOCoLzhBOVmT3HGGMM8h1Do2qg8FXqWuvPIiXX/NtdqwbrO2bdrO8cc5W7iqyqOoKbL1vluuc7ZpG5l3m98ll17i8nZc1s9bACSvwW0GaSiPzEbNFEgGiixnyHJgTEXjso+8WwMiwdTGGuEeYPKa8FYfA0h2a3Zj1th39l3WmbfMI/fJCQgxGzIUbXKqI8AlapIo4FFcYrrisaGMQhkTCsAxpY6pRkKpQxiAJswUW5yKeAXOj2YpaPjGg0dwCWC1KZAAp8g/2jpCsEzrRzlYpfIjFUCJIzp0EAWWgQcAUiRKoZg4oJF9sw5izbIOgGz2ctGWd2TvTT0dPLJbrN8MYIUZQLIxmArKZps6hAIZ0EKxNrqUm50JyE12AMlCHu0yFqvXFmBOJyDbzqShBsF8AMmAmtWPV3fnUwNIBkgcGKGmVn2DR57dncEzA0j9zrruJz/6T61ZuVLf+PKXdOH556G+wdaRNdjDHDUwD00o9H7ygx9oy7r1zmovFhXn7KnTgWVxTi3z+trtCudc3Id6KDoKa0VTyAGIwoCgrRTV1nwnFm533nabPnnzrfruN78BrOvRvMXn6B9vLtdH77xLhYXjVYc9XwRjNyVlbBJQjnrW1dXo+9/7jl566SUHrJztHsAzMiKaNWHgNVhzANJ33nWXcnJytHPXdgeTEtl/27Zu1azpc4HQbcwHajEgXi3wzWUZYTXYbeCUTRLK/jaAZZaKbs/xmWLKr67uVlRTdq5LQ20UTcZbPbah2OZxf0XZYVRanH8AZhGWvcVzbb2yVLHt49yF2s0AErNAThJgl9eMBUy1t9Rp24Y1Cgb05GO3F8IxxAEhqwCU/TwofVwBytQmMtzi+QxCxcgLWr6W7S1TKtpecP+WZR8Y7LJNMQCQzOKxq03XfOhLJ/vnSuBvgQoEKnAaVSAAkE6jyQoMNVCBQAXe1RUIAKR39fQGDi5QgUAFTqcKXHjnj04AJ34UMdSOzZMpDYEso6lGRjAM7yGj3ek1zb0vP13xMSh/Q3s0HuJ7T7/9ne/Z7lX8jfBRQYiDYL63Mjjga6APhTrDodTgDA5CgKFjtteygxtx35CJ98OeE8cz7M1HWSre371DHa4IGQ1EDH+BMSDSKdi5ndSezj9HQ+o8cuBjqrVc2YeryPyPHXmMQ6p+wvEPez+DiCcFU55F4FDIOPZ7DULE0TKXvGXjrVFvOk6EZaMrzEaOYegR+CwMh+ypd0aBVDJsbwwCJA8UDT0WDwIPAiR3lT3/6aLJ1o9KxprIwX2Wg9SrFILac/IyHEDymWc5HPadb/9UtY0taqYJeRybsnVvvqYOlBvTuXL9zJnTdBTlS1pulnYeKFEruUVZKDZ6sTuKp+GaCmgqmjlFzX0dyp4yXptWr1X5xp3ODm0nipv92M8JpVIKyoYlAJz8cVl66rlHlI5VU2pStnZvWq+rFs1UTcVBTcLiqRi1T3JyMo36ddq6+jVddMmFyp44nYydfLW092n1imXKRKVy7lln6+UV67iCPwJFUJkq65pgC206Y9okJdFYnjZjhhoQYpWg0Fm7Zr3LcYqmSdnWQhMybwK2bShGag874LKdTKPctGzddvWVaqlvVDWN7mqURTlZNEw7W7V25QZdRT5Jdt54bdy2S1t27XEqiUwA2dSZk9SLCuHAocMomTqwzUvSI88+qay0TE3LmqDZE6bQhA3RY08/pikzJuniiy/WL374C338wx9zeUs7yYZJoCnaRSN5xcbtmjF9pgpzUvXEo4+ovLzShcObOuOCC85FXZGmounT1dgbpb8/9pQ2YZ81a+oknXHGfNXTXH3ypddQlJBpw6YJCYtU5dF6FRSNVy3zEBzUrSULFygLpVkKAOQfS5cqiJ8PlR1REE3U9yw5T7FYVD34xwep+bkqra1WCw3kUNQqsQCB8NA4bT1coU4ARyipLeNoOAeHxPA7mVE06SurjimVJnlbQyMQpg04kKB21Ffjiifrq1+8F6g3XUsff1Tf/c63FZ+epg/efC2KsTbUToe061i34EdqoZEbi6Wh5RgZTKFX7WBFr1MQ0NAH2pl9W0Q4Gh2AgVlPdaEgsBwfAx8hoShH+HsrCqxkbOp+DDTbvH6DHn/8SR0rPaQQrPfqmdcg7NNoKwNYYYAocRLSJysxuRDQGYeKJF2R1K61rQFrwIMoK/p5rTh9+PYPKTMlU88//Q+ndElOiATUhWALlqrJE4tp3McxPoAHEMG5Qzq1lJ3sgFocj7OwoynvfS75MpCcCtA+1zwlkQeMyPNxGUfe7wZADCjZcXkgybrtpjoyVZLBI68Jb038LiiE1ckAUh/Q0a/ACDJLMKBBMDZp/agR+4Ii4UfxqI7SgEcpDiBFxZOjE5eIjSD5RPAlSsnce7DGzif+76FnUbOu6+JDuROVnmm62hmLKZCaW4GH+GFWllfrWFkl0JZbYFJ7SxdQirnyWdZFoswzBZxZ1kWynywnJxyrtCgkJwYjIgFGBo3CgEQwJGdfZ+OxWoVxh4E0Fgv7iM8p6lGQm4NyL9ad7738I0+ptR7wGcRrmHoohOfZvBgM7kX94xRhrHH73aC0Z1kHkqKONlee0sZndWc+irz3ymXL9J8/+J6WkI/1yTs+7GAG5QKKAkZQU7VRkzYs495EsfbLH//Eveci4O0UrOuWv7kKteAb6uYJ/TwvIpJ5wB4yIjxOISiyupmrIHLODPgY8JuHHeKdl16vHpSRLTxnZ9kB/fqhPygGi86bULtdcslFyszMREFUqzfXrtFlZC3t2b1dd37iY0ZlUBDFKwpgauCstr7GZTRFAQ6vu/ZGLVq4WPPnn+nW5vTpU1zWm31lcjGBHf8OFE0voBrcu2+nzj7nHM2dO1dTpkxza9yUmS5zjLoboLF1C+tz0LGfz4J+yznqTkbhR95SJOuih/w29msi1pZBfQae+FjAPs7BOmBkt1kzAisNIDU2cGEASqouzr39PCaK+48dPqAewPL2dWuVgK3lhPGFLousmxolZ2Urp7hIPdzfwjmMGQVsspcMOLv9ZcyIvWTnELuwwlnYmQLJLB+xe+R9rrz1cyP/aRT4PVCBQAVO0woEANJpOnGBYQcqEKjAu64CAYD0rpvSwAEFKhCowOlagaEKJNeT8nV2fL3tIZjHgwDDwYgHOuxBQ5vv3oW7Ax13V5oT0IbvDn/z3f+gsSDJUJXOgIppFAs71+t3g/cDntHsw3yz5R/DWwCSATXVQG1GpiYNzr4fNriGw8jxjSyCb4ze3SeCCa9uJ1r4jbXWxrZ8O5XVOQg13nosY4AqXx0d3PGI3Cm8sW9mRwCzoU8cyxpw2GN8tRxr7KMPxA8vx669A0feZJ7kWIatTm+xjzb/w17B9yDvke+Qhd2hUWweaQD7GebIcfoAkjciGq2WAkNDOZSGZicN9l7AkCkIYiJiNB5VjR8gmXrAGrIb1pXo9RUraQSjVooJ1RuvPqeVLzyjm84/V7FAjiMV5Vq05AI99twzriGcHY1agWZ5NBkYBpAuvukqbdi3Q7lYeZXs3K7S9Ru5Cr1R9TQUQ2ODgS0oHcJilQEEuvTKK/SHBx/QpZderhx+f+zBP+i6c+cpEpus7MJxKBQiUDyVoEII0RFsmBadv1gZU2eSRxSn3fsPavOaNVoMsJo5eapaO/q1dPkGPbtqi8qO1SknJUU5ibFqO3pArmP8eAAAIABJREFUt952k4XeqIkr0FsbmgBUFeSxHKApHaoz5pwB6ElQeXUpVlAJeuiZV5Wemavp5BD1dKIGyivSqjUrlZWTiNVcvp5H3TNp8ix97fs/1Pr1W/TI3x5Vecle9Tcf13kXnqN6av7SihUaT77POYvP0hurl6mUsc4vmqvzF52nh5942AGpM85eoEUL5qls93732Cia6b0oDWpoev78gT9q35Eyffaz/6YsYNcvfvQjTSueqJREFC3nnoNqpFP7j+xTJ83ssy6+iqbuIf3+Z79QD8d3DvZzk2dMQ2m1Seu2bANmxNAQj3FNfLML6+xrB3SkqcUgT1y8MhNTyVrK0lbgUcmRg4onsyQTdcGZ2NdtXrtWCxcv0jOvvKhWFCCWZZSMWqWRvKbOoGjAVAQN13rsyOqBEElkuUQpZ/w414jdv2urU0Nkot46Sr0jybIye6rC3ELd+8V7UDrF6w4a7o0GftqadecH34d9VqpeXrNPZajJbDGaxVikTz3g5fqgrnFKGy8HyGtYQ5sAKyFmbcbYjdj0AAOcfSPAob6hmmb9RFQY36VR3a8D+w/rJz/8gfZvW6e4eJrMNOd7gRTtPdie5Rdr1vwlNPKxcItOJWumy4ELU3EdLT8ASKpVTm6mbrz+BhXlj0eZgVKKJnkKqq2gvlanVApBtWI2aGYJaYofz2HSd/5nQxo4OnjwoNuTpgZx+UYADX/Oi0ExB5AMOrnjRDmEhZ+p2TyFkh8e+UCTs7rzco9cAxxIbK/dDcBx97EvvcwjGwaDMXCECjEIWNYfHInCKIF5TSbrKJ38G3J7WBPhrJlwbNPgSw4EIDBx5wZLDHLwhm/PVcyzzLUvs/rDVXLgtg2QYACpsamPXJxep0CqJGusFmvM2hpyszp6qDNWlWZBhnVdFOAozNSLAOEIYHc4e94UR5GAS4Orfrs6UxnZGMz6z7LGrEZOSWYqNc5vBpAw1VPROOwdYw3leADJrRUgwZrVq5yiytRDnnWducyx98z2j/0ewvox6zoDSE5pBD3zWyQa/AkFhLqsKQN8vOYPvvsd7duxVff822dZB7FOMZUPvIoGYsJs1MX6OV5xTKXb92jFa687ZdUE1qOB4Pv+88cqqagRcW9KJ2esGQVifEQcQLaYddmrxjYUOKbOwSYwP79ANfvKdPXUs3XGrDkqbavWMytf0MFy1hIA9cO3flATgZe17fWaPne2Mshii0aB9OTf/9spkKI4B5h9nUGvNmwfw1AoLly4UGWA6SbW+e0f+bQuvOhS7d69V1PIPWoip832X1xCIplRZfrxj/6vtm3bwrFla/yEYi1b9prOwkLvS/fcS52oJ/VykM2gHPW2vL1gyJDBagdSlYiFXbXauupQkQIqUa82YzkX3E/uFuso2JRtgLuW1nbVk5VkC66fuQxlni0Dy+bbdG7B7IUw9sSKF59V5cH96kWVmkPOm81RMPMYQl7XRe+5WjVcHGB1DWK+jmHd1wWMMqAfSzZUK0CvC8gezvt1c87sAUb32d7hHGCqpPfc8qmT/Dsh8KdABQIVOJ0qEABIp9NsBcYaqECgAu/mCgQA0rt5dgPHFqhAoAKnVQX8GUj/O4MeARZGUYoMABH/Q4c9ZgzVhu8xfgo1EhIM2pidqNzxjmuwWT+6EmUQYoyEYcPr4huf96ARXx6M8LjJqYCTEa/MwAbEV6PClBPok73TiWMYA0QNPHAIWPPJeIb8yU8UTgLdrJo2VnvW4H9GXT4DCjbfFDj7F3ecY9fnVC3pTgUqnTBDpwiZBiDpKcA799ghsOxUjs//+KGPfScUSNt2lQ4rgVf3t16bzoaJhrFZAFkD2RpyZm0UjiVdb1+ng8OTJk+gUYyNFc3mMBqnnR19Kj18TEuXvqAaso26aM6Xle3T8lee1wVzZ2Gj1AG4qFEmipPSyn1qqqtVanC8CuIyFd8dRK5Fs3rSYxQUG6r6mnIV5aWpp75SxAuh0uhDaZSolPQ8ldV0aNXmw3rP9bfpoUef0bXXXq9cLPXW8D4XnzGNnBCuBg+KUB7h70899Xe1Y4mWiUXeQq7yDyvIUxVNvuO1da4ZH2UKG8BLdGSSNu4pURVWeFs271ZiV7jiaWAmRXZq8QULlIzaqgW7pThsoZrqG7SW3JIUrvKfmp+rbFQwwcCqKhrI9YCQKYvO1k9/+Svt2bpLZ06dDYCYoo1cyZ+ekar1byxTTn6evvUf99G47VM1uS4vPvaI9r35hi6//HLtqDymtTu20QwN0nuvuBAvr1Yar9s1Zda5WP81kl/yLI3dYKdWueWay3Ro41pF0OicOmWWghMy9KdX39TrQLeUxBhdccnFjDdaf/vzX3XurPm6EmVQBFaEbczfhgP7tYzH5RRPUWp6NrlSO5yi4Cvf+JYOHS7R6uWAK9QEh7FsC6VRb8d+1VVX6VhlObZb9aqrPE7OEU1mGvghKE02MeZ0cp3iACDBNP+TAYwGb2bNnaNfPfA7RQB8YmjAWs0jAXimjEC74RqzUVjCBUMbzPrwc1/4d/4WpIMH9qEeSwLA5em35LYsffY56h2LsqdP82bNUnZWmrbv2qlt+/epnobueRdcpBvfdzuWhhu0et12Mm9ivcwuoILBC1MNOChEU9+UCd2dWKAZ+GlvdxDB1rsfCLh8H/uCD7R3tjvl2ueAcREApnDm+bOf/qw2Y4PVyd9aUejkYCtYPLGI23HkHWXSNE9SfEwikDVcuYwzPi6cLJloRceEu2ONBsTBBZyZpINEzjDPy2Ry9zpQ443BgJf9HAIEsZ9ramp0nIwWa7DbeHpRJBlAcplOBpNopntKIzsrAX56USo56zqfUslu7TVNRWE1Ye9aXczGzpRYVjOnQuJnU4P0cnw2LEtL6mdPsRhQahgZigcuJmEVmM4aoLGeSFOftRABwAkH4Dh7N2cVZ3k/ngLJoJFT+vCCpmPyW2q6pCbutsweuzWYhNiE/LQ+1ksfisY21WDfWIsirR61YlNzi8tgCuP4owHbZhVnuTmRvG8U56NwUx0BLwxGRLCPIgA9pkKy9zQlkWXi+AGSrQezTrOsKw9qdQCRpGmTil1Wkpsj4ILBn5raKvKAdrp145R5vG6oUTJ7Zd/HZjBwzW9VZ7c2s87mjte2GocCTW3sQagEK7BovPuuj+us+bN11ZJz1Y1SbXwR4Ir8o6gE6oktYijrdwcZahFB5IUdPepsRGNYS3vZv/f96CeocULIMstTdW2Nm7cEAF4E8xAencza7MViMlwTiiZoxrSZeuXxF3Tt/Ms0sWC8atSol9a+oioAaW52rr54191aueoNPfrKE7r4ykt0g88actmrz+tLd39eKagALaMpzWA5sPgC7O/eD3R68pmlqBI79P477lI0EHEbe3LJheeqsY4cISwxwznvPvTgg3rgNz9hYnvcWKwhu2XrRtN06fv3/ZfOOX8JP0c4ABcBUG0HhEWwziwjq6y8VDu3bdaBg7tVVJyvqTMmK6+wmDXA2uyPAGxZ/hHzhgJxNXZ8f3rwIR0uw16S/V9Mht1tt96gaVMnM8VBDjq1sXZAei7T7O9/+b36WutQmgHHUhNV1wQY6gvTJVfdqLQcaoR6tA0wVM3nlO2LpKRE9ouBVhR67P1w+7cM544ePk/sfNKDlaWpkS65/uOj/lsocGegAoEKnH4VCACk02/OAiMOVCBQgXdnBQIA6d05r4GjClQgUIHTsAJ+BZIfsYzWXvYaJN4jBtQYPoXRIEzwwQF/Dez/YA9pwA80y4c+b1j+ig+Q+Abgva4P1Pg7NL7HD/ubf2ijPc/9zdGYgZkZBFjD7x/oAjkrr5F/8x/4kAn2P2bE2N5yCQx93luCppHQ6OSv/nbUSu6VRnn50aDPW73r8DK/NaAYpugaFZaNfMeT2cGdOLqhlnJDIc1J62OQcshLvRUEHLDs88GjtwJH/pf2P86/p/zv884ApCMnFOetjmtg+1pKCZfB99JwNiVBZ0+7u+3pxVaIJnXxhPGAFyyIbBnR/LUsmSqspn7+s1+ikjhCIzlEB7FJ2sMV9olcyR0dk4Q1UBrZElJd7R6uBG9RKiAhpjtEHcdbnMqpOy1SSWSP5KQkaWJeJq3qdsUFk4mTSl4GV82H0LSubg3WK2sOkI2TqiBebwLWZtFkXjRWHtL5C6bpAE3eVvrqd33qM3rk4b+o6sgRddY0A5DOVczEfDWijkokVymSxnNXc5uOHC7HTo/8IBque8kBmTl7gQrJsqk7Wqru9uPq7G5QQXEBzdxwNVQ1qx7QUl9Tix0S66WxDsVTMLWYptLGds2/4Rat2XdQ/wVAImJHEe09wJ3pOuQC6NO0ZdXrmjoVBUFqqubNm6+5E6doDaH23YCa8YWFSqC5+7MHfst7NumKi8/TjHG5qqFxvunQcbKZNmsyOSRt7ur+fn32Y7fp5b8/RBZRGo3naeqJSdV/Pf6Syshdig7q0vlnn0lDGbu4tRuUGZmI7dyZys6MVydX5q9B1bRm5x5VoOZo7+gCyGQ527bPfuFLqq2s1PKlz7jG94a9pahrenlMM/k8N6AwW60gy8GhVm1c7R+JhVtTW5PKj5WT2UOmFSqybhrATYxhcvEEGvjhKLBWY2kWq3CAm9nigTdoFEc7u6kobLdamANTGVxxxZX68B13OADR0t6mlLRkBy/KDx3UnR/6kJprUF5Nn0peFkorslSyAXErNq5XFc+vauZ4L34PgHGcNm/cRdMfmADsMVVPD01d74ufabKbksTO76YqMQhjips+X7ZJCMfsIDe2WtbgrsPq6rrrr9dXvvIVNQM4N2/eqmeeecblE9k+TkIhlUFWVkFBgbLJzTGVgjWcTAFj4Aqu4UDEgBUaDWcHLfgy1YOzOXOfAT5LSbsAwdnteYqhEIMV/NVsyAweGeQzuz37m43flDAGcy3Hx688svsHARJ7FeRj0CiIY/JnHXkAyWzs7HXIcUF9Y81vlyNDs7ybGtljg43oGODpp+2OPZvCsNcLBhoCKMyuLiE5C6UhyhnWmamAQrAENNs6pzwylQ7H5odHBsicpZ6DZdTXfbSTgeQDSF1MS5dBJL7heqhJelkH3Wpgb9YBbRtbWtXc0gZY6oSxAYnYvwbkwihwpNnVAY8iqLtlHoVTfANIoax1g0cGjez9nQGfAzoG6Ti+AYBkaherETaPPH7KhELvGGy0PoBUceyoy3AzgGTjt+darpY7/7GW/ff5AZJlD5myxsBRBCDNpVBx+MGcC/s4r7743PP6069+odtvvk6XoiisOLwPyIylIeeJeKBuCKq9PqBEY109CpcwlxN0sGSPU8utWLlcL7zyuvaWHMOqMZWcNtRHAA5TJpnVm7CJ7ITE2TnujPkLVH74qKoPHtf7zruOnKULtGzLa9p+aLuuvPoKZZAllBWbqceffkrbj+0id6lRn/+3uzV39nRyp/bre2QmxfLejcDt1IQ4TcTyLTPTwGGcalEftaAgfR8AqYvjMoAUSmZYQXY6555Y1law7r3nC1q97GVNwgIznqyzW26+kXyz/dqweZMmzpiuz9z9ZYB+m8ses5wsy0SKQmX69JPP6NGHH+K+HvZUnzKzk/SB225VFuq9ukbOrdEp1CXI2f69/I+/6yu8j62tiVjjlRytQr3WxD6N1IMP/olz7zh+bwXksm9Z65YB11xzVG++8pwOA6dMVRsVE6e07PG65qbb+AwqBJ5XavvuPVhnFrjsL9v/BmPDTZlYc1wtTdhbkkPFLLmLKgwqdaFCuujqO07+z6XAXwMVCFTgtKlAACCdNlMVGGigAoEKvMsrEABI7/IJDhxeoAKBCpw+FbjwLjKQfKqEEzUu1vTx2bU5rmLdfuuY2PFZU+Z/dpwjm+3DbOxcR2b01x1ofo8EPEMfPsbfBvDAEGBxAlDwwaCBOvxPD3DY8IccjBfcM/A1AFJ895y8uT+I+E4GK04VZHidLzeNo34Nm2s37FOb7EF443/9U3yef9L9IqhTrP1o83oqq3Kk1eCpwreB5/kOy9k6voWqypXaDxq9reNq78FY7z/vDEAqPaEUpwqQ3MBodFqD2ZqxPTRCQ2jI9tAksxyVvLwspdAwtyvFLSclmMdUH6vRz372c9Ucr1UieTxb9u/Q+jXr1FXTTdOxmCTzTHVjg6bOEnU3HdQEgFEi4CgjfaLCE5PUFNrGVeD9Cu9F6UDj+PDubUoN79BHr1uAoqWNvJlQQE+wDtf0aVcJV4b30dCcNF0XLblQr7z4jGZNytOBkt3avGO3PkRofOn+EnUBOswGKotGYCy5SblFBSrKycUuKkKVpWVkLa1XAiDj6LFKRWGxNB2wExmOUoSmdASWRw11VVzN36ad23fQUA9VXEw8AKOW0Hmat1gnNaO2KiRfpKU/Ulfc8Ul964c/0Yb1m8nAAZjxvDoUUL00cieTrdFWXc7v5AjRcDcl0qzJU1SybavOmjhBsVh/9dGMP1RRphYgUUxIn8th6sYi6ed/exh1R5yuv/hSNR2v4bFxOm/xmfrFz+5DCVakBWcs1I5DFfrNEy+rCwu0CcCMJecsQv0SQS5Rt5qrG1SUm8vzUHehAlqxa6+2lmBvGA7sMLstlA2Xo1iaQ7MZPqOKAzu0c+9htcTkadfBUu3buZ4splhUBGSJuLB74AcqAQEWuoEMtQ0oRIA6MTSwTX3ShT3buJxstXN/uKk/qHUfTfw+msMtAABoHEojLOy6aACTaXXbhz+ia6+7wcEcIy9mA2aAowNoEINV1NN/+6teeOoJTcrP4b5G1D8d6qC5XgqYK6trUEM7mSTkKE2cMhvlTChwq5uxxDkVjo2npaXJKY/CUXSYcqgbRVVUtPceTn1kFmtYEtrPLiOJUJ4eIGl17XF9Gnuxa6+9VqWlpWTwVCoRhcgkMmjMMisd1RQ3gCDAgI8BmWWbnbrM4GwIGnJWaE7Z5/5nIGVQGeUHSAYd7Ln+M2YXYMv2X2MjeVpm4YV9mI3T4IUpIbzX8QCSo7jOog9VkctA8pQ1fXwbUPIUR6Y+8v5uSiUDSH7lUbcpK1grdvy9LhOIE5TjR5YHhRKRvKPgiCSFRKA+iksjOydZCSnpCqOBH4ndWQjSHctssloYNLJjcNlH/ODUPQCcfpfRNPRSFadFcuDIASSGZLctbd1Y/gEnIMFNLR1OddTKnHXyAMtngsJ4yiPWic1vJBDJrOUigDsGjwyyGDQy2zynPjIFFAdjU+RAj+c+56w8DbCZtZ/Z2wWx16KhfhMKcz3wZdWlbvb8koP7VMHetOfa3NtXCFZ+7os95wdIzrrOfXvWbAbkIq02jM3GH2FKGMDY//n6N7SDHJ5v3XO3Fk6fqL3bNyoJG7sM9k1qzjj2B8opjqEKxVk0NW9pbOJ4g3W09ABr4bgOHynX9j2HteyNdSiRgHXA/EiARhAZSFWNHS6Hqq2zCeiToD4s/zoqGzUvb6o+9bGP65d//pEaO+p0PqrEm6+7SRUlldqE0nFvdYnWbFmvX/78V2TM5WIb2aiVr7yiHas3qL22Vv3Ay8mo7SrZF1Hs2ykLzlRm0RQVzz6D1+tUM9ltYUDEfoBKSkIsFnHt+j4AqqulTnOmT1NcRAJWeRMBgXWqwbqyBHD+mS/co/qWXlRkMdSqxUHV9as36ycorOLZox+/4/06a+F0Ha8qw76zRlNmzldPSBIoh4y2XvYS6/aeT30MaF2pCy9coqIJE3SsrgVLz1D9ncyy3IJCff7uL5LV9oI7JyxA8ZUSH815hZrxWfbXB3+P4rFEcxecoetuuU2JGbmqqG3Wk9iN1nFun4DSNpLzV3x8rLOoC2ENt3DhwDoUWxdhzRrB3Aazpwyy96AMvOCqD53KPz8CjwlUIFCB06ACAYB0GkxSYIiBCgQq8C9RgQBA+peY5sBBBioQqMDpUIGhGUj+8b6V7mWsZvupNNLfTk1Ge5+3avS/1d/fzvsHHvu/W4G3WlfD3+3tPXq0kZ6y+uh/eJgj19qpjni0Nfr/F0DyH+qpgCTr9fYCPa2Zas3foGDPwsese9IJJ89Kz3BX2IeYdRPNzn4a73/5y1+1fu06GoS1OoSFXfVxQu+PNQCh4hSTUehsiuKC61ScFaaizDAawz3qjCjW2p371R7MVeNcSR/cGaryg+XqoHGeEdunL952iWLCO4WrFRfXky8Tkqjlq7fRwY2lWRyrT37yLmzl3lB8ZBBNzyat2bTJNdpDuQLemupmr9aMBV9qQS7ZTQWaMWEyCiipEWXDy8+9qGysx5a+/CL5FTcpD/uqUJQMHcggYDiobTqAHDE0bgE7NW0AhBTVNDVoL1fblx3co9nTZ2jblr3afuCozrzsWr2xZhPPCyIro0V9oQTCo4zotCvlUdakUsg4mpdbSg647BzLJeqgGTkLq7bLL7tEb2zY7Oyo3n/jtepurtPjf/uLZs2ZrslYwR0tPaKe2iaXA5SOxdKR8jLd/8DPyRwp1hIamWu37dI/Vm4CfITr8rPP1qUXXuAatd00PUuBQBNQN3W2NyqRLJN/vLFG2w4cRkGSRsM8CoVWtb58991OPbN53Sqdf9Ysvblhu3740FI1M/Y0bNi6sXuCqbkcliBIQXdXPzXqVRyg7HgV1mpcld8LlOilKTtz0mRNLswDWmWqkDyZ/fv3uwZ1DWqKBNRfvUCJdssPCgrXt77zAy066xzVMBfBZicIUDSlTRggoBtlRRiLsA37sAd+8XM1Hq+0WHtASiuNckAR6/DwseNqppEcQuM8J3+Cg1q9WHuZsik1newkmrrWlDb1QGsr+ShOBQSooC6Wg+PjPu4xcYC9XOBbUVERiqJslDWRWrx4sct/sQyl6GjLtoF/wsAsMmms6xgcIzGCQm6S22eWU2RKIVM4GfZB4WNgwdaop0LyiIZZ2pmtntl4GfDqBOzZOLsAD6ac8pRJ0BZ7ecZullp+eOTud2DIs6xzeUfAEVP9+O3qHDxy+U+efZ2nPvKs67pRHzmFloM8vAFWen0uhCmcl41kzmPJPEpVOErCaCzWYsi3iYwjI4t1HRaF4srADbTIZf344IuzrbMsG3fc7gh9x2AXpfAXY1jUh9JyrHzDD9v5T2t7Fw35bkASP6OoaeO70yz1bD8yPoMzIUAcZyvIm5llnVnXeXlH/jGghuJ3+3Z5Rz5w5TKZ3Gg8iGfgzUCcjdMAUiLHVJCb7o7Bu6bBszjcvmOLGhrq3Gs5wMmYbRxBlqdkr+hTJbljNVBoMJC/ewCqzwEvm89wbCUrAewfvf3DCuP3H3zzqypMi9OhvTuVkkyuWHaWUrPzyBwzGBsKLALcsI5sOKnxUfxerqOoI48eLWdO4rQTxeMry99UKfsgBTDeztpvRL1l1pO1zbWA7DhAeJCuveByRTT2aHxeDvB9A4rAIGwiE5WG9VxwT7izcDvWWgPUKdVX7v2G8gBIZsu2a9MGle0sUScA6RjnrfxxOToOBM+cUKSCmbM08+xzyQwCoLAHY1AdtZJJ1tDI35MTFNTcqr/e/zvs3rqBQagOO3o1f/58vbrsFaWQPRSVlKqrb3q/+rCi66derW2N1LhBv/r5b7R90xZlkj339a/+OzlFQMuoYL264g1Nsdy5rAmA6D4uKuDchRLoR9/+mj5407Uax/kmhgy2ECC/qaPeBET94v4H9J8//om7MCGD2to+6QOEBZvVI6q7vq5OLV++nOMq0qVXX6MW9vav//ig9h085PavnQdsf3RwLuroaOPzoI1xJemchfPducgsDyF05CI1s567tPiK9/8P/zUReFqgAoEK/LNVIACQ/tlmJDCeQAUCFfhXrUAAIP2rznzguAMVCFTgn64CBpCGNsJGhzbWTPG6Yp7Dmy+vx2ff5T8oT30yqFUZam/nejUDeTH2m3shv5hpmMJleL6N74pld7WwdwXx6Pk3ns2Ze2V7zBC11NBm+TCoYMfhPWFgXgaObYTixq90GV2JM1QyNfy1/C8z2vNG1mdYHX3H4e4bRibGwhRj3H+qVMM/P14FB+sxRA42/BhGP+ZTXeD+K9GHzY2919tQII0GLIe+7lC10Ki5WW65jlRIDSy0YYcy2po72ToceVzeu4ytxnonANL2XTTBTvJ18iwq1zp1MVlOZeTUGl5eShBN0XiuMC/EUs36sKbgsKZ1N03v3/3ud/rtr3+D1VuFosOalZeGwgiwkxgfrzjyOqKxL0vgtZKjpcK8WL28dr9WlqaoPSJDsfF9amqoUAN2SXSzyd7hSnp16pPXXKjJ47OduqaFnKJQLLSOVhOonpbl4MUx1EPHjx3TBFRRC86YT9h6lyqxmSs/VqH9e/dp7gws3mjuTZk9xak5Llx8HlZVkapCHfTkE0+jJqrW1h3b9Zkvfs7lbHS00AykOe9dFU8+Ck3ret6v9lgjdnVTFJ+WpiqAST3qpENcvb5h0w6svFK0j4yn8opaAFkkCpcwNQehtkIGUVdTrxnjAT3zZmvRojP1xyce08urVgDLSFpCERNFI/l8ckV6aKI++eST+vgH3w88adXry17UwjPn68KzzlBOcjKwa6ky84q0+XCVtu3dj7ogWnlY/k0tyFdcapJeXLdVry1/Q+fMnKcl552rKBQNryxb5iDgnj17FIVVkzWWw5LSdbQKuAToykpNURfQ6rILzteMKVNRDzWS6xSr/37iST2zZotikrPp6puNIdZbPL+dBmq7NWBplF9y4SXYzn1Cy95cq+dfelH5hTlkTtWomAbrJeec5RRPLc1N2rBhg0qwojM4YFk3zUDDoHAsC8mC+dTn7tb8hWcDEQBKQKVWy7ih9h0opbqpjQGkKCDAf3zzXqBaE7ZwHgwKASBVNTeq9Hg1TXMWOU3oomJUDrHJqjyG8ikMhRRgISoqwil32mn+2s+e2ijYZSylAZjyUXyYosgUF8nUOA6IZk0js2Sz7WoZXwZWLO/GAwPeHjaQNPh5M7jJ/J8T3rmmFBTFAAAgAElEQVTdj6cGP2Ls7z3IbGxdmeLKvi0byr4NFBnU8atYrNlt1nK2Ax244yd7vGd/Z69uJ0tPfWRZTgZ2BxVIHlCyv/UZ7XCWdfwMiPLs6wwGA29R9NhtjymPeHyPPdbgUXAYez+cb5QeiqbeCahaMsg6SiVnx1RIZNywxv22dWbt5mzdUM6Y8sfgkWdX553QPWhjNbPPZlM0MovASRuirYlOgKStj3aycNrbOtXBcXZ0YV0JWTKYZm56pquyqoag7LHjN4AUyoQ62zpTP/EWBh5dbQzo8OhQAI/Z6flr5dRIvn8feP9O8ABSiAE47M3SsU7MyQB+2GeDnbGBf1bvTZvXO/WaAaQIFIoeEBwESE5xNACP7N9HdsQ2zhBn+2kwyMEvrN62bN2uT3/yE5oCXP3e1+5RbHC3Kg7uVRIKoizWYzoAKQKLuH4gWUNLi8uPS2N/RwCi7Ky8nbGsQdk5YcIM/t5BDlGrnkZhs3n3XsXEpwD1krB5a+I1wnX35z+nPpR8N19+lXav2qRt61djc3cM0VSnmgDhBi0TsexsAtr1RQF2ef1vfef7vG6TksgGqjh4UM89+BhKUBRfQLyFi+brcHWZWhlLMqrK6QvPUVMXKj/2dGJCsraSWVRQlKsklFydnJNXvfoSVejR3JkzVF/V4GBsDwqlNmpajhfdWeSXBYWj7mE9dGMvuh3L0z898GctWrBAezjOWC44OB+LP4NZ2/fs03W33q74nAmARxRxlhcGTP7zz37oLE+zUb32M1/7j1Yor3gqirl0/fbPD+muf/uMsjlHtnRwPmb+oiIiOb+0kFMWqVUr39QTTzzlFG+33HY7NpvRev7V14BzYdj7URes8OyrsqLcZxnZzXFU6PqrrtAZc2aw79qAUJyruEChn7216OLrT/WfQIHHBSoQqMA/eQUCAOmffIICwwtUIFCBf5kKBADSv8xUBw40UIFABf7ZK3DhnT/2NXn8DZ4hbW5nO2P3+0OvXQvINXGse+bsu9zf/EfpPdbjSCOa5QMgw2uxmTXeYD/9RMoxDA74YdBAE2r4eLx3943fG93A74P19xpZflg2/B2Hj3V0MOAd+9D38n4e7T4PsrlRDK2Du8uDbEO/fBUddcynUqvBWRkFUBgPsfyJUWsybBi+w2E0bmpGjNE3B6OCMFfzUWo4cLhjg5NBy7tRauIRwxGDfBv1Hu3wfJBqVHA0So1GnUe3jgYB2liA0ltv/v1xYj39oNNu3zmAZE1Hd5n0Cbee8uHE+12T11QT1mB1W932tM2x10y1Z9kV9YUFBa6h7/WKbV3367H//pt+85vfKDc9WnFB1ZqcE6X0SLNxClFlY4uayQrKjExWDwqbGTNztaWsXV/+4z61hmcrJqob66MQGqU92Dw1cSU9eR405y4G/MydPh2rtA7tAthEYs9UPGUS1lbNqiSzp4/ucjcNQWtafvAD71dO3ng99Nhj2rBti1MotABIzll0hj5w+wccSAlGmZQF/KqortfX/8+3NR6bow6uRJ8xe5quuOxCZSTGK54w+g4a6/Z1jMD78sNlqjpWD2CaowkzaNyiZukHbt3/wAOaNmOeCskhuvfb92FvxFXtBLBbNktIYhhWa0ATrJymogD60NVXuUb+A4//XVv371F0Uqyz3QpBdWLqiS98+StYI72p9NhYbd2ySfWtjXrfDdeoBxgXwfiigCLHmjr10tb9OtbQrPHZGRpHYzkrNkz5+bk6XF+rfzy/VJecfZ5mzZqjGpq6T7/8iupQtDjlWEera+D2kj11vB5IZpksAIPe+jpUQ5M0c9p0Z1MYHx+q8RPH65nXXtdLr65UXCjzRWh9C4/vYvKLJozTZz77KS1ecBaQLRq1GaoZ1kUCCorGyqNqPoTN1pES5jPEgRtTpK1btw6FTzzZJXwzf3WtndpLo/eam2/Rx+/6jOobmlgbzc7KL5i1ZAoZgyb9AI49W7foK3d/TmmoKcwuKi8/C7usNu09dMjlKpWh6Djn/As5tnztO3AIG74YjrfX5cJEAI3SgWQGi1LJaMrHOnBcQZ5iyWRKQG0SZRZsqGj81nFOneNT+ljzf+g5vBOYYdDCvlpbsdcDNPn3hneq8ala3GnLdguABHsxgz5OUQR4c7dYfbnsJeve+x7rnUM84OR/fz98GTiN+cbljdFUMx4gMsA5AI98CiMHlGAiQT6AZMqjfhr0fnhktwaxDCB1IQFy6URmJeegE7gFuNcXEoWDXTxgJNZBiejYdEXGJqI4iqau4TA7YBFSvlCzAyMTzANI4Q4guZghVwEDz1ZHI24Goj2llU8khfIJBgAo8sMjA0YdZlfHmGxclv/UbcfizqP2wWRqJ+87wvYYsCjMVE9mncebGiB0tnk+FZTlHTmjPLPl8+UeOSDuUxZ59fPObaZAyiXfJz0FRYwDSPaegC32zaZNG13tnD2eDyY6LOYumDFlmgfQPMg4CJDsPOmgu+9vIcj4li5dqu9/+/9o7tTJ+uaXPq9gznUVWOSZ/Z6p37JQEkWyV/qAveXYNNpxceIFIiVSvC41NtRrGXuzILfInSPH8Zzf/OEPQNyXAZ8JgI4I5XO+uetzn9WCeXOAuk0KhdKVbN+lpc88gS1gJWqcRHLV1mjegoXYM1Yzv3EKT+A9yTv64r1fBej0slcjtW7FCv3jwUcVCdwrTEnVRPb+ntJ96gE2XXzzTZo4dz46HB63YZuKgOSmzopgXfS0oialtlWHD2rlipd1+MB+5aXnoAhDIchaicP+8MwLLiRPK06xCelqBZSGx4TrKawq//vBv+rr93xR8Sgeo1G9xiDz6eBigg5qmz9xpjqw9OvsI/uKNdqFTeayxx9RVH+nQlE/Tp81XUew/YtMyECpNFl/+tvj+sBHblcC+7+beemmjpYZlcaxLH9tuVagPjpEZl8Cv99w8/sBcS9yPAY0e7AATWG/dgM0gXgmO2Qe47BrjMC6NJVz9wduvJp5acPasx37Os6xgMJFS64d2K6BHwIVCFTg9K5AACCd3vMXGH2gAoEKvHsqEABI7565DBxJoAKBCpzmFXAKJN8x+FvcfrgycOtr3vgQzAmwYNQSjGRCo/3uumcekvJ+HB1CjA0tfC9wwgAG3+xERZX3N/97jvW+A3BslDENZkaNDU5Onhl0IjDzH8JYQMX+fnJ7vrFfc3h5hiu1Tpy7oaBtNOjhf8apzdUAaPFBqbFg2f9MLTQGqBulVmPVbmxYODb88SowBigdUlC/wmxMIGcr0ZXxnQFI23Ye8MHhUwdInkUWLVearS7o3hrhdHz9sMspJHwgdMrkyTQ9yTDB5s2auXYsO7GPu//++9XTdEy1JW/q8kVTlZ1Ajgoqm1qyP3btKFFwW7BmTi3UuMIolbYH6fP3b1R79DiFYwUUQcB5bEwkcKiOq+KblAxMSaZhG9xrFkfW/KNdiTokGyslyweqQT2Un5kJuChXYTI5QUCayTPma+uuPQ7A1NbVaNUbr+nySy8GcCRia5ZG3zdSdc3t2rh7nx565HFslc5QPZBp/tyZOvuMuVivZdEo5D1pFlcew7qutsHBmx3b99JgD9b5l12qKALlG7GI27F3t4onTtPR4/X6z5/8lrD1drKRwgAr4eQ1AcwADfE0ScNphl9x1mLAzgw9SGD9/mNH1UEzOCY2Sq3YVBnI+eI992jDmrVKjY7Snl27aWT2aT4WdsdLtqqbzJBZU2eoMzhKD/zjVWUVFqufusfS1LyADJVJBTmKSUlEDbTcqSjmn3W+3thGflFFtXYcLAGmxJMthRUYzdOQ0GhyiSKdeqsdVU8OuT7pZNrk5xVq1ZpVSkWBcfHF5+isBTN05FCpHnnoBZrGVaoPDlcl6qwvfO1L+tQnPq5oLJ7a6ttodicBHELVhH2g1S0KO6dta1dq184tio4M1fpVa5wFoMGF5pY2BUXFqhlyUAVYu/L6G/Tpz/07TfoulDk9KMNQbpFrFEfmSJ9ZzNH0/c7Xv65Vy17Twrmz1YTCqZYMlsSUZDXQ2D1whNfFhu8m8kuyUG7U1jQrKyNLOTl55G5lOmiUgJojxoBRgqEN+r1ACwQhA5cc2Jr2K38MSAz96mGN9bMR/HDAHufZzvkuWPDBVdvrpuRxFnQAhy6UNB0ojQzKuFwl33u4W+yz7PHhHOtQEO3OBL7XdbcGN5zSyXttuzWrONvNztLOlEQGPgwgAdzc79za+/GLs+CyWwMfTpnEerMmuL2/jcNBGmreDWxDq8PDQ4AdBo1DFBxGJld4okKiErCIY+1gERhmP6MgDI0AHkWGkynFVgrnmQCkYPwerUZWm1B7PiMLoflv0MaAlDunMJw+rM56gGr2Pl7mEWozzgttAAqnNjKoZVlMjNvGZrUf+MSxmnD8fus/g8MDqiMUMc4gkPVi+UcGjqyGIa6eBrK8v/vBEth04Jzm8BZZUQRoqSA/W0lkhzne5NRTZFA11WsrENN+NyBktbMcpD7G5qzrUGoNt7Cz59nYwhkuC81gGuO250XHRetPf3hAv/3Vz3UpKsHPfOwj6ibb53jZIfWydqZMnOTZJ7Inu8NCVYlK0iCavV8YGV6mnuNMqwOojepRNnZi9ZeF8rKRfVkCuG0HKJ01b6EKCooUD6SJAvaJc1ZD5XGXB/f7B36rssoD2n9wlwqKxyuWfR+Bquzw0Srt2n9A95DNdAa2jZs43p07t7P3H9J7zr1IHdU1imINpmLBGRETqtziQr2KvV16wQSsSqu0t+SIFgKU77jjDiUmxXFhAXusA/BC7Za99rLqj6N6AmJ1M89mozkJ+7sFi88H4jcAkFI5d2APx4UDP/7xj/TS88/pkx++TRedPV/7tm0CwLe4uqdk5Wn++ZeoEVvFPhSMoZY9hVJqw9JnNW9iIa/fRJ1CycoDOiVnquRIk1Zt2q6rb75RYcDeXvusYqW3cA5chjJz9crVyssdpx07dmEVOpcLCObpjdVrVE3NQ1jnfXzmBAOpdu3apUhgdjSKpTA+E7LTUI52NOmO227mAgDmhrVjCqQeIP/CJVwkEPgKVCBQgXdFBQIA6V0xjYGDCFQgUIF3QQUCAOldMImBQwhUIFCBd0cFLrrrRz7NznAYcgJUcooLn4WdHbofKvlVNQPNL19j3XXDPMWP+3GIbczQyp1cyWHv48jDsK+xmv4nVYvYawwZi3cInjLHE7qcCEv8bzq2mmpwWGMdx4iBDzuWkwG50QDX/xwg+d9pdEg3NrjzTeKIpe6HXJ6YahSQNKLOo+0UvzLHt6pGvoM3JyMn3veosebZzemYCrSRo7Dmqpv40Ybn7hvNIs9/v39Nj/XkoTUa7bEjj+GdUCBt27nPDW8sq7qTrXl7Hq1nz5/OGtHc2pitOW0AqZcu/MTiYhQjWAk54QRKAZqYLc0NeuSRR7TypaeUEd6onIRgFedkcK0+V/LTQC09clw15U06e+ECmnP12l3VqN+8clh98fmAlnAAQJV7n0aygdppyk0ltD2KK+rbUB+FAE+c4oDGtOXTtJpygnGYJiSBRvWsvBSdQV5QBhlB1dg2RcTQBKSZuGbtCmVlZeJ21KwJEyfTHIxRQ2ef/vb8y1q9YRNN1jhNnzJZd9x6i1os3yM1Qbu2b1KBQSqs5GrLy2ksF1LHCK1at1GFWL1NnjGVJngnzc9YrOsqyOdYpVdWrlVuzjjddsv7HETYZfZ5ZH6sf3ON1i1fqQsWLAJs5OiZ119VadVx9dEQ7qKZmRQNUEEFdNnll+sF1AlJ2CglxieQt5So9pZaRYe2Yq0WrskFk7CuO6RVu0uVnJGD0iZIk1HjXA5Y2bt9o5IZ96WXLaEhulHxqTl6bfNRdUcl65EXnsNeLhcbvDhVHCmlCRqlJPKPDh45qjCWfxaKoBDOs60dfVj/VZOcAwSj73z2nAn64HU30tgO1TNLl+nR11fonCuv1Ge++mVgTIJie0OBUsFAsg4USgAJ5iU8IkTxjKu67LBeeeFpZWEr9fRjj6sfGNDW1q6GJprKvFcXYTQNNKS/8Z3vafYZCx1oiYJIdAKYEgE+lv1jWVPVddW694tfYP7r9c2v3qM8LL7aaUyHR0botZUraIAnqRiQOXnKDCwBLdMpTvEASPvcsXwS//Z2AjkHRL0d684TA+cvT3U0uFdIxAEm+BVIpsgb/PwymGNKPLOgM2DU6jJ6TM1je8PZwaH2Mrs1AwtDX3cADnkE1gEN/5f/cX5Fk2etZmodTwU3MGpHYQwm+bN7HJUZgEeWgdQHEArigA0UOds6B60MhAFJeK6Ns5fXsVynzi6a+j0GjEMBxqiOgD3WNCckhyyZdOBCMnOK8isU+z8UScFAL8sfCke1FQLsDWUBhYRyTsDe0MtAQh3kCm0gx/4tYPZ5TsvDrdm5mTsl5wpAUgeQzSBWezuWdT541DWQw2TnmsE58dsHGqTybOoAVQaK7D39qiNXc0+p5FQ7/hpzbjDIZuOyc9VwKA5Ysue4DKluFWFlmBCDSob6+QFSLWtwBxaX9l4GMmyOwwGwg/lHgAafAskDjR5AYqSu9qEGmxibqWgsd+hH//V/9Rcg0l0fu123XPNeAHK1Gqor1MHemFg0XhkAliTsFIOBTcfJHrJ1FkWGkOV+2cGmxCerncc219Y7a9A2lG19dozUe+PatUoMjsDeM50pTHDWgBwWcx+sCqxB7//9bx0AyszL0FFs2WKSU5WOkunVZatQATbr1o98RGs2rNHmbVvdeEwZee6ixboci8vKAweUy/hzs1I5R/ToaGODjqEq/fOjT3KcBtaCdN555+n22z+oiePHqQGrt3DGtG//Tr307LNaglWlndNKyso0c/5CZRUUcx5PdqDVFIVVjTW699571AXUnpCfqesuX6Ke9mbUrJnasXMXiqI8XXz1Tapj7XQB6dXdrySA2r43V6i1skztDdVceFCvwkkTUDhyTgpOVEZ+sYqmTVUTtQ9G3VhKdtzjTz+j119HwVVQAABiLTOnH/rwHcrMymX9h+i/H31Mew4cpJ6R2rh5i5vLTOpZVVWJqhKQhXVoVyvq1S9/HhUj1n5ApM72FuBYh84878oh+zXwY6ACgQqczhUIAKTTefYCYw9UIFCBd1MFAgDp3TSbgWMJVCBQgdO6AqZAsm6b2VW5vsfY/XR/D2s0pjNmDfyQZpDUDEIl183zW9P4veX8rTL//Se8ss8Cb2jzbcBCbYS6ZsRr2ksNhQL+JuJoAMm9rc+27aRFcbWzx47VqH9rUDHYHBy72e8HLieHHsMncCwAMqwOo9RoWMlPUoMBtdSYIMYbz8nBlxvNgLXgaLUeOPaxgNIpQqOTgSf/MZ/svU4GzobWbCiYtDU+ckt5vWrP2s4r/zujQNq+a/9Jz00jrff8Dx5QV1jb0zVfnQmUz1qLW/ynrDFcPH48Vm9kzbjjMX+zdq7E7uCK81e1/KVnFNRWoVAyIt5z2RUoanapsqpUFVVVqqvnCnEsk0JQJXVhN7arlqdGxFKIbtQlteKieizCWhQd00dORTiPTVBrQwuZFGlc5d2qtPhwbJiaUUekUrvQ/4+994Czqyy3/9ec6b33yUx6SCGB0HsJvXdERAmgYEcEFBVEL9j1igoKdgRFEQhFqvSeXknvbXpvZ+p/refd+5wzk0mI93/9/Ux++3jnnswpuzzvu9/h83z3WguJVDSUZ6fgvKOnsXFZyWwc5oIQIFWUj0Y6lUL3/fF+1NdVE2RVYsbU6SguHYO1NbW4/7E52MJso1JmM/XyLvepDFk/7ZQTmBMUh7/85Y+YThu3LIKKEO2VKioqUFhSgR20S3udQOicc85Cbm6aNXbf4936b8xfhHlLVuLa66/H2DGVVCVN4HbLrcmsjKV7fvDfWLZgCbJz8lHN4Hflm8Txbvkd23YijedQWFCAe3/5C9x2221YS/WU8lAmjKrg95X/0oSJk8ahKK8Uf3vsGdpLJdNOLBuDhBZlVBudd8rJtKZ6lPUL47ILz8YRB06kwmAr+qjqWl3bih//9je07Cuj5V0h1q78gEwhgTZTabQjy7S76vOpUuiizZ0cA+sJsnrj2HztZ15ITysOZkP7mnMvoGVTARYzx+icT8xGL0FNZx/VEOEQFQZdBFxsbNOKT4or8iQCqhTeod/J92rRRRB43z0/RUt9I1VkbODznDtpmyZlxYlnnoWLPnol8vILaUVYKyMwNu/TrDE+yMb1AG0PWzkuz8x5AiccfSQOmjYVMw6cJucwm3+9hAJx3LfySvSibyDnX29Ob7S7R9RuzqlNovlG/tKvC1cQQ3Zzpizy1EVSfUiZRHQRo7Bx+4lVEGkdkIDGslrsMdTiLnL98Vyi4Mij72ZPp387uzq9r63YGiRgJAWNPQ9VHznlka9y0vuCRlL8EGp5eUdOEeXUP30csL5BNv9Z/X4+0xOQ6jla1hEcJWeX09IsxTKHrMayiBMgIugTTJEahsIz70d5Q4IY3ATVSM5GzkHnOBZBOVxxhBjcJcEVARKvWZd1xJwjKjdMdeSBLcEWq5Zn8eeURU4FFi8FjrftBC8HKiSIZPDIPTtVkJsFLvtItnbudWdL597TswFxHvMA165UZilNmlhJmOr9FdLrBG6bNm/AFoJXfU7qJwFF96w8JWUfuR9nXedDKgEuASQNByGSgadeqitTcdMXPo0lhDR3EpbMmDIJnVzz4gn36rbvpIVeMQFNKdIJ5vXfFZoxsoWTZWYiQXOYwDxMFSZLjAHmZikzrJEqnD7aqsXz2lq/chWS+H5ZcYkpEtsZEFZQUEGLyRDemT8Pf39qDrJpe1lEqJ9J+NpJmBdKSccL/3yN55BElWcnoWGKgaP+1k4Dk21cp7904+eQQOvF1VQdXX7OGVT1paNy6mQ0Ev5s2NGIO+76Lm8eCGNUVRXuuvu/MH7MaMuUaqcKdOWqFfj7nx9CMsc9Pz8f5WNp01c1DhVjJ2IUlVIJrGEcPQife+k5/OS/v48yWohq7bn6ivOF4DBlwiQ00IavYtwByCpjlhEVSP1UkWqep1Bx17llIxa+8ZrZZjY21BEgjUMJLfx28qaDE047CwNcj+J5jsvWrMdPf3Ev1adNNk5FxXlUSHL94zGVlJTyXJmZRrXoig/WoI6q0+3M1lu7fiPGjBln0LCWf7smc10PEcYmxvfhqssvxLQpY/k3r5Vrcdjyyg456sw9LTrBe0EFggrsQxUIANI+NFjBoQYVCCqwX1cgAEj79fAGJxdUIKjAvlSBU5iB5It8hrMEH0D4ACAWBESVHu5shypG9oZERb8VbexbW2cP5XPNIMc0osqkPYESf2NDjt2XRXlvRkUoI+07CqyG7sd/fU/HPBI88huEe3OuMXeo+5BsD8BneB2Gj5dfi1iksScLt+hA7ArtYgdpqFpqz+f1oRDHGxuDcjYb9qAQioDDD7vi9jwfP/SYbM55wGevjsljKruBitHrym7Utyn/f1OB5J9/ZH54F4Sa0+560zyWtZVrCDuANIgy5oUU0kospC4pbXziCBHU8pzz8EN4/NGHkJbYj0kEEFdc/jGs+WAZHv/bH1DO4PhVW2id1hOHHet24KrZn8Q/31+AebzDv5ANvUYqTVpa+whnstHStB09vHM8jdZZSWzYhqjsGFWUjfPPPIGWUsuo+FmEiqrxiGMTuiw7FVeecRSmTB6HZt5FvmV7He8uT0U/j/kH9/4EGVQsTSIoOvGo45FFy6S5K1bioedfoK1eN0FTJdoIlCoIVG6gKiApNwV/euh3SOR5ZfCu/0w2ZqdOnUrlDPAMv9POzJ+LzjsX0yePp/qGuT0EW0/982U88fzLuPnrX2UjFyihUuYYWtYlsuHew0yXN197E3ff+T206s54Nqp1XG3t3Zg8/gBmN9FijXknoyeMxfKVy1FHSzvlsWTwLv+J40ehvnErrffysWzpambWxDOPQ8CVjWoChFknn4hrZ1/Hxm8zg+GbsHPjCpSSA2QTADR2JeEfb83F315+CYcdcxQVBc2oYWZURkY+VREphAO8+54N+TCBVmFePgFSPzOE1iKVFl6Cea31NbSt6sfpM6bg7FNPRTxh3BgqB+LLxyOcSPgUymSuEm3R2DjtJDxqpuqKGyZcYH4UlTmh3jbLL/kjLQ1X0yaqi81u5dmkEY7l0V7uM1/6EmEdx4jNahaEaq9u3t2fxZ8c5jBloZdgIJvzQN/LpaWdzUWCBhOXiCJoPvKfwiSqh4zKNE9NWSSQYc9S6gxdQ7ReRee8KIH7vlRE3Wy+d7KJLqjRxv3qxgopV8SAlPblgJCJapzKx3sW8ArZMQhW6HNRECSA4h7RzKPYFcu9664pH5qYcsfsJHX9xQIk97opkHTcnCOyrRPoiDMwJNWRA7yCR/ZdUyxJ0UPwJYUUm/59spLjpjSfegkU4+KpcEnIoD1dBsEtc47Sc9GfnEPREAGqVDWstwEcXguJpkby7OCUPcQfxUUpPytEK7k42cmJraluOnf+SAE2SIghaCWAJOVRN+dOLwGGqY48eOSDNB8iaSUVDPIVPhp2KY4MaUtppLobuKECSiOtY/CAk1tbCbO8u1e0nVho7pRIfdyGxEe0k6RN2cRxZTZMdtuDbDyp4lq7do1lrWkfspIzezqSM52b8p0cQPIzkDxQpW2zwOnMMuqgQk1blL1aHEHRZz85m0q7JvzwO982FWEc510noUYP1Xfp/MxY5nT1dXfZPNyxfSvHhson2lp2qnYsZDLhySBBUjxVW7ITbKXypVOWf3yvjkB6+qjRBDhVWERVYgKt25CQgxDXmCVr1+LVd9/Fhq0C+XU478ILUVZZhaefexE7q+sMoBi44jnnMjusPDufIIWWkVRa9vO18085BRuXLMRFs05EGdejCsKUFK59c1dvwN0/+hlBCqicKsBvf/drKj5LaS9ai1VrVhNitdKibzOqaZE3nflxVRMm40c//yXGTlW9kvwAACAASURBVJqKqVOmYwztJg899BD84tf34aE/PoBRzFKbdeyhyMviJGK9jj/meFPJTT6YVqNco3ppX7ettoFAnesY/yaUEYa/8vQcAjXm0vFayMrLxurNW5BXUYnjTz2bSqQksyz92S9/TWu+FRi0kK4BVNKqdIBgNcxaCw4fdujR+PujT2AMlZ5hXiM1DbWoYZ5SPs9Jf/sKuL9WrqEZtG9MT4/H7CsvxZQDaJ3HmyT6pTpkAQ4+4vQP+4+R4P2gAkEF9pEKBABpHxmo4DCDCgQV2O8rEACk/X6IgxMMKhBUYF+pgGUgWaN72BFHeu6eimSYIshX7+z6RWt5uZun/YexnpFBQCyk2r2Kx1kORR7eP0ey5hryOe8LHwYhooe5Z1jxr35uT+cTe0be/dC7nzI2BHuGOF7VI3WOAL4RLACH7miYams3RxEBTXrfDngPtdJciRRrd5+LhYHa3J7Boa/U+fDr6sPr5OPOvQKPEQXWh8CsyPXxIbDKm8c6W7tGvGvj3wGQlnywbki5hl8vvi3XSDX179znf7B5bW+novCb3HrOos/ZmKpRbODqHTXH+cMsi//+4Q/wm988gIMPPhirmTPE2HFUFeWhJIP5Np0dWNPUhi429U495WwcfdyxtFW6jxkcm5FfTFu1DRvY8E0meGEmC8GE7vpOYMM0jeHzcVQJjCvPxeyPnG+N8OfemMsm6RraqeVidGkRZh0xhZZxM7GhsQ2rN2xDMq2cytlEnLdsPpVJY9HG5mo6Q+IrK0ejmiqXP895ErWtbZa3ksz5N6msHJ/97CexetsaPP2Pp1G7swZkYDjuiENw6OGHYDltjV559XU2fAdw+IEzcN6skwlzGKDObJ84gpDv3vMLXPv5zyCNyqRV61fjpi/daMfZTxjR2tqBn9/zGwbdv4waWj+lZzBHg+KQGVNmAFQJNDBjpLmjmc1OlpGwTDZ9gx31KM1Jw2gqh9qVA0I7ukGpe1ibDGZDZXCfV199jTX5G7jNKdPGoaNmK9559C+opHVcfn4ZXn1/Hv768itUIxTy91wqvJpoU9eOvKJSdLJxqgZ6EpvD+QQ16ZnZaG5uZl7JVmZH1TJLKRtHTj8Q5x9zLFVGKVhDhcTRZ1+ETgK45LwyCs4IIwjH4vrDBgy62EDtYlMbgxxxgqTGxmo259nwZQ5UGnOK3nvzTbz11lus5WG45lPXI5N3/ofZ8A3xy7LEU7aL2ZLpulAwjdgDp5SUH/20O4uXhZeohx4iCd4qI9jg7MRiHvqu/dXwPu/P0Jgsok7CPKmLuvksmCGIYaoSsyFTRo927ilzBSq0BwIKgQktq/rdllfvdyn1Ip+3JTK671hI64CGB2ZjVEk61ojCyKCtfnfwyCmQPKu9YQBpkMoWjaNArg+Q1Bgf0Bwyazb3Pd9ir5e1VBl72UkP92irBELKOEqj6iiFeUdpWbR5zLK8rX5T2PC0WO94/iRwDBI4tiHW25KNTHHkfgR2HDxy+UIGnVUg7p+CI0KPOFPQWO4SX+ulfd5QcORy1/zzdeuVy1zzgZQDRpoeDixZ5pHG3gNH9vkhoIif0/c9wGR1dwtWZAykTtLFKDXl6Ioi9+dBEM4DSEtp56brT7UUQBIwcn8WLD1pCEDyLfK08RQqtQTEc/OKeM69Vq/sjCRcf/WVGE9F4KdmX4UWApo0wpowFZd9tPLbvG6N5b5JiddLWzdZBMoerZ915VVGBV+SrWu9hFKpmm8ciyJaiX6weStuv/sHyKfC8Tu33EbwHaJqZwuBdScWrdmGxYQ8Z15wEX7357+gmdljjVz3MrNokUloK/vAFNpmhplFJeBdSBjfSSXP5z5xHd54920sq9nG9S0O07mfNK5lR08az2u0D+MOoppzwkRC6vdx7+/+xPW7nNlfA7j08ktoVZfHWiVjydKlyKNK8rRZJ+BtZhVVVhCOcT1/8rl/sjYdhDJclwi5JlHt+cGaVXjnjZdw0qHT8M2v3khruT6sW7MSkw6YTou7XhSUVaE/Mc3s6Vo7wihnVlS4uQXJmuus1cO/+S2hW7uNVSEh3EFct5KycpFD5WZOQQm+dsfdtO3cbhA7MZnKuz7mt1HlmMxaaS24gErLF194lUAogRC/hgC5gVaqTVQqldv87SVczmemWhXHrqF2Kz55zZWYMK6Co0L1XB9vDOBaf/Chp8auQsG/gwoEFdiHKxAApH148IJDDyoQVGC/qkAAkPar4QxOJqhAUIF9uQKzqECK7d1/uN3YsLNVc8vu+N1949xDUPzirpDAV3ZYY8c+McJnYpQmu236e8ehrewu88Wac8Nglg+czNxmGCTb7biOdKra/+5A2Z6Zgt/KsrOPKrt2S/T+hek24oE6hGHQ0D/nWMWM3twTzPEan37jVJ/eI/yJorI9gTw7pMj4OLjyYdu1o7ZTNBwTgZYRC7aY8YzddvQ7I5cyOg/2RmXmtrE3cydW7TVUtfXvsbD7MIC0u4nk189vyUcgr8Ek18yWCimJzeTxY8dQxeIavWafxffefOkFPPTwX7C9tpnWdauRnZSKg8aORh+bcrrjfT3vtK+cMQOzP3sDG4wLcdcdX6G1E2EU84neeecd2t6xL8o52NXJxjib+q1NzRjLbJJiQo4CZk5ccs7JtG5qwfwVa9HSxRwXAp3jjj8a58w6FlUMht/aFGYg/EZk0/qugNZwCkkqYqbIhuUrsGTeAsu8WPXBSjosCUokYt6ihWisr8Y0ZmdcfsUleIR2cMtWruQxJPF/IRwybTJmnXoyXn7vHbz++utIj0vB5KrR+Oi556ClsQlzly5HZmEh3l28DKN4V/6NX78JTzzzOE4+8QRUEbD10sopzHyhV1+fR5VACL/89QNYtXotc4aYc0R1FZ3n0EcVQjybtD1xVESkprPh3Yf0QeYvMS/kknNmoZNNX8TnYBLBVV5pMXJpTzWqghCHICCBYGn1uvUYN7YCo6nQ2jzvfSx7+3WMLi9FKxvEtRSlzKFyKiuHqi42SnfQ1q6YqqsONl17ezqp+ElFKq36wgy476YdVgb74gdPnYRDZk6j0qAQISqe1qzdhLisAsw86TRmkBDk0BIqMyWD40OVSy8zgPjcTiBVX99AhjjAXKk0y8VJYnO2lLUpIRwMW15QJ/NZCqmoKmYjVxZ0zBtSzA+nUJLWFHcpuwf/3UfVRYLogX9HgrzRBHb0kEWa/x1/ydKSwO318f/1E+DoWY1dA0VsAIfDYfu3wIVToDibOil/qCWh2oPWY4QmjoYQ9cSubQQKsY/hyj2TKfmHbqBJV8vQ79hhe+fnq43c306drwCQZ0n3IQDJgJG2LsWRFEhSALIuDiC5jCT9T3RL2zTbOsEbkiPLcOI87GduDavLc80gnMyhGiyX10M6QRGzwwgMB9is76OaT3AmXhlHHEsBFNm3CSC5DCkPIDl25kAPwZUbPtoKWn15JJYb1R/dv73m1hIBXP9hyikpuWSHJ+WRdGX27P6uxwswGjwaQXHk1dEHSIJvZl1nx+ksAG3M3eSx/6/9EQfZ2pWXk4Hy4lynV1Id+Vldu/PmzfVqSMBi5y87OlrGEeQ4jOgykATY9OwrzbSNtPRMU3vZnCN8yUlLxA/v+iavuRR85MILCFw6XNYToUYSi7du5QrUbNps150s+lKYNdUTbjW7yz7WvYtrVgYz3AoyOVY8hjxeS6NmHIyXCIqv+tSXzXru+1/5OkZTzTnQ30obwgzc+eP7sXzDFoSSCYZ07VB96KwEOQYEWxnMBtKcCDFXKJnzPj3Uh1EFORhdWG72eO9t5lpVmIM8rpXUpOEOrtt5Wemopvqyh4ql56ggfeTJ51FQWEYwnoOmlhYcybyjCy+4FPc98GtaZabgsJnTUcB8tIm0g5vz4ito6exBAwFSKuF3OsdGWUkpmalYsfBdnHvCYbj6IxeytF2orqvF6HGTeWlxrnJexvEcpCZKIvBq4lpTkJuHBM4lFhgvv/A8Fi5YYDlzo2iTd8bFF+LO7/0Am7fR1o72d/MWrkBTG9VC/HxaRioHOUzLOo6lblSgXV1ubj4tPTPQWNdsar0mKmC7eYNAfkEx10cqLrkul3DtbSJcb2nciTtvv5kqXM4XrTUESNrujJmzhqwRwS9BBYIK7LsVCADSvjt2wZEHFQgqsH9VIABI+9d4BmcTVCCowD5cAadAikIXH2AYFBrhvCJqJWvcjwwoRg5Jcs1+/xsR2OI3Bv3Gofcc+Zw1oqI9RTukGHjh/eoxAQdgYsVK9n5MEzD2/ejrMd+xk94zQLFjiFGmuDLtzXdczXYHykaeRjo2I1P/s4d9fXejGbvJodqtD4M9/jejwCs6tns62Oj8GhkW/isnuTewc28+44bTwUV/grqp/eFFH3k+7XoWkc/ZPnzgqv3q3/8eC7tFH2xwM3MvzsM/4gg84vn7OSJWH+8DlrriWWLJ/mw0LenSaP3UR4gQbwBpADU7dhKS/B5PvfgWaqtpAcTG4SETJ6Jjyw7eaX4gQsWluOwz12Jj23Y8QPXR6rmLkJudh8yCUmaNbGFns4NQQg3XOHS0MN+DypzKMoaqX3Qxjj3ycIIhNmvZ+v7Hc8/yzvxEDLKxd9Xsq3kszPqguqGzn41QNvwEorqofklgk1NdezWe62p2Whj6s39/HAnM+JjKRuOi5Yvx3oK5OOKoQ3HUicfgt39+kCHq65CbXshmbTIuP/9sVI6rxJb6OlPtLHhrHjLY7D2Td7gPson79oKFaOed9zSUwvbGBtz8za/QAiweSxbNY1bSmby7vQ3bd9ThhZfepbIjFR20nPrbo48xfyOdWUFsnjJ7JoPApamdais2jPvZoG5rbUQ6upCXmoCjjphJpc8Aiksm4Iyzzkc775xvouVVQTmhDO37cnNHYdsWKa6UFzIGvW2NWDb3baxZNNeaqUeecha+ftfdzCORxVwSc446afNUyLvrW9gAzafqqJr10p34qTjp2KMwjXlP00ZXoLuplsqmVtR1DOL3c57D5TfciAnTD8H8RUtRzTD6U3n+OVShCdA0M+tkkNZ8Ulal01Iqk3ktqTy/1DSqkTj+mvYmSmHDXp+XOkEPNa4TBGu8Rx/BZAKb8MqLMVsweaN5jx5m5iRRrTF8LXSQQtuisoUgrof17eFzXXOjm7ce+InNvtHLAitq/ivXRyoozSoDpDwGgxqxQEiqFkEhT/USWf/s75d3/DGf1z4FkNzfSG998Xw5/bMdIDRwDwdJ9B2n8JMlnfbvK5I85ZH3vhE3WdiZOkkKoyhAst/5fYEzZwPnoJTVhvBBlnFmACdIBl4XasonZtEKjbkzielUuKXyPWUhMReJ80HWXabq4Vgo80gAxdXLA0iRmvgqoeiyqdIMKH+Jg6P9R0CWDtFAtHd+nsLKr4U7PrdPGz6tRQJIZiPowSMfFtnv0XU6doxD+u8aTzEWBUjOdtAfW/tvH6nguL9iqvYKczOcolJ15HY7aIsmgKRz1rjoWQCplzAukbWKBUimxDL1mld3joGuqQ7CknSCJCnF4nu7cPstn8NhBx6AY485gu8n8LqkipEgpzi/gFlMYSyd+y5VcZ0oo7WbVpWCgixk5GSih2qjDl4DXYQg3c1tWL9sOQ4/mradxxyH+QTmF3/sesuMu+a8C3HykYchOXUATVQqXf/Vb2OAYES2jKmZOcxLiqf1pqh1v607fYS6UtiEeD7JHOMs2ldOpMqmsrgSc5ctRTftP9dvXY/po0fjExeci/O4RiQQKK7YsQkhApyb7uTaQnvCxLhMMtck7iMDRxAgtdLqcycz5ijowTduuxmFXGN6CWT+9PenaTG3jTcI0OKP60Axr+ksgpxWrvPtjTtww6XnYObUcVxTW2jP14ncwlHoJvBMo7qql88h7kN/N3UjgPKgNCc3b9iI5UtXWE5e9Y5qTJpGNerRR2D29Tfgff59iScQTaV1Z3I61XVUcCZxXR/gGItH76zejvTUFK5ZmbbNtpZ2Antagva0GEjKyy1iFlsXxz2F1pq0eaRtZFpaCHfwRoHMdK4L/IxAvLLOph58QmS9Cv4RVCCowL5dgQAg7dvjFxx9UIGgAvtPBQKAtP+MZXAmQQWCCuzjFZACyalyoo+YG8B3e3ZRwOP9a7h6x1Pk+EoXT1ISsxPv9mX1amJhTCw5MmWT17zeW3XQh47HSNAr9hisy2nNow/HBx+6M/vAiMqnGGARVQL9b+1x745rpE8NsRS0g//XAETsLPIZY2Q+7QZk+Cq0CJz8H1TeVwPEqqpGAllDx8KDZt6UcNXf2zGIznvNlVglW2xdHR91cMqp3PxG+tBMpX+Hhd3ilRt3GeK9gUnuM2yEKrjEe/gxLmytW+NX2SDK9hlTWYkihrLb3f2eCqm1sRHf+f6P8fDjz1kjPmWQGSBsyk0uGcuGaQZOIQg67rxT8ds5v8Yf//BrTCllllBDJzbXt9DWjHfWD3RbcHwmLbWaG2qQldCNqbRN6mNju5bZHcnsJBeyoap8pV4e4php0zHr7HMJU7osGF42SrKMyqe1nbIt4tmg7GHzVqBCTfAWApY1SxZj7tMvoJvAZ3vtTnvtqquuQgaVPQ/+7REsXLoMJfklmMCm6ZUXn4es/ExmKzGQnsqAlp0NeJ25IZNHjSIcScW2etrCNbQgv6gCf3ns7ziaSqgv3XojXnn5efahezB96hS8+da7WLl6O3bUNbGxm8IsjsXo7SYkGaQ1H3NolN3R09dClQD/nZRiTfME5godNGUSlVKtPI8efPTKz2LilAN5h389aptraWc1wPD3MrpvMbeEHeDlyxZh5vSpVPsUoH7HFix++1WeczxOO/8S/OTn93L/VFWxoV1PC8FM1kZYJ4UwrrZuK5urSRjHsPpbPvd5tLIZm9jTzUyRVmxlHtMjL72F+r4E3H3vA9iysx6bmaWSxIl8Cu0HpZRIZ+j9IGurOqvBbg152nwJlIr/iJv0sv6aN0nKgbE10ZtjZnPmQJJspcRNjFnoM/xFDXmBBz1rNpp6hoqN5rZWjjOtozi/lDVj2T78GTRYIUs3gjkqK5wdmgcqNEe9NUhPUtI4YOOp6gzmOhWJPROy+OtK1ArPV8s427zI+35omw+RBEBsVYhR1/jCKe+a8u3pItlIhB27A0huFfHOg/XVv2VZN0jlkSzipEAKSUk1yCAaATD+j6lI3vaIIQjUBqjUM1AgZVWIc0wAhNlHoYR0NvmpOopP5U8KG/QCS4l8TUCNDXuek8v4kX1dQiT/yGl5tKA5ACYYp5q4sXPwSGNn4IhZNm4snC2gfSYGIPk1sBXYIJ2vjvUURB480j7Nck7QzfvbNDzbyG1DK5iOy30/moUkduTtn4ua1VRAk69VEFILZBjP9ABSPXNwlhGi+MoiB88EzDlfCT+UgeTO28tfsjpp/wTWvAS0hCZwzeugZVwOVZavv/gcMuK6cQTVfWm0TwsTdrbQcm3njhpmtiWigNlfIa5j/QRUIV6rWivyCzJAkzZmUqUSyDTgz79/CEvfn4+zTjgOhx95BGYym+gdZox95BPX0EIUmH3mGbiAP50E8etq6vCNn/zKAFIPFYfJBEZcHgnCe0zl2dtNmzxWoZK5SVupGM0g8E3rbcf0SZPMOnRzTTWaCYuU/XPkAZNwOy06i5ITsHLVUiwmVMoZXYXv/+J+JKUXENhz2wTaCVy7z6QdXE1NC9Yzi6iK3/vo5efj+IOn4O0338BfnnoeW5hhlJdbgn7Cq7hWwnCqj1oIxRP6O/DV667AAWOonuzpQF1rK0pGj8dmZjRpvo4ZN4l5UbwpgBBPc7G2vhFPP/sCLUefxZgxE3DKSadQRVZGkBXCslXL8MTTTxH+dBAoUzGbnEmgncVKcg5LSUYQpbnZxn1kZqZTSRvP3L1GdNIyUIq76prthHd5/L0P2Vn5zHUqt7Gt2bGZdoeJuOcn/8Vrg3/b+gmsqSRL5LyYPOO4Xf7mBi8EFQgqsG9WIABI++a4BUcdVCCowP5XgQAg7X9jGpxRUIGgAvtoBUyBpP7Kbo9/qIZjyG8jfDHy/p43usvehlu37Y0lWOxGIsoW16vfK/XISKc8/DjcZ/b+ZIYrXkbe3t5Oln9VrTTydmNVP1aavYYk7tx9BuLK6tvs7S1o2dtz3f3nhsAZNSG9+RoFU/53RzqmqLIq5j71/9FBDaljhH+6BrjqFGudFzmiCDSLOW7vwGNr+e8ASEtWUc3zLz5i7+CPdewakHKOBYwAJE+FVJCfh1HFRda0l32SmrmynPvL3/6KR554Eu/x7v0sNk5TkIh8Wq2VFpThossuxagJJVT63MMw+RYcVjoDK5evx0u0kutj8zGDtktHHnsCTjvtfDz8h/tpndSM4qIsvLZgKZpaw1TapCGV9lGpbKSnpWbgkBNOxfVf+DyyCbK6utvoWMdmOUPNk2nHFccmbz8btdb4pt9biMc4SGlSPNvrS2lJ984br9H+bTUbx6k456TTUV9Tj789OYdZGZsMRkwcV4VPM+ti4tQJqOPd8HG8c137Xv/BKmxbu4Z2bKWopSLgwIOOYPM0Dm+99z4WfbAYH5/9MeZjVHJ725HEpvPTTz2LV1+bT0soZo6wQSwlUxJBUUIc8574vzAbuVk5zIiikqeLDfu0ZCpDqBg54pAZtIOLQzaD3A855nRkM8uom6H0bY01tJobIGRLR3JaPpVNKdjJrJKu7nZMHD3WmqEdzEXatGUzTjj5TLzy2qt45h9PWih8WkY2w+wPwkvPPsMGKa2qJpRj/ZYNmMA8pls/90VsfH8ubetkAccm7Nr1CNEu67ATTsD4SQfaHfp5VBhw14hTJhFv4R9gTX3AOCgQpCtUcgw+unmeys9J5Gf7CeDUcFd/XpZeygxKYpNcH+9lQzsxlcoCzrFuNs8105KY99LHfJNWNoxlfafXO5kTIwWBU+h4Fnb8vsEJQRWubQaAPPs0A6F2DXpWaNbcd81+QZUILPLULhEQbVDJyz+yM/Egif99Xg9mPeY9oi5sUTWVQRFdN77K1odM3necgsgpjvxjsj15CiRZoEWgiy0xQwFSnGU20bpOoMYDSDwr+72P29b49VHl5CzkBFJEVTzgwTk8yB8BI0GkfgKlftqJqUkvFYkAkkjKID8fz6ykONqbqd5SapHBGhwh+WTNHRhUrZhGxM8QgOpHE8JXTHnZTfqcU3G5MTC7PVNqOZjkAyErj65Tr25mpWmWdVLSCmk5dZcDR1IluZV9YIgSyQEkU0/Z912Wkj7if87f/gDngZRAoyvKkcrT9BVIGt1t27dg3bq1Nt8SqbDTI45gUeKx+HipsZQHpWLoDTdH4nlN6KeLAETASZaAGVTjdTJfLIcqHGWbpVDl00UbzlAia8p1oI0Zad1SAvF64YqFFM79UCItInn0SakcB+47PrcA2wmEbv78zWjYugOfvPwinH/B2SigPWgds3/OOv8i3HTDp3E08386m1rRzDH44e8exDtrtxKMF/Mic/aN6cwn0vpTUVLCTKZ0jCcIP/3sc/DNH/4384NaCZDamKGko0hEUjaz2giGt27cgGsuuAC3XDsbrds3o6G1DvM2foB2zpM//PkxtLUTFHaKFifi3AsuxHiC7ldffw9t3F9GUQHOPWsWrr7kLPz9b4/ioTnPgnpVjBk9EfXbtqKLCqBKWu4JYve11eIGfm5iVTHaCNfaWeiqydOwiFl62wivDz/saKqsUgjVe/HYnCfw6ONPYTshkgwdE7nen3jcLEwmZNq5ndvtbsWrb7xskDmefwekXJLFXgqtQ+NYZYHS6p21zIbLt3mlc0+hj2ZN7Xa7npoIqROo6MrPK8G0qQehg6qwNr7W3LAT0yaPxu23fdHgviBSL6FTIrc/cfoxkTUh+EdQgaAC+3YFAoC0b49fcPRBBYIK7D8VCADS/jOWwZkEFQgqsI9XYBYBkjW/PwQqRJpgdvu4a+j439md+mLk0uwFrrJm1J6zjCLKJPVt3D3tEdCxJ5XF3oKpIYoWt+XIQ4042cINf7g766N3uf+vTY2951f/a7vc04ashlZxK757eMfo18DeGkFxNBzC7O5z/0dOZLc7iRY89lx94ON/bci5uhOJbDE6f9zV5SZGLKgdmrn17wJI3qXqX7LWHY3Tnfdq5PLZskbU7FV2iV63O/fdeajZ787DqQb0nhQEssdyd+730q4sFWN5F3qITWs1bBVyrzyftes24D2qbOY8/Qyee4533bOBms6sldzMbNz2lVswqqqAUGMO2hnWntuTxWbiAdje2cGcnXTU0Vpt6Yo1+NznbsWWDSvx2osPYvmKBWhmZodsiLpbB5DGpnc6D6iJ6p8v3fFNXPrRK2kB10xwMkhbJDbUCWnEITKoSOqgHZ4awBls1A6yIRlKYQOYSo1UNsh1t/nq1czGqKvHQFM7tqzfzLvWnzHrqgkTxuKoww+iciAZ0w85ECmELU1t7bQtymLofSe2b9xIm6ZO3vQfj5JR43hXeiF6WK8nnuZ5EQRdcdkF2LJ5A/qpgnrxpVcxd/5KUxUIqKiBK6jVR6il3I1EHktHZ4NZtA2yedxDgMPAJJzCHKVx4ysZet+KI0483QLduwndWqnM6m2uRyYVBclsiKZRBZRB+632DsGlVjaGmb0iiMBxKSmrxFKG2W/dvN7GQqqpr9xyKxbOfZ+N32bMPILNUSqOjj9xFkaVVaBj0zaz3KJcAbxlX51ys3tSpI7NDcEWecZpmvBOfka8sIFrU8h+TLlGFYwBGDbIbWXmekmNkM0ngZcUKgiUbCMLquQU5ptwcx3Ma2qjzZ7UA81srktRZksLvxNio165M7K066FNYTLnnRRHvmJIcMCt7QQNbOgbkCH4cBtwf68i2TQ6Fz5MVSJKKhCl+exBD7O181QwPtxwysXomu9syvwcHff6UIjkYEJUobTr3wuXYeTZ041kY8fzjaiOVMNhshSx5wAAIABJREFUAEmAM04KJB0b57VvaSfwNKA68/xkWae66aHMHqmIZF8n2NOr690DSAOERwJKAkiDsoUUKOJ1Msg1IMHgkeCQq6sAkvFBAiQpEQ14mZKMb/AzA7Qz8//OOmDkzt2eDbJEAZJvMecDpMh/Z+h4JV/zvhuBR7aMOjCk894bgOQPm/blBsqNm45d8KmfIDqFNpxjK0sJwb01WhlSfH8jr/GtW7cYbJQq0s1Htw3V0imS3DyLzD+zuQtR9eKu8X7KJNMIPRK4n+7mOqTF9RDAhk11mEFAU0+wpOs9UedL8N1Mi03N4XgqwwSGCwlXevhWIyFgInPHPvupz2Ln+o249frrcNZps2hlWcA1Lozlq1YT+bAuDQ0EHV14cM4LeGHRSiCngEsJURTXwTSCobCuT67T5597Hr58040GrRKYgXbfg3/C75lZNG1UKSFNMjZU16K4agyyae23cskiTC2vwM3XzUa4sZ72kDUooM3cw08+jUWLVxKgEMl3x9HiLQ/X3nADHnvyWRSVjcG2hnrk8gaDGdMn4auf/yR++KPvYvWW7Tj+1DOxedMOrFywDM20w5xMUN/YtJN5SJ34/OVnY9oBVWjgGptOcJ4/qhJr+J1tOxtRV9fC/KVs3PvzXxDsrWO+Uja6eD6JvJGgjTZzxx5zIo+jHzMPmkHwXIM5TzxG4M41lpaaYdY7nutOSWkFc/P0xywRLQ3tOOPkM1ivNrw7/01CakKjBObutbaY6quEdp6VFeMMNGVmZlGhVM/vVOOSi8/CNR+7hOC/0Sztwl1tNmYBQHKXWPAIKrA/VCAASPvDKAbnEFQgqMD+UIEAIO0PoxicQ1CBoAL7RQWkQIrwEZ8KRPvg//o5er33iB1ZxLOLm4oSlkiDaXc72C3oUR9tT3DJGm0x8CLqi+aaPD4s85UsI0COIcf0b4E3fjPRBwtRwKAiRVVMfsNrCHn418ZE5fAbeDHbHq6U+tc2+n/40xorK0EUulhT2htn/1z813yoZZ8f9jkfdHmTwZuTmpve5I/p88a+ZMDS9ufOffi0dq+6N93cdb87ABUDHCPNbB98um/+OwDS4lVbI73zWJCkrBfLGPGepQSRskjPBpj8aecpAKwR7p23rLFc09spAQQ+JowfDd64bXAmgZ3lfjZBt9JyaO6KtQxBb8Q777yDJ2ntlk94NMA70u/42m1U9ozGiuXzsZEqnoGuAYauH42SsVV4jZ/NzM1hgw8oyhmFSmb41DVvwq3fuMkARCIb3om9tNLqT0APs0MOPHAG7vrxD5CWTQsi2i8NMo8ixKZ5RorySQbZEOxBSmqq3YXeq42aWoYNXeb0qCmtZnsym8erli9DK+9kf+Lxx7B0yTJmJe3Ad7/7LRTkZTHLaCEqq0ZhzKQJCBOaCZBIyZPBpmQcm8cWBp+Zh5ZWWk+xnfjQnx/Gxg3r8LErLqCKhrZIjU1YuHg5VqxaT67CxrJZrAm2uSwZmyleo12KEVmPKdejj2qbqVOm4PrrP4l33n2fGU3HYjTVRb1sFrewSdzaVMemJRUKbP5m0tIvg/BN59xOu6x22mJJDSTVzsyDD8UChssn0XpqxYoVBAmJ+MhllzEfqdTlAAm6JFEHxX0ajPetC50PmJvXNuF9bznveuGksCwbzQRvfhhX8JYrbcYUH95yoec+NsH7ZbnG/XYynyVMG7/ubt7BTzgoXOLPNb8Zb5k+9vBgjQcf7BWvdnaEkevWZfzEPsxmLAIxhK2i16k7OgEP7cfL+/GAkttG1ILO36YD41IWRfcSCz70qkEvzTDvQ0Pfd9uMhVLRz0VzkeTn59u8mRpJiiNdp5K/8PodIECjxigmL8lTNAnwStmk8ZGSykAxj4a5RqRzZuE1wHPsI/nrJxwa4HwIJQoUOls7+xyVJXEEmbYe8LvOps2zajO4JqjnzkFj2UsoKKWTWRNqHeHxCZ6ofgn6vqf6cmPlATcRSW/s/PGx323iePZ4Xv1DEZDk37YSM6siA+Hmj8+JIsDIG6bYGxq0OYEvUylxbUhj9lhlRbGB8ASp6qQK43tLly6hZSQBD9etFELLAZ6nwGUylXg6T80E3+pQdYgnMNV1ZKCUCpo0fq6/r5vr4yBS+VNLa8mS/Cw0ME8tNzeXAJsWaFxDwuGwHUsKFS/Kf5OahaiOa0o7UnNoMcjtNNOWs51Kvc9e/3la1YXxuSuvxNknH4/cjBReS+3YRvDUwmtJ4/481T9//cfrGEjNRpgKTB1bMr+frDHkmi112hHHHI3bvv41Av8whzsRPSzctQTxabwuqyq4Pu/ciYuv/CiWLVmIlSuWYIBwd9bRh+PYaQehqKIEj7/3Kp575VX0t3DVI9Dv45wRyBlVORr1XIPGHTADXaxXZ0c3jjxqJi6+8DSqIB+nVeY4Apt2zH17Cep2UNHT1IHxo0ejpXkb0gaacd35x+LoQ6ZSvQTCp1Kk5eXQ+rMFO+p7kJtXbGrKBx6439bwPsK5vgHCK1Pa9aCEkOuIw47HpMkTaW33CJYvWUm1VyFvXCjAxm0bkZmXYbA9i1aBTQ2ttDAN48QDT7Cx+OeilwmtdmCQeUZtvIEgPiWN+UtFqCBwSuXfkC2bN3JtbaJVXT++/IXrcezRh3CN7SAg7LSsJC0hBxwUWNgNWXyDX4IK7MMVCADSPjx4waEHFQgqsF9VIABI+9VwBicTVCCowL5cgVOYgeSa8/vJYxgw2k/OKjiN/bwC/w6AtGj11mFV8+283Mu7Vep5d+hbs9ojZmY5xe84Sy01p9lgZcNYPfyJY8fQiozbY7NQ1k3sbDMTqBUvvrMYr7z5LqYz0Py+n/8cDYQyE8aMxnfu/BY6eYd3EnMmtm3ZwlyjWjYVx6ODDdf3F861pl1Gaib6O0I4nVkeSBnA7E99DM3M/uklVMlLyUOYtnGpiem4+3vfxYzDD2Z2UMis4dKV8dEeppIgnrlBnWa5poZuCm300qnK6eBrrVTzpLD5mJFBiyjCHDWn23k8Lbxb/pG//hmP//VRFBbk4+5vfcPA0aZNG9DY3IS8wjxkZ2fb3epbeNwptJkbN26iNeLDPPem1m4Gstfhv3l3fDcbuhXFuTjhxGORkZ5N9dFCvPvefNrU5Rj40Dn3U9UQTzWSSqZmewIhjmX6COpQjaCGvHJWrr7q41RDTUJxcbHtv5dQqI4AS+dl48DjT6GKRw3VBDawZSeohnd3Zw+zO3IJ2Q5EfX09iopkNcisJb5XyH8rY0gASG3wON/CzUKIXHM+tqmv3/VJe/ZA0vBWvvuM409ahru7HdzQeYR5roJE2ree1fBVFo+DkQ5Q+rlDbjuae4KvMZTGm7MR/O7PTTuqXUFPLGCKBTgjiEcj14mBn8gOdt3m8GVoJHDkf8aArF0zDpQMh0ixv/tZSdHXuG+puLzcI7N741irSy2AZJlMqp2e+Tmdv/7tK5r6NIcEMUwZpOImsN6yCJT6iKiCNnOas4JJcQkCR/wxgESVEm0V46j4GmRelQCSb/PnZ/34v/trgXKVNMZmK+iNkUFJTWw+ErxMKR+8Wf09ezunFBs6fqYmkx2hzcPoGETA0JBBcBZ4/py1WeqN3y6KI+8/cux9AXRZEFJFFcfjziaALivKMRyqbCBZ8ymHaBHhcWt7m51bEtVAvYJ3rLeuV1noabIneIo3jYquyXhlawmqca2RylEZORlcn1qZtZbC613ASuOZmpZp1oyyV9OjnyBHAKmfoCeFSqEeXj+5XIco6CLY6OBPO35+3/2YP38x178wPnHx+Tjv5BMRH+4yVWJCRiq2NjTiLcLqOf98Ax39tCak4rGfqkwSPiTzfJM9ZV0fizZx6jR8447bTc2XQMikNeT5x59AfD0VjMxI+69f/hJnXHQB1q9ZyXy1BcKOmDimEleecyG2Ve/ES4vnYSmt5TL6CO45n7q1hlClVVRSjNpG2o5SlVk1ZhytNNtRVl6I2VdfgYcf+g2OO3om3nrtHaooe7FuQw1CzE8aM4Yq1t4WdNauwmUnTMWFZ53M/KNulDH/KJn5RLUtXVizvpHHfDB+/+Dv8cBv7kcO17bU1HQkxqXY+paUxhnKOTt23FTadKZi6QfvYurUGbzZIJ83CKwn/O+mgrQBacy5EzBq2FmDsqwK5PYXYPLkqXh5+Wto72tEb2cz/9Y0IoU3PBQWl1B5lInW5hbUc/zSmZFVVpiLb9/xNRQzm2pwkKFT3K7WYV2GB0w/dvgSEfweVCCowD5agQAg7aMDFxx2UIGgAvtdBQKAtN8NaXBCQQWCCgQVCCoQVCCowH9SBRat3r7L4cQCId/K6cOO2Zy9vMZjRBGhxjVhhBq8yg7JzGTjWeyB3VlZczUT4rz6/jKsWruJd3tn4J8vvYh/Pv8cLr3wAlr/XInVK5ZT6RBCGe2NdHd3SnoKttLKaNX6NcyySEY17ZM6Grrx8U98DFmFabjl6zfijTdfRXF+AfrbmRHCDItxoyfgN7/7DW3jePc3e909fQRHBEbxbGZ28g54KUp0Z30XLeTimAmUx/wghdLrd0EgUyER1KSn0dqO9katjQ203luNOY8+hkULF+AH37kbUxkA386A9BrCpR42CdN4nO+9/Q4WLViM8qISnHHG2cxhorUR1VAZOfl48725+ObddzNbiMfJPCI9l/EO9nUbNhBwMYydAEj7XbFsiQEB1SqOUEAQK1ENez5MfcPGcx8BRC+7kmNHj8Gll16Ogw46yO6cVw9bKgk17fWQXVYq1VdqdKanp7IGVJRIHiL7MVo2qSYjKTplyyVAIBXT8PwuQYKh6Ma18v3XTPSh/rk4Bw9DUKubcMgHRAaNpPjyzsfZH/rSNgeMLMZIihEqMPz5JZWL+47UbPrXUIgTO3/d9oYfZXQ2mwWa29guSqDYegxX3EW3sGeANBwe+efqfz/imBaz/yjo8OvhW9j5v8ccqwEZWUw6YGsDb1lBvjLJB0n6jjtWHyAJJ+mzUqOYEpJKoxB/hEd0hfZzboUFqASUPOu6eEEkqZHYkOfEYT6SwCJBCedCBCL51n7crJRkvgLJh0c6BtXdYKCV3wHKiNLOB0aRgDWXTRR5RF53eUeWYSRFWIzcaygw8jKUPDWTtuOrRIdsV1vy3gjZTSYOIAkUaQKXlBTQGs1Z1AkohbiYdRHuLFgwH10E21YDBj+5a85dL1IQ6ri0jtn58ThNxcdrd4CKlAECJFnVpVKFmMA1qpZ5SqWE0K1UNOVQBdPPhVUAKZFWkfpeuItKRqoJB3gtyS5v5/admDhpMrqo6OyWIoqw5Oe/vB8PP/wYigoKce6sWTiUcD7DnO/CVOnU4NnXXse8D9aiW+OdlIs+Xk89VMyIbpDDMz/OrTE9XO+KuG5//ks3onxUuakTe3meYwqK8Oj9v6Vt31b8g+tcC+FIWkYygUoT165UHH7wQRhkjlsSs9eWbVyP6toGZMXT7rIvDj2yPKUKqaCsFGHWRRourUmZtN3LJHg5+bgjsH3TGlQU5FHRtApNjb3YWN2ELq6fJZXMn4pnrXqqcdnhk3DuKcejIdyP3JJy5JUUMTuuh3lGy5BbVIb7fvVLzFs4n5q4EAryCcJJ2FJ5g0ADbfUE4OOYkVdCW7/aprW46NKLMH/eOlrQNfDGgm60st4dA71maVdVVI44Wu8ldmfQRpNWgn0ER531VHbu0N0QBsKTaeVn+XlcI1MI2eL43WOOPAS3fvkLCHc28VrhDQgC8Rwf8chJBx4VM5mDfwYVCCqwL1cgAEj78ugFxx5UIKjA/lSBACDtT6MZnEtQgaACQQWCCgQVCCrwH1eB4QDpX4FHsUBBeSjWyLZMJNlUqWFN6MGGtsLGy4oK2cjLtPybfr4mazg6LeHltxdjc3UN8rJzsGb1Krz84gsoZqD6Scccg9EMeo9ncztJ8EMWc/yf7vRfT9CSScuixvoG7NxUbQqe8VOr8Mbbr+D2O25jk7UbmcxS6m3vxcknnoqf/PTHtBpKYIYPLdukWJEaguCig3kYSWz4JlA1YFCJIKWLTdZk2hKpKbhpy2bbbxrhkXJQqqt3mAKgID8XPdzHH377Wxx3+JE4+uij0aE7zBkDI4VURkYannnqKfxjzlPIpkrq4gsvwSEHHeLyZKgk+OXvf4+HGBRfWlpsDWSpCZKoilIWUSfVUwcym0PN5tdffZk2WMraUcOaxZJ6wWtImwKJwGuQjfg0htx30QJq1imnYfYnrjYLOzWbdU5SUDnwwia9NbijqiFT0jDXRkof1UTZQX1sGqsBnkB7LF8donZ4rPrUkIw+L+DjzWhTFbH5TEc8e8/v5dfTms8BJCqKCBP7TIUSSwOiVnLOms5XszjAYJZxXlNfx+FDAr3n2APnmKUrOWs517jfXTaeR7RigFLsHB6usB0Of1SjkYCQlWB4kJj3uzEb+6IG0T2bksj73eUyDVUfRfYRASVDQdIQVZIkDTpf2dDpupONnbZnKiTBDwdw3D48JZddn4SLnnLJHT8BnaAOoatLKlOmFRv+piSU/SDt0jhXpD6ilx2BCK8JXi8DmgSxCqQYNaJqawBy2MMAstRONhf1dYEg7lsWjZppXqnceuJGxVcE+ZvyweAeAZI/X5Sp5CmYnCWgv90YJZltWDZ+bg8OLPF4eD0IIA1y7o6pKqf6h8CZn1GGW6KsJ5sbzPqxl58zOz5CBM11P/MoibDEftd8tfoK2Co3ilvv7SY84nXNNSWbuWb1NduQyLFJkUKQ64jAcjvXmbDURlyTND4dzP0ScOmngjCF9oE7duykMmeMjYNgXw/HbuO2anzq01/AzJmHMoNtM44/8giMqSjFKgL5d+bOQzUz2QZp3xmilZygYR9r0sPzMws7rt/JhNSDJB2y0Yzjv7/+zTuoEqoyQJnN9TCXCqhVVEr++oHfYDVVRm20hethZtOkaZNpTVeK9958Ewm04ZSKMJEQRhlwaQlUPlr6Em1FWY98gqnc4kKsXrueNp9pyOM6lUOLwBmTx+HaKy7FQGcrbUGXYs2mWvz1uX8ic/wBzHc7DvU7NqAqA5iZl4jjmTmXkJ2HLtZ2zISJqGvrxrtzVxPmD+CX9/8KjYRwfeEeroPJSCf8EbgmsibD0xqTRsAVQkPbVpRWFqO4YiwtRbehuyWMTRu3Ibu0hMrR8chPz0HNpjpkJhZQYdqBFML9hrY6gu8mjKJiSvOphftpoF1oIv9OZVMJ1c+suM9/+jqcfsoJ6Gpv4LWis3Z2iIL9AUDaZUkIXggqsM9WIABI++zQBQceVCCowH5WgQAg7WcDGpxOUIGgAkEFggoEFQgq8J9VgUWrdu5yQFGI5KkzRjjk4dZ2bMkOaZQ7lYPSftimZuOsgI23srLcCEAKsbPeN5CA12lht2nLTsv3GODnN2/cgPUMPj/9lFmYMnECG3+ptDnrMjzQxwZmJ5VBAjshNjZbm5pRX12PKQeMx7ipo5GcHsLLL7+EX917H62OeFc9AzIy2QB88MEHMYGNyeb2Rt4B3k8glYgO5oYIsAg2dZFkKd8nl8olARApM2Q919TUJIGOgY/tW7Zi/fq1KCQ8KuTd8ZXM0djK5uz7b7yDKz9+FXp5N3o3f/rZqU5nztDi+fNwzw9/jCw2Tg+aNgPnnn0uKsfyGAh6vvqtOzFvxTLaV3VhxphRhGtFqK1vwvpNmy135PSzz2E+xwG4/fbbkUdQJiig4xygykBgKycnD/n5+aZQmMCskMlUGFSUlqOcwK2yvJIKqnRCMKeUUKPbgSNvLH3LL0EFDhmFDIxXIRDgZ3sJHOIFBNTs9BiPfvWhkAQU6uf7gEjN9vaOXtaHjWvuR2MYZsNW0MDZlYHKCVlXuZwve6h5S3jgK1CkzNDDQSn3GffsmvlR1RF/j9mOzknOX2rsx40AkLQdA1IxqhRT9njZOyNdhcPVKLt8Zgj4Gv6uA1hmBeeBrNjn3b1uCWwx5+3+PVzV5EOgaH0M/nkDZf8WiPIs69ToN2BkAMmHuf52XZaTjkeZZpGHABKVJ0wsM1Ua8ZPwiSkm+ggDhHzjmHsk9RFlK4RHBBAESFLSuAwkN2+ieVSu/n2EC6Y0irGo00ctM4nP9nXtycugGg6MImtRDHP0lVRuogoe7vpw1oCecssDSJFjiwFzQjq2Gc1rnx5JeeQBJAFwqyvn2fixZQZNyY0IcASMaDNJy80lSxfZ3NSc1hTRvI+nvZ9BTkFZy6FymWX+a5YMRnCUTLguiKTK79iykZaWBYRSTUjlepRDK8tOXk8qlCCIcsCkjNTrypJTTRsbmsy2UlCqg59t5VrWM5iIH91zL2obWriebuba0YkcqiK1JrdTBRkijBpMykAPj1O2dJZPxWvW8pl4vFof6drHa7ob3YRIt3zlVkw7aDoVU2GU0tYt1B1G07aduOuuu7By62b0UpmUmJOKUeOqkJWdgbnvvkcbPu6vV38VeGacPym0PgzxuBI4zzoJxNKL8mhfN4rqJFmOStVUQPrehLKcFHz3jq8Q5NShiiA8nJiKH//2T9jQzW2lpxNM9eBg5VBtWY3rrrgY3aR5vUkhjB4/ARu2N2Dx8k1cY3tw7333MaOI2UPcV2+4D8WFxaY86mZ2kTLfBEVDrFkP84kyCjJx4x234mes2brFvDkhNQfptAXMIZzK5Dzv76atJv+eJLJmTY3tDrzGddK6tBidtAVUPlQH7QO7uztNKXrIQdPw5Rs/z4w9TZRuwnhp+qTADBtAOmD60SPO2eDFoAJBBfa9CgQAad8bs+CIgwoEFdg/KxAApP1zXIOzCioQVCCoQFCBoAJBBf5DKrB7gOQa+8NB0fDX2Bq2z6nN6h5+g9qpH6QOUYZQBhuYY6pKmEWhvranCGATb8HStXj6mZcwf8FcWrBdarZIP/vZT9mEOxgfvexSFBUW8q7uTN4Vr8Z1CDsZ2l5bX4M2Zn30sJFZzzyheDboph48AeMnjSW4COPOO76FJfOXISslF71sqArEfOSjl6G9swXd4U4DHZkZ2QZXkpISrMHb1NxqTfMUwhfdoa4GsHJKLLiefUA1CJcvXYbqHdvQ2FiPtpZW5DAvqZ3h7ldffTWyivPQRhu7hFTaTLFR2N3egft/fi96WjtQVVyOIw4/HFNnHMQ78tPxqS9+AR+sX8+WfB9umv0JTBk/FgsWL8PDzFVq4zmNmTgRt9z2NfziXjY0CdNKS0sxbuxoyziayPeqKse4rKMcWj9lqJnvKXUEXXrYWGbzeYj1oMc0+iNKFKdCUtOe+fI8V7W3QRsu2mKxGSx80cPQmiRuVw3xnp5Bq4MUCaqVA0VhA0dETjbKpgDyre64vXjZnHG8+voIkgQKfHWHrMbseKLgxClPaDYlisX3IzCCnxOIigUQPkSy15ShI6XNCNlGbp5yBnqZOyNebgILQmfK2jFa5azQYkGQs8tzyiZ7Nsjg/z7yRbxbldIIHzerOe/4/bwg/2MCHrEQzAc/DoR4yi02pG30zbJOFEngzoNGMfDItq2aqMT68S3zdO52jpoDsq6TOkZjJKwjcESIxHMWpqMcxdRHeg4pB4nXSIgquNhHVO3kATzlFHn2baEY0OSPn4NHpj/i0Gs2iVJGaZEBxMivsYDR2+seAVIM0BoC5jxAFxnvXZGdqy7ng+V99XGeDdImstCKJ9tEKctkYbeedpaytBR0s3lLa0zLDPNs/TSvNIcFyiz7iIBG/7aVkqrFZK5XSQTPzfV16OH6UZibg+amRmRTVSj1o6Cuy0xK5LrTaN+TRaUdAPdXT8hdUVFhSpse2l/GE3K009btkSefxR///DfWlCCdypsUqYp4Dv3KtOIY9jHDShlvgwNdfJ0okWohHeegFJnKbuJ++whf+gitL/nIpTj7gnNsdqTy+zlUbL783PP41a8fQCePp4eLeunESsKrdtRQkSQVVrLmCP8XT2iUmpLJQ+WtBIRA8d71n5ybRdu5ElO11dOGr5S2oSfNnI7LzjoB2zasQG5WEkaNGY0Owspn312Av772Luo7u3HYgVMxnhAfm9bjsnNPQ8WkKgNIKcyQq23twqJlG7mG9uOn99zjrn2es8CbLhmpMWVhOmCKKwektYYlElrNuuQ0juM6vP/8uygpqjKQX1JcSoCUznHhmqe5wpq11nXTyrAEja3VtCqN5zYTqEBqsL8PjfW1Itr4yq034bSTT6RKlRl+nCNSJuk6t3oKIM0ILOxGXjmDV4MK7HsVCADSvjdmwREHFQgqsH9WIABI++e4BmcVVCCoQFCBoAJBBYIK/IdUYOHK6iFHEgFGbK756o/hhxoLlZx1Xay1l28l5hrjcbKwY9ZHEm2Zxo8tRzI/rla2awrH4emnX8HNt95map9jjj0WY8eOxd8f+5sBmksvuhgnnXii5fWkUYlUXFJouUTrN67Dpk2bTMnC3iuWL1/MO+Qn4chjDsXatWvx6quvYd0HG9FYIwujQZx88sn4wQ+/g/RMNmTZQOxijogC4HuobBI0UFh6LxuJO2traBdFmzULsAcbhBnWrG1tbbG8kcamet7Rv4l2cW1YsWIFGuoaMXXiFMxg7lBOYT6NrtjAVU4I95HJ0Pml8xdi8dz5mDBmLCorqDQqH8Umazc+e9NN6GRj9oxZJ2Is1UpFVBK9+c77tEZqQ1JWDsZTffSRj12FGlr0KQspk+qtnMwcaygnJ7OBz4dUQVZpNqATWdteNicTWCdn7MbsGlr02Wc997SIa5pn0aVtuPQYQhrHHey5h9sRnOtks1YKrQ4qFvpNTaaGuYM7lmkjnqC2PxvOgj6R13zG4k0aO54YsGQWhzbybs64ueSAzBAw4r1vuTFmwecrXGLAk4zWxK18GOJtNzpfo9lB/msGryIPZ7loVml2Dj6YiSqJhgMky9qRIsVAUxSwDrGVi1U9Db94Yn83ZYyDGbHwKGphFwUpvjLJqbmcgkjflU2df0oGnLwsJLcwC8+kAAAgAElEQVS9odlJGjMpa5zaxqu/YIiM41gHM9oyaz3mIHkQSY10zQsDd7ze3HvKPJIFnbJ8oplcvnWlzicChgghHQCMWU88CzkBvgTbnxCkDk7/55RJsY+oyWG0Vn7NIuMaM7A2r2IUS7FKpIi0zsZONRq2M9ugQ6I2LyzPiNlAvMaqRhFcCLh6FE4mgIsWz8X27dvN8lEKF8uQMnUfre70mvRxvNYT+aVkWs5pn1Ld6SoI8dpNIcBhUA7zd7abNeYAoXZPuAsFuXlWN31fAElQp7pa0IJZPKbq43Z4vbcQVJeXl6KnvdOu2UH6aHZR8fPYsy/jN3/6M5II32WL6SvBkpNS+d0QlU0weJ6YQDSo4+Ugy4avXzZ7HNdEzQ8CY6lqzrvgPFx1zcfRx/Uyn+CwsaYay5YswR8f/hOq29vB4uCCKy7DMy8+i+a2VtZsANlUIKXyp6+f6ina2PVq+91UQ5rbJF+j1VtuSTHXtnwkElaPooXnpz96KTLRzTV2OZasmIcDqOQZO30m/vyPF/H0G3MJ1qdgUtUYjMpmjltrE8ZVFGHaYdNoXcdcItqR5hSPwtbqFtTTMu973/++wTLBG8GdpoZGqjnzcMhhM7Fq9VoDoBs2bqd9XgHGTJ2IhBLWmGv3kjeWWHZePtVHKaxVeloemrn+x6cnopvq0aKsMqqZSlDPmxha2uvQ1LITrR2NNq6a41OnTMTt37iNKiaOfQ9vKODNDckC9JwbpvLiMQUAaU+LYvBeUIF9qwIBQNq3xis42qACQQX23woEAGn/HdvgzIIKBBUIKhBUIKhAUIH/gAoMB0g6JHcnvWus+sH2sYcatbiTasCFxFtDe0jn11nYWbudd9qH2CQeP7aSTTlPYGCN8xA+WLEWH7/qGoMWGYQ1UtssXLzIGsDHHXccsyQ+g+bmRuZoKEtnAEXMRxJsWr12DbZv3UZQk4lt2zdjR+0mXHTJBXaXeU1NPcJtA8xTep25H6txDPOU7mEOUkFBDi2Tqi3LY/HS5bS3S8UBtMnTHeqJzPUYUNOXjdpUNjzD8nbjI5F32ws4CTKFmUuylI1T5V0U5uWjkOoo3d2vhq4s9WQHFabtk6BPf28PragasXXdBmRRqTSKlnd5tEVaSBXTPbTYm8w76T997WwMMkMll03hTm4nI6+ATdUSKgRYNTbmU7mdXtYwnk1pGYqZGkcaDc9mTuWWmku1NWhE+JNMqyvBL3EXcQw1/92YumcNq3riPVQq9dFiir1bHnOPNVhVA9UizmzlnHIiQTk3biY4uzIBClNYqNtPVYEUMDEWZT5YsYwXA0TDFCoGCNzB+CoUO65h0CV2Lkkx4H/Gh5r2rAa/QcooWBiOA6KAKnr+sXPZ3+9Q4BD7iaH/FqAZ6Vr4nwIkgZPYDKShNn4m5tjF4i4WNoVsTsQ8lNkjwGc2du5YVZ0hxyc45EE3jaOrnvQlGjQCIV3T2jGfBZBUf4NLmpcCJEYPHURysrHYY3SqKcvtIq3S9eQs6xwocuPnwKFpnATAvPejYxs9HwdyhoO0XeeLD4L88/Lzqvz1K2JfN8wicHdqMRtnqbN4XcbzPNKoLBxVnh0BSHq/j/Zk773/NteDOsIYwhLK+ZQLZfaA/LGsI9bHABKfk+h9p/lq8IjnnMjvZ4QIbBtrbE0ZW1WFhvp6q09pUbGp/LhBUy1pW1Jf5nON0PWnRxKt6Hql3mMBE3leKVTzdHRS8cnn59+ci+/8+Kfo4/F0E+BrjdJ2+gnI+6m+CdGaTRlOA/0ddn4hgh6pDrtlMUlVWYIETgJKXBuOOuYofPqzN/DfXciVeomg6rEnHsdfnnhMsh7kMC/o0MMPwZwnn+Q6yLw6AqhMOu8NcHsJWZmcUkmmdBR8HeAaJaCjOwmKy8vRwXU2xGO64KjjcPrRh6OnpZa2gJuxdM1SpOVlY/TkaXjxzfewZM1WjJ94AE5i3tw5Jx2H5a+/jIlVpSiuLEEnb1Igm0LZ2InYUdeKles24/vf+6Flu3V3SmElaAd88YtfxJRpU/H1b9xh2VGIT+Uam2+gqjeLG+BUXvTmIqTFpXBs+OtgEpKScy2frqmjhiradFQUjEE3s5ZU8w2b1qCzt4nnrNw43j4w2IMLzj8bn7xuNgl/2FNH9hk8jGc9pd7U37AAIO1+fQ3eCSqwr1UgAEj72ogFxxtUIKjA/lqBACDtryMbnFdQgaACQQWCCgQVCCrwH1GBRStrhzSoYxv0OsBoI39kSztfgeSfjGyvTAlhL+hOflojsQnJwA9aQI1iE1V34st+zDXUWho7cOGFF2PNurXI5R3iEw6YjGXLltl+L7zwfJQUFOLwww+1zI+GWt7xzTvPBTYaqAZ67bXXTJmUl5+Ft95+FZ/85LU4adbJ/Cyt2XpCeO/thbjv57+yTI97f3YPDjv0INTTfi4pLQm/+/0f8Yff/xZnn3E6LqHSKYXWcnkFRQ4K8bg6eNe+7hivq29EApuiavwtWrSI6qNOwqRsC65Pz6AFFE/EskPYaJeVXIKntFBfXQ3bDQRdCr0vZ7NUEKqdSoGW9jYqoLKZd1LqSXFYKlPaqGnPfbGBLLs5p8zQ/wwBGLxxcM/XZLDW3J8gkDltWdPejYR+14+USjwdqhpcRpGAl2UUeeoUc3nSYKlhrkGRwsbOwVlyWYPdmv46LvVYpVTZ88PNoV3Bkf+t4RBoF2gSA5gUPO+LRIYCSrc12djZs1RUOlYP8MSqpXw5im/jZvXxqMtwIDT8zEbSp0Q/4xRAPhjR6z7AiAU0/vlFYYY75kh9Y3YarYWzoYv9jr9Nly+mEybW8cGbYId3/u5zLt8oCps860DvqvR3aTZfBiSJsggHiCJ8LMc54mCCjlYAaVDzQeNqkElkS1BRENHV3dXczVFT2pi1opuX8TY5o4ozH+wlGmzyX49db6L1se2ZbG2oWsvNTR9gubnqg6ORwVDMzPXqZVqgYfDSV3JJaab69vZ0obSEcDeb0MyuFadCCofbue68TguzJgNIsq/rpRWclFlaB/Wau5a4JYKTEOWSmbRqs9wrguZUHkMiM3gaqreZ2i+TMEY2dVobBMK1Phps0prAfW7dsR2Vo6rsGo6XmonQeoBwJi0tBb1t7Ugn7G6l+qaftm/LNmzDLbTyDBP4dRFuaJwFsBII/qQ2YgiSDeFAHAE4lUjxhEodXCM6uT9tO0FzjOt2L6H5aafPwhVXfgT5XMfiuH6tXbMG997/K2ys4d+ObFnRFSOH6+cKwvHUjFSk8VjzOpkFJ/BCC7f+VOY3CZ7ovAmcOzuZFSRFFlWaSOacYc2uPf8STGeOUQPVTXV1tdhUuw0frF2Hti5mRKWko51WpNdddw0uOOdU0IgOz/7lj5g4pgITpk5FXHIqikpHI5SaiZ0NzVixZiO+deddVIy2sOZOAXbeuecQIH0eH6xcjc994QumXlUW0+iJk5BRmIusikx0dHfg/bfmUj2VjhAh0ZjyCdjZyJlP5WdcfKfNhcFu1pC1KyoYhS07NvG8aF/X00KVJq0ICcWOOfow3HzTF3hp9pj9IYfI1og0gn3lV2nsps4MMpA+5E9I8HZQgX2mAgFA2meGKjjQoAJBBfbzCgQAaT8f4OD0ggoEFQgqEFQgqEBQgf+7FYgFSP6R+A1+1/z1W+hRI6nYRv7IAElaBmeQpmyWPlo1haiIKC8tQlYm7+52rmYGgnrDA7j44ovx4ksvUX1Uhpy8XNoCtdihDLDpmMqm6KdvuB4nn3A87ZtSsHbDWqxcuQJ1DfV48803mNkTj9KyImYY1WDmzINRWVnFO+sz2IRsZz7JVkwcOxk//sGP8YXPXI8vfelGNhVrkc674t+dNxezZ89GGpu9X/7yLTjrzHOQwWZoHKFPU2MLtu2spjXectrR9aG2thaLFy82q6r8vBxMmzYNl19+KZLZDCaKsR52Khu5GWyYplFipWaw7u6XKimZ1ne9/T2m5EliY3ZAOSNsLCaY9Zcommv0+6oPsSEfbujlPjUi1WRXY9enQzLYMpUJ1Q2qoz5oAEXZRbAGrUCVGpbxVImYTkeua8OUPNpPIqFBrLWZdCH++JuNmf8dmwdD84lsfngWbLGz2M2PmM+q8eqZgg2ZW1JP+OBHp+DtK1ahJIAUeagZr887FmEPqVysfMMAUux+3Aed9Z2vZfnfAUjaLJUL2nyM+i4WIvmQKPZ4IiqZmO/45xgLkGJrakPsqYb0LCAgEKE6WP6RmwUGckYCSKYo0tveuPj7cWoWBy/NXlAKIy/XSu9JjSZlnhs/B5CcDaHLTNK/+wTRDCC5Opidl65xA0pujPRpve4dpH1OEMZyrOw9HzZFkd2Q2sVgy9g6xAKkoecfVS0NraMHkfYAkOzzUnKxpvGscz/VJGWlhczlEczlqRLA6Njb2pvwzruvm6ImMTE5ApAS4gmTWJd45Q5pzopx0Q5OF2G6YA3XQv2eGs+1oLMJbQ01tNfMNuDc1tZBlWWR/dvOn+tDPHcmS8q6ujqU0QpTIFjKSJJt2sel2HoT19XJvJ14tBN8CCBtqK7Hzbd/Gw2dPegWhNW58Jg5Yp6HoctjikuQypBrESVCHV09BpBkhUm8ZABJ566198uEImHC8/qtO/Dggw/iXcJ0qY/aOBfTCcbjurqp+mxjhlwyMjgVp9MaLo3gZeHOzejPZq4c18MOWuBJ4ahr2safYD6JVm8a/ymVY3HaSaeaTd/W7TtQTZVpB9VDbcw16iV0auG2f33/vZg8oQKbVi7Civdew/TJE1HGPLi84jJUjZ9KlVAPttXUobqxmbl0n7IxSeQ6Gxfq5/gVmRI1ntZ1unlAiq9ezr0DDp6JCdMnozXcghNOOpbWpCvx/Jx/oJAqpKL8UWjqZCVkZZc+gLysDIK2ELra+6n2yubNDC3YvP0DQiRajxKEJaWGcDDVTF+/7WYDR4ME9RHFGa8PU7rSjnDS9MOHX9rB70EFggrsoxUIANI+OnDBYQcVCCqw31UgAEj73ZAGJxRUIKhAUIGgAkEFggr8J1Xg/z9Acg1fHxBYM1q/mwrJy0CybJZe5OVkspGXbZ8QQFITvJ82ao888gj+8OAfsWTxMhw4YzrGjRuHV155hXfzh3l3PMEM71Q/5eQTUVScz1ygGmzcuJ6N7AEUFuVh29YNbFoy54I5GGqPOzVOEgFQM2p2tuDbd3wH9/yE6qODp+NrX7nVYFM6M4e28G7+K6/8GKo3V+Pcs87FV7/yNaymCmr+woXYuGEzNmzeYvComCoh5S5JZaA8pETa1ElJdMMNn6Kl0njenU7VBhuRKWzmJhNGJQkMqRmuE+RzF+9+F90IMQ9FpmvqJZtmQhZY3WHmbsjTj79bk559ZaulB4X0WW1Kb3uTpl/fo6yoj3ftq3Hfzm0otykc7jHFwnArwX4WxFcUqaHvK3PMQMwDMUOePUVHrNIpCrTcMUZgiSmkBDH87KDozFabfqjCZiiAjAADT8GzN9eEM+pzlmz+s78d/R6rQBLiiN2/fw6+mmmvAdLuOIQOWKDERmyoJiuq+hlaA/9YTfUTqWO0Ln4NYr8ffW2oosjUNp4qTft3YzAUMsX+7qvWzH3OlEQ+HHTVtBwkqo8s50jWdZ4Nm2wLLTPJwJO0cA40GdIULJJiSSo2XeP83VchCQzFAqQIWPKURO53HyD5qqUYeBQzf2Lh3JBzsl+i9XN181Rz/nzwCujDq4jayFMzKfvKNuN/zvuestsMyvH6pYYF5WXFyErz5h0hsCzRamp24L15b/MjvQ4gkeb20wouRFgcZ/Z+/JDsywhK4giRtc0UvURFUBx/UhgIFCb47qPyJTe/AJ1U2ehaLqfdpa5lZb+FCR0EejoIKwSFiwnZBYZTaXvZJ8vNdKqCWMgE2oQKRncz3GiQ2UM1rWHc9PU7sJWKnB5T5VHNpDExwZwUoAQ3AkhJDvT2d0t1ScWRtkXIofMb5DFSuogzTz2ZNqNXISs1Ha/982Wqjx5AD8+vk2tcD5U1Z55zDla/Pw/NVA4lcX1Mbu/GYVmlyOYxzqe1aAOVV3EZKWhjtpNgmymfeH4aE2WuZWZmWAZZQWExMnJyCcfSTAXVVN+CltpGAy9lo8pw29duRnlxFtYvX4C6tStx4KQJKCgrQxZt/SYfeDg276zDB+vWISUzD1d89BOmABPgzsxKZR07aIXazL8VGegmjNPcbGb2VOWUKSindWABVUjXfPJqErY4fP2Wr6Bl005aixaiKy4HmTymjDT+NaNqrHrrdh5XG1IT81BIxerOmo1USTUhIzOZ+wsR8OXjW9/8Bm80yDDpZ28PLU0J+xiF5IA+aztx6sF7s9wFnwkqEFRgH6hAAJD2gUEKDjGoQFCB/ycqEACk/yeGOTjJoAJBBYIKBBUIKhBU4P9WBYYDpOFKgA9TIEXgQsSyzG/oOlVEiHfrD1ClIQWSLH4mji2xZq0aamrbytJnzpw5eOqpZ6zBNoWWRCXMAbr//vtNnTB18hSGqq/HUczHKGSTL4UqpM6uNmzfuYOAh3ZKa5fwLvN+dHW2mPVTckoGA9V72AwNUTnUjs/e8CX8+Hs/wtiKCvzge3dj/ISxaGhpZDMzjK9+ldBo6RoU5BXi/PMuxNz585gzUm1WdsoyKSigbRVhkSzoJk6ciMqqCpSxYVlQkEewlIdu5gixD2uPRDZzQxE64ezF2CKlq5UDNTpdswJTY5i1ktWde9HznuPv9r61et2zGvPtDIfvZxNbtnO93F8Pm8SyDOvjXflq8ks9oKwP8QPf8sw17p21l1mg6QA8a72RxnPI3JMtWawyhkAs1uIr0mgXLDBFiZCC7NM8kDhEsRSrKhpqaReZZx74+J/Of0EMO0+VMsbCbDhA0mcMhHiMwp+3EeXSbg5gj9lIQwBSFG05+zhn5aicIKeicvZueo7+HgUmsbuPBUjR2kft2+zK8c51QOBGOViacrzehn83omjyTlgw0Y5t2K6lAzJ1ETUq/YJI/IwQistI8j8fVSCZfZ1BT52fs89zgNKdiQCErz5yYMm9rq358MipM6KZSLHzzpjqCAot/9wjNXA4NkadNWweRlRtURLorO9cPX0Luz0BpAQuVhXlBYQG3jzj9SZV0Ib1a7Bg8VwHcKjkkxhtYIBQh7CY8kNmmemJSiR+VqAxxLFKoqIwnvMhgdd0PP/d3VJDS88EpDEnrbmti4qgBFv/dIwJrG83lUUCPc1UXKrOeYVFXP+YnZSRZQApkc8D3JaSyvppN9fHNWKACqjm8CBuvO0OrNqy3RsIQUaOpJRiwn/MSQpxu3Ij1Fn1hvvQRRitdwW1NVcHCb16O9tw1CGH4Dt3ftss6v7++FN4b+FihKg+6iZozKE1ZyZB0Y4PViGOgCiB9qTTSyswtjsBBQQvH7TXYmnNVvSmJVKtGWcwSOo0qag0X5ITafPHI0ikFamukqoJE6j4YY5bD/9u8Fzqt+20/KhvfvsOrt2VmPvuGxhbXoj2LVupmuokOJqiMChMpqpnxZoNeGf+XEydfii+890fYQXt6hKVH8W/DwyzcgqgpHRThw1w/LsIAsdOn44sHucl552PcePHYMGKhXji0b+jeu0W5GTy70BGIW35MmlBSADVVIO2Jlqa0sKuvzcZxQWlPPZeqplqqY7lOhmvv3GDuPObt2H8uCrLQBJcTKHqTHXXOWvWTebxBY+gAkEF9o8KBABp/xjH4CyCCgQV2PcrEACkfX8MgzMIKhBUIKhAUIGgAkEF/oMrsHBldeTonOpkVyspfSAWPMQ2dtWI00OKhljVir3I9+KolhFAoqaBzbY+TJ1U6ZQHHkDSd17850u46667DNJsZ8NQ4Kars91UOgW0jEtMCFGVNJqZGQkI8077ppZ6AqJOLF0+j83TViQn9KGH9kg5WVQ3sZm4o7oV4YEUBtJ347rZn8H9v2AOEvd5y0034dTTZrFBPoAwG7SPPPI3PPLQX5HCJub4cRMtf6mqcrQBo7HM45CVVA4BkgLoMzOTqA5gjgiPRc3wXlo+JXCjOiuhH5lbWeViOtG68V/llMmZCS/4o/M2VZGUUgpqV/+bx9LD7XUSpnVRCdDFpmOY9lFSGfmASHZ/yjNi8Akb08qrkcqB++ZGVE81m2Nzf/oJmMzmzLOT88fQNe9jlB7ev30NzfDsIv+zw3NioqDRnXCsPd7Q6T4MSA2ZS065MtIjFKMs2dPlM+hb2PkfUk6U1yT356A/JLsDSP5XY89xj+DI/4IpOgQAJcERMXHPplzxfnfmg+53jdcgD2JAFmbe724/uyqY/JpGj8lX9sXWW9eWq5+/HZ37yBDJ+76By+j4G9w0az/ZrTmANMBnAUFZ12mczSxPyiWDNZ4CyVMxyUbRV1TpuvAzm5wCiXNNc1R2ZZ4iLApuPGs7no4+O3xe2vXyIQDJztsbi1hQ5iuR/Bq67URrHAuQ7MiGZSDpenQKJCmFCH0IRSrKqYzhZnTt0lfO1oAlSxZg5eoPzELOAC4vdCIdUx/FESIJoScQHmiOJlBtpHSpBEKZJAKkeKpZBpih1NvZijxmqvXwem3tCFNZlEWgQRDONaeHQKafa4IsLAWQZH8mNYxAT1oaFS5SPWbwu/yclE0DVAtpn70DCWjvT6AC6U4CkVU8aGU3ae4RaXvXRogAySif5qRgIZWgvb1SBRF4EWLFMbtogNajyXxfcOWj51+Mp59+Bo/OeZrgKAHdXIdkn3fYMcfi7TdfR4r2TUXP2LFV+NgZZ2H1Ey/Roi8RLWkhvL9hNVoI4cJSLEl1STjfQ4tA5WclJxAcEaoLWiUwyymLcJ4iLipKO5kXlYZs2selUo107admMxuPNwskDOCYQ2disLkdO7esx8xDpiI9OwcTJh+K1Rs34Y333kFxRRVeeOkN/P3Rx3lewlbMeSLY0TglJWWh5f9j7zwA5KrK9v/sTtleU3bTewIJEAERkF4MKCDNghQLRQQVUT5QFBBEwA9EFD5BUPAvolIEVIoQCBAJzQRCKCGE9N52s31np+3/ec+9Z+bO3ZlN25DdzXt13Z07957ynHPPxPOb532bqDuBUqikGDUjx2HypD2RT+fWkkULsaFlIyFQIVobO1BSXI5BtcN4LdfmtlaGLGxEJ7UOcWzrNrVwXhRj1PDRJm9VAQcgwM+heKIVl13+HXxy/6nyJJnPMPkmQCedZWYN59zZa98Du1vS9D1VQBXoQwooQOpDg6VNVQVUgX6tgAKkfj282jlVQBVQBVQBVUAV2NUKWICU2qzNAZDMZq0PRsimrAEo7mZyNoAkSdMZ+4d7lRJ2LYLJE8dwI9TZazeODN67aPEiXMLE5uPHj8cjDz9Kx00c+079BCbvMdFs2LZHWjBi5BDmoSjkt+5j3GhtwKo1K/HW3NcwcEABNyETCLl5YfK5IdnWkY+Nm+Noaunkxmsb81UUcYM1H5/+1AG44ILzMWriOAKkBNZt2IjVS1dizOhxqGYYpEGDBplv9kuYuDDhEJthdqhlM1uAjIQokm14cf/Ipmch8x0luCFoNr8FHJiNaAckiYySq14kIwcy1gUTukmiQhFExXhSNn4jkTbjIJJQc3Kdk9nG2ew3m/duuDOzmW8Sy9AyIGHyCJAMoOOGtGwMC5iQ1wKSxLFgc6iIW8l72I16O94WMmUiDLnDHyzOcdR4z6dz2jg1dNmIN2e7AqTMOd+1ZnPXdgAkM51cgOJMLUcT0za3UguRvA4kb3tsH7YKIJneWd9Yrv6nzwtc8ebvMWPh5grL1CR9jx1/R/dMnZ2yOCYCYNghejbcXFDiRHKgiTekm9EhlUfLLcsAJLmXoMMAoxA38MW1Jg4kdw4aO5AHHqXG1HEpySMuddk55+Q8cu7NBpCc58VZN1hr6pqMcbD3y9riBzyeC82z5sntJc+BfQ4z56QP0tmcUVnmmXVOCkDK5/NXVBhk6M0y/k1mY6xuBEiseOZ/ZjCE2RoDJsTBk5egeye/wEAYCVkpICRfbsgjICFACRGgB5lTKMz7QwKICY/yCTfEOdnMfD+thMcVVQNRWFzCtaUQLQxbJ2HnkoQtLQ2b6XIpIQhhODaBWgTlIQKWMF9HGSZNQE8n15Ekteig9akdBbjmhlsx8405bAvbJOE9JZymC5XFbSZTRFbwfDrOZA7IGpfPe8UxlWTeIAFIo4bW4pc/ux4t6+vw0sxZeOY/ryBCANTMcH2FDOkpoKt+w1qUEzol6QgaN34UPnfAQVj14n9RwVB6sfJCzF21BGvY781sZwdzGoXpMEqIc9I4oUIoYj9idOcINB88fCjyC/gBIeUx1FxlYQnO+/o5DBe4Fo/9/SGcedaXcPzRR5MwdeCdN9/AqNEDCPkHYOTovdBMx9KHyxehbnMzv2CQxNy330EjwdsrrzJPVUudcbsmkiETYrC0rAgR9m88HU+nn3QyBheU4r577sJquoySXF8n7rkfTjv1S/jr3x4gOGpjHinqGokhwlCpMYYLJWtj2MFaFAfpBCPZF4CUF6RLNN6C8y84B8cedRjHI8ovOCSMw8yAJOrbQR322Ht//+Our1UBVaCPKqAAqY8OnDZbFVAF+p0CCpD63ZBqh1QBVUAVUAVUAVWgNyngB0h+kORtazbnimwgG/uD2XzmJrN3Q1YS1VuAJECF7qFxo0cQBElOEJYsTh5uaDY1NeFXv/oVFi5ciOeeeQ4VTFY+dvQYk4MjKcnmC4I44shD+C115gKJcdOVYaHmL3wPa1YtpSugjaGGwijnhqt8wzs/XExwU4IlKxuY6yKIYUPGY+899sGUsRMIikZir70mo3xABeJB+aY9c33I1jfryZeQU+KGMBvEEmKJm7SF4q5wz/G0gTECbdjfAPsr9cmmuXOYQG4G5IgE7hfP0dGeMOHnotxglhBGrQzTF+N9sgNtNuz57XoJRSd74HKvyS8jG+viKGI9TMkhbzgOEBfUyYBNIdIAACAASURBVAa/AU0SNszgKmmT3Ods3HshRVCgU47DlmmMTa6Tx15qgZQDcrpmHzIOFbnPdajkqsOCmGxuEtNOt19yvwMWLBBwYIt1tMj72UCCA7EILwQWue4jE97N7+qxbXUNOLkAkhm4bg6fTAbabOmw7bZ9SedAks7Kg9C1DHtPGiCla/E6bJyzNoSghCmT6Su5x4xipmirs9FYgsa5zh55dr0OJCegnAuQREHrQDJz0IJAJ3SdcSNxDsc5NwVayGFC2LnTTWaNee2GrEuFsHMnhNMGg62cuZfFbeR1JeWCSHacLSgz89YzV7rcZ4GihVIp8OsZRdc5KQBJXCTFjF03tLbMJCbj0kM96QriwvCvp/6FFoZ4E2dQeytzFTEeXCFDpElbAkGGYRMHlhBwAiRhCBKyLtDRikIufoWEPTGG4iwklA5yLWqLJOhAjGNAzVDCCObuoR7NTczZw/eiDE0XpQOmlM5ICYmYcEF+aXkl9eZ4CaBn2TLYca5R0upEuAy33XkfHnv62RRAkpxyKWBMaBQTCyThlFnDBErzXhp8zFAk6JhKsp+TxozGdT/8ERqYK+5P9/8FS+qbsJEuogT7OXrceKxdvhSJ9lYDyEpLwmhq3oQBnBv7FA/E6IG1yGN4u3fWLsciwrIWgbstHcZ5lKDjSPxSQbp9gqw/RKjewdB8w8eOI9jh39ROQvn94Nvfxh50n/74fy5jHrqNOPHE43HGl06jdhG8MeslDB1UZgDciFF7G4C0cuMazP9wIfPljUJrW5TupSAu+d5FvHedcZYmkwVoJwASh1U01oJPH/wJfOe8r+HTe+yNujXr8dIbL+M/s9/G9668EdUDanDbL67DwkVLsKmNWJHjG29qNfmoAkUFKCkbwM+mQShnziXG7+PaXkdA1IQvn3EKTj/lRIYcbTMAqYTh+Ro2byZoivELCsWYtNd+W1oy9H1VQBXoIwooQOojA6XNVAVUgX6vgAKkfj/E2kFVQBVQBVQBVUAV2JUK7DBAssnojcUmDZBSoc/EHUOXjOyjCkAaOXwIKivonpGNShM+KY+h4Trwxz/+Cc8+/W8DZdavY1g9bjY2NdQbh0WUoZH2oBtp/KQxqBhYQbATwkLmH1nG0Ehl/Ob3uNHDMKi6CkOGDMHQYaMxYPAIFJQM5jfER6C6nInZi8u48csGGEcRN6v5t/xp9sC5EexsbjNLiYRSkm++u/vZ4kCSvdUoN1blW/l2YzrAzU25RVxEAfkmP68XKNTKjd4IN4HlfAe/oi7gKMFNTdl4NvBHgAk1knBNEj4qyuuS4igSx4KEvRKA4kIUKTTAzXkJ/SUapFwWYn1wd+klN433kHvthr09n3LiZJlkArwcAJQJkLyODkEKcngBkAVUtn6/qyXjehfI+AFSqo4dBkiEhrZ91n1k6swCZUz+n3QEN2ENfiCUBljdP5X2Pi9A8sIKv15mhrkUZVsAkrfMDKeNP4mRba6EXrN5f4xDyYE7DkTi/BBgIvOXv6X/An9kHjgAlJOdDiTHnSKh9gSGOpo5AEngkzhqZJ45DhYvQAqQdjpz2HnMjGHOPEsuCORa4frzUvNJHDbyfjbAuD0AyYQQzOi3A1jTzjm3Ox5Xkx8ymZCDAiMldxvbXFYUxpAahoxjMeQ9rrMkhkcee4TPfdTkPJKQayG6AouKSkxoynyC4bwUUKNbUfIn0fECAqdiikI2jTjdhyVFDMtJ502S7RYH0mCGTCsuLTH5elpbmghAQogyXKesJQJATFsJYGJ0LFYNGGTGxLjQEhEjdpRumLisMUUD8fs/P4h773+QzphC02kpQ8InyjzkqmzWOxkfWfMkZ5O4wgJc6+S3ACTp/1Q6dC489xt4+fmZeOb5FwiBOD8Y2q186EgTanTB22+irLiApqwOhobbRPhFjegcKieAn0iIM6CmFm8zh92C5noUllWguJM+LIboTDJcXYxaJgjTypljKMDmtza3MqdcEYaNGYMmhiQ95ZST8ZPLL0dpYR6uu+Y6zHj+GTqQvogvnH4Syuhi+uPdd2DjyiXYd999ccxnv4xGgq1Vm9Zi2cpVhDoDsegjwi3Cteuvv5buLQlfx59QKZqbmxkmtB0jhg/EIQdOxgF7TcDeI0ZgZO1Q4zqN5RVgRV07cz29hZkvPYePlixDe145x3YA8rhmt7W2ooRhByWM6Ighe6C2Zjha6IpdTVDW3rEJp576WZxDp1QHxzdM4phgf99+613q34F99pqEKft/qvvFRd9VBVSBPqOAAqQ+M1TaUFVAFejnCihA6ucDrN1TBVQBVUAVUAVUgV2rwNsfbkh9Kz0FfYwdJnuuHGmtc53jTDHbz6m8KrK5nHbkyMam4AkJdCUh7BLcZCwtDmPUiBoTlilIiCJb0Qk6gO6883d45plnmNuj2GzwbdzIXBTMHyKunarqCuy5554YPnI4v8FdikCYG9msprK8DPvsOQlVZaXmW+hFRUUm/4hshjIInYFTSYZaMiGlxA3gmkuM68L0QzaDHdeGuCkM5JG9cuOCcbadTVfdPXTpO79QzjYxTxE3SSV0USO/kS4bxhKGTsCAE9LPcXlYPQOue8PAGltWCmY4To6M3EPcvDbgJrXhnp4jfm7gdejszJnUnc/Gbth7+yxtMU4gj7MkG0Ty9ttCNnuv14GUgiKe8hwHluMIy5i7LkhKz1VHGatdNrhjtcvpdPGEUjPXuGBMnGK2vdl+23LNNOrispGnh8+ImyfIe793LL2Osq7XuCH6LBDxOHD8MMy4vUyOJmdKO8+Am+NIIk2yL6KoQE5SB/MsG4eh3OO6kQyidMGbXG/dR7YPBmIawOqEr3PccTaknesyk9euFuY997n0zh+rlZ0Tpr1ZQtl5AZnRxqxLnlCB5iF21jPjzPIZzLwg08wXN6eVOCcFoHQSQIwePghkSAaCm5RlyQ7UbVyPGTNmGGAjsC1GUCwORQktJ2HdTD4ygWcMBVdEiBCiLyhBF1EJCVQBz7U2bmaZ+VzvCrmeEBa1tjH/URmhzGCzxq1du9aUEeJYCEySQ0CP/Bi3FTUuL6sy4QMFjIjLqaG5kXC9gA4eqlBQhqee/w9uvvV3bHQhr2cLCJDiBE1hrp8d0VbmB+IazJB7kpOoU6AS8yBJvjmOPBe0dgTomJn26YMxadIkPPzvp7C2rhFFdBYx8RKGTJhCAB7DwvlvojQcQpBgqp7wprCY84nApIIOKAaLMwCniVC9lbpIbq0qWZsJzAoqy9DAPHcyDSqZ1ynOsKNt7TG0EdCMGDOSa3kBPyeG4aTjjsMxRx2FOYQ519/4c3yR8Oj8c85EIb+M8M7rM1FGMFdUVo4hE/fF2oZmLGIIuxABfQkdUg898igWLVnMUKfzUFBUivb2DgysLDfrdCMh0LFHHYrPH/9pzHrpCZx8wjEYMbAG0Y0RfqkgBPrJ0Eq49ce/P4h/v/QKmtvDBHuDOCYCBkMYxGtFt0LqXFUx0IzFhx+8xy8QbMRxxx2O719yMVoY7i7AMoTvPfTAPxiidSwOPGgKxu41xft469+qgCrQhxVQgNSHB0+brgqoAv1KAQVI/Wo4tTOqgCqgCqgCqoAq0NsUmLtgfWpj1sIIs6nqA0hmczW16ZsJkJxNaBcceQCSAUySuF2ShxAe8Tvv/AZ/JyZOHG0AUpjfpE8yL4ckbX/qyScZIul+k/tj9erVvGYijjz6KAwbNsxskEp+omKCIgkXJZuoYuYoYv4PSXKf74aRS/Jv03YDjBzHhNl89xAgC4ec3wQ1xlAhO+vpkeGX+yVqnAFIrQy5JAnfOwiM2rnRG3OToTvlckOX35iXyHZewOEHKSlnkQ8gyPmEC1n8cCHlqtnChMnm3NgZc6ynAVJar+wh9iw0yZiTnjkofRRA6eiUCZC8QMuvRS4n1JY0y+UEklCGknfJaU/mb2+ZuQBSp0kGJpAl7XDzw7JMR03aVeSUnxsgeduUaos/5w839R1IJM+wuJQEvrrhKCVMY6czPhYg+d1m4lJynh9x8sl9zvMk4Rdtjiwn5KPTAjtW8r53TfE73bYfIBn8YZ7fLnBJnrUuA+2OmW2fhIv0OJD4hGLMiGquVeJWlIIdqLRy6RK88tqrBlZL2DiByTGuExLaTwBSMWF2UMJU0nVUwEkq+Y+SdL0IQAoQtkToLiomJBFI3tbGHDuERLIROXhwrbl/HV2YAtPFkWmcjp68Zgaccm2rYu4fWZeCJqlcHI10NwlAaifYCRVVYcbLb+DGm25HW5x1cp0ysIvtCUicOgaQEydQMFBs1klZv2UeFBMG5ZOSx5o3E8En8OXPHI8RY0fj3if/iY0t7VzxSgh58lA9agIaWhvRGWkw123esA7VBF95IeY62tyCr331a5jGey+5+ELUt7YjUVrFtZtgh20TF1eE9wiIFFAkEKy4qJq56xh+j32L8QsFtTUDUM6cd1zhMW3aNOZbqsT9f7kfU/eejJ9f/UMMY1jB/770LN1cCbTQeTRq709jIwGRAKShQ4dS6zjuuP23eG/hAmymO6yzs4guVMnT1EI3EvNLtUQxefJ4HH3IVLzz7ms488wT2agOjCyoQT7bUVJVjZfmzMEv7r0bDdE86lrD9T+AcHEpBjA0XwXzP8UIvAKc822tMdQMGEWouJYfPQ046MB98PVzzqazinYsjrWEL31x+mvYZ+peHN8iTNx37y0tN/q+KqAK9BEFFCD1kYHSZqoCqkC/V0ABUr8fYu2gKqAKqAKqgCqgCuxKBbwAKZsDKZuDJMPBYTewxbFgdoTTDiQnAYuT46WT4XuYcgiJjnbsOXmc2cgNCbwxiYc6sfDDD/H+++8bp1FDY6PJfzGCYYXk2+KypSvgyB7csqbzgRvW4pgwIegyQ7mZcFw8Lxu7IX77X7ZLzR6/Cafluoo8oktKoig3HAUQRSJR5iMhKOKmrcmpREeT2VLm5qsN9SX9lw1dE+rLgDMnP4z3xwsctgUg2fu2FiB9XHNnSwApNTYeEGKmQxZoJue7A0jejf/tBUi5dOkOuOVyH3nb6//bCcnm6Y8PJvnbkQmSBNgQHnni6HlhkdXPq0dXSOUHSBZiZbYrqx4CkzwASRxKzEpjnmEDX9k3A5CMW86Z45J7y3s4jh8nXJ0zz9MAyeSmcp109ryFSg5gSpe1MwFSxvj4hOh0QZboatqfBSCNHk74wW7KCich7SQm5TtvzsG8d99h+DnCFq4TEsZO7pd1QwC3uCEFThfwf/IJ0YMET8z8A0asMyApzhBtpQxVl8drm1tazHpSTighDqRoNMr8bqvpzKk0YeYkD5tAdNM+zi9Zl2Q9HDBgACLMqRZg4wSmtkrINMbKa2aOn5LywXjjzfdw5TU3oLmNBYjLiGOVT0dMB3PzjBk7DGvWrEF7G9sbKuCQh01deQQ8QQKkMo7nOIYEPfPEzyNK+PUrwptmCXeXX4a2BNs6fBQdT01cOJv4380oLyokGIvRgUOXEvs+bvxkfglgDzz60INIsG81fN3Q0Ij2DesZzo8h+AQq8nc189HFmP8okF9MFldi8js1SO4n5rs7+ohD8c1zvkp3Viv++Ne/YtkK5ryjfnfc8guMYyjTBbNfQXk4j6FDoyiuncC8SSGs3rAGo5jrrp3g/7rrrseb786jxkWcn8UmH19hiKCPIVOLmZupqqqSOajiqNu8gpDq09h7wlhUxQNo2tiEmqFj8Oys1/GXZ/6NskGjmO+oFs2tSQIkhuEj2EMeXWHyGUHYVFU2mGNbiYb6dXRybcTUqePwgx/8gFrJwhDHqpVrmAOp1Xy2xWPN2HM/BUgf1+eW1qMK7GwFFCDtbIW1fFVAFVAFtk4BBUhbp5NepQqoAqqAKqAKqAKqwHYpIDmQUtDCBTFeB1I2gCQVpWBTCiA5oaMyAZIYe4hdJJeICWPHPTduno4fyxBFBU4eoU5uVuabRPM0KXHzUoCBwB/5Vr2EXLLgyITWEmeAExyL31p33EZBfqtcvEDCqUwkOhMOzpFCrjZOBAm5JX/zN00ChETcbOWmZDs3Ep0NWgYS46ashKBK8AbHUcHNVrZFzjmOCu5cSsg9s7EuhTEgljiYJPm8u4nudR55XTB+R5IdKGdDvitkkff9SGy7BrcHb+oOIGWrxg/QcjfFARPeY2cBpG1xa3ldQN05i2Q2ZrTX40bL1ic/fjG8VaCEwBz+3lqAZMs2+W/MdHRjs7kAy4Zx624KmACAbgg+5zYJCOg+wyRC4jbqTDq5jmyoQS9AEj2zAyR5nJ3wddkAknkeTGg7Rw3zfHnC2Nlz9reBO25HskG+DIeWE4At5UAybfQ4w/wOJAuQUs+kL4RdmHBmxJBS4z6SoQryf5IMA/fS88+Z8GgSsq6dACNMN6SAIwHQUqdAFIFkRSQeBp5zDSymjakgSIdNO0O3cf2SnEbNLW10w7Tw7wpUV1cSCg0iaKnHxvUbjOtSwq7JYcLUyUEI4gVI7XQvBQ2pSBJm0V1UGEQDyyyvqsH7C5fh0v+5muHXEsxV5cBCcVTlESId/9ljMGvWLNQ3tBt4JOMr7wYFoLHOMB2jnxg/Hl856WR8tHwp7vv3v0DiJR4lRJLsUxnhFp1Y7Y3rMaisGI0MORrgXAyG6QhqieCww4/EpZf+AN//3nexct1GDBw7ges7190NG4wbtYghR/OpV5yOqBAhfUG43LjfOvh5ECd06WhvxtfOPhOXfec7ePHFF3Hzr27DiNEj8MkD9sNF3zgbsU3rsWrBe6guYpi/wiIsb0gwLN4gk7upqqoKLU3t+OGPfowVdHIlpG95pay/A0NrKgl0lqGEeZeKi4swfMRgzHv/DRxz7CG4+oeXonX5Krzxn9cx9+1FePH1uainTSrMEHVlZTVc63lPebUJoZqINxFmERg2El4FKxmOkOHvOlrodnof48bW4OqrrzEhDIOcMC+88AKh0icM8Esko9hjn8ndPZb6niqgCvQhBRQg9aHB0qaqAqpAv1ZAAVK/Hl7tnCqgCqgCqoAqoArsagW8AMmCDu/muYN50od301fOSl4R89tsRGcHSHGGqSvgRmyCuS/y+G32wTWDMLCK33rnHbIpm2TIIgE5YYZuikYY4oi/5U3ZKDWbywJyZI+dm58SusnHG0wLpHYJJSff1k+FqXOBURvzKLU1t/Ab+vzmv4Rxct0Gsi2dzw0+uSfO/5HcIvZwwnGJ00hCejll2kNCL1nHhHnf82aGO8sXns67mS1l9VeA5N/k7x7cOPPLr5uZUxKqyws1u1yXO4Rdtjm7I89aNrBj2u2ZF36QZPvgr9erj4GnqRmcBSCRrPgBlvPaRXopYOToZfJ7eYFJyhGYpfeECibvkYGsbt4gA0gd2GABkjdHlzxj3vFy4FLafec456wwDkByHFYWxLpOnxQ8cgr0AyT/nPCCH//8ytCHoNc8/24Iu60BSBnjYXA0oRx1lRxIYQKgYTXFJuyacD5xIImL522GN9vcWM9wm2vR0kYI44bN7KB7SEBSCV0qomRI1hdCc4ErpQy7Jk6meKQVIXaohPmPBJJLzreq8iqCjwoDktasWcV1kPl6Bg5EhIBIDif3kbPAGcDO15XV1WhmDraAhJ0TOM91NFgQxKbNjagcOASLl6/DpVdchU31regkJJKx6yC8mjyF4UGPOgzTp0/HwsWrGNKO6y3ngoRjy5eEboRgRVynD993fxy23wF4+c3X8PqiDxGsqOZbRFCBInQyX1Pt0CFYv+JDBJgTKtLUwgU4QsAWN89suKiSDqpqrGNfjj7uczjta+fzXDF++4ubMGP6MwgWlzDnUyGdRiHqmocB1bV0UzG0H/MuBSh2iEJNZa6gr51xhnFkXfajK3A2gdKkSRPxqX33QmdDHea+/CKGDyDcCxZibXsAA+iKKiwrQlklNVzBvv/gctRR2wTnRCJGSMUvJdQMKMSa1SvQ2NiEIjrAWtsbMGjkYMKmS3HI/lPx32f/jWUfLME77y3H2wuWcZAqgEK2tbiSU6KAMpUwn1IY7ZH1JgxhQYLOrvYgDvzkZwj7NjMM30Icdti+OPusrzNcXsKEJnzwkYdw2umfN46rcKgYe+6zx44sRXqvKqAK9CIFFCD1osHQpqgCqsBurYACpN16+LXzqoAqoAqoAqqAKrCzFcjpQDIbweIUyA6Q7AZvJkCSm2yoOec+cR1FoxF+8z7ApOv8tjkNAiUMd1Q7uJLfOuf7sn8sm94kRMYpxM1Hyeshm6SFzI/B6E/cIHRUsKCIud4NeIoyWVGYIYwELpE/8b64ySfS1NpivrkvACrAm72b3DYkndRn3EYEQOKakhBSDjQyXiXTKNmwlXY4OUKctnk3y51GZYYQy+Y28juT7JjKeQFX2d63Iey8MC/bXMjmyPBety2um+7m2pYcSHaj3g/TttR+r3vL1r/1DiTjoaF+mTmQpBwLCbf3+fG3O5fOXgeSrdeALw9Y8vfLXmeeIQETHiLqgCrHVeS8n86rlNkGd97J5HcPP0ByTnfjZbMAycx1xw0neb1MewTE0M2XSDpzXp4bOWy+rxRsdgGSaatx+skJ6y4iQHLHxnbRhq5Lg+g0QPLPVe/rLs4hD7T16iIhJbcFIElgyoznRciT9IVWRXqFuD51Mh9PJcolapmcF4hEO1IH8w2ZXGyMyykAqIWun6amJmygE0dexwg9ou1tJvpfXiJqwtgJMAqJy4wOnBAXRoFIEcKnKEPPCSyqJhASp9HijxYZB1MpHTKyhgnMkvVJ1iKxWkp/DUBiDqT6zU0EM4UGIMUlVB4X1U119agYNASr1tbjf370U+YFWo2C4jKuv3T3EPKcfPJJqKoswRtvzMb7C5ZynS0180TmneRFyo/RxUModfpnP4fhgwfh8aeewLLmBuQx7Fs0StBUWIokf0aNGoGlH81j/qM1KGYYvDAX80S0GUceeSRGjpuMe+65D5/afz9U1w5Be7CYwGk4ZjCXUkP9BgTpGpK+lRPiJAjRIswjVEjols9QeyFCsCq6sUYMq8W0I45iuyP4w3334XuXXsJ+A5/7zNFY8vZcvD3rPwiwvhin0Jiph6Jq6CiOWByDamqw4P2F+NFV12ATQVGCn0mhQKn5LKoqzUf9xnVmrIIM99cSb8EnDzuAYf6aMbS6AqOYZ28JAdKCBWto+ypncqYSBKhvRfkAuqvK6PIqYJ6+MMOcbuSXEuqZJE8+eMIYXD2WOfsOxsXfOZka16OlIYJyurTWrl2HGTOex2dP+oyhpPl5hdiHoEoPVUAV6B8KKEDqH+OovVAFVIG+r4ACpL4/htoDVUAVUAVUAVVAFejFCkgOJAeSOC4COfyb5+a8687J2NSVEGzcdDTwwA2FlecCJBvaSjbtpPx8szErG6DOhn9VZTkqygpQwi+/GxMF30pwYzQku6o8BAjJnjWjGcleNr+pbzgPNxu5Z9cW4UZcHjcW5dv7bQRJceNgkg1Ju4ke5EakbLKac1KkhHCSDWBpK3d1g2yvuC+kbnmd6j+vEweCfBFfypKNWwFIqQ1zFypJn+T9AuZY8h65AJL3Gq++0mfbLq/2dtt/SwCoNwAkbxvNJrd7eN0fufoh4CINEzLnnwEx3TqQLEDqOne395Hz65mt3dlAjjOJM90/8tq23+T6co9sY+ZAG8dt5LyfDvFmyjUBGT2h6qzz72MASNIHyffl1J+Gc6bNJj+SND0N8QR6ObrRKeNOZAtELRBLPyfOfLGOPu+4ebWX5z2bvpmaiE6ZAMmvuR9ESRhKtwOeX1yvuAAkufhIBrSqSubLqQyY4Hhx5usRCO5MS+InN8RlngvYUvCTMKeTbpqmxgZCcOZVI4BJGlDSiGaei9ONGWlpJqBirjaG0hR4JKHX5Pn56MMPMGzYMLMwJlmGHCEKadYyd7wlt1tl9QBsrG8meGG4PLbHhLYrLMAGAqTqQcxxtKEeP7zqWsz/cAldnSV0x0SZl2g8Djn0QIKrZsx9ax4WfLCUYKSI7iXmP+JaJwPWybW0M9KCE488FvtM3hMPPf4oGqhFfkEx+8Cwc1SihbBe2rDXHqMwd85rBEFlaKUjK2QAzmC0x/OZy6gNl3z7YqzZVIcnXngF1QMHYQPDx3W0tbJDIYaQowOLeec6xWnKdZ7mUCNsSWUZ80GVYo+JE3DKZ0/AO/Pm4sOPPjQOpME11Rg7YhjaCepeplto3bIFhGYlOPzEMxCkiytCODeQ0Gs2w89d9/Ob0Cwgj3m8KitqUEJtGjeuQEPdWhMaNSHuvpIkDjvmSLzx1n9RRadRXkMbOjZHWM8YbGyka5VIqqCkmA6xShTTVdXeEeTnShgtrXUGDAY4/p2EagWBSpxESHTOV6fRnbQRlaXVBiouWbwMGxlub/9P7s3QfDKngE988kDvNNe/VQFVoA8roACpDw+eNl0VUAX6lQIKkPrVcGpnVAFVoC8rcOzFt/Xl5mvbVYF+o8Dzd36/R/siACmX28JsHNuN4SwAyWzeuhvdaYAkG80CYZyd405upJpvz3PDtEBC1HVIGDmGhuI37WVjtrSY3w7npmVhobO1286k5AXMjyQAp61NwJCT80MStsvmaizKMEcMCyT3W/iQdNvmwB6Tdcm0wXFOCChywZHZ/XY26o2zipvfJueL57Ab22mYls6hYi+z5ZprxCLlHt4N76wQTvTwxsLja4tb/PCuO4CUC9hkmxhbAlBbO5m6cyDtLIAkbcsFNc3cEsDkzj//dVvbL3tddyCuO4hk3UISys7rnLLtkzkphxiJ/O/ba7zQ0Tr6nHZ53EXbCZBs7qJsesjcd4CL5P6S5899bt3wdXKv8AoDwcTJZ+BWboBkxsuFRwKJ5cgGkDKB4bYBJKtZhuvI60baCoCUWtNkDtln0jql7DgJGGcIOyHYAh4GDygiLHZC40nUQeFmEn5OtLFjHCdMENDlMk9n/Aw4Z6FCvuUgdDB/izOzYTNayW4sOwAAIABJREFUmf9IwmtK7jYpq2HzZrz33juYPGkPOiq5VkodvD8s+YIkXxtzBIm2sv5VDxyADZsaCGKKzTl5X2DSegKkgXQgreV7V159HT5ctNw4ySSE55e//EWUMmdRnGH13nh9NhYvWkUwQncSAVKc7qiorIhsc5j1fOmU04xr6h9PP4k2ccoxVFx+QuYCw4+GCs2anpdgPifOzfYWhsmjU2g4naX1DKEXDxYRlgRQWzsYBx92BJavb8bSVSvQtGkDoVEbw9QxHJxxUzH3HJ2pxx89Da+/9l/UMyxceRXD3w2s5mdDCfaaOBGzX3sVe06eiBNPPB7D6UqaOJpOI0K4+rWrMPPZp1HOvFF7fuooxNi+kooiOqpK8NKMWfjx1dcyPN0I5IWLmXOvGntN2RPP/utv1LvOGQuOZz4dSUd99jP4cPEirFy6HFWddGO1yzwuIIxiCLq8CHUeyC860IKWDPEziGH36MRqpPtIIGMexyevM8i8VkkcfvhBuPyKc6lHG/sYp+u2AK++8l86xcoxYeIodETpSOM47rWvAqRtXZ/1elWgtyqgAKm3joy2SxVQBXY3BRQg7W4jrv1VBVSBXquAAqReOzTasN1MgZ4GSG99wFA9GUf2kHWpTXQ/SHI3XumXcDf77f1dQ2fJZqGzke6G6JJv+DPskZiXJNScdawIKEpwM1bAkcdg4bYy7SSSE447Ig0aUpvTghY85+Vap+lyfzosXa7pk3JM+JwPcr0XKGwroPFDJtle9pfhgBHfRv1WznP/xrp1wGzl7eYybxm2bbnauS3lZr82PU+60zI34EmHEPSCGFtXrvu2NG5+AOhtu7dMCdFmXUPZ6jIh3Txj7L1W/hYnnF9zL0SyICYFn1yQlGqPkFZzuOWIWdADVOQZcp4R6+BJe3DM82aCQdLd4j7XMvNM7iM3p1kKBLsuPCeQW7oOAR/e/lmAJBDCaCwx39zWmfFJuZNsD9IAKRMsZc4Wv3MoG4yTOwRamPZ5iGfGuPgArvWFpcbbICUpgHCA2ibiDL9Jy1EprZIV5QVg+hujgBRj81/Z8HxmvXHrteYsA6tSIMm00GmcaYfYHIXMuAXKekeY0sGcbTHmQEqIg2lzA4E5XZZyju9JiDlxRhUWFqKMgKWR75swcIRSUpfArDUbNmJw7TC0tEdx9bU34LXZbyLIEHO1w4YyP89hDLEWRTHDtz37zHNYv66BuYjoHmql14YdSjJ8nEDxEo7/hV8/DxvrNuFf/36KIetCDPlWgmSHOLCK2O4A4VcTHVTtBCmEKDKXCJBGDR6A1WvWIJpXZCCTOOcYSBRDxk5hWLpqLPnoA/aljY6oIgPIYvF2TJwwHt+54CI8/PDDePGVV1A7fARK6VAVSJZH11Qj23DaqZ/HIQfvj9GjhmMQHUr1q9ZgQGkxczo10SNEiFcxDB10RrXHWhl1rgQP3P8Q/vK3h/Gj636G5Ws24M67/oRTTjoRf/5/d/AqhstjqL8o3UrJgnx85sTPIL8khFdnvopwG51JTc7nA7kQGiPUh/oOraxln0Po4OdSMfXq4NhEWiVEITWX54XhVMePG4lbb/kpv/hQz5xZdLnyP0s+WkWgVocpe01grinJXxXFlE8eljm59ZUqoAr0WQUUIPXZodOGqwKqQD9TQAFSPxtQ7Y4qoAr0XQUUIPXdsdOW9y8FdiZAcjZwHdeRPbps6u4AQJIyZVPWOcQnJGHguFErm8oSxMrdiRWAZNJ9uO0QOCUhrmSD1gAo+ba+CUnnbPR1/e1c4z3cZptTUk+Go0Z2fT0h7uQavwMomya2rG2ZYdsCkLZUfq425Tq/Le30AxQ/QOrOsbMt9WTLgZTr/ux1bjtAyuUo6s5B5m+TbYsXIMk1XcATY1b5nyEvRMqZK8mlE36AlCIUtkFu/Edx49mnyttWG54yG0AyMSEN3pDZLuEcnVCUzvPhgpgUmLLPZ26A5A1Px+13pxkfM0CyIeykei8rSgOiNJg1erkXdQFI1FXgR4iAu5PuHCI2hBmyrZC5gQqYA6conE/AwbBrXM6MQcuz3NiQnFK+uJVMFQLU+CPzxUiaAnqZM0uucY40yDJxz0xIPDp9Iq3GsSTuJ8F/LXQxST4lgU5x5poTgLSpvgEVDG/XEoniFzf/Cs89/xJhTgjHHXcchtLBI/l/ZHQXL1uG116fQ4BU4YQZDeXTcUMXEh2eNYQk53zpK/hwySLM+u/rzANURGZEyJ8MoITviTO0qb4O4WQH3TlBfPUbX8fzBE3L5r9vQoc2RvNQOajWtEnacfqZ52LpylV4/dWZGDxoAHPUtRvXVFNTA46fdoxxOz333Aw8+NijGEyAFKCLSPpYHgqjqW4Dph1zOA4+YF9s2rAKe44dhwnDhmMIYVV9wyYESsqxqY3piiqr0diyma6nWvzx93/Gffc/gFPOPAvr61swe858DB9Si9dfeYZfVogjSmAmOZeS7POYPcbitK+ehoceeAgbF9UhEBeI1ok2ArFkfpT5qEowqLSG41/I3EcdCBA+BQgVTY4wAj0JQdhJ/facNA4/v+7HPEewRPdaVdkAfPDeYixcuBAHHjiVEE9CDOZhyv6Hb9sSqVerAqpAr1VAAVKvHRptmCqgCuxmCihA2s0GXLurCqgCvVcBBUi9d2y0ZbuXAjsfINlN8Eynj3/TPZsjyWw8u46K9Kj4nUhedENQZN1I9gYv6ZFtVAmbxTLFySFvpX+74IhUydlkd4BSJ8NvyZEKaWYtAW75/pBxEgLN2azNBE5pd0Hmhrm3bFOkW9/WzsKeAkjZYMq2AJAttTcbQMrQ1efk2FJ5ud93gMXWHN0BJHt/rrK6cxTJvcYp4mmHhTzduWK87bGOMW8/zPPg5hez2tl5lbqXcMLWn6FBCiDZEIpZgghybtvQeSko5QIf2+64dQK5hVvQJADDuEaETbgAybqP5FIvQHKAkh0nZ6xS4EsIifuMpR1gcrfrTErlcnL0TTuUnAYlpQ8S9k0cPa7+2cYwlwPJq5nRwA1h5wdIqTH2TbSuAMlcaQCCAUgCCZjDSBw+JuAf+xskdAgHmROJQCkcDBloE2SsPnIT/u2wIdveFIh265XxotHIKZ99lzxCdgUyurrgyP52HEtum8wvF8BLJQKbCC9MvE/OsygdMTLf1q9fT6dMApsbm3HjTbfgzXfmmbBuxx57rBlZCXUnwGvtuvV0/LxGjhgycEqASBv7KmXuN25PnHj8Z/H8SzPx4YqlyKfjSd4LECJVVlQT7iRMzqNitufYIw/D/gd8Eo319ZhFiLRgwUKEq2tNniQJYSg5li694ho89OhjWLT4A9adMA6rouICtnUdzjv3qzho6n5Y8NEi/N/d92AoAVGQUCjAdoHXNW1ah8MP2g811aWY88YsjKoZhHEESKNGDMfw0SMwZMx4bGhJMvxdG50+441L6+l/PYvb77wbaxhODwVlqB0yzmhTt2Exx0ZC7yUIAgsJggqRVxzARVdcYMLO3XvrfXRS8bmgHh10KEU6WtnOCpQHqkzfhQgmA/RUSTxDksN8OmeTBu51YBKdVNddfRXKihiqtb0ZQbq05s5egBUrVjD83jG8vp0adyhA2prFXq9RBfqIAgqQ+shAaTNVAVWg3yugAKnfD7F2UBVQBfqKAgqQ+spIaTv7uwI7CyD5N23tRnOuTd1sAMnsb3YBKv4QZZkb4U6+Iu+5THAlm35yiAfJHqk2yYZr2izlOCe6hK3z1+eZIdzAze8CQpyNdbvRb6/O6erZCQDJ9NdtVy63jNE6yzXbAlC6gyr+/mbBFz3yqHWXo8dfwbYCJD8U8pfnABQnBJ3RPAtA8p7vbiy6Bmx0avO3wQ+QOhkKK+vhn4DmosxRMO1xQYfpBye/5a8W5ghASs9hT7g509dM95FprwBgcSK589qGsMsKkIybRkKwueHqjIaOln6AZKCKG9LOAiPTox4ESKY8Ogkdx0+mAyk1Fj6xBSBlzHX7Ptcdc17aJ4DGQDI5J+5I/hZoINBRHJQujBOQ5MAkBi8jOZHQgUUFhfw7YPInCX/wwiVngmSes+DJgEEZb+Ngc3IrGVAkh2huyJ/Yn7guSk4lIVcdERhblKyZMo50Ca1kOLn1GzYgEosbl9Lq1atRv3GDcSHNe+9dPPX8C4ixjiDHXIqNCtQixjp8r/2wz6Q98cRzz2FzazMhSxGipr58Qq+QCXkHgpr995yIL556CjokFxzBUxHzIt1++x2oI4fqZNg80jfs98mDcO6Fl+DyK3/MHkWZ16mDYC6AxoZ60GCEb114AUbXDEVdXR1u+NXtGDRiJAFSJSqqBqCV5+pWr8BF552FwrwOvPXafzCcuZ8Gl5djxIgRWLZuDd5ZtARHHn8axkyYhH8//RiOPvIIzHltLh795xNY38IweYFCDBuxB5qbm7F+7SIk2xpQxhB5Lc3trL8UVbVV2OPAibjke9/Frdfehg/fWYBolB2g+6yZOarGjhyPgSW1WLZkBUoqS9hX6iwmJXdIAkH+QSh30Kf2x09++CPCKeY/kvFgvqg3Zr2LzQRrB316L4aJbCJ07MTUg47I/szrWVVAFehzCihA6nNDpg1WBVSBfqqAAqR+OrDaLVVAFeh7CihA6ntjpi3unwp8fADJbqpnOnqsqrkAkj0vm2vubqf5lbrexnoyuT8k15GzAZtxTbahsyHmfO/ZjWr//Z2+2GAOqJLD2VC3oCnPBVRd+uVzJKU3mTMdM7mATa7Z54cUfkeUV7VcAMS2ZWsBUi74lROKuY3wlt8bAJI0yw+RZHO9u/5ZvbcFltl6/Pd0B5D8450LKNnrHPjAV64DqdvVytfH9Fx1ypCyDNQwIegynTz0laT18b3vPA1O+Lp0riMHIImT0Hli3PB2qWfYeVbNc2cAkvvbfb9r7iP7bDvtEsdfxjPgPqcp4JTDjbY1DiTTnx0ESAJq0lDR0U7y3DjnjHXIkd+G5hOOY0JuOj8mVJ30k6BFfptQcwKAjFuFuXoIFsLhIAoKCgiVGA6uOGjC3IlTx8IlN+KdgVUhKccdCRN406uPAVzikIobd0yS4eLyxQZlAZMp0M7EfEIRJ8Sd5FPKIzTatLkey9etw8qVK7FowYf44IP3sXjNSnTQybPvqAkoDRXhn88+i2a6a8SBlMewbbZPHW3tqC4rxWknHc9QcoPRTndSAetb/9FCvDXnLby/Yh0KyysRJ9Q68+yvo3bEeDqC7uLUopMrQI2Y3K6pgSCHeaW+dcG5hEI12LSxDjf95v9QNXQEEuEyVFQOQGd7BOtXLMavb7gKJYEOPPbgnzB68CDmWhqCkrIyLFyzCoGyCpx93ncZvq4ZD/zxbvav3eRqmjnrv1hRv5m5kcLMqTScAC9ImLOSIeZazZiE8sMoYD0l1eWIFEZw8Xe/haXvLcGTjz+JttaIcct1ECQdccgR2G+P/fG3vzzMMHkVDMnXBpMGitIa3cX91daGE6ZNw8knfA4zpj+HqvIqDKoehkizjHk+9phSi/JKBnake2nfTx3c7eOub6oCqkDfUUABUt8ZK22pKqAK9G8FFCD17/HV3qkCqkAfUqCnAdK3Tj8Cnz98H2xsaMH1v38Si1ZtTKlRyK/qXnP+ifxm60jMX7IW197zBDcG2lPvDxtUiWsuOBGjhw7A8298gF8+MD0j10EfklWbqgpsswI7AyB151qxDhH/NdsCkDLudQGSuCXkkDBRZj/W/RZ/d4I45gZxGMg9zsZoto1nx4mUzekkd6QBkiktSyg2p72ZW9ZegCT5ZPw5krZ2ILcFIOUqM7sTp6uDxupqN8Stxn7njb0uW30pWJVjY39r+53ruu4cSNkAmrfvZnPfmDHSNjS/vrnrTY9vtvu9mnnLsNptqd82pJ3/ufGPXb6JZ+Yc/vcy+p8LIpmuu/DIhHt0yrL1CkAyZdvHgc9fug98lpgHyfTV5jriEyWPprx2rnMAcjoHlnO/CTnnsKY0o+B13txHZr65Q2MdSDsTIBmQ5rbXY7zK1NY3V/wOJAuQ7HgIxElBces6oiRynZwXAG7GTZxgXJe8cFf+FmBjyuI6ZyGT0UVgkqyFhDPkSMyvEyJYItAgWBLAFCbskFuZXsgZQTMAjuPS+yjG3fB24RSYd8Y/KfOKa6DktRJwEndBpeRLcuYD+8U2JFwAGeT94rppiLUyr1IjyqIBbFizFjNnz8GqjeuxdMVKbNi4EZs2bTLOIUn+NHLoEJxw3LEGdAWYF0pC2lUzpNucOXPw5MxXkWAIulI6l26lq+iue/6MRcy5FM9j+LjOOGEXfxJRA9C+df65GFo1kKHeVuHX9/wB1YRNgfKBCDD0XXtdPQqYZ+nayy7GgOJO/PW+uzBh+FAMKa8mdQvggzWrMWryXjjtS19Dc1srw92twcb1qzH/7Q/wr6enY+HqtejIL0KssxgxdjbSup51hkxfTz35NFRVDsZjT/4LUZY9eeoUFCYCePON2YhFxf/FMHaERYcdcii+dOIXcP11N6GI9XZwrPMLKWI+QxxSW4FxLQ1N+OLpp2N47WD84oYb6UAq5t/j8YPvXoNnpz+N9z+aicKSJMorKvDYE487g6SHKqAK9HkFFCD1+SHUDqgCqkA/UUABUj8ZSO2GKqAK9H0FehIgTR4zBLdffkZKlLcXrsT//PrvqddfOGY/CGCyx4PTZ+MP/5iVen31+SfgiP0mpl//7p947Z0lfV9k7YEqsBUK9E6AJJvNXcOASXckr4b57XMkyX6ok0u+a7i4zE13Z+fbwAIXIDm7qW6oO9eZlHZeZIIj60RKO5CsyGnokCm701DroLKh87wASVwXdmM8kDXUWO6B3FaAlM05kw0g5QInXljkB0j+/DzZWr2rAFIux5B3g17amwsgZdPID6SsZtsCkLbiEc2ACEFpoDt//fcaEGM2+l3IIyBCXEIu5HAAWfp+PzyT+8Sf4i3fznOLOC1AkvNeSGtDVBqAJMAoBXQdgMTEOG65aYAkJ/JIjaQcc1auMw+xeWJSYMm85TqLJBSj1dnc53te5Pm0QMop3+81clTL5UDyj7MAJAPEsljmzPj7BsHmQLKnUw4kd8zkGbHuIcnXZiCQCX3pOI/s4UTzc7SRvlsAKfmGvP2SkU65xVhekPYj4yyiI0dAjOmPm9tK7itkjDcJkVZcXIySkiITCs8yMIleF3Yje0p7zCySKHNsjORqMk4mZ0qJD83ALpmPAY6h5AmSUHvmcPuRzIsjIjmceKoowbxIEbpwSghe+LqtrYNQJWrC361bvQYblq+geyfIMHPlWMwcSS2RdrS3NCCPeZfaW1px36P/ZOi7CA4+8ACcd8FFuOzya9Dc3o5AUScKScU6o0k0bFqPCeNH4fyvnoUy5iJaumwFbrv7XpTWjETl8HFI5AXRtmkjaiuK8aOLvoH8jno8/4+HMWXMSORHYmhnWL7FdZtw+OdOxJiJ+6CcYe1aGlZj9muvoXlTE155bTZemfc+OgsrWC+BE+FWw+bVDMHXafJA/fTqa3AAw+t97YILECmiG6y0FK3MmRRlX5MJgYNxxOKtGDt2OK76/uW4/tr/ZRi/YuQXlFKTKD/bYoi1txAWEUi1x3HRhd/ic9GBm268EeG8Muw/9XB84dRz8Yd778L7i2YAoTaOZRFB3ErfLNSXqoAq0FcVUIDUV0dO260KqAL9TQEFSP1tRLU/qoAq0GcV6EmANO2gybjiq8eltFhf34Szrro39friLxyJ047eN/V6+uvzcfP9z6Ze3/3jszFu+KDU6zv//hIee2Fun9VWG64KbIsCPQ2Q5i5Yu4XqM3MS2YtTG71pMpQ1FJ3jBnLuci5NB/dKbZDzG9zmfd9ms3NX5sZ0ZmNZlr3XhGrKDI/lhKlzys4FkNJ1dt24Nve7uZfSICUdwk6KNuGptmEAtxcgSRXZIFF3DhfrgHA2rB0d7Ca3cWuIC8GzYZ9t835XACQvFJD2dgEn7lxx+pPdgZTtni5zN8u4eR1G/vmYrUwvHPGCHwsQLEDyV2XvC5h8NekwcwI+vOWIgyVbud6+CCpwhjftQLIAxT57FiBZICXVJuR5k8Q85lbxBgltYH0EpM6sdsPbyVxxK/QCJONAMpPfzVPmOpMyciJtASCZEISsz3HWZIdHZu77BPSDRNMFkwPKmS9WRz8ktL5HW6K51lN+ym1kQta5z4zEmJOwfq7DSByIAePOSq9bqVxtFpAZRxJzC4VDmSHujNTSX2fVSEj+IgkkmNF3Ppcevh2nU0cAkzN2brmEPwWFIbqYkihheLkg50lJUQHDsjmdEfeSjDFNOmIWMr9ZhAmVJ0umpO0RLZK0MBnWJ31kWRF3LAulffyJ0S0kcyTJm0ICzp1pRqLUQXsUIVOsHXmkWJsYji5Ot06U+X42MhTdy2/OxRtvzcXxxx2HGc+/iJkv/5eOIoKWzijrjCDeHmPovQjGEgad/ZUvIsy6NtU14le/+wMCxZUYOmEK68pHM8sr6Yzhjpt+ivWL38ez/3wYB0/dC52tbVhDN1R7UTFOPescFBVVYOGHH2Dx/LnsD50+ReWY+96HeOblVxiCT6xclSgqK6c7aQXbH0dFeSmuueYaHHjgwbjokkuxvrkFEeYjizI0X5BzKNaRQERC1YUTKCstwO9u+zVu/t9fY+XqFva3GJFEBwrpugoQJSUIsmIEWj/54RWm/Ftu+hUqSkbg61+9GE2NEfz1ofsQLKxHXgEBHSHc+nUKkLIsvXpKFeiTCihA6pPDpo1WBVSBfqiAAqR+OKjaJVVAFeibCuwIQCorLsTUicNRzP+zLcfe44fhs0wobI8mfkv1d4/OTL0+5oA9GL5uVOr1e4vX4OlX3k29/vpJn8bgqrLU6xdmL8CcD5ab122RKOYtXMVQJkxyrIcq0A8V6GmA9NaCVc7Grc0x5G5kpjfLM3P++CXNBSDyxEnBi+2GtdyXDSR1t2ls6nIBkfzp3axPvZZdUQOO5Kv44g5wWmhAgHTLF6Iut2HIA7Y8u9WpDWVfx7O5V7yXyAZztsMPgbbYf08hXfpiNrHTIdCyl5UGMNlg05bqF8hgj2zXiu7ZNvO9fTeujC7zyh0j3/hs6yNrgY9tg63LAhx/m/3tyAYt7b3Oe9333w8PZTZ69fDX778+6II87/y2MEKeHS/k87bLXp8GF878t4dFPjbXl3hvpC0JF/imwaDcIT4mx4kkACkdwk7Gtus8thqLNkYfN1ykOZ9h7CNAcR1UzrWZ71vXYPq57jr62Z7XjCnj1m3gkXnDBUgeuNO1VMfB6OjprhfyhxveT85YrZ13nevtXDDtdu/zP5P2Xn+dXh2NpAKYzPqUzgHnVGW8QuZP0cUZX/7wvAA+b31GT1n7XFglK66cC5ISFdIdJPCxiFBJnEaFBQE6bxxwlOoS+2CdZGZeClxy32aaIlHBaOIFbKn1WNZlV3sJ9SbAUZxPea7jVJxdCXFr0fVUX9dAB1MUq1avxltz52DRwg+xatUaLFu6GDU1AzGNYfBKS8qxfMVq/Oa396CschAG1Q7lvxmLGJKuDtUlYVx/5eWY++pMvPvfV3DEAfsj1taIFXRDVU+ajE8ffSwKWN/i997Hm6++jEnjxhOYFeDtBYvwyDPPoYH5kIJl1dhz733wzjtvo6WpHvvusw9uuOEGupaqcO11N2D+okV8NhzQLu6kdgIqJGMG0IUp2vXXXoc335qHfz75HEoqqnktIRPzW4Wocx7vi7Y34abrr8WaVcvxm5vvwUGfOBnHH38CfnHrj9HUtpbmpwQdVQRnyXYD2PRQBVSB/qGAAqT+MY7aC1VAFej7CihA6vtjqD1QBVSBfqLA9gKkk4/4BL552mH8oqr7LeePQY8Ofhv0nsdexj9nvv0x1KZVqAIfrwI7AyCZzUrXaWP+9ny73tk4ze0MsNdbFey13E50TvnuTUOk7M6mLmpuESBlhojyQqrMfrjNydjglpwiTjvsfbZ+/765uA68x5YAkg3P5+/PzgJIucdo1wIkC2h2pN/dPWFegJQLVHU3bl6A5L0uvVHvCVOW5TnoDiBla3dPASSrp+TAkb/diHEyk1MTXfrgB0j0sWQ6moxLT0gGw4p5ABLySBt4+AGSFx6lHH9ZAZLzoHUHkMwFHmiTZbnwASmna90BpFRovpwAyQPZ5BonXp+U6uhgQ266DiQvQLTj6Z/L2edN5uhnA3EGUnm0M3POs96ZEiwgc9tjxtR1dTkAyYVdBOmO05BAipNBcsPlsy+JON1LPCR0oIS1CweZa4nOoQIJjUfAVFFaaJZo6bb8tj9iSPIe9qXV3v52+aAzLu4NFoBJW/Pp5klKjiTjEAWiHR3mSwVSd2trM10+7SYf0aq1a7F2fR0efuQfWMJQdqJXCQHSogUfYFRtDa654gd44tGHEOhoxfiRQ1FZUogFzKm033GfQ+3IEQixjOb16/D6Sy9i9PCRaGeOpXc/Wop/Pv8S6jpiiHCdLyL4aaBTihYoHHXYobjqxz8hWCvFz2+8CW+/8y7yJRQdw9bFqVk82kEF4+ikQ0zCMP7wiivo5EriV7fdgapBNYglgwxvl6ALqZB5klo5TO247/d34v2583Djz36DA/Y+GW38ctT7i58nOGohvJOyI3R0NWHTxsZMcfWVKqAK9FkFFCD12aHThqsCqkA/U0ABUj8bUO2OKqAK9F0FtgcgHbn/RFx13gm7rNM/v/cpvPTmwl1Wv1asCuwMBXYWQBIHUnegyHH45D7SLgJnq9ECJLupaN/PdCHJhmX2crN9w9/bvlR9yUwHzs4GSFsCR1ahrQVI9nq/9tnq6c6BtL0AServbtx31IHkB0h+B4V3Rm2ttt3d093mvrev2ZwjttzM93Y+QPK6p7zOF+tA8eribzdxgfO8pcBoGiDJ+RQYdTfwBSDJkelAEoTCcGQZDiQ6KwxI7gpOHY7mcWflAEhyv3VnO/dsAAAgAElEQVTiZXMgOQ1Pu9Oc8UmPrjEFeQY7l1nN6/iS9no16jrOmQApzwXIqWpcgGSCXrqgJmPVc/vqPZd1Lnkcnf4xzap/ir6k17OMemUsqXmS8MPc74I/MSA6a6UbptKFSM694jtzwwu64fcEUFkoJr4zcdEIzCkMhxFmiDkJyxaWv0MBA3oKmK/IDJM7Nl7IJOdNCi8XPNn2eqdMjGHhpP8FBCiCu1LDyzbHYhHxvSGfLh6ZgfSrMZcSQ8KxzFbmS9q0YQNWLlmG1uYGjBkyCP+Z8SzKGIuvvCiEjrZmrCB0OvLU0/nRFUCYrqFYSxNmPvsMhtYOQQvhzUI6mp6cMRMNhElR5lOKEPgUFBQgSmh1/LTP4NJLvocB1bX4xc234KX/vIwiyfeU6CTQiphrYtE26hIg9Go3+Y0OOfRwXHTx91BcXmkAUkJcYdQ7RIdSNFKPO267FfPffQ+33ngn9pl0DKd2EHPnP0eK2m40TTJnUgJtDGGnDiT/3NbXqkBfVUABUl8dOW23KqAK9DcFFCD1txHV/qgCqkCfVWB7ANI9PzkHY4cN3GV9XrJ6E755w593Wf1asSqwMxToaYD05gdOPgbrQOoORHQPmNI7v+ab8XYX0efakPwfcqQ3GdNbxBmAKEeIKD+oyusGIGXT3x8Sa0sOJLuJLA6krXEe2Gtsr3KBIaOBP7yeq1WuerYVIDltT4eY87clV/1e3bYEkPw5rbz3OgDCGUh/n7LNpR0BSNnGOtvGfnd1dKevvw+2vmwOpGxjm+t6CWHnv747AOIHcOJAkmNbAZKt04KIXA6kTISTBjzOVLWwKp1Lyz5f9rH3AiTTTk82IzM/rAMqx2KZO+Skc4MXHjmvnTmXGxA6bbbv0wuTCZxMe9Jj0mWe+gBSznp8ACnX/ExpYOLEOaHqvOAqtf6YeeK6jLyQzQAcWZvc5yzVdxNMkQ4k5jDie5LXR5xJtMOwijghTcLAj0C+6zSTMHTmXue3SSLFI0SQJIApzLB4AkEEwJifUKHJsyR8yWWTqfB30pKUQ8ltq8lQJ+m+pJsWOJkmE4jxDXIbtouuKYImy9LEjCVOqAQBUB7zQAW51ucl6aiiO2j9mhWI8oJwxUA0NjF/ESHTuhXL8erMF1BdUYn6hiYsY5i8V9+chw1NrUgypF073eniGGohaDr91M/ju9++hN0M4g9/uA/PPT8DQYb7a2dupyjrChNUBQOdzIXUhlZe/9Wzz8E3L7wIF37ru8z31ERoVWjwXFsbIRNFyCcY+ulPrsQ85n267+6/YtiAvXDUUUfhpVf+hXWblhnwxyZwvsexbt2GHLNdT6sCqkBfU0ABUl8bMW2vKqAK9FcFFCD115HVfqkCqkCfU2B7ANJzv/1+xreJV63fDAkvV8bQI94cRhIWZPna9DcyB1aWMqxKUUojyWe0ob459XpETRW/HZsOiVfX2IKG5nYTJm8437OHbGB85tu39TmttcGqQHcK9DRAmjN/hRvCKu1AyrXZ75zP3DLPBZVSG8n8drj3SDkiUt/0z16ed+PYv2ku5cleqAMoMr+x3xVQZarZEwDJu2mdDUjIuY8TIGUbgzS42XqAJEr5y9pegOTVxdngdsGhB5rlAkzSjtwAwDeeWcLKeaFVLkiWrfxdCZBsn/1t8OZA8usi+m0LQJLr/Q4kcbWY8XEdSJ1Jhhwzu/x0jHgcSF6Z039vPUCy4e4sQErNhx4ESA4A6TrPMmeMC5BsniEXIKWAUsZ8SruVcq/JvpB4qQszQ3R2BakS2s3JI2T0F2YjId/ktycHkvc+eRblteQcss+qOKjsWmPeMw4kjqmbz8eMoYt2ZK0UYJ5ygxEux2Pu+skGOHW5jiXPPea8G1rPAi1njes0eYqCoTRcklBtkheIEfJMWLxojJAn5DiPBCAJEDJ8ij9kNE59dCkhICRK/Eh86VYXYMfMdXIPAYzkWGJ8OUagizCnEG/O5z1J3iOQjC/bG+pQT9eStHHZsuVYuGgJ/vPabCxatpLQpxmbGxrR3NoiqwvOOONLOOfsswnY8vHg3/6OZ56dTloWMI6sqKmDvxkuL8w2CED68pe/jMv+5wr84n9/hRdffgXBgjKCM+oXTxI6NWLwwEL84uc/w5P/fBKPPvgEgoly7L//AQgVxzH3nTfQ3FLPe/L5b+Ao6uvr9R85qoAq0E8UUIDUTwZSu6EKqAJ9XgEFSH1+CLUDqoAq0F8U2B6A5N/ovvDGB7B41UZMO2gyrvjqcSlp1tc34ayr7k29vvgLR+K0o/dNvZ7++nzcfP+zqdd3//hsjBs+KPX6zr+/hMdemGvOyXveY3va3V/GTPvRPxXYGQDJbEZK1gzfZrx/g39bAJLdcMyXjUHPsTUh7OyGqr0t28Z+F8eFe/G2AiR+v97cmSsHkt3Al23VXLAsa/vc9mTTNFu/cl3nLTs7DMm+yd1bAJLt65a087+/vQBpS/dlA1n+lSKzjO5D2El+FG/b7dW52uF3LAW4q27vl7nmPRwgklm+H0RICDsLHpx70yHspFz6SRwQJOHDPABJrnRgxLYBpMwlwoUN6YfRgBCnP46PxDqQLECy7+8IQMr1TFiAZN/3a5fSxrTOBSeuUygTILnh4Lr5CLGwJfe8dkCWH6Smi5RcVG4bJIyfa7vJcx1AudcDOoc8DqQ8zws7XyxAkjKCQea2csFSUvIjSZWGVhEmGnjnAGbnx3UhCWY07SGqMjHqOEcJFo2DyQ11atZovs4X65DbD+smE8dSgPRHfouDqbi4GEV0/gRJgkxEPBciyTTJF0Lkzh+BMSYkHJ1OApGkTQH7RQMCMZOnSWasPDOS34l5jwLBEtfaxHYmOlwqxXkpjSEcS7KTdZub6VJqw6bN9Vj40UdYs241aocMRm3NUOQnQ3j638/iuRkvoL6pyXFmCUwjQGpva2FQvSRzHLXh9NNPx6XfvwyPPf4k7r73jygsqWLOJOZBYh3RjhYUFcRwy0034NGHH8W/n5jO+0pRVlaOSXuMx3sfvEX3UxNC7Lw4ljZv3tzNzNK3VAFVoC8poACpL42WtlUVUAX6swIKkPrz6GrfVAFVoE8psD0gJhdAOnifsbj+Wyen+r90zSZc8PN0qLlvnPRpnPXZA1PvP/HyO/jN32akXv/y0i/gExNHpF//eTqeee19BUh9akZpY7dXgZ4GSLPfW+mGQMrc8PS3z25odt0w7T4EnU1Kbz05foBkN1m9zqBsMMGzR91tzh5nU9QJjZXt8DuQtgSQ7May3drfGtDhfDvfObYEkHJtQGdr+8cBkPxt3loHkrdt3j55HQu2T14I0nWTP93zLcEge6W/Pj9k8WrpB0i56k/XvWWA5NXMi4CytX9LAMnbHi9Q8rfbbOB7HEh5rkMk5SBxK7IAycYZ6/SENJR2J7gxb8ruJGgw3CeQciA5ulknjT8/keNWkTw5JvSane/dACSnNKfd9scCrFzz3RvyLpueXlgkZWQLYedo53EKWXhkrrcB02xv0yHwjGNH+uc5/Nc7gMw76gKG0mV2GTcXWBvt08HaDGgz9/nGMeP5cWGKvc+scyQtaWiXbqjVNxKJGK2lH06YOwdcWZ0MQHKE8/QjM4+WXO+AKgFraX2kOEZ5cwEVw+JZGGnqc9oSjzPkHA9xRMkhuZVsniX+iXLmHZJrysvLEWQOJtMUj97xBJ1HLEzWoQAdP50MY2eBVzjI6w0Qc9Q0IIv1RplbSZxQecxBJCH7HKeSc12ceZDiLKOAuZ7k6GiNY8XKtVixajWdSkuxZMlSfLRkEdauWomGuvVYtWIFkokYTjvtNHz3kkvx0sxX8b+33oai0ko+UiFEIlHmQOpES9NqXPOTH2LmjJfxDIFUKR1KoWAh4VkpNjfV8bFqM6CM5iZs2qQh7LzPlP6tCvRlBRQg9eXR07arAqpAf1JAAVJ/Gk3tiyqgCvRpBXoSIBUyvMldV54NCUUnx+0PvYB/zZyX0mdUbTXuuOIrDI0SRoz/Z/+yXz+C+UvWpt4/Yr+J+Ml5n+O+NL9ZyvB1Ap+amDBZHUh9eopp47dSgZ4GSFtZrV6mCqgCqoAqoAqoAqqAKqAKqAKqgCqgCqgCqkCvUkABUq8aDm2MKqAK7M4K9CRAEh0FIu2/5yisr2vCIoa18x8DKkowZexQLFi+LiP/kb1uJCGTAKh5H61CC5Mey6EAaXeeobtP3xUg7T5jrT1VBVQBVUAVUAVUAVVAFVAFVAFVQBVQBVSB3AooQNLZoQqoAqpAL1GgpwHSzuiWAqSdoaqW2dsUUIDU20ZE26MKqAKqgCqgCqgCqoAqoAqoAqqAKqAKqAK7QgEFSLtCda1TFVAFVIEsCux+AGkyLr/8AOxZlBZj8/wZuOzvq9InDpqG26cNYapke3Tgg6cexC1v6hRSBXaeAgqQdp62WrIqoAqoAqqAKqAKqAKqgCqgCqgCqoAqoAr0HQUUIPWdsdKWqgKqQD9XYPcDSNNw351TMNI7rivfwrE3zUydmXrhubh1aoXnigjmPXIXLnuxP02Gcpz37VNxyADpUz2m/+wJPNifutcH+6IAqQ8OmjZZFVAFVAFVQBVQBVQBVUAVUAVUAVVAFVAFelwBBUg9LqkWqAqoAqrA9inQ0wBpnwnDcdpR+6KspHD7GsS7otE4Zs1bhKdmvWvK6NEQdhNOwgPfH49ab+tia/G37z2Ie91zl1/zfRyXcQGw4rXbcO6ft7tLvfDGfXHrL4/E1GJpWj2evfhPuKUXtnJ3apICpN1ptLWvqoAqoAqoAqqAKqAKqAKqgCqgCqgCqoAqkEsBBUg6N1QBVUAV6CUK9CRAKic0+uvPz0dhQahHenfl/z2O2fOX9SxAOuoL+McXR3jC00lTWzH73ntwpQlRdyhu/80BmOzrwro59+Ls+5p6pF+9oxCvE0sBUm8YEwVIvWEUtA2qgCqgCqgCqoAqoAqoAqqAKqAKqAKqgCqwqxVQgLSrR0DrVwVUAVXAVaAnAdKkUTX47Q/P7DFtf//4y3jouTk9C5BOPgNPHzcEYV8rU4Bo/1Px8HmjUe17v2XhSzjl13Ods8P3xvdOnoKpAwqAogKE2zsQ5elo00bMfnkW7n2ToGl/5lE6wcmjJDmWbl46GhcfPRFTh5ew7jjqV63Ck08xbNy6iTjvlH1wyIRBqC0OArEmfPDmW7j5b+9ivW3D9tY3bTKm1rJ9rK+lbh1e/PvjuGs+HV0HHYozDpuMo8aUuDWwPeua0MJXK1//E346XU4PwrSTD8KJU6tRGipGbTlYRhvqm9Zi+lOv47GP+hNM67Epu0MFKUDaIfn0ZlVAFVAFVAFVQBVQBVQBVUAVUAVUAVVAFegnCihA6icDqd1QBVSBvq9ATwKkUDCA3115FkYNMYl1duiIMIzdRTc9gJXrN/csQDrna3j+YD8eEnLi5EGqOfdc/OWT3vxHTjeiS2fjc7fMAibTuXMhcyjlMlnF6Ob5P4aDG57N6eSTJBZBS6jQ54aSa+IMmfc4Q+at6tn62lbizv9ZjENSoeu6DpETqm8ULr/m8wzjR6CV9ZCcUH9hTiiFSDs0yX03K0DqSTW1LFVAFVAFVAFVQBVQBVQBVUAVUAVUAVVAFeirCihA6qsjp+1WBVSBfqdATwIkEae4MIzD9p2AkiK/x2frpYvFEpjzwXKs3dRoburJHEhHfvubuGqK67yJxRENBR03koErf0fNld/H6SOytHXd+zj2Z9NxxuXfxfljXLASa8T8+euwPliFqRMHo9qFSuvmPYKzFx7kC5UXwbp1bayvGCMHZOaHijbWY107EC6vpgvJrbtxGX5+5eOo3ZH6lq7DYjqJDqDTyI7GohcewfTQPtizehAOmVLtnm/F/DmrjONp3fynce/ws/D80YPdhqTdSaUDqlN9BNt3M9tnzEp69IgCCpB6REYtRBVQBVQBVUAVUAVUAVVAFVAFVAFVQBVQBfq4AgqQ+vgAavNVAVWg/yjQ0wBpZyjTkwDptEsvwsUTXYCzci0WjRiC8abRkgdpNsJfORJTDcShy2ZhG8GQ61YyQOd9HHfTCTjANSh58yJd5AFPJtzdvHFpgBTbgEdv+QvuoqEI2Be3ehxA6+Y8wNxKGx3ZvOH1DNB6BwfscH0TcVO2MjJyQWXmQDqP0OorFpKtfAdn3TTDCac34SQ88P3xqDWNbcQrt92Hn360M0Z89yxTAdLuOe7aa1VAFVAFVAFVQBVQBVQBVUAVUAVUAVVAFchUQAGSzghVQBVQBXqJAj0NkAZXleG4g6egrDjTZbMt3Y3G43h13mLMX7rW3NaTACkT9MzGvAEH4BA34t6K95ehdIrNf0To81oQp9twd13Cv0Uw/4UZeGyptLAcx33hsBRY6gKQXHfTY6Y3mQDJCRnnqtMF6ryD2hRs2t76wHB032c4OqeOVC6nbgBS5vXPM/fTu24DD8XtvzkAk43TSsLY3cUwdtsysnptdwooQNL5oQqoAqqAKqAKqAKqgCqgCqgCqoAqoAqoAqoAoABJZ4EqoAqoAr1EgZ4ESIXhIP503TcwoKJ0h3uX7OzEt//3r/hoxYYeBUheOFL//lO4E0emQtpFGdIuzJB25qj7EGe9UIy7vzjCzVEkLh0v0MnVxTgWvfAnfKtuWtqB1CMAaXvr2zGAlAG4uoNfOzziWoACJJ0DqoAqoAqoAqqAKqAKqAKqgCqgCqgCqoAqoAooQNI5oAqoAqpAr1GgJwHSHqNr8X9XfKXH+vaHf8zCg9Nn9yBAygznZuBI0xl4+rghqRxBtvECl740fZInZFsWgCQ5lLy9jbVi0fzZuOG+d7He6/DpKYC0XfXtGEDyhunzu6cWvXAbvvX3Hhvu3b4gBUi7/RRQAVQBVUAVUAVUAVVAFVAFVAFVQBVQBVQBVYAKqANJp4EqoAqoAr1EgZ4ESMWFYfz5Z+eiorSoR3p3yS8fxPwla3sQIHnDx8Ux/9k7cMk/j8Dv7tzPzYNkm23fm4b77pyCkea0hGx7HTjB5kgCnUbdAJSdAJC2r76tAUiNePGq+3BDvdP/rCHvzDt+PTSEXY9MdLcQBUg9qaaWpQqoAqqAKqAKqAKqgCqgCqgCqoAqoAqoAn1VAQVIfXXktN2qgCrQ7xToSYAk4oyoqcIJh+6D8pLtz4HUQafNK28vwpwPlhu9ey4HUjYAMhzXXf/FVB4kZ4DFbfQn3JIRss3J+bPusHQ+oWjdItz/jw+xzjMrSoePRs366bi36As9EMLuT4Anf9H21ZcDCFV/Dg/8fBLc1EhYN+95/PTud7GYfZl64bm4dWqF06tYI155ahZerANqP3kozrfnwRxRF/8Fd/W7J2LXdUgB0q7TXmtWBVQBVUAVUAVUAVVAFVAFVAFVQBVQBVSB3qOAAqTeMxbaElVAFdjNFehpgLQz5Nw5ACntujny299M5UEy7ScYuuzqJzAPe+PWXx6LqcVOryTk3ZXxs/CXwwZ3200TGm9VzwCk+7+yo/XlchRNxHU3nYBDXE7kdKgVs/96D66cT1fWT+nKCuXuZnTpbHzjlllYvzMGfDctUwHSbjrw2m1VQBVQBVQBVUAVUAVUAVVAFVAFVAFVQBXIUEABkk4IVUAVUAV6iQI9DZBCwQA+NWUMSorC293DWDyBtxeuxOamNlNGjwGkQwl1zhyBUlOqdRnxz5Mz8yC1LHwJp/x6rrnKG85t3bxHcPbdAVx06TE4aWJFl7xJcn20rRXzphPCxHoGIN2CUTtYX+6QdDWHnoSbvjgeI1OgyHFZXfYiULP/EbjilMmYOsDvJItg3cL5+MP9M/GSG/Juuwdab8xQQAGSTghVQBVQBVQBVUAVUAVUAVVAFVAFVAFVQBVQBTQHks4BVUAVUAV6jQI9CZAC+fm4/fIzMGlUzQ73r6WtAxf94i9Yu6mx5wDSDrcqs4CaCcNR+tEqE/bt4zg+7vrSfRqEqRM6MO+jpo+jm7ttHQqQdtuh146rAqqAKqAKqAKqgCqgCqgCqoAqoAqoAqqARwF1IOl0UAVUAVWglyjQkwBp4sga3PmjM3usZ79//GU89NycXguQeqyjWpAqQAUUIOk0UAVUAVVAFVAFVAFVQBVQBVQBVUAVUAVUAVVAHUg6B1QBVUAV6DUK9CRAqiwrxt9uOB8Sxq4njmt+9y+8+s5iBUg9IaaW0esVUIDU64dIG6gKqAKqgCqgCqgCqoAqoAqoAqqAKqAKqAIfgwLqQPoYRNYqVAFVQBXYGgV6EiBJfQfuNQZfPHZ/lBX7c+dsTWucazpicbzy9iLjPpKjx3IgbX0T9EpV4GNXQAHSxy65VqgKqAKqgCqgCqgCqoAqoAqoAqqAKqAKqAK9UAEFSL1wULRJqoAqsHsq0NMAaWeoqABpZ6iqZfY2BRQg9bYR0faoAqqAKqAKqAKqgCqgCqgCqoAqoAqoAqrArlBAAdKuUF3rVAVUAVUgiwIKkHRaqAK9QwEFSL1jHLQVqoAqoAqoAqqAKqAKqAKqgCqgCqgCqoAqsGsVUIC0a/XX2lUBVUAVSCmgAEkngyrQOxRQgNQ7xkFboQqoAqqAKqAKqAKqgCqgCqgCqoAqoAqoArtWAQVIu1Z/rV0VUAVUAQVIOgdUgV6mgAKkXjYg2hxVQBVQBVQBVUAVUAVUAVVAFVAFVAFVQBXYJQooQNolsmulqoAqoAp0VaAnHEg//u3jWL62fqfJO2pINW789qkZ5W9Pu3daA7VgVaAHFFCA1AMiahGqgCqgCqgCqoAqoAqoAqqAKqAKqAKqgCrQ5xVQgNTnh1A7oAqoAv1Fge0BMU/95rsoCAV3mQQdsThO+N4du6x+rVgV2BkKKEDaGapqmaqAKqAKqAKqgCqgCqgCqoAqoAqoAqqAKtDXFFCA1NdGTNurCqgC/VaB7QFI137zJBz6ifG7TJNZby/Ctfc8scvq14pVgZ2hgAKknaGqlqkKqAKqgCqgCqgCqoAqoAqoAqqAKqAKqAJ9TQEFSH1txLS9qoAq0G8V2B6ANGxQJe644isoLyn82HVpao3guzf/Das3NnzsdWuFqsDOVEAB0s5UV8tWBVQBVUAVUAVUAVVAFVAFVAFVQBVQBVSBvqKAAqS+MlLaTlVAFej3CmwPQBJRBCKdd8qhOHCvMR9LODsJW/fGe0tx7z9mKTzq97Ny9+xgTwOkJ3/9BQQCARQWFpofORKJBMLBfPM6FAqZc/F4DNFoFHl5ec65ZCc6oq3IDyTMuXgsgPy8EPKSQXQihmA4gUQygqJwAZLJJJLgewigMy9fSkNefhJ5AaCkuBKxRCfrzDP1xmOdvD6OAMNfhsL5rIv3dEpZccSi/OH7iTgQyAsiPz8fZSVFpm2dnZ0IBp1zUo78yLlYMmHaa9oY5408pL/mPZYHaTMbIveac7EOhMNhFBSGUmV0dHQAnfnmPnbFXCflyZGfJ/fETB/NOf6YfsST5nfquvyg+Vt+5Fp7SP+kzVKmtE/uk7/lsGVKOUlqZA85L9fIT4HbF/uelCXtlN9WCylXrjX9Kigw7zttyTf1tTS3IRKJGg2sVp35HC1el+D7tg+mXqfbprwEByKf8yAajSCecOZGwm1XXn7YlJWgbqYtwRDLc8qUsTe9yXN0kHbFogkzv4LUSeoRTe17pi7OAaML54yUQeGdMWeZdqylfttvW5fVVeaP1VOucfrglCkv81m0oyvLlvfYNCk3EJB2s83u+3m80M4vM6fMNc49dlyMXgFnTKVeq7fpsttGq2nCnQvy2o6pHX87z8zz4/44uicgc9I8j+5YsOcZ80iukcPOB/5l6rZjLOV1RGKId4gufObYQbk2VOCMm21zIuE8W53sh9GKwqTmMStPUq9AOP2syLjJfLNzz5Yl9Und8p6ULW03feJzL+XK3/JeWkNnDsthny/7npQpZck6UVYaNr9lPbLvyz1Bzm3neXTOW93jbL99HvL53OdzfnZyUtvxiNt2cIbafkp98pybeRZ3dE3w3xpR/t0ZKjBrmveZNPe5z7vnUU/1U6697s6ZppyePBZM/7qztsjck353csyCMa6zfD6pTx6q+JyB6yrbn4zJaowg1x/RV56XPKOFs65YvSggr+L5JLUKFpm1N5GUcZH55qxpSVm7+H4CJbw35K4NXAOjSa4rETPPpI5Ia9TM25aWVv60oL0livb2dnMumWjnGPLzhJ8dnH2mXQVsaGFREOEi1sWPnPLycoS5LhdyzS8uLkZRQYjrWQjFnH8BflYkeY1MmWA+7zetlodD1nyOP9ccripsL8eR/3GeMXdNTsi6nuRnivM5YQ/v82zOc72w73uvM9VILazXaMfrZD2RVcEpzVnnEu6z08l5Z+p31xo+QRwnIJJoo8Zsu+jLW9hzxNl+PinIC3Jc8lk/y3b6xjbz/iQ/B2MsT+ZmAfvID1N+dhfyNa9P8JkLO31Lcr2MJ1hugJ+XMQoln5/8ETUCbGyHDGyohJ/M1FqeSf6OJ/OoGFXjZ6iZF/L5GeMa2RZDu/lJoqG1HZtaOtDeEZEFk0t6Ao0NDWhuaOQzEmVdHYi1R/hWlK9lTZfPRfkMl88SPlf8nIjxOeLUwMr6DrTx8z0ogy0zjINZVFSEkCynbFE8FkEnf0oKAygvLUBRKJ/PubTY1Zzlms929tX5jM387EqPmbOupNdc5/r8oPP5YdejJD+f7Npu12Tv53eA7bTXynXmGXPnjy3bzA37oZla4+0cc9c+ucackskbQjTBtY0nZI1BMopSzm15LpLse5BzvYPjGuU4F/H5KAhz4vDzt5361XUEsaGhFYUBjm2AI8j2yHMdd3WJcnxk3eTtpr9h1iXjn8frQhJuXD6POX5JzgXezvKBUj5/JQX8XKA2wTy+x7VWmmoeB/mRz0X+lueOt5rDTG35cf45ZB4Oc737Txjbe05pZ5zl2ZDLONDmlFmDeN4tj8Np7jcfq7xG5g//uWAeLrYGJgQAACAASURBVPk3pHm2ZI0urEVp9VDOZ34+FEo/I3ymo2jevAmnnXIYJk0oZl2b2A+KJY3l/IvFwmhtLMGfHngE0447EmPHD6bGjXzOWqg3uAZRBK4PndTGjLX0wzzZ8ttZW6Ye+6zTCD1UAVVAFVAFdqkCCpB2qfxauSqgCqgCaQW2FyCphqqAKtCzCvQ0QPrvXy82Dfz/7L13tK7nWd757N7r2acf9Wa5SK64hmCwHRuSUJIhnZTJJJmBEGYlZIAhYWUY1kyYNclfWYGhDCFxGmCMg+Mgyw1btmy5yUWSLasfnX5273V+v/t+n70/iWSyjLaQsng/raNdvvd73+e9n/bu67qv6xYAEVyIP4wlGyCQBE4FeitZUEHgIFtAIba21/jDfwNwAZJoBzAC4GsHgGlndwMCBgC3mz+wAbz8Wx2IIsD4bv4J4gEBBGCxzR/nkkfbACICLeI+vi/wJagxNg5oCYi97T+OCVwItK1H8BfUwjpr29vZRtsVoD5AVwXQBZMqEFx7ov7s9TZpr4DDPgkAYJdEVBII3nMSZw3JJILQxMvzbEouBUAoYO19JYHlK6/TgIXNxQ/aksd7bCeB1Ak4+5FKekloVHB3H9iU+ABFEaz01QmgVxJJcsbzV+DLe6ngvZ/ZoR8Fgmv/BznI8Z4riMT+wf3PBoCSEM8+4C9gubUNSBgkGgRAwrZJtEVMBLOTsJL0CbImiCRiA9Bd4+S4CWC/uc8aQ39nfwwM9pd+yC8w2iCpKhkiACbptwkZKCFUCaT4yjUGB4YA47If67XqGLe9jp0gWQIWq8A4X2MsZr9WwjFARglDx5dtdSgGAXUAOu6PDYBgX7ahgooVmO8kiySg6quClPVnj0vS8pkEksfVfhwkJsasvuqxcW0JIUm8GMd5RCVlgqwk5hurG8LpGQMA2UocVeIpYhDAYkDkeb8Ctv6f/tyK8QO82RB+znWJC9eEGu+YJ4w7X361TZXU2WgImU7yLImlHGe2R4KhkySsY9p7GB0eyPdoRx0TjpfehnzaJ8CaMSOBVOMsgJ7jJmPT1XzGYzrHS/QXoKpkSMzXSgsIGAPiJlB6QITFySRjJNhiPTt4r/bP//lL9x502iF999AH/1L0ZVyPa+9InogE99Jusc69aVHa0sPavrGxwhqayQDOAdcpfhJyzzEiY2qPuw4EGZ5AtOfZYs5vELd1yJ/llZWywr+1zS1IIcgOfi8pFLFqyOc++iPGFbPMr/afBNDY8FgZHR3NRIX+rjI+NgghvFcG+wYDGO9jfXCNLJAE0FHZR3LHsZ4xDgOddsVxDkkPNYSB/cKcd8wGFRLT2sjQGbFY5hjwnh0D/nq/n1ym+JTrnJeufRtzsUG+K2nQOV8DTBfpjkt5XS+VMdwn5VgTnEZBKMSamBTTLnNAckkCLF4A110Qcv3MoT2JCeafh8Z6xVrXy+d7JY7ok64Azofj83vMLdelvu7BWNO9VYnC1Q2IKUlb9ucu3luin9Y36FMICom81bWlskZ/LUAGrW/Qt8trZXFlleNWy/L6BsSWe5yEAvNKjgrCaH0FsmdttyxAIi3xtr1z3elJ5r1bvuShBCXtZMHudj47FlkcXL8dB44z3o3e24RoXOa6s5xvlXb5nFD3snjWIEHE54h+k0O4v2EI0OmJoTIEkTTg+YwdMeyBOKljP/ummdjNOK7rdJCiHUSp7Yk1qkmC2J+vucLvr9+ZUJDrcY6fA8I1nx9oXxCIJjwcfM19JdeB2D95hvDM0kJJwkiYNOssHb1F3+9JorGm9dH3E8PEHfJmT0aDc6xLXHMC51GfCTmbG5BKe+XSak+ZXVjPXYzz8gjFMflM18OxvpzDddw6DmMtj4GS9+b+FskCXNvYjkLejgxB5EquMTd9L4k556UJEjlknWPGv3NuVHKpZp3sk2uxh0hYN5+VVLQttDUTUGyXI8N+yXlYk00cx7GGRhuc+U1SS99QGRw/U7oHxsoGJGQ8i3VBNkKArS5eLd/1zteXV73yyO8hkHa2BsrSwmD5V+/+zfKtb31jufUlZ3j2nGPurDrkiCFxo79oYZBtturZBNIr335XM3HbL20E2gi0EWgj8EJGoCWQXsjot9duI9BGoI1ARwRaAqkdDm0EXhwROGwC6aHf/rF9gMQ79A/vSiYEeLu22ihjyDxtFAwJxKgK2gpgr1cQdVv0CwAgwOptssMF8AUeBekFyMziN4tdcIjfkXHusWbEB5QCINbb2x//gmQIokHwEnQKAFGAJckXwX0JjgReeqoywO8bZU0SHQk0PhtQT1C3AcLNoA9QM1UvSZAlyClgUUEmwXHbl0RCjoMDFU8SDWbFel+RXd2on6K95k53gFWV4EjwEICoIb2SpJNpS7Knkiurq4B/oSbKNlaVRvZVgo+B9zYg9TOu3QDEgnCRIQ34JrDrP4H8qpAaGRkJZVLEk+P8PkgB+k4Cyd93knJeK4Ae2rsyvxRApMeK5/bSv92iiN6dWdTbtNF2RoxSxSKyqfKqgnFBPgiqRQwS4KqEXqi5GhXZ6NhYGcYStd5rjtUuwGxVDpCIgklBUjXqE+Ee4uZYFVHzczX+2SeMS9reSfQFkB79dgAOVuAxSErG3yb3YXZ93EuHemWfmAgZRILJneRRgo4HhFMomTqIwc7P13Y6PjoJJM9Z+yPiFqnr9X6T9Kz9agxrv3uO+nM9xt8tLixHOyUS+kk5t72qcIJ8AoHMczW4u33Ke8Jp+9fkBiR7UsWSoLikjeOmqpA8v2Oujr+q9usKQL3mox+M4QpCeq0+FD6VQPI8VUHl90FuA4oH8dgQWd5HKIaatlZSvCqL9kH/APu7yyrjJtaDGLuNgrEhkBzj3Y2qZHtjc59A6pFsC1Ua7wdPmChq9pPj/kC9FCTF/njMLHzb8DO/eE985jBfD3z4Tyew3QD0wfnJekCebG0K2R4lXs6fXGsE+J1vK0vLZYsArK6x3kMqrm+sQQotQS4sQiys7K8VO6T9G2vjbjz7OPfA8GCQQYOoJCbGh4P0lxAagtiL30v8xlxPNalgdc4JFT8HAL0KGfV0xsudRHIolSU53pyrneB9EkcR9H11XKq+hOWbpIFmTfHYXa6b60BDsAXA77yR4FBFxbwh4WEHFU+oEZsx35mAsLN9QAjFPGyIw5ir3ktM5mafEl8PtW3SGHkXEjisR5JWQuRV/cZXJ5nrXG/PIJyfa5YDC3UOH95u9l3H4O4GKioVI5xnHeLl4txcubKwFKqUdYgEx/M6RNAS83odEmh1jfkN8H/0+DHeQwW2sVcef/xCuXRlIWQfqkddN4Nkq0QaHAHcH2u8pCprA4yN/Tg9PlYGXI8kjyCZNre6IJA2UQ+hWEEZNjmJIgaFSI/KVscK7XWuqCCSpIyUgpgLzR7XEJabkEerEE7ztG+N8RfjJMZIEuDuq6HoMqkDAg2eO0iNfk7c5zym71TSdvWTbGJM436a2MeGnfNzXwHWjIu6l+f6f7AO5ZzMfSiI5GbMVPWkBEeu5ZWIqqRmzu0u348hLonhkMhzx7rrmOZnvzr/HF/5GdZMKQoJOrkkut/hOgKLc2J6FPJMZVYqqteIrapHSXrP3EUf7jCmLi3ulMU1nslUefKGMeqDLPa6va6jJnuwTgfBHvuKaj2fZUgE4BzubdFOCLtdCSSGqaTuKHNcYtcQSaIkgZQxM6a+jLpqYJ/T9tfY/Tly0Bd5rxnhRjwUi6KrlveQn83BqMq89l3MXd9pkjV8y3Vum2fQ2KuGxsvQ2Ax72GSQbyZDbO+gxhpgXZu/Ut78htvKG99wkq6c5Z7Xc11RgbSJAmlpuLz737ynvPZbXlNefsf1qHDng0ByEZCorQSSz4SRvxQrlF+TTGsJpOzP9tVGoI1AG4EXOgItgfRC90B7/TYCbQTaCDQRaAmkdii0EXhxROCwCaSHP/DjmXnakC2CAn1kglaCZBeAfW0tQcTIwm4s0wLs578+soCF+rY2BecliRoLO5UiKJHCMgXgTdujHrM5BQCknSCGUoUA6IcKKQHpBI4SuEHNsoc6xOxrsm8jSzaygRuwPEgkSAnAlKoWqKBRAMKNBVtV8CTgIXmRlnjVVsa2VfLEYwYBXRLgTsCyAt9VpVNtWuq1hDGqXV0FlTpJg00swiJ7trFyqyC+oykVLQmmVpIpyDQByYYMq6BJAvMJ4Nb79b0N7IEEsVVR+VWwKkCeACUFV7XTSlC5fjUbfA3lieBwLwjSCJZQVanidQQLe7EerECQ162Ek9cMINdvuMwO92cbwoaqyfhOYkWFSoJcgl3+blPlDoBPKMwCxDKbGPskQdGG3NFSzVcF/v38Cu1U9SAoVC34YozQAC2sqj1dJT5FpiID3+TsUJho55Wo1T5Y2Njn7fvuNFni+8TIf47YoKv6IBsFzbYAa+M+GT/1nDVeMTcaAvL3gpMJbtZxXjPCO4nOOkaCRAuiKwH/TlVMgJGhDMn7quesJGMdi8arEqZ1BfOz1QKvqtG0rtMuqkuikUx8z2eGe85Rwb4cV1VhlOA7vxNolgimf7yWvwvCtQFwPd7v6/iphKjtjnHOGDgY+9nCA2BWlUlarHlMJdUqAaXt4sa6hFkqEHy/kkCio7Yr7sk2dYzhSs7mmOxQJNGWTlA0SYQD9V7tgxirAd3uAlCmDVidm0G4SUpDpNh/aQnZ2Bk289dj/vGvfPrQN5QHPvx92V/YggV526w5zpP1ta7y4ANXAf73yuLifMx9529YyOF/1QPxu9NN/zG+Xf9VLowMJQk0DIBs32oppxJQ1ZC/c3yEklBAWUvS3bWY25XQzjU7IVdtTcP+KriS/H0CsEGlhBXbHioCh7NqLxmMVCGoYmnI8ob4r4GTqAiFgsSEpE9YiDlnXHuSGBKo91XttOq0ThA7VRD2cVhTAZKHrrAB/lOB1PRdjL8kxvfHaMM5xLznMwHAV1Yizq71VdKtQSBBCqm0SOKI99gTY30OtZqkM2siQH9fFyQSNnR9WMohHQlrvH76ZRNi6Euf/Xz5xlceLItzC2UBK8Arc4tBIl1eWizbkgIcK0Fh0kZPrB07qHgHyvU33Ui/DiNW2S2PPn6+XL26FORs3Wf7Jf3D24xLSsoycSNpwDUPAmmIf+OQguODQ1jYoUBahbTguKtLqJWYh/0jA2VyAvIW4rwfBZH7y/LSErHVipA1BYIox0OSLI7PUOfGvpaWbBuMD7/2OqfiGaAmgTR7gooTSTZCpULayPayz/dxz866bVVZ9lP0t0QWv6vWp811bYHdlhqxbEt9FnBex/wJDiP7NK1TbUeSrY53f5ZcVuWYRFE+W+yG4u4gaSDPn6qjvI7XPkhMOBhH3Av3Rc5NrK/ylDGHuP+xYZRdJ6ZQf3EelGDOj2X2yDX+BfnpOf0Q4+SqyjIO2F4nqYdpMD4K8dPYhoaVKPPXfpVsr+RYkq2p2HNvM+iSfdrYxRrAs0F/Q+K5jmSbOxIjGqIsni2qiirie/CK9Zzj9vev5s189qnJCTnbO5Mh6nOUtqmhkrVL3Itsb4dtrIT1+OQUz6JYaBKHHe02ff7r2yrTU6Ola2ut3HnHNeW1r5riHFcZL4xFbZQhkFQgrS4PlX/9795XXvry28trXnfbvgLJeRnrP/9SzZn3JIEUc57nUidMa2HX0dntt20E2gi0EXgBI9ASSC9g8NtLtxFoI9BGoDMCLYHUjoc2Ai+OCBw6gfQ7Px7gYGakNsocBTgBpgAiACxKolRQOABWSICsIwKACqDoH/1bZENnTQxJAYFCAagEfgX29Jvv7UHZAlDlH/eqigLY3eR9UKrI3I8E7gZUaLLOh1FFSBXsbquaIVsaJEIwJNoMWLBE/Z4KUofigaMjQ572VQDiwJrPGgDWAbKGiu02a3s9Mub3j4WkSEA8SY2q1thXrtT2RSZstjlskJpXBcPr1yRHDkCqCnLX+Nbs+ko+VCKlEgIHBEQqLTrJoyDQqn+ZQAcIi20JVURkYlvfggxua6HQbn9vzPx5HdBYEFnAL8DhRnUksGb/BAfE/yqoVuMQgA/3HlZgIl1hZQXgxDmrtZh1fbQh6sM+bgXQs0swN8BXrYxUtCSBJMA+iP2S6qF631tRk+eg9oTxs/6ARJCqCMeiXRCgFGfcpC5E/WxVn/Rqf0X/CoQ3EpF9MqyCeTnWq7rhgFyqAJZxqPeeWc+C3FraYJkooAUgmsCxAJ6AaNYJcfx1EiK1BlAATw3pVdvr78zUr2BeJxHaqRZK9VYCujX+8ZkgjwDeaq0IiSnGQCWjajsq6VtrE/mz41vyYAvQs9oExjwAeVRB5Mv+9FVVI5FdzvG7cUGVZYk5e45OAklyqtPeqZLInstrev+hGBAolZoKqUzGp36t429/Teog3WoWerXX7FQESCrU++6Mp997z86XTnWCFltpX+iUaeZ7jAt+KwrLDVZl1UHbqjoBoBarTuNS14xUbKVyItbUgKoTeexUfv3f774vfneYr6988Pub/mrq4zTWXKoDV1d2ym/8+sfL0SNnyugIajPmxvjoWBBswwPUv6OWVDeAa1df1owLMrYhbtJKymz8xlKug9QUTg0ih3EnuJ42lo1yo4GRU6Vl/+bcz0Y284S5HSA268NWkJVacqY9nYB0kAEqhCTzJP/5+QCQd5FqPgOYqxol+jnmo8fKJLMnKV1plIh1PKkeS4BYZDvJnT0ItB1regnycy7vV4LjYJ1tkheawiuO0axbp6UlFJk2f4xrx6VqINe1dZSK1sry/TUUOaqP+qglNTY2Xo5MHKWu0yQECypPEzOYb9YFcm7192HxN34k1lDXTq3K+jjPCF8///FPlc9+8t4yt7BYHvj618qDjzxSho5MlqskZexo+2fyAP8GvG/iMjTcU6677lr61VpzKJCePF/m51j7UQmGomzHWjFJrEQ/B9GV64LmgYOMl9HRobADG7WmEuTQpnWNOG4WEmt+BfXKIGTjCKognhe0/XLdX5iTQFLdSFyJQ523sT5JCIQay6sK0KcKyrkraenci/2uIc/rfhh7mHsa55OMlkT3c6m2y/ERs7khgKxLFFh/jJ9GzyKjFz9XEumZiqIgh2MvdVw0lm8SjA2xo6OeKiEt4mJqN+uvCpwgHTtIxFibOiZ5JSE716ZUVVvLKS3+JNdizWHtsd7TqWmUtxBIYdXLAQuQd1exqmM4xT0h1A6CZh3l2o4kG28EgWRiSGOl6hyI9VIFLX2nbaCOxdnnBQUh/dYQlXV/j9pyjULKPa8qsQ5ux2eMPIdxqvPc94M2bmIXXyPeqUTat65rfo7u8n/05X7tOs/hvhfrS67N7hOhMO5Yw/3Y+PhomZmZgewaYSqrPEo71qHh7nJ0ZoLxvFVecstMefWdE7T1aunvYn9iZKt13Nruh0AfKb/2a+8vZ264rrzpLXfyWS3slnMeRQJEJhTtVQK0IZCkp73TO97e1kDqGOLtt20E2gi0EXjBItASSC9Y6NsLtxFoI9BG4JkRaAmkdkS0EXhxROCwCaSv/87fB6Qyu7yx5WhIg6qKSRLFjM0DiyeB2E0AsrB0MUM8FDupnIkMWhQM2tAILgomb3vOYv2atIjy96lfQtlCxrEAU7/WdWFhkoCSWbUJkjcEDOcMlQuggtfL7PceMp2rYgXwSg99rrSBBZOEgwBIBeI9lwCMxNHoqNZKpPbyx38QTYArKhi2BM69ZrRX4DwzyjfDKixRqD1Be7NbBSpoYw+go8C7ll3GScJDoiuVIZIUTXYyiEra+KiSUI1lvLWwU0mVKplnk0ZViZFERoKVncdVoEqAuKo0qpqsgjWVPKikRQXSA0ynvUMAfwEaSvhE/aMEYTuJqkpidQJCAqXGzELeWxRQt9u0r0pyQOAp1UcCVWYLB2EXgF2Tj9/YAqnQ0p2mXiOIhVASJFgbgLwqFQutr0N4WGuJWAUBwhiUUMo4JDjly34LMglVTahi+LygZndjUVZBMcm7LYjJyOD2c/avyg3Hp81swLNU56G+aUCwqvIRT+rVWlALP7O2jVtDbvmZTptDzx8EgpnM+9cya/2AcPovkYj1ep0EUrS1IV23IKH2beuaQvD1GhI2xsJzV/siAVp/9r0VlQSNiinVMpC6EY9KnFSQtUFJG5I5QXXTwSUTGZuAlsbZ9cC6SGbnh9qC2EgaSzYK/sVx1jhpCN4e1g0/U8d6JcuqlWEqoBJQrTGsZG+1lEpSoiGOOrLrPb6TSK5kq6B1PYcge5zfsRZrBKA5919rngXh4Pv8F2oWzi+Y6hjNekPelzKstCBzTgiOC3KrQrJfovaXSLPkiNcmNv/4V353f7we1jdfuesvpCKiAeXpwSBmJFmXsbf6j//x3vLmN31bue6aY8whQdQE3505W9urkACqRFLZEONHIqZD9VMJhgOLuFzH69zdalRlMe6jvlkmJFTllgSTr32CL+Dng7m+i91lkklpmxgWd6EOCo1ROsQ1VpT7FmEqRY2rQHOD1DP6+AxEhwqDUA8kKJ/jMJV8rt/aq4X6yJoyu72s3ewd2LIJsK+zvrjfBNFuTScJY9WdMb9VS6S6xPEieWo9sVWJdNdpCcWGJImkCAH0UKnkut/nWmQdP/9jz7PmU5eE3vSRMjAyDPA9UgaHx8sAlp291oeC4Btmj+zmWiMez1i7cuFieeyJpyBwlss3zj5R7r3/8+XS0jw1hNhjANBjvQ9lyXaZmhwpN99yfexTEjuPPXKuXJ1doC0SZgSnR7WtiRNNAokjQyJOJRhjexgbs4kplGjM7wESP7ZZM1Sd7nKdOepfzaMClEg9NnOksTzF2m52qczPL8e8D0JCZRHXSBK9UW02RN3BmCAhhTgcPXoU0mo41vlK3lU1XyoMse9bXStzc9wvBFbWg0PtDGmQ5GddTzrW9RhPSVTVdTbInGYtcGTaR9p2SoKF5anDr6n/Fupa96UgYlDdcs39pBL3eO7KtaQzeSDmRUO+VnI69+Xcq6odp8eo1pbs87kmlIN+TltY9qfRPtVtWUNK1md+ZbNcuLqCJWFDjNk0x6XPROyzO+xFOEqmpRzPTfnsk9uvnIjf2+1BgPk7T2uT+P0w6q+B4aE4sfvr6hpkoY8+cukNEZf9lf9qXTCb1pFHk/M8p3sz5/Mc8RgV52lsJmOtcqkgtpL1Bx+pvFz8ph7m10rIhfqKn7XZm5mZLkemp8rE5CTzZyyfHbChYzfC9nG53HLjVPnj3/ky1rTLkLGotolnrOlbg5Cq4+XX3/OBMnVspnzrt7+OEM/y/hrrST53ZE0unicb1fIuczfa1BBId76jrYHU0W3tt20E2gi0EXjBItASSC9Y6NsLtxFoI9BG4JkRaAmkdkS0EXhxROCwCaSH7/5fw0bKTPwEVZuM7sZDRYDe32sTk4B4gqyh8rHuCTY21U8/wJEGdJTMCTAaEESgyT+3u/lD3N9ZQ2Z9fRWgeqMMkPk+JGiGvY6A3Bb1EMJWC0AuSAzOJyAUdjSNomnfHisKOicB4x/5XlNQSGIkAegDcDOAK8A0FTn9gCT9gnaccwMCY12bM4FFQSba2Uc9h2HVGNzvJve/JnFllrkkj4A32brGQ6A96wRh+dYoewQSs2C4ZIS2Wlq1JWgU1jBaBHE/mdXaKBkabL6SP/X3tm+QcyeBkZntUbukqW1jRqxkWd5vAqPPBmYqsVDVOR5Ta8p4nlrjKEGa31sLwrZUIqQTHKuqj22tsBpQLmoSWWhddRFxFkDapoiHWdP+rEohzyE5mDctYaSqx7jYVt/PLO6sVxREVQCw2mQlQCgY57hcXsWCDxBUYkQQN7/yT9DeiIclmSA6dmwAa7VtQXTEWKabtla41sGYT+ApU7q9TsRFglFygDaEyk2FmuSh5KnKCa5Zyb1K1FWl2TZ9EwBehwVd7c8A5wWzA8XrQNu8aCU2tAvkmKp0qP1RgUjHW5KBzT2HfV+SuZV02W9zqOpS/eXxa4CDG+uByiexG4TZMy0hn63m6SR6bFcfSGUokQTYJVYDVtPGSqu/A2LJ+ew9eVw3pKPEUh1znePe+6njwPfr9at6QWuuGuOoqdX0kcfG+G8A+zqWO88VNmWOpX2Sr2O9C5LiQCUUxK8kiCSYxzeEUSWQXAd8SX6HwkiCzjXC+R8EkvXesr5arRdW1w/P90/+5UcPfUP5ygf/as6rhvhUPeOau4UyZWFxs/zH//CJ8u3f/rZy3bVHmCOLrMtrvN/0lXOvUa/VuR0165qxFOVRAHgPFESpIMu5nAQeK+e+VVUnGVr7aJ+A7lhrQnHBZ1UC9VKfKdZNqiHtdqmCS9JRZFplzk61lmumilfsVnoS4DP/Nrg++5EWVhuch62E2jqoryBYNxlvS1iquW5sQERLZG6tY+MJARG/Zy6sLm8QK+YqYzSs9NwzOIdri1aHEiz26eDAcBkZG0VFNIHqYSyVl6FUssnMB0iXGEuhRuQEzT4WSjvOsUXdoGXUOQsQIFuQTu4lnkMie3xyrIwdOVJGj06XkaMzZWhqvPRPjJaR0fEyxrWGsfmbmTgSp1xirI2ivNhmv3riqSfLb/zLd5dvPPRwuXKZGi4xIbQr26Q20WAQSNq9rcI6PH32UlnEek6FVpCikgquRfR1jPsGoY81BXnLCBZ4EkhDzIde9uxdlFVbxM9kiQXItSVJImr1nDpxNO5jnTo8V2nDyjJAPWMi1n7nV0MIVQVSzO+mL2Pd53JDQ4PlxIkToSbZou1J6G7Fuj+GTVmMR63qaINk2CZ9qJXl6soCaw5ttTZSY70ZtZM4Pmp+SUF6X9xDrL/8HHac0Wm59zl3x8fHqfkznOktjoPmc9s+OzSqRPfhVe7bj+b8yBpf3RLPzfOT5wvyq9nX6t6RcyCTbrzHIPM5Zp3aTrvORRSB2nJ6jATP9uoiss1FxgaJOO4l3PsSSRnzyySqRNNVybjmcJ9RP1I1OM9sXxDc9AAAIABJREFUPhNo68kRKse2icUAROQyfRKf8mPcvzkjjoutNZRfmUPEeegv9nHnzLIJMd6n7nYRPxVAOTfCXrIh60IdxPmyj9N+cP/FtYL4aUinRsS9TwrFNeO5iPEX99K8knNPmtn/8X2kHzlkJY+a7xn+ZXRsKGqwqUTSqlHya2V1nrm8zAjcLne+/GT5wb/1roZASmLJ/tzdgUTdnizvee/vUEdpuLztnX+ExJc52rIK0cTaaYIT/dsSSB392X7bRqCNQBuBF2kEWgLpRdoxbbPaCLQR+MMXgZZA+sPX5+0dvzgjcNgE0tlP/mxmSzcAdAKvB3Vdaj0As7V9JUCgnRZAM4D0CCqPPcAJgbkArUO0k6SD4E/amwlEApKhdhE4sRbOyipFvjfXyvgRADhs8PoAOlWjrGOPI3Bl8eIAfxoiIUF4/+infYB42piEIgPkIVQpAvGhdGmyQxsyJEVEmQXte1V5kMAPxAX1l9bXDsDsqloKIIbzBiDGvVX1h0oabZ9q3aQNwFlJJEmZansX4JGKJj7vsWZ+V4vASvIYS+8ziKTITk+VRQDlwFaR0QtKIogVNYe4v7Aca+rLCKgFwQKwlXVHDhQ4nURPtfnyPqxd4nEHBBKgbNR1OKg9VUd9VYLUNvn7qkYI4sksei5p6QwRMOtkrZCNrumM9yvUs0FR9AFr0NBrUZOkAfP2QWfHmVZAtM37Ms5hJyXw1hBlqUrL8RjZ503NnLB047NdAMZmhPv5jVDG0RfYG4WtVIzVA1DLcR4vFSHR/xJAQm9JyvVKBDp+QuWQdaiiv6zV1BArtiPJoIy5/fxs8s5LVJIjj4fU4jihsF7AOYEyP79FO7s6aijVsRnzLPyABOyfSSD5XiUQBau1cQpAtt5bU3upEkj7v286NoHcrIEkUCll2ttDzZVQ+OR5BFfN1jfW9dz1PAfkreNBQjYJ3lCO1TTxRpUYZGqQbklY5ZzKWFc1oRn+wV05FxuirK4fHldrNHmvz7aTDFslYxUqgUSi6zzvE/E0A19LMUlsAXIJQ68RNnMHqiY/GvVrXLwE+IMs3A9YjOX6qiB4rpNCkIm6Oo+qdaY/p7oAcNJxqvIsxkyexXP881/7xP45D+ubr979V4IMNR7GphsAVNJ0A+J9eXGrfOD9nyxvfOMby5kzI4Cs9oOE60YqeKxFJ2laFaBhR9qoyJrxVZeYIJN41f4OskiijXVeC6nQETXxCSpFUiXGFH0c12BeNtes8VA10w3x02P7u1VjCN6n5eDunkqiVIjtgGbvauUVzA4xhTzYdo9BPbR8ZQ1F6m6ZW14ts4srZZa9ZEkFEWuCBFDMRVWoXHRI2z4tLpmH2xACQTxDNCVR2yhXIuHBGl2phJRcSkVMXa+tO8e/gLIde0ka9mGR2g8Rktaw7Dsqj7j/AcjEpbnZMneBWlSLS9H+UELxn/vZQK81dxirNGv02GQ5ftO1ZfLak2VgYrh0U5NOMrKvm7UVbq13YKwcPXNdGTt+ouygGDGBYYht7Nfe/e/K79z10bI4P5/7CUqLyYkBSMNTkOg9EAir5dzTlyEUVxmXOW16UAtLuu81SQ2hluMVFnJcbHC0D2UHCiRs1Hohc7rZkySEVyDdJJBWJBY5x0tfdlMQPfNzy+X8+UsouRorU5SozoW6j1bCuyoCnRaOQdW97penTpxEgYUyJIh5fdr2Yk+R3HEOxVyD2NDu1HXHfXGJul4jg13YMmY9v6zxlskvrmvVptO9Jggmfi0BppIokiw4qg+iSwJCSzR/FxZ58V4qykI9xrlt1xLJC65vksxaA6rgtmaYc6TXfUNCmXOvcA6JLtuTCRG5Fjk2pqaOQEKOxXxY4R622XcGUEYvQvIYjzH6dXd9sewszwWB5Lwz3WB1m3VUspY6WSq/9xqVo+PTe15eWGBMr4X92hR9f/1110T81pgrZ8+ejevFnsuzy/Hjx8uJY0eDSJ2/ModqbJ7EDPZhVVgqvCGRrE0lXTSFwqw+KzheHdfWt3Ifde0IO+JQ5LkPZ1z9r/ZB1rwyaeKZyRKVVKuKvn0Fs4rY4Oa1h2SvaawyJZlSfWRdKFXZ1sRiPeeXw9R92tnO8dzXz36Lum4QaeIrXnq8/C9/F4vP3fMQQ50EEve5PV1+830fJKa95Z1/4q18bpaxsBFKQfuwEkgS7NHWZs1vLewOa+dqz9NGoI1AG4HDiUBLIB1OHNuztBFoI9BG4DlHoCWQnnMI2xO0ETiUCBw2gfSpf/sT+/UeKvjarx8+AEOoPSLNNlUhNYs4rYlMDcXGZW+NP9IzW1xAQkuTHv6Yt+aDBdklkLYAIczUFijyvAL8kh6LK8vhnTJoFq4AnbZkgCdec3piOgE/QBoVQ4IRAlBmyw6P4nUPKG/muEBWp6JD4FYQqhI2EhuVwEmrm7SeSXCvHyAKMAU1kr+r79tRtYaJgEEFvqplluf3eI/RvitJlgTcar2oClALdnp9j/c972MfxBLaEmBXAVbt1fidmJdgoUTDJsCTbYi6Go1dW2fbzMTutK2rAE8Fcfxstcrx+6pUCUUSwF4ofDrUP5V4qH1dyagDRUeqbVRYDJD6K2AlgKRtoSBZVX0JOAm4eR9ZCyYJgFQmNDVjiE3NZjbmcR+NFVmmOx8oUKoiINRNDREYif0B6mYcA9xVKSC4ZTY2x0lqrWGxZ+a9BFMcG8qALPo9zFiP/PQmO95rShxFfwQ71nG8BKlES9hzNXZMDdlVVUgeX+s7Rcw4VpC+FmA3JlFwPYgtQK6As5NMzHokaVMo6SaHJLBfyY8K2FfCqi4ote3P7js/V8lVj60KsH3CC/JtFzBvgHFQrQ7jWnSKCiKJs/r5BN+3o26K1zGeAUKiRJBAqgSKxw1QtyUIZJUbjNtQge2TSwdEkARUL2n2O9ZDUw3RrAF1fFfyM/pAoP9ZFo4BINJ7ZtcLYNaxn0okCSGgvm7a2Fg8ajEXBFjYdaXtmDZeWms6nqPuCyRCKoeyPd7jyjJKnWpHR1uqFaAAdF4rbdjq+iDwbNvWeL+2Ocdno5Livfd/6uFD2Q86T/LAh/88QLdeVaqsJGoko1lDmBPra13lP7z3Y+Utb3lLueYarNH6tbCjfcxb1VShJnBeKDpxjIZikBo5xp3JJ+brehHLfqiOkghKDyziKboNoG1P+p6qk27+bUDeaPO5G9foA1BH6YMF1zJfh4bGyskTp2MdvYwl29LsZUD1IfprHoLjAuNPkjbKrMU47VZdxHizMteQJOTCUlm+Ol82lzfLwuWlMnt5uZw7f7Wsq0YCiF9ACbPHuYdQCtl+az2toz7qZ72anBgLizeVp65f1WpVu9LY8oItawD/RiG62ajjcu6mkkTlTtjgcf5QmKpsCUFhKiZjDodSivpFkChbWkZCvGjX5ZiztlHMDQmKXu06Wa+Husr0ySNl5vpjZWhmlJtlfLJOjWLNVbDY2wPf34ZE2OkeLgPj02Xi9GnA/ZPsvVip9o2Uj33sU+VXf/VflQWIBOsSDY/0QCKcwW5UteROeeQbj0O02fd2HedT6eI41oPMxAXHTVUiSt5AII0DzNMMzQFRekHaQd6sMbeXifGasQCHf+Wrbw/7wUv0wbmnL7KPu/5rqeb8gIwI1Y4Edd0HcvSGysxraqE2PBr1eIZGsO2jho/7iyvw9PR0EEihemZcuW9dYszMzs7F2uN5x8aGyzhqLe1zI6EDdW7MvyY5xgSK0XFUXDxvSLDOzy2Uq1evxnz2eUDy49jM0XLttdfGvJdMsZ8HiJsET6xB9GMokCKphGcTjhujjtUo1/Y4Dfpqkou8tp9bXFyMfagS4/U5y+cI/9VkmyRLUWgThx3atEf79zZXS8/mCmsMpJLPA9znKgxjz8A4/TaQ86sZQ+5zs7NXyibrD49gEGrd5ZZbbiqvuvOOcgx7Nvv+8ccfh3zsLxMTE3Ht49yvhNnwILHmnj573+fL3R/5SFlYWYV4hqBljC6izBsZHwlrwTG++iwocTPCc1mX44S4DaDK22MQrEPw+ly2usazXWym2TcO8ahhFmple/SZBLRzKaxgaePs7HzYDJ9mXLsXGW/Hv8RRqLk5nyrB2HNRGkkmqluU81rzGbGHmEIO72HHyccQ0W2U226aKv/gJ/4SW8IF5j+q7e21IL92tlTDjpff+eCnIJ7Xy7v+xNsYIyTCbEHASqrHLSTzXy3s9pwwjttQUe+W1sLu0Ley9oRtBNoItBH4fUWgJZB+X2FrP9RGoI1AG4HDj0BLIB1+TNszthH4/UTgsAmkn/zLr0tLJ21BrBVjEeyoL5RZ1rUuirUBJEIGybatQLU1DcAiIlu8B+Crn2OGsLJJNQO2YRQCFzSwNoZFy3ua4uyDw6lEitoUQlIAAusAFlqxqXTyvQGuoxog6ys1Vm+CcgKjAUA16oYG3MtaFBJZAJ2ABz1mUwfRBQBERrigqGBUVT54XGTEhnUKYCngkJn6tWbLkBnfog+0QTsU3xfcFxzy9wEaE6/IUI4s5CQdBDZWASkD7OB3xk/AyixWySyBdwkEAas4j8oL499hkZUF6fN8Wv0JQFaCwdhXci8ATnyazOit6oxnKCuIq+CLbYhaQA0JUNVUxkBiz1eNX1X7VALJz9VXXAOQtKqDsm8SgE0FEGBfZOjmy7gGxhxqhsw6ToWDfZeZ2AEu7VvgHRQhrwqeer4AnURu7beQuSWB43gx1jWruVoiSV7GOIys78xAF6Db0tIKoE0wUxsrC4dXe7+aIV7fNzu9Ekbeay8AcBAtifeiVCHTGiC1Ej2Oy2oHt68IIzaVtKv3lMB781LJVL8VGKsiqVBINfaQAvsd6pWaxe749pja9zmmn1lPyGt12uuFnVOoYZLQGNCCraPWTbaxUXupVmNOpHqIeUwMVQqlik0rOmIi7WDdLIC/dYlh74ffq6owC1xwPZRChKbaQWVBdPO3E4CLgvXSGcyvHWsmqeII6zfVJqoy6F/7uFmnDuqTSC5k+/bHba2i0YzDJJeT9InaRdyf92FMvCfS+AOATju2BCtTNZVgp+R3jHfuqSqkjLPkpGq3qKXGOfuZY6oU/Or5B/uHGrIl66ZYE8njYvRznV/4tQ8ejIFD+u6Bj/y5WENL1BBSsaPuxTUK6zIIpPf95u+WN7/5zQDko7Qps/CVAPZ1OcdZV7Gb7IZwk+yRoNjrQj0ouQgx5PCTiAoCKQhBSXMBVi3FUKECYs+jbnmcujxRU4v43X77yyBqZiCaRwD+vf3e8hvveV/51Cfvi7i+/I5Xl7/xP/wtgOxhlDlXy+Ls02X+6pNlbvEpVKkSHKg8ILjYlWgPyQf8Z12YHq3JmLvzF1DSXJovu2uA+ktb5ewTac22qvLN9RvCpYe1d2R8IvretXt7y4SH7jKJBZ32WwluZz0wyYGwdOP+cx7k3hMWdiYfMOZzrCV55pqTY8J5qz0k55ccds5JThHburaHxZ41XlR8OuSNeNSMoqaR+yrszOjYAAA9StEJfh5nZo1wjgH6EtHRYKh0jQDHFwDyvUH2IwghSLkdCNuuwfEyPnMtnz1WFrA3+8IXv1z+/W+8BzB/vhw/MVWuv/Z0qKC8l0cffgxig3vJgm2h1JP4ChrRfa1DBdoFCTsKaTAxTlIG+3y3hBuxEDvfYK+bhVxdJQa9tO8lL73BnaRcpk8uXrwKyWCdNklox2NVMOeenCZ/HSRCkHLMe0lKeiGUPJAFEqKSCWdOn0wCiWu6/0lgPfnkkxBAc1wnnw+GaKfHuN/6/KISKIgw7TLpi0nq41Ry32QClUHr7O2xPjf2gpJMNfnEuWzfRJ0zzq+CJ9ROqI98jnDvNpllYmIq7Og2IXvcu+se4N7kmrAeteYggoJQ9JkjiX1f3ks8C+wnofC8sa4Sm/GIPWz3DkRrob4TJHus8/TXJsTu4NgUc3MobEhD+ch8WFpdKmsQVZZkm2YM3X7bzeWNb3htuf6aM9Fe2+neVp8tImZBYg2U1aXlIOeOHTtWvvzgQ+UjH/1E+ewXvwhh5drBPskx10CsSbwGh8OEHlD14z7CmhM2vpCXK9TGkpSbZT5HAgBxD5Ud9alc42vyxn5BJtdDzmHdp/6+0VgXJO7sxzNnzsSc2iABI5TZ7vfWH1N17fMS8VjjuTHU75KgKhO5igSS8xidLXaT7EUQSDdeO1J+6id/gHcvl4FuCKKGQNrdpr4RBNKHPnpfOX95sXznn3w7NpKqtxaDQPL5I2okxlyuzxm5LiQNtlte+ccOfy0/pC2hPU0bgTYCbQT+UEWgJZD+UHV3e7NtBNoIvJgjcO7cuchYa18vngjcc/+j5effew9gAX/sPE+vcbJA/9b3vqW8+c4bn6crtKf9ZiJgRvGpU6e+mY/8V4/9lZ/5s/vESYJsCZbs11xp1CIV9N4BJI5s7ajEbHFh7crE6QH2yKAO7sifzdIEnFUJ4l/3Eki9EDmCQoMWafbFMTNTJwOQi4LpXGuAmip9AtAABoJmAjgJYPN7wIBQrwggAl5E1jDtqZZoB2oZ7WgANwE6/HwlkCQtKpgelwdcEqAMmyF97psMfEFSwY4gCgDMBBYFLvwq2RE1cazForok6jBlJrJgjBm5KxJIvC+pVNsucGzNlrQ+S7WE6pxualoI2GohuAUQ43l9VRvBUMLUtob9TdZ1yPZb5LkBchuCZp94ifcTGK2kgp/ptCJL1UlaiiVQmvV6qj2e32tTE+ANcEynAmTf2q4BW1WfWcdB/CxxySQhBBH3LcBCFSGhksoNQZkE7xoW0PtuyJVeSQQtbNIdK+LWSRTsEzQNgLWvGmgIFOtX2Yaw0mlYJYmJquhJEgWQkjGaZUqSYIqx35CTAsGC4VqahSVSWCZp65QZ9drrrAIqWntLi6bM2s+4pw1eAzQLQjXtyn5L8DTIQNOmm98lEZRtCN6tIQtDFWSGdqg/cm7m7zxvY6slkRmgd6qkKmFX56rtqtZ3FYwTGHOeaaWXSqNUP/naL/Au4WLtJMZq2nwx3qNYPPfHHOsB8A3QXUcxFT4qFVXwSFzYVmKWxGzaqjmekkDKdtuvzh0BXJWJqhDCYlCrymaeSRLFvFCpQBAkmiqh5DkDkG7iEVXijWfMp7SOcyxEf/N7Y1DVYq4N/d6/ykmuF3VomnlkfzrNsl9zTaxjznnuuQSh9wBzVQ10C3QKmNIOs+C149q3tnTdkDCznfSdn/vQfQ9FOw/z9cCHIJD2/jMEEmvExlpPee97f7e84Q1vKDfcMMGcQtXQpRqTJAEYivUtVTSjAOoci2uYRMTg0CR9BjkEbbFF+wdRh0RQJBEhjVQpSThpladq5eGHvlZ+9md/NgDkW2+9tfzYj/1EOXnmdPZNc/+/+Iu/WN73W78dhNxb3/rW8tf+2l8vd999d7l66Xx5y+vugMSaLRcuP8TzpuTMMp+T5FWhSp8yNvqcdJJKKlJRIF1B7bJyFZuw2fVy6UlB650yZ20v+nP82InSQ1+NTEyGHdkge4sQtqvZKEkMrs91XqoQcV51ztkKtEsQ5TzK9WpH67yGzK7rpsqlbQkkFXGulsxL+LgY8957jEoJOgZO7E3+SFu3mO+Ou+HhflQ2w2UaBdb09CD3r3JK+0zWVeMg2SdhCag90j1SBomJ+++29n7MzY3ekdI9dap0jRwpx07eyHTsK7/8q+8un/r0veXIzDhKrxkUKSigmI+PPKwCiXVRBaJzCpIoSH3mmdZpPbGv5Doj7zkxNQH5AiHK+r6nFZvrAf29gdpkdnG5LHEPfVj2zRydjPguzKO6WbA2nqSr5+G5otbAq+uf8pzmZXwkIFUq1b0mwPlYT/eIx3i58Ybrmv1+O/ZZlbmPPfZYmUWBFiSx6SLs4YOQkRJIIzxjjA6PQGpoyOd+qyouCR1fJoVYOykSA0z88F7pq7Dgg8Bw35yemopr2udeU2LYcbQEuePvVGP6LNPPGiEJJ3mUiSRm1WQ9xXBrIz4mn1hzK9fGJB6rEtp1qI9nEOsZul+toPhZ4zpbayiJICaHUXhb58dnkA2uu+ISDGG4yzjSRlApWSbHuO7sQPIMlRuuOV1uv+XG8oqXv7ScOH4s1nbXKWMTbWP+VVs/SbPFeWzvmFfuca5T5y9eLu953/vL1x95LIhjrRq1wpueniRJyOQe5qUuoTExiQXt99FvkySSubm5UEJtoO72xS3z7GayAs+L9lMQRlU57B4bbo5Y840wprpQzi0z/odRSl6TiUaQSjFPo4iVr4PEiRWIL/sqEzt4XnEvYc1aJn4b26tliMD1opQ/c3yg/NRP/WVsJK+W/i7m0w4KWtq8t+O9jJePfeL+8vBj58qf+N7vLJNT1u6CiHPWRvJDEpBJGPGjcjtelVi6851374/l9ps2Am0E2gi0EXjhItASSC9c7NsrtxFoI9BG4BkRaAmkF+eAkDz6+d+8p9zzpUcPvYFvvuPG8je/981lAk/59vXiiMDzQSD9+j/7oWeAxoNmkqKMqdmi2vx0qhoq+G9W7/ZOH3+8cyyg3k5ki68AsgBiSEJoHYUn/gbZtL7MOc7Ppk1XkAFkJ+8BWJrZ3Wu9HzJF+yCGtMFZWVrct3UTSI5s9yi4Lh8FOYHaSeLHgtFRY6JR7KQbUCoNFKpUtU5VVQkQRbasNmhcM8ANQJ9qaVcBxKqOqbWIqoInreuScBGEEUSP+wXECyB8vyZTEj0qqQSoK/mRGEhVVEmCYUUjqN6A1JVMqbZqtaD5vqWQJFiAGqkgsX6NgFWt71TbXVUmglNVXbRfT4YWJJmQ9XAE2ar6Iu6rYQH9nLVCqmol7cgOVGlea2BgJPpXmzb/BbBi7O2PGEcqM1J5VIkLj6sAmuNh/0Vbapy0lwmLwIYs8fcq2YLQkmAMkkRAVkKxIaSaE4WxVmTWa8mUNW1CwdNB6iRFSOcDnGfx7yQoov8FVe0lSQOAMzPoBaSsHyLQbJZ0XCNqGQGOcp+dFnDep5nmfq01jCrgXPsnyR9iaRtru/eJEBnMbENYqXWoIvzdPlkSc0FiUqu0hozrOFeMy7AprMRpvlnHeIzDmJOSsDI/B0SMsa9jx36XxVvnvlcBLG1TH+MixqwZ4fYBfZPzO+346n1K2OX1E3yrYyDHJH0KCK3lnYSrRFMlngRCJX6GAHAlXATgVTD2sgh0ElVRgybinDWJJIKjTpb93igYBRUTtExrw6pAGgjiijZUqysJQ+6xxjdUa829BBHL5LWul2pMv0oob0n+EjpjUsd0qH8aWy2t5FLxd1CDzXN+4kuPHIz7Q/rugbv/Em2xZow2dtqrqSvCQox1dmOtt/zWb328vPrVrywveQmAclkmbqma2dvqLVfmd8tv/af7ytWFXcDyqfLO7/q+cucrX89cYP93jYHotn9chPeMt3VAII7C/wxVjOvUF+77TPk//vefjnGheuCn/rd/FIqGWhvOeP3Kr/wK7fitAJDf8Y53lB/4gR8oP/dzP1c+f98nyzv+6OvLm17/EurZPApYvsgtrEAeKagSyIWMSHc+wPWlJColMVDSrC/TDws75fIjF8oSxMUSfbNOG0eOHMHxrQsCZBpS63LsB4ORnIDyguQEid86h7XdWltJdYZ7jWtjqEOC4E2VYyUeJQKqgiQVbkkQbDJ2Nln/N2NcAKazpmwyOCRjJDb7nQuSjrHU8D3vrQD6a0vWDYljraKp8b5ydHKQOkCj5eSpUfqCY9bnmHcLZQPL155tiDyUR/2oxvpRhvWz/vZhH7bDPjLfAwDfM1ZmIJCmjp0pj529UP75L/wi43a3nDp9DAs/LFuJzTe+9jjgftbZ0+kxoHFVxMyPIG7DTi4TBrrYj8cnRlBGUffP9YIxEAokmJFNbvIqtXOWrQWkGjGI5dzzHSra18U13KdMJmjW+qhZ1vFKRVeSKgzIsBbMuAYVh63cTLnu+mtCSSTJUmvmnX3qKRRWq6F8do/Z8H9NfbtBFGgSSMP0s3vYMMlQm6hjXKOqNacKpF7WFNUusa6qgKb/HQuqWkawdatJE1rouQ5LILkG+r31ivpCgt3YV6rARqkzguJOnlWFYtZhymeVIN3j3iStSJBBpejeq5WmxMseY8jrScypWtomEaWL3w8xn4e4jES/6+0anWb9o3XG1SpkVk88O+yUqclxLCDHIY/OQBodKaMk7IxCTHp/JtH0Q3j1sZ6G4pZ2x/rLXuw6H+u/yS8qyhjfKhe/9NWvlY9/8tOQSBfKMLaKM0enqak0wfeQ69CkvUjp+kKVY2IN62IoH7MOU1rvmhiiSvggISEtMLXFTCWfa6E1x1ZZg2ZXBthn9yCgllGd9ZXTJEuZYBHPc8wVn7tS6eQalJ+1P6J2Ym5skZSzDnHlfr2+hX0xSUf9qLdOH+svP/mTf7GMDi5qpEl7UYS5Z7g+bk+UT9/3QPnCVx4r3/197yozR9xvVnhftZjSWcdl1pr0JYEUzwY+VHD/d7QKpEPawdrTtBFoI9BG4LlFoCWQnlv82k+3EWgj0Ebg0CLQEkiHFsrn5USfuP+R8v+895OHokaSMPqb3/PmVnX0vPTUczvp80Eg/e0//a2N4qEhXZTthAJAcFhUJe3W/OPdV9jLaYfG91vWAOijlgQg0+DgDtYfZKVbV0PiATuSXYC/4cGxACkFNrXCWcMb388LGpjd32XF8CAitMgCbClYroEaVus1LVrCXSbqTaQaRKuSWoBbwDexg1R7eO0sZt9RX6exoKlWX6E2aYBhAYqqukh7tYNXkiVk4AfwnBZWCRIniN8btWNGosZHzWQ2EzfJnCSJLFxeVSGCkioVPG/UQTKOXL8qRoJ4EXBpCJxQADVWgmnpY+Z/KnISyxB4PFAr1Rh0KlEqIbNPUPGp+r1fVUVZsyqUXY2KpYLhUS9KoDYAcQBHJADVks97MoO+CxA5s/CTQKqZwkkgAUwBeKoEEcqu9xWqI16qH4LOS5ISAAAgAElEQVS3qGEnplkvCFJLkrABHZOg8Pr0R1MDyc/vNeovVWGdxFlYpanEEXxinBmvrMeUigPrfQShJfi/EcxS3IPfVTVLAFuMtRijjl+O2dAmaHmZDOmlIJJUzITFn4RRQ2JIKlbSMkmlVPDUWkJhrRPgmQAU5GUHgVRJjgRdE2QN8ivIJq7BWNpXSDSFyNc3VuP9/X5ufl9JEK3m6vuV1Kjj0TG1BYBtv+Y18roScpVIDIu8IABNdEfRxvm8L63bBGP7AL4dk1q+WaPDr1XFE+dsLOX8XZ0jFXR3PheAcMkoQWtrxgwaT+eyoCE/C0Sq7IlaV8aO+a7tlP2qjdyuChnXhiCkmNfWxiBmgs1mzodSALDUr34ulDDqOUJtJwguYZTrXMxtmmSfCmJ31hzzPZWRm5zfOKkU6wOUFVh07ji+VKnE9bSza772AqIHCUr/+fsgBHnvrnvvf26bwX/m01+966+G/oWiKcG0JIFEBj+1aDbX+8r7338PtnK3ldtffjwUSL3KYXhtb3SXcxe3yy/96kfL05dRPAwfKT/4Q3+3vOWPvB0QVhVNkrY7jJP9OiDOWdV7rkM7Sah/6YufLT/zMz8TcVQp+w//4T8MAsl4e++O61/4hV8oH/jA70RfqED6sR/7sXLvvfeWf/3uf1FGerfKu97xembaBfaP5dK3t1wGLTkGybuDpZ4JCbZjjTG/YRIC115l/m5uMUdX9spFnoPOP36udEOo9GG11YU6ZI3+HZsYx1LtfADZR7AxEwAf4Z8EpX22sLpcFucW+bdM7S+VpBAPwyhXrQMYNdwYl+wDO0Fmsy6wDgSZzq07puva6X64xr6zxrogKbTO/LCOTOLo9D9jQALHvU+C2TGxyvHr/LwTNrDbZXJ8oBxDQXISFdLJoxA3Y4ylYi0f6rhpTyaHB8HQDXkDJRDrU7frHATfav8o9majZWTqdJk5fVOZOHa6/PQ//r9QqSyXG2+8IdbUTezIHn34Sca/kxoaQEtL5zz7dpAbDYGkUi7miDWQBqkrKBGBmiPMabn/IB+Yk4vczxJzwtpXqRhKQWnUU4rEEjqJuVXtTpOozmeNfbVgQx45N7QC9PhOJZLkzYkTx2M+rkAe1v1o/ups3EcfJMxmYxkb+4A2gbRzAEKnn04fQZU0Rp2fWjfHsehL8sE1dRJrt37m8iqWcdG+qGnGmsJ9SRy7HsxAYrmPLLP+L0PaSE5LIA2ODMd673uez+ck6zhJ2FhPbWVlKWKQ5IdEjYNBG1piCoEkKW2dSGsGqbo1XDs8E3ntTexrrYE0SN/AgzHOJbF7GFfMBcbOFupe43pi5giKnbFyy803Ra2jaZ6zNrmXdewLJUsz+SWJqwHIonGUVbFG0Vda5BrXIca7yiKP0bJum3M/9fSF8vFP3Fvu+9xXQ0Q8NjYSBNkgx/X1UB+OMLr+S7LsMD77JJSCKFNxaU2i0E7HuKjPQ1XFGRaGTe0w46PycX5jGPvKrTJ3ReKnlBn6XetfiT3XTIkubQiHmdexF/A7SW37SAWg1/Ge1tYz2WSLulEmJPFoWU4dh0D68T9bJkfpo4ZAChtJ5tDu7kT5Io4O93zmq+V7vu+7qPVkH9EfqtBDPcp4gBz7PQok1Z605I4/9qFDX8vbE7YRaCPQRqCNwDcfgZZA+uZj1n6ijUAbgTYCz0sEWgLpeQnroZ70MNRIreroULvk0E/2fBBIP/Ln3tUAvmkFVV1CBDaCJOAP87R2emYRezOyQ5kgHEKG7PTMQLn1ljMAD+vl7JNPAIqQibqaNVMi4xU86bbbbymXLp+L850/fzGcQYaxSfLV1w+wyx/8ZrUKhgjgSB4NDgH8kHHbDbA3ODweGbRai4WCBgSjF6AqFB+NdVdVIgn6BVAdpEgqHxLkzyzSSjgI8iSxlPfvK9VLCfZ6/74fsUBJVDOSt1VLoLJaot6Ex4qwRP2ROEfW3NkEJDXLtdb7Cas91S5R+yWv473sgyp+nlet06AxTxIDmRku0ROfCasxFT1aw0g5pX1Z/ef5OsH6eq0aA39OEgkQqLHtCmeq5nMV4BcwzXMeDGXBKO18VHpEtjRgomNmCyBU0s6XlUTs97D1G4RIrAnn1V6sFlGPcyfh4PWNnTE0EzvbcqDMquqOqhCwX2qB9WcSYql+ieMkcyziToRqjanI9tbWriFx9gBCtU6qKp0gXpr7tV1mqYdlF/frcRYqd1xGkXbuP+r+NLEPdRrgWqrdknCVQKlKloh7oyzyHUdCgFNNeIPo2bd2i1LzgKCAZQawUUdVRVPnWK39m3Fs6k01sc4aHknUxdjVTqujn8V5BcV9CWp6fIDi+1niOT5DYSS2amtjTmPtZG0woGNw6Th/tWgMkL1RMFSiNhRk2nw1wHR8721RCD6J3wOLxOzb7KMau9rufQLNC2rdBZguYKxX1AERnGCp4HBkr8e8hyxgzkYMmnhv8Z512gIdZf4H6Ux/qVZQ6WbNMm2vXL/8TJRMasi6qIHCfStQqaCx7RbMtP9tv7GUZE0VHT1Oe5w/vv/rd338YFId0ndfveu/p52Mx24JJMa1GC0dvLur8qSv3HXXZ8IW6hWvpDi9BBIgsOrRXQrJnz23XX7uX/xuuTzrvBstP/TDf7e88c1vZ4wTmkgqMN4OaOUzNYKNfAUiydfXvv7V8k//6T8JC7Cbbrqp/MiP/M9BIIX1J8FStfXbv/3b5VOf+nSA1q997WvLn/+LfwGweLh87cH7y4NfvLecmGY92DxbZsaI2dqF0g3A3QO4vL7sesqMUGGAYm4bcHpLdSAA8Ob2QNlc2CxXv/p4eeQrD5XRozPlKAqobTpnWYUq4/nKlSuhkDmNndckZIJ9oLLtyuzVcunqlXJ1djHsQLUarPOjz/7ls6MjQ2WcWjdjKFoGrFsnoa6dG2MmiA5VtdYAg1xd5r6WUY2ohtli3c51Ji0Ze1FradEZ472DYNqUxGESbWxhucU+OEE4Z0Z6y6kj1tdhvKD+iOXEkm6SrihbdrkWzF5j9aiSCEKgfwwCaQRnu+kyc80tZWTmdPn5X/4XZR4S4/obbmCssxZZO+iRs7GWWXcmgHhXGu51xfFOX3epCKrzURXvEIQxSo4pSAaVwrKKQeyqgGESL0iocb9hNxpLSVM/itbF2vUMQsj3c0NwTgaJEIR+s85YS4obda7VPdo5I6HnMdYXTHI912xfNdEg63KZWCARnOuqYidzX4ax2JOMcI7WmoCxp7BHWL8oFTnYlNJ3kr7Gam1V8nqNfh/D0pH6PBJC2MpZ52eT+KiwHWAvlBiqyqVIGmFsec6wxmvIxrpG1zUq9goTQsLbMNVWaY3Kiqo1oc8P1Fra2YRMgaQeHki1sMcsQ6TuWTsLouqaU6fLHa94Wbnu2msgPo6gmFOSulHmZi+XWWwhV1dQcnMNY7iwtFKmjjA2jhyj79jbm2eiFQhU4zvM/bi3uWYMDo0xZxbLfV/4UrnvM5+HTJotQyMS5pBEzKNhmN0RfpZc7IsNADtA1gYvH/3DHh6WcxJ6HUki3m9why4hJsIEyagCSQJptMwtb5a5q2sQyCXm6YDrOIfaN8b1CKrCIeaie4yxUI29zlh0Pdnlvk1KWGat6GJt2N5DEQ3p3U87Th7rCwJpZgrlFBZ2vV0er+rOcTVZHnjwbLn7Y58t3/un/niZOe74SQJJ6XLU9eO5tCro9i3sGgLpznd++JBW8PY0bQTaCLQRaCPwXCLQEkjPJXrtZ9sItBFoI3CIEWgJpEMM5vN8qt+PGknV0d/4njeVt9x50/Pcuvb0zyUCzweB9Pf/2nfuA+ABxDfKnAp4aNdUv0/wNhURAq7qMoAnAS12ysnTo+VVr7qNDNdeimhfwFqoREb3pUtXAiA4dnSivOZ1ryK7dTF+PnfuQpmbXy1PPHEVEBaACMRgZJTaD9RaMHtdYOGxR58qZ5++BKgDgGgJiC1Jprxqtaqp9XaqSkU6Zd/ODfBAENeXGMcBiXQANo9CUMX7jQWeFlcJIKYtXKpIkmhJlUYF1KkfA6FjXSeVRX1BOGVGcBA9gbFmprWKjlRK2TaPy2LlaRGkciMz+FVN+NWYZ+2jBmyk3kDEu1GIWKugAupaJ3WCUhXgrn0m0L2v4GkUVJ1jcF27mgbUTCIrM3urbUwSNknkVKu4IEwECwX9GvpDFUsCLIKjqe5I4tD4NwqfULIk+LxP+gish3Il1Vkxvpo6T8YzraIOiL0kAZPYFKRX+ZH90tjPNURCkCnENixw/LzETBPP2t+hSGrIqqog8lyhYGlUQBIlmS2dNkuOSwlDwcNqLxd914CgdtI+IRiqlbRP8xXEXCWnGpDUehid5GclgCrnZqZ/rc2UhGOjBqsqqqZvDtrQAK9hy2cNrLQVjFpOkjZN/ZZ6/ErT/0mipqVZjE8+K8AusWocl7GKCpAYQM/+VN0VRdK5TlVaRRHzhtj0lithVOddHZsH/SXIKzCXBFbMmCb7P79XmZgWfJVAFNytCgTnQY81MmiE9SqquifmFf3knPVzKsW08nOuqRwznv19jEslKY0aUTLA7y2cbpa940bCWNur8XEKx3MdFQb7Y7chAp3PArG1nQKZrjmq1LxvgWQJFMkT56Iv2/W+j3+ucxoeyvcP3vUDgKaQYNTNsdiONnFQkKHS2troKx+863Pl+PHj5VWvu573IQuSFqOvh8u5C3vln/2/HypXFzkewumHf+RHy5ve9DY+y3h3DPPfputQKK4qgZQqPpVI9snl2Yvl/IWn95V+N990ayr0eHnvfi+RY2x8CQYPAOz7GpBEWbla5s4+WC48cS+KorNl6+qTZXd+tnSvoZxZwh4RpZOKogVqm2w7/0YnIYtOl7GpM2Vnfbc8dv+Xy5c+f38ZombPUWy8CsD+CsCzqhH7/dSxo+UkBNIIdWBs7ypk32VULHPYpa5ghdfTi2UZy42qjOgrfnANGxsdxgpssBxFETEBeK39XYxJxlWsraogmFdXFtYga9bLAlZzG5L8AZTnGtnLDwOMmSGs1WJsEctFNsl15gwrNIQA94aaas86RyhNpocgu46OoZiCoIBMwkWwjKAskdvtdezx+S7W3B762XVSxmV7hxpHXSPcMzEfnim7/ZPlfXd9qKwxryUO+yVCIX2eQqW1LYGEOjTIPfcx3ltaoeaOFpASGsTZ+n4SOUMjJgL0QTAwFiQ6VHzQznXI+CWIrHnWEK36ulGt5PyPqkP7a308N0TSQEMcNQRSKpCsh5aLYu4J1uRLW8p9VSmfjvmvaqt+7z4Qisxc103UUB2o4jfUTbRHS75QI3FZ4yYpVGsVmgTRqfx13TYOboHu/apatd10T9Nqrp/7n5vDRpA+1+JNwjCePVxDtPxr9oBcP1VooujhGmGT2dzbfmJGhwI1EzeSSFL16GjZYQ1STbmmXer6YhmGDB6BsDFhIqzbeH9scqqcgDy6CWLw5bffDkFyNM7hHo18iXVrOeqKnXvqSZJ5Vsowz/jjkyi5+Ixr38LyUvR9XZMlkBzvxufqHBZ+jMXx8Zny9MXZ8sl7Pl0efuQJlFcr7CfWzsIKkiGGsIv77Ea5BDHOGBzqxRqSMRL9HQSSe7nkYIh04/nFfT6TYHLJk8C2HWta2G2NlVkIpMWrS3HO6fHJMg5p65xJFRPXQPHlyTZZm2v8/bzJC96z511cZF4GIStJBJFPv0og/ejf++/KyRkUoqx9fd2oRU0YoP5b2ZksD3/jYvnt/3RP+VPf/93l6AnGICqlqkCSB6sEUvQzpHXO61SftgTSoWxf7UnaCLQRaCPwnCPQEkjPOYTtCdoItBFoI3A4EWgJpMOJ4x/UWb4ZNVKrOvqD6pXnfp3ng0D6ib/+xwOsCQCev5QtDBwKGWs3AKJYYLnWe7CWiH84R0FxQQTAms3VRex9UA1N9pTbbr2uHKEQuK5cQ9Q1mbtytcxemYMsOks9hxNkpd/A+YYTxAXYuUIB7E/f92C56dbbqHFwMiyiLMA8BDIxOjJZnnrqaZohOCOosVqePDsbip++PuruANwIEHgtAbRIem0s2NJWKAFsXxWIysznVCGl8iVYkAT/90GsJoM26hYcgD+CT5X88DxZDwjgc1BQPwHwBKSS9BEwCSs4gMYkYZr2mciveqqxU7Pd1doqQDIAtaxXAJFlfSY+GJnWZP4K7iX4kgqbHoEugFTbXoGrSp5VQqyTXLGNnWqZ/ExTY6ABvjw+AfgkwwTWe8j299peN8irJls8iCVIPdtpBnIXSjRz2gNcJSSC632AsqFgaYipjJO1UwDCVC75P3slyCuzldNeMKySmnEZaeSNoibIiCCakuiqihRz/DOmwuIJ6PlyrNZ6UtH+WteG98zM1qIm6irZxkiYbuzyHBNBblTQs6qhiENDJiVAn2RbtamroFwFFKtKr7Yz1U6NhZ1AWKj4kgDLwZrj0fNIpviS8Kgci+VUkuxpiFzh0wBeGRcN6ZVkViXrjJdWYxkz6zY4z3fJnt5h/vj9IGigtSO0TfI1BKhv7ZCoNcUY0xDqwiXrsOhNhfKosSPMcWIGeto71ntNiyjmpwSThKhEYmMbFVZ+9HGMvUhFx3IOMDD6nz6udbaqZaQ12UKVZj8xHq3j4lfPs4qVmUChURIcV63l71UICBw7hywav0ChdckLayjNzs4GETSomkSFWhSv9/i0KFKB4TWjPo4x5G6vu+66yNB/7LHHqKUzF2NqjLoiIyNjgP7aVEGudSgVJUbmWcdUFwogC877EnSPOc66+Rsf+kz29yG+vnLXn5O+ZT4K3mpFaOq/FmjY620Olg9S4+jo0aPlDW+4DeAbhp/Yp93YSDl3uav8s1/+ULl41ZosPeXv/eg/KG96y3codgmrQMmEPiQ5dS5Fs7W2i3kZMgp+bMjOphaNa8amJIzjwzFOcwTgBeTD99A9JlQI/A9wfAwAeuHpr5UH7nt/OfvQJ8vgyqUysI4SYJl1FlsvBG/UFerCXGq7rHDJVdUj2LQdOXMj7egtS0+eK/d/7otlj71nCqKohxo268T7wsVzQUzceMP15fj0TIyfsDSkz5awI1OT1g3RLYHjvWyhGtFSTJWPtm/WY3OsDjAmprHDGx0bDgtFx03MxRiL2+U8io0rqDxmFxZD7Wb/xzpknTkJJPasSQgoSUWtAFchtzZYTzfCikuLSPYtAt6HbdkkNq7HJqnPM4Ld2TCEBF+HxpmXJFmMjEJCKQZRJezaKMKtHR3WZj19U2VurR8rQs7dNVo+fM9nSi/z++bbbgmliHvFubMQSNyrtYpMQFB9o5LGdbmfvnIlch4mQd/FNYch3VBsQURsQ3ptra6Hhd0a9z0PsTyLUicEJY2lYZ3LdX3OOm0552MPbtbmtLf0d5lQUWvt1bXSNSuUnBAsEWetZLnx2M/5lBZpqkBdH3qse+Za09S945dZ4ybUu/mMsMeaMD09BZEyEeuR43GXQbXFehHKSOI4OT3RkMGZ/FH/SZi7dqxxvDWQVJ6GJWizD+UzhoSKKi3brK1vWq5poVf37X37UtY71576HOD8iRpyIZuy7h7rGOvWJrWvBpjLI/qw0dehTCJW09jW3XDjjTxz3Vpu4+sU7ZY822XcLS7MlXmUdYuQr8uQoxKdvfTxNdddW645c130uWuWyp3FpYVowwhrfhfj9MKFCyivWG9VLtKfWtnNL66Wc+cvla8+9GDEYHnVvad5mlLdBAdjntEoj0vjI5yLeee8kXRhEtHf1ksKfp5r5YInlyiZ1GPfMnpWt3nG2xgqlyF/Fq4sMecgmKcmUSFNRN0lOdJenzdYW1R5+m9X+1STb1Sba//HPuI8WJhlnBKjDdRbPpeMcm8nT/SXH/rB74ZA9pmKmJL0tK1CvJvG746VRx69XN7zvo+VP/1nvqccO6FqLQmkrmZfCHLP5JYQJTEGXbdaBdIh7l7tqdoItBFoI/DcI9ASSM89hu0Z2gi0EWgjcCgRaAmkQwnjH/hJ/v/USK3q6A+8O57zBZ8PAukf/PU/GUWJBR9WVxb4Ax2wgT/MBdePAoTecsstZGlfKU88fjbsg/oo2r1EoWX1RwEUcTwwTlhZkaRLVvlgufMVN5XxMcBD1EarZLqaibtNzQZBJ7NgBV4Ei7Q6unjxShnBW/+GG0+HugFMDgu8yxy7V5588vHymte/shznL3pVSF954KnyjUeuArihbpFggbja28H2Z1iLKepJAGxZd0ESYQ0QUAIoSY+9AJIF3FQCRJYuCEDY3AFfhEpHsEDVAuCj7ewl63UJMLAC38PYLBl/i3NrcbUwO5e2OgFlJdgUIJLJ4Y1d1zBAocWwPYcgvoDcNICSBJr/hqm10cP5JCQqsSGArQJJMMyM41HreADcCWinbWCqK4JAASTZsd5SqELypeWWr8ia5XvvTSCr2oH10Un+PmvAeFCCipVMqnZ9gqyhpgDJERz3vOvY+dgO31vDymeQYuFlF4VI1MJR0bDGuchi1pZmm/ZqPYjNn9fc3gOkt9IGNkDDo1MBUocgg7EnCBTt4f0K7hqPqswJZYu1rBviRJItSDdVC9sUQm/IHzO593bNxE/SImLKWe1nVVFxzoZ8CoWVJJmAHXFQICaZFUQD7dkEuDaDWuumeYC4UUDAIGAAms3eBzYDlLO+jPWNNuJ6tj3qRgkOEqcA+3jP1zZgtJnfZrVLqkkiBVAamdmMIu5RKzTHyyDkjUCu41nljOoEaxkZJ2mOqK+jTRoESm8PoGMAqgCi/NuyplUQlADtKC8mJ44S4v441xb2TybE9/GZ7e3lcvONR8uxI91RcL0PEuECar8vf/nL5Y1vei2WSMfKCnU0BBH7B6fLpz/7CDZGi/RjFm/vQzG4TI0N+1pFhqBhHdcDzCFZReuErDKGvOcJwMCYb9yrxeCXF+ejuLv2Za4DArOjo2MxDgQHJa4lT80St1bPFqqQHZQZN157hrVlqCzQJ5NHZsojT58vi9ybdUeM1SYxl9x2DjsOrGcjSLm4uBhqgUuXLqXyRUunufmwthI4tVaJ69QIczrHhn1CzGnDzTffHP0rgTQ7v9CMrVRjCU+rSNgAVB4bGws1lXGXgJNwt18lu+1r79V2rQJY/+bHvvCc94Nnn+DLH/wzoppBVgg2uzJpjGV9mu3dofKRD34ZK7bx8qY33s5vXNusY8MM6Qa4nR8oP/fLHyuPPMY87p8oP/S3f7R827f/MWzYAG1ZTPYkKviXJKRkcionjKnjv6oo/VkiUkBXMF8Cyflqk0KtyHpT65IFQdeodPqIT7/E+MbV8tB9Hyif+8ivl/GN2TIogL7CPER95N6wBbi+RHvmNV5DnTN+3ekydHwGoBeSZW6nfP6ez7NHjZf+0QmlXqEEunDhbBlgj7jh+jNhQ6fl2CbEnzZze7RXAFp13Q4qCO9rW0LRfqOvNhh3cl3jKB9Uo0xMjkX/V4LF8eoaa72tFfaWq4yp+eWVsDizBmAS2aqUXMOsZdNXJlFIuTcsQWRKRMxDFNBrqdrhZ2Z2GaVvbrqG2jYILoYHIUMHmHNg3VqWjk6jykBR4p4SxBz3oM3gLg1dWe+BMB3Elq+ULz9wHkXZRrn2xuu55ij7JCqP2SvlwrmLcZ991O6bnCB2zfhUOWvywhCMQN0jKilc17as87VXVngGuESCiGN5hb1W1Yo2s1HzyH3I2n3NWiXwLlnw7FcoO8MmLHWsB8RRVbgdfCJVTPkKwrw5XSV4JOSSpCSSjk3P94zTpN2gCpYjJ2YgKFgItaFUoTkH4SCZ179XRmemqdU4FjUXY4yraNK+lBZeuHgx17gO1W4l+UP0FGQsq7Bsh+PKtrAnTECA+K9a52lr5xpjnEMhSTti36PR26ztYX3Hc9Uyiifbpa2hamTHzip2c+4t/ew9r3nNa8q3fMtrIUVOxDPcDuN2BcLINa6qNp2X7uO267obro/noPqs4brrM4aE+i77hmvWjvW7eMaYm1+EhFqMBALnxhDz5sLFy+WzX7wfgtQalBC45j7I+7sbSriz9g4FicQ6yr9RVHS9vazfhbpVQaQyJX1UUbUaiitiGxlA3Sj39srs+ki5yrnnUCCNQETZ1iPHjkQNM0k5+7WL2K+jbJ9DORjKUsjNYcizHlSjEmOq2XZJdNiAINtYX+C+mXPDWiDulL/9d76/3H4rzx6bT9OO9VDMsQBwL30oJ1fKv/2Nj5V3fde7yrXXuXbxzGWnck5npnM/iFATjjg+OVA7XAXS3Ye+lrcnbCPQRqCNQBuBbz4CLYH0zces/UQbgTYCbQSelwi0BNLzEtY/kJOGGum995R7KBJbX63q6A8k9Id+keeDQPrxv/KdAXL38IfwKH/9D5IFru3HEFZ0p06fAGAdDYDjwkXsheYpCN0lcQPAJFgb6glAAy19AGI2N5fL1HgfBNL1ADRrqI+eAtyYCSBgnT/qd8mwvnJ5js+nqmBpeaG88o6XAewAHA5oizVQLp5fLo8/fgmCZilqMrz+DS8DtJsEHBoAwF4oT51disLpgmV7eNwDK5brrz1Fe/rL4088BcCzDuAN2AcwoAJmAzAkMqkby7EKOG0BRAjSjADieH/91oqxXg0okADREIC0x1ZCJSAubYmiVpK1QyQpiEFDNgnUCMQESRG1DRKs2ub6VdFj/QlB5rQWI5MbMqUfIHFLNQmgfFW/CEoIcA1gW7O8vAiYMgwRR9495545cjRQG0HAHtpuDwhGWq/INlQ1iPcXpFlDmOwDgZIeXC+zyxsApyliXsG//axrQUBJFsApYyTBkQD/SgD8EgMWjl8HqLnlpmOQHptlZmIEkHqsnH8qScdbXnJ7OXMttjlk0WeR8r7y+S8+VJ5+ao5i3ici1tYrqPZFofoCIFYFIPgsoVaVSGGwF6nPqdgxq3l54SJZ3oJzZOePTECCbgBmCvIPRBslvdJ2RmDOGiTW1lqLGFkG764AACAASURBVAwCOglmh8pIgo++FBSXsLJm1zY1FSbHJJTAGgGSBf/X6cMhrjM4MFYuY8c1fQRAiuNVo0hALAi8kQFumyWCBNcDsBNck3BjjGnDtkntHrk+26VaxEz5Yayi9Aey5srlCxezXg41egTw1te1DtrDumgizi3QKIGkxZFEzMaGBN9OtEGFz4YF1x2/m13Ma+Yw1kNbG1iH7a2gEhzi+vPlDd9yW7n2ZD9zFkJrHRAPEPjsU0+U02dOEI7tIH/WsAbroabKVx+6jEUZ90+9GQmbEepT9LBW7KwtBdHiuDPbXnLzCsCyIpTJqaNYJa0QD+pwWEuG/lDdtIXCYmVxKYjYMQrYL0IyXwScDOsn5l1VLan8WJindg3jwYSHbUi9U5BdZ1iXtlCITM4cLw8+8hTKj/mYE/adwOboGIAitZVWWJMEU63TFeolyNhQnnBfSfZITDFPaIdAqmNBEN1xrjrJ+99grExiXebYe/zJJznHWBk3I94aG/SpdUVCSSdBCGExSvzDsjLUcYCiAPYSVmbuGxvH5TAkzr/6wCcPfX/40t3fH0B8b9QkSuUco6ZsU5tEAunDd3+5jDF2v/UNL+cdlD291qFi/EMgXVkYKD//S79bHpZA6h0vP/R3/n751u94V9TxCVUlYzRqsamChBh2ymxpgyawGrXZUtVZX/vrbKPMMjaVxPb7SsxLtvly/EDBlqGutXL1iS+Wx7784bLw2BdL18IFPKkWqIVE36BEXUeJtIWCaW9stPRiizpwYrJsYqO1hQpmfLG/PHz/N+gPiDuUcsuAyF2Q8ZuQzKOQTdddT5JCKPy0wBIIxiKTe1rbZpxDeq1QO2Vdiy5rezGArYE0GooS1gzWriPM9ampqVDBLIWdF+olxkAQSKwLi1xPSWwXFpepJU1S2fcXl2ajbtIm61FYGzKeVXlIcl6+Mst5jAEqOpI3NleXyu23TZfrzozxMzV5urdYC6yBt8N8oV6PdmOE2mSHWC8tZKYtHvPn6gJ1na72lM9/4Sx1BtfLxPRJ1owx6rrQbuZ0L32lSV3UUkM9GoqrpjZZENfsD0PEVwLI9d254r8NrTStE+a6SS1CP/ONRx7HgvYJ3pOm7C5L2AB6P74qgVQtb0Ns2CiP6hhpXMz21aWVYnr2cR7fSSD5c1XWxvfNB3diHU0CiTDGq77n9xLYA6wB0xBIgzAZO6wPPcvEF8JiW2XkKPGfHo35KVsQ2iVVxOxBJlE8zZpsn4eqleto1CeBFHkYEilhcZo2eH61Po8vEzjci12nHT+uc647qbqF/CN+QbzCsEjUOhesvbTAuNhiXRrhuUyCRsVMP/03Pzdbrr/+mvL2t38Ha9EY9oSneY/1C0JljfV2eRnyhPZGAo36Ua5XrfuqFa/PX96H65P1rCT4tGmUQNL21OeDizxjxDMU55qcPhJjbH5huXzmc/eXsxfmUAOy5zCGetmjNkgo6WV8mnjUyzo8xDiaGHNvUZFEEg3jWL4FYR3tTAGi9e9M3FFZNreKHeLmOOsp5NUctn0QvgMQP5MorYybSSI+oe0xz1cuQdKyx6jy68fWcciYuoZrx0ibBnnO3LUW2cKlWAPgSUlcKuWH/86fLXe8/Djr/FM850IcarnYWCJfurxe3v3vP1re8c53lBtvssbjYhJIPoPIfJnBIvntmMLiM8nPJIfvfNdd++te+00bgTYCbQTaCLxwEWgJpBcu9u2V2wi0EWgj8IwItATSf/sD4p4vPVr+7Qc/V/7M217d1jr6b7Q7nw8C6SeogRQKGv6It85BN7YcWnPccMO15aW331YeeujrEEcoBADWNlAFbfJHt7Zy/uGfNmkQJfyhb7bvDkDE6tJlgIhuiI6BcvzoSDk6MxEE0862qEpfefCBb0S2tXVkdrA3ef3rXg7gCyiNQuDq7AJAsoAzGbkQVWZZb26QhQsg7nXX1sl8xnkJqiQy67fIuL35zOly/XXXBCD50NceLhcvXAmCSgJJ9Mjvo3ZJY4Gm7Y2ATpA1gIYDKGQEUASdI8uajFOJDpUMFtSenp4EVCNLFUBeIHFbFQ7gyJlTJyPL/IGHngQxGQxwPLK2AfGj5omqJvCHYUieICu4piC+rwRxUCLQrg0trYxj1FDK2kdRQ4lzSHAJ7AjsWXBb0MrPjABirwPiC9Jr1TIEedHX1CoSABK8koDxJTieaqb8uY/s+/pz2J4ByAo4CYRKhNjOARVDxMbrhgpIBU+8T5YyQJixM3t5cmqYe4NU3F4o3/atr6YN21g0UfsB4uPsE+cgAp8sr3zt6yjcPYld0yqqMEDeiZPl/vsfLvd//jHGAZ/XJsexU9VFWqIRX1E5a5Q4dnypWrE+V9aGQq0AoKYSZWIM6yn669FHngRcnYacGQQ0MuO6B9ArwTrJgaWlJQBv7i9AVxVUaxlLUvzts3XiI3AY6hlezoH5hctlYmQAIvVYeeyRRwOQc+wucf6BfgBsyIANbHNUB/me/SKwbpa6MTZ+kjlh2wZIKCEUXFVTH0Sl2S7KrD7GpAW9tZWbwrLnhhuuY548kGooxqeZ7YK5a4z3iSmAPF4Wk9+U6GR8O1d6e0aCAFvfoG7GLuMd0iCy27EbGoBc29uxbsliqI6OHEG9AJp37MgwdSacJwC/jBfHzSYgpfG5jAXSpcvzjJdJcLbR8sRTiwDEXQCG3agaUK/QR92gtCNmxwN6qtB76UtfGvH9HFnqlyF1jkDw7DAPF7G5SqJAK0QVKKjNIqsdkJC5pYXW7Ox81J6awmIsQG362vtfwWJJZeTxo9PEEHKYuTEGCTU3ewkbuWmUFoxdxtDMzLEosmGdEkF8VUeqEMPqjn723hwzE2Sz2z9aUkoua2MWtlOQi1oZCtxaA0cl0pAELK3Rik8F3jwKxFHq7swy9j2vc0NCyPlca5qNQua6Jnq/zifnknWHLqJe0PpKC7zjx06Wf3334VvY/dcIpI986CvMzZHy1jffSTwgiiB8w3KxZ7jMLg2Vf/4LHy1fe2QpCKQf/OEfLX/0bd8ZoHYngaTVIUM6wHL7dR1LM+urCEgvMy5izSFu1ZqrEnauj35v7MPWS9Kbn59+GptS10D66wiE8vry1bK5zJq6/nS58sR9paxdKF2oknpYj3YYezs7KO36ICqHxlFfMrcZg+t7jAHUPxM7Q+XRrz6OcgJrU6ypLmOfOgBJPDo1UmZOTLFejccaFmS9+wnz9ipk76XZy0F0rqztlquXZ8NqbgIiU7vHIcbmGAS+KrVB1tLTp0+HQkVSZZFaR97PEqq0RdZQx537jYkQ2q71gFybRGAsJKB3IaqWSZpwbDguerVcZF4/TT3AHYD4PtScBUXtsaNd5Q1vuom9R+IbZQ9zuaexUHU9zxdzDtVfEEH0xy7r3gJfV7cHy32ffrQ8+vgc6+G1xJZ9BfLp5luwj2VfHuXz4yPEjvm3SxyCMKMf3GuOTB+NvUdlU6jNYt3ZZj1NxazKFNegHhNIGPvnzl9GJfwkFmfLoWSbW1oHxK9WslkrMIifhuB5NjH07J8F/+vr97zXoUDaP6j5piqSwpKWVyhVjJCJA3Ft9clJ8vSzdkwem446Z9x06YP4G6TdEk97KLT6IO/7WMOizSp7VfBYj4j+fvLpc6k8Y50NokhCo7EpTHu+fIWDnXZrYW+XJJJJCO5Hp09dE+S1CQGuIdbzq5+VnGPVjr3cZ5uVBdYZ9i7J7D7rBDIOFuZ4vuFSr3rVHeWVr7yjnIE8OoU98Cbj6wJ9oVWgJG+QK/ST/VaVvM4752GMx1jn1lFVPsp8IPGAZzjVzrZ9A5LGPUrFpfuh7ZRAOnryVDzDffErD5RP3Ps5Enrm4S770voRkt96XBGGqL9HzS6G6pHp/nJ0EsJ0mDnuesh+sb1hP6kUR73M88sWjNLqJskym8PMI8YRBNLgCHsD67Lk+/gE6lKiPSwhRtzWeE5UgRT2mCiQBljTu9lr10n4cMyOdA2j4ivMy4uQqbPx6CeB9D/+T99dXvPqa7jyeYgsHiQbAqmwx15izXj3v/koqstvKy99Cc+CPYvcEu3kGqlSTgJJBRIemS2B9OxJ2P7cRqCNQBuBF0EEWgLpRdAJbRPaCLQRaCNgBFoCqR0HbQRe+Ag8HwTST//g98aNLZPlbf0M4MEAdm++8YZy7PjR8uijj5bHH3sCQEXwaTLskKJ2AqCD9Yz8w1rQQsXMNaePY1u3hPLoaTzmt/HbP8K/45BI00EYXbp0hazlJwNY6++jPgVg94lTEwD0RwFKdlEQnQNkLaiUFiAORgGTJyGW5gH2KEouEGNxaQiPXa2jQDq0BNoDIDl29AiWWzcEafPU2fOhavEaCZRoMSZQI5FgTZZUaURtBcCAMa4jASAIHPUUuP/4HkBN4qGXNPTBIUgOCzLvQsIAdpzhPiXXFqgN8PVHL5TzF6l3YnYttSbEF2xHFGGX/MGiToAorGO4flrXWFgeAowPmbXex+d0iLJ9gtlT2H0Jdq1iq6UCaRoC5hWveEWc65P33BvtHyYLfBkAdx7iTaAqlCfWceBezSQWoA0rMAAxCSqt0RZRS9gW1TJBlmmjhrJLkKXP+gmNTYv2MxIeQ5znRuyPrIsg4O/4E/gSiBJYPH5sjPheJON+iULeNwbZ0g+gu4GtUVj6BYEHQYVy5DwKky1+3tzoB9TqKbOXrdNCfS3aoMJGVY4kYNgQmb3N+QX+zWT33hxnkkhSl8ZwHNvDkyePlpe9/CW071z5+O/em3Vt+sei5o32g35uYnwqwFr7Q+BWME1iYpsC8OsoeCyO7lg4f+FSkBCq1+z/bVQyyyvU44Lked23vBrA6nLYH0oePf7k07RFC0SIUbPGQSmzrhEkBdnYqWKqhFzWsjJbXYBTFVOtgyHRsLG1CKAIyEx/bwDGnwYMvPXWW8oXP/d57usi93gawNYxJBFj7bAd2oC9HjFaBbQ+efwUdj3Mv6EkQFdRg+0wTrd3AHO1VoN0FWHe3lDJ1lVe95pby6mTqBEYm2efeJR5ugc5M0FW+5X4zCkAcpVoFy4zriD4ursnmQv95cnzc/wO4G5xDcsqSCbGooqUIWyfrI8iUXrzzbdGfL9w/1cYU3OM/74yBuGyp+0YbbY9fQTDe9XlKQlSlHyA9JKYluyZwY5pgD5QPVRrqJhd7zjugrnQymmP+7tyCQUewB80XYCaWtg5LrTUCvWL9bccT0FOJBDuZ+2DUBuxdphRv8s5rkJeOfemJiUQJZyXo66N0K/AsmTWjCok4mufP3X26TiftlTjKGGinTTe+m3WUhIgllBxjkseWTMnapMxLr7y5YdiXP7qf3p+FEhaNPYEai6ADTFAfKsC6aMf/ir93l/eBtnb3S2pBglNH0ogza8MlZ/7pY+VB78OAdc1Fgqkb3v7u7Lel2pP6psZy7DXwv6ti5jPYte2ihpxAhXEGnNpEYWqL0HfIHq1IGxII2MVShzWK+swVUJJBUsqk3apkfey8vTZR0lEmENxhtJg7mtlafZhFkZqIXWzduszCYEERMzYAbhmDruG7vXobwnwjn3bxSeulKceOc/4GoBkXCpHjs6UmdMQBtYOsnaRlqab9CnrmOTJCnvQusogfr+wxLiCQOqmL11Dt1WaMC7GGHuu3wLdZ86ciXPa/3PsmZcvXy5XL10OAqmXObAsMcD5XVmlLQb43TiE0zCEhfZdu5xDwttXNzFU2XOOeV6w4OuB0FlhjfqOt91YbrpFpSEAfRdgvqh8KEnF5h3DaccWtc6sK+McoC7gIsqrr37tHIkUKkdAzLvH2E+GYw0fBpDf2sI2VUKMdXINZfome6OJAke5H5Uxe6GeSeLDc6uECdKba7qvSBQt8m+F5IW056QOEvPt4pXLoVBeJcFklWcDSaawJK3kSGNft08KaYsYZpwHr+R+/ssEUhzZQdLUT9ZzhrViI4Cz9E7cg6onQ8f3/gtnOdb6iWNTZYixoG3vEPc7ylo+6POBH1TWyom2Y93QenW3LHOPC4zbi6heXOfjUcRzcX9JINma3LdCGRXCpVTOuqdaRsdjhrD9PHnqDPE+Hvuee3/U++M6eQb3BojpENnyPWR+2Cm6ljBudiFIfE665tRMeeu3vYU+myh3QiL9f+y9d5Bm13neeTrnNN2TAzCIBBgEggRFmRRJiUnMpBhElaxoaW1v7ZZcWletg2zXylWy/7C95dqqda2rFCxLVqAkK4sURVLMBAkQJDAIA2Byns45fB3293vPPd3fDEFSJGcMVvl+qEZPf+Hec9+T7vc87/O8fmaZe4VpSGr38VatIxm32vCZ6BGJKozlXaxhR2+7JdYf63epVvK7nevkMHM4BFGMLQmkIAgvXI7XFsnaMZZ33f2CUJ9NQNI//sSJ9MnPPkhtvDmSL7hek2z4L9RX3kVy3fBdjPuUEI2m3aheu1EoaQm7jppwA/Jmg3HgPVesExC+U/OtzCMUdChhu7G/c86NjY3lexjmZDf3f13a97IOeE3L3g84qdyL6Nw1EiHW2KO7IWJ7uO/YaHAfsIC6j9j19G2lv/sTb05/53tvRZ1GnFogfGMIKoXq5JzrQSC94pWvSPfftzcIpBatTCXkVF5qaUoPBR3YRCC5xt731o9eM5brP+oI1BGoI1BH4PmJQE0gPT9xr89aR6COQB2Br4lATSDVg6KOwPMfgZtBIP1f//BdAZgLXlunQQWCX5YFJwoAaPa84I4AqECIvviC5Xryb6HA2CSbtYPM0rvuvC314lGyvEyFCo7XBuio/Ypki0TAs88+i73VVNpNTSPr40zOADLjUS8gt2WRdIAcs5vPnrtEIWfUKliXDKLIECQ0O9faK/NRwFrjLzK4AWna1uaxTOsms/QB3jucvvrYsXTu3IVobyuWQNHuUB9oJwbAICkEuBk4ABcjERE1ZMQgAQoENXLhbgkC7d7MwQcY0QoKAEejmaO3HQkFkqB3C9muz2CjNQt4mi1pci0kiYIW/lbdJGgdBaP5rSqli7aoctC2ZknbMYASzhqEj20VgFadomWN/XIYC7gjR46EYurhhx+JdreiOtH6rQ2ARwswz7kCqBKKI9osqBu2UVyz9nxawCxF1nNW8Uh6CPSZIS24v2/PnrjO6enJUFB0kHbbTd+9+N574v1PP3UcS6RLkb0vqDiCEuYlL7kr7RmDzGvMA7xeCmWIapRZjiEgqQWNgNzliatYPtGOrmH6H9ucSYDHBTPwIe9UJgFCC75KevnY4BwFyNTm0GxxFXLGLIB5zrGXMXPb7beQZd8bBNfnPvsQIHE//TkWoPcMqgAfUZcCRM642u5Sd0IiTBC0i/bZ1kuAwJ5XMsPnuwHEurBx1E5qH0TVnRCqkjnnANUe/OKXty2wzIK2v7RMW2Fs8mcQSCUzfRkywj7vBjzMmea5EHoUbQe47kdFtUStMOeShdAP7t8TAN9VQGXnyhrkplngHlPANoqYYxckCB+kjBn0KBGck44Bj+cwlMzIAWiJekF93S3ppffdxfUzfo/sh+S9ig3QVFoCBD+Cwqp/SNVBLuK+tqYdXhe1zzbS1SuMyXbUTbwwBYh6eXwCC0mVNdSSgYChy0O5KABcSIJJlB+OSxU+tlt7SQFN+0EAWyOgNbLftWVs8B5r0pj138rxGBQBvC8AUju/HAfGNyt+yCSHtBacVN0jKbdF4RD7TRJYVZaPUj9rD2M6WzVhF8k6pZJEyyfH2xSEYIPPrgIGLpMR73lc9ySPYo1QDWi9L2tv0DcDkK4qGlRhrDAv7d+BPuyuGJvWA+uhRpYgraCsNn0xHyFVMpGEFVrY9/WkyYlZxnpX+u2/+sIN31Ae/dj7Yh15LgJpY6s3ffqTT7MebKU3ve5+xquxspYdADgE0txyX/rPv/bp9PiTWK1t9QWB9Po3qkDaIZBi3VFlia2hRNrc7DzWb8ux1hg362z5HudTUVUIkEvcOjZ8+G+BbNcmjzU5ORm/l5mPo7v3AdRPA+6yTnawVi1fTOdPfzktzEAibUxBVqLPCCUi67KqG0gkwXevYQ1QehMlxNrcRjp57BSWdhCyC2vpwJHDEEhjGJ2qMMzqQ8fMupaOrL2OyS3Wug3m5szMchAiK9YwYnxqgybVYU2bsADj815bP/aN9q9z0XvjGerhSTLOLEpICfIzHiEIHP8qTHpZfzuxaO1lPelXzRR2f7Ib1l9JgPATsS60tWKt2LeZXvV9d7IeKLVlrLgecjxryVmLZ5lx3N7DDGKLmme/aG1DMYMiawkLykePn0unzqHapO5XS2sve0h/OnrrbbEmaBvZTyLEGnOkgza1A8ZrNaoSbzcJGFFnBhIqyHv2mWLPF8Qn+5TX20aSSCivILJVdHqNzssJrDwvoEYi3GFXOc2PBLDqknC0k0Cq6vblQZ/JzVKjyPUgW9LtWCCWyRHraNNMaVb6+HQzgaRKMMaoBEyQR6XKEs9JQFSKqMExFHC72GNZl3u1toTM8LWwczTeCk8k58KibY2aP3OQpbOhWPMewT2+tCPOH4Xsduog2i55qKj5Fupa1vzK5m5oeCTt2bc/7nNmmD+upaWGYRvHlnDSSlPFG6MyFEjeX7n/tXGwI4f3p33sfa993avYs3enMfpuEjLdfUayQ1WadfCKTW3pH/vL/fVFL3pRzDcJpAWec081acXXTFZZIlnH63G+LpGg4jhwzmprd+iWI6EqnZnHFpZ15omnT6Xf+9Cf037q7bGGwoFGEoBrp/dQ1hHz+tnW0t6xbkikPv6GYIS8lDBWnWoPSVJ5Pze3wF61sJomZlhP+9ujjtKuoWHIY8ghSCzJI8es66j9IIEkQWj9L+tHNTi2STptqJmszRf1ASGVtqhl2NXZSG975yvS97+KenabJB9skUwSijdGH/MK59n027/zqfTCF74wvfKVR64hkLSwc50wpoVAyrXbWITo9/ve8rEbvpbXB6wjUEegjkAdgW89AjWB9K3HrP5EHYE6AnUEbkoEagLppoS1PmgdgW8pAjeDQPrFn317BritAQSiY4a4IIJf6s2iFR8p9XIkHfwSnQEgvvjzJX0g7MaomQSodfddR/iiLoCD7Yd2b4AjlwDYbscOrwMljxZi81hSjQJ8qJ4RWNJqxYzZC+fHAdl6qa1CfRkAMAH+Xn5HvSTQlylsTa5Mkk0LSNjADm8NAirqfEBeAC+ke17wQpQxIyimTgegZVapjwGKqdvmACmq2iT+O9fo2ELBsSvA5XGqjregggH+QHlinQOKmQPySGIZj05JJzO/gVQHIJ1UJtmuTkC3CTLxVadYD0FgNQpXA1AKZEe9D8ig8NHXiohmGwut5lTMSIqtA2BlOyysyDhPZJZbFynq9pAhDWju1QoGWbxcAEUApgcrIrOj43mIDhU6+/fvBfS/FMD13n27w2ZH8E5gqZOfde3aAMIaZPFKfmRrIj+3Lyy+BHC1ypHwEqjXviWUDBw7aj8Abh0+jA0PgPitt+xDmSGBtJAee/TRIGPMFt7geLshXTq49jU+Ow8ZuAQIurKs+mQ0ClZPXAHAQm7WTrH4JVQAxmkIsMj4BfFgBRHIhnnAO/tHEkDLtLDz0zrNYuhjI2nvgb2AlxexfANkBpDqQNlmbZAV1C6SR45TQTjbLoG0izFi/5hJ73zqQ/01CqAtOTM+PolF3EgAZsODArBYB9HtA6RRSzROYyk0QWHxJYDi/gFqrwDUTQCA284ulEdiixJ0kqueS1JIEkGljgSqGfICdaHOqoqne13WEe/kf5vMoz4tliBvByEszp45H8oaM8kz4LYZY9txNYgKLBQdtFWFQ/9QFwD4VAB92qqpsOp0DtN/jdWFdPSW3czHxTQ3fQkQ7ZWMoznm4GyaR2k0Qt2P0X29XDvKBPrOUi5LSxCjz07QV9QrQnHSpcINiyJVF46fNgBqr3FjbZFrt1h6exCOWicKYEr6WA+lF4WOoHNWATI/Ylwx9hkrzq1lUGcVYx3MfYHUJa0yAVzNzhdgVUEh+WLGueC98ZlCLeW5hwcGQ/Wiqsk6JcbU2NqvrjPaT2ZVEvUsiG8fRPOLX/iiaMeZ0yfTidMXUt/wAc6fM+6dMyuQS2F1xXj0x3VREDXs92INyOBoqP4gSAVmbZvrTKgAmbd+3jk1iz2ahJXvzfVGpsLezHP95eePfUtr/9/mzY99/P1RA+RaAgkwnHVrY6s7ff6zJyHtVtIP/eDLuRZqkkAgCYRaA0kC6dd/4/Ppq09QE2W9EwLpn6Q3vOlt1xBI26QQRIHzVHJznZj1QFrHOK5qmRmzvE+ouIHU0R4SktznjKWvx/7B+PQ14xykHLENoldl2DpkOCrWiYln0+SVJ9PM5NPEFrKJNkMfxToUXDJ/ba5jrUiNPWuqrMw00pnHz6WOhnZX2bJscC82pBDNFjVyTe+APNlkPrVIQtk3KO9WGLezqAtV361CXLpmKEgJ+9GwPqR/IZC8jm7USbbfcSap7hrVwpi4DHFKsb1QxFlTSXI3bElVFzJPNiQxWUu6GbvtXLtjSpLlylVIOxrb3rWQXvbAHam3DXtBapX10kDoG8Bz9yLWF9q9xB7aQm28DS0YMeraau9nzU7p2VOXUUbOpj3Ys/X1jzKfsI8lUcP2Li6gZCJY7j1brON9ELaueXtGx2LNdy+T6JVwcu1wz4k9SNVOZavqOLF/ndvOZ9du+9IYuCZNUhvnKsqRy9Q4vIpSRyXgiiQahKWgu8kcrmM+VAPl3zFCgtzxt3P4uQiiZgIpPtekRCoEUmjumt4ogbTJuPd3O8eXDOypSJyR/ahaIJHauXeRdOpivem2fSrceEggrUV9P/YmCDfX/CkZBteuuIR8HRItzVZ7ru+bKuJMsnGfDzWOz+Vj2uxW1r3dEEj92K063qypp1oy4m0tIhNVVIbRzzBHMWYkllTudJOcs3fPaHrgpfehBrqNNf0IcVVJehoCT1dClQAAIABJREFUCbIaUmiwn/2Fk7s++rD/7B/v6xzDt912G/sb5J+KXNZIz+t88zqm2fudh8Pcgx1AKWX9uHOnz8QcVUl89Ojtca+myozQcA2702/+1u+kE6cuQrQpDtTiVEKNeadqVqNh5o95JLjQpUP72We5T1lezKS6cbL99sMK93Xo/uJeYZI1SltjbUQHIelpbFpEJdrNmiP5PIRC2xqYq6q73HRZN1Q/hd2mBCIEUjSQ/bQVdWIHNdK6SJx47WvuTa//gXuZNdhibsxVqmD2DsbAzFwrZNhn06233ppe85o7MoFEp9kfjs8WSKhINLLdqLZz+2sCKU+E+lFHoI5AHYHvjgjUBNJ3Rz/UragjUEegjkBtYVePgToC3wURuBkE0r/42XcCblFbBFBPQE9wOurRRKYtwCNfogUhtGsp4LegqcqWNtCUUQtOby6TxdwO+HUP4CDZtlj0NAAExi9NAF7MRB2JPRTx3rd/lHNhc0StHEkZAeSOdqzdIINOQPwITmnXZZ2JThQpKi9UYUjsnD07joLpAsAcICPWZ2vrZisDfoAKLWPbpS2bwKTETbaqk5DpiDYXAkwQ259OgP3IKCcj/IH77wmQ5otf/BIZ9dbOABhFCaVCqg0ywgxygUBBQB8mU0uoqB7RGm2QugaLKBAkkCQOSjsEVyObm/N1AZD0oVTQInAFi7+REQB/gMQewJHzlyeDHLPdgn1mj4f9joAf4IpEibWYBKUF8CRFBDLmAbQEKbshkew77cAE/gTJG4Bei0vWa+nnvL1pkqLb1l8SoAcGj9o9EhNtxGGGc3u8KJ4OAN4BMKlSykzeFYgHM595KuobSC4NU7T68MED6QRqslshJV76Pbel+TkARJQpy5BR/ZBixnYA4LyLc88DNDaoUXP+4jQg51VivgdQB4svAF6ByNl57PEAZ3pQtIyM7GI8dAWhsIhVWoCWUcA8q7gGBnvCYmyDWiICbGENxzVIgmmptQGQvIB6oF1FS1WbJogNwC9jKOApMeV4lvzbcKwTw07OKXwlqTkwPBTtN/aL8ygLANRUQEWRcks9AGItmIFNu3oYW45ZlReSAj2QHVqI2e9BwAbYRG0YyJqcYU+mO/3pnAoSM97RGqovP78HMtMOdp6rePE5iU3f4/V0S1BogQhIqOJDcmUO8hLIOx2+FQsqiFuJ2EVImQYqIguvH9g7ALF0Mb3khXeFAmKBcWMtlq0twGxIMeM8MDyQzl18hloxkIJ3vABLrYV0/iyZ6b37GNv03aWrZHkzd1DgqX7q0JYxMTdo19J8nt89Xc4pPboYO1rN0fawMePH+eH4LVZM7aC5e5g3d999J8+1pq985SvpCsCzb7JGVwsg/xz9OA+J5Hi3o12TJIQcDzOzUzFX+qk55fiVbLZPBU2L0lAyzfpT1jVy3AiKau0naG5muwqkC5d5j2sJoKdjX7JvDuWaJKVrUx/ErWNGmzKv1WNr3Sdh5DriWrUSQPN6KKDsU9tQ6qN4fjP9u4iNY3mG2DtGfPzNg4/e8B2lmUByLQq1G3HfMHseBdIXv3AKtcxcEEidndZEgxiT6AcQnV/pT7/53x5MX37sCqB/FzWQ/s/0xje//RoCKchoxzTyF9UiGTyHiAk3UJQilgkJFWZeo5pVGtvEeEUe2J/lvfad6g8/GsdkDEmgd7OetWyxljF+x8ePY0n3NOe+Sk/MQhawBjA3JY9aqfOzzg+7QVqiEND40+OpDxUVekPUMigNBjrTMLZf1kkRxW/fstYfn4O4j7ZW4PMywHjYdUEkaFulFafzXvJ9kHVBkNpxZ10lH4sc27GxADhvTUAJgS3GqqSW6pywgXMt0UKR4zRQkjhHJXbdq9bYIyVjrzDH1zZZwzoX06tefQ9CQFRY64tpQBWLCljIdwk7a31JMSwT8BVUY6QSpHG209PUJ7vEWD64l7EN6C5ZM8T8ci9XYTJG27VgBd9Pe6kxtgf14jDrS05QcN7QHtbtTSQkYSVqwkNVU6/0oXcDYf1Z1fdrQLqEnSb3AhIUMxDZl67OpHOXLmNnh+KU/UY7vznWymXi2RJKMQiXGJbOJusu5uhnAimrhq4hh6oZ0kzSxFP6vTY9IhlENUnUG8qJJXbtpqwRDwkkxGtYmwH9s0btxoJ2ABu7BvadYcvIz4B1j9gTtGq1T5aYt5KKqnRnuQYJMy3+wqbOHxprn5d1XaVaqJCqdb6d/dJ4O2ViSNM0WydHNbZvbxpCybPAPcOqJAX3Ge63W5CwTqJV1pc1EyaYfXoUdjJ/+2BhujjgkcMH0jvf+uY0xJp9gONYT+7ZZ5gbKE6t3ZXvIXrivkcVqOuU+0nY2WLbJwGzRJ+FktBkAfbOHvbQZeZS2FlybcOsfQf2H0pPHz+ennnmmcpKti29/OUvD2LQfhxHSbl33yFqbZ1Pf/jf/ywtYq23prKJ63FNN05txotr6KD9cF8kb+Tais4H8450+bXclgq5ZZIUtjao2cSYmWI/7R+iriTrtLXIWjjnQhBIWO3R/n4TA2DnTDQoijPnpn0eey/KRAnmBiR02DJzjq6utfR9r7wzveXN3wMxzXoOgdSeC10FgTSPre6Hfv9BCNg96fWvf0GugUSHtZk05PiEzFWVFv1fE0jXzL/6jzoCdQTqCHy3RKAmkL5beqJuRx2BOgL/00egViD9Tz8E6gB8F0TgZhBI//jH3hxfwgXOS8HsALf5si4gLKDm700UDQLOvYATgg6qi1Qb9KCaMcN0/6EeijrfzhfthbAZ2oDoOU1m6slnzgQodd999wKQU2ME/HSD7OpOQCrB9tV51EqAY43NXDPIouIWre7mjYJs1rIZw9ro6uX59MijJ8L+rLEh4A9Yi+JhbQMbLDNNzfoF9OoE4NX+TtLImjZem0CX4K/PFTA/SA6yXF/6ktvTGDWGPvOZz6bz564GotEOONcJoQEUwbGw6wJc0o7F+FjM2pxqgYSePsBBQPkZVBlry1rFYXFEZnFYDQEmSsaY+aut2wDESw+oyRpqnTtuvzVsg0Re/+ZTD3K91lABoObz1p0o9mZRScMsXYBUrbJC6dLeDaBj5jcgEEDhIOezhpKZskJUV7GS20vtKlLNQ/Fwyy23BMgpeK2KpZ0s/WE+04sVjETGBTLoBQZXJVcAUsxS9pxaHkmUDZJ1bw2oxdlJ3m9NpQ4s9ai7AxG2C8JhaKAlnTt7Ko1gHzgLmaHyRDWGQPsAhBBdkcanFtNTT5+j1oxEC3UNdh+OuhCrAPapFcunhvU4BBlVYKHaWcbmBiWN2c4B/FsnIhi8zSDGGiBPgygKBMMcM5epryRxJ1onKGsbtPcTwLc2TdgCQchlB7msBhE41PqtBSBQ8F/VkRnyAoZHjx4N4HUSm7d+FAydAKyrkCCSbotm3gOCSWys8FueVQJD0G6YGjqCwx0QVgKIHkPbw1J7yaLsbVyTfdFO0XvPvwhYGDWXon0WIgfktW5OWKI10skTpyMm/VhM2U/OTS0Pjx07xrgdZTxAYqxiQ3drH+0+wvkH0jNPn03Hj50GmOuGpNmN2gBVAQSQpO/lc5cDlDx0cDSIlHYssC5hgXT+0um079DhAKmfpI7K5BTgcid2gC1YLUHmaBUoASPQODgwwvWTib6ITRVzohdgfjOUCZBLtC8UazxvP8zOO+5QTAFKbjDHWwVsrXtEf6pk8/3WWVuiv7XIij4AWLWOmUoy14NSW0TA02MNW1OGGEg0rgv4MnY8lw9rfkT9D9SGUQ9MMJUxHEXoBQqpqeY6Jugv0djVPRh2TJIXkqDWHnHOqJSamJrkffNBgA0ypldZ18ys928fHn+JMTAwMBR9LCFouySYPL+ErmuYZF8htgSSJYI//QiKuRv8+GYE0kNfPMM1Tqe3vP6BbQJJtUKD2jkqkH77dx9KDz96mXh2fi2BJDieDZxiXQwyNSzBrBEFeQ2guwkRF+o3+shHUWr577B/su8r+9DmS89kk+o0IHOVFzwc60uqLVkzoZDZT2aoZ3KGtezJbGm3ZY0SQH3r4EGWrkN+uNb0Qk7PnobQmdtMQ127Qs24ipXVVi9zEnJFq8c+lDadrKNbgN7LkJTWSHHiSQpLiLQw5jKJxfiBhJdAss9VSkT9PAlp5sES88Lx5liSUPFcWpI1wq8skwyhLJUIYz0wYWGFvdM5rspWInoG0nqSJItN6lFttc+mO+4cS7dSE3Cd+mud7GvaknWyf65bZ41+aulirDH3Zqj3dHlmPR175kIan16Nve72Q2NhcyYBaoLDKqSRyRFaM+4bG02jrNEjKBd76SOvwyV1eHQkJw0wJrt7mAtVm00oUK3VFhJUYhMWXrmGmGtkqFKiv6gFhQRqlrjNoEI6TX2w8xcvxXVN83MRNZIEDBrMUBh5fEF79+synlqDJf7GBFIhanxfqZ9UyKZtwjYLW6KtUkcbEEQSOp10Zzdt7zMJhj10NzZwPexdmPZCAJMIQntU1LaxB8c9Au2eRaUjWeKc935EhapjXoLFlstVSdJGjSWey7XZ8v2B875dZY1qGImsUMr4Mcg/xtwIfTWwa3eaY51rcM5W1qEVxmE3nzE5YgHCx4SHbmKvjZ2K4F7uwe7EsvXd73xbuhUSSWJGAkl7UpVCsySJ7GffKFatMU+5H5JYMlGjJImEMklylnVJZuv8+fOx16x4Pu4JwrqX+xfXwHOnz3KfMZOuQAhOsRbeeeedYRPr/dUKhM8ytpEDQ6Ppv/zGb6UTZ8bTkstDpWYL61gVbCaB0B9qhFRkae03OkLNOu5ZZhkvks+7IDQlnaYmFpk/jTTNXtA3yP0DBP4YY7ZDJZh7Jlc9gPqoe4S9hANLIEWNu2qP99yOLwkkye4NSGbngSSSlp2veOBoes/bXwFZiNp8czYUhkF8h6qqKwgkVa5vfOO9tHs+VOPuVS1R9Mo+rCRu1FdzDKhAciy+9K0fv8EreX24OgJ1BOoI1BH4diJQE0jfTtTqz9QRqCNQR+AmRKAmkG5CUOtD1hH4FiNwMwikf/SBN+esX75Eh41TZV2zxb+1sAuYBzQAiDWAcQkkQUBVLma1CqL09rdQF2IDgqgnHTqCfQ7HOnvySjqJYkgiyRong0M9KJBGyKAdpebDGcDuw3yJR3nSQCnBeS5PnAPMgrzATukqhcw97h4AEsmXXlQ2585MpUePnYGQEQjG1sQMVwC5OeypzIr2nIK3glPZcgrQSPupSh0SwJLZwVyS1ym42dLaAPTvTC+45870lUcepWg03vhaHAHKd3Vaq4LC2oCCAsWCbIPUvhAMXKT2TIAyADsDAONamUmwdaCa6iDT2uxza0xIeERbIHPCpkwwTjCIdh86dICaArcC/iyk48+eiXowEgwbWMwF+GPdJDPQtefiP8GUqKkE6CQYK5YhwBfKG/4WVJ9fmEZBMZkzyiHXrGN1/30vjZh88lOfCXBX0FKypRflmPVHBPUF8e0jVTnWPfB6rWPQEm0FjEEx1kkB7Ptfeg+vzfJcWxRkl/gRnFR9sgbgr6XYiROnoqbHbbe/IO0aO5C+/MjTxAd7pO4RFEgXIKCwZ8NGLqwMxwY5dq5pND9noW+JGWs1cY0oCwR0R6m1ZPsEsLTyE5ifmZzAdm04QH+L0DtG7as+FCkC4hI6WbHF2NM6MeqmNNI91OKyWPhxMqtnJlG2QcyAFwaA5NiYhACzL42fBKngaXfUkcqKGrO6VdSYoS7QCBzOhyFbAa38u68fooY+W1wkRsRfAkdAXFBKIvE02drdXWb+5xouArIN7LPalXipgYK8UEHg+32orvG6JNP2798fGeLFCk5g0H7swcJqcQlFTh/qqcFuVGF3c62d6fFHnyGWy+n+l92SDhxkbMygLMGebY1aVE8/+WS6996jqJP20m9k64farjNsBp+ijsqxJxmPK6jmBkeF3mJ+ifiqygqLRoi+xhqKC8bK4K7RAN0FJq2rJOAeSgVA+AULnVeWeq4ZUUtC8lVwXlKP4/Zhcec1aWW5oXqJz9mnmgdlW7nNiHvUXGHNGQYAV1VkPIXvuhn32hkZS+ea/VAe9qmKg6iJxL9DEaUqUJKC41rXoh/7tQDbJRWdt6CcYXcJMaQKIdvjMZZsudNX1ZiosLOKsd+h3WMQytl+rS1IQgB5SYOoeQYBSRtUK0qklzovv/yrH/4WV/9v/vbHPv7eQOHbLJAjhKqSUPUL82t9syc9/th4EPrvfef385pWfZm0X8P6sZHG0u/87sPpS1+5xHW3pX/wv/7j9AOvfytqMGzSIr6uYRmg9dhZ4eRD1UKOpST4N3p8jZKk6c3xSa2iVC1AtqgesZZZALzitoC1XZ2QlItXUFE9naYnnqHm22VURBDdzG+Vntbual1jvZqlpsn5mbSrD5Jehd/KfOpEhdamcoi51tmGShIivY256zhYgwAT5Hf9sf6V5Ibr3yjrlCok512opcIaTLVTJkhVU0RNMhIIos+JleM3LB4h0DcZkxvM6W4+s7KkynQh5lAPrxk/CdhLVyZRc0AWdTm+ZtiLDoXKEzkKSiDnAPFlfdpgnW9sMtdXO7CLY53mOpeWt9JXH38q2n7rkUPUfVHJGVWTsGHFVjXqHrGeQGwPoDByfe5lj+rm/IPM0xEI6GHAeOeXhFZXp/aaeW9072+x/lGloNGG035Yjzjl+VIezjmt3i5DZIyzpxyjXt46Y2oJsuSRY0+iXCXhxBp/rOtRG6cC7t2zQ4lGPCOJgTXgeru6a8aMNY0qhU9WHeUWlPdYKyoIbMkuCR3HJO3uZFz1M48HIcdVtYyM7UptJI8sc7w25rukv3O/m/3U69ImdpHrWaV/tXSTzF4NVbOkhPdDWbkU6pVoj3NfmzwTNDieNQT9zbwxflHjid9uVVY26oSo60cJNkNySoP55I9xUaM1R6JGg3uLVtiNNi3S+BnCTvW2Ww6lN7/xB9L93/PiNEjGzgDXsUYChio87wt7iF+Q6lh6+jv2J65PYluCyRjtxv7OOJsAZJys1xZqbeZAQ/tOxnQPClkJU5MovN5VkgLch06eejbWdvehM2fPxx7WypjsYT//yF99LH30Ew+mBmO7YWwkj8KOUE+/8JHlWkwa4J6MKbdnTJtZSJtQ0XJvSKLJBory8XGsR4n9LHtvL/3jPc/+0d3o7Lj7lNQNtSNzguvb9D6ssqaVLpKw23CuWKORmn3uERJHmyqHTM5IC+neu0bTT/3YG1NP2xVizf0Wm3CoxHl1Za0n/emffCXm9bve8wr6byEseddRDXa6B0Dmhn2d65HWkbEueaGb6f63feKbL871O+oI1BGoI1BH4KZHoCaQbnqI6xPUEagjUEfgbxeBmkD628WpflcdgZsZgZtBIP38B15XEUgZsBUUkUTKpJLFtnM9hFLTIjJrBZYAChqAAyoEwOIAYbD6AvcaAET3s/NzqEjmgXgBswOQsiYADkIDg1iALUylO+6guDdZqL2AeIN8ZnzyLJmouyA1qI8zNQ8Qshg2Lbv3DKI0GQNcWEzHn7oISKyVl3ZCqB/4T7KmTWC4sk4KlLd6ZPVRLvy+AzRZjyZb9Ohr31hfSPsP7EtXLl8N8M9MbJU97QDBUYwa8qALEK4f0EJrH0GPxUWyU6M2UT8giiST9YGykkqA2fpCcXziIEiuQkMVj2DQEkCigNIBbHRuOXIUq65GeuKpZ6Imj3GVOPHRC7CtGqiTwI1PjYcHTjtAZJfnEISDsBKg2eC3/WPtg1XAjgA8AKyDjEB5ceftd8T7noXYERCa1UZLmzyJCawGu0F0vC4t++axM2sA8vWQkdwJuSIAqd1ZaqGANtntL3vZPZy/Qcb8uSDflojDGerI3HvvvWmAGGmjJ8A8DzCatrrSxUu8fn4K0BFbpY7+sAGKAtioclTm9PZhsUYcxsawl4JwO3cB+6PLE4BWAD8AkNblyIC8SrCFqo6KNlOonwBFje8cZJ7EkbEXqlPRE/WOiLlxWIcc6AAk1Jbv6G2HUUwNpjNnzgSBtAZw1gZoqu2U/Tc5Q7Y2ny11q3oAW2enrGPTD/CIVSOPICkEnmhXu9Z3kGMClxJ3Zil3ALJLuA2j2JFQGkbZd/fddzNGGumLX/oqSjprTKEkAuQKWzMs4CybMoSCRtLP4y9D9PShgFN1tDiLnRHn24VqTPs4VT5aaDku7afVRTLjiWVjczIsBwf6qfEEwDUzzTFQXTzwijvTwQMDMecEHh0vD33xC+kFd9+Rdo/uYn6jADp9kbG2F3XgSPrcFx5Lx544SVY8hGVl7bcMUCdonq35GMtd/aGgktxpML+WGEdbjEHjLkAdtbIYXwGy4ysU5FFleSagG0QB49MxqqpD8DIXms9jOTDHCsg25pKoqnpUAQp2C3h6jnasl1YtNi8yycPzOcbL3AuwuQKZJYAE+9pUGKoQ0GpMayWAe0H9onJyvQsLL4jggKErcLcc0/Nom6h9YE8XxyBz33ktuB6kCmqNWDsFr/mJtTIvpfl5xrWP//3f/tYN3yq+EYGkhd2xR6+mZ4+fSu9712uYW9oK7hBIa1uj6ff/4KvpCw+fR43Qkf6Xf/AL2wSScdO+qZlAylZhPjKBFPZd3yGBVCzNPLT1tlSshHID4D/WcuZyD5alnbR9cf5Cmp48yby7APk+zhxcCkXBKmqctAAgPIEtK3Wf3LeoKAN5hKVkLz+Q6M49we8W2DX7TT5QAiDGI+e0RpE2dtolCrbbraG2AlDWks4xqt3hCuuZROYqv90PXDNVn4Z9HR9yX3BMtqGEWYMU0OHRODn2JFZnZhfZ92ZQMdF2XmtrX4B4P0QyxlBWunRh00WbVpxbxHZhlfVso49jYrsIWTYHcXD29NOsiy0ojCCdUYRIXjAoQ+mqQkLlqnVkJI26OMkIdeZGIaglqbUDUxmoGlUL0S7mbpCgrLeZJ811/5wD9vG2LSLXZD1Dp7Jq3CCAmY/ujZdRM15AEaoSqR2i5MGHH0HNA1FGUoj3Co5/91WPZRxiX4aU8mGCxPWP5yKQ4r2h+skEY/k7Kg0G2QnBp+qHFyQD+7mMUa6NVQvCl4SX4f40uBsbNPa+Za5jU/LYcUIzJFZM5HAdlnxZhjyK+wA1P1qeunx5GRUJJmHiI5RmoaKTo8yEhueKeAaZxa7v2sD62cl+1QnxMg1Z0iAODe33fKCGsi6Re7iWsX6uD8XvbhJB3viG16U3vO411CYaTVuMJceT1IekvURcVtSqWnX/ghRnL7ZfJtmX4l6Bfck1VNWuMSskedSXg0hSKdrgovoh5FWzuc4OMi48nvPgxIkTsb/v3YetKcTXs8+eDJX27rH92A+fSb/yX36TGlgQUhEXO8g+Yn0MpVm2gpNEUvi0D1tVawxu14ikXtcyCu6rWCDOUH9sgb3Y5AsJpH1jEEisxboRumfYxs3wpMtErtckMychNbfIvU0ndcq68r2BBFK213TvWkr33DGSfvxHXpu6WlBds4ZI+Hmvu8H1NTZ604c//EQkHL3z3Sg021HJ04/2hWSy1pNlrG1KPDtuawLpa+Zr/UQdgToCdQSezwjUBNLzGf363HUE6gjUEWiKQE0g1cOhjsDzH4GbQSD9yr/5iVzzSACFL+SCXv40tGwxy1KLkAB2Mrirt3z+8pyzfPHUiQzodZQUYenB834W7QbZpv1RL8OHAL7HEIS0Vk4vGdGCrQKRA8NaBE2gQBrGcgXAZlV//hQESOKL/ig2O4v4o0xAIqk+MlsaGgGAEaAMEFBbtsBfAHgktnbIG9GebCMkCJizhjPYI0CnckDQx0LaXnMHJEQQZYA9UA4cGyICwKdDRQ8/tl+Sxix1SQYzdVUaraMaWiZrNisMVLzouy9wnMFs608Yow5QkA5QRJVIgtS+x+zyicnpUDp5butnqLIQ2FO1oLXcNDVfotg36Ivt0lZnVYu3UGjkbOherHm03+oCTO8EeBQAUzFmTaJQjFnAHuuZBQAaLfms0dRKewaHVYsIBubaHcD1Qdr4sPaQNZtasILp62tLr/n+l3FMACVUQ9092vPNpK9+5cn04he/OO3eNQjYBIEFSNjV3Q+wu45tHRaGp7GLaQeIAlmygHgnWfXWJhgass/I/ue6D2Gdtm//wXT1yhSWOpei8Lp1p6xjFbUmqmxvCSFBMVVIZtT7eW0U+1FTCdhKAnndqiWMrzGXSGrjOpcp3u14siaUBI3oorUclrDiscZWqJQC6aJ9Va0sVUgCbYKugqse24x0CbzIXOZaWzczcTVPfSjVXFpuSYz1a28IcDwGsKv1zybX8eQTJ6gtdIX+6Q/iaYH+2HL8SUhwbbY7q+cA8gAZu6mTNQeR2mp2OqDuNHZCFkDvkPSrapQYJ8eLGdKquoyVVm8q5LrMru/aCrVRD6qxWyDrtNv6xMc+jhrrnrCQ64Xk+twXHuJaJGZ3hwJpfHo+DUEu2V/rAGdecyaQma8AwG2tKK0Ay0VRV5ZmII8BulFqOLctyO41dEIoxrqiusm2SiDF+mG+t/h0rivRyli1ZlKsLRX3K3DteHd8R12lqt5KB+M4FAYoFXw4/zx3KIvCTs25nueVD4/p+Mr1qDKw7PwJRZAqI7PUIQvamcu5PzNhrNrC4wiP+9tj+2OdrKz+U0mVCais0MgqmVgTq4vI9lqZiHdeOhZzvY48dn7hl3812ngjH49+7IejFszXKJCCCutDgXQlHX/i2SCQ2tu1k7yWQPqjP3ksfRabuzVULj/79/9R+oE3vZ2OYp4C/mrflENCnCsVUubqbwyB5DlUiflQ/WqswzpNyWj1kPwTtN2yVl6rda/YK9am08Q0hPD4mbQ4ieIV69DNxdY0cW4y9VFfb21pkTWAtRh2qRXCz/pvbR3W+7G/JRhUBEGKslaGjR5jNWrpYSlmPSyVb9aqU9VhTZl21hX7z/k1z1xyDfS9Wji61oaVIu2XLNHuUXWbQyFyZL8mAAAgAElEQVTqcUmKqbLhOudQXE5Sj2pxiUQLiJ+NFlQXcNSj1DFyvVxnX22g9JvTUo2xg1AQpRhjFjK+u20oCK6FqYsosU4CxpOk4Lygjgs5EUTOeneZuHI+qnjy9zCEwG7swvbuHktDWIH1Yb2oLWd3D6pB9lTJ/azOhQiL/dr4Z6VNEEjupXk7j7XKZTns2cLijb1iZSHqIV1A8fLsqbMkDXSni9R3OnuBv7FDW4IkkHAOKzD7VmUK8XbyhErQf1/3CNC+qeZRJoVzUkghfcu8L0kuYYkoKawABvKkm0OMEJ9dtEdFYjdK4p5hiGj29GWIwE3r8nDuBmPCNc/Pr7rPBBFFNOkDiSTPLTmoUlcCzH1iTdaJR6xNQSDlPd/7HSkM17miXvOvTkge6xZucl8xDYHI6Ai1ZawrxHIZ0kr7WBVIHmtsdCAdPXww/dzP/Hh60T13BWl94dRpiCaSHdgLLp4/R3/uycpU94mqtl6DPdJ/q15uoa1XIZoc1xJDpVbbOmujfS5Rtsa4VNE5TO2s4UHr6aHasr4lD5XX2uBOVArTDpILHn/8ySB3d+85wLm30v/7n34lPfHsaZIdMsHmVpEJc9ZO74MkTmlLX18rCQ2jcV3R/9xrbEHmzi+sUAtsmpgsBIE0iGLQtu4e3oVNspawOelHNeC6Y9O9iftVFYANCK1elLszJEmM0Pa+7qGcfIL6WOIsr8ML6fYjA+knPvi61LN1kfmAlaQEkve9ksdpOH30o8exSJ4OBVJ3J8SR85Z7wGYCKXIEqLeWx6V9rwLpkzdyGa+PVUegjkAdgToC32YEagLp2wxc/bE6AnUE6gjc6AjUBNKNjmh9vDoC33oEbgaB9Dcf+pfbmZU5E78UR8/tK3UrsvUMRBHAWAFRfd0v0r7H5wVbWgEMViALVLSYCbta1SMSIDKbVauzIKfAgFUQCEy191ouGkKIr/Gry5A5q9BPZJGGBdzqBCA44A6EUkMSorUPogvgZmsqCoBvrlt/JYNRGbDI7Sk2dbYnil5Xz8cX/7CWyc+ZlS347XUX4DlArQr8raIQv6ImUYDU+VlxDLOeJanC5g4SJ9veYaEWYCcASQVgRIV5Tc8kpwRXBC8s1A4gJYCkskMyQPDOLOEgfTjmDDUOBNBUI3Wj2FqF1BC89L2+x/oMGZjOKoA+ACHJk0wgaa9moXRIJYgTrXlWiH8onUB/VOZ09wD+Q4hpS9bTPRCAefQxIJkZxwsL2rEB6GIV9T3fczfXtYxqCOuj4d50+dJVCKQnorj24UN7AEWn0mOPPUaNpxeiJFtLX3z4ST5HbQkyjLV1EpQU2OzqbgXIHMyEDMXWBZxGsKqzvpDKM9PxV7GhMxa2xWuV9PIh+WP/dGFFZT+bHR31ZVTDgF6VsSnQubqKwgpVj/W2tOJxfHcz5jKRoNJOhx2z1ttC1WT/SSZI0JVaSSqBtP2R/AgVjGMGYsexKiG3yTmNZwDDaB20/JPAawVcktTp5b2CdOsW9UaptIhiqBMAbmGROj/UFxuBqNFqaEOrJOujMF5GAHclaKzFoVJB4K+MK0k6QTGv3/m0jCppFzZyDRDmVcFMCJ94j3Y+laJCkmUZ5dvhI/vIKu9NTz3xJOOeDHBA7dvvOpwuXbqCzZTjB2XDOvVdGKqdKOY6uRZrk2WLSGID+N6igkaSQqWeFBzXOTyE+s1zMgaDLDILn7EXtcxoexvXEiBq1JUBKBZolbyxVgnXvlnJhIyp/RmKpYogU3XiPPD5GM9VfSXVB2bew87G+QQM89z0j2y1FoRsNa8z+SCEWymiJF8lArSlsi3V+hAZ87E2uPZJqBfLyErKpOrP9YcxueI4qc4Va6DX53Eyxx7rRQbaXTczQewy4Hv+84duvO3R1yOQLC6/jgLpqScm0rGvPhkEUne39k2Q/sSf6m3Mn5H0px8+nj75OZQGja70U3/vf0s/+OZ3AEpbb471muv5egSS61pIBDzRN3hcoya5/n1hgxe0kcVrPFv1U5GNsddU/eJ6r7qrg/7sgLzYoObRGpaUy1fSxKVz6cqF2bSMmvLMUyfSIOOvA7XkMpZu1p0LgkByxvWNPaiDvrcGTB/zXvtC2+jYlDi6ehnbR+bYMPNrwPWXudzOGpHr6UEgQTBNA2BPW+eHdXqU9+zZMwYZwzxinDtuVxi/QWjA7DiW/ZznmJleSFOsdRstJC0wbZcg8Yf3o5yQvFplDcJycI3XFlT7MOXWHNuM/wbrVQdEUqsqnpXptDhzFoAdtRHzr3UNYkziHQKpXQJCApnPdaPK6IMAP3JgP4qRXSRkAMpjVdZlzT3WZmsfSSDFXK3UuYUwzRvdzn65reY1faTs/RJl1gjE0tQagxeI29OQCVeJjea3Z85TY+0ydfggB+ZZ7xUiSXZEraxYS5hTQVBX+2qQr3me5PNn67ryXBuvlwSNsu+XpBFjrrWguSkSSLj6pR4ON8oabB2kUdQ8XdRAU8HSiiItanOx1/iYhXxUgWMcbNtyVSuvmUhaYT0OW1viny0PtUfT2pC1UaWbdX5iPVGK49XnNUn1mkkO7VrNDQxH4sg01n7kL2xbqPreefZQ6x9JuGi/un/f7vTy+16YfvzHPkgNqx4IsLb06EMPhdLp1DPPMI4mqX20L845g4rZOEi8dHKvoD2hijnvRy5cuJD27N8XbfF1bV6jpiOT2tB2olSTDulDkeR4lTwyju6JKnGtNylZE4o67lXc+2Zov7UOVyFAf/dDf5Qe/PKxUHGpJK16Lo4tqR3kLD+7sAw+dHAkLI1Vh7WStLO1iXpofiVdxsJuBlJWNdIQCl73zUjeYB/q1krT9Zv9OxKbKqWZNrzeY2pvO0cygwRSFwSsZKT7ZKhbWa9bNufTnUcH09//6bekgbZxVjxsJzmO95ISSJtbQ+mTnzxFPcfz6T3vfSX3UcyhJgJpk/p/QR55QdQiKwSSe+zL3v6pb7ju1S/WEagjUEegjsD/mAjUBNL/mDjXZ6kjUEegjsA3jUBNIH3TENVvqCNw0yNwMwikD//6v8zZ/0HA5KzjDHpmtU6QExVjEvZSPF0y8oEKwtJM+x5rwWi60tmK8qCye/HzgjECGCqDBC1mJrFKgUBSubNrdJDCzQDBXdTYgaQQCd60UDhf763HINjW0ZGtrswk1tKoFSB71fo7gIYqbLY2APMB1QKpqNobwLHkDiCCpEl5SNj40Ec/vzfbDAk2l6xywe3IOIbciKxk6wEBcgSgpt1Jdf1ZYSBJkWtBeE7BDR+lDktkt0b9JBQQkBcqfQQRS2xzmi7kgmQaIHuEvALnQ2lDPwieCEAbR/vC2PlYV3mkTUylrvK9gjsqpWyaNUE8r+0uCg1VR0VtJpAaYLmlPcyCVkklcUQbrJUkKGZWue3WTmeNmG+hMmshU34EcOeuO4+SQT+Tzp65Eln3+/cPYTvTEwRSX+8wcW8jq9haIVrucTy6SLx/A/WRdUT6UKhIBmkPZ90MAThJIImrTkCp5SCQBLdUFmldBTiqdRQkUwEPQ2lUqVJKv+SseIkMlUuAfCjGJMrCOopxKhERwKXAnaEkjhKdi9iwOS7sgqhnBHHk+a05FXEkVioKoh4K487aGT6s3xFjwTnEQTu9SEiVLYApyUIL2mt3pSLBmkWhxLKeidnuxgTgfR2iyWLjcV2cKOYb48B2SpyVOBQSdwPix3GqZVQ/RI/EH8n/MTe00GusLwdJ53jpgBiMsU6A2gEk+7DykrRrb8GmELXU+jr1MwAPGw1VWCo1Mhmn8dcAWfquCYKlgoDSL+sgnvZJAZiXGVOClcZ6DRDbudpJ/8ZY1cLOuiCVQigsf3ifbXfMGbcN7YAqm0zfK3Vbxq3ttuaYY1aANOLQpCIMQiaIhjwXtVkLUFtjLedqpZoK8iZUA/l559Ymf/sQyFadt2lbwwKvep8EA/NVYsrxp7Whn4s6KNYLASn1/V6jz0myeY5mKz4ppNC5aQdW9WnR03zsoVNx/hv52CGQckxCVcU/C4H07NMz6cvYKEog9fXZNvpLezoJFQikD3/sZPrrTzzO2tKbfvyn/mF601veDbgNQS9ZIIkg4acKpVKO2nbJT8d7kG5N9qHf8nVJEkD0BPKP7WkotVQvON8kl2iFMVbl6ThfYz+Jmjkql6w508latXaFz7B2r26yz8yk8yfOpi9+6hNp/srZdOfhfenAvrEAn+Ozrp8QUSYQDGl7xdpdVGOrzA+VNDPYfbq2je3ei+oPhR4EUhsAvmuV42hpHhJocjxdwq7tyuWLaQwl4N69uyGbdm0TSNo/Wh9IcqGsRxKMc+xLc/PoT9q7Q404x3jqxFZthfm6tOQsoM4L6yYjVbyasEjiVSQLig/VE92Q8XOorlo35ukIiHiFlZFQ4LptfS52UubeCNKmXShaD1JTcAylqOC91xBqGMijzh5BegzetHZ0rrK+hUo36mip5Cn2tu6ZO0SP89j5ItGwBnm0xiK0zHprssCjxx5Pp86dD0szlUfzgPwXrkykSxJJXLtDZUNrvMoistjjPee4qQgk96sgEWhPkMmuH+71UZ8NYs1aNd6jQNb7nH3tIj8AAbKPvhnlGiUaWiFDWlWlYempgnWRfcx9ZROrtAFsQ1X/hpWdsff6mOMrkEaSiktYnJlIsEzSiSSKfes+bo1Ez+VW4F4R60hlzVfI8KjpRTutAdjKHrfIuVdNQGD/CaUy59GSzvsex7sq1tuOHkzveMsb0wMvv496dyR8oOCVQBpATfsstaa039u7Z0+098LZc2kKlar1FUdRmYWSrrJRlAiKdZT+9fyXL1/mHgtSjXGgfaHzyLpdXoDXt//QobQ4R9055phqt4NHDldKrGxn6l62zF6wiKL54qXx9Id/9Ofp0SdPBYGkkr0QSDr8BYFkQg5jYddwK3NkIMag5+5iDK7DkGrjeJlaYLOzWEIuU9ORvcfkC9W1HexT3ltJ3Nr+QsZ7T1n6RFWpfS7p1EbVJC1m51EdT1NTKkhhlOx33DqQ/snPfzCN9c4w+CaDQHJdazC31jcG0uc/d5H6iM+k933g+7CUVRFJ/5NEoxpWAqnQYiqQYk9ldjpGagLpW17t6w/UEagjUEfgpkSgJpBuSljrg9YRqCNQR+Bbj0BNIH3rMas/UUfgRkfgZhBIf/yffnFbWWNmrw8tYgqhtK3kCauRKpu2WM1oPdWYCZWHKNc6aKWAa4BPkj4AXBuAzxad7gCcsZbFSqVIEmQZ6CfTF9SrrV01DmQRIN0y9W+6yYqO5GRTs0khFpQXON6wdgrEh6ffbNUWTnARCyrqsQhRFAA4wFprqgAkCSiEjVSVHC+wEEB8ZJPyPHhYVngAnFDkPKtFIHoAxcw2FywVUPO/9QCFMjCrskFAQdDNzFTPXRRMAigZ9M8wSibeKqsbwK9CTFnrJ+IWNm2UsAC4tPi0QIlkTv5MVgJ5TSqPBLE7seLx3B5fcLgAab4vgA2uvaiwGiiObL8gkLEz7qvaslQKJ68vEy4SgDmGIt7bpBMAlNcIVBdZz6sQLbarD9JhjoxyDOsyMQNAs7qG/Y7EFdZRW4DQm1vUO8IaT6WGJE5PrzWbPB4kCwq1ICLboCpod2R9QxIKPfm6KiBtwnxPXLPgFg/Bym37IsF5LW38IV7dkC2SQZI8qmEEunog4CRcAsCqxrfXbB+0MyZbg0ASJAculRSC9AmiQKCc80dsAkjNqjT7dkMQNfpRQiaTJ80KF4FDgdxuyJpQR0HE+dkOgEwJQMmuID1kjVQSAERJNHVb26giHT271ymZF1n1UZ+rqu/B+JT9U2G1ugyRCgi9tgIYh7LJ8bKyOgeonm3eZBCcf7ZPsE3bwm6Pucr1e/5WLPICCFZlpUWQJSXoa6ZrH4Xal1BuZdA216IS4JdQ9bOrklLEXBKpg7/Nus9jnux5Y+ock+AxVvaAReGr+kf2TxC4gPgtEGqF2PGzbQLYvl/CkPMH4RoqR9YSa57Rb/alY0QiLuZBjAEIHfon117SNk4SSRUj8wZlRrHkjALzrh3OKYDjMke154xz2D+203MA0BYAPRPnFqtxmOR1LohY3mds2smSNzZanQVoHASh8crAfKwb1UL0H371D2/09pC+GYF0+uRCevBzD6X3vuO11KLLBFKoiyAq1tZ3pY/+zen0kb9+jPHZl3707/5cesvb3xsEkvMnyyZVVUjquL7nddD+cp0Psqyq7/RtXVjYlNkmjmtCgCPAJICwAnPu8jtIYdZDm+G4sk5V1EmybhbEdBuEmKAuY1JbrivnLqRf/X/+73Tu0S+lt7zmlemuo4djLV2mnyU2nNNd9Gc/1yiR5DkcFxPYrl3Fhs1rvO2O29MuasKEran7gP1YOa2to0aZnsZC7/KlUCAJSAt4D42oKoSIVqXCGJ0F1G+w5lpHpZCQi4zHZYDyLRVIKDCW6YN51q6VFtYvVIDtrPGtvLbGZ7QzWwfAjjWEsdSq0pdx3QFZNn3lDGvtUtinrXC8jbD4zPVx2DWxtutKu4ewDKMW28F9e1BJYbM3KHCPqkPVEXXPOrtGIDEgVqzf5piWIA8FoGR42fN3LONyTRkTC/Le5ppsTbsVVI4SSfNY+l2mDtLjT1OfCaJhDtJlmYCrQHr29DmIpQvs81ofmrighVtWB7omlDX6mjFUEUil5lEhkHxPkMS8XmwqXZey6oenmZu93FPsQ9F7EOu+PdihhT0dhOca8VpkXZ6bmUnrEFrqKdu6qPtWkVMmOXgv4HFdE1wzjImK0EWIw7n5xVhPZ7WcY491D2pVjej6V+2/Utmx0rvMqniUQOLfQ6OjQZyYaLPGfqASzGBKSF65coX+d++TbOlO3/OSe9MH3//utGvECk70O4kJ58+cpL8hISG+/L0bhZw2a9rZnTt3Lu2GxFRllC1ItQ2GRKTmVSjAiZevqW4dGhqJ+EXyBuOmB4tD92qfGx3dHW1XuTRHu/ZBPkqsGdOoCcUYNHFhjr4+d/Zi+rX/+jvp5BnUUy7V2kw6m72I+F9FILG5EFLs61rTHupdqpAyUWgZe+Jp6iddnZpFxTyPJd0650KBhC2dyr/gayRDSTqJ2pvaDXPMHu4ZbKuEZai7tTPVRpikBNeHq5NXSU7Buk/lIPeLB0a20i/9859N+4fJtmhAIPkuxssa95iNzYH00JfG05e//JX0gQ++CqWaVp0mPDD/gqjUbjaPyppA+rZW+PpDdQTqCNQRuOkRqAmkmx7i+gR1BOoI1BH420WgJpD+dnGq31VH4GZG4GYQSP/u/3i/X4njK37U9NCGqSI7itIoLNAEtARLJSEATzNoxxd3gC3BYr9UrwHMZQBKUYGWZQDJqhxUDzWyJZG1GAT5tGIRLOqKDGyzViFsyCIVdAvwGaCnCzBWm6qwp6osqbQuESyQHFgHlGslIzfax/uaa6EIAGvTZpHkQiDlbOrspS8gEWoCgP6oqwKcE7VbaFeojgTExfdNqY1i0NkKL2qABIKYFR7Feids0SrQ2LbnDOaqLlMB4YJ4qn7EWwOQyMTTFuCroI5AtIWtBUol3wTrtGCJoteSC/xIkhQSReIlE1TZsizaU4HjkXFsDRf6TFIpLPY4b8lkD3KERhS7u95+iDviqtLG43cDqBXlVSNUQD1h92f/FNu/Fgi8FYiMxvo01w/RQz9MTqMyw4apo2MgFDQSRMD4ZFRDkFic3ho61GSRCIAGYUxlEmuJ4xRgX2WVcXE8+MggfSbAItZBPjFuJAeiiLt1mbSbQ5FmXCUOyIa3/gdRieLyMQ4EjoPXy1qQiIeETxBOElWQhgCoWpTFOwCzM+GQiS2fdKxGnCPzPY+jznZUVkE6ZfXQKmRfT6Vq2ACwDPKnsngTgAvglXnRQ4wFzQVFHYNFPeWY93WVaaFuq0jbPN5M67a/s0JtYx2iA+tHrYAE+wVz7QtroIT6j+vuVtHHNfnoAlQOm8VQ/GnDlN8T4BvXFHObmERcwgZOQDaDvAYgW05lCz7JK2skqewqAKqf2bdvf6jILl0dz2A/cc/Kr0AYgxD2Wn1Pq+Ql7Q41oGQVcRMElgzSNqmoAARAJUJLXaxQ01lTyX6tSG8/E/NBgrWyqsxKBO0TJTor4rL6bV2xYtulmi3GFeubyo1ii1Ved/47fhwn2U5NS7p8LteaRhBQmcgKdZRF37W5i4GWFVEqn3z9Tz9z7IZvFY9+7N1VDSQt4L5WgXT+zFr6zKc+GwTS4JAhgZyTspWAhED6+KfPpT//8COsS/3pR370Z9Jb3/GBbQLJdTMIwIpAKvMnVBqQwI5JdWXf7iPXbspz0tp2m3qPOdk9clUHydo5sQ5UpJL97OeoPpMBeuaZVnBrvP8CpM6//ze/nE488lDqX55OP/net6fb9o9FrT4JpIYEGGO6m58++lsg3nVeG8krly7HWOwE2N+7d2/YbEkg9WFv1m5dmSAmiRt9K1G1soB6kTkzPYXdKmutBFIrZKIwumvf9PRUqCGc3xKbxm5FC0SsWhHncCz2pMGxNNuOFSRrYygHY//YSR4IYl6FoXuoZJd2eAsTaXbiHGu8cxjlD2SqhNV6g32EGHXRlmFA/j3DYxBH/enI/t3YXfZiY9kR64ZWe93dkEcdg7SXtT4IdOvSQNBGogazUPUR8Sn7VrbuysSIG3euG+Z6qJIXe1XOPTGOrRgxfvTxY9Q1HKNG1VyaYW9bp38vQCydgES6itoklqNYg9if3FvLfUelKCxjybj5cHQEGU6bXKdDZRTJD9Y1gwR0n3NMWIcPAmgMy0JtCw/s2Zt2Ywu6xR6xhBp0HoXPDL/HIf3W2M+GO7BKG8BSFUWNa7yEb06CydcqweKPj7B2ZWzMs/bZ97PYxlkLa4FxE7ZqJtVw7Xk/LjqcnGRi8oAk3Qgx6WSfMsYuhyo47d9Z4qQlm4o7nx8Zak+vftUr0tve/AaujWMpVVZpjOppaW42E4R81rZbq3GB506eeCbueUJ1w72XVoXu6z60KTQJxUh2Y9vovYNreKgHeX8vi4LtLGpJ1XcSUlewaLT214EDB1AvEUfJKwi0Du4JTR5YpH7Rb3/oT9LDXzkBgZSTh6KzIh6550JJ6ArB8xwiHTowFLa81k9anCdRAHvXOcj8JY5rTaMB2i2B1IcibA2F0CpjY5HrluTvYb8YwWJviFpSWQkbUxdiCXWUlrcr3udxH0LtyGWSWrQEXl+bQWm4kP71L/4cRBJJExvTYVEXiRia97UMY8c7kz71mc+x9r0apR4HDOWt9yuqYDOBFH1aWdhJ0rr+3f+OT5WhWv+uI1BHoI5AHYHnMQI1gfQ8Br8+dR2BOgJ1BJojUBNI9XioI/D8R+BmEEjvfGDPtm1WzvrPIG+xhfE5CYio6RMFogF3VQgUUEkViF+wVeYAIKpGMnE5YXUm7mcmcBAeEA0Cx1HY2dowWG/5Zb+/axRg2yxcsq0Bo3r6IScAij2moEgn6qJ1gBcVFEFUmdkNgCNQHPZa6yuAFGvh02+WbVZ8kDVKE7KypMqcDrKmqF52CCDVF6H0UOVkJjMIxwpZ1B5vGUuubtsumBYloIEMsJwRMO4kY7xYbQXoDrDUGihkzsouCqQCzsTZK9C6jCSBFtVX2SYw15aRnBKcNAaCVhawnqcOUbHWEo/JCqYMUlncPQiOirwLUNVsXYiHYqXn+QJ4BTEpSqlVAEivWWuwAPZ52L8BEleEl0RCtkRqifMsAfB4XIkNVWqSiiuoqAQe0W9FTRILz0sqtHf0AywBunBMLdJWVucZGyqhiHFFIEn6bGGP1965067oP4hB7ciKTVqx94ksc9qrLZ1kh9fTwvvC1iay163VJMBvzR77K9fUAeYMIq3Y92UFS1aIRTa99VQgLQJcY+B0ABgbf9U/slGO01CkiH5VoKU1WEq7PE6n1m+STqhpHKseK+zs8ogIZ66w0wPUy7aIgrL040qumWMbgtoLgDmPFckKx5V9Z/z9nGRfISPi/dYE0o5vUxI3Z3urCFGVgB4nCNtQMAHUFRIoLNfMcue4xWLRsRKWkQCFPtYBK8v1xdgQv6zImmzhtQGAigIKi7+i/rPtof7h5667XpAuQx5doE5WqUcUcawIpE3JHwkVx35VuD4rtSAEiJGKRcnDUIpVZE75t9fhuM1gb1VgnTEYJFtlt+Uxg4C0zkeT3VWZH15TnD/InwoID4In205a5yReZ/zbDuMTYLlzomq7JJoEUsSnIjnUy+w88npXaqdl8iOvQX/x+eNN77sx/3zsr3845qp6r7DREgT3Ohl765u96fz51fTpv/lcetfbvx9wWtA4E0iJNXZ1czh98tOXqIP0ZT4zkN7/wZ9M73jXj4TKh9HD2M/ESQaDixFfHttFNRJ2dtc9XK/Deuy639tvqz4TxwzrOo7XxnoGibQuhms9Gce0n3etzit6fFzCNsSADis+vsZ0XaRPTp05m37j1341PfXIo2lt4koaBvx9x2u+L73s3qPMJ5QyFcEoAy0ZQzUWVveWsJWb1EYLVdEwoLNk9MISyghID8H+w7cciTU5qwRpo+oHFBj+PTTQnxZY+5xXAuNRN03SALLxytQ4x6bmCvum69om7V5k3VxahnQCfF+DQOrbczBtDR6A/FJtq9rFuGUVYafJA0g7tH11/xmQfIComZu8lJbnJyCqJVohbXh9CTJ3iz2xk7VxmDVjdBBbPerLDUMi7NszghIJG7cBiCjmeXfPAPvwEGv1AKQt0pCoD+Xak8nT7YQMtRpV/zmwVGSUul7WPgtVFQTSygrXz7opcTY1PZNOnT8b9X06UDdNoPS5cHmK9q2nCxevptPnL6NeMbHAjuR+wiQKE1L8U94m1G35UYic2EuZbxJIxjdqcvFwjvWSHLFGX7nO96JUkey47bZb457A41p7sYV5LNm9wDozg/2nysT+XuKC5WAP9xonT9NeLlQCyeOHUjmrbIoAACAASURBVFlCqNqLPI9ruvPXtUx7OAlHVWjem4Uyp1pL8lxxdjhiM0GzgBKrgxjvwl6uTaViZXnruDB5ZIbjzFFXqKOLdRlCxVJNb3jdq9L3PvDShOMehOUK6tHWsFuchWiy7NgYZGXcJ/DmBnuD9e2mZ3jNpBrWUYnfURRPhdQ2icR9t693IJNc1V5vYopEUy/j2Hmljd3I8CgKq/l0/uKFtEitPckjrfFMsFilH7V4tC6liRuf+uxD6SMfe5i55fVmK79CIMWa5Lw2HhJjEEgHIZCsRziNimp5iQQPbPQaqGXd3zbYUwZph0qpAd6sYmyZeTUNQeZyNULbx7QB5Ijus0ZaO2NtBGdn59PCLDWkrNNU7be7uP6Z6fNptH89/at/+pNp3yDkGzU0O4MYUo3IHtY+mp54fCF94pOfTO//kdemsTH2U6xgvXuIvVhb5yCMfEhUer+bH/e/4+PbY7X+Rx2BOgJ1BOoIPH8RqAmk5y/29ZnrCNQRqCNwTQRqAqkeEHUEnv8I3AwC6T/+sw/GhWUwN4MlfokXQAjgBuB8DTBZ0iA/MuEgoBqfqVQKGS8Jz5IAkMrzBYQu4HFRykRdEIAjC6YLpG/bIfHZQl4JtoZKpVI+FCDZM5UscDH9bLElUZFrO0QGrS2FvOgASIiWhfInW6KpFJIIE4AIEkL1RS4GFHUUwqoo/oaI0barsuDyugK0tLZN2FVxBAiQADZVaFT1a7ZVRpVqpoyc5ufLv8MCLwryZIVWiXFps5nUXl+JWykoHioLPtZFJnFWROU4lKzncCcrWdTVUYuKJ+ygqqzjUJ01gXXlOBFjVQUFIK+OXdodAKP9hy1hgGWVyiarsqpaKQI0xixin68h3ithAtGSn1cflAuyZ1VHydrOjS7Phdpj+zVj7pjJ/dFcZN04Bgjq0K2USALbzZB3vEcVgZGXMPM8VXZx2BoKrNnPze1hHhTbwGtiBOFQ+idnnpe+ytdTgMSwdKyuv/yOz4F8FyVbmX/bx+P9DQDja/q26vfoH9osWbZpvLfbqlWSWfCqOKzhUJFSvF4UNWH1JqkUJGwGjcv4uj7+ZQyV568fwzH3wjIqEzg7v7V6y5ZCZSw7fwVhJbWKgk6byHLM7TXBeVRA62qcNsckrpXrss8CQKwUIV7T9k+sTdhVAZaW1wu51Rx/Qd/rH6Vt0a4QXeXxWwjgcp15PlVkRqUsbI5BKL/I8vdz5dqLmunf/n9/8DXn/U6fOPZRCZ88c2PMVMovgeaNrb506vJq+tgn/ia9522vxR7LJADWcNZvrfdWN4bTZx6cSn/4p19ire9J7/uRn0jvfd8Hcw0eyXWTCzayhWHu0FKbSOI7r1HaUcbqX1mO2Q5nXihHokfz2hnkVsx5FwLHt+Ayx9hExcdrHS2qIlB6WCuM8blO/FwnqKbD6x5fNYjJAdqXMr4gS2fWZ9Lpxnj67EOfSScefiQ9/rkvpbZ5xvn0fLoDBcoPft/L012HxyBiUIqUucMY6mSt77IGCuTv9MwKZAA2j5xT9YVLlTVutOpUCSfJ7P6irWLsffxMoTpyTB85dBilAzWWGG8NbD6HUSv1D3SnqTns8GanQxkFhxtEidd6dWoOK7erEF6ohnjm9nvvT+29u+knwOlWiFTrSjm3QpmTSZUO4+BwDGHMRpqm7lIHfbi2OIk93DTKmkzEa2c3QCLHIBaag9h37RsdSXtGd6UD+/eTGNEZwHw/7TOxwySAwcFck2ddss61054KsjOrkMp8UP3hnmgfSIzFfQCEXFijoejZWsXODdBeknUGcvkU6hUJQJUt1subgSybmJxNZ89dSecuXk6zEEhMDGzcstmbFql57Oakj7IflnuDIN25dhMMRiDpVOZKSFt3aoV6ejSCcT0YfbHvwP5tJXOZ/9pVet+ygBosLOk44T7Gxq6hYciQmTQ14/NeUyb4c82dvFfkpBDuByp7SkdwseUMJRIE0nlqEIUVqgptCRnGkApL6yepzl4N+9X2NLZ3DyRXf5ynrK+uWxMQ7gu2kSsnfwXrwYH0wrtuS3/ngfuxrvPZ1XQIG8IOxwWxVxnj/VH/ruFIMGghFpMc4zzE3ez0ZKwAfdwfSCQFgVOtpTF2K6tcyZ9ISGE8dZn8474ucda0zyxwL3gVglISVUWZNneqRi9fvsqcQGnHHjU1v5Z+748/meZR1TUgW6L7qvPZq7H3eF/onGNrOLhvkLZDNE7MM3+o+EVtqoZ2t8RLpWw/6iMt8yS0OiH5rEFnnMfHJ9LB/QdiCSrKWZNpvAVqp31L1GRaWVwJe1rX7aFdI9jg9UMCn4WEm0+/9C9+Jh3eu5A6NidCfahVcSTtbPWmZ04spb/8yMfSu3/4B6kj5fzH6s77A9ocZCU2y3GvEbW7vPfR9rUjvezdf/GdLt315+sI1BGoI1BH4AZEoCaQbkAQ60PUEagjUEfgRkSgJpBuRBTrY9QR+M4icDMIpH/2995QES7Zoisy5ivCIjJwK0VLZN8CMoXdWrGTM9OU95T3l6vLf2dQWpCpEDqCJJl0yoXsJZUkappB6QxU72SyF0VGPnYG27NCAEUAX/6jdk/UoAGkJata9YcWU4J7ApkWRA9KwjaJjmmfJTlkdWcfAHUZ3PctgprZmiqDVztERVZv5PcVwkhASZKqkDDbQHgAnhlYLtfu3wWIa1YidVQ2W4VEC7u+JkKnWOEV0kduLKtVMiirSiauy0upQOw4V/Zp2yGKqtf8fGmTrxdrtPLZ0ofXkkrNdjx8vqkGjAROjomZ21lxk0kTfiAQdhQfFWlT9X85n31XiK/og1KsqmqIFm55PGXFSvy7kD6SVSh04vOV/VszOeDzBTS7/vlMmGQCSdBPK6ywOvN6HDEhOspERSHSym8B0hhH1TlLzJ7rd6iLmvulaWzk57PVYSEodgDb3HZB3m3izfdVAL5Ntf0dvN5M7jSTH5lYzfPTYxXF3DYZ43XKwHpc4VDJRNUrqh+qvy20XmrflN8x/mxHkAjWSZEA8EN2YH6+/G3/2F8S0NafKb+j34jfalWPqKwVheQp60Sua5aJuAIEl3EQ/Zdn9zWP5rEb7bt+blRKwIhJRWA1k0PNoHmpj1ZI0FzjLas0HCRFsdU8b75Rf5f3/eK/+6/faNh8W68d+6sfrdiFvPaxuka9nHYULhg/pVNXVqhzBIH0Q6+lxgckHmufFoZtXEtjcyh99suz6ff/6EFIgO703g/8ZHrP+z+Q1ROOEVUiLdSHi3U9WztlksOxAtqt0kJrP8dEOIRmC0EfZU5LLO+sM1mbIcgdVmTm+gPItjqmN1EzCjZDTGHcltYF8SGQ2qhjYj2gDZ5fxbZxHSJpk3NcnTqTjl86nv7yq5/GWmsyTT3xVFo8dTmtX11JLz56d3rpC16Ybt2DjVuf7AM2mVWNls1Ys1RrQYJgZTY+bj2wLki/bN1pbZWszFsP8NqaNxJJc1iWqT5zPEow7Ka+zpHDh9Pusf1hM7Y0qw0ZNWV6VdUuh13agvsVc30DhcYSCouTZ66k81epjaSScmAo3fOSlzHOJcYk2bICOMak8XVOxUKiJSljLpSW1F+6cpXzYV23MBkqmFUkW86rbt4z2I+1GSD8MLahe8dQjqDkGB0ZA0wfpPbgSNSF6caiT+JBNUqL66yFz+i8IDmrZItiBWufZyWfTXRfhxDTOhRVjITaOkTuFuScRJKk7DR1c06jXJFAGkAls4gCaAZ1zcTkfBBIx548HvZ9Qd9WJLb2uY6b6xMpymQw3iqEJY56IPKsP2f8VT130eYh/j6wZ3faTb0e9yJrCsZ6QuwK0ez1uA55LtVAe/bs4WcsahtdRC25DFEh6VzWGFWnnTAeXrsKyUhiqca1tqjeA3gfYsLNhfPnsbODoIwYtUXyylokHtjn9NeMtm9t1CjaHyRerN9VjSWVTFcvX4bIRcWk3ankD9zovaio3vzaV6fhASznUCaNjQ6mDok8awlCkmip2EmfBrnJXFmkhtDUJIo3CMV1FFaxFrv+047evu4Yw45lx1Yf467USrJ/15gXQfDTbsnCbCmarUSXtIqVJOYeUBWXisRJrBldB33fxNRK+jMUSAtr1Cy8jkByr/I+SeWaNwvuOKPD1CtEsaztXH8v52Q8zi+iykOZ5/FMBvLH9bcPuzof07NzaWJigvm2N2KncsvxW+4fVPlJEna1Uk/Quk4QW1r4qWi9cvUsa8pS+qV/9dPprltRgm1eTT3UGPM6vfda3+xBgbaU/uwvPpreDsF++JZRemCWecga51IXiTbWy6vuEVH8JlSdW6gmX/aeP/221uv6Q3UE6gjUEagjcGMjUBNINzae9dHqCNQRqCPwbUegJpC+7dDVH6wjcMMicDMIpPd8763bCggbKjhaLJqaiY6cbZ9VIyIkhRAJ3LgiR8r7m8mIdi3vKhBbwMnXzOIWiDH73YzoZvA8AJpKFZTPmTOgw06nss27Xo0gyqa1Wk9/d9RU0tslajpFtrQp1ZWSIGoZZbup/FtQG8sfC69XwPdzAeAFMA/CQLGQIEJFdGgpJOhXCIny21gWYOP6f5e//b0pweZ7g8DK6pUMnmciJiwFq0cmT0p9BbOI8wuZ8MhAeiGHdtqTCZqKc7pmLFrEW6A/CplLwgR5l9tRHhmMr0ia8p6KIAhQxVNXJGNRuBTVTRTxrmzPCpHTfJ4YJ1E3pbqQbWusHVKxHCuPsZ2xVsZYWCs1ETTX/7tZhdVMEsT7ov0Z1A6dhBaNQYhUvwW9YhwBFGo9pi1aVVPKvyOojLVyzmuUK4VArAiMr7cIbAEqR7wrK69mgL30RbZFyqRqtt/LQFyQLpWVYSFYSr8/V39eO74ygSY4uEP4qkC8lkg1u7sQp4LmkgCCx6Eyu454zXWTMsFQjhNcYqUqiJEa6GpRGUjm5siUNaT5t/8O1YGkVkX6NP+O9aGqM/X11iAJ1ub+aVZK+XypkXb9ewoJdQ2B3TTuw25S68rKcrB53jTPn683r54PAunM+Fr6yMc/nt71pu9Pu0eJi+sepISjfC0NpgcfnU6/90dfAEzvSe9/PwTS+340CICwGJS8B6LO18M6rowQQkddgYoalYiNqGWTyaO8KlVKqGo9idkkMVHVSoo1OF5jLEvYeCz+7tnEKpOx1c7xNrXQY46s8+YNa/2gPlF5sQUQP7m8kJ65ciJ98QSKo9PH06IJCihfJh89nrauLqZdLUPp9d/76jQKQdKK5dvR/f0cE8UaBEL0e1XzaoPaayuobtfXIQrae2iTyjYt6jLB7twT4JdkOHv2dIxXiQDnWj/Avmqlgb5+bLeGseVqBcRHSUJ9Isk51whXeC3rVq0PoyUrVl2PHT+FMmkpLaK66Bjcne5+4YuoC5gVQJuoGtC7uJrn+aJKjmN1d0FmALq3ozpS5TQ1fpEShBAeqC7mUUlpK+Z6q6Jq10BPGkN5sQfLun3Yjo1h5WZtPe31eqgdI4E0IIFAbATi3RNbsWVVmRJjuWg23TvtN+8LKtVN9K1zPOweV7HuJHYQGisL06iJVlHdoOSCqDh76QKWdY1QIK1zHdYYmkUdcv781fT5Lz0SbpaEJUiQIBtD7ZrXhvyofld7m+tNXg+wFeN92ruaKOFcvfXQgXQQZU9/X0+QIJIQEoCxRtIGVdX+W1JC4kmLUzevUcitAwf2cdzOdBrrw6mZacg47Oiqe5WozVQ92rGP20m+4J4D9U031rvtWpwRi1ls+65gdxhWdlUNRuiHIFtmsF+bnVuKGot7UNDYF9rMeT0SOhKA41cmcv9DTDUkyzjv3Uf3pndSA+nIgb0Qf11poJd5ay0g4q1a2gSCNq7JvumR7FcxzrWvosiSTHGtjr7ieBJh3kNKdnkPZhtKbcVCsnWynvZA2jiOlplLG/SJKiP3wMVVaj9hZbeoTSENXWI+aO+5Ajl28fJ0+syXnkFph0I9lK3qjRzLrhfV+k68s6IOMguulFu/IMUGIDmN/+zSOlaPK4xj5pX3clg12j5JLuMkCWeNKJVJtq8H9ZT1jXxY+0sCaRHichfjrQtl3RJjzQQBrewuXDyHTWGCQPqRdN+9zKPNSTSMjGvtmrWS3ejGqm89/dGf/Hl60xtflW69TWtn1IioKiWQgixnvXQ2B8nLHA0CKRRIf7Y9Rup/1BGoI1BHoI7A8xeBmkB6/mJfn7mOQB2BOgLXRODbJZDMFqsfdQTqCHxtBMbGxr7lsNwMAumf/9TbAkjxC3kBn62FUoB/AZNmX3+B4wBN9bWHoBFAyphwZfFVKTaK9ZN1YcyOFXgPcFEwATBCZYfgRgBxZLPnjN8dwLGoSoL8kDkAsC0AeFZU5L+DIOC4kTkLWLCj2MmEQ7HD2QGmmxVP1knCgs2s+SaAuthMbQPYTQRZIbRy55HF292fyacAR22XYHdWKJS/m383KxiEZLWLEYQtjwxcVwW8hSqCHNmxmSuAawA0hkVAl4xzkN5tBUkhuIxrIe8KgdQMbgsCtWj1EuqBTCg0v26bCimUwf8dIinaSdwEhJpJHj8TZIYQZGWhV8D464+fnxeM2bEr8vMlBkXpVbLS8+84Q7TZR6iBmuJ1PWD/9a7Lz0b9o4pAibHlsI5rrJQTKlyK6qki9ooyJiwarYfDT1jFVco1CZNCtHis7c9XxGMhIMt4zgqbrNJpJvCKZZ8xzKqcqlZWUdRUZGOeC5nUDcC+TDJVO9ZHggBy0gkC+zvs7qr3hRAvxl4G+Zp/Z1Kvqs2lSiSUgtE72799XVWiz7dFbRAJX8e9fRi0aGThR/a5xFv1u7zfWiaSdj4KsePnfb4cL5+v6adJIbVt59g0P6oBsv3L624et7nfr1UtFRLr+rGzHdvqM9cfJ4/1fKrmvnuuvyNy1XX473/x73/z+qZ+x39/MwXS+amN9Bcf/Wh62w9+X9q/ty8AUS04HTNrLQPpS0/MpN/+g89Sk6Q3vfe9P53e+/4fh8DRijAPK9Uz0VeSTrFmWrNGdYPzEEUT5ItrCmh62FK2VLZZ2xcWiQeS+IUYqOp9SSCxlyxLEADYdlObqX1TlYD9RNuA0rV5W7dOGcfWPm18fio9dvJ4+ur54+lCYwYnVMYMBNClp06l2SdOpc3Li+n1978u3bnvaLp05kw6ONafbj+IUiNhdaZSKtSz2V6xAdiuAimhSGjlR9DcR2dHb/xeonaNoLvJAtaD6ZJwqebdyMhQjF3VKMZyGMJmY2MRS7mJtLg0l1VKgNmrUYOMunoo8eYhpx5+7Ens67gerq13eF86eucdEADOR9fiblqnGinkphXJp9oPcqhd67TltLpEvZzpK9T2Ya9eBsRfAtR3b4ZQ6qIdkkcHdo+kfdib7RvbFZZvPrpUdgDIS2r09vajShmI/VklRw97Wdh5mVJB6CXZYn2wrpgWZEEK0GcsYsVGzwSIBuqUdc67tDiLemc56uVoYXfmwvk0AWGhakW1V4M9qkHfX7w4kR58+CtRu60R6xbXyDlUyXx9AilbsLWr+qUNLh1h7wqBISn2khe9MO1GZbXG+e0rbfXsxrivCZVJtpPshfCxvmE/yhTJpDHiY70k7xvGJ6exZbtM+y6hZJuvLPpyTTRrBPXIelQP+9/P9FBvqYfrc5/c4FzTk1PULFwkBiizUEDl+mMpzc7PQWihGoIIGdu7Lw1RT6iojyYmr6IaohYQln4N9xRtMVnTekmkufvo4fSuH3pjuu2W/WlgkOQY7pk2Ga8dEkKxVnJf1U586acuyKSoExhtyXaejr+2an3M9p6r8Zzvsy3+uyjD7Ts/22WtSYK3vJhjEMozxvwchNTVqelQk81zfeva8rG/LC4up+Mnz6djzzIeuWD3xEIgNdvAun1rW+fst9QeoYMcol9UGCoORMk4OQ3xhYPjrl0QfYxNj1PqUWkDKNkm8aWiTALJ+k622XpWKuG8R7Y+kvebKgd7GetTs1Pp5Kkz1I5K6Rf/6bvSqx8YYq24ghWg+2ZW3a6vd6bL41vpD//7n6fXvfaBdOfdB4NAUoHUyrgNFolamzH+XfUgjrY2IOy2UCDVBNJ3vHfVB6gjUEegjsCNiEBNIN2IKNbHqCNQR6COwA2IwHdCII1NPBY5qgXIJd9wG0gRyopvExVo6h+tkWENGMUXkc0FvgBdwZrjmZNp8dHH0tJTT6e28Sup2yLpfmUK4Mwk8Oyz3ypAIaAhRCa46rXzzcQvu74etRoqQMpz+vlcnLkCcAW3BdO0X/HTFWDmYeK98Q//F6nwOcMuY6D5XPFKZRnhOf1yHK+LwPjFP2dcb1is3jcLivN9ZIU2XkUJcRzg/mHsTZ6amyJjczntJ+PxHsCHu/niexCwY4hvzT2ct5PPa6BjkexNv3gL7plR66nMAPf6mwBh2+b1ZLsqwcB8Pddnc5frigtpBtkizteCbju1EHIc/MKbM44jhb2qc5DBgQ2zh/lZ0aOdouTPQCo8RDbm5/kSitFM6qPRw4R0H/2+CyVJH9fXZVF0LdU8tCAoXwYtgyBg7ffrds5hLmrloUNWbgY22wMs9XcFdgk4ioHwnHCRJc05dNiQ8P08PmdtgU4t0Ow/n/MrZYCd+ZhhveFrgdhn4UF+oho3VXxjPAhA81vwZb1Y5cTz/p2B9Y4vfoUivd8dBNKf//q/5hor4uAaoGHHn7+MpQJUF4WSAGGuQQTkJCEkGC++FL0egYsv8lFnJKzjeC//LH87/sze1pKm2bqq2ONEgWOyaWPuMayynVCuvRTWWDGWyUeuQH6tkwR2ChlWiIdCPMV1RG2b3IG2RxDkeuC46t3tY+fpsKM0aSZESGYvgyHiWAikUqNH4L+ZALmeWBLcykvgDkiu0qqoWULds11bKfdTea81l+LvsNIT4HM6eH2eMwP45TgxRatx7O8gfmL+MCMqMu769wQI9BzXvd1WzmMGeChRqr7YjqUKjbKu2hJAzedSxxROqPTLDkjv3FKNlUFF45mtBR1KkC2V/KpNG5pKybBD7uycq1gyNoP/Ra3jc0FiCGDHelmUWKVPm/aG7fjtkHmOb1ebHA9XmJ12FhKq2PoVxUqxhgs1XRSkr2pouTdZ04JFqZmkdA0sqrQ8bvO6Vq5H9YA1u8rxigVd1HkiTs2WdKV+Qz4vn3G+VDWkmi3smi3otAFqfr81Z2yjv8vzza+X4xYlXzhvVdZ4Hte/y/HLuG6+ntKea5SATdcbOzTjLvq8UrqUzz/X72aC5/rxF7WyMsu8HdPmY1x/vOvVhflDeQ+4lvzbIWKbSaPm8/zif/hvO4PsBv3rmxFIF2e20p995CPph177inToALZQAKIKMSQVG62D6aHjs0EgLcz3pfe99+cgkH6ScEOWhG0cY0ni3/VA0raqgRR/A7BGJSMVSLHy83oAxa4vFcPm67ASee3JdyS+r41NPew2WR9Ugra0oRRpmWFczqS2BlZbKjkgp5ZQOC109aUzANgnuQc8Pz2OAgmgnrE4xzxc5r5pYwaF0JefSptnZ9Iu6ji9+XvflNZnl9Ps+Hh67avuS61rk6ltY5Z7gdUg+bP6j3ap2IDUcW1eXgJkR7kSCQmdfVXyhFZ1WKNy3zK/tBj3kfPzECMcZBCixj2pHSXi5voiahvAfEgwbb4WeO8GhFF3B3Zl7Fe+z8/PA9Q/fOxUanBzs47qZwAC6eAtt1G3COIIu8H1DQkXajxFckRWQHqrYT2+DuLV0bKCOmScuj2X0gxxWFxECUK7O7ke702GkFocgDQ6vG83CqQhbOywAcOuzvuPFq5xUIAdskFyw7o8Ej7alg0CyEsq9aDsse6MpIEDZMviRK5NEhMmj1i7x/tu73Ss+8a1rvPcGiovlVpe9yR2YyfOnE4XqcnTEgojou4gQWly8dJ4ekwLO4gC1zeVU2GNW+3L2/vUdbec3lx0oobb4H6ik5s47xF7u7vSLbfckm45cijNz8xG+ySPvAfw4d/eg6hi6SZZRKWyRNJerO4OHziY9lE/aRgyp6yxEhCXqO1zjvpNFy5cSBMog9Y5Rqi0ggDN9+6lTqPHitqL2v85VjnvBETU+OREEEgSo9ZAcjwYa88zTD2qUVRhjrE5CBFJq0XUMuhbuTeC0GE+tDKe+iFy7rzlYHrXW9+QXnDnLaiNEuo258Uq98htQSDFPuB3Jl7sILYqLrPVYFP9vWIlGfFlDIQ6SuVhno+lXmWoSlGZhtrWpCJt6yShtCCl3RJHVyDIlrjGq9S08t5mnS9as9jmPfr4M9RYW4TczRRgbP2xZ+c9K68brt6MX/adbsJFl0DkQXihrttgv0JTRLwhc4NAkuDr21aNqfZadYwxh3p5XiLJMeP9owSTpNU489z2HhjbzT29+2Zibg2h/ppOJ04+ZSvSL/z8D6U3fP9eFIlXWQsqpTqDuQEZNDHRkn7/D/40verv3JfufdGtvDtb2LkGxT2c9x2qNl29gkCCUAwCqa6BdIO2sPowdQTqCNQR+I4iUBNI31H46g/XEagjUEfgxkXgOyGQdk8ei4ZkqyK/WOQvN/HdMLAbwQO/zVdEiJn7Qvl+u4VAWr8yldaeLgTSU6kdVVOfNU+aPh4GRBVJFF9SBKqC1MngjkWkC4EUZFZFNpgVGS3wqWhjIQQKiVQ4pAq0q8iJbaKl+oKbgawKBK4y9fOXJQkkDx4o+zckkC5hzfIMBNJDABnHya5tYLVygC/I9zYRSCPEqRswoSNIjusIpOoLmnG4nkAKiyseRSmQgeUdAimrDKr4Z3ZpOxLVhX0NgbS1XUy7OWbXEkhGIGobfBMCCWgjDXOY/XwRDgKJa+wOAomv1MaxIpBEqQKi4jmv359I0A1/9ajvHOCUwFUeWrkQtASQxJIEkp+x7oyYiO+3nkCnPvcVgSSwLqnk8a4nkNSKGMqcKesAfA4CydPSF8Y8FAqVGkNiKeyiPOd3EYH0l7/+L5ss4/J1SeAIDmQlzEkXrQAAIABJREFUzY46JatndgBXx7hFs2Psq0Ay/o56+01AnQD3YkOyANC3Blrk9cf76J1uAAGzoYs1VzPZkBUcxaot12by9QAsKqVUJrEwVQJ0awgWOb+0hOGcuaZN7h/BkOtr12SCK+CvynJLAiHX2cmWKxVAXREx5XmBq2vfl4H4sOsC+LG/y++iyGo+//XtyFBLnpdbKlyq37bLLH0t9rRU87fXF/V6AOxKDZ4yxgoRXIiyAtZ4/b5/28KvGpvbyopKOVVqQjWJV2IOBdkN4Vs+f/3r0e8VmFzWCedahoyiUNK1Fl9Rj6Fabws4GATKzjzKE6vpUVmFXUt2x5kz+NXImfH5753nyxGaCbDmY/h69LOxrcZJtqpjrFWWdYUA9boLIRrXK7Fcja8yJ5rt8bat7PxUE2l3DUlYzaMtC8FHvFT05fm2Y4VHn0fXX6cMkyys4ih51FzbqICwBRC9fmxcW1OsECg7CqqipCpWc6XWT3NtsGZFXd5Zv/bzMSdUeKk4qYjVHXVBVo35vBZ55flSe6y5DkpzezOB7YLvwfPvxg6D+5xEcBBW1eN6lZBPuyblsXA9Wv2NP1deDYJzm3i8zurRUfkcY9tz/av/+LtfM9S/0ye+lkBiLLEotwfB05OuzLenP/6Lv0hvfPVL0y2HR4NAaudmQpXaettQeuTZ5fRbH6KO0Cw1kH74Z9IHPvBTdJN1cYgz4zT2glCgOMcBmu1FyKWgol2fm2ocFQDb9SfW+MqKM6su/RykAVZsZoW0US+oxZ9N68fMA6AD2m/OhgpJYHm50ZkmN7vSVy5OpfPaWHGfNM8eIZC9SFsWSAvZwPZqc2opTT5xJrVeXEovO/SSdGTgUJq+OB4KnFe/8sVp4sLjaXn+Env9KioUbPFijDKOmGTWypN4GB+fRHmxUqk5ulC0sOaCinvtBZx3rqpysfaOaohQbnCjsr7BXkis1rkm60apgDBBoRsyqMH93ZZKW66zbaAzHXv6iTSLDd0q5x7dtScdPXo78ezkGHyONW2NPrN+jj+NSHpgLwO0JtwojNijVxbCJu/y5YuQEAD3XH8XCqd+iKG9uwbSLfv3pUNc9//P3ptG23me53nvmecZOBhJAARIguAkiaYmR7Iky7YsS/IkD0mT2GnTJP7Zrv5t2nS1SVZ/OG1WmmQ1dpPl1LEz1M7g2LJEyZFEDSRFijMIkiDGA+DgzPOwz9Dret7vPWfjCB4SwAl/7A1u7rP3/vb3vd/zzs/93PczCLMo1lLOg/x2am6WnDJ9qRcQqaOrm/Nvkr9mCiYToAv3pCTf0PC+NMBvuweQ5OvrSW0cJ4DiI4I1lDUzEIY+7GsevWkjG6vB3BEkE0R59dzZNDYO04PfC0QtAvKt8fsr5Bq6cHEsAKR28tNkAMlchnk+vB2AlMFG1k7YdYN52OCf/r7OdA/SdYcOHaKOADVu3tyRZLOPCTqUgDHr278PkR9JxtFxAKfDBw+RW6g/WMghWed4QJuam1tIF69cTm+//Tb5mjKItErbiOAPwbwK2HO89hqyt7phNdkrlMabBuQcpyxzyKmF1BuSc74qs1YDSOwFdBwCRHJdMwNgNTk5HXXTAkiqZKQAkmBFBwvdew/uSz/5mU+l9z72AO2MXFrzU6yPkX0DNOkMVjZ9m9+0cP3IUQmAFOslOlkEBQTglQPKSvBKrCHoz3GE6yW+E5gJtit2aHEt5VBLH5NZtlqD1QXjZwUATADJGesmjKlVEMFt5stpwKTvvPR6ujbD8dW8lCuy2qVV7HHtq3wkVREA0uBgWxoc6GQ6Zb0JELWwAhgF4LtOW+7v7465w/WeDDNl67wn60lZZCX/ZCHt1DNlXwdgsi4CQFJ6knGtE6aZAOm165fS8uJ0+iv/9Q+mH/3Bo3SgG4wv1XoVe29tdyGP15z+xb/8d+n9Tz6aHnvPqQCQEmOF+8eYwyL/UQ44cieRAaRWAKQv3OnQ3fh9wwINCzQs0LDAXbBAA0C6C0ZsnKJhgYYFGha4Gxa4EwBpdPq1vJeoA5D09OXA3UBZKkCp0sdXMoVI1qAQLbLhuj6Z1s6dT/Mvv5pqMJDa2ex244wIYKHcXMVAyqBNZiBl5k8GQgQFjMzPH2WAJJRW6vyWlQsyjomg7LyTzVeIk+2Wtfozny/8Tpn9E+f1Xw7+z05YOUnVz4P/o1M2kkb7RgYS0bNsqgWQzrFZ+w6bojfY6Gzh3DmCJv4ZcrrIQDpKYthBgRXBjj+CgeR1vyfa3jLpgK6YGl66OCmLdFBEBlcyJQUkKLa6XRva0civqtEbDmdsHQMpasMEyYIpGGoFx8MkG8C32Xg+R7JhGUjX2Y6q4D7ILw9yjyNEUvbQBDpAeJT3koHUamSkuWZkcwRQhhOqApFEk6ymYAxFXef34TgIIEnnCSwjPgu2Ecf4dxvHtfIbdeTbCwPJ89QBSJ4zN5fsrG4uEj7F1ygDobBZosoroC5Xf0T8bgpKeP/BSMpQXuuz333XMJB+5a//PE6H7GjQmZAlz3SqmnfIBNJK+mQwJzt9sy2KzFuwNyInUL43AYQmneM6vWgP7cirbOgkj3B/Ox2ONgE4ozrp6x0dOWF5vXO9ME0CaLauS64K2kFhAQQ7ifZgu1qv8gi14VQxubbIV8BGXG8D2ZgCbPk+mGn0oVaBmYqJEbIk9sXqtTiojTKWEVFyINUzKYpzZlN5E+/bW/IW97zqnPS65XOdNvXliXwxWq6SAAwtl2jLSv6Zv0EnjQ7Y3L8KcJCPzwBtcbhlACnbqAB69eXJY0AdO4JLOZbEo+76pTwFOMnAkYyWGFzi1fdRZ9owmr0Wz/1H0Fyw1fvM7aZiIVRATQAw8ZmAYM6LtdPHqrbgGQswlHtTfkR/qwAEy9lCtHX+og5Y2PltAUh2fn4LAKpUUxsOzFvrLd9HhkWyE62+vrzXUp8xzlAhZbwtbbMwnEp/KeW+HUulva0rbFTPjrFNxDmtXcfPCoTWHsFo0pEZdY3jG8dmkSMq5y/SgfW5zKKK9zhoPb5G/7hVIrDcuc7JDNIWgKgAPfXHZwA4M6/2SjaGU7nKobRr0XzevUBVPRC1e73d+tud03LEvMd7nuzYFsC6FbzZBdJ2674eiNtrq72/L78qAFY9wBR/V+0/4vj/kGvvtuHdMpTP/sdf/s1bP7wL71790s9lMxKQEesbZ786AGliqT399u/8TvrEhx5L9x0fDQCpjTXGurliWofTy+c306//8/8Aq6U5/dRP/YX0sz/3C/iAdZrLGi1InME69jUi85V1aiYfC0Js5gYRpIhxR9CDehd8ycAMYzD9fBMHOtMJY7TAP87ddhhQbTyRwmsln9J2bYZz43RPCzztd8hmbXSlywtt6Z3l5nR+tSldXEAiTZYEcqW2oSVZQXqta4z1k+SvOXc19eEI/oHTH04da7BsFtfSw2ceSPefPJgmrr4MiHQOh/BS6keObE32DIBNM+tNGQ1jV66GXF0roFkPTBzHMHMhLS+uwDhCzqpyyG+aawl79PZ2h2NbKbU2mDArACgxtrGGkZUSrFruXcm/lfWFNL8+n0aP7Uvv/8T3IVsHG6aT1rO5iHBXLQ319XI/sHTA1BZhFE3D0J6cWQxGxswcEnorMFkWmeuWuNdV5MUW1kI67MrVMYCZDG60N3WmPvLg7B/sTweG+tMg68ZOQQ4q0Pw975y/CDNmOg2MABAh/dXZ25MGkH0LGU5BmS0ARaq2jaCP7oG+NDA8kvr4vhuQpRWAwjk/xiJBQaXQWK8K3MjwaVOTjFoTJHF8nIEN9MJLL6ar12+kdlgiMpBmKO8Un9+gnq6MTeSpLgJUMlN2q2Lzla5QxWXFXCHYL4MogCTHfa5xBJDsvuP3hmSouXGCBcrcvgnQYZ/spF6sp2BlcQ9Hjx5N9586mU4ePxHMo16ArZJDKaREK1ld24C5kCYnACyRLDz39vl06fJl1m+BJASIFMCM60VsokxaDzmluqt1yhr9SdBiHPbVikw07tu1SrCLsF0Hx3bRvrxn29XswjLsIcvK6anHDdm6tnFsPTrYmT73oz+UnnzfGcAVlAnWl9K+/p7UD1jUTtvV9pGnjDbXQR15/5EnT6ALRpLtIsaCQPRjIt/Zs+RQoLqgl2qOCFDQ9eq6so0ypwSQlslntR6Msk365Rx5t+ZppwLMN2BsPf/yG2kSdUiXQyW+6nYA0jZtTAaSKgDDwy0wwQaoUxh0DCWztO/ZBfZ8tKkegB/LbL2MAHYKIsk08r1zoEw3ASRfM7jbFm26F+ac4JpjUbDVQ2YWKIi8ZHMzY+nP/eyfSZ/+4WMoXEzEXiCvXVzBEug035n+2W/8dnocsO6JJ89gKxlI9N8qp1Mkqoy2GFQ62oshaS3piR//4l0YvRunaFigYYGGBRoWuFMLNACkO7Vg4/cNCzQs0LDAXbLA3QOQ2DlE8vHKaVkhMOFwDs+HOvIVt4SdyHYFIK2+8Vaa/+5LaePNt1Ln9FzqiQTLuEd2Npz8rgKUbgGQhBDCyZfBhB3wiCuFnFZln3qwqCpZ3oyWRzl3fJkjLvPmtpyheg3AKcvnCVjpxg73m/u2fHchu6PTO2QedLKycVpmY3mtBnDERu1ZdMbfXJkJ2Yh72TCfYRNYDyB1EYXXXoEhwaCqQB8duwXYyo7k7FSLDX8wKnQe5434DoGmjoVUgKRbovTjfio2UjZStoi22/Xp1hmSu6rYElm55lYASQm7STaAb5E5+dn5xfQNAKRxHE8q/g9xtADSPjbCvSA8HcEmUaqOzabXIipx22h1neMVgBS5YwIwkgmSnRA7IFJVWh3x1n+bT+5X2wkeFUBJ8KhI2HlM8N/CLlnGLkzguQSQdBraFsq9V+04O3vzo/zlezevASLZJiqGSSSifhcBSH/pY/cE8yHfY3aIuEHW8WB+Ih+lbbQQ+ekjR7NmSZsKK8o5EagwAbmIflUmRWvIgAnAhr4QAE6W3DKVuk2knYjpcLoFiJDrUGdAcYr7vsiABTASOYay6yPYSOZR4H+2BR0zSvWEpFcAW9ZVeKkyiEx5TXgdAEd1vQxS5d6YG3J+LRJwe3O65Hafj6sHPqrq/56XHQmzPd8U0CdkDqs2Vu+krmeuFAf1LjMjMz6iHpASy7/bA8Ix6DiGFOm0AKQqR3eu6yznuS2Ak1GR3He9u7rjdhggdZJ0+b4z6Fj6Qn2ug3z+DDhl2cwC/OwOGvkatrM/zHL588KEqQdfyvkyQJUZUoUhtPuac27VA2P1TKIC0JV8DXtLsSOlVn2xF/yJj3Us6aavbqscU886KQybInFXDzZEvhPkucLqlcRjBgj5X5F8rKQhQ3IIZ36wjehf+gNt/35eGEhlzC/XL3VXgNgSQFDea7uw155HfRlvVzv17aP0xduBM6Wd7W13cbt1oFm9vb7Xzn90Awlwuq6Ovred3Hp/tytnSDAGG+VW6blS/vo+US+B6ee1ajLda7NyTwXM23vuv/53/hQYSLcASI5/jIOUrxVZNB2kkytt6bdIEv9x2DgnTxzAH7oGAwS2Cw7v7eaR9PqFrfRrv/EVpNFq6Sd/8s+mn/35v1ixGWReekyW6IysbY6b5iPaWIYxsxjsmw2YFrZJpbvMybPCq5JwSr8JHumQ7u5GQq2/GeZBK2wXWBbdONTbAZ+ayeuyOc14MkfT5zzMP0tNA+nqcmd64UZTenFyPY03daWVTqTVAL0c9zcAThy65aNvKQ82M59mzl5J92zuS+89/Fjq2eglk1BbOvng8XTi2EiauPJquvz2C6l1YyEN9LSHc5/hj0dLWgComZudzrJYPf2MW23kRjJHn0EJMHXwcE/dhJ20ksGk+iAHGSzrtKFFHNZKvw0PknOof4BzYweYQk1QHWZr82mxtZZWu2vpwfc/lA7d05+OH+lJKgn2bM6mbsA458YcnEEfD+lXQSkYWOvmc8FpP7Oabo4tpAkk+i6/M52ujc2l185eSLM40VsBotubATHMbcT40OF5zE9IfXQxHyq1JtOlE9Dk8Se+L0CkuWXLlnMeKSDWZh0DXFiG7t7+NITM2sj+UeppAAAp54aq8f0KAMs8TKaZqYmwhQ/XCgODPSEJOojDf5n6+M4LL6Qr5BPqAGSrcc4ac8IVAKXpOcC669MhQ1eD3eVvBJHy2r+aK3iNsTByaeVwpU7aam11E7CmhTpB3u3kCdhHB9LY1StRDruiQJVrjw7qxLlnnTXmEEyqB8gx9YEPfADW0WiASTKGPKZcTyDdNYMMF0GJJerZOp+emUtnz70JiPRWujp2rVI2CBghgzKyrKnz/l7XHgSvAMRFzh4AnitXryLnt8JTAHA9XsXjW9WiU36OCczcPcvL2J5726SuBX62oLzIVmvBNoM9zenTn/iB9N73nobdhQQjffDoKEAJgFPbBvmDAAwVVnMR105bzXurKgiCY5QadY/g+FPG/eZq8b4J09w5wfxdrUrEAdzE+otTbLAfWVua53UFm9CPKecSwQqXqU8BK9lHcwBjMnAuX7mWvvvqJYBcJRn5yHiXMKx7PT/ITKkIGlF+nP6gbObIcBNssCGOX0GCEjbhWhusLcAkgmZ6safldTyRJaYEoXXjQ9ZfrA85t0xA+6w2549Yu68t0a4xib+1Dt1IOEZt1ubS53/8A+nHPnUCACnnQJJRLFi9DQNpfbU//dNf///SmdOn0vfRR5tbFqgmJewqlqp04AgYyQFWGUBqAkB66nbTZOOzhgUaFmhYoGGB/8wWaABI/5kN3rhcwwINCzQs8IdZ4G4ASG7SAyRyQ1F55eNFv2XWIYttbEjmyEACQNoielQG0urr59Lcd18OAKlndh4ACdeIkYVVnpsMzbgZ8Az1Hv5dJ29cU+BDx0e50TpwYPejfFxmTGUHqRuu8qt64EhGQABR1XPnvqrNb5HJComoqmyRXykAJEsqgLRNRC3JmdGPf4NN2jPIf7y1MssZttIxIigfBkA6zWb3CJujoWAgKXTivlVbco4KQHLTXO882xsNnwGkLL9QZJHqo/61ZUsFCgQwYJRlYQMEAJcfggA+dvLmxIfxSTigC0sig1mZgRWsK+55lShMGUjmQHoGAOnpioFEhoDMQML5IQOpH2dER0RSmrOI/Z/7NpPIy8bInj6iM7Ve2S9nyQ2BIl8tSoBLfk85tFWwj+Ip6yKzkGRf1EvY1QNIAgzNnCyaTdVeW2iXBaiM267zTe7YvjKFznMjH8PRoKNbMEnAw837sy+8axhIP/rYSDCNwlbYw026OU5WcAB2oDPiRj3uVdAOZ0RxWgcwQl0oDGN7UfqknU18DXmhNpw7Srl479FfKkZNJOIW+DBenbpUfmobKaNmE7nH9TPjKYaDcKTliOeSEyaYSjnEPj/4rpUoXK8VubEoazvl0u4d/G3UvFImAkcitS0kCy9AViftLNeZkJ/J2+lVkdeDc3H/OnccqozmNXrbXDDlc6Ot9Sn4mpV9sjPJqHMf2kiHXYmg1eGh41EnR7mffG86jtp35GNyNHbOtxE25TzaoeQ02MBe7SZkB2huk9kVOYhylLWOzsj3UOXMEZhTitCxMZhljjUVqFz6/ZZSn9T9OuxHf295dpJm60SK6+8ynHI7qNh4lbOzsFpKzp/SVwLPrhxVzfTniASvxpNgjlT3Z3f281L2AnrvgIZ63GhEMm20qc7uAL88l8A4Ec0hQWSuLNGoGN+Qc4rE9XwmFuNgpIPS6HQj5mkHMiMCcK4rZxkjBd7MsWW7CFmfKp+G3xvV7MN2ukTkeDugt33G73Zzb+WBwWM1gRKIDkoClSVhud/76TrOfUGIIv23zn3aL0q5La8g1xrXePy97wv5Je2wioPWfrXEnKGMYz1YVG/rembT7UAOo+53EfFdEKV+LrkdwFO6YDlut1Pe+ldpH3uPL7/7Hom6nQOzDfeWuThCy2GyGf8oAGrnPupzn5XoB9t/xcoq19rJ7VddYLd951VDPVAabXUP+LvXHhn0/l6Q7k8DQHrtqZ/bYQE7DwsgKb9UDyD9m3//hfSBx06mhx86xhi2GvO4j9p2X7pwtQUH6u+nmemV9Okf+6n05//iL8CuQGIMObmmVmW4yDvixAnouboCTwjJqnkkpxZgBa3DuNAvvgZTIUyKc3t9zTnPgI98/6sriwzDK4yry4AAmwAOTWn//q7U12uQxwxSb1PYl+AZGElr7X1pbG0oPX89pecm2tMVwKDlzt5UMxiBMauNp8nttwS/GLdwH6d11oZXX3gr3d92b/rgiScDQOpu7073njicjhwZCgBp4sobaWnqEiyFPK5OzrDW4n6WYBnV6Ht9Pb3BQLLcW85RrFWaqGT7XPxd1WX0d/p1yde3QhkmlgGJWL8dGj6QhgFg2qiDlU1k6nBCX12fSxPt9GMkuzaQsOuBgXTmnp705Knh9PAwkl0JAI1xsQO2UidRLgarbJIkqakVpkoHAAxRSTFGbnWnufHt9LUvv5Yunl9N33zubJqaxwGvXFdzT+oF7BrA+T4C66ePyUl5XmXvnH/On7+AdN1gevixx4O1JFOqk6ALwaHaGvmaqJ9m8tF0d/UGUOhYNYic3cmTp1Jvf1/MkfOACgJRM7BhzPOzxvjjWO0cOTTENWHHeNwyn1+4eDm98c47aYGxqpk17DyMEZ+zsL0EFyM/mvNLjNHOolUQWQR0ZPDIR/4USTquoVTh4EAXIN0Ajv4HyNeFBBwyeebH2VTyjzG3j/k25hSuKzPo0UcfTR//gY9FzqN25iLHbiXwbJUxvig/6/xEKVZpv7IuVzmP7DPrWCbS+QvvwKh6OaTpYt41SEaAQwCbuhoZ7k993W2pq5NzY4/unj5YTHPp7XcupGUkETepvxXO2UZ7lEG6RttyDHdcj7bmNAfgEwwkZR2V/6S99dKwP/L+x9MT73uYuWKFtgFrZ3ggpAr7O2yrgj+0Ke5hq1rfR2BarGvyekp2Uln7a5cyBxlQ5Tys7K9Mzi0WPJZ9HSC4AwNtsc6Ymh4PAGmdOUmpwXdkYgVbGYCXNeIq/e/SpbH0yhvjaYFqW4/4wBYAJ4FhZQlzvcY4iL2ds1vJEWZwGAS4tG+kl76FbbD10lpLmgLI9eFayv7p2qkLME620Tz21ObmDx0aGqKcy7EucF3lsZZ/A5suLzCGELhUVC8ElmrkJ2vaXk6f/PiZ9It//v3c2xh9ybFJENB5uY3xqo8cSL+XDuwfSh//xAexyXyA2TKyovwlUATILlrklnvVZgCkL5fpqPHasEDDAg0LNCzwX9ACDQDpv6DxG5duWKBhgYYF6i1w5wCSWweld9y11dEdZI/E7lB3fwaRIv+RH7JG31xYTeto2K++9mZagIG0+eb51DM/n3p1uJnYVtCpAnsC6CngUTj93SB6cgGbIpm380XcXsAilW+nQCTxtvpt/F1tGgJAClAkfx9vd3It+Vm5hneaJauKzNtW3JdST/kE4bbm+MgPhKNykc3OFQCk19E4/zYRdW+vzsam5Rib0UcqAOkwG71hnl3KugmQVABSMJCqk2YZsVsllSLSO5hHOlZzjhc32tkxl2tZW2UACTezDgfOaT4ZQaTCSNo5MHaBmS0S5/BtAYsqACnOWUClEBzJrKs1ASScsW+yMf42OvNP49S4RvQf+8hgIB3AKT3CRlAAqZMdZgGQjBRkzxkMJDfJASBVwJ7WzOXPsibBRKqDGYIJphOez5TNKMCRIFKRrotXIy85pp1jjWIUTCv4ZIAZ3nOV9ynXZmkMUZzczqLOK0cjnwgWBYAUfm0T9Wp/ns+8ewCk/+HnPhR1mYGNLMdknc/TzwqIU0AjN/EyKgrjQef2tk4to6UFnmg3yskUJ69Oi8JAsXfmCNIqoXKwL8zns4oTVrkUHPNc38TQRkUHyinuY/4JnBsBkMpUsv1iYoGigI05rqNy4hfwpJTbWin3lV8z+GT5CjDWgYNFQKOVfqYzMCRfKgaW9lghUUNXl+BKBk0j71JI42TmGy4kzgVoVccEKX97zXBWVQnC68tXmAlhnyoPUAFV6llL5bcF9PG9YJa/16kZ8lD2L8aRcAbpANJRpUOlcijtAje5be44Qfm7xkBlHgzrMKR5OJtAjEO1Y2urgL6ATQW859xMfBeKkiSbp748OI/F2LeSwtM5WMAgvzfaOZ+XvwFoii02qF+dlQFkCOhyvppJ0nGm+ernOrfM0WGUdDiGLGf0RaWUViKCuj7COoMSub0Vplz5O4BA7FScaNsyG2MsLP02Oy2LjXRQFXDLz0PqKDp6Pv8WY5qSRTqxfG9920+0fwGWMqvPtrNbHs8Tck+CsjixinxoKVe5ftQ7dbCPpO8f/djHkPIZykAY113Bpqs4TrsquZ88mucy7q3zAiSV9l+OzbI8ua7+qNdy/B8HGO2ct/rjjwOQ9n6/W67bA0h7zx8Ke3WPW+qyTHDeXwUg1Zd/51jnrXL/dbq2u+faHTf22si6u53d9tqrHnjwu//p//gXe2/ljt+/+qWfvRVAck5n8mkVfNjuTlOr7enf/u7vp+97+Hh65MxxbGJ7rNYGAEjXxtvSP/rVfxnt56d+5vPp85//iTSD9FNrJ+MJ2LhyTuHInVtLs9O1NDcJG0V/LwBMAP9UWeRWAYCRuWlwTDiQZUOGlBhtdmWO30zh8J6jj9TS8EgXTmQlwFZhz0wz5s+nzY7NNEWYzCszbek7sI9eXxxMU029fE6eGSZxmSMRCGCeTMaDVsCbLi6+jKN/7KXz6fG+B9JDQ6dTX1N/2je4Lx08diAdOTwIcHQ5vfXKt9CI456Yd1pYRChdt7ENMDK7kLqVfMNZbeBPyF/p5Ic1sghjRoBJ0Nl+7tjl2BdjgSAz65YNqNIdwz1xvq4mWEsEw7ThhK8BHs00LafLW4vpJgDDHIhAjRw43T1taT92va9/O73vaFd65GBXOti9nbrN6IRtOjhzV+t7FhmTAAAgAElEQVSAsAngESsTQIBmzte81ZtmrjelX//VL8OYGgb8H0wXr4+n6+OTMYf1A4CNDPQDIPUiZ4eUHk58gyhkhQkgDY3sBwxAUo+5e4P5S8BLebVBcs4MIMkni+zIwSM590zfIDmhJqMe94+OZlk+BvYljjEn0AIOfNfAyve1WS9MBcPDgzj9+wEeZtM7AEgXr8HaYSxfY16YBVRa4DlLzqYVmESiRmL+mQVZgo1yYED0qYp95NorVtO8CK7thz11iNxAsrwmJwAuZmej/y6wdpap4pjdzj33A6I9/uhj6Ud+5EcABUZijnJc7qjAHxdsMUeZE6gCkGqwtiyR55hHps1+W8M+09O0revX0rPPf4f7uhDr937q0TnNttJF3R45OELbzHsZx3NZNeOTU4BcSzTTmFmxH+10pZYWYO+sAXZo+9ipUHeCSq511mD/uATqcolJcT76oQfTmYdOAsIpy9eejhyARQUTbwiQqp35Y4syRD4g2djMk5Fr0vnaYA/mirJes196v9G2ZbQqpS0zvspz2AaTqrMHZha/6XCxTHDG3NwUgRLz1PlSSAxqg9l52V4CaAQX8ZnBKl9/7sX06kXulSWe66a1mtLDzPXeHmsL1wOxpq7WTAb7oSKZRkY6A6SOfdAa0odzGUCyHgsT3b2UTKNV2FwCZsPDw/yOwCcaRGGyOm/KehPIFBgSOHXsWQaYMjfSak0AaTV94iP3p7/8ix/m74kIxAvpTcaBTcaAteW+9Fu//XvRrj7xyQ9xLpiGTYDmHheRIM4DEf4UbWQ73gMgfe4P7njsbpygYYGGBRoWaFjgzi3QAJDu3IaNMzQs0LBAwwJ3xQJ3AiAdmHldF7/hdRl4yJSjzN7wY9fgEeWe5e3iNRIbs9liM7E2drMCkF5O22+9k3rZoPfJPlFqI8AJT5f5JuFyCi2tHLUYmygd+LH/zLk5mnRCV4BL/k12VOXA0jrJsup8AfbEM2/0dg7OeNIOmFR+76eZu5QBpMxOygwp5WRCAiH+5Q2zCl8LbNYvs8F5FQDpmQCQ5tjcbKfjAEiPwgwIBhKbsCF2lZ0BdmSHbTCQwimrp13frc7PWwGkyF9T58yNDaMydlWuglyWvIn3nEUyrOS4acY5q+M9nPcBHJVnuY/wf8f9ZUZW3vxn8M3/ZwBpqzCQlLADQPomm9CvsyEsANIgxxxgqzaCc6afZydIj9cV1OmgAo2i1VglYr2VDZ067YHaRNRj4A/xDPCwArWylGD+3D2xAFEHbzr4QYe2NEoz8kr5N5thWVgViBTniWd1z8p4VS0mA0i3Ol3jlitQTQMEC8m7r/7W+RL2//a7B0D6wt//azsyYkXiRMeCjrDyPhzltCHzDBgtO0gUszWsk0mHWo5qzU4JHUI6M4pzogtHh5t/pUQ8Zw8OrrATdZqTfyOupAM8gAEipTlWppL12oUzY53E277fVK4L28k00aHTZU4GnC06cJvoG17TBMrFea6TpLBFskSOx1UOk4qpYzlkQvkwMfM6zqMWnPW++j76vO3HRNN4qs0VVeM+/NwEzToSdTJ2dipxBJBTsYcK66A4jf1OO0VfrBhVAQzJQKL9dVQRwgX8KVHCOlAKCyscWRXTpYMcFd5nNyG8RpbrsFnE2WVkfgFHPF5QKPpiOJMK4JudS8GOChCM+xTAwf5KVLVxLttsU/b4xOe+12ErsOe//L2djWEaAKdIBAqIGzQeub4qh3wABF7PthH1ap4Mnbe5bMo1BfgTuQpyva4iLSWDSNkcnbkdOHaXzXXAsY5RkfemSlzkvduvyj3tAiE5X5B20rltFLj2rGfnyPZx7PQakd9KoMzxNBxdUbxwhFt/GRwtucBkU6wTvY+bl+MyOFVFc9smKrbV7j1mACnamd/jfA7pIBPCxMCmBFSu65B8jOtm+yizJWh7+MiR9P0f/UjIDG3Eb7GJskL0F9t9fT2XPhD9rNR7PUhWB6xU6PetIFo98HKbv+tBmNuxa8p1swV3H/Ug1S3t45aDKsNXn30PQ2jn2AzqlLwp9fdZf/3S9gtwfSvAlG19q51289rtfn77e/DTWuRj2rVz/fnqb2svgPQ//5//cq957vj9K1/8mTz/IodmazNwpR5AmlnvTP/u976YHn/gCI71k7cASAkOzNjVpvT//ua/SqfPHE5/9i98NvWP0L5hA8V9sh5bRF5qZmo1zUyS3wgwansTluWmsmuMDwAvra2M416zYkVvyxrWQa9ju3Jay25Yg+kikLTJmkcgZRjmSi+MpO4O5pxOGCD9MHbot9+8sQSItJ1upv2weBjbydkkmC8zliyJjMGuewDSdUYzH81dv55uIqX15Mhj6XDLgbS/a386euSedODeg2lkH/MOgTkvfP1LqWVlIjWRj6gVbVxZl+vcg+NnT8WcFZyWfVJj7hEgXgBcmphAro28jd5PZhJnELwLtk8nrJ8Eu6ilUyYLARQbrFqU+uP7ta6mdGVtMk12EDzT15mmOhlPegZTF7JuPTiie8kfdXKoIz082pLeM8qar28l9WyRnwXJu+GOvsjPtFrDKY40a9QprKorb26lf/qr38Sox1JP/7E0PjOTxmcBemAPDQMeHdw3kob7YCMB7Miocn5x3j73xtvkXSL/DpJgAkA3kKDTuR65nRj/DgAuLS8wRzOeHNx/kN91pLdh/V94+wLMGuXpkAxjzOkhP5JAXhNAXjt1IejhunOA+VoGmucT/F9YBGx07mdOvUbu0k2OCwYSn+nYDwCJX+7IaEZwWXbS506V17NFbtY1Xl9PRzoKk+jI4dG0wvph4uYNHP8Z6HENUFi+Bio89sij6dOf+uF06tSpmF+C4cx4vhOgUYHKAa4rx6jkH/Vb5g3bRMxNzIMCSoJIr7z6anrt3GvBRLINdAF0mJ9n9MAIUmusSSivY3vMCbCEDTSJ8/CN97y0vJ5uTkwBlCxGTiQ/o9ix5TFAwjnQeXVbpiwmehDpxZ/6sU9RXwtpmTbRBdv0xL33pP6uHqQKZZ7SPllHz9AGVrG35QwZRsCzTvYPzjHOD74KKFku1wwe53Nubi7k/1wLdFGvvYBi+0eGYHHBDORa5mKdm5lmLoahR52Ow/aaBBSzT/f0DKRT992fThy/L7385oX0y7/yz9IY7MUgp9MKfAbBFZvHup2bNIbHnGDWh38PDrRwLeHS5rS4gtQjub9cO/f0dAH05TnROT8CK6if/fv3AwaOxny5srQccoMys11PmqPJK8vkG6ROBKGcHwTpVtYBgQHDP/Dkvem/+YUPsg9ADtC6AiRrhgWfkH9cX+5P/+bfPsXeoz198oe/H7bYIp8vEaxWRSlUOVAzgOQaNs9BT3zuq3c8djdO0LBAwwINCzQscOcWaABId27DxhkaFmhYoGGBu2KBOwOQzubI9ACI/I9XdoIBygj0+JX/y5AP/9yMsqVkjb4+u5jWx24AIJED6YWXUjp/KQ2yaegx54myQhWbSQdoOPnDWZ8ZKfGsrlMgjaykEtvlYDJERFy1V91xhIXnUCAkA1GRMD4+i8IH8OIfEZFfF/2cc6bEriK+ywBSBq0CQBLniOMtY4TlxaapxsZtjs3VJTY4ryEjIoB0fnU+AKT7cJY8SmTiQzgLlbCTgWS0ve6TiPiP8M3MtxEoCb5LFb1ZIvMyAykzMTJolHMi6YzXt+v9BZwVOEx2oNazkLKcnU50GTkCcFnSqkjfVDcaDuUAkIxojjsP5CysHQASz3V2kxPU2zkApG/hqPga9zqmZArfBQOJY0dwNvSp4U/0YqvAjqAOZdPP2kSUoiwqDe+mLmu5FwaSpsiiFUF0q1qTdvFva6edmxQ4EjASROoUTMKOHdq1DkAKBlKFQuV2lQGkAOrikrlt7JV+Kp0tnKPePi+4nLM8i2BSZfv1bz//rpGw+4Nf+StZgqZytutQK2CFTgfbiw5sv5+emglHwAiOJj+3rZh3yGaYnSYk4ea4peWFHdk1k4wbva3TbYm+O4wkTtiCupwmStmo20FyRnhN8yjMEk1cyqITQWeHzgJZHv5OJ5GOD6OcW3UimOdHBw8O/RFyNkQbpv1METk9Oz8XUjcZcNARZEXAWqEN6VTzsYnUUoAtMntwUvjqNQqY4zECXz5GicL2UaTlZINM3ZwJZ35mZ+XfFykznVk6Z/wuJFeUWauuFfeCPbqJEO8CIFF6xXIaDWz515B3VJpMYM3P7Z8m9hbwGkHCZUVABIfn9PQk0c85uXSMLtEncCpx3YiWr0CkAC6p23DoCh5xvCBYbdWo5u7soAHYUA5ux4FHfy7MGs+tNJHHWRfep0nkl5Btyjlk8niSG34GnH0UWcJwtjKeZTk6QC/zVAno4iQqTrsaUnp9vQNhL6PddeJmILst3cRhp3ydf/tZMIMYx8zPYZlKgu0C0FkWHWelTuZwAiuHU2zkObzOAPkxCnOrFbuXnD7lOM8RgCj1lnPIZRaaYGo/ieqVbfRe58gJYlvP5xyI8nkPARJV9RJtA2eXjkjPd+TIIZxW5BDRAS+jDoOYlD6sWM0vNycnyceB0xZn2IMPPxJ9RgCpE8dw5OtgDC1yiYVtFdHl9aBhNVHtBVmq2roFZIqL1z1uBVx2J7wCAO0FkOrBpT/uXPXn3mm79bqgO+25tOv6M1asIOfRPSDZXoArf18HotbZo16KNfeNW8GgPN/nRz0AVnKGbQRAuhu0sffYUpd7P/8bf/df7TXPHb+/BUAqEnZ1DKTZWlf6nS98KT10fH9633se0L0bDKQMePfQxzbS157+avrpn/1EuufkMNM3Yy7z49pKcxq7NgdwxBi+yJplDRCnbZhxqz8zNpPJ6gWRyPsTTnnGFdhxZZyUMmp/MBggAEFsWmMMWEH2roXrO84z1CEvhiO4A0bqwGa6htTds+PT5EtMab59X1ql328iQdXDgdHeYT1tkCPIqnTEahewIEfN/Js30nv7Hk6HWvene4buSYcPHUmHTh4NoIpRNr34za+kuUtvwEBaSvjIY1G2xhxgnx4EkI+YEO7BMX+FeUsgSBBpCfBIZ7v92+eGOWpkfDJedjD+tzi0NRMQAANlfRWnNWPFGuPC9CbSxLNXUm20L60dHExzOPXXcLy3IhPXxdgBvpR6mjfTaPNieqR/OT15uDUdH2Cs2mB84RoGuMj2aOYaOsK3NwbSq8/Np6d+5wprlmPMgYA+OPmncI6vM6aPDA2mo4cOwkTqDgBpmHlHVpVrzakpZPRw/t9z7ETIq8XaUeAFkDqYkwARfd2wWgA+7AjmcvriF34/HQcgeOzR96Rvfetb5AN6g9/fm2YWZmGMIHXW1Z6GAKz6YDwtzUxhvzyfd5Cb55Wz5yJnTitMGW42TcJ2WpDZow119ksfdB3nnM2fyqLlHD63B5CULewGsHrw/gcAkrojB9P8PGsIERjGPGV0ratO7vvo0cPpR2EePfnE+2LeFRQobOACzhfZVVmuec3mvJilTX3YXmNeDOlRc3qt0EdupDfePJfePP9WjOUHDh4MUENQs68L1ilzmPmUZHaZn8igh7m5ee4LcIjbmmPde+XqDeT/pk2XREDAJiAS5eZ6m7JvKb+ScjUkIkkVlj7/mR9KP/GpT6Yb42PphVeeS90Agw/ef5JAD+Zi1gCz5P26zlw0AShl8IHrCOfC4ZFBWGUDuR0w7xXmXM7xtJLmFhdirTXJms627rDb0t0ZwTyHybE0NNgPkDQYfXN5aSFYwz7eQZLwypUrcW+DtOPHaRdz0zPptXeupK++ciG9yqtLZ+8nACTNqixftfeIHEsGpsh+pLOZNqq7MwdYbMHck5nlEkKWtwbzc1nJsugGALj2DZP/CaaUdWp9yFy3zjxuTTY69046KdZVOWfXOkbu7O2L860tz6SHHhxMv/BffR97AOZgA7qory2YlU0trBVW+tIXfv8b5GxbT5/69Mfpy/OsxZDczAsbbqjKmcV4F/NB9fETn/v6HY/djRM0LNCwQMMCDQvcuQUaANKd27BxhoYFGhZoWOCuWOBOAKT9M28EmhPMomD/5NdYgAfI4w4jO+ddkCsHEhreaGhvyUC6ej0tI2E3+/yLqeXi1TSMREMHm4bWkDyqWEuVkzRzabJDJ8AOnWh+UuE/GaDi7LIKwvFgBGveBZh8Nx5ufoJJA1DBBi6XSado/jr2mSGLlqPUA4DBYVokg4oDPgCkypFqVK5gRwE8Mj1Gx4COhgwgXSTJ66tE5j7DJv782nxImJwiovMxNp6n2fwexdE6ohwJexi3MS3aSwZSgFPej8bMAJob4noAadt8HlxfsKp8rsMnAI7KmeabCF6OusqsixYZByGLlaXt4h7NPRAb7JzbIQMs2chZ0i+DbxlfCV5T2G3DCE/OP8mG7mwFIP0BSZzHMTDuoASEkA4CjQ1Tb90B8igxB7DD+QWRlLCzfNuRuB5byuSonKS+j8+M4rTswcqqIskN6PQzyiCnJANIMo0ygNTFNcwrJRvJHEgdblb5ropvj7KXus3suKoRxBd1CGJuHjuPcFp6aAWeZXtn+69867l3DYD0G3/r8+G8DsdXld/FmxDgKZG6Oh16cAIZSRt/d/fGfeiQaQune75tI3K11RIOh0hqzL1nqTKEeHCAueEf6B+KLtdGm/a9zJBOnFDh5AlJNjXtYYzIRBLU8xoBIGVZNq+vA68feZ0WnAJKeBkJrdNGma8CIE3jKJvHSWIC7VZlZQQhAaiMixXMFECyyxR2SXFC10vAWRavaXSvZTkCC6TIkflqlO/01C7gVaTrPGcwhAAfLpMzwD5y4MCB+KyAFd77JFHtB0eQBsLBV4AiQdPCuGrj3o3cFyjbFrQgEniTTjR68EBaxrmppNGNG9cCsLAs6zgCi9za1bHLYbtj99yb64b+V/IgWE8ZQErpJsnMBfWyxBnABHWhJJ9spnWldKg/yxqR2PRlgalZco34+QiRyptbOGAiF4jglOOHNs593t9chxUg+GGuDQEnx/tNnTrUtYDhBnlYwqnEPeoIEhjUfjq9ZK15bZ3115Fp0iFkfo7MNMvOJZ2d2tf7D5Csku1brxxpthUfAkhK33gt69XBXYZTfIYdS70UQCTbYzeaPLo7c1OMozj9xsbGUh/gZC/R/AKYkwA9ltlzCxYaGe09ZoB7VxrS+zGK28/uAUBqpl6Nfo+AAM69wdhYxmidXxPkGxGk0KZHTxyL/hLkK+aDdfrCIuCS9VzaVpFmzIBXBpJKXdQDIDsgSwXY3A5cKoPZXqCn/nx7mTV7hsGda+89V7l+RNzf5rHj3C3zU90xtwBE4YPeBXB2v6sGpaod3u6Y7DTetU+p8wI45X5TyrcLQMX9WwlMSDGu/xEA0u0ANs//v/6937rtfd/Jh69+6fMVAykzgSMH0g6A1Jlmaz3pd7/45XTfoX4c6ySJN+dbAZCY9+aQ2qptLaVj9w3TtgEoSWjS0jycXnt5gvGYsXkZOc6WHsYnpOTkBtNmlakSi2+GkWJaLpkMAtH25Q0GmDx3KvPF+IDNBMDtm4U94Nws+BB9RWlGNLu2kXabZVx5DZDjCvafIm8MnAfGeRzLOOq7YF40AyDJ6thUJi7RnxmrVi8DMl+cSQ82n0gPDBznPo8HmHHvaeS/iEDpZ/104dUX0+vfeIrSL+JchwEOA2GZsjlfDfQjSaY8sgwa5pM1cryYG04mTkhOVnKW1tEmY6WO91mAFNuq4LhsVB8LBAasOXbANhpbnk7fvXYpdR4HkBsFYIalsiHgL6gj6xCmpX22jzF5dGUqPb4/pSeP1tJ9vUtpqDYL+zozSppkyAokbe9L515YTF9/6jJ2OA4Dan+aW51Jl8auMk/0wYIZhqFzEKCN8ZZxcmRoOGzbynixslxLL738ajrzyOPBXrX8Pp17ZJdoK+fdfkB862r82g3mlxvpM5/5HCDS8fTyyy+nX//N30jHT5xIV65difmoBuMqJNIY8o8dOoTdBP970iGAuzdQDLhMANgMY9Qa88k87WFJAAMwRmDBPE+CiUKQ9pMNGR1/BIAksCKA9AS54JRVW5ibiToR+NqivbW5HqY8zgU//MkfTB/4wAdSj4wrbCFYIXM3bKksazUu5G6cQc/M/HU+y8ExsmZzMEgek107LMOwunTpAjJ25wNAcv4QsAqWNYCa7T4YM85xgCzej2sEx4mRYeUDt4KBdAWw03nU3D+ySmuUYUXVBeyxugT7CPsc7u9In/7YR9OJQwcIGulPL559kcCBrnSa3E+u6SdvThJQQE4qAKp55ptW5qcsZee1aVPMt/tHhtOBffsBUG0DOUjGfj4FcGRAyjx/u+npMOcQAJILX4FU2/P+fcOsLfqzbZmrl1mvuxccu3o1DTFPjwLmHB49TC6ud9KFG1Pprdla+uZLZ6scSRlEiukFW7qejEbCI1QCXIVhC/czkm0dZm0TTK3M6TJ1+QzMKgJByJHknH8I6b6eLsPNAN0A4mLtVqkmRPvhrK5fOmlrSmA75qy6buQ3lr+ns4m+0ZL+3J99gvX+NO2OPSYBbI45qZl+SQ6kr3zlOYDyufTZH/8kYw05wdpgRLlQci/DmBPtJgAk1wd57njis0/fybDd+G3DAg0LNCzQsMBdskADQLpLhmycpmGBhgUaFrhTC9wJgDQ6ey4DRXUSde4bM7gTaExm7FQybAJJspAEkLZlIF2+nhZfOwuA9FJquTwGgIQclNH6gVDEidySxLI+/gxwpmINeY0K+9GZH3sZ//FhSDKpP64DqjpPVlwTlInMNYEWKV8Rjn+j4TyHG5ZKki5OqANJ4CWKkyM6g/ITOw02ocpneX8c1xoSdlVtcA6PMi/QHBu+C+tL6eXVhQCQLiJXoWDJKTZ0jxNpeBoHxlF2WiM81dUPlfUAz9iGBTiV70mHVpTdaL8AkSowqQKUVEeSoWQOJB13boDCAabtImSwACIZgNORrTNZmagcIS+7QwBJ0CDbeAdAkmlUrm8dxK1633nTKHNonfNPsik/C5PgGziiBZBucH3vdZhjAkDinN2CRvxMICck53SfCuTFjjTDMjKQotYroEaeUwaQctsqAFIBAD1Wl5PAkewjX7sCrCoAUgVW8T4ApGhMVeLfwrraYclF5WaW2p5HVG/lMC7OzMhRExJd2dG5/M1n3zUA0hf+4X8bZVI7viQk9r0SXQUQ0VmvUyiiPskJkR3iat+bRFhGW2aKCDr4m1VkigrY4/sMauTE5D1EOPsQUNqQXRNJ0VvDAaO9iyyeZbGJ68gqIIZAhGUzglYnUQDSgg84cDLIlcuo86debqzIwAXQpWMVz0QGtrgebbIN5+G6LBPZdlEKA6ZJ3GxCbs65gHMmHJ0ANZvmcbI96CC0PpUrE4BT4iwADdwSfmc+HBx3c4JPfDZAeQUCPH9I1fC9EcBdOEf9bXa05txMxensZyXnjo6UsAlOogxUZLbX3OJ8OFcGiLLVeVSklaaIzs4gz0icNw9Vu876wkicujkfEdT5ASgbYIpJ4ztwbnHfFdvHMvm3bDLLbdmUMmwiej6388LAdLz0Wlkmz3pV6i3nM8j5pSyjDluvo8NOaUDPXeTmrMuuShYwGAAUe/zGRLAElJQLOcDIr6IDKoNdOgczSJb7WDCyGBe9vu8FboaGRionYY4s9xhlEm1HkT8vXit5VcdOjGZEt4w1o9FbccqJ3sgknMIJOIBz1rbj/LGMnJLMsZwTimho+o/ApUyywiBjBIh8IksECvgqc0wASWaY81I1UIYtA2imvrVjC85m+8rhe4/lXD7Rz3Bj1QFIJQfZXgCpfnjaCyBlUDDPbzGi7Xktn9UDSGXML2DL9wyAez6oB3v2glQxr8asunvt3Z/vMotud42d81Zz1l6Qay8AdXuQKccD1N/nLoi0Cyzl73eBqnhvXp8AaWxvVRBKNb7Xl7ceQKov4//2f/32H2e6/+jvvxdAKhJ2jkmdaX6TCPun/iAdGe5IH3z/IzsAUuSqow8uIvHWg9N6YIiQDQCLpq2h9MZr0zhryR+0BJDSLuszS5YGA8d/tHGds47VKwAu9hX7uGsw5dwKeKoz13WdOeVkT5oXRpDVnCY6qbthFTTLAsAp39QKMNq8lm4CiF+nz9ygvY8DE61EVAkAN7lcfMY4T2QJXKbUjJN7+Z2bKV1dSsc3D6f3Hn44nTx8IoCSI/ffF+XrYS21eONqeumrv5/W568BRtPHkAteArR1TBns7wsJz2DgxHCY14kBKOHkd/wVMImH98uYIss1WI7YZWWZY+jvy8uzBDc0paHD+9Plhan09bNvpuZDg6mN98s4wzeV7OK5yZiovBsDBWuR1tQNmHNgazI9eXA1ff+xjnS8bTF1bsxFPhzl8MzVVFvvS8s3B9LTXz6faosDzH2D6erEFaTimBN7R2F0AN4cEEDqDGe7438HsqAygpSvuzk+lS5cugJbEqbS0aMRAyPgJ8giG8Y22gerU2Dpy1/5D+lDH/pwevy97w0Q6iI5jf7Jr/3jdPLkyVh6Z9ZtlkITOFqHdeP857jb2zsI++gaMnmzaQJn/zLXWaSfLFK/q7aRiHfCtoxjzbyXybYpSzDWb1Wv3JGwq5b5fDw83Jfe89ij6ca1MUAkZOCUVmMuFDTJzPLm9OSTT6Qf/NjHY35yDhyEuZKDUWCKKa8YeQ6ZIyqp1cI6zGNbzgHp3KRtZDXZjmNtAsN6haRfN8avpZuT42mRPJE1AEjnH8eN2em5aO/aSlC/BJs4XxrMYtDL4PBQtHVBnCtXr6XrN8dhUWEfckLdmF0C8GBcJ+ahH7B0mPN+5AlsT0FOnjqOHScBNFrS6YceAKzaSNfH+C3nWYm5CjCScgcoSJtco5zmBD1yYF+67/iJnAOqkiCcuDmVrsIMk320HLkFO+gnvbGuMJjCoCD7wZC5tPYNRUCPa70NCmagxKV3zqc+5uf7jt4bOShrrAnfugaqNxsAACAASURBVDqRXp9aSf/h+VdinSMYFMv1vETMSgwxrzm7lbU1jCHWne3ckzVuTih/E8s0gyR4NbfWIMxe2VTtKhPQTy2b83Iwuqs5y2tuB1OJ8lOHgmeuWSOQgs66to40JADSvpGN9Od//gmOm+Y4ZY2RsNzC4ABIm+v96emnX0pXL11LP/nTnwoAqVVGJONQ7LoEkAwKFLAmwLABIP1HT1GNHzQs0LBAwwJ/qhZoAEh/quZtnLxhgYYFGhb4k1vgjgCk+TfjQk2RAyn06iq0xZ1C3rAJNAjKuHtws85OIG0p64A8wzqL+cVX30hzL76cWq9cS4MASO04okmRE+BJRo3cauxK12VHceUA8rj4NjtRC9jSqrSZiIqJZQVi2Kxum/9DwKkCRox4V7rNTW3ovOtQrCLtM0Bi9GR2OrqRyffhXlO3Ui6XCW4NrHRP3Bo5RyxbLp9BeQJIs2x+zyNh9/LKQnoWh+clwCRc5el+AKT3oI1ymg3eUTZPQ2y0dNbENY22lMW0AyBp5cycig2xZRAw4h6KMz07XVXw5rVyiEWOnozJZABp541+cmqjyoGUpaR09uccBzqadwGkDOKFfF3FQIpKD/ROB4z2RU5CAAn7vUYdBoCEI/U61zODR2YgsdnntYeftVX5WGQfdXAOIzLJdVsVVACp2mhWzdgE3dq+5EC6PYAkqykzkASRZDrdDkDymKjLimFU7jOiEKt2ZR3mvFj5sQuk5fc7Dsuq7Wl35ez8fPFdBCB97dd+KcpUJL0EIwqA5AZd4Cd/j4QQ7UdZMZ0lfm57GCJx+DKOI++/t687nEmREyNAocVwpCh5JnjkQ0dWQIsBDAh25raso99NfgGtMmCR+5B/6xhRIsxymotCsCgAB65T8h54/ojApbxFPixHE+d+m8eFzCrxbyWBllfIQ4HDzNxLnTrR+L3AaYesjtDtB3zgM50zXcqZ4TSUEWTJasHiIW8SY4MyQTJa7OfKwNjvBBTWcdAoNWeUt91BiTpB6ZBu4705oOyDkaCc82k3Jd7qWSVFHk5HZSdOwBwd7T1lEDhGIIdPo6Sr+9N2YcPKIZbbbXbMlXw/2n5lCdm4YO9gHx0zOGIdRwaRZ1OSUFuWvGNxXeWnBNF4FCmgzPjTKSdoVJWjqjedrO2AUbk/CDbKVBI4FDDKUjCF6ZbLn5kzOhSzlCCOOMboFYEY2qD28lUQu4mxpraxDAMiX9fzBgOqGr/XmEN8FCBO1luATtRfAQpkfHm/RqgHDBaOrjxEh3xpGIz8CgBnnUrnmLuD96s4y/thIBWASSemkoPW6yKydH7fQ3/Ysbr3b7/QeRksUQFI6p7yBHMP+wUTUECsygu1wjlD/pGzFABJ4GgrJhnZE+STAqgq+bUKyFeYR7vsmTBDPL4HSKmiqPd+X46t/83OeF8B5Lc7f/156s9xu/NlACnP03uPLZ+Va9Sz2naOda6JLO23spjqAc3bAUe3gFplfVCBP1GmYB0VAOtW6btwhtYdG1NcHfBWf+7cdHbvz/flfv7WP/jXu5Vyl/7aBZDoY3FftwJIi9sDASAd6G9JH/7gYzsAUrDXWFcs0G57+jtT/wBgQ8dAOvvKTYBSAke2j9LPAG3aAT+2ATVbHNOQhGvrZywRzM2ynU2bMEs2dMbmPlcYgTXsab+VuReSYPztGCeAJBNBmaxunO4d5CEJUJ+cJBttjM30i0kYAuMsCScBj8ZxYi/Sv7bs/4y57QIAOHNrTQBR9IvZtyZSy1gtndo+kp6455F0dP9RwLDBNHTv4SxttcW6BXbsjbMvp4vnnmNcIS8KYM8CjnHLb+6gQVhI5l+LMU+QkPKs08ccixw3CrvUZarjuIBX5Ntj4TixQE6yhRkmoXEA8M304OkT6Spr2C8+/3ZawqHdefxUWsBumz0E5QzAgAVMYjZNNZddjqFIZLUtXE8Pto6nj97bkd4/Cuu8hfw+2/nauNsDyGtbP5zOfnc63by6xTjTkqaXZoNl0drSFaDe6Og+wDFAAearfbBeBLdkEBs41A9DaQpml0xGgxtkgvUji+Z9ms+ptSODfGOwj+4BeHgPEnAtMt+5/vXrN9KXvvTFAEiGhwfTIucJOVImny7uax0Qy/FPQGR2hieM5SsA/zdgCs0wltU4zyJgzGqsj/MYq+xaiyCS7cU+x4f1AFJeL+dgIYe9o0cPpVHqaXpyogLrCDxxjmcslB9y6tiR9NnPfjbdd+JErFWd2zy3ZXa+LACS91urZNW0iyxaH0WIINb0zqUAFeZ1cn5cI6BianoCubjxCKZqom3OLc7F+O3aqAPwzjk1gxo5GKawmsZuXA8bD8EIUhKwm/XLOCzpm7CQnduWAY7OXSS/EDKD87MrBFHBBOL5qY9+KI3QJvePDqXJxWlYaDXa1Rna41q6SnDd9MxcWnQfg91JTJWlIpHC3iCIZ9ucQcP96fQDD6bjx+6hDSA5S30LXL1z4VK6AbtVyTiDaByn7If7YB21RxBLSkOANgcPjUZdx3qCWrt6+WK6duVy6qOPPHTqZOpjPddKP/z2y+fSNwFwv/aykuWVOqFrEtdextwY9BBrgzw2hH2xkfuZLtZHrsdivSer077HwzHBNtwPsNXNumeVdaaBNx30fddLgs+O/64zZ8mp2sT83i97irHCY3JQDuA27b8GSNratI49ttIv/kVyILXOsIcg8KkVqclNbIV8XtocSt/+9mvpzbNvp5/+mU+zHlwCoIWRBoDk/Jw2KznaBoB0l2asxmkaFmhYoGGBu2uBBoB0d+3ZOFvDAg0LNCzwn2yBOwGQDiy8la/L5sZHSK65E4yNYvV046bXIZg86hmwtWDTvs1mahXZuqXXzqWFV15LrWiH9wsg6QTkHEYsZsQmA0j+GacOJYy8GS3gUcEeWjh3MHjcoyjxY6JbHXn8ZpvNM6r/aUN5OMrbxKasAxCn2UTBbH4tr9GIa2j3byjrJAuAzVcHFyIfc0RTZjpSLpP3ukmBQiaDr/CJZHdZABMCSDgi2fxNs9E8X1tIL5NP5Bk3eOj/91KOB9nQvQcHzRkiSI+yARswMpCIvOywzec3/1OzTng3rRERjTu6cnKZ61UZjk02ztmZU+U/MTpQJ5gmqACk+HmAYhlsy+wbGR7ZCaZ8SGGZ6OhUuibK4SYtKjMzkLakCelU8w4rACmzsjKAZA6kAiB9GYfVdY7s4ViEpAJAGuLHilQIIJmLqIPfal8Bv8hd5ZkprHGAgkgZ6vE1uyL9TbQr7yPCxrNTODOQZB4pkcE5AzyqA5AEDbjZDu5DKTvP4aY2zhPt1Jsq+Z+qC+xEymbHfLTvyplY/z6sqaM4bL2d5r/5zLuGgfTFf/CXoo8IWOhccGOenaj5XszJ4r0XYCAAVN53I2NnGxkY7IGRQm4ePh8a3s1fY8SqoE8APZGEK7cRjwtglg2519S+OuA8ViddSfxcgAsdf/6tdJoMEn+zuJDLGZJ7FGwnn1GVvLrIx+n0Krll7LfK9OWo4Awq1XD6TM0sEWW7H2AIRxoA1RysRwEhnRnWmdHokQOJ9miEronBfRg1q4Nqg/P66nWMNLaPKWtj7qEMhOBco6wCKTqxBMqM2vY+lHW7fuNmREKbi2cNAMrymRy8sKki4jak+8wh5eeZwaWjKqTkcOBYzpwXqhtbtCFrMxUyajr3zK9UwCQBFm1Z+rT1Osc5Qj6O+zBPQGZwIZ9zhN7IeJPrS8ZOZpJlINmIfHMhAZ4hsRl50gBGbCM1paq4RgA/2NEcTVnKLQ+LATr5H28ihwGSfJHgWyeg56kAHM+hYy2DZgAxfN6O02pujoTfAbRZt0iAbnGPOEsL+Oa5Alyn01ofPeQKKgCS1zNy23r2YbSykpgxllQssNKHC8BUchkJgvbjUIuk3Vxfhl6R0gu2EHU2goSicj8y1pZor6PkxxDgXHKuiLnGcTqzN5Qb2qZNLeHo03mZI+Tbw9HdDhgpmG90+DhMp1WuLYv1+ImTkQ/JeU82lE7LJdqm7asAE9pNmxXmh+etf/xhTJwY5OrGsHq2TPnbc5bz7Zxn92e3/D5IqH5XMbl8X8a/W89dSY3WFbJ+DHXo2AvCFIAo2rM6R9G2dgsS4RsxTTjeRiHiNZgxsVYo8kMeaRDG7ve79snnK8B3AZacW3dYSk4J1WXr72mXyZudpbvTxK7U3t/+v//tLfVyN94IIGUWcgaQsuwSIJJM6G1ymWz3p99/6qtppLc1ffgD78Gpa//N7aUV5+uS6xlYGjISz5+/kS5fIACg9QDqcH305W76p2A3eYHalKCkn+F0XVtjHbZhph7ZOsjWEQRgTrAdhqegEQEy2lH5Te1ksEfO37UQbb+LcwnAt0JXiDUJZdpicl/DWT5dW04z3Mt8T3uawAE+xVi7RFk3ZT2xwNkCwBFE6uIeJ89dTy3X1tOZ9hPp0YOn04Fh8tMcOJS69w9Fn2/Hkd3qnDE/lb711d9Nm2tK800z73CN2Wnk33pj3OvrETzPfSjkyBz7ABKcn3JQA+Ocsp3+o++vcs/L6wTHzNL3OXfLxk1ysGykJ953Js3Sh7/2EgASTKHFHsZkrrHZR1BFO3bBeb0N+L2tdJ/j/iYs6Np8Glm4nB4d2kqfPDmUTvXDaq3NMVbp5O/ChgRpLAE+XGHuGmsjNxOrIuZa7bZEMIDl3g/bRJv2wvaVgdTCWNwHI6gJhoayhsqALgP2uJ6aJm+RwQ2TkzcBQ2Cb4YwfIsfhmUceTYeQPxUUbxFQoIyOp88880y6culyeuTMGdZJSuqBl8Gu2WKOyCBAC2P0UrrEWn2LOeG1t86nMcCeKWXssKcAknl+tiqGT24P+XchP1rXlw25sbc6Ptu9O0luc9+x4zt5EDdBJpa5Nk0CBtoW9d2fPvdjn04PUzbZR3ntQblc7zOXeZ/mJNoFNzMLqaxtnOfXAROXkcfTjoJJzn2uDZyzDRaxrSjNuJ88QV2MwbNzyPg5F9qHYNAJ9BtQ4zzqXKDMaR+BB5fHLkfbd+4wV6PlM0+SLFPnt23KtbLZhrTdRPrut56liW6kE8Mt6WMf+lAaHRyiXY6m8ZmbaYnynT59msCXVfropcgxdRMQybX1LHa33ynF2NcDwxe7DQ/2pcfOPJQeeOCByD3k/HEFJYd3qEPzYcmEck5dZh6S4XPy1ImYT3woLXn48OF0BAm9DYBhmUljly4CHM6Q7wpmHIPM6ftOBdPt/I3p9K+efiE9e/YC7UWwyHEoj49MX4wref3sKj0DO4wbBKgYv9FhMJL4DPbqYA/mPCjwd5Cck+Y9apVtyL3UsJUBG449srZtj5G/ifFlPaNUsUbrpD8IZLbKNvM6XHOZsWYbIPbg/qb0l//yx1J3xxznZB1GZJoyujKQtmBoPvfsG+nFl86lz//Mj8PKmqM8zL1K+VKGLfpnrA8aEnZ3Y7pqnKNhgYYFGha46xZoAEh33aSNEzYs0LBAwwL/aRa4YwBJ0CgYSDqRK4dWvOTcNW7JQ9YgovcEknDeEsG9NTGbVi9cScuvv5mWXifx8fWJ1GdEv5JY7Dxk8ASLKbaZOiWrcylFlDGlCkBSGiODCeYEcBsguLFl5C2b63UBJJzLG+xEF9lw1nCOtwwfSJ1KYOCokD3jmWQ9uQVvYnO4ycalhvb4Fk73Npymukhb9U95mbh4AZC8He9LAKlEtFvaDCCtUIYpNj9v4zh4iejYZ3FEXkVSYYAjHgBAeh/5Bh4m+u4I99uvozoAJAEO0Q23VZWEXcjj4aQxd1MwkHhfAUg6aesBJHGuLF2Xwa3s/ApcJuNxsY3Pzq78N/em05f70qkczwpQCsdrAE04MXBy6BS1CguAlPMgZUdtPYD0NPIfX5aBVAcgHcC6MpEEkNqN1ldOhvcBIPEaeudhYJzNxfEQV8/l1Oo6E4orsTgidUr7e4EhzMeGNQNIJrCWgdSlLFYASH5eMbwEkAI4sj7zGQPCqhyVFUaYO1QVkZ7/3AWT8pcVEBP2lvlFzqtvfPtdAyD961/+xUiibSJwozV17ujEnidheDgSqLe+/p5woJn03Mhv5fhWiVK2Cbp5D+ZElQehyDgWh6v2koEj88a8LRFhTnssQNU65zRXg46bYLbYziq2W+Tp0ekjIFD1cftVZqCEWwinA324kjPS1iUHTnHGl7xMtlmvERJxtNGQZKEjbIAcK9EC5TFyXmwg9WQ0r0o8AXbUAHlxHK5vLsE4GSbnTGYn9HXrkFpNPb3ma1oMB2k4jfj66JF7o684bIQjir/buJ7nMTLW3AkOEV2MM0rJ2BfNP2HEs1G340R6e4+RuyHuF+cag13ORZSds+sm3waMUkLNexLY6AaQUkJN0EPnWcg24dzxvP5WAG2FcWsAp1L0eexgLh/lkUy6XQCiqanJkDdaWJgLh4zjivJU5lHIOSGyAzjqksj7sCnlNHJdZ1hxvmqpufmZALMK6GS9yEiS6qkUoYC+bWSB8aDDvEjUk+0xgDRkeLTpgQNZYk8gamYOOSCOFbzxaWJ7X314rDlLvI/Oju4AHR2LQ+6QcWh6msTZtHHL4zEBsJms2/ZcMQx0/hcpR8slcJdZbLY32hBjtWXTcRWyjpGzSNmhzEgyol+nmZJ23mcX4L8DiZHSq7Q/k7zblM1hJ6RcJAcFIQv7KmxLuxfeWEYeyHYqk/Xg4aPZCcwFYu7jYRsIBxxlivoIhmzFKuX7whIrAEfJeRfv4/p53oicPnXjV/0YmsHz7wWYgkcgCOc4WQE2MU4KNDn3+hPlUx1Lq/dlXIjcR/wnYyLy5wVofSuTyHPZtwv4XkCxzMir2LxR6gxMlIdu6JKezn5pX3PW19bmO8mYmgwZbIU9gwNYAUz1AFucuQDp1fl3gapK6jAYZXn9Uhyj4RD3moKC1E2wk6vilXL90v/yD3fKe7f+ePWpnwpbhD2iuqq1VgBIyJ9tdqevfu25GMs/+cnvpz/BCllfYMxgfMYu84BBXT37CJBpTefOXqFNtwHaMo6QfEhSgCyiTkCcVhZCMm9Kv9iGORNAbwTZ7NZlseVOu+Qkzi2C67ZvHfEaWPaefb4LsNe+ojNbh7ygxSp1pOzZWndrmiGn0DIBC9NdreREAsR1jLWtUfa29a00f2EsNY8tpQfSkfTB+9+fhgZH0yh9pgsndLcybhI1aA9NjPXjV99Jb736XFpA/q0J5vcC8mDm0zO/nDJjPkoOJ4ED+3Wb8rasB32scey6eR1px8uUfYVxoLNtOPUy7l658Br9fTmdegCJOMDt75x9I01wj52H7knbsDnGNwAicKivEmyzBijXgU0XACZAmIM10koupEPta+kHjvemJw93pdH1m6nHvDZtQ/T3zTQ+P8s9HEzXLyCputofeaHWGPtWccg7Bpr3pxvgp5uxWOCsu2cgAg/aGRObyR8lI6kEAgiqyqo1b6GMGsGPNsbZfuRaDRIZgJEiQ9d8bI55V1EBeOE734HhspHuh0lzgKCObsA/gbVVgqBWuLcbE9PpEjnr3gSoGATA+/LXniZPkywbmVrM6cpBx+LKoCPXR5USQcWEyTBSFcBD+zAvleqFA/3d6Qj1OTUzG+PehvMEHarD8Yt6/ZGPfzj94Mc/kY4grZYlU2FDLQEKAZoY2LQReRSzXKxzq8EeAhL28Zmp6TTPea9fu5quI1HnXNMNM6uP5zLrVOcix+sDB/fnnH6AGMqQOsc4l9j+ZUbfQJJOmTfn6F6AowOHR2NODlZyBEVkWdiSs09pOx/d5BTq4NmGpO35s+fSt5/+Rlqe2Ew/9ANPpIfufyByPk3NTKZ+GHWCQSuALVeRsFtk3pnhuuv0pwvvXIr+de8x2h336HpnH3kKT5w4nh555JHItWg+xzHyL5nbapHfOe85x7h+GBroYQ4bTL1IObYrgcjc30/fETOtwWpiFZIWmX+vX75Kn9tON2GXHRg9lE4R2PAmOZD+zq//67TA/irnkcoBfQ5BDp3uOZrs90FBqtQLsKcs9g3WMvYq5aePHpUFOBD3ceTQYdqsDEglYhfynOv4gW0tt+8dJ0ICmIW96xgZ8o5n/YDAAf7SHmOcdzOUDDxaSb/01z4NoAoQvjXN9QH+3Atu0ve2OtOLr1xMX//mufTjn/9cGj1A+9omx6VziHsljwt58ypoISa4pvTez339bg3hjfM0LNCwQMMCDQvcgQUaANIdGK/x04YFGhZoWOBuWuBOAKTRhbcD7IjEtRXYk50bldPfv9046tASgGEDYoLYLaIpN9igrL5zJa2++U5ae+vt1HFzOvWo2R3J6I0/zbvMyEsUS/mcYyTnVKrYI57S47wOF478R5UzTHZOCwwDYrqR12CTwus6G/7OR86kzo/8mdTGJnoDiYk5JB8Wrl5P7Wy0BjjxANdrwbG46eYReY4Nc6SwMQr2iyBMICiZHSSzSQBJx5FspV03XHYCCiBNshk8tzaXXiJK7nlkP8aQiVG+4gE2nU9QvodxBBxhk9QvaIPzJgNIbr6zrngzNsuOKVxhfwIAaUNnnQ6/HQBpF0TaDeTOQE2pJzeR2lxd9ZCy8xVnr45y81aZmyQApKxAGOyo+EfZoor/EADpGqXQ/Ut2kpQBJDbTPA1YjHwE/N1pnWlz29EOgKRsiQ7IAiC5Ac0wQ9R95ciKOrfsAhmeV1YTO1Vl7IyzDACJjWenAJJgFe/jXnfOkwGkkG+KT0u0uxVd9bLKuaiDYKd+w76Zy+UjGF8ViDTz9LfeNQDSH/w//12+J+pPp7tJnmWszQebZoPcOuRUIHeDTqkVHBIra8uxcV8GLIjcRGzsd5ho0e8iPfKOU0UHvw4J7z2c2fSLWZwhAhTWaav5cABXIkF5SJDJ/MmglI9gxMhm4bcmX49caTpE6W8yNAIapD3qpDHK2DFE52YmG8Bki6hrzktFmAC7LcKVzXNhziKjY4mAB0Ropc/p21hdxxmPszGi+Pmgs4nIVBPCE12vTND8Ypbn62k3d40R6YAHgmi2TxOdU95eHEE65APM4hw613QYGb1skmftmtkQ+texmdHRlaNMb0swe3AmBqDAIFEYNXGMNuP6RlJrUwGNkiMqZF1wnpjMW6DG6GnlaOx7GZwwd1wGz0KyUIcjv/c8RbrQMulk2odMkM4xASTLmsGZfE1zZvgooEPUCTUhmBJMJOo/OygBhjiHDKGd/kh9ZCA296UNwpN1su8AH+FU8nslgdri9wKY5tXy/nQ0C/wEYMnYIzsgAAsBedqu9yvgIitNp1rkQrIpYM8d+VH7o+wybFQA8nVtbvu0DeCcirIpy0VZdyT2uC+BONuzryFroz1kmvG3jlzra52IZZkzOr8CTTfBXPXq9wEgysDz++oR7M+CMgQjhvEiHFQENeDUXeN3h44cDoaIkkMCvUXmrwAXt7BgKHmARYIt1o7lrECaerBF2cL6Rx7DysCWf5ch0zyPOrcVgEbgRSZBBGdUclA6e+sf9cygUr4c9e895vPVg0/+Nsbaqn0UoNKzFkmicp6dNlVdsMLAvud+oi06c3DBAvR4P9pDllz5XbbLLojle/OmFHDLb2MZ4dPxvTJdPfsryhayenkeUhLTRwGOSuH++7/5j28p5914Uw8gZaMWB71cDlh+G33p608/B2AAgPRDH2G8hwG4AQNRAIno+sWNzjQ9C6ttpgXnMAnkYRfa/gXe7As93YO0awN3Mki1FWOmeUSy/KKmK6CS7wsgGp/xCwMF8nHmCFtBQi0DAY6d5rHrA9htwsEvu0/Hv+CjQM3S+nJaYl2ziVzqYl9HmiJP0xQLBOXsNhkHBflbuafrMNUP1sgb2XEi3dt3Tzp1/6OpE2d0D+OxElg9XGed60XuKphN1985l86/9ExauI7jvQkAgPVXE+tAgeEOxmlr2rEg+qszjQE79qMIBGG8c1yko29i6y3yo5y6/5G0yrr1yuU3kYibYZxAgg420OTSfLrOOrF1eF+q4Zif9J5Yg6xQDmY9yA/Mf4zFGwB0NpQAPFen0/39G+kj9w2mR/traWSLvCsEL4REK7lc1tcH01uvU2/L/eQ8OsyYPUd1A7rDYu1kXAv5L9puL7nxDFQwJ1EbbNU2csUJIG0bKFMxZ7dl1TOmLlNOgyHMieO4340dhpgHerGhcq2rrHlnYK08/9wLaQmmbhNjr0DCEEwngwvae8iRR1DFBKzWq9Mz6ZW3WLdjuYvI4TUxLguwOFdGbk5bkAz9gLFdKdJ4qG9tXIs1RA4G2mauacMsKkjvJ8hhkLxzU8gCmp9QmTYQN3IEkT9zpCf9/Od/Jj3+6CPBfr0Jc1NmzTxgm3OX6+J+1tMHYYV2E5gV64VKRned/EPe1/jYVXIKzUZASQ9zjlKkskadr5WuM6ed7B9BOQEXpfocn+geEdTw5ptvRrCMQQMytwRK+4eQDozgGXJtyiyt1iQe5/cypGrMm4KR7QSA9JKbyo3B2RdfTd999oV04sg96cPv/0CauAFYRL5Dgx9OP3wmAClzdzmi3SQwIlhEyp0SnKP8rAwg262A0D1HDqWTD9wPANkerJ3x6zeR4YN9Rw4p1xrKoDpnCYr1D/anYRjZvUMDIdmrhHXkt1qlPwIMzRFcoibd4MAwbQ7gdX6ZeelYevq7r6V/8u+fSssoN8hGk+VtwF2s5wSQLKl5rioAKdYk1rEpwGi3ptPczzWHeVo3gnRK6MU6pso/5lxUcvw5/86xNnBcCrCP9ue5rYfN9ZYAPzsM/uM6lmcDmbrmZgJ+etbSX/2rn8VGSBVvwRZsMiDRdaMjVHt6+exYeuprb6Yf/2kApIOsM5rmUzsBgrHLoMCyIzOTm7YPY9JAxMc/97W7MXw3ztGwQMMCDQs0LHCHFmgASHdowMbPGxZoWKBhgbtlgTsDkN4JkCecP+6Mg4G0y26J6FwjEnHCbbH5wW+L5jSOP/Tka9cn09pFImHfuZg20OzuJOlr+dDkqwAAIABJREFUD5vBFuUi2Hns5isSRNLJlSN9C3jk/WeYKn8oeBSgRnyYk6GbzwSXQlpms7HS1Za6Tz+Q+j75A2nzQeSCcEw3synrYnOx9PpbafZV9L3Hb6YRol0H2OQYu7yt3MX8NGU3N0b2FeKejY1F5Chy4xEyNjie+S77nLIbymD0ZTbhE0TJnVuDgYSE3fNsTK+hzT3EIadx3j9JDqQzOPYPsYPuw7/ppj/M6Lljo53vJ+cHijTtOwwkN7batTCQQkamSHbE0XlTlKOvc46O7MPMTsCc1ylbsLBxBJAEsHwKHhXpp9YqefyWKE1omRRbZwDJXeQ6jt0JnLqv4vh/ms3fU0T+ykDq4ggl7A7wHOKJIn9mdHG/wQris1ZedS7kR2YgqZ2fr8LfOurjshk8zOAaD/X1+ed37YJIfJcZSDiK+KzbVzf3bG6VsBNginNUblQvmQHJHG3of9kiNuVAierqNP+dHaLZiZghuCpbUny+naaf/ua7BkD68q/8UvQBndK9RG1u4E3V4bKiDBdPnS6DMFbcuAdwUEkeyYAJKRhlSCpwVqCtSFy5sdcpNk0SbeVadCLqrPX+r1+/TiLu++N3G0Tk6jzQESPgEGwb3Z04DuzjghmRvwLH1wrRpVnSLkvqzeKQau8E4KAcwcIgAl6H9CrOkBr5b9Z1oBDVrsNTx/YyTjKdCuKARqQXUEtW2vbGYpxzchppMpxuSq7YZlbnYC0JZHbZ+cxvsxVgi4CTtSo8Edr+tOvCBNIGRXpPP7j3NEIktwBSN5KYwYSgPekE8b5Nri0oZ/6bwoTxO50hOnD9vcwa7WGLN3JaWwfrJONQOxJ5Os9Mdp0BN6BxnC/+zpxl5jTKOaZw2GBf73edMXdzI7fvAFAYwHTq6sCRgRSgVOUMFtgr0dZ+bnkzkyCzyjzfmjJYVV6qVio25zOopKuwi2VX5k56lNdYY+wrOXui33I+HUJGDh9COsdyCXgJJMni0jmfwYcMDnV1K6OFo0cmCf1Lp5zgik1S9srNmzer8uS8JpbRcwY4VJXHMTAAH9lRFUjm+G0/mMVZGWwuwUnark7DfUh86XhbIifGAHmOlMCxfRp5LYg4h7M411dO3C5wJyDi+3XuPaL9eS87bNuAiTBRZspkycU8HttulfGbox2sEPE/euggACSsp2pMF/Rd43yRCzBOUYCL/HvntwJ4BOPWFlsd4/ExTglyBnCy+yhA+c4xDnsVYCKjdIdxpENN0VfniXKOikVQDxxlQKhi7MSQnK/3h7GOyvEeox1L+eqBslJaGcRx7zGPVeetgJ0CNJXfxb1X5SvXX0PKq/xdjs+v2YaZVVgxeO19AmVey0D6bPSd78t5NunfWbEzz48xVzhXF8CJT/7G//7Pb7H53XjzJwGQvvHN55EAXUk/9MMfReaM8WFTCTDGdpyoq9s96fXXr+FMl5mhnGLOMxcR/Nijq7MPkDizLYRRck4/2ODUQRtP2ajazDYc8qQBWvs9wQn0afN/yXyYvDkRg2YP46h9a0CQg7WO85BjuOO8TEOBcAHuRcajOYCJFZCCJXI0rYz2p4XejjSNYdcFB2XVkENm7MWz6Z7tvvT9+x9LhzoPAuicAYxgrAOc0nnfRzCOQUOr9NNmc0WuzKWrb72aLr/+YlqZGmcNgZykzCoZf7GWco2WpTutOz93ThM8auF8vpq/SDnJdkAqn9OzU2mFPEhNBBzUyGXZ0WluyJa0zDm6R0bTlnn06OjzjG/mP9pWU1eiq8AKY9+KYzTz5Cpl621eSu893p+eONiWDvD3AONMC3Owuflm5wHQZkfS3HRL2j9wL3XCvMk4oHymspkCSJ3USRdjjIBYDwBSp3mSYLgYfFDG+2CGMk8swbKZmgMcoM5GkGAVqIh+QMPsqOYAx8hFApyuXr7C+ol+x9hj3iOlmwUrlBNdk9EEcLlE/X7jhZfS2QtIngn2MBLZ/bSndsx9VmZczoMWuVBlrTgmeyzfCyDp/G/nDSYGKCOfE3Pw1CzMUtsWwMb2FvM164cPPvFo+vznfiLu5fKlqwGQyIgVfPch+NNNOzh+/Djyc/sYt/vDNt7j6iLjPFJ0czOwkKg7bbLGGmIGeT9xfwMYDJw5efJk5Amy/QcDqsrrqLzpNACU7cT27FpEoMz7EYiSAbVC4IPvzTNlTh9lAV1nmpvHHFuy2PoAx2rYbRDGmMFRr5L3dZzgtfe/74loGz7sV0eOHAkAaTNUHVrSBOwpAcSFybkc4MD5BagMaBhGwvDQwdF07/FjMUa7ppgBuF0CPJKRFfm7qEclGZ1/OimfgGG30nExfyvhZ06lZeqaQAaAXeetYLS1dTE3yYLuTn/3H/1a+sa5S7RtgyayFEM9gGTQmqvj+L95ZQVguP8ugNph2lovZRVAUnVA+9r+MuOPsYk1TAb/c1CHspF56M1jbx5n8xwjy3hlUaZjVwQGOZeaa3GNHLMt5G7r7s0AEkQy1orkTKsApK1YA3Wk198aT1/4yuvpMz/xYwBjBM0AIHUYpFLNfwJISjtEeQCQnE8ebzCQ7sb01ThHwwINCzQscMcWaABId2zCxgkaFmhYoGGBu2OBOwKQFi9l5pFOsR1HvNHVOnPMBM/iXODIPA9E1JHRNG3j/K3NraTV61Ophpb6+pVLqUlZCWW1lLBj4yZgYYLWAEBY1OvMD0d/yOFkOSA3LFsu+JVD08ml81AHmJ+HM9+NKfJPvJlDbqJ23/F0hI1D8+n703U04S+Sv+O4m8YN1LKRR0lsMFfGrqT0xoXUT9JWlFTYpHMdnNwbSJy4sTeaTtgo4zBueYKOk5kxATbk8lgWN9JLgFHj/O4sG5yXlufSC0tzaRwACfnzdAbn9wdIjHyazdAIToF+HAtKrYWzTocGu0zvzy13S9xQ1vt2962EXeQ+EjSqy4G0F0CKYkaplL2pADjP72aelzBf/PONVakDkQuwaWsKMCsDRErCRW4rvfE6orFLbOwE7rQ759tgkzZBdOUrbFy/ioPoK2tK2OFIAnJDoR8WEkASx/fhnVNert1ozQB9KsDKOEBZRhSlRQeeRtaZI5uA3+hKjBwFPDcoi06flqCA5STMASC5SebZRdl8Wu5O7qGTzaosJMGCzDbKrDYj1wWvojXpBOWiW4Gy5WduZRqpeC2zRYs/NTsiM4hkWf176l0EIP3e3//FAPx0ustu2DJHGA5FHeQybzrw3AQDBWeed9yDg6ENJ4YJqMNZGKyYzAQLp2nVx0O2iP6t7JFggxt/nRo6B8bHJyJPkD2xmzbdptwKDhsfRvzG5ty+rRM9ElHjgMQJJoigRJplM3p4nnxERpjbA3T6FKDD38hM0XHQh/yO5bdcIWGHU6RI2PhZ5JyhTjeJSLfMV64CUvOb7j4ccNz7JA6cTsCDXhLLm6QZnxQgEJJ+q4A7Ni3knXQkCvx4vmXAAR+DRPKGkzUirjciZ4JAh1G+5hvSERSSdAxiytfpkNLJWgAkwbvx8fF0kOhywQsd6fY5+7LMmhLp7xgTYB3jZ+Qmq2RiBCuC1cXYEiwio3BxbE/hvO0FEBRA68KWJH7LQFLkPsqyXiWJtc4mHTi9OHe1k2XznCsAJ9afkdY6ovyt17cnGGUeNsVZ56v9cTMc0LA5uIcAsc3LxtinTFIL0fdeR9sEUFONJ0s4qsy/YBuUwaR9fCg5FJJrOh5pX+aisl51GBV5PW0ji8GyTwIgWQ6j6W17Xlc7Rd4KnNNNAPRZai2zpgqzSckzyzlJonHLJdjk99PIlh44cCDAGaWN+noBu2i71qf2sfyy7sp5Ir9UxYIKxyT2814sv2XeruV8TQ4pgny5DWdWk0/7kOddxck3BIOhGyZbOJuDYYdjegm2nWBizAICpdW0UwEgOWfZLgAUcnEcFNKizos4mZt0+NUzpcLStz4KIFSYQeV9C47ZAJCq8SAHcBTAPQNi0a/rQKQC9AhBhJRdjJe7z90rZwAiA4ZK1uUxtrx3QnJ8Kb8NJ7/HVmBSgGgCmNX4XX5Xjq+Xlds5R3WtnDupGvOr8+xeN68dfLRU35V7iruJNQn/i2j1wrbIn0f5ef3bv/xbt7HynX30JwGQnnn2pTQ1OZt+5FMfCwBpawvHKo7orS3Go82u9MJ3LyDlZcCLwLFtOwP7AXgjn2bgiiw6AV7rLYP2GZBVJtQ2LvvPYIFgYzt2Ml7KwLwM8KAzWAe7LA4BJPtLzLG0E1lI9jOZLoKm9q8Yb1hbLdDHxlcX0hyRJbVRwHik7CaV1lQ+E6CrGSRn/o1LqYvcMZ+898n0+LHH08DwqCujGDctV3eVd0+QYx1AoL0Cka6/fTZdO382rUyMEdCQr6nj3PqKfGeAOjJwNnT4M34pe2juOXNkmo+sQ5AGh/sWY3vNsW4DpzrnFtxYxek+B0t3VWnYXthQjPUtjKezMH0Ex9q6WbU4jwTrtjnNMJ4uc34hl42tpXSgdys9tL85neF5qBVGKOddxkG+tOQadjDdGFsFGDvEWDICmx0bMG900ad7YMBYDx2MuY4zBod0wRRyzGhSArYwWLGr8miybVoof1PFSFwFGHLcce7YByOlSL5NTU2FXKdyaPsHyC1F3QogyY5ZJheU97XEMv4mEp5f/tYz6dzFS8ESW2PMck4Op7+BP7GWkt1m4FIeiwQV6wEk2bLb2N11nYSwo4cOMWZvMAbLjmPeA3RpJuKsFxDus5/6wfTwqVNpDYDLOUaWqIEZy4BMExPjwbxZo3yO5aPkqjvEufoAkSyHwSauLcauXQwGluOzwQHOe2I05hY08GOUnDzxHTYOVhP3EWO0c7L7EjVjedhmDBKwTRs8E22I9lYelsHPDYwo5xPA6QJIbTffH0NWB31PcG6StdIB7G/QSjvtwv4YABF9xTo0YEE2uOxso1kEo9rNe+i+hDHIudO+Zl4z+2uwx7FRZjNzDDb3nAYrOGe3MJ+20G5sBwKozq2rBLatY0fBIwGeDoBYx92BodGQRbzCHu1v/p2/l64sAjblhVvUp02pqlbOlR8OmzmQiJ5J+fqw7Yl776GusLVrlJC/24oAK8eFkNVVzUBgkXJG0E0lhZkZxBGektsDawUDPGSUtWIXWeYWJ4Je6JOOdd096+RA+nS6917ytm1P0k+pN+dE9njbrIXevjST/s3vPZ9+9LOfTvccwybNC8FAqgeQtmG9OdE2Abo7jzYApDubtxq/bligYYGGBe6WBRoA0t2yZOM8DQs0LNCwwB1a4I4ApOXLAXbE5qFy/ocsDpsFIxgjwyobOJCUtLWIU4K/twSQiGxbvUFy2JuTqTZ+ObXMTqRONndd6pjjdG2LJOSeUzADx4bB8zqKKg21gAzCkRPoBb+RtaKHydwTHIfjQ6eAqWZncMiuHmYT85nPpO1HH0rbOH+vvfUWUiHkF0Fz/PXnX0x9gB+PPHSackymsd/9UmrDGdLDdQeInOtcwvlNjpAa1zA3k1ryUS6u1UR+gJDpic2Tm2U5C7Ax/NrbxvFxjeu/BpjyIgDSiytonfP7fRT/ETaa39/cne5Xy54Ewv1s7Dq5P9k3OsU2W3D28gwAyU053wWrqA5A0uFcACSjG8Px6sY3tnIY0I18RHzqfqwkADPGFcCPNot/bgZ17roh0wngDQkShVOvAm/4vlnahtQhc3oQgiiW1Mb9h/QRYM4EdnyZjeBXSFr9BzjhM4CEEz3YR4BIXGCAG8DlHUCPUYwCDIJRXiuDWjKOstPSArVQxm7uTem7ZgEIUKJ1XhX4aHWTJwspY14hc+d5e3h2CCD55BxdOr6MePT30V6Dt4TsXZa+U3jLTTFVSuRnblOxUa62xcW5uRMFX0VcBmhk3VeYk47Jya+/exhIT/3qX835bGg7y0R+y0gRdNGJJkAg8BBbdBwc0WIiQphIbBwWAgP9OCvC6c+XEV1cHBMBD9m8cr35uU4PnS9r9nHeGyVt3ekI0LkTx+BcyJJt5qjBQaSTDgeA4EPke5GJhBPBqGqZP006I2x3PIuzOpzO+sQpqZJugsuRNwinj811R75MwIQ679DxSb+ULXLjJiA10dpclraHYwiHXjMdtYOcRzreVtZzeWtLs7RtoWJzLQDuxL2a6Nk8RUj/kch6lT7dgYPdPE9DwzgYq3xRgiU6UQXhWtr78PNk6buSxybun3Lq9OrHSZdZXbTpikEY8pBxz3lsycBIlStKALACQoI9QVmC0cO4aR+fmpjEuUYOB0CVHh2K9EnlJ0u+D9tvsMA4X87thHSVUdUCSDjBPKeORR1gOjw3lF7CcaNzMIN6RMBjH4GTwoLKtsm5kgLAoU4EnHpw8nUAwBQnmo6xAJwi31aWrNOhpPNsC6eyNbpR5ZQqIKMOHJ2v1oHl8jjrWiaUNloj+tt7sEyFUZLbY6RhCsksX8ONXYEc+TW/n0OOKexBY/a807zP964zDxZaBfSEQ7QCQYLdVACTPcDIDqgRQ0xmTZXcavofM3sx9yOd2GFHZdY4qhM7KI+oRF/Mp7y0hxSVICxApp5HbwY6asjrVXYvknM5F5FAr0CTDkK+Uc5LR21cV/ijmqzj1xnELY8MrN9qp80C4FTR4DvgTCVlF3nNeFiGDPoprfT/s/eeQZZn53nf6Zzz9OSwu7MRu4scCIBYEIEgIgmClCkWy6py2VWiRYkliqTKZfuLXZbsD5TLX0S5HGjalFAEATAAlEASRFoAi7TA5jSzs7sTe6anc74d/fu955zu3hUokphRaT/cu9Xb0/f+7z+cfJ7nfZ63PN/ufJivUwmaUArFDeV2vp9AqsdVJZXrgLCLreXsPFb+7fMGgRTWshkwrcftlk0py71n3G9TuhflXqPdi7B0H+GVFYH7lV2VNIqglui7xjDslaN///N/+Zndcr1Z//jrCKS0NZge/v6T5HmZDAKpt4f2u4P9biGQljd60iOPvpgW5wRrtZ3MZdFhzqPI8YKKwnWXbSdsLIu9pqpCPu9kTaXqQfDbNiuB0QsIL4Fk/5vB1qw/1AuEjKjMKqqKrg7IDsYXL2c7cX2hYkNQf5lAnSUJDuzK5lDgTKLqWR7sSY1R1D5d2DsCwq9jT7cDaLx89kpqJwfSe06+Ob3p9BvTgUPHlZ7EujOsr8y1wljXpgqU/xqcvwVl09YKedWuXUwXnnk0TV0+n5ZQc3SjXuig3Qi4L0EqSbyootkygEfSimfbYRxz/dHBvGGuo3aCKyTEiS5A1QL5Tv1rG7bMOS5T5p1ayRmcQNBDWPNxXtVq9sQO7Cy3CRxapZ1sQog1mFuWWAdur8+mY/2b6a2nB9LRtutphIVj2zZzCWD3HPPh7PVG6t85Rn31sYRGwcT4PMjcqKrL4I9O1WGMjb09/QRh9Oe1b1EgOb9K/Gw6T3CvvVifrTN2TZAX7+xzZ2I8PX70WBpDxRIkQxAjy2EDt8X4evTQYUido2mA9akBSKscPw15Ps2Y+zSuAX/x0LfSvCoX+qf5Lx2T96skHXVzX8kEkkFlQeiUMagSSLFew7bv+JHj1AXtYB5FjMow5h6XmsNIkH7+Zz6cDtDORiAq+wi8cq50rRV5cartruQWJIhkysmTJ9PQ0HC0RRU4165NpJfOn4XsI+8qz9HOevsY1m+qdZ2HerBIq3l3tl6RU1SyzXKR4HHcyvNeDmDw+5ZdtrbtT9PT12NMMgjB+7A8liCbXE910C6dk1V5aSspUeP85SRxaPxgEC5xbzxTD89qMI0Ekmsd27X5f2KtZF+iPvO815GGx0ajDq1vgzW8V8s5VN6qwII0z0rpsKmlvLOCHCU3xNEiZbKMGlnb6m6IU4MOtN7tUpHItPxnX/xq+ndf+hq5XNm+1Ymp7CXyJGK/jhE3xsFwj2DOdmTsY/5/zV130l57sE2eZa+Coox1p6SX1rbeaw5EycEX1dJ0/1iuXaBrBC0oYx3CnisstWM9mnMYare53pij3NbS3/t77093nB5kLpxk7COoSJttFvbmcrtwZTl9+k++k37yQ+8neNAAMwkkAy7y/nWLjQSjXbRbr+Ns+bqPffNmDeHN8zRLoFkCzRJolsANlECTQLqBwmt+tVkCzRJolsDNLIEbIZAONV7I4Lme15I4REm2aEnAZmcH3/qWFYkjvLshjDaxi9ohgm4bcHGD99Zml9OG6p65a6l1ZTZ1G8EfahM2xmzoM0Bt1CKbkQDN3IgaFaZqQnJEtoHrsuiXQMjgmGAcwCffM+pO67cGG7He+1+f2h54d9pgY7fANSavXE7HUR89/PD303PnzqV3vu3H0t2Hj6QzX/lqmvzWt1M/3up9gM5DEA4H2cSZaNWcRnE/2jN4dxJI3odSKfdREhDeiJ+HvVwishZLLzaYTxJd+8jSfHpEuxaAhMNsmF6HXcZbAWNuB3gPAkmABkIknsVIYK2/eABpo3YDrQMEdCNewDrOHZYPJeo/krHzzIJgbugE93OZSHJkN/r6Cs1NjcL23oOrMZ+QIFyJCI/cQPUbgPVGElsHgtuqkyKi3ve4Z73tISkmKYvHAE++Qvl9FeDmCuca4hQjPIWalHEA5FGuNciJJYTADQJsCgVAEIQ+J3WtjZfPWqLvB/jbnEYm090G8GqAF4XB3SYIg5ZWbuz5XFCiQxKJ85oHyZ9uIzVVuahiCVIhF4ugsvmyiFUsOZG4HuW9ba4nDwkC6eXAYP6kAK9RfoViKooAy/T6g9941VjYPfh7v0H7AFgDZJqHCNUya4go6XVIHgGPVcANI0nDBi085QX3sFwB0JOUGMdqRNBfYs8oWrFfX9kOTSAy25XFe+ZBAGAyp9EGEbuCBGtYcwnQCLAInEt2CLpYt6HQoW6yDVJWL3UAqmRSgyhczrcKyCGYkHPu+L0MGu9XLFSwpILZWrlpheOtkk0t3xuggPexvIYyRMICgHRrA3sec06gTjKC1Qh0+e7Ii4JiMPIo0e6MJFaZFf0C0D+UVX0QGpEw23wfy5HUPO6T9uCzhsJPomMTBQ6AWLXZqoB5O2qteO6S8DzUFjy39mV2OoGjIJHs/RLXAqU8vCCLdlJBckm2FEuYPYBeEFULO1UHJhaHfAnbtEwOVoCvlp8RyJV8iXIVenUM5vzrnF/AOKpc7oJfXlOCKIBzCbgg7fZICfMkmZ9AYFZwWfJpf/35tUoghPpBAhcwuhJHuS0YfW7QQGS0CYLAMU5izsTmttsK+FvOEcXMM3tNATjVENah+SdsuBLNPZFg3vE6D3u2Y4Er7zcTTlltMY99Us0bFRH15F/xZR/yPuM4lWIRTZ8Vh/W37cMx188dF1TfSPRUZYpjcEhj65jiHFUIvBhTOf8gOTIs9/i+kdiqIeybPF8mnfbafoCx8XcmTnzVusjqJs4TJKjRDAY3cIAWbY6cpRy0DIxxNCIIijqz/A4AuAQlhPLXOaT8zhEGGcSNnBEqFLV2i0dEjRDjtwTWHkm1n0Sqfm/1ubz3SsZUEigUqPsSH8X7RZ2WR6H8cW7Le+PyfhC7Ko32yqYQ3/kNAM2sntu9t+C2yt/WAe1tP4EUbSXqMSu99t9zLXvv5X/+7c/WW7xpv5/44s+W55RZtwJdGeTnNgeSBNIj2Lydf+lS+tCH3xsEkonl9xRIfemRR85jx0X9NGxXpR/TQ+w7mslK/OY2zrhJe8sWf4DCjPG2815ULALbqiCG6Gf9jPFdQRyrOAD4ZoyVvLZcVGx4HtdIWWnKb9rktv2ZvrGE2m+O9d+COV7ITbOI6ml6k3UhZM0auWWmurCsYr5fQcXQybxw/ZFzaXSxLb3j8GvT4e5D6TX3vgEiABKaerAvu660JXZDXFu3nr/V3DMQNcsz19Li5MV0+cUz/LwEAURuvzKeO1+o3oSNwHKOhYVjJypdFTQSVBLBOyozBrVEw8YMuYxqDfMDapvWz3inles66zGDHZzjuimHFeaFWQKjbA+DQ31pdmmGPEKQ6JBM6wZV0DdXlmdS2+pkOjWymd54CitUrj93XSUUY9YoQQjL9Ne5AciwtnQVu01VKYdQKppLpp/rhBqM+zbwohNiyvHSAARzCGXlZ4P7Nf/UcBqAZLA+p6emIJGuYI83G5+rrlEhLEEkUH/vvfcyt62mYer3KEqeIZ7PMchAgEUIhznW9l/73vfT17Gw20aptKByNfKC5UCS6MuunOj8eaw38Kj20z0CKfIiMWAY7DPYx3MdPEI7XE5z7A1cf0ROHNbAJw+Ppk987IPpKGPjEkEXy9xbjI0QaZJnWoqaC8n1xCb1fcstt6Q77rgjrOBUVxmo8dzzZ1C9Xcce73q0w6o6CvUqc3sOqFiBAJoOy0ffd/z3nCvck3OVQSGWi23a9hz2gAQZVBtMVTVzBE7VOUgSyTWQy3DndueXNcp6lWA050jn5rCXo91q6aYCy+/mgBruQTvCEkjinKvVYF3BN5i3rTvbmdfx+96H6lh/tNjzfis5Y53sMCZ3eM+UkXa73rsK4BWsppd0XJBI40fVUWs7q/O27nTh4kT6P3/n99I5csQuucaPfYNzThgB5P2B9eycWuq7EkgOUb2wg/eTc9Z+ssx9aTEsqefazrZrG7W/+Jw1UKbO7ZZxBM4wb8caRScKLStbPZ46KMEtoapGDdhYJzgI1eUv/uK702teQ7bVLextGf8ygWTgHRabsGD/5tNfT+/9yfem2++iTCGQuvSpjPmRtYJBGubHdA8S+ftQIDUJpJs2hzVP1CyBZgk0S+BGSqBJIN1I6TW/2yyBZgk0S+AmlsCNEEgHFh/LYKlJv40A1a6ukEY7iwAY5DraXMDrfp4NCz/bkEpGigowG33XYBO+voQXeQMge6vBZh/Alv+AT3PietiUDn78bYReJJ8PULgqILRdyTZbobgpBFIkUjZC2WhvrSyOn0oX8PTeOHwU0/MBNg93sJGeSd946DvpwO23pLe888fStUefSs/+279I7djbDQAqY4oE0bGTbmFy3P2pAAAgAElEQVTDz5aFzUWOHle5kGUn3Ev47HkvMh9azgmqURYqJMAkFimXK2w+n0F59CjRoI8A4i+yMToFSHo/m7XXszG/hdxMgygZgkDifKGk4hk3ARg23EBy6g4VOSE9EsQreRlM2A6Av982Kkdnl9tz5xr/li7KvuUCTjl/ULYc9MeXxFMGwGPrH8mT43feH0YUu0dqByHoK0jaBpFTCSQRahz8sedrTU8Asj8IIPQgiqsJboatXPyMszEf57nHOeEQ5+jnM3MgaVcogBlgXBRjzrnhcwrISCzh9AIJxL8hrEzsDv6VwVsjC9kACgblJ6Wd8Fs7O3PvGGWsjV2PShQVSIK+gaZLVuVn6QSIk3gyqlPyKEDJUNPtTzdfyjRA0woCV3Iud8b69tTXXj0E0pf+n/8uR1CzWW8IwkMcaaUiMBrAX9mEZ9Ih57UwX5IAhEoRARw/s1VE26FwMqiRgSoJJC1RAkDkfCZPN3eLddhOpGmD6M4OgXoJJJV0QQJl0DNAmch5ZL1lUCbaYiFMrKZqfVevWT/3PqLHex8CTQXEFLyIpOgC955XMF/QPpIs8xmWdK2RHwjyhUhyRgTGGXMkTHOv5nloDRANPpd75ZgdCCYMh4awMKr5QuwXWsf4qtHIgq1eU2BDYDYTPZJh2P1cZTwZ6N8t3wpQV1s+26LqHkFVo4zX+K5Aya7yidvvoiwtQ6P2O4no7yYht+cRfDGK13Ep55LK4O02fwsQWX9awUXkMccLUJl3ytcQFnOC/X4WpFe04QweB8HHvbRxPsLxw1puhTFb65iw0ivWZRH5b+SuNjKAYQLRKtyWl1cBmPtRNaAwBXQ0qr2q1/xdySxtrgSAQo1W6tKxZRNQrRWVwCqDriSjSiFHrzbGlwDlJPv4jkBbJRfNi7HEfCKQJ8kU1nda4NEe+rq1K1IVYZ4TAhiYg4JQxD7LKPZQezmGUT5Xr09mwgrys62F79HO/TuTXzlPXc6P4U/OWedvn2P/3/tJzlznJfDAEIf4Uh7HrcOw46SyaiS511HJI2FeSYoKqAXAVoiDrCbLhIfHBfDPy2fM92z/CB4twPX9v8OSMoAz+7dj3p41XfRRyRobcPHNyznhnOv2LPHCaq98XgmmSiR5iu1IXp7vqbavKBdPFcTPPtC5zHV1fPD+QvXove0Lfqife75QNpTxJC6wz6LR5wmCKsqqBHlYD3FcUaIWwqiqoGrfzEQd96YL7z7lpfersktA0jVGvXYliCOZIFf8F//qc7vPfLP+8dcRSC3bQ+mxx59Lz599MX34I+8LAsnE8tmukbGeMI7vPfxCuj7JWIylXZCsBqAwNtrumSEByF1PFLUjZZDHBVWcrMgAViXSB7BqkxzuRRnkOKSawpdjVIDQqBgqCGy5CMjnvuJ6DPqN/uPnKyiPVlGALjAezWAnfJ2cNHMoVVdZC22gQJrHZvRq506a45rdECTTj72YTrWMpbcdui8NotI5cfL2NDiCeoY672Ks2Jak0rJRct4gGucv2xBg+aLEAc85P301XSJg6NK5FyCVpmK16L1tomBoZf217b1p28jzamWnGklizDFoAPWIY2o/+Wm2CZJZhLiYJ9/MECpSlYNrEAK53xF4xNgqqK0ixTVLJ8qlada57eZrgghRWrMlucs6c30e9dLWVHrgzSdQSzXSU0+QG5R19JvffkdanqN8LkGMrXWmCdT6WtVpCXaYPD+DjJ2qiCPMwHEZMsVxbIP6yzZt5I7j/iUXDBqRcJEgXKc8VNVMke/z/EvkMII86FRpT116rPastod1VGIHIJ0cb80x5dw2z/cuk5Pn83/5pfTUhauphe+pSlHot8mYmufyH04ghaqEz9Rk+aoE0gBz1PBATxofOxAWZYuUwSLjskOkCqTXv+b29PGPfAB7v5Z09eLlNE17cR40f90UZJjXPHL8SJyzB5XPbbffmu666650y223xVykteKFC+cpD+Y9XAVsoxJIvjIZBIlCeS0QPCBhJIlvu52Zmo35rM6z5jqqCiHnliBEi/rVfuGrqpHiXiTuQjGlQi9bnXo9g3ic5+cIqnOcsb943nvveU3cW4xB9kFap+UeSiSJTANvLD/VQ8W+dnCoPwgk1auRt4+1gISZBJzWcNZpkEisTTpUxLpfoF4lkMztt0U7riSYzyN51ItCu2HOoPae9I1vPZz+zac+nWaXOS5U/+4lCkmYl3HZztNexHhpYEUEWrCucMR1Df66194H6cPnXHeEtqWFsq86h9exM3Kv8ezZhrta4WY7XOdW8005L7a6htOqMZRHkkzY1a5TlgQBdXevpF/4uz+R3vDaQ1zwKgFi9AFdFgqBNE1usd/95JfTu9/3rnTXPSivg0DKCiTniapAivvjO77/uo99Kz9o89UsgWYJNEugWQL/SUugSSD9Jy3+5sWbJdAsgWYJ7JXADRFIF78cCpA2I8bZQLev8hvSaIuN79YcEYFzbFQWIJHIZ7IFsbTDYt3dppZKAqXL2EAtrhE9uLEctinmo2kn2WmHtmP8GxcTVCSA3YBXOf2NYL82O1mB5Ca04Hc8UP7LqDFhLkHwbjammwAd13lvrqUb+7j2tAzY0DU+HJGAo6OH0r3vf1d68fpEevbPv5pan7+Y+iGyureJZG/JBNJtbL57BerkNwQrJDsKgZR99nLeIK3PtNSLtMHgblw+CKSrgDBn1pbSU1hsPLmCfRMb7dvYAN3DfdzNDusYiZj7QToG2OyHGkYfNUiNLTd8EjVa+sWezci4HCGcN5laywj45Eg9QVF3mH7uy9KJ49wMBflUdEiCdoLMAhhBInlsZp0kVCRjVG61mnjXzRsbxw0t6zhPh3YaRihHpD3HGqTrLt+NMdeb5DLPsPn9DrYY32FTN8lJswIppYP8HOIZxzlumPP3sUED7omoyMivVBRTmTzKzxKRzIVAUknUJsDD3+vmtQlglGekHCqpE1HhnEo7Dski25Pf6+bckkombm4piidxxyDDKOt4XwVZJQEFHyOPSAZ6M6BqKWWCLr8KWeetR/HR7vje7NdfPQTSp/+33wxbHckeQmCjjahGkqCIvEVUoLYiQRIJEISNmmB0tshqIyKz2nXFE0u8FUC4qpGyRd3GbiSpbVHyo6H/CUCckbdhURbOh5CiqkxEh7Q0YtyQePJvkyeHksz7i5xa9F/6SIBStmn7gvAF5Z2xbEGE3M8lmwXIzd2gUiqOK5Y5HVQuPclhirZsTiM7BPfYSl+cupQGemi3k1fJfwRoxsl7AXz6zdyN/VFrO7YqjFFh80OEfLb6IXdUROJ3lzxk5qyAOJP0gTQSUFwBaJPo8R4cX00kbZ4Fn0UrHAGjyCVE2YVaJPotUfmLgJ3mIuA+BZ8qmRNEEdY3JpE22jxIFMkx2mi1nquWOV5HICxzwxD1PJfAVAavVuN+BBaPHz8eNnaeW/Bpl5QJgi3nYjIXiO16ZQX7Igh3I6e9Z8HjSJZtThCuopLD8XyJHElDRLurcJPIWV6cwVLrUrrzzjt3wXbBLZ/Z62pj479VF1VSSSIlcqkQrW9uEW2ZJIe8Z4krCT77m2CZ4FwQSZTpAuU2Nz0V9yeB1Bk2W20BlmmJ6HcdVnJ+JHJrcIw5nYIMU/FaCI1J8ippAyWQDuYVY3ElFuox9e/oI44nlYiX9C7nqVZ6eawoBH1EbVtiGYSrNmjRF2kPgoG2Q22UBNKidOlz9rXI25JlRDHP1fZdVUlhdRd9W5JMoND5NKuhou/uJ1rKCLZn6yfJkwmxUA7V60isF3VP+Upcd3957H+/Egf5t/OlTH8mqPLZ992HgQKFQKplZr+u57efbzgmRwvzg31kUXmWyN9TzpMt+DLw6L+z4qWaK2USqwqaqn2b9q+Z0CpzqnMk36/PYTBI/bvWY9zfvjKoapsMhObz/PPf+YtaLDfttwRSbkd5LnqlAkkC6fEnzqQzz51LH/no+3cJpGwDyTjDLPzt75xNU9dVEQKedvZhr0X+E9ZeltcqOU6sd9ctYXvGM4YqmNHTwJVug1yw7hxFAeN4Em2Kz+1b2QZTdSlrmKpQ5PMcfLBnG8hKJQJAog+SP6jFvr+4nKamJ9Plq5fTFYJ3Zmn/HYcOpJ2Th9NVxuZz5DHZdC5+aTadaBlN7zr11nSk/zD9sz2dOHEqbOJUe5pDRWVUqIaci1kgNCAi1rCSa0P1vU4QzzbA/xK5LifOv5guvXguzU1di7mgC1XRMlZom1jISSK1aL8qaWIOP8Z0gy1cu2pZp1WpxJrjrDnUXEAdOnI4yBnnGFUVkgeujVaw3eqg3FbIubMKkd2AVOqDWI/yRqGkDV5fOwqqtka68/SBdPbMCxCAzMdg7G/7sbvSxKXzaX2W51iEwF/epuyH0923n07HDh9Kw5B4A9SDgTCZnMm2p+vM8SuFkB/CjnMYMsu5qBUbTIMctKdTVbPK+Kl6x3+rqpNgP3TkYIw/jgHm6OuFgNDSswdrQsvUHE7nJq6mP/niF9PUMkSEa0fKSeLMLhlEdkzVMga5b0pQO87VtWglkNoMWqJ/DlBdo7Sr8dGxyEG3zLp8jrkuOHbO9eNvvTd9/MM/CdE2ny699CIBEFlZtUl9OJ853t9x5+mQxKi8HT0wRrs4Ro6bW2MN8fzzkIXaFGIHPXYA9RdtoAYxWG5BQkF8WG8+o/OuZaLVnHOU1zDoYpNy82/nWedvSSfr0HyB5vPz+cwf6GeVDPEZamBHD/mwvFfnnDXmx2msFF988Xwor+w/XvcWrPf8twSfOWO1f9QW0nxcnfx2/RWqMUgo68jvDDLf+rKvrTFhSXo5N/pStWRfjeACddi0203qV4vxTfY5Dex3g4yiLsxDuUU/GxgZRy3HZ5BIn/zUZ9M3H34iLBhXw+bYNUceU2MPxKvmP2pRFcScKVnmusA9mGvx1913N99hfuPfhw+Nh+q3EkSVhKvBG85hTj3VStcydU6L3IGsTyN3Z9jyEvBUcrQ2WJctk8cJI0XWJY30n/3Cu9Nb3khuyR3I2x2U5O4JJfxxd5hdakn/9+99MT3w3gfSPfdiA7mPQPK6exZ2Ok1kxfJrP/rQTRvDmydqlkCzBJol0CyBH70EmgTSj152zW82S6BZAs0SuKklcCME0tHv4/UvOGzeE9Q1LaiOtrGm25xdwnqDDTkbkW1Ik4SHvRtwg5XdpG2woTBx8ixWUdfJlTMN2bCidYCEAQCEi/4BNiS9bPDEcsERggAQ0BAUy2DNLmUUQH9EUPsfOwHz3qwCSg4fICEz4OJlEvPudA+m6/ONNM9GZIETthGBe+dd96b73/8T6ZEzT6dnvvi11DsxnbrZWHVBHg3BooyySTnKhr8nGAY3yIANglNujqsSSoAm/hMckWLIBJIpABYom0mAvPNE1r4AcHqOzZMJam8DIbgdcOIkwMQhbB4G2Pz2sEms9x+e3WppKINOzq/VWiicAlKMnXrYOQX4zDW22NztJRy3jIs6pgBjYccmIMnvDX8E5zhqI94LbUkAdOq7tE3qsh6iLHlbm64SZdjBNVUnubePtwBJIi8S9ynWOsNnL7EZf4rN9VNbePhz3j7ed4t7gPOqQhrlvMDfqY9nMhYxoglFW8L6KQOI2frEvCsSSFiOeF/Wu2oHDtuQQAqJmYdl8ksuL0i8opZSyaC9Xg/fQ+cS9RaAmNZYRuaXTXDoa4KchLSAAAyQ0b/Nt5UrPeo05xDJ8K1wTVgWepuFQAolCZ+sfBtVG+D53/al9YhAxM18PffVz0BIYBWnF34oZIwOzQmuKwBgmVbANXKrhHUh5VNItQoyVyVEzR/j07YLFgSYm+tu185MYk/SFwLIiP0AhoPw3QOSJesENey3vh/EVXyelWGhOvLzaLt75VzLO0ixYs0V9GaoyuKmo87ifiRBHTOy/iI1TMQRZKXZjcjl8PCDjEuoWyC0ox9EOyzkadjuZCA/rFSCQDYin7ZULOIqMBPKBIn0kptGaxqJEPNCbQAcClDVSFtBtaxWsdT2FFn+LcGnhZrnE4z1t4CVoJDAU5AVRQGUgexsLVbVJ1lxUiKEJYkLvBORvTyDJH0lEmqd/zBiId6zbE0ELzhLv/eZApgNG9FiERpX91iTwueoXUGuTvNwcK+hPAvSZM8eLUjIQrgI8Nf7qO0nWlM5PhphIQ7qcXEuxz8B7lDg5HwZQRYU8ny3zVrrtqOYL6QX8rXtB/F39ZcrhMxe38vt2TZcy6eqe+rfEbFdyDaPrVZzfh5jmGR7UUjVe+8UCFPpKMAW38fmkHuvY56g5BLAuvaRKgHDOFRQjXI1j1i1g/LcApU1F1X9vkqE2267BfD3OlH68zGmScZHGRViJUD9QGczQR9ElPXKHGTT2ZSoMtIbQDnPDflVQb/6vQr+7W9Pu+1MEsa2oTrK/hdtUd5jj6ipKqRa71EfknaRwN7cRqiHVAFJYWjjZx8DvPd7AtReKyxVY/h/OagZ5wzuLZPPEm5RL4VMM1gh+qw5u+xPXMs+Jrgcar0giIwCWeHQPH5lGs75RjbPJOtx1jzT2kb9u5BZ//Sz39trSjfpXzUHkmuQSiDV5rtN0M32Rn8698Ll9J1vP5w+8XMf2SWQXCe0t6PIM0fSD86lyYl1lCvD5D5hvcaDhX2n9pmrmeLbWjcwRRtOx7OsYDMAYAgFwPjBEUj9bK0lceRYNTQ4EmXWS96WUBxB4IQqMOYbx4vc5oMGpO8L0qquY+ECmQF4vQoxT7lrY/fC+ZdIdH8hrSAB7b/ndLo60JEuDULAsHZcPzORTrcfTG898YZ0uPdIPNOBA4eZg3L+FFVB5ksZGBqLdeYmVmguwiSQQM1R8RDUxJpQ+7qrE5fT1OQV1BrTaWr+OkpHLFvVV2jjyo9zhKoP+3fkknGuc1aKAIuch03Lu5xfUNvTbO23CHBv+5UwGoAU8d4MTohgCY7r4P4Eu3doxz20q3XuZQhi4fiJg2kBxfYzZyewvSPY5tBYOnxgAKvli2lzxUCe3P56sTV7/f2vSUfGD5APqDfyE6nCjDbJuOwY3cLYpkVquzk1UUsZTLPKOrwVFdoG5Iz9wv4oKSLp1sd5VPr2av3HfXYyZ60x1szMo2RhPDJAaGRklHYCycL3nzj7fPr240+QCwm1mNMuJMcihIdBQNHnSl9xLo5xPubkokBzrLHcDBajRXRwbD+LwFuOHw61zfQMVobsI5ZQu9perIoH3v7G9JEPvAeVlup7xk0UsbavBvfiM0R+LgiOVg7uJrBjZGwYIn4cYmUUgnQ5PfXUU7QJrBZZZ9sOHTdDcRfKUvYhqJkkbHxW6zBUzIy/jqUe5zFa20nwSwaFqgjFkQSbde17Equu+eoYG6oY2uRl8k15r92M80PDBDWwxu/tG4CsWk4vXbiUnj1zNqvKbr2V9tIXuZAM6gmrVoI02p2nyHtn0EQ3ARX2J8kh+6Nla0CJn4XtHSSo96mKrId6j3ujvUl6ORdva+UmcbmMxZ0KpSCjcIcwnxPk7zL3+9zzF7ClHEtr1NnDjz2dHn7kcfJS2TN4qUzOA2CeO8rEsB1BCjEk5qCyMk4b8Hfo4FA6evBgXK+fdjWG9aJlGnNGUf3W9U59v84njs37LVvb6EvWxQbjky9Vh9a7x0jktUASt3UspV/4Ow+kd739NuqXQJCthQQ/G0Fq23iCzy21pd/71NfSva+7N73xzQdTbwftm72rbeHlCiSJ0CaBdJOmruZpmiXQLIFmCdyUEmgSSDelGJsnaZZAswSaJXDjJXAjBNLxT/5WgD5bRKhvAUhsY1e3Zb4jiKQWiCOt7XYaJj51A7wXDd1gEzLDpv4axNFLq3PpApGa07zXMOG9BAbHkso8DbLJGWKD2Qfo38mGxJ9d9Yv/jvjYCk5m+zeCSHGqAORlgzEwTEJj3ptjE7SAPct2G57pbBUmiFZb81hIpOP33pNe/9a3pJe+92g6+7WHUi8qn15OMsbFxkmu2++mWsGEEZNsoQQTMn0U+pXYVG1Frg0fMkdsiz0JqC6x0ZsBFL4GiKwSaZoNkOV1gmjQY4AOByVUuM9+ziHoKsASoKb7bTf6vl9jeFUMCWLXSHJBq7B6KAnKa96gCAWNLd5upHiAXGzsVHlsqNoAVFxjE78SyXTzZtdzdXL9fhQOAybxpS60EpRQaRQQvyPIGkDfAOOoW6VKARADPHHgMs89R5lc4bkvc25MCyHG2ABz7/3WJfcwyPP1CLq4JxVgCLIi/8QmrgCeWm9ZloJ7qtEiklA8QvJLEFYiJKLcM7giAdHQDovNu8SYpFQnm9TeICJpP17PchDMEiwtJJvkXAa0AT0lpiy6eKx8MY8Mii2AeQkmLyoglr3gLZJavgKb69/97quGQPrO5/6/NDwKoIDtUCttX4JkK0B2ylKVBcBdgNuWRpBrBVgvhFAkAS8EUxRLQSxrBP8uvCxItO9VCYIA4LWYtAQtpEL42H7qa/fYeG+PaAiiqkSvqzSz3Kt1VP47gxj2mfx7T6Ek6BKglZZ7QR1RW7y1KTgTSDBR31CeS1fPBIEkkRlWLBDF4bUPwCfwKTeuOigrJGwDWstkKxoTRedcCaoC6YeRxF0LO74HSSwAn7MK+Z0CP4OyaC8XQJttBaBsj0DJqqmqxggQNvLiDITVmgBLRJBLBGj76PMGMLRnpeX9VWVKLtdMrOe6y23W135Cp5a/v/eTSZJv0V/8Po08CCTJbEkQj7W/FCLMTrglm8oAZT2H1WghKXJ5F2qQOrU95PsitxPBArVeLfdQvln+EpCFINglA7lmANq1HfF5fX4Bu/3lUJ9FMM7+Huacji8xVtnGiiJlt+/vKyPHthBAOv7YZDPZV8spyG2fwPpjTK/EkuBWrTt/C5JHf/EegjjJJKL3GnUYRBLjMbZY0SId12gPa4D3tinb0DaK2TXKPdRThTATQMyE2J4yav/zjqNOWACF9hxrqOcqWRTtorS7SqhlwjETt7WNqA62KwbBsq+f7hL7pSx2SblC+FfirPYHL9ZpUEABj3eJtWgnuf8H8L3/fJJmkgvlvQDEg4AqKi/aW0Sf0/69n0ogZXrKQtwjqKIOBKILaVVJpKzMzZacNqZQzZhvrUTjexrtdXe01GUdoHFT5HpyTFDd7FqgjDWOOzmXjnwL90ol+sj/8AtPlxK9eb/+OgJpZ3MgvfDilfSth76bfvYTH059vbZNiRX7CeoCFUjffS5dv7qRBvoOkPuE3ECsu9YgVgJEJueJ4Kw5WbTQ2mbNEiQSa5UuAgVGAMAHBlTyQU6odkOZY/MeRqHdEUQLVlkx/uXPK4EU4QDRllyYMZQ49zoGWvcS95JI5KOz3rV8O3Pm+fQsKsnGgcG0feexNHV8KPLsrD97Jd3Vezy94ejr0sGewxBkY5AC/QGCR/6U7UY6cuhwWJA1WItypwSNoLqAHFrXLg9106UXn0/Pv3A2XULt1MC2rsUcS1jbrRPx08JY28JCzzxDQSAx1mi/5xgiEdkdaslsUSdZE/nFJFp5ZkF8ld+SEI752r+pajIeYRqQP5cLSk/uc6lBIIAkFOvfVsi7YciIHsiD5y9dSJPzKspZ7/YMEDjViUJqGrIP4oj/bbOO7mO9ev+9d6UjqHWGIX5UIfVAFEVbh2TrgDjqGxiJuWdmbj5NzWALOIcVGwFdfa0QEETfqKLqR+Vie7UPqRhZRX3Vhs3eKMTLALZo3uf8wiztAyWQ46XjDeuHKVQ6jz93Jp27MpHmudE5yL91GsE6QVItqgH/gwQSxKHtyfyE/DaXKMWfRgjmug01rCPw1PQ8Kh7W6pYjfYrHSe/+8bemD73/3ekoyqKwJMSyOFQ2kDDVetWxdAiSqG8Q0gWioZegL19nzz0fZdINeeGcr1pXyz7n7agrJnhJF8+zCuGo9WCoYCjPyIFXIoTC0o+6t55VrqrqmZufyZ/zcizU+q/m8/E9gwMkmSSoVCaZm1M11+jYQQjGdT6bpi2ei9WJpM/hg4f4bJh+yJiPKm8EYtb8oN3UeQ/226G8pd25Vnd88tzPPfNMvO95JeVUzw5zrtOnT6ch1n1a2KmGa6dvqvzxuczduE45tFD+Pvc69WgusWU+//Qffy69dGUaQnWbnJnrEHkGQbgmcr1Txti/gkDKwRiOF5L61C3t4dZTx8hv1Yeiaw5CdCzKx7rztVXm3hpAUVVbtTxrDq26nolAJOcrgutUgUd4RdjP5rXF5jr9qn0l/fwn3pHe++67uf4U/WyB/aCBSm6c6E8okP71H3wj3XXvHenNbz0aBFIbeXnruqLmQHL2157c9ty0sLt5c1jzTM0SaJZAswRupASaBNKNlF7zu80SaJZAswRuYgncCIE09t/+gxyty6ZPsCaxGJcwMht9KxvanAuIhb55FtxNB/CI1QMI3RSbgEss+p8h8vI57IcuciwBYiEQcLs3yndG2cSPau/GZr2bDYmqmLAnC5BSi4SSK0mSRaAplEGcA8BznIjAbvK9LBBduGgOD+5rBVBulU3ZPKDWsqCvkYwc7wauE0ClDeu9XhMlAyiMsaEeH8J/nPts1YJBNYM0WIlmD7g6nqcQH+42BNvFxnKQchA0C2zG5jjnHGBJQIW8d5gN4TgAwTCA6TCABVdhwwM07Y8ApuCom3t+S+LEJsnk7UUJ5GniOh4bfIa/y7V328YrCCSOF7fbkkgCzGlIIBFpuQZY4CZXyyM3fQNEOg4TJdkrIOS+K85XyLkA4yosntU6Na7bDdcWmzvOQtm2pnlBDRFYNvedMIiYy6QurtulxRn/DpWJwJKPEeSY5JmEWLbli80512/XmkQVUVgXZgszyQABwBbtpcrz+0wrgK+LkCLLbPZbALG7AD362JD3813bVNYdmatK7DCrVaq6K0ghE9tHbotse2FbyrHT2ZpQ8D+S0geBVqyOAoiUmMpA5+ariED6d//v/5ruvPs1RKf2BTeZudwAACAASURBVKHZiiWZhJ2kY9RqVSIUksi2HG26RJVGcvF9rwrGVjB9F5zeVXLsHRxAfQF2swIpg62V+PlhQ1gF4CvBYXRr0ErFJvLlv0sfKMov7zkyeEkSCBBHWy2ElO1e5ZokUESTG/28mq49/720sTQZKjeLQnulUCRwfAdAW2oxulfgy7qm/zs+QYhm4B3Vn0nhOVckeaaNVUBDUMR7EeiuBJFt3UEhgOZS9kFFB6GR863UOqnvaYkp2BUEr2MCgGYGzVDmAXpX0qISP9l+rJBz2rLZhsv5a53F2FHeqxHTkd8mhpNCRhfQ3eOi3Vh/4v6FxIhE2RIhPH+cN3LVeFAm1GNsjC85ZtpfMgFYrdECkI/cdfQXVVE+eyGQgsDjviUvtFSsTSvu2VNGv89lVYmT/cRXfQ6PXAekjVw+KqNKuQTZZ8sM8kYdpmNRJmOqyqYeK2G3n5jaO3e+dlUh+e8arV4VT36vJjGvlmdRzyVPj+2t5u7yvEFSS8gVIk/yBIokgHlJI8G3GnG+hNWTZee1fIZcH3l+EjA1ol6lZQC2RXEUz7GPnPFeBM7ifqN+i/JTpauKBwlE5m5r1Dqofb+W+1+lQIp2KmFvPWoDafx6aU+2/5eRlJ7beimEUu4f2e5P0H4QRYHmlPadIKYAfIO8kBjQNquoqmp7qN+v/UJrxVqnwVdojalatwRdhCKzXK8CmAK/riU6IUhakOrGHKAFEmOh5RIiRQmSUq7OBOvc1zpE4EYQYjvpV/7yzA8b3m7ovf8QgYT+gLFlMJ2/cC19/cGHgkAa6FflJhHmON/LnD+YHnvsPDmQAJK3UI0ssi5i3ldMYx2soxJfM0el6irnZVU7lHEv+cPMZzaEHbB2bPaJTpQN9mHz65lnJpRw2pVWAgliWAVHXiuVwA/r2XleNbdAs3XnfGq+PdpJWPFCvExcuJK+/+zTqLaXU8/r704zWLvNY0O5/tRL6b6R29Jdo3elg30n0uDQYe4lA9L2JS6fjmEl18cct66VJquMVfrJ1WuX0uRLL6QLj3wvzV5D4YMiaZWF6XYf5H93S1oiYEhSqxOwXeIl8qFJOVOVBqBEH3HuYlKw70bbco4x4IfPVM5IKlRbs7CFdRQs6sVFFIUS5b0dvWmW+1kMu1DaIEokbVSH8HBb4/kvkedNC1UtuqCtCLLppR/zXdzjVOLwYRpgLrj/njtZlw4FgTSGlanKDl8SdypeewaGg/CZRdGsQmcJwmCLuu0gcWTnjnaxEFJBRhDww7hi3rhplFgrkHgjgPzDkBgHDo5Hm5iFRHJs8HlWIBimKNfvPPJomuA5VulLcxArW/TFIA/K+OocH3R8VSCV4AH7s30vCDrq336ts8BBCKvTJ48HeX510lyEKp2ob34jpEkPvPNt6UMf+Il04sgRLPuwPTWXKevWsL/lXK5RDXTRqrWNoK+FpXkIpL508eJFbOJm0vihgxFMtkwOUtu7Y4XP7fMvQrI5x2hfpzpIa9iaO85jbNfuW1xLrLKutNx6erHYLnkDHYucmyWjfCYtSB0/fHms5/BnhTY3A7kjmTM4REZQ2pX97zwqpLWwQ+xJR3w+1t7a9i5hb3eQ/YvrHd9zLaLyrwYSmN/rwksX0w9+8IMo3bAZhIi0bUogmQNqZHwkz8URmJVD3swPaU7CDfrZFuOV5JFteId1xSxs0e9+8vfTuQso9Wxv9AmtI1Xa5WCIPOkG9b4vsCAHhzjq5TyAkl7WbRdk7P333k3w4HbkCztGPRgwkC16sybcOlDZ5n2vaN2qctW5xzXFvlfMm+zDXGe1tZJbkucwt2H0e9q9vzdRzbW0LqWf/uib00c++Drqk5xjaZG9IO3EdVBrN6RYa/rkZx5Kp06fSG97+4miQDLXYVUguZBnD2uwR1EgNQmkG5q2ml9ulkCzBJolcNNKoEkg3bSibJ6oWQLNEmiWwI2VwI0QSAM//1HAlZKjhE2FxA1747B0iTw6brzz7iL/r4BjGlRMsbA/RyTc40TBfm9uOZ1hw46jfGw+h/jSAf7BViuNsR8bYEPDXj9UJJJHWl+A4wbQY8Qb24qIlhduClKCTcsdd96FEgX1ERs4TLzSEhs1SaNVgDlVBQ02CetuVIyqZ4PRzfW1ShvgmANEj470QFexsTc6ViMu3Obzxil28xkklQQxvn1LYDqzDRFtHv/kvMCrkEbYRvD3OmCJ5NcOYFM/G8JRLCqGie4dYJvT62Zbf32em60dGySjmSGQAogr8eEmpy2kh+VYLSQKfxF5SDKQtqcGqaCr72ZAPWLropSDRKJM/HGT2wAM8KUH+yA79y7uxwTQEYlb7MJkawJo5SzaxWlHEw9N+bXD6rQKIIelnxvEnJPKlE4BAvLdNspAJZdgQtwTPwHmlg1cBhMz0BlqigBiBHKMBtYWpyRi5vsl9jPnx+Ga63xnCeB+no3xDNHkqkd6yfMwDMCDuQ71BzBj0USeo5L7KQqkWLh56aok4zC3wQGa7hJIbnmzdV3YQpWfDJznxi6huf2db79qFEi/81v/TXrf+z+A1UcP0aTrRKLqpw8gwKa9gu8ZzCnEi2BQNN6sHLDN/FWvXZKjAvOCatpF2S8zhBTETH5lwuWVr6zMyYqU/b8DQNDuKPrXK16hAMv3VxVKGXAoljnefmEdJCEEMKWhvMqm9c57YdW4vZLOP/6VtDJ9CSArA+m254ie55hukkivruRrqU4KMQl90L5nHh9VfOZ3su+3YQFjbqcN+62gtGOVSB3l7JNlIDXouegVOXI5W94FWFssxnxSbQEFMb1PSRpzU2QLPdsvNkWRzCnfpyqVUNgUMiOXVAV4ZElz+Vei75XATA4qzm1hl8gqREIA61w7osVLTixt+uJZfDSJ9SjV3BMzqGSE8J5FXbuWnoUg2FWr1Xrjdxdgr8D8LmFTyPm4qyCZwiNz9/P9BOYPI8Tqe/k4LY8yGLQf8AoqOGwEGf+12LONlHKqZFFo37QLLEqoXfCsAFv7FTzVarDmoqvlHaq+iMTOdVnfj9GTImtnHqlE+Z66hzIBJA2LJoDJXsDSg1gACVD6bE8//XTkn1okF4m/fV/ioxdyyd97iqyshrNNhpKN/yoBEv3GiUYFGBWZnzMnZw/1j+ObBAvnC9K9WCLuEmylR+5vM5ZHzreUwb+wbWKwHQAMbaN9apkVbdT2X/paEKyArVWNWFV68X2Ps7+gApLs9SVAL3BqeUYkPlH4u+2ukIGRW8ccIcUGT0sxyyAUBox/Rv6vcQ4VFpJJ3pHPHSBrIV8zWGm5qWAxtCP3Z+vIYwVTo88VhaDl4lxaQVZJiP/+0ancFW/iqxJI0d9iDipqPK4hgWQOpEuXp9KXv/S19DMf/yC5b1T0UUbRHwHdt/rTc2cm05XL5HSZXkNxhcqNcujv76ZsmTdnAI6pfuvRoA0aQNjC9fcOpFHUFQa4SJ5JhpjHZ5VyVInRhe2XeUpaKa8M6GciqRJIluPu+MR5JWtsb7EOULdtwAjX0j5Qy8wNrI/PXDifHp24mLbvOJqmbiH/HOuQ9afOpnsHT6Zbh+9GGX4cq61jXIvxI4haVC1YWA0A0HdLAKGIX7hwOZ17EiLqwtk0c/lCaoNM2AZk3hkgd10fuWhYTM4x9qgZ6oQAkoGKtufakrFHxZFqnVAxesPtKj/LOFcUSK6jPEaQ37Jcob2FvZ3tlXZoW1tirlDJZG7LedT5CwYD8PkG1s2tbZYhpMfqYlreCKo11nFdgN09UGCug7ba1lijLaKi5joQSPfdfScBPt1pkBxMY8MDaYi1mu3X3HgSRwaJSCKrOslzie2ZdSV1vkk9z6K4sadKetmGgzyELJycvQ6JMAfxNEcOoRNhpxu5NQH2r0/PkKuU3ESU64Pf/m66znOs8BDS7zucw3E/q4oywZA7JleJgKdCGMa4axnmQCB6FeNbSzoB0XHLsSOQZQ3a7xXaKaQefVtVk7Zz73rHW9NHP/Q+ntPchJCZ/YOosuyXWr3Rt7Hfcy5ao5wnpydo7q4bt9KVa1dDTWXbtM/MzcwGeaYd66VLl1B19cTz2VYXsLgehYSRiTA3VKwVmOuCsChlpIKuHcs0g0IMcmhn7tZWTeLL/HtrqIRHx0e5N4hn2msP9dDKGOh9mofv4kWsGVV00Rb6IF03eU4t7pZ4z7oYx5bQNbf2uFrojQ5DAHF/PmvkUWK81zayjpNLs4vkUHoxLUCCOeapXjp67Fjka5QING+R6xHbo6pWgzJUPEsMx1gfhLfrNTWWbekSiqh//Zk/Tlen6IfUi3GAaygSbata09Vy+KsIpJiv3ePEfMJ9c463vuWN2EbSF+enqeMTkU9KEi9sEot1qwRS5JZ0P6YiquRIqmOGbTsU39xvrM0gkGJtyk/eGuW1ZQt9ua19Of3k++5LP/fxt1PX5E3Eb6LDtbljPd9bXO1On/qjb6XxI+Ppxx+4JQikDh0yyvrX4DEJJF8RQMZXmwTSTZzEmqdqlkCzBJolcAMl0CSQbqDwml9tlkCzBJolcDNL4EYIpJH3vy9uJTY1hdAJYMk/iuVbaAjchahycF/phpXPpljUn2Xj8302V9+aW0xPs2GRQPLQEfak4xw8JpHELmGQDQwmHqFi0cauI0BgA1rNiYR6RxKIDUy7JFbsWVvTqTvuAOQlcSobtEXt44xiFVOV/FhjA8WFVONEtDGbBW3OBtgUDrNZGWSn2W0+HAikHTao7dx7l/Y4/CeYEaRTbJYLEeF5AyAWcNP6IJM02mptqfgQlOL4Dn5LYvQA+PUTOSd5hOlGEEWxSeJrKiU2OVcAOUJcmfXhy2y5A8jOUdH1J4PA+W//L1z+770EPoMsKwWsQoNoQJPq6kGu+qhaSXSyWQ3bi8i1UtRPBQTOUaZZFSDZYl4b//OOWrn5tpAGcX1/KqDvd8LGqHw3POeUNWRyIGeSKOCjxwrQsfENksZjywYyQNtoRzla3zNmgszyUf2Ego3nmILwu0pU7QpRt32deNMbQV1t7KL88v1bzlFiRbkVhIqkWJw7kyr5Ve6/PGu+cr63ABUFRdyjRrODNPz61181BNI/+qWfSn//l/9BGiHx+QrE6Q7gh1aDEizmSQhgjFcQPtE/s81XbMp98ojOz8fsf72SPArAPp9i93cGggHl4kQZsH6lUuSVBFJWDGVCxPahpcgrxU0Zw4+RJJpjvZdKluT7zKCVYEe0rlAwQeLSpwW5JDsxbUkPf/FTaeEyeQgARTskS6hXwZIdop+7UCBsrwN4AqJY1+u0k97BodQLsLNpm4SMW5XopF/2kUi7DUBqk0HFHGMSTEZE82WIpAK+2GZEaGkvQVoYoa7FnmNEaUsBlgD6WXJGVceTFPA9ALrox4IplXTJxFSUF+VbibtaV3v2nnsEUf0sCCrAtN38MaWfea5KJmTbPs9f7AT5dyW/ArSJKHsJrXKeQrjE2BdDQf798txEgtTQswFS52GpNrFal1W5UEbUTOSWn9o2arn4PNFbCwm2e5zkjWXI75pLofbX+nzVQi2s0GJ8zM/n/QhOCYQF22Nr20cCvZJw20++VfWLOfva+a4BD5GeqShdJHJqvoj9hE+1frP+vdaGCeI5sIEKwb8F6yPfhWBbsULN4Bl55gAXBd96IDKrqkw1Ux9AnXWUc22pJlJh4bfUFZk7KlvC+fyCsdHeBPh5ZNVL+Y3cfivxY8j/bp+zJ5Zyt4VEBHl5zvqdl5F6RWEUcraouEyGRi4/xu4AEsuzBanKmOW9ek7BR8HaIHj4mmBsVeYJPgbYXb4fUe1hmQYYy2Uc0+2bcq9G3Nece2sopS23SrDGnKdlE/fpvxex5G2FSKi5poIENzhGGz3A5bAzK20j2od9kM/+6bcu1G52036/kkBiMN9VhlUF0tVrc+nP/+wv00//zE+l0RHHFixKgxzt5tn7yLkymV54fhbQWYtO3pM8Q2ozOTkFeWM971m2mVOkg/lfAmkAhUTkn6EtqIjr6c0Eku2xHYC+EyWSCqRQxZXcR5lAosVJnhTVpo1Pladjd4eVaN+kP2xA9Dr2bhD40bK4DhEwkx5+8WyaPdCXpu4gLwyJcraeeT7d03cs3TJydxodOMU5UWhgu9fD/G6drazOQ6NhmUv7aFyfSo/95VfSi+S/WWug9IGgGuK6qhaQ7KSV3o40x1wwz7XXac9anlXlkUpn7XvNQSNJa90bFbWDKt25oQbxxHqBOtf+UMtfrX9to5X8n1taRtkDIYNlWuRugbBz7l1a5TkjiIBxgHCh1g7ugfXO3CIKGnPHMVh0s25p3ch9easdZYUKeNrkIOvGe+++I4jZPp55GKXNEDZ2Pr/lrAKpXcKB+upFTdPOvRkctAhBsoHCZBXVy4ULF7BrW85WbEVNowLcidGxZ5k6GICUCjs3Bwva+1Vyql1DITUBCfOthx+BBKMvsUbfVnFdunGQR7E+ezmBVJXH0kzRRyIYSMJ5Kw1Blt9yZAx7ulFycK2n85cuc7lWgH5JM+ZOBs+3vPH+9DMf+WA6CDHiONdr3ifamwSO49cSud6WUBddI6fVxNWL6dStJ9IVLApVyXXzfKp9ZmenY5zpp1zOn78YqrUu2quqn2ypRqAWf7sGlph2TWc+JF8qP203Mc45F/scPGM3BJE8ovfg9xwzbMse0eX6WfvkfhRLtIvF5cVQj6oIa0CQDGL72Ial4QzlKWFnGxvn+SwfifMe+phtTwLJAC7zJvWQe0mSsI4/5mG1bmfpK8u0Mevz5K23hM2k1rehpnf+oa1saAXqel/lFut9GUXHSoNRpE/WONf5q9Pp9/7gD8kJ5pom556TFHL+UHEpsZmDLfbmwjwl5nVytgbNBJL3TWqv9GNve3PsnxZQIB0eG6dOcQdYItcU9SCB5Njb4N7CslVlqPdUrPYqcZTHEYeKonbG1jWU4K7lHE+cu3ieTvpsOxZ273rn7emXfvHdPO9EWNh10c5iDuF7y43e9JnPfTf1DfWl97zvDvYH2JQ2su2eJREEUuSZNeAt7zde+9GHbtoY3jxRswSaJdAsgWYJ/Ogl0CSQfvSya36zWQLNEmiWwE0tgRshkA6/97158xD8RAEpd/cUma0QvsiqnJxDSEDOGK8ZsJgzgBDfAxT6BlF0TwDwGLfr8cNsEA7xc4BzHmADMSDpwncxToFs4YffRia7iTS5sQRQh1HdahYkaQA2Dp28NU0vN9J1/MTXuP4ikXdrgCJuhEysmnHobKMmgTPIuUbY9I2yYcTdP8gjo/XaAR+E2ySnfKItN2f8NrLNe81AaT5XRNYGV1IIG4FXgdminjG6tc08T0QZ9gK8DGGx1m3EKkmj3YC3Sezw1Ro5LhEVsL5RfcGMBWK+n9rYAza5/0BjvZVXthDfCIC0/kjUAOhjMxgbQ226TGqtvZYbMUFsgUWACRUrGfDLdVfrW/IoLOwKsBqckPhAvFnInlIOLYU0qrohyTYJnGgRURcSZZJQmUAyN4JASq0jfXa8nz2SoBALgufBeGRQcRXf+qvkGDiP7//80jobRBIT9w1hgwhZRz2oYAvAXJIgIksz6LGbQ8P7CkpM0DyetJR5HFT+zvTVluCX1l0+QGkbfmntS1991RBI/+XH351+/Td/I2xTJEBAlyIHUhA11HOuuz3iIcDZXdVQrVtJl5fnIArlncByIZ5e2dxyGxRo1q4mv15JHsWbkneFPdj/eYD33MsW/whMymON+t9HUNmGMmuX+51oTukhvJ8JlRajVD2kEBpCA6F8oAn0oUD6g//9f0xXzzyGXZC2QaoQclJsOmBE/rZAQK+uoFyADFoh38PQ2IE0duRoRHn3ArAdOHyE3BHd6fCJk2nk4IEg6FY59ir5Ca5PXWN8AmhCyWiUunZ3oaIACBFkFjTy70jHU3O8BLqf7dXih8fwWMmsarEV1nX2W4nWXIjx/yA7eO0C97ZtFVE2XcsHkLDWm/VpO/dvgZsYC4KMzwSiVmEqJqP0+F4+dbb302JSYtFcEwwgQSBVxU+m7Shhbsnzh5XTvpdlL+kf4JD/jm5VFEtcJEBIx+RCmrWbt2sfeVRPlUnOfGzkSijH1M+jLXG+sLWpEfHlQ4/dLpY8meTMzyVQF3mDAIEjtxHP6Njs92t9ZDLt5aOrx1ZrP+tEUsO/jXZ3pvD5IkeL9WWbtmzKv0O9RD8UMBS8lZSQKLIOzU8mGN5BIQlWCsI7/m0SiS1IbSS8ahxfnRCgKji0XdvQts/j/Fv2ykCOoriK8pcMKiDgFpH70Y3Mhadyh7nY5wlAj3pe1prWcb6QPL4XYHghigTMQ01Q6sv+nAlGu2NWokbXLGWWc/bl9uaxoVHlu7UN5PyGWeEbKkJthHhG1af5Pe0iSQrvOMv9CvI6Gkt2xT2qBAoy1txlqmRRpnIdbaJCeSRJ5RQT45agYrazimeiLHK/FADlvqiXVQimsEwsc7vWSfYN79e6U8UQfYsTRZ2WPvg/PbvwsnZ/M/746wgkFUiT1xfSn37+C0EgHRiT9NNCUALO+XMkPfn05fTMU5MAyYzL5AQxt5rZG1VgdAJod0BCBEQOodMKYdKDhWB/D4A9ZWIgS6ggGe+C9KaMewckKVBHAGyrQKpEc5Ax5g6KtU+2sstBI3l8sx7bQwFGuTOGNMhfREvD/riR2hbIvQLI/OSl8+kSePn8XYfSDiqd9PSZ9JqhE+mWsXvSaP8tfG+Y5Uw3JFZ/zqPG2N1iXiEChc59/wfpiS9+KS1dv8pz0WZYX60C4rdgS9w1PpxWu9EmsAYwR6M2xhJh1mMPQT199MMB6lXSrBulT6yFXHM639Gpi/trGXsILIJ4EOw3r1AEo4QtJ+omVIKXrl5LE9evl4CCRqhhllmXNGiEBuCYe2ijhbUO5bIGsWSb3wBA7+4iZ9VmGWvbUMDzfD3c5wD1cR8EUh9r0DbKrBeVySAEUjeKeXNS9UD8tDFvuV50zbSGVZk5frRo87y265mpqaxulBxTqRR2YhAVPLvPad8fIyDiKPmktOdr0McvXp4gv+V2evLs8+mxp18gR46DjrXneFYsXWs+M3tMTMSZLMzzN0SGY3sJmvCa3YxNB8j9dProoTSCmkr11uT1ac4J4TO/GH1ZkuDuO25JH/mp96fD4+O76qNwOGC96/PMkjdrYuJyOv/SOYiz9nTiluNpTuu9sCjIa0wJpHHmbtVFZ8+ejfZ4aPxgGiWwRkVMkIQxTqDOYW6V5JeYbEB+qPpxzs6DWlY9O7PZZnbXvlzKc0pqOyY6hjiOeoz22M6tC+xDFiB6ZrDJth20d3THmDVPfi7HHxVQMZeUXEvdWiTaTzhvHyRuO/3O9iHR3q0ySqLWvkoZWE++VAaq6pQ8M3eRwWHmbvL80LgxF0jEVMXzGkEDG9TfJvPH48++lP7gj/8szbM5azPpa7GMlhzzJZn81xFIlnYErfB7AJXfm17/WvrlBvZ911BEDkYZrzLH2E5tZ0uQlYv0df+9qq2ecwPtppJHeS2QFYzaa9c5IK8JsEnnPQn+PIc4N6ylt7zpePqv/osPQ4hfDAs7AwEl0SWQVjf60x/92+9HctkP/NS9kMTkKiNAyD2gBJK5bD1vVunmdWWTQLoZs1fzHM0SaJZAswRuvASaBNKNl2HzDM0SaJZAswRuSgncCIF09H3v2buHAIlyRHx+ZcVRcCsViBfMYxNjlP4chz3PZui7gFQPzi6kR9k8qEDy+BE2f4f4sgqkUb3J2SD08h22XPi4w7eEhYQkEiCayZLZWHWws9dqzttoYbM1Aqh7fW0nTRJRuMwGanGFSMOIwpZ0MA+PgKkbP+1K2iCPOjJZpUc7REpD9REbSbdm7UZVSxtwvOoD/92uXZ9UQyhxjNTL6h9JoKoRCvssfoxqDYsfMTE/VbUASNFHBO1OF7YZ/WyS2AiObPE8ga1xvQKegzBGxHR2MncXvlfkgbEVAicj0QWA3X9Q1ERUQvwvq8Pii6Js/AAUG/VttGuoCgSNM8EgYNKakyTkH5/XTaj/FTQ/13a5KW+v/Oy1gQLwF2omrKzEqGqrsLwkjwQUI1FFViBFku1oQCKx3IPWgcVqqka5BqUXAGkmkNYkkASQZqbw618FmO1LR0gqPc4Ge4A6im22m0PRXUEW20op0sA8QhIRT1nabyDc+aD4biaXVChFPqSiJrG+qkXX2hdfPQTSr/3Sx9Kv/tqvcd+QDkIfWoYZbVkA12y/lYmZLN3LBEB95X+VDbjEWw4nzsBFWOPILJSI49L2opgKYLxdwODdE77iH2E/uB/gL+UcgG0hoLyfsH3zFj1aUkjQO35nwkMSIB9XOKUgSDLJGCCEvd42V77bjcl///ZS+sP/65+lC499GxBBC0bqFfDAhOWizF0Ap9otBfAM4Gakcn8f9jkAdv5b8O0d73hHgEsjIyiT+rRTMqcAagnGGkE7o4KNYBbgCdtHARJBFkDJdvrXPEq5IMaMsuXvUF1VkjaXQJSYAG3k66FPSDJURU0m4Aqw4rUD5M0AraT91rIqqAzW59xBe4og/673tfd5Hhr8ewPgZoMyaAFAs+oF/QTEcpQwfQtwtcMBNPrMHhEQtLokDW1MEmZ/9wnEXiVDsZXJZLv9XWBLZqWQUdGv+LF9RT/L45zWpGE9Z96UGK8yWVCt5zzdrhKJW+ulriSeLbP6Y3S2hETYrgGyhY1bqAxoS9azSc8lRozOJrF6gEtcpNrNVUKrqmKq6iZ6yr7jtDKcBbR2nBPIqySTrTi+Y3t0XuE+uri/CBIoebQ81wZEUWN9JdSg24zTqgWMzh4eJN8Kdk/VMir6m/UaZKEJ7c20pxootAHRfvaIm0x+qLr1FcBjgLF5fIs6qOQl7WhDRZnvS9JK1pVhPkj2faSdNl+h3ilEaFC5KpW0PZN0kATic0mvUDw5vzgeQ6xmciafL9SCzq/8WxBewkqbJft7Nn6trQAAIABJREFUjVAPELXY0mn/FLmyeIZGHOu8DUBKeQn04/CY1iT1iHJvMDfEsZZNITiNsA8bq+iPtG8UXF2QC/Z3bbGCXOUViiPuPYguriWY6r0Lrgfp5ftOFQKdlMGvfPPF+N7NfO0nkFxKVAu76BfFwm56Zjn98R99Pgikg+MCq3sE0k7LUDrz/PX0+KOXAaHJu7NKzkByZXXQHzbtZ4yJtosIgiFqnyIBRKfOKBf7sERJlAPrFsunm3FBAsmcNpJ6EkihvoncXKGdLn2xWP0WAiq4fft8tDNUCPys7hDcw3rLvEjt81rZ7aQXZ6bT0435tHDvUayGUaOcOZvecOi2NN5zmnn9COuBceqdMYg6UxnUoSR8YyVtzs2kL33mM2nhuTOpfRNFE9SUGWp2eqmnIYD4scG0RL+YY9zesc2aw0hlB880zO9hxrg+5BNdqJS6UCu1EQCgOmUEYqbTgAiez/6wS3JzDglgxynbz4ZtkTljZnElXZiYSJdRdy1DZC81FoOIX5vTFtk1cCIf0mroHWKduA35C5i9sJTLdlOLwlZzeJHjiTIaZS4xJ9h95EAagBDbbpBLhufQbljb4SDBIA8owVhpbUhOML+Yc8aX6zjveQFVVFipUTKOiX7PCjbXn+sZFTUd1HMfZSF52EM7V0FvMNajzzybLk5M8mzk9VFtSydVMRS53PheXUH8MAJJwlASXNWtubQGuNdjB0eDQJIgm5uagRTm+pSxxJud3nHiKMf8xI+/Pd19+x1hYdcN8RJjMSph+9/VK5fT5SsX0wq5j46fOso4SZgQOa7mludDCWTeKdexxwj2eJ42JKHmnHz76dMx2QWpT7vrUq3F+ZaXMZz22hBqEezBb3tY9O9YIxkQgF0iiiC/axn6PHluT6Ey8nsGh1gu5lUaxVKOoRtScTFdnZjic9camVy1LiSsurV1M6CEOrU9D1D29m2JQQNIrJ8GKq0lSCjnLEcd9xDdEL+jEH4N2pJzs+NXH22lnXab1xxQcqxVstUjitSiyJV0b1BnW9hot/cPpYcffS790Rf+gtxWanCYo+iDrkkMMmgziKRu6yIAqcwXLr9LrTt3hcqV91wXHBofSvfceTttdyudf/FcOkReLeeBNVRQEkiW1+zCfJCGjifV4LiV8+zml4uAjWx5GJbAJUAhlKCum4LnygSTQWodHY30+tceSr/6K59gfLkcBJIKpOD1IZsb2Hj+yRceibHmQx9+bRBI3SyrYo53bgj/dcaFpgLpZk5dzXM1S6BZAs0SuCkl0CSQbkoxNk/SLIFmCTRL4MZL4EYIpIPvfVfcwJ76KEcTB1ERQEGO7soURiEg+G108DxA4jkJJMIZH8TC7jE2OiqQjKkeYQM1zo4tE0hEWbLx7eHr3UEisakyVwmfAQtCKBUFklGOwnVejuhKfLvSOSw7ZsTQ2Nhv4//excavjeu0sqOAt+HHSGLIKUCUUYCQUSkp8xwYuef2i+uYG0kgVMJEpZEWONkGK9BPgqTz++5mVN+0qb7JEor4EVwKhQOfaxUStnlsevrxQTfCemMMsODWce5rJw1MLKVuwEEDx2NTH2XrxiknJg7gL4o3U3K+dnOLlL8t76pR2gWXvdMC/sV7bpwzgpkBQxMGFRDP47x9r5FB7QwI5wsWwL9WZ6nrvVaYqZc9yzr/GYxMbC4zNcMfQcREYUZ0YDySoHIhkNi1BtAc15WEYJO+s59AirDvcp0gnDicn1WAGQmksxBIk4Ac3diMHSWp9EEAnkGJPK9qERpN6abYZ42iriSX97ZHJGUxTtkse8+FHauKC39vCnTvJ5D+/NVEIP10+se//k9oj+bXohyJNI0I6gIIV7upzAVmimaPDsr9N9RjhZqpFnMVPKugSSWNbXv59Pm3KrPa7vbaSP5XBoxLo8zvZOLD/lEIpB36x37ScE/9UYDxcnwmrvfOFUnvtXCRHPN8RJ/umEuHqwhwdGNh17+9nP70d/+X9NKj38ZKUpIXYAjgR7BwFRBJomGDtrdIEvIlwMDZ6SWAOpPGDxAtzb8BaO46fSvtjvwDRFJ3Mo6oWuwzch2gT3KrDbArW0FCDNN+9f7vAswJII12I5AVyaRVB0nmqSjhPjy+VQRX4hTg2/ELFoIf0A77pNZZqgAcz0KZZ2ELnGdiRfufTVUkJD03j4kAe0RWB2ibiSwtIkM94rhl2QgAWc9aUQkIcs1l7G+6iRxmlAzgbhj7PsmV5eUFQCoUlIOacDIeB+rsd/O4keWF3Df2a0FilGEjEpPxDNv+CBYL4ANQmdtG1aEgpBY7obYKWyB+a72jRVnYCPJsWt8QxSz4JckQJFKxX5MIEXwL1ZRglY2d5xEc9H0BQO1qgiMvAKqWO9Z55JQyEhp7J4G8yIXCc1QCyXvcs8LLZSiQWdtdKLMKSO71HefXAUOdR6p6zOtEbi8JJIuKa/tbsDKSgcdwB2BNXTgDNQCzzE9iAIL2TRIdcS6e1/uyTry+5xCsjDmm2NJFbiPaWcQVaFvJdwQ27XMR4W097SqGMgEYRBPPGeofI+oFaiVcCiEYzyzIXH7X5wpFTiGHPG/Y/1AGkjlWvvUS6tJiY5nnoKz4Et3zns21YrsOQsS/JXbog1Wt5UxaVXmOFpHHzXt2XNOWLhRPdbzJ+fdMDm87WeUn5knKP2w8uYbEVEw30ZcySGm/1f5LJYAEUs6RpY1UJnNtm+Yn0c4tcuNwDj+zHTtXhWkn5f6PH7/+yuHuhv/eJZCY7HL5ZQVphHOgJkot/VhiraQ//CwKpI9h+XXIdk471uoLcmhzpze9dH4+PfLwRYhI2iU8o2sLT7XMXKna0m7s2qML4kjyyDHLurMP9gI+20e6IByWyYUzyPpKZUSsh8IClDxIoTzK48nuqwZ9OJdzsZgTXINJANMeG4yfDZRda5BIrbSHlpm5uOcJrMm+N30lrdx7iqAdAPvzL6S3Hr+TYJ4jfH+EvEXHIUnMN1Msd2GjO7fW0vbsZPr0v/rt1E8/7uJvS2iVa64MQcSSy6kNlcaCOXN4znbG42zOuYNtMQp0FSP9jN8oe1ohabr6ODeWYNqQ9e4wBnIt7bzMhWdZhGUfz6vC1OFPIsdcW/Ooj2YA+i+Q02cCxc8qzzm9AJFkPs45CAoWjA36pIrpFtqkhEI7OY4McVl2/dfTT5k4L7gucSzCThBSZJA553X33o0SCdJvFZUbzzGkjR1E3vDoSLR/Sd/oe5TvNHmfJFkNbtignTv/hF1xVUnyDN6zzXcRoiVIKOpoEUeAds5zYGyUsRH1LN+dIRDrxUsTgO/bPNdVbAYXwhY3c6xZnZJfZW6OLp5tgWN6oA110Z6CyIA8GqJsTx45mG6DQHLsn6Cs2gmokkB68aULMXZ1MacODvSkt73p9ekN9782+mCoHVVYYgloXqNr1ybS3PwM83JvGjs4DJkDSbY8R91QplxncnIy8gONDA2nZ599GsJmLR0+fJj8USMx/9pm7ecSwqqBPF5SKNYNzsHlZRsJm2nKVdJneGQwjrP82vntWKZ69Brq4yCluf+q9BnFvq1/eCzNss+5cnUyxtc1GCWJ7SXm6LCKpsusY7/c5bqD4IGRQeqTouzpNr8WhRzHLqapievUIQpB2tBQ/wB7kxb6oXnI2uO+OiGQ7GPmKNXCz/FsFItAyaM+5mvnviDgeJ51zrtDnr2B0cPpL772UPrTP/965IncUkXHM0iMbai4jO1M3tdFPUfgj0Pe3j4kVIl8x7SofSjBTp44lG47dTzq9tknn0QppxWmai7aMWUn0bVIII72maq2Y31S5gXXQTG2ue9x7DXoifmr2sO6L3G+M3gvlzHzmv2wczPdd++B9Ou/9ndRvE3QZ7KtZVi1ktNSAulzf/Zo2DR++GNvhDhmbi0BLXnukDrKCqS8xWhNr/tI08Luhiev5gmaJdAsgWYJ3IQSaBJIN6EQm6dolkCzBJolcDNK4IYIpPe/I25BeMVdqPRRgPH1v+BQ9jYZ7iRdqGuPtAho8AJgzMNEHT44uwyBRP4aPhODHC0WdiOFQBpgQ6MjeQ+bii43hizwIy8RwEkX4HDkQ4r3jSADHAJYWyPy75tXJtI5CCr94I+S6PgQQEo3mxVg9NSr9z0/3Ww4+9jYEkub+sGSWrSZEqjkpFoadBOJZ3Cr/47oWWP/eAgt7bTIqu8HiMX7WrFFouBCIhmL28uG15wY22wUVV91YM3U0z+MdQQWLG+6J/V+4K2Rx2n9q4+mrecvAHy4Mdc+h+hBN28B5Gu3lyPCg+QoePl+wL98VOqkbPrclIkV1g+Dv8mkThA0RhSqZKgAQABhRdkQFiT7gPna4DLPkm8iwOFyjABhEBH8FOCgMDL5vQCRZCv8sm3GP/Pv2JiGvZFWK4CYbh69LxVhRlCyQc5EhpGHEpRZpaB6AbcdSDCAIurqKvlnzsxKIOFzT9TwEYi6ce0CBQijnUiMUReCzJ4xAM98WwHFRnn5HJkEzVvlTCAWpqvg4aolQouU+bVCwK3+2VdeNRZ2/wQF0i//1+RAAsBYwK6oFSJNYFssV+CkvvaTL7U95SjM/OyVQBIw8+96fPTt8tzRvHKB7v4OcPdv8Mrg095581cKKSQgVupkt/ntglX5nf33798SSNahNkEBBIXeUChBkB5givY1sLWYfv9f/g/pzMNfSSdGB8PiSHBZIEK7H8FroGKadkeaJcH89AxJzwGkh7GaWcAiUUDv7tMnAPUYO7Br6QHsEugPlYV2ktx/O6BUWMcxvgjGtsNKGA2tcMe2JqEQiem147Eso38LfMfAqfQxgzLarPAU5lUQHHTMyS+ADsYqyedsn0Tdcua1kuNgmWjoIIPN58Rzb9A/BLpCRUHfdlzb4bsqCNRkrrd0pTkAwnl+eg+PkSWqka5OXyP6/YBGoZTDYjp58mSaXZwCtASUBBC9n0juxrXJNIil0c7WQlipdbTlfFAqsiLnD8+wgRxEJU0msfLdSzr4/KobJIwaADudlHsnb0rk9EB8mlC9HbJqhfPg6hSg3gqAdxt92vYs2OR5VJF2q1xizFyjbrYYN7a2Bda5hgSGNk28H2SG1pMAWx0AqAKgEh5RmtxX5IlwHKL9mENIwsx68lifwbYqyWMQgDl5bC/LRPqHzZUALSfRCmmbulqRP6FOA7BjXBNktkw2mPtUHkjqmqy8hXa1A+qnwqHL5zE3FVLbRSx5jAc/BPglydICoReEjpHmzHGRt8PnGED5wHt95kGBCMjGeztpeWtV+CwisHOut9xfoz6KNVHN++Y9SsqE6suBjvs3z03w/xJQ0ed8P5NLAexR5oLRmVfXXtY2bnJ7rsVnKzGc8iwrlA/PPKC1kiRYKASdz5jXBTwpv176hr3G59+mLCIfDAUWZGoAl7mf2/S91wb2cubbyaovc9FVqz1agInZPYZHWSIyf1UykvtuUKcr3O+awLdKJu4zSEjjKCKc3XkhR97bb0IVSzn6TJbXMIo220+fJDDHm3MqLBApd22lOgth/IHPf/dvMOr97Q558ks/F22SBG35ixAaAdz7T9Vz/D0320if+6MH03ve8+504qTkNYSK4Kr9cZv8Ly+h9P7BBGXWH6S4bdeyXOPfnTxDD8/VyeJGslXVYwyjArMSyfzbPrCpxRRK1iEA8e6egSg367ESoBFMFH0pE9ah9PN7zM9G+K/TB11VqDZShrOurSD3uIpaaHMVyynUOhJ0M4wt3712Ka3edSvK4oV0ZH4i3XfoFO3sJO13DJLbvHNDEIRZHdnBffdto+CYvJS+/PufTD18v8Mcj1xrAwu8eZR7HQcPYdGFIl1pmkpOPuvi2RzLhxnD+yFmBrGD64cIkAxoB3RXDWQeKAlcrSQlHZwbKqAez0c/DkCbRioZYQ48Seh5FCeXJ66my9eupkUCWxYg1LVMW0LNw8e0T8d85wDtFA2YMfhIktnxmLk6+qqWoWuUP2oJ5OlveO096eDIAPXFGKadJeOD9nmHDqPU4tjBobFo79euTzLnL8V8FbnWOFeDsU1FjESWOXn6IRQc30YPHAg1j4RI2A3S7pdpE6OjwzE3eR7txiZn5uExdtJzZ16AIFvhPBDcNJJFArU6CjmeQ5ry2izWDrSlIFnNj8l6qQdirpef0aFeVEEokE6dTPOzc+ny+QkUu8OU3Ua6dvV6EDDtsJn91Mcdp0+lt735LQQeQJzQehooQx0P58jLdB6rw27qaoxcSmOHeA5Um6trWOCxzt+mriUwDh8+yHNikQc5ZJ85eJC8WozV5nmq5Jfjnp/PodCqATJBjDNvW5faw9kfwhkv1vf5dw/7Cj9zvHRslKDy2b2e/cBciO2UzeiBo9FPr5Gfa561mLEUCzyHORYljMzhs009G4SyQIDGrbfcAeG0nMbHT0QOK627nW+7mBMljQg5wAJwOM1OzsSY7Th8+Nhh1nrDkLGo7iBm21SqMZ5pDycB3MoaxfnWtuDYasDVyIEjqWfwQPriV76d/uJL34g8oq6DQn2p2pwfx9bdNV/ZeOQ5Ia/7g2R3jGQsgeNMRw4fQDmG3e9QP/XQSOdfOMc9prCG7Ic4PExdraAQkzibx65Qez/S0jIOs/bapEW7LdlVGhu4IUluEZdcsc5jKvTcY2hRR19Q7d1gnnntfYfSb/z6L6LSm4Jou5K6Hc9jfW5/G0hf/+YL6YXzl9LHf/4B+jV2gC0qHlfKms38szW/ZH62N3z423+7gbp5dLMEmiXQLIFmCfxHKYEmgfQfpVibJ22WQLMEmiXwty+BGyKQPpAJJEFZ94pBIBVyIEikiA4OyD8DUcEVmGh+C3BrI73I5koC6etslB5h40KqW2DMfQQSXx9hYzXAedAUBYFEzHVYXmQCCcAtspcYpWZUNsAQ31lhE77A5vhLWGE8ueQGI6UTgD1vZIN6AjC1l01lv7kn2KD2ssHt4VwdRqkBCPpbUmGFz1QwdLGPEn5WZeTGy821EceZQDKXT85V4jOGPZD/VxVQLNIExfr4cpcRevyxDlrVgZ1CR99I2sQS6+DH3p+6fvGDfECE/ee/mZa++lDqpVxa8LinpMKWL8Pw/t8fQYcc2RnEUJR3pnlqPhJ3S0HkBfDOsZZ7YKT+LwM8u4Bg2QQGgaTaROLGzVohnjKdlNU65j2Kl58L6BV1UUaxClgYuqlM5OXr5I1YkDMBQuZzZNKRfxTyKYiIAJ0EnCWQUCiIPwioSCAJMgdhASgVwJabSspG1FcCifIzoneCsjuD5/01N9vU+RHLGCB/yDZU8E8je3cEQcN2MBMeOU9XPHgGPeMmLec9sD7/u0R9R0vO+ZBKs4gyXf3Cl181BNJv/ebfx87o44AcGehroRzWLeOomUIi2TCC9MsvlTv1pdXj/td+4mhX3baPQMpFVtqdJfU3JJD8XlUf7V5733ledhPlj1ce/+8fk0m/AJ2jlgHk+GmjL3ZiCdS3s5g+9dv/LF169mH6HtHXANvmBJBMUfWzBNjXi7WLoMY0xMnz52bT2IHBUCBNXZ9I46N9REXfThQrdjP8dNAeidEPMqMTYrgNUFUlUNhNBRBDW9aJ0VxDgmoC1JI3gCIVeN7NP6U9oD9Gw9qXBUnNB2Of5BVJ2KOf5ZwD2mb6O9MkjF0AOevm3VlbzmRB5AAwf0e2Y9MiMvIhmRvB/EyAex0Do2lmoyU9ffEayeXb06l770qt/QA6HPs09jbrIDznX7oCYNtIx285BNC1kg5SPncdO54euO81JKPGMqgV0pYxuAXiZh1wqovcFlkhkcH96CelSWWbvdxeqj2cIKoArPfcDcm+sQK4LbHEOdcBxRYB1oz2DrJYckMQWJAVxCnsr8LGj0hlfU5VS3QSoS0hYzS7UcsEC8hDB6DkOMwYLc7p9725qiqSUXAM2AZ4GyKyX5sdK0/1hUIwQeUlCK7IHQco2yDy2z60AXBsPpIV2k4L7WiZc9sHIgcS52oL+0f7Fx8I4AGu9WGxaVl1d0BOcBuSML1E/fPEaUnlBTZaW1PzkZ+lnSh7FUCOmV3ahanSBBSksPLcAzDeTnuVKGo3xxaAZLacVC2Tx32Jjxi1HDdD8sSt2xjtg2EF6vif25okV4wJZbwIrUbMA/ld70XgMpSEllnkrzA3SSZhJF9XaYMt5HrpJZq9l7IJBRbkUBfR6G0QlqsA6gd5xnaJERQVkXyeuVHQMCL5Q4WRe7dgtvNS2CgyV09OAjRLmoUlYSZttySTzGnkPE10/RpzfUNLWip6hfMvcr+qO6SrWiMnHJcVDOURfN7ctzKZrT5FpZzjYAMCwL66BSElYaDybgOAOhNzeYSJiHza0S8/qxnvzX09/sWfpaLCgC+fWAKJfhoEYcxrELxzG+lzf/hQeuCBB9KpWwGaOwRHM4HU2tqXzjw3lR78yhmeuT+s5wR917CxM+n9QCdAuGQKk65zayv9z+AN7TbNgdRNJQRwzvvt5Ifp6UPtQT+Q6GtHgeTcnYNAipVZIfRizFKJQhkHgdSWrRWD9AY832TedoxZ3VxO66hq2tYWAkSfgrR4jBxGjTshkBhbji1fTfcfvY3x6i7ISVRIbYP0rR4IwehktB/qaWkmtV29kL79+c+mIdp7uypMarUx0JkWhvvTMp1/AeVKm8QfBNk67UElRA/9ZwAXun5s63p4VpUyA6wbhiFjhgbHwgpzAKLAslCpEgSSde2j2bck4uzjlIFtQstKxwbVknMQNZP8nEdhM4uqanphBgUEFmcNCNY11aI5b5dxMkHgOO6xUNzcZAwoxPaO6qzNBUjyrfSm192bThw7gNUeZLKKK9ZKkl2HDh0J1Ug3ZNcCyo4ZghwkAYZRXUUQgoQ2ZLykiSSW42zt972A7xv0i12bT5W3KGOs96yOVFHZmianrkPuTGMLt5K++91HKVlIS/4tER5jaEQrGOCT5ybJ/AhQ4iNX6W38Q3UKwhgUQH3pBOqjk0ePRj/2vIODo1grbqSrV69GHz94YARioJs66E9vf8ubKFsdBCDWUUitQKpoRzeLauggxMmp22/BzpBcUsxPswQ9OPd10PZGUV+Zz2qZ/juFLeLg4FAmBxkftX5znJH805bW66ryibExAgWYM3g210Rd5FvrQJnWA4Go/Wydp7RjG0DdZJuSIKrqrmUCUpxcNiCfHI/6aEvtkJDzWNsuoVJbhzzVrnCNALd1julmfGzlOo21ecp3Pt16+s505coUqqFDqJ0hqNaWWLtA0JirzDUMI9AdJ0+nPi32wn4wW+Pa3pdRMtEKCUIgmAQiaYVnj3Gf73fyDFvOs24caGtHjt+WBoYPpS8/+HD61sNPpCvXpihT7BFZc28xJq+rXKO+rNEIjvsrCKQ6SPfTl04cP0IOLfoN5bqKteCVC5dY69BHOcfYcHe6+y76MeOMxFlY+Jn3CsvphhaORF0sMrcuk3NSYtklZBDdPmPss1xQSeDmoJuWNp6TccV5QevN177maPrVf/h3IHwnGKdngkByDIx5eLM/PYS96JkXLqSf/rn3oooibAaVUhtllA2QObV7uqCWs8LzjU0C6eZOZM2zNUugWQLNEvgRS6BJIP2IBdf8WrMEmiXQLIGbXQI3QiCNv//tcTuZlsgbjACTCskRvtgBWOXNtpsM/xP0W2ODeIEN9ncA1r7KZvCRte1QIKk0GuPYcckjfkbZvErydAJq9LCD6AXcAq8tBBKgnjmCwmuMTQTgBPmiIX960gQbvq8DjpwhUtJN/VE2IW/CV/w+ALsjgE69nEPQt11CQss07qWFTXQHN2qi93Wu7TZCLDJIhgBBYvsSNg3G/gZBUkgx/8jO5JmYkHwQPJF86ub+OrTbMUovNntszFHGtGCvNvjB96aNn35vam0AInzl4dR46DsQSIBVJnNlo9fm/bnZC/DYzWy+coB4XibIHME7NuwBoKrcKVF0hUASndhh0xsKkogQLqowgbkCSgf4Ewhvtm+oRnhVGZGB4ExaBVlU1FaxqfOaUf9VyZQVSEHA6KcRVS9wVJDAcg9BWAWgKs7AM6la0F6LjaOgnaSOAGELkd07bEbDdS8shSQGPJ3PatVzd4CwawCoEkjPQSBNaGHDZv84QNBhgMJBQFJzA6tGCGuYIIqy2iOXYS6VeL8USzHcK+02q6v2k0b5c8utROjzz6UvfOlVQyD98f/xL9K7fuLdYVWijVOABlr50Q98CZ7kurHyfOqAI+O9gI2LVUl542XkUFUf+dmefc3LCaSsWPrRXnH+uKe91/5rvvL9/X9XRZNggPUdOUq4Fwkkn7XNJNk7q+nSk99M0xfPpF4jWIlIXiQSVgC/m7YiqLND5zbK/iWioz//p38e0d2CTWfOPpeGASUPH+wHGAd4JNK3MxQURrv6b0CmMmaFYAMCw6TW1crOHCpa8YRqAWK0B+DWz7LqrVhHUnRhsSM4bT0UqYTPJsgtUbK1DRiqBVvkCcjJ2xWQSCCpouoU9eENiTFzwJibYwPQVPVN5JlRGQOwMg2g1TZ8MJ2bXUo/OHsxXcFmaQuAtc1E6/zMTM4GOC7wuY6qZWAMpQ0A/gjPfZro7v/8Yx9J9xwbSpvTL6RhVVMAo50d5EsSTxbyjkTeXhdyWDsxfiLfjvMAeR16sbcxSfgsYNKahCRkzQrlL2kicLtMRHkL80WHyhvt3RivlxmvlyQZtMyCqAgrv8i5I3dv3h0+A+xvRZlQ21K25MzKu7h8RDZnm9HoA2GbyTjM31Rraou0U3zQP5jmGZf6ifIfIPm6EeQmWTdPxfNPPwu2twgATUQ7jWGdKOjh/t60iJKim7LZoL8Jkq2sAgBSZ6H8CtscAwlQ+aiU0IYLtaTArvcfic4poy6UCB4jaO0zr9OOBCjHGNMaAJGSSx20ncXGQlZJAeKqkgCTjl7sWFVz9PisVWXqfBY0iWR9kElZJSYxZ5vYouLyWI9SCuWQ44eWb3mHsp/IAAAgAElEQVQed+yMATOi8wV6s3IhWj/P0hPgnkTqcC9J3WtOC9V3ndwPKg/tGbXVbMVWrZ1jYsLZgoRzYnehsAiZxNzIDeV5xEat1Vz5vQMQ3ijArPODfUmCQrsllUmRw4hnmZlejDa4RnkuAT4v8GOEvUrVNUDYeRK4hzOkyrVYp+Q8SV4z8jjZHCQnnTcoD623JLlUyJlpxrYiMG5/FmjO9oit6ZefNhTm5r6e+MtP/FACKeYk1wEB5m+mP/nsN9M73/lOAGiVMuZAg9ChHW1j93bxwnL66peehdTDoov6CsKU8hgDAO9mzAryhIYfKjWKoZM1VBeqsSADaM/2FAmKbtofSVYieMX+IzFtFVayzTFS8iHb2cWKKeZxy3cdEiQCPyQ0zVVlm6P8N+lsqyvzqZWfBuD/JcD+ZyBbVslrs7g2le5qWUr3H7sDcvF+xovTtLGBGM9XVyUauThrvLaVBRRIl9PX/vAPUh+Ed6sANMD8ShfA9GhXmoZQXWOd2Q6BYDCFignVVZlAMq8VQUoA7GPY8508diqNHziErRtjE+1bdZaquk6ZHp8rVHRZ3eC6ROtHCRvHNpVArlFUI65ATMzRV69IkkxfTxOTExB9C+TD2URpQp4tl0U0sA3IoFA3tTNuQiBtk99pG1IwbHLJ7bTdmEkjA+2FQDqYDoxAgtBAJd2dO0ZQhFmObax9zb+nLVi2WIO0YHzqpi6XmN/6sbyTxPBa9hMt2ILgY0D0Pa3OrL8FiJQGhHgnSs8D42MB6l8i31CDsf0SCqFzL1ziWWYg9SFs5pcjB5Z9yLYS6r2Y+g0Ksr5pn3SXLsbo4cFuVEWttLm+dOvJo1jLDZEj50VUnGsQdgcI3JAYRqUDiXLq1AmCNiAqGTteR5DCJnW8w/VnIeQWUC2Zb8iyP33nHZBI45Q/4wb9YWryCpbVq8zRPen4gfGwenU+cRw+DGEV5Bntf2Qk28T5zFrPqUAKe1TKxcYtuWj5W47mQpJI1ApPQi0ryShH2tLw2IGwpJZDq5ZqSwtzES2hqtbyb+MaPcxz60zSrsXMibSEgmuNNqBqSYfmLtpqAxXezPwcCsLb0rNnL3DO7nT6ltvoK1mFJIHUpngPm91xgj7Mu2UQg68NxsvIoagaepDrDZJHiTnDMd1nbjBu9kA8NjYYFxiXh2nfh0+cZkweTV/9xiPpGa535fo89Xqd+4TQgYjaoky76B/mx4pdQSGQwhbVubqs/5wTXJMbiHP82KFQILl3WYZAmicAY4c1Rjf3NQpxePfdt9LHUCcxljo3u8ZqbGohjK0jCrQ5VEnTkIQLlGGDccfAvWXrhcF6nZ+cHjVbSbYybkhYRh4ySLPTt46lf/QrPw9ReZ33KHfHaVV8NMj1jb70ve9eSk88czZ97BPvoS4tKnJKMS5UAimH5mQCydcbPvStmzuQN8/WLIFmCTRLoFkCP1IJNAmkH6nYml9qlkCzBJolcPNL4IYIpPe9M24o+JJCqGTwXYBKsCkTSNUGzWOy5ZV+32xE2UA8tLGcvrwAcIk1vAQS0EQa4+cA6/cx8JoxrYnMecQmUvKol811l4SM6iAto8IuymtqDwWJwOZ1RgKJjf/jgETPEzVJDGa6Haup17ARvAOA7ZBKAf2/3dyadyESkENA5fi2QoHlss7biAqqZ4u96gFe7VoiLk7gl52zwFNW/2TiyRwjAS6ZVJzIOSOjBRXb2Ni3sKm/RuTk908dSQbmvunaQjrGxrmfzVuHJAoFJaEVHEvB0gVMjQY1x4NURxvnE5hsEWzTqkcLhkjaniOVI6k10fA7bIBVhAWgY50EYfT/s/feQZZmZ5nnSe+9q8zKLG+6q9p3q9qrjdQyLSQBYtBoYkETIAPDsETAzgA7zASwETN/sMMsS+zMLEGwLOwOIAQSMtAtoZZa7X1VV5f3Wem992Z/v/e7t7paCFCoaif0x73S7VuZee93v+9857znnOd5n+eVAMuRSblrlCRT0RCKnLh3Gaa3IZEVSECWaR2Z1/xNlda6dRnccqkYCiLG8829F0uKyEI2wzyAOjtLRipJkJnnnjWpWYZiuHwP96SYv0XxYjOlAVWKLGocnvoZqRb8kcSN5yH4ya5yhY35IBvNE+MTaQhgVkBkW00DBBK2NNoh0YfCG1+QWdCRc7E9vUY9//PEkeeTu/KMPPL0I9M7217m9EnZNXge3h8vlzdO/83Xf2AIpJ/92AfSZ37mZ7BPaQvATPu6sMvhSrWu0aYof6sCJIwbl2WSZy5wb/f7eF+O4Mj/O08c/fcgkP6OTV30z3cSTFduSO4fAg8SSObph72bRdC9t9ywcuzZ/vrP/q907LXnUiee/GuSKPQBRmVGWHPp1ZAnK5CSo2NTWM9MpN17bgDIWEzHjx7mHtdTJHp7gGH1NcQkSaLo/+KLxBfVEGQNlxK7gghTecH/QuER7SogrWWUtl/ZdZgZHHEMEEYQL7NWpCfSt9c5j1Xq4WRKnixL1tiU1VhSnedPfCfnoFWdwGwxYItqCVUC/l4rGy3m7P8C/KFOol/MMD76IIe+cfgEtemIE2UNaWh0Jg0DEGpFVwvIP86YMmu/CqunJdRbdahJivlMO5n9777njvThh+5MRaNn0sb0cIDDEiKrgEIRuhxvMUA4H15VFhoeqnnPEmxHESClOcCTxOEq7IUaO7tD8blgPSIA2GUy98sBABt578bCXMQ2eelFY6kxFzJCgnmddrTfVtBm2lJVlkpAQMbwXWGLI6op0OnTiKVQ0vhoHBRkirpLeulwnsw1tRW1FGNHCQo4u9HQlIoBlpe4jxcvX07T1N+4cffe1NbYml5+9vmcvRmfg3BpaqBI+4EDqXHPPrLAaU/Oa43xduHM6fT6S8+nkYsXqb0AGGjrADwHWWEMl/BkgqmEGFKB1VJB8XUAxipUUIt2ERRQgp0lgOMqWq3DVd+AlSBq1SoTLazJI8BtfzJWS6rZS+xvdgBtpPzOGNZ2VgO71yvIlimbsoCWex+AXAS3iAcc1z7J9dDZM+UT5NGaCqNcbRDVFBJDEq9RH8iEDGuMMGfP03eXSwD5AWXXmKsWAE+h3ADGIdWYG9ZX5zgFAD+OW1JWx1SG+gwyLsRRnH/Uv4g6TpANKkt45tXOYWNHf5dAyuoXSYh5/ai3uI+qj5aDeAWop11Vhi2oHgOMnRfM9TM5mZMhJchfEw6wyLVelyqocutoxW3iKKECy+wjK3yfFpVBIJkFX5x+6sUL3xmKrvnn74VAmp3bTF/8/LPp0KFDae9+VEalkD6eK/dubaWMmjgpvfjsJSyjiP8A9baT5FsHpKgKAeu4aekb1pPcdpWr2jIuQ8QuowgSWC9BKVdKHFigD87MS8isxFwSpDBtLIDc0FiXWptbwj5NgsJYpq2n6RfLxZkCKSzNomtlBeyj3pfqI+rXLACinxvsTxeXqT+3tR2SYijdVrOGAmkP5NUtqb4RFVJxPZ/Tmo9xrxUhcbmI2DDfezo9+Sd/kqpA6BscLxAWo6uoOqh3ski3dTawBqdxTSWRxJCWyJX4edazJutEObF71660fevOVE1tIWOL52+buDgMoDmSTjJVdtQRc0VgEkvuZ+uyGUdCWQXZbM0VFRWj4yOpf6g/DWL5OTA8jSJmlvPPauMtcK1Fkm5EhU3UYkVcm8qMrH4dNfdKVzi3OhQWNwC+VweBVAXpFeS4yVPWuuJfErjeD89Rgtf5TwVla2s7pBUKL8aqY8R7s0hMbcDSbkn1EddYC/Gt4ihqU5F8FTV1+H0bMVmrzFGOM0Wyl/PhZeogXeobSROT1kJCNYLlnUlAYSscJLPzmTXCYslIezAnEDtam2shlqk5CpGws6cz5qKTJ09HOzc1tqGcwtKMuC+h09HRlrq7t6YWLGa3tDeHZd8aBMPcJAok1nfazTl227Cua2xrol+yV6gi1sxOMP9upg4YgjYIH0l6a6oZp7SvU13lvapmXguLTMZAP/WdJK18LHLd/q4Osk1LU/uJBFItBFBzU2YJODU1EQSWBKtKplrs5LzvYYFLbJpjzmLS5lhY540Ns8qFKEHpVQQJvUR/5bQ5d8sEEgu5XolcyR0TrbxPDc2t6eixC5CNK2nnzp2osapTFbFGi0/Vp8u00zwkH8E/yEu/txxpV7k1GJk/quj31Zy/qimvVau8Zed+Le2w12tsaklburenmqYtEOyV6YlvvZIu9kHIkcwwTj2sgYE+4sR4kKob1OHKMiwyG9TYjFxFIMWaKkcYGg+3dm1JnZCOEneLc1NpkeOVEVB29XRR04paivVV9Me6sI+MGlLE6QpI6RK+W0tH48zUzDQ2i2NBhmohaBLMLPdxmv42C/GvckvCTGbS7y4nbrnm6dlaln7xl36Cfsbaq4Q6YVgaRg0lOqQE0uE3htMrbxwNAqmNDWZJsk6Sey33RK7xY6V/Zc9aIJCueeoqHKDQAoUWKLTAdWmBAoF0XZqxcJBCCxRaoNAC194C10IgNT/6SGwq8pvEvNVMkAySDznyyK2H246gDawbw6Z4hQ3BABusl9Zm0zfZCL3CnneUN0ogNfHmNgDZNjbBbewOqkm5KwOIrWKzXQ1gYKFnN0Jl2muYQc7mUCB2g83uGBvCPjZ5F9mwXBgcS5UQRbeyWe5hk7GVTUYD319p+p+Ah+BKANF54ijLoouc2QDZst9njwxMz8iQbFMcG+WcciWylEOBZG2HvJ1dzv/dOijuciCQ3AiB0rBRc9dTkV7hOn93sI8NVlH66a6d6ZEOAFQ2NKVsvuJYmcQnp2qyFpMEUi7b02TDsNBhe6rtGyCEqgSBZu1UTL4TIC2DqLKAeGyE9dEKX63YDsbFZvxHnhwi+zpskKQZpFHyOpygBIO0yoOSkjdrZvqbfShwzjMslDxejnhZAzjICqub1SmplZGK0ZZBILkJdJMKwM5ntSCSQLJmhoSNdWcyAimr3yOBFNnfnk3G7AT4afazCgsJpJN49Q8BeFUCdG1jY9pJP6kx8z9HIIl9CvR5E9eCSBL4BwDMTipaI5+tn2Xb20YZgSRcJFDwjkf8mAFiP0gE0mc/9nj6N//21+hmqGvIPrVIsUXArRuTFYTO9emrrieuMYhCs4ffvsqr7evy4+AfIpCy9789et7ZYP/wT1fs8a5SIP1DZNF3I5eUBmbaI4ZZDAQtUAQxPS2Vh6vpf/3Nf5O+/uWvRkavuGYtQ6OOdmkC5NHmbnlhEwVM1K8mS70au7H6AN9U8Oyh/lFPN8WxIZAaAH7C/sl4QdOhiQjg2+8IvpYf/F5HUNjjRDcjDkHCRD2ksGMEAGfsBsEJEBagJeC69VWMQhkonlnVZCRSpojQPikPkIRZn5LIkOpl9zGzaMxALYHMFYFW7b20b+Pvi4BRswDFz5/rTV9+8XAqrm4G3OtJq4vY6QDUVJmRTn8x47pGSz+vpEwlDcoaakMJujS016f77tib7tlelxrJCLZWjIDYJkWLomxLZMqTbZxTFpYRA1VVzc+QJQ+IN4dMpBiSpuPW2ymg0Bn9tMj6RlzbPAkAawBJx771dFq71J9qVe9wrElUhptaK8nBcKxla9yoLOSz1ap2tAksoT6PbFXUmmJ8QyiXqawyW9m6JcYWfy8JFUkJKlszi0FrJ61isdY/uYAFFrUmVHlBIlmHaGJsJLUBwHVRW2yUoubPPPN8gFwHDuxP73vsgbTt9huzGFm9JSWUXTGQyFYnHTuRPp8uHD2azr35Rho/fzF1QV6WQgBtkO3dQU2QNeJkfXMDHA31V9axzEIxO0J/WyAJYAzC7vixU+niibOQl3vTrh09obq1DzYxt7WZWMD3lNmhuYYFyC/7nPHce609nNcZqgnu29wcgH2owwDjAGdV2xgTYlpUlYQSVjhtmSSAhVAxkj0vgeMc7o2lD3gMcziCxJF0qLa4PPU2+LmWcyoCEJxfR13FsaexKZtDTaGlY2VpbdpcrMA6rSbt7m5PW9tqUmtDEfXFRrGdYpwtYDNJ3NbyMcjfUEhZpylTr+XrzVjvKAignHWd5x/XwznO8v5VPrvM6wwA/jznj6NtmuG9U/x7inXANKSq6qSYL51vAoSHjLOwvTWvVL5JNKA0yBJDsjFu9nwDtU+s0BR1tSL+Z8kov3GCe32dH3+fhV1egaSF3fxCURBIt912W7rxYOM7CKQi1F5jo+vp5Rf7ALexT6Q98uB5NQRuBUk3LkkqHARBuFvfpS5il2N/nvts7ZwNJN7WQJKktpaUigBJpDlUE96jcu5XXX0N4Cw1UFqaUwNrsRqs7lRORIUy+qaEUSkxKktIIA7xHfNYYq4A9m6iQJqZn0zHLpxPYzDy812qX4bSXbXL6ebufYzbfYD1+1EFNTEfo7DAxk6SMGIowP/6xHA6BknbAFFYraoRUur4xRNpdG4QwjAj01bpy1piVdJPrblWTNxtrK0ipu9IN+zbA1GzBXKBqpiSyxJI2mYScwyrQTZrfastqHGcXwbg7LrOJBXCr8ojiUZJF9UhKpIWsAWbBBQfmxiBUBhPvf0j6fLAKCA9pIgRHl5Wy7oiFCephHo7a5Ux74RiGAXVlqZyVDvlaef2bsiEutTeRt+jfSJpibE+R6xWgSSB5H2wD/u6Yu0ilDXbdu6iHSVpIT1VS6L8UTGlcsP6RnVYSjYSixz70zMwjTkLQhOgqiXiICac+6ZR9E+jfhkbn05vHHkrXbjYx/XxGVRIrouMAT6MBxmBlCVWmeRQw3zXTDvXVUPkoEDZAaGwBMFy5swZFCNYBja1kbhg0sIGaqehIOb27NmVbrn5JqIpKh2OtQJpOU9bOk61nRseHsTNYCl1dKLKom6fBKjJStWsc7oglipdLzMXFWGzWIOS1HG8wBoxW7HRx5mrvK5RahMZN5x3vVcmHzXRd+dtM9qijDGiIq/OxC/OY5o4Po1CpoTrkoyzfbxmP7+mbSYkzQbWaNaWGsaKcQpLuzLIJhW9KkSt3bWCZezcDPFHJSTnVE1yhnWfFhibSHLTsZMX0tDgKmOoKt14Q3eotqpI+PCaTJ5bQKmzbr1G5y6I0EbmjTruq6SRtY+st7jG3BJjlLkj5mTX4bRsT8/2VN/SQbktCDbi859+8RvUDYXEqqOOlHuzgctpdOQyc7ZEM+1N/a23CaQ4RDyu1EGyHhHjw1qEXZ0dqZ2xv67iEyvF+emJ1MA5PfLAPRCW2LCSNFiPOqyOvmDtIvMbaqpxZHAQ5NYl1pxbwnovnxAgSTlPW0ogWY9ycmIq2n8J9a39xO92zdW1tSZ99rMfY3ws8vMUiQgk4+USR5ZXK9Pxt6bTt59/OQikLe2alGYEUj55wnW+Vt35pMcCgXSdJ7LC4QotUGiBQgt8ny1QIJC+z4YrfKzQAoUWKLTA9W6BayGQKh95X2ym8gqkjCbKWaTlCKRwzeK3oegIy7HM+mWZDfYIG703AJWeJvNPAmmY95F7CQgJcQQo1cExtvCsJcusgmc1BEwl3v9u0rUtUFFjHYtK6y/w74XqxjTIJvEsGYsnIWVK+4bTA9g07F0vSS2QFWUUIt6EXKkwSzuHjgfZ4wnmzi/Ioxx1EiRRhrFznW5TJEZy5Ed8LrvWoFTcwAShJHSYZSLnySTBVsEIN0hz2mMA/FrcuYKMxhc57n84dSo1sLH8dM+e9IFt3akakK3cGkCqCnJWT/laAhtXEUhieKWhaNBrns3hisVotesA9GRjaRZ3KYCJm7RyaxnkrDgyVDsYsDzvccUSL0gzwR3bJ/aMGVgtQJOB38LUmc4qs9Lj93JjYWMjWJm1h++k2QNM0du93GzB+LwarqyfhAJJqz43bFGjxexnvp9rsPhxmCa9g0BSDWRern3IQ/jF/F9w0WLggDVDEkhYxKhAsgbSdjamnYAH1SD1ZWQZC/uEAilLJ4aU0tYqA1njzuYIpNgsR8fNyJSs/tPbBNLVKiTtk6IHcXmzP0AKpJ98/JH067/5G5E9GyCVKg1BPFAegRRfAyzMKxK8hhx5FL09b1cS/T+7xqtVSJmaMDdAsmFy5e/Xg0AKFVTue/PHzn1NfO93+9uV8wkCCSBbQDhUboDeMXY8ptQSYOrTX0uHX3ohzQBaVRMTzp84nyapg9DTUA/hiEKEGgKO46GhkVA42DfrAJxUJxRh71WD5RaCilSHLVcN9jOVkg98o1nCFsU2A9n3Wk8gaomoOOKZtwkyXpTxucgUp38S3qJQdPFVBFKZ9TokPIL4zdlCcR4C1doXhaWdNmOC4BBOFhen6EuAYQtkHGuFpu2PY88+IDGgUirMNiEU5ri+MezYXrh4Ob1wvp/4UZ66m3elAzv3oUqwCDngPGNKsFFLpw3VNHzvMoBU6VpFGiND+MjgaeyCNtOPHtqXfhzVWzAxgMqwQFn8Mj4RdznBUEmGHZk31/MiJq5pX4MF0GZLe+pnDJ/DoojKLJF9fKCnJ+1F+TMM6dIISbMBcDc5eDkIoiUIGUFTkqshkGgHCSTmgxpr7GiX1FILaU6Gv3FPVRf3QUsm70UUSgcYDfQqyPao4p3FxLBvK00TK6Xp+ZPn0iixYQirvUqyqo0VowO96eH770mrs0vYL11O337ulYgjO3ZtT//i536ajPEOpLNtxPkm3o/KT3AZFQdIJ75FZo173UXpW3/w++nbT3yV/gPQBxCmgrayhjHKtVRAGFWjxFEtswRxWb9tJ4RUffr617+d9lK3oofaU+vMgUfeeIVDT6UdZPTfA7jcBkBfsgqwCHCmrVIG8HGtXENW00MZBjCZ9YUYB1nyRM6OSDWIBCWDxNi7wXkbB0K5Q5Bf47Mb1gjTgg4gcxaFnXZYpbRxEf23nD5qhn8jdUYCNGZ8LDEJXBheSheHJ9IoFmMDZOP39fVSGB6AdZ5xA+BtDbEPPvKudP9tu1IrLO406oYK7eNQyURtLxUq9B+JCvu51mP+bklbJggeCSJftYe19pdk6SLXsSynwzj0WrVfnKf9F7jfc7TpvEQra4UZ5uM5x0jM39nsZBZ9FdejtaUaOserda8EYrUzy8j3bEzF+idmQ0mDzFrytw+P5MPUdXv9bgSStnV5AimSU5ZL0xf+/Jl08ODBdPOtrW8TSFEzpCaNDC+nV1/oh2hChcL6oCpqGGUKvFr6liFLu7CwIOP+VmiHyDzsOBS0999GuBKUg87LEjf5WlXLEAFrkJCSfKpeXG+47pCoUGVQTx0Xhzw0DMOMeR8CKjg7+5TJQDXEOOMZJNIEJOIrx99M8xANc+0NAOV96Z7GtXRrz940u9DF9++EqOygz0FwlcLwa2vpioM+Ukei0fL0JLEJgpo1wMmLp9OR00foP9P0AcBmydTcGiUU4lxrI+d34IY9PPem7T3bglhzzDgGJZxCNRpMf3a/s8k+WwfmAXT7QzY3ZuskE3nytd1cLUl2zEggTY1Avkyi7pxMlwdVImHHRtsZ802g8T4VFdfS18po76Jow1bq7dXiR1pWAsnc1ph27OhK27tb6euolkwkgJiYh9Tx+yRFnNclwUNFRLyxVtC2HTtRORHPedShOqrVui5iHeOI9aLrAe+V9298YjSr9SQiH8vAbK5tQhVjDc85vst4d/bchfTmW6ews+sNi9TVUAiacAMpaM0r1418zj4mIaNVa3UZcyjz5ZaWeuofYQeKkmdwcJDzgWhExTM4DHlF+/dDII1BFOzetSPdettB7hN1uiCg1iBXtK+sJRHApfjoGCoVFEelEBSdHA/vOtqApAbUOF3EItfHoYCjDlh9I5Z1ii3jelxrbkBc1BFHJHpQ59BnTdhQeVVN/b562sk+pC2myk7rhkVyAXOF9nXeU+NcBW3n36PGEPFhjXnOOoNrJAWscezxqXEsDAfCOaAcom6VNie0BYE0TYLCDA4MEn4qwIqZF8L6cHkzncImcGDAGkHkVWypxtKvPXVCzDq9tnNu7mOC0CR4eY11jQ2ENBQ9YYdL/GZtLcEvATw6khG8ko7NKLO6u7fR52p4tqZp4sYffu5J5tAaxiLrQq1dSaDp77uA2muIfzN3mYzhtiG+L69Eyvd/FxSOCxXf1jlqTM3UoLWp1rhXc5OjqaW2LH3sh38oNUOCrUP4VaOe1bIv1kKsT4sh4lQSRgKD64Xwpjb7xOtAqcV9V0XsOsy9jSqyKYipBeYgyV0tMmspZFbXUJoeeuQmyLhx7hdzE8eIeo8mmKxiOXt6MT35jaejBlLXFpICNqeibuMVRVUkGhUIpOs2cRUOVGiBQgsUWuA6tUCBQLpODVk4TKEFCi1QaIFrbYFrIZCmH3o8NhXv0Bm4sQ7ySD1HBv5k6hQBl8z+pSQ2N8tpmoX7cTYTz2JF8QobJgkktmKpgc16KxtN8uNSF886oM9KCCRd34EAI8vVgqmCOxJIEjkLbCgHmjrTUGNzOsMGcOjc6XQvn70f8LGNbOYybOGKKwBRIa60qnKjZqF7Ty7jjzLVSQYIva08CiIlgIGMswjrI+EFN8aCkDkCyY1T0CpXCKQciURbBOEVdn4laR6AdFPDczaroMfpVT73H8+dBSCoTP+8a0d6HwRSHcBtVbAwGUAf6qUs3zUrWJxTzwRZFQQSbavqiOcCG9YZ7T3mFsk4JQsPILSdDWMjG2ozckupJyTIejWJFBZ1OU7H7zG7NuopAUSEzZ//5p6F7ofTyBQWmZJpk13ieigsssz2jHzSLkx7uIx0kSQqA+RWKbQJ6OTTh/evWAIpWjSzVgtLOr3RrQPivYmNO6BKKJBoD4AE61a9g0AS9AQ0FFAcZKN5kizFQUCZcvrEdoCxLhVIEkhmZXIMN+AZWZS1p68q2aIJrrRDjvmM7wyTmgBVA1iN11x/kEAJ65bsima/+rUfGAu7T/7QY+nX/t2/jc15MeBNgHVBIGmVlssAz/ix3IbdS3mbFMpnYWZN9d+fQMrHtr9PffQPqZIyLYGxwf6a9bGpojwAACAASURBVDGVLVqfeSmlgJUzw71prLcXogQQDTLgrz73V+m1F15KbVjA1GMrZA2EVRQ7Ei1asjkejV/lDOgaQDCtNcuJYdWMZy0SKxkLFRxcAslM3BotZbS4AlQS4JEsMuvduhv+XMl3aFvEwCR1l3igX0w8tVrjaf0RCCQ+wM/8nn4cTweihAdZzvEKWYBXDkyDJAUgIfUkQJPhalCPAJBvYINm9vGqdZMEbgEJi2iIVZQ/C/SNXq7v2fPn0xuXRgC7ltNDNz2Q3nf/g9SZuATgtkB2fi3AFDZCHV2Md+zuRoYoZI4l1OR66oWs/YuXn2KMzKYP39yTfvk3f4Wmpr1RWeKZl50fwDJoJufE+QLUBbkkWYMN1iqKhrItW0E1m9IF4tUCAFsTYKe2bTMAwdMU4J49czY1AE7u69ySVgA3Dz/3dFoGFN0AII1C3MwrS8QobcgEiiolkIgXKgAy+1BjtapV7pF1TAhdkndh/eS4zhGhYWenSk11FDFukLoxg5x+LwW+16h3NE4WeRFWWx97/D3pQ489AuF4Nv3tU8+k514/Qe2ISUCruvS+9z+cfvqTH0+tu3qyGE9cAm0MMqRoCTKGa9wEbC03fra3pN/917+EHR4FvwH2NtZQMd18EFs6ALiODmphLKS/+dazaUPAt6sHPq42HX3zVPrExz6RzqNe6iWz/ZtPP0WG91za31GTPnbo9vTDh25N7fovAqxp3xOPsPr0NVOHBklkXSxIrbDA4voF7lRw2l/kIAV/l4j/qnPmmT9nuWcqeBaJ7wschauJmlUTWDVJOMQcwb1oaahNTQChknor9OvOvQfTellzGprAdoj3SEQKsFZyf0YHsSsji97aHluo77I+2Ztuwc61hvNqoc+Xq0zjXqgOUp0neO09XfZeCyxa14LrWfHv/Oy/s+NndcJK6behBoH48TibkmC0wwLXviAwzlw4zX1Z4O/ee9cVQJlYRaF0RslQSg2hYpUtjHcVN4NDY/GdzuORGKE1ZMT+rA85p/j6RH8G1F/Px3da2EWVLoihPIHktS1DOkgg7d+/P916O7Z0WNhp1+n71lFuz0yVpJefu0zYyOwuA2jmfkrwlKN40MIuqxkGAUQNsyCYsREURJdAMnlmBZJ6DiLOWiXLPO03AaIzqLSpLOOYJsyU8XMVBK2kRF1dHb+zBhJxVjUdcWqZGKVqL9RArOUasCCrod/gboYiZj69ePS1tN5YleaaK4kzF9PDLRvptq270oX+Oj7fRC2mziBarI9oTCyBHHZth24H10oAfmqoaNd5aawvXRrqZd01xXpoOlR2KjJj5WZCADF2L8Tv7bfeHHVbbIsA2jmmtQK9ZufLfD2nqwmkq5MY/H0oQyM4O8a0AcxkGn52DeJ8lrEyNj6UhlBVDgPoSx4NkrwwQQLVCvPRGvep2GviubGhmWp5kBgtEEjLs8NYfq6lLagUd+zshEBq5x7MBGEpCB9Enn2Qa9PCzvWpBJLEnnZrzdgU2t7ORapurJ0TNeOuyv+oYr6yXeYgnbRvDQvhqC1GDOO+dhB/p1hbFTFnTOAaUEHiwZmz59OZc5e4pomIEwuSS3FMg4KEmMR1NgdWMKZM5qjFZq4LIqyTez4xMhz9q7yyFpK2Oo1g6+f97B8aDjKpu2crtZE832JsBVGGQdY4d9SiBiphTbdkXyJeLIWqhftlkgJt2YJ0uL0FUiqSNlD+oHSsgDCNBCWZUs4t1KfWB80pyspoR5ORJKnzSR5eu3WLYi8Ta1v6K314he/0fXGlkotSyNxz+74OAFpsLxODtXGbZ9641M88BlFXYs0ilb8rEhpFtCeqTOz/qpkvm9uaaWv6L6q4Jf528mx/6r08FmolA/f27bXpjptuInaieuZcJWmsfZet57DCdY3huoU1hMvaVe63JIvWfJPEWUm8eu5xB/1cMrCkvC5tVDSn145fTt96+VRaRRW6wpynbWIl7T05OpBmIZBWSFBYWWc+4d7Zr/J7uphacglEtqnWsoabKtY5NYzHWlRZroVmIYS7WmvTJ37sIyxzUPZaH5BFuPOyFrsq3PzOvD2vLJ/zcowh9wEmHJpQ4J5L9wX7JEky89QVtHZYEeuwEvZSNazbyivX0403dfDvKZZrE5FI4hjxsbJWlS5dXEtf/uuvQyC9N3V3QaKuT7COc2+arW8LCqTrOWsVjlVogUILFFrg+rVAgUC6fm1ZOFKhBQotUGiBa2qBayGQ3roPAilPwEQCWh59z9uUZaC8tXOiRg8bK2kC8dGKYiwKAF/PQRa8AIH0MhsCCSS2hakeIKNFAonNZxcbvToASRf5FWweyslqL9fWg50vxiIBoCyw4ZyiFsXp1s7Uy4bw0smzaQsgxONYzOwBwKxhE2Jm4joZ3pFxy2ZBuCMPnmW0kBv9HIng+eZaVWokB53nNhjZT2F7dBWBJHgSmchsnrVBUuEiSBlKJDeovJq1OW/WNMcsxwoDLUB6k435/37pfFi//dT2Pen9ZJFrYVdmnQ+ALjfgGWihkifz8hYID1JLwCAIJHZtgHcqERYhqCYALIcAFYfwihfs2oYVRzeWEQ1svssBBiQUQtGQq72yqY2bt89r9dByImafW0vJDRzPFcE//kguZ1hElQX5Zsoy4JT2gSqsJN/k2+gHbDUB28J8C0KITHKem5GZm1MaqVhSTcRmP5IXJdjMgBeQ4jqsgWQdlM2wnwJUAbiWkNoEbHqbQPINbmgBEwE/JZAGIJBOYG8xYHF6rjUjkCqwJzNDHuscCSTJw7iLfB/n7nlLIAUAGG2tZaB/9vsyhiWjjQKFzRFImQYp20BfRSB95QeHQPrsj304/cr//KtZRjCgwxJIhNnKFh8WKLZOT64Vcr09B6ZLloYS6W21XT7I/P+tQLqaFPpOgO47A90/RiCF8oJ7F4o1XjMLxIw8LCVr9dJbr6e+0ydTDzV3hi4Ppq89+c30yvOvEl9CJAiOZTsBeAGELwJ4VkL2VAvAEZ9qAXyoLR2AWBXjqBYApZoDA+tGfRqfwMwBymoTZIaxFopabfpviY1yLeh4FqvoAPTZsIK9X8x3aOuk2mfTe8V5a9MmmFlBpm2ZY0RQD7DMvr+OTY1AValAp75HgOLr1iZREWENMkDaDcD/BcF31S8KYKxGBKg8y/kM8X1HqG/Ri6Xc+lpZ+ujd7083bOvBOodzLGP8E6MF1EjzBoglegkkL3F1c6Xp9MBI+n9f/DpZ4H3pwc6a9DP/9IfobgBQgIXWYjOX35pl8TRLXzBOwkIgX4IAW7zmXXtTwy7sqdpQ7rR3QiZhb2ahc649CJjegTRz+mw6deyttB/btlVUSN/86ldTpQXJifMTWHfOk+1t/BA8q8MCrRZQStDSmFzG+RprcHqDkyuNe2cZH3HEUFuEDaB2gPQUur3E2iTt9uU3TqbLKFdmUL2u8rdR7LHuuv1A+tTHP5oayaA2a/385eH0x3/5ZDp9cQCLt/WwPfq5T/0PFArfwTjzHq0mxAMkP3CPV4ohi+YAsrlvxLs7331/evIv/ix9/s/+KPrJBlnfbW1tUZuiBID0IrVSXnzzzdSxY1fqglTrp629cz/0vh9Kr77+ZrqMkuH46TORMY8XUtpbU5z+2UN3p/2g8I30iVJUcip1/YwgaFgghnAms0HMP2w3lVxakqkicMZbJcYvaQ3IZwRRzf5e5X1zkJIT9K0piIRl+s408dZC8kb8De5DKyBeE0oBqKnUfeehtIg1Wu/QDHU9qLdCcscKCSNjw/0B1Ko68P7s5trOnzya9nRgNUt9jDWy9WEsqEGknZ6WrCR+RD+HJGI+1wbW+WhZOz0JcUaadY4cI16H99C5Y51xtkKtDB39mlC4tJFMUk27hopCWytI4UkIvRmK2AtKamJqj6lBpVZTKcEOsE2nMYlhHvXG+UusUOg01gLTRnZdlUUQkJlNV/75xKmh7wxV1/zz32dh54Ijll2QDyur5ekvP/fttG/fvnTbHaTf5AgkySUKLuKiWJKe+dY52sR6LlSGpKEWuP5m7BiDJJf0hSDNE0j+XQWDxMM4fc0pQfuovv5B1CHTmQ0e87IEkTGyhmcT5KdKiir+LTAsgVTL3wXurQlkO1rjZZo6OtawWaDtV1wfQKC3bWlLnZCq1sF64+RbqaKtPi1i3bY4dT69u3U9HejckQ6/tZ4GR6j7VtZOy0MmoBASPKanB+FhPa0K7vsiVms11IEZnBpKvSQKzAA2u44p9b5ZM4ZrkUzubG9L77r9NhR9nYDm1pPL1lu2h7a62r06Zwowa+fnei7a2xowMfP7nyyZaM345jrNPsIfBL6z5AzOTHIWhfjk5BjnPxz2dQPDoxBIU5Cwcyj1GGMxM6HuKkINVtoQtWGqIByq6Ivzk30A3oyPbe0Q+c08saAjKcpgHnUtJcRUyHB92q6ZzLRKW6+SWCCBUFFTG8SdBFleERR1c3KqWGO8hGI5Twk076drhKg/FrUrOaLqTvqNJO7M7DzXMBh1a0Yhj4bGJqNPjI/RL0heMEko2i+XqGIyRjXtW0yMqyd2bsNurqWxPg1Rayes4xhTZSjexiHNN2j7wZHRNIJNXqtE+uhozKV33nYTCrEecixi9U57Lkb8N3GqhvV0MT60Jgltstew/pEES3M9tcA4XmVdS6whg2jJEafe1xVI0KoayFJnRAgY1U3eR4lQlY4+svbVBlSSEGtP2irWx7RLxNFQy2RrJsfOCnGwnPXmPPV/NlRMsja/1D+QRiHydEqwHpv1j1YYlzPTXINKS76iC0u/eVSaFaqUsE89joXd+YujUTPJHJKWprr0wL2HYr2xyvskaewfGcGZJQeZmBJ1hVjjLhJDp+hvEnTFrEGampoYnyRoMEbLyqtTZX0rxoA16Y8+9zdpcoVxtkGSTIVjVdEwdpAmIUDMjY5AwC5McJ1Ze8SSONbCbxNIjgmXziZquL7WIreJvmKyzPTocNre2ZA+/rEPc63Mf9hdqtBSee1x8n0yb8dookdwcuz7VFpLLmV1o4j59Mk1lMuLzMtx75njtKcthxyrhhyrbSpLdx7ambq67R8jkSy2Tn+VrJJA6ru8mb7wpScgkN7DmGedsTZOezpOWQ9FDaR3KpBu+8Dz1xy7CwcotEChBQotUGiBa2+BAoF07W1YOEKhBQotUGiB69IC10IgffkuLezcTUi8ZJvYDHTOQHk3XaHMcSMdtmRkQPL+WhBaa2WAeKZLZIu+PIkCiWz0UT6hykgFUgtYhjWQMCq5okDSIqeUjZW+7JJQ1Sz2lzn2MNZ1Y+1d6RgZhuextCg7eyk9go3C7RynXQ9s4IVS7MsWAa+sB1PCxi2KwV7JvszVPpIQCkWJTSuMll1V/hE8hxtpiZtcZqW2bdmVZhnIYYvi07+rPvIYIcrCZoU9l9Y6i6qgAGuK8Ok/SZbe7+ABr9rn03v2p/d2U2iWrLqSqIeSARlmlvol2uDZ1nl9VNQkCqs521eg1+zelTRG4eZLFK49g6+7eYN72UQfICOzlY2yhYO1xDKL1KzSeOSbIrcRlpByg7wWtSUgZgCqp8ie1P6nms+1AGz4qv+72aIbvGoPFkCKbhaCF+YjSy4CZJbQ7sXa2wDc6Vo1BzBlhrqbx0q+MwidsD3hGHxHuYqlXI2NTY6vTY1tFXZ5gATakmSkTe7EBRcFx9lg9gPqHgfMuIy9VSmbym1Y2G3lGHWAOvaZMpAjvfTdWAYORJ8Ku6XgiXLsmR0gZ10X7Z0jkPIqpEyB9LbNhRYbPrxNcz9ABNI//+gH0q//+q8H8GNGvgC54JYgbGTfSuhpZSWBaJ8WdCB7uRbgxVe7lmBLPrvaa8zAlAyEzj+i9oXWLbkaAlGDwRo+3mHe53fls0vzx8oDSx4v//58hnRYBkX8sEsB0nJcj+9DACH/7/yx80RTHhj3nKMMkESJRA6ko4/VyIj23kMm0CJ//Sf/d3rhb59ENdGAnUl3evb516L2gn0/lAyCwrSXdVDCbo5j1jOGmskKryS2FAMm1UooSU7SH+ohf2oAP7Szq4UUqmQw1DPOBZNUN1RapD4K1WdAnRnBAoe1FOFe43PrgEGL3IdarNKsNVNGVvaafRaA3joc0wCudbynVOIEFZBk/AogTzkd2yLyy2R/V6oepE7EKtngWo8J5C2roOG4s4wP7jaAsFZHgmUbaZzvOcfYPEqdjNNkxDfVtKaf/ZFPpi3YkL119g1Ik35qPNRje2S2fxkZ4pOpj+xwHdlayreksobm9O3eY+ni2SPppx+4Mf1P//JTEGD0DdUvgIWhnDSFWtWR5FGop1TAcD4ExJotW1Kp9my0QWrGgsj6FFyvdW0kkRcgtlaHJlIdILHqzXHAqCaUPi88/XQauzwQ9T0GsQiaph2iHh19pwdFk2CwKrGwFeX7agAL62SNOGa1toHck+gXgEbaBlZCNi/QLoKeFnQ/BxB6eHw+XZhaSqPUqbC3bycD/2OPP5Zu3tGOohG7SqyBxiEWD58fTl988lvY+c1FXZzbD+xKH/vIByDt5rDvGUu7t27DUqk+TY+jwqEZ+kdnQ/Wyc89OCI2y9L/8+q8CvpfGmNNGqbWjJ42RBHAWgLaSdtdeamt3B0XIt6Ytba2ptaUlvfLKkfS3z7ySxgHSpha5qwxWqk6kfQ2V6cdRIbVB4QAl08/Q4RHvva4lQOwYk9riAZQ6NkI9wzwlsTjH7yRXNlX28H7rToQdFzdb9YAA5Bz3ZxCgeIPrmaNvDWNFV8acssL8oDVVI+SRtcR27LshDUNQvnT8dBpGLVaPPVUzlnpVKu2waF1ADRIsPnPHAtn2JRIg1ALZ1tqa2iDC+i6QEa+qllhlEoXkV6iGiSXaGDkvZkkHzt3ENRMBnI+yNA74FFWwWq4xRrAO20Y/a9EiihithdUi17YOADvJWBmdwgaJ4wm+r0GQVXAcx3QLjPAaFrsWnJ8B5J0ANLfYu+NqTVIXolGlozOJ5FZeifSlo2evxMbr9Y9/rAaS43kRUvcbTx6J+3T3vVixlZuwIwmXGXkuUXPquafO0eXrQomoNZfKyioAa+3swtqTJBuVksWSpvQJ1RPLXjvj3n6z7Lilb84A9F8GFFeFcfDGAxynPA1gTdgB4F9JzNPWsKunO4hnCSQXgovE0aHRkTQxPgUhj2qE/qbVm48l7nVlFSg5X9JALZ7+sYFU392SlugLGytD6d09xWlHaxeqjEpIBoDfDepk4VG4Qd+R5FnkWlSi1KNuMV6vM5YqGFNjKHcuQ0jOQrBH7UIna2uw8WyD7D144IZ04/7dkM41QezbButhDUovIvaHIlHrMRWg9BGJfxUrko32o6gn5trMYwfwTVuHut1xlTP6jWQfQ9scQPwUypqhdPb8JQikyeh7oxA8c6ilNlnjrGEhusqzrFjlFqos4lIZdc5KIDM72+vSrl1d1JfC0rIBpQljUtWVfd8aQ/b9dcZGzOnSadYAg0DyZ0kf74HX4/zo/JxXxmZ14LK5MuyWnfdifaMCyfaAOGbch32jdrhcqzZ2AxDcY+MTQfBqEakq7XI/FpXErTIUbdYNUqUmebTOGrKW2OAarJb/tFuvB5JqCUJhchL1JmRDCUohlfNw02kMpZN1lsqYIx1XC1iWdbbVpXvuvZt7VYuYdQEbsymUNPRl1peSStXc+yWIlSLmnRbicCeKngbWMqXMHaXsESRNVJZl6xfX5NxX1Wt8Vus6Y28oM+krEUWc+/Pq1FzK0RrJTRJz1tx0o+DfjZFhieo6USWZfyfGrTIHLkHuu2aZQbF1eaAfdR3qRFRzqqOXsCicmmQugESNxIfGWs6xCIUY14SV3ImzvenUmUGsN9fi+mprKtNdt9zIPNCJcnM86oSqLA47zdwOJKs35TxnAphKX+s/6X6KlSQKrQbsUOuIw/XM28WQRa8cvZC++MRzqX7L3jRPvFaVZBLaGmphCaQq4sESfXZsilpTEGNlOg6oYDby0WdWKOhUgVpplX5nFzRGR906zqiWsV8DibwEkdbNvXv0ofvSGOTpHEo8a1+t8j0quiSafUoCNjDfqdyuoo8ECcu9MMZMMTdMT82GbeAitf1WSDj0Pq2yV6jluqoYvxXV5WlLZ1N68JGDqRNRc1ExtehUQ9s+QQ7VB4H0l3/11+k9H7iXcb+FvjJFLEAZRmJiNheyBoj7mEXuQg2k6zWDFY5TaIFCCxRa4NpaoEAgXVv7FT5daIFCCxRa4Lq1wLUQSL9/+3szxUqoZDL6JOp05OzrolqO6g6947UxcqNHhmAzqfttpZA6kEgDgMOvACi8jN2RBBLbSMglwUmebETaOH5d1EBSOeJGDwIp1D/sw9jIzrM57G3pTP0okE6xWR44czo9SibjPWxe2gUl2MSVswkSjNRKIywsyFrN6IMcueNF5KwY5A4y6DpnPxI0UvbwX1GXiPeGwkg1U+5vQSDJO8R7svcFecTTcxW8V320xmeWAMVWrQtENvQlfNn/47Fj0U6fJAv/UWw6GiDaSrVdEDx3p+umXgDD44V/f1BH2TlK0vDeIutCAEpaOH2ETeppQLM3AGuGAGQOsiG7p6EudWpFxebbbM9iNusCL1kzRLrf20/BMDZna4IyAA9TADOXyZ6cwh6vkc/1VJHZCagpAF7Ezxva0wRwgtojuBczs7XXEUhhAxv2VVh+sPGc4BxH3FBHdicWMoAgWgZp6SRsQfcgJxKAX7UQIEcxIERRCVm5ZI9u0B9UIAmWerpxy3w1o542tRZGH5vxt8iIvUiWc4kEUm0jBBJFowXu2ZFKAmRWRYGnANqgDPB+2aqxaQwmKWo+Zf9WlZRleWcWdgIqUTY7dw/cSme7TU/rB4lA+uRH3h8EUjGAQth72Ru1WNFGUos0gLYghII8EkzOaudYK0bQQ5vC72Zdl/9dnujJF49WqRDZvRxPgGolFHSZ5YmPfO0Q35OvGZEnfwL0CruRzEbyii2UYz1HQGWEagZ6R3tf9Zr/7JXjcnMFSQWBrFsg5KcC0M/gZJkq8fX/yh//Xvr6Fz+ftgJ6Cng9/xp1NwBrzLwvE9zSclFAxH5M/LAuVz2EbxXpwIsQlFrZWS9F8sjqUpJGjYBYDZIVgOkdgFgVDAg/Y/0GaypV0S5avESs4FqqBFdVhQEarTAeNwAM5wHLt2zfGaC15FFVK7V3iG1LWLpV8rmJSxcA6blvjKu5mYkAbQR1VmAnSq0hsJBZS80C3q3qRwbQLXczBvgyD0CegS+AP9iGSjCfIFZM0C79ZMLv6NyVPv34x9OFU2dS//Qw5Mkw5EtV2onN05bOzvTS668jCEJBslqMYuTGVN3Qmp4+czhdOHs0/SjWMZ/80EPcGJUvfAGFtyM28f1FMMYl1Naxvo6qlkVt4iC7bnng/lRzw4GoZ7TAz803HrQ4RKaOJEauAUaefeMY6pZ1+KXOVEv2tETLiWPH07Pfejru58CY1nvUPaFfVdBnKxiszShh0sZcVmeBOUIVWIVWggGiaqEqCOacwNiH0CvjPcuAYaFNBEw8hzLgDATbyQEyr1EFzAH03X/HbeknfvjDidIJaYl2l44hUqcLk4vpqZdfT6+9yXkC2m0nu/4j738k3bxvV8xbxYypRe7J5X4URNQ4WdwsT13cX7Oxm6ld9Ie/97/xOWyndC5EsVMKSXGcuiLDJAG0QKjcd/dd6e47DkatpEr6UDVA+4nTF9NffumpdGl4Lo2jbFKFs74wmdrpb48f2J06KwDmAJ2LzRq3Rgz9RvGZQc++IXiv6sbxYh/3T94XW8Vxkle8LcxMhmpsH3Wd2phD5gD+7FclgNsXx2fTZmVdmmTurqbGjSqBJtq9ms69h3v6+un+9PKbRwBGq9JuyLLGmoa0C2WbdW7Gsd9boO7TCudwvm88Tc2gkKPg0yzX3NlanXbv7mLKmAEgt45YFoecEjOwFHCSNopMeZE+8cGIGRLWWVwwk9zaLpuq8yBBtm/pgISkgVUP8PdFXyFjxyEBx1CrbHDPmQw4PnODqgzubQc1NTZZszRipzjLnDqCstV2mYE0lAyxTlA+mSMfrzy3bw9h1XidH99pYYc0kfN928IuXwPpqa+9GYqge+/fcYVAijKKptEsVqfnv3mevoZlFONRi8tK1iBVWIdVQQgWqe5F+S2BVIS15BrqS1Ue64wLCYpVPmNMXyGuWnNkFkJNdYsqoznA/MnxMXjg5iAMrD2mmq6C2FfDumOFmzeKcvDipb7U398POJ2pGWpqs3VEhfZpqniYd1ZQi0sgtfW0p/U6VgUbo+nu3eVpW8f2dHmolX5jWhE6bWqURfkS+nMRcX6AuLSO0qiG7y+NWj0T6cLAacgZCEvtD3NWhhsmIdBfdu3Ynm49eAA1TwvnjPaMkGo8CBVCnhB0bStdpHrFV4mCSEqwYF22vgtVa6wZcqr0zBk5UyzbP62fyferFLVu0TCk9xmSnKyBNE7fm4A0mUZNQSWXIJA2NrH+KkPJxdhSFVYOgdREbZc6WOvttElXVws/V0K4WdtH1SX91ODhuitH0qtAcVUnmZEpv1VW2OJZoo+xMk8kZQSS86oDLLPpNTEpTyBJkho/SlyPRa2fDWySF7B0HAoSSUIxdL58/xTKd+3n7Csunuxj9qd1xrG2ZVq7VUGGtEqMxzw6GzW2VEgVM+5miSXLfJlqJgmkGpI1HI/zzH0NJEHt3rkrrlmFUCXH7ezsYJ6HsGGt77y6QD9cxdqvlaSHbsZ8E69aGZfXNkOOEFu5j9lYzZJTtLCLpBLWiPn1iWug/HrF1w3un+/zjqqctK6RBJLrpTyB5LoqFCwqNonl66jNVuiLi8TLFci3edprhGSIAdRU1o9bI4nNap7TUwuQb+xRmIMaJJDYG9WRILAC6Xuhbyy9cfQ8xBzjFJK+lva6YXdPumXf7rRC3y6GHFpgDpmDXFkhuEuyuzKNinyoqwAAIABJREFUedD2URXNOqTC2n/a8lIjSTu/hqZWVHXUf4PL+twXvpaGZ1it13dhDUrbsL+SmFnCxpClDGtlFW6QKvTOwaHLkHbTQU6WG0u5XtVV7qtKWV97XzIS0uwd7zNrHdp+eX46bWllT/auO1BBUp9PWz/WIpKAa7l47Fq8inmtmTZoa22ipiJ7FL5nhX2Dc9UMfWyW9y9C+C+SHBNeCPSjDQKASjJrS5VzrW2SjA/sw27ReQ97Vak6x591lSBlBweK0+e/8JX07vfcFQQSGjAS0iSysp2cBFJW+S/b9RUIpOs8kRUOV2iBQgsUWuD7bIECgfR9NlzhY4UWKLRAoQWudwtcC4H0u7e9L5d5J4GkHYF7RtVHuWfYgmlTRlarVmVsFsoBl1rYJHWWA3aSJd3PxvJVFEgvzmG9xseBSlMzB2oHLPO1jc2JBFIVG88K7UrIFNMeIba3ZGwOk1V4uK4x9bG5Gu67mLoBjT7c0JS2scmr8DvJQCvBV03VSoW1d8Sb2K1cZeATG8iMR3lb9ZARKhkZkv9bvHIMyR69wEPdkCOY3HD7XjdCefWRfwsLOz9olqxAIudhzQ7JEDe2FwFEf4/6I1pn/MSevenR7s7UqFJKWzbBPDc1Ej0ABEHIRZZ9jrZyY8S1+a4iNuqbWMqszq+lYQDYNwH+ngOkOwexchCS5r1szHZh4SPwVg6YWgp4ppVd1g5ajfhFGXDgLyOL140vr4MUDD5O5v8gm7d2wIqbm7GaAUysps3dlGttZW0ZgReJL0kuoKgglYAtI+O8hGzDWZ59AHEnJ8ZRCi1y/cWpkWPUq+LQnpBrJAc5NQOOt2gRxvm5sS8qtmg3AIWNq9+5G/VQiuXagX+v07ZLEkhsMt9ko34e6x3rx/QAjG3jHPMEEl9JPwL0N9ta0ERgwHtGu0r8Sc15HaGsCwJJIFtIxWbKqKLIZM7+yj45Z2UXxBKZsl/++g9MDaSf/uHHowaSwI/3RxDJDmoGcRA9FoWXXMoRP1dURVyzQK39++o6Dldbxvnvq0mgOE6uVoRtI4EUYJXtFWCLhdUzYkrA0Ncsazcji/Ik1NXfl4HdGbEUdjo8PIbvyRNVeaDP9+TVTfG7ILEF+wTHvIdaSEIbAmyUAYJWry+mP/2vv51ef+Ypstar6Dsb6QwWVXAGAQhqt+R3+L3V1hSwBgtgRnUVBDfZvALb9snI3JaQsxYFYIvZ1dbb0t6uHuCmhr6slU4dQKkCGOsXSGLYVrbDgmAVpMEi56ftV3VrW9pgfF4cHAVI6kzbtu9AAQLwOD+VliBJqgBCGiQlBHapTwJyxhgE8Nd+DLuuUGZgvxaAIV9ogXAt3FSfTGJlMwPBvAYAvEBdpPKyGtQry2lSa03O69LgWNq/c1/6xHs+mo4dPZ5eP3cSMLAfxUtT+viP/1i644470n/+L/8lHTlyhJbFEqxyS+qgNk//ynS6eO5w+omHb0l727SyAtiFAF6GXlFhoNi0bJ37YP0zYtcy4NkK936F6z9w6FCqhCQpRtlV19UF+YUyBqszPX5GL55N9RBr1ksZ7B0CaJzn+7ahYDQjeSZdpH7Vls721MB7RolPTzzxRBrFXqu7DounZsA4imgrXFOBYab8LMdRjRPF0iUxI7oCjQE+BvBKPGlg7qiiuHgfdSnOANwdPddPnGuAGV5LH37okfToXXemFkiaVQDfeVQDwwBiA7TlOUDhlw+/EVGhtaEqPXzPofTYg/djPTWVXnj+2TQwNEhdo61paHwujUwvpf37bkzbKfre01qXDj//DcC0MUB8AFX65jjg+itHznF/StN7Hn5PevjBe1Mr9kUba8Q0CPlZ4rGWcC+/dDKdvDiejpwbTrOA6BUUKl+fH017aovTvfu2p0aC3RrgucCuoKUzhSR+fhzl62fEpKUFkiC01k30FxMXVDNs0uc3Iaa6WlHdSZkBWgrET0MurFc3pZ59N6F4JcmA9lIptQBx3wRxusrccZIaUV1b29Nthw6m/Qf3UveEzHnet06fGx7qg5jE0g8lw4XeGawAp1NvP/dUcgHl1P49W5mzteCiGhXnZBa6lkV+h+cbmfw81gKYz1QgsSawELu0jqGbMWycr2YC3os9lKSrtRhLmUMWGReqZMeoDSJRq5J2HVLGaUVSxcz9lhp+R/vVQMgIqgpiGuMzJRfzCPNLntR2mshqHRalPzisGe/1fXwvBJI1kL71t29FjHzwoT3fhUCqRLl3AWC70suL+jZV1LGptAYSfd4aJ0EgEbvlElYhCgVeVWaVqgDmorU5tLZiZjeLDSUKC9dCGbi+GnZUxYDJkin+WwKpnH49C0h+/vKldO7sxXTu3AXA7yx5p6W5MRRLzZDkxkPXS8Njg2mE2itbtrenciypykqn0i27qlLnlh1peLKHhBVIhGJUm5At1vwxcWGB9cQq43EWZcYGCS8brKcWAdnP9r4ZdZwkvVTDqD6yX7SgxLjjloPpxhv2BXiv+snzyaaNLD5H/TiVO0Y7auiYJOWKL5RJLhocN9ZuCZDaicCaLtnvXT5EoolxWNsz51MUqev0aWPV2XOX06W+YVRti6yxsIWECEBIyPs4D2o+VpU2kqAA6R1Wm6gLG7EYpLbZnt3b0k7rhNVkKkrP3XZWRSg5IglqH7QPuL7ZoN/aqV2nOC7y82veyk0i0FpCQd6xPl8j7q5zvrEOjCvnnLnXEqcqkKJ+EI9QumNr2NfXx/0ah6xjjecY4r4OYs03RQ0qx2VWT8r0nKx2oNZk1p1qJEaU8Z0qSrRYq0QdSHAOlalEfp5AKjeBgpgtqVAL0SlZuRRxgHUjx2hjblLpU8qAN1ljjkSnOfpAJyreHd1bsX1rJC7WosBpi3pZxVFPNOv78SrRF4rn7PfaHF5ZB3kfY53vesCEpkxhFuaFufqkV+r2uKfI3WcJrTXUZouoLOchYiRA1rgmbf+0HNVKd83+z7p0nn2PbSD5Ut/EedZhA0lCyyIE3AiJCc+/fCzqJdVg9VrNvNVJHL7vrltSsfZyOBXMcL1j1NFaoN2M7d6rUP2RANNAv2hg3VGNcqmMZwVzbA3r/0pU+UUV9Rz7zfTEUy+m+o4dOFxiiQiBpE2p57sIqWcNKdXaEpVsMNLgIOQvKsMNSKNSbmQoFqM+KOsevkf7x9gb5caFyVpl3NOVxWlUwY3p3kN3xrxgbJF4llgzrmuTqWLPWkbVfFd7a2NqIy5oFSxZ5/lMMc/OM1fEOsdEj2KU2JBhxdxzLQiVP1kftamxPN19/77UvV03CdRFJpxdIZBYJ4yUpz//y6+mQ/fflG46wBxTNMvelCS3KwSSJJwjJUtEuOPxF69vIC8crdAChRYotEChBb6vFigQSN9XsxU+VGiBQgsUWuD6t8C1EEj/6dYPZnYXOSA4IyLcwJox7AJe+zo2GWxGha/0PzcjuwVP960okMo251MfAONreGK/OAuQyeVt4dnBxmNrNVZpbNzaAIYbVKQIQMdxyQQVWAacnahoSOdKyaoFTB0gk3Hr0mx6iIzDW9mhNAEmxB5RKzSL3fNDOX5Q/gosk01c7BCyBnXP77nnshJzyWdXNphBIcX7fZ+2fFI5XnfO4z02opnffaZAym2kJJAiK5X3sXHVlmoeYGJO2xaz9tgY97Ih/oNLvQHEfGL37vQebIqa2TRJIJlVHWSXyoTYuAI+A4ZKVMUJmaEPuOAmv5gM/U0y89YBMwfZTB6enUzfHB9MJwBMDrCTe5zaEvuwiKoDOKnge62F5IY/Mre9UpUfsWvKbEs2VTSZ+QdYdokN/psjg+kyAFonhM+dLe2pO0cglWGBE/ZyEkhs4ErYjIWtC8V4PedilAgb3J8iNovjPM9xrDfIwjwPiMhpoGQi85KNYC3tUwOYUcNn2gFFOgAIagE9Kzh2cZ5AEqjiesM8xszeXFH4qAPDdS6GAmkhHRkZS2fYuG8A8G2DQNqeI5DMqKykPSvNOOVSVbKF7waPMgkkN74ZLXRFgRQER5BKbxNFedLIW5AnlNxsuu1c+NIPDoH0Lz/xsfSvf+WXlbpEPR1JBTNlJZBi3AKKZERcpkDyEXUccuRoPtrkVUF5AunqbPv8e95JvmbqGmOBQJzkjiCfwIavYUMVhZ+zTOg88ZTZ6GWklQDYiraMOXu8qxVG+WPkf5e3wfNcwr4ussezmhDZwxhgryHbmD5Trm0KsegLf/Cf05/8wf+Z7r3rEKBnGcWkz5L5S/0byFdVD+CpZM9iS4a1iiWAgrgEdtZuRUs5Qey4TpBUrekqACuaGGc1ELbl/LsOgrgB4CbARGr0VAAAVfGMmGCbQFqoQFrmXJeNmwBkS5xnQ2t7GkCVeXl0mqzlsdROPYdtW9pTKWBLpYQ4YGwrGborAC+rqJAygi6z7FuXJDfvluPPLGATJhnK3wRhKimeLgBYhgXlkvVLqIsyB+nUD4jeDaExaf0JgKtP/eg/S2+++VbYgU5hCdTE5x68/7508IaD6ctf/nI6ffo0FjS0wyZja/e+dKzvXJoYu5Bu6mL8liwAtE8BGkO+AXAJyJHAjBjJuhUQ/8QvUwfWaN9assc//PF/iuqqPLWgbhpDOfjyyy9jzzPPv8eopzESffbhR9+Xbth7Y7qA6mZOJRZddXwWNQhtsXv3zjSK8qCzvT3s7I4ffjNtb8QKj8LfRWujkFnW/ylKFy4NpAmyvcsspE6MER61Zpzkm+HU+6FlVCPPFcj4XrLfXxseQ11DXGTeKAbdfeDm29JeSK59ED9aGA5gRXUGG69ZgXVix+HjxwCdlyCcitPNe/fw3J1OnzieRiDh7It33f9A+vq3nk+DY1jL0X/MJL9177ZUNIM90MI4mdQAqJzZscuj6dXDI+nxB29JH/3QD6E46KJ20igECgo0gtjELAXrIbfGxqj5xtMi6CeoEzW5DsGxOp12NhanH3nP/amWG19Hx7Uyiwoa6yDlid91M8fpFwJ0Ef5pg6h35O9sG+sOMVa1wKpl/ty/owuCFLKNjHrJl1qy2Lt235gqmzrSV77x7SBBH33vB9Kzzz6HldnltEif6sCW6tChm9Idh25IjS21AKrL6fTJc2mGtm1i/tBq6vyF3jQ9x8xW0oJKkvmce/ncq8+gDmlLJdTdqGIycbw7prVgsj/NoVJoJCEitBIS+LS92eiqUCQuQlngWsF+x3VVAWxaE2UDWybVZ6pF5qyRh2pqSksk7ncpRIr2bFFnjPliheuuh+BaY9xI7HnciEvMfyoqJDsEPyNWxvzvXOAAXEu/+Y0L+bB43V6/Fws7ayA9+62TEU8ffe+NtAn6OK4/r0BaxMLupacvop4jtnGq5dZBYf6WQHJGNPu+jNillZs105YgmwV2tblTta3KZIl7MY5F7CRKMck6A09YkHIPwkrKOov0Y62Cy2iramJHKa8rkBPHTp5I589dSqdQN4ZqTDKcv0tgGFNbIZLrsR6+2HsRYnEsde9sT1Uob6qr5tPNe2pSS0sPhO22tFm+n3ZvDaWOay2t9uyTK6z55okLRShAZifGGDP96dyFIxxL+z1ijx7C3DOVEXtQH91x602MrS0cJ7NgLVUZShwwyntNG6wnVCpqt5mlCmW10vJr3phZgiDKpeEIgpuEkstrsa/GcbjOrFaOCpXFsGy7cGkw9UIgqX4jxEAgoZJiDbPJNVWWoxRBde0CVvV+BVbPdSQuVFUVpf17d6Tu7nbWWNxbBrC2X/WodDzDGqw9y+nH2rQFgSRtI1PoPcopqjJoXKJTVZXJFZkCJ5uPINJZO3q+oXH3evisZLLETtSAimSmLLFjFkB/cHAwamJN0B8ijvDJYdZfIzzj2kPxJJNkPUDmB9Z6jYz9JpIwVOtoA6qiVMWv7N0CY9E4NI213zjku5Z7tncz47eRtavX6j1pRk3TaJ0jiHVSYSAj5mNdOD85GrFyG1bQO6mX18L7qlGhl2AHK4HkdeoOEPcpRx6pJpJcNM5cXc8o1ka5e+m6KJQ9rE1LTUrJJZt5zZI2nqPzSdxr67ZBIKnelEAyTrhAtgbl4WNHiTkqtmz/6lCFTk1BoLA+q6qlTlErNcNQ8a2sY784s5JehECaQylcUYX9J4ksjYzP9z18Dxa8JOBAVGnjN4Qt3Ky2bq7v6J9RewxFl5Z3xv9yslnKiGEVjPNqkiuK6F99Q1Ppy08+g8XjKuuNLtY/qASt6Ubbz0D+uZjoYn4OBQ/jc5ZxpYJuDOvcOf69oR05a54G6oxtMA9LHpUSbF37R1JNbi9hnc0V1ihbO+rTQ/ffw72ZJhGEtiGRIOYixuQ8BG+xtdxYW1VwzOb6GiyF27AWro1+s8AabJI9ojHH+oRrJMisQqqtRuxn7BqLQ+mHUq+lMj38yE3p5pupr1cyG3OMNbFUV25ghj45UZ0+9xdfTrfcuTfdcdtO4hZW11cpkKSPVJzldoYFBdJ1m8EKByq0QKEFCi1wbS1QIJCurf0Kny60QKEFCi1w3VrgWgik37718QBWAkTNK3GC6LC2TqbcEaRyg1euDQQbP//dAhjbU4wChQz1ATYNrweBRJYZ79/Oh7rZTO1gw7OFnUg7GWwNbIyqVB2oIKAG0hpA1jR+1yfq29NRQNCT/b2pcm4yvb+xLh3CvqTRgvJsdtwI6Ehk5nUxdi8+o35RZFfmtwi5pgyOKMtKjA3232nh7BoDTGcDHT+FOiX//vCJyUgzs0Ftl1AqZQok69AsAsrNsUmdxeJJcqsMgqOXDe4fU8tjho30P9m1I713W3dqBdyrEJvh8xvWRmHTvi4ZAzgcBFJOPrVJ49oW6qlKNY7Hh34dkG4QsPB1QJNvjg2lt9j43sgG8MNkxe9DOVTPxt3MadVPYcuRy8jMEwlBhGkTJJhB9vkkIMoFNvivDQN4cI5bAYgOAR5uZ3NntmBFOdYjpVXsj93MQRZsLmcb800AAbNhLeLOBnIT8mgUMO4kQMnLAL2n+NmvV43WBNhRz8a3FjCjnnbrYqPcBaBQD8NUST2Sv59Asvkz6zUVSNoKaWF3GILqFOe6zud7yLbcLpDPBhdOEkASAomnhJH1DCyK7n0VHgt7mlw2tRvOd/SRHFmUWddlf8meKo9yVib8PP+lr/3AKJB++VM/mX7+F/7HAIA2BQXt+1xvGPDxb1VXgiYCO7GZ531mXQsuhf9/rlZSXtlztYVcXqF09TB5m0jOsjcF2wRP8oojQa08gH21uilvHRMgTE4NZRa8KqCr3xfjMkc6BWGXU0n5OwlYH2ZjXwH1RDIcG/TNUChIPmstyXVX0Qp/8l9/J/3Vn/23yBJvpE/PoaoYn5yOPtsI0VAG7rOE734NhIBZ4JJDHs+2EbQQbI4sa8aI9SjKydLtbG+mRg/qOQZ9NSRtNWPt0qVL6TzPKq1W6ItZTSfiGJ9dM/MVYKqhpTWNkqHcQp2d+x96ON39yKOQE/3phZdfSaeOHksDFy6k0b5+7PGqUNc0pj07twUpPwlYNk9NgQAMGVDzjFXDgwCuufHl1rxaJHuXbOidO3tSB7ZSKk82yeItZ9wO9I9CUqMAaO8BYKsGZE/p8Uc/EORy7zQEyvQE44a6PNRMqLA20LlzEGzY2GB1Qw54qqPdXj9+NPUNnkzdHZJXM9RaAty0zhDtZrxVNYnmJ8i7dW5EkBQAg5UAgPtuuSUse85cuJiOcp1jZLNXY1t5z7sOpS9+8UtBetVQg6YJ9eQNO/eky5cvpzO959M0dRl6By+jjmpMB7A16oBA2rZtG/wy9XPOXExTg6hR6zexTasAoCIuoK4qBrBr6egCMK+n/gPKBp7OEXmisgqQcR2y6eKFvnTq8mA6SqH7SYga60nVAnzu7uzCWrM43bp/b3rXXbenbz/7DETPEWYxYgrA5jgAlyoZM8XbATa72xrSMvdmhhpNzdQu+oVf/NX0+3/0p+np51+nP5WlrW1N6V03Un+lGFIMwLxI2Rrn9sLJ8+n8+cH0n37tV9K+HbvCVmgWEG0QYmbdmg7Mn/P01TEy1IdGmEOHl9Kxi33ppVOHAQJXsLpbSzvayM6HVCnWstBxBBlforpI0oOfa+gfa6geopi5meOSuowngTjVitZM0hZL0NRaMd1kxWunZba8zx2796RaiM5qLFhfe+t0euDR9wKMz6evPfV0OnnyNErY+bSnvS390i98KtU0UIuwoymNQMh98xvPcB2j6fZbbk3nTp9I3Z09zCPNtDl9bWY9Ehaeeem59P7H7mMOYGgAuKuyENw2HknmGO8lCyRsghRnfBdpU+l8ma/jR39boSaQSoM1iMxNANEJSIWwKOPabM8iFB7WdtH+rwzydplxKbkuGbXANTZbk0fiW0s0xlEQ0zIfOQtQyZVQIefB5Jz12W89r5b6+j6+FwJpda0ivfjs2bAEe/8HUSmUAswL9qvQYm5VefTKsySrTKlkRrmCjZWWZCXK9PiZjIIAgbX81L5OAkm7V+sjOTY2mM9XaYMlCDztpLQni3lXNTHjooH1l+uccmQzZcQ6lX611Fspo/0GWT+oVlEQM019mwpiisqDFeqqzAGyO5Nbu6kC9deJsyfoh/Npx66OVAsZWl+1kO450AzB25EujWOBWHEDsaqDj6Bw4h5KjK4A3C+wzliAvC6m3o7qzLLiZezyjqWjJ96A9MJuUZaU/r8FtdOdt6KW3L0LdQZWWdxDlVIlnK9zeihGTHBwfneeoU9GfbWrloxXq3Gvtl31rocmCVIqTyA5TwXJT0/boN6Kc9XI8FS62DeEVd9UKJBmmHfnCYybKCsqqUNTVsRcw42rwH65mrhQSywtL1tP3V2tWLmRlMD6tobYpjpUUqWYRJt6lJu1qPGDGMolT3geMS5yr7FyjUQcYkOQM1kdzCwJg/Wj6njaMggALti5zd+rulvlb9pehpFvzL8ohSD6JZAGITFsN/82htXjOHXP1hgnvk+RbTnzYwUEjjWdGugTdViOeWxtEI2/m87VnNNy1CCCCNImkiQH6yi5FpBolJyshJz0XBvpa8ajGvYBFdipuaYzUWmO+WpqfCTtwzJzG8lYddzXSsgU57gintE2OVIq1qmcQ15tFva9EiHGSWJNloiiTRtt4hretUckRZk+lsWbsLFmPrXfR2KNqytitHWZVuiDS9jYScS7FpaUP3n6FBawg6F4XIUIKSEBbhwlVxnX4JzZiv1pKQTQZnEVtbGoTXgMgn3BujzUrOI9NSRkfeSxd6cmkvBK6OdLzO0SkmOsU5jSrxBI1omyvp71GD22811jSwe7rUr6WUl66vkj6cjJixBLzdTc6wpFlESsKjSPV09iSwvzsn1EG8tFvkeCeIU5Yxb71unJkSCGalG9bur0gM2idc+se2giVpntQf+QQGIAMX80pHtR5Z4/cz6Nj2CLyjrMMaGqyDWVJFQt/bkO0quluT7tRDHaA4Glhej42CjJH5OQijMkTpBAgGqLPI3YE81jFbjgHE1YhjtNW7c2pPc+dkt617uorVgKMaf1cCTsudaqZi6uDwJp/03b0j2H9geBZDtq2Rljlz1MpkDKmMPbP/jc9Q3khaMVWqDQAoUWKLTA99UCBQLp+2q2wocKLVBogUILXP8WuBYC6bdu+1AQKGHrEGRJRiNldnYi7gHvhwqJ0g2RwW9GZRNr9e4iMuKB3kYB6lXLvEhGmvU49gJe7GQjvxtQo5ONXDsbpzozf61dROb8ChvKaQ42wGbj1cr69DpZ5VVseO7B4/tBiBIt7PRZNxttA0BEpdGam2QAklKsk8LaRgVGzrztSovGuX+XR2wKTUTU+TuzyhGHuBpAyD6VI5B8rxvLqzeZ8RmKSEfheMAXNkvWQJJA6ifj9k8Gh9M4Rao/Cij8gR3bUkeOQIpMees2abfkxpXzL9X6Il8HKUcgmTVZBuADgoICSQu75fQGNh5Pjw6m07TdQTaR78ceY1djS4AN5XxvKe1YrK+/RaGzrZMpwZmSSh98s28lkNhUnwPweA2A4AKATw9g0n2Audvqq7EUsa4IBBIFfy1avsnmthhgIxRMEEhmWVpnpIgNqPZ6k9hPvAXA+jy1mU5wTMrOQCaWpWbAzXq2mpJI9dz/rajLuiGQ6ugHlYCnYWHnhjNungRdXoGU9berCaTLZI4fxtLjNCDaao5A2kEGtRZ2VdhdVLO5tf4BEAz3KCNKvJdlEirWBfIRFnbfQSBlLRTff0WBFHc9lwUfRBJ1XX6ACKR/93OfTp/5mc8C0JiKT/vRFwRHfeTt5wRxKpXX8JimzULVk0uhlnzIW8Pl6w19NxVSXgGUt5V7u9ZRZjeXJ6CCtMrVP8ofV/CxFosZQTUVSoKf2tQE4JZThvg5f++r9T3y35cnl3w1k9nvaWQ85WsYqEwwA7+kxOxTwBFAnLySz/v/hf/nD9PgxfPpBtQ3PT3bISDXsWd7I73w7DdSqRZGgI5r1AWyTo2AXSMZwiZgR9FtCIUSwEtJoCDJAF43AEO72xsBPKVL1lM7NjpaRF243JeGIEY6u7dh1bQlswMCTLMGmVZ7y2R3P/G33yADuSZ95md/Jt307gf1x8K6jqxqANUFQMZZMne/Bfj++c99jiLlZOd3NacPPPaesHupECAEpNFCas3aPtzrqPUEqOjoHh64jArmEoXLyfyG+F1lXC9yXVAoAMDYeE0uAN5ii4TNj/UWHn7wsVBa9PK5XmziGrGIqcXiaon4MoI90TTAWFV1HeBdK72mPH7uHThD7YE9FAafSjWAmosgPCs8VXJJqIfQDXBQNYzgjPBsOUCZme3d2PQ9/9LL2DpdAJiaTg/ed3/61M/9fPo3v/ivsvehKhWMrCJuvfziC9j5VABuNaKwmkrDg/2hcLrlphuxr2lLFy9isUMcGcH+7s6dbenWfTv57oo0SUa7dSd0cJMkCJsq+wTgkgBhESBgczP6V4D2PtRKg1OL6djAZBrHrgsMl3t8td/YAAAgAElEQVQPAb99G8qvGtq+I/3wRx6H8DqaXqUmlLaHZs0PAHSdO38xYlUV9Ri2UKdk37atURNrKyqiD37wo+nLTzxFHanjUTOoq6UhNaEq2Jjpo63I4KezLhILj/SOAMY3p1/+zGe47zPpxHmIIwCuWgvYo2SbXaHAPJnn41PolTaquVcdaQIl2VeefToNzPRD2G6km/ZtTXfv20Ncw14IC8Vuag8Z+0dRTU2NjBIHCWWQMLAsUQ9OkibIXcFh2kaSzz4U4CvzjfZ/qp76qXliJngT4GILqjiPffbipfTYBz6Ujh4/AxF4ifpMF8ICtQgS6ad+8p+kHdua0sDlsyiT+gEPJ9Jtt96V3vvoY+n5Z7+dzp46R1b7FMA/Y7thS6pnfLz61pF0/913Yhd4gFiNLRpzgfVtjh19I0gHXbRU9Al206kC5FVAadiKOi4+iO1rK8R2a56owuF/s9QKsV9rRzVPX1ZAs650lvtVzj1aNRHB8cOcG/GI31vjzAL3nkM581EoFOiLxpxK2iwIpJx9ZsyitNm/+sJb2Tlcx8c/ZmG3aU0VANKXnz8fSrwPffiOv0Mgra/UpMMvDabZcUYg768luUJySVuvYiZjFUhZWUTUZ1oUYqUoMWQMK4X4Vmkc74WciHpIxD3XOiYdaCkm0B81TWwjYpBxsoL1QjlA9gxJQpLPq4sk/6BOsy6Z80sF5EgJoL3gsO1unZijJ48CbG+kvfu7UZiUpqbqhXToQD0xpy2d6m9jXr8xldf0cC6sZayNyI1f4UIkD9dQoiySTFQJCdLaCKE+15tefOW59NKrh4P8qOR7b4BceNftt0d89n5FLRUtgnlKti5iz7ZBrCpnrvKaQlmuvFNyNUcGXW21mlfvStJk6lxfM9LIuSiexmf7Fq/+e3JyiXHTh2XjMKSpNeHWqdWk+gHFSCltpkUXY7EaG8p6ah9BaXC9KCxQnlahjKuGkGk1fjTQBpAyTZDsjU1tEO7U1Iv5O1uTh82Y65o82ZlTUHkvs7k8A8rzc2mcu1E6rjWLjWth6wahmCPWrKEojyppov3cIDGlj7E9w9j00/YHLQU9Tlw7KpMNvst7pS1fpUogzmMZRc5ijEPum+cZpAqqJFWOkPaZKjQjm+xrEpMmiNRTP6kRgt6YJeGjLWwV60Yt42awR5ZAcj7o3NIaK9ByyGGtliVA4/7l7onz0aqWfZBj0UY86liLaKkogeS5S1S7trBf+LOfifUiA0UHAZNjMis163VmFn1hdSzZFqQ3x6f9HJ/OYbbVybPnOR7nSzwtq6iFICEhg/Mv4fNNrdRqivOtQ/27kS5dnmJ+tW94LJTOKM8+9J57Uyd15STXV1lbz6LomcDedYlz21BhTYyrIZ5VW4uRNot2oh+X1zYxV1Wl145dSK+d7E0jU6jxaltSZ8+2qEekBaR145ZJQGslOUAyV8XZAuuFdRVk9MVIP4KQnyYpYgqbSRU+xa6vVMSxBlonbsgjlbsf0C6Y+MjoSnt3dKa777otnSE5wjqtFcQTibM+SFS7YXU1iWSQgk2NKBHp1/t376BeXnfUYh1ijh8eRunLOS5glzpG7b1V7Ebr6pvTDPZ4vQMjUWqsuaUmbd/Rku6/b0+648429npjsRc0Icj13/JGDfNMc/qzz38p7djbkd79wM1BIKnkuppAyhRI2bi47QPPXscoXjhUoQUKLVBogUILfL8tUCCQvt+WK3yu0AKFFii0wHVugWshkP7DnR/OCKLYqGbKm/h3jjwSucngQvAEAXuzIFnIN0AEdBavYFe2nHBKT8fY+L3GJk0C6SAbnX0QCPvYxHVCHrWQAVcFOOAxltmoTbKpuVRfkc6S+XaYgr0D1MZ4DzZl761vTB0QUe3abLCJDzCBjQ213iFr/G4y3vmh2MxJJTyRTprzp7iqTXOGNH+nld0Xhm4pChplj3xCakYx5W1MMiIqr8gKr3wz7HjVgn+OTSWlwTGg0DanMvWhCPoL6nMMUHj4Izu60+OokDrJyKzQGgUAa4PN8ab1fyToALtK2CDm9V5+o9cp2VGiXQgk3Bqgzxgb+LfItn4B0meQr7+JLM0HyPbvpt6SNicSV2FfJ7F2hUDyijI1U1ibCRxAxkxyLhJIr0ggsbHfDiD0IODmdrJgazluORtdCST2xxmBhLpK8GFj05oKbN/ZWApUbqICmIFAOsqxnqMGwHGIpJKKIgrSV1LzCPKIq6qVQOKWdEMedoX9BtmlbszJNAbhzRFIkCCZxCnP5AWB5OY+UyAtpiOAUKfIIF+zBhJZ1mFhJ8jA5eYJpAqBI8E/rY+uIpCy2kcq1/IEUtZH8gRK/t95BVJWcjqXkcvr/F/94CiQfuPnP5M+9elPBxhSxHUKgkguRGWynKVNgF/eL34WfO/pIcNbwpP2scZVnmgSYPE9AbbTXpI9Akp+PuzmAHjy1nRRQyMyj1EOkjU8NQWpAPDj+/2soEv+ITjjsXx4bL9PCxaPF7Za9GWtjfIEkmSTWc9+RkBcoNdj+j5/J/mUWdxZ3wvClVgDdMOdoYaR9xGCwP6vCqcN9V/EgLCEBBoB2CxpQInQfyH9/v/xO+kopEbf2TOoirDB0f6wjEz38P83Q5mfqwDr+KznbOH2VezetnWQKc/llEISa9XjOU0wLmdQOtQ0d6YqQI9lwCPJrFAYcpzz1ECTjPjZf/HZdOe77swyvsnuXTGTXhAScdWEoMkGmfyQSf/t83+ZTlGbZ/s2wJK735W2UwR+nZoIa5AQUcMEu6NlwKliFAkyAYtz44BZs9ggYQ8KOAPTFcWszcReANBdXca2qrIptXXuTG3UGVngM5JFc+NDqBWwGyNmjDGmzFJWnbJKvFmiLzQ0Yn1DjF7gWDNzwyhoZrHim0MxCVFDzN7SRpFq+oeF3K15MIPq40p9CS2XuJd3oDS6+9B9/LsesKwvwOX9Nx5MTXv3p8NffRLQGAID6eATTz+VTpw6ns6cOpne+8D9YT+1Z+/OaKsXnn0hvfZKpjKQ8JnmHBeoWXTfntr07jtuB/AqAkjGqo22HkWduA7IXWpGQ8hFLb0BUQ0hVt+0BSXocjpz5hLKo8302vkRgGoy3bn3zShfHrr3znRg1zbUSGXploP702WsR8cALGsg5ieIO68eP5WefOYZ6gPZhwHwAF3vv/Xm1EPs3UWtqNtvuSOdOdufXj96ir/XRK2koqWptDx5EcAaAhQAbpqO1Te/ke5996NpO7Z+l3sH08kLw8T1zbQdxW3Ycy1zP2G1xohxKyvExRVI/Jrm9I03Dqc3+06nFZIz7r3nQPqNX/xs2rezM7Vt7ULZhJyHx/LgQDp//C0UWn00EoXJUYbMTUwA8qIecM4B5BYgjnHO6xrWXzOrELG17Wm1rD4dOXWe8wSghEgbJUHBGhPbqDVyP6Tni6+8no6fOgvJNA6oifoFUqKKOPo7//7XUMdOpKOvvpS6UCXddvtdZL23p7feeiudBUwdHRpN/ZCiTS3d6aHHPpR27b85bb355sRBglQjzZ4zh/kjYeL8yy+kJ5/4Cv13PEtO4HytcaH1mjVWDGfFuWLuoSLR/lXSA+JA+1iTJgRuVZqVo7grdQ6U0GVMazGmDZVZJtbakFSRMAmlo4pKiSvBYOKoD4HVjDCgRgy/09JNkPi3vnH8Sny7Xv/4XggkDM3Say9dCtL3oz9yiGuHMFPBrErSxIC1unT05eE0OSy4nVB1NAewXey1o85QgRQ2a/RbFYqqtyokeZg/i7nnlayzbA/XDlpRLrM2sD6NbaBKIbPSlASRhwW0tkYisVaibQZlyCXu9TJg+ORkZltWKcGEkkIVkHF7GXb3yIkTqDSOEyeLqRPWhXKtKrXUL0IEox4pr0+vnsEKsWgPVlx7OA/qBHE/y7S6ZV3iXAJrSOyFbKAuzsTwObrPFHFnIn392y9yjqtYaW1Jd9x+S1jYOV95HhJGY8Q51w8rgvA0g1C581QjhEwd9XmsgZcJzd6u2edPeTs71yD5h4q4aAfGU9QVChLFWkoqu4npHGtiYpEYjjK1dxhrY9qPPhsE0ibXQ7+ryBFIFcw5kkWbSENLIfgaWXfVoXBtIna0NmtrxnuZY9raOyFgW1BSadGpjR7EvaQI//ccVYUE2ZkjkDaJ2z5c8YVa2BpAkky59Wqo+0xIMPkklETUmYIsMi6sej3aPhIH/fsoMfDkidPUQZuM646EEa3A6Ef2kbBUhUawRpM1RKMZnJdIKrKWUtjLGo45N2OPCscNfuFcXwvRXkb/lNjQrq+xuQmivymzSYz6UKwnGPf1/DzJunKGtcEMyVPvuvM26iY1BzlkP7TekLVzXC8skDyxRLxeY43hOsMkGgkhlYZtKHRNUlnjvL1WCWvnjDne73WrVjZW2O5VED2VKpVZp2pRWqHCWOU2cckUCWtUaZepDZvX5TJDEvvUufP0tznWLFpmVkLGkKjCsf18JeveSvYym6x5l0l8GJugvhwbhxnWTtozVkIave/dd6XdXU3Ywi4xz6PAQXU/Q33SRYg6IlWQRZLelRJuJI85RsvZO80w149C1D/z6ok0uVxG/cOi1NK+FeUatq0kgTgHzE6O5Ui6RlRnJhxBLNN3VNaq5KnU4tK1/gbttzpHHCEBgXX84tJ0EEla/pqE5vrKeVaVv4lbO7u3pIcfuA8yaBSCSpu/orCs7esbCJKugbVSLQunep5tTfXUwNuZdmNB6NphcIAEHGxgJSsX+Oz4BGsjEioaIEyXWCOpfrPvNJIkZ7y4+ab2dOst1HlaH+M8XKnTX+mREkgrS+3pT//8r9KWnob08LtvJb5Ru4tjFENIxdr+OxRIBQLpes1gheMUWqDQAoUWuLYWKBBI19Z+hU8XWqDQAoUWuG4tcE0E0l0fyQgHySEJJN2YclvQPDkTRIp4vASI7zWTnI1wexBIbEr53Xk2dG9QGFxS5SAbvRvY/OxlI9bJhrNF6wa/hY3LDMByP0DYMTZar1LzqA9Ln91s/D7S3JH2s/FvBSkpZ8OoIkoQaJ3NgARS1OJhH1GGZYRb2UzJ4pn9XQIpn7kZmwnT5n0VEPEcghnKCKSMQLiaQnIz+E5lUiiy4o0CAwBOQSCxGQTKXhT44joG8HX/Itm3vdTS+NC2zvShPbtSt5tJwTzPVuucyCDNzlcSKU9ySV1IIIVFnmAFVjB6uU+QQXgaxcNRN77clIMNNekWAJp2FA6VuWzMYkCgQMQsni5hkCfA4h6pQGJzLYHE5voMNkyvcqxLgPQ7OcZDABXbUAHUQfKV4Z3OhUB0abcHcB9+4hISFna2ePIiNkpY2M1r06ICaTEIpGNYYZSSfdzBRryFzWYDjVfLdWYKJIoFa2cBQKFFzfdDIJ1mI7tGluM7CCRuN9h6KDakLLQZjLoZ3wOB9I7+kOsXQShKSLJhzrumz/5/7L0HlFz3eeX5dXd1daquzjkBaDQyQBAgQYA5iEEUk5hEWckaSU5jWZKD1vZ4xvYez469c7yz67HlKI1ljy1byZKYSZAECYIgkTMajc4JnXOsTvu736uCIMmy1yTmHO051TzNDuh69d7//d8/3Pvde3+CFEi/89mftc9AIMV45kKgLbNs6L1anvuesHlTJbhANAEYyr25/vrrA/s6gYLcf/2bq1lkecXfaBMvIErkjb4XWCGgLUEOJbKO1KYCiGSDItuxMiywEjZzpdiN6e9E+ugYCZJIeQoJBZHAyCJsv9rb2z0DRgRSQmHU399va9ascfBHdiuJCvCgOjkaVCsDmAik8KeF8UagzgrnLauqHEjbbL7SwRkUuH4yPbKo4vbKbUAUl7QAQu792jft63/3VdRzwyhwZH0oq8Q5QC2RVMp2gqQCDAuqo6mCB/CuqSq1QirG03m+VSWtvjHNdQ4BHI1RPTsHAQysAlCtsUcZFBkoN85jvVJh/x7FiZDdEUCc2MI0BK3IzTTyhQhah0RKS4OsRQn0Fjk/L+zb59Y22zatslqs0grC2B1h+7QwP4ZqSTkv2OgZaiyAvoww5wLprnyyChRSGTxjE+O0G+eibJDRMcDJUAQipNTWbbnORiBfZiBixrhvsp7Mg9zpxmZTANUI9nU5WJrJsi0V+x0BSmCaADmjtkSuXVZhjlWsWW3FJaVWV1XH5awAMA5aJ0qvoT7AIlRVnirGw5MNIF3N36xdtYE+JBVjhp290ERVdK6dOHlKUJi1cf9TAdUa2y/aWAzlE6DzR8gF2r5hvR93hnFEANooSh3ZvnVDhhzv7LD+wWlXut5361bUh1hZlpUAStVRIQ1gJFIRYEnksewd9ezGmBvmIdLONHbYvsPnbIRu0EW7eEU3Fdd37rnOnnjgXvrCLPPXChXSa6zlYjPv0097Z9gM41czRQCvHD5qrYO0Bc9MFKCxCvJoQ025FVL4MIJtlULTLTXiOSU5jH9VJVmWGyJQfHYI8JCMH4D8Scu2m++4G6A4Yn/7P/8BAqnPCiMQL/XrHSjt7L2AJWKTV2Rn5xRB1K2zwuoGe/rg29bY32Mx/E9Xry2xg3v/kSFeuR5BScMKgestEHDTPDNl2CDGUDF1tzTZpZZmiEISCJV9wrUtMFlJpaYxMi0z14YXAKMhC+dCUezqLvgz1NXVgaVjht1x8x7bDUmn+f3l1/bZcYjQswDjc4Diyyk8Y4w5j959i/32r/0SSqsRspHGrRgSaYaK+pdefcXnUtmJZmCnuHPHbitevY4BOgrTJQUMRQaSxPAxyPw4AVFZnFdAjgZk1JnjjGcoHpaZW1Y0RqnKXyoB1BI8u/qQPZUssWZZE6gAY46+uMBkN426IRQGoIVIEgEhWz+B3cr4iDEmiERb5PwXAfP1/GkclLpP/cYVNg6OByO+yCOJnpachBc2vmIvDXyfTLhaC7VTex/WFXkBTkB6x7PO4usTB+kp2jh2qNvasLv84GN7GBdF4imjRcAyepZlCMDD/TbQTTYZfGpRXonnuWRA8jvA7ZOcbNboB+LrGA8zAZ/TGfvTyEvK5rkUKe92mRDxnm9HuyaKCqb9fkn1xagrAglgXfkwykdR/+rDuktA7Sxjywj3UMsPZZjkoB4XaK/zPMpz39LWzDolhTG+lByWLCspitmWjVIaZdubJ0JYjWJ7mLcWkgo7Xt4vS0oJSBcpS1wtxBidjZVud/MJwHMUhJDq+48cR7E4i/qo3m5gjsvlWRNRMYrisQ9VpXJpRphjJieZCz23KFgb5rE+K6bQoLy4AEBewHygtArUPXFSRiRdIjtQnE1ckeaq14QCyS3xaOMFwG/WaIOoTs5daLM2rDVZsVqMvjULYC+TZ6lTw7Jck4UsJEE6bZQBeRqGYJaNah5rr2JUsVJsZLMGE9GSS85PBOIhrDwrkUeML25NGF+vSuXllmtOFAXKI92bRF5ggggLbGi1Pg7s21xBrMGa52uasV9znchVn+/j64QRZTp1dlEoAhGt6+T1yxCRehY1t4eYY3mJZ25J+eavx255iudQpKFUuF60wlktat3Ba7SmKMQ2Vaei9xIhorVBcWkx5CF2ijyvGbSH1LFSeIrgG0KpMjLc70TLjXtu8MITrWHTmVuU9TfP+06pUE1Wo4ydXqTi6iranTFC421VdQVqrny/nyI2VPjQjfpxhrXMMs94ogAmhzEwg88w98rJUuU70fZS+0h1pAdI/SXkShzGE85PbSuCsrmti2KJPsYMtQXjEecyzXibLftd2iGfjFHqN+hIEazbcCxgDh9nvBxkrslkz3T3zdeTCVbFOhbCk/lPa7RRWQGqwEPKKOY72RKL6MH50OeaNOb3fixPjze2Wx/HHJnhjVi7V2ORqkIfEZsikAaYP2oqq5gbM2yMLMJ09mNqb2XmaWyU+l/5Tmn0yQjrHCmfwzxfGShuNQZPiETkGkMaH1yhKAIrxPwbsQfve5/PPSM8b1NyCOC6lCMptZraVardbNb95dgAN7APqqHwYZ71YW83mWgonrTWi7EGGecZnZjk2Gp7+qBISmWXZedgmRlJpbAk37bvQMmVShYj1sNLKsShHRaXuY5YkX3t69+1wvJ8u/22nZBbUmLLdjteKCbnCj0e8Z+33bf/ag3hyeMkWyDZAskWSLbAe2iBJIH0Hhov+dJkCyRbINkCV7MF3hOBhAJJBJI0DSIxFFitCuCgoj8gOgI1UkAguVkamymMeFCaYHvC1llAWzeV0OcE+LPB3gqhsIFNcT2b8nIIiHysNnTwGZD/S9gItUAiHafq+nT3gNURKn4/3tqb2GxGUd7k4xu/DFCryr/AxD1OY6lKWMAYoKHrjtgcJOw7rrTkCto18W/xVhZA5ORXQByJBEuoTy4TSLrEuEG+jpcgnkQg6cPtTGR1xQZvgk0VNec2rQB3gJsewOxnIdBaqWa/t5pQeWyHapT1IBWQrJ9kryJAwtVcgVIiAQro2G4557YS8l3nuLKKYzN5iarGXkKIl9lQ1lOJWeeEDIQPG8IUiBU8aYLG4YY53BW/Bg9PBkxaZsO6wOZulK+NoyN2FE/7Tjbga/FBv10KJECMbACidAJ5jWwREUgrgJWp8QykJRFIuuPke7DLtRCg9Big4FnAALewo6IxxAa7FHChWAokrjVHliWcUyUbySpZ2KmSEoBPGUgk/wICSm0VhKA7I+cXoPYGrICQmAW8cAUSlY2BAinLal2BBJTObhrnlziBBEYpQlGEgRNIUsjx6Z1XeRGAdGw8E/dUN9ypx7idId9c/l5n4QSS/xvh7E+//BOTgfTFT/+0/dIXPh+cnxR5yraimtT7sZQhkITK6YkBngi0OX78uG275hqUAIUOnAxiVyVQRICYAD+vdKZCNzFmSFlUV1fnoJGq3uvr61EUNFt5eXlQqcynCCQpbDZu3Oh/19TU5P+u3ysnQUCNji/ASK/V36mdB1G8CABSGLeq01UFvHbtWj9mJ8Tx+vXrHSgVeKZzF6gptZOASFn2KWNjcR5lgmzi6OEhWbjwN3lYvgVeVwLWgYIhUuYZf1a8uhjLGvq8wsmV+5FeWGNdxw/bP/zlf7WRnmbIgyn6I+CcrCQBSApom3kqZJUvoE6kdg6jDAHKxHYn3bIAXjQoClhbs2GdZ12kA0imYfs4Na2cNq6ZvJ2vffdVu/P2G+zDDzwEsDZt7b2d9D9Zc0HWMf71XIJ8GqfaPy3H1m3YbE1c999973vWQxVzUXHUttZV250719vNW6oRF6GwSQd0FLGXQmUxBFA4UxXkKMwArsaGqWLmnGZ5PlxwwDMaA1xLZTxYghALhfMhcGoYQ7NRvaB2YQwBW3K7IdlLqSo5CyucTCrD1TcycmZREZVYQVkmeFQxSpV8m2Rs0z2YJSBeiscUnvEB7PDSsJYqL8iC0EI7Amil2KqR/mkImiws75asBVXMGO/Z3ttnLV09Mm2yrWSV9PZ003bT1sa40VBXah9CnVMoAFjh27S9lB+yBRwCDFbGXDOvPXzyPGoks2Juwc2b6uz6TTWAWIx5S1MWRU0km6Rl2ThxP9UvQ4DTM5Mp9saRJjs3yDgygRUoqgTlZVUi3frkk49bNfduCfA7lfdSuw6JPFL+Bvd6iv40RDX9a0ePWz/ExAxjpebDYsj7Xdc0OBB25K1TVL6v2I23vM+6O0n/A9xcu6rYdm2HUJ0bdDJD4ekXO4bt05/6OavZsNZOvnHAjhw/B2A2a5u3bsG2J8P273+Z105bPrk0+dEywLtS68SG8DsQSF0AeBMQKPyTvbH3a6ifADlp61metb6+PmttJsNqZMoef/IJ75sDndiKcV/bUXepmlwV4ypCkHIsk3lykvvSODgOOTaKOq8Y261OVw5JlffxJx63GsigPOaUaUBZZWP1ozQ5DVn42tsnmOWEQzOPQ6T+h899zpYAAHvaWj0QvaWjnYKCKSy5IlYeybNPPPGkrSmv9YKGcxBzh44eAuAfciuxPJRXJQXkdMQgXsk1Wl3VYH0jA/bi0edsBoVJSgrEKTI9NEWu7hD5oGyVFNoyhO2tAEbPMWEkmGdelWVdOoqzVWvXMWcFKtzTp096VpIIlCj2rFVVNU6oTkFaDUNsz4yRnyQCRw8NH65gA2lUEYLGgnQ+pcbTx1cbh+KLh6v35dTeB/xgWgf4+I2iOrDTDdYjIrpiCxl24eyInTvbaA8+tIexUWuPIGOEQQcgnrXTsWE7dYQ8trQ8ckZWOwEczgg0mhqLQxBTAtdTeaY0tiqzTW2ULis6B8yDa0zkvyjnRG3rBQeMwzo9jbVSfOlrSGpn1m/TzB99tKMKeBI5d644lf0gALSTFqz5nn3uBeaeUSdH1q+HeC1ItbLyBVuzFm5/icKhY1moMhhnMqogBqKA9BQkMe4rbUVlISoaEGicnYIl8hAFRig1JiaH7QT9W2Tili1brJxiBp2o1gxTqEP7B4dcGTLAOY6OoI6CJJTCSspdERwK8RFxq75aBjGueSkXBZ4rbdWrXIEFec64IiBbP+vfpGx0BWk8C0jkeSp9UfaAXT0DdgYCqZV17CLjrlQe8yKu1I9Yr8i0bsWV6HyGaCNlyzAv5bH+Ki0in4Y+GkUBHuU8pJAK8oGwt4MESceyV/dMalspY6SY0RinOd9zH+N2bZ5z5sUwiUKqwG7WVXwiklR8Fc8BEpm1yPpSZIWUSVJ76f5JgTNO4VIvNsxSgsyzptBcrtdJNbTs9m3KIdO6NSiImKKtp2Rdx7Oo+URvpH6j+UTzvuwQVXAiAlNrBK0PIvxbVXU1z6QKF6SCIXOL9q4iNyuPexNlbr944SwWohc4xxm79Y7bXdGzxJw7jsVb3+AE89co1ngB4aK5XscN8yliSvsYrW+KWStXVpY7ibrA9Wrd0Y816TRFCiLWRTrJkk/ERYTCCq03tIbyAjWp3LGvjcjukmcqhTWx+r6s3ZQNpL6gfjWG3dzFi22sARhvUfBfYp01K3tA7kQU8kpFJcs6OB4AACAASURBVFo7LzN+DWDHPMRYNsL8S42D2xreefMu27a+Dgs7zml63Nt6jHkJth/VkrgPnj2NSbxtFuODyPKJpRw7crrFhpmTpxjTRyhkyC8sxTKvxPuGlFq63imKxbTGU2GPLOwmGAtyKJAQS55GAU0M61Cpq3LZiylLVs9QWDlLjIcai+bnNd7oWRWxK18Bxg2eR82990rxE8N2tqsF5wjGf0gktm1cEXMNfUYZaFoX6vlatbqedqNfsPgYp6BG1oQx9hEiE1WYNCFLVT7nZY+oe8n7SwlViMK6YQOFMJu1ZyCLDpItsKNWBijjw3y2fe/ZV3k+InbPvbdxbeOsCVBux7PzgqIA/lqFejwLm+5PEkhXbxZLHinZAskWSLbAu2+BJIH07tsu+cpkCyRbINkCV7UF3hOBtOMBryZXjTB7J1cgJYgWty+LA/xCONxCQ+SEB6sC8GJfB1zGJmTJBtjwNUIgyWrgGsCoTWxY1rCJLGGzC3xts2yG+9gcX6D6spFNWWs/nuEj03YPQeHXUXlfINsrAJUV7FGy0xV0rwrkuKWc8CLfVFE9DLgrFUKg4nG5UJyUSRA9DsUE/IwDNdoUOVziv/PCzHjrJ8gEp6n8T/WPl/81/pqA8gkIJIATNswTbNJGZCEFyJoKAdPL5vXlSRRDAGp3ol54iID2OjaEmZ4Bw/vLXgYQIKGWCgwBg/cJ3labfrlkYBMnhYhAXzac2pxOsdFS9WEZ1apRFBKZykRR8BBtzO5M6F5QzBy/XBXdeiC0fPABApbYPA6yYT4GgXQCa5BRNp7ruQeysKumaljVr+kZWEVAIMnab4WNYkrcwg5YR3fbbe1SCLpNw/d8mIrTcxA8b7EpP+eZNyGrkAIJsIXCQT5TLJfjVAAKV3K/owApynFJxc4lsNrz1uR7NoQOfKiEWb+ifaVo4Zw7IQCOAZI3AXAsxTOQajlOIRt+bNbdK5+mIFMrIIy8WlpHohFDAk/0AxvlFScb4zc80UBSVuntVGoenMll+zq1m6C8nyQC6Vc+/Un73Oc/7xX1ywqZZqN9JYG0TJsF2QeBhZ2UQlHIGgEpIkPkhS8gTH8j0EXfCzARqCNSR1ZyhYWF3hYClPS9fidAJqFcEhggMkrggMAXAROJHCN9r/FHwFHCek5gl/5dYGRODrZGAiXjii+9j0gg3TOdr46n1+p7naPnWciWiNcoxDmDvi7AQa/RuReXcK66wYASY9hv5UBUTo1TDQvBI3DQK5F5Pl0dRTZQacV6y+T3zW89a//w11+yOapgl8hMyEQtEZa9E/1IwKdC4tX/RWIItClEMRPDUi5DlfUAXnq/hk0NFsFqLpXzmAXlkW1cCEXHV//nN+ylAxftoz/1AduzZYedOnHcTjedpeo309aupgIXgK2xHUvGJuwFy8jTiRZYVV2Nfe/VV+0M+RkMe7aRcWP3xlr7ucduJ/tjDNJZqgyAIzJCBJ7PL4x5te9wP7ZOg2MB+QqYKmubSUAcqag0Tqg4fX6RdiraQFsAxnOtAvwyUT3J8kuKn7lZEX4oEQDCMgCfF6zXdt1WiD1fGFAqbD0AdQ3bNnOOtRDMAFqMGTMQEsrdufD26zY71mebUE3pvs1C2Jw72WKl0So7+PZRm2M8qF23jnD5XjuCGi4Dcj2KXVE3apf8knwbxu5NyWpP3nKbFQnQhhTX+Ow2hgDW83yvsPchQLfTF9vtjeOtnp99y6YCe/y+3ahumHtCVLPTj1R0vcR9FGEhhUQY8G2c9nn10AU71DNnF/snXZGQw3HrUBE9ed/7rQBQLsJnFOVUL3Z7Uj9BOUJsQ0AB7A5yHs8fOGgTkN04zpErMUfuVNSuv26DXerqhMC7xH3HphNCRJ6fysl67MHb7EYCvxdmySUia2YM4uqZF960T37s01YIMCp7pfPnmglWj9juO262FgifA/vJy2I8rI4Wc31pNjy5bGe6++0ZLBd7AG3H3VYI67jf/1V7GPXPAgB5I/Z2In6WuY9Snd148+2olkpROjB/Q8QdePVl2rmF94tZhPOYwh52GXQvHXLneC+5V8zaBRXVbjPY2dRsD7//Trt+21YrYRyYor0nRyfcCm2YXKqusQE7fK7RzjZhIcQzFmU8kRJrPcDsx598EiVKL3aEjTYjiyNu4DoI5U1VZP9BWLz99tv2zulTtm7rOiyN0v0ZHxqctP6ecfK+1nDdRTY5sGT5hM0Ppw3ZydYDAOujDrKHmIcE+sWwVnJSgb6s+U4FB/q9Z7QJWFcuEn2/ANuvRX6Wse7oxChKF41Rs/7szgHYLjHvLEOkhCiiyKad8njOQ6gTFfguwFkWbysA1CsQh0v08xU6lcagX3+nNb5KuHpfTr1yv1fFBwSSFNWMgQ56AqBqHBIRvJBlF8+P2amTZ+zhh27GZpBxEQtZL4hgtTU9m8lz1mtvv3nR8jJKbUP9Oohunm9AbxVnLHAtaRxscZa1CdeiZzSVdlKxSYpsP7mPrsCJq1k0jgSKFJQkjLn6KkLWiQzUSlJUSP0hoHkKMvYSxL9nyDFWSiHqBJIICtp0nj4rS8C9L7/iKpFi8trWr5e91qJVV6eSk8aTtpRhx49mY1VZwj0rdIvBNMhyqWvTKDIJQbAvcL9SmOdy0metkjGpuiAHReegnW9r8mKR9es3+vzktpbMPwP9I9bG2msQFeoEpPosfV6ZPCr40bXoU4rsMMeU5Z7sVUUeaT7LJYtHfUrzhq5jkjWs2kGWaRHIZlcqyQKQdZ4IB6lkVrjG8ZEx64A4amzpstYeVJSs27IgxBc1Los8kqKKcYbJyNJRwUD/eAaflB75UawvuaZ87NwiKBjzsVyVVWomZJWsWTN5rci7FaljITSVzSMSyVfjWvvGP92gV0UvLreIr/u0Hqafu7rqslWzMr+06qSfeZFSzO/bJNZuc1yrLA1nGHNFwIlAGqcYSm0SZB1C2nINUulNI7+PYVvn37vqRPMSKh8IAClB9XvPYGPdq2c3ghWfiCyN7Z6FxNhQgnI5DFkmNZUIpDKuu471RYQ+FeaetTY3UojVCpkQsj033+xtPoWKprP7kvWi/lQBhFQsM6xB88kCrKiApHKSDLUzNm4iAMtQqq5atcoL4rR26KWooZ8iFhEpEyJyVKRAP5mLr53yuc/5zFOlhUVOJmcz3kWYCzKZmzIZv0OQK1IhifxbUCUGLJDUVx0dPRChsn1D6QPBNST1Fk2tflDA+jovlzmVcXiUAo7T2IJ2Mx4ra09LoV3bN9tu8uFIc2OMRsFNe85htaCsV4T+fsyQCu9YF6eLCMP6th0rvJbuIZRNKMkgMOdYDxSVlvF+uX49i8z1AWnIOMeY7kQhz5La34lSOQtAxqyg5kmH2Ilms77Xmpe/SReBxNytNcecFNzKK0W9mYWtqtYgYRqzrGDB7rlxk0WXR216sIN1SI+vC2eZj9Lor7Iq1FoxJ7cAJR2KP8hCEVsLs5O0FxlUnMciBJL6lPrIDHuJOcapRexVVTSwTEGiSDuR3lV1FAc0oCxNGeZcaHP1ae2VIOSWF8L29LP7LbaSa/fedwf3CyX2sggk0XcaT3UdrCOZI1UAuP4DSQLp6s1iySMlWyDZAskWePctkCSQ3n3bJV+ZbIFkCyRb4Kq2wHshkH5/x/2Ox8qoTCCNAHjffPp2U+QLG1av9tcaPk40aSEvP3kpcFIAkNgYjwDYXBTJwAZkFzYX6wB8q9l8lbCxVJ7RGPkc7XkVdoqN89HxS5be2mL3Ug27ExulfDaoGDtZliwHACrTRYyIAIhX5qqxXIzk5yUMJjDdu8wEOTmUqMD84aZNEELf/31wlKACV98mSI0Ex/CjR5CNnTKB2CxTnTfDtfexyZqRxR5tNs4m7pXxmJ1vb7GbKiGQNjbYKjbsGWzUxY+IPFI+QQrVm8F7xd87/kYOZOl75dMATiywqV9SWD0V8PqayvWqWjpEdV4YVUEalXcwV94OAYEkGYI29gAnAuZVQUu16QrHoUzfOgCF9lNZfpbw3zDH2wqBdB2bvErAk0wFZ8uWRKSUsiT8Xvud92pJt/7jWlYgCNM4t2EIrfNsxA9ScXmOCv4sgJYK7nEhGz8pjwTS5QM8VACGlAGERKmcVOiyAu5lc6L9ndpfgJhTOVRLq21FoqlSUdfeynscYmPezKY4BbCrGrC3BquLYo6bI7Cf95BnPrRUkMslBCFoVCc5Q/EMpMAhKOjPUhe5wiihQBK1FHCN/pEgjwQk/SRZ2P3yp37aCSS3XOJaPGD+CgWSCCR/PkTOcUGeIwVoog/ZD6kCOPERWNsEIFQQmp7lX68EpRJtIZBRwEMiYD5B7niWSFzlpWNJwaSf9XuRRleq93R8gQQJgkhgjoAMAVNTqEdUsZqwDVK7e4YJHwFwFagEeAqcPJKlpe6tAqdLAPTHsbmZRMEQQdXY1dpEdSvECIBYDaCFzsffK4OMgWidrV69hnaYsFef+brtffFplBbjPDaAgvSbXAC7EGONgCLPgQKYUYVzJWDSAlZp+VSK05VR1qHCqC62dMYvtxFcEvEKCYFq5E//6h+tpd3sccifcqxrzpw6i8KoxfIAkh543x1WV7/WvvQ330Sx0euWRsUFhVZDNkA/4OcrJ86T64LNEjzIKrixL37iYdu+tpRzIhCbcWZJgKpGO0DkVACR6dElgP55VDAxrpl8Gc5L991z0dTXea5kfVdWtJZcmnGbRuEkoDdMRfskINUQ7STuNAwotAixNUpYecPmEttxW7GNTA/Yn/3lt+yxp37a3gfZgq+aEJtg/IrxMJFzs++737Gzpw7bpm31hJxvIJ8hasN9Y3b2ZLN19Q3ZWZRD41R6V5TVeIZOBkDtHIR0aw8EEuTbMEqCGSqRP/3I47a6opzKcsAoQFtV1YvsaQQ8FDiZxfiWgho1t3KNvbJ3LyBjln3mE4+TGQXgy5yTBnicibJiCoUadd2MLzwfzCODAGz73z5nbzUN2AXOa5q/E8lWARD+yPvuRuFKZhTWoDkUKYxQlT6F7apsqhYYR0tX19ggoNvT+97A6o2+qUwNkVNcesOaKhuGxFEAuFEFPTWt+RJlU1GW3bprvUXSh1HMUYFO34CJwp7wuN1z1wO2c20D+NcyxE4/qqVbUWdNQq610ceo4u7psbXVq1zR1INd38n2Hnv17GkblWUi15SZvmj/5299zj75xAdsFAXX8XfeQfXUY6UFZZY6p4E5nXl31m66eTe/C9u5c8fsL//qS64+oTmYPzxyyJboh0OQa2OA0SkZELsCX3kO33fTjTaHVVQrikI9uyWErut5Vv9uxwZpgXvQ1jlqU8zJBahV85F/3rlru22swx6JfjxH9fjY6LRNk+21DWu+Mo7RfuG89Q30We3mDSjZyBgpYBzhORofAwRGqddNJlU0vdzyUioc3LzpA7tsfLbVlmYuQgDTzShSCHGPcnOink2VQoGDiHCpZKQCkeJhgf4uK9lxQFz1uQVZ1PF7qWVWr1nl92BOigoIz9FJ9QvmJJ6NEuWvME9liXDjnitMPszv0zleJv0k3ecPlDo8Uw+SQ3S1P/6/EUgZ3I9JO3rkpBNIuYiDEwRSSkoGxHW2vbav1V596STge61tRc2YB/qeSciXMmhU2S8CaRlCII020TMiAimF+TNNNnYAvT6ect1u8UX/0Tiv8VIzssgVvUbzfjoWWPmQLLILVSai7M96sJZMpVMJ5M3g7/QaES8x5u6puQm7RD7XwbffYRydR+mTbxs3VTP2TDIGY2tVBXFBptvZswWohMqwe4twL1kTKXPNVS7MVxCIWjSFeY/iyIptWlthQx0XUaacsdzyUleEihzQ/CS1mEDyS2SytKCQ7e3tx6qsl2eTggVdn0RbrE2kMlEOVCGqEll/an5RG4iEUsGE7Ms0D06y3hih/08wN7ktLn3BlY20Qy6kT7YrmCAHAN7nGePaIHxPnm+xroFhxmrWybKDU5EVZL3GW5E+KuJJgxBO8YwWFE6QEwUQRoUM+FHWXiKQCmVlFw3mTimeNF6nqYhK3oUqvmHtJDJKc3xirg7m2UB9lCjOcKs6rWm17glWNf7/IBPS9RtOmopYUbuJdBDhpz4j9ZpIg3FsAMfIsFOOmBSMui9SagYEEuolkXNSnvI7EUhzrFFZUsKZQfbydRaiVkROmtTsWtfpmng/zfVSpuRw/1IgK7SOUaFGJYRvHXNtCvP6JGrQaebwnoFeFNQFtm3HDs9oWuA9u3r63MJuDqI3ULDMOkFVAKkt1f4M90x90gkkbHNljysrOilkOjrbyNwZc5J5EGW7CKSALOXaOH9ZPIpQzFRWJ+2URfGTflYeTwSCK4d7nsF90tpjETJQ4+oK97uP8aWbPidbvRidTTaAIiC13tmx4zprYN6PQt7HaN9T5Eu98CZ5jP2jPv/u2rnJbr7hGs89XFZWIkTK3BzPMPPOPOPfoueFii9Nt0KePxFKL+w7RDZf0N4T8sejYKSktNL3QioIkt2n1IVad+kcXFXH2C17PVkRpqGIXiR/SeudbNpJVrKuTtMUz/0Kq4iGsXaW63RVJ9lOkZwSxkMsc1kCFOcu2B271lpRGs/rBIorchlFIM3QH6SYy6EP6JlKp/+LQColq2yW9lpA9a3iOCl4lQupMjItIee4rzGR9pBjGrPDmYzLVPQEKnPWWzXM7RBIgYUrCiXtSshNWkLF+vyLFHnMptv9H3ifE0j0XMb0gIxPEkhXe+ZKHi/ZAskWSLbA1WmBJIF0ddoxeZRkCyRbINkC77kF3guB9Ic73+/7zcsZSAC1AvgFIGhj4ulIcRBaQL8IJgEuqhBdUTUm5FEqGQZj2BN1QKpk8PtdbH43sMGvYIOcA9C/zAZtuKDazmQV2WEAxJ6hTtvDJuZ+NjpEuFs6my9gQSoQ2ZixCZKFiFtv6DNuS+DZQa5Eip+b/iAO/ics7IKG/FHC6IcbWJW+wcY6/rcC5gM64/LHlUC4/51IFNljQZJNU8l3iY3RbPwcJ4rL7PWpBTvVetF2V5TYgxvXWz1HyoyHeaeoElUB12wKXSIQ39gn3kybej8f2UmwqRX4IyWSyAFVRKcJGEYpkMLmKhUgUCCLLC6kxFoB4HV7B5Xpy2ZF1yJrM1lasEmewxbjIhZdr7GRbgcwzQc0ugbrlGtRQVSwmc8EDFHVqzaowflBJXqYNOfiBBKVfMIfAB1TsG8RgXSBStUDEEiNgAiZEEiVbPJFIEVQL4ngyef+lXPPnUDCoz0d8CpFVha6Z54bIxIwnjjkxvlsKNWnsNaQnVgLxz1ESHcLlbApkCDVgIk1KA2KAWhy+HPwBweCnEASQBEnNHTtTiB5L+D4OvEfJpDijf797Kvvk0cJMGbiuy/+xFjYXalAWnHVjkLlA9LAibF4FW0iKF4EjYKi/cMVgwFQmLDk8UrrOAmUIJMEyHhIN8BaIv9IL9ffCqgT2KIKYoEFAmkSf6ev+jdlFgmM0sZff6OfE22ZRr9SlbiAhSCQXM+QwAIRBAGYF1jsBNdzOYfC1UiijwCapDDT2MBzNzk6DDmSb42nj3vQehRArhvSYXYKfQXXW1leESgYQFkGUThGCskjw+apqoIqduyQ/vRP/m+3cSkvKiM/JB9QY9JyABZTeYYEdClPSv7/UnAUYYWzAnCxxDOfxTORCVk1RwW5QNYslA0zKHkuYev4m7/zxw7qfOjJD1kbIfPHj54I8hTou5/6yE/ZNTuvtz/+6t/ZIXKPuHj+Lc2t/KTX/Mbr79gyIQcaaYvhcJ+6a4d96on7eZYE6EKNiNTiHqdxHkqSW5hAbQBBkYm/2dDIqD+/rqKjDVXVrWtLUU4cSgYpg4YuDcdBZMgWwCpZ8ckGylB2zANaSUmwdmOJbdtdZG8fexNQbNme+sinAS9VlQ6YT0aCrO/mx7G8gcwawObw1b3PoZIcsfvffxftr5D6PAikC3aOavwTrR3kXlVDCEDEUnEdpQ1HGDc6R/osA+B0BMJoAXXC/Tfc6BZ2yuGR8rUEUm0KIPsCWQnT04w1k4tY3+2wDoiH4ycu2Pb1ZXbPHbtQbwGi0i5hxqkJqr4FtPmQSpWyVBKKzmkkR+mtpj7r5RjDkFF5nF8mY+P9t95um2tX22BbB3MOmSSqbgewnId4j3EOOQCPzQMDthcV0AzFDLLuQgNAe6dYXXUVIG+e9UJYzBBkXl7WAKAIiDc3YDdsryMbqN26Os4r9sfm6YcDMxDohbX21H332/ilAcY2nkX6VhZWepcGLmF51AU4l2VFWAkqm2ZoatmOtLTZflQ/M7yfjpFBxuBf/h//wR790EO23Nthz373ewCE2VaSX2KjvSNekLD/yCmrra20m3dtog9M2cnjgPexKazxKDAQWQ9h9MI7h+0i4GszKqMQpOdg94jtgCzbuWm97bhmi+0ji2uELKX27h5/zvMB1fU8ptLHTjZeAlwm5ytE/yOfa+vqUgoFFm3LqjrUPLnkIS1ZP6Tdupo1bs105vQJq8e2r3pdPWphroP1QQY2XWmyTYPh6O7ot54mVHej6JI5/2pynu65dzv964ylzPXT3hASCn6nr09BAi0R9D5P1bosp+YA42UrOI/iYkLPHoopRhLPJBOhJMWRiDDZOEmF6JZVKJWWACoLlckHEJwPqBwBuc52UnqJ/ovShrEmws8R2iyT8U7h8ZVffvGHlw3v+ed/mUBSaQnj72KmtTdP28G3DtsjD9+CekerFQB85lYpkGKLOfbqa232wjOHrapojW3buMUJJOW3qcBA47CWA55/BIEUhvyQsi8VxXKY/uzFQSIf6NeJ/LpEfl6I8aq2ttaJRM0JyiVTe+bmRX38FYHUgW3VMmRIfkGRq+08i4+F2Ryg8/TshJ1tPO/2e1J41VaVYGdazXsN2qr6TABlCkSWsiF7SnnGayAW8yFeUF0tAkJD2qdCkC3EAlWyCKTa0ixI5lw7885+bFB7bdVGCGsIA1mjidzStcUAxsdGp1w509ONvSNEUpeytsYB+zlUIXNFPmoQgdgFjPNRPgWw61MKpCjZSAL/x1kfDQLCT8iaDVJF84cyc0SISLsjxVYObaz8omrGiVzUhAO875FTjdhkMpJzLlqGqFBGBFIaRTOef0mfDbEuTmMtyKyEopNiGwijkkKsK1G4RADto8qiZBzXsxfYBqqoR2smjsnPIrL0qTk+MWcnCCRfS8XVvQkVb5BfpNoiUeNaW6kuiHWcbOaYU8Ma22lvzcsiDzWPKN1JA6nIRrWp+obm6hnmR/Upkb3zKF5kV7dI20itpPwjKa6WZAPJ87OkzDTes4o5WH0qxnVrXZFFv5IiRmRdOs/hCm3p58E5VRUXWRX9K8a8dImsvALsQrvJ2ctj3th67bXezzJYP4oUlGXeLCqbBX3yfAeqMYosmFP1IfLIbdQ4nvqx5lkR4t3dKE25p5SouHpJBQpp3Cf1IbWdZ4hpbNZzImW7K86Ybbnfmh+DgFIeKN5L9m4LTnowBjH/dHR2s84YceX6AOSUiJpSLEGv2brVCS4pWPMo7sjGOvRsa7d97/m9tHfMbr/9WkimTViuMo6j4pKd5eQUKnGKRGLcp3SY41xItAgqwNzsQhtGxfT1f/quKy8XWDOrPdJ5/vIh3yaZL8eGGdvd1lCq5UDFI4JXa8Ap7PZ0v7NQKs4zN4QZl3M0JtNPtBZTZ1Hfy0J1rTzBGRGerMu8gCO3hLYiL5F7VpA9Z7fsWI09NX2ZTMkUxmbvQ8pLor9GsV7U/RYBmo+tXi55Xq4sUhYra48ZVwdie60m5f1E3qmALC01ywmkNAomwuxzVBSTkb1gxZXYUKZyXelaBbIvVCszXqwwRu599YhdGoph83kv7Qx5RIFQmpgw/Y1vHrkmPrmDSQXSe565kgdItkCyBZItcHVaIEkgXZ12TB4l2QLJFki2wHtugfdCIP35dR9wtUmQgRRUVQvKkLe6Kva0sXQbNuHR/E8EkgP0bulGFZ8ChdlITBIUPEQVag6VydezCd3ARq6MTXEqoMUY1ga9xdV2CgCko+mcrQGIup0A8LVsPrNUNcdXdDXkifAG+lRyrOw2ZKkWb51AE+VCm+B8riCQEg0YEELfzy/6cQ2bIJCkWNFHihNIgdrmymMlNuYJAmmZa5O1zhTXeQlgQQokiaZEIL0FYHqspdF2snl8ePN6W8d5ZInUcRJDVnMKbdamLJ5X9AMnF1cguZ2EbHS0WRUQrA2T8oIUaE0LuMeg8h4CNc+irMsEWggcgFhI5fxSpNzQ61Ulyma2H4DgHNWZbwyP2iCAXAnXvB0gdwcKJBFIGWwaHaxwAknnKEs5tQb31xs8UCCx8wOhm3ICqUkEEkBrI99n4lFfCUBQyMbvSgKpjM14GRvcXBRI6VRVJggkgduu+ooTSM5VcXgp11JUpQiBJAXSOxBIrcp4EYGEAqkaUrJIBJI2+FyDNsEZ6oucr9QpvnHkPopsE6nkBJJsL/R2IlriCqREs8fpq8t3QT8niIyfJALp137mU/ZLyh4RWXsFgZSoNhZIpO/VqJ6J5BXTQUC47AAFJugjYQ2XIJBcbaPMB4A0fU0ojBIVzjqO/kZf9SFipwfFRDUKH5EjOo4+Bdg4aBkngwboFwIvBM4FiiMqk6+wqhMwpSymqqoqf19lVOg9RVTpQ+/nZEgcDAlDPE6RCZMHYDc+POQ+92kA/o2nTroN0ACh2z2QEBex01LVrciOaF4R9ksRa7qA/RkV77feeqtt2YYqcHWFff3vv+pWQsVUSadCKihfSXlrYZQ7KRxXZFIWwLiUFREArwV+L/uVav6+vKIUgqUnIMAWQ4BpK9hvdduX/+YbBr5jP/uZn7Kd27bbEDk1UkAoX6weoL0QwPPNY6dRy1CdTWWzMjgEWv7T3lfsj7/xvMW4Rl0z3IhtAzD9/Kc+hPWZCDWqwyHmZesiciTE8zk/H7KsLQAAIABJREFUDfiHCsYJX56HOcBcAX6LnLuIrxxVx08uWH31FjJfFq3tIooBH38E1JIxhkpAFnHz2O/NA8Qt0f4l5el2y11r7EWIoWt33GU1dahHANYXAa1TATyLCottqJfQ8jGUkahODh86aMdOHLAtWO7loUqZwhZQ4ep9Q5C+5OzUN1wDSRTzUPgl7uOpjmY7D2Fi2QJBU60GcGljRY2lMYZ2drQ5ibcWu7xVq1fb2+dO+jyzKq/MaglNOdjWau8cP2r1AMfXb1lHuw5w/eNBv8VOaRlgNSzFGuA1F4MSp9SJo9cae92yTQoW9S1ZtG1etZYK6ushuFEBQHqnUF0/AXEyyX0Z5lz6qb4/Rr5QE/Z7MfpzDhkRmQCHYRD5uvJq23PDbkA+wDqOX1q20cYg5NOXh+2W6+otPIeyanKACAsI0aw8+7tnDpIV1mm/+4Uv2ApE+PgAfRirpDbITlkEzS+SMyGroVzyqqKFWMAu2cHzF+wI2UExgaycY5jsm8995HH7j7/88/YM/VbV+du23UAfHIZEKuZeLtnXvvm8jUBIPX7vHtu6ptJJ+Dmel8XpYTKnuD6KDf786WdttrDczpNxMknfyOeZ/MzDj2LrFrNmMkdijC0FNVUWQSHwwgsveSX7tk0byQ0Zd9ukHuaO+cUpgNAUu/HaNfaZpx6xS+fP24XDpyB+VshzqaZvht0esQul2bW7d1pRdQ32jxQneG5bzIm302fOuyojD2XgfD/jFQBfBAXXY4/dgeqOOWJ+wBaw4tMzOUO+GOZztjxKvgzP30J8PpuFSJJxrqxYewHwuwnJmhFhyjM7zrwU6CzoCiJdIWYnAUzRUVgFpHYNuXCFjFc59GmpDDTxqPhA/c2r4rW28IKDFbvmvz//45YP7/r3P0ogOc7pc5dImASB1N0+b6/vO+AEUh75QVLciUASUL+8UmD7Xu+wp//pTVSSq23bhi0QuCIdOAyA9yRgsdpVeLcs7NJRKaxI9SlVixQxzIMay93i01UY2ObGAV21ncgZz67huZ1H7eEEAM+afp5mTOvu7kThNml52FJGs1Eb0J6al2IAwFOz43b42GFrg0SWSml1balt2lzDmN6HaigMsQyBtJhlbe1SJqyGBi7lzoiwmASInqTxQxAPKNB5phmteOawtFuYsOaThyEfohaBuMmBHBBorrlJhJjmmBgKvwmUH8NDYzwb/WT5YdHY0e1KmdrVq3w+GkQZlUohgFShKnDIpy9UVlZaHuTSGM9nD8qlPqxbRaZMSMHEwmFJ60xXebM6ZqwIy+YSYizCeByFFJgHzD5FBtKIiBT6joppArWXSH0UKxCmUpxmsjbDyJG1HMpKxgdlqlWgzirJj3jOnqzrMpTDRltKDXUlgaT1niePag3oBFKgQvrBoqn4GieuQBIJ4mtX2dqKxnLSMLCGldxE6yW1t+7/FMpyZR+JYJGNXZS2zeB+i0hwAol7LnXLLOu/eTw9l1jwqv9I0aMMGy2wtHrVc632jkA4lpYUuQ2uslKD9QTqFY6bDWGu+5ZKBVCYZ1DPYTUEUikFGTMoYadRhq4iC/BCK3aftOV1N9xgJWUVFJlQWaEsN8beAdYAIyhB3Uouvq5Jp82C/oBilLFe6iHdW31IgaQMJLXHOPZ1Kk6YphgqWD8FhJyIbBWySH+UyzkWYFmby9o43f1tUdcxfi1RvBKDhFxgzJzj9RqPZBfZieK2HWtTza1SNIVVTMVcFZE6j3E0xto7F6eFVfUbrKhitX3l779ul7iGu99/n1XWlDsBs0CflyXpIkUfqRD+GXkQR0Ulll2I8kiZbOSinT173r799Ld4jiG96BO8NYQQxTyQYE6KKe8IcnyJ51AZkCJ+1SYRnhcpTrVm0dZBGUTpFMEo50kuBeoDKZA4XvACwb7AvZ0mmy9FuaXMHbJqFYFEl8c+etL2bK21+kJGKkjfLNmJ064xFfWp4IFBSOOK1mElkIhSiy4yt4gwmkbpKpu+eambnOhR07JW595msEdQOy8z36Wzj1DEXShjzorKeGZCY04sLWsvxfMnAillOdte33/cmjtG7YOPPggBO+kEkjLGvE+IKBWp6QSSLOwOvOsxO/nCZAskWyDZAskWuHotkCSQrl5bJo+UbIFkCyRb4D21wHshkP7+hodcsxNY2GkjqpQjgFz+p2JQ8BonkcQhaCMqkklkkxMMLOqnY1QoLk1SsU1eD9WJeWxKrgOcWQsQm0cl5hxV/l1sHrszIgSsD1rxSL/dmZthDWzYImy4Mjl+huyp2DU4USEAh820rBQCAiNQHKXKX50f9SvP5Xm3CiRnpJxVCNrcOafg+8sEUrxKNyBSgs25CB0nkAD+JgDpelWhGzBqNoVt1dFYih1sPGvbSoshkDbaBl6SLc9xr44X6aNKUgH7Qfv6+8WPn9A+SeHluyeRKZe/F5DMa0SmKbcgcT5SlkixITWKlCYC1qnKTAEITQFEZ4dro+wym6k8PIkq5BAb/lkA5krA6mvwjr9OCqQIth3cpzRVJscVSE6u+XnF29/rb/lgE/rDBNIFKZAgkCogiwrZbEcAjaRAKpACid+VknESoWL+RxVI6miqjQ0aXW+XBpj/AwQSQditgEJXEkhuYcfJcAlBlaj6rQMqiXvJhpR28iYXjCg1RiB4ClQa8fZO/OyNGb8PIpASqpnx77zwE6NA+vWf/xn7xc9+Nqi0dbEW7RTPD1K/VAaUQDRdsZQxAhLSvHoUuzf6qwgkB0m4JwnlkcATgQt6XUL5E+QoBYojAUf61Pf6XSLD4BIB6nV1df4eAlz0mkQeko6v3+lvBNjpdSKRlOWVyMoQSCGySX+XIK1k+5Owq9O9ELjn9kQiw+jL6tcKr45SzTsJkLUkK0VGpLffeN1mULOcOX3S7Wt0vr0QN5XVawAqy62ppdUmUChEUMGVY32UW5hjH/nok/atr/89odVjEB/YNtLnZiFYQzzHUZQ2pSV5tn37dto5ZCfOtFoe9jBhQJVxAJpunu1ibIaqawAdIQKGGMsGITnPApYeOHQG2x+zDz95n33i8SddzdBIDlLjuTO2dh3ZOZx3F4o9AVm37t7jfWsJkPR/fOvb9jQKkmEA0FyOWci4V5W1ZPfs3krFOqDQVB+ACm0CED9FtbOsXrIyCr26XjkL9esaANq4B1QMz0K8nr9wAWAoG+AqZPff/QSZCKnW1tTGWEDHEdkii0skOvOQV1JsCCySyqNhXQnZNAt2+tQRe98dj1jd2k2AV4UoRbHnoQ8pwHwG0qSksMqWUcq8ue81O3J0n+28dq2tW5VPRgWqHNQKylF749A5u3Y7WUVF5eTejNng+IQdb2mxjhmUR4BDy0wopSh56hh/ihh/6iEuJslny2Js27Vnlx05f5pcpWnbs24bqssM23fxLNY9L1sZAPhv/NLPWUVhNkAUGVGMZZm0wSxV8RFIsxDkszIgMplnTrf12Ze+/YpdHJqw1YzFndgMXcIeLh+bnduxRdqKpeGaMshBQFRVsg8xznShIjiPcuHohYs2LbIZtC07BwIVq7lsnp9CbLA2Nmxw8DGGfWFZ6UYrZ6yfHWm1+eE2q4qk27o1FZYGSTaflmV/8rXnCTufs9/+lV+16f5+m8K66BLZQ7JcGp8Yxsqom7ZdsA2bttgyFfYd2BG+de6cXSDHJZ3rkYVWmGt6H1Xq9+y6xtrPHbXqyiosk0atGdKyFHvBa2jnU2e7reXsGXvyrp12246NjLci2LGWmoHcAgQ9e2nS/uK7L9gZbJu6xgFdAeDqUDD90oc/bLs2bcYSr5VChGU719Npjz71lP3BH/xXW4Q46KAvpUPcc2fsVFu7Z4SloPIqJZPnFz7yqJXSV/MhjfraqKCH6jlKZk8PmWTpkBkbr9lqFbVrbAhQuJA2HOzrJxOsBTCR8HnIvzTUb3X59cxXKcxJ8/bow7fbXdfVQPrKAwsmlvsYUz4GipdlwtcXAW4nafcJPsf5t0kq14cgmAbJHexH5TYO+RZSDgjV/rIt0zjjuR+A9QNjs5DDZjjp+WeWF0Ro9eJ8Y+AAy++Iy4tn5wXLgd/rTczS8cn6Knz55wkkycQCxYjG8EUURn3dS/byS6/ZBx+5FbJEBRKqxNd8yVi5HLU3D/TYd77+Bvei2jau20h2i4Bkbi2fM7RBmqpaeN5FIMkCSyRumpRI6teMy8qtkZJCY6bGX423QUEBhEE8ryaK8sF/r+eAsVfkiOynhoexBUQFKlVPXhRSAKBainF0mpAv/XYEAmmAvBllxtTWltiWTYwZNmRVNakoOiFaUCA1XSxyAmk5rcrtHpdWsOtUbh0LzhnmljDnHKIPr0I1OjOMwqO9ySrKi3muyKdh7JCaNYN1R4jBUYSAlD4CwoexvRVxMcJax60YUazkULyka5uZGnPrwgwKcbJYlxSXlbrNWQHkeC9j84Xmi9ba3oX6pd9zcjy3ksVDmPkjlzWsiJ9M5qFMOo/yP9V/5lignmvqsEnGtBmkhxkoYAToi0CSyFMEklR5WczZ0Elc3xSWq8wzeDVWlhagUIyiHiOTCgJE6xaf9yD8lDkV0veeHSnlduAR4IuZ+Hx+JYF0WVUWV/G6h0Dcti7xb3qpFEhuFej5M1M+B8uu7BIEUj/kzRTruSjjvpQjstLTa2chEzRvjTJ+zM7ASkJoiCSQ2mZySutb1qDxhbOKzkQ+Slkp0kkKl2BdgQKwIB9yhnvBOCKSPQt3AqnByhijZKc5C6kSYQ5YvXoV96HF56gtzMXRQmxUIRY1r3n/RNk0SsGCziFxbSKQEoUxGqfyWUMUlZSwfohBDlIgMDbppLIIH71GCiodR3Z4KtgSsSoL1TzOL4f3yRHRBRmVqsxV1l0iwBcZp2IoaWVh7ZZ/UvizSeru7bGLqI6lVFMfLGJ8V57SAusUZQyVUngyMzHpyqlt1++xt06csFnuw8adO6EUKQgh94jyFdoKVTN5Q1mRQosUlDjpK1tBqb5sKdMOHTxk//Sdb0Awok7iHDPpwznMSXpP3R9lW0klp+dolvksk8IJXaueFX1ozeU5g4wjsuRVUQoXEFgY00v9WecZ15pAZKJUi2khclexHVdeYoaKfGzMrl1Xattq8sirncQaVrbDHIc+q5zGBdpGVqNS9ZWRTTdGQYbWHFIvyRZYGZte2EQ7uqqd689AGZkRjvBe9JU07gWP3QLrslB43koq6G8ikCCqFrDe07krt5EkVDtw8Kydpkjk8SceZn2EqgpbPdlEakCXQakry/hb/ZckkK7C5JU8RLIFki2QbIGr0AJJAukqNGLyEMkWSLZAsgWuRgu8FwLpmZsedWAhIJDieTGcFFwQFZYrWCpQgcfGcNE3pwFYH+QRkUXAtmwyNm5ji8OEwwJIzKVaIf+2g6r0WjZjGQAME+WV1sjmsXdgxNI6u+w2Ki53sAnPhzzCkd+r/jx3SciPYH75yMuKSJyNW0ckCKSAtgoIpECFlCAAfrAa8woZ0Y9pXK/oDPAa/0gcK7B2CT58c3rl62XVIT94NiljVPFdYpM1zXWkyQ4EEOI0/v37zpy0jVTJPrxlk23iSBGUDmIznDiKE0gJRuNKEsn33/zCL0lfRXTEK0j9q6o8AU+WaA8pERQI7X8jmoTfL8omkI2Tqs/DkAIpgBkLfHZS8Sfy6AQA+EXsqnT8ajaO2yGQrifgt5ww40yBHlRLprAJdKJLLeyOehBml0EIfvwhAuktKZDiBFI5m91Cqkpz2ehFeI8CdoHlgDYikHIgkELKQBIp6LyRgBm9jSoOZYXo5bKuQGLXHVcgxewdCKQ2AF7lNgQKJDz02QRnO4EkBRIbWhGP2iIKZFEd7BUWdt6gUpXEw9f//0og/cYv/KwTSKq4lUWRwBiBfgkFkp4dgSlqVIEAbkkSf47V3qqC1WY6oThKqIcSuUW60wkbuUQGUYJIS/xNR0cHtiylDlQox0AKIlWZqmJa9jBSEyXyjzqxOCsBvJESSQSSAsGbm5uxMtroJNbp06etoaHBiSQdTyCewJhpABcRWgKgRITpQyCDLAkjvI/yiviFtaE0imFXd/jAfpQw71hne6utwQ6uDlLgACBLKhlh5dW1dvCdY5BdtShyeBmkbxqk9m//zm/Z4Tdfs7mxIaw1IbDjGUynTx6F1MEarDTfNm/ZYhu277SM+m20o3IoqI4FaIGNso6j79jX/+6rZB0MWcPGTR7K3dU7aG9BmiCGsPfftcs+dM8DNg2RdZwcEIFS8/EK7V5CwAUVRXg2KqsrbIR7dpaq9xO8vnd8BvAqx+pKCu2Ghgq7/44dVl2FEioMSY/CU3ZJCxDUKSuoBUNRVAYQRry3+vbgUJ9no0UAbSaVHwd4lhkpsdUN2+31Vw9ae1OzZcjOCo4xVYH3ALOT9JF+quylvBHw/KmPPmb9bYfs6IE37NP/7rPWCYh6BGUKoR+oZZZt7/43aQeI4vJVtrV+C7lmmfbcP33N1q4ptF/94r+DtMGCh4FudHTWfv8P/hiQJ6gIV15BCgBxI1Xag8wW0wroBrSTAuaenTfYXVSYF5HDhr+NtVxstMpVVC3zXJ86dtTSJmIAsjnWz/ke5v6k0j8+/7M/beurC2VaxrWooh+iIW5bk4atmvq6skeGuBffeAXbtmFyPtKxwGrptglyejIA1ndt2WqbsKNbV4nFDkCmnpc+wObTnZesFfLmxMUWWwJhk6pCGXyq2I8ApuVDZm1uWM8ciUpCigeUNxn83Rd+5sP2zD/8FZZs/Zadjg1heZH1Qbi9fhplAmno999zt+3cvNWigKDzjMUiy9o6W5wFV3X4MseWzd4F2vw4pOcAY2oq/VKZM2k88+WaSwszyQnJto8++ZS9sf+kHTx81EnDaH4ZIOudduzNN+2j911vt1+3waq2rjfkVtzsMQdc3zrWYd9+7bCdwEavZwygHhD41muusw/ddoelAaK2tJ63ZcD+nbffQrh9xA5j33fuzBmrK6tEfReyJsDXl98+jOpHgOqiFUBwrqtg7qCKfWF4gjk8m3GcWZyq/xHUQ1mQGQwoVOYPWiXjQG1ptu264Xr7+289Y2MAmNOoQGpKq+2BGx+mXXPtO9/5nt24c7MtDzbaZD9ZTExDYyMUK/CRyVw1rUR5PuBDxH1hycf3UseouIXnaYaxQ0IIxXRpvAvRoXMApzV/yYpOJHoObZzDc5jFZy5gcybjp4YT2VPJLjaT883lb6UYzKSKX4qJ3U+fuXL2vyrf/2sEkteMQLAMXkq155972QmkgiKpceIWdpz/4lKeHTk8BBH+qkVDpWRzNWAZlgdphkGaMhq552HUA95gfJ/GPVzQxM9XEQeaP2KunqD1RMgw1upTypcFxg+N26PYYbm6lHbLZY0QhVBQnozaVCTSkKxwAcaLCitQnGBXyhi9yLPSJqXhhXMOsGeRF1TNs7p5UyX3ZgRAeQUVEc9sStTOXWAMm63hfq6i70UEk8eLQCAsAJ1jkOEhnu3aUiy6qDDKQIUpRVMv5FCIAd3tuXhGlOekOSKd9YvmDhFIOn9ZdqkoQech9YXmHakz8iAGpKkPK08REl/FENmQ2O0Qu7Leu3CxFRXSsNuzzTOWKN8ni+yjIkiMTNY30EKMV9kcB20cTToGiXn4JBl24j0ZJ0WKSM29AvEjtdiS7LkY89JlXwcZvLTIOA9hVF6UZ+XFea5Eys9FEQcZlg3gL5JPCpN0QHURSZrn3Vya++d20r5GvNJ+OaiOSRApQSflL+nAuubEZ6BYkgWzVMOQh5BCIoZcgcbzMTI8Zs3Mo6MosXKZswtRv2SyfteaSesO2dLqb6R8jbExmOV1UmpNQ/KKdZV1nSql0rkfRSi7NGbqfohASuRt5aHqyZNlMv1CJIi+RpVJxhiaq0KoyQnLZ77JJ3NogP6lvUf9eghxrNxkg5vJXKAcpoQq2u1wIXfUj3UvZJnnpAH3WQROPgq5KYibSTLupskBTVjnao2UQcGUPkQAqX3TWZ+r0CbMp9YbrobhOVFbyQRwCRJEbguLjF1zkDOaM9Ruuu7Ori6UpqhGpQKmD1RXVVgtRL+y1XJYF5fJmhXCq4n5bcO1m30OXMHObyXC3mgJciedXKhIOZ8FrnyO6bropRq3lGEpxc0sc+F3v/1de5NxXvcym2cuD2JI9rWBwqrfrWvV7sptFNHljzxdRes9V2fR50VGyeZPBJKeJ0YTv08pzNM53G/dSxFIKkaR5WWIZ1NzjAgkV/2nTNr6qlzb1VBCMQbPONlE2g+mQTzNUrSm9w7IyxSUk/mudHblu/I7aU/1N53zLPOECN50ChBks5eGHXA6fSIllb8XOavsNizsKmo13uvZV7HiHPdCluki1HPs8OHz9s6JdnviyUfoV9MQsBSbURzjzgM/QCBJgfTWVRm/kwdJtkCyBZItkGyB99YCSQLpvbVf8tXJFki2QLIFrloLvBcCad8tj7vVhfZNomi0IZB1XYzfzUDqTAM2zLLP0l5LlZBSwwSEDQASTFJAILHhY3O1Al9SCiW0LYcqQGWeVNbZDATSOTYpU4DIu9hE7KGyr5INSjbHlnpEGF1gmqcTUIWlglLZcDiBFFcK8X6qJBOf4TYzenff6P1gEyYs7P61hr2SQHIiJ65gSRBIP7ghD46myjqpQOYBAkbZKPUofJiTSQdYiEEgNbIJegnVwWoA9g9u22LbOMscNp0pbNRkB+EKpLiF3ZW1zZe/d65MILHejR9EqFwRyrTMxlGKLNnxSDkRkExqB7aBKiYU4QMQG2aTtsxGcZhK5HNUcB9ho3ZufNpGORbF8VYjAomq4V3YJpXLoomNvOyqKDl1kMkZL78nMj9xNsubeQWQMyVuYXeBCt2DgP+NgMGZgCYJBVKuwrVFIAHIVbBpLYkTSAJ6nPTQ9cmCQsfTJl2bXC7KN5myYXMCaRYLuxiKKQgk1BGpACvV2XlWA7hSmCCQAP5EIAG5sAlV7otsVIIAabew8zumiwDZiVvY+T3kfS4Td/HvEj//pFrYXUkgJRRIHtYdrzZWBpKIH3WHhKonRQiot0CQeyAwLZFllFAYJfISvPvz93ptQsHkoA/H9CpbXqtciQ0bNlhbW5vbGel3IpL0IVCgCxBlC8SLzkmEkv5N90LjUn19gzU2NjpRpPdJkFE6D1niiWTS++pcVaGqrAS3k4nb8IV0nwF3lT8TGxmy1198wdU9dWSNjY8Mo4R5m+OGACWbsLsBrKSa9ac+9kl75bX9vO85xosZ7GNqyM4oxC//AxZD/dFMTsvC+Bjh1YDHAJLVNRXY1A2TAdNiH/34R6xgDSB8NpXPHAtkxAFxkEgQbcD+k6fsf/+937UBCLBdN91KTs919lu//Z9RGS3YPbfvtFuwlIoBdPYy3olUGwFk7FLQ9uQsAewiSxaxxsu3GADoCci2ZsgG4BorIKdn25oau+Oaerv/rmtRBHEKImaUX8Xgm8L4olCyWSzIwgAvI/0QV5Bow4Btyi6JYAtXumoNpHambdl1m1XtudNaDx+zt157FaIAIHVgwqYgSGKMXzOM7YNUY09zf2sgs37ts5+yo3u/Yy9/55v28IMftCbAxG+9+pJt3XWt3XLbvfZHf/YXlkY7ibi67+b3291YAv7h7/1H27C+wj70iffzjMrKEEs5mui57+y1o4eOA/xlAkRW2uj4gjX1DNkw1k8TVHsv8b6LKEc+eMvtdjeWcAsQc33dHVQ/h6g2jwDEzloXGUV5EIERQMdZKsoPHDmIhd6QPfXBO+3a9dVY302iCFJuFZ0ewFBV9Dn62Yv0AbMg85/fd9Iae8dtf2OHjZBZlKrwbayCdkHmlAGKV3J+qyrLvA93AhofPHfRyZvznb2AVoC4vG9MVef8Lh8VWpS32kYGyyLE/MQ0oOsERBzj4O/8xq9iyZdrTUcPUECByudSt6VyL587cBjV2Qj3joKKDWvs55/6mGUxh/TzrAwM9mIdmu3j9kXstnoBOlshZVu5lzOyfBKZz7ybQcFCOblbOxpqbMvqcnvskQ9aV+e4XUBVNjzcz58wNtZea/tffsm2r8qyu2+6hqymEsDvMYg/gHTa+8UDLXasfcj6IBR6Bsaw0huz3Vu22wPX7bKx3k4H5nKw0uqRCgwSqIO2Vx6I8sHGAGVbIX1eO37es6b0TGbarK0B/K5GsZcrMHsBbQUD+RzP6eCM8qQWPOtktA/1EPdlHZlJX/zir9gbELoDsjGi0OTaLddaTXadjfXN2BuvHrDl6VHbs74Iy1MAwvlJz7gTqDjJPDAFCLnEGDYLoC81nIoopgDk9fMKRQkiTZaUHchzkgCXNXdpfHGFJv0oW1ky3McFSFdlLGn+FKApKy/NF7JCzYXYzaTtPYKDfrXruZP/2jLi3/zv/zKBJDsogfE5NtwfsmeefsEe/eBtEEia5RRqr4IL5vnlfDt5ctS+9Y/7ULYUYBO3mqyhwmCI4pocfAUsFoG0wvgmAmleyiPm2qDQILAjVfGGlDiu5pHijTaI0d5OxGARprFbKgqNx1KOSIUR4sZo6Tc0NMDvC8hKquQ5z2dtSPszn587dwoLw06f6/MpUqmszLf1ZJelZ4xBwizxmlmOUcRYHbHRGZRJEEiMhp6XpLwaAeBaHShbbJm1Ri7jXwP9uSyagZqx162/UpVNIxs0V7wCsHM+eagZp1mPyUJtkvFUaplpnimRaSIGZImYBknq2Sv000T+UXl5uSv9WpnXGpuarAf17LjsJnmupUJa4HktwGItiyKIKdZSaHOdACopiEI8RW2CsWDf20cgRQO+Tn1Oqijl1CxDVitzx6Or6NOxOWy2+E1BXoZVlRSgQoqgziM3huMVMs7lMFdko/pKlXWYnn9lSyna8sp8QI55pc1yUE71wwRSMJ+rPZXxo69S2HgukuyRWSnOMM+KCBTpoudAuU9nGy+gvuqzvKJiq6iqZiznDo03AAAgAElEQVSIBP1EijXm+PHxSVe+ekaUlIC0r4oBpD6SnZvIKpEQWZBh85DbclvWR64IPz5lKyfbyGxUR3DpfMUqjveI8rs8rQNZu4roncRSdJixSAqY9Vu2QZQU+/yufpwLmaQ9gheWKDuRa5HyRdc7L1InbsUrdVw+beoqNK7R85iUPRgvrEmjP4gwTYP49vWPMt7odwkr5ECphzpJGUvYpimDUNbVK2xwppivlrhe/Zsy2To6uuxC40Vfv+h5koKpuryM9UmFF6lky5qXcfDoyUO2eiPqZXLBwuyJptMKLbNoO1M6do7zKF2V7eMbHNkBsvbiYdd4q/lnuG/E/vorXyU/rt0zrSL0vSjPpQgmZRpK6cnluG3nLArPZSmm+MyB2FH76HkR8RhmPZOXDxkktSLXkiCQVliDR8gZDQgkEYTY3UGyJQik1FQUQtwjUumsrgi7281VrkSV0lVr7HTWhE5Gkm+kZ3gYy1Ode2rcMjMGYaS5WQUTIpZkhTnCWi6DPFcVGGnFLsXX4lKgWBIRF8kjA22N5mEIJMJxZSGoPErVi4RTc+3w0SbWBc32+FMf5JlEgZQ65Sq/4CPYUwQKpCSB9G+eqJIvSLZAsgWSLfC/qAWSBNL/ooZNHjbZAskWSLbAv7UF3guB9M7NT7BoVwV5kG8kFYeA/jk2vjOAEZOye2DR7rVdl+00AqnMEgTKNBuriRgKJFnPsIEpY1OwgY1eCkqccTIsZtiIDLZ2Wh1VeHfDYFRrowhwmQUg5YZsccJEwIRvoMQuyNaKDZSTRIngYDbP2th5BhJ/onwbRzN+4COofvvXPv45AslfJwVSHJj/4eMss5lWxeMsFhEKhe8FsJjjZDIBPhex6GsNZdmzR49RXVpkj27bisoK6yl5cgtBUHl0nEBKbPp1jgmu6MrvE0Z9qkD/vhwqqK72nAQpkJw8ClRITrTxh7I2W4CYWxbAyWa5BSDkGDYixwELuriZqlvN5zRqAIG2U8G7Ow8CiQpQEUDym5cNhexJ3HNPGQq+VdUpSHnGrwCWUtkIDsUzkBIEUhaAQCUbVFcgXbawCxRIJbIDkQLJcwHiXvmXCaSAzEkJWJHg3l5BIB3G0kkZSFKOXKlAkoWdCnNl1xGOK5AEEnnf4UNV5emOsnD+7k8UACz68PaKd47v2wcG16hXL6s6lL/5ScpA+s+Arx/7+Mc952rBz0+k2BV9XD5MwdVd7vaXSTI1LYBAQnV0ZQ6SVzXHs4YErgiQEWAkcC1hD5OwvfMQbf5NfydySMCM/l6AmQBHveay+ilxNhxfoEI+4J7+RmSUVEuqbhWgkSC19G+J/CM/P5AQffXsJcAiKWuylAsB8TBJkPqxN/bbGy8/a/XkEQloVhaWZxJBYCiHoQ/Q/pOf+lkAskX70z/5ku3BsixMH2pC/bimvg4Spc/e2vuSq3GciOW5XLOmFiBs2tZvrreb77rDLewGAXXCPB9zU5cgbUapxAdQg5idJudn7+tv2Ze/+ZrlUfm/5Zpd9tr+AzYBaBahY96xfZttri6z9lPHvUp/IT1qPf2y4QLAEkkrRxqAvSGyCpoARDt5ThXTnkfFbzl2XzduqLZ7b95oN1xPCLhR0Su1AOTtMpkvIdR6MSzhFrGLmx+btv4eguMhp9IyAWGzCsnOybNZ8mU+9HOft7wtO9yja2ak25751rdspmOYXBwIWvJ3Rnh9O/Z7eShEPvPpT1BNbDZw/oR986//yh4km2H/4TftbOdF23HTbtry39tzL7xogwBV5UVl9tBdH0ANtGBf/rM/skPH9tl/+sPftJpta0FPaZ/JeXvzpbftmW98m8wq7PaolD7bMmDtg6Nk5KXYtIB7xvFFFFd3QGLs2bAJUlgZVyPMMdM2ND7oQJ5yHGaoGq9etdrC3P+XXt8LKDmPLd/N9uGH7sHuTrZDdDSAOkemACOdMKZfaRyLYWH3e7//JcDd84ZQyK3c4KUhCtJtQ90qAGmy2QCtt25q8GfjIgqpo80ddgnQuA+iT8osAZ3LVDQvUqkfJS+iBrXAhjX1nlXRiX3hECRS7+C4Xb/7Vvvbv/mKpQEMy2pxkMymo2fO2u/8X/+PtbS32QLqzyin9rH777F7b7yJsPhRFDZDFGgsWReEkQikbp6nIYC+dqzBYvQh9UkmGgoQlqwWIus3fvEztroKsmB1vbV3jlp7c6c1rKoh/2sUcDTbzp86ZuFYp123bRWEFVkmU/0QUGQyUbn/vVNdll613nqm5rGG6rUJCKQtdWvtwRt3Q8QehgQbtFVr6lzdOIiqYJacEbWlSKDcynJ7/dx5lFG9/DvANncnE9CwjKKDOpQYEQHVED2yup1gbBoDQJSIlbO3TOzp6rCObFhTZY8B8o0DWB86fcQKy6MoL0ptqoPq9+EV6+8ds0ZI4E8+tMs2UN0em+yHiATwhbedZd4anhyHRIrZNKDmKIrUScaPaebhflQyIpAE3Idkt6U1gwfqBTlq+lzhZBZFHDKULHHMCPNcIvdDZIg+wtx/MtohY+gnzLnKXVImzefaydS6yh8/QiBdVvkGxRQikJZXsm1skPv2vefs3rt3kUcGOZQyx3WyAmOeW1jKtfPnZuxvvvIs1or5Vl1SaWtXV1LIwnhL/xOgn8mcqwwkEUgqvVFWouywvFCA5z8dRfA4IG5xcamP4znY/2ms15JKY/Y0Y5KKAqSW02vCtLOIpCwIj0mUIj09XahMywCjUaqg+FPbD0+M2HH6UxiSPcy8kM/zUllZaDU1uU4glZWtQMQy0gFGX2zPt0sjMOThtZwXCiapdBgHdG+kAFNB0QKZZplYJtaUFdgK9pfL9Otx1B8CoTV3aJ4Q+CwiSUrYwJ41YWWGpRxKpiWAaCcBICEdjFdH4CIDm7Icvyatndrb2/16J2gTkUdS3MxDPmn+SRF5IYszzi9EQVAe5HMkmwILlEa9KPD2vXMU5SdjNO2ueUzvs4jySONcCu2swphlsqGkXlHOXh7EdU1ZEeMjShnGyAoqBUqKKKKAFND9lfJDCoo55qdE/mBQcuPaIu8julde7CSQPG5Xq+t3IjWeIaivC8xXIal9uEci0ETmSIGyyD2e5Vld4JlSTuIo19sjm0lyzZSBlE27lJI9pDbSKtAzhHi0xrD5HCTLbZ72HINQ0+JqWsUJvI+yf7QO0NwulH+ZMTyL30WxfY3SZlJZ5YlEomhJ5FQOv8vldzlSsOhhx4Y2k+/HmWdkp5fJfLsRsj+MDbYscJV3lY0SVx8ifzx7Ryo6V2nxctbjaoMI75eNbaGuWz9r7SKbXZFni/xNLtckpZQUPrDR3o6p3CsVIQXqfxU50HZLKMbUpjxIS7qHWHTPz9MvsNNUrZOeE322dXS6AimSk+8EmohLFTWVq6CDuUuZh6UUjBw7fdDqNhRZYV2prd65i7m6kkzSGvZVlVhvMn6xNgihOE7lPqWkQACjilLfHaXo47lnn0UZ+jZzD2OzM5Ko7+nzWvPo2kTGLEBSldGXBvq6eX45B8a3RN/QV7dWZGQWoZhJwYds4ZZYby8qK46iC5GxsiAU4eTlfMwdIpDSyfMLh+mbdICcEAq87EW7a0edlWI3GoKEyieHUmOzq9wYf7oguTqw9ZWlXw4ZiJqe51GBxdg3pXMPK1BoSWXmdslSi+IusMy6Roo4WaQuUOAiFfEKaqcdu6pY/2M/qMGMeUeeF6kUz6wshFEL9tkLr520R5980MqKIYptwpVOQdVdwF46gcSY3pBUIF3lmSx5uGQLJFsg2QLvrgWSBNK7a7fkq5ItkGyBZAtc9RZ4LwTSkZse8w2fltz+KTUHGznVp82wFp9gMzVFBTz6EwgjgHr5IjgqrwBzQGU2WtMzVHwS2p1KCGo+m73yaIWlA7YNEBI7TlVndWef3QwwsJFNWISNjjJscEL3jZtj+3FFk2fUOJMFECCOxDkdAQqCxxMbvADsT1Tr/Whj/iCB9M8RSqrGS4Dsen0QnP2DBNKVx9URdW6ysJvm/IchkFyBxGYlBxAghc1iO5uwZ46esCgA+yNbt9huNoJR2kYKJBFIKwkFUnxz4+/rbxnY5iXImoCt+SH7PP2rLEhkU6dvXSGkF/EDYNqyNn2AjQIdxtjMdwPKHwe4PMxGvBkQibpAAFOCjLl1tSiQrqXS9QYUSJVSIAGGyCYOGUNwnoAfiY10op2djqGKM43N8zBVp02ALG9JgcTGURWnlVRCFlG6ncvxMfzykPoKSKMSNrjZAi8AVfymywJRPkRqT12E7qt+huS4TCABxLfyHoeVgQSgIwKpKjsXBVJgYZejjCORRMoMEIEk1dEVeVj6t5DystwLPehPl+0IpUCK3/hEJe/l7COdk4ACKWHIDJHFzb/1Q8BTIrz53/raH/f3/+XXf80++rGP+U1PEEiJfuOv+VcIJD1IApwStnSJ91GbOBAXB+AERMgaSD75CeAh8TdqlwTBJLBOSiG3BaLfJKra9TcCz3TMIGcgCNAWaZJQOzkhpWwz/iZBal2p9vNq6/gzkXhuo9j95FGd3Xb6lPWgMsqmQvVv/vyPbdu6elQ7Au1RtlC1PEqFdC8g2J13vR9SNJfrTbUjh44CeOSSv1HtBHg+Vd+tjWfszLEj2IOhaABUzsrJs7XrV1vfpXb78EefsFUN9Vg+kdWUkuv5CSGA+DFyOLI4JqXlgIBZ1tIzYL/73/6MjDH6e2GZjaLM8Wwnxsk1pVn20K03WQ7gSgGg4Ai2P5cGlNkAyAYANjW1YIMQOc2QRxd5hqYBKcMAmou0fylkQU3Wst1zwzr74mc/bKnZQnQhoQVm8kyAskDSAKYC2k1jR9bfBzEzvWKjszwLRXWoDLGHySiycvKDbnuQbDuUoEa4NAiq/eMffRlbvUO0FYpRrIe27bnN9tx2GyqieuttvWBDLY325ovP2i9/7ucYqxaxnWsmCLvE6jdst2Ovv25Rsh3yGDdGuBZlPJ3Bzu+VfS/af/wvv2m5eyCrZEVJZsLkmTb773/4h2RMpQEEDtrp1j63TpPKKhW7mtk5ADnUkdetWmv37NhpSwpFH+6xMASMcn1E6rWQmTQ4OmarsAlcAiR+8ZW9bul296077YFbrrf8nDSIRWyelPMASZUFUCWCfwGSaY7ck76+MfvHbzwHadhvjdwr2eKl4n1WwN/VkI9VJNVZUS72QlhzQSpM0J5HmlrtBFkWQ4DnsvySZWOtAt3JJUqV7RoqozzA14LcYtpvgWuasjbaf/3mG+zPv/wVwE3Ut7UEtzNfaYj5hS98wb7yP/7CMumvISQK19WV28cfesRWAMFTAC+HIQI7+wZQimIJxpwyxO86sUac4usc5FGIvqXMtyrGs//0y79o3V1NXknf2HQJ0jTLKgDSy1GA9F+CFKRPbKgO2723byevhREYoJPwGGti/P+jV47YeARCE2J1YRGAdmDcrUVv3LaJjEJlZkAkkMUyB8E5TR/u6sRukHtSDHkUxlLxVciwjiHsZimUWOH1QPVWwFxeXwzoLfXBHM874CQGQhLIAUhO2527d1s9ysJckRIM7+s2N1jncJ81cw29I9hh5ldY6mQOyiPZSaEegRjesRrryewlmxjqxlIuhVwWyMRwtvWhMhQBMgNorfsyAzA9qbwR5jxZ3Eq5oUr8KQBoV6ByLglinKWLq0OyIFiXIGGlWPMsEOZu9AVuUyiSQSBjNs+2jK1CyodjPfDbbcNXawi/fJx/kUDCgkr2TCKQxocynUC6+67rLhNIQNoO7C6SgXSxKWZ/+1fPQHxFULLwjGL9mEm2ziJqABXHqH8ooF7ksxDcJeZjrV+WlQlIG01DEmrNqHVQIeppjemy25TKY4l2dUUojaf+sEh7a37NQYWXDYHUijqxt7uLjBm05iEUBIxpyqNsYvwYGh3w/Jg8V4CgMOGztjbKvDKNpRhUUQ45JlhwtvcWWv8oOS/hBtaPApBluyYgnzEZGWOG1Eio/2T7lkM2SjoquRhrTNW3KENMc4iuQwSS7qeIC801IeYaJ8L4z3MBHU9m7arvpa4QYUc7RJgTRKQkih56e7s9s0eEwBx9S/O42kjKKpFSIea1bAptCrHblJVqGLtA9ceW3mF75a3D3sfg913BIjWoko+W+V6vXYKgEYG0vEhuIM9HUTTTalHPFpAVlsdarKhQCi+IF65lhmdJVnjTrNlEYGmeDHE9ynjLxcJNxxaZlcgIVMfyrEBZwDJ/yPpN89A8VoS+llFfZh0mJawUP7pm2cipfdXeIsW03pngNSKQDh4+jDISdRVqXylFsiBERCSr/bQuGCdPrG9gECXSpFvOTuAd6YUorpwL5vQciHepw2UqnBX/uQBSJ4+2i0KmiGBUwZKskyMi8UQ8idykPaVCUiZfzyUR1qnWgIVdPoSWyBmRPmkiVeJEqBOuWj/GiWPdu0UK3kQKivhSP9D1q120Xlng2JpbQuonEBeukJG9I20lu2cVIXlNmvqIlHxaV/P3Khqbpy8uQt5Av6K8Goovu0ROzWDPi+1o/zAWuuQRQrr0U9CxyDwk9U8+a+Mi8q6qmEu6+hotUrFk63c2WFF9va1k1TKubaLflPE+oq1pMyzh9ASTiBhYv15otZeef8VaUDNPQNDiTYraU/lLrMcY53K4lyL2ZCk8BtlbSb+amUIFqoITsVx8yFJRBLH6jCwdpawSgeS2cHKN8II5lfJJjSWCWV4GPIu0UQrzuVRLaTyzwf5w1gozY/b+3eutGCIpk0kqov0P90aEneY1EUjnmTMu0U8ywjk+ZixSPDBNBpIIpDye39KSIubXYiukiE1jUIyHR3uruTkUqjz/aexFUkNzdv2N1SjEUR5hbSeVojKQEgRSY3O/vfDKcXvksQesoox17Mo4z5+uOSCQdF3pTEg67ySBdNWnsuQBky2QbIFkC7yrFkgSSO+q2ZIvSrZAsgWSLXD1W+A9EUh7HgYgED0TWJUpB0m2aAss7MEmbZzKvUmAUbexk62GvPQF2LtlGHWtbEhmZWsxNcxvyESgsjCvbJ3lUz3YAWxozU12D5ZFO3lNMUBmOoHQsmNRNXOqyAo1R+J/HFZkjmcSqQ7Vz0vWJtoSBASSGAD/Ih7inxUb/XgC6TKZFPeR11sHJElcpfJj1Es6ojYkqlqcIpNkmOrNblljaKsHSBsCTOkGOHzm+GlLKyiyBwluvw1LhihVsynyJhc5c1mBJHIjftHaBMc3wpfPxb/55wikQFGTItKNyrqA5OFn3kPWdaqynWDz185m/wyAwDuyrqOKf0D3lHbN4zRKeK9VgBY7AV13k4FUmRsQSKmy+wFokI2dgHcQGt/GBsqcwF5wCcAgjSrBYTbHTdzvAwqeBmyRAqlK9nJUQOeyB83h3AvoIxVsFksAprIgkFKdQJK6DdWZclE4J7aMThyKUFI2g6uqpEDifVoBUA+NSoE0wbmFrRLARxlIxVSeZnvOkRRIAYGkbW+aWyuqP8jCToHoQYh0QtF2mUASK+l/FuRqJYg7KY8ELOkeq+J26rvP/8QQSH/wm/+bfeSjH+WsAMi9wj4guS6rquIWNz9OgRQXZjnQpI+gUjueqxAHmfT7xO8So5MqiQW+CJzTh1vAxAkir7IGtLqyElp/o589kyAOXgjc0/P7w6SSZzIBsOgYCUs9rwSWwtHtYwJLHJGBAtiGertQbozZkdf3gaGggutqdyVRw6pqt2xJBRBrutjslkER+nUfgM4i0gRZvaTQl0sIYI8CeJcAXLz55isQQsP+vAg4qaqsofo7C1umXvvEJz8G4FlLRXkMy63TbglTWxLlChbJfBgmb2jYcgA9Ciqq7b/9+V/buU5s4ehH6YBiuQA1y5ABBagzNkCc/7/svXd8nOd95fvDDMqg915JgASrSEok1btV3CVZlmvins1ussnd5Obaia+9yU21k10nm7hsEpe4xHbipmpb3VYhJZKS2EGCBEH0DsxgMIPp+z3PO0NRip29CZmN/hj4A0NEmXnf533qOb9zzjWbNlgnZLIyhhap2g8Ckigh4PjwuJ2emrOz8+RKQA6tSvCn9uBnLeUl1sXvX7am0f7ze99gzR3YBIoghOhKUFEfVSXvKpkOPJfgshQZPtt7aATypct6LrnaUqXNBHRXQGzM2l3vvdvW93cBAIVt4OA+Gx4YQrkybLPTk1aHaqGprdd27NxFflWLTYyesa//9f8kb8Rvd731dgDHIoDiUwC3qMYoej5+6KANjQ6hMFm2qmaAHwgHH/Mf8Kj1965F4VNt0xA3l159g9UApP3w779qh7HsGZ+ahLhYgjQg+wdwNCBCjXwSH4BdF//9xiuuJkunANCN54kCqbahyrXD/MKSJWjTGuy5nh8YtkPHAN/oX1du7rBbtvUx7iE5A0kLQrwkaHckWNaKGqIKkk95FwK2BwfHeT5TdhJVzeDYrKtKr2Ie6cLmsJK+V8861Yw9VQkg3zKA23EqyQ9DXC0JZNM6x3MtBxwP0e7z9Kf2+gKXWdLW3MXPCm1gGGs8FsiudbvsF97/QYjLq5wKpLWtw0kkP/CB99r37/s+awaAPMB4G0Dpr7773a7SXsqQEBlUC8GwzVCxvsC6cgbw/TRzaorXUM5SCfNiKeOjjUrya3Zssc2QnAODJ+34yXFyNrrJc8JqCOKyqqIJuz+fXbOx0XZi71dOexp9hKAw24s11+eeP27DmVIbm17kWa8BzHbl89ZWW2aXkZfUi3rFz7o8dPwUQOg0IPGyU/aUk+V0an7W9pycsGW6YLnIWtaXAONU1nrrmxrJ1YKhIYxIKp8kWWGdKMaCjMs7b73B+qpRDDBPDZ3Gso9nMLoAkbg4Ya+/43U2CDCaCVNCkql06o1yig9u3d1v8cUxiwZnWAOwl8TqToqTAuxLo4zhuSURCIC+tG0UUF75PRHWOqmFNEctot7SXKK8Hs0hAkBXaOM5slsqAcVjrFkis+opDAjyd2OLsxbkuUvZIBkTeCrkEfMgAL68w762mFN25mbEC//6vyOQ5O2VggReXiize+990G68fjvqMNpZOw3AU6fKTlfb8JmU/d0XH+Q5M0ao4O/pbAIkBnRl7hHI7qf/+CF03R5LBUHKgqK/FENQiwwYGhp29qEiWzs7uyHMFGbPyOPv4rIfk6pF9f7Mf8o+UvuKGJICaRSyZUEWduxzZHer31Vm0PHBo6ypWJtCOjY1tUAYQDiR39XRwbirwmKyMgoBTS4Oaobx2Wb6fQsEYK9HIEmFzN6mkL9fwQZR75nhGSewsUuieq6GvAwtyDav2Bqwf3P5N1Kx8+y0Tsk6zKl/RAJwv9oPaL1yhCJ3onvWmNZkvKrxyJ5ECkMpq0SMTI6POdJIf6tPR5ZIhcQ1yBLQs2eT5Ro5PMyJWpeCzBMDw6hZXzyG8gsbTcaGlCtqDyk63CaFvVSMe0hEF9iToIJS/+M1erDlE4FULstf5jm39vJ3/AZ5XqwJEFKKFXIqF/ZDynzU9bY1k5UDOaJPZ+GW3bdGUJSKRFjAuk/XHs8WbziVMIomEYRSIGkHUAehUcFrqfBHhJLuTbZ0kzPTZPk97+z3qlDOaqxJzdbdjf0r77dC0UOQ+WYa69QZPpOMkVnWMLW/1GB63zIKhnTbKs8K8PdVkFYi3kplscp7lvNvEUdOgaRMJAoSKnQdUh6zHsdZ36QAmhWZR9t3o7isxVJPe0gRamXKQcqSA+7edU5xJI9XtKLPKjIAXaZXdi+hZy8CSaSKiGGp3LSN8rKQPLV1nIIKFTCJRnH5rm6HxevyzBLMjRHlCkGMK2cvtAyBxDj0yCnsViHcY6xn/f2X8FrKxsPHlZ9L7SQStA4rx1rI/qWVs1a/xmzHNZstSWZhGivHioptvH4FbYDSy+09IYn9rDmROnvwx/vtuX0DKIyxI4WhTJCftRBE0QqZqj4pmzvZR1bxqX6ywN6kkbnN3Q/FAEn6oywMSyGPnE0cbROnL4axCy0vV+PFHIEkRZJE7crskrrNEUgiP7O220Xk1Pn9yp9Sw6DMhcS6/fJ+a6+lYIxilxLWJ6kCnRCYfiCrx7GzY+T8ncWOUBaJ2pWx56Tv1ygTk+KNeiwga/gU4as2jDGWiqQqQ2m5yvyjQrMCfwQCqYvCFQ0jiDXOmSKQHNGVLLHBM3P24MP77E1vfb11ULfhK6CAR6oyl1vo7XWlLM0TSBe+buVfId8C+RbIt8DFaoE8gXSxWjL/OvkWyLdAvgUusAUuhEA6cOUdzt86RyCJTFL1X4JDBFt5citQZCgLSRE1AAw6iOcIJGAjNvNYO3DiXQbIjaYXzcchoWbLbqsnwH789FHrAoS6nWrqNVHASAHf2CAk/bI88MgE95EF/7MMVvYbHrkiEKSA//BqydzZzgP/9c9/IwIpB87nbM70tgoglu2QCKS5LIG0ymGlCgKpBAXSFOWx9x08YnFOPG/auNFuxvaoBnLHJ8sJAE0dzD3lU07tlHvoOsydp0DKSaNeQWaJDMkSSABDBYRncJbisMv/cbBVCL3sSGYAEg4SqrsXAPYF/j2hQ6470HN443VzBNJOwNsrpUASgaRQY1nYCUhzCiQRSJ4i6J8QSIAE81gIeQTSNASScnM8AqkW4LNKBBI3U0s/yRFIsk95BYEkA3wJp3IEkjKQVIGs98NeRwHPOQJpkHspQIHUBgAoAqlOQI5wIE75xaoEFoEkAF92iNk+ob7sgEARSPzD61r6qnypl4kXkU1qapd99CoCaeW+1w6B9Gef+B17F8CzvOFfTSA5oDQnqRLkl/3vXBdyxKjaOqsgElgksCFnIaceKHBQAItAF4Et+pkjSwEiZF0jJVYOmBFIpNdwYBG/r9fKET/6qr85n1TS69XV1LvX1/vkMgocAaVqYAAuqSpy1cK5anK9jkinSoidCvrVCMD5LAD/2ePHbOjFg1ZHn40F560Lq7gEpOMU4NcSQP+GTX7YjaQAACAASURBVJuxrsvYIESJQB2Fny9inamA5obmamtHIfLDH93vwKMZlBuaUrZv34QdD/abzGVveeubHGj11DPPUnXs5SK0A2A11tfYQ2Qv4cpFyHidFVfW2gOP/dQGJ5csTB8T+FJD1gryGkgEhuQyNi87eu0KSKRmsnl0jxO0wRSA7Uunx20Mdd0Cc2ZGVcFYswh8KYYRbwZgu6wdayhy5W68pMv62utdRXmYe0szTlwmFVXQU0shmwtj4UOOQuuGy62LzyTKo2DMD1CVspfIItlNHs4773m9ffqPPmqjw4N2y0232SK2XwPHjwLu1lHVPO0qgv+v3/w1V5X92b/4rF3C9a7pIqPBn7QXUBhJQTLywiGsA2ddxfD44hSqqyVUds12xbbNNk719Qfe+z4bm1uyfWdG7H2obgSenT5x1P7ha1/C3meYOSlmk/w8BEhXiKJkGfVRGrCwMJK0qzevt5u2bGY+o0qc/CBnUaN8CdYYZUTNxNL2gyf2u/Worjhtu9e02gdff4X1t1VbWQ0gN4A2kk8mN9SC3HuG+U+A1DL2fkcODqDwWbBB8hgeeXq/bVqPzR7PqZHfbQAg1XrXQmW4wGqpgWRbNwDhchLbOSltldumzL8I5F0l1oKlRbLVg8TgNfrWkQc2MWVh3vOam+7Cei9iH/v4b9i2HZd4/pqMuQ/+wrvswR8+YBEpkAAiayDQfu0X32FdrI8h1FURSPLpOUhEXn+Z8TYEcXJyEqKUnuisp5jnA4B5nfSfG3ftsC0oxeYYjydPTbi8qSmyxkpYQ8shzeqKMvbGXf3WXYvtEICnrIkUSLVvfNL+cXDSTiAlnl1cte6uPgfGSu0WCU1bd1uD3X7z9dYCmDs3Nm1DJ05Dvs4occfmyA7bh03QEn0+yZRdpap+vi/1WRoSdy32Z8UQYT7lv8QL7Kbb3mbbL91t3/rG31lPA/k3JXGrZtwlEtg1QkpNMg5rmmrI6ipxOWmR+ThEZBt2jmU2C9H4xmt3Y9242z73558G0Ie8ZByB7wLUcyvM53Qb7JSYryA3VXlflLPPdLZhhRBIZJPQ7uUURwj4lq2WiFZZU1VDBPpkZYaaRgD2kkhoEbJZJW+AZ1bCs0aHA/BdSP8vtD867ikNLubH/55AYoynUKIEKx2BdPWVm6xvPWotnoWKbrTxSZKRNDbqdwRSKowyiDHV3lILcI49GSoPKRO0LRCBJCLJFUtwT7L6EzquvVsIMi4MkTs3t2DVrK1VZHb1QJxHaWQpAfRzzZvODo3/xdlfaJ0MMN7UfrKc0/yvvViY8TaGbdYC1mMpbPZEOEjVJMKxkpyspsYAzzEE+QOYjoWdFVVg/dYEgcTcnVkLgVTjFDuyaM04+yoVg3gWpspgStGPq9ifrCzNoGxZtfoawPasnaoIpAAdpZgCHa0vIpBcsUJWEeOsUFlnnEUrJEYJ96k1UYUFslQTqRKhL0yikg+x15CCSGSJLJ01ZycgLWTFpfWzTKoZrk3tk0SltcS8duDoGTsCQRqKQVKx7riCHqmsRUSpaIY2i0KGJiIL9CwUukwNdRDXIpCaqiDkUFeVsH54WTv8HTagYQoNosqvYp7RdStPSMRHGWueLOGUWSVVUE6FJJWU8om0Bor81f1qGyDqzKmyaCO9ljKPaqvLPAIJMkzjuQpyo5DxrKyoGVSHT+3Zg7IqRZZgC9dTYIsQ/81trdba2uz26zNYkS6wt5yYnHJ7hGWevRZRKQDjECZFUhiL3JWVHO0l1VG52p3+V8F8LusyWcxVNNRhlSfLt3JULNiq0aZ+ZZoxB/vY5yoDKQSZJBs93a8UY1Ld+GWjmbWsU9GFMoiWIZlVNaQ20d5FKuqculntqr1ElLEuAklElv4dRkHvCEiIG/UhH+0j8i9HHrniKSmlmY0Tsq1WXhT9MJOOuKxXFZZ4hTJ6vhAxKF2am9oh8Mjtqqh1+WDzszO2ElxgXEqRxfyVmLC+7WXWu00EtmzZULUFIPSx0atExaPitCheoAlrtGODfvvW9/ai6sP6Ng15F8ZdIBbmOmYd8ePs7fSE6ffKeyoNlLs8qmLaUiSY6nekZpT1XxEEoivcYkzFeY2lxXHaiN/yr7LfjjqFUJoznlRruo+4y8nSVMNFc42FqIhkZafnrHFZkFi0aza3Wn8HJBBi11LIXRGC6vvKkHPvA4E1w9wyST/RvKw+rkwqzc0V9P8AZyPteTRW1X4xFL2MVPqRp/5SdpL5Vmz7rlaWd1kIMA+h6BaBJJK9IBWwM6Mhu/ehZ+3WN95iazpkM0nGWJZAcmoubkIEkvb869+052JO4/nXyrdAvgXyLZBvgX9lC+QJpH9lw+X/LN8C+RbIt8DFboELIZBeuOptbtPvURt85YAtwC7JvyJ8hkFlgnyGRSCxMU+potUdU7CocAQGWUBs3IPYm4XJQ/K1tVnVlVdTkc+hbP/TdgU3uxOAqUk2ERJQ4POdxPpAh1zpRwTsOzsxESbZisrzmSGfqtF0IJZqKCsZcV/+fxJIautzao0cKZNVIOUUKOfeN/vzn0sgcZ8hSKFZRyBxmERdJFujQH2dLUAQ3Xf4uC1SEfyGDf32eg5mtVQNOsc/gTqqStU/cvd5PvuVI5DOkQHer3nt4NEBSu/JyILGEUj65KdSJzgCKYLHfsKmsF15kSrUPQDFL/GzKf5uNUsgYcBlMmVbCwiyC8XAlRBdsrArkQIJMAXkxlXoyo5Eqg1HPMgGzpEUUiDJwk7qqwgWdhBIABYnOETLssQjkKhIdAokbGY44LYC7DVyOH9ZgcSFOJuQLIF0zsLOI6z0OHWgjVGhP8Rhdi/5AgNUM6YBBdqoomwXgUTfKxNhxOmwBHCSmmugJ/1bVb+qSFX/BY6SbZuazv2fp6pTjz1HJmWrVR15xM9z1nU5BVLk/tcOgfTnv/dJu+cd73ChyMqxOF+B9GoCyfWTrELP/XeWQHK/56xbCFTPEkg5MihnNad/N5KJI9JHvyuAZIpQ7e7ubve9nN2dgDVZ4gjA0vf0d/oQWKtKZ72Xfu6qfnkvVf9PQzauWbPGVUnniCS9r6qFpwFaZBeWyxTQNeSIrmqArhRZGLJuGyHkO4pFz9LomJ148QUI1Jh1dba6TI5FgP1ZQKdlwIiq6kanQIkCSixTvV4GwesvSgCeU/VdU2YHDuy3tg6US6uq4pWFULMdgZgqQjH4/g9+wB5/EmIIYiQESVMP+XXttdfbG9/yZvu9P/5DOw2JFWNsFKGKWIX8Pj46aTP01WKQ7UIIAYFkGea2KDk67YArN27dbGsC2NFABIyQfTMKcDUajFmI/rmkXCiBwkWq4sUcJhSzzVimXbux31bHh+wdt15ua5sJuAd1XKYCOYVaYxHVUVLKMHQ6mfJWiOu1tuyrRj0zAxERQ2nVZjMz2KItTAAETVPh7bO5yTFIvGpnfbQZZeQbbr+FDJ6QPfTQk7b3+RfsFPZ1t9/+Jqx4JmzD+n6AHkA2AK5N69dB5sTtKO11eN9+S0Iah4JzqAawscGa6ipUMXPTU/aWu+62R57bZzdBcvbw+rOQA/OjI/adv/2STU2gQEJ9Mg94BzrKWJOtELkZstGjjdZWF9l1/eutu7EG2ysyMahO9tFWYT5nASRFtj390hDPkP6WWbaeqgJ7z7VbbUcPwepUK6fpHzPpYmvZtM3WULRgnV3MhVQr8CwSY3N2hlyjz3z+czYyMmI33XAzdm/T9BtIQVRnqsrWfFQFyLmoeQa48Cy/d3DgGBZSAJnMN8rHSRGe1L++B3u9akecdXR1A6h22zN7XrAXXjppDa39ZPSQVbRurX30tz/mMlk0Gb3jzXdQ0b8Hwi0EwQ2gipXhr7znLWQwdVkYVUyEgopFKrRXsIUbBXw/NT+JAmmcNZdgeIiZIvqXCLy1jdX2H9/7LotS9R8GvD1yZNBVurehAIpJBcaaUJKK2D3XXUrGnayAsOGCiBcpegrFwFOTy/bi2DxqNdRDWEHVyjaIdTuI4q6A9Wn9mg5bR7s1lNC/ILSULTRCpsZJFDqzsoBjypGNaCUKF+WNlTC3x2mvDQDLzVJDQHxeffkNVOkH7NobbrO92CT++AfftK0dZMUEVCwBAMpYC9EHlqmAb+tpYq5YRmFVBCCKioo+MYti7pbLr7G7b7vd5idH7IH7voY65iRzDGoPQH2F3kv1FWKshRgLNZDa2qOIKNK+IMk8FATMlrqtFJLAD2g6z1grRA7R2lhBjtUy2w5mexQBlazXAin9slxifqxBBdHOnNPIPBXgPSoAmUUidX3m3ou9TbOfTyABkLoFUAQSgfQrNfaD799vOy9dRw5MF2s+azxkg8swipfZxHiRfeWL91ky5KfqvxQbOzK9IAeqyNIJAIrHaSftD4qY791GCeJB9n9SfWpula2o1EeL2FGuSBHIM2hpgrim7ep5Dc33K8ydaqezYyN25sxpSDwKgCAcmiG4K2WdxTwfhrhYCC7ZGKqkOG2rt1vLOJCyQ4qThjosyhizvsJFiIskCh7yYyDaJxcabXa5hbm0h3EnKzwUEqzdRRDXVeSTiRTQ+qNrlC1lMXuFABKxwvQSJAogO8UxCcgVjzxiD8l8KgWVbMhyylgPnGZ8sWfRmKxnjZE1m9qgmr2P1Eda9+P8XIUSYfqkSAQREFrbPEWLLL08ssDHXiLJ/iTNfUqdtIi67ekXT9jYPMoQxpbsIf30x5z61gdrIJA8Gl10BJLyWbRXqWUcretqseY6yBX2yEVstGIqDKADTKK6TmORWqAMK+U5QawkmAelxiqAiFbfbeD5tLa2Oos5qc1EoogInICEjUAASn3k+hHj1vu3ChQEsCsbK8N659nJ1dXV8nxqUN96uUILkOhPPfssOWgha+3sRDBf7AikEooa9H7KyxqHNA+FwjY2PuHtI5hDte6LsFG/WkQ5pHOECAPlG9Vie1gJsSfiqBEiqAZ7uTLmjBLWo0L6h0h6v9S3qrGif6VF9PG3EdYf9cEK+oL6qjKrMtyQxrrWMbXxKr+rHCZ9ysayZ+0at7fQHkQfembKf1Q/SPK76heyAhRROAlJLhs+EY/aq1RAyJeIsVbhlPbZkHAp2luEaJKvcdbBVebKDJbUST4T3LuyxIq5Np1P8GKEWK1GoRxEMdXoSJ05VHorLjtR2UPYQJYu2eYrUWTVs1eHEHZKOcz7ClTc44fQ15qVrkEB225//4+n7fBgzGbwyJ2c1vgkW4l2Lka5JIWNnzGv01ocolHrWAXro+uvPHflRDlrR+z0pORZhX2Xk0MpfXqFIoVQcJLf4T2LIe1QFElZp2Ocsu9iqEFjUtJJogV5pPW6GFKzGNLXEUqsa77ksm1pD9hlG9uszFnY0QYukyrF2sCenN/JcF0rPL8wzhOOxBfhjBLNzwShzFUf41xzrzefJVw/C2EX7Ke4sJyCCa33hcUx27SDtoRAEq0mgkl/p6LDDHPk2HTEvnPvTyhcuJE1jP0XiiVlMKmgSuo0j0CiTZgb1r/52Ys+l+dfMN8C+RbIt0C+Bf7lLZAnkP7lbZb/i3wL5Fsg3wL/Ji1wIQTSgave7tQboox0+BMALxs5AQ6yraP4zUIcrEQgUQOGzz4beoE6/Hcp35cCKQqYtwTQRq64lQAUV1x5maWnhq1v4KBdQ1VcD4WKlQJwBNcDmBYAhqSdTZqqNB1r5KQSTnGUVYvkGkqHRo9L8VgWZ2Gh/50jm17ZpDkO5vzso59FIJ1PHrlXyJIKjq5xXJbeL6fl8BRIMQ65IQ6O0yKQ8PSOY0FSw6G+nMN4CBLl3qMnbZyK4NvWrbe3AujUZwmkDG2Q0YEOIEy2G97bvWxT59EY5+6Y//De16M/ch/u5j2aTy47qjJUxR02Tpz8+ARco/LvDOTOYWyR9kPEnKRyWBZ2OlAJJpDpTC8Vg5dj83MlKoo2DmvFAOw+Ad8coGV14/zPpeBxV+HZuolMygDO+7hnEUgneI9ncwQSRFk7f1uLlUUVZ0xHIHH4bAWoaQRIKuXTp8M5YAk3z2sB+PA7Kb2JiEEhZxzy3FPlXlZlYUc15bMcxo8C4icAMlqpQG3jsF5Hv8QVh4M7Ie2qGucaZbZTJNJIGQruq2hJj0BSU7uDqp5mlkRy/Sv3rEWW6sDp0XOefRqvGXngodeMhd1f/sHv2dvvuccBFucTSLlecb4CSd97NYGke899P2cxJyJpbm7OVeyK1FH1roiHvr4+B86IOGppaXFKAZE7Al1UDa2qc1WU1mPNJuBFwJHIIX1VhkR7e7vL1pBqSb+nPIIAYK5eZ8uWLVgnDZFhQXUuvyugTmTRCdRFvWQCiIgSkNfc3OyqjgVQyaawCAAnTZ9YGB23s0eO2RJ2Q6cPH8aSasm2b9mIldsCABwyCECMBiqnYyg9lgHOBarVQOzOAcz7fau2YW0zjjJBdw1RZXeV1WEBU+9yP46fPGG7rr7abrr9djt49Ji7pxWuv7ujG6CuwW664077i8/8GVZc8/TPpE1gF5Mk3PvwGey5lrBlAvDzAyAqLLysodzmZsYtvYylW1eDXd4Koc64moJQOzE+bdPkFS1R5RtSdbmS5hgztZWAjVRYlzIW1nH//e1N9p433UA/5ncY18ogqG/eRKU7xB7tGQKwWiGMPs73FyHnR6bnnE1YjtRbWpogV2jQtm1Za7feeIMFue4nH38CkWGR3XnHG11g9r59R6kknyEwvdzuf+gxKombyUPazPPh9amcbgQEa8HirZI5Ypm2mIMsmx4bhvA7jQqFOunSAlQwI9bTv8kGIfbu+OUP0X632Qyqo8EDB+zzf/wpbKeCNsO8oTXEh4XcKpXuRZBfQcCiZcDdWrC+HS1N1tuEkgpLmzqscEohsoGBbIg2fuolFGezKAAYrzXY5fTXFtrrN7SizlpHZTaZNygJ+q6/zWzLZUw8zG7Mry4TTjkdo6jSZubs//nob9uVl19l69b02L69+wAksTmrrqdquoaqb+zTADQjEAyyQlwMLWLTFIJ8WIasI9+DibYU8mfTpj7r29xrfZvW267Lr7Ci+iYmFmZUyJG54Wl78PHH7eGfPm1/BVlVS99PAXrfdN2NNogl3kJsGVICC1Ge9wfufIP1cb9JrN9CvH6S5xikv05AgE6S//DCyWPkYxEGThsEyGwqB4zrbqq2t9x8o80Pj2DfiXoG2ztldtQyFk8cOwIYzLy9PGvXbSCQHZu4VfL5/NhiFdPe6ZomG8bu5zHUWDOQj+DxAMaAcxAr6lsJ5vOWGtRC5Iw0Mh5EJiyiiDrLnDBI1X5c/IOUnoCPZdgbyp4qCVmWgKzZ2NlsO7AvvAyiMYMC4/TZoPVvuhyCrc9++MA/WnT2uLXWl0PkkmsDoOhWOOXXsf6Xc+3Uods4pFiIvhEkI2tD01p7/93vJB8rZJUlUWtsiqLUGnL2dgKD51GVDQNgH2KNLaXCX/Z/KmZxWxA+V1lDFlmXism58pN5NM3aIQC6l9D6hYmz3hrJ2tUI+eFD9ad1QeoO9YsN3T1Y+jW4XDSB/FqLyn//W69YfS/GP/55AkkrL0RPMkBNTp0jkC7Z0m1bt61lscTKT3FmXLQIpOnpYvvKX9+P0hEIGrJcdmgVlRRY0LcqKA5ZhZyVqkAEktqnCGBdOVKya3TZQdgNJugM0AqOpEkCXjvlAgSK5ntXcOAyC9Mo3k6wNkxbJbaVAdlOsY5XYMMWxl52ZHjUKSfmye5aYU/U0FBjHZ3trnKhqqIcSy0pfQB9IZAa6lFrl0HUQhbNQR4tApQnbR17wRbIHykYtKcRsJ5xahrtb6QiU3/TWr+mE+ITBYbs4OKQkUnmcCmG2L2c+289I2WhCZiOMd7CrBu6Pq0n3fTValmzcf+aJ7UWKl8oAQGjtW8Ji1Tddy4TsBTSwiljZS3GXlUWWlHWmgRrjdaHGfrs8yiQgnG/LbA5lgmpbFG9/ByJuWUDBtHBmpNaXWBPxdxHn6sGQBeB1FbPXMc+WPNVmLlQMXfzrBmrFNiEoxRmcI9aucu51krURwFer5ycK5ExHRRAKGuxBKJgmX3eJMS4CKQlSJEIc4/m9wLUOlILzTN3VzDmm5rraUfsXHkmejY1zLXVPEcpkESyiEDaSwbSBHadDaz9AdZneBRHUGmO7O5ew5ylPCGKIMbGHYkmG0Ot22rTUkjmsZFRRwhRo4TdZ5W1Nzc5C9o69goirUTUFEPiFPL+2m9yy/RTrNboq8oeS9KHZHNXzFwjQlHzVIR5SP1YhKjuy5FH7HOXmKvnUHLG2BfVQ251UHzhMhdlc6n9pZRoen1Z/IoY4hrLWS+0L5meJWsOZW8KskQnGSkUGyHmREB6m2wv+ygtAokxoP9W9pCeVYICMhFIXLj7W+3SC8kKKoN8TUn1w9yjA1UUJX0cwtFfiCUc6pmm9pRt2Cn7zTPM7/QzbbB5/xJ+Xoh6JoqaNWW9tvfFhH3hywM2PEmhBXuKKLJnf5q+KAtsqfTUR1WwoqI07Z/ZQIiw1X3rPmVbVwQxFmCOLWKPEmH9VTZqKc85Sn5TLArJRxFIKTlIfjKXAhTOqEBM1nsx1iVlNcoW0NuRS4FUBrmGzaSsy2V1iXKpuxI18NYuK/NLzc5tSKkoxbgrNECpyrjUPixNcYGbV1DxSf3pzT/6vjdOROo5MpaiNyms0mToNmAzXCfbQg4SG7bVQ/xCpLqdr8Y716XDDO0xhYL1W995wq67+VrbuA7VWSH7gZ9BIKkvrHvTMxdj+s6/Rr4F8i2Qb4F8C1xgC+QJpAtswPyf51sg3wL5FrhYLXAhBNK+q+5hY67jAgcKADNn3c5hKykCiQukuBIFkggkLCOocAN6cdY+IpoCHPx8OlhT/RWkMjNagOJkba9V7t5iK4eet1umx2wbAEBDSp78VJ1xgNUhyFODKPzDQ/g9BZJOQx6BdD514pRHOtaJ5dJXfvkcyeN+95Uf/yICyeOk3EeOVPCSf7JEVvaHLiiYA5IIpCCkzCSA4yiKK4WG11CBVwlQHeEQd//AKaNu2m7t67W7sQppoDJcZ1IRSGmAywJVy+YIpOx7evfk5S3kfuYYomyTnGOR9C3du65F9Xj8ja6JkxnACk+FQ3WKA+AySMQYFcgvUoG+h0ryExx6l/lT6u0hdsz6AJGvgEC6CgKpFWSzCHsmWdilRSC5Sm+Oxe5RqG1lpeLlLmUAOXzKQOIzRyCdVMUuBFIbp8haAI4qAH9PgZS1sKNNAo5AApYTIMUzLAA0zRFIiiTyqQ/oUKxzO0qqqCOQEvb07JIdBASMcV3NHMpbqYCspe2UG1AEEFlKRy2hLYppEwEzjkDis1hAmQ716tPqayKOXvEpmw3lMeUs7Lw+kOb3c88+cv+DrxkC6XN//Af2trvvBhAj1Fv0IdfpKkSzH68mkPRtgV6uX3m8rAPCckqjXL7Q2bNnXcWulyGhDJFFR94IXDt+/Lgjg0QuCZgQgdTf3+9URfoQIbR+/Xo3ZgS+5Wzw9PdSe4g4UuWpCCK1tYihHLmknwmsE5EkEmqavxdZJcJIYIKrCAa8EgDkFGGqXuWawoBky4BkJ/fvQ41E7gQWdgK1ZZUUw2KmDAsnEWHKn5gYI4SbuUnV5rq+qnKfbegAWCZnZwZblUFyZAoBYWpRH5UDtE9CaCUBKe9817utAxKtnPdfDc3b/BRVxACF6yENXjywx5GezYAbc4BoP953wL763YddXlySEGwpmqSKqCADZGpmygFi3Sh1rl3fYi2QMBHUFkdQxCzGCiGTqDjmWaYA02tQ4YAKWw2Vvg2QIGUFxXbp1g126027Hek2NrOMRRRATVk3ZAOzJgD4KpNKjHGjbBipqMYmBOgt8oxlRUP1L3NTBKBoXV+Lfey//JKFsBENYlF07OhBgJakbdm+DXucCatpbOGz3v7k039J9ThjtkWZSRDNgGmVkLZRMp3qsJ5RtoUscUrLsMgLnbHRgf22MPCirUI0NbW120kyqu740C/YPe+8h3Ectye/+137zKf+1Fn7zaKsCoHwC65mugBmJZuG57VaiOUOq8klZCr18h4dAjQhsosKSy1C1fxx7Nf2DJy2efIXosxhDQDX/VIstVcT4r2N+cRs/a7dVnrVLUxuNXR0ZXVhKTRHJsXSrGWoTD/6wkH7my/9vd32utc7S6WjBw85xVlSKkhAdIV/O1tAhaQD9Ip0VjZblOtN8hyUdzIzdJJ8o+usf+c2K4Js6cN2r1jBDMYn9kOyrItBqDxJfkgPY6JrTRcqyijPcKfNz2GrRp8IAEJ2VxTaHTdca5f0rXUE0tx8GGAPshqAcBr1QwL55r4TR2xg/KxXoMFrVwE2N9WV2qa+NZZArSQgdW3vevvdj3+CioAaO/LAvfbVv/tLa6lEBdTfw9yLUkEpbvSDdMJnCwm/DULuPLT/EERckH6LvglQL5FAqUchgR9QVEHva8n0aq0WURwhn2bezqIqGUUFEGc+L6StSp2tmwfCRrHYUt9eQxbNFZf0W38Lbc99jE8lyKvosTfd/T67797v2dNPftv6GHPlrCmy/4pAVlVi21WPHWQMwmJxLOQIreMQw+U8v77GHrsDm8WpoTMGxm1XYF9UYHP02wnNaACGQVthL7H/pSPOimyBIokE84MUFhneQ2NBuTRFtEuEhWUaOy9lc/CAIaFT1gSgmoB0bsJCyw8pLau0EgDPEfKAutvbIOSYc7LZMZpj3/HwiXNz7MX6j59NIGntl23jywRSKtZg3//efbZpQzu2gBB0VP376P9uPkxVMi+X2xc//wPmQAgG9hUiFjQPNne2AerXQn5LkSxgWuosAH3ZsikPh2et+T0AiROW2oVnKTJSX4GKnd2fLB2VP6NsFOW/TExPAEQXWQtqzwT9IaxcIsbLzOwUNl0LTlGyxDywirVvJxahyknKAHw3sicqL6PvYGVYVhFlnos7AinDuFuKtkEqxRDycgAAIABJREFU96Bq6uWeUJz6ylyBQghbRdnl6f2VwVKEKk4KDyk7RSBlIqMo1M6cI5DSslBU3gzPXXsIqQ00np2dqgPB+eA+VPjQwFqk/qD1TyoVtYPI6hRzi9Y5ESECp/W1mPVQ65SstLxsQGUqRRhTYebXFeb3WTtFvtrxkTmUn1i9MS8nGa+y5tQ2VfuaAvYpIpBicbUz1s68j6zoZMfX19loHawTFSUyZoYsYu1Tjtg4qmvMPSENAOAhVkSQKSOoCrVOgE1ONURSEa/b2NLsFL2yg1N+0QTEqpS8UQpvViCenD00/UJkT5i5SIqYZubZxjpZ2Mm2DYKZMa09v9SKK6hPZilAEIE0t7iMTStkCm2kfJ1QVg22bl2/aw+t3ROsxdovlLJOav8gQk/tOoMVIDItd5/trCvruEYpJctQwElZJCWRrAR9KE0z7AuTPDMp55UJ5xPxRxtV8bNSyFARDRkUWMsQW2U8J5E72t+KTJYKSqRlBBJRJHENlokltI32J8pj8mzcGFO0ocu/EjFM/y+DQJIqRxSx9herWJ7qb4p57VrUae76YHYcyeHSMFkbGJfuv5lDEsyvaQrmpGjyq+CNc5GIzhJUxiUB7NnIX/Sjuo+gGpNyKUVeUTIDEUh2Uk9fwJq7F1n7zrq9SYGym7j+ItbBIuxREyiMFxZ77St/P2DPHyzDjrbK4hS+6Ji0GoqjHK13GWU6ULjzl6z/VJjl9r3seWlXtaUKjdQP1L9rKAyQracy/hxhxR6+AJJ2NcbeqVQEHYU3mgv1XDUfMG7jLNKyRZQTQZpzWyFKXNnYpSloSDEmi7HQa4DwunxzpzWjVs6whoSwgVQ7lrDfroPALuFvRESl6dPuPEef0DMIhYO8nvbfUspyz7IXlFUk7VhMoUBZhd9lnFVKIRhIOAKpuV1Jetr5xmgKXsflv5ba7FLKvvHtR+3K666wrRtraEfOJxB1ngLJUx65DKQ8gXSxlq/86+RbIN8C+Ra44BbIE0gX3IT5F8i3QL4F8i1wcVrgQgik568G9OMyCgXiS4XkhCKeAoljubOwEQC4zElklUOFs7FTyKqqP2UVpmoyfjMMkSQVjp9KwObd2yy6b4/dCWi5jgN5qQ7h+kveSH/nB4z0oUQ5h3BnCaScquh89VDWyw2gVgcnD+x3qhinkfGIn9zHeYKhV3z/5yqQ/hkCSQTZOXZJEE9WgbQIkDBJlbQs7JQNUQuBVA3gGgOIvp9w8MMc/m9eu9behfVQI9WKriheBBKVwo5A0je8u3AUjQB+Fybg7iWrIFHVpLuZc/SWq3Z0pJsj3HTA1eHV+8yokhIgqECIJGBQkEPgScDfZ2n/fYCTo9ga6aOa11/nCKRauxpwoBVgWwRSAUBlRnZNWQLJkQ5Z9kGvL5LnZQIpbCcAGmVhN8gBXX76Coh3CiQuT0qnGimQ8F9vBHgOyGNe5v/6/HkEEn/jDn60rUKjpUB6apqKfCpqV2i7BgCvFu69jlNwhUgiiMgABJILdKdlivnq5/tOfcRXnJOAYTggA7boOQoY00FWlZHnFEiOkOSQrDZ3j9qzvlCLR+5/4DVDIH3+T/7Q7nrb2/DH9wKJhX/kCCTXd+RLn2NUswMhN0Zy40IkUFx5RbJNycqyTp865cA/2crIpicMANBKVbNaZQkiR8RhkYhBwCQRRgIkBKqpcld9U/+tD5cvkbXGEzAnwCaXp6TfKwOMEzmk33E2eoAQOZuhXPh1llN9WRnG34nOK5AlETcXAOBIAnKlUR2cPvSiHXruWQtOjjsLriZUDlIqhagObwFYa2lsdkHfAjBEbM1is9YNyK3w58IUeTMAUvLdLy2pg0xoARALUfFNOHRtk6275BLUhA3cc7XNz0zaIERaEZW/q/TzSap3BWO08/pJruch5renXhwCOCHXorHSpgBtfeTRhAHDhNaklbfCuLtqY7O1VUOiAuqdHcVUsqTWpgH2orJEApgqJ9TrluuvtzCEaWieCnIqge+88w576523WUk3irAln/3o8RfIqEC1xDCuAQjMMI8INHdWg8wxYyNnuA+q3BkjK0zYsvlZwG6uANu3//bHH8Wmi6p2yORoNAjRNO8yZI6TE7Vj99VkjJXbJz/5aWxkmMtQrMgmR7ZuGcAfZajIMkkEZIr5OkFWUSI+b2MnD1j47DFL0uYNXM/I7LhdhzXehz74CzZy/JB988tfssGBo4BS3A+qqQUyeBZUaU5WQ0AWaBAzq9jfqOK8jXmhl760EZukRiwNRVDMLM5jc0WGApXLh2dpV1SSNQDbPQDlu+rL7IoNa8nqWLY3v+e9Vty13iJ++hjzrhQTweAE8QlLVkfm0tF9B+0fHnwEMJTcETJefPSnajKTVE0Na85rsN4xd0mBRCwDlex19E0Beti1lZILND5uP3noPnvzXW+2rTddbUXYPwVqqeyGfPRHS7GAamFVS1iM/rrAfFvKWCmpqbRhlGk3XH2zy/NO8x512FbdeOlWu3TDeruELKZZFGMRVAYqKpDa6t5HHrZ5sjWmIDjCgKgFkFJpMlWaAeG7yUtZ19tlE1g3RgFz//RTn7KNmzYpfIZ+Rp8YPQ5xL/Zd1n18T4sIY8WmQ3Z0cNT2js/ZoweP2qmZRYBuXWuBI3dLZEcHUNhEX2hRn+d+45Ccw6gPRwCJg7zmCgBnMXO5AGE/NyPwL40tUAXjqpZnsXvretsEGC4VaKCs1aYXUyj5brHnn99rex67l8tbtvUdrYTAA0pDHpVAWkmloVypokw5SoY5LpN2o8r9hm1XQoTVWRkAoSWCdte7X2dDR5+yF194hnyROkcUNZKJ8tyLL7m1KhT2FJkJ+pUPgmOBeWmFPUqxQG/aLsiepYpCiRQDtI41qgbgPjg7jdqqhr5NW3E/lagdzpwecjZ2MABOWeDsyxi/HzumXLSL++EIJE3Z7H/04e1gtO5wJ245AiJFgZSO10IgPQBp3247dvQDtgZdJpTAaiuoQrFVaX/7+e9ZdBFyHcuzUtbeUtbxDsjLWtShQWzIErLWFGkLUF1czqoMsF7C/OxswBjXAuOFLqcYb5EgNlksfrL0ErAtcL1YOXPMX2HI6Grmw1ICT4KsQRE+FyGkJyCtRWjW0Z4zc9OOjGvtbHFribYurczFPsDzAOA48WmQSSsUBpBpyNgKxVohTjtRLaE8Xa0Rf+6IikIs1kRa1TdAHgJClzJu3T6IfWY5So2GUsiS4WM49kKE0jdj/E2GfpHU3ofnrTlW166NpnJ5SlG6qJG1njmwmvlGa1MLpIbsU3Prl9ZV5eEEsUNVjpDUR7WoL7VWae0spH3jKNjiMHZa32ZRVh4eHLGJRQhm8u7CEEia9gWUa50TAZlxBVGyTkPpkiWQ9Iir2X/1dzXb2o4myEyUeBBEyhvKQJwvoEBC4Eq7oNrTC8qaTwQYBIpsTitRiyjLSIqqtah2VTChdpMl2zxqI+1zRRhpfVMmTgqiIlBW7n5PVmX1DdXMf+zJGPsiDlLcUxgF0+JyGEJ7iQykvdo+QkaSOcT1qyBEOUda8/s3bGIvG4BsW3R5SSoqUS9ugiha4nsiEGYhn1XcU8kY6kDJtq6nw6lYld2kfZfLV2Td0viVXbIUSNoLSIkjoldWfVpvGiHX+DHrQxQSnuwrbRAgGRK0iQjPZa5H1nUiozq6Op2FnWwPxyeZ+3XWoOn1uqu0hbK8ROhL6luhoql2romCFT3XFdZhXbt+LhV7FfddxLOWFaMK3STFz7ivjBP2I1prRbopA8nlaepH9LViFMjcGGtnJdlOdRDZcmPgGarIi78NsM9et6GSZ3CcIT4J4Ua/5V5Tyv9hz2vFqEPjjXZ8sNF++Ch9MNIPoVTLGMH6kIIPKYejKFYL/VLFsR9hTZGyTvs5Z9fmCCTUQYxx7cdUTKKPaggkZwfMe8nqMa08LUjNRdZIKZAKfRBOvH8ga1dYyPNV7pcIJKnoZDfrY53UeieKOaMsV36/LDVrl23qtA29rdwLeYwokKdRhhdwTQGdcSg4K9A8zvzjzg+8ngjpQtbwUs4axSiwVNyl/WIxfdplNMnOF3Kqgr2HLEszKJ36t0K0dov0Uyof98B+PgXJxWpDrl7Kvvath+2Kq66yrZtlSck+IUsguTmWT72kxlD/G/MWdhd3Jcu/Wr4F8i2Qb4F/XQvkCaR/Xbvl/yrfAvkWyLfARW+BCyWQZFYgwN3PgUdnSxFI8lCPqeJYocuAK8ucKMABHeClwF+Bu7KrcH9DFVqU6rwF/jjR2mBdhGGnDrxgb5lesPWyWMPzWxE7LnsABUqhqsWxtRGgf05wpEO3J0E6J7pxDaVf0HmXQ5Kzb8uSLLnf+icEknIR9Ac5Xsmh615mkzzt3d/z1b20gGq9rxNCZf/O/aF+z1OouP8XuUE1ZIwD0hwVsuORkI0D1mW43wYORLUAfQlAmvtODtsBrBtugkB6D/klTQDWsjKRfZ2zsNOp2IX1eMSRwp5zZJKrQpZniNRI8uTR4dPdcS6/B6KHw6NO7cpCcpSHrl/4CkCQTzlCAh3w5o9zyJ4BqJOV3bMLM3aY66VYGTsmKZCK7crqGgikamsF2Czis0A+6FIgyXdf76eDsfcO3gFQp1SsUQqoIl8AvBkAcHgWGxdHIJGj1MZhvM5lIGUVSABUrVhtNZwjkDiR83M9y/MVSM6CIwemqeqRvqIK3yHUVD+FQNoPgbQMgF+DqqSRZ1bPwbIagEIWKQGpkEQmcb0lfF8gpyOQnCqJ6kPaqFiWSVy6SBMRTK8kkNT3pObKEkj8Xu6/I/ff/5ohkL7yPz5jt9xyiwMKYthECsxylegaS7LYcaii9+GRjq/88MgldRuPLNOzfeVXz7JS39fXV/+eKlFzmUi5HCUXoA1gJCBL7y+wRoBM7qtANgFpzgpJtKcjPT3rwNzYc31X48BNACJMsZwRyQcxKBBQc4V7DWV+cW1F9KkyyMSp02fsmUd/DFFx2Aqpei9YDRJMTi8Q8K4gZyqYgwBMMuRUfyqn+retqZLKWFR2gPQCjx2AXgIRwDyURKUxB3HT0bXOalHkCOCUYkpWd91ru51NzklUVUGqeBvqW8jooS9hVbf/7Ek7NTHjcPym9nqbXAJcVQU785qu30e7bMf6DObG1nUDiDK2lRdCfA35GcyVEA6yjpRyro48C9m8KP+rq6vHfvFDH7DXYZsn3eAzT520nz57BMIBpafaGWK2AiumUhRCUmMqa2F6ehKgbM5lVfgB/EUErKi6msyDT378I2T4tDLnYukUQlHGWDl58hRAV4Ot6duCkiNpH//EpwCdEgBrTWSpUHUshVNURDf3A+mk95FKJALAuoIya3r8JPP3PBXHVDYD7CYoHugl++SDv/he++aXvmCjp8mUwtbUT3sMHsNOD4xsUSQgi4BIvXlAPfWlcvpMC0BxJ8qACtqrESvQFWWeKDAegGtgfNT2DZOBxXIhZVkjgOEGfnbLzq22bXOP4fpjftQzCYDmUjJsRK6uQD40AV5VnZqxQ8/styePHbc0z6uuvcXNv83kRDU0tQA6Y4s2v+j6SwUguILAfcznUqGIrEyGY/bkQw9ZhhyL6vY6++B//R2LomQLYzWXQTUUiJYx52AhBai4wppwaviM3frmt1pjb59967v32y9/5Fe5fzLymPauvXwHhQal9s53vN2FtivcXNX3MebscXJoPvUX/91GIeSrAWMz9P8YAKUW4DYsGTuxgWpvawIgJrgewvQzf/D/sd4CpqFeS6FwFbBWpgpuAGhXbg7oCrpmc2fHbGh60Q6ML9pjLx6BAEWNwNIyJYCctcrljTDGGgk2bySTpFp5JgCaU/T3iSWykABV05oXIBKVBZWB5FB+fTnX7mdu9QHmVaKguHrnZXYdmYdbtl5qI2PTPNuIHX/pkI0fPmoh7ikaWQK4rrEG3sONb0BOAaCjKAFDyiyCVKxGYVpNJtIlvRtR1EBcQDh95Jfex+0s2x//6Sds69ZeawHwr8P2a+8L+yF0VbmuansFz0MGY+u1yN8s0ecbW3tQdKFw4vXKAeebRGKgGhCIrTFSA6kgMDPD2lXLc5cCSdZazYyHOONP64h+/t6nz/6TufRCv3Hosduz+w5P1eLT2geRlXYFIZ7yGWkGoG6F/fChR8lgq7ZrrtnJ7wRpb9nuMaelyrmPYvvGV39ooWnA5TSEAONKCqSm7jbr7O509+Rn3ixkHDjyl7WzjPsuYAw6qysVB0EwiWTXdqNAigisMIOzi87GzhXoQOYUAu6WMG+WkmVTxOuLpFuAXDx+9KgDq5shYhrps4so/kTYVLMeRPl7kTEVkL6z08OQwj7r7YFYLVpCCbWEsgDCFnXF7HwNr9XLs2xkcgcY51kVQXSXMI79fikQyIspV94JBBdAfwYryGqyYsKzo2QvoTCE/EgBZq9ipSe1lcyyGDwuq0WkiazZCnnmUqbIpm5ufsbGIWFT7OPqee61EBX60Dqm+bpOYDtzzAqESSHtpIyhMtmpyeJL/AV/F4e8Uc7emamgnRxdQDGUQAmB7S7EfoDr1fqjrCFHILECpel7segS1wnZwTP2s/crY4/U31FvvW311tMKYQ+oXlxejZodJQ8kxDL7tyiLSoz1RuuolvQyyN0q7OZqyaBSgY3m0AbavrOn2xEpMxDSIhS0FmttC7Hv09/HGWdSyajYo5E5r5L7rqzknqTuYd5iEmSqCFL0kELpOmfPYPEZ4zVECq4yrmRVm+ICQlxPWycZQ+T8LEH4SoVUANGnTB0l22mPHOQ956hwSDKualAmdWKZtx5FXCuvJSWcLNd87Aldjo6KqNx2EAKEdTFOAyrTSiSfxumG/l7s9cq4vFVbROm2Sh6XGiIOuyZibZ7iAs0jup8q+lwF+9lV+p2UP7PMpyHdE0VeKe4hzp5JGa91ZBNVVtWhyvHIw5yd7wrXvUT1RJz5LsB7K7tL23Qp0vUstX9PS00mNTskva5V66EYFjd2eD7dkFI6RBRQHCHiM8G9LqPemWYdTkCO+6saGA8ogltPs4c5yd+QJUh/TmLvoHZJUr0wHayx+x5J24FDZL0tNbLetrB/ZS3CqnU1DfFKu1GmxftQ6MUeppBxnOCr7tmRnMxZFfR79RlZ1uoedd+uGIx1zdmTy5KUtWM1IkKVjDgKEFQYIHWolHdxWf3pDADpIrVwoR/lGwUmKYoGVplvC/i3PCgqIYUxWLCd2/uYOymeILuPB+NUP7LUVC5bGXN6Cc9batgE/UxjQut6mn2IFFki6UTWyTXA7QFZX2RVF4Fck9LKX5KyjZd0QCCxLgewbWUMFaMKZup3xOHyis+++KWH7bLLdtnOXR3cG23EOVPqUueYkCX4NMY3vX7vhU7d+b/Pt0C+BfItkG+Bi9ACeQLpIjRi/iXyLZBvgXwLXIwWuBACac81b3WgcSGHIlUUSnmiakHZAICtuhykZQ7Yyu2QnR0mAdkK7kIONPwNB+tCgmUpKbZZKlYXqrBquOFya1pYtmtOTlgftgUBo1oR3+20AmAzHNAMn2xVt4lAUAO4//OQbh0qvQOFZ23myXQE8rv/c7+nw51HJHl/5lEsORLIy9TRwdd96ODHochVFMovXxZg/IrIryKImowAHEUxSaWilgAwk7VeioNNmsOjcznnsOzyeThcT3JQH+FAO4nFj0CFHoiYeixCVqgAfGRi2p5cXLHre7rsfa311kTWguzbfM6/HBIJEiUtRkPvJNbKgeMisACQONTrRJqRbzptrQNqOuvdrgMRZelWAHina8q4fILsvXO48zgu/o9TX4ECpgGHIlSgTnEoPEZ18POoDw57bJitAbS+Esuo6zigtwCsFgEspQE/lH9UoPfQ8xeV4piHLIEEsAGiABhONggHxZNULD8DaH0aAFIgSxsgSI0sVvis4DnV0N7NHKQbsCmRP7uPg3mBs7CjfTlYO8pAfu48pwJeW28lYF8h56sQSKciCXsKMGsfQEBIlaMoDBo5nNeJQOKPy/hUFlIph2qpjYo5jQr4E5kkO5IS+o7sNNxb6lnr2QoMdSokfVUf8/qHCA2HB2S7l6Cf6GuIQPraZ/+H3XzzzY70WaWCVMCJCBcRSALhBTy6D/nmvOojRx5lh8E5ouhfQiCpEjWnMFIFsSNHRObqgE5b5iyD9D39TL+rD/eVa3JEkYKspZ4SaAoKnft7KakckSocVbZ8IrBEXst+iHGme1X+RBlkj7I6ZHPohxg9O3DcBg48ZwsjQ7YyM2YVzD0V9EGBRc4tX+AOQHSccdqMLK6jmfBu7O4EuCvgOwLYXKQAclQgoSUydoDBtm7eCcDUYGfI9ZgDUBJI1kUwt6qzB8l2WADcKgZMSQLwVQHsHjlz0gFmra211oyt2I8OHLQlOlEcckHDpxxCtoj5sBwQaAMKkjoqa2ewtpM1URCgex4FxQoAroBSkWXL2NTU1xfbh3/pI3b3299p9RAjRMrbX33uuzY9B6CINY2ySOL8fVMTuUpcq4BSVRwrj2SadhDwp8wpjeP52RVedwUrsB77lf/0HmeVs4LVVARyZJg8nTBA6e4rb6Lq3mef+L1Po/zBng/yH1Gaq0h+cd8AxNNmrnHZTpPlUxGotinmtyLmy1VIFORgEGrYB5JJElsNAaK12Pt/8V02ffaUrYVQ27F1LdY7Yfv8n3/Zvv/Dp20Gi6c49xoFFHRkI/NJBX2kDTXk+rZma4bUEHgnCyCBSUuzIzY0PmyTzAXjQeYZ5lk/lfl9KD53r+u263duobgBsgnwLsr8Ug04qAGfplq5lTn8zN89ZEUwJqcBx45MjVscxUznxn7r6u9zJFw5IJc+arG2khXpAsCVU3dyXXUAZdMDQ/bsj36M8klWcGG78zf/k7VtXw/xRw4W1eAlK9huRVHmAsiNTo1h6zRq73j/h6x1y3a7+z3vt8cff0a8l12xca1tQBny0ksvofT6JGBujb105DA2VK1uHRJa+Z0ffN8RKlJmqQJc49OBcbRFJ4q3NT3tECWyCIrbR+55m8uB8RWB8AEACpyroK+Hh+hb2Lwp20aB6ZOo8CIA6sO0wRDWWAcHh2wWCztZCbp8E9kKATZWQT40o5wSsSIyZmBoBFIM0F7rD2NEdks+AGBV4hdCHMk61KcCBpF3XOdtqOfeduddtv2SHQ68noOU+9oXvmgDP9lna1E0np044/q3rsmRF7KbA9BfVjU8/SwNKFwHibS5s89uv+Fme+m5/baWAowdl5GjWIxl3bHnCF4vsDLAeB9FKgODAy5Da2mRzAzZR7HuxmSjC7gfYW4oq2ywJKHvkRLUR/S1pkTIKQFFXCyibCvDYq2IeUX2Vo0A5ONnRx2B1ALAnGC+cMUHzFHvenb0n8ynF/qNg49it6hlmOdyjkDi3ymnQPIsAjMAxLFYqf34R09YNXZ8116/k1UNe0WUCK6wBeVWMFRk//D1H9niRAIVeLmzjAqQxdjcDeEIgTQMgZSG6JACST/T2lYKUSpFTYD12scz17MOi6hgr8Awcmo5P+R4VGSNCoPcPgOVACqZQHUAmhKLMtQaA5DPs6z9IgR3bN/KAppw+UAiNeKa/5WZAhmZgrSbmRyyemwnN/U1WXmAfJsaQF6UbeGVIubYOr6ipPN3YcsJycD1+UrZC0gFZfxbOWA8d63TcYpyGHSWnB+G2J1GMYUaFGIyodwU7kN7Je3xNPcqd6WY/qSsL5FHui4ZU67wbOempJyBAJaeRCpIiF8B7sUaA02tkCvVzvYtl/dXCWkjxYSUdynWIylp5yCWj48s2MkxslsoHogwecj6LkA7qzZIpAObHJd7k6GASPNjgiKHQj1f1kimIettrrD17agrmmudIqqUucuPepXwLkdgRdhnSamnDa4IhgDEje5DdndJ7reIeUEEQWtHu1N8yfo1RyRoPZaVmbNj5LpcphNjT89cNoYirAohj5KoLpPsNYP0gRAE3CAZd3ue38/cUO5sZNUhKpRVxP5oEZKlub2L9bHJ2ZLKwk+qwuTyHBVlEBzMnau8Z5BjQIo9dT2EVSeqwZ5mrPNQrxVR+FEoJTrrpxZ7ERtuT+L28J7toD5FIOl5d7S20F8gSrjXpPbZyhziesIrPC/mR6mNSqSCpHCrEpVhGSS4rBpXIXfCzHFL2OstyNIPQlhkdwX73EbI+Aps4KRWyln66r1FCC2goNGnCpHKWV9EIOsZav/hV3an9iU6CLAGu7WLAZWkUGQBi9IIa3nfmj7IPdZe2WSy9qSxo50Ms94WV6GgJ2+MtbM8ELS1NQPW1TQJMXYE8j7EcxBpT5EeWYYz4Sb7wlfPoEJrp0/X0aa8L/2zBBI1XcweRfsnfr84u275VUjEr6jNnL139qyQpp+uQCrGsZosp/83QoQ21GPHyO/EVXBDH0pAOsX4eQFki1RVKtqSSmmVvYT2aYm4zlfYA2PLJxJI1rgr9PsY1S8FrjAL62oInks2drvinCSKXz9npFosFUs468i6IsE66mqb6C/uK+tHlL7C8IaIhEhFMRlAFaq2ljOFnrt+vkK/YjS7wpT1qJy613LtpfP0K545assk1yDFaTjit69+6XHbwrqz63LmEAgkf4EIJAgqWdRq76lJjY/Ntz9/oVN3/u/zLZBvgXwL5FvgIrRAnkC6CI2Yf4l8C+RbIN8CF6MFLoxAerNHIPH/Io8E0gpoF2GT4DC8CrAbAhiQCkkVzKscLFQtqUrPEk5VPkDbMhdKnbQ4G/ZJzg+THXW2e22/XTIasua5KavF9qjWj6UTP5fTDh5QjkCRpkhnH4EpL+t/3DdcjouzFON0oUpoTznE8Yf/UD6Trs2LyXVHUc/OQecVASGc5N0RVYeuHI/kWAoxCjqUQ35xYCoDwHVVeYVcl1PaZAkkqLGkrB94B70qMBcKH6oZOZyd5ZA1zOFrAjuTDIfe/gqssADgIhxqHqWK85HNFjeIAAAgAElEQVS5oF3b2WHvb2uwJoihAg7tsp3wK4RWQIRTIHH/Io+y6htZ0qWoylPjZDiMF2UrR5O8n27cr8pGLlSZHWneJw0I4Agv8TxqJD4c3aP75Z5SHN4SVKCucFAcQaGwH3urJzl8A5FaJ4e2qwg2vpbK4hYAgkIqftOQSmlVMXLwUqCuEHDPhoXXEmiv6krA2wy2JYsc6k9gJSYF0ikOjQpE7+Caargk8tyxmPOdI5DqAQ10ABV4UaCDuJ6zI5D0PLPklGLLHcmgalkRSBEbBPx6Csul/RBIS/Szcqoa6wEh6vj7avpCJX/vSCQ549GcAdrYWdfxtDzyCBCJ7+tnzsKOvuIRSPp3zsbOIyHVd0SW5qzs5Hwfu/++14wC6Vt//Xm7HpDWXZeqaQE3pdZJZxU75xR5r+KPziePcllI+uq0eHoUGg7uqzfeXFO86qteUqSQQBOBZzmLOgEwsnpySh5AYFflLusgPgRo5IgmgR7673MqwWxlqPdWHjDjAq4Fzjiy2COQRCzp+7pX5QrpQ3YkoqYE8BbSB0dRID39yI9sfPAEAEYQABwAMvv+glplWbMC0NxaD8HZQo4P5GYJk5v6zBIWPCUgGVLqpPChlPXMmt5NWDEtOc//06icpOypB1Suq2iwIYifSdm9MJ6TAG6Fyl0BeIyRP3Hnm+60Ge7r//3ut43kI4AhwFasiPwCU7n/3oYi66ivAEircdXuyvZwFd8Q7CLmFwFm/AHUAtx3CxXpf/SHf4Ity9UuU+PE6Rn74lceQIxSDNBEFhJWgsq4aKKaXHkLtTUEowMIi8heWJx1oGh9bYMjkGanIckgGRpqMvZfP/nrgIKoDgB6woCBUlgJZO3q2WRDw0H75O9+mgrtFmuCQNpMtsHExJjd952HnVJmB9k/s7TX5Bg2NZASSYj08LKsiqTqoGI8AAEgBRjAzZtvu9Hec88dVtPZDIiEcggyYej4WfvM575sz52asDDzviyWpJB0tmc8sE5Ir3bmo07slZT5Ibs5zT3B2TGXmbDEfBaGaZmH6EtCXLdTTb0Da6TNPVwviovCrnZLACZKkVXMPFSuAPaxGTv4t9+z3Ws22gtDp20UwPGslEOE6+x83Y3WSAi9KqMFytY0NJCfA5nCZFFEXytbpT/OLdsjX/62VSqUHBpvOkI+2O5L7Lb3vt2WUMUsQ/4tTzC/riSxhSNXi0r8sfGz9usf/7gd5L3/w3/5LQhBsi8AJ2+74lKrgxgTUP2Od7/LRsn8+avPftZueN0tVFhvseMnT9j2XZdx36X2tW983RVD6Pk49R3v3www2dnR4gikzX3d9gYUKT7AtCRkkqzPBB43o0iLo9iE7cN6McjzWsIucRTbMezMuIMEwO0Pf/K0TdK/lRGktUQqM+V4VEsRxXMIKtME9jAj6zBIvWkssUbINMkRxQXKQ2LIagyKwxY4l2AcXrljm/3N5/+nI4kDEL2yTPvtX/kNqyN7qZ28sP0HD7h1yJHdAjxVZ874zll0BRg7XYD3m7rX2SQKkVZs6kRYvfdD77fDQydsBT6xfU0r7QB4yBgYGTplQ6cHbZIclrm5OQsvLZITVQ2/4Nlo1fP380FyOjp7bejUIPl5rAX0TdlAydrJAeiO3E5jZdZskyNjWIQVO2vKBOqOQkBV9YN3/xsTSF4RiUe2n08gKTckHi+zRx7+CaREqd148xVMk4CjEEhO+YBJbCQcsH/81iM2PwYdmIIYUrg9YHFTdxNjutNGUZ8tU4ARYJ+m/DIVGZRA0EpdoByYYhTHIumVPxIFAE9DhGYAZjMQCTGUjrm5WQ+8EvWYD8nvLG13cniYvLUJ5lGftbU22s4dmwCql7kudko8f6dK55oLKfhYXg7aMsokeC3bsL6NIhto+pJZOpAyxjAUxcYunbkMC81eLHSlMpC6mr6hopI0VmL0S3+JlG7Y+sXpOysLFhw9ZEWrWJKFFyGnFywFKaTcHM8eVVajqCmYWzXHVpBpU8HeppQLEKejvirrROX0zNNntJ5Jcag5QFlCsnkrpu+rD6l4IE0/kJVnGWPXw+czEJQZG58L27EzczYMQc8Okv1duSOvNH+LzNU+ROSD7OsyKCKUrZZy+WrKrKTghXvsJBtvA8+qtb7SZe8EGONl1Q1Y7tW6Zyy1qp60Srp8ksOw93HFGuyNBPwr/0bq3wbUiVortQ7ruh3JJLU1878IGanstHb7leEktRn/nVaOD7ZjEYg0vVYU4kcE0oGjJ2zfC4ewISTHStZiUkbxTKQvWsD2tb65A0u0VoD/Khsln042hgmegyzMwihKxZ5FmDu1jDczp3dgXdeO5WcDxUoie4pRpPhZc10+U67oJVfEo70+4zGlT65bpHAx+3SpJANYqvpcnhX2pBRExSiSEtGhnMQq5r1i1otyXluqFbVdHEJ0iYKpMNa0Cac+wqqS/l6pTCusCYukFJP1K/sUKXlEIMkaNM4cFeX1y1EDFSkHic21FGyuHsappth3QJT6+EYwjG0iRKUKO0Ks9fWNTSjEal1hgkh3H0VTEyi1KskUjENmZyAHywIx5qJJ621HBVzwNPV25C6Gy7Gwq7bFaL09uXfafrqfjNElvsc6CY3tCgiUWxZjv6FCHhWSOYtNFUHpPMBzVcsUcu+OfFMRDvfko+9q7NVW4Y5QU4Y1H3MAe2vZPstJIU4/SrCOF4j85d9JzkJuPmcMa3+xyv5b47iumpwu8uZ0boqyZgdRIcnidZV1uSAdRSFbTc5VK6pUiHwRdSKE6Lir2PAqHy2C0ppLcXtsrelFWJiWojKsqi7hE5KXs0OhChK8Kj2eK+QpBR864ynzqI8MuL7+BtbGRZ7tCmMLMlxqSfqmCKRv/N1PUD5vsCuv6uNZMReQ9pojkNS1lF2ljzyB5Joh/5FvgXwL5Fvg370F8gTSv/sjyF9AvgXyLZBvAa8FLohAuvbNgEIAdyJ02LgrTsGzmgLIdQQSCiTAauXqLLMfRx8DeCUbFA5XHBaKOLBUUB1cSAWwQolDBOA+EgVwW9tru9t6rJVDe/PCtDVwqGvE9q2K1xVAoyBVHRoysi7LeYfpoKFSPw5HSX4nzmFc6T1xDnAJWVsJPNfPqMrMEOya1AFKvjoc9DLKV+Bwp2pbWTA4z3UAyWLuq8iBIyhoOCgXKLSXysQAB9VSwsQLOfQLNBK/USyLOFlfgXSlssSVxEl+Heg5XAa5/ilAuyFsncaozJcB2joIpGbsT2LYKjw2t2APTi3YVVTjf4DsijYOwR6BRFupzc4nkJxPuJeFkHYKJI9AotSP9yLfQTY98venmVSNWwq44Sq4OdRnOGALWHGwf9biyxEJrkqRxsTmw/NXj5O3smQvARY8QoXlDO3QxgH0qroqu7KymAykCo9A4oCfkeWLKqO5d1Fz7vjFKUzGEkV6D9oOuYYt8NoegTRlpzl8llM53IHNiyOQpEA6n0DisO4IJIivVxNIYjBEEvo4iHsqlZ9HIJHvACBVB5BSxzOp4bliVuUpkBxJpIwchbxLjSQCiYpbPkUeKRvHnf+zBJLICfULkSieoE2dXRTha5dA+s6X/sauvhpCgXGSoL96qiMPUHF9J6fc+zkEkkeSvfzxinwxfTv7C87CUY3Cx/m/4ywMeU8BUi4wmz7lrP9UqQpooRwMAXj6uQAsAXMCORxApzwCtbdTgHlEkJ61y+1SP2Neyf2OAEhV0kodkPs92bZI0CN6tETzhvoLQGCAcTKJKuaJHz1gc2Oog8htkbeJwNIS+olUPlK+rVKl3tRAdhN9PQDAUQfZUk4fnQUAU96HqqmTIo3pX35A9jPDE3bJ9h2A/1RVA/jXUhm/Aki0xHtOF2OXBWi/ig1dijH19ptvQSnI/IT109ef/In9PWrLdBOWZvMQ6thV6i4ChGh3Ej/SSW5OhcA7wI8qqqATVJofGRpH1QngSR+cp+q9FcViT0+PffpP/tTWr9vobJE+94Wv2+mzZNegdJqdn3YAuCzeaniNQgAefW0ia0TgjAAu5SA11gMqMlTDy4BdEPsrS2P2+7//m7Z5k0iTFfJ5hmwES76O9m6rqe9A0bFgf/ZnnyPHqc3WrO2wu++5jaZk7mCyVz6U8k2UgfHo4z+1n/70aVQR2OQA5Fdi5xZZngK8F2gURWFVZO++64327nfeTQdK2CoAY4jrjQSj9sRTB+zz33wIoLieDI0gxB5KMI1nSL8WwNQyyPMGFJFV/Fth3apQj5DVJDI5xP2Wklt0bGCEzB7snyDitkEgNZWhOmrBGgi7oxKAVB/PUwBWFevEi/f90EoHpu2KdZttL8qfMQhGkieYuxO2/updthbihs4MedSYta5jTWNdCLBuNALg/+jL37Q4hFclY6qY/pIAxBxC7XAN99dDJs2CgutHFrFzWrWQQuix0pLF3Ed//3ftN/7wv9n+gVNe/hME2s1X7rS33naz7Xn2OevsRB0ycta++/0H7K67ybm6+y4A2w57Zs+ztNHTgPPjvJ9HzLqcMPqQALnW5kYbHx+xu99yq928azNrGlXj2MamWLdk56aigSrm7kYUAhkCxgdOnUHldNQGzw6T07JsZdg2PX/wCOsJtnO1jU6dqjFbDwDbDTnVQl7JGIRTBdX5+nkQe8Vhxsjho+TNqCqd99HvCxyXctflVgjwA2z8v3/tV+0j73ufNXZ2WWRmxhbn5u3P/+BP7Lfe82Hb++RTAKPP2CR9IQyYK+VRLGtNCdUgLsE2dq9FZdViC5OzALn0C8bwbW95k5UBPN/3k8ftsje8DvvBJtbKmFWjDigXQIlCQ5lIIjqfePhhi9FX6pB2TDIX1GPt5S+uwMkV211IsFoIJHYFvG6xU59oLSgBgNQ81NXWbmNnzrJ2FFoXBJLULD6KIv4tCSQ3zzriSAUgL6//uWp5EUgJCJYnHtvjSM5bbr2OOXLJWdh5xrIVtFOp/eC7T9r0EMUmPG8RBrKQa0D5J9vNRZQR46gMofadIlFTfDFqxQDWcvpahl2jfl97iDSTRQolprJltCVLUrwSYe+g9i0CvPbRrhMQ6AOQdtMoMzVfS7m1ARVgQy2AOerzVfZDIq8DgPlSZiRRMsVQQktdnYJE6UEZ1dYEkWHjTjkX91eyv+oGaL+cZ7WGwiPUMaztPpQNstUr9KFkYP5mc+b2gqu8XgLrzOjEEUcgJbAFlQophU2ZwPIA+ws/e6Q5gOugFDwolgohWaohQpXxV8q9qpBEbb+A/Znms7iICggFRxIxp5VXSc0Zc8TXNPl3spFTblAFKiSRrWnss3h5Oz2+YCewr1uI0KglkBIorpy4nT2i8myU5eJKmyg48PsYo1hvpWIUJsjUjkcoZXQDyqrNPW3WDqHdgG1ncRkWjnVNkHwoZSHTpJITmS4gXQU8MWVVCfgHXE9IlcL6qrxCFTioqEnzhazstObqQ2ubI9X4W30tpi0cOcOz05yaxsIsrDbkHhPMeQuoFp/Y85wdOzVmPWs6IG0gL5RVw5hZZkyuQMrUQfJW1DZbFVmBExRKzbDmhtnXi7iV5aTeJ05/9bNPaSf0ag3ZeK3kwUl5W0KxggjypNZ81nQV8eQqu3L7Du0Fzy88KVRGIOR8FQSeyI8Y5ILuVQokkZ96vlKqJFlD/ZCHyq2Lo1YtYg8v4qgSckI7JRFDyiOUSaSf/rmqYgHawp+12JUyLU1fKOd+NS/ImlHEuognR26wh9TlujxN9h0iOBcoHIikSiB+IKywnAxFdJYptBbUsOUQLspMnGVNr0H1lGAvUAJpDyfHyF2wta1L1lD9PEVRizZxZtWefXrEDh1H+XkG8maV9RFrNhWKlTM3l0MSxpnHQki7VIBWpLmMaxJRpvuV1aK+yrrO2RnTf1ch9Eo4xKVRzdZgI1lVyf6MPlkq207GqDqh+pAyR7XVciQa/9aHVGwaFyKmpOyqw9aznP4oUjDOuF6BxZJyeQYFYpRxArVra8g9a8JatAYr7DIOURJvJWSfy94hhro0zQZOf695oxrfuwCb9nKuqRTCW+cZkUfq21LUi0CKcsbS+ycgqNb2tdiGrRQUFENQWsQRSM7lm+uOrJbYP35zD6rpDrvu+o3nEUiehZ1XIOVlyeYJpFeeAfL/yrdAvgXyLfDv1QJ5Aunfq+Xz75tvgXwL5FvgVS1wIQTS3uve4pRHhQD57sCpGujzCCTyqC0sAkk5SJw/ovxuAvJIlXYuzlS2dIQE11DZWKMKZXzaD3HgO4RdTDEV0H2t7bYdi7ceNvJNWMoEZDMVw14JixPPVk4fUiPIx0DkkWzegHz0FUBQnxmqh5MQRVFeI8pBI04lqECCGIfHKCcKqaRkRJXgqyyslAkk3Fn3IhKpjGutpDqwEsCgjINjNaBKJaCCiKMMh+9CDi2FHJ4KOCwXcAgr1gGN9yrh0FMockNgnsJ+ucYhwMjThMcPJ6mw53DZX07oL6AmpXX2BIDV96lA3w2w+aHOJuuQ97j831VB6vzRRYDJMk3kj0cg6TplZZQB3EQ6xMmIwFgAjigA9gJEV1iKDg6+9RA9FYAkhYA6nPBd0Lqz+5OqSqoSz8fO5WAUKAuJSmLZmyxwQD4O0PIE1dpnsJRq4L4vx9LiigryR6i8LQS04FTnDq0CtuCydEXcK+3pSJ6srSEgQobKw0Vee4BsomexXBpSlS4gSwdgbC2HukoOkBXcUDWH6WYAoHquW1W9P4tAkiWSLOxeJpB4/XMKpLhTIO2jElgKpDIA91oOy3U6hHKvlfRPKZA4T3vKI9pCVdFSH4k8CnDYVlW9MpByBJJnY+ep614mkNR0WbJUhJK789eWAuner33Fdu3a5UCPOOCms3/TVUohpr6pZ/4zPnIKJE+598pfeAWJ9DMIJDcic2RS1sbQs1fyPPX13zOAxaoCdplJXJvAK1VFq6pdwICzBqKvKhNB4JV6qK69yJWbCjRQtTEgm/OG8axvpDgSCaW/14eUh3FQzSpyGxKMU58yjXimywB8g4cP29lTJ2x+YsqCAPVzU9PuWiqkoqD7uvwGQJSqirSVU8kOB2ANEBRlzC1LkKnAKi7Pogz7oBT2ksuATyEqZmVjVF1d6+6pMkDOEAy6QrHn01hkQZQvLk5DUhTabTuvsNOnhm2YSuOfDJ61PTMLtih7Hgazj2sMY3PW316OCqbBWgByVgB1Bcb0b9hqxZWN9uO9B+wsYfer3LMfAPOd77zHenvX2fXXXM9847dTJ0dRH30bNUXSxlH+zJFlJjBfoekVjNlAKbY4qAoaG5qdxVI1824cMkNqRc03MarBZSMVDc9B6rzBbr/1SsAdgT/YraEikBVOS/t6e+TRl+yBB5+kmhvQDwLpjW+5jvajwpt7j6BaFJipueilg0ftYx/7GEBrFdXnPHsqtRuqi2nXFQLhq8B6g/abv/5h29jXQ/tOu4r4ZSrXVd0dxQv1U3/1be67xQaPDwHIyvqOvBqqkNd0NAAS+gEisRACGAVpdORSErBf4HYpFfp+8n0Gz4xajHydHgDdfgiPyzb0ktGHwm39WitthURj/qpjzklMztiTX/uWXVWL/Q1V/RMoDga55wjkwxyWb2H60hpUQduvu9pSzIVSxNSiyihl3gxgT/jSg4/Zsceesb7KeksDsGrOSFGccBrSMI2S7HXvvgNCKUB2URC7oVUsrMjFW5zhnlL24V//FXv/Rz9hcUDlhdkl3J2UwZWy3/mt30Cx0eEUMw0UG+x/4UWWi3Jnlfjw44/ZydOnAOyqnSWT2mAYpYcskaSaSKBIbcXi78SJE/Yf3/8uu257L2sRIJuUrLBLIpCkNi1j/Z6fWea1TwOiJ60GQnJOGXh790CS1dgkAfcp7NGkZogz1pRT043dWXdnO2OlFiDzGWfZtHHzDptkbM9DPL106KDL2RDAp3HqiGDGRSkAsxRJyij5tf/wy/YrH/mIy+uJQewscI/f/usv2+72tfbYjx+1CdaMQYieCM/ST3tLMaFy+lr6VwdkVTskqAoeJkbGbfuOHbZuy0Y7cnKANT1l8/T3bbffYkVkZJUgV2uur8HGkOIKxq0yj5TtEUZ5d/zA86hThqlvwKIOyzUpHmaxK0NYTL4S40ER8NybclGk3hThoOKPnq5uG0NtqG1IN6o+kH7IONZb7vPfysLunyOQdG0ZAOlUuoLsM5RbENm33X4DbU/FP+S1Z2EHSR+ttAfufdrGT5IpJBWMimQg9SpQtPT09jjlydCJ0+QEoabSXkpdRXmEpbLZghRR5hiEiacAkBqL2VlAPK8mAieEbacyMGW/OwJYvP+lF+zUmTMo1EqcvVkH5MWWjb30z2U+GeMQErKfXJXNLW+WgFQXiS31TgYipakNm8969mD+BVYBzaP0g6IO8hd3QSKtYc/mWaVR5eOs2wr92PIxxpKoeFKs/6vMHzEID39o2HwR5kHIpERo0SlPYbwc8VDE3mhZYDvXMLcQtkWKXHy0SwXKxCplGTGnOEUse6ca9qN+gHeVYHhqK2XnBVw2ywoA/Ay5OyH2HnpdrUfKVkyRd7YQKcLqbdGGZyCguGYfBBJGcVq8HGkklZFeQzkzSPNpT/oq5FEqBvEmFQ1eyVKlVkKU9Xc12pqWRmtGqaOxWAXJK9u9UsgkvacjBHhVcHuUTxQu0O+jFC/I+kvrrgoHpLCSqk/rglRTyjyanxfxvsraUG41jPsS+rq3Z+C1eMUY+1zlSUUZlyKeZPc6xb7woUefhICjkKEdoog9nRRI6itTkEUp1pRaCNayanKE6pptiXlSc9nEWSxkmcOkDCyQ5SzvUcj4Xt/RhsKqjf0l+WZch182iuzf4tqrSM2jrapTuXOCYAxLlaRdjJ65CmJUTCJbYimkylUsJSKIM4PKZZzdndRgrE3KJ5xDbSl7NY2NItaORq5Ta4vmKOVFpVnLNE84izz6uMgnZcwl+L72LFKaNfAMurs6rLURtYssGFTM4jImRR7pyiBbWDukslVxSqSg3GbDBRSAoHyqaIJUhESjcq17Ta91dELgMg+t8N7FtJ96RmVtnVM2ZVCi1aJCumzjrAWnj9h3vr7Pjhx0saW0s44/EDH1bczdFALQ91alnGMgxjh4qY3CWMVqjtBzVv+QQk3FaXWsFeWMNam2CigsKMPXOUBGXiHKwHJVWWGlWEH/lsWv9l8q0FDxnzb3q1ynp/qhQIb5XIVKek3NDepf5dqP6fzC+EnxdQVieHEe8pE5YmF2jv1VAMtByMKmWopLsFtkOhH5p7OXX8Vhzhs6RxZJba6iIcaHCuZ0Ca4QCcJaRStcn0gkEUgxrPXW9Dbbtku7sV6kQIh5Q/OTCo9EIK3GIdG/sx8yqsZed8s25r8w96Tf4ezjipM8Akkfm2577mfukfPfzLdAvgXyLZBvgf+zLZAnkP7Ptnf+3fItkG+BfAv83Ba4EALpuWtkYaesH0+B5NwEnEIDiMUBuAW2wiZfNnZgmbaiajQpf6RAonIflJZDMTYyxXFrpEq7UiHFVHYPLAZtH5kbkxwaYwp55pBTDUhWxwG5kc8KyAWF6/qoqJPHiCot4zrcCRDjoLjCYUbVgqpcXuaQo88I1eiqEi3gwFzCJxb9zsZNByHZN4gayN2LO/ZxdtHruswkDh0CyDIchErKCJiFPCkFsGsElOrg380cWBs4WNZBuNQChFVyqCrlGlSJ6EgelyuUsLl42k4DXpxOYYmEtUt/Wa01cV+F2FQ8xUH8H0an7NKGOvtwd7P1wGI4qyBeu4DKSKmRnNVelixzlnl6bYf207gcogqoEE3xOrrfMeyJZrgWVQJ3QMa1ADSUcFAsUGWwMosEvjvgRS4TnsLDnZmkFoJAkuoqxP2cBgB/BtB8AHChkoPpTixGdtUUWzOVyI5A4uD+SgJJ2VCE38pGRAdK2aqIlAJ0kAJpgOrCPVgInXUEUpl1Ogs71BU8ywr6jAikJki6WtkjKQPpfAWSu2eRNlKh5AgkWZmdRyBlM5Cex2oG6AUFUoBcEkgqWdhJgSRSMEsgYQXviD7Zc5TSrq8gkFQ5ms3VyRFI51vYuePlKwgkUTPgma8hC7uHvvUN2759uwNVBHZ416y8IO/w/c8RSO5nWfvHnzV5OPDsPALJa45Xsk2FUgExLgQ0OsWRPB/5kIpFtj/CVwTEKIRZuQwikPQaArUEYkX5qsBnKZUUmO2yHfiQ9Z1TNAH26PcTAFl6j//F3pvHV3qfVZ6P7tXddLXvS22qffVatstL7Nhx7MR2NgyJITANw5JMN80EaCDMwKQZmq0HGtINgQ80dAiBAAkkJCF24n0rV5Wr7NoXlVSqkkqlfbnS1XL3+Z7nvSo7gZ5p4urPx39cOYqqVNK97/t7f+s5zzknSZ8UiC6SVS9e4DMKGGIoHIGhUBOu2CRKg+GBPlcc9J85TyB1wfMIVDWeoK8pVL4bJUIJpYYxNynouZP5J6E5jTlEAHQ175EChCoClhQgU2YW0FYCQHV1rvHq9yyoThJLrjleV2MxBygjejq3OGs3bttqIciDZ14+aK+NL1ofbzOhvDhAyYLsYJh06gmP344i4N03bsXSEXUQQNza7vXWu3kHpHfUjl3EHowK+SYApzBj6K577nIFZB3zSQwA9S8//yXbf/CojU2mbQ5CWRZ2CpiedasxQtFbu73aWW2o9qoHrKtFxTMDoFbD/KrK5QxziUjp9eua7T/+xid5fnO02Xm7CPDX0kpeytpd9gef+Vs7fKSPSt4ea2xK2sc+9hhFylgFMX9oLlW/m8e68ukXnrPf+/SnrZnfk1WTVCDJaMnuuGGj/ey/+UF75h//yh66fx/zAc+OsaywdX0UyNlYgSj/5gvkVp2bsIvnL8N7RL36XeDeesDl7dtRr6RQLDG/lMg50FiNAgy3Mk+1kvckpdirh45aFlBYJPI2bMp2Yl2H5NVq9+wgyIh5jLavgrAZPfC6zR4/Y+/atGBvzT8AACAASURBVJs5iSpx1qAZ2u8KBNAi8/U4faimt8ce+Oj30f6sX/Qz6U7rmZcWL162Z/7yi1YPahtnDm1gjdIYW2LcjTE3X8Q2q23PFtty614bxqpU1eUZ+u08BQXx6py9/7GP2C/+7u/bCgRSChBbCgzlWChUfs+u3f6cxqncH+Wzr7/f16VqStOlBJFV0Rqs9WRfJ7BTICgTJPj4EuRgndsq/shjH7J33riRzCNIEMDJEnNeBuBWYJ4KHBYXivaFv38WRRtr8LpuMvvIC7t4wavUc6xby9iQzsxhOSbFMXNzK/lP3ahl9+69yf7qr7/geR4/+uMfs2NHT9r+V171/qbcQoGLAfGh9TYYp9UKQOcbvWQ5PYpi6Ic+8hGIe+Zx+n8UEP+Lv/OHNoy65whKwTHlS3HvAlQ1JwlcbKtpJAumx20JC4CSndx7e3eXnYQUrqYfT0EgtvX2Wse27V480kxeTIJ5pEC/aue6zw0OeK5RLX0gzPxz/OXnbeDsCdu1Z5sNXDhPqhmKF+YrVcaLQJKtre5H41MEpQDizRt63cKuxPuvBZCX7WSIf1dRwkf2X77mO86jT97PawZZi/+cAklKwiJzQ7FUZ4cOHIcEm7ZH3ofSEQLJUPmtEki5TIM98bVX7OKZKSeQPE+Svh2uIecLCzsByn2nz0C4BnOxZ23JthA7LWXA1KHuUr5PnLZz8oVxIpvdHH0+RJ8OsY5mGXMiX1959bCdgtCTwqgJwre7g0wuiLeGRqy2sK9bWoa4yKPiUCEP468BQLcoxRBEVJLnWAPA3IyFaGNtyZLMxVXksi1qPxbtslj9XpRD6yEW6BdSY0G8iDRGIxbk1FBUk+fecrSJ5rGq5RELL0FoYJ0mgjmfhpwBcPY1nTlf+xj8+cjXykMCoTQipCgPiSb7U6nMRAZoXYmjNnXVMU9ChFKUSpQkOU+z85OuHFKmk8gKkS8C0yUMl+JkPB21C2OLqEvYq0VQUbH/VR6OZBFoYVz5QaqO28QJ8A5BIpWys1jtzfIzUphD5kjJy5hd11YDidSFdWKbE0JN2D3WovoQEaZ5QooqkUMC7GfYD6Ygj1Qw06N+iuLe7epcgcKY4F21LtTz+4MQfSKgdb89kNYNsm4T8Sv1vuxhtX+msEAqUq3VS6jSr7BmfO1bT7IWospEEdWAakhKF/WNkXGYDQigRuZ9EUg1FBowgii4QKXI2F6gmCDL3JpBkRLhmUWZK67buM72QGR2Mr/WUrQlt4Ks7OVoU893c9eBwCbZCSXIESmQ5Hog8ivNa6vLZlnzpQLrhOCJQ5CG6ANSzmiPNsP5YhSSeISCgZHL48zBBduyZaNdTyaO+pD66ww2tCGeeRMWl7ID1fjRXkX9eghF5zJt29CStE0of3vWdJGD1kKvYI/FnkXFFzqaaHOtd1SWUjWEZpr+lIm02OX5ks1XYXvY2mv9oxRWMec2QQJu2rqFtS3l7evKd5iaJiyuk8ob1VkiO2A3bZu3+vC0HXrxVXvlpT7UpaoJo11zsqKEJMfKMI26WdatoRB5dZmA/Czx/nmpscrqbu0zlM1VT/+pgaAKaYySQVvHn6PIO7OMzTqUulJwxfT8pcQUoUizr3CuyjBelTnk9nf0Lc3rKkxQcZrGn/qQ+pf2U1IsrugZSY2nowpzxdjlUc9fbMPmsqejBSIOwinGGYB5pYZxFVfgEfehse3qMsgteRoUKIBQsYvvaVUYxRqpe9K40/PX+pTjZ9ZtaiencStuFKO0A3aEKoDQyNS5NJ+ARD/KI43ae997C2OYvCvTp6z8tDl+IwOpQiBd86Ws8oKVFqi0QKUFvqsWqBBI31WzVX6p0gKVFqi0wLVvgbdEIN35PldlqFrMYQ0Oevq7Kw7kFc7XJQ4OUiC5Col/x+jFCSR8yfh5ADnyMGqzhM5js9LJIW8tQGwe7/lhQI0zAIV9HICvcHDmGO2WbFFOkVE2/vLM14GyIFsrPwYLoQoUFQLLqzj0lTicq2pOfuCyKEoCuNXpUMZBpxZCqEZhy1RIRiEtopyCqjmMurWbvOjlS88hdRnAc57DqLIYFrmOOUDsacihGQ4ZeX5G+U+NgIUbOMRvohp7A4c9DG2shur5MAekmPJf+J0cwMQ4IFsfoORAkapLAlW2AIR1KleAStf9+KF/4dIV24Olw0/0dttmFEdu+yOvCCd8+HRrvEBtJShJdF1BB0vZeSkQWgA3leMp1EcXUHFdmsG+AUBhE1kdvQDHtYDNYYC4Kqk0nJDSwVAfZeBfZA+gACV6gBf4uysHCaDgCDkmpwEDwhwOb+BAvbeFYGERSFx3FeqskKoM3cLOW99D00UgqWK8WhV9EEdFKZB43XMokA4Cgg7xc42QBGu4v2bPQMKewgkeyDhAy0aeWcQJJK6Vf9O1BrZ9QhEAEXjuYQ6XTvaVLexkYdEPgfQCFfyvlgmkONYVUiA18fuyr5MCKSnlkZNH+qpsAfoIQFJCodFlBZLcDav52QgHeQeZnKsMMpCEhnq78Xe3axR4VzaGezsRSN/60t/Ynj17gkwDxojGyiqBtJo79OYZ5aryaFWZpHHw//Eh0tWbYVVx9B0Ekmz/3E5LFdFlwkpAwxR9SSCWwAd95vlUdbquaTWkOs6/p+l7yk4SaKt/8wporq2GvqEqV9kJeYZSWdkkW6GwrBqlrnMFnGyAFiE+Ge8AdPOTI7aMVds8VkRnT5wCMLtI3g/V6fw3j2pCFi1NqDta3bqogIpoBWubGfJY2l2RsAT56ZXovPcSFckZWRhCIKUY16HqGrtxz002hfotjdVaknGxRA4XOhBJGXj9CWtiLrh1506q35etb2La/vTJY3aef56ii6tGWhXTRcZKb2edbSEH7a4bNls7QGqMPtkBGVJT125jWNLUotDYsOdGm2d+i3OtUm9lsBKKQKDMk/fzn373MxA94zZJVpKCrZcBa2eobBZRJxC0s2MtgA2qCebtajq6FAUikPTvygkIMSe6JRhjc35+zP7PX/jf6EdryCagvaZGyblooFI/Z1/72quQgbQPRFYB25iPf/wH+DeFhKM60Thl7Mv26Ymnv2n/7bOfZe4SEaguiEKTdumsr7Jf/+V/baWFS7ZjYxvWNeMeSi/QV2CQskCmsXobmQzZl770lC3NAoQr7J7fzwDoq1p/y5Zu27SxG9JpHrUX4CbXrTbrZM6LoVQZG5+2g6+c5HtRW0tg+nasxzKozsJUVW96151WxXwrcHTsFKTiswdsIyDyXZt3odiM2hyKgpQykC4Ng9JR4c7cfpH5u+eGXda7h59BjbGE/dPCpVGb6h+wJG2XIiS+FVVphusXeBbi965Q7T7EWtC3PG3rb76Bya6JfJh25gwUEgDaLXVhu/e977Gf/53ftxIFCSLwpMgoQITJ2lWEkFRZAnQF3GZZCDOsS1oHxOF2dXW5RdMU1qAiXhu4zzHUH7XM9ctYOc3SD951x812z3U9tmVNu7+OMiu0tsnaMMs4ikSb7RtPH7dj/SOWJ3w9Dnh/RWAy4ykaYVyx5s6gelvmuhR6X4VyLQ1R2NictDkslyQOUjX+LOAsq2lAHIPJv1ntCHel2drzQXRtayiWWGG9+qVf+He2Y9NG7CGH7NatO+zKwWP2Z5/5E5ug6GJe67u8jbQesi5oLNRTFNDRhJ0j4yjGmqaiiJHZKUhYCDuIrzCWUiI1RWh0QCy1d3d6ftcYGVLdPP9LE9hnMRbnZ9T2tdiCRe3V/c/ZdRBIg+fP0h7YXzEWcVa8SiDJBkuqKSn2ilTxi0CaYh3LM/bXomqLsAZX8wyiIMff8yL95Rp/fBuB5IrvYO6Vha0KKlYJpFKpwQ6/esIus5f44Ifey/hGeYCaJVBukDOVrbOnnjhs/SfGUAAm3XouJHtcJrh21Gob1m5A6XcW1aOIHVmXSclAT41QgOK2bWSyoMRT1ozIiGqIA8/acSu8JOMfsy36wAHIo6PHTtBXsA9kTm1jvPViw9jT2Q2BgDp6aR6yZp5VCes3VyGhlCaDrSDLYJ55AiC7qb3e6ltRMzAXx5iHkXxzJ+xNomTG1GznvrtQhEipCq2mgiLtO1HqBMUPWOt5cQzXKivJpTGKCCDFmDeyjOEc/b7IM5Xymt5MIQDECrktVRC4WeaYDMqUBUikHGS/1n0pi7QGKecuRMeuAuAWQSrVEfoLt9cDX8dmNM5nrWdQqffkUbvPLYft7CjE1CK6IlRiJdaKLHmOTsZq06R8HBFHkF45gPIwKosoBFIxh4Udls7KanKyif4V4Vm01YZsJ1ac3a3Y7LF/1HhOoCgVoaU9UxXz9ooU5PR5KW00d/RgC9eM0k/zpAB5rZMihwTmi+RvQN0oVdEVssT0tYNsnlbmUK2/Wmvd7lb7TCchmIMYA8vMQyOQ4Y8/+5zbG6qAoxHCWuSH1v05xlGefX4SVW5tPQQSNnZ5iEgpw8aZnxZQIC1r3KIGC0tRDPGyc32X7YAca4TgldqvwLyTF9lR3t+vbkmU9aTviWyUWn6J+TbFPCT1jrJ2Cthmx5kH9uzYTkEIZA39LKKzCv1kgetaoMhjnsKP8/2XnEiKMe/ffvud9N+kk0Yz2GbnULLIZlm2dkuQz8qMGxmD+KAPtaMA693SC8EDcYfySEp2FTXk2aPk6fMikFzbT5uFGVvVPNsF+sI8KZxjy2QZxrusVNdtkyjThtkz1GBVtw4lUw33PYflbFS5evRbEbVSAMn2M7c4YLvWrmBlx/ssXaSYZQ41VRGyGBvCuaKNXMEONa3iFooQVkS4t0Bw1/mam81zFqgK8sYiKMSCmjHUc5BrAcGVR/FFdpjyMbHPVfGb1HcJrAi9KAFiTKrCIu0q6z5lpbp1sJTlrv6mn5TtHJ3E1B5ZZzDlJHEBmgecjNS5j/3FPAUdI7BfUhwluIb1PHOpxXUN2ndI5SQbTr2GLBndxphr1J4uS5GKLH313ro2kUgr+hSBpKJD9ny9Wzvt7nv3oEBCXU6Grs6mUidpJ5wj++2Jf8SWlXX2kUf2/RMC6c0ZSBUC6RovZJWXq7RApQUqLfBdtkCFQPouG67ya5UWqLRApQWudQu8JQLpjkc4EPxTBZI84xVgL9/0JZAlKZDmAAbmxU1oE6+gXs6jsg2r48ASwx6mK1qwjVgmSIlErrplsdsoAMIucvQb5aB6ReGuHGIU3JwGWFJVoscfyZ9clmMATDUAGnHlM1BFX8NJM0kVXL1CkQGd9F7VAI9oIdwySAcUXXuVQlfltSbQQUC0m17ohVUxpx/iz3wNCAKgGA6uWdCYND80CWFzAYJrJI1NlTJNFKqMh/vGNWttO+DYOg43zVg1JFHwcErGkmcRC7dp66/C910EEof/bqoGE9g9HCDE/C8uDttOvN8/BiC6VWHAensOU7KA4MTv1ZZq01UbO12tQAxdcZgDWglArcAheo4Dbz8gyTnyB3L8zlaqI7dR3StLkIgIJIXp0lZSIYmEcxTSuQUOWZ6DxGtRYSl7o1EOxCewODkNOKna2F1Y2O1tBXQDTJVySqG/DiC9mUACrBd56AokAVQAjsp+EYHUBwh/CABvmDcUgbSO62gRgcQDUQZSLX2jGXCmETAkBGAYAuwoyVNO9hllBZIOvqsZSI5rUNZYAgwNCKSsvYBF1CEAomnaRwRSowgkXlcKpFo+a/iM8wzhKC0hCzveN0m/TNBWIpFkXyfM8s0EkleE8nuysHNQ1LmVgECSGsDtU+gz2a9/zYGXf+mHwIlu7H2u5cfTX/6S7RRh8SYCSVBMVRng+U7FkFt3vMnWLsgzc77sn/0qElNEmgN3b/q6SjuFVLWsqnC1G228mnEk5ZBURiKRPNeInxFItfqzAp890FtZQ7qecsWxFHmyeBMBIXDT8wiUYSZnK/2fJgIpHKUoFFjEhdTykBNSIanifZo+DJCvEO+zVNmn0yt24JXDXEcNeT9pJwNaUQQ2EhzdAUl6w64eO330kNVDENcACEpZo2sUcbzo9pdUxqOkasb6pnfDFkA/LMTODtrk8DioK0ANfTq1krIlBsHC1JjdiV3aJn5e9zoNAHwC1uivXj5i44Cc56lszvL6uzZ1k31zK4RqyXoUYo2Fnap5k9ii9aynohYAbs0OVGUonOZ5rnGsi/KMVQ8YL8XtaSzUPv+FrwAaAvQpUwRQaxarrtm5KZ/H0oBmzU2d2A2t81wNfTQ2Qa3S36UCmxifgpBqcdBRfT0aKQCWN9tP/8z/amOjZ/iZGubgoo2OL9sf/sHf0S/qPEg+i+XfDVik3XbrdbZ5U6+1YzE2xHx2ArvAGUK5/49P/TIWdhAGVGErZ6MKdUyilLKH777O3vfO7bZ9AxXc2PyJIFnOMOcBcGZzALjM//2X0valL37TUmPzjFc9B2VqkZvBvy8zB7/rvr1Y3UE0QQhkARC3Y6cnaznZbh14+ZDNosyRorGeNu/BZjDO4pNASdF1xw3WxM/Sk+zYU89bev8xu7l9re3bttPJe9kOqi9maMvL2G6WIHOmAarGIGVq25o9462GNSoGyJWgm0YAeGulgJNilXlkGbWa8j+GIEwHaP9zqJBG+Zm9D95n9Z2dnvEwfLEPS711dvs777af/JXfBlRspCK8HvJvBiBM1qdBwYQT8wxG3ff4+LirAvRvWh/UJx3clqKUn1sAnBPAr7VhAnAyTlvu2NBld+5os7tv2WPretY6+Ko2E/g2Bzg+ly7Za2dT9tyRk5amvyZ4ziGRu/StDGtTgnl+gb6jHIucxmTZUjVFJlUCiz9dh/qv8vqUJSKQWZO/zwEe0K4geQHLsgKrdpu9MOBiAyBvJ0reDz38kFtM3nvjXut/6mU7+OIrbtM4Rx8PASq2MKcmk3WQs6jBpuZchSz1RYF2HoDUXKHN422N5O5AajAniDhXrpl+ZxqgWkC5crnqIQmWAUH7+i8ADAOo0t9uv/F6ckXIN7tykVy0S+S8kBdDwUM7ge0CVqWoECit/A/PbKPPbUZ5MDs26Wo6KZCkoIrwDOLMN+979tK1nMb9tY499W5fb1yB9N8hkAoFqQ3q7bUjZ+zShUv2oe95hDkIYpwKfM2ZIpAK+QbsAY/Y+eOjKG6xf9NGjJfM86ya6NM7CJY/jzJzHvWkwFsRSFKf5emrYQpFlG9TgwJJ9pQqbvEsGfpDFOKoqCxMyJXLl6/YkcOvM7+S5QK5HeMtegHae1BZJGsasNIkB4z5cBZ1TZ59X4w5rh0Vggp9ViDCZdmVUE5ZK7knjWSqYEEYZ19YxD5tMTvDPoSClXAPpHUT8wmFCHmeCfcnuzMVmWhPozwh7RGqmJNFAoSrseLCizSCGnCF+TBPIUFJOZE8V1mLcUPsi6TMkzqHe5OqcGYR0hpFixdGKC8I4oR9bAFlk+wcQ4yBIqB8hNetbxHxzW4VFUWU/lfAKjkr5d4SxC6WZccvQm7IRJc5SZlIGdpTa5wKWXIQWQxrV1jkC1ghY2UX5ZmVsPgrLnOdEEwZXkt71ijrDu6ftmvjWmthjLZQeCElt6zsZPsaZS0TcTYLCTQDMbTIHOSWqvybFHQXXf3b4gUbml80zwt4F4EkFWOOvj3KWqS1VuuzCCT9rEiBakn2y7k3EuWs0OZXphfsmZf2O4EkZVojCqQI7TK3IGKtirkcCzcVL9U1Y5PYY1mIyDB9ZYVrWeJnZCNZZFxNT1xBbbVgGzvqbR2qlCjFZFKTFiGBZT3WyDoXYRxqLErZLCvLZdpN89EiY3iVPNJ+wfct8kGkd163Z7dtIAeNocw6yrTFM5Y1rkjxKuZVt5K9NEJfXYbE6PVn3I0ycgFiXwqZOH2xKMKewg5vA55tlAK3JuasJKo6GRcrJ0lKnZLWCqzzlCekvaNUliKQtA8oUWCxTJ9KlZJY2jIGqltsjv5QTLTZ4JUZ71Ntbdjhre2ysSvDTqbU8j76/TrI/BDjk5IGrFanaaNFMuuGOCRd9vdiGodIipAvRaHdQtQuj5ds6DK5SIuEKBYatYpDQslGNNgPaJ8UWOzJOlEWfxQQ0P+0562SbR/NW09/0nynM4EsBxEGBuNdhUC0faycleX2fowpZaNJ1eltxNqkZxWnU/v70B/zzPVaS4sQoco7E/F8iey8RRSwaebQjjbsvDkzNdGHlHErRZT29WpbrR0qHlBWqcZGnr4hAkkfvh8TwUUjqABG17eCAmnzFpTCD+0lO3aS8QhFrMIVnolblRfr7JvfOIVqecU+8IE7nUBatbDzQjip3HxHW6xY2F3zlazygpUWqLRApQW+uxaoEEjfXbtVfqvSApUWqLTANW+Bt0ogOVArw6KyhZ1ARweUywSSQNYUoNnsKoEkwEF2NRxIVBEYzXC45UBSx8FlM5XPG6kxbaT6spoQZB1EqghJXuKwnuJ0k+VQImIqLyJF0cICtwWruAUdhww/Kik/WWAVBy4ddDgAxXQA0fXpcKmjAaCQQ/6BjCRQHUk5Vf4a6EsCFYNnBQmzEdHEf1XyXOf6cfw2jIYsjT3DDATKEAf8QapVL6GwSYk4ojpUVklbONx3UgEexoZqHBXAhflxGyyhTOJAt4ODdTdgYQ1fD5Kh8rmLI7aVQ+nHNvXYDl6XAu4g+0hkj3KQdN/KdyrnIDl5otBe2WQA9JUAZnIAenMcupS7cYZqyUXaZgvgza66JrKQABn4rAIUqPIsCg6ErhiTbUOgDKgSmMJhWQRSnoP5FJ9nUVKcJtsizYFuOwTSzW311szriEAKq+LVPdWD8Fm37RAoIgGCVEJlAqnE9UzzWn2Am6/yWiP8ewtVs+sAN1s4YDfAQdXwbGu4NxFIDare57MkBRKgjEomw4SEB09cscZ67rKuUR4Sz5MD5DJKsfNSII3PlQkkDrEQSA1OIMnCTgQVBBIvh1DCX1YEklRISVcgAVwBnOj7OvTLwi4imxR+R3/+dgJJNytFmHNvXtkoMuTtRCC9/I2v2caNGzlwK0tIViNCCFDOcOBXFbIO3m/+WFUgfdv31D+ktqMfucBP4IMqtkWYAUApj0VgTk5WPF7xzRiE8NDflR0icEFB0z5PlJVITvzoWmRDqKpUAUV8T+CDchj0oawJdUXl8qzQbwROiXQS4Kefd3sl7kugRAJrRo1fqTBEKKgSewagefjSZVvb1WltjYCbVLnHBD5QMb4AUTRPdXYMION83yAEy5xdJkflwpkzVKqn7a59tzCXZO2HHnsEO6fjdnkQvRxzinKG+i8MWO+2TdaB3VMD3v1169chHwLAQukyeKrfZq5M2uDJftSOCezXIDUBjrK0eYRq+zvaAVEhxmsY21N0nMWuLfbEyUt2fDxl04C0MYD1hx+83/YBaJ8/cdSa6KgiMwVmaKztuG6v1a7phUAHsIVo8JB4xqrCx8MApWmscH79t37PLo2lsDNjjgFQXWFMTE6NcL+zXlkuu7/mxi5AxDavBtbzEigsux+3XIOgF81eAyAoNRIoFUCl2f/9qz9rkxNneUtI9CX6AyDMf/rtvwB8VW4S8xL3eebcEcCoeW/ztYCRu7futk29KBounLO/+uIXmBMEYjH3MEsXANoShRT12HP2qU88Znft3ehZJSIZl3NUyNMXcoBOS6Chp/tn7MXnUTudJd8HIq3AXJtnPZHdkwjFEATh5p3b7ZXXXycHos4euGcfBAOERypnTz7+tI/3JLfSRM+tBSDa2rWW9k5bGxaBW2+93uf3A1/7huWPnLP37LzJerGGoqMxVwpsBJwCXEy5NShKIEDnNODnsggb2k2F0XHmDIrFISoh+mQTSl9Mq635x2qKGWQ199rgBTs+OWoXIFluxK6vmfygxdSSDQ2csx/44Lute8M6+9n/iAKJXLyC5jXWlGmq3kW+lLjfhMBEhmuUam09R1XaO2Et21YBczw7X3sd0pcyidByKuVVvR/mObdjUfbBu3dCTt5A7kS3j6FlKuxload8lBT+shcnw/ZlCMihBexKlc0nSzk1jufcBNZDC+TsLSpLSGuhSDzGucaRz308uwT2o54Rhi1VgkqQLKoCWXlJERBh0RfJpd9VFbyyAmtAdYuQTa0Az3ftvdl+9EOPWt+TL2Ip128LzP19ZG5Nsf5IWRUCfKynPde39bj6UHNRlvl7BLAXlsFSAMptKAPaIJuUzaTg9WrGWj9kUQjAspo+cfLUWQg1FHeoZ6dRAcoCrxnFyL7r9tiVc6csNTrMGsAcSf5Xax0FKSwGUh8pyylPIURCWUz8zvq162g3rLwormhhbqqjUl8ZSI2A+g8+NXjN92nHnnrQX9MtlsoEUmAVDAssu1iphSCQpEA6fWrQTh07Y49+3yMoK2CpISO0wBewUquyVnsaBdLgaYDVIsoSxlGYZ5BTIQrk166tO3GbnbdR5k4RoLJ8khquxNqrnZ5npTF31/K8qjTPM65kaVjiGU+ztitfRgSSxkycMRxkhFXZJuw1O7DXEoEUAZw+PnAWS1vI9QhWYF3Y4kGWx+jbVRDvstTSPFMLUxIH+U9CJsVE9iyRazh/uWyLim0X5NHCokisWn//EKRAoazMcs6HfUGc/tgAQR7GirSVvcsKipcCxEWMdUkEhtpFZEaReyigeCmx32S2JgOGPotiRATSPP1PoLWIDFmVRnhN2XFpjEXJYKshEzIESB2lACrLz2k8SkUoUbgIpEvjS9Y3yZwZb2c/x1oEcVGEmXNLRgaWrNVEEsnhNS8FEmp8ZdCUsA2tLqSdlJA9mCsStSfhWYsQ7m6GvGd/WE9BgjKjNGfEGB8aL8uM+zmAee3xpFBUGtCiFEkiAxizInI1v9ehotTY6sDaU+uvCGUR1FKOqn9pbZAKUSSS9N7aa7odLWNpkWcl9czhYyedQBZZ2Mb8m+M6UxADKyzgefpNNYRRDfNaPQRSoQaVFyqfNOu09teyeytS/LPAc5mFRIoW006QRVDB5JXfRDslKN6oZ5y3QBg3Hd3+9wAAIABJREFUUOQQXBNzj/Kb6KtLFDktsAZrrpONtdYQXeMC82sL2XMPv+deVMU8V16zhixB7Xdl+SqifoWCo1HW7BzPi2ZhfkI/SZtK4aRsnSKvp3OG9qKaS2T/GYM8jVIApq4mlVKO989QVFBAoVhgvZXzgRQ4IiICRwZtrrEL5fUXQ422UN1o49mkjS6GrLF7m6u45sgsU/bi1o0bWKvn/Pfj7GOkeBQJE2U81KHEq4/TPpGLqJCGOd+QwcZcXCQ3bH4+BHlUhKykmG0mj9UeCrCUVHmyNmyCkCSTEQJrQRllKr6RYtJlUhQ9UDCjDC4RRmHmEqlepQQUwS6CWUVrBa4hpfMFz00EkvZntewRVAyjtUhtpOci4lbnthr+LGcAqbdERhZkdad9NP1R6je3RqX/TLNPUy6S52DybOtpW6mwwqztbFHZq4noVa6ViCnWDL4nUk3z1uoeUEUn2udoP7gsiz4OHRs2dtijj93HGjXBzy1REBL0l2raNJuvseeeHrDhkXH78Ifv45lyjVczkHj2FQLpmq9flRestEClBSot8FZboEIgvdUWrPx+pQUqLVBpgWvUAm+FQDqEhZ0+nEByeCEwtVolYoocejkm2gIb+xkOCykOI0q3INfYA5JV/RbOcyijyKyJn+vl4LYVQKENAimOtV2MQ41AJ7nE5ziU6BCTF1iio6zKvFcttPxgWyaTPOLFdSL+/25/EFxR+UM0kGuMrpJGAXWkn+C3VhUYImnc5kFKpOBn/Q8ciPXbBQ4pBSr4ZCG3wkFsUZXJ2JMok/ccFi6v4Yk/3khYPEDzvgayBaZRBl2+aGMzI3Y5P0OVbdj2YGXUBQFTh33Ffn7xz7Gd2Yqd1E9sWmO75K8vgF1lgZA9qniVjVveVUPcEQC0U1ocNNWOIYE8VPwWlnM2KSUOHv992HCkAEc2cvC+jsN9B2COwBvZKlUBeJW4ZldZlZVYynEQGSASqSQ7PA7lcxxQB7ifE1TRzwF27KDy8nq833WYj2C3dJVAKufhuCZMGUhqLgGGAjYB3kpSfnDQO0eOxhEIpFHeV4SWCKRWDslSIEkZlOT+mrjXpKuPOMhCnsnCTtcY5vWC5xTUB5ZogyLXKx2M7GhU9X4eQOC5sVk7xCF8mn+JVUmBJPUR78Hv1oooEjDC+4ko0vsl6KdOXnHIrFGmiBNHIpEAhp1AClQ23pcE2vl/kmzxzq5Oc/7Nv5d9G2Ug7X/869bb28sjBXBX5amIF8bP/yiBJOJo9WNVRaS/O0DGYVxWYiKiBEYLfAo86aVTCypDpT5YAXBUnotbDJWJIrc9oR1l8aXDvz5U6azX1d8DggkAD8AujtJGdmBtgPoijwSABeRXEICusSzgYhSF3OTkuK2B0Dl+/Lg9+9xLNjcjRUuGalqIQbcxArAEMBfooddLMh6q6WsxVCTTvO7YELo4xsv7H3rQ9mzfbNs2r6XPYT2Jxc2pU2esrb3TTp45aXfe9w7b9s7b5WmHDdYE3bPKpsn1WkH5dmz/q2StZCGkht0mrUQnU0V8fn7C3rNns9Vl0+gAGB9xgJ0dt9kXsVebj7eQZ7QOK7hOAua3kYtWj/LpNaqBqWhnmpNiont9r63dvpuGAqADDsygeFR7FiA4EpBsJUDlU6cG7L/80WdtaAK1FZXfdVSjp1C+jI0PkzcC0Fa2qGtoVIg6oJKsyaS4k6UNY3DVEkYEktpFeR8FQrSzy1P28Y99xDZuIjeJcTPGfQ4Pzdtf/83TAPnKuVFlMzlziwBxqIJkSaPss1mUIkkq35XtMY9NUR2kla5bAG1CYdlYl8ZXxuwTP/wee/dd3JssrQB9V5hj82Ul2RLg2LP7T9qpEwM2NzLJ2MSOFOAvqPCHyJG1GCBY29puGxgdsRtQQO29YYtbAb7y4gkbPn8J28qCtdBW7RAHbcx/3S2EuVN1HVvfZltv2Q3IWrKT9JfGCzP2jk07rIVrztLnVlVxBV4rg+o1w3NYAbxa0lfAMc/kEBGtLCnZ7mia4hvqm8vMeQsCSXmtGCqYIUjLYxMjdozsja37dth6CK9l5qrzEJQ/+gMPW5xn/tuf+7JNLKNqYj3IMrfMQuYtKz9O44G/K1PCMyi4tlkIQeVwOEGrNU8V4rI5dTme/gcACvhZ4DlU05b12Cj90HtvI3dqu+eCCHBeUcYUVmIri9hcwTMMz0Xsi996iWtFGaK5UcQA82se0kuWVQIVRVjyCJmb6XOsRyu8R4S1StdUBykj1aqefQNK2lnUtrpgFV/oezz8QHWofQFAX43ahrVifnae+d7sHbfcaD/10R+y6OisvXbgkD195DUbB/QWQSE7q2YyVOpRIihjTLkaS9z4rABcCIZRFLcbtm52cFw5Pl3dbYyTIH8txesvcQ9FxvkQ4zKLoqpJbcwz1Z5FAfE7mDd6sd86f/QwexJA1hXs7ShoSSYEPAbWSAKTlQOSYY5agxVbFX1ggXmjSbaBtGcRELMJNd4DT164Om9eqz8cffKBYMuiCnntcK5a2AngDsBUz0BCgXTm9EU7/tpJe/R738e8jKIlrEwdLe2iETrsuSdft4GT4yimuGYYII19ZV6FIbDXdq9l70VeDwSek6c8fylVshDcrjWXAlprL48zrNwgSIssVzSJWmwSMi1L/8hRxNECwdQAURDX2gBy3paJ2Y29O7HPXMfzJ0+M/cmJYUgk1Ni5mpy1rmE+4v1DtGmM69FYikPMRCHxVDxQx35gYW6Cebqfa0lzjeQvFikqwMKuGMZKkvuIMDfmaR+RCQLgW7B2qxMxThBRFAvLDmzcchAOsjENKS8SwD/MfCZ7rhXup1rkAmRFgQ6eZRxmGJ8rqA9l56m9RWD7yjUyzsL0gxh7qFqIiZo6qaWhRfkUmK4xu7RImzF0Nc/2D6fs1Ci/H8VSjDlI86v2LiERDatFTRBIAt4ZtYHlWZlAipARlWFeRLLhY92LXri3DV2ttpYipXpk6rXK+PG1ndfluhYZpyJ69exayPNT3mATmXfLkAtaX6V2VhvJ0kvqUa2FIn9W1+Dh4UvYdl5ydZLURPq+FCWay7Uf0jodZ+3M0AnOD41B8F+A4K5x+7pmiMAs7ToPUaH3l4WdCKQItn11rWsgetuwS2TdZw5Vpqfs07QiKJ90dpxMMVRpEdaSEIUIWRFDjFu22ag8S6gVE55t19Upe71mn5tmsCpewGZUlnQi7UV2OtHDs5mjP2p833TTTkjzRtoXWzbm2SSEd5R+WxOFzONMskDR1QK5cyLIixBr+h2RQJrHZdsn8i7KflfkQ4KCsChzgvJXecLeL3KM+2XIyByq2gLzmuYFjRLttbwoR8cG1rUC622mut6GUtjNpcM2k41a58ZdPC/2D9jeam7sWdNNn8UGkmIzrT+yj0xC8DCyua5la0eu35K8QpHDObJc+yhMoV/JJnEBcmiF+ZDrmJql/WeYk7MiSyJYzhlzLMUhi2Ullefz6UihPoxVJ2NVZwhdowoV9Jx10coA08/pCalgQnauOeZMFQPUMufp+pqxnVT7qHhLhKAILy/802+psE9kD+eJCOuXK2Vlg8hzd7UcYzrLuFXRyuw0fVJELfvFKHu1TorUGsnBWlmGDMXykoOWz38iuHRF6oNaV2RlsQIB6WpCqYtUPAjJ1LupzT7y0Xdz3mGsM/9pL5tjbxemX+TytfbCs4M2iPLs+z58D/es7DrlJDGT6VzJsw+OMxUF0rVavyqvU2mBSgtUWuCttkCFQHqrLVj5/UoLVFqg0gLXqAXeCoF08M5HBGk4fRRUP5c/ha1LhbRKIAno4dAxy2FokZ8ROKVQV/lshwuEMXPQbgYQWQ+ItBXLpPZqbExCIpCAGkUaOFkCaQToWBCBpKo+ASjO8OhAEdgkvPER5DAFFlxlRZT+USoiDqxv4jrK1NEbBJL/mL7rfJIQwrKVXfnFdS16f71ucLQCPOVnpKrSNQkcSHE4PUUl6vPpaTsPcN/dtt52cHiOTo3b5b4TtMWsNQNq71E1NXkVqvY/QKXqn124bJsbaiCQ1tpuKjylnJICCaS9nIMk+79AhaX3EjAv8AhKKSCQAA3ygGNTVJ73AdCcJwcpxUGrFwDmOg7OHbIi4b1CAD9VAgdlSaHX8vajnTg4ycKuSt7mAIIFDnbzAPAXONidHKMqlQPmtqsEEtXdADZhDoKubPGnrzYLyBWRfmrHMK8XEsiJncoMr3meKuXXsJQa431bRSDxuyKQGvhUdW0SEKRRVjkiJkQgcY0leY9IweLV1/rjKoGkbB0pX3hP3kMZOX2APs+OQyBRVR8QSKiZRCDxZxFIUhrJ3lDWMVIh1QAwJp1AIgyba9HXmACDNxFIetSyZVzNQHL1WhkZUIW2gOSrBNJXv/q2sbA79OQT+OpjVVZWIKnPCtQQWCMwOq+SWz2ybxs7jvkG3vZvGlGrqh+Biqr+D8iIwEZOwIdyGAQQ6N9cjcCBXhW0q6HNer/VHKQAZM8H1auAPiKfBHIpzFsfep0VwPd6QK+obCx5L1Xn6nVHsHdRsLQUAe2tbZAjI/xcDYDXBbvrHXcA9CRRAV2xn//Ff2/nL85BdpAvAEjSAqCdpUo4vRAocXSTAtBUha170b22khFRAkzcgHpGdiq95EzovVJzhJ/TZzuVn4P//nQKMujh++yee27mYgGPqJ6uAji/ePKsLU/O2qUzF2wCeyuFjOt6prHm6epstH/7b/+VXX71gGXOXSRUnPyONbvt0Dh5EyiLWgiXr2kEoGK8NwGsLJFfNjLUx8Oh+paq5w1bt1qstYP3p6eR1yC7qJIszgBnaiChixAqzzx/wH7/Tz5vE3iF1lEhLARzbPSSjU9QtZ9fcpC/SGdtIEspSiV8AsC0mvfySnAAZBG/YYGQAntUnY7dmyrEC9mU/cBjD9veW3vpK1RsYyV3/PigPfX0MdpOvABAH/NNBFK9yLyn3LAsz88VUCi6FHwtoFYlxUBJvA+WPAzkJDrOyOKYffThvfboA7cxT6R4xgBUysHjOpmNAMSy9o1nXsVq6DLZJWRe5VESomaIAUgK4FT1eQQLtRTA0yLvsffOvahDGm3bpm1kXuVsnDn1yFOPWyegVjf33IkSU9c1C5Fn2E7tQpETA1w+88IB65nK242d6yAzAIhpC/VLkSZ55kCRDRovssDJcCtS3sjeS33VwUgpGEQcqRraiRtZfzHOAB5DgHJzjJOTWIoeHhqwji1rbOOeHdjiYWl3ecD+3b/5qF3G1vMzX3qS/L8WJqbAHnQWkHcB9M/JizJot2rdOAdBPjU5DWEiFaEqu5URxJyp9Yh+oTEfzEusSBACEciiH33/PbZvdy8ESz05H7XMA6wXWA8WBeClczY0E7a/fvxZ5vmcFw7UQbYJYHWyWNZdKKGUZSELO4G0WQDciOwfeQZODNEXQ1L7Mt+6/RNqO1WLa63ae8ONdvTV1wBbBbuyxvCsZDHZhtIpx7hcnlvmuZr95s9/0pogYAcZS/1XRi2VXrIN6zf6vDIwQCYTYHaSNbOadr1CG8zQ36RASpJzIhWa+sQ6LGRbmho8K0OEs5SrAqzDgL9XrkA0ozbc0LOe1xQxAPjI/TRDNOxFFbYAiJ2l+GNxdoysGcBVMkhEILn9kTKQWB9ELiojJsE6Nctza2KtFmGSY92tZ619+Olrr0B6/Vvv9muARvR9zD9HIJUoYBGB1Hdu2I4cfB0Lu4eZYwG0KcZhcAGKq3902EvPnrK+Y1dQavPzALh6FhkpYVAgiQRcT6bZ6ddPBxX9zCFSdirKTcuF5mOt9cuAsdX0U1gb+qks6aaclHArRTp/J1agMVnb0Sdaocy3x9fa7dtugaDaaKNY+k4wX7x26ZiNV5Ft1Er/bSR3C8JuFXyXkq62EZCagppGMmlikNmL7KfmJgYshf1dAVIqjGVnPM6rN3Sg9ISUhEQvlKR60yLCusS+CW6RNsEqsb2BORhSkX6UxsI0J1QdhaiISd2fxrPs38K8Tw6wOsvrL0OErTA2BJpLFRKMPV5buYn0w1rWnRqUbxEs9kqoW5cYTyIz0Np5LlN1FIVQbbO9dPgs9sUQL1FIr7DKB2STxR/51J6LqgVNJEEWFb9dLRUH+2Pk5DwjiBSUWnpGUmSGaFvtXdp4381YszVDZoiMF8FTpF9IFVSA4JpDDa+svo1bNpFBVe+KOxFIUp/Mo6YUAK+8OS39ru5jPybFzRJ9XOujijGC9ZjnQLuIEGhQ7iX7HalYo6wd7ODt6JkBG0U1rNdQ9lMzdmsZiBTNWxnmDhFIatMIZE1tS6dFm7pdiePPiA9ZbVaXC0syqBaR9dkKRVYr5BXmIfny6p/0eylMtAdrgqTahEpnS+8GJ7d0jSlIkxT2miICRXSrsEREkY9b3mMD+TpNyJpkwac5Xdcpe0upkFxpw9o5Pz3nNnWanzQfiALRuqh1yzN+mHOi/K5s2gLrQqg+5p4s1ygLwiVIOX1VBlIVz1P2e36S8HMCrSg1KoUPS4yF185ftpEFFdMlrX3NVvbiSZtEhRPhechGsKenh7/PWow5TvaR2idVM8/nIdW6e+oo3hqzjW2QdrnzFicbrIR6amYeW22KRqQ6m50t2eK0fjcCqZRDPSubQggstTnjI44KUJlacZ6hFFkijWppExGteh4qKHHymLlRSjX1ec2feh2pML3v0HZq506sWOvYN4l8WoZMU0SrJooMRWyyGpSaSb8TYU3X3JBlzBW4ELWpnkUUwtaV0FybMpHmsKFdoqChp7uZ3EdIP9R4+l5qluwynqdGiPawuheNR60tUulqLRE5VaBvSr24vrfFPvyDD9KGkIghFHyy4xSxx/3lIZ73vzBs5yguefR73wFBx4iFQIKi5UUDBVKFQHrT5r/yx0oLVFqg0gJvgxaoEEhvg4dQuYRKC1RaoNICaoG3QiC9csfDZVDj2xVIQWCpBDscSjmIpdmQy8JuBjBhUeCyEzMyoYNcwLM+xiGlicPWWqyItpD90QmJlFSQsKpCqQgLEzgcUmWYwHqpl/xgFhBH5fgeP6zptBjYzwUEVkBoiEAK/lniIs+vUVW0f+8N8sR/1H/Ty8jLcqbAts55Cz8IihZx8zS+KyAnIE6Ct5RdRXANstWZ4XB1CpDlualpO8nBpRv7q80Ak5OnTgBiT1o3YM0eDuYbAd6jgI+HAef+68CQ9WKB8xP42+vf4norDnMlwDoFI1NizkFUh1eRPbrZgMgQEXeVQAL0mAC07edQfR5ge57D3gZArV0cEDtFVgEKSjXkofAiZ9Q4Th6pvVS6zusJfFQgLeDJAuDpIATSCTJAprmPbVS9XtdUA/kDgaQMJBFIAB9vtJsIpKBt1S4hZSqJQALYkwLpPLY/rwEgjdM32qi0XA9g7QQSKiPlSEgF1AAgK2CnqkwgOZvzJgJJthv+7EXmqfreLS3INuDwLgXSs+MzEEjYgvFsohBI9bQZWqmAQOJ9E9yyyCrlINXwXsreELFUC5mk94/x9xjAwXcqkAQKBIBAQGDpGkQgqW/I0s0VSG8jAum1Z5/yXCUHkzmhCxhR388rsJq+5Nkkuos3EUj6GS/y1BMtgx+riiF9T8CCACaRLiIbvBqZviQCSP8mAN0BH/pPPTkz+rtbjyjTpqxO0nsLnNDP6auyTAT4qGLY31fzBqBDDQSrZycBgqhiVaDO9Mykk0l6BgIoaqhaBwWCRELNoFArAB4QCHvhpcP287/yBwArvA5KIAHcum9Vcc9S3eu5UNxrQBIALPA+DagbUlSn1zI+miFK/V4B3ZTvUQsIp5BwlUM3NcVo10b76IcfIuuHynbyCnKoNs6/dtTmR6ft3Ikz2AUt2yR9MA24E4cIkzXRp/7Dz1kCoHv6iWfJYBmzYs9uq16z3Tp2XmdVyo6IigzOWx19EpqFTJYh2mSKwO4Oa2xvR7mpDDSUWcrrom0KjE0RSAnal9uyL3/1SfvjP/9by4YbyRTpsdGhC04gzcyN8pABQ3kmGpeNDZ08O/JhasiM4b7VP3JU8QqFESgkYl72MgLLpTjKkz1y6607UCE9ii3OJOqjKTt8ZID8qHNOCC0RWj1HuylMXCNBBKye7QIAPb/N+A8IpCzkQkJtAYgqW8M4ZFQiN22P3L7NPvLQneS4kbtSXPI8DQWtiyQbJWPj6ZePu7qqiM1nAqu+EqqkNjKWZDeUpuJfeSrtgIrX3X2X3f+B95CXE1hnxUqNduH1k/Zf/q9ftBbebxM5HF3Kd6JafRL1WAZfu9vu24cyCtXGSwdtzULINlMhr6w8Xb+sBzU2IsofESPE90UaqQBCCkvlbzlBWh4vAtDnmHtXZKkpQIs1r6Gl1ZYBLlPMUYOoHy5MX7Ek1fAdvetQo6KGQBH3w4+9m0r+Ifvicycsm2gCVeX+mf9SkJLK91D/VF8UGOdh4nzovkWOrI5htwZScYEyKugTBV2vFA26fvpNCMXVo/fcZO8kA6kdm6lG2JoClk7KvFDm3cxcxvrGVuxzX/mmFVElLCoAXfZFCrCXWsDnApQqEEhZXl95GK5Uo7/kHJkMSgikHNGcIDVCmrbIcJ0/84mftQ88/D77vf/nd+2JJ56wNECgVEu6lVrI0RXyhlZ4tnVMzDehtPv4e7/Hbc/GWCemAQ9HUfeNj08CiEJasGaoAGKZ300DtI/xuxOoqHbcdD2AKK8FiNnT1cO4Vu5HgoypS75OLKHWUu6VAOfRi0O2vnuNg83jWMvWsC5Cf9l6Kt7bkUINU+QRgXDthABrgJzUvCUbKSlRfN7k/togaDVfTJIXU8+zascmTYB3HaTCI986H0yg1/BDCqRVAmlVgeTEIsQQ0Gj5+QikrbMLA6N24KVD9sEPPcS8xdxWDXGMFrwIeFwqttmrL5+zM4eHWJtZuyUnY9pkG8beKigG2oXSse/UeVcGLIkw5PmW6AfKTIvISleWlVLRiOgG4J+mXRboQxn2O1JwVgHEt/NcQ8zDoks216+xLfH1tibaaZ1NXSjTIEV4flOlOTs1d86W6vm9Rgif+pgTt+ozJeb01o42cpAasaXE9oz3KkEELc2O2MTwRVuAPK1Cyl7DeNH8GnPVnlTVNcyjEJ8MVM3lOZSXUTKKNm/vdfIhI7UKhMcy+5EC9xZTfqMTmujoeY7K3asid0f5OOrWUrAuk8skYlJjS+NQa6nWjWQSAJw1R2vqCkS7xr/yOfNsUrPsWXvWbWFeDds/PvOyrYSbUcDV0day8JQSLNhFuuqb+xKBH3IVO6o55lG0fTybtFu6rRJIAshFDof5Kl3nbqyOe5qTxgqGakTWeyhNlFdVFUGhuGQxxoMKIHStSyipRAIrr0r3oCetNVnPVsB+sB6zf+Hv6cUFt6DUh6wgW8nG0hXXMGZFFGSl0mGNTHGvh46f1QzvuU8NrIPKZcrTrmmKmTwvVPv2qOwJlWfVZnVkzInoENklcsJVlczjVSK5ua8oRHd6dNAWxy5iY8dawvPRPLvsGToQ8kww69Z0kdW12eeYeQqTtG+YnMJyj2eovUJQvILChd+VIqYJW2itq0wJPn+20Z9UdOKWuvLJ5d7SKSnYRUDRf1lfgz1L0EZhqdD5e0iFUrKUZS1VO+QhQ0RqSP2+RP+QXZtb2EktJFW/W2Brf8if6VeEQdkkRP2T+49CflMkU8UYiUMqui1iHFI+5pbD27aTwQexIwJuFnWUMoOkchaB1ELRQ118wrb1QFyHL1l0cZg8QdpsmXPWMucrxl46FaKIhuczy3uwrmuGWEHJlWSMqG86kRyqwdqxjf6rZ0PmKD61KspRbp6TQaw7gWUwNnSyKEadNcO4dfti+osKzvSh/tVEH1F7Z3gv3bPyp6Qe81MSbemKcrLFAtW++hsKXuYJrRNSfyex8E6gztL+RHPs+NiIP6s2SN8Yh8AlihGGL15hW8eYZZxUi9Rz72jZ+ykbNrB2Xc0ClG92V0+9K5DitSl+BjKLd/e1UdvFUr29+sqYHTtxzgmk+gZWMrewC4odVgkk3cuOBw5cw1m88lKVFqi0QKUFKi3w3bZAhUD6bluu8nuVFqi0QKUFrnELXAsCyWEHkRoiDLg+VVYGNnYAkezulcMjAmmaw9oCB1jZ2qmC1ukXAVwKH+dgsaa6YDs4MKyBRJJRkwgkBVRUc+gJS4XkRI4aoKw48sNZmRTSwUX/ud94mQNyEkk/GyiFHEAX2C//eq8wDJQ3b7awE2DoZJE+y+/n7+F8iA6EOnDqImQXFFjJeHaQjkcqo1NVOt/LAEAsYPF2hIPYF0awXyKPYSf2MHmUDOmRQZQ3VMtD7KwFaIly0D8MEPOnA5dQJCUgkNbZdQDEym9SzkRReUUAdlL6iEDSgVR5xrKHcDs+EUgcfotSIEGgTHAIG+BgPQCBtECbr6eKdweH6E6B4BBTrkACkC8qA4nnI/JIpJ/raNwCiXuhErUEAJwGQBnggH4CEE/Pb7sUSE1Y2CVlhweBRPUiqJJfkzeL2l8t6gc8viEbNKHbEFozVCWekwIJC7uJMoHUywGwDYKoHtsK2d0kICUEoCcE7ACYFuXh5em+byiQlGGlZyZgUJerdhAYlOHw3gcQKQXSq6rQp4eJQKqThRMPpq5MINWIQFIVsRNIsq2r8p9xAgmwVUTWtxNIvHc5AykAUtXBhRpT/Vjug3oS+k7mq//wtlEgHX/xOWuHeNDBWiBjYCvH4wAgcGBj1a6xPKes/n0VEP/OqWa1mjYITqaqFMBNXwW2qAJ5lZQR6CIAIilwGFBAQI2TRgASAnD0Z4ETIoX0O29WJ+nvTmLwoWpSvWcE8EXqD4Eyer0EgEdAdgJEYEvXXItdCxZptfSjuZlxtzPJAZD8zK/+oZ0ZJDAd4CCJ+k5Asa53anbG3yNNH/HZhHbQNdQwDjOA1CKbdD8CQlJYLra0EaoNaZaE6Orp7uDfS3bH3u32A48+aEMc9jjPAAAgAElEQVR9r1s1Ko715CFJtZdC8TR+eYysJDJvzmLRBAESAbAQ0HLfA/vs7vvfQedL2md++zNW1bTd7v7A91sdqpdqiK8E9p2yL1K2iGxcooAlEyiudC0x2jKr+YbK6ULgrekEj0K0le9WAKj8tV//tL1w8JQ1dW51+78LUjvOjAIeAbYyYSwz/tRnmxt73FIoEac9GJ9Z2cGIHGec6VlqrJVU3SsrF/pKDb5J4fCy/eInf8xDxXOZavv7rzxt+18+w7xIO1I1XgBM03ONCAQtP/Ock9v0OyqKo8wRPjOQH5IG+BXgVA3oWldasrt2dKJA2gdxrCrzZRQFECiaOwBCx6eX7R+fPmTHTg6gooHopWJZFlmNVHMrD0Nz1uzivH38F37Obn7wAWyBULTV0k50j3gB1cLImO3/u7+yc88/a+1kxLQmG7E7I7wdQm++Km3vePAea+5stVNYD7ZjA9RJpfwSlmcLtFUKWykR2W2AW00AYFIoeu4C84XUtQIsV1SRzdybhuyZQt0gS7UF5kBXYgC6SZk3AXmzQFukWB4WIG1qO5LW2t1J9sU8uSxJe9cd2yGTZuyrr5y3s1cAvBtQjzE2lhgjsjBStpA+lD/hykHGiOd9Mcaucr8qBPA8OK1DAXDpmXm6DgDYCNe1t7fb3n//nbZlQzfEDesJRRpVqKaqyCGcTa3Y6aEZ+9Mvfc0K5GvlIAo8A0cB8iIFeD2RRT4HqJpe2XTAcsE4ZX5Rfykz0VJmjI2PYjfVYp/4xCfs/Y+8H+B+yU4eOW6vvvqq/dnnP0f+kuYCZZ01eEX5DISAXq2JG/qeW+6wLhQTfQP9DjoqVyfDdUg9G8OergiQnaLfD01NAGKv2M4brvMQd5HQAveT/K6q6gu037zyorCHHafCP8HaKhu6RdSpCdm40ndHIaZCkBNJ/r6WfrceIPXcsVdQwWJ3Rf9sxT4qmJOkqkoHFm7cq6z0mphPJi+PikqxDhRPIcaACLFHn+r/zqnzLf/9v0cgFVCqaM8TPHPmhkID2W9TWDS9ZB/44IO0L4/rKoEE+ZxvtmOvkrv2yoATSGH2Vl4EwWYrA4CsUL9tm7dBXk+ReTZlGVlKihhSDpYISkUuQbCEIAXS9JsZgOmcrFyZkxdRWq5gXVaFxdyaOgB6yJoofXZ9sp0syF5ryNTZ5o5N1kiOWYw9ySRK7HNLg9jakneVgPDA8ldA8BKk4DKqtLXr11oThHsSxZwIi2qRuuSkzVy5bPPjU1Zclq1iCeXDihO1tdhpVUMoRRMoFyJ1TrDOoRatrY/Y9Xu2O6C9DAidRkmxyByQoW+o6EfEpzLrPI8PVZkUnyoa4E1ZL7h/KVPKigflxCj3RlZaEQWf0fY5+sc8e695iKYl8ummUdMhALI9N9yGtd+CvXz4pOWjPAiuKQRZIMLEFc1STtDmskvzfasKJ2jvEARFNTbOISxMY6VFJw6kQNJYl0Vbjr5fxZSwe0uzbUeFlJTlnbIHAeOzvPYypKAKf7KoaZRnVGR81jLvtdBGem/N8U4KMO+reEP9WwSJ7kWFABq7uh5lJ7W1tXgmkFSYJbcIEzkOmcHriAB//XQfKjGpcyCQKNRoZozlIYGW+Pkcc7gIpCJzPiwQ5G+TNXZtYO4SuaI8LfVbzScU8SRbvT3ijKHM1GUL8dzquaQgMw3bUDfllMIRO1IUaVs39qICbILcW/K8pnk8OLUH01yhvYXvM9TGZXVWK+SxVCpSJbZj4ZlgHYuwX/B5jXsXSShCS5/q5wFxxLmGOV5WvH4u0DuIxJNal3mmAPkuxVGWfecKyh/dd4GxIgWO9yVtWzVfqBCDPlnAfnV4csEef+6AzWa4r3CS8cUcrWIJzyXCiaG13W6+9XZbT8EZvcAmsLaLK0dPlB8FF9XVkGPhMdu1IWs9jcxdi8cpbphmjYcsgpiDP7P5VLXNjpJRtaB9q1wMosyDrGUoj+bmlWEUtUaI3MamDi/SUB/IicSUOkgaOK0vyn7i2UggFxQGZdz6MKGzg9pMhT30H7VRnLlW+ynNud5mula5MrA2FuivUuypDWQvqtyl1WIizafaeyWwutTeTvsuFWlJvao5IIF80BWstPzlS8MQYrOukhOB5EpMrUCcH5yElL251jKdQyGQ2jsT9n0fvZ+5gzkbAklkpPq38vdEIB07MmMHDh217/2+uykWkgl7oECqEEhveamqvEClBSotUGmB/yktUCGQ/qc0a+VFKy1QaYFKC/zLW+CaEEjKCwooo8CWQyoG/zsHTxFIbNplXycCIsVBSUYEIUKKwyh4RO5wlEQVkrEeKoqv44DRC36MeRLVaxyqOAAJ0K6WSsYJCj49iyggFdxizj/FV/DzrgLidzzbJ/hdHVJWJUglrlUVmn6FZYIpMODTh16k3IYCUb1MNLAoW1U6uWDHLyEgXfxeJYNRNbAUQTpAUQlbAOzMQl4McwD96uywvbxEpTPh7fUAFcvn+2wTwOodHGo7OcTGIJIOU234p/2XbB1ZCj+2ab1dj8InIYWTbOYULl0mkHQQEwgsq6Ag7FUHIw5ZZQIpRwbSFMTPBTI3BgHKVUm+DmBsC5WhXYBe8n8PLOwgZzh46fVERukGnQTTp+5H1j4cypXjMQCocAwCaQawRhlINzTVoh4qK5CU/SACKSgI9HZWe4eowHWSR6Sd0qQ5YAcEEgokbH8maN92XmMjgI1nIDmBxGEU8NwJJK5NVcdSSf1zBJKefRUPxs+FtIMIpBUqwK8qkLh/EUgRnkU9zxzoBpJIGUhULTuBJKs67FukeuKAWycLO55VLWCGK5AE4PMzUrk4EKHnLVCgTCAFFnaBzZarDd6GBNKp/S+6WkcAbwB8BARSnj/7k/ofIJDUz0WQ6v6cWFJ7qKdwz4IK9H3PzaLt9NXtfQAsRPQo6FoglR/qeWMBbatkkleLlgfbqhJJVi0CLlbJLf2srjFCH5FaILDRC0ByZUfEmS+idN45KlYXAZyWZyc9iFtWUsgNAOT77KkDJ7FfwdINcLG9Z62rGEZRDajiOg7opUp35Zp4npArtcjHYpz4PUBMKOw5CyBXC3AtWzfZqjSTy1ETWbE/+r1fgzxK2aEXsArsxIIPMDo1S9A7pNMcYMuZvnN2+tg5SxYbbSO2ULG6Ktuye6vtummPPY5CKoOt02M/8lOWrKcSGAKpBKGRU6g4fbEBcDoGUZqXjQygpQiXrCyBaO4oZNgi95hQma6Ae+bWBWy//pcf/kl+t9FaO7dZP2T0yPAZ7nMWgmOe+2J8KKcA4KWpESshqqFjEXIsAEezAGHKdKhWdpHa3OdDrI5Qe7UC1uk7yjf6oR98j917311kQqXts+T1vH4UEBoiKk1ejIA6gYJRAJ0sZIoszgoO9KDimhr1qnmpTqohARYgkGJSlAFa1WABuKczae+5fbdt7koAwGNtV8/viuzE6i61yLz4N4/b+fNjjE8sq5hTa/iaYY6rw6IqCVBdDRjYRkX6T//Gb1mOSvxsaRnwjLDxeLMtDY9YcuaK/flv/gY5LGHrQIHUDzA+DhC9UFqw+x6+3zrXd9vrKDYyA9PWzHvmITsUxp3nmVTTHo2sF/WQDQmtaIwfgYqaj9VXFNqeVb4f9yzbtyX+XYojEUsxgY78wtDClK1ojgRIzcFstXc3WEdPt/WReXfzzbvs+u1tAIWz9pXnzloV5N4rJ09jfac8F54t/VIAsJ7LIsC3vgrQ9zEdTNtXP5QJ4tXePk+p5lrV4sCQrDFQC9bJhPfog/favtv2oPbhHsIUHXDNVWRozNN/zo7M2p/87ZcNJz+ynnhGyqHTuOA1RUGLiJLyyBUwPl4EJAZqQoF/Ui0kAJEz9FeRnr/yqX9vt9+2D+ILEJG1Pw+Ief7CgJ290G9/9hd/DoidBayecIWgxvUKyrD1KPFi02m7Z/eNjM2MTbBWxAXuUymf571jjU02xTw/LBUrJMCadWttx44drizyzBDZK7G2uYoRRYD68gwB9TMijZQlyBxYQ79R1X2cAg8BtBJGRllvmlAfrUOdVZWeson+UxQ2lJxA0msKHF3gdfQhUi0OYLoWpdPs5ARKwGVrRYEU5x6kevrex0//yzdi/z+/sZqB9J0Wdm8mkMIA0vl8vY2OzNlT33zG3vf+B5n/6bMRgOES8wp7LhFIp49i6/jSeQuTH1TN+qhVXwSS1EZ6/e6ObvpF0YYZO7JsFNknkqlaimBlj0nFgF3eDKB7GjIg3oBqToQ8wO/KAqQ8ZP5a1DlhCPrQPPl1rOfd0R5rsxbb3bXTerGxS0DynRu/aMXuajs0/LqNFidQ36FCYzxnyV1TZtt6VIWNzLdR2lTzcJS9QYm+Nic19PAVy7A/Kcq2TDkwWMglIDIiiVaUFT3Y3q1xUicHUdzZTdYkZENmGctLCAcpaNP0nSXmCP2+SCTZEUqpF2FvFFH/oc8JeNf+SAVBRZSPGnvVTtYJhA+IA38tKY9oi4nZRYB69rkpOhTKkm07bqC/D6MunKB9IJAgp6VwcnJDSyWjygkk2jjY1gHK8/cqVGWUSgB6Q6pBneSzwbjXxwpMVob+nyXPpreTXKktayHFUU7xWgnUeWGKAhZ5RkWeq+aJiwMX3E60rbXbNmyg3V2VxJ6AMa22UPaR1mrNNdNY+01is6xxWQchW8uzkBplhX2bVI2ybnQVFnPOAnPGheFRGxydxA6zJbDzg5RuwvJRWUBaZ1XoIBKkCrKxyJxdhPxv7FyLCqRsgyhLTEjIEIrLaLLFSYQ65s4CKtcQmYF1yknVHpdryECYe7YR82sDe9mN69awFpNpxbOfc2IBFS3jVMpZVwkyP4pQqGW9WS0ImYAYGyaHtJssrPpGskfZd8c1p8keELLfySzNbaxh1fRZ7UN876/no/IH5SKV1WJOHkFmZKU4pX0y7BVETuvTC7o0B5fXCpGGOfLH6KE2SD7nt148Tn4bb8V9l6SohVzz7CbmoHnWnjVYdq7fst227Lwe5aQoD/bAsg2lj6ex16yLLtqmnoJt6aFIp+ootq6jFI7RJxmXadadmRns7GaxDWTXqyI8Hj/0CHay5CHNzS7zrNgLtZFFxhoh4k3KaldSSXGrfTzvpQIUnWOUcylyLQWho77eTH9R+2rPpEwh9SGtDl6AI4vDck5oXOujslTpryp+ybD+Z7CZ1YdIqBDFDfpdWQDq/aJSfLFOuepZFnqcZ0RcpVB26/nJxm6OTNcl2tn3k+UMXFfe6sylwj36iVTxyiNrbovah7//fkhlTNND7OO092UIqR+hC7bTxxfs+RcPOoHU1s7+j0KWCoF0zZetygtWWqDSApUWuGYtUCGQrllTVl6o0gKVFqi0wFtrgbdCIO0vW9gJOAwIo4BAcgjSD2OQNQBouM3bLODWNIeJOTbyS24dp027fk+WHFTHcWBeAxFyEweAjVS8N3hVpaoddXBz13gODmWly9VbdooiIJXKH6tEj4C34PsikgL1kP9o+ZBYlss4CeWv4sQAH175rm8HX52k0m/ra1mt5MCdslbLlYnK4BGR5Nkh+lkBa9xfnmreWQ5FB/Mp+xJ5JiMALY1tnVY9eNF28nN3iNTBwz7KQf01bvOP+1AmAaz+KATSdVIL6eAolRBApgP0AhHKZN2qAskJJH1ymC0AmBREIGF7MYgC6SIH62XafS1ZApsbEtZJJWMSIC6kHAPAXAUu+2tK6eTEWUAgeTV5mUCaBzQYAAg6dgVPfA78AYFUh0VNQCBViUDilCoLHFm5CHjWtTmBpApGkRQCoKRA4rB4DnD9CFkgE/xbOyBjL8BNG+B1Ha8hAinB4b0eMKpGFnayrfknBJLaOQiw9+pprHXeIJDIQAKEfBYVyKGrBBLH6FUFkogk2X8Bdid4njE6qyztavh8g0BCgeRWXspBgoD65wikslVhYNgVEIqreSOZf3j7KJDOHHjZlS9uWcM1y67GD9qulgsUeVfHzZv+vKpAcntDVafLP94DkdX9ArpVw6SasarxUdDri9xROzjhU1Y++Jh5432cctN4K481J6UcZQlsUZy8KA9D9UFZyOirQKEQz00fAvlEIDkgAMCcpN+ceu0AGURUlc+OQyJNAJoUyQHL2ZGhRfvycwcpfq5z8D6JhY7s39QeC7JjUUWqck0EepQrhZVDUIRElIqpGrWIKtPjWL/MzKWtd8MmVy3F8eUnmck+9XP/2m6+bZddPnHQrlwe9EpegYmz9PFZgI8ZwLgZVfKfm7EWxksYhVEhnLF99+yzBRRStZtvtn33fpB+Vks/h0aPAYApzD4LkarrkPoHsLuovBEBmYBDS3xWCygHwBLg41MWbXfuzEX7pV/6HazrtkKY1djps+cIzr5Mg8tGbM4zkPL8Tph7q8emLVKt4GxAecgnf0+pjyCQVCGseaxEX1mC+GjAGnCRe49R+fyeh27F8uUD9spLx+3rjz9vQ5cAixm/K9gsiagIAyqHfS0QwQKYRUYE+BzWc/wc7awq5WpyaOaZLFYAl2oBihK08QYUXbds7bLbdvdYRwvjtSmoLoaBAgQO23/722+h6JqgzbEiRBVQHyPfgfaVUlCWOJ1rOu0CZPn//pu/bbc+cL/N8H4xnnc1v79IIPwGrv0r//k/W/rcECqxgk3RXnMAy6Mzl+1d73u3rd2ywY7sP2L93BdmOhABKOoAuRIoxQRChkR8qojB6YjABsm7I89kGdBSAePgfIBT9HX1Tynl3O8LWyGKIwZpx0WNF65JCtbeDe1+zUNjc/au++60tpoluzw2YWdGStjwPWS//9nP2cDIZZ4J877XEPCajCMpkPQ1CAvXmBNJtGqTxBusqo9UxKF/k5UdlfJMqQDRJRQ1Wbv/9lvskYeoum5GIaKcFeUbLZJPOLeChd20/eVXnrD+KSrqeY16+rMC3AVsZqV2ZQJQj3NloBcwMM4FEMoGsmyTKbJKZOSnP/1p27p5C5XkWBLSJmq/CPP16dOQY6hPPv5TP2nTKGQ1b0ZZiwRGxgFtQ1hGrkdJ08r1r+to4RoAgAHG61pbLQ+QeHrokr0+2G/zAv5Zx3bt2gX4D+ivdZL7l81UEtJzUUoTlAlqp9HZlBOlTYybKvp6O9ZodWT0FFifJ6cF/EI68npp+lQXwPLuNWSr9R2zRoiX+gR5P1JTApAvQRL6HKX7px06W9pcWZVn3W0WgM74SUJmfv83Tl2dV6/VH4499aC/lIe8e+GK9jcqmAnUpZ7bAoGUy2GrN562x7/+TXvkfQ+gIJE1m5QFqJOxsCtCIJ0/PWFHnj/nBFIEAFtzex5GQ+CqXr8BpUgtY2xo6DJ5NZqTUDdABYhMKaF0XIKgWF6G8IOQCjE3itRbZByI2MhjJ1iiHddAUNYwJ0cglRoAoptCKIMWora9aauta95gzZDmKYiYWG+TnZ7tt36USKOL2Ds20d8QNS8uzdrajT1kF6Emok2jkLgROrIsLDNk0o30D9rs2Bj7HixS2UMuoVjCLRQyACVM63praNvIfA9RwO/LCgvpkoPPyiUTEL4AcJ7BYi+HTR+dxMd2ROuAAGkRR1p7ZNPI65WwncOrl34eR6WqfYHWJPpXasaJy3lUL+l03jPNZhehGrDoXLNxN6RWwk6eOQ+5jHoOhU1VNVlD3IOICmU9afdQzd5Xe0dZrYlsXmFNq4JkjqAOFIEELWfFDBZcvqYGBQSuCGF/g67HboJ87u1ssRoVIlEcFE6Q/cW+OoraRGum7ACX0twvKrzWlnYvRGhF5aK5OMhBivpY0VoffEWtC2GnAqwUZKBUZSJOlpSj42QBz56xMsq4GRi6YsuyRIVA0jiNw+40slfNcr3LytBkHhWBBKuHwha1DX+va+li/aJwQXMmgz/FOh1varcQ7VOk/YnBwjp5lnlg3GogPSP0TZV7RbjxJPtBKcdlV9vT2Y4VJ5mFzLNSIUltFexpAhtWzdv6uwgkUQZnL1zCNvacXR4etOuv226dHc0UR9S7DZ6s+TR3sgLSzhQ2sEaGnNELcnaUs7mCDWtgW5dlLmE0QJJlIKhzkEciqnO0s1czaV+ijZIXHHHrkF4h7r8qhLI1F7LTgyP21MtnKeyi6+pnULeqYMQJUlR26pdF5r5aCh1u3ncXCrxuzx/S81e7TrHPaMdCtzGeset3YOfXcZF4s0Gs/5iRmJcWUcel0hA7y6joDFtcunc6TTtna+mbqHT4uWaeQZh1dFEW1ZCoMYouRKZp/651w1c5FfihmFLtVwqlUIrsSFkItqNI0/5NdqoqAZKFYEbWgqwR+lTBhT6cIOXnZHlZzXmuxHlOyveSLK1FU0Oa6SNLuy3Tx+IUN4T4JbW1vz4KQBUNzc3Ne77gCnPs3MyEZy3qOVSp+JD+rWflPy/FKXOV2jHE/qyhucoefew+9hI8lxKqXp0zIQpl6VeqarTzZ7L25NMvuoVdR6fskVczkALHCj8GVizsrtXyVXmdSgtUWqDSAm+5BSoE0ltuwsoLVFqg0gKVFrg2LfBWCKSX7wwykK5a2OlPAjJchSS0A0JFIBs/M8uBcYoDq4ikJedyBBIKauRwxCE6BpiwDpDqJoCCzeSa1MdUSa1qPg4UyuURKMlhQYdMkUqBlVzA8bjKKPiTf88rCfVznk+jrxzqy/Y6CiEOu+VcmRRycikgkPTVX8m5ozeIpMA8JCCQHPHSHzmMFDjM+l9Fmume5FPOa4tACfIoqmweMuIsoPHfXOizwwBesdYOa8LG7npe8VbSkDcQhhymWvcoP/9HZy/YGg6zP7aJPA8C7EUgeaW7bNxkMeLZIoHaSxZNVcq1oR1cH6KqdA5ZReydpEC6yMFuCDXECgfgNY01tgmyqhMgLqHQWg5/ykCi5C8gkFZZt6sEEq+nskVeRwTSBcifY4SPz1GlKQu7G7GUkXqoGkKK050VIFsKNIC7kawSSASFyA7CyTYO8wWAJGUgneFAeHhs1Mb4h1YAvfUAKp6BBGAjVZAyiRoBAGr5DIvocjBHYFlgYeekB6CxCEH1CYW8i8CTAkngUB/Vks+MT9vBNymQAgKpbGPHAVmWdZxpvWI8qRwd+kct7V8LSZfkekQgxcsE0qoCSRYxgQIm6B+ufPsOAkn3uvIPX3nbWNidPbjfLbQE7mqQCABwIlKtJ8WclGY+Xt4gkvR3jScnxILhBBBfJlFpg9VKaPeTF6guOxwB7J7RpewcDvF0BPVSr9wViuIVrYEd3er7ubKpTCZJGaVrVBi2VAQCuYKskcCSZB4ATJXS6mBONGkE8LxrpNAhQ2aazITUxBBB2KPE7SxAPkLGAOJdSBXtM5//CiWvGBiS95OAOIFC82u6gg1ShBvVc1WWjkA5gXMxgC6BfLLtCWN3I0I0D5hSj61YAxk6M+TttDGe0pAPj73/HnvovtsgIlfs+eefs/rWNpQlZKugeJKCZRJl1OBZVDpk60ilILfH9MocmTsN1r2VSvxb77MN2/daQ6LFAdjFGIA+1xbHak2AaRV9UFY5Ak3z9G2mHCeop+fJe2BMLFEBHwKIyZEJ9MyzB+3Jbx0AbO+w0+eGPduukJ0D0EElkKa6HwBMVmHVhN4narALCgM/KhPF57SAyIsAgEslFORTLFoUC6WFqSv2Cz/903b/vfuoOl4BfKq3554/Yp/85K/wLAQ+awJE3cTzkE2P5vUcgPES9x/mhnO8TjWVx1IgOcgtsoGMkoCkwrKIub89krPtqJDuvnG9beBrazMqQOa8HGDX1Hzevv7MMTt+5hL5EoCHMVQGvGe1yALUWrLIUyZRDIKhecsO++Xf+k3mN6wMU7P2+oHDdvrAK2bjw9hnZa0B0FsuXXO0w8XJK1hwzdk9D9xjm7ZvtjNHz9jxZw5ZbSlutYBrtbSTCI1iOd8nyMMIwDGp1pxkZ25K81wE8MmuSe0Wlj0V/yl5Yl6qL6qhL5O3NIOiAxbOq6t3bEI10N5C9f6E/ci/esyqFsftwoWLFm7eZpGGLnv5tRP29aeeAmAEMOaJx5gLPZuD5yTFk4OJZfuggMoISC19+LgMlsbAdklrJcBcGNCtFkLp5u2b7Pu/9722prvFA8oF9OUIoJ/AWmlgZMr+/qnn7ezorOWV+cG9iICWOk4qlJzUEjw3XYf6jc+/aofy9KH+tQhp8B9+/dfsvvveCSHDuIWoSbMWab2qBSwdJxPwE5/8WXv95AkItWC9rGZOkqJHZBT17Xbvpl22A/ss9DKeZbTEPTd0dNnp4SF78sB+W+F7i3yvF4JKGSmtjMsm5gcHxFFAVAOITkxPWZqsG80XQ9h4yYqyg7lQ2Vgd2FAK7JwnF2YuxRhiHGjlkn1XLYNsL4Ti7o3khBUgKcllTEM8yB5PAKXmJ4GsGjMikKSQEAndRPV9EoVTjDHb+eO/GjyAa/hx/OmH3nimvl4Hzz2w9S1bJqIGzGcTNj25aF/9h2/ZIw8/SI6Q7AZZy2V1B8FbQA15sW/ODj1/kgwhlD2QHBKOyqpOxKRkxAmIzqbaJgiRK4DMS5YT8CoKinmtwGCDR2NrwEivbcaOsYcikqTnWi1BHGVnpy03PYY1L3s4SFoRSHEm1gaUMWG4iJs6brKGUhPvzXPDxnGlkbr/5rANLg/bieFjFm5gnNWFIWWmrXt9pzW1oU5hzESZr1Rw1CzCiv/GB6/YcP95W54bY3/BC9PBRCCp6+cYv3VNG23Hjbei5OjlUUEyzHNdzMGyURVoLvssWWzluJmC8n8oUnD1iNpU+yzfc9EDPfNG+zB2YyIw6LMCqLPkwi2hqhYZtQKhlkplIIEX2C+hkqvvtK2799qZ/iE7c2GQObkZkB7gnTklxLwuIsizoqTq036JOUw5OyKLpXAJY8FVXcWcCYEUIZulBFkR53qWIUFLKm5gHl0gx29xoWg3bozbjt41qDEh49nXhWUrzPtE4vqK+pp+Ozs163lOAte1nopcd9svVwAjr+kAACAASURBVMmg1JMqg+dfDYjvc5wv2UEuXop5VCSBCi4yUiDR7+ZYj4dQHl0ahRxsrkXxxdrKHJFkfquH7BOxIlVijr60QrFASYoeCjFW2EfUtHSzHLc48Z7n+ynaoa4HdW7LBpuV/5omL1SpNSreYL1U7lWEeasKq8QYrxfhOusgFDpRlLVJrah1QAQG96DCkSLXrKlQxV0wBq6eOYvqcf/hwyiPR2jLnD1w7+3WRnZUgk1gKyRUG9Z+NTxfkR3KWPJiEu1kRR5J9cs1ZLGpZZZ3xZOItmVsGp04Yuyr30iNFJxD3tjnhBg3sv2MSmnkatqiHeu7ZC9gISktDmUhPlfJTnCVIKyrbw7GI6/TAnm0ddde7oOiCuau2ekJuzR4ztZ3tWHfmLZbb6qzG3ZP0T4DFmcdKnAtepZ52gm+kL8rD5ICjyXmhHScYgzaD4IsydliehpSXapuHrcKBOog9XUGUqaQErik/pXNrRz55tiXiUBSn+jowPaOdtH6rHaaV36dVKzlvZzUQip2EdmoOVLFA1nmzUStMqVE8ivjLMiZUn8V0SdiN4x9eZJiNOVUipRtJp9J8+wKNpUxrm8FYm0GhdxCWnN6kIGqaw2zN9KHFNCa633vyJpb1wCB9JF7nEAq2ZyfM2PsmZTThHew9Z/P2ONPPA+BdLd1sueQdW6YeSKwIlexRDB573rg4DWcxSsvVWmBSgtUWqDSAt9tC1QIpO+25Sq/V2mBSgtUWuAat8BbIZBeLCuQVOkoay/BawKkqmVh5te5SiChxOHgN6nDAYdBJ5A4lAe8DDZUAMhxKvu6+Xo9h4ItHEKbYkEVpqoxdRBRZSzHW71DAN5zyJZiJsDyVxU05V2/k0GBrVpRoLUUDuV/cnJHyLcTEQHpERBP+gxIJB2k3EZL7+YEWUAtrfJI/kcnsgKQ3Ukt6TI8E0nWD7pe5UJQvcfv90Ou/B3g10EdmDjQN3Lo2s1h9G4OsJux76nm0HOUw9IfUK3aA8D641s22nUAbwm9FuBaaZVACkzVXQFyNQPJVQi8Fwf2IgfIwmKOUOtlG5ybtWEIJBUmroU82sxhuxWgJ06Vo4BPJ5CUNSNyzZ+VrrncuVQpKAsSgIJ5QIuLVJ+eAJCeAYTdQaj1jfUEK1OdHkJNQOmrE0hBplRA6InbcwIxeGFsZ/RaCzYNWHMGIOIgFmJX+LdG1FbdXEsLB8sGPkXkNHC/HdxvI59hQAdlK3DyDIBLb+MycSbzOD0jTtsiBUtUoKYJkD4LSPQMtkIHeJ9p+koMwEYEUh39TTlIsrOThZ1wElnY1dKmtYA30AZUuKoCFqsqDqM1AAmBhZ2qHAPPd31dJZCCfhOY/pWTqLx7vJ0IpP4jAOI8J6kQVm3sAtWPgNtg/PjzKRNIV5//av/mmWR4ZnXYr8T486IULG79F1jTKTMnLystvicbQwWjSw3TKKBSwIqPjaAvuJpJLaZnVn4/ARC6DgESqvLXa8r6SqHYAgIUqFwP6SlAIYFtm+A9B3cAPhQiXgfQZNhNZdJjdmW4D0AEsEA2JrxxARXDTKnG/vgvv2wTC/x8Y5eVFFjNtbsNj34W8EJtIBWOQJsS41c2dQLaZEVVQkHjWkmq8WOMmySE5hL2TBGFOOdn7X3vusnuuW0nAPIcgCrV7PFGgtM3uYXjhYtDbgkl8A24jjwRLNgAvnUvU9Ozdv3effbOBz+AxQpgNpXpiwIxIT5WCMQWcaGPGB3ULXnyUvMJEJINHTZR2OYt83PzVBCHsaFratpgf/xf/8YmpgBZ5tPWPzjgdlLKZCrRRsvL2BIBsnZimzZJ9X4pDPkLwBgFMMsC2mmMCDwLAzyqij0jwo97Shan7f333mK/9DM/SdYLeTSAaDNc+9jkPO0UsZ079lh3VwdKJ8bb4SP2+S9/zU5cHLXFSBM5R4BiCp0AfFM2RB7gxvuO7GsAg5Vfpg+ZHGHqaZvIBbpr9xrbs6HZupIQu9z7IuN6LlPllj/HzqKGoII6rhwR1hGpXGWzKVAqJ3UO/aq2uc323nqLjVy+YIPnzwM4lhx0bGIeaQE0iyuXjlyWCebfNPeS+X/Ze+8wOa/rzPN0VVdXdXXOje4GGjknEiSYKSYxSSJle5weW/bIki2vxzu2Z8ee3bVnRrZ3PDvWrmU/65HXaWyvLEuiKInKFINIiTmBBEASOTSAzrG6cnWF/b3nqwIhWRtGgJ/RH1VUqRtdVV993/3uPffe9z3ve6hxdNPN19jVV+21OSyxXvjaUxbGW6gn2sH4B3zFekckqPqlgDnNIyJK1X9yANFSCGkEFZjTVKRcoJj6rfpMhr4DxAyRicUi4N4SBOUCzRFFbboV27WBVf1Y6Z233/vov7W54yftwCsHLIy1YBfWQrJM/MLXvm4HTh0HDFfMD1ShtafXGqoS2vpejYkg6x7wUGoKzl3gm34Pe5074jkAJxWCSCJosl//xZ+3zeuGuQ8q7ILFYIJ6T9RtOXLyvH3z2Zfs5AI2jFhLtWKjqLHgqjTFDI4XWOcFiQz66QXVidklji+gv0yMEOn0H//gf7Gd27Zyz7B9E1gIiDp+Zsp+89/8lr1+NCCPSszrsgSMyP6QU5GNmAikH73mGnv3DTdwrzKW5B5PMJedxcruG889ayEy5YsCZZnLRkYAzlH2yaKrA8u/KAROa2crYylnZ8+edXsqZa7PzKICpMaS6hb1dnU7ySdgPagnI4WzMuqDem1Shtxzx2320d/5Tf6+KOkWQZ04I4JcNQ5VjwpVIIhysB7wp9YoCiBVAHzb3dWJ9Mr9OPTE+7wv0tOrk2qQgKO+4FZbqhEHmVxE5ZBMrNjDn33C7rn3Llu9FmAYq0ZP7EFRsFKI2djYsr3w3FvcetYeFYgRyHapygT66yH1owBttYfGS5oxnFStNC4xh6Xk4iIKDBSU/aMbrQWQexmUWYRmAvvQ8vy0lahD10efXcdaIUXcc/Mumqyt1Gyb49ust7GfemaNNjSy2tLc+/kK4DyF7M+kzth8w4KV4vR1Lq9/AMV2C/M1ayTOivOU5Z7WCnHLopJbmmJNMkP9pOQ0fZAxSF9s78VKEPVG76qttmbTDjoVBDuxJwdgXqaOi2yzRCpItaK+IVWf7BWl1vP6RvxbZIpbtWr+l4SS/t1I4o13Vs0XjO08MU1xgRDFs9GmZ7MQSFhlxQesZ3idtfaO2FPPvQTxyvqE823tGOA+aXwwZojpYrqUZKTVl+ZMqSNCDAKNyUbIPikiGspZCCRZ7KmuDjGP95DD46Sr5uXkUgZS1mzz6jbbMroKtSzKI+YO2fDF2rpc9aN0C51jAwtgWf76Gorx6Ep52ZRpXaP6SvThRsZvDEV8mLlcIL3IahFkmsNmZhe45hKEIuORBKgJknQ0l3Z3Q47pc1HVkWL88VQ/KhA/pPbNQzhqfSz7OSnWV1C+lni2QD5mNW7aGm1kB/HXUKJBYFekZFFtRNaMzagfK9hIpjX+ZLXK/YrwkQHWxoPEGK0bVaesnUSKIdqoFetSI2kii+Vfjn61iBr98Nun7CCqx3kIxJjIM+Lle2672das6kL9AmHcEbOujh7raR3m3CGRmpQMoIQI1i9qOKncZaG3ssx9V3/JOnmUzSWdPArWVYFts5P3Lo0P6vxIfaSfWmNL2ZQnMeS514/bM6+MU4NPJKXsGrEpZK7T6sjJEEhSKe7KXGgFIrR/1TYs7TZ7IpAs4E6cRMFJu6/qXWVrhqhrt3fKemLnLE6ySxg1V4Vx5SQv55JgvswVumxqgn0Xk08cIlPLPikK0+wRMlxLvLnVCdOhoSFLsobRXq4VklYxu4k+Pze35MkLSWpNqq+0sQ6rKU415+jataYJ6lhSO4n39vVQw4+HCHepxT2pSGtnFoJqn6B+ZqAcyrOO0Ryu2C0lu46hNb36nGK711UkrmWonZpKJiGQFpgfsSatMjyy2fNxWlW9u5UeMrZo84o98P4brWdQ6nsIJPaR8ocoQWpbQ5uxHbNHvvwtu++B6210tBtikvUJtB3FZJ2Ql2mh5rddd7145YJ4/Uj1Fqi3QL0F6i3wA7dAnUD6gZuu/sF6C9RboN4CV7YFLodA+s7173HiqKbM8EKvyigWWFFV8xSVjcbGY5FNy5wTSABWspoIIEB/KuctzqZigM3YdjYAmyme2kcWWUwEEkSRgBMRSI1l2d7JNqtGIAWMR5Ubqh6t+gcB1Z6oq58CXvT36gbaNx9ualf9fPB3J514zV/2LETH6fz4Urm4KiP4egep9ZDlR0lAONcZxjIp7AWCtWlRlhzZexzzKM8vXLhgz8naCKuPduxUtpO1fw/XuVm1GNi4vsHn/xQgcRXgzS9Rz2M3Kh/M4TwzVQSKNuuwSUGWoM7JrdsEJAZMjQB7ETVFUg8X2GjL0mkcIF4ZtKv5zo0Ab92A8RF5+6sYuuqnuF1XQJQFxhJVNZc2wgApK/L3B7E4s5i0N1FsLPId2wBo9raT7S8CCSuRMmmiJYgEEWeuDKmReTWSTsdi818m63cWAOctiJ0XIJDOsUkUoD4A2NEF6NEOSNPGufQAZqwhk7VPdlrNcauQ0dgAsKjaVU4i6foBNyqAeWW1s/oaba6aDWmsYo4ANjxBzZUXqLU0C3hMHiU1TLAEkQqJZwd/A1JD3QQYTdt0iEDi/snKLiYFEhvRZs4jzu9NPCNVAkl1RUQiBeqjGlN2sWoUIE3Qn36YCKRTB15xQsaLPguArgLRDdVszf8vAqnM9SsDt4X2FTFTBkgWiCwAQ23hmaVk5CcB45qwcFrAiqQN268WbI6UYV3mXmrM+Dhxe5nqeK0qkWSpV8uEFoEk0ED3V6BVnH7q9nGMDwEUJYGkUkVIIUZ/iUmVgC1bYvKUZZbGbG5mDLCObHkpMwBqVLB6gSz3v3/kMTs3x9iIdmGVMwg4RZ/yovCQmgARXpsJYCxPP1d2tcY/V+d+/M0icIhJTRGyrFEuxBk3CVQKjRFqZoQydv9te+yW67ZQYBw7IQCecTLCYxSIlyVRCvB7mvoq7bLJUY0Bxs6FM2OAt+c4RtrWrttkD7zvx627H0tLgKQVAZi0RwHSSSSEQEqv9wTgE6kwBhgvOWU+Q+wUywmekBJJVC4pFc5ut68/+hxZxxWbW5i30+eOeRZ4A0RbmWssFudo24S9/8cetOdfPID1lOg3iF/ATRGkUcZIlPZSdnKR78wztlqbVqidVrb/60//V2sB4KWKASCQ7iR9AJBqdiZhM6gSZ1Ep5LGtSgOoT1Dj5m+/8piNY41VAOxV/QUB2yo6L8s9xTIRSBhROX9flg0NgHgT2fbDPU1249Yhu3pdt41SKypOG1e4VwnUVU+/fMSee/koheEZg5BPUgu45RTjVNZkDSLcqoSJbIkKtJNIYAHCQVY56gVIMlnipFT0HICQyyeeFO2aa3ba/l27Abrn7JXHn6XuGzY9EIFdAGtSBzgAyCPL/cuq3ygGiTDl+GnirPqPcwdckECsCP5bAhXVF5dREMgKSwqFZV6fgUxqJMt6A7W4+qjDcQFl2O//3kdt7ugZO/Dq65hVhcg6H6Z/0ifp53/w559g7lSseYc88nFUtS6sKQilKBBo62oggaSQnSJh4yhEZS1ZYo4qAzDG6UM9YJS//sGftV2obJRHIJIvjeVpMpWztziPR7/9vI1BQk5DujYzptW2EbdzClQuwfwolQJgNvdB9S3cXg8CSSoJAdEJCJ8N1K/5+P/2MVs7OkpfrtgUioXf+NV/befHqT+GukCZ4J1tqD4hahuZVJcWkozBsq2ivX/m9tvs+t17maNidprEhZffftO+9dJL1tzbbQViUgql0oaNG7Gnok4g8cEtNolFfX0oAAf77NTYGWonzWAn1+z1zgr0EbWHYpky6JsAJHUdPdRF0yPH9TsZAOmpa92yabP97E//qDVVFq2rHaUGY0I2TyJCVefJVZey0BMxrjYRiSa1pZM5Fbvqn/+76sriyv049MSDPuc506bZGpI+mLEDUl7Aq4BUiWhSyZI9/Jmn7K677rQ160nyoGdpbQbMzz1rsonxlL388nHarNlJpAbWVfRcB39Vb0sqFCWuKNZn1O+JTfBGANIQ4kuQCqoZ1dJvfaMbUAx1YUOWJe6gDmDeDSXmrBG1QidjbPNgr2XmZkh2yZIIwLmmyjbcSF0j67U2zn9V7zDrE0h5CM6FcApV8qxlu1AyNVF/jLEysnrA+js4f809vD8CoK0EpSZULcUF2p+xvJw4w/haZK2A8otaZu30kUgbKiWUfM1Yli5BeCQBngso0IqsP/KM2RzEu9Q0+l0Euo4v9ZsTH6oHRKxyyY7aVjeZMSJSRUSSyJfA6FfNr/kCzoJJ7uw56qrNZ23Ttv02MLrd6x69gJKwRPyJoSqJoYJVjRq1r9d343NSaojo9X6khBhiYYT76wSS12RRfEFZA6lEpHO1iGwXVZMpx7kuiBTjVFeB1+/auBrVGNa/kA8C+NvapbjtIJ7L+g7yV3MB40vqJ7fCq6oIA/CduCpFCTFXQH6jnm6byVimlt80BOzcPOoq5vlFgPzZhWUUYlniA2pRiBzP8aHfN/H5VuZsjSWNZZnCrUBmKF40YOfZQFxaCWM7R9JDNE5NKi480h2zdVfts4l8i43NpyGHsZMkjmVIBoqxZi1BDC6RfFTkGpqxX+5h3dnOFzax1q2gwgpDVrZiazbSVLJu2ikBKT9LP5TCZ5q6Z+PYciq5oEBWU6MI9YW0/cQ977JtKAxX8vMkeTCeIVD729aiEI6zJGYNTdtnIDY8sYS6n2Wup6xYzj0Qsaa5uUQs0O81JXawtqGPcD/VdlKrae4IQ0B6vTjWFyUSGI6fn7GXDp+z8TnuNvX8MCOkb8uiVvlcqJGytJPEbyh28rLVi/YTs0Ztw+bNbs85Nn7WVYJdbQOQYCt2zdWT1tc6Zq2lJezqCtZEDbQG5nfSUWwpG7GxiRD1EEk4Wa5YT7es60jMYNwsYO+ZIy6KmGpivaGfIlbbsKNsJD42s25UPEhjKSoi2dXOWifLeYDrU2wQgaS/Sc2nGlk1QqiVfqE+WCO3pc5Sho6bHDNmdLzAcpP+wdpUx2utziOeEMYxk1gF65ja/mh+K9N+GseytnR7Qt+rBUpY3xPI8YHjqzaTCKRING/vefB66xtSzEzwutYMIviU6NFmFy6U7eEvPWV3v2efyVI2IoKWe2EhyCneW1KdXPrtnjvrBNKVm8XqR6q3QL0F6i3wg7dAnUD6wduu/sl6C9RboN4CV7QFLodAevb6+6qKDCmQ2IQ6nyECyXVCvqESuZJjF7AEwCICaUFWTcraZCPsCh4W6Y1sVOMAkP1sGLYB2opAGsQ6poVssIYGZdxK3wJBA9DRoNRU1WIQklClgAJQ33fh75BJDvLLy7oK9gdIS7DJYyMfvLNGIelfgYqmqqFx27uAnAmOrVfB0R1E18ci+ofvGUUgkRUqMIDjNlYJJPJ1BblZguO8Tdt8/ux5e4pNUJaNWRcA2l6u717UO9vYcDcDVr5OO/znkydtUAQS1jy7OtucQHJPcbevA5QXqSXCLvjaQDHk2XJcJ8BzBYBkBXRnCfB6DH/+CQB5AZ0jbOjWAgZ2QCA1AcrK2sQJJH6WqsoQV4rouNqQCRTjWEUAgyTAw1kAgzcnL1gC0GIrBNIe6hd0ccyGVsA7CCTVChBxJDjYa18JnFDj6H4IXeUYJUDJGUipg0sJe3Z83MZ4T5R+0cM5dHJ9HVyfCKR+gJoNgCDDZKE20VYN1WLW2pjLK94zNd0+DcCPvqHjey0kinakIJDepqixCKQXATrmOCOOAoFEZiyf7eDfnZyfCCT5rauGSres61Q3g2czAFGryAlZ3AF4qK6GNrlOHvG3dwikoJvoXgRFlukbP4QE0unXX3XLpe8lkKRAcjC4VkPn+yiQ1Bu4RYDl3Fs6mgA22ZPkRExofNMuAhkFMojsydHnYih0RLiJCFKGf8YLM78TrjxTt6ru00/V3vCaIlVyyckfgfPcU5FUykJu4fz1HVI5hQA6lOmuOlkhAI04xM25t1615bmzgU0bwI4TXICNqlJ0nIzwr33nFbuwAABCvZ/W7iGLk73s5ANDKp0CeJQdGP0z58Wqq8oKZaTL8ksAOucphVAcxUNU4AvgqBRIUUDZ2/ZvQoG0FbIRZQdA+TQEh8DVkBSTvFeAmZSPy5BOUnBdQBVRIM6lkjmbZ0z95E/8nPUODvEBABuOLwIpB7gjMCRfkHJDWbOoSwwQVdafKGdUzwiqlMiyArCXtEky8SuhPieQGgDCJgFsz57HNk81TQBIM5kFzocaRQBeH/jZD9qXqY2CdJAMagE1sobS2OU76Pe6v2WIbeg0gMCifeYv/tjW9kLEXTjOGEGRwntlS3bg4HGPdRl+F4nU19VuPViOHZ9esC8/96q9cGoGKIYMY49MZCB/D4HUxL14h0ACHAWcG2w3rMMGbP/GfttADaQ2ceaczzLh/+DJKfvS15+nbaXGAbQC2IvRB0oASbp3UdW5oM+on4jECInYlDWQ+q2s5eiEZbffUnF5BTlldwtYKtsOitDv24lSAXD82Iuv28pCCqKZWCk1DEqTFgFh9HNlayep16DaHVIhyVpUY0NKJFeycO88WxoCyQF9etMCRFYIMJa3+Pw3A1woRcSmkVEyo3sCAun3f9cS5ybta1951OID/bpoWze6yZ5+4UV7+KnHLU+MFJB7qQJJYLMeAvB0zQIUa/aQ+hlDRaax5GQP7yuqTg4EUpQ26CDI/9JPPWDX7t4B2Cw7K2yeGLsZOq7qtXzj6WdsFoB5bAbLQ46vmKskET0ujl/N7lJj0UZC+ET+ykJIEJ7AaFA6JzD7APM/9rGPOYH0P/7W/2zJWZQmyjIHJNf0IxVAWVnqKyJqDZA6QVH4kN2ydZOrxuKd3fbqm2/aOMXTRRzlVUsJoHHn3qucHEssLkPwUPOF78pgs9SLjWEcte2JU1ibcU7Klp/Hxq4JMFdA+OI89pH8TZ8ViSRA2i05RRwpI5521PlJpfQTD9xlY288wTzH9MvlR+U/CRmqYvM1tVen7EGJi2WeTjJxjmGu/67f+/QVXaPpYIcff9DjAXczWNdcQiDp9UsJpAwLLBFI73rXrbZ2M3UKG1AWKLEHVWYJi7vp6ay98soJPkT9Feo/NUC4ezzmOoJ5QZNskODDn4irjGLaZhLSeHZZ7FG7taKUi0HApRhTsySrSKGgmmkUorMoKpDWfMp2rum1CookJCFY53IwcOTe5tXWmKYWTi5qvTFqFGHtFmOtM26LNhletFwvdnMx4H9i6uo1g9bbjmqFcReWepv6ZRHWf00QrOU52ZZBPgMUryVmDKwmQYB7f/rCjJWjrJ16IAggxZewlktjxZtHkSn1SE42dpBGBZFFqHhWFPc5jlRsurfqSyIjRXw7Ias1IPGigfp1qo/E6FL6CWNfik2pEYnZtNkCcWN8Ztl27LmVGkzr7ZtPv4pSJ22RFjR1rO9k7ymr1yIqkhKEmtQQuo8X7Z9lk+eJV7Kvg1BATSNbraYw1m2NkClOIqmOoWos1cbLPHWYUJDShYd6wjY6MmDDWLu1EPvijBMlj0Rk6UVigDixAutPkQZKmChqwGkZoz7L8WIQ2ypLo7gZrtqTKaZp/ExNTjPXJGweEnaeZKJl5hWxHO2dHdQQwpoQkkv2YCHWY22sL9WHRCCJ6CqqOKYsH2nHMm220gipRa2uRixli3xPx3CPbUU1Op9vsmNj1FTyGlXcI/pMi+p0Mu/ktC5obIcQgxTj/ErYZCbGsa09f9pKMxeskX+3M36ZGTyxS8SDFJFS68q6tcD6jSp8JCqgZqOf3n/LtXbTvq2uHE6iQlqBrIoUIVKI3WESQ1aovaR1hlv/as5g39LApka22UFkF3HE+h5CV3aePv703VxfUAuI40gFSpt4UoFIRJJEZHWaJA7PIqhazqHAKjbbhelxFMNH6RN8L/dGtnMet3EtKCpTjDVEBOVWCwkwfQODnjgSQc3ZgdJteFXR9u2dtaGuC1j+ofSj70ZKrU4KZ/JRm0822pvHMtR+Qn3FGqa/D/tAEnzSjAHd1wxEjhTqMf6m2J5lbSJFWYy4GGHek1pPiiHFhhz9VsSOklv0KDJu/NpUH0/14yCRAmtVJb5QP4/1n7ZQvp6jHaXs07pRNfL0fj2dpPS6S6zBWefp33nOTd+Ro7aUCCPnb1WTlIQyWQemUUS66tXndcXBYG7SzkBzewy1X2OM9V00Z/e+dx82mDo+FqqsGSI6MalEqQ1FXoJ99gtP2h1377XNm4ZZM6oGkhRIIpCYYZ0oDtneu+oWdld8MqsfsN4C9Raot8AP0AJ1AukHaLT6R+otUG+Begv8U7TAZRFI193rmwsBkf7T7eFqxcaDhb0IpDybiATbrnk2UAtkccuaSJtLwaMqHKw6AlEIkD422FvZYGzGRmNIBBJgptdBkgJJBBK1SKRECqzjAsVHTRBykUzS39waJNjW6T2ysgsejoxwjAAwufjwPWD13zWw7KL0SERBcCyBwdq8a/MSYWPs8JwIHI7vBXFlP+HFXQEg2IQ6gcT1HeGdD50dg0ACXwHs7GPzeQ27/nupE7ANkDSKndQB3vMJvNpFIH14wwbbxca8mY2M6kPUyCPPeHUVlZRewRnLisQBJQARqYZKZNAnsKK4QKb0DJutCp9fhW3SEBu0dp6yNwkpc1Dp5yKQdL1VFZJjqzquQCQdSwQSG8WzWBodQWmwxKZ8a2+H7YJA6hS4jh1SBXuZGoHUKPKpel7lGikh5YsIJBRI04ACbwBCfBs11imRcHxfJ9/fTptKCdTOPR0kY3MLx1zLOQu0DwEkCjxy6zEBEcprdSsfAB4BwbJswvJJzhQpQPEj+Kk/OQuBRFb5DPcasyNXINXqINUIpEY6qpRGIpBaOIcWwKAW793EVwAAIABJREFUvqOdtolxz6Qy0YbWM3RFHuknfVnki0BxV7Ap6/GHmEA688ZrTgr8IwWS+rE2399DIDljVBspUhkwTqVQUy0W1RCTxZTkFgIb3ErOxzygF8BUO1miy9jaTGI1tWHXdmr6ULMHgMj758VjBvZ1AgD0/U0ARPpdYHeQ8Ry811UdgEAx+qdIPAEZAuzz3HcBYFHZq3D8NpR8xw48a+n5MY4BWQqponEdRzGUxvbt6QPH7MlX3rLFAiA5lE8IZUlcSiKIARVtzqTRB0o9yDW4Q5n8/2XxArihLFeB4QLhwtQCEKkj+LBCkfOQxltujgLm/Xb3zbttVT82ctRoaRlYb3OMvzyAfATgRxaREZ5ZSM08gMhrr7zq19lFZvws1jA33vAuaiaNom4pWQ/1k9QeIpBUjF5gpoqs6xYBP9EeECQcp0Dx9gp1MZS5WyKOnTq3YMePz9lhLN5K1HI5PzFO/ZcJMsSxr1QmeBbwBCs1Efv/8ld+zf7hU5/jHjaL03UCxO1kuO5WAHIpLLop0P2+B99lPwaAvptaPZlZwCmyoSkwZYsQYDNkdIexwOvtGXClVha1WBbwvghINo768exSzv7grz9tUyhadK0YPv0jAklAtqx6xC2r/oesmjpjK7Z3bZfdsH217Rxoo84F/Yp7niHOnp3J2N999uuMb9meYVlDN1HfWIFg9H6kGiyy3+Feeu0qEXGq2cPvJa9FJ6WI5iVlwgeEjKxsVDt999b1duO+fdTZTtuhZ16y1Pi89VOIvr+lwyLcg9ZqFnmBPpKTVZc+S1tqXOhnXuC6gGa3vJKWNihyv8L7l0QGMi5UO2aRdp4h0zyM7eeW0bU2ODIIyT9lH/39j9rKXML+y1//rZ2DXN93w402zTl88WvfsCQ3X/VnXIlWHTdBDbhAaZROUyeEWCmQz0lXztXVT5D/ilvKFi+g9Cnp/bRJFCA0Rjv81P2327uupxYN8TuuovcA9Bna8siRU/bod55FARK14+Mz1B7ieEqH15isWqUFM6XmOM6LaxYJrHNycpl+q2tvY25Qdr5UZ6pdJhJvfnoWRRxJAoCDZcZQWzxMAXhAZIH6KLTwK7WTE9Oo/CJ2zbr1JERkbXwae0quKw2YX1FNPMDOzTt22pZt21HyjTHOAuu6BWKO5gWRQ2lUkAnIggLX6vU4lC0PWC4CSYSTzq8ddYYy7ttbYC1pu7zaS6ON+6TXe8jC//mffK+lz7/O3CB1ktoTkk5x0NuZfkU7t6AcVpxSBxNYKjJO7X777/79O2uLK/TboccecALJaz9eQiAFMTO4B143jpidTZOw8tmn7frrr7ON26k3BIFUoQ2bqHdUKcVsFgLpQJVAaiiTpIFiQVkwKoGkOki6p+rfSj4R+ZeDDMinUBjOJKnlxdjrHbLOwfVuwZVgXp9HcZYk3mSzqAPyCVQQSYumZu2q0X4LL01aAzERPggAl3m+bdBSIOhtSZTHlXYbbB60DmrQrPQ22XhowSajC9jZcZ1YGA8N9XuSiYh7ETUlCKTO5m6UdMSvcQihJdY3qBe37l5vQ+tRNVFX7Pwk3w/xWGANuQARQdj1+UP1mfKMZ7etYw5RcoIUR0URrdxzkaiyutO9dgs7r4PCPKcn5EG5UZaVmgFU900JJaq1glIQcjwjApU5ZYnr7OweheiO2ZPUmKo0UjeP2j4FyL488S5HnyxTV071qBpQ1wf3U9Z1kLS+Lg10+RHVRALMDpNoFEWBE2uEmEERKvA7r0UoCQdl4u0SAPsCNsWau6REWjcSt3WrV1GjD8UscaEFsrodFU8rc14DMbcAGSLVoJQ1iola2Lq1rBTXjFn1o0bVweOpeUGqvQkSBMZFIM3Mu6XkMnEdUQ5r1mZrhdyLwQTTS7CHlP3aCokHQU2aLKSMYnzRE8UYO8QxZnnSquKogyC0pEYiFvSuWWV7rqNe1Kkxe+llVJjE4TLzodYV5PDwE3IWYscgnsIx2FwWjSUs6srUwmmArIxgRdtYJXJWsM2LhbCbVfuoxhTEFjOBLVAvKEfdvTbIpx7UtPu2DNmt1+5i7KJ4pm1zzFvZJe4zbVvi/hQgeWTNq3ujZBNlO4REjLvyT8S8CFXNPVWVmpJM3OqT1SZxSuojEeuajwICCZUv9nRS8+X5vOozliOrLN69GqtD5lHixpmxQ4zJF+34m8chTuiffG2J+QQHV66dJC0IoS7GSaQFRT31GPs6V2MfW7HtW+dtdf8MCv4p1sHUGyuRTKE6aEthm5prtLePp21qOu9zQVdXD/2hk/NmbkKRnKSttbfRvCV7QsU0zSGyIM1z//36ldxFrEwxhtzukLGoGFlgLa+H3q/YozGm36XeEznUwf5FsdJJJCURanwx5qIkhulvbq8q8l45IXyP6hwp2SlJnHZVOuNOSnS9prVQFHtGXxsxfvXZCvfKVb/a6wXZir7RC3HvG9k7Njbn7N337bXRzez1wqjMlCSgttRcgm3n9HTYPv3w43bzbdtt1871TiCF2LPVCaQrNGHVD1NvgXoL1FvgCrdAnUC6wg1aP1y9BeotUG+BH7QFLodA+vZ1d1cJpEDRE2IBr9+CGkjvEEgFqRL4+zwL/0U26Gll9Uk1onxL2YOwWRBY18WmbwvgzCY2/8NsnFuViSkCye09RAqRXY7dTVCnKCB2nPRwSqX60KZT2dC+7wsA6UuoIv7lW/SAQKoVfalxR74JcUqqKlZSVltAVAlMCLLXg4z9Rs5foKyroVTsnE2RgDUHKSGQKli4lNloJticH+MInwXw+hYgTQJQa5Ad/3UAd/fEQraVTNFovMNe5VCfoHbJKjL/PiQCic05CeKu6BDJ5l4O30UgyS4uyEV3IkAqDSwoVLcoySZrGiBtQWoRQI8+QIR+NmctkEdhqY88g542kDVclQioNZ8TSNqgkVVfZlO4DNI8trBoJ6hlsMy920xdgx1tZA5jPURRGGogAWBKIeWkVlCLSs100bKsSiAVyVCc5pivAXg8fWHcTggz5H1AeJA7Df7E5MWGABC3cb6bOgSCkEGrmk3ySBE4q3P1/F9ROAGBVBaBpEJPkEgZVEjHUGk8TS2G5yCQMNThTjcZphtuU9fGZrNTFna0WxR/LRFInSKQlFkpGw2e7SgxWmjrJlDqiCzslKErIMA3z7UCywGBJG//7yaQyNT80hc9E/6/9iGAUz70V/Jx9uABz+YUkKv7cdHC7nsIpBpxdJHAqZ6EyFABiVk6hfqgiBVl2Tdpx86/C6pdpvomgIshQJivfu4RG1wzYjc9eL/NUyegAdClppzwccg91uZf6gCBd30oLjzLV8OK9vVaM9XMVAGzwmwEMgj0E8iYAOiWlVgIMKAF8KYdlc6xN56z/BK1N0oQKwAHAo1bsMihpIt98+U37evPvmFZgWeANlky16XAawXEEC/b5IiCxo/qQAAAqYaIsrSFOkIMiKRRhq5q9ghIcWWRwCpgsGJmDsKj0+67Y58NUJA7xnjtX78X2K/J5qamrbunzxUU89joyEptHlLz8MFDDqIMDI4AUlUALq62DVu2Ac5gPUM/F1CjdsjmqKfEWPNsddVa4bxFgFT4N8g6oBj1OzTeAUtyAMKf+9yTtog9VIr6Z89h9bUCIZOmVpPA4DaAxBBg5Qq2TR//3//E/o+P/xnWRyiYwL5aAdKbAAJHRoZsPfettzNie3etsdtv3mbd7ViFYQOW5rznz522oggpQKAowGliuWgTk3O2QHH2ScDFGPEkyf06R6PPEAjfngaYIqtZNTQ0TlX/qED9CJGvbmFH/RSBiwK73eaG821thJwebrFbdowCPPdYN5ZUEWqr5QEgKblkf/WpR2xyXsoAJSvIWpL7wdEFyimDWjWKnAzUv2XBRBxZhEQKkX0vwt+z7tWWTpoyFriP1A23Pds3201X77MCJPlh6v+kJhcgjzqtj6zvNtlsek0RMuGVhc31ZLgvsrKTKkN2f2CxHpdViFykvNfXoo9j0mPjqC4biO8rfH+Ka51TnQXG43pq9/QN9Nky89vv/PvfsTxk4j985iH7ylPfsi0799jJ46exLopjw4XlKHG2nfp1IkfaUJD6T05c/Xz16tX+88Brb9jHP/7xi0SsZkQneEVwyXZPWd70BegDawTYvfcWagzdvN/6OgBVid8il0S4nDw9BoH0jBW4liMQSOMJQHv6mKBTEagX1YNOoAcktCzyaiCixxjFe75HoF8EMDkDqdTMGBIoHIYoktVqG0ki61b1Wi9WQyFiSCqD9RSvHYOcXLdu1HZvWmfLWCydPTfu6rI2lExvo84dWjtqW3fuYtxSq4vxmoRwW2Y+WZqbdSs8xbpFlLfMCn4eLVhHatyqbpdiyzL3Q1nt/YC2OmcRQG2QSBX1Q8a21Cie3c7vP/KeO6mXMom6UHWk1G+lLGB253d9v9qkGaVXbW0hINMTDIgrez7yT2BhVyWQagokZDbqeN+VBFCzUyzkIk4g7d27B3KFYvSN1dpwkIEVxs/yfN7ePHSaWREwOQ+hB+FRAqAOMba1ctOoLcr2EPvgLHZeOZS92USIWAapQC+K9QxbXAofxnpqEXssiO0kas4cYL4UHw3UaGvKzNqOgVbsxbCwEyishlHiDUD2wgTWnqm4DWBlt8p6uA+tFl/Tb0ksM0+WJyzTyfqpuUDNtn5fh/R2dUL+MJb4vp5or0UzrDsAxcMQksllyChU0e2DkBkoIVOQnm1DvZaPZ1hnct2qo4byzFUx9EXNJVItKq6qj4pAktqo4OQncRJCSOSnLFu1rnK7YK29iANS6wSJE4FyVktIkQ0Z5rp2rPZaIG5WaN/JGWrvvDUHwQOZ0byeONxOOxKDnLiWegdwnpis2mReDInjCVQXuK21rEizRr5fiTyaouKQVx0xkiiIKq6oZEzKGi9Nf01AAqSk2GF8tbBg7CM2jAx22UhfJ3XfotbZHoMQpY07UTc2sP5T3NQalmPo4WV+dNeZbEUAc4a+BBZ5NHbhvI2hnJ+G/E1iZSbySXFPNTTjxCKNt0atichmamMtKGLY68axKEqj7nL6BfW3ju9ELis3EUhpxUNi+IrICury7dq7y95+83Xqcr3o9f6I3l6vTlalISWiEMPLKJCKNFJJ9dwc7JfNH+2otQ1tFeX+NKE4a2ANWKZdWJQSU7A4ZB0XZj3ZR60ukQSdxWnbv2O1bYG4EmEAPQqByKoyx1qHNsyh8PX5150ipQYLquEohS1QgspOMbhv6tJOqnAvRByJRNJPtbFuqPYhIh2jsinkO3x9oTZgHOZQ0pZiXRCfu2zb7p3MY1O2NHvaXvj2o/bEN1+kzX2kG1Mt9sAQgEViKOdQZixrnTDYP2pr1sRt97aibVqHEq/EeK4kLCbSLt+M7W+zjZ0n+esCyvwMyitUl80kL3RQvzTEiYs8WmDOy5Ao5qQQMa9W00ixUfOG5hpXKHGfFTdr8V9rtAzJC5rnan+rJRWpLyvWthF7tcbz5ALmfFlDJhKL/h1eJ1DbGU/ICki2EmstqZ9S2BXq+Jpv3CYPMjPD3zTXSxmo9Zmra5U0RoxvdCWsOrF2aSL5dWyIxJYC6qLdtn6b7G1RmvOqxpLUZCKQ5ucj9qmHHrP9N26iBuKWQIEEGS1yN7Cw0y6DWH7ny1dySV4/Vr0F6i1Qb4F6C/yALVAnkH7Ahqt/rN4C9Raot8CVboHLIZCeFoHkSp1A4iP6KMzmUIt1ryCkLDo2KwU2mUn+tsCubImNScotoshOF4hYzbCOADJ28NoGNmUb2TSsJmW1lU12EwSSNB9V3Q37EwERHKyqxAkQnCrhU/0pMMcfVUVFTYAU8EVBDQe3tnP1jhLX9DMgoWo1fJyU4m/aTCuLvUZYec0nEWWuhgqyf8tsUuXU4cCdQwCB1YxUOAl+O8H3PMxm/JtsvhfI2FzFxucmgLt7oxBIkCRRst1f4j2fOHXSrds+vGEjJA0goYg1NqMiTnRJFa8pE3yDbNt0PcUqICoFEug6NTzSeJwDWAPmiPCRhVI3dnPdHDfKBjfk9UKUESoSiU2/2kIN5FwYQEJNgcSxyoAtKcCWc4B0Z6lxkAX8WA8wvgmAtQ2gAKmHVdxmpEYgVgkkAYlV8k6prlIgrUAgTbJZfZUs8KewsDvOvdHXguH6s41nB88hQJqdAKbbujq8ZpMyFlULQwokEYci67wKAZs8WtizhyPKRhSBlCnZqeSSPTszaa8AeABd8V7UFWzYm6tKI4w1gMAEiFYgjfhONv/NtIWUC1IhdQB4tNCnm7mnqonkNnYOEtDmDhpViUcnMLWtdS0SG2DVGAKEeeQLPzQE0rnDb/iGvUYgqZ87QHoJgeS2VJeQrUEvDrhVZeQKAJEKYkU2WCJnRfw58E8vBwhuAnRpAhB8+ktftwMvH7Cf+NDP2eDVO6xBtSvULrUi0xpfVQJJHvh6dnZ3OVD1vY+akiIN+SIvfY3joTWrKYod1CqRfKZZ9kWoYk4fetHyySneA8AIJiZwIoZF22yqaE8dPGVffPI1CDD6eqxDLmUk8yozm35Lv+loA+xyJQX3H8BeAI+sc0QgqX8IiA4zXlQvqKONngOgVEQpidwPwCFpe0a77J+952aAG2gjgPxK+7D1DI3aHKTKIAXiwxAbs4DXEfrSzPSkHTvytp06dcp6+vptCOXRls07bdNWMqGJmEvU7NK1KvvXVY0AHTlIYFkuFejXItSkvAtxLKkb04BjYayAKhQk/7O/fAjALmSPP/EdJ4bzxTQATkAyxGX5Qya7ANwPffCX7LWXD0IktwOuYz8E0em2TCJHsOYLZecgU9bZTVcN2cz5ozY1PmVFFAZxgLqyQDWASmXeL1EfJxJpYbxxXFnsENPCjNXzy3n79GNP2SunphwkjIhArBJIK5yDvseBtiqBpPGj+NnA9aDTsbXdYbtx+1ps7AZtVTs1JJgDpICB77J/+MJjduQMfYV7pMLZzvMD6OVFaqqPSAHKfc5y70QgCfBNy4ZIMRyC2euO8LpbrQF4llUHCTBw787NdvsN11txOWlHX3nDEhNzxMo2iGRsiLC6EumuOj8aNFnZrwI651UHg/NegpCQfamUa2oD1ZKoWRiVGDdZFArNZH23YrPWjC0achmKtndCngyRTd5pjRCPO3ZsR7EB2TQxSTyFiOS+NKpuk8h+tSvHcVs4v9yq0kRzJv8VOY9G+u7Bg4ft1ltv9WsU+CabolqGt4BAZf9LYRNTQgLj7qa9O+2+226y3g5IS5RnLbSX1DUTKAgf//bT1G4q29HxWTt8ATUI90ogeljzXnVO1HysR60Whn5mOa7ug2KkyCiB7TWVY1Z1vQCB42Thy3asgGJty0i3rUOBJO+6FPZ5iwClR2eWbMP2bTaK8iRNv0thPTZGsoFsA6MoJNZv3kJNpfX+97jmBNpj7BTAabUvuJUSY6YoS1wSJuLMe14AnvskoFJkp4DQ0dVrvX36uvv8nAVKOsnI/dY16tgf/vmftqu3DFoc6zBdn9QiQSwDVCbxwtV1Ul/yX60GpOogKZ7Gb7z3H8W0y/1DTYF0kUBCbSgS9h0VqUiIQNVXLETtCw9927Zt22o7rhqkDwW2ow58E8SluDh7epw5ro3fqfyR4I4WFK+pOYM6RK1AGTvIcKhqSIGc6gsmUWo1tFsOBVCko59Y226LANCqHVaG2C7LTpL3rihWUJMolluwdW0V68hMW4g4XYH0DzPHNqIsnp8EjJ4N2XAY4jrUbx3Eoywxr2mk085FIARbmR9aUtQSGgDPpW4XBFJuhXuI6KEn1Is9HkTXLJpSlEhwHqjTSPyArDq7MGUVgPJV29ZYfBUaHiyQS9SFW15CrYTlaR5SI0tSjNd6Yi2qPiBSWe2ieUUEkp4lkUdSIPF0kFvkkWxTfd0kWL+67uNzsmosoLjq6GRdN9IHoU+CFHVsZuZDduxoCoUQFnyVNieQnJPgBgWqPeKeshhcASRFr+4PVm38MyCQdCNVtwWiEvu8jqYk84hUS24U6feowBpwIUk9G6l2tNZm3LmdXXebjfRSLwgfUP2+CnvRVu5ZhDpMLdQNE4kvWztPgPF6SLLlpL34vBSL89QcPAlhe+LEKZudZd0nNTpEvt4vRZoIkibWZW7vy7nGWUgpIUcyKJEOmqukVtI4aSBeyzrUSWZ+l82q5oYlOmQhHLWO/gHbvGUD4/iQvfTMMxD2pBRBDGrtQfTDWk6xhrWdks0Ug2irBuYF/ax4fdTgXqxwbyMct5kYo3NdQq2Wkk3l6jXWN4zaR6Q2VrethTH7Z/fd5GvrGHF1eZmahroOiMcyyrRCbtnVNDmIdrcH9VpHIhlrI1jqT9qAGyMlYhO2vTUrt0YlG3CdHi+qap0wayQRSFLghVlr53LsJZhbKthX55i/+9bssauv309ywnlLLx+DLJyx11lHff4zL1PLEMcCmhXRF1ePkpPrasCyMaTkp1i7DfSLQGqxfVd12kDnAsp5av2wRs8mIU2XWu049nXLScYOBHGEeyR71TbWMbofCdYbeureak7WvRVZpHNPoeCUGrqdpBitR2RJvCKbzmpSgtolp3USMb9Wd6+WKCSCPVCkQkoTLzXGYihaNX9orae2c5UWbe82yEreQimnY4lA0thS+2tcakw2Mz95Mg3qI49hLgJTIlLNYlJ9IZAYS0kVxn5W9yYGAX3L7VtJyCCmNcwyp0LgaT2qhAoIpOXluH3yM1+3PfvW23X7d9LX6GEQSKpzpZjqbhOMsTqBdLkzV/3z9Raot0C9Ba5MC9QJpCvTjvWj1Fug3gL1FrjsFrhcAskZGG2sA9g5AJv0L5ftyEuajS6vgwFCHmElw2ZABFJRmXK8Uz7fyuRrJJOwDaBpHRvqdWwA1rAR6WCbHCVbM6T0e+H2bvMhJiVQubhRnf7uQKRA7eBnTf0U8ELvqJOCv/uJVYVGVSWTDilCwI/Jt/APPUUU6dp0DSrEqy1Fk2xHvPi7CCQB7VJnsNf3BFt9v45Q9XHjGIu8fpLPfnlq0r4KaDkHqLial28hY/puMuy3YsHT1NphL7KJ/7OTJ2w1WYK/SIHw7QBmUT4rAuMigeQKpCATPOznADDqCilZauExDqALgsaGMWsJgIC06nKgdGrnWPKTb5Ivu2dHBrZ4ruqpkmPfRSBdokBKsZGbYqM5TvYgOgJbixJkVMXLZVXCxo8dM6RO1c5MFnZVIkoEUoDrAcaw+VwBtBpnk/8qWeOPY2F3rEowBbBVoETSc4hj7SF7cWc3pbb5GROBJN91r8kQ+JwHKgKnj0BNyNJlt1fGviSTXbELABeH5mfseCKN6o2NKoBClGtU9mGUdkPPxF85kgghOkizSCbZ9bDRF5Dayfs7OAcRSK62cRu7oEivFBQByxj0q+8ikESa8UL2i5//oSGQzr95MPCopy/oUSOQvP9fYn3kr7lq8J2Hk63KNgaZyqJqW8IKbWTzhkDpQTsLEMjpPiQydvhzj9uBp57FOqjNfvJXPmRd2zdalm4WeNQ7a3sRZNW/HbiT1RU2J+OQiYH1koDZwALKySn+LQLPCy0DJMQBN5YgNPX5VgCJGEB+hVpXZyCQCimAwwr1JiCePQu/ELIZiuc8/gaWXC8dgwCjnzeRHS5IiuMx7IKaJbI7k0UZRGoIsEmZxAKTpZJQH1MxcQFzKuDdiZpIsh1Z2JWJVVQS8Jo9H/qp+yGwVKjbbCqNenLXNZ7dvgLQFkPho4LgMutMAlQtzs/ZgQMHPNtXKqQ7br8HYA9bGTLElyAwBMqodoDUFAIvVwAnZa2UA2B39YyDJOp81Akhjq6QrZ3Oh+yP/viv7ZU3jtq27Xu9Tw5jY7Rr53aIUdVwEhFWAECCUGEMzlCnSHXKZFm2CJCfJF6ofWOAoSHacQcqoHdfM0xGMwXNuaiyCnNTW6pMbFZ9iQznGMEKcG4xZQkIpTTHyXKvlgGID1HD4hi1MhLUW1CGvD6DruOiAkn94FICSVnwQfF4QCwIwFUtZbsOe6Ebtq2z1d0oHVCUVYhXc6mKffWJF+3FN85jTSMyB1BJCiDPBK/WWRDcI9tFke7q84CBinMrnrEcgE0C2BXSS2SvK+O5haLzO7ZvsdtvusHVlqfePGJJSIxVWAxKmdJUJSFEdLaR9S1CQkRGjJjdSPzr6UMNQXxyW0ReAzWTj5nHVX+o0BZ9zL9U9pvcuxVA2ohs4XwCkyUjiinZiQq0F6gMqFpifozQZ2X/qBgf0NTBR1zZqTZjjNRqhs1iL7V//36vQyGCRJnwTnRLGSurICUOcIyY/gYhec22LfbAu2+j+DrEKDaqfR3MQYDwqvH0JCDuHNanp1BFPXngDFguQLHqsziBFBRC94QO/h0hHgpM9JpAIpYZv6oHpbm0UTapnG+e2CP1otclYX6iPAUqiYit6W61rdSBUlQHO0SdWrJXqQU1snWLrerr8yz7LsbcMufy3PMvoixadtXd8PBqr3vUhY1TlL6xMD/rc5tUMCksj3IQBVI+ynqySB+R2tEtj2g31f3Q+fZCHKlOlCzsAoIa0kh1o1QbR+QCF/ORX/hZiLaNMmkMYpLq4Gje1VzA/XUCiWWJW4+p3/m0pLhasq6b331JJL0yv7712IO0lHwnA3KDlUh1zRXMRSUnO1RPTlZ8Mfv8575tGzduACAd5v5D3nrCjupl0fdlDzh2GjtBrAaxhcxCDpXz1GCDRMoWUA6iaoQOJGGE7H/uWwblz/wy8bl9wCqdqGSp51OEOV2anbcsNdeaaGfVIxPwqmSaIiqONmbfnnLC2rIXrGF5xtVdciJrVdLAHAkup7I2CHm0IdJnI/E+S0HyVFDLJHqwZmvLW6abOmzDKJMU67GHS6LyiVKraaih3/rCrZZBAdnAuSNMIg6RnJKctEK8RM2SG6xnA+fZ1oCVIWuAJW6SbCbzC8RXAHOUE7rHAtGlgCxXY0MhQPsqAAAgAElEQVRg6xY8L6qntcKoJo4EFmYoLhizHlNF1kohKoIW8HlgCKu4Lvo5NVRkc5yDxDs/nreJ84xxatLMkdhTgfjO5bFOJZ7luUdh4iRFvVT1yL2fRVSEIEVEAoUhYypKAOK7WqRAakozXwUgfkmWq1o/k+yyhOp0eiGJNVowZ7KMYUxHrCcewla2SH2cuA0PDkBubYCf7oDMpsYNqtOQ4oxWjs5TQcRzHfp3mjh45twYdpZHUJlOeRuJIBf5rjEuwl6RSGNe4aSR9WwLdTC1lgqzNta4VVwSOaExFoVgkeJLdXUqvu6MWYo2VyU/2di19gzZurUjKI1m7dEvPcJoasUeTRZnzNO0F60UELeQJqQDeBKHVI8i7ldkJaf6OJxIKz9zkM4iMDKMRyqfWcf6bda35Spf3xXGjpnNHrXRzqR94EfeTT22JT4XIedKKjXimqYSKWa5p1LOpIkFIjJWsESWtWGtFlCwdJa1G2pm1geqr+bqZFfSBMRybR3j7yP+K06ukNAVQ8kcRo0WxvqxJGUNZEfv6D7btV9JJKdsOfES6veTPrKnzkXtkS+9Zo88NuF7iwL9ibvLXoH9lKwWVYqsqWz9PY22fXOL7b+qw0aHGV/NzMmQismlFjv0xiKttwFCkyjGZ5SMoHufQp0vEl59foV7o/kipCQryJoQ71F8EREoEkjz2gJqUFnoKs7UxojusUgf/Qxs5kS+XmrpF9RUlO2cHqpN6GsYHjpG0IaaB8tO9utYsuuWLWJtbhNx5YSc31sU5lL3ymbUXUODWVE2hYqJStIRmRcheUjrrUgkbzfdssl2X9NJ/13gs1qzqjaWVFMQurk2+9u//7Jt2zVqN1y/+yKB5PsK1ldOIPHce+drVyaA149Sb4F6C9RboN4Cl9UCdQLpspqv/uF6C9RboN4CV64FLotAuvYez6AMrMUCeka0hvtSV1UNrsXhdRJFbYkNxhIbjTQ7gIIyfkXMOCDDZ1S0HsBxDZuRtWwOR9g0dSmTGJAw7ASSvkG2PFWmp4rlu3JIwL6ALf3wswiUEhctd6q/622yonPbEH+rzl34XlBbSIcWTCByJqzC5LILYZNZZNeYE/EiQks2RPwd+JmCzmyMvOg0GxPhhCI5+Jy+oUG+/Rxzns3+KQ76tdkp+ypg1BzvW8vO5F0AXHeyCd3Ez0ayzl8AnP4raiCtZcP2EQikrYDIEa5bBFLg9xAQABxYu6ZLCCR9GRtpyJmwNmtsHuX1n2TDlNWmCUCzBaVFM0CZNrg1AqnB/Teqqh41nCtReAow0DWhQFINpAybvlnVE0phYcV1roZAWkWGu7zvQT7dvk7X6ffh+xBI7pXFpq0gAgmS62XUTI+dP29vcdraAOJqHyiQOEQHlzfCte51AqnLeiENmsnUDJEx28BGvOiyA5FzUiBJiQGYwOa/SYWlIZDysnTh3C8AKM0KdIfkC3P/3H7JwQfVQQmeFfqcNrKyFMsCfmXAfAVW9QJwdHDvVPRbBIbXVFEWsvq0wHvXGwWPGvlWvKi4Arz4ISOQBPTkZX2m860CysHtDjJ3awTP9yOQmujzmYWETZ44CRg2brf+yP2+sW4ESYoBcKvuzOHvvGgHP/OoNdD2ha5m++V/+1tmg92WU6ZwMCAvPi5aSlb/rkxsgbp9AMauhKr+vWaHInAuxvnrIaVMmn4kILoTpUYZpVlh8pydPviC5ZYnPHu0if4oQCObLtp0smSPPH/YXjk+g0ouzhiOAbgFAGsDQF0zGbkqnh4jY10EkorEC0TxMxaQRN+IohLUeMlAQgjkaABEkbWhCKSmFWoY7Ri23/jFn7Y8AOksgNnZ+ZLtuPo6CNs2O3joTRvZuMUBkTnG/ixkl67n6LEjWCkVqHk0aD/zsx+06bllW42qQlZCC1gtCazuBNB3kJLxm8eWMsdTNQf0+UBACOVCvMwWGuzg4eP2u7//x3bdjbfb0RNjTqLfc9+7GXZS5qE+kwqH1P0C2e2T1JgRINiMjd8yZMP5yXEH+ouMnQYURq35Rbt2Y6/de81qyGsyyFXsXMAkxauVARyBZFMebw5gOUdHmIZkEKkni8kXD79lxyEycqgJllBHRCFVinnQXb53RcoErKH0uJRAkgJVJJCKsDeVUtYXK9i+TUN2y/b1trq3FfulIPZNY6X25PMH7Ylnj2OBRf0IwM80GeJqn6BOA3VSOAeBXwKtenp6HLwUCBangH0X6h9lN6voe6tseWjfOPZO/dRM0fhev3YNsZb29lo4NHAryhgFJ+5/bT4JlALVSUex00MR84irL4NEhiCzwScZn6+Cg6g7KcOfe1GlaNWjPfZASrgRH+CZamVVIN1U8yfitd6Ch6JNg+KcEzjBeJJiolY7TABblv5x22232enTp30ciTBz4rVqXdkIsKY4KQUbnc/2bFpvP3bPnTbQjj0eNqqrejpor6Be2Xeefw7yddEuJPL20JNvWL4Ryr06Lj1FpHoecvVq8HoSVXsq2RnROVcYI1HaXiCs5hTdm3xVzRHjuvIQpT1kDWwf7bNd1IFS3bllxusYMrMDU7O2dtduL7qu9lG9jkXUEDHGu+KE+q8ePV29/h71zSap3Bivqr3hBFYx5/U39P05xXYp+FhzeDa7VIJqH2LVwMAA01fM1Vr6t9e6A7BWLQ5ZMz5w3532gR9HSURtNU2/ug5lygfkZKBY0XwarEeqBFJ1Zhi45e6L9+9K/fL24+93AkmErKuegTzVz3yNw/nVaraoI5aLzRBIz9j69ets7zUjxAxiAMCr6o01hhmPOezJzhxBmYzqUmsqCCLZ2GXSEZQjzZDCqAvLqJNWoMlXVIcMwpa6ciFULIVol9vEZbC1W5oDmCUON9M2FYBoV+vAfhTTs9aF1VZT+ry1psd4D3WQ1Jf5v2biYQbV0/ljy9Zb6bHhCgQHlqNd1GeaTaSsvKrL0r3cx2GsprqxtcUWTqSU7CPbKs3Wl0EdWOAeQCj2tUHqQ8icOHXcTky8bRtvWG93/tztdj49aYskOVSgsTLpOPM+8/IyBFMGdYkT5qzXqgSS1/ljWLj1pIQMImir86OAdO/vrjLU6Kheo9pbdc6w60NzTPvmbXQ9tabCKYhlxTsSBrBlDEc6ID4FRBOz6FtFCP9FbDjPjyexNIXLXVFdomZIVpQYEQhM1kpOyvBdIcZ4BfVLI/cszv3riDG/ce+8VpfWZ1rv0n+XUYdNzictKaJc1srEqA4WL92MsTh2XG1YQcumcmR0HWQAynHWmlLbauHrdXZEIImUYa0jFeHc3Jxb101iw6p2UT0fV30Q86SyzrGGUxsFNmRSmbJ2wzavwvjTGOnsbPfxJrWJbNMUhzXfqQZPmXUaTe+1qeal8pLSs3cEC9VVtm1dh/3NX/45yRsipjgecVjL/igLa4/z1MRaoT30NxEeJdmu6d7RXk2cRwPjMYRt6RJruQTX0om6d2TXftROMZs5dcLa53hmz9hNO9vsvpv32ezZBdRGQf28LH2iUeSw1zZi3UtHyPKakjcK2QRjh/GjZBq+y1Uzl5BIAXkUJL7UiOWAQAr6TZg20U/4EyemG1ZEPpMqFaWmUxvE3qarbNPu1aytD9rczBPWHTsL0c9F5lbb3HyzPfy15+1zX53ymoXLWb4bIk13P0JtPdlb6/yYzmzDqNlN16Pm2sBah3VCPhWzV1+6gMv0JuqUof6BYNcaSmsc3ZsCyj7dQ81NimEtrAmUkKVxsIr7EYeUl3pKj0DFqXpEgS2qz0v8FOmj12rEkmJujYBVLNCcm2Ut7rbE3CMRwVJ76XM1Mr6mVtJ7lrGq6+/v93lar89gobtC32xmXZ6mZlORuJsm0SBPX3cCXVbcUgTSXs3sR+KyVMSmsQxZ19SYtZtv3oBFHXalUZFPKIwYU1LHhULMDwX62ye/aJu2jVKLcg8qMchHqY9U40oKJFl41gmkKzV91Y9Tb4F6C9Rb4LJboE4gXXYT1g9Qb4F6C9Rb4Mq0wOUQSN+6FoBF2a+cShgwRQ9leEm1IWDCCQmQpiIbjzQbE5FHS2wykmy+83yOXE08vQOVQRiQsZW/D7OZGeZzoxyjj/1Lq6gpNkSqP+IP38WJAgpUSU5caGNT3dTUwC5ttIO3ayMXqHa04VUdGOzRA+DFpSTKGg1IsIAEAfTyOkdsXLmGxtYua8ECJK2aGmTbFuemBN2wGySbT77zysiXF7tskXQWIpH4vEgVGSIscOyj7HqfwCLq0RKWEmQtjlLv4QaOdz9WbWtk54Ct0fO0y1+fPmE7AD8/smG9rZc9mDagnjWvDGg1ssCNWr2hai64O/qx8YNACpFB3pAkgxLCIMVGOCcCiizCVil5ZIekzHgdr3rdsmWpqWhEiel/XueFe1gmW9wJJDL5BRLPqy4MHx8kw7Qf0E2WJ6Btbi3nRJyfoHM73obS4/hDWdluhwdwAtD5GlmiXx07A4EU1G+SnZwIJNnXYd4FgRS2qznfXT1d1kP7xLDgCnHunsVevZ+e6SwwVJnwAhQkzmBTWWSDngZcycgmRgIEQG6dj/ecwL8wUMYJhOGcBdZmOLcpANMFgBZ5tfdh2dQPedeMr7qyamUhqMxIZbHW+pN+BvBwYObkmbxOIgEK/RARSBNH3gxugczYBJBVFRvVFgky2ZUNqjFcrUUkIF4ZuW4VxyeLi0k79LWn7DtPPW2/8Nu/boPrR10xkQYZO4li48mHHrHmafod96d91yb7yd/4ZUuLFG6l9osf47sfl5JKGi+X/vtSAsnvVY0MdsBURLQMo0Q2YxMFUJQbP2tjb7+C/UyC70r4xl8gxtxMwgmkh545bMdUjwfArAiAt0L/EIFRIhs3wvlGRCJyW2UJpHElIEjkd9Tt0ILXGrnWAr8I4CAPm4xqYgIZrzEIj33ruu2XP/AjFHZvsEnA1FeOTVnX4BpqE6yxU6fPWhygez31zAQ8zhM33sJScAnVT3/fgKuafukj/4K6Imnr4H2yFpqZm/fzbwXUCmopiOQEwyYbOgXwLkWSbHNkSZaTyqkcsf/4h39i58ZRNyXIBuaYff2DXq9FSs0wwK9iXx4yaBkC2NVbgOu615PTU/R/rkkZ4lkRONQEAhDdt67HHrhhE0oRAEtAqjQ1RhqIv02KaToX8Bpy5D37fRHFRwSQMMV9PnjyNM8xW1Qh8jg1S6Ro4/gyblJNpiz1qhQXPKMYBZGI9jLnL5CqTH2kRgCeHpQS24Y67eadG23nugGIABESRZtJFOyZV47YgaPn7L/7V79tvcMbAKI73V5HoH4HpFA79nBSDIEWeUwXeXHx4QR3VV+nYexEfJBI4CBx7a3qZD6wAyWpk0P69aLHZ/WI6jOa2y4hemoOR7VD+dd4r1WUCBIsNBp0uIAe0qj0SOS1PmT1pBdVoL56pk5a66Eo48Cd4qraNWByvCaZjxPO48Mf/rCdOXuWovcTNgH4W3tfYFkJ2Ep/iYhIR9WwflW//eT77rNBEgt6pFbALrC7ux2iNG1Hjh6lL0OIUkvkk4++SCICvZ55QqC7vlh1fjTHyxqxIqs6PwOnuQJLLE+uCM5bVpdSKKQYq4oPFfoR6RhYBJrtWrfKrubZgQohsVywY+Pz9sRbpyyEuiiupArINAGc7ahzNbf4HM590LhQQfYCQHYz/Vx1oZaWFiCtIpC0c9jByvIIGz+IRjEBAvqlzKqRSFIVCODt7u717+hGySRQ2lVGWIJ5JjyxYMNov/32r30QQHsJa6eqHSdAtkBytbf6hKy8AgIpuKM1Enzw1vsudr0r9cvhR9/nQKmy7UUuI8kIega/uwKJwRkAuSIcW+3Rrx8AwG+mSPxWgGPZP+kznD+fX8klbeLcCeqcsfYg21611hoA94vc65ViJ3VR2m1+qdkmZhtsYQnlYhkrzL4Rq7R0W0PrIHGjGfKYGotY2DUQS2XRFdSsI6bKLnFl0YbiJAqNH3DLsBBEMt3FR0MTwHk222wHX5kiEQU7umTeBipRG2nqBgButSkAYkN5FN7aYqk21F/dxAuSSJTk0VmiluMSJHCWPkscC0EQhiDRk8vTEJBH7MGP3GHJVROWjaP8mShxftjxFYe5h1i+UaNpJZtyVYkUMbpvul8i1jRGnJRh/nBlsffooN6NLzdZC1RIHArur9R4IoW1ek2ytkI1Su0mOY+SReFxRQRS3q3hVB9TsQf1BXXswhAHGL5xDqqTxHroQsamZlHlp3i9DJEJwQQq7n0xorqD9Df0Jihl8pBAGr8o+NT/+I4cSiqpM8sQb+dR0ySx6lPdFpFgMcZcbyt2ZVGIHuK4gHPZk4nE0VNqW3HfNQJJiRxSFmcgWzVW0iQLrHA/FTe0rhcxrHGdYR0YWIFqZpaVHcQDREM0BlnN/XGCoKr+W5xnTDK2pQSU1WkctZ/sT6V8kQPBFOOshK1sJdJlu3Zts5uu22x/8Yk/tcRinjlQsZLYQVs0o1LNY0vZ2CRgX5FFSR5V6z/at9FJJOIOMWqaGLXC+rl581br2Yw1KITZwji1qA6/ZKsK51hbjtv9N43YVZvX2tSZFPN/B20vCzfVAENlCwkmOzT1gRztqVigxAnZ1qrOkmplecIC7RvmeXFf4WuHIC40ycaOOc2VwvQQr8dKOJSqJQrhUZZis7GbfrON5LlO23PLLdbSS7sXnyCevsEa/ghrbFSASc3TnaxNG+w//9W37TsvSM3J+BTxx/pM9eW0VpDdZhirxngTSSnkPdx0Y6/t2LyGeRubyhOzrIs7IQNRkDNWZP+qhBQnP0kacbtN1Q/knGJKMGNuVv3OvsE+S0LQtmA3mYF40nel2FeIPPTLUmx3wgzKhXPQ52tKVPUP/T3N2sCt6pR8h8+k5jD1jW72OiLVlBigtadIfY0znVMCAkl164J5Xf0mYwvYGKvWnFTYKc59fom1DF7EWvuU3Z1Bajwp3DQ/QJY2MY5ysvLL2QMP7LQf/bGruc5JxkCanhPUGFtZkc1hl33qs1+27r5uu/vdN6P6I1GAdZLHcSeQpESqoEA6cKVCeP049Raot0C9BeotcBktUCeQLqPx6h+tt0C9BeotcCVb4HIIpK/tv4/FuxbwWnQHKp4mANegYKmUSEEdBBVlzvKmFJuEZYCsZQDHvDzQPXk3UNc0yD+dDeEqNocDfH4tYOB6shnJWyTbdMk3cb5h46ni9iu8X+hVzUfbTfS04a1aYNXa6FLVg9MaIp/gPUQewcdoK8QzIJG8GDqbcrc9UtFbsjVbRtZY16bNFhld4zWIsmQzTpw6Y7OT8xZPYMMCgRTDXiUMORRlU6mNtkiaIsfK8OssO66jgGZPJBfsCcCAFNl0awBJrmfjdw+WX6uxsmhgU/88BM3fAwDuQeHzETKH1wNUR+SNL9KH6xJoLNWMfhdYF1IdGm1R+Zuuq8JmN6TCxaiFcoCEaaxqLhJIImJkKcSxBAp4/SeBiTULuxrYKoBEBJCK1EKsFNkEZgFbEgAHS9i/hPCB64NA6gG0U7a/GK4ARA388Z2A03nVCCR9jVAjFdwlI1gE0qsA4V/FIuVN7qsAVUFzrbRVO+3WBZCxhvu3D0B4FwqkbjJbBQiGvMZJAArXrJlKQkAEMnD8kPzDuF/KSleR5xUBCyoKLAKJe+wkgYNuvjvk/yAE+F0gT5JN8dnEvF0QYA74PExth1WALWBW9OEqgeRe7QHpWCMqHRrmUOr7AmBEhojTyn7hh8fCbvIoNJ2IrSqB5AWy/V7XskgDAknAn1+bxrKANNpQIKuKjFewKvvKx//S5i9M2vDuzfYTv/jPrUyGc5Es4q/8l0/ZBAqYHki3JCDke3/9l2z46u3WQH+bXVxwcOD7PWpE0fcSSN/73kutKNXWGlOXEkjJsyfs3JFXqZOxyLlSH4fxIqB7aT5l0+mKfeqpA3aCWhn4jAG0QXp49jLWYICejQz+kOwnVTeEiAWN5mNDTkUxEVU+Plx64ASSW4Gp3ZQNDdAUB5C4ddeIvf+um2zj6j4H7z7+Vw9bc/eArRtda0eOHbdVa9bb1p07rBdkZ35h0s6PnUVJMQto0W+3vusO27X7agARstght1pV3BrwSaCJanWojQSCyzpHCjgpr9LUJhCoVUU1ySzO2a/9D/8GwjhCtjIACHUt9BnZajZIOUnGstsDAjwWIGl0TIF8DtZgSanY4fEU1iLONXfRflsH2uyqte0Q0gkbo2aMQLEOjtkaFdBUpO7JMvZ1aa9HBX/uJCywG2R5iFpTAJOQdStYMylzuIXQpYzuLBnBOamRaDvZaEYAElU9hhvjBBKQGIBPylrKSeogxew6ALD9u9dTMgh7JOaAY2en7eAxirlT2+HvIDOVve2WcBp87plZU5RWe5AUIernVRDvHYVQjfgN3lcjuQOyx6eT6gsXKRz/Y40U0iHdQrP6qJFGtTcorNYe/qsARye6g+PJClXclfqdHqoXI8BR1mdSjDl55LaZEPvK8GbOc8DSCU0Bx1W6xhU92GBJ/cX7Bbb9wX/4D/bw5z/v2eWzgLdOXDkxLJWWrBll4SPpxArqri577x232raRflch9XXGra+3DdVEyt6CdJ6m7kkGku+vv/Jtm0T9JYvSJsaQwGm3aeIwOb67WRngTgtULWHdljYgkET2RERecX4Zge+MJdmcyZqrp7XBrqVOzf4Nq62NmLtMpfi3zkzaU8fOkk3Q4cojxZ8mPM+UjCJrRx8P9C1ZPHoNNfpflLR+Ed7JZMLHahKgWbWcRKZE6edaD9RIbAeDaWP91BhzdVqsheN1Ms8C+srCkvfnIWvLkAq9nVH797/1EdQfqrElJZ/qwIhACiyqmlB/hPhcQC5e0l9oj6Fb3/u9oeyy/x0QSD45/yMCKVAkBXNj2ee8Vnvs0dcdwL319p0AtpC3rn8DQBXBIQJp7DhWgFhiAT4z2Bnbguz1kFqm15YzXXZmLGdvHJqyo6cTlmHeTJebqPG21Tbuup55uY+aWSgZUAX09AxAkBN/ib1SzrQ0ZKw/mrDCzEFiyqS1NqoGFn1GDnqhDmzlInbotTnraaTGCp8ZBvTtQknUxty7zE+8Fa0RWy5YJQutarIUxyvSj7srHTay1GPxDOQIxATlMa1digPsNudSp2zL7b3WtGeWJJ0l4ipKssUWyKUeyyQBm1l/qL6dx1dAb8VVxQjNd4EtF6o+j5tKegpCbMnjihIseAIoa1506yz6cKmSIpZSt6UPQhQhVDiMOobeL8F1iXuQl8Um49+5aC0JPR4w1ol5FVQxqkuToMDNQoJ+CyG2sIjCJMW/F1CPA5aLxFRCi8Z8ifpP7XERKqxROD8B4SJQVbuvRMydJh7PUyevAJEpciFKclJ3G+Qra8sY5y3SMETf1dwXVo2gIDR5+NR61a9f8yttobjta4QaKYLakw9h10dNIQgmzUONqtHka2/mEwh82V+KQBJBoAQHkVW1OUzEhPqI1xiMkJAg21POcQpSaSXShj1bp23EtvLeu661x775dXv++QNO6OSVfCI1JufZRhJUkeQG1Y1SzU4lMrgVGceJcf+VIDLBZFQaHLLo9l3WunEz3bjV0iRnFJnDojPHrWPqBbtqIGM/ctd62zw8YG8fmGScs46NSqXGGJdCFJWs+oHaI49CRxZvUh0rbpVlXatGU1/QetBrt/ou4iJ5pBjtCUdOLum+i2yToylxkrWyq5BQ+kYj3bTVOsYS57JvixWjZ1D1fod79LbFS1hy8r7CsixMmXNDbcx/Zn/wR2/aOGXyVOgxA7mvpKUQ5xxvQn4kFS+WuvHmPJZ2Zju2DNvmdWtsdmKGWoYpxkIWFWHgpKA5I09SmK/xiF9e/0hqT9b0Hay5Ozs7fQxonMgS2O1SmWsTtKWSVjSlet0iyH1XtzOWNMcoOa2JWK82Uz8QMSviSN+l2NnKgnpFtfD4XDNscsHjMPsmkaUQVK5aSyT892bORYpvqVnd1pXRk+eak4zhZRwWJmYXSXZgvSarVlnuKaEMwijEvYvT9iK1ceOzB9+72d7/4F7OZ561PEkqHgOVDEHbQiB9+nNftXbqq91z983Ep2XaMFBJX0og7bmjbmF32ZNX/QD1Fqi3QL0FrkAL1AmkK9CI9UPUW6DeAvUWuBItcDkE0t9e+27PxG7EV1ubJKlRusgwK6CECQmYZnNaIGteG488IFmGzYBq6siKShsgERmq4eNgF68BBVgXIFcPm4odZElvHqL4r0BhMtNkYeAe8VIGsBlW2rA+6tZi2sh55m2w8a+wM9Zm07kCP7oAcj35XZs4NrluZ8buPlTd4dcIpArHUeaog6NsZJvXb7C1t9xsnVfvYSfbAljNdxeBY7Cemn78GSs8/7K1Ls5aLLNIMXSUDVWwj4RTW+aEpgGq38ZK5AkUAM8ATCwDio2wGbqWzc9d1IEYZsNUAaB9Do/vz0Os7ANc/uXRUVuvLEcvGMwJexFnEW0BOeU2XMKSdD3Oq7CBqhJIqoFUYKO2rALPXHkTapo2bPFi3B+3r3OiR8diA8amT9uzi49LCKQyAEXRwRY2bWw6l8neDSmzFXuJLjZ4Dfyu+h5B/YeAQNL9dAWTczUBqNtAP6iQMVhC5XAOIkkE0tfOj9lhh1tkswJmyDE6nEDCIo/r3AcAsRsFUhdEhArYh5plZRWQZrrXyup1sEcYsQgk7ocDxg4ESQnEHdczoNYCENjB16DBtOnX5lT3WP3x6Py0HcknnEBaF+uxUbLgET94PQEViZYKTCqdGsnigIv6FSegDa4XsK4SqXlAXGVx/tc+Emyeh4aoL3EFHxNVAinIphaN9N0EkkaGg0VCZPwuBkokgdyNgKYCZlemFuzxP/0by07NYw+Yt5/+lQ/bqqu22Qxoxhf/6M8tgrJMIGrbmkH7qd/6lypwAnHJAegbykr/fo+LSqNLut73fZ9bNDkvFABc30MgZS+csQvHDkCeYp2GLZM2/natKyIAACAASURBVAKJkwAmk8my/Z9ff87OAU4jTeE1ABQOIpBDdQ4EgnuhdJG9gDJOx/J6QCCJSJZVjVSIUqrpvRpzqNyUrQ+A2A6Yd8dVa+3H77nZhnraLQYJ/Nsf+wuuPeLWPVnQ0hhgd+9Av23dvJ7+lrGJ8fOAQBfsgx/6EMokar0MjUKuEBex8GoCzO7q6nHLrUWUSOpXIgZEwjUDuqjoe1pWclyf7mUGMucspN5v/7vfp/YLtVu4DV7DibYvcAwGq1vQeU2oSgBuRuS9w+sC1QWUVWBfHewHJFSVnCjoZzPvDVH4fh6AXgnxIjU0wn1M0w5S4jWS9S4Fn15TFnxYxU1QK4VREMhergyRJbCygbpZFUC5TB4iGtBaALYKakcBElX/qEGknqsFpUDKWpyaKaNdMds22Gnv2r/DNm0dxmoubq8eOm6Hjp+3MzMZe/jZ1+kIWKFxxk1kvgcBHoJB8V7d2Gu8vWMBpz4ezAFOc1RB8pqyJ/i4akJ5rKpeZ60vVke5/9OVJv+PjxqBEJDMNUWTkys19qn2BZccQ3OOj4XqezROa3UkgsSI2nVUqarasXTvpDjh3hZl3QSQ+MlPftL+0x/+oQNxUrIFoJ7mCmVdB9aOOp7Iz67WGPV9dtrd+6+y0d5OwGYKprc1kdmdsOMnj9kMCqYc9/FvvvIMte9kBcq4ESCbIdOcuClwz0vCqB6a4qzHVzXSJQQS/4wGJTEsLaSfcScgtoEY0oNf6Y27N9pN2Ad1ApInGaMvvXXGnj1xAVVCm3WjyBO4mU1licnY+gnwp99GOSfZE+pR4G8OzirbnblJD8U31StR0AhqtDB2eV8YQF21oUpC93kkUM5oXLVgb9iK1WILY0/WTlIea74rQCI1Akj+p9/7V9jlqRg8IKiDkvQ5QFUn3SGcpEZR7KvVQNKMo4l57S3v+X/pKz/YS29+40GOLbumgEAiPcJ7rCdGVPu4rlchl2hsTz5+yNvstjt3o4hQZj3tRfuIRJQSZ/zcKdQAWPaFFc+oA0MChQRtEiqITA9F+rGyi9v4RAbLtWUUlWkbx0EQnsJWb9xmQ+v3QARghQmf3YiSKEQtnxRERm5pERuuFetvgqBOvG2tlfOozFDQNIdRmkmZ023TAOHHDy3wGjaSrEGGICfDEAr90R7uQbtVBDb3MO+ub7HIljZLUE9JBHQP9WOGFiCQlokvjaxBqHXXRT2kMPcnmUFlsHretv4Yirf2aWySsTylptPiYhTbOO5ZvsPyaayUqwSSrDy1ZqzNi17PSGsVrYiqFmVqiZIIA9HdtH2JdZVIxDA1iVpRHXV0S9FJbRuur0LcZFi60ki140olJSVIHaN7pvWIy1CChADGawMxs8SclOP9AsMrYcgzCKSpmRzqKSzuZhhrWb2fyMwtbm8PlK90Tp9/RADIhm+FYywDrM+nUBAxzLSmibDW60QB3I51nZTUqtupZ1i2v7y+ovVLlUCShV1NnRysMQM1TQPjT2NLiijNvap1p7YTgSTiVuvciOoA8bsUJVKB6KF/Kz6I/HI1n+ZQ1WbCok9q3gzryjRtP52SzTJrDGz8htastWuu202MytnT33oakgA1MXFCFs4NjMUoN0TqyRzKwgx9WLZ6TaqxRzsXUSulqC1UXr3Oott2WJhkrxXUvCVNTpAeSOUsPnfEOia+afftitg9Nw+i8Gm2E/S/OdRf0ZZelswQ+cxFagc9NPcWVLNNEi2Os0KbK+FEBJJitCepOcn43QSSk/3V+khqawV2kWwNqv8jGkTNyzzX0dJJvOy07Xt3WfcoapzsIcbb29yfC9aumj5cs9TDFebZNN8fjm/Aym7CPv2Z81gMaorDipPzlc1fiQ2NJzdBjsSoeVUmkWZVX9z27dmIxTa1qGaoc0gy2GIGQgdSR8Sj1hgiukS+K3lIP7s7u6idiN0l+43Z2emAeOca3eaOmD+LlbHs7jS56T3t2lPwmuKr4pGUbVKliiwUid9KbJ2ZmSKhYdnn5rb2ON+d8jaTolNJMVIh6XtEWmnem6fWUgayKUI8iGKpp/EY016DyKU10jLJcSI4J+cgpyHEysRf1Zoscp0qk8ogl/GhJwZ24RJ4911Ddv/9e6yjXawuZJXqPF5CID30hW/4/uL++95FMkSySiBpHyMFEqQhY2bPHaw36o96C9RboN4C9Rb4b94CdQLpv/ktqJ9AvQXqLVBvgaAFLodA+tjVt3uGcc/goGevKYO+HfB/YRbvagDICpuDAtn0sj6QMiTPRiLHBiAv320RDVrzC/gTTKvNlwBGtt0dgM87yKAbJZ2uRW4VbJizgKfKbY6TjaiNZUgqGflZcwxtGCqyrwD8KXkR7MA6SJt1zxjnKbDN80C1ORYpILDYn0GKaCBM4f2cj7I4UwDA8wIZVq+2DXfeQVbxTRbByi5GAW6QbJ6AZS8ftrlPP2SFQ69ZW3rOYmTaRz1Dj+2cCCTOd4I6F29jQfIU/vvPsvFaJoN7OFu2vQBjt2AhNMz1iJh6HsuIb0xO2g39A/aRkREs/ASOCcmHyZCNCO9XJmjNrk+YkWN2bNYceIS0C7NRrEAgqdh4gk1VBgBJBFKn7Eu8lk9A+LhdnzbBbMLdeq6KYToBJzZEIDX3bYVjFmiHFMCBCqyHUSB1o0DqEJGmzD8RSFJuyI5KKgkRSFVlVA3UElJR4lgVQO5zZHrWCKQ3OWspkFr4/hY+265NH+9dzelczeZ0N0BhN7ZU2uCFAZR8s66Mdt0rJ5ACNNUJJDJ+g6xZdQQBQwJuq31A7cNnvWaASICq5ZBsi7ShTtBn3qI+zUHqNjSSybqlpd/WkQHfQy0H4dNh+rer26oBw0EhV/VIeacnm80qeaSM3pUfQgJJNVNcXXQJgeTKJBAvAf1FjRlXIlVreXgxeF0ntYTePmUv/u3nLHV+2kniLTdeY7d84Eft21jaHfz8N60T4qBItv/7P/QB1Ec7baFE+XVqABVkj/f/k0CqqQTVxN9laVcF7XVWNQJJYFqEpyzsitMXbPr0YfrqAqAIpAv/Sa2wjM3J2HzePgEAPkmhdXwcg6LhzmvRVwGqHEwT4udZ3AJj6CP0CeXc4oYSAGQQ4wJ+MootAp8FIBF3qDxgHWTu37d/q/3M++6gWDnvhez5k797xKYSAmMbqHHUT/F51SmCHIGtTmeob8Rx73/vfXbbbbfZDIDM3r37AebJyEfJWACs6uoEQGWspyFZBb4tE0NVs6eTMachuyJSV/afgDbLAK4ikP71b/5P1AcBGILlKtLeIpEc+ONeFrDhUS02+f8rSzkm6yInWQUyYi3DvVL/DaOmEN+L4xGkPzWksIRaQcGYUmhwkJBMeIHKPKOQQ/qOnLzsGFde24fPKpM9BjCmLHNdi9qqCcCzvCIbTIq8Y48mSFVgVQxCT/ejEVBRmeZF4ma5sEyNk7StRvkx0hq2WyGQrr56o7WgQjx9YcYOnThvh07O2EOPPkvQ6KUGBsowvkYkcRjgqEaCekyTatMf74Dr75BHChOqpufBM4ih1Vj6zpqgytQIsL3kcbGf+udF4FxKVFW/zt+vhquxPZcQT7Vfa4kNmmu4n0EdjdoXBfacbl8nmy11fFlrKS67ClPfI6VDYPvjRAmA6gsvPG//4ld/1S2oRCAJBC6KsPE2UmZ40NdlYxbn3m8Z7rOfuf9e27qamhN0+DAkTxqAb2pmEnXthBVQif3Fw48Z7kdOoIowLAPUCmBWH1J9NBGq3g6Khh57lRCieaBqN+eSKpRUAuSUuq55GyUcXJXdsHfU7r52l/WRPLG0VLAnXzxsz0EgWUuX9aFo0b3JAhgqPmmeV1yQSqhGzgsEFTnWCDmUQpnnCSCchwg0tVczILau2QlXAeCoaQUAq11U80TX0N874BZbHdjUupKI65SCsYgCOU9CyG/+9z9nO7eOega9CKQO5lHZU0mlpHsmG0af/6QQVvtU7+s/JYHkReN99gksg2XJGzyknlG9GHW9NvvO00ccKL7z7qs4Z5RqinDce90GqTnGzx93AqkpJEICdQeEmcYBAjXWajqujo+SsIQVKUSN1IxZiI7pxQqAN6ow67ZkCaA+0mtt3WuxumNtB8hbINGnN07dntKkRQrYeNq4dcZQHtBuC7M5bKq67MLZFZs4meHoMYimKCol4gqEeDtKpM5ID0Q0qiN8aRvXtlh8e5clIin6D3WAOJfu6RZrSca5eiXzoASjHhIn5gkE6egpu+EXei28dtmWI1ANqg9GTZ2lBWrjzFJrCKWPSBDNEbrHSjYJFEjBsNLvsnn1RJEam6w1DUByA8B/CFC5kcKXzSgjcT4EFGechpbpH8tubboiO7w8Y4D1YZHaPYE9cNUmU+vdS0LBxfUm/bGkRJ5GYiHXo/NNJBps4jxE0gXiJsUZo7SLCFudR45kKs1B6nmBjSn9kTVsIl1GvaW1dUCqtkAetaLebicRpJE+0ywVkkKJ2z1LRRUojkSkuepIJJev4aqkvNtGKuEoSKJIOfFAMOCDzfR9kUeaQyKsjy6qwulAIpA0Nvp7+6jNBmGghCyPU8wbjNU84zPPxc9iHbeQxmYQmX5zZ58Njq62IQiMBZKxDh96A64U+0Kvb0mMhOCJoIgsquYP7azld0E18CAJY/FBa+ilZs+uqyGRRizBGM2o5g7t0KzAReJLy+xhW1d4zt5/bcyu3a71JvsJiMVTJxdQ10uFi88Btb5CqJka3a6PmAUp6faf2CQoCU6qmiDlKVDgfC+B5OtqPieFn0gj2eM2iHyUVEvtquQO1g2yVuuETGmGRNlBAkq4ddGWckdJhphkbqUOoeZtyLUWJ9xiNoGatBjupc022ic/9Yq98GwJFTMnIZVqA+oppr4QYyjMeGlmfe5zLPuNoX6cDgao8cdfZlDsLLIG13pCazKpt2T52cL6Rmu+3m7Wu6y3VRdOiUwXiP96qB+JJMrRqeapT6aacqo7qvvbSS0zVwkRG0USdsiZgOQyjS9Zq6qu5fzMrNtcajkSYz0tYqnCOkqfa2HfIwJpeXmZdQPXyjETrHvO890RyMf/m703AY70vM/8/kAD6AYajfvG3PdwyBkOL4n3JWpIkeKli6K4smUpsrxle23Hcjmp3dokW96t7DrrZONKOZvEa8WSYsmyrIOUeIj3NUNyhhxy7hOD+0bj6gPdDeT3/N/umaFklWOTLjJV3RSEAdDH973f+73H8/yf5xGJJBJPRTRxSKQCirAx9pUrkbxNTmOJC3GtdYemNNWvqG9ri8SWwdagWty6ucuu2E0h3gZlck1CYAbCWARSPo8Ku9BoP3jsZ277e+8nb0fJxXFCsqsIQnNZAWJdBNLlt7/1rjVA+YdyC5RboNwC5Rb4YFqgTCB9MO1e/tRyC5RboNwCv9AC74VA+sPLb3TLgTUbNlin1BOuBjIb6e8H/JmjIIyKTQiIPODAEmBtTtXvvlFnIe9grYDHsMFWRZqAsUo2ugkIg1WdLbZ5wyprA0Bkr0OlYcjQqGUTGmMDVMVmZkXh1w568lL+ncUeY4lNkpBih/hV8VkE+wOcFwBDZZlU4/lfxeahZJPlvAJfsgtaZtMqcmGS4z/D8S9xbhvv/Jitv/0Oa9y+y6obWq0aEih2bsxSf/U3Nvn0T61+dtCiGWwQ2CA5SENbJPnsITbvxwDnnscC7hUA+FnAglVsfi7hOK4iwLyLStFKQOJ9WA+9lJy1G8hH+TIk0jo2PBIfrXC+K2wk5UPvaqQS0lhS+igXifbLY41RqawhVD4p2iYJErTAsVRDwDSzWW3QZp/PdhWSiCS9V9HCzi+aHucJJBQKAAbZ1CKgNVkGtOkC/5ZthzaOjezSKjguJSgLnHQCSUC1iBaFDftbOZLlpI8IpGVCtwc5tteTC/aTgf6ihR3gAZ8ddwu7FTIOsLATgQSot7ON4Hs+K8pms/o8gSQ4X1ifQA1ddFlCBds9p9G80lfZK8Vj4MnuVOOnx7H5+YlEkv0VuBN9Zo7N8dsTw/b6whib1jrbnuiyjRBIHaieYpyvNrYCfvxznVTRJjgQSKpUVZWk+nXIQKIi9vvf/9ApkEoEkvqJHoogDvkP8v8PlmZeVSsCTOHwAr50XlTeTp8esMf/9M+tmlJzZZrU93bY3f/iy/b088/ZmefeAMzK251f+JztvvUG1AMAf7J4A7zKcO/I6uaXPc6DdMV2/fnnBSVH6Je/jEBKDZyx5NAJfP6TAIjTEClZz1hIks9xcnTe/o8n3oTQAryR1QmEhe52d4EEnBLorWtWIpA8C02ABNdUujzhPrUQYVLYiEBKKyNB6KpsrJQpgTXbp27ZZZ+4YTeZMm2Mg3H7s+8+bif7R6yJfJVqgLtxfIl0z8xhkSjlwJ49d1hbR5sDu8Pjk/bFL37V2rvX0M6yL5LaIkY1bosrhQTkjEmJxLVpQDHSxv0gsEf3oSx3RMiPjk/ZV379a67mWeQek8WcwK0oY4UInionaUSMicwHvPIqa8htxj2RgRGIryXZ+UFaqXKY33i/mJuFTAUIlO2YgrdFGOmeEfgYgzAUaC6CS+C+zjOMq9wvZBUAnfFetJOssiCulgCrRSAtQSRFaGD1tyjXo1J2d5KDcu+rXxZQADYBZvckyKeBnNu1dZXdfvuVBHp3cm7LduBonz39+nH7fx59FpSoC4BPikqnavhkgD1VwOveFFki8FuXtgQCFztXqf87Ue7g/0X98118j8PJTpCdJ8Lf1UE1V+leKoKtpb+V3sMJpOIv/XsJ5L/wO3/qRYhynrHacyKEtumzRWjIis8B3YuUTHohBKhnTri1pyatGjuHPeJtt98eyMUFgF76gWcwOWgWbJ88648ZWDZYbShCvvLg/baLObYB/lDERBqVx8zMlM2MYaPU2mX/9s++bf10XbgkLGelbuAak0mkinT1E6/o5r3cku8XCCRep3me08hKGSiiUj0HAFVV4tft6rbPYh3Uztw3RP7RD5/Za3vPjGEB2W2d7d2ukMgyX3g+jfKb6GtSrwnoXOI+FPgo0FIFBspA0nghMNNJI1RWsroTWO2gdTHcXQSS/q5jTzLXJlAqyMquuRHrM/qjClDUTrqPlhZn7JH7b7N7P0GRjFs6LXD/+QTik4qIp6A+0rUONlalR+/NqIXe54cUSBVaNDGOBAIpWMeW+pYKSfRziUDa+8pp1AqT9vG7roK0lVqb+VrqUuzkCoVZGxk5DjGNZSf2cIQdcl2kJguXscD5yTKK5ZRnnmkCFW8Vwy4rswLhh5JneGrZzo5kUEg0W0PrFqtNrMYSkCIihd6jzkyOHmSC7cOicBrFMkQAZMTYcBr1Ucz6T5HROIGqhv/aAIirAOsbIJgKjIG1svMkL0eLvmgPBNIWMpPikAW1K6gz6iwxGbE6LOlieSy0yISpIN8ov8B1Qx03lTtll9zTbKtvpE80DlomivoBBU02o0zOHmwXUasogwfrz0X6VgZVdBYiQsO6Z7J5DpQPI96OYfJRrpNyPdPks0CpJbivyOOphNCqhKWQqkvzQjXjpPppjrVXTuogcegiVN3yThZ4ylTUsBDWHrof/NrpMorMByyXemiF61TAgnBxDrJulHac1toOqzDUSAK/ZT3q9m28UOuXnOxVIT7m+fcs7eBKVB0z7ynr0QYUnFGpRiBu/RhchR7GA6mw/f7y1VogaYNSWwok2Z8Gy+McxyoVuiw1NT/KulLrZJFHIpJFYqooS+9VxXXUPbZmda/bZqohZV3m8xIVOQUKEzSnSs04yZpiEuIrh4os0bnOsrznug2r7fChty0zk/Q1KMaSzIsQCChOpKNdYC2d1tJP81Fdm7VgqVi3epOlNa9yvumaMAjXimDC1nVlOkX+0aBtSD1v91xZadftRiW1nKQIpcXO9SXtDPmBOZRqK0sNbv0YqVQJmwgkFuk8avy+UVFZ8b5zh4FQ6BKKlsK9r/nE7X9doUQRiuZX5R/JBpHX1ECYLOVZQ0FSJKiW6lkbs+7VtFX1OGvxWfoT8z/3N6aNFFPQr7gPNFfOM68veL5VK/djqz3/zIj97KmkqwHzzJ+ZZbL/UOukl2c4du49CjpiXOf2RMQ2kcUY4f44d26AggCytuaTvoaQirKOeVvFeCKRuikAbIFE0jn1s3cTqeMFfVo38T3NmnAOEm+BfUBBfZ2xWPsAjYE6XxXbKLdoVW+Pv3Z6YtI6Ojq4v8h2mmcuog2qUTvXsi5U0YHW1I2Mz1oHjVA0J9JJhH8VxNGxkydd5VrBeXhxCv+WOkrzzFxyzJpa2ccgbc0xRlMT4NlqmF5YV1fcOlEud3e1UohD0RltEKMv1DfoHoQkd6tYDd9ad5CNVqi3x554kTZJ24MP7LE4lptlAul9nrTKb1dugXILlFvgfWyBMoH0PjZm+a3KLVBugXILvJcWeC8E0u/uvNGrRbt7VqFC6mChjvUbSpVJNgU5EQ5sJCukQpBNkSoR2YyoQtkDyFUFr7pYAReC/dhsFbCtiGKW39aeAERqsku3b7Iu7KEq2XgVsoRf8yKBT1F22lFlFfAlxUuEivcV/r00v4DdHVYiCiUXpVCsLNdWvUQiiIQS4VRN5aYs9rzKWxtoedopc4gX5ajud7sRwNJR/n6KDd044a4LvWtsy72ft4/suddq+XvT2THL/uQJG3/mMYvN9EFsETjr4B/ALOc6w3sNAjSKQHqZ6u79gLJzbJ5XUei2hTbBUcPaRY5A8LxKpeE7VMXejHLhV9kwreUgI8iZKgAJl6neVJW5wFxt7H2PL6WPH37YtMrCbkVAGeDIAv8e52sWQK2STWgL799C4HgdAJw2hf4+bo0nYF2KJL2RduXFwnnATCmQZEWYd+sShSvPOeCRwFYuweaxUjs3VZs6HQcgIVBCFmMib6RgcQJJpesA9QLfqTaVhd1+CKTHIJAO83ddeak9lIGUKBJIqzmUqyDVdra1YnWENRgAYTWG5hU6RlXR6yHbMa8ZvkAgFbh2ea6hACyKhB0IE41UYHOv6+8Qt14i0E+qM65fGoBino3oWxBIr8yO0t41dmmi2zZga9TFZ8aVQ6WNJy8rYb3quwUHiJRxUPpeUiPx9n/7gw8NgTRy/Eiw6IH0COqJgIqVCKSgwgkqCLcqoZ8LmE7UCRxdIdAaS5GRSfv+//JnFiPovgpQphLV3F2/9SV7bi/2cAeP244dO+yB/+pLWCbyusZmrw6ewfs+Ktu1omXU3zU+/TyBdHFWmZ7vBJICy/zaKasIoEygOO2u3Ks4IPHMqaO2MH4OTHUGkHgGoIM+zxgwPTFnR/qT9o1njtg8/Rz40gEEz0gTychrBda7ZZHISIgVzwSjbwggqxKhzd9UCavqXhUyy1pF1bNuA0V7xqlIv++GS+xjV+6wKy/ZTNB7vf31k/vs0WdesB5y0wRypwH6WtoayQ2asBtvutZtXKTwGB0Z91rmX/nVX7ctENKJ+hZAf/rinIKnIYuaW/w6yE5LdjJz5KcJ7GkhbEOgzRLj3+wc58nXX37z2/ZXf/1dLLkAc/wah5wdgU8CaHSbV2BPpTG4UlXc2EYtAZQucY8ukR0iUF05FWqbGln98fpZyH8BidWMDbJ1jJJ/VM1YEUEBUspMcDsjtZNXKVNRLRswxoIMgJGA+GrGhvklrGYYu1OoiwTi6Eo4EQDhQcNyfkHBJ0CummNc2xqzLgIg4lT0MwXYLTftsu2XYsUTa7L+iVl7/OV37I///LsMGF3QINKrFgkkwL5SrpCyO1aktCr+rcTjhD54EZFTHAv81+8ijwTS//xzS0D9z33X/HGxrOAXOrqQRsGR4VE6Fv9ovZR/6N5Tm/ixAUA6J8B4SUk6vyoSSCKrSoi2ExWM+ZpbRSCJaYHgS6EO2LhxYxGYDmrQFYGeXmgg8o85yaFRtRxV4My1X77vHgLlN1hHo64xKoPUrE1gOzQzOmFrN2+3Hz7/qj36/DuGQI5A+gj5hcoQREngfYHjoI9zV/o9Ix5F461PqZrR6YvVmlulxpXVp86TnyNSKPKcO67fZA994marA4Q+cuSs/eDpl23/YMqae1ehXujw8Vm2XzmAcd0LIkX1EGkkoFaB6xqzRABNzUwGZZ2YAAHWUgvpeeLW3IoT9bITTBSzFMe6KZXxM4eKsG1GTiL7yByEgqzBFlAAFCgGuZl8kq/+yudcfbCwqBxGVeDT7lw33Yfq937CPicX7Qg5xt5b7v+7hrz39LvDj/OeRQu7v49AMkDl/a/32+DgoN11z0fc3qmC/B15rIlAyi/P2fDIUSeQIpWyG2Zs9yIUqbpVRCPMO+SZ5KUi44EDp6+nuByuRMvk6shIo8CmD8vNWamj262pucetAevrUJsvnEVpNm/NiQz5aeqDEEen5+zcUezL+ngPVEyNkVZrqk0wfpMpB9ibmwcEp29HAfGlBo61xrFGTVgENcUiU1IzOXF1ZAXFiFuqwbUQHQNrQ+UbrVh6YhE7tFHr2FllV3wGMmLrOUtG+rg9SGhbYTwg7yafgwxRvqWUQtjeijBaEYkt8yoA8mX62wr3nGvqfG4P2WNSHa0U5pgPpEBi9oQgW2a+E7GotY8TdxTaOBmD6k/kkR7qf3p/rRkqlVXJ/LGiX/J8FWno9ZqL9QXP5WpXcS6ZDOMzpEYKwmsG1dbMpOzzlHWDHd8MeVSszfKsYVIZFHd8p8XkemYzgOE+hEg1JVU3677WRopwVAjD+CorsWCLKYVUuCc9Y0b3htpJY4vmWL50j+u78pwyKkZiraTn1HA/x6TK5jSk5o1KIVgcA7MqUsDaWEUoayATRBiLcFChSjWFDDGyEytQ/9Sw6FuhXyVRtUzT7skca4WGNTYI4XPpFTttkPXhcN8ARA+raRRA0bomkxOtyj6yFD1w01tNU6eTzTWNq3htqy1QyJaroy/UQNYxJtbRkFVY2FWSh9i8eNaqT3/P7r2m2h64s8kSHiFnFwAAIABJREFUMRRtaY0LFGFMZm1wCHJsjty/HHsNepXmtBwaO81v1RyDFMWh+CBkRZ234L2IQJLlpohrqZo1XjiBxIJTexvP6OPerUIlFIc8am4p2NqNZAHWMi9aknYRT0nOj2Q1fEYt47r6hvZEGj8XZAHNNU5nkNes9NjJUwX75rcP2wnuo0pyw0amFtmHcc3pirL1a6D4aX13k/XiCpHib4vsiRYZd+dxcahlPHQFFO2l/iFyphXySLlVw8ODWFsO+JrIs524zjr3LJ1qjrFxioKYFa2vueYJkZMUkok80lq/nezWzRvXewZff985Hx+VKyUyXgrjOgIRYxyXxk69RgS/HsNDQzYwOOwEW0dnt53iteMUAIlYrZOaDHtGjSl6nVSG6zZU2w3Xb7euDuYhegTbGr6kgE3RZsqpYp7hHCMoobWWUo6TCgk0D+iGFIG0soKqEgLpqWf32jAKtc9+5m6rjxUzkLjHtIAqQOiVLeze05RVfnG5BcotUG6B97UFygTS+9qc5Tcrt0C5Bcot8I9vgfdEIF16k/t7x6iAkw2B4CmFo+YBLkUeVbHxiHgFtEAlWbwITFLlXMiNkUJBahEBUNqQFrAiamlpsE0bV9mGdT22FrVDYy0bUoAF5DBeOa20kho2zlVUMC4rXBtAoFKeK2w08hA/y2zkKwAIPPDeaYMA2+mzPWham3WF2woccLBAaiGOx6t7qY7TsWjzKaCET5sHzJgAhT3LuRxhE1ex8ya75OY7UUY12xo2wLG9+yx18GWrTY+iapJKis0+u0wsx22CzXMfIN4xNo+vQiAdoa3SbBRXgbJv5/O3s/FppRJ8ic3NK9g9nOGobyb/4RHIqjVsBqvloQZRs4KdQ4VCu1URKrsjV/aUCCQldQBMKCcCsicPiDBLad4IX5MQQCuyGISEaYPoS3Cdop5XhbGFApWlJpAVnW8CA8DpzkuqpJTtYJFAynJN56ksFBFRhyVePaBERNlE7N6qqJQEhgoWdqrElAJJBJJb6xQJJF4vBVI/x7afNnuUDKSjanc+McomuY4OkuA1DZzTGieQYrYbAqkNIkeViRGsWNyC8DyBJNBEJFXQj3nVNFWfuo5OIHm+gbbugMy67sL4eJ7s7oICiV94lfUSNjwFOzAxaE9jYxehenZHAwokKqB7IJAS2G5EZR/ogNq7M5BkWycLGAEw8mF3Gk9t9/8TAsltqJRdoOBs+o1AAeXs6CEARRv7DgCIuaFxe/L//q5NnTxnXZAEEfrjx7/8eXv0xWewwqq1B7/wkFUBQBQAqQoQTAJ2m7s6IQ0gLy9C7wUov8uezqudw7ilv/1dNnaVUor5XfyLBFIdIPEkBFJ2coB7fhKgYQoLrkVLYoMyAwDxdt+UfeeVPktDAuV4HyePOF+NNVJOcLQ+HhQADUsZSAIDZWEnsxkR07IgUrV0qDMPBJzubxJlrAkrlY9fscFuh0C6bNNaqwOI3n9qwv79n/6ZtaIirOS+mltcsO5eWansBBxpouoauyNAptHRcTtzbtAJpE1bL6NitgOwJgbQo8r4NEBp4/mQ6jmqhkeGB7CDQZ0BkLIaS00p5aao0K6kb/YPDNnXv/51m5iadOAuquwJCN8aAPc65bW42kr5Nw7Ncma1VHBD3sjuDtC24JlOsmgCMmKs0zijrCnlo8VrCLOXPRdKpkAKhGwZV5UwtglUkxJJYe4NKFNqIdsqIPPzCurGui8NSZHJLwKKLjDeAyJyo6qfRWUxV1QgCXSs9MKAJdvc3WCtHFNnlJydykXmgEbbeflW6+heB5xXZ2+dmbBf/e3/xioADfMQGRphBN965bCIFE0quoJ+vOGe9/51vh+WEt+K9FKRNPdniuiR1ZqPK+GhcS040b2bOHLbz/MUVfHJxW+aby7QVBf+FazevLOfPx6BdOHDGMGp7pbqDcaO/3MPMQ5AxKbrdJ0AdJLfCaRANmUzqAp4vvJ7JlDh7Nmzx4bHRv06qTBAnynLoiqq6DXGZyAKdIbKUomgqPns7TfZTbt3WE8LgCz42iKZVVOT4zZ4us9Wrd1gBkj76LMv2uPPowgQDgqxnAZ4l02gwOeoVItOICn3IrSIwGQpL7z9+KWyUZaV2yeLTOZlBZx3Qlx84YGP2fW71rNWWLR9rx2yp15/xw6P562dqvnGhCrOOW+N0SqKkAWWVHX0NdkfaXxyBRYHXU8xg0BLEZoCbWV3p3bSvKHgep23iFSNc1mIOY1Buo9EKsnKLpFoBAxtsDVr1kGghIy4ibFp5Blpu2Rtm/3+b32N9Y3I2AUHQjUHqk94DkgDpe88go1dIJL0WH3rJ9/dKd6Hn47+NBBIy8qT8pYO+Us+z3rfDcSE84wQSAffHLZTp07Z3fdeS1vIalCqEwB+2PcceSD9A8dRAbB2Yw1SpfdEbbosKaTWbbyFMlJE4AVSRD9r5QWxwQ8ZGPUc2TPzc0WrtSEtv5iLqyCxUb4kCBCM1SwyrkGgN4jslLql0U4fmrXTZNKnUU/YEuRQtAXFBMUo3Luy3Yqh6lFmmq55Jfd3LSB0AkvLmq56y3bXM690GUIBq56CoJ5AmRnBegxQOJeiXbBBjKLotqasrf84/fmmUUs1naO4SIo38nO0PlSEEOS23j8HgaGMG+fc+bsIcN1ifou6KpK/F3+hy+p9mfVpXvlDyLFEoHoRhIpJ9OV9J1yaEq8c+j2v0zzihSfMORQ3uWjQcxXDvCdFvq6Q7qss7bgAIZbHzi6Xw56RDLLkNMUICxQS5WttikyZOQgFZSelOYclCA6mXdYhZCFRgOB8ssYI/lHPWq2tuYlrDKGhQiPAdc/5cbs1FWxJGRhUySVLtp8nkLIUKywwzqRYE6uviTzSV4WAetZusiSVjbU+cx77TNlYC8TvaifHTG0mkhnrxFpII6YmhjdZQTK38Le0lO0cwyQ2fcPZFksu11onisi+c0M2dJqCHghC0YQ5yKw5qZ5Q9sYorlhhrsmyJi6IfMQCdoXiiYIKRZjvPFOVPlTLONOk/gyJmj2+16LDL9qDt9RBICVwN5DCkLkLciq7HMfOkbXEUMxSs/RfyCydwwoWZrIArfQ8K1aSWh9p31IsLjhf8KIMQBVacIz6u2fC0V9oEt9nOBmL+oe0TWtuJ0O0CyvGVtYPzbJhJpdHexKeo/y1BdbsKryI1Utdq3sgFFhk2UwwlTLvkw/Gejtf2WJHjmfsBz/pt6eeCY7aWudXcS8xbHnh07ruKHGUtBv7iihtNZWksIO2lnVcG3usGHuOdnJGe7vaQ54dj4MHD/o1qVEmGXO0lEBSJytXcYHigeExbly3KZSKmPEPAqmG+yBPO7e3tNq27VtskQKevrOnva+3IA1SP0stoPbELlPEmhRPOkeN51oLzGPdPUTB4RJrlzjrnlmKzPpYG3n2IseYl1qatUKioR313TCFARm7c886W90D1Ue2Wy2k3HJ+jjGdMYYCMvGzlYxDUvFVVjdBPjb7fexKML8+zKn0qaV83J598Q07e27EHvrsvRRNSYFE4/F39fPlKsZDxsVdt6KkLD/KLVBugXILlFvgA2+BMoH0gV+C8gGUW6DcAuUWCC3wngiky24uZgupgP88GuyViSJi5GGuSn7BTNo1a3OX4fdL8lyXEohdq9QErgHSZprNeW9Xs12J8mjb+m7rbiPkuo4tVgrfdzanskKrADiqpGqxYgGiiM2tvioFTPHl4BGfKepASiN3dRH4p81y+BR+VnYHG0tZlrDpFulQcJsJvUaEV1AfhOQbbZ4IsqUyf4jKyYMAJ9M9O6yqZwPqmEbbCMHScfyQxaYGsI2gChAQplpV0+zo5th0jrKRPYV109tsRF9nE34G8D3DcW3ECmgXG97LYKlEUkxD7rw4hDKBT72FTfKnqQxcxYa8GhuXSvn36ctt7ABvBQyqClKAvE7PAQBZQFGlCAGwBLiQxMJohCyCSbUZT25kI9bGZzcCyNQBAgpkrmITWCVlE5s5ByX9+hWvIW24QjvnRQbKkgXgTQSSNoo1vE8c0K4aEC5CFaPCxAXOO3AYmEIHcrUJ016+UmQUZF+BCsYBCL69AN8/GRyAjPMrAQjJ6fHaes4HrMmkQPoIwMdVre2QdPUQk3yGrC90jI6O8d5SFfHeDprpM/SRIiYhAUVIVoU/guXoeUUws3hFi4iRV5+run0e8nH/2LA9gQopyyZ8S0O3bUL5tBZirwlCSVWU1apCBiyJiETiOF2F5N8B0mT1pqp3vwq04Pf/9kOjQBp1BRKEpoAr3RNe8RwyohwMgdwUGCC1TFAsqPobm8WJKXvuySfttutuoC2X7a29++3Asy9ZNSBEHdf+wd/6ir1x+qjddPuthFADIgAipbi2Lzz3PJZjq23DrkvZgKuaO4BTP68uOj/2FseMX0ogcf3CPVwE9YpAfoS2j0HETJ04DIHUD8BCaDo2cbJ3E7EyPcM91zdpj745YlmIToEQqqp1FYM8/P1KhcprKXFyAmIFsUqFo+prgeIal/gZ631/jtR1ar9lgKkYf2yn4vfjuzfZNVitbVvbgx3NGjs7lbGv//f/zpogkKq4T8Ynx+yuu+4ESKUfU32dWuDYALtlT5dh3Lrp1jutvaOX+zBu3ZAkDZDSU5PY3gnkBtBsBPxTpsQi41/f2VNOIklx0d7eBQkcdYuqmdmknQAofvHlVyB3E7Zl4waC7Kdsauickwyzc1MA7ykIHyq+AaJmwEjmAB/nKVkXuC9gJerKLqgAbuAKgNtK3duANlG+BCAFKxvaQjZrXt0elDMKr3arG54jMFbWO7IZqxX4xLi3xHieAdFKS4HE9aqSlY0C0QFKZR2Yl/2SLAPFo6B+6UGaUoud1iVrugzhFtXRFXbpzs22nmD0LCqxXE2bXffJh2CbVzNmh0wr3d3VAJTB9s1ROyFIJV4m9B2Nl/py4D0oRN/1KBJCQQ8QyCWNrjLoLHY+7y/h38VXlr6XfheYpguP0kfo15Ju6F7Q96JKzN9IVn+M/cv0kzfIMKri+C/feSn2r/N2jErsipZOKwDmCZQUCaJ8IxEfs3Mz/m8RlG51iB3iIvPLK6++SpvKJtATxYOqV3OjlHXMGxnAdI0HEQDNZV5/25U7sWC81lYh95K13LIIP4ilw+8c8b7UTV+qbmy1b3z3h/bsa2eo7qcAgkE7GkPNobYX8ciYW6LMzlfmF8OABErLatELH/R8xpkqCMstPTH7F195yLobYzY3NWPPvvqG7Tt61k6Ro9O2ej0ANdkcEEgxVH06Pyl/RPpofnPrOB5qD/27lsIVt02anHDVkXLCdP9EZCkmHJ15SGSP+mtGhJtIL/4uwkl9vo7PEPi7Zcs2+q+ucYUN9g8xb1Eswaj+b/71HwK0NqBcWbSFOeyuuP9Frjh5RYFDsLErXuyiEmnNbfe+uy+8Dz8dfkLvqRkNwNSLM9THS0TmhQ/wdQ5rlnfeGrNjx07YJ++/nrbT2B+IJ6kiliB3z5475gRSLeNYLRZ3TPRu3Snb4RQgrmLF5KaoIgOpVlQUU1JZOeEByZEhP0a1PcmZZdQJ3OuMs9ArFpXVG5cJcQMKGAHMECK5hB0/MGdn9vK+CygDsihjKhsYc7GopfmiVQWIQ3LNsLKcpZ1ruS5SRVRCPOf4feWmNmte1WMV8xzPFIpZLPRaIZCyzOHpZBo1UyOq9S5Lpict2ztqDXeOW93maW4vzkukGQC1xih919eyyCNxtE6Qy740qIn1KFm5uTpXkiznJIsqM9lmMgBq7FNelkR+Uv1oDFN/8uFAawPdFVqD6Nb3MqaQO6T7z/Oo/LODUkgPqZ/yjMs5ZWti14a3GaQX+pSZBZQ6yzYyRLEK1lvJWdZiqMGkOMpKQYV9XVr5d8xac56/Fwo1RJDFUbe3QhLIcq6ehZZsTH3M13gvpaaKYKQyK6qQzk+2WnsC7qswIIMtsuxRF5S7xO/rIKxFGujEle8TY/wqWZlOT0+7Taqe19yEmkcqba0ZmcSrZa9GP4zWQjY0QxTVse6kzylRcDxTbUen6qwgNRFFTu+cGrCRsSUjJhCyZRVjYNxaN2+0ZUhh5dvN0xdnVbAkRkrjI78TkZ6TArFoG1dPMUntLA4BR9+22cPP2ubEnH3uzla77uqCbVjLGpo5XQqo6ijWcPTH0XMQxyNm80ntF5TXE9ZIleTl6Ge3K+artJbRnah2FtHixVh+Gbm/nEfWFZeNK4U5KgSD5Ghrj1hnN9lZHawfYlhto7JV4USceX6JedOtNVlj1LPmLaBwK5iInJIoFaIOcs25PznGxhKoQhvtrUNZ+8ZfnLMjJ+gPjD1VNa0UcDFvc493Mn92NLPmGBtx8j5FfpnmxXrW0q0tjdhN4hzR1WbryY0S6aPxcO/evRSBoNxBWakxM8VYqntQZM4SbdCPUkjnGNOegUeCfUpUz4Ncl5Jpx47t3L9ZGxgYsBTvqbw69YVFFM21cfoUhyAL0jr2DXllSWpNzSAjW8mx8XFblFKIfc4ZVFBp1uUp+r8XSKiwpZJ1XF5EVNY+ec9aa2+aw3oVxSohuRUr9HtN/cGdm9dQBEPGUUWkiX1KB/1CSmmpcbn3UARWVNDmkLEvvnLQjp8ctoc/f7/V1yoDiSw4RkHfY0DgrdBnd5YzkN6H2av8FuUWKLdAuQXeewuUCaT33obldyi3QLkFyi3wvrTAeyGQfn/3rV7VVS07Dm28pflw6wYhN7KK0pcAWwG4bHgBb1NsYNnGAlgFX/0aDy2VMkk+/Tlb2xK3a7astcshkHrb4hAWbMKxT8tReZmbw1ZANlp8Rdg0IwLw96iUNYGqrv0gQiW5yCIpYVyB5BvtIrjoegIAEhn5sPnOK0NIFaU63mKukGBEihPZgKDQyRG+zCZxKpqzg2yyDi3X2Tj8UxOKgWuoqrwqmySzA7sLrE2qZa2Xw7eb6tFZNoTDhMIfw8ZpH8qbgwAWQ3FUBpAy2yCubmZjdhUEUgXVof1smp8+dcYyfM6teIfvQf3SJaBVSiE+Q5tG2RWtyE6tmDPlgKgTJQGUlHqkIB99QMlZqgjHAd6SyjDi7zE2cY2QIU1kuiT4qqUKsRpQWJszzzLyXW8IPxeuKZJEZJwUTSKP8mwKFwEcl1CVVAOcxWRPoWwiWXxxjE7uaGsZ+Bxve1f9qIpQpA/KiuUUFYy814uApU+OjDqBJEhLdkbEPaGNYEPK1xq+roXk+gg2Rq3NfA7WF9VsdlXlGvyRVLXrmpTQ/51A0icG2zwn1vScUkU8H1/pdkgCgHgdwIADygJ/qKafw/JvP5WVP5katUm2kGvqRSDFbQMH1EIlZ5xdfKi6BTSURZ+rFqSI0UcHANztwIoWjZV/8zcfGgJp4tihYFHnOQf8p2NW+5T6ukBtkI95r6qGLpUiEGRq4eyw/fhb37UV1DyP/MoXbQr13w+/933LDc+wgW+0e772iKWp9l63ZRNKPULVAX+f+PFjdmp4yH7nX/9Lq13TbbOAtSLezhNA6qMO5P8ceH/RKHYxri/A2YnnIqkZMpGKgCl/jIJwTp14GwJpEPJoiCr0BQCgSUKYJ6hGrrdXsMV69vgEtjYC0wNBpPwet8MCABEZJNDGDxDUQe2kzDR9oqrDVT1dX9fgVj/Kp3DLQsauFeVGQSa30T+u3thpV0MgbV/VZr2rVlkEsP2P/uf/zU6MzFj3+nW2FhXlJds2kwMwa1NY0TE0uori7BlsYhh/clyQ1tZuiIC8HTl6EkC3zbqw8Gqkwvr4yVO2HgB/x66dWLmg/OI4l5UDp+B3COpwvKhAUEdMY02TBoTK0p9jWCt1LKOMhMCZInRaOUyjU7M2zj04mswA0G+2w2eG3LZPdpgOSume9/FRVpRY1wHAhDyjYM8Uh9CVdZdyZ9RuAu6dQPLsLFn8KBeseCElV1BxgAhEfrnE8aSx+8tBoisQXfY1IpDUF6SCqlT2CeB2DEJgFYrADa1NzB9k2DRVQ5TFbcdlG613dYslCGUv1LbbNXd9loFiFeOa7DdpQ8biqKxHNRCIwRYuqXIBzk29RQCvx35oqACMFjDozxN77YIR2lKqAKxTOSKNYjyRPqMwFP3dc680mPGl8Vakjz7UuWx+BmTjokra4ECd2kSAmiyfkpwTSJVFsJ3KkrkzD6gpK1CR8QuMrYTTWRvkRCw9g5VXrR09eg7QsM6thKypzX7w5ts2RFW6SCO1sUgL3Qcac1xBWLQp1MTnhLB6lTwLdVacojJKVtEvuzp7nYA5+NYBm5kiiFxKBMb0LWt77dOf+Lht6m5kfuAaktMndcahwyfpT2nbtKUXlWnMZgEv/8t3fmyHT8/zs1S7umYqOlD1PKA37SLCRn1BFewqHpEyQXongeiyT9O1yCuHhXb6Z3dutvtuu9ZIsbGh4XHbf+iEHRmZsmNT2BDBPqxq7vTcRM15Gb6nmHtEDnkAvNYTEJZ+vlI6oEpJo2KamJhwddISBJVbOMpezhsiqJiUj5STagKwV+2m+3BsbJzK+XZXzzViv1lHocj8LG2AsrkWdW0egu6ff/VLtuuyDbwnaokFZgjObREEv5UCh2qOw3NiillvpYytdXd87qJR7f3559tP3e2AvD5fj2WpWtR3i8OplH8+tEIOimg4dnzKXn/tLXvgvtux6VNVvcgFZTxxbVhzHD12kOwQslCo3K+poRiHe1RjjOZKWZkqY8S5E3FLsrWTIExEit/njMzYwWUgkeZnlY1CN+e2YCr1YHuipay9DTA8AbiuCiHGpQKWd8den7VTL3G/znM/L6NYRGFSAUBfS59vgEysYiEgm6qp6WGyhlA4NHM9IWoq2yAUNzZbjgG0DqIoD4FkIxQbxdtscmCcApRaMgu7rKdzDWvMFTuefMV67pqFQBq35diEVcSyTsi7VW/xoXHUc4hEHIn0Ym0lgrwoOjqvGFJ/84cXpAQVkRdklLjg4vtpKChxyE5AaUTSnBcYJM4TgogxRUNPNfeQCwtZd4n6AUunzaXOgajDvs4gAfRzHqW9SKqJqSXsAlcgVJiryQxiOvHX0K3p55CsrIsrKORRXoxAf6kPMwDwNXgX1rK2bOXeibPOrWaNLZJYuaMC9sPSEaKcooEwF2qdztjpsk7dsdiq0Q+yAvOVOUrfkDpWKjz1lTTjhQojmlEwxiGcZc2ag4SVWk0WZbKqW2LMk0Kxls+T63EkgXKMPtfOejrO9c7RVslCwqajG22EtXasq8eefvOUDaVaGAPXW0MnalNIhSref1E2ehRt6TV51oR0GA5RKnjagaPVccluTZbIrYzBQ288Z5UDb1vD4hnbvdbsc/euhsSZIJ+pGsKAtua5aYoqljKa71so0CiQ08W4jeJLCrsV5eUsQVxA7Gk+EzmvayjVskgrKYA1nohIc5qQfUSViArUdJjess5YJoMqimJ/2dZtlC0jiiP2CsoxizAPKVPNFeBOznE6OA4oQ8qvAYSqCBb1OYYtiuQwI2D9or5ayf2ykI/axEy9vf5yzv7Pv+izadXFRduxjkxjx1YDeQTpBjmcZ10rgnYeFqiadX9neysXPYcFXDuWcxsY+xpsdGjYZikOOnz4sJPpso1uoHhFeVsqYKljz5BHxT2DWmh6epJzqvfxvcA8WM3xzlG0I2Kou7ubObvdzp496+O2LHeVjdTfd4r2rmTvQTEYA4mUcQ0QZbJU1PnrvkuxXpSCbZaxdRol3eDwBLlLskRkzaZ8RsbsLEpmhN72ybs32Lpe1KPVC4Y7JvcN/ahKNn60AWQTUjTmdBSTFWRaxZlLuIVri+uRvIqAIJEiFQ0UXByyAwcH7fMPP8hUPE33R8Hn+kv6qQY/9pE79rzx/gzg5Xcpt0C5BcotUG6B99QCZQLpPTVf+cXlFii3QLkF3r8WeC8E0r/86O1e1egkjmAlAa8ALwKT/CELO1maAcK6WkObTtXWKZNFXgNsxqqVz6AgXuFRVKuvAbS/ahVA4dou6yAIVp7zylNaxqYE3seBP/d4F6bHBrjKyaOiVZ1UTFT/qUJ3hT8KJFBVaACeAxgawtaluBAQBvipHYgUSQIR2YYWIHdybFqSbDjSbA7zBDfPcuxTK2m3ozuSytoEG/ZmNpg3QTTcyusbObAc7xEFxIlmAdeo9puF0BkuzNuRdNL2QiC9A4AwyA46ixpgO8DxJyCKrmPjU2ADdhDA9olDh90ubc+a1XYjm7ZWNutO8vCcFYgmZRmp+lJIqMPqvmcNKh8HMqWk4DOzbEaVgSQSaUH2P8WaOhE1CUDEuOwGARYEokVUZUpZ4EoIPXACyd/bORIal41bHsAvD/GTAshUpaReow1mjawolJ0iAsmD31WMXaQRhbX6cdL+sq+hzZYXV2ycStYD0+P2MtWGp+kXtLrnYDnuxXMF9Xfzw5UQSLsB6FpaqA6HQKoRgaSsJvei1wkHcCY8Skoz0TkXCDVlIjm4JhyYPuIEEv/J6k5Qq/qksO7Z+aztR9nxIwD+Id6/raYJ9VGdbWDz3cp1aKCt4gKu6NO1HIPqvkOVadHSTrWmHAuF/m6fEfne9z5UBJLsO3Lcb9o4h64ikDCQpWoAEXPpkvUHAEklm/bFk4P24298y3Lj09axutuu/9S91j80aC9+/6coZjrstofvtzhhxW0ABAOHjtuT3/iOpcnjWXf1bvvY5z+tsnNAO6pMZUVU4vmKBJKu2C8jkf5uAkl9yU2iIHnpp7IXkZUlBNL40TctgnVdKjlsSay3kmQfDY5M23CSbA6kNi+eOse9qxyroKDxSnrdo8oVk+2WSCm3ERIgqOri0L/8uXxiVHkvXHMnCZVf4eQh+TEw181YP+1a22K7N3TbKsDPru4223DpLjJjXrEfY42yddflAJotAGpEf0NCZAC5hcCKhEmSAxYF0BybnLNJch8qqwmmJ2imSpaSrvqRHdEcwA0WjigsJucI/eAY44xtslLhto7WAAAgAElEQVTK4Scm0ElV3QV+nwPAWhDoiyVnnHa5bUOrXblpNVXAVPZCXAxTxT6GYnM2V2VRciP6hlFSoODJYktTCdgnQF7nKVWdK4ogTWsA7UrkkEAktdciRJXaqoYxQJ8vQNEVHXx3oFS3m8ZXEQoCv5xAymJlx7GhfqkByBFJWSOEkrEiWO8IoM5aHeT8VoCdHkj2NBXYNIn19rTa6nUtdvkVmyi6BkSub7eP3P8wFdg9DPzYJhYU9F5iiovjoDqcsmJ0HFTzK+fNBxpNUgWFp/B8gtU1Ok329WEpxHsRQCIYeW5u1HWn2ST2RoyfGZRfqUUyR6imli3gEl8plJ1pcp6WISInIMKlthVCJeWOtwnjmggNjb+aAxSK3km/rQMhTEGmLdIfZJ1JvImlyHq7ZOcWuwKCbGYMAoRq+4NHTgGmZaznkh32rZdetXHeU2SHZ7EU51XP7uJaqe1FjpQIDF0D/c7vcedaIeYY89ev3+RAXYo+NQrJK5vZWuyeBAQ+cOetFGt0WovspcjJyKA+eevwaUDrMduNxVyCavUCVkCHyPv7z3/5mNsbpsiu0lxUkH2Rj38irHTH0Hek9NO1BZBWUYjC4AuZEsuBtRTz5O8+fLVdf+kW8gpRQI8l7c3jfXZoeMz6FqD+AADX0kc1bi9zviJvRSCJHNK1ceUy/VUKJM0ZAikzkEZSP0RR6oogVh92so3ZRW0m20gRSLqH1V80/+l5w8MjkCtNVLN3WCf5G03xRg99n0YFmFHGF2275/ab7eGH7gZEJmctBaBK/xKBlIAlqZGlp4Bkx9p1bOEeWHcHKrn3+XHwZ3c54Kp7SA9l+zmJV3xEsNqS5ZXAZ6kFjp9g3bH3gD147x7OUWAq448WT7xeuPvxY+8oSgalD+sWQumr5dmrv2vSlJCb9ZDA8pKiRbe3VCsVUmNAbKQXAeuxAROfKoAWoYpzrrq1wZsdOI8CiGu8WGG9k1+stlMHUNY9y/g722lNK1gHVlDMAiHUiNVVFLVMJjvHODkLUD1kNdju9W5EaUleyzhtX7m6HlV3FsV2K2ss7MbOzFtrJcD29CKqNjJfOrZYA4SSMprOZQ5ayzXD1ntd3hZqTtviMtktRbWP7o/zX4ybrsaRooj+GlS5YY4MFm+leQGyqaia9xWH/h4u9fmHnv/zPwcCSfOsMjf1d7EEymWk4IR2CURNUWWiJZws9hiaarTOg0RaJBcvS1svLFKQhOKkfziNQhVFEsOY+J4C512FzWhaciTmtjyflVZ+GscisqWGQVT2ZU3c53GygzT0+dpX6x+pkbUuF99RnBt9fSDluNqFdYHICo09acYrqcik+GyFcE1DCqmoYG5+iuflXOXU0daJInbaFufoCMy5usdqySTKYospRW8943AcEkEEUj2EXmdtnoKJWnJG45ZcabLjcyj9Yx3Wc+lOe+nklA0W1tpcVYct8zk5+vkC5+jZpKyfvXhIwV5ad3KuTmkzx3gRAT/X0k8iA3029eaLVjtzwpoL0xR6mD3y2Y3W2DJpLa3KeaRAi/Ncon0zyCrzeZEK9CeUcnOM/+PD84wDtP+CFEjK8oFA06JbdrhOHmltrnlTiz5xgVLkLrotXRRFX2NDhHVgPda1jSjxIOIKg1zvlI9ZVbK80zhNC2ez5C8xnyt2MsI1qoLcXXZinjUax+ekpQhcqXbpQ1JmVvC5U5qf0k02cKLWvvP9cyg42cJU1fG+zNu8tgnlfidfBdTIBfpEpa4Ha4kYBWNSIW7fthUl1jppvG1ybBLyLGnHj5/0orVmrmc99nTzMJXVHFMD5Lr62eTkFPa7I9yvCV/76d5WgdkIFnS63hs2bYRE6rVRCle0flChidSwwyP9bpWpLC6tm5WfJPWSBnn1RY3N6o9pSEq5J0xOJVnHoa5OppgLRVDLqpVeJAttlFX337fZNvYu4qygNYWsHyGgIqicOW/VeyiLMVKArKpptmhjL3/n31q/0bfzzEkqaayBvH5l7zF7ff+APfT5B1E8YwlcyXu4xIv71Z0slm3rnfve55G8/HblFii3QLkFyi3wj2mBMoH0j2m18mvKLVBugXIL/BO0wHshkP7djbdDlmBjBNggVYNAfmX0yKtAm3I37mDX6XkiDrJT8ccuOaWqM9VeylscwkbQ0wqbpigbifUs76/saLbL2XzJJqqKSrwV3j/CJq6KylqBQnk2IwU2rlKaaGMeKXoU6T2W2RzJDk9Ac7B5C/ZMAgy9ot5VO/o7204BxxEIMD5Dm17PB8GrP4tv9hiA0BAb0aHsgg1iwTDF5oatmM1SuSh7kFVWbzckmuwGyvtasKojqhXwlq2JwpQBZudBU8Zyi3YEu6GXqe57m03gkIJ+IVG28bfPrFtj17FXybChe4HPfvytg7aKDdd9mzfZlWxUEzpnNnPy0lqR/Yw2y/LU9z7gW30/j6C4ESAAsEzVXw5kQZX9aUpYZR+kU5cCTFZkNVwbWbLV8Jluu6FrJfsWfTmBFMgpB/3VRrAiCiYXEZABsFsCEBWwIABe5JGqAuUX7wSSV6QL4C8FqavJxapw4qBMFags5sghOEtbHsd2a1THyrWRbZPIRVXiVnI9GgHBtmCLthmv+wbAoypACKmeVOkeLHvC42Lbs0BSqJy22DYcuzaTwnhUUS21mxhK55PUR1ytQH+ETJjF8u8NEUgQEH0cKqkv1gmo3sNmt5V2alAoOAB6Pe0lIqlW5y+LRgG6noOgKnCB5cIuAMc/RATSKPaKUs6oitu36rq+UtmVFEi6NqrmFWihvysEGwIpeRoC6S++SYgXqgmsm3bdebtdff219sYTL5AxNGs3PXCXrV67xo6+tM+e+psfoQaEXACwv+ULn7GP3L3HMhCSKQCXCH1K1+a87UsJR/4lKqRfcBbTbVrsTwI6nEDSkSpLB2Jisf8E1odUrs4QxHz6hA2eG3MCaWSBEO+dV9s3fvq0HR8cpRIY8gHQ2UE+7jX1X1lRBSJLIGmw1LwAAnJdZfvFZ0q5IeAoC0DlljaynaGPNjFmXL2px3oaKmxdK5llEG2bdu625/a/ba+dGCATqc162ppsfGTYK6QFUM5CBAnkm0cNNDY1zXsyxqC8qCbDocIBKcY3+p4+cwGSSdXAGkeTVFPLjghXRUBD5WEEkFwjVgp1mOzykgDeirCq5h77zDXr7Jbd27GpGqBKeZZw8gUbwfooj7pjEa3f5Bxjg6fJaRwIakSRQSLKQmh8qBQW4Xa+jaRgow0cVGV8EVkiqEbPE4FUUl+oClxh8VKh6o4FVrNFxqI8YynDNiAS4FnRNiov4lLkJiBaPUDlrtoma6TDTC8lLYeFzPoNnYBwUbviiq3Wgs1ac2eXXXn7PaDTm8lUU2i5iBICz2chqcjeytJO8yJ9sBIVsSIiQEcxQjVzdlGWN3lb095kp97EdpRz4+wBEhsQCVW6gmVsqM8Waa8VCI962iBDdoMAPl07t2li/HYbQwHNIvSUfq45REoq+pHGVuVAeWU78+I8v88D5LYBSgnEXaIjzEN2zHGuo3wfor0bOhrsrut2O1A7VYjZc6+9AcE3bEsUVRSouk95vwzKIo2B+uySKiJYVUEkcmx6COQWOK7n6DgrpVrimLduucSfMwYJPDzUz/QMGEdhgJR4n7j9BrsRm8B28NgEc6fsjN48ctqOHj+O8mYjoeXrUKnGOG6sLI/12ze+8wLgrdTEVOcrH0MzsooQaAdl5anaXRZv3j843xqKMbILmotFbqVtdWul/eGv32drGussNZ21sYkFe/1kn715doj5FWIAImRdew+ALKSlijg4ThGhOn/ZI+qh+1eqrBo+x63tNC+juBX4Gqr5Q78UeSUiSbZdyjPRe2mSEBnl14i5WM9trGuCiGpjrFemDnkfVMAvSvXFHNXRlrA/+jd/AFA6RbTKrFuupiHZlM9Wz/WRvE0gchinwrVa//HPv+8rtb+PQKqiDwt0LhFIp1CLvfTSa3b/PXdwblywSpGmsnASiGt2EvvPWu4HEUi1dXznKQXuUS/GkSUtaxSpX0p9z/uU1kgov7NYCKfmNQYEYV6EcUptK3tdhdbHGI+q1REA1WVjuiJbNgik/reX7MhT3EuzXdZSQTYPyrZ4dbNbz9VIyTA/abPTY8zdKWvsjlnLOgghjuvYeJ/V9MRtGjKiFtu6VfW9Nn90xlqWE1aPuq2agp2WGHZZKJGUDTS6fNQqLjlm131+lWXqB2xheQxVoK79hXWDK4i0RCnOSVq6+O+KxJCWPxIflepUtFTSc8NXkQy6aC1ysS1maS4JRQlaa2iNGrLj4Krpj4yHmodFRPALEXXK51L/VbtrPZVHmTU7B6GKcsuWW2x2Joo12AJEKSoN5jcM4VieQeJSNIDw3ec1Hxt0UaSIZh0qFa3UQLW6HrBHUtHIplnjlcZuKc2kNA/jvNbgwWovovW7E0i6RxZdHbLC++TpD1LezcxMUUjSxjw2xZpw0bp72rFD6+UeBPyHEHZhM/dCPSTB4uIM/y6g7otZUwPKn3pIgJqMtSS4DyFvU5E2G1tK2OkkbdS+2tZdcZW9dBwlsW1CVdOA+p/5gTlinqIt7TUqWYeLMC8wBrhKiuZ1y2nucanD1e1ikPkzb+613KkDVr80aq0V83bZWrOvfWUHmVqQG9Fp1MWyYGP8VvGDVMY0Yh5VXW5JChYUt9gIplHNJyGRFpIqnsAi2hV5KobTPcT4wnpQeT7aP1RCYshRT8rZZgjb+nrtXUTWYbvNVzVqJOWPiWBX/1lmPHIrRRGz3I9R1FqVXH+pmQrau6iviB/jSknhWQkRKMvlOq67xqwR1g/I68g8bbHnXxy3H/wsbyMQixEIVs2p7fXkLTUx9lIgJVu5Boq+2lH3am4WKXTFbhW4dMHHkbuIamlmctZOnjztbdHZ04U6EXtI5SNyHZX1lkBdPYWaeQj7aZGHUhupv6ZYz2sPKUvVTZs2WW/val5H/hHjaUSZdJxfEiWT8teUIaYirwTHEqPQUHmSytDLQkjq3sgpX41+O8ccNAKh1YeV6DhFTJpLRW+r2ESFJQ/evw53ijnm6EUv0KC345nJ9dMyX0UqUpniLhGBnK6Jr6Eh2TvKplkFN1pzMO9HUSfte/0kJNJZ++zn7rPOFtS1TiCF4scaFWFw8Fv2vPa+j+XlNyy3QLkFyi1QboF/eAuUCaR/eJuVX1FugXILlFvgn6QF3guB9CfX3hQ2yAIatFnWxleVsW78rap1UTYKri9aWWnjrWpPNgsikHLs0CsAF7Shle1QFRuJHjYZu5sTdjkWDJ1semshUCoBjoGKBOeqfo/3pxqQaj6pKFxhJGJIzh/KfNDGyzfC/qsA7OgnB9S04Qy+9Nosa8MmWyNV3ssmY5bq5xG2aOcIRD6FSmYCL34F34s4yVEBOAIwOY51V5bzbIdk2g6AdCObsl1YhHRC1tRTPhrFpkcb3RSvmYIQO4YC4CWUBm9huzdEmaGqv7exoXtky0b7CIDdLBvhH/K3F985ZFdiG/Hgti1U4gMPYBtS4RYdAnGE1AQCxekPVbY6YaIzCyokNa3yLhxE4Lx1To4rSFEgsFkbIrUUO9OIqsUVhMwGXOSHk0jafDmYos240BQBP0L/Ffycc/WRLPLUtgIjRR5FOD5tpH335+iIiCi9V0BlPIwWsET9I0KVZ47zTFJROMVGeEG5MuoXgOgiL7RFlLlhDefbQWZTB2RaDCs/ZUBJkREIpPC+vgEvec3o5yKBJDLNP7f0nxMmfIYTSHptyD3wthPIAlgjAumd6Sn76fSo9VHgGuUJuPeb4tETACtxSKQ62ioOUJDguOr4XisiTiSSFEkCdj1XI3jix7//gw+NAqlEIGXpP6omdoJG6hCpAt3esQhGc35+HwsEpN/N9A/bT7/5HcudG3XQaQ7rkS/9xldph5gHLa/ZusFSEzMoj/7KGgAPM1znpfoa+/J/999aXW+nzVBFWk1FqoiqC0qxUv8qAXDvHs4cdDsPzl342wUCSUSg/O4vEEjZ4T5rYixIz4/ZKMDGoYNH7fCJPixxauwTD3/Jvg2B9LdP/AwgAVAzWu8EkcYKz32C4HK7y/PeawLdSyrFoHBTcwl8iyjjh7HKq9ABQrDdB7CssJ2rW20NYFE71cybN6613dffYD977YD95aNPW20DNk0iHOkzzVTYq5+cPgsQCqCfpv8fO3kWghfAnntWFeRxyGiRR6r2baCEfwbyQwCfwG7llNVhxZclJ2ge8jWzuOQVv7LEc3Cca6v8gBXapw5Zx+euvcw2Ufk8gqplZDJpA4BDwyicIg2dZKNR8Yz92xLEfRXgflUEUkSkvCrwBf5DnIiwDaCiqvPDvaZ2ErglIF4WX8FCTKQAY4AwUpXPK09ORBtAkIYDEQkajbK0WR4AR+OxFEjK2dKLsrxGREaE8bCFz7+itQsVasomstMUGWBj11hhGzd22/atPbZ9xwZraWtgjI9DgMXsh489b1NkWCyjQkqTeSU7HY3lKSmBuOd1bFIHhawbzpFj2IbS5taPXmFTVKevIqcqhtVhGmXrDNZ++/btQ6FJPkRjg7XWNlsGK7O4yCnGfLVNhUgCfi5wzBnaWgRklGsgokoAoCyblBfhRJMycgD8Rqam3N6nBgJd5Eee9lvhM/LMjxPcgy+cOm5RqvC/9vlPORL/v//gcTsNYOa5dJBRypNRpk3I2gjFAyVVRGkc1M/qz+qvIosvJpBEcOvv2y+5zH7tV79k/+uf/EeIg+MoNbgXeOc8aqibaY+7r99tnfWA8IB6c8xX7xw/Zy+88qrt2nmJ9XA/d6Ck03EsMQc++cJr9tizR20FZWiW+2zJlbKa5WWpKKlXULGpHQQ+R7FbKqQ173L9yVm64Ype+9rDewi5JyNrPoeFXdJePdZnr5/CVpF7Zo7ci1UosapVLEEzKNtJqiiBplLP6nzUzosoYj3TTOO/FHgAmBUqDhDJW1Jr8QY6DvVBvW6R9cUy97DuKbXXPEClft/Z0uXAOHoOB95FIEn11AZomkVB/D/9h39FBT39emneCST1f82NdRC/bmHH5zupoNPkff8pFEhvPXWnz/41xXlPQOfFCiQXELnvJ7Mo93bfubQ9++zLdt/dH2M+4nxRIFXIJlgEEs87e/oY9zOKMBFI8WVySbROApx3tTZzGfdQya4tKNog8ygigaMFyA61IS6gke0pbbAsy0jaQZZWrshyhUsgkys4npWFOhtDJXHoSRRPSQBqCnUqIYGryEBqbe7gnmE84PpMTw5Zazck0c5u1EMZO02OTd/siHVu64EYRgHIvb61c4uljyWtY4WxcqUO7DhqzazHqCpiHDTm8bcts/Ftu+VXN1km0Y+iHCLZD0oEkYo9gtoojP2hKEHNep7wUSae1li+xAr9Oaw3SnOEl6aE9/M1R3G+KK179Npi0VTp78oGctUrRIOmGSfkROJzD6kgSWSC1N3qqxh2sWSKA6RHIGsY31DB5NModaYh7UDJl1jkVlU3IK6Mu52a3lDjXF5KO8ajFY3BjIea40vkdhXzkB4F5ndZgok4cts6V+WFeU9jfkTjPusBV6SyKstkyMeRLSQE0JLnKskyj7bvaOF8coydY7Zu/RrrgAScR703MjhR7D8oyrG3m5+b9OybOsj2RnJwEnVpz6VqwFYx0thp48ud1s95plCTNa7fYl3bd9jjbw7a4PJ6m16J8xkQ+Cgjl1A4e3wp7eqOBcyjWrdqVFQWW43GC0i4KOdTMzth4/uet8rxM9ayMm2JlTnbiqjxd3/rMmtqneReGHNFTLweooExRHNehnlImVNyI12BmAvzIvP+Empb3AaqmENE9Mmiz9XIai/6uyuQWMfLUS9cW9oKlWVFRdrVWTX8TYRNST2qW9Rt60RYcT4M3YxHGsek/NKaXII19SkRiSKlmXO1TmH9oO5ax3+y657CTq4SFXF1od6IQLSf7c3bG0dRTi0kUKjN2trmCHMZxD9jrFSxrQ3YMq9hXOU+U+HAxo2oS5kHlosZeVn2PP39/T4mdnZ3MZ8lfH9U4GZX4US8vom5ksKX8aDSbWtrYY6jbI7+Jqu76emk29WpH9TyvrK0cwNxjl/kco7+qGIMEZhx1jKy4iwwhyrTLYMVotYPeY0Xqjnj9KcpoDly9JidRkUumkmKPQY/FxQ/8MBmzg3FacVMcAXApWEZW0Qp01VQUidlqNYAK8zH0dXcoyiqpby7iECSAunNg+fsuRdO2Kc+fbf1dEBiQTReIJAgBTmYrXfuf/dCtfxTuQXKLVBugXILfCAtUCaQPpBmL39ouQXKLVBugV9sgfdCIP2nK64NxAabUd9esxnLyr6GXI4aNiAxPFJiWswr4ZTNrIA12aBkASFT2NUpr2AF+4YCGzJVhlHybQ0QNlshDnZQHdgFWpMAwFaVWY1AQKo4QyB4BiKEvASFeAvGEEnEceRUoc2XPsPJkiLh4JiIwBPVv7l1HXYf2syrGtSza2osCYF0kt3j4eS8nVAoOXY/3VSNr6Zart4BhIidJBPmdQDcIdllACzXscHYTD7JDVTdfYTA89VsBuMFNroAIVlA4STVkicAIl+FQHoDZGMQYDhD1fMONlKPAMJfw6GPASx+A8Dq6Jk+uwMy6n7CgnsBW6NSdQHYyYrPd44OTgjkCVXB3uJeLhvUSJ774zIYPa2oBCqCJiE/RhcogOKVIjvcAzCohQK/IrLHIZGgGhHwoz/oMzx3BdClCKq7BUyRPPL8o5L6SEjqRQSS3rOgTbWyUtgwr7BJlUoiB2mUV6VzkdjRN1lL5FBarVC1XMfGWURNhF15pSw3nKA5H9XuTXExMREIpNAG4V/hP6cRRRr4eVwgkPQMATg5Ns8LKG5Ocq1fovp5mOrqGkCoGMBjjOdEnXwDy+UDYjomEQKgITG+CwivZlPvHvhehR6OselHj35oCKRxMpCkKhGBJAs7Pc7nZqkv8DsHrgSA6mcFWHAvTwwN2Qt/86il3j7tHvNz5MPc8Mk9tuuG6zwguQC5se/Rp6wKZcsimQRpsmqu//Q9tunaqy3e3uZVpKpkdiXgRY9AUP7DCCQXDYkA5XURLM4EVAsoUAZSbhRrFO63FATS9NSEvbHvgB08dhrryUb71Je+asdRI/0P//4/OvkZl/dJEfSrUl6ElBvKGyja14UjC0CgQEb/zl0mcNytJAWo0Wdk5xinzLmrIYoCqRclUo7Mlphd+9Erbcvlu20I4OPuR37TJuflox/C5Osh12SRpXwyga212F+dGxiCnIb8os31vY2MH2U0ySJIxLAAzyXGigjAnywmdZwLyWkfM0UUyx5G168GgnWGXB2Nebp2TYBXX7j5SuyhCuRBjdi5sSknkCaoWq8GsBuYASiJNdEvAMfcN1QZRoFU1znGAPyrlI0mMlgV3SoEKIKtAsH0+RksKUu2T8HCTveT0D0pPUQ0q3KZ8bc4/jjJpb/zqFLWlu5Rrqt0cSIt62mXbsaT7S2tnDPWQYRlz6PqFPC2bk2ndXfU2uXk0Kxd38VxU6QQabBvf+entv8gFdNUGuvgXXGjvuKXMShVBO7llXkVa0D5uQhBZHYJuT5bUDb0dvfQl6ewUCOTCEu2l/e96cC38iN6yF+r4wBX1TdbBeO4iDwRZ3nA16ws6ADNBL6KQFL7xwmMr2GeWGBcn0xidabgeJBBER5VgIUJnqfK8wxtU4NipgLiYQZQb/+5fp+XvvaZ+2xwdMz+4vHnbJLPiPJeahtl1AW1UwCxnUx1YDsQs7oGFxNIJbWIiCQBkFFen8J2L0pOylVXXeVWivteJYRGAz3XQ33qsi3r7TN3XGdrWuPWAbA3h5LnyOkhe/QnT9kG1Eererts0/oet6Oa515XoP23H33GXj44DvkFoQM5oP6q+ynGfF3FWJJSIYVUfpBv0LVwR4yP3K8KyvniZ66xPTfssAhz/fJCgcD0CXvhaL+9Re5aXfcqFGTkozR2h/Gd+UOkT555VO+nrBwptTzYXZ8nkk1KR+5jEUjOahTHFyfcmLODNWOwn5RaT+1VR/vqkZc9HsD7qk6yUbg/BVCnsUuancFKDdJKn5dNJe33f+crZJmt4lKhehLxWSSQapUTJjVd0QqtOLzY2o+9/xlIIpDcws77ulQKIpBKgysAt1wbdT9BINHLbHAoZ08++Zzd+4nbAfvJG0F7qPtTkLv6Rn/fSdqECv5oGvIaYLpWdpbqF0HVplR6kWMigdTGIj+4FHIQ89NUZJiutc5fxSqytVVBiluj+Vws+zcR7rKS5B5NxW3qeJUd+Qkg/2w3xE8T15/+nEeVwv3pY4bI5syMdWxot+atzTa4NGHH5kZQKyetdzN9MF5jY31DdmnPNqserDASVyyehTyCVG6uJa/Oc5jydmLhTau49Kxd8elOm68DXa+b83s43EOap0vzku4rnY3WoKGY4mL1kNQMpf7kmUEqyRG5VPpeXG/8XQTSBbvd8B5aLwlE1/2umpsid0OXleIhFjJ3yNzk7icTL2JT81U2OV1pU0nGjYwy2QDBq1hPoyKtIatL5IHmKc21AXyH6GZszuUXnQisRdEiflWnuqwgOKq2tIzMQpinWIuqyGmJ+9NVx4ELC/OcsvF87Oc9IeRzEL1Z1oJVEEeyE9OqWm3UgIIwXo892XC/rSFLrRM1i953iKITtz6VBRj9aS45znFQlIPdcxyrxAZygGJ19BcU5kuJ1daX7bK+JH2PNf+mK662mq4N9tMDfTZoq20Rlchybt7yFE54x9MUw3hToQIEKVhc5cZYyGdJ1VrJ3BxTJx3pt+nXn7d4aswasDarZY1wzSVGnhnzYuMol0ukFsRI0WlbY0uNbG01HUGSKUdKRLL6k2YrjWHKGAsKZuZDv+/cMDm4GDi9LtWtrrOsvDXPSwnDYSqqSYtIji8LcadLofWr/0pLcNrebRC1t5cAACAASURBVFi9Dius20vrJF+Ia78C8ZHn3lV2mazZllGn5chn0r0cgW2ZgzQ6MtBuL7/NnHK2xo4d6rM1MbIQG6Rim/PxeQ1ZcZeQWZnQdWDvIvIoyhzlmXCsh9TXRR7Nsv9JUMCnNonyPFnU6b6WFaL2SrPsf7QXUEGLk/NaE0ndicJPpL4sQZtRHyl7S5aWmgelLFKfyUNGyeazjjlW/S6nTEcRSKiGQx9WAYJGJ4oMuQ6nTp+zt956hyKvBd8HFCDlmH7s3ge2WHcbCm1dW1kzUmiYYd2jcUfnoeOqkFyMvNra+Ebm3gTzMJ/t7cg+g3WPFEiHj47Ykz87bA9+6i5b1QXhVznr6iQ9apQTxvtt3XOgNMiWv5dboNwC5RYot8AH2AJlAukDbPzyR5dboNwC5Ra4uAXeC4H0J5deR5UdQIY2Edr4sFtaZFO0RMVagsrl5t5ebau8oneeCsICljAKx14k02gJAknZF6qA1CaMHaBF2ADLymgdlfGrIVZ6EnVUAddZC4RUiyzE2JDE2CzW8ZqYVzsHMFkYgEBmbTxEELHb8E1wtfyxSyfLxkEbCNmMScW0DDHjmUzYnkxRBXuIzcxrQ2dtamzMugCGtlGFt66lGauVZatl45QFmHhrdMZ+JossPrOlp00aKnJXxizOxvLqdWvtptW9tp7PSKjSGbBtFjupk5z7y9Pz9hqg6wAgdppzvwyA7QsAd1eyIRxg0/6fhuX3nbTPYnl15+oea2ZzFXUsLIRkC4h30qe4vZLlm7atQWOkTbWXz/rfgwWNXlokdgJlFHarRQJIm1+vmJblDt8EOOoaFFNynIhSFavAEn+1c1TBnsc/T4C+t3OwcNMFEJHkVnaqBC2SXbo2yyjIdI0rZc0iRZMO2U9KahKuRXG37AQWm+RlASzyfxfOxQ6/gi9VxupxMWkUAEYdXTEHKjxB/+f/C3lIwZJF38NfdL7atetlbGjpi0sAKqMA9Ue4JrNU99ZQfSrCUx/v2ii1K5tboFo2ouzz+YMq+wWOV/FDFccXcjACKdf6k8c/NATS9JFDDkSn+f9Q1RrOW6Sgtx8XVmCh1FQVAny4VALch8eG7e2nX7TRp16zGtpILMiaqy61mx/5jJ3E2mr24Ak7+sI+i3E9CyCJDbs22cO/988hbqrI4lmyRkLpBcL8fyWQSte1ZGFXykgKarES4UR1O4CwXzr6ivJaUgOnAKLJt8jPA3xM2b7X3rTDp/ptCSu0T3/pNywXS9hXfuO3ATZSToxcrDByhYoTSCEDqRSMHjIw9CUbmUCyCYQWECIwJxBIldaNcuSmy7dYLDcHyTZvN930Udtx+ZVkDLXZH/zRH9szr7zmYecSOnHr+4OXKbOd3J16iEsBGgD8AFUxUBHZxCigvL21w1Ug9agkFiCGVP0Lcug5ASks1QSO6K4UYLuALZusJAXc1AqwF4CD4u8Lt19j1YyvpwYG7czQmGcg4RbGtWq0CSqSK6nWX4F4AepykN0VB/xbBJGr/aRILBIUASQSsApIxr0j8kSWOBGOXW3moFeRjBBAXZDaiM8Ofa1E4lO17UCb1CG0Q3EcyTM2VNP/2pcqbD0odjfqnEUA++QK+W0CROmrrU1x2wKgvHl9m23fstaaGSMjECIvv3HE/stfPk6/jgF0xVwVJMsdgaA5Za5INcQY5sHjysGSkmppDrVDxH7t1+53Zdk7R4bthz99zgax/tFsEqMvVym7CXC1GYAyjjq2hnOQFZSrWhiU1BdEHMuuS2SS7D8zfM4sFnpJwDxdah+6+BJlpqSHRlmxisxSpgw/U+huU8K3eM9m5rivf+lhO3rshH3r+ZdtVtfEQXnmOY7RVSBF1UmJRCqNhfq5ZK8XGjwAdqW8lgLAntRkBeUE8txF7CcbKXgIVozqmxnrbUnY5+66yXZBhnYBLi5Q2X7s7Ij91V//iAyuuG3etM62rOnmOpB7xzyc5riGsUX6xvd/YoOTnCv9sxYCICWVkIZ/wvYWKAIRqRKVUgBLOoHkVYCDNVyTr//mPbZtXTtzPfM/GS8nz47as4f77fDApDX19LoCqSnR4VZReUgFKb1UoJKgGEU5ICJ83LaOdpGFYIlAUmZYuF9Ddo0XkRQtGIMmFwxa5Ct/i7kVoVQB1W5d2NzAPN/U6kCq5qOFOewgAXuleIxAvt/3yVtQ8tzCBSPPRQo0ZfpB9MXpsz5W+VSo+S/M0P/UBJLfWlLDXZSBJAs7zeEV2GlJgTQ2bvbYY0/ZJ++6zbq6Gs4TSEFhZCg2+7hnZpi/yLOBQCKWxG3OBMZnNHbTDsovKRUZyAJOpIfWAlKUyMLVj0N9U6SwAPjzi61gYeZ/59oVsowp6QabPlFtR38MCDzTaY0FCH39HgWR60ikIOQurKphvMXmcCGRsunajE1iszeaRfHS02KdXW02yZi2rW2jtcw2WVOKjESIlg5yCxP084WFlE1ioza4jMruo9O27RNYdtafgThHFa4+UVpBFfOMziuOdL8yzpUUV8otCv8O/cmvbXGtceE1RdaF15YUSj7a/RzJ62Or2oI2ytF3RDLoITfFkG2jft3M2E4hwDzkayZqU3MQSAsofpYh+pcbGTXrAfwbA9HmFl0iUinC4p6TXZmIkNmZcf5NQRaKnZXlFPaKEUhflKuogHTNcqxFlXeUppAgjWWZ+rdy+ZYA7/UHnaMKvCK6B7S+lIppBYJJRQFaN6HgneV+VZtIbSnLwda2RojKPuzKmm316tV+PkP9WBBSFOHtxD2/sDjtWUMNsPfxmJQwqGqb6i2fQH1knWQfQRRi1dfQWm1X3niLTXLOT70zZMMVbSg26ZRLEMOzU+pJfMnGVtZkjCtSPbodIHOOnAw4rlqR9fNJS586bIvvvGKJ/DTFSGmrg3jYcx0ZSA9dwbxJvlY0CRkT1s9LFA2pW9RiEat5T2s5L8vi/FXwIVWSFHcs68PysvgorVUCZR2W2xr/dC3kPB3j+Fwg6WsLunrgRjw/012+fX1eIry11A5zTIlAKimv9bOsKSuw8pPNXR6icWlJtnkoljmIAqrIrHXYQHK9vdnfZq+eaLR9Lx2xhmSf9SZwS6D9CqxtN63bYJeRq9eCy4GsBSO8r9RXGks1rqrP6x5Qn1IBic//ymBSIZkfW8jEEpmvgj8vnJLdntaA9B+tB8YmyfHDx6+RfCTtHaQkcgtRGkCFIz4+F9ddssZWgYH6SAprSq1vvN/5vQFhyR5wkly7fXv328BQyFjKLc9aM/U1H//4RvobhQC187SjlEWav8NeRuOW7x2Y+9CIonjbyHNQU4lAor3d6YD1vRRIJ05N2mM/PWj33X+HrV8t1fQFAqna1/xlAulCjy//q9wC5RYot8AH2wJlAumDbf/yp5dboNwC5RY43wLvhUD648tudNuNJdk7CaCD9Emy8VpURR1V2UtUmk2yqZellQMQgNEFD2bWhkubcyBMFuo5wEKh11E29l2QO1sSrdaDIqgO+wdV8zVgUdBDIGwvqqQOQKMWwM+YwGSFdKNwobYTFwnRR9pBqJJTFeioRFRh77sKMQrsbqnOFYGwwg5DJEyG4xxlc7F/Om17R8kLWZyynY1xu66z3TZgS1fHS6tVFQcIkpyZtwPj8/bU6KLNsSnauW2NtWETdW5sxA6ePcumxOyOzRvsYx1dtkr2RmzOF7B8OImtx3NYLb2CVdogeRsKZN9FVefnNq+3y6leP8vG63+k0i4CaPnV7na7uaMVex/ANrfbY4NcVBPJSioobAJpps1WSPnRzlZ7UQEkgUDyh/ghJ9SKBI/bcxUf54Ge4vupcs8JJO1fixkfXjUo3EMAoL7LP//nSJySwkd/kxLBv0JYQCDqdGghKFfHruvj5yBBlVA3t8orXh+RGv4HVVHrA0Nmj3bm2rwGUP/CDj4A/BeRYoE38k9000K1ie/yi+2ollKb+B49KFqWlbidpoITwGMIIELh41G876VYKqgdPBtH/bWY5aA2V8Wr2r0ILIlALZ27Pq71iSc/NATS3CEIJI45hbJLCqRSHlHYqHMWyoliQ+/mNtybNQK5APQnsCQZOHjEDn7zxxbF8kz2NZ2XbLI7f/vL9tRTT9nkKwctM0aGD9dp7WXb7NaHHrBoVwtKJxQcTc1UvZLZkyC/QMjLRY9fpkD65QSS2rvYV7iqVRADRdjSFUhT5HgsTvRbe4uqY8nXOH7GDhw9ZSOoGB75jd8BFWqwh/7Zr3nWiQAOAcr6EkkUCNRQzR9IpKA88lunSBiE+0tKv6D28Lhuxjcp5Nrqq+zm3VtsB7ZoZ4++blfu2mF33nsPIeGNduDkOdv/9lF7/dV9jHcV2LHM2QQqoH6YCkVxqFXcah8CMs9nJgDkRCApiFw2mwJ2FlE7yp5HoIdyxpaKQIvAb8+d47VSuuj6qVq4EnS3lv7aQbH6g9deQdV20k6jQDrRP2Lj8wShq7Kdav+UsmuqE9x6EAKANFIhaczQPeZV9kWyVe0ggCj8LgBdaiMB9qrmd0DJCSSxfEHNIgsfVcLLmiaoHtViQeWl/DvVCAtECgQSfZBzi9HfVnFcl6DAqlbWxSIEUiW5DLSzojqqef6lW9ZYDyq3bRu7bM26TnINqM6HCPvTP/uBnRlcoDoeWziujqxGo6h7snwXzVbFcUaZC1T5XafMjEKKAPVK+73fe4RQ9kV768iofQ81zYSC1Ln3FaAtoiJH1o2K22tcnRXGw5J1nPcTVzJQ/c+xyx7U0UNdU8Y/ZYcINF9yFVIIShfGrmENHsnBQ80V4LkOGjZCDn79i5+1Nw4csL997YitYDvkFk2cg4C9832zOPZdALPD9SgRSCVySX1Bv9OXLIY8Z5BgdV03L7FgHJCKp1YgIe2NmaE9dNctdhME8SpyL5SBdBQF0p9/63vM7RRxdHfallXMaV3NkJsNFkVNN0FF+LnxGfv2D19QTBpEE5Z4qCfSnHMlJMQSNq4VVOIz+KhrcO41qDoz1lVXsK//1hesg/u1kuemCEuX2unZQxBIsFEJbI/SvKa1GbWPyFqul/pOnusn1ZHIDVd+UQ2v7wIrdV2qmUeTFGCE3C4IPZRG3vMAg4MyVLZX2Bnye1cuFQkkgZszWAw2YR8Zr613slHqxOQ0CiRIohplKHEPXH3VFvv1X3sIImQaQolry3iyxN8T3OsXE0gKiNdnrfnY+5+BdLECSX3t7yOQJqci9sMfPmH37LmVjJoE4x/EAiNPBQoK9ZuJkQHUo5Pcj/OQDbLRQi0RC2OA+sqSFNBcA7foUqmMbM94XTU/i2goXQtfI3CziFD1OUXEgfq57NDU42SVlqXTZ5gXTtTYiR9hmzfZYXGyfWoKdYDtTZ61JPaBNBSroHImyTFN189brrMG+9QKm4FQboc47mJtVICc7Iq0WNtih2XOpCyeiZPf1WQN3Gsz5MKIQMo2T1n8qklbfWPElpr6raalSGhrXeDjfVFa5GN9sZhG6wOtY6W0Vs2Lq5ECMSiFiKx/S2NguCfDxFYqdgi5Y2GNVRozgk0dreC5i8XPlEUZ/wxRRXXc5xQVLdajoI0BmFfTdxtRXGDVHO2w7rWX8boGcmCSELkb3NZxHEvSWgo6FiD55igoiMP8SQ3Uf+6Ug+lVjJ0Lc2MoU2QXlkF1icqEz1TBi8bttOYCSAKR5GnsPjOycYTMraY6RiR3lVcLacDS2I5Wn2tb4HrPZapsdGqO+a8CRVuHVdFXWlsbKXyadMB+be9at6scHhjjnmJQkKLLs++wEGXt3YJaiaGZLDtU2y0dFG312Kk5QHzUM7M0xsb19faRm26zN4dW7JXTUzYmewAxRKhtvRKD4xH7Bq3P9YAAZm8gwlb2qAWt0SnwqqO962dGLfnmqxYZOmIJCIeqiizzddbuvbXSPv3ANieQ6upSbuWm/ikCyecm2clB0NRykMo2km20Xz+3zYWoh3z2c1If8YVtkVh01V1YZ8rut1o2dFpr6YqLhILoo96CY1aBggiVQDKGOfNCnVepUMaLN4p90pevUlYxr8bYu6ids8zXyvmKVMD6StWUS9ricjs2j1vt4MBq2z+wzo69PWrpIy/bGgjYRDUKcUi8jes2k3uEAquh3pWx6telDLko47yOqQ6V2SIKTCledR9ozeF7Ct3bst3Tz8VjK90XUu5JdSwyfo7cuGWRedz7uqdlEa17QWpEZiIviNDnRCnOqJXFsdSKtFEKdZkKBVQoIdvuFONrnvOcnJq1/W+8ZWMU9cU5xmg0axs219muK1pRxnJd61GbsbIRiZjTdZKSit/o2speMVKJ4V/NaldAVsnCzh0R1KXkahG3M31J+8GP9tsn770Ngk1rPAik4n1epaI31j3b7jwYbvTyo9wC5RYot0C5BT7QFigTSB9o85c/vNwC5RYot8CFFngvBNJ/uPp6zzHy7BLAGqVcsM2yNJuoFGDOLAvwISwPxqmMz8lXHcCnBnVPgpyPqCyY2EAtE5Cdx35mmU1EhIr7rVTEfXRVr22mqrwBgDq3tEgV4AIbPaqRAdUqySOpbWy3xoY2awcgawccb2azXMfmJqqNG4CmbHUqUCFVyjqPDYxCfPHncgJpWX8XEMxGIQlw+vpC3p48M2gpANvdna127dpWbOsqSFtiM82JVQPALS2t2CjWVHtRID09ARgB+HYbVkhbV7f7+e4d7Lfnz5yzdoD2BzZvtY/iN96MOkDV0qfZkD3Lxupl7D/OUcWZ4Xy3Z+bsoUvJOmKjepjf/+dzI5BieLSv77WdCqFmkyU3GW0wRYuJ9RBOG+DtQGJokyeAO6RkiIgrkSZ6ju88iyB5sTRS1gz+BiXko/TvouHbeQVSIBVcdRDepZgdpX8LTNdbhL94powD8doUXyCQROws62cnmIocnhMvRXLH8egAMCtrIZxoAOqdXVIYuEiyYlWhH2lgkIrPueg8SudT7NIXc2P+/sXPl0KuoM0vz/NNsEgBwMoI6geB+EQ/u31FjGp5vUbgdkGqiSKx5bQRr5GOQrZwJeMSXR/lSHmiEG/e9MzPPjQE0jy5WvT4QCAVSTUHv9RzBBKIqNPmXtgWQIf85LWJn0VZMTMwbIe+/7iNvnMCAIZQ6UTMbv/KF+z1Nw/Y4Mv7XVHWfclGu/uhT1tLV4cdp6J9EbBw887LqJyWHZKsz4IlkF9t2ugfSiCprwcLu6AHu5hAilFRWhgfssOvPQ/gjAoFi61JlDb7j5y0Q6gEf/MP/pXNYJv4hS9+xa2qRA6pj0qhIgJJAIhsmQIQEkAdqRZcYQJ5repbD7lWP5RyUuX36juet1AB8L9il6CKuebSDVZYHLFP7LnFNmzZ7CT64XNDhDPvt+HBMUC6JQ/obibf5/TpQYg8cmSee1XYume2CRQTcLN582Zbu3od1lID2LXtsjMEG8RRdCqwfAEbsqxCoAFBmlsaIQBQbygnjTF0FsuxJoBsKSFXoyDZ2J6wOy7fapOjg3aELKvjWOVNp+mvNWQHEQpeAdhaiIAW81XBsYjgEi0nsN1HF4E4rq4DRBMk7NevSM3yb28TqQlpL7VJiUBS1pmKAhSUvVy0onEiTkQxYIxyI0QgicVEbOqqyRyvqQPI3IA96WWEsC9B6iTJnJnDjmYBQCnNZ0kIuW1dj63pTNj2TV22dm2TtXQA8nE+P3r8gD3xzAH6nUq6IRVU8gxaqlBw5RlV8nplrEU0F/CZUe6DDRtb7EtfuZtchrS98faw/V/fftIWAUnTtEUkAiinERfgVdaFS4Bjoc8GRZasugKBFMYjt0djTtK/q4rh2wE0DsCgrpGUOMsM5iKaYhqjHShXdga5U3SCOq7pf/3wp+wn/y977wEd2X1eeX4oVKGqgELOsYHOkaGbOZOiGRWoLCtLHttre0a2RrbXs06zO7vaM3tmz/Hs+njsCZYtK1iycjSTRJHsZu5m5250Nxpo5JyrUAAK2N/93qtmU5Z2LbK50tkt8IBohHr13j++d+937334u3ZkmowXQEjPMXLyTJaNrwalL1VE/DiBlFfKOfjn1n3syShlZBuat5TTGq7q8SX22zj7zzIFDu+7/wZ74I4brB01ktQJx09fsP/0mS+j0MWqEeujGgiXbfRBZ5vyueJY06J64wSffumYff+HJwwuDwu/Siz8WE+klkMFobVznf4QIQqsain23q31xfavfvW9KH4gLsnTGaey/MTZAXv86AU72T9nZRWombne5pbNEIHY47kVIvleqHhVKS8AXONSyhiNQynD9BHH/mp6etqr1NUGUuYFijrC0/lUX4gISTO+0spJYV5p3uuYUu9VoO7QXpYAmE5iuTsLAJ4ls68EklW0yK4dbfY7n/gYxOKUJbQ3KbeMopgUuSA6v3XGtMijQEBQZBt+6f3hbnT5vvw4gSSgUyRS/iMWZhZJgSQLu4mJmH39G9+1B++5w1paquhzAcO0pyy4GKOTo4MQEOP0DTZQSLsTCRQcZLlJqSmw2G28lInnmYesiQJnpVzztVxke5ihw/daOkRouy2sW31JaSHVHwSqlGRLqFqWKmyhO2HnvgN5OVZvpRnGkWGVhRpyEcBYQHIOH755bPXG1iesuIvcphZyxNawZENJo/WinvFZyTpfvpK0lpU2Gz00hlq8xfMo51DNpufJq2SOVW+FPt52wRquReVQecGi1cE4ChSxr+Ty+VwK1WNOEktNwbUH9z/BmidgXNefZ4wuLTS4tKBFf38pmRQcI09Q6Xfax4Kf4YDI2qAsmwayY0qx0lyzkycWrb5+jzW27LEx5InzqEw2bbuazJcq67sw4NaapagV51HTtm7Y4ARS99kzrroUOZGijVJJ9hJ48tmJAVtZmLIVyLZyFEhxyNxEUnluaSeIs6jjtaeJCM1CBufo54RyelC5qGArylyNIZdNcDyRrGvFKeulcKpvaMoVq8rISXLc6vpKdxJQtk0T2TdVZIaNDE7awMAQc0TrouarMjWXrRriOYpNYkkd6qMK7EOzzdY9FbeR1Qq2omLb1Lxu1995pz15YsleHiUHT4y7umCZi5M9pW5SmMsx7EtjrPXFukHmM62CBbFxtEsJpHQ5traTLzxplYsD2CSyTxrqY4jJd95j9p6HNlPYMsZ1MRdky6f7CuaD+EutG1nZNUKUusIZO05de8zdDIIM0bwKKt/P6tRLyUTPC2T8aG1V3qeWJw0dV92yLoZ1Bm7XprtjFWjomCKk/He6Vc9LmbRh+dbjZSusO1L3cufG2q3yCIL02APjFISg0ss22NmJXfbUqXo7ObnNZkZyNvrMN7F4nLCWCsju+XFrb9tkN990C9cuIobsJNmJKy+IZ7JUSso29iraYHZqNsh44nozbkXst/fePlKs6rXa03wrZ4xofZcduNZo3RfPo56eoYAoTfGc1MqeQagCMu7XKrE81fotBVt9PWtAGYwabSglr95bOVR6PsygclK+4XlsvY8eOwVxTx4ia3N9XYntvabVNmyMUQgya0lUipHoIqfC2kGRggovVvPVGrxnCYUyqVgHJK2Ua0w63Z9oXw4VSL0X5uwrX3veHnzz7aictX4HCiS3LtbezefOB45evkW8cKRCCxRaoNAChRZ4zS1QIJBec9MVXlhogUILFFrg8rbA6yGQ/ufrr3eATRXyAkRXAAuKAUN5uiQUN2LTgJ49WMQMoGhI1tVZ++YtqHYaLYnF1SqAmwpB12YWLTMx5QBoZrDPNgKg3Yz93XYqJ6sBuCM8fHoRLABfBuBymqfvYYCqDA8utbxHOw8xLQmsgHgALqf6OalKSkDDEo4vAM4VJECXMi+IcDxV+K3y4LTIg8J5PNu/C3lzjKrOqytr7P6WZuusxPojJs+KQHEQgTxa4nNwdsmeHJywJ2YyVOyW2H0bauxKbOwSKKK6eXj9Tvc56x0et31t7fbWDe22BRB1lYenXsDfHwBsPIX04HwJoe08aG2FEHvP1busnYfUF0fG7dsQU50Anr/T2WqbILu8ijEEMNxmSpXA/nwZ5LIEGhgBIl7z6+CK/t4t09VUAe3jD2fBJ692gFPKoAAQ9sdTl+no28DGKyAXQvsRVzgF7IseEgPuKVQ7+RB0RCT46hZ2gRJHgLjC5gMjJ+UcBX+S4+RcueOfIasTkkiyVYsIgMnbq+lFodInX4GfV4K8QmDpHEILkOCIwaWE08OvUJfn16QIgMAOsNht7fiVLDtksZXjPPma4YdrXGdcgGcI9ng+TkgcOXygikm+XxGQLgJAx+WrAGFh1zp+8vFfTAWSriNQZQXqteA6RCvxyAwgOj82bpOQRjt37oRsAFZkTk6fv2A//Oq3bWmc8HjG523veKs9vv9JWxgdt+07d9gDH3iXAwJHn37O/vHxR+1Dn/yEtezYCvgvEEbkoOZvALb/NALpovooBObz4Ey+UtxfJ3WMyFy3PdTxSIqAqJg+fdxGeo4z0qigBizPQob0jE3ZXCxl9737A/bwE0/ZH//bT/vIEDAcAHpSLoaWiOFY13sILBJ4qq9u48OrBMI7cSN7JRGOPqtkgMkn4NS2jmq7Zgf5KRVm16PgaGxptDTXPok6YRwAZGR4wk53nweQS9rIOGBeRb0dPHwc4qIHUI43oO00ZkQgbdu2w1UQyjdaIDctDlBUSXW5bOyWVC0OuJIEcIlBdqQB/eKsj7OsOyLVZb81NzJkXRUJuwqgf9+mFpuanrCDKLJ6WdvGZzNYwgGuxFFM8CmLKxFIAs80T932MrRf8vZXNpo6TjYumjchERhUDMvSJyDTfEkIK4yl8JRSTyC1wGUBqAJf/fes21LAiUAS2KRcINH4Wo9LWB/3JLBAIh9uHvuh2ewCGXoRy+AZpPB2ESklfF5BZtzG9qRt3VRn1ZVx2rrVxgmV//R/+CyZO2WQSBAGykIQsSjiwrkFVk/ltaEkiUhtAwh3+8277b4H9tIGK/bEM2fsC18/YESxMP9FP2+bNwAAIABJREFUHIpIYMxSNa8K5nVlefhVBmvHT/rw7DD/I6kp838dEP+qcVfBwip2SSJuFPAuzlbriK/FYFpSm37qw++wL3/ta3aWmI8cYKo+ApVkkBmYB7XzRGd+PuXbX18DYiUgRvIEUgnopdfCM28C4DsABl0t5n1HHwAK3nJlp33snW/FlpHMH2ybunuG7T/9zRdtZB41UG25bYAgbgG8b6lJ8O8qcrpQAQgZZe97/NmD9o3HjtqcLJogfdaZO/OMT1krXrT7YpFMFS/bXVdvsA+/637P8ligqKK/54IdOtFjT2JhNwuRH6U6X+tpW9tmXl8GOK3MIllvSXUUd0WWso5qsIn0LCPAT32s0LcigpxUkg0jx1cGYUrzibEgQFjjQRX0AjW1qotE06dek1teI7ujxlK8p4jmeeafFMxy2C0HcK2ridof/O5/5xlaa5BQovWkEExBmumc86pUKRDUR+1vet9PHiyv46eHHrnXR1Q8JORFIGn1Dj6UERnmuWkeYv01OVliX/v6d+yuW2+0rq562gWwVflI3DtpjMxOjqF4GeAeCTDdFlyBlCqHpGAtcvAYok2AsecZaX2kXwU6a03QOiAbV/1eKsFEUusFag7aUVNAih3PZ9EoY7yLQMplqmzycJENfB+Qf6IRZSu2ZvFqQHuKfZTVtbJgxWS29Ez120odl7QhYdOoJ7IpgH1XfaVtY0cbNmioP0tqrXW900aOjNvVXdfY5qYuO7j/CevvO4cqocIqO+m9HRAI22dsJTXAcSlO4h5RipV8/tFF5ZHuM7je/Fh1S758q0r9zPxz662wqYP96tVqJJ+H4QKRv18JjvPKoiFFpIB5ToT1Ks4cqUC9U2VHj5Apl2li7nZaVfUm7o9byRrLoqRiDmHB2tTSZWPcQy+iNmpAoa4MvSnG3iLjWCSS9rPKynIy3RohLZas78wJa29kjUSxP3i+m3ZDCT87wnFR9JehmlychrjGFWAc/0mpzOi/BexfyxjbpUnmQaX6m4IsLN1EsM5h55jhfPvH1mxgnCwaraXcn+7YsQ3gH8tUbOwmJsasvaWd16ds4MKIdZ8+a7WVKMvIsVMBWHUZZBOfxexfKw3NNrJeTTZoDdaEWN3KgpRspKs2Fds1t91m//DUsPVkim1iVaQRbJg8sTXICGMs4vuI9i3u2XSLqbmXY0FVIUgOVVWMHMTUYI/NH30WK7tBCHv2EooGykqy9tDtZh/+5c0QQ8Oe+6WbAY3QYkjiLHuuWxhqlZZwkvVE9pk5z/AK7n997HshQWDl6vcnoQWd3xXKm1ZzJbzt1jOLn6MXUQRqJSdUVaikqgjdQ7CXa5/12imtOGzLskUOHBKCYgXtxXo9dWW+FypnVvcpIrCLUExOMj6HlzrtxNBV9sSRSjsx3Mgaxfw+8h1LzZ+1LXWcc2batnZtsX379mFVmQoKFHhTEfF15A7OU0Sgn83JhhUCSUoiracZ7n90GyBFVjnkpdZWZS/GVOTGe+uxQl9nZRsoO0X2zt6e8zZEnp9en6Z4LrivErEZ8ewjvY8UsFJZ1aI4rWesikhLMDaUpzlD/tw4SsLB4VFU29O+fpfR7+WsP7u3tNu2HfUQVCettilrGzajYExChkYgu9k4StiPAptS9ptUDbUM1bgMlEO3xViz9Z4Ub/g9PHvEGvdkY8v2xS89bW+6+wbbs0PFB3P+O30Ucx8hBdKO+4+8jlW78NJCCxRaoNAChRa4XC1QIJAuV0sWjlNogUILFFrgdbbA6yGQ/u2td/mDbFokDQ8HKarKaggnLyaglWJ3W+bhSZG+86pG5MGnWEGsAhP5VMVyCQ8GsjMSFqVq9OmhPssNDVktFWcl01PUp1IFjLqoHmBme3Wt7SSoNwmQPAfoM8LDxuj4NA8Tad6HhwcBPXirt4HybMOGKAXQU6ZKQsAkWZcpTyPiNla8F09FfTyW/WgUQuhcP8BQmb110ya7sTyFNz+EFY8RUgcIFFEJ/BKgS/9kxn6Ezc6PsOSrIXD8Ta2ldm1bLZVxAAJY6r0wOGXfOnEaW68ie88Wqv2w24uQdzREpfUBLKwOUJHXTdX8LODUFs7/ob27rZqq0aePn7TDM2m7gWv7eAtAHcClZzq5JUoAQupJ1PU8oRrGaR5HNNydPiCQBHA7QRBWveYJJP+q0kbB3iHno9f4uPGfXAQT80SSkyaqoNXvwxwht54TGOywiP6tr3qg1p/oAVkEkqcIByHHXt0pAik0HQtVRaJdnEjKW+15Ob+UHUJWAzIsUJ4ofyg0nnfQJiA+AiDnlSpifZeHafyhPryqgPjJK6YE2gYqIc7OyQiNBz3cxzzEGmsQVY8KRhcA5rCrwNbAbtE/HAtzDRYPyrxeCgx+tyoySZY3/Ey/L3r8+78wCqR8BlKWMaVWD9xpgvGiKlj5dC0DQkUhPdLMpc/95/+GVVWTvf2d73TgYmpqwkaofv7B17/vAMlt991rh44dgWTabtdef518iuzFA8/ai48+gaKw1D72R79vOeUbAAiKZMN58iIR6qMtrKq9WMGrn4UNnFd2XEogCTHxPhUxGRJIAUgvu0vWnfNnbLTnBJlBQ64YQhtkw6wHqQ1bbe9d99rv/dGf2hNPPcelAFIyHqUycOsWFEaencJr8mB8kG0DSC1LwpBg8swj2kYqE5Gn/rdqP1WoFpHVRpbR/bddZfWpdQAI8nkInxbwOsJ87x0es5KKWuvtH7HxsTnCxifthRcgvKaUvSTBDBlGqvJnLaytq7Gtm7dZJVZaM4Am0/RFe1ubX1MamyGtGVJeJigvF6ieAIzJYMe1AEguAqmBYIAS7AJTZIXcd/1V1l6VsLPne7AFG7WBqUWbhChfoPR2Dbuo9XgFfYN9TJT1SdXVzAitLm4v6aBYQIT6h2xcxK86ISTgOFBlrari+5K+U6UusyAgXfQZEk4CGjUF1WYCl1YcrNWcpl8B/YoA6pK0105IrUbIh3mpNgXcAfYuQSAtYz/EEkqvxqwWC6S9e5ptcxdZKHVlzLEaK69qtm9+Zz85RodYDyGRAH1ErEkxsERVs4gCt/eTLR9gdxlV7O94+5126y1byRmZIaeq277yvYNOIKVl5Ue2iFsCQjTJ6k2YYH6l9CUgv2a9siS8qh0uton/nVoUEkIVzy7uooo8rGoOXg49BOm1DsD6P3z8vfaZz33JxjiPLPukyBEni9Q3oX2QzuvHCaQ88K1+0bj1aw0JJPWTbKnyBJLPf2Xb+TgO7LREKCUB1bbAgH7sPW+xvdu2OIB4+HiP/e1XvmU9M5BugLSN1ZXW3lBlbTWl1lJdap2NVdZYX01/soaWV9ujLxy2L333WVTGEdqV8a15hNJPa7jbdwEARwAN/+UH7rC7rr/CQdKRkRE7R17ZC0fP2YvnRiAAwYjZq7WHtLRLgVRGBfy8z1NZNgZV8yVe0S6yR22UpALfxyTjSNebYa91Es1Fb6i7XE0jwFDrCCOU8Sy1hMaF2iuf4SWVQW1tvYOha5AgU5DnIkOi7OtJwM+y+LL9yR/9ttVBcJQyJ5fZy5UVlURRXIKyQAsrq4SPO7X/G08gaf9n/7mEoAgIJJFlAYE0NY0CiXX71hsgWFDuRSKA/xBIwq6dQJqmYGAMAolimfUiAulhaUuxhhRA7GoMSHNXUvh9iIBwQFcR+aJGGdMikJRhqcIJ8XjaF7UsOL3C30VF9uu+Q3awWcZCutbGD0FCfJd5OFZnyaViS0UhEHiNzxEIxhyZLX1pMnRQqq22Rm0GdcE681kZY3PjU7axs501Fhvj0ga7ov5am+ies831260uWW0vPPm4DfSecwvKyk5yK3eNWMVWCCQsyyJlXDvFOhHlbGov0U6ti9IcuFhEEKoLvSgmvIfy+5rQoiwkh8Op73vJK8UtAYH0qr0sTwD4XZLuOfQ3rN9k+MyjxuofStjBl+dskjyobdt/iXW9krEJ+cg1Kveu+1w31nTVVlXTZGfOnXWyffeePV7QcAFVqQpY6uvJCqNoQmtDHWC8iPrzZ06xWq65dd2a1Emss6Oj521mFoV8fZz+pSAKS7NlFtY0+4oyIGUVnUxgH91Efk0FpEExGZ70rWzIltIQqpmYDU+X2MAw7cjmpTbZum0bc5s5COk4x1oqBVISwqufgqwzZ85YDapYqVLXIZEqIbOquNdd0/5W3Wlnl8utZ77Kpvmao90qE0t229VVtn3v1fbZJ/usDwJpTuwtBMca//ZKHVliMt+NzFKtnVodpYDJlShrifNgbqfmyPQ6ewwLuwMWnx9gbWOuc9+ZIAfpXXeafeg9G+Gkhhivahd1vghC+oS1whW4ntMjFaSn/QT3SIxjEUjL8rjz9TO8IQzz1rS+aRQlsGUL7kuDtdXvNhk/ft+ucSTpi/7Slf4af7wn7S4CKc9JetGDk5zBeQRqpEBFH9U+IDtQilHWuWdVccHcOjlBWB0eHqmxpw4328tnK210HkKG56eVvictOn7MtlSteXFdFfmKd91xB/0bWEZ6hpHynhg7U2QNDQ4OOukzB3E5RwFAmsIOqVfzqtYUz1U1ddiY1pNfVl3B2sdeqTWPNVlrqubDiRMnUJ8NMB7muMeKB8UbfEalYJR1K8USWl+0lstydGRk2Nfq2tpqH9+rtLfyKmdZW5URloDErKKwr5K9oIq1ubmugjV9lfnwvFU3mN18ZzvPm1rzUNHp2YD9R1mLRYyReEkD51SJ6UTKEmLmyMOSxa66IU8gjY6v2Bf+/km7487r7cqdsvXDotFtY6XKl59GrkAg5Re8wtdCCxRaoNACP+cWKBBIP+cOKLx9oQUKLVBogXwLvB4C6Q/veiuB4Cs2A4AzCRA4ywMCTwdWSvVhNT7pDa0d5BrUWZw8FFXVqdJNAJXsDdZ5KEvwQFhOfkU5Qek5KgxHRgZt8CQkDOBrMURNgofIaHrW2gAlbyCo94FNndbOA4mCV5cAoRZ4+Bsi5PYkgE/P+CTgI9ZFPHDtAdzagT/7Zqqmlau0xgOVQC0BwzkA4RWA8xcASL7S028TWNPd3tVpt7U1WhePdmWEfkcAE9f0YMdDzToWGYtUZfeOp+0HBAQ/w5NNHYDb3R3ldkNLraV4+IwAXg5mIvbFE9327PCQ3dvVYW9BRVUOqDtOxfRBAOXnqdA7gfXGGPYOnQBqb77uGkiqrD3z0iEqUovsLVu22oNY39UBjAuMEjGk2kX9X0B2YAgX5u8I9lDpqH8fEAIOWQqsDTvW/fidNMl7qoeqC+drwodgJ4T0+uCr0N4gW0mAb2Bh53W0IcmjY7uVh5M8gfWVfyuIRIAnD6SqkBVZ5QSSzkYkkv+NbATzR/Rnbn9tcHx/snYCKU8wOZEUEmNB9lNAIAUk1qsJpIuz+SIopKMENm2BYsUf2b09ZPXjBJLOWgSSVBj8akn2FiFcrJyLYoG9AoH8KvK0WUBQiSxyDQXXBlzOg2+oRtLp/eDhXxgCabgbCzvZCnE9urZiKYJClZfQCAGvMdpgfpKQ6vmMPfGt79nhZ1+wNnK8HnrvO6xqU7stALyPnB+0Zw88g7VUG9XsXbZr9w7qhovtyW9/355D5TNPxer26662D//+J20cq5A1ADDH25SRkyfg1IM/A4EU5GUFBJKq7R2GczssfQDyQzQs9nTbVN9pmxjt9aDpCATAKArF1j3XWmlzh73jAx/ntZrz6vrQZpHzFoAhJUJMGTUhIJS3sAuAxVAForwkAaghcJSvUpclZoyq16aqmP3y295km1rKUGYI3JA9UQa10ZQdPdtnWayx1mJltv/pF+3I4TNkUwCyci4V2NDJ31+qqfQiGUBtzdjX4dXP8pnG4rI8ibIBgHuegOzqulqub4Iq30Vrbm1hzEIGkqE2S0X6jLIslElRU28tWIvZeK+9+55bIdlX7PS5c3b4wrgNoT6agWhawuJlnYp/haGvYBlXzHlFlSUh6za1ruZs+OFWbRoxgJVOAIjIDVYFrx4OMpACW7dAa6OpK/WRciMEawegc97qLZi2ee2kCAyOKwKJ9b2c9XgT51TLXjBPoDtHsAjFCEv8zTKA9yL9GaFaeBXbvj3bWmzX9lbbvKHaqiEqK8jSiMRq7b//k//TRmcoOgCcWuacs6zZReojV0Iw7rXXsJZXY036kQ+9zXbuavYq/q9+D+Xc0yexzFOSAmAaYJj2hxLGkjKQfDkKFYtaRwQ65sezryvhYqu1xKPcVG/g62ug2CwG6FMLrcCkCjCMi5EKgWjlrBWLQKIv//g3P2b/8S8+Y2lA7mwEsD20E3LwkGsQAfOTCKT8eNSYFSCYVyB57owKIVQE4S0gUPQVAsl3DVchrVl2Nm3tlWZ/+Il/Ybs2dPhcPts3an/1ua/YmQkIBM5f1e/NkEebUUC0Q5J2she3NlM9DqmUA8Sd5dqeO95tn/vKfjENKHcgKCFplyj+WF1HJQHajZDE/uxPf91qUJephQZRMYqoevbwKTs7ig0WTQP+x9zEwq6tCzu7SsBExoNyvgA8pYaIMSc0/lJlgeWSCgAEUCrDRG2gc1cbSL2qzDOpZvIKpB8nkPLgpoO17AnKMxIYKsVJhnuPFVTHazAbKkCJrs/Zv/vTT1lnS43b781B8M6RnRSjeER5HhoUvsOEmWFvRAbSKwqkQCEjDWCISdOPALRcg4PTjPMcAOrMbNwzkK67eo9t397G2jvrIO069zfFXOP87KRNjPVzfRBIKJCKI8uuJFLWVAlq01X2BpHXIqj14XlmAoPpI3EwIiddHcarYwDUUp+LTHLts8BvTs7XXGVSLqE8mamAQFq3CxBIqak67o24T0QpOq+1iVFWxNxcLKEwqAgQt5n5X7dus5xXAltOrdUL2Ap2dW6wSsjxUvJLbt16j833o2ayGrK0Fu3IcwdsdmzEGhprrHYTyrGdI5baOA2BNGyxCmw1ZSPJeWp8hLcJwRoXFgbk7cX8WkOFyaVfLxEmeXu8olr66UTSxWOFKu4Vcp8WUWINjiXs2Rfn+FpmFVVX2pYdtwDcs7ZiddrMXlBJFtk4CrG6WoHgRSjFZujvVVeh1qHkr6mpgaQ5Zxs3dELapOzcmbNO1DVxzz01Mek5VQ31NViAdZOfNGI1kG4Lc4PYPF6wpmaUJKjOVphb84zh7ALEXWYeYoE8ww7ylFBrxUooysqiQIFciq6TUTSPAmkqCumF+g62UGt/BzZ65cyFCFauUqJVQnYlmPMXzg/Z+fN9VgtRIYJJuXPlFFNVQkAsQfz1orQ6ncaacJnspxx9wdyuT2btnhsarYH7jb95useGVktZO1hBZZ3LvXFOVtSQLV55oVwkyXdFysgeVD9nza9iztdiDZ05+IzNHn/eogvDWO8GhUhxyNP33G32wXdv4eUXIJDY+7VO+3gt8fs3t2dUZhpMh8bCOnuPE41eABXsdZcShn6/IIVaeC/tRV/6G242Lq7L4WbhBRrYrK7JIpF9T+uyR4XSPoEaNbhd9veV4kikpTLElDXm+1B4f8+5Fq2nUGFGbXG5woZXa62nqN3295TYyz3V1jeS4P0haFDxJqeO2sKZA9ZZyv1FFdluHPPWW28l067ViSNZ+Y7iftDf38+9xLyvr5pn+hQZv0Rxyzzr4BJWnjnWAu2nldy3NCrjFYeFBK9fQN0mSln2fGOs50ePHvX8RrcFduUyThGQ+spHk4JdxJTmX02V7m8iXqA0PDTgjxOIh8iAVBYkCintAzyviWzSR5b82HbeVxbLC7MTdvLkMUNgZA+8faPVd7D2GNl02F9KbbbuKtBa3ruNYVFFi5H5xLwvWh2hjVEWK7sxVCBNUMzzd5//gd18yz7bd0XFPyGQ9Ayy84FCBtLFG8PCPwotUGiBQgv8HFugQCD9HBu/8NaFFii0QKEFLm2B10MgfWTvLZYBMJyC9JjjIU7WVSs8jUX1IEbFvIgEAUnKDCouBQCiOlTwR4bqNgF1yu2JUWG8JtCZhymF4SoXogQkIgbpk+RhKwUp1MZrrgcwfPumNtuE0iipfBoe3PSQCTUE+ET+Cankp7E+OI2dRj+Vl/UQU3ub2+zKhkbr5OkuyXsU8YCxxoMNcdv2/YkJCKReaysrt/ds22ybsdio4oEhmeOhmOOpoh5/Hx6AUQDwUHVyYtEepbryMGBVO0qh+zrq7GoeeFKQZrIImikqte8NjNm3Tp2xHTwsv3f7ZmvjYXSWh/9j5JQ8j3XdEdpiCKC+GQuoe2+9yfoXx+wMD12tAD7v332lXQlwWUlbKn/Hq7dFAKmyOFQIqPo3MK8LiaTQfsXD0fUwHAI4Xv8o9ZKQEkdLBOvoodt5m1ceWl1NIfwrVPY4G8RDrSqCQyLJCRQnHQJyKk82BXZo4XsIQubBTAG4lxJIen9/SHfgNU8e6VgaBQH5FBw1yBcKCCIRN6J78uoj/Y2zQKE66ScTSJfwFH6NAfUTALYBeB08pccAtgTvgkt4G8W4BrWmqullRaRXOlActosTYD5hQnWTDunkkUgj6ZQ8K97zUaRIWn/8F4dAGjhzLFB+5C3I+Kp+cBJJQIcygLiWKA/6I8yFA9991AbJECrGekQg/j0fe5917Nlu04TKaywePPiy3Xf3L6GcyNmz33/cXn74h2R6LVqEeXDb2x+wG958P6Af4LXycwQgKIPmko4RyP4qhZFaOyRw/okCyQH7MGtHyIqsYEI1m4glZSDNnTlpk72nABeHnbyIQkRMIger2bLbzk3M2u//6actTk5JdkkANJlr0pZdQhgF1cPBOfnPNZ799z4rPFPHq381f/gbJwn4vQCgEgCm6rKcPXTPTfYAKiTwdY4O+UsmhMihZ46epJI6Z507rrLvfOtRSKRzAN8K7YakBqzWfBFhIpBFeQCNWHsKdM1gldkBgK6q4FgqBiGSJXemGsCLkGoAGKkyVlEaVQHmDI4DALKWJKMJa8FWsyO2ZA/eus9Blt6hEXu5F4AIdeOsgsIh2yPJGjC5atZMWckISGSN9mruMNg77I88gRQwbwGpLIs6AcYC9aVAEsGVbzt3u2NsCWhyWzQaLciiC4hezRVvN5/jSixgLeZvo5CAlfysHeuwFO0hVZUs30SGyLZKZmMiD9MZ5hb7QSUk2ZW7Ou3q3W2AkrJ3i2Fjh8Lz4Fk70g1hB2GzBoAUYQKvikTijSsBodR/OdqtoaLIfu+Tv2atLdXWPzJmX/jGD23/kfOMGfpFQeKAW6qS1nxwS00BySIt82M4tAn1Cw8/NCYE5PuaI7AvJJH0Gq01rpARkMk5xZQdpbbSCJNKCd9MVf//xq+82/7irz7HOUCGYKkkokRZZNoDpJITIXRRlRSOVR+P+huti/xbwFygnmMsK7vJ870CMstNF514Vz8EtpzeT5oRWEVVcbK//fH32C17r0LNN29nzg/bX37+q9aNdaUyvbLKSGH72FCfss76WrKMGqyzuc46yABMVdO+lZBFvNkjP3rBvvTVJxkfKOfU6bymlHG5Bgm0kQyrf/d7v4kT1TJxJfN2Cvu6F4712TNHTlNkEayharOSeJG1UHiSqkQpJ7WbSEwarBSPNZ2/AE4pCPNqQF2zrMF0/T5nGDta7eNUrMe8mjywiVJbaDwK7F4JrRk990PkG/PAlTfYc3k+1AL5W0hj1rHKkv1SPLLoFnZ7dnRaBdkvIpCU9aGZ46ov9ZH2Lb7qeG9kBlI8kPSx10DgBGx6cA1842toSCDNzSft299+1HZv22RXXLHRCSRV4K9DJCvbcXF+1kaHe2knVCIQNbA8js+nUPqVo8QWkJ1mzrjdVH4/lA0Xa58UZMXcq2iMadxrjGbpQP83935uiclaLaJKX9eW4rY6UWXDL+Vs4JFllCL1VgEJlAQkzkBQSSG7EuM+kjym6RTHbInbXPkye8mi1VZV2yqWblMUObSSvVOFpWJ0OWbXdt5i/cfGua+DxJxftobKSjt7krwS7vMSDXPWdD2WbztReJaMMP+wJIR3iGF/F5Cs+dmrm5NANRIojcI5HxJI+bbV159GILn92CV7WH4PyZNPwTsBWi/TP7lquzCYsCMnVrAyXbbmDTdDgm+2uqYtNsW8035TVcV+FYL4zc3Nbp1WQRsUk9t1+ky3/66lpQlF6xDKss0oiFcA7o+zlkftun3XMH9nUSj1WRttNTc/hcqvmyIDVF+lEcidY5BTAPWN2JBpHkIgyVJ5eZGxQeu3tmIN2pij/1kjeM3KkuxHU6j849Y3EXECKYG7gD4aUSrXNdXQ56yXrLkJsms01/rO9KN4Grf6asB72TtiTZhAnVxKPtJUUZWdWGu1nmwZxV8orhizUVRuLdjm3bWvzkohpD/7AutxcQ3tjdKGMhUncmX9pj7TnuOFDsFe7UyDbtaUr8M+WbMwYZMHfmirA90cd4rxFSh9EihU3nGX2Ufei2oq1ucKJCli/KbQDywVI/NXhJCcEuQ/h1rVxwUFRvk9Pz9qgr4NVLv5D61V+XXX50t4in5frgIwrBpl/SoCSapF2df5nqoVOuCovB11D+1ruN9zyMqOvUvZryrYWIW0mSmxvtFiOz1aarOlO+xwusmOjMRtLF0Daaw9x3BRIJ9t/pxNvPyE7aqLWlOKIiHm+96919ie3VewZpVB+Ew44bPE2qxxpvw4KYf0maVARMS7nCJYfv2cpXxOsz+LeGpsrPffSXmm8e/WtrxGau321jZfQydku4iiSWuynkHWIH9KcKAo5bksSvvq/RKMj+GhPs+j2rNrkzWRQVvHfY0ilpyoVnET95eT2CunSst9T86iThoePUtR4rrd9/adVtXMfWwxBVCozdZFWKJas+ImyO+NLAWQmtwblcUpRFwbpH/nWR9RBfNMFV0rMzhpCKRH7Zprr7Lr93JvxDqhgiPt0FIgqcilQCBdHOKFfxRaoNAChRb4ubZAgUD6uTZ/4c0LLVBogUILvNICr4dA+rVr76RyO4cH95z1Ma0aAAAgAElEQVSNUMW26KqVMJTdSQ8enFXxpUwNKVRQJihkO3jg5pMHoxLUPQ5Fkl+hh6hVbBN4WsHzGt9sjp3iQbYRAG0f+QwPdTbZdipSpTJSvoryfBRerJBuAaSj4J29WM88y8NLDw8dRYAJ1za0oy5qshbepBRCqIgHjP50zr6BNddjw4N2PfkO79vcaS1URkcBZ4pzpRBbgF7Al8XYVBURPDxNNd4hso8e7huyc7znlrZWu59jbgfQrJZYgddNcxb7Z7L2DwDwSTKO3r1zG0RSypZ4quvmoed5lEiHeDgZwE6qEfbilpuus4Oj52yBh/1bk3X2rq3brAPwuVQ5IlIX8WDsD5JUW0qtJVA2UCAF/wUwZEC6eEitHlS9WwN0RLlJXg3Pp/pBqhsnkPQw56/VIQL1UZ5ACpRCQbvmq+odPXICKQDTg0db/TvMWdJBwwwkN3EHtCtSlageePmVjqPzEigbqIouYRTCEn43BXPCKrC3cqWMzjJvG3PJ+7oqKVQgXQRufuKEDqBTPeE6uRM+lMdoT1FIyyI4/LyCdliVfMttScJrc+VUcK7BtQaN6UHGYetLa8FjZkgi8bCtsf/YLw6B1I+dSz4/xdtKIIn6A4BZtmPCX/TzeQEBkEbnDx6zp77+bSubB0Dg59GOenvnr37EalAmjJNj1tfXbzfsudrOP3/IvvFXf2M1hBNrPs83p+xDv/evrAw//Zzs6+Sx71M8IDbzHz+JQPKx6sQCnyEeEwD3ATakf8viyMdYSPCo/5OARunzpwERXwI/AggDlC7BQmdBoHF1iz3+4hH72iNPYGki6xdV1lcAhsgGDAABoCMGghRU1gZverGi3P3bgp8JJNF4kErLAfvQH1+AcQyAqSLOurSz3T71L95r1eRHFK0Q6IwSU6DJo/tftLPkN2Qghx9/bL9bshSjLokDtM0BrIgoWQGkUJ5ANRZh5YCErY1tNol6SUH3ej9VeKv/ViGiaipqUGVg+cMaMXDhNEHmDdjhAfZwTctzGYsD9j50/Xa7bucGG+4/b90EmR8fnLP+6YwTSKtUcycqmiDyqwBQqGQGWImQhZRXdeXnkofJqy+Yi6Kugyp9VWdDQvHecwBRK1yjACCtLF6J7UvEK5XX+fyHHMCQ5rVrGBgQJZo7gPfLRSLmyXTi+itp3wbW5DjHkXrILQYB9GU3tqT8GldiiaQHpAY83UDO1A17NzKGF6yPjK5yKt1vu+8++ysye84R8m5SkUBC+FhnOSnlexFIcXQOXYzTf/lrH6YCutymUN589qvft4PdA9bHup1h3EQhB0ROxtzyLrDsu3TsXtR/huuqX1b4Bxcx6fB7Jx5DcE0EkirNRYhq/VsTuS/FyFIRwG4JleF77JHHDwCEMXcoXpCFlfzzRKILSMvPYVmI5cnO/FdXyIlAUKaP53QEFev5/guGsxSB/5RAkpKsjMptnK3sY+96s1VCYClnaC69Zt/64TP27DlANwo2VgBnwfjpI8Bn9rxtgIS7N3VAItUC+qE2rsP+h7abX1qz7zz8hD33wgnGJqoP2RYpbJ3Pdz14lX3wbfey56OIm5ywvrFZ+9oTB+3Q2WFAzICA86gT7Blb2jYAmmusi7QUyU2FOuNtlT5x60nO0RVEIsBCBZKIgXH2fbemY14rJySBIlEfInYECqtVRCAtM+7yxJuTbyjxRFBJ2SBCaBXCWQTSIuqMUpiziuSqffj9D9ltN13NtUASKyAe9Z/cqnRexaiURCB5jQbH67znA68sepfpXy8/ep/vnyKQAlM+3Vc5Nuvr1aUE0irA+2I6Zd/73g+si/uUa67ZTmX+nIP9EewrNV+XuF8bGjhHO8l6EoKFwhXZSZWWRVCTVEDGl3hbZVAziMzUQNd7xSGPlDHle7nnFAYfy547Rjtr79e6wPjWWAIjtxUIiNwICokDrF1Po0ZbJANJIK7AWjahHAMkghXZyMqkLdZCwzcW21RyEfooY621TfRHFuX6JMRHndVBtifXsVFMbbHnHjlktWUtVl/WYFvbO2ywt4f3RiGZ7LeavWNWuQmLtpJJ9o95RWj6WiubwaBwQFZ8sgoL9/yQNLpIIoUTOigsCLJxLv0QWZIncF9dfBD8lez78nN0nTm9DOm1lKmzg4dW7NnnQK6j261r+22QZzFr7eykqCBl5y/0cyeLSmlhhZy3WoiiFpRiU5DkkxQfkBuqwiqs4FraWyBz+p24lMI4hipIyqMdW3dgOZexl198wSoo2Gql0GkdYmOIbFEVKYyN9pHJ9zyqf0j7ZsgfFPLTkD1rWVwBFvtRLRWRxVeO3RkrD+S+yJv5aYiCxYQNTpK1M8b9qdwEaJNqVFBNbfiIUZSlbD5ZmgnsP0um2SwFU00oZ0uxrlvNzlmUcy+qbLPz6VI7vVRj45BHK/Fy2oPyL5ROHbURu/OaZlvFQvELR/vJMGyieyogzhk3GmeeCcSaHMQQBduzVEn60Bxg7FZzDTHyj6ae+xH2ddjHklEofXiEfSCFhd39N5v96od3sD3QxiXkS4mlUHGRDs+e43p7Hw/KV2IsUyDi9yFaxDxDLSAbg9kWqutZXIMxIGtXWbIGt7eaJ9oDpR4NSCbWeu6VRCCJlCpBZSmhvmty9bdSH2leOUHGvJaaz+eb3odzU3QW5zEyvGwX+lbt+W7s4hY7ba3tTdadqbFRMgBnRU4xT+LsodVrqPxQnM2deNYevLrVmsuLsH1jrrNWNTS2uD2nCCRZxW3Y2IUCutXGJsadEJJdrrKLZNmnc5DNrc4rybq/yHPNAqokFZKIMBSRFKVQsK/vvBcEdnVswNoUW0XuWfqYi/oqol1tm2VxV1FARUWF33tqvypDsj0xPsS4q7Dr913JPVoJhLYeAlU0QLvyuYBSeAamR8SVMqRyPD9JSbcWnbQ7799pibo0z3QqcKK/WZcsUcl+0sw97XZuAapRha+hQJqzssgQDTrrZOSK1iYIpIV0zD77ucfsiiu3283XoWYOLewuEkic584HX75MK3jhMIUWKLRAoQUKLfB6WqBAIL2e1iu8ttAChRYotMBlbIHXQyD9Lze+xaYBVE4R0tvLgyJ1rCrX90cseXTLpsfBB5XYqeTPiQaFnSvEXQ8KZBRhYSElkryrvdKP10rhEANo5LGbOlWzTj7f1FBrb9uKqoenmuSScooAOim3ywKAqVLblS+ohzIAJBMApL0gtj86e9IG5ufsqvpyu2PjRtsMmKgHz14q2r/Wd84OzY7bAx2N9s5WspuwOfBcIR4siqhEzkWWAFp4wF3I2RSA2gGqXB/F7mGIB8ud2E092NRh27BlqHSri2Uyn3L2IpXXf3/qvM2PDdmDVP7uJashwkP1KcD3g1g5vESr9JM23oxaafdVe+xH/cetDCuqD9S02j31zVYLuEbNJZV0tFneAc5lDwIO1ap59ZHaOHyYdcVO3oIueKIOHOcAtdzCSGB8kPujg/jvuE7nRvKV9mFlvWcs6blaj7auyAkHmpN0fIQAaGAoFvSzU0qyqtFTsNrXCSRZb9CeAj8dZKIiXECil+v6gUIQIMzocNoqIJD0cBkN7eMC4ZOzHPl38mOJ8ApAmwC+yoNYzlmE5+XqFSdNgr+lANhzkIqdQCrm+8DeKSbgSySa64qCIwTfBUlIToIE9JETWjqnoH1QqPBD1W8rPx6Imyp6/PYfe/wXxsJu4PRRBzguAl3edgJNAgJJQKvAgCLm5ire8+Pd5+ypr3zHlk6RC0a16BRju/PaK+yhj38EImTNzhCOvbNjo/31//TvCUHHmorK8DRgy7Ufebvtu//OACxGsSAlYoyvORECP4VA8tFzCXnz0wgkvTynCn+NuYsZNLQzAFe276x1P/ekkwlLgBsikJZLsLHDLuaL333MTg9PuD1knGsRAJFJBx78IpD01h50HoJCrwpRD6uSgzmnqRiSTAAPCmFWpXIUdqAGRVEj4MyffPJXrIs1JkqV7iq2LhNjk/blhx+3b77Yiz1aDEWQAG1sOgUEAVZLaSNQex2GQ1kjXZs3+Lk01Lc48LiIaiiwiMth1VbleSJliTIy36YsTnsnmUyqBlZujI67loFEGh+w3yIpvLMuQQX4sB0522MHe6fsAgodAftrqLOSVS0osmpYYWTjhOLGEbmAqLtIoDE+8gRSgLFpfQvyGrKAfdMzE+A72QBw99kvm6pX7H18DfelRmu/iEiuUT/jPeIu28OKiWwj0C6rZc1I0f7lyp8K+0O2ZCWcl0C0FbUFIFQWgHmJ9qGpPN/jqm2dEPtzVk+w9823X28tGzvs3OCQ/fs/+xtIKFQqdCt4nKtQIrDoRYxDVRRfsa3a3vxLt3mRwuj4nF2YTJMTNW4nBiZtVusANqqa4AkpsxR5odw2L4pgPeA8fYWQ+tWZzlcjysUh6eltEo55b1e9jn9ozRWp5euvwFCp6ahKF/1c3RAlMDwNMJ+gjblGpCD59f4nEUh50kjvdSmBJIIpP44d9NQ66eucbN30xsEem1cgiXBay8xZgna97WrypVA29Jw9j63rEvt6xE5h27oqkZoHwXNsKXbYs+tQJ25qbrR9Ozba1g2N1iYrV4iwKMTXKZSMFbWNth9r1lOMwZmZKVeafeSX32F7GOc0PqD4tPWMztp//NJjWM9CNPEWrhBi/ZC6RfZYFZUpgtkXfa6qbQV+LrPv60N2tPp+nQXHM6K0y/E3Im59TeHa9Tdxcr70vWdHMX7zCqQlxq/P/XANSmAtq/G8DHGk4xZx7coJkb2kMqCqyDi7767r7M333o7l1xxEmqwHAX8hvpKAoFHAUBFIUjrp/bru/aAf+3J+5AmkEtlJagzSJ8pB8svl31E2o7wCSQRShpydf/zHJ6yxpsJuvPkKrp/qeuwEY9x7SFGcZb3v7+1GmSkF+ALjcckXO/gz2h7FCASEaCopD5bpM/Fj2k4T3CeJhHGlsO4ntD5zTyYxh9YCt69TwQVrqAikHJNxeZK/H2m0Mz+at4mDSdRHWOoJoKbDSyEotQ4WoUAag0BaasbKsjpn43GAbM63s77VCaSR4X7b4OOikiyxpHWUbrLuF89baxVjipyeKPdeSfqqA2X4QvSMFXWdskj9kK2Vsi+gVliFZFAWi4hEJ4lCVVox96GvJpGCPrw4ibX6+Z6p3swrVMM5fMm6d6m6NRhXYSGP1tMcOTu5Wjt9MmNHjhbZsRM569p0j7V0XuXKO+0FUYihGGB8TRVg/sg0/y71dp6dnnCFXVkZmWP8bZo1uLwGFRBrigB9EQ9bd2y3F55/yeqxMs1mKGCgeKq9rQUiHqXZwgyELeoiLMDS6Rn28BfppYyVUTBVQdZclvvP6XGyR5dHIakytp01sqISQgTL0BX6bnGW/stVQCAV29gUxASFDKuMQeXWNHLfXIyFnVQlpexPw8OjdgJFoXIVWyjMKiul/8l4K6qos3Rqs52YLrY+1EfpOIUmXF8GNWsUhVJXPWrnGzeg4s9hAz1gsyXNrDNIpRQexxrlc1zy7mK/iQyV4ipEE3sksRA5qSiOFk8essyR53EFgCAqZu9h7BazXpWXZO2WK8w+8Ru7yF7F0jCKB4EPYZEU2pMDdbE+/H7ZLeYCVZpUiRovzoSqIsELizTX2N/YM7QOaN3Sp/9ZSAjFZNcrflR7BgdfZg/WNYikjXnWm94ruM/37DTlBeqekvMVcad/F7MPOTmVRYkDkXf61JxxC2bP9CRspu1eW2m9CfKowvMN52ZUMIdSlLldznqbmB6x5b5D9oHbt9nOtgqUbxcgnwZsEgvxkZEJ7pewDkRNumP3Loi/OVRms66+FXGUgSBfZBzpPEoo7kiiOquoTkHwkK2Go8IQtnNXXnml3Ufhhgih/fv32w+47929Z6d1trb72jo4cMHbb5njBPOB5oCU9nWbOVFelnS1Yx+5Za3sH1vYG2QXGmNcy0Jae43IUBFQ8/Pc39HOFajItc7Nzl5goRqzG960hQy+GQ5Mf/MsGONeaKW4yuYyzZBhV9AnlexL2DMmp8nDHaAnZlyBtMw9QQwSOr2UdAJpG89qt99Mdq8USF4FAFErK14W+AKBdDl3scKxCi1QaIFCC7z2FigQSK+97QqvLLRAoQUKLXBZW+D1EEiX9UQKByu0wP9HWkA5BT/rh6p2VXF8OT9GsfRxQFmqkpAscc99ASc8pKuSfB4QKgoQP4tFUHpo1AafP2onvvkDMgVKTIk0OVQwH/zd37Y4ioD+c30WozL/B1/8KoQT2kNQ/+ZdW+zdn/oNm8RqUnkMykiYhbyNY2qfQy1wuQgkB0tDAknnLgVS0dAFO7r/cVueBzzh0T+RTGEDlrTeuRX7yy9/w8axCJO+UeSRrJVWqLzNAxie9RW2ST4HQ2BNgCIF4J9Uf4HVV/AzAVYC8dYBHaOQGlXYAgGH2W+Sq3Pj7s1WAcC1TtX+GEDaZ77xsH3h+WFbwcKrhKyUuak0ICDVtwKgpEYBXMphG7VImPm2bRsD6y1AqFQKNVKiwuZQLKaXFj2bQIRGXTVZcpBjWZRGKQLPdVLdF4ZF7WDRk7BaMpl+5b7rrTIKgDgzaU8fOmrPnBq2wblVguqFDJdDIDVZSaoWBRLkkYheJ5AAy/JErMgF2mRV1lRSoPGyQKUlKzUsQwEvJycJuQdoUlZKUGEfBsT7McJ2C+hWQKCQQOJb2c+UiXGl3TO0GaiwtTHu4vxNicgO0TS0jdRecSRn6hqRvAvYmmZRJyhrTwRcDqvSVq6hC7ujW/dRFLClmeKDrJVVV9sUgP/Xv/mPNjg8bsMTWTL5aE8q40tlmUPe3FvuucZu2nulDUMavfDyCdpmyYZg4U6OzKB24FpiWKhCWCQjZX79UiWKAHJ0UZaifPXsIB8fATEdCUnQ/LzNg+rB9wFBl8M6LPj7gLTwKnWOFVEuFUpXFU+oycoA2NZW8pZJAhRpF4BFAe2vsrCTOsnbPugvWf1o/HglvZBM9arIjDAbyIPBnQYPzvlSC7s1CM9ryZb69B98yrKMm/TCon35a9+zF06fswuAnouq/1CflKAI4rqz5OJQww0gR2FHDTaxWzfavm1brKOp3kbHBq0Nm9l4dSljrZoXpoJzykxbJeqPNLk7a6wNaYDjh58+ZP/1kZM2JVxW2LCynjh1nVtX1wZLMTZEIEn9JKWK5sGK1Mqy6eMM9H2eQBJJpn5TBpLPW1X08xrNO/9eZKwscmn/FcijLOM3r+oScVRPlpaswxbnyRTTegkxJAJplvGRYI2sKM3Zzdfvsve9/X4sv6YCglFrKOO5FPWFCCQvgQjJ6E33fzg/HC7b159MIAVE7Y8TSMo4W16ptocf/pFVoQK59fZrICkAiCGJShjbIpAEzl44fwoiQfla5A5B6IoNUh1IWYUyobSWR2l/8qlQHBa72ptlRCAvRE1g/xcUWyxDyPqU8P9JfSQFBsA/n1kUA+lhlE1TnXbq8Tlb6W+1lqqdriRLs/eUQjoq0y2dnsAKGbVCR8qmUss2lsCuk7mxoaaZ8ZO1yekx27adDBuOWUry0baabexXy9Zeu9F6T6BIoNCnDBVcS1uVTeQOW2wLNmatExBIGRQKkrgxdjxnJpi7mh8iDqQ20fcBsZRXJAXEXDBXNZ+0OgVrXfAZEObBH7xCFAU/CI8Tzk+10zI2cLPzdfbU/lHyiiCxUB/VNVxLluZ2K62ohpgZo20pbkBhWpqswPZYWV5YNVOgtADBG4Ogaenc7oUqhw69QDbNjN31pttczXnmzBnf32bm0tbWuoHMI2zc2MuvuOIKlBqTdurUKRul8EkkPV515CrReuRNzYwPsjZimQxxNTXRw7xGbYiOvqkpynwgkIZjy76saA0V0XoF+TrknM6iyMMSVnNU6hNZ2CVQDcmSTW3UD0Fx8ugpRMlxJ5CSqPeWMzNWVN1hQ/EtTiCpuCsXK0cFQiYSlqwJ1EEb6qN2z02bbYT97ounxyydaOX9US1BvLklogqUWPyVw7MWhczUuEORo/VI5HaSnKWquSGbfPEpK+7vZp8hq4ncuRXcA2KQNpVYu+4mF+sP/vUe2nuMMURmjgq/pHB1AkndGK6n4T2A9mfPOKLQwruZ/gnKk/L7nQgk1hQUwPljuPKWUwoywrxJnKDSugYf54UVqnOTfZ0XFOhP+N5z23hhhvUtvYjFq5zYOEAMAjwDATM/E7GBvpyd6cFG+AhfV7ts9Zp32kxFp+fJrqTTlmVdKuL+Jh6rclvwRHqEjMgX7Z6tpXbDrjb6pJjxMG0LKCeH2R+HBskEou12XbEHQmaG+w3Z6Qakrta+JRRNEe4BKyEMK7Aj1PkqA2lwcNguXOi1hx56yO6++24ImlI7fPiQff7vPgepWGvX7b3aCb+pSZRtqLKWWTu8fpBrT1J4oPsv2WKKpEtCHp+hyG/jxg3kb1E8o/sO2nlde72sLbl2KZ4yzP9T5HyVQyBVMS+M/qtqWbSrb2rFYnWSoiXmttS5jKvMehWZTu02v7iX4hwVBgxZS+2sla31c/xpNT4EEgUrEEhLKLf+9u8eZb9ptzfd3vEqAkkFJyrA2Pngwcu2hhcOVGiBQgsUWqDQAq+9BQoE0mtvu8IrCy1QaIFCC1zWFnitBNJlPYnCwQot8P/zFngjCKTJ40eDLCu3JVPVuhQ3gY2YrLpkfyMOQXkzgsjmqUxN9w7aoW8+auMo6aR6mQfAvebBu+3mu+6ys8dO2gwk08uPP+3ZPHU7N9pbP/I+i9eRbwGAUdXYhFtWwpUaeWD7n0sgqfvzhkiXWtgJZllxtU4ANKu6XeBdHGKjDADy4BMP2yyZBzFswuKpchQTpTY8n7O/+PzXAKTAzGTfxWULpJG9koP+YcBzYM8WgPD68PdVFX2IHop08wBrwMfAwk5WVapQVgYIShUIo8R62t5253X2wB3XWFM5vv6gRZOjY/ZfUHJ96eURm1UQNkBzlPNYB7AqLU0BhANqujIP4ANkpY7229jV5QTSLBXCHW0dniWnAPQ0AEwHmTBSzSRjymmRSi/jJFE1VmLnUXxgIGbXbd1g779tL+ARFcYTo/btHx2wF89P2jB2SMoGipRUWKKqgQpsqr8xdItgaafz0rUK4FH/O2miseIEY2AjmaOqWdcq4GsJMHNikkwRbJEqADsjyqZQe15UhgW2TYF/oYhLWdgBoAp+5UelUgPxMyB8J5A6UJlEAfOLAGuk95P6CNgZ0E+KF95PYxTiCqM+t4rM4HUWQ40VozL6gRuut2v3NGMDN2llWN9kQTtT1bW2aftuG4IQevLZg/bYUy/ayPSCESVl+67cYh999wMoIlCCvnzaTjLO9x87a4uofUbFkojwTJDjgAQoGUGFIrLQrecEorpEKyBDQ1tN4csBuKwxGQCQFz/0b16vbDx9SJnidl+hAijfZsIkE0mIFTL7BDQmlCVCHyvzyJWgslSSxdc/k0DyMRoqLj07yck/gayBrZjPMYHfPu6xLmMOJ/n+P/zh79gNWK4agOs5VIine4fsr7/6DetdpA+cGOBYORYKzx2h/WmXCP2X5LIQ4GE/tdv27dqGFWPStmztxKqoxBbJrIrEKlzhmELtkJmbtPnxMRsZGrYagliePXne/uwrL1qGUwsAWABhhcwzfzZ0dtCn9AfjLAfhI1VLoBBSjiGkMHNB81mWRoG6CNsz+k2B7bo2J9NQeMWcQNLg5pr5pHcBZyEJse7zzC6OX4oVU21dA+O5CpICazHZ6MkiD6JiekZWV2v8Tc5uuW63ffjdb7XsPCCk1gzOVX1WXkqeTEgguWUsv9vywIcu+252+JH7Al1sOOZcmCxSQ7ZxqprnByIM1+gbWVSurFbao488jSonZnfeeQNDYBqFaMZJtSJUuCuAs+d7TgEAK7tlzlWFDo9zXIkLK8mcTKAq0/xPQzzEPeeJdRcCyW0DAXgloxChkgX4zitwNCM0BkX6xWQcOUM2Zh+q88FmO40CKZHZZFs7r/E1RHkrsqxagGSYnB2yORQAkc4KmyhdsllyapaYIO01TRBIWGpx7h0dHW57VlNSYxtKOmzq7Kx1Nmy2c8cvoDSJWTWkdkdXtQ0vv2jRHaetpGOSOS3vUNkeimgV3xCu9U4gSdmt+SBLUykPgqwZNYIUd55DqXXRJ/urySNd96UWl1KZBKRSXhWm7+XGBem6UmXd5yJ29NiyHT++Yvuuezfn0Q6qXgcoX+Nqrxly6wSYC4SXSlb5MXWo7jPMs+GJaVSYKLMEvAOyZ8gNqqF/MpC/rc0tFJ602XPPH7Suzs02iWLjDMq/OMeULZkTfbT1jpZWO3fiCKA9fei5QZCJKEFLyYfJZcdRyfZyrsqaWbPO9lrvFxEJySjFDBlU+8NZm5jNMt6DHNPWjiarqa+B6EXlR9MtUPAghUvP6R6rgHxsxW5Q82I2jdqvtsvO5Drs7ELElmRbiH0qy7BbocpirK2+2O66cSP2zov2tdPTtlQGgUReEru2jyOthyoscENk+lL9gS7Rx54+yrGOrRztseHnfojyZtDifB/VPYOKE/h9Krpom5vN/vAP9lltzRCvG2OfYa7QDL6caw7JdpcLc8s8XaHIIL/nkGuBiEUtI6HyXb2s14b3B3pdDGWelnkRkVHWbH3VipNXJ2WomRBPFMMHNMim05qkn5ENBIkqsm5+kVzHWdZmjlcG8RulnaYnF1gz163nXAwVWI19fz991bDXlq98k82UkGeI7RwsEppDyHEI/2QKKzZI+vLcvE0ff8o6bdTuuLoTe7lGVxg5AchFd585Tz7WeduzZ48XEl2aaaidX1m0ORY05QzGKGyIQCZHaCMRlpNT4/bRj37UNm3q8nbQvet3v/1NiKlhu+G6691cIgtBLaJIBJL29jj3OWvsCX4fpjwkrllFKd3dp+zqvbutqpKiDZf9BuS+CCSpodILGVeOn2dPEhNXzlpcWkGObNeadZQcT6kAACAASURBVO1KcW8zwjWzvuh+xmqw8qtnnnSioNpNs6DFTPVjtYribq0PZ4Np1kFyDrkuShDYR1L21599lHWlze6+cxN9POdzXz1XzN4ZUQZSwcLusu9lhQMWWqDQAoUWeC0tUCCQXkurFV5TaIFCCxRa4A1ogQKB9AY0auGQhRb4GVvgDSGQjpKBBBoBZOrWa4GdIPCAl/oDVPCgrirzWYAoZQIVARhN9A/Z4uikPfWN79lS7xiqCCyPqsrso7/6a4AY5+zEwcM21kuOAPYj7/ytj1oNtlcXzp61J55/xt79yd8C9Mf2BMWL23epqjesyr+0OS5a14VV2vrdxYpugTNO4EAiyCZGQLrbOQo85dz18M8PiiBjSgCJul/ab2PHsa3BAmk9KRVJknDkiP3V579lZ8lyAkry6lQBF3mySKB8QAjJKiU4MwGG+pA9jSyzFNa9LsIJVGgNYF2V+J4ZpmpoPpUFElfIDRY8V25tsY+86wHb2FhtVQAlGSq//7e//Kx95TDZTAkpSgKgK8bxspAgsr1y0oo3l8Kiq6vTGhvqHFRtJDtCFdyq0J8h12KcoHNlQG3fuh1yCoUK4Pkili7DKIHKm6sAeJYtiTLovn1X2R2bN1kMMuLl06fIgDpsz6G0GSbvrZjj4eNkzS1bwJlLsRCtAYhV+5H7g6JDQE6++lg5G+sQH/o+irJnjc8iyIYMoJzslBYJXBfIKjuoJOB7vq8cfMurX2Qbpn5T1ozAPn6uto8JORNrAjATp11rGHPFgFox5Z45aBMoc9RaXs3NuJUNZob+S/PzjGyMABOVj1dF23/wLXeh+oIMyMy6jdLY1DTV7WT2ADqu8llFjsgpgueffuEoldFd9tsf+6jnT33u2/9ozwN0nhxB5cAYBSbl7wF6GUMClEt5DxfqMU5C804/f/3sx8dp3krTcUiuL68M8rHkGRaCI4NBllcuvHKsQNHkc1IApQgRzjt/DFmBOoHJL6Ww0Yf6K/+zS8lPgXKBuiL/wbuiutFYjijzyqv1ea2ARlF6ZISUANDdvm+L/a+f+tdWjBpgAQu4NPZTh5nPn/vOw3YE0HhZuHqY8n4xg0xAqVR0spOiAl/Y+7V7NkOi3mbbN7RaR53yVSCQGB9Z5k0O5csIuVwj5GJoDi0AlCbrWuyLPzhgz58ahSiT5SCQrnJEON/qhmqrpOq9RHkkrvwI2i6KRarmiGyeBLRLgRQQwkHbZ1AwiJRQ+8i+UAo7WTCpG2KQIVnG8RLzI838Edib1KiDLI2Xl1t1YyNjXNcDmY4qTeuXoGSdewq51bVXbrMPPHQ/HEPaiW5XMCkDifcpJWtJa51InRxtsu2e91/SD5fnn0cfucdHUmAap8EkoiK0WQ3VZbpOKayKsAdbWiq2p/cfBoDN2QPYi0bjE7wISy8yd9Tg61mBwUdpp2nGFEovpqUvu1KcgfGXl8chN7CMwhpqBTCaq/V+dusvWXJJpSWrLa3FjCsRdk56Qqq72aPWdjJGlkaiduzROSufaLLlwQqrS3XRr2TgYC1aXgbhj03w8NSADWYumEEkFLVDphRjAwoRXgqJuKG53caHRgC0V9zaUH3blKi3FrJ0zjx7lj6stvrKdhvqg0hmDdi2vcVmYhAl15yx6AYKIlZnIFNks6kxIkVfoJzyQaF2c7s6xh0qQf+nk0xcj/YDEbjMFZFOF9WpYdtfJGQv9ofW+eD1UYhgres5LdzYaE1PJ+3w0SV76eCCJSv2ojTaZXWtV1r/8Cx9FbEm1v5plEMNtTVWV0NGHeraBYojlC8IdWJTUmEw1rUCtDY3YXVai5Kp2+3DRIJKjTczt8DajO0cf9fW0W6nz/W4ZdimzZvtuaf22/bmNhvuxf8M0mh0ZMBqsQKsJO8quzgIoUuG53g38wnyBnVgW0u51TekUHQlIXoiNjWH6uXCHMUMEVS3Fay1KGLJPitHlVxRVelFDtMzM9ZDMcPizByqtwT7WLmrXichz2aSG+w0Vmtj5EAFRqBmcxNkI9F2SY7V3BC322/dbOex2nuyfw0Lu0aURqigmO9x1uU15rsku0FRCll7ohpcIsSBaOdarOriJw7a7JHnyHIcIfNIpJkKLYK8zGRx2uBP7A9/91qKMbh3iYwweINxzlLEfujG2eFYUGGNpFdBXxZjMxp8BMdy6idcG/TT/JjR2u3WzsyFqJRL2uqk5mU+LrNvIeiBFMeeFZvCFRVNcD+jjCiRbNpzZZe5OC/CBLUsa0qqAqUMau++ngUbGMABcrLZnjq6aC+i5qvZe6dNpJq4t2FfZx+Xxa0UvsrCgm5nOGetCoJw4dRL1jjfZ++482qDp2S+0Z7MuSR9ODO3aE888YTdfsutvqfoHkmEjUjDHPNbhJb+rUVNiutERcr34tOnT/q91DsfepvV1KJ24ndSfg4NDtrnP/95u/HGG2njVv+ZCP0l9pMVKdJlKatiCNn40Ti1jPMJ7mGmZ0bJINrBOhTkTEmBpGKAbIZzQVG1pjdFUTk5usBaQdFCJbZ22XO24+oaq2mgr1ZHIJTUjlj5LdVCdm4iww/by1wLKjdZKfejjoWoXDtHYQjrmIpm1PF8LGGn+PVvvOTWd/c9cCX3M5DorO8RziGiQh0pkB44fHkW8MJRCi1QaIFCCxRa4HW1QIFAel3NV3hxoQUKLVBogcvXAgUC6fK1ZeFIhRZ4rS3wRhFIqrr3fCYeiF0JAeopsEFfVd3v1fM82Othf002MQCqc5NYnQyO25FHn7KBM72ADil76J3vIPB4igDwA1S1x+29H/pla+hqtRMnTth3/v4frH5ju735t3+dTDKzKjQx8r5XtoOe/3/848cJpEtB+QCUCQgkoTgu+nACCUJDle2qigXUEaAni7Gp/nM29PwPrUL2YyXyfkkAEJfYZ/7h+/bM+VFLQ54IHAksvoIzEQDl1loABMKmXCACoOi6F9omCHcXQCUCSWAKZn5U4UtRI/BUAEQc8iUBmkrLEeRu9usfebft277BmisIQR8ftz//27+3v3uKUG9VJ7ufjUDwoEo9r4ASgaOMoY2dXVj+SamUQ41UY+VkDaxSrRul6nyCAPVK7IKUtxBfhbQBHJ6coGIfRUe8LgnBhxpjYdweuulG20P2zOTQkL10/KQdGxqzF0ambIoOWFMeSbzC2jt3APIC7K0BeFObLZA0sHEClANcd1BcVn1qcB8jAO0gbSLP5uamsU5CfUHriTwSoREnMCUSArF5MsPJESfZoEWESgtYV6V2SJJIZhXne9yNsBai/aQwAQSNql1CeyCv4gc6LWHM0uJefb9MnyxxTnrfKCoS6oepqq+12/fusQbA7lWq8pdBvRYArKaofq6orHYrJ2VFrSeKqKwvs9/68MftWHePffq//Fe7gJJhEIWNyCZVmTuB5DF9qMqUmSSS4CJA/wpxlB+rwXXmVQfBmM1/5omiIMcqBPy9/1+dFRWMieBnbpcUfuaPq3H2kwikS8dQXj33kwik9YgUSLSxQFCpkERE0Q9aEYpzi1bGXP/9X/1lu/uKXXALi7aEfd0aY7JnZNT+8ktfsUMD5Ix5m4TkqthcPoo1RviqjBx1v76WQZzee+MNdte+vdaWKrNmCKB4GTZ0EI8jYwO2iEJxEpBRfHKyHAXSidN2eGDMjvZhW6bDiujSmON4NQDqtXXVWGAGRJ6vAyKmyYhS/wvYrMay0JczgcTKtOH1IpDSVONr+UigKCuBLI1wPZ7zxoCT0nKF+ZaFLHMCCdJDYGgUyU1M2Wg+/lgD5gF9GUMRkYsocEqoen/rvXfZW+64CYvKBScENdY0n6UYE4GksvsVqVm4wO33fuC1bgM/9XVHH7k7/F0wnopc3aYZ8wpJKdXZMnOj2BUeUXv6wCGyUchvuv8u5ioEUhF2pQ42YxuXjdnZs0eshCyRWIy1X8X/4rSFndN+ScDmyioUleQ/RbANWwFUFWnoHBPL7ApFAsobK6INRSzGWE889zDGehEq7WyRn41WWvcTUzbxXMwqcxusoa4DFUutTQ7PAWrXor5L22hmxEZRhRRhnxZpi7NmzTCHZ62hocGqsSWdm57zPmxubvasy9bSequdStqZA2esvWEb/VzF9cTJUmlinbpgKzU9lrrhnM1XnLHK+jIIy2lfq2SBFolqTkj/IcIgJA7YR4qKldUilkmjTT9Xbpis7gLrsmCIBuM/WMxDdWG+QEJKlXCcatysAuDnsKNczUKcjCbtmedm7eSpnLV33U3+T4tVNW2BSKolb2wMay6ueWTMyZA463FJUqo6EdhYBWKXqNVoicZWXp7GfUNdPRaEaWzkGm1hDqAeZd6WLVvtwsCQ9ZMFt2P3VXYapcgohEx9Y7OdPX7cshNTtoeslwTHfvrpJ1xpV4k0MxaZtI4WCPTMMMccx+WObDks7Lo2IdlhpC+hzhyZyNjQlFR7UZQuMYiDCsijpDW0QPQwZmZYN6axQRtkfq9AYqUSWAk2VoD719pwrtmGrNEukKM0wf4l7VCUNktPYm3H/UY8HqOwIWW33brFzlMssb8X29J4g62wX2txieVVlYxpXwOcbkfb435wuhfIWB0KtvXnD1im+2XG7xSWpZApkMGezUfflkQWrKnS7N986lrb0dVP8cKIj3ctawsiTlm7KAcJiUWuM+xTJwPXZPUa5BF6DlIwSgJVmo+J4AduranxRBv5OFEuGPupCCTxMFJ6J8ooZGH8Sv0Yla0qhST6yJK9Nkvu3OIceytXWMH6qLk8MjRLJt0SlqxxO3YmznpcZBdK6q18+z5bray3hayukzmDJZsLp1jr0kWodGnjSsZK5uxxq5k+b++/91rbhDVkCWRwhpOpJW91lXn73HPPca+Rsp07dqHyQSIl1S2XuAw7vCyvXiaDcvKUkSn5VBxLxeeff9Y2b95ot95yi1WiGtJ6PDsz7Yq57u5uO3b4iN18261WwT3jIr59OcbtKueyRNaWjiVLwnLUcdqbJyeHISvrrLWtDtIIMpW+0rxRkY3y6ERkMVlYb7AfTqvKgL5JTtpUpts2by+zmjruHYqxp5NaFSJ5cqbWFpd3YwXYTiEERToUSZSlpqylYZ470jOWLJqjC4N9Vh+Zlbh98+vHuL6E3fPA1RCmkO/YIYpAinEfoD7fcf+RV+Z84V+FFii0QKEFCi3wc2uBAoH0c2v6whsXWqDQAoUWeHULFAikwogotMDPvwXeCAJp7PiRUIEk0DhMeQ4JJFnYyRdfBEWqssKB1CyV+bKKWVduBZXEAqd6UCMce+mIbdrQafV1jTaIrdqt995tdVQez+OH/6W//TsbHx6xLddcae/45G/aMtY3yJAcRBGw/H9HIAVmQq9WdeR7woHvUIGUU54LD/QikKRAishOS4ZOqlgFPDr92Lcsvg4bAJlSjGIqPR+1L3/vafvmwWO2QhV0sRQzADxx7EsEQok48vML7b70nnkCyfNYBMoKOFFAAZezsjxv2ZBAEngaAdRTe5UAGsepXM9lxiCQ3mMP/dLtAFWltjAxZv/Hf/6c/bdHjxrZ1wC0Ip0A70UCAWTmbcaykBjiqTZtUgYSYDagWVUVVnNUns/PzmH9Bfg4MWGdWzc7gRQDnJqlclt2dmu8b3VjJdlK/daIdOf99EkEq6PBvl7yKsbs7NSc7T83Yku0h+x+EmVV1tyGAslSvD5GFXJloPigXUUSiUAKSJGAQHJiAnVAjjyJNLk3sxAAmQyh51yLV9hD+ih7QySHK29kgnfRDlAAjTJigqwmv16v6FaFMbYy/F2psmU4jnsZUXGsOu8AEwxCx1XtXUL/yoJxhfZeZTws86n3XUdFUkQVN05ptqeryfbt3EKeh4C0QBkiS61ZSIKJWdpjdMRqG2vstttusxaybj4DMXIBddeJ0VkbBzzUcWMC1EUgCd+kej0GyeD0pU7awcMAtP9pX/W7vPooP37zBNOl3+ePkSeNLv1e4/HHSaCfRCCJCM2TSnkLJR3nx1+r9pPdWTAPIVEA7qSoEpEHquc2T6ksBNKvvdeuamu10b7zbhFWUVtnx1EKfeXxH9n3XiIbRUFYIXAucsUJVFWl857LAG1JVB9Z+kMV/bU4xl3V2W63XbEba7EGAGoULIzvKey5BgZ6rRl1na69p3/EclTBf/2pZ613CnKCY4H3CtJnPlCd3lQLeVAHKQDdpTHktmAA6wB9+YyOclRDInGDdg5IOBFIIsLzBNIaiokoZLfUdFIgOZHOtc/MTHk+R4r1QB+r6l/WwlR5JaQt8Ot8GjVAmpyvCgeNI1S+f+LXP2J7t2EziRpRVlbZZezyaIcEuW8JSGvZO61Irci5bLv3g5d9Q/lpBJLGp/cxY1ag8woMkAiklWyJHXj2sI2PLtkDD97jSqOiyCIqPyk7AWWXS+zcuaOsY9h5oUDSDJbITZyv2lLrUVl5FKIghhIIIsNlF1oPsvwd85JuUQaNk+/ME7SMgQqL7JlVFslVgOr1BdSOU7V2/sCCDR1gzmdbrQaLLX3OTS5aOWRIGiJzEsJoeH2UzCL6syFqE5AAGYjfDSiO5Ha5DLkpIL6hoR6wN2YbazbYyulZGz46Yps7rqJP4qwVVVZbXYkVXJ+lS09axc0XLNJCzgugcw6VpgP8rJkiywPCEWJA67wIZNnaocwBPQ4JAZEA2mNYtyBhxRBoXQrUSpLD6d+BMmWd8eFj0AmIVzLIcoyzNTJ8FmcT1nc+Ygh37eTpdTJn7kMxscGKWX8rURxNTg0BxCet5yQkDxahYvAqKhO0OxlzjG/ZvUXJfmE1dAtPAfYzKC0nKfKora33ORHjbzZt2c5ePstcpF84d+V3lVfR9n39ZHiV2RyFBbUoiRUh09tzzu1U+3tPobpYsC0bqw1OyJbmRyxLvlIMldae3RvpY+4DUMUMjs7YNPxCMaqgUsj8upoKK4NAqm6owXItbUNj4yj7yEjinJRXVQYp1NZSDQlUacOr7XZuPmnj8TqbQ/22RnuVME4ykEWyJtQldnSQnXNTp/XNzKOajcE71lEcoj1YWYOMK+bZmqRvfKCl9L1k2Tdqxh2EQ+UcuUlPPGY21M1vyQ0UUUhliHp4jX9Hixesmuv+/U/ssuuumGLPHmbvCwgkhD+BApL+DOwLAwJJXa1vo+wNrsJx+9+gr30feGVZdAIp5muJFGeBravWF6nmNFdoavZf9k2UTrK30/iLsV/pHiKDOmcBwnp+AlKMZZToN0hClDRzEawI5ynQWbJzA1E7eGbV+jPlVtTFeG/ssgiZiLPY05bmKAThPXTPIqU5WkLuc8grUo7QwBmLj5yyD95zg121uQFykCIQ+qeNgpUo9sT9A4OQyGdt9xWob1Cb6d5mXY3COF7hPktjTYRPjPMsRbGmvx0YuGB33XWHtWGdmCwN5sDU5ERA4NOfjz/6mPfPLkipKua37r2W+bmKbVzzTWMsMZ9HIDqLY2vW3tbAWooyj71jXeQ+66rIKJYZt4Bdh3SUnZ5IsjiKuRxZbgurvbZhC0UhlWRoJViPWX+zy00QptUUmVxl2VwbbSpmj2ys6nlrJgOpNHKarMhpX//yRLAIpO9++5Qt0X73v2UvSlPIZYplirkXcgJJRSr3Hbvsa3nhgIUWKLRAoQUKLfCzt0CBQPrZ26zwikILFFqg0AJvSAsUCKQ3pFkLBy20wM/UAm8EgTRC5oED8NIduA9UkGsjoF1Avtus8JgsuzThMRnsnyKAtl0NrZ5pML6ExZdyCniQnyB4+eWjR+zBt72FLJ0KK0Jh9PU/R8lBaLbsprbfdI3d/SsftLGleasrr3MLk3XIBlnn5T/yD+75r/9PBJIwGwclHZilOlcWNm5zFuSxrAIOJSA5eg88ZiszhILXlKLkKcVqbd2+8+RB+8vvPg5QXe6Vr1GsY1zxI1sZkWjKQcqDQZygzimwsQu+CpBX2bCAo+XVedpIOTWQRVIsES4dxy4mJtAZ27zl+TF785tusg+9621OIFWA0v35X3/W/vcvPG5pVUmHFa/KNdJxBczo/ZIcIwdgWFdXB4ADSAOII+Bc5F6G7IjG+ibPsZBCTKBSKp6ys2TU1AIMZumbmtpyG+45ble1N9k91++1se4zWBGN2TxVv4OQgE+cGrBZpT0ACFXXt1hDY6fn0mQItokUS5kFkCziiKrbHFkbyo8RSaDqZAH167JSonJ4CTB3ZUX2SKrSlwIpBGEEIOcJpNCu7WJfC2/OZ/k4gRTaWgFCR1GapGSTpQwS2lUKpDyBFOjOArApSiW5+ksJSaJ01gBGV5TlBXlEoIJn8Sjl5qart9tGquHXF9NWClCcpK+nsGMbwnJvEtXU1q1bPethZHjMnj581M5QMX+wF1UZ2KDIlSggnPrDM494z3VAZs+zUAW0Pvn4cfJIP/N8kRBY/ucQSJcqkPLtlP/ZayWQ8ud1KYGkn8nuMSqbSk5/VQQcQOCqLCXVrvRrAqCugev9N7/+KxZFdSAA+667ICGpNh8m0+KRFw/aF394iIwi+vqidE+EGmC5B/AwThR6Tr9qDaksZZwBNqumfgPuU1sYx1dt2+rh6BWA4QuA44898ghA9zaLoCo5Q97aw4eO2zSkRZb1ZRnCQeS13qquuc7nwaoAc6rhA2uwgEDSeJDVkgDPMlRGQbsFKrc0tl8CH5XfVcIcTCUrXSWUphLe1ZAubMQuir+TdV2N7LcYC7MQjZqTCoR3MoD1Mcr8WGMeJACGi7Gx+x//+Hetox5VFetNCcq5ZUJNdB4J1psSPiOsBYIctdptvv//DQIpVGlK2qDxST8I+1WfFKm/IVVeeumE9fbO2pvfcg9rC9cMyS6STnZdBoksBVIMZVIkkvb8sTXsnQTWOnnM2loSX7eKmjiERpJxAXno6q8FrlvZaAHAXszrtMRLtenkPOSDVJ0rMILrc2S2TdZZ3zNpG3mh2EozjVYeI9uGAoAotlSyxcqiHO1fHLbpJPlI7ZDd2KnNoXyMsx62NDVbZgbLqukpty5ram7gOqPYsW21/qfPWA5RVUNVJ+OGXJcVlGSyRENFMJ84bqXX9Fjt9qxnK5VDnMgqL8LcFoHkPEFIIK3r/F2RBCktJZLCbpyUy7erJFmyTssDz8E6JrozaPdAlWKyiRSBBBjthLlM/1bjrMcxO3Fy2Y4dL0UdJEu5662iuo3zmmNvRRFWskLRAEoviNNSVKgxxmmCrzrnEsa3suqijK8lZdJocNG2smnMYG+mood5xm8ay0VCahjnObv+5jusf2jShv4v9t4EzLK6PPf99jzXPFd39dxN082MgAjKoMggoojihGBAjeYkmkTN1UzHG2POiZ6ryc3Rc9VESZzHiyKIiiKNzPRENz13V9c8T7tq7117qDq/97/2posWVEJ3zHnc9TxFd1ftvfZa3/oPi/f93vcdGLPTznqR7T/YjTVeE/mFu22gFwtJzjeHWlP9JEMDR6yjXSqktK3Ctm6xNM0zwIRTg5y6ocvtW7PpvI2M00yC2iVCvmAzys4EaH8Ne888a/n0TAaFzAg2gQnmEWvqLAQSZO2KZc02t5iwvkKH7R6FnKpttzks6TQHQ8zXIllNuTQqJMbZ6rVtdvrZy6yP9z7eTyZcFPJYAUR8KwdI2lT9WyRtSM8uIpCkCGIuR9iTokNHbeaBn1iM/KMwGUlB7rUs7IJSL3HvQiiQUmwwf/SOVfbyiyCwfL2OQNKWlaN0uoMikDyCkPVGDStqZhCHBQl4PIHkGKNnEEja4z1FoCOQ2PdKbq7I+tD7cZwT8HNv/dRfRG9Qym/eM8c1z0xzTxD36ghwisy7WjtKbtjOXexTu+ftqW6zvimUWbFlltp4vs2GUdxR7xw2b/EiY8bZvEF3MPczWLpGyFlKijSfJq/wyDa75rwNdunpa21mtN/59rWRnRgmi9HPGvnkbggSfrZx40aX71hwY1eCI8YkxKWemzSeRyCJdpOpuXJ5l51x5mluDIRodNHaK9VnAcW0xvw4TSz33HOPq2VbR7utWbWWdZV7CDOdRx0se7oxmmKikIwrlne4jDnZhJZQIrq8NcilOfZxZYdpnZKFnfLWtD6Fua4sNot+VJNda1mfEuOQ2zzP+RNY4WEDObec+7mJzLZmspeUU5lDzTVpy1pmUKXttfDiqFNK6ktzPleM2w/v2meTNAtc+9rzUGOxdopAgrUOMS6lDj/1qt2Vrbr6Z7UC1QpUK1CtwG+xAlUC6bdY/OpHVytQrUC1AksrUCWQquOhWoHffgVOBoHUvxcCSfZhAnod8Ov5+MsqSl35CuFWhoFAVwGlM5BEd37927amqd0ue+UrbLEpCRmBvREgh17TOzbsgIYIyMv9ZCTtuOunlpBKCMThmre90VZAomTI04n5MRhT9y2A3FIF0q8jkJ6p2vAykCoEkpAzdf4L2BcA6SzsgCziWAzNH3kKq73tjlCRpdrYyLw9tPuw/f1X70CBE3VgiMDnoCyBAPgqFmACPJZaiFXsoAQEVrJoVKe8I0+ogwBSLlb2RpEIKDnnFKWLNoeF3CsvOd/+4PduslPXrLAUoMsnP/N5+6+f/qYVFR4tCyQB3VI3ACxJAeVCuwGaBCaJQFq2rN2dXxL7utHRYZfzoq7iugaykWjHlSWbOv3HhicAXrosPT5KflDOQqijLjljvXUQZj5Kd3CaLIpJAJj5aJ09sLfXjk7MAtrxGQSt1zS20/VbS9ezgKucA4cW6TIvQpAJwHEWfSLVsHkpunRxKS08QF5KJdlICTwL0UntFFWyCXLAqsg2zxbmmTZPjLOKKskFlTNWuJYAxEYMMLcGsiIIsBQCjQ5pfIrjdIoSZQEJNhRQp+phBQVwKqAPysaB5EV+LsCJ8loLeVzrqN+a5mZrjgHmA1QJJI7VJ22EPKp1a9baMBkjDz76mOWiUdtOx3wvGGpGJBeQUqiovnZhf8rW4NiMYXedoJ0uO0j/ehYVzId/mAAAIABJREFUkmef5ikTnpk/5K0nlVosfe+zqY8qr32+CqRjiq9nKpDc+KZ+QVkSygWIcbfAt8aBXzaQjJsY7e6dqTC5UDdZ//6n7KGf/cLeedstTqnRfbTHDk/N2ud+8qBlADqf5gYdceQRSPqMIJ3pswB+QQLkF8nDqQFTD3KTWvnztte9yorYZin7aMX6VYDmyt2Ytp179lvbyjXWB2j3w8d2QVCR9QGBlMOGSwo0HxO8ubXRmhoZ73zOPES1I3W5oSFlefEl4kZKLFlpqmZSxInMm8t4uRu6d0HI4lSy3lMmSZWkDniIWI2LNK/T62U1JrJ2EVDTEW5SaDEedV+jEM9w5ygCUoCPC/bXf/5+a8QqMcKaFqG2BQikHMCmCOuQxhzH9+4z4e5Xv+2Ebyi/rEB6JoGkuolEkupT82WhGLOdOw/YXjKmXnvdVVwP6haXgeQBsxUCKRgedQSS1hpnsaksI9XEedmxlicNZVbMUjWE1DPvjieQJAzRDAm6fYC6CEPXPJYSZob3DDXYwfvTNr49ah3hU1B91WCXBogO4RHimLNYx+2bOGJzKRRfXTWWRwUgFVNzWyvAP+sU61dfb4+1NZOfhL1nDMVXO/kvfQ8ftvAcNoUYptYm27GBa2L8LECo9FmofcBCp+03fyuqpqhUjLJTFXmk9dZrHvDWLI8Ecr6KEAeOnZHylc+t5Jcpq8ZZ2TnSyLNL9OarKG8R416+2QLEgUgnrYkVq9IFAOoRMPsdOzP2yBOyAu1gLTrLgeLTsvSKLFhrG5lCiZDLh6klU0iqFB1XSlWX3+VD2cRYjqeSjDdvbGoPidJMoLU3kyU7h+9xFF1HegdZ26V0YczSxFFASTrJPE6hrJsZxfYUZWwBxU4jgTiDqE+y2ATW1lCzyaO2egWKKLKi5jPkoM2NW3Njkr0oYWmUTOlZ7ByZayJLm1KNLvdGTPH4pGxNczbD72tQxCiDaRYVUWNtiuuqt+lC1PqLy2z3CJaPvK/InpmnmSOkppA0ZBVrsxoX1p7SaaeetcL6CCTaOsR6EOW1zkaOPSPEAJTdrMhKZfWwETgCSTZwWuOxly0e2WfZh++zZGbMEUh+9jTYFBpG1GQCYYQCKcVr3/6mVrvuaoiRQC/9B2JAdRz3Urffu7YFqYzKBJIjSGlW0X6oB4+SGyOVtV1jQN+eCs+b+o6td/eoJBKJoeFUtQyVCHsUiy/rlVQ9Wue4TtbKWXIaM1jXIcJBuQV53khuWKHGHt+6aA88MmW7Di7YEQi4bKDWfI0rLY4CKc3zlTIBNWfDWchyZRZiqbnAZphBcRcicCjGepakNtMHn7Az2+L2lisvRG41iWqIccOzXgIFZ7Ku3mUs9qEkX+RipUBtRjmqse44ZO5zZo58K+7zju1bsZBstXOxKA1BoNdB/rrxr+dL7oUahrQO67lhaGjIHnvsMRvFpi7F5+mriaYXrdnNkJm1jI8m8pP07DM9iYUm+0eR/ajIWMjl9C2lo6f01nqkZ7YacrUKqKEnJoexQJ2BQIJ8TUBEsYcVWQN6BhrZvzdZOrfSptMQXzQABFjXosERW9WJlV3wKdaKMaeU9OYv1rilBIqpw9Y3NGqvff2FjkBSs4C0XFIh6bl509VPnfC1vHrAagWqFahWoFqB51+BKoH0/GtWfUe1AtUKVCtwUipQJZBOSlmrB61W4HlV4GQQSL0QSPqfYGfVxv/kKxheJIz+79x1iwv8AiRwocVpgGC6mrfc/WPb9/BWayKo+7IbXmVrTzuVTmm6R3n9/t5u20jWwti+brvr375mpcExcCQAFDr33/7B91r0lC46ygMAIgDUKASyKB0qWQHHgBdP0eFAivIPl4LqFdDdsxAThcDrhPWpw15EhogNrHBKAjs5lBRI0elB27/1F4AV5XDkDAHxIzP2wX/6nJdBRBdzXMBJxYKrrKiodIpXiKulBJJARtlZLUKaZOYBnAFURYbI5kk5QSKkYlHZ2EHEYaHz2msutXfe/BZ70YXng/Zk7a477rZ3/cXfWf8EHa0CjECSIoRjq9bu8wRWAzJJzZMkh2A53bgLIE6JRAzAZpyu9Aan7mltaXcgdwZQZRqQRgBlE8APrbrmA4Rb11Jn1116vs1Pjdrh/XsBJtM2BZCXo3N9KxlQA1NzFiIjIFqDXRTdyumMSAU62gWg8eWyHVAgLULG6I44MkQWV+r0FoAGyRMAfC1gIaVwdwGcIoIEYkqJ5d27MskiAK2SCcKxBVWL/nG2f4BFArkV+h5kTCYYJyKQQgBfIpCAr929lTJE73QqAc5N+VXeWKE7mnOSAkm9zs6ODLA8zj3ITWetDfbitOXLbRnAVhgCSWHcGe5ZEKsg5XZkUbLMMXQOAmo9PjgLMeIRSNBEEC3KQZIlIuCsFBSytBLh5fJdnp088mrnEYOV76UT/njyqPL641VIFXKpQkItVTI9l4VdhQD9dRZ2PgrvBFSA3QsKeRd5IOAVoC6Cimt1c61dev45NnL4oD2yo9s+/Td/av29fbZ7526bJdfnCw88Sre7RyCJyBWho3tUIZAEaPs1rlGLFLFiIirHKZBegnrh+ksvsSJZSn7GzMEjB7HhitiaDafYCLaYe3v7bQgS4ZEDRwGVI+TAY/+G95bAVjEPLS2NDkyPMsdyZBE5kFbzEQWDIy7LSr6wUxZ6XfAaj1IWSU0pYkiWUnnZWGGz6AghiMPKPZmYGiefgwj6mDNeswDrWyPjpj4aAURESYGKModN5Pgo6gaAyBZyzf7Lu3+PuVjPfGcdYi6ojspiCtGJH6BTX0SWxy0s2MprTjyBtPOey8vnXyYw3MKqeVchbj0CSWNDlpWLpajt2dNj27Z12w3XXw0RlOb+zzkSWnZrMNsokHahLBpxQKvGv8aHN/40Z+fdeifwW7Zn9Q1J1gGtv+RDsW4pK8WpNNw8ZY3VXOf1SgxyroOaxtMJy/fW2u4fj9rc/nqrX8C6DYKjuaEVcoPXklnXmx21UZu0Ql3JalfUmS8FAcJ9aYYMnoGMSEOADPf32fo1y5nrUdQ0nRx3weYOYZc2zn0NNlkKe7TNG8/mmrH7OvqY+dsGLX5Oj83XHnXnPZudYB3g2pjbAamQ3Pp/rHYecSQ1oQjrYwSS9zp+LnLOzXWPIPTGUXnNKxNIIgtk5CcF16Kst5grxXzUBnvMtm2fse279bnLbO3KDVh+jfPaEorQWsgclHSML12vCH3PHk8KWBQrIjX8jC/WSREhmodS0zpnTdbJAt9aF6U4y6I+mkGJND6VsTH85nr6x7hHPutavQ4Cbphx3YAqo2gDg9QSRebRw0cgB6ZsZAglV2EcxVAtFpNxd39dHs3ivNVhbTtN/bUk1yGNibPPByBIdP2T6QnqmiFfigYAiKGwmEbOZYp8vlasKlM1UZvQ9dsK2ztashzX5k9hMaZ1SGQwc3V2fJj5nbbVGzrttPM5z0zRtg9heQaBJNNdpw4LJvmTC1csIXWQNZ3eP0+zA/SkxeZRR+3eavmdD1ltDvs9LAc1drV2a2+FtkORmrME9bvhmhp78+sb2Hv6YI1YG7WPiGDn+kQUuX1GijLdZ+19IkfZG1zTSXkMSKtWsbfzHiO8ceCH4XKqXSnQZAXHMUXCKD6IJQgLzYhTq4nE1JqlWkkIlp7GcnUWwgluiqUHsq+OzLiI/eS+rN330IwdJRprdjEFgUTWWvta8zevhnQnZ5H9LMb6GGA/D0kNqgcTGjvmmVM+bISl22L22ezRJ60eS8j3XH+5rWa8iZjUs2aMZ44QBGUQldsMa+wwilCdv/bvOK9Rhpzs9aTaHR4ZtOWdbXbmGZu4t4xTZUaVlXtSY+p4IpWk9NT6G+dCDh08Yv1Dg+WsRJ4/yG6UajsaCWOBCLHP+C9iByrldZEGnRxWtnrG0Pu1vssCUwpQWUzqOaKGjDqprqemR7F+nLPlq6dRsmJFCmk1W6i3gbEuNp/N5HE106jgY61gTV6UJXO/rVtZQIHGHlRCKcceUpnLebIg77+v1/YfPmo3vJHcphTrQ5VAWvoYU/17tQLVClQr8J+mAlUC6T/NraieSLUC1Qr8rlegSiD9ro+A6vX/Z6jAySCQevYRKq0OUVltyf7NOa8Am5QJJIVHpwGBBK4quyCNAunI9t1237e/DwCh/JCAXXjFZXbha660obm0HQXIW93aaUe2PG4//xav4X/0I4m4rX7xWXbV295kEwAkRVrSU/E6Z33nQBePL3r6a6kK6TchkPRGKSdcuDmojAfAy4oLWzMpWSAZ4jmUDvt2ogxAeQIwWQIg7Z7I2J9+6tPWTZaTgL1UEtsXARIcKAKiI7BEnbN6NcinAwcFWDnWBGRIAElIljuAGiKQRMQJwZMNnXAW/S7A9cWxeVpEBfSyC063a15+iZ21aQNtzeRUEK7whTvutS/f8QNHukiRJVAw73IRKlcucFb2dPXWCUCjvAABMRMTYy7for1tOQDTtE1gYyebmBAgSm1tnSUAfkIALTY8ahduXGNXXHgW2Uh9tn3HEy77Z3a+ZBMAe1If5SDBGukcLtLFPkhN9h8doG5YdaEAEEGh6/bTWY0RH58PeOuypwBAuf4840RdxQLo8woD59v7t5dFFApJlSA7xGdT6ZQJKida0f3zrJ3UaSwFRy22NjWMlSAEkh/wy+VbOeGPGBsPpNSxZXdUIaKcNRbjVyD1vI5FvQSIwT4Qf5W3BARTc9Rnm7qwssG6booxK3Ju86oNWAFO2V7G7wDjvA+wbpTbKYtFEUiOZRG5KACebymQ9CNZGT6b8uj48Xw8WVQhlCrv1et/lQpJvz/RBJJnTqnx7V2Hs+wSQSD7RgikMPXavKbLzj9to+188AHraGy0d91yC5kQd7l67B4YsnsgeGaxGqoQSC4DCbRVGUj60h1WveYBM6VEkfqoAQz8fbfeQt4NJB6d6CEpHbnnk8qxYdyIxIs2tdldWx60XlRIeeZiHoZYeSGa30q37yADSUq8MIojjfsKgSRAXeCr645nfMSdutAjNDUepUBydpy6d3S7+wXCC2wWOSX7K61pUrUAXst+KwfhkMAurJOso4vOOtOWQcxGogF7cv8uO3y0j3yxguUgwzua6+2G173G1p5K9ggjcJEueeU7zUFUhiCd/BBIstcKMP6kYlhx7U0nfEvZec8rXMXl7OW+ygSS7om7F+Wxq7pUCKT9+/vt4Yf32etvuBoV0TSvwqJUVmuyccK/URZ2gfA4x4RYUgaMyAjlA6E2dMosj6tSJAoqGX2jbGBP0Lqbd0SJSz5zaLnuvYaFy7OSegCiYTGNiqs7advvGrTo6CqLYy21gGJiedcKal+wAZQuR3PYbGFbNxelpsukiohR05BbK2WJpnwYkXWdbS0AwIvW1rTciqPzNC9geTUBCVPPPSlGbfWy1RBcResb223jkZ3WcTnKySaUFSHGO7ZeIr/8kH9ONaK9xGkOj+WheATSMTWhrsyRaa683rrgzdNyUSoEEoSFUwLKm43aSjkhAqnE9efmwjZwdNEjkHaVrKamC/vRBmyyStaQimLJ14iNYtJqAdRjyVpxGnwA46lsrxcKsM5DhDpig0aFPOrNktZLyPgF6idrSf1u3vkJojaaybLHoUbhGKPYznX3DALqq4FE9SSPhgyjvXux8mLNzNHkEKPOoyOHsRYbd8qX1voYtqoaw3nLYmsZZ42eQ4GiNTaFba3LSWQ+SCUyDfkkBbCUV3H21nnOp76+wSZZZ1toPlE9p1B4DPvX2L4RjscpxptanI2d8qSikAbp0UEIQhS1WNiddvEmG4AMEYFUjOHjJgtAEcdB5T9xE+Bc/CKzKZLbfyh0gnuSRFUz8vj9FsDKNZmf4tjcD2rkCDinMJonb49vzueVLwvaO25CiRsf5PRoPxAJx2uWEkiy+FOOmdY8rSvK4NEjguxyF5wq1xs/zt6O31cUqj7IOlmtSbineVMZJpwyVoSsDawzanlgo2MNk9ck69BMARINGz06GUQ0Jcm+ms012uPbZ+3e+2dtz0FIwQLqzEDKSpE6S7attkIS8jWcpDmHNZf9O6YLkDRX9qQ8O+TC7OccTEQ/OnAzbP0Kg/vtTZdstsvO28y1R2wKS0jtxWHWz0RtA8Sc1Dphm0TVPDEyAmk44TIY52kQqIHQampu4FmEsYoqrQjZHlOenNY+1oIkBLrsYvVsoIaCBtRtWounaBQYHB5263dNbSNjrc418Ui9pmeeAoSRyqAxNoGyXY0sTrXOs4Dm0zxzZJ6mGY1rKU8jkGVakxZQS9fUpa1lOcrJeNpmsn4bna2BRDrN5iCop3Mo9bDojfN6/8IM5OGgrV+5gK3wIYj/EYgsr6FAc7qAxeKDDwzak6hiX/+mlzo1XhDitKpAOuHbV/WA1QpUK1CtwAuuQJVAesElrB6gWoFqBaoVODEVqBJIJ6aO1aNUK/BCKnAyCKTeMoFUAmwRoCCbJoH0smVz3bd0+wuUydFpKvBzYZIOTwiGb3/2dovQrRwGrCFawq58x0227PRT7AD5O2shkH7+pe9Y7449DkCYBTG57a8+YMGmenvkyR120SteDpCLDYjC64W8HPd1PIF0PEDvgXSC7zwFkr6OJ5DUdS2YSwBgjAsKYSGXGz6K1d44mRlTLlx6R3e/ffnnD9juvmHAJj9ASD2d8U4KROh93GUa6Uv9+ksJJHc+6noVmQOQp9cp5FnX4oeEkQJIBJKA6IjIjRIB0aGcnbN5jV19+UudsmaQzw4ksGhpWW1/+hd/S4A2gJ2zVcNyBhBOJJJnE+PZI6mzu6GhluwIQufVUTs78zSBlAesy0Iiqbs3nCTPiQ7eBEomXxoLF6zYXn/ZRdyTOkCYPjsy0G1jZEsMT0xxb4M2Qo6VP5EEbOm0Ep87nS2RqXCI7nFdDfenTNT4FBzOmBAQLACcECCvSxeEp4hSpQKk6u8CemRFI4BOdn4VILty347dTwFunpLH3cMyQFSgnjHqJsWHCCSffMIA/WVhJ8sqvxDe8n0/NhZUc09NIyWNCKS8LLOUiSTyifOOwo7WQwi1JiN2GaqaNCquAiSJH2A3SH7HDGMyqxygmhrbTwbDQWo3BYFRYDxoPHljwftyfJIAeT6r8rPnGqdLLfuOVxN5QJX39VzWdc9HgaTPEoFyvAJpKfl0bLpJneDNPxFIXr6XCCRl/DA/IVA2r+yyl517tj316MP2+muvtSlqsnfvPoiClO3Axm5L94DNHUcgaa6IQNI5OBIRADFLRpaOTkSFNQEu/v5b32qZwQFrBSwcPdptqzass50A10pK38tx9/RMQmWAe6IOywGC5rlHiyK5ywTS8vZmMjaw8MIyS9aZnk2iIH/Z1XkEkr4aIFNFfmvOiDiaBfTOQog7ZaHGnVMnhayAmijM38OMK5G0aV6XQ6VQgigJMy5XYON5HYqpLgikhvqEdQ/3sIblrf/opPUzl5sBz1/8kvNs7RkbbI7cmhzzUSB5DmJKHfwB1JYBqaFQH8jKbcV1J49A0srnkRgiu6UWLK+RutfKieG7wPz1LcbtwIEB27JllyOQUjVTvAcCCSTe78NOSwqkQ7tZ01DD+FBJ+rHhcw0G+g85Mn5lKXlguNY7TRHKDXEmKy4Rytx/5r8y9UTw+FA0ap2QQtDhvuT/+NN1ljucsie+32P+wUZbVb+J+5qkMQFyCBLz0HiPjfpmyCyC+EgULdWacjakAuZnZ7EIhAif47uzrZOxxd0HD2+Nt6M6Cdp8/zQkRNzWLd9sBVjJqZEJW76y2fpnnrLh8A5bf50fWzz2BGRxQWxGQ9jieeqhYzPEsyDz7BGVDfYMAulpZaGnMvTYba3XS9c85lg5A8kjkKRW4VgQNmDplkmHGT+LtuPJNCRSEeXP6WQEkV2XilsdBJKUGK0QYwH2lWAkxbnyJ5ZtWpe1tkpFERXBqmYB5XzJoBDiIIxFWY5x6CxB2X9nAekFtItIkn2hcqImaB7IMO6HUJb09k8A7qMgg4iYYt9Iz8w5EmZ2boLLwjqsMM24D1sqwRpKOJ2y5XIoWTXXpLJLokQSoSKCcX42j8XqqFO5SHEWi2lPitKIMucs0KbHp9m76l3mGVC/DQXWogaGrIUQqOE+ZlD0aR+MlwmkifEh1CRkIF18uvWxPz05DPkWa2TsSYGkrZi6aIxDxPjEstCcob3XEUgyL5sZtf6Hf2pRiLA4yqkAimTNf817rQGFIg0yYXKZqMwl5/vsPbettMbkEGuYLAWxZCyP8QBzxutSKVvY6XolFCooN5HpIgWy2xxcf4lT4ehPt7ZyogvMfVlryj3PW3M1tiDL6W8Io5L1szjmIScUrSUCaZGMnrlJ7t3wImscr4OgTTZ22IHeuH3v7iP24OMlSBHyh1D5TjPXEi0QsGQY5oLYPEKCoNNxn5mEZETO5563Smr0YJwHpbrkdyGNlSL3oXunXbqhyV5z+YscGV5E+jQ+PILSswXlWI0j2kWOhTjhAsrMXGaWMkiW5VkkzqA2EwHbwnsLPI9MkC0Y4zkkjq2cpxhehLAcgywiu0xkI+NF5J/Io3lH6Aetrh6LXlRoNez7ss2VxWoEIjTDuJFkS+NY+0lFne0aAiA5NTejsNdB1qyI8vhYwyKRUatpHrZIjc9G0zEbnKrl+eZMG52psTmIcR+qPVZjnmmnIMwmbMMKiMbgYZa1YZ4TIHl51tEaSuqdPfzgsG178qlnEEhBnofQ/LlzqlrYHVsvq3+rVqBagWoFfpsVqBJIv83qVz+7WoFqBaoVWFKBE0EgHX7oLtuWutBetxmEofpVrUC1As+7AieDQOrbs81TIDlPFY9AEgAsEqCEokY2YAsCoaQUAvyI5MhD6BmybT99wA4+stVS2Eyp83YGn/k3/f6tDlAPA2bc9+XvkMEzadOEDV//tjfb+nPPsLt/fh8ERr+9633vtRlligAqOdXOcV/PRiAtVWostbDziB0ApTLq55ftnjqTBfihehGwI8ImhEXRdM8B697xmD21fRtA4hobJE/hSQKdv3vvQwAkAJuAeiE6dwPY2fkBEVy2jiyA5HUPuKWa+ACBnW1ROUDdz2eIQMoDuLsOdCkwhKgqf4BaxgA0MFCzImDzu2+9xi598bmAOTlHIG3be8Qe7ZmCVNvngKUwgdOqn+6HgOcIwLxIEdkjCQTv6Gh14HaFpJECSd3MLVjGBHjd4PCAJenuleJBoQ0JfrYOIumijessBbJaIu9gT/dBG5oYhyxBLcRpDqFkimIFtnz9GptVRy8o3NZdR2x0ugCZxHjA5q4CmjlkzI0NAaXlbBAHmXmqrwXVR2olqbMAH6VeEsLn5X0cQ2WdJZ4gpfKfIo4csAzgJ1BImRdK+RCBVAcBSTHc9elnzh7NAboeSeCAXXccj2jTl8tCkmUPEJ2C5ZV1E6FLf5Hu/CQg3SkrO3FBg1yj+1p2ZCmQuRz5IMqcGCVPp4/O6nh7myPWfvHI40oLpxZkSWGlI8WVPnsRBDwmCx9lhz3LTF5KJv0qC7ul49qriXc0R3CU/76UQKqA2ccs8Y4pJCpklGpSsblz96V8LN0TfR/7nGMEkohYzSMv10VjHlCdLv1lAH1vuPIKW0t+yZE9e22wvx+rQyy/WC8e4d8HpgEAAZErCiSPXGQMCCznSyC3w825N1I5gjFaAzkqa9rbbS3gZFcq4UilPJ81iTIuUl9nd7K2jIkzVGO/AGoOXnQZHp51lB/Qs5OsmxQKJFkhZVlLNBbyqJzikA+6ZoHDsoJMCVjkGJqyAiuVqZGHDFd9XByJThIQWdaR8lULoBJQZocUSFJzyN7KR8bbOatX2Tlr19i5q9dI12hTOYgogM8s2SRjQxMuBH71hlW2fPNa1ksylVC2STUoSzBZe0ZTNR6BpDwS5vjK17z1ea//v+4NT/7oCnfvHMEjTYYjjo6RrVJ7FgFGnUpEN2UhZj094wTaP2pvwIq0oX6Wd87we8BnyJ4g5Hj30QOM+SHsOEUsgmCLfNA8gkTI5cgLYVKqthUlEpeIAkmAbgSQGtWqNG6sd07xwVqVh7AIACxnZlkrCqiyphptZm/Unvxxv4WHa219+yZnzZkmT653asSG5sdtyLAda8LGMDhncRQYcCNlspV7yU0MkvVTX9eMLWjBaiBAahfJ7OtnDmcWrKuhy9rqVqBkmbWRvj6LJhdtuLTfQmsmbe1rOY/aHizKsqjKtGZ5mTniYuC/3Zjysmj0b8gGp2zV+uatOxUFpBtC/Fv7pVOcqB5uKSpb/UE4uHmgwSYbTJoUFhdYS+YBx2ei1nOoRH7MlNF7gf3XGsh/v9VBsnZih1jLuJEqQySkHxu4RYD/RcgB5dHoM2XRGNa58Fkl1E0LTnmrDwIA106IuqbI3qT7Ps89kDJI9oE+1rASc0rKwJkZLO2m5u2JHb0QT43W0rbMJmiykNJjYKCXfYg6ZycB87FxrEPpES5afW2cc8cijM/W3hWgPmpcyEqlPJF263gE8iAEMSJyQOuO6qO52AAJKxJzjjmUj7fagK1B+TnHv3NW19qOR1uz2/dC2JctZGZsbHTA6luSdsZLz7BB7s3+qTg2uLVco+wxpaZCLavlRnuFmhfYv8XhKRewjjEfGzpqAw/9xKLkOCVKc55Fr9uvuA/KMoKICvoyZCUu2tmbzD74h6sghEcccTyvvd1b0hwpLlUxm5HL2BOf5MYHRKsUw7Jt1Jbn2dYxU9Q8onujkxOJorw2bAQryiNtW3Kqi2GrGxTZxnmIBHPnpP2LqLaZoZJlx5zokrw+7P18bXb7HYftwa3zECMoCZmTygLMLUbIBzsFZVYjDT3sZ4wHRp03RnSieh5hTRTBtqg8OjUKQGYqazCQnSYnadg6gzP2rhuvts4GCD/WvbEhcsIYX4maBs6vbO/JNUKvONtezWk1AvWjcp6amYIASro8xO7Dh22K54q2lmbps2VJAAAgAElEQVTsIcllonYhPndwkPwtmkG0/rR1tPMN6QuZpIw8ZWMVCyhGWb/j7LMRWeCJSJNqSuMYtrWiPBKRG2A9EsmfoTFB+ZNtNC0FIc4WyGnM5/vIi2ReJMhOYn956hDzNnaqTc532VSWscN4LLHOJyFiRSA11c1aZzNUZvAILTOT7C/efNZz3yK5UlufGLeHHt2Ghd1LUeFRy8IcQ437SIOBnjlOvWr3r1uaq7+vVqBagWoFqhX4D6hAlUD6Dyhy9SOqFahWoFqB36QCL5hA6t9iH/hOwN7/hxda62/ygdXXVCtQrcAvVeBkEEj9T21zyg8HPvOnLOzU7en85wFaSiBqsp5ZBAwBJrbiJAAMZMgApMePvvotS5FJoHDvKV5z9ksvtDNffIH1HTlq+x58HHCyx5o2r7ab3vF7dmD3HrvjB3damOyDd/7J+8wH+CuPfmUQHP/1mxJIeh8Pi051sPAMAgmIQbYzyiEC8JkhGLyrqcb2PnK/PX7P9w2XJRufAaxubrXUilX2ua99EzuqCYcaxpLNEElcMwBYAjs4EUgllBgKoHYAoudX5AF1AkY4vgikgrKcRFwJNCxnwAQEmAlsDS/YhlWN9v996r9bOyBLEQVE94FDds8DT9g/fvNHNki+gYAo3QJRIWG674sijsoKJPBmB7w1oeCKAL6IMMnRIazA8lVdawj7BqyTnRvAU3NnJzlIAHOQYzEAwHNaW2wNJIARfF7AZq9nHMsifj40CrUHojkHkVJDR39dG2QUIFGebuW9h4esZwhFlT+FqkljQSkw3vU/TSAtDZd3BJLASs9axmXRKMxcHd4VAqlsaVYhefR6R/yALil/ywGR1EogUQkVk9RGLnMGBcoiBFJQgKJAQmobdOovEUgiQDQIvOwrZ9ElYFAmjCjK1JW+gO2O1CX68vP7FGH0bW2osUb7sL4iIwOuLYl90IrmLteJPyO1EoHyR0ZHCBwns4HMr2UrOq0PtdK0wFfOQZZRUizpPhchJH5TAmnpOF+qSlr68/9IAsnhmgIZHThaJqJEYLqfojxkTp+xerU1A1qHmC9Rit3c1moxAs73DvbaT7btdcH1+ecgkAQc6l44GyvNDa0r3ApRkk3JkLWgpjtj1UpHOAQg7zJ83gT3+sGtT2E1xHE11SD/1KkusnPREUicK2OhQiCFIUsLbq6gOgP5F/mhbBl1sguETgC8y/LRWSPS1V4oA5ECl5WbEsJeUyoDqQS09sWwbQwyGafTU45EimArFYSlXYMSpItQeSmRLj7vbAjYaesfHLY81lJS38ie6TU33kB4fd7mQSBF/gpY1zyQ6iMCGRlmPmjchCFmuq698YTvcL+OQNL8EMkbZJ2TFdoi9kx9fZN2990PkoH0aohoZbilXb20pgVRNhzt2Q+BNOpyogqZJHZUdeSvkZ1DZkpLawj1BPcVoHWe6xIY7pQXrFey+YtAegfkz0VmiOwHQwDEUqsEIevmUDgWZqNWHKm16T0x2/+zEauZqbPGeJvVsUfwDuuZGbIZsmnGfWkL1JPNVpq2OI0KIfYkrcthcl5E5EMjQBTWMz6jlgRQ940xeKaK1hqtsdZEC8qnsPUd6kVtwRqSRB0R6bXkaRlb+eqgzdX14xRGbhskiVRS3p7iKUA0eqVc05JfIYw0jjR3HVGkHCj+LXJIf8rO1ctIqiiQPPvPBafedNsqY5OxCIG0UOIeoJKanQrbkf00MmBhNzRMflPTKktEWKdgyVrq6livANQTNZDXSSuJrdP6r/FcttYTIRpmAitrbkG2o2qa4H4cTyBJYewywMoZNM6azZ0384zJNZtbZM3P2eGeMYiANpdZpPmjrD2pOsbGUMxyVxrrQtS9AAkEcTsHIUstRMwWOVAWe7ZsNo/VrVRHMUuy10mBXC6r20NEJNQyj1SXLMqfQrLN+hZX24FhyAgszVKNTRaoa3HXF2SPWyTTZmKSTJumqG1+yWYIxZLtnUqSjUUWFnUVgYTJGesQCwOqKNcE46zMxNkUrJHmlkjfYRt85F6LzRy1OFl+7vbo2zVBsGdg/Rf0kWXGazetMfvzP11tbY1jLutGShhoAvd6n5SqrFNaMEuywZMCSWuUMpCoZRFyRUR6Jf/I2b0qn0/7utSxbvw7sz2PdJXNLbc0xiYkAkmkFBsfx2aMcfDirM/G+yGpIZBC5AMtRDpsy/Zx+979k9Y9zrH8CdYuxidzKhxvtFDHWupSz+mQoyj1p2gkPihUJpB0Yi4byynlpDMkn1EiTAjGKAqzZv+U3XzdK2x9J4QRREx2ZsKdd4SxpywkP3OiIJUz5yl7xFnyFaewkJxmjwxAFNayL2jvHhzsdwRSWGo5PcPw+hjNQvX1tU7VLtVXbW0tikfuoY7J2pCBiJrlWG5/V8MMFnaysZPuzz1XKAuy3Aig3UkkXh4ip8iz2fi07O1oAoiQm7SQhcxPW9eKOI0OeZ4xmftjEJKhjTaea7J0gTVH1Cr3MoFiKezPQSDx+raMJfwHGAMTEIKecqxCIG3bOmG/IPPzdTdeZM1NzGnGrUcgySKyZBuv3HXC1/LqAasVqFagWoFqBZ5/BaoE0vOvWfUd1QpUK1CtwEmpwL+bQBqBOPr4Htu/9Kw2vczuuIUMkF/3tev7dt3tZh/9+LV22q97beX3/573/Mpj77NPf+AJW/2BN9uVLb/+JPJHt9jH/tce28b/B6664DL76OvWYoCw5Evnd1edffaDFz8HkabP+7nZze+092z+9Z9XfcXvVgVOBoE0+NRWRxR5KgUPTBay4SmQAJlAVfU/+XN0jkbpFvWLUEhnLTs0bjsfeMie+Ml9lpLlG6CYPOmvv+1mlARpu/fOuyxG9+lrf/9tFgfUvfMzt9vwwKAl1620N7/3PZZobsK7X6qdX76Hz4dAEmkjAglUzR1IdkmLOm/l6QgoyGO5AxE0Pdprowd2W98Tj6AyyNmGM04zHz8PNTRZ38SM3Xzbh7CZCpLDghc+Ae5hALA0vjExrnlRMp8yqabOXfcpsqSR5Z8s0gBARCA5YIMvEQuqYxjgQwQSh7WPfug2u+KSC8iNwvsfe585cpe+h/Lpv339F1h0cURAQYGrAvQE4ArsUV6COrUFwqkTuK4+5RQVAqcFgCvvpaEBixnqHwNIk1IJPMnSdPQu5rFsI4ugic7olSns7HKEWJPb0z8xCgFQayPkX8RTSUtj6SPlRABbN45oGQDOIXKQ9hwg54Ba+P0Al7KCc2ME4OhpZYynZBEp4xQr/E5Aj1NMce4hAHyBzo5AKtuZlYvj/ngGgQTApPfItk/vlwJJd7MBkrFRJJ6UI4CfHoGkuy0WoWzT5jyMPNWZUyHpXMoEUonXFrj/AUBXKUxydCrLajAck72TMk+8sQd2B3AkOx0vO2kBUHYGex+nPOA+nn7WJusZHrRDKE0WYR8V3h2gLV1h2460epZlaCkR9GwKpJNNIC1VGj2XAkmlywOaemNVFnaeXZcIn4JyW7gXAUiZ9a1tToFUQw1nZmYA5IZtkCyhCdYCEUhFCulASYhkNyb0VwC6pwkkEX3uVw5JVfQJnd7AvvxsGeRlFIA6oswuVDw95Gv0jmUVFQNZJ0s65YJo/MkCyrMVUjd/J2SqwPUISg2B1yKQvMwtLwBdc0NjKchNVJe7UzQwj3IAoKpHFhsmP2PUDwGlOa0sJR/HVcqPss0ykEciaXWyfhRIq1A8rYc8m+rutisuegngP8orFE55iJMM8ywSj9klV73cgvVx86G+0agIQ6DIXm+eeRxD5RYSgcRSorm8+tVveZZR88J+tOseT4HkSRx+WYHkjVV+zviWVacIpIGBafvBDx6w61/zamtvkU3VjLOikq2XwOe+/kPYzU0y97iuYodtf2KvTYznHGl21TW1zCUUBWQIRVnkitxkz9BR67rmXdCtVUFA1kWBwMwv2bbJSi0HVpxPo1AarbfpXQk78uCkxadrqE/Y6lqaUFEs2LBIbyyoJgm699XSpMB5BEG84wDuUldFQ6gvuG9zuQLrXwKyucES+aQVBuat3peyTpQTEVSlU8NzNjYACcH5FCNTlk72Wv35C9b2CmzwanttMcI6q/wjkTx8R6RgKY/XAGumr6xs9EMeePNamUkiATzFow8y3c0b9gntPRU1lkgd1wRA7p6z+NNdEbFdVA4S+wYWZempEM0VOdv9JLl00zEswJZDaC9AIvnJgKvBWi1GbetQ8rAOkkfEQGVuKH/OIwMcSeGIO2Xxaa/SPcRGVPui5p32JTWA8K3xqgwaEa2aK/PUzcsKFMkJWYHN396DA9iR0ZAAaVDDPuHNg5zNkRcXgSysr4FAgtRrwrKxBBmiesyiPpnBdi9NlhKHtTiZRMq5CbFWap2XVZp7toDgidEQkJDyWDlC/Hs+0Wa9C6usd9KHxSpkFVljsaZ2t2YvyrcNIjM9O2WJxqidfsF660dltmcC4iTayPV7WUfa+0sudEhFZjYzJqCD3Z7UqNy+g1gWbv2pxbNDFkOB5Nne8ntnScc7AiJLmcOcYxcCqI98aJWtbJtmvDPulCvlFNq8kOf6CoEktdBSAkkKJM+O9RiBFOK5SWvJIr8TuaTHCI0DuMenVUohNjWRbT7WQDVS+NSQoIw99q25iaJNDED8MVdC0WV24GjMvv7DA7ZnhD3eF3MKTWW3xSAOWzvXU8t21KDYG7K65tlTS4w7kTFuW3QKKI+McVa7LvUR4krEC9cS47Upm0NterGds2E5z3mTTOO0ZbGck+JNeXHumQT1Ji0ZrHsZ9gJIdj5/EbvfGvaHJPdOSm3lzM2xTyhDK4uqVBmReqapwRq2DlJUCmk158hGT1lp2jeys6yT6TS2iOQqoWLSs0qEjVnn70hbLkEEUpg5sMh6UsRWMRguYJ1ILlOaZ5XpSUemae1paS5ZR2etI697hxZQu2+C1F9joxmaBXyYGjJHfczDCIRzgrmfSE7aqo6spfx7Leofo0HBUw5Kybfgr3HqwJ8/8Lhd/4YXW2sLewaEW5hxIQJJRNMpV+54YQt39d3VClQrUK1AtQInpAJVAumElLF6kGoFqhWoVuCFV+CFEUhT9rbnQwK98NM9gUd4PgTSmP3w779jW859g/3tiwfsHz72gIXeAhF0ygk8neqhfqcrcDIIpKHdWx054CxZHPKl7lf+55mOZcGN86AeYcDRNGCqbHyAHKxIPkIJ25vsyLg98eCDtufhJ6yJ/xlXl+jyzadYE4qNvYcPknV0qXVtXGNb73/QHvnX7zowJbphpb3zLz9gEwKDAVodgFMmkZYSR/q5A9/0+7J1UOXmPyNTRsSB7LeANTzMD7CS//kXgSSnmiCKgkVAMwUff/bjH7VzsIHrRI0Ub6izus5WApYBYOoa7W8/8U9218+28XN1qQr8xCoJYCcP4OyUMrJncxXxCCSRIjo3ZzWjnASAOtdBrN+qg11EEEBemG7wzatb7FP/7c/pcC1YB4B5enwcAmnWvvmj++1jX3nA8oBqskZzNjkgkwK73Z3w8EmAb0AegPEkRFAtGUfqWBYYLlIkDZnX1NBoNVLFAEINjY0CsnCXADtDAIYJckK6apM2N9JnHQSyy7KuhqDyXgBVH6/L5NO25pQ1EAl0/APe93BPs4C4eUApf4jgaTB0EWUaI+pir2RjqdNdQLUyabxKeBlERYGVXIhshATcq+PeG1dSbAnc9l7rCKTK+3QM7rWyENQ1rrEX4DPrsUBqAXQSgeTnZ1Il6VY8G4HkiKMy0Ktz1eeKQBKxIEs7P+BTDiCriKWTn+7+EvclIO80Af2QDZMoFuqo6yLg/hBglmyFdB5hAO9bb3mTA50+86Wv26TwSr4TATrCIemcbWH563jLOTccy4qFpWP2+HG+dFF7vgokz3bOyxuqWNh59oEembP05xVrwcrPNe+oiHu/CGApDDV2ZUk5r/kj8BcAF+qAPBJ1qqurXRCdzKP0Om6ncleUA6XXA2Y7i70lBJIisETwlJy1oUaBgHoga81NDYfyxYvLiyfIZZkruuOHYJcKAM8iaDXf3BpVIZA45rLGBjrNEwCI2DU5QFykN/cSstrZZfHeioWdsx9jndDP5yHC9XOBnFIghVFBBSCSBNRrwglQ1TVkIMHnCXGPAVhGuaDlZLasRc239b6f2iXnnovij0ydiUmXwVPkwuJ0378F8jwNKd64rN2SNQkbhihWzQXAxyNxiBboKUDOEGOx66o3Lb3tJ+Tvz04g6dBelRcq3llSUCzIXjJmI8NZ+94d99mrXvUqW9aOoscEmmMXRW6b7tfgkLKexnkzJM+eeduGndOqlYTaT+XsFa9McZ0Q5FGRrZ76UsqcIEC+5rruvaymosy3CLXX/S5AMmT4JjLF8tOc10SzTe6MWfdDU9awgD4dUiVRk1L8EiA5FmY1ZGTNQ2A1RG2yMOlUK83NzS77Z0E2e5AHeYjMcCmMeqnVIhmUENlaa0KhAsqNdSgWbaM0P0CwJDiB6VK/pWt6reUlAat7Scbmasm6iXOukEEuAwwiJYolnrfmsxaJgBCoL2ULa6qX9eaRSLJ5dGu2UwOJ1NH66Kl6nArFBynJX0rsPSWpUqXGQ4Ui+7oi6H+JdXZ6ImB7dqbtILXNZiLW0ogqNoG9FsRoPIRtHccISW0D2B6GYPUxHn2QcrJdlBrWr3pzKx2BiqJpUapLgfLOelUZOLJfVeYPRAjzpGIDJsIji42pVHJ5/Z35I/vSgZFpO4oqLYdqUzk1UqvlsOssQOpHQkX2H5Eic9ZIcwhJSM6Wcnp6wsYnIZGwXPOj2GpMtUAmoBJiDBXZF6XCEWmicRGPQUBJpiO7QEjHHIqz7uIKG5oL28jQqFMcJlAGK2OtxDos3z/lpyUawnbGi9dZbzpnu8Y9AklEiFtLpW7Vn5Bu2p+1ZjgrTurQuIA6atfjNrHzAUuVxiCJsh6BpIYTWGqt3z5UKFIzofu11ppF+5s/70IxDNGcx9qNDoKc29M0HHRsMYd65GCMQ4A5C1XWTqcwcjIlEY4iiTXPPYJqQTmRkG16VNHYkE2i11Sg9SoIQShLQpG6ehaSdZvPspB4Y/1ZbAJZMbF6zGRb7M6fjNsDO6ZR5dH4weuzkCgFnlXqIq3W0rHeMqEGCBKUY5Ux4K6Lz2ItdM8U1NKRiaziehbzLTA+1ewCgSQSqY763XDlRXbJGWtQf40zP8mNxCZunvpK4eWukf05iDJrDlJPtqNSxgWS9TSjQN6SleS+pG5j38hABolAEumk94pAaoKID6tZALtD1UuEptjaGcaQj/U2D2E1Pz/jPkfnJUJafQmeLasIJMmxUWAXaICpgQRezjz3Z2n2gcyaJT8KIqyuFmta9oX0XNAO90J6Bc6lWanDppR9BNGsxxDlWUVY/xJxXf+ArejMWGN0P0SaCCTv/qh5QBlIT+2esx/d+zAE0nnW3kZ2EvM+xO98PEtovdvwyu0nZP2uHqRagWoFqhWoVuCFVaBKIL2w+lXfXa1AtQLVCpywCpxwAskpccyuT43b9w/nbcNVV9gbJx+0jzw8ay3nXmafunGthZeoiVbtvdc+cvsh218M2PoLXmZ/LWVP9qDd/v/+3L4/CnjQvMb++g8vtw2HlqqWpuzhL37fPrGb/6sN1tptf3wjKiKP5Nm3ebONEBy9L9Zu73/ftXZB+f97vIJl7Mmvf9s+8njW6s9ot1U70nY2CqSzdn3F3tlzjqeecsqq44kxkU2P2rL33WSv7iza1s//i3119fX28cuajt2HpxVIG20b53H4ak9pNPzTyrHtmALJVKO4vbuj1z6/I2/LLr3KPnX18hN2T6sH+j+vAieDQBre/bgDx50KyaMtXKeqTPc94kbgmkBzjyjRr+OyJpvNoeoBZADc735qnz3184ctCymiDJ4Vm9db++Z1dsa5Z9nU0T778qc+Y9FxLNcAa+c7GuzWD/+JFSBnMgBcDoB5DgJJd8h1WpcJJP15LPvFu38LkjMAmPgBgyoEkq6kIBQAkKCEQiAKKDXYf9g+8M632//40z+yNZ3NliWQw698BqkCCPn+3g/vt49+8otWpPO5QAd1UVlOsmAS2qOObgVYOGWWLFnkAyOwTliSOs8BGnhNwXWgewqZIHVThkwKEOTP3nurnXtql63paLRGVEQgJDY5PGYP7Dxkv/c3n7cZQAgBQS5bA6DVWeE4TEyQo6sCXfF0bhNOXwOBJKJInf0xsjEcQYIVoBRIbXTuy0ZIWUICQ/NTdPUDXp+6vMPGjx6ydWtXYlF0FNVA0nqHJwnU5hprYjaRnrQROnhnQO7hXbg0wtJrl3E92FaB75Qgi5Sj4Qgk5R+UyQpHdrjco7LlC+iYLMJEZISwEaoQSO4KyvfQ6+wt29fxNxEKrguZrwqBJOBPBFJtLGrNZBjgi+SyGkICCvn2wCSPmHJ2geUauZwdvcSdn86b8xMACkgqbyEHFgLqiSBRjVwndoX04MK5XbyMPwGIM1yvCKsk1//uN95A53Gz/cU/fsamUcbkAbH8EKZF8m2Uc+G1eHvXePyfFQKpQujo9yeLQKrUuEIgVSwQn4tYqhBIGq9R2b6JPNHVcB15dX5TL5EtUjKAHfN74dbUnxpmqR/8GQAa81fgopSK/F3ks2ytaNB2QK1AbhFIqraOJ6tBcW5SdjnFkzB7ZU6UeTjxkgqt9zPGC3xAhLkrvF50o6zmlMcmZkIWdrWM/0RN3BFI6sTX9SrvSoRREcBWgLkUe6qHs9JyZB4UCWqJPESPiMWIlB2as5ynfq98Dr1/dnrKZucAkLmmBRRItYD3G1cst8Pbt9v5mzbaxs4umxgZtcHpaSwh85CyDXbGOWfbaWefiYoC+y4IJCl9MoDg6uKPiwDg2Fo3Ath4Lb/izSd8A/p1BJIjcIWri7oFQF9kDE+icvjOt39iV5Fz1dWRZD6gXuTmScWiGzRC/szU9LhTt/zgO31ch9lZZ60HPB6wtevJw4mRJSYwnTscTbAGc/ywVCFuHdO3DKMYP8L3udlShM2RkzM1CmECiRTEtm56V9x6n5i1ttBK2gBQEHGeWayoFqKsrahehjKjlmivNfQQNjo3YctXrbS25habGSGnZyYP+QmVAXkSger0p/22IrIC4jcIOTbAuUHWZANWn6qDzM9DQnVbur7Xll+C3d25c5arHzF/TFS2yGCRalIZsS5yr3wA9C4LjJN3CiPWaGdfx/VKTSOlltuDpCrSOsQg1p8qs9YnPxZZmpMFrZ1ORcFcEANLXk0Bf0ZHII0HbdfWKTt6SCrXONlCdZAvxAApP4g1dBFiLMzzK6w3OUjaq/iG+PezbzFJ3Fys2OuJDKqszVKCeKSBp+qU5Z++3B7OlyzXMlKIcC9EEM3KnpN1fwBr07EJ/Rsil3FfU1vPPgiBMctcALhPQm4ZKrWmRuqJ3WmJvSeTTfOeKRudgXBnT21MNLm9LIPaU3+m2OvDspijlgmdv/Y2ahVLoR6LtUIgrbLRfNwRSPNcQxyytob7VcTOUl9aq1ONETv7wrXWPZm2HSNRm49iuer4f+4F1+LWV4hKZR/6IOi87KGS1WHRmnn8fsvsf9wSNm5RyDzZwx1PIEG/ufOqjRbsr/+smSwk9ov8FOuJ9ift7SKQdAc5LmuQCCQtiI68LxNIbvWX8k5kGfdFBJLuR5G1ScosF5HomkS8PUBEUZR6BVHnFLk/ecjlRT5IzR9z03kbGVBeVQ3qrqTt2jdv99w3bsOzPDfR5JDGWm8BwocdyGoSy6llO5dUT01YY5x9KyQRlKBTksteT+pm93edCL/jGL5F9jBt4eyHIa6zgUahN1z5UrvsrFUWI99sou+AayDQDM6VLRCVZyYLt3msBbWYhhmv/ngD1r912IWSnYQqNyKLRe0PWPX6XT2kuvOeC6RKnEexqfdq7LqVg2uexhZzlm9Z10W0OUhBBQGp89f+5FTNrOEiSxewnMxBJtdhJ9fUEaXYqJdohPEaV6R+zrHG8owz4CPbi2c932Ybz9SglE25+gTYZEQ8x/xR5hnPHaUerIAz1pY4DKk0wu81QHVvtaol7cD+vN159xZ7zQ3n2LLOBAQoxJZsIlGB6/nwlCu3nfC1vHrAagWqFahWoFqB51+BKoH0/GtWfUe1AtUKVCtwUipwUgik20v2/r98jZ217/+3W74xZZe95Q32no4nIGYG7NV/eaNd3FMhg86x/f/33db36jfZezd0o+x5yBK33GpX7vqifXDyPPvsLStt/xe/ap+IXW5f2fTk07Z3qx76tt2ypdE+9ceXWN3u79s770rZ3394s+2CuPlqy8vsf96y3HZ9/kv2z82vss9d13Gsbv332Xs+NWVv0rlxDn9we9re9BsRSGnb8pmv2vdWXGcfv3Sc83zU6m67xW5eseSWPF8Cic9+t+zzspzTP0FYfew1doHn1FX9+h2swMkgkIZ2PeYARf73HlzWA/cF2PpEmAgMK9NKi8pCAv0KA26IkCkBPAlwngFonU/PWbp/1I6S63P4cLdF6U6+6qYbsOKJ2r6fPmQPfedOAs2xNoFgOf+tr7MXXfsKZ5cWBJTN0p261MbueHC9okDS7T6eQFoUYOdAe4FGIZdhIkWMzrkAKCLIDpMSB2J851tftc9/6hP25b/7iLXUorwhq6S2uR4QoGSjhH5P4SP3oY99ynYdHbVIXRNgg8glWcmJRAOcXkIgibCiJRyAwcvicIQVgE6e7wqBFBLozr+bAFX/4O1vsJ49j9lqkWc3vRnQpcbGD/bYT5/Ybe/671+ydDk3weVk6Boq5JEAcc4hD0gXBpWSAqmZjAh1wMsSRhlIjdiLjQwO0RW8QJA8lkexBOoAgqCBXUZ7j1oM4OjcU9baLEDwKoikPoLkswrzLgBacR97x8n9QV1WguiSqkQKnDyAbGvHOoBFwDt+qPMq0oEuUIor9UCxsu2hbL8EtLs92p4AACAASURBVFQIkiJjRCClgPwIORqi07wcpDI5+bQCSffJCxQXgaTfi0BS17wIJIGCNYBrTdjYiUASVisQUlk9FQJJ5NFiWablF2kkjNLxC858xoFTOQGmXFMINVRBIB33MQcpIns9qSOcDopjRABD04xjjb9wImJT87OWAqyqof/gNS86x05bs97+8WtftSHwqhHOOQ+YqJwQWSZqzFXG5/F/Hk8g/SryaOl7j1kFHiOmKuRpBTD2/u0pkPRVIYq8+niZRqqrAGR9Ha9MUq2kTHDXrBFTJnEcqOeyW7xFVkqcIHXXWHckFT/Pu8512TEBRErR4nyZKvo8NYlXyCipvZTr4enN3PoiINHj2lw7vj4/wocJAA8RoK6O/wURe3xGhHmmSeGpIWUp5AGxHSiQarCwCyojSyA949yR0RzXWdY52ywxTyIzWbM4rsZlhM73LONJ40zZWD7mudaPEIC/bL1EMIY4Zi6TdTZ1Irwww0PxErLmupT17tlnq/jsa857ic1nc7aHORZEfSRrsTvufcT+1yf+yjZsWMcsQWEhYngecBMrrqTruseySWOYz1h55dtP+A72qwkkrx6yyHJKAoBUEUjEpdk3vv5De8XLL7GVXTHOmdqU77vYvbHxERsdG+Ba/fbdrw3YSy/eQN19EMw5q21IQ2RMO0WFyCPnTSjLTTFPEB7K5JGSJU+dlNMW0BqFbabUalnY6vQoKqfJGpvcFbKRXXlrjqwh2L4B0BcwGeu0AERtPli0MRRINcsbLAfRMwLr1L56ha1asdqywzM21z9uNZBbATJ8CmkWKxQbHYHlqCfyWAvOWmt7B2MUay2I9UUy4NKLvZZtHrI1l5NJdQbqitpheBjGgohNAGWZGI6OQJBACMYhsBYgHGRjpy9lLrmMNoBtw/JMuUmy1ZIa07MwU9aRRrnGPvsDs8qB9yKi+Ll7nfB7fo4QzhFIk6MBe/KJaRvopREKu6wk610ytcCfMYgqCCTIkGi4kXODeGGMabxLveFDcern976Ap3JyJp6ofUSaOPJcVqBl4qiylricOadC8tR8WgdFEItEmmWOz/KzseksaqIi9ZcySTk/rCUQYSIGa1AIxkS2FabIaoJYQoUpmzI9PUxDlA6xj/o5nzCqKQm4FmjSSKCuSXCuygNk5EEyMNe01rC2hsmjy6JA6rW1NlZI2uTYJMdJW5gaiLgquTmN1R/3pr4tYeehQDrEa7YN874IOUlioBnTUqdK5VTQZiKGQc0kWgO5m/X5GZt58Ce20LOLZwHUuVKgUv9nEEg8jQSkdmFhq4nm7IN/VGMXvwgWr4iNHYoW0d9aQpVhpLvnbOqYR76Q17AgxtutsW7jVoaP+ha4X9ROWVNqNFCDSNnh1ls3OU2n6IZQ01eWOZLlGUQNLwEIoMzMgk1NYmOXb7B9Rxbs/kcm7GAvh4AkSpNPlPMWOvKOyCWrX8FcaWBeQehBjiF05jRokHHjTvfRIzhdY4XIT56bfFJlYuemJpIFFM4hFuR67tPLz9tsL17TaLHsqI0c3IEdIaRaY7N79nNjBUVSkBypoBh/LqKEvV0plEIN1Gh1yuoSMaUmAGVtcU0h1oMozS56ppyDSJctsDKzpCgNcv4+iiFCfxbF5xwqpOamOmtqrsXqUCpv5rPGjdTeXIfqtcBzmywHFwNpa+uKW6J2gRoNs7dzXnxwjGcGp25eIMewlz3fv96mC6uwZ1ROlrLfuPuMjwD3UvtHLFpC1XjY1q5EHZ7qdgSSLOx0H3WfRCAdObxg3/3ez+zV159pK7pqniaQFiHTRP5VCaQTvpVVD1itQLUC1Qr8uypQJZD+XWWrvqlagWoFqhU48RV4YQTS0gykpEeIjCzJAnqGmmeJZZxec7sykC62kU9+w364+gr76+tWPp0pNLnl6/aOx1vt72+9xFZXFERLVEv2xc/av3ZVFEBP2T98YLtt+AAZAV98NuXPsUwmTw10JkqjUynksfP59QokXj7yiP3XT+5wGUgt515hn7tx5TNvxvMlkJ7OS3o+Vnon/v5Xj/ifowInm0ASUCN0VjiMMmccQK+AeTrmBbzLS0QZI+o61rdA/ij/FogkEUkaD3uBWaOQElJ5rG5pty3/9h0b3rnHsJq3ccC4a/+vP7TV55/pbIdykEchVCa/CYFUUXcsBeClPgKndgBwgFBydZZ6NnMANvxOxEV4AUsXrMve9/4/tNxwn/3j+9+Hgqpg0RYyMwDBYoAeh3YfsM99+ds2gG3MXQ/stBB+/gJG0nTQRtXtrayFp2vj/Gv4DNnkAMw46zkpkMgFoCNVqgYpMIgFcQRSK6qhN1xzie3b8SB2bEH74z94D3ZK6sg12zs0bW/5i//HyA8HC8IakFoLYFRwe4V4WNQ90P3gKhPJkLXSea/O5QTnFY4BNtbVO1BQ9yuVAODkRqijXMD+UE+3Bfnd8qZaAFWs6yD0VJNZAMMiIMoEIOEUQDvN8IAoKCXoEg6j2FikQ76lZSWWMFwbNXWAs8gxRzPKAof68jmuo7icb+TdF4+s+GUCqQzm61bRvavXeSokWeCJ8PHyIwRoCtgXIaOxlQQwFYHkg8kSgRQRmLmEQBIgp/tSOY4jRPh25BEHFvQndUxe94dPFXAahDAQ2RBx+UxSBwAcSi1BF7QILwGPabqrs/55AtcXrZ03vuPyy+yiU8+0//lv/2b3To3aKKBaAYs+kW26kb+KQFpKelbGriuDI38qxNqx9eXfa2GnIywlkJZmID0XgaTaixh151JWEjmQ0SkRHYbm5XsxhsLUTUSQN7tE3LEuMJ78gKMiaCsEku6tZmFQSjE1kksFqDqLiHVzVYSMMsK8cZ3Xf5hPCYBfqSZEVDsrQvkWifyRmkPnwX2e11zQRBCBBMCvDCSXF8aX7qmuWYeLcl66n04JB7Csf4vk0rXo/DQ+51FX5Dn3MDZhEZQeMV4jAlMUqSwORThozDeTA9PW0gBg7Leewwes70C3rYIgf+Xp59r40AiZLGkbRqk0ALANXmp/8+H32SnrVzuFYAkANA5JKZVmin/LWnJeiibOec2V7zjhm0qFQNLqVFHFlXVe7ro9BYBHlC3K2hMCaW7Wb1/76l122WUX2to1Ar2lzJJ6BgIItdTExIQNY3+ZnVuwu783gFLpTOzVAJML/ZZIzbAmqcYe2a4cJKmrFud9Ng0APjsnizNIsxyrBsXJkYvSQu2SdWiFUPhkp8nX6TfrfzxjI08VrD21kTo12jB5Y7o/AuoL2OnNo3zxN5HrUocyg79HGmtt47r1ZLwFbOZQP9lJrJmzENdk+vixrQpNxSR2sQRqz2YIpCh2Z8rXmZsYwi501AqtY7bqMtRWG0YtnyJQRsFUmovBOGt4gMyTaVu3LgGQDdmFoaKI8wJ7iB/VggijIAoJH0C2D9LBKSqxA3TWZIDwbq65TCQpvFjTGYdQaG6PkFKpyHorQiYzy5qUD9n4yILteGzORge1liWsFoKttlF5d6x7IrTY1xKxJqYDyjhlwiiKRhaVIo4gcHwia8pEsMue0uwsE0huPdA8qzCCrIUiAZxiVnOgTCCJrEtzf2YZ/9kC+8YIJNI05Cljd2Yu43K+UqmUNdQpf09qpkmAfggkP5loU9Moi1Ek0mkwOIYiTNfIrdMeGEGuFmPcS1AiAikCoRpmIY9ACmnplJoqR27PYHADlrbYpUIkjE5gl4jiK1WDsoWVQkorNTa0dNTaiy9eawdR7j46wOdh27agPUfrL9cipeC8yCRlJ6mZxGUjFSCQZm3i/rstPHoA4mMI8oq9kd+rtUSv0zwJ6F4y830ikOLz9ge3huyKlzVCNMxRJ1k6as0Ql6H12j1uuNr4uDCPQPJIWY0h19zhnpMgTaRak70tai7t9+U+A8YQ6yPvD5LRE2Y+av+enC6Q/+OtdXwsBDb7NPPnUJ/ffrFj3nYcQDGmTYy1SmrLEuNhnn06UNvCfOjC2hArT3ngKZdR6k/usQ8Vn6dIgzzXSUNc+9hT/RBGi+x/C8pLivJ8xL+DrLk1vHcdc3M18zsw1WPT3U9hRxixCy54sWsEUW5cNj1tMXbWiFR53Js5VKJjrA0iZ1I8jyxI8cZYKKJcWpQiTuehNdVxe+ytPCPqnGZ5tlIOofZ+WXwqQ65jWSc2d6jw6rEmZewEXIMQa5WaAdSmoyJC3Bb9ymVKk93YSM7WHOTnoLMhlDWqrEhF0GZQHPUO1JovttlGs802lWXtVS2Y6olADSKsBWuE+F+0aZsrHLZ1a8xW1A44Asmn+6x9ijEqAqm3J2jf/M6P7ZrrTrNVK+sYv2qC4NogkLT/nHLV1hO+llcPWK1AtQLVClQr8PwrUCWQnn/Nqu+oVqBagWoFTkoFXhiB9CwZSE8TKRdb6y8RSD83uxlrN1m4OQLpWjttptt++I0t9q+HAnbZjVfbbWfie42hyeGf3muf+PG4Jc58sX34xlOt/jkJpAoB85sSSGWruudFIA3Y9z52tx25+g323k1p+94n77R9V9xsHzjTy3lxX1UC6aSMz9+Vg54sAkmKA4HsToHE/7RLieCAZakMpAyB1VDXfASQdQoAIAz6o7yjh+/bYp1432/auNH8WO5kAQ8yEEuyCtu180k7c+Vau+fT/2qTR3ocqFyzcpm9+kPvsRJKmpEj/XTqb7A0pIsLwBbEWVbe6O96fYVYqigY9HN1Cbs/AWccoO28ryAWRCA5wFrKo7Ltnq6DsHLlmdx80xvtlPYm++i73k64ehTrtiDWMNM22DtgI9ji/OihbdY9Pmv3bT9iecAVPGGwCgJkksKkQiCVLezkBiQixlnnldUfUiAJZNTvPNUCFBPXdsHp6+y1V7zUvvEv/2wXnrXOVra32iRZQ13LV1moZYW9n/ocnAT8cDg4UAukhXInZEsnsNJTgdGdDvAjYKoOlVEIIKYhVWvxJP4rdPEqb0K2eCuWL7P+/n4HFM+lM2S04OcPEN5AnkaM050BDE6QLTECmOqPJGwSRConKz6OncnNOPA+AIkyy88bm5YBqgPqpVGIyfaGzm1147ucD9FIFQKJ2i+q090ha8c633XuEcLSXTZImWSq5B89J4GEEsoRLqr5EgJpkWuLOAWSrOM88oW/ufwNEQRLvyoEks4yLwsa7oXs2HTUAgRSGGJQAFwIAF3gnl/eWnwVAUm9jCAIJ4D/HG3ccc6lg0u/6bwL7OLONXbnlp/Z11FjDIE7ZiFU5Iyne3EMrPfUQpVvN6Z1PWWy6Hj10W9CILnhLlmaRnnlOGV10TFFkqfCeS6rumcjkNwBNb8hE5xyR8QNALOnC9O89wikBcA7EQ5hZUhJvSD2RtZMAiuVvyKiqKxWkrLEuzceeeTmpVOYlUk9Adr8QJ3imiP6rAAB7PMAiFHASL03B/AYUsaLrO2YA7I9E2orYssRSE51YNaKCqiWIPY4tpiyZZKKQrZjsg5TKL2X7wKBwxjU/FC2luoji0WBt+qClwJJMoYQY0IEkrMZ0zxzKiXszfiOUhcdXwTx2Oiwm0dr2zrs7OWoJrCwe3z/HpvjMGDBBg5tf/buW+zil1xoGcbQAgSD8tcK5IDUck4RVFBZ1Cwljrnpuj9+xrg9Ef/Ydc/LvXHyNIHkrauVL89aEmMr1nMpWkoQSFns3b7ypbvt0ksvtHXrISkC1EVCImDixVLcJicnbXD4oKvvzscnWJfM2ts928FTTwOMRXwVghCIoLDSvQmFUzY+tmh79wxZd48TD0IogbEDitewrLY1k1/VmbTVKzuxE+P3AwU7/ItxGyQDqC62GrVKPaQKWTiOcEFRIwEaa3WWF2fqGAsA3MorOmX9BmuvabKJ/T3mG8RGLw3Ui21VKBOy6SMzzs6urWsZaxsqDzJaJsZQWo71mS9JJkvnmK14GSe+esAKyRFHyvipyyJKirmcz37640nbfGbYulbWOkIml4VGgqDatm3OOhGrd60MWkM9Yy2otVE6VxQNEPayu3OqH0eK8m/2pCLrmAgkzwJPJLYsuSDuON/CPGqnYbMnHs1gh8hdKoQgaepRf8bJeYK05Jgl1KCJOAokKXsgkLRVKhdGdnsimGRjJ0vVkiPeYTDZeytrQdm1zo0ItxZpnStb2OmsBNzPsTfOMD5nUP7Mca7TXOfsHE0g7IkileawGxPJqq/WZsBzCKRSKe0USFBDbnykUEupYaS7HyUIayICGfYuMqdqVBfOlx+K/E9Q4xDzH35WDofssVQ30WHDkU02UapznzVChp9ym0RYBSDplf2U5/zbuhrsokvW2YGBIXuMXJtMuFlJProgBghzmjVM/EqADDRV2JHJ/LwBFdrkT39g0ckjlGaUtYfXQqj4ZFXILu0IJI7ktKjMj7pkwW57i8+uuaKduY7VZXZGYjrvYxz/rAwkEVXsQBBBogc9u0CvzFKthFhflHfmg4gVsV3kurSOlicnc4zz417qdTrPOUg68WZwM5aM0cwwjVqbTKjpXMIe3j5p9z1uNpll/2Jty3O8ktRM3Ht0jVbXsRqJUJO7dyIzxWiJQHJ7BhNPKi0pkwpSekKu+GkyCaAKo3PHEab6WZE1KcDErhdhP4NdZBYCd3CfFUaPWAdE5ptffyNWoDQKZSDUWBMjssejBgHW7DTk2P7eIUjmCcYzax1rrp9ipBIxqyfLLKy9QjJmKiXC3+XB8dwyPjlto1N4WLK+699r16+3BjLmpOILoTqMck5+xnLJKZ9lkysSDyIWAjmDkjCHjeKqDa2o2LHTWxhBtQd5RGOQastIg4hM2MAQC1X4VBuZIysSlaJrfmAzamQ+LUJ8tfAslZkfQoF92DZAIK1sHsUOk9w6ccCy0UVhuLCQtP6BsH3jm/fYK6+FQFqFXZ/sjxlbOjeRuqe+cseJWL6rx6hWoFqBagWqFXiBFagSSC+wgNW3VytQrUC1AieqAr91AqlyIRPb7eOf3G4tS63hCmO25fY77PP1V9jtG7Y/TTq9MAXScxFIZWXSs2UgHfezY7lGx9RNxxNI+654p733zF+VgVRnn/0gJNsSIuvKlhN1V6vH+T+tAieDQBrc9YT3P9YAUB7wXVGGeN2sFVDahXaXSQL9qQD5mZ5B++7/+Iwtq2+2dWefbpsuOMfqlnWYj+7RBx9+2LoANu77l69baSZj47TXvvbWm2zNS86xPmyRfvTdO+2W33s7HeHAzZAg88rOEQCEoslTtniWW+pflXphnv+rd1Zbih5QP6wLaQeUE2LjlEYCT/Q6T+ngdfuKdAnbIw/+wv7qQx+wqy44y/7sxuutMNiDOmcvIfdDNjg5g01SgpB2wryn5+0rP/yFzQP+BJINdKwqE0XdygIJHSrjgXP6XFnZOKM4FyriQCQXUF62uvMphJ7zufyCdXbOhlV277d+ZO+5+VrLETbec6QbYoaOb8Lav/LEEZsCwHTHU31lSSYIvmzPFgbdVF6LCCTdm5Ymum55aXN9vaesQMFVz98DgDZ5AJ76ulpUBRnr6eu1WtQT6YkZQCnA8QzKAgD5aTyrcgB0BWrpB6BTN7bAdH9U9mBcFx3tWTpwawlzj8V0LIAS1AABFEo+xkhOddc9oey6T0FJz8o2clIPVQBUEUhhuqWl0nKQdrkLXsClV0ePqqh85ZW1IPLRqZKk+FKWis/aG2gWAJTyAZypXzwMSu0UXqIYRSI6Oy7vKJ55oT5OgCrEkUgup0qSeZKgYAFCGibeG1znvjs7vsmxkOVRiXGmKxRGF+GeNvGCl4OYvzzZCsiZt08cfsoO6pZzfUUp3sr8VWVuVK6nQiKpRhU7Of3ul1RI5TeIdHXv0Xk5ANobZy6OQSRNWdmm4S51jlPp6K8AyZ51mzdX9efSDKTnsrBz1+/UCSJIPTWUs2Aq11FYZOW9ldeJxHF/52Wae7pPTsWkseQCvLzj6GeVL4//8s5N90fvFzlcqUOFJNbPKvV5hiKxTJ454FtjTuQGNW9taGZ8pyC1ZVnEvJfqzqHSnnovCpAsqzrZ2YlQEmkkIqzEWPLsvhRsL5snqUWkuNGfmhNSmUAw4TE2OTmOEoJueADOkZEhVDhpFJdBqwV0TUE6jY1N2Difoett5txewjx/2abNduU1r7DeQtpKqAo1j/WZAtBjrIslzkNg+2mv+7NjRTpBf9v1o8vLRyqPaifX0hjRv6m+RBLOVssrooj7uUzQvv2tB+y00zbZ2ac3Q0rM8HrJJSAmsBVLQ7I/8ugWa2tX3o3PZbNEQ+SdpPwoTyaoF2AxKgUBs2HUDOnZuD302JT97Oc5y0hNySnU8p0BK8a9zM4/B8AYeWZLbczWtLba1GHW356kHX5y2lqbaCgg06gIWSW2JaB8G+oNjm5jZDNlGxjr2J61YwHahVohqbWO7J2F/kmrLcSsptRgw/uHLYQiIhFMYV+nHDfqzwcPDfezRmYgkLDQah+39VeRjdJ2iGaGMYuFNab9kMYplLZJu/OOflu+0uzM87CrgpTsPRSy+382aMvaA9aD1dxbb2oBOJ4BHAfcFnnoi7HPcG9ZpwuA3JoKWtmKrKNZiOlQDBWa1I+sGQWUt4VZ5iikU3rGj+VrzvbuNxtEgQSPAYGRso3rl1sj616KJoai7LukBpNlqpo4xHa5PRqLREgaH+Sd7CQ1Z7RbSlWktU/jXuodjWMB/WoAWbomSSUiglVEaQblj9S26WzeZrIQSNkFp0AaHJkkawaSnc/UytrR1gC4vwhpC2HIJqQmiampKdQicUeODo2P2kA/xLusybhWP3X1syfEGWvKk4txHrJKU34MboAoaFmj44yB2Nk2mK9h341wn0bI7puBsIgxxiCXuX5fvN4aO2vtopeTgTQ6ao/sgciIdVja+Vl6i4I0I26x1HOKstjE8zDuk9OjVnrgPguNH2HeTVI75emh3BHB5LZcnY8TPbn6xUJZe+sNZq9/7Qr4rTFKDfPJ7x3XLDWuyHHXaFDOVJMdnOxfHXvlWdNFnSUczzGouXLUU0S4VnaNC51ihDVA5JFTk3GicxBGE+NF9mHGjLiWPERRqdG27knbvY9ksZmlP6QYQwmGYpt1p8j9zmi/SrZZrHGZlRgnJY0TqWm1SKIu1vq8wIUtYgXHACdeC+UtzSGBOOqbsJR17P2omNQYUGB/L84wh1gX/OkJW5hFqUe9ahZpKpkbtddd+XLbuHoZDTGyosy6fVg1cOspf2YpzoQIxymyzbAx1HOIFGeav3Gen6Jcq56LnDLUKbmpISR9NFGLDWajNUEc1ZCduchCOsPn5+bGXH5TUDlELseJnZt9OYu0rcR753lm2bb7SRvm2WbDae22+tRG6+qEsAyMsNZLGRW3Qz3M59zZrEHLbRyVZY73SPGuBoOGVL0lILx9FDufnyDvq9s2rA3Yus5pi6BSC6vhxTVKQPIW4zTe1NoX/vVOe9mVp9rGUzsg0LQPoBbnGU8KqTOuYgJXv6oVqFagWoFqBX7rFagSSL/1W1A9gWoFqhWoVsCrwG+XQDrNHvnLLRa67U12c0ef3f5391rhLbfaxY//s/1D8Ar79Ova7fC3v2R/UbzkV2cgfTtuH/2bM2w/GUiHr0bhtHkpcbOE5Dl0j735i3l7/4evtfWHjmUgXTlxl93wjYj9/V9dbi3byVT6stmHpI6qDJLCk/bxDz9q4beQ1bRpyimQtpxbsdArv2iJ8mrkS5+1f4xdZZ97XZ1t/eI37CN2EbZ5Zp/+wBIFVtXCrjoFl1TgZBBIA7ufKIPPZQKpbC1WIZIqwPhStYR+NoMdUZbco4e/8C1yKEa8zBLs2i657mpbduo6fOdz1n+o27p/sdWO7j9oTauW283/5V2QNT57+LFH7YF77rU/+hPs5Ja3AdwBroCmyJqHRloHtCkzQ5CyA8gAEnIBQDN+EMWzTnZmAvvV8q6uXJ1PhDc6syCBdwKx6f71VEIB+wLqn6998XN2Rle73fzSC21h+CjtvrR8C1GNARI2QQ6gVOqeydoXfrAFwBGbGJErAM/6elYCyVkXSWmBHY9UNhxKVnleaDwECJYqYcCSl56z1hoAlCYPHrRb3/hGO7p3nw0NDFsNpM/uoQn73h5C6qmJCAvvy7UMO+BZJIIyBUoomfxSBwHENAC0SBXRWsufgOd+UqCVIzA/PQ1wFwacFcBUshFsBOsbmmywf8izGZz1gO4M2QTzgDkFAJmAutcBW50NUAQLPt5XAqwsYI0TjifJoWgCmAeAJQsmUMLKB7AkVwbRBD67vCKpGRzx5ZEXUmvoT4Gbno1PJbTNI5GOEUgiEwQmeURIAaDTZdCUCcwKgdRGnRalgON3IRGFVFd/ikR0BJKICd3mMhjoiBWnTuOYylbS3XBEkWrskV96jwBjj2wSYQWYV7ZcK9FdrFeJHApDWjVynKs6l9mV0SabpTv6U/1P2TYBttQ5p+spn/9zEUhLFUhuLJVJmsrfy9yXO45HzpTt/hzRRbXKJIDGvIiz5yKQdLyK0ug3yUDS6yuk0/EKqaVEcYUQrLy28r4KGF25jqW5TMcv2kvJrePrUXnt8eqsp0mkJQSSW4Nc9pLPWsgCE4FUw7cIo8wcUhe+pC7TV+R/s/cmUHKe9ZX3v/bq6uqu3heppda+r97kTd4XbAM2GDsETBgIMzBzxmQmcTaSSZwzM85855gvcyDfDMn5DgkBJwQSgoOxDdjGG15keZcsWXu31Pta3V370t/vPm+V3VZsLGMLn8lXZZqWuqve5f8+7/O8uvd/72XMazxpDIpACkPmSH0kayVnK8W9qvfWYf0UI0tMmViytNP9FwW8zgCqjiEPUXe8usyViZQmw0OZXyKqS3TeZ+im1227hHvwomXL7YzFXRZj+5ded7mNE6CVhfSNsP98FjCUAV1H579PShfG3Nrrf/PkMr3rv7/8o0sWbEPzSMWiy90TUpR6JJkIBpGQmidTab9973u7bP3adXbGtm5+PE0FKlluXUxexAAAIABJREFU5UZ+PwPB8aS1d5AZxLyTR43jn2+iJpDNAOz54qzLfJHKTPaQmVyLffs7w04F0rOiw9qYgwYPTNuRvcchYKhVN0RBcsYQsdiKdmoxyXEMQJTMYBnXstyS0xBP5OnM69ppK6wLM+SUDJNxkm8OYDuasKWNLVx/5r9WPkdti0OTWG75yG1psNw4as4MNnf8l6hvcSRZKeazwaE+iD/A59i0ZXombd11HZZbdMwKdaO8U5c9aCk/NmD5Jvun7/bZqrVBO+O8ekc473o0ZSeOFe1M5vJsbsC2bm9iFiErT0oJAPpAKepy6jJY6GnJ0PqVg1HIKRtH7QDMy5oidS/5mYwKstvLofqcDVrfcdS6+4uoHCDnsTBrb6mz7RvXWBvzXpB1JQ0xKqWIPyK7uoDbthR/yqBxVqfSzmip4HuBsefIZJEJDgL3SN2Qs3BkjnMWj8xuIk8hApyFnazEGMcC19MQAXMikdJ5bGhnbWBkwmb5s0hHzaCLF7fTFIA1HcMKXo+1CatCMhBjEIf1WO+Nj4+i+mDdY+0si5CVNSBjKc5xRzmOMDXmVuI4ICEhIEUgFeo6bDqy3Qape5aGirEJrs/YOMpDlua4bNZQMdW3W/PiRjv3itU2PDNtu16atny4EwIJEkdsspNaKVcNSot7q6zMKjHufGvActT3xMMWHO/DZpNxhwJJVrce4e01ywRRioWknPShePRn7Fc+YvaJjy2zmG+cgc1F4VgKXDfZwOne0RQeUNaPI5/1XMK8oltMm6Q+UYizoBR+WBQWsIl1lpG6QiK1KgqlEAVURlqRhX9mYt4mxqTe1vrAc9B8wg715+3x3TP28lGzyTSEEla8PnZSYEDmZaEbTWBf103+WrsbH9q/6qB1N4A1Hf54kEc8R+kLArMYpeEBi7l5Wa+SfaTnlqDsFGU1l07a/NyMRTnOzCSZYJxzU6hgjf60pUaO2uYVXXbF+Wei6cMml2cOPedoDLlMN3asubqZ3Ehles1Mo9xE0SYSKUuzSpkxprugxPiSWjQgQgkVVH1Tk0WZW4OMHT8DKqCGDBo0ZucmLTM3xpoPCcXnPGUY9wDzV5bfyzIv74vbC9gO734RuznirFZuNDv/3F674Kw2xmbWZiBtR8br2d4OMpc6UJhDPvO5MKooXcxGciLVmFNy43+Me+y4bV4XszW9ScijEZ4x9UzA8zBqu0IhZnOTTfbX37zHzrt8g23ctIT5Ypp7n8YaLAJ5h237wKF3PXfXNlCrQK0CtQrUKvDuK1AjkN59DWtbqFWgVoFaBd6TCrw7AmlhBhKHs/Fiu/usA3Z9lRw5BQu75fsftD/8xmE7Cr6z/NzL7L/duMrimUP2ja8+ZN/D7STUvtL++62X21oIn9ds73jIf+qvf2B37gVYCibsc//5V+wDHeN2/9sRSJa2l78FofMilg5be23TqxO29lZymzpG7P6v3mP/b3/J1l6z3jrum7bLFhJInNocx/knHOcBjnPx2q32x5/bgXpowesN1n1PkJe0x563hP37nTH736NragTSezJa//Vu5HQRSJ5ywQNTqtk0JxNIVZVDFQCWaiU3BjD46C7b+/CT5kNRI2uqaciGHR+4zLZdc6k98czTNnLomPUdOmIfg1jddsZ2Gx0csr/9xjdtYmjErvrIh2zHDdfYFPZoAQAPdZtLNdBADk85JwjSUz2JBgBvc0SAgHRHHrjsGylm9C7mAIfgkJMCKCTQTgSS3qnO3P/2J39ijzx4v8UBa754wxXWBlCUGevjt+qaJ9ehqdWmsXl55sgJe/bYkB0ck5cM9kWyoVHujrqOpV8RT+LhNJVubo5PiigX3A0wCAAjIE55CmHyEeqwQfvsjdfZT753j33k4nNsER3ze55/0bZs32aTgKgvQcDd8/Jhm3Y5MZ4SxKU4CaMW9cHfgQvhd4CuBE6h1lLXfQN2gW0x7GHojg/RjR8GIAzyHnWEi9hTloQA4nqsuwoCxTnGuWkBvQpRF1CYs5S6eWV9BLAiW6sAgFFWKjDsfQLBOtfx3tW5BKWUskUgn4T4AuIUFMjt+r2l9EBx5FqmXyeQ9DNPBQMoVyGQPHLAU8no9frYel2FJAWSI5C0deU4iEjknDuaycLg3JTxxAhxBJJ+J4WaLN2cuuVNCCRHGIkQE9hfIZCU3SMnIaekOYlAkjWiU91wzRxxI6IKELiFn314yVK7PADAybl9M3nCHuHaZQHS0o44q6iZKudWnX2qBMubESYnkyXuM2+qQKoQSKqnG4N8Mazd5z2POKeccWAor6oC6XQRSAvP6WQCqapCWkiQLaxF9dhOtR6nSiCBSzvbwaqFncLoHWHk1G9Y4mEPJeAyEoUsZTwUZJnpcroAfZkzRBrFmG/U2Z9XZgc71uelyJzGYkm5RfkCnebclALbZddYQpVRBGxvpKM/Ryj8xUtX2ofWbrDF3J+DJw7b1Z+43kabyBjDQqot0eos+qSIkErD3RNcr+Uf/I/v+UL1dgSSMnzcOBGcLZUe9clkg/b97++25b1L7ZyzAaRR+jglHjdKAEIoncHmc+gAZJ0C6OfcOAwA4ApAzzIv+LkRZeXkycMiNBvN2w9/OGtn79hkS1cmbOD4Cdv1cB+WgwC0KxdjYUY2EvZVs2TZLG3ssmCSHKD9OYuXOyEN6lHlQCCxtmh+RzdmAa7bOHlkA+lxi3di79bRah0AwLKOrGvAzpP95sjeyY6nLZSrswQWeFE1DzCvFSC/uyB/h6YnnLKhHrA/HSP3aMW4rb4WwLtnANXLuFO1Gnk+c1j6zaUb7J/+/igWdi129k7l8szYT344aa2NcVu+qtngwwDLURkFRHKx5nH+8IRujcrkmfOxVcxnUXYpP07Hr6wZCWWotRSWIpDyM6h+ZlCBcrx9/WUIOp+NTyifKGNtTSiQVq1AuQF5hGp0ZpZ5OgDwzXZEDmitibHDOGC4CEkpizS4RBZlWXt1f2lMq4lAZIPmJ41prS912DlKmaR1Q5ZgJYh5kQGad0WqZhjXIsGScznyjJJ2nDV6CitUzYeanxYvQpUKESE7U+XTKN9IzyTanlSwc9jgDQ2iYCliI6c5CgJJBEAjw065fyHm3CDzVhgFWkMCdTAEUhZifiq4BQKp1dKRBggECKzhMStCQNRDwgY53kCszeJdcTvz0jXGymZPvTjJU3rCsrAHohicb56aRioKSEcgca21UMcgkPxPPmLhyeMQS+TvyE6Qa+DmKTWlqEmDhgk9U/hZ38K+lNEDY5/95GqIrwmuMeQkzyU5tqUmj6IUpW7OkeBImYJ6ZsIqjp+55xBIyoiyqjjXYo5rAiGn3CuVUOokfU7rrWoW5PizNHCMDmVtbJRrwQbCqH6z+Rb76c+O2qPPmMGnktED+c0xah+zzFEl3lPX3gOBtAiSI865QORoTWb7Pua9AFaOfkm8mNNEIM2L7BX5KzKROUvWiPMQ4mEyjaLMbf7ZCSvOTmE9SBYRdYlSu2CBSiMbLM2MYgiXsat5flnd046SknlBtXUqYhH6PhSajTSrYAvHc4wyv9zJ8l3b01uDLFqaNzR23byr7DCaZpTH5uNLpJ8aKPJ4H2axDMzMTfBcwjzEGJYdp+wZnXKJc0imUV+hNtz94qv28n7yzNhVhAzc7sVmN1y3zNavW0zPUMhGxyKQ0ctR4LViUYfSiOcA5W2KhI1CWun5Qdl0GdRO2dwJ274pbptXo1glA6lKIJXDUlTHma8a7RsQSGdcuNa28G/CqC/JPCZrvawjkLZfc/g9n8trG6xVoFaBWgVqFXjnFagRSO+8ZrVP1CpQq0CtAqelAr8wgXRajub/4I0uJJD+Dz6N2qG/PxU43QSSs6urAtlVQqkCjJ9MILkQ7lm6TIfH7Wd332/jLx7AkV+ZAgAeADgbCGWPdbbawX37LULH6cc/fQs2ajnrf2mf3fWXX7cWwjOaycG4+fe+aHN0keZkh6Zu/UpuiR8wzuXbANwUAbtkYyeApWqRJZBToJkHrb+RQHIWZU65EbSJyaT9xq1ftIH+wxbDkuzTV11kS7CSKs6OWyJKRzefTqlbvL7ZXh4ctxzd7d994FEr0vEdwE6oCngHnfWW19jsZZPLlkvlktpGVBQAIARMDkBOWRjO6gdAqh7wKAII9OkPn2+T5DfoGu648Hw72N9nTx04YvsmspYUxyMCSNkwUsgAlgh+dJ3f6irm5458obu5LhEnwLzFmgED9Wpow9MScM6Pqmh0wAuf13XsJg9JuRZCnaSWmKUOCq7XKwPgK8si5V6V2XYIkNbopi0CxM2jxAqH6h2A3LtsNYQUeUAA4OUyFnYcVUngrByw6IIWyO5IJI0VoBRnU6aga15VAkk2OXoJuNHLIx4E3FUt2zwQz1nYOfWW93PVGdzLBV3r3EKch/6OhsORiAKA9Kra11UVSA6McvsBqFWu1wICSQqkkwkk77A8BVKVQNLn9T4pkJr5/EcWL7WLGN05zu3+wozdM05uggLmBaY727SK7Zx3SAvO01MTvWYRV/ndmxJI2kbF0q9KzngKJP3Cy9py+UKVe0AqBM92DtOityCQqsfyVhlIb0YCnXz81c9WCSBX84pVXpUQXKhgOvlcq7V5twRSQVZasqeqKJDaASyVByavSikxpCYSOD6HekX5KU7FJ9CeXI4oxE0UIkivahZSleicRbmksSlCJODmDNlLyeKK8UPHuwhtAZgaHPqM1ESzkLE5CCT1swPT2tXrsa3rXGwdzJ0DI8fs8ls+YoNNALaQjM1RVDHcP8oZiSgHqUIgrfjQrQtGy3vzxz0/vnTBhv6lAgkmwhubIlT1xbjJksNzzz3YAmONecH5y1wHvzJ2lN0iuycpAiam+gC8yY4JYy3n1C8odVAiTY6lIXS6eA+gL2BxFCXXxFjZ/v7bM/apT+20ppaiff/uJ62H+WrF8vXuOs1CviaxuZroH7H6HGT1NMqZEzTcxHqYkyGomavyut8hsBuwmSrzmUHuuWGspha1d1szShcpJ0q6rtgURphf8lh2FiC6I1hXdaHK6MRSdVTKS6wGF/cstX1HjjobPz+ET75p3IrrRqzncrKzulFKRaZQr0IuMrPM1zVjaxqwf/jWMfKdmmznFV3kAU3Z4w+O2CLy8zZuAqUOTHM9hyFwdO+jPpISiMlI80US+eu8L8GxoGAlSylAzkwQgDwLSB9GqSQFSZB7pwhwnZyYgVCK2JFjGTvwKqRaOsJcO2fNWPutXb5M/D/kAjangN/SYs3SUFFiMtB80xiLoNZK8N5GMu1QoMr2lWuWhhSYJaNwFoJKNUxBphaYU0WMhgHPRYzG4zFrbGykNlLQVEw/ncrPIwRyvD8JiTM0NgWBNEqWTNKRUbqXOrsgcupRXqJY0fwja1Q1LOh37e3t7mcD/VrjvMzEQB0qFZaWBoYdS603p4tI5VZsJEMqFIOwCrZAEG62QZRr034aHrAaS45AEE2SxROFjEEN6CeLL4wya/0FK82XaLKnXxKB1EiWGMovF3rnrTmaC6QCmoeccF0T3K/12FAiIXME0nzgdQLJvV1Ehpo0aJoQuSXlcJjco2twgvzCZzZiiYaFXX4CogMVNMSzyAqtdPqfekZYKd38rNwen1TUjhzi/Hi/1kdnV8iXDk/Lt/uMlFsUQblSUDUodgrkMM6h3qJhhp8HI112eLBsP3p4yF454lnb5oohy0E25UX4MqbDnb0WX7yCALIOZznrzFelxIaYKkhlBuE4T3DTPASwBpJrPhHhpbVKtsSy8UQlND+DwornoGBqEsII8ghCsAGVUok5Lzk6ZFmuQSNqKstM2+ZVi+2S87aaRDxR6itVkHKdwhBVylUUKeNTzpLqKKKN+bGApGoeIklPNXqG0RpQdA8PEFTcD/rSM43LkULdPA8xWSIsrZDFBi/H80YlT8w9azL/pyA3/dyjRRSQP33iRTtwZIhzZp6WapdNrVpudtml66yrqwuyrsuSU50QsBFLy1pYTTIoAdUQoHmhqGc+yP98ZpKvQUcgbVqjfCcIJNm6yv62QiClphP2N9/6gW06Z6WdceZqCKQpzofGRJRnNQXSe7N21bZSq0CtArUKvBcVqBFI70UVa9uoVaBWgVoF3oMK1Aik96CIbGLqsb+3f/PCMrvr1h3AkbVXrQLvrAKng0Aa2LO7Qoa8bmGno6oSAdUMpIUgdZVMUufy6OiIZQCafnbX9y0wSVc2HbcBgIh8XdAuwDt/aGrcztx5vrUsJ9CcbIufffuf7aUHHrdGumNDHU32q//1d63QFrcZCARZogjAlU1UgPyIiNRFsgsDfRGJJAKpBBAruEsQkcvVARlRRowykERMKF9EtkXztH0raHzPK6/ab/zGbwA4ZqwOQGkjYOaZq3qtp7XRCjMT2B0RcA8YvX94wv756SOGq5AlhbPSVZuXTQ22O4KWXO6SVC/auUKWhQhVMqICACrap8LplS8E/OqCuaOAEI287VeuucRKE1O2F/XRkhVLLQHY9kr/Uds/MAnZBogkcBAAXPSbrHQE69G87CzWhLcoQ8ADX7D1aa4nhB4gFQJJ2QrRxmYHDNYDjowQpKGOedWhravb+gdOWCvqKtlvzZJnEZVNoMg4AK85WdnpRAR26fhRJAVkAwjZFZLWh5r29K6yacK7Z6ldoTzrQLJ5FEg+ro1s3xx5BCooAskD5r0MJL2qFnb/kkDyCCOpQfQSOO8IJAAsAUWiBIW2yXVLuRQJAtqDbDPC/qKAYSKQXB4QYKEs3aSi0mshgaRudJF7P49AcioqkTJq4NeogxhzJA3XTfWHv7QIIHqbCKSeZXY+HeAa70/z+7tHj9sJgMIpjofEHG//70CBpPdXiRYpoZzBnjttGe5VyEkHqlVISqkI1PYuhZoAT05W351CT133vwQC6WT10UJC6d0QSCdb+lVnxJMVSAsJJPFmsrATgRQSUE3xRDzLQk0EkgByXSu9RPgoeyPC/aF9SYGk98pqUdfZDwmhsSIbSpEWftlsQbQKbHX3CWo+3R8iSdz2+GwSBY07Z8ZGfSJq53UtthuaFtlGMsf29e21s66/zGYXJSzc2mR1OQBOrJLyqBJk2eQpkIK25vr3h0By41TqI1mcSZFIuPz99+9xNmSXX7QOcBXVAPe5y4fyRTnvCUcgBfl5PCEwXEH1CWw4U3bscMq2bN5ifccGUVRO2ppNK+y53Yfs8Z+a/YfPXwZJNYgaab9dfdlOW7P2PKcWmcYmdHp8xkaPDtrIK8ct0z9ldYTAdUdarDCORaDAdo1xrmUcIi9HjQfIk0pCYC9p6kTJwv3GXDnPvdkIeK37T2NDd0M0QF4V1pstzHkD/cetd+liNx7G2W6DcrBQUsx3kYOzbdwazgZAbh+E5GB8SIta8qNAAk9Pxe3BeyatpydhF125mPok7bmnBlCImC0Sf8R80YEVX3cX+Vusc259ZP7TPJkPdNn+V5N2bN+cjQ2xFlLqaD2KoUYsF7sS1sF4bYaACTPnDQ8Oss+ADY2k7WgfBD9c/zh4fjtKrY1rV2H15uPY01jKFWw2W7ahCZQ9lci4REMURRc2fm1kA7W2YjcqxRw2r6y9k9NTNkku1CzjdposIc0PBcDyeKOnWK2nmSOOMlUkh0hS2RKKiAtVCKUCa+80auJh1MWDqMRGWLcyKFbVJNGB+itWT3ZTcgpeAgKJ7YiwKkAWdLa3WiPbHugfsJFh1GD0N+AO6yz94Npcbo4WNG5DssAglRohUVAgpYKtNu5bZ8dSLSj2yPIJYpuI+mlmbIi5njUbsiyEXZuPnK1FZyy1eE8v2UAoznxsXLaTmiOrqhflD2o6FYGkhZq/x1GflXc9btEpCCQ/RUY1IvbUzV9+nlWYf0mWYk4VSY+azD9nl11o9sV/t80RSKX8mFMMJaWKU2aRpnsJnPgWZozOs26UID58UubwpR6NMM82WlqzEB4Frl1lSXQKJErt8o9CrPu++TiEa9ZO9M2Qt8ZYQVk0k22wh54esl17SpZi7sgWyQ2Cucqzds+xgdDiZRZfvYlnp1744DjXHZUWxLcaNkRw5XkeKiiPSxlNsi3kOCPKH9LayvNXhsyqMqrMAARQiXs7mxzhOStrrXGsPunQSNPgMkMu5DzEpZS/9cyvYZpLElyr9au7bdPaXhTiKI0geOrrGEdcaD/klqx1y1qYK3OkbCjT2ObmITGl2NRarTlFJHIYQl/jKBqLuuYV18ShnCMUm3S7MF9igcczh8h/Rx5xv2f4bB6i1x9thjRM2EOPvWAH+oY9Ug9Fm8abpvwVy8PWvajNtm/mmTOxiXuhZOOoD5WL5eeZtIG1IRyOWQZlXQGirJxLWm6uDwu7qJ21TclkEM9OAg5BFtK1470zLfbNv/2Brd6y1HacuwFl+TRjhvEgtbsykD7wanXZqn2vVaBWgVoFahV4HytQI5Dex+LXdl2rQK0CtQosrECNQHr342Hkob+1f/cTs1/73I1240qvG7r2qlXgnVTgl0Ugva4S8cgbpwgBjBBoKuClaldVgDBIobhJj0/Y8LNkw/z4EStNAbjSaa3OYXWPb7tgh136kQ/aZAAPewCte77ydcseH6XjFes08iw+83/9kWXpLs5UVEY+Zf4AXtQBSoQBQ8qohoQF6RikQipgDSciyfuZVBnA6OrudV2jIpoA3tWRq5wA0J57f/SA/dmf/RmWQli4AX42AuxsWtpuawAX47w3DmjR2Jiww9ggPfTCQTsBvpSn8zkNYBOis1a6IxFIzlJN+5NSRR3bToWE4sYFPLM/gCh1fStHSAQSCCfWSEVbgmJoI/ZQ6eFhZwW3fPUaMg1S9uTeQ2Q/8Tas6NKAhEVUCsJR6gD8BLLkZccHoaNw7jDgs/ZZgEGqT0To+m+zFlC4AmB2Syu2MnSg+/l9ajZpJ04cd1Yt9YDZGXKFGuobXU7IDARSWASE6zQvo0Kis53zL2LPIxKnjHpK5zhPZjh4jLVgddPQQsA5aqQx5WXwC5FPfqkYuL7KkSgJvONDRRRXIo4cKF9Rp1TtlgQEC257XYH0OoHkiKSKckkEkssIkb2WkFfVm08mOBeRRa5fmzpHBIpxfPqZLPlc9oPwJ4nONFY1MN6GQNIV0thRXlJVQfRWBFIndf3Q4l7boWByxuUeanbfxAnbB5g4DlBJeoMj006FQHIZPhWi6TXiRK3hqpAsenSfVbrcVRePpOSXEqKpw1zjvkJmKgdK96SzTlpwb1YVT1XCV9v+RRVI+qwAPFffyjygP3tKM08p5o69oo5aqD5aSAx5hGFFcXaSIuudEEgijlQm8WUikJoB5CMA21JuVbOacoC2up+rxy2SVwSSFEiqicaZLNKUgeSIWu5RP/dPUFaAzm4pZDGAUb3m0rNe7RiIQyNDzr5KeV9FKdPIINN9U4Lx2NLQZLe0L7dzujvtiZd+Ztuvu9iCW1bYCPlB3QCeAkLz5JBEmQvCAR1H0Nbe8MV3MvWf0nvfzsJOGUhu/lb+UYVAKgBQP/DAfjfPXnPFVuYSAaNYRkktAyGTxhZtcPgA84kUFpAFUgf5W23fngE7BG566cXn2+5dewC6M7Z1xzrb/czLduBls5tuPMvWrmuwp59+wcbHGuzCi26yrt71zJHKUQIYnsrY6ItHbPTlIzZ3aNB8YykstVAmMLnL/kzAdJRaST0wAahcYl5sQuFE9ZyqoY4atkXIYlLGkbQgIkEgFOpQjk6xzgigJm7Fhk5w3XIBLOiauLaQ5D2oUHZAgGyYsVwCAimWtXquubN5QwGSy8ft0QfGbBLCaOM2lFE9Meb9OhsemmBcNUECFK2bnxUhtNIohETQSIExm4nao8+Rz/MU6o0R1hAECghYUZ1xfzAFatw28tjX291g7dgb9h2ecGoZMRGIsiB7IKT53saY3rxupbvPx8cn+VnKkmQ6DU8kGcoijuetCVK9vbnBOiBtlqA0bWlrc/NghnE2McFaPDLmlEFSIMm+cXh0zOUd+SEuRPo0A6JLuRTDAq8eSUkDX2GK5ZRnXN/JZNqGWQ+HRyfJkplCpYZlHb/v7IJAggGamhyn1hBjbDuFiiMFIdGK1WhXS6OND49QqzlIM9ayBGM+wv0nla7mKa1vkEdM6dirQtxQjywKpOHyajs802QT861WwG46B8mYHB1EyiwVElaFccgJ8pCa1i625tXr7IVDqLeC5FBBbuRFHmlVE+jP+u51F+hZRWR82eIQm8Xdj6NA6mfigvilbUKegmpgEIHk5lOIUtccIqUUBNK5281++9azuF5Y6UEgyaxuaHQWy0SuJ3laugYi86Io5CR9KUI0B5DF+rDEE0EWwmqwALORS5dQoum5RHM004jUSXwkSDGCARpAsHwcGUrb8WNk/+CaGwp02METBbvnMdRfsuZGeQUH4xpV8sxRKYrXsGGbRVZuQTHdhDqJZyzGvtS5Wmf1DFLUHMeYlG0iIUAu4ygqazopjscmUeGxVtM0U2Ru87Nux/BvhDviXsM6cHrIUmRaZVP6uchZkeqMb84pn0aJRf3O3r7O1q1eYg2Qp2HI8ChkVTRc78ZTyT17we9CzGiOLUI8FmF13LquSVtzrdZvxqFUXbJgjEEiSRUkJ8YA93kB67ocYWAZvnLKneMZJk+DTYFzjLpzrodki9pPHn3WToxwHiLMxNbxXKjFs0QHTB3PS1s3bLW1q85jvCWw7M1y1RkbdKSIQAow8GTp64NQK2cmLD19BGKsjjkqwVh4I4FULqO2nEvYN++613qxx7vwwq1WF6COPA8FaGbSGrDl6n2nND/X3lSrQK0CtQrUKnB6K1AjkE5vfWtbr1WgVoFaBU65AjUC6ZRLVXtjrQKnrQLvB4EkJF/gzOsEkmedJeBddiQiKeRVn4WgGD14zA4997INvHrYfNNpi9PVvnrjett86fnWugWQ6OAhu+8vvmkBci60zVh7s918QzQPAAAgAElEQVTyu//JJsglaMXObhbLKMHV6laNgrpJ9SMFjgAUEShgjwBOQOt8F+BTJZD0exEK1RZtqUtcuDhfd/7Zn9s9990PoEEXOiBjEEC0QMhyJ+DVhdvJLWmkMx0QIgUAc9/jT9oQYEUWILKgLwAUESFVAkngfpXMEijkCCRZtgF+uDwm6iBAWqi/MpMC/C6u3AFAriYAk2U9i1Eb5ezQ8WE6igFlIIoCYSyu6LAtA7gI82mkS1bAnGzsUgCCKQAf8GoHmoNTWXtjjHD4GAA2IDfnLcsZWSO5jmhQmBTAkEKqpzhfAYgCxOsAx0uASA0CYAHXRFAJ+HaZChBJeUCeAmCPSKh5QK9m7G+2di2xNNfgGSy+TmDBlClzfBxEAIB3XvsTCCcihoKIQKra11WtwQSSOxs7dWMvIJBUG++9HkHiFEhcKSk7nALJCXLYLvVVBlIjqjTg3dcIJJFguvaiDXRdVHe9TiaQqhZ2RTrqqxlIVQu7KoGkY3d5QeKc6OL2sq4g80RU8ucw7F0Hx3JNxyI7j47xEoDxYbb3MCHfTwEWjnJqEQWpvycEknfeOn0pyPSf6iNSTz8sCPR3v1RXOQA7ne/qnpcC7N0SSG9mqVclhxYSSK7OFTLozQgk/X4hmVSdCE+FQDo5O+nNFEhvRiDFUSjMO2CSnBLuLakwXIYR4Gl1v1Je1IFaVwkkWTKK7BSRIvsjN065T0QgBbhXlBWj8ZNKYaUEKK0O+ekUoLXzooJoABDVZ+YZC37u8a0QSL/avszO7em2XRBIay4/x+Lnb7bDY4PW27LIdd6X61DINJC35u4Hs3U3/tZ7vk6cKoEkezFlikihUCrH7KGHDqAWSNmHrtnGHAKwCpgsC0u/FA7c6wcO77GWTqzEfOThaMzlGuyRhw7ZUbLjr7xsh91379PWubjRtuxYY/f/aDeh82af/9xFZKjJBlA5Sivt5VeStuW8KyEq4i68PpyhlgNTNruvzwaeecmKKECLkCVSnmq+kB1eNBgj8yVnc9ygUm/VM0erqaAI4e4n56c1nLB6lzGECoN5ugHJi3L0kqDxnVjOHet/lTmTezqP6gYmZ76UtHkIJP955LusnbFCI/k4MZQUAMGyuMtDDvmxUTtxLGt9R3JYhZr1LGlA0YTqgblA48bHe8J1jB8UCl7GUdiRN/0DZfvePVk7SBzKml7m6XY+29tkMciPTCbG2jdqux8dtdXLfLZuRRtE/5hT0sqSMpuuw2qL+WQyDxAftDNYMxuwmksmZ50aSDZls4xrqZHcnMgaEccesbGhzpYvX8a5drsVZwomagzSaWxs3I25Ag0IsnM8ePgQChdstyBbRRg1okYSkVQPeK+/S+UjIjbIXCI10TgKu2FyAEdRMo1MQChwDWQP2UHjQhg1zsTEmCNkRcyKPEpivddILt8yap6dS7KvJKreGMooCHqyYtTcQTyYm9vZLfcXdUPt4qMTIBdqt6H8cnt1sgEiqR3yI4FihQaHiVEaU/pZu1CaQdzlUa3Ur1lirWs22YvHUBLVtXhNJahbgtjBOQJZBJJCdxyhrWtKwwXZPrlnKwRScRqCgOvGgqD1p+yDGFMuE9lgagxRflHQUrZtndnv/+ZZ1tYwAlnJ5zMB238oac0EmiaaoTBl/8i6KSs0raUegcTY4Xw4FM6ZeQWeKjvH8SFldSOacxehKQJNIjpZZhYKIdRHGTt2jLghyMOZZKPtfnnGnmUMzZaUq1jPNVThZF1HrlR3rzVu3G7F1mVGCg+LoGxstThI+SQbQ29NVvOByJoQjSN+lGjBaSwHmcsCsvlkc3nYzWyK7CqudwI73wB/T8N6pudG2BVPTdgI1mG96dnPsd7yvix2dyXq19kcs22bVpJnJhKJMUh+XCNMqd4X4c+ysEthjydi0amS3TwMxavxxWDXdym6pHjTMYcVIKYX86gPcj9D5lp6btrNvXMQXc4+V9aiynPieaSusQNLyKjdff+j1jc0zbooqz4ajdhuhDAkNQiEyDEMMY8v7Vppy5avslasF30QkaEY+2Me0CNbNjlnIZ6PcklIs/EDtgULu51XdnH8WNjJshQiijKwb3Lu5prsrm/fZ529HXbxxWdZLDDFmj/jrAg9Amnvez6X1zZYq0CtArUK1CrwzitQI5Deec1qn6hVoFaBWgVOSwVqBNJpKWtto7UKvKMKvB8EkkDbagepUzy4vATPT98nEgggVZkOCgb3AbKlAI9GDvfZxJHjdnj/ASyCIpZYvtiu+vTNdryv3+7987+2UBpLEoinxZjWX3DdBwhIn7Zzr7zU0jADQJRYmwBWQvKUZKMEMCjySPZqJxNIAk8ciSRiRzkN1Vwdgbzy3Af5/cIXf9P2cRzOJg3gso7vQBF04WL/xnlsXQXoBQgWa+u05w8etRkRVoS0Fx3Kg2EaYKsIBgH5J9uMqQ4CjwSMiUQQaCfAWQCOA7DUH6wgaECkbsLRxYqMTdNhy+ciZF3M6njokC1AFJVRJUmL0pyIWRMAnzIUZrNpG1OmRU45LwBQ4BrLmwAlAZSaO1ocmDcvUJPaxACYMnQZq4NcnbYzfDYH85SFAGpWRgHbc98F4ACUCUAXUTLHvtNY4SnrZV45Mxzrcqx0rlq9BeVR0b43PmKHUGnlyU1yJCJAmwgkzzoOuErd2JUsJIcDgc54Khhl8wg0knWYOsI9pc0bCCTRJO6zgLfOVkydypV3cU7KQk8wfkQWRRmIdfxSdF5AuVD8TODfmxFITim3IANJFJUoNn0viIgUZaVxw4V1nfEKUHBJElKaeXXJUuOoLOw41w+0d9kOZWIRLn8MFdJT2aQ9DMg+om5yVB3vBYGks9Z1fJ1AEmlaonvfcUaWpau6IMWaU8JhuvQ2BNJCUujtFEhvlVvkxvcCBZL+XlUiVRU/7rg1SVS+nw4CyVlYAkSeTCA1kY8VVRA791UM6zKN4TxjVjZxJRGHr9kpCqyUfSOEhnJwGGu6P4P8TKSirCfDgPQRJAJSoskaUONVwGcWAlf5Jxm+0igIRSBpXEvwEJXNHfftlvqEfbB5kV21fo3t2bfb6rF6arl0u+VRTdRLacD9NU/eRxSwXsCxxuzGm3/nHc39p/Lmt8tAkgLJkV+QLAURuBy/CKSHHz6ELd+03fDBM1FBYCMHACuCKeBD5Ugdn3vhBevqbqdeEBgog1Izfrvn7j0oJ8yuuuJs+4fvPmNnnddjazcvt3/83mNOafPJT5yLlRRAdH03eTeX2dRcq/VP5KwZVaMvg5JpBEXDAHPb/qN25OEnLJZXNhBzmVM3BiD86t2+ksxvuMNZQ1PClpBFFuSYUxAbc3w+jq1koj4OwC0rOeYGMpAyvH/xCqzruEePQiA1kW0XQ9mSY44v26wVu5IWuBBAey0kUCNkUiSJwiLtzm0+CFnP/RUixyiXQusAkS/AOzU35eYlkfqyrUvlpl3Gj5/1och8yOUlL8hvf3MX5BvHevPHVtuSHsDqeNCmZsvW3xewhx94CUFN2VYubbKzz+iFLMD6Nc16MJazySGpkFD+kCkYYu4+d/tWW9a7xGUezc6i4gjWofASUe/Sbhh3zLuQ+lLC9NCU0LWo21nYJWfSZP4JfE+5/CqN8zrmfD2/iyx1SlWnfvEUOprPBeCHIXTC1DWP6kOfGcVCbgi1yjhqYm1P94BI2RYsGVWHyckJ1+QQgWhNc80mWfNlf7YWZS9Grk590taeoLYoPEoofzWPKY6HJaChEeWKs4YVgQOBhIXdiewye2UsRtYV5IAfpRh1zSbHbW7wMKphGh9gnfIcZ3ztMlRIm2zPcZoZ6lElSXTk8p0gJSsKWFmhqetEa7VypOpT05Z+TgTSCQsUyPqRRyKfK7FOLiSQNMc4Amk+YxuXm/3hb5+BomqYJXvGZqfC9uKLk9aOhWFbJxlczBX5QtplNFFSxgXqXRpbgmFU1awJqqsysNJzzNmspwGRMqw1sq9juPJnLTohlF0B7B8zdgQiNpMK2eEjQfvZ7oyN5TlEbCJnGYM+alFmPptjw01bUdSs3GTJaBN5QJyH2CgtDlwzx1zRgCPiyCmx+FkowzMFY8oPseiH1FHSV5Z7b54aNGAJGGNNURZSDtVanqwvn3J9IEa5ESDtmp2to9bm2Rls71AHxTjHAvZyrdgPbtu4GpXPamtphIiESGpC9RmJ1FMHasO+ReY70khNMlx4kY2u4cM1kOgayWLUS7HUGlNkPJd4fklB+CVnIJZpgFHTj56ngpDEEcZbAPJ5HlUknKr94MeP2yDWlFDR2PWhHkUpXZxnrmUctDDvzmHFF+HZcfGSXlu1bpW1Le5CQQaJLNIR8ro8m3GqrMxYv6VG99n2M9ps5wd72b5HIMlOTwQST1aoryCQ/u5ea1nUapdeuoNn3snXCCQ969UIpFNZnWrvqVWgVoFaBU5/BWoE0umvcW0PtQrUKlCrwClVoEYgnVKZam+qVeC0VuD0EEi73mAv5eB1Z1flfRfYoX/gV62+BCjoz1MAjif2H8SC6CC2dUk89AGMAE7qUL8sX7kCWxwCsQGrMjAvh+jET8EGLGlqswf+51+RQ05GAh3NW3ecZXVtTfaPD9xnn/tP/9E616+0Ap3Mk+SNxAFOlM2QrdhlybJLAK6P37tgaBEBCgUCKHPAhIATgAlZGqnzeh5ia5Tu6c98/t8DRpDh40LhPbCljKWJT778ytkR8M2XyClwS0ADBbeLOKKzlW2FFEqtelTA6IrjmOse93KJPMJEeinQWCyQ8NUXsuWYCYA+kSJSlggY5TN+wCBnvUM3bpHjlO2SIy4kL6KrWR3hizraAT0DNkrXeD92QbOgmi58G2xnA0D55mXLrW/kmMUaYoA6ymgS6OopVwQMZyGHMiKIZIEHwAbug+UdQA/71vsjoHkikGS3l6IOWcD5FMC7LNrC/HllqMFuWL6RPKiw/cXYgL2QB7BT9AjgrPRAOr8cYKpAVJF8zqPHWeMJDPKIICk0pAoQuCsw0wun0Mt7nzrAXYcy403jy6k0XBiN/qcWb9kEzQNGB511XYjfxTl+pwdj+/qZI/QciVSxvXMkhlRREGQSpCnLiPMpU2sgRXe+LjOBY3cEGMcdlXeOSFFAMxGFQZehhXuS9glw2skYu7ZniZ1BR3OB8TQHIfAs4PS9pbQNAQiKbmCwvXbfL7SycworVwuRad5xVi0gq6SLOwxHwGgAcp0r19Hl83C8zZAasvoZoBs7p6Z0ZfXIsosB685fDdwVAkcHsdBWTvuskij6nVNbVezuqu9dWLvqPf5mdnXV43ZXcIGF3UJbvpP3UbW8rH6meixvZnX3VgokkYQaG17tqhlR5NF0djgFhVMziOSmFnqf5gSdRwhkV98FZuqcmyAgXK4Pl2pyctIB59pnCiJb2474ScLhl0EKGuIe0bgVOSxbSpGcIrwFpAuw9cgzFGoiRbknlnKNPog64ILeHjt+eJ9FuuO25mNXYv+I4gIVpvafyqZQo0BIcF8IzF//sV8egSQtpgsXQs3gxoTGv9SDUpGW6uyZZ4bs2JE+u/kjFwKKowYk00VTpeqXSufth/c+bHtfKdmqVcQHnbEd4oLcpB8+ZS88q8werNewX7vyyo2QBs32t3c9bls3QaLcfCFgesZiTShkFn0IAqnNUkUIKebhzNhxKw2T6YMqp++xZy04PMXcpnuS+RQFTB2qpSjzog8V0jRkBFSPdS7tsa4lSx1ZrbnxGNl2NsefmWPKqEaVa1KPpV2c69zQVg+4fALyZpysoC7mtIQlUebkUJOEVzFbnlW2uc4pmhWGuf79zs5w3UaUPc2A3BJ2oHSQbVY0hKKJOszOTgD+S2Gq8ROx8QlUQUwSTW2tKIdYS8jjOdZfsG9/ZxSVjtnnPr0VMgHQHWD7id2HbdduiBNUPj2Q/ovao6yNANeA+8nJeZsY8VlyGHsyRDVDjEuRGNsgIs/YusURSCksGWVhp9UjA1OVZ+1qYP5uqGcuZJx2drXztcixM+OQPtMzkGTMp8oHnMYXLwWpKkI1iNpDlp9lJo061lURYVJQCODX/ZwFTJ8DvJ8jG2YadcYA+UeTKIu0hoxPTkEoxF3mmCYdEVQilETKi0CagaSQkdiqHjKe8EMTOVQPeVbCDi4EKSfiog5iLIjNmPapcaWveUiETKDNhvO99tJw1I7nupjjWpxJZxGiIzvaZ5mpMbdmhbDHq1+z3OLL19ihCdY2rk2BaxCGONEc7811KIo4Hx/nX+IrRP2D06NWOvAcxT1iwTzX0REXbvaTgaW7950CSaolrBvrIgVb0mz23/9ouy3uGrAs195f7LVHHjtiLV2GZWAn58o9s/uYG/sbt8QYMyiQtG6JnONL32dmObc5PV1o0saeMYwaqp7GEcaRssXUxpKcLkEazXLv+VCONaA+mrXDJ6gvc1Cee0wKtzRzXlqKoKWQNdsusrlYu2VQ2inryJFFkmhr0EqyK9kT6y8sD6oi1nIUNlLZBPDB88nGLQORhHI2VIdaCLVUCVVlZhyvRggiXSONSRGDcfIfJbtM89yUwuZNzxcRxlAZksepe1CMt0BAfeyGq7k2NHZAojU1NDImaW7B509EksafjzVTCmRd69esj7VcMr+IgCvxVeaa5dlukfk1w3FMT0/aBDleOYh+LchSFIZ5JgtBVoY57xQ2l2k6KR545EkykPD9owmgyNxdhjzmL47cd/mIqKbmWT+lrm7hplyxdrWt27TePWvlUMDPM7b9yQmbHYC9mz5mZ+zotktuXkeeEmOEtT3Ec6ts73woEguZhH33H++3IGTstddd5AgkEtM4L099tu3amgLptP7Dp7bxWgVqFahV4BQrUCOQTrFQtbfVKlCrQK0Cp7sCNQLpdFe4tv1aBd6+AqebQBI45wHLVRJJShJPgaRuUr08mzHZlKRtksDs3Xf/2Eb2H8IehaBmwFEB3yGA3Z4Vy2wL+Ued61ZYAZuUh3Y9YUuw83n57++zVP+w/Nbs0iuvIFtgBNun523F1o124+d+zbLN9QQlo1qhw9ZZTTnwC5sVZ+UlFYZ87lGs0OEqgklEgQcHASKJkFEOANYr8/xuLwTXb/7el7BCYTtYIznbPdnkAbT4ZE0lVUOl7LIBm3dG/ACXAE8CkKWccYC79u3+TwC+zhAQ3WH+6grnOwcR1g/YXh4gTuCsVEDuY4AM8+q4BTh1YJXAaY5NJIesj2SdVYbMmQcw0fcQXcEJwLl6jjcFODcKAQSeSv4R6iS2t4L9XH3mOXbkxCELAyIqi8IRfSJkAE4KABoCulPq6gV8ykEKiZRoJWupXlZe1CCCj02JY5IJUwrANs2xzfHlsqc4l/WhuN3YvdZmOc7/JzmK4gbLJ6k3yEJSNpX2l2aMiHATiOXV8I0EklMfAe6+mQLJs/4DLOZaVAkkjasqgeQytkQCyqKPax9W2Ds4WYzshIgshyoE0rwIJzq534xAUkZFiWv2ZgSSaCsplGR0qHq4TCsRSLLHUy6U6qLufMZIG2PpcsiK82QVOE0wPZZYe8l7+QGd2KNgVkWKIK1Z9XUygVS1f/TUe16NTiZQPLs2j0By41z2Skp2oQY9AOmJloTtw9IpK45SY7JCIPkB6Fzmk74qr5MJpJP36ZSDC7KYFlrRvdcEkjeXeMem/fwiBJJqUlU7aVPV+7UbULCOeaIFZV9ADJLMB50Vo5RKAnJFYAYB/7Fu4pwTZIJJdaDrMD5FhovUN/xX0HymzJ2AZ2VZJZBU2wLjM4RVVxZSeIYMNSmc3LhyagfmGu7hCPflYu7BnV3dduWGtTbTd9QK0XnbdNPVlkR1JOsv7TOTnQWcJcmL+UzE6+kgkBZa2DnFH8C41+X/LwkkTVdVC7tnnx3BYu2IfezDFxrxOpCszI/KkoEIKKLseerJveTaTNmzz6XJ3TE799ytqGqG7Sc/GnGY9Zq1Zhecd5YNDU7ZYw8ftquvittZZ68mQ85n7V2bmKcuYQ5uRxVJxhBkQ4EMsfLQqOX3D9vQU3sslsyRRxexaexFpXBs9GGrhuKvjHpxfHbGItjXSa1a39nq2aeiBDy6d78VsZSE9kOdGIKoE9kTs+4lSyCcUtiEHkQBwz0MwRDIoGLk2qbzo5ZqTdqL4f12pDxqCDsBlrEyvShsPcvqnYhjBhA7qvwlQPAcJJLUbYEQc2WBcDjXfxCyweNGNlAB8mC5vbznKAqZxXb8eM4efXzcNqxrtGuvarOORUF7Yd9R+/FDBVu0dJG1ti1jjchg+QURihWY1rbk9LyNDTJXjwNHTxXsxNiMy8nZvmGFnXv2Wc7iS0QVkTRcE60ngr9FxujaKr+njFVeK2rUDjcuZyB2JiG5NZcKcNf3FOSBxq0I0HrmMCmQYqwvEVB/77aBXGee03uSU5M2h+XZFPkww2Qf6buI9ilyceKN9ZaQMpbP6z0ipbR+pdI57jFULtRpaUfAli5KcF8GyLVh7i1D1IakmGL+poFE5xbmmmhNcIQPa1WaVW0kv8xeZjLtT3dgV9jsSHIfir/i+JDN0HwS4saPNtVbMw0mres22/7xjM2hPivyJcWLlgE3x1ATPa/4nZ0dRAnXPIwCqXj4BSuiRovkOB5l4VTWqzLj3N0fbu5nvWHuj2JFt6TJ7L/+ly3W032c/MAp3MxW2UMPHrKupT4sA5eTqzVlr+ybsk0QpWvWyzZRRINUK3qsYT2HrJ2D3MylWeepXyjE+EaArDYGEU3xWBPzQcBGRnNGZKEdOhCwo8eD9szeKRufC1gWgpToJNf0gAGdzSc6rWPTDit3rbMUmWoFyNIy181pakW66vw5X92MAZ4hgnwPUb+QFH0oJMvYU5Z5LvH7UF2T4YS+lvE2ApEybmHIpjrGic/55IYZF1F3j6UhjqRC1BzqFMJ8vk6KTZ4FIpxrM88et3z8ehR+EPHYvek+aW1sY4w1kj/WyNiFjOWe5m71lGIi9XRsTsrN+sYaKvKoWCJfUWQhDRITI9gWSnkkSR9rmnK3QqibNIeGmA+01itDTXaOP338KTvYh4WdcjIheYo8lzDKXONKVX0mskzPQiXGUx0E18rVK2z5UmwAQzFUV5M2P04u5Thk9nSfrd4Qs+v+7blWDjNGHIGEOo76+gMNKJAa7Hvff5Bnyqhdd92lNOJAKnJlPDK+BIFE6FvtVatArQK1CtQq8L5XoEYgve+XoHYAtQrUKlCrgFeBd00gDd1rv3XLlzEW/459+Qra9mqvWgVqFXjHFTitBBJwhQPweb1OIHl/18+rBJLr4ucfzgIE0oSV58g+euwH99vEgT6LgsiFIH4iyiOBaJH66KyrL7W1555h82QNvfDkLosOz9rzT+1ySqJPfOLj9tMf3o8V0lErAUx96N/cQn7IhYBDdBhPzlkzHd4ZqUf4kpe+CBKpSRxhIs99gAVZpYjSqZIOfgA35XYEsED6Z7b9P//3/3JgyLzsf2Q5BWhVAFwRYCKQSUCqx03JVgcgiXMTCBGQBZvgD5enINsqwT9evoAjkRxSxbFANgm8CcIkyQKuKJBZ3c0QZAqydtocEXMQMw5gAhSM4MMvENmpGQSsSAUEIaHagls7sqSOLx0XsKW8slA2laydXXbx818963wbHjyCrRY2LG0AHAoMl1IC4EwWdlIfiUASOJ6jex0Mz1rpno1r3+xW+QMCcwp8boZazXHsIpLKADd1fG0HjL2xbTlqm7D9ZS5lj5ApIqqnQFdzTIofjiMtAsjZ9Il8caxHhSSohmZ7GUhVsFBkXPW1kEDSWJNqSVZZjgiq1luIqJQhEHD16kJWaDnHLgJJKTJSICmgW4qAn0cgabtSlwmMk11ZXoHkIki5ugINnZJpAYFEZRyBlFGXPMclAmlnR6vtpCs7Mpe1sbm8HWYM/SQ7YwMAoikRgQBbr5/bG8kcT8Unyyjlbng1WqgCqipvPGLIs7HzqaucryjXZTlg9lLsrB4/fNDAIzkXxiHjJkQAu+viZyxKdXXy/hfus/q7N1MgnSqBtJAYezMFUpUYe7N9VOeQX5RAet1Gz91ybrh1tpHHwjiuR9khCy4RPtq+7n1BtRp3mrNkp6VmfWW+iEDSz6axSHL5USJc1a0vspAudmeFCWArhYbGrn4noldEUpYOfs9iEcCS6yKlk7K5Asw/Hage1sC8XLNtmwWxg5oiBOisj3/Y5siqiaDI1L2eIeQkyrH6UGBoHtpw0++94/n/7T7wVhlIVQLJX1FauJyUCoEkBdJLL03aK3v22Y0fuoA8E2WGwVgANkt5JQutAwcGsDcD5D46ZI8+MmkrsPg688xNdqzvEIqBrK1Y2YzCptWefPyQI1c++tHF1tyOkqGp1RYvPRfyYiMqxw5qAOEOIZQZOGgTe/Zb5lUswo5jDTZPjZgiZ11mW9Cagg2QxhDVkBQp6tu+qMsS3XwedU5UigPyeQaxGy1hvylyvAlAOBFrgRAKW9uiRShYR214csTalyIH0iyewz6QMTI6c9im6sfskdQzloMIO/ucJlu5Nm6JTtQOQalllPcCxZDnmkuhylwc06Tjz6BihW53U37CXn3Jby+9OGUf/tg59uDDu6yna7O98PxR27t3DiXWIrvu6jame8iYUtwefarfHn0mbeecfYFtXb/eqUDTZBsp926MtbO/r8/yZNRMjk5a/zCkEPvYvHapXXTBuZCjTZBXNElAcMBluWYFKYZ8jMcM6hHNX+2QRw0tLRDlzONYlc3Ozrn5MIpSVfODiM6qtarWGY1FWdmJXyxp3mWNyEv9IQIJpdEMlmYijkYnkyiRZhyBNMe+YshnEpBIQcavFEiyQcwh55zlz7MzGUehL+3w2xLUd3HUR1ERZWRmhUJSi+p+ZAaGlAxh+xYhu0fzXlHWqSKQCktsz3jc+lJdNl1qcE0XImdLKFFmRgacGilIhtjizWttyVln2/6xjI2Q1VeAOPCR1/Rz+fUAACAASURBVKdr7J5UGLOcMGNJDRXenBgrAPSf2GfTB16w+twUlqDM7m4OkVetpz6UXawjknheCaOwWZwwu/0PNtmyxX3UmnU5tZKcr0PY13FtaHQ5fOC4DY/MQKTGrbFFitcMRJlnIxthfKapZZrnoHzes3ML8TumAYgjb+5qYC2emQ1ZXx+k4fGQ7Xlp3vYczNsrAzR/oG7SfJPhOKFlLEMzR7R3vXVt5bkotsgyQcgSR6NLCe41pWTVbMEAiXBTBxlXfp4lkPOYHzKmRCaij3sIFsSaeQabL6bI3JqwTHLM8mQN4cHp7G3DrGHK6yrwLOPUwPrPKYu1FNHgoucX1Ugqb0g42dl99MNX2gZsBQushemZJCRuvSN+62lWkaWoSHwt49qes6njvIIQQz4IJDXVlHnOK0HOpyDnU+mkzaGec80CIvIhjgJ8iaiUSltEYakor+AQysIZe/LZF+zAMQhh2f2Rm1VQZqbuDW7asrxeOVapBtVEkua5NMfxJ2g2WN6z1HrasNWUTenMhKWxSRSBtH57i133mXN48IJAKkPbQZ7rmUcEUiEbt3++51FLs/8Pfehysp8mWCu8xgTlXm6/rkYgvd3aVPt9rQK1CtQq8MuoQI1A+mVUubaPWgVqFahV4BQq8K4JJPaR2/sV++wXJ+0L37/ddtKNV3vVKlCrwDurwOkgkE68/LRnD1WxYvOAFZFG3nfvz55tnQN91K1ascwSgJ+dmrGpE8PW/8IrdvS5PeaD+Impe1+2UwC8efns40n/wU993MbHxy0/NGFPPvmkLVq/yj54zbV2/9/cZeN9gETsrx210qf+y23WPz5mex7bZZdefpkFyF0QoTQPqKRthumQ1TEor0RAluvSBgh2Sh9AyKCc4NR9DIjxf//5nxO2fB/kDD8UYgrAkANEFjAsAskpCcTYuG5ez95JGRtBqVycNV4F1K8QSA50PZlAkgJG+5MYBrCoIEssvY8ucUd8iUxyFnhSAkCAAN4pDyCgbCe2W8CiSGROCsAnB6CnDmXhYMq+ES2REvHAcZeoTwOXZCk/u3HjFotgiXVs4KgFyZ3IA3z6KwoPEUhZ3puh81agSQ6/f49AwgIIQCas3B9nvYJ1DN9nIEikPkqhrBEgG+MczmtssY82kiOCOupvOKafTAG0cC4CG+sAwHROGWUJCMQSeccxVUlHnYsHtItAopZYvnlkxhsJJHWf671V2zsB/1Ui0Bt0njoMIZc1YgMmmDDM2ASLc3+Wckjk25sRSG6cqoMb8EgEkoiusqzQlHfD30UgCUGVPVWEay/7PymQtD8RSLKwy2gMiEBiQzuxiboAQCyMvdNkqmRHsNx5BWum58nRSnKAWciG6utkBZJ+Xr1fqmTNQgJJ6hcnYqvUx9kdOvIMey7G84ZgDFXDKvvBnpdslrFREInEUQYAy73tCJA7NQLJI0I9VV2VdDtVC7sqQaTz0fVdqGyqbqO6/YU5SKeqQFpYJ6eQqkqNqIez5HIWdl6uiUDYdkBzKY8aIG6CKNNEIOn3yj5yKhUpCHlzFhsml13DfSdCRARSBjJICiQBpLJLdKSx5gH54HGTy54rDGDpgFwX4g74qWwzduDjwBzACkjdwHtbuWe6GEPQuHbR5g3Wxp/7UU3s/LVfsVITADf3ugaxFEhRKSsB8APMDetPA4H00v0XL1hQRH8jXVygQBKB5F4VMrxEnZSBtG/frD37zHN20/U7yahhPAUgzlBRKBvKDzAr4sjvky1V3P7xHx6FvDb79Gc2QybMoMxJunltZrpoD94P6Y9M8tIrejhH9h7pts7F50Har6e2HZBQBRs9dNBGXnkBAglFCGEvjfmgtQqkhZidK6VQFNVZW10L86+UWiJOyLfCOm0G0r+hC4UDirD8APk4ZCC5U2HuakUtFIskrMhck+f65FD6BBuj1rVyCfNs0NncJWdH7cTEfjuY3Qf7FbTFZyQgh6ZQN0GGNEJcaWIpkp0FeZTDJivH/BlxGTdSK5K0EvMsvcKhHtv9eBYLs3G7+ROXYm31Uztz61n24kv7bGAwZTfduNrO2EQjADUsR1bZgeN++8njQ9SpwS49/0JyddrJevJA+hOA18cO7sVKbMyGBoaxXPXu47W93Y5A6qKBIoZ0RdkvOPw50lv5MVkInXQq6ezGuiHMwg2ePeMMXoIiTLX+aV0Mopjw7DM99XD1nnVWp7xf782i+lITRhqlikcgpSCQIJEgomYgumQRmuY9UereSD6f7jl9TkqVLKTFBOv/DHky8ErW3Rqw7o467MzIKyInxwIiXVPkgEEIMRT9TLRBQP0QJJ3uURFaORRHo6Vee2W03o7MtFtyngEku1bW33nqPTeK8hKyo8A1XbF1ra2/6Hw7OJO3Q6PkLoYSzAXc/1zjom5+sZBqwpCNpfoaGDu6L0Njh23sZXK2MknIEululbzDIsufXV6SkxOzW8YATyyOQPqj39tkK3v7+Dtk0HQPBNIxrBjN1m9cT8PLIMRZ0s4+q9OCUVo8OM+GOIQn56NjmcSiNwtn43fnyVqOGiuCVDHGd81dAa7HXKoeAilg+7GGfOnFgu09mLOhTIy1m3Mhb0gcCNSP5RshT9efY3W9m8hU62JdgpThvhQBE9CxswPiIjlv6sq4jeqehXArzk5aAYu2Mg0gaoIRgRelrrPTKI9mx3gmQL0nMog1WM9SdWQIZSAEpeDUM45s+Mqy8IRgctaqYgi1bbVXoIpu5vpetnOHXXjemdwvEKKMySLrocSwIn3U3OMRmB555FIIlQep5xs1AqmJg+3pdxmeZXIonJwClrnJD8EYQEEnklLKcJH2QYhCEUia56eSk/bygQN28NgJG0uisi6hDuben+f6+Z3yss6NBz/KQW2jOM8zIsMjB4lWx0BsjzdZD+tHnPV9DpvE+dSgnXHOYvvIr59tgRg2ksrtgkBSgw2dTswJcbv3/icgpov24Q9fgUKcTDSnQOJpgf1su+6FBfNu7Y+1CtQqUKtArQLvVwVqBNL7VfnafmsVqFWgVoGTKvCeEEhP32lX3Ha3XX/nA3bbDkGAb/86+J1b7Y4He+0Ld9xmO2rCpbcv2Nu8Y/axO+2LX5+w6790u92w+tSuwRs2OYGS7IY/td6vPWZfJDPgF33t/cpO+0Lf79v3v3ytnd7LOmH3/tYN9qe9X7PH3uEBT9z7W3bDn+5acIpxW3rhJ+22226x7a2V7S789YJ3nvP737cvXztsX9n5Betzf35vzvKXRSB5gPDrdluv+ddXgOfXTlXvA3DI4Cefn0u7XIq9j++ymaExujgF7tHhT1d5uAFwAuzyyg9ea4P9x/Hvn7eOtStsy4YN9v3/9ZeWOg5AKZEORNOn/uR3bQ6A9+v/4yu28+KL7PKPf9Rm+cc8PeIOEHbZOPyjPYoFzxxgl7PSkf+/ywQAKBEuBBBcAjT8/T/+Y9tNAHwWYEcgkWxfsoAmUrwok6gsAgllkjpeq6HiAq5cRkMVVF5wXR0R4DpoBYewD8DKMt27UkdFBFix7RL2MVK8yKJPsIkQbylcpIzSd3XJ6phFZkmB5CdkW4DNTA4CCdBSWB9uP+48BGznOW4RHwLuohyzCKQPQShsADR9Zf8eS3Y1WK6OLl0pKjifHABaXiAjxyTwVZkiPr63Yi1TD6gTFGgOOFQQsMMhpLiGMwBCrpMXC7s4XeE729rtg7E2ah6y73ANfwyhNwX6pI5cZSQJxMy5nCGhmtX8IY0Xj1jwVDYegRQA+HkjgeS9XwSSroMwmjzgsOs8rli5OdJB2+DvYf6vKVaPTRUAGfv1Cxzl98rFWGhh53KM9HLXxyOQXAZSRSlVJZCUqaUsJP3dWZBRb6l+/CJkBLRJiSeCzBFIBWtmf5cSwL2DaxaYBLgtBu2oQNreTvtB3zEb4rrM6npWXicTSFXyyCNAvI7uKoGk0xUB545NbJZ+p5wfji8AsNbI2zf76wCoN9l3nn/GBJkjGPEUT4BieumW8EgkT5lX3X91H2+VgbTwvdXP/DwLu1MlkE4mkd6OQNI5VGu08HuVQNL4qNobLiSQWlFnqGRFxrG7Hx15pM52V0X3VVLNpcRjrIkULjI+lVshQkkEsd4W4j5UrWQlqXlD3F0E8kjZGxqfYYBzlxcG6SzAWyST7vcQCple7o/Prd9m3aDF6blxW0zIekJKy76DdsaNH7b59hbzY782H0WVkMf6ie+6aspmWfOr770C6WQCqWphF5CSAEJIBJK7N0GDNWdWCaTDh3P2s0eftJs+ejkKJEDeEFZygP35gnJqAuS0HGG8ofZM19nTT71ge14s2id+baU1NE2QeSerLh8EyKw9+IDZxRdHbdnKJkY1ZE6hG4XMDgi5zWTJRGxqiDy1Rx+xcdRO0dm8dfuaLQKBFAtgH4cVZAGLTNW2EQI7KEIPUDwMSdLQ2WazrAlRLADDzGVzRwaYuFCOaX5hfDRj6RUKAhpz3SZQ0Pj4effypda6vMdl0QVRvgxP9NtMacgeO8pBbi7YlquWct/3kSMHwdAU41qHbXYsbM/tOubcwJrb+GpB2ZSIUw9s3yAI6rBizQEmP/DDPnKjknbFVVvtJw+8aFdffY69sOdZsoJK9vlf32A97aM0Osh+r5d5cj3Wk+upIWoPxsnSzm6nRs0XZm1geJ+NHn/VfCgq+o6iaiETR0T7ysUdkE3nkt8EyI1yLkq+oBzGpIaTfVwqOeXy29rbyT9a3INVX52zxBsfg2xBdZLBVi7AGIvTNKBmhSqBJDtGZ/PIV45aqwFDBJJTzDCnJZWZhOWdcpTmOFYRSE7RwbwbRroaphlEE7b2FeO40jRmDEHkJcmUiaMQStBdsKS70dqaI/xeixhESH4WAgkCAHA/UgeJIC6LMeVlx6EYDLTa2HwPBFLcXp1oplGhHZWxpzD2STiD+jU1MYyyasxWbFhi2y6/2EYYx8/3j1s62M6agXpNZJPmPj1EcL9LrqXMRM0bjfwsMtNnoy9AIEGqRGic0NZdJpgjkKRa8iZvrbEhdrqYBrc//J2NtnrlIEc5C4HUZo8+PGytnQFbQs5ZiozGSfIJ165ptKYW7iXIBHV91KPSEuE6M4fqRR50laYAKdvCAY6FDpAg3RwZnokymQY7diyCPeQ0yrWi9Q2ZTTC2ZvmcxmsBomOSzDLf4tXWuvUiyyW6rRiDJKWAATX7qHnCNfmouYSVBPJnHiIvyrUNoeYpQh4VZ6epC9eOXMVoXIQfzxgoIYtJLIQhwOp43qhj3YjK/g3iRc8MsgvWOi7iqAyBriwhJD1wR6iduS5lBqKaOhZ1xeyi83fYlk0b3PvmaTzJMI5lc+uajPQ5KclFvBf19CYFU7XZwbNzdYS9t+q5fYr0FMHuo2kiUPmzCCOpQUU66oFF13kqOW79QyfsyPEB6x+B+CRryo9SS6a8ZebxoA8PQub5MhlcThvNGNE+CkVIKnYbRBoehzRrxE6RBC3mgWnbuDFht2BhV1c/ybqfhHTD6ljPu8xj5UKj/eTBXTYwlraPfOQD2Pd5BJJqJgvlbdeRsVV71SpQq0CtArUKvO8VqBFI7/slqB1ArQK1CtQq4FXgvSCQ9n7lcvvCd/kH2/V32gO37XBd5D/31fd9+/xnH7Nrvn6H3dD7tu9+u629/e8r5Ii9h4D/2+/0l/iO3NN257VfMbvjKxB47w2h8Us8+l9wV++WQOq1rz32RfO4siHIqFvsT4c/Y1+/6xZb/doR7XVE0XdvOpmk8n7+r4FAqoLAVXD4NcUBNVBHvsAAAVBlgCuBGIOHjtpxvuaxjvNh/SNAIdjcYA2tzQ7QOjE+Yld97HqbxYf+wW/8rSUBz5oAyucgiq659dfBPQP27Tu/5nJLbrntVmtevdTSYD7qSJdKxr3U6ipVkrJznDKIzlWAKeIIHEA1hf//b/7e79rhPoWkVxRIfEYJRSIvAspJkl2L7GuUuaDAZmdf52UlqQNeAIED5isdyu78K3E3VULAgTeyjnFKIwgbQOeSApylQBJUpW1KOQGBpEMOsn0f4LQjkCALQmQdFQCCpgEU88pmEmkCiOJIMHkWiSgQAAwYQ7S1IxWuW77ILkt02OFD++1QPSqLxpjrItb5yDInB+CXcXZ2yo/hWGhfb8ZeRgqkENv2C6AC9FGXc479zZFfxaXjLwUIpJxd0t1tl9clAJGCdm8xYPcOj9gIWQcpdZArnwCVU1H2LSIZXa6PZ6VTtbFbSCAJUPPUa1UF0hsJJNVAloJFjtdTnnjgEv8I4PICbnG8CbI7qgokEUjKQBKB5Ix8RAA6wuntCSRnTSeSjeN3NjlcAymyXO5QCeDJxbd7RFZWZmZcyzj7uwz7rPOob2AiST96xAYZ6z1nnWHf2P0z28sxTxFIX329lQJpIYFUVfOJfNO4keJJBJKIJOUeqb5BxkQT+OCZAFjnnLHd/vG5J61fh4mgJSdQ16lJpJRz8NubEkhVq8nqsS0kd/Sz6rH+PALJkX0iZvj+mt1eRYG08Jyrvz95H9X3vFUGkn7/8wgkXVePQKp273tbVGi7xl0OYsEjLh3nyElRTJc75s1LCwPcRdQ69VUFMa7wlI6IClcy3ua5H6sKqjz3iHd83r5dtobHATIuw7aBjI//vHyT9TAeMoVpiPKQdazssWeOHbQ1V19m9ZAYZdRzpRjkBOBlhHEiBZ9sE1d+4v0hkHQtva585ip3/9Rbf3/ZHvjRQ/bxm65wIDehQY5kLqGG0Bx48PAhyDNsyUKL7Ad3P0Rmi9knbllii3pRpkSYOMr1tm/viCEusqs/0Mt0moLArQdYXm2dEEjzpUV27MAJe/XZXTZ+4LCFJ9MWz4Ws1d/GPBwlN6XNWhLNNjZ83FmpNXV2Ao4zhw+NYzvVZm0rl1pdY5y5EkJ4ctqSr/a5zD2By1IUNGDzqGuWAiyXGsMH2Ny9fIUlli6mYSBrs1h1oTWwE5OH7XD+FetPvGoX3bjGWuMTkBrMf+U6Oz4wbc8/MWfr19AosrLTBocBqI9AosANMKVCXqEG3Mjvejfbwf1T9q1v7adWUluY3fSrl9hDDz+Mgsjs1v+wwZZ3k+OSZo6JnA85dZ4Np7DSC3J+EM7N+JjlyW6anRmyobG9NjPeb/Oodg9jATs8nXO5ccsXtdul551jHc2NTg0Xa2xmLqaJgrVvGvIon82QqROzzq4ua++GJMM6TWTQyOAJZzcmEkjrgPKfpFKSnZjIDWfHyFroGg1QHekzmUzK5lAfKSssTVZOhn3MkGmUguSYpNYSdChnT+SnrMdkO6ZrFMPSM4OibGhknBpluIZhi1OL7s56CKQwlnfzVhfXPYjqQ/ahjH96GLg2bIMOC62F0ueWQ+02UV5k+8YbyHlrRc2J/Z/WT2XUMSfT/WHpiUEUbiesq6fBzrxspxWwIHuM8TQD2YR8jG1xz7NGlnWDMndyM0LUSrFcsvp5jjWDumvPk7iTjZBZxnwhJZcIVUl9mWedIFVzMXNA2JcyXPjsD27bbOvWjLLZCcvOJWzvHogyxsKinhhER9EGB1Cn8hi9YlXUqa3UnBKua4bEK6DgClBDSDosZvW80wDx05SAVKtDRceYKc2nydAq2fPPFuyJJyYhF83Gkxw290ySTg5Zc2alUjIIqTXbLb7hfJuNMN8xl/iUA6hnFDHl3A9lnmN4nHGDNJTKmI/MpxLkUQEyR+cWoXmnnvtJKj6flMrY2wXmGKjTqLqk7pqedOSTU1zzexHyboyI9JGFpXKiUETN83ett+0tPtRH9djxRe28s8+2JRCY9dgFZyBupb7Ok5GUw5auSKajnoXyEJRFlD8iIcvKS3Rq2UqzBPsMQfq6jCM1aMiSVfmTkMEKzBLRrXvcuy5SeMnKmPE5x/MImYBD2IUOTqTsaD/7YJ30MUazPNT452kuYMyWIP/mGW+YB7r1S9dbxCSn6Cx/YyyeCQZthOu5fl29ffqW7RDo445AQqvuCKQyxPl8MWE/feQ5cien7MYbr7WWOPaANuPmRmUpbr322dfW/9ofahWoVaBWgVoF3r8K1Aik96/2tT3XKlCrQK0Cb6jAuyeQANMv/4LdhxXHXP4a+9qDVVD+rQqds4mDr9hwfINt7P4lkEc6jH/lBNJs3/N2KL/Utq/+/wt55C7qu1QgLSSQ2Bw2jJd/4W676WsP2hdeU2D96yaQBMwstLySNZReDuTnuzIrXPaOgBjA9nlyYmTlIsu5Mt9LgGUu94dObmf9BAHRf6zPWZWs7V1uP/zmt+zosy9aF7kXSYCHiz/3CbJ98rb7H37kQLBl5263Kz91k/kBQIbHR62no8uBhRkCmEUEyI5Nnb45AIIQyowQFkQCn44ODttv/8GXbHR80stEEsHDPoE2ATdFIHGsUhRAQDgLu0rysq9CIPkEqCgXyVmiyCoMEkSglxieCmGi/QSwPnPdtBUAKwcZog7qecAJgRZBth/kfWG9V0IpgTgAySWxFoDiYbr8s5A2SYDOLDY9Po7V5S25bCWOuwQUJvAe4C4OsKZ8h0vaovZri1bZ6IkT9ngR+5jWBPlGdMpyHAIGPfUR3d0C3aVgAhRMgJTG+YoATmnTWZE2AIK6bhmpyKibH1C2ARDoEoDX8+nqz6MOeNrXaN9HNXa4HvsbushDrmaQcCKQnOLjdQLJEUlS8AiQo14LFUjqEvdebySQZDPkEUjeeYtAcmSEVCLsQwRSDDDJqY7UIa76QCjo5846TxTMAgLJXUflElUUSCURVACVAoOqBFJWXepsOwTJF9L4FqTl6izbQI9AynHNRSDVc46XtLXYRYB3walZxug8OR1l23DeBfbNJ39mjwCQjgFcVV8nE0hVYuU10rViI+dICj4kIFCQWk7KGA4kAIHhZ1yH2G8z54B5kV1w5pl276vP2l6A2hwEUlo5PJWucRFQP49AqpI/Or6F+USnqkB6MwJpIRnkrmhF+VQlXhZa9FXr8osSSBof1XOoKpD0vQE1iqwoC5qHdAHFtbr701MUufB2N9Yq97beUsn08NRaXqKZPqMvEUguFB2yQAolj8z01HROnSheStvWPQXgGuK9GyA5/nDNVuuenDQfEsSMP2fdW1fbYxC7i84523q2bHbMg5SVU9zbIeRuRAzR8R+0lZ/8nff8KfPtLOzQkLg5WMH0IpAKum6AqwMDPrv3nh/ax2++xJoaqRd2VyKQdA+pJiKQChA+vkK7/f3fPQEobPbJT68G0E+xPSyfUBLt3zuECsVs9RpUN5Bp6SwWVrReNMY2oE5K2eE9B6x/7/PWBMDbVW4GvGYfWXLF/K1kJaEWau+wybF+C0K2LcMmLEPjwcuPP2eNTc0W7PSUOO2BOptFqpE+MggRp3kYZRD3JWZtEOI5APcUADt/8zdY17LVFgE4T5fzKH2OW10iZNPFads18Kjt9++xD39mnTWGBh3Af3DQZ0/sGrEzt/ntzO0ryLAahhiZg6BptERzO8qiCezGpsmqwV5ubZetW7/S7vq7n5FfZLZ1K8raq863Hz/4BGuN2b/9zHZLhFHghlFR1V9i+egmFLSdNgOpIfWLD9VHajpjU+PHHYGUnRy14kjajkAgjXLOAst7O5rtInIDWwHqo5BDdZClsotLydItRfYKp97A7+oTTdbU1sF6EnPKpCQEiZoPMjRuTKMmKmqcAswnIOdaWiDrZNvIeJZyNA/Ar8+o8UNfIpO0dmjNFYEkFdJxFB6yfYyjoqtnDNc5EmneEU5SM2VZLyaZE+foPohS90aUsIl4ALJE6ifWtijK2plx6qxMJNSe/MxPJpK7JzVNS61KnaZ9S+3VMQikyTaUn63M1545qo9sLB/q2MI0WTczA5Av5PNdfK7F126wn+w5apMGMRdqcbZ1Wl5ki+YmVdRpIpC07odLaWwSUdC+utuCBHSJQJLyTgoZvyROFQJJBLVUiJHArHUyjr8EgbRlfZJnmGE2X09eVcYefixrK+kcWrEKVSJzTz2KtIYG1gUC+tA5cT8tsp8+fMQOHcrYwBB1yih7jS+y0Hq6WskOa4TwC1jvigbUw4N2/72DRp+NIx7TedYQ5vQ0KmARSDNS/DUvtcaNWEAuWkP+FwuwAgyVA6b7UwIe2c6iWCqleZ7JzFlDZsqK1CqN8ki9JyFUmlF893ytneaD5CkxLiJY2jXOTbGWjVoOknR2fNDVrQ7lUR33fAYiUWMgKCs5KYgghPy0TdRFSlxTLHR72p2NXQvs6cb1m2xR5xLuIQgkyMci92CRyUGfL0LsF/iSNZ0IT83Vsjx2rT7KTqwoscOQR7oHNU419ufVbEIzUdkpRL25PFhRg/tYe0tkOKUzkzY+PYztLiRo3m/PvzhgE6i+xAZnqaOP+UVNBEVDKcRzVgCSUU0I+qxePp7ZtF0di3KSwlgLbtuUsM/fstXaIJUDzF8ikPSMIwLJyo322ON7sBkctZtu+oC1NaomEEh6WmC3267b/Z7P5bUN1ipQq0CtArUKvPMK1Aikd16z2idqFahVoFaB01KBd00gHfyW3fTZB+2Tf3y93f0nd9nlX/+u3fK6hOOkY85Z371ftTu+ere9Mhe3Ddd/yW6/badh/OG9Jp63b91xu/3VLjrnWs6xz9z+Jbtle4UUWfC7POTT9bd+yW69ttd1rzvbtO/e9LqiZKEdW5dnzfaaI9k5VXu1tz4WZ3H25W77/Of77K6v0nn6na/ata8dpA70rYgFdxIesWELbNwgJ3Z+oQ8B1JftWqtYxd35dev6zm32F7vmLH7O5+3OO26215znTqrD5++8w25+C1u6iee/ZXfc/lfmlWzBdlwN/sq2//EXbfi7d9jdr+Rt1TW32x23dtljt1f2e/nv29duv8Kr/8kWdrmD9p3buRaP99scQMA5n7ndvkQXn7saP+d3/8LC7u2uG3Z3X7nhFfvaHYwJ47p+6Xa7becbiv36GBp6zO7g9/cd35vcAAAAIABJREFUokP8+k/axr6/sO+ufl0d9Ja1OGkUehZ2JxFIb2rh96+AQBLo74gAAa6e2qBqYSdiRP+wf82aDPBT4KpTmYhMAcgQQZQXiAMIU4+1k3w9lJ8hAgm8yAMjeI9s09IAVfr8008/bYtaO2wYL/vnH3gUUAMyAwDj3M/eDPCStt1/d6/LrpjiH/ef/4PfsTI2Q/f9+Ef2gUsvB8yiG70tYUnADZEw6lTNAhYFIZACcqUB2H3xwKv2B3/0RwSzowgCjBfELwIpDXkkkscncovu3ZAs5nQeApX0JWJCP3PkkX7mdcE6UFp2dRXbNpctImJJmhW2rzrJIkuqBXVQazuqY4RueKdsERgr0Ey4hctH8oiUMMfqsii4BgXAOgEtjtGANHEoEAog2e2JMAnQDSxl0g6AnN9dvY0ckDH7p/EBy3Y0ANTSYc72sgBQIkhEqBV0XIJ7AI4aIZgayK0QICmVVU62NBBIWYBEEUgFiKwAwd+NEEiXLeu1s9l/FlLplUi7fffwYdsX81uSSxvgugakyKAuyltySg+XnyXrNzqXBctL+UHFBViHKsC8CDnXKK53VFQtLhuB/buQbak7/j/23gRKzvI+8/3XXl3d1fuqVmvfdwmExCJjVgPeiBPj2MZJcDyxkwmcmZhkYnLnDpl7Dz5zDj73Dr7JOJMET8Y4jsEE5I3YZhcYBEISQntra6lbve9d3bV19f0971cllYSQzeKQmVRxhKSu7fv+7/u976fn+T/PI2RU4yT1kcrEOct6TGB9mA5mBdBjcuPs3WQ16NVTSi7Pvk2PtyKQMsrc4OOdAknfmyeQpEDybONQSskKzukyZIcG0QaBVAnAeDlKuOuwkYqQC9KDwi6Dpc66Sy+zR3a9Zo8RzN5Dtk3hcSECqfg5l8+TzxMTc+FXHgTHJTtBZ60k8swRSDNWy/BtyRNIz5zYZzsGh20cAknZGD6/Z03ljrlAeFyAyCm2sCtWB/1LIpC8cTur/CleiosJLIG8InJ0CQpkTQMuO1dJJyKUYkb19EgkPeGyyMTtOnGcp6CaZs7r2lTd9ZByL804i/AOiQxHwuLeA1mqjn2napKKT/kd/FFTFDcqq2CdWw05/MfzllhNby/qCkgi1A6zL1tp2w7tt0asnZZevsmSkDU5VCfDkAdSccQY138OAskjvj3SFi2GW5+U86SME9nyiVwWTC8FUk+PH2XR9+2237ja6mo8Zd4MRZuW3Refc+jICUtPRe0kwPj27R3WDG7/m5/dgMXbCJ8wTo5bwPbu7rEFC6oBZFEL4HFFbBr2pfP5VWmHDp6wcVByPyBzbMpntQnUjV2yw2xk3CBa4vVWA9mTzZCh1Fhri9atgdQ6bS/88GmbO2eBRSBwKwCpyyBYRlCrZvqHIWkibmzi/DzHuqWcnukg6yfHHYvW2exFS20mBvHCOnui6wgNDGFL4Qu6/eSL9vLYTvvQb86z1ibP4urJF8lUQnBx+2+22uw5ZNiM9aOgEXlTjuKHTD+Q8/GJqD399Enb88YUNlZL2MeGLEVu0zxUZiGIhJ8+vcvUF/GHX0Qz6MfCLtpisZqP2rhvHspaAHbUnT5sDLOs9RnUSaPYsvX3HSSPZtDSPePWeaLXOske0nrWXFNuV126Fqusckf4V5TXovZBDZVA6cZ5ShEk8jvHZKyoruW7KrznIA7KyjybOpFIzpoxBEAfLnMKpBi5Mno4xzP2GRFIsqMT4J9MAvTze5rmgyHOuXdwxA4dPoKahOaDqii/yqypgfHle8d5n7oQUlwrkyiERPZJwVKJKiUGmVJXDxkBeTQ8etrYhslyIjtoedQikEjBMNcV+6PLzpMUJFRnI/451j6EyqevjkYKbNq0n/D5Ph9EAg0n2TEIkckBiMoRW33lJTZrw6X2k9ePWN9MIyovyAIxmo4PoMYiIWhaCUESaH8PMqfi00PYHu4xf8dhK4PkEDGsjC+/fj9ju+qpqaP+KWvgHwx/9kcbbN0KxitDRg7/gpDwllK5azgSxSoNVU6Y2koBGYEgClfMtm3bx+2xH/TaEESidjLlPuEex3ijmKyOujy1OfODdv2H1tiOXfvte9+j9qzxyRy5jqittNbJcnVahCDnHll8qdWv22IDoRpLcf/kwhGDssuVlSvHnmStgpichqkKojwKjvVYdmLUNY/4mRcVs+dYkHusBHtFiiaSCGtejUiTvh4bO3qQ6wgCFTIqKB9XZRJib+fSsmTzy32AH7IzSJZXlIynAN+98ZKFjF3Gjh49aZddst4WL0ZhWD8b8oj7K8ZfOW/TELay+nQkEt8pEinN3BWhlOaX1iGt2U79y/fqu6Ps6y4bTmPO/dIMBBILsPxd3dru7XFScjOmEIDp1CA5U52Q9rLbjNmLPz9sXb1cH05oXsGtU4vLtpzKsAhpf5/h/FHUsRS77/Wxf6tJIKNmFLyWZa+4HCXZH/2bTdYYl4XdMMdIzpRTIKFsYo188aX9thuV5W0ikKrGHYEkeZ7GrJSBVLxjl/5cqkCpAqUKvH8VKBFI71/tS99cqkCpAqUKnFOBd0sgdTx+h93+7evswUfW21Mokbbf+ZB989a5F6zy+Dbyee4Zh5D5mt1ascse+Pxdtv3jD9q3HePUbg999vP2xKYH7Bt3rTfb9YB96a7t2Nx9G0LKe24rzz3Ic/Hux+3Lt33d4vc9bvduiV+cQJKa5AIKpIsdi0cw7MaR73Es4fCleFuPX45A2r3ui/bAfbfTx4v93K132/Y7HrRHiupQONeJx79st309bvc9fq9xquc+IO8++/mttumBB+2u9RP2+Jdvs6/H77PH7yUwO3/OJz/p1Uz1/Pxdj9hQxcftPoirTekn7d7b/ty673zY/upWCJtzCJRx23bfrXbP4J328NdutZZxb6z2fVavrbjIcy3eWJzJQPolxm1rhd38lYfsnuvrrOPhL9rtX2+x+358gXPNz49vrr/fHscm0Zsfj9jJgr3cxWpxXtkuSCDt+wYKpKfsjnMI0P+1CaRThEsXwOSz5JFgNY/gKLauUokKdlOCSFxOgX4GGClQfLR/0Pbt2GlH9uyzyaFR1ECE1wOQTANGzFmw0NZcus5iAISxhhobBQh47rnnbElzm23/wc8s0AGIR8fr8ts/7JQt7Y89beV41U9G/Xb9bZ+wuRtW2Xe/+10bAED8vTv/rcWWzLYxwIqwiAxZrojoAQDOpiCFUM/84Il/sv/2N38NqAGY4SywPJWQs27i71kANEd0ADY76xTX0U63K5248twvnLc6Y89XWDgCTdyMwH7n3w+QI1WOOqoFfqkm+Swep8LhOxyIna+fIz1AwqWQkLWLI1L4vAR1gtZyuR3qqsbExR3XNJ23ZQqJpis2B4C0FKDk/mWXmH90xB4bPmZ9dH1X1TUAiIClAZ6lGY8BrImCeWWMD9InSAd7Ix3rVZWVvE5kFcH3EHBpjncKAE62MTN0njfwuhsXLLLVfJa6gPcATm492WVvUJM+QWkAKzmApRnOz9nNwcrIei9MBkYSpCzD8XFKkF0xTGVQnnHOLuRc3bwiI8kWmFYuDUoE1TGTHHPgvPgfRwTkyYFKwuM1Rppb+t2Rk4BozrgN4KccQkwVlGJLjzNKH8cFUjNZK/J5AkQdUK6cIcZeuVBSaCknJcSvsPI2APUFUAlsmlEAlR4cn9RWIpA2kiVyY1WthejOPj0xDmAYs8vXbLAfHTlkfwGB111ODoeIIJGwAiXza4lnxeeRQppbZ0kuzwpRAeHS8TkCSExs3lytYOFXzzhfC4F0+YqVdgpm9Idv7LFeLIwSgLgiODWlRc4W5tWFlEDnE0gFoqZQM/1enHHmqXPOZik5RZnmtWNSvNoWSB3ZI2r+e93c+QwikWL5znEPwCajTN3fRbZ3hbEqKBsLn+upsjz1T+FRqFmKeamHOtelLHCcrzsJ+sBBBlOQQKCYgJ7KOfJZJaTf8Niou37UrS/7MzcvwgHIVT6L8wmxZoSRfYkomvArBMysyl/FmoEFWIT8DzJfZlIibr1uddl3RVkfZKtVC/F7c8sc+whA51yBpoz7KDNt4RUb7Kk9r1rjggW28pqrbAzlS5rrcIY6CAyvxlZMc3rxb33lzDm+V3/Y+8Q13nGeUVp5yjj14rvOf0B1Eb6a+8qHkuItnQlheVbB2vqo3frRy1EUoAqCuE9nIPojkO2U6viJhB1uH7YXnzluYMx25eVmH/nIakgWuvVDqAwgR2RjVlZWDbjLqKDm6+tE4dIfs75uckdksTaSsIETo9YWabSyfmrRQ+d/ssYqamZbFMu2lAN6zTZu3mS9wwOofch36xmERKnD9g2CqTyOWgflBGtZOWy8coACXOCyuguSS5YESJeqUPadIeo9e958C8VrbRTLrlQYlQ3/pbnWX+l4zZ7rfc3mb4rZ2vUVrA+TtvVnE3bFFSG79aYGzoE544+5HKEZFDlhxk12WBOpSoioGvvbb75uq5bixHzTWixa+x3RlovV2M+e3W+D/Vj7fXoF9l5jqGirrKz2kzY4We8y5qTuCbKejGDbqsaK9BR5MRN9ZPz02zTrysmOLutDIJFiv2qErNmy+VKjd8KqWHuCvijqozSEzBj1YnxE5o8Pu/kdYKyCgQhNF2TQ5NUf9U2Nzv61ijVUc36c99VWVrm56669PIE/CaExlURF5jJrIC94/xjWr32j2NAOjtn+w+3Oiq8c3qltVoXNn90ICI9lKvM4w7o/NsH1QBbfQD/2jdSpGiI9QsdIWVka0o39ZbLfjhydhqgzm90GgYTNncD6WEz7AI0Dk1yrkCVTkRW2v6fC9pGBNE77kdZu7U8iA93KAgGRgRzLTPbaqkvX2NKrNtsz+05YV7oKi0goEWXpaflWtp1ratD+g5qQWpZJXUPGTfrkAcsc2GE1PuzVpsnaYl3T3qwmCtnP6d7H5SQy7jjl2UeurbGlC4Zt5dIAhBEkB0WQJZvqp71omu/R+lXGzz2F62z71vc67OUdSVRzZivJR2olH2kW+3IQ2mYyFbYnX96JdV3CPvahBdTcZ4/+8KidII7IwpUQklKeQs5x7gmUQ+EFy6182Sabrm2DAEI95JhyMhLJbQqpWYea+MdRe7Mf4YeIehgCEQWa1uQAFn9VcxbaTFU9uWBevmOQxpYKrOQyqI4SWCnmuMZiXCtlrJnTUnOz5qlxQQ0UOTXYcF2wCnCt8X3Ua83KVluxaqE9+vjzkJZBu+76m8g3q4Egw2bRqrhHoXkGNXSGrCRlS+YYi2nmSQpiUiRlDrJQWXK639HNkNZokTkBvj/M9RWEbXP3XZBExieKvFFenbLYfK4riP0acnEKAnZ6epR7rT5I32PW0tJkh/cP2d79PaiQsKOkEyM108D9BgpqRkb3ez5qLbV5mO8KsAZIVZdmvIPBcuYCZCO+x4vnR+xP7vogWZGDFvNzIaIsniG/cYY1BlrRXn2t3V549bR97vaPWlUMxenMEMQtazs123DzvvdqCS99TqkCpQqUKlCqwLuoQIlAehfFK721VIFSBUoVeC8r8O4IpIKN2AO27a4Vtv3+6+3u7iLlzTkHmn8tBMePRXDw3Fny6Xabs+t+u+WuDvvyGbVPhz1+x+229eMQUou3Au7vsjsf+iaZSfrQ1Dnf1XMxBdIFCaSLH0vthRQqv3TRfzkC6Wwe07nnUues1LadJTKUb3T93TZx348dWVb8cNlT28jtecTL7Ultv9+uv3vCI2DSeaXTN7bZXc6SDRJoy1321BcftK2OqBq0J1FK/XlhPM4hkIrHFfLpQuM4V2N+/nN5NViBQHLn8jbGjWysO27/mq0/c8xFX+yUblvt42cIHnKL7rzNvppXIF20FucRb28mkLwMpK+hGnv4a9d7Kiv3+N+FQCoojwrE0bnAfOFsiwkkp2gQ5CAFCd2mCq4e7emzl5561g5v32WRJJ2pytUB7BeAPClLsOYaW3X5RluwfpWzGXn+meetiX/sH/jJNgvggbT80zcDtiTt+D8+7bIhMoA3iy9bZ5s/eqM9tvVx69pziDDrBvvNP73TItjCSIUgMkaaFXEJ+l1Byn//ne/adx99FPDCI5DUcaqHwANHIOVJJb8DMyCQACL1UBi7/l54OKDfqSMKGTAeWO6A2LwSy/1dJJIIhEIidx4Id2oaPq8AshfAdcG6ArGyEDLq2PVDWEwCCqXUZSwwjJ+5bmCAlAykWJkAEVnKhAGpaeT9L/NWWg11f3LypHWG8POn03gGMDuJfc8kwE0/SO8MSgDXwctxRahDc22dy8MQkSLFlpRek6gMRNj5lfFD/kItQOWHFi61VQDxIl0O8fqtXV2sDBEIJJm2AKIBRgmkdiaGADsZCKUAnbxJwKNp5BmKoQgCxEfIbyrjuwJ00Wec7ZpAe2UjiEDKK7yw7ptR57jUIxzsjMguCKc4iipneQjoJGtEoYIVdNA7SJxjiwFKK6dboKFGRIC4ZzvmddiLsLkwgST7PgA4l4EEOCj7Qj5DYLRIsWk66PXwYd8XZm7FAZo2llfbdaCCEYC6PoC2KEDoB1ddYk+eOmH/ufOYdaHocB31As2cLMrRIJ5yJe+q5BFIul5EMuWztDR/mKv6WVBh7k7DBdwvMJOPaQA3uykQt80rAFgTrMXHjlgv70k4G0LPuq8wr4qJn2IrueL8ovNVPgVy5t0QSLqsCnO6oGIstsor2GYVCKjCa7ypfZZUczVXXfJMa2GdKfw+JYJA75HSCMJP89rVU78Ar2VhJgJJhCLDapUQpVJYqKNfbpHKRhOxl5aqyGOeGHs60WFIwgCZKa4hTaQQ1msRrJBGsTHS330AmkGspXRcAlpDAOgBwNIYhNRmgtv/zZx51jhG5z7jQUS9zd64yl49csDiDfW2/sarbbguYpNYe6m7Poc6sCpErglzfdHv3HNmjXmv/vBmAqmgQPJUdW8mkKRSFIFUbt/5+8fsEx/bYo31MeyqpATIcJ2MMz/L7DDKowe/+ZL1dBkKJbPbPlFuC+ejNommrLmpyka4LqLRSggN1CgA4V3HhgF109ZSU4Pqpdbl65w63mf+RNDaYnMQJyesfBLbzZk6a2hdYOXzZtnr7Qepc9BWMNeliuzu6rROlE+VwQqrRI2hbLDK8ohTsNQ3VbjxkAPZUNcQnytiGaqa92dZYzhyi5KZFIlXkRvDugNhMZwetfH0uO3sPmCvTbRb3fIy27yl0U71HrOXdprdfEO93XI9NqBZlA2BaramqB0DlJ43N2Zw9zYyVW69o/Psb/76VWtl87/9k8tZI8hiYs5lUBv98Cftbj269eMrAaTHIOfJ5ol/GDKG80f9oDVeSpGJ8VH2rCmbGhuEgCKPhkYKPwB9x6nTRjQUhE3SqlE0bVq31qmswuRsIa1iLZT1HAqYiqhTuyX5jCFkXjnqMsMaPEJYUxBbx3KyiWprUZ9UVTI+UAAoQSZGAdzZE6IA9M4ZTDStbOykCmEtdPazUs9CII2zj/eOpexoZ58dPnHSvY6y27xZlbZi8VwnjJWaanIKpdIw9nBVDZDw6EKl8JPCZCZhNTU+bPdQuc6MYG83wHwy8n9QiqG0iUG4pLEgC6L0qSUTKeevYE1ttZNTs213TyUESp2zr1MbBhoWT+XM/pclxyoz3mcLVyy0JVdeZq+d7LdTUzQZRCCRXAgQFnR5YiynRUnLOAqdKAQRxmaWO33Ypva8APErqzWycbTScl2LRM361fHgWVQGOAdifuymqyqZE1FraYBIwToumRq3EAFm6Skp3GR3igKSfWlwNGV1jdUooRbYX3/rqO18Y9Q+cBUNTzestyjfIyIr6Gu0Q8cG7IfP7bCW1gZbQ6bjseP99vQLndY9JEJbCjLtcVEb5f4juGyVla9cb1NVs1AwUiSIDhEyPlRTAfZrP2qzHGMaRg0bZj/Kjg2hAmKM1XQCYRXFVs7PuARQ4Emp6UMZlEXxNt3XaVlsgH0TY25fjkoVzLUmVQ80EiTnlKfKgjzyZ8YgbEZZI7GlnOOz6yHD97zRbi+/2mNV9UG7+aMfs8bmKq7vGMQo1wjnmUqPeRmQ7t6K+wfmvPKQpEASeSTbRG8fUDYddXGEDvcUNEQo+0sEErQyz0slzd0Pz/ldgCT3HI4shqDmWoIm4vO6IPSPWROEdyfEdMeJIevqzxnLgQ1MorAkcyxNg0BahBoLfkj3BlJUsdZPM96iytRoNM3x+v1Jm0eU2Ff+6EZy0YaszI/CCLU3povuflJ7wI7dR+y5n5+2z37uo1YXH+YYsO7ETjDD3NtwEzK70qNUgVIFShUoVeB9r0CJQHrfh6B0AKUKlCpQqoBXgXdFIOVJh3ie3JCq5xYURs6q7U1xPB4Yv+vLZxVKBSD/gW132ZyLkDbFrytQFt0/vtNu++piZ1vHB7+1hd0FCaR3fiy/eN68XQLpXNIFJgP1U4vd/yQqIRcR5R1r+1cetq+f46OX/56W++1JFDneS2WV125fEQkXPp9AejMZco5a6DwLt/aHPmuf/yvAl6/ci1XgYkf4FR4Xe674M71zmWsa33c0bkXf6c0Bs//E3EKsxKM4A6nZsw18q1qc54jnfdYZU0PvW2qvs//0jXvt+l/KqtCrZcdXHrevvXmi/+IpcoFXjAIazJo16x29963edFaB9M4IJHVgKv9Aj0ksvtKjZCJgV3R89z5r3/G6TQ+PWRxbkmmAMeWZCAAbQx0TwttlzWZCmJcvtV2v7rDAUMKOdJ20D/3b37bBvn57+cHvWWsUOxvAhvrF82zLZ2617zz8XRs+cNx1uK669kq77lO32jToVA7AU//QTwL4BwlUzwBmPPD1v7Cnn38eKx91SwPs5wkkdcA6y7Q8gaTO62ICKYwlyjmgfL5TOS+y8JRKevAdep0+x/01r9rw7Nw8K8AC+F0gkAoWYh5BJfBcKBeApzqK6ZyVxc0kHcYC+QIilfS5/FK3d4Auc2ftQ+DzbDCUP2ueb4tJ5N6THbBDU4MWJCtEWRhTEEgTADYDk3QDu9AmWd6QdALY2tbY6JRAygOaAMyeACybhPTxfMBQYwDUVYpAWrDYVur7ASdPYN324+5+exGQskcgneywZHcjqkw15efTOlfgvmk6lwX9gUGifqpy9n5RZ1cjBRL2MwBger9AJkcgcW6yxpGtXcGOzlnncHwKfxfoWSCQRBHGyTtxVoSMs+wNZUumkS/U/3wCaZrzzyhjyVF16q1GwyXLoCICKQzZoxwiv/ztlKOBDZaz2kOZEeT74wBhl5RjYQcYHabjf4TxFoB49epL7KX+Xvvjw29YZ55A0lhKkeAITZVGpKKULxptp2JxIhf3cJFQvySBdPnKlfZC9zF7ub/PBnhPkgwtEUhZjk3WUXq8FYFUmJ/F5FFhXr5TAknf56mKIBGpp8DAC5FB7jwLF07+GM/PQsqX48xvjhjI29nphwW7vymB8CLj5FjoSCv36U6xFpANHSogKYmUySUBXx3Ep1Qfk+4ao8lfAew8l5RbkxvqfA4LSi6B7FrC4CWdLZG7PrkONR9mIEFl/ebAaea9Msyk4PBByC5iqO9evNxmYflVi7IoAbhbS5d+O7ki8MF26Ueut/EmlDMxWWAC1gK8x1lfhIkuvOOfn0BCD+blk+UVSOLMRSBNjMfsH77zmH34xqtsbhvkSQD1YkiEsIjiKjt2Im3/z//7tLW2kvmzhl/khcRQaJXxXxSFYoKxmRjPWGI8Z/3k+ex/PWMnjphdjsqnqa7N2g92WNfRpF2ydL75BmkyODBhVRAF4Zkyq2+db8H6ett75AjkVI2tWbOKfJ+Y9Z46Za///BXXgNBYFnf5LOU1ESuvL7PmRc2eeoTckxO7Osw/6LdoDtWCcuogzcdRTyWZD0HWkIombgRiEeuFfBjO9tvhEVQiw0etZkmZXX3dbDt68qi9uitnN94wy264mnWyfIS1ImKjI0nb81LSNl4GgdXsh1gJW0d3k/3d/9iHAsHsS3csgTg5ATmOei3bbP/4eIetXe6jNktppsAabqbecuXYj03UkSnEOkQzhY91b3ysDwu4QUgdLP0071hsIhx3F5l9AxOTZAaNsLb5bNXiRdaGrZ/sEnNMJjUsKG+lnOyZuibyjFBt6H5Ae0eA/VV2ogEs1eK11R4R61SurHeMTYI8o2FynGQHGiVzRjlJBRWhWh6UCSgSSTZ2E6ytPZz7PmzKOgl1ikCelKEqWjSnwVYvW+CysSaZ+2NjSRtkz66ubbYlC5Y64iGNrV8P61QkmkGZw7USS0D2oQ6b7Ob7xe/WsTeEIKQirKHKyOm1YBk7R9kqO9BbZW/01dtErsEpW7VWZ9i7AjoP9qVpsp9SY71W11Jti6/YaCcnctYxWWbpUKVrCnFrIL/cmqaFQosEBFKQhThG04J/4IRN7n6BjD+I4WmkKu49nhJYBJKWURFocTaYCp76039/qV2yFpVJoJcayo5Oqije520ThpiH2kchTZPWtmiODY7H7ZvfOmwdnRm77dcqeG8T70VVzFsOHZu0w8e6bf6yZqurq7fx4Wl7/bVBe3VHyvogkNDGsXYwj3LlFmpdZLENl1l4/hIbI/Nrin0pCEEXyDer5MjBCkAW+lAfRxhXqY+maBaRJWGwpdnK2eOjteRiSemoJooEOU59vTZD5lGyu4s9jTnHOZTRmCNSJYsCLUcuktTNKdavHCriMNdOBPKvnGaVORArmzc1W2vLQvvr//4i1zfkfF3IPvaxD2P3WMd8Yk1JQvtItSjbOlkXu3srKZlESioPSTbCzDHuN84SSGqq8excdX/glNrcI7jcSVmzQiax2HqqYN1zqAEji5qVz/D7UCFlT0OW9hmiauo5hqVdxk73zdj+I5N2nGNMBchZ82EdCfGqvT3KHjHDMTmbXHUYMOCBIPdUkFoz5NPNbsnY3Xd+0JqqR7hnGWOMpXqSbSDHxN927Tmh3a8MAAAgAElEQVSOyrDTPnP7LdZUg4msDwUkauUSgXT+Dl76e6kCpQqUKvD+VaBEIL1/tS99c6kCpQqUKnBOBd4NgfQmwqj7x3bnbV+1uguoZc6oOd5U/8sc4bRp+wVyafKvvZDlWPHP3imB9Mg7OJZfPH3eCwLpPHJDX1qwajtzAPnvueBLUR3ls5/mnlHzvD0CSSqvM3lVyiYqypy62HMXIpBE8jkRFI+3NW5FxX7zHLgAgfRWtSh8+VvOp3Ec8b5kd21dbw/8+G5b79g4Pf51K5CkIpLKQeCU67KGBAkAmqcGRuw0CdFHX3/Djr1xQF5iFgPgEsEigEuqF9kWVc+dbQuXLLbhU902CrF0yxc+a0kAkmf/5h8s0wXIBkkwZ+1y++AXftO+88jD1vvqPqvD1qeXjuQ/+D/+BCu7uTYpRJZ/6KelPoBAAiaw/+v/vo+u0d1OgVQgkDyV0LkEkiNrZK+mVmQeIpA8S7u84sh59ntKHg+kP0sg6fXFILzO7azd11nLr/MJJE+h4SlIZF8mwEU499QU3cQCqXUojuRQh6sAFKl3UEsAdM2glGgGvPo9Oowvb5tjvYFJ29N3Ehsg7IHKBeZmscIDkAJQUge3so7UbdwE+DKnqcWGIIxSjNkowGIa0HBK1l8AmFlls/BdZVgh3URS+GoC0oMoLXorsGcaGLafAcR0CXsRwQXEKgJJ7xGJJHWWupiDKDSq+Wx1p6ejcWCfIBY4AETq0qfQSkkSgSQLvBSAvqdgc6FVbyKQlNnh1DPKyRCyz2tEIAUFEEqBdAECyQ2g1D95BdJbEUgpWfUoWwkQVgSSVExSIIlMzIHY6v0ikAKAszGe28B8cwQSwfQTriM/bFctX2uvAfb+6cHddgIS0xkSSpCVV9BIGeCs6zy5yzkEkiOo8kSTQEwpAtBxOXKJsriaat5LgXQ9YPYVq9baj47vQ4WUoEOdjnWsqGR/J9A4pE5tHm+XQCrMW7337SqQ9B6NjRsfzs/lgxVZ3xX/ufBcgUgqJpCK31dYTVXHws/1OR6w6OWEZVlXnLkm/xMQ6F0/jKPIBAGXIgB5niZza8RaSyUexNpJQxDhyRyvnwT0U/1xWnRWeA5N5ecx2Sippo789awtVd+cs7OkW91xvVyrsloTUcXrmrjW7mhosE3MdeBil/EWXzrHuiaHsFMas0s/fJ2l5zbYZEw5anw/hGQluToiZhd9/s+Kdq735o+/SIEUkOJCYWOyTpT1GueSzWEvNxFzCqRrtmyw1SvbqMuA038EUUsl02XWNxCyZ7e9ZIsW19rSJWTu+AcAl0kB6UnZ6a5+h9WPjcn2CWA6HLeB7oS9tgMyGvFENV0lQcjiOXULsQ+rtuOvdUAiYW85XQGIHbcFy9YwRqhVZIcJwbx44Twy2xK2f+cOGzrZiY0bKkBnkzht81e0WVVrldXOa0ARArk1GbDO/d0WGkbdhbVeKIfChnNLZBMQPgDjNBbE6rFEY9/pmei1ZHiIPJkx+/HxA9a6Im4bL6+34Ykhe/qZUVu7tsx+/RONqGcA5aWOUK04JVgfy/KerL/aXtvlsx9u7cbOzey3PrOQcz2lBZHPqLQnnxy0m66tI2cO0B8iaNrfhNXkcpQQ8wHROV7ItWkRNOMDNjzeTc2HsR1jPedXmLW9hzw7zZnhYYBpFJ5tTc22ZulSpxqSn1uOSTw8ArAt5aWyYqSehIgJAYLHolGXcTSOolQWrI4ckvKVOS3gXrmDLmcPRV6cpoNyLDjVvFBQJzpLL66fCdQsIzR6dI9MAcSfsFHOo7wijPJzBju32bYM5YzA/onJjI3zaxiiKQjJccVlW6yGgU4keu3wwZ3YGA5ZJblHNU1ZW78Ri8LoCMQDA5RbbN/51pPkYgVs82XLWMOOodTiui5fbocHam1/bx0KpAatlmcIJCmQfFi4zjAnMhOEC6EGW3TpektAKp4YC1syFHfZdq4hw9nU6noW68bvkHZ0IfAWrAiHOi21/xWLjnbTMIDChvsArSN6vRob/IyjH6lijv2vmYzBP/qDtXb5ZWRDJY6TX9jgZUpFUIyRo6V9Phqu4nzL7PW93dYyt4osndn2d9/aB0li9vu/02a11QleH3K5Odv30GT14WutnnyxcdRdu3f32WuvDtiBPVkIuyh6Gv5jjqYr26zxkittBvu5Ye5DZpRrqJ2FZg8pbrNJlFjMD1mplkmJAyk0Pjjo7O18NdVWvWiBhbAuDMnuVgdCQ88UssFsT7eFp1BD8Z4K1JoaQymlXc4lCuDpdIIxg+lCfZueGrEK7hki5E0115LBt6XC1qxfYjt2Hrfv/+MwczmAiixi1117ua1eTT4Z66eaJIJSc/K7syqVCsn9jsJamZCse+7vzsLu7H1RQalaWOML671fGYGSuqHy8gxhvaYcfc809y9BMplmZk5joTfBGoItH+eWJityYDhqO/b02R7I61HWnMxMLSQ450qjg75LSlPXHEAzjjf27BsQSD5sdWc1pu3uu7ZgOTgBgTTqrHZzKP98nJf2mL0HOu1HPz1hn/r0DVybqJMgkHysSWrqKSmQ3pv9q/QppQqUKlCqwLutQIlAercVLL2/VIFSBUoVeI8q8M4JpLz12tYLHMjHi1QxZ56+uGrjgrk0+ff+qhRIb6Ugudix/OKyvxcE0lynrDqP9zjvq4sJlAu88jxF0YXIkIspkM5+2bi1k7/0pa/ttnX/6WH7mif/yT/e/NyvVoFUrMy6AIE09xvY6l28ajrwC47vBe3z/tcmkE7uedGNUyH/qPAPfIEL3s8L1m3ecJ5vYScViOsGVye03OIB16VEmoQEKoMkGR7ot+H+ARvo7bPjx48DNGKN4kAMv+umnj9/oVXTeS61wLFTHbZw9Qosghps5/eftKMvY5wGBtS0aJ5d8YXb7IWfv2j7fvCMVaHWEci+/totds0XPmMDAEQikJSdULCwu+fP/qO9ceAAwAUkTF6BpHPx1C9nFUjqqL4YgSSCyVMKFazsPEJAoLKzpwNg0EOgUiHnpVh95LJHnKLCI6UEZAjAcZ22gBgi3pxVm9QREEi0rzsCKesyFvQ7Hw5ZIp1ODoBrBjuXGoDNjwGw3LgUGyUsnfZ2EiguoiteAWE2Q9ct2QMcs3RCpEdgw+Y3+pqx42mka3vYJjinMYCyXJ6EUN5EGlKGaBErA3i6FluujerahQgajlTb8xMJ24oyqAPAOQQgJJWIjkcKGJ2zwPwswE4MAmlJRCRWyk5RlymAzpgIJM43I6CO/0RAyZJOzoMOMKLLXBlIBQu7LPNAxJmATg808kK5fXyPLOxEICkDqYyaqH5SDxXmqftDnkASsSELu4ICyR2vjpvvLSaQQhx7QOcgixypX5ThxMdMk6vih9iLMg5rKyrs+ni1xUZGUTagUiCLafPiVfY6dlT3tL9ux7C007v0fWInHDnD97vfHVLlKV7c+QjfzB+nmxeMjZf7I0tA5ifH70g5SIYmMMBrIOGuXLXeHm3fbe0AcQlAYam5crLiEXH7SyqQCvO3WBHkXdHvjkBSZ3ixoql4vSj+czGBdD5hVTx+xQqkAqCo9ULkakqAu7v2zhJI6g4X8SPrQ10q8KTO+nEWHfgVEI6dkHxTzBepBhDLQVprjvghlKijwE3Z1mH9BfoO0OyNEXwnShas3fSZrGda25SV5BSHbowAJFFm1CUydi2vvW3BCmtLQoCgYChfDEmL/VHvUJ+tveEDluXvk2XMJa1PfE6lLOw4hMV3/CoykK7VWeYzkDSnzrWwKyiQdP6ar6rHNLZZk4ly+4d/eNQu37jI1q+dz/WIJgLVQKSsCqI3agNDIdbubuyiqqzr5CEbQ83RVFNlPadGrRMOBZzbFi7yA5rnrKEmDrhei6VUF1lEEasqq7OpQQzmpsikOjRunXsGAKgbIFPCFofcWbLiEpQ3Iaub1WpD2MwtRs3Rd6TdnnrsMavkWnDtAKw75di2rdqMPVwVagwygGS/6c+iAOkm/2WKDKyepJUlYBcg9aayE5ZgLQLrNh/ESgYFxwh2XFaJWqMma1vf2G3Nq1DAbqhmaQ3aT392ihwt7Oc+UWfLV8XZnyDyM5AtEC1S+QQgiFOpOnv4H07Y0Xazq67UrzbAczKQOL5kqsyOHBtHdYIcQvsLa3AqV2ndU+TD1KwD+J9nvZ0p6tULqYaFG2aHk1hS5mi20EIYYS0/jQJpDKJgaAgFFCROFUTUJStXU0/ycLjG08z9U1iJZiBTTpMNJcp53jwUQey9Y8MjjqTX3NVeV4Z9n4Ze6/MExNHwyCAkTtTammex12IdyIAVLOy0hkhNmALcl9XeIPt2N3lVRztR0fH+CsiC2sqQI48WzJmFJRo2axPUFlUUTmoc7wRk0BZbwh49AUm3d+/LNjBw3GogkKqakrb+skZrnU1m1QT7TXqZPfL3L2FxOGVXXnmJzV+QsZN9XXa4N2QnxxvsYC8ZSLlat7dOu8w6r9lEDnPImJgzIzRGjFsb9wiR5lY7gpgoHaRRgfq4TDhl2Tk7Ws/ukg4JlyUYnmFuoPzKHNxhM33HmVMQbSKQ8mRGlj/7IJCCIpMhFJhi9nu/Ncs+dC0ZQslh1HNmx44yR5he8xbHsO2DLOG7gsF6iJVjqOhqmZ9z7W//dpfVQph+8XPzuSaGLMK1sOfIgD2xLWmXXXqVtdU105gQtze4Dp555oAdPYSdHIRyD1aRicoaq9lwncUWr7FENGYj7IM+1i+pcrKogkMQ4H7ZeI4MW2QY5RZ7TxIV2yRzxhpnW+W8eTB2XHuMs3980lIQkoGRAfPJKnF0CBe4KYtDOIqQDEBYOhtfqYTIVcpwvaTSE2xdqHuweSxHodUQT9k6bpO3XL0Yxdsc+97jL9tzz0PKZuMck9maVYvt2g9usHLUlU4dJPte7bn8rsxCR06K1BdxxKar+y4t3AULU81fdw/kmnOkOFL+HVa42NkFWHt9Inkc6c8aJes+7hPUbJNl/MMB7BoDA9gBaleH7M6S3wSBP5mpst17++2VvUnrRIU0nqlklSOfifmk8xUn5b4Xgi3L/Y07FtRWIcZ+VmPG/t0fbMaqMcl8gaTDwpPD57VSOgfs0JFee/xHR+w3brvO5s+SYm3Ekeyy5V3/oYOFrbT0e6kCpQqUKlCqwPtYgRKB9D4Wv/TVpQqUKlCqQHEF3jmBBLh+HZZ0d561pNPnulyjr6+3bzx1PgHSbY9/8Tb72soLZ+ek3pSB5B2lPPbjJ7950SyddN7O7oxV2vnkSf7vZ3OHLn4s745AIm0IS7272snT+fot5hzRnLVch2ftZ5613NljOdfCruIt6vDmWZuyXfffYnd1fPns9xS/6N0QSIuwvOAfpGeEOJbPG6ojv+orWHC81XNkW52UneA7zUB60zEXndCb8pSKCaRFF6/FecW74Phe8Lv/9yGQCv+499QJ51qDFcpzPoGUBdQuE2ghEgLQMZC3JdE/2BWeLGCgv7/f+we8VEoC6/k9QgBxBN+oCB3UM7ynb2TIAef79++3pbPmYs+Ssqcf2Yp3/5jNXbXMNtz+MXvj4H576VuPWTW4m3KVkhj0/8EDX7UxJqFHHKHjoEtVFnZ3//F/sCMnTjgCKSvlgIBVgRsAGTrOQvd1QYF0wQwkwAEvw8XrgD1jDaTqAEro80QgOWLgjPoob6eTtxEqkEkFwqlAIDm/f0cgeWBOBsInSZe1ciScHZBT9vBF7uNQnVAj/I4Ay6etEp5pIz/9yNJlVgeQfaL7lHXQMZuOAU7CBqUgg9SVnVTeE+hbFZ+xPlJvjdW1djgxYIPYxo0nyRYCqNHHK9NC75PFS5hfl0M0fZDO8kp4uQkAuu08/x0s8Y5DYPkByWnQP4dAEhmYpeu/itddXd/sPu9lSMQJ5kWEieEss0TgcE5Abx7YzwG6rmBAO6lHRCrp77K50fwoEEhSIGmOKeBbCjb4MseqlTP+ol70cz3OKGqKCCQpkLIgUNL2nE8gCUQvKJCUXeQIAvV7QyBJoZKBQNJnh/i1oixqt4CIlg+TXwJwWA2wt3nhCttBEPm9KIPasTdKOTs6AVT5XJ+88kjAmsgjIWGFfCZHIuk6EZwlFF8+bIL0VVfZ38lmjGMSgfQB6JAtqy+1h4/utP0AiVkRRyBh01xX+hwlKOnxixRIhde8XQJJx1YgRvUZBau6ggJJ4GHhUSCfCwoi/by447xwjMUE0vl7VnEGUsHKTkoLEcwp5pUARXdFOOUjRE7ejk6KLc0EEUjCgduCMasnt2oYYrMP0jopIBOyWIo+DUeUbBkHnsMdSQUSgJSOMT9Xkx9zamjIJD6ZYt6mueZ0vCGC2AWeKz8sxTXix5+qmnVkOSDjb6EUWQWJ4EPpEZ5fh6IiZN393bbo8g0WWLPQJstl18g1AJgdBzDWdb/0n4VAErlNjbxFhN89C7sCgSQF0jQ2TSnyeh5++B9t4/qFtmLZbBQt6AS5DrnaXR5QV3cOwHunHT7cZYMAs83wJNde3YJ11LAd2Jd0ZMGaNXFraVImla7fCuzNxiB5qBNfPT0I8TsUt6lj2JyehnAK1ALmYlGJjZaRYVNXt9xWb9hkO/fttNWrlttIZ4c98f1/APrVEVMzbPLmL5xjs1DBTAJuS1spK9QwWVVpVJIhSLBUb9qmDpJCNZS0FGtRGpJvWgqdSmxQ2WeyZdhz1YxZf6DffrR/h5XPwWJwcwvKnTLbuavLDh5KWT3Kog/d1GSLltSxpymXjfcwcoODKXv1lR578TmsEVFl/Nqv1VvbHCzADHswLtaZaT6ffaUCosWtbaybU9Mx656E5C5bau37fLZvd6+N9o/ZqtVLsJljXYVAEsERwX4uxnpyjL1qnH2tH7XnDD6bsrZbPn+uzW9rs2qyAdVkMDJM9gvXW8eJHsZsxuZD9ItcP431q3LURB5pn2tqnQX5x15ArloCoi0B+Tob2VQZKpY4KtUwyhitqbKs0+dqP0zyOSMolPppFugbgUTiGpCaqZw8pjaybua1tWDzRd4RNSfKiQswxvv91ts9wtivt5XLl6GuGbCdO5+D6NptlbUZ8q1ytnBZuTU108bAONn0PBvoKbPhnnLUOHUQktPWNz5se7um7MhA2N44WWZj5NxoNZSNXVpqXH0V114OAsQY19HJEWvB0rZy3kLew5oQriTrBpWJA/qZr6yPM6hhPSUS84vx4Kq1Coig1P5XberkAa5zrlNlzrHnSXWaZux0nyIFXIhfCK7sz/74EmwEfXb04B47vCdNJh8EaWOEvY3cIQhTWV4uXbrOnt+226L43s2bv8q+/dAuW7IwbJ+4pdXiNeyTrD/JwCx7+Y0Ze+nFk7a4cbHVQDQdO5m0Z5/fSe36bYobkCHuY6rXbrTydddYP5lj06wtrkGAfS7E/UEAdU2OovtRqIWol6+/y5Koj5z1Zk2DReYvs/KWVqeGyWL15+sjF2xg0EJjqNwS/EJKF2XtC9P4oL0lyDXv7sVYxyYhZJI5kUcoNfHlK7Nxi0HkrllmduN1DTZ3fqN1dpt9/4l9tg8heSpT4/b/2QSB3XzDJmtoiDsCVFmUWtecwlSEEeS8Qrt076ScIZFIjkzSvZj2N9dU4zXfBEQgcb5+Qs1EIElFzg88Akn3C7IZhkDSWp8jmy4cGmVeopBqSTHW/a7pRvmPM4Eqaz8+Ya/tG7N9h816hsq4/8HaFzIqxTynU8R9pt8f4zi4YrSO87lRlIrN9Sn7/d9dj1UjcyA34AgkkbWyuZvh3uBYx5B97/sH7RO/9kFb0KacPTKnNIfoull3I4UpPUoVKFWgVIFSBd73CpQIpPd9CEoHUKpAqQKlCngVeMcEkgP0t9kdDz5ity8uqmb7Q/bJz2+1j5//c14iy7tbyUj64oP32m2L45bq3m5b9zXbbdfP5dl2e+izn7cnNj1g37hrvcXHt9sDn3/Aau/7Np/vPbeV5x7Uc92P25dv+7rF73vc7t1CW2D+O7c88JDdtT7t2ZE9chLXN6zcnCBln30Dsmv7FyG7btN3XfxY3i2BdMba72EIoxbIly/fbl99Zd0vRSDV5euwdf199o27txjGHyiAnrKJm28tslbL15vz/iy1Xn/fN+zuLSiDxtvt8acm7OZb11vk3RBIKz2C7YnrHrQHbltMwPwuxuIu2/7Jh+zbt4Uv8txcuLIiAqlwLm8xbu61j3zyrNrqYgRSCjLn9i/Zti3eHGCQ7Ut3PWInC9Z+F6vFeRf7xQikQp6X95Z/3QSS1AGTgE4RwAkHJKBUEekisCIJ6DsB4FKFrYoUBApTlv2Xgu5FAgQAqKYhJYAXsBwCrJPcZjJl+7e/Zs2RuOUAzJ7/4U9s3VWbbf2nbrGDdKZve+gfzTdAFyogXS4Wtk//57utbE6Tp9RRaDIE0gTkyJ3/7t9bPwBnGpCuQCAVFEgXI5DOyUAS+eGsubysIu9RUFzkgXN1355HIHlk09ksl2KFhrptPQWSCAvgf2yXZL03RSdwEtulACCOwKwUYJCUFZEMHdV8fQrgOihwBVAtDomhFeqW+QtsWTxmg4BJhwSuATxl1G0r+zQeUtpksWSLA5B/oHwWXcXVtj89Yj3TZJZABKVk4SLLJ+qljlyFXKOTsBXkx3ykvNrZ3iX9cdvJqf9PrJ6OQl7lsDmSrZAIGREzAkyl4pKFXR2d6Z+at9hZg30PEHisqpzPA/WRciMPLgkIErAkQk1xBFHUO8qeEMDkFB50L6teAjo9JQ/nANgpIFCkUUhh7bxfZJIIJNnP6XUFAqlA0ojYcBZ26spX5/J5CqRiAskvYguQ0rmZySZQNnJkwyjzJkANF6NSuJXu8QoUSCksEZvilbYJAumlntP2X7oOWbtyVwREakydAsnL1xH/51RnGo488+FyqUQSFRFIAn9z1EUEUtq9ScTYtOGqY1fw1y2rL7OtXfvtdbr9Z5gDOa4z9zmy2spbKv5zEEgFQsdZZOUt7C5GIBXG5XzytZhUKl523efnr7Pia0Z5WLpmzyeQNM+EEwtYlHrOKZAgk+F8rJXWhtZalC5cEx0DPRBJKUe+ZZk7+oqw0rQEZvL6LOB2nPleRX7YbwGGHzl80J4lz2UEcDeHd50jkQETRXZLGZGWqoExL2PetvClNzU32c1lzSj2mLuN5VbRUmPHO09Y/fIF1vjBjZbAwk75PFmuQ6miNBeW/woykN748TWuHuqK95SPZwkkV0/AU6kEROhmZWHGXM+RQ5ROVdmj3/uBrSTjZu2qRRANej8WlwC/wXCdne4OkH/yONZ0KBpRncyj42XjpQ3Y2dVTCwLnAe8zAPzpyUEsv5i0ejAvxxPME14fRRkUn2ywxD6uWNj+mtpK1Cm1NoB11rFOlFqrrrYN6660Z372rNXX1tjYEFZoh14nOy+A5V/Yyv0Rm4V6Ro8pxjEHwt+GVWCkBhKZcoYh0Se7J+3k8z2WGZQqAFsuxj1S3WRxrOAYbHJ2Jm0qNmBHU+324qkdFsIpbdXqKvKWUG1OhbCnO2GnwKKFXc9tK4cIaLFwFCKfMWs/1GOHDpL5xHOXby6zK7dUO1s2WRFKHZQloyeM2krqNDVNpFkHDYuzvlSMHKGwbXv6tA31UlPm2eq1CyCQsIwjpynii6OmqCCiqcLaj7Be8rb+gVHWOIgPAPkayK0FWLy2ttSjkmAvkP0hxOepk30QeaMoiSqxKxNhwr7K9yuPUE0UMTKkfCgVk5DvScZF493S0uJAfZHW07xOalcdq0cgJdl7MtZPpo6Uqfp9dHLCIjQkVGJht3ThLKuvrrCW5kbWetQb5E35yR4aS+RsYiyDOgkFXusc1wixY8fPrKdvB9dJD4RL0KrrSZSKDDJGPpvVusy6O2mUGGuGFJzl1u5R7hdOp2ZQH2XsyFCFTUxLNeKmDwSSt3aC+2PJpvuDBIqqUaufz/EsWGSH+xMQSGSM5RhgEUg6O+U7TZMTJJkM5Jz2jSBAf2WanKBje2zk0C6LofiJSqWkvUskMZ+tPTcEcZqkUaIWgugLn9lk1eRhbX/hkHFZQKzOs0OHyFHyRGM0rWGlt6iaWvAx/qQ1NrbY448etw98IG7XXttgNY2o11Dd5SLLUbBdaUeOQkI+84qNj3B/c+gUirVOxidlo3x/ZMlKa9p8jQ1WzbJhfTgLmJTcaYjEIDZq4WnIZ5oXgqM9XD8Dlhzq4jnGlYaQita55q+f6xSTUcjyqc4uC/QOWgw1WYhzyU6NUgaIJpRCopJ9XP8h9vUQ69gM82GK63dS2U6GApO6VQVHraliwq7aWG6bN1eimKu0F14etO8+OsA9g3Im8aWE3KmsitjVV65EeTbbrWnOslXjpHsh5p3mmBpS1AghAknzTE0ini1tYdX3FEgFAilA84bLQ2KOzaghQ6puWebKZlY2qbr74lijkX4sE8dZK8b4PNR4kP8Kx0vxe99ojsyplL1GDtuhY6xB6SrqyRrnwvqgoyivH6IJnZNbI4Pcf4ZR79VWT9jvf2EDpC1NLdMQSAFoaq7roGyXqdmpzgl7+PG99tGPbLFFc9l3A8O8m8YD7n1W37i3eBsr/blUgVIFShUoVeB9qkCJQHqfCl/62lIFShUoVeD8CrxTAqn9oU/a57+55QJKI0+ZtO2OB+2Rc5glfXM+V+evnrD9Q3R1zrnKPnv33Xb7+rwt2uAue+i+e+2br5DKW3uZ3XHvPRd8Ll3x5kye9ofvsbv/6hWbqND7braeu/7cwmcIJLPuJ7Fh++pTNlTxRXtw6+22+CLH8osJpLciFgrV7bZt999r923dz79OP2533j7Hnrhnu938SyiQXCVUh/vvt2+/cNImsIxZcfMX7Z47b7G5ZyVBZ4ZxcNdDdv/937YXTk5YuHaF3fzFe+zOW1B5vCsC6ULHcLfdC6HlFFVvOr6zz51LIOVfmx/T88ftbRFImj3YzH31rq/bU0NhynqnXcTLPSkAACAASURBVJf+qn294qxt3VvW4rxJf+Hxzc/bj3/DHoJ19Ep9cQLpzRlaRWTY21xqZKcza5YHpL1Xj4KFXUFlcxaM/yUVSIDvIo7UdaoO04j89QERBGb5FVacD+zOQh4pt6YMwCVIno4PoKS3t9e6aWkvq8KuDABEn9FW1ygrfnvlhZ9bamTcBYzHCQ2fe/WldPX32b4nX7A9T71gQHg2Cej+kS//ns1dv9IRRzl11UIcDPC+3//DOy0JoKXAb3VlF87LhTkDZhQUSOpAdplHClDhcU4GkgKc82RQgUAqZCB5tiseIOs+WwZtrsPWs7Ir2N4V8o8K41V4n5ezBEgCjpUDyIL2sRm6hysBtcFEZcrnII5qQGvlFEEdOABFP9PzWgOupYt7fWsjuRXjtic7ar0ALpn8eQToylaeUhb0rTyRtBur5loDgOOB3Lh1EZQ9CvidlJqC+k5A0OQAJtWtri7sRYA1v1FDx7nUCYCce6nrN8nuaAeYzk6ikqIuOmKpipRnpI5kEUj1KGT+gG5oOQP9VcdBG68CbNKDF0j54RRbjlwRMaS60xVN928KEFEEkmoisEmgUsFmSeRKQYFUIJDEFopAcuRUEYFUiKfybOL0TuahVGfOaOpcC7sCgSRgVhZ2BQLJJ1CdQ85C7IlAUp7GQo7/1+tbLD444gikFpK7L1u0wl7sPGl/2XvUDkAmDAFEpQBvHYEkgOw860eBzY7AVK2U3S4rQ+oqhYbIRhFIeg4ey9nfCXirB4vfwF+vXnmpPTlw1Hb2000OoD4NgCdyEJTrbRNIBRJIw1Igdi6WgVSsQLoQgSRlTeGzCiTeWaWRLBvzWUV5RV6xCun8NayYQCo8p6lSXh5z12yBQHKkkchGEUiqJS+WbZ24IRFIIpMa+cncGv4POHi0u9PIVzdwb/GRTtUXIuNGf5lGqSJiNgNIW8dcvr1+vjU11tt/Ra0wLOUKAGaYvJ80+SOyofPJPlDXqMLfAWzjfNeGspDdMXu11TA3puN+a5zfguXRYYvMqbelv3ajTWBhJwJJJFg5Noyq06rfvue9WsLPfM65BJLmlQeSSoHk6q6JJ8tBjj3jzl1kKfqMdI394/d+jNql1a7cvJ7rE1JIGSDq+vdX2eBI0L7xl48aoipsMEN27QdW297dO1EOQbYsCKPK8EijCoicMs5PgPAM18/4WNKyY3xvPwRcB+TbMdQLqHJmz6+3GAB7b2rY2k900tG/3uorWq33eJ9NjgJok2mSA1wXJdCIXIfIE7JbyqH8wk51F0DRtWDNAsuUY3dZKeJ23PqOoax8bcLLQoIAm0FlE6ufZ3UoeGaCWRv1YaPqO4FO+rgdSLxh0cYcRJYP4Ljc5s9dbB2nx+2l3V227+CUszAEF3ZzS3E6LE/uXNesjtrV1y60qpphm0qcBo+G6MbmLptAtQCRkWGtHBuH5Bjps2hFrXVDnL2G8ujV7dO2DNJjCjvFllb2OggVrX3xSAvgd8zlCB090cuaH7W+vhHmFsoJyMh0YszmzW7Gqm6WVaC4irF+67VjQ1M21M8YMZ4xmjBCsvfSXqXxZi/Wuu/j/HN8h4DzGAomZSRJKZphDiYSZOPQ9CECydnXQTIl2Y8HII5SnNMAij3lIZVXRKy6OmqrIU/KKMq8OXPcPjEToLlDKjPIOjzYILkWWwWZRAms0w4eeJVr5iQZSUetqs6PEikL8TbOOTTD8eg1qF9m5rB+t3B+WNsR+naSBobt7f12sAdlFhep8ptmOHaX16VrW4Mu5XBq3KYgHetmN1jzokV2qHeEXKs4qjQpVrjwpWyB7PfLlgwC0Q8bqGvOx3vLsWbznT5sw1zXZalRLCylXoEI5v5EBJpP6kTW1Ioyv7NN/PiH1lpPByQmH/vJ31jENTHM/Qk5fPEayLeAHT8xYF1do1bTUA+p1WfzFiywrY8es49/os2Wr+Y4aIwoq9jEYV0KkbSUOKIK6+o4YT9/7kV78YWXUXlhp8j1MlWJEmvzdZbEJq4/WMHmDkmIBaYjvugoCOrSmvDIIBs+bYmh05adwI4Ru9qyOQusvHEWezFjjvqxKsHPUR75BybMx/hqfYqWMSfwAU5g8ybiOxouQ32FWkd1kR1tgPsh35TlUgPY145ZY8Uo1nUB1oEaVEZpmz27zXbtnrS//O/H7DSiuckslnBch2E+d+2aubZx3VLsFsupI/ON+ri9gDq6vVMWcXnFsWxAPeWxspE0rvkGHOZsMH8vFWLs3P2S1Efcm2RQislmT2t9wL2O37nWy2M91lDPvVLlEN+lzDDmJM8nGMcUyr9TPX7b8fo4JJJZ37AsLKVBU9MGBDjHGApU8jmombk3kpJVKqQKFE1/+HubbMVCmp+m+zgfGha4JnQ/KAKpk/Xhu4/ttQ/ffJUtnsexoEDKMU4BrosSgfSeb2WlDyxVoFSBUgXeUQVKBNI7KlvpTaUKlCpQqsB7X4F3SiC990dS+sRSBf71VuBXQSB1vP6C949+WfHklRwFC7viDJNC1Yst7M7kuQgOcH5r6hB1+Df/oPfAH4GtYf5x76Ozeex0n/UcOGqd+Iv0q+N6YMCRD/pfQiAPoEg9qoGGpkabvWCeRQCOj5w8YQ3YF636wGbr7u623GDCnn/sR3by9QMWABi74rc+YWuvudIRR7K9SQFOnDzda3/ylXtsjPyHLCCMrPGctYp+B8QQaCayy503pIgLlc4TL+ry1t+d1YrQQx4C+L2OftmueOdZsKQr5IwUaicCyb03b3unz/I+w3tv4fWeXaBSgege57PrUUrdMG++rUb5UocayJEMdJH7Ud3sPnrI3gD0Exw8h677euzv6nlBLZZEtdXV1k1n9uvTY4CjfLfC3wXSyDJIyha6mRvJq7i+fDbfE7SuSMaOYgM0CUA3ABk0JUUPmRi4TUG4kZkBSNfKe3+7BSCd92WDlbYfYuSv+jqxsBOw6tnQpBwhpEK49nAX1t5GRsPvtwKwVlTaf23fa8dcVzed+Y4g8WrmiKMzihyB2wq4lvGbZwnogCceXk4WtVPnsL4IwEukUUSkEcdZhnWgmzruc/n8vOWim3N5Asl9r6wV+YwCgaSypBn/AoGk+Rfi/RHGX3lKfgg0SVpSdH5nPHbPFgES3VrFvISISwDMza6qt0sWLbfnjrXb03Q1/3jgtI2AYU4ox4FxEXknkEzjrYB6kUn6bP1dJJEyp/TnIK8LO8s7qUE828HpQlYWx1xHZ/5Szuf6lRvsWXJF9g0CYjL2srCTqkpzhK/3urOdUu6sEqsQUK65Xpiz5//uzeO8J1zRHHUDkH/oGnD1dfP1rKqukJ1SyEAqvKYw1wvvL1jeFV8Dbow01jA+AvCKj0MpZvlL7Mxx63lle0xg46Sj1SHrNU5Uw9+lQHKKL00NXTf8sIkazaqoslq640eRzewEWCUyR8yilzvFCzUmAV7sxoPckWrWi49aBVZul9hXdz1vp+UuyIImm0sRZTkKnmMOi/gLiQwFqFZO2Xzm1B8uWm+zILRCFUGbNbeJ6wjrsAq/zb/5ahtBfaGZLpVHkDkiK7GVn/vT4jK/J38WgaQTlALJG2tvXpy1sFOgGyQCAG8Q4jaJ4mDGh5Vctsa2Pv5P1lRXbVuuuASAdRLFi4gTCKRQhQ2jMvn+D54g78asnob+xkof9qOylQLvjkHuVPsgKSD6OXflmYnkmCZsamKEMYZ8Sh6fsZE9FOlkI/ZhleQdxbDcwoI0Om0dXT02NQKIm4Ss8FWjWCJ3bWqMlYr1DRIm5kd1iPKhgtVLNoOyEcxiwVnWVEYe2Kj56qatGsXQsYNYwB1IotgscwSSMZ41rYutvKHJgpACozM9dipzwCarB2042mcj2U5IoYDVVKFyQulTUVtNMpHP9h5if8Jqrw+rviQ+hlFYrAULI7ZwYY0txY4tmeqFeKogG2eceQhALytMAdi5OtRGMfv5ywfJZzO7ZFOrnR4tsx/95AjZPTQCsJc1kH8UCCeYIynIhZhVBNssAcGWY83v7pPqR+tFmNdWoeaagrDrROGUs1mz61C41FsNWYFxapKanLHxoUlLQlYJlI9jgebsPxlbqXa0p2ULFpeoiOLVccinGGtqwEZGyBEax+oPhYqXKyZrSJQrkIAJAHM/c/PoqVMur662Lm5z5zRaE5Kcao63tbXNWdcZe8I0ytRUCuICheyCuQvdNdlx7Djk1DD1DNqJjtd4aT97eoJcq1qXZTeRiAD6t6H2Y0xog8ii6stCuh0bC9oLB05b+wBjz8Wo7CbXfCJ7TIZS+8UMe1oGEiidmyLjKWqL1qy2DhpFBtN+G4c0QObj2b1y7lGIARFCsrUTqTwDMRwh4ycy0mFDe19BKThkIfY52e1KLVNQGWt7kmqGuC1bNg9lE2Tmp3691a7YTL7OxHHWlTKr4tgnJmZotgiQ93Qae75ZzP0Z6x8csOeeHrff+MwiW7CSnD9UZTMzV7L/XWmjidmohHPW3r7LfvKjH9iJQ8etl2aLEcijCjLAatddbv1kFKYi3Alo+6EhIaw1nXsmvszCsq3D4jcxSAYWNnYwmHjI0QBW2+gaLQI0nkyeIIuJNcdHhlZmHOUgJxOTtTAixAzqZiUiaq0UEU+KGKQj8wQyzkc9fTLsTPVbQ4C9v2HSPnBNmS1b5re6GmqNDaQvMNsefqTdfvRTFHKjrINR5iBrSGtLpV3NejG3GbWeCB5+iZTUGq65pnsD3Rcou0gDKXWx26PYG8/ca7r3aZ1iL4Ss8Rpu1AyAKi475iwi/Sgpw4xllEVpOtuNZWYfjVSsUeHTkFbj0Ge6Kwhyvwd5m6IhJlllRzoC9k8/GYT0itlkjgYEFvFJSDQpm0LMuRD3EqoBG4Ejc8sjI/YHX7jM1i5lvZnptwistZTcul9Tr8bA0LR967u77EPY9q1aynH6RxyBpBvetTfRBFh6lCpQqkCpAqUKvO8VKBFI7/sQlA6gVIFSBUoV8CpQIpBKM6FUgfe/Av8SCSRVxfWTFlDf/N+Vr6GfOxiTf4gnegbsEC2hB7a9Qkh6h8XpPK5T9zaeMAJtRDRIraSskgSggz9eRpd6rbUsXWCTgGhVzQ22ccMllh5O2NipHnsWEqlrqN+u/NRH7cpbbnBe9SIJRBDsO3TE7v4Pf+rwJDnCOOIon4Gk7tgCgeSAo3zOUbECSeSFUxE5UywP/NDjLHn2ZgKpMDsKBFKBkCvOnCkQSGfAE4E6+P7XUaiFcBW/RhfzpekwxAFwD6TMDJ24ATr6h6lHPyAQgRlWDtgSoDs9hr2K1AykYlgH3dS7pkcNeIm/qXuXYyUHSeC8zq+RGtxQ0Wbl5O300I3ciX1SAlKkj8ylBLWZATQk45y606nPz1oAEz/XPNeaIVGSwSp7mc70v8cmbwAgUgEfAhyzUjhBTsj+LeDs+mZsDgTLna2LABxRcBw7aHtQOk0D3Ewr4B2wzp0/uRSyKpzhc1zmEoCRA43egkBy6iydUBGBJAs7EUgB93kesVEgkM6SmsDmb0EgCfzyiQQAkPpFBJIPAmUBANNv1DRbHdkgYnkWzp6NzU+1vXjsiB2oj9sjHUetB6BuAuDYR42lVBGv5pRv1H+G4w3mCSRZzzmck3EKcd7KOikmkKQxE0mhD6hmHizitdesXGuvDJ6y/f1DlmZOiECSqkovc454eQJJc7DYHk4/1zz+VRJIzhItf+2fn4FUIJwK8/3849TrC9dHgcg6PwOp8BnKQXorAsmRSe4C9a5CObjV8PpWwNU28nOUWfRC92nj0nJXsmycpMYRyIoBGbZfrBvMh0pqtYXnr1q9yf6/N7bbCCqGlBRu4rgEYks9B1wZEGngVHQAxaDbs7h2bm+eb6v4rhjL2LyFs22A4PqpyqAt/ei1NoZCSVaR6mjXfFP225rPfeU931D2/OiDHqnmLOwKCiTRSB6JKOJMJyOAPuDODWYDD7hsptZ+9MMnAcejdg1Kz6AfuyzOa5ocsFC4AovLaXvq2Z+xRgOul/usmnXHGYbJYhMiCtwX5QeKhgDWYa6+rMUJ1o4RMP2BqCUOztgAllKBngYy1KI2fyUZPZA344ExS4jAGPbZRB/r3TgqPlRcXBVWhapaqqMA5EqIzytD+RJiPZLaFQM482MzNspx+mtzVjknbn09vTbcjrUpr8lJgVIet2j9HEikOY4smwigGJnZa9kGlDeQGomZPtafQSsvy5DtE7OqBjKskJtI8DGMsiY5CYU1Q1YT4HUsjsVhfAY1ax9ETLnt3t1hE6MztnFztcvMqUDRMNAftO9+76QjrG+8vp48pHLbdyRrj32/C2KO3ChIpwrWwXJEmZX1YjlZI1LV1KoSYsTs+Ml+VCmoG2cvsrkQNQPdvXbi+BGIiyGrq+dNEPctLbNsVgvWfcFy1DtYz00otwYVBOcrpY3UpxJ3+FDMBWC+AtigRbWPVqBqYayktJmAkJiUAknkESTVFO/PAOyn2S/wK2Q80pBZvdjgkV8XRXXU1mgN1ZBfdTVWj42nVES+UI0jkILsDcxmmhjqqNeUdUE8NaHIyaJeOnhoO5Z8B8nImUHVo1WNxoiGJdSv3pHBbu/lvFNWae3DZtv2n7ZjnP8QjRQi3f2Ms9aWYgIpzX6SyZLTU4W6fP1aG2DuHB/CujVXxVrIl4gJZgeMkMMlZj2LhZ0sJ7VfRFHIliV6bGjfy9gt92OBy9wRyab9JW9VqxrlUOWEWKtbG33WUDVjv3P7arKmTlHnEdTQfB6kWQgVT5J5vGf3aatvbLUF5AS9hO3u/oOolT6z0upnQ+hMl2EB+FEIucusn/yvztPD9jrNOs8/9xTKpm4bQ2003jLPGrbcaGPhGvNVNpJDBVmNfZuy+JA5obyDwEmhPR7otvFeyBKIP1g9881Z5Mgj5S/GOdboQC8E0mErn0CNk0Q5yDXg5zkf64xEaWpOcCpX5TRKMcwqhraS+kPQcF5QvTRQ9Ftr2ZR98IpKW7cpZA2NE1ZdRbONFDsQhqdOl9nffavX9h81G8nQcJIhu6s8bGtXLLMVc+fbLCa5yzmS4pc5pXylIOuqFMZhFj2p+TJI+Qr2p8V7glTZ2g/DXNRuL1GTCmOYFcHNPoiukWOQjR2K9MiA1TX1WW0t1nW+Xq5RCCbmSRrp7gQq0WRKzR+V1DtiP31mBNvjHBZ91agUI1gdMuE4piBzJSRmzTVNQepzXcaio/al39lkG5bHqE3fOQRSjj1fBODffec1u/7ajbZmeZx7jxHpm52/YolAes+3stIHlipQqkCpAu+oAiUC6R2VrfSmUgVKFShV4L2vQIlAeu9rWvrEUgXebgX+JRBIHjAppDaP1uZPophcEe4jNYUAbnW7O3u7BDY5dPRO9Qxa77GTdupAuw10nLJKALoUljlRZxeFskWwO1kEIHsWb2u2jTd+0GpbAa74b9drOy1F1/WqhUsIrE/ZEz/7qS3auNauuOEal8MxLUs4FBo7dr9hf/ynX7EgQFXSAVIegeRAizyB5FgW4cJFCiQ9ry5Yp0AS2AIYIuClYEfnkGn3JgUwe+oNdagWA/QF4qigQComkAq188ATADTZs0D61AFwLeVwPrVspa1C9VNJDlQWMFvvTakLGduySXI/VNeIciFgyfyA0QK+s3R7n/SnbDd2L45AAqkRAeFHDSGwWsfRRAj3DXR+g/8Cipv1AnxMEI6uDJJJzjNNzUYAiUf4rmHa7hv4/s80kL1B9/8wYOV+vvhhAPjOMPA5wPI4djoMqetqz2B7J8BLKo05KETuwoqnbVar/beTx+3nI4OW4iAUCK48cx9AkcthUQZSEYHk5UF5CiQXvs1DpJLGQQSR8HsfndNlAJzqNfZTgwKBVKyc0/veLoGk3COOCHAa0JXfg0UKJIXQ55gvSwCvPl1PMDpzN8B8Xbl0CaC2z3Z20dE+Z7Y9uHenHedzJqI6B44PoFHzQlZSTg3C8QYdkcP1IJUMxylgOiBw07Gs1APQzFnwQUBpbkgBUAWBNIcffWD5Cjs82m97ThO6Tme3CKTC9aW6OZUJNTxfBeQAUScT8x6/CgWSBGJvIoGKCK1iVZSOofi1Beu84nVQWp2zaj1vTujvIpASrCEC6IsVSI5EyyuR9AcpsvSCONZeLRDUy2M1XD5BexowHqGDy5lSXpoI4yCTNiAbJ+bZJOMMR+Cyxa5cvsaeOrDXBiGuE3w2AhiPJfdgznweh6cyDHBN1CHfuz5cbde2zUVFk7UVS+fbse4Oy9VV2MIPbbEsxGtSdmKA9Do/5cOt+9x7b2EnAkkHqtB573FhBZJTeACapgW0QyBNZ2vtpz/Z5jLAbrx+E+QROSqEyE9nALODKE0AZ1/d9TK5J6hEUQ2ptspQESkQ5Jr0UfQcNnEzPgKPdA1OkX8HeTQ9TL5bd8iG3/Db8AHC6sdrUSqU2dzl5OWEJ1CETcBZBGy0P2vDPZM2OUxHPwqC+mC91ccgmzKA4OTbBNkb3Dzg3KKsVbKcykCaDwN+Z2OcazX2VagwpkcB3AGKpbLwozwLYofaMn8Jawl5NIDNR7MvW8XCkPVh1TVBdopyTOprph1ZUI3dWgY7rzBKm1C0CrVM1vp7J60FNeyMH7sxlBXjCc4rWWsP//1hN4euuylg69a2sTaF7LlnyOfbZrb58ph99OaFkAaD1GzcnnpynHynOmfzFXMERdKiKLaC5LJMTURYA8ptjP2vp1/5Zg02f/5ylB/1dvxou3WcOG7DQz1WTWbU0PAAgH25zZu3wGY3t1kNBHaAxgytv04JRxmAwj0FkhSdIsej5O2VeUa7U6hTxshwS2B1NsV7pBRJ0iyguaDry5HWXAeDZO2MoHKp4jv9NDcsXthq9WQqKZuqMk4WU7QGdU0tr63G3q4ZYB+LMMirUdRAUjW1tbbYKITGtm0/tnA5aqS4jyynKqsjjypW3oLlFyos5oqyYyQXZMTs8HASAumUnRjz25Dc2/jPrRPaNPIKpBzHmSHrKYUKqYw8nzWXrrU05MTuo11c13W8g+YGFtYAa26IjCORECnmyoyucSzbItS9PI2N4b5XLTTYQV5Qgj0rr5DR+qkaiFRmf9MYwbvZCth7qVKqKvYxrxI2hIWjGgOaW6MQ8xF74/VRruW4rV+3yh7d+hI5hWYf+fgai5KdlEiVQ0r+JuvKIusZ9tux49327NM/sd27dtnoaMbGZM24+WqLLV9nYywwwVitIxIjKKn8NGbMkPUUmYRZG8fWEe/IDPbFRr39jW0WaYYURYkXTk5alHkR7jxlmZ6TXC9jLisrKCs8roNp9hLdU2lyqJzK1VN9/LLHo/KG7e10coA6kPsUG7NlTdN203WN1raI67xqjPwr5s0kzQ8MVZjMqmMnKu0vHzxoe9tZE2cihmAT+8kFtnn9BnLRGpxdXoj10DWISNXLOqH9OSfFr1vXvXswp5DOByFp7mmvdw0VCjRzKxivzyu4tcoE2U+lirTAKeblgNU2nGYe9vASrP2kDuUU4S8Vn8k8l1Vd3IZHKlEDTtlzLw3aRLbepmakQpLHobIXuS50LXKcWsNld1heNma/+9kNtnFVFfcYEIx+9hr2YNkia55yWdj/+PYOu/oD6239Kq49CCQufHf/uO6WfcVbWOnPpQqUKlCqQKkC71MFSgTS+1T40teWKlCqQKkC51egRCCV5kSpAu9/BX7VBFIBbPZA3zcDz4UKFBNIeae6c9Q5ep2L2+B3ARhOeSASh+7YLDkJUxBJCf5FnhkjRH3/PkKhsSLC0kWgZB0dzK1z6RxvwO6ooca6EiNW1UiH8+iky3FQp/XB/QdsBEsqvS5UG7dFdMHKwk4B4tOQFC+9utPu+Y//J1i8QPy8hV3e4sz588u+Lm/HVUwg6fxDQYDHPIFUICc8LcmZ5GcP5HDZR2dtojzQO09Kufp5IEoxsfYmBRPgheC9ajqpVwAGfhKiYCm2PuV0hwvQC6M2EbEhLdSEMgz4zBjHFoZ8EFOSBbidBLDpDKZsD7+6AUhUA+f6Rq6R0C51HDcBJN1Qt4AchRRd/3TYExKToMN8CAuWSYDYSb5rGOuofgigYbqe6xNp+2RNEx3JBMED+B2mW3cHx3mcDuJerOySmaQLlx4bmwBoI9MFQsgpkECUvkTuzNymWfY/e07btpF+VB8QhCKRAOaUS4TcKW83JtATMD1PNqh0GheBhOI8RArI2i7K+53SSPkNAIJhAUDUqmBh58amyLrt3RBIUr+IQJLNTRrQMQO5IJJvIcf2uYZWqx4YAeSK2JpVKxxIvZ2cm+i6tfYXLz1LEhpYH6qILAyRCCR1VU/Lpk05M1Ja5fM8XM4Rr5Xdj4CsYgJJ80oKJo29wKsYRKESzy5fuIjO/KS9fqoTsBSVHuCwTwCYq2g+YFwd/edZzRXbx7nPziuFzp2HBbLBe774OTfPBaI5S8Y3W9hpvJRTcr6FXsE+z70/PzYFhVHhOwo/L3xfsQKp+DgKPy8QSDrawvzQ6ZxDIPGcMrZ0bZcBLjcDsq4vr7VasrieOrjX+nkzohoH9GLA5sbIZY1wTaUY6xjzrYLzWQUBmsVu7tBgn4FpG6IDT7nEePllfyewWcchvR/EUC1k7mrG/ddRijVh1bVmyQI72NFuobZaa9603kIt9VhGKnfIW3d0Lu8ngSRCXUwb6Sd5BVINyohXyejBwu/DW1gDu6kNuWQESuW4XtOsQQfb90BkZOnUT1tc9pLMPNVCZIU8A51tmuwOmeCTI1w/2N1ND2COhe/l6D7A5lMsPGQC1WDbFakMA5r3gYcDDjNO4wMcyRTvGUfhFKy1hmATZDeypgR5JCgyfJBdSdaFAFaAWmdEWIswGiO7JxPIAoWTV4KaKsJzZaxLGh+RrGUodhpQRwRRNvSmT9jB1PNWuaTCnt+9x0ZQ8MybZ7Z2FcqaWtQWlVhGNsZtnP1lOlBuL7w0wPvMVq6IWbySqTOVxQAAIABJREFU+Y9N2hsHZuzYMb/9/EXsEBnKSzejOLltk00MT9lD397jspI+/el1Vl89ZEPYTe7ck7adO1N26bpWrMcmbQaCPkZzRKw+hroHZdwU1ndYlw1iO5YDkK9tRL3ZOJu5l+Z7jloHJPwYuUnlqJkGIQpSEJDxeBwCqZVcohXW1tSEA1fGkerKnsqwf4pAyjHHNBZSYOpyGCdLaXh4GGUVqrg8eeQUS6qpVJAQmiJapsgpHEJtKrIphIqpknFaulBkVcRqsEqNQqxFUBD5Y800Z9RiJdbq1rrBvn6bGEcdgjInBhh/9PA+e/aZH0C0hKyNvKLWujkQdVrJsHUT2s9epc/3k5OV5P2HRxL2wsFT1jEWdgRShn3Jx/j5ySXzqRlCYj8RSPyaSo4yP7O25pJVFm+utRdeP0QG6Cyy+lBpsdeHpCCCSJnh/FPK1GPPkIotitwplmFcDr1m/tPtFpsWgSQyw7NVc5mBXPtht/dDIMWythj2/ou/u8Ga605AzgxZ93EsG9mwG5q1J5dZx1GpY8tt9eql9tgPX7aqJlkXLmYeTqCIabTy+l+3gUSLdY/MkK113P7pie87e93RFATGghUW/cC1NgLB7VemFAtTAMIsKCEY9wOhJIaKY9022nPccpMojyDhquavMl95AwSelHkorYb7LYfFbwhr3zLIlFww6YjhEAQSO5mboxll70llLbtT9ukQe5GPbKRQjpwkFHiZVA95XUmbg0z5qv+fvXcBr7K80v5vSEg4JCAEkCAQUA4WyiGCImhaHRGGWCFF4EJhiqG1yVSS6ZhMLxI6Q5ivJF6dxPZLsB/RlkgnUf6ANkCFAaGoYVAsGoWChaAQwASBhMMOhx0C/O/1vnsn+5ydAyGBta8LDdnv+7zP83tOL+t+1lrf7YDv3t8BPfrSKzpM9hUqWuJhLOsqvZDaBfbDex9+g/XvnseBg7I/0yOww10YwEMj35s4npH1OiKEypscjDAEX/abhEiU/utGEf0S3w/s4X2NdzDZwQyPIAnByHcdzl3jBIgIiPyv7G1SVhCvCQis5Jj7mjm1yukRSE8/nDfEPC4fRog5ni2gVxQFycviktuJ+bK6Y9+BdvjTuyfoVd2D3tUhHAtct4WFsW+yVXyW7KGSx0gEpPmzR2LCmO7oyHxpAe0Y1k9CANsEpAtVAcjL340JD4/Gg6N78m6GFeQ4lAyLKiDd+n8baQ2UgBJQAua/oez/alAeSkAJKAElcEsJqIB0S/Hrw5WAQeBmCUimMbcuB5Jp+K0TkIyXMpvx2d4VEgLMfFkzfyMneO0H3+2/M2y54iUjwgAN7vIRg5UYUeUEtBizaCVCgIgDF3gSlCf5T5YcwT4KQFWnecKTn9M0nnSj8aqC4bs68UishEPrN/hehDIfRHvGizrLMCd3R/RjKJlwhjbhiejOIfjksy/wf9IzGNLkinEKVwymhtFU2kVrg3ma3WyTXUAy8pvYBCSpo5n/yDScexOQxMRhGrPF2OLIyDS2m4DqvJacDePiNkHPF/4vjCe3R9O4M4tGwYE04nWm0UUylwRLCDsKSmJIuUJjb42EazGEFvGo4m9pjLzSMQBlQVexj8ajk2Rpz/twlWVeozFbEmX3phgyqc8QBNBAXMUyLDSIW+7qhKoONMiRn4XuRKeZ0PwUxT0LDed3MWl3TNc+6N+1O8726Y3jnUJQdOos9vBE/LmLDKNmGB4p5tDIJ8FnrlGskvbfS7Hqx7ynD0MarTl1Crso/l2msVkEJDn9a7bEDF8UIP1OxsG28HX2k8li1DTbJ3TFES3YOC0shv6ONPKx6oZ3VWd6nIknkgDxR0C6ymeKQVU8pxxD2EkoMukDCe8lofgkpJnUTwQkyd8gpsIBDOPzTz3DcQ+FteCgzhgy9D5cYpie7Z/vwX3fewLZH/4PilmvcwzvJQKSGO/EICZh5kRAakfmQayzNEoEJKm2JAU3QveImCFjhCfm5ecAesbI6JRQd8GcF735u3ER/Q0D52fkX0Fel3jsur3k+BCB0hBCTFFDPnahx5iTNq8kcyA6z2FX4cb+vScByTHskH0MG95iRi4x25yWuWUTi+weUcZ8s3v62eeDvTK271y9l+weSPb6OIewoxHeuM/eHmmU+ccQeNiHhkcW/9aB68TdHKMPhvbCwN698PHh/ThMAZU6BUNiiu2QIcREihA7JvlLKDIpXPL69KFo+Q8Dh+OTL7/ACX5dZcZrM3KsSfg7GckSG8oQkjhGetAdbBBZzB4xknPgGkYO7IdDNPx2GRiOjoPplTQkgloIR5bop7TqdmR4sTHz/92BRPP86JgDyeQnpl8zhJ18ZAwZwjfbKx5uNdLmAHrsVN+F3bsO4FR5BZ6Z9o+c16c5v2nJp6ghOWSuUSA6UnqAJ/9pnKZnUkdyDuT47EAPDtD78SqNrVc5vmuqabi9xDWJjhPXK+kNc4K5jw4xr1oJReYLNPBfC6IYcxfXmPPMR3IOvZkHSbzDOjIUmuQJOvfNWdxNcaLrdYoULCeIIpKI5TdoyL4RyN5inqWLFNIvc52xUJCRNkgoKhE5AymkS3usFJUkROA1hm8LGzKI94RwznbB6WvfoKTdxzhPQ/HGbcconDONDDWNJx/vwRBkV9GrO8NiMoxqQHBXHDx+Abv2VGLCQ3chnKJSxyBKVFdD8dbaUhxiSCwLB5GID4xkiX+a+wi9hC7ij3/8nN4RwAs/GU1DPUOUnbPii/3X8NmeKvTtLeHqGNKLuIcOC0coD0RYKNhbqE5ev84QgRevMa9SOPqE38vQXD1wsuwEjlEYKCk5SK+KKzSeU6Q5z7xQDDUq3kodOBbHjh6FcSNHogcPVUgeNWMsUgQyzzSYhyaukNMV8hDx6AzzDV44f84w6BvhWTnw27Ec8YYTA7qEfz177hLOXThvek5SxBk6uD/69LrLEJB6MTdhDQWdzl3D0SG0Lzpyf+jKsJ417PdT39BDhuu2iFsVp8qx68O/oPTI3xDS7Roeffgh3NWpO0M73mWEr5MQYu06MEcP1TkRIC8xzNxhHg7Z+fcyHOPGdJaaRTWfbYjQFH5MAcnMwSYC0hXrBf79CoaPGYr+VHg++PxLnG3fh4cgOL7ET5n7e8erdBfhenpFOAgdhnQL5D4Ycu0cqo7sZbKmL9HlGsORUnwUDxRZkGWuyOph5ja8hj49OzC/0DnMjhmEiQ9wP6j6msIQ4YqnKsdTNcO4HThAca/zXRQie2PL9i8w+pEgjil6FnEPrbaGIzDkBzhnHYgj9LDbXvQxw9ztYI6nGlwK6Y2+j0zC2b6DcJneXO3ogUQp1eiXQO7/nRiqLpB5j6yVx3GRHmh8CEIGMWxddx6YocdTAPfbdhcYru70SVjLjqGD5TK9vDiPO/AdQQSR6xLGVjyczXXF8L8W72pxMpOQffQyDrjGSXrtJK9mOLje1zF0UDs8EtkRfXsyqCBTLPUMo3h8neECuVZJrj4JuRjAdfEi14pt20/j3U3nwC0eF/kKFxLcjSLaaDw8/gGOY+YXYjhheV4H7tFXuR5KuMQAvssYdTFy35nvYIZnt4hDtncnyZsk7zcyhAPJOogHXQLpFRjYjsJYgCkcBXU+zrCA5cYeYLyBUnSrZjjfK/xTQ1HvnEVyMMna1wtHj3XGmrePMg8SPQqvduXZFYqsPDBDKd/0/uW7iHGohfncOjEH0j89MxxRD/LgUrtTRlg/RwGpiuvRGwUf4YHIEZgwVjziz1KsE0+qqxitHkjNs4FpKUpACSiBJhJQAamJAPV2JaAElEBzEVABqblIajlKoPEEWruAJC1zFZHEkCUn/MVKYHhkiCeS/F/MfuIhQ6PfVZ5eLin6DCUff4ZzR77haVqKKjSUXOJp6AAKCJU8bd4ltCsu0PPlGvOJRIwYhn+cEYMaGr4CaTg5y+8rzl4wTk9X0Xjzt7+XMB/F2+jQSXIVuIew8yQgSUgrw4ATwBA7NPba8x/VimsuHkgSxs78zjTSysl40/juLLzZPZfE0O/sfWEKSOJd05OeWQ+zvJn3D0M/il4iIIkBTcJxBTIvghg7bhjeRTRe87YrNCDVSKg0GneEx8mgGhxgDpJyihWSA+kqyxWBTpKH8zg7wngy+4l7hqL9hcsUPq4yVw8Nuz2YtLszT/YzmfgFiiEnacQ8dcGKizT4dOV1T3fpjQH0Attw/CiKebz324AQnKdocemqGN7oHUNR6SpP1EseGQkFI4LGCHrHPN+1K8NPheJt5rzazVBIzLltC7tmGt0ZhMrkJXlMKCB1lNPHtnCI9hB2NRJaxjZNujIJvOQKEgEpSAzXclqcp6q7SI4HERIaKSCJGBBMTx4RkEwpQTyCTAFJjFpXeTpeBCSOCgzkGFrAsEG9KcB1ZLt7Mx+XhP77+MABfPfxSVi+YxM+ZhkVjMBznUZWES0NgUIcXBjmhqoBjZocHxJmyux2w1gZKMZvQ/eRc9By6pohAnm/GP+sbJcY+3rw2sh77kZPeoN9So+nbzmXLDS+itHXyG9kE5DsQoyrp5DjWTxP3nCu3/sSkOw5iwxjtU1AEkHCLmDZPZXsApJbWQ6eYnaxyRCU+an1ULL1vKu3lOmBxBPsIrjJUDL1MkNQMsJP2caQXUAK5HjszTk0NiQMowYMxFEatj86fgx0jMEFw0JJMyJZS+zFGzQud+KYNkLbUSzqSu3kn8eMx1d/P4SdVEMqRb+kynhdjNrG88XryhQJr9JbpDvHUi/OtWn33ofx9MIY3KsHyhh6qsugu3ElrBv6jh7BOcf72XcyJyUHzJjYJY3fCLzc6SggmfxMkd8uIBmn7iUPEhtheKiIhwFP64uAVLznMI4fOYUfTp/CUJEMa8XvJJeKkbyEhvavjh1gODKO1Boanylqd2R7OnP9CAi2MrfIJQo3tEdfCWI4UjLhnxsVDJJFsUUEpKvfMBbWlVA+mgITO9BSQ+M1g5UG0TjchfO7H/P+WJjbrqbyCu6iB1JnGnu7MK9Nt4Bu9KC8zpXiMjp2Yz25zlXRY+Qq+Vezs0T/kjCE4oUQxH1CQvcdLztuCM4BTLzT+7vDcIlCQlAnejwFnsKxTn/Dx0c+xWesU3i/jjhz6gq+H9URD40NZu4eCY/XiWHkuuO/C//OEFksk7hGjwjDwH6UrduF4Q9/PIwvvrSiI52jHnxwGA7//SDi4x5nuLuLWLXqE4b5AqZPi8DAPp3w7clKep1UMZQbjfC8/Z7ewJjh4YZAdJGL+MkzzEV0SdZCiitd+mDIkBGGl881jsW9FKa/ZsjFo8doMGcoPmpP3NuqmMsolALPBVRfrmKdwjHq/vvRj2H6QvhgI+ylhMvkPis5/MTz9xKFAsl5dO7cOYaYO2sKR+QWQJVU9mQRBAK4BspuLPvC+QtXcPpshcGxMw8mRI6+38iV0yO0M/r06YNzDL12V6+BDPPXFyFhfek91pX5lK4w/9O3nEPsS3pKFe3Yjs8/3ck+uUqPFAqlI0egb/de6Mbwd8EUGtpz3rWjm40x7znfLjFMasnZS/jwyxP45hL3cq611Tcu2wQk+lbZBCR5X6jmeniNOZBA8WfQ4Htw/wPfwcdffo2y6u64yFxSTP5keN12pgdSO6674oFUQzGlXQ1FEO6DnSlaXj95GFdLitFJvJQ4Bm/IoiwCEv/XgVxkzRcx6d57e6OqspThytphzvSh6N2da8/lSs4VHnTpRMHqSjB27jqEYcMGImJAGP762af47kPd6LnEwci99OL57rje4VHW4bvY+/UlrN24DSXHDsMSzHxbkRPQZfg4VHbpjqsMEXmdub868jDG5SsWdJSwdKfO4Oq35fQIPMMDM0DH/vQC6z+A/cTwivSSqjl9CjWnTjLEHXN+USCU8KiSG+w656SIbJKL6AbXZ6Of+ccQ4Slws8e5kIlCxxB/VyvY7m/QMfgsBgwKxPAhAXhoTEeGGiR7CiwhndqjUyeZ43zH4BwMlsMq1VUICbmbTAdQGD2Fwo1HsZd6nGjwnRkSd/KkKeQ2GL160hXLOAJDWYwikoR1lYMGIiQZ45SMzQM95i4vS4y8PwVxjZVlS96Jgqm2dghkbibmSWvf/hzHdRk6dTnJsUPxqJ2MD5ELg+nFx3cS5tGUfr5OYe8swzTKphBIr67TZ+7Cuj8dx6EjDGFZHcaofsz3JnmQcInfi2BI9vIex/eh4A4VmDfjfjw+oQ8FpNMcDzKGJGwwv+emfdnaEave/F96JA5D1Ph+KiA1++6lBSoBJaAEmk5ABaSmM9QSlIASUALNQkAFpGbBqIUogSYRaCkByTTm2o75O9TY2SBshruyexuJ0V0+RgQSfuxCkuQ/MgzK9vBYNsuvEQefYXS+PngAn+/chZKPPkdHniLt1bkr7ZU0fjDOlNx3RcIiBdMgxj89BvRF5PcmInwoT5YzJArPSeMGT+yKAegGvQ3EOCkh7D7ctRuvrsjl32mMovHN7oFkGK1tIexcPZA8CUj2mP2Gd5aDgGTwsQlINFXYCNklDzNni2EYEcO24ckk5pS6XEnyd9OAbobBu5uVjKLR6hnm1rmbXlmdKZSJcfoGf9+RYoScwL7GEDzXxT2CJ/alnRJWSmIsSaL0s/R8OcTcJGVyAp/lXSbzKzREibG6Hdvblbl0ogYMRZCFuZUYFk0EpAqGm6nuQgHp8nlcoNgkAtK3VdU8Ycyk9Oet+EeGKIq4py/eu1CBXWcqcYweSlUSUi6UeUCYP0LaI0avG8ydZLSWHT6CxsjYnj3Qk4aaPx0/g4+rzvN0OE+ZM/QU9RgjB9L1G51Mry4aCdvxpLuR00i8RsQbTNrJ3xmh0WzDTwQkCSskApLkHXIUkAzDn+HQZnoh2cef+RPN5hycQl+ManLC3tEDyVVAMk+gmyHspC52AUlEroEUf15k4vKu31bi7vB+DMHViaeaT6OEyeYf+P6TeHXbZrxPY+QpRuBpzxP1EjbxqkwEGsRq6LEh+RxEQBJzvghI4tVhnHcXkUn6VAxpfA6dGigg0eDGulopGLanoY3RszCKoZoG88T/nkMHcILG4fO8J4intcUDyJC+xBgmFjUpySXUXK0w4+JBaB+f9QlI4p1jnho3Q9k5ikXG72w5kOyikj1nkaNXlOOz5Hn2Ohqho2wCkn2ZMYPDmXPHcb3xJiDJMiWhDiXsn8wlI5+GiNYUhHqR4/CgEEwcNtx45p+LP8Fxli0iUnuZR3QJuiE5fMQTjiHQZNxc4/09OEd+0v9+dGVYsILDn+MbsrXQC0f0JgmzKUZt8RkQA6k8tzOf141z9rHePfF0z74YGNqF4SEt6HBPGM7T8HrvQw8wdCTryLl6nWJtJwrbY36cZm9ys/3f1QPJTUCiV53BVuzIbPM1CjhmuKeuzOdyhILZCfwwZjK6BImAxJBY1SJw0jDNtn9Z8jm9VSSsHcObcRB34lwXAalDR85ZeivJlK6+GIzLdBy9Ts+aq2U8w/8lc9odY3+co4eRtTMCuvREFUMxXr3B/EdcQyTMWGeGDO0T3p8iBz1NO4SggzUYoRSburensMJcJjLGrHLSn8ZsSzuGJ6OXUGd6mXagR8MV5sO7Yr3InDgMUUZRLpD5ksq++YbtobGf+Vh6jRiK61zjAjpeZfjCYzjT4xts+GuRESZt9APjsLNoDx58oCMmPsx8WbR5d6TAceTERWx8/yzGTxiHv2xizpNHumH82G6kFoTX//sw/sbQXfcOFaEoCn/KL8KC+aPEiQvb39+LfZ8DffsA9w9gW7nGWqrb48jRi6DDEYbc2w93dw+lkFOFskpKYuJdFdQbHYIZ8nPgA7jv3vspOpyi99ERfFb8V3zzzXFcuMgcUVSrqugudYl7I+OGMoxdNaoZ3iysWygiwsPRi14/XSnkSBgw8T8RryzjAATnlghIcpCgml5M1fRIFc8sWWtEYOrAsdhOktuIWM49wsLvz1dZKRJZ+Ex679Hz6DuDB/L8wQWKJ10pHtILmALf3f2ZU4oCSheGpKvmhLjAQxuVDPUoIQXFc+l//qcQFd8eNTy3etIbZWB/Cj0DBzKvEz1z+HzJZ9WOe3U7jisJYXeZ4QW/ZLk79n6F0zUMq0q1TAQkmfuB1+itagtnaheQ6MqFqxR1e/cJxZgJY3DgmwocYexQyw32EQVAqicMf3iea6mjB1IQvdn4+6vnEEhR6MqXnzCcayXXYQoRpn5NwUU8XcTzV9YGhg19cBTOnj7BkLuVeOLhrhg7shfFFe6fXHOrr3XH18e/RfHfKvH4EwyT2LMTjn/zFYYNZ44oCpbXLfSQu9CZhy0GM/TsIOz8zIL/2fl3nGKY3hv97kX3R5/EhW49cY19K3l7ghkeUbxqrzAfUSBDFgafOAXrqQrjXaozhbugfvR4obd1B6q01xiGsIYeX+DY6Mw1TEQXabMc4ggWjxquRxIC8CqFkkAeKAnkvtxBDniw/BvMZVZDAekaPXpu3Kjg+nUMve+6hDH3h+L+oQEMzRqIbt3ooUORqh3ZdO5CyaoL3714j+Q6Y1xIw+NHvDC54qH8VCfsKT6F3cVnKdyK92wgRo98GA9wbvXuLV46XD94MEd2O3lfqua7hbH+2/Zr451K1nnjZVHCB8t7Ivdg/j2og+SXondVYBnH87f8PcPKMVdT+0DGqpOQqtJnNaGG956Va0p7Kr41PPxTeb7S8CLtwLxnZ8/fhQ3vluHTLzrwkAwnJvOOiZ9SO3pMduA7RXuGtavhmnide0VwcAWenXYfJj3al4dTzvAZ5w2Rynif5buWtTqEHkgfYuiQwXhsYgRfd/icIMnZaEXkD75stjVcC1ICSkAJKIHGE1ABqfHs9E4loASUQLMSaLUCEk/PW6oZFiXUTBSsHyVwOxNobQKSsBbjv5mHxPSOkY/8o9suIInB1TBSi9WcH7tRWAwxcmz98unTuMITtzU8kV15rAwXvj2DKzxtLTmPAiVZO5Oah/bpiYiRw9H7vgjcoMdRu7uYuJsnYyWxeScW255qwxUaSOQUtYSw2/7BTmT+5rf8HY0FtO6JgCTJwhsiIJmh50wxyEgELUKWQzgu8bww22MaZY1wLGbrnQQkxxB29vbbBQ8RCsQUfTcNPN+j8WXGsPvQ8xINQ5LHgd4pNRTHOhBqJxr8blDYqGa4FKuEV5On0JAjHkliDLzYLQhfd21vCEhXeFq4ivdZeDr5Og0/NMGh42WrKSBdpIGMxl8RkE7xnupQ5tNhSLoLzHt0suqGISBdlhxM5y5jctBdiOCp509pk9teehwnLMw6IGpBBxqFGfYuiCeL21HACRaDEuskxsOhrM9P7w6zCUiVFJDO4QINhsw9b+RAEuP8DRoFxd9GDFRUuBh0RkLHmSGYhEsN224IE7xGcEuOJbuAJB5IAXKymv0dwuebrjy+Q9g1VEAKkJBz0h4e/ZaT0oESzohM/7XffejGHEgPPTgBN2ic/nDPbhxmeKF/mDITK7b/D7bW0DDMoRDEPA7iBXaZIsR1xgy6wfJEHOpEWz3/YVPngSTh1mwCkuRlaE+RSQSkwBojSB8Nq/RI4n2hRD6iF0ME9RyAv375Nxxnf5+lPc5RQDK81WxCjD2PmeNYc5x3vtZHV9HGHOC+BSTJgWSINjavJEcByR5Cz1EIsnsp2etpN3bb6yUGRNd6yN8l1JZHDyQR40ScMaYfmYqHg01A6kmeg2n4f/y7Y9CD7jP/3wfb8DWvonnQ8N67QsOg4UFFw2XgVa43tI9eocHzbq4lPwzsznwYD2DFZ/+Lr2lgPEMBV0LQSc6uQGMcmlk6ApgTK4Dx1zrTw+EhGnl/NGg47qHrykWKFuhJjxGOgaGPPIwL4gnANtRcpScEhakxP/1PX13RqO/2vvuYrERGng9PHkjtuMbIR7xOJJSTCEjtaGi1UrD5cv9x/K24BDN++CS6dWGurw4MM8VcLTfaMTQW5+kX+/dwPWH+GTZb3raYwkacuOiFYtrtO/AvNVfo8XmWHqVnmbPtCD0d9/G70wwBd7U7rPQuqQnuzhxUsl9cZDjWCq5NwexX/qF3mYS66k8vP1y4ga6sT0hNF7RnaK9Asqqmo04FPUZYHYYuvcsIp9aFv6/kvnGh6gy63sUQXwxVV3OeIhM9dC6e5++5Sva4/17cNbAXK3EOhy3Mtdf/Igo/3sZ1rAPGjJ2Iv7z3AcaO6UZvomoMGsB9pX0I3t1GTxg6SN039AH89YPPMPr+YHpW9DZEj5zcr3GKAtnTM4YwV8w92LHxfYx/MILeTGH0UOhAEc6Kb458i5qqcvTv3x0BDLl6jgJ8H4rq3UI7wso2Wxim9UoNvWWCetGTiSEOO92DQYPGUgDrghNfH8A3Jw6hvPwE9zIR2ZivjiJZxXl6a9K7ggOdIbrOw8qcRhJarl9v5tnhPtGBY1YOaEjOtmr+sX9kTZZxIGFC5f8i+hmzRLyPjJ8lRxuFPz7IFJC4v/BQR8cQCcXWC32Zg7AdhdW7e7C+HPPnL1zHPRzfNzqEoRMT/kgYvspKyfd0CmcqTlJgqsRXRw4wx2EZcx/15Hi4jHGRoxgW7S4jFFoohdUA9lsARct2nDeB19m3HbrhwBkr3is+RNGV3sYOAlIAc3C158uFaN8iIBl7OIX66gun0blbAMZOHIPj9Jo9fCGE4mJ3VpGDke0Prqb3COfrFWNNZAg7ClNBvLczPd+Cz5Pt3z5BQNW3bDe9d+RggwjB9KLrSK8pCXFKJyFM/8EkI+/ep0UfgOQxbjSFwcHcF7iGn6BYso9CIovGC/88BCFduK5fO0/vI3nP4f5FAekixdTKs2EoPRWKLTvpjVZKT70ghned8BgqBwzHZXqOWa7Qm7cmAJ3a3YUa5ge6aqW0ffIE2lOcCqCY1yG0B0L7MycW+8HK9YlJrBBQcYYh7i5SbA0yRFPJ/VXN/EfynhV4meEIqQ5XBzAnmHFAg+0jhyDxfuUOlSytAAAgAElEQVT8qr5Mb0DOZappHEvMKdSuDAPDr2LCyDAMHxqI3vecR7eu1fQg7sFmWCjOVtHzm8JqRwmHJ+ErQ1HDd4mAAHoSce6etzA35fU+9CgMh2hahw9cwLflzP/EAyv33NMfgwfdj969+nKOU7iRtdaMaWzs7fIxQrfa3pfa8cCEHEZqz30vQEKKdjhNUecg3wFLuc58w5X2LO+3UgQ1cx5Zme+oxtqFIfTEm4kHNOidV8V2XrhI4UlEMwrTZ893w+atJ5nPLIBCHvPaybsaxfBAhvs1PJA4D6/ygI54IHXsWIlZ0f0x+Xv9OadOOwlI7Ti/JGThyv/+EIPvuxePPzLQEJACg+V9RQWkRm1WepMSUAJK4CYQUAHpJkDVIpWAElACjSHQWgWk/dlRiC9NQWFWNHjIs0U+JWsSkL49AvHpyRhfz0MrNiUhJiMCK4oSMcJn7fYjOyoepSmFyIpuqZZ4qFDFJiTFZCBiRRESfVe4RVjrQ5wJ3AwBSRkrASWgBJSAElACSkAJKAEloASUgBJQAkqgLRJQAakt9prWWQkogduSgApItm4tLUTcgiJMXZmOmIjb0OtJBaRWPX9VQGrV3aOVUwJKQAkoASWgBJSAElACSkAJKAEloARakIAKSC0IWx+lBJSAEvBFQAUkoWNFRckBnAwZjhHht6F4JE1UAalVLwQqILXq7tHKKQEloASUgBJQAkpACSgBJaAElIASUAItSEAFpBaErY9SAkpACdwsAclasgZpaXnYeawKQT0eQmxaKuZFMkybTayAQ9g2p5B0xvdZCI+LQ2lBDpCwBjnR4U7VdAthV1GM/PQ05H3CWOJ8VlxmOmYPMcUer/VwabgRdi4rHHFxpTAfm4PocCtKN+UgPWc9DlSFYPj0VKQlRyHcUoS06FRUpNTVzQxbF4r0TWkYXuQcws57HdxD2FUU5yOd3D5hwuWQ4dORkJqAaMPrqQKbkmKQEZGJlX3WIDn3E1SFOLeVjcWaNHLYeQxVQT3wUGwaUudFegzzV16UjtS0zTgcNBzT545Aae5aDDFC2NmeA4cQgfuzERVfyi7Lwq2MtHenzlYVkO7Untd2KwEloASUgBJQAkpACSgBJaAElIASUAKuBFRA0jGhBJSAEmglBBrtgUSBJT2GAgvFn6yYcFiKs7EgcT/mrslFTJCZb8e3gJSBz6dnojB5PJjL1e3jLCCVIH/uAqwfn42ViZGoKkzC7BwKOYVpiIKPejhrUtS1RPT5HNMzC5E83nyqpSgNMakWiklZiAkpRvaCROyevhIF83qYYk5oOjalRbGOVuzOnITkclN04Zd1OZB8sQh3EZBK8jF3wXqMz16JxMhQlDu2JdQm7Hw+BnHZ6ZjHXEW7M2OQvDsWK9fOwxBYUJQeg9SKBKzJiqHIZdZ3/9w1yGUfOH2M5+Qh0mgrUJwdj8S1xzBLBaRWMvOcq6ECUqvsFq2UElACSkAJKAEloASUgBJQAkpACSgBJXALCKiAdAug6yOVgBJQAp4INFpAsodEy6ZHS6RLyX55IGUgwhAzPPeLk4BE75gn4osQu3It5g3h9dbdyJyUjKr0TUgbXmSIVRGe6uFWLWevoVqPn1qRCCgtjMW8gicMwSakMI5CVSRWbI/HCFDEmrUA2+fmIy8mwiZGRWBFUSJG+GIBZwFpf/YTiC9OQH5eDCKkfra2lBveWqJLUbRy8Ayy7s7EpORym2eQ3UMpG0Vu0J0bW5I/CwvWT7cJT/yufBMSZmeoB1IrXQZUQGqlHaPVUgJKQAkoASWgBJSAElACSkAJKAEloARanIAKSC2OXB+oBJSAEvBMoNECkggq9ArKxVSkpDEE2xAHP6JmFpBMb59wZG5Lxngjap0pypQY4eWqvNejXgHJLKc4yRSF5GN6KUUgm8JQZGkhYuetx/T8PMOrKmF2HsbbRCz7dYaA5IuFk4BkE4giHAWgcmxKmI2MISsoCvVxE5DgElquJH8uFuQCU1PSkBA9xKP3Vq0whiX0lppkhrdzyoGkIexa23qgAlJr6xGtjxJQAkpACSgBJaAElIASUAJKQAkoASVwqwiogHSryOtzlYASUAIuBBovILEgayk25aQjZ/0BMHlQXS6fmyIgfeLed7NEdKELk7d6+CkgrXUr+SGbx4/pdXQ4kSH5wNxAaT3ojSSCUZ3QZApIPlh4FJBs9Taea/cq8k9AYmPrcjaBuY0SUikkRcDMBmX/OJZpc/FSAalVz30VkFp192jllIASUAJKQAkoASWgBJSAElACSkAJKIEWJKACUgvC1kcpASWgBHwRaJKAZC/YUoLCtHhkMXfPEuYSmgT/ciD5G8LOKd+Qr8a41sNwvan7OHsNye9d8hN5KFtCziUiG9lBiYivSsc2JhQSsca9LNvNbnVwfEbTPZDqqmhBCXNAxWd9jjFLmIdqkmNjbQJSeGZtfdUDqXWvAyogte7+0dopASWgBJSAElACSkAJKAEloASUgBJQAi1HQAWklmOtT1ICSkAJ+CTQWAHJarUiONjB78WWYydM8hJFHWZouERbiLlw4/lOOY2cvGE8V8/x+pDiTEQnliJpTQ6izeJqP77r4RBWj3e4iz7lKIybjawR3nMKGTmIVlRjashmVM+WtpllOpY12CeLY0aYvFIjx1EYOTQsB5JTCLsQK6xkXkfdFv4uLB2b0qKcwtm5PceFeXF2FBJLUrAmJxoGUpdQeTptWpaACkgty1ufpgSUgBJQAkpACSgBJaAElIASUAJKQAm0XgIqILXevtGaKQElcIcRaKyAhPJCxM3ejCdWZmP2kGBYirOxIHE3ZuUXYHaEBUVp0Ui1UKDIokBBcSlpXgY+GZPCnDzRCGuggBRmyzG0PjIdK5KjmNNHvG+2o2pqDCIrfdXDuTM9eQ1ZitIQk2pB3Mo0tiMU1vLdWL+/D2ZPMnMiwVKEtOhUbIc9rJ35a6eyfLJw8XIqycfcBesxPnslEiNDiTEJs3NCkU5voqjQ+nITmYLX5idWInv2EARbipG9IBG7Z+WjYLatvrYmWykIzYsvQpTxHKA4Ox6Ja49h1ooiSNQ/aXc0251Cj7HocApRSfOQ8ckYW+i+O2wStILmqoDUCjpBq6AElIASUAJKQAkoASWgBJSAElACSkAJtAoCKiC1im7QSigBJaAEgEYLSCKiFOcjM7MAO49VIajHcExNTkNylM1FqLwImWnpMNMjJWDegM1I3T21kQKS8TDkZ2aiYOcxVAX1wPCpcUhNiEYE3XF81sOhkz2HnbPlFMrdjAOV1QgZ8CjmJidjXqQ9JJwHUcdVQPLJwj1MntQ3PS0Pn8jzHHNH2fMhwSa0Sd1dPYPcOCQjjaKai2MWb2S7CjOQmLMdlUGSK+kJVGfkIMQmIAHlKMpMQ7o9f9W8AdicuhtTCykouYT+03ly8wmogHTzGesTlIASUAJKQAkoASWgBJSAElACSkAJKIG2QUAFpLbRT1pLJaAE7gACTRGQ7gA82kQl0CIEWkxAOrkNCf+5D1/aWtUhsCueiZuDn4zo4tLO/fjtz7YCcf+Kn49uEQT6ECWgBJSAEvCXgN9ruZcCjfvP4ie/m4VbucSf/Es+Ug4MQ9bCB9HDV9uvHsTv0nei+7Pz8ezQQH8p6XVKQAkoASWgBJSAElACbZiACkhtuPO06kpACdxeBFRAur36U1vTNgm0rIBUZzSs2rMWc1fW4Bf/91k80qF52X2x4jf4/aC5yJnSu3kL1tKUgBJQAnc6ARcB6Gas5c2xhvsso+Kv+NUfz+NHCydhgM/9pwaH167G1kFP42fjurWCnpcDFh/jvv/4MZ7u0wqqo1VQAkpACSgBJaAElMBtSkAFpNu0Y7VZSkAJtD0CKiC1vT7TGt9+BG6VgMQYibWGsAe/+APmHeiKH3x7Anh2MpBreiDNOcnffzoUa1KjcPKP2Ui68CjWLnwAIQ7dcLIoH0lvnUZlYHf85F9nYfCW15C017zgO9NdRaRy7Fi+Ab8+cAno2ge/+PmzeLzPRRoI1yJpx1lcDOyMGT+eh5+N7oKTW/jsIxH4l8p9+L8ngjF5wRz8YpycU/e/DHyxFpMKuyN/yST08dref8VPAt9FSu4hfFkTgO88OgUZzw1zauPtN+q0RUpACbRZAm4eRN7Wcq5tXbfgV785gD01QP+HJyPnRyMQ4nT/RRx4czWSdl7gmtwPv/y3WQhZ+xuXNfyah3XbkZ4/ZTgcJrh0EL//r01Y/S3rNOr7yIp/AMd56ODXYTNRMKs/cGgDpucCGVnT0MNlf3lm0EVsXFqAL0dH4tu/FONAZ9Y5ZRYeEW3pZBH+47d7sOtCAMY9Pg2/nDUQVbKPlPTCjyu+wh++DcYPFkzG6KKt+HVJDUbPnIOX/0Hq5V7/R8JMpiHTu2PH+lJU3j0SOUvC8Wd65/7ZaHpX/IuISF2lLVvw9rfXEHT3UGT821MY3rnNjiytuBJQAkpACSgBJaAEWg0BFZBaTVdoRZSAErjTCaiAdKePAG1/ayBwqwQkx1Pr9/2FRraiPlix5CkM7uAQwm44f160E/0XPoZvl7+P7gvj8OwgB2rHtyA2oxI/yngWD5bQo6mwK3J+NQVnvXggVf7lDcwu6mcIOiEfvYVZnw7D+qfKMXf5JfziP2bhwQtbkMDy5tAryqjT1q7I+j+zcN8XvHZ9D+S+PAUhDSjjkQM+BKTa9h7HW4v+hOMzf4xfDP8Kv/739xESl4ifDW0No0ProASUgBJwIeDDA8l5LT+K3ydtQCVDv/1i9AW8nb4OXz71z/hlv521Iey+s+ctTJd1m2t/yLt/QOyJSKznIYEvHdbwaq7V0Vt7Ges2CrkuHxqKwl9E1Yrs1X6UUdeCK/jf5f8Pv+/xQ+Q9F4y3l6426vSLq39CNPcGKVdEn9gjD2PzUyc87C+R+IIC0h/vnoy8+IH4Yvlr+N3dIjwBb/9S2rcAvxxdynX8I9z38zg8cqBubwsqzMWCHYGG8PP4Ce5XbwUbItVgj/UPxu8oFn01fQ49aWvwFsv+SthN+MrJA+nY2t8hoeJRFMTfR2Z/wK86R2P9jwbrkFUCSkAJKAEloASUgBJoIgEVkJoIUG9XAkpACTQXARWQmouklqMEGk+gZQUkzzmQTG+fh7EtfgQb4pwD6djaXCz5goe7+zzo5n1Uyftml0RiEw2OQVc/w6/+ZS8eyXgePd7yHMLOU0gj52eX0wi4Gsdn2byf7HVyMJjCgzjlrYyfw4eAVNveSmxJX4U/D3kaGbMGq+dR44ey3qkElEBLEPCRA8lpLXQRmk5SQJl38lFsiymvFZDwB3r+dLV5/hzZQjHfisUUVa46rrP76RG08iJ+njoLj4e55yD6wp8yarkcpACzHXf/28+MwwiGAHN5MtZPL8eilNN49nfRqKLAtGPsP+NnFwo87C/8/rcF+CrGzNFX295Zp5Hw7+XG4YNHOpgi1cbRC/DzS+vq9jZHj1THPcVj/e/DVodQdXV712knAUkORcz9OBw5L07B4NYQYa8lxp8+QwkoASWgBJSAElACLUBABaQWgKyPUAJKQAn4Q0AFJH8o6TVK4OYSaFkByXPidF8CEmhoi/vPfei/IAG/HOdsPDTuW8/QR7UfM6zPgMLGCkinjPBEYhw0wuc1SkCqK8M/AYmVP38YG/97O35/KBBTfvRD5trwmdL95g4ILV0JKAEl4IuAWwi7uot9Ckj2gwKOAhKFInvIUbOUfsj6Hd15nIT6GpzcswHL/ngCVUOHY/GCSRjsEKZNxJX6y7DX0TygYIaBs31GTebhhV5c+9eh6keTcXb5TnznP57Hdz72tL88zRCrHgQko011BySkZAmhuhgbfQhIpZhs26/c6z8cO/wQkLh54PCWTVj27mmEjHsMS380Crp76PRVAkpACSgBJaAElEDTCaiA1HSGWoISUAJKoFkIqIDULBi1ECXQJAKtXUAyPJBKAlGJochjLiRH45jhgXTkQRr/Rjkx8JY8/ZZ4IK1lDqRfeciBVOuB5FB1Seye/lf0Wfgz/MQxVF+TelhvVgJKQAk0I4HGCkhePJB+FzYHuTHhfqzhFEveXIeEb0dh7b8+WOutKR5I/pchHkjvo/9/xOGZPs5MxBvpd5f74eKRzljMcHlBHvcXhwMCbh5Ip/Ejil8POhTrJKi5eSDZBKR3PdW/Lq/U06ynNw+k2kddPYUduavxux7TsPa5gc3Y2VqUElACSkAJKAEloATuTAIqIN2Z/a6tVgJKoBUSuN0EJKvFguqgUIQGt0LYLVUlqwWW6iCE3tEQWgp28zynVQtIQxiWLnkvHsx4ApUZf8LZf2JuIIlyZ/845EB6vBuNi4cuYfDQcBghjTr9EAUuhjT/ciCdxoyMeebpcw8eSP39yoFklvF4zfsMa3QCMzL5c4XkVzphnDh/8AvHkH2H8buk7Qha+GP8pB9zhvz7JlQv0BxIzTO6tRQloASanYC/AhLccyB98Q8L8J9D/uoxB9JgnMKBE4EYPqiH0xpeVfQGZn0xgiFMKc0U5SPmowivOZC8lVHHwDEHEoWWisM4HDjYDP92aANm/fYrBD1uC6nncX8JqPVSdQphF9+1LgfShG6oOnSY3lLMReQYntWLgDTlRF0eqLr6lzuFqqsTkM4aIfhCGIJPDhkc+GM2/itwGvM59aO49hqSahiOT3MgNfuQ1wKVgBJQAkpACSiBO4+ACkh3Xp9ri5WAEmilBBovIO1HdlQ8SlMKkRUd1kpa14J1shQhM3ElKqanIi1mCFqTXlWxKQkxGRFYUZQIRzt/UzqpZE0C0rdHID49GeMb0d3lRZlIS1+PA1XDkbQmFy4HnZtStSbe24JjxkdNW7OANOMQk46XDMcaeh5V0RPJ/rOjF9LJoreQsvYkjtcE4DuPTkHGc8MQtP8dxL5aisqx0dj842EOrS/HjuUb8OsDl4Cu/fDLf5uFR8Iu4vDatUjacRYXAztjxo/n4Weju9TltpC8TE4GU//LAC7iiz/mY9HHl9Bj7EgmTi/F3XGuAhJQtf9dJOUewlc1wH2PRiOLbQhp4ujS25WAElACN4WA3wIS1zbmNfrVbw5gD9e2/g9PRs6PRiDE6f6LOPDmaqTsvGCsv4/NmoZfRoWj2mkN74odv/kTfl1i5brdC7/4OQV5J+8hf8pw2AcuHcTv/2sL3v72Gsvrw/KetZW3F7+md1LIz+sEfPf9pTt22MKcOgtIsk8U4Ve/3YP3GVW1y91DkfFvT6FHkcNhAS8C0tN9PNW/0ouA1JV7ykruKVZMeZF5mAZJWzZh9bdABz4zi88c7hDe76b0vxaqBJSAElACSkAJKIE7gIAKSHdAJ2sTlYASaBsEVEBqTD9ZsTszGtlIR3byePilp1RsQlJMBtACgluzC0ilhYhbUISpK9MRE9EIqYxiW1p0KkoTViJv9pDGAL/t72kxAem2J6kNVAJKQAkogXoJ+BCg6r1XL1ACSkAJKAEloASUgBJQAi1AQAWkFoCsj1ACSkAJ+ENABSR/KLlcYylF8eFqDIgc4p94JLe3WQHJioqSAzgZMhwjwhshHjm0PWJFERKbyyWqEd3Wmm9RAak1947WTQkoASVwmxHYvwHTVwIZWdMw/DZrmjZHCSgBJaAElIASUAJK4PYgoALS7dGP2goloARuAwJNFZBKZsUhYn8B1h+oRo+H4pCZPhtD7DpDOcO8pWVi84FK8EvEpadh9ohQGzUrSjflID1HwpqFYPj0BKQmRMPu4FJRnI/0tDx8Ytwai7TUeYi0u/p4LddDODKv11ZgU1IMMpCCwqxoUwjan42o+FI6CWUhOsxW1qwEhBXnYnNkJooSIykEFSOf7cgzK4a4zHTMtjfYWoI1afxu5zFUUXCZnpSG5ElMSm0Tjz6xj5eHHJ7pOIYaXVfngejogTS4OBPRiZsxfcV2m3gj3lOTkLw7DivXzsMQayk25aQjZ/0Bs84JqUiIjrCF5HPtI4brS46CPc22cx+59L29Sh7bHoECCX/oytYbP6NrohBfmoLsmANYIaHwaPKankq+DLNjfhzrGoQew6ciLjkO0UPM8WaE0MvcDHMoxnFszYY5FF3HTDmKMtOQufkAKqvdx+XNmvIqIN0sslquElACSkAJOBGQMG65pzHx2Zn4z6jeCkcJKAEloASUgBJQAkpACbRKAiogtcpu0UopASVwJxJoqoC0dsAsZK9IRCSKkR2fiPWR2diUHIlg636sWBCP7eOzkU/hpbIwCbNzQpFemIYoGu4tRWmISbMgKZ9iTXg5xZx5yApNQ2FaFEJL8jF3wWaMz14B0WyKs+ORuHsqVhaI4OGrXBcxwOe1/glIa4cnID93NiKMwVGC/LkLsJ5tWsmKVTm1qQLbkmZjKZKwhoJUSHE2FiTu5gnfAsyTqG31eSA1qa7OI9cphJ11NzInJWN/Uj7yYqQVZPREPNZPX4HtiQNQlBaDNEsS8lnn8HKG2ZuXhdC0QqSxk4w+SrUgYU0WYkLYvwsSsZtHlgukQUYfrWcfrWQfVaGQbc8JTTf7z3Ui2dpe54Fk9pMzW9/8DAFpfQimpuQjdVIYStfEYV5OONI3OYyn7B7IXMmxGCpiUioWZFSx7rmYWrkCC+K3s675rGulS12dx0zpmrmYt3Y8so1yys1rw21j+iYuECog3US4WrQSUAJKQAkoASWgBJSAElACSkAJKAEl0KYIqIDUprpLK6sElMDtTKCpAlJJyhrkRJteIOWbEjA7IwKZ25Ixvno/CguKEDY9HoaTCMWJhNkZGGKEMaNhPm42skZkm149/Fh3Z4I6B+9NQFBONBJLKcTw/0bJzMETO289pufnIaaHr3JdBCSLr2v9E5BKHXMW0UPpifgixK5ca4pCNnGmKn0TBZcqFK1Yj4qouYgxXFsouEQlovb++gSkJtXVeYQ650CyUCSKRqplCT2tJiHMYJmDEdmbkNxnM+JmZ/Fn9onRDTbvJGRiW/JgbBcPLYpCm2yiUGlhLOYVPGF4LlVnP4H4oljTi6m2/6pqBR2nGnkRkJzYgp4/PvgZAtLaWVhRlAgjCp7RjixEOoynnEiKYvH2GHl1YyEtoggFRWGYHm96T5njdIitLOcxYzynJKVu7LXQ5FcBqYVA62OUgBJQAkpACSgBJaAElIASUAJKQAkogVZPQAWkVt9FWkEloATuFAJNFZCcRAB63UQl2kPAuRB0EhE8hJqrvdwm7ESsoLjkR8Icv8vlA5yubbiAZAoz4aZAZoTpM9vhKKLVtdqljfUJSK4DrkF1db7ZWUCit9e2FEQvDTPqPXi7QxsOO4bsc62AWf/iWs8lwSf3RiC7aC7KRVwKF6FpvBnuzgj/V4KUNTn0KPPV93XcnAUkz8+3X+MmIDWk392qY7bDFKOc+8n0uirC4LkMeRcbicamfWro+qECUkOJ6fVKQAkoASWgBJSAElACSkAJKAEloASUwO1KQAWk27VntV1KQAm0OQLNKiA55RCSdEH5yMwswM5jVbVcZhkeI00TkBpSrvdrGysg1WYyquvrWabYZS3dhJx05ktiop1q27cP2T2Y/BCQGl9X52HnKiCZwlkeIleuREQBvZFg8ypy6S/nUmxh5txG9EPMEZUKpFNA8ohC+tdNseHzM+Aaws5VQPLFr2kCUgWK8zORWbATdUPR7s3kPhZrczsxN9dDsWlInRdp5si6iR8VkG4iXC1aCSgBJaAElIASUAJKQAkoASWgBJSAEmhTBFRAalPdpZVVAkrgdiZw0wSkqjWYy1BpfZLWICuGLil+e4zU44FU2oByfV7bWAHJ7rniMiosRdRUUlE83cyPFOri2VJvDqQm1bUeAQmlKIydh+3TUzAkJwPlKZuQMYlh9vwQkDx7CTXFS0zq6kFArIefPwLS+rmOIezqQuJF7o9nvqQ+SJJcTsZQ9O6BVEfSivLdOUhOXg+w3JUMjWd4Wt2kjwpINwmsFqsElIASUAJKQAkoASWgBJSAElACSkAJtDkCKiC1uS7TCisBJXC7EmhOAcnMLRNm5MEZXiRGetBbJQvR4r7hJCC550Ay+FossIQG4XCmSw4k80t+HYpqn+U6CxOmUOCtDsxSxHw3iY75bpwEFXeRw1qciWiG6EvyFKbNuHctTA8rqW/DQtg1ra7Oo9PNA4lfm/mLqtDn5ADE2vukvNAlB5JZjoX9EBpa5Zanqu4pVhR77CMvs8SfHEj18PMtINnGU+UsZK5MxPjQOvEnMnMNhq+ZjQykMAdUtOFJ5F1ACoHVGoxgB6XIGCNFcbW5nm7WOqAC0s0iq+UqASWgBJSAElACSkAJKAEloASUgBJQAm2NgApIba3HtL5KQAnctgSaKiCtHTAL2SsSERlaijVx85Abno7CtCiEUhB4Ir4I07PzkRhZjWJek1xwGFHpm5AWFQoj10yaBUn5FJjCrRQ4UrHg8xjz3pJ8zF2wGeOzV/BeXrs7GwuyeyC9YB6G+Cz3mJG3p9Zrxo86RKdamLdH6lCOTUnzGJZtjE308hRmrwT5cxdgfWQ6ViRHUYywoKRwO6qmxiCySsLEiVpFjysmASrflIIFGTsRErcSa+cN4fjZjxVPxGN3XD7yZke4j6cm1dW5OE8CEsh01oJcnBychPy8GJg1sKAoLQZpFv6O4kq4lZ5KqQvweUxhXR+RT9zKNMweEgpr+W6s398HsyfxbqOP1iMyfQWSoyjLWEpQuL0KU2Mi3T11/BGQakP8eebnW0Di443cRdtrQwcazRtA4Ydjpjr7CcQXTUd2PsdpdTFWJCaj4HCUIXRGhTr2c4ghjCUjDYXs31BQmEqajZwwjulU+fvN+6iA1DC2VosVwaE30yesYfVpvVdbYaEo2lKorBSfqT7fVG+91sK6bYxBKw4WvISFOR8BcW/hvdhhrQWf1kMJKAEl0GIEbvbeZD1YgJcW5uAjxOGt92LhfaVt2T35ZgP2vxk76rgAACAASURBVN03uyZavhJQAkpACdyuBFRAul17VtulBJRAmyPQVAGpOmkJsDkL6w9Uo8dDcchMn40hhl3XipI1yUjM+RzVg6cihQb4zxekYn8SBZQYkS8oGm3KQXrOehxgrpnh0xOQmhCNCJtNuDYPTSVYbizSUuch0khE46vcKmcBqd46MMxZZhrS1x8AK4CEeQOwOXU3phoeOl7yNFUUIz8zEwU7j6EqqAeGT42rrXd5UTpS0zbjcNAYJGTGA/yTMyIT25LHGwbV8m1piM/YjsoQChvrKYY5jZb6ePmqq/Ow8yggoZhsElFcy992D0WjTTnpyCGDqpDhmJ6QioToCJsB2NZHuZtxoLIaIQMexdzkZMwzO8Ipx1VQj+GYGud4r0Od/BGQhI8PfofpCRS/1p63SB5uCnZ1eZWcx9OAR2ORmjobI0T1sZZgTXIicj6vxuCpKUiN+hwLUvdTvMxDTIRLP9t45G4+gMrqEEg5aWn2MX3zpndLCkh7Mx/A82/a2xKEsJGPIS51KWYOayuCzF5kPrAVkz9Lxqib1yV1JZ/ZhWVLDuLpV2Ixqq0gstd+byYe2DoZnyXfHFJlWxYh0xKLjJnDuGacwYYXuR8sfRXTeppr9cF1KcgLTcXLU4xf3LpPs3No7jFoxd68l7Bx2FIsntiMrMrWYf5CC1Lf8WXQvAXd0kz9cWbDi1iCpXjVHHB33Md5LQ/BwMdk34vFOC84nOfrrcfVqP47swEvTk6jod7T5zm80VL7gu3xjWqDsVZORppbIyYgbat9/bz1/eNcA/t6nsz1vK/Pyvk1LmUNeB62/pL11PgLbs5W5bo3uVa/qet5GdbNXwhL6juoV6Nv5NonTLdOvjl8Gr8uNKDdLTqc6+vvFq2MPkwJKAEloASaSEAFpCYC1NuVgBJQAs1FoPECUnPVQMtpEQKWbUiJzsWIlWthOETdpp/9a+YidfMIJKenIor5jtrKp6UFJEdDhPXIBrw0fxdmvvsyHr+ZblbN1hlNNfY0vCJlNFS/VJGI1fVahxpe9k29o5HGKr/qVEZD7jJg8avTYJoTPRhtrOyr+W9i7Ou3eGw1O4fmHYPWPZn46fuT8Rqtp82qUTZ7u/0aGS12UeOM9y1WvZv+IFejsmVvHhYu3IPn3nkVbpqt23y96dWr9wFN7j8RkwzNehpulYTYuDa0VQN3GYUvY9HHNB8aUoPGZb2jpDkuqI93U9fzBtzfyDX5pglITVoXGtDu5uhGLUMJKAEloATuSAIqIN2R3a6NVgJKoDUSUAGpNfZK89epdE0c5m2fijW5MWhDukojQEhYvmgUPlTIUIKmp1Rb+NxKAUn4HMx7CuuGvUPvh2Y1X98k9LfCaGFF2d6jCBo2DD3bAiI7+UYaq/zpOMuRvbD0HYW+tTy8GOnOHMQeS1+MG3QL1clm59CcY9A2tkZxbPkDviHXNHu7G/Lwm39t44z3N79eLfUET0Zl665leHLHFLy3eJyTGOk+X5u/lg01cje5/1RAav5OrK9Eaxn2loVilI/1vCHjsr7HNc/3KiB549i0daE598Hm6WktRQkoASWgBG4/Aiog3X59qi1SAkqgjRJQAamNdpzf1WZeo9h5yDr5KFJWpCHaHiPQ7/vb1oWSKyl5/yykZ0perrZT99YmIFn2FmBREuP5VwRh5DNLkbH4cZuXCf1M9uRhSUqu7bvF/G6K+Z0HY55XA6Fcm9sTyRN3IG3J29iHkXhmaQYWP24/1mzFkQ2ZSMvkd9VhmJCQhZfnjrLloXI0Wpg/P/bnsdj4Ugo2Hg3F5NTXsJQhrfZlLsRLb+4DRiZg+WsO4efO7EHekhTkflSBoJHPYHHGYpgReexljcSbc1JgTd5qhsay7EXBoiTk2K5fyuvt1azjBIRNSEDWy3MxynXc1dtWeYSdt5QTh4yl9jBUHgw0DqKAyTcZcUdT8NM3xuE11/BNrgKCj7agbAuWpSzD2/uqEOLExXUelWHLshQse3sfqsMmIGH5K5hrhD90N9KVbVmGlGX2PlyOV+Yy1J1lC15aZEWqo9cA6/k9htr7UOIXNUcdrUewbslPkbnVgtDJyXht2lE8s6sulJ+v8e1Xn9rGioRRDF03B7lhr+PlWvc9C3YsegEVcasxcxBQtoMM0jdinzGXHOaLYPXV1iaOOxkbk2tjZJmhsSbu8jRevM81+/hKtKTjhaxPUT30aWS8srR2/MN6EAUpnEvvHzXGQlzGUsTWxk/zMYddxqV/zGWI7UJm0iIY0/q5l5E0tAC5thB27mtNfUbjtrM/eKupZ8GGa8bDGzHxg8UwzwN4m6+8bs4hTF5qRa7kbrGEcp21zVHbA+tb65PjjiLlp29g3GufYfJWh9Coz73hOWymj/5zb4sfxmkvAlJj11P7HubYLreQaj7aYND2tOa5daDvsWmweOzPGPnmHKRYk7FV1kquaRsYcjnTvu5mvYy5ts3Gfv3YjS8hZeMhBI1NwuvL56I2Kq3LPE1wuNf7+HAfdV7Hg8ul9Y9L3/ua5OfcW7AISczdVsFso877f914rgrhe8NivjfUhtTzd2/i2rRuCX6auRWW0MlIfm0ajj6zyyEsrsszktOQPG2QIci67blbhyLXIaTihDTbe4P3SescVtbXHuBQhkemR9ZhTm4YXn/58docnZYdi/BCRRxWm5sP9/R0bNzn+q7ja12o7zv74uAcStJsd5ntfcz5Hcr7uHF5fzsUhLFJr2O5vCfYHuO8fzJDafI0DLJ96b1c1/nla8y0/X1AW6AElIASuN0JqIB0u/ewtk8JKIE2Q0AFpDbTVVrR25jArRSQjBB2KUcRtyrRzPEjIU1e2IeZqyiU9LTgIA05KdWJeEfCtxk5VY4iYVUyxoVasCdzPtLDMszvGiogzX8DPeOykCqGGcsehjpLR1iGmUPAuoen6PNGYrURHk3C5szBrpnv2oz0rgJSFspSE7B05jiESjlzcoApIxE0MQ6J40LZnBcxZ1+s7US+GbP/aMIqJPM7C0OHzU8PQ4aRI0bKdSjLGG/y7Bewb+Yqils9YWGi7EUp1UiU60UImUNOq5MxkaKR8d2bffHy0jpjjlGEcPHRVlqyMD/pIOJeo8FX9CqjTkFIe0v6o34BaeHGQXhuabLnkEJOhnofbcFB5D2VjVCKQTPFOnOGhqekMjy3ai5ohnL4WNnnM5AX/goFvWEIlet+ugUTV0mIOmejjYRlm5EXjlcoqg3jdzuW/RRbJq5iH1pdciWJB9wMrBv5FhaPq/DO2+86mh512UH2Ou5CdtIyvDEywzRq+xrf/vapg4A06mAenlo3DO8snmgavazMmTXjIENCcozwuxkpFUg15os8+kUsZChEY774GlvNMe6kLi5CjRg/XceLr7lmXP92MCYmLDXmkmVXJuas47x8ZQoNliKUzceuKa8Zc4MDl3M4BwOXr8JMCrI+57BjvfxmbsGWl+Zgz9P2ubgOmSl5OPP8KkPoVQHJPk0d56Gv+SprSwr2sW+Xx3LtFIHiJfanfZ2tb61fuBGDnltKw3pdLDPfHki++6/ZBKQmrKfGWu2hXXULoO82eF/z3E4VuK2BjqussMgqY07JpTONdUPyye1Z9iTyRq7mWCdvWcPm1IWdNa4/+BwPYcg+IOLIS1hoScS7xjoj85Qexlx7X6nda9/EyFWvYEqor/Hh8sLlazy4XOp5HDiOS9/7mmXLS9yzZ2J18kRjnZF3kDf7voylFOmNtT2UQicFEsm7t2NZEsqeW4W5g/zfm1gInsoOqt2bdmUnYdkbI5FhHMCwYhdZFwzjoQDm9rPPiy3T3sGrjAvpaQ21Hz6py8voQyD0e092huqZqezb6zDsHbtYLHWfgYOcw7HD+N2MFFSkmu86xphZWGG+u8h48rqPN2BMOO6DRnU9vEP5HDfm9QefewZLKQz1lYMfLzGXVKLUn8XJ/sl+yjDeIcz9s/Zdzme5zvy9j5nb+B8V2jQloASUwG1EQAWk26gztSlKQAm0bQIqILXt/tPa3x4EWlpAev5NR24jkfDGcsTaTzNnP4w3hr2HV6bYjF5iEP/+Hjz9cSIG7d2ADdUTMdfuZeAoGjVUQFpYjeTVM2sFCsNoVBZnGL3KdmVjX3giptjVCyeji6uA9AZGfiDGMLNNR+gR8syuWHxgGLnF9lZX/1E87bthQzUmzh1nCxfmatRyLgt7s/HwG8Pwnr0sw7j0fRqxP0Yi+N3GcfjALhwYz7LCGhzsnMfGMEp6b+te8n573AdY6hA+cG/mw9g48QOGFDxonOitM0yJjYbJx+mtI2KIGLPmU5AwDYUePo7cfLWl7xbW0eLUH2K0tFrZFseQfWd43fwyJIo4Ynuc8M6kQe/VKXAwip7Blhfno8xuCDI7BnMyQ7HcvJD3vGwTBGk0mvMm+lKwnHjQB29/6yhGLCcPDBkCyzBh19MGM+HtbXyPEkb+9KmT4YzP+x776EMxPprCybM0fopIJM/ayL6tCw0pRr0tGPsOxcH6xlZTx50w9yAguY4XX3NNxtcPDsXh41o3jL3IfngrJn5MQUzGwhKrU/4ZOf2+qDrZMLT6nMOu49If5h7mkTH2gjj2VEBymPyypv0AR+O4Rsmc8TpfxVuAnkof2Y3PLEIM63kDsZoeDahvrZ9PY7TDOmAON3rOTP4Mbl478mU9/ddcAlJT1lNT7HdvVy1cn22AzzXPOTyl9NFk1DoI2h9g89wSFm+M/KBuD6agvCt7H8ITp9Tul4685OfcoQ6eLzI3U6xY/DqN8vKzy9peO0/HfupjfDjX2OJrPLhsPd4FJNu4HOVbQHJfN2VrtXIvooD3IgWGZNO70/4xvrO87+feJOPUvr/aNjd5R5iwC0+LgGTwOsO90OHwhEO/h3rcc/3wlrNX1t89WTYTh4+3ubU383uccx+ac866B8ue5aEWEYk87GVyUGPL2Hd8rwsNGBPuwplwcH6H8j1u5PpcDKV3rDh7G8vElhfpdbcYr1Mo3ZvNtj1ma5vxbd3+6fNd1MkbWt5FvIwZp5cbD+9P+isloASUgBJoFQRUQGoV3aCVUAJKQAnwRFdZGbp166YolIASuIUEWlpAcjLyGSfPeVI1cTVPfYphayGqnQw0psgSvNRDYvamCEiuyc8djJdu0Qd9CkjOAotxQphGbCOEi/HxZdzxfSravSxbCJvgpTSSV5PLS/h0ipzC50llb+PHU5il2raOxI4XU5iU/HUnD6I6bwozJIwvAWmJLYSXx8e7iE3OXBzbEkqj2nxkBSUjK9EurnkoUcrbOBEfOYpm/N3D70/Gx4l9HQQkYe5inDaEnfcxmULkKDk9nNcXr0k5thB/r/Bni1vfNaKOnnjXcpA6+hrf4qXlR586jSnHU99inJyBT58WTzrfYap8ja2l1iUuY7gR484Y+nVio2GcM0IecuzarXWeBo1biETH6x3aVOZcdr3Lp5Ph1PFeP5l7yOfk2B71QLL3gIOABF/zFe5ri2UHFs05ilgXYcgouZ613hxuPgSkevqveQQkaXvj11NPXrRO49pnGzwIco5rnlNBfoSw8ybE2Xc1B9Y+2fnKg+ZzPXdRMFwnuI/8U00VkAxvmZc+xRTxqBLXE4ePlXWenxWE5KxE1EbLtK91fu1Nntg7vCMYvB7jYYNxDk+t+76vxzW0cQKS7/cLZwHP29ySwxEzDs40D5Gw7jM+fdo4vOBzrffV749t9bHHu44J13b7wcFp3PgSEh3fJ+rdXVw84F28ob2NGT+K1UuUgBJQAkrg1hNQAenW94HWQAkoASVgEFABSQeCErj1BG6pgGQzvpg5aOQf7R5ORsPMoTKNIe32rluGrOytYKoc8zMhzczR0FAPJFcByel+nrjOXIYl65gDodr2nNq8Gu45kBwFFnfDibORwrJ3HZZlZWNrXQNsbXM3ZjjnkakbJ3V5DhheZ0susvOOYFBsIuKmeBCSPBnaan83EbsoztGNo/YErjzlZglIdTlxPLVF8lsVIDNnKzA5Acm1XlqOdjQa15zd18wvjb5xFZCeh5Ojm3kh3jDCBNHraP7bGMrQboPotbIMiw1vpPp5+1FHEaeWBSHLJceS6bVV3/iWOvrRpy6ipBjx5pc9R9Gymh5GG+lhJG2sX0Dy1h9LKfP47it/6sim+CUgeZ9rPkWZegUkH3PYzahdf3vEs2vC+6YXmf2jApInwcZF5PM6Xz0ISE7jumFrvbmNeBeQ6uu/5hOQGr+e1icg+W6DCEi+1jzH94xGCEhlzP+1bAnWMRdf3ZZoens1SUDyOj5cxQIf48HlFaqpIeyM4iwHsSU3G3lHBiE2MQ5THIUk5jEsyMwBj1YgIXmuKSTJmuLX3iRhbJchKMtxz3UVkOry5ZlNu3kCUn17sh2t17kl3lP0MnyO3tzV9DDaSA8jGRP1CkjeWE2mgOT3mPBHQPI1bpoiIPkq18P88jRmXMat/lUJKAEloARaJwEVkFpnv2itlIASuAMJ3BYCktUCS3UQQkMdYy3dgZ2pTW6zBG65gFSPoGEHW7ZuPmbseAZvvWJLZOx0Kt0hbI7tBq9GDE+iSm2Is8dwlGHi0oOXYxVPARvnjxvogeTsZeFgpBBxYcYOPPPWK5hmZGKu3wOpXo8N09qFg+sWYQlD8K1KHOUews5VLKtt61gKSL5PzNeGDKuzJDmFsGuIB5J/bSEVCiILC8YZ4eaczkH7Os1eD0vXyXmEY+ntoa9h4sYlsCZKDiU/PWTsY8tbHev1QHI3MHteOHz0qatXm3huLKMjWVwFFr45kJ5V44z8HOK55yoO2p/ly8Dnl6dQfePObd544iu5VbzPtXoFJNcT/5Yj2Gvpi1FM0+KrXFdhq46/D+b1eSA5hD4yy/PNv81uFg4V92xUdgjheNCXl5gH461DuM+ePtd6eoi4rmnGMt0EDySGe9w68WPma6ld6Nw9pFw7zW2u1++B5Gs9rU9A8jRufYr9XgdZAwUkCU32/XQEM7+Ykc/GhXWTBCRbONT65oPPvd/l5nrHJXP7+ewHx/IoJK1btARlcauQaCRpdPicoXiysADjltM72qeg7ci7dXkg+bsne59bkuPK2HxQsfBNDGQuxXGSxtCXt2l9Xml+jgnPIeycPaZ9j5v6BCRXb2EryvaWIXTUIFh8rU++1n7HMePs5FXfFNDvlYASUAJK4BYRUAHpFoHXxyoBJaAEXAk0p4C0PzsK8aUpKMyKRlhDUVcUIz8zEwU7j6EKIRj+RBwSk2IwwmtcqLoHVGxKQkxGBFYUJWIE9iM7Kh6lKYXIim5wLRpaa71eCTQLgVsuIEkYMhqDJZ/PQbe483VNdDNiMNTMC7RdZBjeHqYx4DF6mNhtgI45SpwNPzRAGroJczTYvhAvju/vedolFJrtyz00hDJMmul90AQPJDfDCcNnmQ2gB5AnY0Y2vsdwNh96SOph5mRwNGh5Cd8iRk6vbTVz8njPgWRxC8nkmM+nXqHBJd+Ct7a4527yYuD0kPemrl+djXRbaGG2unhWOY0BhvGbv7ECQ48MRZzdW4h5G5pcR8MIznwWzNNjP0PvnAPJNa9CXa387lO3sIjS9lxUjDuEsmGv1eY88pTLAxYeeAgNRaivtvr4zv86ylSpL4Sdh352mGs+BSRQMP7BDkz788tgyiPjszf7KeZ8eoftl3HrIp45zmGHevndHkN0DaKoKWuN+XFaX9xCT0lurUwE0bjsK2Jfsyzgt6gQT0ZlGetP7piC90TE9Dlf3ddrxzxlZa5ikONa7yV8mU8BqZ7+k7GWQk9EyX1ifBzz0njj66EeTVlP6xWQfLZBciDVs+bVtqOBApKHdu5h/7xvC3PnU0DykANJqmHhOhRKxq55zLyh9r33O99V77g0DPzOByfq1uhh7rn3atcL9+9q16iJzOfkkpPN895k5jHcxTyGtdt6A3MguYs+foRus1fG3z3ZpSN8zS1hkFsxDofKhplhYc3F2D2fHw+6WCzce6zu+evqhqaP79wGR/0eSP68M3oL0StzOS10lRGSz/hwLL/EfF4J9Lay+FqfnAQk91yO9b433aL1XB+rBJSAElACngmogKQjQwkoASXQSgi0CgHJuh8rFsSjaHw2ViRG0uPAguLseCTunoqVBfMwpB5WzgJSKwGr1VACDSBwSwUk44TvCzgY+x4Wy9FVGsnmJx1FAsOLGYed+f2GXVZMmTIKR/OeQnbo63h1Jo18ct+yhci0JODPhlFXvBmeRN7I1cyx0hfWIxuQnpKLM8+tcs+5YiQrfwM947KQOm0QE2DvQeZ8GpzTJPxKNU/UzsGnM1cbp62tDN2Tk7IIb45c3nQBSXIPZYfi9VdnUrgSbwd62mTSIPFnLwKSEWotCUcT7Ce/ec+GXbBOmcI8PgWY//YgZCVMRE9is9BAPj9nIJavkrIdPj7baud9EHE8OTyRlnGjnPQgpL3FXEH8Wk7wLjyaYHpjkVPBS+nIGpZmsKjXEOIkIPhoS/UOLFlUgedfmQlxzJK+e2n+PsS+Z55mrvuI8e1JFIxchVek39jnZbs24uDQmXi8p0veATFkF4zEKpu3mvTjxoNDMfNxu/mfCbHnv4SDz6zCy7UW/uapozkObXUks+wXFuKNca+Z48fH+A4+4mefesirJR5Vz2aGI+M905vK+HC8zUipQKptLhlzYuNApBpeaj7aGtwM406eX6+AJKfXvc8133mF5N4nkbRrGCZPG4vQIxux8dPHsPwDGTO+y3Wql9/MJfTUwtq5KCxT5qfDmvxnc30RL40n8zByNedyXyuObEhHSu4ZPLfqzhGQLHvzsHDhHjz3jj1fna/5KsbfFOxLWIrlseLpKbmoZmDLFJPnQV9rvRcBSe5JD6XnaG3+Oce1o57+E+/QhfZ9x4I9BS8hPWsY0oyQl14+XjxZ5yc1bj2tV0AiI19j0BDvfK559nY0UEAyclN9ipmrZU+WNTcHKYvexMjlfoSw4z63Y9FTWDfRvmaTLQ9rlT2/lMKqr/HhzNzneHDpHlfRwH1cuu9reQuXIGdkhrFGHymgd+qgLCRwQwxm/fcwP1/OQBlXodixZBEqnn8FM82Nivkb52Of8e4C//cmhsN8Ms++N7H87Bew8I1xeM0YazYmw17HyzMZktb2jC3T3mHew55e9txGCkg+9wBnqPWJs/OfzUR4xntGKFjb5sNwqsxtmWp7d5F2pG/EwFR5r/DV7/6PCX88kHyPG18eSJz1sn8+mwvLhKfx9CALPt3A8LqJf+Y46Ot7fXISkDj+vY4ZjVrRgH+m6KVKQAkogVtGQAWkW4ZeH6wElIAScCbQGgQky7YURC8NQ+a2ZIy3v8+Xb0LC7DyMX7kW8+pRkFRA0lHd1gm0tIDkFOI+ZCSeSU5DsiEImB/L3gIsSsrBR0xAFDLyGSSnMZm1YbA5SAFjIXI+4unlCXHISAxD3pJqJPNE6CC5keFBMpMo9uwDRj73MrIe28Wwbs97FpCoF8XO3IecJW9jX3UYJie/hqU0PBp1KNuBZSlL8LaU80wy0h4/imd3jDM8pIKb4oFE49BBGiYX5nxEL5AJiMtIRFjeElQnr6ZByosRyLIXBYuS2GbmnnBhVbZjGVJolNlXAYQJj6Wxzom9DSZmuCevbZVL9uRhCcU2PsK9HBp+1i35KTK3kvnkZLwWG2SIEK83WEAyOtZrW6wHC5DCOrx/lD6gjn3uNrnKsGVZCpaxc6qCwjAhLgNLaYCmac3N66RsC/ksY/9WBXnkczDvReyb8ipEj6z9NEcdncZpApbPLcezu+ryWngd38bQ86NPPQhIYux6Km8gVr/8uBl20fapKy+IY3kxMhZPqRMYfbTVV1/5V0dWoF4Byfdcs7iFQXLpY+GckoLc94+ieujTSM1ItYWGrGcOu9TL7/Y4rQtLkTByHfKwtHZ9ObMrE0k0rO/DSDz3chYe28XQV8/f3gJS3VoegoGPxSI11XUN8jZfzfVu4lvhKFgoaz3Hp6zZyRTEZez6Wuu9CEjiIbDo2SXYao3DGx/Gugs/PvuPot+6Jfhp5lauzZOR/FosgsTg/XoDBaQmrKf1C0iu49p9DNa35pnLQgMFJPu6JHslx7bs148ffRY7xn1geDvWmz/KcZ6GTUBC1suYO8q+SnkbHy4Lf317v8PlUp96x6UIGtzX0mVfm8A1OjEUmbZ9jaswdnCPSd+4DxWMZ1C3x9jGpW3NqXJ7d/F3b3J+D0hYPhflz+5CrSeM1C0zDZmyx7k8w/OhDdd3Bx/96+oF7WsP8MrU9oU9/yR4GOOpPAxc7XB4QS4x5ls6NvIFJYh7+uKMxZhSu9f66nc/x4TbPugpLKavd8Z6BCSn/TgIYxNeQYbxrlHP+uQ6vxzGv/uYcXvB0V8oASWgBJRAKyOgAlIr6xCtjhJQAncugSYJSNYSrElORM7n1ejxUBxmheUwjIJDCDsJS5eehrxPKsELEJeZjtlD3E98GaHvSlKwJica4U5d4RB6QJ6VxrIkxF3IcExPosF7knm1hrC7c8fv7dLylhSQWgUzbwbIVlG5Zq7EndTWZkbXlooT74MUSyJemeJH3NW21LB662rhyf8l2DEyjiL0MOf8X/XeqxfcOgIN8Jq4dZXUJysBJVAfAQnBl2JB4itTnA4v1Hdbm/meXsMv5ZZhZmIiJjq5d7eZFmhFlYASUAJKoAkEVEBqAjy9VQkoASXQnAQaLyBZUJQWg9TyOOTnzkYEPYaS5mXgkzF2AakE+XMXYD3D0q1kWLqqwiTMzglFemEaopzsa1JONFItvnInVWBb0myeM07CGuZXCinOxoLE3Zi+ssDwTlIBqTlHhJZ1KwiogHQrqLfQM1VAaiHQt/IxEv4rG8EvMx/QnaYfGdjpJffC2xjqy1vkVnaPPtsDARWQdFgogduBQBk9RbODX8bLt/HmIwc0XjoT5+7Nfjt0oLZBCSgBJaAEfBJQAUkHSekUQwAAIABJREFUiBJQAkqglRBotIBkKUJadCqQvglpNkWomJ5EiaU2IWh/Np6IL0KsPQSddTcyJyWjyuF6E0EFNiXFIIPpkwspDoV55FKOohXrURE1FzEjxDpXjOyoRJSmFCIrOkwFpFYylrQajSegAlLj2bX6O1VAavVd1KQKSv9OzkRwxmp6H92Jx6MpRDychDNLmcvqjmx/k0bPLbxZBaRbCF8frQSagYCEypuMzOAMrKb30e26+0jYwBlvj8NyhrWUvJD6UQJKQAkogTuLgApId1Z/a2uVgBJoxQQaLSBRIIqKX4+5K7YjfoTZQCMUnU1AoiqEmIxwh7xG+yn6xKMkZQ1yoh0D1fkjILkCNMtSAakVDyytWoMI3HECUoPo6MVKQAkoASWgBJSAElACSkAJKAEloASUwJ1EQAWkO6m3ta1KQAm0agJNE5BKkVKYBToBeRGQPnFv+6wVKEq0KU7Gt/6EsGM+59JNyEnPxeYDlai2lfqQeiC16rGllfOfgApI/rPSK5WAElACSkAJKAEloASUgBJQAkpACSiB25uACki3d/9q65SAEmhDBJomIBUjKT8PMRHeBKQIrChKhKNc5AmN4blUkoI1OdFw9E2ibASrNRjB1UVIj0lF8XQzn1Io1AOpDQ0xraofBFRA8gOSXqIElIASUAJKQAkoASWgBJSAElACSkAJ3BEEVEC6I7pZG6kElEBbINBoAaliE5JiMhCeuQ3J482g1I4h7EKKMxGdWIqkNTlwiljnAYplWwqil4Y5hLvjReWbkDA7D+Mlh1K1hMtbi1krimA6L6mA1BbGltbRfwIqIPnPSq9UAkpACSgBJaAElIASUAJKQAkoASWgBG5vAiog3d79q61TAkqgDRFotIAEe+6iJKzJikE4BZ+keRn4ZEwKCrOiEYYS5M9dgPWR6ViRHMW/W1BSuB1VU2MQ6ZoE1bofKxbEo2h8NlYYHkYW7M9PRvzmKKwsmIchNrEKzJ+URTWqfFMKFmTsREjcSqydNwQVRr4lu7eTs7jUhrpCq3oHE1AB6f9n702g5CrT9Mw39ojcVy2pXQiJTVAFqmpQtSno7kK2q6npKWQ3TdlHJfcAPYMknwOaYwQeI51jAT4jsIelbeC0BdMNVbZF9bQoXIXobqAWQVeJTUJASiClttSSe0Zmxh4x7/f/90bcyE1LIkgpv1AlkRlxl/9//puhU/fR+31TePF16kpACSgBJaAElIASUAJKQAkoASWgBJRAGQEVSHpBKAEloAQmCYFzF0icQNc/4IkHNuJ/fJxGwzfvxt2X/gyP7P9njkCS99/HX23Zghd/dRgD4QZc8U/uxgNr/ynmDRdIwsK7Lapwxe/fjXX3/RGurLagjv/yYTyw8Wf4LPw1rN3yZwC/nrxyC/52/e9gQAXSJLmadBjnSkAF0rmS0/2UgBJQAkpACSgBJaAElIASUAJKQAkogYuNgAqki21FdT5KQAlcsAQmJJAu2FnrwJXA5CKgAmlyrYeO5ssjkIqnEKke7V8VfHlj0DMpASVwERNIxZlrr4Z+zFzEa6xTUwJKQAkoASWgBC5KAiqQLspl1UkpASVwIRJQgXQhrpqO+WIjMGUE0u4tuHbHLXhv/dUX2xJe0PNpf+1+bImvxiMrl+DsVE4Ku7fei1eWbMKDy5vOgcFubLl2B255bz1GuyI6d23FQxuewdtdYSy9bT02rv8eFhQHmELri/dizZNvoyu8FLdtegQP3txSHEOq8yD27HwF216uxh0vrC4dX67BH740cqw3bMSOp7+Hc5nFOUxcd1ECSgCd2H7PQ8Cmp/E984vH3+ltG7C1+gE8uuKL+03s3H4PHsImPC0n0b+D9LpTAkpACSgBJaAElMAFQ0AF0gWzVDpQJaAELnYCKpAu9hXW+V0IBFQgXQirdJGOsX077tkMPEh5UtIvZzbX1K4tuOvNW/AsheDZiSf3+OMIpPZtuOeJaqzftILSKIWD2+/Fqj2r8fqDy8y54m/cjzt3fg9PPbgcTfFWvHj/BqTX/QSrl/DNzu24965XEF7eiOMvNeG+MQSVO4r4Gw/hofRaPP4F3rQ+M4K6lRJQAmUEUvxMWPUSrnvuUdzslDCeKKEygTTRg+n+SkAJKAEloASUgBJQAl8aARVIXxpqPZESUAJKYHwCKpD0ClECXz0BFUhf/RpM1RHED+5GvOVqtJy1AUqhfXcbwlcvmUBqZ2yB1Lr1Huy56WmsXOCuzC5suX4nbnlnHdNE7di2ajPCj7nJBW7DZMGNTLf9oizdNn7CyRxZblg/1IY7Hj17gTZVrxmdtxI4rwQ6W7Er3oJlC74Yg6QC6byulh5cCSgBJaAElIASUALnjYAKpPOGVg+sBJSAEjg7AiqQzo6Xbq0EzgeBL08g2RvqN/30Orxy7wa80laNWx54FptY2mfPljW496U9wNK1eOpZlvxyhUJ8N9Md9+HJt7uAxhtw9yObsHqZLS9kb8ytx7r4w7jzsXeRXnwrHnl8E4qVxFIHse2hu7BlBztQ3LIez36vDbftLJWwi+9+Efff96RTomwTHnnw5tFTMDzO9i0bseXlPUhzDGsfexQ/uNreXNy95VrsuOU9lLzBeNJAyp5twIZn3kRbuhE3rH0Mj/7ganbHsI/21zZjw+aXsWegaljJtGHc9oVx3X3P4akflEq+tb/BfR9+BXtMubUHOZcVxbmU5ikI78Yjm1bDIhxlrN4SS0zSSIWn9Xe3YcNdz2PZszLPdry2eQM2k8VAFUu3PcjSbStGzw6ZMT3E+cCWeFvx7ma0/9CVLqXjGKZPPY4fLJFFP/1c4bkmwktvw6ZHHrRrPup4+XJZKTovm7HXKpVib6SI12p5t6VM+u4e3PrqakjgyLkYDatNZWXoTi+QOrffj+fnbyLXszZo5+OjQI+pBM6CwAR+h4tn4e/I7ftwy6YUnlnDz+J4NT8Xn8Ljzmeb+xl/d9sG3PX8MjzrpPmKn5Xmc7S0vfk8vumnuO6Ve7HhlTZ+7j+AZzexNOSeLVhz70vms2jtU89itfl9G17CzvMZPMZxl750Ozak1ttyk2N9Dg0jOG4Ju/Y3sHnDQ+DHKT+3+XfQinexuf2Hptxd+Vz2IXzdfXjuqR/AfEzavzGKn8Xln6FnsYS6qRJQAkpACSgBJaAElMCYBFQg6cWhBJSAEpgkBFQgTZKF0GFMaQJfrkB6DO0PrMWmlctQHeeN+NufBFYsZbmvu7FuWTXaKYVuL5YKowBadR9a737W9riR7Vc9jPDGH2EdbwDKjbk1L0ewfO0ms2985xbcvm0pfvz4CiNlWrd+F0+EH6ekWYLqzp144r7NeH7pI7YHkpROu3MPVr5A+dAUp9i5HxvS6/ATU4PM+0hh1+bvYOvSH/OmHi2F7Hf7Tqx81ZY4OhuBJGXPvrttOV54XHrpxLFryyq8tPQFli6rRmrnZnznxSV47tGVWFLtlEx77Xv4ydMrmLAREfEYWu+gLGEfnhYRY/euQXzdq7ZkWutWfH9DFx54YT2IwTBc0+XM5eA2rLqvFXc/+yAswi1Y9XAYG3/EJE3kDATSmlew4A4KDpm7y7SaN2wZzeEK4I3N96H9jhfwg2JSx2HHEnCr1rRhrRmTzGcDz5vC+p+KQCLTLd/H1pnu2vAm6l2vYfkLwvQ0c+VN0+333Ik9K19gz6EmxFspATekse4nlDkikIaNF2XjsMwfbnzEWefTC57ilRB/DfeuiWP9CyvR4oiq08ui0x2/FVvv2YMVT/OYU/oTSCd/4RGYyO+wd7byO7IBe/gZ/tRq/p0gsv7eVdi58lU8yg9Y8xn/ygLcsWk9nI8gSOnK72+diccfpUypls+gu/Da8hfM9vJ5/Fj7A1i7aSU/d+T3/XY8iRVYGl6Ou9fx+Obzew9Wv/4glkXKBdKZH1fGP87n0LDFHFsgSZJxDdrWvoD1/OBOHdyODfz7LbX+p0WB9FjrHZTvMnd+hm5jz7X4OrxqPvTH43/hXU06YiWgBJSAElACSkAJTEYCKpAm46romJSAEpiSBFQgTcll10lPMgJfrkB6Hkvfehx0JuZxcNvtTAWtxluO9KFJweZv78KtUips9xO4/uVleGvT8lKPGyZkrn9lOd5i75k4by7+4b678U4x/rMbT1y/A8vfobQQ6XL9K1j+FsWJ8y+2RdLcsPNWI5B2P3E9nl/yupE35uE9b9n6tGPnE3swcx174Tive6XRmQukTrx2D6XP+h+XyqLF38D996ex/unr8C7f6+R7JREjNzfXIG22l5usz2DxjlLJtM7X7uG/hH8Qz/GuqszllWVvUbK5/zSdYuL7r+G6n6wDgeBlvrep+J5IL26/XLZvNYmwW7w9eoYnkFZ1YV0xaTPKHATdiLSOlXfPtPy4xBeUXrdvQfgpzgGv4Z5V7Z7j2utgC8XU0yvax50rJ4vrn1+C193rhTdSd27+Nnbd+g7WtfDmcNl4Kcx2b8f29HL8wEmtuSklK39OJ3hKF8LBbXfimUYKL7GGX5RAovi7v/VWPMq0gT6UwAVFoHMCv8NlE5XfQX5Ov136nBYh/t2t8/HjR29Gip/xqyjDrTSRh3wGrUK7K8/tXyK4fUs1nqJsb6dAen7pW6XPHXnvtp1YXfw7x/N5cbVXIJ3lccf7HOK/T/A+xhRIMs9nWor/4MH9+3BLmJ+DTgLpmcU7zPd26mS+IYUHn+M/IhiXv36eXFC/SzpYJaAElIASUAJKYNISUIE0aZdGB6YElMBUI6ACaaqtuM53MhL4cgVSubAw/8I8vR4/LjabKd3Ub+F7G2AlSfHhuXlPw8ISdptKN9i8JYlgy6+VpUSKcqTFI2fcI9ubiZFNT2PFae6/nZtAGk9WOGXbKHKWeS6Q0nnGSwrJXMxEmewZfnXJnDaAdxyL/3rf3IcschNZcxqBNIxhigxXPRbG+sfWOWXwRr+iR4o1z83a9i24lhLwbUrAYjUmEYNv3gJ6w3HHNPJ6ceYT4XVw3c5RysgNG1+Z/DlDgSSphc3ESOlkrsQvSCCN7LM0GT8ddExKYBQC8ll6jr/D5Ucb5XdQxPrtbVhNcd044jN+FOFk/rHAm6Y/GT88ykuKmlQiJf2PV47yDwC8Aunsjjvu59Cwv0DGFEheWe9A8W477j9OGJf/MIOlF7ASUAJKQAkoASWgBJTAORFQgXRO2HQnJaAElMAXT0AF0hfPVI+oBM6WwFctkMolULlAKn+v/Ob9uAIpzRJqm8N4zNuTpkwg3YKNbw8ndQM2elI+xXfbd2LL5oewjX2Y0s6Ldzxv+x6deQLp9AKpLAnE83wxAmmkXJqIQDLT79yFF7c8CaonrF3/g1FEktyYvQX77vb2hhomkH740sjL9I7nmQ47vUC6ZeTC4YaN/Jf6y0cTSHHs3rYZjz2xg72lnFPesNH2MDmjBBKTU3cyOSWCzvWYX4hAkkTWy5j/43JpeLa/u7q9EvhKCMhn6Tn+DpePd7TPxfH+DpD3foiRnx534Hn74TFSIA2T4KXP1eEC6cyPK5+hY34ODTP5YwkkcwwmaE1JVedxVgJpTP4qkL6S3wk9qRJQAkpACSgBJXDREVCBdNEtqU5ICSiBC5WACqQLdeV03BcTgckskM5fAmms1M6wlU3tYkm9hxF5yvapkEdZAokl4nYsf4fvufuNJYpOL5Bu+goSSKWSf874h5ewG57i8uJhX6nNa17EMpalG57a2sUbuW/eMo5A2nFL2Y3T0mHH78tUdjN2+C/hKGKnfdsqfP+N2/Aj03eKO5xlAql16+3YOv85W7qu+GAvru/uwa3F0n7Dj3u6a4HvF8sXSo8rfSiBC4zAKOmZM/0dLp/pKL/vnnKikkId6x8YjKZJRgj9UT4TxhZIw9KYnoEOP+64n0PDlnLMBBJ7OV3L1OU5C6QxP0MvsGtJh6sElIASUAJKQAkogUlKQAXSJF0YHZYSUAJTj4AKpKm35jrjyUdgsgqkM+mBNGYJu2rppbSTvZTWw73RWN4D6UbsuOkXJkU07mOUG5BeOSI3B8skl9z8vIHn9fYVMicYvX8Q4nHEq9mX47Q9kMYuNTeyBxJPZ45bjYPj9kCKjyhx52U0slRbiv2OIogU6855y+GVa5CRY2LT+TtZB+4RpwfSQ6ny8oLFRRhfIEkPpBt33IRfjLZw494sdk7AcnR2GKdPIEm5vjW8SfsUz+WZMg/Ujm2rNiP8mKdsILe9kduWj2scaSj9T165Dq+e9gKcfJ8XOiIlYPrxnOvvcBm+Ucp3enoajZYyfY0lO1OjluwcJRF6xgJJPp/P4rjjfQ4NuzzGLmHHfm6vsMefp5Rn+/Y7sRmPFHsg7SiT8J7Pk3H56/WpBJSAElACSkAJKAEl8EUQUIH0RVDUYygBJaAEvgACKpC+AIh6CCUwQQKTViCBZb5W3YfWu5/Fg8spKOJMfqx6GOGNP8K6qyOeXj6uvPCWJEph1+bvYOvSF/D49xYgwn2fuHMNnl/2rP0X37xJueq+Nqx9gSXEJFwSb8X2nSmsWDFMFph+HO9ipZQao+hp3/kkNtz/EpY+5aRr2nmcNe5x4tj14r14+LEl2DhCIEno5H58d9tyvOCkYeL8F+hb2n+ITSx5JOLmOy8uwXOPrsQSnufg9nux6rXv4SdsDD9qqTVvAoAy4vsbuvCAM5fUwe14+JX5eGAd52Lm2Yq7n2WTeoOQPYweDmPjj9aBCCEJnTVta/ECI1TVZPTivQ/jsSUbLaMRN1/jeOOh+9H1w8exUuI8qYPYfu8q7Fn9Oh5cVq5YUDYmmc8GnjeF9T8V6SKN7L+DF921gXB9Ba2LV+LmptMIJOeaaFvrJsLiaN2+E6kVK3B1fGTfq9at38UT1c/h6ZWsP8c13rZ5DbbE1+KnpxNIKY5jDaXdUxSQw6Ymv26ylqt2rsCzD96MJh73xfs3IL3uJ1i9xPvLOI5A4vrd2XZHeX+vCf4e6+5K4MsjMJHf4eG/IxuwZ+0mPLWan0GUs9vv+T5eW/FTI1FGS/rYz8qlxc/RFEuMvtK6GCtv5iflOZew48fZ2Rx3vM+hYZ8XYwoktGLr9zeg6wH7WSaf2xv491tqvZ37+OVRx+P/5V0FeiYloASUgBJQAkpACVzMBFQgXcyrq3NTAkrggiKgAumCWi4d7EVKYPIKJAJnv52tD23AM+w/hMYbcPcjm7B6mRVGI28uegUSN0jxxv69a/Dk23FU37AWT/3gOP5kZ6lkUHz3i7j/vifxdlcaVUtvw/qN6/E9U+es/NH+xmZseOhl7MFS3LZ+I25u+xO8sewtSi3ZlnJk20O4a8sOJn5uwfpnVyP88CuY/1wp+VQ6WgqtL27AhmfeRFu6ETesfQyP/uBq3jSVh0iWLdi4hecZqMLS29Zj43qn7NpovXqGlZAyY+R593SFue+DeOTBFSi27Nm1FQ9teIbzFIR345FNq0t9iyiBtj10F7bsIKNb1uPZ1WEjn54bVSA5TDdwPd5sw0CV5bFeBN0ovxtl3DatxdJtW8HYEQWSbNyO1zZvwOaX92AgTBZ3P4JNvIF8Wlkmu8Z3U9jcx3VlTyrvGEbrTVR2DXDu6xp5PaWx/scrsWCcHkhj9TgBbK+Vq7lerZSFa558G11hctj0CB682SXuwhhbIJ1NCayL9GNHp3XBE5jA73Bx7vZ3ZPmPZuLFNfJZzM+vOx7FY+uXm9KOY/2etL/Gz7vN8lkZLvtMm4hAMp9KZ3rc8T6Hhq3r2AJJTvgGNm94CPwY5Of2Jqxdug1bsekMBNJ4n6EX/IWlE1ACSkAJKAEloASUwKQgoAJpUiyDDkIJKAElwP/v3N6O2tpaRaEElMBXSODLE0hf4ST11F8xgd0Y0W/pKx6Rnl4JKIGvmsB4veG+6rF9+eeX0p/lPfW+/DHoGZWAElACSkAJKAEloAQsARVIeiUoASWgBCYJARVIk2QhdBhTmoAKpCm9/Odt8p38BwLVLS1MJzkl+fasxusPLhs1rXTeBqEHVgJKYBITmOICqbMd7dUtaDEVQbfj3lV7sPr1BzG8IugkXkAdmhJQAkpACSgBJaAELloCKpAu2qXViSkBJXChEVCBdKGtmI73YiSgAuliXNWvek5x7N76EDZuZbm+ESX5vuqx6fmVgBKYHASmtkCK72Z50Y1b8WbbwLhlVCfHWukolIASUAJKQAkoASUwtQioQJpa662zVQJKYBITUIE0iRdHhzZlCKhAmjJLrRNVAkpACSgBJaAElIASUAJKQAkoASWgBE5DQAWSXiJKQAkogUlCQAXSJFkIHcaUJqACaUovv05eCSgBJaAElIASUAJKQAkoASWgBJSAEvAQUIGkl4MSUAJKYJIQUIE0SRZChzGlCahAmtLLr5NXAkpACSgBJaAElIASUAJKQAkoASWgBFQg6TWgBJSAEph8BFQgTb410RFNPQIqkKbemuuMlYASUAJKQAkoASWgBJSAElACSkAJKIHRCWgCSa8MJaAElMAkIaACaZIshA5jShNQgTSll18nrwSUgBJQAkpACSgBJaAElIASUAJKQAl4CKhA0stBCSgBJTBJCKhAmiQLocOY0gRUIE3p5dfJKwEloASUgBJQAkpACSgBJaAElIASUAIqkPQaUAJKQAlMPgIqkCbfmuiIph4BFUhTb811xkpACSgBJaAElIASUAJKQAkoASWgBJTA6AQ0gaRXhhJQAkpgkhBQgTRJFkKHMaUJqECa0suvk1cCSkAJKAEloASUgBJQAkpACSgBJaAEPARUIOnloASUgBKYJATOVSB1dnZOkhnoMJTA5CLQ1NR01gNSgXTWyHQHJaAElIASUAJKQAkoASWgBJSAElACSuAiJaAC6SJdWJ2WElACFx6BiQikW0+USySfz1cCUADkp0KhYL7KHj77Zp5/7Lc++PP8Kthn2S/k88vOKOSH7csfg4UAfL4AUvw+X8ihppBCc6IXs04eQuRIK/oO7kVvRzuGEinURKtRG6pFwO9HuCKMimgQgXQaOb6X5/nC0+qQrYki7ssjV1ePzIz56KmZgY7INPRwv6FglAMMoCqbRaCQBfdEXgbtebjz9s5zxJyFBf/I5Nz3XD7mUMKIcxWEfgejl52cMc+vnJ/MggHUNNYSUsAeS/YJ+C0rz9DMt8KRL8px3fOONraytXPmJishQ5HpylHcx/D9ZV8/+cqz9zjEyykVkMuTbY7c+GyG5Gzv7jP8t0beL3C2nBG/SvuMNsaxfuMKBdnPwpD9ckUwZkZk5blWDdvh1275+6ONcbRz/2VFFVQgjbUq+roSUAJKQAkoASWgBJSAElACSkAJKAEloAROT0AF0ukZ6RZKQAkogS+FwEQE0nePn7LSQG6+2/+VHo4YGu3Gu8gBUNjIPXyRRlYgUUBQgJifuW9A7v17JJR7HNk24AtSLPiMkIhQIFUO9SLScQR1Rz9D4Oh+DB0/iHxmEBkeMxYMo85XiXCI4ijiR4TSpTIQgD/HUXAY2UgAAzzZAOVQqqIauZlzkJ5xCfpr56Av2oDecAxJSpCKLIUGz5XltiJFzuQxXLS4Aqm4r3scczhKHvfZa4Gcja1Aoozxc7ugnwKpjiaNAsmVUq4sEWvjfVDs2Icd82jyaMy5OPwDlFDFo4rU8+xgdIwjjozg8UhE2S5HkeOKMJFI8r27vQik8qF6JZSVR6KS3EOenUCyF5C7T1EnFQdvRZL7kLOZmTnvj6ePRvhQEV7Oi/9vrFIF0pn8cug2SkAJKAEloASUgBJQAkpACSgBJaAElIASGIOACiS9NJSAElACk4TAhATSyVNmFu5NeuaCymZVFAvOq8Wkjrm1z0QKn+lDigLJJJBEIEkSx6RpyhM1pZv9/C6XRzSbRl1qCLHO4wieaEPVycPwnTrCdFEvJU8WGe4eZVqpMs+vcBDRihCi0RAqwmHEAhFEghH4KJZSASBBudHHAXUEY0whLUB/3Rx0Vzais7oG/RQosUCQ56RAouVxBdKZyJiybVxn4TUQIlRccWQjSWaaxZSSY09MkodfeTFrTBtJAknG7gqkorfxCCSbQLKaxGaJzlIgOcD9Xik0zJ54k0ejCR4vKxF+rkwanlaSU8mxSqkkVyDZBNLwhyuiTvdr5HMSWOZS4peMxxIul1cmlVQ2t7El4Whjd8fxfKRCBdLpFkXfVwJKQAkoASWgBJSAElACSkAJKAEloASUwDgEVCDp5aEElIASmCQEJiKQbu3oLAkBuSVvkig2reJNpdiUkn3NCAR+n2cCydzGl/JoIpGkdJ2RR1YgiSAaKZCcfblfhPqpKTmE+p6TiLQfQLTzGKoHe5DrPoV0kumjbIaJowhqKypQ5w+iIuhDVW0M1TWViISjCPkpklieLsSEks/PFFIiibZTHeikWELLQnTGmtEeq8XRmlqcCga5XQQ5ppB8lBxGijjzGK2cm8xrRPrIJG/4uuPYiuXrZP7F7csKqRk+3rJzOeHGEnaSPDICiVLMvM8DGMljQzdWKpnsjnmynE8jkMZL93i14Hjl69xLuuxY3spwBtswMWNAlH4Z7HVjXwqYBNJIgWQPUUoXjf6r5GgzV8CZUohW/o0mkEaGysYWSOY6d+sMDjv51rAKpNHXQ19VAkpACSgBJaAElIASUAJKQAkoASWgBJTAmRFQgXRmnHQrJaAElMB5J/BFCCS3t40M1k+BFPCUNPP2x5H3SyXFpIxduUASKePLiUiSZysbJJ1T6gVk4krsX5MHi82hpa/TlK2rPPU5k0h9qGXqKNHTg0wqj0AohMq6akxrqENTlImjMKVTNIAQpQtjLmJiEKSGChWYeqHVGRgcxP6jx3B4IIlk3QwM1rWgq34aDjQ14kS0EgUmkwpMMonsGp4SGmuRvLJENIgVIyUxYd73CKQCS+QZXo70cOftHkdK/nG4NoHUJD2QKJAcEeeOwW3PRHLmJZe3K+/O5YI6nUDyJnK855P3R+HaAAAgAElEQVRzFZwBFdNnjqkp65XksTfe7WwPpJGP4ems0eZEijL7sre8PaVsC6QxCtVxPHJuJxo2KrKxhNtfhLWE3blcY7qPElACSkAJKAEloASUgBJQAkpACSgBJaAESve3zqTuj/JSAkpACSiB805gogLJW5bM3JKn/DA9c5wb9PIsUml4qTM3gSRl72zvI25jkkc8CG2LScxIWoSv2b8ynFwNe+oEWUquhqXrmo8d4FcrZuV7MLvSj/pYFIVUjv2TpFQd+x7F+Bxm8ihYYO8jKV+WRTafNSanICYmz15KWY6XNiGVyeBEbx/eO9CGo8k8co1zkJy1AAfnzMLJmgZk2EfJ7+fxeW4RXPIopoM8q1QM1HikiEcZDcvT2Lm5CaQC5+amtdxDFiWSYBEZIyeQHkhNdaaEncux9BesWQT5T5k8Gu9COt1fyWUCqTQwy8CcyRFVTtLMvQ5kLnl3Ts5BnPBQsa+R/dkh5IpHV36JUHPON1zYnK6Enb1kSgy88sic0iJy/uMktsxOkpZjvyvXxI0HbpT3/iJcpSXszpKZbq4ElIASUAJKQAkoASWgBJSAElACSkAJKAEvAU0g6fWgBJSAEpgkBCYqkIanZMwteSdBY2SI4zyGl7QrMMrj45uS/mGupySQJBpihJKjDkQgubXZeGw/00dVWQqkvi7UHfgI8/qP4mstMcxrrER1JIqwL4JwPsp0kZ8uKsO2RUMUAikjBbKURHkKpCDLjzGjZL6QZWKKMonBJwzksth/4hR2HzqOPgqjoRnzcHj+fHRPn42BbAWTP1FzVCO2RtY8K1vRESXs+K43fSQbu2LM1p0bq2SanIu9g6T8muwjbCmQaimQwDRVXsq8eXoUud7D9P4Zp3dR2V/Knu3GuyxHm7M3DTRc8lgZdrpScyURN7y3kClfZ0r/lRTW8CTTmOM14S45f2lf7/hNkquov1wNJqxt8T9boW7sMnZjnfcvwtUqkCbJZ5sOQwkoASWgBJSAElACSkAJKAEloASUgBK4MAmoQLow101HrQSUwEVIYCIC6XudnZ577Pbmu9Ekzv14e/PelmmzYQ+3F5KIEBEfUsJO9JFIJP6R/TwJJHsP30n7ODfzJX1Ul0qh+sRR1B/8GF+PpfHNS5vRXBsxIipUiCCaZWm3dAZZX5LnTNFHUSRlsihkpTReDoUMX2Pfoxx7I3EP+hjWtwuHkKGY6WIvpN9+vB+fnYjjVEUdTl12BQbnLUZfrgo+lrHLIe2IhdJ8x7oshguXUjef8gSTC9HQctJWpWOWJIYpYVcUSPXsgUQJ5vRAcrcvBWesOLEV98YWIXI4K2WGl3Nz5+ed3Wiv2V1HFINz0kSmkJxJfJ29jDHyyVn34aXx7KUx/jHdFFzpMipemCNlnjPNYuJpNHnknM49a3HONixnHv9VE0gX4aekTkkJKAEloASUgBJQAkpACSgBJaAElIAS+DIJqED6MmnruZSAElAC4xCYiED6o84Oc+QzTYWUJ1SsTvFJ6boRAkkSSE5pNI8jkG+DTAk1sl9R7MA+zOk6ipvn1uOyOdWIBLM8ThBBlqWLpiiqcimWnUuyZ1CKe3FPlqorJKkz0hRAeXldXmICyR9CKBSDLxJBliXhUkzufHroGN7d24aP4kn0XHUN0ouWIu5jyTiWxUsXEhKDKhIdS2IUy9uVlbtzU0F2/2J6x/O9o3xGlyNSEk6MTCiA2kaOR/o5Oe6niEnKAHqOZ3shuQav/EIYq4/PWJdLWYJnlL5F3v3cY5tShGXzK10vp/vFlD5E3nDUaGXs3OvPOza7nUvE5r4MFiO6+IcMvSXtvBqqKKpsRGnUx/AeTN5zb9UeSKdbVn1fCSgBJaAElIASUAJKQAkoASWgBJSAElAC4xJQgaQXiBJQAkpgkhCYiED6flfniCSHuaFvciMj0yEjhYX0/6FiYLk6eQ6IVzEJJCuQ5OE+mxv+/DlMgVTX043ovr24IjuAP7i0BfOmsbRcgWXqCkEmkAIIJbMcQRqZQMoKJOmplA4gmIrAx/J32fwAMvk0BZIPwUgM4WgVCsEQkhxHIRRGe3c/du76GO929uHY/IUIXP0NJKLTkQ6EWeqOAsovgxz9Mbo4cmWRiftwx3LJU8oKjZZAKp3HlLGTjcPsgdTQAH+kJJCkF5XLXp5L/ZnknFYjjZITOsur0JtAcnpSjXJcb/JnRDLJc8bTCSxb/s7u4CbYvAOWOQ9PJpVkjsle2fSTcwwbkLPlB8tSRN6TFL2TFUhuqs6MwUlquefw2zp35nh5p1fXX8a0hN1ZXlS6uRJQAkpACSgBJaAElIASUAJKQAkoASWgBMoIqEDSC0IJKAElMEkITEQgreymQBqljJi5aS831odJpFF75HBD6XckSaSACBxxM7mCdCcyDxFIXikjAqm64wSCn+zGN6N+/MHi2ZhRE2TiKMl9mECSnkqpDPsVUSAF0xRIGb7nQyjFUnWpKGUSOyP5BpHm9tlcHv5wGKEI+xsFo1ROUtYuhJ6hFN58+318QJF0cGYLosuWI1nVgoSMiscrGMs1+mNE7yMPn/Hec5NH4x1XOiHlpUadJJCapIQdBZKBRJHBeTk/lB1C5Im3E9Dpyr6Nd1me6b6nE0PuObw9j0Ye25qc0dozuSXxZJ/RBJI5lkizYfbKXJPmehLxZAWR2d+UoCNbI4Kk75LFacUQu0zxy3suv5+6k1/u+N1t5HlbfbP2QJokn206DCWgBJSAElACSkAJKAEloASUgBJQAkrgwiSgAunCXDcdtRJQAhchgYkKpDGRjBk9Kd2wl33lNr6II5NBYrxGBJKPaQ7pZ2TeLxNIeSaQMqjsOA7/xx/ghqoofm/BLDRF8uxklKNXoeBJZ/k91RVFTzZMkcQDBCiQghRI/hQTRBRQKd8Qn1PIZtOmJJwvHEWAvWsQrECS2/Ym0njj7fewjyLpyMyZCH2NCaTaWRgUwcXzGIHkiiHXUnhSLWbg44ij0ZhZgVIqjTd8GyMzZF6OQKoRgcSSeyJKvD2IbPpLHm50p5Q9Gl9gnf3FPV5JudLRbOLH+/DuN5ZsEsljZjHadVRMJZUn3YrJN1Oujj+JV3MSR2ZJzH9knzzXX6SQXaccz5Vjb6wsv+S5wOsvL+87qSJvuTszJgo7VyCZQ8r2Ipp4nL+dv0gF0tlfSrqHElACSkAJKAEloASUgBJQAkpACSgBJaAEigRUIOnFoASUgBKYJAQmIpD+GRNI3kexF9I4cyuWE3OkQrlA4o6mhB2lkkcgmZv0RgRQIOUzqOo6AVAgXcdSbjfNnYlp4QIq6VLCTJVkkkmEA+ye488iF8rBT6cUzAfgyzBdxB5ImWwW6XyCoop9kLIpJo548KgIpGr4AhVIsYdSz1Aav9j1IT5PZHCyZQb8V16DodoW9IuUCbAPkSM3ZFze/k/elEpZjx1nruOVczsTgWR8hxi1oB/VxQSS1OczpsRQN9rNJMDKe/h4Rc3ZiqTRJM9or3nn714CBRMpK3+caUKpmMoaA9zwJFL5HE0Bu6LHy1HwZGXtMxlk+GUEkbmmuJ58T97PMXYkpehkTy+904kyd63l+a1LL1OBNEk+23QYSkAJKAEloASUgBJQAkpACSgBJaAElMCFSUAF0oW5bjpqJaAELkICExFI/5w9kEz6RdIe8g1FRllaY9T4iAgORwiJ8OD9euodU8LO9DvK2kSHEUhS3s7D3BVItX0dyO19D4tTQ7h5bgtmV1CohFjZTW79Z7J0PDyeES1Wrvj5lKcpymZ9JnmCdAr+bJKyimXsgj5ko2HKo0p6qxgyhTD60wX8dm8r9nb1oGdWC4JXXI1Uwyx0iIQIUkRJ6sc8bMpF5iwCwhUzZf2GTMsjSQnJhracnPsoiRx7PDd1M9ZlZnogGWAB1DTXmQSSpGnORCBN5NI1IadhazmqQDLKxnIpznGUcn+jCqThCS7hIXMbz7oZZm6pO1mL0vVX4PUka5JMpbncLGeYzZi1F/knVerkPdsPSa4wIWvX0l1TaiUnseSstXuNO+spr/qHMZGhvHmJJpAmcq3pvkpACSgBJaAElIASUAJKQAkoASWgBJSAElCBpNeAElACSmCSEJiQQGICye0DY3rKOCXDzI155wZ7efEyz6RpJUxihQkQk0KSWnJStcwkkCQBIn88/XuklB3/RJhAahzsRnb3bzG9uwO/N3825tdEUBMsGIEUYvrIRzkgJcYCATEf/OIxMzxXlmOU8nhhlrkLSAqFJeyokJBiT6FcIML+QjGWMYuwjF0Aew8dwbuHDiHBHkhVV12N3Ix5OJhMo4fHT4nbcsSF2ydHSp+Z/jnOwy1xJs/yENnA7kwjRIybshmrv5D39REJJBFIbgk7T6JLqLHLz2mvsDNKApk1Kh2qvOdQ+ep6e165Zx/eB0uONHbZuvKtRxNIY3Fyr0NTii6bozjK8iuFdNpJHHFtzHnNetj+RdYh2evQTU8V+zL5nISSk0gyr0vvI6e/l11THsdc9vIfuUB9+Lt58zWBdNorTzdQAkpACSgBJaAElIASUAJKQAkoASWgBJTA2ARUIOnVoQSUgBKYJAQmIpBW9nSYWZj8kdycL1kDpy+P57Wy7I0zed6cN7tIyTpJgkjPGemBxBv6vDXPRBK/5BAeTxHJZ9Ey0IPCnncROXII3140H0saa1Eb8iFEiRRgokgKuPFH7p8HK9uZZE9CEkfhIF/LUSCxz02ap8uHkGEqJcsydwnulw9FUWCvJHl976GD2PV5K3L1NYjNWYjjqERmziVo5YDi0nvI6Z9j++pQdYjA8fTbKYk1y8bMifX0imktvmakksOtKC6c41mwJt5kTmWSM6a3E4NV0RCq6msRYHIqy/lI6TWRGQUxIq7wMJKEG9sglwzSHM6ezx7X+3C38a6nOzfjRjzbl8bqCh+T33HWv3Rcs7ayn1NezxlAMSnkjMr2KzKblgSSwWuMoqSQ3OM7F5iIH77jJoDsUlAQUgomkykk+JWmJJSwWWncw4RasXeVFZPl85OzyrltiTuXm8hAw9nZXviWp5Z8+Nu5C1QgTZLPNh2GElACSkAJKAEloASUgBJQAkpACSgBJXBhElCBdGGum45aCSiBi5DARATSH/d1Ox5CbrRbHeBapKKsMK+URJL93sSJ+GTLiDH6Y5JItrYYn+2df1PaTnJI7q1/EQYVuSwuyyQQ/WQ3+vfuxu8sWoDLZjShjv2QImFmfBhDkpAJv0V2iP2QHBGR9TFxFGFZs1wKgRTLmWWjlEcVyKapZXw5pCIcT2UM/iE/8uyV1NbZjl++/w6qaqqRDFegJzYdiUsuw56KSnSxZ5KVWjZ1Yn+wEsQVIfJuKWkjpdVE7ogMcWSJCCSHiytkgsGg2ScgooJl6tz0khUrolPYp0dEEEVYtLoSfj6nc5wLpVqac8pTJBVyVsoZblJS0BgOgc3XeMyAfMnxnS9J1cjPZicReLKd2dgpS8iXA46cchNWfnnPlVFy9KL4sQksmYNs40otKUlYFDRiBJ2HuWakSZVzDEvUXkvyHHDsYVkKy71kyDKTTjMxRoHG3kZSnk5EWi5LIWjSYHIMK9GKosmUr7O9tNxxlhJHxSvXrqcZp1eyOSLQ497MTFy+zrxfn7tQBVJxhfUbJaAElIASUAJKQAkoASWgBJSAElACSkAJnD0BFUhnz0z3UAJKQAmcFwITEUi3d7kCybn1L57CE/QwPY2cF9yb7ea2PG/Q59mYiJ2DbGqG0shsKzf9JYEkPZCMYJGNRWc4N/z5XRV72cxpP4rpn+9D7vghLF28AJfPa8G02gr4KIdymRTyFAsVkTAKQ2lzjFQ6gQw9RSrElEohy/ezSKSCONmRwskTHSx5lkCsPoq6xgZMr5yOylA12ns78N7uXZhZXYfqGXPR1TAHv+UY34/F0BmjlnJ653gXxZapc8M9rkyzzyItChQbrm+SZzMt16eJs3GkjpE8RvRIYkkOSBkmUoRwTOKILwaZPipQlqUpT4QjCgHzzMpr5qBuMsaOT4QRAQwL4RixwnMG+WV2I3dZFSHuC1jBJX+CHIvrBkVyhUNhBJnCCki5QEc0lSfQbK8h2Sdg5JojvoqJK6u47CmdEnL2AnFEln09k5S+RXKNWIFmywXysPxZehiluc5y/YjYspLJHtfO3SmA6JzTBsRELFmBZCWY/RI2RniJy5J1JUST3nJkltVZ9lEShF6hZN+VMfx8gSaQHFT6pASUgBJQAkpACSgBJaAElIASUAJKQAkogXMioALpnLDpTkpACSiBL57AhARSZy8HJOpBbrZbG+L2LSrdfPcmcRw/QKmQ81F8MPljypuJeJIUkluxzPRAkvyR4zykD49zC78qk8bCo224suskhiiQZrU0YW5LM7KJARw/fMj2QQqGUR2JoTLIUm/hMEJhyhX2Q+rPJdA3NIh2SqN9B46j/eQQEkNMM8X8qKqNYub0aZjfNBcL512K/swQPv5oN8K9CVx+3Q04NXshXu3qxMfVteiKRW34SNJAborIXZpiaKUkkGw6q9QfabRVdHsped8zgkckh5xLJAn/ZCk/clKZLsKZUnjIz3J4EU5WyXgeEu4y4SNbes3QNCLFChk3IWWSTsNet8kdOZaVe6ZHkKw0pZFIpECwlGISwRQk61CYX3xPtnGTZiJtZGGltZUt3yensqtpwmecl8ixjEkRUY653zNJJLsWx2UMkDVglpUVQWacHL+dS0n6uHLIiiNXMNlr1UegRqgZBiLrmPoSfuLJTBVA6SDlJpCGJ5Fcfp4SeuZakB2Bn12iPZBGu771NSWgBJSAElACSkAJKAEloASUgBJQAkpACZwpARVIZ0pKt1MCSkAJnGcCExFIf2wSSHKXn31hnGfp9WMSMPJfT7kydxq2eh1vt1PouDfdxSRIv6OSQLIl2EQe2BSS/Y9IgZpMEtcOdOBGfxKnDraawEgoGED3qS581roffT1x9sBJM1XjQ1NVNWbUVOFbX78KMxqr0EHptPez/diz/xAOHO1CV28KKZZ/mzN3GpobqlBXVYHFcy/FlVdcA8RC+PA3v0Xm4Cksuvqb6L/ua/jrkxRPsRr0RCiQZERFWeSVCaW0SvnSOf2eilkWKyK8D1ciicAw7znzlm+tTGMWS7DQ6IhAKlDU5KU/ELmIePH2VLKCywoR0TVG6Qzv2WOki+xLmeeORRI5jriSCUppQRE0djx2II7GsVLJlMCzCZ6Ak04KM/0VobiTn+XL8VZGFmWyTFHxfDk+Z5gmS6aSVga5upDnFuEjrxm3WCyPV9KTjr0rlQj0xN5MZsqJbbmpJSOQHG1VZGCEmggoK5Bs+UBuRZEp17LJX7m9l2SRzLxLAku+lWtU0nQitiQdJqx+vlATSOf5I0sPrwSUgBJQAkpACSgBJaAElIASUAJKQAlc5ARUIF3kC6zTUwJK4MIhMBGBtPLUibKJuhXS3Bvtzv12s43cZy9WUDOl0+xP5v67iAnpfSRCIsvXpI+PbCP7SHU23pw3foMioDqXxDcy3VjGr1P7P0FdXR1y6Qz2fboP7UdOIMnydB99up/HzaGptgbNVRH8yT++BV9jqbu+zuP4zfu7ceBUD+qa5yJcWY9ENomZsxpQWxWGj+mmWr5WXdeIBG1WW+sBBE8lMO3SK7Bv4Txsp0A6GqvDQKhihPwxkzGJnzEEkq0tV5yzyQ05JeNcqWZLtTmyyOFj2Mh2kkCS0n+S3pIqa0z7sGodkz22HJvRKwar01PIwHXOxye/sDUJIJuoKbqrohByBImUchPlJJs5vYtETpnDmXJv0p/Jfu8KLyN5zJdUxLNpnmCASSR/ELHKStuUigeUXk1ZJovSWSk1KPOxfZmK+8t5nWNJPyfbaMleHzZRZOfmPqzYcsC7L7opJZN5soLOFUruz+453JSSKRfoJKpkDUwLJHetvDUZPee2+9pyee7x5O3XLrlUeyCVrZL+oASUgBJQAkpACSgBJaAElIASUAJKQAkogbMjoALp7Hjp1kpACSiB80ZgIgLp9o4jpZv/rpFwRJEID/kq3cB3S5hZieHzSeJDyrM5vXZMCTtKiCy/crZfkKkKJq9JYoWviQCooPC5Fn24MZZFsOME6qRMHY8z1N9v1EiW42jvOIk094lGo8ixZN3Vi+ajpboGQ10dOMGkUoEposGMpEdCyAcL7CfE47IiXG1ljP19qthbKIbuVArx/iEk2wdQfckS/NSfws6hDAZjzZRL0aJAKiZkhokEoy4cgeOme6x0KIkjU5bOES8mj8VUjilZJ95ERI0T9xG07NxkxJF4thwTSMGolLCT3kXWdkhax3QyYiTLHZPjUshYQGaMx3GliZFBIkAofHIZ8pUUmPFQFEB83RQkHJaQ8q6lK028csl7bPleCsFxpKZcnBVOTvrMSVfZ4nv2nDb1ZEvRucJHdJHRXR7bVSpNV57ecsvxGd9GrnJmw9pJrslpSqLLfb3Ud8o7djvQUom/0rFL5yyNs/xXc8eSpSqQztunlR5YCSgBJaAElIASUAJKQAkoASWgBJSAEpgKBFQgTYVV1jkqASVwQRCYiEBaeXQ/skyKiPiQZyMinD427s16t6yaERZOeTFJbthoibzGMmdGIFAyiLVgQkVsiL33b5MtJonk0KwsZLE404Oba0Oo6+lB5cAgLp3ehDATR+n0INL5NPoH4kwipUz6JRBkKbvaWlTIcYaSSKTS6Euk4QtEmYRhSbVCBr5gDjVVUVSw7FquEEQGYXSwDF48mUeiL4+Ky6/EXw/24l2+NuirRsYXLkudGDkhXx5h5NUbVujYFI/78PY8cgWJJGpM0sgRJl6pIcmmnOkdxSOzKlwoGoEvYqJARgLZxJaUYOM20ieJKS6r76wYChCu2wvIK/ZGEzKlnkLDpYsdvVeomN5BHHeWPYzkyzsXSQxlOQ6TWnL7FDnl8YKUSqJ5jOxxUj7eJI+cx+mk5OFhRZS7vZzbvd7ccbmpJNFXYiBL/Y/Kfx1dmWb6P5lLzZtWshLKHYMALKbq7MbOBWlln3t1yvd/e9V1KpDKUetPSkAJKAEloASUgBJQAkpACSgBJaAElIASOCsCKpDOCpdurASUgBI4fwQmIpB+951fGlkhN9RzvOHuJmbMzXZTTs2WVnNv+tufnfvtpnePyAibtPEzOWPed579rkSSZ2f6cpwok0Uzh/pxY10trvKHUNHRibmVQVQFJc+SoDJII8u+OsFQCAF+8Sf+KSAWZU8eiq5UMmkDJpJ4Yg24PJM5UiePORwjCbK5EPpTBcT9YXQzpTToq0CqZQ5+0nUCrRRk+XAVJU6plFox7eMICJttccSXjNuEWeRnihJTck3K8ZWnZ7wl1cwunvSL+zODUqaEnwgkfyiIIPsM+UKSohKeVrK5MifPtJash7xXEOEif6RPjyOn3PJzpm/SMIHiXmleUePyl/fyIghduWLklVvszaZ55CHHlf2DLAsnfY6kx5JsJ32G5JHhz6ZvEsvcmbk6J3WpWCcj45VV8aamKJBERFmsxfm4SS4j0xztZNbAJLLclJOtmlgsW8exeOWmkU0Oezm9e60WpVbxOCWBZXg4aSV5lsTWm9fdoALJvYj0WQkoASWgBJSAElACSkAJKAEloASUgBJQAudAQAXSOUDTXZSAElAC54PAhATSzl8ZIWLKzIlIcnIa5sa8uRk/bMRyA1+shunlI+XaKEPMH5tAkmd2ozFHCYmkcQ9QTCCxIBqTTrWJOL7OcnP/qLYB03p60cyydg0xCpRgmmmoIeaHCggHA0wXcWwBni8WNuKjQAHk5/nT7JkUYAm9EHv0ZNNJCpEMg09Zlr3LI5n0IYUo+xxVoZ1uqZvl7j7N+vBOKoG+iiqzjSgPV2JI4sctxVbq5TNcEInwsOJI/thKcU6/H0FkBJP5xjJ0RJvr24wcEkEhZQFlixB7DEVYwo6CRhhat1SgQBIJ55S1k3QP95FkmLwfDIRNfyJJCdnUj8isUtrJu1Kl81u1Y9NNdgtX+JiRysuSeJJzSJpM+ifxuCIVhbP0FTLF9/i+bCuCSUrliYCS84tEMq7RTRV5sAnhvEmqWSlltymJO9NrypE3dmQ2DSTjMNLOrIqzUkZmSgpKxiASiuyl5p+RmF4hxH0orUQm+bid282qmE5yVkiOJf2o5Fr2PsucX1/2TRVIw37t9UcloASUgBJQAkpACSgBJaAElIASUAJKQAmcDQEVSGdDS7dVAkpACZxHAhMRSN/+xS95q11uusuddSuQrBRyb+LLwF3dYpM5TljG3KSXmnWSPJKHiKOA6ftjy5QF8iKS7CFNCTsjF3hjnyXnovlBzGLZuW/V1OOSwSSmJeNoYQopFstx7zSoVrh/DoMsb5fz51Hb2GD6ABVSNEKs/zaUzGGIZezCTMAwxGMOnuGxk2wwNJgsIO2vRJc/gn2DaXzK8e1N53AkFMUQJUxEkisiH2Q0Nspknj1Bl6J4sMNnisaZtIgW6cvjJnXcMmnudnkRL05fovJ+PVaA2EwNGYhACjs9kCjJ5OQ2mSN/uI2MRyQJD5wTwUVhE2IaS76yTARlKJGEtYxZhJKVKEVHZPWYkS7G7jhJH2cti1bLk5QyKSvKIwoskUJ5EXcsXSdzlQyRCSYZqSMl9uzFbKWMI8wc8WROWowhOWUNzdikN5Ltj+Tu66a67D6uBLJSTjha0eUKMG5lyuiJ5JKSe5yT9NQaTSA5Is88eeZqR20fLh9zaQon/hGRJAp0xw3Xq0DywtLvlYASUAJKQAkoASWgBJSAElACSkAJKAElcJYEVCCdJTDdXAkoASVwvghMRCDd+Pev2/SNSSANixu5qSFzg93eyLdewrmp75gCX94VSFYSsCOS3UakgHOz3uzhlIErsAcS/MwI5QZwBYXONRQDV4R9mB0BIoVBpowGWSMtjcTgAPcPoqGxEdOmz0SKvY9S7HAy5jsAACAASURBVIHEWAvL2LEPUm8fUzk+hpNY2o7iI8PxpCiLBtMsX8cydh3skfQ5v387Pmjk0UCkBpkApQ3Lr/mdJJGRGM7czfy9xsuDQ0ItrjCxTsYRHW4pOKmtJokbCia3V5BInxwlR7FfkUgPg4UCiukqf5jl4IxvsUYm5JSHk+1NqTpBJgkec+68KScXYRk/t/dSqYydlS2yjTmXET1WHpl+QjyE+7pZP6cknnscEUeu7BI5IyzlAFLGTvYTWWOSUdxO0lDGpZmQj/Rqkv5MXHcRO5I0MsLGDsB8a+SRiCi3h5JTvs5IIpseMo+iQJKxumk45y3nWFaSWYlU3M+cwj2Zc42ZJ2fx3Ot1TJHkCiQr62QZ//6m31eBdL4+rPS4SkAJKAEloASUgBJQAkpACSgBJaAElMCUIKACaUoss05SCSiBC4HARATSTa/9fyMEUllPG+cmv3Ob31oB3ml3eyMZtWSsCL+TBIvJH9kkjSRkzOuOcDLlxKT8mSiTELfNp1E/GMdlLIX3O3WVuDTqRyWlUm6oD/GBPnOMqqo6HieCmuomOoYgkpRI/V3dKAwNIMIUT2VlhO9baSF9krLcJsEUUlc6j65gBQ6xR9I/9MZxkgIpnmMJuEiUEseWRjPhI0d22FJwVkDIHEul1eyxbahFyqKVSt+5osfMVaQL93N7Ehm54ySH3DJqkr6SuUtPoyB7IPnDTik2R8SJQHL79mSNvDGgzZeUGfT5cwgztSR9kiQlJOeQpI6cX1JIko6SVI7bJ0nkkSuzzHwdmWLki5kjp8SUkZSjs7LI9j0KMNVl5iMrJ26RxzTpKK6z9D4yspGHcM8l4zHpIGuMikytQ5Q+TlLuzoorP9fHoHRSRiZFZV8w+1oxZK8219+Vys9JvyZXSDlrJFsPl0POuhZTRkY8Fa9g+yvtSDCTinOclytH/37FrSqQLoQPPh2jElACSkAJKAEloASUgBJQAkpACSgBJTBpCahAmrRLowNTAkpgqhGYiED6s7d+bu+nO4kc54dimbpimTJPGsemiXgD30nd2H0oB8S9SN8ckzyyvXyMODDBnpJYEN/EomvmvVh6CC3+LBYFC5jFDFHlUD8SvR0IxyKoq29EJfsXtR04gv6eIcQpj3qGhtDTcQLT2T/p69dcgVmzp7MfUoKl7uJ8TsPHRFOakZs+nr/bH0W7L4xfHzuJ6KwFfK8SqUyG5eOk7430/BG1JYkdUzTO9nYy2sLtbVTqlGQDLU5ixiSCbHLJCBwjRmx5NhFRplSbRzTJnk4Yx5Zmk0QP5ZdfEkdOaMfVJiHKGzmO9CDKE1Re+iPxzVw2za8UE1csfcf9QhRJwlRkkQgcN01UTC+54s+RRXI8Mw5XppipOhJJJBHlkUgoOY4IJBFVwSDPIYkfRwiaRJX0SjLzpnjK2n2yfLYMHPFTTP/INcJ5SJlDKRHHU1riViTKMZwVsALJpJisVLO07aMokBwJ5cqoEYm54h52P1sy0V5npWf3oFYLupLJ2cIs1H+5+R+rQHIw6ZMSUAJKQAkoASWgBJSAElACSkAJKAEloATOhYAKpHOhpvsoASWgBM4DgYkIpN9Q4Ix4iHzwCCPvjXqjV4xsonSQgJGUJ3Nv1PM1m0Liw8gYebgF79xcifMqk0Gmj1A+g2A+iaFDn8PX0Y5oXx8CmSSq62qQ5XlqYnXIJDI41d6Bt99/F33snzS9uQFfu3Qhmhqq2UeIqSOKlWwqhaF4HNlMnimkAJLBCPookEIz5+CF197E8ltuxXXXXs/3U+zzYzsRWalgoyhWJngezvzd1+yP7oul9IudofzHblk8hogaz+vyrREswk6YSaKHXyLT7HvC0e2t5AosMSYm8EPBw4SR0+tIuElyx4omCh/ToMhVX45wcdZIRmzWyvRmorhyhIpJXJkR2pSYvG8ST84YREqZ9XHmUUpk2fG6osrtHVXMDZn0j7PGcm6RasWYj4ePCCSHl+1D5cgtEwNyZKObGjJCyjTpsgLMRoVK61EkX1RO9pWiEHTG44okV2Z6x1lcuQKuo7Rsampy3j3zpz5euy0tLWe+g26pBJSAElACSkAJKAEloASUgBJQAkpACSiBi5SACqSLdGF1WkpACVx4BCYikNLz5o06YVESXhEgG9lsTulhb+kbBWETNs73ViAxNSPPzr1+UxlO3jfJF/slfkC2kcJu7R9/jPbd7yLUeQKR9KApYReMhNHc2IJosJJl7TI4eeokUtw2HAmiujKMTJappEQfy6+xnxL7CQXksKYvDwUSeyclWcJu7tLr8ORfbUP9nEX4P9asw8yW6TAbissx5/ZKjfK5eLeRccr2zq5O16KR6CSF5XIyz855XE7DOdpckH1YDVTEU8bb3c7l725rGDv7yLOMTx6ynexj+dqfQxxEpTzzlTz7ULEYHXJ+KSlnpYyElMz+fGa7JXsMkUoyB/mZtkuEGyvaMaUk8mrkNeFeNeZ6kPUVOWckmJVT4WKvKFkrSU9RovF4tnKdTXSJWpIv6XUkootNsfi+JMakXJ9IR2d2TDeJapKUlKS15FnGzup+dhJmAaSEHilICUCzGEx4GdLCIGfKH9oeWDb55PNl0H84pQLJuY70SQkoASWgBJSAElACSkAJKAEloASUgBJQAudCQAXSuVDTfZSAElAC54HARATSrkKl7Y0j9/e9dkjGaQSB1SHFhImT4ijpJZs6kmSLlCOTUm5BkQRyM5938k3vHSl75iRm8rmMSbYEKC4k1SKl1XyUGZnOk+j85ANU9h1HZbIXif4u0ycoGqvl8dnnKO1DhMmiPEvQDSTj6E/xi/JoiLKJFddY7q4a1dVVRnjksj70Uzj5orW47NobsP3Nd/DyjjfxR3f8S9zw7RtR39xIORWhSQkzreQ3IsQoFBmXzJSGROSG8RGS8pEv06uHaR9J8hi9YdSFWc2iWJP0jlPSLsB93P5EksIRuWF7LHkuACOXSi+Uslqlbey7nJNIGH4nboQBKlMuUN7jVM178pDXzHvygyPn5H0jn/ifuqAPC6vYT4q9lDLJQQykM8iFImYuhgAlSpiMC1nOk0cP84CmNB4lj6yT0KF24aZcO1FTZn1LAKw0cgyh9GPivkmWt5N1tOX9Cgg5ZlLOJSXwUskEotEKDLKnVSabYI+lFEXhMWTzKcyYPg1dvC76eE1EQpwrSxRmMxx7iqXzmMgCSx/mmGALcQ7ZDI8diJrrL8reUn3xXsRYBjEU4fUYphBj2UIp/VfIh5Dm/snkgCw/mhrrzTFTiTxfz4BDwaVz/lAF0nn4nNJDKgEloASUgBJQAkpACSgBJaAElIASUAJTh4AKpKmz1jpTJaAEJjmBiQik//tTyp3h8xP/I4JEyqA5pdCsGHDLsjk7OP15Sgkk3qSnzZGSaiJQpO+N9NYx+zHSYmSM7YBjXpP3A5RHkVwSVeleBDoPo6L3CKZhAI3siVRfWYEERVDnqR5k+IwEexxRehRoSRJMlfgiAUSqoghXhClRckhn2CeIAimRyKG3P4FQrB7Xfuvb2PXp5/j3jz+FpnkLsfDypWiePhe102aiYdYcRJqakaM1yFCG5EXyOP1+pG6cpFNy0vdHRix9iyhS/HzdTWflKVvKEjdMtPj5FZJUS872CrKl5iS+Qwlj5m/nbh8OCbdU24jrzJExfF3KBQq/gKSDxOEY4SdyS1JEVv7J2ALidZy4kwR1MiKBuH+A45kdzuN35zeiyc+UzYl2nDjVgVBVDUUKBR3lip/pHBF70gNJbJekcWykR4SRrD2FEY8p26cpf2yDKxm008jJTE1kmb12cjznYGIIkShFDhNiIuVEJgb4J0irkxhMorOjA7GKKIYokPr7O5FM9+GTTz7E0WMH0TJrGtf+OLc5yHGlKJuG+JXCYH8SiSRFJPGnKSSl3J6MrSpWRZnEa4IC6fDhNtTW16JpWi0qKc2qqrjGvHZSSWAoIWUM05g9pwHTZtRSHiVx5FAX+noTqOC19G//zasqkCb5Z54OTwkoASWgBJSAElACSkAJKAEloASUgBKY3ARUIE3u9dHRKQElMIUITEQg3b+/zhEZVlYY2WE8gP3ZaU8jr1hXIM7A7fcjckLKjhlJwWeROvxZkkiSTQmaum9OiTFaDOlpVKCEkXJocmzREhWUDGGWq0P3MaSOtWJ2cACzgmnMifgwo6qSgsmPzpMdOHH8FJL9cUR4jGhFDDXTmlDN9AhjMhhgz6ReCoj40BAlUh59lEdDTJlU1Tbjhpv/AJ+0HcV9//YhNM9dwPNLSqUCgYoa1MyahxmXX4HmRYsRaWxGIVbJtA3lCc2E7bNjy5uZ/kAyXr4elN5N/DJl2USymc1Er0gPo6xJKAXlZ8qSmsoQokzApJM+DCazLL9HGWVbDtk0kuEtVIWY21fJyiVX2LmXsZxHzlJMGZm+TZKMsgkk2V6wikCSXkqmfJyUmzM2iYyZ6JnlT+I7l0zHtEICh3d/gL17dqOyptYsaiwa4xe5MJYTjJJR2Mf1YsFASRIxxiQpoYH4oBFhlVXVaCAvfzBkRJCPgsknAk7GI+cWfpIWI7uhxKCROsFQyJajk9ny/b6+fnz22QGmidI8ho9JoFoMDvbw9ZM4ebINn366mz93I06pRHqIRCgImTxLDA1icCDJvlcyxxBSmSzTRLyOKoMUSBWUVSFun0VXVzf3qcCcec0ch5zDT3mU5v5cB67F7LkNuOba+aiu9fN4cez5sA3Hjg1wjcN4+v/5UAXSFPr81KkqASWgBJSAElACSkAJKAEloASUgBJQAl88ARVIXzxTPaISUAJK4JwITEQg/Z8HmnlOubFvczVWIDnJEkmTGDUiD/tsJZKUqnNSSk4KSXI6IpAK7DljqteZcmpWukhJOJEaomVy/F7654R8aQz1nGS/mSPoOfg5eg7vAwZO4n+56Vo0+hMUSAFMY3KlLhxFcnAIp050ID04iBgTPZFwCJV1tYjUViPJxE88neJXGl2UEqe6ehEfTFGExNA8czZuuuWf4P2PW7Hh321EtK6eSZgYaHKQlLJlgTDCjU2omz0XMxYuwuxLL0PDjBYEK9gpSMqicSK+SBRZJlykhB0oRQI5CgpKLSEmCR8jg4QF5REzRqbIW1BSSGTU3FCBKEun9fWkMcD0VIbyLCOl8GQ/k+5ytZyklGxyx00nFaxlKz5sjohl5Ez5Oik3Z+UVlZ0ReFIWUPY2CSRnpfJcC5NcQprJpUHM8iVwy4ImzPal8NFbf4dfvr4DlZWVZmWrKetE7Ehpv0hNNcLVEQymBijkkqiN1ZhkUmdHF1NCcTQ2T2d5uVksL1hFMUSZV9uIymquR7SKYwpRIskcbepqYIAlBimPQlxL0XDSZ0iSU8eOHcNvf7sL/X19LB03hMYGSQKx7xXTUc1NNRSGbThyZD9OtB9kciiOlpl8P9XNdFkPpVS/SUylWdbwxMkES9CB56bI4jxmzGxiabwEZVeC4itIscReWZkBXjP2+s2myYol+BYtbsHVX1+AiqoCxziED949jI/3nmByrAI/+tEeFUjn9EmkOykBJaAElIASUAJKQAkoASWgBJSAElACSsASUIGkV4ISUAJKYJIQmIhAuv9Qk1sPzTzbHItN31iP5EnGeASHfOunKHCFUl6SSKY/jpgjAWO7BDEqQqHC/jRM5ETlDj7LiA10d+LkkU9x/LM96GxrwyDLmPnYy2jR3GlY9Sd/iJ6j+9DMnjfz6usxjTKHeRjkuV+GCSNJ+IQpJKQcXIqiZpD2oDeZxPHuXhyj4OjuG2AqhbKK4unKpV/Ht26+GW//9j1s3PwwqhoaWFqPg2P5MylnlshSrYjo4LaV9Y1obpmDZpa1q5s+A1XNMxBtaELNzFkosMxbVvolMXnEAmmGkZS1k5JyVuvIvCnG+GpIBFqOvXlYFs1PqSQ9m/p6BylYahDjfHJM7RjpJF/F2oGWo6R25FGwcSPnIeeQpJc9h9/0WbJiz0osPkvqSwSSoJfNTBpK3pPeSTLODHsbpZjuSuCmWTWYF0jhg799FW/9/H9S3NSjrqaKSakgjh8/TjnDcceiiFRHKZ+yFG4UefVN3D/IpE+S0iaLev4ci1aKF0Q2F6CEqWMqrIbJpDrEKusRqaBYoqjzUdD1My0UZBIoEoshxXJzGSaafFw/OdbBQ4dw7OgR8ulmeijCdFAv0kN9mMPSdfncEFo/eZel5fYhl0mwnxHJR5JMDHGO4ST9XgCtrUexf7/IIcquQV5nFJMNDVUEkCH3AuUUk0fkUlcfpjTitTKUNPIvRkk2o6Ue8+Y3I1Ng7yWm1j76sBNHD8fJvQI//dleFUiT5LNNh6EElIASUAJKQAkoASWgBJSAElACSkAJXJgEVCBdmOumo1YCSuAiJDARgfTQUZaBM9aiBEZEhis5zKummp2TjrGV7YykYOEyU3xNfhJdZLobSSrGtMSRUnbsCZTPIprPmK/EyVP4fPeHONL6MfqPtyHRc4KiJWFLr3Hf3/v2DVjxB9/CcSZPBplOWtTSjHkN7NnDNFB1iGejjMpRQsjY+tnHJsGfB9j3SMRRK0XUia4eI3kkBZOkIPqTf7EKV1+7DNtf/Rkeffw/IlIZQ1TEBsufSem0FFNLIkFMskrSNzxPkGIkVlOP2pZZaGTPpEVf/waaFi5GqKaBsinoaDHbe0h6JkkKyc5bDsS+PBRcUZZLywwl0NPZxX49/RQZccyZOx9NTETlTKm3UrrISCRbtW6YOHJeE1MnaSWJHsk5TOE6+8dwd1yTXQcRR3YhZXOTQDK7s7Qey7jNi2Tx7VmVmMOE14dv/E+8seNVNNRXMylVS7FWwHGmgjIsCVfT2MASdgEMsWTcAMsLLmE6K0o2afIKUf6IlAlT2gyZkoEUQhRFscoaSqRqsTusABg2pfHqGmewV5IwrTNSyScSjvOnr+F2IdNHqaenlyXk+il4sqhgub/UYC/nkDLi6MP3f4HuziNMDdn+R9FoGjV1eUxrqTAC6YMPP2NKKYFIqAHH2ru4tmGTmAoGA2hurCb3AXOdzprFMo08ZmdnP7LsgSQSsYEl8yoqguiJ9/GaKlBA5ZluKiAcjGHbX3+kAuki/JzUKSkBJaAElIASUAJKQAkoASWgBJSAElACXx4BFUhfHms9kxJQAkpgXAITEUib2x2BJCkX1xo5PY5cp2R/LJVXM4ORVJGkYUxSSYqm2ZJlpssNy5SJPPLlKBxyKRQGenFi38fY+/avcPjjPcj196ESGQQplUxvISaAshQ6K2/7X3HpgtncPcNkyj74mTyZ39SIRTNmoJrHDDipmqSkeigvelna7mRXF9raj+NkdzcyFAFUVhhkubhFLEf3p3f+75g5ex7+05//OZ5/8SWmYCooF0IsbZZj2TPKozTrvTEZZXQMjy0tenL8mZEZBJk68vOraR5L2112JeYsvhwz5l/C8m61lEe2pF2OYxKRZDg5vYaEREWEoiSZYvm1kyylNoAepqPmUUY1M82UNykjxxg5q2oElEFc/rrzotlctpFEkRVI8pLTN8mcX0oESgk8WUOPCTTJJYFWMLmpOaE0vjUrhhm+fuz99ev4ux2vMNkTRFNDtelHFe/tZTIri1ktsxE2iaA4DrC84FVXXMmyg5Q7KUq7wQEmwAKoqWaZOz4nkgmkmAILUigZvnzOOf2ZgpEq9kni9RWopjyqQNOM2WiYPgfJLPtCiX5k/6Qse2B1dXWgu+skZs1gKbwYz8NSdu/v+jU+2fs2Th7/nOULT1AipTnWPNNOOaaQAvyqRmd3Ej29THnlozh0uJ2CK0kZxBQYj1tbVcH1FOFF2cUyglleS3nKx3yGK8QyhBWUXSKa+nltFphkS9FqBVmqMFoVwl++8LEKJP3MVQJKQAkoASWgBJSAElACSkAJKAEloASUwAQIqECaADzdVQkoASXwRRKYiEB65Ggtb+QztcMb7372lRG54ueN9AJFSo5GRUqjmUJ2pqoduxiJzBDpQi8h0iHPm+/S40bSOJLk8Mn2TAZFqXKivGF/qu1zfPKbX6P13bfRd+wgGM2heMqZXkZRyhy2pIFfeuRQOqxgublvXL2UN/kH2Rcnjs/37UYFkzAV3LY2GqMMYD8kHluERTfLnnVTeMQH4hhKJRFlL588RcmglGCjAPpXf3oXfmf5jaZ82r/b9O/xN0whhSg4ApQehUKaQ0xRKojkEhVDmcF98yxpJ3MzOR/p3cTEjI/7hFl+roHyZ9qc+bhs2XI0z70EdU3TTNIqK2yYjpIScyKfAgQUIkcpkXfyZCeGWMKtg0mkuUwgTaMIE+EiTCXBk5OSd8LO9EMSENIjimOScnTO9wGuRZZzlv5L8mX6JEmpOmlC5ewnKRu/yDuWzivwddkmTckWYam2NMcRYv+iMLeZHUxj+ewomkUgvfM6fv6zn5hybzOmN7L0XoHpHyaKBtOYPWsu+xrVIM2xfra/FQuXLCG3CPr6epjcYuKHa9LE0nc17JskqagCr5PBxBCynH+EPaMKItck2mUSWyHKGT/XpALTZ12K+YuvIbcqDLE/kZS5y5B7J+Xfvn17KQ0PoKqC6SD2jjp5og17P9yJ3q4jJsU1ODDAsnnkFgH7GkWZ6JqHrt4kSwNWUeKleKocfvmrX5pfq3wqSMFVzzRRBFVMRonkzGUHmWLqo5xiP6r+FNNKlZRIlSylN4REapBrl0FVNcVTQwD/+alPVCB9kR9QeiwloASUgBJQAkpACSgBJaAElIASUAJKYMoRUIE05ZZcJ6wElMBkJTARgfT4iQYjTeQh8kLkhpVG4ids4sWtsiY/W5HkZyKF/YAoK9IsL5anQAixfJjZnHKngq8HKXXa9uzGh7/+BT77cBcK7G/jZ1+bLG/Wh5jWiVAG+fwhyiMpecaECMXP9V/7Gu76F/8Sn3+yh4eJI8l9TnWdYIKnmzIjizRlT5rWRhI3WfZMSqUTZgxVVdU8f9CUWBsaTODGm34ff/RHt6GZiRcfxce/vvff4K1fvW3K00k/oLyf6SOOU4STL09Zwy9J6dCAGBkiM5Y0DyeJLCecIR8ZZ6iqFpH6Fsy/fCmuvu6bmLtgISrr6uALs2GTMGNKR2QQs1IsBZdDZ1cf+voHmZKJY+68+chk0zh48DPE43EsWrQIixdfyr5Aac4/aDiLsJOSc0EReZRsOfYLCsh6yPt5lr7jl4kjSfJLNBe38XPc4pIkPSPl5wpkGaCYy1LgiIhKM9klIsnH92aFkvjWvAojkN5/61W8tuNvEKsKY/q0ehQo1IZ6B5icymIuRVk1meY53tZ9+zCb8xQWfp6or7eHgi/FPkUtPD3FliTIWLLPlWIy1jAlkrDNkrGItQGKKR8FUkXNTFx59e+SVy2o/MiVCSamwD7+5BOc7DjOcYo4y6Cjox0njrMkYXsr+rqPcu0HEeGc5DwRsg4wYSQJsxjFXiLVDxan41pX4Te//TXL6iXZT2kWZjZfwvFHMX/uEsSYfuruPoFP2FPpwOefIk4hFfCx7B6vhzjTcLJ0AwMJyrwCZsz2Y+t//VwF0mT9sNNxKQEloASUgBJQAkpACSgBJaAElIASUAIXBAEVSBfEMukglYASmAoEJiKQtrRR5EhqhskcERYiL6SkW5YJFkm1iK+QkmmSqhGxIskkEUXiikQ7hZheyrMcHKuEIUChkGfPnN72dux777f45N1dGOw8iQzLhDG0ghBr0GXZhEZET4E9cIKhGKUBn6VfEr+a66qx+f96EB/+w06cOLwfl112Cdo7j+N4VzeOnOpFJxMn+QITLkzk+LIDLHcWRh2TMtKTJ5EYMKmfWpaYW/2v/jdcu+x6pmZi6KHA+bN7/jU+3fc500JM8HAgGRZQs2XfnLZCTE6ZZkicv0gZUzBO+g1RmBTIJssJyybMF/GYVQhFK1BV08hE0hzMmb8AM/g8bRZ7Jk2bjigTS5FYJRM5GXT29JuvXo5h7rwFlBtxnDjRTlkRZ7+gClx51VWoa6gxQiTPXlEioHKm3xFdlpRiY7IpJ5JG0kUZrpE/ai5n03GK4/TxvQi5+7mtrIvsz3ptTGRl+H2QYoRryn5PUvpOBM+cWAbfnBnEzMAgTn72Pnb95hfoG+ihG2LfJgq4QfZqGuwbQjV7QEVYVjDKtTl0+CB7Ds3kvGJGMCaTSQxQiM2bM5epoEEcZ/nAENcyxPNVVlLksf9RkD+LbJSCgrEqykaWkStQFvrILlzRgIZpcyiTmtE4YxYSLB3XGx8yKTZpsyUJps8+P4CPPnqfxz+Mgwfew2Gm2GSNq6qqUFPDZFSKMoznn7twLto7DvA47LlUS/kUyOHYkZOoq5mDmsgcTG+6CtMaF1E+1bIU3z78aufPceDAR+hlf608r6F0Ms0eS93oPCHl7XIUaZWYO78Bzz3/SxVIU+GDU+eoBJSAElACSkAJKAEloASUgBJQAkpACZw3AiqQzhtaPbASUAJK4OwITEQgPX2EZd0oh9JMDEmqSB4ikaQ3kPS9kbJoktYpyiQRFlLGjoJAJAcDLyyPlkeqpwcH9+7G57s/QPfRw+ijKMkPxilm0kz4ZCmLAkaIiHqS8mpppk8CYaZSKCn8LB8WDPIYTCc9/Z+2IJhL4G9eeoG9d5giCWRxhH2O9h3pQFc/90vxbOzTUxVjyoliRJI3BYofkVx5pn5+99s3YuXK29Eyaw6PLzLiMP5szTocP9VJyZTiayzrVsiYEnHyp8CSfQWTRpJj8MskrGz6xxaz41ZSzo5Wp8B4kPRJMgKNoiRECSSl86JVdWicPoNJnQW46pprseDSxUw5hdDdn6D0GkAHJdL0llmI93Wxp087S6klKDsC+MY3v4HG5mks8Ua+FHFZSRwx6ZThs5SDM+UA+ZAydwWKIGm4JNLLTxEXpOAKkGulyKahQSNAgpQvPqaNetkfyse55wuSGgoaAcZVxLyKPG6cv7uAzwAAIABJREFUX4XphT589t4vsHfPb1BTV8X5Zil+OD8msAYou6QEYEVllTgotLcfMYKxtraW4i9rroOTJ05hNuczQPGzd89e5CiBIuRaQbEmvZiSTJOJRIqyv1IoykQWkz0y/AGWxytwPKFYNRYuugwz583DrLkLEaF4ilbWs7xfjsIvwesDOHnqOD4/8A7e+/A1fPrJh/R6eVSzHJ0kskTqNTY3sqdSAwKRPMUdzxvKmwRWfd00LFp4NZrq56GmcgEKmQZef/UsJ3gSrfs/pMTrQGfnUSOlMpRhAY737V/+Gqfau00yrqY6ir/7zacqkM7uI0i3VgJKQAkoASWgBJSAElACSkAJKAEloASUQBkBFUh6QSgBJaAEJgmBiQikPz8UNeIoxZvpYREVlBcFlh8LSvpGMjdSQs2kkMSa2CSLfOUpfQIUMfs/3oPPdn+I/R+8j35Ko4Yoy68NDvLmPHvWMCE0yNSNJI5Egki6RMSC9PLJFsKUNEFUUCr5eZx0VnroJPDIo5vwja9dgb/6L/8R+UQPLrt0LgaGBrDnM5Y0O8kSayxLxnpyPAQTJ9LbhmIhzDJ1IjeiTP78kOmjb914I49HAcNzvffhbqxfvx79TNfIuLNMr5heTmY6zMjk2Q+JvZqMLGKCxecXacR9eew8hZFPvihiWMuOqSzuyzJqNlHDeVKmpMiq4AuhiqXs6plAkrJ531j+Lfb6uQJ9TCF1xxPmq6GpGUPxPmSYlOrp6TMJrmXLlqGSpeKCTPcMUSqFKWD8HHOCpeOCnJNIJumrlEylyIjCjD8Ld9N5KZ9CiOOu4kT6KEc6Tp7AEMsJggz8/Moz1dTdI2tQhfrGJvYfmonabC++c2k95oaT+PCtn+G93/wSLbOns+9Q2CSQqpieSpGjJJgqOC4RSBG+nowPUrqwnxPLwwkXEXHz58/HoUOH8Omnn1IgSak9JqRE5lE4yrOUmstwfMEIS8UxOZTiNSDSUcolDpDBvAXz0TSTia0qJsjYjyhCgVRTPwuVNdPJV0rTJbCv7S189OkOtH76AU5RAOYpqmRtautrUdcoyS0/mlqms0zdYia6KLhSPqamKimOaqjLKJTYYKu6cj4aaq5CbfV0CsqkkZQD8R6KvGNIMn0lKayf//QVxJlECpKxzPfvP9inAmmSfLbpMJSAElACSkAJKAEloASUgBJQAkpACSiBC5OACqQLc9101EpACVyEBCYikP7zfuoIlvMK86a/VKwL8D/Su0ZK1mWlNB1FTZDpGEnNSBJJXpdkkp+iqe2T3fj537yME4faEKMSYXE5pocogyiNqmsqTam2IMWR9EhK8xwBypEwkyrSwScnUqYQhGSSQpQ2UvAsz+TPn975Q6xedTv2/OZNbP/x85hZE8KclhnoH0hi775D6OrLMK1SQ2nj9AaiDEpRYCRSOSz/Rzfh+//8jylxWtjvKGLaGv33//7f8B8efRSpxBDPIyXdpJAdRQxr0onMkLJsMr4CRUyBCZSCCCQ+S9LGZJQokPxMS/lM/yFKiVySkLgvE0lZCgc/5xdgLx2RVxGmkSIc2+IrrsE3fvdGJNhbqaMvwWcfZsycyfJwXeimZOvp7uJ5C7js8itMMilGiRKiXJPuSWkOeoCCRlJDpjWVJIgoySQVlkgOUb5x/MECKvjVyITPjOpqdLcfRVdnByVUCimOJxeMsuRfNw4ePsZeUzGWyWvENddeg8UNEfzTyym5Cr346Fc7sOf9d7hOFZR7lFOcd1j48FwDgykKmAJ6+zoxbXoTYuxfdITH+nRfK2pq69FAIbXk8svZb2oIB9sOUM71sZxgFLMohKRDVY49kqRXUm9fL9fUZwSWlBeUEnTxvh7TN6uZCaLFV1zOtFUBxzs6WQZwIUvZZTCUDXH72Ux0NeHQ8V3Yf+jXlFdHKH5SFF1VOHaU6SGm0eYsaELz9FqO04/mpoUUbzX4+jXLTe+pJK+/Q0f2o58JuKaGy3DFpStYcm8pRWDIpN8y6f+fvTcB8uQ8z/u+ue/72tmZ3dkTi2OxOAkSPMWbMnU4jixV2U45rrjsiu+UklRciVOpxOU4VXZsVxJLtkRRImXK1GFaIi2RBC8AAgnixmJxLLD3MTv3fZ/5/d7unvnvYEG5AlpApf6NWszM/+j++v2O7n6e93lebBQhOKu2V9MzT34r/ebnf4l+GUmbxF1F2rdfulAmkP5/uE6WT6kcgXIEyhEoR6AcgXIEyhEoR6AcgXIEyhEoR6AcgXIE/vQiUCaQ/vRiXT5SOQLlCJQj8CMj8HYIpF89M5fm5+cD3K9ERbK8sJQaUI2soQDRzk3yaBMiaWpyPJRIHR2dqDRqU+UG4Pu3vpGe+e530/zcTBBLm9sQUdUQGJBI1sSpZAerkBprEE/asVWpNlI5pDUepI0UTSU/qyFrtiFbVlGYfPanfwYS6a+k+cnh9Oxj30zzF19NQ71dWJN1pMsjE+nsjfG0AglQJ9kDeVRd24BiJ6WWToiR/gNpbnUt3X3fA+muU3en3n296Vf+9S+n3/7Sb6L8WcLObI3jo1qindYG2kCllDZVMqFogjxRFbSttR1EmuSSfnXb/oPsUbFUzflvbC5BgllfCGUOap11X4ekaSR+9S2tKJTqUgtqo1P3vy+19w+mCeK5iBLm0JHD6diB3lSxupAW5xfSxctX2FdCATSYrt8YS9dujKSmlnZUOD2pH/u9VY45N7eQJqZm0hKWcIOHhtI+VETrxH19fSGl9cXUhXLocHdHGr8CsTY2llYgfzYgolZRH72Cdd/45Bw1orqwn2tPd9x9PA3Wr6efvnswHahbTWe+/6304rPfxwqujb7bTuv09xbKo2rOq4r+leQ5/cKzEYeBg0ep6bRBDaEn9c+jxlMjxFN7qkU5NQN5tMD4sYbV/fecSh98//uoO4RlHAqfl1/GMm5lkfhAGBKobeLQQX0l49mOYuv222+nBtNcunj1KlWpGA8osLYhv1boTwYQ9a8upsX1CVRaEpgcg1gvQ2SOjY+mts62dOjwgbRBf83NrUWdo/7+oVBpLS3NYDFIXSdUSZ1tJ9Lxwx+DfBrkXFCNEXMJ0zVUUBUb8+nVlx5LX/jVf5HmJiSQqLG1tJX+4LlzZQKpvOaWI1COQDkC5QiUI1COQDkC5QiUI1COQDkC5QiUI1COQDkCbyMCZQLpbQSv/NVyBMoRKEfgxxmBt0Mg/eN/9xSkxEo6MLA/tbc2p5HrN1C4VKVXXn41NTQ2pX0oZCR9FlB1tPJ+b29PqHhmISye+Orvp9effxZ7shWUNw2oc7SNQ9/D5zcgI7b8O6zgMIijXg8+Z1FvSWKpUtURdmybWJ5pQbeNwmdtvSLdcep+FET9HP90+rnPfirtb8DuDiUMFX0wbttKE9T7mZmeAPxfw96tMq3wvZqW7nTygYfTxeGxdHn4RtKQDoFQuu/ek+mPH/9eeu6HP6BekLonKzBRXwjLPEkEDo26SDIIAglVkgogbdaioBKEiGST1n2qlFSm8C5kiz1nHSdawz5r6xqy2kMSZtQvqoYEaWhpS0ewsLv3oYfTAp8bhQQ6euxoeuDu2yApZiFBViFJtqjzM5FGRkbT6txSkCONNfVpGXKsGiXTBOoez21iYpbznU/HTpxIp+47Rax5fRlbwGXqKlG/6LaDg2ns+vU0PQORA+mzRjuqWlvTiy+d5bV5lDeHU2dnJ0RSQzrYUpH+7EO3pcHGdYi/r6an/vjbqae3HUKwCgWaFnTWvvLc5c420uWL54lBNXZx+9Po+Ex6HjvAhcVl7Po6ON/adINaSMtYH0o0aifnGHrogftSR1tzaoBkGxm5nmbnp2Jf6yvrEEhbqYn4dKOIsijSvQ/cG7Zyl69fg/hbjr7bQKXW1tUbcVihJy8NX0zzM2Pp8IF9EJtVkGJj1Jfapv5ULe3C/o+xs7VaCYHUTPsb0+wc9oDU0+odGMBScCAdOnBfGui+F9KqmXHWwhi1iFRCPTWTlmdH0re/9m/S94nFEuqw5YVlFHFV6Ss/OP+uIZBaOqogDFXFWZsrSpPFP7vqox/9SHrk24/G626Uv6LmlOMZUpTPr6yspYcevjtdwmpwYnwOi0jUYJ39Uc9rbGQ8Nbc0sjPUbqrqnDP8v62zCeK1B9Vad5qenUsNqOvuuuuu9Oijj0LwzqV7HzxG122kV185n/r696W6etSFqMM2VyrTUUjOmq2V9Bd+/s+lb3z1P6Rzr19IkyPaTlLT6sZ8zJ19qAmnqAv20HseTk88+TRkbgXHYexC3HV2YqHIuD841J/am5vS+PAI874uLdGnvZ1YFtYw59aWOYcW5kod9oxNaWx0huNvpv7BA6j8BtIkRPe10etBYldCZs/PrLKOtaLqgzym3loNc6sGtdwq69MyhPLC4lzqhqA+8+rLkMB16eTJO1HBLWHTuJwWUT3WV7amqYnp9E/+yT9Or559Ln0fxdoPn349/ZW/+nD68z//M+na9QsQyvXp+WdfSV//w8fTubNrWEHynXHXl0rUmBCV9IVEfAtqQTSPsSZub1NnjXWlhvOI/uI1/y1AOPt6fV0jvy8wHrXphIDn++2cd9iB1kPg8/cStc489/r6+vjd7zU21EEYt0ZSQA3zWsLU9Vf70BXmajXkstadQZbzU2tRz9U13eNLHGdjydfXU21FddR+q29icLHN0SY/19CkYpKd83st83JTe0/m5fHjR0MtWc1aPzI6QZtYn+sbsKC8kWaxEW1pq2TcYZnJut7e0ZIWsTv1WGMoJltZN+tZH4avj9K2LB4mHfT2omDEenRuTkK8O967cW0YhSzXBNbRJvq0CVK7t7eXubIedpuN1Kfz84usVx0dHZyX1xrVptvx+YgFJHUtsZudmyQRAWKcuWNbFlgbjFk9Ktaf+tmfTefOnUtXLl+LGB87fiTduHEDNWsl/V6buns6Yz6prH35DGsupH1DfXNqae4gKaMFm8+rfG+B/dbRH5WoK1ujhp19ukF9wEZi4/f39+2nzS3p8e8+AVm+QW3Axpi/JisYB8/FS1MVE9/jLljnjtcbab/n6tptP65BgpsM4ntTs1PMkQYI/1rqxPVFu61l57k55lR1zkn+8/syRL+ftf+z63W23jQwXlQOO8Yce9VcK43nLHPW421Ti6+tsyPWjwWSNLwObNJQbV77+vpifl0+P5y6SHTwOrRCfwxR++61N87GZ0yIeOjh96QzWOG2ct1wn8bZuKzQlhMnjqerVy+nDuZOPWN+GqWtCmJtYA8fvY34jnAOS6hXl9NdJCSM3hhNm5yXCR/GYnuLazLtt13NzY3RD9eo0ZipellW87nnZU8r3+ZW7FFJbnj52dd/nLdosa++9iOxnm6ta9vLHFFdzDjs6WlKD953W/rIh0+hnh1lbdvkejkX59DXs4+/m6I/qyutZKhqmrwX2lpNjBa5Lzl76VJ6+dyFdIFEFKr6pSX2vVZRS3IFc5Rr4nYV9yfec3G/tc1ab7JHNfHw3mad71srkQkQVrzZXZK3ANY7xKY4UTfSeW4Po+ClZ3fi4j1TsW7Fd/I1rPiA87TYPFo1g0rl+KpWvKjNKytWeW0j1a2ztnDsZfp3keNWNdJelMRNi9WpgXVkPs2i8qZdZuuYdlRc8Pb2UP568b7rW7GVfmfv90s/V/x+q8/HemcL8jETdTG1QTaSjvm4cXS9JXYmTNFk1xyl8FUkOm1XML43SMyqnmdd9twZj9QB3SQma/YLSS+VXhNIasp6gdska1xW0I/eY2G3TOpVHGvveWXXlOz1t4qP46l02/s53Qd2+45rRMn+Yi22AChbXD/y90p/d33Iri2uHzf/83XvuTPb6OwcjJyfq2AN92/vgSO+eVw3iFu4BBSJXMTV6+bOseN+yGuA9+LZmhaJX9pK522MMakVge2O71tLND9+3o6wKmDzulW0289ld0TZZuwc+cWILj3/0pjdHOGSWLne6JqgdbaZeHkcd/ZvO/Oap6XjN9pRtJNz3/u9LF55G/MxULTN56xou89gxkNbcu3Ic/vu4tjRpj1jqnRsRBt8JvAzJtiVzPPse1k8d76Tx3NvLAAO976UHzcbV/bfreesd00+l2VrTwXjw30xXXY22+fmWGFHO8+dvrbKfV55K0egHIFyBMoReOcjUCaQ3vk+KLegHIFyBMoRiAi8HQLpc//+SYCqhXSgvzPA2XqABIHD7z76gzSzsJYOHj+R6lqwHkM5sw7gVQOgV40KZWFqCvLoqTR942ooUBoBfHceXKyTJASRP9ipNgpOJh6qrank+z7oCUDycOCDD/vc4AGhtrEjHb/97nTu/NX00Q99KH30fQ9h0XYxdTdBSi1NpvnpG2l5bhowAQA21ab16pZ04r4PpI3a1vTMmVcBVCBn1pdRxoyn86+fScNXr3BONalJAHUReAWgbZOH9614EI1WRc2nII5uemDO6CbbXjzAxUOk5wAyIPElOCB5JAirMke7uSpIoFrAzM7ufemeBx5AUdQBuDWXbrv9OADXUcDN0TQHQLYFqDUNKPjy86fTYHNbeuDY8YS/G5Zua2kMMuXMtetpirpLc/ObaW1hMw1AzgwNDQAYY2PHcRf57OFDBwFsj2MBN54mUTUt0qZ1YlnX1JyefuoZANLq9NlPfyYtQi71dran9tqN9PAdg2mgeTudefKb6anHvpG62hoB62qC1JMEkxgTYFJ9NXbjGqA/oHt9K/Z1F9I1CB4JpCaUVv37D6bTZ16JePpUuo5tXV9Pd3rowfvS/v6eqNU0ybmOT4zR5jVqETUFWLYB2djKWOmhPceOH4sxMU3bm9o708TcPPBRdVoEFL9KXadR4jM8NpJmqO/UyFNuW3M1dZ6wnmshzk0ATozXO2+7I1URktrN2vTsU6fT0eO3pwqO1QVI2QAJ0tYykE4ee09aGF+FiFtIrVjnNXW30g/XqXt0Lf3+F/5VGrnwWtTsWrLWFOf7le+98a4hkJrbaok/NpCACAI0grziDP586L3vQRX2BK8LQnYFmD2COmscS0BxlFP3HGVMrqSrEIwHDhxCkYUybGQ6jY/NoOjrgkQaie8GSM18PHLsSCj3nn/hBY5Zj/ptkn5dIxadaWZmhrEMiLw5mQ4fO8y0qWPdwBaydgsF4lza3zMUQMbI1dfTgb7eNAbA39bSAbDfDRGzmq5euhKESFVlHf0GxQsIILGjZeMc/b6wtA5ByNxiHN527BBkH8QZY21laoF1SVJjDYKhPvVAGra3taTVpWWAc0jDaonrBKC9CGE6E0BDDQrKmrpq3qONS4woFIIeBySZgVKTJpgPs8zJBWp6qZCT2FlaW4RYaECR1xmvrbHWSVBNj0J6YEvZAGHZ2lafXjz9KnaZKf3Nv/2x9MlPfTj9yq/+ErHvYWwtphefv8j4rk6D/bej3tPacQVgn/kIsSyxIfjV2t4W5I4xd1PJ6CZ4ZXw8J/t2EtLK1zaI1ZrKSfq8hbnaDDk0B6EmsRK2lkvUcGOdFRiXEAiSm/VIImCNwIhVSV5VqrBkfdPiUQJlne/4OdvlOub8l5jYgJjPyJP6eH1xbhngDGKF8/f7S8xh32tsJu58dx6CoK2dmmO0cQtiUXLBczs8dCh99OOfSJ/73L+JPrl69RIkQhvzfSMIyzvvOh7EyjhrRD/2nhPjU1HHTkLNOmbn3rhOO6vjWBJTkkWen/FpampJk6NTQTYIKEugCAIaA4kNiQvBqFHWENd4z3eeNcbz87wlUdzWWLNMeNAWdB9qVevgEaFo02c+86nY75lXX6Fv56IGW1b/jRpqcxCt7GJo6CBkQ1t6/fU3ou0rqDQH+w+GPanjUlJpGBJU8sfkiy2ud2vrKGEBz+uY0yuMv06UlJJc1m1rZj6cf/1S9FUtoL/jpAs1pz8DwKWt83MCzRDFjHH7x/lizJtJ9vBz0xOTce6eq2M4QFHOyhjMLbL+cW2Q6PH1ALkF8+nXUJEqsWWTOAvQ0aSJnLB27Yk4zi7EZbKFe4JZfrekYWOL136Ab77XyByq5tjOP/trBhJLoJ0jxThtZk4dOHAgsz5l7Nx1951xzZudn0l3nbwjyD/PY2ZqOgjB4yeOpaeeepI6dq2pm8QF70+uQJjcGJ5gLrVDGh9Il65cgXSDRIZAdr5c5FplLbttgGnr4LWili1AfYk7x41jyhgUwKekl5tWso65Gxcnfux3l/s6jsa42CCRogoyRnvZjfUVki22U/++5vSRD9yTTt55kDm8QH2+GQgf7j/og/YWEkAgtrYrJRRr4z5jjdflU7bpv2WSMRYYf9fo+9Nnz6VzELBb1BWsamCt4Vq6xAerWINYivjnaBC4h/AVD3YMoPo1I0EyKTIVvCviTahr/oK8zmtCZuTRLslgvxZg8l7CJbsX3P1sQSBtcrx1FqUtE3SCQMI6d4MxyBqzQX+sWaeSMWWCSeMK6xZzpqpJ62DJk93j34okKeDpvQRS0cYgK3Lwey9IfxMAnvf8m4imnPzfed0sJTYJJDeTjBxTAuoeSwIpYmmcq0iE4LohBl5VuxhkUc12E+OW6zrnWAshv0kN0ErXDggkOOYgZyWX1knWcauUmIoMnwzMfytS7D+WQNo7wO2jrO93yajiM77msfeSD6WAfzGf/NBegsW/tbMuiJ1ofxFnr80meBUESpx71oZdsknHAkkEFySJEB0CbBFjmbGiq4D8imPbhIcg+xyfES87YpdtkFCK9uUkU0GgRKKYxzTRQOJKY+3imSBqw+bkHd8PUgtSKAgL56mf5e8gnaIuak7UeJL58Tyu8YvP5scuJbpWcWoo4l/08U3xCk/rXVJq57v5awUBU7zueRV9KcES72c7uLkfSgi00jFR7Kd4rSBp3vyZXWKrILNKv1tKaBVjs5SEcq1xC7K1ZNudo9nrGz4v+mTpeTmnnH+MA9cFx4M1bzd47oixyrm6P383WaS8lSNQjkA5AuUIvPMRKBNI73wflFtQjkA5AuUIRATeDoH0lW88iz3daBroBWyYHifz2YzoGjLtT6dXzl0hFb0pVTYCTgIk1POQ2wBItA4wtDAzlebHJXOmAnwSXCq2IpNxkwdeb+KLG3nBqiBgfKCLhyoeCHjiiOw2nrbRDEDINKfBoeOAIzXpUx//TGoHxJsYuZQOdjWl/dTwGbn0atpCgbMJKbFFhm3bvqNp4LZ70sjsanqdbO9miIlDRw5AWiyk3/ud30zP/vBJlC/WeAKEh5AJMitAlN0HytKHxtIHG89nJ/uP3+M9H1cCdMseMn1o9u8KQB0VSJU87FcJggJ0Dh48SLZ9S+oAgP/ghx9OzWS3z85Mplmt0vjsKgDXtQsXUhNqiPuOHknzZFqTiItPYHOaATgYWdxML5x+A4XSRjp2+HDav78nVUASmXXuo2A8EHL8JYDcZZ+HAZcqAFHnUWmdfwMbNsDNz37mJ9N1FCgDkDvA6enD99+WOrCwe+n730hnnn409aECqAdUXwKQD0c/Dr8MsNvAflbYj3WsevsGII9G09NPPxsP9mZp15BRe/78JcA4QCBIl1rAgX19Pek9KJD693UHSTc+PhLKKK0R63nfuFfxoC+o3gX4N3hwgOz4Zog01G2QPUuAxBWAaqsAAtOA6S+T+S84OA3RQQM5BkALdnbrNdtpFSDa8Xhk4FCqXgAMW0zpyceeIyv9aDr13ofTkfsfTEuQeR0d/am/YyA9+vVHUYg8kt7zkQ+ku993H8TcaKqEjHrky19K5198jofMRcAalU316Xcfee1dQyC193QEoeEYC3hEkEPqFIBUMLSXmA8M9KVFFIKDg/2AuY1pCoXevn37IDn+Svrf/tEvgg1uprtPPYiS4noa3H88Pf7oUwD0VwATsVuEvFSNo63iAUi3w0duS499/wcQBG2Adqvp0z/54fTci0/GWF9YnISg25fqm2vTMFaSEh23nRgKAmkForMZ4nT8+sU0RDtGLl+HoJoC1EWxAdjbAfFRAXp2mbGoreLk9AxzH3UAc6V/cCC9dPpl6lIBzEMOtqCYaEEtcBAioBtVxlUA43rUG3W1FVgnNgC4ZiqI+XnsEcngFlcZoT1LjMWm1hbG3Bzj9VqQm309fczBNhR/m2kYonURgHkFILsBQFrgfAp1oDFTdbBIzawlSDHBiBXWuBoUEiohxkcXUS9UBNExC3k9Nb2cHnzPYWI+zZyErDCBn3n/ve++RLtrURJ8Kn3jG48C1nelJZQRw8wd29jYyDyjzhdTJ4gH+1RgXqBd5Y2EjOSI8/ra1RsQIqwnObjie/V8v29/P+oLyBbApgD0US+6dXf2QHLVoTK5nmVz5yCVqlABcYkqx45gisTI+hrALMd3v1mGMmsk64f9LBlcgFF1AN5B/PHZIKmCCIOsoY+CcALYtZ0SkasQun5OMnNibDzUBlsoQBZRVXWgINtgPM1DJh450pP69jEGpsZiX7bPGKgUkXzpwo5U4sW2uT/bLcnnZyWCmhgTkjKqjxyDUyQzdHdn6iNBPBUsQbbwWfG/AwcGgqTM5lBG1s1zTrWsxx63HVVQDYTlPmq4TUB4hwqJa4znK3HlXLqOMtfjq+7xO2MQ245BAUpj5edUoq2tsjYxn1QRSVyolpnD4jXIPuKzCVnisfzndXRxEcUpmHMbpLz7mBxz7WUOMGYlOpznxtnvx7WUfvX8CuJvfTVTJzajPAuyiHHumMoIZ8kgyaScDATBVm0q6JmRjBnBVMN52pYq3rMvVOp4LGPsBcE42IYgpVCSStJlxxDghcxGUeZ3KlWLsR55jbhO8oF94z78Kci7HYSXhB1EHPNslWQPVXUmWNx7/6kgwC+c43pHW4avsmZ0N6UP/8SHqL93Od2gBl8j14Yjh46m1199PQjtaa6LQ4f60ozrD+O6va2TUNSgXByNLPUCuPT4xZgIxTPrh7UNC3DVz+1k2DtzJEpnfvxZ632tR7kSTWvaAAAgAElEQVT/MRnAGx7UNSwEMb+xxa2qWk23He5Ln/7k+1N/L2MdFaSEgSqqWtaWOuZ2LSRutcS4+yCekX8TtSABTrVuRaW3xmJ0CeXf0y+/li6OjnOfwTFYW5aZKxub1mxkTcktegVuY57TLxJvNaiS3FQWxZYrFrQKFvaWrLxpywmk4rU3ES65AikjH1RAMXrZ5zq724IhkTwKkFvyQJIRtSNX8rQcCqla1Eesj4z1Js7b61sVr3kNKT1eKYHxZn1Dfhq5IqG4D92roNghCUrOby8JFYRHgY7n94IhczcyuXJni+Qb54j3tZKlxjNUMaq85DsYm/UQx6sb9IvKK2x3N1GZL7MW19C/W9uQw8SiuoRA2orEKuZ1KIAk9EpkFzf3RtZ3e86hND4FQVT6tdL3A5gvUZeUfi72mxNwbz5s1qYfTWih2uda4ZCodBw6JpyDfq+Yq5JGHsbpwTU4m5O5Wohzr1chx8/4vAQS0XBFdC77s1q17E5imPf53JfH94PF0a06th1CIzikjNRxc028ifjIh3vxeZ9rQm+Wk0B7f/p+QSD5M8i2nEjaIY3y4JUqnYr9rwdBcvN20/jOyaydNhZKqvz1LElllxgr9hSvuVarys7Pv9hHkKp5HAqF2F5ya5eQyp7bJG1uRRDt7mv3/dLPxXNfHH9XRXfT+8z34nyL+Vb694a25zvkkfvJ+rUgkCRyJRKL9SaSBvjECs825a0cgXIEyhEoR+Cdj0CZQHrn+6DcgnIEyhEoRyAi8HYIpH/+S7+NSgCVCYD8OnVhBrCPW1xcS0898yr2YeNpFXuTJbNVAW8HDvSnzq72qJH0xiuvpJErF1H1YBMEGFdKIIU5iqBMbtNUZJYJ4FmjJiOYIp8xexjJrZDMAt4GHGmnDtAnP/1T6f0PfzAdOjiUXkLpNADIV0Htn5U5MpSnxyCVAGV5YOwePJqaewbT8hYPfwAMfViX9Qi6L82lf/0v/6/02He+BTiGXVEYjGQWF/Eg6wNenqlWaoNRvHbTg0z+UC0YUMlDqYRIWOCZHcv5ZJZhKAIgLAJM4PcWwKxjtx3nXDoA5g+ke++5O1WT3b8BcPb8yy+HTV3nvj6srsbSAgTJECqGFcil5vYW6hhVp0aA7xszi+nZZ8+kZWy4BvfvD6KgHpBuiLpJC4BmFyGfLqMumccSr/fggdQJwF0LOKy90YVz59Mx6i598OGH07nXXsPKjRpAy9Pp4++7O3XXb6Snv/fV9IPv/CEEUjPgPtnNPIxtcW5aivnUu0C2uoDBPEqnA9iDjZHd/ARqlxWAw0ay2DcAekdHJ8Mayoz5Jo7bh9XUPadOpgFAdQpOATwL5A9nVoaCHzyp1qqG4OcAQPiRI0dCubXGvlRtkZgd/6qxb1oD1Hr6uWcg0J6HqJxIDcS4Aeuu3gN96RLEZXWz1k3NqZu6UTUotOavjaf1uawtJ07dl973kz+dOo7dhU0ZQARg7je/+o30wyefSfuPH063338Xx9hIi1M30ve/+tU0eflSAIyJWlCNLQ3pi//hpXcNgTR4dBBbtkkx1wzg5wHZ8dpC1v+EaoMMjwWgx8aKsbFOBqbg9ApKtQ9+6AFA2QqsEq9C/NyVXnmFmlIQPTeGp7Escy42YCnYGjaKM5AupkevAkKGUQvEAbKu1NhakY7fpqoC4mV1npfXIY2OoKBo5HsjqQ1V0hxWiRM3ZhmbqCIA3jWD7GUOX8deamZ2HbB9CyVFJZn0WA4CWFuTS/XPKoDbCtZyqg8FpQXgejraIRfbAA4X0z6ssTYhAeogl0MB1NQY9nUqVzLwF7ARsF6gfgSwdGxsEms1bOJ4fRWCWaXJEvtpYw4uoci5hu3mGG01276FfUv0qiwROBJkVv2gbVYTdm0So4YBTAbQHcIH9Y9WfItY7GnjOYvlYROWd9qwOS/to2uorpqou3Xk8Il0FhVEJQQdLHfExXpmzocAFjmea0Z3d3eQBP5TGWS/Sj4YI62ufF1SRkLG36sgXivpW9fTJWqBaUu3CqDvVsVaKNAv0FrPPOkkhhI/iwLQjBvnSqFksf5boWizLZnyCLBFZUsOorlPASltd+YgqRxjTcRf9LkgkIK8gayUVGlszJRxxtD9zEPoy9dsAhZuAjq1ohpzzM6ScNDYVBuKSq3iJLNsl33XTn8NDqLA4Jiuqy+gzjROWrlpYyfJV5BsY9Z8C0u+zLrN60nUNmMtdGxIRLk1QgjPz6B67MDSblypIoQHRJyZ7caxCeJD5Vkz9mnaH9pOgSfHuwC6wK990YntpmvEddZbj6Mdm0SeQOh+bBmXGM/rJCpMTqKO1UKM37XrtF1eG73mrajwpW+8LkpWGvcMmJVEg9Sj7zcBkx0D9kORCV8QOtOQrk0omYy/JMsqiidJxRXGgJahmTqR/oK0N5nb+AvEe3ytAiV94hrGPwnPResCEqZ6rv9FMoQEUi3koKC+a7/j0nZmJGRl+thPfDx97WtfY2xhZYoKTSDXPlzg3qGbedFM+1Q8aolXSQNC7eY1gzXdcTI1MRVzQSC9ln9LrFPaZn7i05+IMf3yS6dRqDZjY0hNOtay93/oYdYmklSml9KZ58+lE6zfqpheeP5MauFaKdm3QX8tc40XW28gAWUB0naDdSw7J7PUjZf1GfmdtcExUxBIRYy9bheEkv27yjr54976Wo7n9xxkiUiY8K8K1VcNqCh58qwT6+nuk0fST3zwIWoFas2KlR/9usE8VIHT0qH9IUOYvosak6y0WyrzWDe1+6rhGooQK61wvjOMoQvE8OXzF1nzWO9Rfq5ihQZbGOu8YLVEonO2JhThElmqfKxLafM0rmMl5+dWrpLMFEklBEZOoJSqCoqYZfdPhZopI5BCIsLO17nO+p0q1sboB/fJe9Xca7p2r0lh0a/a6KlYbmQMhzOZ+8vtvzzOXqWMR9z7WkGI7NiblXTqrT5b7NefpUC6fxv74vXsl9wqKx87heLDtcPvqqL1GJJztl8yuanRtWEsxvb2djPXUa517Gcl6oSq9mLO5hZ2EnySKBvYEUY0Jfz2EEilBEPpeN1L5mXXiJst6vaO7x9FIEVccqKi+N7Nx7iZ2Np7fBVn1j6NScpJVdLP0f+xTGfEi/f/QfLkRF3YveaJEH6uuhhvKn4KcqeE5ClVsBTnEu2WPHH/Tv+8X0up0FILuNJzK6zmij7f8mYg34pxVZxnKHycQj5X5McrjUGMpWDLMtIsLOVUNJV0QiRylOzH/fm3Ty7+LPZbqvIpHY871+4Somnn/VA/3bym7RCneSN2ziVXWpWSO3FMG2Hin2eZq5hKj7/OtTf7e/f9m+ZQ3mnFPWyRnFf8LAiw3X3fTET53BVj0OUiJ8WK4wdRZ/xylZxK6g3a47VcJXt5K0egHIFyBMoReOcjUCaQ3vk+KLegHIFyBMoRiAi8HQLpS7/73TQJIL+JhRPPu2RLArrguf/s86+lMWyZ1sziA8RogWj42Mc/kj7w/veioplJv/kbn0+vqNwACFu2ZgEg0t4HElU+PtQJyLhlBBJUjlmZ7DcyW8OSQquBwi4CQIXM3P/pH/zPANUn0kD/fuyRUNhgcVPF52anxtMMiqmR4atk4W+l9u79qbIB0A8blkaytnuo9aC9zvjIcPrtf/tv0ve+/S2y/q0nkKk3BLUEieNBLyeGwq4it6/Ym4FZEEoF8Kb9ng9/Gzzw+z0f2rRhqyA7UjWFNYO2AVxasWT72Cc/kY6gLLp+Yzi1ALA28JCzSOxWfZADSJymXao3hi9dBGysS90ARENHDqUe6k4tAQBZK+YGJJ7We9oGdnV1ps4O6oSg+FnTDg6gYnh0DAu7sdTS1Z1OPfge1FuH0tgktZUgblRq3I7F3fjoDay/OlDcLKaPvOcOFEgb6ZlH/zA99wQ1kNqy+iESAhWATKpCarBeMnvfLG8BOO2ARsdG0xtkh49gJ9cEESAAaw2kDLhFDYGFkiSXNSv2UVNmGSBbJUOA1hF7QDDiLlAlZjoIgHzX3SdxqkGdxPG1zxMAm6JOyiKZ8mffeCO98NILkFTXIYDWEGW1hgqhWTs1xkM/9XYkiwY7+tKL3/1+uvrSG+lQz/7UixKhGiD1Az/1s+nAgw+nFVUmxOiNl89h3zaVzqFMqUfNdvTEQJoZu5Se/dYjaQm1xDqEg4nX1fUV6XO///y7hkBq2y/ATd2M3FbMGEjcOKccm867ZYDgJQBc59cqlkVuzdj96fnvBl8D4AsJAvkyfB2rKuLfiL2RoJaWVtPT09g+Ah5qhwRxcvjE0QC0rTuxsrWA9Vg7/TjNGKGvt7CrxD5QJYqWXCqCzLBenF0jQ5oaFrPMU4DJQwND2J+tpVfOXsXKbRtCA2IYdVAo2xi7wk09ffsgn5dTA5aGp59/OWokDfLaAoCntnVdgNGdgMztgPxuEi7VqIIEPd2HwLa2Wc7NRQB8HWAqIb6sGWaNFG3eGsnsXkPpcAOVioj6DRRHm9Y8Y942NkmyqObYSEsLAuyqdTJCWGK0rpHfqzbTYdR/wM6heJqemk+3U2vlxdPP0oYt1qgBCITesD1bYp6qaKqtaQSwVxHRHdZirouqoVTzCcT/5b/8l9OXf+u3mCsn0u/97h/QRlQBgsE5geR51bEGTo5PU8erlfo1XdHfq1hbzggGs1aFqx/dW9MIQYEix2NIpNSxiEtm9PZ1QOZMR19bw0YCSRIh1JPWUHEf1lMiDgL77t96NNl6l63Vvl+s2wHOmK0MAex4dM0L1ZBWaMwb1woJplbq/syxVs9Tl6aBc+XiEcd3fXcNkBDzWNXapfGa6iXJoYwQ2oBY6g/7vv2sJdYPsm82ILzaIQtUbYVihnMcR01WtMn+mofYs33W05PocWyrAGig3tU9d59Kj33rydQ/1E0NtYk4t0wpsA2Z1JgOUEdOO0bXuouXzkOgoMxjnrl2WZdJWz3rN0nI9XSrUprIVGMQLTUEuLDLUcUpORpkrIQ8bejq6I4YCyIL2Gtl5/FVTbk5f60hJvkj0WisrFUkUGec7VPPS8WX/WH847NcPyQtHeP2q3PQ8wl1WQ7kCfjZBklAx4TfM2baELp2CsgVqizPR2LLtdnLsso74U3HcUDDjLXbbj+c/t7f+W/S3/ybf4e21UdfHD56KL3BWi0BV0esFyB3HUCFQkrVhsSw60kD6ubpyakAks1Cb4BIrGAc1DaQFHFkKIi861evEqNWrlnUumP96u3HApPz60DN9+xTLxPPTq6lbekSqsT9B/bHd2YgJd0cg4cOHkGNOIFyB4s3lXTYw1VoGcix1yCrJRZ1narF3jLmOa9l9yeSllrpZskhK6ibftzbwY67smN5j+A9BORPlUkVXF9rsDSrwqKuuQGS7kPvTafuOkb9MZMuUOF5vxAWTZl6rgHiWFvMAJRzorSCe4JFxp91kbZVl/Ge/2Yg0C9iH/ra5eE0jPpvDWvELQiobcaZszus1jhv60ttQ9ZUqQrKB8GmCSWslZsqP1wXtrMaPDtbDugXfxcWZP69l0DaBdoh9qq9dkGnbGKVqIAuVCWF9RSEGcTCBnU5K6l516z1LX1ZxX2JKtIA0vcqofIG7AXsM7w+U5oFgXQL0LuUCNi5fy3ZfykALtkXnylRtwUJlTNLAv2ROGXClQQZxwybY8ZUM/PSe7+tjcVUW8l47upCeYfSdQN1EQSZBFItFq5uNaiScm1Thtlz7ZHgNDHjVlspifRWsYl1fJc/2u3CEgXOXlJktx+zj4dl2N4tlEDZ5lpya0Irt4MrPpjHMPamDV2cY1aXL1MfeWkIupDxQd/nh3DMFMqegnoppa1KCcFStVyhFNoqFHUl52wTCgVSoRLaaaZtyceMPzN7wltvUffNxIUgNqQx3rwVsclptLgvLj63Mz9y5VJxnl7AIyEvY512zv+t2uEx9vbSDiHjhf1HbAVBWEoOFR/fsY2zy4p5lFvfBaPDtnf+71gF5s92rrul46P4vYjCXsI2hsdO/LMatKV2gMX3oz4SW3a/orUgCTZcq+ewYPbausW9QXkrR6AcgXIEyhF45yNQJpDe+T4ot6AcgXIEyhGICLwdAulf/cbXUAEspDay7ueoVyCoMXxjMl2+NoGNHKAVT3RNZNkfOjaU7qCGz76+7nTx/IX07W9+PY1dvwxYZcH5jEAqPObD5sAtQMPMws73ssxnbewAJqxFBNHig4mAcxALqlSCjEnpn/2z/5P6B7elNuzSGiEWVi2IjZJlBUBtHhup6cmxNAmYan2TBhQIzW0dgIHURAFYqQfwO00dl29+/Y/So9/7DtnwECGAJAJKFqC3NshG/mASGaKAOgXJVTzIFYTRjsIoBxV8aMnOx7ZCdnEsrXzMIa7C594aOhaGaKZNH/34x9J9990HgHMR0o3Me9rWwOebAEM7sPqx/U89/WQAX/WAlvtRKu2HMOvgXLYBs888/2IUixfsa0cxYcF37QJHRyjiTnsOYjlWrwoAe6ZKgPlPffanAOIOA+Itph888X0+I1AGacdzYzvA5VB/R3r43ttSM3Y5T3/3a+nFJx9LB/t7IzPV5Mr2zl6ADdRDgkYAUx2AdaomRkeuQVpcT+cvvJFefvVM1HHxnIdvjOTnnRGD/ViOqSwQ7F2gTksDWcTbgNKgJgGmrJMVKDhlTZYuLPXuvPMuHrhReHBe1pJqAsieAICfJUNdAmlk7Aa/A/iTYd/Z2hmkXAVA4BLxOAKIv0Fth/72nvQ7v/S5dObxZ9MRVFsHUNBZg2Po/nvT0Q99IC0zZiZRMF2/NE4s2tI0QG7bQGfq6KmhVsbT6eUnHk/LZMX7DOpj/9rmYvrCH738riGQDp7syQgSQFQL2At8W5PFzRorgtPaRDkuVS4IRvp5FTgtzOkVCKHGJmtpbYct3AbzuRXVlhZZjvlJrcYAeVewfKzR0stC3dqQUccqLAJRG519/dV08OB++nwF1cg4pBFkMWNLRcnI6LWwU8JDCeu5tnho76T20SLk5wrA39IyhMbiKm1pjDlokXBB5RGO20vdmXoIlhvUqlmGSNL+C7yUrHuILcibQUC2ljpILQiJdvre89ISUvLIfWg3JvAskC662tsLmYzq5+qVG9TUwToRcL2uQQIcAJ1+b2YOXUfpskJ7JyEE1iGga6xZRkyXOL7z2nVMomZ+PvPN520Iltp0+NDxUBh5LpJAWrdJTnzs4x9Or732MnZs4/H5yYkZFEN96fq10RhDrm/Ob0kat4985CMBRL2OKvAVVJxtrBMB6nN810jrLvlTMmq7UsJGEkDCRatMCZGs9pAqHYk/yr0xdzJVUqhA+ezCHHNOZYFLkettWLdlyiGt6wrLuIKAEbD3d8mKJdZylzrr4Ej4SKpEHSJVC1rkxJpH7STGjkSNRIt/L6BEdeuAQCnI9cnJWUicWtaUbpQnkLTab7LOeXVQTSiRL9jmWFpCqWZqdnMrdYr4nKT2HCAQYY7P1wjeqdSwHhL95im1oRaahiyUgGsiaUDVj8qgc29cCpuyqDNFXIyZhKAx1PrPcaRaK1SHbG0om5aobWTmtH0vMRTxCBtD6vpwXVEp5zrsJtmiMkciy/W1qK/jd7QgDIs52qIqTOzf8WobimukFqASPr6uokmFkQCzfehYlKjyGurvklhuDczFUAExpj2e70ke+X5x/Vom07qTMe7mvuYhsioIrvaFKlUqJft4b42+k9DMMtZ368IUmeWSTfX1xhtdDH1uLPWqe/DBByHj7k2/9mu/FrEMdREdVGSON6BIUkXkQVSLTaMq3OSaa0y0rhPgUyHm+q8CcfBgL+fDOJ6bjFpPrSRQGIcFrmfWk3FFXljJzr+rrTddvjDMdbEC8m0BW8Hu2F8TBLZ1Lxwljt8BaiI5Pm5cHcPKdT7tY61nxEQ9tAnUhtuQ3KHgYS2VLPerRfJIkAzWnZFcXbgVBBxN+f+8Heq6J6wehULFcovMe+e1tq44CHIaq9gJt6dPfuwD6c7jQxBcEPJQPVUx7lkH6JPCTlBi0C0IEu4t3FTwSFQKqprMIiDvWjKNAuupsxfTMKrmMRSF65w/Ax11EXuXmGFeNDDXvReTCIl9aXvJGN6EvIktJ5B2SIqcUNgBxksA6oJAKkgJ140gcCDk8eGNNtdssK64D1S1wVDyuudU4fWE144M7Yv5fPEKNR5dryVr8vO9VSeUJv94/EJlstOG/EsFKF16rxenJ/hfsv8dgDu/VywlkEqPXxBIUeMm7hOzsbOVJ0957esj+aeHWnHj186hLJum3uDRdG18Od2YJHFBS0KJS2rDqfTQhjFIDWqzxX7+BAKpaEspebSXSApioaRtpe0vCJTS+BXvRxzze9+CQHoTSZSTSG9NXnlnpe2cs9T+dp/+y2rXZOeYEUdZP6g08blAuzuImfxxovQzpfWJCvVJcQ9fPH/stjtTBoUlY3aAm4bPzvmXMGxBRr3FeCmNTbQ9b3cpgRUEUMkzg5/zXLIto5A8z1DrxHXFs/MandX5KX76embbePP7xfdLX3ed93v2U1ZXqKCqMqs/7UZd33y/9KcqwKglxFwPRleCtKSGVHF8P1farlwWlc+bXavAov2ZNeGu6ml3fu2eTzFXjEooyHSkyNsTVpol7anIk/yKmlWlsXcc+XwY5816No86eIqklFWehTZJDipv5QiUI1COQDkC73wEygTSO98H5RaUI1COQDkCEYG3QyD9Z3/h70Fa9KEI6Y2M7QBfRlHJkBk5NkVtAQDHFgp9dwNqCEjOQYQIOk8B3m4BOm+uLQWpI0BWWEjsPJDlIElBItlWiQTJhm0Ajy1++lwEjRTkkZlj4Ek8dGykv/8//g/p4xAwbmbYW8dh2wcSHi60zBsevoyt2hjAWlPaR7a6xxcyqJHE4XN//Ngfp0e++c305JPfDzWMh9qQzOAhUZs2LdgKIEEArFB0RD2jPGO1II+KeiBZdmlWIDke1MIOSGDVwvBaljQAONuOKqy2utN73vtQuv2OE9i4XQ+Q/8CBIRRS+0wJTwcPH+SYa9SleSNNQCQ1Q8q0QcAsm0lPpnAVgM/Z519IY6iX2rD1On7yLgCxlXQG+7u52WliRR0XAMUWwMhWiJ4OCJn7HnwoFBlL7OOrf/AHxI3aF4C0dQT1ADZbP/Ppn0gP3HU4Va/Npmce/0Z66rFvpSOD+yNrX2Bt8OBRjtWLtRHkAxZ8Lah+VAysAuJNUs/o+RefTY9865sBzIr7zM7O8T41UOgbn/57aUMnNajqABz1He/CdhBzLB6cOR8e3iNLk46oo409nOuRI8eiiL1xbqNAurU4JANWID8mISJU1ayF/aA2YI2QDS0QSICWjJ02QPoK2rw6u5R+45/+3+nsUy+mTs5jH3Zl/ZBYTYcG0h2f+BD2i9vpHIXpL5wdR/TVl47f+0A6dNcRrH5G0hOP//t08YWnUwPtWmOca4O0vr6Yvvj1M+8aAqnvhMBylv3aAhAr6FALq+FPLa0Eoa2rMQupJEAd6h7GZ9i3MU+EDhzPDU2toeyoRtkimSF4LIh+DEuo6enJdOHi6xArkBiqD1rq0yc+84moDfT088/RX1hNLcxStwZic5sHckgmgVBVEGKYSwDXLQ1YwnG0dci+869dhfBrwY5uP+sFypmlDRQF2Frxc2igI2rHvHL2AmMeINf6KowHlTsWeW+wVhnAbgff78SmcB+g8irgvuDGhQtX0knnAco9SS8LkVtXSyBbIkMJ2ezMMjXd5qM4ubaSDa2A7lh0TQO0rwIwXEY1V8H4WYYAULXENEI10xYKINeAurAO034RkJXzrEWRJCCrgmIW8LUHUst4Op8ffM/9kEqXsembCqLl1KlT6blnT0P2ae+FWo44rzH/XCvsl7np1XTvfXdGHSjXOtedrvauWIdUTHkegu0SToLjHrcdy1BrYIW6hnmlwkegfJNz0fZvfY11jHPQQk4FjJsKMe3QtBjT3ioAnRzlEsCPWjYQKoV1XdiWWReG85J8FrTJVG9YgxH7aqWprHPFuhjADeu2fzvObIdbKDfCNkYCIVNedUDwBknC2FT54nlLZKxAcrVTd2+D89QOTX5Icn91KVMCNkJmupauQ0IuaFFngTYJ8cYsy38fBGcDZJSKItvquSyjXNQW1WtBlZai7LSOf8bZtcq4Suq52b8b1vmZXkC1kRFmXowcm9o/jo8vYGeHEgzCOrsOsC/WOWshOda8Hs2yDjejgFmBNLHPGxhntq2vrz+IHQneDdYVa9309vZGvF4/ey7OR4LEzzoPWxnrXiMl4exfbdnsf0ljwdFCDRbWa1w7JLAEQyXrY9znKihVdEXdobhGsW5MjU/F9wXz7FuvzZUmFVhXJ1cDut9abFOLpAmt64qaSw4b9yn66E/XmcIOTOJx+Drq13ZqI/LeyvpKqJCqOSdrHDmurK3muiSB5Pm4n1WuewKsh48ehBiYiLoVhw4dDHtO7XGNhXZf9scaDKlETw91sc6fZ94w3te4NmpbaYxcB7QplLSLGjdc343/1cvXguA7dOxAxNXvTLH+bZCYoc3kOqpWVWXQSTt3kZEcAqMUdcAWb632eDu3nEPt9wTZJXgb2PIeOzYTPlSZbKNSuf+e29NHP/gg6w3jD3XONmuzarcgAlhzg0TK+ywSWsKy0DUsA+RVFYUiRHKIuGKKmOZZQ8+hzjp76Xq6CvG6wPVzA4J3A4VRoXhQEQVvvbsx78M4jbZVKiGItmeqnqIG0F4CaZd42VX/FASS575VxT0BKqO69bro503sk7chj6A2o0ZiLdfsLtazj9xLrULG9HPU0xtW1ec9YwlYX1KSKNr7JgKjhCgoCIFbfX8v0F/ax6VkiTh//L2jxCks7PJvMLYLRV/Mv7wGqGO6E4XeqWOHYJ/nsNod49ranF6+OJ5uUE9vHVXYurWPuL/O4so89x6UWMQ9Z275XNxXl7bvVqTPLdN9/dUAACAASURBVImcvG5NaZzean/F/kut3dyn7biZPLqZZN173IzE2N026fNCOeS8jffzg+yQC/ajFnd8NoiQsLrLyKV1FdXOgXweRGxKCK5M2Wgm0B6CKG/Czjh9i6ldPL8UKrdCUVOQTjH3ovuzQbgzbvLfN/IaRqVEZKGOyep8ZadrbcDQEhk+YyBhJteTSa/iZ6hySv4uLahUfC8UPSWfU6t0q/35OSm8LRaObYk795/Jsnb+9nul7dnZT/aijYtkr73t8PgZoePzUEZglRJkGdF1c8CL2kXFT2NZPIvdikDaIZSsoVayr/hOHntDtcm9js8ZStElkGaxZl7l2rxBMlt5K0egHIFyBMoReOcjUCaQ3vk+KLegHIFyBMoRiAi8HQLpv/jr/wt2R1gtYSeTgZ0oRGqxtQLgu3BpGNAVOw7AiA3UB1UgC5uQMIKQ29ykV/HaVk4gCRaVEkjxsCUizFbY2AUwJIHEk3KFWc0SSTytVZthpx0LQJ+ZuNsAt3/tr/9X6S/+xV8IcE6wqLGhlf3wELtZBbkwna5dvwLAWMV7TQB9zTvKpkprNkHAPPmDH6bf/8ofpNMvvQiwJRBnvSKUFma9Y6skAFs8jAgw+s8HRgG9UhIpU0Rl9k3F+WVEUmZTktUSMXvWTH3siawxwINcC22+5957wh5pGEuiSvY7ePR4qidDX2C4r7czFEL1FqDnb8QXaRRASzXHlTNn0xDWR6OocAhweuC9D6STDz2Uvv/MC+mV115FQQKJAtlRC/DXBSBah4qjCnClmn1dvHQZpdAFALTLYWfV0daaDg1Sb+jwYHr4/pPpvjsPYaW3AoH0SHriu99IQ9Tv0FpIILqnbwAlF3ZZsAi9/QNBgllTpRLQy36/fPl8+vwXPg94jsUYxISA9RJgaA39aW2oLrKFBTQ3sEMz+7a/ryt1oiRpon6Wf0d2tEo0AMwjx46nfo6hlKAeIFOAdYs4CDZLjKliWAXIXUcRsKn9E5niWxKIEIR1xLCFtqluuAQR8djvfz29+tQzCRgZS7429rsvbWFTd9vH3ovlXU967dUr6aXnbgDkDqUjJ+9Ph+48QlHxq+m73/mtNHr+DKQFhMCsqpMF2rmcfue7r71rCKSWA5Vh6eRDvLVrfD4XtBdUXQBcU61w98l7AjAVUPWzjllttsJikXNznM5TF0SyVeKgH8J1E7B/FmXeHRCcV4cvBYlU18zYp6+O3XE0feAnPpguX7mSJlGAaTNmIfPVFQhD/s3MjgdRODk1AVHQSm2j9jSK1WIt9nHLCyvp8rmRdIAaV2mtOs1NrKSxkcmwSKqFyFywNg5kQUMzQDiIRD0KAtV1rh8qDxYAvDco5NHX2UwNpHaIQ8CFKHyPIsX5AZ4hcTC/MBMEUh0gqooRyZoG5t/KMgrK6+NpGgIAgVq67eTtaZZxNAWB4N8Tqlqct9rtqWpkfysQD3VKjdzyeW7smql7tIaVUg3HkGBdBXSWaHK+G2dr36hEuoTCUDWMCo1HH300asi5LkVtGBR89oe/C3Lbf6FEIf6SUL1dvbGvixcvBxGSgSopHTt2LJ2/eC7NAX4bH5UigsbrEHeumeIoklqq0Q4ePJh++s/8dPrXv/LLGaFInzcDwM5hmWe8BJWt4yPxoB1O/AQNda1zyyzlmIf0gQoS10LBaa8H1qpphCRZZ72UAHAsSTwIFhU2eO6jqNlT2BipYtFeTEWByrjCNs72uo8ear45Xm2LfScp5lojOZ0R9PYtwCp8UqHMkbjMVEJb6Y67Dwdh0wWh99wLzwehI2njulsQrtWQkVNY3dlereW0jbMd2f4yRc84Stas27eovzQQ14RRLD+jADugWgfKgbCSg9jKzpEEBuIgGWVberDUnEBdJVDmcTw3+9f3PUZWtyNTiti3s9TgCowTIqMalc8GY0l1kd+TvIgacTlB0AyxlF2bsizuavrEc1BB5D5Y/hgnt0V7CzvBfb39Mfc9j7gmS5RCbtXQ3/MSSFqbsdbXMBe7XXNRJlk3zfEoAVTL5Fxl7W3hmiKQ6n6DAGLcjI9TY4w+kSxyzGo7GHWyuA55PQjrRSwjA8xjzgqoRuF52lJLY+2fULcwPlUoVWOJOTk1lrr7OkkCQTlKm86/cQ7y5F7WjNE4rmNCu8SZqdkYRyrTVCtWQprbH9ZAi3pQ/HPMeSvh2uR4vuPOE/y9lSao07XCnFzi3wxJMdrXLaMwdF54vZVMCxtC4lBY7/2nUCANtpzkOp2pAqR0BL9j7IU9mXWImFuoyioh2Kor1tL7H7orfewj7yXerFfew6Dm0sbJcek4NuGnjmtvcb8S2K3EQ35f4j2KwG/cp5g4g0Ute05jrNFnr1xPr7FOjlq7C9VmBfctro9h5ZdVacnWwxKLsoKsKIDzUAjEuM7Oo5RAyF7Lxn0A8R7f5Bv5EUko5kUt93KhQAKB3kZ6us19ST1jr4djD2Iv+t6T96bvcF0/T9+uMR6jIk4J6VZYxmUN3T3+TjsEmPO22ZqCGCjOY28tmWI/ewHvnX0XschrHxXnV5BSuzWQ8vnKOI+EI+3pOKd7TxxCAX5Hqttc4P71RvreM6+l2U3WYO63F6I+WXYOoQEzZKHM8r4ni3PBx5TGu7RPPNbefijOaW9fRr/saLSyT7nf0j4szqc4RkZklW43E0hvjtvu+/FN1k7XhmIMbHE/HgRAfuyoUhokS5bw4NhQaZuZsrHCMJ4jmauEQCqoiVg/uWYUBNJNMcqbXChXSnmtm87XfedjplBDFXF5q3gVnyvGwM4Yyn8prOeydu3WMyqN4lsRmG8mXvYSMW/99965GMSdKsDo91Ldz25LbiJL8z4pLOMiLiq0SubfDumTx32vhd3O3MtVSMW9zZ5BVPJnrkbLx3ER+xiXqvuiKFS+Zkq0+xwW3y4UXdoIqmJHhc11cgZr73UU1WskPZa3cgTKEShHoByBdz4CZQLpne+DcgvKEShHoByBiMDbIZD+3t//56g/LG6f0jQ32mZxd/UMACpPUrtnPHvYs5yyGeL8WyEj3UznDe19AEG2t3i4z2thFOChVgJxWy8ZlD+UCsxEEW9VQoIk+LWoPlF/FNYJQQ75kOCTy3r6mZ/9yfQ3/uu/GtZ2gn+VkD5ADgHgzWBxtgy42dxiLQiyqQUkLPDsl8lcHBudTM89dzp98YtfSucuXgDIAnipVpGQZf1vQ5AIHkVWKu2zXUU9o6jpkZNGxc+MMMoIJB92/Wfh7kxZlWXoWTeojkLhqo8kU5rIJL/33nvTvVipScCtaSnER+cCcKvE5quRmkTrZOhjHwXwaG2WOdpUX9WQLp95LQ3w/QZrOEB8Hb3zWOo5cDC99MZFQO/ldFDVEATcPJn/1gLR+k0w3Dogr519PUgYySMzX48eOZJ+4kPvpzZQOzVlGtLth/tTE7UFnoJA+uEffwcFRCvESj1g4BTkGtnZrR1k9x9MAwcPxTmYma8PvftbW19Kv/XlL0HKPU9fbXA8QHoe1sy0tzSwqgtByxWAcolCCaR+ite3Ueg9Su/Sv8vW5+C9YyfuSIeGDkU2ZhNKiS6K1BvjN14/i5KpJ1RMgvOLqE1MfTRrUvsta2fVACatmiUO+DkCELYwOpW+CVnYBDDYAJF28OCB1IR10cB92PWhinr5zGVqIM2m/p57UHkdTt1DvWl+9XJ69pmvpeE3TqcVgM2lJe3WABVR1X31j1991xBI/bcTC8aH43KWLGxjFIB/1DtirgKghxWXGczh0b8dxERk/1OPxFoz2g0KxDShKJNgENSwJkthbybAfPBwX+qm3sgydbK6AHTvvv9UGmc9sB5LqJWwgavCUufG8JX4aV0k68aoPpEMqCKLfXpyhvi3Yke2TA2ySeqWAAUuVqZrF69S98EqQtb5yADEGgipWqy7lmEGe/b1BZA0Yu0X1G9N9GF/F+dtzQ/+LUHsNaGgEnS2ZpJWeFusEZso2wb2d9NXnZlKg/pP61hcXbs6mq5cvsF5ME8glyeIx+Xrw2lRxQIxsk7INLHc1CaMMWNMjKdxViHhGhEbAFfPPs4T0mYBAq65mfo2zNM1CIxVrexovyCtREJvTxfqFd5HjTSJKiYUOjqwCAxr2YhK0OOoSJGQWIMAvOPE7VHn5xd+4RewwXstPfLII7EeLS9vpM997pfT53/j19Pjjz+Z+gZVKUE6o9pT2WfMVfJZk6mO9qtAGxwcTK9ipec5qLzooT0C/O9//wchWE6jvpiIdW2FdnsMx8rqEmsRdTcyRRJKQr67xXqzPA/MDPHb1d2BzeTtYdX57W8/DpAtqWICAOQR5yGxUayXhUpTlWGhUFG9KMC9Q54x8LQSC0KBNcPNmLjGOF6nAPpdGzOVJ2owiG1Fo0WtpopqbRrJKAaf7eioTQcOHQiiZgrys5FaXnfeeRKV2oUYI7Wql1zraaPntczcLhRXjufJyenoh0y1gaJOkJc4ZIkQ2vMth5qqCRtI99OI+tGfA/uHYv5dvHgxyK4O1LlzZDi7j3bVcsxJa1vZnxK+lVxA1yA5sutMdl3Ulq9WK1VrGnkNYhzWUQdIAHkVpUwDsY/Y0jeVzCuPa00orf1sm6orbe+cf44zbeBWlvzFmmb1sV+VVpKiGfhLTAnaBKpOrWBXmCeqU2s433bW+znUhZL4I9S5i3I7jNseiDNBR+8HvM5pIbhKTFY5Tjv1ED0f1x7Hor8XVnZ9+/uinZJsxt17AdcnVVjGdnJyPJRmtu/G+PWwwxwc2p8aqYM2imWp61IHbbJ2WFH/SUWUKqI2kiEkz62jVA8haj2yJealRIZJJmOQgesq+8Dd+/oa0/5BVK7Hj6XvfOc7jPvsHFQoq/DYhC0xxlFfML/mh8Uuvzufp4Yz67wf53ag9e7Msos5pgKjIDXsQ/HlOq79dkAd63MNqpxmiKMPf+D+9KEPPQB5jZXrBvaS3OeYFFCphS5fatRikbkUPEnGkIQKL5Q+vLipnCjQe+YeY2mVMbjCeFuClLgOIf/69dF0iVprc5CK65WQ6NZHErR3VwHSchzoruxeKSO3i/si4/5m0qg0YlnyTbEV9aVcE014CdBf1YBkKNcpKPXUjOr4QQitE9QyHMFq72VUYxOQ83MqJLViDJVWts/i3rIgOJyXRduK9/1ZWAVaP6z47E0EgxbE+X1qaXt3W54dS2vXHdA8jp+3o1Ck7FjY5W0rSDher+F6Vb+9lNqpydVdQ30zVK+XplbTxCrrAwokVbGhfvNeM2qh0VaujdYPq+D+OOwmtfj6EVspAVR6HsVXMvrg5q30cwUBtZc42u2/jMh687a7373joYiz1oj1cc/GPa3WxhDaXDlDFWNykdewylDpMPZYMySfN72f9wZABaz96HVai0PHYqkKqTCby+/nt/N7dceDxzd29cwRE5EktIv7/qLmj/su2l2cyQ75UTIIbN/euBafL5RVxbgriM4dAinmk5Z9u9G7eSxl+y4lcYrfC6LPOmSl262+Xzru9/5efD0XOe3sai+BFeOo4KZyAtYPq6baS5T5eqmlXLbTLCq7BFK2s70E0pvfz9Tyb3WOxfgs3o/22Pe55Z5rlfeZWyY4ch0eJYlulXvbtXksjstbOQLlCJQjUI7AOx6BMoH0jndBuQHlCJQjUI5AFoG3QyD97//086EYsU7ACoCfmb0tFH+fRYF0Y5RMZgEonvDrALOsX3H16uU0MjwK8GI2vRmxkigZwFAAdIJAYbeTJyxGdi8PiWG9w/1+DShytYC0jJS2B1tmnfMzgyzC+uNDH3oo/Xe/+HcBk1QXaWHWAOxAxjbg0CwF2q0zJPFQy8O4hBN55flzSyWKgOvphRdfTr/2619Iw9RXAVIKtcLGVlZnZHvD9mQPNYU6qlAf7YAjAbxl/woCKR7YABoDMOMBtwCaoxYNAJkF0LXZE7BrBez65Cc+mT7zZz4TmfznLl9IFygMvimgygN0o4AJxEUn5Fg92dybgAZznEJrY2u69NJrqZZYDfV0ZgRZc3WaAXBeXteQbBswW8DPWjgz1HoZ51htYftmbSfJvVWOV0tsBQnvAMx8+H3vDUVEMxn7+7tbAarW00vPfj+99PxTURvJh+tLFNoeGZkA2GxKh44cB9BrwWYFNQ81hZoAeGtVCgH6//CpJ9P3Hvs2oOACGd3aXVksOrNcqQO01Z5wFXWUXd8BeL+/uw07s8awKlP9MgfoLVJ69NiJdNfJk7SZrG/AVzPaWwERL54/HxZ31XxGe7wZAMoWMtG7ABUdPPMoSLY41nUy1GdQlQgmNTE2HvnaHwXR1IoF2J133ZUOozJq2teSFtn3D548nU4/c436SPemrv3HUmMXNmAbNxjLL6SRS2chPFCnkA2twmRjZSH96m//4buGQDp48kDMGwFZx66gbKYs0C5sBUvErlAhZXMuswPUgiuIPABmweQWxqJgr/WDVCeoYtA2zGf1wYF++psC9oyDVQjCpnZqFQFmb9dAzpHB6ZgWtLUGx9jwVeqIjKJWrKHvbktXrlwKi6pO1GCC8ZcuXKJWyT4UAgDwALvLM6wPC4Dh/F7PetDd2Rr2i6HoYfzP0b5aVBZtEECqDDY5zyks5vqwERtCSVHPPBH0eoF6ZvWQswMDBwCiAYIA2haoi1TLGmKdJ+vX7Nu3L4BPBYbnz12JWkjTnGPH/oE0CunzKsqGOlQ5QTwKMue2T56baqwACE1w5X1jKJEBXQk4DygB4K3VnfVwVCtVA0JL3tgvrh9ajrk2WhdN6y558axukLWnIDzAU+68/Rjzi7pt43OoKKqYi83ps5/9bPqd3/m9ICS++MUvpl/8xV8M0sfvRT0j62KQhb7K+iyJ4/paw/xScXThwsVQZFjLZRXbwNgAjbXz0lrQOeU8s58lXlssRs9xVIgF8Q25oXKrAFejfh0B0ILM7xmDFtYMVUQS/hLVkjVNEDUeV5uhrGi14G9Gusf6mK+Zvh4xlTSUQEdpswGJofJJsNA10+84diXDo7YTbFFHR1abawbyUpJ/A2lm2F5qbaZChGuOShW50kbIEuuduQ4LEmqFaL/Y9mYIRwmCRtYk58wI60VBEF26dIkx3RHHjvnCPHJMhvKK/Xk+mSJVu1TINFVwjA3nSxvrkNcOlWWqJgcG98U8MHauYaNcb1Rhuk/jXiEYynlofzeNXR4iqrDoM6bGx5g0Mobj2sjW2tbAXGyK8xccW6J2mYSO67dJC5KDAmUeYy2IriVUfVh/oUaqJSnj4YcejtpYtsO5LhCoUs1xLrFswoN97TlaC01VkHE3fsbddkStJc7dcaiqz7F47erVeL+ReSig6fd/7ud+Lv3e7/1erE1Rj4ikCC0AVc15/vaHxFXsz7obHNfrhtcwbfsSSR0dPaiLGbOqsM6eJXmARIL5WWoytkBEo47pQNU6N49yDPJQNeCddxyP49XXNaNO3UxvvHo5auFVQI4saHkK2fvQw/dz/UJ9BrEoOf34Y08w7sPZiGtdFg9JPJMfJEKL+xPjH7WliOP0Nb7wY94KAqkCUkeCxwVHO92ohULii3ZuAtyC7dq51WL1dvRQHyTw/enY0X6u6daApLab1wHG/7bjlX5qjHsjrsPEIJtx7NckAW2prOkUCTaEm3NW1bHKOFpl7K0yD01auQjZf55r//jCelrmPsw0H8H7qLsWnsKZrV9RA6e4LyoUSG8dpgysL0DhAK697YLA21LVXu09G2vOJsdibm9vzqRjtPUTW5DD3Ae9zth5inuc69i9zUo65FZ6BYFUHLf0Pq24V4vlMAejd8iB4NdK2lO8r/pda00Z3HyLz+09sfzzu8B99vkdy7ObBSFx7SrAeAmkui2u4djXddH/9ZDjVxc5Rmtv2q7nPoX5U8+awJ104i41iKRa76mtY+VdNmuOivW4gf6P2G5FIAU7XHJ+pbspJS9uRSBFXEtqbt3chFsrn4o4xb0hZFinx2etWWEsLbueOg/Z5yLXkzrun6PsjuOMfqg0gchkBtZ7x7HEkSlkloVyv64hcY75OhXDKk8G01Lbdcz1yvXdBAbXIK+dJojsEGWmd+TJYhHZnCyR5CklcjL7xkwBVqrB2iGb8oFSfKeUZCndVxBie7bS49yKyPHjhVIum8U3b6XfL97ZS8zE61pT3mLoFGO39Pzjc7nSp1CH+X7UnSpRIO0ljnbbkkfG+4Fsx/HzTyKQbqWLKiXJStuYtSevqxZj01OEXLfvvJZyPzyGgn6Fa/wKivnyVo5AOQLlCJQj8M5HoEwgvfN9UG5BOQLlCJQjEBF4OwTSyOhcWGFt8KAm8CAZUKOl2TqF3VWLeGMOgaS39CIWOF/+8m+nZ59+LoqEb/BQKJgV4CMPcwXwJrgd9kjaCewhYcw2NPOvljv9Gu2KAD02BRT8F3YVPmhspnvvviP9w//1H1B8mFoH2Cq1o57YAhUR+LQAdzW1cLSv0lavgofzyjxlzmze1147l559/nT6wpe+nCbxwtZeRxVSNYBV1E2AQJLkKYqP28ZCjeHvBRhaCjYUDzIbkCNBhoFGFaqlsHQSwYvHS4EXMrsB7H7+F34+/aW/9AsBfI5j9zUF6SZAa12OKuutcLY1PMACx6ZG1AtUegEQqkxzY9PYu5AFDphoei4GPWkeZQY5ytHuGazHVHIIckZtFICHdUA0FV+RVRnZsipGqsNaqx+rLW0DJeKaIAKrsIuZJvt7ZhKboLyOwgyKjGULxUvMQRxVAC5VCDICiqrSMOO5HnuiKYDNa1cArwHqNuhns3IDWRXACg+WLKNUKtD+beRfA6BnlcXmeXU1ajRktmxdqEy0HbGmlQ/4TRSbXtCvnNfsAz+6bK0W2t5kDSziuGaNH8kHwNA1SLOwTdLKDguwatrZCDDfBYjZSpZ8qgYoo3bE1eGxNHINe6sGamU1d6cqFFGbldZXmqTWxTzEBeMDAmmTA25jy3jXA+9/1xBIJx48umOZFQojAMCwe/PBWOA7bLV4cOangHodRKS2j6Ew4UG6yvfz+Wl/RI0kwUuVBswZ1RKSJdUQldfHrqU7T1Gza+xyalZlQLeq6hGA2ab/pXiXibt2dj19zMcA/SoCzF7FylLl39TYPJZ2PSgVVtM6RNLoGyMQpVr4JMjIDmp8LTCusLODvLg6AdDMMcAs07HbDkatg1XVYADgp47fFuPJ2mJXAAIOHTwcioSwuAQ416KtmVpNE9RBs2bRImvVYWpqLaMO0qqqgTon49hVzaHoOHf1ehCszr0lGCYLzs9OLaQaCFVBpaoYv4XyKKv1oh1kkMuArZIaznGBa+MeYBrr0Cr7jOnGt5shkBzTzkcBfNVxzhfX1EXsz4YO7medvhHfawAcWwKs7aeOz3//i/9t+vrXv55ePPNSzOd6zsvvq26xT5dYb2x3PeNctYd92t/fT+2e2QAVtZITyLUeVmsbdp6oYFSnDFN3LSMRqe+mZRv7WsQisIPaZhICKp+croX6Qas6297AHLT2lbGuYgytYWsmMdlOrbWrV6+FtZmEiGCQbbHsQ2TH5+BbYRHn3xJUrt1hXco6kZFV+foaNnyZWqmw4JKE6etDtcbnJFBcJxhiOVAooWyNpw32q02aa0S2Blay/nmurmGSeYKKKp2MjwTSzIyxysDTop7QoSOHIZUYm6zDUYsKgtU1xa24jlWxXvr9ZWpQSVKogJOk9zvWZzN2g6hcrDET1xWuW7ZDe8kgGFdMCMhqMUmgLcwBD4c9XdbeAuRUQSepJGmj6jIsvoKQr6e/SOZAhakSUOVb//6umDtRMJ542W5Jx3oAWAm+2267PYijq5ey/t1QBcXPdmrsBfECaOvmOG7gd9dP2yFwq8rNPvE1t7iGo1RxLJgsYJuruaaYcCDx1JTHVkWR1w4t9fyO/VHso4vj2j77QqtCj7tAfHqpqdgGka9tXgv1snxdMsx1vpEkBhMjZmdWUi9rRgMEWz+K0sVVrg0MiLjMoH/u6exP1y5PpNnJhTz5oT7dd//d2O+OM29mon5YR0tn+sEPnmPf8VXWMv+hYKW9YZ8bqs2KWBetgycpHXPwyn8CAqn9ZKwzUW8kQ+kjzgWBFPbBKjFcNWAaK7Gxk0S6/cTh9KlPfCD1dXPPA+miFegWc2EZok6SQtVtnEslPzPKNtad+JeTSGFF5Voe9Q6t94eaiXFYTUBmUR/doL7b6QvX0o3ZlTSNhegW46mC665kk9cJ179QC5UQMHtrIBW347vEza5CSYKrknVDAnmTMeTd5jpKaOsKNaDCqUdZ2Lo+l94P6fjZDUB/CLUX6YfvcT/wBuNrhrGXWZntEkNvOh7rVNSDyq93pYk/xT1eqaq82Jf2WMV34rVix/mxdoD96KtdW7wdC7v8Gya9ZFuO1OeEjbem1fSnCqTKhYk0SILGHCTpi1enUsO+odTWO4gSh/stPr8h2a4lJMep5p9kWfSn93kB3v+nIZBi3csJjiC9Svs5P+/ifHfJqZsVTW9Sj3iTkW/NJDQMkqAyTM3PCpIQ2vYNpGUSMZa4fnFnTqKELI1kWbAXUSeUERL/uR5KrFZboFEOKu/fIL28f1BxxNrlOrVqPVPW4uLe2M9EcgFrmoT5Tp97n7+HYCxIk1KVUDY/s5iXlGyKv/eqcUpVSMVxCpvKIF8iwaJkcO35dYfAzMmbveSQ15tiv8VXPb/iGAUJeCsCyXPNXs/VQXuUUMV+C8Iz/lZxVdJGLaizLbs+ZWxwtu0lerJ4WXkpUzN571/UYdz5Ul6X661JtOx6tENE+tDjsfLAlxJI0W5nSljY8UTFWjVx7Vpa4pq+ODXy1kEvv1OOQDkC5QiUI/CnFoEygfSnFurygcoRKEegHIEfHYG3QyAN9h/M0+t82ONBGqAnHlt5yM+5iDwFjtoQ1Hr4h//wH6Wv/9G3+ayaHzOoqUGQZ6IXNTXMOraejYBYYWdUAIVm+1tvQVeKWrOpeXAWox6xQQAAIABJREFUmsaUi4fozCLJFhwZGkz/8l/8U0ATgCMIk3YykgW5BPC0+VEpI8CnTqAyvOkFZgAUASlOYwH3xPefTP/uD74G+GYBVdVHWX2lNYAXiSiB1wBA2WdR9ygeevKHyiLiewmwNTy1A3S0voOqHDMbBemt7yNYR7q4ALSZ2H/xL/2F9Nf+2n8JYCXxQ3T95/GMngCBD8vWipDMsu20Kc6JrqikH6r5ZYOUSx+itfCr2BZkyMBu4SE/m4HIdp0Vng2Bf1uUN7ME3ApPIo+d2Zv5UEclch60Cmsan+5yCxeO7z5UckggRc0CiQMe9O2zIHbMSBZUsmBxPNFmFklZZnFR1NZXbWM8OUZbspb50G0muuOMR0riV0WfR3azATJLsmSobxJLwRO/WMTKLNpKxo0WV2FZo8UJMfEBVbWM9laRIR/Fgi3WDmoo4GjsNgHBIGDgimiHMWDURaFm9g6RaSdppHPl2o13DYHUNghoK6CUgwdmzTsmVZ0UxJHAY9jMAfIVxGKACTGeVY5pr6hCBhAbtU6AbDGPVHx0oOqaS8dvP5qmyPTv6G1JVZBJQ8cGmUcvpWasoYYOHIAQbU6nn30+wMotQN+OLoBelANtWPEsQhI0AGqvQuzOozpahBzRGmqCGhs1MEQNAD/tgMcV1jKSTARgbu/tTmMQIpMA8WcvTsb8GDrQmpogdKrp1/4OgHJ+X+fcRkfHUS91oHwcDmst63r18n1BbMH9UWqzNEN6rvC9hsb21I0aaXxyFoVGStfHZ6kJdjHAR0kmhTlVYug5EafdYjVjMFunWJv4pDWWqgDJ1yV5teFyrjLubaPvSQhLYmUEnnFlXQKQjto7jEEVOpIsNZAyrjurkAf2i3W82iFnmlDJrUM+Cfj/+T/3nwe49Ru/+aWIofNK8OvAgYF0A7WXZEQoOyCkJTzs5xrrnTGfQ3nGPl1vJDBUTnSjWpTT1Q7OBquIlORpg9ySIOnvxaqwk7pgWKw5RiQVXMc8T23IbKh/W9ssrEv528+1okiUiFElIaFou6JejDVkYnxmpG/UafJ1xlgz7bb+x8KCiriMlHAch5VexEvFFGRdTlS5Dwnvwi5U1cwGa73HQjOVq0UzoqYCgDGsACGynRMq6CQgMnLVNVrLVWwvIX4kx9yyhAHby5iEKHPsS9Z5fh5Lgq4AHoskAhvse9rZBcHW2BykmrHso3ag1mrGSxIoFF6SLcyDWuzjbI+EoYS2qr+lhS1IPq8F2Xjzn/uJfuvuwnKtP/p4nn2qLFRFtX//YJBHjrUla8IRW8F/ySz7wfb7nvoV+7KhAaUpc2346nDE1XgaL8dpqBGZJ/aNc8dNEsmMfduyzLUt6grxd6ZS4hpA++3TFvYZCi0SJYJMhaxzH56z/TDD75JUlcQ2zpu54r76OC/H+QrqzlAOOC5YS5rtr5V5CH5qLIUVZFbjaw2bvBrm0DyqUMeK5GkFddn691MnramScT2aurs6Yn4117elF59+nTPHDrMGJS19PzY5Ig5NDT+s7iAfjgwdw8L0bPTxNvMzI7Y4V9Yn21fYGEY9Lv75vmqoKy9ltbF+nNvBjrsyFDqWnxx8jfqPXoJFwjN1TEZou/a4zi+itK5JH34fVnYPnkz7WZ91f1ymNtTqGmouLMGCoGU90O5QdU9GansfpYYy7uoCDN5kLmU1kyRBte3le6zFVdSV2mC8Dk+vpNeujqU3SLiYgazkJot7EjXmWYa/c99th1zQOqqEUHnzvdMugRT1bVTkcf1f55q9prCJBI9KyNcGEno6mTN3sP58gHu0DyyzfpA48jrz6xHG9DOMhwnXZBXe+fH39kv0b25rVrQv5gpjuVCKOy9uUksWpPceZUehuij2U/wUqL8ZnM8B7Zx48a8sBjnh4NVEYJs/0eGSFLSQBrCnPM66+MqZV9M3XngtVbWzHh84wrrdFzaq3rGssb57g1wtqWvdQ9VpWtrlvfknjcnSfihIhei3nDwovr+3vySQfpQiplR/k333P45AivWVNXNgbiqNvfFaqu/oSX2HSYzhHnOWObnI3d0iMfI+eNsadcwNiXTnQBVx0HraAWiyitftOLb3t153o1YmKVb0dSTHBBG+azVX/O05q6ovFNwmjsS55nbb0cd5YN6SoishTIoYxnjc6fFdsqmYJ/7cIY9K2rXz/ZJ9FhbghbLnVgRS0Welffem+kulpEvJ84zXgZ3jutwU51sQZAWhVsyL3Q9ka1ZB4O7p972E1W6trux4xfubjOObtpxAKj7zJgKS9v5JBFKxb+dmPAXwnSotr1FtT3PdnCWBcIlrQnkrR6AcgXIEyhF45yNQJpDe+T4ot6AcgXIEyhGICLwdAung/oOhMMKULUDRoi6RkH2QCUEK8ODPU808wNz/8U/+Wfryv/0KdYgAm8jS9+nJB7iimHYA1aD4UVeEh7/CHsaHgwBjJSVUrrA/M9uDqNC+Sn9w01F5iPQxo5fs4V//lV8hyxjwDtVCHcCOVkdm/W/w0GeBcsmHIEziiUX2pBJQai298NKZ9Eff/Gb67qOPBUAXRadlWSI7FdsaCQy+UdSgKDLoiwfP0gxM212QYAFIRGF6HlRQbQg2FYCUReYlRQRzo0A7xcb/7J/96fS3/tZfT/v7e6MNQcDwr9p9+uAaz+A8ZFlTRLoFECgyT+NBXuInI4oETyt8+AKI1yJOADvIFokZgKfs4VcrwGB/IstdG0Czj/1MPPgJVMXDHDEAybY9htuscwkX/4tMxnh4pA+iPpWArwCGn3U8FB7lElNSNtl3tKTKnjmDwcqporxP4gVAbAECLawiizBTmmWsWgYoZ23LMhujZo9/x9sZoGZetfGLL0QGKqNS0JoxJIGylcfC3+O7AIwSA7Jxm5BFvlYVxajD7DDGdLTEIt6CblpweRz2eeXa1XcNgbTvWHOMMUFnAW6VDEFUcm5adA2hzLGGUVaPinHB+ReKjlrUGFptqUgRiF2GPNLaTDst66NIdDgH3P8i4DGFGlJLZ0s6dseRVItNXSV/a99mUfpp1GpL1MxYxdJL1d/2FgoesvXrqhtQBGJj19UcgPbMJCQS9pc1oLjLfL6arPeD2NH1Yhl2/vXXY+4L4rX39qRqrIlexLbq6ug860VKBwbq0j5A6Fr6roP5o8LBsjEqDiV/+/jOEqCwiqlsXXFtqmQdQnEzPgX4VJMuUv9rYOhQmsZa7zpWm9b8cF4tIweJscXn1xbX08GjQ2mEukiRGe84kEBivll7QZw06m0EsZlZezVC7tSi3mtrh0BAbeUINt5aum2gNlqhnpDqzXosv+ZZG1Wg1EJcNKMKWgIEXlCxAdAuKabKYIN1TAD+/vvvD7uxwvZrE0BVINR1xHXIdVSA2Bo41jZrJC62VZIiiEDsn2L+WC+KuGrruYki0/nh+boWzRMLVSOOH4n4HsDK4WvX43uZVZtqP+sZZQXKg1RnbVd9ZT2KIBM4t4g5ILDruFZ+oaCBoJFkKoh4iRnjZds8X20IJU8ck8XmehuqF87Pz4Z9nfWKXEsEEFmfPFYn9mUezzGaKUUYC4xT6xm5tbU1plbGi4qbBmv65DZsBQHSCGA8rVLLZQ1CqQc1y9TUtJeBINkk9PZRQ8vveYwgPnIA0mP7+zKqUdsYNcWYZx1cl2zvzMx0WPOpRJLAOnhoMM5XYlfCc3qa64TLNF3TA+HhNoaytAfLNvdlnx87dizOd4zEDNfpo8ePBAk0PYfNo0oeYmCsvb77WTPxL1PXYZaECpWDK4BkjiMVxKpenX9XUB5F/MFfeyGhtIvNVFeZTaPWgQV5ZB+sQSqovMwIvswis+hLAXcvUzFGGEuh+oT4k7zaZl65H9WHQ0NDqDyvxvt1zBPj47idmV5M+we6crVVtta00F/a8M2j/JRcrYesmZgai3M9deoU9bcWAf3mwibXdmvnJy/S0Mw8b6iknzNSrFkFcjWkx+XxdO3SCPMgO8eo2WjSBQGQQN6Pom1qYipTUZq0YFKC/Ro2V5upE4tV1z9jI4HkOJP4vfTcjx90PNB11w6YukPCxDUoI2kkC9yytY3YQJpUkOghmD5AO3/+Mx9JJ470Q8xCBmKHVkM9nYUlVJZzM1EvLJJIuEeQcMiua1kNI6+bAbZrPelSwbhFfBTXVdVzoVqSWIKQm6Ffr4zPpNevjqTr9MOKc4f3TG4Ji2GTS7zfiGt3cd3OCZMSsDqb67uKIUHxas5vg7asWNsLorHWdcXrD9f7Q8ybT9N5d3K92r/M2OC8x6hh9zjf+wZr5g1UY97DlQLohfKiWFfcdyiM8vUo7B0h2QurzViPmHsN+RpagM9vssSLe5FdFU4pgZTdpxRUQ3ZkY+K2W1Mnj0fBEXrVIZlFC7s7+zvTIOf2BLaKj529nFZqW7Ew7qBe37505MAQcWaNsw4c13drYUkMRvXAAPPz+5/ihG/xcy95VPqRtyKQdrjMSDi4NX1SSsrEue7p6/g7ErnymJTsx/faIfpPcT+xNnojLXCP3tzRnXqGDqN+20znUCiu0SeTfGbV9d9nAO7roi8lBULx6gDiPjMnuUzuiDWb67o/rbuW3Ttmn929p8zOx5ZldrOo1FkLGhkHcZ+UP+P4GcfB3vMqjd+tyDXnbVjflgyJvbEqSJC942wv8RLPKPnYKz1W8bv2k7dq314FUrGPnZ+57Zz7KdppVHZ+30MgFQSWtcmycZ39LBRWRRt225j1u7GPz5cELTv3nEhSQbbnvWhjiVJt7/u7BJKZYQVpafKav3vPls1VN5+tfLZxxgSBxDV2CoX6Cveu5a0cgXIEyhEoR+Cdj0CZQHrn+6DcgnIEyhEoRyAi8HYIpMH9ByJj12y/rIJ2ZjWwDRhRmTERuUJJ8G4l/T+//KvpN77w5XRjBGu4UOFkD12ZhQ+WQTyc+di3jCqhUCD54JaBV9QXKPbpDb+Z/2av8/1ILozXBD8ABwGvfvPzv05NBDK7ybL1gbEJIHwVsE4SSNu2Gh4og24KksusxKrIhH7+9On0u1/5Snru+eeo0YIxHG9ZO2ULsM3nXNU+WtAV4KntLyyOigfPAjQoLE8E5QTFJLOiRgoITC0gq5+TGNkIFY+qqrrIADcGH/3Yh9Pf/dt/I91zz11BqmTwNT8lSMiwjUIeArbazASMkxUQlsQL2o7ztMGhKFI5A1AdxA8Ag+exKdidPYEF0GBXqRxT8bMNMJQZSGQqIcHtzUyekz3hxVNeVnMqeB8funceoLNHwOxB2LcltCCyJJ7Yd4C8gEFZxmT2IJdRPcEe7ZBfxl2yLuzwPFYOysS5Cf7zvrYv8TCrkorzMoh+x/1Ve97Zu9l3g5+KA2TjNGv9zr/iwTaAMYB10TKBKHqHegI+6HsO1noRZBJssy+MJbGRQGBPVbx27V1EIA2csOaKGePaei1GrR0tmFSxCP66qbiQQDJGUTA6bLSwIGNuqphpQIFUC3BifR4/E8QacbTWiHNdUFWCZQNrw2185D726Y+m1q7WNDU7kS5eO5+OHj0CUM0xsIRbwuJoE7uhh99/N+1apTbOdPRPTe1W6uvfly68MQyIvoUaieLFtKGVOdrPHN7X3hWqBa2wxqitNsP7fahslgAdhiEAJibWsTtM6cGTRyCPsIPje2uAimOTM0FuHTywH9s6QB968/VXX4t6SJusUer5ahtRxyyupidfOJ0qAKLW6Wth0cmZZVQcWW2ymLsAV65pxuDkHSfT6A1AYo5fZKj7+jLAg2tDLBqMI+uKCHg3YK20sqptGZnOZOcranFutGLtpp2n809ixlpN1yBnxiARtBqrxSZP4F/iXPJIxMM1chYiw5pgAwP7g0wZQUXVBDDs/FbdaN2q6EPaG8oyxqufW4Ys0B7PzdpAWrX53iIklQCeChvrv9hmlTJVEAuqT1ogumaoBbVMTaSWliYs6TqClHrppZdiXruu+nqVtSdcXznfIGJYM4L8Zx9BlrOECMy6FsX7ccnISF/r+khUFjZSke3NujtHvSpt9mq1HM2t7IqYe05+riCJBKH85+ckIrJkgywGfke1W6F2EhD2eNPUuhH4t/22rSD9a3lv7v9l773jLLuqa91VXTmHru6u6hyVUwshgRA5pwsYRLDJluFibAy+z8bX5tnvh01wun4GP4ONEckCDAIMKCBAICQklHOrW+qcc6jQlav7fd9ce1cftQT2/aFr8cc5oql0zg5zhb3WGHOMCeHv38prkhjyZwmcUj1je0hy+bmSfJUk8bWfunX2Na3i/Mw8kgFMfBigltdC+qQWiqqAhrF3teaR9cAkZvfs3ht2cXWMQcmedQ+tjX6n6klLt5I4s50FuY8MDkNOdRYEYAZDvYZxnrkSkNZbspae41vipoW6chKCC+YtSAcPHoy+5BxxYN/BUD/N7oJ809qysPXyHFmlKKE4FN8fZmz5Mh6hvCHekkDimJOMvRYIXsFJ438EIk7Fob/31YQqtUy80LrxAIq3XEMKNTGdonze+3OojrCgtb0E+QeHsxVjK9Z1h44cjHmqt7c3nUntuvUPb0iH9x3iuT0SVo0tHdTkYqxt3r4BVVE3NpWLUOfNx7buEHaaWBpO16f77l6T5nb3pe07doUCq5bn8gTKJsnQ6THIJNYmWR2Naolns/9U4GzcuJMxB+nLfcUagDnD99Xxb+tdTzzouLj3rEcB9Flp5APsRJ1Fr8PYOR6yNWMm9Bgh6SmrFqQXPfvCtPK0pTzDtAy0zcdRWR8J8swakcfD5iuvF+JlW6hytpaatUHi+e28RgJMEPF57IaaV9u6BtRgtSi5iP/a7bvTRuayAecbyPxx5sJjPCtOJpAeD9TOoO4JxUGogvk3Abk9ybNC0rkZkrOJ9unhvWcwdl7Oeebt3cXvSAbgYTDQOSfdw7z1LeaeLXyNZUtJXhm2WPedAJDLei4+x8u6gSOFKsVQeDX28VYUV7EWZY4p15uVoH8lAF55vlhzFPc1A+o79xWQ+S8ikFQgYYaZzlvSl9oO7U83/PD6tObAcBqgc49i2dfGc2QRz4LuPhIrUO1NuN4hQaQexZ/1vab4voZ2+0WvX0Qe+bmSQDq5vUpi42RC42Si4Ocdf+b3BYFUeZwyfh2sFRZQv2uJCQa09WHm29koYftJ9hjg+bObdcEu1hj7aa8hiVQI0VosGU0gqKVPh9UmiSvjWAE6B/m883kuURz7FTYNugqYgKEa03ypWDNLkMYyuSCh+K6B+c41UlkfL7RdJiUV/StiVYzNSiLHubCsh+TccnINoJ/XNpV9pXzPo2J9EoFzgjDKpI1jJ7/yeCoJK786Z/k6sbbOS/usyCnWxhXHjzHDHyqJpMp7zP0kv7QULn8uVuGFEtE9S76OTKDlN1YeJ65n5jqs6ZVP6pcg7fIfK76aIJbHc9jt5QPO3IdpdCcUVMW8EnNcrgub48K7mNfrJbnpUwPYoO6DsJw48MTP5UWIql+qEahGoBqBagT+NyJQJZD+N4JVfWs1AtUIVCPwfzICvxSBtGhxbAaOUSMoCJ+CXRDwK00dJCEENY+yYfvM5/4VAulrkFb7sGECrCus6krbITfo1mERALFGUqneKetgqCQSvDgWOxDtrFQenTBbkU6YxcaiDfDt85/5bFq6aGkQJdaBaBTo0bZNP/mCQBLQzNQFYDJAlzZ7d95zT/r6lV9Pa7FpmgA0IXc+NQMiRyYj/02yuRxjoyFoUgKWleDhyRvlkiATnDzOZwQQtR0q630E+eS9qC6IWkNCJcfT85777PSB9/9uuuD88/hJMsjtDleqSkYVlDUvJHiKHZs0iynfASIJ7ARh4oZLQChvBt0Qu5kKJY9gSmy09HPPVjhR6kPSKTiCXAch2qjYOAb/wp8mI1Mz2775C7dimXjR7ia4lwyix+YTKyg26ioUfGlDIxETn/X0lU4mBYFUEwfxj75foinbv4RqKj7jSbPyqfIYYYcXx/D6BK9zJnBwRkWfjIzIgkCyTlKQImQ0x0u1lJ+FtPKyopC4xBB/ritqfHjKaOOSffJ+fC+foFZ72knNHAHN/92XgK6g/BP5WriyP8aSygStvCQGBLytbVRa9NhgUXQbgF7A0TGo8sisdAFhAWIVBtaQyWQuNXuw4qphDErcHTxMvQ+aFi4i9czrTqeetQolUhvAFvVJqP8jeLNuzZrUzBv2bj8QlpL989vSyuXULZrVCMkDIH5sKED+dKwZCztUCihdjgFubt/4CGMPezqA7iULFkbB9wfuX5O27dlP5jW2WIB4DRBiguDzURi18/Oi2b1pAoVHFHy35hng9xD2N/OpGXQcMnkRlnraUB4cGIH4QBU0Z0G67Z4H0iZA+3bajbuECGNsMW/U8HkBZK8tlJLaXwLKNVh/geO2Q8QZk+hjNNwo88I4gGvOdiVOKCSs/aEKQJDesR82OsQurNOouVXH8caYCyWpGvm7yktJbu3gjvNPkkDLuiH6xzT1RlRSBuVKQ3gMAfsuyAPteCT8VJYIFjYB2h5FPRQqIuIh8F2Cy9a8sT8IzNgfVDCpEtXis63dOkCQYaPai6GGBCzz/Nqped5QFEF42S+87yCCuPtG+ogqPOcYM7q1IrTelWNSIijsn7j3UG+gRFF5VQLeeV5wgjtBFIfqqKgvEn2urTWOYXtO0jdKG7dsnzYWfVdSNAh63udTIRP7Kgu0HBUstIYQ5dT5TKk4KpWkXdR/ynN6tthUlSXBdJR5e8GCBUG4OIermilVGY4rf5ZAKo8bNe6sH8Y8LhjpfVoXZwg7VJWXHahivKZa5pye3m76LnaBTCo5HhCGXGMjChmP3cI9lXXKPL8EliTS+g0PR82seHrZBhZMMnkiQpZrsvQt7EPRdygUhMZjENWORNYACiXHvp8ThHU8tDOe74VAVbkzD8Vf/1wIle3bg7gcxHpQCz5rzEnklETzQcim4aFRaqc1BlnlP8kt59zhQRIvuL8JxlCQd4VNrRPlS17ykvSS5784ffSjH4245SSLTHyWBKGfzWqATH7Pmzcv4nCE53gtdpDez9g0ZDR9TaLVNlB5KzE5iP2kCskubCunUW6oitxNzb7FSxfEc/Tc885MBxjrByGeO5t70tbN29PubXvo913MExCk3T3MDQPRFxoI6PGiVqBzp4onLQlVMa3f8EgkE3g90XfpMxKn1j9bf9P2J3Iaj2MtnlsokAr0FvpiBqwtn4/OL84DYSVcqIeNlZViWrBAe+bTz0vPfOZTUt9clFy145CFckSApdxvwgpO9dEx/xVHtjaM66WwfIVQ9pXTTkyigFB0vRIJHprF0g8hKU34qMfqEMfFtJF13oZde9Le4bE0XEM/4G/ly+fxzLg/KVol0VK5lirVYcep6xRK7Km6NBcS6QwIgvNp9/MG6Ot7t/MMHkad2pIwQE3re+elK1s60sMQgyUZEXNOrBHymiLDx07Lec4eZ/507EkeVQL12vCWZGkQppCpQc4XBMJM8lA5lxXHnQG8Z0iFEmIvznuSAqnkBUvlRiQO0Y+bZ42l1Yv70qztW9KN1/84bR6ZSkdQP49z/yZTNdHOvZCjXUuXpiaen1EmK5ZRxjyrQ01G+Hmv/5BAKgN10v3lclwn1EcnEx6lSufnEkiFhOlkAqHsG84N6GJT01FI353b0wJsb5cyjyVIyuO0VU//vDR35bK0HruxHSQI7KBm4CA89eRx1vvYU9ZiPSxXMDjJPMacMcE+ZJx1gIlbJl+FawHPS8eMXVKrxbBapqNLnB6TAOV9DYX60AVQPfG2/X02xp5ENVJRe+hEIlXRvsXa2aQU+51/L4mQ6HcFQXNyu5wcU3OaKl8zcS7O+5jPF0RL2Y/KjcLJBExle81cl2MhnBZO2C46WkvSZ2bMuOWYIWDyFZTnKxVIJdEzJSGfH/EzBE/eHZyIU/6uUCJ5ftfaxVfbw3kp1iDRoz13ttesfF8Qc+4NZn5vO7vGNWFKg3WTgLyIHFBrIfky7W4SFVvUtWROHKQ/7aUW5Pi+3SeHtvpzNQLVCFQjUI3AkxCBKoH0JAS9espqBKoRqEbg8SLwyxBIfdhmzFjABZglHWNdmBNWYqpOJtjwj5IN+E//8oX0hS99jVoN+wF8pskGzHUZYiFvxjMgkRsz1TORRVvYjpTvabFAfdSqceOXwdbjYaGX7Tmi6o0bKv7986f+OZ1z1tmRIXuQLO867JCaAUunIbtaQE5UUpQF3WdJGLAJ3o7dz89uvy1d+c1vpA0bNsRmB3OWqCkkWBL1i9iMWBza6/UaS2uL0iap3PjljVneagkoCjhbjL60jPLvHi8IDDP0AZ5CWcP1dgEav/pVL0+/8973pBXLl4BNFTVppEyCDHETqnGgGyArQPEf1xQKLc8qkVKwPUH+SJTETj/HKjZeEj5atVkbgB2Y5yhf2W5GDZIbK5VPHiDb7IVdWxQszsSM9xibZomogtLRjSJIKP9uRjobdtsqVE8C6BJm6kEKnijzMRns9Ra8Et9rNqHkVsQyWKBCVRTHLTz342Ru+N3KFjY5oW7KiqvQbsVH7ZfZ4jCObzfx8nmPaiXJwka9eSQKBcJ544QqI9pdpYn2dHJgUW8pbPACvs3HiUYJI8C0fduuXxkCqb23PfpbjCWutVRqBDni5p8+U29R9ZJ042t7O3ZGtL2qBUE+Lb4kN0L1gBqprJnhsSYAV8wGr4d8qsGSTrD2wqc9hfE+nrZs3wZAPjvA3307d6NgwbKqCTIERdCmTWvSqauWBLlijQLKsge4vXnrnjRwZCRA2qUQRsMoE6YAhToBANshhfsABDdt2QJojJpQezQA0yHmkEMHDqfZgMidjK8uyIpaQCLbqAmwyb7Ti5XlITJJtUQTbJ4GdHv4ka2pa87CtGXXwbQdC7sdB7Dr60XpAOl1CKs7AYcmrZc4j8SBgL1xkPyRgBnDniyr+mh3SR3jTFyjF4YNEmM75gn9JLUkAAAgAElEQVQVIRn0Np5aB1pDKgMY/N65x/dK7DJGLeQcNlGqcSRftCwDiHU8taOWGiCOLe3WyBmDYKDOE+c0dtY6kkgTwBbsFpxvgRjw2rtQg0jcBEnHOa3hEsQLcQqCgv96wl6tMSwFHU62qVZ6qo3sA/afdlQgYxBPzjPOVYL8gq3a7Rln5xVt6BzvMZcFSCu5nO/fIa6i6Qggf1brZHViCb4GGcfbvCbjav/Q4tK+VtabibpDxKmsL+VxJiE4mjjvKNZ4/uy/UawC2/0d1othU8lgD9UAJ8gESiaRfE0CREqAeI1DKFzCAolxMZuaUHshRRwnixcvjvZXseR7bTOVfCoSDqHOKi39JPV27wC+bjqh5NDS0DYZBvRswkbNlp9gPPXMbo9jjlK3RZWaNYt2oWwLSzGvC9LLc1kHyJfXJ8E7Tp8/Qh9tgzwdRdHXSn2ODkiNMRMvOK4JE5K+UTOQ65RMUQGUCcQcI5VyTdbDCvVVrnE1ABmsjV6DCRP2a2K1n0xsyZkaYhIWiqjSBNBLKzv7gAo1v0ruhRUi/UQbw2HGrv0u1Jocb4J7lST/4B/8YfqzP/uzdMEFF6Tbb789HR0cCvVatCVtI+FWPvsnIF87IIvb6cP2M5MRonYUY1lCac6cOXEtfdQuG0ch5/jcvnVHzMG9ENrWbRP57MH+z7Z9ylPOw0JxON16y22pq7Uz9XT1phuuvy/N6cXeEUvNMUjIbpRgXrc1C0PJyrXbfkdQ6/jUOP3M0+MamqwfxvWocrSP5hp9x9Kee3N7PZGvGQLJRIoCwY0xUlqiWaNJe0fI2SAzaUMVdDzgmfdQ4bnuqZ1Mz3jauek5lzwldVHLrY6fm40p43XkqESRwGs+JnxSKHC1CgxrJ+aZca0nOU89pLRzsM/mmNVcnxREu5cTczNz5BTXsAu15MY9B9LaPSjH+FnSOp43PoUl6ApVUmlhVXlvPqdLcn6CY9ZRz2oWFoMM+NQwWZNWHW9IF6MiO59+Pnf39tRAjavaeuY06mRtGhpL2xYsTd9o7U5rGU8msJQkUkkglfZdpZWVgLntbj92LAWJLfDNmDamkki5vlddVqMx/oKspk1OtjCrpIly8otWvILded1SEi9h5uvDOFTOGYAvVRQluC8B2AQBciaWmSObNqebb7457WM+G8eG8fgslX2sr3yea9s4b27qX7Ys1IzOe5Ou7RjnWvZWvsrrmyGqwqY4P8/KV+5aBaBfqtKKP1a+z1+V7RbqkYpjlMevdO6Ldqjow2G3nFmAxxAqPotUgNdiTbhz7YNpFmNtOfe2srMrdZAIdlzClH4xf9UpaZA3b0Flu+kgc1mi/mNzF3NobTpM0srI1BDrEtbrhUKdxs1ruFj7lIlGrkHLJKT8/HJV6/PruMkaJd3h+onrt0+0Mdc5JztHRhzK9iziVLZhrLq9xYrYxLkKAqmSMPKjZb/3AWq/yclMJ16P7l/5uiNZ4nGJvuxOcIKuOXGcGQKrWP8/qv2LZIS8t/KMmbopx02OXcU1lW0ay/XwHog/et9TBXFb7onK35+sxCqVbuUYKa8vHDpPtn+MPUFup1CBFbEtv+bPFslkISUrKavSxi4TSLEH4xpNdGjw2c/ab5h1xi4Iy4k9uyqHTfX7agSqEahGoBqBJykCVQLpSQp89bTVCFQjUI3AyRH4ZQikRYuXxJ6kMA2o2JXkb2PD7KKdzdUwmYGf+8KXIZC+knZQpFsQcBIgQCLHTfhRwA7BTgG5sLuRnCnsiMwWtNCttnPNgEvWL5IYqjW7FtBfEFLrJK8jsuSwZPn4xz6WXvjCF0ahdG26BNLMoDbTrD7AhJyJFsAix3VrtGHz5vTD669PV11zdRQfD+BI1QAvlT+Cwd6RIMNY1N3QMk5wlKxb/nnM/JK0kQBh41RktHoPzYDCAnySFaK0Aj6qQfKmLHaXATQsXbo4/c573p3e+IbXEg8A8ThsBhokavIZ4lfZJih/G0BdvMJaJm8YS9utyBQMhCJvft3cCWQLNEl9xDEFZ9jEu2mO4te+y/sgC7leUkZgSCsaP69SIpgpaKy4VwAW6LbJKNocF2YtZ2KmUglbmGnAPa4Lw6OoQ2W7h81hXLNZ/wABHEcQS3VSKJVUBJlZH6oO78/zcWxAzAk29LaN4Jf2V6q7alC5TAN0xGbTa8j/Q7EgSA0o72UBatbx/mOCWfx1EkuxlibvjezpABJkiTIxNx4po9gABTkGQGdEANRqot4Xlifcs8WbI9J8tpGN57Ydu39lCKQOaguFgoRYSXjkjTXxIVa+bCfB8bmAr4cG9odF1FxscCatoQERI/huHz18aCDqxQwC9DZyPEFvCY5u6rN0Qs4ItM9fMj/t3b8vHQW47ycrWFVNK+/Z8PAjKBJGsbGjvVDujKLEaKMeSQM1DbqoQ9PXPxt101Bas3Z9Ov2MM7HTG6P+0AGA3Z50GKJ5Uf98CF+szFBCtECA7KPmSdhL+V8QGSgVafNzTzstDUC0aF83dnCI+mezIYiw82H8H9jHvfFVwG8Wf++k+PiGbWSXTjek2+9fmw5TwqmxjT7EfNICETMIIK13jSRntkjDzq0gJpxLQvXD9Un+hDUc84G2Vr5Hxccwag8B9HEIGgH3kSA2rMXSGiqZUvVid1ZtJQlTZshK0tgufi6sLRkPkiYlYSLJUtp6BghHLASwJPcqFZvOlx6zHeJLIiHqzBVzXtR/oNZUC2Rh1EyhT/ejslHZ85KXvTh9/etfK8jtPKeMAkrPhmCSQNiPXV7MFSoQi3kj13VTJQSxxzFUAwVBpbWhoCvjTyXhHBQvWqTtx6LP+jtZXTgNeS6JloGeYQgqeS7v12PEfMncKaFZhz1W1ESKdueZYP8ExNOmtNUi9yQfSLaMM//XWCeFa7KOVSeWbfbZsCfynILkfD7qx/BV0i3IQSbaLvp5WFhhc1TbWJs6utuD3JPE8P5GADK9Bkm7vr75ad+u/UGWBXTI8ZqbWtOmjRtDtdNE//ezWhR6LwJVQV45zzEUBaFHoy7TVNRkKuuJab8WtomQhILZXrOkjM/HqMHBffpQ0JLwIPerOqiRGEoUGcewCeS+7JeO+U5IqAMHIbWsI1jcS0dXOyqc/dwr86F9lBpNbW1daRBrypgDwdu627uxatyLoifbC0oU2Vf9V9oExnm4jtxWuR6SJG0jpO8A1nw+o0e5Hokrr3F44ChkV2NaBsgtKfcItc22bt6WzjjjrPScZz8vffazl8e9um7QcrCT+E9OQby1AgQPHqA9WlARnR3jdADrvi1btrF2GEunn3oGdb52p2ZUiqqLjGUnxNpebIhmo/RqYxxoh+iz9SgEkmPznjvXoMDqT7t37oEYPY4ii7mI8akarB6V8CyfhQwy+6D90WPW8fsJxnodBKskq+o950bng0fWrY+47H+A+eMJfs3vPSfWTA0h2SU6eETFaiTUHya5sAaZ5ukKsRLqJPoXdGIamYXagjZqco3COG/HAu78M5ak5194Vurp5tlWP8k82RU1uiYYe8fpiw2qT4+j8OKBOc5nVF/UjnA+iE4VOvbH+kKtmpWFPpr5eyEnVpllEgYlzngeQ1pCdDy8eyBtYe7YR3+dkA0nlmP0sQn6Wq6DmFUDPqEEcyVRVD/HckbyhW9th1CgjWPLSAd9KjXjno0SqebeB9IqkxsO7WWOILGHeW0z13g//ffGOYvSIzzrVWd52mydq9qSdUtR40ulldc/yFgra5l53hKUPrkmTkk4NPJstK86Jp2Lg3CKuTFbDZefE2UPEiKA9Ly2qi+UZJan9BUqLo9RKD0nvedY1GEBytqkv2Y0zW2uI/liU3pw3Vrs2lj3kCCg/WAd7V/j/UjIaU3KM6WX+Xz24oXpOErUEf4W5Lkru8DciaGkvpM2a7EgyEIRXqg5BOU5d6RDxHrQpSMXWkEilTZmuYHyeq+SfCgJslLxErU4bdMC5I/jRZDzmjXavyAD4pCKdU1A4NDNtFMj97D2vntiTVLHM38Jc9FSFJnzmJfqWI8NoRhZsmJlmmZ9spZEik30lSEI4RHGwwikuAlMkqEmBcU9cb9hoW1dT9VITnhx35ElFGlRzumSqT4nalnHntD8lbX9TADJCQuzmXtjji/a31Sl0uJQFV99qGCIZ2RlOT5zAlWsxD1fsbSdIViihmlev/o11zk9Ea8cvPwKa2rjGfNVJbWUY+hrWu/teO/j/32GfCnIn9wmRdtIFJHok3/OcYm2Ka4/H1fixe8qiMoKQjBS/KJPlaqmE4qsTJ5lbWNYOdqXirmgvI6oteZ1lNf0c75WxqX8XsWi4yufoyAIVdBHKEpCN1sFx7aB/jSuLeKuHenotk2Pd8jq76oRqEagGoFqBP6LI1AlkP6LA149XTUC1QhUI/DzIvDLEEiLlyyK3U02Fnj0S3IhVCVsLCyfs4ss1I985K/Stdf9IIgSNxMjAEzHC+WRRIXgmltwbZrcvJdWO75/DAsofxe2EZFJL8iayaeo1hOESWzfInP7Qx/6UPq1V/+3XPsCK6cAvCyAzDu0KQiQQwDRjX5RQH0DwN+3v/vdIJEOWtdCwoONZ2xwtEQAkJ3WAgM7r3F95SV8tKQL26RsjRQbHq7lmKQHMZgAoBsVIPb6wi4D8KVUIvHeINmiHotWahYzb06nn35q+h+//3vpJS94LoBrVDfKMS4z7Io7rYx47C2LLFOvq/zeOE0EwAvZQnjcQNfz5kbuTWWVGZzWbfB+ZgGOjYXKSFuUfHSppTpIomMBQNcBnnEtxiu23AJTbu2mo7bLsRoAackcz2+mclwU2cxs+BsavQdrq+QaJbbzGPVuMpFk9jNtZDFuwCbPOkYtEJUy2jihxQgw6VhUsLcoN97/AMNeYgvVomu4PgEniZ4JYjktgSaAFRaFtDc720hWVDWQA5UGuc9ZgNlNqi14rxY9koAWT590Z08swqrPfiaRaCZ6gM6AWMUmePIY4FnEQksyYkFb7UN586tiYSeBZKyniGWQFvr6cw92kwD+uHfVMwLCs8hSbwdUtlXN6rcGjmSGQO+9994HkNuFGuNAOrj7UGrsbk7z5s8LsoBRmp5y4VPIwj+amlEJCHK28tU+OwJYuJ/aLwf3UceGc2uVJaHa1QaQfRy7qI4GsvmXo5zZm7Zt28ZYaqQeCoXQ+5cGaXEY0LGZ7GlrkA1DPI0x7upR3VizyWL1jdhXze7pijHZQLt10p41ENUdZL/3Ai4dwLpt3/49qRvi2Hs6AhFG54XkOgaQCRjfNTc9tGEL6iNULfRb1Qdz5vZAQpyoaeNYHStqsjVDbKscCVs2FFESANZZkLTQ1moEIH0CdYhqCcfbKNeipZT30gLAKbCu8kOQcgxQS4u4IAaYn/J4pdYRwGoGI1UQHA01ljXDnEtVhzgHaXtnnMc4bmCx3Ldfy/cJ9KmMECjzeJLxgvtldnIGbI/HXOp5tS9UYeUVHB0ZCtJCtUcD7SE4ap/xvdPMwdl2LNvX6QqjfVxWjmCz1EZtCGJkv1IRsx8gTzXJJP1vYAALNWpZ1VObYoh6VuVcad+TxJScaaXmlPclqRJ9i7mqB2BO4n+cczcBGEe2MQ8UM6KPYrWoQkbstKs7/01Vps+HYS1DgdAl1oYHrOklMN0Qf1PhYy0tIdUg0DIdH3N5WTNqhHl7NgoW4zgFgGv7Dg4dRlXXGfWMjJfE6OAAFockJNheo9TSaoWkNCt9N2Tm0hULMyDN9QYIztxXkocl2SeBM4E1YXtXMzZquZ6SStm4HubBXBuoKc43QaxznaFZYWWnzZwv+5CklwC+7Rn1nbjP/Sjr7HfdjAUJ3VFIqVqutZnxF8RI2MTS5pAH87Cty0TSBJ87kCYGOC9932sP28viuWXfkHCUtLT/a39mvxihHk0TKsSwXjRZAnXWomUr0s7du7CGOxLJE6pAtNAzlv4sAG8NsH3MK6rlFvYvQu12MK7H56TPkqGRAchBxubk0XTKGdjtEacFi+en7Tt3kOSxJx3YP0zMW9KyJcu591lpx1bmEZ5TqmZ6saM7yvVKPMxf2B81p0LBRd9asmQJ9cZ2BTnuMqUFdd/EqOSsa4lM9DUxLuyXm7G5U4EU1nkQYXP7ZkMETKXZc2ejbobUglzs7Z0bfVGQee2Pn3gLu4Wzzwu1d21hzXp8FmsRAdlIWmEuRzJUx/Ooga8xzvm/KUimCSzffE8Nv2/ngVw3fCj1MC6efuqSdO5Zy1LHIohhSDkLs/mMnKBPuzY6ylNtCk5h2vPxXG0I716tiO2vWblo+0ss+ir7nuuZrDwsLHBds9CvJhva0z5sQzeTmLOVOA1o7Um/Ps4co7aDb0L9FMktCn9CGZBB6yAerM/EesDaS9203woSFV7InN7z8MbUDsm5jPFwBMupZkivI5CY9zOW74NAunfO0rQLsoHMjwDYSyWQys1QuWlrzPzmfBH2mib38CoVIX617zuP5zGZAfhKEsk5tqx7lsXI+TMxx0nQuMYNtRWEdrGGe3wCibk4hNisY1SxysswS7WQfLNweiTNbaVm18Pr0trNW9KgbcBz0Xndc9YHOq9dNHG3Lhl1kTrm96WehQtSG+N/FDI631dBJMXBTeihX0uqFfXqQk0dNxoLpljj+XLFZs3HUgQyUz+n4CMqCYhYFxeHKZMctIMrrV0zkVUSSPkAZW26kkjQ4jMsopmbW4hdC8+Qhx64N0Frhhq8ieduN9e9gASW+RC4vShbD+zYEUkdkyRdPcA8s4vnyiyUSuM8L0Mp7l4h9gs5F0nyqC4StyQ/WdHSxWZILn4fCWaR5EScpjNBEnZoxX7DpgyiyHqRtIVzi4k1QVLG8bWAtrOg3raLmzjgs8Z9h5SG5JRFZO2DoXwvg5ZJmCC68ttzMlcFaZKvJTdVbp+CIKqQIM28nzfmeqOPJpDKcVr5+zjfyeSM9ywZVBIuMU7LceDXwsZz5mpKEqlQlBX3VZJrZd/xruyPObD53suYhSVgxXX8RwRSeeoZRdWJ0ITlZSibnE8eh0DK8ZMQK+rMSiCxBtnDfDK4eX3FkarfViNQjUA1AtUIPFkRqBJIT1bkq+etRqAagWoETorAL0MgLVmyuEiYq8xqyyTOFIvwsPvQPoPNxs7d+9Lf/O3fp299+2pANYBggGv3ZuWGZboAVtlJFSBfLo4eG3U2kJNsws3KDiKIrMqoFxQ1QzKB5MuNqeccA8R973vfm97+lrfy+WMAWEMBdoQVD+/TpkAQ2D2KBJIqIMG1dWRDf+WrX00333ILP2cgJayX3MBpv6b6iGNNAJaqDrCWUABdoaLSxsqj543IFACJJNIEWfiT+umbdaq9FucKYK4gyKwHVCMgHFmJ+XynnXZK+qMP/l/pFS99UdimubnJG/TKOD+6IU/eOJU/TwIM3HzXfenfrvpeGp5wx5sJuAtXn52ec+F5aeEcssUBlsAw0zevuy1dd+MdkExubgFGZ02mTvChd77lTWklZOFRwKW771+XfoL9T21zfXru8y5JZ566lFoRKd1+2z3pRzfemvYeOsq9uJlGJXT0CMDGVHrGxRekV77ypWn9xi3pX6+4MoqVvwaLvhVLl/C5+9PmLevTi170TIiD+UH6XP+jm9JPb7kVULgjvfF1r06nLKQGhmCGTUCcfnT7Q+kaCkm//c1vTisXd5PNq8UGthOAJD+7+8H0nR/cmIYA12tsO034yBifha3acy95WnrBMy9JW7dsTV+/9oehbHjfZb+Z+lCqNDcdT4eHJtMO+umNP7snPYjFWR91dZ6++ox0zunL07zZLdHLDmIhdvX3roNQ6UzPvuRCwEuyuCEkr/zutenHxODj//3tvzIEUvscrpnxMzWegTgzaUN9RPsKejm+BAAdL4KRdSixugBkJAsEershLwTA63ivoLJkmlZh1ihZiHpg+67t6dTTV6ZW6rqMcAxrtGxn033RRRelLRs3pDFUhffceR+EEcq/qLMFoMlYOIs6STUAoC0AYkPUNti3fzfKpvq0YOFiwO82iLzmdCdtMLSfrOvCTkrwWZBnDjY+gpRjZKHPQS0loGj29Th2a6qP2gEkz1p5KpgQ4x6C2usXvOuAvBnEQmwQtcL6LbuwqUNx1tyRdgCyH0B1UQu5XM9cNRf11KFDAOgQaM43xsL4iGUEsS0EMaMoAZiR02QOOMZ4F3ycDWhdB5EoMRLqGa2tBPUhlRzbEX9JC5VEAPGORdVhmYQurO44l+8dhQhXHePUI3Ek8WM9Jb8KekXNH9pCQslj+bPgaz0xkHAa43oEeiVeY/7gON6TJI6/H4agUr0nsCd54TUNHBqGWMvqH0E+yQOzvv2bKivB9a6u7iDQDh08Esfo6KAuEC+PITlg5m5T2OEZN+0/VfhAoqHOGUFhpprRvjJBFr0YqxZk3lcDkiGfKVE3h58l6ls5tvel9d0IBIrkj2TypHWGuCfJHK9NFUgA/xG7hrAbU71yFDWYtasEeFVM2Ub7ULYZj0mLrAsO83drOJVgsvc8RcMuxT5UCHX/gT1BjGl/WkMbGZtQBvHEkTjuon6O9zcaKp62sG3cgtViAKnE1npI0Q8KMsa4SjqqyPFeR3hGjPPPMaAyoqynVKeiknszIcJ+Y58IO0ru0X5pbAcHUU7RhJKRnk8QfMYCrsAj7XuSSgex35M4kvjwfsYgrwRsDxw4lJZD9ngvh7B/OgihoxUaj4AMgNLXVqxYkTaSYOE5jZmWcV7bPlRMtodKE9vVOXUZbbh77z7i3xuJGMarFSImj6Pp1Ddvzky7qUJasnAJtlw/KywIIc0gShslerTbY05qblEJBjDbeCydcRZKw8GDaQ9qxx3bh6L/nH3WqZCEjCHGxTB9SbB8mme09Z0k6Izn3Hm92NI+EnPCHOZ7CWWJKhVXKsnuu+8BgGnO09EVKrulS5YRi4Mxlw8eyaqzyK7nfC0QcPWoQRahutx9YBfz1vwY75K92kB+/3O3P+HrzJXd5z4KMM4gvUBtrHqi7bNFmldZqJNMp7f/qX6BqOvh517uv591yWldbbTTnNS8oCul2c2pfdmC1NyVSVFrmE2JsId9HzOJ9rDBI+QaZs6pjhUJce/Xl7XXStKorMOlssJ5RgK0AfIWuD4dpX/sPHwkbaB/7CJZYFRSAtXY8fi7YH4mXqKOo0B9gPCqlFivce524t+PfeOLGBtnq4ZCIdDN1/nMu3tRo82DpN5L8sctIPa3s05c17MkHaQO0vF65ltJjILAkfAKkohTShYehgj1a6k6OplAMiblGrNM0AnSw6hwbY57x2QkKRVqw3jm8r3gfmDkUtpFZk59EAz8jjaJIVYokCSQQiHlM8KDkxDTOiWBNIzapiHddv+9aTMqZ0Zu1O0M5TqvetvY5J9IirIGkM/zptSLZeQc1EgN2CJbN9MzqcAMIkkCrawxWWD+dhlftnsUUSpeZc2qcl1ZkhflzzNqq+L9pQKp/HxWM+V7zn33P08gkY6R2ulz6+67DzM/P88cLNmrCp2x2EniwQLm/1N75qbmA0MkuexOA1z71onhtL0G5SnrhDH6wBj3q7JLxV4t57cNdBbwusZQ5muHbTvUEf+64tZNDoo2hpz1NSnxbuyj1SR4/Ktfec6pBGZ95HxjQoEjU1WZiVq1EJihrvHFZ2KsuB8pyMZSVZzf8FgCKZQypfKnIKZKMi+316MJIgmzSiKobNeZBvUyCqL3UZ+v+FxcanHNpQVfViDJ+ZzYi+T+lIm44gZnTpM/n39fKohm9iqZ6Y6/zsSm/GShQioVQpVk2ckEV+V1lh9/NNnGOKXdYry5E+NSveZSgZTvJyuQIlnPfRv7v3179qYjG9dWhqz6fTUC1QhUI1CNwJMUgSqB9CQFvnraagSqEahG4OQI/HIE0pKCQKo8qjvEvFEKkNRNCgiXVkI/+OGP09/+3SfTgw+uiUxoCRhBNTcfTQClbuBHqGvg4r8s+i5wJpFjDlm2itKPnixy/mmVVBJIsRErrI1GsKh5/etfn97/u+8L4EGAsocM1dJmo4FsYkkfVTJen8qXQQCgBx54IH32c5/j+h6MjUYGAPMmzyx5UeQjWGVY28TNXNTxCH+5DBJaD8aACNhOkpUtiDUFMWbmYW1ktwNCukELMDYTbLEZBgypBcjNKqME8LUgfeB9v5Pe8uY3IYTxtxnsOGGR99h+XGbElpup8udRruO7P7oxffrL30qDowIObGwj43Q8XXDWivTON70GIqc/7Hj+/rNXpat+eFtYzNSiCqodp7ZMZ0P64z98fzplycL0gx/dkf71y1emw4CLEyBKixbNSZe95bXpAiyFvguB8p2rr08HqGA8jl2GADZwObZuo+mlz39metdvvTU9BCnz0b/8JEBpS3rXb/56OvfsM9O119wUNadWX3BeesOlr0oL+uemr155Tbr2+z+mLkVn+v33vj2duXRhQmgESDWdBlEt/eU/fg6S54506aWvTW++9CWpB1ueBmKsNd7VP/xp+vQXv56GUW2M6WVHfJuteQUI43Vc+tpXpAfWbEifvPwrAKjYKn7i42nBPOyNIFlu+tn96fNfvCLtPzIK2AKIDGjR01yTnvW01ekNr/tvWC7NSQcpEP/pL3w93XbXHelNr3lpetHznpGaAQ7/nvpe3/7xremav/zjXxkCqaEj2/VE/WBe5h5HnxOQE+y1zgP9Tjsm32d9m+WnLcvELWBAG8CMypKjjLsBlA9jEGxd/T1p1Wmr0s49O9OSpUsDNOhBBbRp66ZsKwYQrlpi3GxuANqDAIWrzzkvHQaU3bh+C2M2pRUUvZ48hqVcZ3NAnZO0jeCyALoEjDWGNjy4Pg3t5foAGFXDNALMDGIfVsN4sJi9VkannrISYGcq7UWN0Aq4Po+s60Xz+qjvAQnF+xz3XYCiguHjZDAPUSNl8zbsqsgmHgUQepDrOQrSNqWyrrBLcmmd8iMAACAASURBVE4RdBYwkZxxJtMSraUFSyza2TgJUEsgNDdDUKAektTQps2/mYkcFl/0uwnGHtMC5FUnKpDOIG+sTxOxJsYd1OpwXKtAsj0kUGLcclLbxe7rnOfvBGKNq8eeAXUEPCR6+Ccxop2RtjxR10jSiN+HWrMAMlXA+HkzyUuQMzpGAfRKmkk0ODd5PI8jKBpzsOoHLQ+DjELlV3wdQsllW/hqoV0E5vfv3xtqIrP8Dx2ithTAZxyLdrVNVCJJNHldztU+g0z8nzevM5119hlhY3p01JioIpwKgkNyOIgI1TWhVBQpP/GcKS2BjkIyjUBMqTLR1lTColFlGnHWpsmM772QxFEnCWvBTOTnGifGoSQN7QcLIUKauadt2zcFKC/xIImmvZl2V56znbZd2L8wbd26NR2kj+d5Oreb5xjEZs1EB59nPus8vkRe1L3i8jsgolXjGO9x4l+Czvk5Jxgt8WqcsIS0tpCAPJ3K99sGh1DQqPCd29ddKK+yvZzn8TkTfYdnqwTa4QEK0ROfLmovSZjZBr5XIkVLNwmkgSN83nnCzse/0WHGIH34nHPOTmvXrg3SQFKlHUBam1dVN/Zzm6KVMaJq6CMf/vP04Y/8RTp0mPFKMDy3RMPAwOE438IF/WHFZeyt1XLW6WekH7I2CDJTcJV5XKWfyQKSthI2NbUQdMwt8xfPDqJVRYjxH6PPz583P9R4U3zv/e7bsyeuM4/RprRq1Yro9wdQCx2AFFq1ankQixKN27fvDCvV4eFjaV4vVm7MEf39C6KfHKa2lSo8r3M3fdR7CSUSGRMrT12WGlobUt8CasUBDu+h2HqukzaSbrji/id8obmq++wMWZt1U9RPi7o7BcEHSh21+KatW8S/AEcDVFbHhtqQ/tbJ/L6S+W4VRPkCPtfcwCpmLvW2eP61nLYkzV6B8pNjjoXaRsKZZzhj0L4YNm9BmE7mhAM+XxKgJQhun5YEcoxErTd+boDcdr3VSj8OtQFjcYo+fBB15rZ91J/bc4hnKh6itcwXgvmFDZvEyrQEj+vIELaRcET7d6EGPJuTv2wKsm/zxtRZM566rc/F3LIbK8T+uQvSNq70po76dDfE6cb2/nSQvx3HMrUkkMJuUdLTdRrzi2OlJLvL8Veuo/waYzrq2gF1V1i1VRJIfi/xrE1qqEgLQN9zRX0cn8PeSyjGIHcKrN37jClYooFrQjSWlUpho5bbt4V5YfHxkdRNv7uFmmG7mA9NWmFJnQkonxnGyrFOnDyn5LhqV4n3RuaefuzdWhiHJoyY/OR6upa/ea4J2sr1a1xHbvlIWop7LziPUj1UduwTKpJMMjwegVQ5CEoFywmBU45DJmDyKxNzBVFXWNi5Dm8nZl0Qn4/cf3/YHqrKYkUQsRxl7NnfenhOzeVmzu/sTT2M3Z17tqcD49RCoo/vIBFhEsJ7iHlwgr5/zNpvroPpWK4vJNZGVfRxLJujjrasV6HONVkLzD1Cji9927hU1Au1P1SuvVWxOt+aLNFCfN1/RJ2f7Fd3Yk/B9zNEykwEyhpQJ4i7IGWK8V4SSOXbfX6UPM6Mcqo4bqlYyiQR4zj2MSdapJJgqbz+SgXSo9qvcDfwd5kIzMRbfpWdpPz5xPXHeSqIyMp7rrjLiG0ct7zIIq7x+yL+caaC0PqPSKTK82QFktec1WP5ikvlcdEPWavMEEiSezxf9+/bmw48/EBlGKrfVyNQjUA1AtUIPEkRqBJIT1Lgq6etRqAagWoETo7A/ykCaTrq2QhwqhCqIVP5UPrb//VJLOKuic16BiC1OnPhTsafVltseMewp/Jz2kEIlgXR4gaCDXzUcgEcNNNcAklQzs16ucHQSsLPChY997nPTX/6Jx+Kv4+heBLEMstNjkcQKECEkLRA0AAsHkZZdAvKo899/vNpK3ZaWRFUbO55b2SQsxEbxBar3DAHgRSZd+wptWWTmGGj6H0IvE+Z0ap9SQAcAJRseMGZ2QFnoCs2fWakogjQLq+WWJk93kttmcve8bb0W7/5trDRKS3sZjZXP6cbV26aHkUg/fhn6f/74pXsQ5vT/L6Fcd6de3ZguTWYnvuMp6bLfuOVAQr+61evS9/87vWpASXBu3/zzamzDgIIi7plq1amAxTD/uIXv5bugXxZeupZ4EANac+ezenlL7g4vejZz0g7tm1Pd9z1YHpky/4A5ofZ8D/1/LPS4t7mdOaKRek5z3xGenDtxvSxv/tsZGq+652vT6sBi6+65pb05a99I9UQn6c/9Wnpta9+HgqnO9O/X/VDrrUz/d673pJWr1pI/SFAdwDwO9esT3/00U9QOwGAd0Ff+pPf/+/ptH6sdCAk3Fvedd+6dONdD6XNewfSw1t2Ysk1mk5fuTQtntuRLjrnjHTRheekm25/IP3DF74J4DiZPvHn/yOdunxBuvOhHelj/+sf0gCKijZqZ6yEHBlGJbAHNYVA2Ytf8Pz0a698PpZWx9InP3dluuWeB1MT2a2vf/VL0/Ne+Mx0+VevRr11e/rOx973q0MgdWcCKQPW+asqhroy67hAAFSqWNtDy0BtyBx31g0Zoq8fwnrMLbeHmd3Xk1744helrVhnSSAtW748bdq8IciCQcBhQVsttnpQqIwT9+ZG6pTQb7RLbAS0OUJtEomIljbsr1CHnHb26WnLzi0c4xEsuTpSD2qTgYP7Ui9ETT0Ez+FtR9OOLYPp9LOXpU28b5R7aEUSN4oyoQ4CoX9OL/WRmF8AFhcA7gswLl+8KAjDBsZvE+RJgISAaUwdaQf1anbsPQhQ1JSOQiINkMU8AJB5CJA/7B2pdaRyJmoe0e/rqYEzqyBHnI8cN4LSowCxE6B3zYBW7VhfSRIIhFlU/ij2bMqAnGfCuozYdVCTohOSTdBfCywt48KusyB6hqmj4rFbyZiPOh+hRkKBBPAlcBtFuvnZr57fNnU+KedQfw4Cgn8lkCdh1gDRkmtgQWY71/E/jz9Ly8xijh2CEO3EutD3xJxY1Mcq55qwOgTMU7EikSfYmi34UMIwXwVoCcge6gvUeNlOjbYnjv7tIID9KAorv1/OmIr75D6CMOP+d+/eGfdkH1Ix4udVFo0BmjZyjEmuRzLm/jVrQtnj/TTRl7T6HOdamgHrBJmGGLfanI5y38P0PWtAjWLbpkXjMPfoedsgFr1P2yyTL9RLMmbEw5dzvvfvtWoR51dJMEkur6OhqSYtXrooiJOwLwTI9no66O8qikZ5dmVi1hh5bdkisAR3/d6xJfgWSrB4vk3GubSIHMKmMVvW5WeaZFi0E8eJfoe9nI8LiSzPIxlXKpFsO/uWL2Po82ocoN/3WUsw319Wy0lcahOoos92s99twMrR/tvY2Moz7Diq3aOpEfDf+NjvvC6vybj19c1Ne1EeTVIXBySXcQ9wzti39pA1j+aj4pviGPYTweqSHFVx5nX5LLZf+Hw0BvaxIyg7mxhvWtl5jlBa0a+0j2xE7VML4t7RTd+aGmN+7UFNdYj+0B/g6vat2+OYxyG8wrKT4woqN0ACdhPXRbSZhJUE7dZtm6nZ1hvxV/20YcMGFFeMM8aGj2iFJqefsipINd8jKWstKq2xjIPEk6qyVactB/C0ZtcghnAQMytXQGqNp4cffjjtugNC5Al+Le85K46o1rZUI0gmCX7nOjWQvNrNSXwLjwrAF6B3PWq+DtRz/cyDZxxrTEu419nMlc2qKVrr0kArK4zl/WneU89Os+bNTqMcT8sybQC1d7XOnKB5JlyyctK6gqpKom0hHxzLAdRGrRx9YCXCc/0vFcptzQDrWnUxz45Rl2YKK1E0dSjUjmKNejjthnydQAbrjKlKROB+0nOztppi/XSY9mxn3baQvvwMrCxXbUQhfBC7R2ondjEWtfHbgbK0vaM33U/9stvm0Kfpp7u7+9MRSCsJDwmkrBjX4jOT5I4Z5xfvK8ZIEMAZtC7/xVxonH0IVhBIZRPHnMt1+XfjIZFkvbCybp2SIImEkgzzc3WQF64uQ2kV4g1bljUgQ0rCbDLq/NGOBKyVPj9/1tHUglXvrbfdCRHMfMbYcC1yzPHttRZgvs/XuIfCrtbrcs3ZBNHdg9JuTn8fyRiQ2bxnwvuko3i+UmGkFbDXMPN1hqA0jekEUVBJID1eVy8t1cq/SSD5mlEeFX/wOivJj+hrxVxckg9txK4B8nsjiWcSSFMoBWex/puF0v24DgTM0XW0Yxv9r5f7X8I6or+rVY/sNLxrbzrEfLyV8x+hztwYSqVJa6yx5p6gH87COtG6UaNIhYJA4hj24wY7qipf24K5x/7o9Uj8aXvnV8kW78dYlOpV+1GDz2rm7DbmVdc9qpGmQ/lkI2ViygQTu1XYXbMfCJKxiFFp4xfjXTIjd5QY9+UrDlVBvsWDIY6eXyXx8vMIpPLYj+rjxr1o4sq9RLw36vwVx44tTyZEc2OVZy1t7mbeOkP4lPXMyvPG1+iz+bpLRVC57gilkP067PdUfZ9gvx6PPDph2X3i3CcuL7SNvLJiM45bfC2VTdYldJEbok2vh+ePz6hd99/x2ANWf1ONQDUC1QhUI/BfHoEqgfRfHvLqCasRqEagGoHHj8D/KQIpwCY2RuLWU6zS77z73vQXH/3LdNvtd4clXQDZWozxhnE2eNr0WGj7uACnWZv8TXDMV4CfhdJnnPeNa33EhkvQKgoYF5uLnOiZgatzzz03MqHLAsfWSYhsQOsahfVczqydFZ7oNYCJh9PVV1+b/u3rX4+NgxvCMku/zOj2Oq1zEjmQBchbnluFkdniFqz3PoJEUsnBBlF1lfZ1sWnh0wIruRZN5IECBgAqejw2siqq5s3tTb912TshWd7KRhSErrBb+UUKpNiEFdl55fde2ygA2NU33pX+8UvfwpJtfvqNN7wsrHeuvu7GsIo7xj194Ld/PV381HPTFV/9Xrry2z9M9dR0ePNvvCF1sKnuJsv6nLNXRV2Yz3z+yiCQVpy5Oq1+6vmoRZrSyoXdaWEPRB6bZO/t/vX70t996nMoPbalP/3QB9PTz8GSig2mLXnbvevSn//d5QDz9ek9l70BZcqZ6eprbk5f+uo30whIUTvKpGdgf4YxTbrt7tvTfCzYPvS+t6VTKQatrcSRobH0mSu+kb7+/ZtTbQtWawBKb3zVC9JvvOJZqQ27PUGsKcDgUf7deM+69IWvXZv2YHH1zre8Ib3i2atTa2Q1p3TdTXek//VPXwMUrEmf+vD70hIy4q/47g3pC//2bUDK7vR7v30ZpNeCsG371tXfS9f/+Kdp9bnnpHe+4dVpbu/s9KmvXJW+d/M9gAgTqY2aCy95+SvTuo2bKW69OV35kXf8yhBI7X3ZlqwkDo4B6glO21ZlLST7oECgNl+11EGahqTToq4ZkkfrP2v5aKs1NXosnXXhmakb8HX33j1hSeUnBbHbAPPt5/uoSXI2qrL1a9ehRmgPmzPH9dCh/SiRBqKeFt08nYbybTsZ+22QKsMoTcaoZzFJ8fZlC7vSHICfTgiWxuMNqaNmdnp43ZZ04SUX06/WQU5uAsgBSAYEGoDcsuz3maesSOMQoa30hWUo945NWnOMehHUzpkOC8wEoaAdGrWKBOCbOtJd2DAe5ndzFi5Nh7FU2007t0IaDmO51zO7C0szakKhcpiL2spcbe+/nFeOcmxrqJnZna2LUK8Bfh8+PABo2BGZ9+MQTLlYOWMSEsm5zLiPMtbCTqsf6z2+7kW9YTuMAng6Vju5BoH6cm4chFiSAMl1mLICpySInH8EQCvBFI9VzlkT1CQz89/5rySQrGEWagFaQoA+AGHOl2vKZXJxCCtAyaKcDS5hkJWSDfQNVYqhKlWZEHZ82TJJ7GUBNWZmz87qkNKOz/cNDhwJ6zPv4VnPuDjs/STW2tsB8QrFmrHQZtD5XjA3+ijnGvX+mDv27NsfhI3Eofc7m/Z3jm4jmz6TaU1hjWfNqGmeNQPcw37rWBGvoxAl9m1f7dTl8fhm6ef21DoOmzS1klrEaasqsEpsvBft+UaHeD8EhmSLuHhnr1Zs4wDoKJuCvAKMYh4xzsci4782CB6fq4LnEhEeU3WKbWPNIHEsf/YZcQR7NBUtEvgSSMbVezUJQmIqCDr62+HDh9OBfQPEaFbYx3ksSasZgpBnhH3Ec+W6fD7nIKog0wTqPK7kjio/a3R53/uxavQeZnMeiZJmgPkWrJ727NrDcw7iBpC6JLMOQA7Nxw7L5A/rVHkfodzi816v5/arig4t6vbzftvclzEPJZaqX/qS/S1qDRWWft6rqi5rKfmKz5kwgq+q6jZB5SXLF3FvzDfU6KqHCNK6sDOUTVgpUsPMNhOEDSsxbSEdL0UdlXZUiGEzRWx8jkkgSXZmW0bBW4nM3WnPTm0x27Ak7AxibRM2hAEaY6+mEml2h9aNTRDeG4NYHuZauuZ0pe7ZkN9zsO/cuY2xTO2Mu554Amlpz+m0ozVoIpc+Z9ALGkP6CYKGnZ2EjSoWvtYLhkbmPWpu5p0VxHOJJO7xptQnKWG8WJ+NQePs49l5BBu7ORedk7rPOz2NYRtorOLZ4fGClMh1oVRfB8GiooJ/6qYbeZ402u94dliLp/w3S1JEwJ3nRD0JHnWC9Jx7DLXvFOA97+R4kOmc5jBzqGTjOCTgFOciXSf+aSE2gcXuIfqGJnfnoDCZy1qtC8JzMf2wlj5BJ0hT1B+L5ICG1nQfhMs9i7rTrkV9aT+E0hGJBsaoqqNI8imUhiOQk1m56ZlOvCpJpPK3JaAd9XsKsL4SfJf0Lm3I7L8tkAdREyfszHL9nFjL2mR8X4fyJdZppZpF0sZjm+fBnyZCeMjcxhxrDaS+RC01LIHvufcB5jTGCeTuJA2vCsf3+97gFn3ZRvyorZ3ra2s6MrxJ+mmirltf6oM4bWHMT3FuXCqjLpAklFcQJFYcKl+L7Zev8wRJFffxGNVJRQA90gm+YebzfvOfJZBmCDuV0MS7g2SKtfdSAylyvph3id+4JCVx1+a5hmdDJ/N37RTzE++d19maTunBqhLbZu1tdw4PpL3M4btZr41AoE3zrJ6SWORYKu7HtMgt2sZx0xDrItSpxHSSNcckgZDEaFQYicI+LAiNXUnwyM5LpBREoO8t9zAq7uv4F9SRCivfo6JXok9aToJkpgeWKqSIViaQjL/tU/SVvOco9hL+LSJcEEgFzxLTQUGC+tdKC7uSII12rdgz+PPPI5BUa0XXKski3miETrweSx6VVn2ZYKocYXGgmY8G2VX8NGONKLnmHrLol84zldd7Mon0iwikiE5hQf6LCKQggO3/3Jvzm1bGO+++teIeq99WI1CNQDUC1Qg8WRGoEkhPVuSr561GoBqBagROisAvTSCVx5vZMGbk1KxAFTs1oUCale67f036yMf/Kt15173h2z4FeBQ2PEVx4pzByT9+r3rHvW8Tm/AGgFqzv93AZ9ASGyCAv2Ms8JvYoLda24jfz2SucRzBo6Vku3/0L/4igCBtRTIom/Mi66PWSM42ryVD0OPvo3j3FVd8JV37ve9l2yjPVxQR97OSUkMA1bkWUs409V/5ikz9Qqk0xfVb/0gCyQ2mgJl/j22imzr+JjBbeocfF2Dgn6C05z0Vxc8f/I/3p9f8t5cDdmoPYmZsrpH0i14nbwZ97wjg6Xd+cnf6hy99Oy1bMD+9/Q0vSqvPPyXdg0XY5Z//Vtq8YXP63ct+Lb30Bahorrg6/fv3f5oG3Eip8GJzffF5q9IHfutSkXAs7H6WrrjyqnQYG7lmCIRLLj4/vf6Vz0krUabU8plxduAPbNiV/uYfP5s2kxX+sY/9P+nCMxdT/wCgifu964FNEEifT3XUT3rff39TOuvUVek71/w0feEr/062MXYfHKPJnS6g5NDYcFqGAulPP/CbaVl/P7+qS3fe93D6y0/8U9o1NJXOOPcpaQ31AM45ZUH6n7/9jrRyPrUc6EvW25qa1ZhuuHtt+uy/XYNy6mB619vemF528XmJWuxk3aZ0zU9uT//4xasgLUbT5//mA6kPtc3ffuYbWP3djJXeU9Iff+CyNLeZ+2HP+wNqNP3T5V8GZO1K7/31V6fl8+elT0G0XXPLmjQNOQKuntqomzELQEdQ89p//N1fGQKprb8p29QVxIEWZiWBEEqTKBgPQIMdlYD5dpRFTZAHFpjfuGl9jM8p2qQVMmnVGaelM1GM7d63J3z+VXeoNurCNm5u75x0800/CYBYezGVS9bvkarw/KtQAAzTDqPDKD5Q7jwLK8G9AOKbtu/AvuhIWnXKMuzuhlI3Co95HQCZWFbNbulOtWMt2IgcSQ9jDzZMdv9yFEsPPfIwwDd9Y3Ffmk+NKvvWOGD2bGp6SARu3vRI6sUG79DB/aEGmj9/YTrKGBiEYKhpaEtts+elH//szjTEddCNE7obAHzsMLEqU12gjVaTVnL8Zd78uQESh8II0EZFj2NUUFAwVeB9N6TZBDVbtEPrpGj78PBIOrIXNUUr1leSctZLAsj28xag99UOSZaz2jNAZK0f26EDYMu5pySBot5UoQoK6zk+kxU+WWlSkjklseSxynmwtMgUUBfnCXBE8FRABha1rC8n2DnKNUetpEKp4lfn2Ub6gnNyAKpYZImRWduOJgUM1sIq23uZYb2AOhv2A+2tPJZESj3EiPWddu3eEQqRs844PSNUzKGqYASgc/K+9ZyyeirIJJVZXgugt+P3hp/cFDWTDlOXKx/ntDi3da78bB3nV3E1xr8RwNUdu6ldQJ84Qnv6WFLVog2eRMzcuXPTEKo6iRvJE1/W3Ak1EVnjviQ2jPMgqlTjIBljnSHnfbphau9tzQodLNskFGpo30zGTYQt5jLqyagY8riSqB6vVHZlVYsqo/p4Nnn9tqeE0jDPl7D6g5Ddt2+fj8SIR/l8UzEpKB1qI46jdaSftW+UzxgVa0E+SVBBpnoP8+f3x5y0eeuWXNOMxsvqYKyy6KNNnKMHsNU4HSe7f9+efbQ5DWx9vkhCGM+1xAq1UNjjFf1PSyzJBX+nAtH3+pQNUJS4GUe/37/ncCjYPN4UZK72cUHO8Bw2PhKLxlK1V8xRkaChate+Z32RxiA27QP9PA920qc8n0q4ObOptWTSRy7UE13M2Go9OcY8pR2edYoOQGRPTo4HEea9aNnoMQQ6PfdmavSpSmtnvSB529Ken9vjQxMoj0dSJ/E564yzURmtj37ZxXOjG8J5AGB/4bJF6TCEnuqcDTfufMLXmUtmn8mwVXGSFUdZvwKhLLCLisLfhCLQv3G/jdxnC8Qbxr1pPnPV07HU6qUNm+mnjOoAroHFA3YepQ12UiOw/bxT0oLnPy2NdtA2jL0JFC+qUlUOmcBBJ+YrJBEob6NfIXsamEcb+Nru+SHoa7ASrOd39SrM6VvWXqrhudxCssUY/XKSnyUmnReneZ99wfjXcA/lnBW1j0xq0GZOqkLikTl6inXfso7Z6Siq4GYUzs0wHarKjvH3Ua5pL2TpIMqS9e3Yky7nedY/Ox1oaElDzA/H6Eu6Mpb2dY4RCSTPab2nSlA9+pD9rkhMqgSrg6At5u1yvgyb42LuLY8T81JBBqtGktwMQLwgKSTZAvSXjPNcZrYU5z0GYaHyxSg0Ex9rIM2ZPpqGefauXb8xk2y0tf+sXXmc9nMNWwPRFtZzjAOVSz7FQuESw6IOa0LmMsZ6FwSvdZFaeX4pu5NIOu5412ZQJa1xsoe5lFdx5TFPYoQqa9KU113Z6U8mkGbUNTMfPKHwL2OWkxYKpVLxXLD9WyXgaauHWe+pbIxELGOei5hC6EwnNWjT1uhjypiEEB2bHqO0V0s6o3teWloPKUyNtMPUMXuEdeU+5poRkwlIchljPp3gOTDCc3+8IGeznWC+m1D5BQGSCdlG6/3EP02aWSV4nY7JUG3xTDRyfHaKeSCa1MQLEhzamrsYR8zlDjjrp5ZKpFjSV9RH8kwFaTRDdkimFCRM2Sf9W9bT5Pef+P2JVigJJPcZJcH0895XfmrGsrA4bvn7Wp4LOR6Z4DqeO0fxfW6zExRRuU/Jfd7XzPUXcZVIjOv2b8GA52dGSVBFnaKZOFir6sTe52TyKM5d9Jvyeiv3QrH2KSyKPX3+W0HgltfnuSD3crtnlZhJEjvu+OmJgFa/q0agGoFqBKoReNIiUCWQnrTQV09cjUA1AtUIPDoCvwyBpAVM5Sv78Z/YSkggTeplDViwlyz/j//V30LQ/CBAH7Pbo7aGS3k2D+NkiudscItBZ1sHi9o3C8CxuBfICBKG7yWQBCLq2fwKAOk5riLJv5X1O8zS/osPfziA8Tmz5wRhkxVNgFFsIFUMaWGnjZTXsxMg+DOf+Zd0009/Gioib0U1UFiWcH0jAKFHsNEQfPMVWaUFkFCCs2YdCiyXdY9y7RCAZ67T90pu5E1Trl0iiOJLYCNs+vhdI9f47Gddgv3eB9M5Z54Wvt21RbHZIrjxmcfbCJabqHJD7rlGASCuvukeFEjfplZHX3rLpS9OZ527Iv30jnvTVyFCDu3en37/PZemZ12yOn0RC7sr/v37qQbw8fTTT0tdEDFnLu1Lr3vFJVGEdvOOg2H/9rP71kb2Omm/6a2vfWF6xfOenjqaqZ1CRvH963elv/rkZ1AgbU8f/vCHUCBRK4Ld2Cyy1e9Zszn98cf/OdW31KcPvPc3wiro2utuSld84xrUKP2pp6017SOL+4A2XYTmjMVz0x++9x3pNLLPB4en0qc/e0W6/ubbUtvchemNb35ruvyfPkWG7Eh6/cufixLppamFz1jIfZLN5g13rUuf/drVaRdqmXe//U3p5RevxgIH4JxruebGO9Lf/cu3Iivx03/+rrRyyaL01xBI19xwR1oOeff+974tLcICZwgw7Nobbk9f+Rrk28IF6b1veiWkVm/65BXUaLp1bVqO4qUWkG47NilHUbTUBAri5gAAIABJREFUA0B/628u+5UhkLoXC7BiBUamrQqJafqCxIHIRtRYAVjzqwXQL7300vSVr3wlgNU3v/XN6eso8SSS1j6yNpQnz3/JC1AR3hn1Nc4///w0hF2Xdk3nn7c6bRJQRU3TClAygX3ZAiysJq0vRk8X1FncNy+s6Q4f2JOWY3s3C/D8CGN4zvwFaevOXaFYaKqFcB6kUP3YkXTRWaekWSpojrVBBA2nTXt2pc0oBIYhMbXesc7KssVLABAZg1y/pONSFDDHAU1vvuX29OIXPysKbI8BmM5ijO1HHTQhyEotjBGyltdgf7Rh+6E0i/pWo4NY6vVmezZrs2h9paJqy3bVB4CtfK99lQSB84RjSssvfzZWKqxUJZlRK1kwADHhOB0fASi1MHyoHAD0nHMknRkMue4M16ZSpFBJOGa7sLorVSSl9ZkKMJVDAmkSgLUoNYYHhuN4c3rmRK0fAS3/Hu2LXZU/TwJgOe9IOPi5cm4IlVJhYRcEYSgw8pzm/JgtQEeC4AhrnuC5VGwCiHJuOeywF+N3rQDqqnjKea4JkFe1yIqVy9OpWHoJMM2SAA/ii1orKje531ZIh6MQBZKNoXSwrhCxFEiKflrYSYVlEnO+ZMrPbrs1LV62NAitUZRBq88/l9jbt1F2ofhSOVVP++7HDuuR9ZsAUyH5nGeJteow52Ut4FQ+tTJXqZyT+JJ4GTyc61I1YbkYSQXWpZOkQdUgyRLEXwBaxAKxVivEXi+1nlQ3eU+qCFToLFo8P9sfcs4ghiAVrY9VWrd5TGPu37StKwk470+i5Shjylvv7M42biqr8vNkKp5jEph+L/htW1lTKAiOUFFQE8j6YPzen/sZg6PE2GfR2WefE4TKdT/4QRy/FXLT52CulTUZBKg32FAPYekTWNLT5xXHDGIIxZe1jiYB/PtQz8W9SwbwTPUY+wC2ra2krannt8+NAPAf59gep5l4e03tbSgOmdsP7eW6eWaXCRgSFBJIYbfHZ7TXs5aWCjTtNV1HCPIvXDQ/npMSQBs2PhLn8Z91znZCRvuKUvMA4YJ/zZAmrgN8BsxF1Tsyqs3haMzPtuvOnTvTBRdcEO+1htWiBYvTjh07sN0ciPE1b35PtPX9927Ctgqsnb66bMly+msNaqMdQTo7Fy2nplIrNn533nN3msNctvZHG57wZebi7jPDsepYHQ3ImAo7XsbLLKw48fGKZx5BjPtqIIZtjIm5xGwRpOkKxsxK2rIvlmbGEntdCOEQ0qBwgUZJ+5nXG09ZmJa99FlpoisrEFU1mQTTyliqYV6vVwjO+2cxzzSy/mpgjp7FGDmOSq+G9j8+zD+IepVIxkoS4xjzsARSPe3IUWIMhZKJRY99LcgXAXl5jwLAlZB0vVFqKwJctn4Zzy0Vps01zFPH1c74Ys3H/0O7p4OMeFYlaRt9/Z7T5qXN1HY6BGg/xrwgVaZoSqza8w+iNg0itCCKKomf6Ede1+MQSHFGAfQCeI51nPO6RFDxu1D1FnNYOR46mdvjs5w/1EEznnN5DeiFuczLtZ+IOx2uhmO0odZqh0DqmBxOB1gbbdq2g8QWDQtd7DDWPY/JUCZgSUTQvtoXho2hCVleU9iAScQyV2gTzXvbmX/6eb53z53HnEbikskFAZtLakkk5fkur+nzsSrXnE80gVSpnvXYlrjTPtR9QDux7eca9m54JEKl7aAEZyeJLx08nyUr63jGqv47MnGUNd7xNIzibWJoJHVM16eV2HKeVw/xjqryMEkGe1CQ7uC5vZ+TjFGb8DiW0QPc9qR1rohrLq2XY6HCyx+9JvcmDcbRPY3rG3435YX6OX/PfKjqLkgdE1tU0CnhIp5t9a2pvRl1JHOkzxfHoX08+npBuJdndZ8QXaL46pcgVmLcF92++FL2OftfpnCCocp9bYYcySph/1ZJjFYeqXzvyccv36PtanlMyaNMn9k36OvFeUpSZuZr7Hcy4W19trLvhzo7PnpiHJV9y3XMifNUUlImvzy+CunR91oQVhVjNO68qIP08wgkx7GJDN5XqRBzjbD11p88OuDVn6oRqEagGoFqBJ6UCFQJpCcl7NWTViNQjUA1Ao+NwBNGIBWbAjf0kZ3mdpZFu7YkoCxp2w6Ihb/+u3Td969PwwCUbrJzFrS1f9gAsyl0Q699gKBYCaQKKM4CBJmKbPUiYx9wZApgwp8FxsLmCbD0GJu6shaIGev/84MfpDbBSizh+gPw6gYIiyLzAKGhdvLSOPYImatrHlqb/vkzn0EpRQFsN7AWc+YNdWTSl3U/Qh2gmkBthaCqm47iPtwIekAzPv1ctnsBSAk7JpVFJktqycO1cs4ATqP4OH+xgDHnnOYe55Ah/853vDX99rsvQ5FArZAgm8qN4YksvJNbMo4nIVaoDMrvR8kCljD5hy9cCdA2Oz3veRenzrld1Bn6WVpzD3Z0/fPT+9/9mrRqeV/6PITSV7Gw60Zl8yd/QC0fdp0tABldvdh0AQzdeueatGUvtlrtvWnjlo3pnjtuSq8HcHrdy56b5qD6sPrCvet2pI+rEtq7L/3Zn/5xuujcJWFvUwfwdPeaLRBIn04tqEzec9nr0rkQBVd976b0pX/7Tjr17PPT86iTtPb+u9NNd9yVBkcG0xlL+iCQfjMth+B54OGd6SN//Unq1RyleHlH6kV9so9M5GkAg9NXLEx/+L73pMXzegCusjf7T1AgXf61a9Ke/fvSb739jemlT1+d2lRQ8O/qm+5Mn7j8O2kKYPizH/+dtGR+X7rutvXpbz/9hSAonvvsi9NTVp+BcuJAuuGmW9I21FTPf+bF6Z2veWFqpf3/8avXpO/f9mB69kWr03Offn763g9/km695yEAiOb03b98168MgdR/ypwAys18zRZPdaHg2Llt14y9iuOiAeDf/uPYcez53rnUj4h+DBExiP0LfjhpObWkOmaj6EPVcsdddwYA6DhrwALqMITiNASL5GgTpMecedRJAZiVhGkHNOnCMqoRoGsBJI0KkVmcs7O3P21CFdEECDsxfCjN72hJaJtSfwd1mAAYp0ctSI0tFuNs467tacchagUB7Eq8uMlfuWgJx21NbYDR81ACCIjef/996cyzTo9xsGPbTuoPdWJTNwpQNj89tGlb2nP4SGpFhXTbPfdFEXI4p1DozFveGeoBiRIho4EBar9AKtXVUXQc0MmXtZRUqkyMAYoK1EIGTXGQFgjRNsAhgRMVDPVku0+DLjWSDV/WLCpBljrqvEQmuoRQ1IfRosu5UK4kKy+8HtsjSBXeO4Gq5pgAL9cyCfirFaHql3qO34CaT0JoiPFSg62Pf/fnKdQDpWLEdvX7ksDwXsJuSTueChWloHTMsbpTFbahKi69lrZ26j2pGuKllWfUqSEuZd23IP+Zw5jC0zMuOZd6R4z7Jq3+cq0j28a+YNwCuKafSPb6u7LAeGkLanay4GEdaq8j9M/bKRy/iGSFdesfCdKlgX6k+ubUVadklZzzaDhqYV935Gj6KSTzfOopPYIFmQpVCSzvYYK50HlZ28E9e/ZwvdmqS0u7IFohe/w54sz7jg5C8nGtWhlFBr0AHm1km7RAdpuAILEjyTeAVZ/v8flSkkQNjLtW+kUJzvneNWvW8dmmiJtt4ntbyZQvFWZGJiywOL59JyxWK+pSeSz7p3GQ+Ah1En2oHLtRZ4l+K1rexvPDGkBzAYnXrl1LAoT2b7ke3/Lly9LRIQkm1LB4iHks63rZ9xoAW7UntA5V1BSyDhUEucC0x2suSL6BoVy7q3debxBMqp5UKmXwHEIOdYjPZ8dMqObol8Z1ZBjSk8+V9rMmjzgivCcVbK4JVIrto86SYHG0CUSRx7IPSmzf++C9+ffYofZBUK+lPorntX6gajPrZEmseA6t/lo7IA6t1YZN4OrVq4Po20L/UDnnfHbrrbeGMiYnqRgGiOnW2rD7e4RnGnwL4zknfdTCIkqeaRl29jnnpPaeDuzuNgYpFmTU7bue8KXmyu5zc/Y/84CKLNUlvo6j+jUN57j3K2nDuGliHu5jDl/Bta4iqWMBA7oN4qXpOO0ZNAHjIThjSAEt5bjb3cy7x7DjW/XiZ6RuyPhZqBI7GIeNwzw3ePZPHaEvMt5VAU2r5iS5YhbzUi1zYq2qEJIQsioqzx1qxp3zjqESEnhvkiSKukkZSBYkL2vquHaKfs1Xay55b9mKLysBAlyW0JFwYo6TcDIpKUgu5lC1VFAKSb3hCBqQzawDrju1Kz0AEXZUq7dQdge1GARK1BODfI61mzH03IzhGRDd4xqjgkDK69SidspJwHT5ntLWrmx459LKVwtkpmRnY7MqFAgnYhakVeE7V8fYECC3Dk8mkEhQYAx38qxpsR7cxBFqfW0iEYtaa4zXWtS01u4cNSHEGAXr4SJcoifbagrcmwoV118wPraJ5WzsMw2MjbmMnd6+fgilnkj2svqVNYGCtOMztlFY653ELJQ1jkoyrXyOzJBouSvMxFDSoDK+JclQWuFVJj3Zjz3zBG3lmrsOZeYLSEp4yvKlkYykuqeGb5p4JkkwOXdYl8jEr2FIoyODJgyonCNBgWFaw36jlgSWOusT7hxirTGeBvn7JuqXbawZT8MoDZtY70ggHedZ0IAy6TB7jGFrLdJuw+w1Jq1lpG2tUxtEg0qtSMpw/+KaKdSaPs9NgLP/c2d+bx0l2qj+GHMRax7no1Zqs0UCWhHTSCorCMioIcYx7etR28oxZCDlnAoSq2jwghzM/Szaw/nBNxVWemXfjL1BeZCiU5ZtUfbR/4hAqnxftHmQQrl9gxhyrBQxcV0TSrYgYdnB2OdmERH3XIWq1f1TqPKC1S3JSe+Xp20ka5wgknI/yrXffFUSuCdIshPEUfmeyvHnvFf5uXy8E33S9WQcK8ZPtuj0WbX+hmsfNY6rP1QjUI1ANQLVCDw5EagSSE9O3KtnrUagGoFqBB4TgSeMQHKRH2v4kkCK3OzIJ3OTfM99D6Q///OPp1tuvT0yxlUERfZm4evt9j4AAYEHwUnt39hYuOkOcohdSknYTJA9KGgo69JBwdx6gCc3caFqUnkAGChY97rXvja94uUvB1SaGxvRTgAuM50FNcti6eqBzHRWeXT55Z9LWwC0c20ms9czaKA10VFAB/foZnl7R5FB5zZXwsiNZGQS5g1J2KJE/RXu3PonZGXHMYM4yjBL7K/dHMYmsdios6k89ZRT0u9/4PfSa171siCPtGkKBVLY1/3nCaRyU2pR+WtuvC196kvfIOsfwEf7IkihMZDzvtnz06WvfEl6/sWnph484z9zxbXpim9+H4KoNV10/llkvY5gJVabXomVnpZ23/z2D9JVP/hpqm2HLGKDB82X3va6l6aXPefpZFeSac/O7/5Hdqa/hkDaAUBrDaSLz1tO5jEx517ufGBj+r//6p8ic1sC6eyzTiMr/qb05Su/nVaecU5625teQ1b1dPrm1T9It915e1o4uz390e++G4BjYfrnz30tff+GnwJkd1MoG8McQRLAg8EjB2mryfSm170q/RpEVlMA4MfTLfc9lC7/6ncgkPand73jN9JLn/GU1Ez4BJquu/mO9Il/+QZ9ZSL9w5+9J51z2sq0bu9IuvzL30o/u+NOrI3omwJO3I8WS0shsF71kuenFz7tbFQJQ+kTX/z3dMMd96cXoGp691tenbbtOpC+/t3r0q0PrE9f/+j7f2UIpLkregBTD0evEZQWIBXAOECtiFzYnnEVhGfOuC6VJKeffnqM3X3YwI0DXll8XGJi/qJ51IjqCMDgvvvuS4sXLcW2DWsWQJeH7n8A5VEftn5kddMuAS5jO7X/4FDq70UlgA3eRResDvDuACTL3oOHIQHnR59uA1Qb3L+bDPYjqa+tIY0f3p9WLsYG7BB2WwA4e7CembtoYbrvkUfSQbis2T1N6TxUFdbNGcYur437WLJwUfrZrTeHwmQ+yjAVIeOA3n38futOajZ1z0mPQCgdhEzqRN2wdfeuuLaOLkD23kwsN1L7Q/WDNcj2U9R9apS5AaBUe7o2am5Z82WK7PojkFAtEGJtQSKo+MmAvgTEvr37YzyrHnGkB4FH7IcBXZ0Ml5Dlb1b6jh3bCsWFc91UEHuC785d0whb2rtRw5B9XrZROV+VXz2foHxpcebvw5armDedQ1W1SDB5zPJzZf2ieBBYH4N7MjtZIsss5kyIZ2KrhvkqasYxZzYzZptpz1B4Ar4Hua41lCQ5yodhxoXZ72qhXv+G11EDxCLnkBlhZZez7IMsEhgqrG+EcAK0KcBW58ggvazrIa8OaDcA+HcPZN/pZ5yBfdlA2CY+9OD9aR5Kj3PpA76s8+MUHFA1wND2HXvoVnVk62+L+h+H6D+eZ+6cvrCZ1BpNW0KROTPCu6ltk1UDx+P4WmtJNnndkwC49SjVerAr6+xspw7bQIDvPquOorrINqhZSWVdnaxMdUqaYmz0pG1cg8RK2Y4+h0IrwPm837DvIyM+kyG5do/HkNSwRtaqU08JtYl1pCbpe4bPEkFgW3GebtRK564+L/4uCeXLek2LUPcNolDy+J5Tiz/VWI5/zyGR1Aex5GckkgZQtVkLyMFt3zWOkmU+f32/47a00lMVJLjWjgLAa1XtNITiyL4lWWOsx5kHpiE6vVafeV57ByqMqNuFj1ep4A2CCqDW61SdpgLJ80hU7YX8H+dzbRBudYXaWMs8CavtO7ZGnzzC+O8H/B3EClMlmcdTFdjXh1oJv9KDzDPWRPO9kk3WdluxYkWAvCq/SlBxy8ZNMQatqbSf5Act83qxQNN+8dgY5MSA9qop9UKY799PfS3mi0uefUkAqaPMkbtQST71aRfFHLTt9n1P+EpzWc/qPHZo26yTyOqFEnDWU1LyqJ526QYcX0rfXsG7lkAwdagE48lnDaLGSPTJCm91LFapcjVzmL+TsZKWXnRuxKHm8HBqYu5L+wYhk/gs66062iLAcwkMLdLEz4NgyMfIhnO0NSTXlG3O+J/W3ov+IIAu2SNebP+M6kyC0EWkvCePYF+3do9JJw3OPXHkDO6GeoK+My3ZUox115zC9RgVhgppKrWmR/q601WnQdb2tIY17jTj3TE36jqusK6zr2bwu1CFR43NE6+SDCt/U0lwPJoIyXNBCdbPvP8kAmmahAjn4zaUaiYQWdMl1svOsaZiRE0k6xkRE9Z70wS3gevtPooNJjaMs44Npe3bNlPbbRDSSKsvSR5tICF8OYbqiVxJJicwaYNnLanJgpzLqpcTILrzohOZNqnW/5u3YGFqw9Kuie+1rR0jPloDqorP5F5xva5d+f5kAqmSrIhHS0Eg5XmftsuynopYca9Fu85EvSDsbBttXZ13nC9asJF99ekr08UQSHOIocYAVBiNeVgbSq2L6+gXNcw32oaO8owf56s1w2pRhdeioB6b4DlsIsjWQ+nI5l1pZOBoGkTFtonfbx3HAve0Fempz3sWVpdLon/t3Xcw3Ybd9gaUjeM810dIVBnSHlmFEXOMdUt1QTiuKri0hvX5qSLHUNuXTYYjhhLvU+x56iRNIDStQ9fMdflMqCQg81yUn8FGOEjToo8G+VLRp0plmDumsr7RowiSYmTNECy/YO/wmOM+zuxVaREX9cAKj78gjyS7ivEUOxsJJBrH/2I/ZP1AEpBCRVXY6do9yj7kvWTCNRNIvmaUSPGBTETFbFPE4Od9Lftb5Ve/LwmkyhH+qPdUEEjRfwsV4fofXfM40aj+qhqBagSqEahG4L86AlUC6b864tXzVSNQjUA1Aj8nAr8UgUQmcGwKH3NsNwI521QgcIJN1jVY1/3N3/y/aT3Fj824FywSLHTTG6Anm8DI4gTYCAKGf4JUbrK0dQtbjQLglDzSWsVNhEBbIzYWmVyySPMx7OZG4/eXXHJJ+sAHPhAAoeeQQBIodi8VCqHYjGBPx0b129/+dvrKV7+SDlBLQes6C7zXFeoAs5VHANnqAUW9n/y50h4kA6BlNqEbD4/t5wNYcNMoKAoYaja5G6FsipE3KRnANyMYkBZwTwLpjz74B+n5z7kEoMFLzYWwc/2jGeopPv+ojZ9ZhtpT5fT+mdcosfrx7felL/37NWzIczawG7oulCRPXX1uesGzLkrzurk+ANevfPvm9N3rb01jEAKJbOUWfOTnINv57cvegmXY4vTAmo3pqu/flDbvAiQH3DnnzBXpFdRMOG1Jf4A+U2z01m3Zl/75C1eQPX4gvfc9l6WnnknWqGAwG8O712xIn/yXr5Hh2ZB+/Y0vT6dhYXfDT25J37n2unTqmWem173ypakfZdG6TVvTNdddl44BHLzl9ZemZgph//2nPpt27jmQLrzwIupQrOJ6AXCpU7GGzPM1ax5MZ1MX5a1vujT1om6yltJdax5OV0JEHTwykF77qpen5zz1vNSihR0g203Y933+yu8T++n0kfe/DfKhLw0DNK3dsDNd84Pr0+YtO4I0mEVb9XE9T3/aBemZT1udupvrAFoH01ev+lEc4/lPPzu97uXPj3Zbt2lLuvzfvpX+5B2//itDIHXOb8nZr2bO0i8kKAQ7zOB27NXSzgGE07ezJVuuCaOt0yMb1kMWdQUwWlMLQAegswhFmHVxBF49VhPkjuSDxxsmQ3350oW6ucQYnuTfsEoV+lobgMnqc85KhyGkHLvaWYqqCIINoyhbTI2WSVROy+Z0A5oBgpMZvKhvDgA41j2d3ZBGg2k2IPUwQPtRlS4URdcCbAzbsv0QAnO6Z6cz6T/f//730hnYPkoYtKFSq8O6yHoR+wDdhgD09xweQr3Wxles8iAGh7mHRgiE9nZA8vFhiMk22q4nQEZVDEOHAM4HAaiwv7O+kV+tKTNJ5r3UeAtWYJIqQ5AKI8MQNu3Gjzo+WAsFocR9H+SeBe2tqTI2Mp3mzs/WZZ5D+00VC420j+BiK3UZVEWofHGKaQbI918msVXZZHK9JPpKULOsv+Z5bO+ox1PMo1HjRaC2yJbO800m6D1nJpaKAvDMnSXB5Lwrgeo87dwkkeq/iajflpWOziWhNmGu18lniOt+xiXnpYsuvAAQb4DjoySDqAjyfGa+83y5Rl5p9abyKwgp+kT0S/soYw9MNJRqkj0mEUw6X/K+DSiRwgKOCVKgdwRLu/gM/Tn6OsTWvoOHmEN+COnTHX3V43tP3rdEXyhcuQPjWmvGvbMr9xu2Vpw3fs/xmiUvuO+FSxakg9TQmUu/3L59ayhjJKQknASBo23o2x6/PE93Z0/UE2qhXpzj79CeoVTXkqdmCTqVNEGoUn9PUjGUPoD2zRAdtTyDJGrKOd5nWwfkqMdRnbMbS0fJTi1VtWkzbtbj0YKtbJ+BI1qu1tE/URTOmR335Of9qoqlJHGModfeiIXdUZQnWjWqQNI2to1npsfz/iTCgvSy79PXSns9SSaz5gV7cy0kLOsY+xYhH6PqfTzWwQ775/YFoao6L0BiiL8OaxTyrI4+yWdHsZmLvhokncNJArMh5iJj3YdadJS5SFC2ifG1gbpFp5yyOD5/lLnEOB6m7ef0zCPTv5PxtD36h898CUDbz5i2Q5aompJM+tGPbkzz+b39JJ64dLwJa67xfNp/8EA6TB22adYw87CMPEztNtv4bOazgeHDaSmqzLWPPJSWLl+SVmJldzc2n/f9YOtjVkS/7C/mzTk71g0mY0g+zBJkDgtgNSOQDIzxNsb8bOaNfv4tBATvI4ydxJ+nHiyDn2aO1zqO99mKGhaSfoMVKHW3GKvTED8t3Vh6QVwkasY0SRBZI4u1QSgvJALy0iXG/oxCJ8QHnIW5Xku1CY4zTaNPS4QEu2RhehQcNmqoG7lujy1AzvFUqtfaoEofBcrjnrhkzoHOEoKEvupnQuUdBsBh4RYWYpxrnJo3A1MjaYp+Ml3XlTbM6U3XrCJhoJu5j4pP03Qkr21wdCjGm8qWWCdVrJVmVBRlQxWER8wLBbFR/unxCKTHa9/K9ZldWmLc+VDyoI3nqM8Ja+wcZ6w1cp/Ow1MSSAaHZ24z7TBnmPpRkCTjY4fSuo3r0iH68rE6LFRpEwn2KYgn64aGU9oMHSd5pBVeJnI8XljsGUPvJ9qB92htKgHAXNTFM7SXeaSHfzVYearEVvnr+AsrtaLtS7KsbP9K0qIyViWBNBOrk+LpfccrLM7yt6r6JJ4zcZTrU/nqQmX+NupznQ+xOZs3oxNlT8EcoC0ZRFEdJP/+tVtIQGH+5dk8DmE64jOQ26xj7q1FQV+7cF6qI0lKS9th5uTRTbvSBOuCSRJADtWgSj1naTqdmp4LUDW3E9+6AdQn69anOx98KK1lfl7HeYZJXBpmDXmEtcQESRWNWHM2TOGOwHwpKegr9FDcWghyaD8VenZtCd5Q4EqsmLzDXiLUtPQB59Ry7S5RV5I1Xqvxi7+pjHyMb6DjpUhIK4jQsh9WqueClCnCXdmXTyZhov2K8X1yf3YdNzM0or3yLiYfLzdgfK+Kzbkp+ktR90sCSSK5sOKuJBRLq8hIwrM7zNSxKxVIfuU4xK20sCuvo3J8/SJCqfL9j6nNVfTLsh9XHkfSbv313z05FNWfqxGoRqAagWoEnoQIVAmkJyHo1VNWI1CNQDUC/z977wGt6XmW5767997r7JnRFPWRI8tWBcuybIw72CRgIJBDOAk4AU4IYA4lOVknZ6VREgPB8YGYgLFNMLggyxa2LMlWsbpGmt5n9p7Zvfdyruv5/m9mLMuERAJrrfP/Wlt79t7//33v9/b3vp/7fl6qBl4egTSYHRxegkKKPEZGn7FBH5+YTh/+yH9Nf/hHH8dGh2TwcaIyYj6LQROQMQrZl0lm3cQL5oQtkoctDlqCgnE+UWXE+yWQfAmC1gJAmadI0CsirrFZ8d53v+nu9Mu//MuhkPCaEkganIXFBCCCZJMEzySKgj/4b3+QPvu5z2bx4bfCAAAgAElEQVQR4BQiouL4n0SQYO8qB9tKcp94/yxqVWAmTjyFQ3lGmgWopu+/6qrwlc8C7H3mMqIWJZMqjRYOwitTf5RE1HoGtO4m4vwXf+Hn0u23vI5ym9NH0KRwuIpT4CW67sUEUm61cnk7rwIunAUMP3DiDImWAaCoC5VV7QCK/f2dqQagsrwE0JP7v3BsNJ0cnsKrR9UCYBy2E3UVm+maPTtTo5GpBHCeG53jPeOAFykNcijvba9Pddp+CX4AWk1yiH/mwOG0DBB44w3Xpi4O7SUePjnUTwJKPX3oNMB+ebpiB7YptNv58xORT6IecG87KpMGyEBjrI+Tk2IV0H2ob4BI2Kr01P6DYXuzZ8+u1N3RlEUsUi9nzo5ELotqyrxn547UJGhN9xqDLDiGVdsCpMMV27el/s4WSC4oTarv1NnRtP/UaESS3nLVIGQDlkTcw6DccSywhsmHNQdorcKiC4sX1Q612HGVCboAahw6eS6NUKe9rQ1pJ3WoVZTHa0mkFgB/c2z8z74kEszt8Uq+una0XiQoA7BlPAlaVANaRA4Y+kLkUEFJkRFM5LlQMsBLi8BZcrJUUK9VSLeu2IUlWV1lOnj4ef5Kvgki/9ubBWOxooJIMv/OEu/fpJ1NbC5obg4a8+bg2gYAZj6ijKBYBiTXnqW7qz+dHx5JLdhEraFYuu2G61InBOCOnvY0Akgv+BtRuIAzlSgPKgH+ZyBwVFT0DgyiBlsMNWNne0cQCp/61GfTtVfvSq0A6Zv0RaQj6YGvPUreo420yNwwi6KnC2uzM5BicwBNPT2tWEa2Mi6zZOyyYbWURTXH+IW51A4AOUU/mh1L9E/yxgAWbZqHowB+rqLQq0bhI8HsWLTuFgGaHAvaWemf4xwiqL3I86uKHEAdJcGlUkMwU7VHe2tbzEW2zXnALfODBKFHhLmMdR7dm7eN82VYEtJ2zje+bD+B+FyBFCRNwQ5UlVQQNFh9SobkxFNuo5YTHs4fzqG5xWYQPMb3a3NGeTLbvczixbLOQ+zVayGI8sbcVzOzS+kf/Oj3MFfUpFqItU1Ua6p4wt6okKMuB2qyuS8jkrx+PndVBFEFYM3Yq6DelgDnPvGJP0k3334H9ViTjjHGjh05mm7DUrKWMvj8K2E/h/2Ylk6oT2qxjRubnAq7VCPRI58Rc7KvNizO2siJ53gbR0nifXPi1D4c5AvAnWBmgFkU/QryOfUwzkdQo5gr68yZM0HiSE6NQYZeQK1mPiVzYwVhx0tiVDxXckVSxzkvu1dG2oZNJNewLywzR/m5aQBNc/k5L8bcLphInYf9G6961AKSOJKllv/555+LnycMeqDOOlDm2K9UkEjyah2oxeQi6jf7meNG4se19QIqm1DRhU2qObkg4QCx5yGQVL7ppERXCMst6zYn9qIsoHDe1+fxZ4kdnzNUjLRnA2N/lXaRnPW6PotkfAdKYOedBQI8/BJstKw+u9cJgtmcXGEjp1oNdRZN0GKeEtdZ1y2ecXl1kd+hQmXNP3z8YLrumqsih5H1OjQ0lC4M82xYX2IaRf1ORc4wCdzt24diPvK9PX29aYZ1fzvEz+lTZyGrZy4pMlkzFyBOrM8x6rYJYldLI3OcRU4flR2oF8wNd+NNr0lPPftE6uhuZT7pwSrwhXTiUewMX+FXR+feCNIwd44kULlrOQtyDXNqLXXVCsPTSrk6qZM29zqQA7WUtdo9jr0oEuygaKRcQOrodCDFIVubJY/o45UCtNpGSsowhspVNKqI4bMYZfKp0AteeioBcn7KVS6b3Nf5XsWL/940L4z/tg/z86wgO33QazqnmR9JIoyKDHWrc4skinaojj/VSt7R96tehvYM0su9ZnZfgPtQFK+kRfYv05vs0Rj3S9Xt6Uhre/rSDnIgYS24SY4ox/Li8jx7AXNgZWq/nDzK5zNpq8uVRLmtpg/8Ugqj/Pf598v3Ypc3ffZ75zQUK87VBiaxsWtgLDsWy7WP3WTksV6FdafqLZ4VDV9qoh8OrGylNj4zP3M+vXDw+cgduMF4XFKlyd4N/WM8X6bez0i9i6Sz5IwKf+3otAYL1VlGZAVpHMRwVlpt66qYy5tY9zuwtKuG2N1iT+isGaauBZYnr4sQxb+ItLi8rnJruny+d6d/EaTXos3+5rXDNi+zuDSQK3Kh0q/jr6pi+Vzz6nx6W39z2obKtX54JjWaqwZyxj1rKWt7Kcr6WgSlpUsGJbDGQc6peJmFeJuBfJqiU4+zJm2xL+gY6mXP2pla1ygPc50qzTNzo2mhrSrtuH5v6mGNXmUPPHfgTFqdYu5ir75Avz1N8MjzrHfHNubSNAFQ06z7865hm+xN6LNhlWfQg3t16iUsYyUnmNujPShPJqLJ9g/+Tku8sDX0fMPcqZJMAkmiL/Rowby7PmYqp0yJc4lwi/xCEkwX2yJzMgirxwI5GmtseOLa0Fkfz1//KwRSxmHlbNSlYLWLlo+UN/YrBevbaHdHdzDQ+QyS5UZyD5hbyeXXvEgghd1Drk/MLC8v3vfyAVb49+XP8lJj8aWIzPjoSxBIGV+aqfUO3/fpl7hb8VfFGijWQLEGijXwt10DRQLpb7vGi/cr1kCxBoo18C1q4OUQSAPb+uNE4NE1e7nJvwQyuP2XQNqPGuTf/vvfSA88+HBElUfiYg7JvrfgYBeHpog41NOcjbtETq4SyhQ8Am+ZykjrsfUAsjKLHaOkPRiZrN4vLaEEy/7Bj/5v6QMf+ADvzQ7Y5lAI4JIDzVpYMQnCCgieTR/+L79L+R6IMklGmZ/DSFnzT8zNacujpRJlIPIzs5OLU2ABzvBHySuuC0CxYUSoZBEHQ19aI3l/D3pxUORQmucnCVasAK7Kbuzbd136lV/6YLqZ/DpasRGbWIjK8yB2iUB68SHpcguR/PCTNYmmUpmVYETaU2wPsDklJWFXJtBtW5EgaNNDKlGwEaFuJgP95lWLeC4mp8QWh+Vlo2nD+0YbOwgDT89Ewm7wdyODwbYCehJ+NqdBnH0BifTYX9tCTUYdlMZnbEIjNwEytlT8WBaTGGf+72VhdWXeB64bdnKCXB7azZNl4urMJz8DMoQ5MgtEo20zQxcATYEqClDOAXYLQCFATn6/Sr6iVQ7mTRX2QSPO6XcRHZolqves73Pr2mMdqo7YLETwBrBi2wv6W4GFNrJs5k16tRBIvTs6or/nX7nNmUntBX0dI/YVo2BVHtQCJluXd999d/rc5++BsCEXDITQLbfeCBgMqXf6CHY3EFBEKB8/eQJFDVG5qBv27t0TCetHzp0JC7dOcmw1QAh6j2uuvwbucAXAeoSxsRxqCfOx+H6VJeYF0HqpDHDthiv3pFsBZDdRAz345S9n+WUK4EhXVxcAC4oeiCtB8t3cUxD7+RcOokDYHb8TrK7mehOA+hVc34wf5yCvDxw+libmAOJ6WtLw2BR2MvQzcP6mplrIpqY0jVJC5VEf+cDqiTI+d36EnCpHmEcSKrmOdPbMGOoIVXSAUABGc5MAWc2NYZ/jkJK0iAFFV6gCWKqiPhfJrxXzmdiR3BN/b9YuD6IrUzokyKlpSJ+GsNjyw4tza9QvidFVv9FPzcXjPJgTDznQFKQJ81+uyMyVJAKSkROoQPhUBhBfsJARxBcddqrim9Ztvs/5M58Xva4khkCWIL7El6BjKEuYcy8qlSSjVBXR/ysA+VrISzMOiXLNNUPpzu+8Nayy/N36OhHYKpUkopwzRWYCzMzAo/zZBJycoXyeykJuoCDHVPVQbypiFpnTJ7BjfBbFoXOnue062lozq9ACgCrAr3WiQNsKc/Akbf/II4/GOqJjnUIZX12o2bz+ImBsqHECcGNuYeLy2gJ2MwCL5v+KdmupRvnSCUE2wd9LsKVDrdac0lVXXclcX5KGz4wEGatKxfkjU/qU0a+wV4NUcI2VJGkkB59jItaJUNdmBFgoAnhJYlj2dViTCsaba17/4ADPkRErQUTSd1ohXWwz6yvUVQWFmdfKLPJQukFOSUSdg2B3nLluqm6Sy69vqoasJi8gykNVcqv8/sKF8Sx1BsuyKl3BTedWX+0drTEWBXglrnJCU/LHtr0wOhJguOWb4fnWKYeR/ZYxJwfDuon1MOxpIfUsq/+WvKxBKWhfsG68ngoNSc9MPRlGrkGOTvP3q6+9ihxqp1GE9fIeSEvW5h3bB9KhQ4dCWdZCnr9F8qCYm6wSqiRyOTGepmdRC0EuTfP+kZExCPLmeP4ulEcqMc6ducD4rI0yT6I4WGBM16NINBBlk37R7lxEfdsvXvOaGwhwOBIEUks7ZN3ESCHIoCYUhEcfwVb1FX4NdAzF6q9tXAXPVkeZW+krXYyrDr66GIcNNF41xFalRIG2dfzsulXFmCtlrmqEomlCAtfCvNLAZ6slaSLXkKBvZFIKXiXAbRdtXq6LULmOkItP5FTnfmKDydkwnjXZBNZjdORZfiO/+FXYUAmqE0GwjDpzXQU2gP8WipEyyl/F3yok5CG62C2FksYx6DquNl3yCPo5bOzcB7H7EIeP1zoFXeX+65uoUiFb5iGRZphLRxs708H2tvQowS1nyam3QvmXmYvnUCJvFlQUzq2RC8h5J7ik7Nm+AVzPksZcJI9erEK6/OeXIlK+sfnZlbgnkuTxvqG4zPp+HTn66msaaDOe070Pc+cGe6HNzeXUzPi7YqUk9TsumQNOnzieZvndAtcZJufdrPwbAR6rKkNdKAub6cg/Q71KSJk+02dcI0hCRYV7tgjb0mZMktY8R25B6T9weajD61Ir1pZtzB/a2ZWgctpiTgvlfcEFIMiqwjb/pfahsdctnANeTCC5DuR15x58mTG+Yr451m7J5wiWkoBxfZF8pB83LKMi39OdBkbHUteh0dSzSr+w70LEsdsOBVBbGesNlrUq7q3DcsamNpNr7D2mec5z9OcZ95fYGdYQJNJOjsZegmLq+9rTUjlqaeq8js8snDqXLjx1IFWPQVKzn61hv19V1Yi6jb7F349WraenNmbTs5tLaUJ7WGyBl1iboJHom9QVj5Dv92Pts+20bGRMRp6twjkgyDv6t33ANaeJujZ4osKDBu9VRa/KXmcD20lbzuxsla2hfrY0ziJZcIa2e86TtpOSJ9eUjPOT/LM13Cd/86T0Te13GUd8+bvzfGX+zvv4uqQIyg4V7rvDHpM5yPJHTijLHLa1GYGkmk1S2VG+4Xku9gKZRV2Ut6CyynJmZUF6FqkQrvfND3DZb/46JFJupXjxY5fZOsYzOTQKrKpFOfKFP/8r71n8Y7EGijVQrIFiDfzt1ECRQPrbqefiXYo1UKyBYg38D2vglSCQ8siwTIl06QQSyXrZoH/pyw+kf/PvfiMdOHiMg4RxpB4OOCRzOAwLlmAYOOKEEilL0J5Fp2eKj9wGLrcaWovE6QCoHHo9fDUCZAnYmTjX9xvRLcnw8z//wfTud78bX3SIIg9pjRBIWutxUA1QNHKIVGGrdzT97of/c3riiccjqtn3VBHdmaklFlA0ocTg8x58SgHCsqg5c/AUfOeNVjPyTuC2EE2v7Y4R9HkiWZ9xOZK9Z4mhK7h+ntjeOlKBUAErc9NNr02/+iu/mP7Ovqs5OPpeCRPjQD10ZaBO/vpWJFIchAoRdNn9M3LLA2d2xQixC/AojnIFAiYBgkbEcNj3eUfLy+FXYsXPApZu6NWvsiouwcEZ+48yyKE4sJZJOPg3gB6Qiy3a1wNhWPehZloBKCorR60S5cuQjTK/IjqRA3JgINpMScABG+nfb4kBtNeou0otW2hjKzDznc9yQuQHY/vfhh71lNX2D4A9vGkMZhXRElizPwEeo+7wWF0pIAfgUEoZwipEADjyCfjSi6QALvGbzEpQ0jC7TyjpBMtCyWaOgPU0TL6dVwuB1NYHycGYygkG/y0YnyevF7wIIBvCIwefc8BfBU0NYNLYpMBqfaqu5flALwWcg6QAAFwFyJwmSlewWtXH6TMnszwjfE2RQ2Pn9v6o0/bONoDlqfibL+23HKdzMxtE95egcgOgAiBpJz/Ezm2DaZXxVkcUsbaRKiRWILdUGQ2Rz0gAOwAR6t0yHoPIuub6faG46O/vT489/AjXnU23v+Gu9Pjzh8m79UKag2suQwFSj/JkFrKmHPsYgeBqgE0JEMkzndgUX92w7wZIiufS7Nx62rO3Ov3r//tfpp/5qV9EYYN1zRi2b+RCWkGhMTM+n+juF3M9NLXUhMqjGgXdBqC1ypJS+pX12oHarxZlXAa+kxunKSMAbA/VIaPnxwp2TuSkUHVDzpHLSb8SbYpEAkVmuaY/m6fL8VJDzqi66nphtIxwwtrHvD2ZLaikDKAg15QQlliIPE58rh4i8Lp914caQ4sv72s7qhDxSzC/ivnICPZ8Ps7JVfMDOb9IZGyZA4p+38j13vPut6RWcvJI1jo0zI0U84/jUeAowK8skjqMtQr5miIResxXhc8VCKxpyKCDh45AEswzr6S0a/dVYU1onUYOKEiHgLMYi87TteSk8porvpmxO0PCrP0QTmfJiVSBzMK+PQ/IqM1iA2RORIxLHBdAq6X55VC0+nsVK+XYfvUCRI9PXIBEaWbsQDj0QSTRjhJQO7ZjcQZx9hyAYwV1X8HasMm1LEM1pIjAuP/Wci3IMS30AICd+50jzp4djjxazp0SQZWAkbb7ItaNHb3trGsNoRobhph1rbBstovrX65gtRwNkHWq2SRhvO6keeEEDpmXamvradculG3nQ/lnPQdpyLUlLl3vtI6bGl8Mxasv2zlXaUiy1ZJkXrJ2DpDXse+9V8kn0qkyE+JIAsnfhVUj5bM9VAza+S4H13N1kQRr9HPILuvHBSEUbgVCSdLDv+U5uXx28xRq69fQUkfuqbnUjAKpsakGomcuktKrWmikb0xNMcZYp8YumBuNvkJftd29ns8g4RTzIQ8rYaFCro46itxXtNe1117LPuAZ7AAbXRjCsq6tpTV7Zso6MT6LnR6Wk43VfG/ieuRDYmyF7efBQ/Ge44+98gTSDQ09KDlLUx3rUT3jv5m5oIUpQcs6dj+pkTqvACyvNEeSwRnusvjuGlrNRqwT8qidem8keKCOPVgF5H8J73c3kC127tsM2GB+cGU0sEOwn7GqgjskaYLbvksSRIWaqiNJJL42qM8l2m9JdTd1tUXdlTHn1UH8lZPPbYFciuXM7w2QvKEcoYirqNAWzemD9aVqxo0F9m1L66mS/tBQin2n5aQtnWOExw01MS9SlNOADslxyJglAOsV/jgOMXCkrSvth/B8rqs1DWM5u7Q8FznSJOWD+CiQReuFwAr3kPaHsOLklffXy628LlcgvZhIurQb+9b/MhdPxosU9FMqrtzj8ixV1Ed9VV1qqKiL+bZUuS5g+yaJ8FrpS3uY4oZgdrbODafZkQsQQewj+RpD8TmBzeIk15phbZijTpbphxnNEJlxgpDyu2ul1mpa2UV7C5rHoMtIMqe/aH3LqY0oRGxTWzskizkPUehWQsTJa0hMFMb0NwHxL3r8uGahv/jd90fdStS712feNchi3rYhOCFXoDof5W0QawLlbEGB9I7B1rRrfDr1HxpL/Uv09Yg+ghS3I7G+VPDgWpCquDc/p1t07VdV8Mxz7/Na6kre8N5V6k/ira63I/Vce0Xq2kH+J3I7lhLwsAl5PPzMgTS7/3iqnllJLRvMOSiZK/ia43NTXQSYNFelx9cX0vOom0Yo7zTXXSGwBLaNAAgtZ10DrHH2KIU8d6458TwWSYo0SJRMQeSz1zCH6QZQh0Kyzn4g2Ul5VFoZfLVOUE2oyOLE5JpK+3J2KaNcNBA/s/aE4wF9ObR62X3yV7S7Z5ZCm7y4t14MQPsfEkgF8oi6dv8cRI99SQIpgtEkJTk3EKUT5xb6qN8lTiWSsrxa7CuMqon9hbQwZy3t7iJPV2HnHQSSQWsFUudbeesVHuTF5NG3UiH9VQRSnBcKdeSz+fPhe//srzPEi+8p1kCxBoo1UKyBv+EaKBJIf8MVXLx8sQaKNVCsgb9uDbwsAono6OyVh7Zl9iLZGSROFgF0/vdPfSb9+m/+diG5uVm1VbuYWyRTIfkpwa6IVvbQVDhUuYHPI5UlgCQVvJNE00ZEeWc5hhpJ/uvfMvWR0flrAdD+4gf/z3TrrbfG4UabooZ6LOy8Jvcx4jGS0HOQPHT4cPrwh383PfPM06Fs0eLOhLeWY5Y8EpIvgt9BGgDyRbRckEZZDgLLL+kiACWB5BNFebWxCHs6I/qNbI+0wVE7lt08GIJsYc/Ar6s4EN5+2y3pV3/1l9LeXUMBmkgi+cz6+Jug+mLdRq1rBZO1gLxOWOvF7wtUntHF/BzAoESQtQ2o4P22wiLLA1pmC6O6a8vDdRxy44lQFmXEWCYDAfQVedZ4hkOg0awSU8BqHA59T64+ykwrqjjY61G/hfXHuuQYYOyKXugQRKp3tDSysEaS+vlSIoiDXIz3c1+iR7W+EQCP4FrIKN38Iqkzbb3sgTVKAzlmTgOiN6N4Ri1zHQMes6eg7iQFC9GcWvMYab8aEa7yTxmBVkGo6BqHXc1dwq6HujBK2f98IqOgs8jPjHgL3ZGJwq0XMRk/xS8nTp9+1RBI3UNZzo4cnMly7yxG3iKf3cTyuU1kWGsVDu8B7At0UC9V5qv6gfcBop9LX7n/C1iw9QSQrdXVubNjqbmpDbC4Fsu/BewpJ9MdKFAaAMWPk6dmaGAo3X///Sj9aDtCx6+69pog4LznNASL+aUuAIzVOEZozx3MJ5K1i7Pkz+Ga1rs2ZRuA2DUA6bsGh1ANzIalVQlgy7HTxyMnT625TSA/VPd85cv3p229g2GZNDyznA6QT6upvTtNYn3n79ZoU5UTgvgmkV8gf1EJ/S1y/vC32+74Dqws7w2gH04s/fwvfG86f246/dmf3keFVDEeqMP5jDDt6++JPC/mQOoATDd8fxYg3wBWFROC+q2tmUXXKmCtpJIgkHl6/Hc1c5IAfVnYR2kFiMoCJVUFdooC7KEyAgSzPy+SSH2NfCYSIfEzYKtdsrEN8LG2Ic2RLywANAmdAolRqo2flnMCpIA6KpAC0DJfCkqrpqbGKKPPLYFhH1Ctop2fc6/5qjIwLwNxVJFEfiUJJJ5Rq7IG+lA5KNJ11+xK1127i7rFalCikWuoyJE8ukQgCXA5r2p1Bp0VIFFGHMWcX7BZMvJamyef/57PfyEtYje4yjhdBzRXWfSud7475n8JKudm1wzVTnkbqnwwmGAD1HMa5cHBgwcjf539+sLYaBAok5PTAJc8A6B2a0t7POcZcp8FmAfI7hQA5Z0GhvogUrEsmhmFsKgD9MwsFF1fKsmVsQJZNzsJ+ROEEWocrOEcPNZTAwTsxIT2bugo6L91kKHW8fnRC1FW28LvYZnH89iuEhkSdA0QPNu2Y9NIoISKmPFR8nZR5zX1EKH0rXHAVOMutCQ04EFFmeua17NtXd8WUOK47uQ2dvWsf8tYKdrmRsVrVRgBGszBK0tZHitdtiK3VCFaXlWAoLvt49paLdCJ9V2uLHJOsczrtE8Ndnf+3rFbB5jvOrJEv431K+yysjXe+SMs72j/OfKYSaKGqolOlteLZZqHyLSM3reGultmTNZhcbmG6qS9qzn1QLKdOXcSMhu7L8a0VpprgO3aTJ4nT98SAPAWBIQEgWqy+M4arXVfgOrxPJLo2TOqvMtVffahJqxSHd/lqBYiAASizfdv3zlEG56PnB62Tw+Ktp6ePhSY57G+HE0jB1DBvcKvH6zsSbUsMB2MpxbmC/MdVRnwEHsEl3dAdfqBeYPYofAleSxBxv6Inwf4TT1r6xYAdQljyLwxzn+RucWFVLDXxdbBrkKnoNIpk8CJ9wBQx+YuA6H9p4RD2MgJ5LM4L9MX1yAbyyHWylF4VaHurGsnVxlKz1L6bZAYBeImB9NjbXc5gnRfINfUOGNw5vRI2hxjHoJMqgPAr2Vzg5NuqKC2yjOlYjlzW5nEun0qoOyyNMJ89hSkwHPY1R5ATTZMcMvK0gQKOyxG2XcIsuft6/wTZEgk7ctUB5eDzi+2g3txbkk/c/n7cwC+4PT2otaHxnE/IWnkeGKvkZMk1mEpz9GKysX+V4ZVbjmq6AryOnXQV69ELbsdyffaoaNpE0Wjiu1ycw9qrUZ7n8eWb3RjJU2w35rkM5PUxrwt635I4q9A2Fi/Ep2XdpARxpM9O9+DQAtSLtvRVkJstWAFGEok5JYl2DhuqKgpBNRkCpFMLXY5SZw//0UFUmH/5iYpSG8+7zy8wHojgRRBVdw/bCtDnZpbm+YKMMhP5pD3Mtavwf667fBo6iQIgJkm+u8aa5lzewVzrpyL1wtlq0S9tsMEopQyZseZo6ZUI9Hcq5Dba+xXF3mGWoLKWukzO24gOKG9KfX1kWON+fb41x7Hxu54qplcSs28V1Wte8hlglamtW+FpFzD/vIwA+iBc6fSWea1EQIxthgnFSi01wiC8pxQwZ5+3UC5Qn2FukVitpAzyZ9jboQoqqNNm1lPG1E2latSZU1fW6I1me9Kt7g2AV0qYiVaJGGIoInziN8rIcFLUNXDKrEvdR+tKil3LcjUbzl58lL9Nu+w34qnucQ7FUgprh+qpMhZFNqnII9UPq5BrK2tkVcT1WNGILH3CFW/1pbsAQoEUgnEZBl15TNYZiovCzJRkVSwrMvLHHnBXqJwLyaK8sC5y38fBGbsY7L+nl8zb5P8M/Ee973OUYV+fejeP32FZ/Li5Yo1UKyBYg0Ua+B/pQaKBNL/Sq0VP1OsgWINFGvgb6AGXhaB1L/tUolUYghA+cVvtTColEACpfujT/z39KHf+s9pBJscIQ9JFZKmBHnhIdZ8RFrFxUY/bDUyJZEki4CP+YfC2xwQTmVJHLhylQgAgDZQHtQ22Pjn6oih7UPpn/2zfx4RxR7eIweyDXoAACAASURBVIKbQ5bHHW1NjLJfBfzRIufpp59Ov/97H0mHscGRQArbCN63wWFodopE5HzWSGWVJpx4+EswMllUHQcbn0MCSZVMAHJaphlFGMobWRqvyfFJlscDtUGmnpfi2OV5CYCBXzRwsH3TXXemX/qln08DPZ2AJBk45IdwYAKk0fYhIzEEAozCrF31giVpgesFmcH7tH8xR5A/CcMDjXMtweAs55JWJUFGxWHJvAcABiZl1lWOg+0C9b5AmzRrPQUwq0ojXPkDSOZQHKCHF/GaRnsCrlH+5QAfAHu4T7PkklaDPLMAsmQUx3qewYO70YoAIXyvkwiCBIjTP9Gby0BaS9wfwUeQMgYca7VTww9V5JwpARCbEYTgfpWWQ0sWkGirdlngg2ep472VdEb7yhpE1BJgisdvn9cEzGBQUSe2s7khJKMi8lYiCwVcFQfxNcC2VdppmfdU8ajVlBUsJ60aNaxCzSha7r+iDQfXtN+HGR+KjleLAqmlB+sVLYiM4Af0jlwwqPPEMLR/yVRc2XiS5NDqcYFo8EZy/ywxNiT+zN2yZ+92ANr6NHL+dCg9GhrqUNV0QSCdD9uozo7uyGM1CYHk367YtTMI1wPPvkBkbTWg/fk0v7CZtu3ojPlCcLsNssfcItWMt1rG9cSFCxFh77ju7OhII2fPAURjHYZNWakWR5TTvDr92MzNADo7hlQfHD95HGCZfCWdWNyQ32iSnCVLkEylRHSXNnWkZw6fwJJuNM0AUm/S56oht/rIqyXpM4tSo9I8bLRvK6ogrWdKATNGTLLNtcE30l13XYG12AoAUn06e3o8NTa0p2eJUHYK6CdnlcTR5NR4moL4ibxE2G8551mn5oDp6+sLcmZ2Nvu7r3ZyMNQDsp88eSojiYheVikikeS8JKAtwC6p4HfBtbD44Tlz2zDz3gh42NcE3VVg5dcPIkU7TwasYEiAc4x41VG2yzx5JrQ9W6UvVACICfhPUv4agDEJgyqILQnCxsa66B+W0chu5zD7jmC1r1qez3xjDaigrr5qV+rpbEhXXrkT9Y2Tmu83/1HB9jOg7oxAUqWzRl0vy+A4uwluqZBSieS7GEuRc4c++rGPfyL9nde+HhJyPf3F5+8LgHOA9nv961+P6qk+7KnskwL7AkNan0ncL1vnU5nyxyl4fjFTWe0nR80P/9CPpLPYyn3kv/xeQM/mLpI0Gh0dZx732ZjLDFBgQO/Y1YvtYlcaHj1NfjpyqUGg3nPPPbQTFmJYZM2iFlrEHtEUfjV0GNuur68n2nEZMtSX7aZqrbquLKzgxibGg0TZYtJSEdhKAISk6Pz8LIqmsSiLpEwPBGWsJ/YLFBqOX23ufA5t5lSzqQgMG7x4TmwP+VsrwO9RVLXVKOKyv2XKgb7egegHksqLhbLJGTRjoxWWgYz/ccDTIB61+mTNkHzKiMXZUDBJ7HktraccNy7leUBFJWujfTD6H9ft6u+N55E0tj9INkmQSpwGkF/I9SUZ63ppX43IffpckPZhWZtZcNoXlMUuorxoRO3XhnVcVU1ZOgHh0NJSGYSedd/fPxjWhWMXJtLkedVJ5GPimq7l3j/6M6BmntdJEDvvgwaxSPhaP9XMNesQEJLsWQBI9qUVXkWQTmtpxxXbL6qbHH8d5IQTvD76+HBc85V8/au6wVh3mihjHShytYSYkHKwL87jVA/thlNZaBAM51Db1sZcPgBxWDoCMU1fcgaKAA/3JBEeoX1sIUjEYeuFJO2CKCpJ1RAvBs6s29/c7hRA2Ehqz1q4Trssg2XPqeCFjK1SObcNtRT5o7YgXtdgJTNbNgODXPezdcf2d7+YB4oY4FPlPg3SeWVsOs0cPZMmD59KC2exViR3YlvK8ieZW8m9WQ1zpvmgfBat8zZRLJ1CRfK1bd0okJrSCdro/NpcWl+AQNK6toJoAIgAX0EWcf+w1pSAcg9UCIrJ+8LFnC6FOnkp5dHlqoeLOWcs3De9MgWSL1Wp7jtUQ69JfttmEFuqrspVQ1HEKlUofO/j+a5hXtlJ4MDq81gmsjZH3hvqXlKzlD0v1GtaZY0epX7HUaqcXV9MYxvLac49ofso7rlWmBvi2WMPqHo6D2XKRB8RMJDvwVWM8jvn7uamVpS7bal1YDsEkrZpmd1Y/nKuyFVJuc1ZXi9ZEErhubXTk5RkXZxnLZudZ35krEikuK/PCeZQpussIJnl59l/trBW/12InetZk1oPj0AgraRaRXH0ca1V3YNsaR/qfto5g7G+ZTAXbWv/c5FSibdAPx82V58KLNa8TdYn69NglFryIw3sZn4ncKujBWtOCaann08HvvRwqoYMqq3kOvZ3+swca2bFzh1p4A13pK3dO9Nhyvjxhx9OXzt8KI3SRiXmm1MhzDM4F7p+2r/sUxErppg4J+CiPiV3sDR0P0ygTQPPVkaA3SYEEgwS6lYJbsgY5qNQ1PNSsRNEkZbRkFa19S36D3Jvgh9Qw2ppp+1zkE1eX1LmRXZtebt5vYvkSra0Z6/LchBlOcEuKfIza7zszaoWSw0GNEAMtdjqMjatKwu0gybC2vFRfonToPyyM8+q8wf9t7ymEW5apS2kaMxaBpbRvz03xHnDL8a3wWzhsXppgGVEkD8XiFDfmxPcF8uW/S3Ltnvp7zkXdfn7czLZPFa5YrBIIF3WH4r/LNZAsQaKNfBtrIEigfRtrPzirYs1UKyBYg1cXgMvh0Dq79uWiVO4oPv6AOONSOVnD/c1nJL07v5DkqD/p9/+z2lsfDLzsvYwpXpH4sVDnjYNEYGc2bVJxqxLKghvRF6jLIdRpYnpeWljtqFNEfcu5bBZxWGwCuBWS5MsB8gmuYT2pX/8kx+I/CgehLU/k0DycLAA+DNHFLb5igQ0vvbVB9Mf/9F/S2dOnwpVUOaSIhkFOAnwKIAWBFLYcBCJG0epLH9TRM+H/Q7WL+Z1EOwqJIFXqeNXGfcuJ+ougDlBGyJQt7S3KkThixpUeFgH4H3XO787/fOf+6nUCZAVPuLU4wIH2OcAu09hhbRChRtzy5E5dXJQvbq5LwCkh8+fTPMAbOZjUanTTJLmfqKyB1A11PLMNRzuLLkHpiXePwyIfA51lQBhp6AjB80q0CjJpXO04YGzp1IHpEJ/c2uqpe7nOSTvH78A8LiUBgAVtrW2RcSzxMkUZTkLEHce9YKgSC+KkN2AdU38vZyDuOSTGp4xgLuzHIhPA/Br+dTH+4ao22YBDt67vIkl2dRcOsEBdJaIWstaD6DfWduYtkM2dHOAFtR7AEunWQra29iShtrJjUN7nwCUPbsyk3p53zUNrURdcxjlWSaorxPU2/DCDDYjG6kZWclAPdHrEk3UyRptMc6zPU30+ACkyE7A5CrqYobo54OA9PbYHYCTQ4DVJzjQH5uZTg0cpvd0QPAB9B4fH0uj2hwKytHWd9AtXy0EUlVjZYDNgtUCt4K7AqeLWAfZn305rnKLu5xMigM3QMmiecZUW5n0G2JI8NicM7fe/LoYZ08/+VQ4kg1AJGslJDGxShubY2bbju3pwQcewgpuLnX2NAXgvW1gMGy7liFzzHNSpTUhn+nv6QirlmnA6zUts6ohlih3I324nrwD69iJVVPebkCkC4D8jS2QRYP9WNuNE8kMSEx7Hzl2ClCKNkZhUcl47EARcAEGcP+xs6ESmQN00qKxBUJqlHnI/CUCTVXMKfVYb0mwRb1orYIN47oWm/Tc1o66AgGn5SWgOfVlPqbxyYn03d/1Xck8cJ/+9KcL1npZlKsqrxXeW4Ot2+DQQCgdBKpWGDsTE1PUZSPPSA4ugG3VJs5vzlnOpCpLOjtbA1yTyDHSWzIviAAJ5IK9p+0YtlK8JJnCHow2y/J3AfALzgkcCfbHv7PE2tar758AJFfF08z412pyUls23ltNnQcQx+/6+rsjh8QUY3KW6OoqQR6KmVuRlTG2VCAtL81AFEJQdLekd73rrdhWaeWjhVoBLA4LOy2UslwgWozF9M3P86hktD6LgIFwMs0klQL4S5T7o3/4h6kXwmjfa25MX8We8PiJU+mmG28KxZnjTAJ8g/Frni2tfpy/syTxXBvib0UrNAA4zX9CbSWIRfuOQTIcPXo8NQE633rzzdis3gdB2YBd3ChrggAc2J25SiDIB+lrp86eSL/6L3863fele9KZU5BJu/amrz7wJDZ5mcJzbcW2qM2es2yZoIYaFEvmgQLk1DougHoydrBOVAIQt7R0MLfXpjGURfUQdU0oJiantYKLpSfWkQUIPnOF1bC+OWZUdM1CJDUzH+2EvBi7MBz11QHhOj4+Tt+aCHDZQAdJKKParfB5FHPVKhsAal1vgyxWgQRwWo1qSALH/jTDtbXkW13ANgrLviWS1vv7XDE0gT1crr5SgWrODpVf9mPJwqqyLOeQZKfKnDpIZ+9TR5/TLlJ1oWNAMHJ1laCGgjVq5PK4CEjmOduY/+kK2tbZFyUrXDur61AboMLr7+/DXvM85UGpAkC8bds2bPqGg6y1j7c0tqUjB7H+K4DEa5CV2gU6b0WieT1aGVx+N1+TL9VOqvIkH7Ud7IAEcV6TOKpSMUXjrNDPVD1a5/ZXc+sMM6d183M1deV7nnvo1Cu+yfz1qhYAZp7f4AjaFIPAIObWVIXwXwXrIVrA6OeGOrShYtwN2dnE+rowMprqIZMNnMjyluRZTHxvriYqgLWSNLwlMiIVSCS/q1+WmLVvSbj471XA7kXs0xYh8ip7WlMNQS813W1pkzZaQ4UYnImkIGNA7Nl9SR3ED7Na5A+MwBpUfeXYXmIimjYYFxavFnKkapHPjM+leQjCM4/vT3X8uwKVnESQCvR2dkCG8qAxSjNqBSvr02Fs6/4SwvfphhrWe/IiEQxCaEuMvRLGdEa+XALLc2VCqIcjMOdbv3LiLH/HiwklCanLXy9WJOUkqzaiofwqgN/rW+xpmccl/czo4+5ZWqCOWupiDbmDfccQipvNF86FamxJytsgFlUnjh+DZ9xHMk4WWWNn6dNTDBxVSaOQEKPst6YM3lHRmissLKqE/WVFjjndrblqQ1e+wjpTqbqHvt/SPZhq2U82QHaXmhfJuqTCzLNk0FDGa2Qk0UXFooFg7K9CNcXfXAedPyTz8/ymQSR/Q8UViC37nr/nezuqz7d3NaXXUh/dB86kTixezdsZpB174DIIuISdru25Zr4h5oty5srY67ruGjwB2W9eM4OF5jljjFNHG+ZJMucd60y9hBzPXM+c1YkyuhO721b2zsvktDwBeac6XTXdHGO+atdA6rrz9WmO9641tFDn1ekx9h8PPXcwvUA+1RnuO4+KbJP5sTbsC5UNZYRL1ucy0i0ezz9JmKu6Za5pZj6uJ5Jrc5Y8jhsL2E1CkK4RPAIzLIES5w7HrOtM9Bpyj9GHNlDDVtVjN1jbyvqj/pDADVVOqn09V5l8NuaMnPzL9gb5ywC+PJAje182T0R5nS9yS+hoa+0OMlO87CFUMjLzQBqtLU6TY3IGxRGKZvp5hRaDTuRaWfMx7QVXo18wdinfFoE+5VVakJOhrb4jzbE3KOXM0EBOsE36i0nP1su0xZRE4l4hePK8ICmW9TnnwSxX6qX9wyVyK3tGSdtvIItCdml5Lv3+Yl1EBWT97/DnP3Wxjor/KNZAsQaKNVCsgW9fDRQJpG9f3RfvXKyBYg0Ua+AbauDlEUiDFy3WvKgbfPLbhkpDS4lqQI1VkMKP/vHHIZB+B9B1+qJ3/WYkbTairJBUWHs3LYxQvpijKKyJCpY3ccjkcCcxI5izbh6PiFTWDQLiQzCag65HHYFbDxVvfOMb0/t/8IfSjh07wrJLcEc//jUBNUAkraZWjf7nU1+67wvpv//JJwDPBA/jbB1RdZHsPvy+OKcSSShBZXS6B/js+CHhlec+otwCJd5dezStmwRI+Le5kKqwOMqUS8JgRkdip0XdGFFYhvImrIawHvqhH/7+9BP/5MfCJig7L5WkcxxwP3n0UHpkaiyieauI9qsFgLkShcX3Xv1aDsWl6be//pU0qp8drIn2e5WACYNYW90GyXdDW2dqlkTigsb8n6McD509mZ4AFN3W3Z3e0jeUdnEIFkqcAZA4SgTkx77ypVQOuHPr3qvT9QCrFzj0f+LQc1iVzafX921Ptw3tSE3UwzFUQfdfOJueIcnzFPfWTqmT+9+G7ckd24ZSG5Gb6ADSUQ6G92Mndnh2Es/+DDToByS+sbWFr/Y0SB6ASX755eMn0tfGhtMYAIFEADGVWEE1pX2oPd4MaLyBncdHnnsynQbMvKl3W/quPdelUqL4Hzp2PD04fjztgzh4z/a9JAuvTCOAmA+Mn0+PksNkEkDQA6Sgw3aiHt/S25f2QYSV0w9PAgr+Jvmvurt703f1bE8DAGCnIdfuPbQ/nacffGf/EPU4kL5y/lT6CsRaG8D4d+25HtVAW/rLF55LT06icBFM5+D7a9Tlq4VA6iRBtPkFHGNG2hsFK4gsoRDjiP4qmeDL3/nK8yMJ9DiW4n0mPa8FIhBkoj2/73vfmx55+KGoT5U1zYDw7QCo2qdN8nMrOX9qIAXMS9YAcGMeCtVvE4DcArrTk3Np4vx4qodEaQE8B8JFNTRD/29M26jrKsAQQeZZ0Pl5VE095KvpApg0gPwofejoiYlQugz2NgGmNzB+GtJRAJxaIuBPHj8coOk0RFRpa396lDxIctHNAPZz88JvJWkKElDrr1JANxVZ1ajaJIm1uwpgjEEisDw3Q+4zVEjOa4L+zfTVIJXpS+ZXeN3rbgpLsEPk6XF+cL7QClLS3PxQiNiYm1TTYPtFPZuHQzuuBnK1RH0DwljP1agk/Lv52LS2c05z7JubJmYM1XHaYaoKMe8a86E/+3k/530lR1R75ZZkueWWc6qgfmbhkqlU/GwQNrSFeWG0M8ut7LJ8IFmS9wZIEF8LEGvLANDal5kfYzPzsorcYcYTlwMS1aGuufvOOyDMumgTgHqIghrsaSQHwq0yciZkeR/E09aQHyxCrNQxRzkPZom+szm/hnlBMOgEhP7XH388nTs3ghKEhO4ATi3NbVleL9ruO26/I0tQzpqhcjUi+wNgU7lJHWIpt2ZOPYgbAUBBUUnEEydG6L9PhU1cb293uvG116NCfTLKcfrUMCWspL+0QzoSKY+d4uLyGv27Nv3g339nkEBX7tmbHnv0iXTfXzyQxsfIOYWIpZLcbvNz5OGB+F/ZRM3FeJF8sV4z2SmkTGs9JI85vLRhTakJ8HEOAs1k7+V4dFWQkM21YcfO3enMmTMB0qtMC9cj5hwt6VaoM0nEHpRvi+QCWoDksQ2nySWjqlP7VqPPJfdqIEfnIf7yl+SabSGB1I1KahRloMTwOKSmgG5utTqJ7Z59pBllb64MEPzTJtH+09nVE3/XsjIUR6ptTSDPOFuhriR1SxhfjqF6CJlBlEjaEh49ciiAzBUsCSskjVi3yrRiEjKPYIosd0+J+fMkLWgP84oF/ec6y9pSCeirMks7wBOnjqGO3IW934UAvVWwTU7Op6v2DlEO1AZnxmkTSGEDOVxLAZUrHZCSUapLWR/KsYtyzqvG6moem0uvKxHrJmABcspy9JJb7dy5c3zvTc0Q0BJ1fmmZqcWtOcQ6WAvM22ZdPHrf4Yt1/kr940NlqIichyiPaswgYVTxqOahr9fTP1R8W1f1tFEfFoL91H0F9l9LY5MQEtTz5YxBAf7NVSKCwur/5HUEnDNTqkxTkgPFfg+ihK9Vg4Vowo1WAGDIo7Y91DlWjZJKKoJUfARbLEkeufeW0zJ7hy0Ue2WQ5uXMtRK9ZQQ3VDBvd+wcTJuo6Vadi1EuVdM/zPfkHnL5zIU0/NXH09q5KQJh6lNrRRMWfpSP8bm8SfAGbTjCvPRMZ2O6d1tXep75Y34+I+Y3y5ZC4a6qIYjKICILKqQA87M5MQfTLyczchA6puAXNeSLCaRvRT4VBCOBoYfyPAKUVE2r2jBQASowAgGY60skwakfiIT69erUz5i4k5xffbPLaeWFYeoiyzml6ZuWrxGkJXlYII3NPbXEXDLP5aZoH+3sJrnXNPP0KGNp3v0f42iZwqxJILkPE3TX3jeIo2z+FYx3rDknh/KOMVjKWt3EPrKVwJlqrDk3tSEzECyU9lrlZWqeDdY3rZy1wDRHof1R21HnpiCPUBG5Znqfi3UvaZ7J2wpakqyyI7cOddNKQNF3089eA4m+/cRo6tFykkAiy8hUEnNjo3kAmRdXsPHzScq1POW+7HogXwjC0mpZVSH3mcD2b5I6XqUtKrl+FeWuhHBsNNgGW1Z7vGeABvpUJfP0LPOj/X6Ovll75bY08MbXp3JyJ81BSJ9B2ffskVPpvkefSRO8F2orrUjGV22kRVVEBsc5XtlIhNm1hEUExxV6VaE/wrOhzCyBQIJgxf5tbfoC+/WV1ADruwoxU0LZrEvb3bXOc4nqtQ3bnr37IiRSRX17fG2pQHKzFGSRQRsZyZj34qzvXiKPYh7xPBZKpYxIznwOfFvmghAG2g5pdY+SYlw3tykMdZF5j1Btb0IebdBeZZBfVfZzzjnOyyUqkQ2AYf/uPG/fM9QFI1qm/yYIegKy6trI5cXMRtklmjdcJPnzGmuu6tPIS6SqymX8IoGU1WTkvTK4LqYnFV0Fgi7rVtGn/WA8m89fIPRyAikf3v4cfa8gUSoSSK/UCla8TrEGijVQrIGXVwNFAunl1V/x08UaKNZAsQZesRp4OQSSOUDcpnv4iU03Xx4M1oymAyAs52C3BngpgfQbH/ptIoY9iGU5hjICKYMnIkJPgIjfBYGkokclUoFAitwFWuZwyC0n+lFEzUNqRugAOADeSiCJCglWCFy/733fl972trcTPT4IECUoiU0RQNEqoMaCHuxESWthp0XGp//8U+kzn/lzACQSp3v44ErmLFlCHVEhmORxSQRNWw1BEYF4z/wezFQeFSz44lDsrz1Ya7kXyiUS3VI+f46gW6+ljQggbVj4BKiLlQOH8B4iH3/iJ38s/fCPfn9YsvnFUTwdBQT9nSMvpAcAqzrJK7CzuTE1AcJsB7S8u2cbh+GS9K8fvz8NU+b+ejzdsayZBVhcA+R6HaTIe/ZekwYl9CjbEoDAkxzy/xSg/emJs6iPqtI/2nNDei2gTC2FX+Dc+QL3/Q/3fjZNELW+q7MnvRXCCGQs/dGJA2mKHA9v6t2e3nbFnlQKWPkXwyfSfWNnsE/Rfh3gn4NkIzkH3tqzI71h+1DqBLM5uTmfPnrodHp2ivw25qDArmlZ1QBAYw/3+q7BnemNEAfz1Oc9J46mL0LSrKHSGAJor4TkO0Xi81aAw5+5/sawufn1F55Mx3m227oH0nt2k1eH57kPZcJfnj+aboZA+qErrg47mIeGz6bPnj6aTtPHNPHS3m5Ncg3S4GZAkPdd+5q0jbo/DLny8099HcuX8nRna2+6GW/7xeXp9Lkjz6QRyIB3DVyR3jGwM31m5Gj6zLnjqWujIr17z77U1dKWPnvg2fRlIuE3sD25srUr/T+cdV8tBFJrB+SAI0wVhKC7B+cCWCYwlOUEAUhxbPG33NbJnwV7JEMci2VE+Pu9AoDPXDpG+GtdpjJBIqYKstO8K+OTY2mRvrrnqitj7I6dv5Bu2HddOn3mOBZxjRk5wsH9wtksT0w1fb7JROuoV0wavUa/2dbbn1qaMlu2GQjT6fHRNNjXC+g8R76CmnT+wlg6fnw4/n799btSE+D5888fwxqsI9QCq5Ap7Y31aRKyZrGqKV3z2tvSv/u3v874MwcGcdDmHaK9Jbt8DhU2DYCt8W+IsgC4AJOcQ6oAnAQ8JBAc2A1N2lmJi65jl9cXtnEDA/2RZ0eiQLDbecU8EW96893pc/d8Jsgb66iurj4sXLQskxyTVDL3i3VdDTjn/bWYE/SUEArizghc3mu7CMb5sl61c8vulynMFr2neaQkJgpEgIov5yyv5fQq4H+RLISEyBPHh60X0IyfyyOOwzJMBRqR3vJUGZwEaUXUu2S9itFFVHeK2OqJ9sdpMF25l/F+x80Q9fQHgLCYLjWdErQtRDpfTiBpbVka+W2IqqdOBPGD5KEcAowPP/y1qF8Z/dtuuz19+jOfw470eizE5kNN19relr6TfFW+X4DK+dhSbpgfj7lF8HoVdLGKB6hEIWG9Cg5VoKI6A7Hw9a8/Gdfu7GynL8xjqzQTfaGxsTl1tPemh7/29VC2Li0B6vIkDY3VaWhHRyiFVvgd/jvYhVWjsnsiddH3JlBIOP/VQ5hOzp/js4C7VVrsLYdt3dwcyjP678LCPEqZ9TQ40MZzLIdaTdWLFnyb2FDZphOQINZfa1tDPNsYBIDpJOS/JCgkYbQdlMy0/Ry7Ko60GXStMz+WyiItj1ZWsf+CoJ9BYbawsIoysJ9rA6hCjkyiQmtoqEaZ0xh5lSR/bIcZiNPzRN43VjdH+5QR/V5VXZqmIP+XUYE0tVRh5dgc5KuKHtvY51xnPSgHrNUei+GGWqg+7Br37r0qHT18lK9jEIsAvNovQbCWa5vKumhfs+8FgQTomBFGme1QBYEAQWgYyEG5JZC2o77Sgs+Aj9fffFMaGTkXRFoLyix/pzrI9fTooVNphjpuUg0mycbzhlqPilTVF4AmZJVjqJ1+oO1gI3NH2Jkxl1hHK/Svfggkrfi6e3vIcXWBfEc91NF0zGfW1yL3tqxNfNb9xhc++dgrtj/LL/Qb5eTp4ody+rD2qZIHoRVRBsVL3aDEQzXv6qUfqthtlAigX6/DcDJyY6+U0UFZbsCgW807w4XDWor3K4RkB8bPMRtcJJBUOaH/DbWTlrtzAMMr+KzV7x5ITXu2pZq+DvYWfiZTKDl3qchWaqh6QbXZKkT0Cvaja+TLW5vCVBZrOoF+laihjkWxV9NPsMu2XthVAPcq1ghA+hqDbC5MpILBegAAIABJREFUp4lnj6Wy07TRMqWgry1jg7a0voClWHU6ATn7XEdLenCgI50UbF8CoDYIaGsxiE+5iEt97ZsJpL9KfWT9vphAilnxJVRLF+3bLqNCInBFxlLFW1jwUY9uBlUPbakll8BiXJRAHkGAVNA/a1CDb4cguKO5JjVfmExLR0ZTK61b5VhhcCyxzoYSjJ+dE2CGgjCQRFKJNOcXAUULAOFUBap7LYTZ+6oU5muWPegiY22Jv6+4Hw2b4qwWJLQz0D0nHgzUqohAh1ZI7+b2jlSL+nMLsmVZVZ45tfi7Cr7oHzxbqGp40sh7w31nUERNs2Y437nPz0m7TCXrfWJ1+4ZxkxNIHRA+72BsX0sOpKGRydSBpbVaLG0ttzYpF5NNKYpG548NSJ5ylWzsM+cJIpnTKtX9SwO2gOQ6Kifn0Sxjf5x+OE3OrQry1zVDVtQYnOF1IWwa2LO3Mq7q+Gx1TDsog50/mY9rbr8uddxxU1rp7kgbTS3p0cdeSPfc/3A6gu1iqXZsJayPPMUyCrwlAitWDOri/su0Z4SdhYXgpeeM/mA/okw1PE8zgQcVG9TR3ESqgkysK4fWZfKPcDs+qytBnvfMf61R7xvcc3Gdz2GvW4EKKaHqsfbVKxnEZv3nua3yCv4mBV2BOFFpl1NNF0tJ+0gvR5/w7kEgXcoppEVdCVE3m8yX64vkjF1FLcgzVBYIJOfSdT9jvj4HonZ9zltxPoQoKqlLVS29aRP11Ar7ca0FfYVlHYdLc9y574+cZwb4FFRDvse1IuuzWX91pBqs4kOUGsFjHYQfnT4IBsZkBNFFRWDhejmhdpFQ4mGto4P3FHMgfcOgLP5QrIFiDRRr4NtUA0UC6dtU8cXbFmugWAPFGnhxDbwcAql7sCsOFfruC156ZjZSTx9y8/2UsZFf5jD50U/+Sfq13/ot7Kcmsmhq/tOmo0TPbMkg7TIgVLLcRtkmPwBNzwHZyTIwyDIOHYI/HugExVW7eKAwUlt7Ow8FKp4Ecn/oh3843fkdb4i8KJI+9YDdJjo3X8qsdlV8Sf5oefWJj/9R+sK9n+ffRCRH4BqHa6Jbc1sobfK00pMQCpJIm46I6OewRXlzAikrJ8CO5BHAnuXwM1lyYvNzxLErjCdC2RT5czzkZEDrIKD0//FP/3H6/r/77iwamIO8aq4j3ONDRw6nh1B37MIm5hZIoR7qd4jrDnD9C1z1Xz7+YBoDVLmrf1e6vrs9nQdgfoqcTk0cZL/vumvTvnJs/rCFmCJy/zPYb/3xqaPp2NJkaufnHxjck97axjVNqg5S8hQHv1/70r3prM9AuW5ob03tkIWPXjiNHc55lEBD6bt3XkWuibH0yWMvpIPL82kvxMuNPQN4xQMoEJl+TW172gbRZaTr1xaG028/fZBo4bJ0S2dv2gMgN0mi3WeGz6TTJCm/DlDivZA+dYBFXzh+IH3p1AmS1+9Jd3b1pgZq55PHD+ItP57+yd7rIW060r968lHs6pbTlSTrvmMXRBbt+7WTJ9N+rvWG9u70I9v3pDEO3Z89dTw9PnI2CJ3bevpTM6D9IWyanj9xHDuc2fQObA7f2jmQjtLu/+zrj6QR6qIfkGQPFmL9AFjPnDyCAmElvbd/e3rn4Pb0uZGT6c9OH0nt+G98z5WUhajzT+1/Mn15apS8DwPptt4r0o9jhfdqIZAqa8wPRjJ7+p4AXT6WQiHHSzBVosh+HiSFeVAYd4LCkdReUjCICwBL1QwAfyXgkJUwB5WQi40oFCRtlolyrwKwlvBsQqXTR11coJ+sARje+R13kCvpZOQJkvRdxhpw9NxYAF5t5B1qp49csaOPfibgP586JIIA/iVi2gEEVRSVMcabmuuwresOILesBLKBsSuor2rk6JEzAdyqclhexOILkOgM4NAxgPijWJLVoKCbmp5Lc5TH6OlplAblWqMAqunGUkPUb5bIGpJRsneLaFnG8SKRv5I/5YDWkmWLETmdRbYLZPtahnRqhDQIciaSP9P/zXkAGKQ1lvXTT+4ZrzsOESCoaoJtCSDBZ4mqyC+DYiJTh6C5k8yD6FqHvLTNJH8sn/kebE+BPC04bVPvpQ2ntnqzU5lNoYRAZouXkVG56sjP+pqFIIg8Nc5JMY9mgJ6kRW7rJCi5QHv7WtcLshApXYPFnZDgKgCmebEqsJch8QFqrBvSvmv2oE5pATyGeKfM5YBBzmsZZJOpKTPgiboXqOa6a6wPDZDe9g/BUK97hLnuJGP31ptvSV/8y/vSO97+LlRnJ9Lz+w+gRKpPb3jDGyARj6cd26+InEdGyqsc3ZIopS+uMTe4LglmmiPIvE8rzKGL9KsySLDNddoCBeMCirS1TRRKmyi4yJWi6lNbtzff/dZ04MCR9IX7vkzfJecQfdt2mYHIhutLb77r7vTQQw+n+UkAyllIF8ZOGXPLxNRsQkiZuvuxO6NeluY3ol2uu+46rPeOpg984APpFz/4y6hiaFds9BoaUUBSzyuUWTytF5XlgRcOUS/aQ0mm0I+IvPafiwsZcWueMoHaSHr/DYArgPPOKyL/j+udRBW1QW4MrJu0lKN/VTI3d3RIlMxEvdSquqEfeV3Hf0Yko2igjhawvZsYXYg+6tgrI0nLLKCmpFUoduiDa4C29t/IkSUBAHDb2toY6ivrSuvDyopq3t+QTgGA56xFDeuiohCX2gxIzjYQWYyGsLHBJDwfAKN5t+z3kl6WsQp1innAzLfmM950043p0OEDMT5rTXCvVSdzfz3BB2vLANcz2PBJVANAzzHOzL9YCeO5CCgtMSVYbt/uR13kPVW/+b5pAONK2t050XaROPK+R44dReF0ZTp15nQA5c4f89xj164dtGddlOPzH3v4xdusl/3zb5SaPy7bLWgFB40Y+6g8oh4eDIpoM7Xwu34UzdtQT1TRr9ZRAtSgDsuT0gctZAB+jEfBYjVvgu+SSP5MkEX8Vs2BBFKuVPBnDbNob9prFoVweV9bar9+d6rbSZ43OQwKht4wCHQt6mINYS6TkIOlDcs155cVSISl8dk0NzKWVs6Np3UUb7XmPHHvxBis6mlJtTt6U/2OnlQ70JXKVYV09KT03NGUHjqQpp8+nCqYd0uZRFYhPUfoy/t7m9OzWGjuZ+8zivKxTG9dXjMEr0xrXytpzn+Xq43yRgkFRgFYfnFD5YCzqu6Xen0rxVJBv3ERsK6A5Mhsx5wFacdQoZjFCmu9AoEEAk9doclgcDSgntzFHH0zNqilJ86kleMTqaMc9RUTkOqzmM/o57ZVKFKlaqINWQMliPndAgt4qI3cq3L/IDYKxBFakTTLb+bZhzISIOJQuvA792vu4TcZF4XwrmzPG8p/ghlQhzRha9xCbr9aSNfEemoaTrezkadUxZK5eVQyQT4jrAxyanh+Ks2g3I08gYXglSy/WaZ8+aZXIf+OddbOHuVNBKhcy3q4bQJbNwjB1S0ULszr6/Qr+34zpIn9cw2FtHsWAx0qINnLIHlKCHJA2pMqyAfWSOBBGTbGY4zZ41jOjT9xOK2MkPfNfIDWE/1a+qUX8q7ZQLEYAfQz5t0JSPTFPX2p+67bUykWvc+znn/5kadijzEBsV7G5F9HgIJBcss8l8TcPO25oFJK5Qzztt0oBDA8VyhqCgRakGUEPjSyF2nGorMEO+Z16qyc9YlpO1TBrnEGStgTPW+ZB2kdAmmdPrQEkVZBHqSK2jZs4VAJh1oo3hn3CEVZVHJhvr1IJn9jv3YYRFCbny80S6iXY3bwVVCtSdSo4HPqpuzsUAoWdhBIWthtoPykR6lBs42DnGRPdJFAshzso7dYizewPi1r6YEwZt+CmmrNc56THNNGuXkR2TPZv4Mciskrs0zM5ieLFNEG2ViTvAyFknsxSXb3ctYugSAqkC6ST4XcUGGf6jkzs7IrEkgve6kqXqBYA8UaKNbA30gNFAmkv5FqLV60WAPFGijWwP98DbwsAgm7EPfucUyJiK+MQDJCLSyE+FoARPjon/wpCqTfiiTlG1qscQjR8iByVxSATlEyD5QR21Y4UOabfYmiNkiAKiIDT58+nUXsBdGUR0wSfcdhWwR2jYNwd3df+oEf+IF0+y23BYDndWo9THLAXTLXCpYzkTyb388Dpn3sD/9beuAr9wehpA2S343qlyjylQPrYWNnGQu/92AkKB7WdZmZOUUQtISs4aAvsSXClNFG2VtMllsSFlHaOHhCAkAo2E0MQqz83E//ZPr+97w90DUxkBXecoTy/OaRI+krU5Opm9PkFRyQBgmCf9M116ZBQNxhivnBJx5K44Dpbx/cnfah2DiJKuLRpx5P7agD3n/DvrSPA3YJEXnHAOV+/+SJ9Pmp4bTZBGlA4vZ9HDh/EBXSDZTbcj4HgfQf7r83HcdLfZNnaESFUUOE7zTHwHqiOu9uH0x3cp9TEEB/dupgmgWge/fQlelNbV1EcnKgB9hpEkSgniZ5hv93/yPpc0SP9gAU/+SV16UrqMcp6vEr0+PpzyGg2nmW79m2ixw5femLR59LXx0+DZm2K70ROziv87GDT6RzWNH99HU3pZ7WzvQvnns2Hcc6rwGrj2bqQ2DoPBHPK1if3d3cmX5k6Ip0ELLtT0+fSBd4vu/YsTu9GdKthfKcpq0+8fRz6fTMSLphoDf9+O596RzKh1944uvpJGAtAgrAp8U0QLTpCrkHqvDpeS/EmJZ3950/g6LpWGqCaHjf1deldgikP33msfS1OYgB1CM7Ocj/+7buVw2B1ABoklvVxTmbcRPWZQUVkt8F7f3KyYQ8kbbvX+L5JU+0vCqHNDKiuxSG1Uj96jrGAmOtEvCuBSKv2lw4gPm1kIDVADYbqEpGjp8hN0h7KDvGJ0axaAEsUFSzlKETb7nrjekcZGGt9l30m0HsxCSUz544DRDdAmHUE+qCU6fOkPNlG2olLGi4VjmAg/nIagBsawGwnnnqUBoa3Iba4AJ13xo2ZIuQlU+dGE6TlGPH9t3YXZ1G+QH5JLFB/zORdxs5DSRPhFPDfg7AQfJFLEdizZeggwoklSehkJT0jrrZTNuGuqM+VTZICjVBiEn6qDIS3Crnq4e8TWX0Yect545q7030s0DzhfPTqbunLQByQXwjqDM7mSyCvxrw3TqWtPE+kmfSBuZy8T21AGGhuOR3tpF5cHxJ7EWyckhwwZaLlnXaFDFH+WwBuEMESC6o/AniLICqzE4uG1XAQoxlScVKnsXvZZAEegKGzRhwkOqja67elbYP9aZdKEMa67XrlHCHdIRUyRVIAZ5ejFzOCCRQybA6mqM+VHr4fCdOHsOecG96Fku5PTt3QiYdSXfeeWfkkTt08Cg5rNqjv5qTZpG5KAcgBdZsHwMCtL7xPbWoerLnAUhV2bSiDSoAbDm2eShktSGcwiaRGomI9t17tgdxdezYsdTZ0ZueMPdKLbmAAAclXDqwyHryyRcgqEK8lMD2Yk43j9wUfcBE321dNem1t+yGcN1MTz62P+p4J89hXdRh0XP0yLl0fng2HTtyOvVATFj+CkDPedQUKlumIAG1XwugHWLetq4gx4fPap2uoNKTDJGgdC2pZdyNT01Qh+ToQBGyDElWB9lVgbJ0dn46xuPkxDx9vSnaOog97eWMKhdYi5xM5AekPwyQo+z06bNBlqyz+JSW1mILWR/2jYuAgtwdSzotniBNsNObw7KvE7WPVlFBMldsoLYyP9O2UB6cOCbJUkpbnhDZDjVvFeud/b8akD/WcQlZ9gJBjhCpb//Kfm/eDlfO0iz3mLlHIJAk+VQ7BRDJ69Zbb05f+cpDEGOt1E+WYyVUQeZCgkTZUOXBGu3z+bIOtC5cQF1M0RhbNUHg1qBScq6UhFqWVKdMFdxPC9A95LvSUtDrOt76ulEgkW9t+OzZILYcN5JM8+Rq84fDD4/EvV7J1++UANbngGnQPBm6GyCxZaAt6+iLHXRI6GpUSAR/sL9iRKQ6wPQSiHuDXjIwmOaw7XmvlmbOaEEixR2Eg30J9maEki//bl6xsPKCMF5pwHL3amxs+dpsQanHnkHLx01UldXUQS331y7VvEbaFFZT2VoDZrkyC0pKiOypk+fSIorS+rn11LrBPg5iaAGioRQyqOumK1Pl665JCdVcDDoCAtIjh9OZex9MdfS9CgjMTT5zEsvMBwea0rOdDfy7Kc2wb6nGS7mU/rRUDknCej4HmRlxO4WAJOeHnDi63Kru8n9f3n4vSXK8RAPnn8+t6/K3qNAJwoRC2FbqwSRrN8j7aM2GQoK8MSVb5AdkkWxH4Xgle9abIDFXDh1PS6fGITRqCPipTY3mxlP5w9hZZO52bcgA9oykX6WNlqlnTWnNXaWp8zwKEdVJOgRoe+i/JYyWnRvdB7vn5dMqyySVVCdp/YZwJoKKQlVm3RkExX6vmqCMRvY/HSiGm7EW3kIpaAYnLaKtg1AkGSDFWrgAoT9GbpwlF39euR3rJXvMzD4vf0Vdh01q9mpAQXdLR1O6jZxke3jOBnPTYffZhH1tJXvn2G8SIFWmC0ED5wDWKvOKMrHyjOSG4lm0k3PPT8Yk5kyUnYztNfY3M8zHF144mkZRR65Dvm8RaKLWb5A5193wJpesJqigaoWgMupqlLWt+vqr0jpr3v3nTqXnONNo+6y+HxFRqsRytFo1KGuN9b5CfU8QiKKVIJxgoY2yZ83GV/YyIGWN8sEfQSIR9MCnN7T+hQSmtThbsfYWciA5IqMvmYeIiB4t7MrryE2F4roUEmsz8rQahJCpQWPfV9jnZLQ9dSvznfvVRQkyssnPhE2l3/lNKJgcs9w7o6Ay8iZOaqqhvJS5jvwNpNHWCoELrBXa2ZVQ5+XuaZgvwrYxVG7mttNylvGJ+sh62yJ/WWlbD6QRZyb6vf13lRxSUjv1zPX2o3nVkbSp4XdRhoLCKq/DyMjEPWQyy3ivQWURrsJ362KBwBSZuyCpY//r+DdHbU4gZaq5IKUuI5MPFXMgXRyHxX8Ua6BYA8Ua+HbWQJFA+nbWfvHexRoo1kCxBi6rgZdFIBEdmkWgZTZ2HgoCgPBw4kHFSEgOt7//8U+m/4iF3RTJ60sEhYhkXOVQaPR4+Lr5CmsHI9oy+yRfWeJ4cwmVpNe85jVhQXffF+8L8kXwLPO19uaAFFr7eNgBMLz66uvTu9/znnTz62+JqGFlTxXafFC2NT5jcvI57DT8vSqaj5Go/bFHHubemT3ECgfeiOy3HJ63BLT4S9gk8XMcwQrKKRPRW44MYPDAhkUagE0lgLAWTR7USszB4MHF5K8eaFQm8GWk3ZaWfAAePsPg0GD6hX/yE+n73/62OCyuA+SuALAe5MD168eOpAeIuu7g8NyHiqYXEP4dN70+XQnofrxkOf3c06hyaIxeDkTVHObnif6sRUFwV0dX+p5dO1MfbUFMdXpoYi59EtD+LNWxg/uNA5iuQ4C8Zffe9L62bamBMh2mUv/N/X+RjnAsbEARUg64OQuJNE9RW7nuO8kT9OYde9IhrvPxU4fxgq9J799xdXpLczuHbqMOtS4nsp6TpjD87z7+cLoPEK+3sSX902uuAeACyOPrQQikTx7enzohtt7etyN1oXK658Tz6QGIqXUAik4iMSsAfybIQ9JLVPXP3vidEFrV6ZdfeDY9M4MXftlaquGQWsIBfgEbj1TRmO5CofT+HVek/dj9ferk8Uik/ZbdV6W7qQd6QjrO1x88+1w6MDmcruvrTD+263oSTi+mX3nmyXSWvtMPsGnOntmwvKhMbVsN6f19g+lt1PMXR4fTp08dI59UwsLumtRFQul7nn88PQKYOEsP6UUl8OGdV79qCKQOQDiTwW8y3iQ2HZVL9mv6YgNAmyo+gXv7vcSKvw9FSsHCrLGhCXB6MsaxZIhkkQBYZjeGIU4omxYDPG1uaw6ru1Zys0zRT1UgGWW+KqjIeDXQv4lo4FWSo89NLaZ+FGE7BgcA+xdRlWH7NTaSmgG+6wGBZiYBdAGKGySiGFvj5I1ZQbHW20GfAKwX1F+GsKnDCrEEQPq+e78cZN7q0nTYVz1/8Hga2ntt+tSXHiSZe1V63U238Jzr6cEHv5re+KY3YVfVke69915Ae1qNsglMa5G1RT8S3LK+rAeBan9WudLb34HSCCUTRMFqqA6J+2WMR16HaSxWUHs1oLQIUqOQsFoLFm3/mrH7ym0BrdulsJAjKJpIbnPQCGBXQUAKequMsDwa3tSgmJzG9rMKlkaCSLWI7ykDmHU+EYRXVbQOqO3fnC8FwQXfLLf2oTkY4v1zdVHYEfJ3iQ8BdWETnyUidfmbhN8aEdfajZUVSPl62madNg9rNN5fhxLEPG59vZ3prjtvR0VUjWUbNjOAjvU8S0zpgnuFkOucQBIXlDxS8aAaKHJBMWdpB+a1VZX4TFrmtFDfAkDm9TF/UX09ZI4qUZ7Rz2vLlt0nAxvXAftVyKgMCTKM5zC9SABDkRwBUFPiwohtgE2tdTaYh8+Pn0nHTryQdu2G+KBdJPvqULC87rV3pP3PHYG4OpF+6md+Oh1DHfmxj30MZZF2i5upvqY57OVMui6YObswmW64aS859s6mfX/nqnTkwPHUQzDDu979tvQPf+xn6Ztd6eypGeq0hfWjnICK4QC9JBEl7cxjVA0AuAG5VQ8xuoBSznYxF1moBQuWh753DXKgl7rvQC159uzp1IUyVZvXZvLynIXY0O6oEoVRI+vf8PD56Gt1BDWYuycIE5Q2Jpu3/6q6sk77sP8cp7+p6lAtW0Y0vUTLJvZTKnW04CuFuJqemEwrcCX1rVr2Mceg5FI5pGLK8dRFnhTniEnynPV29oWaa36GdgtIMLNmzFR1ypCyfDmhPqIc5uVaY6yusc5U8bNr8IrIrC9zK/K5Zaz4quuz923bvg2V4qkgxTZC9eK40t6PMjNGYixRNEkyv1QuSaotQDRqH1WPKsE6ERKVZKpgDqs0b6GqZup+dHwMazxsoSy5+c0YY5JmXuvgQVS1zK/btw9FfY6MjkR5j38dheUr/Pqdkqa4YqYKydQBfhlpH1XDt3rabICR08+61cM6qYXUGm3iXFJO0EO5dk2RfzBTHpnMfs0caTGrqzDKCKTsHhmBlP9bYFUiSNXWbAnzVz8Ez/V7UvlgB2sf+xl+vyJhPc+cyX0MFiiBwF0HETd3ZRWEjqqkUDlJfrKeWK5NclSVYmc3f+BUaphaTu0LlNM5kkiO1e7GVLtvZ6q/5QaCYxZSM2O3HNJ9/suPpc2D59LqBHajZAE6wRj4TG9N2s/6MMtcu+GzBwEK+VjBPE4/W+Q+7tVyJW6muKTPSGyrsHkpFcxlbfhX/f3FpFOQdC8S1ZSgaMle2R4zdJkqSAh00F6shACKMvczjIdG/tbPuraLPeseSKK5/eQOG0NJhmoR01gIJGwnWSej/Ko7tPGUKA1VhnA+tm0GIIWaBIKIATClvavqolBB2XG4b+FLgmiVOjBYSZJkDrJilutqd+fXEmN6GWXOOnvRNXNlhXKVZ2BP1t7akVrcW3V3pUqUvyWMt+XC+md/WWK9mmBuX+XzkYOOV76/z+stt1ONfDsFmzf7tfOce/ZqiIlrO2rSD3znrekGbIIxoYQUxDaSMdoCYVPD/rl0WYULcwKKe58hlHOuL9SBARobqLXKVMRBwMfenvHajl3p1vhCGmd+nyTYZe7sBb5GUsX0Yurk+Vqo/8jHhVo5zWLJBik6xd5ggt9NorQ9yxxUddUucn/RBw+fTKMQUCqNyiNfHxaM3H+Vdp9kjzRKT0U3lQU0WP3UpYPWfEK56sW8dSaSq6Qe6iGqarQSNNiMvc/WOuOEdnG0ZzmUPIywp6uE5qKvVEIgbUAwqj6SXAkbN99VsGKzH2QviKCLffMSSZf1TP9wucpHK8NsPgjSNz6dkUiX6Zmix6meqgiLPfY/7GE2sBzeYMxusQaXssb6HM7RzjSh/IyEYKqUUbdWE7TDOrKFYrkMJZUuExscicrZGzRNLxGUUp/OYQe46N6G9SFILeo1yynlF2MnzmXsM+0zJrGM4EQoUr4MFrFdSmiPLIBCJViBOIqBms2hRQLpsgmv+M9iDRRroFgDr7IaKBJIr7IGKRanWAPFGvj/bw28HAKpZZDI0ML227OPhw3PIJGYV3CAvy0CtP7eR/8wfeg/fSgtTs4kzvNEqBE1qZ0AB1qjUiviYJBFuhs9Hgm1Bbc5QJQARJgc/m1vfzsAVlP6vd/7PfIncJgCHDFQbEtE8hsIpJRuRnn01re+Nd3K97BtKgDiAU5xeJkBNJ0FPPYeo+dH0h9/7I/Sk19/LKLKPU4sAsaGVZ4gAwe9sLLDdkfLPcH2PEJa6zptk3wJkkgeWRy/S2iVc+CsMFpUIsnfmxfKO3DAMep/WaBBKykJJEDhHXuvSD//E/8o/b23vJmDFAd288JwKD7Iff79sYPpYdRSNxP9/O6OvjSAJUkb96zncs+VTKcPPv10OkVZmrT74ZoLHIq0ufs+8hW9HfUMWot0jN99HMLoK+dQHwGiDUCALKAMmVyeSrtQB/3M3pvSIM95iIPYv/3Lz6bx+ra0Y8eu1EldPEkC9GHaq4u6fmt3f7praGc6P3Yh/fGJg1jsraTbUAy9iZxE7UShbyzOpO6qNpJ5a1SY0hdRPH3k2EkOitXpXVfuSVeSiHyFg+VDw6fCem4HQOX3XrE3NRBF/tmTB9NfkgNpERKshgTYTYDW/ZUN6S4Iqjc2k4OC6/0iBNJxSJ5riTa9fcfeiG5/fORUOjg8nt6E7d37SUJ/FoDwz44eTIdo3yu3Daa7tu1IbSbahny7Z/9zaY5Ev2/Yuzv9cN/udBqA4qcfeyhtEW1vPqZJ8pV8lbw9OLlTx03p7/UOpu+GQPrCeXIq8fsG2vKd5F7aDih7z3NPpAewsOtAZfCWjm3pXRAnrxYLu6aOugA4jQaOfAkqJOWcAAAgAElEQVSAFdGfAXDreFbHrCoVCQ9JCq2xBNgijw5jZZX3qX5pQdUzju1hG+3TjaJGhUYvOQAEXutRBd10002Rj+AJVCNVtHE9qjhB22cfeyqArnUP8wDC5vopJzp2Ymw29dNOV+/ZQ06HzdTdTsQuloLj1O8qBEAdoEgz1nZtgDRT5BpZJeeUYPu+K7enWWwK2yAJawAKa+i/s5B2f/BfP5ZuRGU3PTmC4rAnPXvgWNoGgXTvQ48AHBANr3JAJQ+RwQHWFAAU1VSWzch8gfTFReYVyTKANRUjoQRiTJlPyDw2gg8SSAEua0mH4mdVaybGRB2g0SLKRhUglSZ8NgqbOrHerWc/45dqGwUXdY3ahAGuQOQ6j9WSiyaPjq9BVWIZWgBVzp0ZDsAriATGtpZ9gtzOTf7OZxMQsS38TGYDtxqE0yLzbJ7jKou4z6KGnYx8j0qWTF1EDghAsExYmZFnQVagWqilzbSVk0CSXGnvaKaNy8kT1IzSsx1wvT41Q57UQ/j5vkYIscyWR7AfYI9+JJGWgTOA1EyQa4Cd6zFRmlgdVQtAnmSCOWeEN8NOkXdXcY0ySQPz4PD+yGWHumqZz1gXKkoz4CdrpzWIBsuQq6hW7Pu0hTZrEiKCTlb4Jn1Cq1PVL6vIiI4dO0y5ltKP/+8/mv7rRz+C4u0keXuuTr/8wf8L29XZ9C9+9V+n//gfP5T+wY/9EIq4kXT+3Ap5dVBakYPuwvmJCCqoRf2zhV0RmGq66vrW9LZ33p3uuOU7Yr2qJqJcYujz9zzMOKhPp09OM93XUacVYQu374ar0tPM36TSCSJC8m4XqhfJsxls8ewDBk9E/xBk5TEMcjBOo7YOQkYLytoywNyWUALaHxzPzdg1vXAQ2z+A9xrUpVpLSSbZTyXruju7IO4y60BJukVURSXUV1d7V8zb0ygNJxl/qonqUddpNeh8Msma4Riqg+S3j61DGlQ2VIXFpO0+NTYfllYbAIkqAxchfI4dwzYUgNB+V0fZXP9KtDwDVHRchAoSQFGMWaXYqpZS2ACWMvZ8vuiZYoMGrKgS5XO55ZCET+Rq0narsD6rKMp6M+OlYPkXubIkh1AZbTH2nfskvmMs0X9rJa9Rrmak5QpEEyrUAJ+zoBb/Czs27nHu3EhYV7Z3tqWdBGgMk29vYnoiyOknPn/oFd9Q/iZkcuwz6LuCtwL58XPBbqqUMpnzaDfahaHEmKR+BFPX6JOS4xUFoimsn4JEYDzxfonYzLIuUx4JymYay8zCLsZXAMZacEHIUIfLteR0w8qrdc9QWmcNnmPOdk2ppH9WoQpSASDIu878t1QPUUSfKkNhtAVxHvmQJC+Zc+xr1dR5azXz8uhMuoBir/rYeOrm5wrySU2giZnvoI5fvy/VXcc6z1wTnQA73IU/uT+tjgLMo5Lbj9XpJ4gOOdTBmgbZV1NL7kSIGYOMzEGj3alDxzZ1nnfOy/tJDqtfThC9lArpr0sgXf6+b7xm1l6xM1YdoYrTgcx8pOWxecbMH8dwjr3aEPu7QfpdH7m+Zp89lOoUUKBMDBUr+6pm9pYNAuKOCdY22zCIIBYblS+SgzqPrqqgZZzNcStmRtZS9pVBNom4Z+tIlkeLD2uXyc9rcQ2IGIB/1UOzEMgzEDNQy6jNqUfUyBIUkccMu02JpNbO7tSM2r8JIqmMAAK1Rua7NO+R44zdcDZ4Y7527s8W4XytyOe2yBUVs4/1lVlU12DDuL25JP3I296SdrBW1KpIoUy2axs5f+ogTSoJQrIXz9F7F91vqDhlTlggF+IadbhGoNje7YOsV3WsI5CcrCslWNouHD2bFk6dT/MXZlDNocilf5w5eCStnRmJfWc3uThLOIc0MmfpXmDOpw3WxFmKv9xSn9puuT7V7xyM/D5jkGVHxsbTaVRM4wR4TRCAsQiRucVnzy1jucnCb5k9aJSZu04VmLn6aD8De5wHo6Oy31f1VEs9y12VSOCzPpWVMce5BEjsOs+ZaxXlVSnr7CaE1TqqKddUyV/nqmw0G2TnuYTfx5yR0UBuSiLHkJtn/+2+qNAe2SkoI5HzXpspwrxO9j2fGyIwjvFukIHiZNdtoivIg2TgEgEcJu+zLxIEkee6C6KT8w4HpCCNyskVuEkAWBnlh2eMwAbtUMs4LzadnyJIojMdrd1K05DRBqVkGzjK4qNpIyqBVCCOrKsNzgybrC/xnWtpgLdFPj/YwGytkTwyeM9nVmkVa0b2c5xdL1MgFXMgFaat4rdiDRRroFgD3+YaKBJI3+YGKN6+WAPFGijWQF4DL4dAKgGYzw6E2dXCk9+fPXxIJPHdg9zvfvgj6b/8xn9Kaxys1lHFcBYFaPMAoZWAhxIOIEaKmfeogBIJGnnAMnBOkPQ97/1eAMue9NtY4S1gzWPS1rIAar1/lncoDkj8+/W33p7e8Y53pJtvujmAURUFDeaCoTyLgIyTRGDPgdZJIJ0l2vxPPvHH6Xls0YRJViOfA+qKAOvMr5Qlr78YGSnEyWEly9ukZYKHYd4QVmBGUGeWdZlUKSOSKjgsCaZuCeIYKAmoEaA6n1nm80YRrlEXV77mmvSz//jH0/ve8J0cpFAMcCBb47kObCyn/4DV2+NEfr8dW7f3Qwr1Yl1BbvjwbH8BoOUXHn2Mg35Jur0tsxS57/ghAPFZCKfO9P3kFxqiTF/Frun3Tx1Kx8hBYFmrAVFLqe9lovtwhk//cOh68vhgf8fh+te++Ok0BhDzWpRJb4QoeRxbuc+fOZuqqPC3Dg6lu7dvTxvYVXzq5KH0Zayn1omCbOZgXWWkMKDDrV070h1YybVzYDtEPowPHyYf0dh5VCMQEuTJWAOsn8WHvp6D7Zv6tqe3DWzDv74s/fmRF9JD5JfoIBr+tUTY7wGo7wdsbeXg2E65iNlPP/Xow2mUw+ldnS3pnXuux79/Ld177mR6EJuh27u709+/YneoRB7EYuSLgMGj9BOttYzwnAboWiMKdQ9E2ftvuDXdCPhwChLgJ564H7BpK33gmtdgh1KV7jlzKD0JSFjOofP7hnZhYdefPg9J9dmzJ7BQSem9u7EPbGlLf/HUU+lRiL1G1Fw7if7/WdQzrxYCqao1y5UiaLpirh7AE4kQ86SoZPElweqhWmBNNUgAOgxoo/tV/0XOHQCh3Xt3YQN3ijxVRLjS/3u6OiPq87lnn059fT2Ax/0RkR/WWNT36Ogo1nSoJgBv6gAJvcfkODG42rzQp/tRZvTRTwdRgaWN+WSagiouqG3XHHXo+G9HQTVr/ha8X6qJWL/hqqF0+AVARgkmrAJLAXifP3QM+8mn0jaSr29DJaRao7SmJZ2+MJWePnKciGhtzAAKzI8EgCnx09iM1Qtzi2ofgStBYQHtAOcgZRzT1lsnoJhqjnpycFgvKl6062rm8/59AQAq8gsBAgo6LC9ACDlnEb0cdpcCcQDmuWWP9ZvnI5I4kQjK1UCbQYhLkJgXybxDROEDzCPy+f/Ye+8gS68zve/tnHNPz/T05ISZwSCHIQAiEARBgmFFcrXUUquVZJV3XSWVJWtlq+Q/vCqXbMsuBVepLMmWd63d0lLkiktyGQCSC4AESILIeSJmMDl2T+ec/fu9370zA0oqSQtKxB/3ko3u6b73C+c75z3nPM/7PC+ANyAdz3COvmusrbOWANfqs5mcnMJCsDNtBSUCy5aEXfTF6bR4K8gb46Bt43NXcSKYmrGbgNQEwCVx4XlTwWSchGTYSt2vfsaTwHwbYPkqMbeJ7OtZ4koLBERPT1d0QRYu8VAlrLJGgzUwMsPX+jUAPv7SecDMY4kj+xYgkc/ERHWVcZIXXp8WftbXEtBqEkAjJi5BJHhhWd8OQNA430IdpDFiuDXm0k6He1Q1JYi9JGDEPGJ8TaUODaj1WwLjKp+skQDMleoEa4jwuTNnTieAO7BhHTaHF1LRs0BfaWzwnhrj5ImL8Vd+47/G3u4dLOhOoMABIIQErVltQvlVKMa0oEMYgK1UxO6bGuOTn/5IXDw3GC+88GrcsGcAe8WpuGnffTE5vho/eua1rEPVDPt/GzH/JLXWzp6hvpAgMXNEI4R6A+Ca9qsSg2MAafWcwzEgoWpbTQHMXlXg0sRtnSiI1q+lrzDmc+zS6IxD1VR33bU/zp46C2lVqJgkPlUrqUiyv9jn7aODF/l9Frgv2qcOorCwR6MeFn07sU/6nsoz+4vAsSSzpOYcz6OtR6VcO/eoCmk9NbmuJICppeMM500CxsL3Fl3HAnGF46hYK5QgWi6ZOc/1S5KkXRb6VcaFfcU+6MNeBLS29pbtWad9aan/FH2XOi+AvNaVUoHl3xfpDz2MhbR0JGmki+SFGQiPvA/Gmwok+66WkxKQWtXVE/ccq/UWvOL++yDUVF1ZA87xoDKsbPXZLalOu2vw5Dkl2P5zEEj/QIJXO0qlALxUk9geNbRNraQM51cndTNVA7di0Vhn7RDad1XEWdVR2qeVCKL8uSCRBIJVjOeajadlgk0BDhdruXypVOEMaXnmMXuoi7V3azRt7I05ju8YqncgElOqIdBVWTcwGFQgTTUy7rjGBhQiJhBJnpgoUk08cb6tpx/1kAhQw/w0/OaRaH5nMNqwB9XuahoweLqjPjpuvzEaPv0o7KoyNeLBURTU//hfRw2Fl05gOfo8MemJbn7mmPWsWax/1SRxnCqUYh1q/JhlgBn/nOuKGmI2YUF2/4de5ff8+yzu/l2fv/64xXKSmJigtX2bFtUKTssz5lfVNE1YWdahNGnn+rZwTQOMm/XEv2nutx1J0ar2fsQ1lWTt1vUCcG+hP1QR2CSPbE+/W8dIYb/1jySTZiGQrFk16yMyMcnYm89VpVShjvfL8WlL5M8la9uc54jLF0m4uci1XUJ9Nk/sX2C8qDSqYu3EQtZgQ9s3Rw/rxzWQxrCxcYVaRWMZ1Bj31kQtERNloD7nShMLSslaXpKWlUVv9EqK7/XEgR1r6uO+PTvj8jsnmRdJj2I81DE++xmbzcQhbRrHJyfi0sRo1rxaYG5epj9qX1lHDPjsR++Pm3ZtRSWMehdLuXbaZwhL1BPPvx6zYyhmaMuRKdZErNNbXaufH4kaYnw/x+7jvpyLcg0hKWftLeaHFZI+LtRDSkKS1qHOvPnB+6N3756Yg1g/P7EQP3r9QLx2/DTt1RijKAG1B5z3wRhfaUOfwRQ2ejoimLAmoZqWayribAzWsPbhRvuFNr/Mi1myzVjDPblVUsWzwvFaOnqZW205Yzd93/e5NVGNRX9Z4f4KU7giCqyy5i+y2vxuLIac5DM+I8nF3O/4Dp6PEUeVf/nfqqauJ5zySWl7mwokrt26hJBlaSWXlnUe32mcz/kzB1xWgUofs45TFXPsEhOnCSH25Sruu92EvEvUrzw3FOs2r4+TndS3c/xfpxZK8kgVqwkkrOVgNGkya3peU1snQcozrGvvy++piLY9jG+ZgVjUQsraSrbEzxBIh5/42n8oNFT+XmmBSgtUWqDSAv8FWqBCIP0XaOTKKSotUGmBSgv8x7TA+yGQ/uHht3Lz4YYl+ZLMcLvKJqXNziLe868/9Wy8/P2no3piNurJUG3HngfeAIuzInM8wRg3o+x4zBZ2jS/AmRtNNh4CdA9CqnR1dcfXvvrVLNIugbSc4Khe92yOUl1hYfA2apNASKBYunf/vbGWLGv3TG6I046KDeUgKoIZALg57HlOnTgeX/+jfxPHyNR2c6YFkoXuRWolsATTqtxo50bHbLdrBFKmS5dfgpwW3bVAsKRRSXkkv7TM5sx9Yz0KGK9FXE71lVu3SYDkGkiKZZQce+6+Jf7Of/tX45fu+VA0SlLxhSFTnAQU+52jB+MA9kKPQR59AfWPG1twZUCBmTgMkfP3X3oNZdVifHE7NYZ2bIw/uTwULx15A0u6xfj8nn1xc3tPPEn9nicunYl6rMS2YS3UDvBt5v+5iRGs7M7Egx3r4uN33U3dgNr4p49/PYbZnH6UAvCf27AxztPmT5y9FOfOno+7ATY/hZKokez918avxFMQLa8NjsacNYRWyc6HNHgAIusTnHcDhMMUm7Vn2Iw/BflyYHYwN9LNtGcvlhu39qyPRzdti91k1E5xP09hE/UcdU/27NwVj3KfO/k9BhdB8mViCufoG3//xRfjCmDB/dSw+extdwJizse3jr8TT3L8ewY2UM9pLyRQfZzARuO75yCWLl3Gvs8DmB25FFtQi/zSjj3xke7+WMd1vI2Fzm+//ZwiMCzt9sSOPsgQ+sdz507EGSyqPooC6WNbtsWT56kddeY4EF1NfGr3LUkgPfPmgXj2zKkYo/M0Anr9q917PzAEUhVZuwmUYrfVQQ2rsqKmgX7omKunn/pdssF+a+0TSRGJjfK4MwP/VuwjtaXL+iHUHdqyaVOCGFOouU4ePxY3UbPG+iPHjx8nK78gpIaxvmthLEo4TUKwCYpMMv4XAMEWuJ4dW3dAGFVnuYJtm/uwpmtCgXQBIqk+s+y1F1sSPGZcD2Njcvstt0SHWaiXLwKCL0T/hq30t9r4yYuvxjtHILYAebpgoeoBawbHFuLMIMA7RGFDO0omSDPJH2OKMaMP4kpiZ5TrFwif5LsxpoPaKNp7CUILhE9AeAs4aINpLLp4Uf1bJHHi7617lESJGb4cNxVIgEGCMFnTiPhQJnDK4Mv1NTj8u3GhibFfA9gteWJxdGOVJIg1uFLZKRgkECI1fR3g6c8eQ7LK1zyxRMWN5/bzWth5PgkHAXF/73360vJONYukjK8m6y7wMDJOch32jXvu3o/tWk+Seo20UxOBaxlQt0M7O8AaLcYa005PJQlxW+sc2skC5qlAgrxTpZnXrPKNmzUDvgowSwJtIa0V/bxAklaCxbGaqUsjsV3Hser5W5JdzAtZ04Hr8x5mIZ3KRdtntcErFV1XZSKZlgAxx7KWzTyWbKmsK1lVmUWdKlfaUzDZa9S+zBo2knIH33ozLfWmJ+dIPOiErJjDIm4d5Af9b2wMxRXqO8jQy+eZR7DGyuxl4rn1iRq7ue8mrEQHqFfS1Yc16un44q/fk6TjZz/3q4B+NfHf/MZfp/7RWsYS9obYN95++53x8ktvxbe/8WPmIOruTJfs1HistQ20Dc9oAms/LRJbO+iXkE8TEFbeYz4fSAtt4Nog1lSvWSesA2JkPeSsY0+V1Aw2c4ODYyjFqA+E0kgyqItjef/2H+OAijML0E+OQ7BA7Fibqa8PW1JA+RGUUBPjqNJIrnAas+7Zml6SDU6iGuT65hewlIJMaHBSWmmFaNkc51CY+uzsuxKiZTWb83wrcWEBAq8RksG+OUO2vnUKW2jvBcDEtFakJoxzZ4Kh9v/S83NOvh50vm4SzvVIQqwSSCoAWSf0ocTK8XseFeXaVsYYpC793bbUltNjayV5ZWgw66R1QURkZj1z+LSWkdo40of8WoNVZiNqLpVojqfN2zZnmzdzP+Mkthj3jv30/H/M0us/6T3/S0s39UUAVlEY1RNfp6wDwz2qRqmn/zYzNnp4qDdicrbRWiKMA+2wLE6Z9Y0k2vi7yhSiUia5pCLRmjj8PJ/1aWw359lShn9ZgSTID/isMmVRQgoCqe82FEGd9FVr8EASZFIQIPMsSSETQ8NcZR1q1fXRiHrVsTdxfgib0pFoIJGjvR9b3DXt0QKR1E4srVclzpwT54Zj/KmXo2XEJCPXXFw7tfYmmbu6H3kgYqAH2RtXf/BYnPqd79JvauJt+v+PiZ0vCeZbA4dnZbzrRGHdRN9ybC5a949Y5TM1scT4IJF0vXVdmRj6DxFKCZxfp1DwISbhch0Jdf3fy/FaQD7XuSYsECvbII5MjMo6mWklR5IA670GAPA+vm9gXJo8U4/6cPbYWayLaVEyimYB/h1T9fjTpZ2dNmBpk8x8xLiS5MvnrRqJn2e5VomjGZ7dDL9XQea6e87YaD6TShyvn3nGRysR2EDbo5vnGTIXOA5UaxAXBhmvJ2dG4gxJQsMtqGd4llnnhzl9FXUUCD0BC1IMtWIj9YrqiBFLzPHzrO3rIAmSlCwR/rZzEgqlf5fJNp9XQSBdUyDVYzG8qbU6btu+Jd6C8JFsWLaeKQRbM0kEkizOkw3O5ZBc9NJoZb5ZJWYOQBg/+pH74tZ9W7HOvUAdzpbosl7m28fj2E9egvieiVrWwx0374l5xvWBQ8diAtJiPbV4qoaoIUd8H0C53FOq6aTyL/sNc9mcLgK09lKjloF8J0GnZvNA1KxZF+29G2OxgzX30aPxDuvhIdaHsyRITTJHzLEGrWEPxFYoxumH1udT3Xc9eSH5k69MUCssPr0vOlGqfGo5Xq4vJBBV1JDA1UGiVyNzRCbfWduOPq9G1z4vQaYizflVMt6tmnNl0VeNmSVhT1q9FmrlfAbue6RbtNIr1anScrF4f0G+lF+ZppEJgEYU9oXuoUp/XC69z/sysSYrFCXzxLiU+JKgkhBSdUV71I2yYscpod+1Ae02DVk9CRntfiX3aOxHVtlr5HWxn6jmXpJTz1ilQsp9GIp3nmk1CWjLTFqS4AUxWSQdFj8UhLxzSnlsF8coHkCFQLr6eCs/VFqg0gKVFviFtkCFQPqFNn/l5JUWqLRApQWutcD7IZD+zE+/lx7bmWlusVYz69hDupleYQOzCnBQT72TM08/F6efexmQA19vFuwqQKrM0HfTpMRImyeL7wpllDYB5VosxeK+OjZv3kwGdgM1Kd4yl7wAR3IjwCYGoKdIkMNqB9unG2+6Oesf7QbMN4u7p6u3sGji7xPYaYwAns5SsHZyfDSOHj4Yj3/rj+P0iROZQW8hWwuL58bfXVvJ2sDNlJsvbezMtktgOG0d3HDlRQK4UfkHwiMzACXCtK7zarXCsrYIIJoEWQvZmW7zlxPc8L7JIgQAufMTD8Vf+69+PT51K/WerAXFu7R8GuM0P0b9cxrSZAekyU2QYj0QSOypuZ75OI9Vw1dOncF+YzkeoT7RWuylTtLGR8ykp1jFVjby61BrHBu+Epd4Jlsgj26gTbq4Timww2OjcZy6Qx2cccfWLVGNnc+rRw6xEa2KW/rXxt1YIwGTxjsABWcgptYALO7t76beERYxAJ4XQRGOALafJFt+Bb/2LWSI39rbF+vJEG0u2aOM8ZiPcv1vT56PUQoDt1U1xQCg2A146K8HPBJesJz969iYnRi6kLVuboPIWat1oPZrtiRtOM5zePrUhRjFom57V2PciiLLrMW3ID8OUMtpK9Zn+3t53lp5sem/yN8OAwZfpo7SMj93oy7ai7ppE1nL1hoAJojTWIl95+w70Ub2/r0AgZvIap0AQDgF0HSWe9oM0LMLIOwwdZXewr6png34XuoidZLp/C6E2hlA5RnJR1CYv9zc8YEhkPpvWZ9AmRn1SZ6i+pIcmYEk6uKZWmelHYLFzbTEiaC5JEgNwINAeoLs2W/pq/xv79690UM7zAHMHD14gLEyH+sgn9ZRE0Q1w2UIIEmlZgDV4dGxWA+RK7g6OjqcIOIcAHWK9qjMvYZ6WWsBdySQ+gAk25opzo6d1iZUIBY8n8BKqgmAaoRs/4aG9ti0cSA6AK0unj1F/KBGBITeLADGK28cjjfffgdQv5svehEA1jsoRmp4NnOCdQBfu3fvjtdRijk+BaZtiySTGFeCeHNpXVf8nNCBwKUWmmTTCyYIFNsW0yj3mskWl5CSaLl0cbCwZeGesjYR11PUIJJMAqQG2CyDiQXQUv63pPs18MUsfI+jOkPlSKqZANW1MvPl9fp51SGC/ame4nyFTZykOSPRsUGb274ttLnvEyOx3QUvJQp8pT0c1+h9Fs8XuxzuT+LP4yWwSnyTWLv9tlvShsbnqkLnEx9/JGNgo/fFmNRmx2OlikvinHnAeKfaUpLG+6jVqqp07Yt8ppa/zUCMGdeWAURVl/g7VQzaqglueY1NxIQqlC0CYRJF1qOZdd5IdQxgNseqR+WQRFnWhLBmXkFWeL7B4ctJSHltkhfW+krCTlvQktrV36VSTBshSBDbfCN2n6eonXYJgmD0ynBst9YbNbWsBbZt+0aIqxnUQpchYfRiRXmGYkZrPYF4ydrmDmroNGOdB9n0D/63/zP+6l/9a9EHabFlx+b46MOPxHksLp94/Hu0D+oC6siophmAoH7lhQPx6suX9BNjngPs4rprGgCUqQPnGC1fXwuKC8E9VQQC4V6/z09CR1JjlrjofVeDBteA6s+TKb+PunObN26J1187wPjEnpV+NQ7Qb1xI4kgbRohAiRFjpEDjLAS6tniSpbafKiLrjjk2FlEESDDXmTCAWsrx2tBaQ8xAebS2B6IGVVznuhgaHs3n4XNbQIGU9QB5NtohFiQtFnGQXxJvgpLWGGluMu4U40lgcAXws+w56fMr1BHFc70GXhYg4HtfqvmIB8Rkj9/MnCtpWm+Veq6pBmJu7017WS+0YcV6KQnmOf9Oey5DiOzYuTPJTttJ9ZG6CO0EVwDu60lOkHBcv2Eg4+b5S+cBr2tjEwB3R1d7PPPVl/4d1/P+fvVFaoVY+6ZOFaL2jsQ3x2QtyRM9tEcrBOEOQPqbeN8aU/wFVUtqA3QYWNpC3nIJRSQXvs0ZtaxHEO7NZk4Q9RomnBed9ZBUf5UIpOqelui7dWdUtUNWWmcEUnmV8WOxe2PWxOUrMU+tIv/dyLpDy6hVbAlt/6be9mjf3B/1kEH1WJQ2YX/pV/RQ42mSK3zqpZg/eDoaqJVngF5mXXkecL73kQ9H8203EKRR07x+ME599UcxvlIfP+puixcYd6exvRujDyPCJi7UkIhQ2HuqUkxyxaQgFnjlWJT15vgq29llTCwRywWcXhBD5T6WygVeV4mmEol0lSyiP5ZjT6FoeC/RpArSuGaiQzMEu+qjPLbHlcRz7qClmyBo+/jaxtcu4uvKybOxfHooeldRIPLMJA1NdhEAACAASURBVH+yLhmkTLP9kC9rTqUFpMC3Xz4nxmkqxjLJqKhttMD55lTJ0QM4QiqWJJA8v+vvOr+YPySQXKfDiyQ5ZbUqZqe0W54mrpxemCJpaQQ1EvWRWonZkGGq82ySZdaMC94P6+0mlLEtrOMkCBchl7LcKX/LuYnvaVl9td0KW7RUzZTa3b2Ar3qSFfrrV+Mu5vE3XniTNa39Anada6xRvcgYcO50rDsO51BL1dMv924aiI9/+F6ST3ZBpE0wji/EAOO99uJQHP3D71JXisQRCOvt994bLbffFAskjVyBNHrzxy/E4JuHYzNrxdVzl6KJ+LYBS8EWa++ZUOa85ro95xRGF+ddQiG0APHcfvOOqGI9dFpLRsbCZe7lPHH2HGN3jHE6zhwzz40tM+cNEXMmmJet5aiFXSEuLPeb64gZ+2USV4wx7rcZQkW7OJWmqQAlPtdAIKkYb4CEl6hvhIhxH+b8WVDGxT7EGnXFq4ifZcVwxtZs74I40my76O9FjSHVRbnvKRMwJSVQ+d/lsZHjQZKq9D4jjGuBJLu0Xy0TSY6vfKsJOIU1p0kptmUdyunmK6OxRMJOByTwMnPgGP1smg7p/OPcae3CatRwBJ6Mc2WlVapXsUlexdqvCgVxHWvHauw/2dFl1Lv2Kq3FSgRS2cKuPJ4rBNJ1TVX5sdIClRaotMAHoAUqBNIH4CFULqHSApUWqLSALfB+CKSPvPl0bhSsIZJZq2zQrWdU6waajUuttQtOD8bpJ56NcUDeRgDZGm3TBCoEHjOrrpQTZhF7NsVLZrTyfaWk7tHKxH83sOk0u34a0KxKuyeATzdIWt+YnS7dUs0mb+uOnYByXdRluSf27NmTAEI/JJJEUh2b9hk2XJex1pnAwm6UAtnHUR49+d3HsbI7BWAFuKjlhpvaVEIVdgdLCVaZlWf6nABOYQuVBJKZem7UuE4BMK2GCgs71UuluiO5LWQjD4hWZOizuWPDW81GTwuH5QW2a2RsPvDFz8SfefQRCKTb2AAvRUtJ3YCNOht3QOPc0PN5NmK12mQJMkIgjbEpHG/Emodt0kZBWTbquH4lYOR5gRYAAciAzK0k9idsuZoBCmp1HxFc0B+f7wIPZq8WphXp/kJdBRKNAaNwDoppNr1mMEvoNAEeAOPSTqgbVrE44jOez+tr5h41DCTnls0hbUDWvf1kBsBrmM9hMEEhZDa7fKZe8NWC6bTJHDYhY9m6wltk2LJZpBxxAmZCGGoGyGXlfgswC+g3iad6OtI0z2CUnWgD5+5yC+z98D4JsnnbL9vBBOYqMne1ERRwFrwm+5q/n6UtWzhmD5n0zWxALUi8oKWama30xUb+Pk//GyOjG21MNAKWe1eLNDZ8SAJA5nC3oeT6oFjY7X5od6pt7MdZB4gM+nFIU1VGSZBAnPi9qP1TZNaWFTdu9NPqR7CEsbqGmkcC7OupcXD4wMGYgZDbtmFTdGiNBjDYBbDdAGjRxBgQaHjt7TejAyJOE3/HjbZZKgTbqFkwToZ5dyc1hSRkUbHt3rkhWrEnaeL5g27Tp2lZwLMrI0NYdc3Eju27yTid4xzUcDl/FgvLReoyQaKiNjt07GQ8+fSL0bt2XWbkz5Glv33PLfH8K69Rl2FtHD/xbtxww85UR9mPJJJv2LWHGibnExzWfktwQ8JE8kLlk3WQsvYR2d2Z1cq/JWLmIcAsu9MMeCxgl6oqLORUKPhqUhlDm2mJlzVgSjGsupyxa0ZuCUAp4kBBHFnnRSAxgWGAT88t0aUKKBUiZNaXVUWpeNKSUKtN6wvkmCsKwqdNFV+S1Ek6ZfY345S4WK6NVL7uMik1Q90hn681pzzGJCSv19aOlR6PIAap6eAggjeLX/vzv0zdpLboRIU2D1EhEGrigASK9mEJigo1cjwJnrLqM+sTWYfENkIlM0VWt/XhLG6dKq4SeJv1p+gDAottELzL1K8wQcG6UcZYwSzb9MiRd+ImFGldKAC1fxIItr3W9ffnfGZNJ69BEsSEagmQhbS1kzyCsCB7Wfs6QVP/pleoPIVt2sqzvXJlkFg9CbE4HWOjtA8K0WHI49NnLvEcBKgbYvgyFoQqXgGotAo0rmqD2NhWG3d8aEcqurpa1sbjj3+f/gKZzXx16603xYmTxwELJZioo/bZR/OangOwnJpYipHLqLoAviRavYe5RbLjEVVIckhYZJ+AXLLPmv2dln6l567N4jTWgvbjOTLenUcF0ot6Xk2Mr5bYtnU3tnITcezYu0kkaQHkMW674/YcD33Ys12E4BqG+FlljnXebVunPR8EAc3ktfT0AsDWmwVO9j2s+QxqqS/+6p/nGnl2DSOx98btjO0NsWvHbfHK8wfjb/3W34mpIZQCXSrcaDwyziW1VPh5jGmIDycs8wwKu03AUQFmxweJIV5DWTm5nBaO1+pVlAFm2+LffhHP6adz2FU5Juzfw1h31jcx/6EolEDqALg9f5Es9w39tC2qLhS+xoebsaFSlXkZG07rhJ08eRobwTEsOEd5PtQuYc62ppTXMo11kiqcWhDdLuopLbKGuPD26M99cbnRWEQva2PWc+ZBx5D0zxrOtBlQezPnvbemJ+6o64gubTx5YK7DJEyh51KBWxBI5VeZPPI7MZ75TNA01zWl7PvinXqvqRB0LtV+irVEF5ayKDpWiceLxEvje9aJpL9pvbg6Qd84cTnmLkO8MTerxtamcpW/d2Az2ryZWL0RG7v+rmiGRGrcuI5OToDRVfN7L8fED1+NxhHiHvFBfPckNXA6Hv1w9NxzSy5Kht84GEeeejVOQ0p8t60mDtBf5upauT8IUaU0XGc9sc9nac00Van2MWs+FQRkofB0PJXt7JI8Kt13qs+uI4zKqtGrLVeK4f77GiBessTid2XyqEyEeCzHrQlQBXlUEO1FXzb88GT9wVpmxNUuiIVbIH93876xA8ex8hrhOaOqYhwL7U/yninmQy0qVXlK1Llmsb5mOQFLomnBuqISR8TVKeLcovdt/TRJKHqCxKIqpLSy41rS7VAwn89ISiFCzGOrLmtdbWTNUyhUqXAWZ+bH48TCeFxoYA5EJVbNvDBCXFONJFg/B8HiuZsYPx0kE9VSu6gOctgbts2dl7IeDZOMa4wkhW1/E8lK5FxZUdLA+nMbJNQdu/bGiz95DQKJPqu/cyZkcBwuFJoY8hwbTdWADatx8/bN8fD+O+K+W/cQl2dQ2Q/SjVdiJ3WQ4spEvPn7X49JFIk33/eRWGLt8LXXXo+3SdJS3bREQlAtMXA/80k/KtRmFOw9xPguJepaM3KZTdp5Mu9lohsjY5Z1baxpw27xBsioG2XX49DR4zGCFd5ZFNdvN0JOoeScpt+NkHgzZkINn3MGp0pT2v66/pZkySSW67gOredc9xr3W1ljdaDQrSU+S65rRWodOhMr+HOusZwrrOeWywqOWcuYqErSRdu7cuKIdcF4znyuqE1U0Eb+NxMCk8Tj906P9tG8tmI/kWOlvI4p7RXKe4brE2aKcaAdHvNZqt0ks1xQMedLetFHqgrZVZJjKoFdfzUyLtsvU6MW4r4BknqRRIZprAfnqImXijXaKE04efaZdOjaINXJ1lVriWrqDa7Wt0PSsZYiwc1ry/qfpQGc11gijt5jifceUrigkQ9+9xs/91heOWClBSotUGmBSgv8p7dAhUD6T2+zyicqLVBpgUoL/GdpgfdDID108NkEqCSQciOt77zF2gUyyQavscD24TNx7okfx8I7Z6KBfzfwnuYWwGzengV909ZDQqhkp8BGwk3OEtl1Zpu5CUpLhtwkuPC3dJKqJTZs/M7s2AQ4JCMoFn7TbbfHJKDU7XfcFbcAMpoNv4GschVMK4IIbD7OXR6MUVQ3oxTWPX3iWPzwye9T2PwERA5buszYLyzv0rpOmMaU6LSw8/zFdaX4KDP2SuSZBey5t1o2xUVR5MKLPIGCPIpZniVQfgXAiQ2emZmrbHBW2MV37NwWH/nNX43byIp+GIC70c0399esxZPQkfsszl8mhJK4k2xhI4nzNz+x0eJ/bpfc+mjhUM4zvlbhoLxJ9FoAQhPEgBhx81tSI3kkYPKSHz6WRLynjpMv0xZmTua2PZ+L5/F/gKNs5sV+LPjr+YP70+4PGDfrIdSSKVwl6cNGVgsW20I4zAZ0Wyc0JewgzaXWyAx4n3sjfaGJC9VSsMq6LWYkAxoJrCfMxd+WeU8N9i66p1gXQkUbPBXXojLC/S+f5ZyeqUpiwg0t7S3+QLJsfvkIofZQVElAqZwT/EYFIDHkVdEfBQtqAMAWwX5maXNJpHpUSkDz2afIHxWGiyoUSR8UAmnzPZtiw4YNmSUvWLNCw0oCuYHO7GuARseHQJo2baqORlQN0CTtgNaSN6oZetb0JgFU2KBxx/KmjNdpbEYG1mCTxWdWUCgMQC71829ryAyh2Khr7wA0qqcw/SgWYH3R3tYdJ949TXM3xAAqsGbso+ZnqO9CJumu7Rtg9OYBl2diAeJARYxqDynD7VgZXkEl0AlQ9e67xyEgsJKihtLWG25IAun5lw/FFMDV+s0bAKZW401At6Y2xxZAFtnJkj+NZCaXVVibN21BbTWWgIx/81VYu6m0QNlDPxLkszyAn5FASsLNmgpaUALSqwqxvQTeBQYTtIGkGwJs8rN1kDYqRBKoUAUj6F8ikMqZ7pJCSehYBNp6aFxLA22SZBUKjRayiT2vAF+5NpH3lJnmaX8n2QXAV1J2+DszkmslDLHqsUea9S8uYp0jQdNUMDE22ilIb0z1uc4C6Le2SlJBEHNuj68aaJXs6qxrYFYwA/KRjz6MfWHx3CQL03aUYyR4bCa89eIApFKBlKQ78aJkHWWcTisdxyRxsEb7TMgECRwzlO2Pnvv4u+9AYlyAmIDcI45bIDuJkqytVLSp9yOJ14llj/1bJcu2HdtTGeZzURUxioLNIOexFxm7HtsviZU5AEW/289H6Qc1NcRixrvtI3FkrZwa4pcktGq9ZeLXFGNkhkLojqXLF6fSAm5xjrhMLFG547ynTdbCCnUzNrXE5z7/mfgn/+j3UYOuxRbtcjS2FHahdO3YvrM9tu/anFY8Fy5civ6+jTE6xP3C4kuWWWNnUks3VD1ziQpaq6xQnklWeT7rcHRjp2b/HMWS1bpWCxBOPps5LE21s5sYm6A/55TF2MMyCWKqu7uX4wucQwppGQR4LeEroNuEikP40mdRCwG2QDvK0Ld0VGOLui02b91CDSyBypFMzIiVlrh0YZQ+NMJ7h+MTn4LUow5SR1t/vPXa8di64ab4/373S8ytEC8ML5wQc87sRYUyg9pkicyIzEAv2QdlwS9iq/1N8LKpnvpa9DH7Y1rdEq+KflWQtwXgWQCcxau4l7L9VZHxXvzF2SpVhtpu8Rw2bNmQJKLEj+PbNYvzTBcxqxMw3L7QAlBrnzpLTB8f4ZlYwzGfe2Ezad93zDWjqGqSAKG24SgE/cXDE+UL+rl9723uSdVJgzdhLRWI0B5IsC6fG9d0P2d6qLo7bgI4bYOscc73GmdLlmVWvFv0el3KlNYI19dBcsYv/lIQMNda1OmxUMiU1Qs1bfXRST26hWZz/3leJsO4VuKrgX7RssTRzo7F7FnmDPpakvEQJ7PaTfHZ6rWdUb9rfbTs2hhtm/qiadsAnYzY4SLi+6/F6J+8FI2D1LhCtaR66BLnafrkh6IbMsA0kItY2L303JvxJkD8UxBIF1DA1NEXBbUXXS8QF2tdB0DC1mHpJSnfDoHqM81+w1gpbBUL1aG/93vGVEl/7iOJekn9BMHfqya63rar3E4C1GUCv5yIYax1XnGMqhzUvk7SOi3XiH/OM6sqImlFa6ctkcjRwFf32JV4uKc9bgAQP//KW1EzPM1zhpCGQGqhfZdYL48xN2pjuEzb1/KcO7Dr0nJO6zlf0hom+0iaLalYVa1iMhZ/dq3jzKoayUScFWJ7LmVzoEg25Ko6+4HXKpnUoXUiBYAaid3ezwJE/+WV2TgCiXRiaSJmUIItdTTHCnF6xrpN1ggy+YpzS5I0U7OwG4JaQtZ1f9qSqlSiTeaY6zIRi9dV0q20p3DJbQJPO1+PQfa8+drRGMKKcx7LPGPcMmvNWFUfT9+iVui6vs648+bd8ZlHHow+VP2N1QvUOx2PIeb1btYxvdTftO3j5GCMnLpIYlZLfA0C//njp2KCBV8r5EMN11YzNRy7mOPubGiN1nMXUMRciT6SHhpRs1iDynaAISva2DU4FzoFQbXQ1xxrbtoZ6yCvaKhYoK7c61ji/XRqJU5wqYvMkVPc80ksdqdcu2rxrPLGtavkkXNWqn2uKQFdV66S0KS6r411TAdqytVMgCjsYRf4/TTXrDWsSiXX/fbdJuZz60+qGK5iLq8hNhaJbwXxpWLXGlHZX3WSMHVL8jQ/b06LZFLRN+qoO5lcT253cjNS2F2Wu03GXq+5FJNLYybrNBmTsWbM1Cv7m0pk5uS0rCsRhklnW3+PsdjBWq5jkBhqrStU5bOM/1nWJzPacbrnKyn2yrXaTCB0PUEw5/+sa3iGS4yTBQhP9yaqnBskjs2CuEocFUTYzxJIZQIs6/TxmQqBdO0ZV36qtEClBSot8ItsgQqB9Its/cq5Ky1QaYFKC1zXAu+HQHrg4DNpg+NXEjxmkgvKa+1g8XizTg+djnPffjZmj5yMDoCfTn3R2UQkeWThVu2x2BxKIqWVXWmT4++TRJJQKikjJIDczayyaWxIrwtASTYHFgKuYWPXS9H7Tdt2sDFagkC6O7bv2JXA7jpA7fUU9xVAlIiRQLqCCmlmCpuJc2fjqe89ESeOHQWgIhvaTb7bigQQiqx3SYnc9quYEJbVyqHwe3HLW1jzqDay8HCSaFr6CTAVIFMCEm7EJZT4zDxA34wbPkCV1na84rWn2bc7bvriJ6lP1BTrAc/raZ9GjrsBu7kebPmWybYzg1LmSqVEjaorrTCw9sh6JBxf0iXFELkxL2oveV7tRwTq1PBIibDvzTYTeLZ9V2usp1Aq3suGq7qKDSrv8fO1nKdWoFeSBbBDkQhykGybKpUGZgnLxpjhx3usvWBG6DK1l+bZNNZxnjqOt7JEgXOfL+fyGGYmp+25bYrd05IbXAgkqqqwuRVAlE6SrBJsKKyrFgC+rY/RaKF1rUMaAa/YKNasknFI+1TXCRB5eYAqbLiruablVXKvVyeT6FpZkhTAQglQaRmQ0szfSUBVQeYqQDmzlmsh7Ja0dLIQO099kfM0AwQ0pPUiuaKcZ6GJjFPavHaOzTkE4FItm3FIqtqVpniIq/6gEEhbH9iSwJgZv5IVgtndWMoIwqf6hfY5c8YaJoWd1BgZ+ALYEiGSSnOMh4cffpDM3jks6a4kmNpMVve6njVxBsvHRcD1RsZJG9nVAldXsBxpl4RC2TcNGdtIbYF66vtMTpKRT9sK+GsRI/i+d+++OH3y3Wilrk4DBa7qYGtaIWamx8di++ZtCVK1Upg6rc342SLJbYDob791EKKlKm669Y5oo87LIAWwv/fUC7F20/Z4FzKnh2zikyfOxAXqvohb9G3oSzu8AVQGggPWeVL9NAuS7722AEL5+7R4s8YZ/c6sVsG/hWkRTftQAa8tSxwzsKzrpKLRY54+fTo/K+huxru2MllzCLu7AtBmLPA7VTrZOcVTMuOWLHmIlvK/6yHq0pbOwtIlqy6ZusJKUKsa4ilgkPFE8E07mjIhZT0Er9c4XLZksv1s8xlUNBI7Pvfy+7Ujkxj0OWtbaH+QoJJAKqs9bIMWnx3Z8Fp7WqLEsiq//PlPxO5d29KCTFWocbJQjgjiaA+mrVlTCZwhLBAPy22Xai/iV1trFwpQCCPkfefPUT/ttTdSOVS21FvT18P1dsYwRbT3YFv09ttvxw18H6K2iudau7Y/jlBbop8M8UuXLmX7C2Z5P96nVos37ttDTGMe8mmCmkpCCZplFjbg+xJgY6po6Nu11bSrE4PPGDvQ+cUpwDqsH7UsIhYx7Mnyxv5R9RKfuUBW+cl3LxKbUFHxd0mwFkiEKdRcTW3VceNtAyj/uqOvc0s8/eRPADtXsmaR1nmtHfUxgPriRuL9FWrCvPrqW1imGbIBuzlfE6BlI7UehqixhGAXcF6rp9XYCsGaNoUoxHyvoJjdSZLgdmqUHTlygGucxLr1znj+hR+nemfvnlvjrTcPQmpCeDEWmiBLZieLun3NAPaZgc6DlaSdAbTr7GxCUUPbOM2aYd8dsWXnQOzee0OqS+xjVQCyy9VFrajBS9RVujzOMWdi/703xsAWLaSIv3N18UdffhyrJRRi9W1ZNynrdHHqdwFq51AtTU8SW/HWasfGtFrgU4svlQSQydMAvkkaakVkMkGZrGEc+co6Ggl6Fs/M+F28nJwEYIvvqmpmIdzqqMvkfZqAsUECFDJNBdJx1GC99DX7v3X0eolvjqEREkvaIWDXD6xLJZK120ZRH42PTXFtENKA45PccwuJMHkdXHcjZJOMs4TU2YMjpev5+X3rqcGyjnZYYtyZZtFmzT36cB+nuJXf3FXVHLc0dcR6Z1HGtzFrni+0aEkcuDBYknjmegu1Ta5kSoRR+Tr9bZGYkgkv+a6S6iDb1vUEKyHUAO27N8VCi6QR6xGImrT0lUACyK1HcdEgyXplCtUrxK3jng5Vg1qmFoXIOJKWUcZJ/bZ1MQDYPnDHjVG1rrOQTH//zZhEXVR/cTyqUL5JroytgaD73H3RedMNOeaOvHkkvkn9mtcZkwexDBxlHdW8pJ6ZOTpJY/qJaw1tlYlFktg9KGDKpFD2FOJWmQAswHTIY/qAsSTt7krvud6Wzt/9LKF0VXFBXCsrl8rKy3LNuRqUK0lyunazPyd5BLjNGmJhnnpMnHcKsoyGSvJv3exEfLq/J7bznC68diRaiJMN1Lds5LZabF/G0jx9f4z1leSDx26HQLIell+pSpQk9JkwX/mzM9k855+nfbS0m+NC/PI4Wt1pn5bUYal/ZAOULMfM16pN5TbWtmTqtHLCFmZ8ay5doj7RieXJOAiJNMH8vIrqr4axYGk96/1olbfKXLRsDSESIrqpR9bFl2vkWdZ1qVRVUQsRen3b5rrbAMf11/C3fuamu2++Ld589QjjcY52VB0MJbE4iS0gMXfXlvgwsW/bwEDMjA9jgdzGusE5getgfI/RfvtuuQ02ijmKNYU3PIeV6r9+/Kn44+/9mL1LF88PqzPIr0bue1OfNsyd0YUqafnQEUi9iRjgHnqxiWywTpMJH7YljbPCmJ/jOqdISmijny0Sv1uJ1wMfvjPi5m00bG28eXosnn7lYBw9cz5WsA7W0vmMc69ODawn5piX1OfY5uVoVhAkOeKyv7iO6ECZ20rsWiDWW8/ThBNX+GNTUIKpIkR1nPskalixxtMutI3v2hLaXgVBJHGpywPzI0TUEnPeEn3JmkKZmMcaN4M18SxtMCVdllXNXbPdTTeG617XSNaCCCys70zocp/kvo7jmPBVuruyUs59R+ZwMek0Mae1Mg91EwfaRrAEZixUMU9No+C9hMXxOM9zmWSPFdfoWPatmlyHlbdy3npUwqvuufha1BpcSlEluIlA3HMdyQrWVSwTRuWxnPu3vN5ra7PiXop58tD3/vg991n5R6UFKi1QaYFKC/xiWqBCIP1i2r1y1koLVFqg0gL/Vgu8HwLpo4efYT8GuG72qptWATeVHWxsltmE17IBmHnlSJz/1g+jBtCtzYU+AMKyVlEWjs0MNC0VLLzKRkwfofxZhAjQQXWSFhyqBAQ/VCKxAdHqqouNkTUszHivhUSY5lx96zZQG6A1sz0/8clPRw8WVs1s1poAGNbys0TQHMc4C+g4hgJJG7yRyxfj8W9+PWu6rALwFfl2BTilAqkAgUs5uW52JJPyqwStSJyYAce9pfqqpFoqF6nOYrQeiyOlasj9FRupGTaxSwCDTQBoLW0QXPfvj7W/dH+M1WLJkQhZUatDEExgRLVBbtrYaKl4sB0T1W3Ssm4BhYwgXWHztqhixiLCcmyawWnvoPJGQMXnkzxUARGZ8b1cI7xA2yr9IV20CUJrRU9yLCO8H61MFt1w0u5idj6n3NpKQqVFHcCNG/4ELtykAt5JdgEGLpEdWq313aK1jPDWF2MGyPD4Zg5mwWfeZwapVl8eT6rLa1/S4or3ZnawmYqQNXOAd7UQPIL983WA2JBBEkj1nLOZmiFiR/OzXqcEkNmhWHLVQUIBIi9DIKm6ahTQgbSY4z6mpjgu/nytggJaHKYVCJZLAA2LbKhXaAOzl9uo9bFCH1tgs73MxlpLnqVpCFP86xaqAV15X/VSc/zwwU98YAikjn3tCYBmfR030rSh4JNKDgFg6x0NYtM0MaFKpbCMKjKmCzVOHbWuNm/eFBchXbqoheJ727EE8n3LqAG6OcYCJMzZYycAbCBlyNBfBGCfASxv76SiVktbrFnfF6dOH8dqrKhvMnhlDJB/DaTuOog6ABf68dDFUwn42Ht7KMDdghJCBUpHVytZtDxHLLnqybRuRT2gGmAJO51de/bRjwEQ3zkRP3n5aOy749546e2DMUVMsB/NAByr0qjn82W1jrXNUoXD/c+i8Eg1ETaSjo85CIPq7N9FnQDvc5l+5nM2ziSQmHaakF3W2IBw66UI/Bh2N5kFzL1I2mgh1gOJIUF1gWsV6DfOJfiS/b6w6rK9HT9+Lz8fCTtfkkhpwUZ9GEkdbd20YfLZSDLN0caSVMV5GfsMJYnyNmKdL0mOeUB7s4FVzKSiCALRWFS2rpNsKRRZRS2QvB5JYTN8SyCixHQbYLuxqCGLLizF5z/3mVhngXQLcatE5Nq8n4x9pSzyhixYzSguWeOopjJe1qpQ4vcXLw/HoYNH4uWX3kjypQPQzWu48cYb4xwWhdqNqW6S7NOG9MUXXohbbr0V+uqgpwAAIABJREFUZdLlUv/FyvDCxdi4cWOchTS0rbLGAtetmst2/eijH4l9t95QZLRDSktaFm1vXR0AM+r4GFdMdtDXK5UtgmXEopWVGWLIFHGCsQBQNUvm/QQA3fjECO26CIC5GO8eO8fzVYlT1G9qxkKuGunjHffui8/9uQezz/d3b4//6X/8R9Hd0wuJpCpqglgfsW5jC+NqADXe2bh4YTa2bdochw5Q9wWArI1SMA89eAcE6GWOuTbeOvBOWvHZJrZRHXPZhoHNMYL6bxaGScA7ayER71vI0m4DjOyACNq1a3es6R2Ib3z9O2lbV008XITIMq5u2bgpCaHTp0/SrwDouNcaiCstEdetXxsXsLED84zNOzblvyVMJyGUO1o7IGg7AerGUtm3NId1GL6qWrx95JE7Yv891FybG42Db52FjMamj7bL2oPGUAiZW3mGVQC/P3jquXiCNcHlc7PR3tzN/GLtJa1widf0+emZUfpwAe2V+2zWeGEc2U9NfEilSIk4ci4qA/n2/3JmfDXAp+N0ZGQ4D9YIGNnMvfTSf5WpCl5PA9b7nvPnz0UnY74TBdLZM2eyr2zfMZAZ/M4lI8OoLCCPJPNmUcaNjTnfFsd3Tl0AgLVv9UAcnj7I+X7Orz7U1SqzHUFoKKID1lHyaH/H+nhk2/ZoOH0heiGpG1QQOk/Rl835n2K8LamGNg4J6iY9fp1dW65KCjWx3zPhJNc5heVrWZGkRaPrgFqBVWJq+14U3R0AuLSBtoPGoST0GE4Ll8Zj5cxwVJOcYd0cVUSNrkeIIU3rUM2hOqq7YX207toUAVFCQTyAfT47Svz7o+di5AevRRXKtgbGpXa3i7vWRtevPxK1+3aiSqBM0jMvxldefDmOck+D2BVDf/Ne1w0m69hprJFZQNWC6i7VVO60MV81ySjYR0pkfiY+lfpRKpGIVVmbp6RGuqpKuu55lon4slrGP5kcZBwyRpfrzF1f584+6fu1mXO+WeBZzTDnSCDNQTxMW1uLtU83c8RmxsCn+tpjLWTx8OHT0YtKpgHFzfKEtY+wNjZhAzLGJKwJ5gyVnarddQNoBFSvKxGuVbRPrrVoCZVHM9oZMobmtObVyo6JQxJEC1/t5qRnU93Kz2Wgv5QixXGwE8a+sUU7U+JIG2u+FtYJruVH8UI+gc3gcdRIQ7T9MnXdqpiPpngGsx4PAs91t0RvHfNth2rnjnZU+CpWS/NqrqlVx1ybfzImOy+xDu5l/r8ba+dDB07E4MURCC3tsiM2DfRS42h37Nm2IVq00NYSOeurtaJAY95D8XZhiMSWtvWxcft2OjD3yzitQ8WzRFv96NXD8eWvfCfOn0TFSRyyFk+9cfymLfGpu2+N8z98OuYg4avfPR8b2NysIzC2mpxBv59jjbsoeYrSacMdd8QlyKbRS0MxRMJKVU8bNo/bYu3+vdG7b29E96Z459iZePwHP463Tp2NJezsBiGrzkIirRJjVNW4JPZVTlhJa05iWLaLVm08oS7WAS0SSNMoqJnjG0zcYIyxa4CwgwA10wv1s4kcrvNdO7TS5t3siXJJnuSI45x1h1sTFfdZa866dqxtmRuLBAsIJX6vCjmJT8h842muT0pkkIRU/tvLLJP4xa+uqZSSrNJKsyCcVAE5HjOxw72ESl8TIVBRdTGGu8aXsJEmBo2TfGaCA/c2Tu3L8z1NfKe/aUvH/S1BGK2gigoIpFRelQhc94P236I/M9bon45D8tYy8eD6V3HNBYGUka7UNhUC6b3tVPlXpQUqLVBpgQ9CC1QIpA/CU6hcQ6UFKi1QaQFa4H0RSEeeZh/FhtXsNsFQ7XCs3eCmBACwlUX71MuH48RXvxd1w1Ns4gU93UWU1Dyi/aqMslaImdxYw2QxhCLzMNVAWm5Qx2BRwIqMRT3AP3TzjXH7nt2QCTNYMXVQtLwlTp49SxbnUowCije0dMRDH38smlHutHf0AvQ0Rd+a/gT/hscn4hwbylky85vZlI4PXoxv/NEfxttvvs4GoiCovBa3SkVtp6IUdbGhVrpT3oUIVgAISB7p5Z6qIz9VGNa5MUkVkkd0Q85uzo1S2t9Z/Bq0cN6C5WSetnWvj5v/3Gej6sP74grERq3tmBfAl7tAraIyQ1QwGhsbPtsIEAYWlxtZ7ZjMPSwsUYqMU630CqC6UFFJQmmPIdiV28dUVnGlJhcC01RjvyNVJQBECfu0DlrKHRfHMpPQYwsWm9mb98ZxE6Aws5GDqj7j/iWakoDTnxzfdQmYagibJRRIglJwEiQ5qkTgcxA22a6cW+BeGyGPl1CQtkYAd3Ja1i8xi1msdwFwrJbzVoFmLdFWKpCqsLBroV+0kfmpVdgiCiTfrwVaA9mpjW1srqfJymZz3UbNlAbAU0mCMfrK9BT3ObMcnWxGq7TIYiO6yMa5mU365ByFwGG82gXnrWHAfUh2apFjxvzKvIoPrGCwxJrXToYCAy/e9MgHhkDqu6M3iYUhgPiyxZrEQTMWWFqXCTxLiKzHDk7wS4A6iYimNhQKjTFABv5bh94iy7UZRUVvHD56JIapiTPL+6x5dBcZveODV+Lk0WOxB7Xf5PBwqii6JYGwwBsCuD5z/kwSUdt3bc9+N8j7zejfu/fGQq3D3xopQN2GZZa2Q1lfQAULpMXM3CRqoZa0MtS2ssm6OPQOtDFk+nbExUtn4jyqlLODCzFB21/A+usi12AWfNYIIoYIQHiPE6gHBqi/IYGmpVg7pIV89RR9oKi4VcSgKvqi/dd2EDCRQFrg8wlClOzYchxpB2XWMF8qsySObE/tz2yDwnJLqzlAMz4rqSLAqbJCYuqaVYpAzjUCxN+rRspi6NYQkxyiLQWqE+DkvrwWyZ9JFJS+BCxTmUTGd34esLZQRhSkgORRZgNza2mJ5x0DMvq5wtatsMK5PtvefzdIUnkdECQCS5vI7r7/wx+Krdh/CTypfFINqZL0akY/bZg1bIoImipM45DnkmifRlXwjW8+HkePvgMpiPqL8CZh6b1Jagp4zVKPxjbVfk/ibPTKcGzetjXt5LyvHTt2xMGDh6lzd3cqwDxf/8D6eOmll+LRRx+JFwGX1w+sif333V7UmCKzfAXwTzWR496s62XIRy3B5lDcLPNMGlFHrACaLQGErpBRLynfSGxZXEAtu0A70pcmJ8ezbtbF82PxztHTxEuJFTKlidfjkAqd3TXR3lcTd9yzlc/WxMjQdNx924PxL3/vj+Lc2RkUcxF37R8g/gPrE083rd/B2JyK//effyn+9t/+O1znfBw+9Fr89m//D7ETG9M1a3fG0wCOv/3bv52Aq+3zwIMPxx9+5RuA4Z0QHZBMzH2quFYAk7VckxxT3STx9vv/6uv0Rezntu6ILZt3xON//AQxrgRk00fasZySYL3IGFqztiX23bwvFSW1xLkXIO0ayfZ2XhumZsg6bGBXQaEnsZxcxKavkYzwkctFZkUTwF5L+0r8z3/vN6NvbU/8rb/xv3KMpvjoZ+6nSD3ttzgN0ViQQ9qIDvTviJPHBuPFH6GOOs/cjmKpjtpPS8zP2g/6HLTYEwR1bBqvU1VRskxM5az9slRjrDBtLSV5OIpLwOACJLFjyb80AFZbq6gN68YdN+zA8nIyRlA7SkqrhBgcHEIJWR0P3v9AvPD881jszaN6W49KbCjjRDM2abVco6TdpYuDjPfmkm2jygDqkEByd2GPNbBxfbzwwwM/97VlbytrDRUojOE1fL8ZKunRTbtjLwRKDTG5npp0K6yHJMUyKcNYw9es6l/bkf5RJoRKGG+uaGzfTExxLaCNlfZlZQLJ5U9puWP9I+3zBHVXqFfXum9z1PTSJvRzLTOtk6PsZAF1yOzlsVi5NJGg7gwKU6+pF+C3bV0vdYz2cfFbY2lrV9RiN0YHy6vQfioOnIrh33k8Vt44GdUoEJqMCzy/jgf4zK99JGJDb5w6eiH+8PvPxlPnzsUgtpOz1DyZZ52QmLY5Kd6V8bm0DtJIN0l6ztFEHJTQNHaW1UjluHU9tlzuW8Ykv4yZkjXlVxJBJg45JxhfvP+02CRBJdeCheqyfBzXWdWsNZOYZ72nAnSWtaoWitqvCaQvcg91MAjdrPd2EqMeAzBvOn8hJk5cih7URZjBMk60YyXusnZrpr0aVKFDmJjgMK09YEkqmkSSym/eZ50Z1UWzzGuqj+a4BmsjzVnXzznD71yrgPuic4Q0hc84ScU0fszxoz1xLjeJg/WQXR3MjR3Eh3Z+q/JshvXbRGNNHFuciMNTV2IcMru+f01aVV/GYlMlmQq0GpIInJdaIHjauqhFxpyq8svvxRgu2rVMyNmWaIGjdYlYiiX1668fjUvEvQ9T4/Seu+7Aso4aVyT6dHHsJRJhZrE+UyHoGGhg7dC6rj1OD1HLDCX/5p3bo44+S8YQ7WYdKSzhOvqZNw7G//NPv0RdOGK+ihZi0GeoufUrn/loHPvRk/HCl74a9UeHYz0Woz20aTt7nHoIzwWSDVgoRhVKpYFPPILPKH1xcITjLlDnaDZODV2MGtY12265MXr37IrWLZviDJZ231U9d/pinB+fjousP2bpS0tawuX2wUpnNFomqJU3ASbaTdPnIMaIzS2NzKsqZdnDZN8miaGWNdsEfUsichWyx53MoirVnOshnKk5Z79PctElt44E6RpQKJMk77O+KzFy1SQLiCPnQJPsJJKq+K4yqUiCkbwvvrjyfG7XiKlilBQ2dwU5o/2lfc7zqqLzGAsmsnF788w39RyqE/Koj2KsnZfZ0xH6Z93H0YfbiRvjrPvObeqJcervrWiFySRmoteq60TJJLdIJDRp5SjJ7T055tw7FEklmgCW2Lmr88N7Q/S19VhBZJZnk4qF3c99KqscsNIClRaotMCfqgUqBNKfqtkqH6q0QKUFKi3w82+B90UgHf8BmaVsSrAHqAO0dcO5SkbzlHZibLrb2V/NHTgZx772J7F4YRhlC5tKPdS1FoBYWGbjVw2Y6mY/k1f5jMWGl/TwT9bGeghySWbGAY6gbNhA4evf+JXPx6cf+DDnVv2jfVpVeoCfxZruEpnZk5yjEZVDY0dftHauBVVoJutxDRY/S3EZgPks9VTYz0cPgNvwhTPx1S//Qbzx5qup8ikybq3V7Oan+JeZgMul9LW0pSvZn/hdsFiyxkzp67NaPcb1lilu9FfIIhWQm9XejU1svTVHrAsF4bX/N/9yzN65C5uGQtUjgaS9g5ZwFpz1leYWgjwQUM2Af1Xph+I1lrb51pLyLSXbPG8h7X3cMCZz5x8FWgprPQGeJIQEjNK6y5OUlEm50Sr1N5ViZuoWvFhx/NJ361LlKcr7xfy955NGcxNXGOUU+iuJxkKNVbqs4pxuLv1ePqGZgNxyNZvDwgLDPkDGrgVEeKekpVm3i2xqVWtIXmo3Zf0PAR9B/9IF0p+sS2X9hkLxIcBTzYZ6EfBgTnUJ2bRTEBpV7N5ryJivBphReWG25wKZmG20cxMgwAq/U+GlIqTIVizqd/iyDf3Seu+bffd9YAikh3/9w6XaDmaQSoYU5IN1cvyuZZ0Eh3VjknAB1JJQUJmxeeMAVmFrqBUG4QNQsaavLw4dPpAkiON328atmeneht/86OWh2LtrZyxCLNXTf7VvawJMmQDAff2NN5KU2bx5I4TQNG2o2qA6Ng5sSKK0TnUCAEE7gNP0BDZ5AKLT2EOlXRYps7V8tp1xXmemKs+6kczdFTKyJSwPQG5dAYQ5e2U2jp6+nL73M9ybhb87sc+bAnCbQjmSNl3WxQA0l0wZoWaLdWTWYOk3hjWN2dvaJGq11dGJooC+q7JDIkuCMK3OrquVJGgqeL0I2DIDMdmIClBgcnyc8uIAJGAcqeZJxxT997WSMQOY6xIYF+D6WQJJy8BybQ3vfVYLQIB5iaMOVGQzqESuELusVSUJqBpMMsT+nuoyxkjWbSHbuBVSwdpg1kES/PSeJbe085IktGC5wJy/F7D3vP6cdbIYZwmaluxurK2zSJa7gNJf/LVfQ32kjSGVzsziNv4yBCRUEzTNejoFAZFZ+oUJZRKFdYBcqdqjPb7x9W9DEKGfIJtbMu+B+x+K7z/1dHzsYx+NAwcORA82p7W0waFDh+Kxxx6Lr33tG7F///64CFFi26g8ev755+Khhx6Kl159KW2RvPbjx4/HDTfsSUu8Bx+8L265DcsrLxCm3VJC9nVJP69dQkzCOi08iW+t9EEzsEPbO8C6xfy7gc3aVBAnZP+b2TwLSHf29JW4fGksjh87nWPGeNHR1QJ4h/UdH/k//uFvxE+ffzbOnR7EXqkXQuK45TDiQ6iTPvsrH8PmbjaGR1DBXpnG4ous69ZNqHPupOZVXfyt3/prcerMTPzWb/0K/fsMbXCCtlqTIO0koFoT/f+nz71F8oR9qwD46wHZtJn0Z0QCkL0d9EUIBWKalp8NxDX74jKNUAvRnoC4hF0X4CdjzGfds6Yr9n/oDgjzYiz88IfPYPvVHd3tffHW28di27adMTYK4T5NXaXFUY5bhFgTDhSWyeV86pdu4tl1x+/97rP5tyYecduaiPseuDk2bFyTMdU2bW6iBk5NW7x7ZCiefOK5uHyWGi8daxi3kMgJtC9iVziUx9Tq1GcrNl62slX1nFOVKhLnrasT1bXsfS9A9a7xrN575rkvctxWLLYcV3M8X+sWOYemKo/5fZLkkg5USFPU7elf15ek9Qjk5Qj1j+qYFzq7eomV3XEApaPrgBbkZAvEGGdmbSa37diI4rMjnvne66WJ8+f3bSPJEY2ciuaM/RCJn9y6N25ohFS+QDIM654G5kOoG6zKrE0CscDcBNVAkkUjigt/skU0ci2MbMuvwtKqmN8TEHbcX32vfyteEgCqW+otdk8f69y3JRrWtmUijKSN87pxfwFbsAYkLZ3LWGqiJL1CcsAY67Zpxm7v1o0A7fdE3LY9ZtZiPduBssYYAUkbYygennktTv+Lb0X3MIQCv6sibk6110Xf5wHnH7sjj/Unz74YX/3hT+IE9zfbSL0zkOha1MGS2C48UkWYeqpCaWXGjM/Kect6L96n8bOVBIGsB0d8KNc6umaFWHTt6xVGZeu/cl+7alfnWlBys6xoymXMtT4pQaf0QRLNmmfW98u5Noto+ipq3KmUqmEt3E6M3gc58dg6Eg6oyzlx6nK0rTRGF+qYBtdD3OY8Y901dyt9spHPOX5HSLJSDaSSxVjcBMBufUaTu2wL1+SC+FoGWwPpqvKIf7vakUSSdNDmUODdn3M9XyKQaiAYqk3kYN2jXS1anWjlWjqwE25n3Ar2a403iJXvGRSc76xMQfCRmtTGfTDmRpn7JQzKz6UWcrCZWmOqkRqxgjRfzGdobCq3ZdbiMZGBtXInKu/b9+6OS+evMC+3xC/hMLBj00auhx6PQrOJ9dzwO+/GW8+/ij31GGuBhujcvD623rI3lkmGcT+wBRKnBuJ7Ads7E6lUQ83MoFxH6fnk4z+Kr3/t8RgaHosO1ni/+Re/EPv5bIxejOd/78tx9lsvRg+utKw+ogOyChfHrDlaxbWvru+Orb/8STYUnTGBurZBJTD7IJ0AFlFoXyBJra67JTawRmreuTtmIbq+/dOX44dvHIhjV1BtMWYWebb2Ae03UwuYMY2+ae3V7CNztL81ZEmCYk3baD0gEi0WF5jPmaNXmQNWUOXMkCgxyZp2EatByTqtqnNsmBRDvGtBsa8C3WHilkbFVUFVFaqkov6VTz81QhnXVq21qEKJPiS56FpKkq2wptM1gitOq0TNUMs7qKK6KV0uCUzrpxpLmkn0qTH5hrjrnsqEhQY+280cu4Zkrs4z2MDOrsb4wiS64frogSSeZp92pp85DbXiHLFvkjaaUZnFem+ZY2UNRm0hjV85DkvxLMdXScGVKvCiXUu8Vv7V314d0yVFVdm+zlpUh5/45nXRsvJjpQUqLVBpgUoL/KJaoEIg/aJavnLeSgtUWqDSAj/TAu+HQHr4xA+xJJMUss5Noc5YAQCa1m6NRX0be4zlkxfjxOPPxhg1kKjsQ842AD6LfEsHL+LhX59WatYFwuMdEDMtLSw0zGbaoq8WjG4G1GpuoCgsm5CN1MZ4gIy++27aE+sAVutAlszMnCX7vtq6LmTiLWM5dpmN+sQKChYA7gZAsEaUSBYmP4saY5rMzxaAj1Y+e4baR1/+g98DuHzT7VIqeNxo5OanRJJIuMg4CeLVaClXAh2uz9jPDH+z/kt/K+9SChu85EggkMwWRe0DWDlNRqV1n6ok4GjDfX/5i1F7360xJVgGsOq5rHFUC0hcnUqiojCyG66qJJCouZCeFLkFKgieJDZKGyLBFC2psv6SO6UyYFEmgIrreo9tQ+nzZXIorzuBF8GZosZRqqyKj+Z5E6rxpJ7Ec5YJpFRjXTu+ZFUeL4msa68EeEvvu/a9uI+iWHpRj8HvZt8WoA4e5yWbGcE/AfrMiiyRf9qJSQr45WZQMF/LpnLmsaDiLCC+7b5C+q8kwDi1dBqwCTKz3D4wMzueNWA6sVED/kkVnBh5I8BAWnWVmvPq/ZT4ua+03fuBIZDu/uxNWbRa2z+HUlHrpi5Jk8yOhmypAchJcgHCpBnwVCLE9kmbP0DXTdQMUcUi8D4+MYrKCwsVrOgWsXN699C7sYq91017boh91KiZpPbADPVL1mDjNM+zeuOtdyHkAL86m3leWG1hAbZ+/QYIozV0F4BzMoSbGgEQUCFpm7JaNUO2P/ZsAKOFZRyAOEBDm6QeoHYP412CD10B47EhfvDC8zEE2fSTV09iSUMdhVJdmHr7DX1mHsWZ4IqEg8og6/1IJk1A9EgGCrz7SlKxRApr+SawmKCEoJ7Zs6p06F+2TdYhSWtNegXX6r/Lv0sbp1JWuv1OosZaWsWxSyoKYoTPw/5bthpa4brLwFl5PArEeO31kDWqoRIEF4QkflwlfYhh9j+VG4Kj1vZSrdNNO2WtH44xKxmfY4y4jErG+nCSqlkIPUmxkg1NkkjYsEkwQoo0kE1ej+XX3DzKUa6hgfffd89+7Pnaow/Cph3wL4Hj5O+LwWC8qoakK8ZESZlYAsGsd1YNqDkHif/lL/+bJG9XQJZmKBrfAdl3WXtEMtIlL70uVZaSxD6LCcbmGgDAGcjAZkA/Sa2p6RGKonemBZm1ocxo1xpv+7Zdqcy5647b4v577uIyUBwxx9h21hzxudQDwjVxDK1C51A5SZCppmrWrgxgbm4BYsfaEHzZFvPMRZbfmWJOqaNI99i4ZGtVPPuj5+M4NnQtLdSTaqcWGsTTfQ/cFX/2C4/FM88+mXPZMHVgGup6sFDtj29956vx8CN3ki0+EnfevTezrJ9+8qeMw7Y4jdLArAGv7ZbbdsRDH3kgfvd3/hWgXy/qpvlYv3FLbNq+Ndb2r4+/93f/UWzesDmGzk1l21hTzhpwndSKWQZsvQwAT5eBTMRiclZlZ0OMAYy2AeSqwpGIreH51jQvR19/H2C25PIcisPu2LRhLXWNLsSxd4+jLGqFiJqnX/Vj4QYhZV0+1CdC0ONXsO1rx4GMDP9W2u0CheL7saW8TKJIL8+qs7srRlAiDI0x3xJ7ECvEvr0b4pab9zKXo0ZBjjUNePvSCwfjx0+8BjFJogeguGTexMxYkjNLxJYG7IlyTs35oFAdOW+WbQuvzhlOTjzn8ryQY1KlXypzVc6y4mBdYpxobUc9xPhXXcoQzWN29VKXC2B3GJK2F6JI21tVHuepWTI2MpF9WvDVcTwFKKyKROVcoYbyPEuxafO6nDsOvnHxPXPcz+Mfd3F+Wige6x+Ij+28MTpJSBlFhTOJknSZ2E2UcRWQZICVS4Rr1RSX6aBiSLoIubYO8Lpy2s4JXZWORxBALjSZxffMKUl1ijGg1nmWZ1m3ifowKDqbUXYtAOIvmpGDMqOGdmtcgbqAHJVAXlrD/MMa5tKxU9G7bWP0f2x/xI1bAJA5j/GLtSMSlZh76VCc+uaz0X6IGnXYItYQa0eojdiIDWXHJ+6Lpdt3xldefym+/tQP4gzPaYZ13hKWtnXUOlygvk1tKpaLaRmMurBJTmS8UAOlDVdp4ZJEK7FdK+BmSK4G1522Q64tivWJCTD5vdRcrseuJyqz5UrJMH4vx21j7lU1Jv1qHmXEPGD7HGC/RI+1oK4pHEoKE8FwnlY9cW8tdrr717TEPV2MsUOvx/TFiWhfQXE7TxJUDTok7WVhqVeIS5k/RP9TATkHwb/A2DZmeg/1rG1UENbZwUv9wf6vkorKQ6lGmifWLXCDqoSWaK9ZrndGkl0VDGNmCfI8V8Op4GKucy0qBZnLvYJIgo6A4MJ6b7U+7eNs12lU8aerUVMujsc7gU0uFsLN69ZACjD/ML5VIFWRSKViqgVlTBtrlEZIPROxZIpT+SUxy3ut7dkAqV+zPBz33X4T2uO6uOfOu2PL9h2o2UnkmJyKZjro4oEj8fpTP4zJkaGYJJ7PYFG3/5OPxTJq6FpI7Wrmq803bIsqatAtLmjZWagbmRLoIsx7de3xre8+GV//zneinf7w3/2VvxTbeikCh43gOIq3Z/7JH0THDHMn/aCe9unHztPnOclafN3+W6L3z3wEtrwuiXsTZRpIREll8BxtToLS2YPHY2TwcuzevSvWSkyt749XT56KP3jqJ/HyiQsxxZhZImFljvG1KFGnna4EDc+jhrGF/0LWE1xAZdiFarKX9cAyCTc1JC0wYyd518AeZwaycXza3sTalsQJnQSyOKrksbUSmT8b2B810o9yL8Mg0eYw35KDoEjmc95MI0Mt51izICBNO7hF7jePZWKbCWv0JykvycUFrnfOxMAcc4wljl0DwahCkZ6ZJL3/tt6RiRtV9Nk6kjaamGebUBevhwxupFZUzSjJGowIk/h6a7Fapr+cglRd2bklBtn/TXIPWltXQZDYDEl5AAAgAElEQVTNMTHXQhauEOudE3SRKBwVioFrspJ9VhcHXzmOiwGeca1MDGdCnSor/1RizR2rRx7/dqlhKt8qLVBpgUoLVFrgF9kCFQLpF9n6lXNXWqDSApUWuK4F3g+B9ODxZ9hQsaFUvaFqxuxVgBvtl8zubmIDWEsx8NPf/1EMvXwwWrApqLfehFmGZquxgTBzrU6QFSBCQYcZh7XWamFjso4CyZsH+mLj+t7oJItwHUqJeusCzc3ETmqrrDV7EeBggU3kqePvshHtjM6+dWQFtsciWYAjAJSTZKZVd/ZG29r1Mc5mbpAsY+sDaOnSyPUeP3Qw/vUf/D6Z3gfYULCjSAIIcJGNt1YgNf5bgCBTeAUKCmXR9UTI9RmnRcHvlA9dy2wrgRICWoKji27EtWBDZbACkFnLhm7b5z4dax69L6ZtCzZ+2lloG2c2oISbbSqIk7t3/GKa2iGQcjNXVDSo5pxlZVAqi0oKAgFdM/5s5/I1vwcIKV3bVQDErPwycVYCSMyCTIKszJrYFCVyqlDj+Bk/lFu00le5k72XSLoepHkvIPPvGpZFe+eB+Z4J53m9BchQto/JotJk9Qqap9URm1OVXv4sMJ+PVbVLyYIsCSTA4JrM6AVogmgYR8lSh1WMm9CikPE82ebYvQGiu5kWoM3MxsSNytd1LXsxr5Lz/GHb/R8YAmntrdQaIGNToEAwYwSrqqzpQ1u1t1HsmTbUWk2bsLT6EBoGwM+/t7dmHaA6+pvWcUOXL0U/6hPHwwxtNTE0Fs3YI20F2G5mA98E+DM6grWTAC0AxxC1jtrx/ReOnMOvf2z8SvRSG2Ht2nVx6p3zeV1rIZrqAQnXoJi4dPksDVg8w7o6rIkARTuoi9QKELTKuJVE3bphU0yo1CED+ezgcAySrb3Mz//0X34rHnz4LtQqn4knvv2dOHLoMKQYIC/P1hG0DpA8rV7SbijiCnZVcwDm3qPWdt2oGlUalUHpeUgNAeyJsfGrNYOyHkNprJR/9nta7ND//Nl2SwWOfYhXoQ4iWxv7K+9XoFrrwDlssFSyZX0HLqjWYtACGBLrWdCdTGzGlMXFVWT47ER4FrOGU6F4SKKKGGKdnilimrVbtLdcBLBMKzBiQNpYCuMSA71x685px5ekF5/1elSj1acVnWStFnfG4/ro7usiHtNXyARuon9Yb6FT20yu4c/+yi8DsndmAW9BqatxJWNCUbTaV9lyrN5MYeK+xxZU/ta3HocAmgWQbqTezmXUN7fFq6+/liojaxqpuvL+3j31btx7z33xo2eei3vvuofndiXbZ+/unfHiK8/Ho489HG++/UbOG5u2bI4XXno9PvLQIyh0XoktAxvjIerKacMjsCp4KlZdhxeTIKBGiO3MOapY9Sibwp7OWkNpA+qzS2USgBixYhplhfXYFphP6hva6TvEFX5+/fWD8SdP/yDJrq7eDlRAY/T/mrgbQPFlwG66KlZ6XdHft5V6Ojuo73QyXnn95fjUZ27ELm5r1lk6dPAYVkQNcfut98f//c9/P/7ZP/snccOurfEXfv1Xk9Abn8K2FXXOqbMXKAq+FPfccw9ELfWImnri7PFR6oehEKSfzs5hM7cBy9bu1jh/+Qr2bFg2ohqcRjk1O6UVYg3jqSnB7P7166MfsqOlk35lWwDS2S8tRj8/P8791KTacE3/Bp4FyqDqnnx2oyMXAR+F45axEdyELZLxE4IJtmpD35b43X/+1Th66GQSTetQ8Njnd9ywK7qoozQK2Pnqay+Ax0oyo6RZW0OcXBc7d+yN733rB6gZGUfUNpvmftdAkqkcbKZ/GLtWrblXGr/WuLJ/FwkbhX2S83WqSOh215Ox1gyyL6pUNfEi1UiQfX1Yqc2jaG4iTkkktWNrJ8Y4BRl9ETWP59xAPcX13X3xCraI81piAUDC3aZVpSkZxlHnxbK60SSF9WTIa2P3k2eO/tzXmL/KfXx0x7b4eP+uaJmcjSsop0dGrmCdKoArUCtoy7xYIo4KPUExd5aGY5JD17/kSFJJ4/f89PXqo4JAKmipTKcp/ZdxRDhp3NQVfdvWU8OuAfvQGdYty9FMPO+F5Azmhck33kGxNhmtm9ZHLeTuxPBo9EAgNd5+Aw+fQl8pf+BAg2Mx88bRGPzBq1F95Fz0jy5H3bIWVcsx2d0caz92HxK22+IHg5fiD199Od48cyrmSG6YJ6Ytue7UnMrvfHn1ZWusZfpE1h1KCszwWdR1ytqVqhHsTzxnY7VxNi1LXStlQgCfct3Hp+1nBXl5LfGlqLFVrIkyzpXiuGuuciLAMudIy1HXe3wv6sQU9oJJ5KWix3UN616bgpM0A6Rv4nOf3rspttVcjNlTh2JueDrmsfVqmMbSbpkvFBmkHGFXyJpwDqKfdmhijkzrT+uHoUhZNM5anxKSoA6QnbtMRZKx27SCOWKhCiSJJL8v0HfnOL81s2YlYU3Qcb1JzFMRkxZnSSCxns91ftEWklda5bVwO2tQvljDRjKJE8cYarHTVXNxcHkctdhMnEY9wwQS9dQuTWtFVa6SQ8xtjaxBOqihmOtrE32YG1MRq1MB64Bl1g8tdfNx3y174v69N8V2EkIaqDmnlXEd9TrjzKU4ij3nBRSoXcTbni0DsYTtaw+KnzEIhGHO1b2xPzbu3gaR1JhJEdbwy0iGKwC7jaiFDV+iP3z9ie/EFMrsj911Z2yk/ar4mv/2k/HK7341lqi9tEy8kHRZB+lkHarlrrbY+JE7o/HBm2O2hevVzhLr5Cn2KB2Qk92sKRkgsYQa9fDrr8elc6eiHrXqng/fE3333BsnIfj/LyxdXziNItUEC9uWfmhCg3akq9rn8u8l1weuAVgbtKGA6jGHhvmmdpZ6S9ggaje9wnyxVNdNAh9qbuz2FhmoxQguyCPne+s4NkBUtbDnSEKYv5fHv8/UHm1fVX1TvLTPM75IKqIkYu/h32ohbgq1j2MMdSJ/0756mr+rCkp1PgkBtfSLrIxapzpJQky7Sa0cSRhizqrFErWZhI0ea2piJd0yhPqcjAMP7efarb3EfQ3TLGNremIIlecV+ruWl9Yw1b5PZTGrqOyPpia6dl8lfpg4onWtMSLtO02aKq1zc9d0nXJV+zvjQnlOyaHJ/VQUSD/3qaxywEoLVFqg0gJ/qhaoEEh/qmarfKjSApUWqLTAz78F3g+BdN/RH7KplDwq4AXBKMmTBCbITqPqRTQCvlz88ctx4cevRtPoHBsegPisgWOhYgBWM0HJPqxC2WEGu1KJZr4/ePstcfdNe2PT2q5YCyjWzAa5VgAUsGziIoXTAVK7sGhqYpM5l3UpzpOdvxT9FAhvZDNa3UkhezcZWGZNcY41m7fFKIDzJYre10EuJXnD5vTl538af/zHX48LV4bIsIP8cdMIseCmOz3Ck7xgw6Pax03Hz2TwXnsipczVTF8rkUcJPBSKnRQ2uVF3Q5xZomy0VDawGawlM3znFz4Xvffdmddsvqd2H0vWBhIs1s+fYy37H3dCbNKaJZC4psKoRS/ykp95qT5E2UjCc4t9JPGVJE/pH6XNon+/3rM/gbnSxupqUqL38J5X8Z6SwV9xSI+Xhy+l7Ja3n+/FrK5m+V6vfMpN6HUAzTWiq7iCtMnL5itUHFmUl82w4E8SHyXbreIQBYElcGJmbvGbwre94Af9vDYw5HSme4wb2hqUEPQt7J4knkyEbSGbtBmfkmraOuszZX2p4hh55yXrvjz+1VtejX/T/sAHhkDads+GvP85wHq34xIc3WTXC46Juk+TzariSlJBkKsTCxYJJNvotttuiROQstrP3U2B6GPvHIpzFJdvArxrJ/t7YM1agJ0FMoNXUfM1Mv7OpaVZLQD95ORonDh5IbbfcGsqYNpbIXEAbSWZZrWxYxxcvHgxBtZvTvAd/CiBfTNsrTEj8DxD5m8v15P1TwC9m3ie4yiIenrXUDNsbRw4fjqe/OlL8dphsnDBkKyD9lt/879HHdMbf/Nv/PUsdm9dAYG8JsBBAZS1qhwYT9OoTqyvkzUBBKnoPyMjKCwEiAHFtYAbujiKPVNhn1WuIWQb+UpLLWKFdnC2VbkGkW1nv0yiinEq4TMH+SVY1d0tWUY9H+pBTI3PZC2aMgGqJVdBQtEvtTciLjg+GqjXVSZcJdytVSQR4rHt+6qJmshE1vrzRmrCdUEiGShOnjgR5y9cSRI6QUTrszEWJMRXrHWQBBRF1dPOjqxfQBjPOY89W7WqK96v3V9dvYoiiX6fIeTD3BSkX0/86hc+n2qdOs5d1BgCVDTua0eV9phmrnMsyMdCNeJ330eGNoqZb34TCzvsA63ZdAVgWYXY4cNHYzvg8zlUFdne9JFZQCV/Hh4cTWuxRa7R6+zG5nBoeDALpY+OjyQBKsjmeQQjr2BR+KnHPhkfuutWnQ5TLLBgoXCznq1xRX/Swq7O2k0ATpJI9jPHt3VJJMTNklchU00Wf9bjEVQFQVsEFPOfS4ClR46eiOept+Szqkcl20rMGIRk2bhpbdZWGoTktF6TRMOpsyewrZuNDZuq4x/847+LcunttEDcwrx0+tRgvHPkbHzyE5+LM2fIRof8/NKXvgTJgmEZpPcayIxjJ7GR27U5s9vn+PsKsoF33jwVS9j9tGX/xh6o3RphqzGCBdsEXz0QsPa7JgjMFsDbVVQBQ6OX0vJPgse6F60tnXH47RO0UW3WCKNoSpJRzjMCb+CgjO++tP3S+mlhaRLwsSb23bgLAhYlEX10kMLxR946GT999nBMjxFLUEdMz/A+rqsRVadqpPUbN9BuU7QjEDaAZzsK2uHBC/n3RsDYA9jkTY0xny02UEcJ4tm6ffUmpBC7IW8y3mfsLpIwHLP257IaMMnXjPE+R9WB1qkr5og5FakQsX5OBVL/wFqIaAgN4suV0Ss8t+ZUsKlIPXfxQq5JOiDY15J4ssy9vPjiKzlerFUmkdbgHG3Q57km6Ux/ss90oKjcCGHyox8c/Jn58v3/8+ubd8bGju7oRBE2QW2cGdTbS7SNSpIkgRYLkkezOsdimtqmNVrB1VijyNyT8ivjimuCXLkVqqPrCaTy7zymSw7genpWYW21JBmzvjXW7dwY7T0Q7dSsWu0AtGY9ohLCxcsqa70G2rOHui+NPP9lYkrTpv6ILeuybiMPBcaOeenwmRh/+VCM/OSN6IeYbZQYIQZOt1Ff5/Y9EfdjXcd9/AvI2u8fO8Y5iCNt2EUS8wSqVdY69n1Za2VRolywPU37Cjtg77uw5rpmLVc8v0KFYDst0Y7Gsjrr2xCLi3oxRY0jE3Akqd6b/FLUWcm6Rny3b5UJJO3qrHlpn/Ur+6rxxbVCrpElrwpFxApkmWPWRI1G1Lvbie9/bv/u6Jw6Fl3LE7GmuTNmScI6d/xyzI0QeKaxB6zriPbq9lhFqRUoOr0Jr9dnjcFgzBLnZiWzXPfQHk20S6+Wdl5nWtZJHlGfikSmGZNGuKYZySMfi2tUrsuab7P83SWn5Kh1apLzKy30sv1UyHPORt7Uwcl7ybLqYi3V4Liw5hj3fJEEhMPzE/HS8lRchlyf0bGQNq5Wzcu8Ixmjeraen5shfeqo9SZJk0letHurlqyM3XqIsf0QqJ//0P4YwCayBTKci4x4dziO/clPYvjE2dh24+5Ys39PjBDD5vnsZRIrllFAL7PGaFvbHVt2b48mYuIMamjrEtYaK+hvth+0JdeMAoixPDnGfMM9NSqbHRqJy48/HZPPQP4cPxUTrAmMD9rZ5dy5fX3s/vRD+JPuoV5XoSR2XlVdWks9sCmI1PXVJCJh370C8X348NsouceYbxpi3b59MfDJj8dzl87H//7EE3GaNp2CUKxyQWQSGHsc+6zrh4Iwz5kb5ZU2etQhq0ZpMzFE35zO+CT5t9IGOY614xB9Y5ZxWKs1nkl69GWtZFX/aLutAjdVljwn+47rilzL5n9L+54cQcXYypJHPOt55s8k8+nXrq61TExrTNRnElUSuGkVLTXFs5VA8o3ztdCVJs4xHo07K+y/llGaVhGH26YnYyPr78bhiWhAdao9o2SO905rMMfQJ7iXS1i8Xty9Oa5AQE9z3TMmAUIuzUMCOpqqeV7Wa3VOX9LiL9VTdDgtyEt35r2Ux7EaNOOeSicTbwrRUuE0kTsrrvfgd//oWtCs/FRpgUoLVFqg0gK/sBaoEEi/sKavnLjSApUWqLTAe1vg/RBI9x5+hkV3UVA49+MAca7BcTEoFv/8voFN3vS7p+McVj2LR85ELXY8VYAHFp6uA4xuxmanAXDK7MdaM9rZWD9MLYa/8KmPRy82OytkHzYBTDSyqK8DEKpjYzEPCTR84RzA+CT1cCFhAG7b2XxevDQYPev6o2MtlnVkDy+xSZsSKNfFAdB7HMBykvc3YZmhDY41W06dPBE/oWD4QSx7RiEVVrQ1A+i02HeVxFgSBYAAqFCKndQ1FOaa/dq1X79X5XPNXz+tEgQyAUfcfC0DaglwLZFN17B1IO74S1+M6s0bYk5ShE3bor75btYyr9bsWVo0d/NsgCSQyKRcLQpFFcSGm3uBDj6bdYaSTZHoKRdEvrZxunqNJYaofB8/OzauZtiW1BcCCYX6pjhuYf9QEGuFv901C7trao1rR/1Z1Vb5L9crkd77nuICyyCNSo1CYXTtmG7Yy8oPgfwCfC/sxrI2jNdlXqJsEddZqEMAjCAxE9wnQ9TaRbNkP5qB3giI0Ii1UWsbxCbfVR8Jy6RZHxvKq6RUmTHzaKU28aq+0vrhDwyBtPOeLaggSPen73RhayYAvypYkiQHNaMgYP27QO8Q1k1DV7AR6+yInTt3Aq52pZ3cG2+8Fl/8whfilZdfjrdQiazv7YtPffzRLND9LqB/2pH8/+y9d3Bl+Z3d9wXwgIeHh5wz0OgwHad7cg6cGXIYhmG4JE1u5FqyvbZWZZVKq1qr7LJVa1fZpbJkuWRZWlXtrrS7FMkhl0suOSaHHE7g9IRm55zQ3cg5vvzw8ODP+d53u5tc/UNOs8iy35vCoAG8cO/v/tI953vOoS8P9PU6OSJSQdXQU4zFxeU8gPkwlnFYOgF4PvH4ozY5cR3wOAoZtAKgnnWAvQfbrFWsX1aWk6gtsCgBwFGmdgskKSPB2lEK6ZZ+FnJh1117Gccb9taRU/bt189gu8PpAaaoDr8XZUUUMHFyYjxQBKEsEwYkoFmPnp6uQBVEH1LekfqElEbTk9OetyLLwhQALU0DqUV2CGPV7YAAFPXQz54vUbKyk92dHvq7fq+/6z1DG8s8gI2K7AM7TOU5BPkzAnRE0IS5aZo/BeKIGA3Bcb2HlEuh0sLtj9yWTmBk+HzmMFW3c47DEOe7uG7q+0uAXuOTE1iZLft5+MQD6CQyJlToCcQU0KUXa9z4+wCliLyTUlJWPCLd6smw0JwcYy6Oo0Q7eGC3PfzwvSWbF52H1B+CeQTDKEumlHskAglATbkfsl3SuauNJeX8ypdfgkCc5f0DG72W5jZsFVet9TYCU31yYkqWP7s922hkaBhiMumf19fXZxcvXuQ4HrbR62M+3tSXjx07Zh//2Eft8OHDNoIi6ZmnH3WifktkvRRIOib+7QZfAkep2M+R6aPfNXGeeu9EOonqCmBbDF+FVAl1QY4YbSwVUhqwqgAoVsSK5/zFUcbFSfpZlnGUcJs2EaHbRvr98xIrGW/ztbUVssRQtvD3PXu32T/9oz+0//jl/+CZFJpDe7oH7fKlMUjYFbsCMbq8lIAcAySlDWTtmgHU3Ef1fYEcDMG/Vcz7jbEmQLta++uvvQoxaZBvffb4M4/Y9Rs3PEtDdp9xrr3nY3AqjVgqVdZiD5dchQiSFSAWRvSLaEXMZqZXIAZ7Ofd1a8BuMgXgq2kyAdnX1tyDXR1AKIDoNRQRHYTWd2Id+MILH4K4qrHjqEJOHj0FIInF4Br2UOkIypMVVxCqz8tCs7m+NQDY6YaNLXW2DdC1FnKyub4ay8FBBwCryHj50pe+ZefOXGeRrIXkwlqvAmtBrItka+f909digbTBAhASS+EaIQIptB/S+TulSd+TrZf6ssfRgHjHybWT1V9rW5NdujLq5zrEcUiVeYWfW1pQQ+iCU1Cwf98+++53X3GlkSzs9PkpyDkVKAQWkIESQ2tLa1uj58YdfvPCrQXqDv3rnb59VkEBDBMlcx39kTlNRk8Z2QUz9wSV/so/Yh4pFZNoiZJqQY8Ia1yQ6xg8PJHwNhLJVcpOsgRh97Jwk2rHX6vcG1edyDyUuZb9WA7RVtNIt7UPUUgAoZhCDV0E4J3l2q+volosoOrBirQLcriD/LvKXdvNyLmj4/mcg8+Y2TWKfo6ctXXIwzqsHutkFckebKMOS8q9PB/LMjEWL587Zy+hVDrPdSwCrm9wDaVgUd/W7KoMNlmfiUBS4Y2+VwIcuz5J7SLAWgoNgculvVG459HvArV2UIoTiGsChad+53M5r5FWI8xS0l5H66hnBNE39XqtNyFI7Rk+JZWO72fc/k7KjaCgyLVi3raazbVG6YpR6IAt52NYYb5woA9bP8ZaFIKZua2KeSeVyNsSuWsrE+QWrjEfZ9k3FjiqPHtmyGyB9irA2FK/YJ1ISf3E/nJLBQ60SQvnT4mCq4OkKmJlQ6GLVS/flU+T4vhE/mVk4cmRoQVGqQQZLBBee28Gr/bDIiJ9E+oPKakCt4AY46WJvzexXaqHbKunWEJ2o3neYwL10TFykc6TizS5lbV1SNw8a8mW7Idp2Rgkj9aiWkhckY0R5sUi480JgBJZ0cIa+/CO7fa5hx+0u3ElqKDQw25M2dXvvWdjzJ1923bZyKP32ZsTF+2tcyfsxU98wo9QdnZF9iNN2NHJwq6BAoi8Mvu4LnJNUNaWTiPHXjDKPsMD3bRnZH9iFLOwkbHTX/u2tUJUzWPDOMEcWQfp3Qbxt8G62HjfiO355LO2Ndhh6xxzguqCOix+11h768k2snPXbQpl7AZqvAI/q8hDarwq5rAI9ywVAyhB77/b/vTMMTvB/ckUhS8pbLc3lSkrlZTUQFxPkX9FjWEyzURYNzAvNqMYtQTrCsQ+BniWZm9RoCCgWN9iKyh9uNXy4ijdT6iParQoE0vWcyrwU25oPUquGF9hv/f7DPVH/4VUncE8oeIMF++VCGn1Sf2+QFs5CVMqrNvQmNF4keu1V71x3BpbEamiIfRxV/A9CMrVreyaRRJL1oKF8iBrZcXsshO+spvT50e9GJFcpCh2gMwn8+x7RvuaLbm9BzKJzC36VwVkkxcN6NhEROpeT+4Ofu+jcwj2flJH6XGzcE33NLLB4zmqDQyLqvw5JcJJa/O5V75S6uvlb+UWKLdAuQXKLfDLbIEygfTLbP3yZ5dboNwC5Ra4rQXeD4H05Pk33Yap2quzudlk464b8mqqHSO6idAXNwNRLFfmDh+3uTeO2CYhuBUAMKqwa8YGqQY7Bal+NhTAzo3GXVjj/Pf/7X9jfVjl5BenIZBWuJHYpEocQJ/PiQGOxbgBySTXbHZ6yi5gQafQ7R2Ap/VUL8qDX2qEAjdgESwkstx0reBBngZ0TnFzlwLsrgckj6nKXTknKIAS3GyfHxuz/+etw3ZxYoYbZyk0ApWBbjDk112QPMHL8AJCQzdPAXgqQiNQJunmJKxuC3imEmBTAilyUlzJmgJFiAMxvCYHCNfxoSfsnk991Na5Sc67SkAEEqAZ562br+BWTneSwoKFiBOIS/X3VsnCzuVNfjOkT1ROU0BcBY+AQPIbJwcwSioxARs3D+/Wsd8+OG4STaXqvYDoKX2VbiydoCrZ5d3Cp26RbA6fO5n1kyqj20mj8Kbubw9M3UAH7SvSQ1aHyrMQkSYgJgDjg+BlfUaY67LplYkApKU8Fn28fhdcM1Wo65MAUbCAETQkIilNjoJs7aTIqYXIrGsANBPy4hkaApQCIlGNrBvWW0m8vLn6iC4O//9VsrDb/sCQ99EC1aEiNzb4qgfAUHsp60MP3dQ3YwUpEKuOsOLh4WEb2gbpQ5Xs+Bjgx9SEE8SLqCkG8e3/5Mc+Zq0iGQB8sqiEZicmrBNyKrW+5tcijTVcGqBznerydE7V/wWURDFAlwrbc9ddkEwz1tIWWOYlEiL6sK9bmAd87cT+qd+zEXIoozYBudsaUXWA59RBXqwszFp/Tw9qxQY7c+mqffO7r9u1ac4JcCgNiFDNddN43QKYKJYsrwT0S5qhuUgPned6AgUin6FjFXmmSA8BKYGSAeKISmj9o5qxmIXkFnAdjiWRjsKKRRiFfVav0+d6O5f6403yls+MMr8I2CgARushVVOQzRXMFQGxGSgZNLRDAsqtlUI1ocAjH8OaD4LK53Du8efzOlnbNJEnoXMSRJndILMLVWeVsgO4/jrfkOhyJQ79uLu724kit8BkXGn8RGQHCfgvFcwGxxwHpGkGcF+j0rm9HdVBV5O98LEPMbYgnm5aPgEKYTVTIbsxAGzkmgGAo0oCLoHaWHaRIpGWyZP5zre/a/3YEW4Blt2A8JAt25tvvml3H9jnCiSB9eqnYwCE27EhEoEkxUyY3dWFTenFi5chzPbSP6e9Ld2icWXB+rq7UDWRgXT/IXvuA48yNwVqLlkA6pyV66X+oYOqEJDoc6cq7YOA8CADQloLEXwAmcoBcT+dQGWVYh3JkmVHMbmdPnsZ8mXWxiYmURvNsq7EPesrBVAoFaOq84chUBeWUMkpYySbsE+9+BHrImsokVyxy1cvQ9S2QR5d528ityD4sKiqr8eqFRvHK9jBxRlreciutp5my21hv1pYY4z22/VR8sco99bc2Mp6tmvPDltJoKahOn+dsSliVLZDIuaUFaEcjSJgfAbbvDy5GduHhuhsqJiw0KuraaDf5KxJWSEcd0NzDJ5iiWuPtI91MImqSI99e0fsxMl3bWFhwj78/Af4W441eMb7dsGNqYAAACAASURBVDzaTv7Wll27zJpNc6mvpckaEZFUsymbISkiUCeisqiJQYOhdrtnT6d9+tMvQJpdRXXUb+tIIL7x0su2PAORTNW5cjO8Gpz+6yoO9S+tY6zpvrKpCp5+G9jGhpaxAejs64XyYgSI+vyPshmlkdBC2UC2YdEYBzgdvX4Zsi7uFohdXT0QgsedyG2g/WZuzLjyTWqqUE0isnJpceWmIkDzg9RZOr6B/l5XuZ04Cgl2hx8/qGh34pNZDjIExWQxQ9FNQBAI6Iyq7/i5SjPAfFLaC8hRTK0lR6owz8fJ7NJiHRSdBJxOoEAS3CyyO7CwCxXFmypSYbwo80ZtuIYtWS19snvfiMWwDUsqa4w+nqY4SJlEG5CgW8zL2wa3WfuOYTrPNliMBl7LNSGrzE5esfVj521zch5rY+ZCqY6k5MLeq37nNqsWgcR4u/zuKXsNdetfM2/O9mDPxTyX1/pfssqsESnPmNY5+QocLMcB2cHYjUB8FOkfGXL2pLFw21AB3iUlhDqrSCDNHwFZfyunyPdevnaokCjQYumncHcjwkht7nl1pT6oy/4Tux8nopjn1W+9ysppPgfztTcTqSr9hOaKeubYTwy12H1tXMdVLJkrktZJUYPUn1sUZuQpckkvYafJeKyBZK0tYC0KmZQmbypN4UOEObgKMr9Kbcz5yZpXwP8mBA40kc/ZTuaX/r7BsWzQ9jm+h4okqZeyzBOytssxJ0oJJMVZwTsSa4SUWOpbJfJRHUtZpTW8jmHt1zLGfF/PGTZCIrnFNGvZDHvZc7lVO42l3Rh2dIscYoqTrmK9kEqmlUw03UMI5o+wd4tiY1rNfkRqJG9TFCrPoor+ryGuRyAqjWyysTfetqtXsDwd3m4Vu++ybx19z05cuWAPPXifvfDkE8yPCfbRFJjxXzP5QP0jw9aEna3ynTSepVjREqW+ojW/4BaD3Gvw2aoi2bh2w378/R/aCgq5PeuQXctplNUQ9KwfcdaoVBzS7On9NvDE/VaBKjbFeXyXY9p/971YYHZZ5eqy9XHPsXzytM0fPW+ZqWWKMyAKIcwamdelglaeYaEpbiuQ2UexvjtK445zjdbojwUKSKSmy7AfitN/t3htDQSS1DJRVHzt3ANYboGCvBXUUhAyHDupQhC5TdjZsdeBCUwnlbMa9WuqWwLdd4hAKrIv0yPKHqEWUreOophQjRPOE+LQ1T81Bzs5yvV3ElWuE2JqdQ9Tus+okBqMR94ZRvq37pGYp1S84SSg9jL0DamSnJBCiVpJoUIduZrtZHL2zVKwssBehP2c1HsqQ4lz3G41zufUocxSFtLVxoitDXfaVBf5h6hfN1EJe6ENA0okpEgh34sxVrVdF/ntaiY51PFfaNUc7r/8Xok5RPOCSGGNUzlc+hLDcZYJpDu8kJXfrtwC5RYot8DP2QJlAunnbLjyy8otUG6Bcgvc6RZ4PwTSUyd+6FYQtSI+uImXPYZIEs8PYmNeI1ASgC7GTX+RYPNRQN+V4+etcjlhUQijmIAXD+plAw+ho3yD3/2Nz9oXPv4hq6UyLZpL+E3GOnZF8qiWdVaUzT5F3h4cruryuYU5wG9AcMJVq1SKrYpOJ2fkf62bdm44uEFxmzKIGwFaUknE+WyBJwIXsqoyBTw7Pz1nf/aNb9nlyTluZoNMAT3HgdtSBs6mqvwAhHUD4oBrSdEibMADvgVQlEJkQ+WMbmo2OVZM+4QQY78HuMV5q/ix0Ba37k8/b9uffoybPHz9/YYMAonny1ZFpJowDK9bFVFVIpCkQBJKpBu0gFniSSKxXJ4j4qWkeuBlgj4EfPjx+H1RQMyEoFtI5vy0EuimGqjERQWgeUlxVHofB7a9UwbH6f8KwRJ/TgCW6xGSa7eUWyViq/T325+n5+t4Q8VRAAgGWTHKo1B/CImlIL8lAOhD8FDKI7VBmHsTEEiB9ZeOyW216HcCWUQgLS1y8wo4Ui3QA0P3em5Ua6ly1E15eO31fjpb5U2pVUMiKmiA4PO/2vSro0Dq39cdKLJKgG7YNiJ45NOvthFwFmHcDA2hYMEGbXT0ik1CzIqIaESVIbVNE4HRU4DkQ72D9izAzCDgyMocQDH+VgKPZgH4PKuIPigSbkYZQ3TuJbz/U4w56YP6e9o976hIJbIUSC2oTSSAMeyr6htRC1Ixvv/AA6iI+gC9USfNo8SYukiOSxwAmepUxl9LMwQJx35xdMK+9b23LEkFdobXZRmraRB9qT5aVcHMSHOlAr/3EOlSD1VFtAgTgV4OKFNJ7IHdngUVBWyRagIAXQAS/5DyRKHjDoDII6zUh0OgMSSNQsXRzfGueYX+GAMAU3+VVZvs5kQmBWqfW6q5EMiIYIsleDIkp/3zSp78gjyDXK7S2Cr1a5FGuj6ywHOgEKA9zAaLop7brFBCeKBS8vyhmxaQwbgTKROoKKTQkXJKBBf5I6hwMknyYvAGLABWqdC/qRm7MizamlGFfeZzH6dPYS+n/DaANFl7VUi1CezjlpB86WgrmJ+k/hBoqWrgDREBIFIvffWvICGWUMQFGTUay2prEXwLzOdSrej8dcyVAn9lOVQa+zmArzbUpSKT+vuGbY4MJdm0yaJncXHWDuzfA8h32e6/7257/JF7IQfpYr4uBPOz2xCKQBNgrgrpkgWVxnlBZDRkjc9TsrKkuCEhtQmEso8dnp6k/yUo7VZBwvjYjJ09fxnlHCQNYKhUSGtJbJP4CC0Bjz12KCD0WLO6u3vtlVdehSgyO3CoF4Jmmcy+QGFWBaCYkypXoeO01TLvJxAttZq1bdtGbHxm3KpqK6ylg2yQeCVEzi6v7t+AdBKxq+sIdkk2mEDyAgRSyolhXc8V2ilOJuAm600HKiPlk62hCGym2n5yfMauQMZ2ofbp7Oi21197FyKnlXMBiMQyKgURMDTUx1rbYM2Qk/fcu4/mytrotfNY73XR/qhPIFmlNKmuarS/+cYPACJbbc+uu5zIevVHr1meuXV9NuFqJmUU7kXB1gkRUAGoHad/pGmvk6dPW//wNrgqoEJA8BsQajdGx51MywOaFrDBrILZilPZr7yjIv1eYGa0lD2mNT3IBgsKBZxsKq3LGiM+BunnDVjFSoynrKshqcR47tjkmHV2omBjP3DffQ/YdRRt7717xDohtNdWklhpJj0rLbDclXJTisRAMaE3Ux/Va0Xk7sRiSwTotSuLwUJ4Bx+v1nQzDiCFS7PZGlCxbBXduoxxpcp+N5uTNRdjjanW5xPXMPu6XFqcS3NYmOsTWNdpCgjyjwLrOpnoBiRSsGZrn6ENTgHbLBXVoHZgHo+0xq1977A1DHZaDkA7iSVjLWNXAPOZoydtfW7VHt13n/Xu34v8U4ULkESQb9lJbLfIkzEUpxEAds8kU44PNouRfizuKCxKMUavj03Z2aOnbZI57jsUFK30dGBDLO8wxiZKpDxzhoqXpCgVIRwWyQTzdFD8I5WJCIOAQAqIAqkbZLus49Qc4HNwqajkZr4lDRSSUnq/MPfH1Uy3mtJbLPh7iTYqbYJ+okDG1dmlzCTlyejaeNEN+z/ZEIuc40q1pxbs13e22eAWRVNbqwDnCb5QZgHyRymOikD8FCCvcytYp3L5m2qaUPpA6bEOzt3A4m6dbMdVCPIs+5hN2hPQnYok1kdlHSn/Rvtm7FLZZ7qiivPXtsnzjjimNH1cSiQnkGBWMhyXlEjap6oQSzsmvUZ70UCxVuovTu5qF4/tG7+r5RxrtDbx3DiERy3zGwufTWN1eDq/ZOc2ViCRmBcoDMlonZWzgKxWIQy0nlVDDKiAg4EG31gTFD7wXg/u2WVf/MizViAbL3f2io1duGxJ2iTX2WPvMY/MUhzWxOt/65Mv2DZIt0pIzoU09w4sAq3xJrIQ+6wRFbKKzDT1izhUP/CJkj4tG97GdnJVuRepIm/VUNJ989//pV07fMz6E1W2u4H1kn6bZH+TZyxab501ffCQ1e/ZhqVeLwUtK/anX/k2NtpD9uILH7Ve9pHx5Vnyirg/QqU5euQM1o6MHa6fCEnZAUfZ12hsJbmpmSNf7QpzzQX69xUOcIb1NcWxbEL+o032/X0N+UabymtkvWtBrRYtJqyY5l4Ja1Fdgyx7i2I1ytmmLsjWagpmoMSwzxPBojVZaptA/SZxkIrLgrWqlblZSu0onx0oKoPnq6/ry9VgXsbGPCPFDvtmv99QQQtvJ9tC/Tvj9y3qz/QWbWHoR27RiGJL5xwwM7w0UiDzK23N7PXa5pet8foc9pW0C/O/CtI0B4mAlF2fFO6UdXFPFLGleMQm2Iss7Rm0BfpGdZH+pRxIlLXLFD2oL0llly8dn1SXW6xRed5Da7wKpcJCOu0LQrtK5UK57TX7MDWIVIw63FMvv3QHZ/HyW5VboNwC5RYot8DP2wJlAunnbbny68otUG6Bcgvc4RZ4PwTSR4++5gHaKvUSACmgIcdm3W8qRFJwg6EbkoisolB7rAG2XSCQNn2dKnNVtcnegCpVAW5VgDA1gJH/8O//l4AOu/BTJ+NIVm3cgCSpUpPFliqQm+ubHazWDbessqJ4YRcEkG6S4QFYFdwoiDzgdpYbnbyrLxRmL3uzAlWcSTJVyPRQ7hLHmObfc4B8GQCJwUP329vnR+3f/uVLNk3uxqa85T1rRJZGAcDqQK0s6HSjxo2ze+Vz4yHSKMziUWV0lasMhMvoTtVvXbgpAYwWgcQdeVTZGvp9J/kUH/+A7X72KSGdHvwaVE1zo6P72lKYrcAOIcjKMBFQWAcIX+HWXSV7tZu+bgKb9ZFSBonMCgDaoNIuUIjp+H/6EQInt0iwUMGkYwiyTDzPSRRKSPjoGAP4JABhnGwL/h2C6mqv8BG+LvyskFAKgff/FIHk7+7tGJBJwc/B+wcWYLc+10ks3XrqGAK43UGaANMJVGMBeSZwWnYgANuqUOY6z84I0FYOAjf1tGtbBwSjbrpLxKFykEIMrlSzXQKVbtkF6vNean7sV8bCbsc9w36DLJJASgTPAOHnUImirIa1NRQ53IgfQP0Rx1Ll2PEfM6Ygg+ivjxHyLOXSVUDmWZR5AoI+/Nyz1t8F4ErbtMZrGU+qNEeJQKZRJQ0m8Ht8chbQJm7nr0xCOjST05KzEWwaK7Hg6sd+JoUKYhngQMqIykiz7dr9EFZl99rIjrtQKKxDQqXswul3sKq8Tg4J/Zww7pFtg2QHLUMUbdrFK+N2+MfncEBatTUA+RzgRJ2AS7pHilDmNip6ZVEXAUiR7ZmueZhlIaIizE0R8Hgf+U6nT53BZg+AGxu08LkC4AUSh2ChAGl9OTHlqqHgcTu5FPZR9U1VFtfzfspX0XP0Xvru7yFym/5c4HqECgpZEIXvF34X8azsLoEe6luhVZJTxJxTHUpLnVdgewc2Ix9/5j2RJDUAuhFIh02IHh+XEto4x+klxX4O6gd1XEMpfrKAObJfk2VdQfkqzMnZFIAU106qHREyXSgOZF92FwqBAhXPcseSnZ5X37tiJyCQQtI4yA7TofM3KuMjgDQZKsm//lffZIwB8HGsN66P26GDB+3s2dNunSjySteorb3FLl6+aPfcd8hOnD6F2mg3jkL0Dc5x58492CmetvvuvR/7wSnmYmwOISTPnjkB2B+3JLanB8nPkwJJa4oUUEEbBWNV60QmpX6gaxz0B5E8qoBPpJL0T833QU5Uip8HBvuCa8jvc7xmQ9XbFVHIpbSdY02bxAJRatIq1qMs9nedHcr86bQlbOtqlPfBc6OMh3NnL3IcwXzY2oq1G18LqO9EnGnal61fCwCm5qqFRYgoMMMHH9yNxWMPRMd13gvbIkD2rs5Om5+asWPvnvcq652QIcryqeL6tTM2JaAFb7PVIlaQ2IbFo202eWMBpVEbZEkHn1uN2q8eMmuD4z+D+o/CDADe5FreVpZWUbJhjyXVX5p8KTImOtsHIRQzNjQ8QD+SrWOODA/Dqq9XzmGoGVfs7EmUwBsRV5YdPHjAx/YqbStbyows8FYhm1krm1FLOSGJ6qeKOXh2dpYcqaOQI1nbuf8uJ5cJJ0TFUrDkIuBymv7NcWpejlVjPcd6rjoMrblSEqqvzM/P+3VSX8xCamvOihESL8unDJZoegSEmvItgrVARFk1BzIDEd5H+4pYPnj3Pd4nf/Sjt3hv5s00dex04Axku95b/SGB3VIj4LLGmPqOQG/fa9A/9mF3J2vF6XFI6jv8+ItIoyttRIWqQEeGjAX6KzpbvmSx6caMbr8ldU2UAa9RqXVQq73nBd12TCIBAiVSkH/kiryb7xL8LkjtEREFcC1iytdX/U17L/B9lGq1HWTxAGS3oRxfRlWwhcqomnVknIKDhcuTNliMWw92jBn2cSI3iyjPfP5kXNZiVdeIwivCfi5ORh6LhSZzy8ys2ix2x9exATuJumKSMX2mkswsyAEpZGRJVkFf0piW7V5UBLaub4nc8RQUzzHhILUPKy3cN3NQfK4NztC3BoF/l/+u9Btf28N9ifZu2gtoL6ZX3Xz6be2pOf32R1h8c/PXsneWwFEksZQ8PqdD+IO+Q9+wvWReq87YF3e2WmeW9bMyCUGfxZ6MNY++zWwNid+OkqbB89sSK0uQSWSJsQZIvdPV2GVpMpLWphK2Pp22/BLvn2Lfhwq4AMie4Es5P7JPVm+pZfJWIVaV1iHX3UAaMZkoEynD3xI0ZoqflaVEK3shgCgEKTvUAE78i0gqKXmk8pXloe/L1Pf4eIlR3KJOmTgas8wx6/SDq5lVO7uxZOP0lxVykbIQ9Dlek1PBhEgq+ncNJI+yFRsY8yJatC4N0EeeuHufTV26hEpxDsKL4yTj9EYqbQn28znUz8/tP2Cfe/Jxq89gowjZvgQJl8bGrqeO+baRewfmv1rGbyWfob2ji/g1ifGcVC5FERzXmv1QFeM6DmmemFuxL0MinXrvpPVD1u3Msh9ZXKIfJ6zrwIC1fIC5jj3NOuFOrx4+bacuTNEvEdyxRr749IO2p4VjpwhO1zpzdtTGD1+w9AR7MYoQNjneNlS9K0uzFpeKEKI/V9diExQHHGW+OcXB3cChIN2IxTdkmKvXNmhz1D81jPEmbAAboly9JHawG6tcDd6Tdtxgrd2swzaUOWMF67ccpGNcV10qUO3Zta/18RFkdGnu0vyv/YBykfRd91rBtjmYNzR/el8uqe113as55hqNP953AIWX9hfL7JeTntUI8UgfypJHJYKyCstXKeREIvmeGgKplT7fTn5ePTaBtVN8Z28XkYJZn8f9Xz3/boesL8oaWLOOCmDoC1P0mRs7sUymAKOWc6zmWLKojqfJklpg/c3r3iqIBvM+XuRzdJ/mGbt6bxWK8J8egU0lBYUowrRmxDUf0f4ioTSXHvvud35iXJd/KLdAuQXKLVBugV9OC5QJpF9Ou5c/tdwC5RYot8DfaoH3QyB95OVvsOlWNR9ABjfIXVSx1QIMrJL5sMRNVmiUUsmNaBub8qr1pF185Q0bxyZmQ0QPlXRbskJQxSKWMaqM+69++9ftAbzKu7l56iZIOc4+vhobC9lJqSpbFZQR96AHrNDNMCCQqqBl66BMhCwgnyqTU9xUqgSuNo6vOXf/AvhcLcPnbgJE1soajdevUfW2Ahg0CUA2cv8j1rn7oH31Oz+wL33tW1SaEw4tSxOQPFmjZ5TnoYwkB39V1R/chIiQCL5ERgR/c09tgQ3u4x5YnG0AzHouA/dPFTw/Jz98qhc7f+056zq0X3eyDgiqylN3bwJfiyKQRM4IBRIIzD8qARJrAdoqqcp1AkmFfToWAUICR/hZhJ7IIh2HEy8l0iU4plCpFHSHkFj5aUWS/ub2dMKlSoqmm8BI0Jr++tuJn5BAClVO+rzQ3i/sfOF7hJ/7050yVHjc/t63V/SGrw+LfvUZt59DcJMbgO4//RW8VsektqJ6m0rFSvrULJWlsrRTNlBtbcTaIfYqVT0pexyvRg4URuFnOWBXsj7x4yx91tdbf3UIpIOP73OAVaBnqEzxgGd+p2u6IRUW3+UZf/DQARvePkIF/qjn5kxRjSuVgwLjVfm/AYi7ikqrGwunIXI+egHJG1FobUDYJCB2VskMkK1QC0q+VHLDFlbWbA0Q+DoqjT4qhIcAaefnbwBgt9osFbzROIQx4Fd793b78Ed+0wYHd0MqQeJxs1/DXf/s5EWbvPiuJZbGANBWAHzbrKOjzQGmYycuQR4t2vmrs04gVWHBtQZR1ALpkMO2RgYmTQBtSRQUIpAEjsjS0DPHSplZumaeg1DKLooCVCgjSnY6eggw8atN2+g6C2hQlbRbzmgeEiCoSnbANqmHNDhFlupnARLqN40QWXFUSCKulYOj1wt8FmijayJ7OCe2FJR02zhymxXlV5TIKiesmWNdQVOqtA/HzE0yl+fWULGrh6wKBXqKpFc4thSiIq42VUVeQj+lzAhUGqUQeOYmOX5FIJ40Xeg48znOjbGhPKwRbNMOMkfVYR+UhQB0+zpZEMlOz+cGAdI6lxKZBEiEQZK3k9oji81ZnjL3TYCk77z8is8JshRNYJUncEd2PrpmriZhntX1ygAGeW4CB+YgOMyIFDoaoyLLGpjbNffXUbldj9XTEjaHvb3dWNnN247tw/bkI/d5fpPaX4SYXpfAqu3UybN2jIrwHEUAIpFlWZMTQKrrLItLzaesEyxlrsL7+Cc+5m2QhpzQ8WWwqKtUBk5uy06eOmfzWHKpcCKwsSJPZ7iPqu8NW/Pqd9qHPjUHQb22mgGggyyiDUS66HpGyInqhswokA0iJUIdYHpWayP/bm9DqUO/E9kxjP2SbO/Uly+du8BKQZ+hPfKZPGqgEZvASjKFZVwDWUci/Jt6G6xvTxeQIiDtbMZ+/PZZLCelFo7a9t2d1t3XjrIqZm8f+RHjvhd7yd02fm3GFgD0hvq66W8b1rWtx0FNo5L92rUx75N1gL2xGERVB2A/IJ8WphTrupSG83OLjFHmBgBVXacZFCjqQ03Y261iT9SBqsetjCCIVO2+CZmWXM9RrLHM+p5DKZGw7Ts76YeQQSgLtzItkDgQBcw9Go4F2jtFTp1AeFn0CQ8UiSACKQ8BpbZLokQQGSRVUAUKDBGgnmnCQ9dOELVyP8BY/VrpdSMjI26TKIC2ra3d1ldEYmMJRt9X3xQpWEnpfhpiW7lUmlMFsqoP6ziyXAON/b1799qZM2dsbioZDs879v1fQYbXAp4WpVRjTKsARXZUET4XKs33WqKMZDelERgToVkij7QKOoGkPUWJRXIbVh5uVcfvAjVJoMQJfgdZov2EE1FBfg7TQ6AsZC1sgRiPofKAfrXlQsrqB7qs9+BulEZttoHv6CrE3XVIxdiNVRuqb2O8sGdR5iVKNxvoMTaLDC6A2jr6MUVASL3MWF+msbbLji/Z8sUpm2ZMnmzZsgvMM0uxdlvkulcyn0oZI91kFa8rMoZdReUWviUVsvY/nodEm5TU4CIznGDSWZb+HpDpAW3mxIeKfUqKIp/7vc1EfrNuyMLY7S3DgpFb+x4vaAntFUubktsJJN8mlPilCgf/gywh7e1EILERRrmTt0NsVT/TS5FUahKQO2E9XXHraqlg3liCIA5smGukpoHwrY2i3qHYIouaToqzdnLkWlD/xWMtdHTaZSZlizfmbXUOFR3dMV2AUGAcV7I31WfXcbxRqbdK11xzILVcgO9SkUCU0sYJCMq0bN20V2A/KTu7DbWrb06Z65l/lK2lttdpuBDMVfMBPVcjhZxsBCF94zpnUXbMkWnWBGUhXcqt2GgxZQscUIZ5Ms0FElnlkhjGop5fD+mgPX4DNqqaJ/fuHGH8ZWwMsj3B5y9L7YpCWte6lrX9t5/7oN3NXqGJgojNAnadDVjcZpOQmC2uLKpjfxLHcreSYhhXtbuaXRdn06bnprB9ZY1u74CgFGPIXhDif5p57Z//8R/bDMVlI7RtUypvzfz50KMHrfHQsGUgOC9Prtr3XjtmV8fWIOjJWoTA2jPQan/3E09bD95+ur5RNeToop157ait4ciQc/tYFJz070bmsRplwaEmK7S020xPt52oLtqPed04hSBrSLtkBbhB3hV0HMLiSmugzTohyTYSsxCQyxTGJZ0L22Q/gekdPoLMZdWNrIcZLOAgD9nzymacehtIHfYTPsYD0i+PNFbto/lM30Wge6paadsrlwep5tR3amThh5qwnkm5QfsLvkeZUDNct0nabUX9SD0LEmaDoS3SaoO5XqS/HkXONcp5tUOgdaCCrZ2YskYKOjRnKXJUa0RKFpk8dwQiTPeJy6yvmuP0DgmIo5PNFA5S2KEioS3m43b2ZZPjWC7T2dP0sSTtU+C6ajuXkyqVY1NmWiXre7BXYw7hvm6L6y/nC713FOWbSCTZIUdEpLEPPv7am3dsDi+/UbkFyi1QboFyC/z8LVAmkH7+tiu/stwC5RYot8AdbYH3QyA987/+C88aF6HRCDhwD9YNPXiBj16+bG+/9x4AINYBsnyDpKlGEVDJRj5HBkaOylIBxSJVamS3IDiMm40Mm//f+eyL9iRgdi03YC26WW6KUQlIFgXASA3gl6prM4TXFwGcvMJWBA0gQh7QdBFgepIsowjvtW1kmw1t344yoZFQYVRMHEMKYHKTm0/uuh0Q2eDGQ3Y/q4CRc7mCZfAOf+bXfsNykQb7t3/yl/ZDbh4EbKqychPLFtk4BLZngfrIySLlnpQyeDyXRAGsqurjjjxQvgRWZ/q3iCh5bddgp1eQCoAblPYnH7ShL3zUEh7iDmgmj3DduHHz4/7hIiZUKSp+SIHNqsXjhjKK/7nyTWS55CRJSf0TmNXxmxIAHlRdc+OoY5KKR4BvyY4rtMu6lZcUdC23bpG1kywqBLmICxOnJfBEYLHOSf+V1Ebha26CJiVbKP1eoG1AogXIlVRDaouguvcnyaugecIkYAAAIABJREFUvQLVVvCaQH0UkEC3HnreLfIoeM+A2BGor6cHbebnXrLcu2W9FxBIAcSBHZJCtgEpFlCcpQENBXbHAMlb2qRAkgJE+Qp6P0HYJf92oS1+7LflO5UEW19reeRXRoHUtwtrIcZFaLWmayjwU4ojtX83QLEA96WVZQfvlyE5coCl9VRjupqGc+xo7wL47XIV0iSZNEN9fdaJzcpuxlcTlaAR7vhXFmfs2tUrgMddQXAxYMUG3xcAYtfJP2sGBEhj7wUu4W0zOT3PuKP6lkyj5rZ++8d/+M9QGCqbBYAW67VEYsEWp67YW997CWACIB8QQKReTJXqjS12eXSS3KMqe42K3yxoSFVNPc9R9hlECaDLFopBETkJQAkp+hwsYC4S6SDwNVQZSUWof3umEeCKFEkRr0yWEi1QFKpribgWIRsisNUQRrUATQFZK+IGaFUKvdK4dTsyAW7YgKk9RTp7RLtsa6ii10PHI6s2EQIxrPT0EMkXjkkds45N84/6cTqLfZWOiTnBbfj4aB13TnMa/bGBAHKB3SuE2MvNq41MBWVmiNyKM8+kRfogG5GlWqhAlAooHJd6f+WDNbY0QrytQ341ebaAjnOAeb0da8A+XXvCyPW5NTxXys+xsRtY/0z4PHjlyhUbHh70948zR/V1QkCq0h3lUQ7yKEa4d0Vlrf3g1detDiVpAxXhkyiI7kVJdOzYj20PForLy8seEr5n7347fPhte/4jH7cz5y9aR1cffXWY6Itpu/vuu+3tH72JKuoQOUlUo2N798RjD9lXv/oV+8iHP2SXWX82qBB/4pGDnr0lklgkkpzPlE/09rvH7PqNSc//yHJcTgZJlSnlpytjFTAusGrLto8M2kc/9rxNoACSUkvEnyzMpKhKEDJx7sIl2gEiJK3roH6mCHoq9em369g19fR1UNWMnRTzygoZGrlMxBZmBG5CvtJ+HIE98MAulHUrjJUlB7BamjuxWG1w+725+Wn6UMrtDzuxgRS4NwHgputah6VrEkIswvGr2roGcL2S484U0tbR3cT4QlFH/x2/Om3Xr5A9Vt/H+wIM1qYt1oQlHAUf4zNjqKXa+CyAy2yFjV4Zte0QYLv37YV6Ut4O4eVYM00A9Em1lVxfpm8BTqJCEqArwkj9T310bm7BreSURdUKCBqvw4osSXFJZbPNjmFNyPGO9GMdB7ireUhJFyursthkLaPvFoprEFaoKtrQWyhjhKCUrQ1IVsaV1D7LCwn6B0Q1JyvLPREcUlZqrQ1VfypmEdHj6kHm9lAx7NSAFjIVnwAYBrqcog1vG/BxNUqmlAhYzemyshSpW8u41HjUGN7yjCz2MhDDuhauz+H9soz1RlSWUpFpfLzHvmdhUt6cd/bxv0WwWJJ1m/KCWNurAURFRMg6it7l9fSieoockwgfkT0OlTo4rukpyPBxQSDro88zThrdUo6IZxMZ4SqjEhmjipYI/yZdkleKMFS1Phku7MVEJaRQw6xjTbZJv4pCHu148iEAcNZOCNcK9lSnv/4DW6fvZOk7na3tdnD3PjOUZrZ/GCKpg4OBmJE689KoLV8dt4Uzo5a4Pk/mzaYtYAF2rLloF1EEr6FUXSfnKSviUTag9HmEFU5qOIHj56s8zjC3KchfEdnha5lM25iv9S8pDZ004hq7ooh2UNuGytQKz+OUCkLVPDxDuSylnCW3bittVG4n78Or7TaCP/XQnOJ2XprTuV41Ikdc+Sy7OKkuUKsybp5gvH6kBWA9P0fOE+swGTsNdVj8yYmOZlpaSTAGUz7/ylY2qjGj/TWkkPZ7jRRltLAOxCHfK6WgkNIDgj6zVrC5CQihRb6WU7aV4nhykBD5CHtRVGTYyEb4UpGVdEZSjrCCQdTlsUGDMEd1qHwrKeZFjcIJO8lTJRKKMab+UeF2o6VO59+khKM12M8yaILdlvqrFxlACvPcJY7vBvvqSc51inZYgqhLaIyFG8FS5o72XyI7qlDeR7FRjVOYEaV4YIt1vxiBdcOiLY/kpJeih4MDfbYNdeWD+7dz30HeGvN/FgWhCOWW9jZbh4joHx5m/Y4zzlOWXMA+DeJAFnaaj+cg62Lk73X0D7BuqV2Yg2jnd8+ds7/8sz+3hUvT1sw59zEvPnjPAdt2YDv3DVH71jtH7ZV3TtIDIf15ndwD66pyNtxYaV/Ekvuebf1WYJ9VJzs58sEuvv6ujR8/5yRSA/0tSt9ohhBrZvlg+YP4arIcmWpXKIx4D3XRBarO5tiXrnqmFNeO9aOBftDFQK9Mk8lGn4lsMW9BiKuYLbdFcUVdG8fWZvMU0hTobxU6Fzlhwwqpb1c4cUK7Sv1E/xdRr/6pDL56iCS3nnXlcoE9DMUWkMItFFn1QVpv43r089ouGKUYC9UU+7ur/HyCuXGGeTNPf9pkjdTIVP/XnJvTPRukb4R9VyNkfvda0popTGig2Kia4gzNWZrbfX7yPlSwDua2FpRgsxQCud2eemhTq52gr1SgvI0w9xZZk7uS2DqypiwxVy/wfRbXiXWem63ii/kjpWIxvz8LjkXzpzI/mzRepF5j/fa5nv2y1tJ1ChCl/J4iB6/8KLdAuQXKLVBugV9+C5QJpF/+NSgfQbkFyi1QbgFvgfdDID3/j/5nt1OrqeOmg+39IyM7bATgaBTA7/CRdwEXNmwWJVICwicHqKMqv0oBdcoVoSJ1i2q4OoCRIpt9J1z4/e/97m/ZZwEB8/NU6HEzV8FNrKyBBN5IWRThJks3XZts+JPcOKQhg0QeBcGyqpZvt91kMLR1tLvKIcdNQYqb/3UqNdcgqDa4wSjymmpV1HHTneS41nntAtYpZwh0fu4zv2V773/SRicX7d//h/9obwFUpgFUqwkV2HB7PoFSgTpADwGsuvEUMaSHW7dxkyJwNfw5qFAViMONkfzevTqPCkiqmdsfv9/2/PaLNssNtKw7RFLIo19ETWB7F5QHBwok1U9zI4fyIwaxphtqKQxUGSuA0m3kPAcptJkLiBQxQAraVki8js8JpIDF8WMU8ByCSrdnI/l56rYtPAZVJJcUTeHzf9qWTu8Xkmuh1Vw41G6pkgIQy483JKtuq9wNAZpb1cCBkuh2wCZ87+C5IZET2NeFeUhBtbA+PSCk9D0gm0r2NUJ1IDtEIMlqaQWARodRi31TcysKGdQYAiTdM0naFyfRSrZ5uk4lm0IHJJ202rJvtP/qZCAN7VWoOyStECi/iQewkgJPlh8ADbKaUlV+30CvnTx5Av/4oIpfYGg9VZgCEBaovhXRNo7VmPIkuqnOvR8AvwMQZxBAu5LK7PnZCZuZGC+pSFoAwFshj1ZRdUCuoHKI1zTaiWPHAemw4EJVoXykDdo81thqTz33gj386PMOhFeTvRLla2Vlyr7zjb+wSycOWzdg0MAgFeu0fwP2V0WAAOUlHT+LdRjZKtRkA/Axh3CUqs6W9VYBgLrAuKgEwFBmjcBkAduyOhPAHyqHQtAwsKFUNoSsKANlkdpMWSmhxZyur+fn8BCIry899DyRQA480NYhWac+sYb1pvKc9Ds9J+z/+q7Pq8cuRYoQ/U2PMI/JSWmpjgBqRPiuM3/qc0SCB2QuxBKAjYitOGqKJCChjmf37t3+OoHhGaqkGwGQNgBxK1DDNKAWSKLkEjlalAqLcxFZ2tbWgXJkIWg/AHRV6SrzRyq0kR27rKurB4u07XzvpiK+m+dT3c1xyzo0y9yZQvHxh//dH9jx40cdUJYtmCxqnn36YetvrSGfh2pvgKt1lCO1EArV5OW8RtB4I3ZM3eRdHX7rHfvUpz5l3/zmN+3ug/vdguzypQt27z3325H3TtlTT3+Q0Vdjg9t2YeHUxbzexTkIvKZ98uv2zuEf2ptvfN/VBzOz2JH19ruN4r7d2+zpR1F1SvWp3Bz6ruIRlOVx+uwlVGxnbJ7nKQ8jgYKkGYJMahW1X3sX+TdYplaC5L2I+kjEkWz9Llw4S87SIu28B9XKDq5tBtLsKu1P9TaAptYCt05kvRqdvIYlVBoSh/OXRRXTQ3/fNpvASm70MusaxKerWCyFhVo91c78K7lm/YODNjSwm8/BugoSrI7Mh2RqDcu5Bh+bIq9Wltcg+NroT9gTYbtZBFgXOdZA8UYr614CsnA9uQABQqEDa98YeUIjwzvdSi+HSski5GYAbtYDvlUCrtXVQ/jSH5IJKfCqyF0acGvDZGbTjp84iyIn6WqhPBXyUnqJPAKWdUJSfbuttduPS+qc61SBL9F2rojlmFqbOu3yhTmC4+O2d2gnqqKUDfS2Wz3zx/QCWU/AhpGqNremSyTmWAMT1tRFf8Wq7+wxwMVYB/2t0ZeqLPaHa0trKI7IIAHsFCgsQtRzXRj7Uoo6ecdn61rIYlBqwYAQpgKfc9MzZHcrRZ+A6R07tvv4kwKpHsJU4Om1azf8XEQGBPM/oLoKYKQ65IhFsKepnpfyKCgiqLKB/iG/nuNkKk1cXgmXvDv2/X/CyquGflwN+Cqwm7NxBRJUDQRSoEAS5Cqg39d0EUSyq3JFoSy6RAQF2TW3F364eidUIXF2YfZRJFyPnUyCEKavaVxXMhYa6YfKQiqylmSZ/92GjTkpB5gcJaeoCbvSricfRmXUa5nvvkEhwGu2ytpaw3Vqp89Vo9io7IJAHuwmO6YBAh0rLj45jwKpgBJ4g7ws5YHN837n43m7wd5rjjZe5XcJ9mp0A2MHRzYMVl2A6Xkt8iXCX2oCPbR32lARitqDz1UGpsgv7d9uKoJEGJeqVHyLU9rfBA537L+cRKJ4QOSFK+eU+xMWwpSIuRLZcZNUKgHgYRtrL6hKDLcMU59j/yr7sQgkhAPWajOs3DqYX54dbLanGzLWlFWuJ8RRDLKyGutHPQdSQmTlOmq/NHMpPf6mWkSf7esa80wU0k15dfX19BVAfyU/VbFeVqBAKlB3kFjKWGIhjTKJdlxh343Cr3qLvo46yVkPkYxaA7WHZQ0V6K9spHX6O254uOJxnUTilYpwIpDzVaxT6i9OIOlcS+RkNW3GFCQZO2qQQAFWg6pHJJL2wFnaY5E+NVeJUhkSaQbaaoU1JKv34Llp/g6n7URfDfu0LSnBmLcqZM9Kn6mNQPBUsE/BOrNT6iu6eTV7+57uRvvsr71gTRDdum9IU5hSSWFKF/uchO93+l0hmYMkyLOGVUjZy+taWdvSnG9SVr+aC1B1NVCwIhPMBIUaP3jjLfvyl78JSVNpjemi7R8cYi+01+a5H/n20ffs4sQ8rUIWK6rNPMdYgMiPc157UXt++tnH7eCOIUgOyHvuIxqYS49RSDFGltPK+LR18nlxOnYPDdWsHCDkYGk5KaDYXiYz7j1Ufkew/pvCzi5P3usKhTk1tPkwhT/VrIO51AxtCrkI2af5sAgxWKxtsyTtMgcZm1PRmua+kqNAoBzmWsv6keuXZh7VOFQRjStNGVftkFh1ZFhx88Y5r9kQtqPbsfEbYIjt4L36tf9ZW7RFrFqv0T/Ok9V1hJzKSdRe+UpsPnWfU1Jv05tcGZul4KgOwnMQwq9tesHio9etmXu5KvqYuk+QWMnqDsmlY5OhazNtk2ItSjMmfNSx1s5Ckqb4rIo21gb2RV3M9THWaykTE3SeRa7pAu2/QDbUCnNCMopytKQMVxto3aqnEKqNtlTm5aaUebJEV1EOe+NlChMWFhZsfJystvKj3ALlFii3QLkFfuktUCaQfumXoHwA5RYot0C5BYIWeD8E0tN/73/wqv+aKDcc3Ow9tG3EtgFiJQB4zp4/bzMojcanZ7nBoCoeMmkT24Mi32UTxJ2KK0WqlSmkLBBuG+rw/f7Cpz9tX/jEC1S8AmZwo7WIr7WUO3EArQI3f3lCzTeoRqvnBjBOxkgE8EfWAzV8r+J9pURQbpH7XIsAkWUG7zO3tAAgRh4KxJXu6SsEpANmRQGe1gCZx1FLnJtesns+8BF77IOfwkc8ZidOnrcvf+UrWB4d5S4WqwPlBIjw4H315Z8hsBfwbZPzkqWeAF/dgOtnPZxwcKJEN9JB1W81gF+Fqvuo8osduMsO/tanLdMc54ZLzaKbOpUGc+sPMVSUhZbADHmQcyMkCzsFqkex99tCIZOTkovnRVURHLqsBTIc/3wHMlwuo/Z2KuUmUKL2L0Lc1UC86XkimUJ1hr/cVUL6TJEnYaB2UIEbAiS3lEW3V+beIoiKskkLgZnbqndvr+IVaBvmDfzkcwNlUUD86D1LQdkl8im4mwxs+0TmhEqkABMKCb3QRjDIgwreT6oE/cyNtvw8ADVSeNIvA8zqeKu5+W9uqUXxIkIvyCgQ+eJYkKqTnZcLbLv0UIVmQFpt2V93PvEro0Da9+DOgCyir4egqtv3ACrrJnrvXggHvitEfmlp0aZnJt1yTeoA5b60QPAkCJK+hPqoAMDbgEJvEbuodip99+/eaYf23eVKvmtXznvZrEjTJsaklDVbjO91bFGy/K6ZAOszp85SSYqCgpv/LH1uDQCmbxt5BZ//HauFkFBW0PL8LAqHObt68YidPv6WdTDmiwA3jdhytZP7ssB8gk2+La2l7fS5qzYxu2ytnQPYaXVDpAJwA6KJwJByTNZhCUCWDMSO+rEwVIHk6+urrmbQNRN4qvZpBBB2NRBKGW8vzl8Ai8A/EUPBOA6eK+BBZI3GuPvql0hYvXdgAUNlM4RVIrHmhPOKSHBeK3A5HDch0aT3kvIjJFFvHxOyA8wBlsrCTUB5DoZAr9OxN6CqVI7PoUNktgCKSl2j38dq4wDiO1AMDUJMMSeKMACwGr12njnsXU6CnIf0KmcNsEg/hsaibzCHAVaJYIlS0d0BSdSH4ujxJ57i373WigLNcxEUck6b6JzyVCJXyHYJMiqGMuzM2aP2B//4H9A+UlwlrQ8Q+YlH7+P6KUNOwCLApILUldZS12h/8/L3yfhZddJBeUOyy5PqSVkXtYBQqrJv53PnZtbticefg3TsBexpB+Dr83lRdnLDA92Aq4BEs2P0raOe9fTKK9+3xzju86iCsqll+8jT9wHEJfy6bjE/bIAIb9Fek/NL9ppyblD5bNu5yy5cuuhEpyqSRUjUUI0tUH0a0vSeg/t87ktxfF2AeVLOHjp4D+DSks8ZZ85egGgk80FrgBQGzNfz9ONGgKkI7/fUM0/Za699j3yjKTI42sjn6rSL525Q9CAbHdkcxlBe9dv80gzrSM527NpjUxPLkCtzKGMz9vgzBxifAGUCnwXAynIvjxoAsLEOu6potMmGB/ehpNmHeqyXOSvIM5L95o3R07TzNGvwDbsxfs0mZ64zlmqsg/B3/R2I2c9jem4W9R/9DFXDwNCADWzv8XFy5uQZxohC1aXKjNv6MrkikIvVEamGIJtYb9vberC7XIHwwmayu5frBvmmAg/aYmr6uiutaqrabaRvp7VGGyj+WIaE5noAms9BmFWTTRKNdMCJAKgz7nIAlfmqFTB/1r4cczrA5xZzsvq7cjlE/q8zJ2Xp7yFpq+sbI08nGLsZH78+hnmuQHfPuAIQdRtHZYS40k8kLdlZ2GLquVLuNUIe9fUOcK3mUC3I0lCKI1kooupir6B1UiB5E2Sjni+FUiXvKbu73t5eP541zmns3NId317+AXuGWuXzqdAmMBHjygQEUox24eyc5NC84SUVUiDTbx2411wFAai/hAqZUIkk4tVXxJsqnoBQEiHgBRhS+EgJ7Vaem+RQRayReS7KepBHJV5g01EDmVzNwhIToaNsSOaFuuFea8P2UgDyjbFpO3HmMnOxbKxEfUBycNz1ANa+FimnjTVXyqZOihc6mesjZNUYJCPMoyVqN7HGQk/AvqcIeJ/GGjWBTepSMm8zECrzrDPTqBmk+5JJcEHZWKztnt8jwoj5pwgon1cRgBZvreHy+tI4Dy1+2a9FXD0eKFFUOlOJTZwTSeoDpfyWcF8RFq2EloBhMcztxS9e5KK9CP9zMksFVNr/aeQVOXfRO+znYqhw+raS9pHtnXZ/DLVMcgqLRRVf6Boq28vja7ygo4J9i5QzORRdUou46t1tUCF22F/DTNGOqBNR6kh9Q5dlnmQcoUCR7EfWvaxgLIaQE2sbtoj12upclj01jZdnjUKZVEGnUdaOMti26DdZrTtc5zQnm+b4M/zMLtTHYrVs7NSraE+3sINM1LhRvpmuc0y5Pbwmy3oR2PhJCxb8XoSmEjyTvNUkKrZZbO1EKCX4OUW/W2Xftcb6IfK3Lo8NrfpvRGNX5w4RoRygzZg1YPvWAZHUjiVuI/P4hgom+jus5+67rPeBu8lY2oIAWmY9a/O9dGd3F2Md6zOIkvnpKYhgFJGQGPp9PUUqW/RxnbOs4BpbWylEi5NXlLZFlIn/5kt/bd999S2ymVqc6LkXpZIUWN87/AYkjcYLpFacYgTIdSlZuASQVCvWQ9bRC7gNPMS61Uuu0WYeshTS5cx7Z2z02HnLTyxhwxaxDs6pnuOKMv/UMq5rOaeU1iWy5U5CJP6QXLsr9I009zzVkCiUEaDokS0xuVm0WjUki9Q1xQL3FzUQOXVk8Sl3jDnUiZlSwRUXSt5yztio6CzK/JlDbaZ5XWlZjfyulas1yJw9zHjegW1pbTJhbRQCjMgukTGRm56x3PwMfYLiDdrsPOrqtygQusF+L1ep4r2ANJVNYhXjqoa1YxUyr5mih73rrF9Xxyw+OWntylTjSzMRR+B5R+o0UtWhYyLnifmGo1rLkaenUcSAiFJAIWKo2NXir2ggJyzGPkgWe5uMhRT9cZXiw6VChj61ZeMoYXPMTxv04Ryvy/q9FR/D3FXFPaAKYzROmiCV5Jeqe7nFxQU7fnL0js/l5Tcst0C5BcotUG6Bn70FygTSz95m5VeUW6DcAuUW+IW0wPshkD7w9/6pVzxyS481Q9HuHuq3AYVkQwipKj4HOPn2kaN27NRpJ1EEwkfkQ81GXRXC2qRH5J/Onarbp/D1BLkVn3vhBRvCp7yJm8EtqsFkkVCvoF2AqSoAiiruppUfEgd4lI2MqgYVsJ4G2BSRtOmWGdzoAh6trK1iR0AIMTcOtarg5sZL1albgHNFft9EBf/CKlXN3JCfm+Imbsfd9uyLvw5S1wgYlLPX33jDvvv9l+3q6CUHS0WsuDoAkEHAVGD1xs2mMjQ8hygAbPS7EFTQv4NHUAldSaVnFRVxESr1qgDqu598wDIoBJRJEQNoruT4nWQDBK/h95XcjG4KxNE9u26oUSDVNACKALIVFOwMSqCQYz1ueu0HwhwHzGQxJGsIr8AukS+h0kj2ewJ19AiVVZ7L4miArplIOJEtAYgePm4BKX+7WwYqjkAxJOJBj9tfGyiDAjXT7Uqm28mo4N+BskiV1MHrA0u/29VLAZUTPi8IBg8DsMPPvaU+Co5fFnlysdkCxFCOiSyu9PM6VYzuvU/Fc2MTFb6Eyeu8nUQT4UAnFYEk5UdgNRbY8fnnePts2ddbf3UUSB3DTQRJB/ZoEfqIqwI0XiA4VIXfi+XS0PAAVZY3AEjJAoPs0HmqDXNUfDYI6AAIWl6iQrq9DuAuD9hSsO62Zsij3fYQBMYGSpjx61cAA+mTAK11jBG3CAHcuEE4cozq0b137UJ1MWrra7IHodqcm/VCRczuvu85e/zp57DUEyi4ajOA3POz1+z00R8Sj0HOCf1yDWKrraPTVgEKM4DIqgq+jiXSa2+9R7+EREbt1NLa6YBfSMwIlHTwjjHkmTXK1WGOEMCbg2QS6CfgTf1eykgncmTLJmsyEUXKxuF3AWFD9S1tVsGXCLIIr6mVhZJUDrIHLP2cl6KH10YBVzXeBbFJuaJjCbPR9Hkig1ypwmtFNoVj0m2W9DmlceFZaxCbCaxZHPDkfGQpJ2uw8+cvWHfPgH3ouefdHk6AuqwCpWhqxt5FIH4/6p6hvkF+BlADrDp6/EdUT/8JlmjjECUCbqm6pjuIPMriSdRCbkNttNEeePARe/aDz3PdGgF2pcAAPFeeHA/NuVIeqai/kUwKEH5I9iP2T/7JP6TtULfl1njuiu0/sMd27xyiehmLGwH09CEPtBfdiCrs7feOQdC22/DwiL366qv2YRSnP3z1Fbv/gXvhIdN26cIFe+aZZ+2vv/ayferFL9j5y9cAeHqsravfgXsRSHdtH7Y6gDTKj+1rL32Z96u3tw6/Y3ft3QcROouCLmIffOwgc63yasiuAuh0FRKA8hpz/etvH7YVyKImFKsLKGYCeykybWT3h22g1GlxVHjd3Z30O/28xfHd42M8C2FQBSGRgzg6c/Y85CtKGl4vu8EGqqJFHlajkqrgGtZStX3m9EUILbNnnr7b/uW//Feoml50Ikjg2mpi0RU/q2tL3gcnp5ddwacMjkg91rCQLdUAoneR/aES8paGVgi9BvvRGz8GKG6xxx55zh597MOom/YCAGLxheJMfUqEWiPFHZncqi2tz9r43Kh96+UvQd4uQ9rNY0vZbOn1jE0TXr6FQkEKpnhjA2vKpjV1xJkL5iEEtI4V7P577mVcx+38GYg2xlQ2i80g116g2ybgbXWklczDdc4hYXMojkXoaNxkQaWLtHtP+y5riXfZtvZ+AE7A+dySf8b5sUtWh11UDfZkMSrbGwmQLzA+51emLZVFsSLtFkCq2taTP1DISams/i5lkewgC6yVGk8aP3mIco3xcBwJGFUGWkAIs+5yzbzfKxPDVUlag8xt8Jzgpa/LhrOZ9r+CIknEoUB5jWMvYuBnKR9EeC7TD2UBqbXVLRupYhdxl2VfceHI5N9eFN/nb/4OC0wToGwTbSLldJFjkbWuEzcikRirSi1R3pbmK4G22nPlZfXEucZQbv40geTkt4gmnhdxsiiwgdM8FiqQRCZJDVDQ5oz2EoFUx7FojyfCT8O6jraLMa5qWOur+apjDBRaKIhhntmAGJpAWXQNknFN1wb6oBnFaB9Wlk22eMgoAAAgAElEQVQcq+blDQiBLITiRoXUoazxKKsjqJRaKGzo6eyyGtae2h2QqPWs71FZlin/i+Ph8HFjw6pqiwxL+h5E0gTZYhPzqAfo2+uQtBmuTxb1Sm4LmzPmnkrWpQjFCpX0HeXBbElZ5HMuJ8JzNS+r7+Z0fvqIkqKryF5Wzwntfj3XUiRbSbmkf7vSFHDbSZ2SIlx7KK0FKYhNKXq0NoqQrdmSlSn9GwKplvl5F0TRC7tQe0bY465NQQ6LQOIEIWuVS6cNsswJRRJKSpmBREqxx9Yl1LoigqmSa1MhqTrdNQrZVs/esY4QUcX5VHt1UbDvyUuK6da9zFFFvlAfFbOQJqsc5wI2lYsc6zp7XOULikjieEWe6OrlZAkrZR7XUYosKlG8C3mBkdQrCkNSP5IqiY+shbRXP1UejYhIz02ip9XwWvVdjWup5pYYZ9IjLjCvzDNnr3C8Ceb3JHNQUVmmEF61bv2HwhMSv4HfdZLN2FXbaC1SY3Gtm2hz5wVbmmwZG8VxZfTtGrHBg3cx1rPMsz2eRahMucF+cupQXC/jdKA1RSpfHX9jK1mL5DVWMfczS1gM+7Ra1rotJvAiRRAnrs3ZP/u//hRSHrtN1ucuWIhBbHmPn/yxFyko364KtWBKBA3zv9b4ZAKLOajN4c64/fazT9hIVz2FEuxYuLdJrWbt2qlLtnZx2pLXp60Ki+9O5qk2FQswvupFStXW22qMMUWx2euxjL2RIKuOe4Nq3rtZJBPtls0xj2+htEL1KhVhEVVWsbrZCo3d2PahUOOzRCIVJavToGVM6IZCfVGEXhEyi/Q82pn8QYjhHsbECON4G+ffxRzSQGHPDs6zo6HTCvS7xbEJy6LgbWQ9iJIrNc77yL7udfKJrmNVKhpKaiDl5FXqHkWZi1HUtKzvHRzHyGzSai9dtw7u6dDGifZ1AgnDXue1gnsoqZIoHuS6dnCdV8nZIyWT32xZR107zhIUAZDFp/ugavZf1RS31EAiuSKPe8YcnQFzTEswZiYgkJL0mZTUdKyNa3zPaF4TSUxbap8sO2CtdyLVW5nj46zh7xy78j5n7vLLyy1QboFyC5Rb4E60QJlAuhOtWH6PcguUW6DcAnegBd4PgfTc7/8v7L25naTqPAbw1N/far2tgNa6qQbIUvruj95+144cO+EqEQGrsqMTqSHgRw/Zo8jBP9SGPP7gPvvi5z9vRQBj7uKtlY19bzuV1qoz42YDCMmB/DrArirAWpFHUjno3fIgojkqk+ViMjsNCAV4pGr9GNWGUtekZfPBjUkdN4ebAMetgKF5bgzTgAXLAARHrtywgYMP24HHPojPe8zOAlx+++WX7cLl85agcr8J4EGBriJdBAw7ecSd+82cnRKRpPNy+5ibxJHOTpWvAmECAilOlWIMRQbIrW2RHbCooG5Xv2AjBVCuDKQayK3GDjJHIL2WVhcBvnJkH0EycXNc00oVKeBADcqlOmwcBNoElitgAyI9dI/Iewg2cCWW/uEgUUmBJbDahUqhUidQhIXZKwJBXJXEeVZzE6/juV1BEZzjLULJ7xVL7yUAM/zZcwVKlnq3q59CEumWkinszCWrOj+ssFcEnxVYFN16hCB/Ke5Jvan0x8BmLjieW99VJSvgxyuMRSBxk6/cI1XzV2OHkgOsrARoqyRwqr6BSmuAA/XXLYBeJ1YUUH7buUmt5H3AcxgCm7tvdT37K6NAah3iJljVsyVlnNpD1ZY6/0rAFaluZFU1OnrFhoYGA6s3gJxGiAiBqzMTk27XpDZLoPxTm4rEqKum6heg/XOf+rTNT07IW4pxANqEAqWZbC7ZRIrQTeYqUY20Wy+AzfXrYwDzVLZC9tTEm6kibbBPfuY/t57+YexCZrC5OglombOFqVFbnAaoJhciB8CfpjJYBFEECx8RujmA4yPHTtmFK+NB/wa0idbWoagJqrA9J0iAFsBGQE7S/1yFFxA0bgEn0LeUheSWkiULOwHSUhF5NghPVDsJnK4VqasAa6mR+H1MBJKAaH7W59bxGtlDioCI8Fw9v5Z2Vd/zz+OhtlV/FYGkf0tlI6tA/S7sU4FtXckOEZC0EsA4S/VwC2S6+vbf/Tv/hecRHYYoUSZQLRXpSTJ9VgFoBV61NHcEmWOATnHAwwIAVAfqlS4C6/MoO1753jcgWV7zPCQB5o89+jTWdgLLuc4NbbZ3392QdbIL1FwKCQboWgMYpj6k6vkobRpBwSlVUxVWNLMz4/blr/6ZvfP2G9ZPnskWQPD42BXbvmMYe0TlDzF+AH9qIaPaUDNtgAxJjfTesZO8dt7f9+yZU56/lcTuDxSTL2yTIDOlKEmtJ6yV3JSZ+WVyK0boSx1O8h3Yv9fmpsbJWGq3Z5950l76ypdsdmHWjh0/bvshNVchcioAIj/29ENWK+so2iPHNVemRYb5ewEC4r0Tp+wSVn9aR9TmIh6UA9EFKbIAAaV+EIEw6+7t4nObsI2bpx8CqG0b8ortLGtNFHuf8cnZkuIs4fZ2AotbIWf+6I/+yP7BP/oDSNO0LQFoN6Gm2I5CV5aDn//cZ2184pq9/vprduLUBdZDIz+n2aZnVyHVegGOOXdIuy4p66h872yP27ahPl/XpOI7i5pj7/57UGr024MPP0Xb76MfVNnsfBpiY93tKTXvNmMXpoIDYGFLkJGxkrxub//4FUijq6hCRq2/ux8VQp73HyaTLAfAi/qCzIgNYLdUZo5j3bCHHz6EErHJLeauAvhNUzEuRVQM4E0Wi+ojhY2496Nq+tQq4z6xDhgMsbzKNa1DtVhX02kD7dv4GrA8loeRCIoHFBdjc9ewsWScaM4FzG7Crm4Da6flJdQmIlgZl1Lj+rrj3DfzeomoU0GEiB8RraEyUOcsBVnRiwhUis6az88ZCksc/AeY1XwtAimcGzRn63cif5R9pLmun2r/yekJnzsE+kvVqGuagaDSeNVXijGswHllX/lax6TRAOkhsurqsfmfWKfuxA+fFGBOXmQXu6VoSV0kRlErZJ1ykGgfGTuiBQqs7txPTAUkwbl69oyv/cGaHWT/uFTXv99OIDnEXFrLfQchcoCxXwnQWqm9AO0cBaiNyuoTwoApwUkskQZN7K0qtd+CBMpjJ7pFEcYGhNHVG/OQixB/2heqkEiqBI5CvTNQsGjTqIlbQDJzqwgy5neNSRUCFNnrKPtGY76rF90FY8LI8TIIVmvlq057K+Zo1Hkra1lbXQZsJu9nembFZhZzNpfCCpRPyvCeBYDhLAVJWal2IHyKyv/y7hKoi0VOprCzTEnlBigtniQo/rm1/ofztGxPNX/7fKFChNJaEhbHBAQSRAj9UONSeTx6bTUEkqxzNwTOo455sDZvH93Tbd3FVSuuTlAwRREDdm0b2l9LwMn76lpEUVFo/dG+U2tyAjA/zxpRzZpcxZqh6+uKO/qICp4aWIdqGauRGp5DIZLWMalaNQaUeeQZYbKho22kY6tmPFeiyt7E9izN3LW+wnEnOf61Ss6BfQBjJMMYxT/QCYgKlFRqM2Ufimzb4hp4EYTsV2k4Ptb7WlGKR9q4jk0qtwpOiPm44SuodUIhyhhaYI87gUpljj2YsmukJsmwB5WdnQjlBu4pOjaj1ldRby0oU2SFXclrGiCVmtnTxCB7M+T0HWZsHKGoItvcbx3kIh3Y0WEf/eCjNjM9Zm3smYeHelhqZDdKztwcdtlc52WKzfK0ST33DO19PdZJPmQdfa5Sn4HiP6fCAeiqVw+ftP/9j/+Ca0k/pqBGirxFVKe635BKTEreooKiaJ9qCsVU1KVsxgjWn42xvP36Jz9oe1kvq1BdZaWSRtm5PD5vM+ev2fqVCauhaCTGvU8916md6x2HKNvC/nUd28fxbaxPEFGXIUwnUYPXQgTWUqiRyFL8A4FEwJX3xwLEX6GaHKSmHktyQ7AOKaS9ThUEVw3uCrJ+VG2XlM017Ht7ObN+zmU/e+LdEEE9XAtKJHA6qGT+r2EPx3ijQGBxfMnmJxb8enWxNsc532XWwjmUpMeZJ1/nXmWMOWCLrCefNzhnjWvFcbmTAtexmbmjcZQ+jjJxO52nkfk5ooxJJ5DovxA+UgNK5VyJikgqrg5IqZxUrawLUu61cQ6uIK+HGKbgq5L5RgtktYoHte+T4pzvG5yvtKhp5j8RSJQS8kXeFvP6CkVUCcafiGRlqUVYd5U72AwB2Y1abXhwwP7Fv/nKnZi+y+9RboFyC5RboNwC77MFygTS+2zA8svLLVBugXIL3KkWeD8E0p06hvL7lFvg/0st0E6l5s/6kO2TbJDu5KNtCJJSNnAABbLR8SwYVasCcsp+SpX0IjgEfMr+bWJiAiCb3CRu1Gsg25QLIJJJYFOK6k8FT7dSoTuNZ/8WNiS//fnftGWsuUTu5rEMq8MqpgYAOpNe89yCNUC7GsgdKVU2BfC0dGKz1W1Jgg1qATb+s9/8PTIJsvbmW9+HbACgg+SYHD0PMIlCKoevP0RFA7Zac/Nk96C2OHPhKoqKgo2OTTrQE6PqX8rCenn1A1pKoeCV5AALsnMThpqFYM7zGSJCRZpUA4JKYZQmD215eRnFIhXxjc0QOygasderBUTYEprIOQmMFtkjgFkkk4AZAc1hzpFXukIwhWSofi8SKlQa1QCA5SDkREymANQDghNQmwwLt89CKSSiOcxHklLqVmYVwPpWg41s32333nuvX4cEmW8i8MZvjLnFVgzgSiBnjey5AHJkZafz13HqGuv6VoPa7SR7oaWtzq6PXrR//X//n94Ohw7eb7/x61+EtKCmF1soEV+bIF16H2U3CWyPKQwc0KUOoE6/k0pNFjdFruXs3ISdPnXMjv74XSzyLjrYEwHIUn/avmObHbj7Xi5DzLZx/A3YzdRBRDaTldMJkZSkL6md1LYry4t2/colzzECQiRjpxYF0hms6x6xw2/8wJ58Gku6y1e8ul4E0uHDh+1zn/msTVy/ZvcdOAjhAwEPcHTi9An70Ttv26NPPmEXrl4G9FyxDz56L0CUihUE4YpoRFUKMHx9aoaigFEbw6qsu5eqdEgXZSC0AhzGOe+FqSkuFeovQNp99xy00SsXbPeeHa6wE9nlJAT9cIVqcRFaAiBr6T/LnEsKq7NmniPl0pEjJ+hPANUQ1B9+/nk7euRIQGwAkouH/vwXPmNf/fpXsegjrw/CTMoXjVcBbVKSRCg0WIWU2mI89HZ3OL+2c2Sv7dp1kGuF/Ry2cdt3HSA3aS+vaUABBJCHzeMcdngixGIQDh2dhKgvT5EXdoHxeA0SZNYuXT6LamrOwe61FRHGkFZSxEYhQbDunJkfw+5r1fbf08f43YDI6nSLuauXxn0sNWODV61CEKoVVsiBQidlDz3ylF29hnUgQKzEsJW8d8b7KHaLK1gMVVNc0j5Ixf88BQ0QkADk6QIqHoD/LACw5qhYpAmb2kpUh5BZWY6FsRZXQQWNJXWXCjf0CAPPg/5e6UB6UOwAVaZMJNnZCnhmvGheU62KxmgVoKaUigLYHURnbnByhTlAVneqxle7CQQW+JmnWl5DtobK+R4UC5qjpTzUc/L0jeYmrKoglUQwyXpR9p8iGd793uU7OY37ez0FoNpHWw4D2NfxmVuMNVfmcpy1/K0WnBYtiYzsnJipEWHE76X+8AfzZVh/4UR6iUxy8N4tWYO/i6RQBX7Ae+t7oPx1ohtwviglC8S6iIB6zjsqskDWvgJvIQ/amyAtKcxh0oDgQS0EMbTBa6fmkihS59xWlKP2tvYMIE+YCezOqmSHp77v5IKU3ZBJXDzpOauVGSnihek9VgepBJ5d2YJKcKCJr2br3zuMLLKBxawJtB5CSRU0EmXTP5MQmuOJDVumHyyjMljm+i3SN5eUKUThUAYQvsB42gDwF/At67I013cFpWKKc6VUiOuNnsKjI0VIB6SjFwRAkmv+rmM++wn73ZIySa0YvAZFPOTRGnZmGcYQzJXbDeowW1AJPtu8aR/aSTbYBkR6ctaaY7QLSpwMyiwpyXTutfTTOto2RvFGjO9633Ws+5Qv5ZFjTrJKBYW6Ue2mvsk4laVdvYhaMpFExuniuvJVNsmlvDA/Tub/Sg5I5IB6SCXEpFR5FYVa8kixhF3dwJ5zlXkPghlFxwbreIG1YxNSR+QbK7iuLMeghC7+k9oI8sIzQUXEch71/BwR2cQl9kInKYUhm+pL5FeCk5ihII0ZjAwggH9G7BrzQ4L1pZ65oAcLtQHIt94sbUEfzNLVipUiwZsgADgO1FonV5ftJQjghXintQ4cQgFboBBtwz4DcbOd3K1KiJu+7ibram90+zopT7QmifxOQQhnZZlNsVhnH5l72Ja2dOKqIMUt7UoHY+2tsn/+x39uL2NlJ5KoKBUW/WmBuU2EYgPrZt0m8xZtyKzia0OBuaawKWO+lA3x2cpEOoDytB6b5FmKcCawc9uASErcmLO169jqzS9anWzkpJQWMVvfbNsffcgq7ttu11GkvnHxoh2/eMlt6BpQ3+Y2k+yJ0O+g4tMeJ4/qaIMinc2GDtoO8pT9gK6lCCeRehXs36rolA2Qp530mWHG40HyCbdDRtZi3dYA0dMPUWs9jOcasqounrFVjqmQhLzBTrZJKtnSWEixZ7pGvznGuHmTcT/F3qsKhaHmpkJF0vecmpk074q/roSoM2yR2ynk2MN1b9LeEjarijkr45bfEMeav6TYox+oaLBRFtUoiadZp6VXqmM8xVVkw3yrXKVKSEEV0PlrGCtS92656hhymPeSEimvPS0TSI51fJ1+N8/+cpX9mf5W19JoHVzvFtbLjm6yr3g/FY/81u//j3d8Li+/YbkFyi1QboFyC/zsLVAmkH72Niu/otwC5RYot8AvpAV+XgLpF3Iw5Tctt8D/T1vgF0Eg9e8dcHBd+TgiMuoJd1Zsk+f4AFQPDQ1BBMzY9uEhO33mpLViP+k5WwIWAD3ygCuy81L+UD3g3CR5AU3kuFShGKgANHruiQ9YZm0dUGEdcHvV2gGfMymyxpILqF4G7NTZGQDxZjJxyD6iCnoBO7qtqjrUJPfYA6j82rBYO3vxgl2+eM727CQHZvwcX6iPIChiWKIVUSTlAMI2AT2i2FtNErD+7o+P2zKAQxsZGSIV0oBkdahtZD3V3kZ9PgRAKikFBlW5WIkJLBOwKYBXpIVAVxFTIkOWsC4TUBkX4EEVqvKEBHoIEJJtVWg9p+9OPqkK/DYAMXg/Kqr5fZiBIzDRAUWOSQoGWcfkIRuk7FKFuKwD0wCTAnligI8ikvQ+ekhRoYeIn6oqQKFcnX3oQ5/CKqzV36eFyth3333bjrz3joebNxGoLcIhByCpsHAplaIQFnooCycWbYaU7IcQzFtff5fX+//5n/+lWxH+5m/+jo1s2w0I3gFBt2jrVDQn0uQFYf0WQzWwKVCf66BMGRFusje8fn0UK8Irrg46c+oUtmWLnp81OTaO+ikIo74xes127txpH//UZ61/xyFrau91Ys6VUoCdcQDeJoB3b1PAzVrlr5FTkEutUe0+b8ePvm3f+Zu/4v3q7cLZEzY8MoT6chnlEEowPncZi7RulDkZ3uvv/97vkynUbHv37Ld/9yf/zr7+7W9YPUBQirYZHmi1Zx7ZTz+VLaXAUhEa2J9x7lduTAFoL9kiBFBBNlSgmbUi4VxBARFJS03NzVsX+UgJPvcAdo0Tkzeo5o9aT0+3E60zkFB1KKvUZ3T9RCSsrCwBbmGbSrv0EHzegn3dFK/rJVdKaqtp8gBFVCwuQqAAfPb0NWHJCFDV32415ExUYzm3uo79nUgTyNAo1kWaFyqw6UtChlSQA/Lxj34WcqABy6QL1kNeTx2WdiM7D9GuXZB9AJcNVJ2TFCHiRCByI7kyDfTFs+feJRvqDRRPb6HKmLADh/bZtRtXGP9LjHFlAwm4R+0G0WhbGWycyDl7aDugHKpdhapjb3ju1HVbxSJsgOr5IfJt6lHg5ACRJydXPJS+mswW2VRJCSK7JFmNrS4kbLB1EEUyv0srWL7oaoxcMcExAzdHsZesSLsispY8py2A4ewydAZEUg4Vcj1toPZ1mzr6o8ibVdrZiR4AXY21dey8BFwLZF9eJm9RqgqARFHJbsEKkCjVsxSnDlzzPIGZykkLFbd6/9DCMo8CWHkdRcjSKtmpUZGvogDZXK07KQWxwftEuU563wbavBqSqYL203xy5s3pO76K7WeeGaYKfx+ZL62AqIH6iHOTrR5/U6aMFEhSejspBJoqZQ9UWpCrWFJaiaxx01e3X9X3kEAKvquKXySSCCTNF/oucimwuZWqGrAWkB+NqjVI6SRVL9d8Q7avbvuE7bAUr4C0VcoTke0vBHSG9eIkc8cNgumlP2qsgrDkmLPKzhNZ7zoBlJN8YhwVlfQF1To4f3+4IEiqQLkTmNbmOfc0/8+jsIN9sMY2LO/aG2wQELijv1NSPUgsjhlSgUYQ2mybIrawsQPrZ20A8GccaiyukMeyhjo2AUm6TrthImfLvGSRPrKgXCvZFTNfCaCWytSVvKViAqlDpD5yaznvb8HfQ7IuKC6QtSA2evTJZH6VuZAcT8QiEpLJ8q19Y9k+2VlpTwzWWyVkUk2BOa5eRQzYQPKZUqFWko8jkRYwONdsg/mkmn6HwpM1UMrgqel5yGtahbUrChlcrWIRt3JGBYSEo0B2UIzXSFGsjFBXUCmPVMSqZz8FylfZiPl3nauuvlTXjJ8YatgiqpYcmUjJ1BY2kig4lrCaQ+mVTUASwncxVeJYpgEGsA87pPwyqZACSpMvTQmsvzctJl0AhyqGOUGqpIgTTspZQiECcTADdTdRmbU1uRQw1mM0SSeEwSDXcNtWrbVXUfRBblkF6vvVOFl864v2Dpl4F1DYLnFd8swnTo4zl65nV1gnhu3pR+6nS2RsABXloX1kRGJjV0+fHR/Hkg2SxdVnFHvksXKTHWBLR6Pt3LvLqmjrBuZxJKuiM+3y6LT96z/9kh3DpSDL/iQCUZHAxrPA+lLDNYhjC6qY15zGp6xrIUAjHLuUd9nksvXSXz/34vO2YwA738yaLc9N2yyFMauzqInXuY60a3pu2SqkRqKjNDMOcqi4cpBZe599yobvf8DO47Lw9slTNr2+TB9dhbxnvwM5Xw1JKFIvj0J2s7ETxY3yg0R0cfjMcy3MXz2s6dtYu/az99mJKrqGdSdLUUEEom54sNdaWHflmLAxdsMmVLACsVZLe7fWtFoDc/IWiipRqwWUYknG1QTz/3HW0B/xflM17Ke4PspOLXD9isqPdRUpF5m5aw1yLzM1Zv2QtLsZix3Mt3GIsBpIqKIIR/qM5jN2S7QXWVBumkjRBX1gkeflGYt5TkY2hpiAB+p/5UKyt91kbMgxQIT2Ju+BCSEqP/om/T/LfL6hPsdYzDM+lLxb5N+b7EEGdoxAElIAANFaAUFdUa99UMx+95/8H3d8Li+/YbkFyi1QboFyC/zsLVAmkH72Niu/otwC5RYot8AvpAXKBNIvpFnLb1pugZ+pBX4RBFInti0Cg0RuCIBrIT8oh72cqo4F8Anoj0CUSDkxMTlmTz72CKCwwJRxQGVspFBrCPg+eOgABMKqTVFBPg7IMdA/Yu281/0H7rFNrLY2yG+pAnSuA1SoBDCooEKWsArAafzmCTwfIa9G1iXHThwF5Ou3j338i3bPQ08B0k+RzXPcdvL3BLknS7OXySVTlWsCRUjS+oa6wRvIlskUbQqlzMXLE55fMwYQ39DaDOhOFTYgh4iV/5e994CO7D6vPL9C5UIo5JyBBtBRndjdJJuxKYqkEldhqGPLttby+nicPbY8HlszXo/HPh7JttZr2crBkiyZyoliECmKZLObzc45IDdyRhUKhQKqUNjf/VdTu3N2z1ik2UdnzynoQN0Eql69971/eH3vd++tqKrk+iCqUDypWdxZ0EHauLwhvqU2cMoDXbtUBQrKBjASxCBiTQSRQLRXMpOUmyO7uZqaOr6rcvkmkE6LkBnqWPZRP71fBJC+BDzpGFI+uc8EnJOyQRZN+sw06JqIu5+oJOj8lVWgfifgVfdpHIJO96oIsCqbJSOkpB0ruNvd+8oJ867ERuvMmRN25MVnuDYpo6RkwkbPoZUAOrzX2eFxfbI1imAr1ljXQH5OlwM5RV48++MXUYu80R566B1cN5kznPfExISzMUwDpmW5d5eunuK4WCOtEGMOGCfSrQArnX5sZ86du4Ct2QFIg+sOxO/s6LBRuqcry6usAqvBKkC2u+66B0udDTvXO8p9qoYAq0LlBpjH/QnT5RyiRg64FEANyBQCFZbibJlx5EMxdencWbsIefTcs0+iZIK8mbjuAPoyrEwvnL1gt+0/aAPYqW3q6CJP6B3YzdQ7m9LPfuGzdPjHsWqbs6mJa/bW+/bQJU9WBfZOawBqw6MztoACYmhk0mVGzS4knGWZH6AtCKDUwLk2VtZgyVVgDFvbdvAesljIncLCTmCi8qSUkRRmbAwNXbdTWCmevXDRtmzZYu3tWOwxJosAnb71rW/YhUsnrbuzzmYANJUVpPs3SG7EKBZw84CvDQ1AX8Lk+d60uc0RFZojmpfKM6murWdOTmCRNwIguAFRVo6SZ8P+7E/+0p544jnI2Di1rbRzl66i+Oq2XbtuB6fH7pSsDFnwiNhThpEsAePkfnixwzp69DH77vf/BQVfr+3as52cjw1ciZYsNp9hDYhjFyZQO8WfAMalHrv9/j2A3nS2060+2DdiJ4+P2F137LVm7J8yAP/Ke4ktrdplrJfqOF8vre1wR07dU4h9HpV15FwB7x/h/SKIAqiiRGBWYjPlRTngCWBn50VBxLhzRM8KQHMCFR/jX8tIHAJNxI2URSrMK4C3FHmv5L8o51BEnr7i2B6+khm24TreqesNi8JXbHN1z9ecDS3A9I1sOM11KfwEuEFg1DcAACAASURBVCvbKAXJLBLJh6eRFEhhSDjNd+U8aYL5uPYUQKy+6hoAlhkfssOSPeTFF6de1dr/07y4mevo4N5u8xRaBaqZICROgaxVgUEFSoeVheLyd5QPxHoAWSoiCNiabn6uATT7J5a7ogluEAdSKOVESlKciERyFMIN8khEUs4GNgQJJBUpbLLSbxyBpFwljRXZ22UBXUOMfQ/nJNVLEDIZBlsBPRwURQTA8On+PuuLzQMJoyCQPaaQXdYfH+eXdMAvxAyfD81zw44vRzxowXYZO8rLlDeVOyOlprC3SVGGAiFTgCqLARNARRcqgozVRxcCMNeSpVlfZlVd3CNyI0GF+YVsE2UxyrlBGimsZYnvGON0EpuyCcDySTaRCda3oUUs8LjnsSUqzZ62xrVkYX+DUh6JbMauK0DNPdwP11ygrMobzr4aZ1Lb6Etj1cM8ZieAqKeBAQJrDTBd+qrK1Vn7+fZCu6WK/WFlxkLZuNWXimhhH+HzlpPc6zUITV6fZZ/1+gHWlfuiy6HGUt9KXScl0hSqxOQylmC651ynlF6khHGpysqUMCzEuk/jAWC/9oycHTOvYO8QWSRVUo5VzJFH+tI4CohoFyCPAm51jVy8FZQffKeZr+uQW4lFrIAh4VZiXBcWdxnW/3XIpqzs8bAR44643CrdN80xrbFO8abIJu2dmlMiXpTkxR62RJ1G2ROgLmzJRY9ilYcisAxiqQvSfHMJewpKM2UNTaPGezk2aycWJm0Etcwie10MGz4/ZEdr7SaILVS/GimQI6Xkh3ZAgLc1VNi2njY7sHcndfJgm4kyEjvrNHv7EmrbtdVlhjprHItiy6YOK22uc9aMxSi0RWfIcvPZIyfsv3/8MzaTkOoF60Y+M6k9hWcUKWREgK67TEgaE3zY2rFeyAI7pLU+s2z11cX2jrfcbZs7G50Nn5oz+q8OWJrBWIJ6F3oQe7uYJXgu8NPAISVOQufFnKrb1GlbbrvdCttarT8+Z19/4UlsuBcg9FnDlDklyzhIK39JDVMsbEsxasw9qeGcNvNMt4M9rJ7nuyLI+IIlMu3SCatpqLJSMqPY6IwuA+s7f8kWaDDwMc9lBV6GCrwihCpJGxdKcynaUozRWdaAfibcadnTkn83Tr4f7QAuWyzLnqDs1hWeLbwiJiH7x/qv0RAxZ02sq62M7QaGZznEY1REHOOFw7o1QNbmjHp33QH+rrovyo6O/+Yplp+LTIw4Zdsqa/Ua99GjXDPXOcB85R4kGZspyCbtdWs0JK1LlclccVaVXIL6HLKyyaQZJ804CtLQUYQleGVTjQVpGHnkI5/9aZbn/GvyFchXIF+BfAVucgXyBNJNLnD+8PkK5CuQr8BPW4E8gfTTVir/unwFbl4FbgaBVL+1zllOOQs20M0VwDF1+ivLw8M/+pshbvTf8+S7VKJyacdSZX6WvwPOypZrZmbOtm7d6rz9pZYZuz5hsUV8/smL2rZlq+3dtt3SiUVLzoxaVWkEBckkgAv/GMdGJgtotJT0WB/B0MrV8WBzsgQgd+D2e+3WA28CtDJnfZbCm7+CruiR4WuAN+QAjF0DXAI0gHwRCD5F/s341KKdu9xrSTKVRiZnnH1dECBfYJ3UMI2N9ahaSlx3dTGhz8r/cIQQXbb6U4CUgsMFAKsW+m91zuvvIoVKS8uc0iODjYrqoo5xWa3dfdf9zlZFdn9SLU1PkosC0CP7thSZaOpSFoAn4FlKqSDWNVKPhOjQ1bGTkBmyfhN5FACIlqWe60gHiHOqJD5P4J0ICb3e5Y1ROxE2QBlW34iCJ9pgheQfHNh3qwNmr1w6bd/45ucAQRT4TG8xYJTAEKkMZP2SBqASiOKUTYC6RRHymQDyCumcTiynbXZxzf7ov/w9XdOA9BA5IrGqAE36r17l+qZQ6cybL5K0Z57+JgoD2SAlqBeWhuFSO3Jy2K71jTmANIXCRaEWYeV+0EF8O+f3np//Zdu8bTeRNgCtgIVPPPOcffs733N2Mlu27YAM2oPVk+4TZF9ZJbUVoCgCTkQe4M4aAB4goQitDLX9ly//EwqkGlQCo5BVgIfkxV290o/93i0QTL2ofOrtgQcesvq6Flf3xsZG++a3HrUfP/84wOWcvfWBA06946EbfD62bCcu9to0xEuE+zNHHstSHCiKi5EypaKkzHyprNWSI6Xj3Pmmt1n3vnvIvsDCkVwJD0BZKYCSUCepoEZRIB1+6WXUQ03Mke1YKFWhokKtV1WGVV/UPv/PH7MnfvhlCAgB6gFLouSSFZdyUERMaKyuScmhzmmpHBh/skBLARBu6m6HqDuHvVzCtm/fDmkxbRGUe53lPRZFibfAa8fnZ2waMG6B+bdta5ezh9x3y5u4/0CwXiwDUSE01ZZbOYosEZmypZtcGLCPf/ojNjbTDxC5YPtv25UjB7HK85HHcurYacDfNUA7QDfAyF/6397CvUzbkWNn7NSpEWvrbIYs2+bGssZXCFJ1cGDYhgfI0AKYj6K4kqpPyocKbO/qmlodaO4DbMxA5s6idFtaQNGGymgtmUXJ1IwSkppik1cAwB0G3J4ZnzHD+jIIQFvEmiOrQM3jmIgbCCSpfwKy6LqRL6j5vbCw4OZVBGBUGTPOClLAN8CgXjc3M+2IYn1JbeHuOd8Z2dBBwmnOqItd4zTJXJY6UC6W0gsoj2oNuUhZOdZVrAEiHgUeZyAytE7o3u27dRdzfckGR/pdrS+9xDW8zl8NnDdGWtYeLLJWxm9UeSYoJQSsFjL3N7AJlXFYAFZBxB6rHsA8oL9a7tWHD5isrvwNyD1dq0gBEbgiGNw8ZL5KcaL/V3qSSCmRRwFnfSriQ2ZcHEnEOK8p4V75OT5LA6QquiHIowKULn5Z60EIe0UeRfCZQ7UglFb5ddfmZqx3DTJGWW9k7JSg2qiCkDCR4CKEYBNWXZagPp81+oYhn89Z7t1Qr2itEyItpc+N/4lIgmoBOOae8vlpqaQgTh0RyhjwId2RQqm4PMKaUWf+ehRK5JnhwYdygfNEcemUSlIosX+J2UCLYgsQZiMLMzYxk7LLZ+ZteC5tveyhq5DgYezRYKpQN7DuMsbQ7TkiYoXsvkXsUWWbFoLAKcJyzWlCUWpoXXbrM9e1uBh3a8IqRFXNesx+ob3MdkEa+TOTkDXz7InUnfesk0EnVcaGAmu4d1LlZrG2W8fPMgvp5uwTyWqTEiqI8iPLWj87u+jIJOUbiVgVgRFCWap9SAqzIPO3iH1TTQXKRNKep3wZZSKtsiZJVZez4xMXK+tHyAcpwZwXrgvXVDyps7Fbpbkji+JImTs6PI8W/F0EifY41jvWk2yS8RPnXHiNstQ8nGNAVmocS/fYz/G8IpodQUgdRchxjgL+51exmuWgU8zNZbRhNVRvc3WTRQNl/HeBXaUh5oXpfhtSchsqs1X2pBRrmTfcAJnfxHgs47wYH6w/2n/ZXqmJ9rUUtnB+u+3W7fame/dbUx05d7PDSsmCgMOmbwa1NOuDMgCjVRXWsXMzmVkQ+ai2vVIMM0xXqe/nvvwN+/q3n+LZhlwhspn8kCgJVJoeji87ywTrl+5NITUqgvBy2YtSyDBeM6mEtTfX2F2377fOziYIYJ5vsGYdvz7ssoW629qtqhybTDL5xo9if4p1sB+LUi9rTgYyMcVaU9LTZY133Wq97DPfP/Wi9Y4O8mxEYw3PGOswKMWokGsh0iqSPuv0llg7qtAynudC01Oom9DZBakFnGrtjnbzdjTDpEKenrpk8cEpVKA8hfBMUwKhFMG2VLaqBWnl1WmOiLRlXWdcTdCEdDlQbCepyXnWn3lqtqHP1/xk3MCrQd5AfHI/F4ZQ76JAWgvwfMJzRAUkVidrQPeyz6r5vELWFPE/Ods7nlt5jYiisJvv2JuyDsYZwzKyk7qyklcXMselY/Qo44vzWV5NObvlOPuG9u849RIxvs44XpbFHceKcA3K5JIqSkN6md9tcB2y79QciWIVXMre+b4TJ17nlTx/uHwF8hXIVyBfgddSgTyB9Fqqln9PvgL5CuQrcBMqkCeQbkJR84fMV+BVVuBmEEglTfqHvDqHczY1UqgIEI1iNxYhn2IJAMOLSqGawGBlu8xio1KNMqAB8PfIkSNWjnVdjA7YLd09EFFr9tTjhx2g1NjQZnffcSfdvNinYRvjT8cB4AN0VS8CyJbS/A5ZgwImRVfphcsDgEFFVtvSYeW1jXbf/W/GUqvSJulwnZses2Ksu8KAzBcvngS7I9R4aYb30YFNHtRSfMUGAU0W+HNkcsGuj00DmEM2yLZHXfAA1kFAvxBdvtkbVnCymnIBzAAPHahCgry2QEHpN8LRpcQSEO0yUwAYpO4RbCrl0q233g5oUO7Ah8LiMvmhuOwn1S6G8igEsDw7x/nMT6EO6QMgw1aMc1fX8ppDnAETZcREx65TPdDJ7oLXAQ6zABcCqF2WCOCFyCqRaCK1lJsgu7sCBdIDYvghhciV5hwaITO6sRast9079zqCYaD/on3xSx/lurCww7pJFjy6Ny6HAdBGyitZbvkAcX34AmX5vZ9u5hCEAliNLa8X2s+9/4+tsm4THbbFgGurVkkQtU8h5Zz3Y489SjbQacgk8hUA0qLKGwElRlNiJy/M29mLgxCDy7lsLeXgAM48fOiQPXDoTRBSxajF1vheweKs3baSUTQ+OYHy7JS98PyLEGJtLtOpNEoWFvWVqkuqJ686mbFAnJ8ddwqvBbKp0hy3f+AyYBO5PSuzzh6sBDvEyYkZjrHdWTZ1tHdZe2ePHbj1TlRIjU6tUl1TYn/w+7/GHV20h+6FsAp5bHp8zuWvDEBGrnBPy1FmXcN6KEmnt+wdo5BHGYDhMOO1mTG6DbLrPe/7Navt2gUIHrHJ2SFbTiknaRmiJMLceMmOnTxt9zz4ZqtvaHTKj1VAuYXJSYihEIqibgjTlH3yix+ygbHLTn0UI+w+RsaGu7+A1PMoMURkKn9MQG5OGQeICsgpRZ0yf0bJwujoaLPrIwOglWa3dd1lXc2dduHaOet8w2byG9Zt4PoAYCLkJ+OvtLTddu3AVhIFD3iplaNkKyO7w0cXfajEby+ffsFeOvUCgeozNjLeCzGSsIN33OrI4YByX1ARHD183Cogo1T3d7/nEBaRMXv8qRdQbvH5d+yyGimNGGMie06fPO4AU5EPs5BqBZDGxaj5NBZHRkattaPTqQjNh40gFkIh5uL1/jFrq+u24X7ISrrPC7F/kxikHOJNmS0pSDEvXeMVRRUcT/lRuZwiWSipRhrrr2SQ6TxWUfspY0XWcvq51EcZ0G23RjDnVdsFxpTIkAygrnK3dL0uP4lz1zzUa10+B8ChbMEmWQeV2SUg3FlaAtpXVKB9gPzTerC2puyXHAmldbMLi6tLl86j3shw/yN29sjrb2HXyv0pkG0T+0oNa0wTc7qanxWxnvmxZipBNZWRzR/XIPIoAnkRBiyWLZiHsVHgiBlBsLl8IaiMn1jVibzBUFIUjfuf4ztcv7/AXK1orJeuqx9LNAiGEIBtMSC1slT8kAYi8QLsJ/CQ3AOsAwH/PawPHtbULNaFSyuQrsyP66haBz3k2SgTh5+FUUTUA6yjR3TnpIaANbFUIi+UvQPJQFGdIkqIvc5Mc0b3W8oeAfx6p1Q8ovvWWWvXpL6gJl5uvq5IVniyv9IxRGyFUG/4sDvzlrDmVYYsgjrJXxW2KEoln3KCyAtyZBINEchsnRRiCTvF/lGPnZ9K2pGpGRuADEtlIDe54BRjUNZyRaoxhFMyjUoVFdoyY1Bzqjpc7sBoqBZX1w1UV9prZJO2yH65BEFfk1mCQCq32xtoRpi6aCXhpNWUa92F+IA8koLGy1orENzLfuNVlgu2n2vsOyKAVX/teTquH5JCmXtxCPME9mcp5ouUdwHkR69kNGk/8uu82c/0PKD1SApTgfYZ5TsJ+neAfY5I4m7l9F6y5hMxybhS5lFqhcyxBLaSEO/rKLkyEPFrqJOk7Mhw3uuyDuV1ToGUppCsr1meC9aZ9+uoENeReervkooEycyRpWGOTJKNmb65Z9xjpWaRCmRZ1s5iSCKpvmL0Lwwwly+glL1G/Za5bxmeBbRXS/3iDVZgeUrekYe1nfUpy4LoiNMblrMay+uQ9YUoU2rKQ/bwQwdtx9ZmVLDjjG2v2+8T2PNKYOxn3+3Zs9XqIPY3+OwgxGiGfcvDuj98fcw+86Vv2vPHrnK9hY5E03hQM4GztWW8igQvZr6KFFpX7pprGtF9hejmDSWMOz3DVEJqypZSTRSabpU8S7U0NVoVc7tOaqTeIdvAfjUE+RiGQNrgvcsM1RSZSrNkgZ2aGbY5bHtlGShLwEqeu9rLGqw5WGaVCcYJlnhFSykrZ575ufY02XpFLVXm6YE4wvZxg+y/AZ7X5kZmzYvdaDGK0dKyGivETjbjZazRSLOxKhtfqQI5T4i4dLjAplFxXkF5dJrnqT7qv8i+rpEitU+GDU3K2vUsJpUonWavj/I8R84X6kCpIgOQqLU0E2yF4Gpj8tdSvxD3nJHorDGd1S3jDkdjtyqhQ0WtyDMXNdb8LuVnhRrLPMeucU4FkMHLIphQFKd5Po02N2F/m2EvHeZZgGcWrXJawyD/NnhOUXiYn9etsTaIOC3gv3X/FPUmhdxvzJGHmP/KVyBfgXwF8hX4mVcgTyD9zG9B/gTyFchXIF+BXAXyBFJ+JOQr8LOvwM0gkCpayRRxXfuoCm6ocgL8Y7kexY4XwEJ2X+VV2Ly0tdgg9kLXLp+3rs4Ourbpor90CTuyagfy3wmxcvXiFfvedwCXK3xkCbzBaiCZWhvqbPDyOasuwf6ruhQwaRGSA8AagMUDYLUwB4BF9++5y33mjUTtf/3V3+azurGZwhoNgC2BPVBZSdhmJ/ttHhVTFuBkfmEKAocuU6zxYgD8UwvYW9Hxn1jJ2NX+YUA3kTUAM4AwRYAFYcgScCVnKdfQAFjS3OwAYgH1IYAxETMbsssByJG9k7rFVxSOjiXWInkpDQ1Nzu6nvXOT3Xvv/RwzCgC2YUsAQCmAQN2X1RSgAiBFOXk7Ot48XenXes8DkvcDTq3wWQAadJJLVZQBhND7BcZGUAs4gsoFiegYzisqp54ALMsA9Am4dooKdSULDeV1AqVl3ef3ltrmrbv5fbE7z1KIv/GJQXv00U9zH8J0Ss870F3d0Opsz0KOKKvEFwJUAfTKbshyCsscP53ynFMagC8FBP3we37T6tu2oH6BSEQNE5+ZkEGQVZaU2tEjT9u3vvcprOYglgrJk8IeR6D4OtZZzx8bRGUBUcBprgKOeVA17b9lv73jwbc4e5ri0mJHiLzw7DMO6F2GBHrwobdYY0sr3ctBO3nqgl2+0mvDgGAi3JpbGh2Q2tbejOXcCOCo6pK2oy8ets0C5S+cs+6uDq4ZsicRs507dtn3H3vKDt33kL18/ByqqqgdvPMQpNOKveNd73KkxtzsBCqps/bVL3/MHrrrDRAOEH/hqPUNj9nR85eBcb3YrTXZ8MgE+UTTkHBR1DD8lHFairJuU2OLHdiz3/YeuM0au7bTxZyy5198CrAsbTWEaleQv7QI8D2NOqjnDXtcRphfaixItZHLlxhL6xCvVVYGoHdu4mU7evrHNgmx5JXtDyj8JCovnbfGixRiUjY1t0IJSEnGjRwfm4QEa+S+FFIKAtKpZwIbvjCZEplJwFwA2hSB6dF67BohSwdHrvOZEDHkTK3QwT0xFrPN3futJFLFOEzzM0hOVESyPOztv4QqqNrNvzlUh5NTo4yLlN19z22O5JLm4wePPQnoG4DEIltqW4udPPcSuVIQLpAUm7ByEkG0AqF7/hT1p7Ne9otSMY7SJZ/mfKNYSwX8xcytRbvztgMQZZOo3iawASxxuWqrIhjnlHmF5RtjAq7JWQtVUrMgY0ZKhDSWUGuAy0E/8w0gWhlIIkp13knmpca2s4tkbZrHWlPzd2Z+zik7REiFADOlknvFslJArtRDr2QfKeNIa6KAUKmVZOuVy4BBncExJbVJUrcI6r1V6qbj6Oci9dLYx4m2UDd+iuO2tray5rTac88966zEpFYcuKBstdf3q00KK64pSr1KmYGNKAMaUQ9WAPwHmPtr1KWAtV6gu76VfxRiVoewawrJAk5E7Q3dkeJ6RAjkuu1zNnxQ1zIWy9nFuYUIEoax7JfFnVMoKdMG5Sc/U6yRMu3Es3DFjF3WHEhohB/URUsfMDj1yvCDxHIW0n/FqXKmURpNs1auce+yrOc+1vdyyLhSxoEUQyJDhNpKPSESQcpKAdFQ705xoKYB1T5HhKAgkP0k36IMsroWra2cuu6jSCYot5xtlozjlGEEKiy7Kw9/OkIEMsYf5DWslyEIiDIaKaqb6ixYW2rpctRspX5bgFMaY3zEmtpsJlpps+TtxLDEXACQnyHfa2aa7Jm5mBXAsC4ztxcnpllP2LNcppjfoqy9yozRuqzGAdmchVCcplDWJGiUiEGc12JZ96tbm+y2+jBK0OexnlxG7UjmG0h2ESRAiD11BcIoLdtC3QMpmyAVZFWWpK4JiDmntIWU8IvM41t8ocjS5SWRSDlrOdnKai/cEKgv6o1aB7mZaowIoR7zIf8RQZW7D6KNANlfsbHTAdm3dE9Ue1VX+1yCe5iADMpC9q2jKFuHEBThpZgup5yiKeGVPCZ3X9295Ubx3g3W3A3WUpZWiLMl20Cp5IMhCGYCZAhBqkAgFwD0K+8qxcBagdiJI0kZgvzoy8RtiDV0FLJwBWJgQ4pk1u+AR/mBjEVlGqL+Mk851yArT9FQsuvLjRPdG+cVCkMUZP2siAbsgftus4P7t/OjGOeepFlBpIPGdYGVNlTaroO38RkQXawL2qdTkEFqNjlMM8Hff/xL7CkLzBN+DyMuZYuaQ7zsoUusG1prXNYUiucsP49AJgWV/8fzhOiSIITrhogRKaWk/NLYF9EhNZb+DglSwt+ruIeV3IpNPDO0sV4WYkEXz8bsamjJxlLsddS8qbDCWsJV1hTANjbFZ86jVGQNC4tUZw4muLYMY7uus8V87a2ELpbZxoun7dr5K+SC0VSE2ni9ELvR4kqXkajr3xCDIytKjqcMMxH1aRRy+vk8f/Zzl66yxgwxpuK6LuZ+hvGedvlajGX2uemJ6zQOjToVbkhkn1gyrrGE9bhhad02ZfzWgzq1HJLRe0Mlqdwxl6unia1xy7xOM9f1iKU8tCgzWQolkaBL66hDUYqmUVRPQeYX8Gxbz3PdGmNkamzc6qMVlqUWk1f7XLZUIWunayRiDczcWOe0Zoi0oozud/8BtXn+K1+BfAXyFchX4GdfgTyB9LO/B/kzyFcgX4F8BVwF8gRSfiDkK/Czr8DNIJAaOqpdXk+cMHqBEsXkUnjpDm9oqneAnA/1T4yOVQHAA/3XXeZ4DVZ2UUAR2cKNTozbOEqCzWToiHQZIgNHwFDXpi3W3NREBtJWi6EaMUCwhdkxMoiKIGD4DDqul5PAPnSUhiPFNjEbs7LqRrvn0MOAOcqPMBslnLkI2zEflj/DA6f51zpZKIAr8wAi4YgXhcS0zQIyr6nLmw7nKWxhRsZnXWaLbKOKAGtlRROEKApAHil/pr21zco4f1mSiVASIOa67ZX3IaAVYE1/T6M+kLWOrPmUd5IBsLhl7612+x13OzA4SXf89etDkGinsMeaQy1T7uzTSvlTNZQ13RBWMWfOHuO1gPucr4ilVYgEhdjLCkhd2iSEOAVEFgAjQ7aMLI7UVf5KYLmAbwHZrscesMJHR+4a4EoJ16ZrbGnsAJAvBzj0AsBXY+dHTgMgSW//BcC7ZbrNAU4Bljx0bavTXKoKgX8CZgoBdNextZI9ng/QaSkOmIXNWAE5Oe/6+d8C2EG9hbomitLCA3FXSG3K+P0aIe9f+9bHsRQ8B7CWs5UTKLkM0Hvu6pz19o1DIJDzIEVEpNp+63c/YA/ee5/NzkxaZ1ejXR+8Yl/7wqdRTUVtEiXRBmDent0HbNfufVZX3+pqo1ytgcFBZ5Oo6xXJdpZsp6NHD/P5BKDPT6CEKyO3AaJEyrjpUZfVtQ5Qrnsjy7opLOg6OrfZfW98s509e9ne9KYHraG+1ioq1cW9Zr/1a++1N921jXtLlz8AZxKlyclLvdi3zdrWHXttSIHl2DH2MJanRiflyWeJqQVrgiDav3uvdaO6k+Xi+NyEzZDPVV1bQUZEo+2DsLp6fYGueD81AZrGMi0EORHhvoQA0Jbprp7AXq6spcIuzl20S9cvuM7nONeyFEsy3uiOB9hXro5Inea2Wu5TwioIR9cYEME7NTlvJ46fdWoCl4mFzVZDRbO9+573WjQURYF03E4xNidRNcm2J4atkcaUxnYwUGKNtV02hHqpqqrGOja1YoE3Z0eOPgcBWWTdPZtsbGTcjW8du6qa8YVdYFNzg8tEe+wHT7isqubWJvKwMqjNyN6g67+yim503r/OeB28Nmh1lSiLAPmVHTS7QC4YTNAq+RWT1JAlx0ohIyuwNQNLdEhfEKJyFUC7noysS2cvAY4HrRY1kwcwWgzwMlabIrmjkJJNVY2A8KgbljyQt5AYvCQLsRiHcBaxE4a8EEGseuWsHwWko8TjHCKQWmHWL12boE6B6CvcR6kyRCrJ5tHZP60so9Ra5vUQsYDwsn1T/RYIk9f4jKAkW2f8L0MiywIrwFrl8rIgAvQzzXcRS02sOcWQkCLcZSUmkH+sVzlJr+/XIdQ11RDItYC9RSKnGc9hZThxXVxcLkdG1pySsIkXom7KAYFeR4mEEgdAVqA01XRgtmgZrZ/oI9z6I3JZJJKoJQHZmkOykJJdnUeqjg0C5vl7IWrEoOzYGBuFjL1S1iqN2Q2so+DUHMmgfKkEREGSYyq/Li7Cnnon+PR5wOiMBgW2jhtYavpQ84RZt0oYBwFlKRANigAAIABJREFUlTgiiDXMUWD6RCdJwpaM9ZVrYEXijGWOxfoupZVsBp2NnCgRZRApLymXgZfL2BGBBHXAeMkqY0lKJr2Wb6myRML4RCjdAKoLsN4rwO5urQybsoZyq97ZbSHywgZRKI2xtkyTlbLAeriGpWSWMYzvlSNDAqwFi8PjNnbhmo1e7bdJ8stSrJNF2HmVY0EqQrhAaiK4Ztly+VFLSCG6mJix6syi/UJ3nXWHWW9GzjEH1iyCas8P6aFmDhGZQfKbBKRnIINW2Vu1b5VjveqB/JGSRsRDGnJAJLTAdJFUupfaF1KQsUwbGhzIjtGaJdxeDwQi4tz18x6ps24Qg9qHXKSYiETlwzhSEbJH94Z6OhUvZLjGkY6pOZpkr15nn0rrGrGvkxJHhLLmpu6WCBeXsSW1CDdIBI6UMl6US17GiZe6rEIspyYh3xbQu6JYKoGejLD/izuYRdk1ywHGObfTKwt2Krtgk9LrMPfCZVWcDyNVY7SAbDk3ELHKlATRp6w5yExU0n6eCTSHsyJZ+Wyp3ORVqfuxzqLV3VFv9x+6zXq66thrFiDmpnn9ssut8kNM77z1gFW2dEHsQHZCOq5IlSqbV8itf/7Kd+yb3/4hDQsiTSH+ilBii6TmHqchKER6ZJmvIsQc6alz03nwXjW3pLh3Yl81VnMEru6eKPFchpumgV+kF2SLHzvPHRCLB7AabuH5ZD0+YZMFsxZin2gur7UaSMvAPHMbu9Ai7oGsAim6rUcCFmP+JiGPKnZttjD2d3RC2JWTl23m4nVbRGG3CvGzwfqfhJz288wRRY3qyBSVCsKNmCi+GFs8R2p/2PCguMOCcRpt0NhGwqZoAllmwV5XXpZU77JQ1LWRpzg1PuyUt7JM5HQYE8xNTk3rWJR1oCXlsR3LXAMqvRL2eq0FoutF/K7LptNlpMlKUYJczXeypRyBhEpJNnY874Vbaqxoa4fNlvHMw5zxcR1qEoiizluZmrXZc72WGpvhfTkLO2WCOlXjjfmwyhqUVDMPhF6YZ4/fP3v+9V3I80fLVyBfgXwF8hV4TRXIE0ivqWz5N+UrkK9AvgKvfwXyBNLrX9P8EfMVeLUVuBkEUveWtlxuByH0MiFTbpCAgIaWOsAvwAtANZFHAlllASero0WsqOoqqlzIvQCr+blZ20HeUf+1fpeBFAoWW219szWSP3Pw1lsAJ9bs+sBF67tywW47sBe7H4gggKUUwFIBwEVRYRn2WeW2bcd+Z/FSJLuw9JJdHx6wKv6BvhQjV2luEOCd3BBwkmWyRKanJ62wosZ6J2JYH61iQQUwMTMPgKEMCYBEPO7BIMCdybaAACkiR0XZFp1Y1gUA65MAbGlnFcPrANgEEAhodjZVIpNEfgAYqKteRBKYr23q3Eqezpttc892AGuOATH09NPfssOHn3OB6Sk65qvIRYpAjknptAH4+vLxI2QczUKA5MAQHVOE0SrHlKVYgq70sjJAPkAmAd/KkggBpPtBTxwgx/UqP0lB5nqfSDAHkqgTGYXW/j17AMvD9tjjz5CXAZgNQeVHcaXPls2ZlBQunF1WQYCYukZlCq1CwohoEswi+FU5TlmATp+/0Np7dtt9b/l5G5sme6qyhpydRetobLZOiLOQNwRoNkdezmX7p8//LbZCcY4NwQPjF6c7/MLVKWzlxukmBqAkiyeRjdq//53/ZG9+8CGydoBxyGX68//yH+zSsWft4IF9WMr4ISFnAE/piG7rsvf/yq+5+3P8xDFITDr9b6g6VkQecI+OnziK1d1TqJRO2f59e+348ZO2qX0T9mXL7tqkWDr28im768777OWTF+z22x+wtz/8CKoeLMoArbo3tTuiLgjI/7VHP0Vn+4QjxMbIzZqZjUNWkYcjRRv3V/ZlQQizGmqQBmSdn56xoV4UZdRZoK3Gksa/gPIt2zps9+6dqFzIbyE4vqi200pqWiCjZrC+W7ZKfLxCqITKwZzjjIdzA9dshi72sfQsweterBpnHNgagWCQki0JcenmJARfFwqrFUAsKV127t6BnY6XTLI5sp4GrJd6N0DkqgO8hiys33jk953104Xew/ZNrAahMbCLJDeC+6pxIztH5RmND2IByLioqMHgh/GicSmiRAM9Hluw1pYmO3/mLOSjUDxUCwCsSUC2SjKTZhenOQeznu09bqyV0tFdVk6GR6Hfqd/6ei9bQ12NA2DxJ0KFVGzXrg4yfqMQLhAGzL0Uc1RSBQ8kTjWE7hoDXSCe8rYikAdNNTWOaHB2UoxvBqbLOlucjztiqa2mGasrKAxslIScStUiy6jF+dlc7hhId4QMF40Zgavq9I9h6ySSqKyswqmDNOdXsejUnJ9nHsrELIHSbIW1oxi1VhriT4R1mjkVgD0QMbyImqkI4muV81dmygYIo4Lg11FECDBPy6bMqZMWHEkbBETuhHSbmoLsnsUeSuosFIGjvaDhr/PXP7ZscmrSddaFddYXWS35AWiV8+N36oYcCa0vZ9MkhaPUkHod96ES8F32YErrkQpFFnZ+1m4vyjKpdKioM6yT0V0ufwSrQMZ/UJZiLsoeVadsQ3lf0Ae4C4ZcCMlWSN04CVBg7gUqojSWVMusS0t8hrJo4pBvScbshiwIOZ84n7VC48I6+SLrzNll7tsauVmtBeSxodrwiehyZyB6SDSSLEZZq9mn1jifZfapNUBe6ED3P1FMGsVAxYLeuXCAbTFlug7l3bn1UdeUs+YTKab/cuuiG8XKCdKVQzJBUkrPlOW8BLQnUOWEmmrNv7nFUjvaLN5SbWsA1CnUtmslxZaRzSHAdIb1IsHcirB+lqHA8QKGJ1iTJlHMjveimp1g3KKc9QqcV1sB9yyIosjPd4ax1F3stXd11Vhw7jrreAz3PBRvmQVbYy1GYgpWDzGKQrEchacfcnQJG8VFVC3qConyMzUcQA/xDdwuq1QRcVyDB5JOBI4s5jyoO1YgkrTXr2kccX8c+co9ye05kDqQM1KpiISUVa3mp4+9yiloqUcBvxfpkeY+6b0FNIPogWKdubGIIlPNJbKtXYcQEqGj/XqN5gw1SfhgaaQMe+VL+5/WRN0bqc1EdAZoOPGjcCmIc05zzL8Y44ZapjnOOqrmSwuzNsShB1gPz7OXLlALP4SzZyPC6VGDbIRjssYy96U4kpXhBoR6kHtUwL3VmiM7P33pGWADwllkss6hEGK/piKKfWfQ7rlrl/V019K40Ms5xyAvUAkx4BtbN9nOg4dcFhUDlTG5bgvYq4ZR6E5ibfixf/yiHT85wDojmz3GCErpLNk/HgahCOgVPGQ184KyC1QdmZeOBBfBJvtZCFndN6l79fwgVlNrt5+6+SG41lnfvKgry7ivzZxCEyqaHpRsW7BkLMc60ptBPcQUCLL++VFv+SD0ZGEpYi8DqTQlu7v6Uqvcjfq4rdXGZxbt+OFTdvE0+ZLsa6vsHXEUi+kiciRr6qyovtGCJTQ26Hh8p3kGWlnUsxfpQ+wnBWQgecjKW1qegHSZsaUCmiTwtcS10j1Tufnm1IvkRo72k0U37uof5L0iqbUviEASoVtIPSrjq9a9VGA9mZC1orSNqD5akTiG8qc8MIkhkePUMJdyR8YTM7eIWVyEImuZvX+ZZp7Iri7ma7MtYqucVf0Yz0ERmTwDJHrJrxydIT8uhYUdxBaqcTV46L7oMxJaZ6Io/FrrrJKmivd98suv80qeP1y+AvkK5CuQr8BrqUCeQHotVcu/J1+BfAXyFbgJFcgTSDehqPlD5ivwKitwMwikTV14+mPVFsf+q4DuW32rG7ZQ+Q6ACTWNtWSsdFhf/zVA4XryjBI2CIhegbWZOvzVaV9VWWENqAZmxqdsaTEJwZAiB6XB9u7eY9UQHhk6SzNYqcUhgNra2rDUGrUwhJEyEmRxU1XZgE1eo5VW4OVf1QJgHLK+qxewgyOEHQBibPgSHdUEVgN+KLNBdVDAOKiMreHdPxWnu5rjjGENNELewBKqiwhAeSFkmDrgq8ipKKRrPEo3bjWZTQKkRSDNAzaXlhW5zvR1QEcBES4fyFnKiTwS7ChiRZ3IACRYQv3cI78IEdWQC46Ohm189LJ981tftV5qkgJoqAJU8QG2C3AX0COiaxWgWbiaQCuRQLKj0zXMo74p5hxTAKprdE+r+1nKK4F8NO+SL48yCTBFwLqAYeVXRAHYBbgI9K0mPPuOfbe4ru2vfO3rChexBEDcKq+VjZOUPEGCq2UXtISFm8CVCESawtJl+qMsKZ+XsG0A9yIslER8LWI9dsfdD9rOW+7lvL02BuhVii1ThC75rV3bnNXdEh3CvsCKffSj/xUF0gzg7wz2OliYQUCdOjuETc+M1WOdliQXJBtusd/+wJ/aPtRFJaUEgI9dtD/63fdbCNXPvt27se/BCgrLpkhhlf3SL/4KYGe5sxobGLzGPSDXBhC/qqoKQEqh37JPWsdC71n7+Cc/Yg/cf8h++NSP7ABWclLMqKZNTQ12+vRZ275jt12+dt0++MEPo3p6A6RQLjNLHeHKlJAd2zNPfxcLogsQJhP29LPPW01Ng3UBwgvUbG7vJK+piNyclAP1hvoG7OL585zrOtePogziK0vdJJRobqyxnp52SJc2rPZ6rLFjm12fSdl0bNXmAXEzEI3NJYyh1Kyll8Yg2mZtnKyH04OXbYlspxkIm/KySmclNTIyaY31VYCUKBKwNpKyQIqVcxcvuPu+H0K2ojJqp8+eJGeshZoUOdvGFkiKmmij3bX1fqvl2n58+Gv24smnbTI5YzGsy7yEt5cUlXGNNS7Xqf/CCNZyUStvxJoIoDMlUgxFgkCyZc5Zfx/H0i8D2JuWkoXsKlk2+iPkV2CH1dZVYVt3bQWsjmCVWAG5NsZ8TtmlK6fJfKqyKtRYTo0DIL5EbtLV8/2AoqiTHGlVbeHSsI0SlK7MjxZC50MQNrOQBGmIwiuXLtt2rPDUPb4GeSMAe41jicxLEmwS9GBDBaqYwcYuynmJ+FL2iyweVyF8pOBz4eoA0t100I8MDTpQXONDoHBtba2zmhMxKgXS3OwClo4QRvxXHAJJBJFySEqLAGLJh1qaBQCG1BWppHWnf2AYIq0OAm0rSq8LjlRZmAOcZ/wXMLeV2RWLQ7IFBbxnyYXaZ+fPXYZoX3LKJSk+RgYF5r++X18tb85Z8infB/ZKxJZAfGeHyVeA9cFBqjdIASmtnOsT7JsSSapZo4LKgikodhZmHsgjDwSGF0mMB5LH1pWBw7oCOZ3BU0zEqZQZYYgAWXLJn45ZCmCbcjFBYTKEItRQ5J8s5lKQ1SLypLpJYvO3yjqfIXctzvhagUAKiHSQrRrnGIdsSkJuZlR/9qfUxJQ1w3dXcR6FXIQIJOmf3HVBLEiFIZhdqhmXuyZ7Qk5ZAHwaYgBjMkcQiRpwaUeSIIl0AqDOma2JgoIYgbDw3SBGXB6O7KtEuDhdltOkuP/p+Ek+MQlJsQIiH0OBF68tsVmInlR1iUU2NVvdjs1WsXmTZbFenAPAnyMDakUKMG59BAKlgjW1SFlBcRRwANephSTrzLANDIxiJ4caZm2J7wSWY6t2kIaO9+zosOvHX2SOLFldDZalFVBikA9Li+y7C5MQKfNYLaLMwDIyBHmahDhYQj2sdVPrSIQ9sIg/RRi7TgyRiZLu5aRVNBtIeQeBwpxTJo9IHWfHyD4tyZZIGqcOYg6BoedINSmlFHdDHaRIkj3jK80YWreygPKuzso+omEkKSUSCqk1iOkCiJysSFfuqcsCgkRw0L8ylfQNieas8rQq6Q/GiRQhoTSKMt5fCOlRTC5SSQA7XMZR3/CInRsfs0H222lsZk/xOX1JZnWAbLIkSrhwE/soDTLMDWXraN8UYbkO4eJjLEa4AO23Urw6YlEkE1+yZdSeLYX1ZhoQPBBPocCa/dx7HoD04dkpfp31i/0AK740JM8dB++1EvIckWJCTrEmocBJszZKAfODx561j/7DVxiDJZaESJQFoLcAokJKN4hNRwpJBqlxKuJMyhepjnS7uE9SHbtnE9X/hiJGtQtRrxKIrhK9h5pHIGN3Rsttf1WlVS8tWHh20mqlMuQ+aQ3IcO8zEF7r7Kur/CCOMmvJV2kB1JKFb2izbBWk/+iIvUwzxsg1VOWMjQWsBDNYva5CyAWr66yCa/Sjuk4xv71SX0pZhmIwxbNGkHqFi0tc3pkH27yV+DB76aCtFmDjSE3WReCy1vhlR0md0jQMTc2MsUbScAEB7qeRQnll9B+wHrEm8XwW4i1hSNbGxLp1Z4LWDQtVxXiK3LDjTLIeqXKFjDX9uex0bSK0/VbGdfpFDnL1MSnpdnZY4L5dNh0mG49aOaKd4ygvaWMS+9ZLQ7ZEnmZQ2VtaS6lXEuJ/jVy3DBmKobZ6K4RA8tE88b4P/t3ru5Dnj5avQL4C+QrkK/CaKpAnkF5T2fJvylcgX4F8BV7/CuQJpNe/pvkj5ivwaitwMwikzT0dtgAhkMR3xI99yTo2Mmq9lnVdAAKjCUWHiKLhoSHbunmLNUKQXAPgvXzuEsRCsTV3QPyUFNkE4M0yKqBocRmdpR6rKK+2bVu2WGVZMWDChpUBPE9NAoxBhqQgeyLYnkyTgRItqQAQRxnUuQuCphgbsEabA0ieGhu1KuQay7ERG79+GTCGMGfOb3pmCiUBADeqpRGA342icjvX14fd1jhd1ICFKAMEcAUAnyorSl3je2m0xAFGykkpLC5FIQU5Btijeio/Zg17nzXAAS+ARSGAp14nAMmBNYAsUqUkAK7DACe//Eu/io3X5lxoOaqh4kIPNnXH7ctf/pJNTk9BkpRybhEsatT/ij0foHdLa7s1AfbXok6SmkVEzSpA+cLijF04+zLk3GWXNeNTcLlfQLgIJxFG5GAAbjgnF8AN15FM1pIUFQKNbrtlrx26/Ta6s7P26S98wdYlc4LRiANQJzm/4uIqu/fQW6lxJUoNAerAxHSrz2ApODGJ/d7F43ReA7DxMx9AlSy6liH/9h240/buv5P7UWiP//Bp27FjH4BZGR3XuyA1om7Yxul8f/G5b9vxF74KMSFrMmoPADtMTsWp05cc2Lq84rMd+x+23/idP8Zqr4H6rtqJU0/aX/35f7R6bJ4O3LLPApFKq2/qtHc/8gvUJWzTU4uuK7sfwnI5GeMelgFivYTtTwr7uTpyjzoA41+2v/6bv8AOsdipdKrI2pqfka1YMXZrZVjoDdjWbTshs66iNmmHTNpvf/hHHwRYT7v8rFYIi5LiQvvUJz9OLa5R/4vWy/i+/5432n0H7ia7q94FewtYmgH0V0f0uVNn7KWXj1khqq4VSIpKAMqRwT66poftvkN3u7Hz/ve9H8IOkBgrv+szCTJJsFXCUq2Rju71xTGLTfbazORV6x86b/MEhicB4QOAyj4IzQWsmS5gn6fM7nKyVdqZV16AroxysyAFRMZIwdLa0u7u/8TkiLOfa2vb7Kz6iplDO3r22y1ttwCU+uyFl75up688Z7WbKhzg//LhM44AmBiZBnCHBJxZ470dVlKLVeDoNZc/JEVh7qvATrx0mjB0AEHOpwiSRkqwNUC8+di0syG7+/7bUHmksY1ctCsXe5lvxv0AoMbWq2VTk5Vgt6fg8YXZZRu6Ompr8wTBh0usCMKpFIC9pBZCCjJPKh7NtyLUGqPjkw7M91F7PzWfn+NcZWsHoJsUSMr8A1NHgQTw7ovSMc65QSNs27LJZY9pbZlF8aW5q/kvBZ4fJcLw0IBTADZCLra2NmOhGWE8++35Z3+seBPIoRKrQjE5i33gk/wsBgEthd92MrZ2b+m2zrYmwuLp6GctlGHUH//Jn1rf0HX7z//1zyHgquyFo8fss59+lGypeYjAGkdkLEOaK7+qAGXB9u3b7Ny5i6xdrFsu6yYISTb7apf/f/X1j1e1O7JxlW/lf5A6A/nG2TiwH+UQAPNPyHEByIwLhd5LdVoMkRC9YZ2VKUAxo1VHBBLAt481FWwW4gvSRnkyUEHJLHlR/ClgP5ylvx/yyEdNS1DBlPGeQtayEuanj7o5VahURSgkNiBvNxIo0CAmUgD3GcY+bl6QCqsQgwLgITJQX8wB7I6X8l6s4gQgF8zFrXRk1mo5h1KJO6iyVAwCdv0Q0CKulFkkRZLWdrEacgCTlVpaGX+c7RL/r7OWiZvIJBFGIhqlLcgRSNJRubQkaq1XyLoNlRNro/iLVUhFfeV0Tfof95drllJnhc+JKauGfTPFGh5jNUxB5gQgfkp3brO1XZ02vRPrU9RJkcoqSAGypyAbCqlbIZ8r00pGpQWUDwRQv4Bi7XovY2aoz7JLi3YvuYNb2KPGzpBD0z/g1IhplC+VzLlWyNoWAP869qIC1EqcAY0JzBMPqkUyB5fiqA0hiL3IBmVrFwScd3lLjvARh8T7uP9rTomC2or1honJlgvxhjooy36+ATmakhqH6ihjZoO9T+ROAaojL4NDpFuAMSb1pJ9jaZzp3jgCj/Ej4hgKmDGAZaTyy5h3GXLUsrIxUzYSa9q6MvMgUtS4ofe+YtOmd4oedConaixLOVmXKddGaqgQnxVgUQqj7otTo1nWlHnWrCeuTNkPTpA35SfzKNgI6aL1Tbk6rA8QHB7Uzk4JzVjxcPCwstS43yJ9RWZlGP8ZpxDi+rg2jQVZ4PqlEMW6bmt3vT30wK02MX6VsY+NKPadInClUG7adQunzRhkjm3QJKCR5+XcR65P2l/81SdseJxsK9RUGjt+8uc2+Bw5TcqS1BFGrGFp7fk31EcZzkH3TMcP0V2i7CPZ3XlEDrNWRlHMFmLpWYnycAf7+DaeHTp4b4RMON9ynLw7nmk0j/idsoek/FtghM9A3sVQCyWKaq1k6yGLoALeKCmwS8Pn2ceP2uhgL4pWsqdkqcdziwhfD88TJXWs8VUQcmQ4ritrjLWdRw5y1miGWSRPiWsPojz0UWvvWsyScRo8FvtsOUsjkZfrVaYW5xKU/C+1ALk0Y4uQSCL2Nxh32oN4fHDWf06hxADycZ0BSM0iyM16SNiulM86Vr3WgDIq6Kwrc/a8xc460YPCMZc3GeVay1hzi1kX1qnbIiqkFRonIg/ssRjPmB6eFzXHMzwHjpLFmRwch4Cjdqw1BTxTqvEmw/6+BinrrS+3MPtboLnWMiU0/0CE/dYf/O2/ujbnX5CvQL4C+QrkK3DzK5AnkG5+jfOfkK9AvgL5CvxUFcgTSD9VmfIvylfgplbgZhBIrS31Tn20ColQANuiLstwCXYnNZXW2t6CKqjUdY3LvmWBHJX2phaXk/Hk40+57Jm2ziYInxlAhhXA9EmX4bBl8w4rBOxtb22xeiyvyviHdxaweGJs2P1j3YN6R7ZzPgHTdPX39OzEAquJ/JQaB5wMDgw4q7yGmiJs8Q6jFBizQiyp4uSoTPNZUkT4fCV0s0KWADRMLsZQAA26Lt01ZZcsY8GDDdX+vXsgepKQI+pgBnxAweNTeDbIWQjQWKSHSBOFVKcBNtdRDqjb3AFIIMsCHtVW7Qc0kc1OT/d2e9P9b4b4uA1Fwwqk0gKKnCwqhbB96V++aM8ffpZ6RakhwCqAlnIffKgu7rj9Ptu+bTe5PM0AOYUOLFsDTF3ACmxmBgsjspL6B67ayOgAIG0MgBsSi3uxKuWRrIYAN3IEEiAmQKvst2St87YHH7DNWI1NEDr9te98y2UOTJF94KGu0bIGcq/r7J67324tzV3Ak0FnlUc0B+TWAsqeRazGztsTT3yLGmSwCJzDEmzVKsursOrrtDc98CDE4qI9f+Qonexmu/bcQ1bObgDIClvmdYnlObq6J+y7//w3gEDYx2EdlQUUvUD+0UXyPdohOuJLXnv7I79rd9/zZgB45aok7Hs/+KJ95pN/b22ouPbtuxVFzSG7/c574b1CTjmmjCaptFboshfw34AC7uMf+3uIh5CNUp8e7NzQy9jXv/YV+1/e8VZ76qknUSDdaiuAZ1ev9JJTtdN+/PxzdvDuQ/bMM0eAGCvsM5/7MsRhGQTfhMs/KlKmE4Doiy8+b43NEJ4bSXvx6BHbAjG4l3usLJIFSKIJCEpZms2RrTWLAqJ/cMC6d263LVt6rI5aKqD70sWzKJ5Ok4O1YO98xyOOQPjRs4etlWPNoHCJr8StDCXG8swQ2TBJLB6xchw+a3FqMYsKyUeIewaAygO4daV3AHVYMQQGgfeFYe5hmVO7zUNCKVurCNugOMdcJNNC9ouyNhQ437V1j23bfbe1NGy2ugA5XJC1F64+Yy+fe8qClVmrrCmz2PyKHX72pM2OQTaFKm09hiWQbILoBp9Lou6go7qJjuoQBKoUB9//7vOMOWA8rIL27NhjA339BL0vksvE+GFulVUCdgNKNjV32pEjx1Hr+GwniiQPrE5FfYUVVZXa+PQc3eU+u3Kml5wSQGs6w8shdUgXs8LKsNUCpkvJMjx23ZEck5OT3OdCwG+sygC6JYzIsi4p+0MqpBRjI4A6xkcIfUW4zjyQipXBDasne0kgn9Q99VgqVdAVr2NJYVhRXgLZBnGdIhNk22Z+D9m4MGN79uyyz3/uc8yhtwp/tZdOXbC65g47d7nXrl7rc4Du+MiAVaNQ3Ltji7Xwvj3YRZaR/TEzF7NPfvqfyAn7edtx8HaIqOftwx/6P20Uck5kre5LilywyqoyiMwup6I6cfoM5CjqKQiWagjKY8dHX/e94odVWB2yjiX4vKQUWZDmsmdySiNlqzgrMMWokLDFWhEAZPYrqF6Av4zTIJ4LGE8ytVx1plkQy/y/OvNlFieibRlwfjEzb7FV5gZKAcrEGJFsEpLIk7LqaMAqAd6lFogUMedZ79MQED7WBn3J2jKAqi0FSRLjqEl+nuJGp0SOQ16sSekCAT/P+jeMVGeNtVAkfwmgsu/iEAQS40uqAM6Pw7ovgftBiIiwYnRukEPDXMIUAAAgAElEQVQ57cENKohjCgCOZVBdck2ydZSSqoCfay/Tmb1iXictk9QIyj4SVSTnUdFJ0i+JQFBVNmSr5uwAc9kzOZNHEU8A1O7zIR3gsZS3kqA0szQ+XKsK2eUtkIt7eqx+5w6sr5qoTwkkY5C9DbUG618IlWvEj17CgyoW1dRGZtkRQJP9fdbE71shgSYuXLFnnz3KeEa1tDyLPSz7NQRrGNKuAmuu1tpS62oin6waG9lij0X9kH8A87LRTC3HUJLACLOvBQHwlTmmzL0gylfZuIpRcmo12TA69o1rgfBJ872OFESKYRGBIhGlyXJaFg0qZrQUgCHVhf8SgSRSWI0nbq8D9FdEzyr3Tc0lUrOkIC5yJJJYQGcS6Igal+VDtk2W/U0Wiy6nSrV1RRZhpTUBsgXrSX1LSFbMOiQlbxkNBKp/jOeVQG2znRhftn/54RUbWorasqcGS7U6t58HuOlBiBrS1BgNWGpCNGh9qWDf9HEuyrxJKchH5Ic+j/MSoSXLtSJUz7u272K9WUVxPWAH9vWgtN5Es8M4h05AUtdYXW2TlTe0c2IVDC6ysHitT+euVB6u7x8+/s/27Sefh4QN8zsUSJBwet7wcE5az2VXq0r6mDtSzrl8KO5TRspBrl12mlnuY4j3RiFbPaipizm3Nl+RbWf/6Ob+hSHjyxgjVRD2TrFMHVe4lgXyAVeofQriZxo7xSkUXN7GTqvYfsAKWndCgiqjbtCuXD5pg31nIX6m2N9R7LAn66w2IH0LUepWNrVbUUUtBCqKaJ6psswNqW1XeS5K0ehQIPtCxjWDGPVi3BFItECgYkIRi+Utg47GkwjjnXkfH0N1PGbjWLuK0IbidHZ9K9TMqQVFJoo0pC5hKSOpQTHX3IKF3WZq2JXAnk4PKZB1UkQW35ifSeq+zlgt5jmxjGfOIhfUhAUd68BClGfAQzstRSNDIfNQNc5w3/vPXLSVwUnqKXs8KRQhqlkr41oIGiss3NloBTQNzLIvjbJ/x6nx1z/1w9d9Lc8fMF+BfAXyFchX4NVXIE8gvfqa5d+Rr0C+AvkK3JQK5Amkn6KsWFAlsHwqwiYk/5WvwM2owM0gkEpRDMgqRt3oBXRM61/gBeQ6bN6+xZECNTVVduzYMSyqFgDW/SiKyl0g+SpgYyPZK/MQCbJAi9DluUhGydZNW21yfAZFUZc1VNdaz6YWBxIsL85CBM3RqUvXJv8wnyO7IEjWUUtHl9U1tqF+aHYA5dAw3dUKNAYU8hFOfeXijzilJDZTBEADds5BIq1A5qTIQVj3RWwE4D6WhLABgJ+ZnkWRItueJYiQCpd3E0UdtQ6oGgDIkfInq1Bv2cRwvgpfr63GtqyryzZ3twGmoZoBsDv84gvWN9DriBofwImURAUcfx/EkbqLGwD1wwApAvJVssX5SSutLLRPfuajNjEzigIAqxMAHSmANnfvIStnu+3aud+pD5QZMj09znsBS1DkyPt/jvePER59itwfZB+QaQAa1DQNoJGB0CtF1bTMNSnPKEC3sOyASggGP3TXndZaVWGXITG+++RjlqUbPgPCz6sAjErslv33cc73YV1U4ZQTIqKiJQKp6BLOLJHfQN5AEos1rI6u02k8A5DvoVu8paXWbr91LwTQPAqkJ6kvGQClrXbowXdbdT1gGa3SG4Cjq7Ex+8Zn/5YchQWTqEsuV+fIPzp/eQClRyfEU8j+97/4FOBeuTVVFqMqOm+f+Pz/YadOnbLWhm777d/9j7Zj114AbAgxAbYuRFxd/3Tucy1rAKbKpfjqo1+y7333q5ZYIicE0LAUe8W5mVkrx8otQR6Wy6qgm11Ep6zGlrErUzf6DKTJB//kQ7Zl+y1YiiVsbnEOQB8AFyu7JFkKSayxKrGgiWA/NAdZduncWbJ16l33fBzQs7i6EqA242wTU9jLaQz5IXaydMoXA7YuTk3Rue+xK9eukRe1YPtuvRPFVI2dOHHKtu7A3k2kmUBIYMpB8r9SWOUtzAyijHrOYuk5CL5iWyAQfgJyqrENpQKEg5f94ywkhg/FVxZ9TUvLVjuw/3bInggEZA1ZSWN27Ojz9tQT33N2fb391yFYQva2d/+6taNG6qmut+62WgjOQfvUF/7Wlr3MG4LCF7DIOvb8aYvPqnMfIpXu6jJC31OA1AvUsKiywHbcsh0lUxRCZ9yGr5PZM0m+FXZR73z7uywNYHfkMKDn8qJTubS01qN8EpkLqAjQ19JWTbd3Esw0bG3Mu0Lm9ix5UBfOXKbWECdYCFWWQvRwVdPYKVVgrTS5OGGdPW3WgNpqkbG2wHzKoEwpxdawHPB1cR5rOcQkXiaZB6J2FcR5bWWDKJ1SKoNFHkqGIKTvBoRJFNu55uZme9vbHrbvQabKljPGPQ0C/qWZSyXRQjKzdnNdfajYNrnfhVAnVVeVM/cm7Ic/etGGyeLavG0XoH4RqqNWm4DYXSSToxhVidYvZV7th/RsbG5DBTJs//iJz9nHPvdFbBBnGGd/aidPnoX8xZJRqguASwHdLdyLru5WR8Y//vjj/E65MmZPPT3yum8R3ytvoxGADBLA6CTzKU03vgBYRwowvUpYy2QZWIiSwe/swXI5a4Ko9RqfLPhY21d4r4BrL8pRyXg8EAkC8wO8dylNPliYzBnIndgKpAS47eIMn8F8SBUlyMJrtC5UMX7GVRhCL57AYg3F0TrAeAbye501bH1xnTUEYDhaC5gMrM75xASgQxwtMD4WALoTzJ0lgGsBu1UQuu0A457BMSsYGrMWQO8w5JVymZzJKPNVgHsEQscDOSL9Qo700Z8acTlbO+mH4qzNy4Dail/JET85kkgpSmij3M/0d2mTculamr+ipfTt0lZc3kqOQMq9XrVx1BXn5WrtyWUNeZgXadQ9y6xnw8U+O4zasx+iFYmjBeuqrLC22iraG6yui0YLKeOwBwthK5mmYSHFfRRRLouvAtbEEOB5Bdc2jS3nyRfP2/XzV8wPsVzMnAhCdnghJrIA5aJifKyZFYWQSczF9sqg9TQU2ebGIpQZWDYmp1EWoX5jTqipwlFnsveSgkhMmsuGknWbbOuUUwShwZxMs+avS4kGUeARkQbRICWxCA+RBy4HSXMRYF3Em/YaEUh+iClntaa8LUghRZ/RO4FCD1UONyQtnzYUI1LirFG3HIEku0QeRTi2h9+JXRZPJZJZ41V2giJlV7FXdFlOfHaQ84/yeVKqeCDbVlAYlXZ02w/PTdujh+dsMlPFuK10+YwB9v/SMA0A3hJHmi2s8EyhNaK4MtekwdhSQ4nUg1IhyeLWIys5nhlWaVTYTsNLLba9BjHiQ4m3G3XZHQe7LFrFffAnXdZTKeqcSNNmjs/GyPiUja1ywdTQchh153//u4/bLMfy0dSyKlIP4iTN3NPn+0S4OgItlw+UYQyJZ1vxQOvKnpIaFbJXlrA3lUDuNUF8bWHN7IBQL4klzBejJmzGXsajh2+Rfknml1RM8siV9eICiqW5Eki1tq0W3bzPNpR1CJE1w9o8iD3qSN8l1vp5R2TqRPTcFgpGIT3LrKyhiYy/Btg0mmEg5EQ6i9yS8nGF5p2AlI58RlL5UsoMg8BMJSYZcpD6K9M0/bAOyEKQO1mHcm5ppp8GmkuSujIUmJEQPX7un+ZoGjJRY85L05Cfb5FHGe55Ea8rZl7UJTK2ewXVa4bXsO+XcJ+8qHbrscJNJJQdCbEKeRRkLIedZTLWv9gtX4pNmmdXhwXb6210SjmIa1aFFWuCvTh9ncYHcrW8zKeVEA1KkE2TWFSuNGGXzD2c5RlNJHRulm/YtW9ceN3X8vwB8xXIVyBfgXwFXn0F8gTSq69Z/h35CuQrkK/ATanAayaQpl+wD3z4sl27cVYN3W+wP/2V/UY8tk396Mv2qyea7JN/eIfVrFy1T3/4OfveUpH9+w/8nO268Kj93uMxW956l33nfd0/9TX9D8f8qd/1P3mhO/9F+8UPv9W2/yvH+78/u9q+8aFpe6euS+9J99mnP/Kylb3z39k7OwRV/GtfV+0fP/CcGVZZv77tX3vtK7+ftSc+9E17Zu877MP3Vv60b/p/v27+jH3440N24Dcftjv4t/XN/HrV9+pV3AulE1z9xrftz15K2DJdnfc+8rD9zs5iO//5T9oHL/4/ryo33h6o/rdf6au+ntfwkTeDQKppqnAWdiE6vQPkI3gAVevpoi0pxb8+CLgCQZNEEaGu2DhKnw3a9RV0nwRQTwKGyG2kti5km1EirACceAF8ZAS0CQKhDoCslc79EKCUD2BpfAKbNj+gIkHdRCVZeX0LFnh0v9LRqhykRYLsY4DGXkiWYmy4ZiZ6rffSixwPgAUgQgqDydk5upcVxA3ZQ5foEqACSL3LDrh2dQCbL4HQ2MkAuEexlGmC5KoG7BEpIEWRFB5FEDI93dsgWA5afTW5Ibw+gc3PwMAVQCI6VrG4OnzkRZuYmiQ/Z7MVYo+VAvAqgzzr2oSNH1lQGwARs9MzLty5AAufqdlhS2DF8sUvfwbMDcgSgKasrN6a63ts587brKtzizv/keE+Gx0btOeff5IO8ALsygjlJidKKq7h6wPUGNsuiCwpkJJYzwiQCwKwCphRoHgB5JGIsLrqRrsb+7owdbly6ZydvnzO1gChFiDTYnR4RytarXvLrah87oPM22G9V/scGBWAHAyGAOQEFAJqdVN/Dx25GRRifRxjYQJSaTVu2zc3Y7k1Yp/54qfBwMiQsDKrbt5qdx562IGcAYiOCATYyae+bkNXjgOnoGzBbu74lSE7dvoy2FIZSrYG+4ePfR2FSKON951zWUm/+Xu/7sLGf/8Df4mi43Yrwl4wROc8eLYDNAW+ewX2ACCDFdGdbzZGFsPf/91fcH8uQWJ63bg6fvy4HTx40J557keoo/YyLv02PDxst5IR9PTTT9sDKEuOHjvD9VbYO9/1XqwRawH+m7n/WDFBNC2RNxJG6SJ4WaDkGjUYxjavo66OsVhpZfU1tghA/jLWdQJTI9g/rQDQpQCnsoCp6v5OAVDVNtXZAPlLNYx/D2M7C/jVgfLOAxhaWgbAxv0b5LgLgFQbqFKmJ/uxqjtmYwt9kJBemxsDzGVcbt+zxQq4WK4e2ztA7lTY7rjnrfbw234BUhNFB4Ta+PiQnT9z1I6RAXXi6AuM02K74857bPeBN2IptN1OHjtnh/bttF09NXbm9MsWjq7bdHLEvvToF1zm14kjZyCsAN5TWauGjC0DsGtubrRr5E0trMYodoG94bbdFkDxkeD1yid56fkTtm0TikLsDHsvXcEqkFwI1IDNKBdVx1UIkSTWP0sQYlvf0I5ySgDzBgq0TXb4x0ed0mthPuZyrGLxBQDndUi+kO0m/+r4yeMoWZasvavRmlBAFQCUhiBm18jDyWJLtEhu1TxEa4B50t6DfZzUAICrfqynClYKAckrABXTtogyUl/qkpfKrpz51N7Ran1917Caghyj0/3CxTPMbdlC+qyOezvKWPmj//QHrEkjNjY2hkLogh05dgrythbyibwk1r0Qc3DP9s32hu3dVsPYPnfmFCQmgPHuW1CFJez7jz1h+w/chSJp3g4fPuxsK0XAFEfLOEYO3N66oxsidtYRbu9497vs5Ilz2Eq+0Xbf8r7XsAP8z9/ygzKyS6TmYTwvoUpZkvIDgFN1iaAglU1aiIkWdMqbXC6Sxr4IQGUCFXiUhMTaKvpIGUcioES2s84GIGll88kQt1AFKo5iP+NmGAIyCGnvt3lA8HgkjgqtwXY1YFGI8qVYRDjHRdvkSO8sa2aCfJQYSqzYit+SkSobh8hMAD7PcR/5kevsF4m0zHrglnaIhFoIgRZA4FKF2g+NWCW5ZJWQDCUiFqQS5Zp8sgK7kfckYFdkkIgk0TBqFBBAvwqQLmImKQoiJzlyyk7lHOl/zrSOa37FOk0qnByhJEolJ3dSrpQjj/TeGz/3QrIA1+cUGhwLnQ7vwfZMLIgUYDQiTENSH/Wu2GUvij/WtgRE9wYZZ8iGrADStoTcsBr2lbqOdmcPlolg74WCqwQlnx/VquaUH4B+HTJf9pPzfWM2fQ4rzItXzIMqsYQ1dRVVl1gWH3UIcx0hKcEgOKqCNHsUrduWhpB11oWts1YWkFSJ/VtKO60/HizxghsQIijkmHCOWBHpk1PjShGUy4qSDeI6WUaqiseNF8aF1Em8JgiZLsXghiMOcgRaLjMpp9jy0vwgFU+KBpBV1iD3zX3UzzL8Pg1hk1ObaLunovpTdoWOoLuRSci9lgoszfNImv1Lr9feHhCBxVoie7lMljUHJUxNZ7sli1vsr75y1voTpZYtquFRoQLLQNa+iDIYsceEzVpMTFE21I3YsKmZQSopl8kE6SLFjwhWkZRprEnF5NRXNloL+0QNOW7ejQTE2bw1tvjswbf2oED2oiqO0xxTZ9U7DjJIMNlkjQyo00TKG+5J7+CQ/flff8T6x+douoBq4X5tUKM41yMLRmdnCFnlZ1zpPFZF6FKbNISujzr5GcNBrGYbWFvfgAqowRu2EFmFJTyPhFifstgg+gMlNAJBRnJ/lHEkIlnqrQXu0wzr7EZ9kwU7tluwdYttlDVB4K6jXh6iQWHEJi5ftrmJYcYF8401U5lRfkjcYChq0cpaK61rscIKyDbGiYgjKcY0F6RI054IO+isV5MipWke8q0v28oSWZApGmcgL9E/Q5YxciD8oozx5YXrqJ74PPKFspzkGmNNlpsux02ksMYhz18RSDVZYKY0rtnHfdz7YtaCrcmAtfE8WMfropyLD3VuLXt7JXv2Os+uEe5dMcSZDwJJa1Ap5z6CwnkwCJHF3IuhzlunxrJp9fJwGcTuV/FgSZ7DlJE0GPXYWLSAfDNyzFiQ2Jqcokt1kUx27MtnX/e1PH/AfAXyFchXIF+BV1+BPIH06muWf0e+AvkK5CtwUyrwbyOQbhAw6Vl74Z++b58OHbRPvbfT2Yb85OvC9+zt3y22f/jju60RmwORIefv/2X7wM6fhnC5KZecO+irIC3+vwmkjA185zv2o5b77VcgMP7/8JW48AP7s4sd9hePdP+P9+jffPIixk5a+2slbF7FvbArT9rPfTdoH/o9xtP4M/brH12yX/zLh+0AANVPvvqftF/6RsQ+9ArR92++vpt/gJtBIJXXY5mjnBGAJD92OmGyaQqL6VRHuaN+a4GzCp1XR/5Abx8qmTMA7wHUD038NmPjdOhXoYLpwDIGMySbHKazExBrFxk0yq+prySHiDyfIoipkZERAByUIQspuo0j1oZdWFPHJiuGmIlgDTM0NAw4j0URtlEba3NkLZ0CTJ5DiTAKQAFYxD/cF5cgO7D6EUSXAHz0AJSkAScFNIjkkc2XgAARXbL56unucLlGlZBIzc0t1tbehVqoik5UrG6w0UvGUTUAGiSx8Vuno7mQ3JJSlCHDIyg7sGoLQNaUkueUkGUdFmv1tXWQGCHn9Z8F+SoEqJCCZWmZzIqxPnvh8NOEQZPlgj2MrrWmvBXwuAdAnVBthc8DphSSVXH4yJM2ONgPqIZVl0ATKY1QSSyQ+7IwT84MpFSQmoF7umwPZY0UR4ptHlu1AMBIM6qtQ3cdtCyKkEsQSL0oK+CNAE4D5AxAkqSL7P4H3m07d9/F8SNkKa3aufNnCFgvdKoO2eRtAqwM06EsEOc06qfGGuzpILKmhq9ZRanAKwixR78IWBKy+GqxdW0/iDVPp3VhUagG9SAd0atTfXbmpR/aIuBTAKD+0siMHT15GdB9nz34ln9nB+962K4PXLemsqB95Z8/a1OQCA3tW+zgne/GBq0BrBJFCZZrfrqfPYwTdbkLRAsC5K3RYQ27xz0psMuXXraP/O1/o2s9aa1NjXaU3Jk77riT/JmXrHvzVsZpzBYXF1E+tdjZs2edSiQBERFfXre3v/3ddt+bHnDjOIXljObRZaygTp44azt27rYt27YCivJzuq/rGPcZgNVq8pbmIfDmIAquj4668akxJvsmBX2vo6xobKqHNCu11p7N2CkWQgIuIy6oc3k5RVxXigynufkpu3ThIjAetk7OhnHSFpbG7croaTtx7FkA3SqrYvwvMQYDkG4xnJPihLu8/1f/0Lq27IVEWXH2fiI2E7FZGx64bMMQPts2tTnlXGNLs80tbdjcShGk5BF75KE7rRxC7tgRCCaUIOshrHbIS9rcs4XMiSJ77zt/kVyVQaz66uz9730EArGLc1y0T37li3YCS8NUAPAOxZKA9gJIg0psJc+dINMqjRoPwHKVcd8IKbx5SyfEcbVdRC01NH4dqzyvVTeWAzJmUbh47c13v9Ee//ZjVs77R7GTy3CsBPNFkLy6yiPMj0R8CTXSlL3jPQ9zDVPMAXJdUKgM9rNOrJORtfc25mDSJudGLRQF1CsgJB6lUaigiPwjcotQsAjYXpyfdwC1LOvKAdwbII03b96EsmjEaiGuqrHj/PznP0sOWSNqmBhE5IALtG+FZBIJpg73oaEJLBInIA/rHRguUjkEwScFSCfqoQN7d/G7cvvEJz7F58Vch7zyOvx0pM/MkDsD5s5y4RRNk1Pz1tnRw7gZQ2G3nfUpBdl5wN73/l9h3hBOw+eZdb7uG8aPSzcBSANwAnwvq1NfpCx2Yn7Go+aTCAC/gHyn1JEtlwgO+drlAPoMrErOkIwLIePG/UwEEiC3lFxZAPBgxGMNqM0WUGpeRRGUxlJwMQ5BgooxVrRk3Vsr7EBnBXZi7CfY2Xl4nxeAew2SQtk2iSVytOY2bH6VvDNflQ0ukU0EYL/EOSdQB8VQDMR17iJjAIwDrNNV/L0OgqQ9AtkyOm6+wRGrB5Svw24sIncvztSv7BrlpjBuMWxzWUcYgPI3aCGpJETkSNzCpa5Cirh8KCccyimJRLx4RAQ5uy8RGjKtE7mUE+XI+k/WYfrvnxBMqqW0ndqYnJ4i97wakCqGz9e6ndN3oXBkTp6GcO/nwXea5ogEa7skP6soFFekDCniF85fkHPFrrKBfavntp1Ws6Xdsqwxq1IGs6YIYN/wFLtMKjYKWx4atZkzV22W/LTAfALpFmpcMoX8EBBI0Fyjg/JoIpAPYVlH2rI1lJptaYnajtZSq4+imue8wqiTQpkJ5oXuvcgj+AONH13hDdIsI7mZPpc555F/oGqm1Cj2X1EIGeUZqaTKMXLfOcs5rwhLRyJBInJQ7b2ys8uRSFITQZJwb3RtHr6dK56IQVnoMRc1bhyBpHHrrO4g6xiXGWS+IpSlFBF5tYFiWfdjBXXyFGro8tqobbr1PvvEU1fssdPTEHU7LFzWyvpMNhrWocvsiStYxi5BYGxAeCizxw/R6oGAkZWq9qI0P5dyx6moqGkGZU8JSun2BvLnaktoEEGRujrKc0ecxpsNni2w16xqtWC0yaq6b+W0o7bB4qC6FMjOjfsty+D/9jd/bcfPXsYGkguHYHRlZc5Jfesh40esD3SGe5ZxGVuy2OX9yjuEC7R2xkg3+0VoOo5iZtIp8oIao6xrytQLsMlrjGRhYUkyQylL/hT81TJWrvPNDRbZssOiLd3mg4RX5tbM3BTrdB9r5gC5R9dsBTu5MPuxLttLTYKQ4llUTpXN7VZO000oXAqZBeHD8TOQXAFuWpb1ew013IbyzXie1LiWcrQAu9zE4gh7N882KJAWeW5YocHCZU2ypsRZ+1OQf/pS/tMa+4PGkxsLsrxk/clCHhcydtaxT5WlaZBmC51bAftRDWrGBjKLtnjCVoXFZZTxU8M42UXOJg8mzErUWijaCyGhRcj5eX5bpjngCI08S/KhlQIaRZOaGzRO9TwWD2zYJEv1WHGBDZVCJPHMtshCkJItqMYif0qJJwJp4gunX/e1PH/AfAXyFchXIF+BV1+BPIH06muWf0e+AvkK5CtwUyrwuhBIOrP4MfuTPx+yB/7zI9Z14oYC6aH/i733AI/rLNP+H03TdGnUe7NkWXKRe4ud3jvJQkKykLAJEFj4gN1kS4BQlwUCZENZ9g+BTYAQAptAmpM4PbZjx71bvffeRqOZ0Yy+3/PKTmw2lLD2tdd3/Udcwo40c+ac5y3n+L6f+75H5SMP9cydd2ap3Cwt8vDA3H9eggrn+n5e175iTol0EolQWvuSfOmhJqnHNm4+XcBfuL5cgiermoYPyf3f3y4v8+8ST9Eiue+T6/lHxRyJ4bksVbY+2ykjmVWGQMCt/KSvPnnuexBd7TGprMmVIM1ltxkF0pyq5bOoWsSXK3d+4ipZeyJznHefQiD9wiofhyTr2/6YfO7xIewiUuSDd1wlVxd3mM+Xtcmybwc/z1sk37wsJN/lOjpdxfKFf75EFttPViD1yZYHNsv9dSgwfFnyqTtQBvFvor7tqGue7JcuIIENV18sd62znqJAmmx7Vb71H/Wyj39A5q88R74JGeRVkm6TWz6W1yEPHKAj9bzL5N8uLzx1vvS/iQLpgGylZierxU68SK/xc915sqy5Xp7HNuKqm6+X2xdh0fFO7zOkIGPo6pGWmhVS+uweed4c6ITK7IQCDcXWXTslWuOQLRz7B6cQOu80FuukC4Kx+fI5hZap+4n5cfxEFZjUUPa5r3cirkblpft+Jy1X3yq3g+u//TX32j8+PmA0f2runZFVKAb4Vvut0/lVUEkOiQZT8w/3AsLiy+aXG0JpjHyf7du2GiCiukqD5MtQsdSi8BkEKIXsSAsYYCUIcBgH/HPyj/xULNpmASNcqG+WLVmGZQvHJODbrcb0dLOODmGhQ8ZDL6C4L61YyrGLSsvMQf3kQSERlIHePrpuLYC+fhQCB6W3ow7rKPI2AOEVmA4DooSidKzSNB3HUi4JEEg7ivPyyqS4bB5KniyjKlGgULuf1aJKCRMvtmN+iAH9UiIoDEARBGgbHGKik6dSQDeuRkDYIDGiXM8IVmd+slo0YMGJJZWCn0/SrP8AACAASURBVNOAOgo+pGHDNUwNBrD5UoAsDas8JdRSCWPuHWhH6bBX6qiT2tVlZeaTkZRCiPk05EUeiijt4iXUOeAgT+eIUS3MoJxpauyQFOzEcnKxTFM7MTIzrIBJmoek5xRHSaCt2H7yovp6+gFsCMtOy5az12OnRQdtY8MxOYBFmhULqE7A7akIgeizKfLXH/yELKheBcbhBFwflvrGOsLqx8mu8mPlVmUAdRu17O/tkV07XpP3XH0pWVbTMtDZBEHWQc2S5CcP/YiuYVJr4hmy+uyrJA+bNJsJYwe0Q6XQcngHBNEeatMP3heT+k5yk7YflA9/+JNy5TXvB5QC1APYcsaDcvdn/0GWrV0ry9ddJAsWnwdW6pZAuoaIMzB0gMM7mCQRYwkFaDhBnlMMJUUAm8WWxkPy6U/fATgZJRcoW/bt2W/s5YD2sCcLQNzkYLeYjfXeeshCVJigSy2Aq5uef9lkGLnIx7jhhhsgFqokNBkk4+cZWbJ8pawjf0kB0iHs+7a//Lwsm18m/T3tjCkKKyx6WrrJdDpWbwBOD8qrlatWGTVeV3uHrFmPmrasyCTFTEXskFYVBvQ0zREoekKTQ3L48EHpg0BRmx9VwvnpWu/CsudAw06prdspNWQquAD3+oZCrLt0CC/tZL8JIH6FtLT3QTamGKDNwVoKQr6lepMlnzWltmqaYaIcwEhwVo52Tsihw0flg9ddKCkuK5Z5TSjIsIorypRcVFI2A7Imy7/e8xV546VNcvn6ajl3dY3kpOYa4PaRp56QRzc/KdMQBNPMPfLdsYpkvWETZ4eQFMLKreQZZadDeGH1ox31NTU18vwLmxVZlxgBNMUV+cxb7NsmxuRr//TPZDFhkQeJF2S+WiF+7od8aWeN6znHkS661G5RFUSAlVU15ZKZBZFGAPsuLJ6GuycAJ2dl/cazyPQZBfQH0KQDPAdbwSQ6yXNTmLvMawd2X0oaK3nUD/mqJGRWtt6YAWNZ1P0ov1QJ5GH8P/zhD3PsN+Whhx4y2VK5qAiC2KpNTEyy33SzBzhNBsoYyicn4L4S0JpBNoMyQPe4DJRNTs55sK/f5GSlBfyyYukCWbd+JXOZGkBM+Hwp8tqW7ayxTGrzopRhe/eRj31EcgBtFUVuhXQpgTQXK9+n+etlXyng6xxwq5ZtaodohTxSkHPObk1t6jT7R9fYnALJ6AaMNRgWWoDjCpTHAOJVeWLRrDXWlwLYFgdkPQoaFyq1opJ82XPwCApQsr1msREdnkbpS7aIYxLyziEbF6WzhwPEomJWRasVsk2JArUWjaPIGA8y38N+aY4FpHUSizcICFUNDU+QqwaxZUzQVG0JYGzlerxYVaUBnC9ir01lfsSPNEgBQHE+vw9wfppmY4egDHNdY1iCjqCCwZjTKAWiXIeSDko9KDEdR6kS5lhBVAwYcTIO/PR4xpwqFLQOTHUaHDQXZ05tZOPzrXzrbUwJJPNFTefyeeZIJd2zrLxfrdxchljSzBYF/TUviGvjzc3kdXUxhztRgfYqWcrxZtViURkqDypafj6l4Ll6gTJ3k7K8klJeLGVrV0vpysVig5wIUedptVLjnmTjRqcZOKqYiHfx0NzRIz1HG6WjtRvLzahYuA/Ysau0x1DVoCh0aagY+79rZkxSHSG+J1hHIgvnZcmSsjQpz+bcec61sYY0l8cOicbCNyR+HGLPZCMpl6NKEDbEOESBEVmZKrBHoPY2nQVcs7HyMzaO+udc0WycqyGClESChFISSZs+plmDUdZ6BDtMJQxMXdXZjms0CiA+z8xWVaLofd9YkTFGEFDacKKKZxWDWLmmGfbmGa57aBBFJWNYvHiNoFmTHzxGlp97oaQVLmMfz6RhhnUOgaQ6tbGhLsj+UQh3MpDI5FIXvgjXZj5f5yOWr8qjan7iNPfHHJ4z8jK4Xwdism55IWprO88YSibzfMN9cQQpXd9okmy45K/FkVVqyDgVwWkplNWJYAP5gx//WJ7Z/DJkLwWFVFbryXCcewDj7tBrVPKH+jCBTM20wj5U1SQaSQFKqRSuPQrpnYxNaCbXT/ScyTTTnEcLN1Ql1i00JSg3GmV+65yZUeKsbIHMLFokjlIUs9j56bPcNAq2IXLi2tqbyItrN8pjzXhycuPWsXCggHMHuKemZEhWcTnP1mQfYXvIpxmSTVVpdlRNQp3CsFQxznmGsZ9UBROkJQGA3Ms7IGhGZJi8vXELjTsQR25IIN37J6awNmb6GLUZBOoM749rFpquDy7Ag9LNxnjY2UOUvJziuDbqrIpV9Qp26f7AfaqE+2Ah96o88rBy+Pl6LAkz1QqR9aUqJIfuM1gvawODHVL2ABa+HRDhySjqNT8yxvFCfI9D8nWz33Wm0hCV5pBuVJfD1CKGCliHS9WaSjzrfVMVngP/ufc07+SJwyUqkKhAogKJCvwlFUgQSH9J1RLvSVQgUYFEBc5ABU4bgWTA/J1ScNcHZM3hkyzsDLmROmdnd1yB9I4EwVsE0gqp//Kz0nn1++VTla1y/9e2i+fW2+SqthPHXCr1P3xEniy+Uu693Cd7H/y1PBC4TP79mgljD9dy2TVYvcXksa89Lc0X3SJ3rXo7tyiy/3dy0yaffPOuC8Sz5Zfyt8/65AsQSJUn//wFft69WH55++K3VDr/zcKs61X5+L+Nyvs/fy2Ey1PyET3m3bnyJJ8ffN/75a5FrXLvPdvl8MIN8oNb0+Xlbz4heze+X764rvstC7vbQ7+T976Sbuoim7i2pnny8B1u+eHdh6QSJc/VohZ73XL15y+Q4H+csLALyUOf3yyjWOZ9auGEPHnf01J3Mddo2yzXPDQxZ9kW4ty+jzLsFFXOhGz5HjWbR20u4hj/upnzhKRZ8PaEMte4I1vuozZZR7imxxzyha+cKyMEij+W93vvm2FMH4rJnVz/nB3eqUTOKYTbiZqsOlWl9c5j8acJpFOWwPFxOOVaUR/d9GSq/OAzawCgTv6aI+/++PhMyGMn5l5ZvXztK0dl+T9ju7j/pPl8BtagHvJMEEhFC3MBHewyDoGTh7KjajGe+Ck+eemllwxo6oeQOXb0mBTl5wASKIAj0kYXeEZWqrhQ9pRhE2NyMgDzB7v6JYRFUWkhqpuCIr7zJD3FjXLGLr2ddPlqVzMQ1dBEXErmr5CisipxA8or2TME+Kuh2ClqKwaA2YTNV1JsUhqOHAPQAigLOFFnTAIIurA/4igpKQCZ1dizLQNAzoJIosPUS3YKIKPfrxMOaAiQzgEgoD74SpzoeSoJ1dHeZTJSslFNebC1UdXDLCDxDBZjEc0EAqDwB1LJZyo3ypApwAsLCIf65KttyhikVoycJgUe43S3BzICqA66ZM+ubQBAFkO06ZcDOy4/XcJZZEEFAukmTyoJgL1ifgnkVY/89ndPoqTZD9Fzu6xeuRxiCmUL59GHrdaxY/toMAfUVmAFe6HJcWxxNJQcwEZBriTAkHLUNmevXmWsYB74+U9lEIDWlZouLV0AQgBYH/vEP0oBWUPJAEBT5AMcqztM53CyUa4sAfxXINlFnTY986SUV5Sg1qqQOJkC4wRaTw43ArxMyxPP/EY6ukckZs2Tv7rpw4x5OmDQJMHaIvv3vEE2VjOvg1S3DIH+WORow7Ds3H1M/s/H/14yc0plAIVBdfUieXET+9MrL8qtd/yt5BdXA/JXMW427PgoFDY5avWmnerG6ki7zAGK1DJRya15ZQV0i4/Kt+/9V8i4ERRdhfLwww/zJ+ODvZvH55dvffMbsoDrSqbbOxkgbQpwUMdM870OMYcOHjxMTY9hiQcaxFcMUHTV2rMkOQD8BhB0kFyh7obDUpGXIVV8XhE2eXV1dVKLWuVoU4t0YY3oItfnve99n1mHO/fslsuvvVrKUC91D4xKRk4ZCr1O8nvIiMCqME5HdSP19qP0qq89ijscijRqlk8At52O5lf2vCTPv/ykpPuSUZMVy769zVJJXtbnv/htFH2FrLE+VHCoC/pR4KGsykjLkMK8fAiJAvgatd0DIAYcD04wD7Fj2lXXCSA6IavJoFkAWTE9hgqF7mx3Guoz1rHa0XW2tss9//D3cs6qRXSs9wEYB+TY3mNGoVKyrEq+8aPvSQ9rcII5HoBgMaZVCrqp+g6VkoKayjZ4IbVUYaeKrrs/91ljf/ni66+zVsalrvaIdEJUJk1PYPOULfd+/V5ylTLlV49vklmCsqprVrJGURwysTPJqVALrQyyn0YnB43qUbO+FPZmyktfd5/UcawOQt0PQ7YNTfaIT229UErmpmaiZsFSDZWfnc7yIJ3vExBXVsY7g+vSv0+gANNmAt3PdP15vV7W2JDs37/fkE6FWBoOYVWnuUva8e/lONo9H4ZcDgEUKxitFk4RznGKfSGZc1YLJc0PqoBQv+fzd0sB2WmwbFg3jYkTQgqE0oC+H/vIHZDELbKOObZ81UpZv+EsMruy2JMgU01zw+knkJ7xFWDBheIHsFTVI6rjUcBTyS0FZuN6PcZibc4W6sSXIUl07fEzOwRInDwYvWYLYxwD0I6ofZY1KEnOoBSWZJs8o70HyenyF0nHGKoaCFrQbcgZjC59YTlvWZaUFrlQIHG/QIEAJI4tJgS85hY5UqV/3CnNE8lydMov7dOQryDF06z3SWpoCAejPtBcHM3agSKGNPaxXqvJNVvAzzzkAKWT6ZVLs0IW/612kko4BZUIBvgeBrTGlApCSXN1uDcZBYtSHJrXhYpQLfJ4HQZWhiBLgpxVYs3FXNc6KHmqr1EQG5jakEdctCHgFM5XQkgJarWwMuqc4yqlZIgOF+9J5r7gUOs2Jemod5zvIPeFMT/ET1GWDOd4pW5sQDr7AdPVThOViyobJrGMtUC6KkGiwL7Jn1FFDHuUJcsnRSsryNXJkOyKcnGyZibImZpmfnpZRwFIBTfrND7Kz4aDMoQqpfNwq0y0D4h1LCZO1pMDLsirhBuAuhVVHDusJtVwLSht+bOczKSKXJ8sLM2UkiwyhJKx+ZQxXh+COOVcGAPDgmpukSqE9GFA55ESPEp2kJemhFJcFVVaIh1HrY+OjxKYx7OQtDFD36sKMyVqwtx/1R4uNDlnlziXI6V7HPdu3qdkhH6cjoDSoJqLpARSlAyhmKpUmewOlCTxpFHTcGFDiWKUboNhsXG/yliwQn77er0c6/aJJ69GnGl5EmI/HkOpZWFPGsImUxUwHhfHUbKVQ0Y5L33+ifLsEEGZrOonzUCKwySV0niR5p6RkpyYrFjkR8WJxalrCtUpyl/Iut1H+6W2bUoWrb1UNl70HgrPLGL855z49JgReXrTJpozfi7w6yazUIlOeFb2LJommG/JPDtYIP01f0oVOH7uaxnYiKZwzuGuPpkhdy0Xwi6HPcvN66GNxKkTUeuvSwgiXMnwmOZB0YAwAYHuxbbXVlgms1gkzkKaKHmv99Xh0S4aIlqkjaaDMVRt0+S5KtfHVmCIUid7pSc1SzLySyU9p5hGB5+xmdP7tSrNlFzUNaT5VpNm32TtQPyFeX6TODl6oSEU3t0QcZMyiF1gCHtLfsvzJM+MkHeTZEkl04Qzq0pBJQk1c419LKrHhMBjJ4EE5dqYJ0oshnhGMsTWcUWgnqOdPTuVZ09aJSSXZ5xiCKSzUKev5lrT030Q0TQN1XdKHMu7MKSjm2aOIabrgbZWiSvJDiEVZa8bwyK3yzdLZlmSdKRBRPrJOmS9BNk77eyhul+ofZ3uq0pG658jP0kQSGfonzyJwyYqkKhAogLvqgIJAuldlSvx4kQFEhVIVODMVeD0EkivmXwfoyw6kYH0rgmkjdJ/36/lubKL5QvXlPCP4rmvU0mJk+zS9kNmbFaCStUub/9cM3F+VnRqbpD+7CdZ16DOIcHoJMWT/OJH8l3flfLja1CAoPD58ANhufMrl8iJhKbfJ5BGIFtubV4sv1GSKXpI7r37qKz9/FI59JUTnz9n1XeCKHv7XIbezkCyQXQ8HJKPfeZK2cg/Zua+yFT6/FYZufpKiK8TeUcnZSAtOnZKblPfpp/LR/pXyxMr608i6f6Undw7ZyqdqvY5Kvfftd8QWW9nCJ30vqztJ32envcfI5De2druncfi3RBIU5CHj8gjWUokmkQq81X36E/kgUwlEX8/L+rkc/xD43Pye95Wi50yn8/QUjwTBFLBwiwDqlkAvdTK6Jr3XCu7d++Wffv2AIi4UA8lY6M1JJXzKwBlAQp5rRVv+DSsmhTYAX2Xaiy8jmEHlulPk/B4WFLcflkEaaAd+kogefhHeX3dUWO9Fo5jsRZxyOJVFxgLM80FCk6OAzxwbICaNF7fiYXaQFcdmKRFag/sx8KMVAA6r4dRCiQ5vALHgYIpg07+RRJILcFKrAIQOhfSB+UBoIkBuQBTrHRQzwIUuuns7u/rlgN796D6OGqsp1JT0sjFKUQRkmvsqDSiYM/uHXj1j8gFF54HITRANlM2GU0LAH/o5EeRoO8LQzypssoD2DCuhBbgRi1EQ109RJcCc5qlASC4m4yerKwsqaio4JoAyjmlkpISmTcPSz0AZCWwdu7agyopW0qw1YuDLEdQ26i6YwZgsK2lVp787a8ArsmAAd9QexjtxvbRYazZN+EQqi+67i857wLxoTyqb8U+b+cuyAS/tHWNENR9TC686HqygN4DaYYdHoxPOyqbZcuXyjwASLXjUrxpanRcGuqPyJp1q7HzCanRGtngQzJJRs9UsFs2v/AUWVCj2KsVyyc+dTdzIMgwhelY7pCv/8s94qajfv2GJSg52iFrbNLWHZbdO2tl7fINqLIKJL2wlMZ0t+Rgj9cNGVSGdU5aWj4qK3K2vGrRw5SibmobpiCdEmRzllLkuEACDJBDpcC/qo6amxrkJz/9EbWbIJtrCEA+EyXVcrn22utQIAVQhcwpozSHXeutUR6ao6KgL/gscywm3/7md+R3v/utLFpYJZdccSW5Q6mQGcny6hO/lsHWellckSfrVy5BmeOVXvKgNOflt5uek27qFCD/4bJLLpMCyNHDR48AhI/Lle+7ERsgMkywUwsFIcLoDHeqOgviT23npiZH5M2tr0sZJGKQc06youoha2Tr4W0yMj1mLPHaWnvlqiveL3d85O+Zz4SvM98PHDgKubgNe7l+k2GjNngKzH38jo8Z5UxeNlJU6qRzoJZcmBFsHVPSUyQjeUYysBJ08t9axlGIFSsAolrhjQwMyf3f/LJ01x0QO53gn/qbv2YCYA2U4pUAmUaPvvCsPMW52lhbY6jOjLrLm2JyI/q6Ok2nudqZpRO4vnbN2XLFlShzIdDyC8jT0M57wLlDB/dj8TYgv/jZj2Swp1c+eseHITGLJTu/hPmQjYoo1WQZ6XZjlBuMlVpDat5LCLu6VFX8QdpG6Sh3MIB29o6J6VEIvAasEV+V/Qe2cj6TZLioroT8JcJy+geZnywSOwC8ne77lrZmY33nQkGWk5NtbKAGBgbMOS5EgdbX12dqqvNdFUgVqBc1ayedtWMHjG6uoxMfO7uBYdYBAL929tvoUB8fHYEg8argSlYtrZENZ62RDIjmIQhlzd+68uorUCAeRDnWQrZSD9315IKlYOm2boPULFslPghIneM29lRb8kmdGafpfvEKJKadOpgufvaKELaYukfb2K/sXIOuq7iC+YC/J2zBjOJPFR8KyKpqScV/5BkZCy80BhGUM9Oq7IBMKCz3oIwrZz4fkP5hUs9QEB3Drq8rMoHCzIWSzmJIh/NWkH1XxML2KQnD50MKKEmXwr41g+Vdc19Mjo7Y5GDIJ/1YFY7TEDDJPDSWeop+A5Jrl3+Ee03M5DORp4QarIT5shqipLhnVFJR3GSQpZemNAVswjR7/ji77wjUzxjgNFwJn6UkFBek7MOcGZtRlWpOVBhygOocp5AA33mFi99DzWNfp3lGc1lIVgW11X6P42sajqqWVFehJnWq2tW66TxGsGBUINqKZFfiiW8VSBjFF6/ROk4wlwOrqiRlY430Q6wpOd2MwrGzv1/6uJf0at3V8401ZmzyuPYwwHkkCUKa9SFugPNiyJ3qSsnD2s6Vnya2rHTCBDPMGnfquQCUO6i3nZyiJMi9YCeWpEdapa+2VaJ9gPnBMOTuHPlsMfd9rg2yxgZZ5UcdYwPM91ogCsm5qi70SmWRT4rT7agJsSODAHChznCoMoX5pQRLkpLT3LvUyiwJKzEF/2cgSJQ00gYLmyq8tO46AsdJS1V5wTjMzXpep4qQON6CkSD2lhC52qhhyFtVK3GOKmBS/sC4Keo9QjkjtUmjeSDMvFF1p1q9JrvInUt1m/vzBHOjsz0kEyHy9FArTkb9svsQNrUOlIB+SFBI90kI0mlCvTrHIdHYIyyQT1YGTc9TiYo4VmnT5LtFIVS1EUGzhdzsSRmQL9BPsrbGL9XwwGl+7lGuaZP/aHPnSW3HrHQyv6dt6XLzhz4mzgwIYw4YpcYWSIdZ/tSmhu98537pZP1MYQ2qhOkM93/dw2aZA2H2WrX7U9u1dO4vGXa3DDd3iAyMSQDbvkxe70K95WG9pNGFgaEbdaBmrFub5gdBHKnN7xTPC/FciGUsXd1Yx8YD2RKhiUK1VxGI70ny2foGmlGtNfDM1WOIcORqnCczfVYJehuWdZnih/xOUXtWnmWSOHaEzzIWcty7maVmLo1NTrGnMr9UE6YuiElThqicRYk7zD1hiv2ngz11Wq+ReRSFvJpAgRSa5bkDe9dZCDNtUIhxDCXCk4x935yFZIx7Am8xc0o/W4le/W/z3KA8JsonH4Syl3mTQoNFKT+/yJMhF9JUUlKBzQAvGn/yNZkdILMKJa0jNSD2nEzZQcPDKPM1Qu7lCMrdXkjvtoAVAkmkm39YjrPZG9tIJUCNAk6dIeeII8NL8zX4YMLC7jTdwhKHSVQgUYFEBf5HFUgQSP+j8iXenKhAogKJCpy+CpxeAul0KJAArsZb5blfb5GfNVnl/BsuJ2Mo9Q8TSG8RVH8egfQWqXQygQSx9LkjJ9c0V75qrO3mvn6fQDL//SwdeG99qXXbCmm+9w8TSJ+Tc7Dqk7cJpEUAd/s3y7ce7ZEgWRV33ozdnrqEDB+VBx7Anm86XT54y8VyafHU2xZ2v08gnbB4+zMIpLet2eZOev5lp5JrpxJIb5MtG4ZP2Ame9L7TRCD997H48wmkSYjDv30llSwkVbad+OqTJ1Ge9d9w2+/Z1+nv/ziBNDc+lW9bCM412r5ttXiCED19S++UI50JAslbNJdGpiBpeeV8ukjj0t7ebjJ+fADRGiSuagENGlcwex4qlQD2H50obopKiuj2zzY5SXu3vAl5FJEsFDDnnnU2ILhXyooKAMSx0AFwam9r0kAO4D2ADSudoRuvIvsGJQNwwwjgQhSgxkYnNC2i0tZ4GCs1rHYA2Y4d3g3Z4IZcAbDEfkSBnrACng4fgIMHe7012LQtl0Bapslu6Bugm1hBXwBfF4Dd+EiP7ERd0gnB4sb2S63AFJxSoNlO9/GylRvJPEpHMTKF2qVLeiFZvBAe9c0tgN1+bP0qTAeuE2WUWqSlAkp7UEBE6RRuJEtmP3ZKz7/0sqxfs9bUKw6YmY0V1xDZLtOAgpq/4iE/Z4wsnWSyE5YvxXaOTl4rgNBR8mPyigrB//h8gLhUBacBTiJ0Q9vo5m9tOiqPPPJTADUAcsAtVel4AIjV0kzRiyg2YKuWrCJfqQwSwyGPPP44YAfdxgRKv7GjVi6GPFqyZLUBSds7mmTl6hVG/ZGNusRF1hNxAjLc0yV5ZNmAfUGwhMmv8aIwGpbutj1AUmPyxhubpRmCorF5TJYvW8f5LxUPZF4KgOhv/uuX8sK2V+Sya5QM1HwLgXiLy7ZX9wOoumT5ivVy1U0fhEQqktyCfNNx34flTk42xCGgqJeuY4cTdZdivCAys3TeK3io3feapTBE1tA4JI0qrvLyCsw81Z9FIRqDqF1KS+dBHpbN2Uwp7krtkxSYBOiBH+BYmt+gIJfBjbEpisn2rTvkzjvvNBaBGZnZMm/BEmmBADx7yQLZ8sITkKH5cu0VF2ANmIoqaI+0AqolMR+ONLdBKA3KB264SRZVLpQ33twhtS3tkpoPaE+OxOq1G1G5kbuCVVQyhF4WGRn01kNwjEoIC8akoUE5tH2L5GenYls0Ji/ufZWQ7iQZwC9rCWTbV75wL/UgmJxznsaKp+HYEbKt9mOD9jjn8YaBrhXU37D+IrnkomvlgvOvVW2EvPLck5LEfMxbuNgogapQOKGjMSHsJsqE69cQdR3rUSwbD+x8XRr375Q4c33pvALsl9JlYBT7K+Z6A2vnzq9+Q0prlkgm9e7sRb0AqFdVWSkXnH2eLMfyz0/2hh/Fg2brhFGUuFiPEQBp7ZJ3EzgOhogd3wikVpPsP3RQ1qGQy0ep5GO9ZbJvhLDbcvuZWSx1xfU1gkIJUrgnjX+BHNQ9gK53QGYHJK1izugzeH2/1DXtlddefwrLq35oWxQx7FUuqw8QNCK9vf1GQdmNxeOx2lpIonHOdyHd5+lGPeQFIFQq0Q9BrQSz2loqGKgKh9LiYqnfc1AiKOsuWrdRVixZjhJqSn7z2OPG3uj8Sy6Wbdu3y15I9QlysjCIkoUQw+ece5bUNdSbjKxbbvmQzF9QSVYT6wdFw+DIgMmQamrtkvMvRYVA+sw0uVlOVJKzqmaxzs3n0/m1t6RqjniAEFAVh8ly0hwS8zPIEebxjGaWKEkzJ4eYU49Sa8X041alDKFGFKlX0mfWKVMo3SIeAN5AWDZeWMX+ZJHnntjGsdOlsXsWC7qQ9FrHUc5YGWOnZPtjcuGaXNY473dyPAB5OwC5qk3c3GPC5LHV9kTl6LhN9oXc0hNzQSBhN8dcSlJlC18z7APwEOQVQR6YtYt9JyBvNvek1QD+y8ZmxN/SI1ncDzxc1yRA9ziECNAwMXlUhQAAIABJREFUs2LWZB/FjltMGcWVXqOhkeeueRYyQH+u1q2qKoI6EDQKfMcZW0WFIZ6UvtD7DIWZhb2YZv2hszD5SpjoGYLKNFMoWaSkoBLWRnWkpJEeB4DbmKspRUfNOew45+lYgHrlsnViK82VQZSF/Xz3cv/sHRnje1T6+HMIhWMMomGG+T9BIVR1a0XtO2ObwpoQGkuJNvZvX3mOFC6rkQJUfSklpRLjHmCFfFYCwcIYutn8nIzztNqaktPVdqROhlu6ZaS5U2bHpsk84tyxy7OpgkfJuhm1YUP9Qs3tkBxWQ9RGpSDFjuIvSdYuKpJMAngy/awf7k9OC0oVSAILdoBJ3FPnBm0uE0czxJQMVBs4Xehab1WH6pchaAz7cFwFpy53+jJIpCjvV0Ww2inG9Z6gKhper4cx+Uk6r/U1zBe1k9PnFB0xva+rBaY/xcn4TssIjSyN7djU9kNwBB1SECiWnmas/YKsXrK3Zl3YZaI8GUXB2MDvIzSSTPHMENb5AiPoJTMnmRycEErKIEpGvUFOjDEH03KwAuSpJdQtK6pdZD2iDnI1ce8ml8fmo7GlUvY0RmV/I3Sml3vJTTdJUUUh9xCUbxChZikyJ0ZRdH7r3vtk98FjECuqbIFsY94r2aZKK5vmz2EblwqpPU2+33BLp3ggBVN0z2O9pDIns7Fq8+nahVxVEjNOndRy2KFKZe6ZQV1vND3E51dDNlZwfpkQaB5yf6ysEVSVNMuMDvTIJER/b0+D9ELSz2Izh2aV/TfIM8ckSnOP5NNUEchJo/mjUuw8e+jeP2cqqDl5mnOlNpE06rDeNUvKoplpqsLjmSVZbSUhyRpah+TZHajA+iD1eHZLQj01yj1oBnJulj1iZi5kzDyXxZU8U6km12ZTCbbat0KuGpXkccWfNgDoPhrE5tbOfNA9y6qqK7VT5urKqPEVWA3W8Gy3flUN6mGsmn/xrEzXdokDlZgNRZaltEjq21Be8bwzjE1ue75bGgNJ0pJCwxHhamOck65zF/uXHTtP1d8pcRSFDDTRcYyB1r3159heJ74SFUhUIFGBRAX+1yuQIJD+14cgcQKJCiQqkKjAXAVOG4H0ThlIalv3JxVISwHuq09RBJ0gbmR4v9x7337Juv1WubTp5Fydv1yB9I4EEgqkn6QdVya9w8R4RwVS+/Hzfuv1fw5BcTKBdOKNE9L82FPyD/3V8uDHlr6luJpsgrj5j1Es7M5528LuL1YgtaJs2oyyCXu9VeFTMpVOnMU7E0jrpfN77/C+M0wg1V38EfnU0nfOQDLn2/+G3HVfq1zwmZMVUvz8LTXYDcet9U4ezD9jfK4blS9+pV5KP/F+uaW46S2y7/9VBZKzGOAfUCYfVYX+uWzZMizrjkJeNEsA4iSTrKM+lBiqqlAlSAqqohxymHbu3mUyPy69/HLjzf/qM8/LYPeA5JA/U7N4qSxYgNc+qHWB5pEAMI2ODQESAi4B+ApZLxvOvw6wABIIy6cJAGzN/vGTr9HdcVhG+ztMvkMcK5WurkYIE/p9QZyHx1EAAZ45yBlxkakyAmFVWblcFgGgKbh+rKFRamvrAZsAmCKASARDqyWdDasUK0BqRsArRZBabixOZiAbrNjeqZ9/xfyFBEd3EHxfKtFQULbv2ALBA/mErV8MEMNL8LSSTZoDpWDgOIBDhPPVPKXBsSBkUxvnnkr3cyp2fT4Dsk4CzuSRVaN2eGp9NUGXs2YiWa0p5PCsppbkMKDsyC/KkVzIBiU8wEjIexqhU9+JagsgKTIij/76p1J7bBekCUAd3fxOvGUU4FJlWBQANS+tUKoWLhU76q9h7MySyXdIdqVL32BQUtIwdIGo6kENEaMTeO2aFYD+hE4D6JsMdgiFCZQZhUW5Jjg+BHHjtHpkbLBb6o5sJe/GIQ0Nh2Tnzt0QUkdk0eJlKNHKpAD7whyA+L17d8sjv31CCspz5dJLyAYCfGtqHpe9uxqxVEqXs8+7XC68/kZx0u3rAcDXfIa2rl4yk1qkgHnlB+BKhuRTIH+GE0iCYFTroAm6oAcgFTsg81TZUV5eLgW5xcYybU5ZAWhIt7wC5NoVDmvHmAxyPQOG4EilIz/CHCgpK4Wsy4NQRI3CHA3RpbxrO/vC332GnKtBcWLtpzlaMcDIJaUFUkinuAeAtKvlGOdGCPeSJVjocP/rH5BjLayH9Az58Af/hjWRIy+9vEW27ztIHoNdcgrnQaDlYQNYLRlY5qjKxhvAMsgPlBXG7hAVkotzGO9sY5ABi4fb5VBnozy5ZasE7ely6+2fko/dcgegKGOAiikaBrQPjsnhAzvls5//tExDIE6Rm6Ggq5sMmaz0EiwIzwNsnZHnnnlMFi5bLIs3bpSKqmqpROVWiDIrE+ULCwhCMcQ5kBnhCBjg9sjBXbL1hU1ixR4wPjkgG9cvZh5jvxbIkRfe3Cl+1EJ55ZVYTFZIFpZ5aYCYySj0nNp1ruowBcQ11J315QWsVjtDzTKymrwYLMcYSxrB5XBTlwyPjZr9IxXQMY0J7mUda4d6CIDQhgpvAgA4mfUVhxyw0pWu+4mqZWYZuziWZ3aASs15SkapNjhOAPt4jzz9zMPsCYdZI3SNc94WSI4QksSOri7WV57koiq0Y//U3t5tcr/UpkkVSGrzOASRp8d3umCqIBWcEG+qcIhOhyU/PYtMGJekALDaGPOpyTB1CUonWWf/fM/nWEup8uYb2+TgvjchmTtMmPtCVGwpvO/5F18y5Oc6MrE+/ZlPkr1VL8888wTqPK9cfNHlUrFotcyglrCxh6h6QgluT2DZaX+83FU435ClSlkoSabgvVHz6ZfaPGGHptyQ+TL2U+xmCvLrn5BOMB9cRwQVDjZs6qdFnsh4nKye9DAAtFVWX76czDPy1rY0cR3pKC2CMsr4dcRHAFUhZJkPJZnJcuFZBaxD1DRJKBg00wVtj7GlQ+EUZn9pGJiR+qBTdo7yXvJiJiBdo5ADSSiP1HpPVUNR9jglcdT2TC1OXQDKWey3iyEZVmskJGqMXEgGL69HEwlkDIGkOTJA8NDIJj/FmM6ZDCSF5+fySvTyY3pMBaIZZ1WM+rAzS4PF9EOCqIpHZVg6z7WONrWrgtgKc78Icu+ZoD6jfIKSSCZDSfUWqvhQIpQaK5GkJBRUDn9C5CjCrGSVEnPM/0HcVR0bF0vGskqxqAqO+g9DGPVA3o5jwxVm/xvgv7s104t71zBzZZqsKfW/1Ku00FSh5z7jwPKNss4oc56dB5lUJvPWrmD9ZjPPHEYdq6vVTfOF2+kwKksl+Caxme081CA9h8i56xoTD359LvKAkpgrqjbR9aL2oaoPMkoqrpfkH0B07DBnx9j3UdJmO6U8zyPz8r2Sl8nxWTAW7k9JND5gPmms+wwNAplgvOaMlZ8SRBxbFXBsEmqfOmdXqlKOOYu7CH/GWUfIsLj3qZWivv3EzxkW2EQ9nCFGGaswe6qqIq2QLaouzEAVretbLWuHRsPS3BlBSQixEfFKhhXylOzCGHtFPJbB2LklzP0nlJIttdPJMh7Il0HWfj8bvo59Og0E6WmQvmQi6r6hWU2To+TsoKRMR5UZhUDKdPWjREyWrJRO9kK13w0w/7KkI5gvz26pR1njkYuuukqu+sBVEKFqiqgaNlROSohxHd///g/kpVffwIYQ1S/Xa4UIcUL8BLxpHM+DQojcSEj8GOpXD79LIyPKD4Pho25+vRdotpsS7UqKUj/0TTQzeMy9fExdAnOZFwsXSqy01Cit/DRtTPPMMDTDDGZthieHZbyvU6bJdBsbQmFqH2Ou8ExBzl4aNm4B3wzkF4q3xQVEsHJP4/6nmV26pnVGR1FK6yrTPQeWjk8fYe6EjAp3RgkfCBiPFaKofUL2HRmWX7/eJfsYj1GINlWSd6LAs7FmHMy7aQbbguLcj4pWyc/JsXFDEiazZmyQ/VPcb3Tcda7Y+EC1KVYV2jD3ZiuNNDpXI7zPzj7kRj1VCgF7BffkDJ4ZL1xDkw3ZjfLsbpnafkSc08w69vok8gv7eA5o6e6VjgCE9jy3HEhHPUaDQxBCPK42lax9C3uOZnOpdaXa1s2ZgLKONf+LuV3/852nfS9PHDBRgUQFEhVIVODdVyBBIL37miXekahAogKJCpyRCpwWAik6KFseeloecG6QH/91uajF259jYSe1m+Svfp0s37yH3B0UJR95WOSf710sb35+i9hvB8TP6ySv5yWJ3vzHM5Du910sD10/BeD/xy3sJrc/KjdvyZvLHeIc3ykDqYycprpum1QWp75V7z+WgbTRDwHUNCVl80ZP+vz/bpH2+wqkD048KrceqZQHb4cp2f6Y3Ly7QB6+ReRbX+mRCzRbSPaTwVMnG/9EBtJhspXu9r36JyzsGjm3reL5xK1ySwB7unu3Sud576BA2p1HdtC5kqoZSGYsqmTLO73vvxFIJx2/+I/YDZ40g//QWBg7Qddl8uPrU02+1Zdkg1EGvf3VJ8/d94TsWPs+MqXeHiPze1Rln753VG47ST329vv+DALp6iG561975OovXy8bh1+Vu/4NMun3LRnPyCo8MxlIvmpyJSB7NOBcQYjCnDwUQYMAL50msDiV/BC1EZsHCKFAmnarD5IjoqHoqhRJScNeBWuiKJ3U2m1aRDd/fn4++TfYVdHKnALYEMZybBKbujFs16y+HMnMr5KalRcaecQUwP90cJgO5ilA6hk5enCHTI33YZ0FuAZJ0w7oHkBFMEh4+hTghxUQ1IFVmZIvNizxFAiYBUBSMEqB/i4UIybAGWBbJTH6T30n5xGDdMjFRq1UM2TodFVQMkoHqQfrMaczQ5aQRVaM3Zo/xSVbtm3GQmyrOD2AgBA1yQBLMyCSJgdBwUjQNbXo0ZppTkFvv1pY9QFeQ8LRfavdsW7A6fR0D4QSAdZhVDSAkmr9FQgUSX9/ECu7xZJfWCwFRemAJHas/FzUfYrwc7qcAa9mIbIs5I488eRPZO/+ragBAOMAjIwVlHYBE7jtBmwKTczI6vWXiCd3AZ3MPrG7AzK/aqkB6aKAgmAwBki3c72pAEN+utQ1DX4US5jhAfIOsP8qLS0WWwrdyhrsjm1ce0MtKopOSWMMXABGv/zlI/Lii1vk7nvukXFAwgD2bsVYJ9XVNpDZ83Xyfzxy800Xi5vXt/eH5NnntpLpdK6kZ5XL1X/9USmA1CDuyFg6TUFybXv9BYmM9gA+BkxtRxmrMYBAJ0otF5Y9re1tsufwPunE3ikMcFReWiKrV6w015Gem4k1GAQTpKZ2tDc1tqFua5NBLPVyOKeb3/8BLA4BFwGllq5YK3mBAhNK72BMYlhtTZPB8LMHH5D/evJpQGFASRRXAcjIKezJVi6uJNsmSzauXSpDkFczoSnzGa+++rL0DPbIh267FSuyJRCZU/Ljn/wGhc4IOV7zZSn2ZNULl0l2AX3PBJXPWiAmmHtJGhYeGWBeAzYBhAYJ7R5oI4up6aBsqzsi24/Uy7mX3SSf+6cv003OmAIs9o5NQYQNQbrQ2c5YXXLpuTJKftcwYHI6pMvG6sXkGwUhCCekH+VCKAaID8jsxSJvXuVSLO7+ARDQB8ibBaCNamKs1yjWQgCU7tQU8qza5fHf/FImsHS0YNG0culi2Qj55A1kST5EHV5nkLSQHNryz0QPQ8wa8P+4/ZSxRzIkxZwF3bRmcwHeWgH/rBA1CrKNoqAaRGn2OrlI89k31PZNO+kVxB8aHBErdkXTBK7HAeS1e35Gu9bVY5DjZjCGqhpSGzMfa0LxfCU59DWaU7L/wJuy+eVfQUZ0M79HAZLVrkltL7shbUOycMFS2b/vCKq8ctPFX19fT25UGWtrCDK0AZKK7BLmYyAAgYn9nB1LqhFykDzsI24bRlBcQCeKOwt7wxQWT6psmFdeCnlJdhVz2MMcb2tpkAoA+0GUVm/sPIRCr8sAjCFUk2mpLqztlqHWqzavW7JkqVx+3fXI+2A9NCmeubkPi9Bl59112u8SrxdVGKWdIT6UfNEuefZFHJ3Mvm3kD3wZ5ZUhUxS452+aJaIKJVRrStop0M22LbghArJHpdc7IufecolIYYo8++unxDuZJUf3tUkre74FULkBYH4GNiYT0vus5cXYerFn2sawu4IV5xh2QGTV+oQgfeMoPo60jkvzeLLsHU2m+x9VCcB4FFupmSQILjaJKYvm87AfMOd03ikd4eIaAhCrpWTeLMK2LLWtR8oBkjNUDcIcVSVQROeI5hsd/w4rOWnmqcL2+j/mKz/hLmJyolR5oyohB+qCVPbSdGrg0mwe5TQ0e4nPTWbfNuehx2HPV8JnnAyWYdRE0JOonrBSY0EouetFqaA1I7VIqSPOCaBalVA6f5XO4e/jqHliq5h/NRXsueieaGZQRZTmlXW395jcJfONEiMEYN4OuF+H0rFzkIxArsPC6yPs5ROQMWqLRzcEihqVGqoHo0dcFaVStbxGMkoKZAZLLguqRDfkpwLxSkgI9+BgB2R7Q7cEW/tlmny7+Ajkj6qHmPN63g7qqsopVW4pg24gc7UiREGjlmR2SEUHhFIqvo+FmT6eg3OlLNctBanTEMU0IaDc0dckxVDhsM6TqKW5dxkiScfzuAqJzzOKLSUxmazc/fg9Cppp9ooZ7lN8doRa68/VdtE6pRlV5GlxhGns3lTtohuEuW+QnxaZRSeG9WaoiyaDCZv0DkRQFU+Jj6YNnwW1K+8J9qNsnqV5A2u7SRpa3AUl0sLp9bI/dbszpIuGAA/Wui6eaaw0nmijwhDNDKMj46gPUeRgw1lTs5j9YUzGe/bKwrJZKSsYFW8yWVHsnSnZNXKoJ0teerNdxsZnpLCyXO7+9p0SRsmVbMGaj3N0JqER5bp3YXP7/X//Cc8tZDXZvFjdeiWTZpX4SFS6WzvZs3rJ94pDfkGscN/Pwvo3jf0qmXG3Md5O6uDgPm9TSzbUZkq6RlFID0EghlFjebDrtBWgLg7wHBKggQNrOlsSJJ9jkr2VbCHUY+P9rRIe6GXtR2mqGCL/EMtcjpns4PnKPSUVNYVSvrJSknweyCOseNlTob+4v2l2FmPM3zXlLKa1jw8aZe8sGUOGwIZYTArRTHNsQvbsn5RfbR2T3YyNnXtVF1lLIyjudI/ya0YjZOAMNVI71fnlFdLX24t6fNQQt/6UVLNXqeWoPqO6IOIzyLr0QAC20eg0PjjMvJybUzpHU+FbF9CwchZqzzLOJWMsJBevPo8HIZRtL+0iP4pnXfZ6N2twGkZ/gGeIzgynPDc/WV7zTMlQCtZ/qqriGVef/6Z1T+C6VUGvz4C6kehnGaKU/bbxwddP+16eOGCiAokKJCqQqMC7r0CCQHr3NUu8I1GBRAUSFTgjFfifEUjHpP74WeVX1sgXbl9j7MROIVz+iAKJV8pz34N4ao9J5WVVkvXsqJwP+F9a+5J87qEm84+/0rXny1evL5fgyaTU8CG5//vYvE0A+hQtkvs+uZ7PPTWH550ykMznQT78sFsIwYXp2BGRGw3ZMCV1j/1OvrRjUoLYL2y4+mK5a91Jxmgnf/bx6+3bzuuf7JcuOjznrz1HvnB9TH72FoH1pwmkjy/qky0/fFbub+Yfyr50+dQdkBZEX/RBJn3u8SHpp/dwzXWXyd3rrKcohibJaPrWf9TLPmqTv/Ic+eYNleI9pcbvnIHU9/Kj8plnyeXIWyQfDByWl09kQZ24Hr3GOp9cgu3F8xMOOf/m61EB+RjLd3hf0c7fy0AKy6FHH5Ev7Y7I+beRgdX9B9Rip8zgPzAWqIu+eN9h2Scp8rGNbvlh//xTCSS91od6fm8tqIUgaqR+frdJ87BOtrU78dI/g0C6tZDreIzrCAECVcmG7mMyihrqxuGTCNEzsgrPDIFUccl8o5xRj5hpOrwVGF62ZLEMQhq1Y+/hA6CKQBR5UdZEQNwbGproLg9A+kQMgaL5RFm8vwSrkElA+AIs2bLycqWkvARQAmASKzLtRh3ldwpMT5GBUVa1UqoWbQSUSpaRwS5IE/JsfMnS3ICiA5VBlGwYo56gK/7IsVqyiHLoUgdkoYtaM44UrFVQXLvpXVhMBWFJBgEkggD+Tg2MJiupFwBCv/0AQymAHymA76kQH+koQ2YBB2Lkgzi0yxcSKykpRa658kOSn4sdWXJctr/5IvZhW4yHfzqWb4ooRqfn7NU0nybENamKQDtgpyaBKwG7OzuHAUmOkXm0GDVKpiGrFIAKpDgg3gBbIBTKK6pQjqwjsyXIeWZguZM1RyBBFDgAKtSKq7+9XwJ0EfvdqDyCPfLKq4/LHsisWUBDztrYBGln9wz5AQqMJsWTJbNgkdSccyNdwpUod0IoxCDwAilz5wgYpNlNCtQF/G5ICWrndZjsjSYAdS9d3QqoWyCQ4oBAgx2NUn9wjxRkqp1aWHLTM1F/jck//tPd8qGPflgysS30AqKX5ObI82QDfed7D1CPcfnIbdfQCJ9FeHiPbNtxgLyYqFTXbJTPf+OH5DylCZiM+MAEY6hNtr+yWd587WmpxjJxGPByDAWC5iSVA3iNAQY9u/kF2XsYGzyYF1W9pUN8bFi1Ggx+Sho6WgFDXbJ7x5sygTXTOevOkg4Ip66eVsjLQrn8oktl04svSvVZa2WMet5z578A9lmlsaFOGo7sAexMk5aOZvnm938EKEtnt4eucYBpn0fD6yNy/TUXyl+RZbN722tGjWAD0OyBdCkie2Thkkpxo2Jr6+yT7/37LyE9PLJq9RpjpeeGuHOlZALmomChu1qzK1wegDgEdxFskLw2N9+z0lW3Rza/ukl+QYh6zrwq+dZ3HyTXyi95gGEjEEK1Haj9PE7JY6y2b39Vvn3ft8mCINenD8C8CHAeMHiIsRtl3qlSweK2mywmO+e/4dwrZPVZV5FvlS856X6ZGuqVKBkT2p2dDbmQTnaSLzNF6huO0jVPXVP8gJEOauwHqFMgEPAeIi+q3ezMG83i0GwOY4F2PPDBZE+YXBO+aKP3cG5xtbBCsaW2W1PMz1mIp47WPvnud/9N1qxEjQgxlYEqzAVJ00O22BS2Rd19rUaZGGYeRwAGp1D0uLHp8nJeqiKqmAcIjipKVTR+2Mcox9VMrLb2Znl56+/Ij3kOsBGqQ9emZqLw+8G+MUnxpDFeKA1UvcB+1UN3ueas+ZUIR22n+WHJ7Glp5BFVkd80zRxXcmU6CNmGIsquADUg+wyqpBFsB5V4dUHwRgA4o0b5BqgNqalquBhkWlNrD7aKEMlKREB+xKJj7KOzsrDaK2dvXG/A+GuvvgoSBQIFEjDMdR46dEg+8MlHT/td4qk8nlf4MrlGILOav6MKD6O2UQLp+G91XzWZHobknHMSUwLGRSaMk7FLQkajehc37w26gxJeZJGaO95Dxkmf7Nh2VKaOWWTvtlr2cogC5tAIdR4FfFZ3wIvOroQ0hASwjIkX8tkoBiCQ1BoshHomCmFb2zIp9cMO2Ttsl44J5g8KmxnUThFoi5iSi3bUGlioufB9UxJDlWlOlBdZfBcD3ObQkOBmnZRxQykC1PVBNCQzT7SBQYHmMH9GUOxE+HwlrpQpVvVCEMKUUUQ9hIJF66IKJVMTO2C8VdK5dqdRw6CA4zVAxhgPQmTqz/nTDYisdZvmNePM3QFIkWE0J9CY/L8C+g4UIcm8B3JK7bb0WErkmbAvLXSSDDu5nsX5klJTLhb2khhMXTLrXZsiZrneNsjLKe63dvZDJXAt7HXTEC3t2H++go1iB3MyhlrKwTwOQr5GVMUDqTTNucR0k4c45+Yhzrx0yV0wTzIriyUOEduPotHNPTBAho2fxotZLN6i/ZMy3tErQ9jaTfWPcC+AsIVUUTs6tYe0qPpC7eYg19RGdIYa6rxyMO5W9kobFnfWCPlljJzHOoXqdFJyAxapKMqSeQVp3DvcohyiHVbWAkFh5fqVWDCWgkoas0jVcsyiBBPHiNvUio26TXPt2LDOcr+NMWYzqiDmOu0RVIrcc43NHOVU/kznVxxySEk3vT8Mto3J4DHIiAnISJRvhmAmD87O9aSTI+WKY3PbCOFjCxD1g00ZahkX1pc93H+bIBTbdRTzaUbC/myYa4sYbzjsc7FKG+6nSQbV8vJVS2kKgMCaoLkluVsWFk5xv9UGjxhzOyiHWjVjCLWsKmJ43rjr2/8iKYVkv2ELZ9YlFVMCaWJ8WH76k5/LwYOoJUfCfMaIJEP0WwZ5XuBZTBsP/DS/ZNKkksIcL3KguiEvTjOUHIQ2Kj2q4+NCQQfTgS2fTQZZ25HCbElZjH3nkmrJrZ6H4hj1Kc8y3mTU2Ek068z2cg5DsKn9Euprkf7mWpRIg9JNrtgsNYCiohkgJoFcO3amReKpyIbXI1PPjvUfJC/6QF7HOSaNmf1Qs9J0vc6SnYU2DvJQBY6oDRnTWRS1U4enIMuC8qPNqIqjaRLCfrF9cIBx5P5I3ZWgVQIJwZYJK8zKzDR2wf1qrafPcBD9um8r0T+3b9HolF+A2j1TDh88QLPLOM+QQfYvcgAhStVKLw8V+CqUz0U8A+T3jssia0BK7QGZrEeNzby30bjiWsRzD7bDw/vrpCPVLs/PS5ataTPS7mdewLpr04eFuRVVFSL7p0WfFdVmUP0oVUWnqlvG8egjL5z2vTxxwEQFEhVIVCBRgXdfgQSB9O5rlnhHogKJCiQqcEYq8BcTSGfkbBIH/d+qwKkWdv9bZ/H/3889ExlIa29cZnzn0/jHtipnOlBz5GN9MowdWD/WZ27ArWIAlqH+IWMTl0wHbCvdsWFyCoIQE6kQKhYAuirUO8kAXqUoMtIBAHwA3bPYDnkBjdRGrg8AnOAdbIAcsvKs8yU7fwEEB9ZFdPmHp0YANiKAAW+KL5lMJHKLpkOA7gBe+w4dJieoFBvNQd7uI8Mnay44mX/Aa25CIDWL15MRQDe82pvF6BhRdSdqAAAgAElEQVTugfxSi5tBQIrSohImDOobbO+8dOemoTzQ0PAhLIMsSkihFrGQyXTtVX9D5yt2XpBZm577NWRUO6DGAKSTH8USzAdEixIxCoApmKG2V+NqqaeqKOyeunvGZNeew1i1pUOYBMgVygGsc0FYkcQMqJKCCqO6arHMr1zGuYaJnMlBuYP6yQuIopZa6nQEP9Te2AEQAkia6pCerlp5Y9uzUtt4iO5flFx0UCsk7AIkTAK805wJC93Mk1GPnHPNR7GxKwak47/HJ2Q+tnQKMk1CzqjHTAoZN9kZ6BL4zwnUYAeOHpTm+lqpAIhZuKhKPNj/DNHxvGvLc9JDXtTKxTWohSZlyfwqU++fPvQgpM5h+ejf3Un3dwQ1jFsef+xJefg3TzJHINTXVkOOVcsLr26V7t5hQEEyb3Ir5P4f/5rzoO5u7GwgUNSW8PmnfyevPfeEFEJ0peSUyOJVkDDk7PjpIj924JB89rOfleYOMqjISFLwW1UAhdm5MoIlGrAVtmEZMtgDAAWBmQW4r+cdIm8hi5oXpOcYpZIDIkIzkG77wN9KFdZyMQC5LBisg2+8KL6MgHz0s18FAFfFjI15jN0OIFFmOrkYE9jgoR5zojy5/YO3AHKikIAAVDx30ZIKgF6rPEojwbatZObgFZSKAq8gv0iWLl3BnC6CyAlgXQZ4ihrNw/XY8LnxcI52jjML8I3kC4uzRvkF1n8hxvKK627CXsolvfV1BhTLKyshsydorKO+9tUvoTLqlw7WzuDkBOqaSillHMPYz6kS7wikmA/FTntvt8KvkpZXwvWkSHHJfPnO178qR/bvkb1bX5ezN5wji5auF6+SodheqYLOx/cM3dnJAJRTGkQPQKjB7arKU+seJWdjqkDQ1aNEkv7d2AfNkQ2GVAJo94Jyqr5Cvbv0HOIQvBHeu33bG3LnXZ/BhmhMVpFBsbi6CvvIIsgxr+w9tBeLqV6TMTI61M1aAHKnAz8/v9CMZbItTS4452apKl/DetRMJABqn1odWcji6mCdvSSv7XgItV0Q8nHU2BkF/BnkjAGSulLAcW1GkaSqDiVRdS/IzEw3r+vv72ccF2PLSXc/RJLueTYUHCND4xIHTHbQHBIHRA+xtjXLRfvtlbpVO04ljvVLbb5UfakhU5OQTk4Nqmft2gDw7bYIpPIwGUBeOf+8s+Xxxzdh6VlBtlalFBTkcYwpeeqpp+S3m0dP+43sN/koyI6TQwq06rcSJEZRo60BxzNnTnTPa/6UgvBKvKj9mpNvtl+j9lFlgRK4g/5BybwuR8puOUe2YeHXT+7RwSe7pPXQkCHgta5JgK3d3Z3Ym4pceD5KvFSIfMskNpuqagJ4heSZZg+JsM9Nsz8dbQrJ0SGb7BpMxsKOvZWMn1mIO1UbJLHmQ9izxSAW3JCANuYcWhvxMiGLyAvLV5UbZIid/bt4dFoWQNrkc7ZeSGBVsiiHopZymp+ihKZRjfJe8z+ufzyuhA9jpESTUSqhVjUjgTUY61FTeuZMqsjsUXs79odUvpUU8nIdqtBJUmUeyDFCOxnjeGPMTwy3SIxDJcOc8AL4J3N/0jWjtB36PLNmdByGyZmKVmVL3roa8ZblcT4R9u8wU4k6oSKxAYJrM8QgZHIS9x1d51AvgPfsU9SwtbdHDpDZ1tpNfoxa8bFu1fYvzhoNsS+rfZ3a3WEkpv5aSPpQtiwol6yqeZJMjo3mKoWNPSx5Osxbt+6BrJsZlDnD+5slmYwyzZPRXCc7a9lkZAGa6/yZ0b1B1UIQPqr0sEMK2bihqG2d7gtKXcZYb6o68kD6+JKpnzuJtZnM/ZccO0jtAORBjh/bT8gcvwuKh/VitdK4koRCT/WLWKzGWVsmu4qaKMEJc2tycSyQ7FF+p2QoFB0kC6/HXsyEvUFCTvZFIZBoVmmC/B1U9SfPCIyFnn8yc8GKWjMLe9GkSciwYQjCCYzYqKkDYsGCNW+Q822EoBrJmC9jeWW0m0EkUPtkMnMGyPFRBXSIsVq2chH3d5SrDlTRvbtkQfoocx7NHCqtZrJ+hrq4VjKHVME8wRheecdnJANL0LjukSggbZCMMxBjs1jAHcVO8P5v/Ce2rgNYhFJzrimL56J0CBDNCOSUxEMDWipjkcT9zktNktUyUAUxKKnV8c+CmiaJBpyI3yYFqxfKksvOF39FkUyqioZnBQ/rcCY0xNzQGkMcCd1x4R7uI5CVEEjjPPONYD88EcQCT2ljCB14Msme55Pc+XSs5artsN44yGrk3C1KFmFZBwtpCCRdu2a8VJmEokf1d5pbpCsrNsH/H5riOWZYfvn6uHTFM6QNe98+1OV2nuf0GU64Dzm454Zp3vFhYafsmt4rlMhtaWlhfiSZJie1tlWln9oWqqp1cfVC6cAOtxHb4mmUuz72Fiek8SxKJjcqxkqaBsrZpleNM986J6RsxiOpEWxyR1C6Yes4m4vtMERV9+6D0s26PFaeJnvzkuVNlHQ9kFl2nlXNXglxrPaJUbVVpRnFEoWU5N5vneHuwDp586lnTvtenjhgogKJCiQqkKjAu69AgkB69zVLvCNRgUQFEhU4IxVIEEhnpKz/zx00QSD97w7ZmSCQVr93oflHeXt7O+oUAAPUPgqoTpGhoPZGMQATtaSbmpoy3aBpKAkGsT6rr++UpQvnSxg7MQXLMpBa5GfmSgCCJ78YKzeQPAX+Q4Bh2nGsaiUQSQA7m5x90RXiSZ0D+lWd4UOB095ch2VJP6AJICMAugOwyEE3aW19k/QNETROh3RuXsFcDhMgutpS5WYSEA0WoNZU+w7sN7kzXYDpalOltdLrUmWJKhfUekszEgoLC00myiiEUxTwyAqJFKPzuq15AtUMuSfjIwApvfLeG84nO2YI4gDAAcDYAUnkwKJGryMXJYd2/mqmjpJvA5xbZ+8gAHUGJAfQHaBIUWG+yd5RT/44YOj8eeUA18uw5yqkrsnY15XTZQ5ACGKpYJBmo4AHkSOF6oGLcgB2tTYf5BjDqLAOycA45AnKB7Xu8Xno+A3TiawWdYDeSc4cWbjuOsAQFEjYqql9lQZJKxGSSpeuAvpuT4pRTTgBpoYGulFB7JH6o4ckE1VWdXW1pBXkS19/uzQcfoO8llE6yOcB8EHYAbilk2NTW39EbvvEJ1EQ+CSnoFgmhxkrfwod3EBSjHEeQGWEDvAQchAFhXIJ777i6htk8ZqLsP1K5ffkjPjo9Ae1VgJpqKPDZOC890NY3M3Hfo9rU4A+C0XZh2/7G9m5Z4cZtxnmn4d5U4S1oqpj3GRsrV63QZ5+4lnym7ANxCJwCmu6IbrcFy6pkRuuulae+e1vIUwAlzp7sBUKyDlrNsrZK1diLzUtmx//OSCeRb79q6ekG9WJArBJdBmrOWGEccpII7Q8rB3l6XLTjTfSia9N/RbJz/NLYXEGx2yWr33t64BZ2DcVlEpXR5tkZKTJ+953I8RpNtA0ii9qUoxFoRuVS2ERmSSsgxRAPheg8/hAm+wgh8nh9pL3kCUDrLPOzi7Z89rrko/t3Ibzz0WpVgaRtl8e/OkDnGtUWjs7JJBHThag3NLSCiyCoqiIGk3GkCK3E6yhXsYjDhEl2DEG+f2rL79EU39EfvXgQ3LlZddIXuFCOvkhTCFhnBAD2fj8KDarHfFhapysQLUCxMpkKtGgfJGx8prb8zQiR8Fj1WyA5xkCac6MinXO8cJYTel7nagbBsiv2ITC6gtf/CfWzohs2LhamprqZcWKFeQYTcjuvbuY+0myZm0Na2F47vizXjl8qI46YxG1+Cy59cbPMnbsRXTXxwG8A+nY342iTnvmZdm1/zU51roJgHaKGgO6s185+Fw13kpFBebzBgB8saxj78hgvmhmhxI+ufm5Ugf4vn79err+DxobO12/s1z3tGYUsRD9LtSYXLgVoFCBzB7GJsactqK60rXv96C4Yc+LACZbAPVDWE1qjVxOj7GWmk2aZu8cRpWWCzFbKS8+97IhYD1uMnYgNfU4jYCeuw/OkXOn8+up0oWMAPuNyTWaU+5oLplCujG1tzKqMrW/gtDg4xHDQPCo5RrAsRJPuu+wV7uwfHShBJplbY1mD0nN3y0S14p02Xa43oDjj99/ABAW/QN7amV5MaA2ZPpwh2QDqq9aUQ6w2gcpiq0izQduVbuAcqtKdJZst4kZF3liqLAGrLKd717+ewYS3AIBorl0SRAgIfN3yEmYEXZfzn0aBcaMLIhiEcZ6baPhwM7eW9g3IdW8Zj7nnMr4qmJKc0kchgCD8DD6H1V8zFn3WQCCp5hL46ypIPWYpj6aZ0RKmSGTlAplNrFEyHkx9aEOHIfEFnNsJZHQZvA6SBrWtCoT4KixtSMbiX2+h/wXJVGtvE9zaZR81Cwkw63oHIcN6cf6bTLTKRkrqiRnZbXMUJNJ9nTjIMe4aU6VHfQ+GAxibdYPkcv5Q8Cr6sZJQ4ULULyhrVN27NuNRRukBvum1lbtEW3kHYX4exTCxUFjh5XvcYiKiA5yVopUn71WAli4urEBVbuzCT5DbcGUa0KLKBnUN9qPNVv/oETGuQcTZqbEt35bANBt7GGmeQO1otkYIZDiEGD8wOSfRSMQI9xsYtOT/Aq7MfZbG1k7iBRRtjESND24qL3HGkZZQyYhXEFutpv7uo/Tc0ouzwF+CCcvKlmbXbOYeAZBBWSFAFaPsjBklRI+HvXQ1MJj+crAcVyLTI9apGE36sY+5u2kkwYUlInUJAlCYWqC1/HeZCt2qGTUFadXSNObtWLD0sw56zZzIo0MQ286xDP1a2XfGc2fJ3Xs0W3sDaEwRCcKHSU8gti8FrOnL6splXRygsZ69kuOY4jMOWruZawggSbqxiXMjZGoH4mg+Kq6/GZZcN4lKGwcZOZB2mt+IeNiQfGbxOu/9aXvkSG5TaLkM3lRfZWwz6cpoUhtLTx7uLg+JSURtBqldpwsqhj3dwc1m1avSZ7JMqsWyMbrrsFyIEPUwy1ODlASC1yJYIHelMgg48X9ItbPXEHhPTMkk92tKNCwsENRG0SNy8gYxZadhxJfmlMC+Q7x5bvFrgQS7HA87jVqrznFGE0H2OFpkJjOdqN7VItCMzcgkDit6OyUWLEKHDs4Li893yHPHbVIRzhFjvV0GtLWwfNDBGVVjHwnFw0pkzQRlZCxqM+aQZqO5s8vN41HA4N9kpqOwpdnNSX89R401NsviyurTLbX66++RrQg8zXMCqZehHXx3MaeoFZ2cYdcGAvIvC72kI5JKbKlsLY5VyZlxGOXLBTzo3WN0kVTzWhhjtQV+uWpAEpn+n50R4jQKOXgerS5R3W3VlSQc+QRf6dWFiyL33j2d6dzG08cK1GBRAUSFUhU4C+sQIJA+gsLl3hbogKJCiQqcLorkCCQTndFE8dLVODdV+BMEEiLLis0wG5TYwvE0ACgeJEBhzXIfj5ds1P8Q74dkEHt21pbW7HHUttGLEdQdLjVdg1l0gLURw5yLBTk99Hln1eQK0MoeYIT9Hpjr5UKkK5ZN9MAIZOAl2ddcCnKm3Syb7Cdm+zHssQvx1AaBVG8+Mgz0M/IzslHPQMEiHXOGETDwUNHAMqCsnbVcjn7nLMA0zVkG1AIYMsP6dDa2S4P/PRBwHBAJtXpADKN89kB/POjgNtKbnjxxXdhv6b5FpqBZIyKuE4c9mTzpr0AO2SiAEaPjvXIldecjQUZ9ivBUWOB5QCcVws/vfZMiAIHodQKSivJ1tDYLDfceLP4UzNQpKQbRUoYuysNiB7DckgJrmmAujRyZtIzcummzTL5ICNjBD6n0F2utvoaE6GB4dRtNjSKlR3WiNj7BbCiO9ZYK9103M8Aog2PDQGIY4c1OWIIBTWyGRwh12XRxZKTXw0Bl0pXt0W66g/Imzu2SBag+YbzLpI8QqSjgFMKbs6iAgpxXc0Nh7HNGTTWP5WQL0qOjPQeRa0zIedvJKMKcE4BYFUZOACj/uGeL8nmbYfAh1ycLxY7KBBsEFOqxEqnRnq9aempUoSSpgSibuXKDWLz5kMwkMOBrMEFuuugpXrryy9LhI7haZQen/7yV8UKkNNGWLgdULM4M0vuufsf5dVXXpQrr7pUHn7wQcB9bBCxFfMH0rCmIlsqqwDgM4KKxiZjHXWSkuWXNoDGAN3ElXx2y7EjEIUQZyjmYrFkuficC+T6iy6UMEBUGyq3p198RR7fUScRdxr5OczhIGAeneIKMDsg9ZRYuOSSK7BfW2WA9jHImeRkVBBeizTVH5J7770X3CyZznpUe4Cj5aVFsnzpUimdNw+wOyYHaluleOFZZA7lSA15JDpOLs16gBTVrK99u3aavJ3mtlb5rxefJuerE1spp6xdswLgNEkuOO8c2QKh9KMf/YcsXr6UzCUlKHsMcUpMGLAWACvX3gdZqvPbn+KRGB3/AxBuvWRi2Vwe+fSnP43irUq2vfCarFi+nqyyebIPAqCsaj7zlIykHCzlIJOSIQn8fqexVDJ5Q8xwVdNoXrl+a7yK4u9KVsYBB5WgsCl5dNwRzQqwaYeUjALyxpjIeq1qo/jSSy/IN771FeZ4J/aT7BFVFVg7pstrr28z9pOzqFaqFhWQ2+Q3UP/W1w5KRdliLOgC0tU2It/9zoOSnzOfNQdIi31UFnaPqv762S8ekfu+/yVyrurkgotrjDWdguBuyM5puvdtqDi8gMGaTdYBSTkO6dPU3Gjev4YwdVUgpaI0071UA+WTuC4PSgw7RNXYCB3+Lj9qzHTJDmSTQaLZYXYD5quSqV9BZBQivRwjCCit1mR2WN8gpJiqkGawZ4xDEEyxfteuXQ7Znip7dh8wSijdR2fUsot9ywmwv2efaulO79frZdVzB2QwNeZeCUDVBWgulZIpRHoYG7U5egUiSckJQF+H2kLxZwjA3wl54oEE8JGdE3KwLhbOypIvrpa+eAsKigzZ+0afPPSNvQDSHrKAYoxZrhT5sIAETC7Mcck8ciGnQ/0IFiBcUAnYlXTA8klJ7CTGfSRkw+YrKgf6Z2Xb4Kz0Qs3EAKWV2EpWlRsk5xQqhzhArRviyYGqdBalQxpWg2ud2Yb03xMZN80BBX3jMn9iWhZDmOZAKKUxWV28z1hPcU1K5uiMVapO7er0b3pviDDPo8zhEOMxRnXYWVEkqRWXQsYcA6WRmwmuZJoqQFgd0CuqUMLKjT+NDklVeNTKZEkx76fZKE5Y2alyTe8t+rm6Q2vF9e+zrA1VV40zj+3zciVvfY0E5mMxh0pE3zGMRZfmu+k9RkkkveeGULqGuUcpea5j6UTVaGd9D2IJ24jdXRdZcEMQtqpQHFMAH0B91pD4cfYS6sq9IMy9bgZCUBVgXuzNsheUGnu7lNwsah2TQZoTgtTPWMOyfjyaDTUBcdcLgT8wLk7EJm5VY0CMK4iu90hVmMxAIGGEZxSIqtRwoAJK0lpwQ53g/hShIUDnoclT0rHgvIyTIkpUgVjiRsfPsZKF7GD1SCZKzRKUe9UlGVKe55IcH80DtnF+h3UkqpIo1xCDbPMwFyjMXK5YFAUW/MhwS0Sat5NKNYyCEFJyMjQjQTKatCtDFStKYs3LT5XFKKSTsF9u3t0g8UGOMY2axIJRIbVLhbxK4nmjfwaiMz1berMy5AjzrSHskA4Wj41nGyt7HRSnnAX5HYHgCga5N9inJDstiip3knlKPldnTPqbOlDUkMcUyJSMdVfKxg/dIbPYfM44sGk03DFkJaRjmL2l5UCrfO8LX5d4R794yPgK8Gxh0YcSGgM8nL+L+5KHfSjAvcpuY5xc3PvTY+KjVsllhZKChXfO6gtoDsjh229WO+FD3Cj4nunGjrOV56E+9tJO5uw4zzLsBjRJBDvJn+xBkYSlbggV2iA2wUoy+1Brp5BtZQtExUu2lbsAaSH39ygZi7TcGAIniXGzYslnCCRsATXbSu//c186yBCZjLE9miyDu4flqSdq5bUGm3SFfNKIMnxMiUhkvVaaQ1TtGmLvdGelSun8eShkk2hQqqVhQ/MqsW9tb5EsMuhyuL/rnupiXtcdPSZxxriSxpymYw3SfKRR5YCG8HFlusSf4aYhZFwqyMdbN2aX6qFZycI6M5NtV++1qiq3MJ9yaXYK80ylCnfBVrg5L1X+K2tajvBcFklyGUtWvceZJDBIdr12uz5HaZyXKvT42vVEgkA6vXeyxNESFUhUIFGBv6wCCQLpL6tb4l2JCiQqkKjAaa9AgkA67SVNHDBRgXddgTNBIK25rsqAqprBoyqbNuxM/P5UQB26+gG2FBTV3A7NydEvtRJpgkhauGChTGId10H35oLCeXRqY9uSkWXA91nCoocnBukiHTf5SF7A3WT8+0cJlY6jYFmFpdYsJMQoVk9OBVmCWJp098kk6p1cyIG8/FLygQoBM1CsACgHIWp85OCkojCy0Rpux26kpemYDGCbVKAKA8BAL5/TDQmxe98hlCAQNemQHoAEUc49Tof0KEHYU5zP4FAPiqYewDJsXbAf0t9ZLF554/VabK0AgiG6NDi7sipPFlQXcz2QJYAdYQCkNMCgK664hjylNGOTpcRJXQOdzKgY1m3YCJjsoHOfnnnwGwXjI3y2uggZwE1hHTpt4xoirig9YJ3mMit4cuIrDFEWD5EVNdEnjYdRaQBYjI6CjtFJPQWQOoz1S0tnA+AsQBpWP5rZozkRM7NAnM5iWb3mYrA5lC7gGgd2vAIh2Gvsz656702SizrBjzpMc2hmAPZys9MYY61Lj+w+sEd27DnA+QMFBjsAlLn+soVSs2AZFjGtsrRmoQHGt+89IH/zf75MdzMAK4oKL/knEQB4tYmapT4e1AM3vO+vpBricbi3D7IuIKlZpcZeyeGkhgC/SpA01zVIb0uvrNt4rlxyww0SAYxsg6TMxEYoizyeg3t2yle+eo9cdeWl5vpeJhPp4O79ZLBMS34F4fNOzKYAnUvz8iQ8gl0hRW6j633ZqhWAkKjWDuySkqJMo5irrW+TG66/QVZXLyBTZUpGOxtlYJRA71cOSW3nKIoplA4QQR6ImGuuu17Oh2hKJ/cpgq1OiPFobmrg8zfJwf1bIEIB151Jsnf3LsYVbQFj+/HbPiDLydI5sGe3LFi4AOxsRv7z0SckrWwdCo4MOf/Ci6SinPnscRu1F9IxbArrpa8e6yDUR1/7wb0yCJFaXlYuNVjyqD3Rde+5Rn7zm8fkFw8/LAFATA/EZ3ffnCVbHFumbJR32oF92cXny2XnXSgFeZnSM9Qh/9/P/lPahshmyyn4v+ydCXic9XntX0kjjfZ931dv8iZjbAw2Zg0xqxMSkxCSBpoW0haSNrS94baJ06ZAG9IkkI02gZuELEAWE9awg8EbNt5lW5IX7fs6o9HMaDS6v/OXabPdNqHm9j73meHRI1ma5fve7798nPOec7B289sVl19JF3a61VQt4hrk2dPPv2pFgHL19bXMVhQA1Ds7PwNSEwsnBmwqCgZ1eKfQ1X7a7cwh33KrE7M0o454mVnJxk6yCuWjQKjMMAY8ANV6Hrgkx0nO1c5t9j8/+5fW0XsIS78E8rEKnFJNZEIQUFwkki84ahvfdw5rzgl7c+cAKr1yMizysBxLsj+44Y+cmghRChaVPtRzlVaCSu7FV561p5972Ga9EM/FdOBD7Oi4Rfz0owLMR/k2w3FFAGI1Pk+eQsGIUk2PQmrp8t44eFlwDmMTNjY4blWlvHdRGRlK5MugbJDdZX1tHYqjSfI0UpxtltaAAONBypgxLAR7ugdQeohAJpuNc9d5iRBPIbssAYB87do1WGgO2d43D2myOxsmrad+yFk/wHdX55lXIO2av9hlcqhdXvlHc9lHaBD4najvGdmozenOHPEt8sxZTom95sGQd+BsGuRLInKH8USflV9WamWfWGxvtm5j7Jfba08yH35wivUn03xMgKzMBFtWiUIwi4yW/CRytTQOUB4AlivXR3NfCqQ4QNsECOeBsai1nIza3j6I5IEZG0wgW88NpjmiZlZKFiOPDMomUbZY0ygLoj7Lh6BcnVEKUeK33RAOMwDLZeSn1UNEL/cHrAxCIRPCJwNwN5VrIUJApJmUVyKG5iy25nKP4li/4Jnc2uVDmTLMM9GRKdnFESRSZCVzHNI6JIpg49+IGRwZIkJIlnQemBBZ5Wl91/onGmWa80Cc4H6Wzaf0SBypo09Uc78yYahvABKCsCArWt9k5dihOaUQDQdS14jg074iFYb2rxAKDWX6iaCdZR8RWaWMsXjOX2IP2d11Y8fYzffj2M5O8Xc1Nsi2MQEyRASSVExhDjQs4Q6Av/MpLMi2rJoyK6qttDKtT6wL6H14LhQBA0ZZQUnY2YVQJPk6sAtF7eWFeSOeCvBc40faFmwJRZUxDqTwjUOxpPuGMHvVBARSCAWu6AbZ4GneSAsmG8Go5ouIN56nrC2O0q1HiShyPNM+y4L8KEOdNK88wepRwJSg2EqB6A5RX5zvrJw9JE3SY+XwsCdMtU/YwNEJ69oNsehPRyGTSv1FEFIHrr+aLNIh7RrIsStCEeTrI3evG3M6zm+GY05OJg9pijWJtVmKFoaTBVk3g9WldpIa7puM2Als2sJlxZZWmGuzNF2sXrXMjrG2jPkGIPvCZM7RSFAGMUsjS80IakmsNodR6YRpNsk/5zK79I8/jp0gKh6uv66h7j9mOAfZ9RGnZD/60lft0JYtljkRxL4Oazf2s5mZUQgTVHfZZBfKLpL9NBMrwKJqyLysafMncszzFllC06UWSafxJz7L2a25jUmsWhg1drATBc8+CJK9kGqdVgs5V0w+YwTidaJjhBikSZtmzxgfJRdIPq0iYVFt4wZnidlRy6/Lt9QqTo57kNm4bLeOzEpxJvNXkYCaZahwNB405+Y6C2QdychAFZyAKqiXtf2xnxxEJbzQDnROWgfr5wgka4B1WnOGwUxDAJ+aHWwAACAASURBVPd4pflWXldp+YUFTrEq+9b5NDz4sTNWY4eU36Uo5NM4zv6uPntz1x4EVyVWSNPOzpd3MlanHNnvITMvlfu26VlUTNjJzseab8FonNV0BSyzx4/JK9mKHKcU2uWVpQrpQlHtM4aetUNiPpMzY8dyIBG5zxjjPk1NKxp7AQXrcU+W6JS4c+u31pU3t/z032/iYj/FKhCrQKwCsQr8t1UgRiD9t5U+9sGxCsQqEKvAr1YgRiDFRkSsAv/9FXgnCKQNN653pFEfgLRyBVL4n3N1PgdRGNWhqBgbAQYBCBJIK2svPfKx3prmOfPqG7A+Gba81CyiFnLx2lc4dITn0TFOd2xZFTk8AG0B7KH8E7MAp4BxGQV21jlrbRSALIwSpiA/xVqPHAJ45n/OZxNtwbwl2FWVAsrkWSoqpSTszzzktIALzvloyQLIP4RiaQ8geqctbqhxmU0C1eLIc0jPynNKG3nnh5R/QrdyKEynMOTLxMSAI5AmsJiaxmJHtls5+OgEsCPrPDVpR5u7wO8AkOjmxinP3rfpKnATiARsqrzYCK3huJcuORugehQgJw+Sq8SpM9RdPwMYFlVANuCY1CG0QQMAqjMXcB3gVgC0vmSZJWWAaux0APxjRrYoABrTKKxmgsPYQXXZ8UN7UGMlk5eEcgrQSxZGB44dsM6eVqcGUoD2JIB1AQolsEqbDGagFKqxWqzxRvsHAcM7nE3O8c4u+/hf/JWNA8pHID3iAcKKUWMsqK8QjMwxqPd+2n5Ers8X/unv7N0XYrOHnUxVSR1h6HX23JNP28ZrNnDNURyQzXD5B2628SmBf2RcQOolysZLCg0UGUV0bb/36qusBzvES84/n7pj1wMJMIbCqYDO9wAd1cq16Orott2vvmEb37vJrr7+A4TAx1kn4y+FXIJCbBTTIDD+8q/+wjoA6BbU11GHFHvkez+EIBxwGUgVNfXWUN0A2eK1VStWuhD5ERFpM0FrgwwLoiBrXFAN8ATBd6rXzjp7lV1x8flWiVLp0PYX7fjJLntuxynbc7QL65w823T9DXbrn5PXAyILnejAzgEyL3qo3TNPPmFHD7+JCqmdPB6suUCSExlr/WRGNKCyuvED19qi2hr7xZNP2pJlC3D6SbXP3/cvVr78Cpsiy0d2f8sIM0/i2EqLIMiKsiwOG6TvfeVrtnvnDhuTlRHg2OFDx6y8uMg+ct01duklF1orAOQ/3/sVGxgZctk5HgiIfqylMnNKrZ0Mshp+96d/eKPVFhY5Yioly2NPo1r66oMP2wRTqb6x0c5bdz61TCVbSXaJRdj20GkPQJpCvXq5Rllc5yjZUcK3s7ETciQSFlqZGWRWQailQiI46x7+rowTZVJoDopAkvpGL4yiVogyhtXhL54J90kA2GlnQbj5839tPSNHyIbKQHGY6JRCcRCvAht7u3tsHLVU49JKG4DonGUS5WflAwjWWQ5ryQc/sMnaT3bYOCrCHTveAFCP2LyF861z4DgWcr0oBUIWDI+jwMp0a9MYpKAP263q6joUZSh+IGkSITQdsUVHu1SE07BDsq5M4vxlJ3ai9RRKsEzA3zJHfEdQGEpJkQzIWwpYmUiWjAgk/yTrGflRItpFPPlBmDs7egSBs06OOdJNdVBtgiEfIOa4XXTxemxBO635yCmXAaT1QWROkpQgqBRajwDwnuHHDnKmpBSLFwkg4lrQuXJyTgP+UpgI8JTkUQqVGeaw5rHIJHXTz8ZB8kAEpDL/AgkTNpkXsNV/vNbC56XZ0/tfs5FTIevZ67OOl7EHnc4yfworSLzPzpqfZXXFHivLVV4ZRA7XeoZxJUJdBIY48gRqlIhStBvS6NiJqO3rNts2EG+jSdlzCiSNKwB30TRR7AwT4lPmyDDWDBEK5ZBvFShFukbHrA3CBUzYClhfahlTTb4pq5gkd4ksrywI4QzGksgnERtSd4oFlWLAWVe5YQut4Yg1yExWP6mQArL9c8oJJbjIAhQCiTEi0miO/qHhAFBcBJRykDwixV0mEqu4psVbeVP8bYbxFqSufghXzOkcgcXVh/TEuoyPUFZROBdS4NwlVn3eClQeKKtkJUlTgIgf7RECwvv7+50qSP8epZFgDDVdCmPdqSEgIFLZG6ch/4aH2dvY50Z4bS9EUtdAv/Vj9ziu/Y/rrzkf5fnTOkcRShq5rrOBs2HNTUeRmFGQb1nk5mWRI1dQWWbJZP9N0jziG2VPghBOhjzyn+q3RO3hECpJsrZD/as6RlgXVKV49j3tcVOBcdZKzAHZz1RSrflRqdwgEUXuxvE6qRxVN325GjJe0MjxdNRCjOFE1sukWexYUdwkQtonMCan2XdqsBhdU5GDlWeWlRai4OVeI9jWZ5MnxqzAQ1bj8QnrO0qeEPlGSex3Xk8aRAENAm4tQCUJcZFAY0pUbCn7fxIKmDD3CypHhHolSU2DkkVpQYkob32sG21Yyx2hMeQgmTlxFSXmgUg+C2Vo86kj7EltVlmUSCMLlqAwEF6uxYIApDr74Sxk0ySKmexlZ9ny976XwEby2VCzxCdgNSqiEXY8kdpwEW0Uy9Kn77nLPKc6rBoruQxIqWgOY78cQjcfa06y9uJSySPiuRYetWFqO03+XfHZ72Kxv4z3g3RCrRUfL/ZrwGaHT5h/sMVGho6jWm5HSTOCChTbvVxubCCtekVw9YzyXqp+KnaDrAnsfwns57qaM+QR5VakWemCMvMUo2rSccaRv8e4FnGeQMESqaezM1UQk/M7nSNAnVIVdZWuaVwA27odg/bCM8cg5Rbb64d7bIT7iDHWWh/3hqPcG0QYE2HGYu68Cssrg3DDyjWIonjfQewBsTQt4CtMrXJpFlIDQAbWgrPM80P7DmG3OErG4UI7caTNhtu5dxrz0Zgw7mx+vQyubBHN3FPUYKVXy9ioGolYLuMoE/VzLmOiCoV2UgnZgOTw0YWBFeyoHWYMtrGhdfC6HuZbN2r2Mc5/mnmoyK25B+fviCSzNx97+Ayv5LG3i1UgVoFYBWIVeDsViBFIb6dqsdfEKhCrQKwC70AFYgTSO1DU2FvGKvB7VuCdIJDWXLkc4oUcFWyiZBXlMo7oxBfQJtsldRHLRi0F8KsLr/xkLHikRpI9VAngdXVFOd3ZZMTklWCdBpAKOJqW5cU6Lceq6GqWOmGwjwyjHoCeoCyzcmzFOefYgE/d+oAj2OefamulA3YCAiEdkGMpNnj5NqV2acAfP2Cgl+5bgVReuohDUxOQUYPW3XHc5SZ5ASzWrFljy5vOshTyeiK0gMu6zE+n+sFDe+1EWxv2dWQggSAGUDxECPhOBsQV2TDLSUYgvKZB9UaxU3rt1b1kleS6zCN5/F9x5cXY3mHRhY1MGmDC+vMvAjRJpwZZ1KSAek2h4CCH6TSoAK9ABzDAkyIyBEVKqcEPIQATrwLR1QEO8CE1gkBbAdbKlgiilogHuE2gOzyE/dPIAMHQR/ZjB4alGp79/cPj1o/l1vGOFvPIVooO/HRINT+kmF6TqtyWmXSstCBssF2JAogl8feWk9Sov8/WX3alHWvvt0vffQ11Wg0ZVITNF+WVYgRyLEB9JiAM7777s7b9pSdsCaHrF627yFYuWWH/fPed9ocf/ZDV1WDpBSj/Z//j89Z8sodzxGaHzt0UgF2xDDOAuetWnWdrV61CRZJGxzegJeBgL7ZMpwb6bOHK5Y6JSMWGraW5zbag0lmwYJH981fvtcyCHEeQhQHwciCLRGxt27bVfv7YzwDCI1YDUXNk/0FnBfjGoQMQd6X2nis3OhXSTTd+nCwPcqeo6bZXXrBH7/8adnoJkE6ztnzVSktCWTILKXL2ymWQawV2ZO9WiIxpO3rCb0dOjNhNH7/NGlAOSQkmoFvfx8exGxOZQCd+mO5ndbr/6Pv/as8+81OIjw6UaNmoMdKxOcuxsyA1Kugsl1XhsqULsdHLsE9+5i4rW3G19fgB41GzXHLxBWRtBCBpGP/gdxkA20888CDH+wqdzQB4kLZBrNqmUMjd8pHr7KL16y0ACPf5f/qCdfX0Wlm5SCIUdv0DduPNf26f//u7UM0U2qXnrbGyjAyIKQhGAtkLK6rsb+7+ugWwY/ujT3wC9U2HI3/q6slaIeerfj7kLKCoQN5patbeji0ZxyJVzGLUTwKvBf4J8s9ggKQAvuVkQRLKsUqN7cwXqYxk/6hqOVUHILo+Q6o78Uv6eWR82t7cv8vuf/ArtnP/c1ZQkoYlZS7z1gdQGe8IxL6uEFZydKAD2Op9MhhHl1xwiZ1s7rQlCxejnsJyEKXczl277GBzszU3nwBAzKYLfIz1AJtJrL5E8JQDOEY57kGsND2QZSMAgBMoHRsaKqyruxsSDJUSa1IW56Hxqgy1OI1DAfGouUrzq90xDUG6RhTOLjVausaghBOA+TxXyqLly5fZkSNHHMEwxlo1ODjsCGLll6kW07J9w16svx9mhHyYy6/YYNu37bDO9iHmO8k5TH7Ne9kH9mI71n1KEPWZfWzHzsnlH0EqJLL4eBlbIjtFdOiSRVl7pBpTvR2BxPnJ5C2q/CPRIlIDcf3TIK6HrNdsIXP605vseNqEPbf3TWvZdtJSRzNt6HWuQSQd4gVlVhJjpzHD5lVDVOYAHgPe5uTqfci+4X08WgcUJ8Ugisfusr0v5Aik/d2ztmNw1iZTCl2WkoieeJSrwqCjKEjiyGFx4wtlTgnKyGrGvwcio4P1ZIgxLwUDkLlVcO2XsC6VY3OZOjJhWYGwy0tSnpHOLYEBKyJNMHk6ajkRolEGKpQEf2Ok87kBNT3wO3ccHIgIJOUgeaXYYv8SreyM8Ny6zU+yCGTP9KK8cFlHUpSImDutS4jyumkWV2cbqPemFsD9kBJ6D63zKOCyOb8l1Va0erEVsN6mYf2ZBEitPV5Eq8aLmjSGh9XAgbWgl4wY2NkRVL865iTWtFlILJGks/xiEGItxO8TUDpOUptDx9vsIF8+iKUIG5JykhIgeOIBwWXbOg05pIeIYH1WHFl/k8q24TsMsnkhP1IhKFLZ+1NR96VjZVqWWWBTfeQudY/aDOovL6SDaqBMLZ1rmL04KNUP83aGORcV4SYbRermoHYIA5cMxfPjaRZJ4LhF2LrxqEwlCAmR1AkMmAQ1W7AHz5KZFOJvOscU1jUv5HtJwpQ1libZ4vJEK0Vlkt4+YAm9YxYfgPwYR4E1NGOZCZko6QgYDCXMqRq1gEGKOImhMnqoRZD9UyovXfMI9wzKWksi+yyBLKgIa1WA58djWzcxk2hdjLldBak2gYpRuTfLUbv2oT7qHThi562osNryfOs5xVxHyTJLztoY91BpDQusHyKlYHGdnbfp/UggyzgGNl6teezRcaxHUzTSpGB/aaiaBn/2kA1sfdGyRslUYkv3VnCBirmZ8EoaCOnUN4Eac9JaIQiTq2pt6cZNyLTOZvGFWNI+nNCD3esJGzt+iByoPubOMEqeN1Gl+Ww5eVt5Nbyh1Gm9QzbaPYItLDZtEEjDEGRSVyYqE5JrFWBseFHgNCyrstyaAsYEqyFzOcQ6GeBeRgS47nWSuS9SY0M856PrmMhcF5E4xWfEsaZ4PawrbJ9de0Ztx9YOO9adaM0dEOeMpSE+b5r7BD/rjZ/njzNuqlYstijy6TQaGMoqSu0YKvOOnk5big1sAkRnGiRPEtaOUq8mMJZCNCbt3v6GFXIvlsg16aQhxAeBNDY2RD4V9yCMxxFsmfPysqyAY6/uD1kTq0ZZH5anQz7EwmErJRezhrzKDPKW2Dxs7NRJa+d4+jjBYZRYQzRWtDDXu5lngxzDlEhSKTuZyvGnCaTdj/3gzC7ksXeLVSBWgVgFYhV4WxWIEUhvq2yxF8UqEKtArAJnvgIxAunM1zT2jrEK/L4VeCcIpAvfs9o6AVrHR+gqV4c6aphpwKai/AJnwRRGdZRGx75yhkQmRQHnKsiZOXHiBFZqBG+TX1SMZVwtihUvaGoA4KUQC5Km1UutYX49wfWAFnQC93eO2SuvbMdaJmL1i+bZMDkhytmIAoqdBHARiCUgqZxQYy/Awjj5JBgxYduG4oiuf4ESInYigGqzdHCHUAVMALY11M+3xsYlkArFdOnmYkeWjd1VMWAoofF06T791GP2wrNPAPoDHAPm8Vss+tIBYgDB1EUqYieRcOjpNHvqyZcAucmQASRIJshbapGVqxqdpZ06rYsgLpYtXUW2zHLstfJQToxbb78fy5VSniPwReQRgCXASjpAyDRshMB6qSAUEi+ASgCZXF7mOncBriAqkiHexn0oKjjeJHILDuzbjq//QWuom4cCbNoe/sljBKQnWx15GUFAISBPQLtpgEVCybkuymNJi4PYgnAbANzLQxmlzKSdgL4CFi969+XYs12HjVgVNoBFEHdZ1BirKGU6YRGViC2gF6C9u6PVNqE2ChMovfHKq+yaDZfbF+/+e7v26nejCkm0XDrl/+Er99tre9pc2LtQJOXoZNOtnsNXHQTGu9dfYhOAZ61Hj5CttcLyinJsAEVGBMDeg5Xh2MSU/fjhH1tnWztKqBL7l299y4orKlEnpEMAAMxIiKbmeJQ+UgL5ANOOHj5kvSLDyAz60tfuc0qZTe95HwqaAsChSmzzPgRQ1Gff+/q95ic7IRMromSs4C7BCi6MxY0f8CcT8qGyupBsKTKeAO/yixZZ7YIVBtcB4DrnvKPr464TnxsClPYxRqLY3nkI9/7qV+5GpdbqSNEhVHft7Z22qGG+vf/qK7DTabfmN/daGRY8K7A2+tnzr9vrx7E3Sy1zNlkLF9baeWfNg0CSagCAnpOcPHHckWI/ffpFSBGAYEDaPCwa169caqvPXgkRVWb3ff0bdvBwM8BynK2ilrIWKq9fbHfd/QU7a8lCqydrrAIF3drVK+zAof22aNlqe6O51/KqF6BCipB7VWkH6WxfunQphGwceUMLUBtgO8h1D2P9JKusnoFel+tRV1vrlA5SImmOC2mfpetb81K2jImytQMUTEWCFWXseQC75wilOTIiCasnRewgAmG+Bu2lV5+151563HbtfY6m+TGrxi5LIGM/WROnjvcZIgUrKiFjgk7wOMDAOOZ2IsByYWaJfeT6D1rjohpIrGS7428+ba0oxnC9YyxlG1wMuUoQGFgxClgvg0hbgM2RctOk5HvqyWdQ7SmTCEUMa4mfsazcFak7BLbrfKqqqtzSK+IVM0YrhPweg3jS33TuOp/hkX53jqIB1HGfCFmkz5NyMAObRYH8+ZBxsuqSFWEQYDWLPCYR0xEIg0suvcge2/IkCiUAbUgNEQBh8ltEyicDtHaeQJ1xhh+HawBgOfYwILnORQSbU8Yw3qWVmYXkFUEoZndWOVZSBzmVDuSJFJA8R+oWEcujyajdLkq1s//0GttOvZ/fcdhOvnEcjJrXNIcthzyUKER2wAasckmaLVqcY7mJk1iZsr4yz2UTp49KSifnRAoxERmA530TUdSGifbasSE7jFLD58GOEmJHtl6yRIuDFI7OkpEl1RT/FiSdybqNRsKpYmd43wBKFtnezUIs5KDyqaO+1Qy8PEiETMj2Is5Dz2eX4LxFjYkumsUYz+us1mQfqjVEKq047NVmmPeO7DlNKOn5zgJQcLiIN9VHRyORhVSb4oH4kjGp7O4wFHP/iUDSHJjl2OIhzNx44tdSCYX4mmA+yd4uns8MQNSEFpZZ1qqFlr2g1uLJMcvPhryETPb5xx1x5IX0kLpN+34/uTHal4LkPU2gkJ3Eck1qkVTWfw9zT3uj9jSPVMCykeM4+lDvHaA5o6Wn26Y4jqCORcfJuNBDhGkc81wqYQnooqg2Aox13gxSmzNDuaQ90gu5VVZdQ7MEQD3vH4ddaWBwzIIQGvF+iDwIBJc5iH3nLEoS1SYq70kRbfxezRFOwyW1EXNcKjc9tN9HaICQOkqF1h6r10jNp+PyCKCfE8y552JqaPHYiHmxTishDG4elncNKNQKj5+yCqeIoh7Yv6UlZ1kyC0WQ9S0OYj4VYlREIL0V7qJFeG5YGVHMaVn3zqKqGmefDKIgSoRszUvG4o01riNCJiR2n+HxiPWHZ60rO9d6uB4RLNPqWKezq/OsGWvHmgreDyXNrte7rR4L3sIEP7ZxqMdKaiwN5e1oZMDOvepyy1t8LrVHzaPz18B4i3DkpwRIfNv+jB14+OtWnReGaObEyUmEYRfDaTNYZgaGUB7xzyDE1Lwr32PxS1YzAHkO4zw81WUB31Eb6jpi/i5UPj0dECm9VlSRaYtWo+rkO+yZRSC/JztQiPUGscolkwsSyQ8R6OrLTckM9ZVqLh8L2IoFpVj2QXjRROPGNrWZ0t6gHCBq50Hh4+qqc+HeLwzpG8d9yCT77wwK7xyajmZRgh3b3mvN+0fs+ddPYCtIVh37HZyVs7AL6aZJeVo0vHgK8C1kr0nXOsp7TKJCGvWPcfs4a02rVnCPksK4pxEjN4c9bBqr0UyakwattbnFCrgXOLavjUNNt5OM+XjGcBlk3yRrl2yYK7Cl9UAyN/ji7fIgZG3HgHWO97AXm52VXWqljPV47m8LyQcz7hOaOztssK2f+5YsG+K+8jj3qjvJcBxiLaMjxakXHfHJ/Hjj8ZgC6QxvZbG3i1UgVoFYBd5WBWIE0tsqW+xFsQrEKhCrwJmvQIxAOvM1jb1jrAK/bwXeCQJpzYaldhiQOiU5zbJQ8IRE3NCNKyBZnewTBAwPDfrp1EzHFsoPUExXO185PLeELtEo5Iq6+WtKa7D8STQ//vbpqBfOOe8ca1y2hK5UbLOwI0oBKOzGt36QjtAQAPqgfwAiB6KI/Ibhvh6XVXTo8D4XlpwA0BsBTAqp65i8oTDfE7ArE8E1DVAoIks2TbJjW7ZiDeA/+U1YTRWXljlCqaAwC2CEPAVIhDe2b7WXX37GuslZyccGxgO6JfBXQLBIkFTOMwBBleTJQWHyio2PSS2EIoRO52RIoLKKbKuqxtJHFkyATdd/4EZIiyIrJIdGAdC797YBSMVZBZZiXrqA1XUtVY6A9RRAuAmsiFzHOkBJKh2sXoASKXME3kk5kQRgOgUY6AEUnQa88dM5/MyTPwUIi7P6mnkMkVT75rf+lx1qabFkFFuLl1ZRfwBiOnZdljnKqETAmyhZIH468FNTsOKig3vf0VY70nbSSqvK7JxzzsWSC6UYILZyiSprG6wKGzhnN8T1SoMcmiWvIIKl4N2bP2NbX3jBVjQtt09+/Gbbs/0l7OJKLT/Da8mAKF/77g9sy3N7wMBA8jn2VCRkYcCiFVj6KJNols7ieIDqVctXWFUFod6Enwe43scAelKxs3v5pW227bVtKHLIJKiqsY/90Z9a7fxGqyNHyAuAqUb0SXVDQ5gJ2JYCaYwMmx9/77t28MBe++GPf0LmD9Y95G3V1S7g2iXYvV++z/a8/rI989D3LBcbs1RUVQKQF6xabRWXXGaDkB8JdNUXKQw8NGalHGdaejmwm9cG/BwiwGKIMZ/CtVFeR3gS8ApLtEwIDM7ODh/cDUGF3R35CJWVlQ6o/dzf3ensdMpKiwFgAfvURU3O1tXvudwm6Xz/xqPbbCgIsAuK7qG2F5233C6+oIn3HwWAHbIMiNkxrBC/8PX/xVxg/KVlWn1dja1unG811WTyVNbaDx55FPu2HW7c/OGHb7BiiNuHf/60Pfqzx+zKC9fbRz+4yfpRpVWUFDqCJ7eo2t442G9f/c4jdsk177H3YQ/Yj82jQsnTUUJlAnzGAfyp491PJ3sfuWNTkaBTiqSj8lPuikikahF6DC5lqaQyF0WgpEEcJWNZJmWOFHYhiJ9U5f04OBGAnPMES4S88NgAYPf2Xa/bS688Ze1dB8gLaoXkqXcEUkvzSYDOEGQLGSyogsYgVGQNFw9A6wWYK8wss0/86Z8wp4Y57oh9ZvPfYc+IKALiKxM7KH9g0OVhpHhz7HjLKXIx8q2JDvXXX9sOcV3kjqMDe7487I7UqT7INREKLds+5bskAcpXEJy+9rzzXQZS0AdtIoXQaVBbhIGAelm79aEmUof9DHNN4LbWDBEPDviGZExkno9ODs8peCBp9D0C6JmakWzr1621Jx7/BcSUwua9py3ywpCP/YwJLKTapXI8s4+2Wjr1ZUElpJ6HNDEzrDERGgJUe4HRIpN0/FJh0bTv1JMikeRRKHA4TkopznUwuceW3LLAKt+3zp7f3WU/fXKbhencn+2FaGkNWiF5KynMoEjCqJWfnWk187LIbmEN4XomJkHVoDSdZB0KsDb6AHAHISxlXRWMykax2PZ3jlsb6gc/oLPUBDpWDLEcKR1HvZzHF3PRg/Vfoiz5HOnF+ShDDhJiWtZpKJMyuD4V/L4WoiCnrcvSu4aslNdmQ4hJbaocOV1TWX6mvEUlyUaM6yhLOw+fAX/uiJIg40SmnoL23yKQXB15D5FH7vOlRdJ6TomZBk59KwJJFndS2YhA0lhxBJWaIjQ/ROrxHtP8e0ZKWo5jHFC8t5Bsn6Z6y1zaYGEIpTzmhMZsLkSSLA+1V+rYU1kLQxAyUghPMkcn2duCjMUprquUuWlYeuWwjwXZn0dQUQjM90I2+3nOIA0dHRDebWThjXBtRtlnp7QBKa9J1nPKu3IdDTIQFIGOBR/jQPuTiCkP8z+kPD9lJ6HMi2PP1PPjmP9JMFJpkAG0I7jXhVkflLWUwD6ZzHoi2k7KHs0NL/cGSbKH1L7B9RSZqnGaAGGg8efmllRwUufw/no/r+zueD/dhzjllxzSOFQp5/KpwVnYuTWSD1WJSrNkehZFdIkD9qekLGYvTeIFymxKnYHIgHDwkE3GhuvqE9QcYY/1sofFTTK3GZ++ybE5dSWKo6RMr4WzsTvDhpfuA+s+chybQ4hQzmMSFeE0VnCDURo3KmjsaESVxz56YM+g5WJtmwqROuxDDVe13KobiW+JPQAAIABJREFUG2zI12pNF6yxkqaLEB9BrorR1ljU4ODBoVsiymp740UbfOlHVpDLpjQ9ZBHs8EL4kU6NsgeimMnKx2qtvMIKNmKHRxOLQXRFUe21d+zGcvUwxPxumxzttSA2nQmce219iZ193hLLrsqgQaUXbgbCZhR7zy7sPpnLgVFsCSGnfORFhUWc8xqpNGHfLI+8qPJ5KHPyU7FY5XWshzMsFkHGheaBB4s3Ec1SycUzOeK45lO6P4PkG8VqUfMKV1WLTsSRTxW2vbu6bOfBPsYxmZJYCIqsDlH7aWVRavuk7j7IYBZopzRK4NokpXGdyJibmpm0Uu5BsmgCySvOp17sN+xNhRCaIrAGyDo8sveodRztJdsJ8o39bQLrZd2XZvI1gmKrBFs8WZE2QiZeOJ5sOSMBax9gb4RQW45l4KJk3hsiK6c8zxLWLnN2g3bgpLXua7YDzKt2Mvz2oKrvSIUij6JaYwzNyNeV49/9sx+e2YU89m6xCsQqEKtArAJvqwIxAultlS32olgFYhWIVeDMVyBGIJ35msbeMVaB37cC7wSBtPLieS5roaS4DP/4CZRF3ZZHpko1QMUMSp8IQPfwIGHG2CN1kwmTB7g1Cki1cN5CQN1sANRJvpOBlAO4ARGTDuCUAXglqybZkgUAWqUUWbvqAquprIaMGrSjbS3mnyFnCFJi3/bXAJcAkPicYy2HITYqnF3JECBIEKBLJNIsXecJqHRkYyOUWhZDswAefpDlyvomgKhky6XDNB5wavnylShfmlxOSxLIYG/XcXvspw8D7vfaFIodL8CEOlIFLkyQmyFgPZ73npgI2xFssl57dQ8WbyUOwEoHCFZItofXKA/qKmzTrrl6k1NweOmuTcXuSiKe43RAz7j3VD/6DARFMT8DVwKgTEBGnCILpbe314HXBQWoZuhkTlbHq8BoAO84ly+gEJmIjQz32A7IkBLAkgLsBNPSCyyAPdYsYN7Bo4dteLSLPAeOp6rQKX+y8/IBhjzWfvCQvfD0L+zE8W46d6P25rHjdL1HUbWgvMHm68Lz1mLzn8HzIb9KKywbldgoJMn4MIHtWA4tbVoAQhqxL9/1T/b4Y1sgorxWW1Vq1155iYGlAewnueyYHzzxpP3w8Z2O4Iun21f2h2lZKAYAGEsB7ZfW1lvT/EU2i1qjvrbMZVwN+EfsjZaT9sqON23/7oOomTItC8JDpOXi5WuxXquzNRdeYPnFJYCnAERSo9BtHBGghJpC42PnS8/bk088ZjveeB1wMETHsSwSq51GIQSYODZwyjIg4hrpQK/1ZloKhEQa5/mBu++2rV2dFgSoPOuclQB8gJOozuCZyGZi3E0DFhLQLgWZMjGk0Ihg76Z8pSDdy92nWiBxXoJUjGK5N9+NMeWR/Mu3HyADKtuuvQ4bIcZ5bUmZjaKCmkaxNAsYtadlwrY8+zrvP82YwConK9Hev/ESK8kj76l1r61fvsR2bdttD/70Oesdm7IJjv1dl11i1111leugTgAUTqfDetu21y2F6xtCdXDWWWfZgz96hPF2wpY01NvShQ1OHbXqrKV89gCqqlob8qfYgdY+e/3gYbsCBVYadn4iNTds2OAUODMApwUFqLIA0AbIVBoek6JN4Dw2lgB/e/bssWVLlqMOhHArwuoQBYms2rJQOsQD1ktxJtwzAys+LjFiBlQagGjCRNWbPgxA2YfV3ne/8wAWhD/kWo26JnkpPYoIQE8CQD1w6KizyqwnpyqK4q6L4PlZlDrjgJobL7vBNr33Go6VkHvS5a//gw9isRhFVQR+zUBMSgnZmnPPcrllhw8fwU4uxDEmuXklInYa20GRYLn5eeS69UB6iaANOOJviHwYnUcYQLoAArKI12gMhlm3RFh4WGek2EmCzBUhJwXmNGugyCSNSREBmvcC8qOczyTryeT0OCqQFMj3TMYiBAlAcCY5WPXkYj3/3Cvgi2QvMc7SUzOdImiW8SxyeefWk7/v8v+fPv9UIyo1CAiRQzpeEQFOtckiJfA9TlZdgPeyicPRCdUJpAZfESkJBPxzXO58pbSpCNsln7+Abvws1oNme/HZA5ZNXtRo75T1oK4rTsq1XEiA2eiwVZyN6hOQOoXaBfmsBNb7xPxy68alr6V/1LqGsN4CoJe9aKo3G7u7xXa4vddOokoCX3b1ECgdJ4s5jUbGoiPyxINRZ5nIuewmWbYx0FKU1cT1mUmGZADwlpVdKYRG0ck+S2xtt3KWjUJqHUVdKSBd+4XLonN0J+STNgfGbBIMmpf3TeWERQCJHHJiCgfsi0qae+gw5ggkkUSnUX+OSwQSI8bZ2EmrNjcz5h76t17pXuvOCRKG6xLSPoEV2xgMVEcK42l5reVgYxdibEsZqaytAtbRNNY/nXNg0ufUcyKldG2D1GwcZc0Ia5OyvkQsiZDQXlLCmi6F28iQbPCwvUPJm4TVpg/l1hBEywSg+ynA9K7RIacI8zEWJyGqlL/kSAHqnsj65hEZxHWcUk6f9iiYAhFfUlY5RRG/c9lFKHkSIBUSItSUORVlnZqRyo/FIQkA3l1P3jgdQjCTpow4xkAczQUSHEmpqz1jWtlgFNzDc2EVsA2lmcGRSNBP/F25SNGovpQN5TUfczkDIjlraMwuDiba/GGfLeIziskV8mMFG+R1YzQthCAeKrDhSwlGLRnZThxZgqkQinFqEmD958IR/6NMK34MyFuWsY+ySvvOEOPamQ5OQ2IXpVnF+y63aRogOl85bPHM5WkaR6aY88dl01eWZeVrGyynqhgbTZRirKnxqB9H2F+GJ7LgeRqtsARFd32pVZ19EZ/Jwum0ayIe3TDTaUMgkUe0f7sNPfOIJY91WRz3HWH2zShE2JSEwtxfzcyrtfoNVzAn56Ms9jvleMuJI9bc8oZ19ELMS/RF7lBleZYta+K584rJ5KNphXmSLJUPzTdhGk0mh7BCRD02PEjTCXPUT76Vj9qJyBrjPmyasVnVWGc1jVVYrqIkZP9QXqSaLDSePdQvlSYhEWDK6oogD9X49FKTKSnh2B9zyI7KYz2dHopYx+GAvfziEesbw6IXMg/fS+YDSlY6EaR81JqkexWRx7richtUbl1WPlaK6ZDMEZ+lkRlWNa9aQWY0fEBaotYViTRB1lYyVqv92Bju23bEJvpQIJINpiahCe4TRMbGc5KyRExWxiLjrBDZMZfEon3YDPZPWE1w1lYmFFhDQqqz3/SgDMSDd06azN5wFEvbHSjStkOmnchENcv8lfWsWzv57/CPH/lP1+bYE2IViFUgVoFYBd75CsQIpHe+xrFPiFUgVoFYBX6nCrxtAunwvbbugXrbcofZnRvb7Katt1mjfnfLo//+uemL7OIbb7FbNxHe/jsdze/5pOGn7FMbyYz45la7rfH3fO3v8PThpz5lG++qsm/q3H6H5/8+T5l7712/VCs6pzfcaLfcfIlVqUn3/5XHb7vO/68c2/9Hx/FOEEjnXd6IEoDOylPtLhxeQG8vNmg0mAJ6KksmGfulRFsPAXHqxEnwfDqjsShbs/Ic9z/9U4CCHv4HvlwqCBCFeECVutpqRyrtO3yUUOIJfOvp+jz3Ajvn7HOxFPHZ4WOHyWVQ3gz2dc17CbSeBASGxBkbtc6edvd+suGZBQgeniBrAUIqBYWG6/wP0lUOkJXE1wzdzxOhRMvKK7Nly1dZR2e/FRdV2IYrrnQhyspQycSK7pWXn8MG7U1Aq1k6dbvIKkkDHB6gmxvbI1QLCfEA03RWhwASXt+613bt3I/lXSFduxNgGlHLzEp1wNr113/YPrDpDwCxsRnyjVtBEbYo8sUHuG5raQVcT3I2S3lk4jQ0VLpcGOFi4C4AewAroOBDQyMA1iGXtVIA+TOBzVA66pgpAL0oapAoyqcTbUfIbfA48CMlNZsMDYDGTHIcRHz4hh2QDmbuCDJ1nPsgD6bx/X/8Z1vs6Wdepss51fohrjyQVAlYwZRhQdRYX2f1KH5EzJ277nxbuHQx5MEkdnmtVtcwz85df45Tm33nXx+0e7/0ZXc8aRzDR6/bSL5DrhVCRCRD+G158RV7+PHXzU9uVDxEjYDRtIxUwCtyBejIrcrD3ocg9gvXrMViJgm1UIYN8r5twwHb9sZ+bH52WBoIUQbgYB4qrmFyghY0nWPXf+wPAb2ayH4A0JeDGucnOFb1BJW3tkP77MY/uN56USPl56XbwroGQNY0wDGez2dP+fosDhuyEnIw8hgTi4vqbDGZVfOve6/1QSIk5ORBnEH4wXoI7JwAWJxGLZMBQRIIRKgpQBZArY9Oci8XbXLEbz//6Y9tqO+kDQ/1OEOsVeQ7echvkG2UspzKqqutZtGcbZgIs0xn7xaxAciZkz0h+/q3v48F3QHGahTQrtdu/diHsFMat8BIpy1vqIPECtr9P3zCdhw8BrCZaOevXWf1kKw9ELWr155r6y+80KmPBrCguhslzuLFi+3lba/RcX7SqlFRKbuhAAvJyy5YD+GYY909YxC6qVhWjds/fu0bLleFA7OKyhL7xte+brnkPQgQTkat10cGxoF9+zmvOUuiV1/bam/s2sM1KcSisdHe/e530wme5XKRMsiTyEUdkUPmU5TaZUCsMjXpPncN485yEDEg3ezUj3Pq7eq2v/yLT2Lt18rzySZhDGrOKqw+MRnLRUBGD2quidC4nXvhCuZoum17cY8VZ1Xb527/klVB9kRnewGuA/aDHz2EAu87AOsllgyYmZiCbWVdJURQEXN1FyRTknWgOsnPx5qPtSkbclbnKBIpEdJQbIlAb5HGesxAMInMTecalpWVMc9lv5jnXqusF2V5qT4CIEW+SJUl20mp9QSc62+as1MBIOaQn/MAsCbPTQBqEuqG1PQ4q0S1oJrtI+Q9GkbJgCtYMuNGeUQisQXyH907dMZ3ppPLmhwxLkFRSHZvLEC6NhKcyBZsljoEIUhlI8pq40gkZyEmQp7vUmdORzlvxkTZeSi7PsN6HR60rU+ctP2vn7Tk+FTr6QnY8e6I5XnzrAhVR7L5rHo5pDj5MHHjslVDfVQOsYsF49GJkO061W0dsjsDoI9HeZBFCNiK+ctQSB6DQJpEgUQZZF0mAgYFg+ZShC8p3ZJE7IjoUgiXrqmUNawdmYkiNSFDWc+lDopnzmWjnC0ZGLPooRarQoVQznsl8P4eZ9E2Z40mGz+N9oDEWFxTZRfJAAyNxVyWkVOG8HB5RnNkkGqjL1ncicB6y07NqaNkded0NnPf0/kEeg0cGSUiUq+aM03lJ4iNGc5BhI+OY5zf9mDDFm1Aubpyvs0WZ0v/w7pC/SAps9k/yyDUpYCbmCDfiCwoAeZJ/E02g2Os48PsJ5Osjbq+OlIva4gIqBBjs59ML2WSecmMcYpXviawOlUOU0i5XgzK9uF+O4UibghlhqzrVF+NeSmI4gH/NSeczasm++l66HpIoeYIPanBpAQDZ59GDST7xzzmVFFdtWVgrxnHvBah4B/12dQ4ZB4kBS5gKFbEiECs81qP8mTc4ev6UF9Ua/HktWlfmY2HmEBhEx+PqlXUBYRfnPKjUFFVU8MPldRb4I0DVox6MBk1S4j1fBLiIZAstpS8m9oKS0ZpGXfKZymsyTkQZro+ToXEWA/FB9wc8U5BgmHx6T6U+UOCE+QAhHGY+qZj2fv+i11g4MBzuyyTeSTSY4g8Lh/7rJ97g6RlFTaeQu5SUaYl5xbYoQ5yuiDyA5PKpgvZ+ourbPE5iyyrptFC3EfMjZZfIpBoHHEE0pvbreXh71oK+03S1Agl8tFog4VqYaEVrmSdvOJSm+J6PrV9rx040mphXxAb3W72YvKMlDOFujiniH2uLB27zxT2NE2rMIeOSo1rOkNm0Cx73RQNC8P9Y9bPvAwRnBWGtJukDh5ZczKX4ri5qFtSD2GD/TCXfob7Elnbafzpfkf3Y15lMnEOWmdCrPl6jhTlU1ybMVRvOaidiyHip8gdOrR72HZsP4HSCWtFrtEs39GvuTwu1VLXXgSlrq8jcSELIxCAaSieE7nvCMehkiVXMz0HcpyPLUSBnEgOHmwj9yns/ZCsyRCIwx1+O3ag1RKVL8VaN4J9aQYq10LWHB/3SSJlI6znmSgxs9VgMkxu4Cj2l8MRW52YayviM0wlM5pe4tifVLNp7vXaWDN3UcdX+Mx2znES8kucY0T2nxzGkUd/dMbX8tgbxioQq0CsArEK/P4ViBFIv3/NYq+IVSBWgVgF3pEKnHkCqd0+veWLdrkYI99eu/eW22zn6m/aAzA8/zVeZNie+tRGu8s+bVu+iOf4ma7GaTKKg7cvuoN/Zx+/QU75dtq9N91uj62+1566vem/WKszeOwxAukMFvP//FbvBIG06mK6WVEFKVxewGqYdtdMvPelPlqz+mzsp7ogAcosja7bzvZ2K0NpEQSgyqKjPoUv+B0HeGWg7MiFYMgGtC0GxBDQPgFBMwi4kMD/3C+Zt8SWLVrmCKjjJ05hazRlJ8ncCYx08DsAHoWtAxwIwPfTPe3jMzyQOuN0gAaw6klCxiDiRx38wSnUSwAZmQC/kwC0SWm59u4N15JL0w/Q5rF3XXo55wOAg+e916vO+rA9+uj3OM9OFBHYzpD3I9WNyJeamjp3/rMAjTnZhbZj20F79ZU3AOJKbZKO6RlUMAFAEWWufPITf2kf/MBHXBe4SIuKihLsVaYcMNHWctwmyFFQV67seFavXo2NDwCJcCnBbwLEnHUdpBvg0xRdsWFZOkG4qTE+C7BEKqzR3i47fvSggZug8qpz1nzj1GIcgCu7oMiBN7KZCfjIKIHgmxzus2P737QCCLinn37aHv/FSwSiZxHiTkc21iu56rqF4EnketZWVlkf9mKDdKD/2Sf+BBA1nm71sM1fuNiWrFjismFajzTbRz/6MWsl40eg3aaNG2z1UjIUvCiBIEhe23fU7nvw53QF04UOMajcIC9qq1k6/lM4rtmJEVuDdeECSKlzmpZYSUGatXS22yCg0SNbnrCu1jYrARxdVldry5tWWUHDSpx4iiG0lkHmoVxQI7Iya5RLAvgWAaQf7uu2r/3zF+ynP/4RHcmyA8uy+Vw3qbc2QHQsXjLfjrS+YS89+ZSNkgFUkphvVelldtb6i+2sD7+PMPNaF0LumwIEC0IKAgxF1bWP8kxB7uCpdPX3kyUF2QG41wnovXfXAWwPT6EGSLVqlFi1kBbKElKGlDJUNAZGIVz76eyXEikB1ks4t1RhUVAlzYujbR32+bv/gbysNBvp6rX3X3mphUdO2fhAu61bc44lon774RPP2Ys73rA88qXWQeytXX2eLV7UiN1esXWSwyD1UQokyV/f9gk7Si7WPKzgNKKO7N/vVC8CqeurK2z9qiYAy4h1DgAAZxTb57/8VUvFsjEc8kGSpdlD3/kudm8lTn2TDCg2RQjFg//6L/bDh77tIG6RqYmMtUzI5FXnrLFFjVwPyKRqrtMUf6tCkShyIhtAToojWQdJnSRcWZZ28DIOzFN+2i8ef8I+89d/YSsIjy8vSIHMVa4aigcIuv1tx8g/89ul77nMjjMumluOQZJl2tmL19jWZ3ebJ1xgC+oWMKaYY1EfHfbH3HgXSRmencDByQPBNY/w9KOAlmSYsC4oE2kEMF32VTpGl6XCowhSuwcyS3lEWttasIEUcSvyobe7zz2nEctAZaYpP0lWdiFUCBlclwiAuEDxuYycOfWRy7SRKpI1aRh1kqy0JlAcjYyPuPVDdRAROW9+FeRtAhZ546jjCHsPQIrQ3u+hblKTTLH2HMXu6kw/mhvrqSWgKwBqmFwgN5cgxyNOAxdvk1yzcYBin5RJyq9yOUJzZIdopDBKj4R0RkOi3865bqnV3FgDIDxsx17qse2/2McylYKywmtHBiCifHFWAHFeAplYWY0KEqIxuU8Zbmk2w1j2kQ/VQtf+QdbYPuYJyx6KonjLhaRbzvXd03zYOvi8KdZ4KUgVwpPAehTPQHIWccxJL/PMNROwp8SjoMhISpvL0HH00hx5pC8BycnsC5ms93bomNWhrKiCtEtnjyH9xpFDTu3JtRRx5uN3IlK0vkkLIgIJyJjv0ii9pTua0yAJ0JbuYs6abo5AmnEE09xDZIreG4GiZUN+QN+dzkTSLFXmESA37yD6EmgeYka5VNgF8j7jjJfxolSbWVJl6Sg+MGZljsgClRwY5pb2xHxsy/JR3Ogh0kh7y7TL0uMc2D9GJ8ZRgUAWQnAyIRwBpYyYSfasrj4yXLguKezdkpfEMcbV7KC56hEBwL41jtrmGOtM88kT1kUjggD9ROZQvEh0jkWfo/PT3jzL58q2zF0crQFq8pAtnxRjvGkS67GOL8zfkotyrXhBgxWTg+hFTTvD8ybJJhvtGYRUGIMwgUKAvIhyv5FA3ZKZL7OQBiJW4mfTHV0VgTiKxkGg8B1zO9YG9nqRSKiQ6lGgXH/uGpvsHbBnXnrFEtKyHUFBXwMKoKjlYF/7LrLnslFEpkAglU5ja8h+mKauDhWAsTkFWTrDOSZMMvYgtEQAU0jOjzWcOkzNTNjgzLiFK1Mtv6bIcssLbcZHVhrr4vDBNvOf9Ft2SYUlNVVabzJrX16CnUKhFMlabvtbIet87IuMgAXLMuzqD26wtBIsfyFANa40hkX06jEN2ZUImW5YtL5y392WxD2RB/KICWDTENH1NAgUXnie7W85ZE/s2GktgxOQRrLzZV5zzadmsRbOSbZiLOsKqkssiTk5yb2Eh9enYnsrgjWecTDDfQcukxBI0zbUiwoN9bEj7DimCOetHKwZlGEJqI1ryOWqqC93MsBJ1jc192jf1V6fyP4RJ3m19Na8bpp9VY09WgO19oqsTmINKodAGusM2EvPH+eeD9JdloaQyLPqHnK6QKhWRyCKPOK9ROBKzapcPa6PfCJ5d+4FaBqieaAA4iglm/UMhdkY16GEfCkvdnun2o9bRXGl5aTk2ysvbXXjVrlbQWTGUsbLGlLjeIxz8JEtVkUzyfTwGOoo1EqTszYPK79zsdbckJpr2ZCsXvYaTxp7G/vEEB0SBziWvYyNPXx2H9aM08pAEsHK4cpO7/Bj3z/TS3ns/WIViFUgVoFYBd5GBWIE0tsoWuwlsQrEKhCrwDtRgTNCIG3qsJteuOW0AumXCCQdcPsWu/mG76NWetRuaPivnMH/5wSSK9WNdsMXm94RxdPbrvwvE0hvXee3/WaxF/6fKvBOEEgXXr3SEQ2ysZt7qF1ddjEAdoBY6QBN6QBNAqv7yUzphFiorqjGomk+RA6wI+CflAnepGmA7ogVQ/Kk0FkaAIiVz/2EsgmwEpuP7UodlmOSl/QBVE0ApJ7qarOR/pOoGGbAsrxOBRWGPOrBAiuJDtZ0FDj+0IwNAxDLYisLID5RVixYE8m6KDk1A9Ahk8ykHNu06SMEVwcggybtgosugwASkEzX9Th2KqhaWlsO2GuvvwAYHHI5JB5sZnTOpZAyAj4EEwpce/iHj7vg+2AQyApbOY/LM1JndJz97d9utiuueC/H5uGzeiA8spyVkmzPJrEVOoyNXBqKGGW6NC5ttCXL6l0GtgMgBbQAYIIWQZgB2PKl1wnE7eo+gZpj0jI4ppZ9ey0dlO74ob0Af3G2as0qrFwArrB+6h0NYAkI8ASoGoetTNA/SPj2CIDxJN30qEi27bCvf+dROqGLyXkmx4nu4OnhASvimiyum+fscMrIf3keRdY/3PUZspwg4MZnsJzx2boLLyK8OtNajjbbZvJ9drx52IGBH73+WmusLcJyDpAKsL6112ef/cL3AAmVmwEBg/1QCnZrM6Dn0wDjeXR/LyHL5xIs6TIBmxqx3dm6a7ftaO2ybux9BlHPzCstsQ9cdSWZVTWWUbkEYK3SisrImuAq+Mh9kM1gMh3Ast5pO9Zs99/3JXvpmadc0Hki3dHz5zeQazBs7774UkiZa8jNyqJTe8h2795tX/3CtwCoz7JLsAtqWLzUqtavtAjjOETdBHamYDMo0GoaRNvLGJ/ySWkSJJi+31kQPvP0S3bvV75hN374j7E0PAx5Mmof+fAmCMGVjmT1oyQbQ0Wn3CDlPvSgsBsRcQhBl8T7iUzN43rl5uXI/cZ+gfVea2urza9sAOSetlwPuUIg+/nYHKZh4zaO9dYsr8nKI3OMcZaewnfArklUAWOjgxYAIF5Q32DPbPm5vfbyC/a+TVdR8xl7csvjth8SSSrAeDKmltMt/t73vM/+7JOfsdyy+baLDCx5KOr6TAGs/+C737clS5bYCO+XyLVKTcm2P735YxDBUTvWfBA12rgDuOOwSsxCGbcUK8hly5usDDWJU+nxNy9AdAlkiwDlTBQ8ygESYeDs62anyA8bgHRrt9dffNZ6W4/ZucvnWxUEXEYaAD1AZmvnCXv8tRfttYNH7NwrVlgZxN4xrA1fIlOLFcaGu6asNLuB3CBIL0BMKRAinFuULKQ4QORJiKfqWlQW2GO2HMRGE5CzDGLv2edehtxrJJsKy0FsnZjylpfrsWuuudoOHDjgrIuSIYA130U9VKPEk21dENVYOmCh6q16pGD3NenHqglljX52ig/ZKjF3pSwT8SRAXv8eHsSqirVoDDWS5rDs/aR6ABm3OoDXkdEBjgOLzNRC1klIC34WAC8CyU9nfNcRyI4z/DiI/Wc6BJIIk1nGN/SLA6z9gLMcpfVwvsMAzmOsd9CMczk9guy5jo5CAhOOJKHaLJ62Gz61wdLXAZSGhuzgs0ds5/NksEFKRzzFdmw0xZqPdlsyzQHzIJ01L6ZR/xT4ydVhvR7BJmwE9eFAZrJBzdsIc0O4fQqgazk5XPNLy+3N5mbrQXkRZJ2KzEAioUxIVeYO63wSA0oWglK+xAHcxkGiOpIG8iBelqbCm5XjJChejD22XV6uj5d9IRUL1vndPqsaDVou61e2AGnmgJQsJ64YAAAgAElEQVQzk5C+IV4Dt+vGuvY62YjJeFTfHdH0bwSS3l2GpHMKpLkmgDkLOxFIIpL0kNWaU5/xi0wUsSKj0k4rmvTqtwgkqZBIF8SOE1WDrP74OcQ6PpqdZIFlgN9nL7ExKZR43yTGlZRHUs1JuZcPISQSSfus9uoxlLEah1LFSk05zJqpJggpOXRcyRDGKex5IpFEOonUTZJ6C2BfmTXTqOzCUlCxnieg4gwwHvp5zxcgJwYDqIUYO/GMI5Eo0xobIpGosywONX9Uz6hIR66VlFUiklQDj/JwVCN+h7GZ21OtEHvDpkarXbKQjLYiR9yOYjc2jSLIQ9RPXACFIBZ4XrcmT0AWoeKa1d7NPo/yRFWLI2dRBFJyhOOV0oz53DS/2vJRpRSwjr6wY7f1oXaLJmY6VV081nTprEdryf/LYH2OtAxZOaRFqZS/zO80MufUUBHl/UUQe4Jcd0cYswZSm7QUmgSU1cQeSzuLDcT7reqsBksqIjMvOGiFy+bZ0MEWmziAGjab5xbmWOb5q2w602OH/HF2eKTAesZl1QYxw+vftXGVNa1ptDj2d62VbxHcLoBMYxG1k4cmGjuw2x6+53OWHRlmze63lOI8W331VZZNnuCzZOG9tON168CG08e+G5pFwYkVW5AbDA/dJnEZ2PjNZ0/B9i0ZRbMXAsTLfib70ijjKIVrFFW2IJN8rHfMemi2CVILqf5Ua+VReVAQYwJqiRAl9UvnO4JmijV3OsBaBYmSwX6uLMh4kY96P66/7DBnuCZhFJspUuByT6O9NR77twqUgsPtk/bUk4etFyu7kLOsY1WKYkfMQJUyTvWP14RWHXQcjl6bm9f6CrE3T3MOCMyYM2HLL8uluQJrVdRIAea7iCQpOtUEUID668iRo9Z6/KSzoJ2FnBS/XFlTzf1ECk0Sfhvq6bMSlFaj5HFOoAbPQeBcF0i0Jsi4azOLrA6mN491LsT4CMgmExvEARqOjkFU7WIv6oBQGoV0m2SMh5mnqsFerFpjj1gFYhWIVSBWgf/+CsQIpP/+axA7glgFYhWIVcBV4L9EID292p6/cdjuuNPsDqmCnIXdrxFI1m5bbrzB7kOF9MItc0Zww3sfsjs3P2i7yATOXXWz3XPnJms4LU8KtT5im/nba1gWJOWushs332E3kE/u1Ef/5vi2ak7lZL9sYXeaYKq6xx4ofsRuv3+X+dNX2c333Gmb3npz/heq9ZHNtvnB16zDn26LrvmUbb6d7IrT6qN/f/s5lRMf+qsWdqF2e+q+O+0+cgP85ASsunGz3cHBOb3SW3Z69zxgxY/cbvfv8lv6r53bLw+532aP5wik+1bbN0XG2WG7d90t1v7+Wy1v7/32dNM9tvU2CtG71e7ZfI893eyKZzffudk2NWbMvXWo1R7ZvNkefK3jN4+Pc29/6j67877HrNmfxEtvtM133GBNHHzrQ++3m+5fZ/di1ccn8OCzL77Ftt74gD3a9LSt+/Xr/CtzZ+44H33/Nzm+Xzf6O/23X5tr73/LcvA/qufcQLGHOL8HGShh7BCvufUOu/VyvNtdubk2DzbZZ2/rs0fv5JzC9bZh8512a/FWrun9tovre/Gnv2mbLxF4/ZuP3z7OKMZpG8Z/O0Z7a1zNnZ/73C+W2M03t9v37zO79ZH77PLf/hG/1wrzThBI6684m0yV4w6QKsQqpbu704Hs8wD+ZwG8BQLJ5kW5EH5IkjDE0GIUK9lZeYCi6jolh4L/0S4nC2ASADkR1UgxOTsFhVV29HgXqGGm1aNGKS8stnIs3xJ4z8HhQevjf/xHxoew6zoBiD9ilVhyjY4NujwbnadCuE+hHgi6gGYAb5Q3Ai9m8MuZheBKBlj0JmVgJ1doKeQEve+6j9CRPWMn2wcBypuchYkUS6kEMcfJDgWFzlRgwpqPHAG0PmItbSfIRRqlO5VsEgib1PQEe/XVV23r1j108ecBkBe7TlqpbgQ8F9E9/O1vPUCNSjkOKUyGyfuYdMRWIl3+WelZdrz1hI0MDkMgAf6gxrpsw6UcO529AKV6KLR8hmOMEPjuxW8/DUBGoPcMnfjjQ13WhTpjF4TDsroqlDrN4Fd+K6LrNpfPhl6yY10jWPphlUMHdBnd0Bm0vY91HLEVqFJEXPgAb+/+2rft8EmUVgDHUYDwqtxM8ouyrBrlWBvnPEXtauor7LrrNpDHwzEfbsHWb9jWXnAp6i0yMSBMHv3ZE/aTn7+MymbG/uSPP2IFGQTUe6csGVDqRF/Q7v7qDyzI8ccB9nno8lc2RXpBKWMi3c5aVG6rAQxHCW4foxb5kIArz7vQPnvft+0E1zOCcmoZ9m3XXrLBauajUFp8tiUwlkBKuT4+OpfJxGCMTEOKDWP7duwgXdnP/8JG+/tQ5HRitQMISL7NKATS5Re+y27cuAklWJENBfusa2zE/uWhn9vChavtw9d+hDEEiFaCagEAKA1FnFQECuzWWIaPoHN6imvI1zTh8oSM/+M/3WNPQSBJk/C3f3OnHTt2zJqWL0TddjHjgbFH5/oEyjFlB0l9IogeGsqBaCFUcbJV9ECESqWSzvjNLcxzgF5L23EsnMyKlUFFRz3eSNjgMLacXZWyTmaYJljjUV/lCvkgtTTvOtvbeGrIKgHHJumWfmPHK+RZZZMllGNTEBJ/dccd5DyQ8c5Yy/BM2R3/46/sFy/ssAd/+JgFIUxCHK8HEHiSrKuvffnrTkHlm/S7BvyK8jr71G0ft3NX1LnXf+7v/8GRnSlZuY7oFDnmTcmws885l7HyQcYqGTdkqijfrKKs3PyQaCMwNVlkVgkUDQSHrbujzba9/KJF6FgvpfYFEIA1+WnORlLZHOPTAXvh4Bv2zJuv2Oor1roMG9mVbX/1oDXvgoBIr8FiSJk1Uvowx9OwHsQ2aIq8NE/SlCMKRwb6bP68ejKhAo7UmeQ9iyEkZ5T3BYCoHKcdb+yxd118oSNF2iG0KisrUJcxniB9opykVIdpKekQcOT6oB5LhsTIwyIvi3PXmqb5ILWROuwTAPJFPswC1EsV4oVEErEqcF/d+1MQUSKeBzgutJLkos1aw8Jqa25GwdY7yrjJ4XUoMgE0E7jmk9R/CFK35wjo+Rl+tBVVQ0ByjCK9uMYzdOFPcOz9+gLsPAEA28/5iKiIMC7iWbsTmBBJEamQUFihmIzEDdnKlZl24ycvw8qJ0Htfj73y2FY7fhDSXuofb5V1+3Ns+4ETgNgzVkveWQTKJIh9HdouB8CPY2c1QT7IFCQwpqhuHCqDKZ5x1YCSrTQrw/ZBDPcxD6LYYMZPozjhWFOwHVXdU0XcQ35GIJKjyDQ8vJeIrhks0KTdiIImi1CShkEzUOB2Imt8MqBvEXlLS7gvLIPQykftmgbZOiVrUCl2lNPj9A5zxnOyr2OV5Lvs5kQsqSFCAhXl88xdHP1b6ginuOE83iKT5ii3OXWpOhVEsKRAgKWo0QFiII1apZxeayIoKfQ8nb/A+ilAdhkFgl1bH+q89kqIy6oCm0G1lYjKQ+MkCTA/nXq47CaOXeM0F3WjSCQRmSKSpJBTHo2+y1axp7PbqZOm2cvTsWbMxdZS86Gvr28uv0tKE/6m54eojcZ3IkS47Or8zJ8OrPKaT3bY0VMd5A+yR2Vmc9yopSCilPGXLPUUvxFXqoeINBFIUfYBqZJE9qkqWnP0zDDreGCGBY15bMoFW73MsrA3FeE0iBIpJFu5BMgOCJwQlqHprDke9vtEaiebvySNUWoa5VqLdJmFACqEiE5F5br+vJW2p20vVqceW7J4pe3EdnZkXEQDpCfZaR4IpMVYSSoLr/9on+WH4q0cAqVsLGTlQ0HLJv8wKR7bVfadOPlvcv6hqUmnCk7CP9XLmuDkVpxDJ4RvPLZmSaXkAFaw16+vs7GuE6iGMN1jgk1BWKZhpxect9x+fmzYuhJYn1BnTwW7bcnKett4w9WouubsPufEc/JolQpKdWMf4neJ1Gli/w77yf33WHj0pFXUFdi885sgfUP26t4Wa+sYoHEhxPqcZd2jEEy6NxPhw8RS40dIcqZcrAdRJSezrmZAjJeW5Vt+QY5TQ0qty80U9U2wnhO91oE6VqrLOJGQp+0Iwyi70mjSycSythqCTnvS1OS4pXAddJ+UiUra2QgzPhVUJBWvmgjUFKT1OsAeKAvEKdSP8dhI5nNiIxBI23f22wBhZyTHMZ+5spx3HNdYY1LKtQRtoHpQoKiIJY5Vyj5nIMnnRaVIkl0cX37W+4TkOGz6yK/j+AqLC1wN+0ewLyaHKgLpv+OF19g3sahkXI6Oj1oZ9r26F8hivw2Qz0RYlgVQIPn6sR7FBrAgkmTzGKbryWdaGZdqK5ILLCqb0YleiCIyPNnjklAEj1cUWhvNEIdRZbVy39DHGAqwnxx4/BdneCWPvV2sArEKxCoQq8DbqUCMQHo7VYu9JlaBWAViFXgHKvC2CaTfdiy/lUD6NeVQ60P2oZses9X3PmC3Nflty6c22X0Zd9qWzessw7eVPKU7bPjWR+yLG0twwLvXbrrtsH3okfttY8lvUSD9SgbS6b/vW24333un3QCXsfOejXb7zhvtgUdvMImfhp//lG36nNmnHoF8Ssde7ybs9a55wL4vadRvsbD7VZLHZ1s3b7Q7fLfaI1/caCWy5/str9+3/Ga7984bIIB22j0bb7edImF+i/TqNy3sTtv9bTh9PKcJpEcX3WoP3b/JqlTv0GH75k232AvY3D0EmTSyhfO5L8Pu3LLZ1mVwfHdyfMO/enyHP/SI3a9abt1sG+/wQXh8kVr6bO+9N9ltO6+xB75PbbhuF9+y1W58SyWGauzGG+6zpm++cEazpRxR9eBqu/ep263J+5/U01rtoQ/d5Cz9HuBcM3q32Kc23WcZd26xzesy5oicuzrs/W4c2dz5PDpi6dfcaY/cvtrCz0OsfY5sEjd2fm2w/kfjbGQux+s/JJDu2mfX3LPFbl99mrg7A/PynSCQLrv2PFQV9AsDLAkY7Qeor6qpJBskwzo7TlkNihWFyQ9DBiQCJNRWERiNBcgo9kwClRW4nQ9Qpa7fzo7j9q4155KXkmMRrJsOt5zCRyiXjvx5VoKVyEKIkWzUOy3Hj9oru7fZqe52rE+CVlqcjyInZMMod0r4eRibkWGIFQ9d0DMACVJZpAp8p3td1lnjEAVSKilLoLisHourTHvPtX+AlVwegDEEGN2mHdiaZAGi1UBelZaXYVsG2INqCbyIHKAJiLJ+7Oq2c5xYawFIicQZGRt2eSW1NQutvq4RdYXXkVaCDUMAS8rAcRYtslfBRkU5SgFZRZGFMEO3sYC5tiPHwJ1myIk6aesvWGMl1FJ2UQJE1VE/jeIkAAmhWqpzf4bXBAPj1nmy2b73rW8AaEzYvApyMeiuDfqHAb8BL1B/PfLUq/bqnhYspkpsBRZj1YAlTYtqbbD1oBUBLlbNb7SFK1bbYy9vs7/4m78FjM0A1B23JDp4PQAydagu8rGI6+ztscuvutTOP/9sOv3D1oWtl4DYBQ0LAJMSUCAdsn/80tesrTNIBk6m3XTDB1BCAQ5j0aPMod1Huu17P3nWxvAKigL0pqOmEaBZWd9oTcsa7bqrLsZKxmMnsaqbQNWibuQJgKRUVDF3f/GfIW2GbAkE0vXv+YCdfe7FNpuZb14AGln9+MlxygPEDkNihbGaO37iqP3851sArtIJ/R6wZhReHnKmRkfpOoYQuPLCy6w6C7AHMG2GaTYAKOotrLOLNmy0+op6py5JypRtGEoTyBAa/hnrYIIQawmMnzHZ+fGZu/fvtvu/9VU7CXA6G8+Yo0N6/bp3Wymk5kdueK/Nqyt36Smyihql032UzxYxkQ7xpcyXJJQ5adhsTfBeTCSUU9j0AFaX1pRbQrYspfJtiCyIEEqvCoDUGewPpwHu4rGqElCmsPgIgd+yEhr3Sf2HygZS5/nnnwL0TXD2cYmA8y0H3rTAUIcN9mElWVFu2/fstadffd3lbBUDHt7yxx+z6oal9vzWHfYPX/wy8wfLR6ncOPq/++xdEGuLHRgutUIeQPTdf/+3lo9lWTLXUCqpAezGpIjyeLHpATmP4zgwmLIPkv312c9+zvbuedPWnrvaYZ8HDraaDyAulcBygyDdu2ebtR3da/u2v2pLmecZXJNqCMpyQL7pIIQwY2IWVcpB1HY/3/GyLVi71HKwhZoG4J+cSLAt39ttoVGoI9QIyZCh6QDbk6jyZhKwe4RAKqmACC3IIldpwIohEJcsnO9UPi0nWy0HJV0qKrhMxutAL2BxUb6zNdN8dxlhgOhB5q9s5EYBDhfNXwBW6QV090MgRmwZ2UEiFcIQsH4AxVTIPxEZeZCf+i5APAS4mgo5KIs81U95MwEsoSYAdaUC6evrAVglcyeJfJa6UgikI6iTpHVJRk2S4j5f88R1+UOCHtsJuX6GHycKIZCSUy0ZMmYacHecY+8GBG/jq5tj72HtlTpIypcof4PXgNBH7QeorGyYIOtaVrbPrr2m1C55zwKLjhy2mcCYPffjl1AOQlwznqajuVgQZtvrR3ttCCVEdtU8yHSIKIDXONYyjd0I610AwmEcS0M/WWyKvEkF2JdKbzGWZlk85yDWhYMiG9JyoJ9QsEKkRsh0S+BYUwCYla0zxdiQiVUCgLsICZEKAphldSUCJ1FjVH/XKOVDvNS1HFVswwCKBHKxKmW1ypowxlqCRoIZpJQdFBCoIESyJWruidlBphDmmMdROui7FGbKZHEqJ2exJZJBiom5371layeNzZwLGX87TapwCmjpEpwKCeraZfxIqZbAcaco44lmjDh9Zz/AQM268BTbleizN6fZk1g3wqxZWaj7pP7NJ8+otrrckfDTWJ1KiVSMPWBhXq5TSskWUsckEZbqMcLYHmDvHIMI0iNV7wXhoL29H9Xv5CRKVWWDaR+C6PNhv6nz0X4Zzz43RU38vF9rR4/LqBqAJHaNCDBGIr50IV2+k2gl8R+6Fq4GKJu4btOsQzpXZ04GMRCvhQJiaZqiTEEgw0BaWn0VaqRGy2QvH4fkG+gcMC/kTiEWdKWs5TDCNutjE2YuzmUesfKKwZVVKtckAzvJhowMxmmyvdl3HFvGsK1btZaGBb+1HutyBH54lnUj4mcPKGLMkmHT0msp5BwVcc6lzNeKfqzNuAfIhbQpZD6KSHQMHx8Z4f4iwv7slbJMxCGfGVSeDtcnrQQSvSHNki6tx3oPNSMWbX0HsDkNZlk7to4t2QuseSbfRlKrLEo2Un5xxC7csNIamuZhwemWJA2VOQLJfaAs21B5KZKJuvcd2W5f/6e/say0qFU3VtixwS472oOtMMRGAkRbhDoNoTaLUs8wqqUAzRtxKGNUywLGSVJBNrUSRYoVJX9PIiPMy5z3kgGoPSoVy9Z4mmJOHW23dggkD8efyFofYHzokUWjRUFJvqWwR2WQKafMPDXq+LEH7evodPddIirHabyQmFqzUtyPSPU0yOJkCM8i1KsFWAtnsY9GyFhqPdBphw5PYpsrQZY0eZBZInBdbUn9kp0i64/mVxASSvdJ2mDeGl9qrpBKKsx1jjBPlWs3SU7kDOeZyhzJziN3irEruz1PLhs8e9H+196AIDvllHgi2PS5Uqplc/+i8RAYGOH2LWqDZGaOdg9aGgRiDbWpHJiwNZ5MW2e5Fu0btBPBTirJfswIieOz4iAkZ2i+CdIg0J+Zau3UoYd7nMfv/d4ZXsljbxerQKwCsQrEKvB2KhAjkN5O1WKviVUgVoFYBd6BCvzfJpD67r3Ybtn676ROaOc9dsntfrvzKUiQ8GlF0b1bHSnwq4/fkUD6pYykuffu/bdMpt6t37THhtfZhzY20vMv0mGd3dZ+OlPpPyOQTv+95J7nIQ7m5FJziiEs5164zRp/4/UhCKxL7Pbe357ZNEeA/Jvmae5UKz9k937zFmtyvMRpBdIvZzL5DtuW72+1vGtusXUiRXqfsls33WUNTtHzllLm3jml0q88Tv+t5B57HnLFHf0vk0T1e+2ey2+zXn3WJahPIJsuvyPd7nn+djt9qv/1ked73j59+ecs/Nb5/Gf1dKTWXrv1oQdt4xx79iv1/A11GGTjuttesJsfeGzOKnH4efvUxs9BOD3lCKdfLcd/MM5+FwXSXVVn3GbwnSCQrvzQWtQDUw58ncA2a2RkCIs2wFHApQbyT0YBYFubj9l8SKAgWSgJdJDm0Kk/iP1HQV6hleaRW0NXsB8wRnYj5y1farlYhAz3otABDO4ZC9hZK9ZYLWB8HeCXl25wKY2+/cOHbA82bYUKfQYQbgOwKikqdInvJ9payTfKctZF2XRly8JOeSzZgN6z/H1kaBRQOgR5Q0cxFkqRaKp98IN/blmZhTYBUPbqi0/T7Y311+JGW9B0rqWgLpASSp3McFKAeAAwEBsDgAS+EVl6QYRkQuYI2uBnL7kcInpkXzWrcHDA0Ez+nkxd1EseFXgTJLiZfw93Y8s2AiGUU4Zl1ZT1d3b9b/beA87Oukz/vs+0M3Om914zk94rCYTQQwhNKauCLrIiIMK6yr4Kqyu+FvSjWEB2QRHUBRQQ6T2BQAIkBNL7TKZnep850+fM/3v9zkwIyKq8wJ9393OOnzHDzCnPc//K88x13dd1oW5BXVX1ppVNLbQFq1ZbANAiArBVBJOX+g3w2nDSxAVIRxFMPwgo09JQbr+6/WfWXFVtq1edgMVOn9Vgu1dGyHoqyrBb7nrAqpr6rQ2w9oyz1qIMugRVyhFrJ7tCBEFG6QI7ce0FdoBu87M+cR7WZx2WQEfvILXycd4nHLeELCc/uT0ddtbZa8h+mQNx1m5vvbaBMO7WYFYShFsk57xt90FyJXbYzIVLbeWK4x1hkRoLwIQtklRl9z36kvUB+IzRHe4DoAoHJJw/Z55dcO7ZLrg8i1oJoBUx2QeB8fKW3RaISrf/euABOucb7MqrryJn5wyyg7LoxpdhDV3YZPUk0lkcPtRB6PoRrMQ6rIGQ911kS4UzaB3Mty2vbKKRHSsyOu3TIZ0uuegfLD8pxbqwaJu2ZKkdYjzzpy+0/GLII8CsGNQr0TGEqjNXBDKBt3LOAIR8Vmt9ua1f/7T99t77rA6QTio7gdMwAMwn6plWgAVftP3z1Z+1vFSf5dOB7YU8qMQmcZixVCv5KABnOHlTPhRe0QDzNagqtmC1Nw3ScPrsmRYGQZhcVEYAeBo5ONhGQVolAXzKCkgAGribgxGVnTPK70Y4hmGlcsvqrLvZnnv2CWePlpOb77rsIyC+eir2Wn3VfqtDnZWHBdxXv/5vFg545wkftSuv+TJ1PQXQftA++9l/dCC4VAJSolx9zdds0eITIEXSAVoPoProtacff9ACg12AamG29oxT7bbbb7dK7I0GpUxhDUj5JxLJD0l64qpTeN0hSKfv2Nqz19qh2i7bsGkzxx5ltVVV1geZOgbhuXXj06hMIAWwn+ttrLNPnL7aag+Xo9KhSz8l1rKnFtiTm9bZDl4fhvCsdMkMyy6Yans2N9iu1w4xV5Nd5zgGXgDXAvT7yL0CF8Qec4z9pR/J1bzppRCihXyP7RMPdcHLzktEgAdwtrMH4zSA+czcDPLDUCmjNqqpbmROQGwDIscDJMaJ5AMU74Dk6YXkmLdwEWQSihj2l2jWq4jqfvIwRDaN02EvxVdGeroj2fsBDvuYc1GQHjXVBN5DdtXVV7NnAQYHWq24pMDeeuMgdYMcA4yOBT0WOSsySoC9Xn/wzeoPfr181zscKprico/SoxKtB2VRHWOzj8/dz9ytZJ32QhQMgMxGah+T0o/vZRcXxl4XA8ETQMWTmtJm//LP021WMV5OqAX7a9rs5Qe38D2KOYg9YGnrGo61yr4Y2whfGpZW7LKoIiNiIeigMSAbpHLsB+SVRSB4P7XEIow5rTkxDXvLJNZMBQR+H/M2wFqKRgEgM70hKTXB1JVzJMWPIycYU5EWIlpVOz00bnoIZNaY6/cRjFsMSHwUJEkONqVpEBNTyhstH7WnbNAEWydjlOhliUfqnQGWRboMsb56Aa3RkmJziWXaRCaUst0EarvsJD2X9w+qk9g/RJ7w0UEVEt9NPG8MgkVEF6vG/av/6dg0m6WUiuM75SxJiBIhKzvWVhvTdldkv73e32ZvUd1urgn6TPEMsvCKF6gPQZCGbWNBbo5loWqcXlpsJfm5bg57+MxRSLJRIfnUpQ2Ls4bGZqfi1UOkZRzX43iupyK9B5h7IpTCRWJxThojnaeXz5WiZVRWcpBGVdjIbtlFTlVHO3t3NPsSPxdRpSww5TxBfIi48rBOxCYEeG0/Fl/jytBhnh+1AhQRo3A45uE4ZMeIyCj21Sxy2wrLypwNXhVNH+0NDZbGGs6IjLd07rx1XRzlGiLVrtY0u5H5lOc0GLATZy2wGrIZy3vabJh9V/cuKdyTNNQ0uXUbxSCPQHxOzclwNq3b91W6XLpw5lUi1+DcnmHLQvGU1U6mGuu4hH0lSqoa9v1x7T2QEyL6nLIGIlz2nC7NikFJmp1n3amjlriUG8jIYat46TWUlgXWEMixjcP5tDRBXsdDwpD9l1EQZRddeqZlFkGmcFyy4XPsu8g01Hcu7E/XEebFCOtl784X7OGH77EpZB929nXZfjL4WhlHNahoBo0z8aQ860eFM8TrB5SdhLorNSfTYiF7ImlWCBJIIin5om4eSFjd32geJNOs0dEGqbPvsMt6c3lwkMLdEOmUmoy8eJpt2JQhA9V8k4RtouaK7gUba4+4fdmp1/jSOhgR2TaRx+UyyVj3ypKamsk8pWmimnGtrGix7ZubEaGhPOOUNd6aAyJfnVWdizDj5kK1EUnr1rMWl9g2fSfSVorAIHkry0itx0mCV3l8Or9x5H75s/JsyoxiO1JZhyLtdadYGkct3j+KXSKETxKEUhrX6hTUyNAefGoAACAASURBVJEo0/yQjnU8V/eTiaydNIjjaajhVvailhuiIFLvYSdItaxdWZbsoeOoABOKimwkJ92ayJ3aj5XxgUff9Tfah76zh94wVIFQBUIVCFXg76lAiED6e6oUek6oAqEKhCrwf6EC/3cJpGW2RVZ0xxIZDrAvtxucFVhQdXKnrbEbbrrWzio7Fvh//wRS0I7s3ZZ6bxd1LwTSVX8vgfSO45x4D0daTLz/hJ0ebJXdcpYztePjj3n/d43lX1rYTaiC9l6C4uh8FEfvQSC9ez68Q4ElK7pLsKIzW3PDTVi9lTmSLPgIvlf5DQ/abUf91lA8rbzOatzxxgXJGQsSTPtErHX8wJ6WKuxDmYND1OJSiMOVdse9kG1isP5GPZdtCdoHvm2rJ77sWrv45jJH3mS9217wL4ifv1a/vzLP/hcRSCd/cr7lkj9TjzLFZVkAmNQfqYUcSnOgm0CDNgAp5ylPV3GMsokImT+Mz3wByogS1D1dfVhMpRJiDQGVQadmljpQAW2Hyfup5Y/0E1ZiAQnAU4BSKVN/0BM8f9+jf7KHHnsYVUyqzZs7B0usHmdf18pxKHtEYeApsirzYw0G4C6SKx5lk1f5Sv3YV0FMKGsoHnDUwuLt8i98y4rzZwCG9tvd/3kLSAUECh3b49iRLDlpraVk0RUMYCMVioA5dbWGYUEF4uX8/F2OCZ2qHgEUzqYHiyShhOBIYGOA11j4ACDQtOtyAQZQCAnQiA2Ps4bWXjJGiGvHWsmDtYn1HrGDmx5FwZJiGWXz6Q6ejlphsqMa+5XMJOv2o6SAPIsEuPB399Pl22CbXnrOvvvNb9qMkkJUHKhXUF6UFWOlx/E9vXEb1nQt1gyAfsaas+zqy//B/Cgw4gG7ZSGVmD8bEiubLARUQju321euucIS6DzuxeptlCykGEgCERVhgFey9ouk67a7oxVAJcIWE+CehTpkOhkqmWmZWM212B8fe8mWnniqlZCdVEEuko4vPzfT9mPH9tCTr9oYwJXyqcIBrE5cscIF3l/z+cssL8lnmYxJOMSQxqYdW6C9FfX2yuY99tbuvZacnWSfxBItgL1nXGKG9WIxI+OjKNqzx8hzSoqg5xcCLiU5zl569VVLKZxiNYTBS8Hx5uubLIxzGSTXwwcIdP7Z5wIKxWNd1G+50+dYTFquTZk5B/wuhXkCZwhgKdsgYXatbQCn6jCHTNqx/Q27/57bIUDWK2HDddD3dve5LKcBwNDkFMAuyM8E7AuPXzTTzjlpqc2n+zgZwvSRV7aZLyMPoJ08j/YOOvfjrHjqVCYKOSKV5TZcVwVQrh7wEUsrLMW6iVBzVHhhAMajAF9eSK0EAVkiMSBGZCTlphl5FJrXrV3kuKCy2vzCE9bWcsSKZqDeyyu2dOZvNERJ9esv2zDEX1pJlj29/nl7/ImnXZ7JAAomNe1fedVX7AtXXG1nrVmDgqsSlZM6uz22YMlJ9sMf/QKist16IIkHe5ts5xsvo17zEarebOeefpLtIfPp+z/9JbZTKMZQPXRDRIVBJCm3QvZ9AmN/9J1v22mrz7GK+k579KnnnLpniOMW8elBaWRDzVaYiSVcLOAda3fZnLnY66Eaa2uyHFRzR7qarJp5ewQ117NbX7XMOSVYZaVaa9WgHdxWw+ICYgfslfVkfKrX/KNtkMRkgAGWap7kpWcz73utC/uhRfPmQ/RlQgiOov7qAdyGpMCKUoqlg5V7AHAzrA1ydgQAsgfQ2BgDpdzEQSb6sHVqaW+D8AmntrmQgPHWiPWkj7ERIB2Fuk6kouy0MgFDMxlvge0CM6XekK3XIMB9H1ZNstLrxZIzKRWFkbeHPI4Me23jAVR0ANYoQNRVL0Dfj4pJiiipMg7vPPKhXDWPfZMDqEMFrMZEx2MP57Fy5tE+PruKcWthbvdDDAiAjVQ4PSo4Eb9RAl8B5WMEtva32kkrU+yfLs+05Kg6C2AzNljXbzuePWSU1BFMY8jdSBeymtFke60n3vpjsI3i9VKoePhdPyBsz2C/y6saA3xWHSNRI0DLWqJ3GOIjh89PsOqmNutTRgvkppfgGhFIUqOJOHKqn2MII53j5H8fzY+ZOPHJ/46Q3SjvE6X8vrEey0TBOr281bKb+yyNMY6TfRzHr9sKViIzCSs3/p9kKiPBjH+VsyNru+D+HzSdE3Gl8wp+mLMg5cdB1Q0guNRKE//tSB/WN+CFIwqcTgegXAokzToRXD7mUrSyghibcOoyDrHSzTWlkvzALShcXuaa0h7npT5cR3jvUUg+1dBpNngvxCAQfWE2E0uu01atYP7PYf+DjOYgZLXYz5wUedOLzFL37G2Q7rqWihCNk4IXpeqRpkaXi+RIHo5Zc1qKKzWNkPjiiE6tNCmRWiA/90I67acpooNmjXHWcbhIZWm+OC5Z8uk6qX9HxBQyn8R/y6LOWY7xPq5WE8RfDBadYVyAx2VXqjwoFDNl82cD7sdbDerlLixOA+1+i+6AwIAETePeIhXVbDTzNYJ7gzgybfIgZ0qzi2wPjQVdEB09sBKax2EQWrKcVS1wcUNO12fFyl/C3vL1PYcgW9jDmP/R1D5lYMQyUDllY6GXz15S3N1u6SiRY8he4nKGugULNt37aCSlRBvCule15fVdeJ+O5MVY9trlTI9OO7Rnv/mSS21vV5JtHiqxtugsCG8UlGmRNmdZoa05fyV7qaNX3HxyzmxSMEv1hkIPdo2FFctsG7G3dj5nz7z4KArpLqsgDzLS3UOhioTkUgal8oL6scB0uUDM12GaBrzkjKVClMdRyxHIOzYsjlNfQcu8aEhGKcxEII3BALZjhVpdidKWNREPkau6ieSWhW9BUQrWw9xPUc8YCEWNlwhDKaZljxiBVW8M1qgiH2WVKPJIFqST6vVBjlNzPJ0mmSTGtIf5u31bJXa8jNEImjxOW/RWP2tca0fUmQfSLmwsaGE57hjJIFH0Xo+je4KyvkQmTSgENY/HyNEcxMY1HsvYSOZkG9eYPuobQZ6TYaGq9LMxxlAEUj7EWXwYlrSo3XrJyGpqbLU2VKXxzM0cVF7LBn02j/lXEBVnnWP9tqm3FqKoyV2oPdzjBVBMDafEWTO2ht6CLDv8CAR76BGqQKgCoQqEKvCxVyBEIH3sQxA6gFAFQhUIVSBYgY+FQHqPpq73ysUhpMiuvREiqdCl3gRzkI5RGB3NHTpWgXPs799NIE1k7tz5zD7rAHNyj6V/pwLpvcioY3/2gQkkjgV7v4uw9zvPWcm9NwGi/Kif/OQ+lxE1+Xjbbu2YnCM7NjPovd7rnT9zqqNbS7H7g+S76HLb/vm3ibAPvFYmiK6obz9tN582QUn9jXpOEkgiiyaTlY4l3T4YgcQZHZO/9I559r+IQCqal2TFU4rIgRkGTOrHKz7aZsycZvv27LUkQItM8oxasYXqwjpF/vZlEAqNDWT8kIeSg6IoHIClHBVMNt3EtfU1FiAvYFphiZXvPYBqKB8QqMzOOPNsFC6xNjUv2xFIsvp6bedW+8PDD5kfYiiJrk4RQ0fIuBkDiCopKXGZFU3KLAGsSILMauXzBWjIQkpgyAhgQG9ft2XQfTtCCPtnPvNVFEwlToHU0Vhl295Y73Ishuj7XvuJT2MrNd2BZt0djUGAAqBDgLuHwOQwOutHAdGclY/scgAx4lGwEOfkuqyVuxQnlQe/EgHVDykyDgjUCoEgeyq/rGUIz3ZKFDp/w/obbN0Dv7SyIqzoUvIMgRKATRxZTckcb77lFUgaSIYKoH8WHv6KL+gjF6Xq0G676orLbFZpgaWK8An02/Qp+c6+r65r0G7/3Z8sNjXbbvzmv9ni2TMIOx+wdsCd7OJZqFwK4MJiUfyoQ37U7rn7Dnvg/vtcPossuAYA1AJjHPdQN7AYdlQwYbG08M8qyrLzV5+E8mMEVUeeU0uIGPr9w0/bgcp6AOkwK8QuLQbf/zzA38NkZDz2zKtYE0Jc0ZJ9+knHWxJA1xgqlXPOON0KMumUZ154qEk8VkNdZCg0AZpv2LLNWgDbF6w42cYAZjzISqLJVIgCBMO/0LrpnO9qPmI5WLeFcV6pKYn2xz8/bCWz5tucRYuwBNtju3dsBeTutuaGelRRLdjwnQSwRgZWfLJNmbPY5i073tKwqhEvKDA3hu50dT274HjUJcr32r9np/38lp/Ygb176L722hA16IIEkcIhFju2Pp4fgzWj6iBbrxOXzLdzTz2B7njUEzNm2os7a6we4FFgbHoW5AVgqpRxCivvbKizSPIp+lBOtWEjVUwWV0RqASoHLIgA0WV7plyfZEiFREB+gcQCXCMBhZMB7NpaO6yD/KN4CI4/3PlL5mCUrTz9VNZQAfViTwQM/tNtPyUTKcnu+uPdrgs/LZ75L+USkGIvICueRvbQw4/aZZ+/AmVcO1ZmqCcggX2o835488/JPiqxdmwq/eQ7vLL+CTQZZDlU77eM+Ag7fvkye/ixZ23rbsgPjtnDuA6xiMJZHy6vgnn62U9/2n7041vsMLkfP/jRz+he7wQPxfoSwLM4N5XO/xabXpTO/KJzvb3Jls6YAXiIcohcpIIpBeRGYIfJeNehDNoBaNwKQNfWPUA3OBkZjXTLj1J36IYwssNiE6MstzjNkUG+eMgGlICyYfKhWklnLa05Y7XNnTHLWWaOoX45jNJp74GdTq3UP9pjbShoErGzGwQ43XewGiulA5bH+pOF1DCKqGFswbyxqDPIeunowhaRPSURezBZNWaw58STJyS5if5NxV5L1poinpWR0wdpNgxxJXIkNTkJsu4geRworPKwiWIPaW9B3YGDXQPqNpHzsgHNL6BznT1UKqb92+o+8CXz3W9QnjOHeg5ZPaRwNftVbWwMFnZeG4CgG2LNDSisXkoQ9iidewzkYKSyhiCA4j0Dlu8bsHPPyGJdBRi/BvN0MTd21tv2DVUWPsy6hIAeYK8dGM/G3inBtg/GYZPHPAbkVl3YSK2XcxOBNMzmGcF+GwPRG406ycs8jA2H6KVhIDDqRUHXbf2oa2RpFUWjQbisyuQnB7isx39HIL37nCcJpHByhxCEsJ+wsw51kmsyZDlH2i2hotFmYV+WzawK01qARBrlS5ktQoRFEEWNiSgIfi40NmtJ1w2tKWmMRE6w6bvjAviW4IbPEr0UpKGCBPQ4i8MzLltVWe4FncpEIkWoEUGf456lPCM9X//tjOAA0yOwFgzYDlQuG1BOtaDm1TGFQ7I4YJzrUoAvD2A9uD57EqQVapVk2OcVqEpPRa06pagYNStKI1ngsdY0LzXPujtl1XrEEUayx1R+kppE/OwT9fX1Tpmpua5HD/M/ARWql2vgGJ87wjVjjPnRjMpvT2UN6509FyWKspGGpHrSVJItKySlU2opdIs8MD1GmWOjFEE2fdo0pApyxJqykaRGYmMd4jwGKSu+YpaFpWn+1CLWSp11YSk2WNlp4X5yn2IT3T1GOsqaON4jEaXcQqxSB1D2HaisshHI3hHGZUR5ZNR5HKWUyCwfnQJRKKJzUmKspKzUNmzbyS4no0NUSMp5Yy9L5AQSB8ctHbItG2u2fBRJ0/1RlkCjwhjzVFRHOFaK4TqlAezT2Hs1agPhkDdJkOmLi5Hs8DdHXp61+grsYRSUh/oKbCAKO7lMVHVJI/aZy9eSZUQjDtuI9G5OK8fEkKJJJMcYzTpRHuo/5MFisMd+99Ct9tLmF9iHIFyofWIy1r6UdQCrUGftJsUYql6tLRFIQ8zQMKxBRR55UcOMhvO+ZGr5uG5Es/5j+Z2P+7koSEqNUYSagfCSq6tt5KQgWyF6HBnOPUJSciwEUjrNE3Q1sIZESLrcL8ZtiPNvqGtg/pGLSnOQro2TNo9qunEqJZoNxrh4BiDm0lEzyoZU82fjKzuwimOsyUCKYX8IcN4DIkf5ClcwmtZXABIUmlXnNJEq9p57o5p8Jm0kj31C0FZSWZNYDWPrp/s4XVc7ybyEEzRvWhyqWu5t2Rw87HvxUqJxLj6eFM81bpT7neZm7Gy53yxOy7ZS1Orh3X7z899+jsovEopmkiayJftQ1PsItBpgb0tfONvi8zLt9dse+ND38tAbhioQqkCoAqEKvP8KhAik91+z0CtCFQhVIFSBj6QCHz2BVGOPfv5Su23ZHbb+KjqrRQIV3oHN2iQt8N+cVm85uUhX2S1kGn2b3J7TUj8ogTSREbT9PLv17uucTdz/vxRI1OEdiqL3IH1qHrRLyCbK+lowI+qdzz+2jr1WTi7SVbfssPnf5rmnNf0NBRKKKffZ6+3UO9YwTvfZyqPWcR902g3Z9p+cRd7S27aF7h0/VgXSMef07nnW9PdkIP3PsLArWZDiwKZ8so4amhvcH/ArV63E6qvHeujiHqbzODsTVUpFJVY66eQDlVpFRYVTJEhJ4cFKpVf5IGnpdOSTHQDY5QUAqzuMIoFcjKSsYvunK75kcQBlxYC52QBkEZAG2/bssm//4HsojPwoibrt+OPnA5j7HHCh7tZYyKteQIm2DvIM+IN/AJC8F/sWWcpEA3QJMkhF9STya2g00uYvWm1nnHYe9mZ1loeyZ8P6J62yqsKWLD8N4LYE0J4QcgLK6w7vd2SFUB0pM0YBo2NQyrjweYEeHH8YYIuIqqDVD3A2YF4UIL86eltbWiEtfGSfYNEnS7EhbIPIVfD6MrG/o48+zG/f+dcr7LR5Odj7Aa5GJ9BN3IpN2gAEx4mQPSVkI60Ewx61FgiTZHJiMumUDlDnpx992L570w12zupVkChdNoLSJA/1QBQWblEpGfbSG9usdM5CuwDrtmHGZ5AxqKI+i1edCfQCmNtHtg+AXndvl+3Y8Ybd/MMfWul08iawL/ICgHRiebdjy8s2jj1OJJ3nPoD8U49bYJ8463RAEQA1VF9xdA7f/uu7bX/lEezDyPWhq1gd5+lpSTZt2jRrRDnw/IbN5DBgxQb4/u1//YrFkxW1842dlp+ZbkUFqL4gFLJTci0/JxfgHDs6VFm7UOcUzFqCtc8M21fTalNmTQdogzgkO2t0uM+2v7ndurFNSgf4SoTYiePrzR07CcYuIUsi02rrKm0nBFJGYgx1a8BOL5ks7DGbM28FypYysn9mQjYUAf4xhZWVwJh5mUtgutZLTsGRqoO2betrVkWu0t13/QYAT8otiACIQA/jFgagpbyWmPgsahjjxl+2W5mQAzd+5Uqbk0+WCCDmc29V26tv7XdEZxIkVylqAClOogFwGyEw0iAn0hLjHIE0BNmRMXWh9aKMkGWiHj6605Mh1qIhLschJpXrIM4yh077eJR97VilNTccsWbs8NqaG236onlWOH0G9fbZEPlYTXu22WsvPW1/fPyP9slPftIWoHDLAGhs7mx0GU7rNmyyU05fa488/qRVNzY6UiSOOdTbO2Jnn/NJ+8Ll19BxjiqHfKGG6r32yH13Qh4O2erjF5GDVWwtqBZuv+u31gxI20dH/zgZGUNSKDheFeCUXJbHn3qetRNtX/zSl621oQl1Qwy2ZASak0cBJ2j+LmzdID9HOpstifM788QVFmAONLQesexpJTac4LUDWN61AIQP0DFfji3ivjfrbXwAsmFcc0I5VNgz+Tw2dQ7epKC4dZCG3SiGBEIWZufZxZzLbHK7ogA5U1E3JgNsDrH/vL75FauoOQihGmEbXntZkg1AXALuISk2bkI5x7k0N/W6XJ7c7HCnDJQ1mUBWrZN+cnRE9JXxGmXRSN2kfc+HimMIgLyDjvV+ANc+lHARKDLk6xWNKmMQW8SC4lRUdcE8kbTEKVZZ2WT1AK96dHR0sk8pdwYrP0D8Ha9XfNCL5l+8flfJctuPdddW75A1kBfVlZqMPVsM+xIgKUTwiJQ9bGIjzFGppnysW+11ApGTsQqcndht565KQ5EKkZtKnlg0tmev7sNasAlhAyAqY9UfiLfmoTw73BNrh1EV+Hl/KR6kzBpFzSmbM6BkR6jIAjQakDqcn0eyzmLGe2lISKF+AObkiA0Cbuu4ophnAreVayIe51iV0X+nRtDJH/s8D6ROGAMp5cjIWJ8lAPwmkpXm21dtcxv6rVTqM0jeMa5XY073B5nDwotD7ZM8puMTwRC01hoG2JZCRiSSVm1QHyU1I4QX80cWdpPvwu4h3Y76EeCjpFwR2aPXTChOHO0g3YVoI4VOAbi7LCHZc0mpSPOBNwz995C9CrFXr5wYXYM4trAJlVAwh0lKSlmfcU2CCIyCUJB9nWxUT1p5gl184XnYhiU4S1FHPDGmUhd1Me+k1FV2jezHtL/HKAeGfaEL1Z5sRvWQdeko6pZw2bwyP0X+9MuSkH24j2tvFSrkN/fstk6u9crMGWfOs6TIo2G0ZR+oPB2J/DhtZf6Nae9FuqtzEPElTdYY9xmyGxPYP4p6aMC5dfKi9GTLnVlq0Sh2B7nmjzdDODeQg9eJ8obPz4EgyWJPLgyLs8Uz5truA4dRRLEGOW4d6wjnGQlpIENLkdzRkJgYKlqaD2vVhfNs3etbzO/mP+onqb+oX6QyqVC/JLAHp3MPkt8zaNM6R8jQgqRm74rgPcMhVvUVOcC4UTvNBk80ZEgYtpRTsNudkW9jkHfreyLs2UPkSEZNJ8dL2Ucemz43yz5z2Wku90mWcJpTyjvCiFMzzNUDagdVTJj1NI3Zxtc22h+fuNsO1OyhYSbVslB3D7gOF0hYzl15V7IKHCakUWtXa9gPWTKMbWAYTTlhWLUGorHiQ/kp0iiORoykxFiIIQh5roWaU1KjdZBn1FhPfhP3Y27/4iHrSdnTFtJMEo/Vm3LaRJ3qvlBzT4R345EmsghR7nCNkgpJ90ZS5Om5YxzLKKquMGzhOnnv4rQs17DRx/G+taMcu1jmyxAKdtkBU/ch9gStMzSHbr5wkXENPWP8hyzslNPnFpH+PeahveHY/WBy/U+qkXQsIhN1bFLAjbAvDVGfQDzNIYnKouMaT4MHXQ9YBGNVqvw3iFVdAJRnJ4Wyl3kcwRobweoxkjmchApeJFEMqtRI9pgGSKTq8lomGSQd9yWxqOoP//H5D30vD71hqAKhCoQqEKrA+69AiEB6/zULvSJUgVAFQhX4SCrwkRNIZO1ceSmEhFPVTJAJNV+zB287i87Rdz70R5CA3qOPiYyfVJdjM/wBFUhBQuahi94mr94XgfS3MnveI0Pp/VnYcdZOgXQPJM56u2rWXxJIQQWOHc10egeBVIqRA7V7u3qN9vS1F9vNqbKim2kb320deGwGkuPygkTfvrI19sz2ApRIl5qihD7wo5Hxv/g2y/7Bo+/MIvpb9Xy/GUjvw8Lur86z0o3BXKmjOVyT2VLBefOX1oMfuELuDT6KDKTMUogAAO9ewKM4/lWH59KliwFOh13HcgW5J0X5BbZ39z4HJJSVTbNOgDl58ScmxpMVAHiDIsiXlubskWj4tK6WNkvBt6Wjc8B6RiLsii9cRVBx+FEFUlxMuB3G6uu2O+90tma9ADgLFs5x6oxYwOh+uoC9KJba2nsBjttR+vSg/lEWS/9EIziABV24XizKZs6aBjmSbCes+oTNmrHYBgCgTl65AoBmxNqxaBsLRFk7qqRY7F2mF+c5AukI3ddxSZkGpm6dAPt+zjUKIEEkUgrnrPNWpkqE7HY4bp032A+AIwASQIwfAmYcoLkV8ubxFzZbASD+7JlLAGVG7Re/+Ja99OTv7fPnrLAiCJIkbPQasfF75fVymzZvuS1bvdrWnHWajfSNOhVMCYC6AtOjAXQeRjH0wnOP2ZmnLrf+jnrb/NLzNrWg0HXUxkIgFYoMyqKXHhvBUcDsWqxX+qKSggQSXbwDqIAEHvpRG72yYZ3d/V+/s+OxoQsDZBwFFGlprrMNzz5ikWQhxQPcxQCmXnbh+bZ88XzLzkqDQOm1O39zl2WSV3XS6jV0rUfbq1u22uNPPk1nOuovCKPa+ibqimIH67ZulEVfv/oKmy5lRfegZWEd5+9vBjAcxybNb7lkxrQcqcHWSwH1A3baBZfZSPws21vdRr7SDOoLyNlD8DlwUksjdnDUdhygkz5lVDxttmvvPmqHygt1ToRAuKEeqz58EMDaY1nMyXy60UtnLbfU7EIrLC5yne3yIFJwuLDaAIDWIMfaXFtlTzz0OwiZGpd/9NKLGwGxqRME4Cjg2jCKBB2zjyD3EU8CYFMqnfJSjY1ZBHzAaSsW29XKssjOsZ/+7il78PF11KoHwi3a5gB8JpNPkgpYHwNImM/8lXVgB537Y9RoFIWQLyUH0DbBgeOR8kVUhgPA5DiIleZoZWUFqrtSm4Hd25g8EiGq2ioOofSrt9mLF1jp3HkWkAUZap+7fvhdq9j9hi1aOsdmT59mpZlF2PIkcD4os1qb7IlnXrDXtu6gLgts3SYs/wC6pMAJ532jIIP+/Vvft0OHDlk2GQ4zULrdfduPyMmqd0q02agAMiBlyyE97nnkeavtJGsD0FW5YHGA3KPM+QBAX05+iV3wqcvs9v/4FQSOas1eQQ3yyRypramweJ6bjIIuDQLovJOWW2ZCjFVgj+dF1deBMmBAmWnYCtVDskVCCHa2D9pzj7+KBZ5sjqRKIy8MAsmHKiqKJo4lyxY4gu6NzVtQKHlQ6M2wRSjTSvNR8zHHRGJ1dnZDcJYhFvDbS5tetO5BSGL2hzdRnDVjH5fK2ImAVgaMQNIo5kp9LQo78GvlYxWhegwHvK+tr0MpCJiKfZYesvAU2dfCnqYcMw9KmXCIF+lJZO3ksmAA8pU5Mkru2sw5eY4kaqrDFsqX4lSPh8oPW2NjC4qCVHfvon28+mDrh3NROOZd/jRrFQRSp72KSqI7Jw2lBMo4jtkHgaOcHI9yn0DzgUqD6iCpMvi5UNz08G47IavHLjmjEKVQBYRZn0VwvFVvllvFthb2G/LUOM/+iAw7PFRsVb0oFccg1WSNBfk8AHCL8ZXL2wpIx3luAAAAIABJREFUWSIVg2gPwFnPSDjg67DFo5DIAnDt8QewthyyAcjuEX4vAkm2bZME0nsVZtKuavJ377ay0z7tkbUWoHc4DQpRnGXkoN8SUFFO2838HubomFOCzGXCpow2qToiYIOiaEoQrA+kzL/ajdSeILpA9BENEVJrcDY+bD/ZFJSGA/FDLfj9AF9QHk47MZldFOaA74nsFveOem+9BtM8RyKwB8iqT6QG+3U37OxBfrcJNV4TBJ9TWeiC42z8gllLeggYl2psXLlA/FQAt0iFOK4fBdnpdtHZp9tCsteys7O5FvQ55Y+P5/eIQEeJJBJJc1M5hiLgRYS1Yt3Vh52kiChZfA36aQaBPI+FKOhnbozoAFCUSHlUQ75eOeujgn2pV+Q3c0hEm0hDWaFFMPYab42VFMR6iJBSU0gwSwoChNdFsZZ1r6B8Ms1H2Uf2Y6E2ZfVy83AuvhHmazvkMjaVYSiU49jv06nVcenFWK2m2pv7DkGYYJEGwRIhdST7uIjRIa7hIoMjILwcgQTxfOLxy2z9K69xvNQPhZLq7eorshGFUSQ1iqeuiczfJO4dirHJm476JKd30KK5nkZDjETRWMBNABsF5wch0d+HGpt6eSBKjtAg82x0mjUklUGYkEPEuXkTOuyLX/6Elc2CZIqCjGB+hXE/Ib2NCCSRh87ArTdABk8T+znE/0vrbE/NNotPZ2/ysQ8yRsoa8oiAo64i76XgGpcaTUQLUqp+bCgHRYiq7JzrKCpZTt7VO5p7rBQaWNIzkh2h5JRE/O3UQ95RO00wovREIInQ05oRyVRMfqGXNamxGmZj1PO1zkQ+dZIT5I1Sgw81pn56jeajZqcIQaRv5kehme5LsOwEmokg+PpR/B2ubOGarfslruHKgGPmDqP+0fjLUtIRrax/XVf4Z2KmO7qUr6AqUGOqx1Hy6Ki9ZZBgcgo4kZYcr85d92tiEj0+8iapjz/A/E5AXca+H65Mq55uG2IteLiHGmbuS2FF4Vxem7M2RkGnGkdwjFIpR3LvE851dNrUGTQ0YVuINWwS1qmJNE0NcV916A9Pf+h7eegNQxUIVSBUgVAF3n8FQgTS+69Z6BWhCoQqEKrAR1KBj5RA6iVn56rrbAvqo7sB3x25AUlyCTZtC35wh12/EuWLFCDr+/ATX2BeRzY8Y6fefatdXIZlChlDl1+3xS4iDP1impX33nGqXbXlSrv3novJCOLxDsXOeyiU3mGT9vbvH7wF8gpy6obLb7ZNcVdOkCV77Y5Tr7ItV95r9+jD3NsHc3iCNmoomG46327svdYevOV8y9a5Xc65nXe33XcpVMsHJpDabeNPrrIbt59qd9x9FTlB76FAcqTKRjvv1nvtugXDtv2O6+z6+ypspSPY+uzRKy+2Z0692269mHD3yeO76F67j/ORRd35N/batai5zs+eyFvacp7dfd/bRFH5vReRodRkUZBs6/+WQuzvmo1DZCudZddvR310zOcEX/o36klksfKwHlt2K3NngcUzN74GERU/QUT9BZHzPggk+6vzjM/Fwu+xlbfavXzuMHPwqusestoJ4vF/EoE0ZX4GhA2B8ACBggISsOYqJOB6iA77UUCV7IxM18GsDmx1zaamplsXf4AHw7f1xz++8nRidvB8gaUB/lX4tIf2ZKB8cojy7fTTzrRUrEKm5mVZFiSRF7u0If5a333wgD0HmN/U1s4f5s2WinIoGQC7k87o+oY2wC7Cizv76JAXph4EfqIEFKFciIQQ6u8nHwkgODdvip33yX/Cfi/NUsgrWQ1JIxWBn993d/UKR7axniawFXI5BjqdJWd0IoHS/QHbfbgGQDgGYJNO09g4bPuSHGEzgronCbWFMhtknRJBffo47wHUPfGACQIFv/uDWyw8qZgw8IV0gZ9hWzZvsNtu/3eLGDpic7N85MosA9yLsT46mJu7vBafVWIzVx5v02bNQVmUZLXVjeQ8JWE/BESJpc7zTz9ldTWHLJ+coNH+dnv9xeew/vM6JY8vKQUCar6FoYqQmGWQ2rSgfApLzrOCafMgPwjEBt/sxGKlA7/+V15+0X75y1utjGygtMwsS0nHBrC53jasewJPnB5LpiYB7OV+c9svrKQw35Ey5SjLfvTjH9o3vvkNy8kFQAdk7R8ctZuxLCuvFumWjroJhUxzFz/H7gtg5fg5M+zKz37W6sqrraQgF1URVlnUXcqNvIwM62lpwEKNXK2+VitbdKLF5p9sjT0BK5qZ5MDRCILr+3sgiSCrZIXVBtkTIRssXvf4Y49hX1Zj2YTHDzPmucwfWRq1YM02iqJgypyllj5lPnZBqVY6JYs5oiwPckYA1MAdbQjrn5oDKI9efYlaPm4JUcqQ6LGN5El5sB6EicPCDts05oos6GTJZ1FpZFgkYRknNQPd6vjhJaO8+MaXP2VFqI2+9t1f2eEG7PY62zjHHuYW1lIAZcVFBTanrMRKIdGK83Ksm079fVWoZsjnSiWzIyevyBGTUrENQoR2Y8noZ54/++RTDtSNQ+WizI9v//DHDpg7tH2bNdTWolpbasWzZloDwF8OYOBXLvkH205208mrltpZp5xEzkeOm49xscEu84f+/Jj95r4H7NNfuNp+9ft7AfYBwiBIFHguAgRvONZPwHKxJbzumi/yOVvsNebESYtmWUk2hEdgEFUBAeMx6faHJ9dZG53ZfojFaHJBwhmwAX4Xn5TG+YmEwBaMXToGENdZPgI65kE+drY0YmHYZ0VY7c0rhvhEYZCflQrheQRSqtNeO7jXZp1yAtEf1N1BitH26B9fYE7zbkMCNbE0oq4+QL/0rETAxhFrAryWkiwFIm5q0RRbAJkq0HLtyac4S74WcrJmk6UWzXHs2rfD7nv4fksvYK6wXvcdxmKT8YkFqB7iGIuK8pgnHtv86mYsjcJQYqBYwUZToKMAQ2XCCURXPdtaOjk3Xtc/AkmWwT4g9SFZH/xsFBBVBEQP9nzAswCPQ3bc8hluf2msH4CMxk6R3/Qydh1krQi0DWc/GcAC863XDvxdV8f386SvT1tsDQCmuyF0AszBUYDoCEiPBBEfkJWydUIM5wgML3ualy78cOqhbLfk8WY7bx65YstRUo6ijopA35EQZzW7Kqxyewt5TowVAHZnRI692ZVnDf4kVFzsgpBSfqQng+zNEaj6eEcbUf4NCgJZuYngCINREnwe74FURoUqxWY3Chk/QK0IJKl/RD5IfTDhJHdUXTRpZTdJIP13GUiyBxvj+iPwOBZQXGojWcqlAXwX7ICgbR+wImwZY6mDyHpZ98nOTKDz6CjqEUcXQYBpRguQ1ryE6BXkzU7BDA2HlAheA6UlEgnXJxIJQkGvHhIv7OipIKitU3dEEQ/OzP1EqqVRSEopdKTMYROTe5l1My4HOd4Nsl1EgelClxRiI5szyCKdmx4up0/qIggSUVxeZVrxe5GAUZ5Ry09PsBOWLrRTTz7ZSkuKIZjIOIIQktwuGhJIa2iAZo0u5qPqFKFQPD5HhKYsFkU2SeWk3KUICD1dBxlW1gxHwMY1zjpvQMFRgcq3QipJlBz9XMeHqZesyaSrcllYLugnCPi7WBvVUzJL1YQ9WrZnIqUHUdOIpNCaGE32WfpJ8y0mL4PmkxTuIwD6IYVHldfEekEQZ5+cdZx117fZobomG4dAEjk6yjUjRgpA7jkC1M6RbVKWUM8U6K01qKnXv7wJFRWEC/Uakx2hpqUSn8b0vbIOqSUKOS/kQiZkwnSI8yLycTKwuEukfjEcRzh79Mhgr8tOi8KGj8ND3ZdqTQUz7YXUQqtAgRwgDzE8JkAOn9e+9NWLzBvPp2DFqZwgj8gfNws0t5incD17t1fZ3l2HbOe2XVaJwrbf0829FBaPIm20nhgPZWyNslYiRVTL/lDqNZWSKTLEWhch5QgkCGzZ5MmeUepNTa/YOK4LNDk4RZGOYUJNJOWZSBkRvGGcyxBkj+z0dP/myCmeOyBlGfvbuMZW1nnYHYpwGmO/k/o8SJAG14jmjNZbCtfRU5avwIq2kz0OxSENRs1tvVYJgTTCXBeh6QhU8oeCSkMIKtRLij6TLegYc4jbPEesBlfO5EPz69j/nCApg6Leicw07TOsFVmtav6xl4+wNmT2N0Q9Bkb7nSorjUYH5FHk6HVCig+wHlDUof6WBWY0+9Q48yTAayNkzQipprFzc0r3gKyJMObaMG+flJJqU6fNsLojjVb+cEiB9I7hCv1HqAKhCoQq8DFVIEQgfUyFD31sqAKhCoQq8O4KfPgE0kNvf0RcgZ1wyfV2/aULDKro6OPYHJ+olJm25sob7dqzCh3B9Be/u/4miKYJrVLjOrvpqpttfUecXXn3Y3ZpimzXbrbCvzcDqXGj/eDGm+yZiiibf+1P7Crj67ZZ9pN119syPrxxHbZvN6+3DpFKj11qKe8gkDi4Y3Jz+giKX/r5m+zGyXP7/0QgHRsGFWcFJ1xi119/qS1wxXqv3KIhK3/wervuth02XLrGbrhxpe24/Ebb+zVIr/Mhvdq3270/+Yndt6kW9UKKzVxzvd10/coJpdcx+Uh9+J0v/bzddOPkZ00MjSOoyGBCAfX380d/qex6e6QnfveuSbf0hol8pb9WT71G5/ODm+yeNzpsOO7YTKd3k3sq17ut5947Q2ryUP7aPBsqf9BuvP5Oe6Mvzo3xmqbr7DtR//MUSNllhGunJDmSKBqbMxENBQV5ALJN2J20obCYBWHQjA+/H2XSUteJ76eLX+CBmqR7u1GTzJlpm7ftsHTUAOGAWfL3V46JIlmy82fY0iXLLS85nayLAZuZD0AEqDHEH/HlVVX2+Lr1gG/jVl1X6zo/u/mD3g8J1YBV2iAgxAh/rfsAQkVgCQAJEkiDvF72J9iTgMREo3ZKAMRZuvwU+8SFn7YpZVP545+sJbpMYzin9oYqSwrrs+aq3Va5d5t1ouQonrHQnlr3CnY41bb2rPPslBNXYYWV7DIUpMbScXjUnctnRqNIEIkhcOVOSJkwZbGA4ry185CllSy2xctPx4on0n71q59bddUb5Nn47cSyPJtRmEaIN1ZSWMt548uwcFtmWTOn2/T5EOEgIg31DYDVWS4gPYDq6sV1z6HgOGwFuWkAaN22ZeMLFgOwkwtBN41xSEZF4UEFNACgtHHDqwD9YbZk1dlWOJUwdazwurr8KF0irQabtg0vPGWvvvwyKrEkyI4eO33tObYH28Ann/gz2ArZF3S9B8gqeeCee8hwSXQg5T2/v9upYc47dy21iHNkXj+f9crrWyF3H0KBQN5POsA0eEojxx5LjRGJ2MpFC2zhrFmWwTyKFVsnEAtlWn42ihTCzsNhdNrIXiqZv9zyZ59DsHWehdNxDlYP2UZeygBqBxQyAca0qeqAhUE+jPV22u/v/o01YmuXV1BA13cfWVpr6KjOYjyS6GImqyExExuZMpQVUYZ7ngPaBCBFAGIO+AF1ec1rLz5tr6972tprD1gcwKUA1OraI4CxPsY2wmbMn4XCZTHZEJBur74BMQIISpZUN7VxuRMAhcnRHvvWV/7R0rCZu+Sam7DGQR3XCklC6L03HPCc+VqUn2Un0e3uQxmn2k2ZOs2iIRDue2Idlk8REEiFNmVKCfURgj+K6gYis6bONj7/sn396zfY/Y88ameTL3Ti2eeQ/dUCkVaHnQ6KPEinLMDgXkCsWACtzYzf9756rV1ywVrLxqKop7Wd7CFyQsh5OFS+nznrtXsffsyu+8ZNdgcE0vb9BykynfZSEcWhghLAD0BHqWxKcbFFQCC0VpUD7g9ZBiTUnNJcOudnmye9zP68bpO9vHU7BArrteOIy1kJqHsc8k4ArBcrLKfOg0DTeOszosnakRAsmu7txOgA75dpp65YRKZ9r7PN6oUsuOPB+60X7Pb401daGoRbBFf1dc9usab6LmpKxzfnEO2LwE4QsmW426mRBEQnkk0VzednQ2JPRYGWTubY+eRuSTkhcikX0jMGBUMfKrNvfPsbVgsJOW3hXOuEIO9hz2hub0Vl6UNBlWUJWBopIyYtLtP27t3v9jMv55eCfZTIVJfxwUSPZi6MIrFoaWp3BFIY5z4GGBopyy42QKkfvIDKvb2tlHnMjlsxB/vIHaztXkgKOtedJRlWk9V1zgIvJT3FUjnnV1/c9qHfaJ6GjeMwYHwLBElcbh5KIIhpvo+XMoN1IX5UXf76Ppp9zYvlXwqDlYmlYJS/xmZnDdgymnKy4vosKZMBAtSv311h1fvaIEkh2FCw1Y6k2br6ZGsbTaODHwQXtVkvAfbj7AUe1J5j7J8IjhyPIqswgcEa32jIodgxxog9oZG8mR4Ic+WIiKIJ5zmyoAsyTsGHs22bICL03+9WIB37PH3vtELCefmGkUEVBoEEqJ4KkZtVdcSS+JqJVVYC1xQPpDCRbjw3qDSSpZ1UFFrvY8wD5aFJ3MMZ8TxoJd43mmP0QT7o/lMAtRQ2Q5zTCF+DqBBE6g/Lxs9pX7EFdIRR8MhIE3O0UwQbnrKBBmVnpkA9mixEvHWjStwP1P08CrZGlCOy+RJgLrJhkkASeaTcoaN1EUGn93XZNqxF3kP7ZjiAfHFRoa0+5RQ7ccVyGiJiIAi4lkmphM2kGj96IYz8qOdkFSsSX2riTvKN/NRKauJhSJ0RQHWpnXyQz05xIqKKz9N+pE6F2pZm24Ot7eEjtU5t6ec5cCKQAzLxg4RQZhTnOEkcCf/XMeg9B1D8DorowzJVmVx92FuOYQ3nWzzdcudOp5EE4pUSCeAf4h7EK4s5RnV5SqHV7amyDrJ2hrGyJPDH1SoeizftQ6qZiJdx9iEPczsdjdjaU1bRTPGadfOZtJtAMqKo1HGpBYT54OwHOTbVLUprgvuSON4rlQaIAkjyPKwWs7B9SyIjKo19bgiVjRcCpBdasT0qyyqTi2xz9hQ7wt6gYzFvv134jyfaiatnYMHJnED9EsW8cfQZJ+XBNm+cBVJT1W0vb9zu1IkVXJtGPP0oWmQtyL3VxLjq2FQH5UNqnAPsR7I9FYmptTIMeTcmpY24SPeaoHpNGYhSSnlkAwexOKrnyYZUHSY8ZGUYrmubcql0j8O5an1JVeTShHiucpZE/oo8kcWdiMFhJqAjoibUZbofUpsQJ8R907BNyUqwaVyrdm7dzT0UdeR+gEnPtZKMKsZLDQaOJCKnzxFIzBj0Qm6fCBJIQZLNqdgmVUdOjDRByk5kMk0qkyZ3C9lnas6JDFXzhdaD6uUsiGWvyXH6If+GsMpNSaVJKIHcKeoyyPzq5rqkhqgA2YNxNPpE6B6CjUQWjP28VrZ66vqIhDwdIS8rGvX3IOrJZOao7kuG+YwDj7z8oe/loTcMVSBUgVAFQhV4/xUIEUjvv2ahV4QqEKpAqAIfSQU+VALpIznC0JuGKvC/vwIfhYXdyjUL3B/Q4epWVkcwwEEGypExWbRhb5OG8qW4pJCMmrds6gwyRwBODxw66Gxy9Md5L2SMQNIA3ZkDAFXx/KGdzmtS4lOwlQKESsyyWdPm2vSiEusGbJpbjGKC7n+BGQNIi3ahetm05U3bV17ubLbqAcS76GxWu7wjAwBfApBSifGxLpdk3rx5zn7miaeexBaq0VnPIZLBZgSyJn+KffM730cpMs0Bk7K9GhiERAKcCbRVWv2BNwAC++2Z55+1joEx2773MFZepXbppz9nc2bMlPuZ6+r2Qx4dwKZk+759WGjFm59aJGJF9zyvqz10gLBxetIhGHrJiRmPzbZpECOe8Wh7fcsGgAkUC55eO3/ZIkv0jqIwIruhdLotPf5ia8eaJ3XqVBQuCXTdAp5CRCnoGlmUJRBmftvPf2a33nqrnX/eWluIsqehar+NdDShPIGIprM3GluhDkCObjqG77//AWxvXrN//bcf2vn/cCm5PQAc1HNsuNcOH9gFkUe3tMBiAMOf/Ozn9oWrryUf52W7/4E/0k2uTB7yqhjzR+67H5AQxRVg0R/+8AerOLTfyrD6m11WaLNmTrNnXniBoYixn95xrwUEKKLcUmd0N1YuYQBVsQAtEbz2U+efS/ZUuvV1t3Bu/VgmHUZ1kkM+jA/1VYelY5EWm15gZ1/8L9Y9Emk+yCkRgETVAOUZhGEzgH6bVR/YxhgNOlD7lRfX2RtvvEnuQoLNmDbT5s6hQ50chpj4DIuBMIxMK3AWfpFkHOBOo6gJucM5ULSdLujmxnqs635rVbu3Wl9jHVZvcdbU0Az5CKjGOK8973y7+FMXARwD2kLUNTH3vvm9n1oX2Ur0YwdJBJ6bihXOD7/1ZTIgkuy8z3/FIlB7DfRCbAx2WyzgeTQgvMiTk1Ych30PACkWhz2ATQFvnO2sIAenrZtu5Vm2DGtIL6D2EASlFDO76TzPxO5n1cmn2d0PPGRfvvGbtuDkVdZIeHcHKpYBxnn+4mUWS25MG/MtgzyLnopy+4/vfsuOn11mSYD3KSjSxgDGslAf7N+/h2Pz2e8feNh+cfe9ZH9sta/9279DuMU7uzw9fHGQhcr14hxko9SKtdXUwmxbAXAbCcl3/LwyS8CeZ1dDj6UUTrMf/OyXVl9dbgmoTKJYID2smwgUQiJ1BZ7JuswHMI3wy6nOPNhCjSNzmTWtlJ9h39TbYDmQW0UonhYuWmYz+Drz4gstc1oh4PkgyhY/weyo4xoHGDNshQLMY4DKCFQ0HqwPI6MA8CGw2iASM7EMGu4ZsPkzZtklF10EMXzEZgNYJgJy+wECM8lqS4Wg6e7rtu/95GbstqosKjnOMksKyFrrtl0H9lhmbgY5MDEu80OKwx7UBh0EyxdD7qUwJ2VxV4/FpSMPAS6TElIY91RC5Jv570hrONJmGem5kJ6oPtivpH7w83nJKbEA46hd8tOts7sLwiwMazBsoFDOCeisqW7AajOGLvgYwMgIiMO3PvQL1qKZcyBTAbcBqVMhkNTtL2s3L8SjU3oIiAZklRIgmrUXxx5QmBhlU5LINOmosBH/YZs3LclmFWOJVgC47wtY04EKq6ro5JgzIE59VtmfZM9Wkn3kzQeJFiDMfqTVglrFgxRCipURWByX3yPwVxIKfh7NXpGMVidHpHJ7t/UC0g7L/lA5LAKIHafylwTSsWqWdxfs3WokkT8aD8+A5EDSCQ1h1UnGTTdqg30HrahnFAJJWiM1OHBMsGmiD8K82MGxeYRLFgLYHsX1JQaiQaojkUfuC4IrTkSNDMhEjAlcF4DuAn4gjPi8/qEAcLhgcVnbcX5OZQEpoWYLiBXphkQg9cMKSLEzzucP8F5E6Ng+FH7PjZNP42Mv4nceyUz0Gn6vdeqsxATvU2BZmonkFLmgTCT9LpyNT9y91E7DkBDKszvlhBV21uozrJAmBZExUhDKlktEgVSQjnThPTTnuyFpGlAhDUFQSImk8/Mzj5VjFUfOkLMrE4klVSYZOFHsKcpAqqfx5EDFYavhWtyEJWU/46z3kCpJCo5xXj85Tu5azrhHou7Q+yg7McC9QwzHOsIeG56dYKVL5qEcLHQ/l02tH6IqrLnNcqn81PBka8XybTwMUlckDuR+JLZ04VLSUSfVZJT39zhbO7+xmu3sU060ja9iYcdNgp/XjGHJqTpw1WKKyPKOirm5Iu2ZyEPVFFUThFM6azwPgriQ+uSjgkrgfsjXzXV1OALrW2xKk4ttH8qj3Vjr9aZnshdilZY4bF/++qdQISVCQuj9gios3Vs4QocGhfHBMFv/0k4y/sqttrXB2vvrOGaRNyJyGEf21hEpqnQ9gxwR4eVUZiI4uSaFi3yUwoaxl2pcZF1AlnwQM6qvs16EINH7BXiO8sg0/3Q/JQs6kZJS0zjy/+jPg9c7PVym0CShys9kKRwp5Q3zRo8AP3NkE4SQFFHjrDEPCp8VS2aYH1vbwxW1HAH2kCjCYrkPbGiSVk97kUhsqeqUYal6DMjITzRp8H3ZBzT3J49B+0Iw9yhI8k2uAV3fnapNMiu9TuSt1iPrM4waaX/TvhMlRRX1HKFxSdlnff5OSZ4tNSPRksmdlLVgH/NE5xXgWtvLHh3OmIuYjeGeI4qmnHH26gFU0iJetSfofdWIEYGib/qMOa7xaecf1n/oe3noDUMVCFUgVIFQBd5/BUIE0vuvWegVoQqEKhCqwEdSgRCB9JGUNfSmoQq8rwp8FARS4axUF6SdhcolGaB6vwiEsjIXRt0NOTQGgDJ9+nSrrq52oMHcuXOxlztCLhGdwaDGHmXOoPKJB2jtxm4mBgQmBWXAIEBdtFfqm4DlZRfbeWestiMVB7FTGrH5UwFreU4kWSivb99u5agt1m/cYl3YxlQfaXF5RwIzpMzx8Md7Ah7+/3LNNXYCAH0ECoBObOle3/KW/fque6y9G7UKqoQR7GziUDmddc4F9qXrvgrwAFCEMmAceyIbarWwLrqld7xiuUlREGPN9rM77rGqI3120QUX2bQpM53F01QIKln+dGDxIlXUf6CAOevCT9q2vbtt+84djmjwAM55pH4COB/E7kaganv/KAogMlawR4vyDlppRqp964orrGrfToC1cjtu5amWP+V4Sy2YZVGA3LFJidQySHjEAJAD70JCjNt1116DBdmTQYUAn3XhOafbbFRMU0tyUT8gOaSbt50AeuAcByzeSgbNZf/0FVty/ElYBcpSa9i62gGk6svp9qejGWJjhLyGRx57wpadcIo9s2ET6pTHITboOgYkGwEw/fF3/l9btnAxZADn+8vbbOmCuTZrSoGFY8+WhJojKoYMDcC3m2653bYdrDSim7CyQ6kF8NML0ScCT2H0Z59+JgRSKiqWMEvkK4v8BanV9pejVMIWccrcEmvrGrALPn0tIFIs3fsYPqkAkCl+OuKbmU87sVMb7G223JQYZ6eWSSj8FjKYnn9uPZk0hZwf3eaJ6XSoF1td25CtvfQKiy/CijMxKF4YkRUjNlV25coBAAAgAElEQVSyYJLqau+uN+3+u2+zfmoyhE1iOOfc2+N3yrIoVEJXX3O1y5+aQXZOPwo7WTU9haXiA488gwoJAB2AO8D8Ky3IsK9d8TlIghT77DXf4NhRwTHWowOoTOhK97EORDSloG751PlrIXQGmJ9v2KatFTYGWBoJATHC/DoDVUCArCIprrpYKxUHKyw2LMbKZsyGSK0zH/Z8p5x/PoqlEWtjHRx/3EpbcSJji/KpHRu5FAiwcCykHrnn1xY72GWLp5fS3d1sHe0tlgoxUVpaBJHrsR/8/Bf2w9t/RSB7g11wyT9i64YFGyCoF5A/hu+HJUOhez+CnDGpDwJkZt34z1fbWB8qGwC2fPKAItKKrWTuYjtlzVnOYnC8txFIEJBVAeqSsvDQ3Bh24CRvB1BHKQBu6bZH4aFcoVhA4TmzCmzJwtk2pbDQLrz4046AuuU//8N++9B91oxtZQbzpL62EcAbdQ/kkXJJXAYFtnWjgOpRkJ1SIGVgTan8j+6mDivC6u+Ll11mh8kQ82OXtxDFVEZ6KiqgbivFRlC2k3ehpjtUV21dI2S6pCdCYraK/+G0w7BZTMOKyGOVkNeD2FjmQiolMUcTqO8kICnA3IdNVlpyhlOzjeBR1t2B3RF7VEcr2U101Mf62Oewdorm88IhEqVAmjt3qm19cxtzAmUVBFMHGVfdkFeNEE8e5ns8xKiiYva/0fC+9v6/58lLyb3SvhWGSjGeJgBl1AyzzqKVU+T2UywMnfJGhMgwHfcd5sPac1VZjg11NVqrv80io/02d3aqrVpSCFA6Yo27d2MZKbVNgvnHfVbeFWuvHknAyi4dkB81DQB1BEo02SKGa70IIOaaIMBXBFIY4K+USZGso6yoYRRnyVaDLWkPoL/UIOPKRQH8FrAtsHfycTTvZAI4nvz5JBlxLHk0+b1URE6pCoHmxBccRwRqSO9wj8WxfqDuLYFrxcG6etFAFoYydAzlTQwWX9HK/KN2URBtIosSuQbFsd9EA+THAsrH8fxU1ksUe4R0Eg4Cl4LHsTicp2otuzEpcPh+RGSGgH/mkYdr6AjH0c+eKYVSFzu4dCQ6WnYj64X52R3ot3UokFriWAOygYOsEXgeVCIF84NcthAnNpmx5OziGFAHpk9yb87CS3ZeKIH5XUFOpp0OKX0KuYDxrFddI0bZC7QfiFQMyNqQ9x3k3x7mcguNAVK5xNJUENBz+RKBIXszp+hgLimfR8RQFM9RPoyUXwMQHOW11VbX3GjVEPetKAL7IBikwgoo/4jny/5LeUn6b0cQAfZ7aQzJJMssA3vS2haIW1SVWSVFFsE130+eWV9ToyWQr3fGnEU2L2eKbX5xi7W0+lnL8agZZWUGQUeRonlPnbPm+Tjz3MtmFB3oxFr2ONuDjWljG6TuOIolLT5ZJVJTEQ6S78gazlEUUvOIeOAgRSKGMbbRnHMc1/o8rpXTUZqmNnVaQrNMC31WSxNDVUKWs6/rgVAbDRu05Byv/dv3Ps958QnsMZqHjjzSJJHPIfvzzpcP2tZtB62CPaG5r8X84W0WwP5Sys2353/wP7jMu9c6xffb/Kp+4uaGCCQ3L5wxXpCMFfkTTFvSi6XNC3q9iVfRnJEyTK+RwkmPSVVbcI7Jju7tvKHgnAuSOKqa3klE1jCEZKSYMacCR7GV5EN9lGcH9+13tsNSY0XHsd9wH9bQQh4gnzuKLemYSCIXkqbSi26V1eSEF93EeOp3zrLuGAJJJN/b63yiSketEnVsrCepjlBXRTLXXPaWCFPVhwagPn8HeYNN2Mkm08ATYRns+RHk8DWzPzsbVV7bRk7dOM0jJy9bgQ1rBwTfdjdPk2lKCEdhKathNYqUFJdaCtbOvaj4DlfX2K7fPPf2wIW+C1UgVIFQBUIV+NgqECKQPrbShz44VIFQBUIVeGcFQgRSaEaEKvDxV+CjIJDSiqKxWcuyZmyzEhISHECVmJiIIibOgTEV5QfJNcl19lC7du1CUZOKRVyp84bftXuHpQHOZkA+9UDkjAAkiEBS93IUncF+wNn4xByLi0myMwHPM7EOObJ/l81HnVCAOmWEP+wPH6m2u+79A0RDvTVBMAwDIiuIfRBiIQalEowCpMYcu+H6r1gsYLyySATf7dtfaQ8//rRt3n3IhgC0hgEocgun2M9uvcPyC4pddk9GRixgPozHQJP1H9ljOzc+aXlJEE0QV488/QKWZW/aV7/yLde9G0u2SW5WNhZulVZTj+URdnwPPP6YTYMwe+bFF9z5xnP8GZA/uAzZMMB7P8fYS2cqp2ldKIPU8yvguzg9w+749vdt99bNtq9yp+uWTs2cZWs+8Y+WOmWKJQJ2u059QEsb7gJE96FwqLDLLv+8VdS0QJD5LRnruc9efK7NnUK98zLd5BsFeOkNcJzF0yDbeumeBSiKRDGAMieMuo9DGo35u+yJB35rTfu3W3F2olO87N2z3044fa3d8+CjtuGtvYCbXmfzI6uXxYSun3TCStt/8LDt2vaWnYslWAbAT19TtS1fugBQnqBzavPrPzxiL765w8KwEesHVMsltF0ApCLi1bj8T5d90YZ7Oyw/KdJKC9PJGGinFlG2cesBKyA7aPrcYlRSMXbqSRfQ+azweEB51BnKO1ITfwc5E089/QgES4elxnqsKCeFOZKJfWKrff87P4Dou9jiCehubCIHJ7MA8JHzXnGS+fKLHWDro1PYh32fbHf8EAkCzQKQh3+67x5745WXrAvS04/VkrrtPRAUp569hsyc2ailBh250UiWQRugZxPz+H5ItpjEPBRyAL4jvbZozlS78lMXOpLhS9/4DrXHBoocphSULKnkPEwpLLB8Mmf27tlp9WRYferCC+yVV14hN6rBusew7oFkHOa9Fs2bYyWQbIcP7bEaOpdFFA5BSKRzPrWQEuFYKHYBVkohNIfsqivIMVq8dHkQlFanPvM/BiDznp//2FJRrUmp1dXWanlk9mDeY23t5IhlZbCm6m3VWeda6ZwFdvypZ2LZ2OcInaAKxesCwMc8MSgAhrFyS8Zard+Wzp1lX7jkQiwED5E1VWAWnwb5FWtf/NI17r1toMWGpLqivlK2OLCTOg7zjcBlJaghOHIEkgeCSio1Lx3okZAqX/7SF23p4iWQdwO25LhVgKXhdsV1V9q2nW86FZdsrfKzS5y6R7aOwgW9WNiNeZgbDKlC4DNYjzGoVeoB7HyQlmeedjLAPIAtNZmHLWQiEjQpQ4QJd5NX8jvUdC3MxwAkcmJOqiUCHA4C4nf52yG/W62gMI9Of5/LperD6jIjI81ZXmpNiMyQzVOXMlhGwiCOIEoj47DJY39inYtU6mWNao8TsNqOci4eu73MrBSUmen2JgRSfBw2lKyL7r4OMma6qHHAMrLT+EyPtbQ1WPlWVJYf8mPpnIXmZ0+JwYbPB9k5BuipPUmgv+z4xiFWoji/KBD/WNQSntZqiwPAXl6cCpHtsUOtkKJRgzZzeqKdsaLI8iPbrfbgHuvqJ2PGk2TdgTjb0xppu9oSrTMyxQYjsW5zgDJqC8beqRlkIwZirv8JX1ZqEBuIeVGTZAOSJ6Giq6J2fgHSzHNpQUYhbPRaqTWOfbzbxs7ZeMmibAJMPvb3Ar4jtJHofaUskRJlYj8eJ3vJqww1KJXMhGRrZDwYXnLxNH8gQFj3SZBfPkgUDxlvHtSDUTRAxHANiYXoSuCdRC16uZbE8NlSIsUDwvs43EheI5s72d5JjTXKOYgkCVp1BVUfYXyYrPJoS3DEUbdM80TIcKy9sGzt+OntYj1vgGJqJSPQnZcIJH7nMqCcAVrwvI8+Jr4PO/oznoeqxH2eXiF1CsqLSNZENgrWPPaFT33yfJS20x1BVImSUSRANPZcug4Ncx5D2Ev6sa4bn1A1iUByn679x2XkKHNJGTmSgLAHsJd4Y2JpJIlxADsvRx3bZ62QUPUQ27WQP0cgt7vZZ4Y5F78UT6xXFoHL4hrknCIh8AuKSyyf3MWa2ko7VFnONQZ1YDIqXUi4CPasGXHJtmLabCtIz7Mdb+1jvdHA4U1g/nEd4wijsB2TtaAMBKUcHOc6OdLfBVmI7empJ9jhmhrs9mrYCyChyQPTPY7mqPZVPZR/47KfpELjYubj+iT7wiGNKfWLZJzS2HeLuOaWQI6UNDFHRqOtOjHXqmIzrMrL3oGN6mCgx1acMsuu+PJqGhAU0cb+xc4IT8Iewtj39bDH9NnLL71hh7g2KF+uH9JpFMvbMBSeanx4myQKkjzu4fgVEUiOVXFnOkkgOdJHhBi/C1PImRt9KYWCZJB+F3zo/WQNp3NmXjqyKGgVN7mOpFbSw/FCTuYTfK0IXqcEEgkEYSQFlNRHXp4oE0r1gRSTf8hmyb1THXuQLPRkURvM82rtYqSZOwPsv6P6XCxdNU+l0wtAZEv96+Ez3FyfOK6jp63PnzjOYBXcER5dG+5iMUGwan5KFauGFqmQPGxKHt47nvuCejKmBmmKiUeRGpPotQyslL0oWzukFuUebpjn9tD4oWNYwj5aUljkGoTe2v6m7a88yJpGvcic1D2ADyI5Jzufa06qlZdX2u67QgTSxCQL/ROqQKgCoQp8rBUIEUgfa/lDHx6qQKgCoQq8XYEQgRSaDaEKfPwV+CgIpMI5qc6OTrk/4ZAQCrTux94mmw7LOsKyx/lDX12XM6ZNdwTSMCBBalqaZaMCEDjhB6gRgNwDOJ8K8aSOVH9vD9YldKz7AaWweknGxmRm6VRbTFbSWFeblQBm5SSnuY5OIo5RfDxuv/6vPwNGkgFAlpAyfkYBbICBLANg9gKUOCsWzwO8JdcgJcN27Thou/YS9I4N15tY2qSVlNnJq0+3xccdD5BfTL5Mt6WmJNowZNNQPxZ7w+0W1X/EnnvobpualWjZaUnWjgLkqWc32Hmf+BzAb75VHa52QFkE55+RlUXOQp/dduedlodF1gsvbTBfvM9OPvFE1FTpVpjN78mIEmi9Z+8ua0Htsu71LTZM52uMD7ufbr/9P5ddYd10Yzdj4eXD0m9kNAF7n2j70r/eAJiCNRKg+DggbizgoTdixHbu3GI/u+2Xtmt/nfX4Af1yCuyi81ZbTgJd5JmJZFnwesDslNwZ5k3KtEZA8CG6e2Pi07GbKsK6CfAPRcc4apFNzzxsI+31lp0cidKlwXXJrjrrArvv8RfsqQ1bOQ4AZQfWBCw5LsbmQ2ykp2VbXVUlAGnAphVk24kLZmP55sMWbb8NALD96bkNtvVQhYVLdQHIFobkR/ZBETGJKFxS7KZv/dAGegCc97+KS4zfgW4jAHk1zf224bVNtmLVHLv2mi/b3OlLOZd4CLc+1BlNlkkelhQcLSiE7vrNndQDixk6hAuzOK+cbHv9ta12/73300F/sqUBiicnpFliaiZEz6BloD5KKSlF4ZMEuZREhzxB6QMiAegcj/Ew73wQGoO26cWXbPMrm+yxPz9sPkCjWfNm21kXfNKKAL36IF0aaqqY79l04Y/ansoq+8/f3oeNWwlWTJxj5Igdv2iufWbtmZaBhdo3bv4xIGeVU6GdBwm1dOECyL4EiMoROuMbsQH8HSooms0Bn6rqWwAHkwAu48hgQIGBDeInVp9kr7603vYe3BcM6obMCzCOGnNPNF3sqCGUB7FgzmI784xz7ORTTmeMk7DSicR6b9AGyOK45nOfsgVFmTYfm8H0pDjUOcmA+OHW1Fxv7YzB/sPlVjRzpp1z4Wfshn//nr1AXpZXtk5gbeGQL0msoRFsxfoAyMOw4tG8T+Uc/us3d9mR6sMQo4M2gk3dgcOV9qu7fg1ghuXXKEox3nsAgHkUUE4EknLGhvlcAb2y+QpHmTSGb1cAAikMMFvZV3nkqWncyxinCBR0UbxvVmE+hPEB+9zln3EE5xjAcjLKst6efuYrNnbsKxGQx+MwUj7IXmcnB0gYw+ubACjFE6zADnAxBGA2hG4Ryq1Cco2GUVJt3vwaaslae44xj4LwDUCMpOahMIJMFYDZ2FYHSc0cg2RJQnEpQlHEWgx1EGEeYA7J2klzyUv+UTjnMURXekZ6tvWgQFLKO6dPXgpkLkRVVKxeN0QNRiDgY9kbk+3Afuw4ZbMFcRDgM4UKh6M0S8U2KT4R2zJsNe+/9dUP/YKyZP5Sa8NGLI2aR2I7Fq7Qe1l76dwY/FEQfhFIXs43lvU3VH/QfINtVpbBsWUChBNMFcA6MD8XReHKIsvzVFtLxS6s+bw2GJ5m3WEZtrUG0r8/xXqiEq2P8ZGKKCwQC6QbzGkR6CxwXlCvGgmCCDT7FDXPjxpzFn4VkLSDNAl4qKHUK7K3EmEiJUIQ0n8b1J4sklNgCBg+lkSZeJ6e4+zHRCw5AglYW8oPR8QAVEdg1cUYxWLFlYxVqA/1a11jk7Pzi0FJNk7+iY/zGFSteF0Uxx2t8YcwimDdergeRvKvV+QcXwmQwckQS6nD45bEXIiHMRKYPsS+J/MvqZtcxpGyWFQCqT05S+lWRKRA83NM0jCFQSCEWRt2Y7sgstd7yOmKDdbRgekTBNKxNQgSA0E1iiPSJtQlgvJHpdwNilycPakUNAGyvzyA9BEcSC7ZW+eyZ605/TSn1jl08ADXR4hQ9oQB1BTjKD4c0Si6Sx0OWoesb60LqZS1h7j6i6yAcAseJ3MKglK/89J4MEk0KR9N+1gzjQSHseOsh3DfRb5eN6RKH2RVgH3OgyJpXA0nHLvzMWXf7oKkzsrMxdpVyVHjVpySamsXLLWC1Cyu2X12oKqBa9+A9aNEHpIaSkQF9wvStIyzl0glpf1HCruCWPbuxXMg1jtsNwrPtlFsN6XC49olsk/5QU4r5wgxmho4DNXVxz1OOMeusRIxGkETQCzzIXYUK1KCHRdCIMUPRFlzZLYdjkyzgzGp1okKOzZxzD7z+TXch+Sy5gY4IGo3FGFvvX7QHnnoCWuHONY9kzKj4slxi0DhOKRGiggUOyizJ+d+cM042U/wW23cvM7VSaTOUZXR20ohPU/qO5FGmiOiLJ3SanK9UCcN6SSBFFS1TUqegiq2MWUnaU1NkL/us0Xo6Lk6BOaCVOjOwpH3Z7apC8Zl/olwqaxE8YmSd2wis4meDt4gAgWmMtIYL6lKpY4bZbRE2MnskXFykWCco4gc93OO0xFMLs9J/zJOE6RxsCxBVdRkNpI7TumptDGrkUHzijeREk+klmxeD3Kfpr3Y3eNyXYqHyI7HOjFMzRDsA9HYi1a31pPNyD0p5ynL4hOOX26FxUVW1VCDGulNCE/ufVNRX2NV6eE6R78OVrb9tv03z08u0dC/oQqEKhCqQKgCH2MFQgTSx1j80EeHKhCqQKgCx1YgRCCF5kOoAh9/BT4KAunEsxeSgYRtDX+UqxtTZFEsIFtedo4dOnTIgXAxWF8JZOohZ0Rd+oP8UZ6dm+M6Mr0CtuncjMY6zE+WUl9fG1ZaU7C3ibZGcmhGR7x0hvscoVCWn20LyootH/A2iyybPKzeRvmjvg1A5avf+L5VNfYQxu2lG1RAIKBc+Ijlk5/yuX84z1mxKX9iMZkwdbV0N6NWGPWlWvKM46x4/hI6m8ctHZWCF4BaLeCDgIIeSQDIh/EMdVj0SKs9fu9/WiZgeH5GAgSO15FQ2YVzOOZR99rqWrqUASYU4i2lRUNLqz3xzNPOrm/+3Hm2dMkim4FFlkA5+pxd9k0d1n4NzU22bvMbtr+2gawVLN7ARy7HSi+BfKPuAcgrwIm+/nGraeqyRSecbLlkSmUDRGSkJlA3+oWxQjtYvtOqeP3t9zxsfjp0MzML7dqrLrfwQbq4K/Zi37ccNcOYJUIgpRaU2qHaeuvsG7QZsxdYAmBxOmoYD2qtNmwCt294zuLH+8hOgswK9NqhmmqbvmSV3XnfI/bEuq0A6eRaJJBhAagbDfg/a9YsxjjWqulKj6ZmF6xZbekAKVOLC10Wx5+ffNYef2lTsGOaAkXSIR6BIqaM3Kgx1DUdXUP2nW/fAlATa/t3rLPayv2otGLJlZlpew8fsYceeRCAnewImJXrrviKLaCWvSiNMhkHetEdkdgLMHf/vb81HzXNpku4iNyO4vwCu+/+h+3PDz1mawE9Y9Tlztybv2AR5EyT5U2dZvXMnZScQpsxY5GlQSz5qWX/YCdzbtSmFKEyCY9BtfJ/2HsP+DjLM+v70kgzI416L1Z37zK4YIPpvXpTSIFsAmQDIYGQAAmQ3eDkTUiDQAwJkJfAhhLAlNgU04yxMc024IZ7lSxbvY/KqL7/c8+McXbz7vexP/hI9ptJ9DOSZuZ5nusuz+ic65xzwP73Pffa0iV/QVmWbj9aeDPWNW2OAPSKxKMLX5lORWRvrFy71p5+/lW6kWXzJ6C03844YZ5dcPw8R7Tecte92A9hUQZA+42v/TPKmSLmGTk9zPeOrnZUeevs+eeftc985kLC0evtTayKOiASlPSQCGh6+Zc/Zy8//4zt2LcrHDQP8ZcMKTaAckfEKRwhBANkBAqgyoqJ9ptfL7IsFG1dCjUH2OphjX3+/DNt9oQSG039pjAf88nuSUZN09jciHXe67ajeo/NO/EEO/+zX7TFTy9DqfcC6+UQ9op+S2KMfKguwHHpkBdJg3qLTAeBdV/CYu7kk091GQ9+9oA7Ft1Bt/wKYEmZJkqNwHWgWmgn0wqklkwuAFkQ1xH2CGBZlBgoLwDVBWKLFFPmTjq2kld+89t2wnEn2hjmvUNJ+Vq7cZvdeNN1FmyrI/uqhbUECQGpIFImFEKZxnoW2dDPWvMw7onMsxTI2S7sDpW7loHV1YxJE20+RFI21nNp2OWNAMKvWrnCAZn1EJIJWGwFsHbsh5RMF3FcUUjNleWCYhCiSgHyIlcFOivrJTc7x5FH+l0+e4DsDlPYp0Q2j6ucgJII4BcC1Q/pNwiR4GPeiHFIJLdGAe3K2fBB1rQ0QywlpDrCI4O5vGPHNnLj9sInDFtuYYB6x9uqR2s/9hvK9KNnW1NbqxWNwYJQCjD2bIHG8ZyvVDFOdcgP/IC88Vg3WcMB8w91Qo6jroRA7U0sdraE6Ulddu5xo2xSZr11VG+yzpYhCJ8ca4kfZSt3tBmUvXWTPdYDURSHTZ/mrqxFw8oHMTfCdsN7uAO/IZACAMMVTBI/4O3urm7rhbCJRxHliA9llbCehgXcR8iTv1Uc3aPUrBBVKkTVSPqZsn00J8MAuJBrfQkwF1EA6A1h4kfdp3k6ijV7kD272ymaIImRw8Rz/yKaJkyIyPpKP1et+Ncj9Y0aGni9r5d/Of9k9t7UIDaAPbQ9KA9Ltm+oTuLZU6XE01qAi3P/KpeIq2MFkQ/k/lU6jUB5CFjmUD3kwUZsGt/kPJsguB1ZoHOLgOVR+7qo/iKqUnHklCztqOGw7LuUMcTV6+dsNWElkmwnRYxBDni4nizWzURUsMfOmWXjuBf30uzRQuaa5n8C5KiUd1IGq1FEEL/msO4Bw8qSkaqD4+i5YTUY6x1yyWUwMQbJyUlOCZvMvUQq5hQy++KZh8OyPGN8t+7fa1uwjVy/fRv31gan0lLDhqPBeP+egW63D+WxZ6TzHhUoK2dPmGxzx0y02n0HrBGLvf0tXXYAAqmdGvdDSuj8kiDzvIw/CY7MdWzxyN0LDJAL199oZZkBZwNX09ZrB4eSrQcCaUgMm/IBIxZwjoxg3BlxR2J6IfI0QtqznWpvIAChyL13CAUSitxZdUHL6OPzTUKR7UrIsu0pZP9hX5qROWLfvuaLVjya/WEI28r6Flu9inzHjXVMTZSx2J4G+/mM1MO9MIOmA8Z/QL6f2NgydIdz6sKbZFgJ5ObwfyBNo2sjTACF1UeOOHFqHH0P6RIlj6KEk1RDImZEbDpruA/JWLeeDpNNYeWgiBxZJbra6F1drZhNrCMpjuKYTwkif7D0Hc++7oVo37n3ICosDsLnHh3GTzNRHJ81giysIQjTPhSlzj2VxhJHPrIXO4UUzQyOFBXh6Qgkqdz4b/dvlEQapglHGVHhn4kY13WL6NT3ygJTjplTHotOYl76uLdqHcfT3FGzZyffh5VmCbI21toSyaScM5TS+iyQBHkblOUx8ziJxpoM7jeZmWQ1JsdbC5axw/y+noaTcWRsDqg5iqYP2fRu+NOqj30vj71hrAKxCsQqEKvAR69AjED66DWLvSJWgVgFYhX4RCoQI5A+kbLG3jRWgY9UgU+CQDrls7NRbQRty5ZtrpdZVlfTp0+3HoASHa8Lwsh1HvPHtkijPXv2AC4HrATbLqmV2gB/9Ud7FkBra3M9AGynjZtINktruzVj95KVVYw9GBlEgOPpiX47alyFHVtVZZPKxloGti8+skPiAO+efGGV3fGHhwCaCJAGtBkAME/xe1DD5Nn3vvl1G4ONmzJs2tu6UD3RyQ0ScaAD2y5/kU2Yd7wVlRcBjNPxC8DXjwXRCOqjBMAGLodu0Xbrba225x67D1uiTptQngcgLZ4JgCG5hBylfmtpabGKcWNsIyqrSShyQnSfb9iwyZYDoCtU/Owzz4KoESgLyIbSoQArvx7q0weoLNDq5bfesk2A0T2AER2tvTYO26D5s2YQGA7QjoXKMB3bG7bvtL11zXbSKSdbAYCTutbHkTcjUGb//t3ks6Tbg08tt4MoHXoBNX/5v34CcNVq+3dugqgosFGlY62mtd/Kp8y2AezF6rE9G10+Giu1ZEtLBExpa7B9G96zXe++SZZHB2qtAIAOgAiET2bZBLvr/sdt7aY9WMzQPQyY0oeiRURQYVER4BZKDPKfkgFdAnxd/Ll/wvYo315btdo2kSFR2xwEXBFE7EWVNZrMrDzAaqy9OOcEf4Zd9MUrbA4EW29PvT384J+oT6nNIUtg6bJn7Lnn/0LdIEAA+BMBpQp57RBAzfHHzrRTT5jL9BlA5TAI2Paay7wqw1JxNLkYsol58aXX7JGHHkUuaTIAACAASURBVLE5VTPIappqg4BwlRBDUhHQr2z3PPiQ5ZeOtilVxzA/K1B4BBgPAWAhCAFZN5VYU12L3X33Pbb0uWcg83z25a982Soqx6FSS7Pdm9+3fjJqZNmYmplFp3y7rdu0k7GqdgqkeBDgL//TOXbqzCnUM9vueeQJe3vtOjC/fjvp2Hk2iCKnCpvDxnpqX73XZnNNz0IQffWrl9FtnWRPvbTaXlz1FsQQyBlz+mufPc/Wr1tjW/dsd5ZPvYDSo4rL7dB+SBlIF32vawuF4mz27OPt1l/dASjrtw5IWg8d900E3X/j0ovs1DlTrLVmu3nIVFLOCYvRhYEHIeb21+61o+bMtG9f/V3Iv+W2dfs+W7HqTWcvlYr6K8B8GMKmqRs7pXgAbAF2/kCmzZp3gv32rt8aQg3UPIN2+de/aodq9qHAgYQFMExi0XhG+iF8WiGSGEuI0QEB9zwSQOSkABnmeYNS8kihAHkXCGTZdd+9gXysEjvhhGMZH6yrwEybO0N23fXfsffXAr4BVnuxeRxA2SECSeBtnIBVCBeR14MAxElJKU5ZoKypTqzpNGcKIaBLyPrRnMnPSeV3PagOux0ZvHLV2+RU5LgslWHWRlZhmnWxN/khRnXewmR72SNk+TZlyhQsjg5YOp3qzuaPc++SMgMCKgSgLtvONkilAlSZQ5yLnpfLXElBPdfZ08I6wuYR8FrgZjNrcoDa5ueWu++HIAZkwdcJ2bB333Y69A+4rKQ1T0DgfMyPMTNncpwglpFjHLCeAnEfJ0UJC0KWYWr89zCPklEA9R+ssQDXGI8N3UAKJAEZawkZ5WCngOX9zRBIRXbWTPbTtt1Wu6XW2kNptqcvz1bubLcWL3aArHl0PawPaoQ9XwLzT+pTaTpEOMhK0IG9ThBBUwJSjhLUfGo42E2WTAjwP35QigrOTcSww35JBTqCQIoSJx9abEXtuMKFOzIPKc755YXnokcotUByWV+F5Q0AyagSOT8/YHIW96E0gOHtjfVY9qHSAtBO0L+sHwfCy6YRwkDNEyKmlMlFhTheGOT2wpAmoEhJZM/ysljiUBsmcA/1oNBLRPHo5/6USNZXKgRtBqRMJl/JKgPzfFCWXfy3KiXrTeUf7R/psY1Y2K3nXtiWFLawiz6iAHpUgeWu7wgnO5FKUl0pcMoRHhAhoh/CShTViHNWTaUk5jnKhBlijo8qyCGT7UQ7ZtZMfo6CmH1lgHuACGKpTKJ5N44ggvxxjSKqSUQm47KGIqowzTV3TiJfICkTmUMiqpP4nJBM5loAMlo2dwkoVqVA6YYIEoG3t6bGKWmVx+eRbJP/59JYUVxQytwF1Id08HHMHNRMO3ftsxr2qzo2j5quPuukptx83DnoOcpLFDGk99LYpQ902qzUQatM8Tmyd9vBVqsLFFi7Pl/IAk7qLhHdIsVFkjEPvW6BoB71Uges5VRDkZxeCKQsVCeVNCeUN7TYpENkamFsuDcVJaUfG7MM8sZoBsnNYqxzOJ+0bhTMjdwP6jgfH/aY47FPQxnF/Av2tqE2bXN7kDKz4jjnQfa6sHKLAmjMmLtHjjNX5L4PJ4sd8YgokfR8l110WKHnKBT3xBHnRycyUgSS5pWeG6UiI7+PvGWYLBLZqBeGCaShCHmlcg+osYf3S5BFJfcyP3u9PsPMnj7Z9uyrwQJ2AHUdR4Y5jYNFTXKkZQINEaj7mHn97HsijLzc+LSehnmOW6PUSOSWiFY2LEeChn37wnVwekZnbRdWjDmlaIQ4EpGk73WeUuiqVn2QvXrDgJqhqG8DtsRDND95NUm1fpFG6TWyXE5gr0jkM1sWzy3CcrW94aAjPQPMvSzm4JRJ46xwfJn5uH/05yQy91rMi1q3k/W/ZtM2aySPc8PD7/z1uMS+i1UgVoFYBWIV+FQqECOQPpWyxw4aq0CsArEK/OcKxAik2KyIVeDTr8AnQSDNPmM8QA/ZRAcPuj+qS7AikWVUHH8g1wDwOKcQ/eEOKFNcSk4BeQLJ/AEtUC0H26NqnpMEEaTnBwCY09IITAcU20fGi48OznhPOsRSJ7QDncIAVfm0aS849TSbVjbO0gEO81DO9NJZerAjZL+86z5bu4U/9gFwlQcgS5Ky7HS74tKLrWrcaOtACdRGLkkHVlfb8Z73EGLdlzXJqk483SbPxNoN9UovKioBekNY8nhlewKY4SOEYKCr3v70e7JjCHIuzSaTiPNMQfnR2Z9uZeOmoZaqtxDgXifgpsCdN9942zasX29FKBGaUSKdc8aZjqhpqiMfCWu0TLJvQoDdfeRnBFB/bCdAPHVUidWhwNi4eRvET5+Nw1Yrj3DpECB/Eq99i4yhNsD5klHFVqr8HLpcQ0hBBJK7nAlUFqvW77T1O2usk8DtH910oyUP91pLXbWNISMiNSPXNu5rsJknnY2qBU3IULyVQeqlAr5lpYxYx6H9tue9NWRC9FBnAD9IpDpsc5A8GK479jbv/fRzK1zwuccDAISFWg8gikLRpToT0CiFiw/cJh4ARmRiImqVXOz03uWasvJKrHT0eMaernEAKR9ERDdqmUN1bfalL15qp51+pv3kZz+BkBQIj0IEIrIV4u7Vl5e67nyRDz5IAX+CdAeiogZcnlQe1krF2PD1oTzxULfK4mKbMn6iVULyvP7G+3bP7+9xaqjp4yttXHEueQvYzQGE79y7x554/jkrGz/JysaghqKNOw2bO2V55WJhmJ2W4RRp7RBdd/zudyiH1kOU+J3Nzi9+dgu2ZNmWKis+rJOCXW0Qnp3WBLGx9OXX7FArmV5y6AFM/ecvLrBjJozCKi7LFi9baStWrLRRKJnmks0VAkCaNG4SRGmWEz2koQr6YNtW1Eol9gG5Xq+u2WKr391o6ayVIdQ0cyaNsdbGOtuEhRusC/j5iFWRuVCzs94pV/wAnkHW0ghz4bJvXGWfOfdCZz8Wj0orCRtDBcJf/a1v2KUXnmkV+Sm2e/0a64M0kKFQAXNhytSx9u8P3Wez51TZNy7/pi15fiVzu91eXPG6ywJJ4n0SUckIGBVhqL59D+u9FxCvAhXX7x543OX0dDV22pc/fwE8HHVgTJQRIeDQL0UH8ysEUB7HHIiL5KI40FHWXHHkXAgQlUUZlo1J5IPc8au7bIR1MW3KVBszKcdlyQcRq1x1zVW2dvUr8A68f28EIAQYTKSDXWoepz4SYs17ZWLbGILUEpndidKrr4/cEI6TyhwdBtjNykiykoJMMrZOsJkzjrKb/vUngLecL+tuCGC+gFyuBJQ/Le0t1tDYyPt6ITJHOWWOcpAGWQciydva2lBgpaDKZF2j0pPKKgmro0EIK63TIa47K0O5UUCiAJJJjJcPu0SRXrLDa4c8HkJBqFygPtaGh/1GhIAXogUdD0BnG/tMpz33280f+w2lbNoMQNk4y4d89VCzAMCocGQRSC7zBUVnQqjbApAFQ2R+pUj8QAZNL3N2gMy1YS/KTOyffF2NdvJRmfa18wssENdk+97ZSpZNgq1vybB3avqsw4960Y9FKMoBwwJugOvUuHg0N9izBfJGiQZnm8VcSwF8LmEf1tjuBUx3BBI2UJJeDNKIMAiwq/ypOOW2ROyqDlu5RUDscBbPh78X4O5ylzjIAD93ygKnZBCpEtbfCIQWWO3j3OKZZ57ebvKO2HOwyDyEEqSZc9daG3Cvk4oDVQzrId6x0JRPAHVEBaFz1Dk5wkSmfVL6SO8kcoZ9PEOKTgglL2RhPGRMPBlLPtRKSSg3ZX2Xyth4+NcfIV2HRNzQJLGVBoctKFNqIHO7uIf+dbaTqIDw2ogqr8Lk2BEWgdGZpPpHSQaIJFmOufXjLoR1BQnU1429KMen18IB6uOwaD39pFPIGZxug4DsQSwym5kfvcxz1dfVlj0wqjJytnrUt58MHOHxOoYjvHj/KKiv+qViLZmHok+Ete4rIoEd0O/AfigCrlXK3HjuQaIMQpBrA4yPjjlI/lQfZFE681f38DTUSE1838x7VFPTDxpayQLkupTlp+uSNobz6I1YsslaLQsifZqn1dJRow6HBqzdE7DmrNHWgOa1WzaUIgcdOUFTBKevrCIv61Zqyj5/D3cmCHsIH+8wlo9DASvqGrQZLZ1WVtdohTSx+FDg1WZV2J6kLKsmC2cgG3UkpFFr7yGIkk4bIccvhetvZ1/rH+KzBjak0FuUib0Oolvj0kcjRzyfnWTdp7o67zYeYQIpbOcYJk3CjzCp96HRnRR+zsYtsj7CeVl6UZioCVu9fUjE6LkiZ0TWuEfkrTTD3I8i89Lt5WJ+I++v46q0ImnYVsSE2jC5eUm8dwFKqjElRbb5gx3sbli18py+BMYR1WeqxhmCJtTPZzz+HWaf1AyVKo9ZA+Gn47JmhxJ5nuYaH1IcgRSe664WzlovTJy5fKsIiRQllA5/zz0ypOwu5o8U8fGcW5LUTqjpdq5925FZiVKfso/Hc4HxqJVcThI/8klVTTPBmAwUqE2ol6lTli/JclBPZfB5wZudbOVHjbWyWZNs4tyZSBgL6LRKsruXPGNPvvKSvfroukhBY//EKhCrQKwCsQp8mhWIEUifZvVjx45VIFaBWAWOqMD/LwmkUBcdyz7+AFY8b+wRq8CnX4FPgkCaelKplQA4bt++3SZPnUKQfb2VlZWhygiZ1n1jQ4MDTHXsAF3F5eXlDljdDXgvkCgIIOWje7OjoRnSgO78TDpuCYtvRdXh9ZFp1ANY5UMdAIgTR+ezBxXEmccdZxMKy600K8eyyDqRfUwzAPMb2Fr9AoswD1kwApKkJojv7cHC7nM2e8okyJtDDqhXp/WufdV0hs60+IJZVj7jGIB7gBhAg06Cu5MFfAE4gVZZZm4qHfH9dvDADrvn9p8DHvYbkR9Wlk8WBqqLpOzxduyJ59ju6n3YmjVCqAzYM88+a+uwMivMK7BTjjuB3JWDdubJp1g+QLOIjy5yhgIAPx2tzXSzJ7FHJNvb76+x0qlVVjRjHkDGsL33xmu2/o2VlktXawCQMABhtaf2kO2EbDnumLk2k5wSD5Y97XQjK08qMzPfGsj1uevhp2zVu9ssAbLg+u9dZwOcU4jO9iLIjngA7B11rZZVCmFROs3SIJTGlGK3h21gejKWe3s+sJ3vvWPZEHhjiwuxJqq3A/VY3QGS7qhtt+TsEvvTY0+5Tu9+iAFFyyiTJo5OW5EuTU1NdJBjZaRfcA2dEC3Tp2ORR4d1HblSBaPKGO8BSwdo8XLdtYDQAngGAWLOIK/nhNPOsu1kUr3z3mZAnwSbMrHSdm1+3da+8TL5OLIkBByKI9wcjz/ZQ3kBIkXCdZLbItuzIhRPVVMn2FHTJkOYjQbwTLFHFz9j77+3ydIBP8cU5dGZTvZRZrKVQpY8/SyWdKhM+phCfhQF6ZB94yZUWR+2UqmJaZBWiZaVmY6tXY995/ofWC12MwLyBDb/9Cc/dvZ9aRAq8RBb/dj/rXl3vT24+FkLZBc5y6UeKQyoz9cvutCmFCeTzZFjK97abI8vfsrmThtvp86fa9nJadZ44CC/K7Q2iIzU3DRrJcfjxRdXQCAdtBq6suPJ9wkCwnpFwABu9fV0AE8CHtLwHgLEnjf7GCwDi+3ddRusg6DvIHWZRy0vu/way00vpDbyo2IdAaQueXaZ/X7RrXbMtEqbN32sbX7ndSzscuxfvvk9LAPH2Jp1q+zfbr7eFpx/hl122WW2YfNeW75yjW3csdve27iJ6yEzBALQg1eeCLyKYrqpezohzPqtcOwMu/2+J5291nvYIN52y49g0LqZDx5nYDcMieQfCWeqCFSWr5Gsi5zKRA8IikGPwFfZX8kjKMnSUAj+YuGtlkFeWT5zeFLVaLIwAG3JJrrxpu/bimVLIZAwn0KxoXnXB6k1zHh4RM5IfQSZ5gEo9kNYhABc01H+dHO+Xd3tDsgcQZE056hpNpUu8RlTxlsV+8QwP1uB5WJTc6s9heosCXIpNTfJkjNkq3kI20xOFeIjl/UtIFGWfKko0ESiTyI7qoE9r5dz8qJWC5AxNegymRIsO5cAdZQqCn0XALqPTJdSiN0MQNQexr4DMtHnTYeMwhIRpriDLLREGFIRdFLhdARbUHx1sZ58tuqPOz/2G0rFmKmWkpVhiczTEY6ZoHwfF14iuyiRH72WwN7lq62F1CD3B7vQJFRVHai4+tjbpcSIZ2wTIZkmFfbbRaen2+jMPqvdtt+qmxJs1QFysdr81puQwhdA/ACqAuWBSC0KkScyQaTfgMLrUSZEbc4cgcQkGQ/Z5mdv2g3B3y2Cg5gYWe15OLaUI1LCDOr1EcJC8yFKGslmUOoW3Rf05dRdESVClNQReOyAZmffFslCYmMZ4ctLDZS3FQ94n8w8Fb2UwX5T29iKWi4ZpaYy3ci7knUb7+uF2Doyc0nHcI0VEjFIZefstJibqpkId4HiKLFI5XFWqyKiNI/juRYfZEwixNEA88pL3bOkfOU+A4th3RDIm3qabVdPq/VApIWUBRVVIEUA/ZEICTQcIUjCyqoISRYB10Uv+KQM4dzEQ7jXKPdGyzDCFMieMRXCUCoqWGGsyKRG6uM+l2czq6ba588709myBsl1aUWR6/JuVEeImyg5pONERC1hokIgv+PpNM+VlwSVSgPBINcnoiwLYlKKwDT24XT2aD2/jzyqTjIXe1A76To0rtpj8jKz3fi1oJBraWg0LxKdRIhJkUwdqJYy+MywvvqgvbmbBgvKpzU8wlpU/p8ImEGs6wZ5XgAFSjkkxgl5A5bS2xQmxLC7rY4vstrhJLKQ2H8kkaPWYXs4xov1qXwzV2qpH1EOxqFi9VNAP3amla0hm7+/2cqxTIVuhwxJta7UCmtKzLAGWaCyVzRwXcEkrM2SQ9aEKnGIzwWDzG94bycbG2DfSmYf8dEgkwAT0839RURaCFJJOXJqwhFtoiyjaJ0daRS1kXOEUJj1CRNFYQIpSiS5teJGWzRNRIEUUaLpp249ajzF6uoyIx55h+3uogRSWPITHmfNNb51oj7xvVIyiuhjnyDlCjV3mYU6WuxQfRv3TPZmzq/PS2aYb9DSRLjSMKP8x17mfAhSSWdGFJrjqlxWGnUYGUxxVy3bWei2v1Ja/RVRpLl8eL6HzydchohCi/eVonpwAAKJPSmRMfRgfVy/ZQMEUg9kuJqc+KzA4XLzaA6Q2o+9ysP8DjZ2W1cDpBNk1nB7nxXRdFPJGPv5fRAVd25+tuXlZ1gK87hy6jRLnTzJbNpEW/L6SlvwLz/52Pfy2BvGKhCrQKwCsQp89ArECKSPXrPYK2IViFUgVoFPpAJ/fwTSLlt81S32atkVdst1cyz8Z+dHfLQss2sX/NzK7lltV0/+z69tWXatLfh5md2z+mqbbFts0fwrrPrGJXbb2f+to33Ek4s9PVaB/1yBT4JAmnf+ZNc9fgALp5zsPAcaZUHsqLu4GlsSqWtS6cjfj3phkK7jmbNmodRotQMHa53iQd36Uirh4+TAKQUVF2E3FwSEVOd7T69AoBS61LGW6+i0EK89gayO46YebWMA/LOwlxIgGARg2NvUYd+49ocWD5grEEykg1eqKDKTvrDgXBtbUeEUFG2ojGogR3Yc7LLzLv6BlUychu++cx7CoqnfegGEkwEysslokhoq2N1iS//yiL2w5HHrbTxoU8eVWmYqaqlUFCiZY2xUxXibfcwcu/eP9wGKhuzV11YCjALFIE+YiXVaxahRNoqcGX31djZbNyqGIbz/+4IdqH98loPFVTMqo4lzj7WUyqmWmVdk77z2sj2/+GHLD3AcSKR+kJQBgKOV67bY+IrRNnd0heWlQirV7LRKMqP6AGOBGe3n2PjtayZjA2D3hz/8NwikFmezNq64wFkCvbV5uwXjUq1w3Cw75fRznXVddroIvD324H13Ws22DVZGd31FYT6kWS12gwBmdMB/sK/ekrPybW/1IbKuWunWVye/Ouj9+P9nuY7yCNbscmD6GK9Ufi7VU1JqlmVobgCEyf5MloOyWxtElTZCR299Q5NNnjLdrvnBzSi6PPbnxS9i33PIPnv+adZ+aIM98fD/hgjB4rDpIPlSZCH00OUrJQGvHwRQFaAVB3E1muyW2VVTUJLkWQ6k5RC+Wzf88Cc2inqOJg9jSmUpdkWoq7KSLQtl2isrl9tm8mUysAvMAOAZgMxIzhjlwKxK7OxGofoZDcGmuj35wiv2wJ+ftG7OT2qru379U4CjHusi08ALeNnLeC57aYW9+0E1WSiAfOTqdNFlrfb068iiGpfrdZZ472w9YH984EGbOXmMzQFA8kCyBVtbrXx0JSSFSKwse/jPjwFkeq1sNIqbGXNNkOMPfnozYguASkjUOGo9ZdokgFcBtCChHGN06VS6uHfaxp1b7ORzz7bLr7neMvNLyceii9pHZzdEbTtKo1/fdjsALRZKgODD3a38O2L79+y3m3/6K6s6aqb95Obv26ZNa23enGl28803W2NLj/3mznuthTyfVwG7fICmGWlS3ADIA1yed9osZ+XXSaf8voYu+9Gv78WWp9seuu9ue2npk6h7AN5QRYyQdeMybkgOH4QE09jLtkxgpwMkRXJxTkPx/A6SyWXuAMalB0rJirrK5s89ydkqTZ0xHttIAwDut9/c9jN7+qEHUBkAukIw+7C5kopHAL4UPwLsBwXgQkCDtDqicxRrUWPVxhyOl5INADKL/IofXP1NyyHMvYI9SU33u/YcIH+s1679wfctzj9s+cWMTTbgOV3vyjRTJ7/mewq2lOFudMhUwFxlwGjzU86baLAujtWLMm70hEoARFQrtQcgQMk7wWZQzxeh3cwaFakVJ7UCyoRhrLD6Q/FO+dYB+duFCiWI7Vaov9vyR6VYcUmurXpg08d+iysvnWg5JcVY0WH3h8pMa1SKCn0l0GqfSIe/p7nO+nftIAsuhfnnt8CocmtJzybTCOqD+TnMmkhFsZUbV2/nzQAjLSJ3q7XDDgX99tx2j9WGsqwXu8E+6McOSD9ZX3ogU0TAJQDkq1ayAdRDALXDqgHnRSDNyMtgP/bYdtShHcrK6gHQxeIsCbXgoHJ6ZD/Vg30n46aH7ku6N+j9+lB8iWjQ/SZMLGJliL2q9io9T2vaxzWElTIofQDK+5mjsinsg9AY4fgZyCBTyasa5H4gELy8rJIxwRYVVUsczQ59zOEOjjMk8pBjeaXciuxTjrAS6RIhtdwkEzFHzZwiSSg/+1VcBO0X4D6kfCJlZHFdSVxfNoxxHPfAdK59hLqNMOehS21rB0Q/uV7d3DNVMBE8wsaVESQ7QKHtTqESZmrCpKCIg8PaFJEDzFvsLz0i7ti/RtjTZE0pspSKQFZLVSWCTjZ9rBvxS9RH9pEJ/FzkUyWK2TNPPdmOmjHDqYy6IPZl/zaIqmpEyiGuX/lIemjNhIkuGgOov581kQZZ5JRoEGOdrImWOohYCOFE7tnJjFs2tnmyg8yGUJLKV2q1Hsa7m32tnwy8dnLotJeEuPkPcVwPBIvG2gD6Q6zzlNxiW7Njv62CDO9jP/BrT+IalG2jJoZ+mhYSqFES51hAXtGpFT7Lp+GgZs8ua+H+2pYx2qoHsAHlPtbL2I7INo9aJqCk0z4mol68kk/EIGRQPAREGvMjvzPOxkAwTKtusnJZpwU4R4ihweRR1sW8Ic3JatmL9mGP2cj9eCAwYkHIkKAs5bBLDDl7OUQrcmwU6ckYeDhXrc8EPht0K6dRw6sppRE+7FQXIUYixInLioqQJuHNI0yAyWrOkSgad0emfGhhFzaAi5AtkedFVTtRkle6JkcFRsgpWZG6D1PubMIP965azIz7EAQdQkLLYL+vmjzB1r23njIGUM6yLkUCe1Hdsf0k8fx+1GRQSU5vLCWos9qLEFhhcpOikE0VznHSupcq6XABPjy+s+H7kCyKKvJ05mELP9VB5DH1hzxKGOm1TCwzM/g3ZbDLUsi1yuLzlg9iKw4lZCaKMa1lre8Ae2V7Y5DPKuwxXXHWjM1vDmq0PM0xzmAAIngQFW4WnyNyIOjTsLIV4R4/YbSV8Hkl8OXvHj7P2H/EKhCrQKwCsQp8ehWIEUifXu1jR45VIFaBWAX+qgJ/bwRS9ZLL7dLVZ9n9tyywsqhAaMsim3/FE/b5/wsh9J+G9CMRSP/TJkSLLbt2gf3cbrQlt5393yPg/qeV5B/gej4JAum0C2e6P6TXrXvP2R6NIT9Df8w3QQoItJ49e7Zt3brVgViN5BWcdNJJWLUE7eChAy5wXeekznHZD2Wg7kgHeG9EySICqYfu5mIs8YJ07YboOBZx0rBvP53vHvvyBZ+1QmzgSqQQEnkBqvzamvV2+58eARyi+1th15A4PsCGAMBGBiDSScfPs7nk7HSi0lj53tv2yhvv2Q0/useOPfkzoD4oTZy9FKAjcEUCXaVZ6ahrnIdTj11/zWX23ttv2KTKMXb00Ufbm/x3PjZj4yoJ6T72ODua933+pZds87adKAVCtuyFFS4zQPZ8MyaPtymjsYojL2Sku5ku1UFH0MQDgtcBKAfpms8dC4FQNtqyK6ZZFkDX2ldftWVPPmLFGQI06apFsaP8o9fe2IRFW6mdVDXBRoKtuKGQJwKYPwJI3tA9Yov+/KwN0vkaKCy166+/ni7sHtuw+lUrwHMojuPVNLVaLXZ/BdiNff2q7zkbrb3bNtmSh++22t0bXQB4ESDdCCocB4aTH7HnUAOWOsnWTF5TH+3QyvvoA3gVAOhHSaDxl/2TbOF8EWCwD3A4kJLtrM3yOJcclD4OzOU5XoD+9PR8RzZ2oJDyohDpATz/15/8CuA603596+8BJAM2dUKF5ab12MqXnkbyBLEHyZaaDClA3kcIckag4RBMQxdz4/jTT3TqmEryfPJQQ+WnZ9mWTZttwvjJAFYAjQCSZbk5EEjkFgCGB6lLB6D9c68sw0YsNdrg0gAAIABJREFUEbAXkBUwb8W6bVjb1UEeZtulF33eppTlWXZervV4s+zR51dY8fijrbujzc6fM8HKIRRaGw6Qy5Nh2wgA//HPf2vtBH7TX+26pSk4xGivXYkC6aTJ5Q68/gAg8XcP/ImsKI+dc9xcG4MVYRI2idlkdSXnZFgN82HFi6/b1ZfdhHVjyBogbvZDOP7ygbuwXeL9RsK2TCfPrSJDq8la25psz/5ay8gqs5bgoH3nuuvtzPMvgPhLQQ0hey4/QDhd+ahb2rBV80IY5UFkZtDJ3olKYM+OHYyfF4KvEGVYql37rSsg6g5YJmqP6UdV2ZVXfcd+ffsdEJT9WO8td3k8UnslQOoGUBtc/E8nWhYqGQdmky/SS27R8Weca9+97kabMHaSzZlSBUGZwrpOtseffNheX/s6TeMQJCDTHgBL163PfiHyROC1B6J0WGSps/5iHcfl2r984zr2gXFWOXaMjR83ChUKUCG5Svf9/jbb+/7brIc8+8uzz9n5Cy6w+x98GHCaPCcpQsg9GqQGAnYDZG3FA8Cnp2OdBuitTJa91futctx4uvp9duzUqXbFV75mKajODmEz5WUvaurqtB//4qe2r2YHtn2oZAB+PazFIIHoArMlzNCcm476Qmq6pqYGS2EuyP4pgG2dFJZC2rew/ykjzQsYfOhAm40ejYURD4HlaVmpjkQSEJnEseM9SdbW3IE6iSwNDqDfiZxK4JqGsVhqaq1zx9zy8p6P/Y6TU1hGPcZavMBNwPVhKTS0Zhn7ZMYmEzaya9c2C5AhlcJzegFEfaztLkivAak3UK8k+CAEUGmmhWrtzLI4O2tWGSB9p20+1G2PbQxZ3WAuRLjfqUCVVxUkAyweQkl2l+r+D2KDJgsopyqBYPNwX2B7t3TW54RsH+qkftuDf2FdJ/sIep1kQrF82G0moL4Z4Tx7IGR139Feo/WmGotQ0rGkRhOhoP1KxJH2H5FGep4ICZffElEhCVDuZ+FITSNyUgB+JsSabDRHqEM3SqwiCOYcxruxvh7Va4p1Dvmti/2oF5WsVEwBxltqNtkVCtKOqlVE5og0EoklYkbHl8WrzlsEUtSCzpGoDL6PdZbEHM3ieVJcDnI/lHKOu6ZT7vQCjA+wNwxBMPazJwyimOGkXcNBD/tdH/PGQ300YZUTlpzCeEGwxInkYL/uQdGl+apzFQEVVWZo7jqbyYiiaThigxcfUTS5SBiR9+7iUNlx38xirctq8qT5x2HNOZZ9HHKddaTMsx7u+36u10dxouorKfM01spJkjpGDScpiTQZsB5EDLU2tzgFUCfzQiyJ1pCfzw3hxhQsE5k3qqOUhwwv+0I314hSiuckqEaMZ3Z+Ebk6KN6wgXz2jXdsRyvzTplrAP+6hniOBTXv1DXO5ozapUEgVWJFNwoSYTdq4kSaRYaKx1kz96V2GiB6OF/l0umzjp99ys8cDrEximCXugaWkXfstbLgkM3c221FB9usCJIqnbUbL4tN8YUo8TqZCzXcMWqwOVufk2711E+KHqkWR6iVSA9Xd9RZI1K7cI5hK8LwfNLvNABujMTDH6GwOWxZGNkpJByTyius7AtbAkYfYau38LwUE+XG1ZFA4UfU2lD1dDaCsmvUWuH8tS+NMA+lcBPJ72UuumMoA4lz0jkrY0pknX7eJ5tRmgRmVWQwdjSnkAnVAUGX4NU6YE2SH+VF7SeCL8jcHE4gP0i5Yry3m3pciO5BssLVOVOs8JqBxFQepCODZIHqrjNcE1HCUeVUtEbu90wAJxhjnTnySMpYzceBLitKCVkylqHDHQ02uqwApTgkMcrrXvZ/kUwDqHD1EUlErYTw+Zzv6Dj2nG0N1r+3mc+e1IcT6GU+hu0rRyyFeVlIc0sWWV0uX49aj3rujY99L4+9YawCsQrEKhCrwEevQIxA+ug1i70iVoFYBWIV+EQq8HdFIIVabNfWekuZNNkKj3SXixFIH2HsYwTSRyjW381TPwkCqawqzebPn28vLnsJJU0eAO9ELJ3aIY22Ac4l2sSJE23tunVWglWTOr7zUIcI/OnAok6d4eBXLjdkEMIhL4fOYsAj/byhBes1OoGVIVJUVOA6kksLCqxh/0Gr39til3xpgU1DcVKUDkGBsqMd25BHljxnr67fjGJG6pds11naA3CeqNwFOsZnkzmTB6g7SGdwTetBW7vxgI2dMtOmzDjVvnbFDwDR0gExsFij05RGYHduCHCwwuuy67/zNavevRPQ0mtnnn2+5RZzPUG67QEOTz3llLDpC6DFPffeZ8lpudZFEPr2HTvt/ffft0Jsyc45da6lkBuUg3IHWJuMIylH+qwbu7I4QM3sCWOtk37ViqnHOnJl+3vv2zOP3W+jMgWKtVsAFc0Tz71q9U2QTahxqioKIJcAoOmILS0pt4auIQiOlba3fdAaUKSMPWq2XfWdqy2DoI0VTz9O4H2HBZsbAWMSbfPuarv0u9+3KUfPcoDJv/3w+9ZUs4tr7rWpk0Zj4zXZtqNmWfPO++bh3KRGaCb7o5eO7zjspByoSL6EgG2RfymAXq5PGPKvo63RgaCynRqJRzkWD5lTWm7ZACZCanoIkU7C3iUts8gRbH2A0SGAPtz37GvfvMYKSybY7+7+dyyBkrBHyyUraMjeXPkc14nxD7VSBoQPS78QAI6zzANEboeEvOhfvmpdqEomVlTSsW+2fcNGbOwAxCsrHRiZCnD3/uo3UawFbO68WRaHKqYR65ydu3fZ+g1rAK1DEGTdZEjtxo6txyZOnmEXnHGapWGpNnrsWOyhMqwzPtWKJ8x2QG5S+wFL7G/jvTtd3o3O/xtX3QDpAHiFLV0vpKOHDutUOsvPmDXdTp1UYZVkgHVA9H333262UZCA82dWAca3kJMAUVACIcF1CcB7/+2tNhxMBYg9lq7reDvQ1WyPLV9K3koP+T1DlgbYXZAqC7l+1k6rHYJw8CTmYJnqscV/WWpHzznG1WaIMWjrFFDO+wK0+gBr4wD587JTyd4K2usrXrWtkGzfvPLblow91POorH53x62QiACIKEkE7laMGWv19YesvGQUmV7vMF8Br7U2UtKZvl32udPnMQ+TAQ0BERnPQVQ+rXSNv7Fhu8095ngyc9AdSf3UVGMbt260/ZBTfnJNgFrB/QDvABYFQHuHAO0E5pKpNAx4OMR5Doz4OYdC+94PfooSh+yxinI75eQqSEM6+Pta7dVnnrCe2u0El1cTpYN9F2jlilVvWAM5ZzAKWDvJmgqQGDI5hbUtAkmEgea8iAUpskCkyTLKs2P4PHDTtd+1pkP1qHxKbc36LTbpqKPt7nvvsZdeeQbSrgflRReqtg7IaojtMaOwxlLH+giAPEocAPhWKckguQ+Rh+bj/bNzsUxEIdPQ3ARRHraoExkh9ZUsH5O0D8oSDnJb1l0i1DzYhnXxvGEkKAnYoPX3KnMD0JZrFrgtMF0kyKaXP34FUk5JpVWMG4OqIcC1ofBg/oSVBXGWyvpO0pw6WM28J1CejbEHwtPYl/o8qc7GzREOqOJGRrDZCzXY6YVeO+2oMkocss11nfbYe93WaPmozLheQF2RML092ESRiaQ9YQTgPcj8kgJF1yxSWmPGC9jHhm08BJJI6r1dw9aIFWZCHMoU6i6VaJyAYEBmKVZEGEUJJBFTAo5FGGkMjsxG0XNcTpvWBvuLsnXCWokwID0EMB1kjvSimJAqKYP9LZ7jdJN31kPWTx4K1RKXTdaDfWmnDacUWGsQpRg5eAGpZnTzADgeBGXWupZaRlZ7cYxxInaSjniXIgmcWfdGnbe+T8T2UqRK2C4MUoe6qhYCz3uxZR2AOBfo7YN4d0QU1y3g3UPeXQbkeCbP8YocU+bZrl1W29bAvo/VmZzn+IrnHiAyIgEQP4W9RFRUB6RUMoSryAPVUTqOKIFwGHCPZCJFSSWtdz1EonhEIGkMyP2RvV8RtnbHzpltJ2M3W47Fqof1LFXKMKSVCH2xHX6aK1R7zTFH6LEudO8XmZbCHExnjWiMeiEFOyCQGske66aGeo5TdEEciaHQ54k08uqkoJEqSXtcnNgSkRHMtSysJgtQCddxT37ouZdsL9c6wGeTQdmnytpQ97FI3pUjs6S4C7WTYdNhJb5hKxE3w5zc3Ba0NuxxO71YFnJPHHJqMggwZXG5PZY8LwgRWdelMEDZfH6pZN4fsxOb2eYgCqtE8ouYSxpX9qsB1nErc3c/nwlq+IzwQW6mNdOoEbX7O2y1SH2ipI8reMQqTv8ZJRvdzyNkSVRdEx6bI9Q4Lhvpw4fLJor83s33I5Q7UUVO9Nk6J801PU9z2BFMjkBjHLRuZOenGoqI0RyQHR4qKfc65X05sVnYNlKvC9BcMW9inu3cs9vqRlKtnXuXB8VOvLLiUP3oHhTH3tzJ/jdMs8Ig+6MUc/pMJrJHBJJ+L9JqiJqrpq4EsiVV5h/zJkygRewaIwRSdP1Hre1009HpS0XFEnfXws7C8Xs5j3qy/HZxr2zgsy1NOezlIZREg6hotV8Pcc/S2hnQfKF6GXy+GwXrO30g3caOZJinvtM6m7DXhRhnejhlFJ+aUDYlWEFKKvdwPgcxD7zkNMYesQrEKhCrQKwCn34FYgTSpz8GsTOIVSBWgVgFXAX+2wRSROVjR1i/bVk0366ojihfHOlTbTcuWmBb77nFliJ0mHTBTbbwuvlW+LdqH6q2ZXfeYnfyxGDKJLvgpoV23XyeGSGPDr/k8/fYaudLF7JdixfawgfesJpgCu99Le99avi9I+eWfflV1vLEvba21fdXx/5/srCrW32rLbz1BdtKdkTKpAvsqpuusrOdHKrOVt+60G59Yau19uuYV9lNV519WCnVsv5hu2XhAxzPLGv25XbrLRfaWL3Mnc8DNuPmq63+CdWi38actdBuuarAVi+8zu5dG7SUU260exZGzt9dw3p7+JaF9kD4zezyW2+xC/VmUXXVrfdbweLIaw8fK0IerY1WazbDc5vFnPn+/hf7J0EgzT9/irvwtpZ21+0ZAIQS6NZM57BAhDQIG4HZGXTS5+QAcnd3WUnpKGunK9kBQwDgfkCbXoLDhwEXKivG2i5ArwQAfv1Fn5yeZmUVpVZfd9DKR5XY1vc3oNwZtkyAnEvINhpfmEc3dlj9sPCXv7GDKGekHpDt3Re+8EV7+sm/WG3NPisrLbLjsc/LEAoHWLW/dp99sHO/1fUlGCvDbr7l93b2eecC3GEXBNoh0oG/+8FDQuQDeew73/6K1UA2DAFczppzrP3Tl77gumIz6YIOAH4q0ycpkGqbPthuB1EwHD1nnqVnZVpdXZ11oRLpaj5k+7esNz92KGlYsaSqWxaVVads7HLzLQ2SpSsu0SYcfRJgYYptROG09HHWX+aIZQPU7jnYas+8tBrEOo0O3XhLHuqwKeXZdta8qZablWv3Pv6ivbOz3QFbA0mZNmHmbPvapZdYLoqdXe++aZtXvmLDdMYnok7aiWXZz++4ndpm2L/f90dbtuw5QP0k1EE9NnncaDuWjKUgypdnnnsWsEiB4dhpAdz1kCmh4HLZCfqlEgDgVke4Mq18qYD0KUnWWHcAAFDgnjqZk80TyLXC8kpHLqlDuFmKHciH9KxRYVUFXfMtbe2owuJs5ryT7biTzrUHH30KuIfcGeyiKkq89v6br0BuAQRxfj2ohpRP3w/Y3NbSCpmSzNxotBPPONXGjRtHKDcgHNlbzz/1tJ179lnMtUIrRpWUBZgbAGR6DaLz7bffslnHznVA2Dtr11hJUbbNmjGOTvU8e+Wdjfb086vt1DM/b2PHTLD+zibzJQLkM74jKVk2//TPkreD5RYArHcoCNFF9kiwyVk45hePsa99699QAgEi04E+MojNVH+nnTBtnH1p/lFY8vRbEgqYBxY/bSHGeCI5CJ6edjqVsfQhsXsctc/A3uaVV96wnTvara6JDvjycrvr/nvtlt/83Ja88AJrjE53bNHy8gFeIXlaUPr5/GnWAnE1gvpn/fYdlgLwKgi4GyXc4CAEG/ZnMKPWDCmrcPDWxjp76pE/27ZNmxwxd8dv74QYm8wa+IWtfusNp3oQECeypY9r9QDqpWMd1o6FoMbAS/6Qxx/AoqrZZk4ZA2lXitKKbm0AtgS+ZA/VxusK8kfZkkefhCBLsiDEYi/1aGa+D4AC+iGKZZOlVAuPuvix/JEaIJxhAWjoDO9QT3my7cc//a0N9tDZDyh49nnHOaC9m2yK119cbJ37NtDRnQQhHbT9WC52omhZvWYd6gLmszrA4xl1ryywMsJkhND6yEMd7AcONlvl+LHMoxG77967IJpkSZcIAYwNG4Duww8utYf//QHGspt53YWqjjp7e7EaTMPGCCVNf6ONKsrC5jDVfc4pLa+w7Tt3cyx11EPwAmyLDPJ6fdYC0eflZ60tbeQeZTllj2DFbohBkZBSXMpKrV8qkUA6wGY8irt0VHod1lDXRBYaNYccE/hZu37/x37DyR0zEdtECFckXl4AfOUTCRBOQr3oR9kxvH+/+SFPkslDGsY6awhbyAGUfqGRZPJIqJtgXIDzwZFOy+ZrTsaIzZ0gC8gh21jbYq/sZP3H5UBmSBWHugcCtxd7Mx/5VLKJFFki1YmC6R0w7oYK+Jnv01nzMyrISIGM3EOATYvygpjvKew9IpCixIfUqpofmrupEJUiCqNqi/Z2lDAcV9+LqBHxEFUkuTwXp6aQHEFZLYC+HFf3TKnvpPoSgZQAUN7OOpINYzLzd1QelmooYXfvr7F+r6wcwwoIvXciZLWyeUQYidCQCk0AuuZxKvuUs2tzx6EuEINac/qdn/nnlDC8j8haXYs/gBqMNe3OB0tDER3p7KP6V0rRfpSO7W1k6lGstBYIX+49Pdznashtq+tF+YOisg01RwhwvQsLwH6sAkewPpNSKpH7hdRZcS7vJppRFM7TCedDRYmiMJEhVZj7N8pNRIiJIUj9QDLnzu8HsK708bpimj5EnOdyD5uA2q+QfK2igkLWoxRf4To7tRlfoQiBJNs72d2B1LvfS33liECRA9Skl2aGIFZ+g8pY4ns9X/MilTWlzx68mLWK0lTjyVX4Wftjpx0NEd9v9z251BogcYeZ4z363MBnEH0e0NrSWnW5TRzTB0lgrTWWhs3nNBok/OwVuxjbOvakNpoAhqVo5FqVjxXXRfsEVnUeKYvYG0e4bxWgXpt6KGjjyA6cxD6ey/X0Q/AFyV7zwzwPM5easM6sSUu0XZl+a8pDfcT9sE/EFnNU88RZG/LlyJqICixaM6cUOmJc3FxRXhc1E68XfW10k3BkikZXCrOo0ojvnd0npEmUiIqqlvR+ImWi30fPR9/r+Y6kOoJAcnZuEQVSfCQ3SQokp/rhc5LUpbIH5OLMB3lUXJCBSjhg727ezDVncM/wu6aUBMY4MUIgsYmjRIcs8rG/OHs+kVjaknTX4HqUn6djsm9E52OYGNJ5h+fqYaIokuOlekR/FlYk6SucXaXcJ5k/9rEWfBCHw32oSut2s3Z1b0vidGTpqTsT9yhnA8k4irR09njkIA62WTp7RUlvgh3rK7DZQVKeahutns8AQ3ymHGHBxHPuAd4/hzVdBImUg1I4c+MHH/teHnvDWAViFYhVIFaBj16BGIH00WsWe0WsArEKxCrwiVTgkyWQllrKWTfawzedatnVi+3yi++0wluW2cL55B781aMLImWB3dR1lS2+bYGlrF9kl169xi64/xG7eCxP/BsKpJbl19qFPza7djEEScp6W3Tp1bbmgvvtEb0gQrJsmM2xsXErrIPAufjnFrxqsd27gAD6/yoDifO86OInbM6i++3qGalWt4Tj3Floi5ZdZ1lLL7KLn5hji+6/2mak1tmSay+0OwsX2bLrZph/18N20aVLI68Lhn+XeostWTjfUiPnU/P5RXb/1YQPuOt7wlpTLrBbIIHm9C+3hVxMXeT8SHmwhy+61JbOCT8/6M4h1W5ZstDm94fznTZUXW6LbrmYDKc1duuC62zNJffbE65YMQXSJ7JQPuE3/SQIJCmQBMKlQJ6oi3gUJE8dlmf799OpDugjkFR/sKdlEIaNjVkiQJgAPpEr+/fsdXkN3dgElRaXQT40QPRUuBD6pvZmZ1UTB3A3btI4rNMI5m5qRklCfgad5EANNg1A6jS6nNP5I3z5qytt6YsryA0gKB1y6XOfudC+953v2UVf+Yrt2r3Dugmpnzh6tJ0xdy42ZsN2EPuqaoK22yEqNu2tt+NO/Se75Ve3oRjwgSRgkQYgnYHSJB7So7Ot3u793S9tN1Zv/aibysvG2Ne/9W1LAgRyQA4ARGKSMk0CWJPkYcEHUCj1ErZdUmNlAkAJGOlEybHpnVXWfGC3hTrpCgeE7AZ4r5w63ZIKSiy1eLQVVU53lm5rV75krz3/uJXnYdkT8NofH33GWruFbELKAI7l+vrJxIDwGRXANnCc3f+XDdbKr0MiE7B4+ufv3mAzZh+FvRjIKx20rzz2J0Cxfmsi9L0JNdevbv2lA0N3b9tmt991l+2juzo1M9myM7JtysQp2CYl2JKlz7jr6+S4+RB1DSjF+hnLREBwPwCZQDUpERTkXVg2yqlhBrAWEwbb1YEKwJ9hSZnFlofaRtZnypqoq93rSMb09EJLBDSOB3CWQqN/wGuJaXl23me/Yi8tXw1Yg0oFqyh/fBO5VwfND0iaAPjShuVdAmDMIOMiG0SXMwKglZlbgBLsNAc6Pvqnh1CMDJM1g7oAe7WjUJ59ngwsWccEUKS8hNXgM88vAygaguTIx64u2S775/Mhslrs/W37bP22WhRdCXbOOZ93x/NBZsYDmKfmF9oxJ55t+2saIDCzGQfyOeKwJCtIox5k3UCw/ezex61o/FSrObTfli9/zup2b7fpJZn2hWMnWyp5GjkAqNtqau35NzehVuixk46bY+UF2ZBR/ai/JnIsbM4au+xntz5gbWS8lEOKPfrkY/bm6pX2m9/8xvbua3AqjEBWPIQQ6RnkfAwNAaRBgh41d7499NifWWOQJsy3EL9rrEe1hTLubSwme1AmxAPevbac7Kd336XDGlsuxu6mH/6rVZ14mn3psm/YQWzYZHOkcQ8B7vshHEfouh5GwTbU20anPmQUHfYjUkhALA3yc0HBR0+tsrKyCrryyYkg36cf8HDatCr73pVXQYJmMh9aAN+AwKWkQHngZ2/oZR4PA4LKqs2H/Ve8QFLeGwMnB1IOxqGCgUD69lU32dhxVU7hM2t2FcAx2TVYCb34lwfN17GX45Mnhqqhnnm078Ah21d7CNVBkdVDag8B+A5DaHlZmwmQq/EQOQL3BTSLKBogOy0IsVpcmmk/uOEaCKoz+Z7ucwgutgx7Z/V7dtMNN1oq6jDlfvUPdECAYOmWybmhUMjNhjAYRpHD9ehzTg5kcD7zpKYaCzrWiRQKqSmo79gQBPRr/fVAck0l86uVLLZkbJGSAKIPNdRZA7lsxRVlzoLPZYiRLdQL6N3e0mX1B+rJTqPznescZFz7sH36uB8FE6ustLLc+gGDfZAfOhaQKfZ1AKtSL9buN6Yd5DxqFvbluLIS66FOAyMB9njIOZBrDxaJw8NBy/H22Vj2qMmj0siO8tlWCPB3DoDJj6S7+ShLp2BQhI6UKNxD2AtEDIQgQnz8XkRbWHUDcYgSKIP6V2ZBvqEy3AuB1E6UTlSBlMT+KHB2iPkqqzrdh0TESeUlQkb5R/qZ6h4FlfWv7lt6nlP7yOaNeR8lkJzdJk0JysvTa7VXpaOGVWZbF5aSUkJo1aVyPyvEGrMTUmd/fTPznjwgSAAfBIUs0mSNl4Clah+ETRvzU8cVIRQ9N9m2SV0hFa7sPZ36RRasEeJAY6z5GsAyMKxUag/PXWX1oGLyuZwl5StBukDgpAxQe9ZaEXvW9u07sQYdsfSyUksuLLIGCKS4QBrkaD9rqREiqsV6IC4H+qXEQmkqr0DGxalSpABxJFHYzkwZUFFVx38kkKLkhs65j/ETYeBnXxE5pfPiDsT33LGp2VhUw0dhjTll4iQrLCwMZxTxEJkvhdguFCn7d+2BEAtBOuVYGeol5ZZlZKZjIwnJADmhe7KXe5eycIZRh0mxpL2jobnNKbniGCOnYGMea48fRjGUXT7adta12PNvrLE+1tcgdetlfouICrEvijxKo/FE81HXkcBngIHmA5ZH7ldRT6sVoKBt4LPFru4hO8R8Z4PBOhEiFDXYcAd5S8pbDPj4TIB6LMVrBW3ddizWdZOaey2f/URWsnWth5gfQ1iFZlkP77eVpoEdKQlWjRVqN5+PkCKyR4bnq9RqUSWRy9GKKIV0TZo/zvIRQiOqUhqBYQkpb0pfjJkjHSMEperrdHVSGbn3iijs+G+p66IElV4TJZ7csRnHI0mYKMmk93cPqZEg3LSWdV4fPjdsjSdbOz00hzwRtVcS8yoNpc7RZP/s2FttB9mjlR3mhTDvRzlNApJ5ByE8xQnzOagbRc8g1oNq1oGOciqhONmbckHaR0QsieTWGpbbcPQRrld4DjvCKPLLDwkluS6GiVE3fzleP4pwD/NmmHFW1l1PT521tde7hgqnAJNjn86L/TCcIwapy1qV+nwQZTQfLLEzZL43dtjU4YCdn1hqpSERzg2s7ybmIeuJ1/o56WSOnclxUlF6VikDNPaIVSBWgVgFYhX41CsQI5A+9SGInUCsArEKxCoQrsAnSyAdmVtUbUsuudhumxFVEB0xAhGCJfUwuRR+7iOnREiRv0Eg1a2+x5a2zLeLFgD+8VbrUT9dHVU/RVU6i1ZDAoWP436//lp7+AEIqv+KQHLH2mU3Lr7Tzv4PUimnsNp1oy2+E1LqP0ygLYtOsStWX2L3P3GxicYJrbnVTr0uaLcs+5D0KTuc4QThNf9qe/Xy+21phPRZTm7RjyGclolw4hxOuWK1XXKEy2nKAAAgAElEQVT/E2ECLQRJdOp1FlR9Jq12BNKHyq+Qrbn1VLuuLpp5FCOQ/hHX9idBII2emeEUOK2t7VZVVWVbP5B1nc8mTJzslESynVFHrXJkBBjpj+3W1ma6+3Nt726AIiyMelAfldLNPg4iRKCX/sjvB5joBbjOyM2CEEpAnTHG3nx9tU0h02bntu0oQ3qxj/PbjHETbOLYCbYYpVEnqodhOomlfvn3P9xvJ8w73s4+9xzbU7OXfJl0VE5dlgFofBQZDVl0rgtcWr9jj+1r6LCsgrF21z330fEPwAxw2U8HdUAgDN3t7c319u6aV+ypxx8hdwZlCeDBKeecayeeepoDOQuLUGBg9xQIAAIJDIf4Sk4VQKVOWXzvATgRMtkAFmzKB9i77T17+tH7XS5AZ+egnXz+ZywRUioxp9D6sX1LBtza9vortuzRP9iJs0fbW2vftCUrN2IbBohITkA8ZNrZVZVWHMDWK9cHeZJnh7r99tjzb9r6fc02iPrqK9/+vs094XgTH0bCs9VueNt6Wxts44YPXLj5ojtuc2C98oBuv/tuWwKwBm8BaZZMxzd5JuQy9QF8uWB5QPDTse3r4PslL77ggMBUAJ0AneGyRlMAenJmKlZndSgnsNtCgdTW3A3Alm1peeXkvOS5zJkAVl2NKL+kBElOwcpQyiWA4R4IxSBd3CFUKEfPPclqAJvjyLQiOMM6mrbYqDSf5aA2mDt9mo0uLbbxE8fZ+q2b7KrrrrbsolyILcgJiKF0bAtrAKXk0yTCTkRTFtkSOdgDpQPunYXV4EnHnsA1Zthti34LOBQEiIq3ebNn2BknVmEx1mTPL19lr5IzdaDVY1/62pUOoErHog1sz4pKy2xy1Uzbtb8FC75sg8Ow3kM7zdNYY8UAcc3kS72wp9bO/+aVBtXmgMxrL/qSVRWl2OdOHI9yqdr8WUmMc65t2dVu9z34mFNmnXv6KXbCUTMsXVZmzP0u1FhX3ngLcznNxk2ZYj/64U2QMBm29q237fvX/9B8EGM1jXtRfQHcY/0zMBBPjYvJKlpkR8+exQxUwswQhGw9a+wgeV1r7QVII0kGlEXUhVIhgevy0hWfDQh5/vkLbPZJZ9q3v38D88uHShAgG4DWB7jbS+aV40jpyG/Fhi4pEbCOMRtSpgXHiGedDAPM93X3oeSqsKkzZzLuKXY6RMz7766z/33n7ywAuCjVWghrI2UExWPv5YGA6AFsdqA0EHOcrOZkjScrPAA7gZKDI4nkAhXagi9cYlNmHsd8SbEKFGW9qI90DYvvv8PGZvL8nibGPw5CLugyyGpQ/U2dQfbarn1kaCi4XUSOAFeREn7LZOxE7KoBPSstx6prqyFAs+3sC84gQ+oal6sClg9xZnZgX739EAKprbWeuYBSgQXVz7wU4J2aOmSZOb28TyuH8Fkx5Lk+64hAkNqlHnXYOPanfXtrIB8yrAGCoQ2QW0otWbd5UbalpCdDTvitpKKEDLYeiHNyzUqKUWBCULGOQlh7+lFRhVA+vvfmOirFnsR6rIPk/LgfZVXHWD5WhX2gpPEiQNi3UyD9fEFIi+o92C1i28aa1fj1QBCMlJRYl8tmwjQSuyogff4n8zPUIOQg5aMkKMlJsZwC1FntvbZyS6N1AqwK+BUcPAhhEcdekAJJqVp0isxgnnj5mQgkDxtNPOPqBWzNAFGuyEmG5G21mu5BCCTZLPI7qVMgySWCGaCmArSdwgf1kcgJ3XsExosE0ngLVNdDIL3Acj1PJNJhsFk2WaDJmk9S34lAEsCunCKpZqT06e5qd2qIFNZOMvemDF6vY+2uroZsh1zl/AOMtw9rvgTNdU5ODRBt3Pe8vG8S9y0dN075TlqpnJfIRKeakYWd5in/CvMW4B8lDHqxbutBtapzDytJZF3HO7AXs1zZ6z3ksMTZaNZ/3ZbNThXp4zinLVhgGSjjlr25xlpxjxsGrNdcG+pDzcn7tza0uiaOIQB0l2fjlBlg6qxxKUecUgPyPkogaJ3qv6O2YbIoG+F7R8RJ/eLyeRgfkTeyk+O/vc5STL8Iv3cS1yhizI0H569csm7ZD8rCThZ3uiZZn0lpBRGYit3X2NFlNg3V5tSJ4y2NNTPMWAzypYwlEYce5qLq5oVcczlXsuKjyWEY0qwFhdBbm3dgXYtRbFqW9YmBYA4GmXPBbhRzqHgT+GwQnR+9WKv2A/qPT/faZDJ5AtwnD7Ee97Av7BtKth5q6MGeVOfq5/NGEmRAJueYBIEaoFZlbT02/wCNMXibSqHayfv1YV83BOHohxBryEqxtTD4u/l80SSykvPMRs3niEtq4PKwlDUXIWZUs6hyTjXRnDiStInaNOp1sshUbTWv9X7KSYoSUBoffX7RvHJEFffeqD1dgDkcfV8dT2qmKIkVVp6FLfCiCqRB3kNrq89ZPEotqcy5QdcY4FRUbqzDCiS9j8YliQaEquJMKy0rtpfW7bAQTQIiZfwQ1i7hSRaEfR2WqA8ZUipyf+6DqJFaTESU1K9qfGHxuHt3P/f6YV7jaqH7iFNaRfOdosoqZUWF1WvOmk8EodZXRCHl1FUimyAmNVf1uyA3966+Fkgj3otjiS+SPaKH73VvddlKNG7EiYzTe6OXDXHdXimo+NyXA/FVjvXmTNR9E1EHt0KK9uKVyMfEsLJPKieO6uez3me5L8QesQrEKhCrQKwCn34FYgTSpz8GsTOIVSBWgVgFXAX+vyOQIsRG2d8gkBxps96uffgBW1Cms4o+dxF2dTBA/y8ykP7KPi9KIB0mbDCfW3aVXfjzsXbP6qut4L8ikLpW28IFN9nqMRfZrQsvsRlHhDF1rV5oC25abWMuwuLukhlH5DRFzrfwVlt+3Rz6qnkcSUT5wqqhDwmkLRBIV9gTh+349PQP7f/MnV+h3bocdVL4zdzzd9242O6cQ53+ikD669dmxxRI/5Ar+5MgkOafP8l11tfS9X/MMcfYKy8td3+An3Diyc6+bd++feFuWYC+UZBEHR1trptaKiMBDk3YjzU3BgGfc53Fzfp317vnK/OgpKKcAOJebKmCVjVjmiOk0sl1UEbG++9ts0zUJUMCWAEEerA08mBpEg8Q4SXz5Mk/PWo5gELnnHe2dQKMGYCTclV6sYMqQSGQgvWZzk9AbTNqmcrxR9tvFt3tgtKT6bAfAFgZwFJKXalJAOZdbYfsvt/faXWyycL2Jhew+OtXXulszwR+JPnSIQPCtkQC4ZKxhOsiO0kWS23YTmWRW6SgZa/yOLpbUBTsstdXvWarVq2zc7/wz5Y/eSrALSwF6qkcAObaDW/ZL274lo2GfHhn7VsQEnRNEwTuxc4lARDxmNIsu/KLZwPI0MELiNXrybK2kNd+fvu9Vt/rsctu+JkVlI8liyLLRrrqrXPPRuvAXu7d91AqQfZd/91rrLy8AAKvibyX9+xHv3kAdQg2QjShj4HMuv2Xv7LnUSA9s2SpdUASjEdNciwKnwceecg6GUM/gKwDUVH1ZJMhU09HuxQmqSmoJyATuoOoSOICllc2wZKw+VPHeBLAV9MhCB6Ak0AqBBIAlz8VsBgwseEQNprkHiWm5FpyBrkikAfAvBZs2m4ZgDYnTj7Kbrjqm4xfF/eTWluz6V27+Vc/NTzYrJPOe+ApANoOC1AjQUkCaZuxXPNDaCVgS1iUh/oI0O3Kr19ukyaQ00W3+yNY5XVARJ531ul29ORSwFIyMh593F5c+a41hwJ23oVftWLypdS/De5nlWPHcG45tu8QqrK8MajVUFK0dVnrlo2WSyaKwLTO3EIrnXeMhSCs+iBi9r71lr32xN224NgikLdDlpSFqg5As7ppyH7/h4cAMgesADXeZ7HgmzVjhgPAnn7+FVu+dosDyWfNm2fnn3WWffGC82zdm2/Z8ldeswdRGQ34Ue4xR+OYMyO9cXYW53r9929EvRJnHXQ8b3x/jS39y9MokADcD9TRMJ/vlEshLAMLcrJQDhFUrjwUzvnrX7/C0gpL7bbf/Q5QFOBV2SHUSsqIEGttUB3YQ30E2teS40FgPIQoKypM9ECK+kElE8mHKsd+ctK06YB+IZQ0hfbYow/Zwd17HRCcilJFtj/KP+qDTR0BrHN2QALgpFFQ/gVAnRd7NKkgwN+c/V5B/kS7+JJvu7lfgjqnvKTIWfc1HKy1O3/xr5bcu88mVeaiVOQ9QCKb2jvs/U0foKbLcZlWsu9LYE2JQJL6SMdKg4wTSCuFjU/EEs3rLR2NKPaq7A8P/JF5KdUIhAQ4dmN9j33ve9dgg7nXEZIiKBLYZ6TYGBrGjiqpyYrLUt2epaB7gZECs7W/jYPYFpCr9b8f20iBl37IpW3bsLjj/TshIOFFbWpVuVWQ1dUNadsNyJyVk82e1w1pkSbcnhNhpbEu1721zlJZ/6moPTeu+PgzkCbOOdHSIfZ7AIPjpXRgfNMgQYfJPQqxbrMYF1mRKbulh/1zgDklxSdMp1vTXgemCmQFVEfplsh8Sw8kQJKRN0UW1taaDusehkyXlRVKC5E0PhEJkFUCdbvY55UfJBpKjyHNO2XlwLBkQq5OgWRrhGBrohZBbAH7INUcIMz6dnMUgF/gepSYCNudYdfmyCNl5aSErdD4bylVNAf0XJFDsppzZCaHjgdY1mv7UDS1sU84SzruWSkQtrKPDEJYhCArcyDNsyA3BGynQy71YBVXS4ZWkGtNzcp3e4VTGAGmOws7VFykwqDg8oYVSFLCcK3Owg5iTMRLAipNP/PUZfGwrkTC6L91XxlgMnQwtzRPZKmXyBp1xAH7jKwlsyGzxmSlWQbq2a3vvO3ytmRJOOf4uZbL2tnPXvXMqjV8eoOg4nriGasc1gKdDtaCuvfggWpXKzUOhDjGCPuAmhycmod/HTkn6k/2ghGiSOMUJZCk6NCYOrIBUiBMcISJj0HAdV+EDBFI7wgNXZ/s2VzmkvLQwuPOSDi7M6lqhpVzJFKP44u8S2cMJowutxkQSSUoN/0iOHmdMpP6qU86tmByUHPkGkSeB2VRG+O5ZusOe2fLLixVUy0lMxfVVXiuSNHVzX06nXu3bC6lrhL5FUJJ28F45aF2/MKUYuuuq7FWLoYd3HYOZVq9st2wpEtkzWf6ILjoMEjmM04yRGFhJ+q7TnL0DnI/amzh/tnq7lHDkPe92nuKC6wW+7rtKR6rhxhtZp71MVaZ3PcDrIco6an9UOMeJYqiJE5UCRb9EBolh/Q6zet+9jWRRyIpXRZRlGyMEH8iPxxJFcmTihJIiRwrmgmm944SSP/RDi9qeTfA8bTX9fI5SbaFWajEQpAnQTULoDwbHkGZJSWdjsu+mMg8Cgx12znHTIRcb7a39ndZkL0jBys73WOVu0bnig0FyUlkHUgJNIjCJzgEocN7amATIUnd+qDWUv+oCUFqNacoJI/SWexxT9X1ac45zkuZfo4UDSuqZCeq+5trVELNqXktgskrcojXBvT5D/vyLhTGUsyOQNgn8Hw1LriuAj4nyK4TdtKRvFJNxStLif1PWU8j7BHx7H0+iLUJ3LdOis+yPFTh7ah7pcjr0TUq94/7iMb2awcb/yH/noiddKwCsQrEKvA/rQIxAul/2ojGridWgVgF/mEr8PdDID3xn2uIBd0SLOiy/xaBFMlMutflEUVeGn3+3yCQjrSt+y8JJL3V4fwhElhmX2ILb7rYZmSHj3E454jcpdmXLLSbLp5hh0mbw9lDH17K50ViFfx3CKS/+Wa2+qLqGIH0D7va/u8n/kkQSKd8ZobrdM7KynEdrfvIghBoICs7AXN79tC5DkgnwEskUjp5EQIp9uzdZSXY1g2TZ9TfR7bAgYPYQeVZHmqVbdiqScUTAJRrgJjIL8y3jGxAbwALASr5OXl0TAcBtNvsENZOtdXNqDfo7MWmyllVATy8/Jfnbc2aNXbdTTdYIgqSLoBpZZ208sd6A8qM8889z95e/Yaz8OmFhCodO91uveMuK8GqbQDwoQ8CawDQRyCTOs793kHbsOZte/ABlEOyJkrNIkdnns098XhIp1zOqcABAjrH/PxcwPoeMhlSAPkJiQdkSgTgVvD5IF3yIWy/UgNx9uTiJ+iA7rOJ044CwMcOiryheFQnXsDMA1vft8suWoDlGmAeBF0gOxdIAzkR3ftA15YQrLcfXP5Fq6rIwEqOsPc+wBZPwNZt2G5/fOJFq5h7jn3ukm860LOjdo9tXvEUSo0O27JtrzW1ddqXv/QVO/PMEzmfQ05Z8etFf7D3NmwDxEu0GVOPtu9ccpmVYaunLuI/Pf6YLX75JTvxzDPsDfKDmsnyUGj0AACkLAd9AO61jYcA5lMgBROtqb4JUGmYruF4KyqfCuGAakodvIAqbVh1xQHopWcWOJVDIIMvwK7OJoDaYR+d8R4rKB1jHgi5nu42Gwjut3iAm/GpBXblxV8lgwoFGIDN+m1b7O4/32/t2IkloOLoxZapo70LYBcbJ96vF4A3g/PpJjMpFTIPgxpnS3jNN79t8+bOcUD/U08/B9mw0664/Bs2tbIQq8Jm+9PDj9rzK1ZbOwSWMpmqjp7J2CXaaJQZ06fPsNqGFsaBHAxUENkozwQ+pTPfA3Sxv7b8VZtx6smWhH3aXp4nwLqr8aAtve+Xdn5VwDJGWuiY7yaPJMfe3FZty998l+sUqQEYibojmo3uhWBqx1YKqZGVoRwYXVlhv/5fP3a2i++/+5797Je/sCDE6hDAVj81S/Bn2h/++Geyxpptx7YPrBPLwrdWvuystgb7AL9FugKa9aP46IN8FOGaCuA6jLrIRxf3JZd+3d7fvgtbOizD4gchP+rcuezbtx+LRYhZ5q80Ixo/H133yoTphwCQaiSBudMFaZPsy7R//RGEHmDu4qf/jM3fVtQ2dc7mq1+kwAj2Tk5pwuwVceQdcIQuBQDfoyOcueJUCry/y6JhrYSwtZtMJtiV3/q+HapucEB25fgKwMN4p2K8/Wc3Wf0Hr1q6X7lksy0JBUA9mS+19fUQRz3MJeYgXx7A3TgyNnxO1QNHK9WcAHnYUnXFC9DvZvx0Pi+8/IoVQGYLtgbXt2Zu/Lf/9lZ7482VnBZkBnNhkFyOYc7XE9dNFlSTFRWlunmg/UoEgAjObCyq+iGDusl8y8CeShk2USXJxo0bXc0aee+CIp+NxaIzm/1jQKA3ldY+KZBW76l52ozVpsiEFtbVMMB1ADLug+W7P/Y71Mzjz8aSMgUbTFmoAcgq0J7zD+3exvxmz+L6M7Fr68HOLaS8GUD3Xoi/uIj6SGM9wnzwyXqO18ZJUSNLO8jCEM/BCI45CKAtVFeWULJrk2IE8NkRIYC3UiDFKzNIv3fVYO9jhWRSvxyUjk2Q123MpUH22hDEh+qjrKQBSHtZ36nG+tJD9YvWUO8nQk7H07FELAlk1s81F3R/kh2cRxuVE02wJtl3g1LYMRfdnIEU1vv1Qe6puUCkURoWdcp1EeCdCrGqnKPmLq4hGftOlC4D7HXKtJKSqpt7mdaVSAcB/CMcD0ibNczYQkDLfkwguYgUkTKSJkmFEmD+6vjKpWrBwk8EkuZaBlaRUk70wUQOs39geGiZsp7rCAJWt1k7WUfZ2WT1xPFzlLynL/isPfvGu7atjYYD1DZDrPVc7CVT2UeCHD+EHVtUmdJFVpnmaC/XOsx6d/kzysSB5RJhJhWF8oeijzjWkUfKMv1M58+Y6L+lUnE5RyjWHFAfUTeJcPBB8ERt1XTf1E3CvV7oOqSSo6YOH0LHh2RgjfqZT4U5mTaddXP01MlWjDWufueNziWIROmXPOy/3dR4Y229rZUyEfWRrNKS2V+Vv+eL5ML16z7PnPk/7L0HnGRlmf3/dHel7urqnOPkyBCGjKCSdMEAJsRFEFEERVGE1ZU1YFgwwKpgGFzDrqKgLjiIC0oQcEhDGpicZzpP51Dd1V2x/9/z3qphwLS4sPj/farc3qG7q27det5wb5/znHMqK+q986OGmqJjI6MWGuu1Cw6da7PYqMax3pQCad0UatskxODsjMt5EoFUDqkqxVYtzRMH7YtaCwRJCMLAR12l9kxg4TpAptpgQ60N8zXAdXKadT4JaTHINUoqnjBWbaXao7IktGqi+ermAg+P/PA79Zb7eTYjKUcsyY5O93iqs+aXSE+3jqinnqs9Rf+qQcAph7JKNi0gTxzGPOZz6H7NkVRuDLJ5ZDkrOMZHZJ9+L0JTBNIM6yjAeakpR4qgaeU9yVaOta+MRJHRshv0JaLWiGXfaw9ZaH947GnbOkEOFbmPNaU8R2OvbC3tAdF+t55E02RokJig1jFIsbQUPjomYyp74yI/eiY+8zTKNY1bOU06UJfct8muMkYdUFhzL6W5mLPpc+oj9g6XPUadRLJ6uWSsQ1S2pB1aBY1Jyr+LkmvUNTzEeUH4Yl8pG9dZniMVUoBj+Ln2iuQMMB+Lub4qd1N7xzRrJ4VKNU7GWIbxn0eTwspQlc0d4vxRYo6h/pvhdWkRpnxd2Dv4ku/l+QPmK5CvQL4C+Qq8+ArkCaQXX7P8K/IVyFcgX4GXpQJ/PwRSB65s5BlliZrnfdg/IpDITLqazKR1Z2TziF6gwvnfEkjZN4/3rbUbrrjCbrdzbNUPL7blnsMKj7j1rb3BrrjidrNzVtkPL26w+7Cgu+ZPqav09D86n/+JAqndqaWWv3DUs8d6zsIur0B6WRbG//FBXw4CacXxzQDXg3bcccfbI6gtYhAmNWQXTABqCQzSH+cCPQTWSYGkmOIGgrU7u/byBzd2RigcSug87e/pB0j02+GHrbRHH33UHSMK4F8EGCnbO4Eh1dXVLmw8AIirHIgmAPxSwqyfXbfRkmNTWPIALpEL0dLYYrfe/Ev7l09/2h5c+4hN0wlbPafFOru7sEIqBWCfsGOPeZVNkAW0Z/tWq0SplPFH7JovX2vtEF9TqCqSdJMLfJkC1AsDXoZDZMJg5XT5Ry+FqAK8g1w5/sRTbOUxRzsQowEAuAKgvhiiKILVVgYQyrVfq5Ncdj9CpJztCYAa4GoQgKQbQkB2V2AuYIXARNg2RfkM+mxdnTvswxe9h+OpRx0gTl772HwJGAsL4J0ZtYX1JXblJe/CPkcACGARBFIfipNrvv0f1hmP2DGnvNne897z7JHf32WP3PET8qMKybhBBUAz7xWf+pydcebpNj6yC4C6E1A0Yft6sOv6zOetCRLvH9/4Njto4WKIh2K788Hf2y333GUrAOk7ujqtq6cHVYdnF7PykEPp0sfuB5Q1hL1XdWWZU1tMxrAkwl6trmWpUyCp61yExnj/PmdhV13dTId4gYWrFDaPCiQtog7bG4D+ipoWLAebrIu8JGUMlaACq+X3pxx5nO3duo1z6LCNe7aR6TFmsxBQZQTZDwKyK0ND3echwBw91KksuEtAUgXgcxJS7+jDDrELzn+PA7r7sI75yr99x774+S9YG537WzZvtN+SpXX3Q49gwhWE/JpPrtLrXLfx6f/wRggtxo08m1CEHBdAsSkYBvgqG8aqrBK7nd/99k4796L32yTAX3f/BOom5i+A69o7f2yRkcfstQc12iQAs58u+FsfeNi6UQSoi1qAd1LEDnNd2OkMdksCzjLkyoSZU0dhC/fBC9/rOryfWfe03XXXXXYPZFWUGhfXtTEHX2sfuOgyLAT32fp1j6M+etR2bnoKRQjqPDqgBVILjBPQniLbQ0BhhG7tAOcsMuTSj3zc7rjjv+2fsG9bNq8VYBowFLbzhu+usu+zjpKAhSMAYQIZBX5rziqfQrY+cTr0y7GEq62eY1/44pfd+vzhj2+0NffdxvyHcGLay6Ynk8Tqq7zOgemgdFaAgirOuBYRKM/yZPxZI4DQ8BEQVsx1iIY4Y77i8JPtIj5bETZGsp1bvHy+U6oM8D7f/fqXbN+WB8kG6rblWP1VQ25Iubht+w5bsAQLzZ17OQYzAJJMGT0i9FIAdwI/BTaqc30aoDGinBpqM0BG2W2rf2OLli9HKQUQyKl2dE/aqu99xx78/W9RIip5jWWsnBSAzyTh6LGZLjvo4LkQd1sgTckkO2ixbSf3StaMbeSCadmPkjVTj1JxAmCxlHnY1NTkMm9GJ+hop871fB8iL0w2jDBr7AezVoPl58gohAOAaQzyppg5IoB/64atrLsi2/BbAoVe4sexJ5+BxRIKIch4YZslAM1+ziFG9lsTe4cPYDbC5xgDKJ5FxTnBXjrN+BVCgEhlFhaR40hGQGonnZKiBkhWdmSQNCnG2NlaMR8k9RFB50BwpV7xXkEISSkCAoD7Dvh2yrcERFYKUDdIDfzWz949xZopgESbJXNMihfZiIpAIhHGvadTn0jZcoDtlve95oEHpueyYxxxwUME0iznrN85WypnheWph6QskAIBvZ2XIcPzpKgU16QMP8H7AcaxGkWiHqNMHKmQCphEygQTUC0F0qzmu55LfURaJSiAYltmAaO156txwFnTeXyBs+IUiSSw2ilbOZ8pWbaxYJQlKOJTyo4C5nEIy6361Lj17dgCqVXN+iyxgQns7iAnfKlRa6mvZl+ttaKqButIFlsPexkFxZ6TvZnzG2EPCzJWIh5EIkgpIVWS1sQo10lZusraTtciR7BoHB2B5JEMyjGTJZj2dlnVOZWKyCZnXScV4wF5NBoDHSar9HIZNO5IfF6pm/TfzCmN1/4sKPn80bAQYg1mUFEWQjQsws701Vx/D1m2mBxEEXlYGKKgkqpQapZZsvZ20WTywMZN1o0acYoQmwTX2WKu35WRSsZQuUn9znNPhGG4hL2da5GuE7qmq/mjhQaF19cUWT2NHGHUvI90DNijQz4bC5ZzveZzQsKUQCTUQrxW8dpmGkIW7+qzkr1dkHoDFhIRy3V9hHW/u7HG+pvqbQyVX5S57DKjUGMOTY5QH6zPINPLS8tdLTQfcgSS9sWc/ZrmQRiSSfdUubYcnjoAACAASURBVHmeUyDFWUMidHIEknLFXF1lV6p1mLUhlDpIx5faTOugkDETYTdDBpk+v9fwQ3OA9uPs2OTWlbun08oQAcPxpHgSgaSMKxGaOQWS6lfAfYmsSrXWC2RHjDLxkHnN2O5W2JrH19v2cewaaSTxcT9UwT2T9r1C5nZqcsDZCIt8TbG/TJGPKFJKBNKsvICVsQWBpHw+ncM094lal+VkxjliSyQvSjApwR05zLH2PzimR1p66kQRSM42EnJQZZjF1tHHvdWChe1kZRXYDpSuNQ3NNq+tlfXNzGR/K6LJQUQfLRGsPy+Pq4T9qTJS6wi8QvbK2UKaXDaus43PPGWFKNYbUGSfEm6x0mHW5CSWr7IP5POIzPsoDT35R74C+QrkK5CvwCtfgTyB9MqPQf4M8hXIVyBfAVeBv5lAMi/Hx9mqZcOCnmcj90ekz1+wsOtbbReddZ0tPyCz6HnD80fH+ssETPWfIJBcBtKai1xGUdVfsLATmJ7zWnfnsA57vUvX2EU/vMne0YaSYj+JlM1Vcsd8h01eezoZTJf/yXykF0sgla671k6/FKXRn8hhyh0rTyD9v7WAXw4CqaK9wFoIum5oaLLt27c7UkgAVBdWb/pDPUAHaowuZv1MwJKsQhYvXoy6YRf2bhWAGBkbA0jHFQRAzmd1EEdDA4MOPFFXaDmEhHKUKrF1qq+vtz2QLgKXnL0Tf7yfeMrphG7vtk1r1zlrO9kBvfrVr7ZPfOITdsFFF9oYYHMKcC+CdUwUhUpBjO5YVEDqbtY5ZbDbUsZPDHDpQ5dcam990xmAypP8kU8YN8DAJPYyYYCYKuxnApz/DV+/FpuiASy6FpOZ8jZrnjPPunp7ABQCVke3dykAjMivJFYuRYBEsuIqglTyyRNL/weaAybs2fYAeiSzAdNJlDUO5EQBNEbX/3/ffZd99rNXoi7y4H91d/sgczKcq1gSH6HNxWSMLGgI2YcvvMCqUQSolsPk8Fz9tW9jeVdtMcDoSy79KOqNHbb+kbttSkRPIQQa9j3//qNbsOxayZHHqQdh6gS8L53bZhe97wJ76N77scmjmxpibcWhR1o/9diEhU8hSh5ZOslSsJyu75UrDrEx7NEEPMkqKZnBEgoQeBjbnn0DWLqhJioub6RzH9sybF3SAOxjEEg+gMHikioIp1K6xHkOG15FMSHaDMtYFHAUhU7jvKWEbG/DmogsCID3auztEnSQT0MiTAMU9pJXNC2bLIAnqSIEdMYAkqKEorsOauokoLAIRkJAmdfrz/MB/T73L5+0hRCKmlebtu+1+XPnuYwVKelW/egn1sG5jzB+VWRLnYtSqwWl3EEHHWVbt3dbFVZvJcy98sqQIxfHpmStlLLOLbsAtAI2f8Uym+T9tu/ust59/Y7Mmp3osDt/eKWdecqhVkZeiw/l1Y9v/Y3FATMzkCSyGophmZQBdBI5qSD3BAC0j7lQCJo8B/upk096tV3ION9z953WgS3kd7/zfVRIzIziajvulDfaWVjYKTvlmi992jo2PgWZAlkCOSJVnCZeSuoAgF+SprwgekgVdWIre+hr//oVu+W7P7LXHX64LUQ1t6ipzjp792Kj96j9/OGHLIVV1yT48DiKhBLZNTIPi30RB9DFCUSfBrBbecRJELafdwDazTf/wG7/2XcB+QWaR6kBXe0oyoogxVz4Oe+fLkKVBK4XIhQihWJAPnIJ1rwfMLcGtd0YzFzAV2GvftUb7dhXnWJt2A7GAI3bUAdp3e/d1WHXX/sFLPIeZl6N2rnnn2vr1q1zGTkim5WHsp19IZ3is7NfiJTy0+GfA1uLUXOEGcdh1BrK5xIBMLSvx775LXIJz3yTs+hjOUF0T9rPb77Ffn/XryGoJyFvRaABIEPqyBpxbKSTscLODAKyf3gfaiOAUNZBOBKASMbCsanaOjp3uX3soEOWuxwNdz/E9+XsSQJgw6gZZ9Ml9vpTz7SWpoUAmxDeKC7XPHSf7cB6chLLy8GBLtsMwSmQexpge8+DBJa9xI9jTjnTfCglpiA7ggC/YYjX8e2brA4yvZIxizC/48znKYj8FDZgU8Gwzch60P2P+Qo56ZelGOSi9rVpKRj4bxHj2uu0BUpjJf2KsuG0B7uMFVma8Tqpt5T7JAWS+zlzrlB7CsRLOXtwEQ0Go5AlU6iZZjkP7fciJhwBoPdljuuYf+6h68+BgPgLnydCSA8RSO6hYKWsLFBE1X5ih/o4AkSfgbo46znIjQDqhBrsIUU89o/gT4h1IkyGs9nStcapsrTHixgTQcXnlApLNneyd1RV3Nuq+YAHQgdHpvi5Nulz6TkZSCYSuNxzikQQ8/qQ6jzcaw3JEUuSBzc2U2gDkMsldS2oOxmLwQ5rKof8xA6vCAI8Vt5gMfbbSVn8OUs6Tzkr60+pO3I1Eiko0H6Ea8MIdm7dNA+kUF7pZ7KUE4kgmzuNrcikYlRNucwcpzBDmSH7NFfTA8g8EXJenbOWdc7Nzsug8danaiHiiXkgQZhcLVU36lPM+ptizVSirIWjRSVbxzX7DdZci50dr09AHISpewAFWMfwuD26ZZuNcZxR9gwuLRYFvNdFuYxrTwTSSTZnUda1iI8Mc88p1JzFJufA2LUE0vaaErKMijNW3Vxnz/aN2Z27ohYjw89Hw0Sa+4MUNpnVEN4LIe2ahiesqWvQQiiQCtKTrCf2f5oAeqsi9nR9mfWgkpylWQVGkn0JVSxrJsW1XGRbRM0J7K+qp/aF/UoiyIrcvuXmhXQ2B6iPcvNYCqQcgaT5JgIpN5bOyk7TlfpOQQYqKylHsu4/dlZxpL9NpB7PNWK48dUMzKp2ZEnnLE4ZGL2fcpQ0/tWVVW5dj6MIEkHi8cSQyYxdiGt1WWrM3v6G19nTz6ynkWXK+uPUjwaHIHuzlOlS86TiqMSwuWOYnYJOeVVxrv3DXNeVxyUFkggkvbfTxGm+urytFPu+LCppFOF6JKtk17wEeeTIaBdahBLO5UdpnnqWjAkIpFwdAlKKQ2BVFsSwH221Pu4BBxmHaUjtY4883N500quY46hSycQMsBcVooyapahTygBk3lWgyJyCfIyxzsPcl5Rw/7ePpqV+7itKWHt1jFzJ0KRNrt9pCe6RdP2UKvjCzt4/u2flf5GvQL4C+QrkK/B/V4E8gfR/V+v8O+UrkK9AvgJ/sQJ/O4GECuiq0+3K6KfsF9jMNfZh0/bua+zxQ/+c7dxfIJBMx0JRFIWMueosWxiRwud229Rwlp3SzukP34tt2+et+tp77UoXCpQ9lj333p+64Bp7qNQjiBZmCaRnsLS7SecWXWvXnnmFrXvvD+2n714IB6OMoZzCxyOjOj612q5D/hQXeXOF2VWrr7AT+Fuyb/XldtYN1XY1/5beeLpdYVfZ6itOsIj12erLz7Ibqq+21Vfy/Y6b7JwLbrfDrl5lV5yAjCq6w1bfN2mnnXmYBV+kAqnadthN51xgtx92ta3ivaqpz47V99nkaWfaYZOeHd6fJ5BQJK062S5ee5Hd9KOzTOXLP/7+K/ByEEgLV9ZZWQVWOgIoAGD0HjFZVul7dUcD5IcAHpX50NnZ4UCgOfPaXfd/dFKdvmS5IIlJ86/+GK8sJ2OD38leJkRXZxQ1kMiHaizyGpubAFE3kxFCNz+5IqUV1XbJhz9qjz2y1n77y18DKpUJ2bA3n3GGtRHw/s1vft11qEqJ0kxwdQPHWNyywB64/0Eye+j6BTQuAJCQldokSoym1jZ7+xlvsXbsymRDsnHzJjvosCMEndjyZUts2aKF1tu512644Vt2NKD2ooNWWm1TK0RBH9AAKqSqCgeAV5ELBF7gQGwBkOpIlfpDEg5HIKkPXTZJAgjZahyhNR21SvIbRlFQqNv2yY0b7ax/PBugCxKBnl91IYuIEuioHuBCgSPQAaU+wuABIua2twM+NwM6ypolY71DM7aezAcBSc1YAO7Y+qyV0CGcwSJPVng3QlYfe8Ih5DOkCf4GRJkcsuHOnTbR323/sWqVPXTfww5wwYzJlqw83EL1VfY4WT8C+veh/qhrbnO2LS2A3zVk+FRg+VKMFc00dn8iu7Zv2wMZBJKKvZofVVgCcEv2bUN9PQ4AKyUDKSj7J0ok6xsRSPEZgDMsgILlNVY/d4l19e/FjnBcnjBWBtESg0CKASRJudI7PoiNWsaa2todmNXXsYfXK2AeAJEueinbJIIIS9mhsVDBAQZ92NJceskFdujS+SjZClB50M0ucglyawJQ7ZpvrrI9gH8BziHOOHzkgx9CXXcSpFkRACQWWZEagP9yqyG7ScRUDGXN1GTC7kK58q53n2OkJgB2YXXDBHjsscfp+q+3bc/+wR777Y32ptccRP5WpcsiuuX2O8nrKmOeR7CvIjQc+6tCAsIFHKo7PgEoJUK1sb7JTj75ZDv26MMhkpqtY+8O8sZ67OovfBUCCfCsus0+/aXryCaqcyDwxz58IRNqAsAuYaUQIy6AQkCwsmqYm2l+PqswcCneGAlZln3n69+yL//Tv9gKVCVL+WzlnEcQYu+JbVvsXkjhKYDWcT7XJAqYcsi5ABZivhSWVIB4aX8GwmHWPvDBT9i7zjnPOvd0kZv1M7v537/K+wEsFqKSkuWjH9uoItRQWQIpVYgVEOshCDieZO0XSFnAqRbxBJF/RYEIz4/Y+879qDU0L7AUBO38JQsgl0rIvsnYk0+ss299/SuQPuuxJuyz4054lb35zW92JMsYtpS/ueNOl68j9RESD0cgiTDLEQwuLB6ydxZSaQxitRqyJ4qF4cevuNzOPu+9ZC75GCfUJMMzdvstv7BbfvA9e8vpp1hfz27bsWe77ezZa3Pmt3AuYxB6u1AbNTo10Qz5TIuw2SskYGocWzEBxCWlIVu6bCGEJDacAg2VH8ZpyWYpTEZaEVlhVRVtdtIJb2CvqoK4rWe/q0Bl1WmPP3mf3XP/HczQGOu/yNZv3IISa8I6HqC2L/Hj6NPe5rJFZkRMwPaEIGTHdmy1ZuwSK5VXxD6eAFyeZH9LQP7HsVhMycJOWS3KTUJlIAsqAf+yV4wD7qZRVVAMB1y7fCtqlMWpswqUHJkitQpLNEsgiZTJ8P+KWLOlqWmrYE1LhTmK3Sk7niOlZOsnNYTL0oJM8EEs5R5/iigSgfSnHvtB9qya5nkEklaPI3u0HWZJJDEabiZ5YLYO6wd4DpKJo+w1KRT3sVelRHRxDZDaoZD5tF+1k1VH6dogWlsEkuqjfVFrQJ/HrQWJtdSAAAmqRwG1TEPcxOm20HOkwglxPQmy7tN9e21BgGsdDRqdo9PWAalRNncp191SmxnYY7MjfVZHQ0QA4jRVWmMJyNMYxMS0yD4UOxnZEGaziVR7PXxSp0jNxfuk2L8nyJ/a19drA3xpDmtjdTkzsgFUkJgUU1lbOxEHbjyzNd2vLHKXwRzJx3MOsKhzc8ORZ1KJeIqmWdWGYogoFOBeLPWt1K5S9gK+R9gXjkWheczhh1gZjJKuixUoaBPsnWvWbbAeVFjTEJ1JSINJ9pkZ2L1CxkO5WyGIYBG60yhytHfmCKQUeW9qHpHFYGNhwo7xT1oz19nq+grrY8+9r3PKRvzlNsu5yOYwDdldOZ6wuWMxqx0Yt7KBMfND0hRhhVZUU2YzkMXd2Kw+FiTripoHUVNqjbjPyppQk4izXoT80D4lYkPEjGoswkPXfqd80xxhTLSferaLnopJD9VZz5eySMoal1sFgXEggSQKTt+L3JHyRa/XV+6hvC03rjycEokaHZi/pHNQ85v2fR1fakL3vWv2gRxxNn5FEN7kR0KiaGGEuXZILTQ7E7WF1UFrxyJ43ebd2LjxFxaqHDVRyJpR7yf1tkh6EbEiiia4L/KTS5XAxHJkIuquF8pAUj10/rL2dYrCLPFaTOOAjqPPoPvQ/RaAIjqlnGJvCaJM0/2Bn/1DddYeLBJJv5f1XSGKvaX1YVu8oNW2Mc9jfLYx5lCGYx69Yqkdfugy60WV1LV7L7aaFdQnZL39ZFzRVCNL1ARE8iTEu95jYftcPm+j1WETWcscmGL9lHB/U7C7x6Z2ddrU6CC3JDP2nmc2vsQ7ef5w+QrkK5CvQL4Cf0sF8gTS31K1/GvyFchXIF+Bl6ECfzuBxMn0rbFrr7rabt9stuyMj9i72+6yK9ee9mdyi/4SgcSxnpdpVGptx5+DRVwueyhum2661K64cbMlTr7afnEVpArvffWVV9ldOwN26EeutYuNrxuW27X3XmFHO5LlLjv6cyfY2htutMdHApzflXYVZAxQ0l8kkGRP13HnDXb1jXfZZnIQStuOt/dedZWdtRA0+Y/OkXwkEV5ZVZLyka699qf2UCd/aFUts9MuutI+cnr730Ag6STX2U3XXms/fajTJgNVtuy0i+zKj5xu7f8DAsn67rWrLr7G7hspRTl1u8GZ5R9/5xV4OQikt517ij3+1JPOli4GcCCbKREj4wSNu0BmFElh8hoE1GQAHoYGh20JYKqzjwKh7VOuh5QY8jMCMJKXvtQ5ykiQMiADUCALsqamFpcN0tWJpQjh7UN0cB59zHF23vnvs5v+8yZ78J77ndd+CgDjn6/8JN/fZ3uwlbrlB/9pDQCeVdhXzUSnLQqwd8VnPm1rt22yWbqDYwRoK9Q9APggYLYCS7xp2f4Idwa3K8We652oUGSv97qTTsbBBGAQcsIAt2sa5pg/Qkg31myzqSih3jXORqcSogZ/NkeeOS8oWXY52RFgqQBBQYUKEHcoHU9FEVQC8CCAIZukblvJn3n7O892Hd6CSWUHI0WWfi84UUSRABVZPxWpc18dtVI2AhC9g47saz79ObvjtlvtU1f8sy05aLlt3tNtPkDfMTJhBMBe+tGP2wXvv5gOdUBhFA+F8QGASOyhAMjj2JX98rZf2e9QIo1gdXTmu87Gaq7StqL+uncN+UAQf+lUkTXUNdqclkZrhXArRaXSTbdtQy3g6b4Bi2Llw9MAo1EKoECR7ZEIpH0iETnHiuoWCEI6pINYGAKqlWGHJdAwCmiUBCiubpxLNy/ADUR+EaB8SDY2I5CJEGwxyJ4+wBcEOI6gEVgzRef9DETT8Ei/U/EEsLjyQ1gUEdKd4YkKuU4Tij1LV/hppxxvZ7/l9VaOWioJ0CeyUGRSDOLtMlQ0+2hVT6LMKfSH7Yuf/aIdfdyJ9tCT27AtnOeAr5aWFqshwyqOUkxk3fZtO7GKitvhRx1NKHjGWflM9HXZxvXrnW3Ss88+auvW/NKWNIXtzJOOtpHhfvvBL1ZDUtUxL8gickCygHeAQEC6FMCWwLSbfvxTO/zgw8j56rYNzz5py5cusJ7e3dbT02s/+OEttn57r8094gQ7/+LLAP7LHVH6jev+1bZseNLqy7DIAtQSCaUZI5usQkiBDPNIoK/svwR+LyWM/i1veat9/7s32iSKrBrGQ2qcCTKBRlAOlrXOQ8mGdRbg2Ax1r6TWPll6AZyp+1s2PCMT0/Zv3/2xHUO2VG/XkD35yP32tas/AdCLio/ZJsVOgK57PxaLwpczzHWFlMvmxyeCB0WAH/8gZ9PEOcbJu6isaIBsKbHPfP469o9aALsOW7xkkTW01mPjFbenn91qP//Zj2zvtjU2CkDuF5gL0SzFo7M1Yy+oRUE2MjzmbPIKpbaS0RZrMkcIpCl4HWMp679SwNYY8+c9ZH+9/4OX2Czfj43E7dnHnrAffuObhgTDvnPdl621rcG2d++0L3zja7ajaxcrKcE+NullprB+FzJGVdWos/iEZWSvTbC/iCyKQibNh4CW/kag6zSfYf4CaguYm2J+nv22C2xu23IsAqsc4SXub3i02waH99h//eo/bTqN9SR7TxhyUcq2B36w4SW/2hz2xne4PUbAP9SbFdLFH9213ZqZQRWSE7BGMigopmgGSLCfJmG/pbbJ8IIwdQ+zac4Cxs+yN6UZz7jbjwVQQ4Kz/ooA451awO1g2sOyihtHzEhxJLJCSlTvGjALg+IHzC+FwKpgf57KMCbsXwmR8gDthVkLtIxylnR87bkHWG79MYnk2aj9uYcDo52yyHuIYtU1wLOz0+XJs8KS8Zz28dxzvf/GOg21lGzWlGelzJYRLCyVv+Xs2LguuWNIWZU7gf3nklViZb9PKQdM9dH5qB4QSI4mYB4nebMkdXFqKupCMosFIXYnUZmWRAexrwtZPw0ZA7xn7TKI/3KuRag1h3Zusvlc78p0fYW4z0AcJ1BsTKCaGc1A8KNWlRWXqwHnofXjHrL1k5KY849OQIzwnBn2Fak1RSZNoz51YyVyh+fIck8PZ68GmZVTJBXogsrvHDGWrYBnfOg9V4TYfgWSxlULKksgudNQ3bL1kfWcSKQSSBRlImluHH3YobZi0TxUMBVWjoKxA3vStZu2QRyVYEdKI4Qj0CGpc6ScGjKo4SwkmNRyeiijUASIbD61oHUO1eQcobO1OvayRgikTEWNPdQVs11Ts6jxtEq4msOVVAxjqdvRZ5UQSEUTMQhOiHE9n6+ZcpSO2Bt2s7fFqKvmqT5zXBoa5nKYvV57t6weNd9EfGiPEKGTs/AT2ZEjkEQ2iUDK5SDl7O1EnExDSIggcs07sgPU3M2Senr+rOwE1d3Cw92f8bV/vCiOI1Sk2OW5ssrTezlbR14nYsplJ7HGvXXgWUXKplDPK8va78nSVvaTmhvFNAHJmjEdG7OzXne8de3tsE3d48zBcmc5G+O6UhRgFvO5ZY9awDU6TNNBiNdMcW31cT8mAmmUzEsRmREUdVLaOvKHPXSGc/UIJEg4iCpnv8hnVxOTPrdrFGDv17i6NpIseft8C0sv50/88xh2vsvqI9bcUG3rd++xQmowb/5ia2potI6d28jq7ESBxL0Ha66Ihpck90FpGkFGolOOQBPJqaYl7Qmytyvh+nv4wqX2mqOPdMo2P6TnLPcNo3t3WYpGkCCk1sfJNcw/8hXIVyBfgXwFXvkK5AmkV34M8meQr0C+AvkKuAr8rwikfA3zFchX4CWpwMtBIC07osUpIiIAixFyRTo6ugAwyM9AwaAu5Lo61EKoKhyPAqgicKSuvtZiAALjfEl9VEQXtBAE/aHvuvPVLYr6wwUgC67jD/I6SCP90T8wNAJhgKVWNGb//M+fQhl0iH39698k92WdI48CWM19+9vftq9e9Xkb2dNpq67+KhZIiDJgM8Z57SgduqvvvduewqJrlo56gWNTgCIBOmXTADiFAnE4x3Ax2QV0b4fL6+34156C0iBhy5YsAUDocLlLx7zqdXTOYj1Fl26cUPMizIDmAy5nUJeUoahxaITgMYFyAIKF2OsUACB5YCP/8nmdGoO6kCttPtQvskESoTUFOLKB/JaPXP5x8qWGPdWSOs6FgShSgHN2JJS+4fhJlzEicAyADgDp5CMPtfP/4bU2p6rc/vVznzcfKqEndw/YEHWYBDzyoSI5hKypW5RvAwACrgjJMmG7NzxqvokBAsrL3Nhs2rHDHnj4cTvq+BMswGd6evMW+9HPfwFwQwe4rxR1VATVFhZ11DHN54tgK1SC90znrj3YndGBjW3ZbIgvB+Bg9QYA3g1wIoCnDjLGLzULJI46isN0iJdBcCUhNsbp0vVjcRcIQSYksYsB2Qug/pkmxyIOqTGFymgQAkn2SzWNrV4+CD+foXZDwwMQahwT4FCERbAA5QLHFPY4i0JgenrY2hqr7AufvBSlDcA4XetJiK0CSLghsgre88F/toTyZugSr6husm9f/+9WVtVsjzyz0+raFtsAn6sVJVxtKSM+MeLmj7rF6yFQp+hklnVSGNuc+ECPbd26FSsp1DJPQSA9cgeAU59d8LZTrR9y6c4HH7dCnlvoAzyTXRJIcZRMnGrIzjHIMFl2nfmGN9lbz3ir6+zf8MwTduSRK5hrjNPePfbbux62Ox94yloOOcbe9d5LqImsJFvsZz/5vj3zxMMIf6IuiFxEZo5AEtEoUF4EkvLCBMgJKPQHIYKwRZMVYQm2bFXM+2GymopRUrCgsM2ig5wxE0EXpl5pQLLcMZVHBtxn13/vJ9aKnWOMkPCtG56yKz50LtwoTQ7Y2Gkd+4o8O0GB/sr7SKGEclkqkA0+SJ1CCGRlc/iYSxlZDfG+AZoa3v+hT9jSJYfYDGCjCOXWhXOso6/P1j6xyVbf+jMIybVg9hCLgNth5nsK4JWju+75BYuW2M4dezyySwAyxxWBJCWf1soM6zwAmF5Jh/iUsivYr97zvvfZu849nzVVZDf/5Cb7rx/92FIAhotR4F1w9lnM9wYLoyS6+JOX2wDqI81REUja46RcaGxp4PuotZHPUhKhOx1bvFbUgZqXygVxVm5SSb75THKlhqnzIAq2pH3i8s+ivmwEDJeSDFUCc2hsvA/Me9pW3/FTOvWn6HTHxm7rTgfcPn7zrpfkmnDgQVa8+Z0u+6oka+WUHhmwSeZaA3tVmH1G9nZRxmwfIKiUQEmIvwwAaQhCqaK6xmoA74PMh0KIpTh73AxrXgSSvleeCnSyp65hV9d3smATSSMizyNqPKsyqAyPVFBYPaqmckDlCt5jFBJ5HFA5JWA8SyAJxhaB5CHaHmCuxwv/zT7hj2r2wowXPeFAYmi/+sgdU6qRrMWcrhXZt3WEvj4LALHsRgXKK2NrEKWmdEXan0WiiwTx9BKeasRlBLljeJQaBnIegeB5nDr1j65HPkg6d72AxFM7gQimQmpTBGFaKrtBlGLDu7dbYrCXPY8aUKsMNqCB9sVOCebn+jRNnlyY8axl/RajdkzresHzkpCzIwWoySDLlQN0YEaULlBefpPIP2XLoXll7DVmOmcRSiKS+rFkjAGK+xi7Ipd1pAuVFEPMVKdI8yzXcuB9jth4TomUJeW4hriHUyh54yjFrfevBkaeaJAKzKUkn0mKXT/71zTNKg01lbZkTqud8KrjrRZV6lMbXX2/5AAAIABJREFUtlinFKtwJQnuL4pkDUrjh7N+03wD3NdI6B01Do7oSqPIZK9KQQRq7skysBI7teWZcTL4oigDuUaRu/j0AOreAe5f2NMykHohMpDC5Nj4N2y2cppiCrlQF0DcpepQIleWWhxydUrKMTV6SKknK0LlH7n3hZxzGWLSGXv5VzlCSHXOEUA5Qig3t/fXMEsQeSSct370XGfZll0H7r4g+72nFBcFippHNpDshc5OVzNT58TNm8Zc/63f54iWHAml34tAyr2fI7UYA0dqsfalDJpiLuhGR1lSfu55Zrlel6PG+ofXHGePrX3SelHzFpfXuuu17r0yUsHxni7bCCK2gttB7X/Kq1LW2TQWdrLFS2EFWQqBVErjidbhDCStiDap40RYFaPW9nMvIMWfLPq0j7q5xx51IJFWxDmJuNO9ZkL3boyJ7mFiEIflxYV2UGOFVZWX2givn+LeYWhwwvppitGslFo6zj2WcsMW1jXbNqxUd2HHp0YiXaf9yvxSk5AISt2fSUXFV0jqqWLWD3aFQcLiCrhGVLKHNnLf/D0yuvKPfAXyFchXIF+BV74CeQLplR+D/BnkK5CvQL4CrgJ5Aik/EfIVeOUr8HIQSMWVBQD/hNADIjS3tNmmTZucdVsu5FnAQhSFhwMrFMwOadAO0LN3924yaACkASUzyrIAPJBaSV2uAnRSgAMinASwBQC4BQK0Yku3FzWGFCZBgIWf3XSzde7da//x45vsgQfXAEQUWe38Nvvet79jn730cut+dpNd9o/nWxWdwtXkzPT2k3lDR/2Grr22HkufpLKJACQdyCC1EyBLHKJJIOCC+c0A6JAkgATVtS0WIZh8146dWI5MA/5iczfnUGzbmi2DUkGAOEIem9dSD4CNjZGsZaS0ULdrtrNVBIqwMAcKORkG7wnYphyVEsCPWc5t4+OQClI+AWb46mrtvA9dQgbLPl4DFCG7O4GjgIuzoHkiHVyOEwCtMjYKIG4EAgkMagUgfP8pR9qCihIb6txnvRNx+++nyInqR6UDSOWn5lJq3Pf7hyEd2gBaUDuMdNk9d9wCUF5hNWUBVEGMF8qRYYB7ZRHI4u+ZrTvsP35+K5Zrk1YVroZ0AtwEkCytBHzkvOrqqm1Oc4MtmDMX9Uvanly3hbwlSEOB9oCeE3Qmd2H/pSD4hqb5zrqmkHmjuRPgg1cAwui/Z7DVSwHmSfSQSQ8ifAB0xzItTn6FCKQ4JN04KrEYJGMAu6JiuumLqWUMEH+AwPci5poPRZMf4gB4m2MIkFW2ijIb+iHqpu2D573Tjj14sc2tDju1xxjdzE9t2W5XfO7fUB9B7JE/VFXbbv/509WA98W2cWc/RJJsyujixp5nXnMttQa8AuAOEmgPcuTAYYHlGeZAZnTAdjHHhxN++909d9nWdb+3qcHtdtyh7RBI3TYO4ZOEpAphJRXn+T7UHbScu3lfgWIPhse++JnP2eEHHcacS2DV1g3Yhb1dbdCRqI88tsWu//dfWKB+rr3nossAD4uxL4rZ9268HnKPvJoQXfcAy37OR/3mGZF4WQLJ5ZYwngJ3pZiYpKalVVWszRBEKaAetpECwPx0hodK652KQkrAqZis9gAbIbsyUijISmicYPTDjrPPfPkbECbldJqnrRPbsw+c8xbqPIFVoZR4mrysYQByzU8HF4tQlaCOX4k4VgC8AuVFBs4q7B7CcMmilfaWM95tc+ctttJqQG5+X9uAuoDMiGfX77B77rzNdm66j055snrGx5y1oxQSsp9qbW4BTAxZZ3efyz4SgaTjOis7Oti1lpwNEmBgBWCv1mKUrvXPXPVFa2P+Xnft1yHC1iMdIlOLrJKD2xrtPAgkdblv3LHLfvm7e1GbAbRCNE/OjDnLpApUeBOA6lKT1dfXufOR+kqElTrjeyG+lNGhPUF5Pvr9KGShiNNLP3K5nXD8iRCv2DUCXs4yV8srQmR0PWnf+8G3PHUG4PnuvZ3sRzW29ubtL/kFZcVbzyFvh/dlaANx1H/M4Rj7bZmC4gWwsy+NMt9HUb4kpI4QMc/viNyxDHtsPXtJffMcQNZqyDkykHwaXFmjhRzdnS4QgSQbReYB9Q6ofgKaVQupiqRaYX4E+L0DqNlEgwCulSky17AnHUoEbVzXCt5PoK9IFaeDkHLJrT6PbMgB5y/8V2qTF/7+wCI6EusFyiL3e6cQ9B7uLbMP7fE5RZH29ELWknKe0qhQa8lC0lwfIpOLXZI1BLiOsoydjON5RJTmnHSoIp9km5cjkNLslWkpcvSZOIafOjtyjA0xJfKEi4GPNehnH1Q+lB9bzxHUoZPjw5DYM9Y8f75FWtstSqYOV1G3N/qw/IxuXm/V2htKdB5UTIB7datNBRosGaogWwobNL1VTqXBe3lkkeqC2gLQPCQLOT63lK/Kl9GjHyVSx97dNjrY7yy5UljF6VqvHC2n4nLqY0/xeCDxkcuX0jHctStbW2+PeD4ZqPkhQkdktMY+IwtX3kSZTSKTtH1GWGdHHn2MVWDlOoQFqPbwCc7FB7Exy5zSKThyZz9J4yl8REo5lZjIbNZmmkYDrTfZsFWifl1aECe/BnK9aMZqWlqtMxGwDdy79DOvnVKVC4aP5oPQ+BDXfvaucggO7nNS7DM6Z25uHKmjmuc+f0pKS+4TnPqZa53yvLQWZh0B99xnP3B+usypLMmXI3AOJEY0vz1LO+95burm7NuUYyQiULUTYSSyT7/jObPOS5dxosY58kmvyynFHBHI8XRPpwYglzum12XrqNfmrPQcEeRNGF6PPktqLhpHDl6+BLtWn23YstsmCrAnhYiZRVkudbleIVJL80q2vGXYohbxTZL1or1hBgVSFMVPgeyIsbBz2Uy6B2KO6P3SUnGqGQKCRucoqzoppUQguWmXnc/e59B8oDmI5xYxl0QgJRhj3cO1tjdba12Z1fL+e3butM1d/dxn0MgEUaicOmU0ikCTjV4J93MHc40Z455k12jS+iCZUijwA1zLdG+m6gVpInJb4P78N+4/II6KaK5SHlqYNRRhPa3Z+tKrSQ+cN/n/zlcgX4F8BfIV+J9VIE8g/c/qlH9WvgL5CuQr8LJXIE8gvewlzr9BvgJ/tQIvB4EULJPyod79kS6yaHB4BDB12prp1JeKQQCHwKYgf9jLD1/5QE2QDM8+uw4VEp2ZdGbzaxfwHKBzW3+gCwCWfYuIJHUby65Hx6/FRiSKH30c0ODUU06zr1zzZbuTrJPbblttT6xbZ3AVduQJx9nXvvJVe9+ZZ9kwSpjFtYD+gA8xbHekcIiivkihepmQ8gSQJAzINANw7AHaAAuAEzPkES1fOg9gA3uchlaLlDXYwgUH22MPr7VTTjzBWgBJy8rnWglZJaAinHvCaisqrKkGUAQgJKDsDlnNCRASyKL/diQKAJj7gTrvvd8HAfpB/skbmbGffOc7DjxuXNBmXQDXn/zCFwCnqQNBQbL6cj7+DowX2JPtmsb+qkp5KeP9LjR7hjDwSrQ5CzOj9pXLLrW+PR3WNZywnz202Tb0Yb2i15Fxk4F4+urXvm7vfPu5DmyZwP6ou3OrPfDft9opJxyFjQwqDgDjFAOzs7PLdvcM2r7xmP3o5v/iM6EowORKFjeyRJvG2swBngCol3zgAitV6DfKpkcfX49SQdgnDE0RYDn2cj1dAEh0B9c2zbEQSi4BTyIVHQArCJV5UgJxEYvKAmeMTn7ZI8UB2CCW6OSNUZc04EsCMmGCuVLR2GblBG1HABKHIeH6BocAgwDkALQDoVKXi6JxVa95EeBplM9ZEJ+0OWQ2XfKed9jy1kryZsqtjwyLb3zv+/aHJ552WStRvLlOffM77MIP/QtKtBbbsWuAEfNbc1MjGQgdNm9OI8qVsE2iQpKNjkg5kZx+p6YqspHeDtu2fTeAd9g2bX7Wtj55j+3a/BDgfyFuaKhlwuThID9zFjuAlmCNrAO6lfkcGTq2v/CZT9oJRx7FudLEzGfeuX0z64Ju6RCZHXS5Dw5n7FsQSLvI6HnruRdS4xJ7aM0j5JQMuZwn3yzKPgf0aX6KcAQO5H0KZfclBRHknwC5GYi4uLIflM3hFHkA/1hvFUPm+gg4LwpWQbqoQzyOUoYMh1LNHTJXlK/BiEVQmZ1++tvtbRdcTN35GYTsNOv+svf/I+Oxx0rLRKzRsS4g2pGm3jaVU40UAZzqRwlZcmnds84TdH0XFZbaaa9/u736Vf/Ae2PHNbcRy0hIOw7QPzhq27Z224P3/caefeQXkGUJl2NUWqoAdbrROUZb2xynWOju6YfAYX4BRKbV0Q6BJPJZRKWeFwJQlYIwCfAtG6NqlI6dqCpikHElgMFAwVYKYD850AfwHrTjUDh07Ru2kWkIJ4iCGXKegiWQiqzpUWzuUvxM51gAEVPJuqxHbVnB3qD3EgH+zHoymsi8KmL9jY6SkQR5qPc96aST7Ox3vcumOZcqbCBHIAPCELk7dm62deufcAq+UbKdYuwTo5BVG3/d/Vf3+xf7hIPfeh6d8hBIrK1ZbM8KyTNLYGsYwjZO4HYBpPLAJCQFpIWA8nJZA3LuEwDSwxCfMdbtfBShdTXtNsPnT/jY2KUUSil7iofsE5lfOQJJgfUigJKyFpNNFt+JPMgRSMqIKYZAqsJ2shxyuS9OJp7s8dgDnyOQNK20upUT59mu/Xkbu6zC5QXPydXJqVx4iKx3x9EpH2BjJ4XOCwmk3PPcx3MTWxk7CUhcs0YsTXt6ejgQsDhfsvxTFlnKSUmd9soBycxEvlgHGf4L8Dkl9Yts6li/IpACkqk6qQwkCKC3rku6voQgkHxT4xYcGbXJoWHrh0SVxV3jvLkWbmzCxg7bRtaxm8MQghNbnmUsx1Hu8HNdR7h2+VCCTBehBmEdx2XzyrnlbOdkI5sjKNz12Cl3PHWKmjv0SEr9IdUY+0rH7l3sbf02yD6c4JobUOYS5yviwpHV2fArNz5SSmlfztZctd2vGsvOA2cDJjJFpLBICggiZYjp585iD/JSO7vyEjVvQjxPeYYBbGfnHbSC5g6uQxA8IpBnpGrlNe49+PIIq5yEzCOQmJjevsDeyUbmFJplqN8WkjlVNzsFITBu5RCD08W1tn4wat3pEqzxiiGQeB17qYjmWciJCfaDKd2zcO0UgSAFdCH1K2b/0DuKgEkwfnGROcyHANc2EUiy/NtPoh2gLMopuHLkUW6O5+arswt0CqOcfeBztnXPI6OyBJJm9vNJFU99JFIpNx45O8fc2nBTO6tiEtG0X5nnrAqfI6v02dQE4PZTrW/Io0quu8cddaSt39ZhfShU40WognX14Pfiu1LsFe4zQrr41IwDM51hH1WGmLTdKR85Uo4w1L0T80/zwvFkIprVCAGpxTVM+4Byn6T+9hRb3n6Qm89O6ScinmOk2OMy2BNKFVRVhYKS7D81g0wM7UNx2mcD5CAOznC8YhTFqKF9ZPjNQBSKlIrwmgj75OIa7ItHotYxrQTMEOrbCWxPR7h3wHKXRoEw8y5Do4YsaXU9UF1m2Dt1/6Vz8Tl74gzX9icOLHP+v/MVyFcgX4F8BV6hCuQJpFeo8Pm3zVcgX4F8BV5YgTyBlJ8T+Qq88hV4OQikmgZPfXTo4SttJ12bo4CjUhHJwkfWUHrPcbI0qrA3EolzHB3CO1EB9ff3A17zR7XrNgeokrUL5IECrQWo64/+BH9s50KR9a+6X0UWTOA3/7WvXWcHH3yorf7lr2z16tXkmPRjpVRub3jbmXbJhz5kN317lQUBcFqw0ItOjto3Vt3gOmwLAGoUAp2UAkGh3wCSIdQ4AiXVjSoljPJwFi5oprsUm5HmdgCOkH38Y5+2rZsIlAfEDpdUQkbUWnGFwrqxQQEwnNsyx6pQW+CKRne4VBXKLJLGwPUdO3JBII2DNABJfLIvEkgIYZWmXhHa6gfx19/X12ElEBPfuPFbdvOvboMEiQCEoKIBDHeZAwJJRKwJfOHzxZPKdQH0DECqAIwUQZoEIMBe11Zun734fbZnw07b2j1qN6/dbpsJe07QXR3n9QmIuyOPfpXdeetqRyR0kF+UInPoJ/+5yuagQlraUEknsDqZAYIhIDaihLrt7vvt6fW7AF3KGK8gaiuygrCpiZSVkPmBPRxg5nvPeScWcc02heppw6ZdNkyG0iwERAYQbhgLpYF9XTaGykUEUmkZdQQEKiWLw9kJAVAJVi3D2i1K2FAUsLqpGbBJXcwCk1AJDaPYEFgk4GWYuUY7L9Zf1VZOjUYhFuAvzB8ucxksPimRlLFDzeKAQxlAwSRqhjTWOQlsyc446Ti78Ox/sOrqSrtn7Vb7yvXftXHGQmSLH7Lzgg9eZsef8k5UP/NtXw8WiMNR5lMVJAWB3v6ENTTWuOBskQFxVFzK5QjLfgpQeGhk0B5e+wyd1k0QQGP27B9+bk+tu9sKItQe4MiXAOjkf2qmzgA8gqFzvvRsY4P32mOOsMsYuyAgWAkg1DAg/n/deosdvHKxRWqkgIKEGszYT355tz22vdsqGxeitqlwtoMhyCvl8sRjoy5DxU/GCZC2+0wCYEUgKWhG+Qye1c4spEUclZVCxOOOGFCeSZrO/WJCwlMQOT6AWAHc01Ig+QHrGA8f1m8lWEid9NrX25JDj7KDXvUawDFeSyF8gMfX/Mvltv6pP6DaYu4C1Gnuug54Z08lrNazayrIgn3K0ZDFo0jeBOTWnLZldurr3monnfhmyLIJjj0F+VbpiKdoLMH+MWnPPLnG7v/VDVZfXej2GBHVKalaWBBLliwDEC2w3Z09rFURSMxXqVeohQ81SADCTISD8kuUTZGApJAFXXRyzNVHhEWGumhtlEDyFUGoyhZpCnBQxGQxBGB5dRUZUBO8dpq9DhKyt8eRzyJ7ylCRBahldQUWjoyDSFoBiLL32k22hmJEhLtWlJN5xBRtRuFUVc8xhrscQVdeVWp1zXWQT2Wep5rUhpABW1HJ6Vhrf77jJb+gHHzGeRZheCKAvrFerP9YJ4UoK4qpm4jdGERulHGoqCyxNtSGlQ6gzdggNlK7xidtJzafbUsOIwOqFfAXFSl7kstPwXpO1oFJaqj4OFEmUt8US+nB93HGRjZ2OQIpWIhixJE15OpAIFVjH6Z9vzuGKSIkZUYEvZP6eASD9sS0VDZZwuPPFWY/YXDAE55nYedQ6eeymdz5OETfA8hzgH0OZC/M/sd+URJjKxK4RONFnRoBmHXNmkANk2CeJ9ijUuybspWTdZlmYxHzS6qLHIGk+sRZY1omnjoJJQ/XBimUMrpOoliYZi+TKlOERSEKpwCgta4h/YxDpL6BfBnIbOZvz4yUTJC8XG/qOFABe++QspJoWlBzAGIJ9mBy+4rY07BjHUOxNAmBLXLOWZeh5NC1XGC8bN+UNSeFn/ZpWdnpIZLIZfbIroxzHxsdQpG0z8bZpxMoMjJMdDUHiAzzlEUq6nNZVM4SULXNKmodOaAvqZWyih3ZjYlEEtmu/DvJSnTP4UhEKcZ4phpNAlxnopxvNVaaS1auZK7qQGT5BFG8aHax53nzSpd9rwEjRy7IbkxEu46ZZs5pvRewH4RRp8yhzlVYSPqTI1ZcGrRI80J7pm/UdiWg5kKVJjfOEGPqo5FAzrVRCJAZrjV+9tsI5xyGbI7TFBBjb5plD5Ba1VEHbi9kP9K4Mr5S5+WUPLkp6ogaV5vnCJwDlVs58shTCEld9JxdXZbS9FTPrpGH3U83C9mcKqmxcq9Xc0Gaa71sFt1cd2P2fMVYzkZPOUrufBwJp1HyXpPUNYXvpfxMME7Mdmxbx20ZlnDNza225lkaKlIQ+e5eRmonqdiYT7J+1PpX/ZknIpBS3E+I/IspKzKAtS3H15IXgeTO3zXniBD05pbuU7QPuCYECFfPitFTMubINam7lDwlZXOEjMByFNpSgOv+cIzcxyJ+UcqYBVDuyoq5m3uQykaahVDhZiBj09jhuiylxCQhn4O2srnKKZy2j9IDpPs73WewBscg+pW9l2L9hIu5fnIeWgtSTAZQ56uOuf0kxQG6d/w+N9z5f/MVyFcgX4F8BV7BCuQJpFew+Pm3zlcgX4F8BQ6sQJ5Ays+HfAVe+Qq8HARSE0SF7JlqG7yMou3YvAl0EsAj0kd/YIuYkbJCNiOvec1r7JlnnrFRAPxEwpn7AN3QQazfA9ym+OM6jJJAYIjUSAI9BKCU8Id4gv8uBUgUYP+Tm37m8hcm+EN9CEuvmuo6W7B0sTW2t1oCoqGQL/nUR1DlTEOMHHH8sZwPndfijNRN7TAPgQ3ylROIHsWCq4Q/9ONWFim2BsBcWbiFsaJKWjHKmk9aijybYtRLAgaK/JXkI2HVBHAh+61lixZhR0K3cdZFydm30HkrjEjZSgLKCwEYwZYdcOhXhgX1SvCzWWWeyPoFsG0fOSdRgNv1WzbYl75yjetwLch26LvsDNkXAQYGlS0BOJLE2k3WVonEmLMoS5EzE4Lg+MJ73mKvXrLQenZ12oPkxfxu65DtGEGFhTqJQtBpjtqEOj507/3WTqbPIDWUzdwvf/kT++VN37d3nHKiLWqtt0qIghRj88j6rfbvN9+KfV4p5yBSQESb1AUoukQ4ALhNkyXUDKh+5OFHWm1lve3ci1XbFEAcLEkSQG1wsM/ZHI0AsFQ2tls5zwlwbM0fAdTFgKMalyBA4MToJOWYtvomxgQwthDgdQaypn9gn1NtSEXT3z8ImN1obZB8FWR4dJB5NTpG/oIytbAtKquo3m+7I+uYZIp5iQpiJkrIN7lFfrrx33jqEdbU1GQ/ufUeG+FcBbgWYZl4+hlvsiUHH2GvOvUsPm8NncR+8pv6AYfTNn9+k+3u2m6VNeWAfxBgJRFHNgToXPcnx5wC6JlNm62jHzszf6Oza3ziodtt525Ucr4pJkmxhbCwk/2gGvk1T6C2nMojCAD25c99zhqwQVJuQlkQMvEb37CNW9bb+ReeZ+FKjTeA1HTIfn3XGrt37UaLY18Xqah380RZJQLkfIDvIcCwOB3QjpYTuM58FhjrrI5k2SROx9n7zNLhDfmonCpI3oRsenjfAN3XBWQ06bhpQOsZMn/CwZRFAFEXL11ii5YtR1Uzn5ikalt02JE8l458ssnk9fPD6//N1jzwOzq4WQOAfgInxZgUOdCdeSoyVAkxzo7KsyQTsStrtCIsg446+kRbufJ4O+iQY1mPVc7qTVlNtU31NkSnd1fPqK1/8kEyir5gC9pLUV6NkeM06fadYtlkts9l7k1DLI8y/7AEZF3EAZRTgI/aP5SVIbshHyBlEnWGVFI+rIuGBrGMZJPQmlTeRYiO9snJCacqGgIc90M+BVHaiPwUoJ0uJLieuaU5WQwRHUWRVkK+TBAJisiEIOoIzzYKZRb7ovbBBCrBGayRguwlaciBsoqIVTeUsaxQm4QLrKapwsqqI9hqegoQWeClU1JHoABCRbht2zbbcc/wS35BWfmms62CORACUJ3YvcOKWX9BQPESkbzM2RGIpQzEdWtTtbXX1loQsFSkYIw100GtNw3HrHr+UgjhGvYZwOiAp4iQelDgflIB8gLvBecz1n4pPfhOGTVJWZRxHFl+FaAe1L85BVI1c08qrr3sv4yws9YSWeQ5b0kRB1GinDjOU3C2e8+szZb+W8C0l7HkKV60X+YeOZVLDtD1zvc5NYx7vcicLPdx4PM8GzrPhjH3c12vQlL68VmDEKdzZLva3cn+B8mMWiXFnJMKSTh9EdcRaWFkrSmOoEjefDxSNB84FZKaBTjxINaLBey3iFHNB/EpMpWKWSVExyzZWn7Ab33AnShEW1ccAmkP2QG5OwDRKiVINaTyAlQWLayfZx59CAJywtnCFlC38vIKcmW4prJ/DKKyGBcor6whNiap3caxMBWZI5VoKaS6IxbYs7Rfuxwx1LsiNGUjF1TmmrRg1CDGHj80MGgTIreUCyRyJDs2AvyfG4Cc3MvbF7zx8ggMRyZp/mcza9xeJfJQ1013T+Fl9Oh6X1wMuM95T7K2WpcstRrqXsy9QkoWtVx71RiieeMIFinWNN+yZItPjR2yHuM+RPzKrHKe5M8I4RPk3qGJ/bQ8MWqzUWU9Bmze0sNs475x2zoDKV1SA2lM9h3j64e40Lkm2BMyvL7UT1Ygx5rpHbJ9vf0on1GoQgiHUGFrHNnJHXmkOyDdCWlPTOs+iJNIZcklR8BmmyuKlKcoxY1bQ16O2AsfImXcHM5Z2e0ni557do7A8FR8nm2k93bMxgMs8vSjHMGas8TTm0u9pWOI8DpQTabh1Sin+UwZ1mwx8zhEtuIRi5ptkgyjzftiKAhRYek6xRrXGAZhHTNclz1yEWUbn62E0C/9TtmJU6yRtGuC8OyMHamaJa4cAegqoUUo41DdK4rE9TImg86iL+WsCLXmS7FsLGX8iunyiU2Pc07jbj8rDqE05d6Qp3GPx5zvHbDxCVTV2DpGRIajoCxkbcQ4rojfYhREJclJW0jUZYqGib2TtGwo40zXcTVn8FkmOc7wMMpACHjNPDUrSJBVxn2slNRSvBUiO05Rw85Nd/yJkcz/KF+BfAXyFchX4P+6AnkC6f+64vn3y1cgX4F8Bf5MBfIE0ss4NeJRi/KHSYCMF2DT/CNfgT9bgZeDQKprDZN9UweJM+SUJHEUFLKu8wOiCkzzA3q6bCHA/wiZQitWrLANGzagVol5KiNIJIVzu+BtAIi0fO4hElLkbKhj3x2Htuw0INAhhx9l5573Xltx2Eq6Rz1bKNn+KDRZJI5sjPyAugX8vAwwdxiVkwLhBby8/vWvd0CwOqmdlY7rRlb2krpwpROCWHG2c9BZPH8BRBSuYBZoBEgn0+OkY96BP/5C8mFGHXkRCJSgrqiF7Yg4hHHporliyqwS2ymZcs1y/rKsEaTiAqrd+2StXgANXFYL5zLNuUsFIjuixj7/AAAgAElEQVSnSZQqnb19BNCnbQBi7JqvfNl2b9/mgYs5+M3Zx3BeEAQiC6YBWGQPOAuAnZYlCj+sDplddeHb6fwFeO8bstV3r7GH9kJK9QxZIflIytGIyyYMgObcd7/Xzj//fAfQbyEjY8vGdXb7bTdjF5O2k0841g5ZstjKS8vt17/5nT2xcYulUB8F+CoCkCekgBwTkUdpG0NNIAucIPWLlJQ5kqMMFVqY7JIQwE0GqUcUxVAvmSpDQxNW3TbfSitqBNlBVmCHR7aMlFuqnYgPWSANDfSSJVLurA8FWEUhfTSH4y47IWkjWDc1tc3FgqaGTu8S68Fqb2aGjn8ym2CB4JCknmEQBRYyEgKLaG1GXQORhtIkGRsB+JSdmGyFNB5YzgB+KY/rF7f/yqrr28gAIh/Ewg7o7+uLMm8nrbGpBgUKneZkBdURVs8gYueVsB1PPYBdz7hVYdumTK3ewWnUX4C4voj9Ye2jtvr2X4AAAyiRm1MAwFTswscheabJz4AsCAA+Csb88EUX2kGL59ONnbLdO/fYF790vetsP+b4Q+y4Vx9vFcy7Sd5zPJq0L137HcCtUmpZ7ZRJImKdZRRd8w6UUxYF450DzQsgT7yHcit4Lio8gbIZ8mlkv6a6Zhy5pNwQVDShctYtQebTo8wR1DwZiFaCxpXx0ojSbMXyI2zhomXWPHeeg/IGB4dt767d9uxTj9uGjc84FYnrFleHuAB/fQnKFXEq0A9wVsqGMawpCwEWZyHkpplXn/701ZwXFnoQWO1zFjjCJsl+UlGNlRC8Qw+A7OYND9u3rvuYNdf6UfKEbXhwwGWkyD6opg6rwV7Uas66jrkKgKf3jzOvUoDqIQD00rKIPr5TFsluTvWaIQ9KFpMxctsEesvKqrg46ILhJ8jYUud8tdY9nyFCdlKgGLsqlFnKPlI+zNQU4DznoDnrAuf5EtGUswArkZISQH0G0L1I9pccyc8+0dbeYC3tjRYsLbSGllrmLVZYqJm0R3R29VgDJG+czK+OvV2MR8TuXvXS2x6dcMYZVgboOoGStIA9vJI6hACkyyEMgYUdQVcF2VUDOVEiGzP2kELWTYoFNM3YjaCwSWvts/fKHjQhhaVsxdijC7H2BE+HXGGv579lD1bOmNVjZ1pArcZZl5u7e2yU/TAJSTctAgkyq4T9oIoBL68ssx2oGmT7FcSrtBCw3s0hKWBEtoiMhAzU3uwIelliAeZqzAtF3ksxyXhK+ZZG4eXAb5E4IqOyqjhdQfQQaaPrhNRAuYfLZ8lyHSwzCVezdl9YqPG5ZEWn7gQR0IlU0OXLhFKotUppQmD/60ZFmIZ4TIjw4Fgh/js5jtKF9ZgpZs/h85dx0CKsAIsgLaOMfQCll8tcETEBQY72jX1KALu2kRGrRk2ZGuqG9MM+bt+QRcP1Vs5aSTC3RTIM7xuAxCAPDKXFcSuWWgFk0NMPP0JO4RZJZC1SB5HBe5eiWApXN7psmjjrbZZsuhi1U/5dnAUSoM5qVigrhVBlrnIpc0C5X3avkExT5HaJbA1gC+uIC5ESyjRjLSlPbRRbWxFK4xBdaWUbsh8rH0lrQgol1UqXf5fL5EiC7P4gVY7L9ZE6U3RGVjXE67SROMJQ12zxB9QxoUGhceBg1EcJ9rCKmlrNCke8iiHxVCnevyL/tKZTXLNlfRlgzvGJ3F7JzufuP9zhUN2VRIetIjNBzlEXrSRxO3zlsbZ7JGZrulFbh2utEBKOTgGUeihKRcJja0nyo9nALqthuw2juhlmXxyHOBgh/6+0pYW8sAbmDXvRNCqXMrITWSNctSzKWE+Q3ZfkujXDRCmFcJjlNWwVbGEov5hnsolzRCufKchn01yN8zmcikcEmIqYzZuSMku1ktLlwNyk3Lz21F4eserUO1IrOUWPt2fr4RpX3I6n2mVJWP1eKlI3KgoaEhmm56E0TGv+c48i60nsRQ9f3mLPblpvw6yLGfZ0Kuru26Q2cvlfXGGd3SqTWw0VhRAxsgVO8jMRR7Pca+hfnYGIY48I5Loiyz+dsfK5pJRGTaQ5ECgoh4zl2TSIlBRzzHL2X+w0pdweGepBKRZjLuuehLXPYYPyrFQeHsp2DAUh+8apNcpvVHmJWa6B3P9NoeaT7W9a1xFe56fpYAF5gEx56xlB/c04zHB8kX+5xowEYzLNvYgsSycnoljb0nxDod0n0LhIici/ezb+Jv9XS74C+QrkK5CvwN9BBfIE0t/BIORPIV+BfAXyFVAF8gTSyzQP4ptsFdkTa45eZT+8dHmeQHqZyvz/ymFfDgKpvq3UKY3GUABUV1dD0sRcp72yMWYASqVqULdyUtk8WNpVVFQ55ZD+uK6qkrIA6xAB3HTYKzNABII6nZNkDwhcl81cRh3EqCHOeMtZ9oEPftgBQ9N0xycBIkuKIwD5gL6AUrkMFCkBEoBXAiUE1krV8QYIJH1+gS05MNsBScoecBSPuuOFEHrB3AvaWyCQAM3mY1MG6LGg7mirjLRYDXk56vItlZ0PQFswXMN5Bm3F0oWAOYDL5VI1AVRjWSOQTOSVHlnuyNnJODDG2bEAUiqDBVC7EuC4j2ydUQCHITJoxgGWrr32OtsB8KJOZadc0rlnbVukMJFyRK8XEBcU1gP5pnygtpoS+6fz3mxLmklDQsF0zyPr7KcPrrO+aTpvAZJkNSM7rCQAsDqfQ2RfCIgTSBVHgRIl66Yo6IXaL5vTCghUYls2bXNWdAwgIAk2TAAqIQCVIt5P8O20unoBBwMAaSlAkrLqWkcwpAEIw9gl+SFNYgDwPTs6bXA0avXzF6O2gFwC8JNqRKoNRyDJ2kpWbgCq4yg+iukMVpdyimPLHmYGdYtIRhGSA5CW7fMXoeCopLuXrnfmXk9PnwOS/diuBYrLPVDRkRUquLqXIdnoCk+Rg5SIT9jgyG5ARXW7A0DS4h9EebP84EPsxh/80Pqw/GudvxzgHAAXgHFvx6jLO2rAxtAfpPteeV0QLeUULhAdsNTwdiua7sC6ChBqXy8ZTVjNJSqxpKq09bu6bdWPbrSJ8U7UcmTw8PkSKM2mAMcjqDuiKKcqywBEmVunnXqSLZjbBtg1CNi7ybqxRovLHoiu7eWootrnLbAz3vZ2a5u7yI474XWMIecOYOaTckOZQgL5ZPPEpCkSyKfgcIFl1FlA64TyfVBNzUwnvNBvwLrZAoWOY2VHjQXYBYOVkL+aFxjt8fkmJwdY493MXyzNwGPLAJ21lhtq2wCOiyFZAAWZn1GI4b59+/jqcbZAYUga7QF6b/f+EIsC/vU/jccM3edadzrvApRHyjtaefhxdv77PuRIY+A91HGjNpf5EobITDD2E6yPUfabJx+/z357+7cBQEchcBfant07XTd6a/sczils6zduk58h4ys7OS/3SPMqCWEnlZbA5EL2Lu0x5REUh6ChyqvQio0D4KeVaYLKQ7kZUhiNQKpEUB2WQqBMRmeslLwy2TdOosyShZ6I4ATzswz1mFR1qqVIOoG3cfZE7XNVvI92nBnsMQXyK7NG6rO6eizxsK0rhh2obagij8oPodRivVhzdnaTd8T8DUPAD5B1U4nK73ffXfuSX5beftJrAVeTNrWny8IoS6qlBmR9V0Ag+QCvpdSq4rNXyZZJTAY2hxhFOvVHIV/T2C0WhAFJRZLJ6ck9JUWmF3sE4LkPcjfDfM/wHqVlYWtbMMfq56JOAEjfPTZi65U7wphMos4Afud4XDs4Rj1zNoSSdFt8DGIJ27VUCKUnahjmrsj2FGixLFCTjKPA5SKUDz7mlMbTWcWhgBKh7bZIkaUoRDwCSVooZmLWik4CIJHzPhGo2mvd870yC2MO8Jm1f6eUI6asIsdpQLBIQQeYrTw4cRsZAGzl7aTYE2pL/VYe9lkMdeaQFim1i4lAI0+lvEj2pKwZkl5CfNYQ83JubY2zWU0w90bTUwjnsGccnICw4ZrGfqb9uoz5UwxpWRwl30skODZhO1Gm+dpWWFn7Io4GmI79a2aMucLra3n/eRw3xPuPQCrtZi/q6OuxJM0EJZBL5eWoYYKlVlIzB4KL+cxnHGOfm4EQ8LO2tVZ1PZOqK8yc93E9T/C5/SJt2ENi4+wJ5IqFsW3UWheArrkfg6DRelAunK6FI5Bo+3q73b9pfi51nmwe1cyh9eVjn3c2s1KoiVFStaVAot4uNkqqlwNs59z61RdvKGvKeJo8G5TQsq+c4voZ4bpQyLn6UIe4/EDNBanQHJlCywjEsQhzEWOytFQTgazuAnxO/Tyt/VNK34l+iyRHzTe2xyoY40MXH0QjRYU9PcT1ZjZg07p+Qg4obWpWa94/baOdW6wqOWjLyMFKT6X5zGM0nFRDAmask/cdYWzq2e/LqG8B1wm/6l9Vaf30OAzQuTKWYZ/kmNozKlEqRth04+yVce3R1EtkuuwNQ7rOcf8hoZEaZEQuadd0ZJIaCaT6VPYiJLaIbBfBmLXEc86YemTVP1KpumaXLFGnX+Us7bK0niNAdAw970ACqYB7N+V1sQx4Peek+z5qNr+92ubMqbF719xvM8oyKlT+Uam7Evtlaar3g6TXWtT9mrsbQ7Gq+aXFqMw65dfprBKoaUW4ujFkXDKyK4W01b2RFNCz3GNIZZqc8Vs1hGZThdSjg9Y/gapU5Cb7RAh1cLlPiUUKphIpGmQ/49rEfUqGe8UBMgXHZrhmlTabr7TRdnaP0B/C/lNS7vIlHQmtPEvuT+eEZLfns30EPc5wjnGpn7IEkmon0lX3uVOocqXSmxJBJdJTmYT6eNp92Ld2bbzrJd/L8wfMVyBfgXwF8hV48RXIE0gvvmb5V+QrkK9AvgIvSwX+/0ggxel2TwQizpbq7/MRtx2rr7LrJ8+yq999mKGDyD/yFfiLFXg5CKTGORVeR69UP2VlKBAGvQ5YkSNZwMdZPQEwSKkk8HdyEnsyuunnQE7Ia15AkoBlD2AGtKSTf3IKWx4B+3Q5C2ZIk0P0jrPOsUsv+yR/zKNI4X8CzKW6mMI+SVk0IiCUGTIN2OVCvtWZqkBj/rB/82lvAAAedACjXiuVyXMEkueN7x6uW91sQVsLrd6oAPxJq2mcbx+76EtWW97qzk3gklQLgjukjNDnbMbnPw3AEAEAdmlFAICyzMupjvbnCWRBG4E0lMQBglOoYdIxLKkATqb4HDs6u8kJStpXrv2aDWB/5Kxu9gdXy/RPofae9RioEOA0hIAyGARYABzObaiwS//xNFuMFVYBpMjdjzxpq351v6GRAIDFro/3UMZLHPCvGKBF4EYJIFrGZVmI/EMZBUCiDJ0CFGURyJ2ZST4PSpTZ8ohnJwPQXyS0FcQI2orj8lOAugR2PrK4W3LYUTZ/0WLb8MTjvB4ADLAySTd6147dzpavAUKgADC1CKBdlknO9kv+NQrhdtxCGsCFPJpsB7rOTcSRABkReLIBGx4dw2KmFkUIWVQA0zofKXZkMVYMQSIrO6mlNKCzDpAUSKUQdsBePp+sc4aGOj3CTISGwDYAnU988lN28qmvszWPPm6vPekNVl3X7rqFO3snbGR0whGmdfWVqGYmqRPnzsQb3rnRSmeHrbWSDvHYPgiGUduxZx+TudGKwnW2GeXIHb/9Nc0UW62+qsRWrljmxjSCckj2UHEAZgKQANywYIT8TKD2iJFp5BRBlOX3D2I9hV3OMcefiOpqjp162um8rsI6UZV96sqrID4kp4DI0hgI6KJeIn7Uda1MI5G6tdiOVdfUYaW3l88AkIe9k7OYJOeDgQZHTAL6QnSg1igra6COkAGAXWm68MfH+1iTg4DGsl8UUE/3NeBnS8McR0iqy9/llDFuInfGJ0YBOyHJXGe81/mv2vo4tp4r4sq5LGGbqBB2hZMnAc5DKPo+dtknrKVlPoSJwsuLnTpJ+U41tfUokLCl4rMNQeZs2/KU3faLb9ueHc/aia8+wXbt3uYstQQgx5iHu/b2OPIZiJ9z0N4ieJi1I9WcMrGU5eJsjgRwo7LReuRnbl6zfhOoEBy4CYEkcrqzsxNisgQFEBlbKNVEjAcgWmNYuyVYg2kFv0NO1qDOcpZ8/Lf2PafAZK3pEUFpJxJiFsBSr59mLssCsiTMXsH7BEOobiIhBxQvO2gpdZy03v59VouVZgzCUmotZWg9+l+oSF7ix5eOfo1lsFyC4bVG6tHAvlzC3lZZJkCYqYwysJjPVaLMFinXmHNS66ibXoqIScY6owwtvpcVaVIqCMgSEU2z7CM+5pszOVM9AHyJRrJpZD2jKAI6+ZpuaLYJlEbp+nobw+5rGPZImXiNpSKtC6wXFmea+RgCIPZBqMQ5WFLqCuakIykBZ7U3sotRd6/eyjXhrB2BpLnuPbw9QHPhufwZqYrE0vOZstlKIkRzKiSB9UUCyflXP5MKwXOcg771hBo0GmiteYqrYqleoHIKY2PWgiK0Egu5Lf19qIOk7kEVOYvqUjs74wz0DzFXaPMgEGexl6vUuqPxoJ9rgtLDCiEJhpGnDMyIWEdhCqtVDME5O9oHiY+t53i/7dw3YpWLjrXK9gVA48xd7LlmR4YsNTZkVVgJ1qCCaiAjULZ5Q4Pjtmn3LhsR+c/AKr8rCJlf0zyPSLlyG6exYIBrdIa5XkrDgCgBXe9EUJSx/8siUgSCnz1xGqJmkoaAIOeoJgQtahGpuiaKrNVaEpkaoSkkhZJmBJXgABlJY5D/U6xpjYFfF1ypgJU9JGJPFEhWFbafJFKUnfYJWYRpfeqseC/dW2itzejaBemy5KCDUR82uByacGmZBTnXIhQ9zraN8/UIJMgGjhVz9yEQTZCeyu3hZsOpl31SkrEuRVDqOp4cHbCSmWErm+i1COrVeU3NVj9nkQ2RzbMeNe2QcpP4WyHFhFRjQLiAwYruwzYQxQ33HD0d+8jwqrYw9yZDKBR389kHRwchF4M2v77Rav1YWJaj6uX7YZjXPfGQTULeJ7n3UW5kgLlcQlOMn71QFpwzfO9sXLleiLwtJv9O17g4BG9KzQLZJhVlFGr/1T4jAlb3Vzk1rqtfdjXkLAOdfImH621x9nA5lZ33fcB553nWo1oDIlfd7YzuE/TF9TmCmjjBniWr1whzU3auGdbtCHtXDAIpTjMObT9uj/DrNaJ1pSJj1s4q24v9Q2pBNRSIb3X7p6dx8vLU3DnqmuTOgu9la6gFi4UsFqAhiHcfTSkJFKTTEz3OjrCA+0UFKKlBJkQDRG1wEqI2aHNaKq0dq9AK9g8fhObU6JTt7ktgldlAphsNAJEm29HLtSxKHiD3KsplcvaHfPZC7h9auV8ppbGkl6wkzEmpR04p5RF4rjFKc5brdgJicRRLuyR7ofIFRWyLDNPc3fnMnbmNKf9vvgL5CuQrkK/AK1iBPIH0ChY//9b5CuQrkK/AgRX42wmkYbvz8jPtmvZVtgaFzYt7bLLrT7jYOj612q47vfrFvdRe8NpN19sJF//yTxzjKPvU6uvsRR/+RZ7N85/undufOpt3rFpjf1Sm4Tvt8jOvsfY/9bv/1Xn89RcP33m5nXlNu61ac6m92NH760fPP+PFVuDlIJBqW+gm5Y95gcf6o1lkhLJ+BFzo5y50WLAe/93Q0IANWL+XBxJLWivB8WPY2+jhFAhSigDuhQAP0wAPYTKJ1FUeqcAmhgDjE085zT76sU844qUAAE/gehCQ65GHH7YjDjmMHJQRAFas5eiSHgXAlvXWLM8JAAy+7U1n0P2MOkXgFn/Uy/JE/zr7FgdGeNkBAoZFMi2Y02iFgLrFWCwtXnGMfeC8f+IPfy8AWUDGBKHxPqyG3OfjWPW1ZQ5cpAnbdfBmIHIEhricAQcmZP2Qcl3B4koAGNK8f3KGUObpEevp3oPPfsKi8Yxt2dNtX//G9YAgoy4XQK/3FEjevwJeBMzPAg5JwVSqPAiwFVkh1Zf77OMokBaRVSLQ5467/2Df+zUEElZeCliXfZ0ySQQGySrOAeEA29NYe7lsC+o1iiVXBLAwOT7h5RIAKAswzaCCEOBeAkkksF1g7AzASlxjDVA3CfE16y+x0885D5uzRrv/zt9YNceOgMAmIcqGO3tteAS1Wms7gFk5qLTIwFmnNJIFWKED8CH4AHRk6SfyTHkyLpfeEXf06wNGacwmUTWEK2uZR+2uBgmUDn3dfW4elXBs2dGps94xgi6VXnY3Ao89gm8WYmQGa7bezp2cexHn4BEMt9zyM9u9pwPbna1k8BxlVTWtNn8BXed0m0/xnsUAjo5ABJQeJjdpFkC/GLVAmWGRONONnV7SHn98DRZ7WNOVtQD4+W3b3g67/b9vo94jdupJx1p7U50jG3wAU5OQD2OojeprK+2E445xdk+tTY22dcsWl8+k7vL77l8DgQTYjsJH9kwnnnSqLVm6wlra5tm6p9fbv179VZdbBI7qFC+OsJGNF/UTsKu5+Na3vt3mzJ1vN9/8c0ikPfzM61x3ShlIIXXlu/ULkFoeqfdURcwf5UWMjfVCqEQBK5UXIrDQA8lE/HqWSULVnEzOfS8CJMlcFGgpwNYLMhcISNc1X+rE1jn66f52tleyDQM4jFFfqY1aWucAAFfYkmUH2yknn2q/ufMu112vPaSmrtqROU8+8Yite/z37Cl77Oy3vwXyuh8CjBwuLKI2bt7p8rAKUVSImFL3uuaP7LMCECFFkDXuvGRJJFwUcqPIWXXpLEXYQkQA0BZBdGSoi0D2rp5uiL4URHgDc6Acq04IaQiwBOSfbNPUEZ8GkC5n3TgFCEfylBRal8w91psfslFqFpd3Bdjq8uCVDi8lEkocLcsS1ugYZGsVigRZeGp9zF+wwO03e/bs0W5pz9zf9WK3/7/6/IePfyNqCcj36LTVoWpAk4WlGjklrI0C1UqEAPsfblCOQNLnEHgsUFS1dVlN2sGZhF72DJ+X+kqBIvIF3YQDt7V/iGyR5dQM8y7GZBpmDmwTiEudC1saLVoRhkwqsVFqWoNyox9icDdrN61sriR7BopVkUoFYra4VsxKjUCNRSSJ0ZF1olNbOOIIYBeyK8i+5OagSBnt417ZNUreNUj/iEDSmIho0G6guaH9N0sgebOD6wTvk1Mn6fn6WQFKzUn2y0YszaKjI454rGG9LCktsgoaCzIQgzuHJ21HP3Az1pCE3VkZoHZDZaFVhJS0h90hc66AdS6FVi3XoD0o+fqGsZJjHxuKY6U4gY1jnOsJVpqp6BBzOW2944PWhSKu+ZCTuABBtpHb44MUDrJ/TnTttibq2N5Yi1ISEoKxGCNfbuPOXdZLo8UQZLUfUuv/Y+9NwOuuy7T/J8nJycnJvidNmjTdFygUym4VARXqaAuyqOACjsKMAzMOOC92HK3OO2V8La9jYRRE4J2xqAOOAzpQF1CkbEWhLdB9SdMmzb5vJ8lJ8v/cz++cUpARwXa8rv+cwxXaJuf8lu/6y30/931LTVsGgVdYznoD6dZGBsw4czSkfDfaYhSCNyZVrexGITH1p4hg2YpKPekEEuNYfa85oJe/l7GsPUVjISIEX1ZhrNW9WKZ2tpE1QxGAiJxhiJVs5pJbmCkvRmSuVJdaYxJKI22hyfwe2a15bh7klH4+BEGZjkJr8Smnuo1nL/Z7Uawes1EHCagPMnsgJ9zCLlAyDUOIae1z+z1Z30IAaI+QqkWkLrJTJ98H+7DnhQisGMICtqPZalAhT58134rnnGCbsQ7ch3JlSIR4BpQgzz0FEwNGeQbFG7JsPci+yh4vspp7H6Jt0rABDJO7M9jZjh3juC2uqrHFKCgXnDTXDg9P2BP76LesfOvinkbZI8YoRiiA4MuEaNLoVdZPjDVnQipt1vBwln6/kU0pZImreLXe8B7tFQkCKQsSRfNTzw/J12sJJNE4ydkQkEdO9wZzRuM/6BTfE5xA8vkVrPdJAikNgq2cB4ZyVG9x8uDa2iFNGXdh8g4HUR+NSb0M2aLr1d7uWia3wiN3ivUvUIgrY5GfQsYm+0zLqPYTFf/485osDJmDWRSmZKv4JIv5DYmkDMlh2R9HOL4yCWX3qKwh5YZNiTjKtBOnR3g2ymXeoRSln0LY2Ibpm86mXjvQFbZnWsvsqUbWJRRIAxNolUaDnKpM5WJpbIhwYn8rZyzlY9l5qH/EYpDGUu6qIMjXCNokqTYXR6b+mGR9kop1gIIIPWXKNlHv27vlJ0f6JPWXVAukWiDVAqkW+OO1QIpA+uO1ferMqRZItUCqBV7VAv//IJAa/whk0esNpDdJjP23EUgJss8+Zw/eutzeLGWXmjLHvwWOB4FUQCWnwJlswCIB+7KpC1MB2k14tlQPApuUiyTgprS01DNSBAoJcJTl3QCAmysBEoB0HBVEdq4sz7DeqSj1X7YLSioAlvLtzLPebp/+ixsdIBc4NQTYLaTpl4/9ws496xwrx6anmYydKkifIRQcIbIgpGQRaHzFikvs0IEGB9XdUkoVr2py0EEHl0TISIUCKihwd86MaViYoOZABfHpv/68za1dws+pyMZ2pr+fPJ5BwAnQrnHIE+FiVeWF2LGRd6BCZgE4gKEieKQCSQJgAf4iAkMZ5UAStEkP9xcGlJga7gBUayP7Ima7DzbbM1u22b9+hywiQJrAwu63CST3W+I4uv4sT4dXwDlkXvqoffYTl9nJs6qp8k2zx5541r5y94+wLKKyFzAFLzTADAAXPhvmBAGBIOIIAo+Aiwm+3w9YGJeSCxAxDsGRA8AWAgyU7VE2JN0ooIksa2QvpL6Ulc6osqrSUVhg83Xt334BEJ0sobu+bdNQN2FOxj2SIQSw2gJwmE3fR8hASgNEkYVYFu2kXBrdK/oFgPoRt7BTIH2U6vUwoKCqxTWGRXLoNQxhlBHJt0UnLsburcuzNjS+FIieJVAUclHVyLovERdewSybHM9d0BcgMwDdgYZdnJsRQDD2kpMW2j99fa099ugvbf+BJi3/cFMAACAASURBVKqgAX9LKyEzSu3U087m3rFF4vjKwCKtC5unbGvCYiwtBrky1Q9RRu5DTppt/s3TtuXF7QB6KCoAzJ545imIs1ZIzQw78/STbVatMm1ijMNJm1Yzzavzmw5hf1dWYnNmowQQ0A6A+vOfP4ZqqMw2/XqzNHdWM2MWtneA6mVV9rFrPuHtkJuTZxs2/Ny+CzEk0E3EUKD8EdEodVDIM8rmz5/vVfmy+YvT5jFUgLII0nsFFApYFWEbAuTLhSARKSwLqn6A6gHssgTyRRnksudSZIVAsCShqvEkZYwDvp5XojkNoeIqREk0AntIJ1QCDyQHzzKx2EoH5ZN9pZRP6rtRxtNnb/ocFnTbbfvOHeSmLSY/6qHEugE4LcJFigKA8jQIqEz+ffklFzuho2uWNeZjv3wSMhObrAgAOO3GtAtIDikneL9bJcmeCsYmWI903wo71z2haBFDJqUa9n4iMDMZm1JXDkKu5DNuiyEuRyFXJgAr+yF5pQYQ6aSGiXBNg1jUieQWGK71TZX0Gn8a51LtCIjVedVX6ZDMyhcKcV0ZECKFqHDSWbPGuQ71XR/Wj7MhkNKYCxr7LW2HrXFH/zHfMLrmLnMryAzNZ1oonfERdzKAvuRPrWuCRzNlk8iCLQLZxxhKCd2DquyT6hARtq4VkOpLSiTPZAnAeykWHaAWn0A7U2pgQ7x5kHvtkLUYmVO9SL9H68ptiL0gF9JwD4TJdqkSyTXLoJgACtzt/9LZL8L0gQDdbOV7yUYOizpZWonkmWI9YnWhH5VNx7Xoutwq6ygFRkJ5oW4REC6yKJkX4yB5AlgXUaTXFONEy22SQEoCxbLXLCIjaqSr3fIgxMeGx2xOWaF96OzFtm/rM1Y3d4Yd6Bm2H/9mD0ofbApZ66tQnRRlohwZbLU4VogwmU6MnH/hu23B25b6RT71+DP21AvbLZZZYl3YpmUPQ4iyb05AWo9CFHVDhHRxMWWL3wFYj5EaREIx5FwF47e7YbflMR8rivMopNDwFIjdZ7tR/h6mYKCLtUTgtyzRKspLIV9rUcqUGq5rNkLfjfE1LoUZY08ZXJpDUlcph0uki9TEsq2Nkn8oMkfzXWM0GM8h1Gtkc7JXe7GB5oFbRAYZSBorQwP9TgYfwn5yHFs+XaPW+mSWkpMTtLkXT2gDVb/xHpGpOp+IK6mSRCCVkatXP28BcxS7MNZTKQUjsldM2Ej6sRLHSRJIuh9Z5uo4Dv6LQCKvT9aLsosVaT1A+0bZu2pYBzNaD1plTqbNxEa0fM5Ca2Ug/BpbwD7OMYxnYzkPAPn97FtkAvZxb43NhyH9SdHDurIH9dWkK3WnrIz8KVHLubTJeeQMLp0/m7y9TDvYN2K/3N9rnah1VFqjlTlGMUcOhQbh9DxEVBD2XOMoir1RyBplTIpAclJnCgI6kS2lPhhHlesqLQo4AoIsGLc+hhPkqeZ0YNbojw/BnyKjWH/0p9YpzX8vREjsnUkbu8R3PffL1zPlRTEma1ACZZPNGuZ7hzu6bSjMHsj+OZKBiof1PdgHdCFiapmvfEmBRE/6+hMnM2qKvcAzCZUpRv+KXGeZ4br1JzbHrA+ejQjB149V6jBWyG63WUpxB/O/FyWflG1RnmVC9EUB+/KpM8O2pBbyCItZZU5OUWCSzpo9Hu9GNQyp2Txoe9vzbUNDke0aYg7klFD8EWE9iEA+qToH0o4dOw6DLmvDQj5fUIQlM89Cg7LuU/GRVGyuclOBQpAl5TlT2uvYawYgNmXbnFSkaj88sPXRY76Wpw6YaoFUC6RaINUCb74FUgTSm2+z1CdSLZBqgVQLHJcWSBFIx7JZUwTSsWzN/0nHOl4EkkAKhcN7GD2WXEnAWlWXqlJ24BaAURZ3nlfES4CGAKAOyAQHFgEVBCRnyBakkF/a4TnyAVI7IAUysfQpLqq25csvtas//inIBQAewOoRMiM8gFuEDABlCcCxgrsFUhaUFEEwBSCrCKQPf+ADtnf3HgevvN4V4NHVEg7uBlWtAjudQAIomTOzysIAUJOFNfalf7zdivOpzKbqXRjLAGhBP+HhIseyAYMyASsL82TLRdW1Kl7dEwYLMdk5qRIV7CFd4I2yBlTZzCsk9YXyj6hexmcPQLAJqxPANFRSnQBgt9/7ffv1C1vdlk+gbSJKSdIr/iUySZevsmBdr04n1ROKDy4gI95vn/rQe+2CM0/F838KK68W+7PPr7V0wLw+gDblAwkEUjV6ptv1AOhKSQXAMUb1O+50Nq4MK/ozAxIjyDagLwE7wyUFdtKpS+zQ3kYbAsSMoZ4SUDMKSEbQgA0Bop18/oX23quvBtBKt7v+8atWAYCVS/VuCIuaMYD1Q4BqmbRtDmMFJBAgDFs0bjQbciLMn8oDGRdxQU7EOFY9uRBWsjmUukrAmAgv9Vcf7TRJFsopp55hbWQOCcxsb+2wwoJixgbh6HlFknccVcUsADkAdqREkw2gBAutKFjGY4A6hG5/efVN9q4L3mm/eOxxyJtf2Pvff6kVlU1jLJZCamr8onrKLQJQZ8znFwNcplNhTqV4fwfA6oThiGMxQtcrUMk8++wme/nFPa722fLySwBVUk4Nc13MCQDOuhm1jHPIne4O77sKCFBZLg4BWKoqXioO3e8I4z1NwBtfs8jfECg6wTgQqXD99Z+2zvYOiNsSW7fudvvPh39CewHY+ZgWaYKqQ/1I/8rarYsKaGWTZUHcjVD9Lts7gaWe+SEikomnyugIX2FA2iFA3f7+dv7E5g+FQAQUz1V1kGKqylbmllsDCg5VCLtX2su6TdllgaovyBxTZpfUBMp9QLmXMFAKMk5k9xYoV2TJJAL6XWSWbdq0yfu6oqoKq0vywVAY6tghxohAY6lONLlE/KxcuQIwus9t+pRV8cSvnnIAOIPxIZBOY1FtHJAeGtMAlxoLImcVRO9wLusSf9cYkcWdWC7ZI+l8o7SjCCTdaRRVQ0F+qVVUcC6A5W4srvoYq5kwDwpl1/sFoGutkDWf5r7WRG83B2x1FAW40woCqbnvIayqciGspXyQ9aXWShF7ldXTPF9O/SNAugyCcZT72PUy9ojH+DUUgbiU2oO+UDtpHdQrAJ0TJLaUYvo561qQgxKocfQSAe+EUkLlECgYnMM/Av77vHMrKuXPBWNOZFmacvIYPz307wg/b6PKv6+U9Yq9IFxdZU2MxT3YU7UC0I5A2k5JVQL4m0m/lHMlJZIayDIQZaFb2Cm3ioURDZmDwPE0NhTUaHzwSKvpsqUCda2AL6gJ1ZR4QN0fl380gSR1hPpPdn1uBeYsVPC9gISkqED9r7VOSi32i9PJeYp2NVg2Fmgz6yCiUZv84De7rYs9pFiZWEzr8Z5DYNMdrBs99HuOvXfFClvwzrebDTFXUebIgvEXz2y2lxpQL/TRL12yqAPMRr3VBenUy9iJYadWvPhtNqoxP4IlatdhK+N6piA3i3KyKHBAzab2RfnTj2KonzF3GPu51sEYitegz4pYl8ohq4tZ78KsnZPsEyPMV+W7qG9k+9oPmSnlWZTMoDB9NkyRiIilHAglJ0ilquPe9awRGw0US7mom1RsIdBc3xMxnoVqJEf2pZy3v7fPukSK7toOgTDi8yOT/tTep/eqoX3MSMHHOaU8ESmiQgZ9fhQF3Cjze+aiky23uNSvcZx5lwOxnsG48X098UqC++rrEewaxyCB80WGseZIqSqLsjT2c60zWm/HGQe9vC9KMUUdzxPF9EkRSjFlJIZQe4Uqq+zpQ83WzZiQ5V0RBPGp5QU2zJr+s6efszY+28P+kIU6LZ3rHO7rtkKyerLCQTbkCewBF5+5FFs1LFIh0Vp5T2NmGTZ26RbDHrcHYmMUJZHo2NwcLD1Znz2/iX1xDMu6MNZ2WRFshBlLIkM0GKXw0poveaOTbKiPlEmpogGvM0mQSIH6LqEs0vwNmpq5Eljd+c9pcyn2pAwPigB8cvgzR5rsQVWQkyCQeHqwYsi3LMZz76F9VoQtXyfPBbHcaZZJVl6MORhnLLlNoUgW2cEpkwy1YAb3lMXcDUjaLNpdOWAcm3sQmZWO1WVuAc9YEZSPISxZY/2owLGEgwTNhVwrJJstg7+PyAoT6zyJnCZ5PkznmWpmaY6dVJ9vp9Zh/2idljeFQo9FKV3Wf6wpEyiQerqGrb0Z5ffhPPtZU6kdTuN6yc1ThmKYIpKAPKcNsDQdh6CiNS3K/lxCIcdBigoGmANqvCT5eTSBpGdOX1/k1sc4HmFP76TQZYjnFe0LjVt/dYxX8tThUi2QaoFUC6Ra4K20QIpAeiutlvpMqgVSLZBqgePQAseTQGrZuNZWr91g2ynXKz79Wluz+nJb5IFAAdGy57JrrW7bffbQdn654edr11xuc5K5Rl2bbf2a1Xbvc/5hu3btGrvcf/h6Fnb/tQJp27pldl3jZXZ9yWa7c8MSW4tl2xKgiz33r7bV9z5pBwdzbeGKG231TRdYlV+aLPE43rqVtv2ONVyb8fNV/HxZ8HNeXZvXcy/3WnBpV9vqVVfZEpf1vDGB1LJxja1avcH2hhfaiisXWeOdD9gct7B7HZVQ8lqSVnyjjfbIbWvsNi5qMJfPX7/Krl9ex690ev1X95Q47nPJwRNY+52x6bUWdqPW+Mhttua2h2z7YPjV95VUSq29xyrvv8nufA5A7bX9dRzG5v+kQx4PAqmkQiHOsh+T3RWZFRAr+qVYoKeHNgtYERgHqJRLlbKqtPVvKQXcHx4QW7zKENWyqqzNLcq16XXTsEFTMjm/rwNgDWF3lxstsw9/8BN23jvfwy/hkA4Ay9lUqgvoKSwosFZUIMOANXXTq4NQZc4XJkzHAWqAqA9fdoXt3Lbd1UVBoHaQISQQWQCurOwEgE6BGIpYWDC7GhCtxErnnGafvOF/WUlhBaAUMwD7tzTAsK5uMoEItk6nCjiKeqUQ27xcAUMCEBlUUwAUAtwDsDQBsHKfDsa4vUlQAe+2bN1tBJx32y8ffdj2NjZY1cx59ne3/BPAJyCTqrEF3qoCWISXPuXHVCW8X/ERcEL3LEUQEKu984xF9pEP/IkVAx7F8OD/qy9+xQ5Sed4LQZSBbVw6x5adVDrgja5xTERaQr2iMPFBCDrPsQCIiqBaclsyEJD6Uxfb+y+9xFplRdfRaVuff8FJuS6sfFQ1HEKx9ac3/o0Vk38koP32z3/JsumjAtoom2tTgLqswAqwt4ughlH/qv1FIIlwy2LsRGnESc4vUL4PwFOgaiQBTMZk3eR5SASTA4QaFfez58y3wf7A2q6rE7sfCCQp13JQ0SgnS3oDERcBeKhC+KDvM5WbArDW39tKLgeV+jnp9uOHvgdZmW/f/c537dt33Wsf+dgnbMkpp1HZXKbkFPqfMTMBGZpX5goX5W8JHI1wzbmos2IAuhFsq2Sl1tbWZg89+J/WDlj00raX/FxRwFwhsJojSTsmkYr52C0KSM0BGBXi7vZz9IuqvEdkM8h99nO+2rqZXEuFg7kZtNn7V1xoH//IR23v3v2u3vnMX/61bd++g/PkeXsoD0kEkZSBOdhRSRlYgMWWCDnNOScBGEeylJRKpiC/0LJVjS/CB0ByeKgboK7d7etEKIXoB+WEJYPuw4xxWfFJgaQsI71EKgVEQjC39G/1p74nQlnZSVn8KUJFeKEUihpfApt1vSJm1T4igwQGj3AfylQSYSzgWcdzJQTgqMi7CUDGm2++GXKv34+xZctWe3HrdlefhbE8cyKNeSuAX8TIFOSulH0OltLWsrnK4r0i6zIhJtQHI4wzAnw4BioJ8mRKy8tcKaFcDpFcoVDUClCbSDU3BonajepkCsJsUiShK7kCGy9ffxiDWu90v1JgCBQP0/4iS7UKaA0TWaT1TBlk/hLhxbXqPvMKscyaPt0OHNjvpONhbM0a95MRd4xf8fB0xpCIGNpI6jQpeugXJ9dV/u9rhDBlgexcu9QOUkpJIaB1zVULuiXp+5ShgjpSt6jFKsGA+3GxcpIOISryT5g330uS2CJsMpT5Qx+3ZEOQoMoYZD72oOQ5RIFAC2tRD1k3Q1wDTQg5HbKZ9HkF/TQG2aIzS6GQhRIkxhV0j8StfWTKBifCZPsI7AYwFmmk/lczO3EUKDM0JnSPUiCJrNC16z2yyvPbSgDuCfzd79XX5MTP3T4sYUWYxvqUh6VVKWOib8cmK4j32amLZtm8JSfbdkjonQ3NlssJQqgQBzqbLJcsLWVzLVw431ZccZmvEU1keu1DQTS9fra9sGO/vbyvk/YiQ+lAF3FpAPMQSJ1kIXWz1sQhNIsWnsV6GLEcFBdD2HLmYfcZZd5pzysrL/acuS72mnH2zjB75u62Tmsi96VrQONR+VbYuUFeFpdUWj6qy0zUluOM9RH6Hm0ZgDsKCtlvsU5oX1IRxJiyh1DfiaSYohGlRNbc1XjWfNLY0XNAkB2I2sxVe6xJ3Lf2fq1xTq4yzvpa28hIakGJ205bUOgg60Rl4ClvjPdozVJenCtiUFWJQJI15LjUtOw70+efwDiE7OX+dH4R1eobKT+032v++Zf3E2sezwtaU7KZm1LQETblzyCyKhM9msGaK6K+G3vAMARSPQqfSlSqhbFOm15a4PeVx7zcC8HfyN5aCpl00uxZVsu4fPSnP7GfYC3ax3F7IDZEGU/0xKyAvnjfslNtlNy95rZmm1NbbSvedrpVQgQd3t9oHZCOfeTKbTzUaW2M866YSE2KFXi+ku2srl+8rhdSyF6Sa88in83HJ22pbKQYNqC6f5EZWiMzuM7k2vz6BFJibKtQhMEdc5WThqBIO9pfZL1njTmj5N/TX0MT0guzJ6pB6ad8CKDJ7mbL7DvEmG6xviEIe5R2FSe+zcawF4yhbnYyKGCmPEdMRK9Sy0IquGEsSdkTkLq8QwpOjUtUiFFUX2MTg17IMIKlqqxzRWA6oSjimjbSuqL717qNf55FJ3vthPpCO3N+jVXnQShO9GLJ2YUij2tnv/UFhAV9kMKE1s4p29WQbVua82zbaL21TZAfqYIm2ls2wLLW1To9xbHHRVxzvxEKMVTc0IRqrE8PhxqXiec9V8uJkUus5Z63CampMaM1pk8kLiSr1veG5395jFfy1OFSLZBqgVQLpFrgrbRAikB6K62W+kyqBVItkGqB49ACx4tAGt12h11z3WN2xrr1dsOSbnvwxsvttrw19uDqZcavAUFWUO1ltu4OETqbbd11N9hDS9bZIzctgRDZY+uvvMYeOmOd3XPDEht88Ea7/LY8W/PgaluW9xYIpAcW2vXr77TL64IG7HqU433J7Mb7yUjK5dzX3GCbVtxj9101J0EgPWS5F33O1q+6wEoa77drr7rNqtY8YquXwX7tWW9XXrOB+7qD+zLbvO46u2HTRXbPfVfZnDcikPyz99qStQ/aTWckPvvAQQvykd6IQBqwjatX2uqBG209NnRVLeQnXXWr5a1+0K/rd96T/faxX5uBNLBxta1cNWDX0yYrqwa4r2u4rxXBfSUIpC0nX2vr1lxFZtImW7vyJtt09T32gNos9fqDW+B4EUgCiQTSFABKtTS3OljaR0ZQFuCqWzTxS7XUIfq5lEN6v0Aj5Sc4wMEv6SMCVgEXKqrLrX5unfWRFdNJCPgYv3TH4yEyYebYX15/s52waAk2cQEQrip92VApm+GF55+3hVh0lQK2CsRy0sUL4JVnYvbBD34QNchLAbAtWxa3VJLti6qNsaoCzMtwuykZ2YhAqrUwwde1J51vf/157NgAciYF6nKsDsijYYBJ5TtEUZ1EVR0LMaD8I5FHrjCQFRIAiCy6XHmk7wtAT9rFSPXD1wjVxRlxgJHmXfbc049haddnP3niafvNnsMgmgBYgCJJAkkAhdvsCLDk5oKqVkAXqQYARoUsTWDNEg1PWF15vl3/px+x2tISJ1Buv3u9Pfz4U+SOUPXN1ySZMFJuSGHhIB+gvsB7ge2ys+tXSLcAJfpFqHGUCt9BwLbTLn6fnf/e5eT0AFRx7TpGF8qMnq5e27F7n80/6VS75ONX20GA/6nYhP3ozntsgn4siAL4IdFqbNjvOVjV2A0puFykh8A9EUh+n4AustWbhGiU4qSfSu7SUsBPKt6VgTBM8LrAeV1nDwqoUnI7cvMKHZTsJltpEEJHBIUsyzT2dF9O1SWsZZKEpsach4q7PdeAHWzYYiefONO+u/5uLOiy7Zb//Y/23fvuB/DJIguqyIoAYHMIoZ85ez59mmNRADFZJUUZ41IORen85sOH7OWXX4bA2eZV4AIy8/mMlCvDKI5CgEdRwL4Rz2gICNeIsjPonzF+Lisl3UeyQlvgkoOr3Ieq7IdRDIQiOZAZFVgpFnhWztjooH3iT6+2i99/sZO2O7fvso9/7BrrZ76pql52WwLIBbyKiBKAVchnRwaVwwLhBQiZyT0OY7cVZ3CXARxLZTQM+DyJbVBsBBIPS6b4xIgfQ2CkYQc2NcV4U3YFQK/s3gQeJwkxnTIgP4DwuUe3hxTgz72oTwT6hZSd5MQqALJUAjIUBJhUjpV+LlJOBJiTzMxPD7vPzw1UhwIWGfNSMzqhSl/ec889tnv3biq7u+1XG59AadXnVoNRhZ9jpaix7QCgWwvJMklgn/BDyGnspWTB2A65KQKppKjQrbWUi6bK+zDtpPXj+c2bUZX9xgnv3JxCv85ccm1ysIYcoBo+zv329XXR9wN8TnNRBDK16pxP49yzYLhjqY8CCz1ASFlLJQlmVeMn1kYRZ24Dx0WKeBcxVlxaBPBIHgvt8AIqlmP9Gksr8z4SuezLFGSE/hTplYEirp/+iEOUxumvOAC+/h6KQg4AxgrETlOGGaC/QF8H70XQ6QBar7RG8bPxUcYZqgoR01OoXyYB8ScY15rvbvVHVb+Ab1na9ULo9qOKaaEf+uiTEXLTYigBu1kDW7GBmkJpMAPJ3wzGW2SQ/oZ8m1AelbKrWGsmldHDmO7PIJMqgtVUHwoFSO5xji8SKakumkiAviFXVvCVyKlzdZV/KXsu0doax1IS+MgNAHftW04U8u8RCMQpxm4m/84ewboMpcT8wrDtePpRyJkpO+GUxVaxYJE1QyoTHGfdLS3W1LCHe4bkYX8885yz7PxLVjKBRu3Aji2Q0tlWWjPdHvrRT2zrnhYriFRY67YGz+zq4T29nK+jf9DSCsqt6pRzKDqA4MTacehQg+WxpmRzPz195NnlZXvBg3iSbPotggL0pcYm60Gs0dMHCQTJUcL1hdgPpK4rLK4go67I0iCUx+n7YY1Y2V1SjJDF3M1w9WqgZolBHMheUf95MYa63MkfiFu3gwzmuF7JbERXz7qySENDlpgo71in9u3eCTm6A/s/7Oy0dNHeYc6nAoJ8yCyRy+OTjEPGip4dpH5KY20vqaolM2q2DQDquz2dCBaeHZJ7W1BcodwZiCjmnP4+xF6rZ5AMqck0zkWYMlezIAgyUMGKhJ9iDHUPQkax7lTQ3mWj3VYKgVSWNWGVqExzKCwYLyq3LahMC0vKrZq9Kqu3H/Xw8/Zr8viaWXMnWacH2LciY1lWDUn80QuXWcfB3dbe08E9ZdrSOTPs9AULIBzZdyEdOyum249f3mebGtutV3JgMvRkyxlSlpgIJAi8IZSqYxQAZHG8TOagCFsRnLpvraF6Xw57pmcaSiWUyG5MEkhJ20W3ltRYdr6DtZH3jtF3nvulhx39XHmR+o/tUkSSFIgifkP6ufqUNS6TIoJCiPSCqRFyDndAqHeSCMj3S2ost+5ErBXJTvTQsSBjakpEq9rdC2qg/XgOY7fiXoPsyLxC8olYU2Qh2o+F3wD5idlRjS/WCbKN9EwX5FmpffTsFqikwyig4mRV5WWM0K4lduq8CvqKc47yeQhXm0AVRzfrHH7frMsxSNHdjVP2QmO5Pb6b9aJgoXVPMF94dpuQYo59I5PBGNBegfIyi3GZhW3tNJ4/Wvp4VmFdS2NN1M99z5N1HY3qBHNib1RfaH/3tYIvqcRku7v72ZSF3bHey1LHS7VAqgVSLfBWWiBFIL2VVkt9JtUCqRZItcBxaIHjRSANbHvQ7ttYYiuuC5Q7LY9cb5ffMsfuQAG0KKlA+tz9dtvyQNcT/LzO1j56k52xd52df91Gu/qeB8z5iVEIiwtuskEncQ46+dT4uQft1uXIflyl88BvtczpiZ8HCqRXZ/+0bLzDHupaZleuXASZJSJnmd2QfE/ieAGpo8M22oNXX2W3LrnDNt4w2zavXc57b7T7b4PE8R8/aFdf9ZCtWH+vraxLEGOvvZrTg/N3r7/MrnkIUuYBkU1+03b95bf8fgqksQft2stvtUXruC6IKymONq29wG6ytfYobFT377qnNySQEgRTVXAsVzT5fd1mS+54zG6ohKxaeYshXQraPHnullSm0rGakseDQMovxgce4GsUEDAfsKkLAFfAudQOyQpk/eIsQEmghuyX3NoO4N3D1gF5BIKMQZQUlRQD1Bdaz2CP9QxgywVAU1ZWbvkFFRYbnLLVX/iK1dXMweaLqlhFqaiqE0BCllEbNmywU6nursXyKQtAagJrHVX4J7BZu+aTf2pPPb2RbAqqlvllX9lArpwAxNB1SFUhIkZZLAIzFi+cA06eb5d+8mY767wLASyU8TJJFWyaHW7Dzgt7E4GtOZA1hQJRARvAkeWI4qCriJcoihQBNw76cK3KOAH58usdAvzOBVgaAliSzUrbrudsx4vPkoE0bN+497vWOSYdkfz0A/sU2TOp4lt0kuBvz41RtbzADACxEQiAjESmkSqoszJi9okPX2Gnn7DQgaQfY8e27q77bAIAbhIQVQSSAxpu4xUAonqlAwqJVBsF+HNVgFfWyl4w4t/72OovWN3CRQDtWOdApMhCJwKxoDbsUzYRx4wWFlszwEiIczxz/4PWAPAudVYZ4ePbXnrZAf2SdiAkggAAIABJREFU4ioPt84WIMi9yR5KoI7ICKkIsrm/HTtfxtZpwObMneXZUbqeUfp1CHVIkpSrq5/lyhnZkPWi4DnY1OpjT6orWbGJqFEbOnUncFjV9FKvQcS4ZZVir8htaGnaZX9+3Ufs+uuu8TyiO2+/0/7fvevdBkl2hwKkNWZzUe8cPKQMIexqGDvF5DsNAW6NQ7KJIEqXxZCA1YRyowb7LSlXRgA2pdTIg/SMS/nG+9X+JEu5fZr6UZXZbvOWAKvV7X4c/tRYk9pmCPC9vApLINQEmZyvuCgP0qTN7rrjLre0k03Uvff8i627/XZ/vzKPNFk8swiAVHNSBJKqt8cYa0LDpQCCLaAgO5s5jHWVE8Jpnsk1Kms/QPARSBEpYUj1cjJuktwUzUEQMf4u0Da46GS2hTIfJiGXAotIKYyC8SYCSfciKybNC7829Y8UH6pnT5CtSRBOmSFBjkSimlvWZ2IPaT9XvrB+6M9//c59TtS1t3fat+66m3NwfK7Tz8d9S/0g8snHuLJxGE8OdjNnLr74Ynv4x4842SMFpWDCMtaiMeyQBlEfSUl4xRVXQLaN2d13/4sTllovBIrnF0Td8vA977rAgflRCAypLPoHeiENh+wwhPow4LxIU7cjZJ3s6yazAyvHEUi6PogP5Uw5GQVRpJdnUkkll7BWEyEvoHvhogU+1nTcHS81Hqtt4chxRkKVrvKQU9Ok8pfU14yxGANyiPEwWphtIQj+7HpUnpVkuJQVWFYFbVFUIE+zIABOrL1YAZd3KT+Fl76nvhaJIPJeawpkFAOU4CMUA7I1Vdu0o6yRIlWKNOZauLrUsitLIJPSrI33Pr/vkOVX15PNk2l7Dx6wtp5mi0BsljJ/c+mrPMZIfWW5Tce+VCovKSq3MVe3HoZAqV9o+7CN62SoD7COxGVbyFrA0uFffplSWjlw/spYlgpJWUtBxBxkhsgiSIE8CI049+AgtoB1FQzQYzH2t3SIDVmx6ZpOmlZuBVif/XrjL+ABICtR2J522hKbN28e9oQ1tu3lHfbwQz/yPLo5dXV22hmn2+IzTzMYdwe7GSROJB7YdcDu/8/HAb8LrXVPs68D3YDtUrf09EFuQGznzlroipnw+JD1Nx2y9O4+m2KtQ6BD0UMHe1a6TasqZQ9kLUNp1EyRxyhE8PAoKhmsLaNTwwDwaVbAmpFbWGYTrO+ldfU2yf7eAdmXzj6ia2GndHIog/ZwklAqkiThoDVA+584Q9ojyNoJFF/JDKOgtQW1SwokElqEKi9IMa07u3b82hp2s09QGFLKehlCgZSLSrCYdWuc9pUiZZy1RRmLyvPTfCyfTkYYlnLjKopw9eNRVooJQF9quldesmhMXJP6lytQQpr2wSzWK9k3jqvAxItMWBsZt2GsASumKIxp3mmFk4M2j3mQJrvJ6TNtf1sXdoI8c8iik+KKHXv2WTdrTyN2pN2MgxhkYiROPhLj+31LZtvCujIsKSGbhzkm6+occr5qyJ4aoD9+2U52Es8X27qwoiPDKzcSrNeBHS5XyNjWmiLCRM8B6VKv8f04e55IJVmliXBW8YMXyeiBRESG2kGkjdZ3jie73yzmgNZc7b9aEzNkBckaMMjPtG66Wlf2d6yxk7IOhXCXGizMOJvSviGLW86dDWk7Q4l+qMeUmdeIOnkEa728GfNtArXumNrFE50Udsln6Odh5djRCdmeJTmIfWIRRBkZZ1jUdXQ2uxJNRF429+EFBrpfekrrpYgYL0TgWtwVmLmQnQ7ZE2uhLUO2ZHaZLayl6INzpnGdsrpT7c0U1pgZFPxIOZqttkEl1Xuoww70lthDLxZa49Rca5+iUIFxBdXszyMTUh2xD2mv8jVZE34EO0PymCrJ9WzpGrfhOOovWDXt7cmxpwICPbM4YST1qUg8jXyXQQd7nfrkyQe/d8zX8tQBUy2QaoFUC6Ra4M23QIpAevNtlvpEqgVSLZBqgePSAseLQHrtxb5a8fI6Vm+bIYJuCKzoAnu1qoBMcjYjYXnnhFP36xBIb2Rh97uJjleRTL9FICXIlToRSJX2yI0r7Rb/u7NLr3n9Lgu7pAroi5BJKJv0yaQ13O+jQGpNWOsl7ezeYDS8mjh7IwXS0e2bNOpDmbXshoCoO2PTawgk8Xa/TcwdlwH6P+Sgx4NAqpqe7/ZKL27ZDtlTZL2AVqooHhhQzkq6q4T0i78UEV4tyy/9I4Br+lPEgWf2AFoUFpQ6QdGF2qG8ugyQCPAD0D4MqF1aUsUv7bm2+vP/AAiRjSplEAIA2zyqs/V5Bdw37Nvv1lPVlVjNEeot4MlBA1mVAYJ+4lOftKefftoBwAkIpCwBIAK5ZcGkwGxhnaBcbrUFSHEiaqbc0mr7s1X/x2ZQHRxPEhhk3xxup/odcDVCNXN+NmAcoEgu4GlRvqx4yG4C+xsZFnAQVKEG+SdAZAIMZK3H52RxpyB6ASHx/jY7sPmXtpOgdZFot955N8HMVOiGgD8E5kqVoEwGVzXIMgnCIWErp9wVqV0iWRAdACsZAkggPAqwfnrHGUvtfee9A5CjxLbv3Wt/88V/tDhV3ApIl2Wf7MRkyyZQUNepbAsBZwLt1TcTsvuSRZjCplFyjHLeG2691armQUpFsToD1BP4n0FfxKiE70U1IcBVpE0b2VZhKuybn/m1bfr5zzjfiOVDtsQBx7tov9EY5EtJqUWkuuGcIk/cjs81C2ThMCZ279lhvVTqV9dUOOkhImJMKgiRVdi/KCdo7pzZgdoFlHR/Y7O1kIFUP2se9na9tDGjhWt0Akm2OAIqAceOEEi0nYihUcCggb5m+8otX7BTT1xg37htnW3fusMVRqocd9SHrCsBsLlYFTY1HXZwOgpAmEdfjgF0KsNnSsqGIN0mIA2d6sNmqlP2ZkJSyfeCoBHIpHv2cUFZt8BTh6aEp/J3r8734ZhQyTm5FJCvAk1zyLLSfekclVXlXuGvsfTNf74jyACCrPrQB69CEdVqgwCKIuqUB6T71vsEGobpy/y8KMBmjxMWZ55zHkBsiW19cbvnlAyQxxJHGTfBl+wZDwLYS4EUQhUHLwiwlwAn44C4Gsu/B4Gk+xWpp3EncFKB8PwvqNJOEG7JpTgJrsmuLiCQXlmkPZycsSAVghRE2Yyrb97xLWsiP+yF57fYY48/TjtCznGuDMa2E1V0ohRdIncEFwvwVi7TwoXYtP7JCrvjm3c62SULRGXzRCFGJVDLydX1ptu7L3q3k1Hrbv9n1p5c1ByabxDRgJ9nkDW2/KILndqdpEI+pLnOfFJ/ZjFGpehzSynPlZKFEaSv7h0gtQdrvv6BbieIBiGVpCLT38fpQ31m+7adPr6Vl1FYmE/fBLZbh/a1HfNdaySEdahWGQGlEJQxEWrce051hRXNrTebN9ushqeK2goz8olgz7lBMfkoF/lKF4GkECBHanUgqUwSxJ+uVgFRgaQpIJecFHSPu4DFkX2eGBz9XR0OMO6hcvp3LG69bX229eU9rPm5kKiVWE5ts+1bnrWMvhbLZRzWFRfZNMbCgpoabMhC2GWyzvDerS0DtrVjkFyTCGUuqOuUiUVfpvl8lfVioGbQ9YhUSD+KQNJfx/hmcDuMNa41zDjKYbxnch+yaWQkOh0yiSo1xB40JsAYYmt+QcQWoFwcONBoz2562sZpryysuOrL8u2kxQttNvuK1G//dOs6S2dNO/uUU23ZO95mWZWl2IVpJWHs09ftB1usoaHFdh7shqRPswO7sVLkejo5R3tPP8SB2aJTT7dxrDuVRxMB9I519Vjrzj020EMeEv0oq7Ac1tos2rSIMZ0DWbm9oYF+Jj+moJIswjaLA/xns2dnY5eWxfiOM8crIOijldNQm2XbMMS/ChhCbmGpIR4UcEiVkiSKkvM0qaoLBmlQnuAEUpIdT4zepLVaGgdwool9p6ujwV58/in2AAB5iMWSvHJUZVMoPSt9D+CyXBGj4gyVUFRW1Vk+uU2jWNDFNYZ8DX2FRNI5/NxaR7yiJBiTR8hq18HITk1KSNRsslIT+M8/ZOfqql8eEDLIrysc77ec1t1WNNFnM6qKKYAgL05kG2vCrsMdrLGMhe5hO9SCKpd15zD5VIe6WwN72HgWirRRW1yUbqfNqyEvUuSQ8vBGmVaQpYyrEUi7p3tQtBRUWVsa+z+FDuh4Es8mUjUrS1H7HSo+2kJ7kggeX0PZA13h4ns7xJLIed2H9lV+rnZIDG2Ka7TvofaRmlNjmn9rTZ0QQcR3tLamQ/iOeD4ie4eOQxM6YaOfcUxlSyrrK5NzFkMg1WDvF+/rMKW/HcJuNV5cbROo2eK0jfPJYwOucNMVxRi02RCTRRSVFGFFmIll8Sh7TWdXi+89sh+WLewEz12TPPu4SpfiCM1N9VHYVdcUD0DOpVPAkIMirAoee0Ftji2cDtkYgbBjfoxB4NHy7FvMe/Ur5GkaRG42GVSUlvDsFbeWA6inW/Lt4YYaa06fZb2y1eV+M1X8o3MwFyd8z9YqwLMQz4AiGfOmeqyYnKf+oZANjlJgJIVlQnWk8aVR5kU4ifHna4zGXXI8irjjkE/88L7EbEj9kWqBVAukWiDVAn/MFkgRSH/M1k+dO9UCqRZItcBRLXD8CKQu27x+ra29TzlDyRNe9ioF0hEVkX58VN5PQCAdCe155WovE3FjfziBlMgSunPDdioQE4dPqIRKjjeBdDT5dCwJpN91T2+oQHo94uuo76UIpOO+ZhwPAult71jsCosoQEcWAKlyX5QLI9DegV+AC4Gm41L5qJJdlef8Hp2PDVOvbF2wNqufO9tOxvosA9Dy/h88YEvPWoq9FlYiVOhLrZJLFkM0UmZfRoE0RaBxmKrcCD4kXpHqIMO4A+KTAK5R2WEpVwPgQQTPOCCxqnE/dvVHsZ8CbFTxJ4CHIDAHV6SQcBIFwEnV5lhlCViaWz/XauecaDd/9XaAUazyACh1TzFyNNo7FdKtHCcUIHmyrkMNAohWUggoA3EU4u+yxcmOBGCWK4XcdktVvvLSBwTj38rz8WB2fP23/uIH1rzvRezSCuynTz5nP31uJ6Adig9ldgikAaAR4D2mEBLJZkDRdP3ZAIKywYtmY+NGe2RBdAS11ONWD/HyqQ990GZOn2Yt7W124+dXWzvYbTr2awJjMiDnaF4nVwQGyl5PWQQ6j9pNSqQ02X+JWIrk2yhqnC/c+S2C4GvJfynH4qfAMygEGg9SQdxHpX2gtAqRKdQOqDtlXRASP73/e54rIbCnCAKlv3cIoDxmZRUoaSCKXHUjuIVKX1VBK3tHRN+Bxn0WR3mQCdhTBsAmIEmgl4AYqU1mUbFfRkW/2nAQVVoLqqemlk4rLq+CYBpxgkIWZkcTSFLhCJjPgkgT26dK9hwq2tOpvr/9a1/FRvBX9q1vfANSCLCK8+j9rlJSFgc4XnFJoR3Gdkr2asqkkI2PMHJlwqSpyhiyLQMgU2NePEJfL/MBEEukkIjVCNejeSCATuqXwEoxUJkFljcB9HS0rVlg9RbYQenaBcGJmNWFTcfWqxjFV+P+BlsKAP1/1tziFn4vb9tlV5KNpGD3QdosmotKEALJiRnGUAGg3WBfJ+M2ZrUA7vf8y79ZVe0MPrfH/uwvPs0ZxqyRHBXqqm3+vDn2ErlCISwHM7F6G5H9IYCc2/Uo7yhBBAQ2XiLKRPCIiAxytDSepEB6xcIuUAUlCSSXMnFdXpmdAHePEErK4zlKOeDwr6uaguOKVCtBqfh/v/Z1srUO27898EPb39Do5GFODiQbY1tjVPZPOs6o0HZebr2F0kzkdxlV5Lt27vacEWUhdXVhOcjaM712GoAsACXd9L6V7yNHqsS+/PdrUM9VMGaYmxyPWWIL5s2yyy69mLEJgAo57mSs7CulGpC9kzJIfIwkgF7+ITIuAklVQL6PWzK60iqw1lQ7aUxofctFTadcD61ZQ8MQS9yv8qCu+fAnj/l+MZo2HbA03Xq1phRnW/bcGVZ+0gILL0LLXFPJ4AehJXPISSNxQRrgIoV8fDJiZKvJV6bbJoqQ4dsiitRXImekUnKF0tHEUjC21e8CmdNpMyeSlE2HfZUIxAyt1xLJoZRBlmkH9h60DjKncoujWJ112OEdW1EvNQEg59o8iKVR1rpRMkb27mmw7NLpNlpSaxsbWq0llGe9KDtGGbtTYiG06si2S5SvMskYTz4PlXkSUCR+TWOyx5JakXUpm+vKYT4Nt7bYpGw6RaByKGUATbL2F5eWQ9CT+YYa4T0L6mw6hRC7Xt5pL+7eY2llyi5DnTs1ZOcsPYn5VsP60G97Zb0IKT27ssze+Z53Wc7M6SiQsu3Q3l2eCxRr6aV5sm1vO4q2vjHbtrfBuiEb2lDHDUOs1XKP571rOblRY5x7AtKo23raOmz/S7uY4yjdRNjR7tkoZSso8pjAakxFDN2omLJY0zPSyFfDEnYc27hsCLuQlHuQzrIALKrCgox1OrsEqzb2oknfKwICKcESetvoJQJIL6cEk9Lf14xSvdPJjqMUSVIiqc0nyf/BLZIilAP2zJM/g7MfhQwjVzA9yj5bgmVdYPs5TjHClEg9FVIwZ+tnLoQYIF9RymOu77UKpCOWYolrUpFE8pVcW9TPIpBUAJLFmiN1lVsceuGBLN0k4cS2drzXCtobLWugFaVbxMohCMcoAoiWURRVXE4RQ6vt27wTJWwLRAoCO8ZOM0oakfjjQ1M2jSKas2cU28kokLKwYJyE0NaSJPVZDvZr49ECe6JlxA6HICayKL6RdSsFL7qGNAilDM0NqWKw8aO6g/mmtmQ8cwNu46Zr1yoswkiqTs097kPE01jCEtX1VuoD1pJMxoUKamS/OYy6MYYVZy7nkhoyUsJzgogm1q8x9jU8/ijWyYLERgHEXJHVbPowhSHsSfMhJcuG2lAPDlkzDfdyR5+lVdVbGuSaxtEgRRqlPCspUy+3MNcKWEtKyA86iNXiYbLdImQk5uXxrMgzFQ8oriAel0KJB7aJuGz5hkQDQbSytvIMmM29hiYHLJI+iOo8YgtnFdn0ogyII6YKtphprKnhiJQ/Ekkpd5O/M24jSMQzyPoKM5c1n/s7xtgv0mxTQ6Zt6q+3jswaG2HBF1mWRd6hXmOy1GVgyOLPfzCGJSzPWaGJDtZnrjetwLqwx4yLqPWJkVDcJcabzn303iYCKVjyAoXmxh989zWzJPXPVAukWiDVAqkW+GO0QIpA+mO0euqcqRZItUCqBV6nBY4XgdR4/5V21W2VnjO0kt/f3lCB9FsEUl2CbHrtRb+FDKRXWdiRJbRmpa3avMLW3UP+EsW6/60KpKNt4o4ZgfQG9/R7Ekh7jrIUxNgvpUD6b1wxjgeBVD+bjB1XBExaTU2t7UXpMiS7m4Q/vYdWA87FUMeMAQiEqHAWmBVYc5EBkoeCA+B0ySmn2wyqnV/esd1KyopRpoSth5yLCMDQ8NC41U2bTy7NrWTvALbKkwdwRCqZPft226yZ9VYMMD8JqB8BRMqWlxwA0zDAq4fXU6V7xWWX29bNzwNBCJxVFTzYprKPEsCyiCThnhMQNapYrauaY2csu8A+/aU1NiSiCtBGBMDISJpbBgngkA1KVORGcR62eiJHcj0HSSqbHIAQKYICEgI6R8QUgEJIVbuAPlkAMyIhxqVMIPB5zWc+iq0N2ROohV7YfcC+97PnsFGROkc2MgBXABhSLcn6jDpaSB0RYMpRIueCe1QujedSpGPtwn2MoyJZvGCenXnCfDtr6RLaIdO+vPb/2nN7DqFs4rhk6ohAUq6TbG0C3UBAIIkUAFIKQA/aekztjR1N9vRa+9vb76CSPg+rmRq3ihuXjQ1dOgCgNQh4pJeuo5M8mTw+1kcmz/fv/AYZVkUcm6pgrMsGUPYcOtxlOXlFnmPhWUQKLfJ8BIH9HIT3tgHSKqdC+RjTsKYS2TRI3oeD6D19tuzs0+yUBbPdEmwzhMnuhiYb5HKyye4AUXRbuQgV9kGwdQAWy9ZMlm0C8D2TAXAoBjhVW11iN3/2r2zzc0/bP6/7OmQo51KOEKSoyCEnmsh6mVZdybjscJXIpNRkgJtOwNHoTt0BOqWh9nFVkFRc2GuNAtiKABCQFCKY3SuRBYByr8recoAvAckm1UciIRxjUptoLqlJVLnMwJUVmmwjVQeel1tC21Z7df3W37xgt6xZY5d+4DI+E7Y77vq2fW3dP1NxHfFx49Xjsu9SlhJzUOq5az78ftrxHOZhGSTgpNXOmmtPP/uM/eWNfwHR1w4BF7ZFWKdtf2m7K4fSlBkhUiBh/SgOQS8nwTTWjxBIUqUEGSRJAknzR8fI1Jey0ZQ5AiCaVCAFQO8rFdtun5Sw+QnOIqA5aAcHRhmrIjnzCvPs6+tutybUZ7f/8zesq2fA8iE39T6dx+2OmNyyupN6RySH2lx9qHEgBUAutl16Xw5EuFSIImsmRQSQcRTnHDff/DdORP2vm/8WsNVQPdR4LskIfVszvdKuufrjqLkYq6wVyk7yeSD0knOFuIYAiNa1B8qIAjJoCsj1EXEyJiWLk4eC0hPgLtcustBVGfw9DzJsECIyzJqjdll+7oXHfOdoSquxCYiLjJlVVrQUlSFfNgPiCMDXyNBRFf4UpOwUqiSfO9yb+lxD1XUFCeWVCAhXYWlVoT9lHxgX0cj7pVaUssGBbz4X1xgBlJVFFoxsYv1gTHgfabyjiJBqTlgrqkXDcgo82Jqbm+1Q0z4y77KsElC4//ABi2HlWKRxzbEOoL45iCKxuH6+7RiYtJd7x6w9SoZUJmuW+oNxrLHlY0yEkZQdLkPVKBP5FVBImnejibmaIWIQkjwP0Hyqo91wb8Wqbth6KAAYZC0vQ7EaxcZ1gLV3GmD5e+ZOt3SKBDazBrZRVFGCzVxrRyuWWbvt5EXzyOyba/v27rb6WjL/OF7voT125cc+ZJlY28Hw0qgA9ew12596AQvEPtvfG7ceQPBd2HQ2k/fWilJDy2ZZTrnNI1dp5onzyKSKWuOhJtu5Y7f1t0M8cR89EAMjXFM2e8A4JKfymc4863RLg5BpPNhkTZAew6x1yv7TuqfxFoFgD6OeK4AQi0LeF1ZUQwRg28fa5sUhUkwmyG6XcIlgUZslSZrfMTqThHiSREqql0IeOAWplTlsna177VDDTvJpuN6pbJqjkPOxrzMmhrHoE3E7QZ9VVNdZVfUcVHMivATgJ1QeCQWSLiNJEh25tqMIpOTPXZnjVqcMQ+zIpELWdYkk131pHR5HPZM7FbPCHhSobQesPHvKamsrIUfI6KLQomzOIqwCB23789sooICE5jyDsEO9tH2cOZDBOK8vLbQrzj3NZkHQDnU12749ezlvFvZtJXba4tk2xH7zq0MxaxwP2xBFG+MiO1nr8rDn6x/wKgMuR1dFAQjkvtaNycmIzyEVreiKX49A0jwVgZTF/NPaOSHySIQt7dmD7WdXezOubN1Y0Y1ZFft7eXGJpSOllgJxlDUxzn46MSmyBHUOxwrzTBWGUMtkPsyE5Dodq8ZQ6z5rbWtmvmFBxzPGZGUdGU7MYC67ALUrXCpqzVOstKLEHv7pw3agudHX4wjPNiU8Q0WxuVUxkB4pxvV8o76UYx9qKxHzGVx3AdefyX2EsRCcWZltJ84ph9umUATL3hys74a6scHsHUSNTl4fBUmTWLSy6nthShaFRzkiSClUSdPNs943NQ9bQ0vEntg9aTvi87EdrPD5rhNHxjXB0y2m9U7LHQuPcqEmKCKSgmlyoo1rDuE2WcTzTDeqRtpIeV5SiWsv4zMqKjlCVLvXXqBACv4MiMwnHkgpkI75ZpY6YKoFUi2QaoG30AIpAuktNFrqI6kWSLVAqgWORwscHwLp97NMO1qBFGQgldiaR1bb6XvX2nLs7G68/zZLRCQddet/KIGUyClyNVNgQ/f7E0ivk4HkRxgA8MqjSu93WdjpPOfbdZuvt/X3rrQ6fexVBFIii2nP517JVzqKVFv+WxlIQZMIaMvLC3KhHviv7ukNCaQ3m4GUsrA71nPxeBBIZeUB6FdFNWlnZzdgIvYeKBX6la8gpJWX8lqkQBoi3DkEaK3K0jwAhbef/3ahNXyfMOG+YVdTNAEMKmtFhIsA/K6uPotQOX7Rey6xT1/3Geto6QYcIFQeoGsYe5idu7fbKSeeAJAR2AvlY5/W2HTQps+f7dkMI6hWBHd94H0rbN+OHQHQDUMh6zbBMAJoJyBIpO5IAyCaAJgJp+dYZfFc+8CHrrbL//xa6wO8kJppCrC/FyByGJZC9xbmOFlYr6gKvb52OtcVBIuPABrmUZGu6xNYU1xcCCgdZK6EZeMFiKH8GVmFiboZI8vjx/d8Bb9+iAyO09A5YF/7zo8tp6IWK5xOB7bDVBvLkk+2S0EekTLuAeAB3NzeBQsVoeIRCKQQgIzUDyKQqmnn899+ls2orbJv/st37N8ff9aA6NyiSFZngTonyFBwAzblWgCkjinoWiQfoHmMk02RwzD3zLPtk1/4MqAS1cZldR7wPklqu6zW+iGyhmgHV51xT+0QSAUAeiEq27/+pc+jDqBaO59Qb657EIvB7QcOUoVcCQiFraHUVKr+BywS+SUiT1ky/b0ApIwDtWcE0LmgAFsliC+B08XYNX30Q5fa206a76qk30BwfP2Oe6yJtstEsSYCqYfxU0zAeZLYUEW2iJ1RfAGjWMAJABcBIVuzQgK7/5z8IylOvvzlz3OeYVRwAFAAcwKzRR4owL2srMRzcQYA24KKbsA7+lw2Z543QRW9TA2do6SqO4R0YpR+jmE9lw74lknfSZ2U7qC0MCwBlMEcSr68ejxR1a/2dCIiQSSpjfpRPqhCXISMCKg6ckpUTd6BZV1FebmtXbvWFsw/ATA1ZCsuvdw6sLnqxNJK55V2YJSxF6Fv/vwTV9qFb1/qar4RgtoZ0fYkJNSOvTt0Ri1jAAAgAElEQVTtX/71bsaXAufTnaBqbe4KLHlEgNAeItQ0ZzT23PaLa/F2ThCyCqaYdGu7gBTyHA5eUnSJQMoAGBWZp3/LaklQfZJs0vukPAmqtl8BgAXmJf/tMRI6ByD70tNPs2s+da11E4auDJim5hbb+KunrBkVgNYjXVdYORv01yCqI61Huge1YxySN5d+Va8VkqXiKj5ZQnG3Bw82WDmKDfX38uUX2tvPfad99qabaeNqAHlZ0gHu0molVNN/6k8/4VaITgRpdRGAzXkzAVfTaBsN6gnGkK5bbSX7xWJAY42pQSmXZNOkfJKEEimpmJLKTe0QofJfYfJ6aaxd+I4LjvX2YE/VLbLaE+db1VmLLYR6ZqIi3wbof1m4pbNuRQG3I/RbOsopzzNypZHIn8BSUOSvx8j7GktfJWz6NIdE9vs8kUJUhLGAb4frg/f7faGkUCaelA7KzBP/5CpIKWiUQYMCxkv8lcFFP7U3N9mhXTssjHKmDkWe7MFG21sB+adsoLPD+oexycLe7NdkymzY1mB9+eXWhy1oXIoNxqnUJhqfThWp7RPknQglJ0MS2T2egaR1lX7NhFisYK4VYls5g2qBbOytYlMj1sfa3Ng2aP2sLTHWwoU11XZ2zTRInDbbjmJxKhelDyTAIHOv43Cj5XJ/9eSj4aAJOcheeNbJWON10RyjcuuzGfPmo/qaxnWhFNr0om34xdPWBKDdyzzd39SOjSpWYaxbaovRmEjHDFuwcK7NmDWT/Lle2/zSNstHwaK1o5+crSkpS8dRsrFvxVgXF514os2Yv9DVette2kFhQ6B409gaZyyGlaFDYUJeUbHlF5dZ5XTUJJDf46wpUv5MutqQ7lebaf576wVAu15HW04Gs/aV15G1LfEtT0PSMSBiilGDjow0UzCQQ1ZTuv38kZ/acB9KRlQfYdRjOrcIpFERj8y/BYtZvyDQpiQPTRAoyTMllUivJZACjdQrr2BtCuwLAxWV1nLlPLEGaf0RkSRuS8pBvlcIURyHQAqjRiojg26KObHzQJNlYsNbgFKr7WAbhQ6olNn7u1D0wMaxX/RRUBHHXrHU3rX0RKtmPwyx1xxsOGCHWrudPC4tz4JknIeNWqU1xLABpghggv0lTm5SOvc3NQm5TatPuA0c9r9pPNtor4gnFI5MKxXlOI2vPT2hfDliYcd6rLVQJI3WZxVqSHnWeqiZPw9DHGXZjHLymMorsOHNth49l7FmDqjgBGXUOM9FMdQ/srSTylrK6Sj5jfU8G82k4Kc2j7WXfX9Tc7f1U9hgJZWWg+2gng0XzptrBRBS/ZCeuw7ssp8/9lOIZO1trB+M4yhrsrKulDU5hTJrKj1Q2qZpLWBf0nNJFu2XEx426mxs8dxim12VgxKJZyLWYhVHtHWTJYkKtYZnnmmsrTGuPaZ8RXIq01BARyC9srQXyKSPdWBikAKkQ33WMpZnj+8atj1j87GvK4dAkgIRAimuQEsKfdwKEBU4zzch2jTOPEzjuicmu7HlTacvC6yB/o9lUoSgDEQpzVXkkBQaaV4k1PjBehOoapPFEBt/sP6Yr+WpA6ZaINUCqRZItcCbb4EUgfTm2yz1iVQLpFog1QLHpQWOD4GUIEs2ovJZj8pnbLPdccNNdt/eZU4QLUsQLQ/UXmbr7pAKqNHuv/Yqu7NqjT24epnl2R5bf+U19tCSNXbHTcvICxqwPQ8+ZoMXrbQlWX8ogfQKuXX/rcutquUR+9w1t9iTudfaPQ9cZXN+p4UdhNOe9XblNRvsjHV32A3IlwY2rbNr1hXbmvv4bCKr6VXWfEf12ijHvuq6jbZs3T18VoTRdXbDAwftMs9AggzauNqWrxqwz6HaWl7VQt7SVXbLcyd7LtTyElRGq1fa6oEbbb2uG8u6B1ddY1tWPmirl40F2UwG+fR698Q1bLsD8mrTtZBXlzt59WpFWHDulZz7eleMDXBt19gNm1bYPbqvBNHFhdityz29KZWBdIxn4/EgkKbVBLlGQ4ShC7QQsD+hinKAwD7C0QVKDZOFk0cAu7KKFDIu5EIAeAVgygAgTDQf6gRSphcAuJSKZ1Xe19VNd4C2rxuwaHjKPv7RP7MLzn2Pdbb1QgqgZgH86O7p4tiDNhsLrjKqY8OoghTu3AOQOyiLkcIo1iOydjG79D3vtRbAGlXDT0IsDQknku+/Xw5AvGznPGpAVf8AZ6F6+9T1n7ULPrzSBgEhsgG9+QN7HUDKmHQg8seP2+Gmvfav937L3n7O2XbaqSfbInJCilEiCfAUgRQDaFS7RLiXIIBaZITOQTUzbTDGNU8rDNvPv7MWLq3XweI9AErrvv8TO/tdK7AYovIYIqUdq5cDDXv8/XzaLdtkfxUHwBEAWlRYiTprAIsXyvMBuaQGq64otfHudrvonW+zkwCGf71tm9289tsWAmyVNZ7awgO0pSIQ+C9xmFtHYR/jtk3C1Qi7xpppEhDp3R+60s698iqbIG+pvJzcCQDUCbIOZO8ygH2SA5rKGQL0bKWiPp/2zSLT5e5b11gE0K2M/i8A0NR42bx/H8eMYq1WAs4c8QrhECB/SNXVtM0QYLlIRBFyAygvRsiHqZ5W6fkcsvRS3sOl77/Qzl44C+Af+6LJkH1m1ZdsH8qmEAqkmIBmwPcsMiWcHEsokAQMaXxFqbJ2RRkEguycZCV09cev4v2TdsstX4RkgrSSBaErxsg14XxSs2RDtqhPZWko4FOWdSJSMqh0zgRYywBAClMNn6FKbcgNfK08r2KIuSBrOR1L958O8BxYKAI2YRkUvF4BNmXRpNcRAom/C2QMcS/KQdI96TijkLLV06a5ekwEYzfA8kUXvtdWf+kfXA3x+NPP2g2fuQnCMwAPIxrkXNfbzz7bPnTJey3e22xVjJOc4mnWjDXjX69aZbuxFMIcTp3vpF0Bdm0xgrNinEsgqlQk+rkrD1VeLhLpKALJK/0TBFLSuifuxKSynBLZRMwnfSZThITGH0dRLpSIRJEGIl41T4I2CbJyjgaEJVgR2TIGIfT+lStsxQcutTaA80yUE/CtqNc6XQ15GBKpnxyYfoBcjecKwMzFp5xsM2fPdXXiCFZ1ffz84IFD9vzzz7uaTQRlAVk64jC6OlsB0zOtEJJoFW3zZ9f9BYRTIYpKrNUYy0WsMWWEv3/i6o846ak+mmRR0bzSPWsuCPQOZ6EokVItocLKhmQvKdHYz3JSQWRYRkgkmgDgRD6WhDCMDw+9ByCVBaHbWTJPLnzHecd4dzDbSU5c3QlzLFJfZV0wvYOQR5moj9ROsgWNOvkHUShiiMaZZBF2NYmsxNTlzCu3L9SIEAkne0onaUWcBfNaY1bfF2ejTJEjKhT+LgBZAH6alCZu1RWo1yZ9TXbG0F2fBKJnAa4z8cwY7x3YD/btb7BZgMZpWIQh6/FxNM41HBiC2MnItYe37bX2cL4NZkTpl0BFIzBYCgyfZ543FigPdHFprCciH0UcjEOmy15TyoV85nI5Y64UUriENSCfpiiZBvGIPd8L+5ptN2D8SGzA5tfOsJl5xdbS1GyNgOYR+roYYF7qoE6IXq1rVSjQKhg7w6g4zj37ZFu6aJqrAg8f7GAsi3gQ0UmhBHuO1rXOzFxrg7BvJGtHeV9DQ1LTifaHXKD9ishfqps125r7h20/yqKZ02d5+43E+sk5ykFlWWl7UPiWlZTbjJlzUM1M2FaIpjYUTRpbUmxmMdZFDiuXUGR1DtlzpRABtaiDM2RZSruNMw5Ek0ogov0Ctz6fo0n1T3JgJkmk5KoWqI41DRLqyoQSQ2MgRN/myJ51rN9qp2djC1ljp2Kf2IkV373f+q7t2XmIdU+WkexHzK9JyIBsiK35Jy5F4QJJy7rLzupj7Mj5/wsbPfX90S8RFbK1U+6R1KRQlU6QeaaZxmCC/k5j3ITZw/Nla0le1FDLfsYJyheeR/Y2HrTs/GL2xUprS/SNrqULO8FQdr4N9XYYt2XvPWepzcJys4gsnihDfBgbwRd377NpM2rs9HMW236Utc80jdj+ftRLlJRMsTemu7pIhQooXLSvaDz6LKCAQWoXxqqrXrR+SFqtPdgJvqDlk2tvBnNRe6es7vQcMgnxovHQgU1ilLG9oDzP5lQWWwVETybvGRzGahbSu5dnqxEIpJFICeQKim4pSNnvcxnn0yBnpkGuhkd6abUx62UN2DEYt4oTltrc0862OtbZ5kOHyfBqsMbGQ07+DY5C2nRSKJTPPkIBzAAEp4jhMPNeS0OE/KJMcoqyeK7I0n1w/yH2rPrKAls0t5TnPSmOKCxKG6GwZtJGB8mMgmRsHszAtnKPnQrDNL0cMkflEuztaaxlY5w3h/wxqZgik+zRGTnW38k8Qdk3lFtlP3mx2/bHFlqvVTLfg/YLa2/mGDE9H7LXRJnvIp3H+XyglB20cpb1+fzvMNbN+zl/DEUyH/b1TyS11j25/OqVVNomCSRX7vFKEUjHfCtLHTDVAqkWSLXAW2qBFIH0lpot9aFUC6RaINUCx74F/mAC6beiik4PCI/cPXb/TTfYbVvGbPZFn7NVy7bYNau22Y3r77WVdQEJNHbjF8023GoPbR+z4tOvtbVrLrc5sr/Xq2uzrada+74nDwKWFNvCi661Vdcvt7o/mEDi2C0bbc2q1bZhb9hOvn6tXWd83bbI1j56k52xd50tu+6BI6QOFxKQM0dlF3VtXm9rVt9rz3VjrX761bZ61VW2xHmVhLrpdbrpdCdfcq3xwVvshtses+4wAeHXn29jt9xmuQkCiQuzjWtX25qHtpstXGHXX1VrG1ZtsoucQOKgiZyj2/j5YK4+v8quX14nm//ffU96Q8ujtvq6W+yx7ly79p6H7KI9ypk62iZw1Bofuc3W3PaQbR8kP+bo+0oRSMd+4r3miMeDQFqwqMxJoinljAAszKGCdv/+A9YKKFFTW+v5SLh+kHUUkDkDALZ19bV20ilLAELGbGCih6pW2ZWhXqIyvKKiEpVPvytORCahgcB6brt97qbVdt47LgSkBRgEpJjiM8IYYxBIlQDc2V0j9uKvnvTvn/e+91g/2UrjOah7FBfEL/CXX7DcBrFqkZXMCEBTJ2CH7JjSwckj5BOI3BImOTaBamgUAmC8xm7+4j/aKe8+A9BEEB1V6/EQZA6A3LAUBrKUGwag3mN/t+pGLHZyrIjK1woycsoAMivKS21aRblVTcMSBXBu4cIF5PL0kXnRDbC9mwrlXicypMJo2r3FPnzeIqyIplBxtdtDjz5hh8ZzrKR2oWreXekTSSNgG0JKap3DnV32wtYdAbAVH3B1S4jq4GzA+LefdZrNmzMbECZqXYcP2zM/32CLZtXah694v01SCf2xv1ltPaiVlJ2Rg32cqpsFmAsMT1r8KGw7sG0C6oA4GeX9qvD+1Kq/s2mnLLUMgLLSkmluqzWOhZfYPBFIA9xnOmCWVCUtAKB5oEHZgEN33/Jlyxnosrdj2XQR1kkLUEb94JeP2j3/9kNLixSh0qCKW/ZJgJeq+h6FCOnr7sBuB8Cadh5izCjkvayk2EqKSj34O4a64IoVy23pzGmed9XcNWS3/NM3ALwYbORBjTLoZN2WQQW3VDEikAS+ZwAeqj9yRCAJEAfQllViDgDweRBtixbOsK9+9e8ZVz3YmBFAL+AaQkikYpgKfB0nAzQ9CgAocHmSMRujsl+5U1KuUOMMGk1bQgoJiKU8GkIDhQJWTDmAcFCJ3tYZ5F0cXfWegN2PzFhV8zthItUU7/cqeld4BISCSCRl6AwO9bv9kVdoAxCOYa9VX19vl1z6QVtx8WUQQ2X2gcs+aM/+BvtGqd8gxMIc76J3XWA5VGUvmVPlkTZqs4cfe9x+8sRGZgYEKwSaQuqjjJEyMn8mCQ7vxjZLVl9B/o1ysqjQ1y06VBlYNYqMDQLbBeYGWUWuMhF47PIbtTkZSLKwE4FEH3h7JAkFquNd3QR5GJe1m0BQL9UOVHJHxmhCgTQCmffXN95oi05aYp3k3si+MIraIx2LsmFI7WHyMHohMYfJW8vJz2PtmYFVZj2qCtpMRDZt2NXVBcE3bP9AvtH2l152cFWqxXTlXtAaw9gsKbPtxhs/a//6nfW2Y/seV0tKETQOMDkdYP5jH/mwq6EEzir7SeCgxk4GmVGyyQxnYpmo/lRbidCkHYqwBosyh7R+SoElNZPUAejYAtVZQn2mNgyzOCWVFHGY7Hefe+4x3y86vn+Hk0Ix2I0prYfYM7ntJn0QZY2MQnoJkE3nT6SXzPvEGE1g9gkDPp8XIphkHZoMjld7xLBedPUd6hYPJxFj7RZhAXHIYgTwyqIOyRoQOfri+4w1JxEhe6fGpVvi5ygTYBLc0s4aIBdeeokCgX1WTSZNFn2mMTrIx7dBDj7R0mUHAd/bULIOQYRrfkphJBpEhQi6XhFIOkegQNE3WMekQOJfsi7TdWSwX+Vi01mIaqMesD6HAoYcNpDKGWU2THPsxTpxF0TCMGteFblBBdnl1o2dlgj5wmklVlpVYocOHbLGHQedLBPRmEk7TMf+q5wigjNPmWk12HvlRylngph/8oXn7eXt262QZ9Ps4iobLihDDYK1K/l1h1BfNR9shBwlh0maCki8AsZyXmGRNWGXNwyxO7NuphNvo6xl0yqK7VPkAE6w3meFcu3xpzbZHoisdta+Ia5RtpiNkF+SgEotpr7TnBTJWV1Va7Uca4J1cIzzjLFvai/XK4M5DefubScCKVAgJTORgiGqbwWZPInvK3/Hez4YOPp7JuMjj3kfGu+305bOsItXnAd5TV9BvG574kX7+7+/Fbu9DuxuIdCllWQu18yZb/moATGxdHI2BKgv9d9vK46C60gIQhLjKuj34Aea75AgnhcEycKeMSHiQiQBxErc1aDMg4mwRSAzMiGQomND1rb7RYpbWBMhm7v7eq0kj+cQnlvaUMHFIRrHKeYYoC/iECPE89i52K0tP+Mky1FBichXxnw/6tpdkNznvOs8FGFYHlIM02X59uOnttrG58mggzTMpWCjHytDFUTo+ibF7KntXTEV/KkrjPMXT3RM2F4mCSS/RZG1fExqW+2fYd8rhu2lzS9YD8Ue5exni0vzbHZFAfswxA39n0lnKvuonbqQEdR7LSjaYhR9yDYxyrNLLc8kdXRRSQaqTpRAIh2LZszC33OGTRVV2HYIo137GmwAWz89XKmQaIz2ZIenfVlTC4JCil7UWe1dejaT4ojCGDLYSnMzsa3sJS+sz+ZPz7GT5pbhppljhdgGah7Gpd6WjTHPc3JI6GKy/3r/kLUebrcPLKu3igLRiZCNXKcs97KwYo1ksR6x1kaxBaacyfqweGzHHjk0fYH9+0as99pnW39aLfNd1CFrMFcap4FjjHuN1Rye97xggmctDZ4w/VudHbezp0GwURj1q1ZsMuNkXVGsIQJJRHuSQNI6eGT8J2xZXQNPv6QIpMQ8TP2RaoFUC6Ra4I/cAikC6Y/cAanTp1og1QKpFki2wFsnkFJtmGqBVAscqxY4HgRSDb/cCxQUAPUnf/J+27Rpk9s0tRAKrmp/gQOyajrY1OTZGRVVFVYEyFc3Ywa/2Cs7gApd2SEB2PV2D5BnNNcBgfaWdmviGFGA104Cmf/ft79vC+YuBjgPqvudwBFEALhXIAUHIembf7ERKM1sJpXLM889FSAGEFroOKTSFeddZFOQDrLqETnSTDCzIPwogc1RZWLIRYzK3qEYKqAx7GXi1bbma9+0mUuxSBNKwzkyeRNiGMAchd6PQWT12c83/NA2/+YpQDnAFsDsLAFrAMhRWTUB1nvGCmD4mWeeac//5jms3VpRPCjbKYtK5WaA4Qy7+N3n2MXnLqbadsSefW6TPfyr56xi0ZlWu2CJ2zAVUQWeBVgzAbFSDIHSiwXcS+RqhAFFpEDKBzBvxtZI6onTTjnJTsCaSGB/B23eeWi/vfjrp+0v/vzjFgU0//YPN9iWXQeAVlBUcVtxyI+A0AiAbb1EIKkKV4Cgq06E8wGq/e3Xbyefo9oi2MLlA2bKhmsSez85S/UD/g1gJZdOJbEIpLYu8hQEVGH5tAE7tLMB2d85b46VKc+FMIRfvPS8ffWuuy2UV41iqEBYNG3CNQHKDKM26u3uBLQHGJRqgeOI5HGVEteZBTAzhl3VdVdfaWfNn+UE0q+e22r33v8fVMfn2TB9FSFfaRhLpEg0H2JSyiZZ/aDu4L7GlIEkSymOJftCVcSronje3Hq78D3L7LnnHrcnN/4UIPAwmJ1s7AR+Yt8FgCbAR/aJIpDGOG8cVE6EVCYspa7fYWnxBxBYAo5J80a9NApxKBvQQq8Wd/UQA9UjYxLgXhLkS871wCAqAF6TlcvBe9Kc4BApkoPiIAaYKQusbMA7WeaFaZvKyiq74F3vsbOXnWvVtbPsxW3b7cqPfMzzpmR5pOD0HEgABZ6fMLPCKstKUTV02nbAvhhAmfJFhhkX49hxZXHcGbX1jIE0V/UoG2WU+0lDcSUbx0kAfQdgkxlI9P2R6wUglerOVTmehaQ8J+yPICNC5G/53xn/AtF9PsvqjnEkwkT5YTq+EymJ19EEkjBdqXWUa/QPa27BaqsUW0epo6JUthdbHnZShXxlSaUl5Q6ArpQ0UdnVubUa7QBYriE/SK6aFJP/9t3v2QP3fw9ClsB2J+uwn8SiagjiVvP4M5/5jN317btty5YXrbyyBksk2hy7svoZ0+yySy7xuTQFiSR43HOrBFDLuo6xIEI3sP9jLEJuibgUQR5GURfY/AH0M5d0nfqZ8r7UXupPXX+yTTX2tda+993nH6tt4chxdj10B2QuIDX/yZ5RaqMo/85m7msOep4U5Glc0hPazu/FSUm1owhVxr6IWo1Z3q+fqX0DRRoQLIoH5eEF1nd0YIK4kQWeFGuZrkzRe/mQyvYdt9ebRC4pGIWFCKtSG4Ag6hk2/Cqtf3ejde7ab70QzCI9YqhPM7C/qpkzw9pZow9wyC30ZBMgfE8Y204RelJbcmzEE/7CBTIgF6RCclDeO87zTvRSqpXyyjSXC9k3itpabC4ZKGMUDxQw709acoKlFUTtBYolGslt64NgCpO9NpWJ/SG5Yrms09Pqyuxj11xhbXz2u/f9u7W2UzDBXJGqsgrSZ7CrxSqKwzavvs5KCyqsDCvKDogoEUidTeSrQLIPFpbYGPato6xvTSib9u7ci0IH4D3BhISU+YaqVSR6ThFFDCUVruiIj/VCIBXaX336WissLKTrcm3dN++y3QexeKQ92KkAvSetgevvR3XSydqrNSuDdqqsrLTpNXVkvwlYD/ElBRJ9nZiXryaQRMRJXxG8nIoT3s7/pPDxvKnEvpIcdAGJROYSpFUuCr5472H76JUXWn4ezwpcc3600F7aso/nihft/v/YgF1gug3SPbllVbZg6ZkoTRmD5FppCGUkbFc11tSFSWvC5L+TNmLJcx8hkPiGCPjMRCbiGARm3G3MAvJ7kmcMiX5C2LdFIfDiFE1kMdebt29l/UNRw7Wr6KEa611+aD39nazzWPD2jkLAo+Ii7+wcnknevWiGlTPwRlBK5rEeSMl5oOWw7W5utTPecbYVVRZaiD269IRTyLqK2M+efMGeeWE35DfEB5Zr0oQqZ0zPUdofMkSqa79VsQRtTMqkq4EDAilQLwZWmhrU7OfMMfWH5vIU/TvFHrrj5a3kHx02tGVWzXw5eVYNxHaEdqdkhjExhNq6dYg5X1pjbWT9DGNjOY4KuoQDLaJgZnoOFm5FWVZXXY76L8d2tLTZk+QsNqMKGpY9MAUW6aiWhiDS3L5UKnT+i08NYZE4afko00cgtRoaD9BufZB0KLOZ65XRKVtYG6XAocDm1WZYWR4qcKjDTBHKrNWyfh1VQQ/EfyfPOp1j2fb0nhFrb+uxjy4/2fLDWtOxuexq92fEWfU1kPi0F22QjVpNWZmDzFPoIyude7Ld97O99sQOcgAzZkGSyqySMcRaLgJp1LPe4DIhuOO0WQbriFRROew90znPedPDvrc+dnjM9o+YdYo0VLED67zGZbIIxAkkKTQT9nVB0QgKpPu/c8zX8tQBUy2QaoFUC6Ra4M23QIpAevNtlvpEqgVSLZBqgePSAikC6bg0a+qgqRZ4Uy1wPAik6unY9/BL/9KlS1EdtSbA3zEsoRoBTpTTQvUnAHcPFbqDgCz5Bfn2/otXAFCNY/uyz2rnTHegPYMKVYFhBQVFnnHUByiw8YlnbIhspLLSKnvg+z90K50pwJJdBISXA7BV11TagcbdNrO41Aap1m15cZcVorKJk0V02mUXWm8EtREZSwKEP3HJFVT+YvUCKHIQdVQLFcQhgpaLIRgELMdU+Q/oJEurIexQ5s99m62+5WsWpiJcWQuTgDGZgOS9bV4wb/2j3QS577L1d91ORkOHEyBRVbmKXODPVirNVYEsJVUGPzz//PPtP37wgIMaSUXJ2AC2boRgXP7e823J4lnW1d1mG1BRPbVlh81feq4tOPU0bAADhUkabTcOQZNP2whb/dY999psQNJZM6oBL7KsoLDU9uzZh4KpE7u6k6y+ZgYA43aq8eP28I8esKVLFtqVH/+obXhso/3oJ78AoAf8pj2GRCCp2ljZSp6bEAwpkUeq4I0Bxo0CguLPY//72/d4oHYE4LsQq54sWJA07Lc8l4f2k2JFChgpujoAbnJzAI66W23XU0/YXECZYrI3ZgNwzq6fZr/cusm+8q27bCSrDFASxRcnVi5PmC8RHCITkhW7uh4Pdkf1IMJBgJhsgj56xSX/H3tvHib3XV75vtVVXdVV1VW9793q1r5bi23JNl4wBGMWAyEBEnKTzJM7JPdmI4Tcewcmc2+emSRkIBBIQlYCSVgMGMxivGDwKluyLVmStVl7S73v3dW1V3VX38/5/qpkM5N7x+axxv9U8wi3umv5/Qr0VeQAACAASURBVN7vVjrnPefY1oFOO4H64AdkhCzmATdXyEuga10EBdyXB+QydlJZrUDkuQwg5l495EKlW15ExBLERVNz1N5118/YMBkN+/c9TIj7JVdbAbQ1dO1LGeEytASIAj0pUycNGaXxDDKOAswdEVe2DlI/uO5DWTu6/iDgW8Bl/oitBLCUnVfZxkn36L4vZx+5QShnsMhW6Qooy3OlchGBlgHsLVHz1tZmj9AE8GpqaLT3vPdnbcP6zVgkNnL/YduwYaP9wR981J7af4AXlYIKaz+IiyJWXLoP2SmqQ1zqosJyBuKN/A7uzYH/skri5710xk+Tceb31bsueAHMTllE7ZySDmJDFn3KeRIo7JEG6oYvOcJDCq8UllsiwMKobmohsLxMMMhAnt+IwseRRrIH5J5UL5cxxeMccSTSoWz5IxJMyJweI/LhL//mb0FFlQsGAaV8rK4+gO81vHbMETGe45rs/0R2SYFWcO8pNVQUMpMpDGmds5HhS/ZtwLwD+x8DJIWYBf0tUmetjY72NvvN3/4t+/gffgxVAS35rKzm5mZnYdUYC9uv/8a/Z0zS3L9UbmWgXIo3l38EWyiijPrI0i3ABenaW1ohuPiZLKZUNwcuqntd6oey6kz5Z5on+pKqywHwvO7bbrvlVe39r+TBR7/3ec/qkfdUClSEvbTWKY0giQC7C6hXBJRrMmqvcIozrq2OOsWxY5MVo1QIS5CKsv7SvurdE3OMxy1RaO/euFf2HBFDrg1AvnTsbVI8CB92fyAvkQ+gMAKRRSFjCf47PGWGfdv84KilIDOXF1E9oKT0lz2iZBW4hJ3WbGrCCqhPV7rabRTrwRfb2uwS4Hayrp7zgOuACBIEj3jAKZnyUhgIlIf5daZVIvpEfLgMLylR2P9FkGEv55+fsF2skfWhEs+fsTb2h07UFkuM3+FhbDm5zxLzYwbF4cX5lLMblcpt47oee+ub91o31mx5lF0JstxkuylSYhwCLIla9NihZ6ydM3M9mWZRzpAg+SrRxjiK3hErQID13vQG61q/xYpYij6z73n7ypfvsXODQzbPmeWs7Dgbc7xuU0sPCrlV2G2y30BwFVAgdbbF7WP/4aNOUXSJ+n3mc38DYC+SCIaDajQ2N7HPkxnDHjlKjoxsOaVyFCm7e89eNlJqwHgLGHe1kO2cCAye7cZNRItTc4l20e/ZBZ06BiMx9ibZw2nflIBDOWUaK2+PYywA9euxMmvEBi1SmLcbd61hb8B2ryXm7CJTczlbNbDRHnzyKfsu59dYesna1m6xzg1bGS3IaKloqX/ekZcis7VrcVdlC0LtyO7atB9VzjgH5L9kd6ddq0ZELk8sinhh7uo5InXrXG6O7oU9CbJDeVixcK3NQnpMUytZ1cbJD1rb3WrZxVmy2PiQwF7Qyny5/pottveGXShi6q0R9Y0fK9MMdoTLkDAp3v4MKp0F9iNlV7W3oWDCMjSExV3z+rVW5Kx88Olj9sT+MYizBnd/TmWEakfFrWG8/SU+XxTZu6lrESWQ1l2N1G1lBZ+GZtmRn94JoiaKgFRU3Ggd++HQuRft1MmDZCXWWwPrvosso75usv6w5myhQWFuIWuzKLIneJ9ST79l2b/CNE9s7++16/mzls9HWrtHjx6xJw/st5NDYxbqWW8ByMvlcIOVOH9nkyh+2SNCzEMRbCusEan6lDcZRYUUjvidzeIwDS8FVH0x5vOWrjq74+YBa4xiKtfGWvXnsRX2iF9lY0qNNU+G0SSZh4WCz4ZmffbIKWoLqXTXG3ejLhq2KRp0mqI+e8N27HzbRZNCCMmeUYpnxt6/nKa5iXmPovHIZb/9848LlvCtIw+Q85zMx1SW/VZKItTCalbySyElGRfF9qO4DjM3+mrzdltP1DauXWvHZ0v23YPHbIazLiu1GHllvBLjJDKKcxTVol5HYyXbRB1nmmNPfb2agfRKzqfqY6oVqFagWoGrXYEqgXS1K1x9/WoFqhWoVuAVVqBKIL3CQlUfVq3AVazA1SCQVmHfIwsoEUizs9N0eq6zEyeOOfBfYdypdMaBkAKMA4BtAhvXb9jgQPx5Wf30ATRAPog4ygNEuGwKgN3+ngHX8V4PwQNqZe9//wcdebQEWHjo4GFs0LaAGQNqEWBeL35jPGmHHnzUuprbbRs2MaG1nZYMFWweS7pMNmkf+bUPkVfBP+wBHafpdB1B5RIFbA+7HBYADYHRgAoFAMtUsmh799xhH/ujT9oKwErBAV4AjAALRB84smg+MwVx8Yw9+O2vQOwknSpE5JFUJSHIhKmJMa4VwAIQXFZXawZW0X0+eSW/RmRDB6/9BlQ5t924C4JtwiYBT56FBHsGAqmpe7Xd/vZ3QJS1ojCC4CLfqEF2V9jnPfzww7YAyFIHiHXnnT8D8TRNFkuLfeNb37afe+/77Ykn9lkLKoy1ADxDF87YQ/c/YHe9/Q32gQ+8z75z3wN2/0OPWR7QaUm2MtS+BjA36Gy7XiKQPP2Fz4i+cYodkBb7i3/5qmXo3kWOYa2oUqK8fw57GkVKJFBJJCHqxG61NjfaPNdUAiyaGh+24eNHyQ0pWCcA3jY6rJsjQTs5eMr+69/9rdX3bLJlWc1RNx/gjrp1pTrSnBBQvggQq6woKRdcZhBzSgogWTG96x13WGp6xPY/c8guTSSsoa0PUihoC4DNTY3NgJ+A9QBY+lLmiCyyAgD8Ba4xCuFWAl3T60kp5gA5vJiuvxaAlrymofMn7CLgGpCxUxmVyE5BOuN1dQtA4hqV0ZMFCPRDpEnN4ikuPF+kij1NxbpNhIy+F9Dp8qYqloFlIFVmWU794KBPD+xTN7+oKhd8Xib2vLwgj0ASwBtQtzQALJydddIFvnnrVrvxxptQzrQLQnVZUdPTZKqgfPjsZ//CKWdUl3yO7m/WXAEVktaq7rMGdG6pmIJQwbpPVmFlVVCc/JQ77nyLPfTQw/wshjIJUJzcMtnnlVjHWueyjAthTbZSzhfxch4gASFqpMCr43dOWYSKJAgwGYJMkxmZSKaSQGbdq8ad19L1OFJKOSyoXyoEUqVzu0IglZgrypX5009+ijkMAQ3ZukJuT2ffatRHfVggQmowxuB5jI2KK2JE5A3AMMq+DDXMYc+o12kgL6oIODw5cQlF4T6bnR616fFxO33yjM2QsyPC+sMf/h37+y/+o41CXhaXPbIwht1SPFZn/+5X/xdIJ0gOyc+USlNW53jWe6iJGIsghAw35O5L99iC8qsOAkkqKk8k4FkV6vF6bS83iDnD2nRkmbO685Qc77z9ttf8pDjwjU87gtVljjAvw0yqGvbuFamNAFKVuVPZI0R0iYTR78NYeMUgkET8e+oxz5otDEHvJrVCqWRXR94LkkZ+Jl9RSWOoFeSiAGj8rQiuwq8X0ijPXpdGHZCfxiIQW7hlsrlqFrMWkt0UCqQAysIA8zqkLCOncBHt47OsVEycMcVagGWUIYM0CSz29dgC+W9nqPkM58k8StFlAGvZCdZgqRWsjdoytlwZ1qcULMq90lhI7ahLruUsAu1GJcGcZBNpWkrbxgR2mplp62gsWTeAfxNKoxzzOsH8DTXGnJL2BbJYRrlfP+deO0rKnqZ627C21VZtWWUd12+2Ej8LxNoYQxYu9qtIKewEStEHv30vr9libU2oTgG/Q5EQpE+XtXCuNr/hBjNylWAcbBgbvHvvfxxy4ZCdvHDO8syPHHuRlIJr+zZaG6RZjLN2CYVcCVu41ZyHH4dAkpJu31OH7Mv/+nX2yRxrpMGp4+KchTnmv9RuOa0LLLlS2OglIf3WbNqMaxfr1RF00gt5yiyng6FWmjMiiqXSco0HWLa9RCAxJisQVbKXc9aWEPjKlFFulug6gPgAaybOOd0GgdQeyNlbbtmB6qmFa4BUQll45tRF7ClR/aDE/efvPGBHR1Ettw9Ycz/Xxb4TZT/X/kIrRDmHybs+78tT4bj9VJaQV378EoHkSHI1FqBudrmEjKVUaQWpoiD/ajj/0guz7ItJHSJWh9pMjQUr/Pzi2XPOHrOjtREry0ZbvarN1q/ptV6Uiw1YlzZC9jTEsciFpqgVUcq6KYxAgqKqTlGr+VQO+7Ml9/lnMTGLMhaiBfKmvqPJmvppmGkYsHsfHbIDJyYgJ8kc5KAsBVB+Si2nERBpW5TlI/PaL2JbJDlkSZk805iUpMxyeWL67MLjl5hXUiYxxosQoseO7rdNvT1WM7toJAyiKExim+ezXj57FHlshqaBPPlhfgjvgY1r7GY+XzViBzd88oSNnB+0CdbtOMojqcxns3nr2LjTop192NryeYnxLmIbqaaHMMRrkMVV4HNcXns930cba7l3VEnkIi0kpqzEnzXBom3vCVlr3QJqPOZGozLpOD8gTqNSEHIfaYjSKUj/TFE2rpC35xbs0CX2klCDZ3PHnG+EqL155xpUUlkIPE2AtEzpbCVSzxlOAwfzsg2SMoL14Hi61T7z7QkbSrRDQqFSDTWyJTEJpD7Cbk9kd2nJs7wNMumXUyiscwnrrMnZ3o4I+Uw9dnFh2Z4cHLMxzoM5SLxQbYOzPWYisZdCwMsCTyeBrF09/bzbt56uEkiv+VlWfcFqBaoVqFbgp6lAlUD6aapWfU61AtUKVCtwFSpQJZCuQlGrL1mtwKuswNUgkNat63SgYUdHh7MJa8E659Spk67TWUqEWoBiWV6F+Ud7vKXJGgAau1EztHd2uO7PRjqsayFcOsmMCPGPbGUCCchRl3oKq7YAqg/5/68jjDkFYKCfnzp52rZdswM8388/9rEsAoBpXaJjG5CvGWsbYXIZKSn4x/0yHdjDg+ftP374oxalKzSVSNHNu2LnJycsiJ1VI1k4AlUEfOUBVLIQSGksW+6665ftdz76hy7vQeCcOryXij66oZWFAfCTGLb77vuanTz8LHgxpIaQRwBqKTKkoElABi3zc0FXyvCR9ZTAB4H++q/A9iaQ7TvfsBdv/xbX5Xp5bMQeeXK/DY7NWT92fQnAmFtvu8EpRZrqIw4snZ+Zt2E6azdv3waoNuPIuve97332yCOP2O6d15KxMQog00jNUoDo9Xb+xFE7isXe//1/fsQG+vvsnu983+753uNE3mCbBEmQBywTQP0SgeR6t53dlgikrBRIcmIjr+WL37jHhgF0LUw3/Jq1gI509ScAfOmuXeI1FgHQBR4HITmy5D0FFSI+PWZnjj5vXeQZtQJ+5cdHAYHTFmPs/uGLX7RY72oLMDecxRyAoRQfyoZQ+LsA8xTjISVDxWZP5JHURLOA+g2QGD6A3/GJWVRijeSz1JN1UG9p7HPa2jpsGku/EMHvruucu6kBBKqRRRozMxyTAglgnjnjupG5nuWVHHaBAOJBQK7UjA1fPu9ahJcVpq3slDKBpG5uUQIiuRyBVCYLRCDJ3csDK73udr13lHmmrmnPisyDMGX76MgBFEn68tJWKgTSSwtbYO0KtankegjoFEioHDCRSE2stwxzqgErIK2nBpQEBdQb01MJm0UxlJgjbFzd9IC0ytuo13xXBzbqB2XWByEHVGvBuZq/IpByEGhSvkiBpN/XQfi9466322OP7cNKEPBeGSGgeLKbE9BeIZB0T17nu+ykRMxAbGkuQCyKSFXGVRYiUaqisLN084iygMLdUa75nf2jpzzLMOe1RvzO6k5SKL2uVCLld9D7U79tO661/+sP/9DZpo2ypn11Aetfs5H77EJd1Ch+yjmmlQDvRPj5IB0qNdcvIwDByo9RroeieSQYkqMmzoXOtio5n7ULWPudP38e8L3OfvDgA7bvwDO8XtA9dwXFREtTxH7xAz/vCDcpkFQTfTkrOuaMxlzrqZYXlX2eyFDtmdojwyhjpMZUO7qUZk6hwx6oe9b8r6ja9HhlH3l2dyt215tvf5W7///44fu+9CfMC+Y21yHVld5b1+xXQbgu2UiGmUsiWJwdIaSMfhcAZI9ApEjxUgeRJ1JBszxUnttsEJ4l3cQ03qaoiCYXIEwgTQDRC/wsrxwfCKQsZLGPSVli/q5IBSVyQmtEJIC6+Pm5fiYtQa1qJYs5RziLffNqugxBlMc+LMc4zkKIjmM1l+zptmRflw3XB22MfWqWF8lxXyvM45LykCADHckHmeEUUwKN1SWgNcz+6BdIz70UmC/trKOOkQtWj9XalrUQPajPanLMcfYBKZR0Xgyjnj07NmlF3kPrqLc+bj3NcevrjFt9d4Ptejdj10pjBKS8rFF5Iu/De2dn7clv3Ws/vueHWHBFrAGLsCD7XR/NFEGaDfp3bWffhuihVmcvTdqzL47b0fMjqFhGLMHalmqryB6zac02R4Q0o/ZNpWe5pbRdt2e7/d7v/u9ODfn4E8+iXvoG+5EflXCTyy4UgaSl62WrhQHPAech6mYW5q29t8+CnCWOHHoZgVTJ36kQSKqdRyApXcojPWUNJ4JIBJKb007zyJ6jhgztd5pvKJQaSynrLczZjeu7be+1G1i72KByHnYAzE8vpBGiKdcqaPc9fsCen1iwMWpeirazt7LnsXC1bqRuquw/3p7q2bhVvtw54LKu9OWRsxVljizhQuzxamzJouSU9V9QylQ8a7OQR7OToy4nSY0CKUi1Opo51kHWpxmLS+cGrbWzydpXNdg1O9fZVjIeW3nz6ELC6gsZsql4OwhNv7IUZanLnCpBPqVkEcfzg9SrmbkwB4l4cXgQ1VPa2iGQGiEZk764PXVxxV6c4Cws6nMK89ypkPjjFF9aAtRbvJHbej1LO88+UMojL8dJxEVRG76yvZRqxnzX+SGV8OXBMzY/MmTrIFKWudeSJdnbRICQQAkJvG3XXlu7cRM5jhtsfPi8TV8+BXF0xvKoqVZQ743NQURxTs9OTcFvtlpT7zrmPsQ4+31Bezdn/yJ5dD4aVgJ+kZoU132u4ixGWdTcEcbWVorTaUtPnrSb++vs5g3tlh47Z8tpSGSIHlkvhiF79dkwwOe4bIHPcGSbjc6iRl6M2tA0czXLfdMMs5SbtfrajN2yu8+u29iJJR7ZeGSV+QJe/hK+xezlYewnZdUHuYUd60yx2b5zYMUOnFmxRb4v+uM8kj1BalIs93RSrZCjpnMswl/qsbLsqM1aNDtn7eRwajwjnWttnDl6gs8xSRS+yzTpiMzTeOh8C0akMtXnkJcIpBJzcv/dVQXS//h0qj6iWoFqBaoVuPoVqBJIV7/G1XeoVqBagWoFXlEFqgTSKypT9UHVClzVClwNAmnzxh7srXrIYaknnH6VRQGfooAOq1bxPd20neQgOVgDIKwWoEedyerq9DrrIWXoevZgH+zhyHVx+TB0igdRpSwCqMjiKQ8wtmnjVgeMS+EwOTntgNc6wLsMnctN8bgtY3VXj9d+UCQNAcvBuIKwi1inhOzY4YP2l5/4lLNXSwB6lADMLqPKCHCtcV5HX3pfgTlJHpMBnPrQr/8f9oFf/pADu9SBL7DaB1qTgEAqACAtQCD99ef+jA7eSWfB4we4XFLIO6C6QCblIckyRyCkCAaX2wPo70BO/ghsz0OkdNGxPtDdRi2KtgYblIcffRLADNUWQeoC2mOAnrfecpO1kq8ge70XXjgOWNWB9Rz5ChA4gsn0fj7AKCm3BHS2tbXbPLUcJmT9LOTNBETIFz73584C7hFIgC987VuAb1i0KEeAmtYCeohAciqY8gx0ah/A1YwUBcq4oUP6X775bRvEZjDG63f2DVgdANf0DOSAxzTY2MyUAx6bASPhYMzH/Z54/llLLqCQYqw6myF4IJmmXjxtI8dP2sH9z1gQpVAQckz2dQXGTQSSOsIrBNIi46V8AWf3ptwaZxMHWMi8yaFuUwZEFuRwqSYGcFzjgLjZ2XmAMfKK1PEO2ARqCIAJdCkwSCA8Nxmsp5MfMK1W4A6gqwgkP2TjUjEB8JahSzuFlSHZI1LY6Alkcfn0WnyJHBG9ptyWjCy0yooRWRW67BtnS+cBlBrnhoYGp9LT+Au4EzGge3JqkyuKnQqwqXfwSDz33Uv4p/u5CCTVZwkFllRNKTrYFXofEjDJfUopIos6AXWaC0HGVgqgZGrezUPh+CJWalFmSQ1QggTzOvP1yiKQFiB5ks7qSITIEgB4JBqw6/futsFLI+RCkbnE8xOA/RHAxyJroSAVm5SDKFY8BZIH42oMpUCqBcQXIdFKB/swuWZS3Ej1UCPbLdm8cV1F1g4rzbs36lPDfej+AgDpHoEk278yKOoK4ylx3vy2d9r/9lu/zbrN2AiqPz916B1Yh7pnLfuQyEP4AYbKX+vlmWQhF5PMKadwYj400dneQae9dBSIM5xYRvlUsgYUsSQOIYPV16XBQTtz7owdO3bMfvDAg8yViFMdLpPh1tvZbO9451udYiXIPuDq5tRCIqVk6yeSTteAmoF9QMSL7ruxqYl5GuU91Yuum/Ns+pQtVLGq0/xxWV0ikMqvqYdeDQLpyb/7I1dzvV9lvYl8DEIQaY4kE4uO1NO1aHxCgK+an8tSX1K0Ru5FKs8g9xCg674G9YIs6PKXRm3+wmVLk/VSRK3gm00BvJJPlmKvhFCsAwyW6slTipRJIc11/V1jz9eK7AfLCq2KEk22UGXeVfo5TxnDIMh+bZk9MQ+YfDmbsgnUElnUHPPd7IttjTbIa41r7QGYF9nbihBcOrf0JTvVgshs7RWyDJTlqCB31kqAa2lmLXXNTlhjbs42Yt9aq/0ENZ9IGClmZnnv8zQ+JJk7QYgj5ax0si+vYY5FUESs1Pvstg++w6IDHeZvQfXGHlsre0wRovlpK6AC+dKffcEuHj/r1lCENdXW0OzsQf0NzFUUVdrXBqeTNoFSIuHjD4pA7WEiARbZ+/pRr4pAaoR0SixOAViTT/iut9gH3vceu3RpyE6eOm9/+3f/hGK2iawwEdAFZ8eo7CsRSCHOnRznQp5rmpqdsdZu8r5EIIlodayM0xc6Mk98zBUFkqPmqSEqUO1U2ja1nkUgCTR3c5r7XXIZWGW1nVRjPK9pedGaZwZtZ38jdq6orTgr0guLKNuaaGIwu8gcWmY+HT53ycZZe6NZmjlK2L2xj7tcQ+3hL8tL8/aKn9xT9RlDe8AVRZLLOPK+RCD5IDZSnE+BKOcoZE8AxdHo+dMokCDVk5CnzCflDc6zDvLcS31HF40U61ATLVgY+7kU20ioBZU1+1sj97WG9b6JMd7M+d4BIbbM6/k44wgudOvIx5pxhC3KZpgaj+mW7SMZS4sodyew1Dx0ZtySzTvt3IKfxpeIq632+RIsrvLI9EdjUbGsk0VnJbtL5J10LsrucplQ7D3iqjGwc6S29vgV7d2opIbPvGjpy5edsijI41uaY7Zr93a76aabyOPqtssXLtrFM8dtBeVNbnaEnpkcNrBN5HQV7cwUZwFE5AqNAnpNPV7zxQ/hrjXhC62gUF5inoYxrZOtcT0Zi9jWUf8iuY8R8o062mWNl7D+1rzdtC5inQH26MkxXjPH57Il9mwIKDUQQLaJn79wecpOXVq02VzI5pbayNKEnGedLctaLrRkfR1+u2UHJJw/5fKaZNcX1PqrpRbYGov8bwhhIcp+UVhC/VSM29m5Hvv+vnGbyXSQ3xTHNpKzWoSybF71WQK7R1kPNjBXIqjlWkrTtjI9ZA1qIuFzRAN5gx07dtl3UFwnIKeKEMM6hyM0tmjvLmB3KiWYdEfKmVTTg169SiBdWYbVb6oVqFagWoHXtQJVAul1LX/1zasVqFagWoGXKlAlkKqzoVqB178CV4NAOnlkn+vMd4AzoIb+q05/dbELjKp0qucAiNXNLvsw2diJkJHN0Qqd157aASAP8NIDTr0QegV75+nslH2XMlgUOl4ANJTFzMzMrLMrmpgbtynIoAWUFjlA5DYs7FpQYkyMjvD3pGVQAqWTC3bpwnkAM5FRKDEgikZQsNQA+gloq9hGiUBawK8feME+9p/+3N5w2x0OYoqQC5AWSChl0WzBFuZnIEWG7E//y8fBo5Sb4ak1lrgX/deFVAvEBESqw2ZPwFYjQdouU4L6yArKkQw8JgDI0wIRFATU2LZ1M2qHYYDwOYvG223Dxo103gIs8R6OH+CdGrGAozUYIMRnBw49h1qkYNds2Wpjly6BO6V5jWuwFwPMwioqz/skxkfs+DNP2R/8+ofca5wZGrbP//O/2rRCwQF9pNYR+PlvEUjwS66jPEVGQ7y9xz71V39Nfj3AOiqW7oHVWArxfBDFBTI/AoBlC1iIOWILJN7HGBWwOLt48hSWSIsASljS0IUf4bqHjh6zB//uS7aM9U8Uu7tgNIxShVB6wLUl3qtCIGk+iKiQgkf5QQLmpTYQgRSDdMrwvgKWlrCJyZLRoOyNGMSR6qtsnSBEZhHASYCbVE1gysw3CEvZFhLOLrBN1+mkOLxmHQCTCKRCjqwGMnD8fggi7qko9QPd6TWA+R74KPAUMhPwzRFIzMuKUsT7fdmCjmsVAC+ySASSgHeRowI7pcBx1mxlFY6A+Aqw6XYKh756QJMLQi+/piOvFEhfJiKTKDmUISNHMOXrFCHUQpAuoGRcFx3fvEwOULQOZU4GMN1ZqZERVWTc6uiSrhHhwdvJ8kh2UkUUNU6BJBKHudwMwdmzqsc2bFpnzx8mcJ1ucwF4Um9JgeXjOkQICdyTNZsIJE/xJeKGseTByu6Ram/16n47e/6CW3dOreSyU7gzWeg5BVpl7LEGg5SeA3zPoRDzqU5XCCQVB9hN78vG8Ksf+g17/wc/iK3cmM2w1g0SsJnMtA3rr2O/iWvorxBIqneK9S11nnKZioUkpIcfEgelh6wOue629ib2IUgNLRbVnq7/BEq2UdbN4OBFe+rpx+3ppw9ATDe6PJQaX8Y2buy3N95+s8v6EWArlZxb39RUQK3Lb6IiIo4EVLucIOortVgsEnUZSM7CT49jLlZqWCHZNbekXe9HdwAAIABJREFU1lKdKnPknW967RVIj3/24458Ua6RrlVfTi3JWtJ8EGkZgChWNpWffa1G33PPemwd194GwdooQoRskgxZKItnh6w4AoExn+ZnAPyQw7Kr8+znIFdZeryKI2c0n30uG8z70lrXvVYUV24tuFXg/dyzctTcKVuTAeCKRF8RUcH1ypawwJpfZmzHAf5PYMuYgMRZ3jBgkz3NdonfLQjIleysTPBpzem5BadmAeRnTxBp4Oa4lJC8Z4j9oI/skx7UDN3kt/hRmNRggyhrsiZUWAgi7DCZOAu8jsjcAPtzNJHEjisM8TBHflzE3vlrP29r9mwxJh9EFyoliAFxG9AglpmbtfGjw/bwtx8CsMeaDrKzHhWu7jVbgMDDzrQEYZcNRi3XutYyQazesIxT7tzCpfO2SAZeW2MHysQmyGMsSDMQHxT61/79L9mWTWtd88Wzzx21r919L8dInLXSiUoJqzgUHg4qZ2yznLn6fgWCdyZBflLPKqshk+n/i0DySCTtS6x1nd9OueHlJHmGdyLjvLmrMdQ+7dk1QjIygEFA9RaUxE3TZBvWZFFLbbU1a1bZqWPHIbjids2eG5w935FDx2z/iTOWRD06T75ZEgKt4BOJKYUYr6eGjfIscXOonJnmREe8h1NZ6s7Kis6X00sil2o4Q5SFtYKVaQmrwhJqHFgsyNCMJabHsatkTHlNnYsJ6jSJReGG7btQijXZTNhnMxvaLNXCjJZClTkSYCyiyaTtaGuxa7s7bRc5as3cc5wLkp2dLPKWUFoqM6skJRKV0nnh42zDu9cyWGj+470/tMFSl+ViA1gokjeJike1E9nuiCHmzLJTGOm40J6lNaT/lhsZyvZ1uu8cn7NCsoBT7hdj3ALJk+OMruV1muIRu3bbFlvHddajxG3ACjSD+uyFI8/bFKpnfX6ZHx3lZ1OWT5BVSe5eHqLx5PC0zaHM6WCOFOamIEAnbUNXm3WT27hqVa/1D3SzVyftxaEROzSYtAVIP39dOy6MfI5T3mGENbo0bq1NSbt2V6PdsrfXumJ8dpkdRKU4C4GUJ/NLOXUlFJA0d3Bvc7NJOwmxdnYEUWO61qZWqBnWdUHOPClApebevrHJrl+Lmrg4aRHO+E6U7nwyJcqRMaxVvSCsatv4rEIjEn9fCjbYYDJu33zovI1OQ0iVGiyHCisPkVj5fLiyzOtzviJgsno+I/SUJiwGkVSP+n0FcjPL54DOXdfYAydftHHU3U1t/dScXDKylGQXm2VOOCJcRGuZQNIR+PTXvnxl36t+U61AtQLVClQr8PpVoEogvX61r75ztQLVClQr8BMVqBJI1QlRrcDrX4GrQSBdOPkMgCJdprKPEQAsAB2wyIXUy8JKHfSAkGmUCupYF3Dhui95TJiuW3WeFwAVBVzpy4Gl6rYvA6Z+wGYRExcAb0UYzM5jacLvU5AlOQCYGYD5Ibp1C/yDXTZhUnjIQi6DhdpAVwf2UnEAKoDIcrB9BkB6AUBvHsWSwFB1AjuwCWAiC6gxnSCvpaHL/uzT/4iiiqwK/r0foXs4Sf6GwNR5Mn8W56dsaviMffbTfwz4IcWMFEhehotykKS8UJepQGIBoXoP5YmoJgmuW2CXvhdYJOC4WEjZ6v42Zz+UQH2UBGzdtHW3q+W6tavoBobkosbqflZeQoH3qcVnP0u984ATynESuLkI+DgwMMC9JbkX8p+mp2yBXIILx47ab/3yB50qqh4C6hOf/2ubBLlIA7pm3H2h+FKIvIiKCqEhhQf3kAE0XoGIWGLc6to7yY1qstvveKv9+m/+tjV2dtnlGYg7wNMwHbezqJ6mFuYATlodgZDBwmf4zFmUZHNW395AXk0jBE3OxlEg3fPpz9OLLABJ2TmQPRp3arkM0SjgXuSEAzNRKGgOCTRzaghnueYBknMAXDV0ZKcgcXyAoSJORBRJSyOlUgGwx6ef8b3mZlDKDyldAHp8WN2hKQDQ9n5e5PUUch0AfBKBtJIj0J2pIcsn5YGo81sEkqcwUo4BajPuO58D+AYs9vKPPCXby780Z/QzvY7qK7JO9xWk5rXMlQrIeYVAYlwcr3Lly4M5Zb3kgFi30BTGre5x4lCw/xI5K1JNGTsrEGbhOsiQFV4fQH+JeSZyaQ6lXAgroRx/j5OPJeheBJuUDY7cEI9GXkohT/ZMHmjd5eCIQPChjOu3rt4OO3f+MsQtaxUfqzDAvIgwJrmX4cP4SJUigsplPDkVDvcJWCtLJqkSN5B99sxzz0IIxpzKZonxCagrntcQ4VckM0uqBoGdu67d7SzTLgwOOwLJM0XzSFT3CEjqAnX4D//pj+zmN74RcmcQ9ZsAuoLF4q22c+etXDsqK7mnuZLl3fXmc55VXA6CdWZqlPVacHZGIOTOZrMFm00ppkQeSB2gutSzdo8eOmhDF8/Zk088aoMXLwJoymKxQBbHgu3Zu4tO/T2OMC4CNlfsCVUHvb/Wl95TBLirtZSXIpDYm1xulMh0xwCKeHaD7amORMs5RaZymzwyUfub5sA7bn/Ta36g/OgTv0+XPWNStq1ze7ks5dhzlDmm65BlnRtvkdhunS5bDDI0BLEcJzNnDnVL4jxjxr4QXshZhP0lrvmi/BWtMXG1kJba92RfJpWXm9LaKyEstOc4W7ryV8Xa0WUWUQtPwemRES8RTJ7FXYg9qFDM8jjPklSWZotc7xDg/jj7zDg1nW9FP7BroxVRIl3EcmtBawf1rJoVHIGg9cceUyOLMObtMnumclvqZdXHtTdxDwMoE2KQ3WnyssKMeSfzuY5xWUOTw7nEgj1N48I8r+GH9KxnPPOXhi3I/SVRnPas67Z3/crP2sYbd9qSFG/MLTUsiJDLArQHOMcaatpt6OBxe/gH99uZYyfIeVv0sqlECKHyWMRiLUSWWaB3i+UjrZD2qJ3U3DB8Ecu1NARSm0cIQebnCwnr7myw3/nd3+B6PAXv33z+n+zoC6cglFdQCPczZz1FpBo79DWH8sfx15BbafaqZvK/pDwSgaSfy47RW4ueAsnlUElp5EhuGgFYq1Iai0xaKRPePmdh5z3CrWKNn9R2zKWQCCTuvXTmGZQ75DWRIfSmN95soxAWRcD/xlYUulzLEQilU5dHLbxqoyUhU8YzAvixCoNUkbpvxVnGlmlGrZXyNKqQ7xXy1RFZP6FO0tKDdOQjiOb4IiT6CjaIE6iPojXK3UINA/nXDKkjIlWWrWn2/lhXr0Wx5G2BhJtuDNn0tf02UrfE2Uu2FO8dkZ0raqUIJFIdZ1U3V9dHs0Q/eUmtcZQ48sikvk3YdLajVovLBpfXdqo4SjwCGfPcKRRjQ2S0dW8jz1GKVGw93acV9gyUXSKQZIum/9WIPIJEYlU5gsTtGW6oeKIINOa/PkNFabIQ2boMoeFHFdNGk8q777rTtu/eyTzlc9vkiBWnJ+300SM2NjLK/a4wFuOWhsAp6TmaGzTvXOB8xznOWtdutQhNKyH272lUSh3kUl6/YbUN9K2ieYdmm8Soda7dYD88eolcMMaqeTU5ZVjEMRlqsMuL+ydsXZ/ZDTd22J4buijBBJdMw0Vm1nKQz2lyJ8PkMBXYg/K5Is0YCZRxSzY8U2unhlN2BkIpWWC9QcTqzFvmnrpaSvbWvX2svxmLcA418hkuVIeCjEaWOpoGalh34Vi3U9P6fOTuQQKNzgbs+z++QL0byDBqsgzbNS/r7Fql7tb+oH2QDwjWW1e0G9p8toFss2ICRePYtL1w9rQdHrpkk1LPo1ge2HItKvE2SHaPmHY2eBBILhuQdSG9bZVAes2PseoLVitQrUC1Aj91BaoE0k9duuoTqxWoVqBagde2AlUC6bWtZ/XVqhX4aSpwNQikc8f2OTJESocS/zAuAp6IjFC3upQoeQEOAi7oJK1VIDWgmgBvgZSxSMyBEgKgHLjLH+cWBvjmwooF2AOqLAC+H3z+kE1NzRCjMQWp4FnASEUwjfpIoGMKSyR3HQD08mmpBQiN8h5hwD4/gLBeB7zagd9ZCKsZQDkREcrvcKQANkoFLGzGF4vW2rvR/vJvvwrQ0OIyOZQRJBBaeJSuJQ0hcvyZx+zuL/8Db5VxndciEAR8yyZOygSRWM62hO+loFG2gq4vSx1isRigBACQAFnqoVSIeIzQeVQPqSSWXyhD6iJN1oX9Xxjf/BDFXY11UQzwqaSMKFQCAjbGJsZtenTatm/aCKiRtxn+LoA1jt3dxPgMnbUBWxgetgw1+sA73mZjo5etlo7uz3wB9Q+qp1kC6dWNLNAloE77lxNI3JOEOTIlSivk3g8hgd2fgJcQgPEtt99uPatXW5TsqybykdAI2XnIosnFhN3+1rdge9RpM5NTdu7oCafIKtZIcYHlEJ3s57Dh+/pf/Z0D2UR6hN04AbLzbiJ6lgGxNDb6Iws7EQ66DtVY86yiyNHvBeKPYqsXQG3SA6gK1UT+FBkr/K6O+VUAYASx5nHe2KjjW7ZofsgFLwNJuVqyrNL4olICJc7Tte8rEiQe9lR0SUDkInXyMV4uVNuBkyjjILlEIFXymfRfB1IC1lW+nI2eu84K6O1ZN1WeIwBdX977CxQXAFj+4nX0Xg5yLRNIFWs8r9OenJdpbPZ4fdnJiZARgbRC7kLAH3WgVz3qwHQ64WyKcnnsBgHARbTJqi1Yx2MAXl9OIC0vzQOmQa6yfoKsGamymloaIGWkGqwFeD7PWkJhVs7oEeFTUSBpjQmgvkIgAXTnlbsE8LoNldzGTevtq1/7miPwpAJzlndSjjjiREojWQx6ANuNb7jJ1Wn/M4e835cJJG+OegSSiMvP/f0/0uW+2i4D3GkuAO+ylppsxzW3skeQB0VNnGMW5KD2i+SicoTIxQHUHR656LrV29pbuKaoNWF/qHXQhOoKqpHOfIYb8LSeeffog9+HTEB9Qnd9CjB43xP77eiJkzaXnbdde3batm1b3fpfgsDQunY2fNyj3isoGzsuQgSSIz+pk34vkF/kqVNgaTSZW7LJdMoVkZ5loL5CIGkNVAikd73lzp/mCPj/fc4P//PvsszZc7kmqZA8a0FIaizZtHdpP9fv8sx7t99Rf6km4uwNS8OTNvX0EVsZRnFE3gnGlHTmo+ABu47IIpP5pAwnqZc0HrIdk/pExIggcc0jrUenWOUqZV93haCQNZlQa6mNqJtHILtZ623KIhj5fVYKVvbQEgOXlN6A+X0ZS67j9QHLD/TZFGTEFGuqdhUES3eXUypOQvgkqXsJEiKIkoHJ7EiPgFQkEKoiN9qY/x1tzdbBeLWwTzXwponLg3bkkR9ZDAJp18AaW93VjeXlgp2cmbbLgMoL1DFPHTLT87Z48bJFtHeh6ti8Y5O97T132Jod7NkA2UX2JmW31UBeivQSrByYZ+6wRpfJ3bl8/hxE0o/t4DPPMxZkg3GuplnDjdhl1bStttqmDhSiyhiC1JgYYd9aspZ4i0dMAuiXUJNs37rGfv03fpUGC1kQhu33P/Ix1H0piA6DQOqDDOW8kl1qjEw56i4CKc99ad8MQa4FIO6VfeSuzw2DR5L/9wSSR1g4BZIef4UM98ZL+2KF1HFWnJxjfinReMVmY46dfs629zU71Vcf512OeSYSKUdjSCMWe4/se5KmB7/tuvUOK8U7bYgYrVwAxSkXV+SA9stDUu9RJpkrxJHs8/T1ksLzJZJfa8prepHSjD1Ra7BWeTxplFpPoroZtmbmVhvn1BLzRWprZSLqT0//AGrmtK3iHKzZ3GsX1kZsok6kEKVT/0waQosGhTrtkZCKjYxJlr04l6OJhINM11ViEOIQP100hwTJgmqDkIrHWiATl+3y/ASNMDTLXIZ46oD0dApPj0QPinQWkcuO52zqdH+QR0oMY+d6We1F6cnGzlPaSu3tGldYQ33tzXbLnmts0+pudzYvcqZ1dbTbqXu/ZScefdRK1F1E++gCTTN8vkpD3iiLTipyEa+LrLv67j5r6BrgpakpZ3cUpV8j6uzVnBdSxfkh4EJsAqv4jPL9A0dtolhnqUiv1ca71V9kseUF29FSsHVdzJHgnO1+42prXEtGWQ32cKjAQox3dox1NMVgM8YiOnM0lSxinTebJosyX2fn+N2Thy/ZfDomjRFzmTWcn7U37ug3XCatpyXAnMpYV1vE6mO1WOaFLYRa0N+ImhtFFh8erTizZPMXl+zxZ6fs8UuonHwQP6qcy/TSycznJFn/qeGCTKW1DTW2I5Kz9c0NqAT5nILNaZb19sV7v2+jIq4hkcJtq6xjYCO1xRIPgl2fU2U5qBXknffe11N3VxVIr/lhVn3BagWqFahW4KeoQJVA+imKVn1KtQLVClQrcDUqUCWQrkZVq69ZrcCrq8DVIJBePPyYU9zU072cTCY8T3lZOwnklRoE8K8GAKbgbHEgdbCMW8C6zKlK9I9yCBSFOQuoEJAv4Ms5OfEPdRE3slQSkDw+MWHDY6M2hBWKLOtcZhGATjqZcaqmJJ3XsoeLk4ek91amjiznhHMGyLfJAWarIz2LWkUYwPTUvLPKq0WVIVKrqJ8DPowsFKxv/bX211+4G1BEwKYs9VAWReh2Bj+RGioPCPTD73zdfnjfPZAjsjJDgSVgmzdW8LSzDFO+Adedg3xQDdR97oB1QGSnKhC4ws8D5NXo+fF6vlfHK225YYiPFRQRa9attTY65lsaARd5zRz5THHyMOYBApe5JwHiu7HQGbk0aFlqv2XDWjv14knPHg2wI0mY+xwdxCGufzf2eEHA1XPkKnz9gfsd+LOENVIO1UAt9mwvJ5Bc57LIHBEf1Ez3nwe8FOhfySRx+Q0C5iDgRNZE6KL2AcJlIMquv/UN1oz6SyD5c4/vIz+CDm664cNkYmUzi47sUpB4FBWQyKsw4GWUjmaNV4nf5blXvae+FrGoi0GIefZvyvTxlD4FyEYfoFgmS66EcrUEQzOO3QCNRUC5LHPDDziUcbZE5BEALgs4W+Z3yteqCaGCccQFdjlSkXE/qkGAMVwEuAtBeMVjAvyw3ZHaTYUACBdJIrwxIIKNa5JCqkIGOUu6CkJaXppLZSJMKhTVU3POIxs9tZIAS33JvsxLoFIvvwd2et95uUAV9dEVSy/3rJLNYpMk4LSxkTwKiLMgxJgPWyfPYk3WccLWFd4OcM79TQJwS1UXJJA8BMAusFekld7KVwKkW0nxeMgCFBdBwHfZ/gUh/TohTpBJ2OOPH2TtNjgCOMuaFeGj+xL4r9o4eLOsMJGiTCih9oFNG9dj9bbR7r77HkA8QDvGkaI7OzwRyyIp6sIsgDLRev3ePS476rEn9rnrq9SmojpZBqxUKPzX7v2uU06MoLQTeSPgN4a14oYNewB7UcJRDxFsvlov30X2Ryusaym4FhfZA8iHaUKVF61vcaBrFJI2RJ0aIHRXAEwjrGc/9/HCM0/YNAqPVd0t2FhOWbyuyWq47n/4+petf/0acsd4viQMzAvNM6k6NL4aA+W11WjuMD8d+cF4uQwkbJXqAe01N12uT1lVE2CPcHlVzvZL2VyeJZ7GzZHdkDE/9/a7Xt3m/woeLQIpGIZEUY4W9631pr05y/x3uW36HdeeFUHOeNeyJ8SkeMsu2/jzx23huZPWyPf1/ExB80GyhSJsamHWluy6NGfSgOe6/zCKG1nYifCoA/gWje6AfEcOCQYvE4X6u8hTqY9EMpXr5Nec1Q9UFLdCUDwy2ZdQGeRA7Ccgf5oBrXvf9EY7yrR64PSLNgM5tIRV1xTKohWaCvrIsBEpMorSDXyXpgcIU5GaUtICBm/o77JbbthtG7G9i9CIIKu98aFB8olO2jSZMOcPHrQuzrHVLc3WRe6bFLAJ9uUGnjPOYXEeNdbFU6ctNTFN/luja2TYtXur3fHW2613fT/+kDFuSKwFikEpFCLYhAHWtzR1SlpIVwUKD5R1937zB6yDZ1CWov6D6KrhjOvbfI0VA6iM2OPSqN4isoREdVvDXIqjMBHhxyWzJlFKXL/NfvGDP49yY9oR2b//+x9HUUvdWccdnT1YlM06YF4EkoDtFHZ9ygKUiqiFRoCC7AVlu1hWTPwEgVQmdEVquMydMsH03xJIbo/T5wGp0Nz4KiOLxgs1UgCqA8NbfHEM5Qq2Xyksyk6dsHmdtezv29dvQJG7ye657/s2jv3k7j23WW1Lr41A0qT9qHKXqZ32eH1WKBMs3nT3SHaPONIM8eaY+2ziiai4Jj3Bm2t1nEWyLI2Si5bKJezy8AU7e/KodWKfGuK8ijOPpaosan/jvEqT0Sh16q6911tNd9RWNjeSS5XkTIuwx9fbmctjdgnlTrSt02VXuZw9CNicU4ZxbuhzAO8fYdsIO4aNRg1qtJT3rgn2xGrTfuuYhcBfjvG+st/zqHStD8W6Sdklwl1fGgNnLco5rHntfub2EI9gdJlaNBr0r1ptN+253trIiTz67FO2bW0v5D6EJJ8zplBXPv7PX7a5s2c5K9POCneWe59GFZ2mWSLFfqCGkjAWiTvecLM1d/fYMJa7Gda6bGZTw+ctOnnONrZK+V1rb3nTbdgPN9sBshDPTE5aMtxq5zJkIQUaLMqZuLGlzm7vhkhNXLTnzxyx1dd3kxG2g2uhMceHEo6cw2CefXMubdnFnCPAtF/WQFovZCCkaV2ZIwfp4WcGIZJYC8uolIOc9RCnYZpAbtu7BVvfdiz4llCQKXuPLYw9XoujqPON9WQZSXQZ88dH7eDJhN17eclmQp18ZmRecS7rs5D2XBGDGDlaQ23BdvaydjLjVkeNJidQ7GrCs68dOXvBjgzPWIq9LhNqhKhebQ0d3aidsEZlvkvJ59aIy1byvqoE0is4nKoPqVagWoFqBf4nVKBKIP1PKHL1LaoVqFagWoFXUoEqgfRKqlR9TLUCV7cCV4NAOvH8j5z9lLyapABw2TCyTBHopM5NACKnUJAyAVBUMI6yS/R3AelLZBtcAYXpOHZ+8w4w9Gqhv3vKnQxdp0mXiyIV0jRqpBRg0uJC0v3JAyzI5kZAvV5XYLnA/CBd38pgkRKkIMsxQGeRSDNz5CNJFQWQrc76DERFdqnWZrK1dsudP28f/dh/gQiiH5zXVX5LCCWGVBsZwLp58hC+f89Xbf/jDwEqorACWRCIo/tV0HqNAKkyaCWww9nioFySwkq2YRWA2CmQIHoMuxwcwVxOjWyr6iL47+OdHyEEvQ7QMQagtX39epcvNUMeQRDf/jAdtCLVlB0SkvKD68iRcRPHGmegb8AWCPZWJsA5/Pg30iG9ZeM6e2r/Pnt43+M2Sy0zXF8lQD4kBZKzYPNs+Ly6ewSSgGPZCAnMVpe2px4p20fJagvQX3ZUaHocgJXjORnZi4kZEOmDmsrlnDDmmh+y39P/HHwCktLYSJA14J8IpFoREAB0IpAqoHoyhQ0WdQgpAwmAuJLNo1yWghQ1ZBUFqaMPa58GuuXXotpa1ancBbqkISXOoIg4d3nYenr6nCoOuMip1ESyqHvcR5ZJnuuqkc2YLNggC0REEHpCpknE1XwaMDfprOq8Omls/cpX4f4yKJoE8Ffq59QuZdWRfl8hfGRbpi/h3U75xjVIIeb4I9aIwFqXtSRFBioBlw8iUFZqJr4Xuar3yANYaj3oWl1GFKCwiNZO7nmUfBMRSAIvpSzT63j5XBCbyvWgw31xcYE6KlMC46xoI6A+6jjA7hBrp8Q957OQI1GstyBWRSMGkIY0kl3VSBh8vKHVHnpoP+SCcnskQFGGiYgN5omsrLgZjyD1bK3UGS+lkHQV7RAsIkQfewzCmd81QPSJfBPYqv0hLGs/Z2HnqcrWrVtnHag69j/znHvNAotPILdIIJcNRKHrWAd3f/vb7Aspm54BnMRmqgZCt7Wl21rb1kMkdTE+AK6AeREpqESEkmW2zMWnIVznF/BGgixrp3aNzTwWQLKGfSNeD1CM1WJQxBt7Uhyg8dC+H9vw+ROoUMJ29Pnn7I7b72SeL9kIpF1eECNrWESZblz7QK0sj7hG7XVSDfmVXSKC9AqhWOuIpng85p5XIUbcJOF5LlNLijeRI+XnyJbKqfD48563v+s1Pywe+M+/465J9dJ7ap45+zoBnyKJyUxJsWbcYyBjwpAQYZQAE8fP2tzpC6gPilYPqRRmnwgDqEYhhkJlUkx49opUmcqM42dSdwkAD/N9uMTeU1YWiYCvEcLKupOFoLMv5DGyPGUieEBueR3JhkvKJeXX6DFZAPppRiPZ4Lf2a7dZ2+03IT/oNgPALUAaP/DcQXvkBTJdAJd9kKLat9BiWCPzOYG115zGT+pXrjEOEfXut73Z1vX3MK+mIbwAk1kn48NDZGglrJa5O3biRauTVSuqy24yYWpE5nBjMcD4JRQrjz34hE2NTdoMJEIvhHote83evTvs1pv2khnTbbUoQDS+QvZLzP9sbQyLUFQRIlfnp82w/zp78oR955sP2MFjZ1F91NgMTFdL/xrrXbOFPVZ5LihiUMFKpcrguDqKQJLCLszZV4DQ+KVfeLfdeNN1bg8ZHByyP/zDP+bnyl+rs57efncuqoGjs7MTYgnSAPIojZI4IHUoarySmg24TinoftJeszwFZUVXQcN1dkhd4QnGXnq8AHPtW5zFDYD3PkiUevatGETi9NiE9bHHhBYn7dZrd1iMM/L+++9jTY/b2v4+27NjO2u0zf7sc5+1ZerU3tkHKdNreUjf8RT7t589BHI7rVw/mhE8stWzbNP+7TUfVHKXxB6xz5YJJE9H5e1X2sQikKQirUgoYi8o2enjRy1FE0YNSqJW6lqC7FrkfBIZlKURpotxXbdhnUWwrrvl+lVMw7xNoiI+MjJhRyGYjvJ5ZQWiMtrVaW3d3W4dubwvqe40n1kvAUikEOdfMcTnHBooQuwVy5C2tcuoZkpR65yOYJmICkykG00gec7jgD5P8TztZSJmtWeK9NSg4YATAAAgAElEQVQeI1Wpzl9ZkNJ5wplXtP7ebtt5zTasSHuw8E3Z8ePHbQh1WymftN/+X38F0jLmiPwnHnzQ9n/7exDAWALToDJJBtYC+9EM30sR2cM9rF09YO95789ZrIlmDdbgKdb/oWMnjdMUqz/21LFz1s11wl3atjWr3RoaGblkY7PjVkAx9/Qk+0TPgPlySXvT9jXWmR63RexEx8k5SkXz1r8Xm9x377CGeAYSa9JZCOqzB0wpn9P47EIDjfYm5R0WaRBJ4DV35GLKHj1B00i0FUU26iayqxJkSPlKadtz62YUor3WENE5yhpnzi1hcye1Itu/1SQgcif5AHb/Rbv/4eP2BBaoQ/WdkGJYc3JGZvmMobNQB1uIzwZ9jNMNa7HzTc2Q8XiUda0szbjb82OQhd997Cl7gfFfYF4WwnHrxgo51kIDhtTjsnWFwCpovysr1x//yj+/5nt59QWrFahWoFqBagVefQWqBNKrr1n1GdUKVCtQrcBVqUCVQLoqZa2+aLUCr6oCV4NAOn7oYcAZ9cOCyygLSV2/Imz4h7KAVFkRSYmy7Gy7PG9+qTIcIABQ5pQmZcC9VCaQBHw4EqbccV4E1BfAJcVRErBY4JgClZWDdAl7oPkyGeSXOoV/zEtx5PJlBADrxQAGBTgvARCJQEqhCpiYw4qOTmtlEynvRWDO9HzBkisN9psf+X/s9jvfzZ2QLSHLFhE/gDJSIc0AGCfmJu07d3/Fnn/2SQCYeUcgOWMfl/2i2wGgKoNYFSWNgG+BWrWAci4vRuoTkTYArbLZi8UAVSGLpmfIC4JUWUEV1A7o1Nvdas2QQnEps7hOKUt0DyEAcXUxD56/gJIkgI1Xp01hYdRG/lAQwDoxo47drB1DGXD50kVXkxlCwRcIeF9GXbIk6zzeP0d498sJpIpFmnf9nl2Uxq9iwSYyTQSSswmSzRl1lnIoSH31u0KZQBK4LuA5ColRC5AcRP6lvxcBZ/OAiXmn1PFZPWCN8nHqZfMFGizCrgi46N6T+5VdTR3smh/CSGMk8C8AGCglUi6bAB+jY9xlJKF0YH5tACjbAvmgGTkCoXJ6mLBtCKTt23ZgQ9VirVgFaU4Wl6hHcsHOX7pgWa6pCBgn4FQEC7grHcshwETRTdjEoeRKYOHjKZAgzKQ0cuRa0dkxCuR26iMRS7ImckScB2JWyCRl/uhnAiw1J2ThFAaIB8Nyc1QKKFnQFQAHKwRJUF3SUhcAEKrsIozUEa6snkWudYk6pSFNNP5rVm/gXoZ4vzpEYQ2OQHLrrYTyA6R+pSQlHFaPrJ9leTlCuNWFyYMJSgEDoMmlFQgEX1meh4Bsd4qLxcSsI2Jj8ajL62lr77Xnj1ywSewftXY1p0UQe4o1775VH0f+So0gUhUgU+CmCKS1a9e6DCTN2zqp5Fh73nWyNpVRxTwqom4RIXbLLbe49X7o8BFA0XI2jQBKnutypfi+AbunL335K9hKzqMsmrF0JgFRU4LoaiGXZANWjr0ylQQM5/3IwJDqUcSZpl6OzvGpiVGnWOpfvYbfodgCW/SAZWW38T1gIbAu5FbJ9v34PnJwGPPMHERlBHw/IREdNmSAgRTPkUAVKylngeYRjc6cTiqiMqEk4lT10rXUAdjWy5ZSoHJZWaN3dyoJZ2PnETkivyuRLW6eUaf3vet9r2rvfyUPfvhPP+KB2jy4YimqN/aUdcxp5rbsN1Nkn8RQccXJ0Bk7fMrSZ4ctBPkWgNwIASiLQJJtV5QaSFnkcsFEILBfFLUXM5nZ6ngsWK4jkGQfxj6DSikk4kz5SLyO3lvrRueDYx1Z91KRuow8KZREHPGaqqlEG7OyEET5EN7Qa907N1vd5nWiMCEXgigusTBtbLYHjzxnB1BhznGmlHjfmD9svfVNDhweQVmaEXFch1Jo63rr6WpG2eOHbFxw2Wk6SrRX1TF2zahEB4+etPlhlG/JOWuFQGps77AYFmDMDHsBe8Ohs+PEyUxCRGNVyOuEQ0Vbv6bP3njTTdbbB6Gt/CPmSjgaQuFYsnnmahhbrUZsQUUgFcaH7OKZ0/bQD/fZkwePQXBhSQq50EqeTEfvGtSaXjbcMsRwLZN6Ceu5ILWPsK+IhA9DfOYLi/bBD7zL9t5wndurn3/+qH3yk39JOVH9QUj1klMjm0WtNVkq6myWwiSn/EII2gDqvhVZgDqrNy8D6b/7upJZVbGG8yzjfoJEYvy1rwYgNErYuflRiPloZIjKwhFiP8o41rJ+m1lbvWTrnTp+zK7bvZ1x2GD93e02Mj5in/j0p+EQlm2Ava4Z67S6NtRTZGxNoXrLsu+l2dNK7BUVpVplT64QsPrMIYJfe4fX4CETRO+GHNHPa8t61kfw2RLXxw9s6MJpmzh3wWKc/1LSOeWzzicRYZwlG9ajEiY3bSBeY29dE0OJhgoH29Tn+Xzyxw88YCc4WxbJkIoPDFgL80MqFBGjbj9Qw4KUnxTKRx1SkE8ipmohheZRuHVACG2JdltzEh+2JHuGyC01OEC41zKnVyA0ZYFah3IsyxyNcQ7oSyoh2dw20WSyYU2/bV63xlogfy9fvmwvnjtrQ5CaWjNh1lYEwvMD73qr9Xa0uizKL/zlX9nYybOWo+GFI5I5WmuD7K9h1s6undeixttgwxfO2Yd/57fcWpgen2COnrNzF/gcxpmU5LEXjhyAgCIbDNVNL+rOtayJZlnmLkzZMETcvceHrX/rFlvXHrVreiBMmedSGs8EWrAlXLCahqS9/ed22+4dqJgCs5yNjAVElsZPisgV1r9UzcojKhZEbMZsKhe1+58bt1psh9904yaLsVcXIFST2UULN9daQ2ud9fW2uFyzGj6vssGgZuLz6hRE4Vk2oqOoV/fN2LNnpuzgql672MycW0K9Sp6gsgGlTNZnoyjnaHNq0tY1slb5+ejgOeuH5GyjPi2owxchuU7ymeObDz9lKdT2M3xsiLX1WR9rNoTiWvtXSZbI+iSsuch8euKr//JKtufqY6oVqFagWoFqBa5yBaoE0lUucPXlqxWoVqBagVdagSqB9EorVX1ctQJXrwJXhUA6LAWSwpuF7NHOiY++1EgikwQaCuAQ8C08UIC2rxykLesYl5cgoBnwyAE4kE4uA0PchHMnAnx29k5SwUiZgg0d/3VAusAB/hzDImhqBoB/MeVZf0kBASofBPiQ7RcxNlhQYdej91WgOWDNIsDD8Oyce34cGy/Pag4rMwC86cWg/cc/+nO79Wfe7n4vAFzkkzpMZUc3vziLRVrKvvWNu+2JH/0AUInrR33wcgLJ9V6/jIAR0C4yxKkKyhZ2Qg9EZMjGxQcREQJcbAH8lJKqh3wLUkYcWBuu89tmAqnzhHGXALh6ugdslI7tAFkMwk9zkGiFfMraOuLY/hzBFQn7O7JHSsWAzU4lyHPpsB9gWTdLbhMD5YCqAoCfFB0iAYrYdAmQd6B8RfYleKliTcZ9uPFjbF12z8sIJIFw4XJWSg31rigsBPLr9UUYSZ0WkEWVyy+RSg1AF9A0o5B6nl8XjjnbwTg2X8ppEJgoYsY9zmVIkUsE0C4CqXKNIixl/yPQbCk9DwgpcA8yhtdbT0f4js3kDqBGGpmawhbnnB1GhbVz5zXUcb0N0MkusitCeHYKUPhb991HrgYAJOVYYA6JmJQNY1dbk1PfaMxmURwsoLZYAfTzUTORA7IGWmZ+qmPc5SI50vOl/4q0fLkCqbKqHQirtcIYNDc1uFwMZ2PF64psEKAoKybNuRDgXhACJw/QqteWEmCervcCcxhdHNcKuAbIGI7U2jXbd9uJ02cZK54HMWTkFSnzQoSKr6ZgabqlZRGnsVGWSriO8HBsEkuokZwiS0A7nfckjtnWTavl5wXxeN4asDVShlEcJUIrgO2FwTk7/MJp1EvkSzmVmUhGzyzKEahSkKgYZQJJloT6q4iSnp4ee/7wC6jSNJaMqdQCsv7RupVuEcLGx/OCEAVvfvObXZbXN75+j6t5DSo1fS2Xs6S0mFsBJv/1a1+1yalx8rYmAMTTzqYxWt9szS3rIGJXAc632NTcPHMo4LLIcgCQIhdzAOaXLp6mFouOXCytQGBiw6jO8DTru6ERVWJ60Vh+Lgvr8IFHLINCQtaGJXW/Q9LJMlNg8orIEY2hckZ0LyKUKhZSEJsOqNac0Rg6yzW4EOV+oTqoB2T0CCRPiek93wO43V5ZVlJo3xAJX/n9B977i6/5QfHQH3/YI2n5quy3msMi8ytjGxQZRo0iqDOTL6IqOPKi1ScKFiZDLiA3NsZRtlx1PC7MPUth5wH5nuqjxLhp7Yb4vSOQeC8RSGoe0KZfUfi5TCzWiMvK0RMlavVgV+kwyIBDccSlJgH7iUKxBcq8iEXmCmB+I4BuP8D+KtQWaVQO2rcXmFuB1jY7PDVtj0Ioz6MmFLFUUq6KCDvGsB6QPYF9ZWu4hPKl3XrJhunobLUxiFmRZj6uvQdyQ0qDgZ5VgMeX7TKAvA9Qvx4FxwA5X02tLW7dnEKddP74JY5DLMogxyOwJ9nkhG2D1Nq+bQvzs80iXI8KVAdpwAFg86zZRWrb38f6wzpz6vRxXuOUHT9xHmusSzaYzKHQIKsLNWq0qQt+Q2vcs4z0S7k5O29N/F4El+651g8ZBOH5a7/6ftuzd5cjLR988GH70pe+wX4uVZ/PurkP/XwWG78wCqoQhFGCJgOdySH25SUdxuy93syrEEQ/OfWc4sid59789TsVa9nOTj9irB3NJxtT1kigkLR2KQJTNIFADEhNmqcpJMC9TwxBJlDrZkiRt996k9115+3UNOYUM1/+6t3Y6+Wwg+t35HN3P7ZrKERGsFcbplkig4KrWINS1X3GEFHL3HHzGWJatmfK3ZJqVruNyH32GjUD6EvzLUzTRgqVc4ScHGXcScUyOz5sZ4+/4CxpA7KcZc4oEy8BwbJh8ybbunGDI0tvWtNpdw5EMMHNWbYmaidROf/eN75mydV9NtuCvSUKq1i8kTONzzBaUxD0IpCUXuRs9zg/tfZkRVhAHTn57GHbwqG0sWEVpBLKpZV6TxUmNTRngtRbNVyHj88edShGlSfmJ8tKzQDoOG03JOXu665DsTyDCvmU6d9gUg9mpCpEzat6BGgu2Lxmlb3t5r1c94oNXx6xz/7ZJ62ec6fI56Ese1INpNUZlDx+zuc05Hs9DTB11Ozandvt43/wezYzNmTf+9Y3rA2StMTYZLGcO8f8LzAfw5wFrcynASweOzjrdI6NQbD8CMJ507bNdtuWLqwLi7YwPodNXsDOLNfbvIhlX9baW7P2gfdutjW7m620eIFxpsjUvsB11XAGLE7PMn+wpAvVo4xEsb0Ss2OXUM5Bgl2/pZPPfdhsSpXHZ56CmlwgJmWl7PZp7ltzwRJU/8S0Je+/YMn94xYc9NlkNmAXWPtnUL8ehlie5ozyQwKGpIBE6ddIvbtLCVvf1uDsbZ964lHU4QO2g/uJckZdHpqgoSBkz54btGfZNzJY5aZRSYUglzZt3o6qj3OFvU5Wdi7njnF7AhvU6le1AtUKVCtQrcDrX4EqgfT6j0H1CqoVqFagWgFXgSqBVJ0I1Qq8/hW4GgTSi8cec2D3CuDaCuCIgBfZP5WkQCr79UtNUnJZAwDM/CNbSiHZocgWTUCP/OAFFgqQl+WM/pEvskFWL8pTqmTGCPz2QHmfy/9JAFacgCAYn56zmdkFB+YLYBSI7fIGeB0BLX7IjIgC7UUgcR0ikIawllnEDiWC9Y0AtALXPTq5CIjcaZ/5qy/Z6g2bXR7TEgqQEiB5LApgALgkK6MXT75gd3/tK3b0yCEIFXUUA8pw7QIoBPAILHVvJuwMUG12dtaBaHofZ7ikXChqpoe5LBFAtZbmoLNMy6C4aQZYLNLhL2s92Yn193Ta4OkzLotkLaHM44AnIpBm5mboxKXDVpktTRjVAKB3ANY0N7RRo7CdOz9MTXy2DxuwrDr/ZUtWzlYBL3N1lIJG11UhZyp2ggLUROTo76q7R+RJUeMJApzaRgQSQKxTLfDaTqUgwkkgFd3RIpAq1m5+gcTOTkgGhygG4BydigBQqI0u5YZY3CnX3HNFHAISSakiBVKITmeFvGs8pE7R+6l2aci8grqj+XtTrJFM+hpb095qW8ik6caOKQFg9fTR4/bMkcN23d7dzjpqHZkePuZmPcBjmnv6r3/zV5bkvTIA4osCwLA1FJjd2dwk7MmRV7MAmvN0ugM3uuvV+9eWs7HS+YwDgXVd3r2Wu9kdCeZZk+mP5q0jRytEC4TA+oE+qwXYXmF+udwKxkT1kRqgDpudEBdQx+sqW6cBdUAWcPDE2fMWb+sC2A3YGGBrLcxcCELmuuv22PFT57CFo1Pd5TuJuND8ouZkG2XS5IZBiInAYpYCLgMOM8d8gMZuTXFtQex9wMFt5/b1ECwJO3vmlCOC4wDrzW0oLJq7yWEpQSCddXZWIpBEsDpbJs2ncg6Sq4PDkplDqH9knSUiYSs5XAdkSQcYq7F0mVqQDKpTCAC1IGWCBIPc7y/90i+5+f9P//RFzzpLWhaep6+cs56scdf01a9+2canRuiEH3fKtUgUO6GGdsDaAXInui3a3OP2CbQpznrNB2Gge02h8Lhw5iT7TNLVzkc9VlCj6J6U8dNEPk0SgrLE+DSgXnoau8pSIcF4kKPGmmtt6nakcwby1jPrciFS/NfrVFemlVv/XLez5eReBV27+aDkKYhX1aAZK78KgVTZL15+UlRs69ycZ+wcSc66e//P/sJrfqDIws7bm1jHrNXKfqt70s9kc5hD5dJBJ33q8rhdPnDUIsmiNSFVWF6EsGD8ZSmnURLRJJJIZK0TIDkVFXsi919bJpCktNA60uO11we1hyjaSOC/9n/+aN8Q+SyUndYBfifQvcYWGYdZCJJ5lAYp7EVTqHj8KDbTAouxjWolE2wzf4+xN2qME2SvpVhjMwC4D6PAmIAsKAYjzF3ZrCqbB3AcxWEbWXTNNWn2j7htu2GHs05LzabsRw8+5Ma7B2BZFmO7d+y0FISziA2dCQEmxrW33IwtaspGUY/kUVRMDE7wurX23IHnsPFiviQmbduW9daH+khWpm3YauqsCnD2rLAHB7E6m0FZ0Qq5lJgYt4kTxx1JNTWTscs0SZycxLYVVVDtAIRCMEbeERabWJ1q7y6RLQW7Yo2smVpl7kmREiVvhxyl3/7Nf2fbt29x8+yb93zXvvu9H1kiIdvURmtqaYVkjUJGo/BgeOKo+mZRYSKHtQgEbp7aSB2pNa45/G99OX6P/6sIkQI6zwW468spxDwFGhMKYpH5Elyx/vYGrj9rRw8ddOOcY40ODV6yxnpIXmqwde1qW4/F33vvugP1Ro898+yz9vBDj0Ji8BoocmUNuQFVR0MHVmMQIucZoyGWYmZF1o/MKPYgp+YU4anrLxPPNSJmpeqr5DFpzorc5LGyhJMKMo8drIjidvb+scvn7dFHfuyaOeo5o0S2p6SEhvC66ZabrBNyKA4PcefOdXZdnGaC3JzlQy325Pi0feyB+6ywZaPlITRzEBhSO0tBRD+Fs4nkUtnHpT7VNevzCepJ5kGY88l/5oLdBDMazfhtsABZr8w1HhuBXC+hJI6u5O26dX22ZXO/y3dLLMxB3IYsGm+xQFOrzaIsPnzijF2AxNBnEjWw6Hwp6Nxm7q0w3+k+sWu3rrU3X7fT/HwOOIsN5ROPPc7njDm3l65QlySk1TnlTs4n+ZwQYw2QC0dd4pDfN1673X7lF95rjz38A8tA4kdZz/pcNsjnsTnIqiAE2UBnuw2ghArx5moaODMyZoeGxu2GPbvsV956LQRyyS6Npe34eNLO+6KMH6pALCb9hSG7ZnOd3fKmdda7GxvKQAZbXzXicHZDxq5wBuQhDQM+iD1IJAu30ABEPiTzuDOmQDPmcICGJtYmD+APim0pt2k0KeYWyW/j5yOM174LNvLNI1ZzJm+xZL2h27MhyM1zvZ22v6/bLuozk/YszoUQzRqFiSFrKi3aVohBNTYcevZpa0etfNOua6yJfVF2msqvnOTzz2fI++OTGmQ3KmzUWGr+aenqQS2HOkpEuxp4eN193/zqa76XV1+wWoFqBaoVqFbg1VegSiC9+ppVn1GtQLUC1QpclQpUCaSrUtbqi1Yr8KoqcDUIpPMnn3aEyTKgx3JBllYiGzwCyVnRAS4pK0UEkiClAF3+tQJ4BIbKBkx5OPyDWuHIsroScCjs2YGqvIZIDo94Ef7EazsyCuwDNZLsvE4COo1Nzdrk5JRTDMmTn3+zOyBIKghHIPH+UiBJ8qTslqSyLGRLBoFUrw5RiIYSIMzkPB76/g77zF/8PZkRN9v4+ChZDN+2H3z/u7Z351579zveToZKyp57dr+dIWT6wiBAIYCQy+dQZ73ey7t6z8oPsEYg8TjgtsAfB/Tp8hzAXlZqcL8RBbr3NtGJDWmi8HIes6QMEQE1gNdr+wBGlbWC5V4eD5Sh0UnrWNWDtdoc4GrJVvV0EBAdsJ6OFuzuYo5AmF7I2Q8fO0D4NWHuI7w/AP2yGyfAMifx8kNWMU4CMuiGDgKyvKRA8urvqQ/UvZ13tXfZVuUvkUgiQ+og4ASqrWCXVJJSARRR1mqy13FjKbsYF/TjgdIiSATILCns2+lOfNjutTmbJxFIIqpEXLlOasZYNoNRgLswiqKgslcEpENMinBMAZoVUhg/8b4t8WbGOmDrUaVsoSO4H5A2jS3a/Y/vs32HDtnOXVvt3W+/A+CHjntnAVSLnV/G/uTzf205riWVZfxnUXlh76bcnpbGuNVHUOYAgs2h/prHegfYn/cGsKJjXrlOy4A/i1ihKdvLZdMAVsvC0H2Vc20qhFKeWquGQlk1D5RPtHfXduuE8KjjeTUQU1lqtggoPYVySkqyGKB4PcCjrKdqmEcnIY/2P3+aTIV+m03nbY5sphAKDHXVX7N9l12ggzyLrZi/lm5rAWu8bgkCVASSn47sDAojzdAgmS+lEuofHhOON7jxcGRtdg5CKIFlFOor1mQOQqcORY9WqSclIYejFLMxiNY8yjBlF0mt5cLBGVfHEUuhpVrICkp5QIB2mj9aD3fddZc99viT3nVDXPkBVAXgS5UiQFdEaBb1gzKTPvWpT9kBQOPvfvd7WPRFnDJPa0YkipSIykNSrsk/fuHz7r5E7mreSN1UF22GPIKcq+twBJIP0jqdS7j7rKPObCJYPI7b8KUzgLYZ27FjF+/RChnEHiNlAuRzfayObndel+uprSnas/sfYc6IaEDJwPAuFyARZeOHAs6zrtNKUtj6SwoiTYOaMpHnbOzK6h6n5BMJyfW3tLZ7e11ZmSQ1U0WJVLFA1GMrBFKF4Hnvu197AunHf/KRK+veqQ7LBKgUf7KMDJB7FGL/KU7M2AjWdaXJBWtiDtWwRlmZbr8IsF87UkjWWuy5IQoiIYDIZhGlqp1UH/q9bOq0XIDO3XM1z50qVXuPFGxSIen5TjEiW7+AZfhdAlVdgv1mNoalW5wxIJdqGRIkz565rPwX5gmTxDbR9d8Tr2P88k5NForEzcj8uX9qzk5jSVnA9kzqGtlTBSAMwlLMsgbu2LnWVvc1WtfmAbKKeu3koRftO9/5HvZTJaeia0aNuufa69nv/PbEvqexJmuE9G+2a66/1i6eP0ueCypV1EL1WE0mpuft0fsfsnWA0TGUHfXROmvCzrGW9Rytb3BnmxSUImqiUkey7iNc5yUaBlLDwy6Daj65ZOOJtJ2fnLU5zpgEAHeKeeUvYVWJckP7STGdwlILw0aRf6yD2dkpyK4WCFW/feTDH7JOmhCygPrf+Pq99uBDT9ro6Kyt6lvrzuMY6kIRIsojjEEaTaO41L4daZZdqkcgyTbNX7ZlrOQdVezsPKs62XK5Xd6RcVJo6ksEaAnFlh4R4Ge1WIC1QCDFkKvB+9nBA/tpYpB9ZZA8tzm3jmOs9y6Uj9u6Wu36nVts9427Udeetod/tI8zgTOESRSkDh1NTQDxcF1t7TaDFWaqrs2mUcmIKFEeVVH7mtgaKZIqGU1ae+4PzQ2ipaU+47r83F9Q85e55Q/5rAPFUA1n8djli3bk6FHOU7KMtHeUc5ViEF1ve+vt5oP46mLOvXFTr22IYBMK+bEYiNt9ZwftkwcPWGL1ait091hR2Yf6mCCiPhJinJVpJCWpMowgtl23Ag0Z3E879dyYyNq7CvW2NJWzx6fztghJ4mqanLXVkRrbi2Xtls4YhDZNFn7OZs7GTDGMnd+KnRqZseNDY5AhnOl1MT6zsG9BnNSy3y6yLpLYG8ZQo9ahVdoJOfcz117D3ER7ijooADF07uwpK5Iv2MRcnJ2esSf37bf9zx5VBBF7apzGlXnmNmcTVo+7IUTf88432+nDh2zm4kU35lMoocbVNMPYt3Jd6+IRWw3RNzmTsFMXUfNxz7/4/nfYzVvaXLPEwYsJyFFUguT36cxY3cTnptI85xEZRuGi7fqZXbbnTdehiMPqMT+N2o4MMuaQsiNLNH5YCXIt3svbiYyXPhEytQSBtCJSFPs71leRzwJa67WcYRxeZhN8lnwMK8vHzlnxuTFrWoxaMMM+wrk4w750uavNnsEK8zj5k0kOdc3rKHUbPnPMZkfOc74xjtxbmLo18fs9NEfU87M1qOOCKOEmOEy+e/A5Ozw0agmaeAhTIsuyxfo3bjIfn2WK2nO0Z/K6T3zzK1c+V1W/qVagWoFqBaoVeP0qUCWQXr/aV9+5WoFqBaoV+IkKVAmk6oSoVuD1r8DVIJAuntzvOsuX+Qe68lpAoRyB5HKHlO1SNr9xbldq0hdgJzsY5Xso40LZDRBFyj6pAOyehZNHNPgADgXiV0LdpUxxKhfATSkyzhJwPTY1Y5MT03RVJ5xixcuQUbM7XaPgMgJewiI5pHpSrg5WcNNzCQLDAYIH4icAACAASURBVEygAmRJk/MDSseabWHGZ5s37bQd27c7S7izZ15A8ZCyVdh33bDrOrJxAGIADU6TA/DskSN0EddBzChLwcvmEbEhBY3ruwbMk0WV9j/P3kykg5d/IjWCRyTpuxwZBHG6i/HYh1goAD5kBMry+7WrOqypvs4i3JBA8xmyVy6MjFgtANYIXepxOs43QIq0RSCQsF1TLkOOulyaTtnXv/8jG5rPYt+EDRc2ZOrGdqCeFBFYlxWwpZMC6d8mkDywS8BfxTbQZdowXupM1pezsCPvQbaBPsAvZbU4RYqIQIBPB4CrsxqCQ0CJU7pAYHlPB1hkPFYAJVvIbWrBhsa9lyMJscCDoBCBlKEW0QbIHEBbATZXSC5qLAKpSGaCrHKaIg2uy3kbncG7sLDrxb5qFqXIQ089Y4/tfw6rphZ733veYXs2bbRO7HQ0HxLc+8c/+QlLMWZFMkFGRqedDZNIwAbqJWs43es84GqCnI1lAdOOQAIYdwTSMhkL2AjpOWWQXzyL5m6tVDeOWPJUWWmyh2RlKKLUI5BCdsetb7B6yJ16PUmZThBIWSx4xkcBtFD9SIEUQxXR3tnhLJtOnL9kTz1/zG5/+7vta9/6vlNH1aDW0VxbhZ3T9Pyis7ATWKj2dr1PgYyoGpLC4zE/tktkuTA3/LKuAygLQCTlGVM9TpeQXgScg0CKRVZQhEVQstW7fKYCa7oAKJ1B3ZQrhCHUGCPmsd5fSrMlrkHr8uUEkl8ZZpX5wHOlMrj9TbfZwUOHHUkmUqjy+KJs7mQnJVtDvm8CvP3EJz5hFy5csE//xeecYtFZl8nFCDBaa0hjkEVV8jd/+xeO5JJtl0hNzC6Zj/UoQnoAQzsAHTuwF4tbAmA6zzqPAJiLUM4BxE6NX2YOZm31wHrmFqoP9oMlkUzY7YXwroMao7Mf6z/w7+cOPMr01JrELg2rsOaGLjcXE4kp5rO352j+OjVlxbZN1nVSPmofY+1dsWej5h6BRDYH2RmVNenlHXn7RuVnlXXmcpH4ufZNPffn3vPaW9g99qcfdWvd2Rw621GPMBbhIwVnMF+y/5e99wyT9C6vvO/KsXN1nO6e0JOzRhppJCQURigSBSYKAwZjL7Zf79q7Xq/9em2vbQxeA8YCk0QwWQIJCVAe5Rwm5zydc6rqqq7urrC/869qwe77fpD20lx8qb6uuWamp7rqee5/euac+5wTxaru7PO7LXluwBKyC0MRIkVfWHuALOfYMqREkgJJJJGof/3dgd+sTxHMUsjICtMR1G4fYdylNirvK5oX7r7Vzc/rtK+InJ5jkk5TuxRjM18ft7kEigH2YymQFpSnJwKJNTrD3pBhf18L8dwFCRLIpckKm2ItkEeyboO9zHsfnCGvhavL62yRMiqndYhgIT1mFySCdstbr7TmrWsgCGdt1y+ftl2PP2kNnW3WiKIiEau2Des3OgXRnXf/DAtOyI4tG8nm6bQzJ0/BQuYsRcZeBvVGgTU/z7V4s7PkJkVxpktC6qOW5d9kB1aAtImihFKe1wzkQzMZbjWQ4UnmmB9FqSzThqbJJGI9p3Ne64f0PjFHBiB/93trIdZQLlHrBYD4CPtpmPvJQ9iOoAipx4Zx9doO+6M//Liz2JtFJfbjH9EQcd/jNDVM2squdWQv5a2O/dCNOyS5s7BTXp/OG/ZdBE7OEk6EnmuP0JoukzHOus6RR6Xfy60fEPScf2W7RZkQun2TL1mBBfJYiy0kbX56FMuvAoTbSWcFGWU/0D4wikKlC/I/xrtd0NmKVWCjtfP7viNHUBt3Yy9X7xTPyk5ie3bES/OKLpshy21gIWwDKOJmIDA8rBMpT3IQkLL7FIHk1qj2GXaTIOtMRJKHWmnehfl7PUynMoFirP8Ee9A4VrF95AYNQOgfOXXKZtjjHHnFXrMBW9lrL77QvJxBKzib1jTGrDVCIwqK5JMTWXvgXJ/dMThg02RMTcgyTl0t05wVXEK4Psq+JLULu5XOCuaBU7GK1GGvbKQOF1D4D3gbLDwXtJ+PpGyIc8eLmrSWObK1IWZLeVaoheRpgDydZbvvQSF0cihlzx89w99R47aQbYXCTM8nOawKpf5JQyRF+Fw0vtSB+85O2ermWrvxki1O5Vzf1m4+FJGzzE89l2CuKz9V2/XzB+xfvvglG4bETEG+6CxSLWt4uIpD5LYmau0jH3yvPXDXnTYI6VnkXjKsgXQGtRD3t7WlwSnKBkZT9tL+/RCoNfZf/vgT1hRIQVZO2a7Do9aXwcqxqsFWcX5Xe6bt0L7naVDgWYPzb5aza8ubttjlV2/lWUEdSUNMOsgh1GxSsFqRPdRHbqS3hivmXCnyHAqJVMiPQvTTrBDlZ1AKF2XnyvloHjKljs/Y2LdfsKmnzljDBKqnLPfEj7GCWJsFG4JIPdjVZodqItYP6TvPnpMn+3IYQjE1M85rNHpFa4LEnB0ettWQvwmGESNUZ4U4xjPmgYlx62d9T8vVGRVSEWu7ZavWWBx1dJG9X4tGdXzszoqF3W/+f0eVK6hUoFKBSgU4A9iUF/tNKvWoVKBSgUoFKhX4DVagQiD9Botf+ehKBcoVOB8E0ql9zzgCSVZzeYBmdXyKQPLwPVmYOCsbAAURSLKUUTZIkI7bIKCK67SH5FH20avqol/LAnGAqizr1Ulc7t4t9awLo1sA/ALMBOQZwud/nK74KYC6WWzIRF4JlFTQtRBN8Say+RKBpJimeYCUSYiYWQAzL2qNDK8bnR0FFKAzOtJmmSnUJoB3q1aSczF4EsACD3x87He+6XI6k1H4oOY53dtj+8icwagFNY3yloDKxFq57CBIAv4sgNgPkTAMwCAgUF+6fgFQwmZFIkjdEaHjeUlDGPsa4A8BoChe0lPkGkGqdHU2EtAchUQiewACpQeSo2doyCYh66ZRv8TJolm1rN2W0kXeBOlRB2iaAYF96US3ff8XT9gw5chyWVV0uzvNEDWXFZMUTgK7FUgtQkxqil9ZFMlHTDUv5VhIQVICk6WOkIJpUWUhdQCkjgO3S5NMBJLUJE7BJGJRuQMa/zKBJBZAILPASJepAchXg92Uup0XCaSS4ilXtrAjS6GKnAO6+RcJJDdv+IwUFnY5lCXOwo9Oa+WpbKfDd+PKLmttbbUp8m5+9sjj9vwru50N27vffpNtI1B8bWcnwBdEHffzxR/cbnvo9s97AH3G6cIXYQlJFncWcro+j01B/iSZGwIiBaYKxJfKQgoNkVzqSned7E5uBIxKjULUVOPsLaOtM2RmqO4Cyv2sC5EAb7vuGotx/SFlfAFOZiGX9F+XMdR0tRA4UmysXbnchadjaoTKK0po/Jzd+/CTlgSUmp4GAue9REzEURLNAlop1yhAt7PWm1OJQR4ZoGMkrEwpwH5s67KorTweur0hEYsApk5dICUaSpttGzutDTIzBjArezyBq17uRXkdskPs6Z+hG/0ANk5Y70lxJmskrWFNFBdAX7JAcy6OAiplx8Qc0H3XYsM3MoapD9cbEKiqjCbeW4SjCDep+5SptXH9OvvoRz+KvVa9/fXf/h3h71j18XoRR6q/W0fMWx+E0xc//4/UGVCWtaF5rGtZwMrJAm0WjLUCgi/Biov8ECy+pIzT9YpA8kIGjY30O8A3gSWgx6d8EqrAPeh6Q2H2Kd53uLfb2Ug+/ugvmKMhakTmDsrFICSV1HE+QEwSxdw1OetNqePKc8HZtrHfOSKVCjv1UInDdSC46iACSVZIjoR39pwl1d/i6xZVSFLi6P20j+h9fus9t77h59rjf/8nr5JHIgz0y30+v8Io88LMvZmzAzZ++DTd+IDu1DKnTCn2wwLrNSY7TjUJ6Dq5ARFH7j5197K/dIqjknWTbLVkzbhoyef2IRH/zCPtDVIsaaNBYwC5jzsb63DMB3kEWZiDDPGjtgyI4IA8nuNn52QNyNwRKZwE3JW159qmFltZB+EAYTmN/Rtcp8W6Vlk3ioh9SWwp+dmsrp3x1r4VYH40QShe1hKyTWTatG1cgZ1bxn7wrZ/ZKGPetG6F1SbqUDoGUCK126VXXmtf+erXOE/m7O1vvRnCDBtM7C4L7K1StfYM9zoStpM9OjVIfhZrb5b94lj3cevr67UaGimSWNPl0wWnwsRAE3C9HkInwfpnP0Nl4WGODKYw52qGVIkk7DiNEs8PnLMkyq+iB0UVxLdftq+8b5R9SfuBslmmp7E08y3YjTdfYx++9d3MKerIuffdf/+R3f2zhxhnFDxN7Y5AaiA3SnMxwz36ZCXJzIKrwuoMlaJUYY7oF7BS2uTVFuLm+/9BIJVyv1BmMK7aB728XrluOc40ITJe2cblMpYe6TEvxHZmGkXVGMphSHNHjvLqNcuW2crWDluYHMPKLENGT4et4Hx7dvdeO9Y/AYGwhEYB1o9TeKZdNluM3KnxvN/GIBDS7H96LljQNXO25Dn8RSI581CRkezZPogYxDPOUg+PTTKqAtaM3d/qpmqr5ww+dfIk49PHz0G6kzlXoNYFavsyJNYsZHGAOXjh2pW2msaOZbBYFy5ps1aUpLEYew9z6iDKvIcgkB6AsB+SVWqB++eY8IxOuXkWhAAKNEQtK+4DlWsEizdHLjOPEd9YE2TjVqpxYzHKPlxl99IM0sua8UVQmi5fYjtRoCawcMug5ulBafTsqTN2dHDERhi/EZ5pinWQbuTtNHWsYIwg3F3OIXsitVD+jsa2yLkQZiyq2L8uZ15fQzNDy7rVNAZw5tOoglYM8pNsM86cQ089Y//9L//C5Sjm2XOTEIxOfQyJGWU/ijCP3/62G60m4rOnHrvPMpMjzg4xWtNsS2VhF2HNc3oOTs1ad3+fveniTXbjldstO0L2EGTfQLHBPHGUmJx/Y8MDdngPtobMhzkaHMZh7IoNTZYL5OzyN6+yG2/cQq5jiv096RqEZIPs4ewuFslQ9Deyr7CPi6zj8woYyHmygxbI9Fo2iQrbz7mcgxabaUD6NmWpn3fb3P4Ri2Yg2FgbOdaQmhWyqNmUkTaJmrmHfWZPXdRGUX1JoXv40H6UWiic2J8CnBF1KL4XsE9c2dQAoZ6B+CxYW0Or+VE/Pnj4oJ3jeXQQO0tlLIaC1VbDntSwbClkWa2zMdZ5v+uO777he3nlDSsVqFSgUoFKBV5/BSoE0uuvWeUnKhWoVKBSgfNSgQqBdF7KWnnTSgVeVwXOB4F0/OXHnHVTvmxbVwQpyeNVL4YkBJgiUFSAp9QDWbKHioBoLs8GSxd9f8HZ3pXyYRyAKqoBEEPgfCn4uqTaEYmkIHkBXEKu5lA8ZQDMT/X22yj5RxPY+0xj8zYLiFLK7ikB23kAYqljRD6IhMrPy5prDmshACx+zwGCzAH8jWfGLQzJ4i/W2AgkTRCgROB7FPBjHjAwANa0801vshUoW7J0sw5iH7f35GkCs6PkJ5UyeUo2VuU8DTIO4txjEhucUTpR/QA4+leBoyKOFrh2/e4BkK4ChEpgxZQAhIoAzGSSdOYOTVkrypwOQK12AVtIH2LYy8wCsgyitHru0DHrwYpp06a1tqw5YW0QTAqsjvMrADhx33N77I6HXrYZwNes7I5k48P9R+l2Vm2VB6B6i4gJArwLmC4RSL9SP5SyW+T4BbgipYtT2gDMOQs8QFd1l6sJWICxzOiogQCygiMUqL9IPKkypCyR4siB0YBJLndCOh8B9kE6+GupATkGguKlRGMuLdC5O8/4ZxlnRx4BZMn2yVkBln3iZqbH+PwkwK1BsNXQER227WupBzkDsprK897fx3pq95HD7uduvmanrSEXZcva1dZExlGkOmaPvvycffNHP6CzGpUQQNucPA65dhFIEeqt+5yk639GmU7qdnZKEhFIgJQQorpGvbdTIAmYU3YL9y8yQ5kx+rPqkyGfZF4SCGogYlH1edf11wIYQpABeUnJo/D6LEC9CMcWlBMCXJcvXeKIlyjE4J6jp+x7D7xgAeyD0gKNNVYAtS7bhw51IHiuLW5hLLAWsBuTkisG8DU3D9hGDkyE3KwInfqTE7JqrHZAawCQ2PlMatzoSL/skrXMO9RXIo+4Lq1hrUkpB71YDPVjNfTzBx5nPnBvApLLKpXS3ADklMUTI6m5pUwzjXKJUPU7m6xSjpXUIuIOye2ifrIuWwD017B6qdfVV77Z3vNbt7i97aGHd9kv73/I3Z9INs09ZxPJfa+gW/2v/t8/dcSTlIoiiTUI8+TOeANNFoBAiieWUS/qAWEkpdY8JAiIP0qNBRsZ7nYWmtV1zYwTdYvUmY9x1xwMA4ZGua6p0QGAzRk7dWwPxO6wsyzSPjSD0kFESAYFHJPerf2S9Vzp91/9AsBWjWTBVrZf1H05YoW9rL4BdVk5O0z71uKac3Z3Inidekmqj5KSTQos/dv73vvbr2vvfy0vfuIfqCUgqoLqc7LVcypOFBvMk3gO8v3ciA3sPQp2m6XPX5Z0zGXuQ+tVlo5R9kERRY5YlFJDJBLfF4HkSAcplFheIfYZn9vX2SdkXyqCkXGPsL4cASWyTMQD15Dm/UbZI8cgUyaikJ+QeD66/qOsCWXbiLgUUSF7qgzDL1LdEVPcQxe2We3YRRXJZEmPTDJV+VwyjMZRROwlI2gI4nkGol92mjqDquguuBCl4mUtcSzksOTCwnCafWigDxUfe9CSTWssUhsjdy3l9oB3v/9Wu+1L/+aA7//6p39i+19+xVn9KXttDBVHM+R/RMoSlBtelFp4apZUa9lJGxrud6qkDI0C2eS8UycG2f9rGmosWl1niUSCfRkLVtRB2ptaO1c6dcSh7n57TPZ2qBkWyLmD4XF7ThECrx6iXfvI8GAv9QUsDxXtU7//MXvTdVdYdnLc7f/f+Pq3yEG6jz23iTnOumC/aWpqcurWFOSX1L4e1qjI9QJ/ZgNwa9URSGUF6yKBpDml8dPe7pRIZQIpwHqX0kfnQUHz1gH6Unfw2tlpG+k+Ya00Ygz2nGFfJJsKEkFzP8JGvokGgGrOq3rlSrFneeZnyMvZbnsPHbHBGfLUsKbD1QxihX0GNVOE+TDNWI9hSZgJsU82dSADUb4d+zOzTwRSXucz9+JVThNzjt0HBRK7JyqwAM8rbRAEKxqrLSSbS+aP7FyT7NdnB4ecakefue/oMZtEfTODUk0dEOs7IJ37e+2atavsuk3r3HsUsZND52KnxlL25LleO8L8P8vPz8LYTEEqhZJYu/K8E+S10cYqK2JPG22odgrTCDVvrEFBLLU05OdS9rpVqF6lRns+A2kNcdmJ6inGfJ04fMz6DxyxRKgeAiZvTx47YxPa7/nsCeZUgf2uffVaCJwEY471Gmf+AtcuonqW8zSAwiqLeinKfQTIcFuOcvnGnVegotsAKYtdKOPI20GUVtEPNGsvPPKEff5z/xMybYq1UrKWdU0jjEMItU2OudfZ1mT/9I9/br0n9tt4z0nrZ562Ll3jMhmnzh2jwQcrNxRJWVSg7yfXqhpy08/emWRdZGLtTmU30NftmiwGaaBIQuKM0eRgta2QvFg1YkO5dU2t7djextzus84ubCNRpul5U+eLs0n0VjPDtDPVMcJ60uJeDeXh+FGbm+6D+J+0hhy2gIfmbfLxfmvpofnlHLbHNOzIClj7vs7COUgrNYz46hstxWe8iHXeGdbS6fE+O9J/DuJPqjo9P6FIZY7XeUO2sb3ZrlzfSR5SmGcZCFnGctfx47Zr70E7PTTBvauxhpWDFWEzDS61PIcEafTQXvnYDysE0ms5nyqvqVSgUoFKBc53BSoE0vmucOX9KxWoVKBSgddYgQqB9BoLVXlZpQLnsQLng0A68eIDTqHiOo75b3sO8qigoGh14zsbO78DUNUJq3yULK2YAqOrybzR9+VN7zr2y5Z1OUD2PKCy3rNkcSQAWjEGAugB3h04yXvyb2nAsl7+cz5CzoRyhpKoPKbw55eaKQLI7gBZwMQodm/6DOX/gLU5C61RyJcZMpMCKFEyEFvKBRBJMZsG8OH7BUiTcMQLEdFo43TF+jIFu2rHxRBI2LwAXJ4c7LO9x1Eg5VElROh+VfYPgL0vSDc8QIW6zld0LLdXUCkluY48dRDYKTg+DCDlAQDUPSusm0tF2RS3Bjqa/XREz0Jsne3HJgtlTldLna1aUmfLsWsK0B0/PT1ps4A23334JTp6M7bzsousHRCqRvkasvNpbga5jdpdu562h547SN4ACiKRQyLf+CU4z5E7Uo7oumQrBEkQwOpGAKEjJdyvcqaLQF7GNQoxFeaXQwqlVuK9ZFs2hvpLJIJsqVxmiQB0/i7rvrQAUn551OHvVBZ8NgMQQtohIktzQ6CjwNgwuU369wy5O7LWEygs8khjUMqNAuCjbi6MXfNJnyM5GcoSKAOJgCBd6uztV19na5avshoAnPHUtP304Qec1aA+Yx1WZVds3W4dAMgruzroAiZ8vbvXPv+VfyMkHEtDqYmYm87AgOushojTJ00CrM4oA4p70L0L3A6LAGNO6R411wWk634EjAvQEoAuokjkWwCwU1kPWcjEMHNHpIlq8L53vNWaAWizEwSQk62T5UZPkhNxiDlz5fbtuGolLdFUZUuampkfzfY0uTPfefAZyzD/41jqzKF8EOfn5Zpj8TqX4xQgf8HL/BA4JUIrD/kxtzDF50IU8lnKfpqmE9zrIRsDoMyr0HasteYgyQpzU7ZxHQTb+naA/BkIAMgEclOcJSTWb3m6+/3RevvhXQ9i9ybAGIWC1rlIYtln8V4iN+a1rtWC7giVknVUnrUq0kQZFbLECzHpHZGmTK4ySSIiQqkgV1/xJvvkx3/bEY4PPLTL7rzrXsDZqLPNEwAvJVEYRcqKFe32P/7uvznbuyDrydkiyi5RuUNca95XY/G2NVhD1TibzDmUDgG+nwM0DZKRMTneAyk1iy3ZUq61gZwpusm1j7GW/LxPFQRiBiVHZnrIxoZOWS/AaMx153sggJXFhNIlM0VdITtkhSWFUZkMEvGmcV68fxFcjvyi/rpvkUnax6Sy+tVXKTemZApW+lIFFwnKxe+pLrd+8Hff8JPiyU//mQP0pdLKsc4msO4U2ZNApTl/FtXjc4ctCnHmNlHuhRK4vToMkaqsIxHDbt+AfAywF2lElPsickn5OXOQ5n72cEwELcT6kf3iAp8zE9RsYc8A6J+D4NNemZclHX9XwtRMc9y6IVp70OhUtzVbS6IFAgHlKDkxIYh5TgYyYAI2Apns1FDs70FA7U2o98LsEUmy7KbIjYt7yAZraLFpvv8i6pdhxiBLxliW9Qr8b40QCku4YH8Si1BRKMp14/3PDk5YDKVY56rl5OOw4Lj/DFapt7z3/fbpf/ysbb9gq1139Vvs3jvuthVdy2zWxz4NGbtm42pn4ZcbSVoM8iqCLZmHuZ9hnXnY90V86is5DYnE+2leNAAs+2tpCIAADwSKnEVSzoGjQygVIFwPkXP23XseswXAfS/qFM31FMR3nDUsRRgT01mu+lDKNEB2/cV/+89WW4dVJXNVsravfeNbdvvt37UtZPqB5VOvCGRSPeqZmCOQJAwtUH/VJIy6Yp5zTRatGu982dhFeh43N2UtqP14kUAqE0XOrtApkEQGlk4S12Ah60Z+TY6QzwP5n5oYw4J0BnIDZSbnjPbGOPfo4zyOQJS0NGBTyP4ehfhet2Gtne3tswXdKwSPO0exNwuzHs/0Q8ZJMUnDxtoLL7PjYwsQj8xZAHvt2Tnmp54flNMYYFP06vyALIhzgY2c1zdfvMaaOGcmOMsG+odsKpmm3s02NjkJYT6CZecU+YjjluIMmHdSKq6NZ4om7v0SSOzt7ajV6kTi07ACEZqFbB2nUaWH1ytPZxLyYHho3GogGnjosToys6JYo/mQQVVXRawOQqeeJgrlxUkdqSaSBUik2VGaWqqrzYdVYpYmgWdQ0g6PJbHeHOXaMpBnkOR1rTaNQiqIde085NeefXshzOPWvmw56sYEZyl1FYHEOtW+4ZetqeSpTnEKCULtGyAeN63utJuuuQT1W8gpNnWPCyiQPNzLT37wM/v3b3+fqVVq7MmJsOE+ZUPpcapTao8a7Guf/wuyvmotSwPEwYOHaRwJ2ebNW62f7L7+c2cdubmkKWGdNEfMjI5YnnXaPzBq3ZxHeZ6hFmCXxziHlKE040dRW9cJeVTnFEE+9ulrL1pqrXEUVOlz5I75bevl2yzSJHJsHEtf5qwaMWhsiHp5BrIqTpJS84PlxiALZ2xqZNQ8pyZs9Cd7LHhk2pqSqMZm2WFp3ChCZKW5P4+eMRljpwaWgo3mnDGu+QR9Fvd1H7PDkIxTnL0p1FsR9q8YmZ87uccVjOeFSxuw84PEIhfSahtskB3we794yJ4it3B0okQ6U1HzoCxfsXGTRVFHan4++b2Khd0bfphV3rBSgUoFKhX4v6hAhUD6vyha5UcqFahUoFKB81GBCoF0Pqpaec9KBV5fBc4HgXT02bscOCGrOvX8FmRlJ1kKQJHLAhJxo/wEQA6Fcc/R0a3MnHgVuQtOnVSyN5MCIi9wAjA4J2JAVioiHMq/i7QRQK8cH72n1AgikAYBVIZRIEm1MTWFEgllkMCyKGqUEtlQgJCZcRYuMUCWFORQPwBMElsyEQECv2Z5nxksYXy8Jof/vcggESuy/amuiZFHMQ64aXb9lVcQrr7M2XQd7jlnB7COyQJc5wUOO7yc+wlBDijHADBv5bKV9tzR43QHY4mnzCewCoGqIWXUAC3K3i7mB+aglXdJc6PLOvIDTExjm3RmcBp7umpbhvpoy/JmW1YP4QTwSLu7TWOn942H99kYZNdNl19iq9sbIVJScCnTrnO9AOD74NMv2SvHz9oUKK/yQUQyCBQSpCIgqQBwLxAoT62d1R7XVCKQSkH2Tkmhm4LYkApBIJ6UQLIBEmAkQlAqsDEsiPQV4jP0vovhbKMeLQAAIABJREFU6cqRUFe9MpYc2OiIFT6XMZcyR13R6goXMBkADA5iVyOCLzOfKhF/ziKOjCpAVHVR+/21kC4iRSRRKFl9FRWMzdgC3/NeBWttqLVbrn+HbV6zEVC0xiaxcrrn8Yfswcd3MRUC1tW+wt52zQ3WRoh95zLyJSAxhlCuff7LX0bJ1mOzfK7yHRzoRmaBAM0MgKVIMNk6+QA3uVp3H1JSlFRzAr8FxqG2kA2R1kGZEPFDHDklCV8ZgNIM4Jgsuor8XB3X94Fb3oWNUBYQCgJkfhoFQtx+/Pjz2CMO241XXEpIPKSaJ2MJ8lHWdKyyh5/Zbd96+DmsfVCuYbFYA2imrAkPqph4rA5gWqRVDWMdcxlXGkO/h/VYhAhAceOUMgxulqD1PMSn10fNlW1DlpFTAc5N2qb1S2zbpg7mIaAcBmJZSNkiPxMAwCzyvjl+3fWLR21iRn38rBfmo9aoiALNAacYBJhVtkeesdI69fMZCAHdmnbZYBJyQQA5dRbgoJsfrGm37plvOy7ZZn/0ex935PEPf3Sn/ey+h6lNHYBw6XVe7Qvcf5z7/8K/fIa8phj2YFIOMRIipUQkiVaINdJFvtyq6tscmT0xThYNpFcIRUuwOGGDfccdSF9b2wLx2wr5RH4GqhQ/hJD2AFkj+plnM5N9dvr4y5DO/ag6yBThnhYgAwROzmUhLWQDCBDrlELlLTnCXBEBriwYt4/JGlH/rgw4ZZ+JzKVWdfXYKbkCLLqu/4pEKhHrJWvExV96qd7vA+/7nde3+b+GVz/z6f/q7AS1B6sbf1bKMW2HQ0lLHeu2UPekRbBbkx1hHjuoOcZRhGCYekQA60PMbTf/UQvJphE3MGdX6RRIsjGTdgyiKaz5xGu128z7qW+AxgPmZh6rNh/1nWIeSAXRhJVZ9fJ2m6wO2/6JATsFKeOFxG6ALK0OA3KjMvHzfiKnPIzZNIrROQjPbO+YrWlrs7UrAKBnJmwIy7f+U2dtWUOnFbCWGl+61I6yxodYDilZvmm9c/bUs87rAKozI6fITBqxCHtYFAB/gX2gtXMpREy123e8kIMzEF07rrjS7nvwIdt51dWOdJsamULxR2bRRI9V1QastS1BNtGs1aLca0XxE2B/w/VKd42KI2WDI32chSKemVNSXdHM4GfP90LodK1ZjZKGvYYsoxnsVqMoTBco6AFy0L7+77/AVpMZzr4Zw+4uTT3VEFAnqzyIDpFHPuz+Lrlwi33iEx9mv0X1hPpPq+873/2B3XHHz2zlqo2sXdYw89jPXpcg+0YWtFJUxlG7+NifB8bIkOH6gtQ848jqkpLInavu69eIznLzgRoC3BnA+nmVaBKFJOKFfS+kfBwaLJKQR73kCKaxIRXJJhVsFBJM+yNOba45QDZ+UugmmlBksWeL/BnC+m8MG78q9kqnbOaj0mo2YR9a3tFmDe3LLRlqs74kihLmpJdzTc0GIo8dwS/lkcgn1m6YfbeT3o8rViYg3zireDYZm0zbFBupiLMi75/hDEuxd8sON42KR7mLemZYwrqN8pyxkj16NRazHZBdgaAsYSE4sjybQL5k2YtmqcswjR46033yjuOClUc1h3rKw+JqwSINqtspYIIQ+iLZZ5XXw72e7euxXp5rVmzYaEnmTg8qpoNn+mycRoFQot3irRDf7IvTXJOIiCLXc/zYEfdslUg08exSh6IW0owzzdnROkUxxBBrXF8iyZ3Km/o0VAXsHTu32/K2OuZ5lL01hnUqZDsqqC/f9i174JePipvk8aN05qEPl1yUOSF7Q7KbaFX5Tx+70W64AvM9iLwhMqNy3EM75Iph8ZbsG7Q5FOIIYrHpZb+EJDpx8Dik4BC5VXPm4TycYi/J8JyUYj0naRhJRrB1RIVUgEiOsbYvX9lkbVHUTs1ha2iJWFsXKp465mQY6oj9fMFPY4QUjtlq5g3kKpaP0sB6IXkCamYQwdo9YXYvRNxDe8w3PGPh1LwFaezAsBblpZqMOJeU56kmKD1rQvbM19dYHzlI9/Sesj25pJ3iLJ3jRmIo5jqo0y2XXWGraABC9wYhyLMdyubmtRvtiYMn7V+//WM7cXaE6ys9t86qYYKfWboeAokx8kBSPV1RIL2G06nykkoFKhWoVOD8V6BCIJ3/Glc+oVKBSgUqFXhNFagQSK+pTJUXVSpwXitwPgikQ0/fUVIgudwbfolAEvkCICjQQl+CRn0A2g6cn1P3Ot75MRFI/PdeyhUHsIrM4GcAPATMuu5lUVLlLn6fA15lm1WyWNPPzgDSDGBFNzYFiTQ8ahN0DI9D9szStRzmswSMzAEA6TNEZgjDCtPpOoFt0AA5QvMAn1IBzAHCC4gP8J95ZcQ4iznl8CyQdQIwmZlKWyvAwNuvu54O2lYHyuzGRujIuXMA6lGh4Q7EVFz3XD6Jrcm8NQObbtmwxXaR3TAKMJkrA8Zgzc4iRwSSQDNZhckiq2tpBwQSndUAWSPkYpwbmnakVyfAxOZlzdZRA1AyN02WUZicg6Ld/uBuspsCdtmGVXbplrWuw1ZKqWrCnxfodH7i5QNkRozy2eAmAvClnvk1AkkguMZLdS8RSNx7mUAqTcISIShmTAqTKABKjLBw+fbLxk1WhLMAzbK10ZfIAweYl+0IRSCJMHG2Y87+SCAn4wv49OsEkv4tHKGbHiIuJ3CqgH0W4OGCbAulYAPgz4ugIN8ijP2LH9BNDfH6N3VPF9MiR5TLlLMm8jDefcM77YJNF1gVlm9JWuwfx6Lu+3f9hHlJ2DdZCh97761WCyDaSU0jWEaNEz5+21e+YkfPniJHBSBbqgRsdGoIINe8yWKNpMD7nEB81A26b2clVsb7pXYT4RZ02TmAVerKdwokKauou2z8qEmW7nDZgykHRq9pQyn24fe+l8wNL3Y+vCaJQoJMl89+58d2rn/a3nvTTpdtFSV/Bx7KVixZbo+/sNc+f+cD2CYKLEw6FZIytKSaioSrXUaRH7Dah42dLN9KyijlzKT5XSEcImwDgPhh8qOkjIqjrNJaZT1ybzkCx0UgXXzBcvPmJrhW1F2y5AOgDBJyL2XbLJZZDzz6PMStLCTlOacFDpCo+6ImqoGIQWGlTrtWJoG9WGXl3WcB3kJYydbQZQRJzcKbqF4F1k0RsG/LhjX2J3/0H9x7PfzIY/ajn9zj1BZzLm8J8kHKFwhTj2fO/suf/T+2ZlWX1ZAvoTntZ2ylVEqjdPSTq1HVvsFlcUiNlUkppw3QGZLS5gbJQTvnwPVIvAHAvwtwWJZd5PPIJhMAOcraL5I1tpAetwN7n6DDf4o9IojqTApLIEdUL1ksufwizACXF+e35kcQBcUikfi/E0hlpRrjIIVWfQLyl6+S/V0pR6n099IE03WX7AFLhNPi1/vf+7E3/Kx4+u//1O23adZUjn1cKiH8xWz8KFkhfeNYa6FiU5iHrCg1dq45APCbcZZxVHwBG0GNJgSLD2DZ5WCJTNVNuFws/szYiEjRGijK/o4XzcEuKsOoQM7VNPtDmvXcuWaVLSUPJ8tgn0Mt1I0lXD+KPAkGpOQSia19WsqZGHuXzgOpSOGirHbeb9tWo0KMhWwcIugkygE1F/j5/jTqvCFqnkIhMM2ZVGBea74oQ2h+ZMziedZKetiCC9PWgHJHp1cQwHcl7ye+28+4iuSSQqq+pdOOnDhty7GkkgpK5McM+S+njuy2y7dvsq4lLcwdEZ01Ts0oG0rtDVqHc6jtJscnUP+RdQQZBo5tQezXCrxWOrxqcnFikEB5cnRyqCOVjxNKxOyVV/bbv331RzRCaAxQItZArMimD6JE1zRFtlOMTL0gxNxbb95pN9/0Fs7ANJZkECbss7d/83t2/wO7nIWdecPMX5HxHmvH2k/qP6cWVkYVZM5YGjUaqkJHTlDz/2+0dJlAknpYf9QZo7nL2nG//xrB5E4UqU9licm9p7mvo/v3kHnTT3YT5yCEq8ZTFohtDQnOE8aRuitMp6m1AdXwFLaRSfe9As8QeRQi2ntrGhpQTHltZGTEOtpbaRrAfrJ5tU3lgjbFOSlSrqSQZW9kP9Y61XNBEEIoXkjbupZqCCD2bZ4ZpiB5iihQoih3xiA75p30VSTLnGuWkO3rPJ8rZVwTxGKMOdeK/WwT678eBRP+d1zjNBlAWJ5CMPppWMmzD59Vwwp7T3W4hveHNG5tIsMujdoGZRsKpCqUVDUQ9I0QiQs0sqRmUzbGnD/D84UX8nIpuV0LqFpO9I3auXH2ZBR4ieUrIY9QcbP6SspM6sr1nD59GrKR85TPSTQ2u+YGv7N6dObApX1GRL5cHxlTPaPJPjQPEd4cK9pbb7jCrrh0OzWg9rrfmQX7p8980Z584gXKyN7JPFRjh9a9sgK1JemsCRdS9ltv2Ww7L2Xer1rBoc7+Jmm1guQgVouTSZsbwUYRckzPZPPc534IpBO9ZDfRGTBDY8IclnyeOKocxizL2sygQpqHnBLpXMU5dtXGpbaiKWpLUWQnUCUGa2lIQu03i8I2UqVzFYJbVrg6kDmb8mHsJnlGCi2ggWTfltItQGaYHSIT6eeP2ezJYVvoHjfv0KzV5GloSTKvaEIQAaosOz2b6Po9rNEU+ZKnYMMfHDptT2fHbaoeopvmjxr2j7dt2WHrIDiN79c11ViSZ5QA5/uuF/fbo0+95JR+s1gZKhMxo2ekeC0E0kaLoCrGy9me+tHtb/heXnnDSgUqFahUoFKB11+BCoH0+mtW+YlKBSoVqFTgvFSgQiCdl7JW3rRSgddVgfNBIB18CmsTQEd13hYA/gU8CgRVBsMi4CQwQ9YgTuEDkCwQRWCWokFcPojrjS6DpwJQXehCCZxyOT18KcNHQKTALoHIslJRLo0IpAmsUAaHRmwSAkm/ZlAXuTyaMvmRk6Ud3bR+/gM/NsHrAeSyAAXq2s5CQs1x/YJBlctUpAM1CpiToZN91oHUvA57odV4/N9y41sBsKro/k7bM/v329mBQbrt6TwGUJQ1E+gIZMMEFjxp25Bos410mf786WdtSICscn/UbS61CpZyHkgeAWYC+GcBndZgqyTFiTfHvRC43jMG6sDXUrrelwCUdGItU4VaqZm8gtN09H6TDloPipxlgJzXXb4dAJ2sntEhagxIxnu/cPCEHUHJMpkDYHLkUUkdIvBMihGXK1W2ohGBJPJMIJQC091X2SpOgL+ySmQJKFs6r+zwAC6FrUmZIyWXvkK8hyP/pDLilyOQ+HeRc+7tHLFSUi8EAeljgMUiGkRTiUwE8nS5UIZVlQhIqcIkWxGBlENp4CMwXgqkAOoGH4DhIoFkjJMypLxkKsQAIW++6jq7eNsORyDN8ll7Th6yr37rdt6DjmEsCv/go590XfAikGoIuE+l0vaF226zk71kG1APEUjzXHOU1zpbQj77VQJJHfiyR+OrZNeFgoHPL5FFXpd/UprHJWCtlAeEZRvzTxZnOQgU5aX4AO46yWm69X3vseUATdEiLB8khUiqz97+PTvRM2m/+/53YZfYRkYOXfjUX+qCQ9iI/fev/rvraq9Wm7662F0HuD4L0A2SzIeqKBiinpqPWjeoiKRAkhJJwLWX6w8A1k2Mo4wg+0cEktZvHCBroWxhd8m2lXTLQyDl6ZpnnDVXgoyXxHnqpn/25cM2PEGtUBVKgeTGF5LJkWPKgyJHKA85oIBzH/NC3f8ikOTFJVLBj90UzfYuu8nlt5StsURY5gHl1mEV9p//+A8AwQN24OAR+xK5LTmoCeWZiPSl1LwfigjvvP313/yZrVxBzhHzXJlULrfFvQ7sL06+EAqkYDxBvgoEGQSl66LHOiyX7iVrbMDNtWiswdo6ttqMyFYF28vmipGswd4sTM3m06P2+K672K/SzMGwmx9A0C7najY9Sa1LigvdhwhSZ/lX5noWO/9/pUAqqdJKGUc+awAAl7XYYn5SqRYlgsYRRgJqywTSr2crnQ8F0ov//BelfQ9Vnxc1RnEqZem+ERs7jvqIwVcOnBewV2ShqALHcSmnSbwb91LDWolqnwOsddcuIFf7eTkTaR7gWXXVKpGSEf0ZZAlWldxzipePK4sNFWFNcz2KH6y5yHobIDtlhrXjhziYZn1med2cSGeUoQGIyCq+L7JB6tWx0Smrh2TeiDIjEYljQ5W2JPlfR88ctnpsIKvCtRBRs3ZIyiOIl2SOPQvQfhYwe3JsHBIJkBciviY/bkuqIGdgo2Yz2Eii6tyxY7tthtjs7j5rA1hhjaMsWrl+G+olZc9o1VMH2bFCRAwfO2A3XnaxtXCNs1K6si/Vti2BEYHc53yUQlZkvewkg7Jm5MyZor6JjVvI4iNnh/nVQv5dCIszQ+FZ4EzTPmwxrx3YfRAbujvF6zk1rwDzaohxP8TT+AxEh+whIY/C4YK9653X25uvuIRswHGICgh4rBw/9y9fhoQ6wp4hNWWQ+9P6xZKtETUEa0GqSRElIpBkC7jA3JuBUNeY6mvxeFicp6XFXyY7GdNfkUyLWjz9UGkxuIYSkdo6Cxibg7tfIW/wnMuw07nkzgjufQlrIgTh04TyI8d66kSFNowSKwOB1ICta1NdgyMjtbc0QnwNTmDpRuNIdiYFYZix6tblFmlotxFINmQ0zpZRzRrhsqWon7UX9+XsgmVNdtn65eQHQmBxDp1ApfbYk8+4PJ1GLAQ1fWe59xAX6Gz4ZLvI+Qerxn7HnikyiI6QAOSLiMMIeXIpzvIZ1k2GsclRM7YUG4M8mmLAWpo7bDI1AwkPCcV5necsq2+uw5Kx3imQQiJ2pOaWspFnhjTPKUtaltj42IyzwRtK81wF6RBftsK8EJIpkVll5afs5PR1CuVPiL08SS06eZ3UpV7lQJWVx6pxSGpkjQfnipapfnIea7YU5MjHPvQeu4rniQhntF4nneBf/cX/sBee380WR6aUXBJ5zisoE1EzR/s9zwPhYsZ2dNXbFdtW25rVy7CYI6esuZaDksVJJlSaPKkcz2l6/plkHEfJHRonE+rA6V6sJ8mIsrgtxDstR46VnvPU9JJDSS0FkRpFAjQztDGnN61qs65Oss2WMl/JheQlNjo5ALmbtBVtKKfC7qES8grikCwxGQL68ryINSZSyAORYy/ss9TuQxanj8Azjt3qaZpgxtm3R1HpQSJ6NBbcu9u7VQFZFNfFbYR50ENDx109B+0F1mUSFdICKrc6iNjLt22ziZFuSEcalrAArO/ssKM8fx05dtYpm/TcqmadnHLeUIYt27DVAoxljvt88kdfd+NR+apUoFKBSgUqFfjNVqBCIP1m61/59EoFKhWoVODVClQIpMpkqFTgN1+B80EgHX7quy5fRNZH6tQVgSQAJFDuwHdgOkCZ+4+4rFRAG4v8JzpE17UDXMvWKgJgHaEhCyXAQIEbDogV0Ogs8Ep2Zw6DcmQE4A5g0wjhy5OQAH39g67LfBrgRPep9xGhoXDqNuyMpCrpJythlu7lLOTEBCCPflcXdwYA0Y+6IqRudN5TnaJpQFQBfTmB9AA1F65Zabfc9DYUQ0GbwA7osRdftP5xwGO6XPWzHmXkCFTxpq1At/w1Wy60FtRKP9n1hA0DygIDuy58dViLQJLFmAB0KbWmJ0dtPe/fhnWQHwJJOQw9gBn6WgVxFV5IWRdZOMva6q2J1xzqHrDbH9rtFCFtqFCuv2wb6poagKtxR9rIwu7A6T574fA5y/BZiwSSA6IB+161sCsTSMpFkNpJBJJQM6cuEPkmdQFAnsZXeRMikHyAZ6WcF4+r29gUNRAoJeswZSs4y668Uyup5rN0fDtQ0QHKGl/mBiCl6ihcURZOIpCkQBKBpBwJWZvNYR2Xh5Dz0oWvsfaR2RPkvnwAb35AKSk0lH3jobu+kW7pQEi2ckWAnEvtsosvwxqs2eXhHCKw/XMQRAL9gWvtDz/++05t00a2VS2EXZZ7+Id/+ox1YxWUBnyVmsdZJaKSWCSQ1H0uK6cAc0njJvWEuuw1TzO6Bv4u+zpHDDDT3f0CrOv7IpZE0Ag4XkDl4PKCmAodAJ8f+q3fsjZym6rB88KQE2le88Xv/8SOnx6yT3zw/bYMBYOsAyPcrwirbsjSf/r+XWTPoJqbGQc1x/qOnBatCxFbcxBIHg8h8zG6uAH71CHuwxIuD7gnAokrZl1pJYbIdUIl17KUtYSlFEqxCGtzbnbCNq1rAyhvhzihGx8CicXn7ivI/JjCdugsHeOHIBRGJpUtRoi7y3ER8Cn1YOm1Pim1uEZpCd0gUytGG4C9pEoUAeiyzKi1wMuSUpF/5yeUobZx7Ur740990u0hBw4etdv+7RsoLKrEPDllmrOh4t4LhYwjkNrbWiA8StlorHpntSVbJQJCLNq2zuJY2MnSchbyYA57KZFqmcnTEK5nnZ1VhNDzpSsv4dOxEpNyStfD58QgTUUgLaAUeOj+H1DDeUdM6p7UUa75TdnKZLdI2VLum1PdyOqMOa85sgiqO5JIe0A5K0mqwHosyFyOSFmBVDolSio1xx+VyTVHwrvvlVQeH/rAJ97wA+XJL/y5yylZgPTwki80jQVmumfAsoOTWE+F3JqXVZsIJKJjnArPKewotQizCP8WhgzzQrIpw8wHaRiEVArTJKDXzUMOSy3iQGXOgQJsXZb7SUGwjFPruY5WG8LabR4rzggqpPHhQeZNwZZCtjY2otRiLxuB0OknlyoOkS4RV1U1+zZvp2sJAuTWQxytbGpnHkHEoOwcGB+0QycP25KOTlRADdYNEH+QeZhEvZHKYyMaYp9KzdoQtmiaM0EIzFoyU1YkULIlR7HaEoFUb5dctM12bNvEnpdCgRSCQEXpQ57SoeMoFxl32YLlaDhoAGT2Dg3aFRvXWyOqzQxzJMMFtvDzVi11BIQkllkC3X0R5hKKruwMP8vc9pENE2lpoz6oLybHLMO1e7BPq4UEERVtqFxOnxuwb3znXvZdcvvYu+JY8kXJZ5oDINf6dwqnQpI5Nm8fvvWddtFFmyHIyPSBMJuBgPi7T38OtW6SgcOukfGZhejQ+gszJ2uppexKvZAO2u+KrE8pw9jEAL7dCf7qnFvc4/QNRx+JLNZWVFZmlpTC0hDrd1aZuETeS/aIIvBFaRzc/ZIN9511NpFqQJGFndZjgnMmwHxvhkwUabR+8waaQpI0VvRbAyrNCIoad828vgpC6Sx5hJOokLVGRHQHwjRisAdmvNVYX9agVppjfLI0hvD8IXtdWJcge9s7sVvbsqwVUpR8KDUb7NlnL7zyCs8QWVu+dpXLWdSXVL8LrglApDefCTExk0xBMLJ/KbcNVU0PDQgDE1M0IaDQ0RqBfJ7h1jMQTB6aTkQKBmhikQJ6mtd7UT562bsbE7VY77WjKCO/kbkmJVwBpU5xbMKq2YxiUotOkgmEctJb22y1S1dagc9P6dmJg8SnX5yXRZ5RpMw6c+YMlpz1Njw6amvWrKMpBks1Nd040lY2oTRwcN1ajwsoKcU7iag3lM9Tg2ftyh3UZP1K274NG1jZazLHfu/jn7LTZ3qlxdNxAGnCOuZccYpTNU+wliMoRze3xMhrrOU5JWGtS+rJlquHWGbgabiZ43lL+XFFtq8e7AvzkFzxujZ7evdhzuhhy8YhjENkPbHPF9jb3bOhFIrUPYOqrpCZ5jloxtYvb3ME17YLN1oN6yWe4FzIpaznyAsQYEess63KqthHYP9dfbJk3oW95Mwp708zdYxcq7t/aVUTM1aNbtJy1GeCaxyH6hukiYPa55PYHVLLAuSqU5NikWr1fA73MxEu2nDUZ3vHh+2RY4ftJPlNnpqQXffWm1BI++25Z56A5Kyx5StW28HTPbbv2GkancoqW84CPV+EIEA7IZCQz3ESee2ZH37rDd/LK29YqUClApUKVCrw+itQIZBef80qP1GpQKUClQqclwpUCKTzUtbKm1Yq8LoqcD4IpENPfsdZjrlcDMDfedddTQezs6YTcEhXOcCfrKzUxeyAXcAzkS4lQqhkpSZLGvnOy+ZKihcREfqCKiiRTOUOW2mVnO2dVAYANSKQ1N3b2zfg1EdShIhIcrYsDqynu1WAhYATwJ95AM0ZALwFqXDUlcrHpACMghBassmbxQJHaqUsviM5gAzZ2In0uYQcAimQBORLgfTAU0/ZEF20IEJ0KNPtCvCaQ3kk8E6kxrt3XuuIsx8+uMsmRVS53CABbQvOws5H57t+TrZBk4ARq1ettOXtTQCuJQLp3PCkAxm3ruw0H+HwXc01tq6rw+pRzewHzLnt7icBu4O2lu9fBbC5fAl2KNRPncd5bJr2n+q1+57aCyAjBZK6pun7l+VM2VbKZSCp7iK0XiWQZDNV6mQuEUiMGX8VMSjbMQF8vnLOjcuOAhxVtoPeN+As7KRCK4EuiwTS/KLCRBZlAuZB4WRvFZFiSePL75Eo1nhlCzspkES+zANsqvYilPRZQTKQAtyXB2A5GELNJhYGcCnAPTcSYB1GkTM/myEMfL1dffm11tQMEMt4Hu87Y//4uf/pVAYe0KvfR4HUCGnTAHBXDWA6x1z47Of/2cYAzaeUU8T8E6EWpAs9DBipXCYpkASkiuwS6C/4U3XUnJpjrqpTXUSnwLRFAkkkmAstd1IUVAqyQILck7AryLxvbW5xBFIzgGgdJKCfMS7y2m/f86ANMvY3XLUTMKy1ZPdHFkoIUvP0wIg9tO8YmSwBe+6JXVzbLKCVrklMHGoB2evlyaoiIyafLxFIASloANh8KN3CgNsCWBewIppA4SYLuxhgpIgQzXFZKW4i/2hFRx3jgzZEWSqAg7JP09pQLsjQeNJ6B8bt8NE+hUJBupTC2b1lokSvVd0LzpKOMWGMRNgVACs19nqtlGehKACffg6Q0Fm/CaBmbeQY8zddfIF99EPvc7U8Conxldu/40jRHOMnAklkJV5P1HPa/vKv/gT7x3ayegKo3iA+SfezAAAgAElEQVQEAfKVXVIAMJz3AkTXd1mopglwHAUGNl8ikPJk6Yz07geY7WXeQlJjf7dk6YUWJpQ+L9CROSvVooDuOPUtYF33+CN3YkU06cjFIKyRP8Ca5ys1M8k9KuerRCBJYeEIIv6udeVIpfJeptdrDi3mGQnQbZDyQ2vTEUgl9Z6+pDhZJI3cz4m0/DUC6dYP/u7r2vtfy4v33/2vqIwKNnL4hE2f6LGxfUfNi92nlEcB9qJ55b+IDBR5JCKvTCAJFBa/H6Z22ge0R/ggh0KMQYjl65QVzMMseTZ55ngeBdoC95xFBTPD/jkFsTJeE7UBiOUk+7d/EoII4t7PXFgCMb6qfSl4MGrBJKq5lhabYRHNAlhPTg1bDfkzy5e2ETsSheibB9RH1cb1zbLehiFZj50+Ts5Zn9XXJ7AKq7VhLvY0StNRXxRFE/swlo8Z9rBxcvSK7EGyH63LT9kqLLKyU0OSZnA2aS6YNbBfdK1ox04t6cDtqkQrJA7rRPNZpDjTsoG9rRZV6zqUhTHudRxFSor9avXON/OPNawBWW+yrlAusAisiGJmDuI8gBXfjLKfqK90Ws7qURQs51CdCBGpNVnPJ8mM+fp378fyjvOPe/FxbvlpYshgmab9zY8azu/PMlbj9ru/8z7rQK0h4r8ay77hkRn76//+GfZCEZkk73ANWdS1LtOGOZzANk+qOrGiGa4zBjmTZT7mRTwox6psoSgiUXPVfUmBpt/4hS711Wn26wRSKVevpEgqQKYz/BAv86ipXoBAQoEkZSQ/O89nSvVXw/kb5PXN5DJJBbwNdccMDR3d585Ya1Mj+zy5cdRLatt5CJtJbAJ7UAMr9y4OgeiIW87GmrY1EC+yzIQYZr/Qc4Ws7ES4RCBM3n31dmun+WACRVkaZVA6nbGnnnveDh49Zus3bcQ6r8XZtcl2Nso1UQTWesFqyKgS6a5nC5FTMRSwE1PTNgapPApRMpNJWQDLs3wkZDPsadMQVEMopGrqUBpBliZnphkPFLX8nMjwOuZ/CsURB6zF2efbIRa79x40/wxnIPlARXLbYg2Q4M1LLUxjRAriT2rZIE0dUj8WOQN17iaxvu3r7rFlK1a6TMjVa9e580oKUqcUYu+Sjao7p7RHSo6pcZMaEoItMz1qc8kR+4+f+oRt37KObLkqu/uHP7Kf3HkvZ9IYmwCkqqP5S80lWv9SEwbI0oqyHleSnRShWaEGZc5yFEJLIJIS3Fs18zIOkaXnjQkUen1YUa7fcaklVm+xg6jhfnr/EzZeqIKcWcLZFmNKiQTleZCxTUPUyRaQQScbi7MeK+ErL7nIbth5pS3fgI0fFpUwgJY6fdAWkr021H+K+VuwRlRQ8dXLyVaqdWdiJAQBpOe1kQkbuOt+a+WsNAhVz4KyISFyZcea5PltZNJlNhUhkfJYEeZYq8pXK2IvPEdOlDdRbVUiFyG8X2Q+Pn3sqO0bHLDOrRvsHb/9Afvy179qWZRj119/k+165hU7ePKceZiTeo4oykZZamFI3461661QVe/sKp+74wevZXuuvKZSgUoFKhWoVOA8V6BCIJ3nAlfevlKBSgUqFXitFagQSK+1UpXXVSpw/ipwPgik/Y9902UWCVhcJJCUW6AOev7X7HIRZI+mrn6RJh5AZ9fLDBghQNRlyDhlCoCBwrAhkhR6LeJoMQfEkUwikPjftwgkAbMegGocqWwIgHMa656e3n6bmJggFykDmDP5ataB7Nr0eoHkAn3mAIAmARKkjJGN3oL891FWiMQocA/pFIBdHeHTdBYLGBaJ4QXYu3TTVnvnjTcDmnjIQMnaPY8+agN8ToCOYp/s+ejKzwFo57MTlqDz/F0QSEnIqO/8/H5zTjoCNtWFrUBnrke1EJgvcFIKpK4Vy20tBJEIpJGhYTtJ3oFUIZdfsIGObL81k5XQ0VqPhV6Ejt1BsnJ+DoDos4tXd9oVvEYEUhQQM8s1y8Luuf3H7I77n3JB3lIgKW/EAdAikFy9GS/VVRkJXIdAeXWYLxoPLRJI+l02XwLhHIGkkHRZ4UmFwWcp66EIiCjgWOMnIEvjpSBvgVUi6mTfJcWJxll2bH66r6OgiCJeRCr6IQcU5C6LsWIRgAtkSqCXOucL/F3ZVyHyEfzkQBQBoaVAEjGjcQlAytRgKxOJFF23+qrOVXbj9Tdbezud2tzz2aFu++zn/tnNC3Xcf+CW9wNuLbeErLIATFOoyf71y19yeR8zgMVJCCV9VZN74GeO6ToyEEgLUsjxfRGZqkGAMdd9Sn0geyD15mvOgx+XOu1l58iclsVcFXY6eciTNF3mUi5JKdXAHPvAu99tK1HHVZNZYvNTKDf8dvfDz9rg6KRto0N51fIVJcIC8LiaLvg95G69go3dPNd1+MAr2E9BFlJvR6hyBdJY5RewBwSYEoHkvg/JlEPdJLs3kW4iWYoAfmnAsyTrpoZudX3JAiwoW6ctK6yuhtdhF4TEC4BQ5Ia7O4BqCBjGcwLS9okndwN6QjwB4gqY9QL2CZh09oZSrTE/NN9VI9lRLXDv1bIVYq6kIOvCWG6JYPJBbkqh5WE8RSDlyRy6/to32ztvfotTEA7QFf7lr95OdgRqCABv2VcGpTBS/hVg5X/840/YBVs38neRN8xJ5qAH0k1KOX+8xdLeBtQdMUvQTd/S2OIyzmYhFkb69nF7qLgATj2A6dUNa6yheYWlmeuyXRRILuJLGUhVWE2dPfkS7592gGIa+zLtH9pT5riOLIqCxYwvjYTWtwhEKRmdvacjkEqEuANyyySS9rIE1mqesrrIEeVOkVmyrSsp2BZVHyUAX2Oh73/4Q598ww+KwvBLlh+ftue/8xPrf26fZSChZV3no66at3nWp9zKfCxczWHtFW7mKe+If2Brd/eGBgQlJXg4qokAe1QekLuUh8V+w9gp6ygFuN4PGDxUHbFR1AJJ9syciHgyyezwcasi82YH+W4XYhtXT96Mzq6mxlaLAb5KS5dCkVCAZFrA2iqEImAEkkhisHoIuXANNljsk8cGupk/vZYcGIL0ggyEQBri97O832n2v5lANdcWtrQsxwDqkblBSM9awj+LZSjqIXJomN1u/CZGB7GR5PxivqhJYulS1HvsAT09PRCzAXvbTddZI/dSyzxugMwNQUKmOGf6sFcLd6DquxoCCdA5yZ4WYV8i+o73yrGGsecCXFfW0CRKi5DUN5BCBTU/QHLk+PcohZ0li40PsuO94/aVb99n86jrPDRh5JQRI3JVew1zLRxif+T6w5F5+9hHbkFlGXPqrUi0xkbHsva3f/PPEGCyPlMzhwgkgHL2ECmIcQt1e6IHtZ6s60IoZzReGc5okcdSqbo8O+12YsLdV+l3dzK/SpSWlEd6fxFJpZlStrdjbjs14lzaDu19CQu7bkcg+ZQLxXqvhRiiGrzGg4JX1x1wBNKpM6fcNboGE35f1cX+zsWMJidR7sw4AilHBlcUQlJnZBRivHnZWhuDdHQZTlxbO+NQzftFOF9EIG1Z2oiVndkU+Twij2Yh02Ygp9KcKUEsWKNVnEuy5RPRIq84mk/6+7CtZT1IZSSbVeWl1WK1JyIxOc8+0dvnFDMiTFZ2rXANGPv376VJZNTZgSpCMEcNlL+Xw6I1Q9NCDfO/Dau6iJ8MIOagGhyOHz9pw1yXMrp8NY1Ws2QptoL8O89NemYpkXmQOcxXD6pcNaYkJybtzMlTtpZ8ncHBQUcgyXLOEUhuz6GZRCoYPV+5M7wkDHZ0ICSUn71vaqzP3nHdVXbJlg32wpOP2b5XdtsebBPDKLlkHSkyMa8f1H7PbwHtx5wnYfat7RA6dSh0PNhGJiF31YCwHmvees5tqcaiWud8tn9Jg21985Xm71xj2f4Ju+veR+yFI7027qu1OfZineuykVvgWVDns85f2RyKwI0wTzoSNfa+t15nW1YssROvPANBBdmcx/q37zTk/wx1G7derEVXc45c8/abSraDKJrd5D10yobvfsyaUR86ORXnhHKIRPBoXytCIhXYC7wKJROBlFbeEypBbrZ2VacVOKu9PDuIpZ6kkcgLsdjNc+AL/WftA3//l/bv999rDz3yiP39P/6zffv7d9sjjz7Hcw4Wx1yDFNPzYrdpnmhftdbZTkrp99idd7zhe3nlDSsVqFSgUoFKBV5/BSoE0uuvWeUnKhWoVKBSgfNSgQqBdF7KWnnTSgVeVwXOB4G079FvOiBD3vZSEM0DDMkGR4qGkrKgRJ6ApwE2y7ot4kggEUkCQWQTJ2JBFjYCNwS0O2UCP1/K/lhUKPyKQBKo7kKRAWRG6B5PZSCQ+vptBNuXNN3Ik9MEjwM0lQB0AH7Z2YksAUAQ6K1uYVmk+WXbRdewbO1iCi8HOJbNVQvd4yKQ0pAKWTIxFPp92eZtWNjd7JQp6sr+6QMPWj+d8uGqOD9DFzrX7QfQDAJqb+xaajsv2WG9wyP2tZ/eA/BCyLQydQTUAKoIWJYVmu4jC6CYAoBYvqzDNq9bBfCYoiN62I5jVRSDsLnhzZfRgQ85BGgTx/KmuipkJ/rH7G+/eid4lteu3LqOa1vrLOxEIEmNMgeA+8TLB+yHv3jKcnQpK1zddYkLlHZgEaCoVBbCgQDIlA0VUgbSqzZaArFLVmwChjWOUmXFAOYcCaVu9DKBNDWdcriMSA4RTSLs9FWNjYtURFJ7LRJIsvUS0CWyKkp+gbPKK+dB+b2xckA3yhi1fPMpaUDieTqPlekQiSQAvVC8YGsnCzRnlcafi6lJi5FVEoVAykJMdC1bZbe84322bPlacZp2GmDnX770L85KSmqoG665ydau3gAY3eCyTWSN9Lnbvmg9QwO6CQAywEF+UHlJKeaJrO9EECnMXGqpRQJJZnUlAqn872U7n0A5bN6tBQipMB31deRYiThLTk86AHQBMDiOXOF9EEgbIQ5rsL4Jeme5xrT94rHn7RTWN1s3bLELL7iI+6Yjm/eOQpI9+MTjds+TL2K1VyALKwHgSb6KxoPa51hoUhTML5BFU93kLOxEZKQBWP2EeiNlIMh90hEj3KjFqxtZewL1AQGllAGsi9I5ftEFqxmfeQgkxh8CSeMs4FjZQ67jnxpmIBWefOoVt6a1ZvXLJ7tDrUt1//MJmptSGIbU3c66YHBs7aplbm4cP3WSemJnJJKnTByKaINOZt2m7N1vu9F2vnkHlnoZANZ5FGJfQnEB4IlaRLZ3zuISkFeigGuuvthuvmEn666U66FsJS/rWgRSPLGMLu8OiCdUgrIOElAIyItpn030H+SyAHUBcUFgAYzJ7WjtAhQko4RaqO51rO2oFBmQe92nXwHoxn5LofBuHaMCkC0V5FgS9YDWiPaeHGCny2dj71gklf7/CCQ396lPoqxA0nu6oPvyXrWYgfR/EkgCgfVvv33r772uvf81vThz2Arnhuyev/mCjb940OLJBdQFKEOUb6W9AQBde4T0VYtf+lOI+5DCqEhpfJBFEQDlIGB+mMHQOlW2l8Dnea59DgXGLGtiAmVCTz2qI7r6R1kLWZD1AK8PQhg2nOqzrTU1duPlF1F/rNmYh7IXrUVFMyvwnDGYhyj0FbLMpUNW0xRnHULiseYCEAjeBqwV+bwDvadtxdJOFEWQOqjtFmaLdhxQ/ijzfS+/z6BKyPBvk0MTzDUAY645zvWvbopYUxVWpaMD7mxqWdKOUjFto+wlUiRdfcWbbPfLL1rPuT72jzTEfpOtWrbE2rHU8kE2xGTPx+JQxp0HImLl9gts2ca1EL9yBMug9IG05fpTYyg+INkTLbLnY+1KFcsaDrL3aI/No2idGhkhu4lMM86LNPOqb3LOvgyBNDUPXUbekxd1UgDiTblVATaKYEB2mePWtarJPvLhd1pTC+cCCgjN8cGhGfvMZ7+EIpezFhWizr9ZVBFzfI7IHykjnVKXXCUpLk9j+Zogu6mlvcNd26KF3f9mt1gmklyzhzZczWPXhfAr8sg1f7jFWXou8OocgJg9cWiPy0DyybIM0kB2a3WQe1WcRXEUr1Jg1qLU6Vjeab+8/xeQLK0QC3lsH+tcfbp7eyAtmU+85znO/xmA/xj3GmYvUbNDffMSC9cmUHZC/LF31QP8JyAxarBF9dOoEcQuMSgrVM1nxiwMsC8rvGrOUjW8KN9N6hwpEYuQRUXm3rnT5/gcziQUcRmUY3U8K4SwOBsj3yfNM4WeQwo804R53+1bt3Jue+zRB+53hPdycpVEtFU5cirC2q9lz6QhhXNO9ooRf8L6BybsSPdZizU1WTfWvPOyemvrsAXUt3mUPEUIcC8FDjN28+yBspMLxmRfSqMLtTmwd4+tXLPWWfquW7fBPWvpSC49R5WUSK8qHRnjgBgtkYAilhiDIvtvczXzFuVXQXshiuYjR0/gHonCT2uZ/a7oMq8ggvgxv+arfvGtKy5CCd2aQO3pt+GBc3byxEGro2kggBVcHZa2LR1LrBpL3g0732ShRAPPQDGeQUJ28PBZ+8kDT9lonuwmLmOBfV/PEXqGS0HsLSg3kTUf5VlGz0G1MJ0fv+Vmi2bGbezEPmuSzS01HE9OWIrap2SVyjjveNeNtnLLGhvCXrCOtRhHUWf7T1rq2SNWNY8Mjv1M1os6M3LUwk/zQ46zuYitZJFnSuRrTmmpryzPLT6ef2IdLSXLWPbpedRRUiMGUTRmRW5dsNnmGNNP/+sX7O++eJv9wxe/YY888zL7F2Shnn+1/vk5WVR2rFrniG49/zx4x/df0/ZceVGlApUKVCpQqcD5rUCFQDq/9a28e6UClQpUKvCaK1AhkF5zqSovrFTgvFXg/BBI3y7lLoj8cZ3MWdd97y0TCQJJFZjuMn8AZQWCCJB0eUiyx3GKlRKBpG59ZR/9OoGkYrjOfIAO/q/vAHyn4OE/4TmAlHECqscBbwYhayYhM8axihmFSHId2YAcQciTRVsodVuPAxwmAf3AWpxqIwuBJDs85XaoC7UAKxV39jhewIFJwGQslbi2lS3tWI69l274WuvDzuV790AMqZNaFjGAAlUQWh7Al8LMmP3Bxz7schz2Hj1uX7/rQYAHMnoUnqzMBHBuZ2PCH2R4VqBeaUCa5uZG27yGbl1CoCfJLzh64izKlZi9ecdFtnZZO53ZgOJSL9EJOzA5Y5//4QMoQTJ2NRkX11y81WqjQT4DJRBkRApgZNdze+zBZ3fT8Qvoo7wNADRH7kgBI0siwBnhfTh6AdxxfQBDLuBedYYyUf0CgDYCnZQBJMugOLY8+iGBalLaqFtbBFIAEE9qEZf7AxBTW1vr8ilUzwHUVCLrBOip2zrK9bUQsF0FGKM6ZAnQTtLlG/ZXOfByfh7CrkxGyB7MC2AkV6/q6lZnOVjgM5S/EEINEwL8j0FO1EAeVRMwrzypIKDUVVe+xTZvvtjNudPdJ+kE/rYjBNU1nmhYYte/5UYUQAlrIKy9n/yML37lyzarjn/yhnRPzt4HcHBsbMwpjeaZkx7mq4gaETDKjAhBUAj8VTaIl2IsoEgRySaCSCBd1n0e9m3cd1NTg8vuEFmooPcBQMYgr3nHDTfYRes3AK5BMPplP5i0ex581LpRmK3oXGlvect1AMJYKzI2UmL9ctfDdnps2jKQRRqrANZYc3xugLmrue/hmkYILPdBygiQXNA6Yy3GeP9QSPlEHpvGqkkg5EKOecvvyl1Sd7QIloaGuF24dTUrDtVNHCIIkDtOVozqr7ESQZSCJJFT2zPY83Sf63fkkuogpYawyK5Vq9ya6CdTZgYA0iP1GsomHyqot9200zo6OsRk2sOPPWWnzg7wR8ByqSioYXaWnAvAwE9+/FZbAyCvPDVgSvunL3zZJtIKIJcNEiQVP6914/fO2dbNXfbRW9+P+qKkNCwIkOV6oqhN4gksn5rXASDXOHBwHoWByGwRSGNY2M2lCV/H2i9P1khtYq2Fq5fgasR+wPhnmJOy04pTY39hxob69mM9NuXWjj5nnnEWFSXllhREAjjd+ubPUlUOjwy6zLVFJZF2m1LmG+vKWUZyrexltdhaRQHstffpS/huSbW0SKCXSLlX30d7FX//yHkhkE7aiXvutyc/+w2LDk5ZJMU6Y16kmcdSG8ZQEihJROSZdHea+37qEeM+glqnIpCgDyPcSggCUTWXYoqRoYM/QOg81nFYQY0011o/v4+iHJplH0jJvpA9qxH1XO7wSbsyVGtvWb3KWmoEvM6iOILAhkjISc3ErwWIuwhrNcj6P3Bkr43MjVkNWShV7C0zzNkprvnMxLgNkClTB0jbjl1dFXMs4I9aP/v9KebxGDZhKUB57ZVp9tEMxEGQdYW+w7YuT0CxclZMjLg13wSJsm7dGotDXPdgiSciYBa148F9R1B9jGOFOIFdHVluIs80BxR5AukQRc3j5zrfw/ysJrNpdJz9BLVIPerMMOeLCNJZSGPNDSm0Qqg8ahuabAwSTdZoOZoXtK92kFU2DWnhDMcg0r/2/Qdtz8l+3rMFsqeK80P5auyhEOCIh1jf03bNtZfYe99zvWLDaIKQBWmN9XSP26c/cxtqGAhd7Po0T/UV5WzRdeSw+dT9TqOwO9ePJSy2kzuuuALgvcHNdc1BWdFpn5alaQGiVWte1nPaG3RWLBKfUh05QvRVTauOB5FUXB9NATmypI7sedGprNJTo+ypIiY8tnolqh3WcowzpYO6y6503cYN9s1v327LOpdaE+SglLkT2NJKaeyXTRz3Pjg6xpqbxnaNdR+W5acfFWo7ZFCTJSHL2JVdllUDxGAkn0Qxg8pFTR+6H/bJYCjmVFa6vxDv6Wz92LukNpVNm8gS1WeK7Cs1meSZ10GeBUQCjEqJQuHVnCLrOJFhVZzHcdRJI/09zK0p7PhqrZlzMSBbWOrX3tJkTa6xQKqxAGQUzz00URw43Wu/xEavUFNnbRs3WwybxDn2vAAkmOKb3D7grlO2kaWMNbVshES0QogdP3LY1nCmnDx15lUCyc8e7RpoFseiTPTp+WjxS8RekTkngqb72H4Gdcb8jFNRe5EaE6RA1L7HWhWB5BSHsrFUzhn/HqZOl0MgbUGFJDvZSNRjZ8gf1L0vjEGEoeyRZW/L8iW26aod1sl60vPXJFZxI1jG3f3gU3Z8lKwkFEhZqcEgcPJ8Nn0LnA3sA+VLpX3A6sii+/DNV1twrNfCyUGroWlpPpu0UX5mmp8JsPev2bbVWtYsYw2GrefEAes7ddyuvexS8/F56eNDVoOtXYFxLECghtWwIjJJGkb2iRxkbMk2WXlPUtPz/OTqrjOX5zxlmamxgMaBDKr3+ckp/sg4krUXYW84CbG15ZMft8/f9m92x9PP2Bwkb1LnhBRcfIrmWicEUgCr2QI1fejH3zpvz/yVN65UoFKBSgUqFXjtFagQSK+9VpVXVipQqUClAue1AhUC6byWt/LmlQq8pgqcDwJp90PfclkrYmRkgyLQWbkBAie8gCXesjWal65idZErRkM5ROp+Vu+vs60T8aSg618jkNRpXAJUAWmlWFKXsFN3SHGBsVZZgZTMQrg4AmnUprCOGcb+awQCZtE6StiAAwO4ljm6iCenlXUAACRQnHdd4FpyACAhCBIRHRGXS8R/8gGhpglrzwCkeLm2pY3N9pEPfAh//xp7+qWX7Nl9AMqAVKU4CO4fe7xaFEIrmqvtPdgZ5QAHX8GK6Q6Acm+khu7gEjkjnyBnGwdoLxuZLKSB/P4Fbm1Z22VttYBJUxO258BhR1Rce/kOspHaAKPIGQAglXKnFxLh9nsegzjL2GbUTpdfuBmwNe6yJdQZnKRT+qHndtuze48Y9BcAsDqPAUEooWx0VOt5gFRddhHgK8AvKYgUxO1eA4C+IEJQsKGsAgHVo6gxRCJ5BRopeBuSIAuxNDQ87sipEoGkgG6fdXV1OWu6HG23p09102ENEaDsG8CfeMRvHSiqAn6AGV4zjzpkGNIjBmisjn3ZUvnIOVJnr+ZFXT1ZJID105PYnDnVVimpXSBmlFrWQgAkII9KmA4qBgiCFcvW2ZVX3kgWUJWdO3fKHnjkfn6W3BQHeIZt66bt1tLQAmnXaif594efeAy4WAIE2RIpE0QZODkAXuzJAAUF1ilQfgTFgFQsjkQDyHZfTDCpmFRfXZsIpwBKsGo66dUdLkuoGEREAkUWZcJCKerUSAphbyPjYw2gqCMHLWVpsiHGZZ8jdR5t0cBVVltDh7syQfjYE3RSp4G2ZeWWgQxxlnpc3CgAlub2HGPz0ov7FA1ldbVNjkBy3fNAz1voxK5P1AG+y7pu1l7ZfYjrJAeGLneBxkEA0Y0bV5GBtJI65iAAHc/jsqmkvtK8EliZIo8iB5q3+5UDdvDAcQnK3FoPAYjnIKvq6Syf43PHyIHQGvQB9kWwz5My75Of+DBzmHkP+fcSn//E0y/xs9hISgqnchZnDWcn+09/9AnrhGTUXpJFHfit799px88OO4BVSivVuohqQde5fm2rffy3P+hs07TG50HvRcyEUJwEIYSq2reAC9J5ru3EFYz5AyE0OYTaJkvGDYo/DzZmvlAnSpalzs7IA+A6g5VlFmC4vRllgG/OxoePQRT0O/tHGT2KdFYWUmlvcZILpkWpW13fm5wat6GhoVINlJ1V3occ8Fq2sJNKo5EsrBAd7CLh9HMi+TT/9PrSz5WA+xL5JDRVmVQ++52PfOo17fmv60WnX7Rdt33d+n72hCVSkDTKi+L6Z1g7IjikwFBmlfZhcOMSecoHhLUetG8wdmH+rUq5R7I95NcCe/U8xM0E6pJJAPReFJTDkD1D5IpIJZRnP8txvzFUbW10/K9EBXR9S6dtbMCijfkAym+z5KIJvPagQJxjvw+xX8Ug5QuoeWaZV88efAGyY5K1EifLLGV92Gru7+uxWSzjBP6y21gV+4LA4Wn+PA1pV8AObyEMiQRZkZlO2ywErN313o8AACAASURBVAiiCKrGi9Yu4eaSEIBkZLHn1re02Zo1awD84yiCRh2B1NSQwKIOwJv8vdPHjtlLz2AXyp6lc1C2prIH9aOsamxK2H/41MfZDyAosEPVHiGyRaeA1LdRyAqR8WnIGj/AciiGrV56wZHNC1iBKeqtKoYlJfNe+Uhznrg9/Pxx+8mDj1sEW0aRtQWUnkVl/aBcCkcgGH0Zu/baHXbNNRfzPXR9rMcZVCDTkzn7yte+y94DAQTxJAKpv7/PqWJjKLc0v0axQZMd3DR79pLlXbZq/XqXseTIUp2LEKUu2405qbkd4pwskRNaXqxNZ3dZyocrKVhLalJlOi0oa40zIiw1WnrKDu15gTU444i/OHugzu8WGimUedXE3jg8OGQtqJAuftMl9oUvfIEaxm0l9qPN7DEpLA0n+TWKXVmRg2+K9TqdnLfR0XFL1Cn3Zs46mxNWB8lW096FUhnbTBQsTTUoUQoprNBkF6nnCz+5hyhelNPEn0UMSP0slavIXu2eOgCUfRjm36VKddlH3GeGRTCMxdoQ80Cv1NkgRZfOGs1FKbqSWNf1nTnj7DCbsKaTsirGs1BjdZXVSkLJGaEsomlIC4QvdmZkzE6SZbTA+NQsXW3ViTbGUM0VjC/7dEnVWMoHKqmJ2BukSqL6+ULGDh06wD6+2Y4cP2ZrnQKJ2mu+cQ/KQ3JjUtqm3L69mM+me/ZLkcT5e/roPtw6WSmyMHVjSKMCc2iBta81X+D+VBcv81ECzgB7KpyRXbptg12weQ32fPwd290s7zXS12fTvWPO0lJztK2r0y659nKIE581ty5x9oHDY0m795Fn7dmTQ+avSoiuc3NznucxWfJKvaNPdPmDPFu2xQP2jsu22Py5w7aEN65DiTg00G/TrPUU59uyrrWonTq41gXmfpr7UC4T+wzv1YBCrbm6zdI0L2RGpzh9eCrhOS8swhtLSx5mnMoQZswdFWoE0RyhjYCalJ5JfTyn8CDmFMvOppmGpcwwWWdDs+Ynh2uumbG9cJP9eN9eu3fvXhvguSOrTEA954qMwjq5nazGYrweVVfAHr/j9te1TVdeXKlApQKVClQqcH4qUCGQzk9dK+9aqUClApUKvO4KVAik112yyg9UKvCGV+B8EEivPPht140q9YdIhAX+851TrojgJMAOESUlm62Qs9qRFdarBJJAVZcVI+uqkvVTUUSUgNKyEskDcC+QwydwR9YhDkhQpz8gAyBVCuBxChB8COBF1nVDhCQPAtwKgNDPqXt4EczS96YFDCs4XAQSQLwyekQgxQE3M5AFCZQpaZQTIpBSqSnnqZ+HHGrCguWjH7zVqulc/8FPf2ojgE6LBFIRgiMIOAC8bZ943zusHY9+5d089fJeQpbPALxg4ZdRrgogLICHiBmBTUHA/SSd1AKGGrFUW9baYOuXNliarvbjp886AOqCjeutC+uXGIBFNb+UE3PwxDn78a4XbWRqzi4HtNlGTshygO4Q7d2ykctCPux6ca8d6x3G8ihFjaRooCsYECsiUNohfOocL2CLVMqeCMFuiBzSuDkFjlNXeV0+VADAv7Gl2Vm+haW+AcyN0DWtYXrxlf0O5JHdmb5R31BtF154ofs3ZckcgUQbA2AR2Kg5shTyqLWphvGk+xvAM70QsZPk+gQBmUVQeQAzBbKOo/6pr6+2K6661IGCzz9zENC+lC2jFn/lWdUDRm9a1moNMTItsG4SeRXEGg0Y2264/l2QT03W23MaNdcBq64DhAMQUvZPLZkS9fEmrOUayKzoQdE1BjALoIvyScSAIx9l2wXQNkdXs9QXyjt46plnS+QaJFOQa4kAUCv/og+wWtlCWQLvfQBEMbIztm/fblWEkEtZkwPMjFBfAVgxwCepkZSrocySBEBhYy1ZG/4MpNmEs7SRndI8QPksc6a2FgARAirvyeKoA9kajKEaKgCWYsnHGIokyjKG01LfAageO3oGFR7ZSKhq6us1Xj5nXbfj0gv4O9kwrMVpVHu/vO9hlAc15McAHCuzCeuenddeSbZLI+Qu9+5dVMpAGkIgaY3KMikL4CtA9fSJbnvysafJDJt1WRrimOa4viDzWloaAd4BjQcgXgFwv4lcpd9DWTRPmH01Fl4v7T1qv7jvcQD6RkgixhTSkD536pSzP//TP7QGQELlovkB/h958nm794EneQ35TVhxOUs92fdhy3f15Zvtlrdd7xR+AnxzzDFZ2Hm91DTeavXLL6ZrHnKYcYxJacc+VIAcSI0dBfDv4eeyrJsqxr7R6lqWWx5SsyASUB3/jPP/Yu89o+O8zyzPB0ChgEIo5EgE5kyRFIOoHKycbMlyatsdHNoeu9tn3LNhune3p2d2eyd4Op5ut3vt9tpuh1Zy21ayqESJFCVSzBEASeScQ1UBFQDs7z4F2Jr9JJ0jHn8pHNMUwULV+z7/9PLe596bAEhleFCcdNvUWI9btEkB4CpI9iHtIVJZeu6V1ACuqpxH6cg+RA6Jvu8WgbI65PtOgOpLIfR8VoVUJID3ywSS/t4VmMoocYA4/SX1XFpJmSYgvvi5r37g54M9/5T9y3/9KytsB4THwSkPAFfXFWVs5tg0YigwtAc7qb9EIGnvVw6K1I9SfYRgPMIoPqRAQqdoM8z3XoiXntJC62U9DytHC0IiypxJCbSWHSV1qeL+tlPzLczvXZBqxWJOFiCQ8iEkqJUyZqS0SYCyl7Nu8yFeFtkLc1HXETxkTz3/MwLrITRFxrGXXBoes9INa1EUMj913YxZBCA3ztzJra63gppGyHNsyFhjMzQVzEamXEG0tr4cS9CVFhnts3Oom6SKKa2stoamFVYD8aR1WwV5VFJUai3swwNk4iRpSGi9CFkPuaoxKuZ1smMTYXwHFqSfeOQBBB3jFizB6oozJQUBUcRanJZqUCA8Z56UXrmsxTjkbhCSW0TUXBwLTQBsV8ixlqWSnMYHr3180f7xR09aivUl9RubAHs7JM8C89Ez0eL20Y/eZ9dsW8P6wc6Nec9WbFcu9dsP+Llpzg1lv+i12rNECg8MkiE4Ns0axoqReV8MgXP9rbdzTUUOeqepwvTYLyzlneletcb9/FbDB2tLCmGX9/IloiU91SH/GW8pbZIQY6ww1tW4dbZeYNknrJGzS88Bo6iH6+uwrWMvrYUkGoWsS3A2hSCODrzxhmcYrVu52pp5TQHzaApL0HFIp0LUaf2Md0trjw3zew2ZT431lVZJxlZVTbXFUKW29w2y35ew90LgQBornychkl7kiFSnes7Q3IDgibAPF6tZguv09Sx1o/4kW1xuqRj7ummeOQYgP/rHJq2fRo6ePtlhpsne+uYVtvc62S/mWj8E3cl3jnmGoHgbz3vjmUNEej0KWF3TKGTzCBlbIr2KUDTNc71JctvWbt7jOVdjbhPL/sLZp+PBFWuyDXViS8pk2alyXqQgkC6esWt37bazFy7aJrKQePBCtSc7Uj2DpW0+/R2cSPo1gSQFUj5nW2J6zDqxnpuH4Asqxw3SKJs9N8U1J2STquGFXPH2Gylz1RgjFRLXt6a53L70xc9wxsl+dpI1C8nH89gCSsYC9vF+xuDGO1C0oUCsqCljveW6omuBPfTwuQ77h2ffsmBVI6Qkc45nE6mfpGJVPpUIpMLisIXJAatBuXj3tZttfuCS5UxC0o8OuH3oJHtOaWUN9YDsc6tTPYfO2zWoorp4DpCirIT32ITN7XBHn2EAaQ0ovVKMYzYEbpJzUUqzRSwdRYzSfcFDkrLRRCKymFGliqydU8ODLPWUhURjiM/3CRSCPVpHw2SeVdpCY40dHh+0fz3ytnWjvlrk9XoWnWYORSGxqjdtt5yaJt+PDv/42x/8Xp55x0wFMhXIVCBTgfddgQyB9L5LlvmBTAUyFchU4OpUIEMgXZ26Zt41U4H3U4GrQSAdf/F7TiAJ5BNQrm7aBX7Xt6RMUge4QEfZa8m2LgEYo25W5TykM3nobJX6iG5s77xfsnoSgaQ/g+z4LWbzu4gj72ZWJy7wpKxzJvhHvcCcQbIixggtF4HUD3C7DMiqc3gZ2JXtlAiRBKSTd0wLgBeTBMgi0E9/X4FdzyRd2LIlU65Agl8CF8OoQj7+kUetCEDtX57Gvg5wiLv1YHjZ0hRw3WUEAfzZ179qCQD7GEDZy28dsVbsWZTfEhmZdvBoXmEB1EUEUp6UHw6NpFU9jQArO1bXAlYluIcRCwGWlAC6rV+zyhUtBfw5C6CttXvATneR2yFbJuq9pqHW1jfVASJKOaSg5mw7dPqijc4CKvFuMeUdcW8CKUuxxROBkQ+ZNwk4c+zMORtEWSOyKiCrNMimFIBfguIE6ZAuI6MlBOgipUQZ2RO5XKiIGnVUS2Hw8muHIVD6HVhPAtisW7fKdpD9IEXMHGBvS+tl6+zoSIPOgKHXY7mnrJ0wHcpZgEoj0wE7D/C3iKWaQDYRS3PYKSUh+5oB4m685Tos3Xrs1VcB4ejEpu0ZnJIuXsCuSuxpNqwox1qLzt9FQB/GLAgoPEvWyd7rbgdEbAYUHbSOzovcCwAgYFh0Tp36JVaH3UxxuNwuXG7zcZzGrmdWQCdzTHNnXqQbc0Nd05qvAm8PvnnIiclc5qJAKqkHKsg8OHv+DKAiygFeI7JARNvevXvdBlEYqpRUGkvezDNA1IUusK4AAqEIEK2cPIzFLDqYo6PefS1SSIHwWYv5vFeTFdLVPElezyJgMLoQi0AgRWaZe4ytSLppALY41zWGXdDZM4w7QPBcTJZpkIag2FnUTASSSMocxi0KmfLMMy95rolILq2pOFlVjz76MK8phhiDjEE5FESGJMWWZqjs+FKshUXlXPGZfT0D9vOnn+EKZPcE6YvFnggkrXURMAouD2hOoe3KTk5Zc02+ffKxhyAMwJkhEC53DdmPn3iWNczKIb8oB9Axi07xAvKa/sP/9kcoRtJ5OgEIwc6+Mfubb32feUxtANOz2UvmAfZE/nz6k/fZvl1byDNK22llUXMpnObnubKSBius345KBUUIa97zUbin6MwA4eiouSY6mMf8HCBsKqfWqlYQ6k7NZlElloQr+MVckj0Z5OTMxGUbHWxn7ss+TwpLEY0ab6lc0qoLqQKWs8NkV9ZL972+0pZ3UmYCyEq16IAu/80eUIbFlrJXXH25BMgvW26+O2vG3Sel4uOzrhaBNPG//7G98uTPrQ62qJh1kgWwrr19jvU2CRGjXxJbuepKEDLjK8VUEBJIZHgpezqiQLr5UTMyGHPMgZHCfLtcUQiBhH0c9ZySp5rIOYXWC7SWsoO6rWR/eHjFKqvlM8sB14sgw7Ox65TCT0FdMcjLecZFe7byx7RXBCCF5Tp1/OTbdvjMMazsyE+D3FnILbErrIFiMuVmZEmI8iVGBk2StZBkLIJ0/gexuVqUjRsKt5hAasiIAHP4wTuus+1rqqz/ygV76+1DKBLnALvrUEvUQRqFbIqzYZZGgyLI14npOFZqk6gwFqyPsU5Igcu1VtTXu30aHnT26Ucfss1NtQDTqBpQN+VBHEW4nvaeXrvc3m1rV6+2hupat6Tswe5M5HR1WQ3vT3ZMEHUUe2EnYPcsTQ+XO3uw+Mq3UPV6O3ACC0bOEdl9plDXhCFdRAppbigP7pOfeNRqa1F8dXZYW1sbipTLTiwvAoSHyUgb56ycw4JrZHQIS01lOUWYn1jMMReVA1eFymrHnuvY96QipnFB6o+l3DdvzBBpqlYI5RlpB1EOm7KflghUWaLqnNC5M88ZpXNjUaokapLPfIljT9pzqcUqyI5ZBTEU5YztHxxw+9NKrOFkXyc72nGaQpRrc7n9Ck0LqEexs5O6TXvoJPudlIsiwYchIkbH2MMhPZWjWEsTRwN7WW1trY2R9Qb1o+PKSrGwy19IZz7F+L7y7pQHqDPujnvvdwu6Q6+/6nZusi2T4kqTXnu+FLq53KfotNGxCeulaSXJ/jRD7lxHd5+PXQw7tZUb1tn111/n521PR6e1XGilsaLKJlAZKYtP80XWl2HIzlrysyYiUpCSjUVDRA3nbTyFjSCky8r125xAGhgZRk2LPSp3EcOWMQLhpwYVKQILORMrS6tcbTtDbtEZLOx2791jZ86es/WbUI+xPyWV4yOi0fcpxmFJKblM9HmDDmsxyK/xfki4/itsZjGs6aiaxKEo/7STs1QoBc9OfHORs2xBz2fKxqI+nBjcY8D+3de+RCNMOeMT5Ny9ZBfPX7Ak9m4NqMq0X2wjDyw/nG8VlaWQNglrO3uRMSmzy8NR++9PvmYpSP8c9kURlnp2i0VnbHIMEop5JSvFKhS9YU7sB2+41kpSkzbVe8VGutp5rsOWmGaMIHauYboZtOYX2HNFzlZDUM7QcKC8QqmApMJmaVlzZa2tYL8oZQznOUNTkEgJ1sEc1ohhxrmMfYiHCWRIIo5ogFFzCmMXEbHOnJFyO5/8K2UgceiYjdNsgqVdqhRLWAgkkUcHz14gW28FWWL17Hs5doF8y3M0o1hjs+U2rbc5nokP/7NyRDNfmQpkKpCpQKYCv+kKZAik3/QIZD4/U4FMBTIVWKpAhkDKTIVMBX7zFbgaBNKJV/7ZO//VZew2ZoAO7msifzRl4jhJJNsjYD/lpSCbiAMEys7O7Vh4vRNIKJAcyKBMDpwqP0G5NLKrkhWeume9I1+gvL7Hv+v5R7zIowlURUPY1o1jCyYLO3X+xwAiHdCX3Qy/p/N1Ek4g6TLVWS4QUwBSANChEIVRFuBbHl3UUXJi5lHUQIkASM0ALMw5gXTzdddDvOTbwbffsTlAMOBUwDHs3SBusgDjtmPP8uVPPoJlShwia8hefvuo9QAGjRNGP9E34feKnxddvHTrS5EFoKKO2iwpqaLTtmPTGltTlY+9WgmkSRdEB6/hYtevW+vAmr4WIDqu0PXeFwPIJutmHqKqGnukjasbPDxc3eARAP5jKFEiAHozdAeje6DLGr9/7r8MNUtTPZlKZEX0Dw3aGeyXZPlXUpRPdy62O0s5LlIl5QKMzEOoBJQ3RNe1Z7xIPQUQW0yHvcbzzPkrduToMX4ONVdq1m7Yt8fBU1nBxWIJwM8eAMzLbtNEO6/desNuagjZVsJ7YSHVO7qAoqqPGqczdgqwYBoZHSRDAvCPQO577r3Dzp8TmHuBetBlLyskhZvz2mwUKLfs2ojaAcVYFp3tIidy6Rwn86ShYROdx9fYLN3k7e3YldGVL7unBF36wZwiLNLWeBZBRz8We7zfOIomuAknJTVPsqmbwE/howKnlKh1+uwZu3LlCkQeQBJzWKTf9h1b7NiJowCMv+7uXr12DRlM12iqLtmRMQIAqgF+QMCnbOVkDRRmDQQAMRvrKwBfx21iYiCdLwKAFiPzZza2YFWVq8nxKHMCKQiImFzIsxjkUgSCaI5MKKlCBI4LvJ7GTqv9Spd1dvVDauQ7ISqLrTxswu6861ZAO6wUqVscEvenP33WMztUR9kRSk3z0Uc/bMXkzhQRor6gfBvA0yzUHFLZyJ5QxPAiYxyj6398cMJ+8TMIoJjWKHZWKQA8Eapau1L5kHWm/WBxboqxidjea5rt3jtvJEcLsoR1F5vPs7/95vewiISAkZ0jCz8en7aaipD9yf/8h4CZAHcUX8SzlEf/9198C6IzCnHG3sJ8luUSvJt98qMfsr07N6JskPKCnYbskWyuO0meTm5xvZWt3AujUQnQWuSEmn4NAZDmZw8zN7oB9qdRMzE2oWara9pqKQC9uLK2+IxSQNlyyLRsiK2R/rPW18UcZN27jZ2UaJA+UljKusttvETwuO1cFvksk56BJDJymUDS3zuRyJfGWXuggF911i+T3BqPNFGU9plazp5ZBn5FIImM/cLvffkDP1CO3HCLDQF4V7FnFaoGXHuQPWhedp6A+FGRXEuWXp5Tpjw69r4AJHeInVs5Q8r/kcnfOD/TFQ5BHIWsF+XNKNaNcwCwc+zdInKlWMkVaM0eHmYP3gix9ImGlVbBOswmJ6hQBIpICuaQ9mjVJDGLcpS5K2vPAhQqIpM7sKA8dvqEQX9YRPlvUjVANI6qcaGpweKAwLmMxxyKEzSjCAmUocXESUspuIccxgh1E/tEIajyJz9yl1WwVwx0ttjJE8ew6BwB/F1hK+obsc+L8ToyzPoHUbtiXydgnnsWmaK5EInNWGVtnTWt2eBjVAHp/+lHHraLRw/aqSMHUddU2eZrttkk+/OLB96wl199x1aurEURscoJsbMt512VtHntZrv7Q3dALhbYW0eO2JuHjqJO5A45PpJc+8qtN3AvqL3KsX8kV66Yey0vRU3F3h+ChOjpugwBlQ/JgIKWa04r4CDCIRwmUaSKOJe9aATLPRHDWqfa40pLKjnxWJvsGyvXbbTVGzd59o2A87jmugL8tPoYdyeOGD+R427JCDg+r2wsfY/rEKEo7m+W8ZS1aA3ktQigKM0VcYiUOZR9V1BtlbOnVaAgisamOMu5NrIDtbcq/6+8qpL8qTrr43w68s7bNj46ZrfddKOVyM9TNm7MT1fLQqRNQ4qPjkKky++May2AkN69cwvNClgnRrDClOKPc0tWeRin+r43C6ksAj7Br3zW4Rf+zVfJDmqz53/+lMW5FhFAUsUqd0tfOVJa676pl86Idkj0FCTkwOSsDUlJg2pTKpddkEeNzc0oTOet/VK79UIuyaZykTkuNavy80QYFnINVcyJ8WlISBZOLu9fyL0FIY1ESOQXk4+GwmUUcjPlDy2cU4O9NkPeUxKLXFmJ5lDTYhR5Id9Hiq3t8hXbtn2nnb940VatXutNACIE9eykveRX5JH2liUiyQlB7Tk8I3RfvkDDzJhn0WVzL1JhZi8G/ZoWJDvUshGVxTPOPPtgOq9S2VjzqKcCdv/dN9tjd3+IcQ1imTjCXOyGZJ22eqxaw8wBbt4qVkgZS/0h4GLULUYGWSq/yv7y8VewmCyGAC7050U9M8SZlxPcr64xTD1k9xrCtvJRzpIGrPICSUg55vEF1GxJZdFBWsKf2iINEdmc5XPcUxTyWfa1aoDRs90QJFkYsjvMHJMiqQrFmohCNelEGItpVGxhhrkRsrYkwecyH7PVJOFSW6W8KSuTe0exNIf6TM8Kei+R29m671yes5oa7QLq80UyHhvIXdRzVB9q9tcHOm0/zzcT1CLYvMESep780T9/4Ht55g0zFchUIFOBTAXefwUyBNL7r1nmJzIVyFQgU4GrUoEMgXRVypp500wF3lcFrgaBdPLVH/4qw8gzA/glAmnZX9/zO7hKBz4BR1L8Y9wVSIDw+jsnj6TMAXRaBqeypVjiDw5O8HMCpWQtJvRCAe7pLCQ1hqYcQB/HIkQKpElAttExOpkhRqIACCIA1EXsCgneSxlHMQgkdeQqW0Rd/QkAJwHluh5lSCj7RmBuUioDQJE5eegD7JRy7Y10kgaxc2nv6ScXBBxJoAz3C1wOyxC121HXfPLe2yE0EtaBrdkLh962YciMUbIZpvomuWzuqwg1B++rgHnlQjQCkkUJZFcd1IHcWIL1GCCEg8uoRWYBNJoaVkCmNHgug0AdAVf9sxBYcv6SZRIEwfb1qyAm0pY0A3Run+8ccpAxIpsegDDlPKgjN59rbgIQraUjegCLoLOAeONY6FRCUFVgMVUCEKVx6Qe0U+ZGITkb2YCbsgUT6CbVlEBwhZwrQ+cSn/P8C/vl6OKWUvfcdSfqKj6P2sfIIhkkEP5ya5t3hYe5r2u3kcVTDmFHEEYencedo0bXdB+AIkAxryktCZEfM2q1WHsVA0A/iD3ZO8dP2OmT7Yw/nwkwDR3oZMEcAOlNu8hcyFZ2DmA3gDIt25CBAFSQBjffeJtlY0dz6dIZQs4hI6RAQNWThcVdY9VqBRthbdRtM5AiM7KtAxyaAjjUXJFFnSuQ5E5DF7yA1F5yFg4fPoySBaUFtRVYtW59s52FWEqD/hAR1Gj79u0mEknroQDCRDZdyjRJocAK0y0vWzmB2kUAs1mQRKuaasCzIWWwSEsA1IdRM0UBy6emktbYuJUO+wKucQKQk/UDmBdfCNokHmDTEVRBCvJg/ukax+ic7usZhtA6bXXY40ghE0VpEKcr/qGH78XeB+s8gYjM/cef+Jn/vcDgIIRPXV29fehDtwGYcm35vIb6LgLOBvPCvuY0VxcBDeMAvQmA8hTqtiPM79MnzlsIpZosi5KA0SLplAGjcRC5mg3At8Dffel37reVDeVOOOSRI9bZO2Hf+d5TKH9QTsgii472ublJ7BjX2Je/8ClAYGz4AIgDAlQLK+zPIZA6yNJYgBjLgcwVsRDMjtsdN2+zh+69FbBQc58xwHYowPUkIRHmg1VkIF1LBhnqOVQNAoqTAIKT41jXLQ5YBAVSYa7C2hnLwjVWVb/R5gFkUwC82qcEIJdA+OUuTpPlcd5GBtogNWTziLVe2kvKv3x/SRtDOlCruTA2MeEZSNpLlm2/ND9k46UvB20hYAUsF6Ew0+ucMBeTxpfmt/8ctV/OkUkDvmmbrM//7pfe197/Xl78Qm2j5UDQFEI0lAFspgQeowRKKcdI+50IE75ciyLySCAvRIHUmtKE5gHIYwZmExAWvUV51lpRZL1Y140BwseYY/OsN2lMUygY5hlvmXrls+5EWO2C4LuH11WzZpJ8Zi5EYKG6+qUgogbKWwvwvqpTiNdJzdLOHttypZU10kiCWNJaIe2voAjqQhkUaFxps/W1Nsf4CTrX8RHHn0rkVQAVziLErawYQ8pd4zNjsXFbDZF7J8qGebKu3MoL5eQVVELzzIcSQPr+bhRArM8IpKyaF7QupV6VIi2P/VB2lQXMs/XbdqKmwdKMjyhmPDvPHIcQ5fpZQ7IvHWfjjjJfx7GcVJbfIvNcczdYBNivPQf1l0jmLOwcNdY5ANnKuZEv6BTEcd3qnVj1YceIzWN763mrhMzLRQAAIABJREFU4D1kX9q4vgmAmxydtlY/T7KWiEhv4uDXAspUKeZypNCQapYzb7l5o6SkxKYmozbDuRmDHNnEHla1YiUlUt6VMmmk1ENZ5nayVFRqOvY/J5JoFFFmXhb7mubvImMmB0KpWrSflQLSr0VFuw9V5ujwIPakw9bb2W7H3n6LNQ7BBCmhfKIQ9ZyCeI1ORjwPrwEQ/mOf+i0LoTrZ/+or2HNedFJzIzZ2UorMMNbaTyqrq62rt4/zbMbvT7Z4UkqWsPdWkPsmUjfAGRmk6SEP1ajbyHFfItFk7Rel0UGkczWNDxrfoY4r8BysT+a4iHVZt/k4yJ4R1jqPc0YEUg8WsQvYzZ1u6SSPMMrYyt4sbh+67x7PDJzD3rPjSie1YmxZ5xEpWVGyqKlF56fsZJV9OMJcy9J6l0Uc56ZqXQTJV1GNbSzWsSMQMVPY2k6PDdkECqlFmkiKOJP9+Ykap3gekuq4nFy/Iexet++81rpRBddzP0HydrRsRcJ6483SNrW8By3vC3qOSJAndeXCKTanOc5nxpI1mqQ2sm/LF6kjIk0KJO5Te31C+71TympSYX6gHt20eoX9zZ/9H8x32cdh14aCaAwCSYq2JOsjAKFXjn2dlDsjZ1t4XRbqvUHmc6V977m3rWuKd9dniZgXUcd8nELNKcItxJyvqyi3/Plpu++W3baJ8ySIajAGyTTMtU+jYtu3by+WwxHrvNhqg9291Axyjn18jNxIqaJldRfjeUsHu+aB5r32YSnQi1EjxVl/srTMY17UQotX88zRxHNOqewiUT6FqEsua03KSYOYnO0dsRQZjt7so1wkFNGyY2Uh2/DgpNvQRsiTm+XeT4332jlsKU9RqziKpNJ122hEIgPpRz98L9tz5jWZCmQqkKlApgJXuQIZAukqFzjz9pkKZCqQqcB7rUCGQHqvlcq8LlOBq1eBq0EgHX/5e+nue0C0eQCFLGXhiFBRngzghkBQAQwCPtUtO09nu7KLpP4QHJkC6HIAFjBH8JpASf1MmnZKC5lcQeTIR5r0WQ6FlkpG1j5j/IN/AGBlCjXSOB3WAwCJUUA+df/LqsYD6FE9zPFnEUjgOR4GL3A2KVsTt8XLdQIpDiElux2RFAoXF1giMK8YQCNflmMAnYPYlETV+ezh1IDJsijjwu6/ca89QmbPwhwdsXQyv/jW2zaZX+4E0swAPvtLBBKUmWflqEO7DFBLrasrVtQBKplVA2jL7ijdLav8lRDES7HV0QHvoDMAzmUIpOE4ih8Zx0AKFQGa796ynvcTcJdtl1AvdY5gyyQFklRWgEsJ7jubz8mSJRM5C6uwUJEt1OkLWNjR1VwDMLNm9Uq3DlLH7sW2S8Al4DhY9uVwjSKQ1KVbACAbEnnktoR0+0ey7Kl//QXXBjmFeui+u+/y+aCcKWUXjAxP2cULLa6yqigvsm2bmglKp1saJVagsNQ6RrLsbCud3HyYOuLzUB/Icq0SQCdUkGsPQHycOXPWThy7RBe+8phQOYA4CkgmWMpuuxFLPAikAmzs8mUZF4CgyS8F7A5BLtxhlQDZp069zfUDeEm9BIGUHyyzdSs2OiDW1nWFbCGuVUo4/l7B7D6f8evxDCSInCjd3gKe1aX/6quvpu0AAZULAblvunEPBFWrh6fLUkkE0jU7d1jzypXp+SuQ3O3rBJ2jLnLyCCqMOR6SrWMiC3IDJVIoyv0NuuVcgUgMwER11FfVbOCaGcMA2SioCmTNlkKFEE2gtoB00xoYI6hdAPkM1/fO0VMOen/i45+xt986at3tHXTZR+2+B++mI73JwVTN+2effwnCiuvlqnSf2+la37lzOwAp7w8RWMA1ZQGsAZOn15w6zyHa4jHsHUV2QC5cPNNip09d8PnQN4iSCzWESOJQsQgRyDrWUj5WeLXlufZ7n7wHQJKucGWIYLm0H/XFS68f9XwiaBNAadkLxey+O26wDz9wB2sAuzz2EwabfaPU/vpbP7RzrZ0As2Q0QSAlUBguJKbspj1r7VOPPciaA8wUt8y8EolF1Z1AKm2+zgkkWXypYz+KUimYBQEw3UY+RxtWRlHeD8uk3EZXIMX5PMrKmBViCanAe65tgWyL7jOAuF2WI6IbYFXvpdGVukO5XKJQpMLQXqL9apK5PM4+kQaqRQ5JOfXrXBi39wSczkdppywudfUvE0i+zqWUke3jEjGZVk/9mkD63O/8/gd+UOyvqMceDJEkJFIxa92z4yA/Exo03Rvq0QDXoTQPqQNEJIgo8KwYZSKhVJtgfXaiiOxAEdNeUoTyqMgSqNhka6g9eIG1HScHToo2hspKsGJsZi7fgCJyLzWq4Q0jqDEE6BcxLu4BydqTnWiKfU4ZNVKfaa5HUK2Wo0QagexeRH7Y1t9rLagazoxMWWpFg81g7RlhPeV7ZhWWp+yPyvvyNBL2RNlT6tYWpSxg7l1PrsqGxipLjfUzL1I2NjKOrdyoXekeQfnGuaFMLBQ9Ik3yIHODEB4ijooLsUvkvudQ25RAzFc2r7Pjp1uoXxbEY6/FyLcp1ufTZCCCZY6MqHnOFM0azY0EJIqTzIy18ooKPH9rDhJ+Kj1nIJrz+F6Mn5+HTKpknorYj2INeeH0cctjf8qRSpfrCJLLls39aq9WnZazAPVn5SVpTknxJpJfZ0U+16/bl/1igDMwyjkxOjkDaRNmT4JwlnWsSCfGL32OQhzxOpFuUlUGaXJYu261rcaKT19u0cieJMJZar0UZ4nmsrKN9JkdKGR6yZ271NpiEQjvAurmgD7nmsjtCvb9TkgXKWG3bL/Gvvq1r1kTWVZZ1OudI0ft2//wD2TehS2GrdkwhL7q3sReOzg0htKI5w/uRRayUhpJQbuVDMEU+18CS7YE8yuMvWiCOSwyQXlWUtHOzEGA8XNS2IWYY/myl+Rek1iaKTtIikrNu9T8HGNNLdiXtLbnINFDxZX2zslWV0YmlxRBj332t5i/ARsaGLTO9i7Pa0wythOcEbnUO0eWb8osmkBvQ5PELPLbQpRXBdgqan9Ocl1F1L8Gezupffu6Ou0S6jQpP2emyNLieyUQMGmVYjqzUCRXlD03wrm1actWzrEZ1kYl+2WZrx8RSNpv9PVuEml5EwkwpxMQexdPvcMZDOHFWarMQqlrYHzVLuE2dmkiEmJnftZJpHk1FugZj3rpjC9nnv/3P/1fbcOqOvaEOesbgMRBnS1l3pqtW51czIKEmYRcn0N9NMkZVES+1wKNCs++cdJOXhqwmUVIXea76hlH/S0CSbZzIvNWUZN8Mux2b262vZsbsBRG7UiTRHEp+yj5i5VSJjIn+lsv2TiZSz2Xu2xicNzGhyYgdFA8cSZlMQ+j7B1Sz+WxLhLkGgULsPUtX2GL+cU2Sa3i1DMHdVmI3+t59kMjbM2c9+W581bAPlICOxzm7xID5BYOoLJVIfHvjMXVMCEbYUhvnhUvc+8tzO9xnmVaIKYnIDynpeiGrK9Zz3kDMbz/J9//wPfyzBtmKpCpQKYCmQq8/wpkCKT3X7PMT2QqkKlApgJXpQIZAumqlDXzppkKvK8KXA0C6Z393013IQO6SGWiIGj9w1wKJH2lu+jTwGcu1lzzgIwikHLpcNf3ZLnmQKU6rz1bQSCX99n/CuwQWCsCSSCqCKXlDCSB5wIExiZRHQ0M2xSExcTktCtrRCDNAT6kw6IBObjEOScDlr6nDleBbgDvIpbkRxbkeyIHBLYFAFBkbaTueoFhuQI/+VVZVo3CZ4LsAwBWxXNAgBUDFuWg8vjdj37Ybti4GpCVvJwjb9mRi202HcKCBgJpHKDBv8j/kc2NCAipeaoBWhVmHQTUWLOi2mxywLasbXLSYQplUBxruwKAyrVrNzpYLQCnBZuyQTrR59W9zj0W0hG7a+sm7xhW7c620n07E4cUAVgC9IkBms/RyauskjlIqQIAvS3rUO4A/nX1dpFThE8/CqTdO7fZqlWrAH0G7Cgqliy6tUFKAVzIwZHVGXWR5UsRnbZBwEMRSDMooZ766c8h8iJWDuj1oTtvd3WAyCN16o/QiX8OAkhAWAnZB7uu3UINC6wCdcKCwu7743a5e5KO57CDcnEsA4sAQaXUyKdr/N4H7rauzm47cfISVnuTgEgiiQijjmB3BHh083XbAPuktUKFhIVVEYDZIuqXxBx/d8PNVkN9TxwjnJvXZgncRBGmz5KFnbrBL165hGoCpRljpjQPBchrzqoLWYaJKcB0kUMCWOcg6w6+fsDtACsI366vrUQZVuXk365duyB8xu3y5ctO6ijfRko5tzpTlgTwqDKTRIwqfLyIvw8BiMXIaqmrpducjKCBAbKieK0+P58g8eFhrH/I5ZEiIFhADgd1j5HvxJQHbA5CAAKw8Vlzym9C4dQLYHn82ElfC1/5ytfs6SeedlIrm7HasWOrrdsIEMt7C+g/eeqstTI/y1BzyArq+n03WvPqZvKWIKdmp62Ezvg8wGzFx2vdBWC9skSyYT1FcW2MjK5TJ07axCjKKAAxhZTLnkn2WMVkVci+cGZqDKXShH3skXvIeUF1BmNQBFCq6z8AWPjWiRbmAPOA6gRylJUSQU10s+3ZsdHzaFgentkSClfaj558zt4+fgFFEhZHymJhXDDws1uv32gf/fDdFkGNICu+PO5HXeTK18ouRHm0cp/lhRv53DSBNAqYKPvEyaFzANhXWNcz1AfbuoVK27D9JkuiiBok50Z2SVIAlgBGLsyiRrl0FAB30G2kZM/lGWuynJLaCeBZXwJ/RUy7nZds+tg/9LoYxIKUDW5TJ+KTrwCv0WuVuVVZWe37jFt1LimYNG/SFp/pfdT3Pv9vqSJy7Pd++4vva+9/Ly8+UFbr+Syy1hJRJBe4HABvtQTo2oDRPWQ+qBwi36Sl5GTP5u/jkBFj/MwA662F7JlOCMgBMqciUtkBr2aj6BNhkQJ8TTDWyswqoI4VgP6bYjl2G/Zp6wHSK5njUgJm0dEPy+J2ZATP+GexcTlRJeu0bGWwlWHryfxPsue3kZHz6luHbYK/bmENz0Egza9fY3MQ8GhSlj6bpgBUcZon+iX1jVQUUnaGclJ2363XWWUhn8Ucz2LNTU1gtcbHnzzXhlVetxNIut9C7D5XNDY4wF9TU8XPL9ilthby39ZZWWUN+y6qAmzn1MzQg4VnQJZuyseSLeiSjasUTMob0tkpmzndn2ZREpKumOYK12pBqmoPkZJTJIQrHNmPAyjyiisqrLO/nXOlx7LZj2QpOs86Vx5QIcoinX0JCBCRN2lbRPJ7RBYxbvpzIWqnoiUb2RTrWXNKymARdr3s2YPsZU55Sx0oEonvpxtFsByEwHF1CPlMYewJv/iFz9mXvvT7aWKN9ZJk3kt9VcS1zAKgT01o31YeEiQv80hE2NNPPm5nTp1EoYH1JddWWVXuc72EffXi+RYnfJtXr7L/6Y//xJrWrnaLNBFI/+X//HPOPO5LshpqKvJ2gRqJhN25Y7fVkSG0wP20MR5S4gaxTCsA2JclYjZn9uoNmy3I2o5BOEv9FMKaNQaBEGNdSs2p81z5OFmsV+3TUphhlOf7v86lefbaLJ5vZqQeY99QFt1zLx9ifUtNTXYajRiP/NYn3MJWZ4GPJ2emnktwykTpjHqSOjO7UfdErbKilL0HK1GpEYNFbqkXIissB6JBuWk6s/MY91PHjtgAZ7VaWyr5DBFPSci5BWqezx6ihoNZ3jXC80sdFrUikArCZdgA1nCPJeyHvGZJQegPPUvPZ75vUco0gTQEgXSEMdTTF4Qidc1nH9XEXKDxJ4cuBSfEGa8EzQSy5FXtlW2UJStgzpUi9rE7r99lt964g7nIsxN2tfnMAz2nlVdW0fQQYYxR2EL6aC/R/jhJHQrYewYmEvbK0fM2FOUzcot8PmhvnYEgVr5UMY0vRZyhJdjrNWH1e8PWRrt+73aIP0mx000IVStqYMC5ZjUX9Q7Zi8+8QNaS2cXT5yEWZ7lunk25ngjvF5eiT9lfXPcitra5ZIMFwlWoJdnzWCMpiENYMivkV4jztQQisgp1UR7jVcw5ENaagABL9IxgpQeBmKXsRPYwalZZXW+jzKlz5EsOUM9+9rsRfi7K3qZcyvzyaluxDstU5tZLT/3kvWzPmddkKpCpQKYCmQpc5QpkCKSrXODM22cqkKlApgLvtQIZAum9VirzukwFrl4FrgaBdPSFf1zqTFZ6gqBd1BKeq6COZkHwAlYBsOQPD4AjAigBSCnrHu9mlXUKwJK+BCTJck4gl8BWzzdQB74nI8lxSMAGvwAe9X3laMTIcVEHanf/kE1iPzahP9PZ29dHFzkkVRzCSNijAsAVFK5sHs+ZofNfAeUFIRQfgJa6UnX+6gJFgCyrAeYc9BKOJ/ANMB1oLykSTGCa/wlQCDChJG/B/vD3PmvrCU+exr5q/2sH7WIn2T6obMYA83r6B9Igh+ye+HnFRBVByJQCZouMkTqoBMLk2rWrrLkW2zgAh96+Djqk00346yCQZOEyT1BPB520bfxSNsUiIFMhAOu1m9d7N/kiyN3r5GZEAXOV95MA+JFFj8ZAYF6STv4AIMpG7G02Y7MmQubQmwcAwvNtz+5dgNmVePdftJbOLpuGYFlAURIAMMxCnSXSrxxllBQ0smKTkoVmW/vJ40+59U4JGQJ3YWEnkFbWRdMQe73dnTaoTnEIOUGkt9x6o3eih+mgzisqs2Mt3daDOkvdvimAPAWuZ9NunE2BqqrL7IEH77WB/mGUP2/RZT7udlV9g4TKK3S8ssh2XbMe4opuZUD6snCxj3O+AFTIwofuf8htlt54/TW6k7EyYm4VYOmj7JNrr9nJfInYD5560tZs2gRxNAfIxfjTXT8NICsCIKmcA80zQC5Z36gjexIboZv27YOQo6sd4Le7r8vzqfSZmm+ae1Kh5EP6uf2YwG++BE4WKQfD88JS5OugAuCvpgZ5v+t3WwnqrLePHPLaiFAUWTiB9c/99z9sb751xIG0AsDOqWiCbnnZMtLJDAgaR0khWmGGLudRiNODBw/5elRmi+b7DGuivLycTKYdVkueiPIwxgF0X331gJOBN1y701584Ze2Y88u233dXkoDaIj1k9aYbB0FNutL/x9i7iobZIE19TqWUhfOnLZqwtCVTSKLoCxIgprqWltDZldHZxtE1Dhre9w+/OG7rAllxyxKiSxsyaoqGuyX+9+0g2+eoBu9EvfHKGQm+0Zywh558A679+5bmEPkWsl6ChWKskpa2/vtm9/6gSRx7AOsQfYT4YT33nWtfYSfUd6IgM5QbpnvE/Osx6kE4HHVTssprLNweRlEG2sf67+8LEi3mXbIsB6ATwgxQOJEdpk1rt1NNlPYSQOpn8BwraYYJRZ2et2XjwOAo9gCfFWQvNQMsmHTn2XPmbaZS9tuLmeuCQAV+SuCzZUn7AMaExFKIiWX9z1ZAC6/RuoAvXb5l5PrSypKVyDJiorP+synP/+BHxRvFAOgytKQvUJ7cLaTB+zRAMQ+B5hoheyBBfyuvTdJ272AbvB5LOSwasPyqbuq1E4B7vYVQsYLBPa8OlmAKQdP5CV7KyokkSOyn2rGUvD2xWLbjW1VPX8Xkg0he4uyRjhIfM+UzCkBsK95MhEBePYcFg0b+zG1mGbNSTUpldD54QG7yFqOQOxmb1xv47wmB8JYjQtqIpAtoc6oJIR/Lnu/bDcTyVmrY/09dtdNZNlh0ah5Sq1V+xHyUPrZa7X+e1ET5UNC19TUWCnAv8jQIoiYaUj5SnJUalY0Wjt5N51dveS4TaK0GUCFMuwqPxHoOld0rmkextlbUkvqMrctlA0Z96sTTutf5IWIXyeAdAj4vGP9YS+ozJvKuhqup9tJHKkWtafIknJZvRaAYHPbVic6aVDgrPEMOz4nyHvqv4NOSi01WEhdpMxCvtfbN2xdXHsu81IkkpOaTAFX2ckGjzmQosbO67GWvvqVL9rnfu/TPkYiSqUeHSO3Rq8thghSDpLm/Bxncwx7Ma2B/ftftMuXLvnZK+KpCrtBZTgpB2kKBVmCva2yqs42b9liO/futrWokM6dPmUvPPOsVbBvyTJMiseBkUH2wRjK1s22rqbBqlFmlUBU9KCq/fnzv3DV5cp6rCzZOwuLyu2eBz/q80GKUjW6BEOA+ZxbUZQ9IoTnIXBy2ce4EUhEzgGf26jMID0wv+PvqJEeYnh+YVO3V15/w/7TN/7WhmkEUM6Uxuvm229z4n4aFaLGVSSS11HEpawh9WzDOlOOUQmE63JOlZ6JpPTKo2ZZPCsp10jWflKrPksuU2RqxJtFpOxS3qH2Ho2jSB5ZPCq7Ks57h8urOPsR4kAcVa1oYo2S/+bKUykkuXbGxfMp0yJvb/bJYy+LjnRbx8VzTg7m6plE81YWj8od47pdgabnNe191E7rQ1+aHzJ4071r3/z6175o9993K+cUZFFpARZ2Q5BozIMI1AlEmSRQi7Inpl65rO8Ye2EX6+Tw0YtY747bwKzI/3IaAXiOYGxTIt9EslKLMsizXH6+CvfIW7bV2UP33Wbh6lVcF3mYE/3smxB2tbU8ZLKJM5bnsb89D3k02NH9KxJX+y0ukdY+PE5eGntSqMzGyPLLDTIvZJnMXNcZol/ab0WGyo4xV41PUsmzZ0h1nqNcuMFhG0HxLRtKWZuGGJtta9baBlRxqusCf85COTzNHH/6pedtmHmdhCCep0Fk3bZrOW9z7ZdPPP6B7+WZN8xUIFOBTAUyFXj/FcgQSO+/ZpmfyFQgU4FMBa5KBTIE0lUpa+ZNMxV4XxW4GgTS8f3fcQBIeSfqhhU4p85UKYqW8zzS4NiyGilt8STrGM9HApRYBlL9+w60gM0sEUgCO9Kv45/nyntZykB698+OQSB19g6gRMIqBJBCIH4vmQgCZASypGRFAzgn0FbvIyBT4fUCJdTInottmny6knQuO2ElnHap8z8+B+in7n/BgLpmlEMCI5Py9eLLrYOwttlCGPrHHrzLGqvLnYz6/o9/amNcyzSvnQWM6aG7VwoNcBtABmzUUJAEYWIqKyBi6ExVHsI8BM8tO7Bk4/6DdMRPTo+SGaB7X7D1q9YCXK4ARJ23i+09ZAUQgM515ioDCYXQDsDSErIiJmLT9tZJQuVB/CIiGGbB1T3nge5Y7iLJN4oBfbcR8n0t9j51NdX22muvQMTN2D333AXBkm+H3nrL2sgPmACQLSiDEAOMCdHNXABgKus92QwVAVypK3h2JoYq5xBgGJkmhQW287o9bns1TmaDQJXpvgHIHez0APuigJ27sPnLBnkUoCR7nTOXUBedbVUkPJk/M6hDSrkGCKaSPMDDdbZ180ayh4Zs/4sHrKy8xto7ulzRU1dPpzkWdtfu2OBYcx7gnDI9ivgl8lLz48EHH3RA/PCRtwF6wz7GwOJWS7bElo1bHIz+1xd/ifqn2gm2aQBOWQFJwSKQVxY6mtfKL8oRaUD2zyR2cdsg65RJMTGJRRnjpnlVzXs2Ygt46M23bMOmrQB/hW5RpbmvDAap3QR6ylZK86tQ6i4AssnBHgikvRYuC9vp06ddiSK7M0H2Als/9fFP2bF3jru6KYuO93muL8A9KsckpkwNMq4imtfMg+eee87Onj7j82Xzho3Uc8rWCMzavAkCZ7Xn7UwBhKuGzzzzjBNIebxWmSQNK5vtsU980kIE2gsWzEMdEWCeiLjSHJdaTWq3ODaRzzz9tHXSXR+C8MwFXZNVE/FOdPmHIQZLXYUwMTmI4gGyLCtq2xij1WubBTU6SAf2bBcudFIrFAjkD2lJpiCaFlCgfO6zD9vtt+4FSCWvAoIvF2KxEMXAuYud9o/f/gFziP1CWSEKe8G68CMP3WQPA1aG5KWGCmAxSd0BJrOLATuxMiysAqTLqyRvC6UVQGggpewRyKWRFpscaQN8p4tfBEV2ia3auA9VXw0AKd3ndJszqa2KOZ2NSqnr8jsQC+RpKFFHuGI6l575kc6+ctvNJRLp3eH0ssj07DDGXr+WgXztHdpjItMz7H/YldGhr/3I6XLdi4zhIBvDZOpof/V9S3+rD+f3j3/ss+9r738vLz5UVJtWqLBnau8OikCSwiDN36NMAkxmTwmwN8sSbhFLJ5FB2qtHAL7P5RZbT32NtdYU2LCyqNjjeCf/WW8W0M7I+2l/X5DdKXZPq6jffVnFdl1RqeWy38xOoe5kzgk4Vz5JPgSDzoUZ1p7qpbWmOsqzUZ+r69MEUsbMNKDu2eF+OxOFvOHz57BNGwf4XkC1M78I0I79mxRgOqMYOa6Dc2uB92Mer2+us9sho3OwOksB+OtMEmkkVaQID13/ELZbqksYhUghSrcwxIN+F5gudcUs1yGSfRzy6K3DR6wb9dEEzQQaM127auaWdVJNcY9StTjZyJmg40Z/p6YLWabqc/KWiEQVzJsVyGLJ4j1KS8pRChZbP5Z9CRaebF81V0SQ6bqdnJSNHPusaiXuLt0Qkc6uUu6TCMt81rTGWh+un5eJrIjjwf4JzlPOT4gJfc8PNM1IESusPRFIi1JywRxmY/P6la/8rv3OZ9k72NMGB/p8by9hHxjEQkxWcUVqQODndW0itC9BHB048KoTLNpjxlAKSTkl5ZlyCkU0xFHN6tyak2KPa1I+0upVK21mYhwCqdjqq6k3Z9kF1LM5fO7qlU2Wx37YSJbbouxoWe/Pv/g8TQjldv2eHXYrpM4bR0/YLXfeb/0Ts+QKTZMt2Gjl2C1KfcN0Qe07kybMmfATqF4WUMOWlEJYlJPHJ0s/SG2phkUUxSDyh8ld/OX+1+z7T/ycfCMIGK47xH5xxx23+d6rWvrzDbeg8Z6lkUPrX2tZc0ZK1lwaK0Qsh6S6xTJT50YRZ+0iamg13Gg96jnh9QOvkOlzhfFCvcwBoj3Zs5Qgm1Rvzc8EPrAj1LIGBVJZbb1tu3YIvN8rAAAgAElEQVQvtYDUhRCMc81qd5FNYHpBLhNIPKe5AiluE91t1t9x2V+RKxJZzxc657l2XYfGwQlyKbVEHolI48uf2WS3KStiyJU//pM/ot57WRMhyKN+PyeUmziLKlpNMItcS4JmDTVTaE7KClEKqoNvn7dfvHTUZgLVNqnQNSnnmN/T/YP+vklqVUvjyyJNMQHsHR/at9ruu/MWq1m71Ym/CTKGtG9Xk4mVzXXryqIQeRHGOooNXgoLwFHm5xBEsFRlEZoZzvaNWz92wBH2/GwaS7wZwHMF06pLbbuu/nSjTuougl8KSJGP2DUPY8c4ApGbBfmZK8tGzux1qBN3rF+HbWUA0nSaZ0YxUNl2oafLWnlOHWGvD5RU2PprdvFskGfPPZ4hkN7L+ZR5TaYCmQpkKnC1K5AhkK52hTPvn6lApgKZCrzHCmQIpPdYqMzLMhW4ihW4OgTS/+P/0Jb1mwgkZWPIVkbggsCw5XD5OVpil4O8BUIElizsBKw7geQd32krqGUwIm3jlM5E0r/pPa9I9jIeaK1AZ9Q1gHzT2KV1o/AZhYCYhiiZmo4QcN3rQL2yWgS2BJdUArJoawA48pyfixfITcJeB1sSvZ8s+Dw3aQkYmYdAmOW+BGQpgFz5LspkSdKiKsGDfwFwVWAn8wDKmofvvc2qAaREOPzN337TesjQQLdicwqVB5CaU3g3PxsCGAJOdmAoVCTrlUUHxRLTk7Zz/VpLEQa9CDkSzKOGWN4JUG7Gkmntqg2AVAk7hfVYhE7xCMCTunGzIaa2YJ9Ugcqmb3TQLna0A5BkQxbQEQ6BFMdaZwFQTRZs8wKypifsvptuxv6NfBhq+MILz5GzVGA33LDPCaRuFEOvvXmYLl2AE+55hrErABAMAVYJXGrkWvIZkyLAx4FzLdZ5vtVKwxXWjTrn1o99hHymSJrnAwRsefmg5YrIAtyK0sFdu3mtFVdXWH1VreeiZAMuvn74mLVd7CBsvcQVG9moE1LzUdRHd9sG6jFGVsKPfvgkoBxgL8SGLAfzUQ8sQNzdf89tgEcxxhkplKvHIH+YD3v27MG2bYdnWr1x6CAqnEoHBwvItqmiS33NqtU2jnLgMgopdRxLbSNVQBxWLsH7RKVGApwWuCegL4+xukR39jDqp8a6Wu/A13zv6ukBYI7aFjrlZb/U3dNn1+y41uoUGi58TaSC22WxPpi8IjJFcLk9HmBTMeBaMxZ4kyiIWi+1OQkoMHHZ+uy2m293gFXkmiwDFz0Thk52SMO4FCnBQoBUbBzp+P+rv/pLJ8y0/pSbJQDzP/zpf3QwLQAgOQUhk2DiDgB8/sVf/jUqKMgWlFSyaKwmrP0P/u3XPSNk1lVgqHJYbwKaU9RAlkACzo6jhjp9/JhFAX9nsREMgD4KJM8ht6K0tMyJOhEiyqxJpiCAkKvs3rPd7b4EJFdU1fNWOfb3f/9PANQFXA+5OZNYFCUA2uhYv/Xma31MC7H98e7vbPKO2BYOvXncnnz6WbrpCYVXfhj3vbAYtY89eoddd+068nSk4mOvWADQV3d/LiR2qNwa1t2JZVCJZQNg5gCIF0LeBqj/2OAFCKRL1Gva6QRStKx5PYBrsE6+belcI+oQkn3lfFqBFIuMsEcJQJWcUh33kEauTpQ8I63S0dcykaTfl4lujYXAfNVT83B5bxNonFYtycJTChD2IYDVCJaTUmzNQqqwOQLmyjJSWL6IKvOMqw/663BRvd9HFiC5E7LsmW47pwASvqQ81Ppa3qP977imKJlFPXT1vwnBPthcb4OVYZsS8M3Y5i1Kf+O6B1dhuLJKShYBrthgrWNfvTMQth0QSFnsebKhDFIDqSUnUbZFIdjCqEdqUfhkQygxuYRqqyTye+N/cZuZjqIkQPVaXWrnp8ftEuqiDkjmKV4fwSoywZgvLtJMwLXoPAhyfxI2zUPcK9cmHxKjvrLYVpZCqrhah3kCMSS1kpQzUpO4lRbkh4+d1B/8XgapoPHUuIYgYwPUoJzrnGS/+smPH7crl8gfgxDJ1VmlebEEvCc559JKjjRRNQfJot/1ngLspSjS78sEks5QVVBNDCGIEZG0Is5GIX7VrKHzym1jlxQlTn4xd+JLRLqwf81D3ZPOUqmhdN2eZSdbVBe2QUDJ7pV5OkZ+XgfnpzwMvWlj6eeB+l29EuD7WcwDEUhZC3EnkD71icc8H0+kwOjoqNXXsM45P3vYH0UsSNnqyg+ubf/+/fbyqy/5NeQy3h0dHU6eFZA/4ypb9qgIZEsOSo1C7DCzIQfdBlfWoCJPONRqUYCV8H4dnHUiy/I4vxpXQSJBXsv+r5hzorOjFyu+QfvSv/m87eNsfvzZn1ovDQ9JrC0XsgqYn1m2muvahA1hELJYZLrmRjYqUJH30Oe4JJKpgzpONVWjCIwG+2OKORejsWHYnn3uZZSUJ8lRwgYPUlS5Q/tuuM7JsVJUj/qah5DSfi4CyRVonIfaI1XvJKT5DEpdWeaqqUZzqYBzNhwusQpIMt8vGLujR96082dOUH89z4hxhBBkTyhl3ikvUT8XQ5WrZyQp4eaU70X9Sirr+G+d32V8lgiRJQJpaT6KSNLyDkDQ9LWcIi+oz+er1rZ4D2UEae771HoXgeRnmaxC9Sy2ZDcsBdw8mXcf/8SH7ctf+R1s3LCwnB5xNbFIIjUDZNHUs8B8T6Zlnm7Tp9/zOJcHmHffffx565oOoB7lrGMP0p4TQVmrXMQ4y6gQtW8WTRPFOXH7rbt28NzTaLVNGy2PszcFwTeFbaqUgXns9ylIpWVCcJHnxFnOyGkaeY7SICOlUQLl0fneUTvWPmDBogpfL763LSuzJNb6FYGkcdRSEInEf6C2K+KFXW2tNjHUy8/oYZPPQ6W8GgJv06pm9hLOFc512RGHZQlbWmLHLl4k54ncReZeddMqGkcq7UUaMjJfmQpkKpCpQKYCv/kKZAik3/wYZK4gU4FMBTIV8ApkCKTMRMhU4DdfgatBIB194R+4MdlPCRSjM9275/kSwOHWPGnwbJZw57SAiE5VdYwD0i1nfPyaQFKnfVo94iST22elAQ9xOt5xrn/RLxNIfF/glKyLeshtGKZbfAKAaBIlUkd7p5M76tIV4KJsDwEV27dvt01Ylg0Ttn747TfduiwX0KmAjARZr81AKkh1oswJfd4M5IDAmDSBJGsvABUuZgEQQ/ciQKGMQPUbtm+x+++42WpRksxGsAh77XU703YJELvARgkmb0eJI32VwOYAgFKQbu5wcchqsPaaJzcqm8+axVqsAECnmvwQWeutW78S8F/qLgBBFEfN9U2A9JU2QId7NkDKKMBmHkBIN8HkWyGQSvi5YVQxUyh9klijCNRalI0dYAWMA/dCRhTk0Rzg1r033WJrmpu8i/7555/1TvSHH3yAbuZCO3X2jLUC6uVD6MToDA4C/M8CDknZIUApDMgni6VqxvDo07+w7Ag5TORpdAHebn/kXnJHICsAgG0qZkNk3VSg2ppE7dOLMqB61yZbgVqqjPculCoIK5cLEGLHj52xlQAqExNjNjLUj73gmH32tz/J95qxgxqjo/+4DQyhyMK2T0DkJMRfA2qHe++8yaanRh3QjAO6T5JfI/Dr3nvv9dcJ/HrhhRd9nlQQcC+wa/fuPa50CjHm59vOpVURUqtBIskzUPkYGnN1kytHJEIXcRwFxOuvvOyWUWUlkBeMl4CqMYW5M5dWQBjJplEAXjmZNnfc+SHAXuX1CPhNZ+akLfqwmuK/pd5SiLssiaoJ/h5F0dSFFY4rEAADtSa0flZDeIYA1xKAYZ79Jbs11kYO6gEp0AL83TTjKnutp574l7RaQ3MFhdkDDzxALssGJ9yUYVIMyNaPZd7Fljb7wY9+BHA5SX6G8i2StmvPbvv8l77sKiXZJyWWlBK++Fg3UH2+jr79D990W0gFpg+iyIijmtF6zaOTOgxIqetWzYuZizkQoNHYpN10y/XeFV4GiadspInxiP3Td39sDz/0qHX39pBvdZRxmWUOxqlFof3bP/wCJAJgp9R9fLKAz/MtHfbEE79A1ZXrgfU5kAJZhLR/7cufsJUNALUAwFpTeUFIBoD/CCHvqWCpE0gWItsHImER4LswgOIA0HtsuIVg9UuAxoC31DKZU2INa3daIquSrn1ekwuYLOIGoBcTPevvPgNROeUEzqJsv+SsxvgIRBUBpysFxvc54AS6lJPcg4g7/7PImCVlkfY4BcKnwftfK3SceFoinaT8eHcmkohH7Ufzymrh14MPfOQDP1DeLGj0+9K+mw/JUMgfgqwNaVOguJxgV4bLPNeoMc5lb1ngz0OEIl2AVDkKoTLaUG/TjD0RbZYPURhC+SOQWgSAiClvAKAcedSgCOR6NaTobsjHRtUCS0KpsJLMLykyCwHUZZe4COBcyF4jC8jlGioDbUb5JbId47OmIFC6ye7qgrgcg5SY0trFujHO+phz1RZJSBoT/ivXGxK0N8ZdQTcPuZ1g74qO9FiCPUpAuNRPjfUr2DMqHMSXckR113/rbBIpIztPkX7aB8TuicSQAmmOJoaXXnrFLre2p88sWV9xf7KZc8WRCEi+UtQk7oohPp/f9T7ah5V7k0PdpSxyG1cl0kj1wB6VDzEilYoIeZFbXlv2EV2T9j1Xw1Fnfe4E5JvbqPEO2gt1D56jxOtyseITeSnLzDzWu2cUSRXG/jITiVt7Zy/vCcGhs1PTUtlzroLTikQZ46IKSFZq+Ad/8Dn7+GOPQM4lrXllo11pu+L3J7tRkUk9fViYcsaK+AqXFNm//uxnkC5vWBVkWwAS64py6FB/io0s5TUi1sYgBVMoRPJRaqRQ0cyyJ7utH2dlGV6KxaylSuwlZf2q+pVBAi3SjCGVVwFrqxQSppxcnfMXTtvX/+jLVt5UaS+descOnL9o89Wr2ZtQvJEhV8n9biI3aUNVhYWZC1nUIA/1Wy6gv9avrEynRFBqr6SusulTbpaUoL19o/Y46qML57tQPrO/M59XcKauI3srytjIOlS5U3pmSTJJdU7EorNOICl/KyDFFWTYLM8YegYJQ8Brj64oK3F1aBnNBGlFYBaq0cv2i5//1HO0fN9h/soCrpgmACmQRFLo7BmfnHCLQ5HgQ1ig3nH3fSgssfvj7FHm2q8USIxPOqcybdEWgJhqpz5zWPmJ8hUpqWcVzXdX4uiVIrxkXbk0j71hg+/pTJXFoQhD/t/Wrm+wv//mX1h9HWQPRE8EVaHONZ1/UjCHlpqHpHrWHFbuZSnEW2x23l54/R175g3yigIlNiclKe+eyz1rDidkocr5qSym2nDAPnvvLhTfELf5ZbZi/UZuCHIPEk3zO8C8TtB5kEcDzAK/6/lqAjIzxWe2nDtng+QpBivqrGssZgdOt9k8z3ZUyOftuwmk5fPbf+f2tIW7aayyL9krW8+dQd005Pfgqi41XTBeJVKc6pmV88OtkRnrefZUHFRtXNmcqAkr6hqtceUa+zlnceYrU4FMBTIVyFTgN1+BDIH0mx+DzBVkKpCpQKYCXoEMgZSZCJkK/OYrcDUIpCPP/72DUin+QZ0mkASIqkM2ndWhnAr9LgLJve+lkOCf4CKQRArJu37Zwk6gl/8jnNcLYxOQmVry2ReY5V2vgnAFAMoGRpY7vFYBzX1DwzY0NuHqI2XbDMiCR0AIQKc6uktRtghgE7Cujl0B7udaL3pXrXJqggAOAvWnUQGJHNBnKKtpgu5gAfXKDyA8AdWM+pv5b7rZ/Wd1L4CY15BddN9tN9uaFbWAYVgoDfTa2+8ctVmubxAA6lKnCCRABv2cAul5n9KyItt0zSZHVD1bha7x4c4OVClBQMhJ/p4u+IJc1DJNAJxR7HZKsF+rB1yjK7++3omEAADt2yhsdmBT5lYwdMAGURGR/OS2NSDnAFWFhGsDYgLAtrS2Qt6EbVUNKhqAlZaWFjt+/B1XJm3cuMHWrlkFOB8gDLzSysmzkS1TISTTlOzdADlDZCFJ4SMgK4WSpePlA1bggBjKFsCbrR+523LJ54jRWTw3QMbAwTNWQM5Jkhr1YAlUsH2drbtulwM7atpV//JrkG2TBM4XAvYOkWEiQkjqq/sfuMszscKQZYn4ov3g+z+xmlrC6wF2IxBSYyMD9l/+/E+pFcA+9zoOWCkCSWDtrl27HJC9SMdvT2+/1ZKLIKXQHCTTXXfdA0gLDAqI+uprL1oz9V1Q17VyLfilOaTuZ6mdlAczBQA2gF3UKy9hd1cetgIIhzmAL4HM5eRNyBJOAKOyUQYGBhwUfeTRR93Wat5tcNJWjU4qsDoSgOJxFE4C52WbVA14KUBeqgHVQ/8t6yzVe+3qNaiyCl1pp9mvsc1S5oRID9aEiK5lq8hucqt0TTUCQxkzfaYUELoPraMZrjkXoqejq9v+7u/+zpqamqzjUguWWGG76eabbefu3W7bFwBYTmrdcX1uSwR5USj1AGqlw2+8bl0dna7GCFPfOggDfU1gsSfypA+wWKotreM5VH43Qx5t37nTSbFp6p9EzfbPP3oc27xJ++hHP2bnzp+2tpYznoG0sBCDJDD7w698nrmQJl7myT8KQjJOTc/aN//xe9wDoDWqpDy+l4DQ+cJnHoYILQcETWed5WSjVmAtzbGmsgpqrLzhBgtXbWB8sfyj5iHszFhSTiD1dZyGJIGskJ0gaqXmjXtQ7pWzhmSRJvIZABklQv5iDPuos2wCKKqYD9pHlIPktnWC90UoAWq6laesovhdoL++L6JIfxYh/W4CSX/WWIRC5JPIkg+gftk20/dN9iTf/7QnvgvU1H/r76/bs+8DP1AOhpp8D9G6KGQNFbK/SQEAKir6yDOfpHyJc72LePjlAexHIJCAUO0d1DwD7B0TqCbmNH+47AJyukRwC6TW/eVIFaCcHuYsFUbztWBVfF82dgWA8/nNNQC5EByqIXNoFiXPKJZPKZoCwgDZtawn1UO2aNpf9AtNqisIZQ8qFd8w6s8oxHB+wwrLRQWTlFJPllfs3SL/BHaL0l0g30aHTDFjn4IUHu7phBDDQlCAvjLQNP8F/LMWl88n/XchJJErCNnKtdZ8T2RtSAUjIlLqwGqI6gTrbhBVrGfecK7konJKoZLS9evMS+cKKdtJ758mBaUQ0txSxpOc+QSEu02i0lWk9tBcWlJL6nNdMcQcS8ka1ecMyjs1cmjf1z7D+8p+b9mCzHOt5ETGXuf5SqwTV7xwNopIkrJKuVdx9msRSALgVVtXwEmy5epf1FucOW4DiGpFBNLXv/4le+zRD1uMfbOefVaki/ZxvW8hY6F69mDf5WuAOjz11FPWgnKjDotBkVpSMOo8iHDGeWMJ8y7BeRvhBJ9h7CLYTorYl/3n7OSwVeWjCkxoXaK0ZF6IQCopL7G6NSvIPFprfVd6IZBKrZbxHx7otAfu2WtFKMxSnCNvtHbYaH4VdodZKEggvpmPpTCXmzlP11cUO7kMK8W9YXNJ7SYnqB/jJ/LAnz/0fMKs0wB1dA7Zt//ph9bVPYadKJajkNjrN2+AKC9xwrSA7Bs1SThpSsU0jq5o5bzUeTHJuaKzRXOtpAzrVs53nSErmbtNNEdUQiCJ3BcJ0d3dbd/5f7/rhKM/O8lqlwEpZP3lMe+0h2mMhtmHyyDmylH4tlzqtF3X38iaRRnG/pcLUbgkrvH5oqEVASoCKRc7tksn3sZWElJSxJDmOK/R+KRnQPr+RSBprqfncVqNKEGOPwO6TV6S7Kpi+8Y3/iOZilu5XghMVFsiuDS3R2j0YfbRFAFbvERAUQA/zwJ81qWeCfv+z1633kmsHtmH49S+SHNPBBKTNy51LO9QmpO0T9yxzfZs34DqPGkNq9aguBL7zXWwHlSLRRHg7KEzqHeL2JPmaNKY5flgjrPrxOlzVlq30nomyfM72WID05A6UkctKa/8nnVm86WGJ627NHGcbqQQgaTsy9bTJ1CMk+EodZbUXCqG1GrUr0hqRak0WfesShRqKPRRBs/KApF7DxWEbQ1Ws/t/9vMPfC/PvGGmApkKZCqQqcD7r0CGQHr/Ncv8RKYCmQpkKnBVKpAhkK5KWTNvmqnA+6rA1SCQjr34LQeL9Y92gQpSILmCaNkOBKDeQSn92YFXAaqAV4AZAk7UnSmAy9VICowXzLJEIIkIUBB9OkR+yZPeLZyUh5RWJOm9YwDVIpBGyD6SykaA0hRqnjDA+TUbNzqBpH/Ud2F3k0dXexEdu94ZPdjvuQuy6dFnyzJK4L4rBviKAy7NAWDIgmwe4kdWcLKDSSnTQvSUurm5jyzQUmUQ3XXT9bZl7UrUKhMAaL124sxpGxgHKAJM7Oof5+fIIMBmS3k1AuBCxXl2C6qlBF3zYa4pR/UgOyEEEAiCw3UkIE+KsNEJWyfEjzrxN64BDAf4y6aTW9ch178jhw7bjq2beN8EOUT5dPNWeHaEOLtQqASCLB8AAxs1Xv/SSy9ZDwRCDvfhdlQAIqOjI2QxYYPDvWj8FO6+fuMm+9A999o8wIgswfRS2QsFUAyoY1o2fcd++UtLtbRaPl3VIlxyqitt56P3WxKFziLv1X/xsh3+3tMO0MnObQJgbuXt+2zT9Xs830Hh4mOM209+8ritoRNXhM+pE8eZJljmAOTdeNNeOrnpUoa8mgX8H+gfgQRIQUjsYnSy7VLrWbvrjhtt355d3jucRE3W0dZuz7/wLAou8poAStWR/eWvfgWANJ2l8vIvX/au6gYUQ+cYn7XrG+3GG2+AmKFT2TuXycrhdfkAPUFXAkn1htqG7ISDrx8gxyhtfyU1xNq1a/lzMSqkCTty5AjqsHReTQnWRfv27XMSQMDYMum5DGDHlI01OYMCgG5sXrNMouYBuKprXWCjrJ8G+/o9V0lArAdyswiU1+Nh9xoXxknkirqyRYiJwC1bArUFDAusdMCLMZMdXRrMXHSg/fSpszZMAH0lYOfqlas840Nk06KyLAR4LtkVpYHTlM8NqacEMgsQF4Gk+xUofPDgQXv55Zd9PQiwlgqgXoDs+vW2bds2B9W1Jmf5uR//6CeAnGNWQJ1laxUlV2hifBCOgo7uogCZV2ts986tkGAlfk/K+PDMMZbht779Pay1IGLJq8gT8ZKK2iP332B7dq7zzDApgbIBHReVe8YaWgQorqjFlrFsFeKGPK6dPCV+LoXF4tiwrIcuk6Ux6UB9gqD5NVv2kpcDAM589X2IXyH2hoAs7NqPkYnCa6UKcQLbIVXvrE8D88tZbWnQUfXz2ssaU/ua1FRLr9PfOxgt+0mRVVI3Mqm036VVl1KnpAklfc/fb5lA1xzg+zffeMv72vvfy4tfL2hylYXIowJXIYlAgniWyoVfs+wv2lcWdc0QyVH2sysoYU4E5qyV4Lb5TZstIgtDkWkA/yG0KrI0FUgtBdMi7ynsNW1iJ+vNWcvn3IBmdQA8vK4ZVgnLLhGj5JaMYaM22NljcdaKrDqViSWVTKigyJogq6rr6+DHUeIx7iIp+lBijrB/jgNYV69dZ/nkkiVQP0o9qjy85bwqHzc1H8hySlfGz44O9EBaYaMoSop5rvUiokv2kGooUNaZSHYRIul8vizPXFu2nlN9tA71VVVVg4VasYnQ1brR+0nN4lavstoDhJcaS+dhiv+WckN/p/kuwFnEcg7zSrXTmhJRLAI4AMkiAF0qJCkaRQbpSwpVzRsRSHofWa+mLTPTCl3tA/ole0nN1zThnG7ykArG85BcWaXrlwVmAAKpmz2ec1lWf2r54GIWIV3SBFJ6/HTeyFLt3/8vf2CPfPhBi0xGIDRCrsYcwApNZ2wZapryctSyWLjqz7KrE4GkfUJ7ncgm3ZOUXpUoN3X9Uq+Ok7U2BQE5l43aM1hG8wP7Mdc9MdRlC9P9VpKbQGkE+cPeqGuWynLjtk123/0P2rEjZ7BATEDG1FlsfMA2NhbYpm3rjQ3L9p9i3RdDXFXWeJZQMfu+yKYKCKrVhWTz5VFUGh1S7G/jZPZMzcy6ulVfsxCdUtgkosq1WsQKdMK++89PYoM65oRXDFJh+84daUUz16V8J51pC7KfpG5SimofFIE0jdJ5aGjIFUgibCtQQVVhfab1XoGCr6Gq3OrKyDfCzlTjNDg8BIH+HUS9NAGgXllWwRUV0iDCfNH6kQpolLOooKjEqmpX2DSf00R2ogikIPNRe7/LybSf/P8IpAD7rwikoCwRmT/+/ktqSJ9TS2SR1oUIpOU9zd9Lz2YiWFyFCVlEM8BXv/p5+9hjDzJLIFpgoYPMnwg1FTFVRoZXkmcZNVvEWNN5NFzovJAd4zj81cvHLtuLb562HGzlItjw5vH5OlNmtffxCbk8Q5YFk3bf7lX2oRt3cY5Ns89XW3Epz1CoD+cghLXjKCdQBL7sX0tpTmFSWALlIkW3zq4+G54m9ymRbS+/c85GUT+hgeWcUAbSr1VIeiLV+Pk6W7Kvy9L6V2YYzyZXztNYQE6TVtSclOTa81lzUsblQBTpzNQbumJYbyJLQJ5ZpUHMRkVbSzPM4QMH3sv2nHlNpgKZCmQqkKnAVa5AhkC6ygXOvH2mApkKZCrwXisgAinzlalApgK/+QroH+of5Nex/d/0txN4v0wgeXf1EvEjcEc2TgLB3k0gKevDg8SdeKJjU8D1ktpo2cIuDZ6mgdm0WkkgelrNIQJJr1f3dxSLOBFIw5A145BIUQiNGGBNFUqjbRs2WCVqDNmYnD110rt3pUYRmHWpsx1lDv/4B8AQaBAH0BShpftwuyhlSwCByJYoCUA0DZg0STd8SmBuGoJ0RYjURDVYot1x4/W2ZxuEFRY7idQUOQ4z9vIbh6xnaMwutPVxzbLFAUgQIKmcBrKT7rrvDrdtUkeuQIdCdVrzuzJ+UoAUKYikAq5vCrWPSJ+VDU3pHAM64UVydFzptx66k9diHbQIAJOHJ1kD1kECsGWbg78LALMl21oAACAASURBVBKh4oBk06hvzpw5a4cOHnabqGV7JqlVOtov+zgqa0Rd0Huv32cV/C4wXqBRNtclqxwPaudnO9rb7bnvf98asHgrZFzmALHu/+ynrXjjalsA+BrBRvDKxVZ7/annbP2KZhQ1kzYPiHvrow9ZCUHnEcZoBkXLD777TxBBbXbzDTd7/s+xd44AagK4Eeq9F6XS+Piog2pSKF1u7+a/QxCApVYIIDY5MeLKlUcewaoNpY6Cuod6BwEon3DATnOqHDLtsY9/3MFTKXy+8V+/YeWMleziKgEwP/OZj9maNasdwBdZqHwdKc9yAHoE+gg3U/d0DOCpra3FiTORe/UouFatwgoJu7OY1/UM1zpmK1BfVdYABqICcoWcd0+nkd4UAGSQOsriamIMCx3AXLdFUseyck+YZwWA47pukTnqzA8AmjqoSH5CFiCccqwEVgtIE6inPC6Bv7pQzSOpIpyIEMnoKjrlesl6DAJtiYQtBmB0dYHAQPJiRASJEBoaGoGY4b1k+SXrLL0/JF8+lk5aa56tghIqTZTJthLQnPfWGkznNE04wC9iyC2/+ECtN8/8gM188qmfUsM2V4s0MAfUoT8AMZdDhk44nG/11WV20w2yF0S5ENLaB1wGcM3GgikXEvSlVw/ZkaMnbZL8Ec2BEPNk67oae+DumyAVIDq431zVgrGfhyhOLBZbQekWK61eh/qliDkTBtDPtvGxERsfuWyxSay1IKGUR0Kcva3deh0ERp3No2KS0gB3Qbc+ylmYsd4rIpDGXZEmazG3mxOJB4O7TBQt76ueCyJFG79Uf32lSfAlVeYSAeXKBBEc1Ek/o3HLRVHgZMAS2fRuVdK780au23PDB7mN+3sdKF7J/kN3P2ugAMBWMqEgpG+IOgSYp1OoPpgOrvKaob6X2QdPkwvTWpJnk5WlloPiI873ndjml9dJM5X1IidT7d1uu0it3TJNAW2E3pexZ5VCkgfJm5EL1jwNAZHRCfJYhm2G3+fYS6KQniFUBFqTygESeRRiv8gCfA9AOgmoHYdwHZ+atH5I40Y6+4tQUSZA1ZV95WSdFIBuoydClGvTPs96TgJiTwwNQJ4zlqxaKTNl06W9TuSGFCjaT0XwaK3p3BIRI7Wt3ktjJBJAJLrGKB+iRzlBA1yPvqTqEtkj60rNlwVXpv2aQPJ5IGJGuVqysJOlpjJj9Ds/qLNTSqUU9yLCqaSs3GZYh4tLmYGyxlsmkLKdgETZxFoV+e1AP0XXmSMrTFcZ+fyDFpINGv+tvBitV+X/pOdknhNIMcB7EUcikPRzUp15Chd7jtaBCCToLfuTf/817E/vQ+mBZoizsJ6xkUVbn+cfJVFtlnom0Qhn9KFDhzwDqYj9W+Sz9pNZCHXtT0GsT0W+RGVDiBopGSiy/PJGVBvKJUNJxv42D+E8PdSCogTSTIpFfqaAJgntUyKMfuu3P0uG35CdudDCXlpu0dEBq8masc3rV1g56uB+lKx9WWSildb4WCaow6yUTJRtDQt+dRHrL4IqCFXLPNlcItESzEedgTLy5EHCxrvaqKks6/LsX3/5ir2DveZUgjpBbOzYucfJDpEZ2ktVV52dqmuUvUz7bIznFRFoItM0LwqYvyXsmSKhyiHy1zbV2rqGGquCHCrFpk+qRymh//y//RW2tWS28TylZ5NcrjfMWshBLal7kVImyhwrJE+sGjJKqmERSTnYs8nWU/NCzQxOHkk16fsStI/ea0mBFGLfU8CjW9NpnnjmG7+WCKT/wcJuaV/Tw9my1ZvyJJMQ9Pfcc6v9u69/hWct9gVjLkJgznA+aA1p7NWEony3CGpq2QI2oGSd53foJjvbE7Ef/vw17DHLnbTLFXnKeksTSLJgxB6RvLLr1pTbLp43lFfo2YGMXR6ZgrrVgDLEmHNZ/D7HPM7n2WMOe18pH5PUPoqV6tm2ToijRTt8pg3l4qLNZPGcyrOSP2wufakO7yaQpA4UYcuIks00aL2X2yBUoYZkTcmPujKQdZenzDvtB0uNTlq3avxRvuKisj2Z+1n8vc7SM6dOf+B7eeYNMxXIVCBTgUwF3n8FMgTS+69Z5icyFchUIFOBTAUyFchUIFOB91yBd178ewcblgkkz2+QR/+S/Ye6qxUOvaDuZYFOgCwCPwSYqftWuRoikDzrYdkSZcnyy3MjBPwJyBDlIoXOUnesiJ3lDn3lIwyiahina32UbnVZlc1is1ZHR/OeHTs8s0fh6QL5pcxQHssEOTFDI8N25OQx7F4qrZjOcoFdAgBmARVnARF1TXpvdXxLPTQGOTUBeC1iRkSQCAIBxBuwzSkmY+Uzj33Ubrt+t6shsrLoZ83Lsmee32+Hjh63Vw8cszlC5QOAmU60Af7U1FS4TZu6dr2rHbChkK5Z2awFAdL0S4oT5fCkADmzAHYqw6V0xc/ZPJ22JXS6nzh5kQ53shwqAMUABNVBv37DWgCVsNc5GzBTuTZRhVYDVstSbZI69fX0W1G4GLC/3Am1IfJskgBlIgOKw6h3uA5ZMqmzW5ZsAg7VVS0QVuqyNw8esheffMKuW9Fg0yNDFgPU+dSXf9/KpcDiZ/OLi6wXpdMb+1+zMNfQ1NBsa8meysOmZwwSbhwQ5zvf+Y6dg9STJZxIqzHGo6q63BpX1KFeWW1NzXRRAzpNoiqQJVQ7Hf2dHVikARgpi0qkji1EUa2sty9/6YtuYSawTeTgIN3NuYB3m7Zs9c5skSIiXy61XiZz44pVAsJuv2arVVWW+DwUMCWC09VmUsrJZodx1xxMqq6ezZUG3TzfS7ZZzKlALkHh3E8JNcsG8JW1XQgfNmUxZC/PacAkzWPNrXAo7PM5MhF1FcMotdM8q2CuikRKyu4PsDLIPInLxou5LLs+kXwCxqRMCUG8iJPSeshGVZPwbAlswZayk5QtIhDMweMl6x0B82k7ojSppM54z2cBOJR6QwC0lF5ObrI2ZUkoEE5qOeFpWs+aG3F+Vq/XZwm01TikCeO0Yk5WPlI7eEYO84Dpw/cCZFydJovqBSdcRRrJ0kugpz5v7+6ddsvN1zsxB5ZtRdzfIt3cUnwod0WE7RgE5InjkJ+HjzJOUiAVY5k1YatWlNnvfuYR5jsAPISSj5fc92QrNl8EgNhoW7bfCuFEFg6CCRENkZlx7A7bbbTvsoWy9DkAnACM66/Zh2qphk7y9NoOci+F1CWtQDoKsTHmwfXLMfRSiul/aUA2TWy7tZSUibIvkmqF8VpWEaVBfS6CL/2d6hxEiaVBWiacZBHn4C1/r/dwoupdX8v5HDde/8ErkA6UNGPrlWuVrJWQ7PPysMMErS0RWQIoHoWgFsg9S1ZNLwDoKdQaLQD4g6jYYpD1shkTSJr0nDrVZolgo5pBEVK8r1Q6IpfUVOBjDBAfRvlRXlGKmq+I9cucY9z7ITCukNU1jeWUBjRJ3QQiF5D5ks1+UQwpUca+XYrqUdlDU7xOdnciiXtZ/2s3b/HMLc2FPPZmrRHZqeo9IpCmUqvlaTVrTACxR/p6ID9kJZpeN57lBRC8bBXneVVLll46s/RnzXlXw0JA5pO5JNg5gNIxlxpKSSR1hfLI0lkzgPAigUSmucJIdndpdZEsDLWGCiDItPN4a4IIReqn+aVjMcmeq31JP1NdW+8WaHHWoWcGej4SRDOLR8qkeVfMpBsyRPJKheF7g8hYft7nlFvFppUdnvGEkmt5z8iGrGlH+aXGDO1RKWV2MQ8037MgkRYgpPKlvFVqDOTFH0Mg3XfvXZwf7A3sf5XlFZyxlZ7bM8G5XMQ+WsX3RIY/99xzWIG+ms6nU5aZ7PR0k9Q9KlvBXJ2p5OZQ+3g2aq/sUkiFUuZV0FU27FIWn+5k7KKQAnHPC8rKVh4aKkvG+LFPfcpi1ODtE6d5PxoiIHKaQrO2pibMOTJqK7fusLHcapuGBI2zzhJ89IzIIFQrxXy+CKTc8WGUh4xHuA5yg1ryfKK1GCVLUGq84baTPE+gniOz6MXDx+zV0602GpWKOoTicrvPDRFIOl/15ZlVXNMI6iCR6XomEnF2HvWKxqUC9W8VjT3l1TR+YItWVZRrTdVY8qFEaqytcDXtJHP0z/6vb1g/1p+L1ELZVLKuC0O2Z0t5rKwixnkE5bXsPTdfc41d6ui1es7dIhGzUpalXRl/tV+5ckhaGOZgHs8+l0+95baS8zz7aNcRmbl8hiyrkHT+OBmy1CDkvzPf9D3PtoQMlq3hypW19td/+Z/JKaxi3HJsZnzE52mQ2kjBKgWunifmmJPDnIFNK7DkZV3m5IftTPeUPfH8IRuJow9E7SgbTW8eEiEte0Nqv6I4n+wqzvfm2vT8VaMGTSf5EEjVVWVWxLzIKwhBnuXxDAdRzD2FIXkpPms+iQJ13KaxRz3d1mWXBiftLBbDM4Hi/4FA+v/YexPAKqtre3xDRkIGEubRIAgKBitgFZzAp9BKQatoUdoitopVoAq0PxBfgT4R/haoBbQFB8CWoRUcwAm0AqI4AQoBNMxjmJJA5jn5r7W/e5N7k5ubBBLGfd+zQO6933fOOufs82Wvs9Z2P8OWVSBRbR/KvfvAPjmO/4K1Dlk+bIOdZ0YqWnk/PnMy5nHu6AEC9IP149gmxRXrnhgk7NxR5edt+6AhYAgYAoZA7SFgBFLtYWtXNgQMAUPAEDAEDAFDQEgg8Zd7/lLNX4qZyHYnPp1kKouA04LKqa1C2w7Wc2BSjIlmqmZYBJwWP27lktt2S22fkKjiv6kOcZRIMEVhVtp1kpb3ojXMSVjesDbRngOHkJRP0XoSLWBhFHdVZyVm6Mt1+PAR2b59u7Rsg+LFbWLleHKSHDi0Xwkj1oDIR6KISXYSSVq0HElS2rlp+g/qoU3ffQfbGtRIUhUU89gB0hbqlf+b9GdZNG8B6hB1ljvvuEVVMbm5p2Cnd1IOHT0m3yfsk3c/WAPblGNIcII8Yt0CJDratGoigx8YiIRctibSmXRH9sxJlpBWQhuQs9Ji50f3HpDGKLANcRMSKThpjJQQa5HsQr0H1vdoG9tKGiFpRXuuqMj6qJXUGPlcKBmQqGQNHhJe7I+a5ym5x1QlXppIdCayU6GHPAqJEmbGHds0N3ngjCuUFUiQbN26TVYtf0cCQHBEQT3QtWcP+dEN10sdkgIsfo1kD8dJv8OqB64aCVRcZCLxuurTT2X+/PlSF+RYA5AZjiVUMAqyPy4tWzTD92EfhaQeT38zY5+Gk9e0ozuw/6isWP4+3g+WBiTAGlL9ckR+P3wEkokxJXUVwpGYyUAyM4SWU8CRyRrHRsxR5qgJk/4ctm2uk82qcmONLnyG5Anna2kS30kCsx+atNUaIJiLOHnu9I9JX4dooQWiWnbhG5p407+5rM4KncQu64ioKgGnrplw5Dwn1nS8cYhUtJFEFlUrpLd4X1ZS0LlBTQDrcUDtAEWWsx6cxCDfZ3KWp9o5p2jd5baHZDtYd4fXZGKc7eBYu5UIvC3VZUxw6lpkm9l0l7JCTdtcc8Wx3sKZfCiwHPIEcxd2ZxxHrV2EJDPnCtUMmVAYfPLJalm7di3a6lhEkjSORN2PuKtBHt1yK06gNwfpm64JaZINRQU5TqJTVTt1tS7V4cPHZPG/l6oSsACeiNRGBKH2zm23/ljuvucOXDfXUbagH0yyFhbXR32SbPn4kw1QBnSVq6++GkRUkuShZtYrr8yUZ8Y+KQ1hvcZxLQZJ2iwWNpAhIPJCUI8EJCCVYnlQDORmnpDM1F1QGubIqeNJal1GOyjtt1o3ucfMGQO1s3NZ2DHGuQkmtzJJlUb4j4n9QJDrXJc6GVzXUQIDJIWjbAGR66qlwffdKqZbe/au8d1nTYPWsAYLlsb5qAnH+QxLwWAQfWGMhbRvwlpKoz0akrzfY4yWpB6VzCuvkPTwGElBwrQekuHaByrAaHvJWjLUamJusG4I+5mHcSPpyflBpU0+1ni90DpYuxGq6lNrNMTqTOAev3mLHEf8JGGZkQYFEmsEIabRbrE5bNLqw95TFXOIwydOQAGH5HomxuwUYlLbKzqoUocJ6oj6kUr2Up3DuM4ydFx3IVR54edJqJdXCNu0YFiiMR5wr9F16yKSNGnOtYQ+cQxzQFIxaR2ONcaXWq0yprpIMiqTaJWaciIJ+yJIVQwt5zvXHOc+iW2Obx3au2IOUHWo9pAunEkgKaFIuQNePAjANigph9jUAirUY1BMaW0jl3FYEOZvIPYwkuRsCtec2vYhFlPhRrvNQwcOq8qWfQsCjnWg/NO4C9KLiifG/wCMUT4IwgOoZcbDE2prh/eUQGKtLtZIw5pmXAjExhoYUCTTUO+m67VdlCBjP3h9Hkqgsu8AlJ7ELARjzvj87bebZRnWsNY9CoK6Btg1aBCj98nMTsPhhTCoyKAUiYiSQ7Amy8qH4isgBqpO1OfCfAmukyU5qahXJag7U5QNgqI5EvD79HBEONQcA35+jx4w+BDxJgBKnB+hRk5MHajSdmyWuLatQdQAOwHpD3IqC3tivisWBmNN18WY1gMZ06I4Q0Dzg8xoqPtEUXa6rsE8Hp7AwYDwggzJBnndAETegjfflQ82fi/HUjHO+L9uP7pWyUQ+TzSEClWVQUrmF+NgQ4qS9NxjaN+284fvlUBo2ChaWl4Wq+RJDGrsNYTkrwXqH7ZrFiNNGoBgBu6nUjNlzryF8t22BMQnqF6x3qKhusFyxbxEvR3shax5eATPPhGR0XLl1XGye1+iNEQdw5gmUITpPuLMH7cakuNNEpETJiA/S/ZuAoGEj3APINlHAsldP4vrhjaKbgLJM/iUqJS0VhDXCf7DvHhm3Ci1mA0FKch1pZaRGEOupSwcuqAqOA3run59zn8qWeuC9CuWfUl58vpb/5X9J7E/AZM6LmU6+6DKTKyPgvTjknMoQS5v2gAHSK6StlBdR9bHWoJaljazTZo3g6oLzwNU+AK/NBBr9bEmw6hQRTty8cx4Am04Bhu7z7/dLpv3JEoSDg4UaK00R4HEQx/6rKR13PC8iudUKhd54KAe1mYi1EdH9u5WAqkOn4GBJSMe9yxiogcJtDaeE0s0EFDd6yJxub9zne/Yh/lrL0PAEDAEDIFzjoARSOd8CKwBhoAhYAgYAoaAIXAxI/DVB7M00cnEEYmXQNpI0R5Ik9msRU2rJyalqJbgSWEkePXQKxUZSKbg9K8SSEy8krNAksNdC4SJFreVHJNvtP1QWy0cK1cyBH/nCV4m71JhU5IG1dH+Q0g4IrnCek9tWraRH6NeDk9A0wqLn58z52WtU9CufQcoFHAaGP/t3btHvv76S9Tc6aEWYLQjYoJcE8RoPxN9J0FgvPnWcpwiToWaAUWy8fNctL1zXGclkJb8cxFqQJySn/W9DSdgI6AaOY62UzWzT1VX6z7dJB+t/gxJkxg9Mc8+/vQn/yM3/7gLEl5pjtqHyiMkqtjOVJxez8GfaUhAp8EaqBhJsRjUgwGdhuLeSGhFgTgAvuvWf4saSY1h99YVJ9iZGc2SaKgtqARrhroAuUhc6otJbaa4oN5wlGBMcrvIEGYDWYfFpaLQhLqLONKEiUt9wp+xhkMY6p+w/bSfwYFjR22CpG4wlE6059FxQbJGT9niHhyjXPycllBB+HkyksN/mzNHiY9okB3x327SZORNN90o98NuLganhznu6agTQbImCwQfbWuyQD7s2YkaGm8uR+2kFGkOoqnd5S0l8fAeGXT/LyS2zWWa5KU9EEkUEnW0oGICSMeSE4wJHuDAeeoQNI5dD5NFagtHEomsAGs6qR0U63bxW04dDIfMQTJOOSHMZSRbnVo2ag6EHzoEEtkk2j+pjZRLUaBEkzIOJEaAtx68x/WQ5CLhwCtQ3cZko1o/sqA324mck95Tq5W7SD2XDKYuFCF8udUvSuayNhjeJ/nAE+/u93kt1iNynx6nCoiJW37XbZtWCFWRQ7Q56hf9O+YMl7GSFyQ78P9cF5wXrOnlELtObZe6SBwSUyXAkGgmWexYVWUjyX9CUk8lKdFG5VsjELzQMuCEPtQAWqcFKgCQFAEkD0EaEGuHZHPqubC+2d9emC1HjyZpPAkEME0xV6Q4U3776GDMh0bajyAkWFnHBWXsZfHCD6E4O6ztYVxKOnEEBBUTedly18/ukOuu7oB5gvpmwDW8YUtp1b6b1AdRm5peiDmbDQu7ItRSK5YNX6+A3VkylIY40Y4kcDSUgJkgNzUm4bvsI9tKUohJeRK3HC8HR+dPvu9YKzqfIxCOwtIhkHR8ONM4hq5T/vy3kgku8sJtl9fzuptqfFtZD7uwSNhyRRdAGcU5ASVEMJKxoRxXJptBUBei3clQFH4Ogu/9kAI5CjVnfijVR/XQ8Byn/S4StggEEklaN4HEPpNAKqKtJslH9D0/C+o62HWyFldDEIpqLQeMaF25det2tUbkemb8D0WynXO2AWqotADhSEvNIFgdcl4egd1dclI6bDpBgKKtl8VervOK668+5gPjAFU6BUi2F1FlhNhMAqsIe8ZJWs2RUMLcLUJyOQsJdM4595qifZnWHMLy45riZ0gMkPDmy00gkXjmuGEG6Dw8BfUN1wRJMRJWJJEKERsYAqg8InlIaq5du/aSAaVSLmI+4wgPYVDh6KxXhmbWJcI1uJZw3ebNEfNgC63Wl1zniPVU5yhRju/R/pLrhYoQqpH4905XXS2HDh0CEXtSrQXrIt5ybEgg18PeoySlSxlVUBQoBw4cVAJJ4x7ns4rtEC8QmzArNLYH8bthgfLi7OflOqgIU0EK0e6PWFFRyn2U9+Ta5x5AO8ss/H3pf5apfRvjXAbWNPHhvstYVABLRMbQYCjN9hxGbaE6IA1Dqc4M19qA9YKgZisCeROKPQaKsfro9w+wIqNtYhQIm8FDfyMnYHu4/MOPMM9g59o8WsLyTkhE3WzpDEVrk2atJAmyo5Mg8vMwH4NALoZBFVovprEcRFsyTkENUzdTmkG9UicA+y3VZLBZLEB8CgGBGQFiqEk4nlGo3oKyaPqcf8mS/34jaYWw3wPeV6A2FxWorVq1wr2aqEVZLp5HOId5gIVY0CJ19+69cvjAfp1PTZo2kpaodReKec29j6R2U1h6Nm9QTxpjzbGuVDYsQBcueUs+WrMe+wWIWuxPkbC3Y7xV0h2KZCoDM7RuVYD8qNv1smPPfmnWsrUSSNxSWEuO5EXJYQrdU7gfYS4WZsvOr9dCcYk1gWe5IMZR3MNRpGIfw3rJp60v9zeqjlwHCdzf57+zYWcaFIx5CpINBcXk3rt+IiOHPwqyhfsFDjlQueeqkamkIp4j0lCfiEpVEkiBdUDe4sRMYnqB/OeDL2R3MggrqMu43pznQ6gWuWbx3JWZdFiObd+I2JSrB2eioFq9pWdPib2sNSwTI2Hvi1qXsH2NwR5ThPh6ADa/scCCJC1raQEw7EXpshW2uKs++0Z2HEqS7JBIKJAcFaCzZ3oTSFxf5HSptmeprEOwtE06dECfgbgL097PrfjVw1Ma23E17JVuZao7aHPO64ECvL/j0MEaj+V2QUPAEDAEDIHqI2AEUvUxs28YAoaAIWAIGAKGgCFQZQS+eh8KJCoOkHRgAkgT82rP5PzSzCQWE4dqp8bEIZIYeWSQ1CYLqgUQOEWacHaS5PylXW1tmDRD1oNEQBZUKqpWUlseWoGw7kuYY8GF5CFPXWeBTUFuUomkXCQNv4Ov/OWxbeXaLtdC6dNaT9WmQcVARdCsl16UBtE4XYxT2CeTYK2Ck9isHzNgQH89qU1SiQoOJsJ4SpbqhxRYJC14fZEmf+gQxAOlbO8NqHt0+229JBH2ScVIkDRr0gD1bXAyP+sUiKYwWKQhSY7k1uwXX4Wd2rVy+EiS9r1Z65ZITAfLff3vQLKGNn9ISjFh47K5CoUq52DicTmJJPVBFJOPCqovkeizJl2RqIhs3lBy8Pfjx9NkK04lt2jZRNq0boHCzcAURZ1DkKhpf3ms1pQoJvHAOgVUTTDxzxO8jobGlYBitgS4uwgDd+KU9RFYv4OJIyYY3RZoVISQDCkkUQGLH63JhGRhPr5P1RTrDjC5X3pCHp/mAXpglo0EL+vmzH1tnpImPM1LvK/p0lluvfVmp7A6Em5KPmJe8MR8EU4vhyJxlwWCIQhJpOSUNPkCSZ/9B/ai3lNjJJ4j5dabb1ECLB9zhXUWqEzgiWGSQEyoeSZyNGmPHrgT9o6qg2wOT1CjTVR5sU+4HueYk0xykkqqJqFCi39SzUUcqLhSkgDfoSWVy1KKFoT1kGQk9cTEEs9Oq6KHBJKSWlQH0FpQfYW03pbe26VAcmyskNhVtoovh5zRRLErWUyBAO3AVE3EhBSLlSNZyfXC0+1ai8itbnP1g++5yVfnmhhnWrWRMOP64ol0kEb8k4l3R0XoeiGTTMJECTcdJKfWDxPlLILubiNxZLvYf4fQctQbhUpoOjVxCmBrWQgzqgCQD0yk0f6O389jrRP0h2OelpaqiWgSAbT9mjr1edgTJoFczEC9qRZQNmZrzaS7ft5X2ndsp9ZQ+VC3REU2ljeXfQDiZyuuE6nkUVPYI55MPi4HD+2F/VOAdIH14S8H3Y17IQbh3/BdlOOniqRrt1uR/EXdFcAOF0rYHm7F+t4o0eH0DUSSG1ZZgaxdRHKNEgAMagAVfuraBuLIpeDTPz2IJSUAyQgo5k4GVpOUHDf3HHUlZt0ErjuBWwK/a972uvG2Ksfoqn7w66gWEoHkdGQhCCR8KTQMSkmQC0EkGzi3aWUJu609GOulh/bJ1rbNJQUKhzpQiDCBX1yX9X2ceEBixE14BpGAUvLTqQFSBJKqCOML/glKglOo9RKKOAnbKZDQgUiEc784ejQRxMBOVSiwVhrnciYIa86FRkj2t4TNZSRiJMeVFp8HEo9AhZqthwgiYZfWGHOjribAi2B1BjUeCTkOKOcdSST85xW9fgAAIABJREFUm/RNNkj/VNpdkjAD4VWMn7M2i1rXcaQwx0lc898cCxIhtJajCq0e5ifnNdeoks88KEGVBbDgeJ6EAkljAS5E8igf84zjys9wX6wLQoXz4/oePeXw/oOSlgQ7S2pEdZ44CgZN0CvByNgqUGGFI0HeSHajZh37TYxJurFOm57VwH2pYuT1GZtIIPPAwxVXXKGkEwmdYHiCFSNwkKSihWUo66+xthfjFfaYQqgjSSDlIE4r+cnxZwKf7cB1A7HmHUWWwEKtnrwKNR8JpJTjUNgi9qTjv2hYGpIgJgF4BLXVGFv4DMA/p7/wNxzY+FpVwiQDeWiiefPmUJ2BeEC/w2lJiHHcsT8R9nUgmCObYn+EohjWnFQc1sk+gVpd+dIISh8qZQ7j0EgOninCosPk57/6lRxOzZWNsKsNRjxqGo74l7QX8xp7JuJEmzZtlOysA/IuEMRRQHg01EjYW6CGOngK9rQ5J6V9eJ5EYI7wmaIJ1FENQaJmnUzWWBoFgpuEZ33MA24JL762VP75/jewcIXSFXOl/RWXqyXd5ZdfDlVQOPYz2O9hzabz2eNQoj6D0EJ227ZtIE9SdWnS7q9128slKgb18xrHSCscQGnVGGqk+sESg2eIBhEgNhArX3ltoax4b5USSDxwQrUNCZtAPL+Q5KRlXyDI0nysret+3FO24LmgOYipBngG4S7GWnIO2e8+GMBgQ6ID3yOBtHGd1OeehAnEvZQ/10Mgrn3A2aOc/cFzP9RKZzpNsR9isufjwEco2tUK9Y8mThgLK+EGWKuwPM3J0P2e3+U6UoU31yeIJMb/HCi287F2jmUWyZsfb5DvD+dArUwbVc5zttt1qAHrND8tWY5+/50UpiVhHpKkBqGHPatt28ukM+J6uyvboe8tpRGUcHWw/o+jhmQU1g4JpGKsxVMgbL9Dnaz4nXvkUAriS5MWklmMOEFylTFWhVmOelgP2/D+qgrGz7B/sgbS3h+2SSqUgKFU4unBEQcffe5V1VSptanuqS6Ftx7K4HsMibjuTsQfexkChoAhYAicewSMQDr3Y2AtMAQMAUPAEDAEDIGLGIFvPvwHflmmZZVDIPEXb5fQwzl5qYlkkhhUvODXbiQI8qAgKkQSikWTC/Afc5NuqzCt66LJZNaYcKzHSBBRmeGcYHfqJtQLj9CkHlP4VJYEoUA4z3pn4PQ1C05v3PgtkjeN5NYbb9Zi56pgwi/r25GU/Oe/FskuKINYB6Y1Ele8f+s2UB+gkHOnqzpq0o8JS54aZwJOlTdI1s2aBbIMJ5d5+peJNBIkN6F2C9UUvFbzpo1xKh51c5BZY4mLLFioRaKda9Z8Jh/gRHQg7L6KUai5SYuW0g4WS4mwz7u3X28JR0IqBglUJQx4MheJxST0gQqk7bv3gHTBie5IEF7ANh/WRM1aINF0WXMJgPVRJk7rnkhOkW07tsPmLRmJNdYvwclrnH7ugHpETOgyZ612KUwCMtmD69D0TG3WkGTjmDnJSp6jZXKJLAZwxftUifG0vdZz0WSSY4fnPlUbQI9/nsonsUDOhdZITCSpjQsSkCxUjwQs7a1oHMc6FcT2JOtVIbkYBrwiYLkXjJpQateFweBcyEYRcxIduBzuR4IDtkxZUGLhulGRMUi+OafaC6G4IjOl5BvnEvri2IOhvUwBk6hRYsJVo4Z1IEgY6U8c9Q6Tvw6BxBPazolhkjn6cpFq7iXsTuo6iV2SSEgaM0HOJBxrf+mJfxKCqNPD2gwgstyntany0vtqkW7HisdJTCGhrQfB3Qk6fspRo1AdwEQTU/IkjrSuCW0fuTaYiEKy122RQ9y01gkIRJJI/CwTuW4rLqc7DinmWBM5/2Yy3U0gcbo4hBrVCw5xpcQYLdlIKrmUSFqPjCo9NFyTw5o4c06KO210SGH2mUoR9ogKRVo7kVjJg8IoD0RPcR3WcwrWta0knxJ1TNU59mchSIyfRPJW65FB/fYdLbCWvQW1Q4ae8mcdLKoWhj3+G2kAFQvvdxxWZp/8d73s2XEAKgnWNiuEVd6V+GwqyEcmuVNV4dTj+m5y8w3dUSsDyXMkOAugFJz+wgJpfVlnqJku44F5FGDPAgENq73OMSAN8iUCCfYiJj2RcCZ/Bgpbk+xuZZGzhhwLQpJ9rCXmqURyTrU7Ci0XuK61xySlgk3QNDnNdcj6UfyT5C/HyWHyiuW2m293T8ka+3NLOFQ9iD31EZuD0Q/OpUCos4Ko2AKxQ5IYbJ3Eg9RZkXhQDndsKylITufWiUSsQtOCsA8oecZ0KueLM5ZKr2BiYbiVZC5CDGQttWAk/fNR46xFFGIn1CP1oEIpxjzjHDoMC7Udu3cpgZQNIp9jfQQ/CwYeTaF6ag3rsggSSPg87e4OIDl/HElh1lZrc3k7JZG4zHRcXOtcVaWIzVw/jBmIWpIOkift6BEQhQ6pwr2M1owkzdkOkkeM4+46JvwZ21APBwxCMLZU/2itGLUbdewpQ0FO8JVy/ISOHUlTRzkLezmqj2grx3iEONqwcRO5FmqR7fFbJBM14AKAE/c0Kg2VyOeC1BhGEikQZEBD7DURasXKWjKkiaiKIJEWgFjBF2vg5ICE5/VzQLxSbcu6fyfQ1x0JP2idHaooyJkWo78hwJCquRAQhvWxp9QBwXIItn48iMG5q9udW1WINQKqWftDAimqQZjMe202av90lDyoa1KSoTIEScKDH0rC4kUCibWpiB2VtbNnz5Z92H8DqW4FXhxj1kiKCm+onydJSBtCqoMiYppIIfdNqrqoVyQ+OaiJB+KxJfbdqIgGwBX7MyLQcRAQ1+IQwgmImA5irhSCZIi7vI2EFoAYyjwpYWhw+3atQP6ACAWZko/rFoFASoaKMhVxLD8A86lOjrSPQpyCPV4O7NSaN2qGvRf3BykSBAwiaVuo1oJQB+PQyOv/fk/++e4mOZyGSAAi5+q4TkpuNmvWFBaKUMJgD+DYMR4nwWYxBbXc9qG+V8IPO7EX0m6wUNVXHKOWl7VTwqlF4yiQ41HSoD5UNIh/JCvzMJ7/+c9yeR8EEmuI6QEArM16YSR4i/SwRAZUSqypxrh6bffrJGH3PqyF9iBmgStjt0q8XXse93FF2yGQSMzt/vZzJd3quuI+TzM4xCGU4Fg7blK1RIXk2idIjPAzgVCDcR4Vc54jJocEFsjE//2jXHdtHA6NpIMgSuURCV1LJA/ZpwBarIKOYcALBn54upOjafkgkL6SjbvTlUDCyGhL61AJy4MLPImC6yXvRP3HzFN4xoAtI9paXID1irXKOkiNWDvKVS8tADXQuKenpSQrQUwSSWv4MQZjreTBBjaiSUvU3MLzBC16PYgeZw06yi3abiqEJE8xbju3os4W5nsIDlBxF+fhASWSXVZ/pUSb80xF9bE+P+h+7vydMynBCKQa28PsQoaAIWAInAkCRiCdCXr2XUPAEDAEDAFDwBAwBCpBYMPKlzUxXISkG5VETnLcSX7piwoKJL5IIKkCCb84k0AqANtAhQ9JDXfBeP7izZ8pkQISgCfzqVZh0o2JWBZDZ1KLv35TYcIkME9RM/lcjARzJsgJJlcysvLk+++/h03OfrkZp7uZgDmMIumbN2+WfVDzkBz4MWr2MHFVhLYwCdemTStN/MSgng8TWCQrSHQwSchkewYSWm8uexuJux2uuhX1QRg1xYnjWLnuum5KtrAujaMecfQabBeTBaz/8vVXG2CtFYrrgmSDBdRDQx+Vr778HCd/M+U3Dw9WEoU4FtNnH8kN1hE6hWTIZ99s0MREVDBOFiNBxzpIcT+KUws7ntKORAKMydqjycegrNgvmbARagrSIBb2brSSyQKZwGQk7dBIIgXRFhDfYCJXlSwoZK9WRkgM6ose/YowX+wPCB8oBDieGVAP8Z0gtD+AtVuUEHQIPc1ta9952p5WRCg8jvtEoM+ayXVmBUgmFJeHqioygqoFKAAwhiTdqIni2DPhxgEvRPJObQqRxQfdgEtAUYOEGq2v+HPkP51C7DidTCIyF6qBCCSMQsDckXjif1pEG/9W5QGTbir0cdRxTpLIISzUis1FommCihZirunrTriVqAHwLSWPCBU5JPRHraVKCCTn1DYVG6xLEhYRrkoGfsdtiaMnj1nzC38SO/dJZ603pSooVzuZ2HPVrOB33Mow2mDpKWem6jGeVOfw5bahIwfB/rPOCJOTXEtOAtutEALaVO8xmUfij0k11rxQy77SF0kLtwLGed+pR+aui8VraiJZbRddxBOLmQPXPLWdIwFcoASSKiMwTowPvK/WSsHnQsOjVJFIztKZdbSac+zfSF4Wwq4oBMoINwHMeZaYeFQ2fv2t7Nq1Sy3Nru9xvfyo6zWaRN2DWmH//XidHDuSCqtF2GLhPqyJUYz6SBgprUvWsGFD6XHDzVq0PRf2kZ2vvkKJjxDUTHn19behFuAAgTRFYjMd9pFNG4fJU0/9An8/CBUSksIkLlH7iu2n4ovNVmrW408OopN3ZMbRIQxU0uT6kyo+typL54Z+35mnalOoF6WlGr+Cb0OBoKQCa3kBv9trgUA6GNVGwrCuYf7onI4H2ReABHYgCO46UEtKTJikY94cPpUpe9H+/SDMExDfj2Cl5yIhnKMKJPbQsX5UupQECGMj2G+10aLGBqQnY1FdXCs3LUXaMGkOgoOqSxIxXD+Jx47Kzh27UTcGNatA/l955ZWoh3RUJ2fzpiCQUAMpgooCrJdUqEMPHUmUE0gQJ6GO1hWd4mCBFq6YK/EC7EhYETfOq3zYLVK1UBfxNhXKhEyoULGD6Fx36hQ5CguuL6ppuG5IwJDgzshMU2xCQdZwb1AlBYkxDJTWH8JYRmG+c+4fA6ml6w7z2ImLOIwASJhuLtDDFYGwQL1WWrSOVRvPjBOJSrZpqZQSa01mm0nOO+rIVrDppKovPn6zEwt1+pUm+ol2GIgX3oP7YUzDxtLhqqt0v2T9na34XjoIWcZMEkgBuI/SfZyrWLtU3AYGh0EBdgwkmmMhSQJfyWFVVoHoBeHCF0s+RcfUl3mvvgTlLogavHcMyrE01CPkKwp7FQ9xZGCfOgqSTolrrOfPPoOVK2JzfVi9cf8+CBuww8Bq07fboCxEPULgGtUgWtpfeZVcFddF6mO9BmHvz05HHSyAQ9XHl+vWSTHiHm0Ki6F0TCcZGFpXuoFAKgYRcDTxsOzf9T1Uhp3AeUIFBPIiKj9NunaMhaIH+zv6sDs3WLJQY6eYBDjJAxBIgfkZ0jYiT1rGoL4W7WahjglDXZwYKI/qcC/FWOblZks2iM+tX66X91Z+Lqs2HZUTOMeApxfpCBVk28svA+HZUjp1ulJOQeGWjc2K/ToF8igZ9npbtmxVJRifmdzPOu07XAEF5dVKekRGBoNQjZbGIJKioUAKBR58DvoQ5NFy1P8rgM0ovxcZDhITxC5r4+XSYs41p0gUXR33I9mz/7C0im0n9WG3WawqOVKTDkHr3uHdz2nBiI/7N38JoiwD5IjrsAWVSJgASuyT+KSto65mR2Wjalq8qB4i+x2ACcWYF4a1UQC1UQFInn4/vU0e4fMNrCZTU49j3bms2/AZKv3COVexPnn4g4o+HjI6cipb3oYt4JcJJ0EMYs9BbTI9fBCMz/LZApZ9KGQnSbt2qhIJD0ZODTEQgnroBKGKJBJjCQlUKtizcBAoJjIKdndR0pjEHtRrOfhOHp57cnCAIawhrO5CEDOoGHXv/SSPXAQS+699Zkzhfon18MOmDaildBKkG/cv1n0iJe3sb44NqbM/OmpT1kly1xlz1UN0PYskgOy0lyFgCBgChsC5R8AIpHM/BtYCQ8AQMAQMAUPAELiIEfj6gznOL8k8AUoCSZNvrnoxqq5AYgG/0TPxWRe+80wvugkkreHAQuI89elSCTEBoAojkANMXJA0YlId0hY9Bcqi6Ezu6wlSJDRCkPRi4hiHb3FgFr/c416s3cCTvlu3bpXvvtmIxFm6NEDygAkF96nUVpfFom5QDyQtkBgiwaGnUmFlA+IoHydaSaq4CSRVlCABQwugha8vkVOwUspHcq4lkpjtY1vLrb1uhH0MbFCQEAtiHSAk6k6iaDMT7jzP+tayN5FISsEpbJAaSFix0PUvfjFEvkHdpaQje2RA/z5QMvWEnQ8URamnkHiLUAKJlkXfQ4HERGoUkhtXtImVq6+6UhUr2bC9q49EZR58a/SEMBI32fkgZoJQtBtEzHEk5XgqvZCF4Xl6nKeJaSFEcgafzcd3mAgKABmhZJESLMxcehNI7mSmKkqQXOEJZ44pbZLcllBMSCHFjCQsk1OwN0IyiFZfQRgbt2UNyRS1rGMClQlXJHaID8kCYs6sLNup4w1ykQoPFmxn/YP6qMWSk4vTy0hk0t4sGH2sC8sgJtVyoEBSvDAeTOJwHqqSCUnBUCQpWbsBl3ERmq6kPWsRaUrHSQo5J4WZU3PqQygx4ratccmHSpVHLuUIv0tbGpxGJwGlQgEm5vT7rgWP60UgiUoOQYkhVQw5n3PUGcyv84Szoz5y7L+c991EF5VVOj/VGo9EhGPz6E7icVy1HomSLo4qzrEaFJ1zXEtUx/FPri1NYrsS5EosUj0BjN21ddx48PtO3Qa3KsghyxyFjbt/sLhjbRjOP1oZ0t4KhCHvxfmrlpYkdrH+aAlJIomEjs4XVUeA+ENCmYnxUJKSsGbidTjXOO/U0g7JQn6/PhK4VDnyFDgLsDM5zZfWpUDfqXDIxrXXff61xG/eIc2atsWJc9QKIw4nj6Hfabh2pvTr9xM5CeI4MyMfSe2jKMDeDjaIzSQp7ThsoOrKd1v2y7btBxAXYK2FNtXFXEw/dVh63hgr/fv3wr9BpOL+TRu1UPLTqfemk0dnlNuaUM+Ye/xcaWrGR5d1oZLLLiLSXVjdbamoqjCHoyxRZblrZrjH5babbqnxXSU9pr1jZZbvkK35UKSwwEcgkr8ChVZWOJWLGOtTsGMLi5YdSAJvAwOwFQRfEj6D0jK6bopBjJCwcROlhVAWaAJWtUC4dj6oORKjmB8ZqUnSqmmMKpBoZcV1SDuulJQUJQiPH0PNLPyQBBKT7iQVW0DZ0hqEfwRq27GwGmtrHTt2TFJOpko63r/i6jiQX5gvJDMZzzCujl2UU1+oELZtAbTBysyQtONHpRDxp45rHWVhTNVmDnOQc5iWiIwlV3XupNhQGcV9KwSHDJjYp8UfiRx+nkQB7TIb0YYTc/EIVDxcQ7mIWRpiqcJiLAJGOZjnwWERmFe3oLZOpHwPBVLSwT2qinIcLZ34oOpE1TcokwNy7Ercs55s2rQJ+DGJzwtS/uWQyIzRXEehUCmRQLoqLk4aAy+qQhknErZvk/07dwETELNUypJW0AMEzv1okUcCKRmqVtppOjaEZDGd0dPDGo4gRJW2TZpEyYJ5/5BWLZuBFAp1FEioLcPYzHp3zZs2A35BknjwIIjZU5IEYvDzz9YghkOFgjnTGrWsImH1RoLlh50HJP67rZIMpRRt29jmq390jcR2bA9SDMQK1b2ICacwJ1aseFfSULMoFO3NQENPMobBCq7vvfdgH46WY9ir9+yIhzq4EUiBeqjplS+Ruaek2xUtpEU0asOhH3vyIiSrXgM8M6DODjCOjm4sUdgvW4fCFhPKnjogoNNgp5aOPbYB6g/WyUxFHTQQiIjB9XBAIuGrtbLyoy9k5XdH5Sg+F4A9ObZtK+ncubN0ACHUvXtXPchyCjacJPmPo04X6xlSHc3Yw5iuMRVzuEWrNtK5C+oYAguqipo2i5G2sa0wlxqoKpc1HD/9ZK0s/tdinVv1EGfDQeoyRuZhD2RdRBJHIfX4/XC59rofyxYcdomIZq25lhqXi6AsVCJblbOltfM4lqEY40Nbv4Gihio4kPi6Pmmn6MR/7jueBJL7EIb+qfuCU/OPJDnnJJXBwYjdHdu3ljFPPQ5FVSP0E7Ee1KaSQIzlCAoxUJixnl0B1EiZqHnIgynH03Pkv19uly92gHyjxSmUTFxzwXWhWsI44xQMAn+OnNi9W3JOHgfphdhO8rfQUcZx+yvGeLPdqpzCV0LQf45hPZBckXgu4JwrQJwqwNzMBi71QCDlByJm+CCQlKLFLR0eiM+4QAMkYvzXX8DCNxfqLR6ccmyZdZ3TClPv7dQjdB+s4TOSe+9TYs6ljk7AoSZ7GQKGgCFgCJx7BIxAOvdjYC0wBAwBQ8AQMAQMgYsYga/fhwKJlkAu5ZGmUV32VZoIdRFImsijGgSf48nmYhBCBfw7kj9O4XkqIZwTm1qgHIkQx3rMsQ/JzM5TVUM+FEP8ZZ4kgtsmTROvVEfgOmkofJ8BoobfL0AycfvmeCQhj2hiKwPJQLUWw+nTq6/5EZKQsVrLRC27+Ms+kkKROAFcCFVLBE+oIvHHE6dUHLBLrKs0/9X5sJtrArudKJyaPiQD7+4vvXsjmRtMnUwB6nDg5C1YEhgdKclUjIT3vn17ZN2nn8iuPbvVHqhJk1bIBUKZwkRl3ikkGWCTdVkzuf+eu0FIXYYk00nUrYgAKYYMHrIhdZDgYG2SYiTl6rLWDFDNQQ0I1tKIgDKJSfwgnFTmKeRcJO+oYspDQp3jgBS9Jq6Z+GZfQqgIA1b5sIwjzxHgKlDtEEdO7RK+mLRVioikjCPPQb0X+slR0YN0NtoTQJUYTj8X0aKJdkdU4pAhonUXxlPrOuGEdAaUHiz+zvYykRbToCGSqkhCYyz5oqJG1UWKB38WgMLhsF4DdqxLUoD6DDl5sCDCZzR5Q6ICOglaQTFpRVuZInyWZKLmeDCWJEu0H1TMkBjDiwg4ChDlq5x705avhLRxCCSSM44lGRUmDhlT8j1X4k2vRxUDEugkfni6mHlcntLXmkH4eyH+J7pR4xICif/WVDCvq0QQC9k7yTetvcQ7s3ku2yDWoWCdE8XfQ+HFsXLXotBT0byeS8mkJJWL42Hyiglwp95EqULMSf6R/MJ9NXHukDr8z13zwll7jppM6zmwfpaqqNxknEN0BaDWBRVyBSSlcKo/CEk4JtyZPHMs2GArhFPt9ajGgqKvEONLbFjLivMytD4JYPQRIYSWW7TJU0tBTjmwbRRF5SNZyLUYju+zfkgUarqwdoYmFbk2gVkW7LyO4nT/Rx9/pifRmzW5XPbs3C8njh5E0rAIllJROA3/P7CGPKF1V+oGhiuxlsPkI+ZXFgjK48npsjn+gHz55VaoFpqjP0giYz6HhRVKgwZZ8stfDkCReyj+wOyeOpml/SlG2xwq0k1JOn+6FUTERtlFl7JIbQyVRXTml3v8GePcVoE621zkEte221JQP49x4HjcfeedrnlZc38URl/hnJLPQfITaz0PKoyiCJCxWMMFkYFyNBQqAahIw/fCHjG3rhwESZMQEyHrm4TI9wFI4CNJSwuoQpL9VKvoGsP8Ul9TkteYH0VIo+L6JGNA7UoKVAktWzSEyisaijGHfGS9Oio3diNBfBKkEJPll7WNVQKJZGKLFi2k1WVQS4GwoF3jEVhAJYGUTzl2Uq00SSCx/Qg+ur+ARXdqbGlCnAoBzHfsWRmoOZSGhDl1sVSz5OP9LCTqiTet60ggkYCm3VbX7t2RFM8HqbVDcrDH1IMyi2pHEreOfStIJCa3sfYaIWmfj/lIyz3OYxKNzhrHeuI+QwIezWrcrA2uez3mYojsSUiQQ7u2SqDaQHICOKoiTd7jiwW4EA9bXNu1uxLvX3zxud6XRD0JDc4LZ84gwtDSFftfTNPmciXJNNooutbzwQP75Luvv9KDAyEcExeBpM6JeFElGwDynuvM4c4Z1Kj6dGIb710EdagqZxA/mjaLltdfn4v1BgtCYMKxS8E6pJUYPx8Dojcae9mpJByggNps41fr5bNP/itdr+kMFWA3VYMEYu7nghQ5CeJg41eb5JvPv1DcUk+myE233iRXXHUF5mBdHJhgzSsqkwNk5cerYVmHPQ7q4mMgHgrwZwsolm7+yc/ws2jMh2OSvO97PHJAsVQQpGMYXa9YOjSPlKbBIAVhW3a8TkMpjmgJK1gcLmFELUgHgZQrjbHX5IJkPpFeLAeTs+VQEg61gFjoBKI5EMRIIYnjLNhhfv+1fArC+sOtIDBzaGNYoOqjLtdcA2VyO9RBigWBtE33PNqBnoCVH/e3rVu26dym+lqfkTDHwnDA5Zqu16F2VzM8nwSB9Gkol8OCtgEOR7BOXgHm5Q9btsur/5iLmE3lKK1uWfOnjTRrDntCzGPOXSq+UzB2t93eR77ZuAXXCpfL2l2pNZAyUB9S45JbVcQ9jPsF2oCVK9vWr5YTqCtI7MNxECYYWFMNps9lqlKjis/1HfydhwOUCHGRUux/MAhVPnvEAqurO1wu10Dd+eNuV2M+oNZZwwi1zFV1HeZWaBhq06F9acmpII8ysNfBohZjmwLCbkPCEflqF4h+xOAAWmOizwGoUcQ/wROpTd5h2DGmnTiqBJLW9ArGQRK1qMM9QBJz7B3VG0q3oW5afcxtkqbh6BctKElnFWI+Y3RBIDVDzIhUAsnF3bvWnnM4QJWVWEO0fKyDNhRB3b1p/To89uHwhotA0udR1+f0MAf6StLNXUexnkvBy/qCGstVmS+y44ApkGpuF7MrGQKGgCFw+ggYgXT62Nk3DQFDwBAwBAwBQ8AQqBQBEkhuqypNQuMXaufEpbu+CxJN+MVdrZe0qDkJJPyyjwQO0+mhOIXtFJp36kfwP6ceS7BTu4XWJEhK5OawbhKJJ8fyiye91XqLuUnWzEGilam0PCR3aV1GOxGeyuYJ2kIoc1jLhEXhSSLloY2ZSLbwtHUdJCj4Cz6Tl3n4HE84k0CitY6eWMc12Y56OPW9du1a1CBYqcqj5s1ay7sr3pE/P/OMXIkEF+t/FCM5gbrb+D7qe6DoNxPqBSBK0mG9c/DALtmJmh4HDyC7sTyaAAAgAElEQVRpiQRJfkEI1CmROJG9H0lwwpUnnXGdXw26XxOjmswn8QECqZj1n5C0i0YSLAPKqnqRIE9Q90DrY4BUIl5pII2YTM9HUi0Fp/FJFOUjiUIJBpNjdTEmtK8LUEstKLnQwQIkfIJwCbVlYeKExIeLIHGIGnxP05NaTcghYnhqFonZYthQ5VLNopUEkERBUoTXDyK5o4QN1Cm4fy4TorAQC0Ayh6f0A/E9knEB6v+GNtJWDYlMqgL0dC7GjeQbEESCkoQRWl+EZGQAVAM4iazWZ/huXYwbq6swaUV1j9aHosUObY1cNZtoyaTWZ/iT5KImWJHE5otJM6e2g3Oc3q3+ICnlFMB2SBlN8rgVSvygi/BxEsLKGGnSmAQPFVPuU/o87U1CjyQDOqUJYTeB5CZwHALUIUj5Uu7NhbXbOojzz00g8TNqvqcKFefnQUiUO/Zwzolrqo/cVlFMtjJ57VhzOYSau5ZLEeZLWQWSuwaRtg/XVbs6F6mr3cR9NEHtsGNog2PXExwKEoeUFOZ7AKyg6iKBzWS6m0gOCCzWpDvnU8MGjTUJnI/1THexguIstahTLQSw4Cl69pHWiFQwZedQvcT6WTzNjTmA+jkcH01iA9cCYBwIe65c2uDVDZXvNifIt9/+IPv3JqEGWEdpiVoYjWN44py1ROogQdsYajbU3oBdlSobcc3sPKjb0MaUtEzZ/N0+2bDhB5BusM2CcoH589ysJJCnx6FeugmJ7y46f4ODIiSZNW5YM8RFCrpJOIc4d16OistV+8I1ZjqNXFlK9kffdyd1qQ5wkUfu4OtJIJGLYf9/envvSmNztT8Q0xHyH7Q8C1hiTPNaQD0H2zqSwDmRAZLWGMn7DKgoNyZKfnKepEU1ku1NwmV1mzDZHoJ+gsxWAok1TbgSXARSgRJmUAYg8xuCOVInC38HGVIAcvhE6jFp3gpj1ChSi9wHQdGXcSoDCphk2Q0FUjrqG0VFRktz1Ko7hmRxamqqNGvZQtpA+UmVahaIxQOHD8mp5JNyMjFFiZMr4jpLLolyxOwsKBsYc7Q+GeaKKttUkZktJ/C9rJTjEgXygcq4bMQKrc+HWU3rOk5zJs7DIyNhU3qdktI//PCD5CNBznVdD2tE63/RDlItF/M01jZuEKOk/rHDibqGSKbo/kZlBklyWoRhnse26ySXd7gKfQ6V/bt3yv4f4kFykcByzR6XIpHzDTQ9zkjUk+tvuEFt+dbBwo215bhGGHfrYt4Esr4g+kiL1Bysz+tR/69p69ZQ5nHfxD6MmE9i5fO1q6HmQOygQtBFIJHodVQktBELVaWMKjKpmsM48X2S9MGokUWyV2veIBw0adpA/vnPl6VhowZqXcafn0gEmcG6UcVQrOJ6jaj+RVtPYl+qiy9vgXKjPpRtV4BsqY+9gXWkGFsy87EvQb376UdrJBWqsqNQEd1xR29pd1VbCY+mDSbtV2kBGCCLoOrdtGOvZKHNGWhHayhz23fuKlf+uIcUhjZSVevJffEa9xBBJDSS6pMi6dgyUi4Lhc0ZYtDxvGgpCGsK2VUDHbeivGOSe2KfhJ06InVx+ONUdogcOJknB1JJ0gdKy6gQaQuiMxjPGPnJhyR790b57OuNIJCOy4kCxF3sHSSQOkGB1KJlU7XKPIbDK3yWIR7ZIHCIz84f9uAwyneqLHLIeRIqdaXzj7pJ67axEhpRTxrAvq4DlFfR0Q30OaYOrr0FNriv/GOOCnBIOjWAPekvf/mA3HXPAKyTVDkMa8+9Bw7iueR9ueOn/eTrjd/Bvi4aBFIHOY7nhuOowaTKWhL1nmQQMKyHuXZyX4Ls2rYF8xsHcPA8RAKJRC/nNYkZ7jFU3br3yyDMfd0jKZDlTkALXszdaNgAj37yCenZ/UcYZ45pCuIpyUo8d4FI4jriWmiAdRKAg0BHjiahPh2tC0kkFspJ1Hzcfgh1LHdnySmoIQODWa8PfxaFKiFcQEu7vGzZv/0H2E8eUws7lqXKLaBCjpsoFE55GbDHq6/fS0fMioDKj7WvGuKZKwr7BZ/tMqmGRQwpwHwPhhIqNwAHHHCgqCICSfdpfeZEX3MyZcNna6HcwrMZi+Vhv9N9ms8ixARzlQQS4wD3Lb4i6+FZl3srnpWU0KWtJi6ZsN8USNXeq+wL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XBRIXD743+9qPpjnTEELkQEPn7pqQux2WepzQWSl5opEhYlwUFn6ZZ2G0PAEDAEDAFDwBAwBAwBQ8AQMAQMAUPAEDhnCBiBdM6gtxsbAoaAIeCNgBFINiMMgXOPwFknkDa/IT+dkyl/nPKQ9I46jf7j+7fPEZn+0n1yzWl8vdKvHF0nY2cfkr5PPSC9G26TFx5fJTLsKXnymhRZPfsN+fya++SZm2MqvYx9wBAwBAyBixKBox/LiD/Hy/euzgUFRsq9wwbJbzvXr1p39fsn5be1FcOr1go5+sm/ZNz2jjJ9+HXiN6LnJ8hLz30m0Q8MkQc6BFbx6vYxQ8AQMAQMAUPAEDAEDIELGQEjkC7k0bO2GwKGwEWFgBFIF9VwWmcuUATONoG0/fWZMvLLQun1q9/JMz1CzzPUSBK9Lxl3DZL+rZko9CSQ8M+sbfLSXxLkuj/cI9eFnWdNt+YYAoaAIXA2EChDAGVseEMGv1Ygf/zbA3JjDSk1N//jr/JK28Eyq2+T0+6R32skfyPPvp4qvx5+u7Tx2+YC2fXGElnVtr883v10TjycdvMr+CL3pC+l3Z9+I/2b1fS17XqGgCFgCBgChoAhYAgYAm4EjECyuWAIGAKGwHmCgBFI58lAWDMuaQTOLoG0S14avUryrgiTlQVd5J3hXSUY6B9d+ar8cu9l8vuUePnboRDp8/Ag+WN3nAmHGujZFzbImjSR1p26y5ThN0szTwVSVoK88pf3ZckxvN/lVpn+WFeJ4ftvh8nvW+2XlzbmSps+P5c5d8fiLkdADi2X57dniUQ2kz8+CYWRVwIuU7YvWiKjP8PNIlvJM3+4T270UiD5eP8Q1FSLI2XO1L7SRti396FWGimPt/LRLm3rSll2rFCCm3aQKX/oJ52MhLqk15513hC4IBEopyAqJTWu24xYvj1SfnbskMgDT8lvI1fKs3/dLhsKEKNv6COzft1Zwr2+Xz6uhr/xVxm9xUHmqrtIIhVWO3aXv4YHEeVj3zgIwur5hgNl4X2tRXYsl7ugcp0yfYDErPuXjF58QlICo+W3T90n97bNlBWTFsr311wrxz75VraHYa8Yh72C3BL2qz9hv1qfFiDdew+QZ+6LlQzubTsby2+Sd8urx0LkZw/3kWvWrZLndxbINQMHydTb2K6K9p4vJfyuaFn9zn5JaRonsyY0l3ehiH1XkYmU35NEirR95YJcQ9ZoQ8AQMAQMAUPAEDjvETAC6bwfImugIWAIXCoIGIF0qYy09fN8RuCsEkh7V8rg2bky/g9h8ncPCyMlkFZFyvT/u0/abV4s970TA1LmOvn+uQXybqdBMuvuMCQQX5PPb4BqKWiFy8Kuv2TM/ru8EvNzmfdgiCybtES+7+d+P81JrmWvlKF/SZHf4mT8dRsWy52rGsu/Jtwu8jbut6ODvP3HmyXcNTh5eP+utyORpOsn4e+9KkMPXQuCK0ReclnYPZ7v4/1hIs//fovcSDu+bLctk+92/XrvazIi+SZZ+Fg7+f4fr8qzYXfKO79ufz5PDWubIWAIGALlEfCjQGr3CWLrumbyD8TR9kH75JXRyyUF1m9/vCZNlj231InRrT4rsbC7ymfc7YoYWapAyvvidGK39zVKO5Ejn/vYN/6Y/5bcua6V7gkkfYbuvUE+6HdIhk5JkV9Pwf6xEyor7g/PXiubQSC93rSPzHssVjbPnisvNSXxJLLsGfbvYXnmmv3y/P9+Ie2eHCY3bi/FI/jtOfLw6kDdm3rj8MHgxSFKUrX3s/fshhp2Vt8CWYxr7yZ2PXZ7KZAOvPGS7Su2Rg0BQ8AQMAQMAUPAEKgFBIxAqgVQ7ZKGgCFgCJwOAkYgnQ5q9h1DoGYROJsEkqM0uk4+fixaFo99S04+DLVOB7cC6Qb8vDP+4SZiOslqX1Y9JQqkLnj/v9L0D4/LA21FNJGW3UfeueZbKJCilShqphZ0LrufZJwqfy1Tnnz6PtQ2Kl/HYvOrOIEe6TqB7ia6preTVS4CqfcGX+/fKseef00293tKHk9DknNjR3l/eH2QTuXbNQ9J08FfNpdZT/SV9ueDE1LNTiO7miFgCFwqCPipgeTE+LKx3KlXdxQEyi+P3iQf332khEASn3F3gOR7WthtO53YXeYaJWOTgD3Bx75x1xEZO+6EPPDSnXowYXW33yGmL5T7d16LmA6lbP4meVYPC+D9FxbK7rtZF89j77rvhIz43yMySG38HJJqxTUPy5NZS0vxUHWsa2/yIOF8Y8C9p9SqrtSO74QXgZTyyXzbVy6VdWf9NAQMAUPAEDAEDIGzioARSGcVbruZIWAIGAIVI2AEks0OQ+DcI3D2CKRUWQ2yZWWPh2XqzVHChJjbMsh30rEyAonvu+18XDh26SMf99jum0BqViBHNyyXya8fkowOnWT8w7dLew8LObbHbZvkXK2VTH/JuYcMe0p6f+Hr/fukKRKmo9P6yPjst+T1tkPQt0NI8Plo12OtZNfK92XyeyckvHsvmfTrLv4Lt5/7qWEtMAQMAUOgPALlLOxKP+KXQHKTS54Eks+4CzmPVw2k04ndZa/hbqNT186xgfPYNx5rDGu6pZLx6z5ycvZnctWfHpKrvgQZ9g4sTUtetI3rLzLHB4GkfYqX7z0+Tfu98bLCD4G0X/pAjdTm7Yr2nsoJJJFU21dsjRoChoAhYAgYAoaAIVALCBiBVAug2iUNAUPAEDgdBIxAOh3U7DuGQM0icNYIpNR1OOG9QTZ4Nh91HdRSzuep9coIJCqQ1kjrPw2Tez1rGXme8vZUIJV8Bgm3RUtlxLEu8sZT15VY2FGB9FLDQaiX1NyjhU6yUQkkKJDKv4+PUq30Rq7cmH1CWg9jYXOecPfRLvdV84/L6jlL5KWYAfLGg7E1O5h2NUPAEDAEahuB0yWQKlAg+YqrpYobj9pFJEuqHLtFDym80pY1lDyvUXF8por1pexWkrk3TMZjXwrGvnS/Kma7eCB6XGsg+VYgnZBfv3SfXOfxaS9CrZwCyUUgvVfR3lMVAsl1M9tXanvW2/UNAUPAEDAEDAFD4BJDwAikS2zArbuGgCFw/iJgBNL5OzbWsksHgbNFIGkdi/di5LVn+0obwquE0g65ESewtfB6Oduj/5GjVa6BBCImeZfsCmwv7fd52AR5EEi9d86X+zZ3ljeGI72Hwuh3f3FZhTWQ2stx2X4oUDq1PVJCIHnWQCp9PwYd2SUvjV4hK4I6oW4T++ZZY6O0XXnvzJS/BA5AvSYokRbNldEFsNuzGkiXzkKznhoCFwsCVSWQpHwNpM23PSx/vuIbnzWQPOOqWorW+7ksBMmese50YneMeF6jFHrf8VltRXcsl/te2C3BvV1WpgdRQ89VA6l3FMirHVnSvkOAbwLpscjSGkg9oiRjxy4oXVHjzvNwRAUEUt9DpfX1vPceXwTSSbXgC4d1629h3br9ddtXLpZlZf0wBAwBQ8AQMAQMgfMLASOQzq/xsNYYAobAJYyAEUiX8OCfw64HBQZIfkHhOWzB+XXrs0UgeVrWOQiUWtp51YnwTE4eXSfPvrBB1sBFqHWXW2X6Y10lpqQGEupqZCXIK39ZKcuOYTwjm8kfn3xAeh/zTSD1b3ZEVv/1LXl+Zy4+2xif/aX09lQuSaZsX7RExn2WJpmBYdLrvgHyzM0pJQTSk9f4et9RK32Dk+7PhvUvJYR8tSuSbX1flhwTCWraQab/oZ908rDQO79mhbXGEDAEDIEKEKgygSSSAYXms3/dLhsKEMNv6COzft1Zwr2+7zuu5m17U4a+uF9Sut0pH/wm8jRid3PxvkbH0s74is+6F2yR56EeDX/Sqc3H19F1i2XcG0flYEGAXHVTX5nyYLSs9qVA0vp9pftVfcT4KYjxMes8DkdUQCD1b1bR3uOLQIqUza+/JmO/zJW+T6AOU1vbV2ydGgKGgCFgCBgChoAhUBsIGIFUG6jaNQ0BQ8AQOA0EjEA6DdDsK2eEQExkffnP1EclJy9fPvnmB1nx6RbZffiEFBUVn9F1L+Qvny0C6ULGyNpuCBgChoAhUEMI+CGgaugOdhlDwBAwBAwBQ8AQMAQMAUPgjBAwAumM4LMvGwKGgCFQcwgYgVRzWNqVqobAdZ1iZcrwn3t9OCsnT9ZsTJB3P4uXHfshD7nEXkYgXWIDbt01BAwBQ+BcIrBtudz1msiU6QOk07lsh93bEDAEDAFDwBAwBAwBQ8AQqAABI5BsahgChoAhcJ4gYATSeTIQl1AzHuj7Y/nNXTdW2OPte47IstWb5LNvd0lhUdElgYwRSJfEMFsnDQFDwBA49wioBekJ6fnAQPnzzU3OfXusBYaAIWAIGAKGgCFgCBgChoAPBIxAsmlhCBgChsB5goARSOfJQFzEzQivFyIZ2ah543r96ZGfyS3XXlFpjxNPnJKFH3wtH3/9/UVPJBmBVOl0sA8YAoaAIWAIGAKGgCFgCBgChoAhYAgYAobAJYKAEUiXyEBbNw0BQ+D8R8AIpPN/jC7kFgYFBsi7LwyXtIwc+fCLrfLqO5/LgklDpWXjBlXuFomk15avl7WbEqT4Ii2TZARSlaeDfdAQMAQMAUPAEDAEDAFDwBAwBAwBQ8AQMAQucgSMQLrIB9i6ZwgYAhcOAkYgXThjdSG2tEObpvLS2Ae16UtWfiOLVn4ty2c8cVpd2bY7UV5cuuairJFkBNJpTQn7kiFgCBgChoAhYAgYAoaAIWAIGAKGgCFgCFyECBiBdBEOqnXJEDAELkwEjEC6MMftQmn1nTdeLaMG36HN/b9X35OTqZkyY9T9p918KpBWrNssr7z9mWTl5J32dc63LxqBdL6NiLXHEDAEDAFDwBAwBAwBQ8AQMAQMAUPAEDAEzhUCRiCdK+TtvoaAIWAIlEHACCSbErWJwMhBt8mAW67RWwyZOE9+3LmtPHFfrzO+5YlTGfK3xf+VL+P3nPG1zocLGIF0PoyCtcEQMAQMAUPAEDAEDAFDwBAwBAwBQ8AQMATOBwSMQDofRsHaYAgYAoYAEDACyaZBTSIw+fG7pUFEmGzdfVj+vnStzBwzSDpd3lyyc/NlwKjZMuZXfaTvDZ1r7Jbvfx4vL72xVnLy8mvsmmUvFBochNpLxZKbX1Br9zACqdagtQsbAoaAIWAIGAKGgCFgCBgChoAhYAgYAobABYaAEUgX2IBZcw0BQ+DiRcAIpIt3bM9Fz9xEyAfrt8qMhR/Lu38dLiHBgUooPTn9PzJ3/K/k8paNarRpB4+dlMmvvS+7Dh4/7ev2iLtcenRpJ42jw6VRg3CJql9PQkOCJCw0uNw18wsKJS0zW/YfSZGFH34lm3ccOu37ur9oBNIZQ2gXMAQuSgRy03MlJCJE+5abni4SESHOv+xlCBgChoAhUOsI5KZLukSIE4ZzJT03xPX3Wr/zWbuB7S1nDWq7kSFgCBgChkA1ETACqZqA2ccNAUPAEKgtBIxAqi1kL73rBgUGyAczR2rHZ/37E9mUcFDm/WmI/vvtNd/JnDc/lXdfGC4BdevWODgkdV5Y9F9Z+eW2Cq8dXi9EMrJzfb4/ZfjP5bpOsdVuF/v5ztrN1f5e2S+cbQIpceVkGTdthcQn50l4bC8ZNnGSDO4SUb4fiStl7LR0GTploHSsQtY6ceVYmZY+VKYM7HiWk9xJsvyJCSKTXpQBZ8RP1tR1znhKeF9gyzTpuqqPbBrT5QwvvEWmdV0lfTaNkTO9ktOQmr7e6XbvLI0bx+GhReUb+eD8GhgbX333xPcs9bHKQ8C2PSRJ09fK1N7lY0f6ylFy6/JesurFAVLZkkxa/oT02TGsljCscocusA9yPvSRiV+UNju4YZz0HzFRxgxoe5bj71mErsZi4Vls86V4q6T1MnlCgvSfMVS6+H12qLk4UnMwe8daxqcJMkle5MPFeTv/zmQvrrm9xQurmhuQ0islLRfnUc/ZV7ZM6yqr+mwS349GNdev2uiKXdMQMAQMAUOgaggYgVQ1nOxThoAhYAjUOgJGINU6xJfMDZrGRMrCZ3+j/f399H9L0+gIefrhO/Xf0/65SnYfOiF/Hze4VvEgUfWPZWuloLBI1UOsuXT91bHS9co2ILE2y+KVX/u8/xtTh0l0ZFi12zZy2hLZvudItb9X9gtnk0BKXz1W+i3tLi9PBSnEvG96giwdO1OCy5EviUhQThYZD1KmRRW6mIhf7PXjA6QqH6/CFc/BRy72hMOZJJl8DUdNX+8cDHl1bnnWk4fnOYF0w6OytP8MWTu+ZxnCIl1Wj71VRqdPrBKBVJ0hsM+6EXAIpB3DPJKnGssfkYShH8n47lVg/A1MQ6AWEchFvHx0VS+ZO6a7H0ITMe48jyMXBoF0JgNZc889RiCdyTjYdw0BQ8AQMAR8IWAEks0LQ8AQMATOEwSMQDpPBuIiaMatXTvI//62H+oFifR/arb8ut8Ncv8d3bVnw577l3S8rKmMGnxHrff0gadflutAHI38RW8JhCrK/Ro3+y35Zvu+cvePiawv/5n6aLXbxbpI/Z96sUbqL509AilRlg4ZJzJlgQz0ZHk2TJNHEh+Ulz2ZovS9siW9hXRpUbVEZPreLZLeootU8ePVxvvsfKHmEiln0l7/p2rP6MoXqQLpTDCpxneNQPIAi4nfObK3WwsZPGO89PQME7lQH4xbKsm5veTpKiiQqjEC9tESBHwQSHwvYR4OCHSUN8uReuWhq/Vkr41WtRCovbhfrWbU6IeTEhJEYjtKowofI87/OHIhEkjVW9s199xTvfuexlQzBdJpgGZfMQQMAUPgwkbACKQLe/ys9YaAIXARIWAE0kU0mOe4K39+bID0RB0h1iQaOmm+PD/yXlX+FMBe7mcglB6/r5cMuOWaWm1laka23PvHf8gzv7lTenXr6HWv+8fOlZS0zHL3v/7qtjL58bur3S53P6v9RR9fOGsEEhO79yTIwPeGijc6cPbPRa2VECfLoxZ3k5dJfF5D6TFitswY7FjSaYKr17sSt2iQjMsd41IXJMrKyeNk8rJ4yWvYQ0bMniGD1e/OUU/0erebrBg1Tlbsi5A+T8+VSbCBiZ82XEYtiheJGyGz53pY3KRvkYVjR8usL5JFcK1hUybJ0O6OAZb73t1WjJJxK3ZIcLfR8vLswS5rvfIJkIr6UBb+pPXTZPTYRRIvcfLg1NHSYeEcLyu8ql0nXbYsHCujZ30hyULMpsvUwV1QNcF5lVwjI1zi7h0jE8cMkLYKtRujOFk0aJzkjlklw3b0kRKXNLc1WlniwgOn4Lh7ZdKU8dLbp+wrV/YunSCPTlsl6RF9ZMzcAbLv3vWlFnZ+rpO+ZaGMHT1LnKEYIdOnDpbyLodO+3sui5Xlj06TVekRXvOFPfS+zjCZMmmoOEPqQ73k0U8nETVGhu0bJ4/O7y5z1XavdK5lhMfJveOnyPi+7HjVx9/nHIZV4+Rxk2VZfIaEA8/xwFMvW/blj0BC4v6eOS1kwYy+zrinr5RRQxJl2JvOWktcjTX1HG0jgzEHxsuU8X1LlHqlGPG9SXivt+s9/wqkytap77WijUF/n5MV8cnC+ePV3yrPLadtHSbulR2xL3pZCOWuR1/Tu0uL5bnykJtAyt0ry6dNlGnuODF9aoltZjkLuyrEAe8YVBNR+EK7RgUEUpkEKwbbZ3xWzN3+dz1KlWI1u17LYFrR3HK1eczIdHnukemyMa+D9J8yQyb5Cmpea/A09pikDTJvwjiZg8BWbu7nJsjCUcOx/6DiDWLe7JERMm1FrLzs8seqeJ2WjXMVxUsNiCV7nGfsZlwqF/fLTsmawK9cTPZua8XjX9keXKaxfta79ydrNo5Ufc/QnbmCZ5dqWNhVOV569Npf/PWD25Zpg2RHn0mSO8djjs5wPwOV7hUtKljbUuHcr/r+WS5Kwqpw2uixoo9zD06V0R0Wyhy33Z/ns0+ZZ0lP7L338krisBFIF9pGZe01BAwBQ+CMETAC6YwhtAsYAoaAIVAzCBiBVDM42lVE3CTImo0J8uyr78ubf/mdRNYPlV0HjyycmkUAACAASURBVMtjUxbK38b8QjpfXrvmZhu/3y//b9abMn/iQ9KqSXTJsKSkZsr94+b6HKbBP7lehg7oWe0h/GRDgjz32vvyk56dZcf+Y7L/SIoUFhVV+zr8wlkjkMolF8s3NxdqpHvmNZcZIAw6RiTJ6smPysqeC7TOCZNc0xOflhGTBkp3zZLnyoZp98i85jNAmHSUiCQkph9dKT0XTJXeEUxoTJfEp0fIpIHdJSJ9g0wbNEukb5wE9xwmI3GBRCQ6BsUPlY/G0+JmL9RRoyVh2FwZ3xMMAz8/5DkJnrhYRqKIgt474UG5d9IYWOqRGBklw9NHyntDmZ73ToD464NXj5nkH7RB+i8AAdMoXRKWTpNx85LkoQVOLaWqXof1XgbFD5QlY3qCPMB1QCYtajEVCdAIYTL9joUdXZaBaPfyUTJk5QB588W+8PAvg5GrceVOonslTWkt+IjED1wg43s3ggMhiJ5xeTLSRVR49Y9qhJnBJWO5fuZomTw/Tqa4yJgKr6O4xMvAJWOkJ8ZZ77GohUyd1LuEFHPuw/ZPlIQRY2TK0J7oD9s2SNYPfM+pi7N3qQwZnSDD5kKhokM6TYY8FywTF49EXYzKCaThK9rKgzrezt0S5vWTmREgNAeyxgvn5mhJfHCBDG5b9fEvP4cTZF6/mRIB4nMgWT3O4dGJ8uCCwdK27PLwq0DKlfWTH5CEgW8Kp2TCvHtkacfFmMu4Jsmlccny9IIxum4474cnj5Q3+UFaPz4CrN1zEHNnXJ7rPS+SrZp9rHCtoL/3jJPkpxfIGKcx8sTwZNf8qcbccrft3ViZtahDSZJdZ8W0J2TfQ8Nkx4R9LgIJcWLyHTIvbgnqiGAwec9B60FkM04Acq8aSFWIA14x6LRC7kXwpYoVSPcsjZPFGlP9xWcH95LaLkSkhterN8h+5hb3peHLJKQn9oqR3CuQlB60VOKWzJC+ZctrlSOQqrPHUIE7XPaNcOa+E48ayhSNne45ukBmsIYU9p+ZjwyX+d3nOrW5/K3TKsdL/+vLvwKphvDz11a/4+8QSBXvwZ6j7X+9e88L1z5QQ3Gk6nuGv7VRVQKpOvHS3Wt/8dc/bsR/XDzWyGwcwohwPUusHyjvTeW+7L2fllcC+Zv7Vd9bvMcuXVaOGiQb+rufRZbKtHHzJOmhBVovyt/zU8V7eSWh2Qiki2Dvsi4YAoaAIVA9BIxAqh5e9mlDwBAwBGoNASOQag3aS+rCgQF15cNZv9c+v/zWOiG5snjyb/XfH67fJtMXfiTv/nW4hAQH1iou//5og/zr/S9l+YzhUqdO6a2+2rpXxr/0ts97/+mRn8kt115R7XbNRT9Jli161unnu+u2yAuL/1vt6/AL5w+BlCQrnxgiiSPf0yS4vpBUGjQtQmaD8EhEAmN+3FqZ4c7qJa2UJ6CyGOmhaNq7dJBMQ5L/xb6JIBfmS9za0iQg37t3/VBZ61ZpUBF1KwicL0EobJkpNyzrLmsnedRTQbLwhhU9tcZKAu49p8Mqp5A1X7z3uFwZ/zJrLnkmQPz3wfVt5xJM5OeNkSUgJFydlaWDpknwbBJIVb/Olpk3yIruax2ywPVyFF1IsDwxXJLGLAHJ4X6HbR0uefjZwLZM+nhjxE/5JZCI0/yO8pEbQyQ+10++FUmcL0G0eU+/LdPQrp4e7SLePdZLfxJI/q4juMcKjIWnDRb6kwuFmrcTkY/2k7SaFytLkNTaC1yWAZdJHriUtimhvJ1eGQXSEJAsDkGoo6VYpitupf1047zcqaxd6bj5nMPD02XMkoEehBH6mou+lrVdYvtKZALuNjwo85WQwytxqTwys6HMGJ8nE3jNBQNVSVR+fjCJuFK6vTlSBBjN7/hR6ZryXBMVEkiVr9MK1wrHvczYkuxa2e1NGclxr+LcKlWQ3Ss7nlgjcS+6VY2YE0+QOIqV+foni50nyvqZ8dJ8ZN8SjD3nuBeBVIU44BWDvKf8JfSvimogTZD0kUuc+O03PjcqRyBxntbcei0zFP7iTQsQSD/bIcO+dK0j15pZ1fNLED1lr4M1uKqPQ+ro+qjGHgO1yPLledJzcHfMSSemlMSNkNUydtA+Geqxl5H877G+v96L2FS4Tn2sKQSQ8vGyktjtl0CqMfwqju0JfsffOcRR8R7sOU7+13uZXcq1D9RMHKnynpG+xs+zi5TOC0yUCi3sqrEXl/TZX/zt4h834r+i5xcezxk8/DBPYpe4D+ysKlEXlyOQ/M19POtUdf/0fH4CMCB+87z2Tn3+C8bz3wDx8yzZTTZWuJdXYplsBNIltMdZVw0BQ8AQcBAwAslmgiFgCBgC5wkCRiCdJwNxgTcjJgp1hKY4dYSoAAoJChRa2vE169+fyKaEgzLvT0NqvZeToQg6fjJd/jb6F173WvTh1/La8s993v+ff35YmjeKqnbb2M9QEGKThpX28521m6t9HX7h/CGQmJBbIT2/8KxpwhoFa6QPSB68Kav6eBRtZ0IdBM8XnkQDSZ81fcT5eGlCg/0sT9h4266Mk/HedZg8kgVM/Hvdu8Lkuv8+eHIs5RN2nomUql9HT6eP2ih9qZbp6Hlk3mWxBILBMw9ael8fKhzg5I9AKo+hK8EVMgmknRc95pUEcyamN97e5JnndfLw3VGyse8kGTMAyrIKZ7WP9pfYJPaXhCdQb2v8yyUKIvcccFQPJBi95wc6XpIc9lVLgUXZh0wPljHTR7ps8NwNq/q4lZvDIOC2TBsi04PHyHSoH7wSZGX7XWkNJF7rUZmFsh8dR8yFrRuTYf7qS3iSid59CQEZ1rdRRRZ21VynZcbdS3Xi0ceqzy3vuRQBNeDGblRw4ecgEJ+I7ysvDkxyEUkkkMq/KiKQ2IbqxYHTCrkXwZccAsntQud0CPaZE+dibbkYVr/xuUsZAonXq9n16gmy37nVbb04/G/pXKmwlooPC7s+bgK3kj2mDL/uvTYFMbxMG0rjUQsP0t/XOqUSpfJ4Wdn68kcg1Rh+qhL11dbKxh96Wb97sP8lVXHfSmNcTcSRsrGtwj3D79rgeLsPJFRMIFU2nr4QqW6NIE/cymOYLqvHDpJ9Q3ngpzIFUtnWeJNGpf2txnOPj/2wtH/c3yt+luxY4V5eSWg2Auki2LusC4aAIWAIVA8BI5Cqh5d92hAwBAyBWkPACKRag/aSunC3qy6T/2/EPdpn1iC669Zr5Nf9eui/fz/939IkOkLGP3xnrWPC2ktsy/D7e3vda9LL78q6b3eWu3/9eiHyzvTHT6td9/zh7/Lz3tfKr+68wenntH/Ltj2Jp3Wt84tAekgWleuFo7LwSSCVU2Tgy1q7xzeB5J3g8SY0yiW2T5tAqrgPpUlE2sX0kDX9PQgxr2Q/21aV67jASk+QlXNmyry9bWXoyGHSV4mkygiiyt53XbsMsVJSu8RjnHpM9FBn6c9pWTNZgqc7dnzOq4I6CT6vAyu+lXNk5ry90nboSBnW1xeR5Kv97p89JPs8knDuW3gnmKpHIOk1UMdh4bRZgm/KiDGDXURSWQKpGnPY1bCkDQtl2qxVIn1GyJgShUKZhVApgYTPw+7vHljCTfwIqjqnwT6IvBI0fJAAfK+HTFzFcfNHIFWnj5WsMzcGnrUzyswJz9pcD87nmvFom5JGvUAatQV/9ITE93rRUdeVKJA4HWFLNnmCLEXtmTzXtZ3reFvY+Uyw+o0DZcbokvmnDwUS66eMGlJqIelTMQeAXLXVvLH2PU/PeL1WYW692LNmCaSK9hiux/QtS2Xy9JmyCvXOnJdrrSWCvJ7TwVXXz/VWyXonoVCWrPNcp/x75fHSq+6Uj5hbGYFUYdyvDn56X19trWz8q0kg+Vnv3ku0ZuOIT3Lc157hd21UnUCq2l5c2uNKCSQ/uPmaHxUdRvF1nwrnvpcCqerPPbkboNBb4yj0Sna0EltMEkiVPD/53MsrCeBGIF0yO5x11BAwBAwBNwJGINlcMAQMAUPgPEHACKTzZCAu8GY89eDt0u+mODlxKkMeePplVR/17NJOiotFBoyarSTL/XeU9aKp2U7n5OVL/6delNGD79C6RJ6vX/3pNTmSlFruhl3at5QZo+6vdkNOQOX0wPhX5P9+d5f0iLsc/SzWe7MNp/M6awRSiTrEbTdV2lrHCsyHrZhHh/zX5inb8/LkQvmkRm0pkMoQExUMSuUKpKpdx+vyIJKWjp0gicMWwFLOwbNXDSuQKlKQeHfTV0KwakSC93VYG2qsTEgcJgvgkVfewq4sRqhddcN6KNYeBIHkX9Ew84ZV0hO2VSWRoRIFkle7ULx78vCF0h12g33LJcAqHjf/dUZAZsC2avjC7mrZWE45UymBRDvB4bJagiW951SnDlSlBFLpSffy09QfgVSdPlZt3CtNbno10LNtsFIamyD9p8bJGijxus2gHaAHgZS7AVaVz0nIbFfdJVzHFEins1N4fqfiGkhuC8mISuZreQKp9tar37nlozbfmSiQKiSQYDE55J7Vcu/iGTKA9c4812becnlkssgUDxWUtwLJ3zr1HJeK42Vl66syAqnCuF8d/Lw3K4/Y3gKWY/7GvxoEUiXr3Xvm12wc8bs3eu4ZJAxLrBDLrsWq1UCqbDx9rXC/36kEt/Lzw9O+thIFkr+5X43903sLKI+hX8K5opDntZdXEheNQDrTjcO+bwgYAobABYeAEUgX3JBZgw0BQ+BiRcAIpIt1ZM9uvz6cOVICAwPki/g98r9/f0frHzWG6ujgsZNCVdDzI++Vrle2qdVGUf1DFdA/xg2W9q2blNwrKydP7hr9opJZZV/33tZVfjfw1mq3q6Sfzz0ijRuEl/Sz2hdyfeGsEUiqSkGSaMoCGcjiLO4Xiok/kvgg7OOCkUSaILlaS6Z8b8olMFhjY0Kul/VQ6beqRyBVpQZS1SzsWB+m4j549qrUr9/d2b1laiBV5To+6uV4nFyvvAZSeSKgshpIt6zqJZ96nPr1Pe+c5NJ61EYq+WiZGkgVXcchEz2pIt9KKUfRVMamxrNmlt+aGunlLLM8a46UT7SVx7n0M541K/yPfzlsy9Uq8aMYqoxAghJn0NI4WUD13ZB4GbjEIWp91ciS9HRJj4hAnahbZFWvT0vHyGswKyKQqtlHTyWcr3otUCSkp0dIxN6ZUrW5xUZ6z4mEeWMloVtPid8RJ+PVy86DQPKR4N4AO6w1LjtMVWbsGOacZK9CDSTvOHC6UfdC/14FBJIn1n7jcxlrLtc8rbgGUnXXaxl8Ma4Vzq3qECBVsLCrkEAqt35h5+awRjJAsJeVrYWGfbEr7FidGkgVr9Mqx0t/GBD/chZxHhjWEH7+2sp6bBWPv1MDqeI92KOtlax375lRs3HEe+z97Bk9N/p5dqkagcRYVfV46eq1v/ibW95G0TNOKv69oNosOXHhPK9E6CGKSggkf3O/XA2kqjz3oD+61wfjsEWp9aR3DaSKruNvL/d88OT6XCQtXvY+ZOKui8knFM85mbj8EVnU4mUPfIDJDXg+WetpyXyhx31rvyFgCBgClx4CRiBdemNuPTYEDIHzFAEjkM7TgbmAmlW3bh1ZNftJbfG/3v9Klq3eJG/95Xf67zUbE+TZV9+XZc8/JlHh9Wq1V6w/9Pela+TdF0ZIYEDdkntt2XlIRv31DZ/3/n9D+sod13eqdrtef+9LeWftd9ovvlZvSBDWX/rbmF/Itt2JsmLdFp+Kp4pudPYIJJjXrB4r/ZZ2l5enDhR1WaNiZsIciXh6BpIQIkzi37EQSfAZA4SHtHNhqbIioYMM7O3rBDJJijtkYdwCmYG6GyGoJ5O4foUkdBgovcskNNh3fwqkLoJkyJDRkjBsLopEoyHpULIMeU6CJy6Gkqey5JV3wsdfH7zGgKdyh++TEcj4d4/Ilb3Lx8mQ53JlzLsOgVbV6+xdOESWtZ0uI9DuECTjN6CmzqzY2bIALJ1zjY4uvHmPUTJk5QB5UxUuvomZhHn95LkIft+jlknJaWkHp30j3GoOnHhfvl5y+/YVLbnj8aLFzB3z3GOJds18RIbP7y5ztWaIn+skLpQhy9rK9BE9pRGumY5E6pBZsTJ7wUDx5B0dEuFR2fDgDJk9Bp/Fif6VY38mK3t/JDP6YnIhwTRkdIIMm4sEjg4prvNcsExcDHs3XDdx6RAZvm8ECJfuEoHxXjjqOZnecaImbMvPFdR7mDBWkh9irR1OTMeuK37oRzK+O5PbpQqBas3h9NUyYWyyPETVjF52uYwC+TP0o/HSvWw9b78EEufgaMkb75Cz7Nvk4OmoR4OOg1i6Z1yyPK3zzLnHcyti5WkquhQj9xx01uPy9bnSty/VXhURSNVdp2VO+d8zTpKfds0f4vjcCol9mmNS9blVzp4RfRwybo30Ajk9lKyZJ4EEjMcO2ghCzVlnietnybixiyRudnkLO0yaasaBaofvi+QLVSCQEI8rjs/OXnDH+gGy1l3DrkbXa1mY/cyt9PKJ81pRIGGO9psZIS+/yDhGpRDUhtPSZYTGe9aT6SdLey7BmsUCRjya+chwmd99rkNs+lune6saL/2vr3Jx3wvCGsLPX1srGf8qE0iVrHfvmVFmDzzDOOJNIPnbM8TP2qgigeRvD/Uxp51+Q61ZUfzN8x8nif+4+BEyafZQ3UcSQbzfs7KvvKsEjjeO5da237l/ms9PeiBpeMmzCPe1cXhmyx3zru57Fe/DIX72cu9NN3HpI9hHn3aeL7E3Lhw7BDWf1mLPdz7nNSfxPPfI5GB5Wp9dsb4XjpUh+4YivnUvo5y+SLYA64YhYAgYApcIAkYgXSIDbd00BAyB8x+BqhJIj93dU66Pa+e3Q/sST8js/6yV5PTs87/j1sIaQyCifmgJYTRhznLJysmXv/z+Xr3+K29/Jv/95gdVJNX2a/q/PpIdB47JnKd/6XWrZZ9sArG0Vkh0/fKnN0j8rkPybcJB/czLz/xK2rbwVeLdf2v/9I/lkptfUFL3ae5b65QsW/Ss08+R05bI9j1Hqtzls0kgsVGJKyfLuGkrJD45T8Lj+sjIpyfJwI6lv7jr+5OXSXxGsDTsMUymTELCAjD5PiGdKCsnj5PJy+IlIxhF3IdNkUlDu/skR/wTSGgYPPHnTRgnc1AnBTeWYVMmyVDeGC//yavyqpGK+lB2UBJXo68T0FeJk3snjZC4pfNYzb1EgVW16yTKamDw3Ip4SWYh+xIMeDeSRtNk4jTiGS5x946RiWMccq6iGkkC5cDYBybIqtxhMv/TodKlLHGRvgWJlNEyi/VkwtHuMRNljBJ4ZV+5SKKMkuGzvoDapYeMmD1YjjwAezl30Xk/11FcQCzE61CUzgHvOyBp1W+j9JoRLPOGz5IvkoMl7sGpMl3JJOeVtGGeTBj3/7N3JvBVVdf+X5lu5hAI8ySDgqI4AA5gHdAWtBa1ylMEfYitw/8BvqppBWkLvJahfYitQuvQFmmLQ4s+BX1PsBWccCiggoJBGRQIYyDJzXRvpv9v7XPOzbk3N8lNSMhN/J3PB2PuOWefvb977X1u1m+vtZ/AuTDlQLxYOfsuWbTWK+ljsuXJKR4jrDwVVkBSlHAgzYR9rN8jRUHtjrz/w9mwD/sWzUQd1+8pwni4UbLnZNsprkJ41rNvxntj1sotq0fJs44zXtMR3bJexj0LsU7FsgBPMLpxliyYNTYgxnm3rJAZDyg/HY/u59ctIAXGcUTjNMRJm7tO5s2cL6vRuR48b9aCWTLWUQYjtq1Q8RO/37BJxr3opMcM3gMpaJzBXkfvuUXWjYAjcFSiEQsDEUiW0TRiHoh4mm1nF9YhIKkj+VKsuocACrQ629cxP+t42iLL7pomj+WMkAWvWAsImnW8hhKvy7ZOVgQS5mL3fHj3gnsla9ls8Wc/B1Hanl/uB4/3MB+NnC5LJh2QWzZYEUh61D1O3eO7vvnSFFL33B0677cEP7WIeub2+vo/YgHJeYbzXg0Z77XeIUjzGngnqf2ewDxSK4Vdne+M+sZGpAJSPf1pbDoRXyXCpEKtZ/6tb540/Ec9Kz1WqI3q3D1RFj6cbRZn1PouUWts12f7kb8/a02ipi2zBV//8F6bK9OHrpRlMtdaOKF2UMd3ybrf5aFPOCobMUZnPvGe5Hlqf9cJtcka+9X3rPu7Vjub/tkcEiABEvgGEaCA9A3qbDaVBEgguglEKiBl3zJarrrk3AYbU4p0Yfctela+zD3W4LW8oH0QGDKghzyaPcE0ZtJP/yiXDR8kd33/EvP7jMdeFE9CvNkTqaWP/7dghQzs00Wybx0T9KhfLV8j/9q2R2befpUMP+MU2ZObJ3fP/6sRlF5FtJL+bOwx8ad/kNHDB8uddjsfRDsTXe284ce/l8LisoiLPdkCUsQV44UkQAIk0MIEVECaKbOQQjM4vq2FH8viSaBeAkfXwC59tEuaSRMIYLHB1D23B4SUJpRQ65aG9u9rjmewDBIgARIgARKINgIUkKKtR1gfEiCBbyyBxgpIj61YI+9s2V2LV7/uHeV7l54tlww/QzZv2yU/WfLyN5bpN63hk783Um777kXiLSmT72f/Xh6acrVccf7pBsONP3lcrr30HNFrWvKorKqSa360RO654VK5/vJgoXPJ39bJxLEXSKcOqYEq/Pa5NyTnq4PyuwcnNrpaXghD34dANOuO78roESZXk2nndZedK/9+zUXm9zHTfiNVVWE2XarjaRSQGt0NvIEESKBdEPCaVFKrRr0uC0drTk0eJNBKBHxHJRd7gfW08nYihepj0m9JyH6BrVQ1PrZtEchF1PHGUYhkbXyAe50NpYDUtmyAtSUBEiABEmgeAhSQmocjSyEBEiCBEybQFAHp5Xe31fnc1YunmnPj7l96wnVjAW2DgO53pGnsNC3cj3+7Uv7088nSt3snOZpfJBMeespEH406u/70hyfa0p37jpioot88cJOcNbBXg8UVFJXK317fGIggavAG1wUf5XyNdr6AFEu3S59uHeXIca/cMusPgXZWVFTKVfc+2pgihQJSo3DxYhIggfZAACm7po6ZLXnjFsjiuaND9tdqDw1kG9oUgVykDp25SNZbeTuDUqi2qXawsu2SAAWkdtmtbBQJkAAJkEADBCgg0URIgARIIEoINLeAtOxnt0mfHp3l5gcfD7sXUlZ6cqDlDe2V5L5Wb2roer2mMeW7u8C5r6Fn6HX1XdPQeeeZDT2vofOh5tOYdjeFa13mGoPsb68vvc+c/vs/NsnyV96T1Y9MlRiceH/rLvnp7182+wJ17dSyK8tfe+8z0T2QVkHATE5MiGh06R5Gmnauscff0M4/m3ZOQztF3kM7f4Z26j5PXTqmy/+++6ksXvF6o4qlgNQoXLyYBEiABEiABEiABEiABEiABEiABEigHROggNSOO5dNIwESaFsEToaApILFlO9dJGee2tuIS86h+yV9feCIrN3wqbijmm4dM0yuvPDMoGv1nr0HjgbunffHVwP7LGn5D04eI2cM6C3JSZ7ANXn5Xikp9ZnfP/tynyx6dl1Q59xz/Si5cOhA6dwxI3BfXXXSGyMRx57/1T2mnlN+8RfzLN076nw84+aH/mDErX+78jzzTIeD+9pw7dD6HD1eiCiXQjmcVxjUhpbmGoklp4C3ijZ6LHj6/yT3SIE89mNrP6S//u8H8sK6zaIRSi19LP37evnws92yfM6Uln6UzF/2f3IIffHb7JvNs/7yv+/L/6z7SF602zljyYuycdtXjaoHBaRG4eLFJEACJEACJEACJEACJEACJEACJEAC7ZgABaR23LlsGgmQQNsicDIEJEd4UTJuUcctJj34yPOy6YtcueK8AfLQndcZiG7BKJTqX155V974aJf5eOmPb5LB/XsFlR16/Z7cIzL3j68FPp79g6vMfk2hdUpJTpSsTCtaZuXaD+TxlzYE7mmqgHTVJefK25u2y4gzBwaEKqdtKgw5+0U55bsZOQ93RC53ZFdLc43Ekgf06ixPzrrNXPqDX/xZzj6tt/znhCvM73OeXC3FpX757/+8MZKiTuia+xb/zexx9LMfXHNC5URy8x3/tVzOG9xHpt9stfPnj6+SMn+5/Ppeq503zXxSjhUUR1JU4BoKSI3CxYtJgARIgARIgARIgARIgARIgARIgATaMQEKSO24c9k0EiCBtkWguQUk3QNJo4AcoUOjfMaPuVBydu+XR1b8IxA1pJSciBw9rwKLCjwasaOCy9MvvSl/Xbu5QZhaRmjUT0M3OSKVCjW/Xva/RrhyH9ddPER+eONo85F7L6cTEZC0rM3bdslr726VT748UCsNnkZd3X79ZeYaR1AKbYc7PV5Lc22IoXP+htHnyX/82+Wi6eDG3bdEfnTLt+W7F59lTt/6sz/KpeedJnfdcGmkxTXpuupqkeseWCoTr7pAJow5v0llRHqTz4923r9E7pv4bbl6lNXOiT/9g1w+fLDc9f1LzO9XTf+tVFRWRVqkuY4CUqNw8WISIAESIAESIAESIAESIAESIAESIIF2TIACUjvuXDaNBEigbRForICkUTkHjuSHbeS5p/c1UT0qFk3977+Za5xIn/lPvRyIGHLffGrPTvL4TycH0r45AtJjK9YEpbWri2pTBCTnGaERRu5nOPV21+NEBKSGBLHGtruluUZqxct+Pln6dO8k2/cclOm/flZ+9+BEGXRKN/GWlMn3s38vD025Wq44//RIi2vSdfthj5NnL5OF026QEUNOaVIZkd7ktPP3MyfJaX261rTzju/KFSMGm2IiHVPuZ1JAirQHeB0JkAAJkAAJkAAJkAAJkAAJkAAJkEB7J0ABqb33MNtHAiTQZghE6ux2BI6GGqZ79sz5/f8EonoaK7o0VkhpioDkpLyrS9TSNjoRQa+9/XFg36HGtkXLibQ9Ttn3/HJ5UJRWXbwbW5dI69FQ/7rPx8SIvL70PvPR6re3yJLn18krv5kmCfFxOs4pkwAAIABJREFU8vGOvZL9m5XyJwhMfSEwteTx5uYd8os/vCorf3W3ZKantOSjZPVbn4jut/TKI9MkHu38KOdr+fFvXxBHSNuwZadJadfYgwJSY4nxehIgARIgARIgARIgARIgARIgARIggfZKgAJSe+1ZtosESKDNEWisgKQp1g7nFZp29u/dRVKSEsXZn0fPPfni20ECiCN0aCRPuCM0asmdmm3thk/D3vPyu9uCPnfS5tUVHbXvcH5QmrqGxBctXNPYTZ80Vk62gOTe46g+YzoZXBsy5sSEeHn1t9PNZY888w/ZvvtAYD+klf/cJMtWbzBCS4wqTS14/OHld+QfH2yX5+bf2YJPsYpejDSMOV8dlCceutX8/rd/bJI/v/KerH5kqmnnL//4v7J+U06j60EBqdHIWuEGn3h9iZKe2AqP5iPrIMA+oWmQAAmQAAmQAAmQAAmQAAmQQHskQAGpPfYq20QCJNAmCTRWQAqXWs6JbnGLLQ4MR+ioD447akkjip6ee4fZR6muY++Boya6Jc9bai6JJDrKna6uPQlILcm1IYPu1SVTls+dYi6b+qtnEGmUJQ9OHmt+X/D0/0nukQJ57McTGirmhM/PXPI/EhsbI/P+4/oTLquhArSd/Xp0lh//+5hAOw8cLZBHs6123vqzP8nBvIKGiql1/qQKSL7dsmrRHFn0wlbxZ42UuxfMlSkjOtfUKXedzJs5W17Y6peskdNlyeJJMtglmvhyc2T9hpWyauMImbtwrLjuFDm6UZbNnilPvJcnnqE3SvacbLm2fx2KS0P1kFxZN2+mzLbrOX3JYpnkqkhd9Ti6aqqMmfNe7T6Y+LRszj671ue+nJUyc1m6ZKMtPevruS2LZNjaMWHLqLfD9b7bj8rDby6U0emhV3plzf2XyarL18rSa4NIhinyqKyaOltk7lJp8NJGW2CkN0RDHVx1bWqfRNrcMNdtWTRM1o7ZLGFMqcFS1TZny9yG+7oV2tVg5XlB9BFoaA5t4lze2Dk0+sCwRiRAAiRAAiRAAiRAAu2BAAWk9tCLbAMJkEC7INAcApIj+iiQ22f/KSDs6O+OWKPiUrijqNQn//jw86CoJS3v3648T9KSazueu2ZlyLAhA+TtTdtl7h9fCxR5xXkDZNjp4fe/uez8IUaQctLDtScBqaW51mfk37nwDAhGV0lVVbV8774l8oPrLpYbrxhmbvnhL/4sQ0/rLf854YoWHyf/NuMJ+e7FQ2XKuFEt+ixt5zU/ekzuvuFSuf7yc82z7viv5XLuoD5yr93Oq+99VMorKhtdj5MnIPlk47y7ZOu4JTLlbKgZ3o2yaPJj0m/Jchlv1JMcWTbhUUmfu1DGD06Xo+vmyV1rRsnyhaPFaB9bHpXvzN8jlw/1yYbcsbJ86bUuASlXVk7FvdlzZSxEI9/uVXL/5K0y5fVZMqLWUG6oHqjJsgnyaPpcWTh+sKQfhah11xoZtdwWYeqtR238OcvulDXDl8i9Z4cXs3Lh2J8ns+DYr0dCaqpTH/dddNdKGbf4TZk1KuT53nUy47IHxDsnEgGp0WbVAjdQQDoRAakFOoRFfmMJNDSHnshc3vg59BvbDWw4CZAACZAACZAACZBAixGggNRiaFkwCZAACTSOQHMISPrEuqKQIhFrGlPjpux5FLr/TyT7DbX1PZAaw1SvbQrX//7P8XLe4D6yJzdPfvjLP8vi+2+Ss0/tJf7yCiMo/eiWK42w05JHXkGR3DzzKZlz1zj51rmntuSjZHfuUbnzl3+RR9DOoWinz18h4+7Xdn4b7TzLPDvS8RRa0ZMmIKlg8WiizJ01ShwpI3fVnTIvcYEsHdtZfBvnyXfWj5O3AuEVdQgGR1eJFQzjEpBylsnUrZfL0vH9A83buOgi2TDmfQg3IS1uoB6oiMz7znoZ91a2OLeGjd4IV49QuLhmxtM9ZW72iECbaxuKT3K35Er62f0toSzccSIC0hO7ZXjPSbLYxV0f4dswT2auzBPf5Q81HJXSotYdaeFtVUDaIouGrZUxm2vsKdIWh15HAamp5HhfsxJoybm8SXNos7aOhZEACZAACZAACZAACZCAUECiEZAACZBAlBCI1OEdKsKEVr+uKKTZP7hKLhl+hsx/6mV546NdJ9zqpggdoXV3fn/6pTflr2s3h62TU2/3NQ2JYeHq1hA35+HO88KlCAxXwWjg6oger2P/oV//+TV5+eGp2BPLI9v3HJTpv35WfvfgRBl0SrcT7vP6Cvjg090y63cvyV9/cYd0z+rQos+qs50z0M6+3WTnviNy9/y/NqkOJ01A8vnEl5gYJKS4hRkVkx5NXywLXbnWwjrMwwk3Ycqu09neQD0kd5Xc+Wi6LHYin5RqOAGnQQHJh9tmy57bF9ad9i0k7d6sBbNkbLhApNDnN+q+QTJn9w7pt9QtYCCKCyn6vCN6yirf7TUCUp3lhoo3ubIG989Dir+itKFy46wFMitQ8ZBz2XMk+9r+Vr/bzLLv9cr8Ox+WTf5BMm7BYpk7Onz01dENi+SBGc/IVhkqExc+IINWPBGURi93DUSweS/IVn+WjJy+RBZPGmzbV331qxkmWxZNkB1j5orviWny2HteSa+VNrGetgT6ZDBY3iA541+VKYOdshGBcc1KGfziONkw8nZ5xv544tNO+rmacjWVY1CKRF+OrJiJVIzr95g0j9MfXiiTNGLPmCFS2F3+igxfY6VXlKETZeHD2TJKMxA2wDZUBM1FhN/M+atla55Hht44SxbMstMohtqad4usmPEA+FipIefCRq3usoSxy18ZLqvvnymrd3hk+ANPyZJAH3hly4oZ8sBj70meaP88LAsnnV23SNqk2Ys3tQqBlpzLgxoUwRzaKgD4UBIgARIgARIgARIggfZOgAJSe+9hto8ESKDNEGguAUkbHC4K6Z7rR8n4MRdKuP2RmgLp1J6d5PGfThbdB2nKL/4SURGh4oymu3vozutMGfP++GpQ+jwtUM/fd9vVQWnv9HOnHPd+Sk4Frrt4iIwZdZYM7t8rqG6RCkhOxNPmbbvkJ0tebrBdrc01Pj5OXnv0XlPP3698UzZs2Sl/+a87zO+vvL1FHnt+nax+ZKp4EuIbbMuJXLDitQ/kb69vgnj1HydSTET3ajvf/3SXLJ9j7fu0+q1PZMnf1surv5kmyuORZ/4hr74Dh3ITjpMmIIWpW86yG2Tl0GdlFvLMhRN8mhz5I7q/zzTxZjvp8eoH465HxGJRQwKSdw0irrIQcVVX9BHS7k2eJnumL5fsEenI6LdIJs/PkgUvTpGADuFUO8ip3/j7Xun3mDwz6CnX3jlw/k/dI7ffvUNm73EEpPrKDRaQcpZdA7EPgg0ivhLlKPaLekByJy6XSf1VmPqOrBj8lJX+T/dJuX+yrLn2RRNlZkSOaS9I4qjpMvfeEZLu3SCLJqyUoc8tlrGh4Vfgd/+EjTJuOQSLzl7JWbkI+0UdlduXW/sw+cDrhmU9IPRhn6x0rcNdsmbUciNA1l2/YDtQm5u5FXVZMkVGpPtk96r7ZfKG8fKqEQ8baIurT7zrZsideXfLc04E3O6VMuGJLHnKlBMagYT0X4tukGU9IJZCbAlOkeiVdTOukZVox2IV3Uyax2dk6HKLj9b3id23y9jsu83+Xpr+cMLWKfK62lgDbIPGEiL2bpiZJw8tz0a7xZQzLe9eeVEVsBBbWzX1Ttk6frnMGt1ZvDkrZMZMv9xrbFTb9bDkTISolH2t9ERfr9Qxd68lpHnX3I+6jZfnskeBAfoPYtIzPRdCLKwzzq4JsxdviRYCLTKXNziHRkvrWQ8SIAESIAESIAESIIH2RoACUnvrUbaHBEigzRJoTgFJI3B+N3MSolASA3shOZFJugeRCjZ1HR9s3SmPv7TBnNZIn7qOFOyLlJWZLm6hRcWUC4cOrPOePj2szekffOR52fRFrvn/X0+7zuylpEdovZzrQ0UvFa8eyb7FCEs5u/fLbkScnHlqb+ncMcN8puXovW5xK1IByWm33p+X75US7A0Veuhz/vDCOnn53W0m5dzTc+8IPLcluNZn1F0y0+TZ+XeaSx74zd+lQ2qy/PzO75nff/PsP+Wznbny1E/r7sfmGjBznlwtRSU+WfSj8c1VZJ3l3P/I36Vjeor87IfXmGsWr/iHfL7ngDw5y2qn7of09cFjTapHqwlIvg0yb3KOjH/OEkyaVUCCA/9OOPCDoojqohNSj+YSkLxrZsgTPRa6RJuQCiCyY9Uqv4yaNMLey6meFG1up35T7rtxh0xdP1SWOiEyKG+qCkf9nrZ+qiJTb7nuuh2VNVNVnHtOXBkDxYeohETveghERyX7uUkSSCZohA0/Phsv/fX/v7dD7n6/Jhpqy6MXydpR70NEC+ajgsc0f3aNKCMQKCYsEs8SFZC0DpMl1xYrzJ0q2ixKlyVLh8umuuqHCDj3oTa3etR7rv2hNHJomfR7Dvtd+dbU3xZ3n4SIibkrJ8ujWUvsaLoQAekoyp2cK/e+WiMU7l45QRZBkFs6fBOe6bVY2RVVcWoGOKgAp/V9euibsthR29R2L4PI9v69cnYDbN0CkjJfPcK9LxbafcMaGf4iynG3C/t9XfT0YHl98Vg7ckhFtctk4zhNDantekIGrbUEPT2OrpkqM32z5Cns51X7GRD91EZC+qBJkxZvii4CLTSXNziHRhcF1oYESIAESIAESIAESKAdEaCA1I46k00hARJo2wSaU0BSEuEiY4af1lOmTbjSiCuhh4olR48XytoNnxphRA9HQHKEmdB7VLz5+eOrJc9bak65BaRwzygt88urb30UEKic8lTcOR/CkwpS7kMFILeg5T6nbfnJlO8G3aPXv/QGomBQ/6U/vskIaE50VGMEJBWo7pv0bRPFFHroM/bkHpEV//dhIGKqpbnWZ9kjhw6QX/y/68wl1z3wO7n5OyNk4lUXmN+n/uoZ6ds9Sx6cPLbFB8dtP/+TXHzOqXLPjZe2+LO0nRPGjJBbxta085QeWfKTf7fa+b0fLZEyf3mT6tE6ApJGYdwl6y9/EsKB5dRvPgEpV1ZNnScyC47t8JnRXJxq16N5BCSNJHlUEufOklHBmkU9fRShgFSrhEjuS0d0yCYZvtgSJnKWTZWtY5fK+KO2kOQoAEFlB4tGq6yNp6zoH4gMkx/2SPbD98oI99RqxIfLZXOQGuQSUMJEbYWNMgtrD+76aJmrZdR7br747KL1MgZiyuC66hfCrrbNab9NkD1TEEXja6AtQZE6Km49IVlPQXhCNNSqqfMlcaETVRUiIOl9q0fJe+49qfDZRevHyPuXrwW/MeAXunGXVfHa9Y2cbQ1nQf1q+rKWObnaVVvE0yCyqTI7cS4Erdzaezu5mSAV5FTY3Ni52XLtYEYdNWlybhM3tdRc3pQ5tE0AYyVJgARIgARIgARIgATaAAEKSG2gk1hFEiCBbwaBSAUkpaFRL45oUx+duq7Tz0OPhspr7D2Nvd5pl7teDdVJr9U0d+kpSfLZ7oO1UuCFtjFSbs59jW1DY68P12b9LJJ2O3XUlG1xsTEi1XBkl1dIAn6P1d9x+PwVJqWbOd+Sh/3sk/ms+tqp7W7q0RoCkm/DPKQKGyfL4Sh39JXmEpB2r7xTFnng4HbUIxUtxsyR9xTQyDmydum1dsQP7CVMPZpFQNIV+YjEmfIUUnvV0zHeLStl3sOPytqtRfZVI2WOK6IjcGvIvjRNuc+IRpdDNOqPaJOpW+XypRCTnEgkW0Cqu9wwIhX2S1qx6DFZK2NkevYkS0gKt1eUO4VbxAISnNLzRsr6cc6eQUoiVECq2VuoBvFEeXqzHd0Urn4hfRHO5gKfiQpIoWKOS7AJaatGET3TE6nehm6QGTMQRRSwszAC0u3OrkiuCk18WjaPiT4BacwcM3KCjpFz1mJ8NSAg6R3eHFnzxKOybHd/mXLv3TKWQlJTp+mova/F5vII59CoBcOKkQAJkAAJkAAJkAAJtGkCFJDadPex8iRAAu2JQGMEpPbUbraFBKKJwEkXkLzrZMade2SKnbrOYZG76k7sq4N9YVx7pIRz8Jt9dEwARY0QFOCJvV0mLOtn7z3TAOU66oENYeTOR9OD09+FE0YaqMcNa4bLi/eGjyQxNctdKZNvWCc3PrvY7GcTLJCE1D0osqOJ94HNjJxxsnDoerl/03Czf5EKPoEUdvXWp54op6Mqlq2QEUgtNzb3ZEYgQbpyxKL6utpdv5BA1Nr25UrRZgSkeqKpQm0CfCdvGCVPDl4pd+VOkeXjHekwjIBUV5RRWAGupnGtEYE0W1SMrR3BC+OpPwLJ3ScQklbOmC25dy9H6ruIQ/KiaZpkXcIRaOG5vME5lL1CAiRAAiRAAiRAAiRAAi1EgAJSC4FlsSRAAiTQWALNLSBpZI77+OTLA42KbGls/Xk9CbQHAidXQEJ6ufsXiWRDNAkJzfFtnCffWT9O3gqk76pDtKhLuPHBoT0NosISRKA06KOuux7i2yjzvrNexr1Vs09P2DRr9QhIZt8aL/atCet4t62mlliAOt2J1HsLavaUCdhX0L40oZExEd4niDyakSPDR22VHUNnWfsXuQWkeuvj7gsf9rJJxF42NdYf4DNK9/BpYA+kEPGvrhR2Zl8gD/YFCjAM3QNptvjslHrB47Ce+oX0hxFkLkeUU2D/JesZ6SqGSSP2QDIVgP1N3iRZg9ZL+sTlrv2hwuyBNNsXXgDV/ZFC9kDSkr1er6SnpzdTCjvspVRrDyTzEPHiGekheyBdChGtZky6SdcnIA2uZSPho9Pawwz6TW1DC87lao6RzKHfVPRsNwmQAAmQAAmQAAmQQIsToIDU4oj5ABIgARKIjEBzC0ihjvD5T70sb3y0K7LK8CoS+IYSOJkCUu6q+xHXkS2Lw25OBIHjhkfFs2ChTEKqq6Pr5slda0bJ8oWjJWgHlbDCjQ/+6WmydswSyW5YPUKQUX310D2CbpBHPQtk4aTBkn50ncy7a42MWq7727iMpB4BSUWRp3sudQkTYYwLESvXINLpKaSS6yleyVk5T6Yt8sr0VxoQkJp6H6qQs2yyzFx/uSxYPkUGa5XcAlK95boFJOxNMnuG5N2+GCIJVCTfboiCk2XrlNdlFoSYDfO+IysGPyULx4OdfW7NtS9izxxEsUScwg5104ioaXtk+vJsGZHuk92rZsrk+T7Jtvlo6qzvrBgqyxdfK6YauRtkdc4gGT86sZ76BSuLKiDN3Dpd5i6Zgmfgkei3G9aMlVdMdJtGI9XTllqCmxW9dP+mu2X5izZf0+2w62vmQ5RyRCW73KHLMQ76I4WjT3I3rJacQeNldGfd9+UaWTnKOefFXmGLJPf2uWbvqeaJQEJB6OsbZubJQ4atduEqmb+6nzyEiLnE0L2dJj8ge6Yvhy2r8cNOV20Q39ixEGnrj0DavWKyvND/YZk+qjPaqO2YLI/1W+KKzPqGTrjtpNktN5dbgCKaQ9sJSzaDBEiABEiABEiABEgg+ghQQIq+PmGNSIAEvqEEKCB9Qzs+Cpp9as9O8u0LTg+qyeMvbYiCmp38Kpw8AUkdzuH2rdGtiXRPFTi2cyHWzJwtL2z1S9bI6bJk8SQZHBpNFE64ce9zFIJw4tPufXT0ZAT1kFxZN2+mzH5hq/izRsr0JYshaoVUpB4BKWzqvVpd65OcFffLtMfeQ+THSLl7wb2StWy2+LOfc0Wv2DcFOfWbep82fZHcsGmcvDjFyEfBAhKEjLrrExIN5suRFTNnyhPr90hR2lC5MXuOZBsxBIeKRovmyCKwq3WuMQISisqFiDhz9guyVfCMudNl6MplmrvQiCl65K7B+Xk4X+SBvdwtC+ZCCNJz9dXP1Q+mn0Y9Kz1WTJPH3ssTz9CJsvDhbIHmYR31tSVMujmNmpiwZ4q86vC1izm6ZobcMnut+O5+Wt6aomkNc2UN7GueMvJkyci7F8jcKSOsvblcdTe29zAE1bMt5bLZBCSH7fzVsjXPI0NvnCULZo219usKbZd3i6yY8YDh4w/q64ZS2FljaP7qrZInIW2sNRb4QdsiEMEc2tS53AYR2RzatqixtiRAAiRAAiRAAiRAAm2HAAWkttNXrCkJkEA7J0ABqZ138Ak0b/hpPaVDWpIpoaCoTDZ9kXsCpdW+VdMdPnTndUEnmtsem7XCLVjYyROQWrARLJoEmkCguZ3Uu1dOlfVDl0qIftSEmvEWEiABEiABEiABEiABEiABEiCB1iJAAam1yPO5JEACJBBCoLkd9kxh135MbPXiqZKc5DENytm9X6b+99+atXEUkGpwUkBqVtNiYW2IQLMKSLoH112bZJyTHrANcWBVSYAESIAESIAESIAESIAESIAEaghQQKI1kAAJkECUEKCAFCUdEWXVyEpPlud/dU+gVhSQWraDKCC1LF+WHr0Emk1A0rRvd22U259cLvdGsAdX9BJhzUiABEiABEiABEiABEiABEiABCgg0QZIgARIIEoIUECKko6IsmqERge1hIDEPZBqOp0CUpQNAFaHBEiABEiABEiABEiABEiABEiABEig1QhQQGo19HwwCZAACQQToIBEiwhH4NYxw+T26y8LnGoJAYnkKSDRBkiABEiABEiABEiABEiABEiABEiABEgglAAFJNoECZAACUQJgcYKSNddPESuv2K49OnROUhc2L3viKzbmCO/uu/moJbNf+pleeOjXUGfaeTJ9ZedI/17d5G+PboE9tnZe+CoHDleKLtQ1t//+ZHkeUvrpHTP9aPkwqEDg+qh95eU+eTwsUI5lFco//psj2z6IteUkX3LaPM85/jTS+8EzjmfDT+tp9xx/beCnuns+xN6bu2GT+Xld7eJtmXS1RfIkIG9JSsz3dybl++VdR9uC2qDCjJnD+ojw4YMCJSv9X3pjU2mnHCHc09qcqIM7t8r6D5tpzJ/6c1P5MvcY4Fz7nYWl/rkJ0teNue0rCsvPDOI1+Ztu+S1d7cG9Y8TFTT6giGB9uj9pWV++frAkVr8NNXd1SPPkIF9ukrXThlB9XQu1nu379onz6/5VxDz+niH9pfTDxoZddXFQ+WMAb2N3by9abvM/eNrgXq5batzx4xAG5z6K5MtO/bKX9duDkKu7Zh202VB/ehc4NiV/q7Mv/j6UJ191tRhzQikppLjfSRAAiRAAiRAAiRAAiRAAiRAAiRAAu2NAAWk9tajbA8JkECbJdAYAUlFm/FjLmxUW0MFJBUGrrrk3AbLUIf/nN//Ty2RR29c9rPbgoSQ+gpz2rf0xzcFiRvhhK3QtG1arnN/6DlHJLrm0vMCAlhoPTRqR4WmideMChJjQq97+qU3awkaofWtq42hnELvW7n2Axl6Wu+wwo5TpptFpEKGc09jbeKxFWsC4kt9vEPbofede3pfuWT4GUEo3JFRKm7+8MbRdfaH+8ZQ4akxNuW2iwYNOcILIuUeYXG8jARIgARIgARIgARIgARIgARIgARIgATaLAEKSG2261hxEiCB9kYgUgFJIzSe/9U9jW6+W5xQB//0SWMjLkNFmv9YsCIoEqmxgkVLCUgRNyKCC1UEGnf/0sCVjW2jRhI5kUaRCk/uarlFmEiFjKYKSO62NkZAqgujU3e1z6fn3hGReOSU9eAjzxuBMjRdXwRdFhAWI7k2kmsi5R5JWbyGBEiABEiABEiABEiABEiABEiABEiABNoyAQpIbbn3WHcSIIF2RSBSASmcqKHRLTu+Omh4DDqlu3TLyqgVIeIWkELFDRUTXn3rowDPcPeHRuc8P/+HQdE8TiRQXZ3y+EsbzKnmjkBynqcCxtYv9hkOyiBchJa2c+NnO2Xn3sOSeyTfpGBzp7LTstycQtvoRDJ5S8rMY8PdX5dQptfr89/81zbZ/PlXdd5/84OPG6FORR09Lhk2KKgvNY3bX155N4D5ky8PBK7Xduvh2IK7L8IxcdranAJSqAjk2JZTp55dMuXmq0YGCUxqv2ofobYdapfhbMuxq+aaDCggNRdJlkMCJEACJEACJEACJEACJEACJEACJNDWCVBAaus9yPqTAAm0GwKRCkizf3BVkKDgjnpxwwh1hNeXHi1cGrnQFHfu54SLggpXRrjOaQkByZ2OzXlmKKdwUVR6bahI5IgZ4droiDuRcA5tp4pPP398dVAUVyQcQ0UVd5RSY40/tK1NFZAcsdAtVBUUlZkoolC7ee3tj2XRs+uCqlpXm0I/d/qise08kespIJ0IPd5LAiRAAiRAAiRAAiRAAiRAAiRAAiTQnghQQGpPvcm2kAAJtGkCkQpI4fbWCReFUZeAVF+0iRtguL2Gbn7oD+aSSMsI1yEtISCFYxep8FIXz9A21iXc1MX5RPvJYRdpOyIx/rrYNyYCSSOgsn+zMkgIcz87kv6NVEAKJz5F0s4TuYYC0onQ470kQAIkQAIkQAIkQAIkQAIkQAIkQALtiQAFpPbUm2wLCZBAmybQVAEpXPSNgohUQKpLGKlPVAg9p6LClF/8JSL+kQgMjXm2PvRkCEihqeP0ueHSwjn7+bSGgHRqz05y/WXnSP/eXcL2Rd8eXYJSxzUlAqmhqKBw7Q5NqXfb9y6WPj06B+roRLeFS2H39YEjtdpy+FihSUP417WbI7K5xlxEAakxtHgtCZAACZAACZAACZAACZAACZAACZBAeyZAAak99y7bRgIk0KYINFVAqit13MkUkBqTVq2tCkiRGJPu2TPu/qXm0pMtIA0/rafM+X/fDxKIGqrzyRCQGqqDnndEqdD9kxq69+1N22XuH19r6LJGnaeA1ChcvJgESIAESIAESIAESIAESIAESIAESKAdE6CA1I47l00jARJoWwQoINX0VzRGIEViTU+/9GYgKuZkC0i/nnadDBsyIGw1VeDTozUikBriFpoSb9nPbguKTmrofjfzhq6N5DwFpEgo8RoSIAESIAESIAESIAESIAESIAGHwqV9AAAgAElEQVQSIIFvAgEKSN+EXmYbSYAE2gQBCkjRLSBpdFG4dGpaa02p9vbmHfLGR7sCjTjZAlKo8BEu1Vxz7IHU2BR2KhCVlPnCjsGtX+yTv//zo6D9lLLSk+XfrjxPLhw6MCIhyUl/11yDnAJSc5FkOSRAAiRAAiRAAiRAAiRAAiRAAiRAAm2dAAWktt6DrD8JkEC7IdBUAakuh36kKezcadfcMEOjgNzX1Rch1FCHtNUUdo1J06cMWltACmdPrSEg1ZVisSE7qet89i2j5apLzg2cbmy/NPRcCkgNEeJ5EiABEiABEiABEiABEiABEiABEiCBbwoBCkjflJ5mO0mABKKeQKQC0uwfXCWXDD+jXge6RnE8/6t7gtrsOPLDnbvnl8vly9xjQdffc/0oGT/mwrDPObVnJ3n8p5ODrn/wkedl0xe5DXIOFTHCpSC77uIhMn3S2KCyHD6Rilf11d9dcF1Cj+4p9Kv7bg6qw80PPh4ULVNfY1tKQNKInim/+EutR4cKH6H2pP2+6Efjg6J6WmIPpNBUeq+9/bEsenZdg3YR6QWR9muk5YVeRwGpqeR4HwmQAAmQAAmQAAmQAAmQAAmQAAmQQHsjQAGpvfUo20MCJNBmCUQqIN06Zpjcfv1lQe3UNF679h0xnw3o3UXOGNBbkpM8Qde4I0FC95lRUeKlNzaJt6TM3NOzS6bcfNXIoDJChYDn5/9QsjLTA88ILcP98EGndJd/fPi5EalChRW9b8lz/5Q9B4/LOaf2kEuGDQoSyJxyTraApM9dvXhqEAPl/O5HXwQ4hRqbtvPxlzaYj5tLQAonpmnUWWjqt3Ap7HZ8ddDUZdjpp8hl5w+p0ybqE+UibYfDIlTg0ci1V9/6SJy6hDJTW8s9kh9I/6d1qe+47XsXB4lgjEBqs1MeK04CJEACJEACJEACJEACJEACJEACJBDlBCggRXkHsXokQALfHAKRCkgaSfL03DtqiQENkXILSOFEqIbuD41SChUKGrrfeX5j73PKbQ0BKTTaq6E26nmnnpEKL3WlGnSeFS5izDnn3v8nVNCLpK4tEYEULjqtobq40zA2NgKouSOcGvv8htrG8yRAAiRAAiRAAiRAAiRAAiRAAiRAAiTQVglQQGqrPcd6kwAJtDsCkQpI2vCGRBiN6klJTgyKEArdi6Yx4ki4NHPhUqLV1ynuFHoNCWAqKLjT57mFmZOVwk6fqWLII9m3NEqsa24BSesRuu+Pm3N9wpr7OrWJkjKfDO7fK/BxSwhIDdU3nI2ciIAULv3iiUwOFJBOhB7vJQESIAESIAESIAESIAESIAESIAESaE8EKCC1p95kW0iABNo0gcYISNpQFZFGXzCkVhq5f37wmfx17eZaIlOogKRlaCTS2YP6yLAhtdOGaeqxjZ/tlLc37wikFwsFrCLStJsuC5tyzrlWhYsPtu4MSrmm+wvdcf23gsQMvV7Tkf3ppXfMXkqhAldrRCBpneqqq5uFsvr6wBHZ+sW+Zk9h5zxH+/uaS8+rJWa57UbT3U28ZlSdNhEqvrWUgOTYZ7j6urmpbezJPSKvvLUlsH+WtnPoab2lc8eMoHaE2l5evleeeXWDvPzutmYd9xSQmhUnCyMBEiABEiABEiABEiABEiABEiABEmjDBCggteHOY9VJgATaF4HGCkhO6zVKpm+3zDpFnsZQUoGhoKgs4MxvzL0qtHRISzK3fPLlAcnzljZ4u1P3xtzTYKEteIHTxqYyasGqBRXtcI20H1qyXioy6t5WJ9rHJ8tWKCC1pDWwbBIgARIgARIgARIgARIgARIgARIggbZEgAJSW+ot1pUESKBdE2iqgNSuobBxJHCSCVBAOsnA+TgSIAESIAESIAESIAESIAESIAESIIGoJUABKWq7hhUjARL4phGggPRN63G2NxoJUECKxl5hnUiABEiABEiABEiABEiABEiABEiABFqDAAWk1qDOZ5IACZBAGAIUkGgWJND6BCggtX4fsAYkQAIkQAIkQAIkQAIkQAIkQAIkQALRQYACUnT0A2tBAiRAAkIBiUZAAq1PgAJS6/cBa0ACJEACJEACJEACJEACJEACJEACJBAdBCggRUc/sBYkQAIkQAGJNkACUUCAAlIUdAKrQAIkQAIkQAIkQAIkQAIkQAIkQAIkEBUEKCBFRTewEiRAAiQgFJBoBCQQBQQoIEVBJ7AKJEACJEACJEACJEACJEACJEACJEACUUGAAlJUdAMrQQIkQAIUkGgDJBANBCggRUMvsA4kQAIkQAIkQAIkQAIkQAIkQAIkQALRQIACUjT0AutAAiRAAiDAPZBoBiTQ+gQoILV+H7AGJEACJEACJEACJEACJEACJEACJEAC0UGAAlJ09ANrQQIkQAIUkGgDJBAFBCggRUEnsAokQAIkQAIkQAIkQAIkQAIkQAIkQAJRQYACUlR0AytBAiRAAoxAog2QQDQQoIAUDb3AOpAACZAACZAACZAACZAACZAACZAACUQDAQpI0dALrAMJkAAJgABT2NEMSKD1CVBAav0+YA1IgARIgARIgARIgARIgARIgARIgASigwAFpOjoB9aCBEiABCgg0QZIIAoIUECKgk5gFUiABEiABEiABEiABEiABEiABEiABKKCAAWkqOgGVoIESIAEGIFEGyCBaCBAASkaeoF1IAESIAESIAESIAESIAESIAESIAESiAYCFJCioRdYBxIgARIAAaawoxmQQOsToIDU+n3AGpAACZAACZAACZAACZAACZAACZAACUQHAQpI0dEPrAUJkAAJUECiDZBAFBCggBQFncAqkAAJkAAJkAAJkAAJkAAJkAAJkAAJRAUBCkhR0Q2sBAmQAAkwAok2QALRQIACUjT0Aut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Ltj8Ce44WSkpIi8fHxpnHVVVXmZ3x8rFRWVkt1dbUkJcRKWXmVVFRUSFqyB5+L+Hx+SUryiMSKlJZWSmJSnLmvwlchCQnxEovP9Zq4uDgpLy+X5OQk0aIrK6tM2d5inxw4uFdy9+6Sc845E3XIwH0JUi16b6xUVMXgZ4xU4VmogsShejEx+FeFX3DEoPyqqgqJw//4yv0S70kyZR/ee1iKCvOl/8CBUhVXKZ7kBKmsLpdKb5F8+Pb7EotyL778SqlOS5Yy3J8YE4cmWGWGOywa4Q9UQeJwrzLSfygaz4pB3SvBq0yqKvxy/Bjqk39UCvOOSFnxMYkr9+Ee1Lu6As+tkhhJMFxi0M64uEScw1nlhHZWAWlVXIyUV5ZJbLxdz4pK3BErCbFxUuX34QKf5OzYLgMHnCZxiUlg65Ey9JNUx0sc+kHr4z70mdZh/YwF1Kpq9JEkS0JSmpSg/2L1PvHhXJXEVpSiRqhbNVqLNir/6uoqqQbbmBjUEffGoIxYtESPatxpStdOcx1V2mHmAstOtOUxKCcWl6Gbgw4tzzmc/9fr3J/p51X4FxebKH7wroopl5i4atRVO6FC4qtBCYz8lWhLXIJ4K6rltLPOki5dusnmzZvlvCFDpFvXXqhtnMQnwobLS8E4RqpjPFLqR/+Ue6Qqr0jKv/patj77jMib/5BuvuOSkqjt80mlr1IqY+KlBDxAAkzQHpuD/tRxpDah/eT3+3FFFcZAIu5PMowqKsqlQjmiG/S6GNguoKHe6FdcUYrxVlxVLkWw7cJKH9qIMuPQe7hMx2E8+sPjQRvRB8cTqyXtsnNlwLe/JXFZnaQM4zauKh58YyW2UnvG4lwFI6sA/gqwMjzxeyWejSpKOcZwaWmpVJdXymeffSqlZV6Jr/RLemW5ZJX4pFdRuXQtrZb0kgpT13KM61hPLOhVmTbGgnM+rjvmQxlpqdKhby+J6dVdclMTxdPvFDmO55UUFUv+zt1SUnhIKuNLYKKoF+ppzAIVqsKYiPfoiIqXCn+ceNI6yymnDpMevU+TxMQOEl8G2zx4QIq3bxfZ9aV4vAWwR6VfBS7WPzMO7Z/6/zpunM+ca5yfpu06UcEA3TZn2Rm4aX/ivPNPy6nE5Kf8nWeUo4/0Og/mkTjT/zpoUQeYifajeRbGsI6VGPSf/tRj3LZdwUbfDL9lpKVLeQXmF9hILMZCLOwgBly1/qbuOs9oHc0QVPY6j2I+BkG9phI2loCJ1oxJ2KgH/5OA+iYmeCQV82hqokfSUpMwT1dJCvpez8dg/klEnyXhM0ypOFcuHdNTJKtLmmR2ypDk9ERJxj2epCTJyOwoKUmJEq/1wTwYD9uKxRxcUYbxBHtLwDyH2U5iPKhDPOYZNCQGc7dgTvLDtuKrPJLg6SzHCxLkg08PyoZPD8muPJGDJQlyqLBUSiow52LOCj3smUetrM55Rk/EoQ/1UEb63oqzJyZrztO+xLxq0FnlxIGNsR/LWtDn5eIBP53rymEjWk4CmOkcrO9AD9qu9uPHuDL34F59DiCa8rWDnGfrOTUV89zqSmuOsJ9lzbBqtta7UudSLVf/qb3pO1HLqVS+OI/XrfncqavWR39Xe9Tn69yl9+p7WQ+tqz7P48EciOusc/HmM4uLVZ4pwx4jep+OCz2v852+y6064H2F94mWaT3Lfn/jnJZp7E6Z+HEe7y6tS2lZmaSlpVn10Bkan8XjO0iCzvnaPpTjw/WxuL5cbRb2qeXGq73ofIRnJ8HeklPSTDkdOmZKenq6eeOVoWxvvlcKCwvNfFdSUmI+07pW+MoC9XTaYuYQdJHPB/uzvyM5NmK+j+hcb7cpTvteeelUrnOQfR7kbXYJhq++2/VIiPOY9mt9E1LSJa1zD+net69cOvJiGT7sbOnetbN89uknsvQ3j8ruPV/gfV8OTmWGlzFDPEcZOfOYzj/GzmC3+v+V6I8unTqKJz7BMIuHvcTp2MP7sXf3HpJ/9Igk67u+vEKywKikqERK/IfkoTm3ypDhnSWxK+w9Seuq9U4FhCR8MUyVirxjUlTslSKwy8jsANbJUoH3VTm+02nZZfhe4veV4B3pl0owriguFl9JqZQVeU3fFuMdU45iK8ChDG0qK9Z2+THvwD7Qn3F4X8fFesC8UryFxVJShjlA7asStoHyygE4AX1fgvLj45LwO75voVzLXlG23/quCrIWW/2mpf2B8WvGlb6zcU+5z7LtOHxXUqM2togXsjOW9P1cYcYUnq1vJbU3WBG+gokP7ayswvdUXPPhgWJ7RPIHCZAACZBAaxKggNSa9PlsEiABEnARWBdzG3mQAAm0MoHR1X9p9hrsL4JAoM4FOEfi8Ed0tf3HteXcijWOHeOEMo5YOC3gbHDOVeHacjgpE+DcqbQdTerUVsdKJe7TP94dJ5PlaLEEJD3UgbNz5xf4vVROP32QpKamwxGZbJxh6vywXXXG52eeazvTYvEHu+UEtZy+5XD6GAepKkyoy+ef7pBDB/ZDlDpHOnXrBEc1HMy4pzgvT/71zgeSmdZBzr/oW1IBx7YfhSagrvUJSMZRg3/qWgv9qefUuaVOLiOYwNOkzhx1QqgDowICUlkpnCZFxyEgHRLv8aPiK8qX6ooSOG0tR59xDMJpEoNy1OEBT7pxouFTIyBBZoAjymqzcUmDfxIcLNXwYqTBIZm7b7cUevOlzyn94WBURwgcfepQhHPDci7WuE/VUVkjxFj9oM4ST1KGZHTsLikdusjR/EI4h4ohgBXBIeqDY1wdLFqKSltaT9ykDk987jgIY+B4tZxolgii9XUOxzEfEJC0PraoZRyS6mQL0e9qO/OB1r7GOWf9VHch2ov/VTHCOPS0DrCxWDibYuAwq4BzyA9nVFKHTBl63jDJh5D4xbZt0iktQy64aKT4Y2CvwF6hDm38rMIvatNQnSSuCILGkWPy2Yt/l5J1ayX18F6JL8+XJGVSoeXHSTEcSXAVw3EGJ68qiK7D1NB25BoxCY1NhEM5IQGyC8aLcf7ZTm34+/XhlkCKBqmLuQz35JWWSCGchiUqCmr/mj6DUxOXJeD5WmZxcqwc79lBBl4xSrqdfaZUpWAcqXCkApLNWi1K+wcf639tR7vlFDfOYQhsFahPBZxyH3+0SYphU8lwQHeAgNWx1C89Siolq6xSUnxwpOH5FepIxrhXO1YRsrIiVoogBBzH/X4ICqk9ekA46iNHMlJEenaXMjhzdcz7DuTK8cP7pDy2yIgEWk8zxmJVlLHqoqJkRUW8JKV3l4FnjJAuPQZIYny6xJaUiezPleLPP5P4PV+Jp7TI2GY1HOxuccgRdE3BtggQEHnteco4eh1nthF2QkWkmnFjnI62qOk41HXcGFFG5UN1hmMsq4iAWdQaC2Yc6/yI8at1sIUcR0C6dvvuIFtpjl86pGfAGeyzRoXWF1wcB7/OSZhZa9qpY9QW31Q20T7U2hsxEOfUCZ3sgb1CVE3BnJ6KhQOJKhqhz6WqTNJTEiQzPVlSYHvpEEY9CdWSmQkHc3Up7hVJz0iUzl064F9HSc9Ml6SURDiL/ZaoiveCiugVJcUQ8KvwD6z8cMKWFxtBSYU3P7jpjFhQ4IXBx0pqSiYWHBTKR5/skm07yuQYTOFwabzsza+Q/FKM2Vj8U0HbNfcExIqAaFFDObS/ze867+p8bNuCCkiGn/3ucfrOma9UQAocKv7a7ySdF3Qy0qGnU4KKicrfETIrIJTqYcQY/FORz5iqqzi3GK3au57Sa1U0N+MFZer8ofalzzPjxhZO49GHRhDB+8cIUqin2qtjC9W43i1wxGJeceZvR9AxjnUVifUd4hKLjOijnO1nOazcwpDe64wZI8CAoyN6uOdvp3zjzMd7zZOYbNpUgRUUCRADnMUnHsyXKlrFat9o2/XZOg9ijMWY9522V23YEpP1PhUTErCoRH+qcKc/Y+zFLGXFZUZw0GepMKQ/zUIKFfVVeNAFLCrS20zjMAb0OrPAxWUfdleY/rDEtRoByfS1vom1XPsdrJxN39n9HA+b1WclJydLaodOcsrpQ+X6G8fL2DHfxryO+QQvBb/XK1dfNQaLYgowJxdY7wyXgKT1dAQkOM4sQQQsVGyrRP93yexksTDCnwozsdIpI118pWWShO905Xi/pKgABNEns0NHvEdL5UjBNunZL1nunnqjnD6kL2wZwiBEOklMx0upQsp1IQDGZVaPnlhEkKIfmXeSfueLgT3qd8TyMiwkwPugHP98xUXix3eKY1hEo0xgEWbRRTneOcWlPimDUKR9rsPJg+826AYpgphVWgIBCuX6IfQUo7yS4lLMI6nmPauzWZG3GO93/c6KeQoMjx8/Zs/TuoBDx7P1XcoIwLpwCXOXsWV8dzKCIxaLGHvE/KKf68IfZ34319mvc62vjuUyLCzR+pulP9q/Om/h/9/86lhzTN8sgwRIgARI4AQJUEA6QYC8nQRIgASaiwAFpOYiyXJIoOkEWkpASkxE5AscFiruWA4+O5oIf9Srw1D/0FcHix7WimJdbY+oDawM1yMxEatY1Ulmn1ONSFe/Og4YFZgcIcpZzX38+HHZ+eUXcDBmSg84m9WJEo8Vubq6VP9aN64g/BEfD4eC8YXakT4JcEY5q7ItJxvqC8+/TwUb/IG//ZPPJe/YETkL0Sbd+3SHAINVqnA+HUIkyeb3N8qg/qfJ6WefLX44g/zq+FUXQIiAoW1ySwFGM1EnUchP/cTxIRoRQ4UEjZqyHW6VukoVkS3lfqzs9R6TAjhQCvMOYiVuIfjoansVkazV6ya+CE54y2uhjjH0h/o24GysgiPJCHC6Ah4OpCS0V1cjZ2B19cebN0pWVkfp3K17wKkRh/Pw4ZhDnYXmsB2rVlvV/WK1RznHxCdLT0R59O0/SLwQCQqwUvh4PgSvgmMQFErg1MX1Gq2gGpkRAtW5grW46vC3whmsZ6mz0DjNaoAqi+DDJWhptcKxd3vm7JtDnaumSXDgaLSWRplo4Ie67FRgVA+drmbWKCz0vlTC+dXv9DPktEGny47Pc2Tfrj0SC1HmyquvkRI4z6C1SQK8VvATWmKQiatBVAlsOt5bKjlrXpHj77yBqJcdEnv8sKTj2gxEyMSjbaWI+DAiH5xSGCYBB6NZ7a/OQ135j6oYJykiD9QJmZICRzsOH6J1tLtN1JQ6/7CKW5VT41xTcRTXHEc9C+HsK0J/V6lz36wg147D2MDliAcRH8rPT4cl9+0uZ4y7UtL795UqCFXwyxlhw/S40TCsflcBqdKIgCqUIWJQndgaYYYy1VH6r/ffFR+ccR1Q5454dieM885Y1Z2BunnQyDgVsCDOqcNcnZx6+PGwIlxXAMMrgs0mdcySlIF9pahblpR16iSxnbtKIeyq8nieHNy7E+05hkg3tX+NHoBDD05KFdM8KsKiQ6qqkyWtYy8ZePZI6dS5D9qRJLFYjV61Zw8ikLZJIkTiFAgSGrWkduhEXziObMfmLFdzjX06TnzLYWitNnciMdzCpToeHZt2nOTOeWeFunHkGq3AEhmsKDwV7fROtAG/qsNX7cCIBCrK2wZ/3ed7QsbFif+qjmGNUNBaqICk84Wpuy0QaESezk9GVDCNs8R1nR+17iaiEucSEJWUjDk+IxkiXmIsIoviEXmE6DlEmXbIQGRHkn4GO07GPZgH9NrYOERzJsVDOEqWrA4dJD0tCdcjEiQR5cH3HIPokAQ48mFsRhxSTS0Z9lNRVCCVJYV4VqyUFh4zUQpV5RomF4fIp0wpKKyWHTuPyCfb98uXubBdiFX5Po/s2u+Vo9CWPKngjRDCAogC8XiPuQVzY1cYV25xw+oZq8+cacbpV1tnMvOHc970rX2hzg/W/TZD9KVTthUBY72bTGQQ5iSd+nzofzMH2iKKIxibcpS72gQKNs+zxUcVAtznnfpZgpEl3qhwYoQ4ExVjRfGok9yZb8z7Apz10PKN3WNsmigaE8mIa+1QJhPdauYVa6GCJT5pzIW+6y3RRAUXJ2LIiWhzc7UEFEuYckSngHhpC0oaHeJ85v7pOO1VgPGb6CerDiooacRJUiLqAFtOsqOaymHjGg3iR3viEhLNdwYjxukcB9NxIgY1oslEeNnfGZyxX+63orX0MNGETv1sAUnvCRWQNELGlGUfwXOCZQc6vtxioRP8Gyog6fcbq/1WBJZGSWV27ia33P4DGT/hFgi1eH+XlZjvWU/+7nfy/HPPSN6Rw1gsg2geFYzqEJCMnWmEFjioVaiYk9WxE8YRBDV8J9DnaYShBzbQAYJ+aUmREYpVUDELhDARFEOU796js6Smx8jHW/4ll17ST/7j7uskMa4AQjIiBbHgJyEJQlJqlkhKF7xfUyQ2LUu8EIISYiEc6oIjjRjCooNqHwQ6CFTFeE4ZRKSqaj9EoCJ8FyqCSARbwLiNjUXkOL7jKaOqMr/kHT4i+fkF5t2t77niYhWSNO5HxxfeaeijQghY+h0nAd9bdOwXFhYhIs2a63Ru0XeRClJVeJ/qdKt2m4jrnchRHcZWRBbmI2MDEPp1nNpfmpzxZsRffU+oOKbfeVAfKyoJ8zp+MZFmqNfbjEA68ZcXSyABEiCBZiBAAakZILIIEiABEmgOAhSQmoMiyyCBEyPQEgLSPm+J+aNcU+8Yh5SdZsasyrXTNznOoQTjFLOcJcZBpU4zOB3Ub6E+Nl0lDL+AcZzqKnS//gGvzkp4NFRQMmXjD3xd/bp371dy4MABGYJUYh3gcFQRS51ilaoImHQiVsSSrkZVn5fjBjZZfNSJBu+CcdLjD/kEOCD8+KveB8fFkdzDEL3ikD4JqVvg5FQvexwcojs/3Q5xaatceP5F0uuUAVKqbdHIgggEpPp6TZ19lqPIihpSDpbjQTUBOBkQwYGwIbtLk88AACAASURBVKRpKsKKWUQiHUM6u+NHzIricogzGmuVqO1Vl676tGwBSQvS6AYjTKnzGQ5/TUkEn7txYCbBGVSCFfxf5CB93aCBJl2PEd2Mw0Sda5azrraAZAk6joBUDaeMriDuc8oZcua5FxgxqQzPyS84IscRNXXs8EHU04+VykidYxws2jfqgVHns67sxapjtwhkRzaomKNioZU2yS0iWamZGjrczny9NlwKOyveyIq00qgnYxMaR2FEE40GQ6oj/EzP6iJnDhth0hjt3J4ju7chBRpWRPcc0F8GjBolVepggh15wN6vXiGk9dEIII1Oi0PUy4633pCCLRul+qtdSKG2T1KPF0lKAcQgiC0eOMgdAcOKOrPSm2lfaLvNKns4cPUzde5rXT1wrMfraniwM2NJhScVb2H76jxVocgISPiXBwdaIZyXxWCv8pxZxa5jEE6vGIyDJE37gzFYnZ4qudVlknnBWXLWVVdIdcd0KYazy4w5ewW1ESzVLo2ApOKiCm5WWsJY/Yc6++C43PjOW1KJiL3OGL+d4QjMwrkM/PNoZJY6G1EGEpHBbjX6S0UUOB6RYsyL8Yd15+JFXWOQQiqpT0+pOqW3FHfIEE+v3lKC9lbB7g/l7pZDeV+btJQa8aL1qUY0kh4am1IJ8aA6NkUyu/aXgeeOktTMroh6gpB8LF+qvthlIpBSIcam6PhCmbpy3J1WznHuanlO5Ifb3hxRQQUkvc9JYVcjJGhdLOHNbYdOuY7DW1MnqcPaXG2LSHqfKd9evu5EfugYNmJBCwpImjquHJEEllalK/ODBaRqez63okPUyWxFAKqApNE26UlIZWoiDvE+QCenQfhJ8qDvU+MlE8JQZmaKdEVUkf5/WroKSXDCYm7VRQY6x2qa0tS0RElDtJEmwcQbAH2M9KaIZIrDYNKItVLUL96kXkSfIapAIxzh8RVv3mFjz4lwKCcndJD8Y+WyYcM2+eRTRN/hkuROfeS9bXtlP3zLXtXkUpCuCvBNxIhGSGJcqHma6J9Av9mp4fC7W1h0BCQj+QeJ1XYEkj0/6SlL2LEOtVTzPrNTxGlfuoUER7ByxMNKdUxrBJragytNovPuNEK+2o0jekB4suYDq1xLqLFEMH0tmvetifBFu42IAO7md3uxBeplzdEKwIq0UDHfSZOnDnIzHziLMGwBSQVU611qiVPWnK1DHfI75kYtX4Vl5/uA0+ZQsVavNSnUEPGiP/U65zP9qQsqwglIzthUkUYPfY+aNGZ4j5nUcRo5grYkI2WuzlcaWaN18atooDYANiaKUtPduUUe2IQRzGzxzuGu6dYswccS3hwBSb+bOMKRO4WdCnAmDanLVpx2WHW3lpaoAGhFNlrvO0e81neUxcyJTrRSJKrN6ueWgNRF5v16sZwz4nyILV6THvhPTz4p//PiSjly6KARyosLvUHznH7HcCKQTC1UxFObRHXi1FZQry4QkDSayYPvdh686/UwKSmxcKJS5wrUUhcQaJ/pPBqH72HlfkS+5h/GeNeowyIpOJwrd0wZIQN7J0rfUzpCrC2Qrn37iXQ/FU9A9JInE4s0kL9SbV3nfrwz43RxEZhV4H1SjAUzpaWIaoaYVIF3YBUEHk0XmYDopSosICjWKCNcW3jsuIkoLStFVCFEpPxjBeY7nXIzaQvxPaQUIlNKepqxjV07ERHswXyTmol0epraDuIRjKESLzezjgT9rOU6Nh2H8eU+Yp1ob9NdVmo7Z4GTsjQikS78UDHKLDbQ751Wkl6zSMpWCN/ILQwql7+QAAmQAAm0DgEKSK3DnU8lARIggVoEKCDRKEig9Qm0hICUiz/Iv9y106xM7devn9lXJTcX+4zAwa6RQceOHTN/RHfu3Blpi1IlD45ldVp0QlSBpuMyCdxwvhjOgQSsBo3XPR/UoaOeSRzqc6mA80cdG8nqRIJT04s9ir7ckWNElkGDzzBpSZLguNBVo2aVsDrotGTjwLP+WYKMxiFZIoF+po6PCqx4Vee7B46EYqTjK0GUQpcuWdaKUXWGevTGStnywUbZv+drGX3ZFdIB++CUqgMdQoEVrVK7bx2nYeiZUPEjsMWQpj8KuUkFMK2b7jWj6eDKfcjnX1wohdgT6dhRCEkFeVhpjL0/dOW0up807ZzlyjDOJ5Niyzj74LJQh6C9Z1MFRKlOSPn3+efbzIrb/gMGmLtM9JM6j+B80xW56lx0nHyBFHABMUefoFFOcPqJR/oMOEuGnDPCpHBTf0o59japQPRUGUQqjQoozCswKcjKYC/lSJNVgfZofeAbtvnZwpTRi3R1Lry8mtZJmRinVo2I5I5BCkqxFwLb7bCrK4WdpnVz7EJv12gey3kehz2u8BN7Dg0+62zpjT2xNEpo9+efyy4IiRVHj8n23bvl3x/6iWR0Q7o1OHtVGNHVxTHoEN3VQP2oiYgw+uz9t7B3z+fiQfRRwv6DEpd7SOKRTisRYyQJq6o17ZYeNZFnmgpHnbG6twfO2xELRigxzmFNZ4dkZ4CjAoiTYsf0vApEcPZBvpUysNuPepaCne6BpNFRGqlmbbZljQdNU5WIlfoe3OdHlEhuYpWMGH+1dDrzVClC+eXmcvSzBkSpuKjmqHUztmr3iaYNgx3panTds+Kjdesk/tAR6QIHXHdsVtERhq2CsNn7SIVlONLS4PhL1BRPRvyJlUJEgBTCNioxJsswWDV6qhr7Y6QMOlVKIebGYi6JSU3BPhv5iMQ7JF/vy4H9QWCwU9Bp9kbtt3jdV0Kju+CU7Nh7sPQ9e4QkpcIJqr7lw8ekHPsfle/4QtJRDlyg2EvDSj0UWF1uHLU1A1HPOZEHwVED6gC0Vp4749YRliwzrElr54600DP6u855KkCZ6A4zz1lCg0mvhM/DPdMSH6zJpkUikJBSzjjudU5THcWOpIEyb4sYal8q9gQLSJoGUfc6UgcwtE1JhZ+5Q3Ic9jJCuis4kbthP6MeXZGOrjPS0cHGNJpKHdxp6E/dayZJRQzMUR0y0uC0RbRBaT7mjgI4oxGkkO4xeyDFQmBSkSoO6Q0xqSDTXZGZlzXCpAodkJbeGZNOihz++qisee1D2Ytoo+qEJNh8R/nwswPy9RGcRnklmt4Q4r/amQ9jU1knIkIlWfcngdNaI6hC+zkwrTi5w2zhpvbc7ghKtjDkCEn2ODEpPLUPTXChSQhoi4JWxKgeGmGktqH78qmAZAlHEBZsUcjUDfyMTdkhQI4w46SSs+zNSVtqzyuOjGWEJUSu4N2l0bkm+tK2SY1M9SGlqxX1qRETavsq9Fs2q/3sFn3cGTcdQUQFGyelrYlCUlHCjiwykU+2sOWITO7yNEWa3qMLUYwwi3eW/r/aZOAzq7aBPjKiqp0qzweRIU7vxdymc5pGfig/w8csFVBhFgI2UJv3Pupm7beECGojXln79zmCmlK0IpBqIqOsOdNql0bPOtGEJpWg6uN25LQjIJkoaBNBbYlbzhEsINkzBt6lpjz7XWcWf+j3GXuRQ424XJO+UO9MwRhKw/5go8d8V0ZceIGJ0Fn72muyBwsWvAX55ruY7qeoCzl0kYQusrGEKiuyVechQ1UXPKht4rwKSInoq66YexMw/5sIJAgmqampkox3otqGvsdTMI4TNdUwyleBRb8V5BdhgQRErTxEocYiMrR7VpLs/3qnnDvEI2OvHi79Ts1A+jqkHO6YIbEZSBOMSEHBfF0Vq3uwoZXYyyyuCoIboqwrITaVaupSfC8rxAKA1IQ0CM2p6BIscsG1xYhSKkVf6lhW8akUEUre/GKTws5finR9sJ0yRDfpPKHjKAlzznEIS7pgyIOUehpTewz7eCbAXvQzP+YAn0bymqg8TX9Xk/JP94Cy0iXqZ1a/6Hcl3UMrAd97EjTyHf1vIv3sVIFmLtf9B8G2HItydBzr8NRx7nz+OqIheZAACZAACbQ+AQpIrd8HrAEJkAAJGAIUkGgIJND6BFpCQDqAP9o//fRTswJ10KBBJr3Jrl3YVwd/9Pfv39/8Ib13717JyMgwK2UPQVzSnwPhkNdVsbr3izqHvty1y7jZevfpb+4tRr76jh07IrooWUoQvVLqLcTK9BSkRCs26Vh0n6JOSGul1ydCDNHNnEvMfku6btYSjGLgnFUnvgkSMOl+rM+tlEuW8yRRIzngJNA0dgfh2Nd/XbH5dAc4N9I6aFQOhBuIWx+8/Q7y8JfJ6NFXigcbVpeapfeWgKSHChRWmq/gfq5PSAo4ns0tritdZWiqJpW9KhBKpWnrdNVvCfZFOq6RSBCS8o8dMBvKq+qmDknd8FnbZjmzreiOCogxjgCTCAhVcE5q9Mcnn3wi3Xv3ko5YvWxW4mtEiKbHwTU+dbDYm6A77TNOyUDzLAGpHPsDVcUmS69+g+X0M4cjXR4EQOVg0uZpFA7EADjP/NgguwQri4vgXCooOC75hcdNCpw4XQlv7x2g5ev+GLpS3wgl6mbRjatN6jTLKWq5Wa3UMnpUw7kViYhkgrBsYcAtEGhUhYn20GgadUaq+Aa1RCPhKmBLHXv2kaHDh0sMBEqtx5ebPpb8r/eKL/egvL7+DZl4/4/k9AsusPdD0JXuqDdUMbMttu4Fgz77+MN3JH/fLknF6ulkOK9iDx6RmMMQMGDXFRAB4zVVlOkva68FXelvNhDHT3V0qvCiz7b2kLJWNeuqcI26i9XoIY0IwnN1ZbMKSOocL4Ghl+LanQcQAaY2bqfrM1EHWpLZr6UK0RlliEqLkU7YTDwd+zwdgb3H9+smF9z0PfF3SBK46nF/DXnNOKcCkGMHRgBSO0NZul96LFaLb/3nOvEcOCbdkOqpK56HLGE62ixnJZyTcNFiS/UEM/Z0zxnde6ZAbQMeQd2LrNLUFSMP80LHM4dIZbfOUtali8R17ID9LkoQfZcnu3dvh7Mw30SuVKqzEaKFRo7Fo7IV5XCOJ3eV7gPPlB5nDcN4zZAETWO074BUfvq5VO/ZLRkoxwPbKkPd9VnOnkSOeGBsS4UetMtJb6efGUexS2DSKCKzL4c6em3hx3KK1xaQgpzv9rU6R5nIBntcmQgyTQ9mn3eiVSzxSKlbzt6WEJCysN9UOAHJSWGHxptn63+t2D11omvaQESKoB9SYY/JiBhK0eijJKQsTKmWTukJ2MIqHYsJMpEOKwMLBzIQ7Yj0dJjL03TeRupRnWeqMUeVl+h+RbA4/KuqQurL+HIIApgPEF1m0lqqGAEGOoeZnKcaEYC5uBIO45ycfbJ96yE5fBR2U50qvpgO8uaHe+TAcQQymIx2SehrzGsmQhDvBYhW2rcaJWDmGhWr1dlvW7ZbRArMG4F5uUacCUyHyiQg8tif2u8Gs+MK6q3RckY4sCcvZ04yfayee007qnXCO7MUQoy+q+JU0HD2xdJn2AKSNQ3WCEVWVJgt9NlzibnGFlB0MlbOGiGp1yYigkQd8bqvj2NvmrLMB0e7E+mjc681J1lpz5IhtLnHidmbyx4nRlDB+9CJtHH2L9TrHZHHiEJ2G6z6BgtSTgSOk8JO508notmJDLKeHyxEWXtB6X6GEK8wZ5RhzkxMgg1gEtd9jIyABOb6ptCIXt3fx490bmpGPkSeqIgZg/e/F6JDLO53oqYcYVffMc7YdQQkbYeK+A47KzramiucqClHOHMEpLojkCx70dSFRsi2BTKzB5bOBbaAFEiLCbtwmOp9+p3Lg+i/ZOxhppE1lmhh7aGoaetUQCpC9FEixB4jHLkEJCcVpxkDsD+TRlEXj+D+dLDrkZVloktVQNJ3m7LSMZuoIizaaqJA8R99L+m7XOd3L/oBSi/mco94se9SLBZJpCRpbtWjSG1bLhNuOVUuv3IYtkSC8JuVJmk9uqFBSMuagLR2OqYRnazRhzBG8eG7QskxRE4VV2Bu0TTFiFTSfQZRpzKME7U3K3K33ERY6fcLPwSjSqRMLcWCIE11rOeN7aNden21LgzBWCwoxKKlxBTzPaZExSY8VfdTKkU0rC5a0vFnRQlZ3zpUhNLUeSYFIO43e0LpfpKaMlVTs2oomx1h77wPApFHZj637L3SjtQzl+Pzfx4qcU8j/H8SIAESIIFWIkABqZXA87EkQAIkEEqAAhJtggRan0BLCEj74ej+4osvjFOhT58+xuGzf/9+IwL17dsX6YrSZceXOyF2YEW5cfTESffu3aUbRBpdral/pavD5SOIGerROW3QEMk9eEAOHjxsopb69u2NP9p98jWinDpiM3UfInC+/mo3fnqla7ee2OekuySndTCOjbz842blsa4mViFJnZTpSMvkxYpc48DD6nX9Az5FN8XGs3RTdt2fR1OyxMAJ8DlSk+34HPsqde4kZw8/RzrgeeXI2V+MVbzvv/U2Vs+ny7e+dakRScp1Hwg7VY9xiql/U3WIEAEpXHSSuR7/nEutldyWMy5wvXPS9tRrNEqlikiIOCnHatsiOOqLi47L8aP7ETV13GwyHW8iPeCgNA4KK92PHrrpujrP9NCYL/VVHj982HAeOHgIHD2WY9OsdAePWDhF1LHqOO+setkRQqYUS8DRyJQKXFsJ50+XHgONgORJTTM+IN3PR5tUgb0v1EEaj/7Q6BfdJ6sI0QNe9F8ZVowXoB5+pKIqg3NG9/RRZ6Wz6h2lG+HI2mra+X99ds0eTI0RkJwR6BYJdFP5Sm0zfhrHoaahU8FR0/XAKTf43OHSGSJbGRxKSejv7e9vEBialCOSaOvHn0jfc86VqybcJP6UZETSgK76SNH+Mk1Npgyxf9UnH7wjRw/tw24PSNOFtsYhrVyMbugNB1icH45MODx1A/EK3e8GKXd04/AKpIasVEeYRlhAuNT/j9WV4erYUscdmGpKrwREdGgEjzr5q9T5p/tX4fcyVAO7Rsg+7BlkCUhwyanD2aTzgePLbOCNPYqyMs3zu2M3pGrUqRR123PskAy55nLpNWyIlCGcxKeZezRdjxEzrVQ9Hohs2g/l2LfCGK0KSKh/ItjkQEBKP1wg3cCygy7gh3OxXIUaODR1r6REiI6JugG8cVpiFbnu06Qrv80Y0nrp8yBc6X5Pp/QT6dVDyjAXVHWEoIsx7PXmywFNY7d/N/pM95SA3SBVmkdXgVfACev3SEpmb+l9+jDphI3lPXASJmAFe+Xur6Viy2cSh/kpA07NONSnFH3vbH5u7Nwe0040kXtjdCdqwHF8m2vsMeZ2GFr32sKQEZOsucEp04z2QKSLdV7nAHNe/98Wj0x97EgV8/8u+fbanD2OOTfbz04ZqZhbtI8sDuoUNsKVLTKog9uKlFKhBY5y/QmbS4K9eTSqCBNLEpy/KRB9VDzKyoiXThlx0rtbBwhIHaVLVoZ069UFiwnS4bhFOjEnBZiKlP4iyUyDbSL9nZlDkf6s0l9oohDisU+Sqv4qrPoxT1fGYN+UuHTJxyZGWz7eLoe/wrsF0atpXc+Vrw6Xy5ubtsrWPYgwSYXTF7OOF07hZEQe6NyiEVyqe5Tj3aPjIUajn+IRUQHmCRhX7vnbEXg04sctdgT6zhalnT3bNCbB6VvzU8tXlvpMW5x2IpAc0UqvM1EfykKFexO9YEWhmJ2mXKnrAnajz3W9WJzFATp27N2pAoKH039mTzxdMJEMdrpnEeYqfQ/37nuKaZtGBhfh/akRKyWYl3VBgiMgOQK/CiHGeW6LQlpxt02b6EYzdK32arkmokaFRo02dNu1fd6KdrLGgwZUqa05opNTlr639VABzhJzLbt0xqNhCyHWLILQSCLVCPE9INaj4qQVXaTfNap1/x/Mx7qAohr2pfagYp0Kzxp5pIKCeWmpkKLfIWzB1BGPHBtwIqkS7DY5Kc6c1JR6r9bFtMn+fuOk5Ase+8HRjjq+TOSKSalozbeGD+ZM5aLin/NO1jol2CnsTB9jrozF3K9Ckl5TDOFGo8H0u46KKvGwIxMtifsqbAHDLMswv1uCtSMgxeAFmIA6dErLkN5du5oFDEm6lyTqoWJUF4j5mp4wC+LSkSMHTQphrHiAAIxUbKi01wsRFxG8MRoNFuvHYpQC2KuKPCXY9ywBdStECjyRO+64WkaOHIj0eHkQkvBBUgZCx/ATe2Ia0QbiXokXiyzQLTFVidgfrSv0GURz6fcII+zjnYnvDH7sg1YG8c+k40Mbi/HuLCwoMildlY0f71RloIdG9mlaYxVvCvBOSIDQqF9tVEDSNHa6TMPsVWRS2WFewvtWx6Oy03uMTZrFAaif7pFoUh9bCz00tZ7O12qn1nvEGh9OdKuzZ1jNYiFrvKz+6phVMA8SIAESIIFWJUABqVXx8+EkQAIkUEOAAhKtgQRan0BLCEh7EUWxHWmhNKpII470D/Y9ulE9HA2DBw82Kz9VTNq9c5dZ/TkA6dLUAaF/WHs0igc/fXCif4bIgGTkpj+l36myd/8+2YfICY2w6NG1CzZUTzEp607t3xd+ihL5YvtnxrmV0aGjZHTpYyKQ9Ph6316TBs/a1Bsbt2PvlA5pqSgr1zjlrVQ3YoSpjpkZZkWpFytUT8H+KnFV8fLZ1q2SAwGpS9csuezbl8OZoJEh5Sba50NEIPXq0UvOv+Aik7bNrw4/VyRCaO+606zpubr27TGORNsZZq5zMrUZ56SVK9/2YxlRxwhJWK2vziFfqeb5PwAR6QD2ANFIFjh0VcTSvSLgJFKRwEQfmQgHyzmqqWnUifP5p1uNUNR74Gngr/tOQEBQZwecJma/CScKyG5jjYBkO/xsAalM6+9Jk85dB8hpQ4ZJckamLhA2ETx6K3yOltvb0grNoSusTeQK2lKOyJMSiEn5ecewOjkPKcq82H8J8ocRF7XOuhuQOqs16kWFMP2sJp1dQwKS0y/hUtiZwCPbKamM4iFqaB01BZJGmSVlZsl5F38LkQtgCZER67dl+4Z3peLAEfHv3S/5iFargEPrxv+cLv5OaeLHqn71deMjpOVRTQXuKIhln2x8X44c3GvuT1BRCU56TfeVgLYlq7Nc91nAQ7WOmgZHHXa6IbiKSTE4V6abfOdjFTZYKZdq3Z9KI15wawL2jInFynJ1kHsgYsVBNI1LhqiEaAEfHKEqHmFLIOMs9xuhzNqrLN44uNALEICS0PbkAp/k7/pavvzwYzmI/WS8afEy9t9vkrhenVGOE+ll/dRV1okVVlqoCkSemHRncOYlwkmXfOiY7H7jTcnKL5MucMpq6joVjko1es5ETkHcgVNX0wHpin2NHDgOMdSrEVS6it+OwNFIuiqIDOVwYib0gYAHR2Y5BIikzpmSDxG5IO8gIh0/h50XY1xAQIKQpGUnVYByBfbY6dxf+p11oaT2GwCBOEkSjhVK+ZdfSuWWT5E+8KBkqP8Pdoa18la6Sts4Hce3E1ngCEju9FvGhm2nqzqsncP5zHKUB8cehgpITtoxJw2ZSTlpS8pu7diIGCpC6NzgitgYt+OrZn+hmD2QVMTEoenizLPtvZccUcDsEYaaasq6BISjqXiUjEGerD/Rl8lwFKuA1AFhZ10gIHXEv17dMiBWZErvnhCPOmGfJI0MxTUJ6ijGPSp2+7HHW2oyRjdSqGmqSBMRpCmfMN9Xw+mr6bMS0rLgCK6Uz748IJs+3Yt5Q6Qb5uSMlEw57q2WNRu+RMQd9vtC/Qt1cECoKsL4SYJoUgZHc4LOVXaqRSNU6Hyns4pGZeJ63UvOHUFgBCCdm20BybEB5WOlRXPS3Vk9ZrZOsw9HIDLzikZkqiCgqVh1EYV9nbNfigpMVZo+FAOpBAKzOq9V9FCh14n4cUe+Bd4lzsvCeKYx12PudhZpuEVOJwpJBQMPBAV1jHdDSsiJt94mt956q7nvnbfflBeef06OHj4keXjf6btRo111DtP51lpYYEXtxuj/a3vsvZBM283LCu90jSbTKAsVuc14xrwD5o69OyKSI9SGCkjuPY+0XBP5hD2x9DrdZ7EcthA6Fs2Yte1UI6riIR4lJGNfoP/P3psASZZe13m3Mqsqs/a9upbeq/fu2QczWAgCBAlwAQNcTNIUQ5YoUQrbtMOAFKFwcAdNU5QlEYQpiqJp0aIt2mZY4iKSEiiAIAYDYpt9pvfu6X2rfc+1Kqv8nfu/Pyu7pmdIAdPsCPElUFNVWS/f+9/9t9fn3HPuwLCv23qO8L0egkx1A8s8j2Q5vooVot+b6u7Iyk/KFqk/mYf+rJC0PxJIsa1xz1YdukgaxT18O2EUf3cr0oaEk7jOxCQPjyHkxVsRSGXapvjGuIiwi+fxfpeVHG0vo6BpbQ3r/NLSEuqh0M6oABOB5IR3QiBpHsR7a5Wileu00Z+jfQO2G5JRilPVQFJNoNjXLXhV6jM55rCve6zvVex0yyQhNGWwosQqcpkJmqMQ2mp1DoI8kDG1dXZzkgX6ULcuY8P7xGOt9nf/zodIKGqm/lmePUwemKiM9GxI0gT5SfRNB+MWdVIOogoFEnpx3pe6qkCCCvZ8fN9k3qgf16m5J5vcEp91RRJkksgejQGRPFrrl9lPy1IjVTSmWzkWmzv+VtLFWGdEGBX5fBUFrRRIWsuVZCKrOtWE1Fohi98icS7L4s79VllHON7HN/cZ1kslMm1ZLNaS2lnBnlZKsNAPn76dWti97ZtZesI0AmkE0gh8DRFICaSvIWjpR9IIpBFII3A/IpASSPcjquk50wj8p0XgfhBINyFmrlALRgDJ2NiYN+j27dsOdIhQEiB3GXs6t+UBxBkGCD5wYL/bieRaVINIhdKb7NVXTjmBNDq2227evgV2Hgp2l/G0F9mzvDRvE3t2WhWbo+tXXnfVio7defAEbil5u3btps0DEI2Pj7vPvQiWbmqolMkqPXv+nI0M73CV0szMlJNbDx07brfv3IS4mLMxahoNdA/Y2dNnuJdr3r5Hn3wUICpr0yhHzpx8zQooqE4cPW479+6zOzPzKDwExgF08NJ5BVDE7GkVg3d4XuQPPg2GTAAAIABJREFUPwhkEDCmGhICDQQe5MmqXhfIAFCz7gBbYo0l6z0pdwAlwM+37PhESigZGdinCrDnoBzw5+rStC3NT9vq/IyVAItqgDYiW5RVLZJNnvvREkhtaZalHaDLWe5p774Jy0PCKes22rRsH1FbAFdUIG2RNw56CzXNYkfVO24Hjz5uPdQDwj2GGjTODToOtAkAlecHhgqgMWSG3Gz4rAjEDcAaXb2MUknjQ2SS+mgBm8J1AP4a6jMRR7IdKpHh3NfV4fUWKtgKqh6DMoD/ohZ2EfyK9+gEkuKhjG/ZP8mGRqCtwOr2Hjt44hEbJENfNYSysqxByXX+i1+0TWrp1LCwu3HyDKqbjH3zD36fdX3jU7aImkHFgvStJEyJTmzlHl549hkrL84DXkMIcS+bgGnr2HJ5zRgakVWfJ+oFr6nFZwVsyi4u1tgSBeiAdr3xCWidoNF+qGItHFeZ61IjhavVlWiuYeFAmWKJHKhB/lS5iGLcA4G6Mbtoi2cv2Utffd5uLs3YkXc/aUff9y5rhbhxux2dS5Y9sjfUWVSbCuJmDSC2R/OBGhWLqD9ql67aYBklimwBIReKEMQV3Tt9mAP8E/AqAskBVcDvxWLRVmRNBUAs0E3Ep1R0RdaAMuDn5tCw9T/6qC20c9UdA5C3NUjTaZSI5wEJp1g/NlAxrXodtNy65l6XdQ0dsINPvNtaR3bCZkKaMn9XXztpm6fPWhdjrBkVn0InAqHRpq5RbaBQ122kBPhJfaG+aVA/RDBZ72teu6WdQHfGU1QgOKCegPDxeAcWdZ9Jv2tW+bWSDnZVgfpJRLAUZICbbhHGmNLv33kfFEhaZ6uowZx8lqotUdhItePWXMwBKY1cecTYaWfitvI3lklIoybr5YdO+ruvo4X1NG8D2Nft6CcJgBpI/f1t1sdXvgPFEkRRU6vUIsQJy7u1dZRvzP121AAlwF2N+7Wi6luxZkpthOHh7HTJXnz+rM3Ms5ZCWOd7qK+HN92txYpduDNnr11C/cDawl9tXWA18RQhKfLELcDE6mqeOYnu2oBkJqnWHSNbcZfKLrFl0x/rIp+EqGnsax8DSXyiraBidtfnEuu6un1mogqNxJOsOqOKRteVylHWoU7ScH63Y3UP0zAo4lqstvv1k7ETVUCy4my0NvPx6yq/QDSIAZLyS8kCIlo++cv/zN7zgQ/YJvtTE4Tzc59/xn7tV3+FJIqz/rlV1Eh+P9yoXyOp1RZ2pa1XnA/NKGBUQ0ZKJf9cQphEUtJJJ7UnITC0z8V70l4hVZSriBJlmpRH+myO8+o42ZRFIs1r5PHS716fh3VCzxxMdevo7iOppNs+9O0ftve8931+jpdfftn+9NP/kWSQGezQCr6XZFjP1XdSXXotG+JSYZ6JTIpEl1vxJSrCWO/IV1b1T6LUUzv0/JPV9VVDTKShkjDcbi/sv3rFfo2xaSSP/LhEgRQt7NwkVp9lXEbyJ8QwKId8jRBxpL0+ISm1l0l509hHsd1xbROBpFc0pI3jx2PMs0U7/aDkhmP7D7qt41AfdYpUny4hCHfu3Gm3eHbyek8qwMhrGVJfZxT5qZVL+7n6SArTsvZx7qWIUidDkkarapNVVnn+Y79fhexiv/zODw7ZRz74pI0Nokzc1PEodPtJDGLsFqVYHRy3bMcIC84AKiLsinmua1LSRUbWviVfzzMkWNT4WlwkwYCvEoROmCeByJTKVxaFRfabJRIyqjyo6HmsBOkkwkhrdkF2yfy87mQZexxzppl4NNPIghNa1FnimIIs7/Qco7WqvMGzjWwet6xMg+oosRp0qzun+xLCMayncYx97rYb3qavNAJpBNIIpBF4wBFICaQH3AHp5dMIpBFIIxAjkBJI6VhII/DgI3A/CKRpwIhJMvpnZlBlyF+ef6gLPJHKZ3THiJNJs2SaCnQQuDI1NYWd0ajb54hQkZLCAR4s7AZQJqmm0YXXLzpIsnPnmL2OamAD8DkLoLFr5wh2cvN24/o16m002zD1aYZ3HiDbuN2uXb9l169fx5IkEDl51BgisEQk6Ry6nuowyT7lzp073obSagGC6A5Z9M020rfDbly7zt+m7On3PG2ju8doA4TBmdfsDsqmDYCld7zjKa63025Pz9ntmTlbXik4eaR7lqpKhIbuT/eq96W8WlpctBJgSg/XVkzaZXUG6CCARQqMNtQiedq7AqihuLUBQgn/Ebi2BhqWcQsjMl65jzyZ2I5zCoziv6tYeTVnsWxZnLFFMseXZqeoGbAIsCLCRQfebYkloq4FAGry9nXsn2bswKEjEA2oVZyy2K6ZCuP1rQgkJyt0DeqLtLQNOIHUN7obIA0kVwndwj4T3xcpXlQaQQ414DqJLEm1fUI7I9iuuj81xlEFRYKKosuucHbydqjNANGhmjdStQjU9qxuMVVv8aqDrg2YZ3xPYL1AOoFuWbcDQpXgheubbWw3lnyPPGHrgIoqf57h+lJ4vf7cV60JtVQJwvLG869YdmHFTrz3G+z4//Ajtqi2YYdVknANcYVHFaDyhS88Y9V5CorLSrAJ4EhtB2SVmgwM3QmkKD0LIN9WjSfdWqhutO2VgIAiGeIrkg+ONzs6KyVMAjY3KFlkdSjwG64LpVIAadtE6GADVLk+aedeecXOnT9v7djbnXj/u2xgD6RsZ1dQ9tGxDoR6HSVAXOZmN53YQhxWL6DwuXDV2gDneqSw4v6kUCoD/FYT8LwVMNBrFcnQkDEhwFIqkZLUNagHZZPExHDViQPqypIfGLTeEw9ZqY9C66OD9AnZ7dSOunXrEjXVLnmtHFlNSoHUssFYbKbezq7jtv/EOy0/PGoZwL1W1qjlV162LErILsgKEMygqJDiSbRslMclwdwCWwPQF8G+OCeioiIe5xn9yvJ39ZH6MFh4xc9FAqlRPeE2hCLhONzrKKnPGizLItkh4kZ9pPiLQJLq6cNnLr3tG0oHmf8O4HNh9ZGsEl15orHCGEXUQG2jZuwHycanxXni18F7eWp+dbK2dPNeF1O/HyXBQHcr3zNYmDbbUG8ray92dgNtrPGdWI5C0opizZIkoBOoFhXA70aVvmZQrkM+NmOLWcUH8sKF2/bSS7MGn4zKsRsAmBpKXcM2s1q1r5y+aOdvU1tNikepA0QGi1ZJiA63eRPQnxDkrgrjKxC0gaR1NWNCENWIc5xDCm5dtZj8sJ1c3LIUTMj1ZAmtW9+5XV6Yn04aJZaAb0YgLQukT8ahj52k9o5aHBVF4VwJgaG530BuiUCKZE5c4/x7MqakoNB6rcSHLmzHHoWU/ZV/8WtB4ipyFMXgP/74T9sff+o/eJJFhWQEJ01pt4gUWcmGdmwlEUQFjCdAsG5qnGofXONYL40m9WhCptTrJ8XaUAmBFAkM2YmKLHFihPEU31c8s7KMTVRQW6RTIFg0PzQ31MZliIXx3fvYw7/RfuynP+7RUjZDlXp7v/6r/9w++yefJjlhytWHsoRVn6g+kOxu1f7tBJJb7yUEUpzj4vQ8ziL7E1JMe1ELe34kkGIyyXaCOa4fsZ98fdceypdq6mj+RfGi2xgmBEgjeR1VmvpsICbCGFO9rKiI2n7dxjXszQgknUeEdhN78Eh/vx3EkriJzbqT8aJnFRG8ikdXV5ct8BzWS00zWdFOY0O7BlmkZAURLSvYxzVLycQ9FYm7PrOEjbDUPiIvFTNZ8Ir4z/L8soz6FSGt7UJk9OFv2m3vfuwAKtUKzyrUDOwj5WCo37iYVfIku+iriSQSEh5khSp1smpDNmtdJKmkurLiCqNiAas6Eaqy3kuseUVSq39Wee5TnSPtNVIbye5OhJSIJ1lJ6n0pbVtbUBTzeSU7yd5OSm2R0fpMCXVwibp6Uimtk0SyBnmkvyu2oSYTBJLcHv1pTck8PPswPl2eXN9jNMZr9szNYK+XvtIIpBFII5BG4MFGICWQHmz806unEUgjkEagHoGUQEoHQxqBBx+B+0EgRfd22YYIdBJoIDBG2cACfgQuKONT9ZD0EpkjgEn1kkQMudqGf2yfOnPGegEtxsb3ABpe8GOPHDni5NOt29fcumt8DOAQO7oqNjR50MyevkHbNXGMrOMmu37jBt77KzaA5Z2urX/I9/b2OvFyEms6XVM/i6AQALJ3717OPQ1wSX0kqQtWqjaFbd7s/Jx96MPfat2A5/Moe26hdpJKSRm4T7zjHTY8vpu6KWaL+Offnpr22k86t64lUuj06dP20EMP+c8iqgTwN5P1rexXvafr9vX1+T0KXDmI2mmgp9cuXb3ssduze2+iGDL/vJRNg4MDXjtI9jKzSS0pXXOZ2kcbWHjVqoB9EEcrc6iQFmaxP5PVGWCHg5Eh+9zrUBBrETHnzp6CgGul/sUugB/lwW/ZcN1rlAbAbgs0rB/j4CXAeRO2YdQk2T1x3Eb3HPJi3lRbcHsyB//ECXCosEhlGzshw1dSLsiBFk+0FpAuFZAaSttLgFMlFGhnTr5sK9yrFEBq6Qb1FlpA8WoAxQLh3+r15xFIrtKJ9Z1QwIhAaseG79DRRyAR92PfBijqdwloCPh04bnnLQMpWIUYnXz5lM2/fNqGJ/bZ9/wvP2lFrA9rze1WUloyfaW2rkMgvYgCaQN7vlbaHQUOqncS6pyIQNjSUAlQ2nrFHPE3xr4ObktupPYlQoWopnAyQtZYCYEUgWZXNiWgdlBcBHJC4GuGjmjh/ovzCzZ5+RpZ1aj4Roesf+eoZTuD2k5/d8BTYBj30wZR1An4X3n9mi2fPm9tC8vWzXlyuidARSnlZAMnYF83L5BU5EQrDVbfybKrxMBYI86bAIKyzFJti02+VA+mIvsgapx1HTxitdERK+/oswy1ycqonmZmbtnVS6/Rfgq1U3vHCTsIpFw768Khp2380CPW3jNkWWWmQxwtQ4y1U/erE3BbdVDUQSJG4mu7IkD3qbZH4LgxU387ABzB8UgyNKriPPs9USBFAslBcifSArMZ+g9Q2olXZc2LGwCgdvA8KCIEbla0DkCSf/ClM2857r+WP3ZiFeq1WxRHzUd5ObpVHeQi8182i72MA6mNMvR9HuazEza3A+C6A+u6UQqbdDMsZF/X15XlO3VUuppY37ATpb5Rb3/elYk5iPBWbBdF8MiKSsBuFXVCV3s/46PdJmeLdubcbXvuhSW3k8xBWmXykIctPXb+5rRdxPJpVhyghhR2nLIaqzCG3IpO8ZT9nYPhIlQCPe4crUiZBsJVx6nmmcgkj78s2eoeoiGCjUSMQPS4FjaOlfr4ieuI+k/9y4Ubx4kTVt7vSf2eBgWS5sbiKlaMHvtQa0rLyJYaKdQfqrdHvIhqHvlYSYhiV1poHQ3XiSRnuO8wb7shYVcA0HsH+t129oknn7KPfvSjNs6+tEISwi/94ifsM5As2rMlsfDaL8wXV+IkKkIfr0lygt+PVDBSFQK466XPaA0XcadxpN91vjb6PBKSOk7JEfVzaa4lySeu0IWMESnTLDUQe7ZICL02vJ6frrn1WW8DY7CtrQMXOghqap79N//9R+3D3/XdbDgMuIQV/MN/+2/s//o//qXNQiA1UcOnDOGgzxYhN7SfKqshWs05EUPUdN/xFUmYGPc6SUO7NY4bFUhxzjYSOVvHJ/2WrMN1oixRXmks+JqRKB61KGwnuH098Bhu1b1SDBrVRo1EW2h7GANbJHe8s0QZxt6T1UQgWebogQkbpcaR6u4pGUUqrx7W4QrPFf08p63qWY8IFdif9VyzvoFlHPWlVM8un+vm74llqUg9EmlamAwdspLkWJHgZRIHlFiQQYW+oSQDWUwq6YJHl6NDZu97tN+ePjKEcjxnHcMkBgxSq2gQ8ohEnM22fsvkuiCQUCfW3J9VRc1o9wr/XyaxB6JIzxRKjiExQvNIiqIqz2CuhEdx5gopyJ8S7Szzpfjo+VX5LqotlWEclckEWYJcdEtJpNNSJsnqroz6qEpyzwZ77xpfxQLjG3m1EmMqPJOsRSs7t77THA7qVe0JIrO27AulUt20L91ILey+lv0q/UwagTQCaQTe7gikBNLbHdH0fGkE0gikEfgaI5ASSF9j4NKPpRF4GyNwPwikKdVpAeQRqOJWYImtS/TcF5CiV1aZunwvK/ufl4iXqLZoATm4CSCfo+i1AK6p6VkHR4aHURsAaE6hElqYm7Xeng67dPG8jY3s4B/vqoHUC2lxzApY8NwQgUQNFhV0Vnv0D3URNQKuRFpJjSSgcglwXOTVGGD/i6++RqHtjI1jb3fj/CUrAzwsUoPnPe//Brz72+zixbMQMioujpUP4MvhExAkZDdnWtqtiKrh/OuXII66qaE06gDlzNyC2/WdOHHCbf1EWB06BKHCvYrcunjxoquQ9u/dbedQa8xTa2J4sJ/aSqMUMZ93MF3Hy+rkxs2gqBKwNTEx4bWcRIqdO3fO70tWgGvUC7ly7ZwrAJDrOHlUhqiocZ8C+4ReKA5SZeneBYZlUcBcoh3DQ32cu4s+wZLsTdRHcei9FYEkEFCWb+vYTPXu2GMHjj5m7VgHOjOYKMxkWbZelZWSgD+aCgkhoFy0TEZKB7dwCwSSf0xuS/xek0UNAMsNYnrl0nlb5t5CnRIRDFgg0ndeL2WbpVLjlLkXgdT4900hnFxURIckKVkQ7t17J+zgkYcBpAFkW9uDEkANJJ7nUCDV6KtNSMXChct28VOftY6+HvuGH/0bdug7vtUWNjgfcRU5pkFRgyR88c8+axtLsxBIZRQyUj1wPrfKS6yG6qB1VK8krAbvv1ntLJ3elQ5JNn8UWAUbNE3CQPo5OJn87PetcybApWy9Mpuqs+KoGRgc5IGAPsZJ03JSA0X1kkgP5zfPQm8Vwae8b1RAGUDAPsZg+fIVK569bC2zC9atfpF1k8BBWfWpsLni4LKPAJ5pLcjr2pxn1QkkQDdpWnws6N7VbggBEU8AdBWA6dzO3da0a7etQCA1D/e5kmIRm70bV05RB+wW4yL4kzVtQlJ0DNrBR95vY3uPQcB2WfNSwcqnT9oqdb96Ue11cN6yCCSN3W22dHFsROVQBN4jyOshTAiAoMZIlEdSDkSyzu8ggLI+ynVMonJqVLG4AikhHXx8CQxOCCRZ12nN0aRQ7Re3J6S9onfaqe3zjV94oXEYvy0/D/T3er2qYJFFZr9qhiQMm7qlPddkXaxlIo1kYdeJDaPIpDbIgk5+76GNXS0160Jl2Nlew8quZv291ELCuq6np5UvapxQO6WtvdOVCOvMlXWQ3k3qpbRmcnbqtfMQ6yQMzEgZR79bJ0Bxn82vrts1bOquTALSAjKXGKM1QF7ZZ6rGm2IkhYpGpr+kPPApEGwAkWT6WiOwVgSrk0wafZqHmq+SC6pf+ZAIpNhHsa/r3+vKmdCvbyCRVLOtYWxo/DcSSFE5FAlct4BMiEStPUsA21qLov2h1vtIHEQb0sbxJw4lEkhBuRPGXFQIRRKpsQ2aU6oNKMKjF1WH7F61nyixoQOlySsvv4Sy75YriNxqjnkv+8Qwb7eGmYhpXcsVQKrXBODOZur7ld7XueZRXUphqz0/D3lUhLgSAVSvLRU4oHq8XZiazCknrFQvztVRIk+DlaPGp9twck0n2ZIaf24Rqzp+1DFq4uf3ftO32E/93D90NWu2o9M2IYt+6ROfsM9/9jOokJd8/yhCfrg9ZFIfUfFzK7pY24iREmsOqZ2RJI4EkpNheq7huyuQUN5qXYmkWiPh3HifGpWNNZDicZGgigRStK2TMupeCkmNb+9jSBIf9glJWCeeku6qr2UJgeSq4WRtCocwdpys5gwQLH3sXwf37WWeU1MO4qiN57M89yayVWvQAMTSIs9EUiHVpDSFBFLdwhXq/WU4voCCcI0+K/FcJrKojWQVVwxrrxDZpFp4rCMFnqGkGGvl2UZ5EBVi17KJhR6f62W9OT5q9p4n+uzEsVHrHICA3t1nbcNdluW5jwHFlOmgryAta1IhMziLi1hfliCjGElSsza3Md5QlaneEe1Z47tiU5FVLmNxnX6vYEdXg7xWHEuqvybVFOqlVdS4XjOMMaXzLS4skWyjdBMpcNm3UECuUF+pRDbRJr9vkBghK1bVGRRZ5UQea4tiv6b3YLFERDU+awUyyeylyfBMnL7SCKQRSCOQRuDBRiAlkB5s/NOrpxFII5BGoB6BlEBKB0MagQcfgftBIC3IpkPoYoL+C9SIwFLIPqYINmBzhX+ESwXThnJIth/6B3srQKTIhBYAyIrSN3lP1if6h7oUJk4sCCTjPLMomRYBLGQnd+TwQQdg+siizlJgWdnncwD6Khita68Basi3vo9MWQFA165dg0Ca8OzT61evOaEjS7vJqdty7bfjh4/a/M1J6nlgJYeyYceucZuiVsLN65exLcN2DzInh/fa6NhO23PkqLUCsFTXmuwVFA0iufbu3eU++gJVpLgS4XP2AhZgKLGOHTnk5IjAsdcB2kUq7dmzx27evOmZsK2gcvk2gBqyposAGAcPHnTQ4TwWYp4dDSih2lJ7aO8qYMfpU2dtP2SYFE9F1C2vQ6x0U6jaqAGzNHPHSpAsm1xDahIHulQ/AtBjFXJNNns1MoVv37xu/djP6LUJgRDomnsojBJwSd8iWHq3xZOKUNcAiUD0UAc0Yy9z7OGnrZ2aCa3UgZJbi6tCZFVGxm6zbIkIhtfTAXCWrsGzzn3MhCGkMiLKGN7gPzmOd9CFbPHrVy7b1depebO65KoN5dQ3qx6LrNG+HgJJJIxsamTHpnoHZBrv3X/Ajh57hLZRa0EgkIA6AZS0/eyLL1kBm8J1lGqb12/bpU/9iWUAW3sfPmLf/5M/ZpUdg1bOA1i6mgpQjJpdL33pc1YtTEEgFSFXyGZGOpFpwi5MxzRjdXMPAinYGN0N9G0HrJ1zIE6NvRc+t0US+VzczkIlhJIA9GbAexEGGaRhJcZ6CUBW2eZ5QLGM7Mz4WbWSKgIKQaz9falyGLctFExvxk5y8dRpa5qat2EVrAfgdQIzsd2ToGpDmdi6FylC+JzqcLVybQHpKrReErinGkz6uwInu0IfV14sC3syrIT6KeZOParVsSFrgkDaALQsFhZs9vZlVIJnuQ/GvCycAFNzPSN25MlvsfGdRyCqqPdCzbKVV16y9YsXrI8s+TztL3KvURV0r5U5gq4C3OP4byQH6kqQRCVSB20TuzB9TLF3YlI9KQIoAW7jeeq2ZokCJhJIOj6rYwVQE5MWee0BatdUQ41x2Ds0YE//+8+/7RtKDwoiqfqamQ8C5F2tQB9o3awCimqcaU5qPe9B+dNLTao8YyPPHzqZHB10Nu501tUBgdAGodQOGI113WBfHk4V+yqI/S7Ii2pl0+bnAO+pb5SjntHVK7fspRdIGiBmlK6xPMrSakuHLW202mksFa9OYUsF39cizzwRRbI41DjhmurDdRFQtDfDmpwwbcEOUKQKa0QYfRADIpIS0sJniYgyiEv0ch7LFpcihXPH5IZ6Pyekq/dN/edI24auiNPMr5mA++H9rfno7zf83ckGrWDsPVI3SAEZrctiY2WzePfcD2t1JJDqA8H3y2B56u2PlnlOTAYFU7PIYQ4QcaS9uYX9UYpcB7ohQUSEiEwQUVPT/EtI6KSMT534CDEK81l7bAuAfTYX9lX9rQcVqvbDFazKqrIW83p2rHUi/GO76nNCchH1ZbB8jLZwUt/679qlaUs7pJSILb93xqET2YkqSrapFZJZBqiXph2hA8vNRx9/yp5+57t9H/7yV75IDa0X3Lq1wh4vcsoJUiUjiBjx+0lqGfkYE9koAVOwSHWyKqlppD3Kia5EkaZ4iTjK5VHYiJh2hVSou9NIIkeCuZFA8rUhOa6RQNL7dQIpaY8rRjm2YQg3EJCqpbhVgycZkWEOu/oojJnGNsVxo/dUF6xF8wGy8MjBQzaI0kfrfDeWu10o1UR2q8ZPTPyZX0ARTBxK9G2BPU4v2cWJYxUpVKZfyqgU1/jeAmmscbS6tOxqbFm/yYZzjb11FWV3BhKowvjYpLZdK7W4vJ0kxLRCJPUx5R/fn7VveGS3HZ3o4tmpy7rHqI2kAmyQSPLE3RCJxF5do7aj1t0mLHWb27pRozFeyFwosy6IxNFzocZgkWSeCs9eIpk3IZUqEIlKsFGtSk94IM4KV4H9TbWSagwEJ7x5FlnF+m6F5IoKpFNtPYuVHSosEo9UE6nKHPbrMK+knpUoSgS8nnf0TKPVwtNdnKAPi76ebU/NhDGdvtIIpBFII5BG4MFGICWQHmz806unEUgjkEagHoGUQEoHQxqBBx+B+0EgzUL8xGzaxjt0AEbgj/DgJKM3HBf+UV3/mQ+55Y3b4KhYNOfjZ/Bh/kEvMEYgTovNQeicweauG+BLBIwynYNVnSzaQl0WgbQ6TxkQTP/YjyCosl6lFBIoILsSWZXos6K0iti/DUNE5fg3PFgoWbFlywKMnr90wYuBtwCoXj57jhpGvWT+92CNddiLdCuz9fSZcza8Y8jGR7Au47N3sLST7dzhw4e9LtQidipSO4nsEZh27QbEjWz6IISkJPJ7AKBXxrcse1Tj6ODBwzYPUXYNsilm+goAE6ijbNlzZ87bxP79xKGTDNglO3/5PKomahNQ02Vx8paVqA1To3aQLOyaAdMFTCo2LQAtx48f9doDVy5foP0oxzyjNsne/RoIpKCzUP0ZYteCegFLmYnDj1r/6Jh19KAeEKjrtICAL8A5ABXBWHIFEsAkImFdqhaAJ4ErCQfp/eQFu0FIVe9IgFkBZdgiKrQrF895IXQRSAJ8sxBiAtvf7LWltrn3EcoednAVEkcqGfVjT9+QHTp43AZ2jFoOIErwjqy05MN3lgz9AgVZqvOLlsHycPKZZ21tZtZWaM9f+x//gQ1/17fZAhRXC5nw4GFuj/TV5z5L303STmpmaVzqmhtkXesuUM5sukKdzGAaAAAgAElEQVSCV139oPf0xvZM8XgPAUL0Oi51C7S7CUC3j5K6RYCjstSTEAkUdfAzOZVAe73UV4pDJVHEqOekmBDgppcIoRaQU1nYZTWeaGDr4oItfPErEGk30YqYDbQD5jG31iBpVJPEi4o74xgsmNRCVzJwHgfNadsyBKmUFkCHuiMHZTdFHGKJpux1R3EhE2qdFHJnXFUnsL7EyigD2VEuUXdp5oZdu3DK1ksLgOEiWXLWNbrPDj32ARsbnbB8BWDx1h0rvvSiNd2+aX1r2FYxV0q0X+SOxlHjK65bkUCK9Ui2H+O9I/JTdXO4t3pGf2LLJSBT7/s1FO8G1Hc7geTn0sLo5FOibiH2smHT+b3/ZKWov1GnaAgrv4d/+9/fe0B/He92QwqJtJOq0NWKbuXEl9Q+9LvWMI0cCR67O6hx1EF9EuD6FgiBDtZK4FzrYMJ2tcuuCiIpv8F3yCTqbLHMAeTnsR1cAEhmrSbsYM9k9rv4DTUpCkvGQCsM0jrrwTnG1JXpss0wBFo7ID0gE4ROb2rdklKOudKsNZy2yMFKaroW7St8D5pEAHyXObr2i7GMHZr6mgGvrvD1RvZWHLO5GUgCqcGiHVwIYxgb20kkF9M5ifRGAikSRI2fc1Q7+UwjgRTfizZkmgdVVBnaDzVetK/pJWJFr0isxHYlLm71HteMDbZ14fjNpBZUeA+sHVJ/AeDf7dq4b5EBGp9e3yjZL30fZd5FAipYLgb1T1Tn6Hx+finoeF9ETzMA++DQiD0FYfPt3/7tKDxW7ZlnnoEYfN4WFufZd1ddFesWiVzT2yS+z+cOfSKShLkuFbPv6xyn9onIEmFXxRpNBJIIn3rcpJgRQZ6ooFSrphUSJ6MafMSuswvbQ84fbei0f6jbyiIPknkm1a+ImRDbLQLJ20UD1ZY4X70+EQeJSPfRITIsWVtl7dYKgVZClRkJpMZ1IRJjfq4GBZLHMSGQ9N2J6KT/PFY6PiH/ZP/pRFCy39X3toSY1xy9WzEZzt1oWddIIMXPewxl+0iSTwd9+Sj15lqUnMF523n2EhmotnR2Yk3L2JS1aaWK3aJURtQqXOc5zdvOmFokiaeJ9b0ImSNhn+w2F3gOkiWcakE2o0hboXZk2WuttUKyqPYTiwX3XF2jFhD9UFTSCGOhg2u3VArWzR403m726H6zhw712vGjYza8q8s6BjutBXXsOnuX6i8pXUV938qenWlDpdSqWkktPGtoXw8EoO65wp5T5nmiRruV7FBcwipX5JM/QDazr1S9JpJuIMtapFqXUohrO1I+QIVkmBKE0cpymTqUqCIhxKU2WuZzrkCi/Wv60r4mMlYJMyLgfF0K4yz2g8b7uZRAqq9h6Q9pBNIIpBF4kBFICaQHGf302mkE0gikEWiIQEogpcMhjcCDj8D9IJCWlNTtmcTB4kUvgUrxPWXrril7PQGxItbvfvz69zpZ5OWyQJ4Acukf3gGUCcBfLEY9PT3p9YVUF0lKmk7qHZTJRhZI7fVbHADaKmQv8E31EwRQSOEkYkDtaM+JtAhtdosgAPwapFEvtWtU50gAQGtXm81AxPRTa+XUiy/YnWvX7dix45Ynq7mlux+lDZnGlQ27je1eL3ZtgwDagpQmIZBUs0k2dCKtrqOWEuimukwzMzP+3qEjh1H/9Nor2Oft2LGDawy43Z1IreGRIRsdH7fzKCVWyNbVfSkW65zjGMqnHCjs6xcu2dDAoO0gBquri3b6wmkbHUXxA7A2P3XDKiiQ1rFN2wDIgpJz8FEZr7v37LVDx0RsoZrBmq+AeknqhmaBrA2Fnd84ShOwMBbvSY5V38lQSwSSMnY3M10A3FhVDe+2vZBs3RB2OQDAANqob5qoPQEIA5jaT1HsmYVp+gHLGmyP1Mft7R11oLoDckAgdUmqJY0FgcTcUw712iwkmdRIIpEygMlZyIDsXXWD7r6DtyKQHAZ0bzW+Yce15moGhSNr3V0DtmvnfhsZ32dtAGeSRq0BZJ166WW3NaxBDGWnJu3WZ/7UcguLNjc5a3vf+2770M//hBUHh1HYAGQpG3th1b7y/GdseX2S+yhYTnWbyFzGDAxwS4SBQO1IYmxZ2CUQpbctKhsc6HPEMbRZ3Mo6rOdmZIeSW9fxKq0uQlSKHi+O3vCZSCCFekmJFZUARJEVfEaglhRGPpelkPBsexWcF7C34SqqZrKw11+/bOsvvWY9gHA5SIIcc3id+mSbnoUfsq5rUjj5LYZFQspCSSc0u6v0m0hiHdOEhZkXHVcGOI1YbwFI542MyDZUhkVAxhWsizIPH7X1wV7rGOhj/FB7aWHSbl48ZatztyGtGJEteRs7dML2PvReG+zdZa2rqKcuUc/plRetHcvIbj6zvkbNHUgRVwclY6cRTI32mw76soZ4yBtA3qgUiARSHHGRKPJ1KCGQomIvgtCRSIogvA50AoF4h2MT0l0kDvNG9Ye8HawF1Gq3bFcn1ny77cCv//Ybp+rX+c6ekX4y6YkN6433nZBPri9VnkaRMutFSsj+q4N1uxvlZCuEjGqT5UQkZKk/4+1WvbZNVyXlIPVEzIg8WKHOnF5MWa4RytP0drdid4ftGfdXYi04dekmpCLTDcB4AxJ2U7V1AIilxMypSIpIHYHBnLMGwKt2bYjocmKr4mSEwFql9sviTjZRUWEiQFwjL0wX2qQhKUu7hFR1Qj3hhBpJoy3ntkDGvtnLz61rNKiPwtgJ+2Ls86hA0nu+19Xr2KCWQAWhdcYJnEhGJnaIcY+L59siIkOjWwC79V42UcFt1VML64vGUY4+00s1W3SsLF+197S3STUZFGf6Cm2KBE24Y6lnvdaRCll5BAOxJNJG9nEDEEi/9f/8v15bydWAHP+rv/LL9tk/Yf1bmHfljyucElJVcPqGxpPWKOaZk83Mg2jXp+cBJ4f40nEiEMWp+TwT6ZRYCmZUa49+VltETuSxSMxRb0fK0gJEgBQ0FfZ4XdfHB/GNzypubaYaN3xW14r36HOc5jQSSFoDI2Hl958QSFrNRSBJgRMUSMFizwnxhMDX+cJzUbCci9cL4yOpTZTEPlgshv6Ka4qrx5hfkUDyvm8Yq07YO4EUnsN0XKNVXXg2CteKJHXo1bBHNOk5iuejA9iEjo2MkrhBDUmedzTfu0hW8Tp59HGscykib5l6jIwYy0MOFVn351D26HFiZXkO4hhFGvcrxQ4egrZYqKAixAiVfbTWxBhQbSsRpkX2Q2vjGQ0yd0M1qTTuwzNJqBHImJWaWv2P0Gn/MNZ2e5rt6L5ebPZ6aGsbtdVQTLKObGrcsVfnOvrwSMZGtwWlEuqkDdYVpQqoBpIrqRiXIpAqJOAUqc9Uxa5OMVsTCeZ7XFDlansQKakvredT7PErqI2WFlcZy9S9glBSPaRV1rUS6rfKOuOHAzWe9Lzplqy+B4oY5flTz5uusgukkpNuXO/8TGphF8di+j2NQBqBNAIPMgIpgfQgo59eO41AGoE0Ag0RSAmkdDikEXjwEbgfBNJiKEEhuKMBXAu1dwIKsgW6OQgioCjJ9O0gi12qFAHWIpDAIf0ViCTIBYGmABcCdaambnmdo0OHjkDaUACcLGrVbIkAa8z2jWBsKEAert0swFpZ6jo3XwJCO7BDKnLxJjLm1yB2Osm3XUdNBQTpWbJNSKDWUVI89/k/tcLykr3v/R+wrr4BWyZLtxliJKhkguWayjTo9wpguNrb0a06EAbBU/CM7xWyr6UwGt+500EqHXP16lVqTwzYGJZnc/OrdvnqFX7v4bM9WN1dtP2ojARClQHApGbaifqiG1uZKxev+DlC3aQZm1mctlEUULa2bDO3sMhbmMGWpUSWvpQ9AvqkQmq2I0ePWj91n65dvmTXbwD8YxkjQsr7TlZP+nbPIRrgU8Wx0b7OSQyUM1IYCRArY0GWAejfIOv32COPe52NTgD/UDgaCxlOfuXyTa9zsHP3uF2jrauAOCIC1Xeqw6HzrHC/ItZ6kTDcujPr9TdGR4ZtHtWPCKRe6r/M8fO5s6ddbdUuEskHzpaSpNHS7s0JpASAk30RNx9t2vJY9qjuTgGCpKun34Z2jNnu/RM2uANrJo595cVXsAlctPXCihNIl//wj2yM92e4t2mA2x/+jU/awJPvQJXV5hY/K7OL9tXn/9RWapMMFDKwBSQq430Diz8ndRT1YA+mVx0cTu4nVA4LIJ//PekE9ZfUFyKQaoB9dZBbtjgikBKAUZnl0vvc9UpAcN2zPitSp0l2VsRfI0GqsHWBnSI1lFkvMFmgryt2qHEjQO3KHZv+8vM2slq2bmn5srIApC84l/qsRtq3MswFYroFl6vdmOeqK8WkqQK0VQFgdT8B8EfhwO9VFAEbKiIPgwgk6/Zia4yr6TXIQzLSux87bjbUaztGh7kW83V52m5fPWeLt14ndih+UNpNPPJOrCbfSS2PHZadxZ6I+maVk69YV2EJC76Kz2sQZlc4ed0n1VdxsiGQrbLF0hqh+jph/Ibsdn0XEeckSgL6RhA/EgGx1pGTYVJzJGD+dgIp/B4ICyfXE6IqElqtAuqlxFQ/y6YQa6eKlA8DqCAPHLCJX/yNe87Wr+fNg7tHXL2pdotcr4hQFxJK37jdm7NfgQwSKdRJf7SxfkoJGABtgHTW6jUSAvSS41wb/ai+Z8nz+SBcvcUVI8DG1MURQC/CcYXP3SnQF22B9Bf4r/uWpek66hMfg8keI6De1UNYQbrSSIDzBgojgGmZRPkUEXGkpALNDEkhxIUlc8KJB+9TkQT0ZYLEixyVWtIJ04Q4bSSMNAedOPfhEOaZ+tt/b6hXdrcid0udVq97kxC+jWPH9ymto8wtjT0pF3StuDL4dTVvXYXVoGgSyZIs3HW1WiSlEnI4kjQas7JLrXL+QHCEMVpXNhGzqNr1Gi7swfqb9mHNCa3TXu+I+PtnVfOQv6t2YQvqoP6BYfvY3//79oHv+A6PrTp95tZN+6//zo9gZbfkc1s2eSJwpJLyNUy1+hROkUTcpM4fbR9FNkl96yQVa38JokvjISuLS9+Ag0InEmYKWCvtWC1CFqn2H3ZpIlVcbSxLvkRdpb1YlmXah5tZL0qMcz+P1Ms8C2zVQAqf3SLqthRPTsgkBJL+7mohBnhJJBv/k1Wbqyw9cWYruUX1jBQ/jyNEXCNxXWRPWSfx414Eks4fCaRIYrmOMyErtX5IvR3J70giaSbGY7S+hleSpBMJLtmq8tWP5duTDz/qf1fcR9h3SxC3IgRVa1Dq6m5IJZG5JRI6tHdJO1phzy6g4CmxD1dgh/MMLRFMNT1PMSWXS4wlEgTW6LuCrAxRl0rRukF/ZHm/GQVgFUJTtRyLqMOkUJZiWnNBMfJEFMZCm9SDXLuDc47DDx3eY3ZwD+v9vj5qU/ZZ93AHCT7Uy0MhnulAgSQlUqeIJJITUG9pYSiXUAypvhFkkqTTZdnZoZbzqNAnRMLnn0gjF+MSMtWvlD3yBmNpeQmibHaZ7yWeXzZQRldZJ3n2k9WqnmtlX5fU/ZOGS8+hFZGUfG1IKa8EDe1zIjOTZ48Ls5wgfaURSCOQRiCNwAOPQEogPfAuSBuQRiCNQBqBEIGUQEpHQhqBBx+B+0EgLSgxWBijg3aAaSp8DVCQUYHzOmARwNnGV7R8EllUB2OdyHBpC6Cu/vUuOxDqCwA8vfLqVyi+nkeJ8xh2OblE0cSHXWURzhyz+x0aFCitJulbwi0oy1bWNTmAniY1mhdwhoMjrXwJ6C4AIOZQwOjPG/jwP/sf/4Ds7Iy95/3fhPII1VMN8BIQSLZLqt8kILXF7bqUda/6TaF2gWo9FRJgStnYAsPc6kdkBdctAlS5TVRCtBUAThyUog0lLOikslLIdOzk5LSDXaOQRoXVktd00u8Cprogq7o6mm1p4ZrNTV2hzg6qjOVFgGeII/qmOaNs8BZqQbzTA/XcV7+Irdoy5JEAJwFwsnpyePwum627OuueWfchsAKVHXCTSRQ330Im+yhqp/G9EyQBD0DIkfcPUSWbqctXb3nB7QEsAy9BkvX397pNn0C7Psim6dk5J9wOAJALK790+brHZBzLvwsXLvj9Tuzd59+/+tUv2w7ufeXmFWuCEFBNCwGlIgNUG8nHg7LUI0Cv1ka7NrcFC9ZjesnK0OtLJBZy/jeH7jWmGC+deTtw9Jjt5Z5OfuUcpBAFtcvEEGumS//uD6yPLOumQs3OT96xI9/9zfadH/9pW6cOUpVaDFWytL/4zKe53hKdQZ0Et9nSj0BVGvtSFzSAz3FeRFVSIDW2lBHhvkRkaIwHq7s6qH1Xp4V5saWeSABozYmkPzc4QOcQMK8aGKqJ5IoOTcDEPksEktQlzQymZgG2xLptbtFWn3nBWu7MWQ8kQjP1ipqaAT4hkLyGRJX2VpgnZGRLeaR6JUBmZGcDzpKtniGTvVrNMpaxpeLzypsvQwSu8aU+c9Uc8S+QmV6gttbkZpudh1yYJmA7jk3Y8Pig7RzqRonXZkurU1ZenrHrJ1+AuEJ9MDxuE8ffYeMHnrD+1n7L3JiyKWqftExesy7mRhNoX7PHk/WJAVFmzLjSSaSbFiNYucp62bPIFRsH/bh3H+eEJS9rQmXG6++yuQIs3eQPjUBwtOuLfRUB3MY1qg78RvKFPhG5ht7HGQEnNYhFi9Ym5q/asSKVJvXW+iZ226P/07/Y1ttf/6/vevJRB9YFlkq54SA091wh1V4guwPxek+JALzfCcmrOjJ5bKpEHK2rSL2ava0poipyuVDfSsB5jjEg4l0WWG7XBtAsGqEJdahUQ75uJ+tiIKbCPM0mC70TRE6+xtFNXERmJKTQ1uW3/l4H3TXOEwVLuFAA0zUlomWY0+kJQRTP5Z/XQTo2NDBkTvjv8Ryin7aI7HBYVCQFdWzjOJFla1SluDoIoFvAdZGYqp6NlFXqd1eTEHORKEENyJiFEJHyI9YAcpIiUblEomqL5IwEX7ybsB83fjWOzThuw/dIOgQ1jvpLL/0ciREnmZjTfVi17tq92/67H/1RO3HimDX1dNn5F56zn/mpn2Zdn/MxUmF8ad8rso9pP9T9K+7B4i0od7QHak7m2G9lgeZJFyK0ZHVL2EUYFVHf5pWMonqHSRzX+ZyTDglBEy3LdM5Yv6hRSRj320i2qC26v9hHapfuU+2MRFtUH26fbSJSXN3CWiGiQeSVxpHzr6r3o7hpTPOVR9Gje+smEUbnVuxmZ6ZsZW4Kgo39mziFvSkQVnXCUDaWsgx2JR7PKZBlPgeYC91YxirGshwtQ7Loc6pLpXtwm0LVHlJtxKioVP0m+lYJBkovaIX4eNfxh2ygq8efnYZ2jjkx+/4PfDPWhAP24lee4/li0pap/adkjhqkr49L/qc1o8r9FdgbRKKp3eq/SjKWy27nRt/oXjSmxINqKkmR4w9a+ois7JSQorEq6o1Waewnij71u/SGjBbWRBJkIJFkmUlJPDtxeMSO7+u2QztWIb3y1j6OggrVNxuECrJ5EoOIHRginsu6bH2FRAMSHFYXSAKhQUqgULtKxLHCeisLOq/9pppI3KdqeJV5JtNzU2GlbEvzJZufL/LFXIVEKpWx3RNZBnm27utBqIVU4aFHj8BSNle4vmKjfcVrHypRgWtqXJ2fDaq19JVGII1AGoE0Ag82AimB9GDjn149jUAagTQC9QikBFI6GNIIPPgI3C8Cyd12hBuElGInbQT6uE1MwurUFUlJGAJQngBqSSY+SOwW+qgCMmSHV/QPfer2nDrzotcO2rv7sFvoBKDCT3HXK4KXAkH0s/CSiizyQCBUAH4DIqdAjSEZ2staTv90L1IXqQdwTkWd17DjWeUf/l2QRkuz8/bis58BKG2x937wA9SHEYSBukgZx15Am6LSbpMHoOpAc8jIFthRAchpBujZdGuwUGklFrOOJEEuqT0RwL+Qna82C3hQZr8DDZxLrjiKZZuy8wlLQfZD/EF2U8qmrm0Wbeb2eVtZuGGZ9WUs1rg//K42ydDfqLXa3n0H7OCRgzYlG8DXXubWK5ACAHXEoLFfHFi9m+fbiu09SSQBjLJg4j4Bo9zxClCzq3/QRnbvt8HxvVhRYTXGWZRj+9Jr1H3CWmjiwG577eXXglMN40AZxvuoa7UAcL0EgbQX9ZWIhas37ziPMjSyw06+8qrb3vSQUTwAuXYN27+R/h4nkFZmJx1IbBIBQeazA8n83kr8Yw0N3YjHXSSlA31JwXaJF0Qo1Mel+lUZ48GmieJStL9mecDQneMTVphS5jLFv5dmrRlLtLk/+zPLiuBbrtoUAN76cJd9/z/4mI2RhV/gWgXIpue+8DmAsRWZtnmNIRGOOdkm0U6BS40E0HYCKXZAnSRNlEhvGPhvsrzUFUwN/bdFIOnaAaiUKkqxicSrIhIVDyKQNlC15bF+6yKl/NazX7K+q9PWQyHxZgBek/oI+zAgNwcSa6RiZ6qAwxvMU1lSMpfXMpAyoH6edQ+xtkZtIhVT30QR1NIGyQg5UoXMkQKGo1DbtNtKttcuFrN2YzNvdzLUb6H7xveOkHE+bDuxLRrb0W2lmgqiT9vM+VNuk9U2PGpHHn0PGekPWVsVW7RT52zp5ElrR6nUK5aI64mQkDWeg6ualyKEhPTqxfvBHi1YWKm2RqwrIoC4lUGL66WrsVylIaK7bhm2VcReZ4ukRYx34/wK4H0Yd+oaWW5GAkkkaABYia+UB1pbZAdFbbbM4Qnr3LfTnvrx//VNevxrf/uD73+vf1g1TlTvSGSuwGwByQLX5+fnXZmgl1QIrawhroxQDZKkPozEPbp37QchBuH+Wll73WpU96v3/MBAyug8mttrWFrG9ScQR1tkZ7iruxf7oJvcekn5EeIZdgGdo9HdMRIKW5aRyTHJWBcJvZ1U8fMkfXl3EoTfpbcp9qXIne2vu9riJL3IS3VuIHWkptF5RH6rrS2QSCLhBEiXVAuGMbfGGyHO3LFIcT7XTj0jjwhAdSQ6ROZp7avbI9Ybk7Sxwaq0cUwqalFdun39j/u0TqUxEC3ZIknl+11i/6Z6fiMoA6VY2b17F7WW2uzSpUt259YNV3FEIkyclNqs+3Z1k+6TOOZZr1cB69uwoBMAn5M1HvuFau9kpUySEvnODTiBdghMSIkSyhH6rMY+pvOI9BdB7/3uDyThVV/vZEvnSrqt2nLB2i2QwToujhG3F1OtN84bazI5uZUcW1+nk7EhAkkWi5GMCnWXgvJIijmpUvRddZJaUN0ODo/YD/61/8qeeMc7sMAdtN//3d+1X/9nn+BZpZAQSEGOHQkkv15SD02Wn60odFohnjKsp/3styISlcByG9vcDa6luZqXMgwCbKVIXTrWsyztU7tE+IicbhdhyTxuZijvGRq2Ezt3offM2Oi+fZC5bbb34EH73o9+lMG4apeef94+/5nP2BJ1pCr0ZQFFmRI/Jqen3L6PNBxXXq+xLpYgXooQYfpekZpRyy7jWH2jvTaujUFNl8xVKb9ZS33Ou7KKsZbMb59fEqlqTYY47WC/6EaRWSI5Axc6G8Gx7vGD3faRd43YnrFW6xnHUribNaWL8dXLGOpmzSLmm7jpNbGXlFYgGZty7D88MzDwpWJvkg0f7RPRI07LSSQpaZlTVeo8SaW0yP5SXNL3El9l1kdIs4ISfiA0sbCDUnOF9Rp7iIiiMnN43a34UCYpMcK5sqDI1bz22kjE4Cy13tJXGoE0AmkE0gg8+AikBNKD74O0BWkE0gikEfAIpARSOhDSCDz4CNwPAmk+JCQ7aRKSsgMYVM+0juqfaGmXhCECUwFgUdZmwkCJc3LUJ9iSCeyYnLpt169fJqv5hPX1Y12VBbR2dGWbrZreSkCHut0a/3oX15RRhjPkwqVzp/G9XwREWLRxQK4h1DKyZslz0S4UM7nBHYDS1PeAUDp/9rxdPv2SHdi/2w4+/BAgFoXeAW8cCOAf/jlqfAgEEMjaBpAuUinY9AUgSZZrqmmhBkSQTtnSulPPxI0IaxIT2froHAGckwNQqEUhRZeO13UTHEk6BYpTU8+Fs62tr9r89GVUMTO2UZojk3kGwEN/UcZ6u73j6XeCn+Tt1KmT1G26CakWgFuB+14XRLxKgn3eDZJujVld/15/CwSS0GKpJtzQjkTfFhsa2227Dx6DOMhR+4CY5Drt5uQUSiPqFowN2rlTZ1yB1E09KJGBbQBiqhmlzPTDRw55L54+K8Kp03aMjNj5c+esF5u7hbkF68TGrog94OGJfait5u3sqy+6pU6TYk8GeB5Aswbh0aY6HCLJXOUW5UcCb4LqyrPeExufCDQ7YOeWQ4FAqkGMbPDHMufp7dlh7dkhSIQcRNe0dQDMrQCsLZw5Z2gqHHi/ePOaPf6R77Dv/oWfszLXX8LC7qXnvsTFVES+7NcUUeCqBb4EqMVXIyjZCHL735N6H1vHbtlYvdXK8lYEkuaXVDbhJRWHALYAvNYSMlF9LouyDcijPgFqr16wOWz8pLoahLx08oQPKp96HeVOEYBP2LAyxJupL6UMd+WpV7KQAwxa2SZmUPGtlyhEjqqlQq2j5lwz9Ws0f8Aqac4CBzJKIY7a7XItb1Mb2M3leuiDmg30tdhDR3YaZb9s11iPKxXXSwtWnblhN65fsXzfsD305HtR6x3jRGUrvHbGyqjXuovz1gnzozZ63SfWhVAHpaF2mpMggTgL6oRwjMDRCEprrOrnCIZnEtLBl6MEmG4EqMWkRFIi9lOdpJDSSOSl1k6pj1zpRS0WtY+4ZhizIpB0QJm/V3o7re3hw9a+a9ye+Hv/6K26/Wv6W562yiazt7/PiWkpF1TzZBXwVGBxBNDV5jJ9F40RZUcnkL0g+8H6eh/WqvgC7w2ESWIV6GPNV4ugvNIaKdKuMUb3+lnvRUXS9puMBM5d6poGEiqqdd7sc74DJcocnxF1QmjLhlVHvD4AACAASURBVM7f13qpUaEaZhr7yWdE9DWSXI0kjRbZYGkWbBAj8RQUuNo4pZaURRzrDutTCSC7UJF6RASl6vNIxYLNFxabcaxp72mDfJc9lmwj8y5LDG31ayfqqni/W4TbG+PcuLZvX+ejpZrOqzEQVcM6b/g9rBlSynV1UTeHedoBydNC/SuNHd1rBTWv7Ot0fIV6OCKdpGyLRIuuWYVA7HBrWsgkvotwOYjy8/HHn3Ri+qUXX7RFCAypdTIJgSRiOycVoydbBBI8kkBRIeXxcOvcUAco2t02ztcYo0aVWNzLYx3GOO+jctWtJxuIqlaNYa0XCfHkNXCkCqNPRSCJGFPf7hgbtx/78Z+wx94DYcsx5cUV6kR92v7Jz/8se3iJuSVFbVL/SBqfhLTyRA0pcVrb/TknD8H29LveZT/0Q3/dnn76aZtkb//BH/h+u4XVr5RNVcaPK6e0D+qpLFHYihjxeScVDHuWVEdH9+2x3V19No5Va0VJHSRqtFJv7QTPPVIJn3z5Zbt17SpMSJmaP9RPZKxOT09bifiv0rc5xqXmv2xBpaArYsWncSkCSdZuQXHDjNeaKiJI99fAVmq46jktUMA+y+p/96GsfYjnxFaeuXQ3TYwVBIuWUxIGtnSlZdRI1Ed65+Nj9g1P7bU9u1qtr5vkhA4uDvGOdyMHQySRvLBK4kITdZE2arI5hJykRpPamM2LrFW9I/qxCglE8lKVda7Ms0aRmpQLKKRX+b6Ecml5qUytpypEOiok6iHpe0FzlrbIglOVnaTIXtN4FAms+9bYi3GgPzR/pVw/M5XWQNq+Jqe/pxFII5BG4EFEICWQHkTU02umEUgjkEbgHhFICaR0WKQRePARuB8E0lzivuHGV0n2s+fsJyBWxATfTIHUSCA5eBtBRwc71j1z+eLr5z1D+/jx49beQWFkz9gWAAn4K/uRhsRvt99qeKmmQA9gijJXK8Ul+/yn/wPqopwVFqmfAxHRhJ2MbHJGe6lHtHuvzWJmX0K5MwhRde7kq3bz9XP21FNPoJ5ostFd+wSTuRWaykCUAGgCqCrbHEBUEUCCywDN9fMS5FePAL6kPQ14qpNIIoic5FBysdQOCagtqyLV/3AYRfenH+WupYx9XQOATtn2JT5fVb0QrF9KKzetuHgbFdItr9FTKVDXgYzsvt5hO3biIVsFCD559jUrUXdIwJ5uYpPPC0T6ixJIas8bSaSQga56ELoJkTMCPzuI386JowBR/XZtalYGP17XQDZ8eeJ/9rXX3H6vGdBRYJdAqmUKWs9BEAnEFjA3Ozvr73cBcMm2T9Z2qgcldYTqszz26EOAiXfs9vXr1gfYJTB/eW7a1rHfKi0tUOdKNmqARcp5pn6CXiIzpCCLBeqVeu9j0BmyZNzSVmWza1zJXCsLwaEs61wL4HoHdawglxaXZixPLNfOnbWrX37Ohru6UelU7PULlyw7vsN++J/8Qxt85Ljb8r308nP0texyIARUNyIBMgOI/OYEUiOh9GYKpDcj/OIUeGsCKUTE/6uQ0JRmVHh6qb4SOJqTFyKPegTo3bhpi5/5og2X1ilsrngECsDrgAkYIwu+ALBXZlw1yUpKY1P1lJjH6y0cqZo5TByRS5sFQDcA8VIrsCJqik1rh3xqtjkIlNsAe5fprivrWVtqH7BCEzZEmTZXX+Saynb84LDt2dkF2NlhHfSNVZaspbxgl6+8Trb5gB177F02PHDANmaoXfHCq7Z57Yp1l5a4AvUvNrm4iJvE/izyZ5p7VSyItK5EpYXGtDLRg/ch9w/CuelsNPeqZUZ1nQAcI3GxHZB2wDmZM43ExHYCSXN6g/HeDNAI5etEQsi4B/PUOsHvRawfN0cGrePhI5ajbtrjP/pzd61zb8cvbSJeRUBwshyWV630SySN3NIpqUcnkN9VDFG1ldyj1mIBoo3EkYaQMHapIxQfkUWKrxNJIjAFJBNHkXT1OlD3XGe27rCRQLqL+IhqhoTQqcc5mWKu+EpIoUaSLx7nSRAJ4eTvJStGvHL4bKhKtDU3pSSEhm+YxxEE31JOBFVUndRRH3vdsqBC00vnzEp55hsbewJWiU4ilUgS0JiEhBAZIIBe6+gwqswjJx6xK1ev2+2pKQhYzL1KK4xH1CBOjAYVsK5Tb3/9x3sTdTpu+zj1tSExJdQ9B7XR1j4QiVW/VhKXQYh+V+rI9pJ+X0Em4uPIbfggUxICyevMcE4pafQSkayEi2b2gwzX2cV++4lf+iUb3L1HkhCbJtHj53/+5+zUKy9DJKACZQ/vYC8pQ+SHttM22ckC3Gudl4VbVAzp+mqr1IYat7JY0/PGG8dBstn6M8yWzV8j6RTJnUggRRJJpEokll1ZlSQniBRUrTUVS5Rd3ZGjx+1X/7dft2b2DG0yz372c/bJT/xTm8cCtYoNp1vYEbs6ke2xFHlHXSURb8RNtRKffuqd9o//6S/Ci7SjlqnYT/74j9kf/dEfoTxCTYOyqIIqRu3QPUvdF2s85UXic74qyuv+zg47vHc/Kp4+G+HZqg1VUpZnlhzPRRlUOS0QybJKXF7SM8Wy73FS+d65c8vbt4JiTDUji1iDzrLn6pmkzDEi+yNpUmV+qw1u1+oKpER5pKFen6vJeNW4jfM1mYtaF0OdOi29+q7EFxRUssOUKo45oZitFFXHz+zQqNk3PTVqTz80bAO9qPVQIuWGibV8h9mDCppD7T08O7axxvE8idpVZ8xQk037AIsx96lafhBgJUiipRVbRdG1PL+AyhVlpixcl4s8r1RJXKlZkWMK1HnikQsSTfaT2h+op7WGHSrnW9Pc5L60XDqZpiFIPDSvtWSdnqQmX/pKI5BGII1AGoEHHoGUQHrgXZA2II1AGoE0AiECKYGUjoQ0Ag8+AveFQMIeTiBRtFppLMIdM4AjuNMYgahACn8TUCNSKAHVPJNaYFrNZmbv2Nmzp20nINL4+DhZvLJQIqNThcABo+vWO9uVR34U55MVjogtrKvWIJCee/Zz1kWV5w6RKIBNV/D1HxjeYaMDQ9aOAunawjJ1jrK2b+9BO3/mrE3duupZuIsAMgPDKB+Gx8RcuX/99Ru3yEhddFsn3Y+y9lW7qA3iogSQMM/f3KoJ0LkPgCYPCKy6SNFyyO9dNRwEhMgGSkSGlAe8vyHllCuzVOtZ9xrAXRWTV1avsncVrRVQC05LYeg7FCy/ANgxhcUW6qMNZVzL6qaLWgs9bg00DdlSKCx5gWuBMqpBIiu77a97kRJ1Xq+elR8+JW2V17EAoFL2tyzsygB4m7kO6xsZt0MnHrf1rGx0qKFCFnB3F2AhJ5u8eds/I1s/ETU7duxwIunOnSknjjR2lF2/m5oa65zvCpZ1ExMTPlZukGFdKJTs0KEDTiYpI314kHo3gFaq0bCBWmIO1ZpqWHlWv2fiq0aFgCwBh7JHTFRysrSTkiAhUvxvqr2wGQgkcFyva6F7y+V7bHDgEN3ZaguLs1aavGn5O9N24dlnKUCOXQ6Z15OXbtgU4PqTP/Rf2Hf+vf/Wpon386++DJi3St+RCE1fec0PAVaeyq+RdLfCQXEVpO7jo5F11Pt1dD6AwH8egeQOWfd4NQLpPv9EYm67nuzZEAtR34lC6gBmdz73Zeu9fMdGaXcnWd3lNYCvpMh8q7K2GbOrjK0yNj5Z1deSOgdAu8J4rDKnBWZiqqRSULZJ1rZsfVawHVzv6LaV1h67uZa118tNdpP5Nwv4u8q4KTdBLrXkAUgFCAMAVxZRHvXZ0WO7UCG12a5BanYUsBPEuvH2bWps9Q3YwWOPQ/SNWPnWvFVeO02tpjvWS82qthoZ8hpzUi/ILo0ObtY8EvHBPK3Qdp+uiVWXJFGbIH6ao64SUfxFIGm947vbzIECBsrtbmVDY99sgaRbhFIE913NomHANfVSTQ5Z5IlQdkKPsag6bZXONsvuHrXO4wesCYXQkz/yU/fu2K/jXdlGitSuDzlXx2wpiYLdGpZRKAKlTFpZXHb1VLT4EgmkOMYT6I40xGXZKJs6rW1OViu5wMfylorOwfIYyYTV2z62t+bCFgHyZmO7TtZw3ghIb7d2k1o2XkNqIweq62QTn4vkTkIux8+Ht5P5p+HAGuh1epL6OaGiSpybIaUhJlfoezMEkcRKkUByEobPsMKHz7G+yM+0xnFS6a0w/1ZZP9uwhJPFVq69g2SH3faHn/q01xP7nd/9A/vlT/6SLdy+weJSSer9BCVrbLOT5Mn91OPe6O+n6yaaskg6vSH+6iPfo4L1nK9SUriI/KS9zVJ2OtEBUeLWdCgWmf+esKCjlfigfUx1tFyBgvqGtbqjvctJBa+VRwzbsMCTZV0kkLqxVvMX6+r//a//T/vt3/rX2M4uU3OLmmbMY8VO59E1Xf0bCSTIELVH16vXmhJ5IaWwyJ6t8k51IsNFZLLyFIGTxCOSTLrPxhpI2+PT+He1Qy8RJ7IlFDGh4/3eMi2uCh7kWeHCpct26fXLKGqxOFU9NogYjSNdP6iWA9ni5Ct76ywJFj3UTlKsfvZnf9beR23GP8NG9Td/8zdRIN2xuZkZJ2dDHbYwDlX7yPtDcYc8cYKTa3Tw/HRo717bN76LxIENG+1G1sn3YRRSFWLUTLtbSK5ZnMMSl7ma1T4oIg8r3DXG2SJt7uhq53sB9Q0EDgqzVX1B6OmasiEMVsLsDfxXyrLGZJ8w/sOa0hhLzUUNTf3dkxM4h9aRZq0/qrHJN69/Rbw22WvauLd21sfSGgpfxlt5gftljzmx2+y9T+yzh7C36++rWecg6zwJCyXGYAeWfbUsqiRIuRx2fZm2XlrRJdrRn2lc0cZaWGP+FVCrr87N2Rx2fbI1Xpxb5rkPBdIqSitq8xVR0xZQK4koKkI6uRUyX6vsWUXsiBXxNW5cMRWBpH1S4y+Or9dSAuley3j6XhqBNAJpBP7SI5ASSH/pIU8vmEYgjUAagXtH4O0kkHZ97Nts9ZVrtvDM2TTcRKAZf+/Rv/2NHg/FJX2lEXizCNwPAukWIKJqHgg8ifUwHDgRgNxANtxbgbSVmR2zgWVN40CMSs0AUly9dt5u37mJfd0Tfp18e84zjaUMaFYdn8TaKxBJEbpzjsezbFtBG8rLCygfsIIpLNqlMydt6sZlO4L9WRd2akuAXKorJIKGRFLL9A1amZONjO6xL37xy24ps4uaPL2ApkvLBdu/56Crj0gCRhVzlTrNg1ibdZLxW8Jm73ogubDvuXTxdc6PKgXQTMoFqWpEkNy6dasOuilGY0MQJxBOAnyqgC86rsy5FLsOCBd935ByhfatYAfURWZwPRsakGKdLNcaRMlGZdamrp8HUFvFyihkY5dRirRQB6FKG1pgmSrc6xwkkixyovWQbIXe7NXYf408xl3AGbFqhjyJRcqbAf0Ffa0BkmXJ7p04+hjxO+AZuOoTr4egjPqklkeG2BQBBl3BBRmhmIgwiuCnCs2rj2cAxnoBzjqpfzAzv+KAoWpYra4UPaYihwQeSfnVRpxn7tx2EkmgrEBGGehkRCK5+Y8IuAheC4iKBJJXKHBgB7jOrWdgGFyZ0tZMzQls1MZ2PUzdH/q7TFYyhEUTJOL5Zz5vLVjaDaEMmL06aTdQBGTGh+xHf+GnbG1swF64eMYzwltAxYSlqp+byHp2glUD/esgkBr77l5k0psRSBG0U8K1qx+UDZ6oXlwZJaBfQD6MRhuqgDvPfNXKr521CUjJXjqwFf+gDF/rUsYQvywZ27JMWuF+VMuoWcCpFF38LrJGtkiCyfOQQ80i51SwHEumFS46iyXgDfRBV1EgXanlbJrYl5lkNdWDSVQLReqd5AANq9VV6+1qtUdPHLbh3jY7vBO1A+qjzco8QPuytVNbZM/+4wCPXVa4NmlFLOzaZ6dtUJaG9GMg5qhPUZFNFGMiAXaltlpzFk0qOsaDSBwpjPTlXkOuXQtZ9EI1VVwtyAa9CyKwHOfmXYBog42dnzv50ml0CrEw61I38XOW9qhNLUn2vQ4oyCYN1VHrvnFrnQAVZb156m/+xNu+0XVjQ6VMflc60hZXdyZK0pgYIIKpT7aTtLmKOqbAWiWCSH8v8llNcgHAms/wfYDlwb5Tx0up5QRoAohHG7cYD9k7+etrIJDiOWJQIoGk3yNPEpUjW32zZT8X2xlt3vx8rhDUqA3fw+dVw0htDJZ0/vekf4M5qV7xGNaxhGyK59JfRVRlCY6AcR3rNqWeNYAtl2r5MC/WVTuP8d/cilqWOM/OY7tKUkIGZdga8y0DqTqBkuUnf+bn7JEnnrKzp0/ZD33PRxoIpMQasWEPjgRSJL+2W9xFQHt7/GO8PFEg2de1VuvUUe0kgmJTBEGSBNGOZaqIGlnXiUBy9VKS5BGfFVpEELOO57EWE6C+JltYkjCksO2BJB0YHLZv+eC32g/8wA9YnrXellfsH/7C/2xf/MKzKD8K1O9ZIV6sCezRroJNiKI64ZOQstFWMY6N+PdIsGRcQaZnh2A/G1VEOqdeNSkpkzgG9egWee+fS8ZzTJhxm1L1Y2I9l6UP3dYOsk/Kvc7OLp4hcq58XkLdoucCxaEGGaL4KsEjqGITtaqIaq4jdZ8sAgtFjqUJqn2kgSM1rs6xiErG1x+3PYSwUP0yzV/Fhv1OhIhsdSskA2i9P4yF7wGIyA6NM9acfmpN9XT3ufIoT/KGLGnV3jaNOci6KjFfWpglQUD1jcoQmVwTOzupjZZp/7zs99iDi/xclWJRe32itPHvdVV1sPXcTiBpn1eYW0QY0RvNmhf+e1AnaU2SOtsTQUjWEKHUCfkD4EeCDM89JKeoazYrzDb2283VoiE+shMTZk8c7ycZhQSfUZ5VOyFAOyH16Ouuvh5XRKMF5/0xZnp7IBs1M7kv9ckqSSrLWCdO85yxPL9kq1jYqX5SCb9VkUeqsVmqQGLyPFZU7SNqJMq5eJkagWU2Fv7Ed6mP9CyHskmKSymykuynV27L5jF9pRFII5BGII3Ag45ASiA96B5Ir59GII1AGoEkAm8XgTT6w99oR/7V3/WzLn7+nF382G/9lSZN9n38e02EWrYH4OfarD338E/YOv84TF9pBO4VgftBIJ25es3VI1LfKHM2kyhaRPCETP5712qpZ/THGhKJlVg2E4qEr6FQKFFQ+sy5Fx3UOXLkkZApCqDvoE0TAJaATgdaZMElAGjLzs6tiHiHHGSs3WZs4c51rM0WbY1s0gunX7WDe8exw+uw1u5eAG/aKks4gSj7DtgqFnb5fLc982dfdjBl1/4J23P4oF29ecf6sbrroxZJlfPfvnnTRgG5OtsAwsg2FYGkWLR3ttuVS1esB6C1r4fMVmXeOwiCLdeV64ktG0WdhaVyTfn6L0LEqV6ELN7ktS/1TQ8Wb/ElQGNqeobzdTvR4oASjQDfsLlJiJK1BZu/cxmiDAAfYE20gNrU3zdkS2QKd2HxJjBv8vZ1AAxyYsWCSe3UUMPhXmPmXqSEjmsE1BxAVR+oB9QuGcwADtbIpJ9ADTK6GwSHTN/WJBPdba34EmCkzwi8Fc4qNZLXjJBagRuuABLpfDGb28F2XqoxoONaAQ/lDCTHJiXE67tnwBPP5WUKbC8s2Mz0ba93VcZGaRPgq8UVSRAHAtqcxBK4ppEjUFDok9RJgUASvrOGPaDurZPaCU3ZTtt75Glr7pD9DcetrNr69Zv2/O//nq2fO2V7sCRaXSq4WmqlWrT3/sBHbOK7vsXOLE6FAuJcM0P/uAVhE/UwXMIisLAhFZ5WBIXGFki5pTra6qHtn2nsk8Z+fCsCSZfXlXR/OMwF0kBN8uxo+oHvtQK1m25M2q1PfcGGALBHGOtdOim2dh3MgyIdKbWcMV9lmbQCeaQ6XiJAsoozX8qFD9ZR9M2a4pq3In28BCk3z8+XqSF+aQ1ikFoUCyiRVtwOj8/KSFBxBu2skP0uCmedTPccE/7hffttfKjH9o11Y0nJ+9VFzluzPErCkV0TfLbDirenbPGVk5afnbFu5kAeMLRFBCOg63q54paHsudzUFhkSUh3926JgLcTAEltMweWQ6CTOZ2QCglQGsmjGP8IKDeSDJHoiKSDQ9SypUxUnCKtRCK1JrXF1vjbKmRD696d1nYANd7IAIOx3d7zN378bd/k2gG6qywoGnmZhOTwe+J3zcE15mMe0FvrvNb3TizuSpAbmssCw7Wu+Joi5YA+n5BH3lAR/Q4Q+wAL35MaUIFAFWETqypt3VojEbRdjbc15sNcEbAc16V7rVv12jjJOhKvEvvEa5MlTHkjgaTz6rWJEs2vozmTcEWuLEqIJBEi8VzB1jCZw7K9E2CsBV8JErpT1cJLjnFFj/YI6R9c2aOpwjhAEZZvC3uArN3usP4vY5mV034DAdvcxnpD1sPB4w/bw8dP2B/8m992tVwk87fiE9rva72Tc1HBtaXACvcbXnG9aYylflZ8wrmlOt6qfRSv4/WNIC1y7E+RHJRqrcq6qz0rzqP6eq4d2hVCsmElBiRMSL3SiSJR+7mUvbp/2Ziq7t08++Iy9QuXFiGMlSwAcbnGnqZ+cZVRskFo/4j3EQkejVmft7y05jfeY5yLsXaRvjcmw0QFU4xr3OfqxFMD0RMJpqj4CeeEoGCj8rpEUk5LrYWCSGuikiXisRVIbl/7VU/Qzxn2jNh3C8urXjewSJ2dLNa37dQH1FrlpAnHVyCWWjlvAbWxfpfqeRFb2AL1AduY2yKWlGCxyVgagog6yhraR0KK1v4uzjVEnKXeUu0p1SaUBaDaXVxF7cU6WYWUqUIkFXkuy5A0ssh5V0hGmaMukNJQZtgryGdh/VfdOO0gPJ/Iwo21QrWF4jipr4GRgPU1IVG3aZwxQ5yjl1Ud7RWBFAg0PbdknQTzsSwfUe2pSk3gV7XVST8pSlWLTzX7WOfzHDbANHriaL8dPzBgO3dkqKfIsyH7Rh/Wdk1d1LaUuWzXqKuSshC4PvYhf0RUFVT/aHrWFjX+qFdVpvZkFaWRCKQCRFJFex91HpdLqJ94NimRTFGEPSsSjCr1/FZ5bwm7wHXmbIa2y+Y31MoK/fzKnbQGUrL0pN/SCKQRSCPwQCOQEkgPNPzpxdMIpBFII7AVgbeDQJLS5t3XP+lkSeNr8je/YFc+/ntWvjbzVybkItL2ffx7LLeHDMSG19Wf/T1i8bt/ZeKQ3uh/WgTuB4H0pVdftH37UPNQdFm2crKiExggUENWNsryj8BBY2u3CKRArgjXCvY3AWgor+of5yv26smv2M6d4xRFPuIFxKUGEViQzQJYIgMSOKCX26TILiX5XZhfViAcx1cL8/blz34Gi7OijQ+Qwbs4j3Ub+D/Zsz1YmRQhWgorBatBcuw4iEVZVy9EVRvXPkcxkDbbc+iwtWGNNU8GtCzf9u3b5dm1Fy9e9MxdB0d5ifRRbYoOMnNn8clXkWkRa/39/U7gKMv81OlzbgHVzu8C1FRrRNb8s3NLJFgv2sTePSiuplxt1Quw4VYqDtptYtF128G0DtUmUVYxMaPcgF29dMHaNletMHvDetubATzmvWC3Mp+bIT5k89aF/dEi9z2F7VoL11SsBLh8rQTS9j71+iEi/pT9LICE/qllqNWxcz/xO+a2O14fCoAqj5ebSIfQ30mBadVjAjAVLlsG7GsGxFGGsUJbTTKnFeWK6u+gQtJxIo/0EmakflfWr6s4wA8FuwnMlCXQ7OQtsoevQyQuYHWG5Z/juFiYAWp5XZukUJcqWLkCycEsal0JtGoGxKKdrZCKIPd29OlvsUxHL2QDFBNgey9j51P//Fdt5YtfsF2A6JuArOfPnbGMsuJH+uz9H/vbdg14rQYQWtEgx79tk0zlXFOXF5HPyLPMI7P12k4gxb/cTSS90fbuXvPsLQkkJ1wDEi6ySPNFVJ5XNuL3vECuWzP2+p88ax035myApg70d6AEUoUoIDcIwYoKx4vsIA66n2XmpMgF8T5OC2Y5jgEu0N15smoripq8TZKNP4kK69LKpt1AeTSJKqmMRWAZxZysfjICXLmOzI+qNRgmVHpFKe3cHg/QnGLve0b6bZyM8t2okJo2CtbEuMpSL2twdDdAapeVsV7qxv6rRub4GmqxyuSUNclKUZNKZJLstbQ+MRYExMo2CxyxAbTdUhc4qCzCSeNWuGUy3jWHI3na2D9RQdeoeolAdSSUnGjR2iXAkxi56kBgOoO+jTEi5UCZ+bHMfbUd3mttE3usivrI2vP23r95fwgkAe1ej8itpwJ43ca6K+XDxz76UV+7vvCFL9jv/M7vWJnYOtGWrLst9JGvxQkIrhkTbeF8rjM3HGB3G0n6ICYPOEEjNd42ZicO/ESRFNVB9bcTQiASIpG0eSsSyc/RYAsWz6XxGYnwOI+k2PG+0nqR1CzStRoJJP0eCSRZsjnhHRVJvhUGJZMoaU0A72NxZ1JUJOuOK5CYqKrrE9ZELE0hG5xYTEBx7SMaJ7eoATezgPoDEnF6sQiJO+DKhjUAbJHjWjAj0eH94DFqIJD4LVjURYJ6i3QToRWIi4RF07Fqf/IVFURaL2M7o0pH7Yzk13pi5ae1PV5H66oIqHg/rtCBSBextIpSpMWTItjTknklEkMEUpb34x4ViB0s7nItAPkLriL1JAAtM0pW8bpGih911mhzVEvpZyl8RFKFeIQ1L8ankUBSewJBunU/um5UJtXr9yR9rfNojosMqtdO43e30vP2hp8jIeWkssZ60k7tUXpukCpV1p96ua2l5gn3E0lPP3ei8q7Xb9MeybkLkCRem4qlTIoht6yF7IlKqk6eIwp6dpGCEyJjAIX04T3UPepFScje2slaPAzxLms9jbtukmr0nCHiS5Zx03cmbWF+2ubmsQqlT+kmiKNVWyis+DNRAVKpwL2uci4pTVUvUGull4/TKpLUmtqu3IrzRuMuzlmpFqVACt+1ZoR9xJ1D+ZK9ogAAIABJREFUuVdPcNCc1H4i5XAyxrXDKMaK2/oGD0Ukl2hM6RmpSFJdjbVqCPfcAyOt9tCBLnvXY7usv4cxmccCrxMbu8FeK6lelBJduO8MsfVnVOWJOIE0Bxm1wbhbJSGlAlm3Sf5IhVpIa8Qako19r0BCTxlSq8L3Vb6K66iPWMfnV6vMVSlzIdr552uOeLvdZ/IMdHL6zVXgcX1Kv6cRSCOQRiCNwP2PQEog3f8Yp1dII5BGII3AXygCbweBJLXN3p/5nje9noikix/9rf+sFThD3/2EHfzkX38DcRSDUlsq2Zd2f+w/6xj8hQZcetA9I3A/CKRP/Non7UMf/DYbxjpqA3urtrZ2zyR3j3cRSUmtmaAxEWqTgIT84z8YhoWaCSG1n6xQ0P11WU2hSDh//pxNz163I8eP2UDfTi+Q3QTgHvz9ZZEEjACDInu2qsAEAZRJRq5DRCqWvMk/zrEb+8ozn6UQ8iT1j/C/B4BSEWaBNjtGdtqrp06T9dxlt2bm7NCTj1sboFy2pd1eO3vJdu49YrsOHzbwAs+sVTHlsfERbMxydv3mDds9ugsLnYrX7ekFkBkZ6AE0ELlBti/A78LSqtuvKRtY1k+nuJaOi8DQ2NhOgI4mlDIL3Ne6jY8M2c1bgUDq6wnZ5w5Qc85r1645gNsJQSXnLBEnynq9ee2S9War1MBA9cS5urtQagHAVTholWxZgWfNKDiUwTt5+6a1AgivJqCTQL1NV+MEKyW9IujttkAN/j/3yuqvg7X1eiL0tDLVRTGgQOoeGrf9h49b38AOspYTaxhhx7oO4F9GoGFyj0H9ElUwyVBRNvZd7weVmR8n8DrJm1cysuM9CbgfIdCaLPEYI5WVFUCgO9gXJkQS18wB2K6tl5yoWgO8awWtqq2HWhpr2NBkyPJey2gMoVqBw1iv5e34ez9Muja2aZAbvRBxHcT/lf/v39qp//1f2jif79+1wy6ePUP9nUnbhMxrf/qEjX7Dk9a0a9QWURtVqcUlcKo920e7GP1C/URcJaDtFoQeAN67SaMtO65oM6Wjth/T2E/1edewIsS/B50RGd4qbE8muQqSq15YE/NGHpKtCwW7+O8+a50zi9a5WrZeCIJ27OMQDjm4l1FNIq9/xTyGqFPB8TI2dvp4E4SQZ41T40gKu6wUAoyJzWwXhFGLvcRnrvLznc1OW2pqN5yA3PowqPWkwknIPJDDspSG9EkBUg5G0HLM6aFO6og8dsSGBtuZE93UNGOaA2T2j+3CWkkKMQBpAM1WrI061Leo+0qTM7Z4c9JWJmetxnjI8X6nao1wToH+LQJhnfAOsdd8WZc1ouOIASQW1RdBTI1BKYWU2d+oFIiAu8/duuphC4ivW56JbNDJRBSAGus6un5WBCPN0LUKjMHacK91HJuw/J6dVsFuaY2YvO9vvf0EUg615Zo6j1cLILzXiZHSj/GxHxvPkydf9d9FXotE+i+/7/ttAZWfK9joH40HJ2fEIXMOJ14EDidguyvbRFIkBI7GcCCSwqiXoqNxzL9BcZQQSXEou8q0Ht8Aq9fJHH8/Km3CHPE1rmG+6JBI9Om7LMLCK7G20yKi/csXE0hTtzQLv4c8iUA6RZKs0ZJLn4jKpUggSTEZ7jNcRaRSvL5b4xEwKZMElPu5BaCzpuTpl9Zcc6jxw75zZ2beXr96x+DSIU1bfe/bUOx8D02ISNnAMm9cFZys6yJfnJiSJpBxH5VAvo5qrZdlF/NUhIY+52A866eIHCdjdO8NhJKu1rjWRAJFquB6HyXEm+7PFZiutmLV9iST0P9x/Yr37eSJFGyyQQTMD4R+aKOPGVcE0j6+RHB4rFjDa3ULvUAUiQCI9669vt7exJrRCQiO03n1JVvL+LOuJ+u6RpJJf1MtQfWDFLyB5An3EPdKJ0wSCzvFTMReJJN8rCTEkq8ByVh0dR+xd+JFBHIS5xj/+ucS5a3WbI970heu9pFyNyFg1QZX8/LdY+vqT6k5OQ710iOHj9gOrOrKS0vWz3PPxN69LPe0E2JjZGSMNZW9mrZ5TS8+K6vKxYUZW4UwKrCeLqwuev0jKZCW+NKzRInraQ1XlNfoEymOtJS6VVsyHGJfJOI9v3+PfzLfXNXGOFEaiVRHsnzVihAsJEMNvUgwuuVxolr3RxRdi/XeryFloxIBGBM89XiShNbVArWL8syZo2Nt1ttcsnc+utMeOjzE/TJO2OBb+9kz8P9V3SftN86UEYMi/64qrJS89lFphfMsVVEfGfGg9tEK940/nYijJdpQoI+kSipBHsm+TnO0gBJJ1nY1kZraQ/i5KtVcMr5OTt+dQFKfPOkPaQTSCKQRSCPwlxqBlED6Sw13erE0AmkE0gi8eQS+XgIpv2fInnr159+gPtp+RREoNz75x3bjE3/8l06idD66x0Tw6Pvs779od37z2bdtSPS9/6jthUDrfd+RP/ecItLO/q1f/3OPSw/4qxeB+0Egfegj32zf/b3fZ0+94z1kVnYAIjZ7LRRXggiQBaR30CgBxpoBXtzChWzXJqQiWVQMnvksIQBKgGYAe4FYhSXVP7oMqLZmE/sPUqwZtR3/oJdio+Z2VvwMMNEMAJ/jXEUAGOCDuvopD4AAl4JCqGJLUzft1ItfhkdawDMfkos2yQZF4EoXhaPPnjkvKMPBjwMPHwcUJ8N5uWozZHg/8e4PWB+qItxKIJw2bJV6Kh2oedYBJ2bwxd+zZ5/bwtwGlF4EkBkfG6ONWWx2Ft0iT+DbTdQPedRAygyexYZoDEVVgiUGUIuvSUB6ATYjEEiTAN09KJT6IIJUM0hY0SY/RAKpm/oSEj6JLNHfT732MnVqsJlZmbVR6sLo3lTYegnLm07qGjjADYmyDgA/PTPpIOS6190AJBFgHMmLBIxttOJqVCj9hQkk6UYA8EUgtXUP2cSREzawYwxSDmhIlmcAm/R+UCIIpPlzXncTJFsUiz4msDLWv3I7H8WK96OYQQCUW+VxnwVs7ebI4F+YmbblpQXAoCWsfQDxGVObKi4uIB/rOQeqVBSHMVttqloeALwXQrNUytrxb/4uq6G224Do7OC4DpQ381/6sl36jX9lzdRcOvaOR6hFMWW3Xj2JYoZC2/2dNvDUI7Z+ZI+t8fMGfkE11EzZjY4ALnIe1Rp6UASS5qAK14tEy/HVBAmToaaG1FU3vvS8bbx82XqkdCCOPV05y/cArkHWZCDQFB9X/inTHhLGFV8l7Iqw8IFh87+tQ/a00uk5EUKo0grZbjtXzdpXGQHXUBwtNKE62gw1QoQ4yl5QI8LVYBqX2ChVVBco0+ZEaGYTwtjK1gXDcvjgTtu9a4CM+VYb6m13ArBvcPT/Z+9NoCQ9qzPNm5mREZH7XvteJVWVVFJJKklIGLFZAtlAs7qxacYGzxjcbhiQDQjvK1i43YC7+5wx+Bxj99AzA8wYbIPBZhMSILSVtpJKqn3fcl8jY8nMed77/V9kZFaVlFVZUp3DiYBQZET8y/ffb/mj3ve+77VmCOASCKKARytit8R+VDu3FDUpagD3imSUj6EOLKqeB6Rimrajc6CfOZ1qa4iwEsjOmCgwRqdqVQw+zDevC6RXtY3tRCDptdx/CalQSRz5HK/4vJJAUi0St1zyqvGcV2EVIcMYyQN8TqA2qlnRYw0QSJlVS61Af5UI0G2/8vEXmjYX/H17axsqyBGvLaf+EADtxBD9p3Xsf/yPv7M3vvGN1FbLeY2UV9xyq+3cudPXFzgBJ2CkpAkgPGt7YlFG0BKad9Yyraz68+tOAHG2i7Hy11keIlzLOQikyu1F2JyLQCr3TbLORdIiYPCzxF5YifUIJ65UPAnUd5Be53AlS1BeibiQHsJVEomaLyokHByPKia9quaWOFJXO/GdK48CeaF1UWoa/96t/3jlP7pvNnDPSkMkNqM6Up+0tHXYKPZcu3bvtRO9WEyyL8sQ9wTWc8Z9sJMFxJdtG+cSaTTMvclrzHGOdHLfFalQ4l6aYY6pTpGgfNVmmpwggYNYN2FrNoZ9meZdG/UCnYzSdahnXSaTWOIlr25BWK5fJYJM9/5E2VVBJJWVeGWrtvkdnXQD7XRSyVWioa5UmFcJYUvChatIKxQsIle8H8TSaR6TdKJoqg6b7OLivFTiipR+mtcpkW80XTWCalTPi/39/uHx0T6zhJfs4ZQMonvnCPZwTurRxlEIaSeHkuMq+UA1dEQKpfk9UaStHg/d+H09i2M+kE+y/SxALEi5E5I5XLDmRJ/iHFVMuj4fz8k1hzplCYGUkIdaUmJyjm+r+cnYzZK4sLKnBzvWtK3BaldWma2MjSZU1lIYLoV8X7p0eVBbuc1qLeqbYRvkdw58sv8OGeA31Kkzp+00n/VyDx3OjUOSlFgnUeQw5gr0vyuyEnVNmHthXsV+0iz3v5NXJ1I9kUG/6WQxKwIpWNdJQesqJH+GfnFyT8uvj3ldbIhJijj5tet+ynOKpxIAtIlbZJLglGIM5FB7r+qss3XdJEOQQPKG2zdhHVxvzZ0z1tzGPb0V9baSI1Qfk3tDQapaftNOjk+jxBqzod68E0eFIokX+TqvgyT10RDjCYdJ1EhT2NihxOIemGMdn6RfcyKL1M9sI6VZnmO62pMLePpMIO2rj2oEqhGoRqAagcsbgSqBdHnjXz17NQLVCFQjUI7AYgmkrV94ny17z20Ljmgkkl5sOzeRRct/5TbreeuOs1RBqkkka73FEEkizrb+/fsWRBxVBueBdb952S39Om/fZtu/fbdNHuy1Bzb85gv2XcuO9Xb9dz5udQCBg9992h6//Z4X3GfF+15rmz/3XpsC4Pwx11yi/sjzPVIoOjb9xTut445tVt/RZLkDZ/xZGuAfwQd6w99k3ef28/nBM3MOtZh9dSC1deX7X2PNN6zzmOhckzoP5y1yzkne6zW3jza8wHW8YGDOs8GLQSBt3b7R3vlL77Jfetd7AFZ6+Ed+1v/BLdBHIFsOX/9QTBogFlWDLMw8U1jgCKDBJJnBgWASiKYs75AZ3Xe6L1H1tNrKlaupsdECaJUiE1sqJNmoKEtbggRqJqDW8SxsQTQADfpHuiy5gKW99tHAycNk3mJX11hP/fkGwJFJB0j0D/hG6tn0ojwa6B90K5au5UsA5GrtzGnVVGm02+54C1mprbBRIaO+NI4iRYmpAtoAh2pEhDnoRB0jQCRliyuDtR+iyBUTAi9o51Ks8tTuo4ePeP0CgTOqG9LU2BKKaQ8OOajS09OJ9V2/g4ACbUWukXzuIMgR1BPt7a0OJAqnE5gyOj6OsuaENU9Ri+DwXssQ42aKSc8QnxyAWA4wsAGQKKVMaUCsARRUyh4uCBSj3W5dFtVhnKMMqPJ3zBiPw+lcBJJIPc+YLiuQdL0ikCCpagDXGtvtiquute6lq7HOUzZ5AIBEILlFVgIaL2RMz1faOJhUBpUr8prPgUcKUxSRNIESZQiLv5MnT1rvyWOoT0RKFLz9IpKmGQMiImamAXukwKjHJpETdeXqrX+wYFsZD3nsAaeVqcz4bgO9ndn1rA1/9Z9sbPeTtmrjSupOsbZgQ9jPmMoANs6sW27HV7fbKOReCcZAdRJUo0cg+7TqxlQQSLNxmKtActepykeyz0ySnT/nq4QI1GcvpEBSjS/VGmukb9IiS1AiNUGUDj2zxw7e+4AtH5myVmobZYlJS2vWstj9zKSZw3Irc7w4KHAKU9TIIBO9BJiGgBBgLEPvCmCG1mXuNwhITDfbydoWe4Rp8ZPaJutt7mI/QFeRgCpULzWBeDtHFsPYwNiLYwmip34Ia0WqTjWqALhtFLCzya7dst5aG2upRdZq3QDrbW1d1B7r5rihfVPTWDnRIGWnCzBNSXXA9ai2E95GloPsGzt9ysapl1SD1VET27WyzmQFbnM9WrNU0UM1kmoc0QyEuB4CoCN5FMdmmRxKthE5W0lSzP879qtj8CIlBIALH+aaJzlGvqPFUiiPGrZssNruDrfOFCh623vvXsiUuaBtpKqI6kPtKDIoKlBEDuqS3vKWt9i7fumXUFLusv/+V//V19BRbKyaWVdLrPXiAfUUfl/POue2U1qbE/VJJBjKBFIFsTbfwS6qC8+6iEhSJHMiqJyS2kS+hs3aslXu621xFdKsMqnye6k2Kh+hl8NJoiokkD8aAwK2wz0u0VMGYighOXT9TiAlwHdUG+k4rlhKCJVZBRR191CWxhpJOq6EuVqLGgHW61UHi8SAFtXF47gt2KK2cr994und9sOfPMG9i5ZCDAi4Vp/Jhkz3YV1vHkI4qoqkDKkXgZSoQeu5udRBoKg+nkD2RgjLepEj46g16rM+BnQd6mcfG64GSZRYyWtQPWnCua40Ge8i1LhH6zo9TrF21Ox8cBuyRIEU1TxxbkXlTyDXgqJIgH78O/SMBttsn2kb2Wk6can5qppbfm9G4aN5LHVPsjZKGaO56zX4RCBJtaJjJTW8IgHlgunkHuXKIiVfSFnEOqGYqn0T2MXpfi0SyckKEY0iYUSsqwYS/SICS0RWnWwKNT+SvAmNFx1DihRZvalekF+77B1FiHDPVlyDQo51KLGD8+sLDGjI/9C1JGqo0EuzqjvZvOk+3wRRuLyzy64k6aWR9m1ev16yWmztctZCcsu6TZsZc9yzOZev6SiPJlgnCz42prBO7KWe4oidGein7tGg9ZGAMcq1T0C6a10a4xqjGsqJneQRYx6JI1lN6ndNVB5F0ldEkc8P9SHXp8Qc3QtE5sRjODHmloGBQHIlUkJSpV3NjOpOtfIUiyDJo2tdw+SqbN2T9RsqN0YyEX3QwPF7mHYbV9XZjdesQEnfaJ09rZbBG3ma5KUa3Wc5osjASRIQRodyEGookFAfFbBjzRdSfM6thAD0S61EW3LcP2Vjp5qa3Gr8fq/70QS/LWTrpzmo2lDRxvnZ3qqF3QXdqKobVyNQjUA1Ai9SBKoE0osU2OphqxGoRqAagQuNwGIIJJE0Nz32Zxd6St9eJM7OV33yoskUnbtehMa9u8vnl8qo/VVbz0kanauRasPRz/6rnfzb+y5IFfVCln3PF5ChHzxrj736ExcVs0u1UySQdLyF9H/l9gvd5zoIp46fvdqb/Nz7v2AnPv+9521+5fYLuc5HbvwDG330oG+6mH2X/MLL7Oovf2Ahp/Rtjnzq67b/419a8PYL3fDFIJDWXrHU3oYC6T/+xoese8kqQK5GBxD5t7rXqJlRSr2sVJSbK/BOYIysZQQfCBSSzQ7/oJZeoYRaaAoQUkDR3mefs3HIkfXrNzoYVgJdLEDYCCTJS83AsYpY2Cxd0k19HWrSAAJJ+SNcRpBLDaBxGkXTIUD900f34fffaEs7sbqiALnsb/SQlYhjD7Qph7XLOIqRGogiZQEP9o2hjmq3Ha/4OVdI1CJpcssqXZPs71z+pIxjFThHpYKdmR5FwAKBfXqd5FqUqSwwqInsb207PDLuWcUCPwSKpKlnpDpIExOhgLaAqKNHjzpYHqxx6skObkIp02Cn+057FrkyylUUuwHAUX/veepxqxsdsCbUGcs7Wh30GwLYmQT0EOmmmhR5wB5lnosUOTOA+sbBNmAVyLRIIFXacCk7fj5hcz4CSaBhAMKjRdVcAunKq7cnBJLqXAQiRyCSSJsLIZDmj/NIIIlEEtjmDz6sjTaJ6lonKmmcFx4JljoC60Sk9Z8+aX3HDlkRImGGrOCMZ0AL6BOZgb0d4N0UNYvSAEJdo7V24viwbfm5t9kEhcdrIVJUnydD1nX7yV6b+Md/scldTzHuJ1GRtXtBpsHT/RQsB9hDQdK7GfXIqk6rof5EkX4oQq6pbwTURaBLzY/AqVod3+u1kkAKGejJ94shkFxRA7jGOGkS0i31EXFoYIw++dVvWnPfuHUDjGVV6B1Wo1HjrQl4FvKslKH/tA/fa/9JCKQiaJkI1hIKpBI1pDQkNK+lcmsAMS02tNtea7QHczW2M9VpYy2dbkkncE7grkBHF6QwfgXQO4Dqsh/GDUdyBYTYlVrs8grDzOUZu3brWluxtB3yqMnWo+zrbifDHtWdALpp1p7CDKAd1oEa21JlTCPVEJGURumUhcybppZHfnAAwq/XRo+csMKJU5YGjYcydhKpRmuF6qw40aGOCAoIAaACdQUQRxBc/VSpNIpZ9vHzSqVEnEthjgVgWxZTETjWOpljPSsu6bT0xnWW3bSGIu8tfg3a5xW/dukJpF/91f/NwWwpK7SuCLwWON7a2urgdQbrT9VY0drgVmiMXYHmDdk0ZAOWd6wlkQBQLTQpPjS+MqxdIsmDIiZRkTjhEBSEMS7PRyBpm/J6VEEgxTh63BPUOtT4iWoVdVewwYyKoqhiqdx3/toS516kpSORNEeBU3EOrWXlGkwJeB5rJQWAnDFHjPQa53JQYMTr17jmvRMHQXXhBBKkZYan7imq25emTlxLG2s8rzUQAk2oxnpJPnjkid12op/410NuC2BX7LnoTBbVEve5oOLhHsp9RQSIVBoislLce5T0IOs82c8WUKrqNYfSpg5AfnhkyO85umfq7lpJmGl++trrIzjoTJxOU1/xuVc+q7i+UGMprFtOwIm4SYhwJz8SS7nKueGKrISIEgms65glmcJciEo1WYP6PU3kgtITGGIiDTWmy3WhEmJJSiFNPbVHdRtjYoPfc52AivWSEiJGaxn1cQKRStyIv2KsY2tci+SINnla0+vYNtYgcou6xEowWthp6fSH7oVSpqh+Dxere5OT8rIz5H+ag66eoYGeiKPl0FWLPsL987j+RAtBkWhRJenKHK2esmHlt8QyEhqaILTWrVwJ8c68RFrU3Njk8cqiOJP9nMZnkd80BX6TBFUdChus64bHByFBcjbKGjBGcswYY0m/mfLcH6XUpJKcr+Hn+t3gfeoKPimfaY/HPKj2nGjlb7egE3GabCO+Ps5VXa1bauowXIv6T78dfPkMwQgKJbfuY51PlFw1/lsgKGVVg6jIMbQWjY2jPobgznKxXguvOGYddZPW05Gxzu425lUGsjZDgpGkV/x+ot9Hh0c5p4hB+rwAuZ9njcavmC7j2rGso92iguBt/fdfgXujzqnkJnGTIv5FbLl63Am/MAQ+9bn/KxkM1ZdqBKoRqEagGoHLGYEqgXQ5o189dzUC1QhUI1ARgYUQCOcL2PX3/u4FK3Aqj/Xw9b9nY48fXnB/nEtV9Ox7/8ZKQ+O29e/e/4I2euc70YXa613ztbus+803LLjd8zd8/DWfnEN8XfSBLnLHF5tAali/xG458F/KrXsh1VLl9gc+/uUyMZTdsMTVSKmORj9Ww8Yl4ZXPd73jv7kSaTH76liRfFIbj9zzdT9+PK/+1rm9DRSoT/E6+O2n7fCn/vkiI3/+3V4MAmnL9rX2tre+3X7tfR+09s5lZJ2j8FEiL8DPJP+ATgM0O8CREEgOjvB9AJ8Ag8CQwETJNlXWLTAGYPMEvvrP7X7aAYEtm68FoGwKgIFAHUAV/UNcJIkIJFcRAXiB5QiL8bpAAiUFEKcBNI/vf9p6j+wl87bRmiCBYvZ5zEZXRqgytaWkKZGlPFHA0x+VylQecAYC6YZXvRmwv4niyvLYp26OsrClrBIJlIBTskmbgDAQ1pIBJCwABqm2T9qlFHAJSYbslLK/tQ+fCfcoJlnDaZBCAa5e/4LPRfzEQhkCqTJkievzIQg1gVQRxGrMNmCjlrHDxCqH0qo41EeWsc4IsKtC4MSrA8uaduyHUqobATkwSjHp08NDlk+youumqfkTyQgpQfz6Qobw/EclgSSQzrGZJAt9PoFUgomTjV2mpcs2bb3GupatxgZHAKoAsEAgPZ8CKZ4+AETnf7j9m4AmcSps5goAB5bCjlKGOWDj5FGws1Fas/poDKD8NPWjBs+gQCEmIo/S8hSTKkjKIoHCFL1uIJt4yWgNqqUx2/rGt9tke6fVo/KaZoy1cE2dZPjv/vPP2PBDD1htoZ94Z22CtOQc94z0BGDZUpQ2zJOZDSttBoKvSOb6OCCa+t8BtOTy5gJvSSa/BnXFYz6IvigFEicWoSjArlGZ8oCGNSiQTj36pJ35/kO2AfVYLYByCmBP5W0aqYGUxcaunkE2A5otEFoEkqzLcoytSeIwPYbdj6yYEu1TvVBcxnO6LmtjTe32+HSjPYwV4L76JZan/kaqNOKp5AU6qIjqywlAAbSuDBDgpk7lXBqvXpcFgFMUMfOUmQZZ12zbrkKFRLu2bNpoa1dAtkCuam1RMXVy6N1GL8/1uQIB8E82STBJjENZZjIcaH+Kthd7+2z86HHLHz9jU/0DNoPVXQtzMs244YgeAyGBUhj4eOc7ZhnrTuijSP7F+XMWmeRZ9xXZ9JoLvhaErHsnqKLyinmVg6SZoXZWdtN6S61ZbiVdF30xw3Xc9uuX3sLurrt+K7FTC5ZZReZIEzacA1j96VUKM7dBg/RzJYisKDWnaX8HJFN+YhSyglizoCsxQEDvtKskNFY0P2VBmihzwkz0sV+uY6bPfPvwXaWF3NwVICEhtH+yUEQ1SyQTKtcq9ZWfX3Mpqcl3LjLvXAR5PF4kdIOiL1Il4fyBKEzmK2MrcgMR/HYCSUokvzwlTwRCKZKQZXJSar0EXHf7OtmwSnmkGmLsLCVShnuYiAJZCGZJLJBaViRRB8kbjz592H70k8f8/lvknqZkjnESI5obmlAUjZHk0FhWbKQ4ltaeCYiAFCfrQt32i+98lyvunnt2r+16+kksuybdwkvkhoirkt8nk4XfiTD1byDEFF/Xooqoc2w/JIsEwimMa50nKJVElGkZFsE0q5RRYkFlv8ySq8EKz+deVN6cY82MdYjUDlePJuRMuT6RyAURTuwb5mxQTs0qqsJvFV+PE9u6OCZEsKRYg2RJFy0dRexoPohEVYxiYoraWQMxU1kfSfdtHcvt4WiH1tywaEBoJyQ6JpH4AAAgAElEQVTUNPERIe25A06gh7ngeRZxjfHGBaWXXis1c5V1mAKB5GyL1xTKkLTQTSJOirV4NfUqWyCP1IYeEnC0TYZEFs3ZLGMph/1tjt8JjW6FmIdQHnYV5sBQP0q3CWzrcvxOYm2VRZ8IEf2mozV5V0vNJZDieNfnWs/d9pFm6dzB9jGZC0RdJJ+INdXIEkntq2NiIyjyyO/fvmYGhVnov0Ak6SF62td29anXsgsxkHnglH7fkYygBJ0Jrk9KMP0QG0Vp18bYL0GUt7BLI32h36G6t6mmWy3jOA9ppn1aUX5LdabfXbJGVHulbPMxxXWModjyukxO/CmsqgUpq15POQj1OfVLWPPGCc4wX377T/8yGc3Vl2oEqhGoRqAagcsZgSqBdDmjXz13NQLVCFQjUBGBiyWQVPvnuu9ffLHoWA9IqiGRPye/cJ+d/Pv7zyKU9H33m3dYx2u2WmYt/6BKHiJ99n74i05gXYiF3vN1/rmIpFRro/W87UY/hxRPD133uxTM7rFbD336osfR+BNH/DiX63GhBJLaufGed9qau9/oTX6hMbP27jfZhnv+vdvXyfZOj/vbf/289m8X054Yu8Xsq2O8cvBz3sYn7viUDXxn1+XqEnsxCKSrrl9rv/zL7+H5Pmtu7QIcwGpKmb+yP9K/7QX2ArRHMA0zHpmJOIjm4KlEDCKQVIeGf/hPA0SfOnXCDh/cZ11dkA8br+ZYMqPTP+gBoAD2I4FUUl0BgIGUg/ECC0JoKW+NNQnA7viA9R3ZY6NnDlsXipEs9W4ELHimrmoHOBATlE0ChyaxMxufHMaCJI+VWY0NTtTaDa98i6Val3s9EoEC2aT4OF85oDEF6N7o2fUcF1sgHTEPyJtWLShJsHio3fL0F6ThGLQamhADbhHE/1S83mtfCERS1nACjGofx6p5xsRjZbkKl4Obc6u/MwcP2PGnHuN1r3Xh379qzUob4zrPDJExTBuu3nqVLSeWIp5GAEJqscabAiiayI3awPFDdA/AB+eM9kBlEE3nqSCSzkkgqQNl++Np0bMKJBFIsrBr6VpuGzZfbe091EACVPPDOdioh8CxSJ8E7Hj+o5JAOuf3vk9S7Fyxjnilxl4CEvqBQ+kJz/z1rG2aXYL0ywEgDVAH5+TRwzY8cApVCscSQK78edCsPARbCwN5KQqkwcGibYZAKhFLJGVeqFvjfCn1EXbd81c2+egjrEeHbP2apdaypMcKo4yj0xM2Azg3ub7DxpdQY6atxSaxoRplX/UjhkEBjj6LKUtA8rn80VkqjMUSSAp/PeduBgxsUDwgUB79x2/aClRCHTq3ssaZw3KsS6NAaeC66xtpM8yLQDCBnKp3IRsjWfxMj0GpMObybtGFakXp2ZwklWq20+lW+/FM1p4sZO10aqlNUTOtbkYEEuclmCURf64gA2BNCCTvWykIyJ7PJyRoHdvXyxIKdVFjZtq2XXuFLV3WyTjfYutXr3OQVutLvoh9XS01LFDmuQUXgF0NdSnc4GlG1poA9qmsK6RStDklkBc7NpFHI0eO2cjRI7wftwa+0x2mQdZlmreJksZtpVjbfB0TuJn0YSSQyrVeEpLBibEk494VBcSeWuu0iesV6c6kVva8AEYB0AVIm8zmDVa3brUZQG+B8VhHxrsIuVf8xm+fPVkW+cnHP/47vkZIXfT2t7/d9h84YA899JCrYlyZkYDeGvMi2TO0UZ+nWffWrlpFLTpqf1BramR0DGWC9AgCb7W+ysqLNQ1VRrR/E0AcCJWgkIjLgA/3qFqZN/Zn159ZAsk3TxaG8ut59wsBcuWjiIh52wUF0dw1rzKk4for6pVF8sgVFJoqutpwTbNEUTimwHNfY3X3E/km/FoEi/pfpBKv0yhwdT/wGoFKJmDSRQJJCsAUx+jswl4L1ZDXKEJp10itvBRreW2mydItK7DnnLRHHtnpzzw3xeamVpS8Oawd27EjK7h9qluhacypvlByDbLHu/HGG+1nXvEKeQ/ac088ad/4xje87dpeVnpepyx0z1mP+eRb5Ef82nx77t8uKwwKISfQKlQ+voWD7tGaLWwX55TvWmmZN+9eEY4pAkgEs6zMAmEca0y5eoVx6EkPAvkTojYStpWvnoCQjINIiE1zQaoF1YRdrhRaq9ettXWr17hF3s6Hd9qJE8eCmklnVo0j1iwRWEFFDBnMbwoRainZo8qiTdyQYq8khUSBVEzWkPn3grC2hHETH5E4qhDbuprVr1Prso/lYEUn4q6BTJ1G5t+yzm7rZNy0QoQsW7YM9fQElm4ovF02HiwepdJ0sovjSI3YD3GkZJ0Rfi+IQBpDnSZ7XNX2KXCN0UVQ9bT0mG3lLGEqUq+ea1c/6dp9HiS/F1wfpPUgeaZcSR7IPLcL5LeMKz3FIWqeJGeIFnCeD+DETIiKLPtEIvm1sFNRiiyuRvd/3QdaWFeL/M5UvLX+jpA0kZGymzf1JDGIRBV57qQojfXj8F7zv0GKPcjUen5L1mKnOsP6P10brtt9/NQ2na9C+eRjm2PFY4aff045+w/g3//EC9t1nz3jqp9UI1CNQDUC1Qhc6ghUCaRLHdHq8aoRqEagGoGLjMALkQHnO+zLD31mDqFzoadXLSDVtLn5yU/MOY7Ild6vPQpJ040V3Y3nVBXJBu7YZ79lspJr2r7mQk+9oO1FcOkxvw2H/vir1E/6B7vQ2k/zTyrl1GJqMC3oIs6z0cWQLnGfsZ2H7OEdv/+8p7/1wKctu77HpCZaQW2h+Pf5lDsX057YgMXsq2NE4uankUDauKXbPnTXR7Gxe5e1Yh8VCSRXsCjb3DmamA2qzFA+9FRMZWYCpLhlnLJOpX4BdAT02rt3t40M99oVGzdZT9c6P4hnOgu05lCyBRG45nU1xAQIN/B/7HNo/i0vQDxF7ZPx00fswe9+wyYGjlPPZIgsXC9B7RYmqqFUDxhQLxugllbLYi2mrNTizIQrZfKT03Z6cNqugUBqX7XZxgVsC/lQzSZAOFnATauugLLrZcFHG0VKlQBO9X0G0CZPY5VNi2bAbeRUFyEAjKInAjEU3PnDsQTaiHTTQ38LcPCsYoHoju8E4s0t+vRk27HBYSeQxo8etGbivLSz3W3xBiDDJonvEEWuVfQ7zd+yBBTgs2bzFTaBLVAvtZPGTh6ywggWXmQVO4Elcs0BmLPriATAa3ZaOkbiSjJ1dfjCQTxpRGSdB4G0ZNUGW7tpizV3LHEiQMNC1+6E2KwXT7Lv2VNeTTkXceTn4rtKazcfZVFN5fEF3AlDz69LcZedkx7B7kZjjixi6mgdO7Tf9u99hnGDdSD2h3UQlQwRspoLTiAtGyLWlM3ZcOebrQQ5VMpw3bh4KUt5GdZtI1/+phUff8SG9z1qbU211gmRMTmBDdDxEQfAUis7bRKrtX6ynce7Wmw4jb0NsUhxnkrF1GwEziaQ5gCLl8jCTphsHeBcq+ZU76CdQcFw9MGdtoraYHUTEDTMhVrGlbBLqQXTqOGyqCAymmzqQzonz9xQ7ZVCDvURFnZ5VCiFurxyyq0J4BFYDrKoxQ7VNtsPqI20b6bdcrXLGB+q+QLhxFNkmuyFnNRhxKN3cABToPEMTygeBwiLsplEPZQBtKuB3MswJ5et6rHrb9xmm6/agp3dsgCMMydLxXGGp5RGkEcqYg6zjRjJ64GkUppbsp2SSgLiVwA/xKHbGTJnZlCklQb7rfe5A5YiO70e8DhLjDKMGZFIGntSL83IcioZoJFE0nsnSBKA3MFYzfmK94qd3PmmtKaoPYq/g6AoGWThBMBbxKqsadtWCugttTx/C/CsV60biL7bPnjpCaTf+s27g/IIcm758uV22223OZn0f37x772vHaCWlR1kg9uCQRqq/twY9phXrt/gBJKrKWnnyBg12YaHsbqCRBVxhlLSa+MlsXKbSF8HAJYdR03suCqXgHlMRQTQ56uCZgmkMCYr1wRfEpIP5hAg5yCQBLT79hULTiVpJWD6LKKk4nqmlNBQCYZXElKyBtP6mhA2Tra7ciJRLrkggiSEVFB1iUDS+BRQLWtN2di1NaEa4b7X1ITtKQoS2bnJgq4RkijVgJqvsYc1ls9Z2/fvO2D/71e+SmCp0UI/aZHOZpuT/gv7yp5QbZKKpsD9QuftpLaSiIWGTNZ27txZVqRKvao+9/hUkN2RgKrsthDD2RuF/xlJQalQ1PNlJVhUHXH1AtUTZiRa/ZXnlAjpxPJOSjZXlFXMOz9nojBTTSMRSFLvRlJCiiQNA9G9+s0gRU2lkmc2PSP8pqgkNJ2r0pxMEk+2X3u9veKO28MNnPn/wH0/socffpD5EWrZ6L4iKU2896gNOdYttaseslXXqLUjzCmpzrhfcq9XYoyuzT8/i0yatdQLRFmIbySQglgpqZ+k+pDJfXyG+Sr9sgikntYO66HWUSNzsY3fO5rbHd1dfu/v6OqkjZDtzNEsg0xtmsCybYyaR2MoCwfHhm1gFOtbxkFO67tqJHEdBe6nrkByWXlQZ0cyz2sdaR30qwr1wCoJpKhI8s/9t4fSFMJD27kFoJRHHFr9pt9B+i2lISIrOI1Dj0OigFIfh7SFRKmk35jaPhlUsg520l+EkP/q4pyoOvVQ/N2LLiF63WrOCdPQdrdj5HjBgi/53abrrdf4DSpoEeRREuZ7VawjnpQTk1hgshS3oupwMlb+819efKJgOWDVP6oRqEagGoFqBBYdgSqBtOgQVg9QjUA1AtUIXJoIXAyBtPw9r7QtX/i1i27AMeoO7b3ri04ArfvDt17QcUTglFC2bPrMf7ig/S7VxlIp/XjNh/1wLz/y2Yu2zVP9pYeu/d0Lqr10qa7hQkmXFDUsbhv6a1cU7fqF//a8Sp2WHevtxkf+xJv6kw2/5QSSlEvPRzxdaHsq47CYfXWcn2YCadPmJfbx3/5du/Pn3kotoqWQJxSZ1j/4BfwLYOUf7V7XQf+YBpgJ9WkCEeEZpQnO5HZVgFhF6rA8s+txwJdJu+66GwC9Ovk3uZgogWuyVZJ1XbDGExKT4pguCJCXPSDbNEB2RsAFwPXA8X32jf/7by0/cNRGTx9EXQJsBJisLOU8QEkK8GCSVyljZE3Tgjqktg61QXMTdj/Nlu5YbT/zhl+1ZVtusBGpj5S9zfYiDYqy4+G0qnykMk8OTgFCZAHYBXCMjk5Ycws1JVzxIqUN3vtJDSKNiWilUyZeRIYISIoKKWJUBMBwYIVAen0YXXJC1LhdkAB3wORhavmMHicDenwUm6kxGxwesBMDQxBIM7Z9xw63p1GdCxFSEwTriquusTzXMolaYPzUUevnOdDf5xY8ToTJikbA1jwlQMgAj4+QpR0ArFATRg/vV+o+0VvUiUpDHl1lqzdcaQ1tHZHncwLJCbQE8IlHPB9RdL41yblJ4VbJWEqwpJBd7scHrHRboAAcuWlOUqTc7ZRo8qRq/lDD5eTxw/bUzoestjQRagGJKCDgUxAVTQCR3b3U+cGObt3r32ilZd02rSL0qo/A/7tVH+Fb99vgAz+06TP7Ad56LdPRZm3U+MlMztgYQFw9KtOprjYb7Gi38e5WG0L4Mg0QX+OqmBC7yocsdAIoGD71gvD+V/hc6GWwBZtbq8pjUg5kBduXHLycqZ+cUlnjWTZrh2DJ7zts+//le9aOogp5GjUzUl7IXOSRLKlg1TyDvqkx6yBkvVsBhix0uCNXIIlAKmIdmYe4qYXoaWBu1tWi0Mu02m5rsu/MNNqRuk7GWbfPZcWvyNwWeKri6CpYLtivTkqC5OKdkIR41tUUyJhnklsDZJYUGxlI3zRk3uvf9LO2deuV1tHZ5uC3VEXTtKNEbSb3npStFM9assRFcdagSvLaIsxgVz74mAF65Jg1AKSTFInPnem1Yj/Z9/2QSdQNq8GiqB7QTzWUND5EfKS1BjlsGcZbiK/sriClRJxUqDwS+L3czVPE1Akk5nxW6gTNeZFkkDC1rdQ74lpat11lU0u6rIj1UoFziUCS6vHV//ulVxd/7KO/46RrHpJc4LKuR+0XueAkmOaSSO0E/J6WnV6isFi/eiVF6YMCQ7W9VMCnSHtHGUf9WAGKUHL7rmSNcJtTrWkawa7ICaqNOY/Y/wlYfi4Caa76KDSskmgN34f1IJUoOLyf5pFEvoYk/efzrZL88fdBSTI7vwIBFCzZwquUsE60JsB5+RyuNg2AdyRcYi0hJ0oSfSlLiqs0NMdEHonA1thukHUkN5oGEh8aG1FKiMClll8D9ykpimrrs5Zuop5YfQsMJ1aCo+P2lS9/1Y5S0wsKiuMEhazD3gR+xw032WbUevv27bOnn3mKOSXgPCiSpLKRTZf6RdvKTjbD8V3Zk8QvEEgiC4KNpfQiUkLGR6VOJsY1xt8TCPw4kSkKChwFbhoyPdYqinFy9YeUXUlMY994bJP7USRbwj1I9nBSM6Ig8RpcIeZujwZBUakUjO2Nn5UJsoSg8c/LYyFcn5JDNm3aZLe87OWekHEAld6TTz4ZLOz4bSH7XI17T1BIkhdE1imu9ayZrkDy+odaK2T/Gch5t+eUbZ5qPCWxj8RH1PRUjsn5BJL/xpDFH83UdUSLXqmupHTLMCc7sAztIFmmBwvWFlSwrS3tvm0940q/O/LM83Zqak1DOA5TV2uG3zoiGfuxsJzgu36I4rFSzsZVU1GWoHRhWEOlZNPE0wVL8RTrGjGWRYx6wgyrru7DImSS3xWaL35+rZHe/4EA8/U4/p0wZCKhlYihO4TuN17rKLKNiSJJKiUpxbwVWlaD3Cy5byrW3Ad0T+cYqk1ZkjKS+5fXAtNvSyUwedJCWJM8YYEYTOt3mGLIPKpnUopgVJ3OabIR3HaY33wh0ScZI7pG3qcZb2696IN22oZQc3l9Mtovy2LFTrP/05+uEkjlxaP6RzUC1QhUI3AZI1AlkC5j8KunrkagGoFqBCojcKEEkizdFkOcRAJG9WRufuITCyZgpEySZd06SCfZ1l3Ox2IIsMp2RzXTS30tF0O6iBjK7TtzXhu6eA1bPvertvx9rykTRvMJJdUtmv+4mPbEYyxmXx3jp5lAunrbGvvQh3/L3vL2d5GNDtDplmaCYlXHR6ACgLBs5pQVDFguQEGJncIY9ap/47vgRbV+0tiE9R21x5942Nav32irVq9luwbInVDAvQZFi8oDaT+ctKjvMGHZmgZANIDs2knvrroitQewIlHdiBr+8f/jb33FfvJv/59lcqchm8ashF1JiqzuScDPggrS06ainhIyKeuUTGEhGIK3xmqa7d0fusduft3bLEdmuAgsFWqPtR687cIGdF52wGXIHwIvpC7Q9Tt2KNBMLw4uB+jMyRffJBAD87PmnVNwBiFsL6xEhJxydMdRzDSpngWAlc4pW77nnnzKdj2x015xy8vgP3IUVh+05/btBVDvtjXr1qO2ytgw1lJtnT22YctVrgxwAmV8yEYG+uz0yeM22H+K+Iwn6g+ALalBBHB6u6VMklhCSoGgChHYhXGZ1wFowUYpD7ANIo6lUpMTCk3t3bbluh3WqJpBZL+H6w1qJVdxCKjj6YBRAtzoej02EWydN5EjTBmJlRi3iqT4cvb4/DVgfoz1vewC1SeFsUG777v/yhgBBAQcqhXxyUkKvO/Cdq27b4oi2gXrePnN1rH5SmpiMc5EYqBkGT95zPpR7px45CHLnzgAwZAj3tQpYcy2ZlCS5IqAT2lLt3fYFERaAZvBSRFKqAdkgSaVmgaKK+pk0wjoNAnA5GQhMRb4V6ui4JBdGgPT2DNOibVUP0Cs1FBrQQ/vJ5F5vEqx52PR63CFzyrHmcaX9wdAWZZ50jaasyM/fMiGHn/alnC+FCBhkfnV0Ci1HsC5Jq5sHzmQwLZGSJoMbRV5IgvIHJNStW8KXGsOYHVqmhjQ2PQUAHY919vYao/g+/jtum7rb1yCZVxSGB7VisgjBwSZWxFAdhAURN1tIEWmKbMcAFBErMa7k0w+r5TZXbDXvPYWu/XW620FVnYzihXAoEIwRdtEhk6jVqqhLxXnkLWe2B5qPOutoiELTQ1G9ilBfEyRmZ8HSBVxxGKDUm/UchBJJa5PxG0ta0WryB/2FRgqAsiz1TVnRDgo4rKoLBMKQVGlhwOlUshBasveMiVrOnUK42USi6RiN+DuquXWunmjTVHrhgnkIHOR8ypGr/vgH8wf3ot+/9GP3u1gvR4RrI4gbVQfarxUgvD63pUMTRlb0dHs8yaS3CmuQ+i4xscENaZ6e6mhQlxF3AchIH2MBFX1YSLwreNJpaExFsdC2eossaiKFzpHHUQMRWSEUR4erooo/y3QOH4+SyBVqjnmHy/WYArWdrHGURIbXxd9keYSNQdDTaOgNgvzqqzOSQhtjblo3eZKBwHwTpYGaUY9Y0OkbCAa6HLsGbMNdRC21CiDREpBlmZhkrLEugVL3FriO8O8zFCrjF6wWpIt5PH1L1//lj35xLN+75xintVB5ItA8vpVshLkOEuXLrXrr7/ej/eNb3zThoYGvB9jm0OdJgHcUg2H61e/O/njgdT80aeah6obEyxeXaFGsoIsv6RoEoEholG1Z4peByg5hvdFUmtG5L7idQ4ifc6gBrzXHMhwLBEyXs8GgiOLJZnXPXLFrhZI+G/u82qXbDdly6h2RVIl9o+OXTnGtJq4sk5EAw9tL+s5HVe1gZKJkaiaEgVmQmRI/RLGXFhX5j/9O1cxaxnlt5DfXwJJF/cL9n1zFUj6LpL+sW9i+4KKNvSLK2z9NRC9gSwN9+6E+7durFfbqYPU3d1tHe1dTmC0cT+aJD5Kukg10F9aYydQIkH4TiK5HYX8HRobtVHqAA3xHIVIGuU+JMLJ6V/ZMGqtVTvVjyLPRcgk7dDapjHtbXI7OP2Ag5hJFHlOsNNnHi8nVQKB5K++RiZWdupf3SM1Y2i3q414VdKB+tCNREVoqk99bIb7XyWZHO54ca0P64T/zvBIJX03r8ZWjK+TPYqvz4tQy6tMYIn049o1v/RUsod+r2ofEbAaPyIboxouqC0llw/X/Rd/+Z/nDPPqm2oEqhGoRqAagcsTgSqBdHniXj1rNQLVCFQjcFYELpRAuhjVUOVJL8YCTnZyff/4qNdKqmujcvoFPERYXeg+Czn8+Sz4FrJv3CaSaaURMrdfwsdiSZfna2qsKfTc+79gJz7/Pd+00tLuXDZ2i2nPYvZV236aCaRrrl1nH/nox+2Nb3wHQE6n2y+JPJkBGHawIMlcrp1GlcIXqukggEBuJfm8APKQsS0iZBqA6cC+J+zkyaN29dXbrbMHOyoB8MralDedrKZmBEopw1/kBscDjFFGatHwF2Ob5lrAVoHWnGdyvGS9x56zf/qf/4dNnnjWaib6UCeY5SZHOTfKBGlSaJdsRAoC9JxRCcCAAJXRmSa7/Rfvsje95zcoYO+VUxyIyyaZ6K60SpLmZUFVJpDYTl79Opzg2AhrzmZmJwSTtyA8BBIFTU94xGxWZarKus4hPKkePKNV4GPRThw/al2QEo0ojPpOnbbe06ds04Z1gMwFG+jrBxQc8uM0yJ4v3WDHT5+xrddcZ62dXX4tEwDksl0qoLgZQ7U03N9rY0OnLQ+pNE18pMaQyiKQX0ltikQ/JLhWMZquIRNX4BP9MEVsUvWAlqK5AC+Xrdtoy9dsoNg7xbulCkmu10EtEQH0nwBNL4it7P2E1IiATohDEp/5r0moygm+Tpo41xDMiUQeJLH3WgY6lk6TbBdfQ5tmbJzrv/97/2YpALQ6qVCkoaJDawBDm7AzbDmGqmaiaD233WStm9bZEPVEhsaH7eCxA3biwH47uvNxauYctkbs71pQx0khJ9spqV9EALWlUbQBQtZArtXJUpCaNnWQSMp5DuBfmAcCXRUPlVMQOBzrS4g08bpAAttkz8SzFhIruO4k9WT8umNmf7D6mU4G5XwCyQlOHiI9miAlMsf7bf8PfmiZMwOWBew3gEIRVg3YZqnOh1syAQDqmGpvhnZqHjAtnHSYoD/HGUe5sbzlIVxSfJYGNATuRmmFZV99kz2Eguv+9HIbwGorBTArQBGdkAOFDvTpFcDZbaYYT6704zhR5SbQVYB0VGOJiNQYqqsv2ete9zN2yy3X2pIeVBgimFR6SSQR4LVsCqextJymZpLiEEHKkKauminhEYklL9zOHCpBxBaoGVYD2VqLSmMG0Do/OuoEUhFCaQpbp1qyytMQJAqzujsjiyNeRZ4p0z6INsJgdQIvITjKyhjWMcWpEasxqUXGicGogPx1y63lSuofrVgC0ai5AxHD+ligrxSP13/g0hNIH/vYx8qAdCRTIgDr7yPpm/RXBMA1ZtshGlejrKtDdab+0+au2BHIzXupA0Yg4EQkTZP9nyOmk1gK1kAgTbGeizjVIygyggLHCVX/W7ZfYb1wKzQFwDkXEdBB9RVXCSftFOsgiYhf+KvHPpI55W1mN5m91rBf7KvZWi3h2M7JVjxibSjZFga7q9n6PqHNPhOdKI7XEMZgmKtBHTnj1mFuW8e8ryeZQu5aIpAaqDnWACGdxsoui/KoCfVIGgs7rR3NXR3yNoWcYR8IpB/94EF7bOeT1KKSfads4VRPKVHZ6R6l44u4dkUOaxRjra+vz1pbW52UqRyfum495oLwjnvPPpIFWFctULwJMmeCOeMEsOIhxpv5NMGc0bnCQ/fXZN0Pq5R/Wi+LuoqH1oXKh+xdBdBHsD8eTzaaIiJGh4a9rdpG1yfg3slbzUvO7Qkiyj7RoskjkodlBRPrdKhHRGTZVkosvRfZoYfbnPl+s/ZkgegIMYokUmXMKslWv0bmSiSt4t9eY4o255gbz0cgiTwTaaZ4aS1QfHXd5YfWPcVC91InsmM9uUCSd3V02ooVK7C07SZZp4H7UYOrkHJSVjK++CVAAgBrHgq23MiYK9lGqRE4PD5hI1SjOQMAACAASURBVKoPyRZj3BNGucfpvqQkkDqSFyJx7io83ROYyxmUWmlPHAp2fSKW6hNSVTGJNnNqu5TWiu287naiyFVASixQjF2JrftFIJDKryLxfC0ItdTOTR6dYxzPO2FQLIVH5foX1Km6n8z7XD9vdQzmdSDzSj5mpOB2pZFUaU5cBovCWsbXbDKBlFthzfvkPX8+Z5xX31QjUI1ANQLVCFyeCFQJpMsT9+pZqxGoRqAagbMicCEEUnZtzwWphuafTLZtP153lzVft9ZueuzPFtQbff+40yYP9tqqD79+QdtrI53nJKTT0L27LXewz674q3db95tvWPD+C9lQdZgee/UnbLF2fiLHdr/38ws55SXbZrGky/kaUnnc+9t/vaxW2njPO5/Xxm4x7VnMvrqOn2oCiXn2e7//R/ban32TZ0LXyPJIVlFOFAGsAh6kagQSTtvIkLIwwz+i29sBlpNO9kxmDPXHxwbs2ad3AkI12FVbt5Op3ojnPv8AB/CSokL/WBdorf3ygC3Kns6p7IDsj2zCWjh3aWLY6gRIokKqAzQaLYzZc7sese/9P1+01GQ/gPIwYNsoIBRZtwIri7RXViYifJSNKosr0HUBHCNTDbbjzl+x/+VDv215ABYBV2UCSdwADSklBJIEIZFA0mU5iVYBZpTByITA0DYuMEowi7KippwlG75IREj+tzzzBbrjo2dnsK177NFHHBQSODEGeNYkqzps0ZYtWWonKerde6bfr20CIFzKo2xzi73mjtdRJyPt/SKSQvYsymguoGrKU/ulQMbs+NgQxxvgdcTfCxCZASSX+iOC9tEuyOu3AJAoLtJgpCnmPkYR7gbUaJu3XWctnUutnvMq692xFq7Dr1V/JwotAZICiQSQxeLuXi+qMj4VC4KOE+PlJIHjyQFU9rzr8GcAGpXNHHDnQERUvPd+Uv0qent0iPvGffdSRBugh6cXrZeyjeM3F2sgkEbJyKYm0DbURygtDhw5akeOn7CdT0AcAcCOnTmN2qaEEku2b7JbnIbYQzFH1rZAtGZiLrBP6otGkX7Yk00zfgdQ+QjhRF/g1mttKHUEQmWpLdOMjVkt24tkEQDvtjie1R+IlgCsJwW8E5BrFkyfx7DFuCdxlIJJZEo9fdo6UbLhnc/Y6UcfR23FfMXacGJkmPpC2NXJzgpAcJqnxnRRgD3HECmWlnoJoFDtzzGGBDSOkaig2jhymMzIAq+u0YqQZ8dm0q5AerxppQ00tFstdaPSUp+I8KNjnGaAIPKxBhDptpdJAXPVrPBHAsw5Ke0fBYJBIPvPv+GVdtNN27ANRKko8g87rALtkG3dFPNlBss6EUginxz0dYZXcx2QuUI9IHsixbBEPSSRT3mpjQDWUygkUyKWpWZAeTQJSF4YHUGhNGC1kGFTAn8Zv15/jZFXr2sSAUIb1f8iDxTPUEMjEH4aoapxIzVTBqBfhOAI++QgfNNXrLWGTWsttazHCihyRLJIfSTLJa2fr/vg71XMiEvz58c+fvdcC7EK/L5SLRFklbMAvPqgBRunK1cvTawBA4EUwHMVmtfGXD/r8aT8RlGS5riWcZQOeWI8MU48+VzWdxGsj1ekMR5UIWG8q8+lNIrWaXr12jc+HBKSu1xfZy6ZFBWIERyeVRwlZ5s3h2IdnzinYt2aWWJpNg5uzZX0q9uTlVVnXuFujvKo3N5k/IaaR6yerDlaNzL12J1iXad4ZbEXE2kgda5I6SZI51rUjNkmCGnUIz6Q5KNKYsVTj+63++97CPKImyL1xSZzqlfVGBQdio1sBTVGVdeM4T/JuHVVUlIXLij6zgbaY1+4TVpCHorkLivDFHrNJREGUidCTEjlMkoNLClYdH9qpb0iqDw5Q6omjQ9XYsweU6RrmBVzH1GYpOtwoJ5zaY1sbGxEdXirtWILeubMGXvmqV2o3Hq9jU7EJyB+AO+D2qNSGRb7t0zyQAgElVJIIlG8nOyQhVm8UXvTopRt9h6tTwsVxFSlsi0SGurHMVQ9sjVT3NUXoTaflCrcJ1Ce+bxKCKlZ4q5Czcb3kWQVWaf2SmGlhBiNT+3rdbZ0ra7KCzXGND5XLFtuK1euZFw1ugKpCUs7KWO6lyxDNTpKrgP2dJDiY4MojiDKc6zno/wmGOR+MEpywATrc461Mu+KzvB7RwQS2jdPbKnlniLyyAkk1jpZ0+ncQZUZ2uBxSX7z6E6iOCtustfV78ZIDuovJfSoFpGUR044aXsnj8J48++Tuk9eI0kE0nwWqmIozSfz4leVcZ6/kvq6l6wnCd8blhqRVowXJ4ETYliErPomzjGNL429NOt3VIuFdSEhkvQ7hvd/8skqgTQ/7tX31QhUI1CNwOWIQJVAuhxRr56zGoFqBKoROEcELoRA2vqF99my99x20XF89r1/A7Fzn11/7+8u2IZu11s/u2DlkUidY5/9lqXam2w1hFPT9jUmlc9Tb/mMtb966wXXW3qhC338NZ+0QUiqmx//hJ/rYh9SM00e7r3Y3S94v8WSLuc74bavfNB63nGzDX73aXv89nvKm1Xa2D1y4x/Y6KMH5xwitkc1lvbd/SWbPBBs7oqD4/5aGiCrnKf/PRxe42Mx++oYkUA6+fnv25mvPFQ+rs79fOe94KC/wA6xHZfyuNftWGd//CeftJf/zO1kQGO7BDAiy7l6sqVVe0Zgr4DiUcijw4ePAiIVHNy5kux6FQPXv79HsVbrP3PciYtTJ47a5is2QzAtpXgzNU6a2h1IT6usifzrZDPDP7onAclUBwKcmOOrI1HM5Eas9/hBKwrYBcgWedK2fJn19HTZ9//xa7bvyYdtvPcQ2wMmpwoAsuNYaamyMSBzklZeC1kgEEYmNiPFrN3wul+2d3/gIzYkcATgRYSFAzQOZoXtpMSpVUPUulks099HsGQW2J8X/Yps7koVUlQgCbdSnRmvp+IEiYCLoh05tN8efOAnDqStWL6UzGHUEdj2nDp63JYsWWJ79zxLxj8FsMfzduzEcVu6YrXd+cY32W2veS3qKClbBGSEwtYiIQR8eK0JqbHINh5jX4FKfb0nve7MJDY2sv+boU6AKyukhhFIJWWMQCxiXUuNAHyUqJcwY13LVtmmLdusuQ0CCeDMHVsS4icCZAJcnGQjJAKUhwEcVdDbAR0BNwIbE9DPs/sTMFnnExAv8EXZ9NrW7aPcQmf2NXweju/ckQ6rPvGOcagqAFw8B/tO2cM/+iGEgmz4sLDDWk62bQIRuwBj04eoK8X4PZGespPY/B04dNBOne61ASzN9EhxrkYBwQJmGVdTqJiyFOrR0KwDeJPKJBAIbAfwKVXYDMCSsrqLIjRAxTRPmlDctTa1oqTpsaUUs29qbwULhojiQkRHCHyqRVlQI5LUgTgpdJQaHenYOL7CQIxgd/lT9vEsbanG2KWJ49T3Dduhb99vqd4Ba2PO1kEW9qFma8U6rQkFliyG5KlV4GJEIKlPMhxEgK9Irxm+nyBmg8zjCWp/SXiYlaWPLLmwXptMt9oeiNrHOMD+1lU2hKVdDR6Hbq2FD6DbF3IddbKqUx0Kakuob2LNFQcTBYKL/VMnapw6cKg+qqP2WqP9u393u23ffgV1YtTHIphqIEQBVR105JjUVPPxLUKjgkCSXV0sPu9jTQSSWiQwE3JDNk6lXN5t7YTTO0lMjESSlQBX83w/BUFbHMvxHjIQ5VId+6WkBoBAT7nlJWuUQGNZajEOwpijH7kikZRSOqVFINH/ecZQDTW2spvXWy2EzCRKk7zqprAGuAJCijPG0B0feBFqIM0jkLxuSQLIRgLJX6UCSwiSMjiO6HDrupWuQNKaFcketblsT6llWmQFCiRXz6l+He+HqRE2xLPogDHXxyIagfuyiknkdQK269xnkT+a4wmRFGtnnXObBNAWeRHVSnFuRLVQ5VodatWELXzdn6N4CmtHbI8D5b50JXMvUVyEWnICwBPFUQX56TVg6HPxsCnsMFP13C+lXsyi5kGt6GQy62caAqme9UT3PBFtTZBHdSQFTI9DSDRn7PjBo/aNr91nI8PcM9NNEAqq3SLSqRFyQvV36CDiXWCe+rrJeydWZEMJIVViPPu9S3Mw6fNK5ZFaXk9bQ82n8HDFZ9IXes1yrr6Bfnvvr7zH1m7cSDLHhP3whz+0PXv2WB/1xLTuhWMGErTW7R1DX5fJPZ/5cx/xPMFyrc1GIDd0D1i/fj3Kw9dZbUuzy0Me+sF99uyzz7ImD4RkEA4Ta5DpiAL29d7r2yT3O30ex4nb7Po9h98viRK0Ui2k/cMjqTsXb+6JCktESGU8tGUlaSHVkEhBqUi1nd5HYsvvodSQC0kOIQKzcy9kqahNIov0ebMSDHjqvUggv16/LwfrTv2s8Kf6WnHgmpd099ja1etQIHUQR2wP6cq2rh4bpl5iM0RlbmTAcvx2GhhCdcTrCP03RALJMOvcKOvfJOsnVxjmM+dIQR6JKM+IHKaJjZCeToRqjun3CueWIimVqJeTlTXM7WRNd3UiDdG8zxN3/T3FminrUl+ndT7dszifEna0X3zVeIiEkVvbiZyqiNu8YVSOZ2Vs525TKa0L35yLQIp9KlLf+0i+hIq1xHY+rmTDKctl/YZRxMJ3s+RlUg0v6ec/u+dT85tafV+NQDUC1QhUI3AZIlAlkC5D0KunrEagGoFqBM4VgQshkBYDckfFTs9bdti2r354wZ2hekPZ9T3nVRCJIDr5hfvc4q77zTts+XtfeU7LOlnnSZF0zdfuumSWdlFR1QE5dd33f2fB1zR/w5dahfRiEEiptia7beiv/dIq7evitUYbuyOf+rrt//iX5oSgsj0LCWKlumkx++pcCx3TkdyKtnwLaeeFbLPQdlzIMW96+Sb7wz/+czKBX4tSCMWEQNAygaTiwwJQa7FXG7Dndu8hKxpbNFQyO3ZsB8Ro9VOdguDYu/cpAF/AWJQs26/dYYODORuEyAPXsvbuLtuwcY11dQJyUCvk+PHjdubkAABMybZft826WiAuhvvt1JG9ABey3poE0Ki33lO9wTZPGdFLl9j//MLf6GRY7Jy0UguFoAsj1sD3qms0RY0jt30BnNf/ZB03XMzY1a98h73rgx+1SVUxlz2brkcIaUIgCRZ0Z/4ETEqSa2dDmPj9lIkkgW4VCFnMro77BQiER7KDsKkiQIUXVddG2McIzz+wf4899NBDDi7evONGB8ceefhBr0fQja1RP4DdOMD0d777AzvT12vrN2229/+nD2Bhdy3IDyoWDjUlpZhUYgIGVVxawA3xLwogT5RJo4BKeYikseFeyAHqv+SxCqQN0wIiVRQ7Zv8DIk1x3Dw1eepR0azdsNl6lq+25sZu+hsIKwGBysogJ4YE8isLXnV2gror2lY5Ti+7oQSsE6AfbYkc1NN7SISC2qLsZgFMIh3mvbriRAofZQkrOxpVjF713rOiuX4RO/1nTtnTT+6EcFBMZKOlFGsIG8D7VsD9/NOHPcP9qd6jdgqiUrU3HChinKk9EwxUt9ehDQIG1R8iCNIgwyLcmiGGMkLWAOIyoEmdLS3WgJpgAsB9UpndqLZUzH6aGAiIXgJAvGzZUlRcW6wNArSObPOCp0Arq5saKcTZEcAalGG1QYWkbysJywAixpEVlFqx9pH+zjJW2rERG31mnx2//yFbwpdp1fyAKBwcGbTWZoguLwTOUSCSirQ/WD1CIClbn4PU0XdSJk1A0AyhysljG1mrOce5pUhQpv1IQ5s9yVx6Zjpjp1qW2FgtVn6UFaoFgCzQYTKtS4mEhbSTVd+0q4KkaFN2PpCoCC/+E+qxBAWDrt3BbDpxOTZvb37zHbZ161qAeAF2tIFxEAgkWUyJQIKUSoinoMhQ/Sj1NYRHksXu2eQJD6fxBcKObSF1kFBO0KEhk1+AOdsrttP0ZRHitkR/l7C0K6r2E+NClnd1GhtSsinQIqkEPktBKBtKPqpHhRMI4fA+A5lWIK55gOTs2lXWuHUjRFKHTeC5meN7rYvTqKAUW/Xp6z7w2xeyTC9o24/eHSzs4hyMKor55He0XvN1QyAv+2SYLxtX9Hg86+gTAeVSJnpf6UHcNE9c7Snpo4rgMQcdOIZ0G4bwl3JRFqiRKNI8Kq8HCZEcDhUIpEoiyUnp5FyVtc5myZCgYHK7OK3fCekcA6OP5tRI03gsz50wu6KCwlWUkfhIVBW6J0TAPhIkZWIpIZDUQv/M7xehnoqAZbd7g83NZqXgUE2pdFDYkGAhNW5WijTVVHM1IAR0S6vV8rcvqtzbBvoG7Btf/w52rSMQnA2eaDElZQhrjuqKiWTIioiEpNd9xEk9hYAW6G/VXFJ7VLtGq0UE4SvtwFSvS3VsItnihIWTFkGJpKfUIgLOdU+6+uqrneDRtX3pS1/ye6ZUMnF7H1OJUiuqWivJytAvAdCP90idQ2SJ4iAySuNpzZo1bsumsbJv73PW399fTjSIyipdo9ZjrUXx4SQAb+KY0HXrnqDtIhHk99xkjEdiIFx/VEqFtTW2W1aZleMzfhcJB5FE0YpRcdK1qJ/1mWotScFbebxyY+M9MCZTcE9x+z5+W+g+5DWaIBZlvedKOB+LSYKHE0jBWlHr3c033+xKpDrugx1d2GNq7RI5zW+FKYg5KU/PYH07gPq4H3JykM9H6bdJrQv6jSCC1Mkj5jjvs8zjBgjIRhTGzfqJlBAl0TK1TNKy7omsdIUOBwmkkV5lT4dNHc8S/VvQ57RHfeBrkea1/9zS+NK4FqkdiCNxN56AojVIXSEC6RzkZ2Wfz8b0XH8FYm/+w+t5ej/P9rf3qe5Jek2SWVSPKaj7uA5ZwHIPSfNbVw9dt6wpffzHn3h+LTP2yb+o1kB6/n6pfluNQDUC1Qi8NBGoEkgvTZyrZ6lGoBqBagReMAIXQiBdiHJo/omjWuflhz5jmbXdL9iuuEFUEF3x2XfPUfmMP3HEjkIu6dENKbUQizqRWHs//EW76u/etyjFUGXjL0ZVVbm/rm/3ez5nvV97dMExWeyGLwaBtOJ9r7XNn3uvN62S4IltjTZ2siN8YMNvzrmE85FA2raUqJAqd3jstfeUlUiL2VfHjMSNCKI6suX10N+5RAVVed7D93wdldKDiw3/Ofd/sQik3/m9P7FXvepOlCYQQqpJBJ6tGkdT/IPfs5Z5f+p4n+3bsz8AZ/yb+oYbrnV7LIGNR44csueefcRr8TRjg3fN1TfZnr1HqNEjKzDALbZZtXq5rVm/lOT/PAXCd5EpG4DEDetX2qbV3da/50mK3gN+9J/g2qfJslXB6A47fuCQW/o0dHWSadtv3/vyV4AixmygeNza2yh6jKd/nYpmcw4HHwBqyfWm7bU2UqA4/IYb7dfu/mNrXLUKkzxqsgAKpLg4B9qcaAihdtDN/wrWWHo4phHBJgdBIvQUQBhhFYIm4udh+7kEkg4lwshFVqrngiVaAwXV9+15xh595BEvIr0SAE3AxcM/ecDWr11nawHVBIY9+vhj9rWv/hMEXLfdcPPL7Bd+8T9YJ/Z2Aqrr6YSA4QU1geB61SOSMkm2MP43cZHaqUDNqImxQdQYgwDqw6idZG2HIkm2OSKdAKFmIIny7FsEUFq6Zr1t2LDFWlq7IFCaQ7wE9uiapXjif04aBLjLYTO1RXFwlZBiJSJIBFcS4BivOLD9eMr4jfY2Diid/YwgeCDEQq2F+LeIAKlERCD1QWIe2LsbQEw1JFA7JCnc00L5sa47/eAu2/PMbnv6zFGsDbluwEAH8VR/C8BrSDY/IhNETgjUomO94LauiTEm8KgB4E/KFAFv7QCgLQDEhuJAtYUUu0l2zlODS+qWNuoldXe22ubNm2wVVmYdS7Ey07rBdnW1ZLFjCceFEB9lxaumSBK/ZDwqPlLLCOjTwy0gNd7UNoHHfNfI+VoGRu3Yjx606YMnrIMvs7RvcKCXc1HPAeVT2uuC0H8C/0AHi24FhUoCUlO1lwT4a7yMA15OQLQUmLM1pVDTTI86FEoD2TbbOdNiB+uabKihGSskLBRL1DLhWqYAzIEUPXNeQLLXAUuIRN+fcRqLos+41VxCIAEwRkXHFVesR4H0Olu7bhkEoVSPUhWRLY8NnchAt/lTXRMVrvdxOGthJ8JD54zEiUA/H2vaBiA+KPsEBqIO0eBNFBjq21CTiY0hiGRhJwKphO2TaiUxKSCRSmTny8pOMRH5A7GluiyyxPKBIsIT0FHWhlLfCEJub7OOTRssw7qWa8taAeBftlElyMWSagZpH7b7+f906S3sRCBFxUW54LsmbWL7FwmRqAysJJDqIVzW9LQlCiTV8ZGyJtjPOUjPApaG0FDsJyEyNLedNCV2wt1HUMmM42eoGIj40PyS5ZnID19LK8Dh+H6WQBIw6wZXvm2ZiEjaHT8L6pNZJUBcS/QqUknjq7KGko+DClYprEHlVT5pV0KiqO+S2jNS8ThQnJBLQRmidgXrNq0t+t7He1lZSW29ehQqKI2yzP1g0Za15pYGFLiQz6wVadabej6rVd0bJTSIhGP1/NrXvmW7nzlg2RpqUEHdlmS3CKgvtazqy0S7NO9TtxsN4HxjI3NRY5v56nV46C+PcxKYWKcmgOSaE8l1KYgc28k9zVHmha/TzsiHujw6nkge9V9U20yx1upvn0eKR0K4iFefQwaWQfxZAmkOaZgoiOJ16Xxuxcd89zpOfC8iSEREUPwExUec4/rbx0IFOeQEEc8sRHkt67T2L3K8qCSRMtZVXD4WQ5xi7sTsfSep0zVvvFYSSNpPMZF6yGOh2k0QN7VMkDzrXhyrQVEUyYygeHLiXvcc4uw1gxJmTZ8Haz8poJTgEpSuusMrglJhaiwqeULKoJ97/Z1eq0qWtlNYiSpmNfxoy0G+DUMenRjosz4RSCgqVftI5JHO6bNLSkCpZWlvA/FrIiYtDY28QiRhvZilM2NNv9DmMLbUXv2mEGGkMSnVrcgokUJSG2ne5/msRPt1T/d6VUrIICSytZR1nSuRlLAj4sZDE6yGvVlJDOYTSPF95Vw//99hvFWuNYGciqq8ZNwmfRGLgYlA0kO2u4plfLgay0lD7h2yRlQCg8/7uf36iU/9xcKaV92qGoFqBKoRqEbgRY1AlUB6UcNbPXg1AtUIVCOw8AhcCIGko0pts+6P3rZgCzrtozpGspFbz37r/vCtC29csqVIFhE/k4eCzVsKoD+7rsdt6i6EjNK+Ug09+ZbP2uoPvX5RdnzxItS2H6/5sKU6muzWQ59e8LVpv6PY7R399LesRIbvS/l4MQik677zcev42avPsq+L1/V8NnaLac9i9lXbfpprIG27frV95GO/Y294wzvIlO7gn/OARxWZoQIylPx/6sQZO7j/UACPqHB/ww3bPWuWsuGQRbvs8JGnABmKgOpLbRsE0u7dhwHmAacBtQUmNLekbfX6FahrGuzhhx7Dfi7UC1i5utOu3ohl2wPfsWXMj+MnTwNEYHXTtcI2bdqEpdsB6z150rN70/jg7dm3177+9S9bV3PBmgHs2tMALpAkQBdOhKgeCRAY6Ba2e0VqLKWX2q9+5A9s/ctutRwISlF1HgDuPH8ZICHQMALmHfr2h7v1J8ojVyr4ZyGTOuKRCc4fSBN9zmsArufOUgGtsrxRZq/UGSI86gBp9j/zlO3aBZFG5vIyrM7k63L82FHrwJqmvb0dRU2f3Xv/fV5Afes11xC7Dfayl99G8XWKnMvKB2sxtUrWWmphUWArrZAqSE1QbRqpvUQwTWPHVipg8Yj6qACBlKOw9sT4MODTBPVfAJhEHABMjQKM1ZMdv3bTVutZstKam9qw7UKJgLoiKjsce4QwAFJypZdDXKi+QvWD8HBQVaCi4nqeRcuJAJEhSXzPs9mcmgjzs4sV8ynIHamQjh3cbwee2QWQr1pPqKsA46Q2SwHcDhw7Y89RnP7ooSN2cPCMjUI6CGyMfQobR/ymqSkSakPI2qaOTpV9jxRQebK4BR5nBao7kVTv4FuGczXTl4rJBCQNZdEB1lSMe8YaAUQ7UB8sX9Jhm6+6wtZtWGt1jYCkojvEwKIw0MAJICGgm8A1fwagz/kv/pDVnI9JkUd8WEoGoF5aISXsuUN26sFHrXUckpX3Kebg4GA/XQLJiK2RgMJascGqB0LbfZxzLXVMcoFrBcDqAu9lbyQirciYmda44dDT7DvFtZ7OttijdV12MtNq47S9ADmbtRZXuk3XUz+IjdUeV2RwIbJriySFF5p3xYb+K8VVUB6FWkkqzF5v126/yt7w83fYsuUdvNd4Jd5SyGk/AFDVuZJaLiiXwtxUP7nlGbWRdEzNH7etEyjuHSviJBSrn0SFNAXo7kosnyfJqFRWfWAxA+mlWkgAzZoXyuif8bEFie7kAkSR5rmjpkGNpBpsrgARkC3immvtWrXSujdtNFvaaTksy4a5TiB+B8OlQFJvqn1v+I0/ON+Qv+jPI4EU52C014p9ET/3OCWArT5zJR4g68rOFo+/g/0J2VDHmAkqD81rkZGoXrjWRJjlSgN9PowF4BjzJ09MRCCJQFHspdKI9Y9iOwIsHh5ziIVkkSkDwFH9GQl9kTpMm2glNQsuB+IowrrhmCHOZWJDFpEaOwmoH+tmxe+lMhSdU9meYF0X1letVwL4tb7Wu5pUFl8CnfUeAlEEWx11/VAsNDJPdP0NjSlraW+wlo6sNTajPoLQrWlugkycJEEDRSBBfOKJvfa97zzIfh1YxknBhJpT91jOU4Rw1CNNfapxqfFYp9QWkUsiRGq5lykhIl3X4ORIkeSMqMyJqg5fY/2pxSUQJKF/wxxRjFyVp9hyLdpP66YIHSlOdG/I0G4nKeK+yRiOVFU5zgpCRb/OH8ja323oVAdO85RB5fWjAOc1TjLETrXhImGlV7VDiuigtAr7KYuhUlkUVVNSPkabOm0nAsmtYxNCTISG+Xp9swAAIABJREFUjzlP5wh/hTEU1sSYQjK/3XGcKQayl9UuN9xwg13DfVlq6q/98z8l7Q8Ea1T4zSeQ1KdqiwjCWGfH18dkHSF3x4kit8ZUu3n1cUaD9CpyLIdiaWnPErv99tu9HW6dx/o2OTpuQ/xmGBwctJND/TYIeTTKGjqhxAsRoJrArEGqmSdSvIm4NvNsQi2nmlcNjK0G5n6W+a5xpaSCQEajWmW+51nzJlAayo5XStopjiHFmsafXpXAMi4iXgRSosxRvEUWRQLJ57XGouZSQjoGC7tAsEVV4Pz4x/cvTCYl1oTqyWTNiARSWGuC4rJ8nGR9iRZ2spbUdasuYCDMlPJBW2V/SqxCLbRZAjWuN396T1WBdL4+q35ejUA1AtUIvJQRqBJIL2W0q+eqRqAagWoEnicCF0ogxUPJik6qoIUQOKrxIyXJy4989pLZxy22U6Uc0kPXUNcmy5GLf8ge7+Af/YMttEaULOv2fuiLLzlxFK9wsaTL/Eg1rF9itxz4LwsO4Hwbu8W0ZzH7qsE/zQTSxit77MN3fcTe9gvvtpY2ajLIcR+ATCC4/2PZ/wEtBdKw7d+/36G/UmnSbrn1JggG7D7AZJ7etdOOn97j/+BuSPcArNxqzz5zBLBBWbUCe2rJWh+xjs5m23TlSlcg1cy0OZCyccsyW780a8/e93VrAolahfJlND9jTd2rEI7kraMVq5hh1DMUak8BoJRgYv76v/6l5U7ttZWtddZKTZvaaZQDKBQKkyJIAOcc8qWWTyljp3P19s5fv8tuuOPnrUBBcqO+hFdCUJ0EAIVo4SZwPugjBCMF3VElGeR4dIIYeBZ6MpIjQRLqT5xNIilbXSC96g1lyU4XgSSLsccefdD2Q4bJmujaa6+1h37yoAOuPV3d1oI92g++d6+dxrrudXfc6fUoVJ/mmut2AEZ2uuVKHuCmnoOrTpVnDCf5+15fIOFyhLXJDsnrLkF2iEgqFqgtRQ2gCWojTAOSl8aHeJ/3AtsD2Hi1UbtnzfpN1CZqsrbmdtQ2WcaAiJRACNVCTEh9JAIpGOsECi7GTGHxGCZtKCdhz5/5UenjWcmBMLmQ11kIUJnwRTv83G4IpCcAyFQLJJAPauUwoN+x/Yft8e/9hDoe/XamiK2iKDAHwyAM1HJZ3bmNU6jNVOI7fe9FxmmYakEI3FShcSkasqi1RCLJ4qw5VOK2IQbVCODaBHZ5rsLwzG4UcNQ3uWbbZruaZwfWhDUCpzTWVAtJTylbRIhw/U4QJSCb2wwlBJJD2E4gBaJJjzTfdVKHaOSBnVjY7bFW+jkj+0JsizSOxooT1kjtMS/4LeIEe0Jdp+PGtDcCabIfKyirnBNKjFPkmIUJJrwaI2CXteA4tdEer++xXhSKsiiSrWRDfaerT2YykJPEuw5SSeOhlv1mOJArAlSnCdZFhKMIXr1XL0eQVWqcRmJ5447r7M47b7eurhaAU1mkQTpAHMkWT68im3wRSsgjBxvdfkhtka2W3gMMJgSS1+wQUJjYJo4zd6QKi2o4DyDHVtfVchzF2m0P9QH9MaU5AlBbBOgXqSQy0slfzpcSKckYEXEbCquHeivTkCclrrkJAjiLZeFMe7NNQSBOQbIXfRIkpAl9rfa/4Tf+cMH3woVuGC3sdPxo7RVjPUd1RFwigO/zlfGQZmx1t6CcoSCdrOvcqks1qnxehHUtWojlsK3UWApAfKgzNogKYxzCQ1aQDRD9jdS1mYa0G6b2ml61jfrMSVItTHoIwJXaR+sI5y+TO5HkKa+yYXOv+ZMofmKtnwg8R2WAIl1JAqmF8bi+bQICz8Z01tquTqQZTXK7sKTGUgS1tZ+rsZL1oIZxKmsxEVoikOoJUHOWuw7juSnbjAopQ500gPrWrHV0Q8zx6qojKUel3OO5b98x++evf4+1opOxCJHC2qHQxNo6snpz+zbWKdniSQkhW9PWpmYn7lLYKAqsV1y1TyBVtOoFizC/X7mqSMB9SOTQw+9tIox01xDJFhVqCTmdSqziJhn7srMrRZvUhHjU4h6A9KR2XaIiFZnhU2veoh/fB0tT8bUhlk56QSjp86yUOaq5mDyiEknbFBIlq2Lh7SaGkRyVEmfdunX+FIH01FNP2bFjx5IxENahcv87eSHSORKYkQIId58Qn0rl0NyZFwmwLVu2Onn02GOPOYE0CdHs62liiXY+AknrpaupVKeN69DfUVUVbGjDWHT7On1P8wKRpPqJmjiB8CsRM9VDevOb3+IWeEP9A66CGjwzYP1Dg9bL76VRxkxBhF1C3kvFlOL6oDGthf51BS33J6lUvYYXB2aE+T1OBK8ruGSlyH76rSESKUcsc3yeYz7rniH1kb4L1q9BgRRVRyJiPCYKsd/fwg+C8BvK2aPye5FUTmgnBN/cqId3ild53TjHGPNj6zdFQhDFVyetknFdSSCFtSD5FcEk1nyRBfCVW7fYsp5u5uY+O3b8iBPBIpud+PSaX0GB5GuMLo39/uxTf3muJlc/q0agGoFqBKoReIkjUCWQXuKAV09XjUA1AtUInC8CF0sgxeMtf88rURa99bxEkmoY7b3ri3bFZ95tq1AMvZQPqXxKQ2Q/nscyT0TOqb+/37ZiabcQIuz52r4QkkznO/hHX7XJw0FJdbkeiyVd5rd77d1vsg33/PsFX44s4u7reH95+8W0ZzH7qgE/zQTSylWt9qpXv8Z+/4/+HAXAWqsF/KvzzOMi4BEAlRylwH0O7T9tx48c938410OE3HTzds+6lvrn2d2P2ZGTz1KTqGTLl15hV155gz391H6yU8mQll0KoFqxMAaYjIVLQ7D5KhWb+Id9nV1x9TJbuyRjR374r1YaHbIGSKz1219uwxO19szeA5ZqrLUrN6/DskXtmrH9e/baj/7tX2zfA/falcuayfZWfZNRVDVDNj427IBvUCBlsBVrsHFrtiVXbncVkrX3YGMHRIPqYUoqDGX3AjrUyqYFNAAnoLKVWIR8HW8SyMbz8NFjARhVxi1PET0TZE7LqqiBWjLKCm9UnYvEtk3ggsBmQSdTqHtkp5+FAFNNom9/8+uAMnlrbW2166/fbv/wD/+AZV8bdWsAngFqDh08gnLlKiz+Ntkw5xBos237DZRxopC57HuALwKwFqaIZ63HRyRvkrar/QVAriJ9FUBvlAJY6U1BrqiIu4DyASztZDbVSr2q5vYO4gqYzDNFHzaTAS9liggwufQUUfCoTyelElH2fUIiicySzU60pdF1pHg/nQBDirceAp5kaSNiUY+Ee5vzqjfRqk2v2rJyu/i9nMSkHji+52nb+9ROa4QeqqGej6z7+gDTTvT12bHDJ+zgU3utf3DURul3FRcvqJi5aonQxlZIPNWBEECUEXnKvjUQbo2A/50QAU0Cg8nQnlHNHM/yD/VY0mzbDkEjFU0ftYOO9Y/Ykf4xsr7plwaUBpCa3R2ttqy7zbZt3mjrN6y2ZSuW0X9cD2NGNcAEGqv4u4Bgt/+RvZPiBUCn+hT1bmcl1Q8MFRNOtSZkpdYKfJ0+Q7b5N79v7RMA+ijJZiBPiyP0I31bS/+kqYFUZB8RWuJuNGYyXkOKGg+idaQgEmEiAY4IJEigAuTA5ASgLsnXJdaCMcDFgygcnsous0EIJO9d2ftNY+HEsfM1KgCv9kIfzQhSByAXGIcKbArCcqaeWKYE4iqbPWZ/c42Adcrs7mjK2GtedavdcsvLbNkSyFFaO1XCKpQGFyZHOC4QqIgqgc8CUEVSaWwIuOS7GamPZC3mDK9AwaASEoHkKiQBn8xL72+BlMS3Mgtd4HuNGFfmhAgEt/ai3ZqvU8xP9WFRsYUY8Ugq/myjoevqgUjoCch3QJ0IEfsSNW+KkIUFYZQQ343M62ZqxmWZU2Idfvb9v7/ge+FCN7z77rvL9o5ReVEJUkcA/1zH07U30+Z2FDJhHxQfbmMnhQR9wPoTH77+qf9ERLqizavIuQJpkr7KphusFSs/jbfB4SHWZlZdjtWAMqkHBcfBgweDJZTGvKwJCbtqjZRBZz4XWSVAXsSIbL/iuUToqE3qUyljIjGmbgg1iSCAmdfl+jeJ0iUSA1K4+DZau0QMc2y1U3NaCjN/iFBxSz2tq4lNnd6L1GXO14uQhUDyGmKodjL0c5braeUatb43wBU1NtfxxMIOJXxrO9awqvPHfHQRXbHODh7ut2/8872MF9YJakrV1nC9IhbmkWbBTi9Q9K6cE9Gm8a8V0a3AVJOFpA9ZlEnVJ2rfkwgE7AcAP3HBpI8CUS5ywueAJr7mlEgKVxZH0D+MZa+blJBCsm3TPiKUdEN0QF33T7739iSkpUgSbeMEk9YHqVrpr0pgX/tXkixlwq+iBlFUJTk5m4yxqDpSz/i9lXO3tbXZ2972Nn43tNlYP6rde+/18RWVPUH9FpRPQaGbkKP6HcO8jGNZ2yiRohHSV2SCiBnZ1GmcKZkm2t/5eJMKTfNCNqAcx9UqPNUHQR0Xrlt/6/7exz3Ir0MCTBEPyTPct+Og05tI8AUCSTWrQp21QPRFEsntN7mutWvX8lvrSuxpx+3kqdM8+1AnkwzCb6C8FJ+JFaPmtojvLHN2KQrjHn7DiLiX3WKa33iRCEdz5rafsqgTGS5Vs+bzJPegST6f5AL0OqHacowd2djpHiIFkggkja/Qz7HGUVgXRBjF5Jvw04T1PyGU/P6vtTqZv5Xv569TlQkA84nxsqooiWklGR0SF8J54/G9H7X2K/5igXldvXqt3XDTjdTePGkPP/ywjaHU1hhToo7vHdeCZPz5D0MeVQJpfk9V31cjUI1ANQKXJwJVAunyxL161moEqhGoRuCsCCyWQIoHlD3d6g/fOUfNc7H2bpeqm2RXt/s9n39eyz3VUnqGbdT+hdRROl/bns+mL9ZeGnv88KW6tEUdZ7Gky/yT33rg05Zd3+P2dUeoE3S+R3bDknKdpCfu+JQNfGeXb7qY9ixmX537p5lAWr+6wzopxvxbd/+u/dwb32YZ6jfI6ipkxgoZklGZ2dGDAwAzRxPCYtquu/5q6+kBgEGt8Mgj95P5eoJ6KWkAk5W2atVW2/McCqSCgBYymFWEXgZfqIWKgMOqs5RJddsY9Um2XbvaNqxssWM777Oxk8fJ2u6ANOqy5Vtvse/+hBpB/Pu+Z1mXrd+43JobauzkkX32k29/0/bcf7+t7sySSQtoNjWIYmAI4BsCCXVUHWBc7RRFxyGRRouoSjpW2jv/08ds6dbrrZQCFBcIzKXVS3HiBFKoLeMmNnpVgmwyQF2BJRwakF5Z0XUALxMQLrJlkXpobETqJwB9CqV7MXWeIyMjHr+W5jbfeRxyJs3nzQ311HHqtaE+7AD3PivpDEXEV9m2a66yb33z3xy0aoOUEtjV3tZpmzZf6QTeBCCqAJvNFDavrQfgAuwSUB30HBF0CiCHqykqCCQBvaE+FCSSrIC8kLWgQeA02ZhhdSOAchRVVA6gOM01ZbDJUw2mDMXZG7HQK0EetULk0YxwDoIyCUGQAYCTtU291C18niM7PgJtkUhyJUMFSBYVAzBPSYRDpKOlXXzVZZ1FIKlfEmJJ3wfLN9WIMFcfHXrmcWuE+LGCSJRJCKNBG2KM7d691w48d9hGRnM2kBv3cVei5k1+NG/d4KHrly8n67iLjOy0KzBqa2QzCAicrbW21iZIFwBuXSHX6sW1RZDwVsSVroI9qJ9kKLgg/k4P2b6T9DF2csoAl81jq7LkVy6xdatWQAiutrbudmvuanMSUoSLCChXi9En05EkEmhJjEQgyTZLBI+IJ507w1honKAHqXs08uNHrBniSEod1fCZ4ikQsA61Qx1Z5jnmso4rkkRjPcMx6wC8J3kjNRED2ceqrB0FPItAmsAObxriMA+BNMDzYF2jPZtZYqOo92TCJ9LFIGdrsMYr1igeInAEa7omIxAK9MPUDNaIULaZLCAz5/O6JnRPDWuKb4tyqaez1u68/dV2044bqbnV5HZ1SOMYM0WI5jFIHRFWIpECgRRWozApZSkmwskt8dxSLpA7XgcpguOMl0lA4CLgcKXqZs79x9e5kAEvsFX7qx6LiKs8dcJEIE3zDAQT10ob61U3BrKgJEWBlFZ8JULBFV/0oWpvTYv4E4QKAKlaUo3ULGlAPZKGkHzNhz553nvgxX7xkY98JMQ+mXNRhRSP93wEkuDfdsjvrKzLRLKxQui/TgSwtIjQUR9EJUC5LoqUCFLJSHHGfnn6WGuAyHVtOzY2RgwDca32rKDe26FDh7yGkr53okjgNAS3gHsR9CJWtYY2ZJsCKecqKBGrQb0ksF/1eXLMZZ1bhIWsC51oZW7rmG4V5vXSGHAJuaHYNLFOyy7NySOtW8li6TWEnBgKKg8N8aA0YPlU251fgbRAlphSfwpMJj5pgiMCqSEhkBqwVM1mIVEaOVcLBAcEcgOqUgKSZCJk7NjREfvudx/BjizFE9Ua16I2uS1pWR0Tl8dAIKkdwXoxqFQCYK65JiUEZJwvoyKAwh1B30dgX0RSVICI8Jut7TS79mpvWfO5ysctCwPJJiJB9zQ1QK+xBp3bxrH+x3p03j9O1oSaWYrvlVdeYevXr/dre+KJJ/w1KIBma9352p/cHzT/IsGrYwT7vIyrYOK49u25N0ViVATjunXrnOjR/XRgYKBMLkUVk4hGb7eINV1PQoqplpTGjiwBde+VemwcZW4j63UgllR/DVUO1xkt/FL8xgn1cKh5p98DSR0mrwXm22bKpKf27+josNOnT5cJpHi9lQRHeb6L8CE86m9XHsl+lNdIbBYhhnRf9rWPtmuO9VAfUdc2xDwbVT0ktVtzl/HqZA7zKs32Dbxf2txqS5hfXRBjsmmTZaFqapUg4bU21yKN1avma06KbilqObaSV0QeyTFVvxHynEN1GOE9/feE6iL5I45dJ2CTZdpfwxunQTUWK5NdfCkPZK0eFSXL/H3lb4dKBdJ8pVFMDqjcp6w8Kx90NnkgEkjhpGG8yuo1Dfs7MRp+v8k60onShDBUooKvRck6pDVHj0/8xcKdFcp9Xf2jGoFqBKoRqEbgkkegSiBd8pBWD1iNQDUC1QhcXAQuFYGks6daG231b95ZJpKitds1X7trUeTMxV1Z2Esk1u73fM6ar1t73vpLC9lmIW14+Prfs8kDvXbzk58wKZpEHB3C2m7w3t0L2f0l22axpEtlQytrG1WSQue7mJse/VNrvmGdnfz89+3Z9/+tb7aY9ixmX537p5lAWre8ze2t3vGOd9mv/ccP2NKVqzxbvA4gXXU7aqglJPeU44eHbc+eAw7O1QGiLVvVg7qi2cb6TtqBA88Ayg86SNqzdD0E0hZ7+pmDAMAAF4CSS5Z0A5QNWX//aRABgYlkTE+1OOh38/YrsG3D6qnYb8f37baBvQcByhtt1ctebSfHzfaifBKAvA3ru7WrWqiH9Iz94Fv/bHup+3Llim6y5lFfTA1bKddn+dwQx6VWBAxHDQRScRpVEED4EHZ2r377/2o77ngTllLtNiawUHVheMiCzxO8eTghk5ASMWPWt+J7uC9/FdgxA/AyIVIMEEYgY4lM5AwozxgWcAKXHFTyA0hlA0YP8jItQCY/gYprn508ehhAOucKlh03Xm9Lli6xH3z3+w5+NaEwEjC4es06VyzMoOxQXRERSJu2bAkEkmebA4ZUZJc72Ks9BUBVkEiefa22u29RAHHgDABsRRYU3H6plm0maI+yievJSFaHq2aMwPom1ASIZQDTqA2HRAn81Y+BiMwTd70OjGyrICxqHZwEVALIE8DusUpAl2AeFTLc3RbK4degKNGFRNA2vnrJEoG3ZTB37nt9Hyzfgp3g/icftWPP7bIWwLCpSeo8QYhJ/XAGRc7jj+/GfvEQdUSKruYSOC2wv4v+e8XWjbYB1VVPZ5uDw0hNuC6UQajlGgCQ0vSrrH/qVPRcJIZQSB4CNYucq64ZcJLvRwby2EuhuAAQ3nt8wPac7rMToxPUCAo1PrrJRF/S2W4b1622dWtW2orVK6wZwkQKLgdN5Z6WEEjqVwewRC+J1VGfBabKyYtmtk33Ahg+8ZxlUFdlIQHHGFsTIxCoKhav/ahrAUpoYxp/ihHkn+oepUWUcN053LSKBLcO2zHxIiVI17wyzKmnkZMCCUIoB2F0ItVgR+qb7VCm2ybqqSsIaSP2bAr7LFc9uGohEkgi3zQKpX4AsOWKStQo+v/ZexMwuc7qWnt3V3dV9TzPmmdZkiVLljyADcY2BgKY0SaBBJMYQsKFkNw/FxMgDAkJhCTw3NzhT3ITkv/i/MxDmAwYgw14kC1ZtmRrlrrVkrrV81A9V3ffd+3vnFZLlozBcmTuU+Wn3V1Vp875vv0Np7TWXmvDqYQ+SMXCeixwW8Q0rcxYbfWEvfKVL7bNGy8n1mknhVhRtCnU7fK/BeQ6gSR9BitOVmMijZRlrx8He6VSUkeiOklORIVM/glIBSeQZGelM7hKIFRwEVke2h/Wj1dHk8WbCA3OMaF6SJGVnRRrmgcaLFlC5bEPOIEkezNOFhs6SpnhJJKskcQ7CvoXIMxcUA0zEbQv+9j/CEG5gI/3v++OOaD97Ix8XWZ+nbKzL+sWdcQiyb0ghdrOFRP0VaC/+qt9vJSNIFYBxMTBFHMqEEiqOQaw7OofyGcpe+iz16WLrMf02qJFi9z2axRLUh1XXY19G2PW29/HnhJA+IRPGJQ8ruJjDFRfSkB6pDySaknqEJG5ek3PpfpwgBkQW9fRe7L10rX27nnCurtP+WduueUWSKQS3yS1b+m8IqNksqV6ag4kayZITaIxjqz1ZNemHUwki2ofFYhoYlwVK7e0FJFE+0uKIIRKIXiL+BvhUSnqo+LKatjoSiZIJXuP2be/8yD3Qin9JEoqYx8eBaymH35GNe20UkLkpO/t/lIg3URe6REs0+bdBHg9qE5CrRe35YqIJLcWk+pC6hBFNyL0fB1EFmKTkKSeABApkebuZRpfr98XiB+pXePaRU4Ks0cl+JzUWDGwL2Jm06ZN/qN1ceDAAbvvvvvCtIvtzSIFRzwXC4llXK9Ir4lIjJVEeh5b3gWFmervhYeuJcWPOhYU0rICRDUTqYD0mtqp40Roptkb1f9RiPeWlha7lDbW1NTY7scetf379/s5vdaXFKqaU9EGNp+A1r6t88Ykk87nsYj8Yz2BBIJH77tdKuvA1VoRWeYqJI31vOQKV7vFCSFOIAXyVPdSH33WiSdmSGkW3YdEKKmtY4zPCAGRasgJbZ1b9clEYkF61aIsXFBVY5XEQIpaWdXN6D6s7wfMPK3j0RGUS+zRYyTLZCDOnTiiT0F9RDz54iDTV9nXqZae72teKymMRJiW4V4ulVZ4MaaG9CTqx/yX4sGf93v+3jX/7ZgAj98/+zjfd+fFN1w+3KPCI0pu8OSooEAKL4ekBFm9ihTUQ3uEm6+KQIoSqlT/0BVm6r+Ti+Hjn/jrHIF0jmHMvZSLQC4CuQj8h0cgRyD9h4c8d8FcBHIRyEXg3BG4kARSfAURSWWbF88RJ1ImSeHzbGsNPZsxlJVezzd2mMis87VDxwzcuxdLu9/9hdsqtdPOF/2F29OlF9dZ0dLa5x1xFMfv2ZIu88dhzd//tjW94zo725bufGO1/BO32qL3vfKM459Ne57NZ9XG/5sJpJUtFHtHjbFs+Wp71x/8gb3qda9xmyyBjeniUv4BLRA2CUA+bXuptaJ/YHuGa4IfFAYpSsRPjGMhB4CdRnGzZt1mgLM62759D8oUqY9mqHFyKSDusB08tB8gBSsc2TxNJR0YuXwDBFIDxmMCjicydnz3Y9bXP2SrXni9jVOzaP/BEevu6rKq5KRdtXmpHWvdbj/5wXesA/XFDVdusd72vZY/2YsCqZv6Lb0Av1jlCfibLgZoIQsdoLtnPN+WbLvJXvqm2222osZVSE78AHxI3SHAw7kDflyJBM6h34qBVAdJYpACRBqn1sAY7a+qr6MWE59X5irzYxxMGZGF15ARuBgy5QVChdxb5x0Ao4ohJEapT/DAA/cikhm28rK0veCKbV7sW9Y7ngVMyxYsWGC19Q3gVrI1QoEEASUQZ+nKlRA8pbwO2CgQ3UmakLHsAAg/yuJ2AkkvAESqTV47JAK8wOT8TTgE/y1VUbgGihwAe/U6ticSiJKAaFOGtuwKhc14XXc+N5QZt9Yjh6hPNYBaqsxWrVhBfwS6EA8Bf24LEzLKXSfFG4LMAmymLGlFVyCt6lCdG1GK8cUzMKh5m4bIo0kB31xi744HrfPwPiuHEZxmPqrG0wCEyoFjJ23Xnift8JFjzFMpYADJUB41UY/ryvVrbOuiRquGTEmrwH2+yAFVyIIYwnYtqcF0ZgeyQoGT/ZXs0QBoBfJOoqpJN5ZBCqStu73HOk72OWnZP5Fne0/12hPHOq0X8HuWuVNShBUe2c2NkEgLmlBZLl9iy1YsQyXEdUXY0hkH4xiYmEDSECXjWj+oXbTuChjLSiZoAgus/p17rB4SMB8bwt4MaquBAcuDKElB8haiHFK9sGHNY9kgUVdM9ZZSCqosKklJ1zzP8wEFLGWdeJ0LCKgRzjEN0TOCZV1rfqmdSJZZR7LSJlg3RZpqTDrV9ZESLlY9eI2sCBTVRPHxVZ0hkTuymqMfIpdEbokEknVe3mzGVqxIU//oWluzegPNwvpK0ReRMI2aCrtAmNZQ20hOdVKSqDMC0lXTy9VJMRgYgb0811p2pZDWNdeUNZWUKVqDWhNSUghsnOFAKYUEsku55DZ4upCAcsgEkYXK+tecmYZEknwqT/V8AGZ9jUl1QQzUz0AgQdCJ5FK8Ne8Forp0RTRYsCjMQ81QgErh5v9657P5qnLOz37g/X/iMRK4GQP58w98OgJJx4kwEUivuiiu/KCvw9iCqn6UavBUYH8V3J5CPRInKbxslGpRMXeIlYiRJSkeAAAgAElEQVRDH2GpJCO7MAfeOb/Orb2tt7fXyR3V8Kmj5poenV2nnNgcomZSTTWJAZA9bW3tDk4XFqRMyo+gig0KpGBJRt0v2jk8PMjx5V5TT89FJuzZs8cefPBBVIdDEWxtVltTbe95z3/yz2qea18sgLQQgaS+ihwKqqtACnpEHNQPRJKs6wq9To2sSWkHw5uGrCjymmjY/6GQLUmjoiriXCnqAZbMcC8sssJiEgES5RC0VbZ9xxF7bPdxYlHuFmjafGOiQOvfbdZE6szbE2WdpXboeq5GcvIqrhtDa6JjvWKNCK9Ipefjo3mn89Idt6wUSa046gyqY6WxjCaJ/hZRODDY52O3eMFCJ5Q7T3UEki1Sgk2xF0px42A6e4nUsCIx3DozIvp8rUZEouxd45j7pdQY/YqUSPHfWvex3V0gBoOqLIx5rFgNKiJfeyLZ2et8HN1KL1geZmVB6oqSxBzBo+dxDS0pinRcMd9vLrvsMmxFmyEYu+3JPY/73PR+cbyTWcRrJBOUtU5m0fYUVox6f/NmrHqfeMIVRtqzC1Dr6rx6uCqZpAERsK7Ujaz89N6c4mrejc3VV8qlEEEX7S3aQqREiklNzVG1SepaEUmx6kvtGpeNHnH2u6pnBEhRNG1lzMsFkLSNKKGqqHlUwlpKylKQ+TvBfBBpK/Wfvl8MIqOd4H7g9wC+D4hAmuB1JbDorijFqsgj2c/q3qE+B5VbmI+yAp5/J3cy9AyCLIzheW73gdSfp0471x4Wz5V4X/N7TnSN8G3s9DXj12MCKSZK430kVkxJleft0n1AxJ0UZiLKuG+IPNIc07iKQPLrRQSSq/94niOQ4tHI/c5FIBeBXAQubgRyBNLFjX/u6rkI5CKQi8BcBJ4LAulc4RWpolpJjbddc9GiH1vJXULNo5KNi87ZjmdyzNkflH3d3t/6e8sOkXb6K/AoWlpvVx4JmXVH7viiDe84+nNbPfTwUcsOCoQ+83Ft/9+TfFts3V/ebnve+Hc/9zznUizNJ4EeXPafbexo1889T3zAsyWQYvs9xaHtk998xte90AfGRNaFPO8lTVWughAwcM1119l7/vg/Yxe3xFLUHJoCQC1MUPOHAt/6V39rK/VkTnY4CZRMycqDWjLD3YCzkDZk1bcsAhRftdYGhsftwYd2oVap8KzZTRs3WFVF2jo6TtmR1jZIKAA2lC36h/zWyzaQ8TrsgFQBpFRlRbCRSRdVWdfAFHZzlZ4pnDl5wK6/er09set79vD2n0F6zdrNN95orY/ca4WjXTY5QrtGewA7+wGDAZiyxQACUofMWvcYwGjzRnvDO//YChsXUB4JeyWCKOWQVAT62xVGSmDnyRTEQNZBCcAi3i0QuYKi5PCevU6gVTbU2orNG2wWsG0Ye7dCAFdBI6OyapK/G4+CZFxkOSh2BFEIAAS6sSMQHcMAVZnBHq+P09/Xa8eOhYLNsnZaTQwLUXMVQAII7BqB+JCaYQkkzWw+pBLAX1ZAuXzW5vKww6yYbwHjIJ6DuKdnzMTEtIO3g4ODNiy7M96TxY/IkmlUH8MoAdpRSClTW6DhJZdeZhXVNW5zmAcR4rZydPYBxlfKgkbUOyJGFjQ3ORElLAbMyvsr4kwgmGojCYgTGOMWZwIxnT4K1nqCbc/38PfPk7HsijHehyexxx/6qXUfO2zFqr0jNQ6WRJ3E+PEn9tnjT+61ju4ebOtQiAEeN5SX2sZVy+3KdSutKiESFAVVGUqrklCoflKKE81H7wvxA5gWgDQlMggyUWRJITZs0/iWVTRXWuNC6gN19tn+PQesf4B6O3lF1pGZsoPUKNrX0UNBc3rKfNf4yjqoBqJt5ZIW27KF2DbWshZQfKD4cWBLhIbAOQHLBLvQ1QFoeVJigsi8pw01YJSpw902tHu/VSvrHQKpi7nUj2VffmTpJQJJtneZiAjNg2lzAomY5QF6T2DPNw0YrtdFfWB0RPb5LOsK8o35PkV7BlKVdhjVRAcE0mABtblQIwVCi9oYCdUfUu0WxUOLJwI/Q/p5qFvCuGYjazmB5EmB21hMzkBUgskB+ufZFVevpp7aZdbcuJS5isKFz44zfrK6VG686hD5IEdqC7dddJIHYknXFaCpSRwRGg6e+nqLiFTaJwJEKqRpYqXzOEgotFZKO9l2uapK5wi1kwJhpedSDkr9RDtY2yKV8jiHZ/a7bVNs1SSYPqiXvPC9lHgO+gucD4qvWI00y+KRwvPV//0LF3Ib93N9CAIptt7S8xhc9Vo4Z4H18y8eE0uubpF9WUSYBHUlBCWvi5iR5ZsT7lLMSdniqpZIgSRyjoeIQweSnTcLCzeMTwBna7HcGqNmi4B1vS6LL41FN/VrXIzIeWtq6lCtNlBb70BEKARytaYaC1zmuNRFeohI0jm0r4wxxpp3UlDcfffdtm/fk77eXAEFAC51i0ipt7/97f5aGsXk3PtOcIUkgZiAmSNiIgWQxlMEkhIKNKoyEPWaaSQSFENupdnvSwpRaqHWLCWboKgEZVMp5yxmxaGsm7AS2723xx7bQx3BRBkJF6opp0SKSatAqqT9SpZiHrNIgRQrkXRtkZPSzGk/Vdu8ZpHGOOQORJ8LRFOstPA16XWSFFclTLCPSCWm/UQ1xEQs6XqyOJWFpZQ9zFUlBHjNK8ZsA7apRXTqkUce8TYG8lD7t4Q5IiLCGOgcca2qYMOmOjjUxJMlYpTEEM859WO+ikSAvKtNRZZ4wkGwTFTdspiEjOdSTCjpGCVeiDxx+zmsd7Pan111FYgn1dgTcSXCKVbEOfEYk7+Rz1qsqpPSWZ9T4obOqXhojvi+r31U84T21dc12qo1q+3+++8PCqPItnEcwkGEmggYkUcTkG9SPcmW068RWb1pPOfGTHGMxjCU2glka0zWzSdIYgLJyYxYuar7BHN7VCpLkV5KHghfbgzXWasrL7Nm1lwtatcKFH1aayIOperLoHzr4bvAwHDGMnyvkUJXdRV1/jH6JNWZvj/Jqk4/IuScLNa8Ukvn3ZcDsXImgTO/j/HYh9/zvpDMO4+r6XTus0ikuXlz1heBODZzhNz8tTDvgjGB5AJFkarRvULrzEmrOUu9WKUXThSsGJmrEWkdk5jhdsM+EO1pf/mpvz6ze7lnuQjkIpCLQC4CFyUCOQLpooQ9d9FcBHIRyEXgqRH4jyKQ4itXvXjtOWsSyUau47P3WQFkRN1rL/+FFUDx+Q/94Z0ogGptwXtvOudw6zq7X/Npa3zrNecls57JMTq5jjv43s9Zx7/c9ys3tTbdfYdVXb/uGbf7kcv/9ClE03zy5olb/pt1femhZ3S+mLSZb2MXE1HP6AQcFLfn2RJIsYLqmV732Ce/ZYfvuPAA4XNBIK1rqLQi7E1UHycPIuG6l15vGy/fZNuu3mb1jc1WVFxFJmaelZPhLWy2rR2wuucUdm0DeMX3WFEeJNLoiC1cvtYWLF1hSYpQD5Gxu+9Am2fuVlHcesWypVZVmQKUyVo7qozWthMO8hSXFWPhttFaDx+x/i5UTOMjqGwaqJuwyA48sd+OA8rnlTVZdVWtjfe02dYNS+zhn/67Pf7YTpslg/uKDRtssn0/BNIpmxo+CZHV6VZ4yr5NZEtoL4XsATy68XbJpJfYG37/Dmtav9mmAMKnybSVTZ/yhQVb4DwEICBAjY8DrE+6BYsA9nErwNqla89+m+jBIgxQbBgAc+tNL7FJ2TylSh00am0/4cW7VbdDoOiixUtcgSQssL9/1GqqqC0FgJ8PKF0MGTAJSdbqRNIpamK0etZ7ACzy3U5nDJJNNQjUuiwnaSQb/LKtW13JIPuY2N7HgUVh9nEWrcDCiJjRfHWAFcBoEhXTAIRKZ0eHHT5w0A4e3G99PK8jK7+0OGk1jFNNJbaC1L1oaz0CidTuGcpVtdTuWb3WagDNVqxZBygKoYfqZf/+g6gJFtmyZYvd3q4UxzTH3PmRakAgWBJQVWEUbqZkewGfATgMcVb9nwjvPy9J9HRrLuBNUollbdcDP7WBk8exmwN0pBECAA9Ra+VnDzxsT9LfSfqVx7iVoYZ5ATWnLl8LeQS2W5xHljHKo+Ia6hIBsim7e2RgyIkCKeQUW8/SZn1MKoNfY6jMeJQwwgTT3IuaqW80MTJKnbB21HL9FDJnvk0n7RR2drvbTtkJCFUqnLh9WSFSlRJA2iaUSNuu2GzLLlnlYDZUoQdwGhBZFoVOIElL4CoCQDsRSAJCAf6qIKdS+5jr2NflobAYzwxhAdZjg6g3BB4WSS2grHc+O6baHyLvkNSpDlKSc+cx7ycggF2xINwfonVsRgQS9kWoAJWRPkH/+lAd7aNWWXe62ibyld1OFv4MWfj0e7wABYdekf2gA4KSIEXKF5+LKtjE+gIol+VWARdKzGRYA70oNsZs8cJy1kgDQOwaW7xslVWWNfIZFEh8ZhyibwYrwQSfmcRKyeeMCp67v6QAQCmJUDIyHgnWhhM+cwTJaQJJs0NgrYBXWdjJSkrop0hVB3QBD2Xf5Go+J6kCgeQKpEgJ4LZJsoxCdSELOy/i5D+hFlIAhUWkCfwXgRQrRYJqxT8vlQZKvuA2Fgikm//HF5/p7eQZH/dnH/7IXE2a+R9ylUDEIp9t/+Rxi4BgJ3XphyuYnKCWmirMc5FHgawpcMDagVcJHaSaE0GnWmjaDwUtMyYxgSZCb0aknwgXCJpiaqy5ssutz7JuFZVGOSHlkVvSQVRpL5RSqa31eFRnptCaqFPWwn5z5Ah70/E2twcTuSWl4apVq+zYiZNO3n/vB3djWblrbp9RHIqxLFN9tsbGenvrW9/qY+8gPP2I1S2lWIeKOBZpFitQXPkh0sinilRqsi58KoGUhnCAQ2JeUxePgmll1LkqIwFDNpgTEJ2ZMe4Z1AN89Il2aqWpdhY+oAD5U1xPlqVTgP+qJ5QnP1Xt+Fo/ArcjgFvEpBNDIkZ4S+OR0N4UKZH83qF9MCL2nMP1fdZXgP9f804KJK9zFilPlCCiNexX1b5AG7wGEq+oPbIzTEekoeI0RNKB01MiX5nDUtqOE8cS6urU19fb8ePHA8nCGUTYTKEgdLKWtureFluQBfPI022MCSS9JhWIHq60gdQQ6adzSMETW8C5UtcTI7LBrpA2iHAaGw02ccFWTSql0wRmTBx4La9ofSdQAjoRwDgrWaKlqcFOnqSuXGbU26skCp0/yfzRNeK14QqciDiaU0cpqUO156IaULqOCKRAeIXaYW6NGO1JMenhr+ve6MRRaEs87+J5OBcr2h1b+sUqmtB+8UUQWfS7iPbKbjEJSVhJnxY01EEgcY+nD5rv+t4wSp27fu6P/UMZJ5CGuHe5XR2TQ6ouVy3TP689pTHxn7gOWWxDe5rsCe0N9/4wf0+rguYrkE7vPSHhIH7o/hT6GNf2OuPtOSL6zFfPvI7eixVIcRviuM0nkObUR/7mmQRSxF3OqTgVLz10D9I8iNVx4TuOFPiB6Pv4J//q7KblnucikItALgK5CFyECOQIpIsQ9NwlcxHIRSAXgXNF4D+aQIrbUPeaLbbyM28x1QoaeeyYdX99hzVF6qR2rOT0t1RCUvdkdrVZJcRT5YvWPKNBFImUHRj185/Pru4XOWbNZ9/+lOuqzY/f/Bm3rPtVfBRUlNiKv7rVqm5cb+mlwWrm6R7nIpDm29fdv+SPzqlQOtc5Yxu78aPd9sCyP/JDRASt/9K7Xc30dA9Z5Y0d6bI9b/g7VyrFBNL8c/28vsx/X3FY/5V3PyMyLbOz1bq+uP05USo9FwTS5pYaGwSES2LLMqN6L2RPF0IovOxVr7Dbbr/dlixZA5BDNGYAvwFDVE/HVSgABpMoh/Y88mPsewpszYYrrbS6itpAwA6ASwMD49jB9FkFAFB9XblDJxIMkPQKgXTcRiGLKmrLrXlpk/BZe+L+AzaLlV4egP6ChQ1cZ9zaOzotH0JGWetlZQmyaQvtoR9+2558bLfVtyy3ZkB46ztmBRBI2ZGTlh3tBNvtDkqBSYBKAGdZKvWgQOqZbbJrX/c22/KK19oUdYTyBaiDD0gPqOzzNKBAQmAvjywKpElPC8aOiJaP0Y7Wnz1iKQr/KKs5Axmx4cVXmFVWEZZKVEgQBbt3e+ax4ih1z6rV62zJ4nrbd+gEVkyttnHDOmuorwR0JhuerPY+akeNZwZsBALpKNZ+AjZUeyAJmCpCbwYgfZR4KIZjkF0r115iL7r+egf58gAspwGTEgB5BZH6w3PoxTEI2KXlcZawVFbKlD8G8Prw9gftAO08fqzN1TjVKGFka5ME+E/xuTL+LoLA6OvDjg2iaYQM7ymAb1kwldY22tXXXEe28ij9G4HUq0e1U2HpskqrA9xdvXKV9z9DkY8MYLDAmNo6gCvGv5j5JBBWSggRejF4H8CvqP7AvGzmZ742Q2UlkXw7HviJZbAhKoDsSTJPBwHGdj32hP3w3nutowe1IuBsGlJiXX2N3bhlgy2upA7KxAhjoToQ+ZauqbBUadoB6ylqWRWjGlINIgHU48yhDLW7pOiR9U8ei6AQVRLTxMmyYizsstPUNBkLygqRf+OTBdbPumnrn7BDPUPWwdjOYHU1y7xKIZmqgDTasmWTXX7VVisHcC5WXTDiIXJQ9ol6yL5IZJjmcBaAWgQS5VWs+BQ1nB5rtRTnHRnotlHiPTCAfR7AahJVgwqBT8tSCoB4AnBfQLQUM65ogjzC/wg7OoH/gMXiQCCPxvUjC7vJjBdQH6df3ckq25dqgkiq9naJaErM0ldiOVpIfSf+S/JaaK4YWEgWqYMEWvM6BYYgXURcjXPMMHOrHyJ5xBa3GKQytdEaGyCRV1ld41pqmdXyedZsthDgWbQu0DYk0RRj6ySHTusqQZE82oRY41wfIZQjnCIoBD7P1bvQOMVrIwJ7pULSBiZbu9jmK9RwEmkU/z49EX0H0HuRrV1MHM2K/FBc+a0aUiJLNC/U7dhuzAH/iIQWQCr1nhaB1J56vPF/fuWZT/NneOTHP/zRM7L3RebExFpMIPlInSPD34kfV6IEEFdEmgOqAtsJvBQPMYgfiO4AEjspJiKCWCe0L7l9HvcRERJOMslaUFdlrGRXyTllIeiAPqC1FB76GUFFN4qSVYoNEUEikE4c7/T1dPU119pNN91kX/zil71+2bFjrQHM9Xo/s35sZ3eX7dzxuH3/7h/6GtY5tR/pEQPDssu79dZb2btQfaJk0rWceGDditRKwwKFfkVWVZEqRtZ2UpaJQErQL5G02sMTsrWDEE4ythpW/e2qJFnusZ5FaPQMDAPUsy/K/pACcprZ+bJdY/9Io0qcpK24ZUJA6S7EeuT67OqBhBMkznMnsqVocxIuEJQiLJ1Iiggvt4eUgsdXX4h9ANTjcQoEkpQksiKbYk5LdSwyadJr7HFt7i3xfBfpUyhmQqQF+6n2cb3mdmdSKHK8SAfVwamjht/SpUtt7eo19vjjj7t9oKuZRLAT46D6IU7R3D+bQIrr3GkyaT5pfrkSiP6sxLa1AhWN6gPu27cvJFnQficrozUbq4w0w5zkiQgk3as1vnrEpJPPO45xool7o86xbNky27ZtG/fpNhIrDroaWEkcUt9ozscEloijYBsXVDqyVYwVUpr3CcZcSmqRabITleWZjktxLSe5IOOcbInUiXEtK59zIpFUL1AjJgWjBvcsAixey7F1nWLsK0vELt8FilAta26ox0XcY2pQQTWQGFEOaavTSck9BKk1gAJwgHvcEN8vZI87yfckKSQnWKvaq7TlOakT3ZtFPsbkmRPsvqZCcoX2e59nxNoJwqjN5yKOPHEk+vzZv70fc0qgsOHNJ9nmb4Hne32++nr+8fMt7OYrNOcTSGqPFG2aX7Kzja0IwzwLSrq4tlhc90qf1/F/8Ym/fIY7dO6wXARyEchFIBeB5zICOQLpuYxu7ty5COQikIvALxCBi0UgxU1UfSSpjpZ8+LVntDpWElVdt9aJJFnL9UAyrfj0m031hrq/tsM/dz5LPBFPxz9zl5NI57Ori49Zi6WdiKxzPc51TOtHv2ZHP/LVXyDKuUOfSQRE5pRvXeqHTvUHu7yxQ8HO7lz2ec/knM/0GFnrFVYBPEfXzvaN2BQ//xHX1jWeCwJpQz1WK8oeJxN8SkA1YG8iNUVtgBV2+zvfYVuuuMFKK5YAGJXzIzBK2cFKwp+xTP8pO/TEDgCeclu+ehPqI86lvFVZnUT2ZQLbVMtAVVEEoKhEgN4DY/P6NfAkDkRkB2bt8N5DNtjTh4KiwBqaqwCtAUgAEwV0L1rcZONDPfboj79n+57cb5uvuBHVQqn1HtxlhWMdoCPtNjPaAbDb6/VKZieC7d4MlllDqEFOTFba0q032ive9i7LQ1WVpo2TysaOUIcityTBgIn2ysIugsEtAcDXve+QDR86ZiWqbwJCM8a7WWrI4FNjBVXNtnDFareDSwPUiPR5ZOejVt/QZM3NLbZj16M+PzZv3EhG8jAk2hhqn1I7rHpQY4NYAA7YUE9nyCAnSmkUTWUUuy6kZs6UimZjzSPbwBpAuq1XXQ0AqTakHLjTIxGn/UYEkufHi0jiPR0xAUDURQ2LH971Hfvx975t/SfbAb4pQk92bXN1BTURZiDmSq0KcLOU4tppCKQxspMz9Ec2fjMplFPUouqCOEoUVTAcabL9uwF2RyENN9s1L3+VLVy2wqqpW/LE7j2QR0PUSil1AFFF2RcvWWgNZEFXUPNOSggRSJoHesguJ7YPEnDmxKTmxLzfT7c23dKJA6bHM7bjp/faSB9EPXM5BYnS3zdsP7v/QbvvwYcc5JqhLeUgtTdtvcy2rlpM3aBBKwMAVNHxrBQWWNjlox6YguGcxa5Mda9AlJyoG0e1NCJbw4JIoUH88rEVFJGUpw8DjGVRPilnO8t8kZXRzGS+DY5NW99kwg6cGrTDgxnmIYAkbUkC7hXzswX7xpfceD0ka4mVakEo+1sAnnBbelYoCVukuFG9pSQxrVEdjGNdlt2534ozEwDqgx7zDISZsscLUQAWQASq+SKPsiI4aKFAaq/NA3Fl9HMaAFwKBJEv09MFNoZNpQikEdbLKGM0iAKpq7DSjibrbbCwyhVuUvTh/wjYiLIJAmka4jFNnTEppQJIF8gGgXH5HCv4Wv+fnernmB6rrx6xS1anbdXKIqsuhxyCFSuquoKaYpdaeVEdR2IXhVJDc2eWGkcTkMzAek7gzAL2ymkusBFER4oQ33gZg0hRIG9B5yq8LUFV5KAm7fHaKGTeS43kIG1kE6b1HKsTAiAdEUja6HScfut8Iq6kOCJGWcZ/GhB9BivPfPbBuIqMk0YROOzWRyIZVK9HRBZgcgIwUjXFBHC/6b99+emm9i/13gf/yx1nWF/FJ4nJnlgB4sSS9sYIgA+guogF+qRRFIEU2aSpLo0w4TQKBtUQc1IoVnt5/zTCIoEBvUkcCGMnYoVZIfVXFH99TgSCnstyTr+zrK9UZO2YGaFWEReSqkg117R3dndR245x+7Vf+zXbsGGj3Xnnnd5mqSMF6m7ctIEEhyUQC3tRJZ2wO7/wZTtw4NAcqK85oHbIQnPp0sVOFFx37TWuENU5fJ46ITBtFSgwh6jnFsbcd6NAztA1gfJS/DiRJCtGFpKIoqi8lRMrHi/1S9ZvmnLcK8dHqZ8DiTQloj8NoaS7o2q0qf4WgRbRJFVcJes/wzrOh4DSNZ1AcDJElJvIq6Do0vmdPKJtTi5HqiP1IZBaoYZTgWoSeXuDHeGcRRt/y75OBOI055PWSPf+UdW8YSwyTiJBcqhxHOP950cEUgnjrzGMAfhZEYRcV2TzBGOk5zOsDSce2Fdie0ARNXrEbQhzMlZHhWch3qcVSfGxUn1sRXVbV1Nrx0+0244dO8J5/L4RVCD68TpIuqzkVbQjthrL0jdXCEVqw3g9iEDy60nVyN8iuUSQrduw3pWrDz+8w4kjPVQXbu5ziktUiylW4015XTXmkZOioQaTEl5kEyvy1ImHaJ3NVyC5sk1jHX3/cGIpIryd+lOsdR9QAkHUT691xP0lVsLESiVX8jE+up72qSTnFmmkeZWOSCzZgo6w/43SvnHmqEgjVVzUfUI1KfP03Yz1r/uPiLIwLqEdMSEphaoUha4qiwikoB4Lr/nWTH/U7jiRwPeSqI6fhiHea8IeEl0n6nc8blK4eq06iVpFCPJce0kytrgT0T03KrJLDec9H4EUTPdCf2LyJxClcQ2wYBOreaB6amnmnfrjJKiPd6i1FZbF6Rpzce2vHIE0Nxi5P3IRyEUgF4GLGoEcgXRRw5+7eC4CuQjkInA6AhebQFJL1n72HU8hgnZd9xdPsboTmSOliR51r93iKiMpl0RCnUtpJJWQLOYW8H7tzZvPOewio/be9g9Pe0x8HqmgBn681/r5yT1yEbiQEXguCKT1ddQp4h/kU8oOBqTOw8KqtHjKrrmqwm54+Q224aqbrWbBVVhorYBQCMn4/DPcwezjRw/Y0cMH7NLLNlkFipQZLGEEIOXze0qklGyPpqgDQA2ILCB8KGBfQIFmosLlHMfhhEX8I30KUHYKMPZYazdFqTtoA6AvCpG6pmYHCQsB4U4c3Ws77vkmdl3D9pvv+lP+cZ+0Y49vt0MPf8+qZ1H09B0CRcoA4gPUAURLZYR3FdnfBXZyippI9avsre/7C0tXt7jixsFO2iNQcEb1UUAgpgT4AqPokQJjSGYm7eBDO9hHMtZC7aNZCJa2k60OlE8DdE7kldrydRutnkLc+diMHevos0cefdwuWY+9HjFQRvP6S6RGqrZh7Cxlv7ce27JjbYfJsD/qqp+e9iNWCTmhotdp6jMVQNT0j85AXEBeoBTKh2xoamm2q1/8YrKECR2qLM/Wlm2MgBF+nMaQuknWO5BYgv8Egj2x90nb/sDP7Ltf+5L1HDto5XmTVgOHsLqp3jHwr/8AACAASURBVBbWV1ljQwVgk2xvGFf6OzooNQvZ04xhUraFkEcdvNYzkrU+YtFB7MeJa2llraUrauzFr3qdXQeJNILCZu/evXbVFdusrFRF02exNDrmP9uuuJzXyLYnHgJfQ3azaAeNvzoQwB+vg3HW7zl/rfMsJFeeoCC4/wffZrwZ95lQ62YM27hvf+t7tgerPYGuJcyvNYsX2JYNK62lrspSIgMUPc1Rr3MCyQR5qvkiBZtqSAiME4knNY//REDVNKCpbLvokNvZCWSfVFFyvS4bLNDMBB8fh0AaYK53yMqus9d6OHYStYIUD1XEY3FLk938ml+zJuZVEaogB8+lUhKYz+cLAZhlexjClLVK2lOEei+7/7CVYD84AcA+hi1khgU1KtJUljsQSLNSCkpl4AQX4JfIKMA/gbzTjI2KRokMccATdC6PzHmBi0Mo6UZZD90s9JMQX73UPupLU7MmSR00WdhpzkEseY0mGKm8fLLPiUMSBeIka9fJAUg5kaHTWv/5vJfP/J3usCUtkNLry2xBE8qLfGqmCcjOq7Nk/YusvG4DaoxSTiplBm2E9BKBlNVYAGoqM1/1jmZVj0i+WapjJNLCgUsBnrKXi0BCkUuxL6I+J3JEY0g7p1QPhz5KMaNaS873SBXkqhNZRQYljYOLrvAIxEAgj5hn9GlWcZSiggHSdadkZSSSQWCwPhbZ6bliRAAwhIGIJKnc8hnbhFQevH7r39x5IW8Nfq6Pf/QjDji72igi1QKoGgD6GakRmRvqs9QXroxyQojpDvg8wdpJFan+i0tOndDQnBRgnc+8nZoIILGUFSJwiJi/Ps18ETGmxetqPO2rsqnDwkxzItSBYez4cMjkh7hgb3KiiTnusZd1GuOluIk4KC5mznG8AHOBuLK6i9UefT29KH7y7NJLLyWJoNy6uk7ZPvbZv/jUZ5xSnmE9en0kEUOss9e/7rXWUFfjNmWys1u4cKEdOkRSAFZlAYSnvhz3mBOdHU4gSLkiUqi4iPo6I8OWpa1en442emxFhqEU1VxXrTG39fOaO5BGkepJ9q0jqDySvC+iRfNK9fZcsRUD5/wOSqEIKNc9MvrbiR9/R3MrwOXBsi6QR/oRMaL7otfWE8nHMVIhpaS8YR2nAMylTHGCS/3Ukonq2GiuC9BXu6TUGmFd9bCHiERSuxXvmHAs5D4rgkLXUd07jW2Y36HOkWjbGU6mPUu2Z1pviodIGR2TweLW6yepbg8ko8Y+wVpQXHQN3WtcTaOaMupvZAPn+55LDwMB5fXIojUdr9n5i0hkv+aX5syGdetJOlno97LHH93lRJmiqDlXwPySRZtTcXrO/ldEAoXbqnKdJN9XDh09EtVAwmKQ9e7WfLynFp5W1yjRJBBmTpTInlLjRh9D+yIrzGhMnYqI1qa7AKoekY9/mAd6T2tNsdA143UiUkpzN46D/lbc9L4rnGTj5/ezEE+tTY25lH6aO3Okn8iPiCDy+mWR4itONpmlPZPqq8hRkY/MCd2jPQnASUcpKAOZKvKXXSFcTxNDZJOPP8QwaS753IvyyQ7SHJ4lU8e/6vHdQ2tmXMQ7+0UeClX1d2iw16pIOpGW1e1ipexjX0mi+NY8zHBi3dPLaWh5KfcklIqzXHNaGUDce3wnkj3r/MngwQoEVUwwKcEixGKeisr3vzBOIoRjZVSYe+E4tdFreTH+mruKkR6xEvMTn8hZ2J0d+tzzXARyEchF4GJEIEcgXYyo566Zi0AuArkInCMCzwcC6bIff+Ap9nQikDb96E/OaLFUSJ3/8hObbykX1yE6l82cPhy/L7WS1EvnejyTY0Q03b/kD3Nz6FcoArK3k7Jo/qPtk998XvbguSCQ1jVR90awDSDEDIXr03kjdumaErv68kqrri+1msVb7ZKtt1iq4Rryp7FrI7M2L4vFF8Dukf17AQOmbM3adVaDjdmp3gErr64Gk4ckAjAqBegQKChAz8FYwIQxstiTsiniksLgORRgd8ItfCYECABUC0sqBqAGkvLM2ATgxDiZoR1t++3x++8CiC2yl73p3VynyHqPHLDH7vmKlY4ftZnhVkCPMWyBsNeCAxCgkQCU6x2eQIFUaJmSBfbmP/pza15xqWeme2avZz8LcBWZREYuoKky9EVvyKZs4ni3Hdi127NhN12xlRoxI5Ayj1spgNOClsW2F2XSQmo/NS5fihpk1B569DEUXCm3nDvZcQoy7JRddeU2VDkQCZ0DdnD/E7ZyxVLv/0BfF4BmwvbufMiSo/2oGQB+Etg5AdS2dQ1aD8RNR+cJS5ekbO26S+y3fvt3sFmrdJs6iUccWlMmdmSxJUAxD5ZDQGYGAFOEzv//b3faE7setm4Iq+rkjDVT3H3dglrbsGSBlUmMkhb4QxwgnSYZkCEsl4aHRtzOiI5YP8TCTGEJ5AIEEnEcpND2IK9xAHWDqFtT1WCvfONbqNG02PoHBh20q6ysdCs1ZdXLFkhKgWoy/KUm8Sz9CJZy7kiz78yE9DPWXoCezv8QSD9C/Z/t99zFGI0DJgFOiQgbmrBv/vt3be/hw9TpmbWF1BrZvGalrV6x2AveK4Bqo7ynND+z46jDGNvZSUwNAb5Vb0TzwAkkAWaiTSNrJJ83jJXP66iWywQXdVASIK9I2f/M5XHmemZ81gYtZftQSx5DhdRPHGUDVUGNlMs3brAbr7/G6mqrAKkEgkl9AeBGp6ZUR4r4K0IigaSQK0KdlzrcZnntbTaL9eEMpF1mWDUtIF9FNAH+zzIvGTHWEqAbC0kAc1LgGKSM5spEKQA+/S4U4QKylgXEE1GZgXQdYu4M5pfYcWqetWUTNgSZOZmutAnA8rw8SIAISPT1Qn+dQGLuTdGnJEo1kFPAaArbq84Tc21q4qTVV47b2uUpW7U0gaUSZHJCdmGA9CJwUgstUfsi7BHXsf5LXeE0g6JLZE8gICCfsKqbYQ2L8Aq1eTQ0In+CwgUZmJO5yoT3OiKqZ6TpEhFBc+oi1UECbJ3GXnCOQBJ46IUsIpsvANX5NTKc2BDY6ctMtUrCuQWiC9AUuSJSTiB3TEg5sK8lJQAZ8miC+hmKlQgPJ28EqDIer/2vn7/g95g/+/CfnlYHyeIyWjvxChKBJPLDSaOYVBAoLjUChN0kcQ5znFgKKGbTE9kpAHWCuBUXYWWoPdVFICKpiQ1E8AxzpQBAWDaOIpBcXSGigjhJ+aC/YwuxEJdYcXK65kkM4MbKjpDxr/gp2yAQT8VYdKkt/diZCTiX9aNiKsvKvQcP2z/97zuDjR7jokuI6Hrtq19lL3rhVdZ58oR/VuD38uXLrZX6aH3sVxoPAfJLUCe1c4wUfYpbWWkxdoul1sP+rf6uXr0a27tBJ0KGsQAbY16oNp3svRK6R9FHnUf2i2qbSJlY3RLIhdP7WN45ar04uSHVnOLjwxRq47hqxa36wudDnS3NMUB2/y0yyU3v3FYvxXxMsQ5TsuLit2oYSW0rxZQTdgL2I2LU1UFShTKXNZq9EM5SH/b2D/j+ITBf8RR5JoJQBOrcWlAjpbx0Ykb2lYy3WBGuGZMtbkfItcZRdOoafZA5BYyj5lg+N3597xDZIvWXxmaY+GrOzHDfFakvq0mppVxtpe8LtEntj8kWnzPzFEExISplVxOKXb3X09ttA5y3GGJd5cq098rqMl+JA6obJJJdMde6JMQimmLiLAVpFuzxIO7dZjGozUVIhEdE7rvKBgIjIkPj/SR+P9RH03gGxVus6Am+nBreQOw4sag+6wuQ1qgUqSLYRE7yI2WMnuu3VGM6r56LKFWfJqN6dzqn+q66ZXF8YpLEiSC/loj36HfUH/9OoftetB8qOUJJJbI+deJJ926R8yKnaVtapDEPWbvK7i/Jnqxxy2JDrO9SUuElUKgm+a6g0Z6cGSXuupeKDOVexX6v+TuNbWqK+alEItnoZRjrNPOkgu9B5Xxxas/0+/ezWs5fXV5BTcshbIaJj0hwqfnopwgxWcrGatSYNNI9PO6vx9YJtjB681VxrmCK5nRMuMfHaB7HVoyaD664i9a0fn/qU39zwffy3AlzEchFIBeBXAR+8QjkCKRfPGa5T+QikItALgLPSQSeDwTS0o+87gwLOxFFUvqcbWt3nNpIqtdztppIZNMUaiTVVdJDv8+2rdNnO/71J7YZsup8dZFETnVyzIav/+E5j3k+xOo5mQT/l5508fteZcs+ccsZvXu+juFzQSCtXSzATSnos1ZeNmOXrCqyDWsrrQW3xkJUMdm8lC1ac70tv+w2K2+gTkDHiINI1UXj9jB1Z5KAihXVDShSsLkik7cYW7cMNmD6h7xUJ9P4ymf5qa+tc7Bx34GDVkrdnFRRmYMq5ZAj4DSOpfQPAFiR9S38npI0Dh4W4kevjOoJQIS9Ox/EquzbtnrNWtt202+Q/U2WNADRz757pxUOHbYEVnb5MyNem0kEkmpsFIAW9FKDome6yE5m0/by2/7INl/7Cj4L2KesX/0AMShTl/xoKA6BxJEVEB57pw6128nD2NdRtH0NgD+oSVD+AESpBtHBJ/d6xv6GzVts3+FD1nqi0xZg6bZqzQI7QB2ugwCbsk6qAgjp7u60XmzWyrGMExBYgvKnuixtD/7oe1YwMmAlgCLJwlLqDEHOdfQ6ITchUgPIpWXhAvv9976XmkNVAbgMDiyuHFC2eZyBLIVPZgTbvc5O+9f/9ff20L332Kn2w9T0GbO1ixtt88qFtryhCvs2ACbAnmRCgAr1MAR6Qnh09/VDFMmeDCUTxMAwFkvyG1QdpgnUG/mAQV4LQOBbQZHtPTVsa7a9wDZtvdIq6uqtsr7Bi6uLxBIY2Mi4L8XGrqYS+zu3twGwFAgla0LmkSD1p6WIYkux8+0/xLGbmk57fvZjAFSAHcgwAUND/aP21a9/ww62tkGUUW9owSK7fO0q2lMJKAhBxvxMiSTj6ipmPzEKeDk65ATSDEB4Hpn1QSkVbH6U4SxVTwDYAU2FQoGmi1gU6DjOgAjEElCWEoEEUDU+MoklXB72dyXWNpbFyq7PTqF60HlLsbR6xU032JWbUe8BVIONOSERZzULHHNlIABrMYBqXQYg81CbJdqOWT5zaLi3w7PMB+jnJOMicqcA8B5G0EaliAJsdcA4BfiocItQ0iJjzkmuUMj5ZeM2xTGIy6yfTg6gYTiZLbKjqN9O8Xe2tIp6YewPtMHNtGJwW4of5o1n2AMCarz1IzWKVET5qA6Lk0MQRv22Yc20Xbq61GrLiRtWg87VKo6s07x0s6Ubrqd22jr2GhQAEEMzxGs+gZSHNeCsajXNI5ACfyXIXFZ2rFcpV0TuOOAesszniKNYNSbSTyok5vScWglSZxKWWYqchOqb+ILiXCJQZG8l8NRVEiKLsPcUuKoMds0NAZEcWyxAnuNj9UIQjQi2DJaYqqehDS1PhKOUgViaSSH5hq/de8HvqB/74AfnsuZFPgTFyjziYg5ADVZfbt8Wgclu58VYSzkoK7AE/RqfGHKFSQqV5IzA4HyUD5o3Ikvp08zseFBlYIGo+i/alGKAP17/2ldEnnlUBF4TN68zAiir+RTXr9FrscLHLbIi67NYuaRjYyXAmNdYk9IorPXaqmrb/shO+9I3vunKBt1vNAa66rve+Xa7ZO0a6r61OglVBukkizHVeBuC0JWdnYifhJIeUHv29PT4PauuptqaGuvtpKzu2GM3b9zkapZh1DRSLo1yb3K3OifyZd0Y1CBim+K5VwpprTaLdNLDCcR5RFKscJivetBxkXDiTGLdbRkjYskVKyHJQePrv93mS/WluIewP4s8KqItKeJRjNonzbVVqzDN30lAfD8O4F17iMhyqbDGtKczb7rp58nuHhvC9nOSk6aKsbf1WAfSNu6DCG8nfKRGE+MoFQrnjMkKnxvaFxUkfWeoqfO9cgCSbgQCRCNUSn2jlpYWH4fDBw95DLVGpVhW33xdRf2VFW6siHNFGG2KYyv7WK1jzSfVltJ+MOUqt6BwmpAaTnu17CellEQZJhI4ck8LChtGsYi5PgHh5UQPMfGaePTRlUl8Ro9YFTW3gJ14QK0M2RaPkR8XHRCrpaSijC34vC5UZOEqgiioudiapeAUMaj5OJxx1W4lpInXJ1NNO9o/hn1sijp3SoLpG6CWFwS/jhc5NjdHtIaiWkrxeM2t9Zg4ihQ2fp/zfkUEVuB3qQkZkjt0/3A7PSkPNdfVbhFGzjITc7eqVI09EgDkM1rIyErZyczM8h0qJbJIdSmhKbWvIA4P9Y64V2gPTbIHQ+dBDpVRo4n1JZtX5tFirIbL+T657xSWldwbl5RVo9wtsZMDvW49q2uOKxGCOa29Wft6PPec5HOCN6rnxNNYgTRnUxqtp9B3kWkRmRitUVenMTbaHzTfVNsythOMx17H/PVf/+3cVMj9kYtALgK5COQicPEikCOQLl7sc1fORSAXgVwEzojA8wVQF4kkizhZ1B38g8/Z5vs+8BQS6FyqJHVGr88nfVSjqOm2a+zsukayonv85s/Y2n99x1MUT3FQdMzOaz/+lOvr9e2bPpCbPb9CEVj/pXdb3Ru2PS/n+9lhfC4IpKUtZH6C/VWiRFm5rIJaE2UAcgDjKHmKUSp4HYtCimRf+gZbsvaVNjheh3KIf5VPnXKFS3nVEltxySY7jtomD7CqwGslYDkEEDOOEigLKDcD+Lt86RL+EZ60nTt3kw1c7kBfRUUVFkEUdR4YItu7nGzhQZRMC3kd9QpZ0Ck85ErJBJdiIX9q1HY/fK8dfvx+20YtoJY1VwBMUTgapujhH37dEkNHLTnZA0I05Bmts2QWT45hZwY5MA4ojTGftQ3n2ZprXm2vfMs7LFFag50YgAdBzqJySENoCB4RSeDZwgCmysA9sbfVjkICLV25wlqWolQjWOAhEA7YqxRDspzqsSMHD/D+Kjtw9Kh19vZbCWDYcgqK5wG4PfHEkw48CjAVcN7QWGc19TVYux23FmzkyooL7ac/+I4VTQy7UkSgSx+EV0dvxnr6Bsg0xkIJ8KSKYtjvpcZJeQ0EjWiKCOSZARgTQKZc5gn6nASg6ezssru/+U37/P/3vywL2TA70mNLa8tt8+pFtn7ZIqugD5OQJWWMR77IAC+unmfDxOtYR4/1DA1DpCWsH6BKxbUzEGShrAwZ34A2DRQYrwCI7UGRtPtEv7VCYjSvWGVbX/Qie9Utv8EYNqNIoWYK5xsFLKxFkaR6VVIfqc7ClKexh0xk5SY/KwKJmB7Zuxsrw51we6ICA9jX1T1gX/3aN6ztxElrhty8bt0Gu2RhI8MHaD1J9rbbjgFmKTte9XEgHacnpUDiB2BUJJIIF9kuiTRSwXkHzyKgSWtTGeWyLBPAOKFjpESBYBC1kQTMGkOtNcYcHaaXnYDs+5krnUPMTcDAEgDPN9/6BlvLvEozHu62qPpQsRpGdk2qCUOfyiGI6o4P2PTeI5bX1cV4DkEy9nhbMoyByCJl0Kv2URaQXBY74oqU3T8rtZUIFfrpyoC0rLbovJRVjLlqXgxDAvVCsJ6YStqRsUJrn8iz0aISKwBEHwfA1INcdrfMyhcK67XJZPmo+j5SHWA9x/mkvBHZm5gesOa6cYijQrtk5bRVFYe4ijhJJMqiGl1jkFP1VtX8ciuuXMPcSAMAKqtchJ70EKqRw7xDGTMray9Z7kkl6AokAHTIJq/3IXLCFXgikUA7VccssipyuyjZU0YkkkDbLOC0q2EEuvPZLISj8EKpQpx00UISkiubPIGnypAHcM7KUk/n1RyIFEZuJ+Y1mAJwKRI6WFMFhYisPrOoFqa1D6IIzGYyNs14ZVlPv7UTu80L/PjzP/mAQ8HxejoN9od5KzA0AP7ERdICNhHVl/OtBAJI9acSkMWT+GTKFisz0o/VGLCvrAQ5KpUsd8A9vzAQSFIUiriYRoEkcsEtuaI++euKm6uBALOxTZRaIiaQBMjG7Ylfi+3ffP+VSiYCcmNC0O2+mLtO3nvNGfrEbxFDP/3ZA3bX3T+ai2gJipNJ5tvb3/E71lhXi4KK+xD9rsACq4b9a5D7i2Lx1re+1e69917fo0dIfBgcos90QvejGvaNk6iSdA9Zyt6fYfwE0mu9iRTR+hFxKnJZBL7I2FiZ4PVTiIbiqIf6qnmnx2k10Zk7X6xs0bxyMlRDFIH8+pz2jaBqkYoFkD4C+KVE0UMAv+Lu1nWcQ9aVRexfThwx18shgnRPT7EvpPkRwVUMYSGVktQqCOZcmTYM8dLe22OnAMzbuX9MM66j9KcActoXy7w+6Nq6psZLah4n/hQX1ePR/hKtDd0LRQ55fT6RvZ64ESlaOJ+OUz2sOXVnTL/oxiMiQHc9rPR0I6oor/Ix1LHd3d0+Lj4vOPfoaGau9lMWwjhNzTdN9xFsz1x1FM2QQF5OWxmJIZOoJl0lJ1Wdq4SCOlk2hSIAC7Wnuuok7ntMuEQUUWSZOSMVZKQ28vGYN3Y+d6O9XeeeYm7qIaJE1/D2SMHK/qnEl0LqEYrxEuFWRDtEbrq6RkSSiD6R07LD5LkTRYxxPL98rujepH1s3iPMn5gsEekZ/o7nnW+XUg5GhFgh/fXkA1n0cey0rE+1LvU57feeDMA64HXNi3wpWlHmpUsgokU4Ml4i/aRAmoQYktpayTO9I9gM+5gGtSC0tDVUo3iHQDqOjWQP+2WC/X3bynWuCtqFVbLqKV6LVXCS6xw71WljrEPlPUndNkv8PLkjsu30e3REIPneH5FIvvf5Gj297lyNGY1TWLuxrWeInSu5WMPaY0QgxcfOVy/lFEhnTLPck1wEchHIReCiRSBHIF200OcunItALgK5CJwZgecLgXT2uGzb9fEzCCRZyB39yNfOsK/TZ6Qa0qMRwmj+QyTS2QomvS+7ut2v+TQqpi3UPbrpnNNBhJTqHMWklmotidQabwv1l3KPX40IbN3xZ1a6eckZjX2+zvfngkC6bFWe1VYnbP2KBlvYlMRergdgacZKUegIOCtKKUsdgKlmqVW1XGEti1+JbV2RHTt2gCzYCkuUL7P1my63fYdOuJ1POdmysq9TNvoU2btlZMoKJKitrrIiFBKtR1GEVEAWYcdVXFIGaKlC7AJRKFxMBq8TFgDkCYDN6kqs04Z6UHL0WFnhhB147CE7fmA3FnCrLVW7EOAdMBAC5ih1kFITPZaa6rcZjs2bGQPgQBUCmDQm25m8JLUdknZiCAHGoo325ne/34qbV9i4io070BlUPFIWuH2dbJkAjIv43OTwiJ063glgRb0Wsl/zUe4Mo9RRFq5s9ca6T1hvT6eTRcX0XXZghQBzg5AvZeWVtmjRYmttP+ZgpWpCNDQ2k/2Mbd2B/bYYVdEkwNb996CaRBVTQDuK6VNWBdhFPHCOXlRLyvSWJcxbfvt2q6hv9ro9brwH3lQAEOzZzFKKAOj0Q/60Hjpgn/ron9oAyqOCTJ81Qg6+ePNaW72ogZGk4DaqlJSUXbRDQKKUXiMAMQMol9ohObohsCbAT3qxK5wEABJIJGIgXzV6iGujwFVqj2Q46EjflD15ots6IAJLmxfay259s734Za+0ZizthOtnsJsqAYCpRYGUhrBSme5pgE7ZtCnzOZSJj9iwc2wZAvbP93BYESDpyR3bre/oIcBSAf3BilAE0nd/cLcdbcVikLn3ii1bbWlVJYM9Tt0gKB1ZITHmY4D5DixhNTbj5BFgeUQgKQseOsIBKGFx+jtYcEXgkrBNJ2awV9J8Z/yyqFVkmZcABFQm+wQWPgOMZQ8g2hEUZe1SlXFcQ32t/eZv/LotZQ6oXoRXZFINDLelEsgqgA8aT4ApirDiR1HYHTlpeRBQEyh5hmhnRm0GBM2iUBLomQAMlp2PwOwCChWpntJYfqhRonZqwniGu9QeAr15fYKLdWdT1j4GwTpRZEfGE9bHGpwtL7JkRRoQHrKNzhfMsDeIIHAADmInX8o07KlmVe8KEhrwN4V1UX72pC1qnLYtlxbZ8hazirRqIGUczFT/VCtJdJfqAc0UNFvVgpdaqmwl/aTtUvLEBBIAtMhRxQD2KSKQQiq8CCRH7mmLE0haCE760E/6rjY6iURM4+njYD+gptewAAyW2kgqjAIpkJS9Lvs6kUO6hOuHwpycitQT+lvn07ljkFjzT7WrRPrJzCmheQRQOoVyQGQRBXF8/s8yTqqdlCdQNWr3b+w+fsFvkB9///sDuSUi7CwSJr7YHCHh3VOfITxlcwhI3dONlRRWglK0SflQCDBckIb0RVHm1XdU/0pUJa9Pi9jDws7rajFmmn84GjoxJ8C1gDnt4w3wO4Wix4HaSEUTK4ykTIoBXI2pFEheESYCdU8TtqeJWxEUIi2CtR1kiUgBrrNnzx77zvd/4K/FfRQw//bbf9vJe00TgcBSDqquiu5Nej40NORtlgJmEtJY1nPV7FWlEFDaULu7u3zva2ho8GuKQPJ1DTmhOeVzRetf84+2ZdgHpVhQH0SIxTWfpJQRaabHfMvOmChzQiWOT4T7n73z+csaXF1XZLXXAwt1atzAUfuq5qJs7UT2M5mlifGaSLIFI1ZFjF1Sdnusv1rUHao9U5YuxnISlRJ7lBNEkBGD3PtbqTX12KH9NgApIG2L24VFpFZMlIlgDc0KBKVUMUogERDvRExE5nqNLB5uERcpBGUfqj65us+lQIHsPW3p5hQH59I1pDjRd4WgvnUSVLGUEs33Fc3XQgiFMb6zpK2uuoaag0OoarEbxOqztq6a7yXjgZghRq6Mo33N1C481tqOcBOy+5LVtosahVJK67z6ThIsFSH4I+Xc/HU1GykSY9u0uG5RTNTMzd+YtYra6wRitI/IYlSPULMOi1eRIbRNRI0IeyUnSKEk8tXnPe9VYvmn3zpHirk9wl5TxljKYi/Y8YXHnBIs2g/8y87896K/YwWSf4HgGKl59BARIQCsyAAAIABJREFUqfUiC1UlIyjJwWtcKv60p5wkg1H2OFmmany1p87SriaSZHr6u/kOIYs97g0kB8wwh2pQpNdT7+8Qqj5XIWl20oci9oert2zmOBTqhw9aF9/bZBH7xutfbh0nT9rOA3t8HF/34httEIVgO7aSo3xGZNCEbPtkfeckV0hKCSrRoEKNaz25BZ+SD3RviMnJM753zBukKC7xWMdkkdd2m7f/+52C5zkF0ty0yv2Ri0AuArkIXNQI5Aikixr+3MVzEchFIBeB0xF4vgLqTbddewZZtO9t/2gLIXzOtqbT6ys/85anWM6drUo6e8wP/eGdNt7abWv/5XfP+VkRSLnHr3YEzkXKPF/n+3NBIL311fUAZkkAlzwyWpXJOwiBlI+CqNSB0XyycvMBnRKAX7PJRmte9FJA6AV2sqvb0pULbf0Vb+T1GgAQgCDVNAKfGcnMQITIQiVguwLE9aPHEAB4VVWptbd3QlYVAbJNkkE8in0eaiSUBwKWS8tLqFnRQeFuSA7sUApnRa702+7t99oJ6i4tXrzUZooqvfB1EiBzuKPdSvDXT06RITraA5gL4Ek9nHEyyidGyfwHlRoeprbDWL6NFjfZ69/xX2zRtutsAuWECxhcaQAICPicL6KEdo6iCCoCFKH6g1BkO3H8JPZzfSiAAKZQ1qhfd33zq9b6xE5ATEBWPrt0xUrINCzJAK8OQ5QNUStDWc/XXHONLVm6PNjMqNK4KzemHVDsp5bNz+75AeTXGJVyZp1wKiuvJouXWkduk0XdISybOsi03nzF1ZauqsdqKtSQEpAjtcukMpoBjgppe1tHp/3LP/69fe8rX8D6LGONpAlvXbHAtq5ZYhWewI3aChVKAWSOF6eH1At1PcYAR/OsPzOOhd0YSrNJQKBg2VQN4ZcHmZJCntFQVUZMgPVp0yzx658usX3He2zXkaM2kiqxqqVrbdM119sLX3yDbb7schvu6/HaBnU1VQ7kTqu4PT+BmgkqoGdFIFFj5dH7f2Ij1IpS+wTqiKAapB+P7HrMdu7YZXWofV5BWxZVYBUHSTTIOMrGLU1Gvmo3eB2PLMQRSgtSqJk7AOPEyfVMIgUAdueTEXFxdIk4pFILNWSw04E8Umb5rCyPAM7HVVcKW59B1ROitlVr/5Ad6TxFvSGzSy9dYa+5+VXYNzU7oKW6VrKUS0n5ItUfxEaCNpQAWKc7e80eetKS2BrOAmKPAZKOYi85IMDQC7hDhJDtnac6ZgL6VDcDAkkKmyHWx7SAaYGStFdEj7LVJ2T/xCTKAKK3osw7PFxixyZL7BSE0Fgx66IU4LaQLHPVVpKl2QykgNfNEWYtgDMQdZOzwbIqCelWhm3d8pasbVqbsmULp6y0kHppxFLKBgGMk6yjIeaNZDqlZTUg+gsgHa+3wpLl3ndS3x2YlAJJiqNpr68S7ASlPnIKRwRSSCl3oDBPCiLeCeohIZscF2XeB5VDVEReoDvHy9bKyQfOo7WfVsa5bAl1nABHzuWnF1iu36S5O4Goa0UEoteVknKAeVyiOlqy3WIsxvr7IJR7bQz1RpZ9Lo+5UKzkfD4rMF8Ae1yT5PWPt1/wG6cIpPgRLLj0E+yxtMpCvAJpo4cweM1lV1mIwGfnLEqXYz1aDXB7ypVmfQMo3aAPQnxQOWjOy/oPAnMGy0jfywCJCwCbuUv4j2zAgn0Z64c1oTpKDrZyWe1b4doiPTk6IpHcGk91sea1L645NmcBxvlii0eB7CJn1HaRPgcPHrR///dvOfAeA+d6//bbb/djilCiTGHDWYkCwvdV2iXyqArgXWC16rZNsAf09/djN1rJ/Q8LR+Z0BtVBMft0JaS54qX9QGTFeGR/Np9AGqYdJaXlXi9Jj/379vneqsQB9VXz7lzKkLh/eZHVX0wwxUSAE2qal15vK7BLHj+RR/oRqSP7Vb8pBFs7zTefcxzr1YZYJ6plw/YQiCWOq4RIK6dvJRAuxczpJpICPL68luU+3N7fa3uOHLIhefWRoBDWRoivE1eyMJPyg3UnizGtW33ed3TNPT7jYH5kNejEtdaCfrstXThOJIkrBWOFTUwAR2B9TLLFJE4M6GtP0TnimlNT3KOKIMg1frI17O8NtbI0BkuWLrKDh45YVW2NK810rqrKamuBQNq5E/Uq96YV1CYUgVRWWuEkqPoVFHuhdlHcD63/QHKetsuM55yvrYio8XpCIsuUaEBfvIabE/CBhI7nsr6AKC7xuoxJsbi/sfWh7PS8zhZzr4mak+pXb2+vq6j0WkxgzSeQNFd8b1R7IwVUvEfECqmYtNPntH6kpNUsE4E0A1Gq/buY5BnVJxrX3qn2E5MVS5ZZV0+3DaEY0rlnIJ7T7IfbNm20Q0ePWC/ffyZQKomQK6R/y1BcV1dV2GP792Ozyryg3mWhanZBVv7m619nh/btJxHpoPVz7xQx/Lu//lv28EMP2KOHnvTEgHe/5Tbbt+cJ6+rr9eQJWeGK4J/k3CKQJqSAot2+vnVPjfZ13Z/1XMkwesRJBfOVSNGuNLd/nkkUhrGbr1YKczBHIF3wm1juhLkI5CKQi8CziECOQHoWwct9NBeBXARyEbiQEXi+AurqY+mmxV7PqPvrOyyzq83OBtmlJjr43s89RZXU842dfrzqKIlcOpt0iuMn8qn/R3vt0m+8d+6YnFXdhZxdF+9cZVuW2uWPfOwpDXi+zvfngkD64NsWgA3JKqUHkGQKIikN2AZACnhcAZGjfyTnQ0KkUkJsoTjyG6yobJENAIofaJ+1l7zm/da0+AqvgXGEwuQF/K6rbbC6Kjz8qR9PIroTNPrnNngeoDqgLYnYfSj2aiqLschS1n/ImpVIwpOg5YrFc3AJaowAgs0MWdveh2zPwz+10Z5+iIktNgA4r+zXQkCjbGYA8mjM0ljdJSZ6nXDKTmHDJlBLYB+1aCZGpvnMjPVMFdvGm26xa3/9XTZbDCjINZ3c4prjgE0FKIzGJoet/fARbPOwhwM8O9V+3O6/7yduOyfSQeBFY0Oztbcetn7IK9kCKTN9DCBkwZKl2LdhAwXgMABhoGx1Ka4WLFpi11z7Itt8+VbPgq4AsNTvDATNfXf/wPKxlCsAKF++fCXZ7xWWLA41olQ/RQXbT/UN2sIVa7H8WuyWQqoBoCLjAZyn7QKpQBJ/+MMf2l/92YdtBuVW4cigXbV8kV29drnVFwHsZUfIXi6ByBJWDzEHeRSrMkZHAOplRYYl2QAE0hCqlz4UVgI9BZ6KCCgDGF7cXOe1bDqPt7mFYM8QSqy8tO0DcN5+4KSNQwRe9bJX262/9Q5bSJ9VI0YZ8JXY0yiLeUYWR8qkRsWSUKa6j/T5FUixIVfkqnPGWpUCZJLaUQ//5Mc2TV2EQq9hAOhHQHAYtPYTHXb3975vNQDI161fZ1Ui2VAZDDNfhKQmib8sF1XDA/bIGVC3S1MBLZEWTiCJSAqgX6C8wiMGgmUTJeWMzKlUj2EScFKEgmzLxiDllIWdQbkxRE2hE8S0DSJQY/eyl73Utm673Mqqyj1LWtaF0AvMN62FYBGXVi2hLsijw202c7DNkoNYCjIfRVSpqsoo8wJULJAEAmulonPwMt/S7iA1YyMAxyLrRDyJEVFheB0Ll2oDTIQT1Djb1z9jx0cqUEmV24Dq20ACp4oA6Fn3Cdb5DMBbHgo+B0bF88TZ/xpPYpMsgCixblveOGkv3FRuS5rJmp/pYiwgjwAPZ2lflhhM0FaBoAJkK4qpg4byqLj5Rsjppa4ocqCPdSPrsUAgiTySAknWQ0Ep5FnuxFQKQKkWplkAwvLcCFFAryuRImDdiZIA/Ma2dgK51QbVmFJ3WO5zoK7X+dC5nVQWABnA+jlFS1Q3RooAJ2+5zii1xsYgWvtQCg5gLzg9MmxpPleJoqdUBIdaEAHoDjqqyDztfv2ejgt+4/vzP7nDzynVnvaOQvZiVwZpfnhXQl0U75MTj9o7UKRI0Ujbxmh7Bet33drLiU2KPaAPG80uwNkR9katG2IHoD7FOhuDuJ2YZYOXYoFzFaAeZUURF2rroG50KzL+U5dlZaoGaD5qfeoRg+mqlSTyINSvD+RgDN7G5J8+F5NvwRYPhZ2rplBd8lzjuWvno3bvffd67TWRKQ72M79/7/d+zwkkqc10bjfO4nNFtHEMpYMI33IIHt0ntB/IpsoJNUjoJPv6JHu92lPMnj7F2nNiTGC5uGrFMbI4lAIpDxJuxM/HXidyNrJWi8kjnTOeT26VFql5fMycOAuxcSB/HpHmrK2uJWVgPGsiIsLJAScIwlrUnA07gNSd2ku0t4T6LnqegHhWLR7VFEsxL9xykj4UidCI7NKmIY9mIWJ6IHtlYzehcxIzxVOkjY6P55fiKos5rU9ZlsbkihNJHBsTSHque4kSJ9y6MFL26W8nSiC1ZfE6p97RHkOcnWRRb2iDjtU5ROz469p/IoWT2qPaWGUQhE0NjV7nSTWEitnvdP7yyjLbSULBSsi9Y8eOOUHU3AyBzdjvfPiRUAsL6zXNVZGpulYfFrI67wSKY7fIi0jPoLIKZF6shArEUSCGpF6MlS5BDRPNFRHUTkgF5VT88B7Sf72kOVNXV+fnka2i2qlzSF0kkkuf12vvec97nOz87Gc/6891Pln2xvMrnkdnPI/mUUxUxXMpVhX5bikrv+g+p3ub1kcR8ahvbMCetxslEPdtkYN8eCvfww4dOWw9g/1+T89C0Jayhl5x4/WQco9Qq2jQrXEnsQ2VkeM1l210ZfhjWP4OaC7I9pJrVNK/P3j77fbdb3+He/Yx1LVTXjPzd3/zbfa9b33b9h47RFJTkd1+22/boz/6EQk8JLzo/sp61LrT9y4pgMekqlX8+e0KJM8z0CILtZvG+C7m4xYxbDGBFBN6+q47F5t5JN/8cZ5vYRcnkuQs7Oamcu6PXARyEchF4KJGIEcgXdTw5y6ei0AuArkInI7A8xVQP9cYnQ2yy76uoKoEO7rNZxwe29eJDBLB1PjWa55icacP6LijH/mqf7aK+kt6XCzlkQiP5Z+89Yx+HH7fF2x4x1F/rWhpvTX/7nVWfeP6OVs21Yt6YNkfnfGZ+jdeYdU3rLP08nor55wJgPz5j/4fPmHZforZPtJqJ/7feyw7qAziMx8FANEt73yJVd0IMHv9ujPezOxstSk+P364y8aO8I/OI12c66iNHe2yX7YP+9/xz7bxB+97Sjuebm6ei3B57MZPetvq37jN6m+5wtJL637uUj9yxxet7ZPfvOAx/LkXPuuA54JAevcryeItxDqtHKuREoBnsqArK7C0KQM8wApOKpnSEiAOSBXZ3yQKS20mWW2dYym7+6Fua1n5Jvudd34M4G0Yu59ea27Ckot/oetvgXyyiBEop2zuSkAaWcxM8KPs7wULsLCqLrcDBw4AVpd6lmtNA1ZCUjwoO51/6MMfYZvWbw/f9w07th8rk74Ru3zLFTZAVrv/A36CGiOQMGKbUmSQp7IDALYDZJtTAB4yYJIMWgFJAsIHM1PWPkixZuon3fL//KUV1C0KIGrAxclgVWZ2PqDpSXv0wQdsIjNoj/z0p9Zzst2GAXMEIhVhT9fRdQolBWA+oGoFdnBKHBcorALXAsBEDhVh7yKwRwSSHmXUexJotvGyzbYRu5bNWy/3bHVZRf303nusgBpPygpfs3KN14JIch3VOJBdmZQb3ZAP1S3LrH7paldHiKyQ/ZzwEZVOUKr5AJY9H/voh2gzQCo2gPXYD77iii22oq7SyLPn/GLoZL2ENWF5sVucyVJI4Oko58/HRkw2VZlhbN6Im1uyOWAFCQSYWlGWtvKSNEDzkPVj2zc+lkWplW8dfRkbgXh6YN8ROzXNXlLZZH/8sU/Y1qteQIZ7UGp45rRSsamxoloQWUiaJITVnH3OeRdDQHvOTSBN2wgKiUfu+5HljQ2hRhMGDUDPGI6j/JEC7Jtf+RrkWZFduXyZ5TOeXi1KhJHqAwEyqkaG4/ogYl7TyGspoBRQzR1AVykVHKQUWOgWh6cJBweBAbCEhU4BUqkGg1QzIv1U+2ZURdB5LYOyZoj51z2KqgtFnMDYW379Vlu4eIEroSYFqhL7BOxpAVncCdXfQPVRRoZ5/t6DNkLGdgGKlnwIUy8kT9+GpdIRUCkrJoDaKfojBYLqehXKogoFkjwER7H1U3a7gEARN8k0CgwAxyEmfW9hke0fxTZoaNZ6p7BfTJXZIOMCTRBsLBn3fAitaQqhT6vWkaycIGx0PqlVEgWslwLs7KY77JJFM/aCy6ptWR3zGDKpAAVgPuM8JlInpbEPcZpGrZLpz6D8Kba6li1W1PASblyLXFEkuyQVVc8CCKpu2iyxlxJMpJ4D4C61CMDrDASQWwzSHhVsFxCpd2S3pPOIRNL4iESZlMJBSgCei0AS0Kp5rZkl1Z5InRhMdUIgBoalluAgPw7gsYhzSb0xyRiO9AOsA5AOtmPdKQDTberGaUewe0wzFtpLUgKbpQaJFEEiQ2SV+fo9KHwu8CMmkAJhL5UEc4H5oL/1nx4C/0W2iUDSewKfRWwI9pYaYBJL0UUta2zRwhXWDkksvndghDozzOdJ5sCI27hlbRDCewxCegbQXJRFgrk0I3kSDwHdsq7TopV6VXVpfPzcujKMg54HADcaP5EjzAGB/d5O1TjSvirbKD4TCImgrhNhJOBfYyyFia63fft2uwfyXGs5dh2sqqqxf/rnf4aUR+HG+PWjPPz617+OQqU8EEUMroZf9VyS7IVSFekaIg/GWWuq46fryyYzJquCGibUX/J9yU8AiUZfxwDQJzlXin1bD7XVLfciskAxnv+Ia9TE55pmvs8nj0QsxISKAPoZkX8RCeDX1g4wN9an1XZBgQfpFhE905DIgWhRPwP5oT0wQYC1pjQfCmljAe0tJqlgTGuFudALmaFyh06qqn6O1MRS/fg9R7W/gjJnDnR3i7kwTnEc4/pVbi/HuLl1HH/H6hq9LlJI5yjQnuzyq3BOnUNJB+qP7kWzIpl5V+tbqiW37WQM3Y6T+ab7iursLUPFq+8G4+z/bqfIGKSKU/bwww/b5Vu32uOoWMpRnjU1tbj67Emet7Q08f2H5BlUzT2Q9rL67MbOVaTiGJJRfQ/SfTLu29lEg55Pa5/SoHhtsaA+CnaY4R4W1x8Llr1Buel1izi+ECtMJzEZnxe+8IX+9wMPPODx0r0z2EFqz4f0pk/Lli3DBrgHkqvP57+rKp0UnqMY3fLu7Hb6vInnUEyCaY8L3oQeK6VMOEEoCzrqQ1VCiC5assR2H9jrcS+GHNf+cfWVV9ljjz1mXYN9br2nWkeiOF/50pfYvT/9iZ2itmU+Sj59T0gzrrfe9HLrosbR3mOt1E+knhhrXve6er4TvPf3f8+++vl/sy7Um7JMXLJwkb0JO9xvfeELdvhEKxaS9famN95qP/n2twKhxp4rxbrWnWo0KnFinPbK2HKae4Crj/jROMxXIJ1NIJ0RL19egRicvw/F6zdWoZ22sQv3mByBdMa2lnuSi0AuArkIXLQI5Aikixb63IVzEchFIBeBMyPwq0QgqSZRXNdI6qOdL/64bX30z58ypPPrH+m47Rs/YHWvBWz99JvPOFY2du2fuet5MSWqb1j/FBLl2Ce/ZYfv+IItft+rbNknbjlnO+PxE+mz/ivvfgrh83Sdm0YpcgiS6uQ/3DN3mM5z2T13PKV20M8LkogYkV1nE0HPpA8ifi4EgaQ2nC9O52v/fALpQsXw58XqXO8/FwTS218KmJEmoxeFEU4oZOKmUQhJqUBWcinkCOxImqLpsqhKzAL0oFZKVzfZsf4y+9r3j9l4Yot96KP/4Nm840iOXHWDLV1dXQNgC1m81HwRMSSblX4KlEvFs27dJRQnP2mLl7RYKcBOW1sbIHWe1QESnMCKTABgSXmdZQHxUoDZ5YXjdnT3T+zJXdsBp4uxmlnlyJmA5TzalQfANw7AnsZaq9QAK8f7wMdUJJ3aPoBWbisGCJSljkv3yKydRIX0lg982po2XEntoJRnWAsg9jomACmnAE6/+7Uv24mjKIx6OqjbdAigCVIA4FfElwMXtFHFrQtFGilzG+BJZJCAUYFTArUE6qQ5Js6GV+2NEuoklVOTRxm9NbX11tDc5DWJ8qmBlCYLWaDfAMCLriOw2+tXoHrKL6m2y697GYTdekgCWfcECyrBRcIwRbrtwO7lYx+6A0VEj1VCTFyyoMWuvXSDlQKyFGNHVQAYL4glPwH4pnrokfpCYNUkWdbTkEazIIYhazyAUW5zI+4AcE7gFhyCkySZQeztqA+V5fghFF7jEE97T/TZ4yczNlhQZq9+y+32jv/0Lq6HAgslm+rzFBCLGYgSmsbnAH7pr6yM1IfYHkj9V5a6QELZ2CjOMaAjexxBsIqtjhfZ2dPZBmH2I0vSppT7EVIEHiup4up6iLwq+9F378L2cL+tbayxIo6BC4WcYCwF7mPjV8G4iSwSuC2yQCSRFykHoBqDlPR6HCIyiINnvwsud0UNfynrmjk4StyQMjnILOVMPu/lQ2aKqMhAzMmuZ1gEEveZzqER6ogttptfe7NV1lXZDAypiLU87MHyVLdIdkEA8fW0ZeLgIZvY+ZgVAtCNjA46qaK6HXhGei0hjdkscVTNrSxEWIbrDgOIKnZFqlshwLUIkFW1SYhLH9dOAqpnIS47UFYdxGqydaYK27pisr7zjKVBJneYw3zM66QUTEstIIUVc0H1OiJ7JoHIqQLUGVNttu3SCtu8rtAayoaZawNorViX9EfGcFMoHiaZe6rPMg3xNTsBYDwMUInMqaJug1UvexnvNTrEqnmoIuyKP4uXUEIkMR5SIInYc7Z3DoSXxkK1Q7BYEvgtkF6kEZ+VikkPgYHJBGpA1V0hLg5my2ZQ6xcwVmRVMpkORLTwcY2/ryvNfQgPLoAxIPsKfYXEnRrM2Oipbhvu6rHJASwcmQ8CWTWfg82hlGOMkWorSdkhxYfaJtsv1WbS0GnfYrxf/1jnL3MLeNrPfPxDHwg2daKLRFjJUk7LV6SRnkutKLKA9mqp6LWUlDyoBPXjpAMGlQtbLoF0D2qxREo1v1Bwsv/1DrDeOeuoFGkQQ1nIyQwEftgPpb4odFstAdpSKG3adKkdYQ+Vhd0INUwU57g2kpR92oBiCztX3MTEBLFzu0EH1FHWRWqAunqsUnlN5I/el0pBtYnq6+vt7rvvtk//7d96fEQiTNHGsrIKu+uuu2zJ0qU+R1RP5d/+7d9cnSMAPwvpoPp8AuQDARDmTFCVEItIdaLxmk+USAU4RwpBcKhGzih7DiPvZFoMMMuKMlZT+W/RdJxbQqRYzaL2qk9OArDfqD6Rq0lEtESqIpE3qoGTp81X81oEOWNTBDGreazzBsIl1IbSfUkJG1LoqC0J1GGj7Gci4mLiQtdXJT3xQq6mE5gva0KR3+qvZKoROaZrSu2qNaQlqPPrOrEFm46PAXePq1Rq9EnEh45zxZFUYyInvPZQUCbpucZXxyS5B/oU9PV9WqklMlfXFjMo1aDX52GgpNhRcojeUo2kUr5jjAz3u/VgPRayTlhBIKUhgBSbIt5/9NFHbc3atXYQ1UwFdYSaG5r8+lKvVXJPrqqt9u8qXZ2oJ7neEGvcrc/YZ0PcAhGkv+M54vNGajcRXd562QWy92k/kQrPiYzwt/ZRjzufj4lIjaPG3u/hxEYk7m233ea2jJ///Of9Na/ZpTqHEbGh+arY6zW3geRvryMVcUfzlW0+F6PX5yzzol0kps1jBZLmqx7S3jrxyZ6nMW+oqbWlkLDbsffTPBThqLW3lWSYu++5xzIQ51IuzUI+L+Y7xzUkrXzjW9+EiDR+OD7Bl43JMXvtddf7ffXeR7ZD9qDeJEjaizY2L7JbX/9a++F3vmv7Dx+yYcjNLZsusxte+gr70j/9o53sO2Vr1qy2m66/wb77pS/5etV3hFH6PMb9TzteRlbIIpSjRAEnj9w/2Q0dnYCciqRg57KwC+v0zOQQTxCJiH8n3ZRQEp0/fk+v/9Wn/uaC7+W5E+YikItALgK5CPziEcgRSL94zHKfyEUgF4FcBJ6TCPwqEUgKQHpxHWqcWhve2WZlmxfbph/9yRlxkX1d0ZLaM2zrYqWRLPFkaaf3u7+2ww7+4eeek5j+Mic9F4EkhVH/D/ZY0zuuO+8p4/HbuuPPfmHSRycVifTw5g+5gkiPTXff8QuRUHHDzkcgPZM+PF8IpAsVw19m/J8LAumtN5UA6k2jhiFzOkmmKP/WLykFNC2hqDa2ZylkHfkQRw2QAPkAhpN5KChKW2z3kQL78nfbsBJZYB/68H+3K6+80jO8lfGvDFAByLKsqgVo6MEKRgBLMQW7pT4S4Hf8eLstQoGRAkE4efwEoESwZxmDSJENHImv1ksB85IE2d8okI7sutcO7X0cNVSNLWhBOSSwFrA73xUfFDXHdi1FO8vz8eOfGODf+tinZKnrAzglxcAs5NYMCHEPte07J1O27fXvtCtv/nWbLakC7paeAiAKgGG8D7XTT+61+77/PcivDjt2Ai//XuY94JuynDOqbQJYUghhoEzzcWzeygCtylEYDY8Oz1nNCDCaFDhEfQkB2gIiPNsfwFqgRgHAloAjgaJ1NRVWj+qrFhCrgjoU4yOjdpxC092nOlFOofIBBymqWWBveNvv2YYXvMSmyfYX2DEFwCNAVvyFMsr/6X/+nX39C5+zSQiHJur93MCYLAckSwnEEXmUxUoKdU0CxVkh4yrrO7VzSoXuIdmyOpFq8MxNToFfymynAaqtITDcM74BbwDnZKujNsjiR6qYw6eGbeexIeucKrC1V73EPvDnH6VvJaipAPEgIwqpkQQi7bGGk3QQe0RZ1cyNuJh4fGknlWh3/Lqwn4moxkYqII10ecpOHH7C9u3eAdER6uTIQjF/DyFlAAAgAElEQVQPMFQxam5usX//wpesg7oKayCQ0qopBLrmijPGRYXTRd7RIwcZBdYND2N9SDw8M1kKLGIiBYIenkEuuyFInFHiNQFIOwYhIbFPooBqWQJGeZ5PO1Kg9QLHZOskG5+JmQIIpHHrgsSpqqu36156gzUualShCQe6yN132zDVnSgZh2zY32az2CgWYAuZh+VeZgYAHtC0UKotFE2ToHNS4eQBauVDHo0Q3wHAX4FqIlKKnShQbaaQTV4EYzjIOE1UVNsg87AdZVzbBG1KNFkvxOoI80J1vJy8k4qCsS4CeHa7JtlPAdqG+l2zzFvmMvZ0CZRHV2yk5suiaVvQCDlXOMg8y7gSbJZzKlYiGaZQvs1CJM3ISmgS28oMkB61s6rrNlnlohdRs4q6XoqvYg2BJKJMa1rgvuwFoZ68T1qDMYEUq1ccvNVbIiDiycOxc+AoMdLeIxhRCgHZ40nhNA0Bp3keW1CJDHQQ3okMZy2ZUzPUM+pDgTtsE739EEjDls8+IqVGimto5sy4haAmgCyTxEAIKA8qlpgw8LYBzkLDMPEhpbAIvfn+k7/MLeBpP/OxD35wjrwoAMR2YkFrLSKMVJuriDlUgtohJaUNcRVBXcR8SAOkj6KqTOSV2pKWDTY0CNEm9SFrJFHAvODYMdb6yNiUdQ1ApImggC/NyvIQUFWgcwYbzFqSAGQRFpQus7Zm3RprbT0CKd7H/YB7B3GZYc7O1YOhfQWQUdob3QJNQL3WDfu2kg5EpIsA1doTf6l7h1StLS0t1ljf4ASAgPQ777zT/uqTf+nksggkKfWKAd7vuuv7rkASeN6FxeCd//tz/4e9N4Gzq67P/z8zc2e/s2cmM9n3PYQQAiQgAiIgIkLZqlIRUNHW9mextYqKWtv+sK212v77q/5U3GotVkVBEUgIEMIStiSQfQ9JZt9n7iz33pnf+/mccyZDSCCJidj/69685jXLvfec7/mc7/mem+f5PM/jtpR6n2zOIntD7S83HxWVaEnZgyqbiWtSY9ZaoLVaZLKIRd+HW+IFgLvGJ1WWCKiIQNLfBciPBqCFzx+JQNLfilgjk/J3ZR9xxi0izu+jUrOR4dYGYS9SR2SStql65JF7pnMcEFbKeFFzgLLwUCRSE9VS51CKFydeRGqGpJj2KWJRKhVf3pnCapBwO0EH0wNllTNGaibwNU3KqoBMczKDbUrBGuc8ifBQjXRPcFURf3cFra5jrut8jkHXqexYiyC+Ius51UnXirabptYiwSKyLrBfDNRIEWDvzQ3UWpZ3KdSaqo9eUw35047dYgmk1RgaB3J1X2Q+6TwHqicIdD6f1JE599LGjVZZWWnlJdjIMtamxkaaHEpdYVmM1Wp7S5uvg100w2jF8fus5m3YzOCkZkgyRqoUV8eFRFo0B7Se+oM6B4qkwCLuhhtuIK/rl65OjnKLdC6UI6XjVwOKzr/GHc1vKaAC+8+AgIoIpEip5QTVKAJJux1RyY0ikEYvIBGREhFIzhdyXnUtO9nE2ial0ZQJE61yzBh7/uX1QUMJX3Np4hnH9bcGlVSfGnlEZNFEchrNQTMnj7eHH1npDQl9Ir5QLmZBMn381g/a6kdX2W5USAl9PuJ+GeN43rpgkV18wfm26qGHbPvuXdaEFeGVV15pcydPs1/e+wvbfWCvLVt+ti2eM89efOYZn7Md3V0o5Giy0VrPVzcEUlp5aNTcSR7xPVI6KjdMVnycT1npjVYgRURlsD4fIpCchA//FtVR29I1P3reRiRyhkA66beyzAYzFchUIFOBE6pAhkA6obJl3pSpQKYCmQqc/Ar8TyOQRldAZNKyPUFnavSQquhwpZGyjuq/+/jJL95J3OKRCKRj2bzO37gPX2Szv3Hzsbz8iK+JVEInOgZt9GgE0rEM6veBQDpZNTyW4z3Sa04FgfQPX7jcmup3Afq2A76j3slKWCHJ71kCGcGLKrG1y4PEEWic4j/VuSiDGrtL7cGVzfbCpl4bzqm1q/7gRvvk7Z8g56YM8H3QerE8zBdAj42btoFQxbtwPXsHTAWczlqaO70LGBEIREmXdZDxU1tbA8CEvR3gSV4RVnZ0sZfk4HXfute2PPswmUPbAQ6nWwUdscMAmDGseTxIXEAvgEIeBEE8izH1twOCQ24MYiEmckkhz+TRDAPIdfahMOonVH3KGXbNRz9pJdNmAezSAUzBswAYUljkrV7xkD295jHbvnOrbT+wgyygVoAewF/Zt2C3MgayKBswrR9iqh97pjwA4xzAsp4+WTUNOxil74neHmydlNkh+y1AfEAgWeO4HZDAauVsgKpVQh7VVJWSG1VmkydOpIsaGx1AlqaDB9zipWcA0KhyvL33I7fbore+HdCWDmapHhgz7mJuYbd76xb78pfutD2bNlgW3f6TCAt/27nn2QRqlUt9skICKQuVVgxA2L+UH6NOfwB1Jzpkp+M5JQEU78QRhIbbwDhYGqkpIBMSZDMBGooQVHcvE8EaupP2/J4u290FicJ4v/Jv/2KLF890y64k2ywqq2J+YZ2nLfVLewRBBPkhvYj22M+5Une/sqGk2hCwlQYVEzimzJLokSD/SiBaPmD9pueftIN7t7sabcizUfh7XhFgUoHNnzPXfvVf/20716+zqnguSjbjS7oMwCBA2ny2mZOt7A5UQqjdeiEHBFjruFyxAqBXxFjUeayue1eVqSub772c+wSg2DBAZQzwNxaDspFiQIQS8zY7DaDK+a3UNcEBDg5m28HmDgjMPsvDfmvpsnNs7unzLTeucHoUPrKJchu2HItDNHWtBCjbtccqqG8q0QFxC5hYLLsxMj046SnmRBYAr6t2sJrrAfDu5JpwAolHHLRdChMHvJj3hbE49nTZ1shxH2Qf9dS1dbjYurOrrQcGrD/N+RdhJgWa8oEEn0P65EFwqdu/PxGAuCUQA5ZugejssHnTcuycBXGrKqHTPw/wm+wx5R7xHzh+VphZCLpynSI5CiyF0iiCsL+0oTEQaadb2bhzsEGr8hpHBJIyWmQDqFq6ckfgNw+3sAsVSA4OCpFVceV9JrA7BNf1WldFCLSVik7XCudTqgxJ2qRASQGOCqCV9ZLA4QLAaqmJ0jDX/VjT9aIySkIm6ucsiEupjbKprcgYJWr4RScbOBa1QAEVjC2b60fWkrKuEygsIsOvI85Pdxr2GnK+oqbC3v7L7Sd6Gzjq+77w2c+NgMZB3z3nzi3KpLCEBMlT0hbNAnnZVkHeS3kJikipHyEHRKhlcW5yrNymTVzC+oxlIucvhg2mFEhaIIeY3z3YtDW1k41D/soghH1SxAXXt0gk2TXK3jCoa0BWDHAN9QD0qgYigByg1nXuopJwfoZqFBH0uifICjTKEHK1Bduqq6uzhQsXOkkh4t7B29CmUOvDD37wA/vq1/45mCehFZVe++BvHrapKJD0OHDggN37s5+NgPB56pbQWQtVBdqv7EJTblUmxSXkP7WJQH6pdLQ+anqKfIqURk5WMBfUMOEJRCGxJFLHFSKhlZzIXiduojydiPJkm6XFcaaxyHhy9OoC21fl4XiTAWrVrdi8FkCO6N4hUkEEQ4pz5haFUsFoHYeszeV86nLwtZB57SouVLa6HkSEuFJE6LoIUJ53dY8yCEMVnohUV57KOtDVP9yjOO+uTtF2RSRxTtQMcvays+zxp9ZYD2uniPd8buwar5M97KebtbSQMaueut+pkcKvkrChQuusyBLdFwewoS3kM4eUrtE5iYisYM4E65rqp3VCBJLGLcJPr5s8cYLVoxyuQB1fWUq+GmNMc92KyNR79XqNTUTCi+vWYZ87gYzHUlf3pLjvDzDGbtb0kspyVx7JsrEbwlhriq5hJ800aXlEKi79rH1rm263x1rghKTUmroOQiWkaqH693PfUs0vvewyW7NmjWcs6XU6fqkhdb+JozbW9TN6nkRkhq95oSomUj5pDE5iab1jv6pvRKT7kqTfX4dAikim0QRJ2kMheR/zBV7c5s2a7avuy9u3OFGk83nBW863Tkj1LVu2QIvrcwJrC58BLnjLeay1CVv73LNox1HSiYyBQFLW3F985KN293e+RSMDnzcYE3SZK2gvW3qOLTltvt1336+snqYhum7sne96l42vrLb/RDHYhrLsqquutDLO364tW31eiRjtZL1QDpLux7ruupVDKRW1CNVRijCfP7r3aA75Z5tDLTLROXS1KteVK7nCua811AlMV40G6taA0AwzETWf+ftXvvavQaEzj0wFMhXIVCBTgTe1AhkC6U0tf2bnmQpkKpCpwKEK/E8mkHQU1VctcVWRHvVkIinTaOZXb7QJH7/U/9bx2BZ7Eau73/fHiZI3On8LfvKnVn3tWa86RGUV7b3rfmv6yTMjf1dG0Zxv3vIapZJykdZdfJfN+cYtR1Q7iWBqX7HxiCVUBlXhtJqRrKYjWdG9Ue1PFoGk7bSteNl3d7R6Hm2+n6wavtGxHu35U0EgrVrxv23tmhVO0hQXqIMZcAawd2AYEgcAuVRWdkgKsgCnBrKLAEHH2IsQR6ufaiNTCGsV7LSWkEl05x2ftkULyd4ivwekhUMA1ACI7gdwLASsFIah2BZhVzS1j+RUCAeEMwLcDLqgJYLBCcW97Iv4Ww4WSfu3P2cvPH6/tTbV27S5iwCCyNkBYHYrIKkipFyCQIqhOCoyNjbQDiDaA9DUx/awrqPrGSN+t67qT9GJ3Ie13nCZXXbjR23ORZdZTlEVUAGAFGPd/fI2W4Xt0csbXrBn1z2L5VgDxBnAMX5W2QAIRYAelcVl2HcBekndJLCBY3KAQkofAdKQRALUOlo7ASVEKgQKF1cgqcOeYxPYk6NsCoipkqIY3byVEEjlNn3GNP/eSxZAS/0Bz1ligDYUr7arb/oTW3LR5ZwH2ZIpE0MzJQBD/s/Xv273fP871tNYb1UQGovnzralpy2yigLs4wB4Y7JmQ2USZNPoZ+zHIJViAlcAXlLURnZg/lDXrgB9IU/8HGTCSHwiggOwUbg9SoR+iJIkdnACvARadiZzbMOBhG1q6LbOrHy78+++ZG9/21kQQkDZgIvx8rF0K6sTHTKJ3fj54zuCGgfQAqVI8EgKiOPvAkhlPaM8HdnqSV0QPbKZA+vXPGJtDfs8C0fd0lTGc5zGjJ1AFsZUW/fYansOMtBQxlST4VSOWsw7vQFVBUwPDvRYN9lI3RA7vRBJvXzX8aQ4L0nZNFGDeHGhjUVJJ7CorRV7QYjBPtQ86jAfVgYMZEESC0aBhwK3c7lWipBYlWDPWEFHu/C1QWrT0NQOgQnBBJg57/QFdtb55zJXAB2lmOA4lcoj0K8CyVnWM1tseMduy+vCrgtiUnlk3hXOvlIAe8OQPjo9/cyPARDzTq7VbhR5gZXYMORaoC5wsBrCKTerwJrSObaV8R3EUqgN+chAbhk2QsWoJ6g3dnFJrqUU6rGke3lJhSGCLyDwYkMA9+wnfyiBgqANcm7Ylp1RblW5bVaY083YmQPM5ywQR503gYbZWJo5OC0tkrKYPJMC4nWQNcLqUCAtspKxZ4JllzkJJPWR5qLUdMOcWwF2TibxiMijQI0QWgmJeOBLVn1RzogAcAG4Tj4KVBVgz7WiuZFk+8pIEgkkezqRhHr43Ec90y9gEnXNAOD9ICRJGpAe7Zwr5Zw4ckJKwLqIogC4zmLyCoR3dz+OXz97BhJqBmmA9BgQ0ViINSVKyoKaAhs3dZyd/c31I/P4ZP3w15/74oiiyjO9fI0RGQjhkS01H6QBpE8cUqi2utTGYaEoAmmgF+UkCs7hQWwmh6tsfO1Ca8aKMg/SNIdjSUHK67wOo3gZRpXWx1zfjdVoDwBuSoQzxRnmdaKEBx3QFaGkrKKEr5GqTUz74edhxiNSIwLIdZ6ijv9C1i2pRMbUVHvGUXNzs2e9TJ46ya3q3FJPyinlJTnJEQD3AuVFIN3191/2UjpETOlFGKx86GEsT2f4HD7wyn6795f3+Xb0e26Yj6M1Oa+gMFQ5QXoxTpE3Tjxo+1KcujVbQGxpv1oERdCJoHBCR/cWFCVHIpBGgOjDCCRdv64gUe4gytMi5kxrc4stnD/f69DQ0GCl5OnNmjXLHl2zOmg6YByqhdRUmr8aTwWqQi0cr5BLl822cqmHCG+R/DrOchQ5HWT4OWHE+XMVj9bUiGpQg4ErLpRBdEgBJMVVpMZzW7TQ1lRZQTkoHpede46tfPxRz6OREkjEs/ahbV173XW2Y8cO27BhQ3BOUbC0QzoG9q6Bokfj1H1SNZadqean9jeinAmVUFFDg0gvV8wyf6L9BIoQs5nTJ9ueHdtQpVWy5pa5daxUtWrSiBRLsrHr49yrdhpPH9e3yBsppfo5161kCJbRcDFA3RpbyP2i8yUgOXWfUgGC6zkikCIyR/cBz+wStSzChFroORFIfiwhKSeVmiuImC/abp9k1jw01/XZxNc4X785h6OyofS8Ght0zFFt9L7RddL4XGWm8xguKBGBFJ3nkTqGz0cqnZH7KfvXeqlsQD2ylUXJ1hbOZT52tNueg/u9mUB1ffc7r7D1z7/IPa2Re1cwFj4m2ZXveqft3kXjDVZ0AyLkVTMulwqO4apLL0YR+GuykZiLfB6Q5aPW4yveer5NYk7/knyj5vYOy6Kr6D3vu9E6sAt9YvVq62R9uuG6a6wFRXYP42iH3Nfnki7uFV1q4kF9JDJYEWwJ1ngn9JmfqrUUcBHxFvJoOjI/vtG1VG0ClVlgx+jnVp91oiLqHuSVPdRgE2VM/c2X//FkLeGZ7WQqkKlApgKZCvwWFcgQSL9F8TJvzVQgU4FMBU5mBf6nE0hHq0VMQfKQG/17m09muU7Ztl6PQJLN3IFvPAJJs8dS7Ug+Rj1EmJzf/g3LKRdse+ix8fp/fRV5FD1Tc93ZNv+ej73qtdr+4xW32ZEs3Oq/ucq23PadYzruEz0GbfxkZCD9NgTSyarhMRXqCC86FQTSf//kdnv2yccgHrB7BNctIiQmcBojS4EspGFAZYGiOXQSdw0U2zPruu3FjQDuCWx2+gGbAKT0H/bzzllq73/PDXbJRRcCogMWAsKUYROTlB0XoHcaUF+ArgB2AXHqEhcwM4DiQWBJgbq4IXlisuWBdEEo5IBVwXCnbX3+MXtq5X2WgCSavnAx//+H7AEYUGe9FCeyGkt0d2D31keDP0qIwS4Q8V6AIzpUyd8YhiiRPY5UNsNYiXX3iUTKswmnLberUSHlVo6ji16eJzF7ds0z9uxTT9rWzZtsxarfAIJgyUMwTSGgilQdcYDxXNnNAC/0e/YNoAN/l3pGdipulaK8FMAiV/SEDwFMOk49BEwOyuqMrcSdTUvSgZ5vJQBzUycDllaVu1ImCbHRB9iSV1RqfbFKu/qWP7Fl77wmyGpRffguW7H6+nr75J99zHZtehnurN3Go2Q698wzbNHs2RZXrpK6/yF6ZF+XjdJkSF8QBmmB9AK3HYQTcCeWSEh5SBoJ3BU5BqDiGRc8Ldsu9Fa8T5kO1BVQ1O2WON7e4Xzb3DRoL+xtsm7SY66+/g/s+ndfDDmDggvruoVnnmtV42Y5aZRFsLZyVwTwCPiS3ZBASYG+AhoF4gpIFn+QDyEnME6vF50gIsk7twHsn3nwF5z7FnJ0gmwkIHDmXNpmzppvXY2AsNt20LX8EkRfJxaBxZBIcbe+U1e5clqaWhohUCBPAL+UE9LW3ulgnVRrQxBJJZyXsai5Zk6b6iDhwYNNWDIqk0jkIWSQyEFlNTGPRZgqyyMfdqKAbKM4QUJlgOI5shODtOnoZj5COHDZ2HQRfBBIAuTSEGdpWSB5+bEwSqSssr7L2p99yYoAyApQITGR3VqvXx34Oh+oD7xTmm0pmaYN9K7PQa8gr8p/AOSWikSnLpYusleYjs9y7ppLUPfFUEbF6L4H4OuHsU3RHT+Iqkn8jRMvAjNzZOulDnIUEhCmMTrL87NabTGqo7OWFKBiIXOE6yOGOmqAL+UAqfPbrbyU56SMGyfFpEhQ1pMEQFgxDRXx+1gyoBZZ6ZgzOJ4St8gSgeRzUsojWVPq5DPRHcNjnkWd36KHHOjkPTLxCjC+yFYrsK9z1ZFAVdYaB+oZVA7jKJAihIL0oy7o4Tz2YVOVwjJS1pT9kAZD1EGqRm1X64tAROWS6Lw4qcr2tAdXsckDUksA2xRJovQQzwqjBiKQ3CKMvyf62W4B8y2n10onxm3ijPG28K4XTvQ2cNT3/fWdnx8hkALrtMBGDVNHVKTUj7oWFZBfUl4M0F5mtZWoP8SbQ9L394hEBsTPqmTNmGyNB7rJsIF8lmoIVSoLhxOcaVQWIpA2oEZoB9iVMk5qVdkryiLUrd7UzY+KIIE6U9lwfVL4QYLqoWtc18yArCt11kKLMt0QROx4gwHdBLKdmzmbrLtwvXTyXfcREcschxMHsjJjgCJw/uPH/2n//LV/CdYx3Vh4FLO2PkgzgAgYXSv1WKX+7N5fOkGsE5MPeSDCVb87oSQiSQo7X2PYjwBwvkfql3yec1s4EWdSo+l+EC9CMJFvXRAhfViqDSvvSmy6z8hDCgZX02jNlqonBNwj60UdQyUkT2W8xPaRz3P2WWf5Grh9+3YbW1trZ5xxhv3svl9440EMZe+CBQts8+bNfvwa38zpM7l1cU528je2XwsYX1tVbTu37fQxTIeE27V7d5A1BLHiAiQXjeieF8DqmqtSJg2G5J7I/Iis1WsiJZVf3KEVnhSLThw6MSwLOu5jEEQihWbPm+uKL/0s1YqOW2ofqY50Li9DhfPf5NnIplBEsedj6VxLJajxiCwXGSxChiEK3Ne15SRkqGCKLMR0LmbPnGH7yCrUvVMqnhLmXUTQSbEkYk1zU4S75ovW3ZbGJidv9JlEBPR+iIlyrPBEhO3DQlaKIeUriTgKLOiCeRWj+cCJhlD9FBGNmi8qZ5SHFJEXWXxeCRRJwflyZR7HUVQYD+6rPLzWzOvRFoNO+IVqtdHKo2gcESEUKeFcKaxt+RYjwiP8RX+PGBRvEDlEp0Q/u+WmVEwiA0U+cz+VAmn2jJl2EEW0rveIQLr8snfY00+scctC5dtp3/Qe2buvvNw2bHzBGiDgBmW1KoUo9aytqkJlNM+2bN1ke7gOs6Xu4x4h8v+Prr0aNVOLPf7Ek2pDsMKyEub9OHvxueeZH8Wu2u7EwrGCe3ct92KpRKX4a2Vd0ecCWdOpVvmcd83JiFTWdZ3QmuJnKniMrtnIcbsqKfhcpvdGcy+wrIy+aIRi/hzK+orRSAGRyutvv+Nzh4qc+SlTgUwFMhXIVOBNq0CGQHrTSp/ZcaYCmQpkKvDqCvz/lUD6n3aej0a+SEn04kV3kdXwauJo9PEdiXw42nl9PWXOkbYzmpR5o5qe6DEcr1pI43ijsR7vNk9WDd+oRkd7/lQQSPf+9FNuDbdv+4vW3X4AcIlQcYikYiIBFEAdR50j26mG1l7bc6Df1m9KWH0LNjZkEfXRca1u20KAuioyki7GvuTMxafZnJnTsEkiSB1SoAy7NwEoWSKGAJJK+E++VAUimbIBWQsAs/Wf+v6+LisVYAl71U1OTC5WRjkA0smO/bbtxSds3eMrvVN7wtzTQGjo7gd4CBytAuClt6sZyxWstFBOZfNdnvvpwQQgEJ31EEipwV6ABtlisS84pr6BfOvLrbKr//hzNvH0cwgZgkgG5NkB6NbX3WOv7Nxu//Wj79n2Leux8AF4RXlQA9hUDmggYqibbXUqOB3SScB4B0CKuphFIg1CTuSR86Dchz6IhgjgibIjBD1F2QUDvE+wTQldt3EIpPF11VZSELMJFQBrfXRng+hnAfT35ZbbDR/+czvrsqvw+Rdxpo5jOtAB+n79q/vsc3/1aesjv6kQEGscNjznn3mmzZ4ywUplC4QyJQvlESwBNVPourIN9CXLJuVuBIoOtweKbKEEk6uLOswrcVsdQH1RAnnKyRAYqtdL/QWQ47lIqFq2tg3Zuj10CgPBz5g1zT798Vt8P+3MhanzltjEOWeDxxVa0769hNrvt2aAo93k/KhbXWCMd6qjumkkl0Jg7Ydv+6gDqAIt9bvASgfHpXJBPfT4L/7L7eJSHKc6vOMQNdmpmE2fMtse+iUdzdt3OsGRVZCyiooiqy0vcUIg0TvoCocEdn/qrlbnczukQlc3xBF1zZdFHoSVLBZrUR/Nh/ARuHzgQD1jbseWsRdQHDASS8Oiojhjg3XVQ8oICDr2wH7SKPJEuWme5mL1hJ0iRGqSY5m1aIEt4BzloqZTH/oQQKXIR1n35UMglUE21T+5zsb09FsFE6yQru8kc7kHlZgDtoCifk7AN7shXVqpcT+EimzYZL8lQDklRZDIVti1nKG47YLkeox9tFfU8ifIXfQ1mj/aThICYZBO7gHAXJEzeq9UXVnUorIEi76BbsjZDls8rwQgsNTGVLVDyLQYbpdu28ZoApgOkN8zLxiYlCI5In54LovxBFhinDlVBuFQa1U1i6y4fBF/x3JQeUdOaPJdZGeY5RSBeCKQAsAvUCjIFjHw6goJprCr3G2cIgRVVKXybASAy4ZKEkh1rEPKthxssE463GECXcXk16iIJr3W1XYBEOvXqTrRQzsytzCjhpr3Ik0LWdfyRIK4B6YASM1TyGJZ2LmVGlaWyW4USNSyNG1lU0qsemKlLfzchhO9DRz1fXd88i+PqN7Q9SpHp1IknZrPlXQK1FaXQyTF+Z3zwjWgc58ayGLdHmuJ9nxsTft4jgYblHRZ2IgOyYaQ4xxgve1nDX0ZhUE/aqZhqY80xdxTUwB/oA4JVCbMadYZKYsitYNIrSirxW3IeChDTWC7Z7vwt5kzp9vSpUu5xnp8XZgzZ46rWPK4X+ghUsxBXs8/CUD9H//4x1hJfT04aZw7HXMlRPp/fP/7NnnyZD9fDQfr7ee/+CRsdgAAACAASURBVIWTiyIBYtyjnPARzSIAn/tE9AhAZOXLBWSVSI9BiFzPvxGBxTzVeMvLAgu2bu4ZnVyrhxNIThzJ+S6cR16X0CIsEjdoX1UojabW1tnL69bbeeed5wqo9S9itTZpop29fJn9kIynHIg1qVeWLVtmT5E9k0IxOwjRvXjxEuo/bC9u2QxB3W8zJk+3SXXjbc1jj3vNzj77bNtI7o8s+qSO9esnrJsvTfycoxODBZnubSLGPetGShq3NA3IHIH9fhwh6ad8QVnZeTaPCNXQMi9S6HhWE2uVE0EhYaHXql4VHG/UKBDHstWtFpmkssjTPUb3ej0840xNC7KI47saQiINqpNxIcEyZ9ZMb5KQ1ekgDQ1SIIkU0/t1j9NYyipKg4xC7vU6zk7WfJFaTg6z1WZIijhEnrKXdu3a5RaBgUVeoKaOaAjlGEYEksbo+VyqnxRcWjd04Wteh+oXz67iiV7Wb9VGrxWBlI9aO1LDicga4NhEcuk1+ntEkKlBQ/PPz4Hs6kKFTKRI8mtARF54Tt+IQDq0Ph5S4Xgt1RijnB9dymyLvhlfP+vI7GtuacGSLrBATHO8S08/wzZteCloZqDZxdW3LATLlp1tL21db50JiHnuN7L9y0ONPHl8LcTmGHsFm8GDTc1sXx8g+AzInLrlfTfYc2uftc3Y06XYfz6konK/dI8TAalzILvZjvY2q+J6i6kvhzr0cA8YUkYfBJ9y3CJLTFeDUSuRlSIMA51z8DhcheU1DQkkn2vh3HbCzsVjanAKSCUdt5pZXLXGecpj33r9LX/8pyPbz/yQqUCmApkKZCrw5lUgQyC9ebXP7DlTgUwFMhV4VQUyBNLvx4Q4GuGxuvwjr0seHS9RMvmv3mXT7rr+NQf99LRP2Dm7vvKav7/R/ke/4Xd1DNrnySSQTlYNf5tr6VQQSA/8+IvYurTZxq2rrbWNnIU8CA3wj/w81AlWam2Iebp682zb9nbbtxdlBn4lSUABQW1ZgOMCLdSZPR7rmHMWn06HPx3RUyfbgjmzXREiWyy3nAOUcUsZAS2Aig6iAbgMyLoLULyS7IKEMh9yAeMLCOVGOVEE4FmW02cN2zdiLQeYjiKlYtIMwBLstAQnCTxG2SI7u672BnJKOrHYIqgdAgm0z7NokjyXgmCQVZmDPoCV6RRd5FIhDRRa3ZnvsIvfe6uVo/zpAFRSLoHA5o59e+zhe//b1jz0KxtDDkwZtm9VqFFiADVtZHq0Q8T0ADh0dQFi0DvdJtWKMhk4nl46l1NSXIFb5IZdqy6m0P7dAisAvoJO5cCWZigJuARYN6ayDNVKzM6cM83yAQNlvTeYBoyumGB/9LG/tHnnXuyEA5gGYMwenhsgaPpe+8bX/826sEgrZ39T6d5954Xn27S6MeQhdbPdfreuynbyCAAzDEoXsDLA+wXaSZEjKy+BuUFuS6BEEjiWVA6I6uhqDgF66q6XZZxETYHSSq/p5pi3dQzZ5voOa6UbvxyA+m8/9ceoMcDtAZOqJs6yXW0puukftOeeftJJA1fShDZlAkcF2Aj4EfAooEadyHfeeactWHSad4sXA1i6/RFja2t4xdav+DVUFePGJq8fgDSeXYyCIs58nGg//+GPbeszz1odaovheBrCosQmVFe5bV9PVx+WiM3W2trqneYyMxPZwrD9WEWwgWC5vaCyqWZiLaipu3fvXogmcpIgDwYBy71LXRoP5mTU0aysGQR7jDEJCB9YKCX7INhQ+gh8H4KYPZ38kClz5/AigDKAW4F6AmpFujCjiRNC5bD7gKXWbrW6/mErAyxWXhVQP/+UwyJgm+0yzh7Io05+V7d3juc3QHBQ8yTt4wIvU3R6W6rYdkJirWAbnRXjOIGVzAT2JAWKLPsSqLCUq8J8YAY4MTrEuIY4P9WlEL/ZDTZ7UtouPLfaqishSxMHUc1x/fO86jIESam5Hct20zfmicA1iaC4FslQg/H1caStgnGPAbyfTAbSaVZQOoeaF7hlYEAgSSEH4emKtwDEO6SQE4kUdOw7kcN5FIkaqOdCSzlncoL56XZQ1KQQoC8GGNkDYdSy+xXrrGetgNjNkzpHHevyZNRD6K/yNBxMDay4NNdelYvhAGPQzy6lUjbHLyVSltYz1j4B37kAqg4U+1A479QgqzhlJeMg5CdBLFfE7IxPbTvpHyo+/Ze3j4DLXgG33QvGKws+kWMI5KycdawO+7pJrA9jyktd2SfbwC4A2pqKydawm587ZHmnbC/IhVzOiUhYgbbMZYwwbdP2Hcwv5p/sTjlfuoaZAnTlQwaExIFy40QIOTEtxQ7Xd9oJ0EB16oSwlD6aMTw3fvx42/vKPtu3b5997GMf83yV2agodR4EuGu+6yFLUM/+4X36u57/5f332T989Z+D60ikhdy8eO2n/uLPrRQVg9ao+gMHIWL+EwUV89vnEPk+kBcVEMRaW2oh3msAuaurqz27JxbavUUKJCliNWatgVo7c1iDiiHHREJICdqGis2NA0OyxC2wNIecSAzyqCLlkn4PBEABcF9VVm7zsdp7BhXG+eef769byxo5eepUO+/8t9jd3/+eE8eqoZ4XgaS1R4vw0iVnObnxNNk+AsxnTp1hc9jWoytWOpGyHKu5tc8+62uFFIKDnCtty4lmKUyjvCNyy3SO9VyCcyelq1uBcRx6jahwrU9aEwTu11TVuDWejsVzjCDYNA7Vo6sHDSpjFSkeESyBoklkAM0bPb2skWQ68btvU0ojWSyKcGdQSdZyf87X+uCa1mU3gJK4kCYOV/TQlKDndd3OmjGF16FY5v39WM/FGUMu12VK5DjHIuJMKiRts4A5qjGJTHLig3Hm8xnlFSzSiuKlfo637djpyiMnZyLSJlxbPMdQa4/GzDFpbol00v1es05zXs8rLy+ytNN3kUIiHkSKaL45ucX4AuUbxCT1juazXq/rSHXVtlw1x0OfG6LzFRF1hxRQh1RFwUiCx+FZSKMJpGDZC97n5Aqfb3TONBZXd7IeFsriT3a9AaPi9Zala0dza/DZheYN1QDqyyZOHI+95W5XW6lZR5l+ReQDTp00ns+ZPdbWieqTzxm6R+Ryz9S9+NyzzqBxZ5u1U5c2iNhilOuTpky2F59/weeKPocoH01Wskk+G2Rzk5bisV9KKjUscECybIwUfv4RU6rmMEvKCUxdmeF1qN9GP6LrVMSlry8REceE03mRwlC1rmZcEQEo+95ufQ5gPH9555detb3ML5kKZCqQqUCmAm9OBTIE0ptT98xeMxXIVCBTgddU4LcBvTPlPHkVOF4SI9rz0d6nXKMjPSreNv81f+7f3WxbP/yd47aRO3xDJ/sYXm9u/i4IpOOt4VPTbj/hCXEqCKR77/4SYEHC1m1ZDTnUbJWV2XQGt0KkpADKs1AddVt9YxJyh5wHfOU87wOANAG5kQMzIIC6gO7QLMD28jhdmXThn3PG6XbJBReQzVDqrxc/4N20IXEiIkIgsbrApd4RsIOPjQMqhbmlgGDsh+yeJDlGcfI3Our3WePe/TZxyjQrrK4FNABwQeXgmQuy5AF47m1vxH6qCwUS41LHMaCRVEdpxjmQAvAGvBD500/WSTaKjFRiCOA9bh0oIS66/iYbu2C+pdlWjP02YLHSQDfsS6sfs0TDHiuTNRXbrigG9CQ/pLmn3RoSBMmjlOoiT8mkqEH9k3BFCBZPyjoAQFeofEr5LAILASdcgQTEJgWDwNAhfk9CyCmsXcC5gu7LSuPk52TZ2afNthwUSLmMP4ENYHHdNLv143fYrDPf4rZ5ia4Oe+D+n9vWLS9bI531q1Y+DihHrhG1nkDH8HXvvAxLpDwrAvgthMjIBfYF5hG86ZZbUVg6UGJARADqCAwRKBeFhgusEpjkHesOEmMtpnGDFKsDX68bxqZGgK469dsAdra0D9jOtj7b34ZdV1ncPvVnt9J9XGfP0Vn/xNoNtu1AJ1ZxAWgVgZdJCBB1YwtA1BhUJwE1sp8RMDd3/jwHty69/B32wQ9+EFUb6jTG1ohl0Y6nHuV89tsgSolB73bOI+eo0saW19rq36ywtWSgjEF51J/TY3UTqrwTehgwrBebzwRglbq7HUATwclxdAACq8s9l7mSx3lQHlUFAPSkyROoUT/A4nbrBKAUSCjCSd3LA5wf2fFEHeJFECvEHzF/oXtQd7hlF68RKSOCKgtw8/Tzz0OJMgnCARBVHe4qhjJGXO1AtzUqrDoIn6b7Vtu4rmGrgnyCl7I+iMx+EXnUKgATlV2VxjIQFZDUEiLDpCzjXKfJRdJmVe/BVIHtA+JbCfArAimdXUUDOECquCXel0JNpestlcYQT4oi7AiHh/KhmLDpGThop88atAuXltjE2g5IiDaua+VUCTgN5rVbWHE9un0Q5Iu8BmU4KPuzYQikLCeQBGaKuKoF0J1uFTWLLTc+FaAVSyiA4bQ69qWIY/wC6yMSKMqlcIMmjjUA3wV+s09AYychQqurPMYT46CdgJJtHcfbC0nYvr/BuhoaLYnKTKFPeQKSRQYpBwzcUFZ/DoaGZJTSvqL8kwhgHf1dRJYImZis+ihGtvJbIFuyYQtyOVG5KNNEJsn4LYmCx8oGrGJ6iRWO55zlDdryT9Sf8H3gaG/84ufuCJRRsl1TqaQqDK3KonwV6By35lPiVkzEEnaLeczlfGoxZfw4mzJhpu3bSe4WeUh5Uo1CQublsU3R1hSqF9I0Ra02o9Ac5jiHuEakfvFOfdZl5e5E4Lfs3VzNMqJuDMg/5ezo9bKeEtBbV1dn02fOJn+mwr733R9A3uTbucuW21lYuQk01mPntq0BoSB7LQfmpb4Z9DybBGTEvffdb7986MGAQOL1ApMLESz9yW0fdnJGwP3uPfvs/979XXLY9AK+IARkOxaB8iKGdO3pIYD/tEWLXf2onzvJxRLREShNqKEuV9ks8hCJpOu3h/G8LoEkIoa5LZXhIaWDSAhyjLB+O332PHvi0VV2/nlv8TE98cQTqDin23lvvcDu/h4WwRAaInSWnXeuPf3009YDgC0CZdHC0yCmk/bTe+/zes6fu8DOXnKGrX3qaV9HF562wFauXMm6xdyHLNT9VhaDWkfztVCF2T4iG3Wumrj/HyR/STaWY2pqrBLbsCB3irWENbOxvgnFbJHVjR0XNEVwjR08eBB7whwIhIkQBFiBohjrwHJWdY8UN1LyFRUV2Fju4U7Mcg5lv9oMEVHKfW8aymWNV/eglpY2t0BUTpLn33E/l5pKZHw56iVh/J00baghRXaX02hamTJ1vNucDXHfKCbTSgSRbPRaUBppDAUca0A0m1WJLCTvSM0s+VK2QUQ0oCwtLKaBBcJgG9anUhJJhZQVqpycUBKxIrJHSkepnxmb1l1XWcuqlC8RTCJtByEVBznf0foVZIAFGUp6j4gPkXg5XDcJCAmNUdv2e2NIiEdkRpT7lKO6aZ0XEeeEbLDuO5F2+CMiMkNe6XD1jV+L4Wuin51gVPMED9XFVX5h1hh7HbHIc2tSvnysUhpqDDQc6Dx29HV6c4yyCNVgoLy5cajrmloPBnPBrSch2OU7y7nLCrMXlb2Xx5oxwHfNY32+E4HUi/2lvqflr8o1WpLLa3hfH6/JQ6mkkxIRnL4uc4KD90sxxWe2MNsoIv4jAklKcD38fiJujO24VaPuYbJM5LjcRjBUJen8idhUo40rlPi7vr5w1z+c9LU8s8FMBTIVyFQgU4Hjr0CGQDr+mmXekalApgKZCpySCmQIpFNS1uPe6MkmX45nALs+dQ/5SrszBNLxFO2w16qGe7983wlv4VQQSD/+1t9Ya1ervbDhOWtsa8SSCAAJQKexie5KlA+9CQElQpkVShwAhepSVaeyABZ1HKuTOAkAIuupOKTSOFQe115xuS2cBwnCf+KlFvFAboHeAk8AVdQN7f85l8oB8kjAhUD8NIh2FuSQwIts7OhiQy3WUL/f9u/rsCnT51ohNjQK5kjJ916gFjDGAFZHMQHPkDr0qFqxwJtEO9tCyTLYA7FAfox+Vqc1oIScioYA5Aex5mvpB+wpG2uzACtzK6qsF+zkIGDzQEu7jQH8ykfB09v0CuPoBZRSzg05NhADCm9+BRJiX0e2NXULWABMDAEnmXalOIZe/qbsJxFFAhh1nK45AlFJM4h+aiNLsxjHGoNZkMIkH3JB9nQzp46zukoA5xSqEECYgqpa++NPftamn7Y0yGTAUubrd/2ddbY1O2D85DMv0MHbCzgzbBMmTLDrrnqX55vkpRNWDAicjw2fQPoh6i6QKovaeVezchNkAUiGFMgs+yJvh/oVAxDqmJSZ4SRYBKwDPopAErjXnYAcYfyaHwnIqw4ydLZ29Nu6V1owcKMjmK7u89+yzPZjW1OPWkhA49AA5zsNQJMfp9bY36EOE9orQMmBnTDfSB3+Ucd6YNWDtQ1g0dVXXWO3/8Un/Bj3kcOy54U1kAEAdWxjWJ3qdDWXFpaTj1RsvWQgrfrFvTbQ0wIY2mPVY+M2YfxYOqIB3rpk2SZyccB6mDcdgKYir7TPPOaXuugrUGcUQijGAT1lxdiPXdRuskQEjioLQkBsEZ5gqqeIK7dL4+8FgLwxQOYUc6W9E7s73pdgXwQ/AMBznkvK7IxLLrb4mBoITxE1zJfQl0k1EEyn7v9S6jn8/Hbre3GHVYPfV0I0CigeYv6IzJNyQUSJXo/7GMC+FDSyoFNGBAoCXuOWVLyuLZljO7meN9NXfiBG7QvHWBKlVhYKKFlRJrEh7E92QTyh2tP1k4WSZAhCOE13fnKvXf/2uC1bQG3Se7D2I4uJc6msDJ277JiyIagp1zKHyBwHYIfYypbaTueFuZflvkP0nadKAAhRxsUXWEXtGYCPtcxBuuylgmINgRXwLBQBhSItRbjKJkmAscDbyLbM82VkeeUWW4ds6gq4NrKZVwMA/r2tHVbP+eoFGB6AGMwV6Cqw0POQUHPIZs7VRAIDo8yXALzVuRzdmR+BupF9lJOFooWZ+yIecqU84tizRNaigsjDdtI73zn2/lwUBzOw0JoOCV/chQItaW/7GPPhJD8++5lPj3TP+1GFhFgEQjsorfWH45X9kohkgatZYplYi/Kp3enzF9m2rbtReUgdwrzkfJRgeSell1sn8t5ubP8GZCnI+ZfFpYg8z4hhMyLDZbXoFnCy2WSeyPZJDwGwAteT4VqitXv8+IlYsC12CzwpOLdC0NaNrUa1CBhNjs0kSK192InlAubqnCVQtrSTU9be2mztbZ2h+iPbnnl+nf30gd+4WmYozNMpYjn4+G0ftLGs66LMdtc32te+/W2uLQH/CncK7NHcws2BfK2JgR2Zzp3yeS6//HL/u34W8B8Ay1zjInlR3wjYdqJdKkzZJIbkt5MKnAS9VuuDlDMijqK5FdmT+T2RpoN8annukjPtsZWr7PQzFtPIUWmrVq3ie7ldc931KJDu9iYE3TeXnLU0sKSTKkQ5L5DgP7/3F7YPglTnXed4KrZ9777iXX5vli3o1772Ndt78ABrUx4KLClAAovas846097ylre6elNKn+dfXG+/efA3rtZwRQ0vvOSSi2zu3Lm+LSmfVj/2hKu0bv3AzX7vWb/+JXvo4YesnLF+4JabEM0O2t133+0KKSd2NecC4YrNmD7ZrvuDa53c+clPf24NqEBFugxyPywqzbcrrrjCJo2daN/+9t0QRJ2sp6ptoHrVuqBtXfCWcxlv0tY8vdaPV5SfD5UXXLD8DLuZelWVltuBtlb7xKc+w5obPK9t6P6rn9916dn2ATIbs0TkcAylJZV8/unwNUyE2UubNoYqLREhYbaRmgxYW9zST2uPMqNEtnBec7F7TCP7zMvlMwNq2LRyGSE+tIZpfVKd+iDptYZFD0+sk5LSRxbc7yL7O68bv0cWfZpPrjjSGihVJt+jzCJfLkVoqBoh+aS/RYTR0Yij0eRR9Bq/z6tWIkf0WU/bkd2c/sa9TfNN75Myqp91wFWEItPUHMQ8DhpDAoVPKOQJrExlAcf9yMlkJ8cCBaGvTaGyUM0iauIIbAMDkjk6juhnV6D6+QiaIyI1VUS4Ra9Lqx6uvgz2o2Pxz6C+3eCzqN+bggMMjk9NPl7C4HgP/x5cs8F8Hv34my//42F/yfyaqUCmApkKZCrwZlQgQyC9GVXP7DNTgUwFMhU4QgUyBNLvx7R4swikKGOpdOnUDIF0glPhWHKq3mjTp4JAev/1F3on8B6yXV4hd6YDEH0AwkIAWwqSxWEKCTSUBCJAQ/52CpV3FQuADACC3i9SobgQaxkICHW5X/62C+0SrHdkC+QZIwAqspJJ0J3cJ196gCGRFGUoT2TtIx/9JP/hH04B8YARxNT1OtzDf9abbc/eXdbRmWvzFi2l4xT7G7YhHMHHIDBCeT4AUn3k6RRrHFhJ0ccMwNaJ9Qpe/JAU2re6v4exUpNiBkc3wIpsyDOAa+z6xs6cY9VTZlgClci+vfUWR0FQB2iY1UM3LRkmBmk0PETWD4TOoI4DILOtP8s2NfYDVPVaDwSB4FmpcuC2AESDbKQ+rMcEWEYgi1NuAl0BTQapi3RBOYAcOShUKKTlUEOBmTMgkCbXVKB8AkTjNJSMrbOb/vjPbP45FzhS1rJug33zn/4Rsq4Su6AeW/308+QM9Vk352zchIn29osvRNGUQoEEYSSCpYucn4b9gJ5tgFS53mmt7vACxhlDxTEkmx/IQ86CEzlFgItuzaOAE+Wb8F2ASwSKD3IOdR57AJFgNFB0YeE0MGwvtXTYxoMdKH4KUScUOvCawD5wEHULpxiijCkFW5KK0SFOJ28h+TqyTRv2TKvgy62qZA8WWgc5QSl1Ds/FS8vcwukf/vGfrBkLvwPkLeRKGaVOcPEnnLfKijorySu1gbYe27XuRdu07mm65rehIqomUH68FaGsGGyHTAPcVtf8MLKtJEC5d1ELoBMpok5yt9nKBywrhkgqgkwlG4tw9daOVr9Us3hfXn4OtovkVwEgipAQ8uoh735NMLekqoJM6UAtkIQVKsgvQbJQYtPPW25FlVUo6QR/UnXZwMleUHgaMynFOSmEcyk5QF7PkxussiVhpRBvUowNKuuI60fgvFRJwwL2ZTcouoW5pf3Kfk9zzJVjnOMOrq2D7GQfXd+NWYUo7+LWQ25TD/vvglTt4fh7yW4azOI60f4hj4Z5Lp+veNZBO29ej73j3CqrzG9itN2QnwBpgKhu/8ZrUmkyoKhZGkszEcn57Dff83GUqyGCAQtJ6lLA64Zy6my47HTmNAqk3LEMVcciy0lIFcYhNaKu6cDuLLB81EPnJHhIHxQAjFm61rUuyXoOQF05gJ2sY42791gra5oIpTTXRY6UBpwnZeP4uYuytPw8BuvZq0DUkHzRfvSICKSISA22IUBavfgQvAxNHHgOSisnkJj7rrDL4Vovg4TBeTN/InOhAJA6P2Vv/2hoxfdGi/5xPP+ZOz41QvRGZlbeiR8huWxLhMYgCiwpvJQbInC3LF7iCoEaQPRS1oXnngmUK8UQp5Flk2y3cvG/k9qtAxWKgHORnK5QlJUU9eIUBN3/kBFaW0TO6ZqSClUAuhQvyjXq4XxUVI6x6dNnWk1trb92kPFIsal1shUrsbE0IUyoGUNzAArU1iZb++QaSPWp5ON1ufImspUTqC251aNPPm2/gHxh5jiBpNNcytef33bLCIG0o6HZCaSUrMgkoWPsAt0pkXoSXCHnYwmtr7R2nX766SNgttQsUkXJ9lKEil4rEidSIkSqBD9mEWjhSdBYRTS57aevccFJjeabk06MZ8GsObb5pZfctq4G5Y/IGq1973r3lfaTn/zESZ4iiO1p06bbgfqD1oBKSA/lPzWg2JGSqYQat5Pppsec2XOcAFPdv/GNb9hB3qNHFeuOSHDtX/PhD//wD90+8CAE1He/+10vjcYUY8EO7BuH7L3vvd5J+7Vr19qjjz4BKVVpN998s2/jBci7FStX2BjOmf4mq7ZvfeducuakQi0LiALWgzxIsqlYk73tggvt4YdX2PqNm70BJAbpkiNVMyrhkpIiu/G699uv73/A1WsdNDbILixehI2s8oGYr0uWnouapdXWrH3Or84qlK6DyQRNHUM0sJi9/8or7WL2McB1+CHyaYi7s1rURtAbXKOynITAveA8u+yC81FNl3iDRgxbvNbWbr/PlEPebdy8KSCspXjzS1XWqgNWEi/jOmCOMFlUlyzWlJiIHT71FKCezue5XO4JaljpRoGVINtR80nNB5rj3hShikQqylCN5yRTuCZFxK/2qnmkhytspKRxFWZAnvg8Cq89X6NkURiuVdH8Gk3EvN5SEjVr+HZGqZIOJ3Ii+zyRomq4iGz0XB3IvTJSg0ZKHm1vpPkkvJ9H5Njo8URrsN4fHXc0pmibUS0OP45D45XdoCoQruVOIAUZdv4Vfl70O2yYqad7bkTq5UKAHX78RyLZDt//337571+vtJnnMhXIVCBTgUwFfkcVyBBIv6NCZ3aTqUCmApkKvFEFMgTSG1Xod/P875pAkj1b+8Mb7cC/P+LA3Inuf3R1TnQbJ/K+34WF3Rud+cNr+Eavf73nTwWBVFcCiFQoc7McQORB7EIYAf+PzgU8TAJQC6mI7NcCAikAVSIbIoUqux0L/ynPI+8lRfd5PmDQDKxsFs6cZWMhkIpQZNTQBV5Bvo+US+pWlxWP8hkGe2Tdwn/pZYPCrnNQZHhnP9ssL1YHbqtt37WTUPE8LG4WWg6d3woDLy4scfsWkUJFCs4GNEu2t5uSm3IBwovy0gCNTbxGuS4A4wDTbp2H5dow4I+IpDSATqIfKztZb5XX2OzTz8aWqZgcjoM2vpJcDGUZ9HZZESRAerAbGzKyTKB8lPWQAAhVns3WRlQpDe3WijXWICRLH/Z7XXRe94OmqoM7C3WROm6jwHQprQAAIABJREFUAG4BEuoid1sb6inSQ53pObJzEnHngc1ZNm3iWJs8tsxKAaJUvxgd1UvOu9DGTprlJF7rjl325MoHbQ6B8/mQTus2brVdBxutsy9li848w5aQR9XSeMB6WupRImVbHyqzJgDHLgDYXtQmsttTR24lmQ8V5WUAaYXYRRHSjrpFdFc+oJh3C3NSdL6zUdg4sSKgHWs0NQdLeaEgctnmyRKwiZyfZ+ny39aKEgqVzzDvyVegNa8bGNbEYnuQTGpojuWXBqHUvFkWhB62LcsYWZCJoFTXsFvEuL+YB94LrO2jtgKvPveFL9r82dOsq2Uf+6d7HvJG9nDDEJKVVeOx94lbqhulTFOjPfXIA7ZnxzqbMa0W8DTOPpm/SM3i2ByVl5VQb5QUjEHAp+aJvgssHAQgLMUuqRR7qYKiICy+uZncpHYUVtjcBVaMytKBDEWxUYRaSRZDIj7YEAUSecgk4LhU90EUReNqxhMUgxIKi6ncygoHE9OMxxVI6uKW95gs5JS/wPFUUq+2p1+2/I2vWBUd7p7WREncBonzqFoJ4RR4H9gRKv9FXdqMQfMMAkbKPpJirBPyqGM4j68YFFCetUMk7mPH9Yyhnv12cGIGIRwdgEsCisr+jO3GUdCMLT5g11wyzWaNFxnTDHEgso3zAxmRj1opJsUS+5ErUVJhOFINwMZRRZRosiTq4BxDIBnZHzlY6JWdZoVjFjA3a1hnOH5l3Ij4EgHG+VSumYhEkQ9qZddcSQuw9a783CBDjLGh37JhzksX87CF67Zh337rRtWgv3kak2wueY0UHgWyTXIJgjrmA6sjbX80gaTjjSzXRnegRwRStD5HShIRSBJiKUZIykIRSfkFysTi/GA3mEJtFB8fs5IpANEVkPMxFEi5abvoT4NMk5P5+NynPxUogUQYCaiOFEhhR7/AXx1rPoC9i9VcYQipJmsw1vq6qmorgUA6AEmqNUaAtCtuxPzykO2Z1rIu1j7PLeN9UoepAAK2XWUgcl5WVLL5Yu5FmT/6u+ZsD3O2rLQCa7aZrj5Si0KC/K14Kco0rpk8SKqd5CvNgGgox85KVpn79+y2vTvJXBLJyJdbUznhR+1lJcmxrH76OfsppESSv2m1jQik//WRW6yuPFAg7YJA+mcIJL0mIMVpUvDLR2MPCCQpD6WO0XFLZXHjjTcGOSw8tm/f7oTOc88959ZrZ555ps2ZM8cJmsDuMLAT0+tdbSViQao3SAaphGTN5wRSqISI5pQTOQxkHJlCbS3NTpKPHTvWNm3a5NtVBtLjjz/uNda4arGOa6JZQuPUOP7zv/7Lx/dHN33A7d00zt/8RiqibPvIRz7i7/nWt77lRMYFWMsuWLDAz8sPf/hDcg9b7YzFZ9ill15qq9c86QSRbOauv/56t/MTcdXAmr5w4Xwno1544QXIn5UQXGPs/Tfd7Odc9Xj0kVVWjn3ZTTfdxD110L7/w/9wtc6VV19pk/kskKe8RM+NQwlM48A999wDidVll116uV32ziuwF9xjX/nql50kvuGq623xwiUO7L+w/ln76c9/bGU0Gvz1Zz/L/abdFY8PrljBOV9LRtY0ez8E2MzpM1Bp/cBWrFhl88fV2Bfu/IwhdrVbb/tffm6/dOfnbTGEmmwb1T2Sz2eV3i7UxXxeYQmzquoxrmjTGl/CZ5Ytskz0zCNlGQaKmTSfHXKk3IMoyeb+FmMcWVKluTKtAIUyzQE8ROJ3JzqwPWyDaKfphGvSm2dkceh8dCg35Se3TosYRT0jYZw+L+g6koomJLZd4SMrPZE7uq71nJNRhx5ar6M1KyJ+DieARq9jR1ImOfEZEr6jiZ5I4TNC5jMuzfHIOs9tK2HQo3FrO/qKjkXPuw1daDeqUUdjG03AjiabvFlFa39YC1dOh6qkkbUtJMe9hKFqyzVmUslHaiM1CKjOqq+Xj/tIqDSSlW/QFKMBBWTd8T4yBNLxVizz+kwFMhXIVODUVCBDIJ2auma2mqlApgKZChx3BTIE0nGX7JS84URIFA2kZMlUO/O5v37NmI73vBZOrbFzdn3lNdtZXf4RJ5iO5XGix3Ai7zuZBNLJquGx1OhorzkVBNKMmmKAd8BZgX/KCAJF63ebEeU1SGFR5MNx4MDtosJufXVzhtZ0QyAXbnEkZRH/Oa8BGJeCoEh+/YCDSVgpWRIpS8LBCSmS9F5eWwwYIzBXBBKCIP7frxwlLOwAAefPGm+XvuMs27lzp23a2oTyiDEqSonxlNEtLwBjbG0VQfAANwB0dXyvLkI1ggqqgC7jRE8ziAH2cmQgiRhwogtAWTi1/PVFIAnkaush/wcAfPKcRZYfH+OWXhOw6EmxTSBS66QDvpvMoQLUKiW0OAvgTqDoURh0c3fS9jW120HssroBwnsYYBckUj9KIPUDR8CiaidASmCUMgBkaSdiRrUXEBQTnizgSFZKEDTjsK+bWBW3iSJ1BIgWldhpZy636qmzsPcD/N+7z15e+5TNmTrJQc+NO3bb+q07raN/wN5C9/W4cbW24cUX7cDubVaF7V+RAtNl2QSY2SciBPslWQ1J9VECUFvqBFK+lQJyKhNFQIuAG6mjRIRRpiBjR+ogSAblUkgPUyR0TsDVIMoWtrfmlQO2jxyUtDIheEWhVGUcYz+kgsgxER0pqYtyAOHYaInmAHUVuOTkkVRtArEohzDqSNngVjnUTMRjL6TjZLrwr7n6CqutxdIQsiEP5ZGogqzCuMUrxooCg0SAvMBqcPPzT2Jl9pKNGwPpiJqsCBCwgG5j2RwVChRnzicgBwXyJgAUBcxqDmTzmkmTpzqQLFtCkUDKB+vulrINy0b+9aD+EmAe4zgdjGd7sgYLFDSA3fyTyimNEi1JfSZUj7ccQPrJS1DfAFqi3zIEOBBIYlG53jQ/mQcilATLF0ppt7PJ+h9dZ1VY0EmRo/FozOrqV/EddAuBeydHOUfDUmUJUfQRBETlIPUbkF2U8rmwaurkHOwGOdvNzzsARxv46ne7H+bcELZjvB39EvMendzAfnvb2WPt/MXY+eWTkcM1oID1GARXKWqbXFRIDvYxbq0hfQlZNGJHh/1ZdiGvxUJQoG3eUDEZNBWWqjjNSmrmsy5UACprfskaSWPHcg87ymGIOU8Q4hpz+zIIDWUbYToXKBqUg8Nc74TQ6yAHpwW1USc5ZCnWmmzZpvEaKR6UiZTP+c4TUOiXWKT8CdQgfq5GKZAOJ5AiEHO0imdkPWQeK/dD6pEsFGMikOKyveQ4lQvUlwPZRsyKso8KaiBRY91c3xCpEEjnf1yE6sl93HnHp0fAVgGiAaaqdSfYjxQzmttCSwX8CtAXlC3yVbXQulvIa0QuFOu60PqvZoEQyJbiUNemFKBi/UWOi7DS9rUfV0gIxA3BWZH7kaWb/i4CowyCYwpZdhMmk//F9aV9yQ5RpLlIPr1GKjGR3cof2//KXmvCem1IhKyuj9BCTsfjGUohcfXU8y/YPQ+s9EYIt0xkTCUcnBRIAYGUDYHUZF/HGm1QwHtoYad5pePU/p3M5eeIANL1LLJFFnBS+yjfR2vA6tWrXVmpWsrK7bTTTvPXeU1lIcmXrlEdS0SoaY12BayIgMNUbToW1UmNAlIV6r5QUVHh+9T8mzJ9mt8DCyGvRLaJ0Na9T8+tfR7y5tFH/R5w6y0f8v0qj0gWcnooM06v/8EPfoA1bZNddOFFds455/hz999/v23evNmmonh617veZStXPWovcs+YNm2K3XAD9m6cSBFRG9avZ52t9b/p+VWrHnNrvVtu/ZAfjwikxxjDWFRlN7//JrKgBuz/fvc7Tsb84Y3v8/fquhOxmtQ1iwr27m9/3+fex1DVTp0+y1/7T//8T9aKfe7V7/gDu+D8C7xR5OFHHrInnlxJw0iOffLj/4smjgT3xwK7n3HpnE+ZPN4+euvNKMLm247de+1zd9xhlcznv/nS57B9LbEPfuTjrCdm//ilO2zpnAWQ30krYFsiRbtRsnXDHnUxpjEo8Ho7O7By7bFiCDxZKSo/R3x+SnlsaqBg7dQ9TfvPgYRVdh2Oh36diVhya0wR29znBmn86BvgcwcUuj4biRyVokqr+giJw3Woz0D+CD9bjSZdItImUuJEiuvDSaIRlYzutaF6aDSBFK0y0WeR0aqaaC2LCCrN+SgTLFIbRSSO5vdoAkdzezTB5aRyOJcj671IURTlO422AI22FRFIEXE/eq2N1h69RutXNF6NTZ9Hou27GpQvfW5xW1NnjHSdS2wY3FO9KUWlDlk3qeqD2gdqen2+iNZK/3NIVkX1O9r3v7nry2/0kszzmQpkKpCpQKYCv4MKZAik30GRM7vIVCBTgUwFjqUCx0s0HMs2M685/gqcCIkS7eVI5MPT0z5hfbubjmsgb0TKvNHGTvQYTuR9bzTW493myarhG9XoaM+fCgJpDioXERr9gM5JgawQDPquwOQ8t2oJAA51dQfe9YFFUOTVr27+IWUL8R92BysBSaTqkD1YKQqPEqy/OppasCIC+JH9XfgfcwdF1PLt3bayHtMT/n9+V7Qov+LyS862t799qW3bscMeWvkCAFHTiO99AUHK8stX3kB1RRlWVUm7BFuweZPGoRgiqBxoPov8n3S6xwkkZVAkAaOHUPlwgAB1yopBDQTo0UqGUUcfwFBRpcUKKqwOO59J48aRkdNjuwmL3/jSBmziem18XS3WSmMCIFwgpfINqFMnhMYr2NgdIP+nsSdFFhAEkpALKTLcjk01FPmmDAuyQEClkkJ41bnvgCtfQqp4pAAyc9l+eWGWTSwrsjlVZYDUqKqKCFk/+1wrqZvoSo9hCK39W7EAAvRqb22zerqn2yBL8lAUnbX8XGx4Kmwfnfu7yQmqokM+B4DbwRZA3z7OVy+AnUYlpY1szoYA7fOwHBtLkL2yR2RPo+e6OrD14TwNQogF4E9ASqiBH5jMxo+pQEUC6RcrsybAuMd37bB6pEBS4kjhM72y1rrocj8ohZjykwBJZcEWAzzmEG1CcSEAb5mTi1KZCBgVYyXw1TMj1LmMhZxbRUll5NZBkJPYwC06fb5devmFjAXwGjVYFuRjQUUNBE0p2UpMIGpcRG3b9u6wpl2bULV10sHeYDXUQyHrRZCXmnb9qIm6IYJ0zL1YEXaTl6NzFS8ut0lTp1EXBXgn6ShX9kor2RztgMedZLagkAHU9e5lGBrPweI6yANAFAg+JGWQbOmYCvo9jZdSERoc5VzNW77MCifVWQLCLgFhKHhLtne4mwUEkng5B72GraIHq8NH19vQ7nrsGSEsBHQ5kcc+dJiaX7qWBFAywdy6Tuo8UZjMp34FjgPGqhNeF5kTJpw9qcSaswshkGK2gbLv7ht2lVJWrIhnUV3I/k1qM5Q01tdmU2uT9u4Lqm1ajTgQ2cyJOKP7XudIahUB8OyjhTnT1NpDBtig5ZehyioYxIIqzXVaCmmYZ119cSscf4aVj5vPeoP9FCisLAS1dqQhA5OuPoJ8YOwpSDgpOGS1mCtyrReVWHu3dTZA5JFt1IzdWR9WUf2cOxFMBVKlcJS4Mfq1mS+LRhE8oSLH525ov+nEnxN1hyzsInB3pBNeW9G6NsrWyddDtyILCCRxf+pqF4FUzrWTKzvOHJRshX1WPL3QyiZBosXJQkpjhykLLa6Dc24nc+wkPz7/aQikUIF0JAJJdmyyKqs/0GAvYZUmAkmPJNeWCAhfH5TjJcUWQLIeecp64XoTYexrN7/36xpVA4AaBEJ1QFCjQDkYKRj0+hGFAtuUemfpOWf7ta7XJziXIoR1PkQMFOn+wPhFGG3ZuAmlElldnNsyxiYyVeONrKcCoF1ea4HS6tGnn7Wfr3gccoizr7WZfYtAUgbSuPJA6bcLQuZfvv09XqOpLcL2kE2mCKQ0hKgAdLfuDO229P3iiy928Fpj3rdvnzVikaiMItlZikDWc/r9wgsvdOs5EVCy/JMySTWNgG7tw2sY3gP1c6TyiKy29Hr9PNoiLA+FqcgqbTfJfUvrXylrptYrkTdPPPGEP/fRj37UwX9Z7MmKTtu57rrrnOSS2qgd9Y7sP5cvX+6EzdNPP21r1qyxSZMmudLq17/+tc+Luro6J4s0Bh2rSqWfRU4988wzvOcpq6qqcnWTju2FF7Cwe/hhq0FZdjMqqARqm++gBuohI++Pbn4/NoUQ+txjtJ2k1nXWVxFcugfcfPOtNo57muZfK9dzGkVwdWmNZ8/J1u7ZdWvtez/6hpWxTn4ei0at1SJ2Hly5Egu7pxj7BLv5xvfY7FlzIYKS9qFbP2w1rL93fv7TVjdjkt1w44fdOvUrf/tFWzJ7rmVBgrJS6zboc7ULUr8d0rkcW79B7p9dNFYUQw5u277T75VJ5oiWVhFIKdb42toJKKmrPSspyXokJZLGo/PYeGC/k95p7rUDWOr1DUIg8bnECSTur57lJtVmSGBkyWJNDQajCEXVKFqrRpNB0Vzx+ROqZqLlw5sstA22FyQYHfk1hxNQo9+vnzV3IsvKwLowsA+NvkYT7aPVSaO3ExE+EYEUWU0GOYYhkePK4uCzYEQWHVqfX20XqtdoTJp/0Tb0nohAit6vSuaGtdU9NyKQArYo+AyrBhU9Iv1XlvIbta6HtrFDytQMyfaohtGxvd73DIF0LFXKvCZTgUwFMhU49RXIEEinvsaZPWQqkKlApgLHVIEMgXRMZTrlLzpewmP0gM5v/wY2XYGaJHrs+tQ9tvfL9x3XuJc+/yWLnzHlVe+p/+Yq23Lbd45pOyd6DEd739FIsJrrzrb593zsNWNa//YvW9uKl/3vR1MVbbz+X63pJ8+85r0nq4bHVKgjvOhUEEiTYGrcw1+d5YA8aVkv8Z/uBARQLsCY51tEPv2y6eE5gRQjYIByK0J7IpFIehSqkxpgSR3VxWTdDGB5NETGj4cxyz4K4DYgTmTJo65vgArCXKTQ8UgV3lsMcH3rB661CRNLbQvKml/95ik72AgxVOjOXIDNAAaMuxeViXIPZDJ07TsvtOWL5gCyA1aluuiex/ALxUl6FIEkJYiEG0OQHOos7gNsT0AodfXlWVs3KgHQxWlkc0ycUOdE0RNPPO5B35VVY7HLme0kWHdHE0AUJmBY4RST+SIQqQMZyb527OzIqjnQkbBOZRoBQEW5FyIH1OE6BGghAikt8CK0TkkJOHe/OwBz0I1COrXjAM0TyvJtEXY8Wdj+xLDsWwSBVDlxqquIkt3tqJB2WTt2T82v7LeCskosswBpsAWcNG0qLmkl1g+AV79/r9s09Sa6nSRRzkgfQGyPAthFwKGGcVpBlmQAX9V0lhdiXdSGoqoPMkWglMiuICckAJhinoXEuZOqijqUQNgU5le6hd1jWzdRi2FeZzYeS6yzAPYa9zfY1lf2WULEI4SRQO5CXlCC0mkMr5tAaHnUVS+gVKDkAORRD4CeHjEyiwQUB/VDbMa4BCZVja209954ndVA6g2z7zQgX7x6nA1A+JDOwPhiTiBZT4e17t2GxdkOazu416rLi62E/C0RH1nUoI9sox72KyVEN0RnJwCnLInKAQoLUODJMk0Al1RsPRB3HZBhPdS/l9/LyaaKUXOBUr3Mc6k0NKdLALwCOyLmB2NwY0bAyqG2BIBzoc1dfrbVLpxjPXTJJwRmCnzn3CBOcQgwKdtEkan8NgbrutytB63xqXVWDcGTRu0pOyyfL3qFyAzmUI7IUYGUUgPKToszm4Ks6EUt1cMcSkoRAgHohBb7GMrBFrCg1BqwtduMem4H9ocN5CT1ZhMIjyJPWTHDyr3BhimfbZbF2uzdF1bb7HGFVizbR+/25nnUW0VcC1WojQRMb9q6C7K3zRDnWS4oPkInq6uNk2EzxZVqiQFIwxnnWOWEWZYWoShlm4BdrpEsANfwqDRC5q6UWxB77Z2WaEb1R8ZWoqWdn5mfqAVEbrgFJGuTrOqkLNS1Jrs6WWQOe4h9mJfk11ugotQcdKs1ijGSpxR2nEf2SFHX+ohiYNSaHDznYjy3EUw7KZqFgg/gG+/BVCHXTlXaKuaXWG4N48qG+AJUliJKQOZZf4E68iQ/nEDS+Q9BZKlzXO0pkJSxSTUjy7V+FIJSngyivIgyf1xtKPUEdcwHgHeLO9YEZc7oOCP7KT3fL8mYHlKtjthGqbM/zKRTnUNFkvar6zkXRZOIi4ULF7qyRte5ljwHv6XYYS3IQ4U2yDX00voNrkhLMb44pEWit9uBdo1VwLG27QSSaFDZevHTo0+utZ+tFIEkShi1EoPGnRUF0getDjWP1rHXJ5ACcDlSNGid0zEvWrTIVUdan0QWSaU4mlBatWqVbd261Qlu1VevX7Zsma9PIpz1kJpI10WkfnMrrVEAegTMqxZSxMb82HhIrSSSzgk81TaYx1Eejmq7YcMGe+jBBy3Ovj/8wQ/5fptQ5P3oRz/yur/vfe9zBdX3v/99J5AuueQSmzdvnm/nYUifLVu2oDiaZleSG/TII4+4Rd2MGTPs6quvHiFORXxFFmVPPvmkPfnEU77N97znPT6WzZu32mOol2qxqRUR1UVDxXd+AFHHjfqqa65ygkp2eDmsRbJKbG5ssp//7GfUp9vOXHIW9bwEsrDcqsqruQ9hB5pdbF08l+JaXbnqIXvwkV9yj8mzz3zydtbdTrcj/M1DD9mTjHX6tAl203tvsCVLlthLW7bbHZ/+vM0kO/Cuv/sSBPmQve8Df8Z93Oyrf/+/bfHM2eQUkWWU6LQKiO1+7i8dEEYD1HVMVa11Y4Opc618wM3btvvnkZTqLflmlj7TQOZXVEN2VXie3QCfJUQ6uHUnc7KsmIYb1M/9ZP51kX3Uy5fWGzFGg6xDroDWmh6yFKNt1XS6Axs1KUDDTppwfRit+tGfRhNI0VolAskVu0cgQA4nvw/fXjQXo+2ObHNUHpGuM41/9Hud0NQxhY1FInnU+KGHrp9IyRRdUxHZE60zo9fZiHQ+nKSKlFGRHWRwWQRrxmjySZ/LtE4FRHZoT6rmgJD49sYBNfXofOh7+AjW9uAXJUD6+RmlPBr98+F1jLaRsbAbKWfmh0wFMhXIVOBNrUCGQHpTy5/ZeaYCmQpkKnCoAhkC6fdjNpwo+aLRL/jJn1r1tWe95kD2ffl+635+j6Xaj2xBV0C7eW4FtkO7mpxUmX7XDTbpr654zXZEIrWt2Pia7cR4b6Fa1nkk2Uc/21n08F+95v3HMseORKA0//da2/LB77iFXgxQoPKSBTbutgut4m3zj3jSRhNIesGRttnzwh57+dp/eY0662TV8ERn06kgkJZNqrb2rs6RHBZZjw3RsisbKmWziGzIUmcmQKvyi7yzXV9RN6k8yUKgS1Z2sRA4F1Ake7TifABVdcVDqAzJFoyDz5EVFdsWKOCB5QJ1AXbcjoh/ubI1Q4rxiT+/jW3320svb7Ffr1gLOC/bNwA1VBYpfvZuWak3UCnQH25vW74UFdJSAChsr4Z62FcCokkEEtkjyl6gM1oEUgqCQwTSACBED8qkQQD03r58CIscAKV+7yYfVzfGauoqbMv2bagp2iCbIHVKyshOQq3V3WqFWORVQGaNKQBwLYIkyym2tmSOHQQ1393Ybo3MR0W0u6KG4xJ55jWDOApyFbgeALv7BRp67osAfUgKfi+GHCjAZ28S185p46utEBAkBbDWy2taAPmH+D2en22z62qwNRuw3uYWmz5HHdhY66HmKKuqxKan2C3OWpsbAflQP9DhrxB2WaUl2UcPJEwPHdutdPjnAgQVQRSIMKupqHSgbz95Mt2AvGUAZinO8VCY2+F2M2r8V+A36LnCwmMQaIPpPGtBYbNh736l9ADUmU0fN8FqyftJ9PShkOrij9jjkXXi4DLnPM5+YmRUVRCcLnBYoNAAc0QgqhRiAqqT1FvZEQJnBznvBSjaeiGXFAJfSn0uueQiWw5gmwOxMpydb/G6CZZAUdMP4CeVTR7zOA4JMYjyqHnfdmvevxuiBQIKgDoLpcsgyjLlU0iFJzvBBDXpY9/5KJyqasbx+4C1Y3Wkbv9B3jNA0Lv6veXcF4Dk+VhvyTBNsUd012PbpkylONdBAbkfWew7F0BKGVcFzLvh5i7P3Zkwd5ZNX3amDUystl5qFWNewBn6Q9dYSsStq/G4FiBL46jk2tdtsVxUeHmdZMZQS3W+M1QIE72X2QbgL1tAKZ8GlTvFSLs4Vn0lGDtUTDAekMtcJxUYXw5qs1jcmqBfdnON7gYkbYLuagXE7YVmErEsVVBpPraKZdgjLq6wKWWAvH3Kq8IKj+t2YFA5YX0AqFg6QVpu3LLDtu9EyaVII8hdhg/JV2LTp0z3rKycGGq6My+yMRMmeWaSuvSHpJ5i3CKMciBjZB+Zlq1gc5v1oqhor2+y3rYOt8McZo6rLp6VJhJLmTh8l9WdrAwFv+s6FbhZiIrSQUAnPYOsC7dK0jWp90id5G5Hh5DXQF10aI3TOdFVeziR5KAnyrxcAf6MX8Sqz2P8KLMgj0qmxqxyXpENFoks4WwwzjwKIqjznL9qONHbwFHf9wXsuyKLKLdkCgmkCGh1+0eu6TzyxKQmEYDu5I7WUa0Lyp7yCQg5zDHFUb7kOoGhPK2AiBL4G9mnSY0kIi47zA6RoiTal16r/QWWcIU2DVJCCh3ZkknFozpJGSbQWWMa5u+D5Prs2b4VFQjqPtbrYs6dyNhB1lA1JUQAtqsVREyF6lgxtWuefdHuefARaUt4TvljZHe5hV2gQHICqfGg/cu3fuDErL40GaSk9WYG5byJuuT60dhmzZrl1nQRafXAAw84OSMbO90fZFknMk7KGeUGfZtsJRFGOm6pvK644gpfs/R+kRJBtkyIVGs+OSF0SC0S2IvJ3lMEb5DR5OMZZQuW5n6hY9c4RGZp3yKQHsTOrRJF0C033+zPiygSYaT16NZbbx2xsGue2uiKAAAgAElEQVRpabHFixfbzJkzPctN6iO95rLLLjOp0x544Fe2Hru66TNn2DXXXHPIDjEkCTXGZ5991h5/7DGUvwW2aOFpXjttdy8ZRtWoeD4gCzuu0bu//z3P+puKPZ7IN51HkcTnnHMWys5iewgCaNPGLUETA2qjObPn2/Kzz7OF8xZZsos8rtpxrq5c9fhD9s3v/X/YjcbJMboDYqndPyX8+qEHbfUza2n0qLXz2eaMWdPt7h/9gLysFrvmouX2sY/cZntaG+2Tn73T2tr7IfWWopBCqUyjisR1t77/PVbBMUi9mIR4L8gn4457ayd1VVPFRvKn9PknLRJJ80z3E77UWJDDGqMcJiR40pcGqwPX/gBNGkOyapXxp5SUQxiCqsmCV+maiezpRhMYwaoT2EBmcf3omtVnBSeTwodmSUDuBJlCI38PP4O5IkefsUICKVrLRhNCEVkT2cX5Xl0ZHczFKL9sxBIuVGxG13xEDo0mbaQo1H0xIp+lvHUVLg+RS76m8HukQorGPZowjY5Hr41edzhBFr0+2vfhC6CvB17FgOiUoltqJFlzyhbTbfZ0FjiP/k+qstDWLqpmoIAKFYKj7gXHskhnCKRjqVLmNZkKZCqQqcCpr0CGQDr1Nc7sIVOBTAUyFTimChwLuH9MG8q86LeqwG9DII378EU2+xs3n/D+I7XS0VQ7x7Lh9pUbbd9d958wgXQk9dOx7Hf0aw4nkF5vmyKSmu5Zawf+/REnqE5WDY93zNHrTwWB9A9/9gF77PEnbO/B/ZBFgOcCSwCo3MaO/1Dru4AUAXZDYWesgxueYQRQwH/SlWvgzwNoCGgYQJkhkEvKFwG9hShmZK01RBe2/mOf5UE4Qcf7EFYw8pwaBglW17lAyCLIkdKClN3xVx+3hsYD9vz6l2zFKiyXgAGSyl2RIsU973iAuqcAyOP8unguwNc7LrIysB2RSKkkYBME0jAkR3IQQFqkFmCR59FAIImowFgGUDPbOjoB7HJKrQOwSR3XEyeMIXtiku3at8f2oqDZX9/GsRXaBKztKotRhAyhAgGiry4NrJ86Ad57yIFphdja1dhqe+pbUXTReSywW+CPlDCyzAJ0Ule/kyU83yEiS9ZNqh81U/5UIS3T+QDOkyvjNntsOUBXkQd9b96113Y3Q3gI8ObQLzh9mr19zkzs2XbZrLnzrB1FhhRGZZBAgeVSYA0m+yABWN1097fRzd+vMHNe18+5HgYME44k1Ue8II9MiYmQPzEyIHZaI9aDw5AUA54VFQDI6o4WQC9LvBgAci4EWjfKmgbUV119Q9bQyrmIQzAA3EybMAGiTSqFbHKmsMxDkVUIoSSoJ5/3FwLmZQ8n3NbLwX0X0EB+sC+BSbKUGuCcJZk7WaFllUgkB7MAtRMohyZNHO+d8GVkV+UUxK1iwhTr9awfdYyT0QS4V0yxYknUQSjHulsPWEf9PuvGJqsPK7oUhIcUOwOcp15qlBDBSDVKysaQizHec5D2kynSAcmq+TmImkfjLQRcVz3yARIFMIrEUOez7IvU9SxFhQgkESPFgN9DHZBxzPVYK+evL2GlNVU2+4LlVrx4HgQSZExIHilXQyo0EUhObHCuYsxZmcoRtGWNDz9t1cyxGGByAcQVVJC/TqSLiNosSIAUPzuBREEPArgm+B3qFLxTVm3K/aEebkMoZRkWb4CnaY6jnn1t52svyO1+9tjODE8yX4cgpsaUDtuCGRV22tRSq4A4zMdWL5fa9HK8FuvHOq4DK8NBRikVV7+1daFiTOWi+uix1i7UOGy/EnvBXuowpqzaLr3kchs/aTz7VY4NlnVStQBmZ4vkZB53NzXw1WLtBw7aAHZgIo6UKyWViySIrsYQB8Zs8jqFSKCuLZEeIqid8BHx4V3lKlLwNwciqa8ARk7QyHsDEDEE9UMCKbJqGk0gRR33en1SajsFtksBBlicTd7VQB5WkuOyrHoe83EGys5szR1ZWeo8QyBBcJ73qYMnehs46vu++JnPjKhG9CJB17LodMIsVAmI8BkBomVX58QG1wt1z2YeOpDMNSfINY5aUHWU/NCt1UQs6d4QKhFEIAWgb1i3UIHkZIjWCLYlYHv8uImu2tE1K3s1gculJcWuRJqALagI6I6mRnvusUcsjUWZxiPrPNkS6loXWe15KyFQ7AA5NRex7Ww2o139zPP204cfRXvE6oQCVQtkkRNIH4JAqvSa7WkICSS51+mwYDYDAkngfWAnpnN72223OTm0B1JE5IhAcim2RHSJWJJCR+SQSBxZ1ok4ko2c1DueHwVBoq/bb7/dLeBUfx1zkPN1iDSKTmQEkCsbTo8I0NfP2qeAeq8z9Y0sAfWcyJ+NGzfaKpRDeo3GLaWTavXv//7vvp2bbrrJLQNlYafxjlaI6DxKHXTttdf6dh988AEnpKbNmG7vfve7R0hV3Tu0fY1dFnfKRRLJqIeLZhyeH8bWrsI+8AEs7Lj+ZaHnzROab36GAtXjrR+8xQk4vfuhFSvsRe7tagoRaV+UW2wXvvVie/dlV3nNCyA5n1j7uP3HPXdbDVauX/zsHdbKPElTh0ceXWWPP/0MnwXYtpov2J5IwdrKfPvqnV+02RzDlv377abb/lxRbj4GeHp/Hc6w9p/f/z8Q4jQloJbSDbWQjMFOGiA6aXaQAmn9xpf9PjDkVoasGa5+zcK+rsaKCrFIpSHAHSA990sK34QVx7kvoTLUPUKNBmk+l4jUVq5fmnOv68FrBhHkqh+pjTTvWJM9H5G1VqpoV9mNUhH6tezXb0AgBSqboCHFr23dN/X7KNIpyiaK5lik2hmt/hmdTzRaLaT3RoofjUXzU79rX6NJ3Oga0N98XirDjnFElnN6veZjpBjUWKK1c/S4Rs/3SGF4+Pij1wf1ezXRE61vyvF0wkuKX15TzOcNZW/KxtRrzHOyEdTnGdnP6jOQTqHXze0EnQcceYxuKhi9/8N/zhBIr1edzHOZCmQqkKnA764CGQLpd1frzJ4yFchUIFOB161AhkD6/Zggvw2BpCNYtuufrGBq9QkdzGi7u6Mpcd5ow78tgXQ8BE4aG7HDLfs0vsMJpGPZ5uj3nKwavlGtjvT8qSCQHvy3LwGGDNhubNB27N5j617ebM10MPfxH23Z2SUUViyAUTlF+g82wLiUD9F/rqUAcFs6gRnKSQrRIgfFpBAAuC1BDeMB6QBYaULAXS0gUkVuIgD9An6UdyCLsGzl1mB5tWB2Hd3MN3h4+NoXNtgTT+207AI6fqU44A35ZLd4iDrokbJ7lKdTURSzj37gPVZJ63kB6qO8LFQX5N6kB7DDIdBaAeVSAYhEGgSw8mBriJokFnbd3eqehSyhC3lsNeD+rMlYpXVBKBBWDsnS1oNSiv0qT6iM/RRmYa8GKaXjltVaKwRJF9vsSUOWsI1XsNiqRzGRUpe7lDAALGXko5QB5hWLXAMgGgS0eGbLLlcVwWFBsJAqFODcVg75UANRtZCcHFmtyW7shU0oaHogVESI8JopVQSnX3KxxSBS+gBqCunSdqAS0LgImzRl4cgOUIWW9VI73dZS2QhAUS6OiJrsnEIIK2qJ2mOYrukFc+dYCdt5loDynXv2omaqAWxhTNiBFQGK5jOuJMqybmzcErwnB7JLeU8HIZBi+SVWv6/exlSU0+1dwhjIGIKU6hEpA3mSBfEnhZmIxTyUJtlZAIzkleTIvpA69pFRJdAxxfmRWmqQ89WPIsnzgTw3gbpBxjjgzd+lUhA4t3z5eXbh2y7j+CF9Jk+11sSgk58FEH457FsKrhj7ySaTIt3Xbi17ttme9S9YT3szc0JZFYCuzOHeflRGHGwO7yuJV1plNfaBUC2aZx1tAMnU2fNi4hyXJjEnqlu1AIQcQNGVw7VRWFoEeFzkOUgB+I7iRyEanT1WwrYLOiFClOfEXB5/xiKrOu9MywYc1YXjgD8gGDONDneRGxBUIFyycCumnvnMsbYnNljf1r1WAVlJ2o53xecBwA6johoakhoMKhASqZVsrDZZbomIE3Eie8iwG9uxS1U1JElEpORyTfex72a+XuG1W1HTHcBurj8LkopzNWlSni2FsCzimiri/JRLScP1kEAhmMsgC3L/H3vnHR/ZXV79R3XUu7TS9t7X67LuveNego3BhWawMeWlGRtMS/IhBEwSnPCShMQmMRgI7YXgBu5t3XFbr719V9vVy2g0I42k93uee692Vrhgsmvyxx1/ZEmjmVue3+/+7uw5zzkHJVsBVndFEF6ypTPya0bKbO3WlG3enbb123pRGwCQDg7bnKmT7ZKzzrSZM5tQKGUgCrhGe1ACdPZaGqVRT+t2lEeMDUSb2urzqKF32LumTyChyIxgznhvefjdgU/ZsDkUGHTYu/IvsuCMOsvD3926TtuaoDbSeyNCatx2KXxvBNxGxFQG8LkSBWIWoL+0FGvJQgi0wj5rWFJtjQuZC82cn0EgkYs2Si5XPnVj9bITr9v2p9wC3vA9srDzYw+PVWSRbMT8HHLIMZGUE5UM/ka3XAzmhWeKsMgkZMNJOR0Ejoii8Cj2bCO0UYyIHeZHMNcgUSEepMbRRkQYSY2ja2PGVHJvyqQwQrW5lSaBx1eSs4V1pLK9dA7hPkQeTXy48o91R2SytivQ+dmXXrGf3PE71sZiZkmgQBJhcM37LrOFM2exDmZtPRk13/uPH0DSB2RDCVaXIs5ERhZBVAnklzXbBz7wASe6tm/fTuZNs69JGyHpRSppjs2YMcPX2bVr13qtvWY8LxWSgPgTTjjBbrrpJrdHW42SZcuWLZ6JJBVOlK8kkD0CywW+BwqwvRUhbiOYY9XlxykLUV6vY1IdZEF3N+qoSlQ+V0GW6fXa7ne/+13/LkJH5M/Pf/5zt7ZTLpMIJZ2bSK4rrrhinBySHd9zzz1nM7FAVQZSZE8WWZxpTrjiCcu8slLmMIoyrXGqw6tYqTah2pXiSdl1N//bv9sAVqAHLFpAM0gZ6wLrNnPx9NNPd1JQimapm5XFt/KJp+zFVS9bBypV2dre8OkvQ0Y1+Ng++uSj9rNf/Yh7SoV96frPsQ53s+wW28OPrbR7H36I+2qeLZw9h88J6z1f8K9v+IyddtjhngfX2tFp77nqEz6Xjj7maKvmc0g+94HGBu6bKJCGGJ8y3VdkJ8ts6WVipLgnypZx49YtfDZgRRZRKfJOTR+8rqqyljHAuo0JlOZ+lZZlJsRPeoSsNq5/WdiNQCDBI3O9sLawLldChLllquzu9HmJbaa41/jnJX71OahGHJFUkPKu4mFeKUNK81wqXBFIslKVQsmVRiGBpGtDBJfIyXyxaTnXfy7Rnavweb1FJFIbReq4SM2oOR0RTNH2o+f0e5SXlM+EnUhQRZle0RyauO9IbRQ0kASNJNHPEVGWuy+9P1p39qqBWmDcZg/bS2pZgLK8oaKMxiLWIJGMqpuOVZ/XqC/VsgHuyzjfuqJMn5l83cshkKJjzSWSctfN6O8xgfR6Myp+Pq5AXIG4Am9vBWIC6e2td7y3uAJxBeIKvG4FYgLpf8fk+J8SSFIPHXTv9a9JrLzZGeYSSLKKO+j+6/8gC+nNtiG7uR3/+sCfrEDS9hf+6wes5cMnvuGuRFSt+dAtNuP6s//gtRMJJG3ozZRNE3OT9kUN36xWr/X3/UEg/fXlp9m0GdOtmSBrKZB2AbpsBMB9EiBpK9ZoPXQTIyyxfIAMNEMOcim7R13j3r3O71LXjOcigdYoCykAAvQPd9QTEAlSKo0AhI+iVhIhUuxtn/prkGUhCYaDlOyriA7yE49ZYme840R79ZWNtvLpF+y5l7Y56C5bHNAW4B6ydGTpI1WFgBjIhEl15XbphWfZtKZqq0d2UoA9Wjbdzd9QMADqyMJOBJLs0TKAP8peyUAgyB4u2Q+ARw5MJjVsdTWVNm/OVLedKgYoLKkgsFyyEParXKdC8l7yh7BZost4QLY3WKz1UScn2ziyfra/o6vX2rohdgCYy0orUF8Q5E5HshNddPbLPm0YIGwVCo01u9sB+WVfByjl9n5SUI3ZzMZam91U44SS7PtWrd1svXwHOnRbnMmVxXbVmafatOoqBygFSAlcr6SDupSaC0QbBZwSgSTAMQloJesWde73A84PwgoWQyBVkZckJUYp5NDs6dOwjhu0J59+1jbSwV2u7n1ZXCnnh/GW7ZQ6fPV6V1FBHvWgQOrEyiuNBVrPji4PU58kGz0ycbogZwaYI8onEm1WwOs14kVSHVGtUjK4soBvUjgJOEtLBQeoKOWW8FQRkuq8dghI3fshOO6glfIXpPCprLHDjz7Bjj7xdGuYPtOGvOO4CKvBQbeSg1+khrIGgigahFjZvM42PPO4ZVAgpTN9EGmQhGw3BfCZguAUKSB7InWaV3EuAv5UP+1L3eUCwEdGRfNAGDL27agUBiAYK6tKbNL0yVZTU+Xkj6y3pAIrZntFdLZXpiH2UOAUQn5l81F8zZ5uU08+xkqmTeZ4ASGlYOI6k0VhVqQhBFoZxKHIwiEArmLmVdHOXut8/hUb2bDLGgvLUHglHOhXhpVm3wgk0gAqjl7IQpGfI67akNWSiExeJyKJ5zy43fOAAsKSGekgZj/IZztA5SbInh3M+a4sYCmkSMu0Qmyu5qM0Yi5AqJWPAQiLgGSy5uWlrbikH0JgiPmU9vnDaaKuK7Pt3aX28hYsDHu4xjKSVmVs0dQmu/iko23Z3BbmPHaP27dY2/qN1r+9zYm2IjJ6ijlfjZtsGAWeZiGxNHej8d8DHnJO/rTIap2fvue04odKifH1NCKP1Pnv5PceBVIuOBmR4hF4GKVmjAOIIqZ0fD6rAU6VgVTKPElgX9cwai0H1lnlVLEUqNyw0xzm+hgZVpe+sqsSdtr1O/+UW8AbvicikPQiHbdAUVfyhWqGCBudSCBF5x1ZrEWEnOa5yMlcAik6gFwQN6J7tE/tS4C6yFSpRY8//nibMo21lLXi2Wef9fVj0Xyy5ChoMeMlhaTbw/H3Euajq+jCnbwWeeTKI+UEydIutLDTGrF+81b73g9/5orJQWzE9BBwfMIRR9qpxx7rBM2Ojja76V9usTysOoeUF0ZBqiqrbNacuShdd1s7qjeRQwcffPB4nWtqapykmTlzptv+iXwRMfTEE084kSMiSSoe2d195zvf4dqvsZ/97Ge2A9Wi/q572tatW13NNMh1qfdLBSRlRmTzpd8De7OARPbGi1CtEs1zJ6rEl0ESOHnphEKBW8rd/8D9Vo993Ec+cpW/X/tSBpLOWQSRSLHvf//7Tt4dc8wxbmF32223uSJJRNFkVLU6VhFIGiMRSOeff/4eIpKx0d+1Dj791BP28MMPu13dhz70Qbevfen5F+x3999nBWXFds3Hr4E4GrD/vPn7rL9pu+oD77O502b4NVIWWiXqupFCUvlBHdiD5jGWsr37x+9AekGyX3zBxXbIQSuslLF5aOWD9uOf/qfVklt3w7WfheyBcGEdvP2Ou+xJ5TVxrJe96yK7+47b7ZkXX7bzsTS94WMfte72NuvAUu6q//M5VHhm//jtv7cmxqYK0rKhgfsjcqgdGzdB9rBm5ZdA3kAopFmzeW0CdenG1k2eIad1V585irB91PiUY206xvzWKOl3n4L8PsDnCK3b+XTUKIMN1p+cRJSXNBiUMA4NNAAUcb8XyaK1foh73hDzWHXQ5xCpYaTQ1a3HrdTUJKFsRG1f25Xdr+53HqwX3AtFHEUEjZMuWuVDAiaX6Iiem2glN3ExiVQ/uQSSXhPZ3kWEUi7po79HJKeu6ei1e9RRe0ihN1q8co87l/iKCNqIpM1df6J9+HddOxoj7hflrCOFKMGmVVdAXhaihmat4WaSzzzL8NqOfnIO+eyTpBMngwJ3lPHQWqIK5hJIE8mi6F4w8fm/+eaN+3wtjzcYVyCuQFyBuAJvvQIxgfTWaxa/I65AXIG4AvulAjGBtF/K+pY3+j8lkLRDkT8zPn+21Z269HUJIBEweqQ3tJF91E5G0ibyjVb9wfHOuO4cqz11yevmDckCTrlH3fe87O/XdvbFOWi/yjmaqKbScYugUlaTHq9lt/daBJJqMuXqk15zm9rOxPfsyxq+lUmwPwikSw5sstlkHsyZu8CaJrU40JxUDg1A8zpUSXfe94Cth1AalpoC0kj/0C7gu0AOkRXKyoi69cfCgProu3BcER2yIxKBlC+wVjZVynkQGCYgRGCMd7jTAQrQAvSPsiFtl196ms2fNwPLnA10Gz9jm7YDNIEIZmgzlg1cvizsIHTGBMjIzx7QesbkJjvhyINs8Vyyd/CxG033esbOKPZlw3S3y+puBBBmGHIiDfAvwkKqEwHs/VhyDQNwD0EilAMKzpjW5BZkFYAQFdV1AD6B1ZHORYTUaIpsFuzgesh06adeAyhQ1PE/CsA+COrT2TeI4mcA4Kcc8CmBoqUC+7QOz2qa0lRnRQrVTpTZqo6MPb1+C8oTsCYKMQQppq7uBHVbPGuqNVYqhyQfa7h+W9faRucsQd2ypaKTugbS7Zpzz7b5zY3WQdaRpwAwJjXYQxUDOlUChAlUV1euwMN+jlegmNQ2KZ7TWCYKyyGQqrEXQlXCddCIeqgNm6DVdJXv7u4FlIEoVJ4BNoQOWjINiiANBPQKkBoDEN8FYJghr6RbHeTJESzbSrB4qrY0YNoOgJw0x1AASCeoXW3iem+hAB1IATQpAbEHIKfOdM0/2QEpk0jKEQfIJJkRvKOOcGqr73rev9hWCuJqyrTZ9qGP/h+bNGsuRANjJGc13lMCcaWaOKlJrlQWtcvArlZ7ZeXDPoaZMOhcAKnUTn10zXcT4N7dwxizjfkLFtGhzxiq858geCmWZHGoTnORDL2dPTaA5ZqQvkqIx0psnJRllUGVNgRZ6ko8vidSZFNBIFWiQCqlboPYKo4Aik4+/iibtGwxixXB8cpkkpWhrgMIMAfPZFUnRQ9kVAm/V9At3bdmsw08vcYq++i2Zr8ljtwxf5kdgyjtegdQ8nA9eN2kTpK6KfJ4wj7NAX9JMCQBLFKWkAhdAGJdy4x1ijnezlxsl5UdIqBeCN3KFoD/5QuZ/wCoHFORrjvmoewpoT3JMUlzCqi8Rnusp7/b2nuYc0M11plutmdXQ3oNVVsKcDgBcTarpsROnjfFlk5mrm1dg61dhyVRtDH5mYfS53A61MjXCQfWA2skz66RUk/fNR+k/AjJsEjxqPU0N9NIZFIENOpvEcDpgGVIIE1cg12xE6oqdf0E29y7Nd1VS1rfuN6lhCuFbBkrAQyuwu5vYa1NPqDW8iuUfdTB/FbOllQCVJq8Nb3nzM+3v5Wl/496rSzsHNwMg+M9G0VEa6jiUb30iLI+ci2voh0EaqzALk7zfKICKXpdAKIGVE8EqKq2Ug6WsK5p23PnL7TDjjjcay7C5PGVj2JF1mCvrF5lx0LsaI166snHff5JKVkgu6wcxZEA3dyHjjuy0BOZrWvfxxSyqqu7375x0z8zE1lHQwZKI1fBuJwXZvxsxqb1P354G+t1FkK/xhrqGu24446zY4473tfHH//4NldJHXHEEb4WKatp8eLF9vzzz6NyPMqJH/0sMlnrgbJ9RBjp/PRdNnfnnnuuE1BS+8heTs8fSUabSJf+/l4n+lVbnUeuhVikTHKrMlU2lwQN5+0oTIjy6rIch94rQksE0j333oM6tMI+/vGP+/7WrFljv/rVr6hJF7lIH3DVkQijNkiVk0862Q477DDO9ce2ectmW3HICq+BHr+953dOPmkbF110kdugKmtOy4jmkZoglPf06EMPWwPr3Mc+8hHup1nG8En73QMPWfWkCvvINddYCoD+e//8L5D1KKDe826bSRaeyKMSCBJl8eVxX5UKVipnfS/gPpXHGH77pn9CYdRrpx9/OpaHp/nfnn/p9/ar3/yUOVVo133qkwqJcvLvgQcftqdQyba0TLJPss/NGzfY//33m60Fe7yb/vqvUMryOYZGjyuv/rSTQv/5LzfZ9IZJ1rFruy3G6jZBSF9vR5e1btvu9/bCYtTBZdWuJtUcbt3R6upaEaIZyB4pQkXYKD9MClnnjUTDc07F5DzqnqweE+UHSkWXZqyVs5fgGhSROW3SJBSv/X7/dIqQ14mY0v1YV5LUWEMsbK56Yg7obyLYVANdz3pPYCEsOQ1rOq9Rk4VbyvF7EcT/CMctq7a9r5ng9z/Gjm2iSiiXvMzdxmupcPzvYU5iLtEykch6o4VM10T0el/P/b4fqB/19Voqpmhtl82yVPJ+T6K5o4w2mzlNVdZYUWSVxaNWjdWwGlrUDLV5Z7dt4/NUEoXtQFZkXkggee3+UPGYu77lrnfRucQE0huNavy3uAJxBeIKvH0ViAmkt6/W8Z7iCsQViCvwhhWICaR4gvxvrIAIoqLacj+01yK4/jce8//kmPYHgXQSWR3CJcrIdBDQPG/hEptMR3UBnbbVTc32FF29D2AXsxtgRxYhEgAVQohIxSKLNO8WDXM1/B/fYYe/SKTgAfQB5lGkzBF+k7LA80L0UrdEChQRWRQU6nAuUE4IMODnPvNeVCpj9uJLm+y+h5+wDoK1QTOdWCiSwiQbqFIcROZHKYMm1dFNPrnRjj3sQJuMGsmG+lBw0MU71G8jAFfKQRIIKABQgOYwncwpwP1R1BT92J4phiULKCPYormuku70Cqx06gkob3BrGdmmaRuDAOTZge4gV4gcjUFIEW3L80aUv0NtkoQWpVDmJMjlke2afPgHeruowSjbrqH7HhIHS7dndybt+a27DToCkgMtldxyqEsNAObcmS3kEsleqRBLnd22fXcfmTFkLjlRBVEDSPK+0061QyAAB5I9qDXoZFeAtOB1lFZ1spFj38qTUJZHe1c7hFmGzmaICgffsXchwLyloQl7Pb43ohrCSlAg4ia65tsJsx9DyVQMgSv1tc4AACAASURBVJLg7wWypVJ3tYhAwDFlDGXp4G1DNTIksLG7z+pLalClQQxCdGwjN6gNomsYkqFEShpqo3wV120A7LoSCQLJCSWAuSIAOynDZL8mJZBAaGU75HY8R+qSCFRiBrq1UHVNs93wl39lZWQXpZhfmpcV5FqIqHTiSdlCkFmjwxBDyS5b9fC9Nti1m/lAwD3bEBirh0BCgXJJVDDiERLY2RVTgwgU60t2sz8IoEGytVxJp6wvbBexDCyvJKsE0D2JuksEZfAegK1u8oGwR6rDxqymH0sjzneYsRqgC776wGXWfNAyK4RUTFH7rHJlRF7IL1K5DMrXoV5FskIE4BKgWYSyKv/lbTawar3VA8JW6QLgb2kI0gFs+gZRSYkcSlDPKLh9VK3yqgU2aqMaHzXJK+WjSPaTbF/5KsxxV02wvQHmZy+V2Q7p1QaAOlYzZjMWz2cu1PEetotVnTJ/igA0iwsA7SBPEoXkjGXaAeMhkSBjU6P15IFV24trU9Y/UsXe8q2MvKT6saQdQk7W9AQgIYqwPKnkRFpIFRSGm7u1nEDEUD0TrZs+J3jOAVX+HwGNESE0DvZJceUkSJA3NsaXHpHFUtTZLj+oSF3kq5W62XMIJLe58+PY8wjWvCg7g9VKWSdcp5lEykpnlNnkpQ1WOwvlVj7gO+ojWaMNgW5mYcDQVbkd1pnXdfxPbgWv+V4RSH4OLmAICNeIQAq69AOrUc3J6HW5G4oaAYLJpzUbxSHktQgPEfxuyRjViH3kq+vfecgApNb4aWyEeTdMarJTTj7NlUJ66FgeefhBm4UaaQ12ZQcfsMyee/opFCdpK4dAGILIL+LaGT8G3hPwQC7BGN+v5qeUGA4mi2yValW2jxzDD3/0C1uFqmSstBCykvmpbfD2asgLKX+KsbTaBtFeAtmiTCZZl4ksSUIarIeA6CUvTOtAY2OjfxepJJWQvsu+Lsp6UYaPLEFFsEhppIfuE6q1SKcVK1Z4nfWzLNuWL1/uFnKNWKNKjaTzkq2c8o30Ou1La7RnAjrTu+fhygtxgp7Fo/w31DJSouh5nlMm0V133wVAXm3vxz5OxJbs9/795n93zaEykHSOykASGSSySMcnVdXtqHbKsFZTdpLq+sgjj9jjTz5hs2fPdmWSjuWhhx6CpHrS5vCcSKXfM2b33HO/NTfU2odRIIncfmrl4/bb+x60ivoy+9BVH4ZQT9m/fvd7EsDaR698v81HvaW5I0VlKdZ3a7Cbu+UHP+CeUmEXX3qZ1TFXpI791+/9uxNIF5xxgduSijB+/OmV9tOf/5jmhjL7ynXXeQOB7pG/ueNOW/nM0zZv5iz7wOWXeS7VuzhXNap8/qPX2KzZUy2PYMSrPvZp1nyzr335Ojvx0CNt/asv2wxUtuJhVP9elE/DqDilIF0+b4ml+mjU2LSRBpAu5i7joWYA1upgXMjT4z6Yr6YEJzD1+UWqI5RDIoN8TkL4832Q96tJxNc2Pnto3pcxdprJ+uwhVk4WdbqXq1FCdrrDzGFdO9qW1EkjWg+VOcb4p5WlCFklCzYdvGh/zwvkeT2k+FNDRnSfei21zJuRSONrYniN575+ogIoWgei695VS54DGKzJekwkkiY+n7u/aI3IzT6KCKxoW7nbjvY/TiBpLMjZk21gIU0UFWODNq+52huJyor5LFTPZyE+D3FXtjWtu20LJFJ/BovmIZozZK3q72SsXoNAmli3XJJLxxFb2O21ZMW/xBWIKxBX4M9WgZhA+rOVPt5xXIG4AnEF9q5ATCDFMyKuwJ+/AvuDQDpxqkiLAKQSQDEI8SG7sqNOPNmappMDBKBx94MP2jrycGSvJiumoHM9CPSW974rX0JrrHHQwF8TgCP5oXJFOUjFACbqNJcVjYD3oLM0sEFRt38BqFEN1mxfuI4civZd9sILW+zBx55FnQE4IY97XleEAgq5jh+D5yfRzdtId3SB7EsAxM885QSbO6UB6xKIiVCBlEWBJBs75SwJwNGX1ExpVBEjKC36BkSsQACJGAOgq4Q0qK2ocuBRFkUJCLU0DFMftmd9ZOeMsS0BCX1SMokYoYYC/ofYhrI5sspSYFvqUtc20kk6XiFU1HVfW0MOBcDdLkiK363aYtvIhRkA5BJRNMIJqTYt2NI11JJyUwi0AZC1aXuHdfOivIJyVxQIvC/Opu2IeXPsJDrKy5RNpAwRBnIUqyQpOBQgrcwlnavAw3YUUL2AZoMoJgQRK/dj9uz51tRQb9WAoVUVpb6NbVtaIQw7rAswbYB6JyCQyuliLwPozQeNGwH0lWVXAQTUCIREF+BnFyqiboDDKXWo2CCVkhCDmzrZpwAyQE23YpNpHa/z2ZPAhpDxTzCMpYBfBZASAs3Uod+DUkpknbIoBKZ5pz611TgnRF6EqhRXH0kFxXFMb55lX//bv3MISOHnxeTSZDjvsiKBSlKqFQD6JgGUyQnKJu3lJx6ybRtXQzAp6J1aARQLMC8ls6kCy0HNxSIIPuWkCNQWISSlSQ9KmSEIA9lRaf+aj5rDyvgogOAcYlySkHQiFPO5nkaYB/10uldgl9MI2diIEqlc58Q+Bxjo/nIAYcijrlLIIzqkK2vqIdKoM4Sj8r50HqOcYxUgJxyPURmUZ8VW28l8XQ2BhMKzSUQR/+n4Apsi5j0AKbvHukeQZdDVrtwgBcEL2JXSTYTnMOSPrmcRt/4fOxEpIGIuzVzFcM92MWb9gHD1c2dbYW295ZdjR5jQta1rFmsqlFllKJkMcm5ksJP5xXxL51lXptqef3WMLLBiOr/LIMAA91Dk1Ga67HCAvWkQxJXUWaTkmNfETRiDHDUp1NhuWiS1CJww5FyEYCGF8eOUKgmAVyDvHxBInHZELgXzJ1SrOEkVvN5BUZFRIbES/L53vkikZopylbyaoUogAPehhDn3oWJIxZIBm37oFGucC9lawVjk93GsgY3kMOFmWg9GlT9EXc+4DsXVPn586fPXj29R56daRjk7uUqA4Czf4CFCSDZQWo/D2vq55qhiXH+kMRCJF4oeRHB6Voqs60460aZPm+ljKqK9XOsdCqAtkAdLycXZiFqnDTWI6CWtJ3uDtJHqSzth3DTxw3FxsggC3NWqAtfFJviCUghhs92+j3Vbp9ReIrg0Bxj6EpHHUkzqZRDXtWSbLVuyBOvEnU4ENTZOcjJh5+4dNmvWLJuEWkS/i3gR8S6iaNq0aU7W6PUif3Qcek7WdbfccotNnTrV5s+fb7uxwrvyyis9J0j5fVIzKbdHZNKChfOC445UbTn1DM4/uE5zgfKIUIrqozmkhxRSIp2UzfT/fvVrFK7ldtlllznBof3+93//t2/n6quv9jr95Cc/8XvASSedZEuXLvXz+Ld/+zdXo77n3ZfYFEiVB+5/yJ6CIGpsanICSe+//fbbbQsNBQsWzLMLzj3HXkCBdR8E0iRy266ShR3X7hOPPmYPrnzG6urK7JJL3+PrjCz0Olibrnj3xTZt8hTPzpMSSg0cquk3//G7fg+6lH038fcC1t1v/d0/sGYP2Sev+qQdsOxA7MWy9sDD99nP/99POL+EfenaayFmsLhkTb/9zrux2X3WFmA/eOVll9pRxxxr7/7glba5dbOdi6Ls7HNOs5L6CrsSVao+onzl+k/ZsQeusLYdW/1YUpA6zSiudc8aYXs92M0eNHcRZHgByqZn3DLTGy00v1w4y12Fe4gIRZgKxnEPgeSWdNzzS6j9iDLvGMpBGg08zwvySereRfPneQ6X7mNpaq+H7nVoaF29qkYbjYnqI5lSPuOblKpZ1yD3A3320X1NFsJ6Ll+KblmvaU2J1jYnPwLLOD0mEkC5a8DrXf25r8ldJ/X6SAUUrZ25czVQB+3JVoveG+1n4nYnPv96f889ztzrItr3eCOJ90fwmUKfNzPkDdK4MndStU3GrrCE9VkEUkVttauT121rs818nupLcX8bpKbkCcrATmOxp/HpDys0kdyN6hsrkF5vNsXPxxWIKxBX4O2tQEwgvb31jvcWVyCuQFyB161ATCDFkyOuwJ+/AvuDQDp/cWOQn8M/wNPYtwm8FlBRhHpj1uKFVt08GRXSi7aakGzPQgI4kfVZYIMUZKBEYEUAtgaKoiAfJAAxpJtQN7j+cV+i7yKUQvBWSoPgIdso2b/k24K5U8hOOMc20Qn8e2wQn3zuFXItALXZiCBmERf5Q0FmhICeIoDmlsYGlEE9ALZZO+WYw23ZgllWSyZJMXZ4srAbIa9oiM7UDGBlGvJHpIqscIbJFNL3foCbrNuiAT6qU5ojVvD1jGnTHWBUvoGA8cE0pAr5MlllKgHWD0C4CRQegTBRbo3yc9QhHoXOizSrpfO1D+JBr69E6VUJMaW/P7dxqz2xtd/6AIdSEA6FgEb5nKSIlknk6BQXSI6ExR7b2IX9TVb2V2PKYpACY8jPtQEwbO7UKZAexdbIfiajIhpBAVMkVQ3blQVVGjs1gYc9EELKxZFtTiGEh8DGI444ilyIUrqmgbAg13ohmbo6sa2kK7+PDukutpXhuAXql/G6KvYji7ECAWoCdiEzRCzuQJXVT32a66eQBVNtr27vtFaUSSn2L4CtHBCT9BxXmsnCqABixq3TANRkCyiQvy85gM0eYyVrqlBhIPBZX6ppAWNQzHsFwEr9luEYEPZA/pRjU1Nl11/7BZs2a7Z8Bj3vIKX8CYiXQuZkQT7WbBBTnCRKqJRtefU5e+nZxywvPcBcBPxjDun4KiAOq+mM11xGjwOBh+UbwyBwT8fQn0SVpdwKaiUiQAFFUkkVcryaI0kAQyeQABQF1KdRQqR6UGZRtXq200RqdwlzjVmGtR8EGIDkdix3XuEc+9iVOuMdnIdUc7WNwGa2XyKmFGQyix8S7kxWi2StPpmxJQTDT8F+qayolLkzxl5kFSVVkF7uBkwA/+peD65Fdc2PgK5rzku1IRWSSAARSJ7Bwn4Emorg0r6Vi9QDSNzFGJaS1TRSXw6JxNVRzFFC0BYl8skTQWGnMYOgy8/2uh3Txq6M4X4KWAeRZw3YYkKqDmOJOLjZZpdl7di6WpshAppsKHFPDsZJbcWXTnVYWV18jVJfEUhaV+CbyLaAPOUaLZSKSkSXLO1C1WO0Qjt4CZmh9/nKwrUmC7oIgMztjIcf2YtAmmhVJ8BXr4/ylaLtjJOaEEhWlm+d+YDBdcN24KmLrHSSQN5O9pmGHGP1ox7KXRsHIDm2065nLu7jxxevR6ERKgAE6DoRKCWDFFiuPAoeb0YgBTZ2zAl+8Jy7SBU2wVbNCXxtLSKQtDqzr9lz5tnRxx2LFWXayXNdN0WyUoRMew67s25UQIWaX6wtpczVDOuMSBrZEoZapuCesrcb1/jxj/JeyWYjGzjtU2C6vu555GG745GVWEEqug3FKjZqIqlEsEohkiUfqRAivL62zq3VMpAwS5Ytd8Kof6DPSZmZKGbWr18fKGOpn9QtUiUp22jKlCnWBMGidVyvFZETgeXKRvLMJ14jwkjZTsoc6oZIX7dunfXSfFBLo8Nc1qgod8gJAx0fEzFY10WY7bHvylU7RGqLIBMumNdal6Qu6kYtqtw75R1tw5ZNpZtJtuHFF1/sr7355putEyLrtFNPcVJL5+U2djSGLF68yC644AJ7de16t74bgmGWykoPnZMUkOefcy7WbwtsJSqlxx593KZPbrBv/s3XuBf22/333We/+NVdVo9K6NOf/rRV1dTa9Z//vHWh6q3HAlbHLdJNx7pw0Xwn2L745a/a7rZOV+9MnTHTNm1uZd3I8Pp6rOo+z56xk2UdevyZlXb3b39ttdirfulz11ov51DKev/b391rj5DHNGVSs33tS18kx2q2ff2f/snuuvNOm0X+3rXXfspGWCs/8dkvMCfNprfUWxmL4GBvr5WQuzd//lz79Cc/wzF0WD8WqExNW0IzhZSkjzz2iK8pWhv1+cLztjg2n2NsQ80hBcznPO4tsrGTEk5KoFLUxsq805KdSfcxQNyzmKul2OXNmT2TNTq452VQJsu2dZD7nVTXqksVjQQVstVDBVdZXUvDSqntbO+yLupb39xsVWROPfnMc75mK9cuj7oVhvfWcTtXnUT4mEjgRPPljZac3HXxtUioiTZyuUR6QNbLHnWPpeVE5U7uvnPVRdHPvmaF5Lyvuaw9UR5T9Hzu+UXXhr7rvqYrSTaJBXw2K+OeN6WmAgKpyq1rS8pYBZRdiMp2O9djW3eKzwfK05JlJBSfd1E4hbvXOeSum5HlpK9NOSTd12/81huVNf5bXIG4AnEF4gq8TRWICaS3qdDxbuIKxBWIK/BmFYgJpDerUPz3uAL7vwL7g0A6a35DYNsE+CwwrIf8l346XwsgT4b5B/xUOmd7AbfXYA3UhyqkGHXSsKscsOaS576iiFzBoH9UK5g+6PAPPPuDmkTh7IqeTvAaZbaIhJD1XQEKCKmYBAbKqwVtgx1/zCH2jpMPIMvhVXv8iXW2dtNuci2gTNSNLmAYQKh4FEUGxz0EwJOA1KgqQ2lD9ksZYM6y+bPtmBXLra4cZQRAwih5NWPkFjmBJAs6kUh0IAvUzcKKSYkEpOOB1t6xr6wJAGqpVw6la1lEi+xmelN92FVlXMkyxO9SJAUpPgCToA9ZlEyu7JDFEkAPZmBuJ1ePFV4xQLjA1CLULUkApK072+yZdZttHTjyAKCHgCERY6IxygGaagCToPTomIeQgKzoTgnIYkywBlOdadt3+Nbzb6hfCUTeYQcdgIUfZBfAZiFATCVkYD/2S0nGtL2z2483sB+DhAFslCpA1jqV2Ao1022vjukUAFaS/IZuSI8eQtZHGRcRSQOAvYWAnDWQSDWAvVBZDspnOJYhgJ9d/Z2oQQpscssMa5w+z35+72PWBngLdMx5QcZxblJfjRRynuxP56K8AnVrZyFdRGJ2sc8UVkYij0QkRHaIImsE3hQpS4tj1yPLc4OyZeP38tJKG+0esvde+n4746yznVRI5zGnAP7y1C3OE0UooNKMG55C7HcAq6Kd9uzj5KWt24C94JjbaInsq8ROqoZufpF4IlVEIIhcDQikjAfPi8TUMedxPOo8Vz0FkAtsTDL2KQhIV7NxLfT0DrDLEWtOQBxik9TEfEugFFK/NMZINkAN22FGtpWO2WBFMcQkNQ2885hLuj5Uv4DU1H4lLcpy3RWwn0YAu8lSqym/oxClG3lU1XklhIhD6rDdhPv3QZCRlZVfBDxfLElG0DmvZngRX1LOjUr9p052Xj7I+SZFzHH86ozXzB6BfOvNK7Wx5gZL11PyhnIrrSC3hKEoQy3ohJWUfBB0eeT99AOmru4YtNU7h213iuyPbBnkYC9zdxfKvnY7bl6zLYQlqkL1V0T3t677IE9rj12hK5FEYohUFZkYqlCkKHHLtGhx0XoQkiMRCTVugyTCLLSuc0JJ2w9JiXEAMyczJPp78D18YUggRVZ2mnu+v9DmrlD5GWRsbMvrsuKZRXb4mUsoCnXI62YbXKNZutulTmS8XGnAeiSY8pQvBCqEffn4wuf3EEgCX/WIwOWIfPAnI0VPuD7vOYZg7dZE8BpQm1xLqT32TnsUTF6lsFaygkwwXscdf6LVNzV6ppjuKfrS/NX1v+bll6x1w1q3FGVG+XOFrOvKlcmKZGLG7SGOgv1EQySnRs9Ek3LVbyyB2sIJQgHYTMgUx/6Le+62lc+vcqWd7itStWZZ22VWWMS9oqau2uZA4nBZuLpvxSGHkXNXBcHe7cTJs88+64S7atgL4XDCCSc4AfLoo4/6vaC7u9v3qefmzJnjz8nmTkT3hRde6GuZsoJWY9UnAkk2cPp7V0eb1+KApcvswAMPdDWL3uM11vxUKUMLrSjvJXdu63oNAPWAGNS56euZZ57x/fVDIg0z17R0NlH/8847zwkrncc///M/Qwb1Yt13smcy6R6l83nkkcdQyVbY+973AbcRvf/+++0ZFDj5UrmIcGMtOPTgg+y001D0QLI/9uBDZCA9YtOmNNk3vvbX5N512AP33me/uRNbO0iez37mWmtobrEPoHzKONmB2lGXSzjJDli2wHOitmzZar/8xa+5ryiDUOszZAzjf+kll5JjeKJn0dUyFvc89Fv7/g+/Z3VkxN3wmU/73BhlPb3zt79DKYSFHdZ6f/vXf+l5b0+vesm++fWv89nA7Jt/+RXLg5T5xOc+700GeuiK8EYWjmnpoln2ja/+JQpNGg0GsBNNpq2mtpG1vMiee/F57n39zBXdvZlvFNSVz9yXNWZF+TRRYG0qAkmfgwq4f+sa1+eGEUgjKUHTWRSq3KP1eWMI69Qijk+K2ARrpTIcC7U+c75N2BoOQ7TOnjGVzxwZa0MF14KybZA1fhcE0nbUWvMXLbYEzSFPPfO824tK8ew2pyLVdc2wLX0mi+xKc9fR1yKFXm/NeSPCJ1IdvZaqaZwA8urueey1Lr/G88HSsYcljgiq3OyjiaR/tJlonxGxpGy8NNuShWMRNzc111RR63qu60GI4cASkPWDzzADysHUfsmiExlbTBOMO/OG5NHr1ScmkF6vMvHzcQXiCsQV+N9RgZhA+t8xDvFRxBWIKxBXwGICKZ4EcQX+/BXYHwTSeQdOd/AthRJAqpxB2jIL6cJNA9KMClwBOGnG3qaVTt12slxkDTQM6FUI+ZBVJ3iIJQrYUSaG5xqJSApBPv1D34PrVT7+lV7Mz6XKxBFoJgUKhMIwKpBSAJlRCI4yAJFzzzzZli2dbKtfXWsPr1wdZP/wD39ZbrndHcSPCAGHHpSlg03XMNk5InWqy0psOpZg5558PAHKCRRPEAYjSctKgQSQ4+COvjwDCRUGlmIiAeAZALqGAwsZAG0poRJ0qzYStD4JyyOhTrK9GeBY1XkuFYrABwVu83a3bRthI7J0k42dLLmU7VNOF3QC8qgGkC6RKLUeLHM2bdtlOyF0ennPesCrHrnkQBTI+icBKFWvvA63ogF0rcgn/6mHjCY65xMiyQBHsFbLQ7UijFj1LYSAqIKUOe6wFVYNyKfO/hGOsYj9drKfPpRAUh+NUrwyrPjyAUyc9JMlIJZ1CjifMWUyxBXZChAzwpVFlAxiJyTCQgCaAMshKZsY82pAtBrAOQdAOeYkBFZbspPcrAqbQ47EksOPtW/fchtgboF1dBImzs5Eani+DjZvsmUrKSrz3JthCKP+FLZ1dLr3D0DSCCBmfwJzNN5ZaineULxRBWMrhZBUaxneN8A8GOO881CBJNIFduk7L7Wzzzsf8oaMkDIIHepfKsITcqNY3efUJA/buDFs7EpR0Lzw1KP20hOPAThSZ/Ypwq8aAqkZ0FWWdiWe+UVHudsOYfvHz8lkn9dOuUGucmL8ZbUngmAQkHwQkiDDmHhAPL/LBrCcek9LVFsxwd2NoJmlIhMYM8+LIStqByDjNjKFUhyz1H1ZqbUgHQe4zqR8kbopAvBcPxJeO4VcLxWMV3V+qZXmVflXBVZxxdjlldKNXqXwcKzVSgo5X6wQizhnz1nhTJUbNcLY+TFwnPmcxyjnOcCY9QP8K5PEQWrGtqikyvryEihsKi1ZX2AlLdVWWQvhyPGWMz9LIS8L6OLPApKPYe3Xi9poXXfa1hHzs2Ogznb2pSHSdnKtd9mCWXn2zuMPsXxI4dTGXZYYQc0kMlg1FWElIlXkXQhgC/TTquLZVxAfyp0S2Bc8pELaY/uluox3rUsdxkNj4+RChG06IRi8Rw9dx2MsXk7K8pDKSaShxjcgXSJSi6PyNY6/+z4DEj2PeiXzMrYFAql6QaUdduYilC4dWEpC1maZb1zjoPCuQpICJ7Ip2x8E0vXXXevH7OttOGdyCaRxsPZNCCQR+07K5BBIuUBvVP1cgZCqrdrIAu6Qww51olLrg9ZTWYbls80Ezz36wH3WRxZbPjURPK81X7abIi9Yjl+bQArpB7fHYz5GWUFu5Sk7S42DyEL+NsJAj7FOPLf6Fbv9N3dDRJAzpHHmS8raUQaxGYXQB8kLevj+B6ySNWvKlGk+1yXsWbx4sf36178OGhr0Hp4/6KCDvK76eefOnW5pumvXroAY4zlZ3UUZSEcffbRt377dlTzbt27z9ypvSFZzU1HwVWIHKvWSFEiyvdPxi0QS8O1zMbSxG69xLjnKmKqemqs6PicOUDtqe7LO28Q+Blmjq6trGIeZ/r2Q2g+S87Nm3RpypoaseXIzlqXcz9yrMQ+y6Gm3hNV56/4kXrZ102Zr3b7Nayo7vzkzZ3kTyCj3tBQ2rBvXr7Na1qezzzzDdu/aYR07d6NEksp3BLXWfGtGEfsUVnebyYdKlJfReIHtHIS4mjZ0vkuWLPNrKQWBvHr16oCL5WsptnWNdc3cLwqpaZ0rglt3tdqW1nWuojwQRfSozp/zbtvdbhu3bLZG1EaXQNopW6mbtfnplSvpyBi0yeQqTV8w355btYpMvSRNJnxe4fyluSxmvaqrrbRjDlnB5xHu16iIdd9Wnl8xzQO7Otpt045WJ9z7qaeuhUjtJhIpK8JbVre6r3E/nYKSTUSdMvdELm5p3ehkZD5dNbpHD2OFp9+lbpLSTGvMCGOu62EKx5mCLFu2YC7NLP3Mqx02EzXVzl1t2M2m/DPX8kNXeFPClm07xYh6s4myG9X4IkW4Hk6+hBlaucRNLoEUzanX+56rWhon2MMX77n//KE1XrCOinTf2xoz2ka03YlrSPR8dIyqcYk+Gyhjk0U+hUJLajg1ZyRo8NB3z3+UTTDPi5SWtaB+V3uFMjpF6uqzZQnNFWXM60nMD32WUQOMshX1/jTvVfOHq+Q1tnzO03UUEVe5x5WrNIrI66AkkW3zGBlIsQLpzeZW/Pe4AnEF4gq8HRWICaS3o8rxPuIKxBWIK/BHVCAmkP6IIsUviSuwnyuwPwikExbXu21bBhDFSQLUA/pddiwKUVGwtQWAUAAAIABJREFUs6DSPp7vBYAfAWhXLkkeKpQxQBD36xdAq4bOCRZHEZjp//Dm77Igc2sSgDxl2ZSXqBMX8Bryp4SuXv1cVpCxD37gUhQTY7Zq/WZ74PEXAeZlAwVwCMgkOzIByVKZiKgqAoBXsLRIgz6UM9UASbNbmuzc44+yJhRI5agARjI9kERSH6EaCu3QdJ4ZAK9+lD0eXh3ZvwAO54cZKzpmdSgLoKvFP78Y8iIFgaQOc3Vw58m+jHMbVpD1sNrjBcwrAwSyS0CHgGZA0n6OS2HjQrGlSBnG7g5zG9sGuLkDYDnN8woYT/BcfSVZQ1LOSNOk7YM2CUgaANTPo0a4/DuBlgfYngcQNoQ9Sxl+ZVWAmSdAIDVznH10uovAkt1aDyBMB8B+Wzf2YRAHJah1irE7S6Cu0iM50AM5MuA2cs1NDQ7EDQC4qGNe5ybVlJRKAgwpoqV7uiCaAPggkNw6iu10SXkCcVUBWFM+aZodcuwJ9r0f/MTWYntYwfPadmBRBeEGuFPJOdZwDFmUYFIX9VKfwLoOWAaAbYjaSi01DCA8xpMJPNtKmDclEFwi19TFLSCzMzls3cyDATLJG1H4fPnzX7FFC5e7rVxaYCy1k0WQOvJFGDrIDPAvwKkCMG+wr8N+d/vPrXPnFogMFAXMzwYyq6rd4qqa/Qb5PCXq9FceE8q8DOCkQFyN/yDb6lK2lqyuABVFRGYY+wEIqT7m4wDKN5GV1QBZc0qYP229Vgcnl2D8Bjm/ImrSz+t62HZnPsolxnGQfQ5BVip/KLJm83SJQHzn5J6un+A6ApTHIM6wNkyP1FAH7CczkI+ohWo571qIjZbCpDVDZkwpH7UacouK3P5PdWCuApxJ1TcIcFmArd8YXfQ9PRwb18UoysDAcg2gGuBuQJkgdOQPALDWzZtlpZPrLFFZaHUVKKSwasvjXIdl7cic7iL7pLUjZbszJbaup8g6sMZs69yG6qPQ3n3uUtRoA2ZdQ9b5arsVdhTTeV/qBLEAvIQ4aUg0HWeeSGMB15HCUXVQWLqrjwKrOwGCIhIEcAuEj5Q347kgns2x9yNS48huSoC9KyQhGKUAdA2MCCb+5hlcUlMKsEfZBarJdQepxtpkBagWZGtVVm1betptTfegHXhKoy0/YY7ll5JFZikIJABz5sIYAPIoijWRX2MilKj96Tfsewu7a8mI0bwQECtyQ/XUNSqCIrKye636RODwHlJtDzU0EeR1Mi7crqpaCuGqtUJkEfSdTWpptpNPPtnJAuW/OakjK0muye3rN9nGV1eTBwdpDaEwrCw21t1CfvYMPEh0X0+ps/bhpIpUW4xFoawMc4k/9j0mskgkYqh2HQ3JJa2LYoMEHLe2brNXsI9r3bGTtZK1hzUqwzanz5xhG9ZtdHs6kSQisHUOqoFIItnUSY20CgJixYoV4/ajnZ2dDlJv3brVj7Gtrc23odeLVJIVnCzsvvjFL/rfWlpa7BXynjQGsm6bSt6P8pEOP/xwFLZrbMaMGQFRyVoiRabGLqpvpMiQVabfS134FtQmUl7p3huRXYW6/+qeo6wzEZwiXEUC6n7J77Lx0z0pyDnTtS01k9jYILvGrxllyIhdCu/l0fN+nTi5quw7RHasn6L5h1nHqlH/6py3oiqSdWcD6qeNrVsgmev8nrkZSz0RLKqBxkRzRqS8iAInHthsAhVlZVUD9zjGnJu7lFS6rkUQj/K5YAQylpURsqffr1Gp+QpEGHPNLl2wxOfT6KgsIwOlmxpKislV0nWQYr8V7FPkTgXWcL5m8FlHn0F0ykPcW4sKuR8gCixGIdyDWnnVprWsrNSQeaf7hWop4k6EkSumOP9DDz3UDj74YNY/VmQaRVQ2ZUopp+n3EHNPPrrSayq1qhSYRdRiiDkqFa3uK7qnlKpZgO2fQG7Tlq2bsR/cZqWQbiKq2plryuZZilrtlHecQYMGTResxSk+D9x8y/d9fonEUg2dXA3zBSMSXfuOSA+/lqizfnd7Xbem3CNB9DnnI6EXcY/Ua0JC3kWJIREfzLuApJZCVPdBHZM3soR2oLlrb2RLF9hM7smf024mEkpTp063K6/6cEDSc9Nev2at/fDHP/Jswk986pNkNFb62I1Rr3+75WbbAUGrBh636eW7jkPE8IJ5852wV8bjI/ffZ4899hj1l02zPpOFlqU5+1cjUL7uM+G1JYvciDTU+Yq0Dpo2QktmzlUNBpoP+cy1v/r6jfv5k3+8+bgCcQXiCsQV+GMqEBNIf0yV4tfEFYgrEFfgbahATCC9DUWOdxFX4E0qsD8IpGMX1nv+Q5ruXFlbycfe3T1EVWCBVkxX8qDbckGE6Dv/mB4U2cI/2h2ZBwiJSCEd/njHZohButuah9gHoEP0GgEaIj7Kpfxge8VZyA0UN/XlWfvghy61LhRRL63dYA8987J4CwBqQES51StzhEdGfvUKeHczNazCIDG0+THAymNXYLlz2EGWn+qxSmy88rNSH4k8EhEz5EBWBkVPhpb3PuXVOHMhgEyWXQLQvKfdlR9SQohUqcBCJgAY6YxlH9qGyIgxnb+cqehgVkiTcIwhAfQ6NpRRIi4GUNiIyFDeQwoyLIt1Sj92N62QOu3URh3FslOqYvvVdOAmwjwMAaFSs0gNkhaoCliWx5esctwJi11mRjOom+i6ZRtH0+0+uabautt2AUDlWRud1EC0thvgbGdHD+OJUgU1icCy8kRZoLbi+Hv7Ot2irUBkINsUgTMmJYgs3USekdkkezfe4Fk3RZywcng8yJ0aKtMoy7GOcPzzlx9qhx13ot307e84YdjWvo1OYSz1UFYpVysPgK4MwLEEQC5DXUalJgJIVkexA1zUPc3rI9BbPlTF1LGc+VJXVW7NgLpSsfVwbjuxl9o0ANkEaddcM8m+ev2Xbfq0udRTGTSUB8LJreaUBSTFg34HOFSGRQLiMUVX+OOP3mXrVr0AgZS1RtQI5ZBTlWUJgN5J7BfSSvZsyoKR3SFWQ1nIEHWUp7heBth2F7aIsmjKAnimsJ8bBEBNsY9+AM80lkR51KoZ0HFxU7PVoAza9txqg8Jz6yxdY2mOtR81WS91GEiQs4VCK8UUR1Dl6iAH+vSdORXkhgUgn74XcF55jP8YFnNJq4PkLcc+jhyOsXLP+6iGpmyyAZuMAmlGadYmMWhVnBP6NQBMdsCxKUcqw7HKEjELkDrQK6WFyMnA5ic9Askkwo7fMxpnVA2Nc8gXmyECqQBLQ5YCgNtRtjGC0iDZ0cuYd9vuHkgjTmIzUSDd1Co7MmDHHT3Nli8WIWnWtitp7RvJk9qWZ2UQTQmuCXXkF7NUiMCVOtGBS12Lqr9j20L/lH0maywIMKdn+QrVMm5XFiqJInAyytBQzXIJkkCFJD+8UGHk9If+0/UfKIxkX5UV+K5stjwIGV1wzMd8ssnyUIwNUr/u/BJb277dtvaO2vHnTLblx0xHLtfNNTLIMQNoM0dkMemElK5ZMsx0Dqd/sWuf3+8++9nPBoB8SCpE4K3bcobg6OvZQ01UHETb2WtNz7GLEwkQkbIOHlP7ra07XXEzc/YMO/Kow10hkIVYrJBtJsD+b399u/Xs3uXXYhngvoBZAbqF3AcERI+wrmmN1XUhBUJ0Lxnl/iAFkwDtCPPWDAkyk0QkBveVItbNUa0jDnZjjydgmzVIKkmto3VYq51+9nkoxPI84+0/bv2Br2GzyODZsmWLPffcc04O6X6l53VOUhNJcaRzFQmu50WMiUhqb2/39WTRokVOQinnSITQsmXL/PU33nijZyeJbJJC6IwzznC1kt4jwkrbE0klC7xhiHQB5V6TcKwiS7JookTEkpN4OWOh9zmgrft2jiWj1y9s2hjP35ow60QjSdGj7wFJsIdYcGpH+VeuDJNaOFBJDXFuum/oWlPNtV+pqTo6uvxzRAX3jD4aAiJ7TylJpUAaYW0c4SLQvV8EkkB+ETqaD7qvVdU0wAFgjckKpfdKyauHCKTsSEggDaFmknWhCCSuI5Fhi+ZDIDEuI0M0MkD66JiyzANZ7umYM6giNa693V1Ozog0cks6Pt+oWWZIny1QNA+xXhVzb+qCQFq9aT3kMfuRhEjXrdZc1oAyCPRiVGSnnXW6TcNqrpB7ihSGWktlSaqxFbk2jE3t+lfW2B2/ud3vbUnYKfW+BMQd585niATjU8vxyGr28EMPs1Uo1Vq3bfVjnT59pu3cvsOJjwVLltqJJ51k1ZCPrhzj3P/hH/7Bdnd0+hxVLTVXdIuOCKLc6zYactn8Rc9HpHFu5pDzh65eDBoV9qyhwT1H80y5VCJOxnPVRLDzuVHHMXHuOnlGPSIyOMr7mthoFB1fy9RpdjXWh9Exinj90Y9+5OuAyFddhzoHqX2V3yUCNpcY1+erj370o05mOhHN62699VbbsGFDYCs8oZlgolJLa7Sff0jURg0Jnmul6y20Q9X4Reuj6h4TSPv8VhZvMK5AXIG4An9SBWIC6U8qW/ymuAJxBeIK7PsKxATSvq9pvMW4Am+1AvuDQDpiGrZoUuUA8qRBwgW6C3TqT9JpDJCdQImUANAoBOToxqamE/WNrNAE2qkbNMo3mtipHp2bnKQisCEXOHC7EkiHKoClEoCXggxgfX7W5kypsPdecZGt3bzVXnh1nT39Ev/4BygqADSJCCRZjwwDEilzp6S0yna3q1NXOSMZB2SWzJ5u7zrjNOvdtRVAOgUgAGlE5/IAahEpj9Kyu4M4Em+U1HeFzAuQAgmLCCQpINRdKshFx6quYXVTi4TQIwPJkQJIK+Q1slkbhRxwRgcgXFkVslQR2CbQRVZysuiTUKk9mbFOSIjdAJjbe8lj4j06jgosnGoBEkXUFHhXOHVDdqL8IxFMOj8pIdxrT3gVb9J+xqghm7dKwNLDAS5nNk9CUbMNkkPKnn5EUXmQZFikkbmk3IRhxngMdmVKE5Z1jGkGRVVWah+RRg6oq+s7sHwSuOsZARyTA8wAYaXUvYRaeJYD9R8k02cQUGmQw0ry94Owr7v4wvfY33/tW07Ybe/bAQg/ZHWlNVZbRd6D6iOQXl3YIHNjAKaypIseykLJKJ/KM3GUkaSDAdDlGBogxxrqa52062zbbbtQPqzvg2yia33mlFn2pS98GWuiZsYZVY7IBNkbyl6NOo4iU8pCxLmqjFpt3bnLnn/2CXv5mUeoPeQdIHeCeS2lVUkCYoR91VYK3GPMBRyh0BtFgaQ6DUEKiIjU2PQzD4akgEOBlMpkIXEgtJgPfvyykYN8lCpu+YIFNmPSZLvr579CgcR4QcyUMPbK4xIp20uNktg5pkuxtJIKSVlH7pkmgJa5ieWciI3oGnJSRbZgbvkHkZdH53y22LqyEGPY2KGbQtEHGcYY1cE2trDtFlhKfdXmo8AC0KcfnuHWGAC2wcgOYqc4hK2UrJfyRZAwC4ZKamwXE7e/hCujBvstcpBqJlVafSNkZGKYMWV+kzc1Rl1GYU+l3ti6fZfbMrYPjFo7QhtdY9Naquy4Ew90cmUIUnfd7l7btSNpee35Vp9M2OQUhBfqHAfJIcaUJyXCTIqkYhEUmpQ8ZHA3LC6TeenzU1aSKpMDn3us/iKAbxwo9Rkddp97B3mYnaTljj/JslL1cpUa8yVLzURMiU2XukzKP8+EUWc+x1bEvBpkzqzGuu/lna3WC6Z+wSWzbPnhdWywjbkkAonOdYhFWWKOQZCPShnCOWole8dXdrzV5f9NX3/dddcFGW6hWiACTF/P0mqiAuDNduC1CUFUEctqPNC+RKpoWzt2trva5qqrPmQHkscm608uJber27J+jT1J3k6eLOvcllGEhbw7A7WLjls/ugqJmrkiScSTk0IBVSgSKSJPAtWOlHSBQsyZJYHz8jd0tU4QfOOmcJATw4xdRX2DXfq+D6IsUWbMqH3/P291Zcy733WJ70/qmBdffNEt7JYuXer7+sUvfuHkiP4uYL+5udmVLCKFRAZJjSr10QknnODkl0go2dMp40h5QnfccYeTSGvXrh1XKulnHX+kZDr77LOdSJEXqpRDE8cvun9G1n1Rw8a4YkIK1ui8vRSBKsUfoXopeu3EMdZlpetH3xUpJ+ogWmN0NxSFOyrVItfZqFQdobVfvlQvPJ+icUNkWgNqIzUh9GP1KQJJ+Ygl3M9KIBp1/FKZSeEokkE5WSJBXAnK/VoKkuCcA0Ux+mTWWN2LIIC0/qpbgWuur7+DazHtCiO9N8iog0DCNrVY9qvDrCeMuPIGtR8RSCXMoTTkjZpAIqWcLmtd28pX035FVinPKMO9Uda8vazr6zZt9PtyIdadnrtGLQohtxpR2B2w4kC+lvo6NQg5VekkGGuglCw04GRl8cv9nhO3R5nz96KCUdaTxlZzREzyiKzZtL5x3FJUtUxqtg3sU9lKup6kdOojs0p2rpNapth577zQ6phH+pxWiDrpH/7xJgi7jsDOkXEJxiyY89FnsYk2lq+1RkYKsOh9EdHoRHrO3HFFEuMjYlfEZzC/AgtUkaXadmTz52q5kKyJ1tnomKL9/ME85InmKVPtmmuuGZ9/sjcUgaR9K89Liq8C5p+sZO+99157+OGH/bWRqq2yqsY+/vGPOyGr/es6/bu/+7vAujZHbRXdB6JjGD82/5yhBqpApbWHQAosPd3mku1E5Jr2ERBI33yzpTP+e1yBuAJxBeIKvA0ViAmkt6HI8S7iCsQViCvwx1QgJpD+mCrFr4krsH8rsD8IpFMWtGCr1utAtoDwqXR5VhI8/Or69QSJpz33vboW2yrAtwEUKG1d3W4dlAG0kBWQ8odCbPcP/pGuaohAyu1yjSqkf3gr16aKbuRy2VeBCkvJcOwhc+2Md5xgL5Jh8fuX1tjqzbuBRYoAWQBz6DYW0KtW3mEAcQVK5wHqdKPkkcVdOYBRKcD7AgikM44/xoZQmGSSPWCKKEb4LsBTIIDs7txSxTM1AOwkDZAlnIgsASeywxJgpO5qdfNzErLt0TEnCGEvomNe7xdw4hZLai3mCEXQyF8/6p6XAkcgv2zpRCApx2gHFnZbe5K2HSu0bsDnDKqlIkCu+soqq8Q6zZPfPV9FeOIQBAVjoJ1zrgJrxkQkCPALQ58LIIEGsbSp570L6H5fPm+eJXs6Pdw8C0ArGzW9ZtvOHViTAZ0KX4XAmD19lk2la76vu93t7tKALAOAYW55AzCizv0hdZszzgJoBGQJTpSFV2NDndVDsCQhwYYIqdnV1WMp1GNpAPKjjjnZrnjX5fav3/wn27B5ne0c7oCMKLAZNVhCVaJ2wx6tFxA5D2Q5wXgBHQbEiLrnZZfoqgX+rq5qAViQMDr9YpQ5tahfqqsrafge9nD7HkicVuyCiIWyluapdt3nbkA9VAsRii0WhJznWqEWUkZUPp3xeRAhQJcOft0L+HT7r39uo/3tdvDS+Z4DNdDb50CjMlsq6DRvJOenTPZ1ArcZK+W1CMDTl9RHIn4ysrNjXoo0GqBWymXyjnvlNkn1wHZEIB548HJbuHCx/fLn/892rd1s9VZqddj4jTFvBxnjHgi/JMROJgF5RG1GuK6koooUBVLgaH4GjwBI1++40nkOxjAAaBICpB8CqW+slONDYcbPiWKs+JgzFZqHEEaTLG0NED61+Wkrh+Ao5zoqZAxHBlFDpbCJZP4lIItGkQIlGZlBCKQ2jjG/BTJtSq3VNNayexG1eVZdMmY1lQLdUHxx7nps3tpqG3Zst2Hq2dWXsT4sIiXCOfig+TZ17iRrz3Tbxv4u20T2WFcPhGSKPC1USlP78q1piDlBLXUNjjJmunZKAJ1lLygCyVPTADEzTMSMyAypTNxwK7BVi9RGuWqaXAIplzBxFZPUOsxrzb0ENdA+lLkk2zw0U64wlDJQ5yZtktY9EecOHLLPLn5/lLm/tpM5zvsuv3yhLT0gwXzbTU1glDjxgmFIMfltDsnySRkeECQc+zu+snWf3yyuv/768Y78XMBWO4rIn4nPR3/T99z67EVChH8bJxZCxVGkLtD7BNoesuII+853vsPPpXbmGafbikMOsuaGeupqduevf2kDKCakHhS5M+ZE1B5LKW27iOvdFSFiMqhtBEg7mCsS200wQ6BcBKBGXsoAaUYjtZor1qRhCggUkYwRgVQFofUXl1xqgwLBS8udQNL7/+KCC/21rmBjje/q6nJ1UUNDg6uKHnjgAVcWVVdX+/p4991324MPPugEkI7tkksucQXSkiVLxrej9/7+97+3m2++2e87sreTqlIWd9rPDvKB9Hetrccdd5wdsIz3QmSIUBCTFpFG0ZweB6+9TqEKz23/IPhdGUR1uHZFuEXKs2hs3Ug1fG3upMtV5LkVoJQX/l3NCuFK42i57rmBAlYWdn5MfM9AFq1a9RJEMPaArIN1dfV8Hijk80OtE2ZSz5x34QWQOygMSzhGBmOQhoUKSBq9X8SRrj1ZpEo5Vk1OoMY3QxPBAGuRSHm/Pp1ghDhibRxmLdJ66hZ2UlHytWDuYkgVWc1hjYlaSQSSaqH7i2zqAgVSiRNIIgVEILktJo0HgZ0d85BzStMEUgShJcJ74+ZNfryyyCsg+FHnLtu6Ku59l3/wvahpUcpyn5LNaYqMwjVYM4qAnjVzjtskeviRyCnuCzd+61vBZxTuW8rWE+GjzxYJkXHcY/XZRQ99RlCDQmlI0KRoenDij880F7/n3f7ZTJlMytoTsSnizq9nKZiVLxiOjc97V1gGRE5kV5erwsm1mZOyLyLc/ft47lugdI3mUTSvovkhK7txcppj1PyO7BQjElT11iMitqP5F60l0Tqjq7UFouwjH/vo+OdIZYdJaaTjlo2krh2/3jk3kUu33XabE3L6LKDvs+fMs/e///3j9wKpB7/97W/vIUR1biGRNHGt8/VRVpvUPlIciciL1s0geyz4PBheGuO1/cu/+cY+X8vjDcYViCsQVyCuwFuvQEwgvfWaxe+IKxBXIK7AfqlATCDtl7LGG40r8JYqsD8IpLMPnOudmuoYVubKlOnTPLBYAFBXd9JBJXAtCKRaKyF/phdQo6uv3zuEZSHnnvLhWTgY4KqVPV3MEZgRvSq3O1bKkEqsjMrAg4C6LS+TtIvOPtaWLpplL65abc+88Ipt3t3nFl0ikAKlQJCBJAJJIOOo8oYgEsoA3ioB/muxF2ppqrGDli1FbTNoO7GEUZf0AMcswMd98L0rXYAhoLGOXp3wstgLrbJEWMjPX4CmwCqBl25rB9Ai8kjAVNQNPtAvkg2yBVBSgP8YfxcxlS/AjefK+bkcy7i8IQBnbPl2Ybm2DXBsC+RLv7KMFBheXoW6hsBzKT4AiPI5UdVpAHu0QdgeBT6LLFNWkwMzgnVkk6djApwTyJPgb9MBMY86+CDr3r3T+gG1MnRrJ1EBlTNuAiwFIjbVNXireRVZSCJIygH2pHBRiHQyLYUWVobsQyCVbHek7krJ/iXMTBDw1dzc5F3XHT39ZABlUaYBarEfWfuc8o7z7JzTzrVffu8Htmbty7Yt08b2IC6KK1Hi1EBfQFRILcbYD6OCKYeQc8AKIE3WZerOVgaNaoHbmoNSxYyr20cxLwUoKodKHd1Zur0HmJu9/YOoAert05/6nNXxXVRLEaDkCGNALBXDS9c751zG88MQd1LJ/PLOO8mpeNwqoAoWzm6mE77cQS7vpmbMpbAQ+FgJAFbEPmRhJ7JHCpQh1Clptq2MDoGRwrsHqW0K0DItxQljUybrQ2omBVNVTZUddMwR1sy19ejKp+ze239rlUOFVs+8qOXchrF/64Pogt5EncMxAkqKwMtqDknUpnlPPTyDRORRaFM1FtpLuYOXQFZpushDkgKpL1vG/OKc8uq4hunIhkRKoIurHEtioUfXPBZrlcytSrr8S9lukbrY+SqBxCqErBsBkBzgb735ZCo1ltjUpaVW2QCNgoIm0z9gDSLYKoutNB8rLliWLMyLYNCNqHE2797hQHKSWmdQIZWQD7Jk+SIb4JptZU6+2tNnu6EOh8a4rlOQYMkRSKRRawT/nQKRVQOHKjs7Ebeyr5LyMCKRZPyXlS2ZEwcBgSQ8WQzOOFnk4GkANEYKjCA3KViboofrWlzJhaoOC0qpDsX1iEAi0ckVA4ilnMhy+kLTE6IO7yvm+5htZq480NluOyAAa+F+r7ximS2cq8yuDsBh1gOuiUImYAEkMZMdQBrwWiQS53baV/c9gSQF0ri1VHiuuQqAXFVWbh2inyN1UVSniYRbRGa4Eiu0pooAVqkDzjzrPPvlL39p37rxG6htZttll7zLDjv4QOtqb7PHIVyUmVese4Su8WDI/BrSQ8Cz1j5lv3AB+touCzXtRw+BuSIFtFZpvXZFBO/3Y/J5r+tCd4lANaY8IVcpMdyinYbYbz0WYBe+6z38LNexMbewkwLpor94p+9fSgVlvgmwjggb5cxIlaTvOletR1r7b7nlFleAiFhavny5H58USXpIgRT9TQqKzZs3+5qj90rZJCLqhRdecPWSlEoinxbMn+vrn1Sw40B1eB/VPPUrX0Qm+9ax6txEtuv8lSWk9wyi3MzNAdN7osyr3LHV1vYij1SnsDlBBK3/HCr0gtERQceaTJbbMCC7k7Uhib161cvwpMPkHG22cixKayFPpJh59NFH7YijjrRZs2Z5o4Hfa3m/1K4FIvj8/hpkz4gAG2X9S3BPkKpVej/lCKqdQ7ZkGls1Avh8kXJHxIs3fLAycD0tmLvQ1TLD2Nup+UJr5gj7cQKJcUmjPK3k3qR6jytj1NkiBQ3zSKSlLDG10hRzDrqXydLQLW21XkBkSVmUTzbhkccfa4cdc5QrJJW7tH3rFvspRKSI0RrWRNX7XZe+x/L5HCLrRSlhf/iT/wrsEWkYEGGke63mqYgbKcdk76dGFNVRDyn3NFf6e/s9L0oWeE50MRhSQSewuR2Q5Wy45qmSrjGXAAAgAElEQVQWPtdDRV90ne5Z6IK/u3WgziccW/2cS7prO5ENaGABx4oupVk45/SctqHrw5VAvF5ZhZr7TlhJsR0ek16bS4JGc3qccIrIGK0HriYc47qZaldd85FgxrGdiEDSZxLZ0n3sYx8LzxNlKwTv3//93ztxpFrpceRRx9g555zjx6tjfP755+2//uu/gvtAuM2JBFLuteZ5h3wedcWcsqmcbAxqp2Nwa9ccAmpcgfQ3Xx8vdfxDXIG4AnEF4gr8+SoQE0h/vtrHe44rEFcgrsBeFYgJpHhCxBX481dgfxBIh01v8MBzAfPKvBFQL/BM3boCLwSyKM+gKIG9Ghkx0BkQB71C9CCTUKwIbNKrItIozFyIgJo92Qt7gDEBDXq9gN9ywHIB7RjVeAbSB99zltVi4/Xqq2vt6edX285uVDNYdDlMKHUCQLWsYkZQKDgYAWBfCQB1yNIlNqtlkk0nu6avl3wR2AeBLK+uW+/d330oVbwTV4C8bJUAg0SGFIo4Up5D2Lmu/Th5QS2cQOJLr9PvoRDICQ0BF0Uc1zAWbsOAXRnAIuUNga+78sUBUrZbi/qnlHPLApR3Q3Rsx8KuFUBtKzZrSYCpqqIyyKNaq6bzWeCcbNaUq6D8lQF+ll2XCiVyyrkJARqREEUwHsBXGd30Q9gLHgqQedbJJ9qThEYr72FoOOV5QsWcq7qVldUwBYu7UoC8AkCzMp5XZ3gZ56Lzkd2bgKwUx9bZ022ddPbuau8gNwJQjTkxzJcAV71nkDmRhFnsSAPm9BJAD/CYKCm3Y04+wy46/2J7/oGV9tu7bseObRDgDpKBOiU41yyE15jyMBi/FECdu095jlSgOPHah4SJxkJgo7KgdN4piML+1ID1JAHb9BpAe9VmiDqKOLr+M9fajJapAJGohqiLspVUy0E64TPdEGoi7SA/dqDQuv2xh6y9Y5tNgj05aNFcAMwx6+ecFMYtMKsQUFbAbIm2Rb0LAW+VgSBVmCtUUN2I1NN/UkzIxk8qJIGR6qIvZ26Uuk3fqC04YIkdcORhBK2X2MYtO+zW/7jNhnvSVsagNpXwGvaXESElgFSd9JpDIk+YAwFxFMzJSCEnNYCyNHTdiVAZA3hV7YRtCVTFvAlVVoXnIfXyRcw9ry/zYykcy3Bp0Gk9BuHHz8XUrlwKHHXsy2JJyhkIqjGspAj8sMrJzdY8q8qmzxeIiuIM1ZDUgrVkWVUWj1pFQZL3AGZDlCSZH61d28ncancAME3nv4i3uoYarO/qbBvzeS2KpB2cYJs0fmxjhLmWhxopkUQVxbjO6M63Zuws61DqlDo5Lesy5oTGQMSvVEIiBbiIRVZHc2QsBCIjgNJVBiFZ7Cu3VBThOhWt5E4uiId2AlbrEdvkIneLPLegZCy5rouoh+pLqRgjslLIS9nF8a5mHXw82WlJ5kNzBQTS5ctt/owM1xVKB4g4KdakSpCNnWzcnPuA4NMsP/Wr+97CTgqkXOWBztNrINI5rE9Ugwg4jtbn3L+/3p1OoKqAWQGrrlR0ZUhgy3XFFVfYpObJft/4p3/8tv3yFz+zk4471s4+/R2+Dm549WXWeea6rNa41ouU2UKtlamiY9C2pUwSUK9MuiEfGEZcYySLUcbCrycXIGkbspOSSjFQT2TDLDm/rwjwlsKE77o/KcdKEHMNNmEikPIA4dPkfUmBpAyic8462/evL1dbsg3d+0Qo6X6oBovf/OY3fm4CkltbWx20lgpJ5/+JT3zCX6fjFLAtxZJIokMOOcSefPJJVzEp80g1V36SSGqdswgn5SUJHJ9O/ovmi9QyUQaTjj+3Pqq9LLai+qtxwhVI3Is1h7Xd4rC5ISKMnPjXOiEFkpNte9s4+ioiJYkUGC472kMguT1gqEbS90gRJjJI5JXOeQPnlkz2Ock2feZsVzIvWrTEj/HBhx6yI444wq37pMISmaN76CA/l3DvEWFRhuJT1mj0XXBfkhIV+0rIbjVljOi7q6IYQylxdG1SbxFIo/whPx/ihYaSubPmue3Y8BCWipDiOuMhqYNkOwsZLrtaqeJEZGlsI0WOSBnZJQbqNRFV2JhCNA3z3q0oKfO4hkVweQeNPg8wb44/7TQ7+IjD/HNRHjV94M67bM1zL7p1rtRPuoecef65No1zJgzJNaP3P/Cg3XH3b73pQ7XW54mIaFFdy2hecHKXesgSL8uaWVbOe8kXlFWu5pI+C8i6TpuQ5bCuOd2PfFx8IeS8oiyx8NrUeTrZxylEyh1d2yLFcknjiFhW3bw2vN7XPn3+yVEQRde+b8NJGhoeuB7ULKDtqT6yMYxel0vA6Dgmktu5Nne6506ZMs0+dPVVvvzob7LDlMpI15jmmtY3t0SUipwafP3rXx8nsvWas885z4488siAjOa4RGY/++yzgT2miMkcBVLuGuc14qTL+Kwm0jFoWgnUR1oD9AiylvZWMPlnXpp7vvY3f/t6S2b8fFyBuAJxBeIKvI0ViAmkt7HY8a7iCsQViCvwRhWICaR4fsQV+PNXYH8QSLNqUCxgrSZMjsZWq6sqR5VS6kCPgLhhwAyBIHkAFlmAnjQgw06A0woyD1qxRfOcEKdLou7+sEszJImi7uk9nZ4icAK1gDp81XVcwj/CC0CFm8lY+cjl50G2dNu61RBIv18FAA6gBWDrygtZysDOOMhIB7ArfAAHp9H1PGdSky2cNR37ti4Pcd8FiVRMN/lLEEgvk6XUIfskkRdS90hFVB7Y5xQLmOK7m9CJEBAo6QQSUd7qqAWoVy0STiIpT0fAJIAz6pQiOooTeaWAPdVWSPHQNwGiQwJxbAqGV/5CRmQbKp10chhLnyHb0UcukJRIAPYZKbuwQaqBoBHgqc5k9YJ7By3qnEEAxVEnkwJrLfVcC/QKG2oF9ziQ7oAZ+TzHHna4ffiK99pjD99vr7z8MoQUOU2oukakvBJQy/bqqMnkpkas2VBR8b526iUg1rtpncyBzABASabSbgUnhVMpxGEvNnmyLRQAOoyiRzZPw2wjBSm0sXWrNVdVe37JiuNPtssve5+lO3rsntt/Y5u2vWpdbbssC3lWgJJsWAoD5pJIoYxUNwBknr2kTIuQQAK6cfWRd6crL4O5IkCoD8sk5Rsh4HIgjUNz+zrlIzViAfjZaz5uM1BYFTNnC1HKjUEWZVBQjSXT1tfWbT2AQalycoJgJv77hSex3Eva+UcfbIumTwYI3QBouN3nc1ZgKnNd56rqShmQp4wfgLks40Jq0LgCTuaKaazxBiCelKuivAwBosrfKAK8rG6ss4MOW2Et2A+NYpkkVd/N//Ej27J9N0QMCjxGVZTCmCy6mFf6rto4+Ke/hZZfgSIrUCFpjkb2X5obPn70z6uOuhKlyxkeK+P8yq07g8UhP2f4eZg8jzGB8p7tJfBRuUWAZZxzEWClCNzigh4KnyHHpN4mTa0jwL2BvCNykypSWB+mbbCD1xUw50U+FmStukDvkWVUofVS393JdlRvAw7CjqA2YtWw2oZaSyXGbBPk6ZqBQutPVFk3oOcQ82dY85kLIZ+MqXJy15p6yQNJmU0jk6kBVVBCAKkWp/DhigCtNdIkyuJQRJpfE4E6T0B4AI4GgKWuF3+wTjiIythEZElg1+SMhKsbAlA3sBDT60Ve5VGjAqmghP3y3iS17eK41vUO20uQrJvIWMsANDeVm111xRKbNwPwt6g3IPRETrOu5UE65mOjqd8NYmwMUumUr0Jy7+NHRCBFa3GkIsm1p8pVIenniGgYbwAIjykXbI3A5ohAioBfvVTAquzaRCBV19S5ymP3rh32V1/+kj3zxOP20as/7NeylHjKyZIFpsgOzWHH08MOf98tfxNJLoa/sAQFIUPXx7oj8kOEjuqYYN5pXZaSw4lnrVlShlHbYlSHeq0D66yvfv6aI1x3Wa6negiusy58JwShmNYCu/WHt7ni6Nyzz/H1XEoPWfHpITImsuOKgO+HIERWrlzpZLz+JmLIM214nH/++U4saXs/+clP/HmtH3pOILQIpIik0jlrm7Nnz3bA2xUOrP2NqHy1dkQEhyszQjWQT2GB+sqPcvWHznGPUkKWcBqLCPgez8LSXJY1qJQuyndxAcoe6zGpe3T/8/u0k6wBgeTDERJIIm19/1xrmgs6t6zILBoptmza7Aor1aQSi9HprHOaH9uwD9M5H3PMMV7TgPCQHakUvQVWTdZcFfeVdu4Nmg9VrMsV6hzwLCcIItmCyiYWok/HIZJCZJqyjaRK0vWenye1SJ5Nmzo9UM6O6F6ifUgpxtqjezT3Yd0bZWGX4p7mRAekSETOiUBye1bWxgyq0DJI8ywWndt3bqWhgr9xbY+wX63J+ahTzj7/Alu0eBnzDas51oKf3XKrjXT1syaKQCmw0spSmzFnts2hmcM9eqn57x643x54UHk9ygxUQwfHHeYWuZUvxyPiRccmBcwQa6F/DqEJwokxKYD5jOSNNyFhGlwuATFSrIYaKZT0FZJHudaH+hzn99FQqRQpZ9QsonnieZQQNCLvtD23+ZXSLiRSI+VdNKekztXfh/h8oNrp+DTvlWuo53XtRCqeXBs4HXMuYZ1Loum+O5Vx/NBVH/E6iKBazWeYW28NbCb1vg9/+MM2B2JO563nZE+3e/fu0L5v1N77/vfZPCx8I7JKCiURuhH5GakZc5fdaN3TZSJFnO7bsqWVPaXeJ/JYatYox8uvAxau8XWUN37jG7GF3T6+lcWbiysQVyCuwJ9UgZhA+pPKFr8prkBcgbgC+74CMYG072sabzGuwFutwP4gkFoqgg7lYZQkyiCvqcizFsKaq+jETaHcEKAk8KaUgOJRlCP9AB+vbNxo9VOn2I62dgARuqlDoCk4nwCwjTIUBMZGAKT/Yz3MFfLnvJN8CO9/IPTBIVswvdmuuuxcS7Zvtw0vr7Wnfv8K0SEATwCADnyNE0iB1VQ+wE45oP1RKDwWTZ9qY1ggbW/dYKecdirAOVZ7gHK9dGk/+uSztm3bLj8OKUiEBicqSt2iCqrMlQ0O3Ikc4tij38H/g/wj4DU5+RejDpFqypUgAmVQaZQVVoATlVppDZZwWBdNmjnNqsiJEckgUKhz525r27rDdm7eaR2QB50DqHvI42mHcBgAbKkHZCwnr8ezfwAuHLQEJJKloDKIYPEAhmSxA6DNzlUDgYFCX/MAPKRAGWI7IjmmE/D+1RtusB5Ak9/dfbv1AnAbdmtdHe1uVZfF+q0Y0Gg2tktV1NwVN55zFJAjHjzPvgQIaT95UgzA0qQgZAYgb5ysoEgC6/Q1jJKpD0Ji3cYdNrW2ApCw1E4863w7k1D4SoildH+33fq9/+tj0ottmbKYCrCyA0F08HgQsk0EwojAT85fFnEC3mUbmAhVBAIeBUwJxNFxDgMkCVTUlwNmsp3huGR7duVfXIQtHAOE9Q8MmBVgoVZK5lIe+UVywhqrLLf0pBprhSj56TOPWnFVgV1z0Zk21tdpa1athUxBZaLMJ+aNp1JwbjV1ta7KGuN5WW8FqhZARam1AO5EQIhASmdQaAloBNCUhVIR9c4vS9hBRx5q8xcvdrJPwep9PRm75UdYGm3Y6ERoMfNUGfHK49G5aNsCeos5ZwHvFXR1K0spIpA878evsfA6CzvFZWCna2nMAVgRUaKlUFGMlnDNoqwYwnYNE7/hgkrmkaztRDLJokm5WGwL1U8in2sx0QlIP2gzpzXbkkXNZEtxjZVipZSHPRbSnO6dynZKAArnYReJegASsFhZZMNF1oNNZPdwN3MKko+5NiaQFYK4FHC4HyB2c3/GtgyjjCqqtCTzqJs5lJElktQEkKxFjFM5CqV6CKTpqXybTCZSHQBvqYg5EWecqwikQoXVQ8LwhNtujki14OovYPBQYeBAuMjAiHwKCSTlGEUAuhM8oov1foVMSWmkzBN9iV4VCSTtilRI2hc17cKGbnNm1Fb1ZuxVzrdXNFP+IESw2Yffu9Tmz2JNyeuF9ELRxXFK2SbiQ8FjUpIhvWPssLD7CkTdPn587nOfG+/y34skC0m1CFR2gDYEoidm7fjareMMH3uI/71VCxGoq3VQlm2nnn6aj6PsIjtRLbZuXGff/fZNNhXF4+knncj1AyCt+aYsL5H4IjVccRRkSuk4EspRYRzzReYwjV98ebXd/9DDrJu9NonsmUvfcwk2aQmUb4DhEAWat64K1YrMIQ/J1oxtyYpQpKoeIkak0hSBVAm5/M5LL9eV4upBWdhVVVTaOy/8Cz9ngfRSGQkMj8i1SLGi4xMAfdddd3n+jF4jWzuduwgAfcm2btu2bU6u631SawpM13oqCztXSrENKUr0OO+882wxa4NA6ocffAgVZZVvT3+P3ifbTtU4sunyjL6IRBBpJlUPf5e9nUgNXy/5u/bpyjPOyevA8ec+xsnFcLy1vkbEa3QX13O5CiSB+pGNWVb5XtRZ57VhwwabNm2a/03nP2PGLOvs7vA1bxn3ZuUHieByRRjzY/6sOTYZG9RZM2banXfc7sdexbiWcusr5t5QhjKxmCaWFOtwt+xyWV/HWBOHILCVX1ggKzydG9sfRhbY0jzF65UdQT0pEoQ54SoSyAAptqTqEQGZ4TVqRkhwT9NnmvEa6T6HmimbRnkG2aXPBTt3b0fxI56R65u66j4sAumd736XzUTxpIxEPAPtrp/+0sa6kmQYVqJsQ/VMQ0Ql4z5/8SIIfDIeuX889vTT9iCWfpUojds6usaJyZamFpsB4VbH81Ju7cT6U7ZtblnK/NQ9trmpCVK212ZCSkX1F8GnOveT2Sc1ll9LzCsRTI28fubMmU7qSk0nK742SBZtSwSJZyoxPzwziWtNv4vgkxpu7rzZ48o7EZ9tjG2uesez4KibbBg11hk+W+n62sjnQdV34cKFfl2IJNOcELkT7SvKEHojAmnKtFl29dVXBwQqx/jyqlVOIEW2eWeddZYTkq5Y5Hq7hXyxNWvW+LTWfj756U+5HaTmgrbxpS99yedBRHjnfg6duL6pWUWEbAVKNamhdO3qERBQAYEU2W3qs1Fkj6pt33jjjft4JY83F1cgrkBcgbgCf0oFYgLpT6la/J64AnEF4grshwrEBNJ+KGq8ybgCb7EC+4NAOngewA+gzLDs0gBoBFSXA0KVohRRp7BAA5E3WcDQEoAtfb1I53VFfb0rQjrpMo7yRQLgKexuBiTM7VQXYeCgZnjO/o95KXUAaGoBXwbI02lBgXTeiSusGr+q1jUbCejeRNYMAC9kRNQ57alF+ge8d4yimuIf9nMAo07FKicfQkI5BMMAQCllEomwKKuxbbvabN3aTbZp0xa4hR4USMDGWId5DgGgo4B6z2MQsBIqj5xQAoxSt3sRqKf2JTs7kUwilZxY0usBsksgTkpkfcM5NU+fYQuWL7VCyAohUIVsZxA1TMfOTrpay23H7m5bS0D3SxAIyTCbYRCiKQlQJosUB3Y4WZERCvYWceQ2ZYBcUlykAW2SAFcgNwCePAfgJgBJBEcZYOIN137WFi9YYI9j0fYQnc9SmoyiBBkB2KJvHXGJQKl6z+gRgZShvmnG30kzyTAEwjoIT5e3yCn2k4IcGWUuDLgqie5kiB4BRUlInB6OuQt7uFrOrQQFwFEnnWbnX3iRh4Vj6mRP33+P3fbDW6wL6zmdS0NVs2dsKUNIBFIW0kYglQDJPEmrpCzwXAxZNXFu/5+99wC0q66z/b+3917TG4SEJCQkJKEEiPQigdC70kUEZXzOqO//xjaiPrGMYkPFBjZApLfQQocASYCQ3uvtvZf3Wd+9f5cLT9Fhov5n3j7OnZBzz9ln7++v7JO1vmutuGNc+RkCbXo4l251pes8RaxxPfmc05TUHDt66v4ya7MCWWP1tjvxkk03exdAZD/2es2Me+mcWfbk2tW2ZPkrNmm/sXbhKQtsy6rlVreNVB7skAYB/Ls5dn0r4BzXmE4nstdDYyAiSVkVzC+3PeKH/nHmVDufF9lwCWhSHlYhlm0jxo+1uUceytgxR0RBoj5pae6xX991jz2/Zp3PlwwBoTExFYG6IvLeJjKzmHDA5a5EUkO7W1hBkikoPl2KGeVRAMQ76M95ue2SRk6AmMgVFkov1kxtvVmo40QoYaGF7omecUiwTI6Beor65GaXQCJiM5VRZ6OqsAM6dn9UI42A9dhXphBOJLVYC0BlC+o1SMCCAvaKtCgPJoM1kNaZYo0NddafCXANmbK9odYtEbM0USG2RKi2QDztHsi3BrKVWni+jlo1oFyiB94QMjmAp/rlgryWYfkoJdI4HIQqCK3JY1zS+VFXvAg2ETx9XK/s7AYomKyu3qm4iebOuxVIbnoXFBievSWdEeAga1yZbm7jBOCdybxxFRxEheraD4nUxZpoxMrz5d31tqqz32r48A7OOSMVhUNWv119xRwbV9ViFYXYBJJrlSJFoSvSZLcXK6R4jwDJkz4HubuXH5/61Kfe0eEfSCR9jP5b8zM8NzyjZKgLX8Bt3O0frO+CSkDPh1wgPRd+r1pOnjzZxowbS9ZXqSs9ZPvY39NhS5c8ZrW7ttsI7hVicF2VFROff+rSNWeVTaS9rgvS8JsQUM2QiuGeMWl0tX3kqsutB2BchF6WFGzsRdor+nm9k4McmF/53q7GCP2nstJ6OedysnlOOHUxOTco8ljHv/jFr5ysWXzqaRHZos39PR4ia6SwehlC4Hvf+54rjFQLEUdScOghwF7AvZ4v47r13/qdVDoC6mXlpj+VmyRAXOC7QHA93wfJpkwkB+FjEDyQa1pnrkyFCHA1CQ9l5gQCTqSDPkfgfbAd86waJ9+jpoCgbNJ73Q6P44iQCeMfiMMwR7xPQdaZulfzUFbPkLJJJKT2RE1wHk5aqQECYF/zW0ohNRQol0fZMQLodV6yCROJ1MN5HnHYAlv52qu+5qVCzpKlLfcGrdGy8gpXo23biSqUOSGyWw0ZP77lp3bogsPs8CMWUlv2K+xbXTWoOc4Jd3RSb6xHIzUW9zCOrZqI4FAukvZErfEoEi3aC/y9/Hcqa76guMiam5UJGdkMSsmUI2Ubx06HXDj25BNtJjmDuq9mcp0vPPCQwZxbP00hLWr6YC9v8bzFHhs5apzb3S17/XV7/pVldhxWicWV5XbPPffZCSecYAfOnA2hyp7mfRvsQ+w/so598L77nTyRBZ8IQc256z/5Tz6fMhizHo594403QtSSy+XXzXe2wgI74cQTbd7B84csKwMJtX79ervvvvusAZWY10VKtPi6R4wYYactOtXGTpjg3y8oto9pCmtqK3NT1o01NXv8ffqOJELyc5/7vGc76bWa37fd9hs7/fTTraKCda65wlzo4Jwfe+wxe/XVaHw134bmSfzfmq9ubSh1IuczcvR4u/baa4fOX2Taz3/+c3+/5pfWxvkXXOAKJL3+8ccf9x/9t47xuS98fmgu65p//OMf+3vDnhayw1zZFxNpwdrO1XFUs7S02OetrlcZkCK+/DuZmhHi7yq6pwQSXteksUgeSQWSCiQVSCrwj69AQiD948cgOYOkAkkFkgp4BRICKZkISQX+8RX4WxBIU6tRWEgFwj+gBbao617gtDpsg12Urlz5HxkAX3l0y27asd1KULuIyNhNR63CnR2EEUEUW+Q4gCdbLv6x7v+AjwmkQCJFBJLyANT5iXUQAH8+IO5Jh06zkcU5tvL5V7C3aXXyqAMQXLZwsq5JA3zWw7tB+UkDFMrmOLMBMecfONPKAAT1j/+Nu3agMsJWLa8Q0CUXgqbD1mBlt2bdas4bQBz8QzZb2ZAK6d6Rr0BviZMiJZI+xf8UYA3Zkcl5put8RRro+TgTSR3Teo9ArGzsb9IhUqpR+Oxz4Cy3/RMYKpucVArQiSImQ9kyPFdP9/AbACTLl6+0ugaAHZgaXZ8AC/1epIOyiKTa8ZB4fhRY3YKypguwKoMufWUndAPGOcABmJgHwHfaB0+2xaecDNjfbA89cI9t27oFcgnCSUoRzj+bcy/Hbi6dera1dtjO+gbPV3ALuRhkFhiTTQe4zkPh4j2AJ7gcun0cVJKD9QJe2iFvuhmbGpRoY1CtZXCu+x841867+MMOkgLZ2e7Xl9MpfLOta6pBmQJZmFvqAL1nzFDXHtQcgUAScKW5KIVCCO72vA3lLwXiSEolt3FTvhDjARBczs/hBRV2xNgJloNtX0Zqr/WkALQqD0R1Z1J2AVZ1AQ71o1R7adMme/Gt1djdjLJLzjjKnnvkPutrJmtC86QRtQ2qhDZArhbqkgrYHIgF79iWRZaDT8LJ6G4H4JbdUju2hOrGTuUzlZE0evIkO+SoBZBQsCk86IVnvqbRUd9jv7vrfnuefAdMzTy/QgDgkJVXbLkW2fkxLyEvND9FZDp5KZJDpJKvUQBXxt6Bea8J50S3PPQj79PRo/PU3OnsxyapL9faIZA6U4ohUKusFaKmR+oYjQdETnFRmpUUNdiC+VU2eaSUNLWQQ83MGwgWhDgdrSya7hEoBtkHcgVUy8IoAuzTOrD7aaJbOwdwLzfNdjaTucU4Qv16VojOr53rr5MiivCqJo5ZB/Zc05NNrVGPML5S3IksVT5XAfOinPMb1Tpg1SKR+PwCXi/FoBJfRPY5wKusIT5HdMFwAkkgth5BCemwsStx3lYgSbaic9feIgKpnx/9XkBiJsfP4M0ZnrWDDonXNMuai/3nxV21tpZzbmYEBgQwMpszM/rsgrMPsPmzcrnmXSiq6q0IRFwAsa7Nr4u1n8L7+8hU+eDn6vb6DWU4gTTcHirURftEIBF8zUmWxyMQ/UPERKy2CaqVALgKhHd1Ygw+B/B19OjRVoGFaCa2c6NHj7RqLEX7AIZTILUfvu9uLArJbGHjFMD/Xg+RDVKXiNxphyT+8je+43STIH7N9WIUb9dcfbWr8kR4i4gY5FwjYFivE6Xh06XmzxoAACAASURBVI7H/00gFZZV2NkXXMxoDVon5/a7393uJIoUSAKzRdq/10PXLvsuKRx+8IMfeD6L8n309x1YtokUWrFihSuQtIeKCNLxdX4ikPScAHcRT5/97GcB3CtoknjDnkGd8iZ2XcpsO/zww92GS8RNqH+wOdO5qaEjgN+DsZdpIAZFDLgtoNRI2hvVfOD39igrx4lw1UoWetrDdN+TeknkmQhCWaXFijAnX+McsXcQS7HiywlqFZ09XESFzkHX18k9QvOknhpIHaPXBPKrm4aTSkiGVppOtJfOPGC6baaRQiyr7F7zGFfZ2uVjhSeySd8fduzcaTXco6RI+fXvfuskxwUXXRjbumX6fUqZQL62OWERgt18L0mXmo3nNa4FjIOUZbqXDH1PcRI53iPi2qTr+4XUXnwv0PGysOhTQ4H2CTVr1KMEmjX/IDv8yCMZc3KcGKUmzm/Tyjesjft5Aw0W9Q2NKJm6mSdFWOuN83vHWtQ8u+pryU5LsZGog4498STWyWj2MQjBDp0jKmuaIFJoatEKaapvdMJn3eq3nDTLpSnmkksucfu2PmXtxfPPCSSNIed37gXn234ogDIZg35ZO2r8mAdhTUuxdPOPfuTj2w7Bpd+P51zOPvtsK6+o9CYikUOucvK8HwhGjtVM7aUC2r2HPU33I17z+c99wb8EueqJ2m3fvtMmTprkte3ge0cu9RaR1Mlcv/nmm13FozmoeaZxDUS05ozGyDOLGLtx3L//HIGkcVFW2NWs/0CQPv/883bXXXf5teh31378uqG5LKtJZSAN39+Gr+2wHoKaz9cUczofsjDsnSIBA4Hk9xKpv1WbYQSSjpMQSHv9VpYcMKlAUoGkAu+rAgmB9L7KlrwpqUBSgaQCe78CCYG092uaHDGpwH+0An8LAmkutnG9AA6yhxFB4aBirB4SYBC6k3sBPdVdXED2URPdpWMhSUgjsJVvrXFyycFzKSJEFg31jEe5CUOgTZyLFDqaxSEpZ0AZBSVFpZbZ22kLZ02w/UaW2+bXV/NmOr7Bt/c0taOcANRRiDpQYgrAmICyHs5XREVbc5P1AeBXl2INBBCiYHQBTZXVo23fyfsDutP5nF3gmQzLly+HRFrrqoM8gqp7pRQAhE7DJs/t6QSycXxZqEUZSKhhnEiSCkmWSRGQH6mR6HzNVIYEED3WVNmQDQoAz6ZG0+bPt6oJ4wGeqQl16wIoklyiB5BJoJC6oqsJTl+NMuqlZctt05atkYIFUKuN3I8BqTropO4WmAug3kVOTAfd0LJYEziTgUIsjQ7rHpB9KcUEjel89wEU+qfrrsU6qtpeWfaCPf/MU9aCnVAfioACjleG1Z5IB3UPC7xRJo86nAVKaeSk+pH/vwKxZR3YBlklpUxTe2S516mOf0A7t3QRwAh5smdHjY2vKPdO7Slz59q5F30Iuzbmio4IQPjTW35oz+7aaNCBVpxTApkQAXkueIIkcIIIYExjEv0iUs+k8qNzc1UUT2dA2CjXQhZETtpxvnUoXUop7aKqUXZw5UjLhzhJZzzbsGNzQoBy9WER2MpPGllHWxi8FWR3rd68xcaMLLNPXXmW7Vn7ur285BmUb9mWD7khyyQRR03UG+0WJKYsjqCrpEDidyKRfE4DAHYRTtXOWOq/lZ2UQij8vrOm29SDZpGHARil1aCX092uvKrG9l4IpHtt2cpVjJ3AVQC/uCPagdy4o1+Ei68kEUlhXvqfAMNeG01xCBqAeVngKQdDyg+BmkB0EGeyAxQ5JFs3yFIsmroHsYVKIXUps8QqR02xnXVtVoM92EA/19eXCSnVYIcdnGcHzsi3YpRHvR27IVDaWAu8t426dGSQ9VEG2JsLIaCub8lrZJuHwgjguKGtzjIK+bDcFKtrQenHZWcpo4rrEsnVRTVasM5rYyxamLO1kFZ7OvOspnPAarsIX3dFkEiXKA8rj/lV0jmIGqnXRrYNWhW5SIV4V+ZT87w+EUKoxRhr2VkOt12LCI/oubf3mkAgRaDxkMJG+LBylPhRzpgUTaKQ0igaSxsFm7KpyG1iTu7koGsBvl9B0bibvamb9THAHEmlzpmcx8xpFXbM4aPIYyMzKqOR95OFxL4lS0O3DBTpBZEnQ8JT/3Xnf3T7/4uvfzeB9G6bukAgqS4CRgOgK5BdQLP2pEA2BXIpdNq7QiLMezUKxCouvU4qhhJII9l/yQqrlHybcn56WLvPPL4ElSD7NOS2CB/ZZEbqD1/o8XLXfq4cK+0B1B0iqpP7zbe/exNEO8rF+NUL5s20444+2q3uND+kGhiuKoi0JRGBFJRO4pJEgvexYIqrR9iiM862Adm6Maa3opwQGH3OWWdH2TTsee/1UJ1EDumeo/pJnfHKK6/4fUV5SKqJjqfXaA9127AYMFftZHmnel1++eV22GGH2cqVK23p0qX+OikmpAidM2eO5yIFQlnEhYPWvF8gejbjFPKZdJ8SqaXP8N/rvoWCp721ze9/UuJILep7lQgiqU+4RtmFenOH1LexqsiVTrz2/yJZ4/dGqqToHJSpo/+OSAGUOK4WjZofeiD+RLKpKUGkkO51OyFZJqBwkSpVNN9WcpPKS8vcLkz2fT2s/UoURzlYfO7evdvfIxJq8tQp/t8bUMLo+Os3bXSiMieP3EDmWRu/k7rJ1aCszRzIR81j2RKKMFIuU3FJoRN5Go9eGh7CfqCaDCkR/axkpYhtnNS4zI90JMdZ+i4jq1TepzFXJmFxVYVdfu1H356+1LIXkuWFZ18g124HihqU3NzjdT1FNLBspdmmtrkZ+1AsGlEJLThqoc079DC/n2Syf/Rz/Az2V01cKSql/BGZozl141f/d0TKscdcf/31NmLUSB/vHsbxByjgGsh11Fw48djj7HjUR1JJiSAUyaTjaz4EpaHWydPYQUoVJNWP6nvOOedgMXgAJJmUq/LvlT0tlqrUUHPFiWXGWXNcc10KUZFMX/jCl/wbnmoeEdIi69Qcw31EGUqco74r6nHvPffYCy+8MKRCCscOqp6w3vR5TiANI4GGK5D0OTpnEUiyqdM4as39FBs7XeO8efPsrLPOGlLaKYfspZdeeichGquRhs+BoLbTXBARGv6u+Rb2SZFmYQ0FIix8L9bziYXdX7w1JS9IKpBUIKnA36UCCYH0dylz8iFJBZIKJBX4yxVICKS/XKPkFUkF/tYV+FsQSHNGVvg/wLsIeRfY1A344I25cSdyagz2h7DlQtQrAor2w+M/j/++//GnUKhEeRbDbT0CieSqkmHqo6BGimxkBPACROsf66CEBdhpHTxlhE0nfyWXDn8Zf23E+m3rnloyjaAf1GENyutd0vyjXtZrIlgEsvTT3dwIIC6lxKiqPNtn4iQbNWIkYBBdxcqfARxoaWnzTnABfOoiVZftYJoUBhEwph+pShRgLTJGFmGRCknkTEQiuRWPlEpudwfIkt6D/Q5gnQK9sTjJ4FzSUFPljai2GYcearmVWPEAYDbWNwHMkHVE1pM6gwWUVUB45BaV2YYt2wESn7E1a9dBvGDhw7m2AkSlADB1AVBJwdQl4Egh9FJIQM4oVyLqhIVsAZzKUQ0AmkoZk2uvvhIwexqWQh328vPPYt+3yhrpVlbn/riR1XR/U1z9AJq1NmKfR6dwN4CfAFy39ZPtkezyZNui4G+uq4Xz7gLk2QNYVojNT0ro1gYAa66pt1F0jcv6Ze7ChXbKmWdbAUqsYsXKbNhkd959hz2yfbXtRPmVmZHHWDN+UkAAzHmXPCCgwr/d/lDoL58dKQ+iTmrNFY1fLoCoCCS9RIqtXizwpHopByM9Z+wU25fPz4KE7E/HwjCXOSk1EMdu4WC7IcI6iwptLeewB7Cru2fAKkvy7KrzT7AZkKiP3X6PNWzfZVUQmT1cqzJTWlFu9biNYJQ45AokxsNb83V+qElaIZREDImwyJD6jByJyeR+FI+o8PMXqePWbLzG5wFZP7+HQFr+GgQSpGAK16Pr9ugikVVx0PmQZWNMGvlElM2gZ7vEa03zEYu1LM4vBxAyR0SpOudFbAJG0t/OnI4s2pSJ1Alyj1mdZeaX25QZc21bTZOt2bxTXKJlkjdUkNViiz44ygqya5jv7YCnja4cyUoBMG9h3LqyrQhLyGyUNGl8djaZH6lkI/UMdEAudtKBX2d5FZk2mDXAnIL447ozEb+5kofz7uGnQ5kkWbkQSDm2B1u99Y1pjAc2iJrfui6moFsWiRwTaAiwV0DNytv6rVJkUjsqNhRJRRAxqq2IhyHicdgGHAikAPxp3QTQLyhqIpA+Umd4vaVkiveqNAhcKcAyyDzqFtnFa9YDdK9lj1wLqdHJ+bPVwGJD9kKMZEI+FmT22eTxmbZgdrXNnJRnuakoUVLo9ueVokCVpDaAAqufPfX0z+19Aml4BlJQkoRrDUqQd9dArxMwqx/fm6mJfgQyB+upoDQKVlKeuRO/TiS0lDTaE0QgZecA4EMATaHBYBsA79b1kPXKIRGpGTcW/CkCSXNaWWfa46RAkppxGxksTy59ynN2Jk6caMcedRS5WwWsG6kM/Q7ie7aspaJzhMDVcf4MgVRUVW0fXHympUGyKGvpD3fd7QqVRR88JbKH+wsKJN339PpArqlGf/zjH+3FF190wF9qImUBaW/XPUlgv7JoRGRIoSTQ/LjjjnO7LxEcTz/9tFt8bdu2zUF7zUFlICkHRuB5Os8FCy4nQDieFDbtEHM+nuydOie3oouVHBpHHVsAuD5PBIPfH53wj6zA9F4nGKQ24flATmnvecc93Le5aK8TXa/jZbgCMiaQuIeEYzmRx/l7Xo0I+NjmUMSYMqMWLVpkh2CvJtXInXf80T5y+aX2gQ98wH52y0/s2Wefta985StOvnznW9/2e4zuv+dfdL5dfPHFdsstt9gvb/udzx6R6Qw3eVhn2otYCa5dtwWljBSM0T366qs/YnUoYh944AFr4XjZsOvKzRHBIOvL4cD/8O9rrvKNogXFLfo+K9vXNJ4sYV6LEFL9VnE9V1//CewQR0RqHe5hsnuVSknZX5vWb7Dnlj6NykrkcURMZWDr2MLeMWqfiXbuxRdaNgSXW3XSBFK3e4+99PQLTsDOPgwbXr7XuKUfF/UdLBxFvmlsle8jAkl17uTv//7v/853inq/X3zmXz7tmT3+fYD7xKOPPurfc8aNGeuKNhF6Wq/NWM1+61vf8nmkOfGZz3wmmncxOfzWmtW2EXvdKZP3Q1k30d/jto3Mp29+88ahbKHPQyCFPUA13LZjp72OTV8Oa/awQw/2vURNLspm1PjfeuutTtAGpZyOq8/X3A3zUeMyctQYu+66t1VEb6HS/cUvfjE0P/Xaiy66yLOW9PpmiLlvf/vbvld9kNxFXWtYLzfddJOvq0AIhfk4fPyHNx3oOnR+muc6hmdR8vDjxWqrcIzQmBCOnSiQ/tb/8kmOn1QgqUBSgb+uAgmB9NfVKXlVUoGkAkkF/uYVSAikv3mJkw9IKvAXK/C3IJDGARB7B2+U7e7h4urEd0DVwXv+EltsZQIO5QBsCICYMWO6VQFQ/P7eBxzwC/9wF/EQHsE+Kvp77HOn/5QSSZZD+lxAO1mxyd6tFH+1ufuW25wJY6wiKx/VQ59t2t0A0F1njT2QQ4BX/X2RKkoKFylzkABxnAhIE4DTg5pB8Uaz9p9mB8+ebV3k0zTU1zlppMwEZUt4RgMERAc2NKmZsr+KgDUnkAD5BUIOWdnxmbKu8ywkqT8E4g9TIKVl9FCTFIB7iADIBXVR9wM+9AK8jJ62v82i07wNEiM7p4Bu6m6Cr9ucEBIIuWt3rZVVj8GWrtNeW7HSXsfGqENd3IBWAtNgFxyMi8AMLOwArwWWCtB4O5skIpDUmQ6SjVok3U46/hg7HcCuqICObjqg31j5mm0AkOzparMRlVV07+vzORY1EOHWC9AjUknHgcpx8khjI5unDsa6Eas7kYRK19myrQ5ll8gi7PkA5dvJCWipa7J9ysu8rrMOP8IWn0HQeMUI69myw1bf95C9vvYNe7Z1p20ml2gwFfuptGyIAT4X5ZlnC8T2NlKxyRMtkIwitGRRpb8L/MtlzAWsKRtCmRXMVOtqb7FiMqZOqpxoVcyNDJQgXZn9tgvpSz3EYCuHbOQ66jp7rY261UKyicgRyJ2JWumy80+0o+bOtFbIoxeWPGkte+pcDdfNOHRBwkjdokwjkYOe/4EywokHzlOZTr1cTyPjlwewuz8ZDWOnTbXswnyAQJQUqLkGODe/RgHdAI0NzIHb/3Cvvf5qRCApw0qh3UIuh4P9TipJqwJi6mtKcj3IEuePZAsn6yI3p4OWEHAL2aicpEzWb6bUcrxQv89k/jrYrNB4ESWp2VaMldf8Q460WqyMXli1ym0hGzfvsHkzxtisqbJY24R94g7LL4SQSseGywptsAV7RjKUyvJQCmo6Dir3R/aPIp3brb6nhRrXofJQ9hekJ/NisAtLLKaxCCQun3WBdRjv7WJtN/bl29auTFvRCAHJJ0i5p5wTAfuez8JHaLy1FjNZ59nsE8XY5FU1k4/UJns78kqoma49yrx5+xGUBQ5uuyYlUmD4Gn+X1Z0yS6LdSfXW/herEEVmikJCudUI4bMJoPgtcrG2M5Y1jFsqdoed3VzjoPKh2B8yINaocVp/o00YmWkHTS2zGZMLbVQ5x+3eyes6Ijuz1EJITfubKJD+5V/+Zcgq6r2AUpEg+tGeHVRH+rvIjlAnKf8036UAGcoJ0TyOre+8Y1/WU6wTKTw0v7Kx2qooL7UByNpsfl+OfeOOjRvYF7HijMlur/WfUCBpBFzhJGtQlCTae7THSx2rz/FMHX7nKj2ek9pBe6Fs2EQSi7jw370HgVRCQ8FpZ53rFnZSd3ZBfjuorb0ozgt6r5uwA8zMIZEyAUyWiuhrX/uaW5ItW7bMySIB6MEWburUqX5uyjo6EuszEUwi7EUoSZmh/CTVWHNDtTzwwAOtuLTEZnPvCscSMafXFVJnEQUCzjVuui9rHHJl48Y5ZbOnafwCaSRCTNel8dFn6HeBBPP3cVwRX+HeF+y6dL6uPpFlFxaXIs793sKe7/l/uh9pL4ot9GQ5qmN3szc6ERfnK0lWI5XIbb/5vV14wbk2ffp0z+ER+XEIhI5Ipe9+59v+nm/9+7ftn67/FBlSW1FoXWpLliyxPbt32o+wXVvy6OP2y1/dZpd8+GK/j0uVNXHiBLvrnrttAwrXk08+ISK32ANl//eNb3zDz//44493FcquXTV25ZWX2QiyEoP6JID/YW9gY2QesXdCLvZACqfQzDLQ22F53NunTdyHeV3u9+JBNbvQqDBrzlzyIJnrfPdRLqM/xFxK/YiCeDvX8epLL9vKFa/7MVOZy5U0b3z4qitdbaTHBsiV39x6m9+HNR5nnneOTZ8xI7r/sRbuved+Jxk1N678yFVkBI1i3pO5BzkvC8V6rOHKUDtfc/VHrZD7Ty/38E3Ys4pw03hLib148WK+q80YUguJQJKlnBRhUsKFbCKt9//99W9g90uDCve1j370o565pHWp+fB9FE86tuosAknnFMjHH//kFr7L7PD5eDBZlCeddJJfj167du1a+9nPfjZEUmld6HkRojpHPXQcfYaURR//+MeH1o4IJGUgBaWTxlTZUUcccYQfT3uRCCStjQ996ENOLOkhAlVzTOssPIarjsJz4T4RfqcGn7CnBbWlPlPPRdad0b0/zJkwhzTfkkdSgaQCSQWSCvzjK5AQSP/4MUjOIKlAUoGkAkkFkgokFfhvXIFJ+QBxUuMIQBXYLGA8vl6FkiufxTsuwUYyQY7TYgBtv/0mW/XYMfbgY09H5EJsbxQIpABgvm1nN4xA4vih+zN0xuu4+Wn9dsDYIjt48nhLbem0lvpWa+5MsZr2VvJTUO4AygtoFtijTl29txOwUoHOsj5Kp6O3iUDrbkij0QCZp51wolUWF9q2LZtt6/YtTsBkSAXEMbpkNQMo0NSGhQ4siucUBdWVK48A4wVmiiyiLlJ5eAYNdRJQ7zZitBino7ZQ+Hcm4Fk+x1ZHsizfssnbaeOcjjptkWUVl1NXAEIAufq6Fmslx6gB67AddKqvW7/ZO667sAAbAEgTqKnzFIiaBmnSLRA+toxyAiO25YqyXCLVTpq6wvms3GxZ4nTZpPHj7DP//M9Y6JCfBIi4ddN6W/XG67Zl0wYfx2yUOcrJUK0GehlzXbtUWNQ3FRAsHRBJVjUa12ZAmBbUXSlYrXXxnh07GskbKHdQpZv69craa0uDzZxQpUgqmwyw9uHzPmRoyGwZ5GI7Fod1nY32Yg/d2QDubYC+/Uh6ZA/UQ1ZEIBkFzMjKTdfl4GU8R9wCTsSHlDlSjAmIFkjMa0QeFAA8jaJOC8vHWQkEkhJ/aiE3NmEatB1VHXH2ZP7AXkAEdEm5JEWROqsZv/bG3Xbd5Wfb0QfPthJ+v+Wttbb2tdcBOWsdoB2QEkrOPlKnObEY5T6I4JP6TdlKHbCtWaivRB5NEFgMKKvcKo2J8iCU1+MaINZSryzs2rrs93feYyuWr4os2yJGaGidiYTzWmg9ilgSecTEe5sQiBQWEU+L8kLnJyWfqF5XxSmTS1leUXZXiuyMnGBivsh2EaC/EGBx5qyDsLQjhwgCrg/12UZyPI6Ysx/2Y83YBm7g81tQlkAUpudAtGFG2FlC/lCelaCuk30dujSIPFEsEI19HVbf2+AEUvnIYs4KcBvwdRAl12CHzkPnpQgokXuoW9LybUd7vq1rTbV1gLYdAN+pUvCxh3SwfjQvRDpl8yaRiODCrkjKk2oMK7tSVEjFYIMF7f1WDvOdw7yTtWQA9N5hTRWrKkL9RAwPBxAdBKV6Iq9cAaeaa37xnOZKL0TRdgDedazL9ZCBdXyWVGeZqLC6Olg/BgjqdoqFqO4KWANYKGJdV5TbZwdOKYOUK7FRFf1Wmt9OnVtQNVAPbBJP+XztXr+riEAKyqDh1zhcdaTrE/grSy79t0Bc1SAoEbSu9btAkmgdBDunYKvmahbZXsVkhauXmIg52NYVFuTZOojwZmz+DiWTTkSi1royuyKF458jkLSNRwRRJ7X2/V1ZcLFVWmaWlHyo/2QT588LQGYdo/wSphupayLruj+nQCog62Xx2ee5hZ0yV1JQsDlxw3wTgSb7svd66H4RwOagMFIdpEAQ0C9Q/qmnnnJwPCi4pJwS6K0fEULKk1H9RIRIZSTwWwougd46tuwAZ7GXjIcgCfdU1Vfkjj5f+Un6b6lYA0Gqa4hIo8haVI9ASGl/dfs1xlHnKjWLCCW9TjZwNZAJgRhTHaPGBKmU3J80Ip/F67P+dE/0DEDZlkV0q3bpiDRhFen+K5vVcL4DvH/9hg12++13oro6zfbff3///N/85jf+nmOPPRaC4JdOAIlo++5N37PR48baReT5PPLII/bCcy/YpR++CAXtBlv69HP2iWs/ZpWVlT7WqsFvfv87FDo77JOf/KRfm5pbRK5981vfsSMOP9SPLwLpgQcetPPPP89VbDrvMIbD9wntn/3cC7OYB+29bdREJA62htzjJ40cw5rFPjOvyC18W5Q3WFxmVShmqqpHugWdW7LRcNDDfM+m3ipL854ae+zRJU4WyjqwqKTYySSNh/b2PXv22KbNG91it5u5N2vWbDsTG7ZujSXn8dRjT/p80rhfc+21Vo6aWRZ1IpBErNXw/UHH+uLnv+Cfp+wjkS6yddMYaU64OpA5o/mgOan5pvmp7C7lH4WMpMcff9yepd6qjTKjTjzxeBs7dqwfR4q/YNeoveBLX/zykFJK6/WfPvmpyCKQMZkwYZyTT8EecxUNCiKQtF409no+nI8IHr/XxfaMgUAKCp/hBFJQBCln7LzzzhtqtvjJT35CBtN2u+aaa4as7fSZv/rVr6I8SR4h9+0d462GjPg7Rvi8HGVYSrXHWtG56nldbyDbZdMXvrcOn0MJgbTXb2XJAZMKJBVIKvC+KpAQSO+rbMmbkgokFUgqkFQgqUBSgaQCf10F5u5b7ZYonSI+6PTvd7VRyA8BwAUsD//AzoSgEBYvMKqKbtoiOlRfBgjvF8o+DJgJIGFQyfg/uuMspPAPcP/HOz8iDAQi5JGfk0WX/riCQZs7aZz11kKqtHZDUJBxBDDSkQJZIYVU6PblvQ4Ugklm0IHdDlgwKAKpEZAWQDwdgO10gKkZUyZBmvTZ9j07bHddrdvH5OYVWlNDK5249dYMcCcgQ/kTESgKOMZxvaMZQNPBeCeQZKMWgfL6u0gkAZapZCWIvsqBhCmAYFOANu5XlllSZLV0IpePm2DHnHKa1TV32ubte2zlm2ttF9e2ddcet6cTQNGh/CE+1xUYgEXZAIay0hMYlpOT52ChOvD1cJJLao444DwCakQaQKiIJ6FWWZz3J6//uE2D5NM5t0JkiDxa89Yq74xWx7hAmxbUUIq8GgCIVZ6TrkeZVFmouqSg6eVDOslzyC0o5DOzbPvO3Va7u8XGQCDp0UehpApbt7HOpk2qoF6ZNm3mQXb5mRdY5+tbbM3jz1guJM721hp7qokgcSzVesnbae9S1gNqMq63bwBSKFatiayU0irKIogIQoGYDlQ60EQeBR3xPp00LvwmHbx0xshSO6hsrGV0oEIje2dXJ2ObS/4GdlpQhtSU15FB5IAS4zUY27r1QWx9+OwT7eSFC6yIehdn5FgDdlnLUAbI/kZgm0BtgV/ZKMtE6En10EntRL708B4RDLOwKhy9z2RL4XWZkEeuOGIeZMqSy0kyUROo5JgjdU2t9ts777blb62O7JJEmjnoHVlL6VJFcAUSKRr0SD0TqY74cYsuFwy6hZt+L+JXIL5+VL9IMcd1s371GQ7yCnSPJrcVV5YzX1JtNCRRT3sDOVk1NnFsGVk1ELdNO6y8hBykwmwyVfisQTqzKqjlPwAAIABJREFUB0eQDwWAykGz6M7PTu3yHDBNdoXON3azlrCwqxpVyhihykGZIwujPqzx0ri2bD9PasaANQ3m2uqmfHujHhUegGoXmSZpkCpOUEASaXJn6OX6O2MuBFskXDr7UwHjWETeWG5rvxXUtduYpn4rI0tJa0BAoe8rXKd2JO/kl3oi7BUxyeSESvw6Vx5QdJmsuUUbc9J/lK/E2qxhTq9jDWyEqKrjWls4nebmVssRuYSirhfyLANwtrcXBRg5a5nMOZ1zL1aJhdRy5qQcSKRCmzEB4nagHsUfShFsC0/5ctR9vzcfIpDeQZ5pzKXKidVX+qygFB1SmYR6hfnFnyIAPBMozkUKaoNgk6bjCdQOCiaB2CJ80gHJVbcVL7xofeyn86bPsEpsI5XRJYWj9q1Bfh8lmvmoxGMTE8axYiYnT4qmDJSZrZ7po3na0trkSps+jiOyUPyGyNY09nztlTo3kba6z/w5AkkKpBMXLXYLO/mUSbnk1mvMN1ffoBJ5r0cgtvWaYP8mkH7NmjX26U9/2hVcsq8ToD1+/HhXeoiskW3dpZde6lkyykvRe0TcaWx03qq1aq61rb1mHPZ/c+Ye5MB1WPd6XZjbrsBVMYcqyF6szBpIbn8uboTw14s0jteFPlefqeNq/GRt1oyqzu3IZDPJvBSJrw4SkSHae/VZUrUqj24QAtCbKuL8OZF7frOkfmpCkQWhCKR87rH6LK3CDU4g3W4nnfJBVwepHrKxW/Lwo6isDrTXXnsNwuEjVgi58qUvf5VMnv3tpBNP8HNUxpXG8lnIo6VPPYvS5irbf+p0J2REWEhps2PnNpN1Y6YUyZyD7uVfv/HbdvD8g1yporpGtdN9DetNajykPtK+HDfHuDaR/VmP7lQ+lyaKXslz9d2EOSa1bCp7gMjmLq5XcygtW00eaXb0B45ycqqisvodeVVq/Fi3eg2Wfb93G1OpaUP2j7KnpH6UdXA293iNx7x58+2kE0725g7Z473MOrr3/vt8zK766NVu8aa9Xt8RpLCphYDSGvzG128csptTptQdd9xhW7du9VpobXrTA/M71EK1mzRpkp1/4QVemzysV5e9sszuvP0PQ1a+p5xyis09aI4roXQut2IlJ2JGXxJuuOGGWIUbZXD986c+jQIKxTjH0ry/5pqrvY797NeysPse6iU9tOeo9lI26X06P9+rOaaucSTfKaVA+nMEkl6jNaY8qEAKyUJSnyHSStel4z/88MP2xBNPDFlNBgXlcMVRZFccfW4gxkUg6XuH1qPqGjK/cmXJx6MLG8J3EEixMv/GbyYKpPfcOJNfJhVIKpBU4O9UgYRA+jsVOvmYpAJJBZIKJBVIKpBU4P/NCswE+JfipZcuewF6wus9k4Yf/4d1LEdSB7KAxDTUK51kA+QBGKQDlq/fiHWJFEEiL4YpRxyKiZUTb1vZOernYI6AIbcyAozSP+ZlSZTR30Uff59NH1lk+eBXqQA69MaTnYItiXXxPwFa0qTQ7SsrFAFZss1BotAGGKMAauURKJi6jYDpYxceZkceSvYBH1bfXEfodrvlA5r1cQ612MeJQFHDdm19o5MFIpFkwyNyJrIu4XqlnpDCSIC85yJJgYTyQqqfuItVQH1RnEEkgC0rlxwKhdQDeNajLJo8c7Zt2LbL1m7aRu0GrQ1VUQagkez0Qq6IauF1AsAQsJTCE5F1U9S1nyKFBNcsUMtBYKmkBAzGAIzyB7q4vhJUAB1tzbYIG5nzzzvLbd76sJBqaqjDRmm9vbrsNQduIuAk1dpaUdrIU0sDrRDvWImkMXK7I65lwsRJruBZ8fobVrOrFaCnwoGaDEC0FubC1h21ts+YCs43w6bPnGsXfPB02/TYy1bEYSuK823FptV2/xsvWYOs4OjWbgIYli0ctJgrbUR6+IPJJyIlKH70VMjlcIJSVkmewQGBhyIhU8oG5mV1fqHldXC82Gqvg8M142PYCbAs1ddAL+AhRJJqJQK0HyKjHZui9MFO+9ilZ5FZcwDqMSztmP95yp0iK+tNgM03lr9mnc1NntGl+SBCTa5zsqNLAwhNzSuw8lFjUfGgcwJ8mrDPJKysxvhrle8k0FUkmc94/l8XypU99c0QSH+0lWvW2iATSySJNEopMYHEP36idSceJVbEDLcsTPecl5g8FUGirA5/wr3XfM1F6qzIWEkEm9uHxS+hFNRElacmhIaktDdjFYeSpyTXRo8soZ7YDPZ3WDWWhLnZqHtopk+BtMlOq2KOF0XkEaxtDjZ1GrYBJ5B6rbWjicyRRnI6IKT6mnlTN9eL6gFiRVkgWRDAmlu9vL++P8eW12bbqzXdVgNo3QeAmYp6QOOezZrL4cet52SX5oQhyiXyqKSmU25IAaqTjI5ey93TZhWbW2wkOUX5rLUskRjURySq68ViUiQAhwEs1rzS/qNB0d7hBBL/7eteC1FgOQRnG4TwZs5hFfNqN6qpHtRXnYxhHUSq8lZSID97yOESvcUEAAjO96SfFDbD7ExA4bYaUtxqberYVDvsgFybsW+xFePd2NvVamfcQI328uNfPvXPfu7BHlRrx5U5qoUUPVLxiWMRnyhykfOUIk0km9Q3Ani132Rx3dojBMhKAak9QM872Bsr5oLCoJt6iOTpFTju2WyD9sbLywyGxBbMncucYQ91NYvIBn1+RCBF5/FOAknrwAFazkukusiG9s42vzeIyHWiQqQCizg6V/ZD9mvPjfPhjD7jvRRI51z4IbLdtPdofkSkshRNvtfqHN/jEYBtzaugzAqWVyIx3kR5td9++3kukkgjZftIWSMljAB7EUhScsguTGqQQNSFPBgdX88pb+fwI4/w+60rQrhnaW3odyKlBlwtG5GBfm8QoeT3ipgQc3VW35ByTMB+II30OleVcN36XFe1ip7V/ZYmgTT2ed9/RQ4LIOeekCowXQamHFdzQ40VkfpIe3LYupnX0UpwcsBt8fjxDJxf/87OOfsMajHNiSXNrR/+8IdOOJWVldhVl1/he94NX/+aq14uuujCIeJX++EzZAo98eQzthBCKJ9GE42b7MruvfdutwZUlpLOs7S4xPaZvA95SbfZtu07qfkEV3NNhrhyzRTj6+SR1oj+jL/c6D6eyr1Q+46+I6RmQahxjX0cM1PkmexFvWNDkzYi6WWxKPJeyqI+t3EssImT9rWjjz4W609UqNwLZc+rNXbDF7/kKs9wLxN51IZSaRzn56okjiF7vBFVI5308lshzSVPP7XUnnzySf+8K7CwGzFytK/TPmr1zW9+0zOQ0tm/Fp96GtZx8xmNiCzW3KypqfH5JwtB/X1oTGSlyphLDfbhSy/x12suaG4+9MDDPtc0x6ROmnPgrOi+x3hKNbYGdZM++6tf/WpEWHKNmstf/vKXh3KDZNF41VVX+TrWXBO5qhwj/T0ojaSKEtGleaDXhPk/evTIdxBIIqxkYReOFeb7v/7rv/pa0B6wdOlSz1+67LLLhpR0OlflkYU9K8z3QBz6903eOzwDzL9Pcm9R81TIZvJ8SZ/z3I+kXHYFdEQy+rGYE3rf179x417eyZPDJRVIKpBUIKnA+6lAQiC9n6ol70kqkFQgqUBSgaQCSQWSCvyVFRhfmeud3PqHsSxnpH4Q6K1OW38IgJa6BUhW4E8pFjKNbS1WhIJBQMzWTdtjZUT0j23/cXmE/N4AYnQcV7dIYSGSIrLVchxSIKzULnROy2LLsAjJBmCuJHR6xqhRlg6w0QGAmE2Wz+a63ZAPAGVpnC9gzyC5Lf4PeY4pgCwDYCm6BmX6AAry5z4TxtqiE461PDqFOwHKswTCQSzI5m3n9h0OrLS1E9oOGNSISqeBTJidEEmdgJIdEGo5uYVYTkXEmQBpJ40GCaBGpZMtkKkHNQHXJXJJn5ulDAqFiAtcQLrRgvqkDsuyLjpx2wFhOjlmt+orLEq0gUg0vdEphOjhwITqF6wDY5JqOAg+1DWrUeIgbjElOycBjjoaz40aUWb//D+ut6pywEde19YCSUa4+LbNW+3ll1+BLOtmHADDIAeU7zOAwmlwAIWOwEL+lBJJXd15EFKT958KcTJoS5Y+Y/WNnZ7FkAIR5GAW9di1Y49NGFXlndQTeO2Hzv+QlaXluWJE1/PAgw/a/Y885OPXAhHQDzDXjnWagJpuzQeAKFeFxB3vkaVSRBIK/Nb1yT4xyuqIOuod4NQ0ExAsYJAxS3FAR+QIoJjCyDmmCB+VWKByFmSFAOaok5gQc+zUPnXV+XS1T7T0nELmIGnsZGi17Kyx7oYmhSlYI/aHHagfttTssDbmWQsKmSyyL6omTiYfasA2oTZYt2mjk2KyGFqw4FBbcMTh2PTQkS3LLtaB1lI/YLmUVzsB9u5/6FF77XW6uVlXEdAr4EoKAl7HXNT60zUrh2nIfixWIaVD2AQCSbNIGLyD8arfsB/VTX93a7d4ckWAWLTWI1IXQB71EL5LkDK9ZPeUWEEOhACsU1V1KZ3p2U6WFrMOitIKIeFSIXAgU/lJyxCAGCtRALTbGtusvbuNznwpriAl+9t8PvaiFpL1WPoAawXWpZMBqRvMsPV9Zfb85kbyhFAtMAdFfEjJkwGYKrBb804EgmyDRJJ1dOBZp4FkrHMYx1zA3r7t2DFtarLy7lTy07KsEDC1mHlTCImcSl2d4NU8kh1gICeYYyK0Qg2lWnAViqzS2Ff6BrEDY561M1Xo78dmr9XqyI2qHwAohqjoJEesCSWjgGFdl1QSPg9RUKVmsP4B4X1Fc43pEG1ZKZDUXXU2utTskNmlNn2/MsiufrvsKxv+yh36r3/Z//rMp12FoXXk6jbNu5isd9Dcc8zeJu89D0rzygmlSAnqc0bZWgJ8+WipSLTXRoST5idAOCS22zrxZJfy3QogDR2MH7DaXTutA/I+hXvFobMORNUBCc1aFAEuJZ7OK2QgiUCKxiHYCqpyb//+T195tF++4xG/39dBbGHn5Iafv2wrURsxpsUVVXb6OeezP0s4pzGP88Hcsi2sifeut2qkea11G/KFpBRdsWKFq5BEgOxCxSirNQH4IjoEZstS64EHHrC7777bP0CfJyB9586d/ncdU2te66Awv8gOOOAAJ518bsWAd7ABU+ODyHSB/ToHqZn03gKsypwsYHx8L/BmkKgBITQj6HOkttHrZJcn67wubGBTlB80aZZt2Yx6auw4nxNbNm9w4khBeenqksBGNjsnIvP6UM6ERgZdi4iFTIhgzT+3hNUx2cu2oYT5jSzsFi+yfamFlDjah3/9WwiJjZvtmKMX2mHz5/ve/m//9hVes6+deeaZQ+esektRsuzlV70Out7y8kpXdN111122Zt0aiJ8sH/ep1Ou00xdbDfv10ueetTdR3HZ39tmMqfvaScce70SFyBhZ9ep8tc/6dxuRQuqcUX+L5ie/03Vo7ugzVTtXDsVZfem6x3smjuxjIyVLyKDS+z7+iU9AvOdaTlauK1D/eMed9hYWslpryqWac8h8O/KoD7iVmxMr1EqESF/ImhTZyzk8A4H06MOPuEr3mk9cZ+XM33Rq14Ea6qbvfIcMpAa3Vi0rLPY8o5LK0qhBIj5PzQmN78svv+yKHJGWkV1ik6vBRLrovDUnli171e65556IUOV9yqeaR06VaqHn7rzzTlu5fIXPTxFG4V6jY37xi1/0rVkPqedkJxdqowwkKcWiZqS3Cc5AXgZyU/N05OgR/t6g0hL5JDu+QPy4Wpu5/gnqO3LkSN+DlMskRdtZWP8FpaUILllE6piBJNJ7VZeg6gvNTsGqLjr7SIWq61VNdI56n9aJFMn6ncZdz2nsgk3lV796w3tvGslvkwokFUgqkFTg71KBhED6u5Q5+ZCkAkkFkgokFUgqkFTg/9UKVJQAKAkpUZdtTADJ5spVDTwErGQCLqVAfsgbXwiFiIDCqgpXkaxbFwGh4R/5gQhxWzJZvEE0CIrxzASBNJAHymwRZSIgJwXlgat9ZIMHIJsNKF3MP96nQFBlQ04M0uGfnUc+Tf0e8mhkn4PNjlQlAL06rqyrusjWkZKgP87l8NwmOnqrK8rt9EWnWDVdzjp2Bp+LqALCoRcypca7Z+tlZUcGUadyh3KyrAHbuVpUIjVNbWTUAOQA0KRBLAhszQJESwXoHyQbQeqMfD47gxpkK4MCMsFBSZQQ/epsB3StQ8nSDrHRLVAC8KQL8MzzplyIpUrJFigudDwBVUc9hltRhbkZngsEktsCimTxdnTVAgLEjzqAEinPLr7obDts3kw6xjk3iIJmAtNr9pBFtGkrwN4e20GXdl8n3eLUS134IuP6IHgEENIcDoFBEHd5iR2ORY9Isdt+f4c1tGJdBlGUSjZOHvOhsanB6vc02r5jsDjj72On7Eeg9YetLJusDjJw2iHzHiUH4pmHH+MUUf5AVHRAWPTzI3VDJ4CMy9fia45IIoFykR2TAzmAZjontySLkaqoTrr2OMCcY7tCQMqqqHnewUDhp4Px+xxgUp+2yBqRbOX59gkUSCOqSyytqJzj59gjf3jIHr/nAZtQWmFjuZ4CyMZMsnu2YfFWB4nRk8b4Kmsks8DniogjByIhuAROjYO0nDl7pquRKkZUWKusjzj/Xk5KpGRNQ6Pdj33TK8tWuBJOKjcnE2MiQiSlHg5kxZ38LoqJ1TRQZxFQ5gstVpSEterX904i6d37mgjH0EUtzK9HBUKhhrbGRlflWVmuMnp6rKSUPJu8HCsvLvXco+K0bMvhc3IggdLJPhp0aZPmMiQKc7+ljlowFzpTmqg/61E2jthA4SvJGSsrSZZ+vgytJQNVWkeWLUM91NCB4mtA+SGREk25UyLd0iF907HMVE5LOraDfq0CWzmAd4UDsmZ3ktH12nos7NKsHAVZKUBwGeu1lJpmsx6ymRtDGVsxWeAZKBK5xAStVFtSzaS6PSIjkVNmbayFXZAom7rabTvrt4Vrb0flpPXd3FLLftPpdlZ69PAaPwb7XBoWiPqzXySf9g3te2QipWHNmUkuUkXxoM2ZWWWzpk+0T37juXcPzX/67//62c8M2TGFfSQcdPjaCWtt+Af670UtiEBi35UiUUlXIon62XN1jU4soyITKaR9lxJbKqS5ZZGZxLh0Q8y+8uJzduTcg60dIn4KREQuY9na3BgTvxxLhGfY62LiRxaHPptjm9P3W4jIuJC1GK+NP0UgLT73fEY2IpBcCaU16GT+XyaQPPcNEll/BuVGyA8SUL9s2TIH6qWImDZtmiuRSskbU9bNueee68SSfq89zC3rpFRk/UnxIbVXGfcrPbfPpMkOXs+ZPdsBfv3OLS0hZLRGutlXRSroeT0EquuSBXQ3NtX7fU3HkSpVhLsrvait7DedDOF32ntlJSYViFRcasqoLJ/g63XfSftYe2uzrYecCapU0eB93PdEICmTrJ89VM0mQT3ay3/LEjBSlGp9DVguc2c1qpVfo7g884xFts+++3GvzOI6+u2xJ8jceflFu+KKK6y8sMiv76s3ftMOmDndyQsnIFjH2geVL/XEk0/ZeRec53usso50j7j33vutATL3wgsv9qaUfNZebkEuWYk0u6CHUj7ikscesdWvr7ZLsWsbUVXt56s5qHP3z9D9Jr4fKxMrqD7DfHCrNPaaiLzC6JLXa+8VyaD7nWpdXBSdf093ND4LFh5pHziKeybfQURQLX38CSfBdIzZB8+zRWecTuNE9Dt2DTpeIjJSymV9vjZJzd3nnnraFUhquLjsI1eibh3Hdwn2Kcbx+9//vu3attPzl7IYkBEjqu20sxY7CaNHUMjpv/W5sv2Tmieaa9megSQCyZVEXJMI0Lvvvtfnm57TfD3oIHLymO+6B//61792IlSPf/u3f4vutewJmj9f+tKX/O+6F0cE0ke9OUa36DUobUUg+d6t+Rt/v3HbxPherv/WZ44ZN/o9CSTNXdXp9NNPt0OxjfXMPOa+1p1UaLoOEUfKJNLzkYqcMY2Vevp7yHwKe2AgAvW7HsZL56R1FYgnEW1S0UXNSVI8RvcfvUafoev55jcTBdL73bOT9yUVSCqQVGBvViAhkPZmNZNjJRVIKpBUIKlAUoGkAkkF3lWB3AIRBxGgGpQK6hQXyKKHLKHUfJwJii1wUYBuMfZWE6dMtvU7ttsrq9Z42Lz/g1zIiuyfhB54+7ogSIWf93v3rtQDrhgR9ipgS2COW8EBe6NiSOE1stUSLDa+sMBKscvLQ+mTmpViOxp2A/oB3qCFEtgltYDATXViSz0QwD1QrqjzHlC8EP//U08+ycZUoY4BBPJMmo5WBzp1TgITVq56y2rq6xxsyCZ7A/gR0L/HaptaUJfsgTgBYAIYdoCHz8+FKEjBVkvh2lIfpSizSFZAamAG8EqBXOjkL60QJ80d3W6/16ecFeFCcdezcqYCIBFsnMKwDCeQAsgxfMjC+xzgijUC/ntAMCeQZAEHyJvOGC44bJ5detE5nmUjALALq7V67PqaGlsBlPZAIu2wxlqINDqS1SmtoHupDJRXkg4Km52bRaj5GDvk8MNRT5G78MObramFIGyuMzOrwGTFI8KiZscumzJ6rINNsw6bbxede6EVk0uzZeMmewt1zvLly23X5m02CKHQkZdqjag4QGuw2hNJF6m3Apg0GHsihc5uZTio49dVVgKh4myC4QC5W3TFk1fh7w62qpvbVSfMn2FWgCIvnYyQjc+kUXbJ4mNs/JiREEPZ9uYb6+yhPzxom1eth0AqtVyuZ1+sibJQkjQPdlsDpFcL8oU2Fod+WjmXdub0uH0n2MxZB1gF80yEShtzTPZ+4yaMt5KKSmwfUa4wT1rau6hfuz0Iobbs5eUA5nTCyyqSOeIKPFn4ucVXZB+owHQf59hyKVKHRMRFpEOKCKQAyUcE2dsE0rs3Owf5fFlG808EQA9gLovFMri26tJUqyqEuEnpghzMtBLW4L5juQas2QpRiUUEktQ2Uj7JMlJQvDrU+5xA2lWzxxq66j2cCoyS9SW7PZQVIMppHJOl4yRFR06pPbe711bu7sDKCfJV2SIaN65bVmjq0heBrf3Bxx8iqai4IOoel8IBkrOP+ViUnms1yzdYAYusgnVXwtypoI7lKBLyOUAewGSW0Oyg5ovztKJ1Ez0ov+eaZbNmNLcyc8usnqKup/5ryTGqRc3UymvSMrHsZP7W1O500LS7D0IZILuHHKSIKEf1JBUSaiX0Y9LNMUYixbUWKXRvC3tsKyRdDsrIkXbXs2vfPTz/6b9/7n9+1ud+UBKFAwawNxCH795Pwt81NrFB6BCBpOf6la2jOkIspafKIg7QmbGScjOvpAz1EWQMdW+AZF218jVbdMzxtgPQdXxlFUR+l9tqSkmm0f+vTCBpfQnoDooUrVGfM1KoslalnpAaoqSkBEuxg+13v/udKyVWrlxpM2dC5LOHrV692tfeKBS2+rMeGzIdU8B7DWSIjicCR4TUtdd8zC3ItBdOmDDB1qHIKIH0SWc8WtljwudrvPWayZMn0xBR6yC6ju1qI9lMSmEq0jwmn3UeIo0Kud+JaJASa4D1kpUq1V+hVVdXW3dHpxNfrrpl+LvYs3PIlUtnTcvaTSRqF/ujk/OsVTVFiBzqwKpNv9e9vLqo2N5csdx+Q+bb+Red6xZsagYYzZ933vUHu4998IqrLkP5OMrvr1+8AQUSln8ikKTuENkhouPV15bZgw8+7FlJRZA1IiJ0bbfe+mtrpGYf+chH/XtKtuxfGZOd1DQP61TlHb7xxkp78L4H7LKLLrYxo0f7/uj3BZHFst7l7yIc9RyJbcx19oFAcXI8b86IbUE1Nhrn8HBVK/d+kUgaAxFKyoCaz9ifcNKJkeKGcXke5e6jjz7qpOGHrrjM8kuLUVtm8T2GvY7z7SK30VVkqKgrq6uoncizdHv68ceccNQ+eOkVl9sozr/TlcIpniu0bdsOV2Nmst+pXlK9TqRx4ZBDDkFhFKnXtDdLvatzF7H5+9//3vdRzT+puDSnRRrJwk4KuaDakQpM9n/hmqWgk5pIDymOwj1EnysCSQ/t4ePHj7ePfexjXg99r9P8/dnPfjakWNI463lXF1Nb1S+onEaMGvmeBFIgdXReF1xwwdC5SYWkDCqdk2wk9XkRoRU1oww13Oi+yd/Dd6igQtK5RypUmjwYB42j1oXmnuZgtEYiSz63fIzXm18Lx/s61ovJI6lAUoGkAkkF/vEVSAikf/wYJGeQVCCpQFKBpAJJBZIK/DeuQBZAsRQ7YMJuLxd13gKxxgQSjebYQZkVAkJMHAuZgP2KOqWz8/Ps4aefsaeWv45dGP/4jsmj0MErxiQFdDZNSLCC7NXl7CEjgMqQOWrjldpgQEHVsizjtbLwyiHbJh0CYyQgx1iUQ0WojwYA8Hc11TqQIsIlDcBShMyAyAaBzfwvCxDF/3GvfCCFRiusns857qij7QBAqRwUDf2yIIMs6QQkUEbADuyDOnldJ2RTkYgCwIz0zBxs6BRwnWKvo66qbwf4BBwWWFDIa/I5TgdKngFUT3kQKAKuBDANAqCmkM2CngfiCGCcbuR+3ieIvZ/zFFivl7p9nbq3ecKB3rgdP4C8w6fanwN8hyzs1AXsBJoUXlGXtEKglVHRB+A3ftwIu/5jV9qkiaPdbk+EXiuqqLa2Dv7sdOCrrmYnteq0ndu2W2ODMhWUlaIMiwHvUJ92wHSbgDXQAGN0629utxVvrgH0hxyAIBHg4sARRNkkCKQ+gJa55J58+IxzbOfLb9j6t9ZYT2muvUCW0CC5VB0Aiw1pqJJEwPE+WSd1A272xbXQdShnKIBW6YCEIhBCl7/XQ53jwZotLl6wa5Jqwu2HVF91w6u2dEUH+5o01G38n2dT9KM4mz9rfzv/xCNtVGUJSpheu+/eR2zTW5ttoKPL0rjIEZqDAhEB7fpyUq0W4nFXSwcqGzrc6dSvvG9gAAAgAElEQVRvZb1kVZTZwUcssClTJzNHejxHS3k9ylNJA6gdv89EKygqYb5i34diqZk8nYcfe9Jeii2ZdO16CFTzTmmpwJi/AvVE0DlgGVRprBcRSE4S8R5Z0sUJS36MUIdgLxSe058B8JMCKfxdlkkikNwCkGsrQWA4slS2dd2sw1SUe8U2ffIUK8K6rQAUOYu5lo03ZCCQUjOoN6RCHyBlY32X7dizG5VWA4SvoVbUfBTZKvtHEdHqZIdo4Hqa0wtsycZG29QiEoJ1y2YjAlaqANVNGWBSJLnlE7UUAVhcXOQAbF5+jhPGAtgLUMG1bq6xHAikImotAqmMzyxn3eUBMudTqyJInUxqLzWQFt+gFISx3Zr2E9mziThNRV0TWVeZNfGziTFvYfyzALtrmadpEEMNrW22adcOV5W1d0Wg/QDWfOKJpIDUvpGiiydHxpVXIlY4oIh3kUgZ1CCN16ek9NgurDn39kMEUkSwBo3PsHGXgihWDQyfF8PPIdIcCVBnTmhuSbXFXHcCSVZ3mnVSIbHLSdmi9Vs2YhRWjpFd6fIVy/h1py0+/iR7AMurBbPneEaZLEP1enGfQRGmMwzk+X8VBdJwAiGQdEHZpd/JUk0ZR5s3b/Ysm9tvv92JIYHaeohYEjgt27rRkAF6bMcCU8/JWkzrXYRSAcROG3aqX/va12wVqg/de2ZMm+7kU3l5Kesom727GdIAuzr2Uk1AKcL0vm7qLyWMZ0G5bayIEpHK2lriTBcH7SNLz6HcJOZpFnNX+00G8zcoN3R/SWdspXjKgDySSqyT+0UDlq9t3Od6XYYW3wdYcxmQrNnYScoSdUJltT3/3HN2J1lFZ6NoGTN2ou/F+0zcx35yy0/tmVdesjPOOMOqysp9Ld3w9RvJMNrXFi9ebM/xvmeeecat2davX2tPPL7ULrnkIld0aa/Udd2DwmsrFnn/8zOfZV+CRGFvFeB/CwTCoUce7iSecnTuuedeu/Ccc20yxJzbNYoz1zoZpkzRPaWfe56nw0lt4vK1KO8oEPiyLVOmle5J+q7QxX6+ZMkSPyeRDGqg6Oa7y0LUMMcef1xkmcqxHn3gIXv+mWetuKzUrvvk9cZO4zle3Siabv35L6x+x27f7xcec6xnX+kerIzD5x5/3B577DH//MuvvsqqUZjp+Q6aU777vZusFjWxP/gy5MSIcqriZp7y8nK/fil1+hgLzVOdn/KINJ+qaHaQksebEnivSE6RRG6FiDWicrvmzJkzdO8U8TRcgRQaPkSmS5GkhwgkzfdAIGm/EIH0y1/+cih3y+9r7NGBiI1sSqkbP2PHR/Z3f87CLhC4ImX1Gbof6BFUUhq3x6nZQw89NKQgCkSS/tR1hntfIIECoRQ1qNB0wNhq/QZCSt+RgqWdzj3cW8O61/u/9rWv7O2tPDleUoGkAkkFkgq8jwokBNL7KFrylqQCSQWSCiQVSCqQVCCpwF9bgRxs24SVpAs5jW3ARCDRYB91FgO2SIFUUZDqap7p0/Z3QLumsdbe3LDZHn9lpfXgTSV1ENCLA8BuiyLyiIP0t2H7wn/DAflDtnXilCLXIuUrAIBJ1cMTGRzD1SYAyJX8OZVQ5fxcgBas1Pa01MjHi1wdAR4QOjEZJTueLggg9RLr4fZ1ClsHzBcwPnP6DJt/0BwrKSILCOBJHbNNEEA7d+627Tu3OZgjwGsk9jZFdF8L9OgUqUE51m7dZuvo8k3Flm4kdkzzD5qLAinDXoQ4Ww8omOHKEOWDKEsECxRACuXctAOGKIcnA+svKU9EIAWQTR39Cvz2vHZl5MTqiHeDu3+KPPL6xQqDIRIptn2SfYzIIwEbmQL8yKMpyM8ij+gsO/boI9wKMIuapnAuzc1SYfV6Lbp4XReB3m3N5P1g5bcbcLO2do+DmuPHj3UQSp3cUiA9suQJW/Lks9YGcDzgGVQRcJgD8FlBDkopKpCpY8balSefbivveBh7QlRfsyfZrx68x7oB23oBmJq55m4RPU72Af6IMOIY6qrW3OnicwRwpQOSqlNaPyGXwruWpTaCBYpARLrsvSM8skcUMefqIyatE3TqNKcmwXJK4KYTjoB8pRASxy881E5acKDbGq7fuMMeevAxAH6Af+ZrzeYtVsoxx6EkUb5OW2ovNnb1VgtI2gkl0g5o3s+5HXT80TblwGmAiMV0L7dHSirGpAVgrbm1BaVWjlUCeGXlFGD5yPOokB585FF78aVXPPsrstlj5cRzIVIWRRZRKSIElSWmeaYrd4VRBIJFr3qnAims+eFEUngudF0P/3s/te8BfBRZkALhiPgIWz+yO2CT8yjKuJGVtv/ESeQjpVkuoCZUzxCBRJGwshL5J/CvhzUFKVKP+qG7BStIdeYzLiIs+iBuGdMsOvuzyQUZ4Jq2daXYk5vI5OpH2dejbApZ6cXKsVhB5kpGod6eL6acrOiK8/NzqWW21zob0qa3Fjs5ck7yqFM+pSoVkcRnZDNHi9grysglKuDcc/jJECkV5xaJRIo61AG7ZU3G3zM0EbCcS8lLs0Z2hiL2n77MPEijBqtrHrDXN++wza2sbbJeBiGdelBpyCMxVSpFgZMiwlFqpWL5JuKFF6H+gJyTAkuWTspbksaR86zv2BaGYq/9KQu7QCC9W8k4XLE3nGDUh4e9RkC1YOg0J6S1etirpLrhWnQN3gAQE0giL0VcTJyyP4R5v+2B+Hhm6WN20KwZVpJXYD/6zr/btZddbsUimmVNyh7fTbPAf2UCabgKIWShSAmjmmsNS6EhdYbIoNnYz91www1uK6fn9XsB3gLuN2zYYGPGjPEcFZFJIiOkCNFDqh/VWUqI6z9+rSvtPPONEfF9UXaO3CuldNSfA5Ae/VLvMn81JCJ70jUHYyWwSAXl5LgSKVZ6ZovoZM462aD7rrKXXCnHrVg2rKzHdPlN8jtXQrJvau9Uq4b6THS/lXVnu/KWlHPHe9zaze3Q9J0BGgZyZD6qqyWPPGy/uP2PZEFNZAFEjRgLj1hoazdstIeeetI+fMmFqPJG+Bz8+a232a7aOpu83z6eOTPAXnv++efbBggkkUkTUbdov9d1zpt3kL2Kddkq1KKzZ01D2UnGYUGhEyY/IzcnkxpMZO9SY8QA13b1FVdaEb/3/ZV7jfL7uviOIBveARHIqluck+b3kPi/Ncu9OSQmWq677jqrrKj2MW9sbLRXX33V1Tt1WDYWsjfpO9MBXPfpEGOy1FVTzJNk3smGb/8Z0+3M885xwrkVdaOs0ZSPxM2VvLkCmzxjhi3G3k7nK3LrpWefd0Kkl3O86uqP2Aip1hjXNu7X3/vB9/nMBidjRF5pTEdUjXSbRM01tyckZ/Dkk0+2+WRMicDV+N96661ORMqa7ZJLPjS098gq77777nNll8bixBNPdCVTIG1EIIkI1d81r8NjOIGUxtxUBthHrvoI8zNSeYpA+tUvfunzQ3UNFpDDCSQRM3p+NE0o70Ug+R2PY2gdXX/99b7OwnGifS/Ffvvb3/qYaE77fZVrCeplnUOwswvvC7laUZMJ1oFqYuL4TnTFxwgKKf1O3yWC5V7YU7/+9a/vtT08OVBSgaQCSQWSCrz/CiQE0vuvXfLOpAJJBZIKJBVIKpBUIKnAX6yAbGcEbops8eCYGJQmViQKYudP5f1MhkA55gOH2+gRIyEgmtxCp5F/9N/x4BPWC1gzAHggMKYbwLSfrmiRRukoC3qw7ErDbk6fIUBSyiZlGUV8j3JUZP+kTBfZpylziPfx3lKemzZulFWVFlprGzk7bfUOTomISgc4lnoiAkIjJY8IFJFK6op3axnl5nCMyVibHH7oISiQyIPgetxuC/VCHVZuexrqsJprd3ug0dUjrCgXmyr58QOKdQE+bCRjYDfXOkldx6hIBOxkAuB0ouJ5Y9kr9twzzwGiA4JzJQrW1nvasIKTDZsUUiIMoi5+dd7HwH+sJonUR1LUvFMxoKoMB3+HA78BQAkh2U5WeBiOAGzVhNqJZOMc+/o6sLdJtXlzDrDLL7uYLu/iCGTk8zsgMfQegZRSe3QCZmUxhrsBn5Y++bTtxppQXdX5RfkOhE6eMtUtupaQQ3H7Xffy33Rfi2TTGEvtBFgoO6RSFFhHTt7fjp4AqPzsCqvAGq7i1EPsR/ffYateX2XpEE39Xt8BAD8UGIx3j+acLAy9IxtQD8A0Uu9kOVGgh65r0PM1CGpXhocC592KRuCoVGlv11HPqRPabZlEgAKuBsspThVAlgwThmL+3Dl28nELyWmpUJANNklv2orlq6yqfAR1y7JmgNwtryy30T3YTWHbuLul3rYTzt7M5+5qhRCBYJs+d54dfOKx7uumLm+BdOnK5AJ8Ul6Gxr6hudlKyyoIVS+AlEwBeO20hx7Bwo5j+9gKtJelj1RfXEYI9c7BA84VdVy/5k+qLO5iAklUil4bWS2JRHo71yjMF1eL6LeaZ7H6ZHgWhJ6XXVw/JK/IgnTA/WyOWFmaZSVYF5YVZNt+E8fa+BGVEDPYQ/FZmSkQAeQfpaYBtKVTVxFIvK8TkLm+sdvqBCqnYPfDawZSOTvWSyqE3ADqLnF3WRAvPcyzVXvIi6npstaUfJRpzAcWkDr3I3ugaMtyoiEGbV3h5+q0ONyc8/OOcvaVwWYIWuYzzpeQXOZKpCLlI0FqFbCnCDIuBkAvYj/IlxpNH8BxUqRGktJAe4lIaN6bX5QNQcw1YrO4p6vFikdWM4cn2POvvmkbN9Xb5sYuW99B7hJzVUS4sktEEqWJuNU+JktLgfesFQH0sth0Esk/U0RdBECm82dTS5Qdtzcf/+sznx6ygnw3SfTufSR87jvUSkwqWdMpE8bVfMo/0voLFnbUzPPrIJH6ejtdMTN73iHW2DFgL7z4kj3/wlJbhHXXNgiSe++43T5N2H0uY5HDmulAcZWFJWkY2+EKJDUP6Hbw//cMpLA3BzVfsMcK6gapXz7+8Y876SElkay9pFgRoK25fdZZZ/n1N7MnCMQXSS8SQQSSiKUAcHdBTHa0tdiF55Pbgw2gHl3s0ZGFl5oO5CjIPdPvl9r7tM6lXoxUFpHSIprf3lARK9KCBZjun9H8iEgkJ9il3GXPyuU+GXd3OHHia5L3y9pN61HEqe6P7VLucv/vkbUtxxMpmuXNCyl8N8DWkTlywsKj7e4/3Gk3/+I2MomwuGP8O1CiHnXkQoj1LHuSvKxTF59moysrnfCvbWyyBx9+yHZBquVBxnzwpJOtAiXNa6+9Yi8+95Lv21nc03q7B+zsM0+1Fa+9hlpkq2Ka/HtEGirRc84/DzvNBuzfnoTU7rRCbPcWLlzIfn8w6072rhERr3tMG/tWWz/khWqh3DVZVSoLUhyT9keRS167yMZO7/vsZz+LQqfYredUz29961uughIZ2Md9RPfTMxnngyFfukVCUNtH7rmfe8tymweR84HjjrEuSPcM7mGyp1v6xJOWR/1EAh3I708940zXl/Zz/JdeeNGt77RvX02uUBVkpOw99T1LGUi7d+92JdvUqdP82kqKSp2wEdFTSU23bN3kNnRSdIl4V43vueceVxtJKXTeeecNfYeSzazIF12jSL5LLrlkyMJO16n8JFng6b+/8pWvDH1HGU4gaQ8UgfTRqz/6DgLpFz/7uc8zkZHBIi+spUDA6r43fvzE9ySQhhO4V111lU1CGT1cVaTvdj/4wQ9sy5YtQ/Z1+n0ggvTZTsLGVnT6bP3O7QP5Uw0oOg+NZXQPj3LGhtvWhc/TtQSVnjKXkkdSgaQCSQWSCvzjK5AQSP/4MUjOIKlAUoGkAkkFkgokFfhvXIEccoGEQaUJ4Iyvs1+B2yJ6BMDzOymQFh5ykB1K1+/YUaNtT80u8k522RrAm2eXrbRegpzBch3oHxAhABjuZJRInpjjEKAtYsXzkhSqEFsaZehPV19EIE4PgHQWCE4hIMmUMaNswqgqa26qsaauRicrUnsiuzp1D0fAOCSClBrY7nRzsp1YS2Wg+iiQSgDwRzZ2HzzxBDrgAXQBfAXw6x//tTV1tm3XbssoLrQJWOqkQTqoa7m8uMTJkxTqIkArA/VRZl4O5wWArQBlQIpmOo83rF1jq95cC/A9YFu273awScBTBwRICsBbN+B5N58jRUL/MEsp2Vm94xETSAHk+3NAbyABgpIkkEgOxDi4BZhIDdWhLqXDACB5VuagVZQU2ZWXf4ixm+MkRwBDBJj0AMR1YXcktdWu7TtQEDwNWLcCAirKdmiAYJMVzhEfWGiHHLrA1qPK+e5NP6DznPHVNSqLgvqqczcHa7FCgODjp8y0sd0pVlUPwJyPQue6c+3l3evtN7+7nfd1uaWXjLLasYlTbko7QD9skDMGOl6X8rJENZKzlMo8cRDPMyv0EsaW5zJRBOlPUZJOTEpN4lTLu0qrqSUEHAJEtn5SHzFjsHrKtdNP+6AdNm82loTYuHW02fYtuwHkagEui00ArliN+jXrrR1SqYxz2dFUZ3XMzXqO2cZRps5kPRxzjKUUYGfEj3KjxPFkMhedSGCcBaRq6FMhaTU/ZWPXjAXeI0seg7Ba4fNTwKHGTKoDkXBSR+khcHk3mUKyb3P7MA7uXf7SiMTA8NsE0p/eoNxmRyRO3P2tOeMqpvjv6sIfJH9I9cukUKnMmdL8dKsqyrVxVeU2c+okK8vLsjw2CFcQ4WWZAcqamsqYoXxgaruFnVR2tZArzZBzfXmULk02dOSMqft7AAKFNZup+ck+gT7JXlq/0zZ1YAHYj/oH+zmwZicjo47x6Fp8nvOn24ZJDSFFhQQTIrXdJivbUpi/AxBIAxBIaZxPBueZwzpX9lEOx1FuUxbrNZftpYjPL4JAKpK9nZSO3iDP+2P1kbLYBgc7rZJMuD6ubxNk4QAZUEV09b/x1jrWB9dfmmNvNnRZI6SYZlIq19PFOUhJ5iS4723a3mLFjg++1kfUjR/qruvs76zd63eVkIEU1IxhzwifPaQ0iov8TpWjsriie4AIJOcllAdDwfuEDKMeSWF/UQYVOwfcGfOWNTVzzjxqmG+PPbEU0BjVVkEO95J+ewqV3XGHH2HV5RDvgLJ5APkiVX1swxYYyVCHrOz8ZvGfeERnD8nlcwjiVJ/FT5+aCxib4ooqW3zu+W4rOsj+oVc4KC3aTOq0d23N7z6VUK/h2SpB5RDInx/+8Idu/SWCSOSCMnv0O+23ypURaK37lRQdyiqSikWv0XHyyMDR70VEiIw69+xzbNSIKt+PctjzdN/SdWVAOMgyVmumH/ZECiNnkXgoS833H5GB3kwQNS4MJ5LFCkb7QKwc0ut9XKVCEvEe5ahlcJ/Va6Q46mZse3T/E4HER3V0QhwPI5DUeJHNMUppOmhEeTkASXLmyYvspZdesE07dlgB95FGbPk09TJpNGhua7d+lnVhSbG10syRz7W3c0yB97pHqskjPzfHVbI5EE+93Ce0d2eK6OG/Jk4Yx/NSIra5ErAFBRK7jnWjzhldOZJr4Y5Ak4PWXhr7RyOZhoFcy2QsUkVqsu819WIryr4nMj07BQs/zXNvTuC+wP2il3ERgSTlj8ikiy++2KZNm+H1ES/87LPPenaQ6qcGjfyiQrsStZC+Q4iM7aNmP/3+D7GKrbXDDl9gC7G2c9KPa1jLd4jbfv5L9tvIAu+I4461A+ceFCnC+O6kBpWHH37YiYorrrjCM/Z0L9Q13fT97/kcGcN3pKuvvsZVkH0072xEFf7iiy+6Ra+U1sdwj1r4gQUcH1tS1Oa/+tVtrnoTwaRrUdODxmQX34VuvvmHXnfd80V2jkfxFe4ZN910k7/v3QSSLN5kYefEE/USMSUVUSBVpb4LmUS+1jW39H0zrnF4nea/1Hp/SYGkWuh72PHHH29HHXXUkMWejlvDdzplQ2nO6KHPCM0jvufGSsFAWukeou85IsGinMXou6EIpZDNpOf1eq0f1SZ8P/P1it2dXn/jjTf+J3at5K1JBZIKJBVIKrC3KpAQSHurkslxkgokFUgqkFQgqUBSgaQCf6IC2VkATjGBFDUzC6ZBlAEg62CtVBX8nLjwA54n1FxfZxs2b7QVry+3jeQ3tHQDkrgtW6T48IcrQoTsA97EgdT6h7es3AbVHS3wX8onHRvLKHXb6uWykekDhMgCJCriiX1RAExAAdHUtJtMoVb/B346oJAAoG6AYZ1tuqzzZH0G7t4H+JORXWRFZZWuyKkHgC+FQFlw8HzPLspH0bJ9+1bPVxBwsS9A0LSD5iMfyiKg/C0/5yoybcrIXlIOgHJ+HEAAZBCIJACiRwojz6pJxUqmy1567XV74smlEGo1Dhx3QYIoy0XEm3eo6yyloBHorx8nkAQ2RWBn6GYfDuYOJ5HeTSwNJ5D03zqnyL5OABdB6NmAi8qQARQTaZaLldiik4+zxacuglCKiA3VXe/r6vb0KHtr9QZ78P4HyDhY5cSMq7oASAogRtoJRc9CabDo1NOseuQI+8GPfmp7sBnKgezoA9STVWAhdnB1TWR38N5xZMVMZQxmF1Radm6GjT1xnlXPnmo3//wW27m7xjpauyAtohwH2eJ1SRUF0O9kCsCQrMw0R6LsFQ3J20oaV5oxfTQmqq1ISdkeOiDloFykttE8HFLiMA/8fVLpyEqLa6ksLbJzzj7TJk0Y7Zk0BgnS3dZjmzdtsxyUZjqXPq57oI6cnoceR82CRReEQg2geS0fUz1lPzrJT7JCQLhUQE5VUfXU/BLtIbAzgE7pnqclJRpzgXFqae10AmnZKyvodu6MzlMEGMedOmWKjcHurhjFk2x0Xlu5wl557VW3bhSBJKIwEEjK8xGB9HYO0p/Z3mKlXpgrwwkkJ0S1dqVcA7wfBBBGhGOjsePbb+wImzt9P0DVXiPOKFIfQSBlZmqHgLTh764+g5SUDWEtmVptUo6VUI9Mxra/3RWDaZIyKqODtdmJ2qkeRdfTqzZbTX+uNXUyDzsYKwY6ZIK5ukJjGFtIOenCpQmcFJEkOjENcjcfoBmW1nrqAKXJ4HLljNSLsAc5zI9s3lfE2MAoWxqEZzbgajHWcpUA1eUQzPmyNlTJYMc7IUAHyXxqathj+4wuQk05YLu1tlAktvO+Ht5fv6PWMgrK7fG1ddbFHIKndqtLDsD4ZLjyT6B+AC2j9RipP4YIO65Ba1XKnY767Xv9fvSF//X/DVlcDiecwwe9m0AKz4c9SQSS1lE6c1XLaZB7gEwj+2N7zAFZkqI8gQviOgXI9tm+WNiVVE90S8byqjJrrK2xsewTe7ZtpRGAa2d+ZKo2EBBSYPme91+UQIoyhaIxDXt6sLQK4LRUR9XV1T6Hf4qVml47efJkt1YTWSTAWSoHKRx0HxLYrf3MlQ6xfWcZ96xtW7baqaecbFP3m8JARHlG/RA5egSCWus/nJOOq/+WktQJ6ZgkjEhnxo1jRArjiKz1+4CUQzGQr0aOVMgoKTSVzyPCJBOCVPdqkSiZ3FekEtTYieRvI3+pnWuQgjEdxaaUNlnMh1IIlDqsPmWdd86iU7Fue8p2QHRwE1FCj3WgEM7D2lVEVAu2mRkQY65W5rtBehoaSN3PNAeVldYQNY1I3aRz115fwB4rJdMYGlnUHCJQfzcElYilQfbnKnKGxlaN9nttUyOkEu/dCVHXgoIrqK3yMnOdgFYGYxNKunrUcbr3WD/qQK5Z2XV66Hp17dyhvF5djJvUTCeffIr/PSIz+l3xsmPHNuZ5GuthX8868nuQVE5Yw377a193Im82Vronn3Yq22HU9CJicOnjT1jNlu1uYbjg2KMsE6WQN0tw/i88+xwqpaeczJCqbZRys6SWhGz63ve/yxhERIlUUU6EkvemYV63br3b6okAkoJYZGI233+UmXXLLbc4YSny47TTThtSLOq71caNG91ucQr3Ib1XpJbuQ1LMfec73/E/dd6ysAv7y5/MQLrmuiiPiXm0Zu1q+8mPb3HLRU/wQ6Gm61MenuZhD2RpTk6eN6GoBn+JQNL16hxkwXfZZZcN3ee1HtesWWc/+clPYjXR22T0cKWg1onqqXmmP/UjEkxjmUejkOooAklrVE0cWpd6TutUz+nhJBg/yjTT8T73uc/t9b08OWBSgaQCSQWSCvzHK5AQSP/xmiXvSCqQVCCpQFKBpAJJBZIK/NUVyCQ4ZFASFPiYiNKIf9wnS92+gA+A4DMnT7FZ5AnV1dUAfr9kNXS39giTAghwqyNlIYgEAmwUGKRucikbHOAWeO9uToBZylhwv6cIpEwhm0dguAAXEUGSvyiDowrVx0QAyRHFBVjBtAJaOdKMEiJ6n2zQBpRbIpKBM+8lAFxh7lmFEECVo2wJwIzs+WTjNrKynMOi8MAWbP2a1RApka3N4ceeYOmFVbYJBdE28pDa29scQC0iL6myFBIpP89KCvJdLFWUXzQEmqQoLwHQbPX6jfbdH9wMKQAABfinRyCPgkWYgGU9VAsHHZUjQm3UNa5A7ABEDh+wQH68UyHwTmu7oEASGON5SE4mBI9+wEBXE9BVDWAzHjLg05/6H2Q3lPL5WH55V3Ya1oA99urKtXbfA0vomF/jgKIASCdn9H5Z4UGu6FECqHnIgsMIRX/RNmza7OPnr+V6uiGR0mS5BumCUZ5VMWtGoGzZf99JNm3eATZx5hRrp/433XyzW/x1AMhnYIMnFZJykQTyiWSRfZ0s7UQgiXrsExomMHOYMiAQIB4NxGfJri/qtI9AnaBi8DQX/ipgSMBPFvNUZGZvVwd2RgfaYdgFjcciMSdHFnIQRp39KN1arBVi0i2bBHwTyt752mpbh1qoAZBxN+B5+shyO+SEE61q3ETAvnxXTwXFhwBOnUcEMkfZNwLRet2mDwCWNdLW3m2PYwX4/AvLHDRTTobAvWzIkUs/fIlNGj/B6y3g7o67/mAPPPSgd8S7XZUD19FMeaeFXfTcnyIeA9jtalbEJqIAACAASURBVMAY+ApkkneXc85OIGndAx5nU7OxFYW28KCZNqG6lPwgdeYDukEeZaWjdsC+LpX5m8JadFKYMWqDvW3q6LEa1ml2BVZ9EEjdqeRy5EDeaZOAaEn9P+y9B5ifZZn9f0/vNTNJJplUQoCEFEKoIfRepSNlFQuo667tr+tadnXddVddXdsWK4IgqICACohI7xBaSCUhpE5mJtN7/3/O/bzP5EsW/K0Sluva6/16xRm+5S3387zP+51z7nPOKAoKyMWXsa9bubnJdqBAGhjmdUikMQimmN0TA+7VoR+PLdr4OYFGvUXACOQtpLa9O1sth9wxV1BIwSIlAOdSiq1gOdldfv0xptnMuXx+lrPQVEIq1haVWhXbkQ4ll+Ns7Omw0mpUTSOdVl03wdY1t9iGrZ02oQrrS9bGySUV2F3l2sNbdtmGjgEbUiaMh8o4y+4qJB8Xz9xCPcc6GC783aSDahXJzaFuMt328kMZSJmEdOZ8eL31JT4X1hnqxjXqa3hCIGlV8XVZr/IcOhpXahYyB5QVVViUa9Nn72vF5ZMh0Nsh9VDiMadLIQXaIe+HUYP0dbRBOmGNRr3GfPJmqowSzWuiRHqzCqQsai5SthTVqIBpEVZaY0cY737OsaJmoiuQspVbxD2ql7VIIHF/d2+wwuLafTMP1VuqI603shcTGC8Qfv78+eTxzPbnttF0IeJWwP7NN9/spJJUN1qndL/S8bRyj+3hnnLSCcfZQu65edxvelH1SOUT1rhwnOPNBEmThp4LhNbu153A5HmpYNX4ILJqSIpAauCq1aSpwUkaxkZrutQqUu1Icaa1RwC7jy2b7UZVKZKlh7EVgZSXW4QdWyEqoB4rB4yfQDNBV3+P9WDBd+YJJ9rzK1/0RpNs1jgtBToaNU94ZiL71L1D1ncioMaGwlpeyHb0vUHki4gGZxxYv5S1JwLzgP3nok4qsVbmmFQ2faiZqml2mMl9fl8UMCOsN9sbdkD+Dtq2FpoW2E8vjR1a57TtUtYhfadRZlExKsN1mzbyXtZi7km95BFpndGYtKFq0pUhAknzYxCySNv4+Mc/blMg+mWZJltGfffRMjPGPrKZ51JsqX5ao9WYseKJx73ZQqTHpVdcznpDvTg2qVX9JsV4uFZOPp/MwSG2I4u7ByCPlIFUiWWeFEFSDRVAgA9Bhknppv2IwD/mmGMgKI9ijJP5oZHkOIMyO2xa21y7drX9/Oc/t3nz5rlC6fTTT3eiSA0yo8wNkfQiVPQQYSLyRPPt8ccft1/96leJVXC2ffWrXx0nKKMCSeMmQkiWeh/64IedxNTltHrNWrvu2us5X5GNYyh8lXsna0DlQ+m7ozIJIQc59yk0DH34wx8eJ4BeeOEFu/HGG8P3FbdlDHmB+l3H9vnPf/41Fna/+93vTVlO0XpOJK2uh7gmRiVoaKLZnY0Yyd8avvPpfHT9xu8ZIhr9mmF+iCyLD92fRcLpfX+DdWj6SCuQViCtQFqBt78CKYH09o9BegRpBdIKpBVIK5BWIK3A/+EKFJSJ/HFuxoEGh/iCw0ogkAA4ivkjvJJu/FL+mG5HidEDgNEtTAdsJ4vO/dEEZRQwJGLEg6p5jKBSULByIJAAJ6UWkceTWweJ+eF52RoJIALMGhZ6KZUR/10L6DcbQKiKzucROosxynJCIxBIgCzqkOd9Y/xhXwio0t6PCiSnxCZNn2MbN2OR9epWJw1oqUbRRG5J+4DNm11jh2HDp1BpAScDY3m2akuLrXllizXtakYJw/HJrQnItBpwoBZ7uwpsX+qxjikCFBa4J/WD8h92AVzdfe/9EAFPA6Qp7yaoD2TT54ROkjEj/CYEzgdbKJ1rJjHkqSNJt3icZm9EIPk2pGxIti9AVtlRHvqtbShPx8kGnYNrBwDwB21a/WT7wPuutPnz9iNDQsBJtjW3NkOAbeb4X7CXUCC1tgCW+XEAE3sounKdlK0UbAVl77dk6UHeba1/Oufqsgq3PhSYqByJQkB7BYKXQgaVASZNBpw7bNFCO/v8s6wLIuqR556GELnHO82zUCGpg76XWjqBxFxQZ7uwtBG2JYswZUgJFNYjAu+aW95V7wRXyE4RSRCyLZI6C7nTPEkIE9UnWtgpg/7oZYfZ4UuXWN3kGggClCyMySDEjojALuU0QGTKbqugG5smCLZXnnvRmrs7rBVV1wgg0zGouarIBJP9mYO5TghSNxGLjtglijPfP8CjCFoFyPOzi/3cC8j1xBNPhe525qcArKnMsQ984ANWAhir462ZWGvXXnutPfI4OVsK/4BACuMeZsk4geQZWK8lj/ZcrjyDJ1Ef6LVMAslRPq+zrLwA8hiDusoSO+XIpRC41VY8BlEgMghbujwIpGxCyLJZLHyOaS4yHt2QMzvJtNre1mqlkyost5pzzUdpppwkLSqoFMaGAWfH8m39zk576dVd1tYH6TuKWon8nBEUXgLoApkaCDjN4HHFh+rojKHIGkhDwFmBegXMjeH2bhuG6APNtWKuTWkHhgB2hTcK5JM6zjUYgL9ZqB8KUS2VMSaVzOdi3jsR4rOkvMheBrTPhT3bf06dbd65xdY3dNvUmWRX0dUPXWXVBRUc85g9tKnRVkMudfn6A7Xi6yRzkDntlmBkHmVjV+jXpQPLu0liqTp8LKlJT8eOPYfpTf93JoH0ehvbc5157XsCgeQrNOMk8mWMcVYukcgW9+Ybpr6cbxHzIBdSEbzdauumWnlFPQC8WQlku67BIdaDQtaYnWTD9Ha0OoGk7DgpIzVjdj/2LoEU1IoiEpO1QKQJz6DNcQu72in1dt47L8NirQviANs4rgmBxRXkk3n22Jvjj3ztVQaSgO9du1CqAWCLiFi2bJnn7DWSq7YdtYyu9yPIyLntttt8HkuxpHuLCCQpGnagkl27eo0dd8xyWzD/QIj9LFc3Snmi9WacOJIll0jJpIEgKmwEmsc1KHOMo2pE6lwdXw95bG6vx/t1HDreSlQVJShCdD2WlpZjW7bNJk6exD5HbSvZeLIZU612cC4TqmsB3HvcHm7ShBqrKS+1KVjuddNIsPqllXbS0Ufbc2TrNLQ0e45gA9eN9lvD56QulW1kMU0aujal2tT1oxrmuwoWC1DWXN2LQtYdaxPXrbixs1FmqRFECiVtT7Z9+0PQZQ/0WhkEiPINO7C22wXgP8R3AOWbcQPzc+3t6LICmhvKlfXEWicbvDzWgA5qO8g128X9SPsuQL04nFieuYJUaxPzSKSBFDyyf6uBkNTy38+9UPZwgceTHlX6mzFbu2q13XrzLdayswFl6VQfitPPOtMOXLzIxzmf9Ur5bTmFWonM1r70nO1/4HwnckTKPU4G0j3k5SlL7qqrPmBT6qf5taRGCCmJmppRZnOO06ZNszPOPsvqp8/27yEi/nTdag3S0cjKb5B71/fIB+rhPPukeuN71USU2hdcfIFNnljnhy6ytVfXruxBk3unVEkiOmWXF3OMvvGNb4yrcTRPPve5z/ln5L6qLK9PferjqHhYayENlVGlY/XvKK6WRhlK/UTUROImrkv1ZCZ+7GMfcQWQtrdu3bpxRZGIWNU+WtGJ6BKRJ7VutLX78Y9/4hlQ2q7mc7we9Nk975Hx/DJ/Br/bYJsaFX06Vu0rWtvF89D2dTz6+WmI+/SRViCtQFqBtAJvfwVSAuntH4P0CNIKpBVIK5BWIK1AWoH/wxUog0ByfFndwcJ6+Sf7NRBCB8VLATIIO/AuYQHtnWR+qHM4r5L30LkvImdYVk7ydJJYRV2wopAELgtYF6Kr7twkkyE0OgtM1I4AFdxGS+AF7wcdysJSL5eDqeRDs2urUAkAINHtPooMQIeQo8B1/gmKdKLFySdIptxi64WJmL/4ULvtznu8szuPbZYD7PSSO3PE0gPsEsCSfWfvg2Mdnczse1dnv72wscnWbW2wlo52AGQ6cQFc+vtQUnCglXy2GiBj5uSJ3lVfUz3BigBJu7DFeuK5Z+y3d95NRzZB4rLT41gCcKf6BQIhKo4EzushcNYBC4BLqacEYIogiR2yes8bqQYyp+C4qkTd5YnCIRJIEdh3aN9ti0ashBqee/YZdvHF5zsY2drWBNCyzjZvJ/enqcuaWtoJfe9wMG6QkPN8jXliB5cN+ZbL50uohbrot23balu3bnX7lnPPPAdwPdvWYB1z7xOPAfID1kEklNI9XcLcKQRRmgP4+H7IKxELHRCPP/jeD62P8RiGNBD4OUAdBFBrHkmpoy51kUkDnNuQJmRipyQlhyusxCOIMEoIDFexOa+g2u4mUwSSRvszmaAFG6QhJwSXHXmYHXLQQqvn2IrofFaAvLrIpWob1H4hdvrpmC7A8qfh4RW2+fmXrA3QrZNj7WbOHw2BNGm//ayf/cZ6y6IoD5CSy2YcJA9kqULnpeXIBcQbs87ufvs9neWRQJIdUx+g3bS6Kfa+973PVVwCsNTJ/cMf/8ieff5FJx1ETOp5CdhcVRBVCFLdJL9713Ty++vOF7/2ggXX7gwtzcEwVwsBNPGGtJqSPHvHsYDeNZUQSN2QR1z/Ig2yE/URqqQYRj8iO0IAzh0tXbZ+y2YrqC61sqlVkEgcM3Z3yswZ5bocHs63LgiItTvabe3mRoBMWS2SW4bySx3pbqfnaoiginA0P1GV6Ve/1BO1mUhcKRMKIYGy+GxPazst8xAB1LJYRLSUbaxFEgUVYkukTDSfCyjccvlXwjVHb73lMz+LbQDLympr4vPVKPSmVJcBXLfYKzt32Ix9pkH4oaKBSOzvHrNGWPMNneSneSwKxK8ud8BeH2ZPZoFqwiYvj3/6qbEPBFJQP2htcRCfevf17Nzrd5X/iQIpc62JBxBAVOaAxpX/5Y7qqtZFRSYVxyqCV+u6CKRs2Zllk1VTAhCMOqu0YgKE3gQ4QtZOSHapX1ohDCazPuxgnehoImfO1ynNH/ajqmhd8ttAos50Gnj3dfPnFkYAv/Y/DKAvklz7kiJUGUhjrEmFEN6XvOtKVzjKdjFmIOXzupOsb1KBpOO++uqrPYNGdl+qtUjMo446ym3BNm7c6M8LeD755JPt+uuv91MVIRPyjYx8vXarR4nRDjmyfNkRbmE3yhzTe6IdrK8pCXGk8/NaJiqkaO8pUtvPSXXNWB/8uueWeffdd9sa1CGyahUppFyilatXeTPAIeRaSfEitZRs+C666CIIsBn2/R/8l9XW1tqhhx5qP+T597//aic4NtOsISXlX3Hus2fPtN/9/m7uJc12PlZvz0MgPf7sM3bSGafZDeTgSb00SJPBZX9xhdu1qTmhUKplKSz5F5U7OuY+lEwhw0nrd7DnG5TCjIaRPMawo6UVJQr3KjVvMNoFImdVK9ajLNYC3UPQN0MgModlA8iCUMZaMAzpohmuphDVVqREAbl4vYzBINeqf39hW8ra07goC8mtzTxHqMjrKlJBVnZSl5VDnA1w35SCs0gKMlR3j6LaeeKxR7jORWqxT9bVAvLktJBdfPmltt/c/dxS1a1s+f5w+y9usgIyA0/lPs2C5aTRQ488ag89+LB/J/vgVVdD9EDk6dw4959Q/52sUbKXFYmk3KIjjz7W5szdFyK3EgtarAhlQcg8eO7pZ+3ue+6yXpRaUm+qpkMQSvoeVo7C+6QTTra52LKq9rLh1VjqvFetWmWPPPKIk0cxO1HKNVm26aceshCUpd0gxLyI8/1Qqr//qiudTFLNNIfuuOMOJ4W6UHiLUNVar/o1NDT4+qjfe1GwTWXef+ITHwvfkXh+NfsX+RT35fe9RNGtz1x88cVOnhVzPamZRllMIkHjGieVklshcs0FhZQW7vCIym8nLDkXvU/nos/qORG6+qfPiOwSCeUNK8n+4+d0Pf3jl//pz12y0s+lFUgrkFYgrcBerEBKIO3FYqabSiuQViCtQFqBtAJpBdIK7FmBWgJOBD45cSQOyJUs4Q9lt5bB+qQU4GakJwBc8DTWqUbNCpp6qwENyRPopou2p50uT4QACuh2GY9QVREngJKOD7qAwCG+ICcRgSQCRRZmAgYAbEQggU56CHsZKNd0ArZrAVWyyM8YQc0gkDMX1ZBAZqBsPx51TwvYGUAO1QX7cNpZ59mNv/yl29oItFSuS31dpX3wve+zAxfMAzhhXxAdvQDP7X3DtrmFbmrA79auDggMgGxIhhFApBzAoCzUIZVIVvJ4vgbgo5yA8NLySj7bb7++625bR7drNrZvAlu881ekWQLa6Xzc4ottODDuRIdDU+MAhrqUnSBRp3yiQsokkF7vOX14/P1Jt7GeiwSS11xDoE5/6lvsoey9tgQl0If/6mo4lEHbuu1V7yzPoePdsP6TBdmOHQ22ZvU6a4ZI0mMYoErqI1nMqJNYtn77zp1jr258hayEVwFXCu1qajqnfgY2NevsP274KcPKPAFIK1EmhlRmWJpVoHg6G/DwlLNPgZvoswfv/r09+cgTZEkJ4c+xPmqNc5GDuSKR4Ccd3BUf6XAP73H1EZULVnUii5KQeFeyhborA8ffniiTRCAFRZgyvTgXAYj8nErG1WEHH2QLFxxgs+rrAC8ZEbd304b1DoBLjlOAVh7zev2dD9jLzzzn9nqdoGJt1Hfx8cfZAUcfZWMortwqiIMSACUAU0SVxng3aCsFkqzAIEuY1x2Qln+4/wEAxie803xI6gzGaAZA2JXvercrPASwCWT+/g9/YOvWvhxs8hICadjZXV1LIatsfLwTkHhPAinOyfE5kxBIUcXm5Bus1yD7VLaYyOIarMkuOGm51VcWWUU2mTc5g5wfihNs7Fwb5lk5sCcA7rJ1GqKjv6Gt215Yux7rOkDJKVjfTa+0vArIFP57BJB0CAu7jsEsW72txda/utP6kfCMkI80APAoQDuq39zq0pUjSQ0Tiz1v7492hdRaBJJUcfm6/ls7LAsbslLGspQ5yEEBaHJNsl14SssrYu7IVk6zjCeLOPZC2SAx96ZVYmOFuqOPUSspK4dsJucDkPXVxm0Q0qEmA2xkoGuU9QWAn+u9i4OUKkGqjKz8hBQmSyyLtcnJI6Q50InJdQSw6pZiAvQBq9m/FBUDg7v89b35+DxWSq9HEMV9/PG1heNLCKScEXJpdG1lU0OpkHT8UpcyhlmyXGShr67MszrGOR9lau9AgfVj75dNtk02Y9LZ3sa1wL2CubZjy6bQfMA6CBcdlJEJgaSbgq7tYLL25gkkKZBEHI0w9pFAkopExNYw4y0F0mnvOM/XlTHuAbID09rdgypFSgZdj2/mITD5qquuwipsrbWSuyPQXAD04sWL7WjUOFJutrS0+PWu/77uuut8vwKndc3r544dO2zWjJnk43TbiSccZ3NmzXayZABgPJL6UumFfK3As7pubDx/K9pdBsWH5lq4AUPWszYXQZSMsrbf+ivUT1w7yyEdpPK59bbbybib4kqpW275lWfuCHi/6aab7CSyD+fsN8duu/Vm1IbddsmFF6GO/KldcMFFdvttv+a9l9uzz6ywWrIDTz/9VPvq178KMdwDofRBSLMNds8D99uJp55iv/3dvU5M3X7zbbb44CU2Z97+oRmA4xQxo/xAqYGUDaS5Knu2uH5p3ddkmUA+2wCvy6Kwitq1ksdXjGVhUFDxHUTrDW/VvaRm0mTbgc1dMde1xllWmU46U+tcfddhGyKj9JqaJHr5vK79qOjSNkUeaQw1Zlp7VVONVSAQgr2Zaia7zCxq3UQTxtaG7cwlqaqwboSEymOQYtbVCPfTYu6lGvcpWNJVl5TbCGvuesg7ra2z9plFgwrnx7XTQdNCO99jemhYqa+fTp4hdprcB3QdbSdjTOuKHyPnITu7/IJi/34iFZCs4ro6e6xh53ZXmklNLKu4XsZP96ph5QFSN/0soga639RzD9L3QJ2byB2RP9FaNBInqsWcOXPGv+eoVlIpyf42L6/IZkyf6XNfRJE+q/PW/qS+q4KoF8FTXV3t83z83u0k+4hnbU6bNtUJsUjWqKnF7++8R3XXtjRe2o7IIymVIjmkbep3vV/v0Wt6v65DPe+Wrcl9Mn5Pi0SQ6qiHrkF9VvUQgaTPiljSIzYIZZJPev4rX/vqm1k20s+mFUgrkFYgrcBeqkBKIO2lQqabSSuQViCtQFqBtAJpBdIKvF4FJgMWC4RSnodnXQhuguPJB7gvlCoBJL8EUAGhEmAqf2Dzeg+vz15aa00A7f0FpdaMjdSuZnKAZBHvGFxieaRfHcBSdzc/hKOyM+c41NGudyaqEQfJpVTCEi9b9jmAXNOxkKuha1eZKyOgJuoKBqYAcCTrAjBpiOPrp8MX1NKa27qwZSmyj33y0/aLm35uzz/zjJVhSVWaN2bnn3OmnXrySa74ySH7JAvSq7WrD8stbFTyKrC6GcCarxOgZgDwKemUl30NJ1QA4DPQ3eZEg+zfciBH2slmuP+hh+mQpttVVnWy30pIoGjTIkAiWgZF25NwvgngLAJAKqWEOPrj9lKvVSZlEkjO+vGQJVDsoHelhsBFai9LNdEiynS69J0XWDlZEcMj6njvdfugAUg3KYdaWjvpOF5jr9BN3o4lkUi5AM6Qf47dTTnvnQ24tealVd6RLHLqfJQ483muE7Llezf+HOALgGcE+kR5WgBCssSSemzOvtPto3/9QSsFnOvYst1+c+ttgKlbPUeqB0Aqqt6GqInGtQ9SYkC5WiLkZGnmyoXXEkiaN7G+rlRJ6h/BJgFDMTfBg7uV08Q8Omj+frYcBdK+s2d4TUoh0dQdPiA7uWQsBSL1kZVUoFyfp1fas/c9SHYSOT+MdzdI5pRFB9oR552NCo9uakBOgdUCGGWTJzuleGw+MFLLUStMddyir7Or3+4hn+vRx5+CWHLJnn9Oyrh3XnwJdovBvklA3Xf+/bu2bStWZ8w7XZQiHwQC6hGtd2QNGf878/oONGV4xPkS51hUsPmlxzbz6Obuw7rJ7Q8BIieW5NsFJxxl08oLrSKHIPW8QCBljYlEVie/1Ikh+2wAcle2gy0dw/b8qpetrRuCCeKoEBVSfiV5I8pO8WOHqIRkWN/Yapu2NNpQJ6pC2MJBJq5IO7cP01iLWxZ9lNhZScUYwT7VVmRdBAl1vG6dJOAYAilP5CVrQ2HS1T8CkSRVm29bQLXmhJPY2C2ymHGYVsfcLoA4yaIGnWQp5ZXVWBfHuYM5gCsmoC1qB5HCWHX1sEa0Y23YwVyCT2IJy/dcmSxqkY0CJxvyKhcCST/10HELrxS4r8woscix9r29b20GUuZc2PP3PVWOYV4EAkmKRhFInlMDeSgCKcyx8HwRdSuBUKwoJeusrhzbyhKuf8j7/hwrqpwAoYT9GXOpt6vNaioqrXHbZmtHjZLNXJdG660kkATw61rUfvRTlm+uqIBM1jpTUllt7/3Qhx2gd1s+KTGkhkjIZs/gexMPAd+XX365Zx2JKIrrvlQ7p512mq+bAqOljBCpdM011ziYHu282iGydL/UnFbjwVXvuRKlV6kTEbqfjOeEqdkDEg5e2ps/RCDpMcLcDIpI2V0G1Zt3Lui60j2Yn7qH6rp44OFHPAdo8ZKl2HhW2S9vucWPa9nyo+w///N7dsUVV9iGl1/Bgm6FTZlcZxe/E9LoJz/GGnaLHX/cMfbYY4/ZZZe+i4yan9vnPvt5q0DJ1LCdtYr9f+u7/+b3ys9+8m/sWdRHd957r53BveLmW39lf3HFu62suCxY53FvF0AvhZrGIZvjKa0oHycQpJbReWt+Sr0mAqyjrcUWL1yEwrjFeiEnRFSIUFLtC1D6VHAuDY1cW1x4E1F1NmzbzrHQ6AIJLIvAYmrbDUmsWpZyL+yicUREtOa48pjyIZN1LLqnODnDvNH9IKqRooWa9iuCTRZnIxBf+oys44p0T5WyiHvOgFQr0iUyz3T8Go9B2fGhevVMJYihGlRxc6fPsm0baBQY6rOZM+tpUBmyzY07/R6YLRIEdZgUZ1IHeoaikz5F3FsDQeMqLFlE8nrM+VHzh3LzRtSkwPGJKMoV4S6Vkec59btqSLazIpqkPhrR9yNeiyRKzObSGEnxE9azQM7EbKFoF6epNjQ45rZ+mu8aM813/Wxq2eVzWvdIbVPklD4vEsizuCK5ozWIea95uHv9DPfCYM0bGjW0zahYjetpsDsNGVV6b2yQiDaomffIzMYcJzB5v39vQNmq33Vc+hdJs6hK0jaDojTck+I6+tWvff1NrBrpR9MKpBVIK5BWYG9VICWQ9lYl0+2kFUgrkFYgrUBagbQCaQVepwITlTHk8FKweZFAqIA/kosBL0oB8ivBUqr53JwqvP9LC2wb3aWdgKKHnj7PBlDkPA3AvWlXp+1oAFwF/wIjDwojEUT6XbZ02i5ApLCsAHfzEMjqipxgoQVKQqc7ACudslnYr5QB8EynS3cClmO5EBG4JwmJZQOyXyF3BVBE5EcfdlUuZhJUA/j+H9/9jq1b9ZJ999++YkcevMiWLV1k8/efTXg2diYKVyfTZOOOZoikKuvk3HrwZ9rVgT0ZALG6jR1D9PwAKoLNSxagDj3JKBPaguoDAGfL1u10Vm8KYcvse5j3OSeWABsRrNB/CyBx6zF1wgt04MXYXesKJWUr/A8USBGs2FNhoPBrPVRy/Qu13W1lJuWN7N2KUHaddsqJhLcvpDsZkAwCaRi1lYKvRcB1UoMNGzfbps3bAHiaPUdCqhwBUOrGLUKFVIrl0OqVL2uorAxrsCMOOchOOuowB+h/cvOttvrlzeRXFGOzI0UQABxkYN8IdoD8fM9lF9opgJOFECDPPv6k/frXv7aWNqk9CNV2gkWWh4BKHE43QGGf6qXcHweyA4EUso4CCSerOJ9mrpjTHNOJJ+qcBBSK4FGxAtyxPhIPc8ZJx9FRf4zVVpONIzUI5JEAsW4PJIf8UFaQKyQgTrFm7F29yR68/U6yM8j9whprsWpHJQAAIABJREFUiI7y/KmTbfmlF1peDdtgSubTva5xzge0k9VSkmHvQyG1wBAHKnOwfs69k7ye3/3hPgikp51A0ueH2P9hSw+xiy640NUTAtsEiH79375hu7Bnk2VbJJDcLtKHOBCRb0QguTwhmZPxktuTSPLr0TvRC62HYxAEqdVgEqDiWUcdYnNqy6wcEqEIEikPAgmdotdFWSUMTpjX2Nr1ckxtHaO2au1Wa2oFfFOXeBnKnfwRbJmwY+K6HCWfbJCcoO10wzft6sAekLkn4lXZUCJSE4WRxlqqMwfz2E7IHgkh6lJKuCKBY46kUqGC3qVCYx0Yg0wuQGVQyvvyBZpjDSVQV+PqILRszXRtMECuqkOZVAVpUlrIPGOutUJ+jRRN4rjLbRv2haMA2soPkQKzxOWZZH2N9Fob1lqNWBH2AMC6slCZI87gkiXD+lJIpkleLiSM1jeUk1K0DUJyDUNGiwSTTK23a+8TSF/43GfHrZnimGeuG5mWZv99PckgkIaLgk4S68JRxjew0bKvYw3QPM/qsSoIpOkza6wMkqitI8t2tjJHymutGpstqeiGWTeLqV9fd7utXLGC5Z95xrwRgaQ1KVytQYEkktVtCnffHeLh/0k/g5JJ2w/k+cYNG2yWsnEYj17mavWkOjvh9DOtVGojrdtc656VwuG4OsF9Lv/8h1QWl112mZNE+l3Xlbavup9wwgl+TYsskrJh6tSpKH1u8fyjCMIPMF+1ZvWj3hFB/553/0Ugo/ldRxZzmnRpB/JI6j4RpMlxs56JIM287rW+hFwx1rokR03g+31/QFmJglYEyEEHHezZTFu2vOok9T777GOnnnq63fizn9sBZBeJRDr33HPtVhRIUqIKXN+1q9UuuvBS++Uvb7av/svXHNAXYbBx0wZbQdad1D1HYYVXgJXcA088au9GrXrrbXdga7jNCaQzzzzT6mdPt0aUr0UitVR/5stE1DPt5AvqehVJIrtZPVSXTuz99D6RcU8+gYpVqiKuy5iBo1pLYdUHEbR9x07Pnnry0cchaard7k4WtDrfnaiSlAk078B5NE2stHrGQpl3GjNXMLEPrTclkGI6124aJKKCRWuJCA4RN1rzdQxSBTnBwlqh9asbG0Add77UcHxP0XzUXNAY6DuG1E5+voxrIWvd/H3m2isvvWRTK0psKd9ZOtnnQ89QQ9Yxp+yloNN7IZJ0roXUa1gqS+5Zao7Ik3LWv4Cg0klUdHpfVG/pZ1TP6LtKzJvTfV3noZ96jxpoiiCAZf+r2ushNVEkdDQmkUCJhKZ/h3GlG2sqzURBnRMUlyL0BrjvZrF+9jGnlamlOuv+0dzciApL3yy5x7LffG7OhahKdTzah+oVlV7x98wmG+0/WtJFgkfbiuSWk2SaHxxzJJTidRGVT/rv2ISi5/Q9ONYprgKZZJHO0wmvpPknNnr8y1e+9ucvGukn0wqkFUgrkFZgr1UgJZD2WinTDaUVSCuQViCtQFqBtAJpBf57BUQKCYRyABeAQyB4CX8gSwFU2T9mU3j6yCl1NgEAMHeEjtrCUWsBHCyYmm+zjzvKHgCoWdnQaus27bTGNqKQwJhHBJgrOANuw0Fbzx8I+5BqIXR/BwIpW+idQGmBtSAto+4tQ54JQMRMurOrAXoFig0A9A6BmoGZAOJixQICKHsqKYJ6AI4F2g4B0n7nm1+32dMm2a03/MROXLbUqorZDyqJHsD/suqJ1kG+x/ptzTYCSLyzow8CaRjiC2CYXAYRVAFsU8YMwBwEyxhqnTxAmr4uclZkdQZgtXHDJmve2eIgjmxnYn6GPic7GSeLOFcBING/Xx26DuAniqGoovAe8gwC6fXmaCQLMgGQCH7EjmPlqzihkhArOcqior7qfh6jG70A0HzZkYfaBReeC7ADuDLQ5eCOPj9ALbvIJdpCFtTmrTtRvewEgGt0wFLAmGcE8HkdsyyDBMCrq3tKbYW9+5KznOC79+Gn7cHHn7XsYkAiyAWB+uqCtyxINmp8zNJ59umP/jWgPYHl7a2ewbECa7iO9l7Glamizl6Bp4xpB2RAL2OteRIJJNnCebewFFUJ8SiwzsEq5WsFyJtHYmmX2DDqmSJATAGalRBgF517JsTXwdSF8eE5Afuagcr1Ur1kcaSO9AJdBxA+2x5dYY/+5h7r3NXuFkZ9Au9QHi275DzLn0jgPFZBAkljjUQeqds8jFUgNvW5Uea7lFUdECj3AN4+8lhQIHmNeOOJxx1v557zDs9v0XnKPujan15n2xsaxwkkEbyyjAsAmMY32DrGR6ayJFYjkgaZc2y8A1vkhwBY2T85uTmKGmAU0mjUTlxygB00e4pV5w9CIAFUQiQxux2EzpX6CF5hCKJ3BGKpD+C0o5N8ozUNWCAOWy/H1ok7YtsYWUQQx0OczzBE0XBBibVzDfVzrVUIbFXnPnWWXZOAWxFlyiHLQhGSBaA4rjATVO6kKCCfPkONlCEmYDAXVYG/xvOjdPx7xhFETjHHqKUkh9o7kcQc9PkjazXWJHXeF0Oq5o72ApaK5IK0GyRXZYgMp0nTUSe2oq4adkBVbMMoC9uIVGxSY6Eg6JP6CqJzgLw0WYIN6T0AuPl5WOJh65YPWZ2ruQJg2wvh1NOFQhNlzpgmGufa17X3M5D+/rOf+aNrSZwLce2I60mYPwK/dSlRy2FsQzWtclEgJQSSrEezhyDH1GAAgVRZajZjVo1VVk2AEISs2dpixROm2OTpM626vAxFSilWZF3eDPDkww/bIJZsGo+3kkAKeXKsg8wBXVd333WXnUTWUF5JGfM017Y1Ntttd/2OLJoSO/iww+3Ms8+xpUuXQiBi66b5/yYJpGdQvX70ox/1dVMqC+ULRTJ4yZIlZG1NcJJFgL1ee/DBB12tEa3uulDR6VEAkF6Crdi555zllpgiHUVkxOtba4or9Vyxp4UrrAVBjRruJ3q4akNCXwZ2hAtW152IAW3nfnLYtN9Fixa5auTee+9BkVPodmRHHL7M5s6daz/4wY/s8MMPtwceetCuvPJK+82dv/bnH3jgAbcsO++8C+xXWOG978qrPRfp1c2v2L33/d62Yo9axRyoRW2i8/7FrbfY+z5wFUQj84F9X//j68gPOsPOvfhCe/bppyAac20OCswXV66yGTNmWFNTk3WSlxPPV+unfte9SDVU/TpR/7j9YGcg5EQ6VbIWl1VW2Cs7tpJVWI4iGStJ7oM9NCpUofTR2tHZ3elrjJSTZSiQtIYdsngJ97ytkFmNrr4RidDHGE7EYk7j5Ra/iY2d9i+FmY5FiiYRHhpjJ13yyVrjXKQWcsUQ9Ze6VTaeUiqKzJNFntZxzREpT3VN1KHc69vZZPXU//jly6wV9ev9Tz5hAyxW3awtUtAVcN8UiaS1r0BqV1mv6n4v2oO1LZBEgWwbr5tUtQkZJsJF4628Js0lV24mr+s12eQVoCYUwan/1ncX/YvzRdvdnZsXVgy9ru34ufD9bYTGEW2ziO2IKMrD4k/zTrlXqrPmYR5rZwfNOiLwlTuoeeuWjFyvhZyXvh9Fkk7XpLatfUQiJ65hsTEnElrhO9LubL9MhVQm4RPXvEgixfuixljzReOvfWh8Mwm4+HskEiPpq/38w5fSDKTxLyHpL2kF0gqkFXgbK5ASSG9j8dNdpxVIK5BWIK1AWoG0Av/3K1BRQeesSB2RI/wRXZgzSlc+ViR9/ORv/mMmVtts1DtVAHNDvdi8DfVY7bRqax0BUJ9YZnn7H2BPbmmwJ9dvtQ0to9au3BHBWBBIWaiF5GAncN8BLlnRCfIQug24IgQkz8EvnqBtXWCzB9MD7JdzTDNq6XBXZgHAywAgSQ9gQj+skQiqYUAVWbYIUFcGQg/AUAVA8Mc//EE7dPE862wGRMJLrSgP4Fi2Vby/F3u19hHyTZpQ2+xot37spnpQ4vSJwfCgHdmPYUOl7l0RDADGI1iw9fZ0OgikkGwRGa++vMm2odQpIpPAgRHZtSXgo3IbvJsVkMitcMYBHZFTgUB6rYXKbouxPWdbBDlej0AaBxOTzCVVNirJ/P2J5ZvICam88kCv5s6ZSfD5u1APAayBXI1ACsquTu8dANDfsaPJNmzYggppOwBoE7WGIBNZI/UHYJdbMikLiA57AUs1FUV25TvPpvM4x9au3ww4+wfSURgTxt4776mFlGcYAdm8GVPtHz/3aatEtVYMiLSLDuQHCQj/3d33oVagJiLvAMz6II7asBTsxBdt2BVIAkmlPgrzSAofz+BxxZIqJuVZeC0qkPzZJAtBYykFVhZA/uRJNXb+2afZPjOmQR4RpC4bJY7TrZIA6GTxI5VLnr8f0g3A9ZUHnrDn73vYenbBjkJKdEJG9FcU28EXnG0l9ZPpUi92AqmQfwond4u0DAJJx+7ZGXx2kPNsh0D63R/ut4fJQIpkkObEgfPm2cEHLXHwTCDhpk2b7DFARM/94biUqSXQSp8J9jkhXD7Y7ASCJZNAillIkWDcU33k85JLMi8BoIccyAPklNkeHeFHHTDdjl6wr9XhXVmYzag6gRSASu17BLsiWT4N87wykDp78m3l6gZraOEY80qsFzCuFeXNsKyhuBakvhrmPLrYh4iYco0X4CgpO7wuQSIAMQRfEcRDFgA60Oe4TZDIyGzVkPmkfBRZP+UyJwXyCSp3AYbICXX7Mz8LqGcZx1jCvyJdB5JrCFzXdiCDlZ+UR3ZRDqR0Ub5AR6lsCq2pncySmn1sKLfEGiF8RrVGCajVNpjTw9g+jYzQIc8aOQrhJJC0lPPUzkchTUVj5pJ/5OBlovbQMEVlosDJHua2fna3b9/rN5e/+8zfjhNImWuMdhTVA69HVkfwNdqcZQ/rnHQRBQu74DkKcYsCqYhrt4yaMVRWPaHILb+am/rtle0tVlu/j02eOgNFR51Nrau11pYmFHW99iLESseuJqwAtamg7gxX697JQNLhOXnO/3mWnpodWDC+//3vuxUb/lyubmlAwXLLHb9lzma5naTIx4MWLba/+eSnbP/99w8K3Dfx+OEPf2jf+ta3nNDQGIsc0kPXsoiHQw45xF599dWw5vBv9erVkDc1rvIQAZGLjZjUHpo/IrHPP/c8X08cyNe9hp+u1NL1500fumMn+VEJwarxdVKah9Yyz4HT/cjt/bB+5R4qwP6RRx7x/15+1NH+nt9DIBUX5jqxtX1bgx16xOH205/e4GSNzuVYVJsvvPCcHXnkkfbcc8+hXtpo733P++3662+wqz/wIXsJBY1A/TVrV1lbZ7tbp86ur7cTTzrerr3hejv19NPsBQiiCzinG6+/0XN03v+Bq52M2ocsmyl1dfboo4+Sszd33OrP562vpcG2Usc7G0VZtAh8x1lneyNCvmxIIZO44TiB0yNbUb4TaJ0U+dDf2e0qI5FBQ7oP1E+F9Gwku4scHZpj1DSwA6u7qXX1TkQVYRvY2NhAllAdSuOXnRDWGpFH04Su9fjfQygQ3Sqxn1WMfes6cltSEUbeHCOinQxJyMB+SCEdjxRSylryBYvvXGW8pgykPMZ2OvfGQyD0dnV32DPUk9YLGl24j8oWVSpO9Uqo0YJtehOF8uH4XRazItMyvxNozQqWneF7h4icQPbQBJQ0V+h5HbvGTdeN5kYJRFtHa5vXXaSQSKegugn7zqFDwlVXrvBBUekKu6BMytYayOc09iLQohpIxxUJl0heqUbD3OM1n91CUPOW+2M8tiLuyVrftX+3OWTdGWC/rirWPjzHKVrK6ZrQMYRjjGRrVEllWs/FdTFTzeTzjONwdRjbjYq2QIwFyz9t0+1pmV/hGgsEoc7ty//8lTexaqQfTSuQViCtQFqBvVWBlEDaW5VMt5NWIK1AWoG0AmkF0gqkFXidCtSUK6NFwEc+Xc8FVkKHfSn2TfuCQc1DvHNIzSSbiB3TADYujY0tdMNmWe3kSsKuySPo77ahEsD9abPs8ZZuu3vdTtvM5/pphMWtCfBQHef488vODiB5jCdHswSwcCAiinjkjIY/2J1AImNFRIg88Wtyimwy3e36A70PhZH+mFeY+widz4MibAArBBYIqBhTt6tAYN5z+glH2oeveg8gSAP5EfyxP4LPPhZqIkNyCstta8sgyiOzVZvbrBMySgqBbGzzlEUkGzXv5gYoyIcQEEkiRZHsz0QeDSkbh+7ZjesISZcSx0Gc3ZlGDkQk4IIAp9hBG8mM+Fqwedltt7bnsGQSAfG1zOf2BIe9O1e19W0Gmy4RF3o4IONQI4RgZYl95IPvt9mzptGZLcJpxIPLuwDlhZ02N7ehJOmx515YZS/yLwfSLWY0CXwXoCMgRQSSSJM8QJv3vOsSq5s8Ecu7DoDCG6ynFwLEFVx0HStsHAuvbMC1ShQfn/irq23JwrlWDIhfAoivMb3r7j/YIw8/hgKqnZoXQSAZQG+n7eoTgUQHs5RqmieeXQMR5gBqyEUSEBrrPxYCfcZLKfAuWAthHSQyCLBt6uRaO/nEY2xSTZlNrK20Umz4SgAaRwCuZNenz2juiaQC3bI8gMdVv7nXNq141gapi4iuHpE4WGDNPesEK5k5jYB2FCfsQ9kwImO8yxxgSSSpAGmpIjTZ5SzUx3yTNeBv7vm9PfXsc6680X59PKXC0XkmoFQMCncQkM7y2Gkdu8DjHIrvjwTSngRB7ECPczMTOFN+l7LO1Nk+yniIXBmB9CmiO38aUpOzlx9i+08q5QrGnixPaju60scAsUU4A94JwNMYA9faDizs1u/otm2dqLRyyiBhyqyX7eo9Ohe3OWINGFYulmy1PIcLslVzV4AgSsh8bDKzITeHc5SLFUBwXyYAKocgjQYg34YBW4Wk+vhy7eVkC7iVjReLDuRaNqBuKfNjAq+VSE3lajLZHbGyKD+KaztPdkmQnsp0KoLVGOOcVIPmzn6bPPNAa+oZtqY+7AYHNM/4PCBiruwOh/t9YdMa1c8A93ItFEvlICWU9kPnfQTrs0UYCtTmnLW+xZB2jZtIwlUvPrnX70ef/9tPjRNIcT7E7vs4L+I6kjlPMslHZR9pDXEXKr+egi2XryV6TXOWGkh5KcLR5yzWWvo3fdZ+njtTVzeJcYE0xLZK1/7alc9bB7ZhLDaeRSZVpF+uno3FHOLi0ForgjCSQT5f36BCUV3nvBaPJObH1zwngXhBx/zTn15rF51/AcA51lrsaytqvjvuuRc1Ug45SFJcwIJxPpXk1nz5y1+2o44+FoUKlpue/Yb9Juu9yKCYtxKtsDSXNabxPTEf5l3vepc9+eSTnH+dTZ8+3YmhdevW+Xqp8T/ppJOcKBIgLuVKtLPT6/onAknrh/Y5c+ZsO+yQQ33exhwgrT/RPs33z3ko30b7l9WorgO/n7GRStaoHpS1UUnR2QFhDtESjjvXfvvb31pZaQUKoaVObP37d7/Nejliy5cvt+9+97s2f94C24UKT9Z1jzzykCs1Gxq2o2I93Mf9tjtutw+RJ3X9z26yYhReImd0fspGOuecc2wapNA3vv41O/bYY8lBetbe/Z4r7V+/9g0ngLZu2WIf/OAHbeas2WQatVsVuUe6LvK5R0SyYQvvCVlOAaiPihKdl8i49evX2+TaiW67p3PYioJokPW1AMVgNa9vIXtL1185pEwLx3bggQfaS6tedDJkycEH2zMrnmLO5rmi6mXGSGM+a+Y+1sA8nTx5ipPMj3Ff8jVG90EniEK2lKZ9cQmqGH6K2NCC1tbewkxk3XKiBltNkUmsW/lcF7IolQrHzwUCQpaWen1STa1105wyJJUS94Bcxlf30qoJ1TRxbGaO9vja6Jahcr4Uoa010e8z4T7vZnEch9//k0YC3ff0zStcs9HuNKj//PrX9eGqZ7GuyXb0vH9H43mWXmU/abvxXqvX8vie5IonyNdASCv7jdrwPieIZNmne56WWX538lIy9OTe5tdqbGwR+ekv6Rikftf7Q26kjllZjfpdRJ4sYp0UVSMR9yZ9E/B8J2V6yQo5UdjJ1jY2U+g3NdT4M0mTzfhamCwge5JJ8Z4Ta5a5/Ph7VRudg2ql7fqhj9lXvvqNN1ip0qfTCqQVSCuQVuB/swIpgfS/We10X2kF0gqkFfgjFTjxL7+Z1ietQFqBt7kC9/77R/f6EVSTZSHgrb+f3CP+6K/DsakGYH82f68fCKE0g9cmApDLMqoF25j+ATr7UWBUVtKhmkuIc3eP5U2ZbK8WldndW7bbY2291giGJ6s5dcYODQt0AQDxP8ClyAFUFQ6SxDZ4g7sAEgDHEYW1O1CSbVVk6VQCTA2hHPCAarc0A5ThdbcE8/D6YJmifI0yiIoCQIZTjjnU3n3ZxWT25Fh3F+HNkEfqEpZawtjm5uZBa+nLtQ3be6y5Cws3VAXZsBLKIhKg7ySS7MvovFZegis8OHcB1/2Ai83Y1zz/zAprIxheoiMBUg7yJ/80QLELXMBFzBuIA5dJBOjYd1vZ7QYmMgc5ghUR/Hi912JOjAMlCSAUvIsCBJyrXCkAxkKAmCupzfIjD7ESCCCBXb3UthMCqRfSsKdnwFqx+xF5tOK5lQ7SuDmcOogTCx8ds4DP0O2bZQsXzLUlBMLrvb8kB2kXVm85dC6rW7uvVzY2Aos5T8DhY45cassPXWiTJ1TY4v33dcBqdCzPnn/+eXvqiccABTc4GdGArV1DBxOokAwKWSHy0JEI4BRI5FFY/owPVQKKhbMNwLcIpwDwFkAAqE9foe4HzN3HTjnpWKyJyq0GDy5lOeW43V54nwAsQeMC48bUfYw90uo7f2/bnn3BhgF8hyAougcAxqtKbc5Zp1jp7GlumSSAV7k7ecqnUHYPQDBbcGBcOV363EAvRAs2Zx1cL/dgH7Vi5Urf1xCvZ4L7cT5EAil2RL8RgZRJFGSSA3GeCNgLKqXdSrfxOcVzUCOeezKoznaFdaCoKwakq0Ohc8LB8+yQOfUoeQA8xwhah6zRdRszvaSo0rkNjqHu6Bq29c29tqOLLI2sMignaKdBXVdY1DlRJKtHdEUioARgsq8RB2MFe7LfEgiYatQXqNpG8gDC3T6Sz/DZUbrkh7hWh7E2HIUEUph8ABsBXXlvyCyj/pxLPq8XsB5IRVnOZCFq3sqVpcL4+nXieWSolADfi7gecnNQOnF9q7t9DKXlhGlzbc22Fs6H8xilMz67wOuXp+OGjBYTKGCynzVoECDVwVInDTl+gHwnX6T6Y3+69uN4jq8RHJOee/bph/b6Wv53n/mb8bmkjb8RqfhGBLUA3YDnBoA5AqSv17WvbUQSU4C2bAcPWkLmDYqk9evX2px9sbKrqrCSYgjBni575tHHIPdQSWgdYr0P+SWAxsoyETnnpDP/EjWRz9c3qFAmgRQdHKMyZwgA2+dxQiBdcMEFkNWlfo/bxfX881tvRyUJqac8vGT8shgnERP/8f0f2MLFi5w4ihZZ0TorXn8iGvS6xlrrYDk2bfpv5edcffXVrjASyTNlyhS/TnQfiUoIXcvKQZLKpYN7qeZENTat2o7n/nBislWTNaJyiA5ZepgTSHrfALXTdjWnRPy0tDY7OaG5v9/cA2z9y2shLphz1FK2aXqvyKopU+qturKKjKMdrjZRnQuwWhMBo4waEV369+KLz3ujxPTp9fb00yuCCgpyVMqsLa9uctVgV2crxNBUB/T1+fkHLnQ7srshxBdzDxDp9PBDD9nll1/uxynFkn6qNiKmXnhhpRNlUmYp+ylHBATXgu4fK1et4h6N5oYJoLnh+VE0rrhNGrV2MpYCzSe3SPaeqnklNnW9WCNqLNoY2yKImyqaTnTeUvyIaBpkm8FWDcs5Xlfd61FGvfjii9hYFvE8mUls65DDDrV1G9bb1GlT/P2NDTt9LMdJQqlTZe3GcUQ7OBF8Is706MausZMmiDIIqw6s+jRvREQ1Ne5KGh10Pw7XTF5iczd18iRXQbW36j1cc0OiV7Q+8C1Jahvu23pIPRSu5aTJwN8TCBf/yb1OF44aQsRtoJPxz+m+5muRFOBac0Xii8DnuUA+8d3MGzL0fl14IdNNeW76juV2vk5g6SYrtZF+BjWnq2BZcfXZLL7f6Z7pX5UyVXx6r+7UCeEVCDC9P9gEj+ne62RMyGvSmunfE6UgReJYwPeIXbt2+veXUdbfAe5NQ9QiWCD7N4JwDPwL34H0/TIhyfTbGxBFcY2L98Txe6WHduoUQ33GH8l6GAm8uC5FgurL/5xmIO31m1m6wbQCaQXSCvwZFUgJpD+jaOlH0gqkFUgr8FZUICWQ3oqqpttMK/CnVeCtIJBk1yU7J6mQqkDjDyjNtxrYn6reEZuFT/10gJMJZIUU87e/gK1OcpEUQJ5bxHN08VcDxOYAkvWTF3Bvwxb7bVOrbeLv8Daw1twyhT8n3bCykPJWVcBeqQ7G/z5PfhFyIXxBuQAcRwVWUMXKN0IBJFBRmKAebBbgnUf4W1+trliLYFUzNmD1E8rt0vPOJNNgHuqSQkiRVkAJhSgH4IZEItuykzySsRJs7PrIxGgZ79qVkqkfsKoXwGkQ0E5WM1VVVd4NLos8WcWMAPZswY7owT/cZ90d2PTIqkq2OQKYpVJI7E8C0BCADIFRbksmEswVS8H2JD4fwRydyusBuxH81+uZ6pE9wWHvDHZQJrEySwgkdfiLxMlWwDq1OPHoI7EROtsmocBRl7UIpD6AxWYUVf10TDfs3OUE0rMvvAgwI/1HAHky7WgEeMq+S0RfFsCOAB51WKurvoCcm35sxGSZpAyEYb0PIKkMwuqU449CIbYcO7A+m1Nf58dVVFzp4Ok2OsnVqb72la32MpaIrzR2Yd8DmIo9mtcN8ihARoA7AqoAzSKBFOZBsLEJQDKgl8AlfooYygewE4F02NKD7JjlhwNglpHTgvpAXdXqZua9edl0iDOnpMhySzOIxULInlW//p3tfGk1JAZKNOptu6OnAAAgAElEQVQjAqmPz4pAKp8zg+uAeQpYW8UcydccSAD4XrYh0lIEkoA+ERjq1m5DFfDru++xR556yq0T9VwmgRQtp1TvzEBwt+6RSs4Dy4OFTgTwM0mkzBUlvi9+NrMTO3avO2CvrAkRAqoo41kASFfBhg6eXWunHrbQakuUMdTFuUlRhv2XcqP4TD/H2K8sMgDE5u4R29o2ADkLcTtWbF1D2P2hCOD03XZP15erb0QMaXxYNxzyVKYRtRpCQFSAQq4Ici4L8ncYNmMMO6gR1qJhyM0BgOpRtid1mIBGvy5kK8nCIBIqn7Er5flSiIJ8AdDY01UAdFeVYk2I0ggGj7mA2gTVWYFqGe0ZAZFzIMhFfFRNnm55lZPsNw+vsFeb2SdWfDnMQc2pHEg1ZamNimwTMSgcVVlnzPXQ8S+1G2QT81K1FQERCOJgPSiAVmOr92itWPH0/X/a4v8/ePcXPve343NiHCTmWOK68XokdNxsmCu71xiBo+NEUqKW1Ert11ZUP4hw93ML6/DsOft6JlIVxFER2XNSEXRDGFSTTbONbJ21rCnZvL9U2SisO7L7VO6IrmNXK0otmUEgjR/bHuf+RgokKUT+GIG0Y1eL3XTLbTbGNSsQWraZuu3kuiVkli09/Aj7yte+6uSF1vJ4jWWSSToUjZ83Lmh9SciN66+/3q677jpXwmg9OOGEE7xOWhNFWui9MeuopaUFu9AdwSqV56XqjASjPqu5dPzxx1tN7SRXDU2aNMk2v7rVbd9EjpSXV0JEdVoz5ISIgeOOPcGeRlHTA4khJZJIK9WzfspUMo02+X1M+9b9W4SXzkfqqJLiMt+/1l+RQiOQAIWMh0iVHTRKyM5ORnmyLRVRXyiVpStysiDCyTNizJX19bObfuFr3Afee5WTYXV1kz3HSOoe7UtWfaqT9qOaFPIZ1SSfeaAan37qafaHP/zeaibWQBgEMiWsacE2Nd4DtYYeffRRbqHXAukSrcVUn46ONuZUH/ucY2vXrvWmFCedeEydOs12YsmqjKBp06Z7TtnWrdutZkIt+2u1ivIq5sOQbd35ilXVlHuN85RfxBj7Nc0xa50S0eQWp4y/jm8hZNbLL7/sxytisAOl9H777ee11Rjq3FuwPtVYaAz0iORkY3MTimCUV3xWWXwaF912pO7pQ3mkz4pod/WmcoSk0k7yrUTs+D1RFJB/nwgZWHq/eI9c/2/RSPxLGiz0dSBb17iUSrp3+LUcmkxcACt1lP5DKiSR/nwHivvx+wfPF0htlRyDNyZAUGl9Y8X17WguhpaVMH7xO4kyAT0PyrfJa8l3FN37fC1x3+LQSKTtimQu4/tXBf/aWmjU8aahfrdDlUpIQlLdV/TdMpJIfu9KFJN7LBcZ3zVf+0r4zO6HlHWZ37GkMM8kz8d/z/iMzvNL//zVPXeZ/ndagbQCaQXSCrwNFUgJpLeh6Oku0wqkFUgr8HoVSAmkdF6kFXj7K/BWEEgFAmv1hz04YA1/qC+qLrP9lG9DaPxESIBqAOVihckDDjhwNkYHNjZR3QNYeoF4TCKzJLc43wqnTLQXOtvsjp2NthYgpFGWXepYBSgOciMhrigGCFqmmZU/zIP/vSxa3CJJBJPzFRBaIAYVudgiKWzarWPYN6iBZ8CItEisUzQihVjWDACcTUa5cOKypXb+mSeiLgDckLSJzw4CHAukEMExQGfttqZOslgqbGfXqL2ytSEAgWxTMSl9AJqyc2sH9BTIXQx5VF1d4+BPPsSWCK2tdCXfc9fdnrkkT3yBPxFUDV3BQY0UFDqBfImB1N61mwCwOnYBEqET/7XkUOZMG+96Tbpg42txOxHkfSMCSVkZsn8TAKih2GdanV104bk2i58CenMgCWXb10jAfFdnr726ZQfqo+ds3dqNbhEzwrgIeJPdXCTABJYJ5MplgyVFQWnhxIbAJEA+fUZqG68H+x3GsqcUsurKyy+yd0LwDfa0AeKPkqPCXOoPKi0Bk+pO37h1p61cv8luuO1uaxdKj42db5fx1JiGPK2Q/eE14NyceEuAMgFdgXAKoJQIpCJA0WLO89jlR5B5cgDWQRWAd6V8NtiLjTG3spiXg8zrfoWOszmgTSvB5urJn99qzWvXWxa5RCKQepjbPeVFNvO046xi39luqyilWm1pmVsajlInKY8GEzJL9k6y2VE+xBD7aWrtsNvvvNuegCxzIzDqlAnwR7LnjQikSBrpZySTdJ6vRyJFAikSk3sSTkIORdKMCkznuhNp4PZI2MvlMy71lWYnLt3fFsycjJoHOyYRSIxBX1+377sXgkwEUi//WiGc23uozShE4kiBdaA+au8fgUQi6B6lkgfAg9cNyf5I4GZCiOla74esG2Q+ZJewjqBuzAHgH9U4skYMQrgNAn4Poj7SRfoapR+DPqhrSpZigNylkN215JeUShXIGOSz0OiYKxBqlLEmFKGgmgCZUaIsE44jhzUGGYIVASBPxXKrYuJUGyyotB//8te2ZkurDeeVcixlTqzlSD0pqzvWvD7OezDp0M+TnR5jLfLFCYEke0TAc7i2o1InzDUBw/r53IoH9/oNRQRSHPM/RiDFNSOuO3FeRFlo7KyPBxhh1pirFcdAnfpxDvo1l1dki5ccRE7O4a5eyWL9fv65FZC12MBBpDxHplc/ShGto6IPh1C8+PqmLBcRBcmOdjcXhCPYU4n0RgRStLB7IwVStogLVJG/ue9e2wmZ1MP1XeIZNMqkUWNCln3vB9+3ww8/fHzdVq00Zroedf/TT9ntaQ3UTxECImc+9alPOXkk8kDPLVmyxIkk1Udrp0giJxQgj6RsEYEiFY62I9JF7xWArnmjpoUr3/1eaxPJgspIaiZlDmneiCxpwQaztnaCZ8i46oXcGhFK4gN0TJp3IkEmovQRaaPj1holUkc/tS+pgvReJ4NEcDEGI9jfaezrpk6xNtYpHbsy/jwrjff1QRpVV1eOj3ku47h2/cvYrW2FtCqzY8hTkmqkF7tb7VPnq33onKUG0vquWs2evU9CDOV6zXR/1XaVFTV//jxXB+m5HMganXOvlIfMj5rqCT5fXnllg51yyikc2yA5eg/aggUL/LmerjZbtPBA305xEesAdVQ2k4gS1WjeAQf6vamifAKq1xdtAvf2LVu22QfIcMrne9C3/+PfbMnSxZ7jpHFUrfTw+7aEjknjh9YujYPGSgShjlXvF0E3iTHVc67Qmj/fj0VjLFvDqFYSWaSalJUHok80SGlpOermRif/PPOH+mlddGWeyB9XkUa1argCdL2Ea1lrN+tZYqcrSicqk/QzfA9RQ4fysOI2pFbydoygNFL+XdJ8oRrJLlG5bs5IJUqifJowYr6fE8esgSLM8/hu5eu5K6BCBqBf14klnqfD+XofCJlwfOG7gtfXv9sp60vbJMdO9WD9qK2qtA4IpCyaAUYg7/NQ2Ok8e7gP9LHe6+1D7oeqfaGmGu8qeu3Suud6El/dk0ByEi6S5SIwk/tqXC8jWT5u65ts6B//JVUg7fWbWbrBtAJpBdIK/BkVSAmkP6No6UfSCqQVSCvwVlQgJZDeiqqm20wr8KdV4K0gkHIr822kGxCDP8TLASD2qyq2ZYAgi4ZyrAYgI3cAMqW/J7F9oju5sNK7jWUd09bbaTsAmgtKs23i1AnWRbf/YyhZHqN7fwuAarvUGGwz20kVQAXlFrHdJDoD8gigIrEbkkWdAEp1kIuYqQBAGEG9IjBQQKTyAQTSjnr2gwCLAD4IOBDgfeKyJXbuGcfatImVdJQPoIrZnZ2k7eYDdvWzja0QSFmcQzfWaVu2NwFqdXvmkcBDBWArG6OZXAaBi1kcdxkgkoLOBTRWV1QSGN9o9/3u9w76SbMhckYe/+NEzjjRE/J4oqIkAv4RrA0kk0C7RDmUqEoyZ0QkBeJzmcBvJKciCOL6kUSB5CCIckYSskrWYbkaBymBIHwuOv8cmzt7JkBiPh3XEwjOJvQdi7UGQMVtEDiPPfGUbaLjfQjEXxaCAvEE8EQ7NAGkAixlxaPu6JgB4qoqapxPB38O1l/6b+1XBFI2gP15Z51oH3zP5QDIEBWA8ardCOoVP26Aec8YwbZICqQPfOJz2KBBXGHr46HZLjgJlmFOIMXzE4EkhDmDsIsd664QUMc44Gg13d6nnnSCHXjAPq6+KmOuioZyezURqMMCsbUdUrvotC8BnSsic+f+H//U2tZv9AwsvbcXoqkLEmL6icutdM50yNNiByorUbF4K7eUFNQlHwVcjrrXY/7OAEodAN9m8p2kQHoSkm5PAimCfU6Usi+Bi6p9VK1pHkQVUWYWUpwfcU7ovzPnY5xHUVER3+9WfYkVZJYs3qiHAs0ZRPegrOTX2RNy7Tis7PadiB1ZNio6rq3hQdRAzKluKfYA8boJrvLsKyzfRrGJ7MfSroPm/w7axBtRDrX2iUQiG4k6IyJywE8ZWRo0SuWE2xBjO6YcJuanM51CM0UgoT6S8k/qI83xSDz5+Ql6FfkHMKk1oAh11BRyRSYBro+qkx9VwgRy0CYW51pNIZ8d7HBlUimkcxaKs3wsrUYB7WsnT7V5CxfbKMqE/uxS+68bbrHVW3dxTKhjIEVEdKNHcUBU6rR+J5BCjYvcIpGSJUSwVGxRZaHn4jUT1YkxO+f5Z98aAilzjCNxGOdDVCDtuVbFNUnXlAdUJY+o5gud/T6pxtc0X78SMNrhbGVpMb5zsTw75bRTXVExAEHUCgD8CiTDzKn1tmHNatu8cQNWhD1WzDUm9aZIKLe50rW/O8LM9/NGRFKGuZS/LxJP/y8CqaSq2i545+VuYffXH/+E3f/gQ76uK1fN1SVYup17/nn2sY99zIkPPaLSKK7VUX0Ua6TjfvTRR+3aa691NYpqqW3JFk7ET7xmpazRayIR9D6RSsoD0n1EBI5UT6qfiA/V7v3vv8qf13OFWCv2cB3omDR/+rg3ae0dpXZlWrv5bymPRAyJyNC9NuY26Xi1PldWlbv1m85j6tQ6J5DCnBV5QU5Q2y7P9Rngmi6ChNXnRD65LSOTWvfifNZRKUOcUIMskW1cCcSH7g3t2LYVcz3pkc/YugVbQl5MqKEBg8+IlNLck13g9u3b2U+Jv2///eZZbU21PYUqc5B1R+SCbO70CBaw5p/RtSQypp/5o9/nzZvnGVOywtTruaiWlSukWsriT/XayHzTPmUVqHMWkSXCRxlLInWUIaX3HXH4MrvxhptsxowZtmHDBt9vZXVQDcmOVY0Yun40hrWTJjq59PyLL/h5hUtjzCZyL21iHyJjglVdniujtD/PU6SGep/WEI2tnhNZJCWR3ysZWz3X1tnhDSiuClKOkJQ3iYVs3FfmBRLWQlmVBgvK4D0p/ZHyHCP9qvs4378yMhul0w1jJCtBfY0JtsAx324U+9hwDYa1T+raXEgk/8rjCthAIOVDIPk9yr+DBLWlr3NB4BTuz/qZ1E8KJBHr+qwrw6VQ1flx71cjUYHu2xx3HXOgm2ypvBzWblkUSznId8YOCMUOKerUlCG7PSmhuG8NQYDGR6aSaE8ru/E3ZfzixJaaSZI1Ti9FwjyulzGHK66Xsj3Wa6kC6fUqmj6XViCtQFqB//0KpATS/37N0z2mFUgrkFbgdSuQEkjpxEgr8PZX4K0gkLKK+GMeHKkgp4iMij6rAdBdNn2yLaVbeyYgTQ0gcy55Ar3kWIygKCjILXaQgz/drYMO4A0t/darzucygo/53Db+oH94W6M9B7HULPWJ8ARezwcUzhZwDHFjWJY4CEH+yGAWuRhSFSEwcDUC4HUuyEMNHvh9/d0QTAHkKgC4FyQyCnnk1kMAloIslNtw+MEL7JxTjrJFc6ehJAHIwlovdAuPOvAmSxaBOd0A2dub2xC1YB1TUAqYTx4FmT9COoYAwWQp1guw19LRaa38G5QqCnBFVj6lKExq6YDuA7x6nDyPTkgmB7RFaCQAa+z+D+B+YhWTgEABIA1AkNu0JOROBHUzlSVxpmUCwHsCI5EUiJk/f4xAcoBW4BJkTwlWReefe6YtXjgfW75BKyB7RmCYbH0am1roUt9ljz/xjK17+RXyrrAbU9dwYtEVbfj0s6srZHgILFSXuogjAXdSbin7aNxmR/sF2JEC6YSjD7ePfeh9Th7lYjkoEDVHoBEPGdIJoOkH7Wlo7bL3feTTEBH8N/NJwHAkkBxNdF+eaG0nTZKeC8B9/BfrVYwFlLJ0ZqC4OuPUk23efrOtlgymbFnhyDoNVZHIU6msPFeHcyrmXy7d3zktrXb/Nddb56bNnsXTj5qmD1CtA3uuqccdZSX7TLNSgEmdd4k67plHhbIpww4th27pLOZ8Xz/qLCc5III4105q86vf3Gn3PfKIk5UCPSNolWlvqBprrkSiMZJi8b2ZBFJ8LhJIEaiL83GcbExs71Qbn29JZobmBxVwEaByUUapCyk12EIOWhnz+7iDptuhc2egCmQeDSMzGpOdH0orCIRuzq0TQK8fEiknF3s4ri3lWHUzH7q4Znd09lhTV781dgP6oSjrZQ0ZQaWUwzriZJCHo6PgkR2dQtgdyNxNyDosyb5k7SRATw3xboPngC6vQlq5DSHHmo3aSKqLWbNmOAm9CxuuUVQJk8pybf+6Sivk9XzASNlTDmgtYqxECB951DI77MhjrINj27ar1/7zul/Y9nZAeY6xX8SVk5ACFIN1oDJ7ZJ/kpHBi7xWJG421zks2YBqjqDwREB/VhHrvmlVP7PUbyt9/9tPjtmuhPkGtl0kcxTUlzo0IjkqFlkke6eAys0IcRE7A1ai0jHaNgoP1nHJTpKS47IorfE0XMZHHmD50/wN2wL5zWDPbbBXKu+btWyFtIPV5D5/y6zDYgTpsO16X/ymBNL5eckcY+SMZSOWQC5dc8W5r456xaes2+4t3X0n+TJsVcp3qGh4AyJ45e5b97Gc/CxZiSQ21/agk1fucdOY1qUVkRfeTn/zEVUWryPERIaR1TUSELNxE6MTmAc0FqVNewc5P75ECST9Fiqh+Q4OB0N5//wPsHe94h2cWaQ5JPav1dIAcvsLiIs9HkkpH9yURJ1IWaW7JPm3NmjVOJul4I+BdjNLT39e80wmhCROqEgu9HCeJRByJtGra1RiUQxBBOredXD/5UgGJkJLSlu1WoQopAKxXfbbz+jpy6zajQCqvrLYpWMXpnKR+Wrd+jV188cXkKT3tKiNZz4mI0bnqnF7dtMVOOOlESJ0mPwbl4B26dCn5dBPtvvvu8+cWLlzEtTzLj0OvL1my1BsX1q9dZyedfKJt3PCKvbRqpc2cOdMJuyVLDvdaP/Lww9jcrXASasGC+V6LhYsW+PiIRHG7xMSiTkoxWewNobiev/9i28a5uHqL8/DsKuaT6tyDbacfO/995BFH2U7WDZGBuyDeRAJprsvOsgtiSL9feNH5rn5qkYKGdUOKo07umaqrjkHHVOhqrV5f57VtJ8lY2zr5/TX3e7fhDQ0nr1GeJlZw498TtI56l01UKMWMIU1gET4hp8jvB7rMRLzrCcbYVYXSI/n3BIg7yCGR4eNNLJ4zJ5WlVMWh8cVVg1IgSU2k+x73+ED4ZXy/0bH79zXOl2tHh+cNG7q2gmmePxfUPfrCSEOKvtnxnWImGVF93e1WUpgLOYr1Jw0vIzQaNDI3mvje1sf9ZYA1p1+5eMzJ2EyTSQL5Orcn45wUd8/vV1mJKnb3evLaRgzNB18Xx5uEgjry77/05b2+lqcbTCuQViCtQFqBP70CKYH0p9cs/URagbQCaQXekgqkBNJbUtZ0o2kF/qQKvCUEUrns47CNGwAEACCaW1djS/YDGB/tsYl9XTaPps5JgKi5gFmD3b2QBXSi8nd0DmDyACBD91gRgfO9kEmAzxPIN6iaYi/19NtdHS22nT+v4SDCw1UiAm2xNgL4zXM7kyEIpBA0j9wEEiuf7ZM7ABBRU1lm3Vid9Sq/hEeRAHipWgQ5OgEjsN5sDtZ5l11wli3abypdq71WlIMdGplOA4DBuYSFd3YNyBXF7ZW6yCjYTkbTkECxkgpAoSEyOvrcEm+A/coWRSSSsgx2AVII4FfQulQkRUUlVkFot0ATAUMCHqWgGYOAiORNJrgQ/fQj6ZJpIxZVJHr/axQVGcB5Jgii90UQOHPC+HOJ7YzA7UxQ2JVZbnsj65gRB3JHIXKKAWNOPv5YO/mEYz2YengQuxzlXhSWeRZSGwqZFc++aE89s4Kx8CN0kkUgU6bdXgACGT8An9LSEh1hAgIBPiHPyAEckwpEKpJRiMZyCJWTj1tmV115BUo0uv3Zt0QmsCwBZOc/CgBH+1CtbNrRbH/7D1+xhnbsk8jJEOoVCCRvfXaSaozj0fmLPAgEUrDNeS2BBMiLMmhkuN8OBkA8hXOeNROrsjJsnqRqkTKL/eszyuMQgaRt52scACpBXO2ha26wXgLox3x+DEKYoKyhhlOPXYaF3Uzme6UTquUikdhXkXKwlCfCuSnQXqSRyDXYUv+9HVXTbb+9y+57/DHISqmfQld7BHwjUO3ZFwKP1cmdWCFmjn0EEsczaJI5EommSGhoTsTnMi3vtC0pkOQ0FEY5qMw8t0rd4Mgy8sidKKRGC6ZX2vL997GJ5J4VQh4V0A3ejzIxCxUEwjXyULrd/k/XSHFxqXeE9wDGE4tkLVK2YY3Y0DVkzfxr7aGO5CPBsAXCTuRVaG33MZTNnc/9JOdDpNwgYzUC2RnqINoL5ZQfM+sIBJJTDhDRsuCqQDWwEBurSYDHHc2NtgGgvboo1xbOmQZRkIXSosW6mW+tXPtStE0uy7LLLr3I9pu32Nr7Ru2pF1+2H0AgDVgxFDlzk7VPYHmBGFhXyySd9Ik1XbdUmknnelCOhawzzYmoRvHPJ1kqkUB+ZcNzmcO5V37/3GdDBlIkoyNJHTce50JcSyIIPH5OulwdWQ6PsAZlyoKYp37+zBO3oAq5XG6lpbHj3qBzXbDoIKuvr7eFixf5td2CKrUBwmYyCo2N69bYjs2vWB92Znl8MFeqLsZW2TKhvG9MII0f1+tUK2gaAkk/plwsjue666+1Cy64wEryS52ErkUFddrZ59oIeWwDsKUXXfJOV+VkJRacsuycPnOG3XXXXeMZdXHdjnk4kfzXeenxne98x8kcEQFS1eh1/ZPF2YEHHuiEkhRJer9+ipyQAklrlcgSbV9qFH2+vKza33/h+Rc6caJ7nD7j65IUEvxPuWMiPRoaGpw4EulQVlHuxNQQ64nmoqziRJ40t+zy4+ih+UP71T6lRBKhJFJHVmPav0gsqXm2bN7kRHohc1fj2Ahxo3uH7nPKsRljnJRPWE/GUQ6NAyLPfg0ZvnnzFsuGqG+EcH/fVVf7MV977TX2hb/7e3vyqcftscces49//OMQVbpPmF1zzbXkFK23j/GcCGvV45e/+AXP/8gehGy88cYb/bhlq/rJT37S63vPPffY33zq005wfPvb37ZvfvMbbPP/4/OMJcffxxpx7XXX+9gpi0qEkpQ/hx12mCuIlR+1cuVKvw6VraR6Tq2rTyzyWJ92NNoB+833Bgrd21THUppYImmTy3cS1UTkUHt7q88TEVJ1dZO8DtOmzbDJE6dYR3uXj8vSQ5ZAypXYyxvWOemlcd2w4WXPC9REjw0COh6pKINyRxafA36/09qcl5CYOgapy3qT7Dm9NfMajwofraPhO0C4jrQ+7n4k6qDEji5c34FZ8TSlJCtSBL2eGX8tacpIFgQnkGRz6vtPJIP670gQxfmvL3w6rkg2O0GVrBej3Gf0fs1nPZxU8rWG73Y0C5RIDYv18NzpU20Yq9xSvjuUlmFDW1aMZemIbWde72jGglI2ybKz4/6a5RlR4fHfiOeE+H69hpzM53QE8XuXE2fJ9oJKUq+F+7Q3aCTfu/T75774Txl1Tn9NK5BWIK1AWoG3qwIpgfR2VT7db1qBtAJpBfaoQEogpVMircDbX4G3hEDCfi6LP+gLAIJnAtq88/yzUGnMtCeeuc+2v/CszcXaaw4ZLtOxpSqmA3oUIEw2VkAg/DEv1U6u7QKMbQYE6OIP+ppJtbYTBcbtjdvtVYC8HsARedXzdkBj/uoGaBJqneNAG08CRktlAFPkKih1+BYV5FsdKpG2rhbrAsRWZ2nBaCGAYz4KleDPr67ocjDnK887w045aolVSyoxTPcvjjJDdPECv7DfbEgRumUB73PziyGk+slAarIeqU4EdIPyd3eT5QOYPcx+e+Wrz3l0k3ezq70DZQXdwdRmQHkpgHgFdGYLFJHFjTrLlQuRzetSbETgJJIBLpKRHQznGUHjCODuSRppZu2pDIgAUXwt8/XXzMQEBNyTQPLuXl4LwdQoLwDopUDKxQLm4MUL7MIL3gFgiUpiiCwrCAPZAuaSCdPe0U1X9zp78IGHGAt19APSoDDJ4vORrNDxe6e9QsoBnrwrX9k/sj8qJJNKyiIIJJEg6mrO4zjyAevPOPU4u/T8d1gtOTejZGjlIevoA6BXZ+8AdogOznAMjz7zgv3Lt34IuQh5wDFIAaKp43Y8CYE0KjJS9jk6/4RAimBVJEz03kKAP5FYx9MBf9zyI21K3URXYWnM8nlN4J3ArTwIRh8vwCYRSFmArtkAmPd+7xoboEte4JEIpB7mTDsKt3oUSFWomXKxkHILOwC+EpFHAtaVNaFcFx2zJ1zo+FERUI3Glnb75W132INPPeld3mM+f3YDbXsSSKrN/4tAygS9Xo9AinMnM6/G55DARGUPCUKklmCWPg8ExgqYHRvGNouDm4Qz1fIDZtn08gKrgJwtL5KyqtOKIA5FvMoGcojPqLte/3QNd0MiIkJ0K7vGrkEyx4ZRIQ1bQ1u/tfVDApFtBers8yNHBBLzVOSF+tI1Z2POTh5rTz8KSOXlOOAtkFTZGnzEO9sHZWOH/R3KIhGCFcjBMDQAACAASURBVFVlKAQOs/kH7ItVWq898eAD1rj1VVSJQemmMczBJmyY7RbkDtmyBZM8mysLkqEDTuChJ1baDTf/2vKLKslDo5ueHRVCRCsDbUwSLc0PiG6NqwjCIZFwjJGuV7c4JENNdQ6WZFjzcU1EAimuB3p908bn9/oN5bOf+e8KpD3nTiRYoxoyksK6lnStv/4jkEgxI8Tz1JSVJSJX14rUChpC1khd+xVVEzz/ZcGixU6SDLOuPgchPYGcm46WJmvesc2aG7aRPSTiWJ8PCiRZZ/25BJKOj1mDMuyNCSRZ2F18+bu4p7A/rtdPf/ozdvvtt1sZc8PXW9Yb5f/cfPPNyZpA5p/WxoTAjWtyIJzzXbly+eWXO/mi94lAElEkAkKWaSKQosJIY6/5ofvG5s2bfX5oOyJb9C9c99grlpTbX//VX6H47cNqbqoTGgPMqYqKKt+W1oMi8ob2P2CuvYy1ZndPp9+XlIVUjlLGrVXZ1jQyvTZj0yZlkcgoZfKIWNJ/z91vjpMgUkJNm1YPmbSNOV5gU1DdiMySEktj3c37C7gXS+VbzJomK9khgP2lBx/kc3zLtq120003oZjptYsvudS++/3v2dx5820q1n2/+MXN9olPfMSVQ6tWvuiqNM2JjRs32m233e7KpfPOu8DmLzjQvv+9H9oOVGn/8IUvQgJdY5NrJ9sZZ51l3/7mN23RQQehQCmxW27/lR11+JG2z9x9GbNf2T/90z/5v5NOOsnqpkyyb3/ru3YFijKROlu3brdLLrnISSSRO7ISVL3Xs08Ra7JeU5NDGbXW/JTSS6rEUmrzwAMPuNBuEjZ1xbJidaVSaGJp5j6gbTU1NnhNZYPXBiEtQq+KOZ9Fg8vqVWu9zhMn1XhWnAgj3WcaIbP7sP31zCMRKawl+ilyq7W51e/Rur8NYXOnhg7NoxLuK9p/tAPsh1zRQ8RQJDL8icRCNx+iJah5uK+4jV1CfGjZcptINSuIfA8KofhP7w0ZirLBC1SsHr7GQubEe4qedStOfokEUiA2w/sjkR7XkEBshfur578lCp7gs6fbT/x+xLySakkEMNeR1LxZzLkDUAMOk28pRXkptrFlFaV8Hxjy73DbyDAb4Htdv76DotyTbaxq63tMvhP577EGTqzFdey/S5KcVE8OPNZFhJeT8LGpYfwd4Y2hxGP2+X9IFUhxzNOfaQXSCqQVeDsrkBJIb2f1032nFUgrkFYgowIpgZROh7QCb38F3hICCaVBIRkh1fnZ9t53XmInHLXcQd01m9bTXf1vVlVeZHMBqJYO59k8MkHqASHG2gnDpht2APXJEOBtL39obwdQ2tElIJc/uOk+f6ynxV4EWGqFeOhFPTTUDfihwBOUS+6ZJ08oBYnob3mplyB8cuRlz7YKAQzmzZll23YCNPaSmwAwmQuBNAZg0AO5I0CiiP0cPHe6nXTQHMvpb7KJFXk2sZoAcuzFSsrLLKe4ApFDleGehRoA8A1soa2jx3agKiGOBns0dalDQnhQtOQtss8joFk2ZQARPb2ocbpQ2QBQ9CPFGZDSiHMpRmWiDmNZ8LilFa9lkje71UXBpiX+97jFVWL9kjmbIsA/3t2aqAgylUqZaoJMIFPkmoPCSRuygCk95wASD2UDBIsy4BmQEPEplQD/H/nrv8TKiDqhABP4qXcoEqMTNdmOhma7E5VMNzXIBVgUgSQFkh4CMSMB1g7YmI39k3YVQaRo77I7MJtjYZ6UMS7LDl1i77viUggl1CQ8J1AeuY6De1kKcKc2PZCUqzdusS985d9tSNlUAP2uXBN4A3HAHwehQ1vP81B+iQBtqciiBZzXUcC0wH51TAOOnfuOs1AhHWgzmZuahk46UatI0LjISjkOasEGvCsDLG1dtcYe/snPLBeScQAQsV/zgjnaBVA3cdmhNnXxfBuDLFV3eAVd+7K+k5KioBBiBJWSq6RENADIgpEDbmdZKxPyxptvtceee9YVSMEZbDfIpnOK+UeZipHXAIa8Z9x6TLnjGXMqgt1x7um1eF6ZCjUn25y4CfM0R5IpJwyDZaFIGiBty6cjvpTX59QU2oJpE60WG6ECbCULCrlOKaSI1Z6uTohW1G0lKNmww9L81Dj2ct79I3lOGG1rG+BaHrMGZEk7YWq0JiguXdaWbu3mmVYiBfXfgJZShqlLHQBzGPusYOen7CtBnWLcpIoQ4MixM/au2AIcrabr/+QTjraFZF0J9G7Z1WR333UPeWc7UZ1g64V1ZX5xGXkko4zZqF16xmI79fgjLatAhPWwfe+am+yp51eTh1MmyNUB2WDvJNRUqUuMMfvTQ6TziPJJBM/yRqkJBPwKhI8WaMOsKSIYdfxSmeQl833ThhV7/Yby+c99xo8jcz5oJ3uuL3oucy6EbnuRLy4l8rF/zSP+d7Sm4v2BQApKgjgXZQnoawmvLTloqR1/4kkOHGvbL77wHIA8qkTWjwGA9e2okFpRuGRzXTHrErVdsI1zUirZrttkSYHoOWxBpREfe/Jdun9IQTgkdSNz84c//oFddNFFVlVajVJy1Kon19nZ51/ENVvAPWDMvvjFL9kdd9yBGjJsSXN/xqyZdsstt3gdo+1opkohKlJkX6bHs1jyPfFEsCNUFpKs11QDWdgpYyeSiFo39bvmqcgcbV8qNZFNAr71vPazdOmhdurJp7gCRHOumLwuZfcUQGKKbAgEFfOI+6fWDxEPIu6kWJlePxVlbCtKW6xoee8AiqFWCOsFixa63Zo+q/WuD4Vt9YRKa0MxFOzssHrkeESMivhSBo+OR/N2EBtZacKGGLM8susG+3rtkKWLPQunkfvgj370I8D/UXvHuefbD665zupnzrT6KXX2y1/eZp/61Ee8Pk89+bj95Yc/7NtWFtSdd95tq9ast3333deWH3O0fe+/fhSURV//V/ve9//L6ibV2amnnWbfQWm0cNEiJ7d/e9edNgEC8PAjj8Di7l7713/9VyeQzjnnHJtFnt8Xv/SPdsXl7yW7b4u98AKE1WWXeg20vzqIMdn7rVgBiUkG0mbeI1u6fWfv62PczvcZXcO7+rBFgyCTirJ2Qg3NFdz3Ifek8trF9wYRpa2o6bT8TK+f5oRhBda2+5P7tW7DRr5bNNmsfWYHVRvLRR6NCrJ6FZmkaDHVTlZ2mhs7UZBpPnjzBESqq2c5Cv+ewGc136VA0nwTIaTx8Ps6czXmIeleEwnOqL7VuuOZQsoi5N4d8rWKnQTLpqFnkLXUr0mpaBLla+BVpCiSgo01L1nP9LrmnwhOfUYn4fcNVxKhjmXQMjORXDjKwfv1CnHm9qMZpI2+g4T7U5LPmBBPeotnQPHdSrXgrK2Yek1EWZfHmj7CMe87dxbEdLk1k4m0tXGn7WTMpD4aYW4MouJVLl0+9Y4kUrxOdWbROlTPxUyz+FPfPcZVUwmpFqxS+cd4h+9diQ0o3xf8eX3hSNZQjcfffvEf9/panm4wrUBagbQCaQX+9AqkBNKfXrP0E2kF0gqkFXhLKpASSG9JWdONphX4kyrwVhBI2aXQRUgFTj9mgX3oLy6zCcWVHFO2rViz1r709W+gLjJbMLXUjq2aZItRJ+wD6TNRjlxkuXQSVE0wEsHz2dYEUNwI4dAnkQjgVFNJjr0AeLFGNnGAX73ddJnKe6UApD4CksLtxHPoaeUUAfUreLkIIOCgeft5JsPGXQAtsq/LKqVrWGHnADwAkcUol+bWltghMypsainZFXVVWJPJ7gv4QyBKVjE/y21C3T6WX1IDwJ1tbe3dDvKon3jAwcbQCezgC2CMbI2kPuoDmOsCAO8CqBvhPSLJRCJ5MDVgXWNzk215dWvoyBeA55YvAUTe3fGqjl4FZoef44B/BsD7GnDl/2fvPcD0qq5z/zX1m141M+q9grqoAoypBowbtmNjcBwucU/yjzupjnOdcm0T27k3jkPcCcVgakwzxQaDQYguhHrXjEYjTe/9/3vXPnv0oZBccKQ493nOZ4sp3/lOWXvtfc6873rflVS7RrAy7itb9ZP9nhLHQVZxAFkEkkBu/2xiBSUaQCCVLIhyiI16DBRDbnz46t+xJYvnO0mgvgtqmD0k2zEs1poPtgLY3c/1D7gaRA3TRbbpGgRkxUrjTiqtHdSSfdyE4Uu010nUCepJos9wnlK2ffR3PoDNG6C/ACg+l4+FkVQrcvYR2TMGYbCnqcW+/u3v25bdTTYqEkZNvhOCTKSQW9ihXtH1q3dSNoE0obhIyCYRZuX0T7jsne+wlUuXYL9U74qo0Fs8IU8YfzXjnqjKBuytYLybASLX3fgTywdwHWac+4idCKRO8q/+9DU2Fas0ut5TKV4MGYF9GwRHIcC11Du5/POeCiLB8GUTgSQlngikG2+9zZ568QW3TMxhACNIrjyMMY7KkFeRYkIls4Arz7n/C4EU9x1zJ+an5wxzbQTQUO8VQB6NEQP1AvPeNwS1AMAxB/u/IjwgZ5Tl25zaCieQ4IkCUYsVVpFUJyiERtlPcTHqCN4XAdEvAglbu8GRPJQ949bUMWKHB3OtGRXSvo5e6x0TgRSIARFBgegUKaFqdQg4gEHNtwy5K+BbAKh6Snm/JEDFHGKtvJaNknfTEIjO74s456VYC1528blWhnVdMSDqMy+8ZPc+8ksUhrkQWvS4wiqss7PbyvL77Y8+9jbIptnW2Z9rh7qG7G+v/RYKRVRzBaWsO4Gci2ooB1DVN0T5p7gD2g+poj+pRBd4K6JAdmJ+br4mBHJCv9dYlEJeabvdO557Q2v/69k4KpCOtqaLYx/VR575CUkdyRpdmyuQXieB5HPPFXbhpb5VkfRR3ESevOe9lzv4rh4+m7e8wj2APnooLGSFVszEfOqxnwMWq8dVP+McFIs+f5N9xrhrLih+ilv262gCSQqkYcarkBxUz5q7/vVOuxASq7qi1gmkyrp6VyD1MGa6B+yi300bBEMu+3dAnfyTyuPcc89NFEHBjlCgtPdISs5BoPw//dM/2fnnn+8qIREtsmm75pprXOEjFZCIirlz5zpBFMkofX7Xrl1OJEYSXvuKhIDGTX2DpkJ0BdJ5BBKk3vsEKZ7VVbXea0lxECHy9LPPhP0QMBFJspfTOix7ucqKKizs2py0aaNfjLbTuUp1VAxQv2TJEtQyGzycsR+Q5p3W4l7uAZpn+swANraFGhN61um+3ENPmqmT62z6jKn+2Wu//nUKDXrt89f8kf3131zr53naaaf5948+cq9b2T355JP2dSznlAudxOZrX7vWiR7NwSUnLvOCjI0bt9ovHrrXPv7RD9Mv6c328Y9/3K666ireR9E0eZp99wffd8JiGbaIzz//PDZ237AvfvGLPlannHqSfe6zX7BPfvKTru667bY7UApNdoLuvPPOs9kokcrLKp3Y0bh0UxhSWEDfJ0gkEdW67hzycRd9jYaY2DX0c9KYldHHTKSVek69gm1tc9MBz1MpoubOnmPr1q1jHRj197cT1wx50ABZpTHu7GpHGTWVwhN6J2HDpmuXWsnnJuOqcxshr0TOlEHSSEFWzD3D+xWqYAbll8ZFlr7KBf+cVjryMVqb6pao+Rvvx1pz1GfKr62i0okw9Y8Seagc7UPNU4k1sFRwUkiL8FYuimASISSrV91i/JlFc1tznPV5mPON/YqcUJG6mTVe8z/P+zmpWEPPRupjFu6jnpd6sOOZKq4xbsfqz0rJs0FC1GgtlS2x7v3quZXRswqxacCCsJj9N+7ZjpUopGh9rRXo5sO9okdqPp5PBnRTlZKV+67uEd7nyQtI1F/vyPNYnIM6t3ifjc9YEyR1smZLueXkmgoGnLxO7ICjlV2y3sfrSgmk13N3SrdJI5BGII3A8Y9ASiAd/xinR0gjkEYgjcDrikBKIL2uMKUbpRE4rhE4HgRSTgmgN7zCX3/uanvrWWfS4PwgCp5ae+hX6+zv/vE71oVwSJWlk6sztobeB2v4Q30BVM/k4VwrpTJ0sAuQH+Sxd7TECaRDI33WBxtQybZbenvsl4BErdjH9YLYdVDdC1MkuYqrjkD/5XDiP+YCsBcDzuQCXJWhQFq7ahmV1N329ObNNqLeR0MZVA1UqwMolGKjlQcoMxeu67xlU2zx1HKbM7UG4CA0cEajhHUW4Etemc094RTLlNdSJZ1rbRBI+wFUBDgMy9pNCgLAkVDtm3EAVX2PpJ7oBljpxjpIPZHUT0h9lNTvR+BHC6Bj497Q70JI8tGkTyCLQpPpbFJJyRGJJq/UT8ikSFxkA7xx20gkTIAyR1uxuE3dEQVSBJVkvaVXJJAE8ohoGQeYyQdkf9tbL7ILLziH38mmiypfVfEC+PdSvd5yqB0C6WeAYD1+vcNutxMUALFqWnvuAhAekLSLHcc+CEeItHB8Wc+NA+qIuJreUGN/8LGrrRwCK09+acRfJIJASwRwbl2YAbTr6B202+97xO66/xG3qHF1kVRGkYhLCCQHd9QD3PsjRQWSqpv1maBAysM6byrHvewdb7elixdSWV7twJcIJIFZIs8EvA1BnkRAqIAxL4G02MMc2HD3fZZPLgwC0PZyHU4gAdDWnbrKpqhBu6yPsAKsAqwr5WQKAJtEIOWzzZjsgADEZM01DpEyBLJ+uLPPCaR1L25w+zdFKVaCx6ppAdaROHwtAinmhhOU7PNI34lAJmarN45WMemzE0SZLJNkIylgTG52Th4E60P9yyF24yiLMoxVJYDhJAiZurKMj18VpFxFKeSZelSNylppNKiS2EbBFenT24+yYpQqfEjolq5hax/JDwRSew+xhLBwhVawN1J+uXWd/icFkhDOhGAKjdk5QaGbsq9L5lwkGDSPC7Cl00fG6elVA3n9tnNOs5OWLsZiEotECOyf/OuD9uyGbZDKZZDCUloBgA5325c/faVNq0dh0DtuP3/8ebv93ofhUDL0iql1laVURnmsZzmckzNumvLqz8SC4PNBuZ28ot2UWzcmahxdh37WPwH/quhX/PftCuD9sXz98R994d8okCbGOgFO489xbZogqF/Dwm6CoEkI/9hrRVRLIJBCrsV81LwbIi5x/E495Qy3GBvmd+rZ04eF1wHs68pQ7WWk6mLuvfDMenrr9brCMCeOa9KHKRJhUjy8lgIpxi6ep7JHYopB5SOLwg03XO+ETC4FCEXMTxFIb7vsvTYCWTDsSgJsTiF1tB6op5PsG0dkS5jYjGn/AtmzrQhFDv3gBz9wEP7000939aFIGlmj/R4qG5EHIor0s5QmvgaTuzEHZOkWgH6UuawrIhuVK7rWurparNfeH1QSzMUxqeQqK1EMDbh1muwRtVbu2rPbj1nAufVSUCFyQPvbj1WjlDWTJ091sqSuvsHvzVo/db46J9mulbLGzoPc2r1ju++vuqaS/kf7IUBKrILj7d/f5L1utN9erEV7OjsgVSAZUCP2dndgs1dka8863cmyr3z1q07WffWr19pVH/xd7zm0GpLn45/4NL0Cn/a+Rnfdcaf3NdKaqM987GOf8O+fee5Fa2xqtw9/+Lftn//5R/b4L+61j374I3bmmWfapz71KdRj77c3n3sOa3a9/fD6H9lpp5xqv3ziMY+leh1deukl9oEPfMDe/e5322VY7/7FF+mX9MJ6u//+n2GPd5kTMyKz1MNPqq0O1FjKzX6KX0TsRiVMDcTcEAUUTYf7KCAZsunTZmLRGcZFr4XY5r2yZbOTgSLItm/fOrHOqleT1lgpnebOne+KH8VahKrWUCd4IN60r2gvOJk81Pe99EY6Mv/US4y1xu8h2MlyL9SSp3VU6udwb4p9DY/Y42q/Ije1nVt6ktfTp3P+qIZrOc4+nlNCs0GKY7A7HOE+XEQBhD7TR+7p+CK1RfaILIzPLbpuqYv1vu6tQQEarDr9zql7rM82rQW6z0Poc97hvUDSBLLpSGGG33uSApdYPOPrPKST5p3URL7GcI4jFPLMRS28cO4s6ydWh9uxvsT+sh+SqBe7VPXKy2NdV5/LHJ7nuFPxNRTriLTSz7rHZ69PupZI7Mf7ZFT+BRJOFn5BYeXnniwsrnrWlfk9SY+s4dkuFmP88f/822O5jKf7SiOQRiCNQBqBXzMCKYH0awYu/VgagTQCaQSOdQRSAulYRzTdXxqBNx6B40EgFWZyAFxz7Bt/cY0tnTfTBrEwKy2vtmuv+2e7/adP0ofGIIf4oxn8tL6yyFaUF9vJWMPMgnCYBHBUDSmUPwAZMlhoHaiTGgc7rBPgq5peJO0AhY9ib7WF33fTA6aTyvORHHmFCSSAPwJvQNzjCoTxIarzsQbLy8WGCnXD2auXO3jx8PrnbIgeRZ3d9CKiX05FRQk9amgs3j1sK2aYvX3tYpuFvVZNKaAg1b6y8+kHfGvtB7wprrE5S08GGMPCCICota3L9gFk5tPvZhzgexSgQWCfKkxFIAloEXkkFVI3qpNugE0RSiIBxgG8BeQIOGht77B9NA5X9XA2YB9VRhpZVcJGkNZBB0CICXUMP0fQX2BlBCKywd4IfPxHBFIA+aXGAbxJyvYjyCsCyY9JtW6oWoYoUbWwAC2USCtXLLMrLv8tANBgRwNmA2COtRhM36HWdrvv/gex9ukJtla8BF7pXCKBJABJAHtXd68rQwTAxusM4Eo4oVHGXMeV4kj2Yp//1O/bpMpSGWYFWy/G1K3sACe9gp7z7Westu5uth/cfKu1QkDqOgM4lhBwiiegUVCv6G2RY4F0EAkRYifqTODXkC2aN8fecenF/rWmqiKopUSKCdySEgqwToCUWtzArVkGwDtDlfqmh35hO/iXR04MQqL0cl096oEEAD3p5JU2edkJlgd5JAKpmr4kIpCkQFLPi3z1QXLVl0Bp9XmBpILsaYE8uYH+ICKQhsjv/4hAygbiYm7EGMdc+/cIpAhwRVLstchJz1OBYao4T0jCaOk3yrXKlk4oZhHJVQjYXwSRUFtcaBXqScE1VhShvIJAK+D3ufmMI2tEpkiEEHNFShwIZRFIPXhGHsLesofvm8mvJvKKmYPKSWoliAi+OungFkcJEZgo6CJoqnR6tR1SqBIXKaP45lHRnyvbJOzLisYB3MsL7APvutRmouAYZ8yaWjrtwceesJ0HWlnTOD8SviR/xD7/4ffanGlTbPOew/a9G++wVtaVHlSTAu7dFm+cGMhuUwop5oCwRNnmjYtRdoL4iMJQ8Zwgu/g+gpOa6xo/kRGq0lfetzRtfeM3gP/LJ6RAiutK9poS151sojqqI3UucW0KpHMAST3P4jcJgRSVlgE4Dn2QJshzH5+4r3CNUn28C2szWZXtb9rHGt5FXvTbQZQcC+hvksua1NPRbs+j5BiACCllLKXonCBUI/gczycBco8OQxSyqqeKeiAVlQGos+7ccsvN9va3v51eV8VCw626YbK9432X2wjrTK9URZBKWg9zVHRAvorMLKT/jGIY1U6ypIsWhCIJvvKVr3jvo7e85S1O1syePdtJERExUsZ8HUWOckdqn5ifiq/IB43Diy++6F9FPOl3kUAQoXDRRRfaPKxbpQKTkkTAukBs9epR7vRyT6qsrvKY76e3T1SkSFVTzL1WSkARGPrsANdTU1PLOGCtiMJEShSdUy/rWif9j3SOUFQO2FdVVYacRCGjvjtS2K6i95DIrUrut5s3bUQlhrUY9rO5ygXWzGmJAun7P/yBW/9dddXV9pUvf8Vm0ntp6ZIT7Lrv3mBf+uJnsLB7xtave9rVRFKJaM2+6ce3Orkh37p19Ma6/P1X2Pe+e7392R/9IaTfv9iq5SvsvAsvINZfdaWUCIz169fbhz70IfvaN77FeJr9xV/+iX3vO9+1089Y64TTFz7/afuTa37fXnz+GbcI/M53voM4tNiJDI2lCJNenm2CalO9hpi3PHyof5vG4DDPBgcOdlBk0kv/IxFvoiDoe9TWDiEz3Q5jPdfN/a6bMXNymDelIqqprbNt27bxvFNp1fTD24NCrIR7wVqKcaRg3rDxZZROVX58kah6idSSeqmPAhmdm/KgDDKeznz+c776DTrpOOJ57Gs85FK8t8X5HJVxOg8npzinCpRnXdwzpaoqQhWrvM6QG8pFEUda00dZu0o5nmz0tI95WPm1Q3r1UxAi6znxJCKCdRz1OZRCaVCFIiI1syzpqEbx4pMcrf9OrgTSSOtCJPcnvvK7+CwTSZ64HnmRiqS0Kl7gpUIiFTXIFraKudXV1YaKrtXtSwdYtwekNJJaVQUIeRl/1tB4ufKXXcR738Tz1MQzTCC2og1vJKUj2eU2f1xHATmq3+k69IoEUlyXVJwS77/63TVfSnsgHfObWbrDNAJpBNII/BoRSAmkXyNo6UfSCKQRSCNwPCKQEkjHI6rpPtMIvLEIHA8CaRKob3VFgf3tlz5lM7GBK+VnWbl9/Vvfsj2tnbZ+4yEAN/7AH5RtyQjbmi2ZWuq9kJYVVdr8znGbBMOUT9G3AIJDQz0ojbCBE+46rdae54/tpw63WQugXQ8g3iAVvtG2To5Uo7KFkl0V4KNsjTIFwzalqtjOOnGRE0u/fO4la2zDUo6PjQAEF2VyrSIP2xjO44wTp9lJCxusqgg1AQCEeqXkAJ71sl3XMABK3QybsXiF5RdVYTUFGNQOgbS3yfIykFD8k12XLGZkd+LAOSekBuLqg9QFedTZ1U3V94CDFaIjBlGmCD9pB1Tci1WOFDrZ/WUiaBtUOEGhoFcEG6KKKFshkq1EimB/NlnwKtA8qYCdAEiiF7+s4BJ7mwj/CuL1fgRuDaaxQQEBEO4wD8qS6YDmsrGroQ+S29cQi34A/27UP4cBk+6/7yHAtC4HzAXih32Eawo9FFAbAOZEe6TsOGRX545g0yYCSQqDMmRGn//MH6JEwooG0MkVBhA/YwB5oxCRY25Bg9UhZONIbpHdds/99uT6Zx0oFYHkaiapboTsQTrkOoEkjsTtpgAAIABJREFUUDP0yokqFp1bsLzDfgyF1RrIsovfcq7NBdwUyJcPOKTq/qh60PUMsQ9VjecCNmVkawhJ+Nzd99qhdc/RYwurHGLUIwJJfYyI46STVkEgLbbCirJXEUgZNQsnj/MgWUQgQdcJggII1rzKsYNt3fYvAKiRQFKAI4AfFUje70IWOokVUDaxmJ1P2QqkCM4dTWjG/WQrmaLyzfONHPLjCz53Ak4ZIsUUY+JWcSJXAQYBHnP5uQKAs5R5gh4BK7t8KwfkK1QfNSfPxukRhpqPn12VCOg4jGVcF5ZwsodDhGStfcN2GBB7hLVAPaLG3UJKFoWyqZQ9nJRIwfpPL2F/AlUVAwGqGlaBsQL3RslHWR5JxzUukkdEF4S4bPfGuw7bOSevsXPWnGS7t24H2J4DOdRtdz/0sI0wJ1ro8zJ9So197PJ3WS29Nu564Ff22NMvc17F4PZAuahYMhCLg8PkpXovcZwx9VzSCTGt80QKETfNgRD7kM+RLNJXjWOc027L54qGQOy2tex8Y4v/69g6EkjZxHU2eaRdeIV9og6IPXniOXqjFq0b0UMuOWb8Oa5bkaSO6gJtJlB1CBJY66gINgHTsgCrRw1z+eWX03+uA2L6sM8NvTeCiqCIccgjnl1trbYFoL2787CVQeBEYFc56PaGjL33SEkA3RiKpM3bRGTyGTdXD6GQ68eK7qabboDAehd9aqpdWVdIv5orrv4wcxmLRcanGKDfiwAAy73fDwpMkdVRAag8i/Nt06ZNdvXVqCchjdRbR0obEUdSAumzetXX19unP/1pFCrbnawRsaP3RS6F/B2yBx54wGOk33VhAaqXwP/JWJ9diYWsFzSwlnlMGQ9d96TqSf5zNXZqOjepi4pEQGEdp/3OnD0Le8BeJ6+1r2Lek1pJObf2jDM06m4j141Nmo7Tdph7OkRdXU01ZEMnhEweJFKFNTYfcPtJkSOVleV20qrVtnffHqzbGpn7xJX3uns6KfTI2IqVy+nLVGR/9bd/w/2i3d526Tvs+9d9384++2yIpgK78677IXT+wB742X3WuG+/feITH3NyToTWT26/k3lNvydiuHnLNki4uXb99TfYH3/+D+1H1/+AHkiT7bfe/z77qy//TVAQcd/dsmWLW9R9/e+/6WvTlR/6oP3we9+3U9eeikJoof3D3/+zfeIj/8M2bnjFNm9+xT760Y+68Ka8vBQ1YZlb39ZC8mj89DuRDdXYygXiIeMkCKJKiDdIJuIlm7sBHhoa6Q/VxTPAgebDXoTSMGUG/dRQ0/Eck8HKrrMb+0U+r0KGBXNnUDAxYFu373DLxPJKyBzsAEtQR06mL9S+fY2+lmkMRHK5/6is4Fj/NB9qGQ/1ttIzRg9k4QDH8ByXvaSeJZI1Md4XRPrr2PqnXNL8qK+fbLv37iO/ylGWTcLycK9NnznD8yaP6ggpq6ohIdvb23mmG/L81LXqHjymvoScn2LTy3ZOorFWFakPEs8Gbj2XTLpAovA8BMGey/OE1hWt+Ypdtuoo9mbS2u45LeXfUcqk+KykZxWf5+qHJ6USieiqUr/nY+Wn3mZaQ7Ue637N++r1NFGswjaaWzE+Udmna8smtOJ1RUWRzk3n4D329MDjai+KcjgPjU2hK2SxMub5MrsISM9N2v7Tf/Y/X8fqnG6SRiCNQBqBNALHOwIpgXS8I5zuP41AGoE0Aq8zAimB9DoDlW6WRuA4RuB4EEj1uaVWX5exv/7SJwGUCrCPE3jSbTffcYcd6h+1+x7b6fZz/O3ur9JKA4gHYALPWEwF98yhcps2VGBVamIMQDYiz3/AqwM94Lk1xdaCPc7jh5ptB/hBByqDbgBkqY/US0ToiOx1VOurP94zqBhKM6M2f0qVrZk5DYVAob20q9GefLmFTj0qIhegNmbza80uWjXTVs2tM7gmPPMBR1T9LhAEe732AcDbgiqrn3eCVU6jojtDPxOO1dHZS+8FehdRtVqYoaeSKpEBxgWaCXhQ7wipUFRt20X1sCza2qlMlgWTqqyldAB7dGu7JkCxNkDR2GsokEahMl/gQzaBlA3oxop9bZddxRrtmibA3KPyKIIi+nU2geTHIpRHE0ijCTEBo5YA1+qtAEAisJvrrakop6L7Slu4YCbnIRBGCiQIJPoKtKgH0v0PADiqYjtROSXXd+QaA/lw+FBbYncWtovXFc9RxI/3QuC4cCr2ex/5sM2e0QDwH7bNp1+D91USGANo77QO5FApPbfWPf+SXfeDHwUbHRFZCTuWTSAVQCC5UuffIZAKULSddcYpdv65Z9sMgDspZgrV6wBwUJZBbkHIeQ1JXaKxIwEKlUfNLfbUrXfYwKbtKOxQZnENkUBqp0J60skrbPLSEyxTVTphYVcG+BcJpFzIskAghcpsEUhDDNSh1h774Y9vmbCw88ArtxPyRtcaVSyvh0ASgJatOslWGmkMspusZxOXR3JIhI9yRPNRgBxjAJDohJ1sxgCl1Q9pRE2ciFWRCBzeE4GU4fcC14q41hLIm2Kq10v5PqNeNYzJMLnTP4Z1EwTSQaz7OlH2dMEsq7+YFD0CkXOIZY6IwGRwAwkYiCzNOS0TAsL1khWVyAv1INExpCRT/wxZBYLt8hUAEfJgFBu7cvWTwkLzfW+91KZAEJUwt0vKSu1JVCKPY5vWzjXWAix/8kPvRxnQjF3iryC3IEHGQJEhIgqwQyrkegaHAFJFdmp/zDKpFgkGvXvCmEm11w/4K9IyEsbRyi6AtokNVKKskgJJgG/z/s3H/E7xR9d8fkL1GMnsuB7FHNP5hPHG4pPzk/WVzy9Hal8fgaQ8cSA4sYjyvHLxEvkDCVzA/B2WckFjy3srVq2x+diAdWOh1QCQLrC7X7Z1UnGQX2oO1tvZbju3bOT3HW4r6oQ+7/vaQG54zxgA7+xXNoEULCmD/WL3IPZjjPedd95ul1xyCedRgiKwiH54U+30c86zslp63IgcJB/1KuEcRNxoDRFZHZVDsSeTCBspRr7//e+72kWqI12DYiybuh07drhKZf78+fbYY4/5dupR9J73vMevX1Z1irUUPd/4xjecxFC8pW7SPvS+lFJzpT7SfSHpa6aF3QF4VyRBeCQEUheKFT9fzltFD3qp31I/pMPe3XvI8/JAQHMMqUf0nlRTAsBnzECFxH1NtnRVkESdkHcD2MEWaF952FROqvH+ZbLGU7+fxdh+jnKsffv3OGFcyVySQkPXkM/73/jff2+P//J5q6jCEg2vyo9/5OMocIrsH//hHyBj9DxgjMHZdu55b3alTSE97/7x29dhk1tpV1z5Qb/ntLQctm/+n2/bX33x87YJtdOtt9wDOcN8Zng++QcfsxfpYSYF0pe//GW77Y7b7VdPrLM/+dMv2Neu/QpxVQ8glDelVfb5z/2pPYh93UMPPcS55aHcKrGLL7mAsVgYrC+5j4sMHyWnVDgiFZjGQcocKa1qKwv4TMbJueLSMgimOvIGKzkyaxQF8oGDhyF2+l1Z2cVYTqqb4paFL27Y6KTQ6pVL7YmnnoSck51agZNLecQon+cNt0dk3dCYDaFwjgrlDOep4+eRt+WogvRSTJRfQ6hzfXxZOzSeIljiM4NbsblqNOSG91KCsO1GEaw1poBnnoULFrvd4erVa+zZ559lDrHuNGNPyLpWxlqoz/u6ynyTMq28qMwVRSX09evtT3KMeZSHilbFM0U8M+Xofk7ODksZNUY/M7eiRUWtnoNJoYnnsEiY7PWBnwuUy1kEthNFzA+po2VhN0HoiCQi910lpucYnaOsZpmzug+5Ospvm1JUB6JVL5FMcb3Vz5GI1nFE9ipGmtMihnXceG8MCqMQS43L0QSSzlvbqwAnPueFIoygHv/cX6QKpGN+M0t3mEYgjUAagV8jAimB9GsELf1IGoE0AmkEjkcEUgLpeEQ13WcagTcWgeNBIFXk1GHhVGp/+ceXo/wZteqSPLdauffhX9gLW/bayzsB1BxlQAnA39mzaszecuYi68XmZuMr7VZUU2b1sEqzABPqIVbqIG/Ge4bodUK1MsDOeP0kewWw5kmA2P3sZhBlUP+AGhTzxzhAiyznRiFxCrCgy8Wajh7PtnxWgy3G5qwUNVEzTZgefnKndalYF5ygpirPTlk0xS44YYpNpfB7dAzwVp/nLFXQO4y1Xkc/4EXlZJu1bLUVVjWgOECtAqgpW7od23cDQgBYAyqKQBLwoX+FAIwCi0ROONiXgGgikASmCcxQVbEA5F4Av5aDB92+TfuIoGMEbbMJpGzQPoI/2eBuNiBx9PvZ22VXvkYSR2Cpgx7qQeAWN6r+DS8RSL5dQiAJHxbILQJJhI4A9UuxdXvzOWsFmUojA7gy5qqqA00t9EB60C2TRIDEqtx4PgF4gZfDGudg8yG/fr2c8NAxVDHMoaP6ZQygRcqeYuzNPnT5+2329ClAvQEwgjr0eIuAcLs7WTcxXgWl1bZzX7N967rr3G7MLee4To+nzOnIG6ljCqmq/rcEksBtXfswZEOuXXj+2Xb2WWutobbKe/aIfBCBpN4nsuPy6mZAOpEe8lTMB8Abpg/IYzfeYnko1nJFEpAjIpC6iUcndocNp6BAgkAqrHx1DyQRSKoiP6JACr18ZGEHHki1fq/96JZb7SlAUVnYRQVSrMzOJpBi9XZ8L64W2XmSTSDp/WwCKQB9xH5CWXSEtAzjJWAMUE/AHpjdCMqdEcYgl4mUEQipam4AUBkG0fLMX3mMfQFxKIWxEQGXA/EkDqCcYMrCr4wfBIoKMB0D8Owbh0BijjS3d1sHlfxSJcmSyZuza0yJpayI3KJQOaoK9qRpuRMEnF9ofxSat4t4VoV7EcSjkwrJe8OoX6QiiKBhBaqQFtQDc6bU2Xvo96U+TsXqvQUIedcD99uegy1WSL+m885aYy9v3GI7GiE1RkGtC4ISpbKEHBnpd5BUNn+jnBx7B9TWIkMvDcWCa5eSpROiyueWQFOQzWiTFNV63hMJQFnEkfJbAObence+B9IXvvCFCYAze+3QuOlnt2Ui7q6YUPzJDYGq3nMnIYSy70hReXS0AkkqBN8+mfPhMwwEc1iEVAnXqAb2Iny8jw7WX6tWr7a6hnqbD5jf0tLipFWR+kox3wa4b1QBng+gGtu2eaM1QdhIxVKO8sFVj6gYPYfDMvPvvqRI0CJRiJREpH9rR6sfvxAL1H7yrvHQYVsP2H8K9mLv+sDlNmP6LL+OcpQxioUrPbRu8NLnZE22G0syET16/9Zbb3VrN9mqNWEhF+MYexpJmaTPfelLX3IbNPUzUnxF9ui1B9XqN7/5TVcm6RWVhlUoYS688ELP+ww5PYrlq9PrCYE0wrnrPKvp1aM1Veuhx1X3JeLjZBJjOwMSS983H2gJpALEpuIsAqkVCzZZ3GmchlDZlEBa1NdVQ/p0c98ctqn1ddaHVVghJJHGV3NLeeqKMtYE2XSqb5XsKVWo4XZqzNt165+2nTt3c+5FNnfeQlewiKgQSfXKKy+7ZeiKFSs8L/RPfZu2ogjs4/66gDiK7FIRgoiYtaeu9vNr2n/AmlBDzZ87zwmX1tY27zG0bNkyrmnQdmzbaktXLHell4gWqaWmzZgOwVFiOyFMpK4RESBiYOHC+RMKMRGTHj/GRF8L8ikk0b1AKhvZn7HujSXWbd4zkPldzO8rUJlWyaIO8qwX27naSfTRUz6yZkpR193RyRowYPtbe+1ASwfPBT3Y3HZjB1gJEVXBc8eATZs+2za9soWVhHsX6rgMdr0am0oUsbofi5iTAtd7x6FaknXdGIpVFWmIQArFBFKz6gVJTxylgAkWvOH9Mu8Dl0ufpqlsUuj9j0RwKxe7UFzOmTfbnn76KdbBYOknu0Ndv9ZePf9U8RynOOuaBrkX+Fwmz/rpZae5UYUSTvvXnJSSacjV23owk/IyqTDyfkv/lkBSvGOPpng/8xjqGcAV0GEfgVDSs4tTOiHP2GZwDCZSC4BiLus6PQdQPCGFswgkj4E300Qpnsy3eC8oho1UDJTLmoNF3HPivVFx1DwUsai89qN6rCHmpH7ka7SwKy0pSgmk/3gJTt9NI5BGII3AbzQCKYH0Gw1/evA0AmkE0ggciUBKIKXZkEbgNx+B40EgZXLKbeXiafalT/2WNZQBsuYNYwHzsu0+cMja+0Zt/fPbAaR6DG7Hqim7n19n9t5LTrNuwJIHn9pgL3RA6jRU2kzA2SkAr/OwuivpBbwBwDgAYJeHXcyhskL7GRXmm/n7fAjipptK//HEU1+VuiKQMmWyLRmwSVjTnbRghk3jD/oKgMhB7MzWPcf5HAzo4WknTbYzls22eaUoBEYlcwrWQDlO7gAejORZ7whKiLqZNmfFSTZGH4ARjiFyqJ9eTdu30eR8QOoZlC8AwezeQYcMldHeMB3gQrZUsrIboFJ4mH/t9BRQv59e+iHJ3q4H4ugQIKiqkaWSiATShEc+4FO0CYtVtUcTRTGbop1KBHyzVUlxf9o2qlGOVjrFCvTY2N4VP275wlm5hZ2qZr3TTrCGEQij6nRAmzPWnmwfuPwyVyAJDZM4qR3bun2NzXbfvQ+6DZLb1qhCN6l2FqjvgDjgmhQdTZCNAnuickrH10vXpapiB5MA84qIv1RP73v3O23GVHpMAGJ6TxWIPQHN4HRY6vQ7qDcOUDmA9VlzW4ddf+OPA5gG+JfLMXNBiaRYG2dMXSEjCzsBUbJAUx+dBGyjvlh144CuJXbpxefbmaedQoU5YDLAtMgRgVT5sv7jdAXIulJIShtZ6ECcjezaZz+/4WbLa261HIBYRhrrK9RnbNcFIFUP2Dll+RLLkN+lZfRqUNW6yBPvucG5UOWt/YmgGQPgGocwHYLcPNjWSQ+k212BNJxYBE0QgkncYl+saLvzegikaGEXSSePuyzWfKwCEJadO3HfucxTqfCkHBHoKvxPyqIMv/fchQwakLpPlehS0zAfcpgbRbIYYkzwjrRCtivmvTKCWZTY/kidIHJogHzoI3eayasOFAg+52QnxjhrnkUCKZKDsULdrYoEozOeAwCueYyvQG31uRmAiBKIWF5OHxepBomjwPFCcl30koBD2U8VM5+H+7ps9dLFdvLyxYC1Rd77o+VQq/3wpptQU6JMgrhuRFmQV1xLzkGYycKOtC1EjTEmgFTqOdl6KVfVY0fqNClkODvvhUKI2unt4wRSQorq9yIOfP6CeCq/pASRbZnyV+e3f+dLx/yGcs0110yoE+M6EvNAX7MJJIGp3oMsUce8HgIpnnAkkAS0xpdINuVzHkSi4uPqI+WIgGNXdo7Z6pPW2AnLlvpHPD4AwDkqIuDnAazRypAoDgLQq19PM32Shlh/NKYF5JDstqR2c6JKmfEaZJJfg6xSIVbyZD0FSO+WmOScCI6D7W3249vvshzGYZhtV6052T54xRW29rTTfX9axzU2Apn179ChQ77uatyknpG6SHF905ve5HGLxJLUR4pnQ0OdKx2++MUvOWlx/vnnJ0B/UBmpR9JP773Hpk+d5gC+9qsxOOGEE7CQg9xOfnbVldRQUjlAJhXRa0xgvta4DOoQneO8BfPtJciwKVMa3HpOfaamT5luhyBGRXr1yMoOIkeET1c3fZF8go1ZQ90kpjTqDnJbhMg4c79PvY5QDZVBLGibTKFsHAMZqGMK6Bchr3VpiPug31+4UYq80X2zkEICLQWDLg0NvbCk7qnBKk1keiTRNLel6h1AhSiiTD2oZIGqueEWYlSpeKED66X3NiM2iqPu3Qcp2NDvSoiF+o659Rzjq3N09bL6/HCNIxDFg+SNqwO5Lp2H8r6XNUPnqmPrMznc1xTncs1Jzlnjl9HzBuRDEfk6hFprZFg9FaWMZhWQLSarQCnEstRa1ZBWWucrIZdk+TZKnAbHURDxXCGlstRtnfRc2rt3P/dUyCTWqv0UJYioUX8qjaFyQNck1aTPV6mkWUt03/V7moprVJzBWIT5KhUxaxzx0XXp3qy8LGCN1Nqo75Wvk2rrPaZl9EPSmO3cudMWLJpvW7ZuSmxojygjnXiCqNV9c/6c+bZz+65A1DAbFIty+mO10hNRfeoqyFER4RoXqemGiYnyS0SanuH6dU8PgjhfQ1UcEZ5/1Csu9NsKBSBBWTSx1vP7ET2DqK+crEKVTFKiSnGlBw4pTEW9SSnMNupZJrtVV63q/UQRKdLYn3dkQcsYFbAv5Z5ip3myCiXk448/7qRTLNRQHLWNxkElAlEZ5ra4XqAS+iH5U416PXmfvkB8ac3X6/ev+fNjvpanO0wjkEYgjUAagTcegZRAeuMxSz+RRiCNQBqB4xKBlEA6LmFNd5pG4A1F4HgQSIUlObZ2+Xz784/+tk0CFa0AILnltptR/rS793/7wW7rPtyHKsNs6Xyz1SvqvAfK3p3tllvSYI9u3Gsb6Q09inJoXv00WzhSYNMABqsFgmCDMgQp0FdVZk9jM/d096AdwMrLispRMLV5b3qpgQS95lHJWg7+Mg3bu9mwSNNQIFUAAshuTE3XX3quzebOMlt78iKbXIP6YAyADLu9QQDdfqkCxgutbxCQC6VHJwqk+ctX21QqokGp6ImB2gjAQtYz27ftAViSzRJgEUADmHFosg3AKKBAvVeGBAAlle+qkBcI04rljxqvtykm9MdppLeArH7UW8PJmsQ3P/ZC8d5G3mA6AA4TJEDSiDpa1gXALQAs0VYsm0yK5EK2iiSbcIgEVfZx4j7jfiJ5EAEbNdJWFW5dbYV99g8/ChCnKl/AFuIoddiOXbvtgfsfplKb/k+JjUxUG4zIYk0ADgoTAbSq9u6DYBF0Hy1l9DUqX9wSxoEXeladfqpddP45EEaD3utkGLs0me85cZFYyAiUkapLlkGbtu2wO/71XppmqxdPIAYEKEU1ha5Z+xYppPMXgaRtPD7Y6mQA/6bQb+l977nMliycS/8jrM9kKeRWNQGMG5J6jRwboveTSBQlZR69r3qe3Wjr7vpXywGUE7AlgGuAMe6XlRHnO+v8s6yGfdZMqnXgtwK7pCIAxWDpFkAnYVs631H+uXqFXNmPYuuHN95sL2/e5qoI9XKIuePArIi3RBHyqrzJWimyFUgC6mJvqgjKeVx46We9F3vexOPE/fr77CDsT8RO6IOk+KiRuz7nuSTIj/c9P5kzws0QfjkJKZJO2HQ+1ybrMlVtO5HH3HXCifER8doBcCwbJPU8c1WbTBeloBMJ6BZBgXjUuWkMvS9SUnEv1QFbTVhOqTeIQEP1VHE7Im+mJoAbokukqQN85LQAQYDgInozXXrhBTalHkCba6wBFH1y3dOoBnptM/O4iwr7POb/qBRZrAtSdQlkl5puCDIishXed0OEhJRj0caN7QS0ap1TDH0N4esQ64aUTGNu4cgx6Ueiz3pPDdab/duff0Nr/+vZWAqkSEhr+6h+jN8rLgLNBTZXV1f7LjV/df4iz6N1YhyH+Pm4juhnt9JK1rOje4mIpw5KsZDTnivKxUSVoHl28qmnYKM2I1FLhn5D6lEiW61BevqUMZeqsA97AbJl/27AbBUHCBgW4csakCeijp/Hvb9cmMMTxCjvq49ZnAc+/6TOBPTuJzeaUFfc/8jPsWRlDfPcg4AATH7LBRfZFRBJO3Zss8bGRl8PpCbSP5E+L7/8ss3Gtm7jxo3+nuzm9Nq8ebNNnTrVY1dbSzwZd1mZbdy4yZ5Z/5yrlWS/KKJUJMc9991r23Zus2mTp7j6Y1JNne93+tQZduLiJbZ/3y7vwaO8Uf5qHsnmUXk9JGKbfUnZqZzXnBQxpvWyiLXHzxeFSC8ExL69u620GGLY77+QKHwvVaDIUylsakQcoegQ8SsCXiC5QH1XYRFDKQRFghBdnwtBpRbsMGOPGRGEfs9K+s7oPghqz/hVoC4KvQFF9GifipFIxMrKSre127NnX+hdw1rRjeK1rq7ByZnccSmmBjmfoJCJxyyUIpW46yUVkazpDh2CUOKaRPTIcnNQChbmmlRXmnHlFDeISNJ8y3MbOggFiknasbGVCrCDflxFrBsVkP95XIOIELfBVLGEr8PBEtd7FDkpLoWkeiYGG8WcxE4ukjtaN8sh99TvT6REEWuTlCuuvOI5QbFSD7cenh/6IOF7IZgU42JUP4UUJPSRh41Yx/ZpLaJ4JqiHUVqyzzER2LKAlf0d94yqCimgMpCE7Jc4Tm2Ybm30LWxXfyquZ+bMmZ7HyjnNPymopCzqgZydN2+eKwBFaIrU1ft1dXWsSax7WI0q97SPQdYzt5oknq5CIxQaE12D7neuTub61EMpFMsMQQYetLr6WieyursCeecqO+Irmz7lQiTaJ55rIN68vEWEEvk27r0OGUF+Ga01dY567hA5Fdai1yaRw+d9Z0HFytzQ2qb1VvPzrLPOtqeeesrJSF2TyES9NH+V494LK5E5ipwK98NwT9KdUGtU6O8UVM86jq4j7YH0eu5O6TZpBNIIpBE4/hFICaTjH+P0CGkE0gikEXhdEUgJpNcVpnSjNALHNQLHhUCiuvayi1faZz74Ae8VomrVG35yiz2/aTd++jQGRxFUB7FTh7vTeWtnW2UGoJSeCaXjdba3ZdAe295sj+8ZM/6PIqXE5uO9vxRbmvkgDpX93TYO8TIMKbUVpdBTnf22nQriXtQHI9i+yNZsGGWGJCwZ/nCvLs+BQCq1adU0KgcAKqfgvAQgYIzjdbUcsLkzG2zmlGoskkQ4iHwAlOG//QAfI6P5VJ5LKYBdEbKAJatOsukQSP2ybgI4kqplEFXC1i27rKOdql2AYrfHKkSFAuCfyQdIEuAtVQEggUA7KWOoo3cgQ+qJHoCqdoCGNpQxO7fspOk7TdDVy0UUWEIgiQwRUCJLrSOKpKyqVYciIhASQJJIHmWrkSJJoN9F8mkC0BeQnxwvm0CKJJL2H8mo+Lt4LrFHgD5vU3XfAAAgAElEQVRXhSLjDz7x2zYZkkWKHgHoXZBre6iafvTnj6ECOOjEgFcSC5hVJTAI5pD6FQAWFmB3JHsq2eO4tZiqjRlPEQyqBg7nATgH8KJG1W9+01o77+w3A8yhihG8L9sb9R5y0C6olXxMAe6kBNsJkSUCSeCv+tIENVWo+o12OAJ43L5moseM+kQA5EP4FJDbC2Ed33vZO2z+7BlUjwPwJX17PL6c0yDnoErl8b5AIA2Rhxn6s7Q+9oy98MCDqI/QHrGNSLNBJ5Dy7SCA2JwLz7ZJi+ZRWV7mwKyAb/XMyZAPAjYFyvp5YrWmnhiqUFd892EP+C83/dg2btrmoKH3lEiEHL8ugRRJp2wCKeZPJJCOzpOYg1IfxRxxoMwrxo+8jpAIIecEoMWXCKQ82Q7xCyltnDjin3pwBNUT+SLiDVC8VyC0eiypXwVIoABdESt5IgWyCCQdT+CewPJ4zgIBtX8BmN5wHjBV4LJOVeqHAC5DHiTWR64uI65FarrFuHW2HbTFC+ba2y95C+uJKtMFBI5bC/P4tvsfsTZ6t8iOS698wGV9PpwT50t+j5LDPp8SYk7XJG2Rb881iggd4hyVJyI49JKCsR+iS0BzDtdbVVUT5jFv63wbd734qjgfix8+//kjPZAiiTgxVglRqesINmPFPp7Rws7JWX7OXjdijmQr4CJ5q7HJ7tWVfZxsAjP7utwui7ieeuqpTpwIoNZL46oc1nsCtgXs11fXWvvhQ/Y8vW96UA7lah2U+kC9t9RrDDDdVQTMT88ZAHuBzA46a3VhHsv6qh/1mnJynJgfwMbtx7fd5gUFIjK1N60bYzAHWqPmzJljJ5+8xkFxKYJk5frss8+62uKcc85x4Fn3x5UrVzogrxgKdJZFnFQos2ZO9206URlu374TW7VZHutWzr+np8vue+BeK2G9cFCbfFtEj5qaqmqIh3KbN3e2HWjcA+Egy7tkTvoc0DwJNphdWCUWKj8Tu1LtR+c6c+YMV21NnTzVibW2lmYnhnIgYzL0JCsSIeEWYyLWx4I1nawn+Y3UoXpPxIiIjXwsHkW46Xg6brgnhT5ksgyV6kWkiOagCCERkH4vEmHLuYnU1bjOnz/XSY1yrncPloSysVMsly1fydfnbfasuZBoXa7inT1zjh1sabTKMtZOn7OQYoyRiAgRJiWcr/oyTsOaTWNdyVrb1nbYVYcibcY4xy7Ix2621Zj0drZxXaPeE0jnxm2fuFdbB0UCIq0yPIN0c88a5/MFKA2n0qfRFVB8dkD9eFiX9XOB+urpdq01Sz1+ZLmotU5qXfY/AJkSrNa4l6CSlQ1rLnZu6pYmzlTfa/xlxSiST2uY1hnZtvZAILVDsnRx3+nB4q4bMuMw5Fahq7FYHRPFp/do9Hv9eLAtJBcTOsOmTZ2NHR2VOxQ1PAfRWcBYz5490+9FW7dudhJIY1RHzy/lskgw2SdKsSYVaIa4St0WVTqFqMNldSgVnYifDuLoypxEvSoisBM11Zw585wo3bx5Cz0ipSArskOHDxKrYY4R5rDua8pNVyoRG81HtxUU+aK5qbVQ62lSUOPFJ2RksMcN946QV2HbuC5F8mjiK+Pi65RsNdnXq0jzSAZx3XG90z6lRNP+Otq7fC6G+01Y//TSmOuaNUf1e5GCfi/SGuQK7nAtkUz/wl/8zbFYvtN9pBFII5BGII3AfzICKYH0nwxg+vE0AmkE0ggcqwikBNKximS6nzQCv34EjgeBNA8F0lW/8067+AJs6Whg/vPHn8Lm5xdU5VP8DUdz4jyDWMqx2fQeWjGzxqaAoeQc7rTqoTLbvL/LXsktt/u2txntkLD5ohcKf2fPo5HRiciJ5kHMVFBpnQeQ0g2Qug4ruOcBN5rUywS10BiAjwAYmBqjHYnVVWZsanWJ1UFsVAJklSBzqAbUKRaozz6moyAoxjIrZwygJU9EzSCgPk2nwcYGIJFEIBkWVGhPbPnJp1vDjJlCJyGPqNwFnhCBtHmrCCSBlLICAhTLB87xni0QSpzvmBQsSXX3KOdHhxYHDHoBGvoAN3oAVtqx3dn4/Ea3OBpTM2uBRQnw7iQE20QCKRI3UUEkS6BsZcnR6qOjyaRYqevVsIkiJJIDEYTJ/hrPI4LB8b24n2ygOMO1/86V77KT1qwE2FfbBIA6QLZmLL3WPbXeNm3cHPz/VdErqz4V3aqSGvBMgGG+GpITq2YBUoReYJMIJJ1DJMYUD/XVEIF09lmn2zlnvQlgTkOuEVGVdWhQLSDTwRsB06r+5vd7Gw/Yzbf8xIkWqXiiXZ+2i1Z5Anc8Lok1WFQgRQLp9JNX29vpgTNjSj1AEJXkAFOxml3j5rY3gvZQJQhI7eN8Sxm/bXc9aDt+9ZQTSE4KZhFIdHCx+Refa/VLFlFBXkSlNf/IUxFIAp0igeTEjMjShEDSkfY2HoJAusle2bzdiTGBZUcTSIqdX2My3tlkQAS5Yg6oMjz0jwhKIr2yAfxsAin+Pn71ynHIsInclHInAesiYKf3Qu4klkOJUsiPJXJQoKDe4yL8ejW3NRdEzibxHYB4Db3CdHKhylwEkuemSCsnawIhI+DxiAIpAOfR0k/5JXstvfS7qIgQgCnroxBIqGXmqnC+cirpdaRx1hf9Wzx/ji1dvAiAvcVO4Kvy/aa777emQ/hwitSSukZkA9emHPHr0LmTEx5j72ASxktuXU6m+JxAISIVEmqIqKQTgaQ+L/moC3R9pdh1ibgSOC2F2v79W3/9G8G/80kRSDEPjiZxIrCaTTJrNzGPYr7FcY+5FH8flT76OajDgpopWifGfWWvRdn71vsRxNXYLV++3HvaaB96lZeXQ0ijIoW8LcF6bQjVWiFztQSC5qXnnkXxusMGe7DISvq4jYqEJq7qXeMkgfqYJLZ8UquJzJMCwu0vlW/s6yBkx+13/9TXE6lRZGtWUkaFBLnYR0+XNWvW2Nve9lYH3RXHBx980F544QW3mLv44otdOXXPPfe4vZ3URSI49NL3LZA29Q2T7Lvf/a7t3b3Pli1d4WSLFA9KRp3jyaee5KRKPwURIl4uueit2IeVWz89b2bPmuEKjthLRtcWYh7A8zHWYMU92MYFtZimjAjrbpQnBVhOlpeWo06pgFyD3OfeOUbO50IkjYsUIY8VfykD3daSTJYSVYoeWYIFEg5SMVFwKJbFkBjeD0bQPuTQfoggWVCKgMlDUTICcdENqZWRwpfCgtKyKmtB2SMibvfunVieQV7U1bpSV/myZcsWbANPciLppDWnsL9G60CBJOu0vaimpk6udjWsZFZSQAaC8cj8r6udRF+qLaikUXxihzp71ix/BpBVoqQiPeSMyIvBPgpXdG3cr50sJcadPahki8o8FzZv2Yq1aaWdMG8O2w3YIESJCAnd30dUWCCi3O8TqFW5Z8jATDavAx5zCk68YCGQCiLNgxVkD0sFeeUkfFgTtD5qv0fmBIUFnHsh55HH2jNM/FohMVoOtUNuodpS/nP+ei4poZ+T9qu6CpE+HR1tVlVTbW304+pQP6MFC/0+LRJLAmyROwNdHVZdUWldPHMNqN8VcSlgrdH6qDVRKjeRRXv273NiTs859fWTnTDScZXPXZ094fq4TuWYvtdLOTNt2jQn16Vu0nzNsLaJ2JP6TeOxc9dWXwN1/rJ1VL64Ws4VSrqHR6tUxSTaHWrvwYJWt5RQeBBUyeHeFe4PytWwpgXCSK/488R9LyGQ9J7fQ2XHyFyREsv7TTGvpZ7qY96LKBPp5PtWnJN7Z9hxGLOo2C5UwQHjWkKxgrZXcUJU7Omz13zxrybOKf0mjUAagTQCaQR+cxFICaTfXOzTI6cRSCOQRuBVEUgJpDQh0gj85iNwPAikVWU59qdf/P+stqHMDrQftm99/0Z7aWu3+80X8W8Wzjzz+XfWgkm2uLbMKgD+929ssulUtbaMZuzJ3hy7f1OTbWs16wV0GeIP8WKAgDllubaUBtrz+V0VipJCdriBKuGH+WN8N4AUJnT0wQH0loIBEKeU6tm6ymJrqMhYBcREOWB8GRW9lQAAZYCEJYBwk3i/DJ4HLRF/xFMxjbKhDyXCIEDM4BCV0RBeYzQ1GgVMW3XKGVZN0/Z89ZUAnBhgu35Igh279tOkehhgqczVAMUcN1eNwQHLxtVQW3YtAr5lrQTIkse+BVsEVRFVxzAtnYBez65/lv4/B21IoAbXGMF+ASUCawR4REXJEbBDm8aG2KFaNvsVAddICEQiIYIb2VZkoSo5aWaf9TWbQMomkeJxAkATSIHc8SG78NxT7bJ3vZ3YACQCmA3TR6q1rd1efGEj1/gcFf6A704WhD3IakZkiiqYc1H4FAPS7t63B4A+gDVj9PkJ9kXBdkdqoGhht3rlUrvkwrdYKeCj9zSSwiNRe0QCyUFgsSJUf+8/0Gw3oNZR3yl3ExIyJ3xHZFpCZMTqYCe0EuszWebkcZ7qn3LJhefZBeeebfVUmXsbEIBAnadiEI4DQCsLLfVj4SJ7seypBGxa96Nb7eBLL9s4vUJkYRcJpL7xfDtELi6+5EKbfOIiAGgITgBvgd4iqGThlk0gyQZKtlPe4QN0ds/+oEDavHUnuQTzmdiBeWwdaAuKtKOB/tfKE/+M3NSyPhfjE3MpEkgxd7IrtB0oZQz1miAlk+/j8SIhJwDVQe2sHlcCSDOMoUOMGmf1s/E+F8oT1gIpDPlZJK9UAP6G+nBFFV7SpFw2dvG8RKg5SJeQFAITNfcUF/2uuKjUiQL9TmCoPlcMGSDVkxRC2sYJJ7YvxmJRY1fC116UkOppdPrJJ9HHZcBmTJtiJ65YZbf+9Ge2a38zJyfiUiqjUM3uleesQyI+tUZNKAWlylA/GLYd45odTJRlHUSjn09iYzfEfPAeMgDMyjdZcQqI1PnIQu+VbRuP+Q0lKpDi2hDHNftA2eRhzJUjsQ99srI/r23cBkzqzITYjGPj61xit3j0sV6LwIrEclQinXjiibZ69Wo/Pe27F7tAV9NRuVAF2KtMkRppVGsv7+3cscNaDjRZdwc9WSD9FXvFWJNAKpVh7Ld0XFla9mLXJbDY+9PxT3rVg6iG7vzpPYgeRH6IPIVEkRUhR5KCSfe8j3/84w5+63qlntjBMQXgi0QSIaXfffvb33bVkfYvskTqH4Hv69Y9aYsXL7YNL7JuEMdGCHAB7yJplQNr155mjU37nETSPs9BjdlHn5wSclpEyDg2rjlSsCSkqs9v1knPf756HnGPErEigD0oKpX/xdw/Ueeh4ND2eUzCQu5p+dw/RVqqh5ivEVxpPnnYxTVoPx4r5o3IEu27W7Zmbg8I+cZ2pcREJJ5sOZ38Y150YV12CAtXqXW6UM7AhLgNYA8331zZPzIW2pfW/BIUM7PnzLRXKESQekagveK4gd5NMDDeB019bkSiaYWsrigmnrN8bda47tq1y/clckOxVq+eJ598kvlThf1fLf2cal3lopx56aWXbDZjojk5BIGU772L1MsIu1bI2xyO1dZJT6LGJtQyh23VyuX0YewjXqjBOLbGtovjSAHkhDQv5Xfs36Q8VwyU++q9JNIqqPdCPyER3+pvFJZCrDrVN85tQWUjKvs6eify/JOjnn/cY2W3p9j1kbMD2NaNyQoTgkVKsOpK1IpSPQ0ztljLzaAQRueyadMrEFAQYqi6pGhqaW/lHsIzlEgW1qWMesuxfvYzRrKlk12hckWxnAXZ1tHaxu/rrRkCvRfllwg+EfJaT6WoK8LqMKiHpKQKRKNyT2qjHsjbYCsYCj2ckDpxqds6KuelNDvc2uwKvH5UVepPJxVfY+M+j61i1tra4oU1gaAL93JXWHP2Igy11mtbnY/mmRRUca2QMs+PnSiOoo1cXLt8zUpI/fh8Mzqm3nNSraJEZKwUExFfuhZdbzaBFJ+lfP1LejTFdVCKMicOGedCnhNj7yrd61RU8Okv/NkxX8vTHaYRSCOQRiCNwBuPQEogvfGYpZ9II5BGII3AcYlASiAdl7CmO00j8IYicDwIpCtPnW4fuup3LJ8/8B987Am74e4H7XCvnEUAjQBBTp5WbPPz+u1NeNi9+cSFdhAA5vktVBmfsdC29I3Yg1sO2tPbsPySYgkAY5B+I5IVFQMYT0OQsrKmwmYCQk1BmXKQq717sNv25GBzRc8i9aeXQiU/h2bZ9DOqhR2qhrUqBcgTgVSu6lmAhprSjAPVFcV5NhkSSyZzI4PBn7/XCQ1AY4iLQdDqEQD+MfZ/0tozrKq2zkalUAFgVrVv78CI7drTBCgC2CPrF1U6i2wAgBmH1BgHlHQCSc241cNIPVWEKAMAgevR0Fx2P7n0TumzJ7FW2t980PsoiYSIqiIRSA4aAl5EgCSCsk7EJFWy2YBFJAuywV0/vleeh396xWNkK02OJpGOJpCiBV62hdmE4gPibsmC6faRj1ztgKq0JPmFJdjSdFB5/zKA6Dpv4v5qAkmNyhM2SaQeoMwuqs2HIdsE/IwyDjonVyq5KkDWgWoKDxk5Y7K9/z3vxaqIvlQiGoB2BTj6dQPIuaJDQDX7l8XUdizs7r73PtQBr0EgJU5r6k/hCpqk/5ETHgmBJAuzy999mZ1B5X8l/Y+8FUsCcEYCSaTUMARVnmzPBDRzrlIgPfpPP7LOHTudQFKFvgikfq6pl61ayc8TsEObsnQx4GTGCaRi8iebQBKR5NcFESYiBUiXvlrjtrvxoF1/8822bftut+qLfWNirmRbiL0WwajtspUdAsEigfSq3ycV1cESKFbLH7FPnCAlmWeRaHTiKsmzmGvZCiQnDjRqSU6KLCmSjRy7LRCAR+7LltKr14kn0401AYUg6TIAaKoIi5wVMTBBkCXV3SIkI2AXCQuvAGcdcqsy9WfhJbJIQK5+J2WDCLQMP8dYCdzTfBYgL5WKxr2bfm7FKC8WYJuWgZCooeK+u7PdFgGAPrdpu23ZuTcoCdTHnevIVusJPJdtkVsuuhJNpKfyIfSr8t5fxEFgp0BPt7FzAjWArLom5Yf2UwhIXMX3M6ZPtQef+NUbWvtfz8bZBNLR68BrETrZ+ZK9fVxT4jGdsM2q1M9WKLhlXAIGx3mfDRDHPIvkkdYI/U7AsOIsYPuMM85wUFYEkgBeAd4C4aXqKmOtEBHQSw8tB+1RehyGuN/fSO8qbFCVgwKORbAUqH8K41GCQqYPlY9eGivlXA7HFSF93Q9/aDXcF0Q2ZsglqSW8lx3b5qOUPJ9eWbJbE3GRbZkoIH42+fPLX/7SlRWKwcKFC72X0c9+9jObMmUK+wz2cOpR09TU7Ouf1tASiJiGhgZbcsIiLUAA2N22fOlSJ1VGkY/kQyR4zsF3OnjNuuCWc95vLJolBoWnyB71H9J6Myr1De+XsgYNS7HFfa+S/lE1NVVOzmsOKJZ9gO/eV045zHzq7KYPEGoXt8djLJS3eklRKoWmeiMVSvXLuapnWCVkhYiaamwFMxA56t+2/1CrjfD5XpjhVqzoiuh9pL6Bw0nPtQHmQ319vVv7Kb4iJrQPXXOBYg6pdYh+cFKaFkNi1NRWoeDps/lY+R1E2as53tTU5Mqaash/ERPq96P9SKWmdW1Kw1QnlrZu3cq2++n7lIHUWGxT6ia5Mk3PFro+9UzbtmuvLVyy1J548imP9ZJFC9nfgFWhHs3lftFNLmVQcOl81LPKlUzYzLl6kGMUu41eZyBYyDkVJ0T1oSxQlUf5jIss8nS/EIGkVySQpIRrg3grhVgpxOZXPRndto7f9XRjkymbV86/iOseRp09xHsVJZX0q6JQByKyBKXr4sULIcpeZF2lrxuFC31DxAISLIMyRs8V6mEk6z/NAcW6Aith5eO+ffs9P1t4Xulm7LWWar3Ta8H8RZ4f+ygCUdGL1LThmSHPzjzjTU527tvX6Ja+GjuRpSJjNLb19XVOsCrP9TnFafbsuX7Mw4dbE7VdP8qlqW6pF1TZ4XnL1cq8ZImrdUMKN7/niApTb0y3KdW2wcpuSHL45N7ncSU/s5+HRNap51q0wtQ+dT2xGEHXrJj4fZ/96hqGpTpOnq2yFZaRpDp6zdXzoMYz7lNFAVKv/+kXv/x6lud0mzQCaQTSCKQROM4RSAmk4xzgdPdpBNIIpBF4vRFICaTXG6l0uzQCxy8Cx4NAuvGvftcqq+uwrBu1v/3mt2xfW6/1gn0UoNAphKA5ub7EFhcO2fKCAVs1s9YOHO6ww4Bn2yB3ntjba01gTy04zajljf7EH6KnEOyQ/1AEJjavMs8WU1W6eBzgEIDkZ/RF2g0QOAQRI/WJwFdEQBBIqI4gjyrANaQ2qmD/pfwrA6gRyCMCCUgIJQkKBAgngU0iGnoE6Eo9AFI9DEAvhZBg3bPOORcCaRLqI8BKgKEhUMTWjl7bunM/gAR2P1yza4sAYURygHSB9XNwgWr6NeflPTVUwS5wkvMdH5CqZswrrx9dv86aqKiW0iL7Fa1XRGIIxBC4kg3QC/DPrvCPYG20S4kVtRGkj31G4me0XQRlddwI3mYD/hFoySauImnkyqOkwn0MgGVybYl97KNXWxXg4CDAWSH9Adq7umliv8GeeOJJwMxA7Hj7DAdwjljZCTCtAqx0ayNAOgdhEgu7qEAS4DKk+BHiSqwJf/sDV1jDpBoHuVx1JAWQzkk/J6oqhXQQsPDZF160x59ahyoIRUliYRevXRXmekkR46qqhEDy+Kh/BSBVKdXaV3/wSlu5dImDi3nqq0Cixr4OUYEkW7FcxlW2d4p3AQqzh/7xezbUhDUfoJcu3nteQFZ0c3KH2c/St15oU5ct8T5QGQDcMkDifI6ZrUBysgS1g1Q4kUCS2uX6m25BCbfbVSyxn4muJSrP4rhGQD7m12sRRLGHRMyXGJ/4NSpEIokUcyPmnXQJ2S+3rEoIp+xcFHDtxIHA+sQuT3ZtIpBKIZ9LGI988skJWcZE803qwB7mTQ9j2Y1TmeLgvS4EGIpbc6s7D5IDlhNjmyjJnLhIQG5dh46r/hWqUg9zC8AaEFCqpcAOqr8FajDWC80/2UqV8rNyZdWypXbmaSdjF4btGDnQfKARULbcXty6x17ctBlQO+Pgr/q+yC4sEG9ScAAOA+4W+P7FeaMecMWXyGpIXnJH+SGySOCyQHu9hEu6qoScFoEg4koxmlZPz5oZU+yWB35xzG8UkUDSjrMJo4l5lZBjkRDS77PtErPzLZtQyiaw9X1UMUbrp7gm6fMxN6IiM/uzmneuypJNJfNMX5VTAqNPO+00VwgMArTrs4qn4qoeQa70SOzWRtVPhTzSPOulr9ABChoOH2xxskkKDKmTMgD58ZzyZNmmOc8YbN+z1264+cduU3bBRW+x9U8/72uPwH+N6QCEwqo1q73HUXU1vYkgs3Q9Iihk8yUySOu5rLAEyM+fP9+Jjuuuuy4o3zjHWsgpMVZSX8jiVJ/VmrMam9CpKGKrWS9FPiiHpW4rpEeaeh4V0/OvD5Dc57jUr5AfYkeVu5GM1mcUlzIIHbcGJSelshvBNqxaJIf6j3l/JJFNBU5aibA7xH1q++493NPU94n1UYQV65iPlVTD6h0kIoXPSdGkDmWFui+zvqsepBSySWREAz2IqhmjThQmG7ZsoyfguO2gX57muYoPpETS/BSJqhideeYZrlCROktjLLszjaVuJzo3kWzlZZU+b5QXUydPws7toMdehIBIO8VZ9m363JIlJ7p9oMSOGocp2K81H2hxEk9K1MGhHu8lNRsFmXowSSGpa2xqbLZfQhxdiGXgHXfd7WM2f+4c7kPV1oIibBiyUeSCrODy8osSApz7P+tWJPS1noig6KCf1RgETgXjVQpJJVGhVFyh8AElW2J7p3FUzmq8dG0DxFiqq1ypdBmDfmLVDbHWg53akI4jBZIIO8ahrxtLX0i1TEGpzZ09z17Z8DL3ryJXXDUdPOAEi+47+w9AmtF/TwTSsNhvimdk5Sl7WF33lIbJPqc28HnNTfWa2rcP+zrWTSngKiE6ZSV57/33+VzjZsdY9ELCnQhh14IyChKXbVXqIfJIBFEL6iURRFLevfLKRlf3ZD/PSN0zaRLqJ+ZTfd1kW7rsBLvzzjuceHH7XAyGw0tEfbCxk3JL+9Ta3YFFn85dx1JMZYkX1qiwJsfxEMlztCJb8yw+33jhg8YsS+0UcqljQrnqva3i2WQVDsS+S0cv0JqHsVhDT4YyNxznWfVr137zmK/l6Q7TCKQRSCOQRuCNRyAlkN54zNJPpBFII5BG4LhE4L8rgfQfAeo9/sfZoN38s/X208c3HJe4pDtNI/BfGYHjQSA9fP1fYoXSa3ff94Q98sR66wB8KCrFZmUQ0BSLuan8jX3azGo7f0mF1WSG7TD9GtoKyuzWDbtsS4eqaEPrkQxA+QCfleLAu3ODf+lbCmVtIWDLSkCrMirDXwFU3Q5I0QNw1ScAgX8Zgf0AfeWgyiX0OCrn+1IYhxLZ37GDDH+ky8ZOljNSKhXS+LoI1kmqkAEOPihgjKrtUamMAGSGAS/OueBC1DEN2NlxEhxb9nVt9EHYsasJ+5hCK62oC7YkQF/q0SMrl6Cw8K4p/BbiQ8Awxx7BZoa24xyfY0C0HaYC+uH1T9lBehEIRJAFWgRKvRI2sUHxKtjEX3/CZiyxHItkQHb1fjaJFPPK1UxH2Zq9EQLJ1SBJL4NoQxUBZBFIFaX59v7fusyWrlge+moA2Ktiewt9In7x88fc7kWkURAdBcAl9EICnOOXxQBYAkpFIOmVl6ueA6HJeCCR+L2URXxGJNIV7/stm0u/D6kJVCXvCiCdH2PthEVCCGntfuTRx+ylV7bQK4jzUmUySgS3xPPjBJBcCiQHkpJeCVHNVASAqtz56O/+D+9945ZObDOWWA7lAfQ56SICReciAE79bpTDKBwe/c71Rnk4YDVV/tqKt/sZh05S9hDneuIlF9gMwDEBeeVzIlMAACAASURBVEVUh4tAOlqBJHA2ZBhgLQTqIKTDrr0H7IYf/8R27NzjZMQISrWYAxEg80gn1nYTgBm/+/cIpEhQxq/6fMyRCOhPKH6SxIo/y14r+3iyz4rkQ7aiJPaiEHgfc1qqMgHW1WWoLiB7C8ZRQQj05rqHSZJugNGukTzrhDnqYN4wfXiJoFJUEhsjJ5CCrWM851jh7eeY9MiK80fvRWWI8hI+YYKM0K4kbSvVmsF6IdsjeR+eeMJiexNg9uQ6gGmA2z0o5vq7O7w32o79h+xXWDXqjHQeed4XDeASwNfVH+rLgc2fCCQfJyWeiEiuT0q8UfJFOSmSeRC12kDWfHV1Dtepz5aSJyLJ506fbLX0iLvlkXXH/NbxegikGONsginmQlQJaZtswjnmpQigqDiKNpURPI7AbbbNXSSUXNmWrEMau7iPeC7ar4D2c845x/sM+fgzf0Ua9PJPZIP6/Az29bNOBxWcVDqylJIaR3O2B9J7CCKilbVIP6vPkMBukUBSNg0zVi1YeP3ohn/xXjYf/shH7OGHH3WSwnVLynvGuYxeLhdeeKETCnpP5IS+CjAX+HzjjTf6eUo5Jas7AfFSIn3ve9+zF1CHHDhwwFVxp5xyiu3Yvt1t2KZORn20aIFNQmUzh7VPJJjuNSKl2lB7imzqoPeMih98LgowZ15qjsR1LpB9405adUHEyDKxQkSpFG8k6Ri5XknOV5WXWBmqu8rKcicPRIgOs7+9KB93oWRpl/qIHjxtsjaDsArKC1RGbF9UjDWbFnopN/iMyGHN7xwWP5Hvul1rLSutquVe2mt5pZWQSQNWRqwOHDwEwTSFXkZ7fXxF0lRXV/k1SoEn8kjr/Lx581zRUlxMfyqIlYb6KW5tp6nbBTkzd96cQFQzFiIUnnzyiQnrMe1zL4RVLvd7qWRFVh3kuLr/FqHIqq4qQf1Vao0UNJyMNeLSE5dYy+FD9vLLL3thSD+KokYsEKdPneY2ow307mmYBKHHzUnn0tjEvrBuc3JY921iF+0aFX8RluOMnXrdlaj/H2MwwvOMbBZLebYRERmVM4GgF8kcyGYRlEOyvfT+b6xbiqVUjLqvkK9d5HYnzzd6Xqkor3FypbsLIgl7wx5irVhUkps6z3oKY5qbUVInlo2VkHuHUVQOiQxVIQO5rPmk3BSB2IYaSPlcVVXjfahkHajc0Evj8cQTT/i5jiOzFlk+fdpMenR1WFtrlxP7JVgHTps6w/cnMrCnt4u83unkVRfrqEikoF6VXSd2iqjgFIcj/c3KQk8mX/4DySNFkVRNipNUU7FPUyfXofdjkUC0zFMvKp8D3C/jGhPukWHOxCKUbBI8qoqOXpvi88/RhHc8Vva9KHuRflXxDvcZ2QyqiOZrX/u7Y76WpztMI5BGII1AGoE3HoGUQHrjMUs/kUYgjUAageMSgf/OBFIkil7rwifXqkGy2b1PvGx/d+NDxyU26U7TCPxXReB4EEj3/uALtqep0778lR8B8gJaFQ+b/tavq4RIaMP3H4CjAYeUc0+aaQ01NNKmSfYzO9ptc7dZO+/lU/U8BCgr0ZGq7r0IVhYktEcQKpSL7dwsAPaVAvQB+9v5o3sbQFF7Wb51APzkYHmmyulSyKNigJwyiCFZ15WAnIk4qgSkyAGkqaefkmG5lgdgVpgPSAzY1QNgOCbQBpBDII2qqjsBOPohM87Dikj2aqo89z4sWGiNUCG8/2CncZmcJI2/nTCBBKHCWiCG+gcUyoKNt0UeDQMODHI9qqwupTJ5DLue4f4xJ44eRIHUCmjJTt0+KYIasVlQrGKNoENUl4xqeymbEhWHcicCqVH54b1mkr4wkUDKtqJ7owSSwCTtL9pG6ZhO8lBxX1qUY2+54Bx783nnJoSP6DPz/h0PPfhzB+gCgRTII5EienlTbMAx9T5oo+p/EMLeVRuQc64gELKfbOc2NIy1SKR3v+NSW7oEKyeQM4HBAncEZKoq3wk3gLM87Gw6ie09991vu/Y1AawCNEFQhn48gfCIwGpUG0QbQX+TfYrQqa2utI99+GqbO3Oag6wieFzBwIcF9qmfk1cyqzIcAmmcOA1hBdW9a489/sObLA9QNxJIyq1ekOEO8ugQObMUBcOM5Yup/i50BVI5VeA6P9k/SdFWoObjDjDpmpQVEKx8s3tfs/3LzbfScHyvg4lHE0gRXA8AZFAJxBzJJpAm1hwdI6meju9nb5edZ5Go0medfFNFeNJTIv5OCqT4ffa6JtLHATnGLdrJSa0wikqxtgKLq2KINHp4FNBXS71pZNvXSwr05xZbG8xRG5NugLklxZFIKoHjTmKo8YwrkIISLYJ70SYN2uZVBJvej71gvD8Sx1A/D4GY8D/kHTnNmiHgWv1c+sgj9Ts54/TTyHXWNOy6WlsOMOao5wBEn92wzR5+9HHIH0gg5r+I5ELA7WFV3ks9B/mgmKhVlM9PyG23YVMvJM1h73UiMBHFAnk6qH49UpBwLeq+M0ZuC5SvZg2swopz/qwprlz4yWMvZIf3mHz/uc99boLIjmMdie14gAiOZiuDoloom0CaUCk6CRxA32hjF5VDR+eZ4hLHUN9HAj2uXfpZ61lc3/T7CNpqTJVbCxYssGXLljmRozktQs7XcFflQBQw34pQ7YilGYWglMpEjPa41JMkgHJS61wH1lt7UBwtgLjJ0CtIBNHLKCbef8UVriwtrah0cL4UUqK7K/QEGgacrkMl9M53vtOBcp2reqXofEUgiRwSgaTrUC+fK6+80sH3xsZG/6drqcU+bcb0WQ7gP47dXYZ8mdJQZ6tXrbCFqGO0zukcFScRZCLlxc0Pcm/JxT5Ur1zZerK+QmU4oO9zg2VA/emUVcUA9FpLRV7kkltFkBl11RWWR+5PqixL7MRKXMWh9Wf23PnIesspCHjUdhCT/EwJtnOdkHTBdkznqh41o3w+o56AUkxqLddBiavub1KMyrZRJMi41ndiXk1vnHLIjNnzF7gCVCqVu+++2wmPU089xcmkd77z7R4/XauuefPmzRByPaiTznRSSYUfO7fvsO2QbfNmz7GTTl7j8+reB+7FSnCZPf300263J9JO+SYCRD2T6iY12F13/RSVqaxoWQPoe7Ro4RxbufwE27TxFV8D5sye5QTihg0bbC82bhWo2aRCEQEpZUu593XCWu5wiy1atAh72wOQi6glIdn8npZY2AVbTEhN6WdQLBeT23U1WAWKHJN/Jzk4Ips+1haRjVJUqddUMfcFjZ32Iws7kURaN3LJAS8qIJYFEC759DkaYAzUA6kL4rOqcpLf/yZPnWn79h/QI4YrmKR+9rmHLeoAx8tB7Ttt2gxXCcvOtw9VtiRjsvobgIyqKK9y4lUKWxFGKgxxZZ8KJrJsTTUOUm3mU5wzZUqD7dyJvSprdkF+sSuQiiEcZ86c6XERYaN9igAK6mL1TAr3kzHZqcpSlGtSvOI6qLVY63N7R6sTfSKDfK2EOAvrSkHSu06qQ90XREjRy4r5p/P0ggHmQeiFF+Ig0j4WWcT7nysT1UMxUavGPl9xjdH2kazWvmKvq3icSKrH+212IUU2MRVF55E8v/baa4/J+p3uJI1AGoE0AmkE/nMRSAmk/1z80k+nEUgjkEbgmEXgvzOB1EyV3JV//r3XvNYpkyrtz3/3rbZgRr194X/fbs9u3nvMYpLuKI3Af3UEjgeB9NwDX7Zrv/FDu+eRHViYQeCUCHw3O3lpLUTSkL34Uje/DyojCl2pyOaPdHCuDgiiXEC3aPMWSA2V64eo5AwC1gsZyx+1mfVltgwAtUJWZmOFtp3mzztK2Rd/8WdGC1EtiDyiFwKoWBFMVClfpUgqBrUV2Bq+ohJyIgKjF4Au79EA6CiaQnZZsodR43r5+YtEkn3OwoXzHXCTLVsz1nsZ7HJyM1W2E1AGgYuDXtIaRbsUEVlj2Nz1tndaOSBdIZZrfaipRgWUcwxV4w6gpOiiYfiz27baRnpBDKDIigqkYJeS2EcBUEeAIYKxTgoRIAFkAjCikiMAI0kvoCSpnIxIKv4jUJutRom5FwH3SDhF8CO+nw0gR1JiIm9V5Z43YiuWn2hXXfUhB5cCiDxunR0QOPfca3v2NrE5v0vsXo6QFaF/T21tjauN9u3ZlwDqCVGVWM4I6NF1CoCXAumi88+zlctOBIyToiOQZ05kSMUhAgEQWP06BKDdfe8Dto++JUoj9c+JVd1+zW63FIg2B5K8kp6tvCcSQBYA13J6jnzot2WZpypz72KTkFABtBKorIpmAU85+BfliFAEMGukyftTN9xqhVTXj48qJuE8+wBrWwHrWrmYhW8+2+auWQaYi/0O/0QgabzgMAI45x29A4GUQ3N58RGj5M+O3Y1OIDXRj6KPPBKZFcc3kkURuIpgfByvbIJo4neJJeJrkUjaRrmVTVDGivqJKmuhxZqvCXEksiQbSNM5xd4rTiSI9E22EWkiP6mM7IoqCm0SloG5I/0oKCAdGO9uPP8GIWo7maRtAOT9+qWq+pmrDoWLeHHLyFernib2r3GO40vsjlYhuV3WyBFgUXNZiioBm6pgF7k5Qoz7ervtxCWLbRoWWYWMXR09VebPneXrxXMvb7Of3HkPgCtEELk3xNdcVC0CF7WPUa+Uh7wAuIw5qngVojhwNU1SRS8QWdsNJWTLMMo7J1RFdPB9BetXfXWZTZ1UgTKuxO58ctMxv3185jOfcQBVL4Giilcc71iFfzQJefTaou0j+ROVSPoqAiACtvHElReKQVSEtbe3O3ju8eG9OI6RLAnzPLHEzMq5I/kEUI7CQoDzAnrUzJw1h7lFDyTmlsgJJzq4LwhAFgmj9BMhLEJJZIr3JyGz/Njk1/r1z2KNd4o10INlkHF89rnn7JK3vd379IhYKClRDyLWpqi6EzhPoYMIJOV9sFsbdwWUrm3Tpk32zDPP2Nlnn+1qDJEbIrxkzybCSXZtUlCp54/UMo/+/BGP5ZqVS+1Np6+FbJC9JrnEMSfWZdYrEfEih3SPURFGsfqCudmcLBtFxOW5mn4EEj/PLdAC8ao1Rgo3WUgWcL8pRZmr/K6tos8OMZgMwTN79mwrqKt3wv7A/iZ74OFHrKJ6EmTaJpvEeXuOisPVOsRaJ7J/VOs1Y7Vm+UondloPtfk8LEKJUoE1XUVNrVVhp/YrbOHKIOnPfNOb/R6gnkQ33XSTHWpptRmQ9jq2SCDFQipVxU8xrUMZLOu0nTt32n4KBPqIXXZPKanHRDgUQByuXr3SWik4mYRaSOTR1q3buQcP2UUXXYJ94UF75OFfeF80zb/iEtS073u3K8WeeOyX7Lfb46/xcZUP5M6qk9YQr4z1dvegENuGcraP77vs9DPOtCeeWm8nLltpv/rVr1jXy7lm5gJx7Cen9dlp9Q3WeriZgoQZqApHIZDKmd+QaxIlOqE5goqKnkZcTwXqK+VrJ/vORdUkVaPGTGq4Hv7p2UjPLyoPUC6UkufjPNc4qSqCi3W2TwojcjuHsejl+z6IqCGqYcao0lGHqpLiSuww5/HZSps+ZbI9+/xjVokKSwov2XcOc0/TvUsK4PBsEvr/FImw4rqlfJNdYCP9o7xXIcfXOGiN7usd5NlABKPIusn+uT7uhxqb+oZJXFufNR9sCiorSEaNseJVVlbhpKsKZeK8FnklO7/W1kNOHul6pfqWirOIdVRxCiRPsP3TM5IKcBQLjZ/OW4RfIHFCX0odN5LkEwSS5gTbxjUmfh/XvqiaDNZ4QQUY+iyFZzI9O2Q/Px3lTuz7Ds9gSZFFsm587av/65iv5ekO0wikEUgjkEbgjUcgJZDeeMzST6QRSCOQRuC4ROD/VQJJwbj0zGX2h5efZz9+8Bn75zsfPy7xSXeaRuC/IgLHg0C647qr7W/+1/dMPIEw5KkNZkvm59j0uioq+8ftmQ2dtq2RP+wz/HnvVaUC+uGFUBaoh4tMbfQHu3oFRQIpR2TLCGSM3MFy6bNTU2jLp1RYA3/gF6Jq2kfF68biEXrJ0CdpJBBIRfwxnhFRBBqj72Vhp39FVJ5mUByVAOzhAAXIEgkkfi8AhpMeBklU/wE1v+6gulnql/PPf7NbDOnc9PvDbV0QX1RpF1XYoQ7sgoYhHBKVTwFKGFUMVwFEFdHAuhGQqqPlMABbrVVMa7AxLP2GALp5y224VPj+zMuv2LMvvuj2dgIyI7kTLdYUkVi1r9yYqPilejibyInVspE8iFX5EfCJNizZwIa+zwb5sxVLcbtIGsSv2Z+J5IFAVuB3GmnPsat/9yqvQpZSKPRzGbCfPfRz27R5uwNKIpCywd+oBCqrKANsK7HtxMz77WBj44oGSJxAkEltJWUShA//LrnwfFuOtZATSACnUjQFIMg98pxAGgWgOYTtzh3/eq+1tGFp40RMIBkcOBJQzM8CoyKonevAl0glbMhksceYr4YYu/KK90MYUAGtz3KMCCKJuHAiipyLBBKokuXI5ujFDfbUj293Aml0DFDV+zVAgLCHQwBNbYCbC84+y+atXkFVezlAZwF5ynEdrAO017lxEsF2j+NAIAkgFiS8c0+T3XjLbVgp0YwcUDP07gn5E0HlOLYRGItjdzT47x88SoF0JA8DMXQ0gZSdK54bCYEUjxHO5tU9dIIaKLGuY87HXOYPNY+zepPVlhTwD9JXleGe+5CATJZhqth7qZTvxspuQDFQ3zPXAEiuSPaJRHLyKuSAwHJ9lbooNCw/Ml9ijKKaTr0z8nKDJZqsEkeo4BcAqc8LePQKc9lEkc9VlaW2aP5sa29tsdNPW2NLFy9gLo/Zpq377IZbbqeqfkDZAUDL+Xsfk0DgalyVx8MAmOppFMFI5aleAmM9HrI55DxEIDlBnBBIUsaon00xyV9bUWxTIa+qsRi779ltSaSP3ZfPfvazEwBqXE8Uh7iGZK8Jr0VGZgOtcY2IBJRikE0iZYO0cQ5GYFb7icBvzO3Y8+i1rnaCMPUeOqzp6h/D8cpQCc3Dsm3O/HluwRWJLd+/rCud7A4WlFq31I9Eqo9+FDDafh0Ex2qszEQESvXxwssb7KJLLvZTECFVXVkTSCnGUlZ5AsFF5qxdu9bPQ/90D9Fxde27d+/2/d52222uiBEw/hyklHrAKde6O7u8949vjyLk9z7xSTth8ULbtOFF6yDvCti3bENzIMDUb0k5JApI5IK3g5F8VzOBbVQsUYZirRACKZftdu5tJF9R5lZUUbgB6M49TootET66N8rOLhcCqECKWnK3BAWOiC8RZVo7RTrt3LvPmrDn7IGkk6Wbg+bcX0Xa1dURX4o3DgPyz50zj147zRCu0yDvSr2vk4D+svJKSKRg9Spy5+//zzdtGoTZGWec4bGQElCkmliRS1GaijRSXGQDqN47K1as8PORDZ3i9Pwzz3o8t23b4ducufYMFDVT7M6777C5c+dSRNBuK1at8vHr7u1x9VI1vfruo7Dggx/8kHVS6LF9+04nfbWO92Kn9ra3vdUt8e756d121plnu63ktm3bXGHU3NzsebWIfDp48CCko0hWrNYgmU857XTbsGmLTUXRc/fdP/Xr0hqmvK0g5iqAKGQtONC4D7KmnnsZq7t6oDFWVVTWFLL4i0ASeeRKNAhGkU4qEJDyRzUuvdjBqieX9tkBsSQrQuWKrk/nUoXVn6sdUeDqZjIga1yp9mQHijI2l/WuAJVaPz7BzYc6UAvNwVpurtVMgiClt+SzTz+KgizH1UKvbN7kZL/UfCqSkHpOud4Lma7Vl5TwdVf3ZxXQ1EEI7t2/j/elxqOnEoR/prAUgnQR+d3opJ3G0vtTsd73YOfXP9BLjk1yAlL71zjI7k7kzCCKKRHBGt+g5GtxVZGeiyJpo3VDvecmFNnJM1NYI0KBQSwgCGt/sLzLVjB6DpOPmqsilrVdVD5Fwkd7c9WoFzmFV3wOiPdLj4U/zx5RhEcCKftZK3w66Z2UFF1c+7WvHLtFPN1TGoE0AmkE0gj82hFICaRfO3TpB9MIpBFII3BsI/D/MoEkFdL1X7rKHnt+m/3ld+45toFJ95ZG4L8wAseDQPrslcvtgQc2UFVqgKx44s8wW7NiGmBXiW3d3m3PvNRrT71I82upMChulx0cWAI2TxUACP38Ie5tud1GyP/QdlBClmeF/EGu+tpBbOjMViyqtjmAdjnb6CsB0PBM/pC1AKgVjKl3ClXjgAlSIZVwHAFgxeozAFDvBBLAluzO/n/23gNMr6vM0t2Vc5JUUlUp5xwsybJky3LOARzaYBro20NPJ57p7umeHtM8PXQPEzoQpsN9GC4NXGiCjQEHMM5BlhWtnLNKKsUKqpzjXe+3z646Kgsb1BI2c88P5Qr/Ofvs8+1wfq31rfWhOsJSBxIJgN7sy1QXp1vAhLASAWy9lq2cLsub++6+W4CXt6nDoqVZ4E1GToHLKRyhbF6pn9o9OGPgqnqZK1UAFkgjBWj01DW5SpEIzbKxKZ88weWUjXTpo0a6doE6bVYwPNXt3rXfbd+5xwBnu9/IRsxqA1GzKCrgHKYHsTH7GdVjCqAsvwf1USAP4gDIoEokBmrQ3nAl0XACKa46ioMm4dzBKYt9mfo5WgqdT/32b7vpUycaUN6qGlUUEF+zdqPb9PZW3RtZ8owyJBKVe3wNJAhD7IUArHbs2GkAFTWQDGKJbGooNp0Ck4g6SH+/767b3VyBqhBI9nccgAT6hGxiQNUUkQanz5x1T/3kZ1azA/s4QFAPVHsCydc+UkZ+pDyCqLE4EGcICB1zzZKr3Ece+rAboSx5yy1W3yEkLD6AqtjaaR4BqGVA+qCukequUsqFt3/4jEtrk5pCNRsMzFJGtapBuVr1+bxIn+mrVropVy0wC7t0ZVPnCMRlTlIrhHmUqXnpiTTIL1EsUg/06D6wsHvyqWfdKd3fuxFIwTInrkq66FjGCKRAsMTJgWA3Fyck42q1OIFk82PYfhaOHdBaNYJQiyVeF6RP6wv1Q6H2hhIxvEUCMAGie2QJ1yHZlczlRL4q413Whl2KAXVejEQCUYVkREHFRVG4odpjH9E6J2sfYNKy0SOgLk5a0AfGMk8AN+sP5VGPQPkeKRSp+cI84DzGgTHWNuJmTpWFmCyeVl63THZZ5doHetzho2fdvz7+Y4HVGmtdUBiwtxbUuuZmS1AZkHkuBRJAe4gnykbGJk92d74v3paMQu5W/yP63isigXMlPnEF2aq7IjKzVOqE1buOXfYnBzWQ4qRjWFPhQqb4iuISjgtzKp7NH47h/gJZRxus77iiKW6PyPuAtIEAp404iUQ7gNPx6w8PQI72cxRMdq4Bwoqj9nsIjHEC9BctWuRJPQHZfg/ygDF7AYRQkwgE+lg+pszA6zWrV7upUgh5haJzr69+w/3xn/5HsxSbJoKiqKDQrOeoY5Wr8xnfIo0NpBHXAdiHfKBtrM8gISCPPv3pT7tdu3YZWYKKo152eSNkj3bzjavcvffeq3nfNVirZu1bb7ougfZiKay2Ub+8XfN1bxAE1GGr0zMG3BpoHRIsT0RQj1QeYwXMZ7OeRLS0qF879xxyGXklUtxqjmo/wdKM+Nqeo7VZpmSHfh3XrWdyntqHSMO6zGwF1TYKqiypaiGq6huVTKF9+waR4C+9/KKRoNOmT3ITxpW7ffv2uQmTJouwaXcjR42Wjdo42dt5mzusHcMzC7INVQgqonHjKty5M2fsXOI5acJkd899d9tcgLTZvm2nrRsUURAQKIZ4D6VQUL3SvzFSShWohhFkQK1ULGfOnnJTRCCiIKqrq7fnOMdv2rTZ3XbrHSJoWkRIFSmJo9uUX0/88HGrR2VJI1LYNDWJLNG6g9zi+mektLn++uvteWC1gLRPF6r2E+Rgiaz4Gpva7PPN66+/4e6//34b25deekmk1H265iZXefSoPsvkGiE8cdxYfTbJkIrpgGI/WmRWPU89T1ZaQgT7pFdoYwMHSRNUgZBlqXyu0X362lDYXEopLVIvXftersg6VHfsg7x6I5tXLDY7SODRMY0tIv0qJmnL0mccKTshzfo6W63eG3MWe9YeETe5uu6YslKrBwZ5xNzmvk6cOO5qRKJR+4qxLBCp3SzFlvVN/Rg1cozV52qob1E/Zb+pc7gvxmnx4qvcjp1bNBYdIvomGyl0RuMf1ia2gi1SeHF/rEPIuqYmKcCVaMG9hj3HkzpDn53seRkR8Xy+iO9f/j2fEEFcuFbYk2gPIspsaRUr5pZPcvBkXSCZeC98pvLWjUoJIQGJZ1i0d12MWB9OIPkkB//i+C996QuXfS9PGkwikEQgiUASgV8+AgmB9MvHLDkjiUASgSQCVyQCv84E0owJY9xXHnv0HQqkAv1D/aO3L3U3LJ7hQq0kgocl3pvbDrknXt7iWpSBHn8B4L+bZd53P//vrK14vPjbEy9vds+t3e1u1LVWLZ7u6FO4ZrDWoz//8WO3uMWzJrh8ZSKGvoTrb5P93uNq56zA7fgLguzff3jlBW3y/uGTNW7NtsN2Tnhd6jWuyKRKGv2lI3AlCKR7l2DplObmzR8jcLPXjShocyMFcna2ZcvuplL1kbLc23u7XK0wsH4l9AOwYMs10JdtIGlqZo+JR9KlLhB8b4oSQGDlhRo5kaqaKFiXLVxY4GaPKHX9O5QFPJDptg10uDOkKgtUpoh5ps7LFkCikkmmQMqJ1EeeQBKppN/TBUyn6JqQSOkolQTAQSxQNwc1AYXSIZCwj7nnnruUEdwlEqjRwDyUARQPLxs7xXWLEKk6V2eKgywBzD0iBYpGlBj4bzWfBHA1HqtyOzduEhitmEwc60pVSyMVsFCZwh0Cx3ft3C/wudLq2nhiJdQ28vVPIJDir6DaMDsbI9m8rUwAXOPKkTioG0DaOLARJ5AGlU2RmupiAAj9CG1eAOAKsAe4ylGAH/3ob7hVK5eb3VYHFjuK51sikFa/zCq3/AAAIABJREFUtdHUXdgrBZUI7WHZ0ytCBkB57vx5snbaauBTpvwNTXmlTGsDzHQNUxqhGlATD95/r5uuWiAQNqgzyICnbsygPQxEjjKgK4+fcM+9+IprUla7p6zwCVLGsrkVegIJBZKvi6RrGIjPXEJRpH4JWF0p+6oP33uXiqvLjsiwOCy9Mq2gOeQhBBigLWoY6l9BIKWKXTwqK6Mdz71oBFKq1G8AZEz8Dp1So7mm3HU3XZZHkxfOkwKp0BRIudR2MDKKvmktRIqpVBGG/gpSsIk4qTpd455+7jnVtvAKpJDlHIAvi21kjcOYxQt7Dx9HfmfVDZGXHlCPq5niCqR49vYgOBdTIPn2LnwF2zGyx21cdV9DpJKAWmrUsHZ1l5BHI/IVC41Dr8a0S8BpG4XjZYUEiYSWC5tMVHyQSN6Ky1uueSARwjkiCQX+eRx2SJkUfx8Qj3vIsRoinqzDSgllhymFRIDS3yxZQDE22HyVjiiQKmGpmzF9gitSP1uV1V9Z1eC+9Z0npVzUBqex6tdch0DqQjVg54sc1PMYAptYAjZbXTLNaV5eCYftmye6IJBMiaTvRgYL0IdAQp2GqmRUUa4bLXXC5gMnfun9/71OeOyxxwbnSyBvmD9B5Ui8AtlMWyHzPz7nAsjKvYS5F9oKwGx8/4qDvKFuFfst54bz+HtQooTjw35ncy4iCCEyfI0Wv555edBdcdY4cC5EDvWHKioqjFxh7kNMAdw3NNUbWZAvFQSA97NPP2Okz/GqE27GrJkiDfa7j//WJ125lDULpcw4cuiwq6upFcnorfXYh4r1HICMoB8QQydOnDD7tFAX6eqrr3Yvvvii1dUBlCcm00RyfO4v/4ubL5tECBOUHBCKKJNa9fwpys+RtaMss/RMyBVQPUq2n1wvW6B9I7WWtEYgEmql+knXfpmrujoTpHwdNaLYyCtUmJt37HO92ls7+zTv9Rzrsf1YYLkYz3ypjVaoX9i2jRk9ylSBvSJ32CNR14b9oFvHtlOzTMQQhEGrCIVrr10uYuSYq2+oE4Ezwh2pPOZGiEyZOm2Gakfl6edSS9LAvo6kgjCW9PegFEEHDuzzhDl2tlp3IW4PPPCAERKokLZu2W73gVIJSzRejNdqEXysJxQ6KGCWivCH/KisrLQ9GvLhrnvvsXOwv9spxa+RfBr3BbKa4/wpU6bKorTUYl0tlQuWgqjODh06ZKQPRAFqps2bNtjcxxpvtObIFD2DUJSdF0lCXyBgINiWXL3MHZASib4yx6jpxL02aRyZiNcozo31593M6VPdE098X8kXpdrFBoy4OqJaTsw7VEgQONQqIvaocSBTWANYy2UZWdFjz8tcKbog+xrON2rP0pNCRLopavTZJot6WfpK0zOIuY/qjGSZ3MISd14Ws+eVXMF+miNl9axZc90+Jb0wF4lhm/YdiCEUQKyXNWvfsv2Uey2MSPFqzVVIpbFjx5pCiOQN1tJIfU4rL6/QehF5mkf9Im+HeOxYpUjchTbmfL7Bzq4H5RT33NZs+y4xLi4eYQkEJnA10qneyCNigVKUvdJIHymtGE/2eFsP2qfZCyB2jBiOnu3h57Bf0Sbt+T3f728kINCe2axGCkgSDAKBZHbHka0n55vqS30JbTI24dzhn8V+rgIp2pATAum9nkzJ+0kEkggkEfjVRCAhkH41cU6ukkQgiUASgfeMwK8zgfTo7Ve7T33ouncQSP/7Mx+z2kit8qvHXz688vWPOQgcCJg/+NvvXxCbSyGQOIe2eHE9XpBQ4fV12eqtFmFFraZVV023YyF64q9ANv33bzxvx4YXx33n879t/Y23yfvhnH94/DUjr3hdyjXec3IkB/zKInAlCKS7FqS4u24vd/PnFsoGp01AJ6BAj2tuy3RrN9e7oyed21vp3NFz1DTxeK8gLNff4e1FuqVA4pUhICOzX3ZTlu8ssEMA70Aq74lQEZAwb06WWziq3KVsqxbxk+929Le507IHA1TGSA0AH+IoW4BsBlZEAtGy5RuDEonyAXxHpWQqEmzCAOlRnGA7JQCuQ+B/NwSSMrpHji51N6pGTbtsVlARoUbB3iRLwNu0mfPUo3S3/8gJARQZAg+pKaHM76JCKZbyLIs7T33I6ZTV3r4D7qDq4ZANXDZzmhslIKpLa61Be8bbm3e4o7IVktOLbPTidWyimjOoe/QKmbODxA3kmkDHOHgbt7ELBBDnBsA/TgoNJ4KCxUsgHeLgx3DlRvh9EBCBQDIepc/dddtN7kP33SUCyNtCdcrW58016y8gkAD8IWjMYiwikLju/IULlH2+X1nIZ3W+CpNjPSPAt1OADaqSQCBh4/WRhx52E1WvAQLJsow1tsw3wCKUI5CBKJB2K/avvblWbSiDGFKIrN+IQOIcwFEK0gM0B6XEoLJGVmaZAqluuG6F7utWI5BQPNHvtChLGQIJVQ3p/5BmTNI0ETopzR3uyMa33bE317l0xUCyAbsHhEidmnNnyKpX+1OWX+umLZrv8tQ2dUpyBUDRnzRZSFFTJTK50fWkaDPXNmWPC1Q7VVPvfioLphMnUSABnnnKxlRrIOUcGiOQwt/ioH1QktgceRcCKRBQfv54i8pAIgTicSCap4NzI5p3YVMbuq7vm68x5e/OrNoitU+mYpInzH+kwPICxYNaZVbbwqIu8kzEKWZ3ql6m9cqa1ZoUeYyVoNlfQiCxd3hxmNasroMXIQyb1ZPytkvG20S/04csxRcAFgAQRRngI9cl6x9yME3tZItggkDKVI2YG1YtdStWLJSyKEO2ZT3u+KlG943/9wcinhu1X2lz0waXon2hF6s+RbdTajzGF2UIcxQQEpA1KJFQIGKfZXORcVMHLS6yjRqMP8Sk+sbeWCSwf6QUEIdOnA0hvmzfA4FkyivqcUU1PoKlExcy1UpEzgTwNZBGvG8kYVR3KtRoixOG4ZgwT4MCcAi09fVF+Apzh7gwPnHyKux58fke5jrKmaAKsHFVn4J9Hn+n9hUkwiSpHyCMeB+lxUzZEhrZR90YxQD1COQPhFCh5LWQEP/4z//slixZYvXTvv61fzHbuV711QBktVOuekmzZs2y2j/Yf23fvt1BhvA+98Tv2NahikFtw7EQFX/zP/6nu0pE+jf+5f+xBIaxaoc+k/DADM/XHCqR7Vue2inQHEClNG7iJFes/lF769SZ0+7c6VPuiMD5IllBFmsdLZg328axqrrGrd+8XQRSvmvr0R4sG9ZeAeZG8qkdyM2rlyx2J45XiXAQmal4d2sdoIrJ17wlBlimTZI13RTZt3EfNTXn3LbtW0UmyIJUwD1E0tbNW0xRhAJpqYgSkkGylUxRW3ve6vYsu/oaI0e++93vm5KofHS5EXqQqNi1FRblG6lQVFRiYDyWc4z91m07bE08+OCDBvLnixjasWOHrVNIHPamEsXsJimiamur9d4uIxa4v9nz5poVLtuAEUtqB3LlxhtvtPdRMa1ds8b+nqM5APEzT/WVWHuvvfaaEUiQS8d1XyQC5EtpjGIJez8UbS3tHbLUq3LHRRRef8ONRhZBDJoloX7m/thuOAZlEAqztzduNLKbeYCi57iIlWXLlrmjUihBep1Sral8kTTZWGxqnkEUdek61AukrWzNhU4RSexVOJhSj8jq6oho71ciDnJqEhGwxbPagfpPlp5n+SpO2av9xdS9Vi9Itn26l/OKQUpqptofK4Kw20ifk5pLKRqXBx9+2P30pz+1PrBe6OO4irFu6dKlRo5CMBLHEycqpcJsNQUg94wVHaqvAtWNhCAizijHIB6p9YU1oD33RIAxVtjkBUKGZ7VXBHkCB5LJq4+UbKQ9kPPsM4Ke81zP25XqHq3eFwRSl41nqOdmytco6SbsaxBwYV/jPU8K+TppQdXGXLPraF+HMCIG/J6nteX3Iz9/TNUUtRE+P8UJ7rBBM5bx53RIEvnCl7542fbwpKEkAkkEkggkEbj0CCQE0qXHLjkziUASgSQClzUCv64EEvWPfkfqHAiWP/y7x92hqmqLSyCVnl+3x335+6++I1Z/+rFb3d3XCQx4dt0FCp5LJZC4wMUUQfELP/PFPzB10XDS6t0GMtzH8H5yzhIpmf7uPzx4gWLqUq5xWSdS0ti/KQJXgkD6kw+nuOuuHS3rOgGLrsnAii79472pK82db81067acdxK/uf1KmK8UmZRCLaQOAclChjOonyDAHLQ8QzVOMlXrhCxrwI0ugWI9qQIMPG5v1ngLS8pc3oEmgWkF7kBqu6vq7XDNAsAhYCAUMgU8ZAEkUBtJIInwBIEo+lKfskU+ZGD7IwDALMxQQpgaQsCEABeAlFYBY+dlW1NaNsqykHu65OcvIiNTWcfdsi3KUIb71BkikHTewSNVAsjQPsk2T8AQSA5gWqbA5n6BIzkiFPpVY+Hgpm2u9sw5EUxFbvzs2a5w0iTXJiDhdYFIBytPGBkVCCQ/uB5oN9IhpjQKKhFTZ0UEUgBrg/okkENxFUm88Pxw8igQTAH8GK4+Gk4ghckXz6iFjKGw++IFc9zHVIC8SBZC3ENjU6vbICLlrfVbRYBg4QX87Qkks5GLCCSuOVOZ9w0C4AFoU2VVRt0HIxepgeTLhAtI7Rewlel+65FHZeGlOiGQbhTEVpxChjEAbp+IBdRkazdscpu27jCFWSCQUtQmCiT6DJlosVGMw/kG4GN/JpAtR+O+8rrl7pYbVimjushb5tHvyMIuKJCkGzECiftKF3Cd0tDm9q1Z646v32QE0gDMESSLxq1TFz4jMOyMwKvpK1a4GaqBlCGANlMALHVIIBEyNNeYb5BIzCm1KpKRVGxZeGkOnqlrdC+++qqrPKG6EspMZ4GEuRHs6uIEUnzDuKi6LFabKj5vAgAWSABAWpuW4JQQrxFJQPzjxCLLNZCdHD9EaPoseNYc3005Z0o7zQmsABVzUyEpFsW5maKKICHb7P4g0Hq0tntV+L1L86NTXphdPVqT2NVFtYTC3A7kWIiB73Nkj3lBf/z9YPlkBJJAee6JLHgUDd2KLXxcP3V1BGSmSAmZl60aa7lOdo2PuDmzJ4rA63OHK8+7r3/zCdVIaxBxpM1NBNKAWdmRQS/iTaoN1FeMK+QEcw6AEnIA4BECydafFXVHkeRJmN5IgRjGxPYCzTPIrEJ1olqKg8v9+uxnPzsIqnpbPZ/pHzLruZ5XYXjFTSBxQszDfhUII8Y4vrfE5wPjE+zsjDAzcFjrUoQH5wSgNYxrmDNBpcTxQeEUxtpULBFYjGKAmiRGJGDvpffYWX08nREDFbIRS1E/qL/S1g7YP8aIpYnjpXAUUQYJBFkE0TNv3jwplBrd3SIAfu/3fs8I3n/95rek1uk1m0OA7DTZus1bMN9USxAGn/zkJ418oG4P1l2QR1u2bBmMIQTJk08+aSoPSIE1r7ziWkWkoIijFhf3kqV4F2h+YmGXr7iPlqqovGy0KVRyZKGXJ3C+XBagTiqbtuqz7rXnf6bnzQlTy00aP9bucdfeA27zrr0uNU/2q0rSED2u9SNbV6zwRGR0Sf0BcZHKs05xwsYO4qpESRHsayNGyn5M/UBdgzKO8d2tukz79+5xV101303Fzk9WZltkV7pP1xo1ZqQRY2UiEg4dPiAy4rSIk/s9Maj53io72G6tq4b6Jlc6crQRANjXVdeclkXcdWYrB0HzwgsvGHh/4NBBRTvVod5auWqVFDJH7Hie0ZAbixcvlQKoVgTgNNeihI8RI0bJSnCke1X75Lx582Wle9hUY5AfqIL2SP01XQogVDHr1q3VmvLWh9gVMj8WiBhiDj7/wktGGhSrllZLa5MUXSPc3ffcafsB1qotUvCcOn3WxgnCBVIhG4WO1FLMW8gy1GzMH+bh3NlzjIzcvHmz/a1DCsaHH/kN961vfctqYm2RpeHUqVONTKtSvSnu95jutVnEDPvHgrnz3DHNyUKRMCUF+VKc6dpSTAZ1DKQgz7seWfz2a9/hM463f8WSDaWwiBDZ8tqeqI2GulQtIriJcXNbp2vvxaoxU/3qcjn5eYpPhe3PrIMutWeEjJ5JqKby81ULUuow9jGUPxApvWZLS627PptH1LukltPo0rKI6NOzWZ+NWEu8UC8Rh2wRo6w/n5yQYtc3C1L2UVMX6xkd7Yc8g1GBebJYSlXFns9wISmB80n2gSDi7xwbVNr0KexpzEXO5X2OC3uP7cl6j/ao5WR7Gwp3nYsKDlIQsotjUEIxrii1GAPGLZ7AE98X7VkTJauEZ6v/LJTiEgLpcj/JkvaSCCQRSCJwaRFICKRLi1tyVhKBJAJJBC57BD7IBNJ73SzKnJ9JgRO3cvvCHz3krpo5/gJSKd5OqJu0/eBJ9+f/9OPBty6VQHo327vQ+Hu1fbH7vJhlXvy44e9fyjXeK77J+7+6CFwJAul7f53ipk4Y6UoFrkK4kMkKFNhARmlGoTtwrNntOdLhdh0acPuPOtco8ki1uh3CI+xVeqTQAMRPUy0jlEEZWF3p/E6pESQ08ASSAOSx+c4tKFDW8lkserLd0ew2V9nbruuIaBBoawSSDlVVI/0sOxO1raTViECigDXAvJXMoSqKAWMoodIEVHQL8GgUEFAvAKCxfUB1G7B0meVyVZ8GoAbwBqVJjkC6MWMnmiXbcVmINcmiDJuZbOorCbwxIFoESorqpAwI2EmXnVnLoSpXuWOv625RnQSBYsUzZ7hU1ZtYvWuHiLVTrkttobji5cHWaD5ExMg7QH1qvkT2dRwZ/zm0EScU4hmxYaYFUDeoSYYTRcOBjzjxEAfjfad9HaRJ48rcJz72iCsdVWLKoPqGZrdL6qsNb+80oL9P4BT3aUqKGIFE/yZOniQAs8ht2LBB1jUoiDzJwDwArCFbO1UkSklxnvt3j37cFQDEA76gOIniZAAzYI+IBgqGv/zaGypqfsQALyzF+HsgkFB8AMxa3Zko9gGEZqjpH/Pn2muuli3ftbKMKtbxZDkPEUiQh0amRARSht7PEMg2cL7F7X5ttTslMDVF4FpQIEEgdagfJ0VQVAuEnbVypZu19CpXIsuoNOwWUR9BbukaacSIMUY8Y9Z1ImnUfouUrudkmfTKG2+6Y8dPGYFEljjjM9xO7GK7ysUIJAjJ+N/j8y206+fTUAFxAL3BOkbDCCSKuId5GOan74tXHEIg8bL+mqzJkxSsXcHmqmEmwDpPqiCtVQq7Wx84XuurW2utSzSTNBOuHRWS+p4m8Nnb1vn7CNeOz9M4mTQ8M5z1ZrZamlMAoQCwEDw9nb42Wb9IIuZEt/pitnXNp9xv/uYDUpXcZvWXjp9sdV/92nfdWak8UCAFC7tOEdJcC2Vkt1QekIyAkJBIZielsbOaSBHYiU1dIJCY76iqjEiBxMKSjfUgwJNVBFjZTl2cy/z6i7/4i0GyKOwRXCIQ1CGmIdZBeRTIJsY3Tjx6gNYTUfH5GcYoTiAFMigUtOeYQF5yvdCHAAIPJ5AY+y7tuYDcptrUfMX20vY4X8HMXqYMkQKMF/WKWGOAwZyPkoN1jH0ixzVqD6M9QP92kSrh2Kefflpkwkh3QKrJIpFDfSIc00T6UEPv6muWDSrMqIMDYQSRAJFEDOg/fYIs557uuece99d//ddu9/Zt7rAIGawKsRozmy1qwBRIbSRSpATVA/Nc1yiUCqa0bIwbLSVIrggkSKQ0rN30LNnwwnNuz/bNbnRJgcvNSnETpRo5fPSE23u0yrXJ+jWjYIQWWp4UTF7pBrmAwilDmRZZIiaZ+yRaQLQXikSAUIXMwY4Pld1DIjxQkWBpdkb3NEKWy9des9xUJgf2HVRdpy2yQZviyivGGBGVIzI4kIKMS6bUX9TFKy4epVpCpVJ2jVKNmxqLU5EUSA//xoOmgEH9BXE0WaonyL5zZ6tNTQTZhoLsW9/+trvllltMJTR//kIRFSWuVTWstm3f4q5ZtsIUXqtXv2n7y9y58031gjIm1MjiHq5dcY3VMjp37qyNN2QIRN9SqYGKi0a4V1573Z5ltnvpe4fmzQMPfsgIAxQpdecbtAf0iZyqMHVTtVRZ2L9hgzdJiSIbRE7NF1myUckizNdRIss4j4WOCvHsmWqptSbaPmO1fbRHzJ090+7xySd/ZKqk9WvXmR1sqf6WJ8IHRVFRYa5qXI1xbVJItzSdFzGkuarvXIMYd2g+dqjQJJ9w4Fkgf5AuMcd55tl4aH3YfqRzmZ+9rDEps1o0/tlZubIfzLX+UdvJDaSLPG22ubFo0WIj4mbPnmvPa5RkkK4VFWWupq7a9ixIN8gU5tftt9/u1q/faAQT76Ey4juqNuY4126VVWG2Pmvxc64SKkgCgfcKyRFYzUIgedUrn3nsTTsO8ifUuTM7VNUThBCjll2f6uWhXOJ6QYEYPhvxN9Y2qiWURrTLHLexVpy8rWiWV4NK+cvxrEf2JBJQvLrJKxuDzSt9Cc8gv8cNPY/4HaLZXtFnFtrm+C9+6X8N7k/JD0kEkggkEUgi8P5FICGQ3r/YJ1dOIpBEIInABRH4IBNIwy3o4h0PNm7DFToQK7w+/rlv/tyRxuIOi7j4Me9FwFyM0Hmvc0IHftHj4h1+r/tICKT/sxbylSCQfvZFgVTl+S4bsE5gRY8ynDv1j+J2FY1pFEjVm1Lsdu0777bs7nQnJeAD08dNrEcYXroqw3eDcCC20L+1qTOD45fc7KRAUuwDgaTfR+vnebIYmdyYpiLfme5kdrs7IsKqRuRRl+qjZAiEoZZKpoARCKRMIWBZKI+MLAg1kHymvxEmUbZurzKxqanSLNKhrr5ZKg+RVWPz3AyBYGWysktXO4De+QJUsDsqEeClnFd3prbenVYNgNwc2e6o4HO5aj0AfrTLiist2xddz8RKpkbZxCJRWnXz/QIMcgW05E+a4DacOOYO1dS5DlNQ+XodIQOXnw3IF2gSB2sNnFC/w4vfA3gR7JsCyBuIgPB+nGgK4DDfQzFp2gzgCj8PV22E9t/xHvoe9WOUAMtPfvwjqqGh+gUCsgDXjp2okj3TdtmUCTgCq0RtAgjEGEQ1cbA5KqsotzoTr7/+umtraffjg2pEQGYPYBLgkeIxRkTOpz7+qJEtEEpGtun8AMQYQCbQp1l2P8+/9Io7dOyEWTVBChhJiQJJABogHKo0q5FgJI23D7PzIyUIc2n51UvcymuXiRQbaYokGx99B9xK0bkWI7PrU5+ZuyiOpBDat3qtq9m9T4okwDIPdoF5dai/JxWb6oEeN/f6VW7uNUutjkkGmeECoM1W0VQoHuzDIg/VFgRnmuY491UtlemrqlVyRDWeIJBSBZbFCSR+jiuQAjkYxnc44eiBuiEi8ucRSH5u+GMBIYMCyTyU6KUVBtceEFP7XLh7egIpxBl1iBF+IoD4OQvVGZXPpLwYqZhgGdeprH/NHGsGElDwuyzspPaQAqmzXz+LPMaqLhQlB+CHGIaoHE4gWUzUjp8rQ7WSQr8ztUkAVJsKSfZ1PeYb6PclyJ/21gbNmQGXK+nkVapD+Kd//LsatxzV7kh3X/qnf3FHjlWaxWAftnooFMBsIbXMKknKC+aG7gCSCgCatQDg2Wl2ecqGF4BsFonGv1Fjy0fPwFQAzYiE8SCw1Fimzrq8rz/7sz8bbDCQy4NqMcv092Rf2Cd4z4OwWRdY3nE/odZTIHwCQTScjA7zIZBRgTiBAPL1Tfy+GNROAP3erjKqXRL12MjWaG83dRMWlQby6nkiRQZtcR7gPCqCDsUdpU+36v34OS1lleYyx2WhVmL/FfBu1nOobnQuAPcB1T2iPg7rneQBbA4DaZopO66Zs2fIivOM2ddBEvA6evSwwPgz1ibEBgA7xxC7W2+62UD2DiUjdIoQYI5g3wWhY0S+1oOpkFgPAuVHqWbaSCmDcpXYUCTSplTPk0KRWSmai21SP64RaXLu9HGbHyO0J5tiS5Z8ByqrlGghxVFWnp652lf11UftF90b6if2UpZwlp5h7HXd2tOoK9SpPQdy6PTZc2YNesMNN5iV2a6dW6XweUXWsjPcItVyQ52x+e0dsjI7aTZvCxfM0302KG6pboIUUsSded8she/Lr7yhvo+UEmWR9oAUt2njFnfw0H4RPGVSb0031QrxqT1fZ+qbBbKUQ3F0tYgqSAyu/3//81fcHXfc4Z5//kX30Y9+1NbV/gN73M7tO0y5M2vWbPfq66+Zyum22+5wzzzzjLv11luNqKLOEzWLxkuhxTi98srLNl+XL18uW7ntUoRmuXvvud+s6CCyqPGDSm2k1F/TZOFHTM/VVJuSBmIxT59L+GyQrkQAbOXa9HmA+bRffSauR44cszWO4glLN+4lQ2QNNd7YsSC2sN6bNHGcKy4pdHPV9x//+GlTQdbV1an9XJuHi+cvcIdUh6tOhNeieXPsWdHX1S7SaZbF+szpE3bdFim8mptVhxDlr+LbxcOXK4kcbRQZidpMk0s2nEWy47xGFn7rbD2RYdOmz0Hc/3mpp7v0+a1QRFrZ2HGuprbBjRo9xu7lxptvcrulaDsrUo/5TCy57xIpdSHCiAV/Yxy4b2Ju6jPtgblYAFp/QlKCf151i/y1/c/2GJ8MABEUnm0og9lnUAwZiWN7glSrWEdG9eogjZhjmZrvwYrOzlHyEGvR70Fcw5NK4XMDexTtsL4DWR32Nq4fiOycbBGqkbWqVzt6oteroPx6DckMfluKHpjRHgWBFJ6BQcVEH7705X+4vBt50loSgSQCSQSSCFxSBBIC6ZLClpyURCCJQBKByx+BDzKB9G7qHpREqI0gkh7756fcVry49PpFyJpLIYMu5ZwwWtjLUYsJC7uWdg+8vNfr3e4j3Ds1nT78n/63NXUp13ivPiTv/+oicCUIpG1fh4RQtrTAE8Cg7j6BT3jriwWiYDe/n67tcsdOtulrwKl0izJ1pUSSA1M7pWMkPQAIKdJ3gP12/Rv1cKSBAAAgAElEQVS/AxLJMu8VGzBAYavlStydITuYiqZeN4qi1Rnt7qAUPidlK9cq0ioXdYPA2hzs7FSrBOC5QFnbaQLgigQqZAiQpH2zRhOA3I9Fno5t7xFoImuwcw21qgch4knXLM5NFXmwWICyClQrA7xQ9jwUaC8SUDSisNiAtHP1de6oCJJsgRVkqmalC7hQ9muqvsRkkbTr0tVWtm6oW+TREQF7aQJnBgSAAIvXqU/VAnhqIRasns9QzSOA0ADkMztCpn78byEjn++h0HPIfjXg0dRMnhQZLBSttgKhEGzIIEQCIBzA3TjpwPXjCgB+DxZVUYKtEUIFyl6/+eZVAtcXWCYvgNy5c9Vu/bq3bRwBs7ClsbbNRkpqnUgxUiTgafHSJe7NN9+U/VKN1R9K12BBnPRJ0Uatm36pOCZWlLqPfug2ZePnmvIGMo3+A+IBvAtrNwIJYuV7P3zKnTglVYjexyIwAOKQiZlkYYutJM6aFWbdZKRQRKhRQD5fgO181RBZufxqZZiLHNSJlkGv8SYF2VsJSjGHYgGSAKCXWky1TW77y6+7k7t263dV79G1IEiwaWrV1aoE+J2Tqmq62p23fJnLElmSKeAuV/OLmhV8QZwawBVlWoNDQSSQSH7qbJ17a9Nmt/PgIZFjJJb7QuDBvi7sJsMJQP4enx9xID/+M8fFVWvEZeh3b2GHAslng0OUCkCD6NJxZGZj72TtaXzDPPFzaIiUBOwnJubMp5tF4ZeiGFo1I9QfArRHCCg3Ky3FirpAqBMNDI0s7LDi6hCBlJIqmyEUZgSNfkETqSPh/gOhZn2FfzUizAO3PiZR32TslSUQOk8F5QEwO8ngF2iZkg7h1OM6VHNEgRbz3e4Wzp3pfvd3PmZ7wkBKrnvih8+4Ldt2aR5pL2JTUwxSKfamF3MJC7s+1Gm6R+Yc4KPV14gIC4BIr6hRUfbBdXGhhSWKgTB+lslvhNPlfX3mPz9mwGvYG+IKIlPpKHM+1EXydn9eqeMBVpGpkCqqEcbL6lfp70YwqQYc34NtFGMfJ6Mg7kpkS4nVG3so6oUaERbsIZ7U9TWQIHto08BbzYdMgcMAxE2qz8P1IAOpb4MqYsK48dbX87LZqjx6zOaqta9zAbv7dL6pErT2vapAKodIEYCFZSDuDcBGAquxQr3yIwH7WKwBbmPFhn1pHzaEOm7C5Immzlm4cL4pjhqb6o0IWSkV4+QJE90zzz5tBEy17g0F0o0ikYtkQ9ejuWHPJd1fmvYC1JjNUsKwhrD6RA2UruCSOAHRnK31wpopFok0UopPYtspwnN/5Sl3rq5Bce70dbzUHu+VlKp2pqzJzioWadq/IKKzMnPMJo99oyhf6iVtMpZsgKJGVn6tzY2WEEHMqAd2TPWRysvHaY1km6qmqqrSHdi7Q2RMsbv9tuttnDZt3ql2c+0clDbtysZARfSJT/yWEUzdus8f/OCH2q9lB6n7RuU7bep095WvfMXGcYbII8ZmlWzqqHFUXV0tZc9R97GPfcys3dpEQLAXtbUqQeD55zXOI/SMqXEzps9yM1S/as/eXaZ0gfCChDp25KiRTzt3SgWr+XvVVVeJLHrFxoLfIWceeughi9XLr71qY15dq/amTTd10+Pf/Z5ZtVETkXo/kC1YAkJA7ty5Q7+vMMUSZKVZJlKvEWIES1wRFrRHLJFQMg+Yw9QBWr16tZ6RjaaeRB2FWgnlUltnq51/Ssrk6TNmyfatyp6lkFzU2rpWz4sf/+hJqSK7lZyWqYSKEj2XMmUDWOLytMbatEeZTZ9qSzWJqMOKkzmL4i5XajKsNdNFTHLvxJExuuuuO9R2q9srS8Lmxib/mUF7Y4fGqkOfi0gG6kM9q2fZCBFI1Dm648573NM/edYs7pi39YpBj+acEfOaP6bo1N7I/ffoWiGJBTK+32rmkdBBvToUwFEGA58r2JLVRlAUheeSt83U3qx9ApKHvvMz1+H+uE/2VRI5GAcUav4c1QLTXGAecV6qPlOw92NNx7xnXltSiQjbLCmxiAtkZ4b2BObRqdOqCRbVfGNeMnbY7jGO3mLTW26a1aSeWX4PGrLfZI8Pz6GQ1GGqVGwiFa9Aqn/xi0kNpMv7JEtaSyKQRCCJwKVFICGQLi1uyVlJBJIIJBG47BH4dSWQCAR1kP7k0VvcD17Z4v7lmbUWmw8igfS537nHrbpq+kXHDpXVNpFf/+v7r11ALv0ihEK8ztOlXOOyT6akwUuOwC8y3r9s47u/KdBWCJcvzCzgFYy1R97w+uoSiXS+qU02KBWusa3f7dxzVtZver8329XWD7hjp7pcs3BQ1YZ208sFNGbmuYOnut3RqnazrctUzZtuZe/jiQeBNFPA1Oj6DlcqYKsto9udE0mzra3XNaer9oCKg+cJuE0XSItSwKn2DPWY8gQA8JUOmImFmhEKgnrw2hf43tCmek0Ci5sEDABw5AjPmDZ2lJs/a4Z53JeOG6P6KCINBIxgnTdK9joZAm3Oy3blSOUxXQPVgvouAgm7FOrZDIhAkmObgYrZItHSlAVdqyzcJqkUsCBqFyB6PjvfHRXY3ChSrAPLpdgrgNx8DwXrh1vZBV//oRo1XjERQJdAmHBevIZJHNAwgF+ozXAyId4X2gntBiIhkAcGaMMCCPQBFLlm+VID2SiEDjh78uRpt33LdgNaBkQCeRDFZ+r6tryFUoEyopddv0KZ6G+7qiPHvY2bxnBA/evqkxqAgu8CtCZXjHC/+4kPi8jz1jx9ml+QQ6gGAHpos10gTqrA0X/93pOuWoqyFmrZAOYLAAZ0jRNImAf2w3qIBApKHLOpEbiTmyMCSXZCy69e5CaML1dRegAr0R1SAtn9AIKJ1DH1QZS9n0PNFxE8W1542VUpQzsdYFnjzW2m6RqtFFPvbhVx2OtmrFjq5itWuSJKGIdsxQbFRLYA8FRlTAOs9UCqQFbpOn1St6CKOVV9XgTSFrdTgKN0SQIr/fj+PAIpThqFcf155FE4djiBFMaL+47EYYPkEeMZasswvtRv8hNGvYuysv2ci/4MeRSpWPhLqphWSLZ0KfeALvsEekNGFxXKChFbNxFIpkwS8Ae4avVbpEBqUc20Ni2y1Ax5WxKjQdWRJ4+MVIouynerB2LKQ+ZeAC29Wol5mJLCvqF6ZrJvStF86YHgYkdLU60LFVXrpm5Rc4sUSJluwthSN1bAeV1djcsvGKnaNzlu154DsJfaB0VoUZtD4Cggcr72KiNwrf6LisWr9gvEUX5OrtUZAZAEYAWgtHWqvvhxiGpL0Q9bK55ACvd0JQikv3jsM1HRel8UPtQbsnFC1SPwORSo533WXOgTw4sSIIC3gbSGLAwvIxFQJ0ltw3wNxHim1kamLKyMFMf6FEJKIDy/Q9AydlynJxo3njWZAsx71QYAMtegrUKpOwD0seWin9SsQSFxUkQ/+xNtQNayxhkbVBfsHaaA0M9hX4NACnumjYX2I+p1NUg5tEl1atqVoEN9l0xqXmlvwk4TG6+lS5eqRt5U3V+L275ru5FgqFxuu/1Wuzb1qyDHuiNlFWRXw/l6A7RZIMxvUPS8vHzXLpLCCCTbY6SqNdJbMUc9iYWk1XHTc9fIWxGcYpMbJKXtF1HE3GVfpw5Qh8iGMQL620TGHpR6CnINiJ6xIEECCzfiwVrFIi0NFa/W8Jkzp6QKneQmS3EzamSZ27l7j/YnKYhEIGTpGdohsuPc6WOyIstXnbjlNm9q6/SeFLmWDKF9Yd++A65dSRM33HCTJZdQm+jll1/Wc2KF1X5atGSxqX6+853vGMBfIVu+Rx99VARNk5RA22xN8BojAp9aVG36HMtz5YxqCkIKZWitEc+rl64w8nrt+rcGEy9QG1VLNcR88KRhlxsrpQ9KokWqcXT8+HFTGj7yyCNGDm3ftdM1NjeZumzltdcpGeJm9+xTT7slqrN0Wtdbt3GD+/Sn/0A1jrx93pw5c6TC2Skrt9luwZy5RrZ1KMkBYmDXrl1WN+j66683tWaX+owqp3TUGOtvhsZoz549+tpnKqp21VLatGUzukNZ+hXr/ltF+rTqc9EY2Q8ecfNV+whS7syp07IJ3KMkFhGhekbMlR3uoX17RbCmiNSbY/eKAihL87JX+wzXZZ116j5Rl7VrLvDd1jZrV/OLOQuh26b6Xo0i1Npb26z2YJrW0ID62aw2WvT5qJt5KFLIqW1sN68T+YkCCcIKMtZqj2lmmSqHNaH7Nk0ppLmphX2SjO1fUY1DO8+IGP3d2CU/18Nnl5C4EpI7UBzxYt8Je48nqmkXhZKIVCVoaJUYOYYaifch/Ey1STJCROBDHoUaR6jQeaGSg3ik7SbF41z1GYsfY+i/+89p4fMGD37+7q+jJBY+T6l9kj2M+I6UTpwTr3/k60P1+NgoHl/4whfiH7mSn5MIJBFIIpBE4H2KQEIgvU+BTy6bRCCJQBKB4RH4dSaQuJfhhNEHkUDCLg+y6x59DX+hSJo+frRbs/2w+/zXfzb4Nvfx8yz8zsoqCdIpXvvpUq6RrIYPTgSuBIG07zsCXKklI1ygR0CAsAZ57vcbedSNREKAQ7v+qHxXgRIjBNKkuUNHa9zxqkZlQnu7uhxlnZdRb6E/yx041ataSfUClLyiQbyD6iMJRBKBNKdYfvuyhBsjsLEnS4WMy0a4N2pqXb1qO6SprUIRUP0CPHJQi2QpWx5FCYCcQN9UCCRAZLJQBdSh0WtW5mpDu7KFlWnbY7UgnCvQMdcog7xC9j0QBpNnTTZAv12EEQTSyNwCAcpSLam9I6p70COCiDo12Wmq22JFtAWy6Hgs+AAXAJxzlDndJcD/iIpn9wocAhJvzi6UGqXfnRcQ2i7wM7yGwGIPcodM/wBoBkIIACKQShdTmwQQZgj89+BNHFT3QPuFgH4cpOb68XOCSuqCdgz38Zm8U6dOcjfecL3Z9gCiUBdix45dRs4MoEDCAk7/C30ykDxV5wqYvkZg24H9h5TVvt+sxij6jZKjC8s+SAYIpPIi95k//qQryBQJAKEixZgVDY/AZmzOyMTv1U19+/EfuX1HZBvFeGMRKOSM8YQkiERiBlZZDR6BpmRD88oUSNYrIBACafb0yW7xwjnKkp+o4vVk+jPWqtRjgJUGGNWFjZH3YMwU+dFz4ozb9NwL7tyBw6ZA4hoQSCmazFStOYntouI167qr3cLrVrgcqdsgNXOUjU7tEUgkMqVpD9AaZZWRRB0U7u43Amnd5m0ikI6aAglyaTiBNAjqM76RyiuuXnk3Ain+ns0vG7tA+A0pdlAhmeKHjHV9ByQMpINdi/WERWAEGoZ5N0Te+BmfIiWHEYYC8DOUlY6tFm0XSKHA+oWWTqWtflnAoaaT4igQSM1dAtazi7xFYYxAsj5FtZa4hpEfpn6jIPqQospfX4SyAXlalXozQ/3JlIqCzYei8H0D7fBCBrJ2ClxFVZgrEiI9pcuNE7HYJMvF8ROmSGlxTOeIqBbwanWLIkUUQC7KIx9DZb1rL+joEuEpYoSaaUH5ASgJCAmBxCvU+aCx+JiENUnG/+V+QSCFjHpfvF5rK/pOJj9aHID+oFACOMWOLdQjonZKAIqp4xNAVyOiqKsT1SciBswLMvl5hd9REwL4mooAi69IgYT1U8jcp30UR2ZJybpRH0aLeKDtkydEClAHRsfY3gsIrrjTPn3Gsqu65qzVK8LGy/ovQD/so8xjq9kEFA6wTY2gaL70aF426Rnwk+d+avMcEiBDc4TrZWovWLZsuVu4+CpT/ezeuUt9bLTrPvzIQ9DUpmhgMdk80L5gygfNAV6mPhKxxnoixqgcGV+2J/qGpSV7AyRkJuex3lgX1MkSCE+tJ/YCaoRBKk+ZMs0Va79K1/Nq7/59Nh9bRLRB1FdUVLgx1E4SwN4slRHzjj5B2EDU5Und2a97aGtvMQKJ98ePm+zWrd8k0k3zU1e9XvvWoYNqt4uaNanu9ltWitxpl2LjvMiWGjdu3DjFt9j97Lnn1Q+s6ua5EaNGqzbQTNUVetViUSs11EIpglCSoDbiOhB+2J7tE0lSVVUlNcg4i80UPVeomUMNQsb59OmzplYdXVpu8Vm6ZLk7ekzPV32Nkt3oYakz77rrLqvRw1gFwL5USiwIIkhHFE0okKhXxJxjXp9vqLc5MUKfMyCgDqqmE1Zs1E/KE2nz+7//+27jpk1GRKAoOn3qpBEOv/N//bYn8DXvaH/zlk0WX5RUDQ3nXZ0k1xBIvGifOQbZc142uNOmTTMV1erVr7tS1Uacpv50iCibNHWK++GTT/kaSWoawo/nabPqUJWNKVVNtg43S4qtQwcOGkndpjVx/aqVbs0br7vxYyfYPXboC2KzQWon1EkZEECaM/Z80POFcV4qgow51ClSt12kFe9Rvw2yieQMyEb0mtjsnlU/UzWnrhchCHnSKJXT2yJUM7WO23QuNoIQwCkkfLDX8uyGzIz2YMgie0YoAYcxgUDCwtPmuJ557LGezPfPFUtOgFSOlIF8yGRv8PWH/GeMoc83It+1X9t99aV6S0F99mL8IOmJA5/bmHu04euepdg+kC1bR0++YWeptab2PZnv7VP53BAnkIJtHdcP9p3s46Zyij77eAIpJAbpc49+pg3/jPS2d+GYv//7v7/cW3nSXhKBJAJJBJIIXEIEEgLpEoKWnJJEIIlAEoErEYH/0wgkrOYgZbCL+3mvX3UNpPcaN/oDiRQfi1+ECHuvduPvX+wav8z5ybFXNgJXgkDa+31fiLxP/9DvFNBNtmsnBJK+egUqkzSaLkBM8LqyTZX1mqoaDD0C+86cd5Un6s3AZOL4CjepfJI7dKTWrd56VvWS5EWPa5DA/k61K5M1V5rn3HwKSZ9pdOUqRN+b1enyZo53r9WedUfrZdUjxiZPdlIDUpwI35W9EcCRL6KUgz2Y1aygGLPqjegf8h36B/x5MVjtstujBhL1MPqxMBEAtXyRgC2dm6ts40kzJ5nVT6syUouVBVwiYMhsSlTw6dipM65BEipdSQRAlkiHLANRUnVuJwQAwJ+AlnwRHDn1590xqZDOy56mU2hfc2q+a5By4aRi1xYpNQLI72eBz7YF1ADsiNc68uSRz5qlwPTw1xAA4wmjOHkQ/90A+SirP4DUtBUIonBsXIUUb8uOZZxwDxNyQhH0W26+0WycSEI/duyY27P7QAQAeQVIIJDCPaZnCLDq63JXXXONFe3es2ufQFIBzoqvhkbEHui97lPjNX5Unvub//Jpl5cqkErYzgA2NIol2dQAXqlk/Mo2prGt2z393Mvu9fXbjaDEPo9OUseE7PlspfFTJ8vuz2r4DNVBShdYDYGUJRXZ9Mnj3RLV95g2bYIbo3nB+GZIaca9mQ0PSiQRW4KazcIuTaBep4rVb37+JdekuZErwMvqVJiKwBNIVcrcr9EZc6W4WrRKmfNqExAqV/3ONOs11FdIKqgXxDQQ6Ix9ndRqgUBaqyL0O0VQdQEEavFdjEAKcyIQNxfOLQ9M2yyLvg8nlQZVSD+HQAqKIoiBAJSFeRcIpLgCKdgpUtcpzLFU3S9jZmST7hOgvE/EA+dDxmYJaEwXIAmBhBLJ+iiitke1XJp7UqVe1PrKkeUcpGREIGEV6InRIQXSEIHkLe4A6c2ajzMB70VOydDSk6sasxwR0RkiQ3opxC6qWavEg/na03pky4Xd3qiSXHfnnbe6t7dvdc2yMmuU0jLFstwFNpplI4Ik7QW6nifRIAE8INolAinYFxUIsIfAsnpIAtFREMRVSPCoQwTekALpShBIWNhB6nA9QPVgjUmMAMQp/h6K0QMAM2/5PcwhrKA8eef3rQCSAhQHIpH2g/VlIKuos8NYGPmk79jCAeL2aE2z2CCTwhzjfYBa6mehBDXlof6GsgNyGEAY4gegGEVNjtZXnlQx9Q11pmpCZcA4Nwvwpo8A+LRddapqEOD1/bOH2iCAjWVei677wgsv2HnYmvYC9MsObfKkSaYoefDhj5gig/toE1FMbZuxYyusb9hssvegJGlplLoIRZJiwZg3iRTIkx1dNokREHa6tu2VAPgGOuvpqb0LgN1UkOoaxKRX+fn9i328bOwkN3HyFItPiWryoahZu26DWyCi5rhUNqiPJk+eLDKkyMausDDf4ndOtfzeeustI4GZeyRLQARAjkDcpEnpc0h2cF16tnbIJvkmJQnU6Lnb09Esi7Vz7oH77rBrvvbmBinySkS6LzYFzRtvvKm6RSvMqg6iiPo6zz777OAYFAjUDzV0iMcUxRFl2MSJ43XuG7Jum2tEE0QrdYjGT5xs8dm5c7c7cOCAy88rsvlXXDzCE0L1tSIORpnijL4/99xzpnCCTOHea2vrjPjBFg6rMtRICxcutDaw2stVH+lHmYgmavLtlYqUYxmjO++5282TlRzWeRD827dv1/Mg20iia5ddY+OE8uuJJ56wOdip8SZ2M2ZOc21SLkIkEQPizT2y3keoT5BtnIuFHcoriA8ItQIRcLt373WlIkep4bVAqqntqu9EW/RxwvjxNsdb9EV8ec6MHlPi1q99S8/PTKmtxto8bJClIWuZ+2fOQ2Yzd/oh7DVvFqlWVb/2XFQ6zCGekabaaWc/w4dX65DPdXr+Qkg2yEqPPbuD/UqJQVlSUqLCQ8FH0gMEULCzRIFNX/18FoESJROw7iGRjEBSbKnxRs0v1jkKpvA8o5345xHST8LzzK8LX1OPvQXlF+ukqLjA1Z9vtlijEgykzUjZ/EEQBvKGa+SJkCwsKNb6bLE5kqnPgNy7EY7a+wNRFQgkzmEfJFYcw7OG6zNmrPFW1TDjqcIj1Z45rFndG89/+h3I+GBRzL2x9yQKpHd8hE3+kEQgiUASgfclAgmB9L6EPbloEoEkAkkE3hmBX2cCacmsCe7v/sODF6h3Qq2iP/y7x92hqup33PCMCWPcVx571A2vr/RehM2/pQbSe827i7XN33h9/HPffK/Tf6H3L3aNX+jE5KBfSQSuBIG084kRBgxAGEEcdQpQ7xJAwT+aAfn4Rz4KHfJQB1SzBLAXSgiyqVvACO9nZxVJIZTv1mw45rYf6XQHj0sJIFJCpQ5cH1YoAgbKi1PdHIEgOScbXYUApf70dlc8p8ztzx5w6/ZVuxTVK8/oyXG5qpECmNKb0uFtkQQUY6tk4LwAiz7ZSGGF1Cuwp7ZBFi8iELqxThH4OCDAYYXUR3OUwY31WHFJvquYWGHATkebwB2Bj/kqMK3UXSvYVCNruqqzDZ5AEsiWJzAlW+onCKReEVgwAIDOIwXEFCkD+IxsgCoFCkEgnetUBm92rjsrULEV0DVSigTSxuqhQHQJ3Ipb0HlAAkDagw/xWiIBkIgTPhcAMJbV60GZQBAAGgXyIPyN930GsCefhquQ4n/zWbQ+YzhT936H7JoABa3gvEC+46rLYRnESMn0sqxk+8ErosziR5nQM2XBQ22MHZu3G9CephpF1B7p03harSMB6xXFWe6L//WPjUBKl/0g84I+QyB1as716rgezac22Rl+94mn3fqtirXAHHL1IZCocwKIS5F4492sHoN/pQt08/esNgTwZ4pkmjSh3C2Yqzodk8e50fJZLBQxlp/r65/QnsVLSigIpM7uDpcuMKztUKVZ2HVIGZdrTmQohJRhLbApKJCwsFtw40q3WEBsn+YKQFWOwLMsI2N8hrIvCEG+v1e/9MkbEgu7M9X1bq1sAbfLHoo6FUybOIEUJwLDOPI9zK/wPT7W8XOGz4WgQBoimC7cqhD60N8wr4hxmF8G+gMgKq5hTgIqhnkK4ZKmLHEbQzLPo5os9rviiy0Uf09TvFKDikdxRIUUCKT0bNVvMbVRqIPkQUWjikxx50HHAPZ5coBMd19/w4A9kcoZMJK8I8YRIiRbBdPJaO8dEDAJmalYp0LWSQnGLpad0e8miWA8ebrK1SrLPVdgdiqAoezvUDUBvgIUm78h7TJXBtd4VM8IW0wRHD5rXVSV5g91PKiDZEuE/gfVSkT0hehfCQLpr/7qrwbnUlA4QnIwFQNRZLVFoppEgSACdLV71NZi82DYvgHJyIu2iAPEkI1xpFCD8GHesE4g8s3KSkHBis7mbmQfxfEA74C4uVJkQCBxbUgGqz9i46oaPqrVArjepj0IwrJQQPH48eNM1cJxXBslCPEOoD6rOCiuQICp10Y/vDWkt2itqal2W7ZvU/2ZPDd2XLmbM2OGKxZZ0CFgnlo5DVKjce9ma6WacMSsR0RMmO8GrOt9+uBrQnmSrVvESqEULoDo7D2cH2zlPDknMBqbRs0f7EFpI0cEUEgygKiaOGWy7Utr12+w695x591GSuySeub22293u3bvVkya3SOPftSs64KNX1DnoNZpkZVaWdlot3H9OrXdK4ImT/WbVqpfue6Zn/zUnqMTROJgmTdDCpntWzZocLrdww/fb9dau36rbPNGiIDNcZNV2whSrUvrBjIGwua1114z8ghlJaTHTNUtQhkCGbN161btsSKrNA9QIXEuRBKEHIQM8Vqy7GqLJfWDjGCat8gUMEVFJUYwnTt3RkRA2+DzB5s6xjdN50LUEHeAftQm1157rQH6/M7fuR71nSCiSqWaItZvvi6Vk55lPIeYG2PKylRraaZbs2a15kKN2f1hYbfq2hUirErd0coq9yPV3nvwwQfdkz98whRcDz/8kDty9JDdR7dUWh/60IfMGg31E/OZsWJOo75irCeKGMJSjz6v11jOWzBfe0+/EYDsYZB4earFiF0eMcFGbobm4VSptH76zJNG/vXrs9co3QMWbVlK3kHRZAo+VGwo9FK070Hm6LrjK8rts04Kqr3oWWzEcWRL143aFmWsCJMWEeUZImVRlHfps1KXkoU6FDtTHuqZ2ml7tK8NZCy6Xsxbb+3m5y+ckD0XUDfqur62mrelK1QtLlsPUcKMKZPYb1CQRz/99JIAACAASURBVM8Q1kafPj+FzyT+8xCf57q1JjJFYOYagUQbnNerfhJn6tsVlRTa5xI+W9Euirrx4yZaMg77RYfGh+QN5iSf+Tyhr88aqBJ1PDHg/FCLifhCHrU0t0XWmyQ/eALNrqk16skt1FF+//eEl9/fw+tLX/rSBb8nvyQRSCKQRCCJwPsTgYRAen/inlw1iUASgSQC74jAryuBhGXb3//Rg6bc+YfHX3PPrd1t9/bo7Ve7T33oOiOVhtcV4px//+GV7u7r5rlvPLvuAgu4L/zRQ+4qqSYe++en3FbZw4XXjYtnuFWLpw/WMLoSKqGLqYNCTaP//o3n3epth/7NMzdRIP2bQ3hFG7gSBNJWEUjdBiYIZNR3FEj87jPO+ccyIIJAVfPD1z/0Q/0RbHhCVqbLl11Ridu8u0brot0dqPQcDdb04pwMwJxYluWmqTZE1okGN1aga0pahyuYrgLf88e5Fzfvd3U4SAnHzEvPNaCku18EkgpNY72SQm0S2rLs23YPCEgxVCdArU/vAYZAypRIQXPbtSvdaNk1CWVQgfIiVyjQ4XxjrYHbI/QzIH+6yI10yZywvjt45LRANF8DKVfkUo6AijSRDwOqh8R1qI9RKIAiXfVSzu3b547t2697ynZnOwZctcDmGp0TLOwCCA9oAZAc6o3E1SPh5+HkUcjwD2BHAFaC9QrHBxCG6wTbJqu7oVf8+DiZxXs/j0AKJJOftBS1z3D33n2XrL0qLNN7tzK4a2rqDKAZLDsjlNkIKA2IgSmAKgJnJwqQpDj9hjXrrYZIZqa3qOrp19yBAFCGcUWx9uPP/ZHGGLsz1UEQ4JWSqjkncknehOKZMqUsU40C5Vb/zy/8ozt0vEFEo4bSyAKvlAF4xYoOGygN6uB6gzTwcZHllcA5bBAn6T7mzprqpohELJUlFARSkTKWAY5MOaN7gYMCM+9SxnKmzqvffdBt+OnPXJfuG9UUVIYpkKiBpAOxsKsVyLTgpuvdsptvtHkCgMb8zBJAmKv5ky6rHYqMA3SZwkvXMQJJln3n6hrdxq0CXPcfkMoBIN5b2A0nhMKNBeVPGOPwPRwfSMLhJFJcgRQ/x/88tE2la65j4Uc/PJkosNCkUxEJGb4bmaOvGKEEgQTZwrXQkaD8MtoM6zjFjMLwWdR9weaQGkhSkPRSn0hkX2t3umtSTLwCaYgowpLQVEgRcUMdCj+Ho/kfqTvoK3MfwK9P5BGgKpZgEEipugZjDDHW3dNiBJKRgDqiX6onRB8aNhGX/vx21d0w0BSyCqsikZu5Ii161V8A1tAH7M3M0i6yqYPQhgSlLg/jBGAJQWBZ8wqE7QfU0KKvFxBQFKe//BZ2n/vc52zPiY834D0kF0A3ICskkM1VrSP2KSNCZNUG4Gy2b56ftl2FucBxnAMx1CWiBFItXMPA4Yhw5B5RhmZpzAHMmQPZIiKsJpISDVizjAlrgmL2KA541pgqSqoY6s9xDiAvBE+H9k+IKtvz1Bliiw2f1UNBnaY/5ogkFDvp7fJkH8h4Q2YZcA1NyPrWmGJ5l2l1lXzMUVxSbyVFz4xWqXxKigqNDMpQAgEkOPfVKiIDkgrlEWSAJ8wybUxZr8SzVZaIgNFcB+A6TwkPvSKijSTQ38PzwMjRiPjnfgDHmbsVFWVGeJgdHSSWlFabNm6264+X9RlqyvpBay4cFjNVj+gGkSytNgaQOfQLpQzKGdbcsmVLpYiqd1u2vO3OnTlr9oCLly4zMqO1TXWldCxz74EHPuTeWv2K1kuXbEtXWH9ff3OjlEkNikexGyUSD1KI8SfmEDHYxZl1m74glUaOKjEiaePGjW7t2rVu5rTp1h/UMhAzEELEEHIHG7zpIm+Yj9RhWrdunVn9vf32ZtXxWeYWSElTXFxkc3CLlL7M1f3797v7779fc08JHmoHm77NspElPtddd51dh99vueUW98wzz2ite0Vaq1Q29HWrlJ4QBiQ4lKB+1j2WjhktK7mjNveXqoZT5dFjrkCE3K233u4aGtut/hFxXbtujXvooQfs/l566UXNn3R3WHZzkEqM/fgJY21dV4jAQeVEf0kUKNIzhvVisZJFnMVLBPXGjZs0pyFP8901K65TvNbJ7m6mKb0aGprUlki9aRNFQI01ZdX2rTvUv2Uiqurdof0Hbe6zf0J6UQewX+shRc/NcRoXsSymxO3UV5clp4Rnsyc6uFcUOqx19rV2keitUg22yPYuU0kwPOOzFRs+qLH3h88FWElCatraRsFkVr1eZWjEiv4GiWRrivpzIqf4e3ie+QQTTz7xGtw3sD0dVB55Mpo1Waokjy6tHyzsqFNWNqbciL5wD1gt56qeJeuHe8nS/sLaqZbFIMsLEoq9GPUaY8RX+FzE9ZhbwYaTPqJwsnWpxBWuyx4VCCT2IcbRJwYMEeaBQArkOX358pe/PPRATX5KIpBEIIlAEoH3LQIJgfS+hT65cBKBJAJJBC6MwAeZQPp5NYC4g7KRhXYjz6/b4778/VcvuKlAlvBHlEbhlS91RL4Al8Mna95hcRfUTPFz4sfz90u1mYO0+shtS60bw+8p1EDafvCk+/N/+vFgX4NSavg9hAM4D0IsKJQu5RrJWvjgROBKEEhr/7VAQB7WRrIiE8BNVqovQO9B25Q+AcRkjFpJG4AwWb1YPRNLQnUFqn3U2ZUpO7sBt/9Yt1u7o13WcoZpCEjHKoWaFs7NmlzoxlI8+Vi9qxCgl52hf+xPEJC3YpLbWXXW7Xm7y+VLmdBPErjAv54UASQiIAZkDWbKFCyVRCD1CYDMF0iZl5kvBZKyTA3I8Nmy82fPcovnLRCm2K/3M90Y1STo6e+WPVWtK9S6ztMXdVrI4M6QxVmvgL8DB06pr9SkEDmh9yEohNsZ+QEhkIad37lq1y2LpMaTJ1xzfYPrUzHyWtVtOiGGrE4EUkfk6U8fABwASgCS+R4vZB+UP4EICqD/ENDoQdsAdoTaAYFsGk4gBXuXQBAF8MaA4EjxENoOx4T3aMtnEnvbNcDbdAEod9xxm4GDZFFTD6K6utYyosHMycz1GcpBfQSpKABdMSiXQmDWjJluw5tvudOqZYJCSDyBsr/JtNfPAmwmlBa5//aZ33eFWdjiYA7oq1lh+zUASZiVLyOydLdXNnJf/fp3XF2r4ihCoA8CRtcOBBIgES5xEEiBTMugkH1kN4bioahAWfQC+WbPmOymTZqgjG4PpGOHBRAMeAlRQaY187pb4FO6AKdzW3a5NT9+xvVKnUbdJl88+0ICqUaxWnjzKnfNLTe5dJGWZOSnQlCoT9hwATZaiSUytskOV+y6Bd52q2YWBNLb23e67QIF21H6RRnYXinhX3HCMYzfcAXSkKIoUsNE5w1XKAXiL368v4aFS1njOQbid4lMZR0xJfyc9fMjzNkwf4I9l1mzCbCkdouNL0ZxAuEM3DeVhkB0LCEV2xyB/Jmo0cg+V2Co9dImG8xGAZlZqiVmVTZsHkL+cG0qxUeWiUYgUUcrqsEVU9Z5BZLmrkhIreaIsGFOitDS5MsT2AgrDenM+mYfs7IYmsMlI/JV5L5If+sUwFtrICHkkRVnV0Z+m56d1OTKlGqD/gUQFALEMvytiLrIoYj0YC9kvUMc29qLfN7iCiQ/Np6c6+2RPPMyv/70P/2ZJwGj+lGsVQDTPIGsEAFFkUIAIgjg0+qdQIiIqEERgRKVsTfrJyMVPRhs+xB8rbofbJzC3MBe1AgXZf+jdLB7h1BB1agxI15YV7EmUB7wnTFu72i1RAVAW1uH6Ml0HUhsrlFSUiQ1RpspTFAJGQGncQXUNWJHJArEHnFH6YRlVZdUphC4JBcwjj2oznStdClw2M+b1V62Pg+hFKJ+UAGKUz2LIALNYlRxA4CnH0aYaTwLRWpABEB8dAvAt1pXmit+H/UDCBA9UvtLJvXaNB8g2ah5wytO8Ia/o+YZN3GCjQk1ZIg3Nm7P/eRnRmShtikVMQDojx0aY5UlO1bAcpQ3J0+edDfeeOPgc+IHP/iBESVFaqNTZOjVS5aYoqheKhmuT78hOFDZ8cIWkDo8Z6W+KynON4J93PiJbueewyICMu28CZMm23VQ2mCbRx+WLl1qFnBNsoPl/hYvWeSW6FqNjfXuqaeeEklfauMD2TRJdnb5sndcvXq19WG+7OPKZAdI/CBF1qxZY+oRxneSrsUcov7RAdVmapJFIPfKGBCLysrjngCJQP1KWas+8MAD1ifIG+z7GI8J2ucB/kcWKSlG723evNXGjXvnXIiFe+671331q1+x/leUl/kEAT1/ILVWXLfKnZdlHLGDHHv4gQ/buT948glTU0GUzZ49U6qkh02FtH79einjvMpqzpzZtnawM6ypPWe1qohBWE9m77pvr+ZUtxs7frJ7e9MWe25MnTZDCsgGS3aprz3jFsyba8+bbD2fKsrHixh80tfpwnJSBGK2ni/Yt/ZqvSGSnlgxxpRIXexFUtFVTJwoImqqrbvKY0dco6z3OL+xscFij+1ouxRNWSKOsI9lTfTqM06K2oYgNxIpShbAijZNX+Ezjf+8gBrdE0rY3pFAEp5ZrMfwnOHYDH124zvHGnmEEhnSmTVnyUesUa/wS9dCZi7W1lVrzaJqdW4UNo5KErL3RQ5DTmMtGJJniAntdIoAR6mYqmKb3DdEIX1mDnAMSqVAZnF96ntBLrEe+Z19iT2BZ0l43rEmg7qPZ1n4nGExUASYn/SDdffFL37xMu/kSXNJBJIIJBFIInApEUgIpEuJWnJOEoEkAkkErkAEPsgE0rvdLsTQz6Q6evzlze84DGLl3pXz3T36CkQTB3HOm1LzPPHyFquTNPyF2ugjty81ogii53BVjV0DBVBQNl2KAqlc/4CkP3yHGOIVyKlwnc9//Wfv6BP9+R2RT/F7gPzi/rDn2yalVFBeXeo1rsCUSpq8hAhcCQLpxa9iBdQvwFQAqAikToFNeObzAjzo7xGgi+oEgEIgLVn7WdkCBEUaAI70yAKsqyfX7djd7E5Up7pXN+of6yIOhEdaVqnVEtH3RTNVj0HNph0578YKJCzIVK2IMimOrh3t2gSk7dpQ7SpGzHTnTsuKRPViuvoE1KkPnSqk06lGsDhDJQIgWySbk7yMAtVMaHDNsmMhaz5bAMhNq25wY5TF2iEbGOx0xo4rc7XVpwU+6ffSElm1AGr2KsO4SGAf2eop7vCRMwLdAPpREghslY2KME4DYSmu3i5A6fTe/a73zEmXJnAO0K9RgEOdVEiVKr5UT9a6GKeQ6QogAlhChj0KhmzFKa4YinvrA6wEIidYhBH3QVuXKOuXOIes4DgRdLHz+dvFaupcjEAycsTGB5WNQBKBsatUyBtLndOnT0uFdM6dVM0nK3Y9WEvHKyoM7Ae91c8GzpWNcjesvN5tXrfJHdiz28g+4cbCjLyCJEMKlynlI9x/fex3XVGWYq8YUuQ6RRZKEEKMc5PkR20Cs7753Sfdlj26rpoHxIdAooYJgJYBaTo+jcxhs9GD/ILcJM4ewOa90pFFbuqk8bL4KVUtpIlGIHEeajoAa7KXAbiyNHYQSJBYqQIpz2za7t56+lmX1iodFASQKSt0v4pVq2J1QoXnazWuC29eaQRS9kjVEEPVZvWUBEILgE5Nj4pzayJR6HwAa8gWZUS39xiBtHnHLrfjwCGzsANEjBN+YfyHbw9xUikc824kUngvTiDFz7P2dT9lo4vt+oBp7SK4EHalKR4AjYEkCH2xMbeS6l5xhTVUl9kRSaGnP6MYwboyVTHtEDmUo3HGbjBPZG22SCRqtEAgoULCwq5J+04gkIygQdWIToh5ZUQSRMQQgWS/RwRS1H3bYwZEIKUwl1DFSU0ICI/1EopE7Wyq9dFqe1W7gMTsDA/8pWmMigrzpEoscNVnThvgW1Iy0mIxbcYsqS92ulqB0w2qjdQpABGFVkZUAJ46T6xxyKOg4gFU5G8oYYzsMDs2X90pqI+uNIH0mc/+hV2LcSBWrCuzmNLfqN2D1RqxLSooNJB1pEga+gwIilICEmhQGakAG+EHeQRIDLAcWdOZ6kZ/Mws57OioKwKBIZVfdfU5A8lRcxrxrAnIuhzQvpShPbpfv/N+jsiFTI0t6kOeMz2KKXWEaDMoKCC6APr7I4VeJsy+XqxV9gEs6ugvYHCa9oJMWWOO1t6epRpYLbKja5KlGyOQImVjj/rShk2e2fENmFVWIckPIqKytO8zji0iEUr0/OA8s+vTcYDqKKa6qGWndY8ah3pofo/WnBDQDLFOrHOlQEqRkqRVVmGQJ2GfDPv5zJkzRWKUmMUWa8eI+MgeEBD/xRdf1VztMhUNdY0CWUe9GYgWiBnuG1UMJFSZLNlQt3zta1+zv89fsMidPHXClGKLF1/ldu/c6YFy/c46KpKKJZBuEE0tzQ02P0drD5smy7rN2/dojnvbQe5rosiIyspKUy1howeZ8sMf/tCIU2oPYe22YMECEUuL3Te+8Q1ZD5ZbfBYvXmzza9u2LTavsAlj/VGHCFXRoUNHREI1mXUa12lsbJLt3VJ7HqB6QllmzzaRJRBlL7zwoq89pP0ZxdbRI0ektFpm5BHz5uDBQzq+xz322GNWt69RFnkkP5w7V2PjiKIIcpRxuPHmm9zjj39P9n65Vv/q2uXLTIGH8qioeKQ7ceq02q2zeb9EtRRz9DkalROx2LNnl5Fpv/mbjxp5tGnTJrdk6VVKoilyIxRD1lZ1dbVZJbJPMsd40WcURFt0byhrSkeVudVvrbU6SSjjejSP+VzT3tpkBNXZU6pPpblVV3feyA+IF+KXrTGGeM7hOai9LlvP7VFSPKVhuag1ff0997pGxQgrXtRwkEeNupfTJ6ssHqnaE0xJp+ce5K3+b3XemHvtqPNYh+pHsH7L0B4KWRsnkUx5o7tDeWRkseZvUB+iMAx7ndm6at2wPmmP5wtKPdvbtc9zTlC9+ueLFKtSIbIX0Q4kD7a5jANzCiJwjAg/CHrWBSQmhCAEJ0pAPrtRWJH9N9SBY+57q0tvmxns7Pg9kE/0Iy8XVRbWeCQh+M829D9YYkIQByLMK8S9TR7nMo//9m//dvjjOvk9iUASgSQCSQTehwgkBNL7EPTkkkkEkggkEbhYBD6oBFIyWkkE/v8UgStBID3xNwLvZV/X1iaQW0SKxEimPvIvEHwB8zA0AsZSZEWVqZpFYACFRVL3CIBoaupy1XV9bp9qH+07MuBO1Xv7I8gD+wEpikim65eNdem19S7zRIebJFAmP12g1khlQ18tILG81J2Wemlk4RShgzmupq7JnREIU6Ps0055mDUIFOkn01TAYY/skCpEVvR1irwRUNQhAFs8jrtWINYoAQrlKsLdKzDEir0LpusWoFCQh7d+ttU3yhGon5tDzRps+VJVk6bRnTldJ8BTYIdIinwBBDkQKgLy6gVAnTt6wmUIgCsWWDzQrWxdASwdAmBO96a60wI4agVQtFKfR0EBgAg1GQAZgproYooSg0wEQEBIxYmAkLEeSAVvATPUVrA0G7SwE+gWVE5x6xjaD/Z3gXwK5/BeUHtAIHWqrhRjipXZVaohRQ2LJmXdU4PizOmzBoiS0W+viJEAuAeKzRZw2iKCboysfDhv++adsgU6KrseWVgpCb9L4weYliFiZeG0ce6zf/wJlyOgl9oO1AvBdgyLqVYNYmpWnntZhdy//cTzUiLJUlHjClgFiQR4bZZaul4WYweBpDExwAcCzyzusD6TigQQSRnFo0uLlaFd6ibIKqp8zEiBhjkafwHe+gp1GQoF/nHv2VIuYGF34JU1butLr0iNJBA+qp8AoZqiPrapHyfaVXhex09T9v31d9/psgRYo5TLwmItUkkIwvexEqhNXQcs7Aa0sJqb2l19c7tqhW0aJJB6IpA+qLrCvBhOGIW/D/8+XJl0IVmBg5rPEA+KNGLolSXUdRKBNKrYiAQUZ3ISM/UdUqr+qAC6wm5gWrAqA7Q3gI0JoAYErXnbH7Oo818GDjIScE0C3UtYf7I0JEscYggCqaVXwL/UZRp0KYhggXydI29hN0QgmZ0dYx1qIkUEE2Co3vDX0r5ET+hHusgCW4siThbMnyErqQoB6i1WZwflQ6vIaQ8kOhFMBSKU0qVwKTDbrn2qcQbQueqmm1xx0Sh34vQZd+zESbf/4GHdhifOjMDUmsVUMViZ+TGRPZ/ZIknxRAyiXdSsNxXvEP8wfldCgfSfP/Pn3moq2o8yNW6MN8QR1586eYqRAM1SjEAshfsZUVxiIDtJAcHiqUkkPFZaZs1llpWeOjTrqIhIs70IW8KItO7ButAkXtT8oY6I7Bx5hLCOTT0aWV9CDir+qbIK7Jc8D2CZimkowIbvhYw96gS/L/o6Ryih/PrHrtLbS+Vofo2RReYMqVCqq89LyVCvEYB0EFgs27AU1bg7qzkAeA0xlKFxp9/sCfQ1hbljakMUtv46Vt9LxwIge2tXP7fVU4sd/eZlKhNqn8kOEhtHCCUs8vgb8RqnvRESgbap5WIkmdaO7bnaV+j/4UPHVO/osM71oDlKo127dlj7gOCMA2QaxAygOcoXbOGYj6+//rrdS7ZUShxzy003G7D97FNPexBccVq+fLk7KnKFMb733nvdD574vu3fy/Tc3Lljm5s7d66SQA7oOVlkyiMIj2KB5OwLkI+QX0VaL9QswmoOi7YdO7cZOdTe4usS8TzmWOIBwXNERA/PQ0iu2267TfV3sgbJSsiw0aVltt6ws+M8yDwImMlS0EAOzZw1x8iD3Xv2OupE8TdeI0qKbQ5CKGaLKJk6Zbrbd2CvzQnm8aEDh40469OY3XfffXo2jXUbRfaY7Z9UTq+99oqbLIvAa5evEOHfIyVUhfvRj35k11u7dr21Qb8gCSYr+YB7Q5VEm4888oiRSD/5yU/cqVOndP8j3U033OzeWrdWcyzNxqSpqcGNH1tuz1Ps8liHEIyMHSoxalXVnpc1nYi08opx9qwlzhOoZ6TJjQVkg2z4GqWwzhQZ1CoytEA2i8x71FK9+iqSGkcGv0pyUI0wjXvZuPF6Ht2v522/e+J737fPOB+6/153XM/ivSK+Ko8e1ucgCHUMQ/WZQrHj8w/Pf1t/2jPaZM8aXra38UDQyywsNaYhMaXHCPIha1x7ntA3FIaaj4G4YS6a0lHvDaqQonXDuujUWglKHoifPM0Pjod4ypZCKl+KOUha9mvm0OiyUiOIGGd+T8XOT/MgB8JMhGB1zWlTfvPyVnP+eyCC2I/CczauDGSPpN8cR7+Ys8Fij7boO+8HMj3Y2/Ee9/o3f/M/BuOW/JBEIIlAEoEkAu9fBBIC6f2LfXLlJAJJBJIIXBCBhEBKJkQSgfc/AleCQPrqYwIYUUh0yr7HVCH6gi/iSwRJeoqIGLLZpTyCQErJUL0RgbrpUgC1d6a546eaXNWpLnfwOOo9kREoMSJLIjVgIHOa/iV//aKxruvEaVdc59wEWegUq53egj6XvyjVFU4sU/atQIqUkcoETVfmcKOy/1uMQGoRztkqIEilyc1znzoApSKKulo7VItB2ajqJ4XDV6iOQr4ACICzellSYSVEbQuKTOdmixTKpRBzmkgkZfIKPMwRsgmA0iyW4uCBo2YZU4QqRRnN7QLommqVvXu2RsB3jksV4FcoUmBAdlcoRtoFRJwS2XZCpECjMmODAgnwA+DJLJDUfiCQwsx5B4ET2cjFQdNwbNwKJqh9AhE0qC4xIGfIxi1Y2gH2hKz3cG4gomg/nM/PwkTNvs1n0ssGaNxYgYXTDQQF6ATYBCSBcPCgrbdaMztDFDq9kq4BhArQGlM+1h07JCKCbGORJxCMGdhmUfhbZNGUMcXu83/+225ETqrVOenn4oK0qFjSKbnRgGL95LMvuaeef9PUZ+IKpTABZA7qB5Rm1DPBws6rjQDcyJwmS9sQWb7r2qOKC924sWPc2NEj3HgRlGX6joVdruwHQy0H7jFNSDanAfDlqJ8HX13j9q9Z59JEIKVCBEAm6rgUXbdVfapsaXSN+tt0WTetuONmlyOro1SBwLmA5Xqf7gjysox3MupR7mUKnMsUadImG7u6hla3WiotLOywy0LZMNxyMD4+8V1nOFkUPy7+XiCRODcULA8WeQEYI/sbbneCbB4LpJY4JcVZuxYvowtpZOgy44pCC4Dc6l/4Nw3UJ/6aDhBIjKHB8qhVsA6CVDD1Sa/ZLJXkEXcmnieQsCmEQJIgSxnwUmpAI0aWdWabaaQR2oigQIrsNLFWAvxECWWkkueo+6h/RKzVh3Sdy8oe0JxeuHCmu/WWa3SQLNqoAdSsmiT1IgCVvd7e2Wbztx9lo+qQlEqx2C/7o7YWKVJkW1csNVK+wN7jUgPs23/IbD65J19/TfNa4KWpIsw+yVtAsv698vD9I5DoC8C6EVaRvVSf7pGYQZJZX3WfgXgxgJV4RVaKgNzYtvF3U6WJvIdQob2w/zD2QTFpc1Dz2MhBqcwGTKU2BC4b+cSaiPoSlJCMnScGh96DnPfWqVG9rUjliKKQv6GSDHPQzge0jqwf87S3T68ocWUC9Gtr61zd+SaNuazbRNiOKhvnamWL1qr9DKAcNSM1izi3UPebob3a6mcRM4qiWeO+bgt2rpBHVuvFLDwvJJACuU977Pnsj7Sbr/1twoRx2k8rrBYYx/Uo7qa2VD9Qp9gYqD1A9C3bdrmtO/a7PBHajBuESptqyUEkoQDau3evJy7VDj9D4ADQo8I4ePCgO3j4kJFKkCxYiUIydanOzZgxY9xu1e371Kc+5V5+5RVTVN15551m9bVe1m+QINTtQWF0tLLKrM3oD+vljPYEyCTm/M0332xWj/zeoBpL2JxWHj9qNYr27vJKp9tvv9NIl29/+9umkoKw4XjI2zvuuMM9r1pC99xzjxGT9AviApKJe4Ugw9KUezxx6qQRU7PnicD5dAAAIABJREFUzDNl4FNPP2OqLPparmSAseUVsvbb5qql0po6dbIRM9w3RA+17bIE9mODl6/7GCuCBrKEa1JP6v4P3+fe3rxJJGqDaxNJ87DqHJ2S5Sr9T5caaNfu3brmOLsuKqNFixaZdR3jznitXOkVuhBOE0TaEKtJsqqj5hP7+SmpGd/etEHjttzIKci2TpEap0+ftHucMGGSKxMZhvr1lNROBw8fFcl0wubazCnTbNxOnjyt+53uqk6cknqs3WwFc0SQ3H333a6ttVm1nTa5sSJTDuzdJTvYbFesuZSlbI3rbr9bKrKdUkCdE/nTpkSLFNeiva5X8416UZC4Zr+pKY4aEKXPAIpQPdupX0Y9Juaxqfv06tQzMG6tGpJd7BmBcjZSdQWSpqioxNpjzwhEjSk1tW6wrWPe22eUkATAAyha7/SNZyVtoQTlsyfPAOJUp8Qj4p+upBCUXowVKjH6CRHcoj2bWlS5SlRgH66qqrJ7oi2O9ZZ2ntzi/k2FFam6w2cy2g9JQCjg+HzDeEHe8h59N/s9Eoz0N9rkxf395V9+1u8ZySuJQBKBJAJJBN7XCCQE0vsa/uTiSQSSCCQRGIpAQiD96mfDxciCZBx+9ePwQbrilSCQvvCH8oDXP9Z7+wQ6ki1PPRFDAAEgAeaVqaoi9JlZFIYH8eUf3yr63ZwqIDbd7Tva5I6dFHByVmAbmeHK9PbKgKjGB8WVdc7V08pcy8GzbpyagEDKk+dXb0aPK5jtXNHkEbJgUc2HrjRl3g64czUih+o7TR3URpa5AIg2gOkIsCiQ139LQ4trbsfmRnUAZC8zT6BOj8BcABggvjGq8TB92mTVn4Hw8oXus3OwgaHwuzJXI1VPtwDt/QePuqw+9VO33EbW/ckzrpcaKNRvEoiRLlCwAEylV0QK9TJENtV0pbuTuuFagYPUQAI0BjgBUACI4HrxGjIBoI0rQeIWYcNJpACies/9C0FVfh9UmuhevaLEZ8cP1jChu5EyIGTWxkGTYE+FsgJgFnAF8DtNICjgCG0CkGPzZ/ULIvsZSCYjELA5s2nSadeE8CkoKXXna5pdszKsJQRxfbKqctkF1v9MXWOU5tBf/ckn3KTR+SLmVAxbdjS52FaJwOyXJWC7SKR//Nq33YZtR1wPhcJRtwjwNRA6UgVcSCB5Gx2KywNKMXH5niUrnPEC6SZPUm2P8lFunBRr5aUqoi7lWy41W7DVI+ta86pDSjOr6yTiMEMg0Y6fvuSqVMDcFEjYb8mTDYVMioCsJiFvla2NrlUg20yprZbcdL3LlAUaRd65nyyBWag/sNIBkKOod7dqNghXNwKpC8tDqZDWqv7F2wIquxXbDsV20CYsGudLIZCI8QXEYiAPzGLOWxcFkCyAgjlaCxOkzMoTaFsjkBeLrzbVQmMdezGQSBLFy9v2ePuw1Mjix8B7rYV+qUgCgUTKN8SUKXEE4PUrBtnaO0pUiwgCCTszTyCpBg2qR1lmZmh+aNaqj5BIUa0hSCT7oqi7J678755wMALJVCCQhZF6RSRSvymQIJCYl91u8VUz3cc+er9I37aIUMGfT3NF99IhMrhdYGyf5JftAiAHII71nZpu+So0z/2eFXC5actOd/DIcQHvkK2eKCN+EEgGIoq8JK4+w77DvqyezrsokAx81fUv9+uxx/7c+oLi4QISMSKQIL4M7I1UUbZaov0lgKrxOdKlmFjyQJSdH9SPg/NTYz1EDCnmWAhqbQSbw/i85lzWRnyfu4AAtfFnEg/VYLFEBpvHfu6iRIrvfdiMhv7mS106d1Kp1dqq1jOgWZaRXSL5O7S3TJ4+2+0/UqmaY7Lzo6YL9VLUFv2DPMXG0shEEY1hjg2qJsSC215pCsgMs54L9xzGL9j+2fqAQ2LvVLBHSikzRoQWCjdAZ+ZWfP8krk0ipCE/snMK3Iuvrdd0yjI7LQD/FhEcEDLlsu7CUnTOnDlGyABmQ2akq9+8X3teZBH2fBHRhiUbKpoRIgxRAk2bOcOUQ6+vfsOIp/+PvfMAs7Mu0/4zvfeaOukJgRDSCC2hh6ooiIri2vezr73st+Lqqqvuut8qKuquZVdFBHFFOiEQIIWQkN4nfTKZZHrvM/l+9/O+b3IyTiDwEcJ3XefkmmsyZ855y/P+///3zH0/932LtNIx78ROTselPK/rrruO++AOyJDxbjN38cUX28MPP+zkj4gpqTKURySljOziXIWB+kf3CKmTtm/fbouuvMpfv3nzZrfbk2po2bJlPjd0PrJJk0pVAP/8+fN9W6rtiPJR2N2ttdLiQs9Tyua4R40a5WookWQbsOKTAkjrkAibDFRcur8fqjpo4ydU+Pa0/SSOZQdqQdnXKjtH9m86zk7q4YQoZIzq0sNxXIB13Rjqmo+q6sE//dmVTk2sBykoRpWPd+mll9q6deucSDp4oNrfr+suwk5NKlLAaDzqs4d+dz2qLlmSLlux3Hbu2MZ+8l2x1YGqau6s2W5dqNwnba+B8TlyxGi/dkeol2p3hGaVyZOmooLc6rVLZ23Zu4das2ZWTBjvRFsFRJXOU+ffQM5SLWSVaPZcatLPvali6jlWfaTWX1O5fZuTSKpTBySSq5SZRxo3nnnEPPBGijBfUgSpq3JcORioPiOSWYSxzt2VqHpPaFsXkTG+HrM93Us1VrQuyoJR10CqwughFbPmhvLIdN31OtWupLiMTDqUvMxLkYTePMBn0jbmsEhGZdrNnTsnaGpijX9x7Wq3kXO1Zdgs08W1zeQ+0841lGJKuUW69pF6TzZ1usYaP7LD0+96yOzTczoPn/fUIiDKpdINGmX0+mhu+bofrq3at36n8fS5z//da72Ux7cXr0C8AvEKxCvwKioQJ5BeRdHib4lXIF6BeAVORwXixMXpqOpLbzNOIL3+NX+j7/F0EEh3vC+UGxFc5B3mKerODgA2zKTozs5wQDwlrQcgne5NgXwJ2VZ9YMD2VQ/YRqzrapuwsmtT9QB5IQLUeWuJIMQuyaBrFDufacV40e9tsvFSPWAbJEszS8XCZJxZ/lj+qEcl0oYt3JEGAp/bE+h+7rAD1XSesv+jAA4tAGRdoHoiuZIAtTvIq5ALUwpqlPKSUpupDmB1iUJsKCS8YsI4t+bqIAdgEHBE3eEZmVg0kcuiw0oDLFDGQgfHUXUQwqiNzCXCrBsBbQbIZBAhIJBc/ejqcs1JT8QarQO1Fl20Sdjsodiqxkavjs7afgcsgiwRARBBZ2wAeAto0CMWOI261qOO19iu/AicjLr9o07/aGzGdu27mgDlhQPSYVZJRCAFHfvKGwmART2v44oszASa6NiSIPwiAknduwOy6gu7rVPofBZo6nkUXNvgvcH5iECSMgD43Pc/SB3GYSUEbg8gthOwHfBHFmcQJwJ6k2QlmNBnn/ybq23OWQSsA9KJYEkWIAOhk5qTb0dae+zr3/uB7avpcALpqHyuAnMyJ3OSALekrpACyRVVPOfkEs8lyhqN4+hFtqQu6nJAuLGj6GKfMt4JpFFlxagN6K4P7XgSBFR7JzSZDrxPuVkDdBwvv+dP1rhjF2SSaA4GgFQF8nWjFiKQdrc2Wjek4TkXX2Dn0WU+iFVQEqCjxouImAzGuoNbXBd1+SsDqQsgUxZ2fTAzbchuVq/fZMvIwxDgqCwKAWTDWesMXY+isfFS331MhGSR3h8pkGLB+mhfypwYhzIrjevUSve58s8aGhnjmmNIh0TeSIEUdJiHmUQhCaGJKCBe6iEnRT0TQ9fD4X7mnJ5n3mF9WSjiDgVjQCBhqYW1WAvgvgik1IxcXyMiwkgd7P7w7yKQgt/5UxHBJMWTlGZ6hYLbGSGJEFVSOInWVB6OLDfnzjrL3n3bDcxzAEKOq4U1QxaCIhGSUCVqXNdi0VheXGIjS4tZP+j2Z40JuuSTbRPKoxWr1qOIqAFbTPMudp8bslHiXARUpqSzPqrOYWi7CCQRsYGaRdlQAVEREcd67ekikNQJL9BXOVERmaxrF1nYiUB16zrGm5PJgpRdxXccNI6IaF1bXx+YZwJNBRqLeIp9+Nw7pi6iNn4dRKJo3mpNUr30nMaOiMzQ7tCVPBoruplohQ2upYjd0Dnx2HoZETZ6fWoIbEfjOyKQdIzK2SpIpzGABogezTXIvg4y1Y5CGBZhlbZtzz6uYTCXfZTI4or5KaWQrOZ0Li5kDJVYPcqIcbVGeNIhUXicMAve48fN/n09CusuNYXy2rKwFlMjgdZIrQkikLK498nOTvcRKWYyeU7zpKWj27Zs2899tM2JBSl1nl7yFORSg910000+hgRYP/HEE06YaH8XXXSxX6PNW7f475MEpnM9R2PZpnW/ESXW3LlzXR3z2GLeh7JHtctl+7LSa8Vyzm3JOE8ROg0cj/alvJw0lC3333+/q4NUKxEqOl7l/lx00YUO/ovMKkHBKPJH42ncmLFOAOg+o2wk5SfJGk/kl9RsB2sOufpJ6h0d02WXXRaQZ1iKrl23hprJ8m2vjSKb6HJsJCPyWESOSCQB/9djGyqF8aqVy52A+l8f/rD98pe/9JpmQ9Tt3rsPK7QsJ3mk9pFdnGxYU9XogRqlB/s31Xs6WUPTp0x2lfIzS552hVk6ZNWefXvt9ttv9+PayX1ASqktkDoRCSaiUbU/fPiQW8KJMNH1Oh87vA4aJv7ngQds187tEGVz7JJLFwbNCdR49+5dToaJ0GlqaPY6af3QORWz/ojwkNLmiUefQL11VpBBiIWutn8d2VF//J8/cv2xhCMHUipP1b0Upc62LZuwb0yxouJSqzpcTzMGFr+QVKr34eqDKNoyaZpJow4tZH5lB2SovmgsiNYlX7PlJip7x3A9iOaBN8PEjH1dZ2VyRU0JsWubZ5kx77yhxBsjguYF/V/kXvRZQjaSInZExokMlVqsC0VoHs0kqocs7Nohj0QgFdKUonHvn6nY72byFbW+qk9Da62uu8ZlB/cvrT++JsWsZzrPaL3QNiLC2UkyFrTIli8gj4JrG32WCuZ1oCTX8eo9tbW1Po50nOms/Tr+b//z14fequM/xysQr0C8AvEKnIEKxAmkM1D0+C7jFYhXIF6B4SoQJ5Be/3FxJgikHACm33zj/ZYNAB892ukq/Oh37rYacmnijzNbgdNBIP0DBJL/c6sqCKNUuqdT6TbVH8+An6lYTBEGA2iAVVkSnfVIS9o70m3Hll5btxnQ6yA+8HAKYM+AqvxRjmLJwcEksTs8N5BsJYyn0ckANI09NpbnxmYDxqLGSMtMsPSSPssdQ3f2WEziAEL2HGoDiMm0/fvarbqmnWNJB+zNtHpsYDpktQcIP8Bx9TAuhQcK6BoBeHL+rPPItiEXgK7ojNxMQMMCt3tJlGUJX+qMz2R8KwMiEXA0DcREwEAfJFL1Ibpla8lXAOhP4isH0CADwsA7vbnkIoOysF3rBeRwoojslt0c5w48+9oBNQbZpoeVA9oc79gPAG9XIwBqRMBGRAx5t28IVkYWMBE5pFEWSyrp59iu91gSaWAwsHWK9uHEH+cVEU/R/gNVVEAgCSCJuoel/hDREWwDsDfMbkqQvZte6wDM8SyByEZKJI3A42SIGwelqeNkbIbyAAO3b9nsQKig4cwsxoMAa3KwJpRn2luvnmdnjR9hXQD5AoDSsjMsDeAop5judpjIb/2f/7AGYgxkTTgg4iAMrGcjEpsEBFJ4HlLJuUqI5wQ+i0DqBoiT0kI2h2XFuTZ1UoVVkEcxliykfPYjAknAucBskU4RMdJLB3NvbZ099d/3WDeEYhrHiwMQmRIAUiIJQazauF67ASb7s9Nt9uULbcb8eYxZ6g3BmKk8DoC6TGUpARofBZwSUClrrM5WCDEIKYGEbR29tn7LdnsKWySpI3q8KzsAuWKv63ArzcmIo9jrP5RAChupTyAwRFgJGMvhWMcU56ESkl0gOS981UKiajQo10m1T0bdpa70KIOIy+4ERaRAEoHkgBtEmdt3iVBwp0ORGIDa1CAfa6EsVIiBhR1qRxaGNgikdnaUKgWSq7YCxZEIJJ8boYeeCKQT54PIhhgCSVI3adWSNccColNWWEn8f97cs+3G6y+CcAzUK41Y2MkaU4QlA8nnch+grwD+UhQDssDM0nx2gDXBnluxGvuv3bb/UC2EWgC+OvmjnBvUOaq1MkqiuRYQtgGBFKm8lK/zehFI//i1r/pcjBRGkW2liLGI2HalkdZ1qYqYB7G5aSKN9HBlJMet30Vkt1MlIWESXQ99j0ilYGxKgurpV6GCNbCTjGwlowwkVxnxRrcjjL5LJaebSJQvxBiK5oPAbc191TFSgmjfkY2l/o+DnRVloiLlvKQS7WK+NUMYZqBW1f2iFfvILo1R1qloPVN+Uy4Wm74djR3OuRciQWtjH7/zce0EZkCmHidmw7l6jEAK1kq9xpsCICmU2ZYHoZENgM8T3Es6g+woKWFZg0axJomYyy8scMXISlSJgwncF0VQopiZP/98e+Shh1zFIusyPXQ/UvZOE90a2t85kDRS+axevdqt1e699w9uRXeY+5lInfycXLdg03EXkP2zbMUySJWxTrRon0888hjjtdeKCwqddHjbrW89do4i977//e/7PS0ZklaEkeqgY79owSXeVLF+/fog44Y6ydZt4SUXuX2dxoKygu68805XNokAECGzbOUKmzVrlm3dutUuvPBCB+WlbBIhJjKotKjQiaV0iBnVqo/xpxpVYvMmpYeyipQ5dPjQQfKhNmBhd8iuvOxSe3HNGifFBlBD1kO4ja8YT37fAasYO972Yk8nSzSRY1JHaTt19Ud8Xxegaln1/ErLo7GggPvF6g0brY28sFtvvgVb3HI+Y/TaGrbdwb1M53fgwD63uAzu2302leekjCrkGl5O7tSSpc84SbJu4zo/549+7GPetNItUpfrJfKvDLvd8RBbIj02rt/gx6MGmOKyclv23PMQJFvcHlDEyMZ1660Bq72ryI/aCFHUz5isqBhr6zl33ePKIJ7OPWeGredap2H/2sRxqnayXotUycpkU56Vrlt3B+S5W42KHA7Gt89hrefhZ5VInRYp9Pz3zD1vIvFGAj4jKu8rtIBTLZyE4XOCCFr9X9fOxwXPqUnH1yQR2ZBLWnciYjpR9219BmO+ObnD3AsabpK51uP8s6eOcwLWflJ3r1y1wtVvgbKrzT+vahy76tw/YwWNGJHiOiCxBoM8TM5PY8nXfNZu/5ykm5kva7pp6T4W1ELEVj4WuKqjjkdzI7qv6jj0vOaF7ona5re+fYdvJ/6IVyBegXgF4hU4sxWIE0hntv7xvccrEK9AvALHKhAnkF7/wXAmCKQ508badz9581+d7Jfu/JO9uP3A61+E+B5PqMDpIJC+/rEA9BJIJOv7lFQyW/jDWrkQIgeOAqQmkVeUnNEZBJ+nZFvVgX7btH7Alq7ss0M41UHPqK0esghg4ai6UwEo6PpX87YA3XI6NYt7yBkBGxgJ0DciW13xWEBlkx2TR17EaACqCo6jKNt2VDVhJZNmB/b2WnMLZBaWPsmAMXWQQe0oFprItVCXaz8KA6k9kgGDJ4+bYDOw5inGJqYXQqV4RCnWaJA6dKUOkAMhoFAEkkLGZTcmM5dUgQUCUDkedfrWQBqIBCiGrMoH9BF5JvuYXu9KhXzC/i6BfQqIaCUr5oXN+23Vph3WIYwUwEQEkucoqEOXL5EHEUkUAY8RGBt170aqBLeACUGc4YZ8LHmk38cSTSKQIrIptjs+IpEidZLeF1nTRF3Iei4xKS0EXwQoBWSUSCRPRhGQPyjA9Xj+ib+G63sMyOV6q44Dg11WCugyhQylbNQgna2Qcqi/Glu5VvjbZTO2Fi2YYZfMm2yFORlWfbAWm6k2yIReXO4AuHJLbdfhRvvvPz5hzby+R6Ax6iiRQgK1RD5EqoqIQPI6cjxO2qFoEqOosSGlxUgAwNKiHCcGKkaX2Ti+isijyAK0DJQLQc37ZKMmkB8SrQ2lyZJf/s76GQ8pKBASuf79vJZBCKGVaJ28fhfgUR+ZPvMXXWln02Xej3VWAmheGr9P9/wNsrYYlxpvg9QpiWPvA0ATjt6F+qiBDKSNKFuewNpJBJIIr+EUSC81DoYSSXptRCDGEkj+nEsGA9VLNHYEygksz4XYHVuYDVlKlzhAWydWZ7VkBOktsu2TUkcWdhGB5GPIO9UDkzIHD50xCrKP1J3fHyqTRMC4agSmSQRSJsqQBCF0AIb9qB1FILVBIqdi3QWlEeYe8R7PQpL2K1ClqNXcTdFCe65o7Ef7l82m1C1Sj7iaRVaL2iKqyQvOn2FvumEB7+920LCdUPhurCoHUcW19nSitmr0LKVUmMKRAMo5rA85Wh9c6SIgeBtfO2zzjr1+jG7xqfEI0CkCqU/2hMcs/oJ5IvIosH4KLSWHEEjR9RkcCALqX8vH33/lSwFRJJu2kOxSvTS2I5JLgKfIDbdtkrViaE+ntU7nLfJFD1kwatyKFvJMlBgF0jFCnN9F10VXKVjvNE99RDohOCjlkQRqbkN3/Hl3HxTTGH3Xtpi7JzyonW8z/D4gO1KRWyEhHxFIOmfN4TyUibJYFEiscSkyJr+w2A7Xo0J14lI4sbKIWL80nqhDfm6eZ5RpXeuiTjpv1S6og+hfH4RDLlNAIAVjEJI0VCAFyivGCGNDj3TISDU1yFIzQ8QkxylAX0qKc845x8pHjfTnOhlHu7HY68e2a9+B/dbNPUu2cAchLEQMSQUj0Fpfspfbd0A2X8pmCyxLRcTMnj0bmzqpgy6yTRs2ef6RFLkzZsxAeYedG1ZqzXxvRWk5ffo0u+qqq+zOH/zYxmGLduTQEW+u+MxnP2WPPfaI26XNnj3XM4BEemeiCNFDtnKybkuHcJGd3RYaBQSoK6NJ42nu7POcpBFZJNLr7rvv9vPUa5955hlrYd9S6QqQl7JJrxPRop8F1K9/cY2D92efO9PPLw/iQ0ROJ3ayq8gVam1pcuu5FjKY1q1dw7o+yspR9JRCpCyHnHr3ez/g60gzyipZ50mxo7rKrk372wdRNWYsGX+TJpKNVO7XZDnHdYiaZ2GbV40CiLu2TZ4w0TOb1ryw2sk5NdOI2CqFhHv++RVYXKJa0z2Ba3k5yqwjR2o8xygvt8C6mDNHUKlUo7b6wpe/grr5IGroCq9PZCnryjzG24tr1qE6OsK2z/Yxt3vPAUixWn9dMXXQ5wmt0yLvDh6qoqY3Wj4ZQCtXrvRMKM25+vpGa4X0F7nYzuvbITacOOF3smdTbQvZ1r59+4I8H6mMnfA/Th5pYvqc8vEcZAFFBJI3vvCbWLu4BFmFhp9zfF0JGyD8XhDOT62BudzXRXBqzGn/ypbTrNKxitQRgaTvImPUxCKLvWQUg93d/VZaMsKKCss8q6m8bLTbCba2t7jKyAkgGhK0luXmZjvZJiJP2Vzans5P4zITdaGOX8ciq0ERTYG6KFhn9NkpUlyqASWN5hfdL0W4SeUskk+Wihqjun7aX6w6SeuC3v/9f/v2kPUh/mO8AvEKxCsQr8CZqECcQDoTVY/vM16BeAXiFRimAnEC6fUfFnEC6fWv+Rt9j6eDQPrnzwWKFf1xnIJ1XSrMSkoyXwCmrtQAoE1LAXBOR/EDjpicWmAbN7TYzq3Z9thSAukpWg9ga6KAfDCJNAgHAbl9BL8EvaTJNjID65beditCbTEKcVsBX4P9gc0buI5llh+19PF8jcqzfY1dtr8aEOZgMiBACOZC0IhA6sTirr6tz4HuRCyx0mSLAtA0d8Z5NhX7nAIIjAHOITs/h65zqQgILZeNivJz6IR19RFqkiSAuhTAe7le6XllH+whQFxEUTYARDr2bCmAirKn8twTwG9ZJCWwTQVPSznx7EbsrdZsdjskKVCi/CN133q3rWxWBK6EoEw0tmJVJq4GCD38Y8deRDxFqqWh6qMTlCph6Hv0Hm0nIqoikucYSBLmEUQ/63W9KLq8e172XxIOhMqoiORKBOzXcYp08efo1A/sqCDfRLApOwolS0J/u2VRpwvPGm9XzTsbwqDDOlsarIEcj3aUAP1Yy808axp2YbJEHLT6pk5CzdvckieF8XE0M98Ot/Taqi277WB9hzWRb3U0BYuYMNtJ4HEEbimQO0m2WLLLCsEgEY0CVKXoyQNUGgtoWVKcY0WojkaWFWJjV+QEkmx8pGJyBZK6kLEmcys8gLX6XXvsqV/93gZq6y1dXARKExgUOAq6qEVDcK12Anr2ZqbaBddcZdPnzrajgMMikJTCpDGTypiWAkkEklRIIpAE0CXT4ayMiPqmDvJY9tjDTy+1dvJ3ugDLTieBFOU6RAonv24hgSQF0jhItgzGvez0WulQb8RGMAGbR6k2ZPelbAuRB5GNnOrt4y8EHeVE6blIOk8B5DwhJUtEIKWz7TwCkDIgdCICSWRMK8QdYixLTAPkY/2I1BtDCaTg54BIiL58jDuyH+RWaDxpaPs8CQmkNCb3JReeZ4uuOh9QMVCvtEIg9aCIlLKti/Wql252WaR1dZB9AihaTGd7OYqAbFRFeXlFbCrV7r73QXtqGWox7CoFeKp7X7aEicwDAaF9KNXcNpI8qQCsFFklUjAgYzn9gHQKbQVPK4H0xS/4fgICWwM4tGQCKNVYF4DsdnQiCwFYdZyBSimoj+t/1EygNUnEF+us6uPWlfquMRGznkXqIyfAtZHwd05ahkqko1qflDfm61SgHhN5K3I1gef1PVGKJJFZIgtDC8QI0PY1Rwt1uP3IglO/j6z69H9GEF+QOaEtn0gOZeiksObvP1gNuC7rwoDsHWCs+9xnX1LpaPPdzHURSBr3fo2c7YrOV+ue9het0hGBFJDamvcJrBHJqFYDi8B+r3UmtmkC6gV6677guUHMubmoi7K58bW0dzg50Mm6IDKlpvoQpMwWSJILbPSYkfbU4idR3JTpRU7nAAAgAElEQVTYROxYncSHoJaFnBRIIgnSAbb1+xoIoCyUnLK7u/baRYzPo7b8ueesn7VQhNL69esgTzssjWOSqFPHqOdLisq8DhMqJrA2kROGpeijjz3ohJVsxPZAiowfPx5iao19GKu4X/3y1/76mTNnerbSg488DKHyvOcl1dYewYIsy8F3WeDJrm3kyNFOGIl8OXLkiFVhyyarvA0odAT060vPyw5MShJZrml8zjhvliulHn3sMa+ZMoG0zdGotjSvsqjrVhQ5I7FxKyRnSrWRGkoWqlLyiMipRU26Cwu6VBpCMlDl3EhG0eKnFvv5nDfjHOvmfGsPHbLHH32EexJWaoz1vYfqbQZ5RTUcp2qweeOmcA4f9Z9nnD2dzz7rbIrUQZukvuq2SxdewjV5HqJkpFXtq4IczICs67Y8VElXoBx6kdqPGw9hNXaMf07Q+Un52lBf6+Tc008utquuuNpzrA7QwLB5yzYn5NO575SWFGPF1+REUGFxAe9Ns+tuvMHzhZQzdfnCy7Hza7Lnly33OVpXVxvYvTJXpByVqlTjS2u01mSfpyElKpWlxmkwaYPsOo14hs6xBhUndbStcE64gtRnRWh7yRpxXPEsgj1QXOt+5kS18i8ZoznZef5ZQZaHTmzrM1OMVZwfF+NKRGt2Vi5rE3l0KAYLC0ohH8e4mlXzYoA1N1ANMaMGe9wmUcq+3bt3+341nqRo0/olwqga60L9f8GCBV4zEUJBPWmSEOnMmq3j8DWJz62JkEgikjTelEOmbWqeaR/RmqrxKAJQa79eK/vCO/7xC7Ef3+L/j1cgXoF4BeIVOEMViBNIZ6jw8d3GKxCvQLwCQysQJ5Be/zERJ5Be/5q/0fd4OgikH/0jCh+AgJRU8iMU9QIBkwyiJiBPBJKIJPAawFOUPFIlpZTYytW1KISK7ZGn64y4GlMvvf6s15/iiJW8y1TKHv1tnsYf/yMzc20kYEQOIB5xR5blKga6PYE7cnIA3PN6LbOi37LHF1o95M7mXdjNHM4glyYIbR4EjDgCiNKDPV59C1Zx2O4kQOjIlioDUOYCuqXH02kr8L50VKmDZD2E8UgpkO6gSWAxJOIhARBOwGciORkCtAUEqBG+ErBMapcc7O+y6cYWqOFKF0ACEUipvKmXjmMB2l2c3CqsrVavh0AChxFwqC5aAXMCDvWICKRYazLHaoI2fH84OBOCvbEqpeh1EWESqyyKyKNj2+C4oo78aJtRB3HUrR8RRn9FKIWZIwJ0B+jq1bEIoImIK7egocZu+RQpDNTb7GC+1CYCnclWYlwcHWi3VEiBeROy7S2XzrWS9F5LQZWkY+hHzdON+qYwv4DBQQ0d50+3qiN0q2MrlkJmRXpesfUmZFhNa7dt2LHfdmIb1gXA3Ae4LGGCA9whCBZcR1mVxRBIEHvKKxHgIzBywvixWPzkW0l+thVDLBbnA25CJuUrYwFVgKyGHIxWHgtAqyzYardV2rO/+4MltXRYNmRBP6CyOrkHQY7Vmd6lkPaGRmwLE+ySa6+xabNnWhLArUjIFI0XBp6Ue5pLIpCEeYtcEemQiL1SN5ZIze09tqeq2h58fLE1kM/RAzHhKqvQwi6WCBy6Hg1VHg0lGKMxFEtWyCYsUpxFKjcRSDo2EUgVEEiZEKbt2GY1A0w3dULkZolkgQSjzp4BI/UJhJ3vL/LEE8iuYxaR55Zywc86l0j5JGu4FMZnLsBgGgSSewQ5GRERSNQlDQu7kxJIsrQ7rnKJVelFBFJklybVowaWk53sF8Eg6o25duXl83xdk1qgl+uQllngqqEegYOsEUHTPEQqlkjpXLuKkSMgooscTEzm2H79m3vtzw8+hlqOrnk62kUeiYBQzpIUHprzx8Llw3kf2EMG4KxTJtTs9SCQvv7VfwgIDN+n1vEAIFVY/EBILAlkzQHc13etC12QGFI6uF2d27sF6kK9PspvS2SNjQjloUSerzkCnzU2oqwq50x5LsaGLjqmY2PYbRGP22e5zkxkv9bImIHv6jdqHT0XKSOOqyIDi8Nk5Y5hP6b3R2qBVEgbV4VxzXqkCFMWm8afK5a0RyMXLZt5jvqQ9VuKu0H2F62nQUbTcUDd856OrX/6neZ1cA5eZ+ZVOsSLyGgfF2wrGyJLpJErNhgMAtSjeopE0v1CXyKCtA1l40h148A/18RVE6zDDrK7HRg2X9Rbqo7NZPNI3VML4T3v/Fm2b+9Oz95ZtWKVW7h1dwnMH7Cbb77ZOrFWPFC1zw5D2IwcVW7VVQdRbkz26z965Bgnfqqq9jsxIqWRFDvKJipE3bNq5fN2/vwLbMXy5ZYDyVpcWGRXXn2FE0trsE+76qpr3N5t5ozpnhEj2zdl9+whd0rkkfKIDkHWFEH4BPc01KhY7WmtVs6SbNxEOInEu3bRNdaKSlPH0NiIGgfSYPfePb42lZSU2cTxE1wZunv3Nutqa4JkyPOspxHlo62xuZ26dBxTtYh4ycKicNuO3XbrrbfakbrDNv+Ceey32/ZA4h/cf9BVSKmsf6pz1ZF6iLsKOwARpOsk0kFjaTLq5tHY502eON7Wk9W0a9sO1FFZ5Cfle46fZ08xVvbvxc9X91LuUxctuNhJ033VVTbzvDk2BkJjAIV2lFOlcdXa0m4NKJA8B4r5+OyyFYxVri9kllSEUmMFTRsDroTp5LgXLbrKybUDqNB6IMRHlI+0xY884cqwVBobpFiSos3nCWNTqmutkVK9iVzJpCnGSRDth+25LaTu5970wnrICNfnGV2jyOIuImVFOsn6VHPHZYWyd2VSBOtfatBsw7b6WB813j2Xi3uIxlYPlpIFqDyV7dQOwabMKb2vX5lJUva4XaaagrRvFKo0neTnF7sNYW1tg59POfZ/6zeu9waNzKx0X2M9+8ibGaSaPMo4ghDmtYWs4TofkUaaf0HeI+s8pF8/6k/Ppgrvu2oiSUHBnIiFpMjv8+fP5dpX2959lV5P2TwGRFNQI/1f8yODzy063y986RNDb9Xxn+MViFcgXoF4Bc5ABeIE0hkoenyX8QrEKxCvwHAViBNIr/+4OBMEUjwD6fW/zq9kj6eDQPr9d3P4w1rKI/2BLesnKQ4CUExEkiyoEiF/0gBZgN2stYtO15Yse/TpWtuyy2znPl6egbc8gEA3BIIANf1RPcD74HisEEBlZFK6lQCq5AAYjeLJHIgegQ2pmeRBALan5mA7NxqCpyzVugpzbcPeWtuzG4KiD6sYQLMBQOomsOe6ZnKQACJaOgBYyDqStUo24PTlZDIob6KQQGx1CvfRcd+OqiCd7nNZTQkwiayaZI3lICVgsrrDB7CyEkhU39QKSNXqneJ5bEffPZ9D58HxSi2lLu6U1ByAwkFbvnqDrVW4tltbBaBjAEgESpnoKyJtop+DbR5XU7hSIOYRSzDFgpcnGycOoOt8HMANthsB7W7RFpPBdOwYwm7+4UDhWIIqOqfhjiN6ne+Xc0pMQrUGUDu5MMluWjDLJpekW8bRLmoNMCQSAvIP6AmlEqRiKiwiINQBgM9K8jq6AH7GjhpHh3yWHSFQ+wjEyh6CxqsAEvVzCjk5CtQWOOcAMKdMld1mZlA2aJ6JBGAVguSpMAalZGDNICg9DzvCUsZUgXKWANPyUSfp9QkQUwKuPDxc1ouArZWrsCx64C+WjP1TqjqSqZMgbQHrvMTaAJO2N7ZYG53L51+x0GYvuJCTkV1dkqUxRpP4fWpIxqrTW3kTIiccnGecdELSdHYO2B7Av0cXPwV51m5tdFtHIyC6htG1HvpzdJ1jvx/ncwKIPZaoiB2HQ8knXT9RORXUKS8rw5rJ9mgEYFS3upRHyZAsAxonYSZRrPrHt6v540qNQM0RZSE56CiLI22GZ3OoFS5/niflRIqyZCBnOiEV21BfJTCfjrLmOBEly0wnIaQqCrJnPICDR6R6kyVm8Aiel9pCloGyNVJHuSvSZJ1HJtKNNy6yuXNmYEE16HloyWEehwBrgbsC8qVYkzJRALbyarJQwynwXR3p/QyOn/3sv+3Bhx9zgFiArNRrnm3F//tQzymvxucwxxkRtkH2Rki0ujBLrHpQL33X69VB/1o/vvKlLwdrgQzjRASFa7HA0khJFDu/0wFNsyHFcvjSnGgHcBehLqs0X0P40s+qkysGpFJ0q81grfE8lXCtCwiOAIAVmehjNySSojEZrUu+7ugoQzJdqiCpmwZltSciKbrEYYGOrYnh+uYaiJBwZafBsbCtbmzaRNhG+4ls9TR/PWuFeRiBxn68uk/p2ul42Zer7mTdqHHtFl/M39DOy8eaA+OBvVewbrvRZwDy63x07/RxK4UE9yj2KzJJhEVJEfaZNCZkMtZyIJWSuZ8KgBdQH6kxHLjnPUWFJQDUeaggpGYbAEgvtDxyfJqaW1wB24Fi6eChalu+fKVb7klNNH/+eSjn1OTQaTu277aunkEUPE/6upOZnUWGzySIjHPt4YcfcNJl/LgKq4KYkcpsyiTWSQD355ajbmIfA4xr3UdlP3ZYlmqQ3CIC6rBqGzG6nNywDqzUCiB0Sm0rpLsdTXMC473veyfHnWX33Xe/5/hkZeXYcyih5syB3MLCLIt1ZmzFaMtl/zpn2cOJULjxhjfZnn17bcfuXXbZgstsxpRzIYm0vh+1mrqD9p+//ZVddtV1EB5YzpETdOvNN1r1gUobPYIcp0cf4r5fbLNnzrUDuw868dTZ3W6HIYuaWhuwMCyCwOqxadPP4r6TYmedPcWv19r1W2zZsy96bSZMKMfmr9Ft/8rKRtjObbv47EDuIvegixcusH0Hqzi/evvI336AxpZqe+7pZ6yQzxt7KnfZhMmTyGbECo3hsn/PQawHpzkZ1NRca8XlyiNqYpwn2i03vwPSp5q6T4S8huhknPRy79IcGoDQ2LBxLbU4BAl4kDGjMZZqCy651FXQsq/bsmUD9Uiy629Y5DlQIrHXYYFXVVVjbdyTtG52QXRI0SeCpVfqWdYkkU1qqJD6p5lrK8vfSCWtTCRZF0olduzeoU95TiCF2Xaax6x5vq544wFj1uehmjekWAyUiX4/4X2x9wZ/T7BMu7pRa62sIfU6EVp9LKhdqHCVnZTJ5605M89FTXfQlUNSdqbQ5CEbwl5CNjXfxo4dzee+dIjJXZ6DdLjuUHDv8eYBGh6SROhgV5hNk4CanyCxRLz1QRppDZaYtrePnMpE1ENqlOGY5DaZkzOC+wPZTclZNm3aNKutq8He9BBTGdWiiCZUq0eldGUfqldHZ4uPXxFPmp/f+9evvdZLeXx78QrEKxCvQLwCr6ICcQLpVRQt/pZ4BeIViFfgdFQgTiCdjqq+9DbPBIH0+p9lfI+vpAKng0B64N9F0gAzYV2nIHppjoThymM+CeVNigAEQKqUQfIxBlOsoz/dDjWn2cNPVZMNYkbTLioRyBXABfCBANcN0QWc8GwEP47mD/ki/sbPloUdYGQ2IJkspNLSySWCfEpDrVIyEnuXUkDMogzbWddhOyt7+WMfazN59gMStvDHey2EQi9gjYDKNizRtBvlq1xCLoI6uIsAtXLo3BZYIADFSTAAfHW6BlZNAhpjyB6FqvMlYLAdsO4IihhlvghgyYFwcGIE2zqBfAI5PQQaVUI39ncrVq62jdsrUUUFeS0R2SKLnaGkUOw11jb1iIDclyOQYl879P++Idk/hYRQ7O+j5yLP/gjojY5l6Huin2MVMLHviX39CcfhSgOAZWGnqDwmFiTYmy+ebVNL0izLugCB6DSWEiJR2UOQcn3KPZD6DMDtSK09v3WHEwqjismtouu7BXC0gWvRwTVOKSq1vbWNtmbdFjqYlR8S5CFlQQL1MTa9e5rzTwEZSmAfut45qI1yIQLSIRXKGA8Tx47w70WQghl0IucAQLmNEBCTusHdbUuWOx1HrRI7pnWPPGIpKOUSRXj5pQoyWNiztQGUbaPLXQTSnCsutnkLLrJEcoQE+gpEk5JPBJIydWRdJltAAW59YnkYJ50AfB1keO1FgfTE4xBIdNVrHA9Jfjk2XF4pgTSUMHpZAonjG1EoWz8RSG0QqMgJORcH9NWRLUUK8yWW8Dw2JkLViZMVPqeCTBYnlJSnw++hdSxXHf6MDRFKUjO5RRg5FyKQ2gFQjaB0ZEgOvEv1I3sjV7I4kcS+VUifLyFBKiAveCb4JiLQ7ZCUUUEuCeC2CKQCSMNb3vomu+LyS6ylGXuofbsdXBeBU05GWqps+Ti/3DysobCs05yXsi0VwFbjsx/GUDZKP/npL23xE0+xo4A0iCwnpSbRzz2M1cCWKbB6U328kz8MqHdLNpFHoaXd6SaQ3GLSiYnj64JAUAG3Trq4miwkL6idj1u+BArnQrDKTsxVkZxxc3Or1Rw57ESS54BwXX19kCIoJInEEgUgrojSkDhyEkljX8SNLLCCnKqAKwcw15wSMCvtmoO/oQ1hdE1DYkrEzglku6tXjqvhBkJ0WsSelGE6dwHHkSWrLOcc2Jb6lHOSIiUis/zmoTEpotcJpGBcyZ5K7xEI7xZ5Upy5SgM1R5iv4oQ4G3ciUL+T3SkEHBy0E1J6Pp0Gh4H+bgjjDps8aQLkS7V1sP/RZO+MRQGUzliTwlFkWRoAvbYjcFyEkMZaKmOyqLDUilHdiDQSmdSD3aiUMlLZ7IC80P8nTZnsGTAVZPukee5gH2TNIbvv/r+wbakyIQEZjxrfYu/TWbu0Pl2PAuiZpU9ZARlQI8pGMkdQ/VRMtLXrNnCuAfE9Z9YsvzYdEA2yEBOJIgKoFbKltaMNRcgIsuyO2NRpM7y++w/stFve9lb7473323mz5ljt4SO2d/8ByK159uKLq/0eXcB6M2HCeAioQoiAPT6uUrFmEzm57PmV9uY3v8VG5JaZyI38ggzbUrnJ7vnTvbbwsqtA/1NR7DRRwzKygvazPjHnOdYjVXW24IKF5Am1uCpwgDWgp7fDWgD6Re6kZuQ7MaB7eQ/XQ8qeZ5atZj0mX4ccpalnj7ED+3exVqVZWUm5LV28FIJD1oK95CmWWdmYUawNNLtA+m3fvNHGohATY/T88uftvR/8gL24YYNtwS4vIz0XtdfbvPFmFwqpltZa27Z9s4+PSxdeyZBRIwvNNJBUsj6rQ82awf2jo7vNXuDc6w/XcPwosXPJ7dIHK/IFReSPwLpv976d5OW12dvffjPjIt9Va0dqam3juo22u3Kvkya9zM8uyErNNa3Lsn0VoTdlyhSys3Zg1cn9mHtfHmueiGHlc8nSLRjDsnNlDRfx7Zalyk4L5nmU7eVzUffEyDY3JHGjeRZlLGrM6HOb5rs+i/n9gfmjJo82xrHuuVLqqa2il/tABuS9rkkuY6Fy+zZXIykLqRcifvSoMa4Q7EJtJaVkaRl5W8zRxsZ6J74yuddrDHVDmKKdhUAca/l5hRznALaHO9yqMCCVjfcWWV39Qe77OiblndHgkF3MNSkkV6vbJk2YYjU1EHLtzWyrm9pLqSQymeymAcjHadO5ps1kXO3zedvNvTwtNcO+9Z0vHbtnx/8Tr0C8AvEKxCtw5ioQJ5DOXO3je45XIF6BeAVOqECcQHr9B0ScQHr9a/5G3+PpIJAevUt2XgL4UWV4yINsqQCBkwG3BCTpr/0+5WFg5dGfYl1Hs+wwBNLSFTW2c28/nZqog7C9Ehjs/vnqOhfaBvqeAqA2mm2OAlwqBHTLwfN/BMBZFs91QjakZSTS8a+uazq0ywG2IJBaCEiqYV+bd3QBCpCBQ4uoki1a+xKtFkBTwTcKRpfdjDDA0oJsJ5Aq8MoXOBUAhIFFl/6fJiBQdmcCA10lFKh1nFgBYFHOjasJOL5q1DACewSUlJA/oC5VAaEe3OwWTxBR5PL0ADwsfXalba/c4wRSAHaHNmsxBNJwCp8IfBmqCNH7j3XaDzMQYwke/foYoRMC6rEETyxxELvdaPsn3Va43+GO7WQEkogDB/chH2kVtvH5Cfami8+zaaUZlpOE3UsCyhCuP2aDEEmQSJbGc8lYpnXZXjIvKrGqk61gLtkRAqBkWdcAUNTM9/TSEVY4dqJV1TTaqufXkvHQ4LZ5yvJQxpWPM3EQAFOuFOK6lQHQjsTqRgBWEuNgxrSJZGUUo0IqcFJJloc+3l31wpiQcgSgLKl90HYQxL5p8WInkBiNnhWTIHsidtPPtlo4xcqWTieQZl12oV14+UJLUP6TQHn1+rOtNFn8iIDRVOIYZfkm8F5d5V10+7eT7bSfDuslTz5DB3UDuV7qQR/+cToJJO1RVSvOQ4ECCNfE3GrFXi81nboIQATAU2ZHBKwfA/JjVCc+zlgfdE0810anTJ2UraHap8m+DgIphbAZZUH1Kz+I+SXCsJv51wEgfjQJMpGsoVgFkogHVwqGipNg7IW5M+Fciwgk6aii+ay53gdoL+swdevPnjXDbrz+Go6xF9C7mWsShNcXFuX6GJDqRsecBVkcAOzKPROBnOHgcWNDq/0GS8PnIYsF6otcUARH0G0fjDcRSFKYqQZOzPDwn8PsLo2LYK0JMpFOJ4H0D1/+UqA4pM46vhPUj+xaBJDmWAQIu9xMZJPIQFlKadyGa2UmNUlmXkp1GVlT9YaZKZGqwMnXiNiTokfrvy84mg8a8+ryZzzoO+NBGT76Wc8r10hZMAEZxc/M12Pr0pB1SDZSQW3DcwoJexFIEYnjhJ22IYNEzvGY4jQknQScR8owAce+XutoQgWoX9Pw+olQE4ESaBREprBq+fu7guYCFERpkD3at0Ds9vZOv08lJqZzj+wL7btQNKCOzeB+d/kVl1pTY52TF50QL66cFZHNupVE/WQ1mID6dxDVktYjnasyiApRHeVgkyYw/Siv6QstRWVRthPCQjZaEyGQ3HpUDRJcR+U9bd22EyJhADVHPe9hfeTYG7BJy0CNWVZaiBoKazSuRxXkTrrmAKWbMIFcn81bITdKnXzdvbvS5s8735Ytf9YzkqRikWJI25qKLZ1UaiLUVAcRWIWQGo8+8qC95S1vsfvv/aMf70TUNinUS5ky23cEdnsqsVQxGzZttMrKSgf7a2qOQCJk2eSpk2zhwoV25MARSBSsNXOz7LHFD5Oh12rnTJtqNRAlGldzzp9jDy9+zCZMnYyCpN/q9te5b24L9w3VNF+Efx/qV9bp8bxv+br1Trj0tLXYrRzf2jVrrbS8wjZs32e1yszJGLD3vf/dVgJ52k4uX9WeKhRKmyGB9tr1N73JylG+dJCJs39PJVaXEFsQFls2rId8K+CzAJ8xaFqpgsxhebcZM2ZQ4wIU0M1OWO5F5dUGSTNnzhy79PIrbQX2gtu2Vtrtt9+OpSZEF4SP8peeIguph9d3oATNzMrHeg9laEEZdau0igkV/nlq+45NWPDNcTWZCKAXnn/ROttQUGPHq7VJ90VlYUnppTG0D1XXpEmTnKjTOJXgz61IIb9EYIm8kr2g5kUW9wCtG1o/nLh3QjhQUwf2bcHnkyj3TD9LaRjNG13XgGwSUaRsSu5ruhVoTGv+65owX/QZsVd2tIo1U24Y5KG+9B4ppDSP0yHN+plHWkv8XHiP8gOdZOV3WjeSIb+0zogclRVg+YixzBPUo8zbTCxYD1bvdsWR1qcOzl3KNJ1zJ1alB6v3BSQb60dWZh5ZiSPZd5sTVMF5c8w0P9DtwjYzrKkugWaE2/ldoq1es4wTRBlde5DbHIok5um3vvvZk9zB40/HKxCvQLwC8Qq8nhWIE0ivZ7Xj+4pXIF6BeAVeogJvVAJJlms3XjLDFs6ebJPHlP7VGVRW1QKABFYxbfhuVx6otRe3H7Cd/IE63OO2RfNs9rSxNmvqmBN+vW5Hlf+s92l7+q7tDPeIjmny2FKsYdKH3ZaOZS3vf2ZtpR/XcI9XSiCNKM6zORy7vk8ZW4Y1TdqwNdG56PgfWrbJaupb/mrXp7Lff/nULSe8754nVh+rh47h0tlTvI7lAHV6/Pvvl/j+oodeo9+f7DijeqtGS9fuHPY4X+tr///DAnA6CKQnfiqyBwA3gewG9w4CcUoUeYSPvrpG5d2FGmNwQJ2yEDw96bbvUL+9uJFOzMYUqzncZ3VNhB4LCA8ayR0sEM6bjKVdBdZvowAtRCBlA06UA0BlyqcfAikdsDonU/Yo6iwFwCtKtcbcBGtNy7MNlR3W1C7VBjY+QN3N2Na1YPclq6kMgs+rDtd7NkBZTqYtunKhjRs3zu1FBIYIBBDoKEBD9nNRN35ALh0HHb1rHfAmsuCqI0uhk/kowKS4uNDVUSIFBHIqdD4Rf37VSgTSkqeX2a69B+DWOP4Q1Nb2lbUSqYoiq6MICNcYkwJpKMHzUmPvpMqf6E1DFEh6OlJDDUdARG8bSiId21ykLAi3c7LXBc97CpHXJ0mJ9P0dNjY30W6AQJpeSng2DOLRAQB9l2uQRzKA8qy1F6ssrAixlakHMOoHOJLqI1PgMvsWgdTENTzMtW6FnCsYWWHlFZMA3XbZ8y+s9eyERCkkZK8I+NmLpaFAXalbBH6NpFt86mSAS/bZR/fxmPIiGw2hNApgVKCt8pocJPeknNCqUcB024BtfvYZ2/rUU04gJUstxTaTlBcBASS9RBOo167WLieQZlwyzy655kpLhEBy+zKBziKQGOtS3Kjr2VUYfIlA8nwmwE4RSNWE3j+1dJlVQVh2oKqSeiP24SqPyAYs5nfDEXuxFnax4yoagycjE30sUoECsiQEiDe30q2PVVUGORqyQ9IxCSyOxvZxcD+gu44di3KqRMQKEHS5jXKS6PqnFhmsAcpXcj2LSFspNrRtkD3Noa5+5UvR3T2EQDrBwi4sTERUBGNO+xJi6XHuwStCOzBoKkA91qqOFkD/ZMvNCQBVWXAKQMfTEkuwPAff9SVgvISudoHc2ajUsjJzHKTsYB1oAkz+8V0/Z+ztcDWN8jqCUcO6CEHj1mMg9GiiN9AAACAASURBVFIcKWcnmucCOgW+uo1cDIHkNQsVKuqAf60f506e4rZ6sl+LxpCIreCAUVAyPwTaCkR2socvJ0u8hiKdRIL3+fkkQpYLqBVAq3MRiaFaaW2PxlRElDl5E5JWGq66NrHrVpBXxUtEpMaOa2dZw8unsaF6uRIiVEkdu/YBaefXXGOPMadtacxFmVsiRAawwFPNNW7dgjQEwfVdz0XKMBFIvkbq1sb2gn2iBBKhw39UExFdWvuVn+KWXwDTyk6TokNkRBJWrMopKioudgWE7iuHDtfZ0qXPes6KgPmbb36rXUVWkJPIZOW0k/e2B5u2elRdUjjlKmeIe4ruUcLoE1OCjJlg3dY6hYbP1SGodsl2UYZMEc0TJeVlPnbddpAsJI1XAfLLV7xoh6prsWk7l4IB4kNo6X3X3/hmt2fU+viev3m3vfWtN9lnP/13qHhqmRfpdvHFF9uHPvQhu+Mfv2Zbt272TKIk1snRo8qwsDvk8+gjH/mI3Xfvn8iK6rI3v+kWz/wrRwm0bPkzNu2sSbxvk91269sdqL/tHe+yUTR0LFiABRvkwAUXXIBK41ueg3TdddfYpz/9afvOd77neUy6344hd0jkVEXFGLvmmqvtsUcet4lYw33rX75rH/vkxyBtOuzCWedZC3Z3st67+rqr7e3vebdNn3Guja8Yb0/c/5CNGTvB1uza6XN/Ell7uSK3UNTVtrXaxWzzzW++0drJZ9oIefSbX/7GpkyfYRt2HbAjqE26Bjvtn7/1DWvmePohKirJTLryiqvt6//0TVt0/XX2yJNPOnn4vve+2+6753eWgG2lxsJZU86iiWY3yq1xNv/iBbYO0mk5OVGDA11u/9fH558jbHPyxAp7/wf+xkaPHYe93x+tob7N/v3f/w1V0TYn4e788U+tBou5fZXbfV4WFo+AfMymiWWUvfDiWh/rPczrAeUtsY7d9dMfo67ZaT9jbSogJ6gW8kqk98c/9XH71a9+gY3eVLesq6k55BlUN954o/3kJ3dZM5Z8mgeaD8oT0vxtbGrwdUzXvIHPP8ovitaxaA1zBR/j0a1Y9XHRyf2QSA/nqogjffbRrV7jVnNHr9S8dCJJlAzjT/Z1IpG6ucdrbHvuGnNHqqIElKhqJFCjh8ZXPuuxCCFZbMoisRu7u9ycApuFum3C+MkQntshOvdZcVE5hF0PSr9pzMsErBgfYx1EbaojYN3OJINT5FFrS4Orsvr5TBJ8TjPPMdJc1VzSQ2Ss5qrmtNbEro5E++B7v0hTylTmaYYryv7y0O99vr7vfR+03bv22l2/+vRrvZTHtxevQLwC8QrEK/AqKhAnkF5F0eJviVcgXoF4BU5HBd6IBJIIhO996uZhSZKXq8HQ83m12xq6HZFZH3rLJQCVAFWn8Gjnj9X//POyE8iV6G2nQuRErxUh891P3nwKezzxJUOJHf32VPY79DWPLN9s/8F5vHPRXHvH1XP/6jh+8cBy+z0kk+r8mXddaQtnTX5Fxzr0OF/t9dJO34hj+VSLcToIpCU/B4SV/9jRbFcHeEhNAkAAyhF1c8siTN7yRxNzIIoSyAMYsE07mwm27oLcQY1U20V2CkHligHh7a7wEbgAwJqGwmAMf2lHBFKOCCQ6stP4vTq2MyGQsqV4wC6kqAiAsCDZGrIA2gtKbePBbqtq6HbCtg/7vBaA9wFySYoB7DqwAqunq1SZGWUAejfdeK2NHDnSAezAjiXItwi66QOAUKBIkH8RKJMEhgxwDOqi1ev6AfLb6UA9DBgjECGP7crGTmHNAjEEaKi/HfqC8x6wp5cupxY1gOHHQfYIOA7yT0JrJ4HG4SNWYXRMDRTb0jvMQIhUBCcdI8csvY6/4mRKphNA3SGkhd4dS1CcTK0U7SWWQBK9IgIpYaDTxuQl23UXnGtTiwAvUbEJTBM4A5VHB/6AHTlUZ7VHAHI8biTJ0rPVCZ3BOEBVRN2Uw9MIqNgiIonx0wz/n5JFnhEZF888t9KqyIlIZnv9kBQC1oQCC+CVq5QA4rGAkOeeew7h9RkAj+1uozaCzIiKUSPpGM8BDAUMc7s7AUUB0J6qnyGQ1i150nY++6wTSKkQG3pIkeZgNdezEWB+d1uPtTBdzr5ojl3OuEtirdd4F1GgvK50B8+krggIpCgnpldEA+fTDjEme6LnULDtIuhe+U+eNRQ+omt0KgRSpACKrl30ntgcpKG/ix1HIpAyIcMEhGt8C9DLBKwTRSQCSddnKIGoI42IEL3mOJgfqFkSRPBBKErplY0KKAlbMdnXHQ0JAlEwYiq0XuBKaL0JxwmkWAu7SIF0/HgDBZJX2r9LIaKcIoW+S1UjhVCfA4MZqIj0XYRCAtdCqiH9X4BgH9+VY+Od81KZ6PqTpRXZXGosydZONk8CF/fs2Q/QXheMF8+yCgi0aF3R/zXuelhLvAMf0iXIOCIXhde/ngTSaMLqRaofJ/cCNZTy6MSQtHeIHA8IVD1wKQ3WSb4rJWkAW0i/PHwFtpwAu1hMJfA9G0u1jvYuJ3dEJklVmMp1dPWMyB3WsS6sw7QdrbEig46tIaFtXmTrN9x66Ouzk0THM9w8DStcuyNCzFNjZIUYruWRRWdwHQKVF9OQNQcCJSYrSWOkA+WOlBq+JDsArvsUikFAdeUVZfIaod3ap9RDWYD7GhtB7hFqV0jGApQ2Im9S+L2aGXIhI7W+CRzPzsqDnMx3QFoPWbaJ4NH2NR40FjTmlDtUS0ZPDWuZ5p0IPCc+MxOd6PGcNyfCpIoL1oZojEsl4dassoVFSTQG67o8lDBbUKo0t2HPWD6W58uwjjto67E3e/LJp2w/SiOvE9v5wAc+gM3czfbBD34QVVQz20m16697s12GmvIiLDkvvXSBH9+o0SMhTTrIqGm38+fNArSfxTXPsHv/8D+on6qsrHwk5Nhl1trWYOMmjbAnHnvIbrrhRtu4fhO5RM9AdBjHlW+f+cznbOXKlVZbX+c5SLp///ind9nbbnm7jR8/EfJoLHOTRpOKCrsGsm3b9k22a9cue/LpJ+2/7/6drVzFmr93n6/fjz7woNXWHrbf3P0b6nfEVrJWr121wjq5Z48cN8HuX7VGHRo2HTJkVFGJW4Q+u2aL/fjXP7SF5NXVYPv38x/8xLZv3Wk55Eyt37PXslBkvfPd7yQDKseqdlWiPtpnpcXlVo6tn3KZiiBali5bzn3nADlGN9mSxx+zQez1pNqbf/6FdqCm2r75ne9yH8t2tdA3vvVNu+lN19vvf38PcyMgPi68YB7E3W22Y8d2vnZCtm13oicVBfbBgwetGWveH9/5I+trJ6+HzzZnTz/P1WZr1m6m/rTPMH66UFS9573vsWoymG699Rb79a9/bfPmzbcf/+inviZK3TWitIRtb/Wx0YjiTKSJ5qDW910QLRFdm4uyS2NSGZGHsRnUz2q80eR3lQ/zWmNMY1o/KztOyi7/bCWiUzMrsocMVYE+fyHFg9TAUIUra1lXe0dWj5BQoUWkmpVkS9fBfpO5J2czhtu4KWRmZdOUVMNYS4EQmujKKVk1+k2W5amkZAS5dvOtjUaOjvZuVMlNNvPc2VgSPmcNEES69+Tmi+xHBZuUY43NnTZnxgJXX+7bu8ltD2XBWFiQDzkk9WgvitQcz6QTkdXK5w8RYNF6Mn3aPPviZ79H9lWvNdT2874S1oZA4ahjU4bXv/78yuO3qfj/4hWIVyBegXgFzlgF4gTSGSt9fMfxCsQrEK/AiRV4I4LuH4aoGY6sOJVrN/R8Pvuuq+z6i885lbee8JrY7Yg8+vRtr+4PiW/+4hFX2sQ+ToXIiV7/agkkvf9j3/39CYqsU9nv0NeICJOaaTgVmPYREUh3fOiGV0weRecYe5yv5bV/xRf9DL7hdBBIT/1cNlWAo3QrB+iAEiogBJRlIhJE9m4JBAf3phNy3Wnrt7TZdoYqjcgAfkl2pGEAQsWxY397YGUlwJLuTv7gHwfwOgJAoZC6ZQNMldFdKgKpB6AkC/VRBh2jqViFEF1jhvqonsbP7uIS29WWZFsPNuKZ30f3bRLdp9oBVmfYzNQCjnTImweQ7bzJ423RFQscuBPQL7zNiSP+IyAlsr7SZYsIJAEhAkfcriUEDAMFRaLt3xeoDbMgNfIBlZRloW7xLqzuZOUk4LuusdWeW7aK4yC82m2ZovyM48qD45Zbxzv2hxI7EfD6UkNqqAJJrz1hOzEE0suRPtF+XmqbQ0mul1MgBZlSyk2AGjjabWPz0mzR+Wfb+DxsnwY7+B2gM9eBq8x1ScNyB/KvoclVObJKS6UD3pViykniujXSpX8YZVIbcrZmLnEnORDNkIdTzz7P1SvLVzwPOJkGWK2Aa1We90FW6NopH0kE0nmExRfSvdzHawZ72i0fUHYk4FqJbOy4lqlSVzAuA6AfJZMGLkHra55YbPvIQUrClixdGUCuzAjG81GA30bG3O62bmvm5dMIrb/m5jdbAuO5T8HgUjmIEJPNoUgLAWkxBFI3WUcKBu+AQKqtbwJUXW1bKwm7DwmkoXWOyKDhxsYJRJ9kFOGYOFUCKVA4BBZd6hiXykJEgQghV24I8JccJdzuCccWKdQE4KsuXCf/DkgY2AZipUR9skK7wKMExCc4qxzYFikwXaomKc16ZOsHxRcokBTcDnCn/AyREtL6nCDMCogbz0fy7wEJlMh7I/s4gfOBBZPy2wJrRSeRtI5plroLWkBsCDiMyAcRziJGRIS6BZwrF9OpC7aK5MgIXNV4cWI4tNLTmI+IGL1HBJJnDGnh4xERSOJuIgs7vz4C8qV+OQ0KpIIwu8QVNU6eQ0R4NagD597Ooi3g08ky5R5xbLKzUp5LPzZ/yUjG+rmGqofO1Ak6rXkQ5lLu+VwVMeTSHYh3QcWcIDPQs4wyWCsjjyvNb62Xkb2fzjmqV+yY9muoeebWbexPar2Q2E0JiZLIVk91DmywAgWRiAdd+0Btp+PSuBbpFDQPuBo2JPADIj7IJ9LDLfGcTAvuEyKWs1hHNE41B2TvleIEI7elvGy3aNM9JhlLRpE8brFGQ4wsD4OaQmKz7STGsOqayLa0XX25LRe1SU/L9JwmqTl0DfQlAk4kUkNDHcqUQwD/dQ7+633FEEQiq6LGBBFZsi4T4a7xq3PsZo1TXSZMOMsmnjXbmlq6ALY7bMvmbRAlO+zZZ1E6HmzysZ+TkwL58ntXCd35o5/Yf6LE0b1NuYdSXLz9HTf7MT3wpwdQr1STv1SAtVkaRFCGkxGydOztOYr65aDnhCXwWeG973uXbd+1wXZs22hXXHIpTR2oGvOLbOy48VZ1QK9TA0YKWWJ32fTp093i7ycobj7zmc9wzJOcdNsHkb5x40ZUMj/yjJupZ02lHkesKD/DHn7oAYiGdtu0aQs2m21Oij3+xKNWzAeGFGr5dx9CBcK5VqC0WXXgsB1CZZTLvbqtroecpSwy5nrsI5/9mBVC9D3P+p7OPN6yYac1qVmkq43WFXIaIaekyEnVGOFa/Z9/+T52ZjSwQO5UkF+Vjr3etddea//w91+yZUufsechrj750Y/ZurUbbOzE8VaE2uhNb32Lq4SkuupnrV909TWQUBXY2HXYgksusL/85QEbOarU/vSnP7oK5stf+aLNv/B8v5ajR42zO/7+K/bkow/a5Zdehr3pUjtr+rk0G/RxHbf73MjlfK+AYNuFjZ4sA2fPnm2LFy9BgbPXDlbV+FhIJttKlnXa5sYNm5zYVv2bmlo9G1I/a1K4cpcaaYx3Qapq/e/GsjMJYlhzSuPelThuxUnOlJR5bucbKQGDtVXz3nuO9L/QslUkfgLrg8aq1G0+73SfFfmkdT+cwwkil5hcuif4XOS+OW76OVZNLmINCl2tuT0ovUpLSlGp9ZJld5Vt2biZcz2MBeI4bOfKmTdYzjF2P/zhv7XtZCfVN9Tanx/6I6rJNtavRCstGudfXd2aS2XkF9WjEtwLCUTOXRoWf3t38CoUzBB5vb2dTn5nQGB1d2kNTLKpU8624sIxdri62z718TvIYkq3XTur/F4wYcIESMxDtn79ert/8Qdf6iNc/HfxCsQrEK9AvAKvUwXiBNLrVOj4buIViFcgXoGXq8AbkUC668vvelXqI51r7PnI8u03X3//y5Vg2N9H25Ei5jffeP8pK4+GbkwEzHvu+NUJdnanQuRE2xlKIGl7suuLfZzM0k7qoX+7+8ljLz2V/b5SIkMEkgiyk9U5sqzTQeh6RNZ3sccfe5yv1bV/VRf9DL7pldb9VA716Z9lBvYiAlBDwFbfkuRkJ8elxD4sXpKspiXRnn+x03BUwZZFuSHuWgSJ4o2hoYVVoCpRXoweiIlsPIDaSP5Mz+PFOQAnJQDL0qOoWzwHi7gshVMnDWC5CDCY3u8EUkcBuQgpubZ6V7W19xLiDYA5SAaSHQ1A7Vbs5MgvttzsVLuWzuJzpk0OQDy2FQGVTlqEqiO9xwFHWS0JvA0VSJEKybOSsIBJwQpo//4qt6vLBDzOL8glaFoe/QKXg5ykbkDRnagSVpI/0AUhILBb8HRATgVAybGgdt7jtl7h/mOvx8mImVO5Zi/3muEIopd7z8lUS9H7hm4z+lkETmArJ41Rr40rzLAr555loxHwJPS1wM8RYs3Y6mdwZaTTrZ+SFZB3vEdgokDofsZCJ9kPuoZJWAM1AoDWkcdTB5DTAHnUjZ1cG+qlSdPPtjUvrmOQAW6po98BvwAgd7CcazuCDKSZM2fY6BHlbluWDFCvPJ4CALTCAtROIjBlG0WYuRMJbCcZdL2/qdNWPfqYHVy71tIgN0UgSengihJAN4Wo13OcuwGtEOLZ1Lnn2vW3vsUSWful3NEEEIHkNlghgSRc7KjnA6HOoJNcBJKsdhoA9F7Ajm8TAG+n1BSh8iK2xqebQIquq4A/qVIEAyZLtSHgXQoMqbpCFUlkaRQM5GCcizByfZUsLv1pFgwAR5FH2YDqGVJ68atBQFUnj6QWc3IoIJC0dnRDIIkgHHDyKMhBgqkLrDRDa0bZIw6dNwHpENjsJWF7dIz0ERjOc7IgkobmWK6OtkGd9bMUYYH6SIRlQO7667Q+aDzwXrdaUj1QZ6QkB/kcSW5hp2yMQKGi9+j96sfXOqIw+Iic0PFqHQjWm+C71JLHlFuu0qFer/GjFLVMcD4iRoPQ+gSIDHXWK79Ic04ESBpgrYgLkZxynkyUKodxqi581UaKB71eaoFeNtTLmidVVyJKBCd4AJl9nRWBFALIItYGAagFHItMkTWVVj4fKxoHEhCEa2OkRNL7fWyJhHZOSvsTaC0rO4jN0IouynPqBZiP6ur5RRqDWnd1DoDskYosqr+A60DgKTI3sB3UQ5fNFT3qlwjJJhFk6VLNosjT2I/UacqUKSsrQ/lQFKxPjOt0LB9zIKg9Nysk67RvN/TkZwfcqfuA6gaYL3Rd3wOy/aiD+vpZ1l4i8Hwsat+8x9VF7ENKo+oDVXbgwD7P0nE2jDdITaKT6YRUyUYtKOWXajLn/PmWXVhuOSg5RBR0oq6or23w+ipjSI0Xup71kFOJjOt/+OrXaQLppg7prri77rrr7N57/oCSZYznzdTX10LAd3O8fZBI6V6vCy+8yLZu2WmTJp5ln/jEp+yb//xNVDCzbfzEkfbNb9xhc1CC5LN/Ze7s27vf1Ub/+6t3QHLsRnHzK1RP77c7f/Jju+22d7udZzkqpgvmX+wqqTvv+ql9/O8+bTPOPZf9XIgFHafZVWs/+rdv29ZNaywXRdG2fdjBTZth37zjDmvAom3VksftmSVP2QDzcwckyn4IJq0z77nlJjv/vNm2eftuuxsl0D1//J396j9+ZgcgGTI53/Z25h7Xsie536acc45deP7F9otf/drmz59n//PnP9mXP/9FJ4xkS6k1Lhk16/r1ayERPmETxo6xm667wfIgGv7rv/7LshgHM8g3+uinPsbcSrYbsAs8a8pMe/qp5+ze3//BnnnmOT5LZNkPf/jvqLWauLYoZPIy/OdHHnnCx9BnP/c5J2CWPPaILYHk2rN7P+TTaHKYNtncuRfY9LPP9swoXWspuzU2ZDmn6/zM0uf8emlMjR03BrKoCSu6Rs7lAlvLvUxzRkSP7pIaO7K4FHmk8SbysI37rsRHpSPyUfSgpOS6iBT25pvQilMEr/Yt0tmJI1cJah4F6jytk5ov6jkQsXmU9UGvT/W1k1kuoppx38c90G0/2W4X91jtI50xrPWzmXt+K/VWntQA1qYLFlxuzz6z3C0TZ6DIaiV7cPbsOWQhrrbzsC4UySoll7aVAQF2443XBwqvyp2MbwhPrP3mzJ2HoryRvKIO1gbUWP3Z2OfS9HO0meNrRj2/lQPrsHP4XJFCI9O6zS/6HC0uGuF2u5kZudjolaFUh2BOzcU+rwS10xzmQy45VFPshdUr7Gc/v4tcUGXkxR/xCsQrEK9AvAJnugJxAulMX4H4/uMViFcgXoGwAm9EAmk4MH2omuZULqByjz5408UnvFQEzD/958MnzTlSdk8OeQpRDtJw6qPIni4250hE06XkNQ1nczfUpu1UiJxTOb/Y1wx3rofpKr39jl8ee9mp7PeVEhkikPQYWmcRR9+gzkNzoIY7Tr32Cz+837fzWl37V1q/M/36V1r3UznepT/LdQKpB4BK4KC6tIVVJfWGYCSWHx0QSNXNqfbsijYnkIgkwPYj1doAHBg+DsSF3IyDX+rkFF4M1GWTUAiU8z0f8CuTF5UAUotAUvh1LgqkHABNxSBlpeI3n9htDRBILXR8N2EV8ty2Pdbam2qtHQS880/AYidduanpdIyCGo6CJHjT5QvoLs4Gk8ZmCRsZgb9ujQagEgGWqkNE7gT+RccBXnXMaru5OXkOfFZVVWOTU4sCKRMCCYsiAI2jgCEpHKeA2I6ePntx/RZ7fs06QAjUR05cRPZ4IaAZAu8BKRMpJwLwMpYkiGyZXorwGaoqOtk1Pdk2IrXJ0PedKmF0sv1H+5Nyw626AI9EBE4qyrbL50y38jSUIN2NAOsdgYKrh/HFU8rlcMuorABc0j8BrjXVVZ63UlBUjF3PoNU0d5Bf0W2NXYPWQpZEP5ZySRnZdggwtAewPjEE0tTl7AoPQK0+jkMWUzNnnEP38CSsiOigBxjqbm8ljycJMCjHrdUE2qmDPhgXkAfgid11rfb8I4/a4U0bLI2xmUI3dj/7cTsbgdNYVjUCeu1q7zQ4U5sy5xx70ztvsTS22a0TExAsZYGCwbnUNIM7KHgUQFw1FFgbKZDUEf7CmvW2gc75/1cCyUmZUJERkQfR9+iax/5ez8Ve+whUd9suz5JSnpVyIzLDzIsQ5A+ttCICSTk7rmwRD6IFQ/Zu/JDF/M9T5pAIBObWAIClH4/TCXIiCold5owUSG3kqw2gcFRXt7rJQUhdZeTpQS4nOW4BGZ1PRCBJhSRLMs13J4Z93ZEvGYSfyA6NS10DKa6OWc+pXgGpF80NJzmcWAqUWfq9WHFXlHD9PQNHveqhTV0A2gsMVW0CQFRqm4gYierv22V8HSeQAiVWRFqdyvr8Sl5z/tRJni0iwkHd+ZTGSUGcE5l/3b7OR3kmqocojwzmXkB6alEMlQLMEdk7amHv4Zq2YdmlOZAKiaRtxI4fXSKvI+txSigZ8/PT82xSRIpUOprz+rVA7z7WUKkw3IZQBKqTbbKJDJoSfJ3kK4s552ROSPyIuIqUo4ESKXhtonKLQsVEoDrVmgSJyHE4oaOrj1pFxJHUFbK3S2NNSnE7y0CxqnmbmCALx8CyVOeQh+pjzJgxrr7R9c6AONK8yOI+k6o8NUgI1TdqVHBSTmomjlnkg5oS0iCKOqhfJioW/V73kbTUwB5T9x29PshfUV5McCwi+CLyUxaqUjI2tzRZe0urNTQewXbssFs0Njc1el11zLoHJUNqiEApLy3zY5atWQ73NVmSSXglfdz6DVtsKaRGN2R2A0rap59bRibR55y0+V8f/ojd+rZ32D0QSSKB8rJzWL972FaOfeELn/MsnSuvvNoJoLMhNb79ne94Hs8DD/yP/eiHP7BSGj907rt310CQBSRtFkqtOefNsttuv82+//3vk+9TZD//+c/twYcfheQf6zlDra3tPm4HmM89qDwfffxJ21+5xQabq2zNyiVWd+QArQmsoYnZNv2cmXbNhQstkXy7H37raxBWebbrcKNlYW22Dmu6ThRaf/nLfbZk8ZN23x/+AgEz1/75u/9oHdibfYuMp67WTo6v2psXFj/9ODa0VfaVL34Ne95WspWutHvvv8/Gjhxlv/vNb62Mzxc9fd22h3vT3Xf/1hbTYNDa2GTvefttVg2Bpev+GPlIl1+zyP7uS58m96gUa999tmr5Rvv2t/6F8ZuBnWGbnT/3QsiNbXxeEoE0YJddcQEE3Cfsy1/6qhN9i6692j7x8Y9iizdgT0IgPfiXR2nSqcNisJVGnVybPWuuVe7aYZPJ9hN5NH58ha1atcotDFeuXOXr3Ewyot77gffb/gMH7M4f/AiV2Rgnh8aMrrCVy1YyjkeRVTUFpdcGlDhNfk3PP3+uK7/27q0mV6vI1WXKftOa5fNVnwdZ50Waq2HArRxFLnGdkplzek0GTTfpfKnJJp2/iaTC6uc+6SpCVyzJSFLzCRIblZPb2ep+iPKph0wjJ6whoAaYc3XkVXEIjCHuzTQLdXWyRkH4qVEnlUaBhQuucOLoyKEa6trk60K3FFQ0hWi+p9K90NnZhaqtnM8H6dg7VlgRRFwH1o4pKflcs2ZXWw301duRuu2siQch9jts0oSpKLcm2NoNq62G7iioXMi2XK6NspCYt6hQu/jcqTVKDSUawxMmjPM8pBzs/3btC/6+iT/iFYhXIF6BeAXObAXiBNKZrX987/EKxCsQr8CxCvz/QiC9muMczlYtslw71SEwnAXeS21jHUN3vAAAIABJREFUOILk1SiBTvX4Yl/3cgTRy/1e2zoZkfHsukp7eNmmYYm3f/nULTZr6pgTDvlLd/7ppCTdSx3HqRzjq6nNG/09p4NAWnJXId2fbZbIH9YC+PoBjNSRLlA9BRKmF+Cth/yj5t4SwKYae+rpFv7gz8YShYDoug6Ts5zQPhcdCTAAWHC1AQ9ESjYtJdNKASFynUDqt3wAxUzASKlOsvCSz0UNkpdJB6v1WBe5S3XJA9aMDVo7tjLLdu6zho4ELPIAGQCa+1Ei9dMRDb4PAJJlCy+60MaWFZBtk+1ghmBgB/XCoGjZCElF4kojAaI8BiGYZAOk5/QQwOjvCW3NlPOhDIYMzj2X7RYXFXiXukPMvNbzj55dgZ0fmQIC+ryr/ESbulglUjSmHJRWqYZRm8SOuwicHUrcnEwBFL13OAu0aH9Dtxm7v5dTK73Ucbj+Qt3FUlOA/aeg9pkzcZRdet40o58ZErLFCSTP9IAg6IVE6kaBI8ubVNRjSSKSAOgHIIy6AAQFjqWgQKKVm41l2G7ykroAc/YTOt4uPor3tQIQqUtasoMg94YOZEDaZrILRCCmA6ZmE55+ycUXkpsxwsoKsYAiAF3gnEDjLABcJ7AgiDQ+vJOajue+xnZ78o/3WyNAXyoAtxQubq4lyzTZoQFWtYDCVtIJ3Q4pNW4G4eRYPuWgTOiVygjgUyCbssNTmQNpnvsSZO9orCkAXN3gsrBrbe2wHXTHP4sdXyd7GS4DSddoKPk3HBHkVm/DEEix1zz297HbjK69QPAoYyUiPCPbsIjkFHF0wv6pvytLpECCsEmU1ZFAd2yR8gASZRk3APiq7AmNfYHXWhUSAOD8AfGF9svaNa9RmB0V0AjZrKKJSNLPPl9lpqY5ExFJoUxS5x0cW7A5V0u62k+jMnzyr9RLf60GlOrJa+XzUz6WIkiOE0jBGsF4lWonJKV6OS+9NgikD/JqRF7GEtZR/bWeehi9K5CCKgRqxddegXTehArPlhNo3UZHv66PFEciZToBdSN7N5E2qpdUYhnUO9GbBiCAINBlD+kqAT0nK0HmzEEIC/FLmVi3aR10As85u4D80bhX6ZWXp/XWayYih8kg1ZPGgB5ShUZ2b2mAvr3M4y7IFdWnCwIhogpdD8exZ0idyjocKL6CXCkRUCKSRIhoqyKBnIDhDV3cUzxvSAopEXxsyLNQeG0GZFReTga2qdi/QaaliuHlHKU8ijKOUrGZUwOErq3s6ipQ46gWGZA/Ol6pjpwUQYGQST6ern03ag7VQ8C0CGSRT1JqBdlNWjtQaXB8IjkzBIxTE90vHDhXllR4r9JzSa7E07ohC0lRSiqEqFTdWFEzAdQrK8kVIRRca2ZdHZlyXJ8mcpc6GWsiPLQ2JokZC9m4grx8Kya/ydj+8hWrIBJmkCk3x3bsrLTv/Ov37fOf+zJkRDEWbV+13/7Xb90+7GMf+wQZPBt8XZC9WRFk/KxZ59qmzetsLplIe/futg++70PkAr3DVURNTS2eP6PjKqR2vdT9ve99rz386EN2w/XXY9t5xLZt2+rj884778TC7Su2FXu2Ngh5qUH9Dsux5xcU2UOLn7OHH37Ydm5abS1N1ahI9tlV115nDy55xn7645/Y1LIRthy7tx+gelI2Uy1NBtWNbdbCTaJ4RJnNmneeFZeVYgv3T/bOd77dvvcd1FadzRBjd9uf7/+zXTR3oZMQ1yxaiCXcPvvznxdbItemqafFWlAJTR4/wT7/2c+4Cqm7F5s0KRtZ/7dhofblz3/BRhaV25GaGldWtaOq+dtP/K2NnDDGrrn2MqwKc6x6f6Pd8dVv2mSs5h595DGuRwr1aUB92kLjTaa96/ab7RyUTxMnTHMFkSwSr7nmaidrRAhVVlba448v9vEwdfIU6rYDEoTMR9YMjfXikkLIIcgWrtMI7PNEGH/8k5+w51ausOXkTQ32BcT2IZphlDX1p/vvt0WLFtmhQwf9GkhtU1ZWYpOnTvF5+eCDiyFHWbMZqz3MIanVNM8SGcttkJaaH+kifpjLA6zz2ZCnKTyXyX1jzKjRNPKUefNRFrmRUgF3kA0kokdEZzokaltLuxOLskkN7IMDtWYy9/5WPnvqdz2yQGWtEtkt4iyVz43owqUD5Xgz7corFkFUPuD3+jSOpbm5ifnEp0bd25nK8xiT4ytG26o1a6hHHyQZa+5guo2fNMM62wecmEzFtg5Zm7W3VnM/bmQeIr1iv7POne8k3X5IwUoUTHXka3kmIOsWW0HhPoMGo3yvj2qRw/Vav+FFCNjDTix39ailJP6IVyBegXgF4hU40xWIE0hn+grE9x+vQLwC8QqEFXg1xMzpLt5rpUIZjth4pUqmV0qOSMH0ky/ddkKJYhU2+sXpIklebrsv9/uTHdvLkW7D2c691Lh6pQTSK71mp3t8no7tnw4C6b++pvByWdCj5AA4zSCgKEsh9ABjA/wiMTPXahoTAPNTbNXaRrzmURokEMKc1IkyqBcbKqkKwKZCPFT2V/qjWziuYo3Owk6kBIIgh22LQMoDXEsHmBjkD/psLF9EIOVAJGGEhp1VrzWiYmnOI3NpTImt2HPQqppQR5GBBHzrHawCiQXkjid8e87McyAIZC2S6cCK8jC0f+9ydaBOYOfxMOhj2UcQSFHOhkiHiDxSd2k7gJbCvgc4PimQSooLITWwsAJI6wWYbAAMefLpZ6wGmxj0CW7HFQHruubR/yNLu+OqkABE1SMC7ocD86NtDH3ty/08HBEUu/1Y1UDstoZ7PnbsDlVMnfA7fkiKVGuUIokclTmTR9llM6daIWqyxJ5WadtcuUEUt1s2wSQ5eCRiUuqEfkilICcEJZiTDZCL6gHOLIA0QonU1GN78Ems7WB8MB67uC5Se0R5DAJgBaBlkRUitUAHoKoIJF23mWefZZPHjQLoksoCsgkQf5BxLYA2AxWAxkkindNpAoJrW+yxe+6zpp3bGadBtpKw8EANIxwYAgnwq7Kl2zrgt8adO81ufPstlk92RkQgeQaOgDFXOgA2gVcNusKNeQKB1APYGBFIlTv3Avitsg72ERFIsSTgcNflVAik4+MtgOMjW7WTEZOurlIWiyy9xHjFKOZcveGd6M4ShsTHcQs7f1p8jez7+H26AswB0vUl1YTskqRk6VcWkb9QoHqQFyayQQRSqxRIqNJEGLkCySVDQQ6Sfw9JoFgCyesUWtwFWzv+cOp6GNu7Ia/wH/28EnR+SvzRI1jEpEYSsKjf9wPqOskMgaRa6Lc6r8DCTkRBkKX10gQS4w5AXQTS6VQgTR07AvKoBQC3yxV5Wtf7WLM07QQGu5Uk4G2qIkc49VzIPlk75kOQNDc3M9favAJSrEht5Bk+zBGRFDr3Qsh0ETJHAZGdOJIlIDVK8fwyyDS+RBz0hDknbksXFDY4FpQEIqb6qW0qc1/zT+CxVD3ajqxDu7uxJ2Wd10PHmc2xOQHtKrEBJ/9FEPkYkHLIrwnKJvY5gP2hk1aQZYPsRyo4Ad1ZkFD5NBy4ZR/MmXMrXEORyQOsTZmMV9mPIbQl2yiL5ohsKygoCDKPeLHOTc9nQxxlcKyqi6z2dO117KpVMHcDAiXIVwrmUyLvTeYeF40VWfvpPhM0EgS5b77GsOYk8TqRSlJzBNlZskykVlJ7YK0XEUmyWwzGaaBm0/USUahtdnQB3tfX2eEjNVZbA7EEcSGyTfe4dO7lmSgrJk86C9XEfnv4kcftCezjPvO5z/s5LXlsif3iF7+wFqzgHkYh9PV/+o4rQZzcYvyI209NP2oXXzLXDh48YOPGTISguM3efuv7IeewzuvrtCuuvNSuuuJKzzx6DEu2++77gz29dInd8va3eS3PIt9oBKTD4sWLPbvnqaeW2prVaz2DLIvfX7zwUjtn9gW2v/ogCqg0Gzeu3OpqqiwJsmITlmV3/ehOyP4m626qs8995ENWVFhih7AfPXfOfMbnCDuXbKDVm9fbkqeftu1bdqNGPdvu++N/ozTaa48vecJ2YBu6YvGz1s8cmYblm8irrXvJEMKT90At+TaMgXe/4x12w3XXeh7TpCkTcdUM7lk//8ldtgRiJ5vmBhEM27fvsASIyXvINXph3Qt27szpHO84xlcOVmk99sLKNfbhD30UgmWUEx395MF96MN/Y/f84Tf2kY/8LVl9s+2yy64IM9YSra6+3ufDRz/6cTvA9UlhPEybPM1Glo+CbNuCWmi9XyedU03NITKa9vv4uf32221MRYWNgbB6nLr+6he/5jNRIQToWFe7JfOaAuxbly592s8vG0vCdkieUWNGWwXve+jhp91W7zOf+RzqtGdRS+1wdVM1hJPml4iqQc15CMps1gw1Y8gKdg5K35GQR3NRP40cOdIyUTXtR9F1ABXUEZQ8W7dsdzJbyh2NqUAhTg4gtRNZ3cfaqvPVsUhRnsD/O0Uqo/YRsS+18lHW59Lycgikq+1n//kfft/WvVVjv7Orxce+FFBvvflNEFWN1gyxduhQox2oqiM/aTJrilSYWD1yDQ8eJLwzsZM1oZNjQVHO/tVIMqK0ws4mc6r6UL0r+7bv2MBnWwgm3ZE4f6n5CiA229vISXK1M81R5II1NddyLqg9ISfjj3gF4hWIVyBegTNfgTiBdOavQfwI4hWIVyBeAa/AG5FA+u03PjBsVs7JLpms2qSOeYivWMu0UyFMXm4Y/PlfP/pX+UcvV7Oh+5Xl3Vs+f9exXb2a41J+kOz0RFCd7DFUBTT0+p7Kfk/lNUP3/0reM5xCK/Y4X6tr/3LX9Y32+9NBIP3sa3R4iwQZhIABXE9PpQOVsG0CbADBCJA/WmBrNtXb6g1dtn2PAdZ77z2gEvkAAghpNBd0loQSQV3sDrboHxhaPr+YnpRpJb0BgZQKIJZHh7caQQcAEnIBxXL5Az2L7wJWOyEgmmkXb8lLsa6xJbbmUK1VVpOJgVWcCCTZMml/IrjmnjPDJleMQSGUQ1d5GlZBdKx6l3qgQhJQJ1BX4FkQBq3/A/QKaJS9EQ+BMRl000phIFBPgKD2cbiaMPP6BuzQ8gARc7EBogOd1yE+sl17D9iSZ5bReSxTnQAIFMB2/BEAz1F+zNDvkRIpIgOGKodONuZORuSc6vtjtxu7rYhgOJkS6WT7dXJKNXTdAP/nEgIJ2dxJFXbxjElWcLQd36wWsn9aHFTNyStxO6V0gKNGwOoqbIFUtvQ0jA4Bgfr6pD6iA5lx0elKghxLJU/jQF07Y6DW9jW2WLssrFxxI20QIKsYHoBNXVMB3TNnzoTogZhAYSCrndGQO/POO9vKAL4Fkvf1dluv/Bd5iMDQmJD9UwYgb2ddiz1y9x+sbc8uyxF4xZm5PVqYgSTJRjOvr2wlXwQCafzM4wSSknVkYecqN76U/uJ2VSJKnUACVIc86kHZ1AZwqTyHnbv32IpVazgn3hfaw0XqtOhaDSWRhiOQRKTocTIV0sm2off4tQVw1zw4nh9zPHNIv5e1V/A4rrKLMpB8nOvac45SH+UAfBfIoksAOCCj7Iz6mNciBPXlBJJ/BYoh3mX0nx9TIMUSSIMh0XScbI0UfIHyKDrvpDBj7P+ydx5wdtX1tv9NpveembRJbxBISGihdwVEBKWIXBQQO9jrFSzYEHvhKoKgSJGmgkCA0EsCIaRAei+TyfTe2/uu3947czJMIPAIeN87h88wmTO7/ts+s9ZvrbV7m+1+D3sa227HRj97ipaTSYG6w+3stJbxnrLaorUiyMYJ7NGkhnHwHrWc26mFmUex+WfaTwokgZIikPpEcIfn2hcKpJGsVwJQ4VidhxNZpwwjzVD1r+aJlDcJUpjSRJNHFrFui/RLs3yUdC9gAVbTRlW+tte6TjsLoG1j7KqVSrFuUnNLvKM+TAhtC4eJDIGgqMWmUSpNzyYLx7RIYY17KU98nHprB6oubaf8MCe2IGQK83IdUA7s6KTYC9RbmlORqtPnJPfmqiMnXxhbUjCxHivbxxU+ofJGTyInAHU//K8Iq1MRSDoPcheIZeXmKZtNxQeA1tx0HhaYI0pKHUBXeykDSSC8FDiZGWhqpUZ08gpiSb6dYaGCxkw64LoKF1yhpecJcyfRlWtsJ9CbB6ZIc7fF9BkVXL/IEymoEkIS19VLIWHmT1sRRMrho2NF5Ih8037RWNN7Dsj770VKKUeJtVkWhBAX1dW1/iW1oNRHykSqZj19cN7DEC1P2S9+8QsnwpS5VAYJL4XVnX+/x375i98Bjndb8fAR3h895Nn96CdXkgMzgVyeaSiTsNar67T3n3aeVeysgbTrQvlT5ORrBs/Mz3/hcqzw1tvdd99p199wPcTTYXx+QJUKSSDC8pXlq7DP+6Kvh7L7a2lut2t//jMfKxs2rbPS4lz79Ccusc0bVlsLipNxWJJFgP7df7/THp43z4ryi6y1qR3SYgd5jPU2Y+Zsm3XoofZTlFUZFMVILXXzrTdYF+rmFRvX2r133m3VqzfZBFREi556CkIw24blD7dOxsJaztmC3emCp56wHeVbIEEq7PgTj7ec/Dy39nwP9n2/+OnP7LvfvNKaUZGKCBmONdyFl15kK9auhGjIsvPPPddyeW5lZuSh0Po0pEWFXf3d79mPf/wj+8xnP2GLFy8iF+kpu/iSj1EkkehKpMxM7HO9mCHJamtryUaaZzfdcKN9+LwPezZgF/Pv7jvv8vEo8lB2dB/5yAV2w43Xo/Kpsk9+8lKyoabaxOnT7Xe//x9bvvRVxlqiHbj/Aa6SEqFaWFiAsqcKi7tN/tyVjaMyH5ubyShk3mRkZLlt4fPPP29f+cpXrByCKpn3O+l33WeWsv7a22jvXOvpaHXyeRRFGp/99GVWCMGSiW3p8NEjIVpz7ZVXXrF1a9dbJZ+hli5ZbuXlEHQcq7Kyyu3qqP9wUkrTVGtoqyuPIeU6eskXy3FCtb4JRZvUyXq0ujpSRpQUekAg+zpCf8hiUaRUJ+tOWdlot7TTuKqqrufzmgqLRnKP2VZfy/jCii6PYK3auh3W0laFZeNB9uwzTwSEEArkAiyTS4aPZhym2KsrF2Op2ESbpDNWKRjpbOVzCp8ve2mzpAw++1EIRZ/xdLDSEUXkLi2OHj/x7/EWiLdAvAXiLfAutkCcQHoXGz9+6ngLxFsg3gKxLfBGZMi70VpD2cbtzXWs21ZlX/vNvbtIpDdDbOzp+G/lGG+0zxv9fvC17Il02Zs2ie3fvTnv3mwz+Lz/t+RHrELr7er7vWmb/6Rt/m/bcKh7+cmXZP+WAsBeYBkwOwm9dZABhCyTSdSfmGN1zTn2xLNbUR912M5a2QaxjVfddwGGAQSoZF0V7fwR7nZmAGgyrFI1dwHv74daqQiALwu0IBmgOUte+cqYgI3JpsQ8D+AkXXkpAM0tBNg3QSA15wBajsmzFViZrNpCZgb+97IHasPvXo5Z2ZA5Jx1+hBVD7hQPzwWUAASkatyBR9kpOXAHKREqWqLgdVnERESS51UIVRSQ54CfbOxSAMU6HcTZvnWLZWPZJPIoD2BWAEs/QN4LZB89S5BzN9XuaofQaCgAoP0VgNcRiRT77wDwG8hfiVUuDQa5BwP/QxFFr/de1NevRzDtSZW0pzE/+BojAknKClmNZdIPcyaOtrnTJ1gBVjF9bXWQdYBDrl4oAWDN8OBt2dtU11ZaLiBtaloWtkGtAEY1bhXlSgSUbQIuU6hqr2ntsw2Ak2t2VlszaFI/tj79yhriOOpPAVweSM9Fq5p6KhXustrpRMkAI2pTsRYaD+BWNnKEW+5ElnJSsymIXveURj+2VNbbo3fda91UXedITQEDKqBLY8KzdbjZOoiADU2A4VTij5+Jhd25Z2FhV+xguYA979/QGjFFwLCkSG770+P2dR2QEc1kcDTUQ4pt3GQLqbxvVF7EPiSQXBXlaoeAAIpA513jIsyPCWwcBUxH4zgYBaJTgm0DkjTaXy5vrrITNcQ9oiGxXKrx8yEAkofxfg9kncgDqXhCAkm6rgSRf5pvIYHU0g/wzfwerECKCCQnI9yi77UEkt6XmiR6BeN5YP7p/UBVNfRLBLgsKIMb1X6BBWHwY9AOIiAitWJgvxZY3kUkkggk/SyAedc6s2stCBRoAiF7sISKLOyCfnj7Leyk6HTFl/omuuWQJNSPSbLihKBFZGrDIVNKIVL6UOzlMX8KyM1ZjwJiHbZXHWSOabewCYICAb6UHyYllhQ7aVLVaLyLrfLCAYhc5k2PigNYg121wO8jMkmkbxPV+omsuxoXur5dZBLz2W3qPBcJcFu5SawZUhakMqY0VpSZ5KCzAF+1N987daO6Lz0/+K6fVTCg1zDZyUn5JmUDP+N25e2SqZsXIM3SPWZUsWe5iHCWGqMQa7Dh5N5IxaWMGCkPVECQBbkiKz3Nj+5QeSaiSxZ/PgaVe+QWsMHg8efJIPIoIpWkhBBAHs3JIDdJ1nUSZ/LsDO/PyTtXPwXHlOJCba92iBRIu+zuXLXHesMzLLDEk0puwGZR861HCifIWmWxZWHHJUVILaSMLPiyUW9qDU1jfRSJsHHjVre6e/CB+WTzfN6+/4MfeTHF17/xBTv62IMtP0/XKws+FCNIKI898lRUbxCEw0QAYBOIqk1A/uFzD3Vrv49dcpGVlBaTM4M6x9WmvbZo0WLGEdlKX/s66po1kAWowUhHvPLKK+2C8892dUl+vvJnRFD3WjN5TznYw2lMbd1ZYQ89+oiPmcbaOvvnLXfYicefRKHLCmthjRURUVtbz2eMTjuHnLov//cXLbekwLpUp8J7xaw3WyGvPg5BcyDWZRUoXV/dvBU7tSae+Wn2L1RTd915mxVAJh5z3DE2FmvIVatW2feu+r5d++Nr7f67/mkVO3bYgoUL7bNf+gI2vl1WQ8bScJ5nx59wrBWSBaW2+c2v/wTx1ebPgeeffxai5zK/b9nUZfHZ4sfXft+tAM844yxbRhaRbPc0czWGm+obbCkWgtu4roceeBBbwEJXBvVCIo0fP942bN5gJ510ovfdjBn72a/IoLr51lvsxz/5qb304suWQV5gKmuTxq2KYdohfTLSAwVle2ebk3iautOn72ezZh9if73pL3bae9/j823hC4vsoIPn2DPPPudKu1GjRmElWGdZ/C6JsZUK0d7P8WZNm2zH0McfPueDVldfg9VlpaWSEzZ27DjbvGWbrVy9FrKyyp7nfluwrhWZ3djQxPkhtIpLXKWUBPGpNbYRK8uUVBRKqjzSXIZE1DPA1zOvz2BskSklaz0VomhuTpk01ZYvWUrBQorNmTPH1qIe1meLJuw7pV5KSobs6uHzZSpKQtaS3h4MY/lsW9dQjoIohbHbuGuN6mXN6+b6pHBS8ZSr/3xd77K0LLL6IDdFIk2ZNNOmTj3YFqIu21axDlJzjG3cQjBo/BVvgXgLxFsg3gLvegvECaR3vQviFxBvgXgLxFsgaIH/RAJJahvZoslS4c2+Yu3W3goZMvh8b+UYb7TPG/0+9hqOmz3Fvn3paW+2GXZt/7+BQPrBjQ/aky9jQcHr7er7t9xg79KO+4JAuva/D+CPbYK387MhZsioadnOH9lUcwP81LUk2UtLm23hiw22YSsZNBTjO2Snv/GFWQm1E7IIxiUCKVH2ZAA+TiCBVRQCXDmBpLwjUJFE/igXaSQFEigi6qOAQEpWFTfHaEax0AqQ28Qf7B2jc2wjJ1yxpd3aehUyTr2ngEeutYCq0zOOPg77JQLNcwCgqR4XgaQqahFI8uNX9arILFWCqwo+yCEJwGBdoYKgI3DOwT2ICdkH9QCsNJGns2nDegfi8gEQ86neFSCTBIDx8BNP2jKsWbp6VeUtj/4B9UfssIiIIr0XAZ6xAP6AYiTIeIleEakzFLmjbV5D4sSAltHvY0mjPRFIezp+dB3RfrEEROz5HQDVMBB5BLivPpACZSaWcbPHjbTiRKqlUR8lQQjmQsJlUZXdi4VVKzYwTcjYktKG2fjJk+iLFCsHSKqoqfBqYgGg7ZB4lVUAgARhN3Ul2VbAzlXkIRFlIA8lr0pOkfWYLLQAuIQZK+ND/T9hwngALKzsAAOljEkC3CsbWWqTxo1FiVTggdsiB6R0kjKkpanZQfDarTvt8Xv/ZQnYdWWr8jkMzJYqTTZq0nE4gdQMkA2BNPHA6Xb6uR+wrKJiB34TQ0WA1B1SIwiqk12QE0hh7oOUGI0NLVaLVdhGsjdERjZ0KDx+AHgeaizEjo1Y0tH7UDZvkaWVEy0DJFG07YCKZ3cCSe9L9SXVgqy+BmzsNGYDVU5EwPipBKjJEs0VISKQUOzQNolQRFmAufkQGLmoCYGI3bawi3EBLmfdspFU+0g35uox1CeakwDezVI+onQc0sIuHO+xBJL6w8kw2B+/vlAgFTueY4mk186ZAXWSKwfDrKUgoSnIm4kl0SIFo7J91D6J2CEGmTyycmMdoe32RCAF1yniA/sqZfcI/A+pnX1BIKVoHIZ2b91RFpFYfq5DxKkywHpZ37SaTh83wkaQ6ZOENVUPCoN0CHImqa3FOku5NFol2yEXKLZ3ckY6LC3bSa52Cez81Ie6d08LE9HH+Z1oYR3VAImy56Sc6KKtRCxoHimvp11jSNMjHNyukoKgd1IyzNAT/6rsISl09L4UAXpJvaSfoyw75a5ovgbqMI1bv2UHnn17jSMtHaxPPZAF+rc+Nuq7+nf0yEKbiP3X/gccYP+4717Pm7nwwgsAiyc6kJxLFp4rhXTvjHGNAx+T3IFb08UqhxjrIol8LrkaKLSo42QDdpB69gS/S9b+IsNhyURUD6iKgjmpe4qeH57v5JlTwTMjheeP23A6SSqLzqAfRIbquvtQWeklkgq2C+IJZa7UlbSzCG23I9R5mac6dhcKkzPPPstJ7l4qNa688mqbj8WdCA8VjFz9w2+j6JkJmUQ/0verVqyxp59aaA+a5t2RAAAgAElEQVT86xEIhFYv8FA21KRJkxzMnzRpgl3wkQ/b0qUv20UXXWhjsYzT/dRDjjzy8HzIkXJbvXaDPfPkc+xLlhSEx+c+9xk7470nkQ9UZiX0SzXFHCLrrvvtdXYOdnnKv1uy4hUrhpDq6W23f9x2i72CXd0lF11iD3KdLy1fS1FJmVVTcNDSWG2/+vW1tv+cA2zVprU2BaJlUhm2bviaJTDGH71/HpZvT9oDCxZZIkRMN20mMvHu2/9ma1ev4NmfaWPHl9koSAKRinfdcbdNmzTNnn7kCbv37vt86fj5737J55MOO2zu4VZTVck8SrMD9p9qG9ZvQcF1HSqZfG+H7ShutfLNn/+kE5n1EDLX/uoHECJtdvjhRzlBUjyi0PMXx6O06qI9HnvsCVtEscpzTy9AZUMhDfPohBNOIrPofhs/cQIq3q1kGZUwT9uxbSu3L3/1S2QBHWaP02edkGjtqF2Vp/TSohe4F9nHddhkLPlEGlZV1qAaa7b3nX4aloJl9uD9/7YO8p+kLFNuVzNZg+sgE1tQZB/KvWlsbN+yEbWuyOcMy5PtcFerXXD2mTaLfaZiq6dn8dMLIJ0YWzMh5rbv2GkPPTIfxQ8Wrry3USQdxSJNfAY4/qST7bY7/4GtYrLnC7XQJ03NFIOwRuj8usZmyM5MxpNy2dr4TNDha6isMxNs6pQpnp0oe8287BwfI2PGjOV+10AeVtPWKXbCsWfZqaedY+vXlnMt21Afbeaz7GOQUw2QVeS8eYFIEuRas689srPr4TMKbLjNmX2YzZw1B/LrKVu+4lkIKN5XJlx/BkqlKXbC8e+lrxNt3sMP0U4vRI/o+Pd4C8RbIN4C8RZ4F1sgTiC9i40fP3W8BeItEG+B2Bb4TySQdH2yarvsA0fZULZsr9eDUiF9+ie3+SZvhqjZ0zHfyjHeaJ83+n3stVz18dPtmIMm73Z5kWWf3qyoadyluLrm8rNfcxv/6QTSUPlKb0ff/2+b5fuCQLr+Vx8hx6YV9UgDwG8d9iQ73d6kHQZo1Qbyfp6sJS8B8ghnoz4A3w5UQhLeUMMdVNGrPBxwKong5mGAlgGBBLgGhhgRSMUA9Bmy9gKgycAyKE02P7K1g0wqpDJU9ePEHFkLlamtEERNZI13jsqwnfjVLdvQikoDYJH3e1VBzLlHE/h9xpFU+kIgJWbIpqkLYA8rMgiEPoC1ToAGgYcC8gQYusVUaGHnYe/KdnEAT/ZdQUW4A9NcSS8pzrJsKd+2xYOai7A/yy/MA9jIdp/+RwB1tpTvdDJNBJKqu2NBfY2pCMCOQO0oD2mXeiME+gcD3dF4fCMSKXbcDkUoRdXt2m7wv2P3fSMSKdp2MCEVe04pLAKVQb+DSpOK8208VjH5fW2W1NVC5TSAC1ZyGVSPizyqJTtKyp+8ojwbCTDXBem4kwrpxjbIJsiHDEg62VRVVTdgZUeINwOjEvBsJTZ2TYrWokJYYHEaFd46t1CgHgDQIogcgWoC6ceNK8OuClsgEOiu1gbPQCrIybaRw2VTU2Q5kI3qc4GsHQBl3YBk5Ws32zzsjRIBLLMYCzpHMoCmyKooh6cWJclGFFFdEEgTDphmp51z5i4CKUm2Uy6pCIFlXaveYI5onoiwEoFUBxlWh53qZsC0l7D3qaXyWgRS1KaxipnB/TNAOgbIuP8sGU34in4fjbdo/1gyMHpP5xGAncRcd3BcsS2hJVhw7N0JpMjCTjlWwTiWhZbYhR5ARchggDgRwtmKodEKADHRwXbtqh6XVZkTSMwzCC83suNAUhw0sVD00Jf9yoUJM5A0D2Mt7HafJ5qv3HNInCkbSa3hRG5w4TFDfIAsGngz9j2B7QEDJctDaaVEiMbOG8/kcgvMALQXgRQotTTvZVkYEBIBiREQ1LG2kLpr5fp0u3pGhFtwfRp7b/dLCiG/hlBVJaXeQH+LV4DMxe6zDzC2rCjHyrCty1MGCYCr8n16mVvbKqs9Y6yfdbFTyg9AXKkQGgCB1TJqLo2TfrdZC+5ZLxGoUvi5SgmS160AA9bR11W9BApLEVSPEkl7paNWkf2jlENuN+qWkYEayVVfMhhkYKZge6pz9jCm9ErhmeE2pSFpq32lTpKFm0DhaEZ49lPs8bQ9/ZvM8UT+iWOTu1wJ7SDlQk5ODkA1axbE2qWXXOyWdH/8w3W2P1lql158kauEenjWaNxrDKTxe313IozrlZI3IJSC69WXmCytNXo5AaR70vNSZKRb2dHWGkbMoz6RsSKVQns/LSg6tpRUruwF3PZcKvaLiKmAMJbSTdk2XD9AfCfAfpBZpHMEZJuyr1Kx89I6pLEswF12XbJYlEJO96ZraGpqgbRptk2okJ6C2Hlw3kN+3Zdf8Wknj8rKRvox1f7trR0QHhtpr0IH+Z97fpEtf3WlvfrqcjsXKzeB63/5y02oUMohK8pt8oQJXiSQyrP6jtvv5tlQZLfdfpe9/NJSJzBbIVMuvfgSO/+ss23K5PF8HmixtOx0e/rZZ/iIkWwt5OGtRtUy59A5duSxR0D+V9vylxZaH9Z1N15/oy1auw7VajG2esrroX97muznv/iJTZ0x1VLSUc0pJ2/EcGuGTGjYudOu/vbVtoacxc21jaxBqN6Y2+895WT7wmc/xbOqwUaUMi4aaq2UDJ67774bxdpY+8ed99qyRUu8vWVH+M3vXmWlY0dCPu7HZ4btvt7PPfJwayPXJwEiYvHiJVjtPWpTpkyzJx5/2uZDWLVhwyYi7cP/dQ4E23lOMI/G/q24pNheXvKSzdhvfyczfvSjH9v8Rx6zHdsquYYRNrZsoq1dt8EzGjUusiluqUGlnZ6VZMccc4SN4hiXXnopY7sP0mSDZWPPd80119i6NasZMxA/qLCkqKusrrLTTnsf+VPP2hVf+Jq9+MISm3f/A3z+6+T+T/ACh8fIQmpq68D6DWs6ijM++9lP281/+qO1NtRQJJBAscAwmzx6uBWSU3XpheS5skYUjSqlTZLtd2RFnf2h88h0asAqscmWoAzbXl5JfiEFJBxzw5btduxxx9sKMqS2kdOl+d7F7xIYV536zvM3KS3DKqqqmUtpdtSxx/n2TiJhVfnggw9ii1ducw87nHG60TpasctlxUlLzfaxWVVdYY0UkGSlFNs3v/F9mzBuupNsO6s2W0XlRvvDH3/NOchTo7AphTnrRQgsBiLCNRdzcwoYfzNcEVVbV2kt7Tusprbc6hqb7MAZh9i0qXOxxWuxtetXQCzWWl3Turd7KY8fL94C8RaIt0C8Bd5CC8QJpLfQaPFd4i0Qb4F4C+yLFvhPJZBi73XOtLIhb11Ew6VnHvma30X39GaImj217Vs5xhvt80a/j72Wobb9r+/whzvE0eDXGx33jX6v4+3NNntzXhFDr/fS9S9evXW3zKqhtn+rfb8v5sq+POa+IJCu/eHlhIa3Wmr/aoidnVj9tEMWAUBsacO2roWKXuxU+PtcxIxALIFcyirv61LgvTIgAPV47zUEkhRIbL+/ZZKBhEII4C4ikFIV6M45RCAVQxjor3YBzA1UMMt4p4ki1O5RWK+kZNjCV+usuRtgNCSQRFBNIoT7pANnOxiaDRDaB4ic4DkRAGsAWwJAO6hUVrW71CxSIEVAp6qxUwCKZAck4EBAmxNIyrpxJDDBSYWmhjrbsmUzxEeqFZB/kVdQBHG0w56lWrmWKtp+AC3t4/kVvAaTSFGuSvR+ZE00mEQaTABFx4rG0Z7IpFhgeDDRMFh1FJFIsWTS4OMPdR3RNkORUNH2Atc99J12yAGwHEFlb1FSn5WQOZGT2EumRokNJzulG2KuqbGFdm1ivPRbCUBeEllWDbR1I1/q1x7At0xIQGUvNDd00M5tZAQlWQ3A6asAUI0CmLGR6ZEaAdWKVBUCgpWDJFXCkUcf5coDETcTx5YBBGVCNEEgApAmAD4rO0uE4HAISFkSqutkjdgHKLVl5Xq7/xaKCgigF4EkkFUEkvIXnCTlJQWSCKTu9AQbDyh56ofebxl5BW7fpeO4pZTga84/TMyTlHiAsup7tVMHRFh9fZMTSFuxChOwVq2Q8UEKpICciCVCgp54IwJJ2wwmK6O+C4DmAVLIgehQOeHnYg4H1x+QjrHjNDh7aIMXyg8jUqevD0ssAPk8vhAOWkYCILeD4pBHzLu2iEByUkjWdQHRliRQWwoklGTdCVIgiZQR4C52mj7ZlYG0eztEeWMRKSGuxIVETvQF32MM3Py+dn/tTiB5Do3WDxFmUiCJQGIftYErQzhooCCD6hAZIoBfKiQQWfW1cmmcJ5Su0QkklB+hj5pn2YQEUhegcZSBpK2j9ejtfF6kA8zL4kmUjYgTWQbuUvPImw+VoCgLIuZsOHaRSSgSxhZDqAKEi9xU/lEDBMQwrY2QNMNQE7WjepANYQ3gaYtY80CG5IS7azlFmGkK0m6pbIfLFZZvmU4EKz/Jx62K+kV2cgndzIvq+lonpzJQ9vQxdzT+1VbtyJ2kIOriOSA6T6dKhZTSGh0QSuwPwBwpjDRERISkATZrLsv6TioNfbVBfLWzbjhAzP0oI0k2bR/60If8WpTNs3jxYpQakCcQzVIgSKElBup4bMvKy7dDUNSh/GizuUccav914fluZ+UqJIjuQL2qqwwINF2/bMtECjnBqL7XuArJ4chuTguUnhm+jeaEiCOqHURS7yJ1ad9dc5DTaBSpGEKsgc/ZcFzqN74PzyJt367sN3GiyYGKToToLhJZ56ICQ+ReKu3RAsEhdZzSyWRHp2dhqvqbPm6ob7MXUUdKJVlVtdMee/JRu/rq75Exd4Dl5edYT2eQM9jPdW/bvoXn5CZUZVji1bXaC5ArXbT9cbShsn6+890rbQWKoRdeWEi7HmezZh7kFmQVKEonT5iCquka++Pvr3fVcCLr6okQBdPHz7AjjjjCTj71WAoGiNJD4dNFX4pAOvvMs8lKarD7/nmnlU0kx2jhC/bvf82jv7vsxltvt1zyiro7U10Fg3jFvv2tr2KldwhEzKN2/gUX8EygAKGzwZa8tMj++Y959uQzC23bTqxWWXuGo+a54vLP2RiIo8qK7fbe95yAQmqVPfHkYxCJfyeT6Ax75eXlVoi16vZtO6wMVesfbrrRmiC6MrMzrJcx9jIZR8oAmjFjfydsbr75ZpuHFeDHL/2M/eu+h1AmbfK1Qu03fcZ0O/e8s23ipDKbBGGWDVm2dvVKCMsDXBn78MOP2t9vu8smT5rOvOgnv2gHytxaa+ADWSvjUllRWjJln5nMZ6lPXPYxO+3UUz1ncOWrq2w2eVCf+tSnINSqfSyUDC+wMtS5uXl5WMAV2JIlKywjq9AefeQpK8zJsxnYz9ZhLZvEM1Z2dK2Qsk1UDhUUFNrln/0Mz9J+u/0vN6I8arYCnvMZEE6nHDPXRhbk2MFzZlkumUj1PN/Xke/XTK4RH8EsOS0TIqie9zYz75sgKYdZLZ8DikeMtKLi4XYf9nwi4tJ47jdjp9lBPys3LAV7Q5Yka2jphGgmFwmFeCrHmjHzQPp8AeOUXCP2K+VzxNbNm7Qo2bQpB6FyzIJkXOGqogTmlkjhs886h/G3yEaPGsc9L7aGVpHkWNxCImk+NZDBlQH5lKzMONaeNMjGkSNGY3NXTMbUTsZWPURiDX2GGj13lBUVjOezQZqV79yA8q6aoiqdP/6Kt0C8BeItEG+Bd7sF4gTSu90D8fPHWyDeAvEWCFvgfwOB9Hqd9XqEx7VXfPA1CqbPXHO7rd1audf9/2aPIVLruq9TtRfzilVF6e03Q9K8ndvuzbH2ZpvBjSe7wclj5PE+8HonxtVbuda97vh3eMN9QSD96pqvQ5IARjS/CMREDk1KP+BZvb20jJDrlWZEw4RBxsF38DigCKAzEUjJIn/4Q1wEkgezA8ECeDmkJgUSwNR+CelY2AEWAl4qsD2T6tVUVWkL4BGBhGWJZ9kAZTUAOrRxrFYddgSAAqqfx5ZWWjOMlbI1ZPGjCvPJY0fY4YBP6QB/YwBfEhVezikFUKelBxYostORbZJnZQAoKvvDrcUgmQQ6ikByDDAC7qQ+AqRR8LxXs6OGWr1mlYORReTclIwciWJkqS1e9qofV8CIgNNklbCrPUJV0QARE4D1eg2lQIoA+sFDaDB5MJhAiiUW9G8BhnsimaJjORguckCgZozaxa97QMAS/C4WrxeQHv7s9yUQWsoP3ycgzgRTqw2lDkAMZoVJ/VbE0JgMsTemIAt7mTQyIfLcTqcLgK2bfpcCIB8ip7apgT4H6AUISyUToh0ASSCvQsXbyEwor8LqCoVKLeTTcqqWmwCXhwE09XLf6ZBMyhYaBnimPlLl86xZs2z6flOpCq73/JCpE8dbHpZC4L2uiOlUpTIDSKCSrH/y8/NdTZDMDe1YtdHuuemv1k91tizsuiA9BdTq5e3IYHELu1Zs2TISbNwBU+zUs870qnYRq0mqmgbkdeWBoG7Ze4WWVAEBgSIHkLOW8PoGbOzKCVdftmKV7agReBmQM0MRfLHj460QSAMWdIG9nb6UyRHk+cgGMFTQca2usAmvI9pW1x1luwRqp4FMIYHPydhk5ZCtkQfQj14LEkG2bsGYl7KkTXaBoJw9IupiCCQRDlIgtUAedQMOat6xijiorlpwnzfh2IzmlMicWEA8CizaGwIpdl5G8zXo24AICiigGAJJaimfL1KqBQSSk8DcQxLjN1IhuQIpJJACpaMUKgO5U1IoSoHUxVdkYSdwX4Ti2/1SZpCTWKF9nZNjITmp+xOgKsNfBHROIpUCehexFib5Pig/9cW4V3uKWkhijWuT/Rxjpqqx1dd9falfnKjQd+7dCRHlkvFeFyRQZEuXynwQqZUTEkoiFoYB+tY3N2L7RfU/5+6VIgj2QmtyJ/tqTKr9tBa0Al6LWAhyg1jD9IzRGGWOaXZ1cG3ehxqV4TVpf1lZisCRCjVZlpfcXwMEx0c/+lGIjePIYmpzxdF/f+vbWgEdvJZlWLKThoD7rB2yt5R1XRHFA/+FDdv9//4n602HHXvsUXbUkXNZQ7AEw3JVClYnU8K5JevUSMkXEUgDWUXB+uoqpTA/KZZs9HsX/aclNSTFnaTS+BJJAKEdreEBeRTYKWpN7uH5qnVYlnRSxvlY498RUaVjaPsOVENqa11vOgqkDhRXKgAQidYOgZiinBkIIp2rtqHRiagWVJz6fTHPQb2fBGEl0m4zREEv53355RdtM+qbrXxmfgV714NmznTiQvZp2kdWgAtfWGDve9/7XCGlCpQVrH377TeL7T5njz/2lK+h/WTP5ENulJVOcBKqZFSBzZy9v33lm1924qunEwu4hx5lze+2o4+ayz5d9ioqlt/85npbunyl1dSjcmEMJQ3L8THQ0lJpf/j9L7GU2x/LubvtO1deRZ+125q1y7GHewxrviX2FARSX3+yZ0Ptjw3bb3/zC8hQPjO0N1s3qpVOSFZlD1133R+smBy/TWs32QXnnI96Zz7XNtPORUE0duI4VEDpfK5Jsu3bt9u99/zTpkydhJK50bOYrv/jX7iG2aiHtvhzRc/KoiKIW55Da9etth/+6Co77PDZNnXaRCc4Jk+c4v197z332f/8zx9cdp2XP9w2b9rOdUoBruKdIBNSq+h0cv/auN7vfedbNqq0hH0TbCOEzTgyAR+473579tlnGRsobtpaUYLttENRcJWN5VyQYZd8/NP2ve/+2Hr47DVmBAolWLc16zd48cYwfUDy3K1e+9IXP8/vS6wFq9m//ek6y9ZzngKeDPKQzuU5iBOdDccGWQonqdhEQC1cvMySIH9GjJtsq9ZvJeeoHcJxp49/ZSCNHT/B7kNNlMB4bILQ1GLiuYOsY53YMSZA0tTUtVhWbhGqOtYB5kyL56ipyKCP9UOf1dotncKQVIqNEvuyJISyjMw0CDJUxlgxb96COoj1UEUn/VghS1HV3IYqGYvmdogwzQ8pjTpauyHIKGTguZ2bl8595GHnN9NWrlyJOorPx8pM5NmfmpzHzOM+IdUwVeZYjba1YsHbvZTHjxdvgXgLxFsg3gJvoQXiBNJbaLT4LvEWiLdAvAX2RQu8E0D/vrju6JivRyIMZf82lGXa613fmz3Gh0855DWqqKeXrLPv3/DArtMMdc17Irb2liRRdtAt37v4NbfyTljYDUWyxeYa7av+39u22VfnfzuPuy8IpL/98ZsAEfUAHRsAHtpsJxZGa9dtt1Vr2gHZqPjmD/pdORURueDF18CQUhMkEJYebhEBioh4XKWUxb4HJqfZcJC8DIDVFP6QV4Z5KqBbBmBLJt8LMyECOElzBwHLbmFHFXomGoZcrJWwHXtk3U6r4Tip6fmQD+02c/8pVkmA9Gzyc/IgjsZPmUS1PBXzoNZKMJESKQEQrxOAUrkKDuYKgJSqQRXXXKQAv3RAimT2SQG0UNW+wNcAuOzkXIDagJVbAcU2kgki9VFGVjbV1S9BADQ4wSTgLjVVdmqyXglttQSuhuqDiAyIyKPI2iqWBBisWhpKBRRds8bRYPJo8HtDjbWh1Em7KYpcTaD8jKAqWiHdqsZ39Qx2TbJPcvCZdpMGoAdwSrYyw6i2l51TMgBSokBLVUMD8hSCUI8fnm8TinOtQAoxCMN0iEKBv1KlaKgIKFVwfBMgcRPqIA6y695kUZOO9U4L3mc1gFgNWCduxs6uCpVSF9faC6glAFvXI9A6gcGmUHkRTyVYAB0JuJvJeVsBqbP5PpYA8Gz6U1/KwGoGFJVFYQo/K4i7EIA4nfuqBBi8988QSAB+GaGaSOqENMaSVA8pAE87AexWt0F8jsu1E8iOKBkzyrLyc4M+V7uA5abBsMpyS+3eC1ioa3UyhXJsBZfXkv9RWVUH0LiDebbetlOdLUIsIvlix0Dsv6OxMlgZ5ITLbpaIQV5M9CWlhP8+JIg0RjRP1dcCkmUNJYBNSgj1jzBDgcY+l9hQwJu6TeRNREhqO4HUScpOYV4XZiZ6+w7jGGh2dtlmySJIGUh9nENrSF9IAAXqHoF6EL0QzN2E2ge2dQGhE9jKBWSliIKQpgx+F/NyRVDIcAZ6kIBMGIrE3UU87SLqgjZXO4kSC34fLHA6ps4VzRPvy1BF5vNdJENIwGl7HSOa31LQRGtAlLHW2tZMtkanE1R4hvk53P7ubX7Jcq2T+ePKHxpT4ypJGXCehSNqQsajZpnccDFr7DSUnJOKS23FwhchdMgTEQHErukoUdR3SVja9UMYVGAx2c3vOpwoC17wQJYu2zPmJ3n0NnnqFFu6ar21h/3s/RYsHShbh3FOiBXZmEJE9DDfWwDsk9NQc7HuFKXl2HByTMSUiIBzspU21Xxvob16mYPNqD4TRfDzn8wP9V9XqC7TaqUxLeDcM++4X1cxkFckZY/GuRSC6jPlJn30Y5dACmywh8lnkfSmp9NHJyoEngGcLxkZldZ45S+JhFFGXzfXlYQCY+zoUfbRi/6LNQrSATC7BsWiVE1aC1NY57zIgft0QoxjKBMqYBjVHr1kdmb4NWhMp4oUAQjXmldQWMizp92fY9pWQ13LisaJnjNqE11/MD6DgoBoPkZzPYG2lcotIjCTI4JJNL+vEcFaEKwhwTh2cksKSl8n2F8qT89J0roS2DfqpZwn7af70e+lWNN96EuEfX1jA/Z1r9pjTzxuJ594il1wwUdYC9MgyxtQbeTQH7IpC+xOW1DPbNlaTpsNs2//93dt0eKlPBMgEzl+2ZgxFHt0+RpezDMkA1XrySefgCXeeTyj020VyhopdHR9Ly9dagdAVl1/w80c5yond7WOFPC8rq2psosuPM++8uXPu5pIKinZ6jWTv3f11Vfb3/52O2RVITfGc6ipFaIIpU1hlt17712WCbEmwkUk4/Tp0+3nP/+F3XbL37Hsg9CkPcZzjemQ5gcetB9ZP9Porg6VCkA4oapGXVVNUcAJx59s6zduYh712Y9/+Atyfgpt06atKFaayATMljYQW7oS27plo132iYvtA2e9z+Y98qDtd8AMO+l4bOSwUn3m6eftjjvutKnTZzjxspLMqR2VVW7xpnbPoDjiiLmHkfmECpaJeNBBB6KWO8wVaVu3bseCb7Q9StbUTTfd5OvZcOxbRXCVQOqNLRvv91LP8065SxpbmVgCV6FAEonTwzjQZz9N4YNmH2CjeLaeceopPMc7bRvqvacefsB6yQrLZCEow+Lv/NPfYxlttZZJuxXyTHyKNSWVfljEc7W6L9GOPuV0u+mvd9j4sROstbrGiikqSWFcL1u7xqogltq4FonslAXVxTxPVKUSnzFaIDw7eC+dopJh3EMRNrS6Xn1GCZ5rFCVBeiqjrr+bzxUUJEyeOg0F21FulVuPcujBefe7QktzqAWVnpd4+Ge24LmYzL3PIbOpckc9n01Tbdr0SUFuHeShCOKlyxb72O+hkKW5qYuCq3zGa5YrsxL57Ll01cDfbW/zkh4/XLwF4i0Qb4F4C7yJFogTSG+iseKbxlsg3gLxFtiXLfC/mUA6bvYU+/alp72meaJ7GorMaQFEvuGfz9pTL6/bzT4tmz/YppQNqGjWbq3y37/vqAPsCx8+8TXnEBH15Mtrd1nJicCR3drHyW3KUopzzGswaTWUYmcwyRTtPhSxEB1P16xzzubrtCNnDDlM3gkC6c20c+xFqs1G8qWX7OzezOuN+v7NHOs/Ydt9QSDd9sevURFeb2uohG1oagLYqbBtO2oJJxboHeBeekVKFcdr3TcqGL+JxKs7nOfeV7KmkmkTf9aDVKaDyx0AMFSqqlAAghTALSeQAKvSAEHS+eM8lyrSfhE3HcOwquuBQAJAAJnsz6YqFZulR7ZUWSsVponDMi0PRVJGEsAXxMPMKeMti/fLUJmoqj0JMM5BB47bTRlqO+SRW7yEINou8DtUYKgyXmC/aKc+wF3PigAAl/VNRHoJ9BkAACAASURBVCDtrK61Ves2+jGlinhlBdWokE16SXkT5F8M5Nd4O4Vgfux4iUC7WPA/ApkHEzyDx9megOY9qY4G7x+dJ/b9CGAPSCEpUoLslFQAvz6pehym7QGwk+2RFBWqmhfWmsy7kDgAOf0og5SNkkTVeDKgkfxqRBCWkHk0YUSRFVORnYz1UEEGFlKATgmAN5msRZmoGhIBeTuxSqoBeMzC/kZjRyo0ATwNgHmy0OlNTLfKpnbbXFlnO1A/NADE9UvigM2UgFKRNe4shzQtFUJK1dyyAJo56wBAyJFBxg4gUA7ETz5EZAkZSdmonPo4ThPjvLGl2fsyh0rlAkDd9opqux9QsZPvSYxDAaWurABIc2KRWyQhzKpRH+1H/sa0WbMtAzunJLIqvC+cgKAqWmHcEEhSVTjxoDplxpQq3Dt4rihHoaau1i2c1mzYYNsrah3o9zEVqsT071jyInZcvcZaDpJl93EXgMURoRGQIcCqsuminSJBitpPdlsa125n5wA8bUYfyIatX8ocgdn0lZMnDma7FMLD0nW/JKhYJqRsAYyE1Ay6W6mvPK+G7TuZfz0QfH3eFlIwBmtDRCB1UVlPTDrqJF1HAIhH1nWeSKGfoaT8/sLfDx7f2mLo10CWUdQ+0XZB24Zk0W7kW3CmWILVc2zUs64uksUaFnEiZkILwABoD8ZIsE1AJkUgvwhg5er0QMgIlA7YONmw7QMCCVKjsz0E/EOrwQHKh5YUwUlzcgs2JjfNTidb5CNnnmWd5JSsWrfW/vnEI7YclQSYKJly6YCjaZbAPNgO4NusccG+iczBLsh+eGHy6/iZ2yrFKnLi1P3s6WUrrF7kjxpM7aZO13pP/6aJ8A3zwFohaVIB4BMYR7nM9TkT97e6HTtYa6RD1RjSGkPxAvOoRWs5gHI78ycVsF/5aFrfW5Vf1g/ZJFJMp9EjCUJS40TmpbK3k2rGx7mmiIoXIHW0ZqSiiJKSRgUGmptNkAqy/EuAeJKSUH2XzLNF6qjs7EyrrqoErEcWy3nTGOcTx4+FXJClVRL2YxPInznGli59yQ44cJoT0lI51UA+6HwaJ72QEwL7+1AsCex2+zjaRioeWWTm5Rfajp0Vfq6AFA2kd9pXa1SgWJK6MchMisZntJ2PO65VVnQisFQsoYYXeegjOrQQ3LVORBaNaiOOGyj9pCAOfh4gYCPFajAX9Yz17UUwhMSSq8EY8yJg2rtbfQ2vxmZtOqSHWON01nuNg0Bdmup9p7G1ZNlyu+ee+20ztmwPQ3IcNPtQW/DMAjv9/WfQx20QGzvJHBpOm7XZ7INmeQaP7OrWrl1v29jn45/4jI2CAP3u96622267g/WVscP9Kg9LrZABCfiFz19uc7BWU8bVhAnjdhG7v/nNdbZwwQuohigKWbiY/mj1/p2BqvT2O/4G+bLRxo4Z7UpZWZjNn/8EGUs3M0aSrXT4CCx+23jeMIZS+zjHJykIgBhiPOykGEDz//IrvkDWDwq2fPKYyBMaP2Emc2qYnXHGWVjENbrarbFJZAWKpW2bsPU7wC6+9KM+t/56619tJITMCSecgOVamS17ZRVkUp1d/+e/WFVlrecuZufmoRLfRvuMtg+c+T4v8mjGbjGXZ+8hh8yx555bwLicgsLrACfUvvvd73thjKxhZRFbDyGs/hxJrpJsHNtRJg1T/hDzUx/t1J9tUgrz2Uwv2fFd8OFzbP68B+14spayWCDWQhY+8+ijPAOG2UjURBMKc+zk/cZbf2OVFRfk29YdFbYOFVIe6qPFZDjljx5nh8491n557c9sCiTs2FEj+cy5znogel9et4nnPWMsVNp1aWzxvsZbO+tmu+YA156SluWq4R07dqIEPJb7fM5JV80pZRYOIy+RRw7qtBOYu9iqoiLSZ7oNm1fx2W0p+ye5da3IsQ76oB2CV4pbPizQn3mQ6xkQfPVWgsXtaaefYmtWrXRlVyUZXiIeO0WqswYNY+1Ix2Jv6rT9KULJt389cuMenkHxt+MtEG+BeAvEW+CdbIE4gfROtnb8XPEWiLdAvAVepwX+EwkkkSLXXH72W+q3nWRQXHjVn33fPaly9ubAX//tvU5qiKS55fsXv4YU2ptjRNuc9dU/7EZWfemCk4YkfHTtDzz7ip83stkbSgH1Zs79ThBIQ9n2vZlrXLJmm331N/f4Lm9X37+Z8/8nbLtPCKQ/XWnbyHt4+umn8aivQ3XTYBR78wd5AD164bRuPsC0AkszZ5MCcCqwoqL+NlSFDOsLqrCdQOIA0yElSvllDiqOJEA/MBkJTtxvXp76GWTU8Pc7/AM5FcpNAcXqoGi7iwr5RipiX8LyqyWZvI7ETMsUWI9lSH5msh1JtW0fyFjp6NEOOivEO1mVw8qvERCuilSA63Zlj7i9kYDBgRwYkUfKN5KdnlQBykBxEBjAQWCFAHCB/isBrOTrL/sV5RfIPsbB4RAoVyXrYNIoVhEiwG2g6nvARix6743GVVApHja+mj4kG7Tf65FIQ/0udt8B8BHgUI4wYDYK9g46HFCWZiktKaQaOzmw4ALE6aBR2ilLVo4BASk+DATQKg2lB7YxiXYcAakycXQp4doplkQouizO8gBuVKmsyu4+ZaZQve4ZKhLugGq3AT4GVoM9rIHY8tCXaTlFtpkQ7lWby60ewBpBEtkeWDaF4fSuehLYyrWI7JFVUlp6EkHipTaVPImSwgIUQFSyA9KlQoRkoZDJysQeD0BT964KboFPqp4Xmdm2o8qeuPc+S25qc6WEyJZEANnk0OKtBRvGZgZu9oyJdtApx1tW0XAHvZw7UvdIxQM4qgwdV/cwviIA2BUVqAxEakYEUvn2SlcgbYMgiwikCCiOJfhix1YsebSrfyOft3AguYogRoGkMa/jKrdF1+V97GNHJAZwPdet6v8Uf597CEkSkT26r0TAMrdwC4m0ftm4yR6LrVMB8EUiZNO/yqNQgLxbdDF4emgYqa5iCSSB3K4ScgVSAuqkAQIpUB1JOBNeX2hj1w9oGyw80RwIfr/LavF1M45i1Ui7z7SIQHJCLFQfDTU/opworYYCzdWXsQSRxklweUG7C0COBddFOLV3tEIiMMH2NYFEP3S4mkYX5Ktz8G+R5iyyLLVO/OQCrk8dP55x3o/tVL7NmXWQHYSqoxgVUB1k0XMvvmiLly+3NVu3WAXAvygpKYvcvo4v7T+iIM+yOVUW828kIGofc2jJlm22g3tt1jgSU+U5YCg+RYyq7yGI9E4ya0o/7ZhKX2cx9mZiFbV25QrIXEgrrb+s34lcc0SoKi9JwHl7G2Ayi0YbhFKbFB8aQ4xfkZ7dzE+3GxSxr3VGhBLn8v6T16hIVfqgtJTMlG1bWTOwcOT5kANpo4UomjOHH3mEPTr/cQB0kGhf3wLVThpkkPpa64gIoFaUEbk5stMMclY0nzJpFyn47rz7LlfeFA4v9LWzl3mRBZGuPmhrbQpUPFJisZamQFR1SuGouSlCXyotgfmA264IDX/Wv6UOil6xBHNEVPcrv0t5RiHZqrwxf85AzgdjO/g5WhOUPRM9E121pLVclqxh7pcTadyz1mpfe3YpAANiSdsGdn0UGogoJXdGfZYG0N/P54DH5z9lf77xZvvEpZdBnpwBGK+MGym1Uu3pZ56zP934VxfkzZs3H9LtFFtE7tK0adMgnyZCQm2znDxIBApKLrzwXDsAezm16UsvvSRqzE455TQ/x1FHk5Mki0xuXUSL1rd+zyHrcQLplFNOhtxOtvGMd93L6tWr7de//T2E3zJInwbIEsYQ42IcpOCZZ55hH77gHPbtdvWT+lTH+fvf7yJn6d88P/Lpx2x74vEnvT3ef+bpqM/eb8cff7R/bpBtXD0EhKzZ9JwSCTmfsfSJT37OB+NFF13sNnRjx463G/90g6uglT110MxZ9slPXmrDsZArQL0r5WoqBS5SYD725FOQXYvs3/MeZex0QJApL0v2hWannHSyHXvMkTzvJjL+22zjpjUUfSSR8zecbKdnfR06+qhjUWzNwLLvCS92aCF/qLy83OfCs88845aCOp/W5i4yvlJR8soucAK2gytWreJ+Wmz/GZPIpjoW0iTZdpZvsYNRfY0aPtwenzfPli9eYi0NykQaZjOKs+24OZBWHFvts7m8wjBItCaCrKpa2iwf8u3555+3UTyrD8L+b83atZbEmrOEz1gNWNxGxRgikKQLlUKpl3tt07OaYyZimRzMU30+DVR+GoddfJ5Il8oQOmvC+Ml26CFHYTH4lNsYtkIAVVVv51nU5oUn2ic7p9AzjhqxtaysrMA+rzFQ+NE+uoYRqK2ysiCaWFOKi0qsAZVWJVlgIngbGmusgYIrjf2s7DwfeztqscmLv+ItEG+BeAvEW+Bdb4E4gfSud0H8AuItEG+BeAsELfD/GoE0WO1zGYqg804++E13d0Qgacc9qZD25qBDWebtDUkS9cvebKvrkLJqsPJpcP/ujeXb3mwz1H0PZWO3N+2jbd4uAunN2hPu7fW9E9vtCwLp1ht/BJiy1O67798eNF7TEOQMqYDdi+Ujb6jwBoNi5QEw1zUFAqlUwS1gWKRASCCl8e9p/NFfwva5gF/JAIhBbTRgJv8XgURdt8OcvdicCPvslFc/2EkzgTpNELM7EzOskdrQXpQmfQD+2fx+1vQpNnP6ZCpTsRkBYE5GQZKBWikFYE6KIAWoi4joBKwSmKiqdb0iMkcKC4HmGfwuMyQKRHspt0aWRQ7I+X0MIw9gI4qsCtuJjdqOCnLRQmWJLJEcPA4BxkjpE2srpONECoU3IgL2PH5eq7AYikSK9n9zpJJIDwH+tL9crmgmZYkInAdftf33m2SjCakWCCoLqSoUWZWAKe1YuQzDdqwftY2q9NUWUnH1QRhkcayRVCMPJ6w8g/4dDRBXkpdt6cpJwgKulz7kbQfiRNQ1YmekAHZVpvcD/knf1YUFT1Juoa0lJ2jVJsK8RdLIlgvyTqCoq79c4CAlSDL2Nuluz5NNVbisj0ZAfE0i4LyEUO9+wCdZUCWD7EqplE3mViZfGguueKpvtE4Cy6vXbrRn7nvAMgXq+vgHOGYQZAAoKUNLOQ0NHGPae46xMYBffRxLALbCtPUSMabcFGUoiIyRJaIr1ELAK7B76nQLxKraGs9A0tiShZ1s4qLxGeWn6OdY1VwsKRn7b4GMsS8darCFnY4pO69YAklzIDhtYPsk/kjgq1QqAt+7IyUNfeHECNsmiHQS2M6+UnKkAJoWM0/her19RaC52kmqBID9DqnK2FFErhRFQxFInQkAdaECyZcWIao+FENCKVLSvEUCKWrHqI0GyNhwXu2BQIq2D5QftE9oBagxo69ovgeqrsBSTC8RSPp91J8RgdQnAkmL4z5UIGVlpkLEc23O7MrKU+oxNDrK8+KC0pzoRA2K0mE6CoWmRvI7WNv0dhHZccfOnm3HHj7XZgJoi9Qoxy5ryYoV9sjTT9hqlBKipgJKyGw8CgLt04d6Y/KYMps4ZbrdeM89VgGBRMqNJaBS6BY7ICLIw+ZEzoushIACGO5qRB3I+iuwuxkQu548NM2DLISthcxjWSJmyF6T/Zr5nazpksk5kT6ykwHazviSMqkDsFnru9YhvVpRhPcyiKWmCCofOAbrUyrrhIPCbF9cUmQjR5aiPnneySXiXFxtqPGZhd1aN+M2QfZ5stbiWaJss4B4CecJx5Q6RfNbxxNRIHWSLB1nzTrQ1R4jRpXauR8+H+XLWBs9ppS1s8IJNKkkm5saXW0iMFsqzl0qWf6tsSM7TpHbAXmj50yg9t217ofP39i1Xv/uUbGBcthC+0XNUR+nIQkeS3x6NtIuMlmFFVw/9+TzIyShI5JIBJI/430UBcUYEbHq5xXgz3mSYSeVPaVniTJpvvWtq2z+o4/bJR+92C655OM+h9QHrbSrVDEbN2yxFmxKFy1aQnuVWfmOGldzQT171mJ2ThK2pPn2EXKGJk+Z4G2zadMWV3KORtHy/HML7Qtf+DJ2eRdYZlaOPYoi5qijjrCbb77Z17vf/vrXqHD2s2aKBCZPnuzWZ9dcc62NmzDRbr31dn/26brzUZxou6lTJ9t553/QxXOFqN57+zq8Pcqxsn300Sds1cq1tmXzDo5D9hPkQgEk6pw5B9mfb/oTRFg76qg1vFdAplaQofPcwgWes1VVXc+4mM2+21HQFPr961pkaynS8Oijj7SzP3imnXDyMZBZfG5RFhWEYQ/jcNkrK+zan/7KKiB2G5RDxvohS1U9ww7m3OPGjWPtTbSJE0a5unB7+Vba4Ch+nuxWrbKKzOZZq3HUpvHM/HjisSdtA+rXxx6dz3FQdUNWVaOKHYVyd/uOchtdNg7F12dR7bzq9nejKcq46jvftmWLF0HWtNsSCOYDaa9TTjzZ7rnzLtuMgqgbEmZsTqpNLC0iGyndrWO3bt3GOpBujfiYNkDI1qHiyabNNDEzyVpaxvEz8vIphNvBfJPlI89Zxq6sDkUiJagIw1VIqAQhoNJQDrbxGVUfTtU+Ir/6mLPpqBg1NkaVjsK67hhb8Owiz8IMSP0e27RlLZa1wVooG9m0dCwV+fwiBaDmIBJpqyjfQX/Tp1zPMJSMpSXY02bk8rmi1NfsHTu224SJo1F/pdid99zOOIdw47OC5mZDW1X0uIh/j7dAvAXiLRBvgXexBeIE0rvY+PFTx1sg3gLxFohtgf+XCKR126rsa7+59zXWdD+94myAkAF7ur0ZAYMziUQiDWVP93rHej1CY08qpOh4sf0ylEVc7Hl137+87TEnugZb2b0TCiRdi1RIUkuVAjC/2dfbQSAN1fdv9jreze33BYH0lz/+zJ546kn79/0Peei4woqjQmd9V1VyIHoJSCOv/I/snxwXBGiXbZ2qYgWkCsxzAomqbX49CQXSCH6Xo4wdz/+IwuoBmTh2OscI7LNEIAGOAC60s2NTdqI1AqQ14DXfRgVrQ32rpQGQTcaO5oPvOwVwAFUK1f1tgEAKW9arW/kPIkGUh8Q53aoETxMpIQQURcH3qiyWHVAq1boZgC9ST4iQEHgucisCxERwbAboX71mLd8rrRbAVRZJAixVqerh6ap5p4EiMC/WVmgoAmkoIuD1xlRkdbUnFVK0794QR9o29lpVsS58Ufcu1xi3hdNGvAcWbXPIPpg8vszHgAiQLQBp6zZuQ0XT5llIGi+yGHOAnZYTQCqmQUkdOGShTDE7eMZUmziS8HWqm5trq60H0CcXcEc2MbIyqqppRPnW4GSgFD2djIU6VRyTf7BpZ41tqwGwF7nh6hmUC/S3jKrSPLtJ7ycDAOZ7eHdeYTbEjTKIEmzMyBJXWSinJZ1tpDRTZbrILikA3M5Kdk2A7B1UUFcADs7/+z2WCKCZBEAnADlQV7GfsGlA4np+nnXme610xjTrhGDqAezKyJD6AHAVgqCbPKdexlsSv0uCCPFqfCGhvKQoaMYqqAb7oBpIuIqKClu7cQsB3NVUfgf9EpEVsQqkWKvDqO92ey9UG8T+ztUCnlMUEJga92lU4buqKgSNldmi+TFMhI1IOVcqAT677RdjPLymXmXpaNSH4od+2ZAJ3KMjRCAVpdIGgGki9VyZxBqgthOBJBJCFl1uYTeIQNKY6sEGsb0fUmCQhZ0TZ7sRSGrBWGutYNQHoH5EZr+WaI3dJlJsRBZgu+aNiMtQ1bcnYjawqwst9mhbgZVaIyJ1SNRvOqZbrPH76NoEWkqBJIvGfU0gZUPa+nWp70SAhooTV8fJfonrIwrE57eAa58HkO+NhN53Ya8myk6EfgHkzWknvteOOvgwsk9GYgGZC9m5zp5a8JxV1tfatood1ojapI7cmxRUCQLNN7E29EOatkCSShXo5ClzoktPAx1YJ+d7BmMsA0VhKZkmaRQGjJ04yeYtXhhYgWoN8edD8LTJZP3II18rBzY7m/nair1lBoB0ilRxrFdtUk5I4YQ1Zbps6RjfG7dts61Y8kktlcgDZhjPjt4O+lhTmGdRt8YM5I0KC5RzUpSXa9kc72iIhwfIoKnlnmRhKsWbctqG8aW2cts5ORAyv7Xaaf5E/Z6LikvKvFbUJyIVpOwrwMruoINn29LlS6xs7Eisxk5DYZUJSTHRcrjeLvZXG3VAImgd7IKkl9qzjVwlB7V1/aF1nZ41Wj90f8E8D3PNYp474pQiO1WtxdHYV3smhISTxutua0wM+ezELwSQxqvm2m52mvwcXMuAEikiuiNVpM6n69P4G4ayUP0TZASiMma9FyHWK3KT+bNpw3r76le/7uOvlbG3cuVqKywosdoG7EsZQ6eedqJV7CSrp7TATjn1JLdlK6QYQPk4nRAR2Zk5fq4f/vDH9j/XXW+3336b/eEPf7BXsVX71re+Zddeey0WvNV23z/vdbvScpQwhx9+uC1ZssS+8fVvQqq0u8JH65/adeLEiX6/o8pGQfaNQDU0D1vDeqz1HoKYSrdvf/Pb9hIkV3dXAtlKLd4/HZA8Rxwx12bPPsg+j9KpdEShvfTikzaGXLw6ihJKSka4Hevzz71ot952l5WOHGP/+tf9fOaAHJQikX7PQEktK9dJk0faD37wfSzosmwKmY5tPIOkapNCqhLi6Nqf/hqidwfFByihOabnrNHFyuOSMu5DZ5/tz97DD5mFWukZJ+lk8aZ7am4lpyg9y9tdZJ3Gzp/++Cd7ERIoNyvXVXDNtNEXv/QlS8IK7uof/sDJr0su+7ht27bFHnjgAdqizr73nasYr6qr6LcmcgQfh3wag4pHeVd/u+U2W7/qVcuGIMyHxZrOdaUwNkvJCNoJMZPK+ZMhvLZVVlobqtVk7CtHYz28euNGSGosYyF0KrE99Jw92eQyhlTMJKvcVEge6lWshc8NCcxft3RUXpYyFRlzhXyOEIkm4uexxx7jGunXDiVSJUHWZkMooy7CBlEZSL5eQyR3EuaWnJQBuXeVbd682R57fL6rzVpammjzJjtszrE2orgMG8VGf75MnTaBNqjmua3crjZbsvRFV/TKorWRfXq5p/gr3gLxFoi3QLwF3v0WiBNI734fxK8g3gLxFoi3gLfAfyKBpOuS8kakhGzo9BW9JpNTNFhpI+u3p8gjuuORl3Yjj2K7WCSMsoIOmjpmyJ4XiaHMo3VkH8VmG8VuLDu7Y2dP9uPo34OPJRKjAtD09Y4RezwRPseS4zTUNQ3uF7WHttW5RdLonl/G6k5ful691E4ipmJfkTWc3tsbddHebLOnqaM20T29UTtr/6it1V6y7NPP0evt7vv/DVN9XxBIf/rdz+zhRx/Dwu457I+w2pLtVKjEcWxWBclhJbfaKCCQApskL1b26uYArNyNQKKsWzDYBECkEQAB+aCayfzB7dZZYbCSwExy1N3Sro+qzy5V7/OnfwesUl12sjWiJqnAu6yjn2p2gJZMUOcPnXicnXjUoVZVX2k7yZlobCPniApUgSW6bsWsJwJCqQpf5FGXQGwAiVgwPQLHBPJLOZEOgaSMArlwpShHQioDlSdzvhaOv+jlpbZizXrAGCqSZb3mFeuoZFTFHSqWBo+fCIyOVE97UpDEgtY6xmt/3t3CLjrP4O329P5gcHx3AgkQhr4IY14CcNEtjyBo4D0OmTPDJlFBL4JNbbtleznh85uohm4AlFHEBaC6cklcwyKbLPQCTiL1er/mgMOOGZ5nk8aUQORwXEKtM2nzIsCxIgAfAYzbsY6rJ4y7HUCtg7GhbJNtWBFtb+izemVwoVgA7wFYIpMIcCmBMSLbRNnOJTLGkgF7x4wd5Qq03DyUCwBVCruXndRIQMdJBJ5nMY7SAYK7AYy7UEHpPgUCCoRUVXMfYGD16o32wK23WUJtC1kK3BnjwUkHEVaQQK0CiAF4p55yrE0mqLyXfXv5fQqV9iJg+iAzu0QgiYmTBZeTq1wf96txonYXWCmLoyoC0itoyxXka20sr3ICSQCfrisiOaP+HEwgxdrY+XgJVQH6d6zyKAov83ulLaSIihRIrhoAwJbtl4ut1O+MdRGKIkR9bqt9lWUkxZEsIh3eFzElFRKKFhaCNLYtlJLCdSGBPWRkjyVyUeqQyMJO83GXgkXtytwXpdHSgy0RIH+UcRQpkNxXUfe0izjaXWn12vU6yIYZah5G5FHwfYDs9fYT0h3zGjxfIpJIBFIsaB5Z2UX9Fq0pImQjAjroE4Gh7wyBpJwdz2nS+AtzqDKYyBkAwyIm+gTgC9jnXrSmp5EHkoxCtJr51q+srCTWSfgDTN2c/E+n7SeW8JniyKMcgM9EnfPc4hfJ/HjINlVsRwXUYy2srxIH4ibmxJXIimR9qYNFIjKnu0TMS6wp9RPnHcUcHVc8gsIBVAQ02Eub1vp3Rr/3eK82pCuzuAjPWoLN7mhBvQOjlCLSloP5iJRKTupHZaOFCrBm5lgViiWRzv2s0W2tAXGWCknUCkmmHJUuxkEGuWjq2xTmZy/ruooHmjtabMKUiQD/jShOURUwr6UwEGgtuzGB9SJmNRc0l8W9NpOlJoWTAH8VT4xC2VRZVWXjJk6wkhGlPDte5JZ6yMEZg+qJz6ooNA6GEJk79zDUFO1ukVXP+aRoSuhu8+dQNOaitTpaPwaeJQM2lbueAzy3EvVsCsleJ+JCYjRYCwJZ8QAxFBzDyWOf6zQ0HodSzEkFEqmfnAgNCSSB9hFBLEVYtOZE0yeZ9tZngWTWy3bWVK3vOp+A+azsDJ6vKMcgNJ58/BF79ZXlrmyt2rnDVq9cxSUmkr9IdtJ+Myy3IJd8mnbPu7noYx+1/Q88AAKp2ImTrVu3WjGkgYihu+66y371q1/ZoxA9ixYtwpLteXuV3Jo6PheMGDHCLrvkMkiQbU4EvvACmUeQEQ8//DDPdmUy9UI6BnlXZ5/9ISf+eilyOOTwOfYw43vu3MOxfptu27dvtyuu+CLkC58jmBs5jPPpxgAAIABJREFUWK41QjLovmSR9sMfXm3vO+NUiKEELG5fJX9vhG3GynHixMk8s1ARsc/7z/wQRFAdxIUs8SByICMzMhn7qPcKizLsiLmH2CVkIMkk8rDDD3F1kxMltGc9ZNRZHzzXVUzZqJf0XRlFIukvOO98zy8qgqiZMmkcBKkePZ200RZUWx8JyDw9kzmnxquGgzKAbrz+z7Zw4YtO3sladfLEKSi8plgu1nK33Harj5uvfe1rFDmUcy8byZ5aQK7TZywPAjR44gyzSpSLIsRysXFT+91845+xv6xi3WAe06/1dd02a3SOzZkxw7Zt2uYWs4nM3zVbN1g6NreNFIzkl5TYetqqn4d8HUUcIlPdZpHPlLK1FecuclXKYxUB1aJU1vNa6kq1T25eAUqpz3kfKw9p06ZNwf5kIek+dc/6lJKc0m+NkGBpFCTp2L092OlS+JFPRtUnP/EplIbN9sory/is2OaZWONGT2O7FDsaNdPKV1dAHFWSKQWh1FDha107tngbt6y3mnrWCNbNTvaLv+ItEG+BeAvEW+Ddb4E4gfTu90H8CuItEG+BeAt4C/ynEkjx7om3wP9PLbAvCKTf/fIae/Sxx235slWAHPWAylSwA+0mgJyHGJFbAfUD8AhsCiBa2e4EkoQwMsdhBQFrw0g/FwjdExJI4wBZRvCbQoDGZEAh2RhFuJZydtKkIhGBBEnUBWIgK6I2bLFqsa9ppDp+Zys/U4IqcCoP0OQbl11sxVTq1rXV2wpsYBJSAATBwQQWdAgkEdiN4kTqIVXpuh2fwx6BtVaU2+DqE95XdXkQLo/FGVWl+q7sG1XPd4L+CMRYSDbD8hVrsW5zeM5VFapMd3shZwoCuzE/T0xVuH7WOSNgfzCJ5O0X2pfFjuPdlRBhpknMOaLz7M3YD0D9gWuLvcbYaxWBIPVJAqAqH8AluLFDsGorGz0CgJR+4f3qmjpbt2GrlVcAhklQASgrizJVcnv1sEBoXSfjIw1ALUvqFECtbEDRRIDJkQXZNm3ceMtjTPRDVnZir9OGHVF7Z5hTBdjdB0lTznmWb6y2BPzwuhJQ/kDidfcGIfLKcUkA9E8F5BzGDynY5Uymql9V1yKQcrDGUd6IyEm6Ezu9QiyxsgLCCiJM9muymnMCQIA2QepJsB21azfb/bf8zYbVtVI9rXsjW0H2VEyCBMiiDhFAWGuNhbwceeAMMpAKAbZSnDoT4CpljqrKe6Q+kRKHcSyyVWSL25z5HBJwSe4SwN1OFEgryH5YvHIDbRmQL4MVSNH4iMZDLHm06z0Rft69AVCo0v8A9A1enscE8K1MJlcYhWNB23bTp7pHnwt+fQDy5H/4uAjBZjE9fi6ftLwrchmQMJVxzzS1PNjfVEkztEhoXkhtwjlEIClbpEvqRN6MJZA8p4ULjAgkKZDUjj42Yyzs+p3wCXN89qhACqVR4f3GkkiRhVEsgTR4/KufhnpF7RsoMoL5rbUjsqzTfIgykSILu8CuMsixiUhrAfcikN4JCztlwCnbxHOoXHHXY3kQG/kA8rXYJso6S1aEErg4SeA2TgCtrZ2+1rVRXZ/J3Olmvomuy5LNoxM7gTIxDdVGo+aqfmZuK2+JCBnaJIH5FPRDGpMuUbaFjGllYXWpLdhB63w226ax2XispmTB1cHYegU1SjsX3M5CmwrgLiIjERWDLKKylAHEfClCEbGJwpugJ5izfOVyr/koG0Ts9PMs0nNDY70dkmgNqr5MihDKysqc8OkkX6WBLL0sCIm84uG2FDVVDtZ5CQDTLfWQAbJcY47mDEcJAVis55wIbc2L4ShJyiERivILIBEaIaRaUWSxZjBOtY7onBoTNbVVPkUyye3TewWFZLLx79r6Gjty7lx7/In52IGWokYabUtffjlQFHEP3/jGN+1A7M02rl+DamabnXE6mT0A3cEYEpkTKAJlL6f39NqNKA7HphNDnkUkq8BAFRvMhXAdEt2vtcznVFD0EamK9b4LEUUgs++udQi0PNg26FsdP5oDGhGu+A2fXwLmk8nFE3EkdZfIFRFEiTxc+yBmUlAkd3U2+di7566/QYxUWjdAfDp9ncFXS1sPKmPdc4oXKsgu9qjjTrBzzvkI1moTWV1QpqCWEZmdB4kz76EHXCnU2txgp592iq1as9rVZvPnz8dubCfqoCPtE5d9ykaNGuMkzBVXXGFr12/Ajq0ssI9zcltFIoaC5m8QV1N4lhH+yLNOvy8tLcUqr8uuvPIqiKFtWC2W2KzZh0Eo7bAlLy/zzCMp2L7+ja/Yeed90PJzs+zlRQuslGygzRA4Bx54IDZtOXb11T+0+1B3X3rpx+2WW/9ujSJKUOkl8VlG2UzN2LrdffedtDFFDDXbUfQc7Qo+V4Fyfe2o527HJm7lqrW2Bqs4KZAaIFLe855T7QjsJqW83bplCzlK+1MIg1KOMboQwmfOnDmQlmN3LW3qR2UoSUn80osv24033IRKaqTnOibR/8r8yi0usp2ohDT+Tjn5JNSyVTZm1AiuuRY1GLawE8d5DpBylLS+yIJQ40jtofv75S9/bQ01PLd7KLSBoCtBPbj/2LGerVa+ZbOlYDVbCMG6BeJl9aZym3n4QbZmA7mSCWluJeuFDXq+yMaORUOkkZ69bl3JEKxDAS71kSvt+CxQRpbUFu5dzzFf18NiptzsfAisRuZMUBTR1d0sDsoVb7LJk/qoExVkBson/Sz7W2VsLX55UfC5gHGmOZEGua6MLGWv9bCWlpaUejFGJoT22HEj7bGnHmUcdFtTa9zCbsiHaPzNeAvEWyDeAu9wC8QJpHe4weOni7dAvAXiLbCnFogTSPGxEW+Bd78F9gWB9POfXm3zCYVev24bFcCEK7vNDaDRMIBCAelCDoUfSwoiENfhw4BAEgbldnchhisKSWC86xhQgah6fAwWMFAQNhywMQXwwnHmcBdZp0l9JButPkATERE9ADNt+I5V46ffCDlQ0wJwT/5RN6DL5JHD7fMXng+URFZTe6O9sm4tAGUSAEJwCQoF97wItx+jVBTAXCSB5zWEYNgASC+wV0A7VwtonsL9ZGBplwVAkAoBJcC3hXyeZsDHxctetVVryQAB2HDChIZJAtSQKkE8mtpisHWdRovbAsUQSK9Rj4Rk0+upkCILu7dr9MWSWNExBaaJnHEbMoiQVICXLDIDDp4z04YX5ADcqXq5HzuYLtu4dTugTYWBOdPeALz0t1fGA+w56KnxQ7/KRo5mxHoK0oeqaKghmz5ujE0fPwHyqNPtnpQbpABvz6SCPCoi4D6/tMRqyFtaSJtnFo2wleRGVBHk3Ur1tpRlUiB4bonIDMam9psybSrVxLmeW5GBIqkAglF9mahrQWmTC5A7HJutPIBfWbmpTQXgSp0G2ukWVvWAYf+64S/WU1nL+FLlc5hvomwGKRWUjZKbbWVHHmx92F6NnDABi6w0Jz4iMrIPxZts7PqkANG4kC2ccy+0C/cZC/wqwHsteR4PPPasdUC6vsZeKuycwaTRbiQk2/gxQwLJx1FIIEkNqPEnoF4Ad1Ko0BA5GIHIvSKfGMuu3AtBuEhRFyn3kqXm43e6J88uE1AvW0BA4iz6OJNjuAZN58ZWUm0hAklqBSmQRDQGFnbMb817rtVBcRFIWNi19qFjQsXmKq7oPnRfIaEkMDGYW3tSIAUEUKztX+zPavsB+7qgUdVOUbtGBFIs8RQ7H4OsqEDNoXVE5ECkCFGfBVXuA3Nd1xsRSJEiK7CsgqXYxxlIHjoP6QDs7wSHVHH59H9+fp6rCYpLi1H8VXsfSHUokFRZZEmo+2R1xVLqZJdUc1LTKJcsanlfs6Uy0ngO130n4LXGssiqi/RzPmt2YnsAuKawPnQz/9rYWValY4YXok7yYeLkSkVjk1Vih6UWlIpCfdAF2dBLnylTrRDFSAJzdDJrxpp166wSwtnX+XA0aJ7KIDKdnBRZ6aWnZVo6z5u1KBF0f6NGlPgakAHR20kmXgZWfBNYKx5+/nks+DrdAs+zUKSi1FoBKZbG/m38TmuiE6F876KPc3NzKRYIbPk6OtucqBPJnMI6o34WYaKsJykjxEl2qU1E6vA1fvx427pts+03bRr7dboFmJQ0UugoCyaZ62tGpZOfn2o3/ul/sDGDzNBawrayyhKoHSjnXksgSeglYidSmkRrjFjEYCqGykHGr55FPv6DieZAvZ69u9YD5TiFVo3+e+43en7pGtK43ohAdfKUtSN6xmksqcmkgnKyVRlY3IOUjllIydpamxhn5DvBJG4nk2bVqmU80xttR/kWVKHY0+rYSdmohhkbEINdWNrm5JbYEUedCIk3notJcQJl3kMP26nvOcXzivp72rF1q+CGIJ8a6ng292NXVwmBtMNKho/ATm6cTRg/yX7729/bddf9wQ6bewTEyiF2xx13YPF2tD3z3LNsW87vrrNjjp7LeRNRjzFPUIXVYjPaQu7OmR/4oB24/2z7yIUfs+v/eKNd/oUvom5Np6Bkmb2EGu+SSy6yDRtR0LU02NOPP2Ff+8pXXME2Y8Z+dsNNN9s//vEPu+WvKFtpl+uvv8H+df+D9t0rv2sLFrzgNnLKKTryyLl25vtP5d87sVI8zC0h9UmrW2OM53KDMvqwU1u/YTOEZCNZPFNcjaVXJkU2Gzeux3Kt2IYX5dG+EHCQNTsrd9iJJ57oyjZlBalPVLwgvu/lRUs9C6oVVZ9b2GrNkk6PPstlHh522GG2GWK3ZHixrVn1CmtKp02jSOOQQ2dDHjW4gkpjtI5rqsF+Nj8n31ZAcH3gA+fZ7373O0i2DchPuyj4MdsPW8BEPveV8HyuRXmbDInUh1JyxabNlsvznlUVCz3yjbD2a4b80vzRuNRnyFZILbVbMgpzrUR6JtVQfJGZmUXRCZ/ZqHLp6qTIA1bSx6nyHGkvPVtTIH9UFNPe1eSfRaRWFiGrOdfVKbW09kUlL1WhSqY0viGY8ni2JzGPy8vL/dmYlpgFqZ5nBx98uFVX1XGPZ9IPqyGEH0ERVcXnEpSd/c3BgyX+irdAvAXiLRBvgXe1BeIE0rva/PGTx1sg3gLxFhhogTiBFB8N8RZ491tgXxBIRx89h+rpRqvc2YDPO5XyoQ1VAmXZAqf8JcQQsNdVJkLwEgSuoXQQkOhIk7YRPkoVciiY6YZUEXheRi5HKSDVGOzI0gEwompRAchCAhPd9x6gkX07+ANfQqc2KpK3JqM8IuC5vh1wQyAyAN8oFCZXfORcQIwaW7Njs1fDJyUDGgKC6o9/gQ4KmAaPdyJJSiQOHuaCKMBdOTCpDqY4/gJZIpBOmimZ/yRzzbkAiBmAkVLHKEx9B0HyLy5ein1JmzVhoehWW/IxIedB4EwAmA+oGGLB54Fq78A2aygFSVRVHju6dieUhlZIRNsPJp/eaJQO3j7EoRy0CazJxMb128jhuXYU1jr5hL5HuRiiEF5duc6/uvGs6qPPnBpQe4r8c2mCU3IOXqaRdZAmizMAmWRIpBKAsWkQL51UXZdv3Ex4d5LlACapAn0k2RH5heRcqAoZMLKLrwbYhwcff8YqUAn0ACgqo8GBW04TqYnSIYzGjRuHxcx4J5Ey01MtC6scEYEpqtynj6VYUvRPLmBtMefIBMRSOwggb1LFPMBjF1ZyD9x8q3WTu5TBeE0EuJXFlEBpWdX1AIanYEE15YSjrQ7lUxJWOmWEsUdZRyISpd6RwkeAVBdqD283xpCAK1nbqf8F5gmsUjX4hm3l9sTzS6wJwF2/i2yjoj7cBQZresWQjdE4kppPL+HB+r2PJbeZEhYYBN07sB1a1Pl4DPcJprUAcsAz2qGXr0BRF1hTKd9B1ykQzce4q5sA4OjfbCwBM2ifFBaDVIHO0veFBJITMXxp8y5ZJwGk9wpcFv2ky2X/iKzpxrayIyHTlUi9YU6LE0Vqw1D+GCmQYgkeX3JCG8wQC9+NQNp929fOn2guqr2SGRjRnIi+B/M2AMej+anvanfPk2KtkVrPxxB2U/pdtJ3bLIb7BTlJKN4AYDVu++UPF9qJiah9u1/JAO+9WhNpS9F16skiwNYexnFuTgag72Rb9spSxhtjDeZFefTpzL9kZQMxn2Uf6vZ3vvBTuY+CRKBt1IL+PSSRomU/CYDXiXgpV0QSoRaanFdipagAKnfutCqA/RYeCsOYk8oe0lirB5zPRMlQR+ZNAufKhCgSmdkOESD1inKGciFnCyFvi1Izbb9JU2zD5k22FKBcGXlahUUeTSobz7Or1hram7DTCyhG5RO5bRXXMh4bsxT6IIUxLvs+ZRu10R8dsvADfO6kP6UAaadIoEcSB1mSMv6liEyUGpJ29Lml5xrPjlwyVaTOUH6Zg/zcjwjFWizTWiBIkkOFayfzRtkt0djVnC8qyEcdArBNI82ccQDkwQvMzUw78YST7amnngGIryH75yQUJrUOop944gl20sknoIQZjt1ZKuA/6piwJ0TKCDDX/JRtoefBiCBijmm7SLEkS00B5AFwzv1ChOl6tV4re0ekmBQYOp/e11jVdtFYd3Dd18mBtcltHEO1Y6x9o5RBzjCGCkIf2yEprD5Wr/RrjeNDQV83JDtzQmpfToY6DBvThioy9lZi51ePwqYV4D8BlcdUO+a40yAFsT9LSrdvfPM7qGsWYqs63n73+1/xeaOLPurg/rD+4/qbm2RPyrrEeE6j/VXw0Iw96o9+8jOrqqyxv/zlr3bjjTfaLbfcYpdf/jmbPHmy3X7Hrd4On/nMJ7BoI5+I9hPJoHm9Zs06+/JXv2GfuPRTbkH3yMPzbfbBc+yUk062sRNGc15IDHK2OiEUC7HAe+bJpyBaJtuGTRttGmThggUL7Oa//tVuvvlvkBBZ2N1dY/f/GzXSxR8nX/AQz+iRMkqqoDYKYr73nS9jmzcRNcwBTniK8JEVWztEij7H+KcUqeNQJXUxj0Tk1JOpJ1VcJ1Z2Y0aPdis+EXcvL3kJ4nIstomlrooNSEjGMXOqC8n2yhWr7IF/P4z12wLPqxo5egyqbkhVzjlq5EibNH6cbdq4wQpQ3dZU72B+d9uRRx3OsxXybPlyv8ZxYyfYNjKOaqpqbN26rVY6aoIdcewx5Ch9j+tptEzW1kKeFSOYd6mwqjmM9xbWog6eJ9V81qxp7rCxkKvN/FukXFVluX/mFCGqIh3ZKYtAkgpJxHUH191KW/Xr8yALmBTrmpuJ/vt+cg/H2E/o63osBjWn7rrr75bNutfYVMX4YV3zY2tVVEZXYJUXkKgB0dpP244aRYZVTY2TxBoD6RB0qSmZbJNs7zv9/fbss8/axk3rGV+s8zz0pbLr7K17u5fy+PHiLRBvgXgLxFvgLbRAnEB6C40W3yXeAvEWiLfAvmiBOIG0L1o1fsx4C7y5FtgXBFJmNgAIITMuQOAP6ERX6/DvhNDKapfCSKSJrK7013YMgRQUMzuBJHuxJLewgwRgMxFIJVmQR5A247oBngF0+gFdBDTCvzgcRg03SgSqS/l3F+Bl97Bea0ZBVEE1cDs+9Y2dSViZANxyztH5WXb+e45n5y6raiULwBUwwFlufRRWUoMSyJpomCycpHwQsM6J3GoHdMKVSby6RXgAxEkZoHSWRMBLfc+EzBCo3ANoIwC4GRub555/weqwjunE2sQzZ0QwACg4GBc6bMVa/cQC0UMB/9F7uo6hCCRvzl1A/74jkGRO5VZGUpzRSKpwT1X70fdTsL+Ze9hslCZqM2GryqlJtOWvrLGXlrxK9T6EiNRHAOFB9TtAo9RlsvBSCb7sCQFh0yGJhBP2AWYm0QeFkDg9INddkHGjigvthKMPRsXV42HlqYDHytwRONRPGLaA7r/e9U/AJoBsmEUFrMtyTcBNivoIUCwTQHcMoM8YrHIKCa7PAzDKBxDM5zyZnDtZKhzA4g6ySlrbmt1+qqAwP+g7xnq7wDX6tn7dZnv0tr9bYh0grxRm7DuMcSgQqUeWawB5ubTJJCyGqqVKgSgYPbbMFQiZAGQCLgXcKRtIALzUSBpzUoRojHUCfAkoVHaHAGWBf5u2V9qCl1ftIpB0TYPHUUQWRWPiNUSkxhA9E5FNgnc1F6SiCwjTgNDQNbnyJ5yu+ndACNCOTnQEBJcq333O0IducxcSdiIXReK6JWF6CsQgQK1UOWwnVVIgVAzzukRMMRbUl27Px5yLCCQfblKssS9x6mTkUF2OhV1wBB0juE63slO2mlsjRoqJ4Lv2DR00/d71ilUZxf7bM9fCuRRL6O5qr3D9ip2TYbP4MXeRdaEKyUFYKbogD3zci7MLySUnUgT0hmSx9z/t1gVgLgWalJv7lEBCFdmn/C7uGV2MZQGWThk31iq2brLhkKuyUHvl1ZU2bcYUX2ubmIebUWAkMNf6Gc8CqBXyIRs5jYkmsoQ6RXyGY0ZdJBGLllKv9hcxILJMOWpslcnvZ02ZZIdPm2XTyiaSd0MWCoqF7XXV9viCp60aRWcK6lKNueZ2KQd0lbQZ5JUAYOUZaa3JgfTMYQ3P5+eRqBvKiks9O2zZujW2k7Y88pBDmZ/YpaFS2lq53VZsKffR41lHGv/s100bZPFzDmtJAUC91qIu5X7xvkz4cMT0/nOyxccYzxvIsiaA+3rWG+czZWfKutchVQRrgdZ8AexZWHJ5X/P7IpQfukeNizRI27GsQ88+94Lb00mdmczakwUILRWniFatBwLLu1A5FWKvKWBfSpdW1oTSUSPdCk+KpfLyrZB7qRBIxXbU0UfYSSedgCXfaFQ5qHQEonMfWi9UACFCU0SY2kDrkYiiVJSWGpfdnE+/13Yik9Wv6pdobdB9iGzRMdXvESkkojR6iVRzlaXWkRgCKRjvwfx0oi2cuxFxFpDC2k9K3f/D3pvAVXWf+f8fFcEFcMGVaKKJkWyYRZIq2bRtoBOraQ1pXaYltFU74zKtMh3RtkinqL8O2NYlM5p20E6Nzr9oW006A2mjJimmE8wCiSkmqSQxqIn7xeXi9v8833MP99zL3UCQxee8XonKPed7vt/3d7s8n+/zPCJCM9wl+9WEEaVIJ2tzFL3y5N+XL51Fz3j2jbuWuS7dJt/g5c4Mfzt4ONcSqp30QJJ8eZUVb+GGoUOQPOpW5us6y3cy/CI9mCS0mIS4E8HlDPtQPFPeo1fpz362Ei/s3I2f//yneOD+h3CYIdpKn/9fvP766xSQbjKs3nqrAj9Zvhy33nIzvVdOGnFQBP5tz25nbqVyhm4biREUMSW3UskfnzcM+zG/3gMPpDInD3PwDUlkvw81gquEkHvr7bcxbtw4I8a98UYFXtldjtuSR3HdjKcH0v9g3zvv4rrrh5rwi3G94zgvE3HX3bczL9RufvewvNkGcG+8/rohZBJnuMZQfDl5otbkHDQhY7k+St1r6cV3ju2V/pN+HsAQemfO1qK6+m9mzI3kfDQe2DLWuVRKqDrqbub5cwwfe5T5RY8dO0FRiusUx/dR/r3OkyuwG8f8WQqj1RRM+tETuQfX/Rtvup65k1zYu3evCaN3kuJPHb8jXeQa/p9Fm/A1hrLbvPU3zJ30Hsc7v7Ml9Kbn+Rn05ZiP53/y1cDNdx+gN88nJ89iKMe0LM8SNvgi+15yFLqN2G4Jl2ZHkvhzsr9yDJ3m94Zz4mUrErmcaRCPSDPyxeNZDpOMwP9bvsLss2VlL2PtujXo3Ych6+pcxrva7CUcT7J+GbnZfG80Jxv43bYbMjO/iU8PH+KzZWbNEXZD6UUl3lMyh8w8Y12lb0Vksjzx1AOpfrHQvygBJaAEWpGACkitCF9frQSUgBJwElABSceDEmh9Ai0hIEX3oPHHcjoxjkSWAdTKDVB/GRutZVAy4W/ocSNii9iHJHm6uUQzEEOAHKyXg8WmMKAvE1YMo4Fq5HmGpKFRphMFJCMo0BApuYs6d2FycxruJLF5HX9GHyUc5+cnedK1lt4ftRdENODbL7mZb+UyvvDAPRgxbAhOsZxaGukljr0d8sQYikWd8ghHImacpkFCTu/KKW0JtSR/t0P5iIFNTvKasF80Lsqp/e40jEsYmG407ojx8EPmY9jF5NwnGWbFtNqIUWKok5P7Ytjwhq+zjf/+Xj62cTpSDySbu1WOV0CyDen+5fveH9k4NUZutlgENTHAGCMe+12MRpKP4b6Uu3B38q1GQBJPKzEy0j6H1994B3/+yx7mrJBcPyyBz1m5XywBUJiLF4Mc9xUjZjSFjGhJMkXG52goZTcasVFG05ABcfjKY5+jKEHjKw2fwlwMXdHiacRxIaHr/v2X/4UTNG6Jl4okMjDh1owXCw1MNIaJU0ePbqwfjW4iQvXt1dsY9IbTQDeIRrj+DN/Vi94OPWjwOU3j3smTxxlSqQfDeQ00RqDONPrSqoYDr1ei5L82oxtPRUdxbNGnxAhIkmvB5HHhWIi/6Qbc/oVHcJaeVWdpveoe25Nhg/qYsHjmZLOEcJMxYkLzWWH/5LS/YU2jmBiLJdSSGClP0DglAtJf3qjC8dpz5hlbQLJFRacHjFOIdP5dvHUsocISSiTniJQjLM34NHNahCM794nv+JA2WoKH5WHj9HqSO8VzRga8JGeXcGA92Vex9PIyOoDJ8yRihcezSdYFjweSyYHE52TuXhShhTUQoUHmpjWOKS5RRRYBSULYGXLCyikgyV0mRqa1LsllC0ciVpn1qD5HktUuyxjovZxzxSkgmUCbYgD3eDJJfWzhx7xHvLY84SfNzyly2tylnPp8SHbuJo9oZHuD2O8V7w9bQGppD6Tu3XsaoTKac1o8XeJpUJaQcgM4To8xj89dt4zEKY7/wRQqPvzkEKIpKv3l7UquuTSI9uQ6yuTzlhcJvUG5trpoPK4TPp61vP5Pj/OU8VQSAZG8GDgUN9OofgPF3NfeeZseTt1w752jccPg69CX3iPdKOTUHDqIvx2oxlv730UtvfXqOPYWvwyaAAAgAElEQVRO0hOlTgRsDpg+3ftw0NRxDe7MvCk90I9jGBR9RyQOoUHfhbfeYxi4O5JwkDnSjtKQ2/e6QXj3wEc4JV5THA6JNCAPH5DInGgjuS91xgf0jti7rwqfcA+QVbQ71c94Gux7MaxfJ1mj6GUaRQMw5V/T12dEDOfYFu+hsxz3h2g0rqVgdIprVg/O+XP01ulJMUrGnIT8EwP2HXeNYv6dKgp3HB/cx/pRfEjoPxBLl/0//tmPwsXP6emxzeTL6SEesZwvPcWDzTh5UUTlWiPeQN1Zp/PcNOUdqfePMaKGiGnRDKsnQp7k5hFvoySKHGPGjGGOnzEmx5MdUtEt+xzXWBGdxAPKzF3O1959eAiD640lCFljvIckuONliZoyvSnmedYK20tJyhXPJJkH4pEj64KEiLUvM7494q5Zp2RRl9BjRqi256AlFIt4ZHKckZd4AMtqICEzRWyXfpCceXJo4ww9ycyck3lM0cqKMEpxk+KEHBKRvUpEIuN9xXHTlc+L4CR5lOq43ko9pP496HUn81DqLSJexdt7mceqxuzZBzgPRPw4dIj/5vhLSkoyHO+77z6sXrka+/5ahbn/NI9h5VKNIC4CgazZMnYl7OCePXsMVzkAIIJUL3qW3XHrbebwQudO9OTifvnqq68yRN54jtk65s+p4/O1+GvVezj6yQnsZfniJXf4yGEedIingNQDDz3wAAYnJqDyjVdZ33O87xMKHmeNECrvkjCH8b37UshKQizDMPaIjUc8/5TvISJqnWIYOeljGY9Dhw5l++lpd6YWlW++YbycxMNK/jN58LiHduFeJaF4xVv7kvmixvfwXeIJKwLyOQqMJ9lmEURrPj7A/Y1iFUUp2QPkAFACx7jkierXrx/fRXGW4edqKQiXlO5CDQWog0c/5dw5zPEajTjGO43m2OwvucH4nm4MR3eZe/sHDKX5yfHTFEj7sS0MD8v29mR4w1MUY8/Qe9cOi+v25J2M4ni8zLqdoeh9mv/JASD5t3wnE09ca2xYYuhdd96Lhx4axxxP/fHcH7Zh544Sfjeg2MqQh2a8Uz2+zC+g9hov+/ZlfpG9UNeVffoID848ZMLgvfTSLnrDHSXjA3wP68QQjDLe7O+QJvwf59Vprk16KQEloASUQOsTUAGp9ftAa6AElIASMARUQNKBoARan0BLCEgxFJDEFiS/DNc7vYgBx4pEZX5uHfJ3Kkr8l7Ef0bDq8cCR9B7mP08IOznhLbZIpj/AjTRi3n6eJ8p5UrWr5Luh4UbsFmKYv8iTxS4a687yl/izLIBnv3GSn7kZColmL7guMPQRjR7RPDZ7wfUp7rvjJtx+2wh0pwGlW2ysSd4uobjEU0GMcSbslscrQfLyGAO5CWMnyezFK4Tn7CW8ncc4bAxfEsKLBikxaEm4tViKEb35fjGqvfTnMuY6eBOneVqXFfEIURLapLt1+tp47FjG+UACUjDDv21gDuaB5DXUWUBt8cjHgBdmSAYTmryPWYZ9O3+GiAFiIxRzYNpnH8LIm683p46jaOAV759zPNX9ZkUVXvxzOU+JU7wRwYL9GUUGYmeWpOoisJl8IuQup/4l+bsVGq0zTzzzpDSTJ4k+SRsxetGg+9VJ4zEogUYoCjUiIlmGIxqsOEDerf4YW7aXgPnV6ZnGk+uS10X828TgzELqaHiVUFX+45c2YIbsimWote5Ivu023MxQc9cNHGCMq5Lz5hTzjYjhZwgT2ouhtDfb9sGe1/HcL3+NHgxnFcvPLkjeIhq5O4vnFevELBLo3L8vkj4/HnEMt3eR40fyPQ2hEVu8UWQ+2AKQGBfrJF+LqZiVe8SckeYYkRBJJvQQBaQPGTZv51/eYC4FnuL2hJGSe0z+Fc/99viw+9IWOer7Voy3nhBqxjuGDKUeYiz08SKQ+cr6GLuv+dPKYeYdu9ao8CnfFlc4r2idY5+JgNQFPcUoKPeKV5LYjY1AJWHMxMnP/MB4IImAJEZxCWEno1gMfWZO1nsg8YQ7BaRLNBCbsEQOAcmExJJ3ONxfzHvs+nsEJBH47HpbLbCM5PblnDdOAVYEJHOJCCqWev7bFuLkx6bPPB4q0h8iIJnSPSKbGdPiiWQM29YaIJ/JOmO8HT39J8Z5MQaLx8klrmFm3RSvqBYIYdeNRlTJH9Q/ob8ZTzEyNjje7hoxAieYFyaOBtf+FBQkNNZl9mNvjuOXKhhCkX3biYb6mE6SH0REv/MUSOs4B9lmQcM10Up257lsTUkEBOOX2Bn9ONc/e8cd9BA4iV0Mccllne3m+s86De3ZB0nDbjQeFdFcTw6fZMg3nub/W81HzHH2Pk5xcPTqxZxyZ1kW6x1HgYOB2ZBIsSeO5SbQ0C5G2o8ZWiqOXjsnxQtBRhy9fP5aXWO8WSVUVsYDD+ICPQ8k/4nkTznA0Fo1J07gb0c+pVhF7wVPvM4YNieO/+tP43cChZsYyS8kIhQXvzMUImTtEgFKPCE70zi+v/oDs3fEsh6f0GOjM8vqyjkmCo8I0N0o0J04egK33ZyERx55BMNHUOQZez/DnN1EA/RJPDrhC3iPQtbECelmrfzd1i3cp1iHnpYg05P1cNPTsVMUw67ReC6CvYiOZlhyXEpUyTiK4NHisWXCYEo4O9D4Pgjjx3P95J+jR9+Nm2683riGiWeWeDnKHiZrjeRBE88k8VIxoRk5P0TY7GnC31nCqIhTZlzw73YoTSs3Xhcj+pjwjSKA8bLnl5GlbYFc5qscPvGI+/Xz1MxFcjIB9qz8SCKgSAhICfknXsB17tOW0MSQliKamDCKDJFpwqFKOEbxSGUpEm4zLq6X8S6R0KHCRsIdRvHkigh0wsmIu6ynm/0l4STl3SI2yPeCw4c/NTzEm0RyDx2k+CjeOokM2fbQAw/jX3+0FC+++LLxTNqypdiIBSb8KPeBy1yIZF58QnFHynIxF48IVMJGciYNpKdYFE/PdOIaKd4rIuyI19LgQUPNd47Ynr3pKeRmfqKPGKrtU4bsO8Y94KgJMSceLn04L6vfq2I4v095uOCo8R4yfS/fsYy3DfOtMQ+gCOzyvaknw/b26dPHeByJB25cLL8PUTiTNV3WfglfuGfPq3jzzTfh4hg06wHHciy/MyVwfRg4cBAGUtzt1auPEffOmO9N8l2JhzR4r4QylZxEInSeOHqE9acXz1mXGT+SE0zGhVkXOXclDKKsAm9U7sNh5mja+of/4fzphL/7Yjpe/GMJQw9zfFMY6klWPelV3iUmFjUHP8ER7ntxHJuDE/vjPNepOApOkivrLOe39d2KQhfrVcd5K98Bu3KNkpCoLh64OM06ike5CNzGS1U8CblXn+eppM6dJPSi5SUkeZveeP0vFI/OUADyrPH0WpfPxaPQ8iAXT2E5SCX7Zm8syV1Kr6sPjLC1bftvGZ7vTYp4nHuXT3NMkAGhyB4r41EETWm/XkpACSgBJdD6BFRAav0+0BooASWgBAwBFZB0ICiB1ifQEgKSJP6WyxaMxGhlGYXEWOo1Gvqe6zdPmOcuGYMxbYzGQmyFsTO5kURA4p+Sa2M4DQN3XWQuJP5yL5mKYmgcuigJx2mUqqUI4OIv4qd5CvkEX3qWNp/TfDaqTz8cYx6E052YA4AnpZmVANEXz+C+O2/myVixVVGQ4gnYrjTimBBsfJnkVzKiBo16xghGo4MIHxJHX04kS+JlaZeEFxLDr/GgEq8RoyHRKCJRdmgwkvPSEg7GTfeJ0j+9gA8+PGAZ3ul9JeXIFcuQMsbQxXeFEpCcAkAgMck2NgcbXWJs9heP7HvDC0TeUgPfa4XgEqHB1I2MuxBGPPMeZXz5i7h+yEBjnDPBzmgcrKX4s/ed/Xhh1yuWgEQel2kUl6TTxnjuycVhwiCZEHbipSXJ1XkP3yGnw8/UiseSleyagZXw+KMPYuT1gz15dDzihhiGOIAq//o+/vjyq/ROo4AkIoMRkNg7rKOchHYzF4RHKzTj10Q984ihYqiXoS1ecWKHHXJdX540t8IGSXi6gQMHMvxUXxqvBmBwfG98+tY72PHfW9H95Bn0EoMlB7IIRJKTScIHnWWdammEjbvlJnQT0YheUmJIkrBHvXvH06vOOm0v40PaKX83eSc8AosY8ORnJoQUDbUSCucwc8G8+MobOHKCYYho3LW9AGxvIjO/PGKEU0AKLEpaJ/PFsGV5JXiFTet+yxPKR0Ay/6bgIuw8HkryTlv4skLaiTDMcU6DfnfOMxGPujMhuXgjXRbjsyc0njTU0o4sjzwjIHFsSW4zOd1uCUgeDyOPG5GbYQnPwfJAsnpJlhVLkbYFJCuWmFdAlbvs9psPPCEp/YUje+Rb4pBjHjgEJss7wvKasgUgm719Ol3GrQnxRyOy3R/efEcMq+gJn2l7NfoLSMbTigKS5FS7wBP84vHUUgJSHwp10TSaJjBvTs0nh2kI5pgSIYSn+G+igfsyQ7PFmpCSnTF0+DDmAeqKP7/+GmqNokujKz0DxANGvI/qJIyUBd5xkkA2B49Q6PEik/HUjYJPYmwc7uN7P3j/PbzHteE8bz0ty4Y8Ip4nni4YPug63EjDdSzX4GM0pIvAdopiyYQJE0yuso/e3YfdL72MUSNu5HMi4FJooLjRhV4Yw267Hc/t2IEPmY+mlmtzLT08pI6x9HAaRAEqIeY8+nGvuS5hMMNkXjLC7CXO0zf3V+MQBQYTpFT2FjMXxHfBusSDpTcFqH68V/LydKOxvM4TPkvEiPcpINVy3br33lHGqFzz8UEjyhyoOYATpygocY2Lp7CRkTGFhxuSJVAhc9/8F74ybToKVhQawULysz0++Uv4I0Og9WIYOhFf//KXV00YzdNUyKO5J166GMU9rb/xkpQ1RbxsxPsonmHMxMNFxqEIQbY3noghspbEx/XGvDnfxuZNv8ax45/ge99biNsonIvIJeucrD2296sRoSjayDxlUUbE6MV3STkidkv4NLnkXTL27b1BfibrkxGYRSyWOWPPWc987ezJ/2W+CJi1RWa9dZJEvJCimH/H3kOlXGmLzCu37LnsSDc9YIwHp4STlbx54hXlMdbLnIviuixrq3jQyPsl/4zk8HKdOG5C2EVzbXLxcIDM3ViKcjKObS8RCUUq1xGKkN05R0zoQPadFQbwPHn3Jce+Jn+ReNaIYCeisXjRumpPGDHPCulphfbt0ycBpylkSPlnKQzJuOgqubXY5rffepPfGd43otYFCWFJ/rIX9uMz/RIGGAHHiB5srYhhciUyvORZhuX9v7+U8aCFi0KGeP0wjx75GCFPxBHOSeMRK65Z4sfF700mnCHfId9tYhgqMY4Ha24Yej33tgS2z8U8TlWmb4WJeGBLWWd4GEbCJp7jgR5pfzyFxljWf8jQ4UaEGsSQkXL1Yz3PUoiUXE+rGAKwhuNdBC9hLx5N11031IxFaXt87wS8+7ePEcvvbWvWPk2B7JTJSzjh0XQU/3oDevFUh7RHcjB15nyVvJun6ekky8jQIYPYpxKm2PJoFbHd7J0UkKTfxQvJeP3I+Kv3QnJznomAZLGQ73QSyk9EJBGQOHr49670lCbLaIqK9F6XcKLWHi2nTqyDDFYuO2EsIhIPsFD5ltxk0tdjxzxIT7T7zfx956+VPDxTTnbHOfrl+4yEfpUcSBTenOK6d6vRvykBJaAElMBVJqAC0lUGrq9TAkpACQQjoAKSjg0l0PoEWkJAEi8RCdViDMmW84BlTBXPAXM63zrpe9mOHWVj8Bh2L3kMisb7yORIsoSjC/yBeCBJ5LEbaKBLudQD19GyRhOSSaQt5kmmlmc4EhoCaag5yVtdEuksnideaauNie+H47RpuTr15D1u5rO4wJw5PTE+9S6cP+fiCetzxnjcneFc5LSr8U4w4c8YyozGPTHYGC8YGgPEyC0GAjGOGgOvMZbTYCcGfTEMSz4dCYFDBm4apYwHDcs6wlBJL770ZxoqzxjBwxiPxJbBd0kyafm3GM1EwHKKPPUntD1eCYIssNHf4wni8JhoOMq8IezCjcBIBCX/e4SDqTuNh5eYW0pOp984PBFTn/gyDWkMayW5cNg/YlA56XLj3fcOoPSFF/l3eoSJgZhAbOOahLSTywgPYqCk8VW8c8RoZeUMkBwCYrwUZDzZzv7/QuoduHfULeY9UpbJy2RymHTCnop38PKrb+MC++eihCHkYLIFgYs8oX1B8vOIl4U/P4/aKfUSjzJ55jxPb4vBOC6OOYE4LrrToDWYRrvBAxMwiGF+omjQ+rTiryZPVwwN2Z1Zbxkpl6SyEtaH8+Asn7k4KAF1NFqKIUvKuWvU7ebEejSNVSddkt9IconQS4djUE5SdxEDvpzwpiFODIlizBOj4Ql6Rnxy7CT+uv9DnKAxTz6zQgFa+YzsP5197hxD9pgStuZUPxmJwdUOaeUVgu0xZpvLrT/tssRjxXjV0BgpV/045niQsSA/Fy8vMayLeBTLP6Np6OsiXnsS9s7Kem48UeSSVO8i9Em4OnPy3whI/Df703iPebwWRFUQAcnN+S05kGwBycpn4RWQZJzYlzFae/raHsdWnhXzRL0Q5NMOz6f1nhKOnEjykQhI9piymQsPW1QSpoaPI4SdU+CT0IXSb3YONluos+ss/SC5MsS42dICUiLrQpMz18BuDPsomX6s9VyW7p7EOIAiTBTb34fGdRknEhrrw5qDOEajeyeG93LRUHtGTtWbOS/rQX0rLKFW1liPx4nMV/FAle6QuTSI3n639YrFcHpDHGauoz+WV4JOp+xfCvv0EpWDCiKeRbFSEkDNhLzrNYB16WG8aMTr5iLF6O7iecJ5c5i5mSS86N739uEMGX5EI+5lySXEeh84dtyIkyb8JhehwfRw6nrxHAb3Zbg1iiN9o2PpCSsqNb2XaEzfWfEmPqw9TRGagqYIy9IU/sfVhLsKjepm3HJt4H9M2UdDPEVY5jWT8F9GMProQxw/ehpj7ks2nmPxFMsk/Jnl1XOGYvpp5pb6K+cxQ93Fc53jvnCanlzjPvc5ejvW4v/2lFtrEH9+880j8MQTj2PYjcPxrW9929RDPJtO0aNFjN7iNSRrg4hH8fSilLxEknNFhBMRXWRfE5HnLAVJF/PPyDi9794xGH7jUPzXhvW44fqB9DKJwwGKXJMnT8Ytt9xixIpx4x4y3ienXMfpMdOX9a41YVu7dZc1VbzFRIhgHiuuWyZ3EusqXra2gGp745l1w/Mdwfgd8t/WXJFwn1ZoPDMXzboikh0v+V4gn7N9neT0AF3GzDNcS2T/FYHCCBwcfyL6y5w7R1HRnrPSzzIHu1L8l/1bPGzkveJlI8uPrDniyeSmJ1O0J/eTMKrjWLbntJQpIduEp3iHyhVl1lvre4/cJ2EXpZ7SduFteRZeNmLSKXrjyJyRcuw1V7ycrPB+8hVCwhNadTp54ghDvZYzXF618YqSEK7C0lpnxYNH1uzO9LjpiXiGWI2jN9GAARStGIJ1xwt/pJcuvZs4Dy5TcBZRyhxIkDBzQpPc6iieWgclJBSgHByQPZbzluvtOe6JEtLO5Ljiy2UMW/mtrO8v5mIb5Xud9LOEhJPyJeediErinX2O37ekPRIO7vrrh5kyRIh8+um1Zv+Stsiz4i0nHjiyt0s4Yu4UJk/RwUNHjVfOwP4D8NjEv0PZSztw+OABUyfZTy8zB5HJU8U9T75jDk1k2MfePU2I2+7sPxHbxUPMDkUsHkjmsI94DYn4x3ae4bPn+G5hIuJalBxKohBZyxC0XSlQXaY32wXyEbFQvtecZ2hAEX3M+PW4zXeRfG+Si5PrjrSnX79BDKFXa/bq7lxrzrAeveISGObwFjMv4xhW88OP/sbvQHvpWciwknI4Rb6zqoBkbxT6pxJQAkqgVQmogNSq+PXlSkAJKAEvARWQdDQogdYn0BICUlQXxpjrJCGaxNhitVHSJYjRWwxPlmGXJjaJEy+2IBuD5zPjIcOfiedRJ6MYibGfv1RLMiSPpW4gLdApl5hsmr/Ud+Mv9RLnX06OnmNhYtQ7y8fOiP2lN986oDdPmMuJ33gKSJ1x/CJPk9I435uWx1uHD8Qdt1xPr5I69KbRUELb1EmIGwoVkpDdhJSiMaGLCBemETSU8FkxJJ2VU7c0eMifkhRdDBfSIjGUihAgApIYr5yntas//Mgk7ZYWijHrPE+bihwghpseNJpaXjsieDgM78LIY1QzthqPwVX+HkxEsj8LPMK8ApIzBFew0RiJiOR8X5SEhhODuQnhJR4zFzH6nmR8+Ut/xzbKiVwRNCgW0EgieaDe21+D/33+RRovmSdIPEuMBwc5iNgo7RVvLp70FaVNjKyW0Ubyd1in+k/R6Cknd8UYJGLi2Nuvx2dTU0wSbXmP1OSceOnQOPTiK+V496NPKDBIOm5xZWC/Sn4rTxJ2yzgoL5VhJ58b4PyfJx6jfOb5vAcN1MaIKO+QhyRXFvOKyLhNoAPMUIa9SmAYmwEcvNF8f1eeaBfzlAQNknqLgHSRngPnB/SBW05T04At5Qy5biCNtEn09OiCI8clvxGN8ayDtFcSsZ+nEVxyb4iRTsaWGKckfJ2ISMdPnYaLBblpvLIvMWTZAkYg7zR/EcmIdSacmhW6Tnjb3jC+Yy6wgCQigBFEZD44vZ08ApKoCJIXS0LXSa6q7lwHojn/jIAkKwPHwCUxcnsWDxEYpP0iIEl4ITEoSngjEXqshOfSVZYhzwhInbs3EJCMgO3xbHJ6OUh7bH8irwBmtcvOu+IUcu25Z35mxA6vOGfzFuOzLRbZZdoCntwjJ9RtgckOX+fkJB4VtnhtGdm9eWJMfVnhs+cY+ogG04s0CFuqjOTc8CQSCjaRm/DzW3rEGpH2Ek/jS3i3YwwHdYbG14GDE2jAPWq88ZgKhP/RCE6PmuuZfySWOUnOUiCv5dg8xv9EeJKaybSxamit6RIi6rLxSBOPRKsN9ogSz814chrKkJS3MVxeZ3ryvPZWFT6monKZBxTcHANnaViPkhBnXPdFZuCuw/BxsfjWV6fiPMO/naPAk0Bx9pTrBPPm9WJasnM4zrni4ij7/Z/+hEsUDyg/4RTrd9asEyJKUQjm2IyhMNCVa1ev7l0YMq8TBnJvkJCYIl/EDe6PkjfewDEZe7Ifid4p098TnU9aJOHqTMhCitIiZUrbpdXdaJTuzfB0dew/mfApdyahJ/eZzjRUx9FjSUJ7dpWEfpwTvZn36Bjv+fiT4/gbPVZPSh4ZeqZcZj0k9FYXGuYPHfoEw28ahk8ZWi/t7x7FnvLXmVuHnmKcGGbscD0SAcKEx6IgYokkbBvnnawnsqedOHESfenlIYKAEZA4t1JT76dY7UL5qy+hT+9Y5j1KMPtgyf+WMsdOL/zwh0tMCMCvfvUrFIzoYcEDHWLulyh8ffrE4RTDqYmAFy3etLJ+e7zy5H32XLX+9AxKz2ENe75Y3noUh2RF93geiWeqHBOxPTBFMBHhSDyCJRSsMJa157zkwqJYJF4g4tEoe4AIFiJAiAeJiE+X6TYWRXFKvo9Ini8RQkQIOs/+Okcvn1jGyT3BsIg9OOblsr2n5DiC9Kt9IETKO01xJsqz/ki4PDsUajf2p7Rbxl2P7rEUT3pa6zffJWHq5D5pp3gTShtlnZV+krKl7SLSSnmSO0jEBhEmunOeHf7kIGqYd+nQoUPG++k48wNZohzXUBmLnlB+sj904gAVkbUPPcKYNI9iyHFrm/KsqW56YovHs+R1klSUZj0ST0H+KYdj5ECNeOKc59+lXq4TLh6SGGzC9hmx1bP+yfPyuRGK7TWf5cneJMKRmwJXjMmnRjGK81LOhUgZpyjw2B5YVttl3NIzmZ6NMsZPUHg6xzlw6vg5xHTuZvZqGWtnGdayE7+/SV9fklyBfIeIaOLtLYJg/z5dMWzIYNb3JPPrMVQeWcj77PVbhD9pmzlcIN7S5OyiuHOSHtGyRkWZuLuypoqHlQwsso+J59zhDi7fPbgGiYBkj2tZCKw1W4RMWUmEl+WdJPNG9uvTDGUbFyehM/l9hQA6sd713+tYpow/OSAj5dSeppiklxJQAkpACbQ6ARWQWr0LtAJKQAkoAYuACkg6EpRA6xNoCQGpC3/R7yxhyjpbv0CLkUjsrXJK05yslRPDHgFJLIYilpi8JLa4ZJJge72P5Fz3Rf5SflGsdEZVopGKv9/fSwHpBn7WnWLO+fNnmVOGNjn+J0W5Jb82j3/3GNoP3YcMwFvvfwD36Sgc401nomhMpKGoL+956DPJxthwinkCenRh7hQWHsuQPz0Y4qcnT4fKJYYnOXEr+XisujJMluSEoPgjBvw6yZkkAo+cPqXhIYYnuuW0ucRyM4Y73mvCjDGHhiTb3vfefsszhBYbE4qGRigx/sTSSCoC2UUmXzZWHs8VTDyyP7eN0/5CgHweWPxpGQHJfl8XGlMkTI5l/KYBhUbMBx78DB5N+xzHBMMY0dAo4qLYcI7TIPx+9UGU/PElGlZosGI4GjfDBIklrJMnv4h4qwifyzRsiREtRgxeLF84S1gzMcrJyWDh1o3j5Nbr+uAL48YaTx0xKIpB5iwNiWfcl/GnP7/CvCdMDi5Jv+XUMAuMFm8WjofzkmDFcougPUiMk2IhtsabJSIZC5s5nW0EGfF8oHFNDIVu4wnEE+Yssidtjt3ZlCH0JhhCI2U/jg8RkGJ43zlJZE4jkYxwyYHkopH1OI3k4oHk5n0yrhLodSGh8eQdYmw6Su8BEYfEECf/Pk/jk5zYlpPadq4iOcUtIpqIUJ144lqMYnZ4KDvUnW24da469viwx458ZnkfiThmlSGGLafQaMQYMTTWDyNrrNaPP7HwSjmeU/hyrxGxOE/F20dOsXeXEF3kQz3RGOo7Mxl5lIheIriKsGa8AKywYCIgCX8Jf2kLSOKBJPNH5qvlyGKF02MgIJzrxHHh54Fk6kO7uxwAACAASURBVC8eXnKfdKnpT+sSw76z/ZZsKZfVwEBzKJiAZNh5JHEnM1soMmWJYMZ1wTZE2/mp7HdJBCV7ztuGdDsnkvVzhs70CEiShN56XcsISBNvvwO9EvpS0GNeORrwX9j9ZxNK7qJMSpnbwp+CRGc6YPTgz7sT2Ygh12H44OuZu+Q4aniqvoaGeJcI7KaWVs4xW7azZpVIetanHG38VMz09LLgf/1Y5k3X9aaAMYA5lnrgT3veoGmWTZbcJeLhxnkt4Sd70CDfg+Np1te+DvenRxFH78Be4l3E58XIfJZCtYiqlzjPfvv887hMTykRwk4cd1lej/SEq5OwZxJuTvYOGpP7iscF16lefFd/5ljpTON2F87VwQw5uf0vL+NwHdtha3uSPoXlxHL96sp1/AwXNxEi5GMRpGT8i2dOJ5YRxfpyV2D4RraRg3HIwL4YyDnfh/tNHMt305OnG0URN+HUModUN4o7J2h0l7XxLI3ZB9m+j2sO8c8jxjAtIfEuykEL/ifesUePnaA3ay/06tsLhz6uNgJHd4bhM2IFxQwJpya5bmT8idfGwYMHTS4c8ZSRvDcyRI04QG5dOrkpAtELi+LHN7/5TTz48OfMc1lZWUZg+fnPf47PfvZh/HbLf+PTI4dw/Ngh4/V1/9h78ZnP3Is+9LaStUv2TfF0krEuY9hem6zFlf83e4XHm4Ofy9/F8H75kuUZRLcw49UhdRLQsjZIfaNZLznUIflm6sQIz7qKZ7ObApLUQ/Sf2loXetGrWNZnCXcmKws/RreYnkaosdcxMfjLfz16xpALBRJxbKInk/SdzFe56iRHm2d9lH+bsGj8N7Ufq55co4z4zvX3DOdoNA8NSD5FCXEm4emiOYalXefopWMJJgyja0IIsv6eHFWyVshnIuSY+WE8gzjHWB85VCBC02l6+MkeIOEkxRtRBNuPaz4g6+Mm1N3hwweNONbpQhck9O2PaJP7iQKahNc1nnv0FOJYMF5cLKNOcg85xP6u/LnkZ7rAeovXXlcRaDiHjzNEquR3cvO7jzkA42m/PCp/F0HFcPF4nEnYPONBy8MULgoo0n7x9BHPsbN8//vMC2T2Mr5fnpeQhMYLW/JY0uvwHHmepeh05gRDB4oXOdf1Yczv9MmnB3jIpxPFX4pCkleMh5akfhcoiF1kWZxGGDGsPz2vKNpwTkiZ8h1O+kbeJd/pxHONiAlV8mexz/msiEidOO9FVBQ/QsmldYbhILtwPlzgwic5t0SsE6FR9EuPvxJZeERxI8zJYRbrO5/0WWd+JvPUCkUr+TplvlrjRDiY1dso6/KdmQdMOCbkeb2UgBJQAkqg9QmogNT6faA1UAJKQAkYAiog6UBQAq1PoCUEpNZvldZACSg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V01AOvRHzP1RJd7xYOwaFY/HZ03Bt27v2UbAvo2f/WMpMOu7+M6dbaRKWg0loASUQFsjcKVruXn+OL711BNozaX20Au/Rs7eJBTOuRd9QzE+X4Wnlr6MPlMzMXVkVFvrDa2PElACSkAJKAEloASUQAsQUAGpBaBqkUpACSgBJaAElIASCEnAz2hYW/4bTP/PC/jez6fi/q6RsBOB5xXc9MNvYuKgSO5vgXvaiOGzBVqmRSoBJaAEIiNwxWt5+Ne8+R8/xS+GT8eq9AHhbw5yR8gyjr6KH//qJL4+5/O4PuT+cwHv/WYzSodPxD+m9GpyXZrvwTawDzZfY7QkJaAElIASUAJKQAm0WQIqILXZrtGKKQEloASUgBJQAh2WQAPxxWEIw0v48c/KsfMUMPS2FCyb8yAGQT5/GXWjY7DjQE88ePgAXjBw4vFPRkQ6jb3PbMaCl/lQ/BB8/5+fwP0JVpmxj/XBjt9/gGMDk7Eq9/MYAeveHN5bV+/5dBrb8zbi1YE34P2Ki/jeU7dhR70HUoD7E3Y7PKiGoLCVT8932HGiDVMCSqBtEwixlt/75i/x93vj8UWu15j6XXwrvgQ//ulelF/g2j4mDau+fjtifZ5vuI7H/uanWFBhIbj1MRGRLmLH6m34yd4zXOsH4XvfmYrxPocIIinDIUSdqcIv/u0P2HyYdRr1MAq/fQ8+omD1k4QMbHxiKLBvGx5bCywrnIS+L/0aCzZ9imNRffCt7z6Bx4db+8Y7d96Nwy+8jr09uPfkcO8RbenQS/gh97GyU12QMn4Svv/EMNSWkMe7/fHNo+/jl4dj8MVvpOHOl0rxk3cv4M6MKVj+WalXpHvZYDzLPepZ5z4YL20pwZbDFxE9cCSW/fME3NajbQ8frZ0SUAJKQAkoASWgBNoDARWQ2kMvaR2VgBJQAkpACSiBjkUg6Kn1LwNr/x2bh0zBqgmn8YsfbEft1xhG7nYrpFzt176B748V65zvyeu68k147HfxFIgmIPa5XyLrwN34/ZwYPMVn3n+MZaVfwKbvF+P9Cf+A7w/ahemrT+E7//oEbt3za3zppSH4/xbdhj/TELj15i+jaNowT/meEHY0eja8fxz6qgdSxxqT2holoAQaTyCEB9JNL1AweWkQ/oPr8oiu1fjFgm04xtBv37vzFLYsLcY7sh4Pebk+hN2tAdfxe/COwwOpbvcmPFraH7/mYQD8juXvG4nffe9BxHpqHngv8C3D28hz+PPqf8cv+sq6H4MteZtNnb53/rd4lPuClCuiT9b+MfifCQeQtewYvr5sKu59lx6zst/8+G68yX3jVwPTUPTtYXhz9To8NVCEJ2AL95t3JnC/uvMD/OQHu3HTd2bh/r1eHtG/W4tv7IgyByDGH2B5m2KMSDWiMXvZ2Pd9PHE//M1TmHv0AWz89k1k9kv8uMej+P3XRzS+T/UJJaAElIASUAJKQAkoAR8CKiDpgFACSkAJKAEloASUwNUmEFHejE/M6e7SMXLq/FO/kHW+AtKbv+SJ8XjPifH9Ivi4sbjwJpQ6wtwFDGH05m/weZ4uL3zqYXzId73/JTvnUZAcSPX3M1+HCkhXe9To+5SAEmhrBEKs5YfE44biyx+/fTs9cnxzHR2igPL3hx7AH790sF5AQsB1fBLOO0PYvU2PoP88je8segLjExrmIAq8F/iVUc+wivvKnzDwn/8RU4cDRoA5m4bfP3YQC3M+xdSnHkUtBaYdo/8B/3hqI77y7t34w5x7EH3+Nfz4nypw/zJ+/jPvvlHf3ic+xdwfHMQUE5LVEqm23/kNfOdMsZeH7CW/62OEsEEONoEZBNvLfPfFYy+sx/RXBmPV7HSMaAsR9traWNX6KAEloASUgBJQAkqgiQRUQGoiOH1MCSgBJaAElIASUAJNJhBCfKl9+znkrN2HdxjmSC4rbFEYAYkGRjvMkfWUhJWTMHTePEleAckbAul8/b2hBKSD9SGTvPergNTkvtcHlYAS6DgEQqzlIQUkW1xyCkgB13G68/jkQLqAQ+XbkP+rA6gdeRsWf4NhSR1h2mSdb7gX+Jdh47cOClhh4DzXqDQKXv15eKEYtV9Pw/HVL+PWHz6JW1+hGPZ7hkitvyR86kR6zAYQkEybKvGO427ZxxZjewgB6QOk0Rvp+t81Zi/z3xdP4r2SPyD/uU8RmzIOeV8fhb4dZ6RpS5SAElACSkAJKAEl0GoEVEBqNfT6YiWgBJSAElACSuCaJRDU6PgenlqwHccyJFSdu1EeSE8lTMHaLw12IPXzUvIYIZf1+AO+VNLfCqu0N7wH0rdOrQ9wvwpI1+zY1YYrASXgJdBUASmIB1LDdRwI6D0KiiXPFGPu4VH4zXfvrQ9hJx5IkZchHkg7MfSHs/C4Tx4lyxvpqbNDcHp/Dyyml1A0Ba+v7L+X4tIoR+9bXrK256qvB9Kn+Dpz493ruNtHUGvggeQRkJ4LVP/Ae1nDgxWel53/BDvWbsZTfSfhNyYkq15KQAkoASWgBJSAElACV0JABaQroafPKgEloASUgBJQAkqgKQSCGh2tkEKxDCn0rb4V+MmP/oSP0gJ5IDnuY+ghZ96LEfgEew9E4bbhB33C3tlGyDyeAv/K3lH43XfvxrHfbcA3SuNDhrD7+iEaDhvcTwHp6E6GKTqAyQV/j/GaqLwpo0CfUQJKoL0TiFRAQsMcSG9+9hv40c2vBsyB5F3H+8KEpev+ZWykGFL70no88ebt+M0cSjMvMYfd7huC5kAKVoYXuTMHEoWWo+/hvagRVvi3fdvwxM/eR/R4T2jUj0rqcyCN70Xxat8ZjBjZJbCA9O14bw4k5uyr3fcevaWYi8gZ0i+IgJR+wJvPL9xetir9uHe/5D6491cr8W9Rk5jPaQjFtXVYcIHh+DQHUnufYVp/JaAElIASUAJKoA0QUAGpDXSCVkEJKAEloASUgBK4xgiENDqux6zfH0fdkLspIr2O0kHiWXTMLwfSObz5q//EwlfcSJ/NvEW3n8beZzYj5+VTOB3VA+OemITvP+j7TP0p9gc/xVM/KsXWUzH44mM34P3fn+FJ8YdxKFgOpJvfDnC/nCz/BCVLN+LfDjCU0b9+ExMTrrE+1OYqASWgBCIWkIBa5qf78U/3opzhSYeOScOqr9+OWJ/nA63jg1H39lZkrfkAx0Y/iv/5Zjx2/PS3+Mm7biC+P773HQr4Pt5DkZSR5O23M1X4xb+VYMvhiyxvEMub6imPBxjonRT7nXn4x5HW7Yde2oSc3xzCRxe64NYH0rFsWh/sCOSBZHI+vYQf/6wcOxn1rufAkVj2zxPQ9yVHTqggAtLEQY3Yy9LjfffB4dKWP2DzYaAr31nId96mhxt0jioBJaAElIASUAJK4IoJqIB0xQi1ACWgBJSAElACSkAJKAEloASUgBJQAo0kEEKAamRJersSUAJKQAkoASWgBJSAEmgRAiogtQhWLVQJKAEloASUgBJQAkpACSgBJaAElEAIAm9vw2P/CSwrnITbFJQSUAJKQAkoASWgBJSAEmiDBFRAaoOdolVSAkpACSgBJaAElIASUAJKQAkogQ5MQMK4rf0UqVMz8KMHB3TghmrTlIASUAJKQAkoASWgBNozARWQ2nPvad2VgBJQAkpACSgBJaAElIASUAJKQAkoASWgBJSAElACSkAJKAEl0AIEVEBqAahapBJQAkpACSgBJaAElIASUAJKQAkoASWgBJSAElACSkAJKAEloATaMwEVkNpz72ndlYASUAJKQAkoASWgBJSAElACSkAJKAEloASUgBJQAkpACSgBJdACBFRAagGoWqQSUAJKQAkoASWgBJSAElACSkAJKAEloASUgBJQAkpACSgBJaAE2jMBFZDac+9p3ZWAElACSkAJKAEloASUgBJQAkpACSgBJaAElIASUAJKQAkoASXQAgRUQGoBqFqkElACSkAJKAEloASUgBJQAkpACSgBJaAElIASUAJKQAkoASWgBNozARWQ2nPvad2VgBJQAkpACSgBJdDWCbhdcCEOcTFtvaItUz931UbMn7MKuzELm57PQlLLvKbZS3W73Ii5Vjut2Wm2nwLdLhcQF4drdLq2n47SmjYfgWt8j2o+kBGW1F541+xAfk4utlSlovDZ5RjfL8L26W1KQAkoASWgBDogARWQOmCnapOUgBJQAkpACSiBtk+gouAelKa9huxRzrpWoOCeUqS9lo36H+8vxuydyViT5Sc9VBTgniefadjQaevxmhQa5nN5f+DH/et0ZSyPbJuNXORhzaR+8P69pmE75TVS57UjUbpmEng3ts3+Iiqn78LiVF9zdgN2NWUoyM9F8e6jqItNRtq8BVicMYqylecK9/mVNTHE0zUozpwD16Kt8O++FntlsxQcYBw2S7kduZCOwEzmXC6QtwacrnpFSKDBWmrWoEXIy0hql0Kcq2Q+Ht42zrMORwjhim5r3XEXeI+yJoB7/zYULFmF7ZWytwzDuKxFWJSVwv2p8ZfzPY1/urWeaP6+aXYONSVYWOBC1rIMJDWb8u1Gef4jKE7ZiuXpTentluqv5uqP5iqnpdqp5SoBJaAElEBbI6ACUlvrEa2PElACSkAJKAElcE0QCCogjdmJtFfm1QtINcWZ+GLROGx6zs97RcSW0jRLLAp0hfk88PubH30D41wMxaT0SAWkNCypXYQtGzIw3FE1n7q7dmDhhGKkPL0cGUkiGblQVbwQBcjG0xl8Ktznzd9kZ00DC2Ut+s7mKLwjiCHNweFaK0ONik3p8QZrqXs/ts3PRFnGc1g+vl7GbkrRrfBMFYoy56M4dhY2GCG/41+B9yi2/EgJZs8pw6Rli5A+nMqEuwZlBXNQELcEm+aNarQ42OzCyVXpmuZfE5qXQw1F73xgMUXvxOYE0vztbs7aXXlZHb19V05IS1ACSkAJKAFfAiog6YhQAkpACbQRAi90+vs2UhOthhK4dgl89vKvr1rjAwo4FDtyV8Zh0eIUj3FKfslfhcrEaiRN2wDRQ+qvtiIgHdkGy2khsLHRaSyqKpqNyvQ1yEgMIlA08EDKZdvrgPGrfbyQnOxcOxZixtFZ2OwDh0bQySUYvXUehof5PIj81kzjoO0KMaEFxLZb79Ad007qHWbONNPga0IxalRsAjQ6TgbwJqXn6JSCOKxek96uRBhZr9fWpaJmR1zQNb0pjNryM4H3KKCqaDKKkzdhcYrTrYV7y4QiDNvMkGaN1AabVzjxEm2pcq03NP+a0Kz1de1HhSsRoxKbzfXIA7b529225kBHb1/boq21UQJKQAl0BAIqIHWEXtQ2KAEl0CEIqIDUIbpRG9HOCbS6gMR8OStdGZhnG6zE0Ly2H0+x78CMmmm+IslVFpBqSvKRk78FlXUJGDt3NVZMZ3gmqV/aEub3kWsslpQ2DH3lNRbFYMfKEiTNy0AiIheQkJ2FyqXVmPa01wvJabA9UjIbc1zZfgKS1McNtzsGrp2hP4/xszuZssc9i+RnpiDHnW2FcXJVYOPCBVjFEHnRyY8jb9lijJfTzh4hIHueC0tnFGJP3UhMXLYCefKhDxvSWVJqwvjBURYSxmLWsjxkpVjn/C1W2ZhVnYOZ61OwTkIZuquwMScHa3dWo473zy1cjumjbMtlDUryc5C/pdL6bPUKTDcxfCy+454dje3zc7B9XzRGL3gaq6XP5FNn+EI75KHP3PXvn9Dv8Qm56BiXAdvjeI8xVvfLRuqOJchlG+Bka+5zY/+2AiwpsMddIZZPt0ITNiw7DaX3PAk7qOO09XYoxqYxsjqkHEW5ZO/p98Xs93Rzyt3mm4xnpuTAnS196+dVJ14oBUtQYPeN3W8RzJmKginYl5YH99o5HHPMIDZ2LlavmO4NzxR2DFkhI63LaSgMVG+nj4m/UTE4/3a+1Ddr9SMJR1q/ftbGcphnY0n2JIhTiz2WmjqHxOOyYuNCLFi1G0cha7N3joSaPwEBuDk+5u/D44ujGRLU91CAq2IjFi5gLrej0ax/HpYtHs91PMDFcGL5OfnYUlmLWM5n75wJNZ/8x513ztYyHODji5dhsTXxePl9lr0E2ZOGWwcuQq3HIXo88B5l1SmG4Rz9I5h5+zvwfKrZwb1y6XZUGlaLySrdsLLXrHmuAsxhf7ni0pC9Lo8HQ7ybUMB9NlC7PUykzLQl1g7MTcbsV6x4w31EyAXawwNwOVJWgAULn0ElkjFt+QKM3LjWJ6xlY+vo/4p63un7kD+5ChlO7+qqIkwoTsLWxansUzeqNuYgZ+1OVJvvHc6xHbo9V1ZH6VfvXgKzR8KzpzrXfPFSC7dHBN6DzUj2GSfONaG55oov+eD9GuD7WLjvl826gmphSkAJKAEl0B4IqIDUHnpJ66gElMA1QUAFpGuim7WRbZxAqwtIfnzE0FIQtxzLUyuRP7MGWQzlVm+0C/cLfjOGsHOXF2By0WCsWE4jdtwR7MifiZLUDVZ4pkZ4IHmb1wgBiQa8lJ0zsDJhRX04KB+DrYQZmlmOjHUUdQLFWwr3uR9zKbuwZhHm5mUgxeg0EiJnBiozNmAxX+CiyLcwpw7ztjKkoLR9zhbEpM5F3rwUxLmYi2lKMZI3r0C6eda/nfuZE2kBqmato0eViEnlKMhciuglmzBvVIwxMM7ZPhzT8rI94Xhc2LFwAorJeoUYSc39zyB5g5TPHA0Fk1E0mFwoDMUdYcLvmSVI3SAn4+W9haiaRrGLhupEihnF85mLad5z9bmYIvdACvcev5xdfgKSb3v8DFpsb+b6fphVuAiTaER1cZxlLk3AMmHLW93l+XikKBmbaRRNNP0wpT4sWENWgXiHq3soRlb+quq5G5DNgeBbN4tvzSL2ewb73TTL2ddW/oyi5M0UcjhjazhOppTRUOrxWggzZ6RvcipZ9uosjkERceYjsywDzy0fz3eFH0N2zjGLtr+A5F9vZ5/4GvJD8W/jS/lVrV44D6S4Mo7jjUl4ejlztNj9WTIJW413UmjjbeBx7m2e5CuaUpmBzdmpHBsM30kx6ZnE5RSx40LOn0CAjKCbuAKLh3FNdXqVyvidUYmMDbLGWu/IqZuHrQ0Su4l3zkrEUcg2ooisSQtqMG3DdIYgDTWffMddVdEErIzjIQV6lXJV5H6zADX0wJ0+3I0yzquNSU9jOfNLxXlCBZZM2sqwqGLMD7ceBx4WgT1ipE7rMWyNIx+h53FfAclvPlEAmZxzFIs2ZJv9o0bW9KMWK9OXJf2QnpXNQwOeNWXVMKz27Ouh9tngTGxhyisaBxozIfdwJxZXCeZPKcdEu6+LC5BTdARPbrAOhzS1jj6rTH1eRB4qWTgDR2dtrveu3l88BWsT2L8cv+JdPKE4FRtWiNjq4n6XiWeSuRdycw1Vj+aoY0PPq0Brfvg9IugeLONkZTSWme9U1jiZUpmF5433eXPMFb+xHrJfVUC6qhuGvkwJKAEl0E4JqIDUTjtOq60ElEDHI6ACUsfrU21R+yPQtgQkF0rmixVPxAIREhbCle3w8BFD/ZO2v4XNehrWi9eKsWcH+tzrJdQg8bs8E9Ab5QhKZmeixiE+wBme6SoISJNEEJm5h0YtS1jwN9hKovOlOatQPexJTMsaj3FJiT75KcJ97hypUvb65F3GSGWuipUYsz4Jz69I9wgFYsR8GOUTX8G8RBosv7gPs17xGhkrVo5BaeorFB3Mw745kKSsLSnYlSenq+utkRizPRW7eOLaJYIKjY3P2YZZk4PDhezNXu8rMaotrMvGmtF7MDuzBvMcp7fF+FZAw6uVY2otRjo8wsRTK8e9GE97EkVELCBJHUK+J7SA5NMevyXBGDrZFm/4QRnzU1AzyxK6aspWonLwPOYf8bKy837Jsw3L9uMdtu4hGNHLZ9u2OqROT/GEIPMXYtYjeZctFPr3NXOlrKzE4Hnp9bm7fEXP0GEf5d7tqbsdYRsdYbP2hx9DoQUk/3o7O8XXkB+Kf/tb3VuuxsFyIFnCBrh+zsGR7M0UQOw6COc5qOPPMoaHF5BCzSFZb7an7PIJ8el2uxFD18pG9Z94H+VW48nl9Lj0W9PlHeuTnveuie4y5D9MkcGRq8+0LMB6ZXuCxtSFmk/OcSf7DcVuw8bbZ6ZNrp1cD49wPRRBynMZ0ajOWiPl7yHX48Bj4MoEJN/51LA/vOFUExusWRSDpxRQcBMvp1D77GjsCcaE/exf/4ZrY5g93IGl4Zps1TGadZx0BXX0WWXqBaR+fnUX4WQlElaL0B5gHEg+w4Xs6zXCI9h3knCfBRlb/q7IDUL3yTz1WzvD7hHB95eKlQ/R0/lFeFNYesfJqJDlRjhX/NoTul9VQGq53UFLVgJKQAl0HAIqIHWcvtSWKAEl0M4JqIDUzjtQq98hCLQpAckYSygeeHILyUnzhe5F3tBUV80DSYwL25G6ezFSvaoHCsbsRJoYEK+GgGQOl3u8sXgyOZj44dpfjh1b1mJVeRK9Nxgazc8jKdznRgbwy2fS0PDiOfEdwxPfo8sa5H/yNeb5Gmbksxx4RRzL6OoVE6zQQ47wY6H6WD6j8LTbhPrxXPzZmJ1pYLf4CldWw2CLL4Ha6TuBHfW+gveEy3UR6HM5aV80bHO9t5lPvRqEx3OGajOt8hPsroyRL5OGoeB8wo4FC8tY3zWOPDkReCCVptkh+KQAEZCnrf3fMwAAIABJREFUoDrrOUysauQYChDCzrfezlaGyYsRbs3pELtA4xvRQIxn2LW0eYvonSYhIz1hzijsG025wXgILyD5CoJ+9RPvoPl7kC5ei+LKEOoK0X81xbPxzMgVNGiL55BT4HSKXXbhwcK7ubnMZKIwOhuF9MgM5BDqrZ6vIVzCxTHpkuXlwnpmFkYju3AePNE9rcdM/ccxnJgPSe+cDzCvwq1BUuyVCUhOAT30/Gn4Hv81Jfg+mxSMSYD6N3xPmD084Lj07Wurb0KXE6qOPquMc5+TwyhrE+idR+9K6b+lMVhuDmsE8VK2BkKI7yTjGMq0aRyDr/f2O/0OSzSYa2H2iPr5l2jCI9rjPfyK04S54ldow+9Mkda1ZbNEhm+73qEElIASUAJthYAKSG2lJ7QeSkAJXPMEVEC65oeAAmgDBNqSgGQ8TZjbpz6XiY9xxTampdGYFuQX/GYLYeeXD6C+nzzeTldJQKJVsd4LyR0oab1j/IgBcmqhNzSQ/9AK9XkgAak+x4SjIJPTKLXxAlIDY/CVCEgNPNBYQUe+hmB5VYw5LCRDPwGpie8JZ7wN9Lnvz+jJw2QsucXM71Lnge/xkgtcdgABqYl1l7e5KoqRX7gSpcznYl22B18g46bfz2oYzjA/F8XMn+StukcUarSA5O2vJ6v9REapVqgxdEUCUnD+bWC5bjNViHguOWrsn0cndA4kf6HUr+muKpSsXYmi/cORNW8W0uuFpAj7z12O/Pk1mOU5rNBQQEqDnWbH++bAOe/McCzfiIJVpUDaXGTXe/CFmk8BhBfmltlYsAo02WNu9nRLSAq4pznmXbsXkBx5d/z3WQtsQyZm+vuuCYEFpDBlm/dJ6M2x2DnRKV77Cw1Nq6NzxPrWTzycnkEiQ+Yllzm/84QTkILVwzcXnve9Du/sIBx9Z5X/mAxcn0btEY0QkIKXG+Fc8WlMJP0a3JO4zSy0WhEloASUgBJoVQIqILUqfn25ElACSsBLQAUkHQ1KoPUJtB0BScKkjQXT6/hdaSjc5cmjEs4boFkFpBAnb5soIK0cU4pxjtBvpqE+J8wbGkpsL6Rpex6Gr4eGPyfmy5nBLPDLHCH/fG4J/nkgASmoB0BYg2ULeyCVBhMQw4ekidjoHXIcVUD6MZX9WO8TENZLyNsRgUQgbxi+OBozH8bSmNXYQI8DK6WU14sqYgGpqYxqipE5eQce37TC5GdqmEvIf044mItB/uGliFlt5U+yqn4lHkjesInTKCCF9GLzC1UYvt7OieGcc2J0DM6/9VfrtlODSObSuBAeSFcyh3woUEgqXpjLEJAbmFMNEfefhLdMy9kdAKiIRHlAbmO8JRzzm7mf5mxMwWrJ9RRyPoXw3DnCcHlzNiJFwrzVXG0PpMDtDi7+XakHUjgPFw9bJxOPd65zjwosIEVWdqM9VYJNQ786+qwyfoJXVVEmylLXIal4JmqyNiDDJHoMJyAFa0+o5/wqG6KOgXMg+b2zsXuEj4Bkh7C06+RGTUUN4kYNR1xzzBU/979w/RpqDWo7K63WRAkoASWgBFqTgApIrUlf360ElIAScBBQAUmHgxJofQJtRkCSHBPMOzPNkftG6DgTTAc+je1g2GwCkuQiyIXbE16oQS81SUCSMhfAtdg2FlmlmoTwNbM8OYACGOM8XkgJyatw1BPiq2JlJvZNZDmOfBkkVZ9bYvAzoT+X3OvOq4GhhXmLHmLYpBcDeXo1UkAy+ZTC5EDyEasC5hQhJ5eLCeTF+8nNKDjMWdKgU5pRQJI6BH2P9FEOsPhpeFIrwU2j8diyicYzLhIPJF8xxJFfalSA/i+nAZkh+oKXHSAHUlMZNZg/TtExjAdSgHFRTgFppx2WLhIPpHH0AqhX5Ry5UmpCj6GYBmG+nDlMwhlXg4dKMkPMwb/1V+u2U4PQApKVyyV4DqQrmUNuuN0xzHcUaN0PECYr0v5rkAPJP19LEPbMU+RmZbzVcYwnI/44BW/nfPIVLv3bVL+OpDLvW7gcSEbz8a6J4dYgaUmwe6qKJqM4eRMWpzgBSz4y5unZYId08xUVAuWk4oINV1wc3P4hSn28A0Ptsw372Vnn8B5IYfZwR3caAT+aefQklqC5/HMgBfsuELqOzhHTgLeE59uTgJE74zBtg53vL3AuLIsl94mg30maztF3VEfggdTYPcJxv4yTJXEbsNWR73A+8x3Ole98IcuNcK7U95+nF8P0a6h9vO2stFoTJaAElIASaE0CKiC1Jn19txJQAkrAQUAFJB0OSqD1CbQVAUmM8JOrMjxCioNLVREmFCdhq+S9uWoeSAxsw/o8sjEZG1ZMgjhjuBmea3vVSGSMp5FJcjU9UoZJu5w5krx1DmackxB9E4pTmPsgAxJxyb2/BEsXPIPkQlsMCnyaW8qTkHLT1nvC7DCHwoxVNLxkT8OoRDH0uVBVvBAzyslP8iqE+9xv2DU0BtOAlrkA1XNtbxKWv60M7vR0jHI5c4VYBYXKgWSMcSyratY6Jr0XduUoyFyK6CWb6DHQMBm6lftmAopTN2DFpOE0zLpowy9AzZN5zEchYssj2Jhsf8YTzGXbUTUyA+NNrorQIWkk19DSOHr3+CpvHhrO50O9B6gpzsSc6rmWlxDbs3H+UhQmLYlYQMpc3w+zChcZLx8XDdyZNAAv2ZqNUTFW3p89GZuNF4+MuVU5C/FM8uoQZYtxdymT0ttj6AoYyVxbGYen12Qg0YwpelMUcJw9G9hw7HNiXubElD3I2EzPLBo7a8pWIWchx/Zqz5gNM2dkDOZUzmUeryw+T8Yc85NL0vGsMYyHHkMQ76dHipC8mfVMdGP/tqXIWXuEhtlg9fYx7Tpyc4Tm3/qrddupQWgByV4/kzxrnfTJfGSWTMJW8cxhM65kDu3fmIktwwsxl+uJtT5kYtUwmddxIedPSHr+AifX0MwF1Zi7QcazLLFV2FbmRnr6KIdYJD/fgdyFR/HkChrBZZ/Yvw3zMyuR9fxipFSHmk/OtZ7jLnchjj65gocCTCHYNj8TlVnPU8iBteYlPY3lzC8V5/msZNJWrJGTAGEE/WD9FFRkMgI+97Zli5BubXwMqTkHBTFLsIkCuZ3fyif8INeNyTlHscjDShgs3T4Mi+gS5gopIIXaZ2NCMGGvcy99pGwSdnny4QVqT8g93DkYxPtljt3XMlZzkLnUjWyz7jW9jj6rjD8HOTDz8HzsoedcvaBihpN8R0it/94h+0NBzZPIY0VCtSf4Z6E5+s6JCASkxu4Rzu9sMk6mroVr7ERMHO7Cnm0M+TjvWc5bul+FLDfSueIUPc0iE7JfQ61BbWel1ZooASWgBJRAaxJQAak16eu7lYASUAIOAiogRT4cOnXpDFy+jMuXLkf+kN6pBCIgcLUFpAbpWcYuQSmNitX5U1GZsRX24VRv1cVAXoykrRRrqniiO2h+F8YvisADKfDjzvwH3jfXlOQjJ38LKmujkTB2Fpbl0bhtDikzcXrRTMxZVYWUZc9ihZ9LT/AT4GKcKsCSVdtRyQQ3scmPI3vRPEci+GDhgITBVBxd5q2niE+rKKyYfDPRCRibkYfF2ak0/FtXuM+dQyOgkdFVgY0LF2CVlB+bjMezlyBbBJ3GeiDJi5h/oSg3B2tZFkFi1rI8ZHkyxQdk5a7Cxhzev7Madbx/buFyTB9lhUWjVQgl+TnI31KJWmn3rGXIy5Lk9eEFJNA4unBqLkrds7D+xSz4ZtLyfz7YewxcFOfOREEpvaLSsrEuK9oYTJ+O0AMpF1nIqFyFXLahLiEN2evyLMOxad4O5Ofkgh8h+fFsLBlfjak7UoyhtKEx1nrkSMlCTM0thXvWeryYJa1qKiM3qjbO57jezRPv0k/zkFCUi7rszaxf+BxINTs4X3I5X2CNl/HVU7EjZReFQ2lb6DljxmDqJgzeOMeMuejkaVhemA3RHK1GBh9D5uOyAiygYCXvnra8EOPKGNbsycYKSKH5+5knnVPomvt7OAFJ+tusdQWyfsZaYznbEuPNdQVzSMb3Dq4BS7dX4iica8AV9F+Adc1VsRELF6zCbnutXpLtCe3o293uqo3IyVmLndW11ppef1+o+eS31jvWvFrneuthta1gCQpkzfP/LKyANIZegK+Y8H7OK5SXkghABUtWYXulrP3DMC5rERaZNVauwB59Zu4vlX0tmn29GMsWp5u9qOF7Gu5xQffZkEwqUDSTa0VVCpY9uwKjywLkSZPhEHQP9+Xhs3blzUVycZG4dRkBSa4m1dHxioYcLLG6Ous5v+88MmZyKIDvRHUdx/bcQiyfPsoKZxqmPVdax4hC2HFeN2qP8PtO5hwno+euwLL6cdVMc8VvJQ7ZryHWoGtuQdcGKwEloASUQEACKiDpwFACSkAJtBECKiAF74ioXj3QI2kwej+YhIFTxiIuZTjeSFuOY8+/1UZ6T6vRUQhcTQGpozDTdiiBphKIJLxUU8tuz8+FFyTac+u07kqgNQiIWLMew9bQu7E1Xq/vDEGAhxBm70TymiwkXWuc6N03f20NMubNQ6p94uVaY6DtVQJKQAkogXZBQAWkdtFNWkkloASuBQIqIFm93DmmK7rdkID4+25Cv0n3oN9jo9E5OqrBEPjgJ8/i/X/ZfC0MDW3jVSSgAtJVhK2vuuYJqIAUeAiogHTNTw0F0OwEGC60IBrZgXLZNfu7tMDGEHDTM2fmnonY0NDlujHFtNt7JeTe/COzHHmn2m1TtOJKQAkoASXQgQmogNSBO1ebpgSUQPsicC0KSJ06d0LXAfGIHXU9+j5yBwZNvx/Rg3sH7bjLFy/h0rnz6NIzBu6Pj+PPQ+a2r07W2rZ5Aiogtfku0gp2IAIqIKmA1IGGszZFCSiBRhIQsXxm+ZNYt2Ee89418uEOcLvsgZO3pGD1OoaRvQbb3wG6UJugBJSAErhmCKiAdM10tTZUCSiBtk7gWhCQouK7o/vIQej9AEPRfXUM4seMiKhbLl+4iLe+uhrHSipww8KJGPb9L5nndnbLwiX3+YjK0JuUQCQEVECKhJLeowSUgBJQAkpACSgBJaAElIASUAJKQAlcCwRUQLoWelnbqASUQLsg0NEEJAk7F3M9Q9HdeyP6ffFu9M+4L2Aoukg6593v/hof/ex/za03/mtGvYD0yshsnHn3UCRF6D1KICICKiBFhElvUgJKQAkoASWgBJSAElACSkAJKAEloASuAQIqIF0DnaxNVAJKoH0QaM8CkglF15+h6JKHos/nb8fAaanoNjShWcB/+rs9qJz8M+DyZeO5dPfOxejUpbMpe+/f/zsObfxzs7xHC1ECQkAFJB0HSkAJKAEloASUgBJQAkpACSgBJaAElIASsAiogKQjQQkoASXQRgi0JwGpS1w39BgxCL0eGIkBX/mMEXZa4jr7t0/w6j3fx4WTZxDNXEn3vp6PmMQ+9a86/N+v4O0pq1vi1VrmNUpABaRrtOO12UpACSgBJaAElIASUAJKQAkoASWgBJRAAwIqIOmgUAJKQAm0EQJtVUAyoeiG9DWh6BIm3IUBT3wGnbt1bXFql+ouYE9qHlx79kM8nO78339B30fu8Hmv3LMz5skWr4u+4NohoALStdPX2lIloASUgBJQAkpACSgBJaAElIASUAJKIDQBFZB0hCgBJaAE2giBtiAgiVATlRCH2DuGMBTdHRg4dSy6D+/fKoSq/qEIH//Hn8y7hy+ZjOG5kwPW48VeM3Dh1NlWqaO+tOMRUAGp4/WptkgJKAEloASUgBJQAkpACSgBJaAElIASaBoBFZCaxk2fUgJKQAk0O4HWEJC6xHZD95sGoPeDSeg/+V70GX9bs7erKQUe3rwbb09dYx7t87nbcVfpQuOFFOgqv++HOPXq35ryGn1GCTQgoAKSDgoloASUgBJQAkpACURGwO1yAXFxiIns9la9y+1yIyauPdS0eTC1p75pnhZrKUpACSgBJdBSBFRAaimyWq4SUAJKoJEEWlpA6tS1C2Ku84Si+7s7GYruPoiA1NauM1UH8WrKD3Cx9pzJd3TfG/no2j8+aDXfnb8RH/30f9paM7Q+7ZRAmxSQ3BUomr8dSXmLkdovMNgj22YjF3lYMynIDSH7owIF95Qi7bVsjGpMv7n3Y1vBEhRsqURdwljMWpaHrBTn+2uwIz8HuZ7P565egelJXsONu6YKO8uKsa08BXnL02E/KW1JW7K7YU2mrcdr2YFq6Mb+bQVYUrAFlXUJGDtrGfKyUurLA0LX40h5EXJz1mL30WgkP56NJdmTMLy+mm5UbZyPOat242h0Mh7PW4bF4xMbQ0nvVQJKQAm0HIGKAtxTmhZkbWy517ZKydLWJ59p+OqxS1C6ZpK15tfsQH5OLrZU1iFh7FysXjEdjm2nFaod6f56BNtm5wJ5a9Ckbbw5WtaksXRl9Xbv34aCJQWe/srGuhUZjv03wkYdKUN+bhUmrsjCqJDaUKR9EeF7W+y25qrnlfVNizVPC1YCSkAJKIF2SUAFpHbZbVppJaAEOiKBZhWQOnVC14RY9Lx9CPrSg2fAlDHocfOgNo/t4pk67BmTi9rKj9Apqgvu/lMOej90S8h6n/rL+yjnM3opgeYg0PYEJDfKC2ZiZ9o6ZIe2jFxB85tirGC98meicuJqZI2KA1zlKMhchWGrNyDDo69UFU3Byrg8LM9IQtwRGvVmliB1w3KM5+2oWIlHllZjXLIbZTXp2GAb/4K0oqpoBkpGr8a8AAzc5fmYWTkRq7NGIQ4u8srEqmGrscFTkZD1qCnG7JVxyM5Lp9FKhKj5yKzMwvOLU8xpateOhZhRNgmrF6ein6sKGxfmoG7eVmQlXQFufVQJKAEl0FwEmmT0b66Xt345rh25yK2bixXpIh9VoWjKSsTlLUdGUhyO7ODeUJKKDcvHc2/QKyyBJo2lKxApjpRg9pwyTFq2COk8teGuOYK6xH5N6is36z6zdBzWZVt7d+CrKd91wlJrwzdcQd+04VZp1ZSAElACSqB1CKiA1Drc9a1KQAkogQYErkRA6tIzhqHoBqLX/SPR/8sp6PvIHe2S8DtZ63Bw/Yum7jct/ypu+JeJEbVjR5ev4fKlyxHdqzcpgVAE2pyA5K5BRXU0RiU1xbMo0r5uglHFtQMLV8Ygj8KKbayp2TYD+THLsEYMee5y5D+yExNf9Ho1BfSSOrIN1qFrz+nxQFXmPQvXJyIvoGHIhR0LVyJGvLO8FcGM/BgsW0OvpjD1qCqajcpxa5Ax3H4xhbAxZUh7ZR69sWpQnJmP6ELHiXAaqR7iaf8XA3pCRcpb71MCSkAJNBOBJhn9m+ndTSzmyjxmHS+ld25BbjWmLZ8EObcghwke2TnRsT6rAb1RXdSksdR0xhUFD2F76vNYXL95N6q2DW4+UlUFDEtCv6AKUhO+65i3NPW5K2vPlT/d9L658ndrCUpACSgBJdDRCKiA1NF6VNujBJRAuyXQVAFp0NcewG2/+na7bbdd8YNFL+Kdb6wz/0yYcBfufDY74ja9nDgHdQdPRHy/3qgEghG4egISDRJT9iEtz421c1ZhtysOY+euxorpSfWCjKtiIxYu4GcmtFoeli0eb4xklvEtG7OqczBzfQrWMfRcol8IO++znE9jZ2FZXha80eXoaVOci5kFpXDFpSF73SRUP07RxA5h56qgp80CrNp9FNHJjyNv2WI0iNrmdsMdE+Nz0tfHKFizDTPo2bPCefI7kHEqrIDkRkVBLqqfXB4krA/r4WY9nAYjZ5lh6uFmO2J8HnYaiigmTajExOeyUO9wFLa+OreUgBK4tghYa8a4Z0dj+/wcbK+OQ9qidchjHLLKgjmY/0wlkMxQausc4bUcaywXaJ/wn/b6Ps+1FDMK96Bu5EQsW5HnXYMZOrQ4dyYKSl2IS2PIr0nVeLzMG8Iu2L7h2yd2nZPxzJQcuLNLTfjTUM/W0JsnZ+l2VJr9aDH3o3SzH3FDMocAsmdVI2fmeqSsew1ppfegNO01es3ab/Wuq7JX1YcodYSei6zevq04sm0h1g/Lq/fOlUMMK+NWYLlxc7WuigL/ulg/9+eM5GlYsTobyWxP7sylKOWenJa3AcvTLZfahuX4iQo1JQydl89QbLWI5b65mPum9ajffW56subkYO3OahP6dW7hckwXL140NPbXlJB5vic0q+P7ganLuGcxevt85Gzfh+jRC/D0am+oPt/9fy4Kl0+HeYX/1Sxjyb/efiFl5xZi+XTxDva/6C02oQjDNnu8kgNUL+Ix4RdO18vUv1D/vvANwxv4OXnmSdiBE6et947rcP2T/MwU5LizGV5xGNY3ao1w1tNvfdkXjdELnsZqx3dFHClHUS7HlOc7m3fsRT6mrq01W1urBJSAElACTSGgAlJTqOkzSkAJKIEWINBUAanHLYkY885P6mskOYQuHD+N+DEjWqCWLVPk6bcO4NX7fohLZ+vQ7foE5j1aiqg+PSN+2Rtf+AmOlVREfL/eqASCEbiqAtI9Oaicm8fQaymIEwPI/EyUZTxnGb8ofMyeUYmMDRRv+rmYh2chcurmYStjp4nha8724ZiWl41JnnBxPuLN/mJkLqjCrHVWziRXeQEyl0ZjySZ61YjQUlWECSujKe7Q4BR3BGUrFyB/fTKWGQGphnkYZqAyYwNz/dCgWEURK6cO87Y6RJQg8KqKJqM4eRMWp/AlkYpF4QQZVwk9nRLo6RQqLI1fhdi+ycXJ2CTPRFoPuwi+b/4cF7I3ZCAxYN3a60lknfNKQAm0DAFZEwpRs2gu8jK4lks4zymrgPRkRKfOwryUOC7nszGlPjQmBaDMBaiatY6eF2aBZvjPpYhessmE6DTr+5YYpHJvkGddZQWYwvVs84p0Y4SvKpqAldEUSWhAjmPul5UL8rE+eZmVAynEvuHbdr86y4ehnpU1NecoFm3IBqtk2jPnqLUfGQFpznYMn0Yhx7MhhRNbGnggRVxvZysoQMyuRPoartWeHwcSi4J5O9Xvo+y3SQyfVlM8G5OrkjCtbhgy8ujR5BeWNXSbRAxh6Dzm+cuQBHoSsnVBDaZtmI7hPgKSeMxOQHHqBqyYNBwx5h3PIHnDCqRzL3bmQHJz355cNLh+n97BkLElfE6+H0hdCqumMSeffAeQAyHM0+eah+ekP2QPm8LvDpuzkSrRZWUPfyYRy/MahvFrnrHkX296gRVxvNKrONF8n5ji/V7jMwitvTR1y0iU5CzFdgojzoMykY9lCaf7CIqSN1ME5UiQsTSlDBnPBRKmnPt3U5+zGhG2f2oWYW5ehpkvlojYmDXCX0AqRNU0HuZhfsZEEf3mz4Fr3nOeULriKT0H1XM3IFvWC/N9LwHLzHe2yMdUy6yNWqoSUAJKQAl0JAIqIHWk3tS2KAEl0K4JNFVA6tytK8adLTJt3/+j32J/7hbz976fvwM3/WQK4u4e1qa5XKw9h1dTfgARvjpHR+Gel36A+PtualSdPyz8A97LDpBYuVGl6M1KALi6AtJ2pO52hF4TYadoGDbTa2f/yjFYn/Q88zp4zu26mST64XJMZGg1OcGdSeOdMRZ5LqeRrILPbknZhTxHWJiKgjEMFbPLhIpx/t2yhLDssWWYKAIScxONWZ+E5z3GSn6IsvyHUT7xFRo3Q4wQKSOzikYrj9AUqXATRkBylSzE2sHLHSfZw41SqW8mqjI2W8aVSOvhKXZ/8QysTfCcYFcBKRxs/VwJKAFjHF6P5F0iAlg49hdPoVdQFnbZ66hj/TZr7JYU7Mrzhv+UdWrM9lTsYkhQF9f3L+6bhVfq3XcqsHIMDe2vULyRd43hvrHLu2+4y/IxtmyiEZBk7Q+2b/gu3w3rHOpZVgDbuad4Q41RMJlcgtFbeShB1snMo5jn8NRsrIAUeb0dw4375cKqiVhOzyn7aqyA5LOPmn0wH4mbbMO81Y8FcatNWNaQbTK5fHjwYHMGBSP7sr1jHWJAgPskz97Cumy+Aw4B6QhKZmeipl4kMIMKUwrisJo31lBAWjvS8hozl5Sb48bipykwyPjazvHlCC9LN90GHsNG1GiWseQrUtSUrUTl4HnMaeThEDQsnnCZifJpK7A6mzkGKXaUUSRbm2TlL4x8TNTwEEwlBs9jHsP6Vwb2OvP1BmvqcwZ42P5Zn7zL+/2tsWuEj+gonNZiZKk3lO6Rktn0bFqMp0Uwozfjtm11SJ2eQoZW3bxCpO/fQ42plgySrJuEElACSkAJdAwCKiB1jH7UVigBJdABCDRVQJKmP3D4KUQPiMep/3sfbz76bzh/tNYQ6dS5EwZOS8WNP34C3W5om78evD11DQ5v3m3qe/PPvoah/8Tfoht51R0+iZcHzW7kU3q7EmhI4OoKSKXesHFSFckrNKUaWc9NRNVshmXM3uzIzWMZAmLy1mB0mYSwy/Maj8RkUB/CToxQOaAlqd47yZgUfD43SYccIeF8wwvNoTFrszcpkPVsDN9nkpQHuniSt2Amdo5bxxOwnlhykQo3IQWkAPmNwgxaORU8c6cjkXak9ZBy5eRyPtGZk9MGWoD8TOqBpOuGElACTgIN1wTj3eKzjvqusTnwGH/tYhxrDRdwv/XdYQRGgDWpfo1L5KPB9w3f5du/zvKOYM/mwZ3rv2c42h9gnWycgBTq3WsQbNtpmL8ucLi6UB5IvvuoMPE91OFzMKNBKDxfb5aKgkwURmejcJ5tyLcZOe4LmWPIaexvWBdL8Nlp8vOxokFDBFpexPOxJ108wuilFmyyBtrfmjSWwuTZCSkg+R2iMd5sdRTixqEy4rHcsIHBwhaGy2UU+XNX0j9WfUOtEZSCjXeWFVY4wHeOiMdR5GMq1PkgXe+VgBJQAkpACQgBFZB0HCgBJaAE2giBKxGQRv78axjC03dyXTh5Bh8s246PVpaYkHBydY7piiGzP48bFj+Grn1j20iLgY+f+iMN5etNfQZk3Ic7fsNfjJuhux1zAAAgAElEQVR47eyWhUvu8018Wh9TAhaBVhWQ6g0FT6J6dhqWWLqq4xqLJTyFmhpWQGpo7PMawuoY7iQf0YXBBaT6/BTONy9xnHb2q5WcgM/kCfgNPAFfn4ooUuEmlIAkJ8LnHEGWnKq23yn3py2BQePIn2E+Nl5Q9KRimCUTqk+uSOsBhoWZUYBoEdbsl6mApMuCElACYQkEFpAaihOWQdg/X50pPlIBqY7hSfOjUUiRu17O9zH6B983HI46sjA6DNSmAhQdgj2bB7S4gBRpve3O4Ho9ZQvz54hXlvdqrAdSsD6yjemRC0hWHY6Ub0TBqlIgbS6y6z1CmiogefPueFs4Des5hkILSHI3w96WrMXKov0YnjUPs9IDCEk1zTWW/AUkevYU5CO3eDeOWr+CANPWWyEWfa5AhzHsn4X+DuQ7llloTRkK8nNRzBxA3lc6c3DZL/Z7Z1OfM/PnSvrHeajHnsnBRKPwApKrohj5hStRyvxb1mV9V5zUz19ACl5nFZDCLvR6gxJQAkrgmiegAtI1PwQUgBJQAm2FwJUISAmP3oU7n+MvlY7LfeAY/vaDYhz61Uu4fOmy+SSqdw/ckDMJQyk2Sei71rxcr1VjT2qeEX263zQQ9772Y0TFd29ylV5JysaZfYea/Lw+qASEQKsKSPVhjqZRQAp+4jvQierm9EDy924KOTLEa2oGvabs0HX2zfTmmbEyjvkbHHkXIhZzPIVI3o2S0dgaMnae/ULxVpqB6ixP6Lr/n707AY+quvs4/lMJIqACCkF2RFlKAXdRVFDrVrAVXixYFxY3cENaRAFfwVZAcUOUgloFa1Wwvq5YFTdcEFRUllJAZZFNFiUoCUtAfc+Z5E7u3NyZuTOZCZnMd57nfV7NnHvuOZ9zk9j55X9OguNYNqW3pjR7NOLwdcmcT9F1kc53bc3kX5XE9w4CCGSvQOIBUvoqkGJUCkUskF+AFO3aOBUmfhVIZsu7mSfPNRWpzk0j7xf5OyxO/34Plv29c4upVDHbubnrYte/fKUmHFi8BWnxddGqSkr/Ho29jnZLtVhzcg/zO/NHFdc9dVxouzmz+V1JWBe4ciR2pWu8Cq+SsZgg6blbNHL91XrC/B4N/4GHbRC3Ainos+ReP3uuUGeN2d9sQ2cWv+j4n3t0zMyzfQIke27Uc2r1vGsb34g/ogl4/13zzPa+Y7T/Q0VnABXdMsAWdsleV3QHTwAb+ZAGWZ/Yz18CFUg2COzxrv7nmftCZ3lF38KO6uns/R3FzBFAAIHUCBAgpcaRXhBAAIEyC5QlQNq/QW11WmcObfZ55S9ao+XDpuv7V+eH363W+BA1/2tPHXbZKaYWdZ8yjz3RDvZs3a5PjxmhHSs3h4Ks4+berpodmiTaTUT7/142WRue/LBMfXBxxReofkZjNRxwttZNnqnt76xJ+YDLO0DqYv6aOPwZm/uMgwmnaWaX933P/okdIJmPq2KegaTQmUYfmTONwn8Q7DkD6bSZXfR+qb8W9qM2W+X86R5piPngIlwiVNzOfjhz1iyd/77dgqXo5buVUIwKpNDZENvM2RCl/ty49FjWv/wn3aMh5mByz0ACjGOX+YDrOvMB10PuCqrQLezh1J5qLdP2NNM2mE/KH086RACBCieQWIAU5AykyBDf9QH9gfYsPFNlac5Dcn6uRp6BFP33RiRb6TEvjPE7x/5OiTwDyfS2bZu2HXigDvT5GW5/1keEZO7fMT6/C2Ld23e57XmBrxyrVz2/p3bNG62zZp3v+vkcPZxKNECKOadSZwx5Kz+KtyPzPSvJUm7TgQfu8pyBNFK7IraaLZGIFVC0MmPZf393VBQlOAj9wUoqnqVoZ+4Uj9dsK3vMLL8AyZ5X2MOcV1hy5lQo1AptYddT22I8jxHPhM/zN88ESLPOjlOBlOx1Rf81Y85ASm59ov/3UJIVSKUCOvPfZVeavXjHeiuQYo+5wv1YZUAIIIAAAhVOgACpwi0JA0IAgWwVKEuAtM9+++r0Pf+ISZf37n/19dBntG3eynC7mu2bqMWdvXTIeR3KlX1Rj/Ha/MK80D1bP9xfDa46o8z33/TcJ/rPhRPK3I9fB4dce6LqdP51+K3dPxZoxzebtGdLgb6f+HH467n/e4YOatdc9v1VV0xLy1gqS6eO6Y41m7X2zy8HnpY1bvuX/lp82+Pa+Nd3Al8XtGH5BkjDtOj62/VQP/uXuvbcgh5645wZRYGJCZP6/HmVrjfbsYX+qHbbMr380S6dc0770CHr0c9Acq5dpqsfMX/Za/51m/kAp8+Yqhr1jDnw3HyuFPqQbUo7PXHf79R8/22aN+FKXTf1OD0S2m/fbA3U589adb3z17zmL5hf/ki7zjmnZFu4YsyooU3x+8um9NCEqmN158Vm+5zv3tXoq97QyU/cqdPdhzLECJDsB3ZTG0x0/RV7lFU01U5FOZZrqztX05jj2GU+tLnOfLj3kGvbO9e1NsTq89E5emTE6TrUrMFTtwxT4Q3Pq1+roE8U7RBAoHILJBggFf+MXXb1IxpR9ANa9/QZo6qjntEN5gd06WDDW+Fxlqa0e8KE5c21v7l2wpXXaepxjxRVeMT4vRFRfeJXQRHrWlsNOux7DS/+fbRr5csa80ozDbdVLX4/w21VxHXO7y/zO+apP2nMva00KvQ7xh73d4vO+uh3em/EyUVVMYHHXfwkmQ/Nr1z1Rz1a6i8XTFVLjwmqOvZOXdzqQH337mhd9cbJesJdCVvcRaIBkmLNyVREjbzle/W9r6f5nWp+xxqfP/VZpH5vjtBx+7ufD1sp21XPnVy8fmaruXn33KP1fW/3bDdmd2Q1v6efcn5Pm3832629sqylep5u/kgk1hlIK59Sn/9rrnuvP1mHmrGEfv8/2EwPPdGzZCvYkIGtFkrFs+R+Pu38euuzntNC1UB2zA8Ou0VPt3vIpwLJjGDhBF00qrD4ufpO746+Ss+ZZzl03mLQZyJ0duRn6mm3MzQh3PqPHtSwW55Wu4fiBEgJXWerpcboQFPl5BwPmfT6BHr+EqhAsmGqqfZ+dKJdX1txZqrf7tmm62d4A6TYz1Tl/hnN7BBAAAEEUiFAgJQKRfpAAAEEUiBQlgDJ3v74eX/Vgcc2jzuSjdPmaMWIf2nHik3htrXP+JWOGHdRoOvj3iBOg9X3/ltfD3k61Kr+JZ30qycHlrXL0PW/7PlJ7+b0SUlf7k6OWTBKtdofEbXf/BXr9EmLm0PvH/ns5Wp84elyvuZUy2RCoOSEXz8uWpmWYMYPsM3r1+uwc07Ul/c9GzhEqlwB0kyd/Mxheuq6BzXn+6pq98c7de8Q86FPMda2hU/plj/b9wpVs93/aMioIaEtSuJVINnLv5s3RSOHPWyulQ456WqNvb2fjgvv9bNLy8wHetc9OMf8BflJuv6hi/XtRR8VH9hsLt620AQlf9aD9jyBmu30P0NGmcO4zYeVEYsY7QwAezSRc17SevOB0DCN/L9FKjzE3uc+86FeZC+xtoSLvg1N5NNk2/Ut+pES+QqfkRR9HNbS78wnc2hD6KyJ9uZDNsfq+6rG4vaxGnG6t9wq5T926BABBDJGINEAKfQDWlNGDtPDRT+gdfXY29Wv+Ad07ADJXLvLBNl/us78fDZVKyddr4cu/lYXfVRS4RHt94bnp6bvFlyxrl1vwphhY17RIvu76n9GaOyIc4oCCd8/AthlPv8fqavumWl+x5ytIY/0U1VzbbNHiyunTHA/5Sozh2XHaeyM+2TzgmDjLpqFbzWrM8H15o8Vho3U/y0qNLTG576L5f21499HvHWMPaddy57SMPM7d9aq/Ijf16W2O7PrN8ys/axVRb8X7zVhV3v7VxWlq6XWv2HMR/+fFuVXjfg9Hm+LtJK18vv973oSUvIsecYd9pd5ToZo1OmrdNG7x5WEhZ7v69BYR5o5Fh6ik65/SPeZPzhx/ish6DMR7kNF/71y+qqL9O5x75mA1vPfG57gNPh1ZnXeuEUXjZypXVdP1fv9iuqIkl2f+M9fAgGS679R7H/PXT32Bh0yZaQKh0wzYVfwZypjftwyUAQQQACBvSZAgLTX6LkxAgggEClQ1gCpyZCuOuLuiwKx/rL7J7MF2Nta+ZcXtPu7bUXXmK3scnt31OGj/6ADmtcN1E+ijX6c+7U+O+2vsvev8auGOu6Tv2i/Gt7/gZdoryXt3699lez2eKl6Nft7bx1+eTet+de7oS3Tdq/9MdT1QWe1VpU6NUL/7K5Ccto7AZITdrhDplSNLdX9OOGXnetXf3gs1d1H7c+GSHVPaa/5V9yvH6f9N+59K1uAZA9V5/DiuMtOAwQQQAABBBBAAAEEEEAAAQQQ2AsCBEh7AZ1bIoAAAn4CZQ2QDjqxRegsoURee37codXjZmj1fa/p5x2FoUv3rVpFDa/5jZrdeoFyDqmZSHcx2+7+Pl+fHDVcu9ZuCYVGNjyyIVIqX/M6jtSPHy9PWZdOhcwHra7V7i9/CNTvCcvvCrWzVUk5LQ9Wszt6ZsSWdgf1/pVye5yk8qxAckBt8Lbnh+2BqpAIkAI9hjRCAAEEEEAAAQQQQAABBBBAAAEEyixAgFRmQjpAAAEEUiNQ1gCpSq3qOi3vkaQGs2t9nlbe9n/69okPQlvB2VeVg6urydBuavKn87RvtZyk+g1f9MsvWtD1Hn3/2oLQlw4+6Ui1f2mwcuoeVLZ+PVd/fdMzWn3Pqynr04ZBNQ9vqKABkg1CGpzfSf8ZNClcTWMDj22zv9L2d9aEAiVbveQ9N8kO2Huekv2abV+n17ER89ky/bPQv3sDLbtd3oGdjgy3de7pfMG+b192HM7Ljs25949vLg3dy/Zv+47X3j0He56RU5Fl+wt6NpENrQ44sn7E/HZ8tSFmJVKsAMnPK5Hx2LblewZS8cHaKXti6QgBBBBAAAEEEEAAAQQQQAABBBBInQABUuos6QkBBBAok0BZAyR789N3P6F9quyX9DgK/rtOy2+Zru9e+Tzcx/4Na+vwv/RU/b6naZ9990mq71WjX9KKW/8VcW1OnZpqMfYPanDl6aHt81Lx2vbZSn163P+moqtQH4kGSN4b20Dj1GUTQ1vg2W3hnPBjgTnzpk7nX+uw33ZUlRoHhC/79o2PteTcB0P/3uje3+nwq8+PeN/dv3urOWfrPO/99xTs0OYPF4b6tFvU1T62pf5z5UNqOvSC0LZxzr3tFnvfTH1Dbf/SX4tvezwUAMVrbyusoo3R3nf1tLe16oppvmthA6e2d10RaG7eDqIFSO1m36y6J7fzvd/OTXmaf9G4iPAs2kNSfgFSyh5TOkIAAQQQQAABBBBAAAEEEEAAAQTSIkCAlBZWOkUAAQQSF0hFgPTrZ69XvQtPTPzmniu2frBMXw95Wj9+UrIdXI1fN9IRd/bWIV2PSqj/vFlLNP83Y/XLTz+bg4Ubh7at2zh9brgPu/Ve68n9VfOopgn1G63xu1UuC90rFS/nXKCgFUjee0YLkGw7G2psfm9+aMs4+zqoXXM1vvD0cNhkw6sqNatr9T/f1O6t+aWm41QY2Sqe454ZLhsCrX9xdkTbA5rWC11ngxxnLjbc2VOwM3TvHWs2R7T3Bkh2PNHa20oh5755n30Znoe9Z73Tjw5Vbs27aIxvNZG3Wso9uYY9T1Ot9kdEvTZagORUU3mh7HjsOVabP1qkRZ2KtheM9SJAiifE+wgggAACCCCAAAIIIIAAAgggkC0CBEjZstLMEwEEKrxAKgKk+pd00q+eHJiyuW567hOtGP6stpuwwHnV6txGR9x9kQ46/vC49ync+EPo3KPCDT9ovwOr6fh5d6h6y/ra8tZ/9OU1U8P97rPfvmp47VlqcceFoXZlec1udL12rcsrSxfha22FTcs//SEUPuTNXVIqyIm33Vq0AMldPeQeqHN+0hfnjQlVLtlQyFb6xHo51UfRwhrnWidA+vK+Z33PGvIGM/HaO+/73dfpa8VjM6JWIUWbU7wzjuK979ev+1yqeA8GAVI8Id5HAAEEEEAAAQQQQAABBBBAAIFsESBAypaVZp4IIFDhBVIRINlwpuOye1I6V3sm0vKbp2n1fa+V9Gu2nKvX84TQFnQHtMj1vd8vP/+i+WeNVd47/w2933badcrt1THc9ufCPVo9zgQMY17WzzsKQ1+velgtHXnfxcrtfVLScwidtfTv+Ulf772wzevX67Bzold1xQpJogVIzjZx3nvZoKNabh3NOWZI4ADJGV+8Kql41VTRAqRo/Tpbxvm971RFRQvKYi1OvIAo3vt+fRMgpezbgY4QQAABBBBAAAEEEEAAAQQQQCCLBAiQsmixmSoCCFRsgVQESPvun6MuO6ekdKI2QJp30ihtm7dS++Tsp33N//20vSjw2bdqFTW4+gw1v627cg49MOK+K/73Oa2648XQ1xpdd5ZaPtjHd1w7VmzSl9f/IyL0qXPWr9VyYl9VP7J+wnNZO+ENfTnoyYSvi3WB35ZrObVqqsEFnUJbtc09c5jv+TrJBEi2PxvKHP3a8NAWdutfma0d32yKGJ678iloOJLqAMm5rz07yfuq06ltKHSLFa7ZIMhuV1elZskZUE4/1iBayBYtQLLWze7oGTrnyfuyodzOjVviVnPZ66hASum3Dp0hgAACCCCAAAIIIIAAAggggEAGCxAgZfDiMXQEEKhcAqkIkKzIKRsmqmruwSnDWXn781o56vlQf4f/tacaXN5FK257Tt9O/UA2XLKvKgcdoCZDu6nx4PO0X/Wq2vLGQi347d2yVUh2q7tjPrwtFDbFem1+/lN9deM/tXPN96FmNgxrMrSrmg3/vfatlhN4PoWbftSHudcEbl+Whs4Wd9HCjrIESLlXdw5tnxft5YQzezNAskFPtFes7fecEMhea9s5L3uWUrWGh6ruye0SDpCOWTAqdHaSPVtqT/72UJc7NmzRznXfqW7no0Jfi7cdoL2GAKks3xFciwACCCCAAAIIIIAAAggggAAClUmAAKkyrSZzQQCBjBZIVYB0xD1/VJM//zYlFts+WxmqPvpl90866IQWOvajkbLnFdlXwZL1Wn7LNH338ufhe9kt6JqaIGnV6Je0+7ttqlK7hk74/A5Va1Y30Hh+KtglG1ituf/1cDhlt8hr+eBlOuS8DoH6sI1mHdBPP+/cHbh9sg3jbadWlgBp95c/yK/yyY61ad9zQlvdvV/zSjnb3tl/jvUqzwqkPVsK9P3Ej6MOx9n+Ltb5SYlUIDlb5tmzqhZ1uqvUfYOGbPZCAqRkvxu4DgEEEEAAAQQQQAABBBBAAAEEKpsAAVJlW1HmgwACGSuQqgCpzjntddTrQ8vs8POu3fr0mFtV8N91oQqgE+aPUfVWh5Xqd+uHy7R86DT9MOeryPfMOUntXxqsQ88/JuGxFCxeq2UDpsj27bzq/s/xajn+Uu3fqE7c/ua2GartS9fHbVfWBukOkKKNzx0G2W3bGl94emjbOxs6BbnGr12iZyAFPXvJbzw20HG26vOOJZ6p3/vO16KduUSAVNYnnesRQAABBBBAAAEEEEAAAQQQQCAbBQiQsnHVmTMCCFRIgVQFSLYK6JT1D5V5jl/f9IxW3/NqqJ8jTXDTeNA5Mfu0W9AtHzZd27/cEGrX5KauOmLcRWUax7dT39fym6fJbktnX/vVrKbmI7uHtspzKqH8brCk78P69okPynTvIBc3+3tvHX55t6jbrZW1AinaGNwBUsOh58Ucg9NHqiuQnLn7VRHFs4sWINmKq4YDzg4FYtEqkJxqo2/f+FhLzn0wdKtYAdIh156oVrddwhZ28RaF9xFAAAEEEEAAAQQQQAABBBBAAAGPAAESjwQCCCBQQQRSFSDts+8+Ov2nJ8s0K1v580XnO0JnGNU+/Vc6+u1hkqkoivf65aeftf7Rd7Xlrf/o19OvjxnyxOvLeX9PXkEomLL92vHYV41fN1Lryf11cKeWvt1899JnWnjB/UFvEbWdE2j4NahyUHUdds6J2lOwQ3OOGeJb/VOWAKlOr2N1ULvmvmM77LcdQ1+329bZe5z0+T2hf//233NLtT+wVWN93mGUUh0gOUGOPXNo83vzfce55b3/+G5l54RPNgTa8+N2c4ZWdR14ZKNQVZLtr1q92lEDJHujkzc+qCo1qmnzhwu1bfE32vjweyGDnRu3yJ6jZF923jVblJzRZN/jDKQyf0vQAQIIIIAAAggggAACCCCAAAIIZJEAAVIWLTZTRQCBii2QqgDJzvK4OaN0UMcjkpqwPYfok/bDtGPFJvPB/gE6YcGYwGcYJXXDgBf9+Mny0LZ2275YVXSFCbQO63tqqMop59ADI3r5Zc9PerdqX+mXosAp2ZetXmnxpx6qUrN6KNTwvrYu/Fpfj31WP077r+8tyhIg2cqieqcfHTrrqEqNAyL6t6HV6mlva9UV00Jft2HOrx8YWGqM+SvWaceGLaFzgVIdINn72iCowfmdSt3XhkA7N3yvpYMf0/Z31vjaOOcg2TftfPIWfK1Nr3+qLdM/C4VBy+56Rhv/+o7vtXa+rUf3CQVO9mW3rvtx0Uq1uvmisJWd+6Z3v9C6ca/JsSRASvY7gesQQAABBBBAAAEEEEAAAQQQQCAbBQiQsnHVmTMCCFRIgVQGSBVyghk+KBsG2ddBZ7VWlTo1QkFHrDOHnOna69ztvP/uZfF737m30zbafeO1S/Te8dq75+ieRxAX2972n9PooKghU7xHxpmv+362amz32h8DrY1f/2f88s94t+V9BBBAAAEEEEAAAQQQQAABBBBAICsECJCyYpmZJAIIZIIAAVImrBJjrOwCBEiVfYWZHwIIIIAAAggggAACCCCAAAIIBBUgQAoqRTsEEEAgzQIESGkGpnsEAggQIAVAogkCCCCAAAIIIIAAAggggAACCGSFAAFSViwzk0QAgUwQIEDKhFVijJVdgACpsq8w80MAAQQQQAABBBBAAAEEEEAAgaACBEhBpWiHAAIIpFmAACnNwHSPQAABAqQASDRBAAEEEEAAAQQQQAABBBBAAIGsECBAyoplZpIIIJAJAn4B0iHXnqgOD10fHv6Kx2Zo1RXTMmE65T5G9wf/Wxd+rc87jCq3MeS0PFhHTLhMdU9pryo1Dgjdd0/BDuUt+Frrn56l7yd+XG5j4UZlEyBAKpsfVyOAAAIIIIAAAggggAACCCCAQOURIECqPGvJTBBAIMMFCJDKtoB+AVKb16/XYeecGOr42zc+1pJzH1T1MxrrgDYNwjfbsWS9tr+zpkw3P2bBKNVqf4RvH4R+JSzpsC/TwvlcTICUalH6QwABBBBAAAEEEEAAAQQQQACBTBUgQMrUlWPcCCBQ6QTKM0A6qPevlHPIgSHDaAFKkDYVaRH8AiR3sONUJTX7e28dfnm38NDLGvBYp+OeGR5Bkb9infbk7wh9bdNbn2vtn1+uSFRpHYutxjrorNbhe7irr1Jtn46JECClQ5U+EUAAAQQQQAABBBBAAAEEEEAgEwUIkDJx1RgzAghUSoHyDJDcwUq0ACVIm4q0EHsrQPJuM7jmX+/qqz88VpFoynUsXg/3c02AVK5Lwc0QQAABBBBAAAEEEEAAAQQQQACBMgkQIJWJj4sRQACB1AmUZ4DkDluiBUhB2qRu9mXvyS9Aajf7ZtU9uV2o83RVIHlDkS/vezarKo68K+f1IEAq+7NNDwgggAACCCCAAAIIIIAAAggggMDeECBA2hvq3BMBBBDwESivAMluMXbqsonhEfgFSEHaVLRF9AuQ7BhPWH6Xah7eMBwgebdYK+sZSN7AZMF1D8q9bVtFc0r3eI589nI1vvD08G3cz3Wq7dMxF7awS4cqfSKAAAIIIIAAAggggAACCCCAQCYKECBl4qoxZgQQqJQCZQ2Q3GcWOUC7v9+mH6f9N8Ir93/PUNu/9A9/7ds3PtamVz4J/bvTPl4b29bvDCV3QOANZoKOL9bi2v7r9DpWBzStpz0/bNeOFRvDYY1fgOQOd+w8l5z7oPxCjN1rfwyf2+M1s1uyHXh089Cwtry1sJSnNzCxgdy2L1aG2vuFU7Y/78sbOMU6R8jt+OObS5Met3MPOzdrueXVL7T9nTWlxlb9jMY6oE2DsIHTYMc3m7Rl+mfa/eUPEdc4gZ3zRRuoOS/3eKP5OPdzd+rn6DZKdM1iPWMESJXyxyuTQgABBBBAAAEEEEAAAQQQQACBJAQIkJJA4xIEEEAgHQLJBkg2JGnS+0xVqXGA77B2bsrT8ode0J4tBWrxpx6hapxYr/wV62K2sVvB2Vet9keE/r8NZr6+4R9qdkfPiMoTp7Ip6Pg2/vWdmONqdO/vdPjV5/vO047hsHNKghlnuzp7jlPNFg2Vt+BrLe03ORR2eM/ocQKfDg9dH77/3DOHqU7Xo9XkkrNUrV7tiHHZvhddeL9yr+6sln/6Q8wxOwY27DhiwmWqe0p73/HvKdihb/89V6tufc53jHY8NsRpddslEeOx4Yx33PX+2Mn3eXDGfcAxDdX0+vPDW/u5J+A+v8muW4PzO5Wav7u9HffqaW9r1RXT1Ob166POz7nGO1539ZsNLZv2PSfqs2efy+X3PR8ODL3rGGTNvGGX3+IRIKXjpxt9IoAAAggggAACCCCAAAIIIIBAJgoQIGXiqjFmBBColALJBEje7dNiwdgP6w+/vFuZ7bwBkg0Rdm7cUuqDf3s/+wp6TxsA+FXA2D5sVcpxL98WNSTzTsoJkPwmGyRAsnOKFsjZPm1gtWPt5rhzcwISb1VOtEVwxu0do/26E9i5r/UGMvHGHS8ctH07W/DZ8M3vnn5jX3zb4xFVbdHmFy1A8la8xXpInfF5jeLN3alAi/cNQIAUT4j3EUAAAQQQQAABBBBAAAEEEEAgWwQIkLJlpZknAghUeIFkAqTT8h+NCDqcYMNO1ls9YsOMOse3VpWaB0SEPbZCaeeG70M+tlonf2QSE2oAACAASURBVPm6mG22LVujA1s1jhsu2Pt5K6Pijc9Wsvi9vEGZHfP6V2aHmh7YpqkOPKJRRKVMWQMkZwy2ny2fLtUBjepGVDjZ97+871nV+80xqlb/kIh725BmT/6OUBeb3vo89P+9lUpOCGff84Y0Noyx1WLuyqJoD683kHGP265T7WNb+lb02LDFrrOdm/c52fzRIi3qdJfs1nx2nXebuWxb8k3EEOxz5B63vSbHPFfOM+QO39xztfdzB4pOwHbyxgcjDN3PpJ/vJy1uLlVJFmTN/L7HvLYESBX+RyUDRAABBBBAAAEEEEAAAQQQQACBchIgQConaG6DAAIIxBNINEDyVmC4tx+z97JVOx3fHhu+bbTqFvc2Yk5jvyodd7jjV51iQwQbNNjzf6rUqVEqBAk6Pj8n7/38qpX8zkDy6ytIBZINgf5z5UMRFVF2izb3NnnzLhoTOg/JG245FTLOvb3Xed/3jsc5k8obINlQZfN787VjzebQ2U/27CJr7W7nN25v9ZN3ve32eqcumximsvf5KLdkO79oz607vHRf410r93PtZ7/p6dm+z6n7vn7rb7f0izf3aGsW63uRACneTyreRwABBBBAAAEEEEAAAQQQQACBbBEgQMqWlWaeCCBQ4QUSDZC82355gwk7Yb9QJV44ZK+L18b7gb6txln755cjjJMdn99CuStUbPXM+zWvLNUslQGSX6gWLSiKFyC5A5xoY3eHMTbo++aR10qFI1+cNyZ0PpL7FW+dbNt447NtYoU+0b5xol2TaIC045tNEdvfBbW343IHSEGv+37ixzF/FhAgVfgflQwQAQQQQAABBBBAAAEEEEAAAQTKSYAAqZyguQ0CCCAQTyDRAMkbDNgP0G1FivOyFSru7cLSWYHkN/Zkx+fnFCQcCtLG9h2kAimRMCJeQBNkXN7QJdpZQV6bdAdItv8Gf+wS3p7OfX+73aF7qzrnGUg0QLJ9up9TvyA01WsW63uRACneTyreRwABBBBAAAEEEEAAAQQQQACBbBEgQMqWlWaeCCBQ4QXKGiDFm6ATigQJHeK1CVKx4g1Wgo6PAEmqCAFSo3t/V+rsplhrSIAU7wnnfQQQQAABBBBAAAEEEEAAAQQQQCCzBAiQMmu9GC0CCFRigXQGSLb6aNGF94e2QIsXDlnieG1SHSC5x0eAVDECJPe2enZN7PlKOzZsCZ1zZV8Nzu+kavVqh5eLAKkS/3BiaggggAACCCCAAAIIIIAAAgggkJUCBEhZuexMGgEEKqJAWQOkb9/4WDvWbi41tS1vLdSP0/4b/nq8cMg2jNcmmQAp6Pj81sa9rZgNMj5pcXOpZkG2ios2N7v1X7Ln6VTGLezmXTRGxz0zPGxs127JuQ9GmKfqDCTbKVvYVcSfSIwJAQQQQAABBBBAAAEEEEAAAQSyXYAAKdufAOaPAAIVRiDRACn3f89Q27/0D49/8W2Pa+Nf34k7n3jhULSQZdUV08J9BwmQkh2f3wROWH6Xah7eMPzWB62uDVVTuV8VNUByW+0p2KH3a15ZaoresX/zyGtxA60g62TbxAu4bJtkzmBKVYCUbHhnx51s6Bfrm4QzkOL+CKEBAggggAACCCCAAAIIIIAAAghkiQABUpYsNNNEAIGKL+AXIB3U+1cRlSA7N+Xp01NvDYUn3vc2f7RIS/tNLhWsODPPaXmw7xZ27j6dtt6QydsmSICU7Pj8VqrN69frsHNODL9lK2K+vuEfoX+v0+tY1enUNuJ9uyXe5x1G+S66X4CWbIjx/cSP4wY03rE7Z1E5g/MGPHZum175JG44Yq8PEgamIkByVyBVP6Oxmg69IMLbjiXaFnbu+fqNd9PTs9Xx7bHhtfI+a/a5Pf6DOyK2y5t75jAd0KZBXKMgc/c+JARIFf9nJSNEAAEEEEAAAQQQQAABBBBAAIHyESBAKh9n7oIAAgjEFfALkOxF3rNobBXL5g8Xat3Ut/XrBwZGfLDu3MQGKPZVs0VDValxQOif3R/ke/u0H9pvfm++1k2eqe3vrAm1j9Wm9f2Xq1b7I8Jzijb2kzc+mNT4vFjeaqZ4mBUpQPKGJvHGvuC6oq3i4lXX2DbpCpBshdepyyZGDNU+I/blPvfI3cB5BryhjW1jw828uUu0Y8VG33l5A8lYRs7apmru3nsRIMV7QnkfAQQQQAABBBBAAAEEEEAAAQSyRYAAKVtWmnkigECFF4gWwhz57OVqfOHppcZvAyH7cp8fE2uS7gApVp/OVnWx2tQ5vnWgAMkvTIg2Rm9ljreddxs79/v2XCT3FncVKUCy4/RWIUUzcCp9goQjto8g7YJU4fhVlEVbf3tfG2LuKdgZESY5z6+tUDru5dvCwaV7rjYc8wvGbLXaUX8f7HuN+3p73/lX3B860ytVc/euBQFShf9RyQARQAABBBBAAAEEEEAAAQQQQKCcBAiQygma2yCAAALxBKIFSPY6+2H+Yb/tGPEBuxO42ICgSe8zo374bj90z1vwtdY/PUt2yzXnFavPeG2CBki2n2TH5/WyW5m1njJAdU9uF37LVsWsf2W21o17TUdMuCy8rVpFC5DsgG0VVcOep0UEb85EbAC2/sXZWvvnl0NfChKOBG2XbIDkt3Zu79yrO6vln/4QXgv382sDodaj+0SEerZhtADJvmfX165h7aNblqpycqruvhn3YrhCLohRkLl7nzMCpHg/qXgfAQQQQAABBBBAAAEEEEAAAQSyRYAAKVtWmnkigECFF4gVIAUZvP0A/qCzWuvHN5dGPQcpSD/papPK8dnwoKLOM6ifnYM70At63d5oZwOhPZu2hcOb8hiDrWSyL2dLxfK4p70HAVJ5SXMfBBBAAAEEEEAAAQQQQAABBBCo6AIESBV9hRgfAghkjUBZA6SsgWKiCKRRgAApjbh0jQACCCCAAAIIIIAAAggggAACGSVAgJRRy8VgEUCgMgsQIFXm1WVumSJAgJQpK8U4EUAAAQQQQAABBBBAAAEEEEAg3QIESOkWpn8EEEAgoAABUkAomiGQRgECpDTi0jUCCCCAAAIIIIAAAggggAACCGSUAAFSRi0Xg0UAgcosQIBUmVeXuWWKAAFSpqwU40QAAQQQQAABBBBAAAEEEEAAgXQLECClW5j+EUAAgYACBEgBoWiGQBoFCJDSiEvXCCCAAAIIIIAAAggggAACCCCQUQIESBm1XAwWAQQqswABUmVeXeaWKQIESJmyUowTAQQQQAABBBBAAAEEEEAAAQTSLUCAlG5h+kcAAQQCChAgBYSiGQJpFCBASiMuXSOAAAIIIIAAAggggAACCCCAQEYJECBl1HIxWAQQqMwCBEiVeXWZW6YIECBlykoxTgQQQAABBBBAAAEEEEAAAQQQSLcAAVK6hekfAQQQCChAgBQQimYIpFGAACmNuHSNAAIIIIAAAggggAACCCCAAAIZJUCAlFHLxWARQKAyCxAgVebVZW6ZIkCAlCkrxTgRQAABBBBAAAEEEEAAAQQQQCDdAgRI6RamfwQQQCCgAAFSQCiaIZBGAQKkNOLSNQIIIIAAAggggAACCCCAAAIIZJQAAVJGLReDRQCByixAgFSZV5e5ZYoAAVKmrBTjRAABBBBAAAEEEEAAAQQQQACBdAsQIKVbmP4RQACBgAIESAGhaIZAGgUIkNKIS9cIIIAAAggggAACCCCAAAIIIJBRAgRIGbVcDBYBBCqzAAFSZV5d5pYpAgRImbJSjBMBBBBAAAEEEEAAAQQQQAABBNItQICUbmH6RwABBAIKECAFhKIZAmkUIEBKIy5dI4AAAggggAACCCCAAAIIIIBARgkQIGXUcjFYBBCozAIESJV5dZlbpggQIGXKSjFOBBBAAAEEEEAAAQQQQAABBBBItwABUrqF6R8BBBAIKECAFBCKZgikUSAdAdLGjRvTOGK6RgABBBBAIPUCi+v/OfWd0iMCCCCQgEA6/rs8gdvTFAEEEECgWIAAiUcBAQQQqCACBEgVZCEYRlYLpON/qBIgZfUjxeQRQACBjBQgQMrIZWPQCFQqgXT8d3mlAmIyCCCAQDkJECCVEzS3QQABBOIJECDFE+J9BNIvkI7/oUqAlP514w4IIIAAAqkVIEBKrSe9IYBA4gLp+O/yxEfBFQgggAACBEg8AwgggAACCCCAQBoFCJDSiEvXCCCAAAJpESBASgsrnSKAQAICBEgJYNEUAQQQSKMAAVIacekaAQQQQAABBBAgQOIZQAABBBDINAECpAq+Yn16qe25h2rP3He07IElFXywMYZXPI9wi1ULtXjYB5k7nzSPvNagfmrYsXr4Lhm//nG8CJDS/EDRPQIIIBBQgAApIBTNEEAAAQQQQACBZAQIkJJR4xoEEEAAgb0pQIC0N/UD3HvKOJ3Rt4F2z3pSH5z+RoALKmiT4nmER7f0fb3T5pEKOti9P6xG7z6sll1qhAeyt9a/Wuc2qvLeEuWnmYQAKc3AdI8AAggEFCBACghFMwQQQAABBBBAIBkBAqRk1LgGAQQQQGBvCqQqQKpa/2A1veV8NRr4GxUsWa+1k97S+offSW5qg0bo1PFtlLNhgf572N3aEKiXc3R03qWqXWurvu97nRY8Eeiiit+okgdIFSUoqWgPQjyXI+c8rAZH5YSHXfj6I5rTfW7Zp9G0l45der4OrlbUlQ2uPjXB5c6y9xyzBwKkNAPTPQIIIBBQgAApIBTNEEAAAQQQQACBZAQIkJJR4xoEEEAAgb0pkKoAqeXEvmp0zW8ipjK70fXatS4vieklEQbdPEqd7zxC+62ap8+bj9fWJO4a/tDeBFf/McHVpiT6SPklWRcgPW4qrZIMHsuCf/ONOtFUehW9tuvHUaO0ZHpZOizbtfECpDZL/qnDWpfcw1uhVG/KKDUPb4G3Xt+2Ga/VcYd0qBq9Ozpc+fSTqRJbZKrEtsS9ruwNCJDKbkgPCCCAQCoECJBSoUgfCCCAAAIIIIBAFAECJB4NBBBAAIFME0hFgLRv9arqUvB4qakvHzZd39z5SlIk9V97SL86t1bgrdtazHlcTTtW1Y5pozXnouTOCgp/aL91ib6sPVprkxp5ii/KsgCpYOol+rhfig0DdNfAbBnXOrxlXIHybrxaXzwQ4MI0NSlrgBQZMJkAaZ+hivddUc1U/h1vK//MnH4yQexXXcZr/TdpmqCnWwKk8nHmLggggEA8AQKkeEK8jwACCCCAAAIIlEGAAKkMeFyKAAIIILBXBFIRIFWpVV2n5ZU+z2bl7c9r5ajnk5tXn5vUaWoH7R8kzGnaT8evOlMHynxQ3sx8UJ7kh97Vrr5ELbocLK1aqMXDPkhu3Km+qpIHSPVMUPhrExQ6r70VIEUGLhU/QGpk3Fp0qR52i9zC7gyznWN/s52j83aQAKmFWrzWX4c2M/HRzvVad8F4rU3y+yiZbwECpGTUuAYBBBBIvQABUupN6REBBBBAAAEEEAgLECDxMCCAAAIIZJpAhQ2Q1FEdvr1Oh9Qv1A+39Ndnd0WXrTZptE4e0FSa/7Y+OnpK2s9rKdc1ruQBkornV2S6t4Ib51kLx1gVvgIp9jN4iY7/5VwTqDqvIAFSuT7VpW5GgLR3/bk7Aggg4AgQIPEsIIAAAggggAACaRQgQEojLl0jgAACCKRFoOIGSFKtF+7XMRfU1U9zp+m9k2ZEmX8btV05QrnNpG3jL9Gng4ubNe2oFuPPVb0uTVS1WlXtV63o6z/tLNTPG1Zr67TX9dWwuZFhkwmiOvc9TIWz/qk55xWdw9Pgtft1ZJft2tR6hKlsaqIGUy5V43ObqFr9Gtqv+FY/meDqPRNcxXoV9bNb3507VMt1jprecpJqHXVYST87C1Tw+ita3H2G8t0dxQmQWn3xuOq3/kFbbxysBQ9HGcHVN+kkszVZ1aUfuMbZRE1euE5Nzz1UOcan6FVofJw+dqtw1Q/62ZyD87EZU6DXOZeow/hTVat1iY3MvHat+lY/bj1UdTuWVBrJ9PuOOV9HHdqrXmunksbcc+5n2moqX6p1dhnVMv0Vr597HD9tXa+tU5/XssGedexwhtpO7aE6rWuZuZWsu/2nnzd8p8INm7X1xTe07q6tqjn2fB12QXvVNmOOeJnn5KfQF4psN19g189UpzlSrmek6EumCm7HqSqpCfpWGw4YoWVqovr2HuceoZqtD9a+9ln0YlqjpQu1su9ErV9Q9Ga8LeyKnifPeAZ8q0a3dDPzaaMD6ztrGjl/yRmX/fqhqjWol1oMaKPqzaprXznfJ8XPwc4flD9rrtbcOF2bnGokZ42bRa6J/b4qetnn5jvtnD9H31w0I/D5SQRIgb7DaIQAAgikXYAAKe3E3AABBBBAAAEEslmAACmbV5+5I4AAApkpUJEDJHW+VifNOkkH7Pxa3xwwygQvPi+/Nk3P0dFzL1Xt+ra9/XD+B+1xLq12sKrZD7/tR93zX9eio/+prc57PmGN80H+jlnmBJmObXSADSTMB/47bLhSfF0Vs83e7JNiB0hOP7s3FCjHhE/29dPWrdq5Ybv5pxxVbV236OwZE6wsMsHKlhhjcisUbb0Wp3LHnG1zqj3bxgltTAd1TDh3lAnntHOrClbZMUR5BQ2Qmpqql6Wm6sUn6PHt2TUWv/e9AUqs765dLz6s2d2LtxzsfJVOfP001Yg7DlOVc+MPOrT4zJ/o/RfZbr7gYbUMn5Fknp1ZT+qD099wXWbu+4u5b/grTtWP9+sxZrLzG60xQeVXJqyJFyD5vm+2cTyjb4M4P4hKqpEavWC2wbugVulAy9NDyTNpvq/yzPeVKweMfrPEqp4IkDLz9wejRgCByidAgFT51pQZIYAAAggggEAFEiBAqkCLwVAQQAABBAIJJBog7Vu9qvatWqVU39HOQFoz/vWItj8X7tHP251qhXhDjFJd5LrMr0qpvjkf5lfmXJ1SYYxzXYduOnpWb/NBuGd7vBgBkr1099J5Wn/n81r+xOp4Ay/1fvgDf1M1k/fi2+ZsqDdClTbhl2tM28YPNZVU3xW9FacCKbkAqY3amaqtus226vu+12nBEwlPp9QF3rOMQg1sFY9fxY19L9EAKVwRJFONFFldI5ngZR8TvJhum8x5XEd09L7vN7+9FSC5q7xKKuOcEe56/SHNPm9u+gMkJ3j10IQqiUqtWfH3Sa1R6nzLEXEDp6IuCZDK/l1FDwgggED5CxAglb85d0QAAQQQQACBLBIgQMqixWaqCCCAQCURCBogVa1/sJr9b3c1uuY3ZZ752r+9pVV/fcFsJfZD3L5qPWO2settKmVMtdA7ploo8nWqOSfpanNOkrsC5wxTJdHfhEOxw5GSc5Nc/caqQJp2o+ZcVBzqxB116QZOgFQw9RJ93M+/A9+znNISIDmVJIl9yB992k4gVdLCVuh8aip0QjviNW2j+pOvDYV64VecAKla5zaq8t6SyO38nIs79NOJ8890VfuY9R9wtb542Fl79zhe0aK+0yPDOrt12+8baM9LC4v791bWlK7oilcRJEWrQGqiWp23a+t7fs/OoWrw7ii17lLaJd79Yr8fbSwlLtXM99XJ9vvKea2ao/90mVi8VV17sy3k0NC2kM4rFGxt6BFZ4bRhnv7TcXzJ9nZJfF84l1CBVAY8LkUAAQRSKECAlEJMukIAAQQQQAABBLwCBEg8EwgggAACmSYQNEA60pwv1HjQuSmb3poHzBlEN3oDIZ/um5oPw1fZrcG+0bpm5kwZd9VOn5vUaWoH7b9hgf572N3aYC9vara9W2W2vTPbyi2tPdrUQUR5udp9adqttc1iBEixgp8gKEECpHAI4d6yLyMCpPgBjGMbtooTIMU2jXY/b3CyWRubDdZi9zPj23H88ccLdKIHSHGejuL19brEu19ZAyTv9Ts8AWmgLfLKtIaRLgRIQX6K0AYBBBBIvwABUvqNuQMCCCCAAAIIZLEAAVIWLz5TRwABBDJUIGiAdPquqdrHZ+u6ZKf9i9nK7t39+wa4/FC1+mK8Gh4lbZt8oz4dWFLJ4WxX5mz7FerM57wf/5v4VOHs9QDJGZMr+EhLgNTRVG5dZyq3UrWFXfyKl6QCJFO51OiWbsrtUleRmyaWnBlVtLbFFUMqPuvJWXATIobDwZhPWvoDpJp9eqlp3/aqWd+edOV61TpUNeq7ttwrDmXSHSAVbX1YMo7IgLSJWi0Zo4au90NnPnnPWDLnZ20zZ4NtDx8iVtTfnrnv6JsHlhRVnwV8ESAFhKIZAgggkGYBAqQ0A9M9AggggAACCGS3AAFSdq8/s0cAAQQyUSBogHTC/DGq2aFJyqaYv2C1PjlqeKD+wlu7mQ/XP2rzSPEH09107I7eOriaCVu6mCqT94q7yugASSp1plFaAiT3WUEF2rH0B/1caiW2a7s9q2nYB/7byEW0T0OA1LSXjp1/vg527e4W/WGp2AFSfbNdXCuzXdx+QZ72vRQgxRtawdQb9fH8q3Xq+DbyRGC+l+6e/7YWHz1FW+J1XPw+AVJAKJohgAACaRYgQEozMN0jgAACCCCAQHYLECBl9/ozewQQQCATBYIGSA2uPkOtJ/dP2RSXDnhc6x9+J2B/l+j4X87VgWZDum+bDdUSuyXZ/aN1xo1NJXN2y+fNJypcBEGAVNrUz6RpRx05uYfqdTxUVaqVvmS/akVVMT+ZQGOBCe08RSaeC1IfIDnVZRE32lmon+wXdm7Xz7VquYKMChwgdTZbKs4yWypGTMTMI1Ses1t7tuZo/wpQgRTzG3GDqeTqaLZ5/KaNCThvMpVLroqpGBd6KwZj3YMAKeCPQpohgAACaRYgQEozMN0jgAACCCCAQHYLECBl9/ozewQQQCATBYIGSHZu+zesrfqXnqJ9q5WuQWg+skep6a+8/flSX/t5525tePJD7VqXlxBXizmPq2nHqtoxbbTmXLQ56rZ2mb2FXRu1WzlCdZulewu7APQdTIXXLFPhVas4nHkg1jWpDpDO0NF5/VXbVX1UMHm4Ph64ungQUbacq4hb2HnPODJhzFITxqx3zmXaS2cgebew+2nDepkd6SJfO3/Q9rlztHLgO64qtCZqMKmXDvNuK1jtYFVrViOiyiq07d3pbwR42CQCpEBMNEIAAQTSLkCAlHZiboAAAggggAAC2SxAgJTNq8/cEUAAgcwUSCRAijbDKrWq67S8R3wDpJWjSodISUndPEqd7zxC+9mKoy671WrVaaqhb7Su2Qgtcz6Mtx33ukmdpnXQ/qvmmcqk8TEqZ8wWaTvMFmk7XefkVJgzkEyl1T6m0srOp7h6SFE+jC+15Z0fbuCqrMiLnXN4Is/H8btB/DOEEjsDKV5/0d4PEGT5Pnzx7ifFO5NIinLvKAFReBh7KUByAllnHDum3WiC2ZLzxZL5Hq1mtuo72WzVF34Vb8cXpC8CpCBKtEEAAQTSL0CAlH5j7oAAAggggAACWSxAgJTFi8/UEUAAgQwVyJgASSVnHn3/unTIuXX109xX9N5J0z3yPtvd+a1NOJByBU17O0DyC7/ihD8VI0A61GxtNt5sbVYC/dPSOVpy7kRtUhsd2vtUNb2xow722arN/9smRqDT4VS1GHW+GlzQoPQWdg94r5OpWBtngpGFcb47O6rDt9fpkPolzbzVM/Vee0i/PtdVEmWCzPlm68TQGT9mTK0m91LDju4Dm4pDQG9AZK77yFy3U4eq1qAeanGLv0upMGarCTqPstvIFY0xdqDlfA+UzKdg6mh93C8USYZetV64X8dc4Ap7zLj+08WslzuMTfBnWn1j9Cu30fzX9c7R/wzUCwFSICYaIYAAAmkXIEBKOzE3QAABBBBAAIFsFiBAyubVZ+4IIIBAZgpkToAkRZ6LU6gfbumvz+7yuh+qI78Yp8ZHVZUNAT41W2iFjpuJeLVX25VDldvMBgx2S7ziD9b3aoB0qFrMGRfapm/X6w9r9nkfFI/YCQPMtnbnDtZiz45g9V4wwcYFtUJh2scmTPPOtWaffiZw6ahDzPZiSqAiRCbgaPXFeDU8SopfgWQCCVN9coy7+iTet0PMsThb+bk7KTo3yDmbKbL7km32Yp6dFLqoqunD/v/Irfm8FTm2hd3W7cfXX9dX/cwWbs6ZW+4bF5/J5D+m4gBprKmcu8VUznmvM2dMRXzNed9xcQLOiIkWqGDWQn03ebp2DRitll3Mmha/IgMvPz9z4tKqr7V1mpnPsLna2cdU6k01lXoR/TtnM7m+WDzOomfgDHVYeYlquYK2kpaOa8lX2MIu3jcB7yOAAAIVT4AAqeKtCSNCAAEEEEAAgUokQIBUiRaTqSCAAAJZIpBJAVL4fCO7NrYio7apyPBbp3PMdmIvmi3uTFAQCgHmfqNCJ1mpVVcHdTxCB9hiEU9Vh7PNmvuD7+DbuMV+YEoqRgq1e8N3Kly1WfmrtpsxfKNtaqraXdrrkNYmENj5tb5pPUrLw5UgJcGSPaRmmwkQtrw4VxsfXlh0Lk1TU3Uz/9LQeUG7ly7QpqkfKM9U/dTt2EA1u7RRjdA8C/RTLXM+jTu06dNLbc89NPqgazVVnXNtlY8JrrqY4Oq9ON8QrnEE+taJE2ZVM4HNiTc29Q9ZSt3AFQa51j72ODxnOzmVXqUucrYTLF3dFLt/57pTTXXT1RHVTTGvC7tEv84+nyvVI0aAZAI9E4Z26NugtF/4+6aNqRobEVE1FmtcRQFSIgbRAl7/u1CBFOi7hkYIIIBA2gUIkNJOzA0QQAABBBBAIJsFCJCyefWZOwIIIJCZAqkIkPatXlVdCh4vBbB82HR9c+crKYQp+VA9skrH5xbnXKIO409VLRPKlKr02FmgHfPn6pveU7TevWVXOVQg7Zq7QDvrH6GapiKo1LhMmLSutznTyVNlpKZnqO3rvZRrA6biV0R1xzn9dPy0M3Wgewc10+6nreu1ZfLzpuLkYLXJMyHThvf1Tpvis6omjVbnvoeFevOvMGEbMgAAIABJREFUoLHvFGjb5In6dGC8LeCKB2XMj516RuRWdaaPgteN9Z271fj1c3VgqPrHvOJWQx2qepMGq9WApq6t6krmtLLa+To2HDBFhkHVrr5WHe48qSg883uZ9d+1dIm+uXG81rqCsTrGpG1fcz9njKFrXedRRXHebbbrW957oqpMflxHmAqyopfrug7d1OHFHqYKzHmvyHbH3M/0zYAlqvu6K2ByuxjPoyefqtq2esz1ChIg2QqyRq+NUHOz1WOO+2J38OrzXJXiMlVWuzes1nejRmnJE23U4rV+atDlUO0brYIq1IFZ82nTteCid3yq//yXhAApyrPKlxFAAIFyFiBAKmdwbocAAgikQqAwv0CFpqOqNWuYDRcSfBUWKD90cQ3VTPjiBO9FcwQQEAESDwECCCCAQKYJpCJAsnNuObGvGl3zm4jpz250vXaty9v7JE3NOTwdD9a+2q7t04srd8p5VL6VTB3aq17r6qGR/Lzha3333ndlGlXNczqqeig02a1CE06YPCrxlzMmEz5temN14tfbK4q9lYI52e6K5pXM2jVRnV4NVCU0izKYeBSSdk6xS3KL43eVOY/p90eoqhOcJbr2rudYiV5bPBwCpNStJj0hgAACZREgQCqLHtcigAACe0VgsR7oNlKvmnvXPu92PXlt24RCpAUTe+qm16TW1/xNE35bb6/MgJv6CKx4QQPumGn+Ns/1atdPkwafoJqAZbQAAVJGLx+DRwABBLJSIFUBUtX6B6vpLeer0cDfqGDJeq2d9JbWP/xOVpr6TTpVW+EBikBlFCBAqoyrypwQQCATBQiQMnHVGDMCCGS5QEmAZHayVtexf9OgdsFLiQiQKujjs+hhnT3szcjBtbpK/7j3bPmeSVtBp8GwSgsQIPFUIIAAAghkmkCqAqRMm3d5j5cAqbzFuV8mCRAgZdJqMVYEEKjMAgRIlXl1mRsCCFRSAXeAZKZYq6se+Gc/cyxusBcBUjCncm9FgFTu5OV1QwKk8pLmPggggAACqRIgQEqVZOx+CJDKx5m7ZKYAAVJmrhujRgCByidAgFT51pQZIYBApRfwBEhmvrV/N0bTr2oZaOYESIGYyr8RAVL5m5fTHQmQygma2yCAAAIIpEyAAClllDE7IkAqH2fukpkCBEiZuW6MGgEEKp8AAVLlW1NmhAAClV7ACZCOVK8+9fT8E7PN8a8N1H/SBPVuHH/yBEjxjfZKi7zFmvb0h9rovnnz0zXwty0TOuNqr4ydm8YUIEDiAUEAAQQQyDQBAqTyWTECpPJx5i6ZKUCAlJnrxqgRQKDyCRAgVb41ZUYIIFDpBUoCpBseG6qaE6/RmM93S40u1t8nd1eTOPMnQKr0DwgTrGACBEgVbEEYDgIIIIBAXAECpLhEKWlAgJQSRjqppAIESJV0YZkWAghknAABUsYtGQNGAAEE3AHSWHWr+qGG9x+veSZDatznAT12YcOYRMECpEJtWfGV5n32oZZsiuwut9UJ6tCurdrkVvW/T/5iUxX1odaorbpfe0rcQEtap1kTZ2iBGqpLn27qUDOy28KNX2rW+++WGkeoVY3mZix1VcP+c9VaatyquepHGVZMFHOPmdHuEbqwntp0bKbaPvdY/f7DemGRu3f/eZTM093WZRR2c73frpsGndZQq9+fYu5RGDmF4vf857VSMyfO1JKIN2vo5J6X6Pgazvo4b0aOd8uKL/TR+59oeUHx+z5VUIV5K7VkkXk+Fq1UvncA9Vrq5NbN1MKsRZ1k1qISfoMTIFXCRWVKCCCAQCUXIECq5AvM9BDIAAECpAxYJIaIAAJZIUCAlBXLzCQRQKByCXgCpFxpw7+H6fK/fWW2sjtSAx4bqx7ma9Fe8QKkLZ9N0fA7XtUKE0jFeuU076pRf+mn42t7Wm2cqRsuf0RLdZbunnG1OsTFLz0f55KSecXtpKjBebdr5rVtAzYuarbh3yON3WJjF/zV+ppHNeG3RRN3PEuuPlI3mDXoVmoNSp9dJbdR2M01Dmc+S6eo+5BX5WQ6oRY1uuqB6f3Uxm/Ysdr73KfziKc14vBPdPfIiXpzrUei1VX6x71nq769T94XmnTbOL2wMoBWTl2dPPh2jTqtXnDYStqSAKmSLizTQgABBCqxAAFSJV5cpoZAhggQIGXIQjFMBBCo9AIESJV+iZkgAghUPgG/wGWTZvx5kCYsMx/st+prPvDvVvSBv88rVoCUv+hhXT7sTeWZ63Kad9HAC89W+2Maqo7TT946U3UyM3Tu0tICc6+cozT88VvVxR0ipSpAyntXQy6dqIXKUeuet2pIz2Yl44i2qFVrqGYiVS9rZujygVNNtVRir9bX/M0ESEXBSLkESPpSk3oN1wsRCVJ1db/nHxrYuvTYlzxymQa9vD3ijVxTnfakrU7zC6pq1VVuwWZt9MuFnACp0Dx3/Ufq1a2JWNVS17F/06B2iSxKIv1nRlsCpMxYJ0aJAAIIIFAiQIDE04AAAntbgABpb68A90cAAQSKBAiQeBIQQACBjBOIUrFjg4EBpvJntwlcrnkgHHB4pxc9QFqn5wcM0uS1Um1T+fKYqeTx7Cbn6sq0NYHV5GWmEMa0nW7ahiOCFAVI+e/foR7j5kvNTSD2YPRArCzLt+GlIbrs0VUJd1H+AZIUMxSKmIFf2NRAAyZNUI/GpqFfgBRLoDhAqvrWSPUev9inZY5q1KulmgVbtdGGit7XMTfq+b+cEuNZSpifCxBAAAEEEEAAAQQQQAABBBBAAAEEykGAAKkckLkFAgggkFqBAFu+5Zht1Cb7baNWUjHjDkFC4wtve3a8hk+7WV2ip0dF0wm376SRzw9WJydBSlGAZLevu8xsy5fMtnRBvUtXD0mtr7xbY86Ms+2aq9KpfCqQ3N6u2dW7WH9/vHvkOVN+29c16qu/T+5W1C5AgJRTo67q2IOlbCjUqJ+paOukpbf10ZjP3bK11HnoGI1wb1FnKrpuMBVdSyMWIOhWhkFXjXYIIIAAAggggAACCCCAAAIIIIAAAuUhQIBUHsrcAwEEEEipQPQASdpkKoOuCVUG5ZjKkcecs2tc949WgRSuxjl1qGbcfEJJRVHUsTuVLjlmm7JnzDZlxQ0zPEDqOva5krkEWLdyC5B8t7FzVRYVj9WvUikiLIwWINU6XgNu7qdu7er5rL155rqb7evcBUZ+4ZV5/maY52+Cef5KXtHOhAqASxMEEEAAAQQQQAABBBBAAAEEEEAAgb0mQIC01+i5MQIIIJCsQKwAyfS50VSBXG6rQPy3sosWIDlfD5+VE3d4BZpVXJXS+ppHzZZ5xQchpTpAOnOEZg4+Ou5okmngV4F01u3P6aZjg/dWfgGStPpfA3XFE5sjBhdZSea3fV1bDXnydp3tnFPlFyDV6KLRj12n46NVneWZ7REvNdsjuu/suy4ESMGfHFoigAACCCCAAAIIIIAAAggggAACFVuAAKlirw+jQwABBHwE4gRI5ooNL5nt3x4127/lHKXhj9+qLk54YN7zD5DyTOXIlaHKkVJb28VYA6evw6/8myb/vnjbtxQFSIVz7le30bPNIUtd9cD0fmqThmdhwcSLdNNrnnN7cmopt3ZO6bvlttRxxxyv7uedoiauoKU8AySteUGXDnxKG92jKz6jqL79mt/73jOI/AIkdx9+zn7XnGrONro2MtjLXztTY4Y9Zc7hcndinsFp5hmMtyViGtaXLhFAAAEEEEAAAQQQQAABBBBAAAEEkhcgQErejisRQACBvSQQP0CS1mnagEF6fK3JkEyA8ORfTlGd4tH6B0gllSOdRzytESc5BxrFnmI4PDnvds28tm1R4xQFSMr7UMP7j9c8E0aEzuQ53AQ4jar7D6heW3X7zSlq4QrKgiyODam6m5DKEyHFvjSnmbqPvV0DW9tDgkoCuZKLom3Z5qybu3vX+UB+IY3bNXTZOj1v1nWyWVe/+/lVKJVaz1QFSEGAbRvfre6CXkw7BBBAAAEEEEAAAQQQQAABBBBAAIG9JUCAtLfkuS8CCCCQtECQAMl0bqpRLjfVKmvMVnadR/zdhEKRgUdkpVFJgJTIGUBpDZDMFPKX/lOj7nhVC7cGiXhq6eShYzTqtOJKqEC+Zsu3S4brha2BGpc0clVFlWsFkhnB6pdu0BWPro8YcPsbH9U9v9muaf1NaLjJ9VZOJ42cPlid3HlguQZIOTpu6N805rQEk70El4PmCCCAAAIIIIAAAggggAACCCCAAAKpFyBASr0pPSKAAAJpFggYINmw4V8mbHjChA02SHjSBAlmG7F0VCDlmEqZV1NdgeRWLCxQfmEU1rx1+ujlR/TAa6tMJZHnvJ8gK5G/UjMm3q9JH6xPoBIpR13HPqNB7cq7AslMyC8AstvUXblZAz3b20Wsi2NRTgFSTqOj1OPKa3X5sYRHQR5D2iCAAAIIIIAAAggggAACCCCAAAIVTYAAqaKtCONBAAEE4goED5CkkgqbnFOHavrNJ2j5xJ7m3J/SZx19en9PjXg7uTOQIqqZUrWFXVwHd4OSCqrjhj5hKl6Kqq0SexUqP9+n0ilvlaaPv0PTl0W+1/qaRzXht7XDgVzJvdK5hZ29S8lcS+55lLqet0mvvuauTKqu7vf8w2y151FIVYDkcwaSc6eqNWso2CaIia0QrRFAAAEEEEAAAQQQQAABBBBAAAEEyk+AAKn8rLkTAgggkCKBRAIkc8ulU9RryKvKU3WddfsknT23j2+AtGDiRebru1Xjd2P0wlUtA4w1TzP+fKUmLJPZpswV2uyVAClaZVWAaQRosuHfw3TZ376KaOmEZqW3sGumAY/dox653o5TcQZSUZ9b3hqp3uMXxx65a5u9iIbJBEiFn2h0j3F6z91Rq6v0j3vPVv0AfjRBAAEEEEAAAQQQQAABBBBAAAEEEMg8AQKkzFszRowAAlkvkGCApEJTJXONCYfMQT81uuisdrP05tzSlUZbTEjS24Ykjfrq75O7qUk853CoUFf9J01S78bFF+R/qOG9x2ueolXieDtOdD7+A/Pfmi/eJIK9v/pfA81WgJsjGkcPkKSiM4ncW7cVaPlL43TDo4s92+SdpbtnXK0Otme/YMdsDTjT2RrQffe8dzXk0olaGGP4uX0e0JMXNizdIpkAyVay9TJnRRW4uzvSBGVjfYKyYKa0QgABBBBAAAEEEEAAAQQQQAABBBCo2AIESBV7fRgdAggg4COQROBSaK7pP1KvmgzJeUVsO2e/uGaGLh84VWtMpZLv1meekYTPVypV6bJO0/oP0uOb/IKU0tPZsvSfGjXkRS0NHDj5PxTJbMEnrdOsiTO0INZzlr9Ks+Z+pQLP7nZdxz4XOgMpHLy5+8hpprOuvEBdam7Xws8+0Ufvz9can93xpCQDJFNPNnPYlbpnUbSBN9CASRPUwwn13M2SCpBshVdRhVrEK6e6WnfspBbmbK1Sr8LNWrJonQoO/4MeuPV01eF7GQEEEEAAAQQQQAABBBBAAAEEEEAgowQIkDJquRgsAgggYAWSCJDMVYWLHtalw9400UPRq1SApALNvusK3f6BCQly2mrA2BvVo7W7isbRL9Dqtx7RTeNnh/oq3Y8JVd6/Q5eOm6/dOaZKZYKpUikVZORp+fuv6rGnX9W8tU4oEbRiyecpsKHIgEe01HTVecTTGnFS0BN4/LaVC/KUucbqF8gE6SLUJtkASco3xj2Mse8rVhVZkgGS3Qqxu9kKMaIIKcg82eouiBJtEEAAAQQQQAABBBBAAAEEEEAAgQonQIBU4ZaEASGAAALxBJILkGQ++l8wcVDRVnbm5Rf8KN9sVTZspF5YWRzq5NRSbu0c14B2a8umreFt2Gp3vNFUl5zicw7OJnM+0iBzPpLtJ0e1252gkxtVN/+8WxuXLtaStZuLKnpMpU73W/+gqhPHafomb4BkqmzuGK4nV8TzMOFY3mbl2f5qmEDmSbMlXND8KBzGxb+Hu0Vts7XcY2ZrOafwZskjV2jQy67yrlLd5Si3Y1cdl/eiXjVnRpW8kg+QFN4qsPTYfdfWaZZsgOR5fgKLESAFpqIhAggggAACCCCAAAIIIIAAAgggUJEECJAq0mowFgQQQCCQQLIBkuk8/wvdfflovWnKSKKHDOa8nremaNLTn2jJpu2eM3tMH2bbstzWJ6jXH/+gbu3qxRhxnj59ZLRGvbzK00eOajRqq25/7KdepzUMhTBLHrnMBDANdYM5U6dbrtOlCbz+db8mvWa2QbNfKtiqjd595MJ3N3226qRBN16nLn7btkUdpammen+mpr81WwvXbo0Ix3wvsVu2nTdYo6462rMlmzH790Ma9ein2hixy1vRuAZe209nH15Dpat4yhAgmbOtZt/1R1Mx5h1pWw158nad7Vc8ZpsmHSCFFsHM8xGNeeITrYm6FradCQ3r1VLjVmfr7Au7mLlHG0ygB55GCCCAAAIIIIAAAggggAACCCCAAAJ7QYAAaS+gc0sEEEAgowQKC5RfWDziqjVUM3B1jzPLQuXnl6QqVWvWUMJd+IAV5heYCKXolao+3bdx91/09RzVjDv5yLkqKa8MeTrcz0V4yEGMMmR+DBMBBBBAAAEEEEAAAQQQQAABBBDIcgECpCx/AJg+AggggAACCCCAAAIIIIAAAggggAACCCCAAAIIIOAVIEDimUAAAQQQQAABBBBAAAEEEEAAAQQQQAABBBBAAAEEEIgQIEDigUAAAQQQQAABBBBAAAEEEEAAAQQQQAABBBBAAAEEECBA4hlAAAEEEEAAAQQQQAABBBBAAAEEEEAAAQQQQAABBBCILkAFEk8HAggggAACCCCAAAIIIIAAAggggAACCCCAAAIIIIBAhAABEg8EAggggAACCCCAAAIIIIAAAggggAACCCCAAAIIIIAAARLPAAIIIIAAAggggAACCCCAAAIIIIAAAggggAACCCCAQHQBKpB4OhBAAAEEEEAAAQQQQAABBBBAAAEEEEAAAQQQQAABBCIECJB4IBBAAAEEEEAAAQQQQAABBBBAAAEEEEAAAQQQQAABBAiQeAYQQAABBBBAAAEEEEAAAQQQQAABBBBAAAEEEEAAAQSiC1CBxNOBAAIIIIAAAggggAACCCCAAAIIIIAAAggggAACCCAQIUCAxAOBAAIIIIAAAggggAACCCCAAAIIIIAAAggggAACCCBAgMQzgAACCCCAAAIIIIAAAggggAACCCCAAAIIIIAAAgggEF2ACiSeDgQQQAABBBBAAAEEEEAAAQQQQAABBBBAAAEEEEAAgQgBAiQeCAQQQAABBBBAAAEEEEAAAQQQQAABBBBAAAEEEEAAAQIkngEEEEAAAQQQQAABBBBAAAEEEEAAAQQQQAABBBBAAIHoAlQg8XQggAACCCCAAAIIIIAAAggggAACCCCAAAIIIIAAAghECBAg8UAggAACCCCAAAIIIIAAAggggAACCCCAAAIIIIAAAggQIPEMIIAAAggggAACCCCAAAIIIIAAAggggAACCCCAAAIIRBegAomnAwEEEEAAAQQQQAABBBBAAAEEEEAAAQQQQAABBBBAIEKAAIkHAgEEEMgAgbO79azQo5w547nw+Bhr6pYK19RZuntyu6bnDvSKAAIIIIAAAggggAACCCCAAAIIZL4AAVLmryEzQACBLBAglEndIhPKpM4yWiiTSc9rejToFQEEEEAAAQQQQAABBBBAAAEEEMh8AQKkzF9DZoAAAlkgkEkfyDPW1D2QhF2ps4wWdqXnDvSKAAIIIIAAAggggAACCCCAAAIIZL4AAVLmryEzQACBLBAglEndIhPKpM4yWiiTSc9rejToFQEEEEAAAQQQQAABBBBAAAEEEMh8AQKkzF9DZoAAAlkgkEkfyDPW1D2QhF2ps4wWdqXnDvSKAAIIIIAAAggggAACCCCAAAIIZL4AAVLmryEzQACBLBDI2lCmXluddV4Xndy6mRrXqhpe6YJNK7VxxXyNeWJWwqtPKJMwWaALMtU10ORohAACCCCAAAIIIIAAAggggAACCGShAAFSFi46U0YAgcwTyL4Aqa46XzNUg37bXDWjLdead3X2wIkJL2amBh3Z9wwkvLSBL3A/A4EvoiECCCCAAAIIIIAAAggggAACCCCQZQIESFm24EwXAQQyUyBWeHD4eVepdztp+ZzF2lCwTu99vqrcJ5nqUKb7iEd1+Um1VVJz5DMlAiQPSjMd1/NsnX149dSuf+Fmffr2TL25aHPMflP9DKj5UercqJk6nNSsKETMX6XZi1ZpzQfztaKMMyRAKiMglyOAAAIIIIAAAggggAACCCCAQFYIECBlxTIzSQQQyHSB6AFSX02a0U0tPBMszN+kNSu/1KdvvajH305/oJTS8ODMEZo2+GjVibdoBEglQvW66u57+6lD7Xhoyb5fqA1zpuim0W9qY5QuUvIMND9LQ67qpuOaN1SdqKVnJkvKW6kFb72qJ80WhsmESQRIyT4HXIcAAggggAACCCCAAAIIIIAAAtkkQICUTavNXBFAIGMFogdI1+rvM05Xk1gzK8zT8s9madqjT+m9TekhSEl4UDy0Xvc8rctbx6w9KmqZMQGSqQw6taG0drbmrUzMP5hrXQ2Y8IB6HB7ALLHbe1oXasnUP2rQc/6dBBtrlAHU66QBgy9Wt3b1YledeS8v3KQFrz2imx6dn9DMCJAS4qIxAggggAACCCCAAAIIIIAAAghkqQABUpYuPNNGAIHMEihTgBSeaoFWf/aunpw4NeVBUpnCg4ilOEt3T7taHUpVn5ixz5mpF95fpXynfZLb9SU61tx6dbVxU+zt2/yepsPPu1HD+5ygJjVdwY4N8+Y+q1HjnEqeZjrrmgvUZtl4TXi7dC/BxhogRAz6uJvxrd643dW6uuo3LtlKMH/RFPUY9qpvb8HGWvrS3FOv0qhrz1aLGBVH8Ya/ZekM3TNkqubFa1j8PgFSQCiaIYAAAggggAACCCCAAAIIIIBAVgsQIGX18jN5BBDIFIFEt7CLOa8kqzZi9ZlseFC6z4v1wPPd1cZTTBMruEh0DRMba13dMGGMGr81XDe9HDxEOu7GBzTqNw2jVtPkr/lCSwoaqk3reqq58UMNv3y8b/gRbKypCpBMhdG/TIXRE5Gi3cc+oYHtaoS+mOoAKfd3I/RAX7NdYQqKpwpNRdqogRMDhUgESIl+19AeAQQQQAABBBBAAAEEEEAAAQSyUYAAKRtXnTkjgEDGCUQPkKTcUy/WpSfVVdWc2mrcqK5yc00oEeADeVu1MWlcaqqRggUdQdj9w5DVb/XUFeODXB+/TWJjdcZToAVTR+qm51bFv8HvbtfzV7VVoIKa/C/1/MSntDy3mQqee1UfeXoPNtZUBUhmjo/0MUFZOQVIx5hx32q2X/R9Vgu1Zc1XWrLoC81a5AruajZTp9NOUPtW5owkn+tswDXQVEhFO6fJmRkBUvzHmBYIIIAAAggggAACCCCAAAIIIIAAARLPAAIIIJABArECJL/h57broq6/66qzj20es7qjMO8LPXnbaE1P8Gwe7z2DBR1BoCtYgHTqCE272VTIhIZeqA1zpmjU6De1IupUbMXSJHU7PMhcC5Vv9uOrWXO3lr80TgMfXVzqomCumRggHaWRj92qTrneKZutCt9/VhOmvqqFMc/raqauQwfr8tMaeoK6Qq1+a7QJG0tbuu9EgBTk+aQNAggggAACCCCAAAIIIIAAAghkuwABUrY/AcwfAQQyQiDRAKlkUnXVuU8/XXqePYsnylRtFcy44Zr8efIUwYKOIP1XsABJpcdTuHGxZkx9SJM/8NvSrqs5w6mfzxlO0eZeoOX/vl8D/zbft0Ew18wLkNqbLf7uMVv8RbzM1oqzHx2p218rdm3eRf1/30kdWtVTaAO93Vu1ZuknesFUajnhUu6pN2r04FMiq5gKV+r5ATdpcowAigApyPcibRBAAAEEEEAAAQQQQAABBBBAINsFCJCy/Qlg/gggkBECyQdIzvSiVWwUv5+/WJNuGKkXYlZ9RKcKFnQEoa5oAVIXjX7yOh1fu/TY89cs1kevPasnX17s2jItkTCn0FQeDTeVR6uiwgRzTeSeRbcqLCwsvmdVVXVtBZe/YqYe+9dimcKo4lczdbu2ezgQS80ZSBeYc64u8ZxzZbfPG1J8zlQz9bp9qC49tp7/GVImaPr06XEaUbydYK7ZMnCSZ8vALZ89pN4jZwVyDfJU0gYBBBBAAAEEEEAAAQQQQAABBBDIRgECpGxcdeaMAAIZJxArQDqu543q2soUaOSt0uy58/Xe56uiz++YvnpgcDe18QlEZLazm3TpaL2QhE6woMOnY1OJMtNbiRLw/hveH6jLxvlVAcXuINGx+lbLRNyiwJzXs0lr1q5TXoHUuOMpahHoACT/M4fcXQcba9AAyWzBt8gERPdHnnt1+JlXaWDfLupQO/7BWSkJkK68WzN/3zxCcMOcO3TZaFuFVVfdx96jge1CNUcxXnn69P4rNeJt26Su+t/zgHq3didhJhDtbQLRKD1QgRTwm4xmCCCAAAIIIIAAAggggAACCCCQ1QIESFm9/EweAQQyRSB6gOQTHhSac2SWfaJXn35WLyzyCVjqnaWRY/uZ82dKBwY2IBg47FVXRU0woWBBh09fSQdI8cOXaCNPaKztOqlzfoE6DB5szjWKF2oEsyppFX8OwcYaJECyZwONM2cD+W+VJx2lIZOG6uzGsUOkVARI/e95OjLsKfxSj/UYrukGJteES4+ZcCk0ivx1+vT9d/VRQVv1+v3Rqu8d2ooZOvuGqUWcZ5qzqgY7Z1XZLxjbiX1002v+a0KAlOizSnsEEEAAAQQQQAABBBBAAAEEEMhGAQKkbFx15owAAhknkFCA5Jpd/poP9di48Xp1pXfK0QIDu63aILOtWmKVPcGCDh/2pAMkU4Fyl6lA+SDxpUxorO2G6h+HGVMhAAAgAElEQVRjT1Cd/DwVVq2tmvGLdBIY0CbN6n+NxgQ8qyfoMxDens7sTecMt3DpC7p8yFOxg8F6fTVpcje1CF9UqNBGd65+yh4gnWXOiLo64owoO7ZuZmxSWw1/7HZ1ybU3Nech3XaNbi8+lyv3mrv15G8jq5Zkt10MVxldbLbF6x6xLV6sCjUCpAQeU5oigAACCCCAAAIIIIAAAggggEDWChAgZe3SM3EEEMgkgaDhgf+c8rTkpYka9Kin+qReV909oV/Eh/mh601FyLQBw/V4AuchJRTKuAeZdIC0TjO7DdI9SSxiYmM1RtN8jJK4b6lLIgIQ/w6DjdVdgeS4dDJnNw0uPrspfqWTc/fuY58Ibx+3Yc5Is63cYrOlXMnXyh4gmZBqhgmpXNMtCXpc83BXF9m25pyj5z3nHEnuZ6D0OgUdayqWkj4QQAABBBBAAAEEEEAAAQQQQACByihAgFQZV5U5IYBApROIHiAFDTjM+Tdzpuim0W9GVqEcc6P+8ZdTVN8jtuWzh9R75KzAjsGCDp/ukg2QAoQv0Qaf6FiPG/E3jTmpXmCLwA29IYnPhcHG6hcguYOaBMI213o4AUxqA6TS2+2tfqun2VrPTP48ExJd21b2+Chv+JM79G968jTPGtig02x993jIjQAp8HNHQwQQQAABBBBAAAEEEEAAAQQQQCCgAAFSQCiaIYAAAntTIHqAVDSq3HbHq3Wro3V2x6PUpnW90IfwpV+F2vLZUxo0MvKMI/+AZKVm9L9JEwJWIQULOoII+p/nEw4ZgnQRp03iYw12PlCiQ1v+Uk+zVWDsq4KN1S9A8vta/BG6g5ryCpDCFUj1TJj5eFGYGRkg1dUNEyaZM6g84zch4gNmC7tXQ18uvYUdFUjx15sWCCCAAAIIIIAAAggggAACCCCAQCwBAiSeDwQQQCADBOIFSBFTqNdJAwZfrG7t6oXPwCl5v1Cr3xptKj4Wuy7pYrY7u654u7OSLydShRQs6AgCXREDJDvuZuo1YrB6ndQwSjgXZG6uNqZ65jFTPTM9zmXBXP3CIndFTqGW/OuPGvREvDFGBjX5ix5Wj2FvpngLu9JBj8KVWJ000my716m2GWfeFxp96Wi9Fxpy6W3v7FdLzk4y/1J8VpW7ko4AKd568z4CCCCAAAIIIIAAAggggAACCCAQW4AAiScEAQQQyACBhAKk4vnknjdUd195gupX9Uyw0GxpNtKcH7So5Ou5V96tx37fPDJwSmCbuGBBRxDoChogdbxKd/dpq9qqrvqNa/sEc0HmVtJmw5w7zPlCnjOpfLoI5upfbTRgwnPq4VTtbPxQwy8fr3mxhnnMULOdoXleQm1KQqfUbmHnPpvJGUxJtVuuOetokj3raOMnGnL5OC20TfqM0YwLW3rMzfimmlDsuaI+cs3We0/+pmHE7GJVrbldE1s5WiOAAAIIIIAAAggggAACCCCAAALZI0CAlD1rzUwRQCCDBZIJkELTPcaEC7eeriaeEKnQVH1cfsNU13lIflVIBVrwSB/d9HJ8uGBBR/x+pAoaIKmuBkx4wAQy3jQuyJw8bVIezEXZrq6nCV76lgQv+Yv+qSHDXtQKvyEf01cPDO2mNs7eh64xpjZAUkRFkzOUwjXvatTAiZpXfA6SFk0x1U9Fm9O1NucfTfCef2QqlO42FUpvhlocpZGP3apOue6J5enTu67UiA/814cAKYnnlksQQAABBBBAAAEEEEAAAQQQQCDrBAiQsm7JmTACCGSiQLwAKffUizXg9yeocQ2pYO0nev7Rp/Sec36Rqep43lZ1REzcfMB+v/mA/e2SL3a+/VGNONbuH1byirUNmLtd5Q+QzGzrmW3h7u2nDpFECT5ONpQbYkK5zYGuC+Ya7byjthoyaYTOblwSehVu/FKzXntWzz83vyhIan6Uel14sbp3bK464WaFWv7SIHM+U9EYUx0gyRNshSHy1/0/e3cCJlV15///M2orm9DsS0BAQVkUiKI2igp/iGDASBIcOhMdcYskmhEnamJ0fsZfYjRqBkw0YhbFEUcciWLcIIGfiBJQgQBGQEFZAy2INMjS0ur8v7fWW1W39mr6VtW7nifPjN13Oed1ThVwP/U9Ryt3VGrg8c3t/q79oeLnr1NB9zOroFsePNOzei4mYEqkJkDKaPpxEAIIIIAAAggggAACCCCAAAIIlLkAAVKZTwC6jwACxSGQKkCKLPvl7opTQfJvt+vZUIj0FQuHbooLhw6tnaGxN86OnnXOrZr5wy+rjfs67qXEUlBlFnRkYu3XCqRQ21PuL5Wuf87+U/fY/lPpl64LXykz12QBkl3FCb1+ZaFXbHqYsqEfW/XP9Vb982HoqIIHSPLecyvaqB1acMX39PNwAGq/OP6C7+jKEb119I4V+vPTT+gvG0JHJ6mwq1l4u/71Hvc+X7FdJkBKN1f5PQIIIIAAAggggAACCCCAAAIIICARIDELEEAAgSIQSB4gee0pE+zQx8umqPr2RcH/6PAdPfTI+TrB3ddD7+kP3/ixnor8zMKGmfFhg1V7jLVqjzRGmQUdmUD7PECKdKG/Jtw1WVeeknk5klPN9V1XMJOJRmauKQKkwNh/Rbffdbkt8ZZu+b392rxwhm695y+upQ0boALJmuRZNRQGseqhO215uled/776Wt247MFItZHb7Hjb4+snXnt8ZbBEIAFSJrOPYxBAAAEEEEAAAQQQQAABBBBAoNwFCJDKfQbQfwQQKAqB5AGSd+AS6JTtK3O+7SsTfl1x33+ruo87RLDl1B60PY5ejhJM+tUs2+fHTZJ4jBdYZkFHJtR+D5B66CuX/bMmXHCGjsu4queQhXlP6Prbo1U9mUg4x2TmmiZACtysvc677HJVj+yvE1rbOofu16H9qvngb3r2sSf07NuJS+sVvgLJuXni8nrhJh1a+6xVxj0R+M/gnK3X5mWL9Jd576jGftbplLM1+JT+Guis15jwOqQ1T1+v6x9LvUQgAVKmM5DjEEAAAQQQQAABBBBAAAEEEECgnAUIkMp59Ok7AggUjUDyAOnbuv+Zr6uvR3GJ+0F8oKNX36s/X9Qzps+b5423JdWiPxpz12O6/pTYB/Mx+9EkEcss6MiE20cB0knDdMWI/urUokLNO/RUx9aV6tSxudLV8cT08tAOvfXf9+jWWRsz6XzCMZm5ZhIguS/dXgOqTlTrCme/rEVaGl4OLkkLGyZAspslWV4vOieTV9clw8y0yosAKafpyEkIIIAAAggggAACCCCAAAIIIFBmAgRIZTbgdBcBBIpTINUeSO4H/NHe7dZbU67WrfNd/fXY48h54P4NW1Yt8pp8v/488ksxSPEhk5dgZkFHJvY+CpCc5jp7Hl37zzr/tC8p44Ij57xDu/X+ktl6aPqLWuXayycTAfcxmbm6zXZr0f+5Wncsz/ZOyY5vr0m/ut+q0oKxWcJ8cZ2WWVvj7nOqLa14sy2tGMG1efsLm7ev2XGn3Kz/uusMdcqwK/venqEbb5mtDzI4ngApAyQOQQABBBBAAAEEEEAAAQQQQACBshcgQCr7KQAAAggUg0CqAEnqoQl33KwJp3UIhhz7/qFFs6bojoSqlzG68/HLdXpk255D2jzvTqtAeidK8LVbNfM7X1abyE/sgf5v7YH+n1Ir5RQeeF7SZwFSpI09NHj8+fp6lS0B17W9WrQ4OrYS6dAh7du/Ux9u3aC35v1FL85/J2YfoVznWGauE/XQC2Nd+1sdkjWnQC/rp6vkat/bD1vg+BfPa2fWVo9Te47Tnbf9s04P7NEU3XNrwM2/0X3ndsigH4dUs/hR3XRn7N5NqU4kQMqAlUMQQAABBBBAAAEEEEAAAQQQQKDsBQiQyn4KAIAAAsUgkDpAavwe5BweJDTdrwFS4xhn5tre9gq6P25/q4Zor0dVm+s2mbU1Wbt6aMzN1+rSqqO19BvX6z6N0b0zL9fANGVfhz58Ry9Mf0DTXku951H8XQmQGmJ+cE0EEEAAAQQQQAABBBBAAAEEECg1AQKkUhtR+oMAAiUpQIAUu1dTPoOcX9CRz52zPzfjttpSe/9223c09vjY/auyv2OyM3ZrzXMP6vrfrUh6yYzbmqpRHdqr446daj35Xt03sqf3flOH9qvmg3e04OX/0SPzN+bURQKknNg4CQEEEEAAAQQQQAABBBBAAAEEykyAAKnMBpzuIoBAcQqUT4BkS8Wd8yXFxyD7ty7S0g2FGbuCBB2FaUraq2Tb1o6nnK4+la4159LeIZMD9mvLayvS7i2UbVszuXNsfw5p97tv5bWnVPieBEiZ6HMMAggggAACCCCAAAIIIIAAAgiUuwABUrnPAPqPAAJFIVA+AVLDD0dDBB0N1Wra2jCyBEgN48pVEUAAAQQQQAABBBBAAAEEEECgtAQIkEprPOkNAgiUqAABUuEGllCmcJbuKxWra8NocFUEEEAAAQQQQAABBBBAAAEEEECg+AUIkIp/DOkBAgiUgQABUuEGuViDDuZAw8yBwl2VKyGAAAIIIIAAAggggAACCCCAAAKlJUCAVFrjSW8QQKBEBQgPCjewBEiFs3RfqVhdG0aDqyKAAAIIIIAAAggggAACCCCAAALFL0CAVPxjSA8QQKAMBAiQCjfIxRp0MAcaZg4U7qpcCQEEEEAAAQQQQAABBBBAAAEEECgtAQKk0hpPeoMAAiUqQHhQuIElQCqcpftKxeraMBpcFQ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yF3gn378fO4ncyYCCCCAAAIIIIAAAggggAACJSLwvz+/sER6QjcQQACB4hYgQCru8aP1CCBQQgIESCU0mHQFAQQQQAABBBBAAAEEEEAgZwECpJzpOBEBBBAoqAABUkE5uRgCCCCQuwABUu52nIkAAggggAACCCCAAAIIIFA6AgRIpTOW9AQBBIpbgACpuMeP1iOAQAkJECCV0GDSFQQQQAABBBBAAAEEEEAAgZwFCJBypuNEBBBAoKACBEgF5eRiCCCAQO4CBEi523EmAggggAACCCCAAAIIIIBA6QgQIJXOWNITBBAobgECpOIeP1qPAAIlJECAVEKDSVcQQAABBBBAAAEEEEAAAQRyFiBAypmOExFAAIGCChAgFZSTiyGAAAK5CxAg5W7HmQgggAACCCCAAAIIIIAAAqUjQIBUOmNJTxBAoLgFCJCKe/xoPQIIlJAAAVIJDSZdQQABBBBAAAEEEEAAAQQQyFmAAClnOk5EAAEECipAgFRQTi6GAAII5C5AgJS7HWcigAACCCCAAAIIIIAAAgiUjgABUumMJT1BAIHiFiBAKu7xo/UIIFBCAgRIJTSYdAUBBBBAAAEEEEAAAQQQQCBnAQKknOk4EQEEECioAAFSQTm5GAIIIJC7AAFS7naciQACCCCAAAIIIIAAAgggUDoCBEilM5b0BAEEiluAAKm4x4/WI4BACQkQIJXQYNIVBBBAAAEEEEAAAQQQQACBnAUIkHKm40QEEECgoAIESAXl5GIIIIBA7gIESLnbcSYCCCCAAAIIIIAAAggggEDpCBAglc5Y0hMEEChuAQKk4h4/Wo8AAiUkQIBUQoNJVxBAAAEEEEAAAQQQQAABBHIWIEDKmY4TEUAAgYIKECAVlJOLIYAAArkLECDlbseZCCCAAAIIIIAAAggggAACpSNAgFQ6Y0lPEECguAUIkIp7/Gg9AgiUkAABUgkNJl1BAAEEEEAAAQQQQAABBBDIWYAAKWc6TkQAAQQKKkCAVFBOLoYAAgjkLkCAlLsdZyKAAAIIIIAAAggggAACCJSOAAFS6YwlPUEAgeIWIEAq7vGj9QggUEICBEglNJh0BQEEEEAAAQQQQAABBBBAIGcBAqSc6TgRAQQQKKgAAVJBObkYAgggkLsAAVL2dhO+OVQ/Oe4o6WCtfjJthZ7K/hKcgQACCCCAAAIIIIAAAggg4DMBAiSfDQjNQQCBshUgQCrboafjCCDgNwECpOxH5PqrRmvq8RVS/W7dffvruiX7S3AGAggggAACCCCAAAIIIICAzwQIkHw2IDQHAQTKVoAAqWyHno4jgIDfBLIPkFpq1IAWqsylIwf36al1e3M501fnECBlMhx5zBPn8vWfasmaXdqUya0yPqapzuvbWp0s+3O/muhTPbZqV8ZX4UAEEEAAAQQQQAABBBAoTQECpNIcV3qFAALFJ0CAVHxjRosRQKBEBbIPkAZpzc+7qU8eHrU7t+vuF5bqF+vyuEgjnkqAlAl+/vMkcJeDdVrx3npNnrtBr9Zmct/kx3Q/a4hWjG0XG37WH9DsF/+qr795ML+LczYCCCCAAAIIIIAAAggUvQABUtEPIR1AAIESESBAKpGBpBsIIFD8Ao0RIAXV6rXk1Vc1ZG7xPbhPFyB1P2uwZp/ZQk2sl3U7N2ncjA0FrqQphnlXoAAp3NX6TzR9xgJdnmvoWNlTr3z/ZA1r6razObhomYa8uLMYQGkjAggggAACCBSxwIja9UXcepqOgL8F5lf2KlgDCZAKRsmFEEAAgbwECJDy4uNkBBBAoHAC+QRIdTt3aPa2+owb0+TYlqrqdqxrCbE6zX70L/p6rqFAxncu7IHpAqTI753blu0+SQUOkAJDaCHSPRYiZV2J1FTXX3VecN+qyKtea1eu0einNpVhuFfY9wNXQwABBBBAAIH0AgRI6Y04AoFcBQiQcpXjPAQQQMC/AgRI/h0bWoYAAmUmkFeAtHmdmk5bm6VYS11zyema2q9ZoEJHu/+hHvcuL6qH+ARImQx5QwRIdt+dW9Rjyoqs5kvi0nWfa+PqdzRsBuFRJiPJMQgggAACCCCQvwABUv6GXAGBZAIESMwNBBBAoPQECJBKb0zpEQIIFKnA4Q+QHKj2evamKo1r7fz/dZoz8y+6YFXxABIgZTJWDRQgZT1fbOm6/4hduq528weqnvaO5mbSDY5BAAEEEEAAAQQKIECAVABELoFAEgECJKYGAgggUHoCBEilN6b0CAEEilSgcQIkqfs3h2njaccG1DaufE09n8p6XbJGE08XIMXsgbR7p340vRzDiuQBUs17qzR5ebKlDys0qHcnjevXQX1i9iuKDnfNe39T5+lbMxr/yy4ZoWm9j4kcW1e7Qz96dKkeLp7pllE/OQgBBBBAAAEE/C1AgOTv8aF1xS1AgFTc40frEUAAAS8BAiTmBQIIIOATgcYKkDTgTG2v7qBO5lCX01J4jQeYLkBqvJb56c7JA6SNq/+qnjN2pW5sZR8tvqG3qtzbFoXPsGUPq2zZwzf81F3aggACCCCAAAIIpBAgQGJ6INBwAgRIDWfLlRFAAIHGEiBAaix57osAAgjECTRagCRXwGD72vyT7WtTLC8CpExGKs8AyW4RcY6/Xf1u3X3767olk2ZwDAIIIIAAAggg4AMBAiQfDAJNKFkBAqSSHVo6hgACZSxAgFTGg0/XEUDAXwKNFyC59qbZvV3D7l2qV5PQDOzdRX06t9W4zseoU/sW6mRVKU1aNFOno9wnfKHa2j1asHqTfjR3mzZlwdy9Z1dNOqObRnc5Rk2aNLGqqDrV1Em1u/dq7fZdmv3eDj234WDkimkDpJ499dAZrVVpZ2xct1y3LM+sMd17dlL1gC4adOwx6tPe2hI+7eBBrdj9qTZu+IdmvrlTKzO7XOCogb17adKplXa9oFv45fRtY6RL9VqxZpc2Bn5Zr7WrsruHd3PyD5Bkyxz+b2iZw9h77NG0Hy/Ud5M5dG6vCc4yeJ2tw02baVDr6ESp+2Sf1n7yhZW97bVx3a0l1u9M5krQsa0GdWkaGNfY1xeq2blPNaFV+Wq312hBrf1sc41ezXipvKY6r28Hje7XVj2OOiIyz4P3+Uwbtx1Qrb6wObBDC7Zs09ztmU0CZ06NPrGThrVvGppTFepUWRGdW4HLOO+dA1q7c7dmL1qv+11zPeYup/bRk72bJd64bremPbch6ftX6qq7JnRQj4Qz67Xkzbftfpn1haMQQAABBBAoZgECpGIePdrudwECJL+PEO1DAAEEshcgQMrejDMQQACBBhHwa4B03pghmjaglXocG/+wOwOGgxYwzLSAYV26Y1vqhxNP109ObBb3QN3rvM9Vaw/Y56zeohXdTtbdx1s4kawS5qwh2j22XTBAymC5toHnDtbM8zon3fMnvjW1O/+hH81crodThQiV3UJQtEsAACAASURBVPXs5f01rv2R6RC8f58m1Et/0YYMkA5o9u/m6+txwcPAM07V9BGdLIDLps+fa+3qd1Q9Y5N3MJevY329hYjv2pJ9SVKSyi6aMu5ETTzxWI9gKoXyJ7s19cVlumFVNNgMH939jFM0/WxzaN8ku2uGL+Bce9bruiH+/ZMs0EtbEZZsLnyuJa++pCFz088mjkAAAQQQQKDYBQiQin0Eab+fBQiQ/Dw6tA0BBBDITYAAKTc3zkIAAQQKLtB4AZLrobJHWOG5fFn951YbFHzV7Tugms+iHE5FUo+m7uDggGZayPCtpNUNTW2JtPM01QmCIi+7fqiKxPlRk4o0QUTeAZLThqHWhkitURbja9Ubr75qD98TAwQru9GU64Zrcpe49rv80t6otkajpyxPUVWS7gqHM0BqqmsuOUtT+2USBHq329mHq8+0tXHVSO316A2na2KuIVz4VsnCuN79tbj6eFU1TWeZ7PcWpD1qQVpc0JN06b+sbuNxbQKkrAQ5GAEEEEAAAbcAAVIZzodvfVsvVbXR5iW/1qQnS6f/35j8XX3vRGnl0w/pB6/4o18ESP4YB1qBAAIIFFKAAKmQmlwLAQQQyEOg0QKkylO14eYvBZa1ch7eN7WH9+7XeWf1UdU+W2YtmyXVOnfXk9V9Vd0+GArVbftATR94x1On+5hztfbsVsHKo/o6LVm1Xj+ab8twJSw51lKjBrTWsN62fFn7lvY/WzovHFTlGSCNsgfys22JtmB8ZEvHffCRFry3VTNXeSx9ZsuyXTOgmyYO6KSq1uFgqM4ChL8kBAgacKa2V3ewpfjsZdVY0+e/o5/8NbOl2vKYSnGnNmCAVG8VZtOtwiwUDnYfNVRrz2udQRVZ6t6tXTZPff8YDeS6X3SuNp7ZKn8SzwCpvZ69qUrjWud5+YMfafJPF+t+12UKEyDZBePbTYCU52BxOgIIIIBAOQtkGyB1btdKN156vn4xfY527P4kK7rgA/4mqln6tC55ZGuSc8/TtN+cql7aoedve0L3f5z+Fif0O1Hd7Isv+z58T0uTXTb9ZcrniEsv07whFiAtnqIrHi+dbscHSH6YFwRIpTO/6AkCCCAQFiBAYi4ggAACPhFotADJHvofDD30r3nvb+o8vVD/Cu2ql2/5skYf6wB/ouk/XqDLE6zdx1glz6JlGvLizoxHJO0eSBktYddLi+/oq6pA1pVNG6zaZuJQTbOHAoHXzi3qMWVFTOVM9wkjtHGgs1fN51rxxhv68nO7Mu5b4Q7MP0C6a9JX9aPjPKrAYoK7Lnr2ltM0LjDeeb4+2aHqu97QU6HLTLnuQqviyvOazuleAZIFmAfDAWZet7AxXvSSvvxi9CIFC5BsXi54YY6G/zV0bQKkvEaKkxFAAAEEylsg2wDpvsnjNejEbtr+0R79YOrT2vFxFiFS1df1P//aQ212vasf/MdLnsv0drTqmCfO6aBDG97SV+99PaPBuen/3KBR9g2lfe8t0Lipf8voHK+DAtdpuUW/uXGWnsn5KpmfONYCtcknHtDc7z2mezM/Lf8jyyRAKtS8yAecACkfPc5FAAEE/ClAgOTPcaFVCCBQhgKNFSD90MKBuwPhgLMPyitJlmLLbUAmTPyKZgYCFrv2HNtjZWHcdU61Cp3xwQodp0pptFUpvZrFrQoRILmrW2o/+LsG/X5D3PJpqRrkDsDqNGfmX3TBqujx0QDBe6+gLLqax6H5BUjdB5yqBdXBCrWElzuQcVdbxR948BPNWbVV0zcciPymsnMXTT4j2X5TtuzhQ7bs4Rbn8O565T8GaJjX8nJWsbZ2+16t2O1a7zCVVN1uTXvOqttcxyQPpz7Xxs01mrm8RivC6zWqmUaf1V3Vx3kv0Ve3eY1V8K2PXH3CN4dq8rEHtDFcTFW3V7NdBqr/VEvWHFCPvq3V6diWqj67h+2V5V7KMdrQmD28CJDyeD9wKgIIIIBAuQtkGyC1q2yh+yZfrK4dKnMIkfrprrtG6fRWe7RoyiO6PWFf0Ja66f9caWHQZ1o9+9f6tz9nNjrVFsT8a09p89LnNenxXL/81VV3/PRind308AVIV970fX2r514CpMyGOe1R8RVIhZkXaW+b8gACpPz8OBsBBBDwowABkh9HhTYhgEBZCjRGgNTdKnRWjG2nSkfcqSaZ8rpuSVg6Lo/hiDzodsIpC5Dmxl7rvEtGaIHtl5NreFWIACkaIFgANMsCoOXZ9dcdQMU85LfL+D1A0sEDWrvv86QdTtzPKvZQJ3BrbYFb4JUs1LCl+6bOXKgbEh6Y2DmuADH2yu750tMCpJM9A6Sa1UvUeUbmFWuJHU0eTm1cvUrDZmzyCBOb6qHrRmqSV0VUsj2WMp5Syfsas7wkAVLGohyIAAIIIIBAvEC2AZJzfj4h0vnXfkc392+umpW2jN3DcWFP769qxg0nqdOB2BCnY+8T1LdlsPo7l2XqwkuZqf6A1tiXeD70nAZf1i/vG6aB2q4/PrlcawL/Hog/vqUG2rLNrQPfb/lUW5Zt0vs5T6mWuvWnV2p4WwvT/vC6glv2JF4z0vakfW+vwae1VotQOzLySVOB1CD3THByWR7crQWrw3+Hje1P0jFv01Vn9Wymo+2AQ3tr9Nd1e5X5HkiueySdE+6xjt4j2+EmQMpWjOMRQAAB/wsQIPl/jGghAgiUiUBeAdK2LZq4cEfGUpWdO2hc7/Ya1qVJZL+amvdWqWq61wPzjC+beGCaAOnRGy7UxPbOP1Zj99LJ9I75B0iuAMGWTZtoy6Y9lunNw8e595CK2+vJ9wFStn2NOd5ZVu1VW1YtWF6TbLk2p7Ksj1WWbfK8V3/97efHa5DH71a88bwt+ef8InmoEh/YZd+dZNVZSfa0Ct0gWlkXd8dc55DrMpH3RNylCZCyH13OQAABBBBAwEsglwDJuY47RKrZtVf/PuV/MlvO7jRbxu5KW8Zuz0b97JZntcDVqIFXXKFfDm6lj9+Zq39+cLUGjx+vyed0U6f4guQDH+uV2c/qztf3Bs6ODQ5CQdDed/Wbra1VPbCD2kTO/9ij2ucU3fXTYTq97VGJPJEgq7u+O3mELjyxVSCwcL/21byr3z/wkl5w9moaPl6zL+4meS2l5wptVnb9vi7s5nE/hdvXUmOv+bq+N7BNwv10wPaGesT2hlotDbZr/l/byyi+TcH2efU11HLPAKmB76nz9chv+qvNe8s1t76HRvVvEwm95DjP/lzfuLhH4lgHmlyn9a+9pElPBv8GPdiWObzNljkMh2bBXtVp34EmatGsTiuffkg/sEQuIVBqc4puvW6ohncKLbkdGcjP5Pzbb+rUV7XUftbRxvHXNo5tPD8y7Pr/bdfPbHVFESB5IvJDBBBAoKgFCJCKevhoPAIIlJJAPgFSvg51Vjkx+XdL9XAhq4+cRqUMkNzhzXaNvmup4gqU0nYr/wApGiCkDjpSNcUVcMRVoJRygFS3+x+adO/ySOCWLPhIHfJkEg5lckzaqeJ9gGuPrJgDYvZ28jg15wqg9O0kQEpvxBEIIIAAAgjkI5BrgOTcs22rFvrlDcHl7JwQ6QdTntaHHwdDneSv0FJxbffrrf/6rW5ZEj7yRFvebowtb2c//4P9vCK0X1L9fq1euVp/XrlD+2RVIVX9NdwJH+q36/fXz9RMO90zQHKK+vWZPq7ZrjXrNuqV9/aqRdeWOvTcUsWujBeuNOmsb3zrVPXzqEAaGKqaOrRnuxYteUeLtn5qne+mUVUn6nQLIw5teM32a7LoIcMA6c5lJ6qbLUc8fNwYne1VgXR+tV4a11lHW1D21sr3tWi19d3uN3zgCTq9Z3MdvWWVvn3XDt1830gNbGZesxdobsLWoikqpLwCpIa+ZyhAOi4w3HWq2VCjle+t11tm2alrc62xQOysfp9pjWMbeu3be0BH9/yyvjeulzqFx7vNCE372QD1si/cvfX/3tLc0Fic3bO1TujdTcclDZBa6ru3XKZvWnC3r8bmg43jSjNr0bWXzq86Qf1aHaWapVYV98hWW0bR2VPrM61fvEAzV0fbE2zW59q94X2tdALDDF4ESBkgcQgCCCBQZAIESEU2YDQXAQRKV6BxAiRnn5ctunvm24UPj5yhShkg9dHiO3qryvmGpIURwyyMyGb/I+fyeQdIrn174vevyWamRSupbBnA220ZwNDJ11w1WtOOdzqYZA+obG6S87HJ90DK+ZK2p9HMuW/oW2+GN/dpqidvGqnq1olXTBkg9R6s7Zd3DuyBFfv6XCsWvaIvv+hcP3mA5CyzsmD1btUk6Uhd7S7N+WC3nrIlPjxfOQVITTXluuGa3CW4rEzM65PkQWj3nl016dQO6tO6hfoce0RS+srKYz2/iUoFUs6zlRMRQAABBBCIEcgnQHIudFL3Tnrg5m/pn/5JWrluayBESvcaeI1VGg2MVhoFjq8KBUa71usH//G8Wltoc5uz1F3oob77msHAqInW/78pmjQrSYBUsUN/vPcJPZTxlkjhJezi90AKB1t79Irt23RnzDLEoXOa2b2+Z/fKMEC64vFgb4JBRWKlULB/R2n1XNsHKlCBHn6dp2m/OVW9ApVR7+vswJJ7OezZ5BEgNfg9wwHSnvX62b3Pa0GGAUyCU6jt4Sq1xHlh89CzAilk5woeI+e2seqon/XXcaGquNOTjEu6ee31ewKkXNQ4BwEEEPC3AAGSv8eH1iGAQBkJ5BMgRR4uV7bVRccdE1qWrpmG9W0Z3N8o8LL/Htg6+LDeCQDe3KDpqzZp7vZMkJtqwpgB+smpbdWnqceD87SX8NoDyVX9s3mdmk5bm/Yq8QfkHSC5AoR8lkNLFiBpzLn637NbBZtt1UkTZyzVYxl5Z02R4oTCBkh1uz/StLkrdMOqcHjk3DpFyJN0n6Uj1al9M9f8dHfBHbglD6cyV6rTkkXvqPrFbbFL6SWrJLLAr2bnAXkW5DVpZgFQkveAVxDauZdevuREjW6dy/sm2kMCpMxHmyMRQAABBBBIJZBPgBSoQJo8Xl07ts6iAslaE97ryB7Y32PL2DkVQZG9kWKqQJIsFxYJEV60pe7e865AyjpYSRYgBZdeO85Cm6k3ztILcZjBEChUNdUysyXs0gVIwWtaYHWbBVYxQYu7jYUNkBr8nuEAqeYdjfy/sTVg6d6h7qDt/bjw0H1u/JJ1Mf9db2PzL93UwvP+sUFgi6T+6Vqa+HsCpOzNOAMBBBDwuwABkt9HiPYhgEDZCBQkQEqp1VR3TRquHx3nPMj2CnSSndxej95wuu1VlOUD8PrPbbGGI9UksAZ7mQRIOqDZv5uvr28IWVbaHj832B4/8evYB2xSvD6r18btOzX1xRV6OO/AKVmAZFU+b7yjOUe1VY+mx6hPewsej2qiHi0qQmMW3z4LHR9frm+t8armSREg5fIOtiU6pk5fqBtCjkn3HMry2rUWVA6yoDKyH1PSACnLC4cOr3nvb+o83fW130pz+f7JGmZLtuT7IkDKV5DzEUAAAQQQCArkGiDlHB4F7tpVt/70Yg1vG96vZrB+df856ldh1Ti3PaZ7LTRJVp0TOD2u0sdzCbtCB0hJgo+Ye6uQAZKz/N5eW7Yv+jq6ZRt1cpbmCyxh966uChjaf9d/pkOu4w7t/VhrVr6lqbPe04deE92jAim8bFuD3TNtgNRd19/yVdsbKn5/onAHgpVawQApWmXk7l7KACnV2NjSiLf+9EqzDN5jy03f11U9bY+qeNcDe7V53XLd/8jbej/DDxACpAyhOAwBBBAoIgECpCIaLJqKAAKlLdDwAZL52ZJhG2zJsB4OZdx+Pcl0L5v4FU23JTPCr9rde7Ri+z7V1Ds/qdeKNbu0MfDLL1SzuUavuss2Ui5hVzoVSKn2Oup+1plaMKqDesSHSBlN53oteOFVDf+ru9onoxNdByUPkJa8+pKGxG881fNUbbj6S8E5EveqeW+ZBSTbPH5T2ACp9oO/a9DvN0SDnmRBXLYU8UFmIQOk+k80fcYCXR5Z5sUd2Gbd0IQTCJDyN+QKCCCAAAIIOAK5BEi57X0U693RQownhrTRvvcWaNzqk4J7/gSCkfmB0IMASTpkAUbMy/aDqvmwRs88+ZJecL6j0/UU3Wr7Np0Q8+WcY9SmU3O1sP2fVs+2JfC8in2SBkgNeM90AdL4b2ve/9dBOrBDi1Zu0lvOvk9O5w/u1unjL4ks9Xc4AqR725yo737rdJ3e1kKkyOtItWnbSvbdMs9lFZN9mhAg8TmLAAIIlJ4AAVLpjSk9QgCBIhU4LAGSsq1CcgcD9bYM2DINeXFn5sIESCGrlrps1PEa3bmFBrV2/8PMi9KWdqu0pd0igdMBzbSqpm+Fq5oy1w8dmWWAZHPkoetGalIXjxs5lUG3W2VQwq8KFyDVbNuon8xI3JPLCeKWWBDXKacgztVgu/4/PfB28AeFCpBsL6Y581fpgoWu90alud/cTX2SjFftJ5+oxilDq/9Ua3d+GqhIc/ZsqhwwQOM89pIiQMp64nMCAggggAACngLZBkjtKlvovskXq2uHysCydf8+5X+04+NPstcN7ztje9K8tbW9TreKj/CeRs7FYpaGWxZ3+cZYwi60P86CuKYc3iXsMmS+qFovjeqsQ044N/VviSclDZC8ls0r0D3TBUgebQrf2R0mrrEKpMn2Zb7Ni6covBRg+LiMlrDbslwj74rfaTZuL6tkXe59oWbc0EudsliGjwApw/nDYQgggEARCRAgFdFg0VQEEChtgcMTIJlhNlVIA87U9mp7aG+n1dmD99H24D3+nx8pRyXTAGnbB2r6wDtZD7Dv90DKukfhE5rqmkvO0rR+zpodklOR09oqcnJ7ZRsg2V3OHaqDo1uH9tKKvav3XlEpAqR0y/U5l//sU23cuU8LVq3X3X/dFbtPkfv2nbvr0TE9LYhrpk457cVlFzv4kSb/dLHud66bIkCqs3anfn2h2toDWrtth6YvXJu4t9UoMzzPy9Cq9iyI/XKSIDayn1bczQmQcpv9nIUAAggggEC8QLYB0n2259GgE7tp+0d79IOpT+cWHgUa0dKWLLvSliwLtciCpN9fP1MzQ/857Nrv6Lb+zVWz8hld8nBkwd3AeVfedJm+5QqcCrqEXbMd+uP3ntBDEagTddddY3R6qz1a9MAjun21S7DNUP3q9tNt6b3QOUND++wkhBQtNfCK8frl4FYxwUeykCw+CMl61sYt8ZdwfqjaJ1D9FQqYGvyeuQZIbWy5wxucpfqCy8vdGwrHtOEtffXe12O6ljJAeuU8TfvNqepl8+zJO2bqD+69pfpZMHSdBUNJQsLoTUL7YREgZT0lOQEBBBAoJQECpFIaTfqCAAJFLXDYAiRT+uGkr+ru0F5IKxa9ZA+zk9CdNUS7x7ZTpf3aOzhIQ54yQHKFDhkupxd/t7wDpJ62pN/VwSX98glpIg/963fr7ttf1y0FmYl9tPiO3qpyKm5y9Ak2I4cASW315E1nqdqjEkZJ+pgs+Mhp3uTrV9lWUy45U5O7eOzb5W6/a37H3LIQ45gsnHKquKZYFZd7qUfXzQmQ8h18zkcAAQQQQCC1QLYBUud2rXTjpefrF4/NySM8Crap47e+rSfOsWXL7HVow2sWCCyNNrb3V63a4yT74ladat7bqjV7g19madGxqwZ2a66jXYFTYQIkqTq0982+mo16ZckqLVj6vlZa0DDwiisC4Y8O7NHKdTX6OLB09THq1rurerU6ytX28F5Oddq88m09Y98H6zvQ2tuzc3DvInu5K2fC1z20Z7sWLXlHc5e9raXO0nTnWwWRs6TfgY9tKbedMfsgBQy0X//1yKs6evgIje15TMIAH92xu862vYQ+fudF/fOD7yVOgLCtLYm3euVq/XnJu3qh64iGvWe6ACm8hJ1jsW6vDjVtqRO6ttZxrcJLh4cCJLmM39mk921l66Nbtlffrm3UJmAc3ldLig+UwuN7aM8OG8fdQdeKZurbu1tgfGqWPq1LHrEBqBqqW/u1THRr2UnDT7R54FnF5P0+owKJT2AEEECg9AQIkEpvTOkRAggUqcDhDJDk3ufmkx2qvusNPeXl1qABUlMLKUYGQwp7YP8jC15+keXY5R0gucMV99JmWbWju175jwEa5qzFnlfQE3/T/H2CV8wlQJK6X3SuNp5p/2D0eG1cOU89n4rdlylZ8JFPMJfVMMQfnDTAcYV8Z1hAOi4YkMa+bD+jH9t+Rvk0IJP7e1yfACkfdM5FAAEEEEAgvUC2AVL6K2ZzRKgqxPXQ3332CedfqFvP76HjmsUueewELnNnvaT7l+0NHF6oAEn9ztOvLh2gfhYKBV6RSpP2qr7mq6ru1yawB0709Zk+3rBav/nDfC0IVbR0HHqhfnmxVbO4jttXs17PrzxGo0Z10z730mttTtEd1w3V2Z1CIcmBLfrNjbP0jOx+116of+3fSkfHcR6qr7N9o96yYGipxl57hb53ooVpFR5LQu/ZoicfmaU/RPajjL3QYAvvbrPwrkXgx07oMktvWSVOw90zXfVOd6tI+6pVpEX3mt3nBD1L/qa3ug7V5P6fBiuQrLWO8V1mfFzY2Exqtm7SCzXtddWQZtaXh/SDVxIDJNneRtdfOUzDezp7RLlfTuD3lu58eKned35sNi9VtbFw6agEf9V/rFeefEx3LslsnhMgZebEUQgggEAxCRAgFdNo0VYEEChpgcMaIJlkRlVIDRogSZEAyP4RN2fWX3TB8uyGOP8AyVUF5V7aLJtmuKqY6mwpvj62FJ970ZFsLhV/bGEqm3ILkKReVgHVN1gBFf/ysLrmqtGadrzHwQUN1bLQzCjAydUmg3ZkdP+469gSfa9MtDDy2MTrZ7SEnWy/rIdsv6wt3u0baIHZHAvMnCUpY1+fa8mrL2nI3Az6xSEIIIAAAggUuUDjBkhFjpe0+bZk3YBOal3xqbYssyqZUu1mg/SrvQb3k5Za5VXaV1er7jqwNVAl5tcXAZJfR4Z2IYAAArkLECDlbseZCCCAQEEFDneApJ728Pzqburj9MKqkCZaFdJj8T1q4ABJrn1icqlUyT9AkqZcd6EtdeZ0vF4LXpij4X/NblhHXfIVzekX/Obg2mV/Vd8/7sruAimObtwASbps4lc03Tbt9XqtXTbP+uqqQhpzrv73bO+KpZr3Vmn09E1amZFMU53Xu5k2rkuxF1La67S0gPQsW6bRI9CKWZ6ui16+5TSN9ghsZEvNTfvjW/ruqthKq6S37txeo7RTc7eHjki6v1K95syeowvejF5pYO9emnxeV407/liPaqjgcTEBUrKl9+w4x7rKrGNCTGfvqIt6qfq4Zp77WkkESGmnFAcggAACCJSMAAFSyQwlHfGhAAGSDweFJiGAAAJ5ChAg5QnI6QgggEChBA57gGQNj1YAfa4Vb7yiLz8X97DctcRXzAPsDDo98NQ++tFZPVTdxXmIn+wBtbvKxZYNu8eWDUuyN0zCLTt31aPVAzSxve1zk2zPmgwCsJil2nZuUY8pKzKvIKq0fYpuCO1T5FR/PGrVH0mWzciALO6QAlRHBa6YR5VN5Sn628097Aoer/gqpEq7z82hQDJJZ+vqg2v5J31VHBkMOBLGs7tevqm/hsWuvZH+Ol5HxC2XGH0PJLmctbkuZaOtzaGcKma/pxQhj3O5uoMHtPGzCvWwk8Pnp7pN7Puvv/728+O9x8W5iF177T7H+kh1qjxGleaa+kWAlP37kzMQQAABBIpVgACpWEeOdheDAAFSMYwSbUQAAQSyEyBAys6LoxFAAIEGE2iMACl9FZIFJHeEAhKnImPKQn03WcBT2VaXndlN1T3bqqpzM3to7aZK/oA6psrFKqEmPfSGHk4aIrXUZaN6aWK/DhrW3nWDPAIkyRXUWJNrbS+kSTPe1lPpgqzOvfTyxBOteiX4cL7Ozhv3wNsq1Cpg3S2AWDE2tD/P7n9o2L3L9WpOsy+PAMnuF13qMP7m8aFjUz103UhNClRz5flKGM/YMcrn6s44jbZxilieeqa2j+/gsaxb9neJCZBSLQGY/aVjK5BUQOtAWwiQchgSTkEAAQQQKFIBAqQiHTiaXRQCBEhFMUw0EgEEEMhKgAApKy4ORgABBBpOoFECJOtOuiqk2GXM6rRi5RZNW7NXtRYYjet8jDq1b6E+rZupU9O4KoeDn2jOBqmqn7MsV6oH1PHhQL3Wvlej2at3aEVdMw3r21KdjrV7tG+mPse6U6l6bfzkCPVwApy8AiQpJqwJPVCv2blXK7YdkJMj1W6v0YqmFlpVHmGbyx6jPp1baVBrV1sOWrg208I1j+qj7j07qepYOy/DVw87ftCx1u/erSObEde89zd1nr41wyvEH5ZfgKRUAYsFftW29OFT4VumqbrJuAMNFiBZ6LXoDX35Rfcyg2316A1nBivZ8nzFBkjSebaM3ZzTjk2ybJzXzT5XrRUBVsa/l+zQhArAXKzr61VbUeGxTB4BUp5Dz+kIIIAAAkUkQIBURINFU4tOgACp6IaMBiOAAAJpBQiQ0hJxAAIIIHB4BBorQJJ7mTLPvZC66smbBqi6dSYP2D9XzbZdmr18ve7+q7OHTXiprTQPqHvbUmnVtlRa00ysLWD6YIdmv7lGt3Q7PbjvTp4BknPXgeeeqdkjOqiHx7Y5KVv1iYVH822vnDe998pJu0Raui4f3K27Z7yuWyyMy+2VZ4Cktjb+Z9n4ewceKxa9ZIFM9HejLDSZnVVo4nHdBgqQajd/oOpp7yRWiVVaiPndkzXMay+kLNDjAyRZpdD1E4fqbttHynsnKdfF6w9ogc3pidu7aYlHRVTiEpJZXNsC3I2bt+nu51aobpTXvlYESFkMM4cigAACCBS5AAFSkQ8gzfe1AAGSr4eHxiGAAAI5CRAg5cTGSQgggEDhBRotQLKuuKuM1i6bp75/jA9D2mvKxP6aeKJTTRT/kibclQAAIABJREFUsqqJ3Xu1xKqGpr65XnO3u3/fVs9a+DCudQYPqCu7aMr4vpp4vC1/53WPnbu14AO7x6sb9Gp4ebnwvjsFCJACt7Q23DX2eFuGr6V6eFSBRJsV7vMW/ei5TVqZYjpM+OZQ/eS4o6QmTWy/m1AlUnivn5TTyCqsNu+wcGq5fpHXvkr5BkhWoTVqqNae19o7BPEIHQeeMUhTz+4Uu8xgmreMsz9S3b59WrHd5tLqD3TL8r0xZwzs3UuTAtdsoR4tnEqw0H5JmbwVLZxZsmq9Jv0xxVgFxt6WR+zdKlL5lf7S1uaDNk5Otdp2Gyv33HSdPOrcwZp6Xgf18ZhTtRZALlm9RXdHzm2qKdcN1+QusYGt9x5kTTVhzCDdfUa7pMFn7c4dmrlojQWcIc+eNh+ujt+rKoP3Z3oMjkAAAQQQQKAoBAiQimKYaGSRChAgFenA0WwEEEAghQABEtMDAQQQ8IlA9gFSYzS8qc7rG11are6T3Xpug3flTe6ti72HDu7TU+tiw4Tcr53dmV7Lz9Xu3BYXkmV3zYSjbSnAi447Jjacqf9US9Y4FVzF/ooby/juFKSfae6Ry/zp3F4T3HtsxbU75zkQc90vVLO5JhqG5jXUQYOqE235w0Cp0xfauKFGcyzUjYSteV2fkxFAAAEEECgdAQKk0hlLeuI/AQIk/40JLUIAAQTyFSBAyleQ8xFAAIECCRRHgFSgznIZBBBAAAEEEEAAAQQaQYAAqRHQuWXZCBAglc1Q01EEECgjAQKkMhpsuooAAv4WIEDy9/jQOgQQQAABBBBAAIHiFyBAKv4xpAf+FSBA8u/Y0DIEEEAgVwECpFzlOA8BBBAosAABUoFBuRwCCCCAAAIIIIAAAnECBEhMCQQaToAAqeFsuTICCCDQWAIESI0lz30RQACBOAECJKYEAggggAACCCCAAAIIIIAAAtL//vxCGBBAAAEEfCBAgOSDQaAJCCCAgCNAgMQ8QAABBBBAAAEEEEAAAQQQQIAAiTmAAAII+EWAAMkvI0E7EECg7AUIkMp+CgCAAAIIIIAAAggggAACCCBgAlQgMQ0QQAABfwgQIPljHGgFAgggQAUScwABBBBAAAEEEEAAAQQQQAABAiTmAAIIIOAbAQIk3wwFDUEAgXIXoAKp3GcA/UcAAQQQQAABBBBAAAEEEHAEqEBiHiCAAAL+ECBA8sc40AoEEECACiTmAAIIIIAAAggggAACCCCAAAIESMwBBBBAwDcCBEi+GQoaggAC5S5ABVK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CgDz/8EAUEEEAAAQQQQAABBBBAAAEEyl6gY8eOZW8AAAIIIOAHAQIkP4wCbUAAAQRMgACJaYAAAggggAACCCCAAAIIIICARIDELEAAAQT8IUCA5I9xoBUIIIAAARJzAAEEEEAAAQQQQAABBBBAAAETIEBiGiCAAAL+ECBA8sc40AoEEECAAIk5gAACCCCAAAIIIIAAAggggAABEnMAAQQQ8I0AAZJvhoKGIIBAuQuwhF2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BABRJzAAEEEEAAAQQQQAABBBBAAAECJOYAAggg4BsBAiTfDAUNQQCBchegAqncZwD9RwABBBBAAAEEEEAAAQQQcASoQGIeIIAAAv4QIEDyxzjQCgQQQIAKJOYAAggggAACCCCAAAIIIIAAAgRIzAEEEEDANwIESL4ZChqCAALlLkAFUrnPAPqPAAIIIIAAAggggAACCCDgCFCBxDxAAAEE/CFAgOSPcaAVCCCAABVIzAEEEEAAAQQQQAABBBBAAAEECJCYAwgggIBvBAiQfDMUNAQBBMpdgAqkcp8B9B8BBBBAAAEEEEAAAQQQQMARoAKJeYAAAgj4Q4AAyR/jQCsQQAABKpCYAwgggAACCCCAAAIIIIAAAggQIDEHEEAAAd8IECD5ZihoCAIIlLsAFUjlPgPoPwIIIIAAAggggAACCCCAgCNABRLzAAEEEPCHAAGSP8aBViCAAAJUIDEHEEAAAQQQQAABBBBAAAEEECBAYg4ggAACvhEgQPLNUNAQBBAodwEqkMp9BtB/BBBAAAEEEEAAAQQQQAABR4AKJOYBAggg4A8BAiR/jAOtQAABBKhAYg4ggAACCCCAAAIIIIAAAgggQIDEHEAAAQR8I0CA5JuhoCEIIFDuAlQglfsMoP8IIIAAAggggAACCCCAAAKOABVIzAMEEEDAHwIESP4YB1qBAAIIUIHEHEAAAQQQQAABBBBAAAEEEECAAIk5gAACCPhGgADJN0NBQxBAoNwFqEAq9xlA/xFAAAEEEEAAAQQQQAABBBwBKpCYBwgggIA/BAiQ/DEOtAIBBBCgAok5gAACCCCAAAIIIIAAAggggAABEnMAAQQQ8I0AAZJvhoKGIIBAuQtQgVTuM4D+I4AAAggggAACCCCAAAIIOAJUIDEPEEAAAX8IECD5YxxoBQIIIEAFEnMAAQQQQAABBPIT+OhN3f7geq23q4yY8C+6ok9+l/Pb2Ttff06T5++3ZnXQrbePVD+/NTCf9hRg7Na98LQeWGuNaNdbd0wcpMps21OANmR7S78ef6hun+o/s9Yd1VTNmxzp12bm1K7VM/9bd75rp7btpanXnaGKpS/p9gXO+6qzrrtxqHrXrtB//n6dNtlPhoy7WNW9crpNmpM+0CN3LNF8O6rXiAt0x9DWDXGTPK/Z+G2MH6v2efao2E4nQCq2EaO9CCBQqgIESKU6svQLAQSKToAKpKIbMhqMAAIIIIBARMAX4UaJBwC+MG6oOV+Ascv7YXMB2tBQPIf7uvvXztNNT+3QHjXX5ddepJHtUrUgGjRIR2j0ZdW6tIfr+I0LdfVjW3Ug8KNMrtewvY2fJ4oPZg/LPGj8cCa9cuO3Me/3dPpO+voIAiRfDw+NQwCBMhIgQCqjwaarCCDgb4FCB0j8hTv78S70GGTfAs5AAAEEEChWgWION/z3kHK35j3wsh7dZbPhpCo9UX18sU6LzNtdgIf2/hvHzLvvxyNrV8zVj5/bpQNf6qepV6Wq6HIHSNJxZ5+vu1yJ0855z2jyorpQFxs/QIq3TvjsKsBcbLDxtGDv2xbs+SGIa7A+ui5c7u9p/j17OGYZ90AAAQTSCxAgpTfiCAQQQOCwCBQ6vHD+wn3+2PGHpe2lcJM/vzCLZQRLYSDpAwIIINBIAgRIhYQnQMpl+cFyf9hcyBkYvlZwKbsjVdGiqY5OeoPYAEkWOP3WAqfmgeP3afHv/6QH/hE+mQApr3EiQMqLr9hOJkAqthGjvQggUKoCBEilOrL0CwEEik6AAKlxh4wAqXH9uTsCCCBQ7ALeAdJBbXp9oX69YJe2fy41a9VWE8afq5Fdm1p3XQ+dw1U2cd/8H73xGd30hlO5EHro3GSFfvbL1VpjP2k18Bz9Zly3WLaEygHXEkxnn6MJdcs1Zdl+1R/ZUhMmjtAFXeuilT6RK7kfcO/RytkL9MDK/YHlt1p17KxrqodroLO5TuRezXXhqLZaOW+zjh52ga7Twsg+RTdf004LZ6zWEttepfNJp+q26j6RfXlq//6KHnhhu9Z8atc6sokGDD5N143ubj2NexgfaFdwz6P2Xnsg1W3Twtlv6fF3g22MNXYHUafr3h4f6D/n2Vioic4ZO0KTBrUK9Tp2nCqObK6q0VWaNLij/d51jdCeMe1dbQzs39JrrW58eINdN7yfyxFaOO1FPfyh/eCYrvrJj85V74QJbvecM18/e2OvDtj9LhzZVmvmbo7bvyrV/El8x3gFSMmdPd5xnpUn+c3hKxStGLnkskHa88Jizdn1hSq+1FO3XTJE3ZuE25FirjmH1K7T4zOXaf6HX6jelonrfMLx+v74MyLn79/6ph6Z9YGW7bHfH3mE+p5s82lc7+g+UM75M+x8u7fn7+M5Yu5n89fae0X1EPVr4fVJFT9nO+hmm68DA4fG/871/rK5O2/WEj31fl1w7rbtoCvGD9eQTs6eS9F51+u0fuq7cbWeV3DPovZpLKTU8ybXJewCxjPXB97PFfaePW1Yla4Y2iUUlMW5pA164peHk6vq0Pu9Gv2Mjd4run9Stp9VI3Xhxnma8r5dK/K+dr3XTzhVj15ytGZ47NOU1KF2mW6//117D4fHOBwettR1PxirIS1cYzpijO37FP78cdnVrtW03y/Xa2bcrns/jW6yWjNc+1UF9kDKdi57Tdki+RkBUpEMFM1EAIGSFyBAKvkhpoMIIFAsAgRIjTtSBEiN68/dEUAAgWIX8AqQts0JB0Du3oUfLqYPkK7osVa//sVyLbHTB4z5mq75bIGunbvX/qulrrEHkufGP8xOESA1O+YIHfj0i2hDAsHGKdoUXiou8ptw+w5q6Yxngw9Y3a9jOuvWG4erX+2buv3B9YHAo8L+V2//O+eb/6Jv1j4XCpCOULNjvrB7Rk/uO2qMbqtqpUPrX9HkJ7bb/jKxr2AoVq9HQg9to79NFiB9pHnT/qxHnaAm5lVh+9BcbPvQuB4IW/+bWf+D+9A4r6ihM3Y3zbdgLe4qA8aM0Q8HfxF9sJ0sQBraJGrlVJ9US1NCQV+4z/Et3G/Lo11ry6PF39M5bsSEf5FTgZR6/iS+Y+KDgVYpnePCR+dyHgFS3nM4EiAlzodmA8/W78Z1txunmWvapEfuW6T5rrkU6H2rnrp38hB1+cge3D/oPLiPmwUWAjx4SR81r4u+j9xHtOp/tqaO755YWVRn782pSxLvlzQMDL+Xm6hX2zqt3+XaBym0/1F92+bqvGu/NkfCBZub02yZxoS5mxg2hN9fOul0PTH+6NQW1sF08yanAGnrYt34h2BI6n5FA5y4X+QTICV5r/ZdEf5sid4reH/X+8/djDSfVdX2WXWtve+dgDoY+K3TtDve0mv2E+fz9oeDd0Q+iyL9TOmwT4/f/Zrm2DwNvoejn/Gx/+2xT1ag3R/qT1Pn66n4D0bnV+HPnmzncuLHRFH9hACpqIaLxiKAQAkLECCV8ODSNQQQKC4BAqTGHa9yDJAiDxCMPvywqnFH4XDf3f2t4ODDyX6HuwmNfT/Xw8LoN3BzbFQhrxXzje0yHZschuHQR1u0pia0z0aLDhrYw+PbzTlcl1MyE0gIkD6zh9Z3BsOfXrYnyh0jP488HGx35gjdP3p/NChJUoHkhAjrZj+tn6y0mMEqICZog56ypbCiD97j2pYiQFL3gfrtxP7S0pf0nRdr7cQKTbjyYn2tq+S59FmNPTAOVNUcYcHQRZrUa1MkzKq6aLy+33VFJEAK9q9doDFRhwpdeNk3VN11m2ZOfU3PO89pA9/qP16rZswKBlMd++nBSSdp08zndM+7Fm5FHtB7L2EXb9zr73P1nT86IUwTXXjlRaru9JFenjZfM5y9kwLLiHXX4nBA1vw4/XzyUHXf+rquf2yzPrJDAv0YtFt/us8e2lr7gq7N9fIDf/a+RtIAqbVkQcH3HttqoZhVd50pPWWVRcmrjxKrmpq5AqXAn8lW1ZR6/jjVUbGv2HEcpE1pndPMn7RtyGAORwIk6TR7KP/vg6XF021Jt0127+YWAN1oAVCauXaNXtHlFrbJ6omu+8FXNeSj8BgGH8SPWPu0VerZeyQ0xu1WhOd4MIzp/nooyD3GgoLJI9VrbTi8a6sbbh2lwUfFOhyysQjeLxgynmaVKpP/uMPCx2QP/sN/nzhCI05qrfnv7lI4cAjP2arTjtO2ZZujAVLdYl1vgcxHzjW/Xa1LK6OBbDC8qPcILqVo27wtLu2aft5kHyAdsoA09J4NvQfqw+F4eAwz+5h0HZWiAinpe9UWEfQKpnL8rJKFQcExaKJLrv2GLtCbusVC8c2Rz8b4NjZP42CBfGi5wl5OhVGP1aHrWzWR85lftTVUoeQ975y+TbT9nZwKu8Bnbp/dmvnAAj3vBErx7hnO5ayHxWcnECD5bEBoDgIIlK0AAVLZDj0dRwABvwkQIDXuiDRUgORebiPptzQbqesESARI7m+bEyA10huxoLd1V2P4b5+NgnbVhxdLCJCs+mOiVdnURyoOXEFNx5MsOGmtZ8KVNikCJO2LLlsX7HaKsU0VIKW4h+fSZ1aVE/52fjBgj4YeFVa5MX3Yh5EAyf0lhKhDtJ3p9uZJrN7KLECqmD3TwjULnlwPsWOvdZq2hQOkVOFPyiCmt1ZmdI090WXrQtdL+ue+O1wML2UVP3ZHpZs/p0WXZwvdL3vnuI5n3YYM5rArQArPk/jx7pJmrv3WgqxgoGNL/V02QtU9Ykvvts0JBUjHtNV1k0ZqSKWzBFz4tccqfV4MVvp4vQe+7YR1aT5QPJf2c5/jqjQZ0087X1ytVTFhqQVZY5rogRd3pHj/plrSrUpPVB8fuGE0QPK2UNrPHXtPzPxv3elaFk3xS0Mm9NcqwO6wCjC7f2ROu4Oc6y/SSGdZy6xeKfqb6r3qESDV5vhZJW2JVAw51ZOTnLlqQWE0+I1v4960Dv2WBOei8xk5tdOK0GeowTif+SP3Biov65OEbpF5LKvyvN2qPO202Pf0SVqZ71zOaowa/2ACpMYfA1qAAAIIOAIESMwDBBBAwCcCBEiNOxDlGCA1rjh394VAIauGCnktX+AUayOiIVJFx166d5Ltl1GsXSmydieEIJEHnR4dCTwgbafnMwmQ7PR14aDE/v9m9hD8QXuYbN/FT3wVMEDy2m8kckPnQfzIj/IIkJz9Sl7TI3/fq49sb6joK1xxmFmApLgH4c5cj7bbqT45W/un2zJhTvaQ6qF0aC+aZzbWaY+7PYFzMg2Q7B7rF+rqJ7YGl8mzCoFbb7TgLa66JdBXr0Ai/meu4CVhoCN9if1NYoCUzjnuylm3IYM5nEGAFN3bymNOB0KfljFLFTZr21YXDjtDXzvZKr+cl7Pk3AO25JxT5Wavzl/qrK+NPF3nBoIm11zyuHyyCuzA3lFzPtT6/c6eS9GX9/Hupcou0HHznDnnhADHa4kTvDjj5YQHVl3iDoADe+nMtn2bnH2ZXPcIhjTuPYGiAZJNntQWaT93ztDOrAMkr33Jwg3O9csKhQuQcv2scnoQfs84FUK3HbVIkxfVqcLm3PRAYBffxt0ey2vGOdSEQqiOPXVJiw2aYZWWFZZn1n/eQZeP2K9HnUnqLEVYnbgrmlcAHPsz12dRFnPZ49Ci+REBUtEMFQ1FAIESFyBAKvEBpnsIIFA8AgRIjTtWBEjZ+hdR9Q7BRvLBLaRNIa+V7XTk+DiBPdr09x2q1ZFq3+N4dfHc9B20Qgs0XIDkWj7KGl0R3tfFqwNFEiDVhpflS+hDYwRIR2jx71/UA7Y0YMIrywDpUGRJPedKtkzVD215tCYe1z1MAVJ657i2+TZAch7m79O2FSv0+LzNWhUKiipsCcR7Jw0KhuSf7dbqJcv01IIdWh8KAdvZkoT3jmuphQn7fEX77RkIRZYjTBy79AHSv2j0RqcKRZowqqvmz90gOcuX9Xhb33YHSE1W6Be2T9Yqj+mROkByTkhhQYAUK5oi7HYOjFR0ndBP12i1HrbAJ7i0pRPR5xAg2TJ4gb3hjmlidUR1tgRoV03os01PrbQtu2xPuD22P1JgebuhiUvMEiAlvhkIkAr9NxWuhwACCOQmQICUmxtnIYAAAgUXIEAqOGlWFyRAyoor5h/VzubDvt4/iGAj+eAW0qaQ18p2OnI8AodZYP++fWreIjaZ2znvmcC31yOfiWk3kfeosvEKFiL7ezi7Ftk32Z39Oq6x/To6eXS6QQKkJJ/xSZb1Sr+EXUervAouh9XMvok/1b6JfyB+CS131Uh42TE7Pj6kiyxh18oqPCYHq+2yXsLu5A9C+5KE96pql7AnVHzFRvuEB8tOJcyHenmq7b9k+5UEx8kqYSw4uG904l5FzrKE4fAguN+NzaWk4U3mFR6xD6AzcY6bQ1m3IYM5nFUFUiZ/n/hcO5fO049f3JVkT6J92vTCfP14mZMyxVWhueZSqo+M1bNsibd37IjQPjMD90X3J0oXIAXCga4rdbXth1VxTIUFBp8H9mm6tM4qU1wB0uC14SUim9v+OxfpgnaZLWEX224Pi7j7hLYmizkt+z2Q4tsWqvzK63O3ISqQsvusCjQ/POebt1Rf7dWa/fZ+iyzJlzxASr4sdXS5P+fygWqmQR+E9jYKgo1IsmxipNI0shdc/BJ2rgqkDOdyXkPkg5MJkHwwCDQBAQQQMAECJKYBAggg4BMBAqTGHYjDHyDZA47XF+nXC3Zpu/NN2SOPUN9ep+iK8f3VxVnuJsnD+IQ9lfqsiywhFA1yNtma7os0x77lKHvQOOHKbwQ2SY9/Je6B5F7mxTaa/kFvrZmxWHM+tKVVjmyiqtHn6vuDbZN0d9tcF435x3TtOj0+c5nmO+faMc1aVerCsefqa71CD1xd12h32kBV175r3/qs07m2cXjVitDa/M4+H9dU6eh5i/S4/c7ZvLrXaUN089ju9pvQy+4zc9bbWlgTXHao4sgK9erVW5eOG6Tuzre+k3wTN/gAKEUVVaD9K7Tww/rAUkQVx7RU1bCBurSqW+jeGVpl2s7DMN6BptSs0K9nrtWyPc6eIW11ycjmeu25zVrv/C5mSaQ089Pr7ZosQLJvha+cs1gz/16rzYE5eYTadWynb449W+d2bZrkje/2jXt4mmZuee/t5THWrrnRa8QIXXPUCv3nvOD7sVnb43TzVUPV2105kG5OOz3Zt0XzZr+l8DJYFfa+6TvoFF0ztnd0r5JMjrFL7d8YWtrIxsp5D7Xq2MHm9XAN6eTe2yOez8ZtyRI9/vpHkWWXWrWt1LnDzlb1yYnfdm7cT90iv3tks3N7+HvNWHv4+2F0s/Mv9dNvrxqk5q6QoJUFJfdaUNJch7Rz7SbV2+dUl6P2WeXLn4KVL6H3X7O/z9Nk24PD+dwJfk4dsjDjGduvxN6zX+qly5us16POkkhWhfTbS/okLmOXb4DkbF5/41B1d4bHqjCch+BOW3qdPUJ3jLQg5DObY2t3q9nJ3dQ+5wApuuxZu9OG6f6xLbV61sv2wN6Z6R4VSN0H6rcT+wc+e+MDpF6Rip8muvDKi1Td6SO9PM1CHGfJusA4dNfidPsXuf4cPe2ir+vfT67TPGfZO9e41IaXEAwHCrWLdfvDGwKfneE/+w7ZnLjWAoIDFlpcPqJCM+bvsveuVSHdalVICcvYucKmEwbqwUv6S/Fj3zUaMnnPn8T3UGwwkIlz3DXixzRtGzKYwxkESP3SzLX68B5HbXtaxdEQdal1BTrfHq8BS2Zpir0vwoFk1DIYBnRfENory2ZR4P3qfI7u26aVHzXVwB6JYUjEMfR+aLf2Ff34qe22eFz4fRlvn6pSxf4+ZXuIDYwLlAdagDQ5sOZepa774Vc1pG6Zfnb/u1oTmVPeS9hF9snxtLDPDNt3JxxOJps32QdIrnF23gPXWX/sr3OHPvpAa+q6amBXzwU103zI5xsgVdh7/mJVO3+/zfGzKtjAD/Wn++brqVA0FX00AAAgAElEQVRVm3s/tcQKpIroZ3ZSB5eVXT0QEPdZ76o2c0LNsRriURkcrWD0+DwL/RkR+SzKcC4X+Z+0IkAq9hGk/QggUCoCBEilMpL0AwEEil6AAKlxh/DwBkgH7YHgC/ZA0L3ifbD/kT1LMg0UhjaPPlwMP9g4KroHQ6qljlIHSBW21EZ9YKmN6KvCvkV7sS5tEX1w4/5tJEBKEjA538keMWGsPRC10MDzmGBQ0GVeOEA6IrLch/s+A8aMsW9r28PwpPexo8Pf3swhQDpkG1DfZJscOw+K4l+t7Buf99q6+M1j9lRIYdXDrpBJOw/DeLu/8e75bosESBnMT68LePYhdq+G2NNC88kxSnglCZAymFu5BEjN7Fvi9Z/Wx+xBUWEPn6daCBDYFzyD+wb24Jhqe3DEvGfC7+uT7KHnaWqfyTF2yn6btzfZg2grZIh7papESD5uzkUi7xvPweeH2QtEN19PNa+dwOMme0gc/2nfd9QY3VbVSrVLXtC1c/d63j4QINkD/J/ZMlfOQ2XnQeQNtkfH5c856UiSKqQcA6T9S1/Qd14Mt6PCvnhwsX3xINmcOkKjv20VFZXeVRnpK5AGadOM4AP/8CtcsROsGAk+XHXv+xRYDs6CmO5Lwg/dw0FTss+Y8OeL67Mk6R5IhyKVQwntCf9Z4t7bKG60gn/2HaGFtrn9wx/aL53gamITPXLnci2x/0xWhVRr5pPNPPFvAtGQIt38iZ84scFAZs4x1/AIBdO1Ie0cziRAUpq55gpFYtobHp8kS85FPseTffa6Kj3c141dijD0OW7/xxmrSMVYTEPiw5DmWhqe4+FAOb4i8bPFutFCyO2u64TfB80GnqPfjWuheeHw011t4gqmPS3sh+nGLPsAyS6a7M9BW0bwQVtGMPBnpfuVtgIzxwAprv/O3kX3j7YQ2vPv1ak/q8LNjdljLmDfLfQrj8qrDBwiIZ/zOX2tVYu2s2B76p8D1YmxAVU8WrI/V+y48OdXlnPZ8w+XIvohAVIRDRZNRQCBkhYgQCrp4aVzCCBQTAIESI07WoczQHI/mAgHEvWv20PE+cGHd1XftLXX7WFJYA115weuypCECqSh9s1Z1z9mm9l6/9fVLdI97zonpljmyH6bOkCyhySjLtAPq1pq27wXdNOi4FczK/qfrenjne+mJ6veiX6rOrJRdKUt53GfLVfkPFhvZd8enmzfHnb/A9z1LU7nHu52dbb+3DHO7uf6ZrY6nmQPK07TTtem8qfZg9V/Hywtnm7f5t8UnEuRZWaSLq3m1YfY9ge/qXxQK+3BxD1OBYBVz4yY8A0LwfZHH+zYT1NZuR9MJG1nO1co10Dj7W5HsJqgpS3z8+fQMj/RedbKtYdH0vl5sse3jb2cXd8KVqiKQEtfsgfVtcH5FNmoOv797xUgZTa3asObg7vngNd8dYeLrbrq1qvOVT+t07QH3tJrgRAovIxNZvdt5XoAX3XR12z/hKbm+4z5Oo8c7SGWLWH0jY+iD+mTHXNp17X6dejBs7N80q2TR6qf65vpSStPapdFluGS8635yVZFsvV1Xf/Y5mAYGlNhFu/Nf+ckEKomeypQIelUWrbVhPHnamRMZd1BqwpbpEfmhfZlCVSb9tGlY61KMvAN9D1aOnO+HnjXlr47srlGV/dT/ay3AhWkzmfYOWvDlROhYKVJdH40s/fPgxZox7wbcwyQ7A8SLZ6xMFAJ6szY0bbE0qW9gu1b+YJVga6oDVTnhavqrhjdW+3dVSCBaqmgYvoAyZaaq9ukmb+3CtddX6jCqfgbfaQeeGKDtSL4Xrm0h13IdUy9BUvXXD9Wff8eHyA5x23TvFlLFDMO487WyB4OcCYBkvPnqFVnTl+tJfZHXWfbC+X7J3+oHweCunCgZeM4Z75+9sZeHXAqckeeZm1ZFKhSCgRInd7W1U8Eq7WCAcPR0QDBeR/faO/jhCqkg1pnn8H32FJrgWuOPkntF6zU89aG6DJp6eZP7MxN2EMlE2f3JTyrytK1IfUcviKjACnNXHPsat7RNKs4XmJzpt7mSecvddcV1UPUL1TJsX/9Yj0we0Nwf6T4qm7n8qGK5Tn/CM5xpzJ6xMghVp3ptRxbdGzqA+/LQWo2e1GgSiUY7oQDhjBeYtAQDmUjX67xCFR2Lp2rX8yxylf7+1rV6CoNXrtADzjBanz1XPxyZWksZIFcqs+dnAIka9b+rbYH1ey1oTEIVsZWW7vPDbzX4l4NFSA5nzFhN+czyf6eON35e2IOn1WRFkcqSuMrzLyX7kvnENlXyRVQRv4OZtWoT1g1atKX67PIqYa+bvB+3TPXPovcf4ZnNZeT36oYfkOAVAyjRBsRQKAcBAiQymGU6SMCCBSFAAFS4w7T4QyQImvrux+UuR7aBEKaYR9mHiDZkkiRJY6skqKVVVI4X3JM+qA5RJ06QHJVOljbbrEwa7Nznsc3uGP2QHI/xA5/69ZOi94r9FD+M+/AxLmFdwWJPdi/wx7sB9qefI+EdAFb7EN0jwBp62Jd/wfnIaa9bImoR8NLRFlV0kSrSnIeOgVDtJauACmdVeLcTrkUYboAKafxdi/R4lo+xSP02Rne+yHV/AyEiHGvpEFdLsd5BEhHuQKSFHOry5xwBZv7QVDqJezkeji30gKoYAAbOr9TZvcdGHmw7WzA/fVAgBT/co97smPkmmvRB5Vuj86259hwC7syeaVYpjGT0zkGAQTKSyDJsoTlhUBvEUDALwIESH4ZCdqBAALlLkCAVO4zgP4jgIBvBAiQGncoDl+A5FrTPlmXnYfZIz/KIkCyCyUsqZG6+si5dTYBUmI1VJIH00mWjIt2NRS2KNsAyft++zfat2Hn2LdhQ3stuUk9l9SLqcLIPFRI3JPKtZGxU6liS+8FNqpOEqKkbad7L6u0AVIu4+0O4FwBREJ73f1KMkGTbdycLECyKo2FL6zUzPV7A/tUxbySVsV4BEgfhTcgT/bGiV8CMbcAKeF94fr2vPedw3PagqYH3w1WDdqr8wk9demwU2xvCNc3sz9Kf4w7ZPK+X4pN5kP7TYWrRWLPz2Rz+sb9HObuCCDQuAL7V8zVtVZ5VW9LzgaXMWzc9nB3BBAobwECpPIef3qPAAL+ESBA8s9Y0BIEEChzAQKkxp0ARR8gaZ8W2mbsDzubfjuvVr00dbItE5SCtdgDpO5J94kJdtovAVKzTNqZbYCU7XgnC3caOkBKsedPYJBKKUCyAHH/1jf18Mz1shWpIq+K5h10zVXDNaTSNm23V7pjcg+QUu035dyZAKlx/5Th7gj4W8D9d4LIcrP+bjKtQwCBEhcgQCrxAaZ7CCBQNAIESEUzVDQUAQRKXYAAqXFHuHECJFflSnz3kzzw91yizTnXll670ZZei27GHN5APLlrgwdIySpVnCalWO7Mewm7+Gqh07XNNix/1Nmw3JZaO+ebYzXp5BauvTf8EiCdpJWZtDPbACnb8f7Mva9OV/3kR+cqsAJ/ygApxfz0mlYeY1rx+nO2t1cwTWlm6/5PtXX/m2e01F2aCqQUcyuz+WP7kbir5VzXS1mBlGpOR0w+V+3WtXp+9tuaH9irw3m11Q0/HKXBTcIHJT+m+9LwHi+uOZzJx6Nr6Tu1tb3GJtleY0exhF0mdByDAAIHtXT6s5piewg2a9tZ110yXAMrUUEAAQQaV4AAqXH9uTsCCCAQFiBAYi4ggAACPhEgQGrcgcg3QIpsmOs8KHdtsBzZNNd+XnXReNsX5Wi591gJ/yyh9+4H/s3tYfCN9jDYDvIOkP5/9s4FOqrq+v/fpYxC6J9gEwpR5BnKozzUUBoWokBAQFGs8KuhgsVYCauJy0AJ/HgooICF8JO4SLoIlmgNlGCDFUUe8qyRHykSBaQ8Cogg5SGhkvxMoAx2/fc5996Zc+/cOzNJJskk2XetrsLMvefx2fuckfO9e286+FlNBz+i8PLtzRHbpBwn6czeRXViMn99D5zOgGpEQFLrJSnj9plftQWkLiiavwc7jMP52XQ4T0W2w6EGkjndX2t8EMw44y9h+cLPUCTmUyP2/hp5vyvEln+LDkjM0HnZCXnnlRpAjv5pt1z91lPy+r8/8dDbrI2ARGkPPbW4/PjW+S1/RvrfNNnGO/7g0xX6rIvo4Pr1RfI9zmx8F7OKtbEkPPlLJHWz3mVzz01K1bf+G+1GtQ5XgC3yqiLWRf8sAa+PaE1PsIBUt78s3DsTYAJMgAkwASZQVQIsIFWVHD/HBJgAEwgtARaQQsuTW2MCTIAJVJkAC0hVRheSB6srIOEiRQDl6BFAt/8I01OHog+o7kzWpyi0HNrfOLwVk9aLGgN0GfdSmZQbJSewbsu3SBjfj8SiS3h/6Q6sk8EbTakWwRN4rM232Ju/FVmn/iPn7EnRpkSjRPQZgDlN92GWPED3H4VUPQFJFSRaIPm3o/CALPVyCZszd2B1qWaW2AEJmD+UDrJvfocTRXtQ1HIwJvS8LcQRSC48+qsnkNi2BJv/QH3LqCSFz3cHsPh/juCQ5K1E39gerqvjb47xyaMwss01Ev02YslxjXv8GBICe5Zje9ZmvHlFfOKvBpIageRvnDdq1d6xCQ9h/v134Pz2jZi1p1zzRT2dXGRQ/mmz7AJEIEXHDcTro1pTn5t9+vRNtWgjIEUH51uqmOsiASZ7PKk2X32CJX88q9cn0lO5BRuB1C24fr1icRRSfzsU/Wk9mASkp36JgYfzMe+g8CPne5I6KNFitIYTxoxEEkXX4WYJDm4sxuX44Rjaxoa/GoHUvg9WTuwG9+FdmEVilLYcOYWdDTX+iAkwASbABJgAEwhTAiwghalheFhMgAk0OgIsIDU6k/OEmQATCFcCLCDVrWWqLSDhGo6QyLDwuBZtYL26Dx+JOfF36B/7u/cWjHgqERNizdE0dm1qAlJTb/QRpXKTzzbdixconV2JeKh1D2RPto9Cqp6ABKjRVXJ8RnovVUiwDtwYT7UjkIaiFUVcpFN6NJV4TGRTXCi9Lnv1RmGU4mNKI5ejC0viO43dt8idX6RHMXkP18v91CyKpDlmJHYiychO4KCGbeaFIMcZqPZNde2NkmLMzT6uiyg2HuWpRxScf/q0YGdTuz7JRjFkI5lu0TGSKAi+Tr51k6JulpJdpXBrd1VWQLLY1dGnnfm6WsdSSjmqSebHBp57qH1/PihE4jceb+87sZtnaN4UlafO+3ZiDWJtjTxzQsOfMwEmwASYABNgAkwgTAiwgBQmhuBhMAEm0OgJsIDU6F2AATABJhAuBOqjgNSsaVM8PGIYNm3ZhmvXtUP7+npVX0ASM7+G8weKkbf7HI6WarVPIqOi8MSoARjaQYbnKNd3OFNURPd+g6P6gW9EZEs8EN8LT8TfTQKFuL7DkY27kXWgDKXfAzF3dUTSUCDvj6dxlr6VggJFK3hqH3mia9SICa8gZbVNdQUkXD+P7QVFWH3qupyr664+lDLvJ1rKvKsnkF9ANWD+eR0V4u+33oLuHdrj0VH9qK7CrSGIQKIaNsT7xJZdyNl/FRe+vwWxcf0x/Z7zmGWIZ5TCbyWl8JMsaTx5q4s9NWkiKRrm96PctgKS5CTuzz+Ajy+55fhdt7dA/KA+mOCxTRAChyLIBDfOmrW3mFb5uX3ILfgSxeSfuLU5RiT2gLvgUy21nWe8mu8F9k+LRzmIguUn9yLrvdM4RNF0EVHtMGViJ5xcsVuPrmtB0TqjZLSO+XLgG4xviXsuHsDy/GOeecaPiEffkzuw7Lj4sgoCUrD9WvzedWtTdL+nF5JGdEErSrFo+Ja6NmzvEbb66gDythxD0SVtL5H3deuExBH3oL0PL73tkmNYQX5bRLWX0DwKSeMHIGL7+1p6SyEw/4oE5g5W1vx3JkAElIg8+3SLdI+yxo17Tmz8M7KO0XfRXTB/4j3A/k2Yu1uEzlIdnWn3a7XW+LIQOIP8pfuwlz5tP+ghTO0byYSYABNgAkzAhgALSOwWTIAJMIHwIMACUnjYgUfBBJgAE0B9FJCaN4/AX9a9jf/7v+/wp3Xr67WQFBoBiR2ZCTCB0BCgdISZH+mpEClF4AujMZQLuocGLbcSIgLe+lKedKIhajnkzajpGu0aF+Lx0DKkrdNqb1VGQPK8iKAL0CLiMo0iQzlloj8r1oXv+PapvkTiGa142aNnHJJHKaK3x3+UdK0hd1JukAkwASbgS4AFJPYKJsAEmEB4EGABKTzswKNgAkyACdRrAckwX30WklhA4kXIBMKIwNViLHj9OI6KIZnqVoXRGHkojZxAXYgAVUQeKgHJpnsWkKpik7rwnSAFJH06akpNb3QaC0hVsTY/wwSYQNUJsIBUdXb8JBNgAkwglARYQAolTW6LCTABJlANAvU5Ask67fooJLGAVA3n5UeZQAgJWN+KD/vojhDOnZuqTwTqQgSoPh9vrTVv3TfZajAp7FhAqr4BZAt14Tt+BCRP+tLvcbloK9K3XpVpMz2RaByBFCK7czNMgAlUlgALSJUlxvczASbABGqGAAtINcOVW2UCTIAJVJpAQxKQjMnXJyGJBaRKuyw/wARqhMCRgj9h4d+1mj9xg+KRdP+dek2wGumOG2UCVSQQnAhw9fAuZG28oNW6I5/u3TcOqSPaS5/2ijneyA5rRM/lfFoPonZX11ikXj+DnDN3YPqvbsOyP56T9dkGjvklJvekP5zchYlrLpgP/m1mFoyANHD4fcAnn6GQMtHFdO6BGePvQSvRlk0NpOAikEpx8D2q53ewXI45snUMkhMHUz08tc3mGP9UD5Rs0WrVuahe2vRfxwHbP8KSYnqOarY9mvgQEmOb6bO6hjOffIzlu69QDTyxXzSHqHU2uW9r+b06z+nJ0fh49REUifl0vQ9zErtptfpMl7fuWmxcD3T/6hi26LXEkicOR/9o/Wa99t86qv0n5hIR9SMkjR2M/m2oth+sbRzBB6D0gKn9NH6ey8F31Fp9eiq51Me7eMaq1rBz23zv35GDEZBECzZjYwGpinsEP8YEmEB1CbCAVF2C/DwTYAJMIDQEWEAKDUduhQkwASZQbQINUUAyoNQHIYkFpGq7MDfABJgAE2hEBAILSDdI1EkjUafUQiWyz0D8/vG7KycgURsu+p87kgSJtGh8ML8IO+jv7QY8hFeHRuPy9neRtuc6fRKFKbOHo28Te1MEIyBZn4z5WQKWjiBhpkoC0jXsX/0XLDtlafX2GMyeNhg9ru7D3OyTOIlbEHH7f1AhhDb9imzuQkW5W4pi2uWdm5hHOtVa8n6n3dH7kUcwo2+kwta33e7DH8Gc+EjLgLzijw85TxpNumfFZrx5yXpHC6T+dhT6/8DbhrSVuK3rT7EmsYvlARvfuX4Myxd/hiKrr/xkADLHtsdtJcXE6ThxMl+uzvche3y3IER2FpDsVwR/ygSYQDgTYAEpnK3DY2MCTKAxEWABqTFZm+fKBJhAWBNoyAKSAT6chSQWkMJ6efDgmAATYAJhRiCQgHSDhJMCTThp3QPZk7viTP4GLDn+H09dr5YkgqSRCAI6/n8mZTRIB4JjBNLtP8L0tKHo01RgUNomAeHN8W1R/If3kfVP+uquHlj563scBYVgBKS4Rx7D1L7fk1jyoSaWGCnOqiIgXdyLaTmncYEEooFjRmNy7BmPUBI/eiyeb3tAF5CAWBLD5g/9Hu9n7sA6obqJOafSnC/uwnMkxImIn4Snfomk2Et4fyndQ+gi+gzAG483x+asj7D6inf+FR62Ljz6qyeQ2PY88jML8YHALZl1w20mj1IEpKiOyJjcH5EUeZO2/hvZrxxrdDFeWHUaJTSXEU8lYkJLQ/wSwtVjJFy5sT2LBCYxDk9aODu39fWd81veRfrfSADU7Rx7bCtSNlwhEUoTze7c/mf6niSp5u2wKO1+RB/YhEkfXqXGDfEq0PIITkAqP2zMuSnGJz+BkW2oXY5ACgSXv2cCTKCGCLCAVENguVkmwASYQCUJsIBUSWB8OxNgAkygpgg0BgHJYBeOQhILSDXl2dwuE2ACTKAhEggkIPnO2SretKqMgGQRJMr3byQBoUwXo9qiUI9IClQzLBgByah943NvFQSkO2mOKVIkM2ouKVE6FF3z1qBLHgHJ6NcqorW6SdE5C7XoHE2o+YEPXOdUes7inDmtnCIgdY2nqKFO1MfXyPtdIbZQVFQERY29QVFj5svqA5RxzxCQPG3Y+b71uVu8Yp3xnMqaRLMRJ3UB6fYopE4eiv4tRcq8ylx+BCSfZlyIe2QwiYh63j4WkCoDmu9lAkwghARYQAohTG6KCTABJlANAiwgVQMeP8oEmAATCCWBxiQgGdzCSUhiASmU3sxtMQEmwAQaOoFgBCRR+6cQuYfLUEJ1eryXJqZUR0DyppMjgWTMj/DBehEZ48KTz/4XHmvrzL62BSTvHG3GJMSSoSWBBSS7ujx6LaJ3v7qOUpWtLrQhCHEusIDkKyrJOkTvfYliqo+kps/ThLuqCkjKczaYpLDWgfwti9IWCi2Orpi7YvDY0J/igQ6+Ypq99SsjIAHR7XtgzkS99hULSA19M+P5MYGwJcACUtiahgfGBJhAIyPAAlIjMzhPlwkwgfAl0BgFpHASklhACt+1wSNjAkyACYQfgcAC0on3/ox5B61VesRMQiAgwZvGLa59CxSfMaKRHoC14o7KrmEISLdg7x8+1FL2Wa+aFJBGlWHx/xzBIZtua1xA6kad3vwWR4qKsW73Nzipi2bRlMIv43GqkRRwgQSfwi6d0vaJDIJaKkMSqFhACkiXb2ACTKBmCLCAVDNcuVUmwASYQGUJsIBUWWJ8PxNgAkyghgg0ZgHJQFqXEUksIHkd25MKiD7yTWVEdSrkm9Z3KEXKvZ/V0PJQmvUegnlTItV8ryHrQUlL5L9GRsh6DKoh76FyzdnSrg87XwtqwI3sptBxslk/hk/6rdnSyIAHNd1AAtIZ5M7fgx3UVkTXnyIzsQu8dXn0dG42B/OONZBs7HPivXwSqKimkn65KKLnLZl6zfmqOwHJSGFnGVsQafFaWSOQen6Jua8fx0lqSqubFO1TOyo0EUhekc5F6fYy2xzQ0/E1x3iqWTUyOlQp7IKNXDLYfYczG3dgVrEIR7KrgfQdyr/7AZqbgpNOYMX8T1EomOm/4T6pAmXzJdicSfWkSEESc35rbHsWkILaD/gmJsAEaoIAC0g1QZXbZAJMgAlUngALSJVnxk8wASbABGqEAAtIXqx1ISRVX0BSD2bFXLTC132bqO6iFD7XPzYEmhpxqio2ygJSFcEF8xgLSJKSzwEmfRaOayEYk9bGPXUhIKl92goTHvHDmYBmUyUNmOOt1ogcpxu99Wxqg7v/PgIJSN7vo+MG4fVRLXCkYDMW/l1EJOliylcf47k/nkMFbsHAMaMxuVsZNq/YgdVXxE9ILDJT++Fy/p+w8Lj376a0a2SDieu+8aRSix89Fs/f4z8WpbYFpB6eOQqxJ4HEntYUSUMCyLFvEdHzbrSqioDU7YQn7V3c6J9jas/r2P7WZrwpIpJCEYF0V1dkToxDq4ufYNqqs7hAzYraS0nXdyBN5pBridQZD6P/9WIsICHrqGdPC1YI8vUdrxhI4lTyKIxsQzWOvjuPgyXN0KdDc+xfXYBlp7xiJA5vRxpFClWA1sQLozG0peqt3jVniJc4sBUpG66Qr9yCEb9KxIQO8BHdNN+yqQXFEUh1v93wCJhAIyXAAlIjNTxPmwkwgbAjwAJS2JmEB8QEmEBjJcACkq/la1NICr2AZHcg7i3Ibcy2vhya20WP1EbUSmPdD2p73rVhy9roo7a51VZ/tS8gnUHe7/Zgy7/1Gd7eFvP+25IajQUkijCimjS2TiCErpFouUU79DcuF/1BS2hnRI1YOKttBSMg3TyG5Qs/Q5GpTf9eWesCEq6RULGRRDBrKj8SMp4iIaPlvirUQLpBUTIktIk8a/rlYav7asvq1ECyIrydBL9pQ9GjZC+m5ZyWgpK134g+A/HG4z/A9iwSsoQAKOo7OUaD2YiP1+mzTPInY80ZHRhrj4S435DYqExZ3uG6qwcyf30PSVrm6+r+jUj7sMxUp8l6v30Ekiog/ZTmQAkRWUCqra2e+2ECTMBCgAUkdgkmwASYQHgQYAEpPOzAo2ACTIAJgAUkZyeoDSGpJgSk6J8l4PUR9La1cZ3bixdWiULn3osFpFpe/GEaAVTLFHy6qw1xpzb6qAzH0Ikylem1aveGbqx+Uth1vg9vju+m1VJRoka0Ebvw5LP/hcfaKuNXBSS/h+VqBJL/CKJw8xH/1rJGnap36/P8wRnk/2Evtlz5D1xR7TB9xK3IWiN+A7xRIOX0u5D11mkcopo2MZ17IKnDOSzcQfWMghGQSE7YvuJDvHmJ+g4yBWHtC0iCSykObtyDvANXcYHm6bq1Kbrf0wtJI7qg1dWqCEh3UKa1A1j+1hEUUUCQ4PZ8z0uYRRE2hjgXe2CDHi3k9Tl7wcSwm+Kn7dviUYr+EXZD8ygkjR+KB0REEF2X92/F4i1XSERqivgR8eh7bDeyhEhIQs7KX7fH3qoKSKLxqyeQX/AFtvzzuhR+IiJbImFofyT2pPnSVX6SfOU98hURBHXrLegeSwzH/gR3miKdjfl8j8uHP0bOxgs4KkQpcX/POKQ+3sUjNjnx8HxuiFcsIFVt4+anmAATqDYBFpCqjZAbYAJMgAmEhAALSCHByI0wASbABKpPgAUkZ4ZCQPrzuxuw4YPNuHb9evVh27RQEwISWndF9uQ4z2FNOb0RPIneCFYvFpBqxJzOjbKAZMumNg7ua6OPynhT6ESZyvRatXtDN1ZnASlaSX92fsufkf43c8SIkXbQM4NGLyBVzZahfcqbFtXnhYXQdtQIWrNJ3dYIZs1TZAJMgAmEMwEWkMLZOjw2JsAEGhMBFpAak7V5rkyACYQ1ARaQfM1TG8KR0csjoIQAACAASURBVGuoBSQtnY5aB8l70OdNY2ROc1f+1QHkbTmB4ktuqmtAb2nfTm9p9+yF5FH6G8OK+BEd1weJV48j59R1PCDrjNDbyV/tQ+7GL1FMb017314eQG8vR5rgyvveo/tKtfsiW/8IEx4fjP76G9bVr4FE9S0+2YPlu+ktbXrbPPCb0mJ4wUYp+ImgEM1QsfqVfS9hWcFZ+da1i94eT544HP2j6TuHlFuqiBeIjVcEceHR0V1webt4A/5HmDH6eyyWb78rhcfpz0cKqH7J3zX8sj5J2wOedE3WiAG/fZ/chYlrLkh7eeqcGP6gpBfz9mdXg8twg+9xvmg7Xtuu2SemcyzGtLyALFmQ3ahPpNTyEDU2qGA81amnt/690QL+Ix6C6eMObw0Oatqwg9f/yHZjmmPHe2dxsqVWD0bW6KC39PPyi7HjktfPHx31AB6LVSrG3/wWB7fs9UQ8GG/fi7XUqolDTR5TBEcAH3bgYCeSBZyPz9b3HY5spKiGA2Uo/f4WxPaJQ8L1T5Ej6uAonMSfA/mrT9NwWj/f4lFPzTaFz10/QsLVbyDLvsgIi3vIG/SLBSRfvLX9ydUDWPz6ERxSIppqewgNpz8WkBqOLXkmTIAJNBQCLCA1FEvyPJgAE6jvBFhAqu8W5PEzASbQYAiwgOQ1pRCO8gv+go0fbq2xiCOr44RUQLqrJXr/86rlUM9b/yi+cxSKTmlig3FoXk6HselUDN1a30Dc46lxoB5aeyagHe73L3F+Xo0ccO7HJs2PMr7gayA51bugebSORcZkXQTwWbkhEpBudyHy324zR580PObOA9vAy0bl4GlFCA8Tb0Pu/4iDXLo8kWdKeimj5sl1ewEmoF2a0kGx3n67AQ/hVVJzvBFtTTE+5QmMjFb6i6QxpdmzdqqNYcxH85fqCUjB9RFIQFLsZKRIs10DcpXQWhpFQmoz+nMJpfX6SEvrZblcZJuMyZ1w0EgzpX7vEZCC8OEqCUg287H5BTvx3p8x76C1Xoz3xsr4q2/zNgKS9abvvL4mfGF8yVYaD6XyMgni9FcWkOr0vz/UvUjz6zhNYOWrigRYQKoiOH6MCTABJlBjBFhAqjG03DATYAJMoFIEWECqFC6+mQkwASZQcwRYQALqQjgyLBpSASmqI55seRrrqC6CJ60QHTjPzD6JsyQkPPkzYN3ftFR22mHwd9j7h/eR9U/xCUW2/OoJJLY9j/zMQnwgg0J0AQOK+EBFvaenDkUfGXShPh+F1N9SxE3Tr73PGwKKWnBdFAVPo6Lg14ux4PXjOCp6phooK6kGysl8ipqxRDsEKyDdOLwVk9Zf0SKb6NA/g4qIuz/ZiBRR04Ou+DEUhdNTVlmp4hUgAokSBia/MBwP/KAEm1dQkXVNp0PCU8Q5lv7gFEETJJtST2F2qk9B0U6ZVGBci8hQBTCyzVyyDU5gxfxPUSi+bt2D0hlSoXO7/oPq+w5sWboD64Q/UL+isLkaKdb7kccwo+8V5M7fgx3Clj8ZgLfGtrdh7BUyhV+NTx6FkS0vUZ2W3fhAZ1V9ASnYPgILSLEDEjB/qFFH7BI2Z5JNpcqqr4mWZ5C7lOYsanxEdkRGWn9EFJG/bdX8TXs+Gue3b0T6HgHPW3vGKS1cUD7cxj6SzH8EkjEepS6a1UKKeANjjd/8O5avOIgiMUfhy2LPiD2G5Qs/Q5H4wM9a9l1pgQWkGwe24hkZTaezur4dE0ncFmvalHLTIaLPmJJXuHaI+PLMnfYiWi896O+2Aq3CqL6k/LRZeCH/6MR7fyJhT0RZ/gipvx6Kvi1D3kUja5AFpEZmcJ4uE2AC9YAAC0j1wEg8RCbABBoFARaQGoWZeZJMgAnUBwKNWUASwtGf1q3Hpi3bai3iyOoToRWQYjEv/hvME/WO9LRPMOofUZTD7HsuUJF0LV2YvwNRnwPuaKf0YeoBLaUumzEcfZvaeL2SBi2iz0C88fjddJP6bAwd5A4GqiEgeVOoeQ/qVdHGWdgIdpUGEJCUNGSXt7+LtD1azSzPYbaTgBQkm1aKgGStCeOtG6NHBJHgp4mGAfoPsm832WWJEPZkdFEMtvyuEFt0UUGKSiPKMJfEwJN0iyYoKSndDLzn9uKFVacpRocuJSWZr/BRjQikoPsILCCZ1sfVYs/81LF71wmJSi8MIv/9UI8+MiKzaK4eAddrCycBKSgfHnTJNhVhIAEpkADiFW9IoPSsUUqFaF2TTbwpDf2tZSHKmK/AApK3L13YUQROdUxOKSGN/lhACnZP4/uYABNgAkyACTABOwIsILFfMAEmwATCgwALSOFhBx4FE2ACTACNUUAKB+HIcL2QCkgi4ufXTbGaxIOT0KJRhCgjDv/FoWoqPkaaj4D0PS4f3ovc7edwVK9NpC4LefDsKCBpb+6nU5sy8dWtTRHftxceu78T2v/gVk8zgd7uB41VRAJUXUBSRQeHRW2kIqvymq+EgGQn9gSResx+aBobfwISvvoYz/3xnKxfJeoUJWOXHsnhwpPP/hcea0tf2PQPZZz++r6T7kuRfkM+ldIC70r/0i/hc2O/x0JZJ0npz9rg4e14av038lNVzAupgBR0H5UUkAJEvGhRSffgbLYWhSU5yUgw+8teQAoULUNtCR8eWlIjApJZ9HyEUglq9cusY320ZINnD/HnM5UXkJToMYpIfJMiEm9TIxybU5TXtP64U3TKKeyqvIvxg0yACTABJsAEmEBgAiwgBWbEdzABJsAEaoMAC0i1QZn7YAJMgAkEQaAxCUilpWXI//Nf6jTiyGqSkApIUojphZMy5ZiIxBlAooyIFtEO9mM/sU8R5xGAbPwlkIAEXMOZT3bhtR1XtegS/Yrp2gczxv4ErZoETg/FApIWFWZ/BSEgwXv4LlIXziChMP1vJOkZKQRFw9UQkHp4BKqmeDSuOT4opjRjVE8rnuppFZF4kvATYMffdYHJQTixi5ARwwqlgBR8HzUhIPUiAanIIyAZqdHsbBqOApJjVJQlAqnGBCQ1esx2IXjrgbGAFMQPO9/CBJgAE2ACTIAJVJkAC0hVRscPMgEmwARCSoAFpJDi5MaYABNgAlUn0BgEpHAUjgyLhV5AGgrXe/my+Hw7OuQHHfKf1YUEkYrMXGOI6rjotWs8dWna3OqbtspPBJLH825+hzOHP0Xuxgs4+b32qahtlE2RBBV+0q+pnmt3iB1cDSSHtGdVXxY2T9Z8BJI1NZ06CCdxxLjHw+4uqoMFqoNFda1cFLHyFtWCklcAAclf31BSibmoKRFtFpuQgEe/2oFlVG/L+Aytu1K9pTiqBuV7OaVIC6WAFHwf1RCQHCPZ1LVU3QgkRSyxogwiks2wpZMoZLcsvGkQzWkI/UUg+fUZn078p7BT+3datp7+OAIppDsbN8YEmAATYAJMgAmYCbCAxB7BBJgAEwgPAiwghYcdeBRMgAkwgQadwi6chSPD9WpCQOpBB6xG8XnRjyEk+Bwot1FquygpooKvgWSzgG5+jfzMQnwgg2r0WiZKajF40lP5Plt1AekOHDTq9FCzIo3b8/fcFuLVXTMCEoJkE0hA8ogntzdFDK7jAtUoMnGwEx6C7JvUJ2zO/AirSw2kWkRbwsWNmCTqbemXqU6Nlb6SZk/1Ad95Ncf+1QVSmBLSlL8UfK2q3EclBSSljhHUVGqm/kuxfUX1aiAF5cOKmKeOpbo1kMqNWmk0JxHF9vqI1nJ2PmvypjcVob+17Lv4/AlISvo+H76KMGfUzmIBKcR7GzfHBJgAE2ACTIAJqARYQGJ/YAJMgAmEBwEWkMLDDjwKJsAEmECDFJAM4Wjjpq34940bYW3lGhGQ1ENmmn38GBJUet7mexjcTY2aaInU3z6M/jiB3KxPsYMECHH5T2F3Bnm/20Mp8kS0UR9kJv6Eok9UASmGUuoNRg/TeFxIGDMSST1/ANwswcGNxbgcPxxD29gcVnezS3F2h03asztw4/BWTFp/RavFdDtFgKRSDRrq4kbJCazb8i0SxvfT6qdU+aqmgPTdASz+nyM4JMdHdYP++wF0EX8Okk0gAQlq+3KOLcieo9CfGMjLTkAKsm/x+JECil77u96WMX5VWBF+5le4U/npETYtL2HzH3Zg9SWtXSPCRI1GiSExY+mIaFzevx2zPrwi6zwhKhaZqf3gIyAh+D7sxErniB0aZyaNUxfQYgckYP5QElgo6u5E0R4UtRyMCbS+rhZtRMpWTVDT7onG+e0bkb5HS1Eo1xL59Ak9QlB81n34I5gTr9UbCs6HL+F9maJSPNGUBLYn8Fibb7E3fyuyTv3HxLEyEUgm/6D1MzttKK1bm70g9hiWL/yMUheKy3kt656i/J8fAUn13a4/xZpEuTL06zvs/cP7yKKIOjI8pswejr4nScRap9XTknWhjCg7n07VulJ+orrouYDry3dC/AkTYAJMgAkwASbQQAmwgNRADcvTYgJMoN4RYAGp3pmMB8wEmEBDJdCQUtjVJ+HI8KcaEZBwQ4ni0A9dqRaR74HyDRIGNpAwIGUX/boFMXSefaFUO4yWokDbA5ibfRInxQeWw3tx8OpUQyk24SHMvz9atlNOUQPpdOjrCWJReozoMwBvPN7eZnzBC0iiFtOR/I2Uok+di3dOI55KxIRYu1Uc7CFzNQUkmvnHFKGSo4slYiSGYBIMm8AH3Oo8fO1kKyAFaRdpPyVCBZ5Dfm/tJSFmjE95AiM1c9te/nxF5WEaq11LjgKS5i/+anr5S+/mV3BRBTjrmFr3oNR995B4WkJRSB/hTcXGxq2u1rHImKyLXic/xnNrzmlimLz0SL0gfVj1BTs8VUlhR/KVzV5gbt0QwILxV99xOQtIaurB2IRHaM/QBDXjUgVFOQYoApKDr2ljDXZtB1Onzb8A5ez1/A0TYAJMgAkwASZQ3wiwgFTfLMbjZQJMoKESYAGpoVqW58UEmEC9I9AQBCQhHP1p3Xps2rIt7COOrA5SMwKScuBvpH2iju0PyEuwP38Pco6Xo+LWpogfOgBJTQ9g0oYrcqgyLdn9FxwFJHHP1cOfIGf7ORwl0UnINxGRLZEwtD8Se95hmm75VweQt+UYii5p97mov+7dOiFxxD1oT5Ey1Ulhp3VEdZiKipC3+xsc1SOoxFgeiO+FJ+LvRnPb1RnsIXN1BSQB6gTyVhdjxxVt/pFxA/H7UXfLUQViE1hAAtSDdjUNmezAoXZOMH3L58/txQurTpNE4lQjR48287sDXsOZTz7G8t1XcIHqZEVEtcOUQf/BsvWamKLW1Ck/+QmWFZyVdnQ1b4knHu8F18ZCLQrIj4AkhMRg+qhcBJI+KbJffsEX2PHP65r4c+st6N6hPR4d1Q99Wt6q3XTzWxzcshd5B67KOcp7esYheVQXtCIRV7vMY8StFP2XStF/snhUMD78HY5s3I2sA2UopT5iqO5V0lAg74+ncVbhWKkIJDmuUhx8rxA5h/V2O/dAUodzWLhDi6oyBKSgfcbkC84Cknect2DEr0jo7WBxIiXVotyPuh33RiA5+BsLSH4XIn/JBJgAE2ACTIAJ+CHAAhK7BxNgAkwgPAiwgBQeduBRMAEmwATqdQo7IRytXvtnbPloR70TjgzXq76AxE7MBJgAE2ACTIAJMAEmwASYABNgAqEgwAJSKChyG0yACTCB6hNgAan6DLkFJsAEmEBICNTHCKRmTZvioaGD67VwxAJSSNyXG2ECTIAJMAEmwASYABNgAkyACYSMAAtIIUPJDTEBJsAEqkWABaRq4eOHmQATYAKhI1AfBaTQzb7uW+IIpLq3AY+ACTABJsAEmAATYAJMgAkwASYgCLCAxH7ABJgAEwgPAiwghYcdeBRMgAkwgXqZwq4hmY0FpIZkTZ4LE2ACTIAJMAEmwASYABNgAvWZAAtI9dl6PHYmwAQaEgEWkBqSNXkuTIAJ1GsCHIFUt+ZjAalu+XPvTIAJMAEmwASYABNgAkyACTABgwALSOwLTIAJMIHwIMACUnjYgUfBBJgAE+AIpDr2ARaQ6tgA3D0TYAJMgAkwASbABJgAE2ACTEAnwAISuwITYAJMIDwIsIAUHnbgUTABJsAEWECqYx9gAamODcDdMwEmwASYABNgAkyACTABJsAEWEBiH2ACTIAJhBUBFpDCyhw8GCbABBozAU5hV7fWZwGpbvlz70yACTABJsAEmAATYAJMgAkwAYMARyCxLzABJsAEwoMAC0jhYQceBRNgAkyAI5Dq2AdYQKpjA3D3TIAJMAEmwASYABNgAkyACTABnQALSOwKTIAJMIHwIMACUnjYgUfBBJgAE2ABqY59oL4LSEfy/4SFxzWICU/+Eknd6hgod88EmAATYAJMgAkwASbABJgAE6giARaQqgiOH2MCTIAJhJgAC0ghBsrNMQEmwASqSoBT2FWVXGieYwEpFBy/RO78IuyQTf0Is+cORQ98i+1Zm/HmFd/2Xbc3RfeevZA0ogtaNfF+z2JYKGzBbTABJsAEmAATYAJMgAkwgfpLgAWk+ms7HjkTYAINiwALSA3LnjwbJsAE6jEBFpDq1ngsIIWCf+UEJKNHV2RHzE/rj/b6BywghcIW3AYTYAJMgAkwASbABJgAE6i/BFhAqr+245EzASbQsAiwgNSw7MmzYQJMoB4TYAGpbo3HAlIo+AcSkJrjmZTRGBpNfd38FnvztyLr1H9kxzE/S8DSEa3ln1lACoUtuA0mwASYABNgAkyACTABJlB/CbCAVH9txyNnAkygYRFgAalh2ZNnwwSYQD0mwAJS3RqPBaRQ8K+EgCS6O7cXL6w6jRLx59ZdkT05Di1ZQAqFIbgNJsAEmAATYAJMgAkwASZQrwmwgFSvzceDZwJMoAERYAGpARmTp8IEmED9JsACUt3ar/oCkiKetO6I1LbfILe4HBU0rZi7OiIpsT96/MA7x/KvDiBvywkUX3LLe4x6QMmjukgRBVDa69wV01ueQxa1d2fCSMy//w4fWI5ROxTpc3DjHuQcLkPp99TPrVR3qG8cUke0R3OjFf2eXLqnhO7Brbege2w3THj8HrRvWhm7VFJAKtmHudkncVJ0ERWLzNR+aEV/5AikyjDne5kAE2ACTIAJMAEmwASYQMMjwAJSw7Mpz4gJMIH6SYAFpPppNx41E2ACDZAAC0h1a9SQCkh2U6E6PxlU5+dO+q782Hakr/sGpTb3ue7qgcxf30MikirGeG9MePKXSOrm+6C96FKC7Ss+wpuXfO+P7BqPjMROJCI534PbYzB72mD0aBKsbSovIM0kAemsaJ7mvZLmLUQtFpCC5c33MQEmwASqQeDYWkzIAGatGofuTn+uRvN19+gV7Fj4EgoHvIx5g6JqdhglhZg3owgDF6cjQaRn5atuCbA96pZ/lXsvw6FNH+LM3Y/g0V4tqtxK7T5Yi/uMnFgVGal7ux9AR99OwSK8gLynf1y7GAP0xgJSWJmDB8MEmEAjJsACUiM2Pk+dCTCB8CLAAlLd2iO0AlJzjE8ehZFtrmHv6vepzo82t96PPIYZfYG9f6DP/ik+ceHRXz2BxLbnkZ9ZiA/KxWdGnSBVjDHau9URkp3ocn7Lu0j/23X5TGzCQzJy6UjBn7Hw76LuUFMa4xMYef1jPPfHc1qkVNwgLB11J8r3b8KkD68qY1ZCp/yaqRIC0s3vcLBgM5Ycd0sOCU+NRlLsbbJ1FpDqdi1w70yACVSRQJ0dXmsHmW99aR13B0xcnATkBCGmNCgBqYr248eYQCgIVJzGumXZ2PrlNaBNHJ6bkoT+urhYfuo9ZCzbhVP0VbuRaZg1tqMWDV56ECuX5KLwIhDRczRmJQ9B+wjrYK5g74psvPEpvRUU1RvPTU/2tHt5Xy4yVhXjAn6I+55Nw5R+unCqjuXuYZg1/XHE+rRrN+naFUfKP8vF1O1dsGD6QBmJXnuXv70zvEThmmbEAlLteR33xASYABOojwRYQKqPVuMxMwEm0CAJsIBUt2YNrYD0I8yeOxQ9xJQOb8dT67/RJkdRP2so6sfu8hVN7MQYZ0a+z5dS9NGHevRRC6T+dhT6Cx2Iop+eougnccUmPIL50Z96/h7zswQsHdG6GoYIJCDZNe1C3CODMbWv99VtFpCqYQJ+lAkwgbojUGcCknfKl3dnYOqeeLw22ziIDfIgmAUkB7/R+J0dk41nbKJ/a9zZhF3Wt1XsWeM92nTwD7z57Aa0C8soqzq2jw+tCuzNmomtXWdi3rA2OL8tAzN2x2HxwiG4030Q2al5cKW+jEm9/oV1szNwfvSrJPZc0yLm+r1Iz7TAoVUvITsiBTnjOppaP7/tZczYdz/5whBEkGD0/NofYu6yx9H+wk5Mn1OMIWSfERH7kT2lANGzf4cn27lRvGIaVrqS8dqzPVBS8DLmX3wYy1P7elMYO7pTkPtGiNzxRgW9xhQRAe01orq5fPfOyo1DPn92tCeCx/r3yrXme7cPo6rsDX6eYQGpuhbi55kAE2ACDZsAC0gN2748OybABOoRARaQ6tZYNSYg2db5+R6XD+9F7vZzOFr6H4gYHPXS0tRVV0CyT4Gn9hMr6inFlyF36R7s+Lf2TURUDCaM6oX4DtFV+Id8VQQkILp9LKYm9vPUW2IBqW7XAvfOBJhAFQn4EZC8EQLN0HlYCtJF5IEltZD3AC9KHijvbHM/HRQX4c6nH8Gh3IMY9Rq9ER8JyIPJTX2weMlDMi2qejkKSF0T0X5fAXaWtvBGKASTws4UTTEY6bPHonuEfrjcaQzu/HwDCqnNIVPSEL8vExl/LUPkgylYQGmQZGRFCR1oL8tDkYis6ETPTxEREEKQeB3uxGdQvi0Pn5VGYfiUaRjfzTk0wpmfG08lX8PWVYdQGm0Zn0xhd0X2VTFmDK5uWI9j6IKJ8xKBvFfx1nGg24SXMFtPc+fbRwsUKZFdnSdQe20+orR/ZRjy4DkUfv0QXksGMpUUdrbjpBjfkwXZyNj2Ff2ptf1c7TifFSkGP9HNe7+WatBjbI3h1Qfvx9k95zBqSTp6HzeiUJqh17iZmC7mJWy87BqGDKLxbr8Cl8cGqm1uwqVEykgf2t0aQyKKUdhmNAb+dT126v0OSRdCmv18zM+lIFdNheXoB9moeHAgzuzZhRJXB2KTgic7kx+oPJopn0ufNfgPwBP4AOv0yDtpn55HPCkF22+bhkXuSfo4TmN1aibcqa/jmXZqhJDhM5aFZDtei6gSjGBsWWNJlDIyXbfj+U0vYsaFccgbewXzpippEMUzWS7MzRqLWM+wymhPmOlNyyjEqMkfovPiWYg/nIHnPaKxEI3S8G7nl7FwGPl+8uvAFF38vPARpsy5iGdWPY3e6nT9zFXsQZGfF+ELt7JvmPzZup/ZrUd/691hbdiOSR20+bn4Z1OQQlFX5v1PsZd13ZLArtUb9V7WvfPo2y9gZfRMLHu4Dcr3ZWHyZwOxanIf3CbskxtF+28cjuqpMsnbMTXvK62xTomYM6AIC5S/S0FfnVPPsVgwhT4z+TPtJzbjosXgu39gg+/e4BT5ZvhgOrDIcT8BTAJSQP5V/I2swmOcwq4K0PgRJsAEmEANEGABqQagcpNMgAkwgaoQYAGpKtRC90xtCkj4ZAPSd5T7CEfGbGpVQKK0drh6AnmrP8WWK16erltb4MnxgzCyQ7Dp68SzgQQkIz2fuPc7nNm4A7OKZd4+RPQZgDceby//zAJS6PyaW2ICTKAWCTgdKJdSnRw6II4XEQKuQiyc+hF6L3gFj5YqNYhomFYBaU3UM1g+WUQLXMQH01/B2cRMpNznxt5l6Xin64vyYNN6OQlIayIm4LUp8XDty8Hkt6O0w+mAAtJYVCgRDGffnoaMiglYMbktCung1BifiGyYs60JfjF7Fh6NVOYXox9696OD/WEu7FgyExt7inGXSfGjmISmxU/3QOkmiqzYc78WpWFnLr/8DmJI2kt4plcZPpj9CgoHvYgloi9PDSRNQDo6ciaWjP0hpQCbiTc+74PnllFaMRJokjOuYdKKJMRVONgoxhLhIpmdwKi5L1GEBw1WtblbjwRZQHaOuYgtC1/FhTGv46mKXEzObYK0JXRwL/okQWdSFvXpMiZrjhTxctYPq20jkLRDeW1ebQEjCkX0HSFssAtxC17CCOljJzB8Fgl0nctoTK9gJ0W6LBkGbCFeRcTLGinjEgLS2ij8RjCSmp45AukGpRuzm0+7PdbnjPmpftBMRthkuoSwA20OQ6dhLkXblHqidQbiguJ3+OJtTM26qTE7ZeEPi31Ue5SsRRId9C8QQqsUT85h/IoJwCpvVI6Jtcf3nPxW9SsS54IQkEQE0pzDg2nt9UVLS/SHZ62SCJmt1tGyrVljjbTS7A8S9EZdNEe+ePcRwVeJHLMdr/+5rsEYLKCIp0hpg2uYuCwZcccU++MIVk7PgTtpKVIiCsjX7Naj83qPtvWlsbhKe0Wh3DdUf1Fq8xCjpCy3tqZKd2IeRWANJIG99+dqBKZVQFLWrc0+Y907hZ8/+9feWDGlD46RKJdJdhT7ZuS2RST8jSX/1YR+o9aa/wgk2g886y1C7oVb76V1ePcu835iMy6n9SbXgrI3CMEr061Fmwm/XkR7tUfwUmvdOUQ0ev2mjSZW+uzbvr83tfHrygJSbVDmPpgAE2ACgQmwgBSYEd/BBJgAE6gVAjUhINXKwBtQJ9WzgUPEkE8EUmt8MJ8ifiQ3b22j0Kewq1wEkxjNjZIvsWPLAaw7dV0Xt5riyWefwGN0NhXcVRkBiVr87gAW/88RHBKN394W8/77AXo3nAWk4FjzXUyACYQdgSAOlLXDeO3g9xn4F5CMg0kxz5NrjWgKOhROXgnX9KUkCPgSCJjCTo7xIIYvT5UCygT1YNHnz3EooggGd2o2pdyivjyREYNxRjk4lZ8bz9KB/pZ5L+FCom/KN/PBts5ApIULssi7NtvK8tMEJMmb+jLzUXwobQAAIABJREFUocPvZ0UUh7XWidJHNzsBCd5oIMXmcaZIEK9txMHuIjrYzaODXW38ZL9Zqv3oM1vOusjnR0Ay5nWVRJ/nKVXaa/OGUA0ZbczFwzIwvYWIVPCO15g/mR+ZatSLMQ+fQ3iDuVeIcJrP8K+t6RMNBlpatzVNJmAuCaLeGjcqZ7rXM4bRODtdiZyRzLLJhhQ9ZFkz8CcgRYoonY/Qjewb/6URQdIMa5xYO2woVmHXsy79rXfp0xQ9RtFTE2eTf8Xofq7Y0uuLHbFzyqs4+rAQTKK0tHf5bS0RZzUlIJkn7ThXZd3F7yN/RoonVZt4JgMvILdfscnXglnvsF0bL6PzZjt/UcZ69j2kLiRhdHYKHm3njVz0H4GkrFsbW/vsnSU7MXvev/BMVm8UJufjaLQbA1NfQftNKdjSi9aWkXpQRjrq0U9OKeykCF5ILxHMwgjK2Cz7+nwwVow8gcnK+rRzQcf9w+2c3tI0F+uLAgEFJEWoowHVdWo7FpDC7r90eEBMgAk0UgIsIDVSw/O0mQATCD8C1RMvwm8+jW9EDoLNVx/juT+eowQUdHW+D2+OKsfC14/jpPh7847ImNZfvnEdegGpBJszP8LqUtGRi4Sg/wpaCCrfvwmTPrwqTSjT3IkoJdN1Ce8v3YF1MnhIqa+kCkKeuX2L7Vmb8aaMblIjkMTf7ZlxBFLjWz08YybQIAg4HiiX4dDaHGTvphRmN7WZylRglRCQhMgioymSyzB/Cb15n6OmM/PSC05A0tNlUYRGQAGJxBcjfZnWi0il9hDO+xGQ1JpBV78oQGZOIU5d0yf+4At08KxFnhjiR2ABqTr8/AlIamSNQx+VEJB6k4Bkrj+lEZMHsH81e7iWCs74TBNSfDmTjR1rlpjFF2l3I2WW3qw35Z6vgCRS75miXhTf9Z2HOQLJaT4yEsZUf0ud8xVaA7m0Bi4hZlASUsb1ICHJQUBaTALSDMU//IiGfgWkaBKuKFrvswczMPDzdP3Q/5wza2W49n5rjjgJJgKpXNYqaoFZy3zFQHWtRpzdiewlG2SquCED2mLnX+kZU8rCmhOQgpqrSUAifybBKE9PUegRGKokIDmtDTt/Ma+h8rOFeCunAMXoQ2ksE5FAQlJIBSQx52QSTp/tiHf2dEBa1w1YFzEWcZs+JAFfCEHmlIZ+I5Dk+srHKXUKlOrutTHnMDWggOTASPx+KGKQwaPoor7XivZF6rwqCEj2PmEWlmrrN5sFpNoizf0wASbABPwTYAGJPYQJMAEmECYEWEAKE0NUeRiqGGJEFl3DwfyNWHL8P7LV7sMfwZz4q8j1RCC1ROpvH0Z/nEBu1qeeOkShSWEHnN/yLtL/dl327Wodi0W/7oc7m3yPq18VI+/AHUh+vAsqijYiZWsZ3dEUj/5qFBI73AazgPQICUhUdMN03cD+1QVYpv9LOHZAAuYPjcb57RuRvkdLSRfzswQsHdGa/sQCUpVdih9kAkygfhFwEpCE+ENpy2TaNL3+jxRPosWh4mk8odckcX77nzCImiephYgcVIatpY9oqYls6IRcQFJrqHj6s9SCsUQgeQUkcQBLNW6efZXqk0Qob7JXUkBy4heUABekgCTSndnZqBICkt8IJCViw9dsWgSSp1aNekOQApKMQLITbyzRXR7/oAikbLsIJIrWCSwgmSNQjOH6+p7d8tVS+71zt6iRZPEDz/ohAWm2NQLJPmrPv4AEWbvm+WNtMWTfCcTME5Fmflh7huvktz+WPrw6RtQXCi6FnUlkEj5mVwNJRqZ5L5k6LbdFLdVAcpqrRSwLEIEkBaUqCUj2vuSlofqLvYBR/sVazMg8h5+LSEIhiue3NkXiyYgxWQOpkhFIFIsv6kmt/vKHiHw4DfMo3Vxy/mnEnG2LJ6WAXwkBSU/DOdAa7RhE9KWMQLLbP0x7gzaWrV21lJbVi0ASUa52+zYLSPXrP0h4tEyACTCB0BJgASm0PLk1JsAEmECVCbCAVGV0YfKgKiDZDOn2GMyeNhg9mtzAkYINWPh3t3LTLYghjeZCqSY0xY8ei+fvOUdCU5Ge6u5HmD13KMxHDOY+7KN2SrB9xUd485IdohZI/u0oPND0DHKXUkq9f9uNmfpNo36b2nynpuazfO1qHoPpaWKu4gt/AhL17RHTvJFMHIEUJi7Nw2ACTKByBBwEJO1AuBlmZdGhI9WqmTdnPdoLAandfix5Ph+t0pdSNIo4KH0Fa+4Wb/ZbD2/FMLQ6Odmf30RcsqiF5CmgYxpjaAUkcw2k5u4rOHnBhdh2blPtD2sKO4+A1FmkEMtDhM/8KicgOfILoYA08KyDjXQByZO2zHrgG6AG0qmRS/Ec8rw1gyLcuHzqElyd26Klx3LmGkhezi209H7L6ODbJ+LMEr2j1kCidGlXT52Dm/rQog+M2i+aj/2l0zTkjGvmvwaSSYxSUshR1JSpJosyH7eIgrKNQDqN1ZQGsSL5ZUqFGIEzBS9ifslYqqVF6eSUOk4ydduGjiScjEap3xpIqhBgETOta1D8fXYBzkaPxgJZY8sPa8MeQqy19dsfy1SS878ejeXTB8Il6gJlXsIvTKKAVuumeNjLmE1pzWQE0tsUTSRqjkkROA+uVMHhX1g3OwPnR7+KKSSuoqIMVyNakE9ogsnGTmnIorpQ6nV+G9UK23c/RZUMQYSMbPoh5i57HO0N24saaxH7kT2lANGzf0c1usxzFbXK5l98GMtTRV01/XKcq7YHrUEiFosollMFSF10Dr94LQ3xp/zVQPLaJpgUdp3VGkgeX3Jjo62/eEVzIQxO3taDxkY2rdiPZc9vQndR86uiAMn6OBNcoj5TNs6PraqARKnmqN7R1Px/UQ0xkXJSEx933jtJF/BtBCTF/817sVoDiWoJlZ7GGXdHtFejQB1+bZzWm6yp5dkbtDp5hx5+lfyuiawzlnFxtH0Eku1+oqSqG3fN0f8r94MYmrs5Aik0HLkVJsAEmEB1CbCAVF2C/DwTYAJMIEQEWEAKEcg6a0YVkFpiRJwbHxeXy9R1ka1jkJw4GH08p0Ul2J+/BznH6ftbmyJ+6AAkNT2ASRtknjdE9BmINx53h0BAosZufouDW/ZSxNFVXPhegxPZOgoj7u+Hx3rqqemun8fH732G/JNlKBX33HoLusd2w4RR96D9D/wAvXoG27d8gXf151y30sFiz3uQPKoLWknxSFz+BKTvsPet95F1RrszfvTPSThrZpPOr86Myh0zASbABIIn4JSmaHYPHFryMt46DrQbOQ69j+fhjKhPQwfHl3dnYc7ao3BHD8ZT957GWxWjHQQkLZpicg7wG1G/yFv2wzS+0ApIJHhVnMOWnEy8c/iarOcyJDkZ43sFKSDJmkOZmJF3Arh7GCb2PIE3vqa6H1Na4B3bFHaW1HiemdFBrR0/S30f+wiuICOQRDoqJxvtoTnk0hyGTkPuvUXmSAaLYHGZDvYzVhXjApqh87AUpI/tSIf1FTizLReLCo7Sn+hzSuGWRincvAISTdSWMwlI7n9g9exsijrriOeWpOEBT0CwRUCiJq5+9jYW5fwNF242QcxPxyLl6YFoL+tclWHI0Eso3E5vk5AdZk1/HLHCf0pIbFiWB5HyytUmDs9NoQg5oz6LSQhy4+jal5GxvQydk17B7AFNbOfjLCCR7556DxnLdlEqQ/pvnE4DkZI6Fr0jtTlcfXAwLuzZRczuwqjpaXiysxBUTmPdMpr3l5rfDZ+Son1uE7FxWbXPsHMU1aenaKS5QAgyJOhsHfAilj1MB/ficmKtrCR7vyXhpYLssZDGVeJCr3EPo2VesW8NLQtXI72aaF7l0G5kGmZJ/6DPyXYzyHal0nYTkG6qFWUM7Ar2rsjGG5+SHaN647npydJe4vL63Q9x37NpJEpRhJScq8JRtX3AuXZEEQlIRZ2GwUW2Ean1vO1W4GRBNjK2UUpO1c8ttglGQOrusDZctv6ibnVeFu4mrRE/LgkTB7WVa+3o2qXkq1fg6jkWP2+Rj6LOVReQZOpQElzSpYCrRSS9S+3JCDRLBBJKirBwdh6OYTDm5pBgaP176UGsXJKLQn29Sb+oUGuU+a5p3Yj2+4dlb4i7sBZzln2C0kjyjWHN8PsNEVoUm2oXx/3EXOvI0f+D/zUM2Z0sIIUMJTfEBJgAE6gWARaQqoWPH2YCTIAJhI4AC0ihY1k3LTnUQKqbwXCvTIAJMAEm0NAIUMTDhPc7am+VN7S5yfmIN/pfxYVE8bZ/g5xg7U8qiBRZtT8oo0enA/O6GxH3zATqjoBYD5vQmaK8vEJx3Y0mXHpmASlcLMHjYAJMoLETYAGpsXsAz58JMIGwIcACUtiYoooDYQGpiuD4MSbABJgAEwhIoILefp+JdZ2pxsUwPZIi4DP17QZKOTX7IkbJVGN8hYQAC0ghwciNMIEaJ1BC6U0LojDLob5djfcfph2wgBSmhuFhMQEm0OgIsIDU6EzOE2YCTCBcCbCAFK6WCXZcLCAFS4rvYwJMgAkwgcoQ0GptrHGPxqzZDyHWvvxRZRrkexsLARaQGouleZ5MoEESYAGpQZqVJ8UEmEA9JMACUj00Gg+ZCTCBhkmABaT6blcWkOq7BXn8TIAJMAEmwASYABNgAkyACYQHARaQwsMOPAomwASYAAtI7ANMgAkwgTAhwAJSmBiCh8EEmAATYAJMgAkwASbABJgAE2ACdUqABaQ6xc+dMwEmwAQ8BFhAYmdgAkyACYQJARaQwsQQPAwmwASYABNgAkyACTABJsAEmAATqFMCLCDVKX7unAkwASbAAhL7ABNgAkwg3AiwgBRuFuHxMAEmwASYABNgAkyACTABJsAEmEBdEGABqS6oc59MgAkwAV8CHIHEXsEEmAATCBMCLCCFiSF4GEyACTABJsAE6hOBY2sxIQOYtWocutfVuOtkDGU4tOlDnLn7ETzaq4XzzEsKMW9GEQYuTkdCtOU2f9/VFcs66/cKdix8CYUDXsa8QVD+HFXDIwrSjjU8igbZfH307zrZSxqk9RvEpFhAahBm5EkwASbQAAiwgNQAjMhTYAJMoGEQYAGpYdiRZ8EEzASuoPgzN+LuaxNiMG6c/OwEou/rgZYhbpmbYwJMgAkA/8Cbz74OpGfjmW5B8Kjkoe/Rt1Ow6K+Wdh98AXlP/ziIzrRbyj/LxdTtXbBg+kC08nmqkuMPutfgbry8OwNT98Tjtdl2YwuuDetviVfciYLkBxtewdhB3vOJuflOiTTWHjhUBwKSfztWhZXDM8GwCWF3ja8pVYCsadGx8dFtrDNmAamxWp7nzQSYQLgRYAEp3CzC42ECTKDREgi9gKT9Q+6tuyt3IFNZA2iHQPfX7ZvPlR10Y7pfvn2aj/bBHgKGIRvpY1+Lw61QHcTV1iQr6JDvVaxrl0Zvc1sPU7TDzTMTxJve9J3PgV4TRLTpg18kJyKhXYQ+YO2ZnfKQtS21/TKykYTFdODavFJTOo0P5uWisM1ozJrct/oCVAPwsUrhq+2bK05j3bJsbP3yGtw/nYRVk/vgtlocw8lNi5C9pw1+MT0J/SOr2bH083OYaBcJUs2m+fFQE6ikAFOtw/nTWD0lB+7kV0iscgU9kRsVFUBEhMN6cBq/9t9GZ8cEKYwFPRrzjeEvINlFrNVNBJJ/O1bRAHaPVctHQziOGm2qdvzbfgosIFXXtHLfODu6UkJ6dfsM9+dZQAp3C/H4mAATaCwEWEBqLJbmeTIBJhD2BOqrgBT2YMNwgOEsutX52HQxAoawEob2C3ZIN+iw6vm8KMxd+BDu9HnITkBSD9YrcIgEoow9bfGbJan6wb0qINFb+m76+5RcuKb8DuM7Bzsq4PymlzHn83jMnfIQ2hvaVPCP8521TODk2mmYT1EWv1mejP61ba8LH2H6vIMYODsFj3qEzGoAaOgCkpzfNfwisQx/yT8BdE3EggnAm/PycQxdMHFhmp5CrQInC7KRse0rVKA14p9NQUq/KMjDw92tMSSimATeFCxut8H091wSju2e0wRoTRCIlpEvXfBc1yN4a/MluHqOxYIpmvh+eV8uMlYV4wKaode4mZjuI2yT6L12KTK2X6HnOiLm8Anvywcl+5G9LA9FF0mzUdr0eIPpcN5+fk6eI/akRaUTkDWuo7wlmHGqHIZPmYbx3cTicBh/tJHCLgnIoRdrvtRG0ln8zvQ8oqS3U8fdDJ2HpSB9bEcS6LW91534DMq35eGz0ih4+1RmRb9fS+YV4At3FHq1c+MLPKS/+GDm4XlWZdppMNKnPI5YxzVuPpyvfgRSJQWkQPa32M3LzsvH6t9Wf9a4XNNS5909GBH7CiVLY32YfONmE8T8dALS6SWIVv7sU/EPrF5IAnyJC706t8YXx9sq68SIEHMWPlRf9MzJIkR5bDG6DEum5+PO6UvpN5lE0dRMnH/6FUzvp6ZXvIK9K7LxxqdijQ1EfMUuQIqZFsFT7UN5iQBtyE9mj0V34Sc+/jMQZ5b5829lbQXLLwgfvbw7C3PWHoU7ujvauY8CD+svxjiMu/zUe8hYtgunrkGxobKO/OwlxtoxC7SK/dp8RHuhG08lX8PWVYdQGu3AS9nDAo3Hx2/HujwvdXjtoY/B1m8d9hU5zzIMefAcCr9+CLMHFGFe3lcaCBkRSPu27brTfOXqg/fj7J5zGLUkHfElAZhW42e7rh9lAamuLcD9MwEmwAQ0AiwgsScwASbABMKEAAtIYWKIWhhGnYs0fuZY52NrMAKSdphQNOhVOhSwq80RSEASh0Na9BgmvEpRSqINi4BEn5zf9CJmHH4Ey6fHBxdJ5L6Ck8euIKLzj3FnbYsRtbC2GmIXdReB58blUydQEtEB3WNC5CyNQkA6gVFzX8KT0SS4TMlD8b0TsJwOuc++PQ2LKiZoEWTEISnLjbQlT6P32bVIJtFp0ooktNtD4s/aKPxmGUV7EXJ5cKn8XQhFds/FnbIISGuBp+alY0TkQRpDLpC8FCkxhZg+pxhDFtDnEYVYOHUX4ha8hBExyqo5VYDkJWWYKPov3Yl5c9brAtJFbJn9Cu1nL2LesAjsWDITW+99EUuGKak51UNfp3HaBRe5aYypu9BrSRoeEBFuF3YGHOcNSl03ObeJl98y4peVhLizDuP3CEiiBpIlQkOpETPwrNIujmDldIqKSiJ2952WB7bFD5Ko93QPlJLgNWPP/Vi8cIjyckAZPiYuGzvNxJKxP8ShVS8h4+JoeQgcaTvesbhK9xf2o8P2Yc3k/ZmuSch1TOFXlwKSO7D9S+n3amoR4im6cIRL+NdH6L3gFTyq+JfVn+3tOJq4vIQ1ERPw2pR4uL54G1Ozbmr2LVF8I4Z8cuEr2NlP+GGZo30qSIBfVJoo12DptgzMyK+EgOQ0p1JzzTFVzDu59r+pv3F4rV8xpua1wKxlYxGrLDHTnCtojc0w1piTgDQWFSumYaUrGa8920PuIxm0j6yY3BGFC+38J8ocYafWQHJXll9fHLXtQ0kzWVokbR0r9zyxZrJxfqwQkFqg2HbczbAmeSXcqS9jUq8yacOiAcZ/4+iglL2ks8Nal3ulJ0WkVUA6iCFpL+EZav8D2rcKad9aMgwOPky+E2A8Zr91O8yrLdnD3m97feGwr0QUkICk/1600+ZujkBy2nc1fz86Uuw1bbX/NgzEtB7/xxELSPXYeDx0JsAEGhQBFpAalDl5MkyACdRnAnUhIF39ogCZOYXyLcAIy9uv8q3Ltw/iwrWbcLWJo7f51FRaXtI+gkPpEazOysVOSreEZh3oLd0UPNmZTsJshAHTwah+sPhU2mCcytfecva+Xar1F7Lxfn0/RkUewdbPuyBtFR3gVZzDjrdzsebTS3A38b4N7vnHXEFr/GLQJWzU3xYfmJyGSfcZokAFzuzOR/Zaequb3uiM6DQQKalj0VumetJFggeHIfLwLnzWNRmzXNmmug9DjNRyfsagcbKOmdJaZeVg6/H/ozHTm9KDkpA2zqYejim9mJHW8BnMjdgl3353u7w2stakqNrYHsFlmTrRvg9pSPFWqmfsxPvpSUgZQAeR+lhPGe6lv4FZYk1hZ2JlmXsQfuT1bc3v0+itb+1tXkOw0d+epY9UH3WLQ8P1dDCrH7qe30Z/J33H+Ltp/5GHoEfw8+UUPWR79h6EgGT4jycay1dAAkWITBH9vKYfvvrbBP34GFCG4lWZyP7fS9q6HRCFrRSF8JRINQb/XFpZUtjJA5BKrBnrOq/KPi7tdHEwftHiCP5C6xjNusuUayNk1IzvOsyjgzg47VX0hHgjOTNrF46V0f5HPIYkJ2N8L23N+/sOfhlXfmaOa1IZu9yzxiVh4qC2MpWhcdg1fNhF7NwM/GLxLMQdFjbpiOeeLsNGGYHyQ9z3LO1jUYXam+BuejvfFJFi3tcqsxebZynevM7Eos3/1P2qBTZuJ4HCSGEXYl6VJxziJ0xvzluiGuggfML7HX1TcSoHvL2FnZS6OX7ToKkHwyXWCCTfyIo05OL53XF4bd4QitjQxlY8LIOiI7wblIx2q0iCXB9qDSQSn+ZNLSRxYBZGROs+9vlgrJjS15s+0yk9mDpOetZ6iQP1Z//a29PWVdo/Ao3z6NsvYJE7WRnnSrhmLUX8PofxBykg3bmJ2kWKJ32UWH8ZVGco92mKIlPrQdnNtWI/ljxPoonKSLdlie14X0bnzTOxpskEzJVRNIGuUAtI5hpI2u+9Qwq7eylKK5D9TcO3Tx9o9Wd7O85ETD5FIA0wfodFW9lUi+t1/Pwi+YbN+lg+uzX+YmufeBSnLkVFcjaJFTRAn0i9wBFI3mkpc4KzgIQKIdpuwBkSKtuPeZXER/N/AMg5e3xM5eQkIMWhKJmi31KVOWS5MDfrYVzOsvMfZ4FU/A5Ujh+JebZ9eKmU78vC5E09TPuKZrsrJGrYjZtsMiUDR4elI/1h7TfL51LsBIe1PvxrfwKSN7rOGx12ycGH22BjgPGY/VaINXbzGowznvphImWx12/j9znsKyQyGpGj3XUIJgFJCph2+24LvGOqT3cO6wIxDbS9hPH3LCCFsXF4aEyACTQqAiwgNSpz82SZABMIZwK1LiDRm8api4rQO837FuA7Ec/QG59UE+Xse0id/4n+XQTOi7c2C6KQJt4AtbxBbBaQRB2DpSjsmSLflJRvexY001JwuQMcQst/MBbBde84LE6NRysaw/T52xCdrB9whXS8rbU3xOUbf2XYu+xF/L5iNBbPHoJI8bZr5hEMnKWlBZP/mMs7h86JM+kt4TYaCxINjAPQq/SP56k5lLJIvNUdQ2nHxFvHhyk9mHzrVD/wbzMMCxY+jva6A/pG+fgfg3a/OuYK7KV/1P++VBvznRXaW58nR1veCBf92QlIZ+/CqClpeJIKo+9dQe0cHkiHEdpbstUfmy5SOfYhvn8Zb0G8mT0EERbegUScVhZ7GXM/NGCalv4ogB+JtHJTM4rt/T6QyCkPhlbizFjB+Rqlp1mKnT0n0ZvAvjVp5KHK2208XH33niAEJHl4kI8IYw3YRCBBvCVPh2vulEw6qPJXOyQYPxdimPBj8Wb3q1jzZVvNz6siIAW7ZkjIFb7rsZ/dJu2uQDki0NzlRjmVPGke4TtPzW//n/7WMbR1+Hkcvf09Dt1dduvQz17l2o9lU95EKdlZrPly6aNf4edCOIz0812Mf8bq1G6UnMaxiij0btcE5784B1e3H6OVg/l8I5DMY29OYuW8ORvIT7RUScaeFZ9Mh5e6OKB9dgkD5X6v8/lfN1yUAkq8me/eQ/tY7r9oH9MiUkz7mtVG/vZii/20dv6F4XK/tfhVdPC8wvm32zQ2fwKS+G59W01AUoUz2UAHudYCCkgOzyUEISClkIA01UiPpA9apnBT0tiZ06IpB9pSgMmHR9wXzxsplgwAppRbyksZyvwSfAQk8TZ/Gt7t/DIWDtPqxGm++pUJq+04/2r2CiGAxO+jfYAEnzwZxWMdfxEGSuHS+YD9zk3q8/rvoWwvCAHJIpSph87yJQib8QrB5tDaXGTvvoQYegkkhV4CcRaSQi0gVSKFnUzzF8D+9Nt8aG0OzYXSMt7UbON5CUU3la+AZMflZbRbbxWQXicBKRujSECyF1hbY6OtgETii4Pwp6V6DCQgOczJn4BEcz20goTHT3+GdPGCkmXzclxjjinstDnsNLVj1B218x9n/3beX5z40e8nic3+fNQxlZwQkJzGbexjnwNxyssPnimaBCT7tWP2BWsEko2A9DAJSE4+HGA8PgKS7bwewnkfAUnzW/O+pOwrgQQk60tVnn3XYi/xeSCm9eZH1HegLCDVY+Px0JkAE2hQBFhAalDm5MkwASZQnwnUtoAk34Lc5xUO5FvA2RVUZ4PEHkqpMyHjNEUfaG8b+7tMgoNIW0OH80PoTWBZk0Wkppm8EuXiALxTsZ6Oyz66o5X8B+MnyoHDRXww/RW801M7DArpeL/Wc4uLien/QPMe0mv9brx3GnJIkNAOs7SUJ/INQX1Ol+XBG+Rb3G9FKYXtZUTIh+hNb8saOe3P2B3S/dU4AAg8Bt8DZF2koRoZ2pvifi47AQne+Wt2v+IRxHwEpAB8HMfm2MdF7H17F0r7jcYIWbNCE0DOG4wCiTj6960UwUSmcdvQA7NyyEYB/Kj82E68s68Fhj/dV6YeurxtEabmd9TsG6hvul/U6phBb9umJ5UhM/uc58DdagHpr1+PxXI6LG5pa55AApJeA+nzPpi1RIggohGbCCQ63Nky7yVspTQ+yx5W0klZ+/RrxxayjTVtvH6s+b0ulFZJQAqwZkisNqIXpP029XEQ22h+JGaVJC6FeON4xrGHbAU7Hz8MtA6D2KvuTNPf+FZZ6hz9fee0l5hMItN2fYRuC9PRfR/VfymhNUn73G02vuIzNzl2ijrzpIfSDuEzr2jrGtY9S/i59TMRDZN5CMONvdqp4z6ZAAAgAElEQVQkVmo1SN5ysJHb32+H6WV7ErqXpeP38Noast9LJmEyKF715cc9SAFJ2mhbF+3FgkpEIEk72jwXjIAkI5CU6A07pI7RETICyRBgHIxhje6wG6fPf0+IOjFLZXTFM/RCg7hkBFKlxukdj+P4qxGBpAlSQQhIerozTaTS15wagaRENvkS1MTVd+4mmU9JYXfD7cZtLkNZdhKQOuIGRRDeZtzmFAmmdup4j78IpMD2T6JUgs/J9IuViEDy4WKtR+RtyykC6TWKQHIUkChaBFN0/7KkWZyQ39omckYTMuUl9lq7OUl/Oo0ndIHIJAqVUiTa9F1wt6MXA4ZZ6x+poqRF5NSjv049Zo2W0iKQPHOwXX6q/zinsHOKQHLmp/93r+zT3kfN61W1nRaB5Hfc9PLTm7OzcWa0WchWI8VkBJLd2hG2tLOfrIHkFIEUwIcdxmMXgeQ7L2e/tYtAkvtKIAHJsqd4TW+/vuT3Tkzry2+ozThZQKrHxuOhMwEm0KAIsIDUoMzJk2ECTKA+E6hdAUkXIFThQ/7DWheN6A38JdPfxLGY+5Em0rFFO0c2qIKDfKMzjyKVqJaDFqmk/SPnZCK9XSxSoMh6LsEKSEa6NXF4o/2D2CTUVGe8qoAk2zlCQoCRq98szvgcvOoH9ms6eQ+V5Pz0t6fNgoj2BmZAASnAGOxqoIg8+/O3A/dNSMYzgzo6178JICBp/1A/5ywgVXpsOj9FQLL2YV6nFiElkIij2t04jFQPpeWb+KoQqfqRkrdfH4TJvoH6lv8412qKFINesb7XPvpI3OZY4NwzeTsByZxSCGiN4elpVFTcSJdoLyDJtXG38da9wy7o145NpJ8eGuMVoUIqINmsGd++Wtu+rS3GMYNSZb2WBIpUopotJLj4RjGYUw1qb/CrwqTvOtTm57BXUT0NEUm5ld4dn5g6Dgmd1RpWWvSP7XcB1orVMp65pbqwJnUtIqdrUY/Wy7r+tbGbealCqLYPKwIeNeizj/kIrao/arzsbaSnqHT67TAJBFqbhQ+KFGD62lP3G7lWnffeevl7HqSA5Ja1yx6i2mUDtRovJKr9IogIJK3mme9zwQhI87oe9NYWElFmp87B3bmtKeLFVJ/FsQYSCdWlp3HG3RHtVXsrc490GqdVQJIvZJCQaqQ0FEZXayAFM84IUavrElw0lwi1Xoo6fhsByZMirRI1kEQ0gRS6bAUYtV5JC+caSJ7xurGRhLOKZBEVGIEzBS9ifslYk0Au7bG5AxaISGOq/zNvxkfoPvd3Mnra+xtDLwDMXoqz9N8hRnRh5jWq+ZOqpBe0LqbKCkiD1BpI9vaXL6PkNsOsLBIdZFSkUdvH27k1Asnkbx4uzVAsaslEPSOjI4XoPDWT0l6Kl5vIpp46XjY1kHztY64fpNZA6i7qfS2il0Ao/WuCS63d4xWQHOfUTqQrzEer9KXkD1otpjXyN7gj2WUm1bJKQQ6JA8nLqM6ZjIL1MtCik1sgXdQ/c4v6QXm4U/qVJri/FfUCcmi/1KLdxT5unkNzUcfwggux7a6Q+GrnP1otHjv/TghQA8mXn0gB6N9HTetVj1a1q4HkGXf0P4jdLqqPpUXt781Kx1+6OtdTM9VAUtZ6Syf7OQlIT4t1YtRxU3w4QtjS/3jMfmuugeS1h1v+O8XOb+OO+auBZI4ENPel7inqurMISDJ9ZgCm9fIHVRs0C0j12Hg8dCbABBoUARaQGpQ5eTJMgAnUZwJ1IiB96UvMk3LEU2OD0hyZ6vqYn/EVkL7ybZQOEPP09BHVEpBCNV4fAcl6cE9T0NPz+L7NrwoS2lvJZoHI9yA2OAHJeQw+NYAkYaVGCQkNag0UkwFCIiBVZmyBBaTys4V4K2cDii9eg1sfrCdFUSARxyJ4ycd9DqX9CUgiJU0uVu4+gVI9zQ6gR4MF6lsf66FVlJ7mf0HpwGwiVPR7qiYgeYU80Yw4QJqTL9IjGoXuqysgOdlRe3tb9dNQC0hekUtbM+Z0PGK2Wgovkzgk3+TehO7zpuHODTPxZmSalqbQ5vIVWf2vQ7s0WbJZsVcJsUNJFQZrDTin73RRxmd41lRfnhtojHQ4505eKmt7yHRKsj6NzR6r7Fm+orZZIAqVgGRvI1Lyckiw9LcXq/Oz7o82azV4XvXgFz5IAalVBdl+XjZ2lragWlSD0TxnEyIoGsxc18McxSL9wuG58e7ANZBEqrqrn72NRTl/k/X6Yn46FilPD0R7U9SYUQvtClw9ByK+YhcwRhdNSg9i5ZJcFF50qIuozt1pnFaBVO65BzHcUisu8Djp929bLhYVHKVfQrUOnsP4TQIScd2TiRm5J4Ch05A77ByNwYhMEDW7smV9QNnusBSkj+1IdVqc6tOoERrADRJOMhduwBfuKKoj1xY7v+5CaWYpZaH4vbYZr4tqrckaZLIOpVo/0fB1JYWa5Xde/Y3RflMLZO1IUztOQpHtXiV+B9U0XFqEtUeICGR/UVdrCaWnPQ60GzkOvY/n4YylxpZvTS87Lq2lgLSzzf2I/LyIWIo1koYp/fQUh6I+p6jjJn14AtJl/Sg/9jHGXUJ13gbFoYJevHlSRpRX4OjapcigWn+unmPx8xb5KKJUimpKR/iZ0+XdWZiz9ijc0YPx1L2n8RalQdb+O3cX4uVvtn74P8y3zb1ZmXjj8zLqtyNiDp9Ae0OYpPWwZF6B5j/jeuNk3jVtrPSbsyUnE+8c1mqLGjX5RD0+O/9x9m/y/UryaxfQR9303yo5mE9rUbAYeHchznR7SePoMG7zGGz2IZPfOq11B/s5Ckj0u+7gw4HG4+O3tvPSBCR7v3XYV+zWZwmJirPzcAyDMTeHUkvbjvmcuSYbbReB5lAPfj0dh8gCUn22Ho+dCTCBhkSABaSGZE2eCxNgAvWaQJ0ISIGiFojojZL9eGPhmygSh+yeVFpe1L4CkvnNd8+dgQ7nfd6It4lACtV4fQQk88G96kh2EUjWw/DQRCA5j8EuAsk7xjKc3JSDRevPod0E/R/t6gRCIiBVZmwBBCR621PUlznWT6uTZRzMecSLoPzEkl6xEhFIZwr+G3M2R+m1fiyRGYH6FlylqCH+cU9XtwlazTCbnScUApI5XaJRlJnEF0PkkP36j7DyDM1OePN8aYmGEocRoUxhZxqjnejqsHXLaC8RmfMSeu9+CdmuSVgebJo3/UBR8yunCCSHvUodDkVafECHfe+cpXpQ1ugn63cyosZ5rfjMUtQSWlaBSUsoqmfZy3RQa7N+6aG6ikCyCt/a+IP0N3mv5ldqJJOv2FsJXvX6F54HzwSYQHAErKnAgnuqft7lJxVZ/ZxQaEYdTBrG0PQUwlYak9+GEFsQTbGAFAQkvoUJMAEmUAsEWECqBcjcBRNgAkwgGAK1KyBpKRgyL462fePdnHefRm+tl6FMSBWQZKqJ7IuUiseudpKWUuqMku7NdDDqV0DqGNrxqgKSTJezHrEO0SS+ApI2j6My3ZcrNDWQAozBR0Ciugg3qC6Ct16KVgdnTaRSa8SwUXUFpMqOzThgdkph55NirpIp7CpdA8lGiFTGZrZvAB8lpjJ14J6+mJUKZGbsx8BZ9mnHTq6dhvlf0vqSb58LEYDy+B9+BIuXPCRrL8FUc4ZCAGwFHquwU40aSH7tqNUh2Xqvt6aWSUCKDsDF5GM26dL0dHLamoFMI7OmUxD1uwjTVUr3M3V3X7yW2gxrpmxAZ/LzEZTWynr5rBFK9zR7xnrcKWtlnfaJFJSpkxz2Kp/9T28rkmq5pd0rao0o+YiU76bfXeR3LzGPWfjlyzg28lU8F7EBz69vLdNUWaOPxDM1UgPJbwo7LV2VvY38/3b4ztEu9aguGsl0Ss57bzC/m3wPE2ACDY1AYzqIZwHJznvL9+VgckFH738v1QsXb0x+W7sGYQGpdnlzb0yACTABJwIsILFvMAEmwATChEDtCkg0afH2+6IidE+eiRSRGoTept+yrwwDh/WBSxyu5gDPLaFiyJFaKq0ZBS3wm2XJVBzZDEwVkLpDqw9S2PUZLJBpRSg6Ztt+lA4YgrgIvaB6xRg6VKeDUpEjf956nGqnFX5v5VdAotQToRyvKiDRGPcuexG/rxiMBVOooLnIsb7vQxy6+3Ek0EG1dpB+CfE6J2taMXnAnSPSjGn53A+tegkZh+MxdxmlnjBFQXjz6suiw3nEc7nB0/8YfCOQtNQoO++diQVj2+I2Kpq7cno2Dg2aiSz6u+mqpIBU/bEFiECCSFlEtbBISJxHdaPO787EnLwTcFEqoRyZnowOVKjw8qFhM7FMn4t5/gar0ZQaiOpCGHMfME1LbxbAj6SQsy9Oqz9Awsab83Kw80oXsgXVVwjko6VavYLSRJGvXxNC3ol+xjYKSatz0AZzs4QfUCQfjev5jIOIT3sJz/QSQtRSzN/dFmlZer0wPwJSkcpGpH8zRSBp4o5bCiUuX7HB4wz+fUwKY7spMmue8GOtWPaaLynqRqaVC7B2bQWkwGtm+NwUquURIaMc/3K4LZ4cRDn+fS7hTxk4O+YV/LwsB1M/G0h1MfpQ5JrdPtQBo2SbwKG3X0bGnh/rfH0jrOBvr5J1Nj5B3NyZ1JYL5bIGxxEMEbVHXH6+a+efsTriG6c+wqJtP0Ta5I44tCwPFYlptsKYeMZ3/ev7bE89ik/WG9mAiGStYHugFHfdRaN+BSRKdabva7Y28rMXW+1iCJFPyf3R6lfB8wqTn2keBhNgAjVOoDEdxLOAZHUn+ZuxtgxDpsykulCWf3DUuO9Vp4PG5LfV4VT5Z1lAqjwzfoIJMAEmUBMEWECqCarcJhNgAkygCgRqTEDyqVXhrTVy9YsCZOcW4lgZ1TRo1hpxY5MwcVBbOpzV6+sUHMSFa/Rdiy4YnjoJT3b2/cecWUCiiYvaSTlvY+fx/4O7STPE3DvaW2eBDoqz6bBU5OkX9Rd+TnUJfn98YHACEjUdsvGaBCRqWK9p8s7nl1BBefUjuw7EpOSx6E3imXYA2gLDR5ahUNZFoHpDz6Zoopu8lFpE9Ky5joHdwbV45B9YvTAbW4lDryQ69B3Qwu8YbFPY+XBO1GsBWJyvkgJS9ccWuAbSZXq7dNGqQyjBXRg1ZSyQ+zo2dpqEVSQMiKgqo7ZAhYtywJMA4347BYtUmyk1aISPdR6UhLRxPbRUcoGEyIrTWLckExu/BqLvHYe0fkcwJ+c0CYCv4FER2eLHR0tFVNH2tniOim4/QL5xlepoPJ97EcPtopCUwuxGXZ/z+97GyreLqd6FVkNkYmoSHjCiaWwFJCtLmwgkWUj6olZgnJan4SvLSZT1Sa3nx89FarK9K7LxxqeXZI2FXp3L8NnhFt66RP7Wrq2AFMSaUfaXIUlJGN+L1kEVLznvL3+G4W2+wk59DsOnkJgk9yyHdehnr/LZa572rnl/3/nbS6o4NXtR0FOjjuqINTHXQAuFgOTZ1xxs5LwXW2dp1KTR/Gr46LYoyj+HUUa9K78+WVVi/BwTYAJMgAkwASbQEAiwgNQQrMhzYAJMoCEQYAGpIViR58AEmECDIBB6Aal2sPgISLXTba31YncYW2udc0f1mEAZPl4yk+ravIrZQiCsoUukyltUOgErpPhWRtE6M1E0qPp9mlPYVW7wdbFm/NcJq9z4+W4mwASYABNgAkyACTCBuifAAlLd24BHwASYABMQBFhAYj9gAkyACYQJgfopIFHtnYVUeyfCpvZOmHCt7jDq4jC8umPm58OEgEj1lQWkyXSGNXC5DyI7dQPaUV0gGT0l0/99gt5GWrxqdMkCUjXg8aNMgAkwASbABJgAE2AC1SbAAlK1EXIDTIAJMIGQEGABKSQYuREmwASYQPUJ1DsBSU9bdZZScT03hWolRVefQTi2wAJSOFqlvoypgtKPvYxsJOG1p38s0/OF7nL/f/beBqqq80off1biNXrNX9KCVRLjdxq1RmMwFn+G1M9oElPthEasH6M4EVchK+CINmoUjZoKjpAVyBJb0REdiUPa2Jio8TNBR0oliego1m/i+FFxKjSg47Vd//2ej3vPOfecc++FC1xwn7Vmrco95333++z9viezn/PsLY39YZdkpA3z9NcK1vhMIAULSR6HEWAEGhOBuy6gtaMxZ+S5GAFGgBFgBBoKASaQGgpZHpcRYAQYgcAQYAIpMLz4bkaAEWAEGgyBZkcgNRgSPDAj0JIQoB5ZFbfRtUsDkDwVl+HsInqW8cUIMAIhgYBJ77OQsEsxQir1iDeRT4R2KF03DmZhgyNe7gdYr4tKh2bmwTU1GWrvuXoNxw8zAowAI8AINCkCTCA1Kfw8OSPACDACbgSYQOJgYAQYAUYgRBBgAilEHMFmMAKMACPACDACjEDjIFB1FOmZ1ZiSNgKP6makkpwz3wNSczAjoghp8wtwTv291f+H3qMTkBzbXSLQJcXk4WisWRiDDlc/x7y8tkgV/7txVsCzMAKMACPACDQQAkwgNRCwPCwjwAgwAgEiwARSgIDx7YwAI8AINBQCTCA1FLI8LiPACDACjAAjEDoISIRHxfiGVwKVb8XUjzrLxEroLF9nydmtc6kU52Is9FIfGQmkYsSsSpWVRUQ65czLBxJWI/EZh55AAqmQ0peh4tXVmNIzRBfNZjECjAAjwAj4hQATSH7BxDcxAowAI9DgCDCB1OAQ8wSMACPACPiHABNI/uHEdzECjAAjwAgwAiGJgLaEXSWRNxkuTE64jd3ry1AVMZxUMbGIKCHyKP+ibH6POJncqSRCJDMfxdcAZ79YLE8RhI9MoNz6yXOoOHwZ49LHo2LOe3DFzUDNnnx8VRWOMSlzMaW3E6i9gA8zc7D7/G1A7UsozX9Igek5LFg/CdCWsNM+07YbjZWIiT2dChnzBF5/8iQ27rwOh9seUvqU5CFjfSmuoi16jk5EqqQA0hA9vWk6QVplgOaLRmnKalyKfZfIIRCp8xa2PT4X2ZO6a1x3AZuTChGZphBDOqfaEEi4iX0rFqNo6DKpB5xOgURj3NizEvOvxiIvxEr1hWTMslGMACPACIQwAkwghbBz2DRGgBG4rxBgAum+cjcvlhFgBEIZASaQQtk7bBsjwAgwAowAI+ADAS8C6RhGJC/GjKeq8cnCd1A07G2kj+4kEx5uBdI17KLfium3tNFO7COiZfdAcV+1RCCdevEtpMd2pollQqX0J4lYNa0vqj5bhvmHn8OqFSNQtelNZLkSsGZmX1RsmouVtVOxfvYAtDYokDw9kLqjdO1crHPIz+D4JszJvodZ2fHocphs2wpMJlJnbNgx5KTkyUqfnsVIm1OMaFIBjXUUYcWcz9F/+Tt4JdKKQJqEyJJszNneF8uTgKy0k/hZehKGhGkwrKLSdHMuYyKRW328oPWlQCpE2LxfSyojI4EkkVghrrzivcQIMAKMACPgGwEmkHxjxHcwAowAI9AYCDCB1Bgo8xyMACPACPiBABNIfoAU4C13a2vhcjjRzhHgg3x76CPgqkWNy4F2TnZu6DuLLWwQBCqPodQ1AFGRLtTUuuBwOtG6QSbiQf1GwItAEkocmRzxkDc/1BNIEolSRMTMAoyl8mwSGfL1cKxNaY9tag8goeyxVProyRcdmWJJIAEbEqi/UAr1F3KPnUP9ht7DuGuafkIGpY8HBy1pZE0g9cE1Is5Wo0g8OHQu0l/qpIdS4JV+G7PSXzD0PzKs19gDiX6OJGJtORFrIua9CCTqg5Sy6CZmmRJTfnuTb2QEGAFGgBFoYgSYQGpiB/D0jAAjwAgoCDCBxKHACDACjECIINC4BJKc8Lk0VS7/0uSXlHQrQFfRLFtKZtXhEj0RVmzHjWEJWPCSSCoZ1ui6hn2567DD9QIWpESHbD+IOqy80R+REqHfqqWXhO80vSkkay7gk7Q8FHUajwWzB+GRuljoIyakhGF+ZyU5G2LxXJf1BvkZd6mpex0xeflijI0M8gR1HS4Ye72uc4vnlPnPmY7RDdPVHit1nEO3N+zGqC8OtRTzadvRZR6V/qL0fL3PT4Ott6hU2dLCmxiRlIxXujBJ63c41IVAMotJqbRdR+zwk0DqUlGEjbmFVALvnmyqWhrPjkCyGNuaQHKgbGsucg5eRK0yzQjpnW1HIAFX9pBSqqAVJisEmQ7Lq/sxL89Bpf3MejTZKJBq6X2fUkAKJLnPkReBJGFqpWzy25t8IyPACDACjEATI8AEUhM7gKdnBBgBRkBBgAkkDgVGgBFgBEIEgcYlkIK7aClp+oXcY8G7DE1w5zIfrZbK8byFDYjHcirbIxMWJqSCSLouzMGl8YtDgzhrCGiUZCQakBzUJcmlL72PYdwaSmQrpYmuUGmlRV9HY0nKC+hK7TmkS+qLcQhywtGPhQdEIPkxXrO6Re7vsREKSReo7ZRcTX9jA67SF/qZUukrvkwRCDQmQwZGF6lZ6LyLUBQd9SWjjOuqFWXLqIZZwgIkPtM+ZFbdLAypC4EkKZCMJLznHQb3mWlF1LyAK3Re7H5SLnVXdwUSKZJoLksCqdPniM+8jdcz4zHEqbVFPq/O/TQHs55Sz3pVeUU9jlJycSnSiauPTzX0P6J7BV4LiejJlf/b4a7LhdYOlbCsew8k8b6Jz3ZgQXYsejWLwGEjGQFGgBFgBMwQYAKJ44IRYAQYgdBAgAmk0PADW8EIMAKMAJhAqkcQ1F5D2bl76PJUZ43axUKVUnUZZRWt0POpTtT8uwVejUwghX2Vh5l7++L9edEy9q6bOFt+E86eP8SjKnkk/h5osp4JpLoTSMEmFFrgNpGWFGhMhgoOkn9LMWJNMp4XpG2Q/V1z9STOuTqjfxcmjwJ2eSAE0uFoUhkJ5Y22BxKVeKu6gEuu7ugaYSCMLEvYDcfZee+g7KV3sXBYK5StX4yMa+PlsUWMZxKZoxA0fvdActsmk0NFQ5dhQfvtmJnXlkgZIntIOZS26CNFNVyLI5mp2Bj+JnKn/ZAURxmkOJLVoRFCKVoSg/cTgBypTB99aEBl+tyXi8jK2ccQs34a+tMfhVppaUWspi/TbUzPTMCQWqPS1UUfjSTjk96yitpLgUQ9nabSe2ltyqCW+Z4PODD5AUaAEWAEmicCTCA1T7+x1YwAI9DyEGACqeX5lFfECDACzRSBYBNIZ7fOxdK9/ZGqJGYkRQ71PCgeNhe5k1y6EnayouRVpI6+iM3rS3EVHRE9MxGJg9XydtUoXZ+FnP+6DrTthjGTnsCpvDOIoWTQo58J9ZEHdDuFiVRWa9MxXL19D45OUZicEIeRXYhl0CZAu4iv39ehdOAsrBVNwEWCKUnzb6N/q05ic3Ye9p+/LduWkoiJPQVz4U0g3TpeiKzcIpyjW509hiM1ZQJ6OeXk1wdVr2JN2gi5tJ1ijzMhA/MG01iWcwA15z5GVvYBlFfTmmj+EQkJmPKUr8RrLS7tycPKwlOoFViPfgI3dh5SknEm6hMp0X3ZU16r9gI+zM7F7tN/g6sVPT9tFhKHUuLRWApJKWNUKfn3OYwLO4ndXz+BZCkmyIaDBcjZSv6+1wqRz05FKpWbk9ZvvMR86VnY8a2MW0zYHuyuktUxoGThtvBkUirQV+O1l7FvUx62/Om6bJcaQ0qi3j3sT95EPiUa6QGcLVyHrD1nUCXZMAnJs6PlXhjKWsJGjUbV4QOSz7Q2+iphZxlr1NPjyNocbPz6OpVhEnPGInFajFspZR4jqj3b0Ss+jprX51OpKCBi4FQsiA/H/swc7D5PPWj6xWJ5iqYUk1XcqPGeMBfOPcqz7nhU/H9eRctTVs16TRqHmcaAXArr0k9GI+zEAXz1ZALyZ/Yl+C3iiIbzfSbo48fZaQBeU/czPe+xVY6ZZNprfcS29CI77P2hC0Wr+FL6tGx8fAaWOA8gY89F6n2mPQssXgpmBJLX3xR/PC7HrC9cjCXs/DrzJEWe//tRKgl24iVPclyLaRiVBKPEvlOjQLzy2duY/1E4XpcIJ+M8fsa/MDHo52AzfVnbme0ngYTKYqxYmI9yDMeSXFLJVB3DunQq+0kl6DzvxsvSe9q3AmkSulDcLso8hKqw/nh9dFt8sN2JJUJ94/ozNpPqdndVd7yenowO2+ldAOX8FftfOrv07049GeMhkNKGAfvSl2HjaaDLi5PQ/3Q+Lo1W3pG07vS0Qhx3hdN/H/TH2fzbmLg2CsXUY6k2fjW9H0CEz1yscybifdpHnl5dYvx3cTVOLkWnfYeI97n7farFVSGgTm16Exm18dJ/J1QJospNegHiv3/WCYXe6E663lMtMOJ4SYwAI8AItGgEmEBq0e7lxTECjEAzQoAJpGbkLDaVEWAEWjYCwSaQpBIuGfSV+gIlMSOVGvsU/alJttqzQO2BJCU9D7fCM9MWI2VoOC4VUgmynd/HL99PolI1Sn+BfFAvlVTqpUJfS1PCZ8v5zm5Cw68SdhUfI2npIfRPXkZlbpzyV8qF4UjOjkeUKOGj6YEkSqDN395Z+q1nSRbeyKu26OMiyuNQg+5+idIXy1XSmG3xy3SyO8xAIJ0rRNLKYmX+alrDO9jmnIE19IWyS+qnQ88p670rVDU5N5X12czhOIrMlA2oin0baZSoqqGvnudkXcTPfPScuUu+eYN8EyVhAZRtWoaML/6mlHfzRSCJ3ymJB/GF+Qg4pTlPImbBr+UEnIkCSfZPR4xbshgTu8j76FZJNubk3sZrwqdELK2bl4MyanKePam7YaNVE8H2Nj6oHI7lKyagq/jyPO0jnOtiLK+m3Fc7HqvIrjCjXSbJepGonE9x9RoRkWOdBhuUdVT0eBXLabxHlXlrCWuRFLQlkGxiLWL7r7DoYF+kphOJ5hSxTHEQrpCVNjHyiGLP1f8nxxqk9f2RiLIouaSTqxjp8/JRqdgn+kBZxqZLjveKx0cjdR4RKxD9PDagTCJ3Bf4mMWC3f4wtarxIGnkv7O80Wvah5GH7OF028nkAACAASURBVPJ1Jkjxs6k9kiUcXbSfs7CoQMTTYoyo2oo5FN/yXtfvNRVHtd/ZpUIbf+gi0S6+FLwqHsO4lGRMJELmCJW0/OBEjJxEt3p11JVAsjkrdQRSAGee//tRUXt0UmPFs+dlTK/hE1KjbOsxC+sFAW+IJYfw23ryU5rnLN/mnCqdg4/Yxb9dPNfxHGzZb3Renb8I3DqchfkV45Wzz9+n7O4Te4D6Iy1UFHrBGJLHYAQYAUaAEWgSBJhAahLYeVJGgBFgBLwQYAKJg4IRYAQYgRBBIOgEkqLcuTHpXSrx0h41lDicnetE8loibBx6csWLAJLIpu1ENomEpJKcpSS7nJCky6CI8YtAkp65YN5I25jwlnpwrMOtaW8i6rP3sO1xJcFv9JWRJJPK4axDjaQckr/e9pBkb2IlldJRE8oySVQrk0ZV4qv97egjkWvy18tLv34Bq9JfwKN2c/QolYiAR5OV3g9+xlLZ+kRknCaiRYzvxlPtD+SLQLqGI5sOoGrweIztLSQdRLzMzMEVVXFgRSB9qyV8lDmIQFNL/Egqhc8GeCfclX46UNVYNKNk/zUDgWRUbVFZJpHI3jFQSXSbJOuvlGylL+Oj8NroH0plhnTjKuNpsdXi5pBIP7lMUh+j2swm1qRYPa9Rm2l8Jr5ot4wRqYRSgaISEw/JuJeOUhP51UTsvYWNKqZ+xI2nT5VcjinrpoqpVQxY7B9j3FkQSOpekG+3jyP7M0EuubXtyTeRJynJxOU5U1I7HcO2kvYYM22QFN839qzEnILusq8Mttn5Q7cs2/hq79UzSk8CW2zMuhJI2n5vurNSVW4pfvT7zAtgPypK0kvKuS6tzICpdH4djJLLliln4qU4QbxC8tuWHomyAo0uGSdI7wXnVpv4rzB8kKA9a+t4Dvp5XPJtLR4BItvnHUCfNPpvE23Z0zquu4ZietHp4cj0+hiijgPyY4wAI8AIMAJNhgATSE0GPU/MCDACjIAOASaQOCAYAUaAEQgRBIJOIEFJSkMmfspF0r9aJQx8EEi6hKR8b9mrbyPzJSqTJq66EEhVR0mhsQHlkc8hOSkW/SM0sgmTHh6yCukmHPfCJVXD2EhvR8kqFFIxSaSY+F229WzcMqwYfVNDIFHpHerjsNGLBFMT8jLZsX+YWKMDu9IW4/dPysSA/RzVkspkNxWEm540CSN7+ipdJ2y0IuT8JZCMOBiUVn4RSN4+ldfZUVPyUJlH8nUxqaNkck1cxjJdnpg4Sb56B69IvlLW2UlJVvvRb0Y3rklMaIkIqbeGFYFkE2uy0uMMIn+SgORJfdHBHYZWflFiBEYCSVH1uMvx6XGBXWwOPCmRUR4CyYipCYFkt3+MIeEXgWQfR14EksmZoCekrA9SnVrMYJu1PwzjSfFjFV8dvQgk4xllal0wCCQzQkwla/0+8wLYj8Y+OGJhRn+Tkihh5TGME3uR1GDxhNvPpH1p0RdOAsc+/qNO2J21dTkHQ+TFy2aEBgIUwxtO9MUM6mdUv4vieNNJ9KeypKblWOs3OD/NCDACjAAj0MgIMIHUyIDzdIwAI8AIWCDABBKHBiPACDACIYJA8Akk6s8jVEebOpGqhHoRJK3G2Vi54bSxP1DAyWIfBJKcML4oIdtT04vD00OD+sX0iEGiIJKsmsBX7sfC+R9RmS9ztYgYWzuPzo1SUh/eBJK7r4znbrVnk/TVPqlq1opm32/ko4NCmNjPQeoLTV8WaPs6WcaVvqeKdJsuke1LgUR+rSjCxtztKL12m2hC+XLjHACBtN/LRk+/HfdPxv5L9IM1gXTIe9VKHyapmXuGSpIptynYbZP6ESl/U+83I5A0pJEtgSSGcvdrMcQa/eTuc+RyoOeweIlIekRNoFvFSERdCCR5D3jF5kvXAyeQfKxJN4efBJJdHAV8JugMqEbZ1jysOyh6W6k/PGeqQBK/mvvDgJuxj5b6sxQvfVEmCGJoVHEmcevli4YmkOx8ZkLI+bUf/SGQFJXSjZkZ+Kdzi7GUesPIyks/CCSL+B93zXOme8WzUKEFfA56bw3+CyPACDACjAAjwAgwAloEmEDieGAEGAFGIDQQYAIpNPzAVjACjAAjgIYgkOQv04sRkxqNoozPEeVWhwSuQNKpDeqiQNL4+G7lUfxmxQYUg5LK6VRmydADSdx6duuvqAzTbVIgtaU+Tkp/H0Oc6PvgGINIu0ZFgfS40jzcLN5EybFM6leeAmRk3Eaiomqyn0MzUNUFfJKdhW0V1BtqRSpGKo2+vaeqJ4HklPsulQ+We/G0MyaFAyCQ/FKQeCk/7Aiky+6+WL6T9dTLJZv61JRHKf2IDOPWl0BSDPCKNbfiyIUbJflYmlsKEOG4Zlo4igQJYRUjVn2FbBVIaok9Axo+fWRCItrtHz97IOn8TaUJ7eLIHwKpiNbuKWHnKYnX54TooRau9ExTiV4FCxO/yksz+uOHcrlM9bIlhHyTrqavmMYgkKziUHfm2RE75ucapPKiym9emCrqU8ermHztI/y+h1pm0Q8CySL+g38O8kufEWAEGAFGgBFgBBgBewSYQOIIYQQYAUYgNBBgAik0/MBWMAKMACPQMASS0ofmbJf++Ko8XNPfJhACifoTkHpp90BP34y6lLC763KhtUOT6T6+CVOzyjBmwWpMCTOoO5TST65pbyHm8LvY6JghN3k3xIno3zE75xpeW7UAY70IG+0a21OPmbnIujYea9JGmJe2kXp6FOLuwLb4yvWCuzeQ3Rxea1JUU2GafkHeoU3ESWYqPqjSKKsMiWyp18+3xt8VcqbSqOSpSwk7uYeNtheK5RZUktMdErOQ+IzsP1MF0lXRR+oj9LLqB+WVrLcvAdfBhGiQcPl6uBTHYTYl7Kxj7V281sVBcehZrWfM8aiyi5EACaQwu9isA4Fku396GrznjwLJwh+enmHUK0rb60c3phI/VT9G8oppiArzkD99Ehej985lOjWQdQk7F+6SCszcH0Ixo7ls4yuIBJKyh7u641hP+NoTa/q9Eeb3mRfAfoR8HnvUpISRyV6RehvlnYTztgvR7vKTFvPU1qLG6UC5TfwH/xzklz4jwAgwAowAI8AIMAJMIHEMMAKMACPQHBBgAqk5eIltZAQYgfsCgQZRIBFyUmm2vaTk0akFAiGQgCt7qB9RYVtMTkulXkQ38WX2Mvzma1LarJKVNrcomf9Gfnv88v0EDLFogi0lIHOB19PjMYTK1l3Zk0Fj0jOZ9EytnkCSm8D3RXJ2PJ46LkiiP1uokCiZSj2Iip6cgeWzBxExVI2ze46iaugIasZtIFaoL0jSymL0SXgLiYOpjB8phnaVVCNm9ABS8YhLIXZOGMruiYSt1RxVgjQ5hKglb2EiERM1RIrNyTqJEUt+jYm1gugxV+TIfV8uIyZ5MWY8BZRtWoaML/5GfYZkVYFUejD3NiYTvmMjKOm74l1sOa/grfTiAfV5ShsdjisHs7Ao/wwcozQqgwTqWTX6LWTGdrYkfGQbbmPMkkSy3Qmh1Pn9ic6YOEzpc+XedWpy/lWsWjgCj1IiPy3tI5zroikXJt1bTcTY2/igdjiWp0xAV6cgFT5F2eMTMFL0RBKKizkFEORaymARJJ5x19C4Ha4WYUVaAcodMkHUS0mKV/R4FcvFvKSYySHl1alhc5Ht7k2lKnz0vraOtXi03jQXOZiKNRQvjxDBumvFO9gWNgPvJw1CO7sYCZBA6mAXN0q8W/dAEkTEm1h5grBMJywJLdv9Y9xz/hBIKollEUe+iBI5fk65SyhKIdCefJcZC5ewvURRluEkNqTlYv/NJ+h8SDLsdaGUsfGH7uS3i68gEkgKQVNEhLlQ+OH4VszPOoQqRWnmCxctuSqRiH6eef7vR/mc2thJ3e8Ekpmqi/ZL+hsbcBxRmh5xdFYLv62/jdeks9xF5zCdHxRnEkFve0bW8Rzscl+8vnmRjAAjwAgwAowAI9AACLACqQFA5SEZAUaAEagDAkwg1QE0foQRYAQYgYZAoKEIJKEWis8QZeze85Q8MpQ985UUFcn+I2tz8Js/XQc6DUfqeBdWEgGiEkio/TM2r8jB7mvAU/HvYN7Q9iYQ1eLSwQLkFB7D1dv34Gj/BMYkzcLEnpT91iZAI4uxYk4+KtyEiPzF/f6e5iokqddN7ibsP/03uFq1ReTA8UikBtpdjQQSWSR6reTkFaG8muZv2xFRsfGYPqyzQiCppbbgXYbNcg6TMaclygSVWnJrDZFsos+T7qrF2cIcZOy5SLRVR0Q/1RbFX190E0h6vKMwefz3sT/3DEYohN2NklysXF+GSjyGcSmxQN572NFjFtbPHiCV/bpxMBuLtp5CrULGuDaRmuRbI+Hj7Y8R8fGY8pSJ76qOYV16HorIv84ew/Gzx0ux5dsXqPeMoVG5rqdRK4Q9GYNZCUqfK1rpqa2rkbGXYqgfETgp0XiESKvM9Hx8dRPo8mIipiAfK3d2lxPeUomvIvSZ2henCg/g3G0g8tmpSJWIQkNZNK/eLjax5mXjcCQnTUAvhYSxjJGACSQy0ipu/CCQxJ5ITyvE8dsOWaXX02ZNxvDyh0ASGNrE0TkRM5YKJDGhYs/WUly9J3w9nHqaTUAfgWPtBXyYnoUd3wIRAychefBJLMq9gNdECU2HQW3owx/6bXMZ+zblQe6ZpY2vYBJIROCe+xgZmRRzSo+smKocbHTK5S99nZV6dZ6fZ55Uis7//SgpuqivkXv/mZYFvIldaYuxpZPnXJCx1Pst8tlY5byUf7U9I+tyDjbEy5LHZAQYAUaAEWAEGIH7AgEmkO4LN/MiGQFGoBkgwARSM3ASm8gIMAL3BwINRiA1AHyqQma6KTnSABM2wyElVVZJDN6fR0SJL/vNerH4eoZ/ZwRCAIGzhb9CRkl3TJ9HSkLLvl8hYGhLMqFKkOz0UcCaZDzvRU6rC5WJ9yvTMjBPUvzxxQgwAowAI8AIMAKMQPNCgAmk5uUvtpYRYARaLgJMILVc3/LKGAFGoJkhENoE0k1cOudAZM/2aO2isl/pVPbLaaEIama4N5S5ogTZ/n6r3X2DbOdhAqmh3MDjNjgC1fgy8y3sH0glFYeR8o6vRkHg7NZfIQsJUjlHs6umJA9vrAcSqQxolKbnV6MYx5MwAowAI8AIMAKMACMQBASYQAoCiDwEI8AIMAJBQIAJpCCAyEMwAowAIxAMBEKaQBIl6rLzTMrEBWPlPIZc7u6QpoQdY8IINA8ERMm2jNM/RuK8aYiyVMM0j7U0KyvpTN6wMA9IeIdKk2oZItFXKhlZX38fMQmpmPWMWTnRZrVSNpYRYAQYAUaAEWAE7lMEmEC6Tx3Py2YEGIGQQ4AJpJBzCRvECDAC9ysCIU0g3a9O4XUzAowAIxCqCFD/qEu1ndGVSweGqofYLkaAEWAEGAFGgBGoBwJMINUDPH6UEWAEGIEgIsAEUhDB5KEYAUaAEagPAkwg1Qc9fpYRYAQYAUaAEWAEGAFGgBFgBBgBRqClIMAEUkvxJK+DEWAEmjsCTCA1dw+y/YwAI9BiEGACqcW4khfCCDACjAAjwAgwAowAI8AIMAKMACNQDwSYQKoHePwoI8AIMAJBRIAJpCCCyUMxAowAI1AfBJhAqg96/CwjwAgwAoxAoyHgqkWNC3A4nWjdaJPyRIwAI8AIMAKMACNwPyHABNL95G1eKyPACIQyAkwghbJ32DZGgBG4rxBgAum+cjcvlhFgBBiBZorATexbsQxbEItVC2PQoZmugs1mBBgBRoARYAQYgdBGgAmk0PYPW8cIMAL3DwJMIN0/vuaVMgKMQIgjwARSiDuIzWME7lsEXKipdbHa5L71v37ht0rysPLwE0hOicGjQcGE4ysoMPIgjAAjwAgwAoxAC0OACaQW5lBeDiPACDRbBJhAarauY8MZAUagpSEQfAJJfCW+GBvPa5Bq1RaRA8cjcVoMujrp75VFSJtfgK6pOZjRu2kQvXEwA3PyLwLPzsL62QP05ZAU+87hOSxYPwl9gmziqU2JWPltHNZIX9G7cOVgHrI+c2HcvCQ8H1Gfyf6MDTPfw36TIXpOXYa0YeH1Gbzxnq1jfEi4fmFh5k/eRP60H9Z9DXW0qe4Tap6svYx9m/Kw7evrqL3XCs5OT2BE3DRMfKp9UIZvukF8xGu/k0E7J+T93rlB9rPf+JVvxdSMy5i+KhUjA9rnMk6X6r2HVby/j9eWv4NXIvWWn9r0Ju2fewits8LkfaKYXW87m3JP+x00fCMjwAgwAowAI8AINDYCTCA1NuI8HyPACDAC5ggwgcSRwQgwAoxAiCDQYATS45qEfe1JbFiYg6IuM7AmZRAeCYG1uwmkVkQS5epJopqSbMzOPUVWNgaBJMCoxalNy5Dx7cv1LM0UrERzEzuo3oldJekMlaRr4vXYTS+RCocwwpJMvYDNKatp78RhSRIpLxzAreNbsSjrGKIX/BpTetZ3bU2JlY94rXcceLAJPoFUB9xChkCCCUlEcZa0Grtvm/1W3xirz/MKztr3SX2G0z4bxPgKlkk8DiPACDACjAAjwAg0PQJMIDW9D9gCRoARYAQEAkwgcRwwAowAIxAiCDQKgURrlUmZ25i+hr6+D2v6xbsJJLTFmAWrNYl4F0rXJiPrT8LGxiKQxFzVuHT8Mhw9++JRodKq08UEkgxbHZL7dcI7CA/5IJDkfXMPr69JxvPufVOLI5mp+E34m8irj6qqybFiAsm/CArWvtYovvrNwFoi89upBlz9HCmLtqOS/l1vZY9/i/LzLiaQ/ASq6W+rLMGSnLM4S5aMnPgLxDeRurihgLhxaDuS99XQ8D/AwiWj0LehJmqKcYPguzM7/hPZ5WR8xBNYOv3pwD8UCoINTQFdQ8x59853cN2jkUm9367Ngw0xRZONebLgP7DiNE0f3gtZSYPhOPoZlhwU+yoSSXOfwxO3vsGa357BJfrLkAk/R1yvhjD1PPKWFmMfDd1r5ItY+tz3GmKSeo7Z9DYafXW/9R1kAqmeIcyPMwKMACMQJASYQAoSkDwMI8AIMAL1RaCxCCRoE+UR3iXsbh0vRFZuEc7RF/DOHsORmjIBvdzl7grRYdRwKvW2B4hdhhUDRWkrw99Gh5Myw2IME5BkAqktnup3CleffBuZL3VS7qIka8I6XOn5fZSf7u4peaWUEdvyp+twteqI6JmJSBwsSsKpCc4ZWOI8gIw9F+FydMOYlERM7KkwQbUX8GF6FnZ8K68tJmwPdldp1DFVJ7E5Ow/7z9Pi2+qfrTn3MbKyD6C8+h4c9NuIhARMsSxdZp9olta8NRxjRl/D/p3Aa6sWYCyV0rpBvUUyNh3DVQX7ZMK+jzBdUUxMTh6OcwX5KL5G/y/+s1OROnuQp4G9wXadfTbrMrrkRkkuVq4vowQ2YTusG67s/SN6uVU5tbh0sAA5W0txlUq4edng5V8zAsnkb1pFCJSYTJgL554c7D5PvXe84lBbdvEmjqzNwUalrFzks7GeEo1Ge6xiR9kT7ttNyuxJZflKhmNJdiws8yiKkgKaEmf6MolaH1McdYrC5IQ4jOxy21Buspu7vJpVTJzdOhdL9/ZH6vpp6C8ZLvbLeygeNhe5k7oDAfhcetauNJuXQqQWZwvXIWvPGVRJcTAJybOj5X44XkScnniQ93t7jHmxGkW0R2tFnLn3sBjAOsa8900CHLnaMp0e3PSuF/ZmYeXO/5H39dD22LG32lPCzvJMMQaQD5zE+ZKdi92n/yafTdNmIXGoep5px1LG6dcHV084MWttPKJI0SYuaY0lDvQ+fQYubam8yqPIySxA6TXlbEqic623OByUsX4yGmEnDuCrJxOQP7MvbM8rv+3U2uwHgWR3Bukwbouew+KRPKmvnNw2USAF8g6p77s3mM+HBLnRwgmAkMA4mEGjHSsIvqt3sjkINjQUPI09bk35XqR++BdUEcU/I3E8RtmWPPUQDcADGPvPcZjaTWPxxS/x+r9fpjecuPwZr2FXa4wTGInZRomDpidnfKPc9DbWe0/7XmRI38EEUki7h41jBBiB+wgBJpDuI2fzUhkBRiC0EWgsAkmnQHIZCKRzhUhaWYz+ycsw66lq7FrxDrY5lXJ3SpKv4tkZeJ+IC+mLebO/2Y1h4gK1pNUvE27igz0DlH5EdCONk5Duwmuxl7GxQO2ZUk2Kj7fxQe14KjE3AmHHN2FO1knESCXElARnxWMYl5JMyVUQsfAWPjgRoyT9lWcrh2P5ignoenU/0tI+wjkqSSb3QFJKlPVLxBpKwFbtycD8wrb4ZXoShjiOIjNlA6pi30ba6E6okea9iJ8tX4yxhv4l8hL9IJDyLyM64V0iv2Ry6y4l3udklJpjLyXli+EYOAmrkqLRoeJjzFu6BxEJGZgnPS/bXjwwEaum0ffYVFptvru0ms26jAo0yXdF6CPZBZSJcn5f/M1d1u0WqXDmkHrtteWpGBt2Euvm5aBs6FxkC8LC9Ko7gVTx+GikziMCDZQ4J+zLVGLEkGy+VPgrLDrYF6npRKQ4r8kxGz4La439tEhZZh07ZLwPBZKRCDJdri8CifyWtPSQ4mMnrkgxFo7kbEEgeGPlKybiKV5GqKo9SbnyKfqnvkf9zALwuR/xakzwiz07P18QnxQHTkMc+EUgXUbPuLekvSQwWFQgYkreS3YxJp8V+n3jj8pNHvN/MWbJYkzsImLkXWw531khkHzEhc7Rdvta+G8ZNmI8nScj4NSdTcZoUceZgV6F+XAlCZ+Je2RF2+6BceiaX+DpteSi++cROWh2NoUpaqZOo+VzTRrG7rwKxE6t3b4IJLszSI/xo1RKVXd2GAmkAN8hofRmb87kRuglKf+Kvdk7seEmefjJaGyJ6xFKrm4YW4KQtA89PzYMVI016q1vdmPB9puofawvsv7FTtGlJZCALkNfwLsaxunG3t8h+fAdxeymJ5CM+HmdXUGIxQbzERF7k4nYCwUirsHWqBn4ft/TTCA1RpTxHIwAI8AI+EaACSTfGPEdjAAjwAg0CgKNQiAZeyAZEndS8/YSlXAhUuOrPMzMqcUv3ycSpdZbrWT25bjtGCYl4eSkcEekruqO380/hjFiLrpP+nv5C1jV+3NKVisEkmKv002cXMMn897BjoFCddFeVnFo+u3I9t+UE8XOo0h/YwPgfpYIkvWJyLimEEiU+NYl5F3HkDN7HWrE/T1KSWlVgEeTc4hY8yccNCWqtLf3kOeCtGaVFJNvqCnfj20lpMyYNkhSctzYsxJzChTllVdSXl73tn5yfyuxztk519xKJkD+ff8wUnT1OGC9LoW8Uk2UVC2Hoz0qm8r9WDj/I0WBpCSQiVBUS25d+extzP9sgI0qp+4EkkfFo5QyvKn4yStmSRl0/lWsSRvhUWOZucg2dogAawwCSZrjAiYrijO9md5Y2caEiM+kdbgx6V2kDWuvlKZ0IlmoWc7ZxLLB57IN9vHawYD5lZKtpNyLwmujfygRycZ9pO8lZaZAov3uVk4RmTAzB6deFepDh7yHLWIszGTf+CaQZFLmA2hKxRG5MzXrunwuKIo38zPFSIzaEUjXcGTTAVQNHo+xkjJIXtcVrYrI7XB5nLNxb2PK1XeR5UiWVWOSiiwfEWlTUbnoPQ+BVPtn7CosRdjoSRgiCGvdvjSxSfGX+XkViJ3aCFX8eN64ueTyoj3tzqDBZ6Tzs0NiFhKfkaVW0tmxva/c9y6Q91Cdy4r6c27X/x4mkOqPoWcEJpDqUn7wfk82BzMC1bHkUnYPwvFwW7S2nEBPIIEIp3VEOMnlSb/Dkd/+AdkkgpUvJpDq5ScmkOoFX3N7mAmk5uYxtpcRYARaKgJMILVUz/K6GAFGoNkh0GAEkjbhR3XcIweO95T40iXulAQhqTfWq+oNbcJbLS3mLmdGEHuVHvIxhkn5D5lAAiVzp8KV+Q7OvSqSjC4p6fvVT7LwWnWWh2yR7DlJaoV38Iqk/FHm65RIZZs6ehFIauk3KVFcKat4RkgKDTk8tKoSmdQhNYi7nJSa5KVSfaOrJYXPbioWNj1pEkb2bO8jvvxRIOkJJOOAqjJLJGf7+KXqMB9PHsdqXaL0n3p5CIz3ieTyLi0lr6lMSvTLZbnc5J+bDDCuIhgEkt5PRjJDVpecQeRPEqSSWB2UUmBeDrKNHVJtBUggSbHzhTKLQgyqtlmWsKsiEnPeBpRHPofkpFj0j9Aa67tflC4moBBrkPdruSBDq2WSpNZvn6soBVrCTo+uTp0VcKzexK60xdjSQ5ChsI2xyDoRSPLaiqgsobtPlbZkonQuWJ0pxu4qgfRAsrtXIezIpvX9DmE2KSyXp7+AR4XqMrc9lqR3w26/SwqazSOrgfw7r/xdk70CSR+bht1nRpyakHhdpXdL4O+QUHrZmxNIt3Hp0Jd4/+BNXP07lU8NC8fE2OcxqnNbMl2TdFZVNoYv/8de/B1S/yiUC0rSuc03WP5vJ3GK/hI2IAYfTHhcD4GXckBTgmloDCbe+QqZpTVwPdgeE6ePxIud73iUPu6RtAnuKhz7+CCyj9VI5bfCOkYiIW44BoiXhHuudnhlTDiO7a1A62EvIglfuvsUzUuIwJebT6KY2qtEPvkMFsX1dvfluUVlF7N3XMWp/6OxHmyD/oOikDS2K63UkIyX7JJ7HnUw64F05wq+/PhPyD8t26jHWEtEPYuMbuexZi/5Am0QM24kZj+tSnH1fnI82A7RY6Mxe1BHGlEzhtIzpoPGRql/S69yzM29QOOq/VwewJdrP0XudfrDQ52R9qvn8YRXsNKcu/Zh+R+rUUvzvTIqHKd2Vxj6V9nFj3f0mxFI1jib7B5T5Un9YjgeHsXIlH9+GlU7jmDXzX/A8Vh3LJoyBF3bqHbYxJq45dYZ5BeUYt/1f9Ab8AFE9uyBN2IHu5+vuVyCvMLzKK2i3x98AH36UTxNeMLTB0o8v5mew2wmEgAAIABJREFUp7lNfzfCoZuP4pfsjY8bgr4Pm506xpj9AeZRvA6QbjX+ptlfFLt7C4vx4bk7cuyG/wDxscMxpJPoueSJu15RfdHn4kl8QkV0Rc+iDj6wAOzjpq4l7CSMC85K+9lBezZqWDTin3vU08dPC41PosdYHg4a1aH5XvWcsZ6JPP2TAj2rRuGVi3uReY7Gcu9rzV7v+Qw2TGmNzSZ9mixxuFWKJe+dpj2s+lglD9sj6V/HYcjDGp+OfJn6Ppk0o71VjrW//QpFhHFE174Y24bKa7v7VT2BY6oy0+osCsleUnV/UzOBVHfs+ElGgBFgBIKJABNIwUSTx2IEGAFGoB4INBiB9LisUjG9zAgkry/MIZcwM+mXZEkgWYwRXeJJuktjEpHjIZBS0afkbSyqnIq8SbdJ/VOEZ0iN1KtEo9Yx9qpRFyUl8PuizKBA8iaQLnv6ntCz3gTSRW+Y1H44mh4ecPeucSr2y895mt7XhUCqRtnWPKw7KPrKqGbIX/fXn0CyWZd7xSYJYl18WKhUYNV3Rgzc8ASSmMXdL8Xl0PdW0XrTNnaohGGABJI8tGF9vkrYiUfcfWJEb6cYJAoiScofmGFlExP0hFSOclMnUoBFoThpNc5SX7K0YeG6mNQFNMXymi7biVAMLF699rmyF7ZJfaeUGVQSrQ4EkqQ6ks4pmUDa77UL5Rjrf8JbuedbgWSyF70IpEPe+15dj+4X+31dU1GEjbnbpT5FLuU5z5mgHchDIOVLZ93n6E3rE+ff0qp4UiO5vHpSiRjPySuSerCpl3yGWthkcV6JZ/23U2tzfQkk/dmrO5t1HydYKZ2U95BC/ns7LDT+YkYgXdmlEkBaG9Xkom8CKb5bOd5f9RWK6fH+L/8UCfcOInF3Nf2rPRIoIfm8MZltQyA5H3oAtf/3D48hErHxFC6pCUn3L6p9t3F08+/lBKv2eigSC+cOR99bJViSc1YiPAQdLuI+5tVf4NVb2xUC6QE4H/oHzel5uM+Yl7EoOgx3zx5A8par1F9Gf8mkmAt5StLW86sVgVSJvWs/xwZB1OguB/Wh+Tn1odEkhGn9Tlq/3IdGXB4Mhe9S9xGxZhil/8svY/6gf3gS25ZJ2zYerIT6JA7IVIg+dc1GC2uoPFoilUczzinuGznxFxAKJPv48Y57IzEQZouzgXwUw5kQSPWOYTeB5B0PzgFD8ZsJovimj1jDJeStPox9mliSVh/WHRnJQ/BoJSXuc0Ti3hAFRALkTOmNdnc8+0h7R9iPhiIrtqu3sugO7c2sYu/5LMlAdS+3Qa/wOzh7U9MHSel/5Apvh8ibNahwkwsUm2upTKNX7HqTDer+wpPPYktsa3ssaIG+4qZOBNLlI5i7XiZJtZeHwDH8UB8CyWKv9vlGPVs8c8nza/af1gwfZ1UcnVWJtO8FQS0Tfmewdumf6K0kn7fzB/3FfRa512mLw3fI/3URdlGcynvYc8br/23SJ0uy+zr+kLUPHxoPRvGTdPYwgeR96vFfGAFGgBFgBBoDASaQGgNlnoMRYAQYAT8QCBkCyYpwMml0bkkg2ZFWBiy0BNLIKvkL/AXxN7H0o87U58hQ7k2b+PVSM5kk4G2VBmYEkr0qSDK96gI+yc7CtgrqobKClE2mTZUDJ5CkXj47wzFZ9BcidVVwFUh+rEslMLQKNBMC6ZJpSS6rAG8cAkme3YUbJflYmlsKCKKESFNdqRnb2KHHfRJI+vKO8px1IJAUqO5WHsVvVmygpDCRhOlEEpr0QLKNCTGO5J9ixKRGoyjjc0QpyjxbNYipqwJRIFFJuGzqLVYepfSdMijEgkAgWcWY+bp8Kbe8lXO+iGXr49oGJ6XvUPlguYdaO9s+aBoCaVpnRW35NnrvfBcVrwqFpGEeqXcW9Tyjkneib5T+3PXhO+N5RaU8RT83/+zUIlFfAslQutGXAimAd4gfr9dGu8WLQLpHSesVMvnTi3qiLB31d3dyMOLHI/He2BoPUWKhQBIkwpmP/xNpx4hmIAXEROp59yGVwvIk3g3LsyGQ0HUA1k3/EXD0M8z69BY96MDEmT/HTztT0cWC/8AK91fupHAQw16jhLGkqnmAiKHxmN3rkpvMih4fizc6f+MmkOT1yS9EDw4OvPLP/4S4zldQkFWET0SeVvqqvwfKNhfKxFTHvkSiPolLBduRfprILXeC3ryEnRHjXid2Y9ZHgoRpg1dmjkdcp0rsXLsPm0XvJKmMWFc6s5ReSu26YGXyc+h6+RDe/PcKVNIt0jqe/iv+sJqStmSfjGs77Mz+3HwMu6/+iSj45b9fJlKM1F0/Bj4kZZG1+shb1eTUEEpSsplUTfbxI9RR+kvvx6dxySfOPuLHpw1+xLCbQAKiKCk/ZxD1qNxIJd0u0dztiACaSwSQj1hLwAHMILINpCdK+teXMKRS9aGciB9Z/p+k1KM9ovg44hs1xmUypushhch9iIiC5FHoVa6Sd+FIWTgGg1rpcbhLvpDnk0nGKFKqJH/0FyIfrRL/KlHwAEY++T3sO30TKuGgxmx0VBdcKa3wEEh3juBNImQqxZiT4zD1EQ8hK5MXLhPikspLu20zx2JqZ99xEziBdJcIUmXPKnvApZLjqg8DPmltFEiWe5X+y86MmKrjWQUig2QftMGUxH/CiyjBW0SKV7jPRqON7XzgQIS8Uq6wl1AYdTupjE9qInHmR19WFErmcSfWNp36OwmFnXTm9v4rCrIP4hNBKDGBFHCE8QOMACPACDACwUOACaTgYckjMQKMACNQLwSankASJbHmIusaNYE36yfjF4HkYwwThHQEUgSVXkoqxJWe11HZby7SKVmqSxpf3Y95i6gnj2kvIh8EkvKVu7YPh1aBFObVw8Nj7F2XC60dmnJjSg+SME0/Jf3SAiWQvG0PhEDy7oEkW1NTWwtHeYGhP5J1mEr9q068jFWinJa4Tefza9i18B0qNSbKBRpLe1mNaZ7cl3rmfKvpW6QldxQ/WZaB09nkwl1SHbXWuEYa++vh3n2ZbGOH7PdBIElqn9zbOgWbt/pF7ntzKU6UPZTLA+pizBhHUhK9DGMWrMaUnkasfMSENLrc6+psl/74qjzcvWareLD2fCAEkpb8kJWNuhJ2yt7o6t6jZj2QtISmjFnpKNHHrK1tjNWNQLIqiaYoYlx2Z4oRMRucvOLHvxJ2Qh166zCV6SxphZ7lTozNph5WDv2z+jPSuC+957E9r9pvp5J9h2RVqaTmCU4JO7szqF2t3EPOvx5Igb9D6vXiDfLDXgQSqT+mk8rGpel54k7cdnySiJPv4Xeq0saGQMJ3nrJ1ssk2PVTsCCSbOUxLn5EqR/06X5SP66spqeUg5cbGYdfdBJKqmBHWeXDw2OmrN4+3ess/AsnxcQGRa0Q8aZLY+rGicKUOJZ/09vr71X+Vp2ydEluW6gwtuaiWsjL6rpWv+InylGdT5gscZ8MmCNgGP2JYQyCpcWL096M+Ym0dEVkyoUOl/v55JOK66aV3V3YpBNJD4UiaPQpDHhEl4NSripQ+n8pKH7M9MFmQdT4OA9PSftpnNEqTl/vixqcnUaYjS4nIerkNsj/9i83+tSvpFo0tcT2kCT0EkjkW8Hnu0J4wEMYwlob0Wi8pwJaSAozmd8e0lsh5czxGSbWPA7ls1mtH1JoQSLfqeFYB37oVQ0I9OVvEKhGFHuLXaGO1Txz6FsuxKM7IrE7fKGco4SLO/FHVkvLSZUG6ueMYpPJcQipPeqxuZ1Egfgjte7mEXWj7h61jBBiB+wcBJpDuH1/zShkBRiDEEWh6AokAoh4cSSuL0SfhLSQOpgQ4fb2+q6QaMaMHoJ1fBJKPMUx8YEyOSiTGF+3dfY70SeNq+lr/bXxQOxzLUyagq1OoTj5F2eMTMDLSB4EUof7+KimbRuBRIhTS0j7CuS6i/B2VMKOvukXfkKInZ2D57EH072qc3XMUVUNHIKpKJJkPIWrJW5jYxYEaSvzPyTqJEUt+Tf82C6xACSSRhBcKF0XVgZPYkJaL/TefwC+pjN+QCtGnRZv0NaoBZNuLByZi1TRSP1Qdw7qFW+FM+TUREzbrMjSkv0tJ8DcyShGVvAyzngLKNi1Dxhd/cyeb5X5DtzFmSSKt2wmhovn9ic6YOEzuieR9mRNIKhkzmcp2jY0gYmrFu9hynhRdoldVgASSID1zMBVryGePEKGya8U72BY2A+8nDTLU5LeLHbK8itQ8cwogSMGUwQZgpIWJtSzDFryMBUkvoBeVnaup+BwZK7aj4qlZNB/tEfo2WfTu+qCWyDGKsQ6GGJNIylzg9fR4DKHnr+zJwPzC9vhlZgKG0JQygUexnU6xTTPaxoRi4tmtc7F07204tD1+7GLZbGm+SASzUpdQ11iEFWkFKHeopJ0ggWkfUSwKJQ6Ob8X8rEOoUkpByvv5MnrGvSWpaWpK8vBG7p8xYoGIVSpHaBNjVsoqI27GOFTPGFndZ4i3CB9xoRvMZl+r5QuJPEwj8vDKwSwsyj8Dh0SMdTeYZCDhlGfPPav2nzPMQ/synvZltHtfvousL/4XvSUC+7JXuTtIZKnFeeUUqrUCwMJOHRmos9pegQQl5szPIBXj8fLZW0uk4bwclA2di2yBjfHdYvceCvH3uBcJ4k50mhguJUgj8Ik/BBI9fkYlSuh/OykJnkPJZJ3KUp0iiASSWb8R90pEIn5UZT0IJNGvpAh5J6pRSb2hPJdcqk5LVrmT/nSTEWOYKKc89wj1yVDUbFQUSHZJaaUXze8u3kGV1p5Av/o/+yVe33JZLpNHapeFc2ktBnWLtFYzQsL4Nw3x4hVB7rXof/EmkHzhbBg5YBv8iGE/CCRPbyuTvSKRPu11pQqd4eF4Zdhg/LTf9+QHRMm5bCo5J1RudEU+FomfjnoWz0tEk4aMNBleS35qf5Z6R+26jrM1oueS5zK/X1uq7EV02StiTpAAPVAsiBfhL0EekLpESwBLvXQ+pr5Noi+TZg6ZpNH2BPIQSBQ89lj4PHcG40bABJJZXzLVYBtC2wRvz5+CRyDV9awStqh7RiiEFrU6jOTDd+CgmNsoEXZGG/9qUl7TgMM1hYTq2B1THqb/JiKlpYP4TNfff4AZI2uwQQSpKEUY590VzYwAZgLJW2lpG1b8IyPACDACjECDIMAEUoPAyoMyAowAIxA4AiFBIJHZ2l4bjrYdERUbj+nDOvtPINmNYQKLkUASX7LPzKNG8tmx1CrYUMpNPK/rv9IKYU/GYFaC6CPji0CiZwWxkp6HomuUgOsxHD97vBRbvn1BIZDE79SoNncT9p/+G1yt2iJy4HgkToshosoEl2mJMslmegVOIKGWyhKlZ2HHt1TmYuAkJA8+iUVUOug1UZasyheBpNienYf9528DbbthREICpjzVXrbOZl1682txaU8eVhaeouRXR0RP6o+7+XvwiFutQL8fLEBO4TFcvX0PjvZPYER8vGceLyysyovdxJG1OfjNn+hzYNFPavz3sT/3DEYETCCZxcNwJCdNQC8zosQydqTAwqmtq5Gxl2zqR4RUSrTXl90i9r7cWohtJXKfKt3+UNdOpFpOZj6KKcYin43Fz6h32AenY5QY88ZvTNIsTOypGEuJ9PS0Qhy/7ZBVSZE2MUFlDqVLIhdEGTtR+kzjAL99Lp4JRIFEt9MaM9Pz8RV9DN7lxURMQT5W7uyO5LVCPUPE2rmPkZF5AOeUnlQxVTnY6JR7sUn7/eATmN7vDLbtuSjH2UztXrKOMcvSfEbciIjSX9UoXZ+FnP8i39LeGDO+M4oLLmOciDdRccs2LrQjWfUBk3uVRZTkYuX6MkrtPYZxKbFA3nvY0UMlhUzGUfurKUqyU7GCEBKxYPRHLc4WZhHGVLcsvD+mJ0Xh+NINOPvq28h8qdqbQKIRvM5xzXl1w8bOc5uoT923cXifSHX9x+TWvYlEyUipz567v5fJGaTpySTO1p7D4pE8qa88h8nHCZbvIfMDN2T+2nAEkqZ8FK3WofZ1MVt5MyGQbqll+bzW0BQE0gM48ttPkU1bzOsKkEC66y6pJ0aiMlXzqTxaG5NxG4lA8o2zwbaQJZBEMv87XPnmG+TvrUCZQhQ5qARixuyn5ZKL9/6Kk8Wl+PDgX3BWIQEjqCRhxoT2+NKrz5dn3aaEkLscobfvfBNIv8DYi0KFAkwc0xn7dl8ARPmybscxWUsgtfkGq6hPVplJeNgTSOIBGyyYQNIjakN2ixvdiq6efZFAH3DlEuEjl7YUFH0dCCQqgyf1hnuoDemI7lAJUPrQqvcVfHiMWnZRT7gq6o8klbd7TmqAqbuYQPLeDKxACpn/xGFDGAFG4D5HgAmk+zwAePmMACMQOggEn0AKnbWxJYwAI8AIMAKhjkA1qezeQvGwd7FwqEI+h7rJTWhfzXffod3D+jJaN/b+Tvp6XTRkl1Q0PpvIm5RpMyMW3P09RNci0fGN+nUkUL8OM/FngxBIKqljANyirJfvEnYdSXkll8Ny0pf4WfQlfq2xhJZWNaKWHaP7jSSdu4RdGCk8kuXeTQGXsOt3XulLovaqivDqCWVUbHTwSiwLJcx17Myi/kvUr0T2E31IQMTB6rEmX9BTWUKVPJD73VAsWZI3/is89Alof3D24VO3esjKBj9iOCAFkkWs6cz8O24c3YsFn9606En0HS7t2IcFpYJlMqjQNLFkd3ycLKSeYP9Ndyg9kwZ85+lP5ItAksiBzsfwOvXDcjzkIMLg71Kfpql3SJmiIZAGlaslIttR/53xeDHCvxJ2ertNsDDMo7Qm0z0WeA8ko22K8qteZ3BDKJACO6sk89V91649+lD1gVM1FOvuknzWBJJleUp4yv2J4SU109Pnld5GMmAjLcomupWm7l5w3v3p/DuL6uWYkHqYCaSQcgcbwwgwAvcxAkwg3cfO56UzAoxAaCHABFJo+YOtYQQYAUbg/kKAlE8Jh9Bf6sN0f628Tqt1Nzun5G/COEr+Xvc0O3+sL9b9y9NopyEJwogoySCipB3u4kb5Jbh6PYFHW31Hypc/yMoXpSSZ88ReJFMPDlECTU5U3yUy43dYcZr6/DzWCzPanMUGURKJVEjrpvT2LmNXXwJJNK+f+5xURhOkwhBJcGFLr6EjsXQUESH3KDlf/lc4+z2ODnUmkDxlzyKihuG9ce1xsnAnJewF5WKiQOo6AOum/0gqS2okkHq5FT9t8MrM8YjrVImda4nEEe1yJD90xRFfPZB6n3GX4osa/zPM6XcHe0XZO41fbqklBFVC4dYRLCGV8FmBjVRu7Hu4SzGRSARBLZEWM0Y6sHnfTSKRSIW0kFRIXmXsNGRTzwHImfIjwOj7zh6SyTx+vCNXTwz4g7NhDKNPfdrgRwz7QSD19RFrLrXHUXh3UhwNwaO3NITOZFKhFxcik/aFSkh6sJTJgK6knpZ6ZVEUSfu1E9UU++4KjlW2xYBu3mSIG0dlP0SUH8CCD6+SwlTdl0bs7ZQqP8A8IpQHGAjlAUQgJUs19x5B0vyXMOROKZa/dxqn3DFlXsLO3SfHFAs6M6jvjkpOWsVN4ASSxs9iDyTReojzvFt5HqfudMaAzqYFNX0crfUlkBy053+OuM51P6tkA6/jD6v34UNF1abtp+atQHJ4zmxLHDRY0egSQdz7rEZtJkjNcRii//5AssSjYDQ5z5R3hD9nUZ3eaSH6EBNIIeoYNosRYATuOwSYQLrvXM4LZgQYgVBFgAmkUPUM28UIMAKMACPACBgR8DRf1//iILXBzzG1m/xXQXikUpJY299E/L3PmJexKDoMt4p3IHF3tSm8EoFECfzlVOZKJJVFIjKFenTM2C7YEQsVUh0JpJqjOzDrU9UOByZSYvannW8TebWDyCuj9Q9g7GRSVDxirsrwrUB6Gpc2ywl/9VIVO7JiRE6uavs+SeXgiIjpWqwm3VWiSd8PRjui7AeNQsayB9Jdt3LIyx5VCaDtbWTwlkwgPYAv136KXKqUKRFX09sgb8VXKKZ/WqmQbhHmyYS5EV0xvKpy8RU/xsDREwP+4awbw4QU9GWDzxj2h0CCj1jTkCI6e1X/WJScc5AvsojMfUT0SMqiHklUPsz0ecOf9aUI5R/VGHUrxnTPGMmQdjiqxrhKKBsVifeOYC6RkFc146hzOAfE4DcTHsZelfzUKqc0xLTVWnz5LHACiWbSxIZuXiojmENlBPVlT+kOnwrMOhJIhvWL3kXvjSUSug5nlboOXY85CfvHlZ9MlFd+4OAm+cQ5nUhq0QgitrM+l9SJeoLKuIOt3it0n3p++TyLgqEOM9rVdP9mAqnpsOeZGQFGgBHQIsAEEscDI8AIMAIhggATSCHiCDaDEWAEGAFGgBHwB4HvvsXej/+ED8/dkVQ6zrBwTIx9HqM6t9U8fRuXig8jb6/Sl+XBB9CnV29MHfc0ukpfoFfhaME+ZJ+m0ncPtsPYuL5wFf4JuyjRLUiEmHJVOaEQK23K8b5CTDgpqZxDjd513/7XkUCi7DCObP6S+n/ckQiNsVRiaapoREj2HdtxGPnf3MJV6ivjeLAN+jz9FOLHPoEOWhWIpJaSl+2bQKJSc3cuoeC3R7Dr5j/gCO+CeWMfRPaWC2QFkVOi3Fc3Gkhzj4uIpYQ3x6HPCSOBJO67gr2FxXo/TBiKUd0EwP4QSJRwrfwG7288iWJSIURSL5Q3+l3HAomoUwkt8uOufVj+x2rUEgbRo6LIlsOSSkkikDodx+tbZLWWTDC09hAIpFRYOJdKGnqpkG7jzI7PkU6l1qQxxz6JDgeP4ROywVMmzVf86APVq4eKPzhrhzBVlfmywT6G4/0ikHzEmsDu2n9jbeFxFFPMuChOIh/rivi4IeirKDlqzh5B9scX5P5I0j6jOI39ESn9lAXeOoMCen7X/8gx7gx7BCNHDUFcP7OEu8c3LmlfPg3nx4cllYpM7qgEgwqeN9GgkrLuUmcmhMqNo7uxatdNIpGE/6MxqPwgsgWxalTPGUvv+cACRMjZnTt1IpDIrJrL1IPq43LFB9TTp+MPEEd2Py/tNcPVUASSOGNU3MSZRH2uNk4QmsnAzyq3xW5FqVFhZl66zxcO7r5KmlJ0bpKK1KhbSI1qeWnOIiedjUmDapC+m84iNwHu4ywiNWRLuphAakne5LUwAoxAc0aACaTm7D22nRFgBFoUAkwgtSh38mIYAUaAEWAEGAFGgBFoXghYlCVsXotgaxkBRqClIMAEUkvxJK+DEWAEmjsCTCA1dw+y/YwAI9BiEGACqcW4khfCCDACjAAjwAgwAoxAs0Og5pvdSCTllYsKtsllDJvdEthgRoARaEEIMIHUgpzJS2EEGIFmjQATSM3afWw8I8AItCQEmEBqSd7ktTACjAAjwAgwAowAI9B8EHCXNRMmh3VHRvIQPNp8zGdLGQFGoAUiwARSC3QqL4kRYASaJQJMIDVLt7HRjAAj0BIRYAKpJXqV18QIMAKMACPACDACjECoI3AbRzf+HpmXqMdPeCSSpgzHgEdC3Wa2jxFgBFo6AkwgtXQP8/oYAUaguSDABFJz8RTbyQgwAi0eASaQmtjFrlrUuBxo53Q0sSEtdHrXBZSWhyPqqfYtdIH3wbJ4jzQjJ7tQU0tFqJxOtG5GVrOpjAAjwAgwAowAI8AIqAgwgcSxwAgwAoxAaCDABFJo+IGtYAQYAUYAwSeQ/owNM9/DpanLkDYsvHkiXFmEtPkF6Jqagxm9G3YJpzYlYuW3cVizMAYd6jNVPW2uqSjCxtztKL12G65WbdFzcBxmzRwUxDIyN7FvxWJsRBDWGghOtRSPC/OAhMXkS2cgTwbl3qD5tx7WhIINKN+KqRmXMX1VKkZGBLaY4Nt/AZ+k5aGo03gsmD0IgX3srsTx428if9oPA1tIoHcb97TrGvblrsMO1wtYkBJdv/PCly119VdDnkP1HNvXkvl3RoARYAQYAUaAEWAEBAJMIHEcMAKMACMQGggwgRQafmArGAFGgBFoAAIpQFCVpCCajHBqImJDgSloyfH6JFfFswsLgdi3sGB0J7SmRPWu9HexzTkVa1ICTbArC5MS0Icwwk3CNR3Od8mWN3IdSM2MRa8Aw1PcLvnoi+ewYP0k9KnD80F7pI57JWgxVp+F1JWQUPEPBsmq2H/ls2VY9HU0lqS8gK4Bc4qNSCCZ4S0Rojm4NH5xwxL0dfVXCJ1DAe/bOu6v+mwLfpYRYAQYAUaAEWAEQg8BJpBCzydsESPACNyfCDCBdH/6nVfNCDACIYhA8BVIAS6yyZN2TUdsuMmJYCTH65G4Pbt1LpZ+/QJWpb/gURwd34SpWdX45ftJGBJwkp1WFkIEEnANn8x7B2Xj38XCoYGXsgs4ER3gFvD79jruFSaQNAi7buJs+U04e/4Qj9YlrtHEBJJYStVllFW0Qs+nOqGd38ET4I1NQCAF+xwKeN/WcX8FiGyD3H7j0HYk76uhsX+AhUtGoW9lCZbknMVZ+svIib9AfAMraRtkUXUdNAhrP7PjP5FdTgZEPIGl09vjd0vPI1rgWleb7pfnbn2DNb89A2pnhCETfo64unyxcb9gxetkBBiBkEaACaSQdg8bxwgwAvcRAkwg3UfO5qUyAoxAaCMQfAJJX8JOTl6/itTRF7F5fSmuoiOiZyYicTCVt1MSdudUiHqo5c1qcelgAXK20v33WiHy2alIpVJTosTbjYMZmLM1HGNGX8P+ncBrqxag62c2c0hj1+Js4Tpk7TmDKmm8SUieHU1kiZIMPq8a0E0usQVjCTu9Pc4eMUhMikX/MHpOJW4S5sK5Jwe7z1P/jx7DkZoyAb3UBHXlUeRkFkjl4dC2G8YkJWKiUk7NK7lfdRKbs/Ow/7xybwrd29M8032jJBcr15ehUmA6rBuu7P0jemnK7t06Xois3CKco6GcRpvcYalg0CkR+TON6TEX7lJ/ptbUnulGSR4yNh3DVWWoVb+gAAAgAElEQVSsZFpfH8ksxd8/GY2wEwfw1ZMJyB96TFIfua+fiHJf4XIJO9doTO93Btv2XITL0QevzYvH2C7K+mov4MPsXOw+/Tcqo0drmjYLiUM7KcOQD/bkYWXhKfKmiKHn4Mj9CA73eq1jRgxw5bO3Mf/Ey3h/XrR5yTIL3OUktGcpHkWV8rdzhUhYeQBRyTmY9ZT8t1Ob3sTKkhgsyY6FS1ui0I9YqanYj5z07ThOOIu4H+HYgC0Owu+l61JZRe+9YnK+CBzTs7DjW9nvMWF7sLtKUzrQKsZMEuja+HSRcmf+R8Dk5YsxNpIw3UP/LvD8W2+J2HNZWLnzf+SYJ+Jux95q3f7Sqg7tSC7Pb9GoWDsXWaQeWpCrqMFcx5Azex3KRs1F7qTuRK7o98+IhARMUftf1V7Gvk152PKn63J8qeeQckZYnTn6ddkQSD7w6yD9vh294uNQ9Vk+iq9RfnrgVCyID8f+TOXs6BeL5SlKOUsTUthyT0v3FqLDqOG4cnAPqQmXYcXocPh3BqhnpIW/RMlBW+w0CHnZbHX2GuPWj3Ooyv9z2XLfWp0xlu8ig52WOKhxMQNLnAeQIZ1vFPc253cw/8uACSRtDNafPDtZ8B9YcZrGDO+FrKQIfOImkP6Kvdk7seEm/fZkNLbE9XBPrH9mMOAm9dpg4sx/wk87q7eeR97SYuyjf/Ya+SKWPvc9+Yd7f8WxXUeQ/80tXP07/fvBB9CnXxQSxj2BDq006/vuW3y54xgKzlajiu5zPNgGUcOeRfxzjzccoexvsAaBvPN3KvU+r9iHB1/tWI6H2mPkuKGY2k/Bm370fjbQ2fl+RoARaKkIMIHUUj3L62IEGIHmhgATSM3NY2wvI8AItFgEGoVAOtwKz0xbjJSh4bhUSOWjdn7fo2wxSbreKsnGnNzbeG15KsaGncS6eTkoGzoX2ZQglgik/MuITniXSCiZeJCShTZziGfm5wuyicZz6seDSiJpe/MYkqA6eyJrUbZ+MTJOUAksURJNubfi8dFInUekCogsStmAsmFKQttFBMu891DcLxFriKCp2kO2FLbFL9NJ2UMElD5xfgGbU1ajyOJeXRAScZG0sgh9JByAsk3LkPHF3zwl46Tfi9E/eRkRG9XYteIdKkk3w6QkHc2ZtBq7B1v3dBEl4OZklFqMJRNI+zuNxvIVE9BVNdJKgVTRDa8tTMQrXYAja9/CB9+Ox6oVIxQybxn1SBpP/aBGwEkKqDlZJxGz4NeY0hOQytCRDVHSerzXaxczkkmSouoektfGI4oIMf1lj7u9koHWn0D+Vf2tqJ1+3+9N5FGPHJ1//YmVFBproBwrOL4V87MOoUoi4Kjfjl8KiWocyXwbH1QOl/1xdT/S0j7CuS4qgWSzVpecoLckdmqJrElZh0uxbyN99G0pbvb3m4W1swegtQFR2R//izFLFmNiFyqJuOJdbDnfuZ4EUgzCvsrDzJwLdDa8g1eIxBJKt/iMYsSkvkc9ruS1CfxWTVPxO4ZoKYYUXGop3ii+wgzx5TN+3OurL4FUgKv/T/WviPE/EpkVhdcz4zHEVYz0efmolPAl4tRIxtjtaTW2np2B94lsl5RJfp8BgK2/Iuyx07neYLP92at90vc5ZMTD9lxW3wu60pPCd9ZnjO/9ZYeDEhcVj2FcSjJ9IKCcbydkIrmhhRhNmQg3Eif16uUXjP/SCgKJEVwCiUiens9g3ZTeyjlpRiBVYu/az7HhujcAjo69kDF7sNzz7A49m0Xk0/953xdGhFYGEVoNpkr0xzdBwN6fabT3+Esgqc/0GvkCkXZyI76m3DeBrpPvZwQYgcZFgAmkxsWbZ2MEGAFGwAoBJpA4NhgBRoARCBEEGoVA0ibxrn6OlEXb0V9VjnglxZVEHJEda6n/jkiGSOqRzwZIibgwiUDqrOtH45XgN8xxpWQrKTCi8NroH0rjla1PRMY1NaFuUsJOlwRVfg+fhfVqolwa/1NaAyWtI4xJdxdK1yYj66YyPvUs2VVYirDRkzBEJLwr92MhyThUpZCOYJCS4aUYsWC1RJpAUVfUJGRgnkKWqWEjlXs6TCSWmpz0GtejghHJy7tS4r3WpCSdQgCpJIVJXNaU78e2kvYYM22QVOLuxp6VmFPQXfGBXnHmftyPEnayTTdlUiHiGo5sOoCqweMxVlJnEdE3MwdXlN5YkqqHFETuMntmPrKIGSl5K+FzANEq8aBdpw/c7Qkk4W9SxdyMxfsLY/BI7VGkv7EB7RKzkPiMw5RA8hA0hliR7DiJn7ltNJAV/hBIyvzQxIwu3u3W2qPUnkCS9iKpjj7ri9T4amTlXCYiR1Yj6a9aIrFS8QE8e1gm8K7Xm0DqoKyvduq71AOovXw2bO+O5Ox4PHU8D7NzrkmqxLFSflAuXbh/2NvIHHxGWpvTjYv8246BguhtL6vj7OLHvcD6E0hd3ao5OcZLVfUUqsmOtzx2GMgYrbLNa0/XGtU5eiWc/Rngn7/MsSPVl/Yy2Gx/9mof9H0O6QkkH+cyETje+9b+jPFJIClrs40hzYcI+vOtYV/4TZkIZwJJ9q21Akn82gZTEv4JL0qCWm8C6e43uzFju5A1OTDy1RcR3+9h4LtyrM3+CkVEFvV/+aeYP+hhXNn1n0j9o4vua0fjjaPxHsTda0ewIvcClSt8AGP/OQ5TuzVsrNmOHmIEklvhRequLzfuRC4JYt1lHul/NeW+aUIv8dSMACPgBwJMIPkBEt/CCDACjEAjIMAEUiOAzFMwAowAI+APAo1OIBm/qvdKisuJxLJXKen7kly+TFYddUTq+mmI9IdA8tEPSK/68UUgyfacjZNLQsmXhtzod9Jn0l3nB6+ksCi/J5NNkNYWrlHJmM0tRvPYLJEW4k++SC+J0LmAye7kumqVH4lbQyDJ/lBJvLoTSHKfpMsKgWSMVu24kBP8WhJPt177mOnvhY9+Lnk91rj76qUiJ4oh+61c3zvKTIFkpfDx9n8dCCQJ02JSoglFjrxOrQ22MTbQj1iWVEh5KMU9YKC5+kgta1hEpKRQYUmX1tdKicjAS9iJ0m7V+DL9LfymvSB0O6NIExdVJmeD29PS/Cc9yiV1D0mlG1vZnjlS/LivYBJI3nvPLF5kwsmEMNHuaa+ymz7ulz/AVy7ZDkt/VdphZyh7GdDZ623DfhsiW3/G+TiXh4WbEEh2Z4ynpKo2LnVP2MZQR/mM0ipZ69pHymim2b/vXMHOzV/iw//5B5VZ64L4bjeRW2rTAylCLevWDq+MCcexvRVoPUwtn1aFYx8fRPaxGioPCoR1jERC3HAMkF4sdInSajsOI/eEXDLNGRaOqXGj8Hynak85N7eN7TAjcTxGifi6dQb5m0ux7+Y/4FLKsSVNeEJ6X3kS9577jQTMDbWM3JO9kHTnEnIvfQ/zTPsQ3calXfuw/I/VqH2Q1jeKfL+7wtD/ie459CXeP3hTKg8n1jAx9nmM6tzWFO1gK5DEJE5SCOWQQqi1CYHki8io+e47tHv4YS+Syqj2Uu/TLcpN6si+P0W+P0sYRPbsi/lTnpaVTeIS/iogf10nf9E/Ix/rjvi4IehLXBYMY+jjRzObKYHkC3sRf0W6+LLzjdFhdgokXYnA8r2Y/OFf6HFPzPnC3Z+tyPcwAoxAy0SACaSW6VdeFSPACDQ/BJhAan4+Y4sZAUaghSIQqgTSfi+85f5E/U/4oUAyJjGVvhXbvr6OWsp7S5e735J/BNIlRQkjP6whN/wgkEQfkpy8IpRXq5PDXWrOO7l/0TvSvJKqJklsMwLJ3dvJM6RXDx/4UTqKkvZlW/Ow7qDoIaWO9Vy9FUhGAqmmoggbc7dLvaJEAktcPSXcFQLpcU2ZPRMCySpmRopkpk1iWyaQrHH3RSBBUsUU4FFSjkWXkDLsvCjDJ/exCZxA0qrrfBBI2r4tajybJK39jjGlz5IvYkdSNP0XEKPp+6QPWhNSMWgEkkIoF3bHkvRu+B2pvVS1lZ7YNGwjRRHntbkk3DpihyjDaHHmSPHjvpqYQLLa04oS0qNuMvZ3szsDfPhLIpA0Pc3UodxnqAaegM5eLa5+nEMme97yXLYgkKzPGH8JJCsc+qKs0Qik2zi6+ffIdDdE0+L4AywUJIsxke8mkITGhcSt9H8xr/4Cs/tZjPVQJBbOHY6+rapw5LefIltSbmiv9kj616GoIVWH1A/IfSnJ+YfL8f6qr1BseCrsR0ORFdsVVe7+QH4QSDSGZHMY9SNKVkq5acatIfVOIql31HeGdsqRE3+BeCLSr+z6HSl37his0ZBdhl+sVVV16YGkYt4eCf86Ds8/7K1Aqjm6A7M+rZZW6lYgeZ1HwJmPC5B2jEhDjQLJ5Db9nzSxYLw3bEAMPpjwOJGEl5C3+rB3abyHOiPtV8/jCc0Y+vgxjGhCINljfxcnC7djxX8bvWfsG2W9SiaQfEYA38AIMAJ1QIAJpDqAxo8wAowAI9AACDCB1ACg8pCMACPACNQFgVAlkPSJQc/KzJLEXgl+XaKRyjNlU6+d8iikpk9Df6qO1qgKpIqPkbR0DyLi3kaaSV8T7+S+vjyfuU9N1AVmBJKWcLEMDt/N669u/xX1rQrHZNGTisqVNYgCyXkUmdQ7qnyw3B+mnZakG+YfgWQVM9LSfRJI1rj7JJAUNUvR0DcRc/g9KovmUc81KIFk5lMvlYSZAslirSYl8vR7hSasIrKM+vSUi7l7TzXpqSV+8FaEBU+BRMNLJSSPYkxcd2wroLJ4a5LxPPUT800g+aN2U1WGVhumiQkkqz3tFd82dnotzYe/JALJCjvDYAGdvdpnfZ9Drau0ZfrqoEAiotf6jPGXQLLCweRDhIZSIGmS9L2GUj+XUW1wZPMfkC0RSr4JJPkZhRWl8mdzqfzZVSp/FvPqeMzudclN/ESPj8UbjxTj9X+/TMok5fd+NdiZ/Tk2E2nUa+TL1EsmzFQV4yYNHvoB5iWPQq9yleQJR8rCMehavB3J+4Riyg8CSRljQBuzPakhdMKJYEoaDKeGUJIIpF5EZq2QySx57X/HH7L24cMqIOLHI/He2I5eAweXQPoBJv64Gh8SgeUcMBS/mfB35C2lPkbCnpGKCsxA4DjCf4Apo57G870j9P3lKkuxJOe0pK4SV8RjXRA39mkM6SxkQhaXLl5G0vrb41jBdqSfFkSU7I/+J9QSejLJFXVxL5I/+ovkd6ks3sOqgk3FUMeqeyY2Eki+sB/1V7dvoqhM35yn/4qCrCJ8QqHhJHLrN4Lc8nH5RyB9R2veIa85rDsykofI5XjdRKayb3xNxr8zAozAfYMAE0j3jat5oYwAIxDiCDCBFOIOYvMYAUbg/kEg9Aika9i18B1s6SFKSxnKI4n/hz/gEnY+ykRpysGpqhGf5eBseyCZJezhKdNmU8IujEqh6Xu4WMehfU8gpS/PNVLCpI3wlKixGE7qp/T1C57+QuI+qWdNNfVMmoTaTH1ppgYhkBSVg0chpVVFtJV76lS96lmPDkf7mJGWbdMDSZSgs8PdN4Gk9Ok63xnPfH0GHdQeVjRtIASSsyQbs3OrNWUG61DCTsGlg9KDSSxda4N9jMmlGS9pyjUaCaSzW39FvbcGYUESkJVxFDELfi3369JdVuXT1OS773m0w3mRWEpvox21bVEb6VF7WfmxprYW7aqKMW8R9R4zVU35ET9ug+yIGR/r8iJ5Ailh52NPe40dyBngw1+u/TbYGVxvpgzUKCi9fel53v4cSsIQXZ+nOvRA8urLZlBe+eoxdtUOh8YjkDz9coh8eZPKxVFNOK9EuI0CSVXlCORvUQI9USJy1AS6h5BxkFooo9M3CtHjnWC/e+8uWrdqbUIgVWHv2k+x4ToNS2XbtlDZNk8JNGDk5F/glWsBEEgKMWQs1yZFzj0NOaQQWrq5BIHU6gCmb7lKCiUTsqrjk8iZHSWXgdVcwSaQFv5rBD75t5Mog1Bu9cWpfzMQSGJuKku4t7AYm8/dcaupHO0ewRQqJ6grtactDajY7AiPRMoUTdlB7WLMyspd/NJNDJr2TfIzfownf8DY/0s75KvkXlQM5o17XOpTGchlRyAZxxF4Jkx/CUMU/osJpECQ5nsZgfsLASaQ7i9/82oZAUYgdBFgAil0fcOWMQKMwH2GQJMTSEKtkEA9j0a/hczYzhL6tyiRPif3NsYsScTELk7crTyK35/ojInDOtWBQFITe0Q+LCQy5WoRVqQVoNwxHEuyYyGay8tkzHAsT5+ArsIAQzJWtec1SYFTi7L1i5FxIhpLMul5X6oNSlrGZ5QiOnkZZj0FlG16F1lf/C96J2Rg3mCnQQ1FZZxSVqPoyRlYPnuQ1O/l7J6jqBo6AlGknNJed2ncN2jcKPe4y5Dxxd/cpfFwrhBJK4vRJ+EtJA6mr+urLmBXSTViRg/wTtCINSwsBGLfwgJSSbV23cSX2cuon4esMLkq8ClRFFzU/2lDWi7233yCyCVK6joteiAJtcCcAoTROlNondq+TW6izqysGZEXadRr6srBLCzKPwPHqLnIndQdMjnwZyqbthgzCMdThVnI2Pk/iJH6w9jHjISbRIjd0/SX0qJpj/stIi3fyG9P602g9VocEIR3wsoDqG1Fpf1yJ6GPclsgBFIHF/UXSlqHU0MTsWoakaflH2Nl5h5UkLIpX+ol5L1XvK3xxPsqivdHKemdlvYRznWR+2x1ECULLWOM1HqCqKtV94rhWSJhVszJRxWp6dJHQyJ6t0XMMFUhySQjFNUaETQr3sUWIthEGcqRET7mMSzKjHSQyIa9txGh6ZUGZW3FA2X82lUdw7qFW+FMESRXNa3tbVob7fMU2udOF26UfIqyxydgJKnq7M4cvTl2BJKPddWLQCIr7Pa0mcIugDPA3l/22OnwMVNCwvrs9XrW5hx6JJBzWbxHjPtWPastzhjf+8sOh8YjkMyS3nUlkDzPmZxrRP5kdT5uSSCpT3iTLRpVkMmwgsB6pTJIBJIZOWL8G9TeNybGWJBTQSeQqKygQyk/F/nj7uj1xwvUtUyjQNKa9t0VHDv0DfL+eAuV0t/NS+3drfwWxYe+Qh71rpIKwLnLDhrW6Q9G4h164gCyd13H2Rq5B5J6SYSjpgTi/8/eu0dHVW35v9/Rh/LXFL8m3kO4PE6M8jo8LoSDUTo25gjBCHq00R/5Ifx4XAg/CeMkDBMGCc1DiEjCIeGSOEw5CP4IDCI30RtbafGBaMATadMco82jeQiIBA4JDZwmOYeiL+Ud48619t5Ve+/ae1clqQpJmPUXpPZee67PmmtV1fquOadegAwi2g72+Gofcr9olc90UQ2rxEfGYPaTI9C/l81nrenPbRGQRIrAxN9MwfJHFAWJBaTwGPNVTOBeJMAC0r046txnJsAEuiIBFpC64qiwTUyACdyTBO6+gCSiisqwtuoUvH5Rx4uLh6rhqTmKpts/wdV3BFLS0zFvXN92CEg0rCRAlRRV4ltKuxP/dCbmoRKFnwwJiAm0sViUX4Pjt12YJqJHYvSpkoRbqPZUNaDpp15wD01GZlYaEihtliY22deN8eIciR2FJHagXwIWZiXi+Ks7cU7d+A5OEXYSb5fvRu2ZP8PXqzcGTZiBzAXJtOFtdk+y6UAFCmuIGwYgaU4C7lQewP2qoCKu1tdecvUegMS0dCycHGd5wtdQG4SeO2zibCxZ/IhM8wLvBbxTVIp9lyhlzoQ5yJ54Emsp7dGsja/huUE2AhJZdapqC4o/p2PoY4UQNQINIWqEXDtSjsIdx2jT7Bd4NicNqKB0cEOXYMfS8ZTGR3D0oPjAj/C5RmNuxhjUlb6HQM0Xe58RXZCCQ/NsbCNBzPKEc4sDd+/3eLvAg/3NwLj015A3qa/FWqGIOyKNXYUUe5RXmwQkuv7W+Q9QXHIQ530ujJuTjoTDHuzRpS0LnisWpgjhpKgCdWSve+gUvPBAA/ZcespflwlOfaW54impRD3dO+jRNLxAtXXePJMs722Rok0cXlJTxt08XIplFc00Z6yikFrRsKMUnn+m8e/9EKbNiEN99WU8KwUkZU7aPcccaWAZtSIFwbOqD+oYiL6VVaD2h9vyuSkZGXLdkC9DLbReiBmZjCUZ6jzW5rjFmmMkbFdbSKnRNhUO/eqogOQ0p21SNIa/BoQYL0d2OkJmO0KtvSb3dVyHgvrosC7L8Q6et85rjNVnkclAWw4sIMEvxrCAJFLpwZwe7S//io0UhXSKXEqrI+RPYWexjOMv/4Y3/q+jMvWeYzq3y19hxY5GSkMIJFAauJWPmNLZhSMg/fXv8VtKVUhZ/YJe0RaQxHp/q/nf8OG+M/j0j2r01c8old5SqhdlkylPb2T4Kew+oRR2Qqa6n6LAKAqJMLGAZOV4/DcmwAQEARaQ2A+YABNgAl2DAAtIXWMc2AomwASYACIvIDFUJtAJBGTETx2Scl+XEUjOL4q6ySpFS/oWZD4stu66y0vYvQW1E42iVHexPpp2SvGqKs4fRRjNZ3HbTKArEbj1zT4s+aiVTBLp0J613ggPMwVZqA30UO8LLo4RSFoKOzPA01pUUBg1kJxS2JEos1mmhtOJJ7ZRMNaRPFZjax+BpEvPN+xh7Jw3Sq1RdAffvF2DElGHSk2L5wuqr3OHWP0jCmTtIeWlCEjA52WfYCcdcDEKRTohTnKkMxVq7SSjUPRDcE0lfaesBKTLX+PlHRdkhJNIKZj0r/83Cv6N/qPVm/pLoOZRZASkMNnfJNFsG4lm/6+1aHbrL39Bn/9qFMiuff6PyD78n2S8lmbRhgdxWOU5h0a1z+kUfh6Of3eluc+2MAEm0HkEWEDqPNb8JCbABJiAEwEWkNg/mAATYAJdhAALSF1kINiMEAS8uNLYith4SrFHqf0admxAqZZGMMSdMv3de3HYWPCUElHVhV+3mugUeGwcBpPOdfPb3VjpOWlTZ6gLdyLqpl3GO2s2oWGySKU3MOpP4wcwgS5FoPlrrKAIUBFxkjTj77HsV8DR6n0UXSGECXUTPUwBCf5aOCRmTJqKV58cQHWF/oKLp/8D7rEPoL+uVk7yzBlYOvaOv77RcLXmkF9s6ROPwhWPyzSwZ9V0bSL92ryMZ/H0wJ8BIjXb9d4Y/9D/hsBz/wqy3VGt+GTbF3ibRBQtkulaNYkaZwL/t6yBhKv4pJTuo9AZ17Dx8Mz7P4ATnyP7vX+nmEISR0T6tbiAyBQz8lEUzx5BVt3BtdMX4Rs+AoMtUqXZC0hU7+7Tf0TuvwjBQvTtaerbfbjTfAQF5edwjv466G+nYsv0AdbihG7shE9pEUh+Xv+lH7L+5xSq0XMfQG2uV9uMpTZfn94HX/+vf0IZBTOjXzzyFz6GEf/1Z7hF/c2l/orooaQZaeQPdK/+pfOF0SRYrX28Ly7u24vVDaIPiggZs09lrY5h7OmDWP1OkyIwdSSFXSj2xEMRsjQ/+Q98UvaZ9ANRg2tXmkwqHHiR8LjwnX+X9aykX8VeRXXZIXwoOv+LMdj+P39F79gLSOtJQBJjpKXhYwGpS61sbAwT6FIEWEDqUsPBxjABJnAPE2AB6R4efO46E2ACXYsAC0hdazzYGjsCzfh9yXbsOX0VXkojaEw/5kDNR6nl1uxFfJ6aOq2LA75yuAylVWeDUjd2cbM7z7ymz5Czdi9aRs6kWkZU46k7BZR1HiV+Uo8m0EJCwkeKkBD0aqOAhNsUFbOPhBp91RvR6F9h+tzZmD/c7lmB6KdARJS4z4UXF/93/H0sbeKX1uMLiiQxvP5LHPL/4dcYgYuo/N1hfGp+X1ysRhyFJyCR0E4RWdkUkWXugWhKLxTkfqHWCtIZNHrab7A2SeSiNb6cBCT8p03fRBMUwbMm+0mM+Wu76BZdpBJd7k9h59TmzyjlWraScg06Mchss4vEnzUk4I0wv+Fwj5simzyzh5Loth9L3rthYKil2ZPRTg+dhFl8sZxiFtFOQqSxZw8bX3Zh+v/53zH/IfNTLpHf1Fn4jf760AJS8sz/QWIoRyD16GWSO8cEOkiABaQOAuTbmQATYAIRIsACUoRAcjNMgAkwgY4SYAGpowT5/q5N4AYuNvbGg/FBRaS6ttlsHRNgAkzAjsB/XkT1//oan96gqKM+/ZDxZB9U722kSI62CkjiAS04uu8wKv/1Jpr+P5KAfvbXGP2rcUifPgL9RXTOT/8h3y8/0YoWet/d739HehpFyYioIvm6jq/f/j3Kzyv1a6ZTSrT5lB4MN8+iuua4v66NO+Z+TH3yMcweSxFI9LpFadTKdl3AMWpz0LAxSH/oMgq+oNR8bRSQQCLY2X2foajhFrxke9L0keh/6Cg+vBUQkMQ1F+sPo+Lzf8c5eh5+9lcYPXwU5j/7KzxoKhkkbHMUkMQF/3kFv//gW1SfU5i4fubCcIpmmv88tUfikXjZRrdQv1dQ1I2IIDPUQBKcP/3aPw7CxviHhmLp8xONNv7lEn6/76jx2WN/hYxn1fEy+4xO1EkcH4+WE42SgWC+fPav1AisAEPfz/pgOv3d/cFhvEMMZVq9x5vaLSCFZP/TVXxdU4+KMzR+ZLvwk+ee/TX+frjFwIi+Uf8//+APeIf8Tbm+H15M+zWejOut9twupV/g7+7xk/DW8w9yCjteYZkAE7AlwAISOwcTYAJMoGsQYAGpa4wDW8EEmAAT4BpI7ANMgAkwASbABJgAE+iJBKxqIPXEfnKfmAATYAIRJMACUgRhclNMgAkwgQ4QYAGpA/D4VibABJhAJAlwBFIkaXJbTIAJMAEmwASYABPoIgRYQOoiA8FmMAEm0J0IsIDUnUaLbWUCTKAnE2ABqSePLveNCTCBbkWABaRuNVxsLBNgAkyACTABJsAEwiPAAlJ4nPgqJsAEmICOAAtI7A5MgAkwga5BgAWkrjEObAUTYAJMgFPYsQ8wASbABJgAE2ACTKAnEmABqSeOKveJCTCBKPlJSooAACAASURBVBNgASnKgLl5JsAEmECYBFhAChMUX8YEmAATiDYBjkCKNuHu0/4drxc+lxt9XGSzz4tbPhf6uMV/+BV1Asw76oj5AXeZAPv4XR4AfjwTYAJMgAkwASYQDgEWkMKhxNcwASbABKJPgAWk6DPmJzABJsAEwiLQHQSka4eKsbwyDqt3zMHosHp1ly46XYX5xZexcHMupsZ+j52LX8fF+RuQP7lfhww6tTsThZdmY+uaZPTvUEtONxvt7TbMo8ajcxuOBm/pN19a9ePxDs+laNgbivjdeGYom9r6fufM5bZa1bbr29uHnjB+bSPFVzMBJsAEmAATYALdkQALSN1x1NhmJsAEeiIBFpB64qhyn5gAE+iWBLqcgHS9Dvkrq4EICC+dPiAGAanTn97BB3ZBAak7+4JpNBQxx1646ZzN9WZ8uOY17B/5MrYu+CXu64DHdI69HTCQbg3FvGOth3G3XA++QkquB4tGhXF9N7mEBaRuMlBsJhNgAkyACTABJtAuAiwgtQsb38QEmAATiDgBFpAijpQbZAJMgAm0jwALSO3jZnkXC0gRhElNsYAUUZ43j5Rh+e5+yC2hSL4OZiZkASmMoWEByQCpO/hMGKPKlzABJsAEmAATYAI9nAALSD18gLl7TIAJdBsCLCB1m6FiQ5kAE+jpBKIiIHkv44vdFdjzh6vw9eqNYZPTkT1nDO4XMKUosBeDZz6OKx8fxPnbwKC/S8fqxeNxvyoYnNegD1XStsGcws6pfVXEmZs9BeerK1HfTO0/Oh+5Sx+xTv/mvYB3ysqx/8yfydYBSFqwBJmTBkoLgiIYVPse9EcUeHGuphSFn/wR6P0Qpk3qi32ft9qnsGs5ibfLKlD7w23lWXPSsXByHPqcr0FG4UEkZnuwZJzS+VO7X0bhkWSsL0uDz5TC7tb5D1BadhCnW3+Ci56bkpGBeeP6WgouQdECOhukzTmZeHGYm54YKgLJi4uHquGpakDTT72cmeonTXvHysYXglL4GdrXMZU2GG12D01GZlYaEmI0PzRGugVYJeJcSS7ebJmJrfkpit+o9rgzipE30Y2bx2tQWl4n/dc9dApyc57HcIFRXleD/k9OwZVDB4C0DZjXtM6QSs4qIiVoc93cr8WZyJyopkI0+KxpftkuWBfwds4WnJthTKlo248QC1/49t7AFwXrsAu6FIw6oTWpsQLLPEeRmLkFmQ+7cOfbCizV/V9vhvGZarsPLMJ690EUH/iR6ncF/Nmcvs/PPJT/P5GKmBMH8e3IDFTOuCGjIR/MWAH3AQ/2/+CDSz/W0i++gaekGg3N5AhiPmXRfBpFjqCKR377n3gZlRT15TQfDWuCtv5cmonc1B/x9g6adyD/1vsB+fe5mu0oPXAWLXJOzkH20iQMFg8NEq80XsKOvjIS7V3MxOaCFLq+GZ/S//f4/28afOFvRaXYd0nx9eSYA9jfohtPW6bGdoIFJAf7e/oHL/ePCTABJsAEmAAT6LIEWEDqskPDhjEBJnCPEWAB6R4bcO4uE2ACXZdA5AWkVnxd8gre9M7A5jW0Oek9ie15HhybtAJlc4b4N+Ibh87ERvF+Uy3y174XSFlnEXVi3HgM0b7cOK2Ha8IcbM5KQv/GD5D36gHEqhv/xpEQm6obaHN7BglVKXAf343lpSeRvPp3mDcstIAkIzrK/4Rp69fhxXjahC3YhD0/xNkISMoGft3YTGxdPAZ9ZL/3wp3xGgkSzdiZ8TrqJ69AuWBEG7of5r2G98e+jArzprP3G5Tk7ERL2ivITx2IW9LmH/HCxnWY7gpO/2fcsDba0HKgGCtreuO3RVl4LMZZQFL6ehuzNuZieoxpTG3du4NjFTICSWn/LfI1vy/lE9PFgmlfGGwe5MWxHetQfCIJ60vSMNyibT0rRbQkNm8QG9IDhLCx2HNDGduWGmQV1iMhewMJfq007rQZ716ErTmP+EXQxkcX4Q0SLfuobEKlU3Py8RiDX3rxddkqEreM8+vcjFdQRP5g91KEGSBzWzoStegjEi5t+xFiyQrfXmcBaWqsklbv/QeWYNvSIagvWoW3SLhThA0nAUJtt/EXeDYnm0Qb4OttxOWEIroOp1uDmYf2/9qBqdhY8DweFI9WfaTxgVTk5j1P9ddILKK5d0ybpz6aM3k0b9U5bZxPdL9FBJLTfDSuCX0V+w/3wsML1iFnUj9crNmAtZ/83O+TYgxWVgKzyCenu01z0lFA+iVukT8s81ym+UzrhlcI2HVIUEU8I3V1Dl+fonAR61b+ezgfrwlITkydxg9wtL/rfmSyZUyACTABJsAEmEAPJ8ACUg8fYO4eE2AC3YYAC0jdZqjYUCbABHo6gYgLSOqma//MUhlRIF5XPn4FK/eOwepySp0VFMXjQ8O2bJTeUDckQwlIodoP2jhVxJh3SYwREQDGVzO+3n0QLRNnYLqIGgBtwi724Ipaf8k5Aok28kWUChZhGwkHUiigjf75pVetBSSyK734JAk9r+G5QeJifb+T0LhtBTFIwxsUcXU/iURFy3aij8rQsOms9n+wLlrJ36cQokh/aUMDUlZvkQIZfEfhWbodt6S4dhk7F7+Oi2rfLaM9SCTR+irH9OPx/s16y3nS0bEKJSDRZnYeiY/D/SxUpliCHUvjUCciX/qJf49X6v00fYactR8hIfd1LIoNIbbJtvditLiWxIlzVSvw6ndPYXPRU2jRRYcJoUIRl7zKxr5XaTcQpaaQaZOAZIp20gTFfROEwNhXiegZmIlKEiLDewku5F9ID7CQNgWi3IL6IaaDw8vgH+HYaxOBNDUWqphBkXu5CdhXvBcPWgoZiuCwvDIOq3fQOoJgYcog8lG7Qczb4P+y60H+Z1qrvN/j05oGxKTOwWNiTl+vxZqV5I9ahGIoAclxTUjGdXPdLOm/e8l/lZpKV45UUSRQImal/lKuP8d2ZKK4WV1HQwhI0qdIuNtH4teSlnKUXiJB0kK0g7oWQSfAm59jv6YYncgcgeRof3iOzVcxASbABJgAE2ACTCDiBFhAijhSbpAJMAEm0C4CLCC1CxvfxASYABOIPIGIC0hy4/IC5m5ejem0iStfemEFwRvs1w4UYnn1EGVjOJSAFKr96+bC9frUTWYByczTGIXjLCAp19ZRaioRJSRfhhpIVhE9A5C7YwES1Mfq+z1MihBAtogQOS2EqFZ/pIFV1MJ+amVh1hxMHUap67RXWFE1/ZRnSG1PsfHc7A0oSL3hICAp1x2b+QpKnlGiXJTNYGN/gryzo2MVSkByrDml75ua+k0vEI49KYUeqIKZsN3IWREeayeLPrvwaf46vD9SJ+DohSl9Py3829/2l4+r4kfwPDZsrsv2TlJ0iCY2qj6sikbnqv4Br34OPDw/A4smD1FSQzq+iAVFuF2cswn5kzV/Udu064c2d23aDd/eAY4p7ISApIkZ71/vBV+sjZDh9zl7Ack4/4IFJMXm8PxfdjuUIGtmYxbHQwhISpSb/ZoAs4AUJL4bDTD4b0gBSRXuyo8CP8GfQtB6DtcjRRVSzfNE6YMdU23eKa2GqoEUlN4vlFvz+0yACTABJsAEmAATiAIBFpCiAJWbZAJMgAm0gwALSO2AxrcwASbABKJBIDoC0mU1Cke1WL/RbyUg6SMLwhKQHNpvo4B0q7EOu8r3yhomPtXcYWFFIBkFInlrSAFJ2/y22FCVJ/2rMZiig5KOULTLDyKtXrKsvxO0saqrj4OBiZibMRtT4+m0f1gC0o/BbiTrsyCkgFQbdOdDxnE2v28l8Oj/FmqsIiAgaRFVimm6MQspIKlRRxTRsS0D8CyrRH+5ia4KLz8EY5R1dtTIpg5FIJnr52iPUmuC9dfXdhJ1cbRaWnYLhD7yiiJXlFeIfvivs240WED6KvhCae8YHHOogaQISCQuSBH5j4iXYqZReNAaDhWBFJ6AFJ7/y2eGISCJGlKeijpZj0x7+esthSUg2a8JIQUkdR1497ur8GqP13wkDAFJi7isw98ahG3DQFrM4eBUj3ZMjYK9Xd0sS/vtfJn/zgSYABNgAkyACTCBKBNgASnKgLl5JsAEmECYBFhAChMUX8YEmAATiDaB6AhIbYxAarOA5NB+KFFCD1StJ3R6olqXSC8wTO4XnALLEAEQHJUTWkCyjzbQUnLVTXoZyYdfx74JgWgf25P5LRfwYVkp3m2kuksFVJtHFefsomqUaAHjhnUAh1MNJAuxLBzH7NYRSNRBkWKsBMjNAYqLb6v1g0JEtNlEibQphZ1jZJUefCvOfVyOwvcuI37+OooushZe/KndtpKPxGj3tyUyL3iwgwUkk6jrvyVUDSRxoVJHp9ZLEUhuqmEkalRZ+FdkBKTw/F8+PpSARPXVskR9tdlKPTLter94GJaA1N4IJLUW1ulE5BZRVCPpx22NQJI1wnaclV0dpdYNC8IeFA1nfI7zmmJszTh+IewPZ33ha5gAE2ACTIAJMAEmEAUCLCBFASo3yQSYABNoBwEWkNoBjW9hAkyACUSDQMQFpFB1byw22GVNjTOUuorqywwOFYEUqv2wTt6rJIOuNYkoMioiLnA632C7XQowbSPdJLqEqHciIo1kXaEf4vDwd2fRX6tTRH/XbwzH+Hy4z6XUlpIvte5KjKxR8qOs4XRRF8VhuJfS5C31NGOWPr2gvyEnAakZn1K9lD1D21J3R9impCu0rYcVaqxCRSAF1UBSOnPL60Uf920ldZpdDaRRSr0rO1ZiPJQaUTW4M6E3vvU9pdZ/UusJNVOEWH6KjBAzvCIhINn0Sz6Hxv8Ojb+s6SRfN2R6vT0xulpcJpMMKSL974Xoh76NFhrH5cZxNNRPcrKX2pHz+9LMAC+TQCaFjPKfsHB9EuperYIr4zXyZV1qRtWWjgpIQkgL1/+VueVcJ0sRTxCIwmtjCjulJpldXTSLGkgWAnatjB5UIn2MtdKUekwP+uuDmQVDRbSrm/gysrEdhUeSrIU7izkc/ppidETj+Cnrja395nnF/2cCTIAJMAEmwASYQCcRYAGpk0DzY5gAE2ACIQiwgMQuwgSYABPoIgQiLiChFV+XvII3vSQIrUnBYC9t1Od5cGzSCpTNGeLflG16dBE2Ln0E/WnzOT//PXjTXkGROMUvooCoXsux1FUoSYuTlIwbjyHaDyVK6LlrG8QkuORT2qwrh0qxtvIsXE+KWjdk6/kaZBTWIzF7A5aMo43w3RtQ/OWfqR6IUsResQuYuzEX0weRyFKwCXtIAFq4mSI9Ys1RO+qGLRWt37p4DPqIfq/dC7d+s1w+7yC8vahWTjnVg1JtNWwMy836r5C4fhVejHfhFtWXWl56Einrf0f/p1P9JbnEnjbrib3G9ny8SCUm0uGpNoxU2dNYnTvwDVompSDR7SQgAcom/21MW59Jz3HjzvVv8P6JOLw4eWBwij0/446OVbAvGKeN0v5b5Gsbha/5aAyKNpHvKAKEZvMsOT5eEjLWofiEtlEeipV4knrNCUBLayifT+OURX4xOmMVMidS1A9Fgn16pBXJqePRx0ZAukm+sqyyL9W1ysBjFC1ifln7+BRszHkeD7p9uHbkIxx74HlMFX5GYl7thFXYSPPjPm1+TV6FMnW+mNuW/nNCFWj1bzr1w9CIIj7swUyFc0s9ivIqcd0/Z7VxtrKXBD3ynaXkO3NpXkyPNc8T8sksij4auwTblo7B8W0rUHrGOgqprQJSMPPw/V92P1QEkhSAGpDkXx82ofTLP2GUFHNpkFXhTYi7OeL/9LKqZ1ZnsyY412DTIru0uV6HgvxqnHZNwfoyEcGlcK2boKw3OF6FlaVfoUUVnG4eLsWyilZau9ZhOsSashexlsJd4DlyPVfX6/DWFKMnWo+fnf1d5AOSzWACTIAJMAEmwATuOQIsIN1zQ84dZgJMoIsSYAGpiw4Mm8UEmMC9RyDyAhIx1NXo8fXqjWGT05E9Zwzu123KxjyZipbDB3H+NjDo0fnIFWKSiv/aoTKsrToFr7oZGmNOvebUflsEJHretSOUAmzHMVzHL/BsThpQQenjhi7BjqXjKcrDi3M1HhQf+BE+10NIyUhCS2k13KqABBJgGnaUwvPPV4HeD2HajDjUV1/Gs5YCEj2s5STeLqtA7Q9Ub6mXVe0aRTARaewq1KiC4E1nEnN0dVdcvQcgcUGmImRIvt/AU1KJ+mbBNQ0vUE2eN2lDXqunJG0o343aM38mG3pj0IQZyFyQTCKFs4AkxJSLh6rhqTmKpts/wdV3BFLS0zFvXF//pvgbJFLJMda/OjhWZl8ISm1maN/MVLW5qgFNP/WCe2gyMrPSkKClcQvFSviHOcpE7VvQGKSlY+HkOFsBCd7v8XaBB/tpXMalk8A1yRhh41wfphdiRiZjSYZqe9AYzjbMH9MAqKKiJiIa37XtR9A4fo8Py6tJNLwq/WZY6hLkpv0SfbTrDPV4TPZSlNTX2zx46w80T0TNrhk/R235WaTQPEk8I4SMy5imRdxJEbUOwyzEjLYKSJbMw/R/ZS45RyCJWlTnakpR+MkfgX4JWJiViOOv7sS5mVr6SS9OVW1B8efU77HzsTUnCU1CzLukGwuHNcFZQFLmeklRJb69AcQ/nYl5qCRbhiB7WzoSKUjx1vkPUFxCa6zPJdfg5BYPdrlFxJJLikv74+fjjbwkmrOt+H3RKrzVROKTVfrAlqPYXlSBOvJd99ApeOGBBuy59FQYa4rRiYJ8PIT9996nMfeYCTABJsAEmAAT6AoEWEDqCqPANjABJsAEABaQ2AuYABNgAl2EQFQEJKe+2URodBEcbEabCbRSdMoq1E/ehDUmUaTNTfENTIAJMAEmwASYABNgAkyACTCBu0iABaS7CJ8fzQSYABPQEWABid2BCTABJtBFCLCA1EUGotuaIaKmvkJCmRL1wC8mwASYABNgAkyACTABJsAEmEB3JcACUncdObabCTCBnkaABaSeNqLcHybABLotARaQuu3QseFMgAkwASbABJgAE2ACTIAJMAEmEEECLCBFECY3xQSYABPoAAEWkDoAj29lAkyACUSSQKcLSJE0nttiAkyACTABJsAEmAATYAJMgAkwASYQIQIsIEUIJDfDBJgAE+ggARaQOgiQb2cCTIAJRIoAC0iRIsntMAEmwASYABNgAkyACTABJsAEmEB3JsACUncePbadCTCBnkSABaSeNJrcFybABLo1ARaQuvXwsfFMgAkwASbABJgAE2ACTIAJMAEmECECLCBFCCQ3wwSYABPoIAEWkDoIkG9nAkyACUSKAAtIkSLJ7TABJsAEmAATYAJMgAkwASbABJhAdybAAlJ3Hj22nQkwgZ5EgAWknjSa3BcmwAS6NQEWkLr18LHxTIAJMAEmwASYABNgAkyACTABJhAhAiwgRQgkN8MEmAAT6CABFpA6CJBvZwJMgAlEigALSJEiye0wgW5EwOfFLZ8LfdyubmR0G029F/rYRiR35XLzOPC43JVh4IcyASbABJgAE2AC4RFgASk8TnwVE2ACTCDaBFhAijZhbp8JMAEmECaByAtI32Pn4tdR+8TLqFzwyzCt6FmX3TxSgVdrbiAlKxvPxYe/Qd/e+3oWve7Xm2uHirG8Mg6rd8zB6LDNv4AP8ytQN3AGVi99BPeHfV9kLjTYfLoK89+Lw9Y1yegvm2/Gh3mv4V3MwOaipzBY/0hxbfFXFkY8rvTf9v2HsHBzLhJOCFY/Bt8/dLbu+dHtIyzH6wa+KFiHXQ+o65baj1Hpm7BmUl+/QQo3yL5MjVX+fOv0Z/BUfoTjzT8Bvf4GoyYvQOacMboxbcbXOyqx68iP8P7UC+6B4zErYzamxrstOyrWgcIaL6blZfmfYXnh9Trkr6zGeSQie1s6Eg1LjdqfH4CUXA8WjYoM0/BaUT4DLs7fgPzJ/WCeH6d2Z6LwUuTHOzzb+ComwATuWQI+H+AK/zvZPcuJO84EmABYQGInYAJMgAl0DQIsIHWNcWArmAATYAKIvIB0j0P1HoUnpwrIWI3MhwMbzyGptPe+kA13xgXqZjV4Uzhc2lc+3oC13yVhfc5TeNBaRwi3qXZd5ygg+YWJn2PWxtfw3CDdI6SwctkgoBgMCPF++8Q26y5KIeJLVbiyuMSuj20RkNB3CtaXpGG42r5ZQLpD/V1e3IDRGauQObEf4L2MD0uKsf+BTGwmAb0PxNzYgF2Ygo05z8uxviYE5h038EJBQIQymu/Fqd0bUHzpN9jsF/UsOugfp14kEr1uFIm836Bo2U4cp9s6X0Ay2soCUrum6F2/Sc4v3LsHQSI/AMrnZN0kRVjtci+5ntQjWSeOdwkbya6CShcyc5I6eNDCh3NVxaibkE1rZSd+6MrPRLTxgEn7yd9prMe7h4DkBUl40LKZu+yHncyj/ST5znudAAtI97oHcP+ZABPoKgRYQOoqI8F2MAEmcM8TYAEpsi5wq+kkzvvikBDfBvGITGjvfZG1vr2tsYDUJnK+Gzh3+gbcw36JwZ24j6W30UlAku9VXYYLPyF+jmmz814TkNALSZmbSAxWBsosIMlN9hOmSK3juzG/9CoWbiWByKdECfXPLKU2tJPvN/Bp/jq8O/RlVNhGabbi4nEag2Fj7H3ELyAB7idXoHzOEP8Q3/m2Aos9DfL/LCC1aXZ2z4u76uZ/96TJVncZAq34uqQMLbNXY7r+IIO2Fh9OkpGr1+VhAs1oJcpzYU46HhNRovq54aYDPmtOIqWIomV7bCCScgDB48pAme4zITCkd1lAipZvdQdhSveZLTH06o1hk9ORbYhYjhYgtd3uwCnKCMJtngWkcEnxdUyACTCB6BJgASm6fLl1JsAEmEDYBCIvIFmksGs5ibfLKlD7w22g90OYlpOJF4fRhqz6YwpqqiNhtCG9kbpZPTd7Cs5XV6K+GRj06HzkUsovJdUWcPN4DUrL63CemnYPnYJcOuU/XN2UFyf9i3cfRdPtn+AamIi5urRRTu/Bzt4QVK1t8dIGSC7ebJmJrfkpit1qv90Zxcib6LbvQ0f6L5+xF8PTZ6PlY4Vd7IT5WJ3eD7UlHuz/wQfX2DSKitDSlpFdIcbpwYwVcB9Q7/WzDqTKUvAoqcq09F4BZF5cPFQNT1UDmiiN16BH05C5INkffRNgFzxWlth1tvp6DUDSnHQsnBxHER/qJn9VP0xLbUbtJ8CszbT5FEvPPyBSg52CF3T94sfhKn8PLn96Ly/O1WxH6YGzaJH2zUH20iSZvk3xyZnITf0Rb+8g++X9mUrEifY8XQq7W+c/QGnZQZxupb6Qv6dkZGDeOFVQpAiVL3ZXYM8frkLarWvH0E91/AbPfBxXPj4o/XvQ36Vj9eLx/lPYAR9WfD+bfH+09H01hdgTqYg5cRDfjsxA5eIxhuaDBKTD49VrVH/tPR8voRJv3V6EbTmPSK7y1dkCko1PKtFHgS5ZiSR2fbSOgrJKYXcZSY/eRv2lJGwuUFL5WQpIRyhKqSwQpRQ8jtVwmVLhOS4l17+Bp6QaDc3qeplF66XViXltHRk7GsebfmlIN3hq98sobR6C2DNnMTwMH1fWpBr0f3IKrhw6AKRtQEEqpZ9zWEPt18k2prBrw3pru96HsVaGWL6799ssIEVw/JS1oHFmZ6d+1K2xhpSiEeyaoam73M9wunW+BhnEYnNecPSRXIv1ApI/Ws6HizWbKML3cVq3UzDYNDfOVa3AO/HrDKlJwzGlS10TlHbWbJ0Pt7ywqXHIAlK0x1L6ZuOM4DTe5nXaexI713hwJc2YKtdoX4TnKQtIYQ8/C0hho+ILmQATYAJRJcACUlTxcuNMgAkwgfAJRF9AuoC3c7agbmwmttImdsuBYqys6Y3fFmXhMfV0vrOAVA/XhDnYnJWE/o0fIO/VA4hVhRfQ5kJWYT0SsjdgybhWfFpAdVvci7CVNrzvp2uzXv1Kfc+NK/K5/ZBdRrVCmhzecznYG+PA1cEWn6ybQn1+g/pMG/xKdMANRWhpceiD/KHXzv6rm8tNf6dwB0VFLC/9FxItEvFSCZ3M9dWjKK8S19NeQVHqQOpY6HFqfCAVuXkkUoA2uHN24thkLeohdATSzSNlWL7jNmbl59JJ4mYaq000VvOVsTKw08ZK9RFL5kZb+zTVIn/tXrgzXiNBrq+6yU+b/xkUOUICnXiJVGPLKNVYovQV4JhIEfbln/3RGeIH/0qqbTOLxmS6+yS253lwbNIKeYJXihWHe+HhBeuQM6kfbU5R+rlPfu4fT4MgQanDSohNC3HNJ663JPcf8cLGddRvcZr6FbzppYiVNSmIke+dRPLq32HeMJNvqePXOHQmNtK1g2Uf34M2V7TUaZa+rwpItQNTsbGA0qZZuK1tKjkfndBeuh23aI4t8XqwrJLmjL6+TqcKSM5zsU0p7HQM2iIgLVz/FE4XVFBKyi0ygigohR3N5aWeoxj0ZCZWzxEp68wv8vU1r2GPNwEv5WXg16ZT9MFD04b1R/WRBzMW4Vr5QST6hVtqI6sUvrQZuFj5Hh5UBSQnH9dE7cZHF+ENEuhlP5zWUMd1si0CUhv667Teh1orw/9I7J5XOghIUgSUwndvjJuzCnkyfZoQzD0oPkB1uUyCuAbAkMLOewHvyIMHJGoOpIMaa9JIrFbGGZpA6d+YfApXRKq2kfMx+kQV9jW5dM9VUjgG23MDX2/z4C0S1g2HTPyjoTzr5hOPo/HwZTxbJKL7hNCqHI5wa4chhA0lt5Ey+TLqPr8Bl/5Qib4PuoMsck4fGoAUdwPVpJuPuZd2YhfVDhOvYVodLwubjfdlUjRhXAim+o37G7I/vtmLcOtAJb5toQMPOSswD3t1NebU9JyW7JW2agc+DveRegzOWYf49+yYW401lJpv+n6OPalLYae/h6IkUjORmzaE1gVlHILsFgK3wU76niEjgExihc5PHzzwD3j10vN4g8QhHC7Fspo4Q7pQRDU+/AAAIABJREFUwV+IPW8PWmWZ8s9eQKIb9Zvk5rkhIkT/aQjeoMglfe3BUOMpx8fUT8PhFRv/CtjyG1wrWoXaiWpUr0wzqq7b4juVlS8X++jg023s33EMLbHqvGvU1yG0SOEqDyCo88J0qErxauOYWM5Hk8gQWAsQPA/939EU3/DOnImbe9/DaYzAwvzZQOUm7DoDjJpPop1Yewxt2/tmwLcpPWu8bv3RH0LTr9a2woj1Wqf3n/56JgM/oznYipQnaA259JSMcPPZzf/DI/DSyJPY9clV/4EsJUXuj4pl5tqOFuu0fp0NHguLeWqwbyoW9vt/sMutRTPTGGTQGGSUYlZrKQmswfb113Oi75V5az9DgvodVP/8wJzvnh+JkbCaBaRIUOQ2mAATYAIdJ8ACUscZcgtMgAkwgYgQiLqARD9W0mnjPmX1FmWTXLdBnTe0QaZ3chaQvtKlYGrGh3kkEo1V6jKIU/aFR5L9p/8VYcarbOzLH9kXMFdGn5hQyR9Q9u/Z2quKEVbgHW1pET/S9mK0WqdEbIq8+t1TMmKgJWQf2tl/r5I6S9s8BkgUWexBgz/VVSttIK2iH55qhEmbxsmHhm3ZKL2h1TwKJSCpm+hDM/2RMMpYQYoT7ioaxxNU74V4iCgPzUeu6SLTDMylrSdJlNHq8xjtsapxI8dH/wxt813d/LxypAr7WxIxK1URAY7tyERxs9I/JT2ObqOm6TPk0Hgm6Dbml2sRSGq7g7M9UqgyvEyRZ4Diz/smGNOPyXtM9hEUA3P36Vq8e6Qvpi14RImMOVCI5dVD1DoLxg18K3+1FZAk2wtK1JZP9PMj6qeuvo6cO18FNalttCqbQ/bvK8/9Meh+yzRrTj5Jc7FTBCQSZUYf2YCVh5XT7C5pP3RRdiKybTterT4rI8rGpT6Dec/QmOhTE7YcxXYSoepuiEgx8rGZv8HUUTY1ULzf49OaBsSkzsFjQmy6Xos1K9/TRRHp0Pl9bQOG/dM6NKQqEY2K75zFcxtH4MO1gTXAycf7B/kbPafd6+RluZF4Udt8l8zi/DVAzFGm4a63odd7+7UyIh+WXbkROwFJbhDS5+9GIYxTLZnltGEtxOwWmudlPmQXLUACfT7l0zXJIuWiTrAPbGwOobVnBbZTSixxGKFx9woUe+dj29Le2OMgIO2BIn7H0Fq/rBzIFIc3yJ+t7Ek6U4xlhxNpvU2BWwjrZS5kl1OaMT9zZU079fQqFKXF0V+Vz5T6yUKod+ML2pjfP4EOQzxwkNafs5i2mjb7hymHSmonikMS/Qx9kAcqyn7CErIp/rBI2dkPvxUHK+S8NZ34t2GYSDYb7hPrlSPTYAGp4QlRK40O1lBNPG2NGWyILhHrvhX7ONSRALSnnyb4Km1bMj+vs4u+F2UU38YSeSjA1E+dDyU3kjBe0UvxD/HdIa8cvnQhol+Q42Blt/guU+oL+Egh+ciOpYqd/rpPej91kYCS9zES8pcAZZtwbIZyACTwUr6j2EWChYpAevXSM8oBFfPckP+/jBd36P0rELms+YH4juJnILiRMLmkbD6wIzAefSiCZHteBdw5mzD6QODvev9KJP5aDaRYsRaefoq4jAfEd6Bqiq4qSsAxW18+ipTsdVhEB6Q+pGvqyN/lgR/bCCTVx4RIleqS82Lf2FdQ8ow4JKS9dH448qjt+qCv22QWkALzUL8o6ufoz0kQXoW3vhuvHFjS+52OxzA9Y+lnH2FYfjpQrvdt4xwwsNWnIbQTkPTzUmeHnPdqBFuwgHQWz65fhxfjqX+O8x+YKw5FxYjap6aDJm2NQBr6jfVYDDLNU9nPgH3yu7T0I/r+LCL2Clvl/FbWNQv73DWqP6bBq1tb+rTQvFhejyRxiMolPitIWDLXwOzKn4FRsI0FpChA5SaZABNgAu0gwAJSO6DxLUyACTCBaBCItoCkbBjroxiUH5nnZlOKpAnixGtbBCR9mql+ygnafkvkj/H7BBz9hqfcnNiJ04MeR3ZWGhJidb80W+zfc7SXNqGsX6pddrbEKkJBLf34L3nGJeufvD9SiAZ9nftwXdmMD2yut6H/MAtIwakF9Ru5iujSznFSN9x2QROUzJScBA21TwMD4pLYwBOM9lCNGCEUml/KGA1A7g6xuaW89AKK3KTRbVhrG4IGX7HaMNc9SM8mSEAy3WsUY5SIiv1k2cKsOZg6TLchJv3zJGb5f5Rb9V01wsI+o0hkpGK0of0CknGTXkSybKENWF2tnk6MQAo1FztLQJoq15JK9KEoJHmq1yAgqePQchlfH/gA7x84RZEev8C0vGzawNarSD5cO12P99/bi3qK4nBPWIT1WYFUnLZru5Ofqu8JAX6Jz4OV52fItdBH0X5Lv03GjrRWFBpEZONTDEKO1XPavU4q0RXhCEiO645hvQ2xxjqulcFrSDQ+S+9qmzYC0k1aC5cdImFGpk9VGEqhkU6xZxWQ0LImE8/FWxdiM2wa06l2X5Yqios1gASe9WUJqHOKQJqkRlrobEs8YW0Prf5YVuXCS2vUujVBME3RTnKzs442O5UDInKt+G4Ktj19FkuL4RcrNZHhjTUD8D71ATlaWjrRHp1gIHH82Wb9RrJ4sHHD1o7hIorQDGxA020iYs+RabCAFBy9RaKGQRxQIgqC2U/BRb0wY4oqMdT90R+gMfiJvYA0+GM6cAEaFfXzV/hCMaWIq1igRKBY2q0bs4C4MwbH7AQksusKCWevHhY3JmG9miY00IywrxTedO2giMVnnmUNJLqudwJ+W5CBx4Qgap4b8hDTZxhlSrVrjEgRqWuJAQliSvpX4S/b4Vq9BL4ivR9pNinjZOVfixAQkEaLwyf5N7CExFEXHSTyxKxAyaSzYfmyISLQVkCyWOP9qf209wJ+mA0Sd63Wh74iEi4wj8wCkn/8DY8zzlEjT3GAicQhwVyu1UrbEIx1fqY0Z06x58B2lM4A2wgk3TU6X0igtcheQAr0Pbz5b4rqckxhV43zmkm6Gkjis9ByLCbeNqbUNPdTi2SjAwAJ36nrIAmnXl2Kx2CBjPq3cQB25tNBLJENIijS37Te3tUPt7v3cBaQ7h57fjITYAJMQE+ABST2BybABJhAFyHQOQLSj8G9fYLEgWeudlxAUlOw6B/gF1z8tTWo3s/QZGQKIUn7oWTznl2EBIS9tgXv1c1NB1tk1BFFtGzLADzLKtFfRnWEuE9uPIQQkOyeGdseAamd4xQJAekBPV+dUKb6iPzBraYDsYow0gsotgKS/hnmDXO1NtG7312F9yfVm9TntU1Aont1dY6gr71lE50TlOZEPN5KQDIIY604VlWB7YdEzSbN+7UoqfYKSMGCkYzEoo1Zf42fTheQbHxSRiCaIsNMq4xdlFWbUtipm4xy/v4wA6sn1aPQSkDyP1tJz7inKRAZaV78bh2vwsrSrzDIpi6SqPPjqaiTNbS0l2WElk5Ayh/ZoG5MilPF2fjiYRIJ1AhPfxSig49bRiCJh7drnVQ2mcMXkOzHOMCuI2vlvSsgWX2eadGCtxrrsKu8Bg0Yb6gPqDE3bxrXGhxZrDWJqG+jgCQ3bU0RiP40ccLvqZ5h0yD6rM4Qhz70DzRtaKq+79+I1T4fZl7GcgsBaSsJSPv0tqqp2MRGeCgByY4hJa0zCkhkgzPTdgpIZHcwezVNoCbSOQlIbl3dPYlUq1PoJCDR2qoTHmwFBN1mdrzqT/XN6rolPz+dBSQluoNqEYoDRUEHdESUWSVcOVY1FVXR0LIGEpQ0sz88JdPjBUUgybHfi/iQApKxzp4gl5L7MlCsE9D8LmrecNf9Xy8giVTBWRWIWZNNNRg34fp8isyPUb6rhfLlcAUkfT1JaV7Qd9eAH0oftpqPMk1aJAUkHXODgGT0MwWnhYBkM3cXhSMg6etO6vw/XAEpvPnfFgGpHskWdULt12oljZ0/Ei9IKFOeffrpDXj4y3UUiakI984p+tQo8Ud1B/AgvlOWw3OI0pqqU9jye4f5C00P/j8LSD14cLlrTIAJdCsCLCB1q+FiY5kAE+jJBDpHQAqkLzKw1G+AyroM4tQn/aC8pEayqBvujhE4BuHBeqTuUE74twp2oh606VVEJ3x1wUjm92JF2gdD9Eo4o6+PDLLZrBRpNEro4G4O7T9QCplMXQqZXXZ96Ej/gwSIcCKQ2jlOkRCQOiMCyVZA8uLrslV483QickXKHjqQ3/4IJJ2/tFzAh2WleLcxDgsLtJO3l3Xpzxx8K4SA5K75B6rD1A9zRWoqSnUWkQgkNTXf9SCzfh6Imup0AcnGJ7W1Qp9a0GR3JAUktNRTSpcaYOTPcfqMy3kMRY2N0mOURktN2xnEU42wi1HTR+rfl3WHqM7bbKWGlpWQ6L/csH62KhuTefNxvYA2R4W/GaIQnX3cVkBSH9a2dTL8GkhWYrD1rAixxjqulfeugCRPz/vTNFmTVQTNy3jBtKlpjkAKRFdo7Shjcv7vdZFJctPZJG6YI5BC2CPqFa6leji5Fins/JEParqloI1Y0+ZqYBOVBKSgCBFFCAglINkxNEes6OlaM22ngGSw28jenxrOQUCSG+UHRij18DoQgaQISnYRSMqY7x+ppBg0p5d7e5AqEJmigc5V/QNKLw2EuykOS0rSMNzgooLXBto4V1Oo+ny443Ip0eb0ancNJOk7RzFNrUmpPdIyAikoOkaJhrmyYBPWTBLRxWRjSSmanvwf8JWVmSKQVKHJICCpdZ1cVLvqwG08J3w8TF8OT0AS9nngXazUfzTc42drikCymo9ynC7gv6lR3h2PQLITkNobgWQh4tlEIMlxtfJ/IWRVDzBEZ8r5ZBLPwpv/HReQ7Ndqk9Br0c8rByiS7/oYJH5O9RjVCHdnAYnW6a2U4javBoPz1Bqc8jfKbSXloLm+XTg/g3rgNSwg9cBB5S4xASbQLQmwgNQth42NZgJMoCcSiLaAJPPIe5qVmirmWkRqXZ6LutOn4QtISl2G0uYZ6g9A4+jcoc2G+2izwf/SberOind4r8XJXjsPUHK029ki75JpU2pwZ0JvfOt7CtsoxUQfWdfG4T7HTVHn/gdvPDsLSKJOhe04hRL6QgpIwTWQJBOvF7fcbqqpEe0aSLR5XpKLN1tmBnzFINA4s2lLBNIws9+pNWxiMigi5IF6edp6uFV9JLNrWQhIMhrozAzKdZ+IUyJ9oy5lYCQEpOCUcZrfboe/HlUnCkjOa4cq8rVDQFLqb7Xipa3Z+LU/dYtSI+zUTLVehEU/ZRTS57cJinaC36aGlX6tofXEX5fNnynMXkBSxkBXYynMFHbixLEsON/8EJpoI2k91Wsa3AYftxKQHNdQx3UyfAHJcd0xzImOrJX3roBkqN9BQvPN85fhGxYHt0hzeGAMNlPNocGUAqlk2ccYLWojibpb6suuBlIf3w2ca3JheHwvua7u6vcyyikiUAg/K6kWh5OANNWnq4Gks6eFfLfYmy5rLPUhETWn4E+YJ2om+T/CzREe+hpIJLSSWH/RN4QEEn19EBEN+BreHyrSxcY510AybKKbIiD0NVB0NkvxU3ffrZBM2yAg0WGT1VJAM9Z/CbD3SfEuHAFp9JFXsPKEiMZJhkvUfiq9St/HRFSPqZ9tqIEUnMJuCs5Rmt5jz5CwMrkX1RBcRzUE6bsZ1RAUY/vqpRnBz5cCN9Xn2ipq3qyiVKlqykO/Byp1/xomqQKl+A6V9RnVyBGHJmgNpf7vI8GqjASrIKFEHoagVHGizlFQDSSqK5f/JywqMwpWZgHJUAPJTSlIz1+Fa9gAnBff2f4AxPTrC5e3Fdd9I/DbogzcR/3U6oTZ1UCSNb3kRn09MCGd6oiJ9MtOvmwVBUTrmfh88vuIbqGU3zMr4c7dQhHuiv/vCTqgpBt3fQ0knW/3l2nRqilS3tyOSUA0rNFOKeysBaTgGkg1iKe0mq4KvW93rAbSlY9t/L9F1Au6jFn0PWCqS9Rf8uBKWrCAZLeGGue/hYBkK8xZRyDZPceQfk4ctLMSymRqxI/QEvMbbFRriYYUkGhuxNKavfzQeKrv+BRixfeiit5YXUZzhta8fPquGqih2hN//YbuEwtIoRnxFUyACTCBziDAAlJnUOZnMAEmwATCIBBtAQkiZQfVhKkbuQgbl4qaH604d+AbtExKQaJb3dj30sY+bWT1Fz9a8t/D+fhwIpDoRzQVjM0qrMfojFV02pJ+WNEm0qdHWpGcOh4uIYhQ4e6Xiug0HW0Sy82tmr5UKDsDiaft33vM7WCv15wWTgfYwZY+ilqiiBgnAC1lj/yz032hTtU73dvGCKT+TuOk9lvUWhEb1eJlEPrk/4UINIV+vNIpZwu/u0mba8t33MYsufnjo/EoxVq6Xha5VvuRkE21XMa51bHqTZsyVrnZRePqGI3NVDYc5Y/dvXBnKEW4rSJPFDHieyTLgtRkb00pij/5I5LpBLo/lSAVfVf8kAoI51fjtEtJ3eYzp0pzqoEkNxu/QuL6VVSA2YVbcsPuJFLW/47+30o+8Are9BKnHOIkNqWOfIRjDzyPqbqNW4lPfUbTo+q8UeeGN00poq3UKlIjpkiI3ZlfjtobtJElT1W3J4WdGuHhNkfFqH4L9e+dKCA5rx20GS6iKyppTr9BtS4syrjYRSDBR3zyqBA8rUnrtTXp43IU7u1N64Xqc1b99KfN0gQk5RT8SipU/UJeBp4T9a58tGlXRCnsrlMKO3GiXv+sxbT+0Yb4TYr4WFtaj3jVXw3TRWwuFjcgSc4F4NjuTSj98k8YJQRIOlFueJmFXXnvV4jRRDCDn6rja+Pjwy2EKjlnbNZQx3XS5H/mcTCuHU6fD6aFpCNrZRifhd36EruUbrSB7/p2NwrL/wVNP/XCoEfTkLkgmdaeG1Tk3oO3/nAVvl4DkDQnHQsnx9GhhsDLsClPaaA+LadoyhMkoPZ+CCkZGZg3jvydnluUX4Pjvn6YNicB5ypv40WHCKSpdIjkppU9tKa/U+LBfqoPZmjfb45FTY6Wo9heVIE6Spnm0lKFekXtllakPHkVdZ9fBR5Ixeq85zFcTB2v8RnTcjLxItUps4okuna4FCsrzgJPrkDFnCGWNruPBNdOcmYapoBEa8bba4hFyxBaj0jkdlmxD19AmirmY74HtS198fDiKehT/jHcanSkoZ+pl0nQ0Ta3vThX40HxAUpnhd4YlpqJ3LQh5B+mcdCnsKN/ry35ijaxE/BSam+8udetpD71Un8KqD/XXRg35xncX9lAtXCyMfjjVSQazpciCsRaQ5vXuSXGCHExNmub0kgAHCI9IZCeDTpfVr+P6Gv9yKieg0gSoqhLfG8LbNoLoW8Z1YhTxJvAK9gPvLh4oAKFNacUBpPTkT1nDO638SM7/wra8JdC2HYgoxSZD6sKqa0v2whIZh/R1bC5doh8t5J8l3x/4dizeOsS1QaTB5a0l1HssJyPNF+uHSrD2qpT8MVOwdwJF7DLOyM4As2waLZdQBpNZAN+RuvQ4kz6Lq+kbAuIo/Zz1/zZKVI+G14ifV8aiV6W/u/FqaotKP78Blxj0/BC32rUD7MQkITfWaxZxvlvFmMpYpnSL54GfYcs1wmVZjHT9KFjOxb69WhCvSG9oNKEkn64bpIQy5W5Eo6ANFr9Ln0slb5XUn3WL4o2YNcZIP7pOUg4U4mLol6eqR5Wt/6cbKPxLCC1ERhfzgSYABOIEgEWkKIElptlAkyACbSVQPQFJLJI1NEo343aM3+mzareGDRhhrqJRe9RejlPSSXqm5UNgReods+bZ5LlydX+oQQU8cNOVy/E1XsAEtO0jTD68X+oGp6ao2i6TRtMfUdgWtYSuWEkxBz79xzslUJKDZ3KU1OqmH/82dqiXBgUXaDeb9uHjvS/zQJSqH5Xw0lA8m8k3nbZpO5SmVc1mDYyFQj6vP3+zUCb4u7yBn9tlttBG6DWwkFgo8LnGk01P8agrlR3wpL8sKSoEt/eED+eMzGPiroXfjIE2ZRq0F1lqrXjJCBZ+eQCsSmiCG9afSSl1lIvxIxMxhJR78NcxFh9RsyTqWg5fBDnaV910KPzkSsFD9EObYYWlWLfJSB2whxkTzyJteUX1FRz7RCQ5InjnfDqRELNvRWeJOgJcapRqcsV/FJFFRkBYJ+mzyrPv9KWVr/J1LLT2qFtTNLaMY4KrefJlEKBl62AJPl9jw/Lq/H+CdpAhzoO6bq6K5ZCmY+Eu1Uo/HKAIYXdzeMfYHv1VzjdLHzRtL6pY/77qhq8e0SpVyXWopT0+bQBr/qEwWrhp6Xke38E+iVgYVYijr+6E+c0UUh/rVlAUk+fx2ip88xrgIOPJ4oNV6rDYTxx3M51sk0CksO6YyEKdmSttHBa/pMDAev0V10cmU0aqy5uNZtnR0CkDl1zGS+aooXaD0xEs6zCqVS79KJhtuyjQxs5Vbi5IBs52md7mLfyZUwg8gREVPMGNM22/m3SoeeJNfWfhij1xDrUUPe7mQWk7jdmbDETYAI9kwALSD1zXLlXTIAJdEMCnSIgdUMuliaLE/5lLkrxYM7V31M6eA/1g6IZMgrrkGQjBt51Ek6py+66cWwAE2ACPZuAqJmVi3eHqikdu0tnWUDqLiMVtp3nql6RtZUyH7ZQlMNuRb2QUn2tqf451aKkyOe23mu+XqQq/S6JonLugRSZHWXF90eXAPl1Xr4QWvVpPyPzyGuUveHdftmBaLnINNstWmEBqVsMExvJBJjAPUCABaR7YJC5i0yACXQPAhEXkKjmS/7K9yidmEXKpe6BxNZKkTKr0DdfphDjV3cj4MWVxlbExg+ktDWtaNixAaUnkpQ0Y12xKywgdcVRYZuYwD1AQEnHtKflceTmU0qxCOzbdxo0FpA6DXXnPYj8cfdJJFDqRRl92+6XD8dq9sL1TFoEfJqifDOq4cpZgXmjutMEaTc8vrGrEpD1sE5SekqOhov0ELGAFGmi3B4TYAJMoH0EWEBqHze+iwkwASYQcQKRFJCUlFGXjam2Im4xN8gE2kOgGb8v2Y49p0OkjmtP09G4hwWkaFDlNpkAE2ACTIAJMAEmwASYgCMBFpDYQZgAE2ACXYMAC0hdYxzYCibABJgAIikgMU4mwASYABNgAkyACTABJsAEmAATYALdlQALSN115NhuJsAEehoBFpB62ohyf5gAE+i2BFhA6rZDx4YzASbABJgAE2ACTIAJMAEmwASYQAQJsIAUQZjcFBNgAkygAwRYQOoAPL6VCTABJhBJAiwgRZImt8UEmAATYAJMgAkwASbABJhA5Aj4cAcuqmHJLybQOQRYQOoczvwUJsAEmEAoAiwghSLE7zMBJsAEOokAC0idBJofwwSYABNgAkygUwncwBcF61A3aQPyJ/fr1Cd37sOi1E9Zi64eyZtzMTU2Qj0SRe+LgdU75gC7M1E/0YNFoyLUdkea8X6PnUXHkLwmDcNd7WgoGqzaYYa8JUq2nKLxKsTLqFzwy/Zadm/cp/Px0XY9Duca/b0t9Sgq92FRXjL63xsUuZd3mQALSHd5APjxTIAJMAGVAAtI7ApMgAkwgS5C4F4UkG7RD9eVxUeRmPsabdy0Z6ekiwwem8EEmAATYAJMwEAgSmLKvUg5LCGChJfFrwO5YQpBFgLSs83FWH44CVvXaJvjujEce5JErBq4M15D3sS+yiiYNt9vNdZhV3kN6pt/gqvvCEzLWoIXh7nlpU7v6Yf0XNUr2D9yHTIfbg0WHcPi0PMdpCMC0rVD5jHuwbzaKg6FieLKxxuw3Z3Zw8XwMGHwZVEnwAJS1BHzA5gAE2ACYRFgASksTHwRE2ACTCD6BO5FAUlQFT/mV+4dgtUldNrWAfMdrxc+lxt9WGeKvjPyE5gAE/AT4LWHnaF9BKIlICntNs4MUyhpn/Fh3yU35BtnRDcaJCzhpCMCUjGuzMhFwnehBKRqnO89BevL1O8r+g1631F4sirhytqAJeNINLpOkRprvkFyURYeczu8F6NDTdEdBWsu40XZvoX/hMUh7KGLwoWd45s9RUCK+tyJkoAEg59GwY24SSagI8ACErsDE2ACTKBrEGABqWuMA1vBBJgAE0BUBCTvBXxYXon3T1yFr1dvDJucjuw5Y3C/xtt7GV/srsCeP1wFej+ElIwMzBunnqwV1/hu4OLpk6g/3IC61kSs96esUDZqaq3G7Ym2pRW58vErWPkeMGvja3hukJ0jKM+7OL8rpv/pSrZ5cfFQNTw1R9F0m05A05gmLZiPJRMHSrBy0+XLx2XKHtt0JqYhkPdcmq07kd1Jk1VulFUDERlzs7/2gnvgCKTMXoAX9f4ela4pG2q7EEWGcpPoMha2Nb2TyvhB9cT+XRvrqHA3NWrqa/iPNM7voA0/sWm8dDvqH12CHUvH6+pCqOP+Q/CThkmfhuIXFu9DrqH9bN9X7u/JadDCH52ueOW1Q2VYW3UKvtjRiPedAp4JjLeSwu6G/Dy7+cTjaDx8Gc8WUVo23zfwlFRS5ArgHpuGjTlKBMy1IxUo3tGAJtDnd2omctP6ol7nN5ov6K8bN2cV8sg/jJEWOjFi4Ge0XrQi5YnLqLv0lFzb/d8J5Friw9yM29i/4xhaYqcgl1KpjRZBNNd1Ng6lv+c8j5gjJLhU/qgMw1Cxxo3BMX2qPv899Hk0MBEv5aTjsVjVlpHzMfpEFfY1uaDZLJoJ7vMQ9LEVTrw4VbUFxZ/fgGvsEAw6cRbaembFxOAvFpvrwdEp5gikz+Ad2Ap36jplDurbkDZewH/bsQAJ/gdRvRgf1YtpcXhPdyjm1pEyLDv9FCpkajZnASnhhBC7RuClkSex65Or1H/Vb0ys/Bx+6oVBj85H7tJHyLeUdc03exFuHajEty39MC1nBeaNUqKllJfTOHlxrsaD4gM/wosBSFqcicyJxjVN+qaM2tJSD+rv0fyZxtbJFvoO+06JB/t/uA34/Uf9LqONcrYdAAAgAElEQVSlsDNco/NX/WATk6L8Ghz39cO4eB+OQ/i92Vft0iTewNfbPHhL/Z48LSeTosouEz8PvE8k4+Lhg7jueoj4ib8TP7099B3M/3fpK4F5t2ZSPfINc0efEs6KL/mbDQ/nZyppGkfTSAWPmdGHY4UYfGgAUtz0nX9gJirSXDr+erY38Gn+BjTNfr1rpH3sih8EbFPECLCAFDGU3BATYAJMoEMEWEDqED6+mQkwASYQOQKRF5DEj/8NeHdgOjYvHo/7m2qRv5aUGv/moxcN21bBc2MGNq5JQcxxSidXehbTNq5ThRxlg6Gu99/A5fszvPEhNsCbPkPe2lqMblM6usAma+zMV1DyjCJ0BL+6kkgTuTGPdEsymquKxLj8bEwf5MIdGvPC/L1wL1ZS7rRHQArfxggLJVEQkAICpA9XDpRiZfVtzCV/n24rXIbfe/srI8zF6kEREpAi0VvbNqSNXyEl3PRSkTYmWgIS9Sud+uVDIrK3pSPRvxmsjvsDdoJ6R9+PNCBuLyIExMn85Z9h+Pp1eDH2JLbneXAlzVpAOvX0KhSlxdFjm/HpmtdQP/kV5Ke68UXRKuyf8AqKaPM9b20DUjbm0hpF1xRsQtNMsWFrivKgdd5/nbuOnn8QibSuJZ7RR9OYBaSzeFbYGG/qtZynR5GSvQ6LxrXiQ7KrjuwqEnYVrELdROpLqkvauG+s8pltFFX1oodP16+BtObS59OhRGwuGI9TJDLtwUzlu8e3FVhWDmSW0fzx0ib+8nokkRg+3SX68hkSxOES+rdlDaTzNcgoasXCEhKmWpTvOFJAirFmYljr2yUgkRiSm4S6krN4Tth7PlBHaTQu4O2cLagfuQirFz+CwYZoaaf3AmNwavfLeCdeFafCEZDo835uPrGKISE7pwLI2ILMeBImNNHGp+Mgfeg11E4U49kqv981PJGJzQvGoIVSkq08/DiNTQoG+81RxtJynKjf6WU+ZBeRWNZYhYzi21gi1z+Tb+rErOTGCiyt6KXcAzE3yuFLJ3sfvmBrSwvxKPVlYOviMWjcvQKF3vlSqD/vr4E0hL7HrsB2V+CaYrpmm0HMb8Xvhb8OFfPt5zi2Yx2Km2eELSDdpO9Vyw4n0vUpcB/fjeVlLmSXJ6Ke+J16cgXWzxmCFr9vJ6NJZw/k9T9hid9XjPPONgJJfK5ofKVfNyB5azburwr0Vbb9T0NoDiWh0fGZqoCkb1M/ZjoflgJSVT/8Vswnt8+Rrfg++U48H2aIyOcGN+JIgAUkdhAmwASYQNcgwAJS1xgHtoIJMAEmEPkIJBJ0ctZ+hsTVWzBvmAAsfgxmo/SGKgSJE7HLqzE420PpVsT74kThOrw79GX19Ks2KOFsgLfi65JXsKtfJt6gk7P3hTuecnOhBo29yLr4NIcoFxaQQiOlDaqsLWh4xijEHduRieLWRdiW8whtwLQ9Ain0c9viJ+G3phTfjmwEkiGCTY0cuRb1aI5w5k8buFhdygJSaIBREpDEhm/hYcD1E2hjWX8au6MCUaj7Q3eZr+h8AiKCZOnHY7A1P4WiPPRiihKdoY9A8tfqkZ/FdSSarMb0WCWt6/LvpmDzhIO0qa+vx2Nca7UUdnKDm4QZ/TMbUouxyOvR1fMxC0haVIKJkUlUsUsVpv+7rYA0gaJPSAxK1iIjNTFhazpQprGgCAjb6CJdSrpYawHpHG2ov+pNRyUJDFAjWQTXF6iWkRWTvIm6CJv2CkjUnwcP0EZ+zAoUDT1IgpuOpbcZX++txp5DF+g7TSLmzk/Dr+PVZzq9pw6D4Fo7tpREFaE+hROBpPmHOVJK4Z5IUUrLdD6kRVi9sWYA3tfXi7JMdWZ6vt04Gf5uLyAN/pjWSmT6Ux2KvhZTFFHFAhhrV9mkXdNHh133C0h0bwZFUmWp32PFvSTw+FMMCq7eb1C0jIRI/fySTMKLQLp1pBzLqlx4aY2IntPmiyldot+3Z6Axj+pw5WjpJcV1HqrLRZ8N0IuNSju2AlLjB8gqoANdazLxnOY/wr+pr4G2dbYY/u78THmXfsyuB+ySApLfX5Tn2bGV2QOuz49u6srOX8L5iV2QAAtIXXBQ2CQmwATuSQIsIN2Tw86dZgJMoCsSiHgEko9Sp7godYqus4YUVfJH+gXMVX9Ui8usU1iFsQFOp4CzCi/ghTam0JKbbeVuvET7SW9VePHbN0StAKvRCRaQbh6vQWl5Hc5TZhO3mk5nuEyzEyw8GPqlilb9n5yCK4cOAHQ6vCBVnw5Keda12Uvw4JFKJXXKA6lYTen7ru1W05gM1KfyCGVbMjKz0pAg6hzYPDvQFyXNz9yM2Zjq3zTQ8XASVdT3AoKg7j7VF+Sp3S+pfeJdu1ukRRqA5IxsLHlYSVuocHocz8acxP7vRiCbUvG4TCnsZDqc3WqKPL+tt03pth7yp1Nz6pt8XvMUzOp7Eu/L9DCjMSsvHdNF39X++J6ejYQze2kcfJSiZwZWZ6TgQc1HdCkYfb20NDpWqb0sBEi/gLSJUhEp/be31WIOmEUbsy1z0rFwchyl51Hv9aVi4dizeJdS/vhcun6KB4u0NGXl2H/mz5RqkvqxYAkyJ+nSDprGJEGmoilF4Sd/lKknp03qi32f0yn8MObfNdoMK6TUVNdF2qHJD+HK5/+C4ZYp7FRmT6Qi5sRBfDsyQ9mkbTmJt8sqUCvmhT49j+xHICWm7IfGQI0+8nuklubSdvxC8baxzbR0OPWVjFXSPVbRPDCkdjKvP8Ep7Ep96eqaoYm285FyqBL7JqxAOZ1GV16hBKCOvt8VP8XYJtu0cZMdBCR1rTuvx0fp4NZSiquNYQhI8plaKiy1DZE+jBJQRVRA0q+P8jHqPLYVkAzpy7TPPyFs0AdQuZ2A1IpjVeXwHKLUaCTKipeMWrQRkIwCV2BT/1kSkKyYGFI/dkBAmuoiUSKP+kKpJt+kwJ/gtLA+SsVXiVd3eDFX1EDS1zmiwzzW7ymHfI5N1sSHjgtISpq7gAgZ8M8B2NcRAcmtW+vlKGmf+U4CEn3ea2nntO8b8v/2AlJ8Yx12lddQakfVGWSaxGQYBKSgdMqmNL3mlH5+kSQ8AUn07hp93/TQ982mQfR9LoO+z8XaCEibSUBaSSKPP9JWd11bBCR65i217w0Yr34nFGnz9G1rC4a59pfNM/Wft/oxcxKQHNhGvX4Tf5wwAZUAC0jsCkyACTCBrkGABaSuMQ5sBRNgAkwg8hFIQUyb8WHea3h/6BKZ3gOUNmax54Zh07l9ApKS5qIU6aYaIKEGVY2Iuk3RMem3UUzRUP0ztZO35ntNAoAUrOqRkC2KVbfKtCzvuhdhK0XZ3B+WgFSNxkcX4Q2qBdAnyEy1Xs7QmdhMKUsGq6n/Gnv9gk6DrqaUP0oqmtqRCsf71FPP/ugWads3SJQpgIBjuzeg+LtHsL6EimKrthmebeiLW0nzU9Mbvw3adArBU6TyKTyIJIcUYUoKu79BUkYu1Svoh4s1G7D2QByyRXoVOvCsvD/AkNrI4BPiVOyrX6ncNVv7qfdbbPqH6Jtmj5IuiViJ1DLfJWJ1CeXrlzUjaJyGzsD6nKfwIKj+Rs5OXEwT6XeEuKJEvb3pnSHHKUakcyk9ieTVv1Mj7vS8zAKSksJuLXF+SePsaGsoQUOx5S2yRaRkkj7jTx3oU8S1xocwS54mBtVTWIU3L5HdMl2QkmpyF0RKHTVFjq4fVmNyk4TX5eV/wjSZgkpJbbXnh7jQApLsYx1GZ2yS9Sqkb375Z39aOeP8V+fBwFRsLHie+IuX4vt1YzNlSiGZtsfvq04MSKALSmHnNH6heFvZZpofIfqqMLxNtddE+icl1dixSStQ5heAjJtzlvXXdFGeiYfpdP2J32Bz0VNqCqiOCkSh7g+1vvL7d4OAku7KIipkcqgIJF2kjmq4sS19b4yb9LbXiTlXPSA4GkrWQGprBJKI9KCaL4vF2uFWPitUMaDNEUhOAhJtZqeX3MZLMoVW6AgkGQHoj2oJXC8jkCzFNx1Hq0gX+hyZ/16cykxcax3ZM5UiUa5Q2rfCA160tI6XAtIwOqhxHx3aCbyUqO6m2R7MHWb/3qJRgTuUtGCBQw0iglikCfMfctGJIUZxqG0RSFspAqkjApJ89oERymdDByKQFB+yE5CewhX67Nw/Ukn16BSBFByVoxsGGeEXmF/mdt4epPK1jYQLtCW+n62tiUOumsLOLxT57yUBaY05AkkVfdooIGlPvSXTS1+mA1rmtnWfUUERSMHPlNFFVmMWIgLJjq2Ye6WubN2hibux4vIz7wUCLCDdC6PMfWQCTKA7EGABqTuMEtvIBJjAPUEg4hFIJmq3RJ0Bz/dIUTfYlVPL6LiAJCI5srZT7n078cdu+JT0GOdkBJBPEbfGmtPnWW/iyk2jI8n+NCV3pBimRjCJGgqm1GfBEUjV/kLbwdaZxQZlE2iPez7eyEuSxcaNz9df31cR00R+fZnCiF5yk7mO6lhodRyMz5Zt6Tee25taLYwaM0E1kKRte5FgGYGikAkVtabfLJNCCQK1skL1LUiwlPZ8RPZQuhd54lyfws6UglEV49wZxVTfSYQkKQKpMQrE6D+1psEeRaf014hC6NqY2o6DWhxc1zdFELmszB9ZZ+I9DPeng1RtxRISVeNQZ+Ki+Ksm3lLKo90H0TJxBqbLAuYkZlDKmytqar1gUddLYlUu3qSEOCItoRRAxaZn6dWQApJM90Sbqv70PtdrsWYl2e0UgaRP8Sfr/VBNFi0tpuqrt8QYPFDvwICEVrN/Oo5fX0V0s+Otnv62FHXUMXbuqyrOkOisMZTpeD4eb0x9JNuyT5+prKEDkEuReqOCBHn1GT+YVxjtdHxH378nPha7Xyf19YhUYdKuBlIgSkFfA4nE8ZYLuOgbggeD6tdswvmnRc2YVl06PFq/9M+kem43z1+Gb1gc+stDBZcxi2qnTHXp6jG1R0CacxuepZVw526hGkxKLZ09an0v+6gr5xpISjo/Ywo7USdncUVvrC6jQwTq4Q1Z08gmAkmspf66OnY1kPRM9B5lJSDJGlYfUGpfcajBTVEgH6D41WNIErXyzHWYvKLu0HbU/6TOaTEOBZfxYsECJIqII2n/Zxi9/nd40eXwnq4OlViHPLQprwlGNw+XYlkNrTEFc5DgpqjJGg/W0iELcfjAZUg3ZiN0haiB5PfBNqawG32E1ssTT9F3omS45OGNq5glI2Dt096FqoEUbMsUnKPP9GPPbKLP6V662kX6CCRjDaQ+vhs41+TC8Hglqlh56edXX0M7LeIzkQ5zBPcjcLf4LCmmNIni0EQf8oecgj9hXtnjOLaUaiCpdczkwZ+9Q+jzYwZawqlHpDZvnDuBZ8ro/ANjlENMlIKvZNnHGL1xFfrvNdVAqo7D+oJQdZcUsThGfMZZjZmtgGSsgWRmK8TNT8dp37+631LNFncfAiwgdZ+xYkuZABPo2QRYQOrZ48u9YwJMoBsRiKqA5KNNUMrLXkdRM29Q1IzYdI6YgCQ3lS9j7lbaPDCkaQkB37QZLTd8qY7D6nLaOAq6Vb+Jq27m9xOb8yICiF76dHyIvIBk3sxW2MWpaWssbFM31oK6EVSHRd1EHkh1AWQNB/FSBSuqRVVJ9aTCfrVHQDLZYxWBZvhbi0jbsxOnBz2ObJGWL9Z42trIKXTfgp+nE09k+iNjDaRgMeskRZCQMEcbhP6UYQaWGj0LEUBu7u2lqDc6Uf+wmoLPdhz6OQsacgNGFZP8NRK0Z4eKpjGPsNHWYEbK+3WUPqpC84+waiAF7HiDUgAJIVRLEyg3aOkUvFUEkl6kUfyeIs5ksXTRgGLLudkkAj8gohrsGGhz9Ct/tJMyZ+3Gb0AHBaRQfVXsPjYzUC9MLwYlGIbETkAyiVCyzsZOeP2CW6gIoo6+H/bKwBd2KgER3ViOV2tOwRc7BckP1OHiqHUklDhEIAn7Wo5ie1EF6ihVlz6NqUwZukOkG+2NYamZyE0bonx+k7CwsuIs8OQKVFDU3M1vd6Ow/F/UdIxpyFyQTKk+vThVtQXFn9+g9J9peKFvNeqHkWjTHgGJ1pprh+iZlfRMSukq0nG+dWmKIsBeJ9FlTSVOYwrWl0/BRX+tJyEOUeRoSaVMQSb69VKOqCPjVFuH3iuiiMwzQPzTJJqcqcRFqueUN7SBPg+Co7REJGrDjlJ4/ln0MRlJ3oPATGU9s2aicwabWju3Tn9A6XEP4nQr2UxpOlMyMjBvHAkSFhEqxu8ClHbs9GfwVH6E46K/vQcgcUGmjPYVL6f3/FaJ70WfjMAb2uEASrV5qmY7PAfOooVSbbqHBlLi2gp3ptSBfh8ypOo0pT1ro4A0VUSH5XtQ29IXDy+egj7lH8OtHiww+GbqZd24idSrHhRTGlevwZ/tbYknu9aWfIWWmAS8lNobb+51S5Hfp4uAE6lTPy0vxbsnlLSq/vHSDfUd+rwvLdiL475+lPI1DrWXRpA4k4z+3u/xdoEH+6+7MG7OM7i/sgHDzKlgRYrZErpGTduqtN8sP0NuPjEFTYcP0vz8BZ7Ny8aLw+gQiOn6aTmZyt+tGBvmDkWp+22+QZHKSspkQzpYfdv++UQ3hfNM6qvlmPnsaiCJdu3YivStlYhdQ8LqIItUi5265vLDejoBFpB6+ghz/5gAE+guBFhA6i4jxXYyASbQ4wlET0CiDQhKVVV4ZAxyixbQKVYFpTEKQvlbe1LYyZP7e8fYCD/2wxYkGMkoimOYpkU3GG61EGmCTvbrayU4CA9BIo7ZxuAIpKgLSAbBKdTGsg3TsFPY6eoDtFVAEo/218ChmkS6zSy/gOOPGrHqh/FvduKIFC3CEpC+Coah1kiQ0V/+l5UIoI/kGYJ6EfFiOw7RFZCUWgd70dB8m6pjKC9Rw0SczndkpEZPGaKhggQsDYLFeDiOfzAzq1orsnVRC2ViQzsEJLvxU2pTtD8CKVRf1RR4Qd4TqN3l7Dv0roVgJCMVY7SoplDzuKPv26+t/A4TYALdlYDYmN+L+IJs/LotB3K6a3e7rd3mukPdtiPtM1xEi1f2xXo1Kr99jfBdTCA8AiwghceJr2ICTIAJRJsAC0jRJsztMwEmwATCJBAtAekWnXpcWVyP0TLSQlWPhE36qB1107ntAlIgrZg/qiGs/irpxt69EXxxrC4qwHoTV41AChHlA13qrY6msIu6gBSJCCRVDBjsT6OmY0u1Ge5QbYbzssZRBwUktdk7dLL8rYKdqAe1V0RRYy5zpE17IpB0okVYApJDxIvBtayjSAJ+oQoWdyMCyU3paai20+mJSl2hPqaUaXYCkj56pk0Ckj5yr10CkhZ5Z5q7oaKgzBFyjteHitqyTyunWKXeb9vXUPfr+2Z9rSLAN1isdolqhFZHBaJQ94e10PJFTIAJdDMCoj5b8fU0FDwjav3xq2sSuJcFJC+lat6EU6mvWdSb7JqjxVZ1bwIsIHXv8WPrmQAT6DkEWEDqOWPJPWECTKCbE4iKgORV6h7UD1uErZQSRaat0l7q5nH/TK12kZI67V1KneZPjSWvtdjM9TfSznRrQc8WDZpq3BjGM0SdIcO1Shq0iyKtVqpW34aEk0tqbZ6oRiBZ1ECStnlxy+tGH7U+k5YyTLwTqk5Q+G4tTi5vQcMzgbRc4l6Rp764VYmKaOyggBRjLhJuiBoL9pNQfQsSR9SaPIOFT8bXO6ewk3U/9HWHnEg5RCB5Z0OIn00halFJjpdmBmpbOdZAUmy55fWij1tNj2dXz0emv9OldgspIFmII6HEGxVN0Hi0UUCS9UY8zVTrYjWmmyOdbMZDYaCl79H1M8T4OfIOowaSc1+Vmhh7hupTR9r5j534aKpdJm7X1/AaFUoA6uj74a8MfCUTYALdiYBIPfgZfGnPI0GfJbY7daHH23oPC0j0vWHniTFYpEVA9/ix5g7ebQIsIN3tEeDnMwEmwAQUAiwgsScwASbABLoIgcgLSOKU4CqUfheHhQWiuLG5o8r7nhszsJEK9cYcp0il0qNIWv0706lCJwEpuJZIODiVVFi98ds3svCYLihKFg4uR9DfgwrZU7q2rEKKqspYpdQXoKLjnx5pRXKqqO+kpibz0mY/9au/qHWT/x7Ox3eGgES2SNu+QaJahFvUYVhZ6UZuCeW3txKv1L4kZG/AEiraLYsx1xCbImLTxhQ2guvKKmBWfjblpXfhDuXXL11Df1j8GvIm9lXSoXUgAilGCAg0Pi8VUR0Lsk2xtS9+W5Ihx1HZtJ+CjUXP40HhCCH6ptjzEJ5dTzUCqJD4MUq1WHz4l8guoxo7LSFqWVHti69LXsGbXnpeDj3P7cO1Ix/h2APPY6qsiaR/BYsASnF0qpcxX9Qn0catHnbjoPjmbcyl+gjTY0UR+U3Y8wPNLVkvQbHlLa8ylwb76P2iTThGJ3TzJvqc6/loNbtI8MwnwfMK1RlZS3VGXFTbpJxqm1hFBWr1y+ZuJFsGmWxR29OLlBqJOyQ0LStuIN8Uvqby/vLP/rpEoWogASRS5myhWmqLsHHpI+hPY3DuwDdomZSCRLcTA6ofIsZzeTViMoqRM1FMeufxc+YdOoIoVF/FKf/lNJ7TpO+5aa58g/dPxOHFyeZT/1bPor9lvI76ycoYBV6KiFs3Sfy9rzLudpGSmjDf7vfDWWn5GibABJgAE2ACTIAJdF8CLCB137Fjy5kAE+hZBFhA6lnjyb1hAkygGxOIuICkihXnrZhodWKoQO4Xuyuwhwr12hUfdoxACqoDEnhYkFjhf0sTeFRBR2+farObNpnz5Caz9grexL15vAaeijq10DUVq05Lx8LJcbLAeKBwNzDoUSoeHluHN88kk6BERZOjGoGkRDwJ20rL63Ceajrri14rRbirYd7cD1xvLKAeNHTq/fr0fMZrvLh4qBqemqNouq0UAE9aMB9LJiqb4h0VkPqTOGdov+8ITMtaohSIltzrUJRfg+O3Xf5aVk59k/b88LeYNvBH1Ko+6C84bdHXIDFF9d93v7sKLxUIjxmZjCUZaUgIEt6Ca97IAud6nzGMm9U4BIpag4pXz53xc9SWn0WKVnBbN5cMRa+tIvhMEUPXjpSjcMcxXBeFuHPSgIrXsW/oEuxYOl5JO6hFz/kHWyscr8zbaTPiUF99Gc8KW6SAVEM+9rosJB/kH/8/e2cCJlV17fvVQ3U33czQ3RABGRSnIEYlnwaNeFXyVGLUhzdGY8yFaERzBZ/I+wRfuOQJflfJ5/CiJBqJxpiY6FOTaPKCGokJMV8cEuSiRqMggzYNdNPQA109vbXWPrvOrtNVXUNX0VXFv7Dtrqp99vDbwzln/c9a+4W1tOqpd7gna+m0r5xI4cdeoOG3mE3nEwtInJvsgfWDH9Pv/3GAN/ceRGM/8yW64WtnsoDH38VlILWQp+pX010vcp0/fRV7RJ5Gw/vsv754JxaQpLyP+mirfu/OFR7L/zJvHm+OzmJX1CtGWbrf2B/ptBiMVUT965m80fvZ9JEISDH2atM9o77m7auVSECKezzpJu6/17ym9loq8AEIgAAIgAAIgAAI5DsBCEj53oOoPwiAQKEQgIBUKD2JdoAACOQ9gYwLSHlPBA0odAKx99wq9FZnuX0sTs37XoiWfo893rJcFLIHARAAARAAARAAARAAgWwRgICULbLIFwRAAARSIwABKTVeSA0CIAACWSMAASlraJFxjhKAgJT5jtnHYQxXdVxFd56HDdgzTxc5ggAIgAAIgAAIgAAIHCoCEJAOFWmUAwIgAAJ9E4CAhBECAiAAAjlCAAJSjnQEqnHICEBAOmSoURAIgAAIg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DILwIQkPKrv1BbEAABEAABEAABEAABEAABEACB7BCAgJQdrsgVBEAABFIlAAEpVWJIDwIgAAJZIgABKUtgkS0IgAAIgAAIgAAIgAAIgAAIgEBeEYCAlFfdhcqCAAgUMAEISAXcuWgaCIBAfhGAgJRf/YXaggAIgAAIgAAIgAAIgAAIgAAIZIcABKTscEWuIAACIJAqAQhIqRJDehAAARDIEgEISFkCi2xBAARAAARAAARAAARAAARAAATyigAEpLzqLlQWBECggAlAQCrgzkXTQAAE8osABKT86i/UFgRAAARAAARAAARAAARAAARAIDsEICBlhytyBQEQAIFUCUBASpUY0oMACIBAlghAQMoSWGQLAiAAAiAAAiAAAiAAAiAAAiCQVwQgIOVVd6GyIAACBUwAAlIBdy6aBgIgkF8EICDlV3+htiAAAiAAAiAAAiAAAiAAAiAAAtkhAAEpO1yRKwiAAAikSgACUqrEkB4EQAAEskQAAlKWwCJbEAABEAABEAABEAABEAABEACBvCIAASmvuguVBQEQKGACEJAKuHPRNBAAgfwiAAEpv/oLtQUBEAABEAABEAABEAABEAABEMgOAQhI2eGKXEEABEAgVQIQkFIlhvQgAAIgkCUCEJCyBBbZggAIgAAIgAAIgKBUQroAACAASURBV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DILwKz58zNrwqjtiAAAiAAAiAAAiAAAiAAAiAAAiCQBQLrnnsqC7kiSxAAARAAgVQJQEBKlRjSgwAIgECWCEBAyhJYZAsCIAACIAACIAACIAACIAACIJBXBCAg5VV3obIgAAIFTAACUgF3LpoGAiCQXwQgIOVXf6G2IAACIAACIAACIAACIAACIAAC2SEAASk7XJErCIAACKRKAAJSqsSQHgRAAASyRAACUpbAIlsQAAEQAAEQAAEQAAEQAAEQAIG8IgABKa+6C5UFARAoYAIQkAq4c9E0EACB/CIAASm/+gu1BQEQAAEQAAEQAAEQAAEQAAEQyA4BCEjZ4YpcQQAEQCBVAhCQUiWG9CAAAiCQJQIQkLIEFtmCAAiAAAiAAAiAAAiAAAiAAAjkFQEISHnVXagsCIBAAROAgFTAnYumgQAI5BcBCEj51V+oLQiAAAiAAAiAAAiAAAiAAAiAQHYIQEDKDlfkCgIgAAKpEoCAlCoxpAcBEACBLBGAgJQlsMgWBEAABEAABEAABEAABEAABEAgrwhAQMqr7kJlQQAECpgABKQC7lw0DQRAIL8IQEDKr/5CbUEABEAABEAABEAABEAABEAABLJDAAJSdrgiVxAAARBIlQAEpFSJIT0IgAAIZIkABKQsgUW2IAACIAACIAACIAACIAACIAACeUUAAlJedRcqCwIgUMAEICAVcOeiaSAAAvlFAAJSfvUXagsCIAACIAACIAACIAACIAACIJAdAhCQssMVuYIACIBAqgQgIKVKDOlBAARAIEsEICBlCSyyBQEQAAEQAAEQAAEQAAEQAAEQyCsCEJDyqrtQWRAAgQImAAGpgDsXTQMBEMgvAhCQ8qu/UFsQAAEQAAEQAAEQAAEQAAEQAIHsEICAlB2uyBUEQAAEUiUAASlVYkgPAiAAAlkiAAEpS2CRLQiAAAiAAAiAAAiAAAiAAAiAQF4RgICUV92FyoIACBQwAQhIBdy5aBoIgEB+EYCAlF/9hdqCAAiAAAiAAAiAAAiAAAiAAAhkhwAEpOxwRa4gAAIgkCoBCEipEkN6EAABEMgSAQhIWQKLbEEABEAABEAABEAABEAABEAABPKKAASkvOouVBYEQKCACUBAKuDORdNAAATyiwAEpPzqL9QWBEAABEAABEAABEAABEAABEAgOwQgIGWHK3IFARAAgVQJQEBKlRjSgwAIgECWCEBAyhJYZAsCIAACIAACIAACIAACIAACIJBXBCAg5VV3obIgAAIFTAACUgF3LpoGAiCQXwQgIJn+OmvRKrrqmCqilvfoscX30x/yqxtR2yQJnHjRtTTn2MreqXf9nVY9uj7JXJAMBEAABEAABEAABEAABECgEAlAQCrEXkWbQAAE8pEABKR87DXUGQRAoCAJQEAy3XrJHY/SgmksIIXfoycuXUprC7K30ahIPwdR7PorLZ5/J70FRCAAAiAAAiAAAiAAAiAAAoctAQhIh23Xo+EgAAI5RgACUo51CKoDAiBw+BJITUCqphNPm0ojQsKrhbb/8e/0YQbRTT55Jo1nDYdVHGr8x2v0Vn0GM0+QFQSkQ8T6mAtp+TWzvX72y2x880G65aHNWa8EBKSsI0YBIAACIAACIAACIAACIJC3BCAg5W3XoeIgAAIFRgACUoF1KJoDAiCQvwRSE5CIvrz6pzT/2DIVeT745RW04KFMtf1CuuuJf6PpgyXrLfTc8lvovk2ZyjtxPpkXkE6ixWuW0OzxhlXdG7+g+5Y/S68nrkrBp6i9aAWtufYEkq72X/W0/tbraVWW+xwCUsEPLzQQBEAABEAABEAABEAABNImAAEpbXQ4EARAAAQySgACUkZxIjMQAAEQSJ9AqgISzV1Fz319KoksQh+uo9k3Pph+4e6RTr7hD5+jpTc+4ocTq2GvldvYa0U8nzp20vO330nPZNg7KbMCUjWHxFttQuJBPIo5Pk5ddC/9x7lHmHFkX9tfpqsW3E+7MjOiYuYCASmLcJE1CIAACIAACIDAYU+ge8LMw54BABx6AsXbNmSsUAhIGUOJjEAABECgXwQgIPULHw4GARAAgcwRSFlAIsdTiHbSujkLaXUGqjOPPZsu9zyb3nlyIS18dLefK3usPB3xWAnTO09ewd9noFAni0wKSL44As+j+L1UTRcuW0ELTq+JEpG2vbiAvnGP0/eZ7WZ/r6tgvtgDKcOkkR0IgAAIgAAIgMDhSAAC0uHY6wPfZghIA98HqAEIgAAIZJoABKRME0V+IAACIJAmgdQFJIoywm97cS4b/NMsPHLY12nNc3Noirxv3kxrblwe7WGURwKSH54N4lHiUeF6atnULErOY1Eywx5mNnd4ICXuFaQAARAAARAAARAAgXQJQEBKlxyO6w8BCEj9oYdjQQAEQCA3CUBAys1+Qa1AAAQOQwLpCEh0zjJ64qbP0EjhtetPdNX8e/oVdqz2+rvosQsmKf3mTT+iS299Pron8kVAOvkG+uFtZ9OEMohHyU8ld68oc1SYQyPO59CI2QhlBwEp+Z5BShAAARAAARAAARBIlQAEpFSJIX0mCEBAygRF5AECIAACuUUAAlJu9QdqAwIgcBgTSEtAolm08rFv0YwRAq6e1s+7nlal7TFSTYvXrKHZ4yWvRnrt7mto2UuBDonaA6meXn9kJX3/zcx2Wr9D2B1zIa1cciVNH9FBdZueoe8vf5Zez2wVCzc3t3+1lWHa/tIttOKpzDcZAlLmmSJHEAABEAABEAABELAEICBhLAwEAQhIA0EdZYIACIBAdglAQMouX+QOAiAAAkkTSE9AIjprxUO07BRVkKju1eX0tZWbky4zKuG0RfTjO86gMfJh49/orqtW0gvp5dSvo/otIPWrdBx8qAhAQDpUpFEOCIAACIAACIDA4UgAAtLh2OsD32YISAPfB6gBCIAACGSaAASkTBNFfiAAAiCQJoF0BSSatoSFn89GhJ+VLPz8IY06nLjsAVp9eo0eWffK7fS1O/+eRi79PwQCUv8Z5kMOEJDyoZdQRxAAARAAARAAgXwlAAEpX3suv+sNASm/+w+1BwEQAIFYBCAgYVyAAAiAQI4QSFtAohNo6cMraFatNIRDz/0nh577Y6qNCoTC+zaHwosZmu4EuuT68+i4wZz/rr/TqkfXJyyodtosuvD8s2nGpOEUGjyc92vaRw3NRC31W2j7h5vpz2/+nf68aXckn3QEpNppM+jUkz9L02tDFBpxBI0fXmbya6mnD+tbOBLbbtr4l7/T63/ZnMZ+PtV04mkzadbnJ9IIN2/NfgvtauS8X9lAz7+5NSELPwHnec5smn3KRBo/qYaqIl+EqXHHTmrs8D6Qer+xlRgXUcc+ejet+sevls9tONVqPUI0snY4efT8WnEbt+94j9v5PK19KZV2xi87EwJSpP7jamj8OB5fVMn1rwrUv4Oad9Vz/d+nP//qGXrGGWspdFh00nOupKWnVPc+vPl9eu6B5+mtuBnPonlLTjJib9Srld757YNcN//D865eRDN0TvuvujfuYf7Rn03mulx+7kk0uaaGxowIyUAx7d3yd1r35OP0wpYUWjnpJDrrlM/SzMmVRFU1nKc/Mjv27aTtjWHeHG0rbXjz/YyPxRRqiaQgAAIgAAIgAAJJEICAlAQkJMk4AQhIGUeKDEEABEBgwAlAQBrwLkAFQAAEQMAQSF9AIjpxCXsPfd54DzW8cTddvnxDaljPWUZP3PQZFndYa/lwHS298cE4RvAL6a4n/o2mq4D0V1o8/84+jOUT6csrltBVp9T0EiR6Vy5MzdvfZ4HnZfrg2H+j+dPYcB1+j564dCmtjduSajrrmm/R/HNOoDFSn6RejfTOLx+hVQ9tSEJI4vovu4m+fPoRlFz2LbTtlZ/QqjtfoA/7qsvJX6d7b5pDx5mogym/wu8+Q3MWP57ycZEDWHBYef5MOm5yDQ0OKkXJ5BreSRseup1W/NYX/ZI5LJgmXQGp9vxrafFFM2jK+BFJ9kug5Mb36Om7l/Zv765F99K6c4+IMYwTjdkb6IfPnU0Teh0ZpneevIIWPup/sXjNU95+ZE5iDi1pPQwnn7+Ill59Bk3oc3CGeUzeT8vu7Hu8S163XPFZmjIilQHBeb/6I1q1MsF4T2dw4BgQAAEQAAEQAIF+E4CA1G+EyCANAhCQ0oCGQ0AABEAgxwlAQMrxDkL1QAAEDh8C/RGQqIYN02s9w3Qa+xd9efVPaf6xYjwO0we/XEkLHoq3j1KyAlI1XXLHalogQlDkFaYwOzDYV1lZAmN1nwJSrPyTHyt1r3KIvpV9hOir4XZ+l4WydESeZhYRbmThqz5WfVxPL4eMCyZBM5r/8Qu6/NZnk29sMGU88SOlHEXwWMiCR/oiUroCUtzjUqp/PW1gL7sVMb3skshooAQkmZ+/uZ82Tv46XXps8oMz/nivpguXraAFHLoyFenIJSSC5nwWNHclgQ1JQAAEQAAEQAAEDh0BCEhEc26YR9dPJdr45Fq69U+Hjn2mS7rl2zfRF8Y00O+uf5TuynTmGc4PAlKGgSI7EAABEMgBAhCQcqATUAUQAAEQEAL9EpComhavWeN5LLTQxgevplt+lSzXi+nep79Kx6l+xOLHdfHED8kvOQGp9pq76OEvTTJG6TB7/bzyLD38Uw7t1UtUmUinnnk0nXjKCTRl3CT+qaaR1i2mLwHpohX09LUneB4oYap7V8LTbaA/v7GBXu8VsovLYI+bC8+fRTMmj/AM5X2F+juJWS5hlp5JvXknbdy0mV5/aQOtjxFCbvLJ59Gsc8+mWadNpTHWCt/4V1p61Z30erALmMs65qJYdv2Nnv7p4xkLCZdsb1NGBCRvrPTpIdZ3jQZWQOK6JfSg66P+AyYgJd3LgYQ7ad28hbQ6MP9qr15FD182NW3xyBay7cUF9I170hcT020VjgMBEAABEAABEIhPIFUBaezoYbT4qtn0n4/8P6pvPJA82pGzae3tJ9CEjk/ohwufoCfiHDnrhmvpthOqqGHz7+hf7387cf4jx9HnJlVSWQeH+n1rR1oPq1y6aIEnIK2hm19OXOShTFF79BQ6bmgJhffX0Z/f399n0YkFpCNp2bcvopmjOmnbX9bRdT/74FA2JaosCEgDhh4FgwAIgEDWCEBAyhpaZAwCIAACqRHon4BEVHv9XfTYBUacaN70I7r01ueTqwAbkZ/zjMhy3AI+Lr43QTICkutl08Ih4+6mhQ/14e0TqGXiPZDcPZ9a2GPqbvaYSi7/U9nw/x8cekx0nriM5jKPr3tGdfYmevrOJMOd1ZxHK7/7TZrhOYbEMqr7ogkLWHfzXlWB/WyS67B+psqUgMTV2PbiXBYO0qvPgAtIlKrQ6rQz7wSkWKEtZ9Lyx26imck7MsXvaCe0XnqjAUeBAAiAAAiAAAhkmkCqAtLqRXPppKnj6ZM9TXTzPU9SfUOyItJQWnjrfPri+E56+9n/Qzeui9WS4+mOO75AM4Y10Ya719Ly95No7dlz6dnLxvMDY+l73uSygGTqVkFUt5nO/U5MaBFIfQtIQ+nSRVdyXqUcXvhXNO+xj5KAm70kEJCyxxY5gwAIgMBAEYCANFDkUS4IgAAIBAj0V0CimmtpzdrZNEXybd5May5fTs8kpFxNN963huZMloRiUF/Mnkt9eRIkISBF7af0HO+n9Egf+yT1rmBCAWnaIvrxHWfQGD40vP1l+o8F9/f29Inbbqf+Mb2EUuURKMhpO8Uwqkf2tUm4v1PCjks/wdwltOYUou2NXjzB8G7a+MZWao7k2ELb/8iC3MkzaXxVNc340oU0i8OlxQpx1p/9mNIVkM5atIouHVFPu1q8CjdvpQ2bnDHbsY/e/Us91bJH2IgRE2nWRbNp5ng3lKKPru7V5RzKMF64xj4Q54SAxHtusWfch9vf89rfd18Rz5XZPFcirzN537P/afY96/Vir7vXXnmZ1jlcB0+eSZec/9k4ey7V0/qbr6dV/0h/WOJIEAABEAABEACBzBJIVUAaPXwwrV50GY2rGZ6yiFT7lSvp8TNrKLzlNbrgrhix4qwYtPcfdPP/+g1tTKapp1xAa78yhcZ07KAf3voMPZ3MMYE0uSwgzZp3NS2aPpQDQPyJPbL+1mfr+hKQjpt7Cd1y/FBqfH893fyzgRWPpBEQkNIYqDgEBEAABHKcAASkHO8gVA8EQODwIdBvAYlRXXffU3RpRAxKIoydKzoltXdSYgHpxGUP0GreU0X2U0pnn5yEAlIkDJzsB8P7NT2QmgDgizhb6OlLb6HvRw2xr9Oa5+YYES4pHsHx6QpQvM/OrbzPziY/TU4ISClPKTc8YuDgfoSBS1dASrn6btjFwMFpC2ADKiBJyMYN9PP776fne4VrdMdfsLHv0cMccvDn9uN4bWjmeXEnz4tY+0O5AmlU9jLXr+A9sVLvHRwBAiAAAiAAAiCQHQKpCkhSi7RFpJHn0PdvP5GO4jB2P+Mwdg8HmnT5Lf9O35gkHjIPs4eMDdc2lKafOIZGhCRxO21/4yNKKfCaDXHHRzfveo9e39GbY98CUjWdesoILyR2nPLHHUmzasu9jJOoI9dpeuUO2hijLn7tuN1Hl9PG9+M8tOeUadsVX0BKog1asJMubkhAN6/4TBONVghIiQjhexAAARDIPwIQkPKvz1BjEACBAiWQCQGJnHB0yRjHT1zCYs/nReyREFffo8uXr09AN7GA5Ao0zy2/he5zBJRkui6RgHThHY/SwmniUdJIG759Da2IZejuoyBfuOgt8ND5vLfSDWZvpeR49C6olpk+pkxZ4PrlFRxez0+TnwISUTbEnmzkGa/bI9wDCZKZIzHzHEABKfzhczSfvfrihplMsm7x+PedvyOwBsB88Ju5LOYmM8ORBgRAAARAAARA4FAQSEdAknq5IlLd3v30P+7+RVLh7BbcehP99/FE//z93XTdU24LT6X77j2Tjg/V069ve5zubTiSFiw6h744dVgvD/fmun/QD7/3G3quQY7nvZUe4L2VbIi3q66mF0+vpI2/f5vCxx9PM8Zw+Dfv1fzeerr4nt5ePDEFpJHTaMW3ZtHMMaW9uqF5+1t0+x0vcXSDI+kW3lPoCzHS6EFxw84F2xpdxGzeB2oJ7wNV9/qT9NWOc7g9I1lUu5tFNUnHoehu4PDQJwS4dBzkSAEVNDjkhPJLqg2cJadb9q0z6GyHlalRJ9W99xbdc88fNJLDqcz2O1yXWBEH+K6Ifnf9o3RXkoMWAlKSoJAMBEAABPKIAASkPOosVBUEQKCwCWREQKKL6d6nv0rHydV/wjBp7l5CLKZ8m71lEooxiQSk8+iuJ75J00WBiRkiLnEfJhKQ/O+3UL8EKoohIEWM7yL+LGTxp69wfnHachGLUNcaESoYIg0Cks8MApI7fnp78KQteiUpIMXLv++wfs78Dwz/tMMBJl4SkAIEQAAEQAAEQCANAukKSFLUqGGD6bs3mXB2IiLdfPeTtKvBeg7FqcyXLqfffGEslbEIcyWLMJGHXeZeSS/+Cz9ctf1NOveOP5AVUcJNn9CGv2ymDTvaucDx9AUOPyyiUHjLHzkMnsgasQQkL/huaxO9vYU9fTZupQ/ahtKUoXX08Mu93X5iCUjWG6q5jsMgb/wnvcblj5l6DH3uxIl0/LBS+ucfH6brts+mZ6/g/ZeattIPn9pMdcEmtzXS+rdj3ydEiURr3TpZcYkFmdtYkLlQBDFHQDrtEvrF1ybSyNZ6+t261+i1vUSDx02k6eNG0vSpY2mkIyAl1YafEe9tezWLeqUkbX2ZWW/UPI+i2adN0baqkLV2BH139bnsOdVCrz27nn7HaaJfSXheOQdAQEpjsuIQEAABEMhxAhCQcryDUD0QAIHDh0BmBCSiL6/+Kc0/VhWkXh4wUTTdPVB2/YmWzr8nib2EEglIV7KAdYkRsDjPxZznWyl2YSIBqX8ijBuObSetu3UhrXY8pM5a8RAt41AWGn7vEQ7JFfX0ZLINuYF++NzZNEFyefcZmrP48ciBvtE+R/aMmXQSffn8WXTs+CNo/PDYzxxK5ctGHEFjRBELvgY4hF3ttFl04Tkn0fjavus/mL8fGaN5eemBFBhTvfokKQGpmpY+vIZDsvTu0j6FoJOX0BPf+WyMfZP6IbgmO62QDgRAAARAAARAICUC/RGQpKBjjhxD31vyFSoqIg63tkNFpL5fZ7Cn0QzH00hSD6WFt86nL47vpLd/93/oxl9OpTvuuJBmDGuil+9eSyvfd3P8DAsZs1jIqKf/e/3jtCaOgNSw8Xn69x+8F98b28myt4DklRGKEWrPE7rUm2njFHr2MnaniuPZ1CcHKwSx+HQn7920zkts94kiK7CpR5UvIM1ZtIAWTa0wAtbPosW66BB2SbbhnqH0/QdO1rCCP+Swgk+4lR7J4tzt7N3Fdbz91q30ReFO2+mBxU+ltdeUmzUEpJSmKRKDAAiAQF4QgICUF92ESoIACBwOBDIlINHcVfTc16dqCAIJRzWHw13Fep3HYsktKpYQbXtxOX3jnmT2EkokIMUXT5Ltw+wJSNV01jU30cIvTTWxzmPscdRneLtkG0DxGfgClembpbc/Qm/VJ51x5hLWzKQbb7uW5kyWUID9eA2UgDTpYlp527/SjNr4olcyrTp8BaT4nkTUXE/bGjti4AvRyPE13j4Bwa/7I7gm01NIAwIgAAIgAAIgkCqB/ghI6oG0aC6Nqx2RvAcSV9B6xkREEGdvJCNieF5FrdvpHhYrngs0yggl7Anz8IN06xuxPZD8kG+JifQWkLw89/6Drvxfv4kWoc6e64tG/RGQaBwt+9+X0dmjDtLGJ9fQzS9LPYdySLz53DYW0p5lIU1UpYCAFN326LZFC0hJtuF1FsHEiypmuD1XrHubjoKAlHgwIQUIgAAIHMYEICAdxp2PpoMACOQWgYwJSOQahznM2xzeh6hXU5004S30NO9V9P2k9irKIQGJ2xQOh5PvxLIyJ653mOpeeZC+duf6qOMzLSBRUGA5Zxk9cdNnentwcDv6bEl4H32waQM9/dDj9Id+C04n0eI1S2j2+P6JLwpuIASkGh6D9/2bCZPYzxcEpH4CtIentIZkqExkAwIgAAIgAAIg0CeBdAWkdMUjrcxsDmN3MYexY9Hiyu+sozHz5tF3Tx1G/h5FAVEo0IJowSeLAlJHC23by6HzIq8SGjlmmD4oo+LX62fQT246hsbI/UZHp5Oukxrq6mjDupdozRvxQ/pZb6NIOL6jLzD5uV5JMQWk2PsNxRSQErWhjsPwxfWiGsoi13wWuaS8l6hMBS9uJrfV20fPMgAAIABJREFUvScJ72+gdza+Rvc8lZzHl4CCBxIWJhAAARAoPAIQkAqvT9EiEACBPCWQOQGJyPUuirm5fcBLaSl7KSUXai63BKT0uprFo03r6L5bH+kVsi8zAlLfjE69/i5aesGkOJ4cCVoU5rB7t3PYvYR7VcXP59RlD9Cq0zkOfSZeh1xAqqZ5q++lyzVEY/9fEJD6z1ByaN70I46x/3xSoWQyUyJyAQEQAAEQAAEQSEQgHQEprb2PoipiPVtknx8WJngfpbNHsUfRj9mj6C+SMEcEJGKhJOBwHd6/n7ZteZPuXbuJPuCaTjnjAlr4L9XR1+yDKmnCsAoWWmKEhYvicJYJH8d7rv76tsfpna9cS0tOqPL2HPL2ReqvgJSoDa5H1T1/CwwXV0Di/ZjGTaNlXzmZpgxyk5WzqFbF7Xe8phINOv4eAlISkJAEBEAABPKMAASkPOswVBcEQKBwCWRSQCLX02X7yzR7wf1R4ObxPknGCN9CGx9cTLf8KvYmsL1p55aAlJwHUgc179pHzfw8XeOOrfTOX56ntS9tjTmQDoWApAXXnECXzD2PTkyw95CpZCWHDhvh37yG36OHL11KP09rKvQRuozzC3P4sjoNX9ZCu7bU8//51byVGiZfQpceGyPc3aEWkGo4POBas79UrFdz405qaOZvOvbR9h2NJC0J79pMVZ//Js2Msd8PBKS0BlHUQQ0frqPHbn+Qnu+3Z1z/64IcQAAEQAAEQAAEfAKpCkijhw+m1Ysuo3E1wzVs3f+4+xdU33AgZaTGi6iC6jbz9fYJE9Xr5nbeC2i95uQJSFGf+UUMaAi7JFs6/5Z/p69M6nTC08U+0Ibzq3v9TWqYfnJgbyg+JqaAxGHvfsph7/4UnWfSIezcw87gkHwSwm77m3TuHX8IVDK431Scxn+JPcq+MJbCKewFBQEpyYGEZCAAAiCQRwQgIOVRZ6GqIAAChU0gowISzaSVj91EM3SLo3paP+96WhUx8H6d1jw3h6bIV82bac2Ny+mZpI2/KQhIfey/1FdPZm8PpMTjJzMCUv/3gepd05Pouvtuoku9PYu2vTiX96xK3J5eKaYtoR/f8VkNxxF81b36A7pl5QsxvUh8LoGjDrWAdDXv73WZ2d8r+tVCH/zyblrw0N9jQlm85ikO2df7KwhIMXAlCqcoh3BIxbodO+mtV56ln/9qMzyP0piKOAQEQAAEQAAEsk0gVQFpNe95dNLU8fTJnia6+Z4n0xKPtE2nXUK/+NrESMjmutefpK+u9bxuaCrdcceFNGNYE2343lpa/rZDYeQZdN/yGSq0/N/rH6c1QW+lgOCSDL9ZN1xLt7Hnz7ZXH6Z5j0nIOU84oe30AO/B9HQymQTS9N5XKU4mloOEwAuVEm1/i6684yX/uinQnunf5HB/04dR3Ubm9QPLS/IOeAsl3QbPC4q9pX624gl6uMGp5/FfpJ9866iAuBejHX16McVuNwSkNAYVDgEBEACBHCcAASnHOwjVAwEQOHwIZFZAIjqRQ5Wt9kKV1b2ygPf7MV5GtRxC7TEOoSavhje+R5cvX58C5EQCUqLvExc1kAKSz0w8s65mz6zE9e2dIhsCEpfiiD9pCx8XraCnrz0hRvi8Rtrw7WtoRZzQeDkjIC26l9ade0Rv5LIHz3W8j1ccIRQCEiNjz7Un2HNtrUcvHpO6V5fT11ZuTmfg4xgQAAEQAAEQAIEcIpCqgDR29DBafNVs+s9H/1/64pG2/3gWib7AIpH83UQv372WVr7vg5nu7YtErU208f06atBQcuU0/uhxdNSwUorsG5QBASmyJ1NrA732xmb69evv0YSLr6ZvTCql5rqt9NoOdx8kUw/a/yqtfKqULv3KiXRcVEg3+b6Exh9/FB1VyWH5HuawfG/01eHjeJ8hb2+hWGHggoKY3SeJ9zZ6++0dtIu5DB41ho4bx3szhaQcf38k693UdxvqyKYLN9Uz60aOyMCvUCUdd/R4GlNJkZB6088+h+ZM4rYHXmW1R9LM8RXUsPl5+tf730tqdENASgoTEoEACIBAXhGAgJRX3YXKggAIFDKBTAtING0Re5ucYbxNIp4i1bR4DT/Pp94YjfTa3dfQspdSoZpIIKqmpQ+voVkSLizNUGuJBCTXS2j9zexZ9Y9U6p8grSNQxNw7KpmizmeR5gYj0mTWGO+y/xPdOP8eejeZ+rhp4gpI9bTh1utpxabYGR5SAamvcRNXQIoWR4KtgIBk5mMyApLsZ3Qp72eEFwiAAAiAAAiAQH4TSFVAymRrrecPx7GjK7+zLuCtXE2Xf/MCuvz4kZ4wYkvupIYtb9MDD79E69VbJrBfUhoeSOK9c+kN7Ll/wjDPg51FmFWbaeQ3T6cZo9grKOrF+yK1ttPGdSwMrZtGd/zvWTR9aCmVqXgT/Wp47zVaec+faGMCaBGxjEP23clh/Na56WO059S5l9OSfxkb8d6i1hbel+kD2hCaQl+Z2k6/u573K5I8xp1KdyRsA6cbOZUWzp9FZ0+SvYzc10HatpHb8IPXdb+nOTfM47CDVdzWIBP+smk7/WztU/SwIwL21WwISJmcScgLBEAABHKDAASk3OgH1AIEQAAEKOMCEp3AYs4KI+ZwGDsVCMgRlRr/RnddtZJeSIl9IgGJyBcb0hGonOMDBm9bzcx4CcVptCOwpGtI9+sX5rBqCzmsWrL7SyXqiMTsE+VA6QhINTNp8YobWHTsHTjOFyYTltwrQe2SB+ixz9fEOLAPMSsdAWnSeXTXd75J0zWcY/QrbU+uePWQcJF9iJqTWVxcxeLiyN41oXeevIIWPup/kbbolSSjC+94lBZOy+y+VqmPAhwBAiAAAiAAAiCQLQIDKSBlq02HS7617I01+P0dKu7k2wsCUr71GOoLAiAAAokJQEBKzAgpQAAEQOCQEMi8gMRh7NhIv9oz0je8cTetCl/phLW7ncPaxd4zJn6DkxAxnH1q0hFhEnkgkZN/Zj18pNWB/aEu5/2hUur9k2j5Y7fRTBUrdtK6WxfS6jhePSllq4mTYJ8o07gCEtG23yygbzzgi12102bRhRddSLNPmUQjY2hHWlQ/9kCiuCIMO8vw/lk33vgIfRhsT9xjOIzI/VfTst/6B0w++WK69LKz6XPTjogRss+kS1tA6oNjwxs/oIXLA3tJsYi1+IZLaNaxNTH2b9KaHHIBia65i9Z9yYSyDL6kDUu5Db34x0xdTSeeXEO73sReSImmH74HARAAARAAgUNJAALSoaSNsiwBCEgYCyAAAiBQeAQgIBVen6JFIAACeUogGwIS1fB+PGvPpgnCpPE9eoc3rj1OxQ32lPg2h3+Ls+dNfITJiBgX071Pf5WOU9GBRZR5LKLE2ZumVzmTZtHiJdcab5c4HkhRIg97Ua1kL6o/ZKzPq+nG+9bQnMkmw20vsqhyT/IeRLUsbj182VQjEuz6Ey3lMHOvZ6puNew9ttYLSbj9ZVq84H56K9W83fEQ49hwcyPVtZTRmBEcwiKeaOQe1x8B6cxl9MT//EwMbxyvgHAjffDGenr6V+vohU1eH/Qh3MhR4eZ6quuoojFVydU/bQHJFRpj9QHXY1ujBPQP0cja4TQ4IcwBEJASjAXlGQ73PcK4XTpM4s7VVAco0oMACIAACIAACGSKAASkTJFEPqkQgICUCi2kBQEQAIH8IAABKT/6CbUEARA4DAhkRUCiaEHEYgx/uI6W3vhg6gJEkl4w5614iG45xYsZxiLPvTevpOfjikgT6byrL6bZp32Gpo93QmrFNUpHt6nu1bvplpUbArHV+zFgokSKFvrgNw/SfzyQOP/Jc5fRqitYEDEWdT7uTlrwQKoeXvHrfSp7k63yvMnC7/6E5ix+No1GumEN0zg8eEh/BCSaRSsf+xbNiBFarlfNWDC7kQWzd8kVJ/tf//QFpNjzKv0aDYCAFGdtSKsNEJDSwoaDQAAEQAAEQCCbBCAgZZMu8o5HAAISxgYIgAAIFB4BCEiF16doEQiAQJ4SyI6ARFR7/V302AVuqCrZm2cl782zOQ1SyXggSbZOOi2FN4B946/057/8nT5orqbpp0+kESOOoPHjamgCe7v4rxaqawyxB0xfHkic+hz2XrnJ8V5p3kkbN22hxsattEG8VQZPpBnTqgPhwqqodlINSWllI/i7Lb+gy2+NJcJU8z5Oq2mBuz8Me8Ns+3ArfVjfwke30gevbqGqU06gMVzNELdjyqRJNMbZmbaZBbpVLNDF8j6afPJMcnWyvjuhkqZIOSMm0amn2FBs/ek/Li2BF0+s+jQ3t9DgwZnfL+dEDkm3+twjEo9DR6iSY1bxMck4SJmMw9TczENicO8j0heQ0uNI4RZqLgtuYmzqeKj3QFI0aYyFmJ0FASnxGEYKEAABEAABEDjEBCAgHWLgKE4JQEDCQAABEACBwiMAAanw+hQtAgEQyFMC2RKQokK+qa36PXriuqW0NtmwclE8kxWQ+KCTr6U1S2bTFEdYid81LDBt+hv9+TeP09pjl5i9WRIYpU9lYWwpC2NJZR+j4L7Fg4n05RVL6KpT4u1ZE78lDSwePXb7g3E9rhaveYpD9KU/SMMcGu9eDo33QvpZUPLsuF9e+QmteuQIuuX7c2hKUIPplweSNOAkDhl4E4cMjCFOue2LKocFvhWraD57uCUUkcL1tPG3j9PqD2fRva7g6OXdLwGJPXiSrgcLRHXvbqCf338/hb/ueOdF2jhAAhKXfyoLcv+RkiAXazLxmnIpryn9GJM4FARAAARAAARAILMEICBllidyS44ABKTkOCEVCIAACOQTAQhI+dRbqCsIgEBBE8iegEQ0b/VP6fJjjbm9edOPaMGtz6cZ8i0FAUkKq5lJ1910Jc2eVhND6GHPkO3vs+fQX+mZp56nt6ygZfdmScKrofbMr9ONV5ytoe8SiQmyn0u4cTdt37GFtn+4mda/8gK9vqXvIVV75pV03Zdm0vTJXP++CmDPkroP36PXX3qc7vvt1j4z/fKye+m8ccYLyoS7478T7pHDibiMbZtepmfuf6SPcIDJT5Ha86+lpXNn0nG1vcWbMHt0vfPmX2ndk4/TCx6jqLCEtph+C0iSUTWddc21dNXnp5q9l2I1IUY5p85dQtfNPYkmxOiY5sYt9M6r6+nnkXFVTdfddy9dOjk69/4JSLbu36L55xtvtFiv5u1/o/W/csbFNN6X7A5vX7LIAQMnIEkVJp9/Ay246LPRISQTDCUzn3bSB+yZ985fnqe1L/U97pMfmUgJAiAAAiAAAiCQCQIQkDJBEXmkSgACUqrEkB4EQAAEcp8ABKTc7yPUEARA4DAhkE0BaeARVtOJp02lESGvJi076Q9vZtbgXDttBh07PGDF79hH7/5lc5piWZBaoA36dQtt/+Pf6cNMAp50Ep01LiDqZIFXpMo1J9DnjhlOka7ZsSGhsJbJ5vY7ryheYWr8x2u+GNnvzJPNwIyN406e4XncdVAdC6OvvzEQdUm2zrHSxRrjTrqMzqf+1BPHggAIgAAIgAAIJCIAASkRIXyfDQIQkLJBFXmCAAiAwMASgIA0sPxROgiAAAhECBS2gISOBgEQAAEQAAEQAAEQAAEQOFQEICAdKtIoxyUAAQnjAQRAAAQKjwAEpMLrU7QIBEAgTwlAQMrTjkO1QQAEQAAEQAAEQAAEQCDHCEBAyrEOOUyqAwHpMOloNBMEQOCwIgAB6bDqbjQWBEAglwlAQMrl3kHdQAAEQAAEQAAEQAAEQCB/CEBAyp++KqSaQkAqpN5EW0AABEDAEICAhJEAAiAAAjlCAAJSjnQEqgECIAACIAACIAACIAACIAACIDCgBNY999SAlo/CQQAEQAAEICBhDIAACIBAThGAgJRT3YHKgAAIgAAIgAAIgAAIgAAIgAAIDBABCEgDBB7FggAIgECAADyQMCRAAARAIEcIQEDKkY5ANUAABEAABEAABEAABEAABEAABAaUAASkAcWPwkEABEAgQgACEgYDCIAACOQIAQhIOdIRqAYIgAAIgAAIgAAIgAAIgAAIgMCAEoCANKD4UTgIgAAIQEDCGAABEACBXCMAASnXegT1AQEQAAEQAAEQAAEQAAEQAAEQGAgCEJAGgjrKBAEQAIHeBOCBhFEBAiAAAjlCAAJSjnQEqgECIAACIAACIAACIAACIAACIDCgBCAgDSh+FA4CIAACEQIQkDAYQAAEQCBHCEBAypGOQDVAAARAAARAAARAAARAAARAAAQGlAAEpAHFj8JBAARAAAISxgAIgAAI5BoBCEi51iOoDwiAAAiAAAiAAAiAAAiAAAiAwEAQgIA0ENRRJgiAAAj0JgAPJIwKEAABEMgRAhCQcqQjUA0QAAEQAAEQAAEQAAEQAAEQAIEBJQABaUDxo3AQAAEQiBCAgITBAAIgAAI5QgACUo50BKoBAiAAAiAAAiAAAiAAAiAAAiAwoAQgIA0ofhQOAiAAAhCQMAZAAARAINcIQEDKtR5BfUAABEAABEAABEAABEAABEAABAaCAASkgaCOMkEABECgNwF4IGFUgAAIgECOEICAlCMdgWqAAAiAAAiAAAiAAAiAAAiAAAgMKAEISAOKH4WDAAiAQIQABCQMBhAAARDIEQIQkHKkI1ANEAABEAABEAABEAABEAABEACBASUAAWlA8aNwEAABEICAhDEAAiAAArlGAAJSrvUI6gMCIAACIAACIAACIAACIAACIDAQBCAgDQR1lAkCIAACvQnAAwmjAgRAAARyhAAEpBzpCFQDBEAABEAABEAABEAABEAABEBgQAlAQBpQ/CgcBEAABCIEICBhMIAACIBAjhCAgJQjHYFqgAAIgAAIgAAIgAAIgAAIgAAIDCgBCEgDih+FgwAIgAAEJIwBEAABEMg1AhCQcq1HUB8QAAEQAAEQAAEQAAEQAAEQAIGBIAABaSCoo0wQAAEQ6E0AHkgYFSAAAiCQIwQgIOVIR6AaIAACIAACIAACIAACIAACIAACA0oAAtKA4kfhIAACIBAhAAEJgwEEQAAEcoQABKQc6QhUAwRAAARAAARAAARAAARAAARAYEAJQEAaUPwoHARAAAQgIGEMgAAIgECuEUhWQPp465u9ql5UVOR91kP2T/msp6cnZjNtevntH2uSBo+x74Pp7PsekjJMOeYz/uG3bvoe6o7kLfkVdbvpibqLo+va1dVNHR0ddODAAers7KSqqiFUVVlJodIQVYTK+IAuKvHa59a3mL/r6u6m1nCYGlqaqHFPE3W0d1GPFM8/0W0ppuLiYurq4u+5TiUllmFsDrZ9tl3dXI4cJ3nIS95bnva35O2+JK2ksy/3ePnbvnf7LsI5QV9KWZq2mPnabpc8ydTP5l9aWhqpq9sGt122nva3+11JSUlUeyVNrzHD1VCaMg74p5tM3WwdiopMHsG2ueNSx4k3Pi2z6DyKtB1SvvncsLZp3LT6eY9JZ8uQcSJ05L20SdD18ECx5Wr1vT6Vv007TRm2HWUlhqVl0MUttfWRz2WM2jL9fCWN0JHSedwVhyJ5FnM9ehiY1KMo0olRQ4hKvfHmt9WMJ7fd7hHdMi7kH9fFcOR28HvbBhlWRUWmD+147WFWXZ3cGk5eUhLi3vPGltd2YRdcO9y5JfOtx5vjhgePAWZn05jhaeafLVf6wB8fRZHv7DGx5o4dy5KmtNSfy6at0rfRY9MfK6at8t6dv7Zvbb0sU/teeLhj1naF37dm/XPbYfPQ8aBtFK7mb1ue+9uONXcNsP2p5Xhrq+Wha6vMN2d++fX1xiP3p30pG5mY/J+MpRCvB0Wldg4Y7l1dHTx2e6ic18Ty0hIdr1Jfy6ukxPSprWuxzCGvLzu5bZK/sO/i+nbwWi7cDhzsoDCvy3asSn7uvLZjTz7Tzzu5jzin0z5/YfQEyMC74lAnDRs2jMqKzNwr8ZbkslBIOZbxmOfG8pgqpdIy/pvbK2NW3hczD9t/0gaXi6ST40u57eXl5Zp3WVkZcy7R8VbC614RMxWOdfV1NGHsEbpOyjpRwsfIj3Dtkrkic03WJGHBDGU+ciZUzOe+0u5OZnmQmpsP0P79+6n5QJP+LT8dzLiH0+i6xP+6+di2tnb+aaMW/r699QCfIjo137JQOQ3hc+uQwUOoctAg/T148GAZTIy/h8L8s6N+F239uI6mz/gszfjcTK5TiEqojIq5K4u6iqi9ooya+ZzTJeOJv+nmsju7OrWuXfybS6JuvSTgf1yXIj6fy2gs5rZyF3PTeIx45yl5zyuiWaO48bI2yY/OZf5M2RR3U2d3B7dLvpBrCeHFZXB7ZHUOd0nFOBdOG+LcQlyPUhnPkp7b3RHifKUIe7rnPOyYk9/SV7ZP7Zop1yDSf3qtwP0g87Bu944MjESiRIbReNdwumaY2dRHPYRb/Jf9VvMxl23mJddDNme9eJKXdx1hx6Wsc15v6eHO+mPXv8hctjnwuHfZJgIYbLtde+1x0h/u9ZSth13n7XvTpOhr4Vjra6z6BMt00/TVN321LXjdk4hDorySvXdIVM7XPmnSfrTrfOQcz/PJv34w10L2u6jrAJ7T/A1V8Nw1o4PnFg+kbrmm4QlZytc6JfxdCS8Pep7k9TbMw4pXLOJDeb7ymiD/QsW0u72Z3tmxhfa0HaDdzU2092ALdfB5qp3ncmXFIKodPIyqDvbQKROOptOmfprKeG3hw3htkzlfTGVcTmURr9cd3TSI16xSWdu53rIeyVLAC5CO8x5+I+uunOM6eL3qtmuJrCe8lsm1jqw/usbokmPXC7lOk/WL1yO5QuKFyFu1+XzCV908bXhZjMw/O8fkIJlJpcw5JD+cgptFIV6UZP0McT3kvCzrl844Ycd/yPGdPBel/C75LeuejH9Zl/gNr4jMhtc3Xp86tO7E66qsxbKOy3HcPs5F3kvaTl03JZ1pD19BeXkzISlDek/a6v2W2igLvb4xa668ZHVo5fW4JVRKHVzpD44dk2iYpfV9onUyrUxxEAiAAAiAQMoE4IGUMjIcAAIgAALZIZDsTeAnH/0tqgL2ZtT8VrOTft/Xja/7faJ0wbSugT1SpmeliOQlli+nDq6AJJ+Lgc0tl+1QUS+xWbS3t7OAtJ9/mvnepYQGV1VReVk53zxWUJkY9zyDZcQIyTdexaUiIPVQW4cRkPbsaqTOMJuVxBjFN06ukVtu7XwDs8/NrYhbR1cgkjSu4GPfu8fqzZcYpMRA6xnvXSNLPO6xPrdlxepXmz5SP7lhF0OdJ27J7ap7vDWYu21w6x1LPHKNLUEmkrc1htt8jIHaGKnFoNAjVj5lZrgJd3m5YkuwbVGChHezGvzMtkVupEVACBpmogw8YsV0x2TA6K7am2dE05RGUYqgMWUZ4URe2rfcDldAEkOJK3SEPCO5NcqYzCQPk303D/RiNnLYV5EIqZq/UTzdcWMNNVaUirBmI0cslpFMVUjxJ5gYQcQ4a9tg0vlCixFUDQj5LcYTMYxbsVGP0z40opQvRJlxoPNRDUjO92KG8AyR5jgjYkXa7cyPoGHPCky2r12W0UKN9Ikr2Er+pgxXhIpnSLTrmstcjnXXV0f71XytyOcKSCJ+y/ugEdM3dPrimyugWJ4RIdiD02u9dYxSphLmA7cvbL0jAjEbptwxoN2vhiw2VokIUsaGKzaw2XlsBCSiCrZsiYAkw8c1/JZ6n9k6S3aSV7cnThnDExu82ErV3iFGrU4W9Y3hPVjPSF3VKGaMdSJuiBFM5tNZn78oMk4y9Uco1EXDhw+nUAkLIYLPW5dETJNXSTEbHkVcKy/THxXVtKJmzarg85C2Q41rZpSJsCQMJY9yFo3sylHOx7P0poY+eQCiiNOJZXDH9o9o3KeO0AcidB2Rhw1k3eZ1TIyZKlqIoC0CC58Lmxr20d49u+nAvkZq3b+PWvjcKOO9ggUcEfBaW1tUQGpra6WDrW3Uxj8H2w5qPSvKK2jEiFE0Yfw4GjViKHV3HlTjpBTZEeZyuKxOfmCjo90T+Hi+i5jTIcOEDYNdIrSWVfA4qaCWtjAdZDGwKNxDNaPH0oRpn6bKMWPUYFkkxlgxLusiYeaBiM+dbMgU46NYYIv13GTGqxwjXHv4/C6GyS4xcnqCo56zdaCaNUYEJFmU5FpBBW1dyORc5+UtZXKSjk42k4qAxF8WM7+QiLWe8CZPknRxF3eLddcT6+wqEVkXvP6041TmY2dnWMeypjELKH1Svz0jwzGRYbQvkcK70uujHskJSGYdMWcdgWoN397q6V1SRt4ZYVMXHZ4rupSYayv3OsPOdftggK1k8BydCGLwesWmd7kEy7Zriv0dWaec82BfXN06xbtOU1LO9UGidsTKM93jg3kle++QqI5X1+2PnNejRCL/+QMzVDyRyT032rEos79Mzis6kkRA4nntDSiZwyIgiQQtD8uIjtTKc7lDHlLgn86OdjrIIsjOxt20+YP3aF9nG/VUhKiF519jWzN18LwWYXvwkCr61MjR1NPUSpOGVdNR1UewSFREQ/jeoJbXuZFDhlEpC0dlvIhVsnhUxuKMCL86lkRE0qWDx7lehImAz5+LaM7CvK5Zcu7xzkdWQFLhSM5x+p1c2/sCkq5x/K2cr2SNkctdEZG8U7M5F3jnaG/mKB++M/BEJBHP+GEFfsBABSThG7lCMg8Fqtij4pcn7MhyKkKRiEj8eZjXWBGQwtxOeYjDFZBEOOrgRlvxzApIcpzcL0mbO/n6WJc3KcUTkKTaVkBS8UzEpoCAJPXZ3xOmDw800n4+tvjMUxINs7S+T7ROppUpDgIBEAABEEiZAASklJHhABAAARDIDoFkbwJ3bd8YVQH3Ji6WgBS8AXaN8PZmsK8WBQ2Y9mbcHis3WnpT5N2ci+HYGm4jxuCAN4XeT9r0YojzjNH6mfwnhiQ2aB08eJCampqoYf8BFWLkKenBVYOpig10Zeo1Ym7WryzYAAAgAElEQVTo7HG+gNTBAtI+2l3XQJ3igSQGbc9IaOttvDysZ0a0kT0WD2vsDXos2Pe9DL2ciX2q3t5wuwaWWGW4xpVYhnTXeC7HB/PTJ+P5MUz1OhHxRjyePLHAprfeCXKs6wXhjgsrirjiiM/NMxV4/ee2O9ImEUKkX6QO6okgY0St1lpnt9ygEd3mEcu44hrlfW8Z23e+uGPrFGU0Z0ulO3Z13Lpt4ILZbuoZhWRceHYzj7PhZjxxbN+I4df2gTEy+95I0g4RkGwdIuNU03gsVKXxn+ZVsloH3wPJbYv2v5B0544nzATndaQvPIOozcc4Bvlec+a4aAHJzCtjtFWjgdhZPIOwjiP1BvDFI5mbMl+NJxcbYjqM15MvEIrpw5gnTd05f28+BtcTy9PObdsuMc4HDZTRY9IYWnyhV0nFNPLZMt35advjrinyvZRr547l5I953+PT8PYENxlLnkeVfGrZWQ8kl51tg78WeYbqSAd6ni/qGSTelCLQOV/KE8re+uuOAVuG8XwxgkikHTo/zZPQYkQrryw33jWeKC/jvIwNeuVsHS7zvI1cAcl6IPnGXc/Q7xm6xMCmT0LzT3u7GLVYRGKLls0/1trW6XnNqDjJ9RJjoZivzjrjS05jM/NnRVkRCyojuG1G3FcvSVk7vT4TryFRk7XNLKDoeuUYTbtYaJFxUcEGyxL2UDIiuV83WRfEo7WUBSMVkJi/pC9llh1sJC1j0WfXrl1UM2o0iy7iKWTmSri9TT2Kdu9moai5Wc99ra2t6lXUEe7ghyHC1NVxkMJtLSwQ8Y+IRQfbVGwKcT1HsCg2dOhQ/VuErBB7Ukm50h4RxTzFhQ2cZh0TsbNTPQ2NKCJliAglYlQ753mQ37dwmS38+wCLUTKrQ+XsNcCiYFFnEdXUfopO/28X0MTp07m9FWwEZYFMFwvuQ7Fg6oooYqCMWzknKWg9v8s5WZLIub+bDadGPJIn5rUqOpf8H7kmkJzknCoGXB3JxtApBlRdl8WjTi4eeP7IPJHayjoqJk/1VBIPAq63ioDSt9KvhrvJzRhOu1mAsnPWeh11sWFZPJ50fnkq8sd1mfFA+t2vn8zMoE4zFysx6fnO42roO+JTpD+8K0xPQFIjfAzxyK5p1pMlzar1KdBEndvVoG/WTfe6wf4t9bDnJluXVMUbt7x087DHudd56bJxj/vCFy/LRDY0b1dsASmSuVwgydhwr9fNB0Ys4j/5CkD8E1UcUVGSF1cRkVR0lGs/XhtlxVTBhudhmL9vZUG3hefmHl7v9rY2s8fjDtrLgsSEoydTG3ta7m3cS1XsGVnPv0UoKeU1aAg/UDaouIyGlw+izgOtdGDXHhpWXkUTasbSUeMn0qQxn6LhoUFUcrDTCEm8Fsq6HBKvcRFjPPFPvaW986mtox1Lmk7WDXkohNsm/7dCinoB6XgzDwLJSic/KhrJpaV4IDm9IqK2UdbNvDICkvG6ElZlvD7LQ3FGPBLvJVm7/N8qFnlrnoo6KiB5npf8pp2/PcjrXli8Pr01soM/Nx5H/MOCmvwW7ysRkNSBU9rkXYcFBSSpqRGsvAcBlJPOeGVhhSz5bA+XvmtoKV22YB794HcvZGQsBjOBgJQVrMgUBEAABFImAAEpZWQ4AARAAASyQyBZAWn3zk29KuAblH3LYrwbXvfzWGlifWbuER0LmfNebilcAUneWg+TiPHcMbxLXiIg2ZdruPUFAmP4FS+kZjak7W1poRb+kae1JZTdUA5hMUhCA3lPjGtecuPF38uNlg1hJx5IHXwDKUYnCa4RbWA1xgbfUB3dvlht1rp7BqfI0/2OYdYVZ4LGXOuN5AomarDyDFLBJ21tvWw93LzdAdBL+JF4GJF7VbnhNYZQeYmhUV7CzR4Xz+DiikduGfK3GzrM1sutk4awki4xQ0M9yFyjuRuezS0/OMZcccbmHxRK5L0r7ki6IHv9LCAgSQW1et4YEOOmGBx9cUC0nWA4Mt/zRvvF8+5RI72IJ+w9IEKKNZy5Yo/PyXggqQHUEZCM2Mef6He+B5LLVf4OeiC5Qmgwrb43jYy0y/SMEYBMCCDjEWaNsdouDVkj3kR8KH8voVNco1e3FxLN9k+vNcPz9jJ5WTHOFUaMeTKKtVNHW7egoSo4HmwYOjO2DNdIf2qbDJGgsdDmq6S9+eeOz+Bcs++L2cjjzvugoCjrjLv2BdcDw8kIaXZ+2T5zjZ2+t5JZb9y5qk9NO+Jb0APJba9dQ0TAcENPijgi4cRs6LliFp1lTksaM7fZ6CYCEq8l8kS02OXdUG3WCB9pnzZCRADzRLQIBh0sIorQIE9Eyxok4YBsfYJtkmPk6WnbThMaTsrtoc+elvkQdkPLS2nYiOG+V5XHU+egmMiEuScg6bwWw54wYo+lEM/xCvFcEvuoeCqJQ5ET0knHKLMtK2ODoIhyMv6ZjoqsLDzt27ePRowaTh+zkbSCw9w172Mv231NGmJuP3sXNbGAFGYRQ9/z3/vZqBo+2K5eRMOHDWXhayiNHjmS82eDqHiC6QQ3/aPzzTkfS4g6qYus+yIUtTSL6NTCHkfm4Yw2zvcg10k+l3Wry/Oyqawsowp+WCPM/dLKaeSJ/TAPW3n6v4TFN/F8KuIwUUVF5XTs6Z+jT888k4YPrWbDcTmPAhauRKzStUW8gXhOeH0p4qfRu8WgLA8WSF7ieCXikR/u0K4Ndm7omJee0Sh+RmQyjfXWULGCyhiVH3nOXhPKuU4suWZNFS+oHv5M1mQR9kVUE3FNxCQTdo/FOamzIyCJMGXDpNmx2cUeW/J3oQhInlVbf5lrOX6piOsJSMrWnDOsUOBd8emaK2JdcM1xH/SwfeiuucE1z75P9ndQPHLLd/OIdY0jx/oPNrgPNSRbun8tHDyvJJtDrgpI8+sPRMQhd01z+1DWRf9+w1wz28s8WRTlu3K+PpCVycxRXvt5ObAPkJTwglnMY4pnm4a36ygrpiYWiXYfbKWGcDtt+uc/aHdTI9UeMZZG14yibR9tpU9V1/K9QJt6soooMnjUMH3aR863TY0N1MPX+KW8fowdNopGDBrCIeyIxgwbScePn0zVlSyo80MM5bwcyOchuRblCqu3uRXRvfXDPmSma7iKRcbTyHjeeO/lOxFvnO+NeGa8lvTa21Nm7B2FjjK9GJQTjflTLtOtB5KwknqJ96aKR/LDecl9kvGQNeK2/bECktGzJYQeC0icRry3jAhvwnmKJ5IRkJgzn4+tgKSeSPyZKyBphE9Zj6VlXlmat4ptqvR7ohufG0X0F88l7fseauDerKsqooNVIWoeOzbZaZBSOghIKeFCYhAAARDIGgEISFlDi4xBAARAIDUCyQpIez/pLSCZ+zRfAAne4NmaxDPWu+nNc2/xX70MAd6Tcn0dI0Zv+9LjPcuuW2cjoMgNqL8/jtRX9kHa39KsP/JUtIS6GMIi0uAyIyKFOH0xW47kZrRE9qfgPFpbeX8I3uvh4z18a9PGd45s/bJ7AUk9XGOtKzb4XiLmZiraMC6GRWN0V0Mj36SZp7r9/EJSD34vT9O7xnHbPzbEl2sgtoZrSSOhhEr1yWizZ4bZSyS6HpKva/SW49wQckGjRi8jh3geSP09zy27p0dwDPnigPFCEaOcGHWl6+THrZe98Y4YlD1Dvs3Tijy2TPukZ4SvekP4Y8TemPpjxjw1LvmIMVSfKGajuNt3VpV0b7RtfdSQqyE6HMGODcGyV4drTLJ94c4He4zkoaG9JPQK10EN6p7BLcKCx4Ps+yG31WJYtkaUYB+6+++4bYhlGOtma4QdN5JWxph7jOVmPzPPyjrCgycmRsaBI6yYcWDDsZjjVLwRs4A3R/W3PoFr9rQR40Qxh4WxhjgxPGu9PA8hI1LK3PC9lIx10ulfT7TTMa/hB4Vb9D5LUmLEKM51knJs/SwnK7q6Y9wft73XMXeMuWPTHmO9TqxnkrRDeXh1K/LabcelCC1u3wbXVzvu7Riy887W244Dd+101wNlLD4UGtrNGDutl4wdt+IdYYzgxsNH55gXsi7IxfZZjzeObVmlLKiIQV3em5Cb4s1BnoBkQqqJiGKEHZYIJOSPrAmeEc54ofK6x2MjrPv19FALCxNWsNb2e+PSsjaeJmac6dPVvGVQt+6Pw3svsQdNWUkPh4oro+NOnO3iycjfw9kraOjwYb5XgveouK67XH4oZIQ034vMrEgiICoXCcLEv0Mcyq6cvYlkvyPLXtYIEW3kpZz41cZeRCLS7N27h1pZwDnj82fQiy++SHUsIjXubeS9+vgZbhZq5Dw5iM9tIm4N55+Ro0bQ4MqqiKeUzClh1cL7geheGOpp6ntOHeS8RRiSvaZEgJKwdK0t/HQ+n0NbWiScXQl7TfGeZnIc5xUST16uux3D2rf8M5K9sz71qU/R3oYG2rZjB4tIHbS/uZX2c1i8otIe3pOQz3sc7a6trZtGTZxC51w8l449mr2QukvZ45frJUKUGB859FRPMYfZY0GqjPtU6qNP/st5k386eQBJaDgJr9Qhv5mbGDrNdYBIGBrgzvpLqhcQZydbIBovJG9fLoWsLETY4vB6PbxWqIcpJ+R1uItPUBygj8en7IfEXnW8OBsBjse65/EpdTUeR2adUZOwjEvxNOA5Zl7sMdFmvv/4420ZGYv980AyQk/w5Z0BEtfPHipiqPK2DzV4D4BIDlZA8q7LJIXxPjCeF0WOAG/HUWSdCVznRZ1TLNHAg0nBStu1Pnisvb6KvkbzesnJ064v7jWTXTt7XRtJDyeoj44CL02s4xND7//xwTIy5YF0TX1zXAHJnr7dayPLQoaRPjPC+4tpWFQOGWf2lZOBZYQas6mWmdMSqpdnI4evY6G8qJMFpDbaxWvXXl4fdjTsoWJeo0aOHqme9N28no3mqAPl7EEk1wAh8ZatGkT721uoiNfxVhaWWva36LyeNHY8NdXvpWZeU4ex99GUMeNowshqGh2qpCE97B/JYTdLea0p5bqpd7jUQ/Y5kqrJQwOel6E71nSd1etfEZCM96P58QUd8503d+yckQdzhIusJfKHzrGggGQ8jlT4FmFNrpn4CCMgCUfjPWlEKXPhLWVFPJG8UHWyRoVFRFLvI/7RdcvsmdTJx6mAxOurehRxhWJ5IBkByTknywroCki6FEhPq0+nCv92vjez99i2pgYqHjyIPv7MUclMgZTTQEBKGRkOAAEQAIGsEICAlBWsyBQEQAAEUieQrIDUUPdfvTJPdBMdrzbB44wRIRDwPHiw3hM6gpCKHNGJeuUbMCS4JVgjpjHWyU2JMVLamxMJ4dPM3kf7eM+HZgnZwwaeKg5bISLSkIpKNnKaJ7HlBrVYnp7n+ovx7EDLfqrjfSPamtupR8LYee2y+bo3ifKZK+4Y4SG6UfKUshUxzI2eBulyjMsa4MoYyASId7hr6IgWqIz1xn4vf9tIf9bwbI2ursHCFQ8sO/emPmjUCL7XmusThN4eO45IZY3Q9ntjdDGikdwKe85WEZFP6yx5efHlIwbzgIAUEY484UD3/hHGBoB5UDwwzlz8xiBlWEUYssXCGuLVK8TbZ8mysF5S1mNEn4rX1nhClIYzMgbziIDgtcd9b6tlWBuRw5Yrlkw7dtRYzmVIeC+54+/ip+9lbNo+jupnxwAVNMi45cnfnVxPNxya+Ei47ZaQMFF9rOHxzEvL9MS+yHiP9GekJK+PfUOkhEGx9ZXfIoSJF4kVl4tYvOtg7xK3Te5YFk7qeaHMxCphx5Bfr0B3R3nayHEm7KERTNSQ6wm3dmy63j3u/LCiU3AvIckrKCDZPDQ0HNezlI3K1oPMjDUz5/01w1+XzNwwwoL7Cs7FoOFTyrR1i4yjAAx3jpeyYUnGlh33lkfkEO5guy4Z3lIl37vLttGml3xK1MPMjBP53gpI+reGspONvFko4TU1xONZ6+mtkSreCkkxZumeXdYrhI1YbPw/2M6mejVimfFn22rXMiuGiVHOctf8xfjIljQpT0RSeUJbwr8dddzZwaHS7/dDWcwYOnQYT1cjcpawYKRjjb2GxKtC6mhD+llWWi/Zr4jbHOKnFUqlriLAiHDKx4Y5tJx4ycq5p5lDru7h/YoaWYA56L1v5e+kvSNHj6Kvzbuafv/SC7yvUSNVDTLnMMnHPe91sEeMEQPFE4vnA48BEYbaeX+/g/xbwgLKe81fws6pF5F4/Zg1uYw9hcq4L0eMHEG1NWPY2+ig1kf7WPZqYuFIRnAbC33GMGgewBAPK1nBjmABSRh89NE2amHhqJgNuCXisSP9xJ3T3HCA6usaKcwPcsz8wgV01sxzqSo0hNdyPlr3NBKPIhbTeNkdxAJSueyjJuuK7E7ED0mIIfMg74t1UPZU4t8iJMmP2EmL9Wl8uRYRIUrWWKmptM3b0L5D9uwwXpIi6uraIyK3CJCyrrNxupiPkR/edIUFJLNHiXjLhHjAmpCB5seedNWbRserEcT1bxaOZA8U8Z7TMH9SjueltWPH1n6PQ8mgX4ZR7TezTrovU1N7HugtpEfSyvnBppVztrTPy8/YvO1FjHyuJ3UjXIrQpHZtXjO9dcSukVpyjPNbVP286wDl6Y29WDCD52U371jpg9edwTLd8oLnrl7XrPbc5WXifu+2L51B0N/j3TIlr2TvHRLV9ZssIMlDFHqNKOu+XNE61/vqc+Jd27r9LfmqgMTrgvzjM4gKIBKq0gwh87uI144wC7XFvOdeJytMu1v3UWO4hUPYdRKvjtTCQ7mMvSz3cxg7WWNkHSoRb04WfUYNG6brr5yYREDicATUxF5L+zhCQXv7QQ5rzfcEHJmgm88/bU28H9yeRqoZMpymTZlKYyuHEyemYbwYVXTwes/rh93nS/cukrbKdZSnothxp7NLrwOs95EvIEXSeGuF8ccxc0THtOehox/5CHSG8ZKk3kcydzRkHacp5jrY/S/le227MpSweHId5805nYMmfJ6uTfxb1kIVkcT7V/fO02B6eg6W86ysuh2SRkUh/lvb5IWo87yrggKSlcNEhIqsh/qwoPVAMqKbKPByvu/hc1gLe5K9cdIRiYZZWt/3a51Mq0QcBAIgAAIgEPNai08K0Xe+4AQCIAACIDAgBJK9CWzctTmqfvHEg75upm0GEQOv3PpEDAHGmJb8q7eAFGUYjRgp/DL6EpDkKW/XSC/GUw3nI55IfGO5n/dnkJtYCf8zlJ/OFjFpUAWHzpEby9Jy3aehg41sTRxDXQSkZt5oVwQkCTfkGnODRg4rfvjeBsYjymclf/mij3wnN9jWoK2Gdg2XI0/r882bF9rFGgWt4dQ1/rvGcMk9aOAOCki2Lm474hmhg2nteys42L63Xk72Cd1gfnovrMY686PtZGOim7+Gw/JCbSlXz1tI0rhjzB6jRmxvvxE15PimKj9fT4TyDRXRhjKJUuSyFIuATWvLtDe+WicuR9JbT4F44od7rDsHzOfGiGlDJ8qTo67QUqRcPFGBjZcSlkRHjWdUsJ5l8pkrCllOsQxL8nysbacKl144k8gxwas4R0BSQdAZw2bcmOBE7hPZYoh1x5QIA1Z4k/knnhRWQNIndT1xwDei+CKL1EsMxVZ4iSUgWSbB8eG23wqIEa+aGAY9I/KYsWfTWa7WU83tw+D8Cq5x4jkY7Bd3nBuDtS+M+Z4Jfhgzd1y5BlBXFAqOq2A93LTu9nHu55GxLfb6KNFQBpwROaP72PfAk3XKsrcCknjR2BB2Ml1cAanE2x/JrstqWNahJEYqMf5L2LpuTwzgZ8tF0PWMxNaby91fQvpGQhFF8uN8xOtH6lXGv8VbpYwNiOIlcsTkM4J4+v2+iuflMPZAEsFKvaq4TKmL/DbrG59LhCuPewmjp3sayV4e4sUoAgMbICWkUlMTG0Ab+YdDLjVxaLoWMWbKPkW6J1GJikOjR4/mffuq1EOvksPQjaweTWfMOpNeeukl2vXJJ96m6cXcXhYvJbQch21VDyI2ikoI107+TAR6OQeKSCTiEW8/pPNR6lzO3mPSd2VsXNW9j3SvJeNFJuvyIA5FN2HCBF2ztm7dqiHyKvi8WcTtPsDeSXsa9rIoJcGNiPdQGsbC0Rg1Vsr5dRR7IkkIvQMHWtT7SvZEamajrbQxfEBC7h2gZmZz5DHH0SVf/O/06WOmcS4sDkl4KRGMRAWUZztEiJRHOCTEo3hpMseD7MnTLJ5ZLZwXC0giKKn4JUHw5KEQ7QvZO0men5fztxhOJdQhi2hiKGVDcA+HyupmbwcNKSUhSlVwE/Ha/JTw3irSf2rzlnnLicTzgD/21mRZXaO9LSPrno5r65VkBSQz7oXVzu0f9HscSgb9MozGEZAia5b+0ccDQXruFVHAzOWgScAISMZwLbqSGKzVsCxpPWFB9m2J9Yp13g8KQvLe9/aMjdO9vnVFi+C5Mt71bqzPbR/bNdCW7KYN1j+YT6z2JTsgYp3nkz02mE7ySvbeIVEZ17OApKE7ZVTI2ihir3dfEBlTdi5550HLUPY6Ek8/GUf8GI3mIV7fIjDoWqRx48Rxkeczh63b39VCdQf2UhP/7mCRuV0ehChljyK+dh/Gnpe72RNp6JAhHC601Ox5KuFC+Z+sffxIGJVUVrAwYvZEa+IQoHIKHDl8qHp7dkn41OY2qizj9ZZD2h05egxVtrPm1NpNo0sH0yCuVxGvOfqghYjz6ilqHraRV9C7SK8zPPFFBSXPdOaKSN4kilzr6XWWvTbT396eRrIOyiop5zwu1wpIEhVYGOp9iKASYckc5u0dJwuP7+mkwhF/KSHrdFayAiT3HPqwicwrTi5prIAk4UflR9ZYEZTkml48r+xeThJOVOpr2+R6VEk+VrTSEL16PWjv50QUZNFezg/cd6+e/KlEwyyt7/u1TqZVIg4CARAAARCIeX0HAQkDAwRAAARyg0CyN4H76t+OWWH3hta96XYTuwYC9ybWTV/s7W/SFxX3ZlpuDM3Td+bl3uTbz4KCUewQdjZ0nfFAsoKEhlHgGxTxQjrAYewa9jepF5KUU8E3nEPZOCdhfgZxOKEyFpO65YZQbioP7NEQdvsbOSwHG/zYYubc3Pl1jWfwtcbiSBs8Dxgp13hDcH29p7213frjbfTteU/E4hElagQgi7gjL9tPeqPq3bAH+yNoTLZlxUvn94XvnWBvjF1hw44j31Cu963qASQCkvGE8IURydeKUpG2ydOU3t1zcJwp78jNZ5xRZp/ajIwpqYMxSkeEKh6nUXnH0D2jPL48ISbikSE3zF44PynGTeuOZVf8kfZbg5eULd4Ikp+MT61LMZtJRdkSYwRbAWwIKzc/tyzXOyRooIoIOp4wZtsuHkhRYp+Ke0bo1LHpGeYj64En0Plz3xh1rKBp9uxxRRF5at/0n/0Rg4aYPcRooMYET2ix7ephjwxfeOVZkISAZOsX1adeO+y4jOSvRn3jiWTna/B4O2/cz4NMgwJSlFDDZcuTtLZPjGhnOLj9FH2MjBsjKsrLCn1R62PEiuTPa1f4jCUAR81t3VfJ7x9bH9teEc6Np5TpUxE9rBdKpP88cdeOERFBVIz0eJdzWCArINl9YcQpp1y8bCQdjwdbBz1OxoIY7XlUqEcMCx0Stk7EDQlDpn6LTrvVg0z2UvBEdalHB8ciU/FKxSkOraZ7DrFoxCKIeOTIw+bSA7UTZ8ZZJNL/WAQkE8LOzN9S9jzS+Syqkaxnak9kYxx753SwUNTGAop4CzVwqLl9LBoZcVLScz25vvK7gkPZVVRUaHuEoezVJ2uBiEkm3poxCg5jUebz55xNv/r1r+mjLVvYWMjcWtoozIKRpBVBTs51Vve15cj+fyISFbOoxuqKPv0toeJk7x41NnrrkI4Pebqd6zB8+HB9mGEob0A/atQoFrz2U0Njo3oSyTw+wILUJ/X1LAq16Tgfd8QRNHnykV4IQT4Hi7G2jT2ruP1h3vtn7959tHPXLq5fG/eRMCumZvYk6OHQRV++7Mt0/nnn84McLITJespcJBSVxGeSPZeKRIgWrLzuHuS8JI8D+9mjmIWkri556EI2SuE2MSvxKJZxoCOMBSQNDMuCkHgSSfglFZA4LG0Xi0hybFenCa9p9A5Zi1kokvWXx6d4HMlG9SEJq8W/y6Wv1RvJrPkawkr3azJri1kXJRyjMcbKj/GUM+NNr3X4v493/jP9AegcmU4Iu2jxQtUwk6Na6k0tI3971xQxK6vnYvHeVTUo8tLsPIFI85I5zRZpu0efrgd2/fDGdnCtDZYnbIP7SdmQmIlAuueiyHnRW5djrbluXdzrGSUjbfbWvaCQlKgNBrEDKlHF43zvXrekmUXkMMkr2XuHRGXd4Hogaf/KRZ9psznDOeGUHc9c5crpxFta94uTmabeMzLjzFCUiz4VvkPsKcPz8+MD9VTf1kid5T3EwTb1wTC5XpJ1qphFcTmwg88nul8qC0KSb2UVeziK2M/rbAmLSrJ/Wzt7MJazR7TEtuzuZpXIPNmg3kpDBg+jAw1NNLx8CFV28nGNrTR5+BgaVVxJpbx+FMsDISxQqbDi7TkkbYkSkERsiVwLeR5J3nxzx2WUgORNQZPMu97VN7w2G02d1yRzbhUB1kxb3X1Iy1KPIznna2V00EZ+jJhjBC0RkMLqjcTXCLrtm1mzNA0fZr2TJL20UfdF0ms4E+JOspW/tR26h6FZ/0y7TH1M0V7YSmmLXPtz3TRCg9SbvxdvdOmwispB9NtjhiYaZml9DwEpLWw4CARAAAQyTgAh7DKOFBmCAAiAQHoEkr0JbNr9jlOA/5Sbua/1b27j3+daY7PJxn3C3eTg3yT6Rme3SBv2xPtMbw4DN9XO+8iNUACLOcyEy9CbLHOXqYa5kmLZl8HcvOrNDBugZGPxJvZCamIBaR/vbySbs8tT1BWDqmg4P6lYyYa1IYOHaCxxeWK7sXU/7ajbzR5ILTg4QlwAACAASURBVFTCsc+NsGQ2fHZv4F3PGddwK+F0rIFT03shlyTMj9yoScgJY07yvHJ0c14TViKSjxeWT9OpTUe+8/cqkX18Ii9pqycGWIO0GN/UUMj1Vs8IYxmOGPYNMd/bQI2HomN4Hgmaj9cXvudNdAg73T9KXUpMa2Q8yF4bkTL1vtcPeScGSWmjCf9jzQrilSKiiRFlZIS4Rne9PVYjuxjjpX8MA+1/MW6rgdD0tQo5UgcxWvBnUpYNR2f7Tvnyj/a191S0NXDbNH79vT2f5KaZ+00N5BpOyRgFIwZ8aWckL1M3Cd+h3wtX+V6O8/pX98/QJ+ONyOAKUBHjfGTvjNhrgiseRAxdZoRGZnIXPy6vBhwV7uRzeYrfExr5s8hm1V4R3dZg6E1J81S+YWuy5nGkYoP/5L2ZgWb8SQx92dvLslGDm3SPeCXpXkjiD2CM4Z7FlsN3hdnrIcR7nJjvxftCxrm8dP7qMPT3RJJ2SHgoE+7PhECzLOzfKlhJ+8R9QbvGyU/63vvcknXXKnd+W3Z2XFiy0k4bvlDL8frRioqSX4ns2+KJg1pnTzi2Rkipv2uENJ/7crlhaOoe9Ahy623r6IpXMQVN4SB7r7ltV1HXD60YNI6WsIGsgw1tIV63ZNx0srGnWIxw2i88H3gcl7MHp4Y1Y6NbOXvNlPBglzByHGlIQ4nJSNcQPzJHvfOMGt+5Lm3iLcN75Mj+dGYumqfC7b53IsqpsYtFAyM8GsGrhOPjCXPJX8SCUAmLWOJ9JHsPiZFN98wgqp54euzJ049Pq7iM4eKB5IXg0xCo/BIBSfYA6uZzTTNvzv6nV/6om5nLU/CVgyr4QQU2PApHCcHG/6wnoowRWVekX8RrJdIHzDrMG8OLIVS8iWR/tLHjJtC/XvkVeujhtfRfb23iUKyDaOTQEdKz1MznNxF3hJH8lrLsHmGyH5Q13oWZ8z72JNrHT95LWpmL1kAv/Tl0yFDdQ2kYh32y+xoNHlylXkStHAa2WOByfzaxULVt5w4ODdumQtiE8RNo6tGT+cEMz7DJtWpl8WjXJ3W0q66evYU4XF5rO+3hcsOd7VQ0iMcW713VVd5N004/heZcconmId5lPVyG+g7pAyY8D0R043HRLt5U/HcLC1NtLeJhxSGV+AGPEhbfZdzIFYGE7xvE4Qv13KQPi8j3YuxkQ6XuD8jebq3sHcT7MMkpXcLriZDJplOOoGdCrYqBtpQt1iPY46A8XExVRRVqaNZTo1kQNR/7gEqXt/+JbDovn4tXnQpIXhpjVNWVSA//eOf7/RiB/qGJBCT3msSup+7DNXp60rWc260iu1lzrSele150K2zPod7ibNYQPSdzHnodIyIchwSW86TJ1Jx/ZOzIPnyCUD8311OusGIN667gH1l/vbTJCjF9pbMPQbjtstcUfYk09lzrhtCMxynYycnWu6/B0VfdUh1Ukley9w6J8l64p1WFB1m71ZNezvEiFBk1UWaxeTjA6UP7t4Yy9cICqw+TnPs8IUnWc/GukeiWXbwB0b7OZnqvbivt7+FdkPhBgWYO/ylhLrtYRDqSvSXbeC63s6ejeGzK+a6SvSiLeC2U58DaZRLKvm08NsMcWSDUVUxD2NOoLCQDkb03O9pVry/j8NZl/HDZAd67rby0giq7OOTd1l00sWoUi0hjaVAXh7PjNaeD57uIyHpO1Tke7ZGol4VOGDfz3ruuiUrvefDIvDAX0+ZBKeGlB/E1jqxJcs4Tknys/K1rvAjsek1rQtOZ6zv/3s5eE0teci5VzyLOVNbZDmUu2TNfFtpk3dI9m+Scy99LeDspXkUyTicCktTfeCMZIUqvXx0PJPUg1qs8U57+Ng5bOgbMHaC3BniXlTbk9wsnjk40zNL6HgJSWthwEAiAAAhknAAEpIwjRYYgAAIgkB6BZG8C9+95N1JAcJ8e+SLRDW7wezWMB15BA2zU13o3FH1QlPFA6uAZuO2Nesz8xSjvCUhWb7I3/yXFFVHt6GajnNzUNPMNpuwz0dC8jzf2ZuOTGkpCNJiFo2FsiBvKv0PydDbf3zS1NdP2T9jotY832+UbTQmxZI0qESO11MEzHAfrKMY2+9L0ekNnDDNmE3IRdwxve9NpxbjIU7KeMdnnaTbgljIlj1BJWeRYFX88brZcuemWxlgDdCRf78ZV95nxxBo5RuupIXuMeqAGbRULXBEiOlyZxJqPMr5rv0QLSDZkmTUWmJtKETKMWNUjoZ08A5Nh4TMxbTLG/8j4dPYvMjevHk+PpdRew6Z5AlKssGJ6C+uwd8e+Mcj73iR2XAUNWu4x5obfjGvNV2pt9wNQYzv/qPXR3HibDdj9p78lvd7ge6zVaKreSL54YgUTKUa6SG0GVqQSaUiMDHYyeLykDrad5rcRC2z/inHffZlwLP5LDOCugKQyXmDfJNt30gId22okMCKRPpnLlh8VkDyDocwlK5LZsWPaLSKnsDN1jAihGm7L964zfI1oFJk7nlHKzgMx5AbnhDv++1rngkZXSyMoMrmilI5T6yli54yE4oqz95LkaUUhvz9MX7vlWa+9iIeQFf/sHHbmvFvvuG0Q9l7/GY5WmI1maesg47SLQ4/Zl6490rucj4hKYrSSMGdlbKyTPX1C8ps/lj1+rIAkezKoEVHGgBqrZL+jTjbad2pYM/U88gRJ2+8i4usT1dLTYuVnlhoOMWSeuK7QveuMUCGh6spC5RpeTN4bM6VZM0ZPPC1qPGfizWD1zhmqnlVG1BYBvJPrwV5E/F0Ztz3MBsx33vovfrKbzx18rukS4Y3rpP3IHDpkfWG2cnwbiyGyd5aIop3824SeYz78u4c56DjmsqrYU3bKMVPpiquvph8/9hjt+GgHe8SEqHZ0DVXJxvD8cMTevXt1cdjPe/61cIg5wT5qxEiq5tB3Rmwv5lBBnVTPnkN72CNK+ldEQqmHsK9kAXDs2LFUXVOthldtE4tf6inlefaKl5AYARs47N6W7duphfdHEg+0I4+cQFMmHcnCAQswajgmOsBi0c7tO2kb74W0Z3cDt6mL9x3hczA/oFExfhiNPPVIKhpTyQbNDhpcziKkhqAVEUgMxkasloxKeXyI4VTWnoO6xxoL9GzNFLFansnXgLCcXryqdLN5EY1k/jFP6aYQD0aZrzLmdJ9E2WmFh0gHi5cqWEk2vO8TB1DU8nraeXy3F1FtaDSddsypVBOq5g2fxPOIVSdd7M1IEsOriEcyRmXNaec9VMx5wu7tFe05Y3wxeg6ZgBS8hnLfW9FQ5pF4AMo/K2rKeBRR076irtG885x+p2KRiPkhnavS6yIe6bUOcxavOJklIvbqxLXnRm9+ykMcdg1312d3vQnWIdE1arJzPHg9FOs4W5a9djFN9ozi3sMgkQc+kijYzc89nyRxaK++SPd4tyypT7L3DonquGgvrzf8UlbyT84zNjyq9r13bvPGgGVqmRjvZxlD3p5yEipO3un1CgsePGE7eUjuad9Hb7MHX1N3K4eya6OqEUN0/R09nMPL8XrVuK+B5/VBqhk1moVkEYf44RTOoZ3zD2t4TBaD9nNkARaIxwyvpurKoSzEi9jZTLvq/z97bx5k93WdiZ3uft3v9b53o4HGDpAACe6kSC0U7VEs2WNr80i2I9ux5BnHValUnDhOJZNKTaXyRyqVqtRUKkllso1nUnHssT2ascTRiPLYEkWR4r4DIAFi7wVA7/vrPd/3nXt/v/seQAOkQNWQeY96arz3fsv9nXvuufd+31kuo80N1g6buYGJbBJRl42NLThuwBYuTlrjzJod7dtjXQ0tVg9GqhFpr+tgGzkGmPJT9E8ViSSSJThHeAq7SgJJ9oRrXpEqTthwXCkKC/9UvaVIIpE4YtrUsJajjeOepZ5ELd9hRveoqOio49FFInFFAOEoro3RHaTNmfq0jtGbgfiOafZIIHnEkhNG/I+rOxFQWgL4/MwXH93Xo/78jCaLL39+aYbevqLk2tCP0I4w/P6X99QIpBuNs9rvNQnUJFCTwIdZAjUC6cPce7W21yRQk8BHSgI3uwlMCaRr0s1xU5LgyVrmVxFEN7N5TwHqalIjeqZF4V/veukmW5uTFLBgm7RB9e2ICvYG8Jj34psRSPGlTTaLWWOHsoxNJWtBzC3Ng0xaCcXEUWQX6eu6OjpUs6EJae24X10oLyDdziRSWMCrGxFIzPsdn+W63v3VwH2IeMjIB3lHJ6SFQCivocGX0hqFZ8naLpIgJyVIalTIlsBZANrj95EscnA4MA3hgingkIP+/iOPl7c6vYOTezKCJ/4uIiak7okkFr28FTMUn7+6r7gpDoSQrkMQWWQRQdFAmDBXvr7LiaSUHKiWNze7sc99w+oRXXHzqjQffB7cT5kyeF2l8vL7KcVh0qb4fBU6ybAZbojDl7EmDzfZ8tjPfqH++eZZ/SuX7gADMAKMkVW8hjACXi0SidRVb48TQvE6HmVVpU6V+px9yvsuAwOrImsE2AXZejMqCaSY9jBeMgICmSziJj/r1wQIinpD0CIQXx6l5/f0PoS8kIrGX06eERz2ceFesjGlHaP2lN4sI7kcjPDoo5xAiv3F32J/VkdwEcxNx0o1oVJtdyIZVP19fI44zuJ1MiI4ka/AmQRUjHV7MhuQjKUo39g3rvvXEkie0rDylT6XpJqMnWvsbdV4FHlU1Y702XQ+dD+ORV6bZGwqa3pcizxS5BVSgSIlUAnEQxPrIDFVGkjlRoxHZPvyiMYwqYjWoVczI0BAGpUBtq8ismgNhADtTBzT1CGlq2LbQ8TiJmvY4L6sbdMIhqIF3t+KPGK6MhJHAArlmU31JCEQnvGDIJDakVqN6d2i7eGcsYlUadsgw9YRMbQFL/ZFEDiXR0ZRyBwjDhFcbFMZRBFtACNd6MwQawfRWlDuAiM1fznYzr8e5cZIl02lVLrtyBH7xS990f7PP/xDG8f1J69OqFbSnt3DIIn6UZMIcxZqKZFAmgf4SXvbAzB0z/CwgFSSVusAE8eRSm5qckp9VkLqVtrxdbS/BY4UO3fusgEQSL29PSKQ2C8imgJZyZpW1P95EEGXEF20AqKrgL4YHOy3vWhHC6J/GA3GGm4Ls/N2+tRpe/P4caTcu6D5g9EAl5dmbHGgzpof2mn1Bzpso2HN9qF+Umex1ZbnFm1hbgH6AVKGNgMy7GptE0pZxhxOAnoApFkHIqQmrk4JiGxraVcE8djYmIiPvr5e6BYiE/B8yytLIhnHx65A5tsg4uAoAuKpGbo6h/pTyysLiGwAYVcPEg8p9VYhh9aGNmsqI8Xtapv97J0/Y4N1A9a4Bg0jeUUKNUTtOHnE9IrUT9dvgcEBYPVIJE9x5wQ6ydhtu3Qxd+S5ZoC/hy9uFIGU2fVkfKU2g/9mlF8jCSA0mumkSBbG+ScuB1O7mK0jkrWhaqVofLrjDGXCyEXpHHU6XEhjRusSnws510XbkgLv0RZUR4pm81Kwu+9BVNc9NNq5NBL0evb2Zta979aWeI8o92ob/V6fodr+v9fz0+N5rZvdO9zoPr+fEEg+R2O8BAcW2n46VcX9RXyGGNEbSROVPQoEk2r54E0HBLKQWyA6F7dX7fLKtL1w6g0QSEid2dxg3YN90KF12DFcjalDYYNXEe14eM9ezA0e3U5btYHzV0neo12zC4vWAmLowK49trOjx3qRRnOjPGeXLl1ARG2LdQ0M2DLGzOjUtC1h/PZ19Nr6xKJtXlm0O/r22t7OHdoXcNww2mo9pMWOBFLs66jTkRjKPgeiJY4lkUpBwP4dnyUSSE6eyxHDBSW7Xo/nUe0jRn0zKp82h2siRmsp4lfuYX4O10Mk6GijSHaT8OJSFddhSm+u0TkHM/WmxiPO4XhWLSSczn9Htwz+jSnsYq2jnEDy87UezZ7ICSKthOM6Dh0d6DZ/6tDnTxyrEUg3Gme132sSqEmgJoEPswRqBNKHufdqba9JoCaBj5QEbnYTuDD1dvbcJJASvkje4RXINTdwVVK6mY10usG95viQtiy9bPUxcVPp31dTTr7BVJIG/SXw7kSKgAqSAyG1W7ZZ42YJ/xG0ZIHxeUQXLWJDSc/vJXiH0yu7CBC0B6Ag6yFxt7O6WbYrkzMAwBatEbUSdIUAxmZERRKdU/0MrI9RDUrENFcO2HI3WFWHJwFkBFwDiE3T5qVgueSHDrsekO37Me/ZCIDHGjOp3CkvgkcR4JAMqyKQqA/8PrajMZGtmhDSx8UonyibvF3cpeZRMDwnepoymkApvqoIJBIIBLEi6Mb0RBUEgBTVIzj0PY6P4KYTCXx+T7nhRZy1G3Yd0Y8kmOAdzbQ7LiyXE58V15TslA6EADkArtD3GeghQL0qKipcJ8pXl0BieRFIvB89N9WuUBdH7cr7SLIMoHcWnVM1VlJQPwJsKXlA0JwEQcWLKYX0vW6O/7kcom7EsRbP8YiU5JUwyvFebiMc8aDKKqoktD2LJAoEknRWo9WJIJED8isO3rb4nf1QQDQddYFARgZeRjApkEhRRt7+vHZU1AMfVyFaDteJOpgBnurqSplXPmz+e4UIwrivHuNpmkP1Rxi/kcSN5GVKbqWEUfo8GWhU0X9OmqTRR2m6vvS5YntTWVzvdxKGWZRbAKqiHrpOsadyolrPmBDbPIaeyUTLSeCQsCGBVCwxCgmp7FhLLiOQaJMJAnIMeV0Y2humEy2XSSAxMtTTdqoOQxiHSv1FwIpAlDAnRhp5Oj8SSASli7Dz/MtUeQWChCqS7j7cjPRhJBtfHwSBtLW6bD093dLlMsiJNRAoC4j+WQEoucoo18V5RRwxlR3Jt3XUJ2JqPQ73NtQTamlvxVwEkBPnkbBlBJCIGoL4eO6ZmVmNCb5E1ItY3QZBs8Puvu8++9wv/m37J//0nyIt3GW7eP4CY29s545BO3bsTsl4Aansxq9ctomJCfXN7t277fbbbvPUdqzZgWPOnjtvYyPjGiPtLDbPNE+4XyvSNvWCfOHzDQ6CNIGM2TdMbRfT7CkyBXZlZg6AKwgbEoEdnR22DxFIB/bvs048HwkD1nibRc2k5597wV54/gU7+85Z1YUqINJobHXK5gfwfPcO2PpwCWmltuyhu++2/UPDtoW6RrPT83D4WLOxK1cR3VSy2/cfQNq5ZaXQuzQ6KrLrzjvuVL2ngX60EyQea2m9/dbbIMB2WgccQkhQs288hemmvYP7F5vwfD0DimBrg2ymJidsYXnOCq3QmibYSaTCevP4m7Y2i2i3JZBidTvs0SOPWu9WrxXXkR5QxBF0E6Cy0isicsfTzroTgRtWDQ+3dTiGxLj/zghRh2HPn0tTCVdboZv/fLMEUrpmURODTRUQrPnJAyg5nhVpQMAZ33Ed4yMpAPvJQ7pjiGPCfHTNBfi/daWt4zjcht4jols/6lc/KkRe85ri1KpI7ji3pfb2mjVisBU3ktTNrFdT4ipty/XmjXi/fC3ga5so03SNGJ8j/pY6F/wkJNKN5rAbyST9nde62b3Dja77B1MgdMKc7W2Mzl2evpQ1g9ws+1oke2XrXioT5nA6ltCWcw2Br0QgUYlg+6fXFm18ecaeOv6yzWNd3znYhUiaLWttLyGqdREkcouI5qkrUzbY2W69sAOsc8r7b4G4XkRk3Tzq0s0gAonz0u6BnXYYJNJgdweyDaBGHSI4u7t6rQO1lFZxz5Hpabt4dVKprNdRA6l1uc4OdQzZ/fvvsPaGkpwjlLIt8bSr3idIv6T5cc2URyn5+jWOHyduwmjzNH4aLpgj4r8DcUSSaB32hCnoCiDHCxyLjCBCW/i9Ije55qTtwZu/I/sf/rooNzA3ieyGXBRphH/ob3DcIPnDa8UUdrRxXp3TRzEu6URTWBur3bgH1+7peMpIpLCOlFWQPNzRivZHr5CO+Lt39t5Izd7X77UUdu9LbLWTahKoSaAmgVsugRqBdMtFWrtgTQI1CdQk8P4kcLObwIWpU9kNGKWRbOMEtmf7F20/fAOTvqo35NWbf20gIzDuW6Zsg+1pLSovqGPDZjIjjqpEELDA/NvQbgLSMY2doo+Y2kEe3ExD56SHQGmmVOHGRx62a7YEkG9+aRF1FAhIlVXgm9dqgZczvZjp3bcCkHBuHl7QiyisK/c6JxaytFpBcCmAH0EBfsdInvxYB5fpra/oG8KBAl4CAUI5C4Vxb2u+eK2YBiKC/xGYzogVz4GX3YfgcDyW1/BUMuG+ishwgCcHaILHNI8N9VkEwIbIECdOQtsCYMN7E0z0ujUA5pL28p6RwOHz6N8iZCrTY20pvQUjkFwO2kUKvKa3qGq8+yYznA9YT7KJG/FYuygD1kMkhGTIdkLYm9zIJnoUa6pE2bI/UjCfAGP8zUF4UobeDw5se46OCPRHvXadjXrOK4TIl0CyOAgS6kzF1Gy8Mn5XBGDGxXi6wApCiGQPLyl9J7IXn0h3D+RZqC2hsZvHRcWH176ebZBs+KES8HIR+XV172r+SeMz3ppCoxKlYAgJpDzKSfJJrhEBEj2y9MqfPT64e+UjBUxWH0jKqOd1PfSc/TECSSBcaLETOF6PiUC49DsgMCQQeH4W4RXlGOwTCQqNZ3eNlSd8JFII+rrnuxMqXu/J63ZJlgT1BbQkJCZ1hXR2kIWOg37HYyXgRE7xuEjm+OeosN6/3iee9iwngHOt9rbE6C4f12kkVQRyUrAzWudUn1zPvU80DgLJGNsotVEfBKNH3Ely9DRhJdRASgmkIojhRjA+fJNIUCpDjPE12OIy61OsbihqhWnsXD9dn7yvHMTajpGNtKUgqhpAxjqJgVRqrLsE28P6D55WLchOttXb9kFGIJ0/fVLzyjQieDYQ5aK5BmlSiyQlEMGzju/4u6KzQKiRlKecWM+oBKJteHindG4RXvIkeyjbJpzXiGMpg4sXLyJKKNgfka6Mkm2y/fv22YMPP2Sfeuwx++N/9ic2cfmKjeDYVkQQDQ4O2tGjR43RQSsgrC6OXLIrIJFaUHdp7969dtuhw1mtI9b7uTQyohpITD3Ht3oTCt2KWkesd8Ri9MOMWsJ9i6wnBB0slZqsq7NLEUtMY1fHNII4t62tQ8fwGYvoE81zBCgB8E4gQuq7333CfvTUj+zc2bO2BbKpsVhvoysgbhCBVH8XCKRdiIBCLZMj+/arJslQPwigzh7VOzoF0qeEGiU7kYKvlVFmxYK99Nortgwy6QCOp+MHZcr2rSI66fiJk2h7n+0YGJRucT3Aul2cC0+9fdoOHTxsOweG7OrYVds1OGSTUxOo99RhoPNsdauMCKRNe/GFF2xmfNYalkEgFYbsk0cfta6tLmtaw8SEOm1Mwcg1AW0I9Yz2KXUokI1jeqe4/gg2g7aV6XQ5yZ09e2sikG4EjFavz9wMuR1TlAHtrJt4XxtwHMrEsN5KZoXCuAr2O7PAjBYlMaxFgp+HC3Gcc8yXoAtyUQry4MShsalajmHcB3OWkkbx3+9G4NxqAuWaNWwwxCkREC1zlF+lTXWZur3OyYGUQNJ8kTiIvFtkVXqfd/v3rX7+m9073Kht/8UMCXF/ZXOF5hVfl6l2pH7NFwhu+13PPEUliAz5HLmCcP1E0kO0KxwT5jFGz81ctmffet1Wwck3dbTaFOq5dfcgfV1rI9bwzTYzNQPbvAgCqWiH9uxEpBFIcETZMHK2HnZqCU5kzECwtrJmfd19dtfhoyCVu2wO0ZubIK13ILqxvaPTthGheBlpOk+ePy/yGcXXrH2tYLuLXfaJI/dZJyKYPGLa126BDc3E5GMsX9On+pSSLNn3cf2WTfFcIwbZhLFJ+Wxh/DAaa7up3pbW8Rx4No/wcoJujXYprLv5A2IArRFL7gKiLwtgfljuiek7OdczeknEkfYbtG2uv17/iJFKvqZkjSMnkPx5lNJOZi6sOsN4joRS+nwUSNzDhWV00APOObIKsh+cvZ84ViOQbjTOar/XJFCTQE0CH2YJ1AikD3Pv1dpek0BNAh8pCdzsJnBx+p3sueWxHTBBfum4QeUX7zUCiSBx+krTz3FTWX09biYrI45u3C3cjERgn9ekl3eMPtJnpsrAf8z7zVz+ORhLAolpkxB5BBJpAe/l8orS2nHjVA9AjCmYeDxTPJSXy0hHhM0VNl2EQiJhIaC2gp7wNqcbezrURbA5AkoObkavTIIxlbKqAGlxbCSQIhlGcFD9FACO6no3uaevtydu2hRBoPOIFFUCHco5HwCl+HxpDxDzSL1luXmtIF6IN4dr6m8AcbNjGKUVQBX9rtt7fvTsPAH0/IZgMAXHlBq+i/Zz8gimGIWVtpX9L/pEm1hGLeAfAbyPG9lY9yXCFQQmKkGrHJiXPEIRYCc4owa5ZOQdGwB+FywbWnl+JkOBIA7bKypNTIqnZWQljvRVpQ4C8tOXXyd/8XldPA7sSWTBezdTT7Xdz3J5V49Abfn1DP5c+XP4nfJv1Kf6LwGAcETmRRr7oOoaafRbqmuSJdu95dFmGWHBqK3QDIEwOM5TvEQizIkO9V9KrgSdoVAE8iYvpdMJrwiQpHodI1YyfQnpurI24tox5SLBP0XOJXXOdBxL9YQUgmp3qKOVRSAltlG2MBJRAVisaHD4ENuYE0PJuNAxOQkdx1w6djIgL1yPt5LcCCLxzZoQjKhglFp85jDGo85UA5YNrGklZXSymQRSTGGnCKSEQFJUH0AqRiWw/szyyioIDtQ8Cmm9cpCNgBYj0DxKYUvRTQC88Inpxxj0QsKakTyN4a87JDhxWhlLy5a7nfogIpAWp64ignXBroKgYX0opq9bRiRMF6KLduzYIUVYwO9lzC1NmE+KzU2aZ6YAbG7BKB/avQMRPr2q27QMskfjgwQoFIzz0/lLF9VbjTi3AAKHJAWvc/DgIbvvgfvsrnvvtscff9zGVVvognW1d9juXcN2+PBha0RfkCAaAUE0AXKkBIJnGL/thUIThwAAIABJREFU37cPaeVwPcivjBR7I0h/R/KqGQRTB85nHcB2/KUKMA3crl277NOf/jQiklpE2jWw3hQ6ocB6G4zYRdo8pQ1E1JRHAMephQMVY1n9uGXj4+P27W9925784ZOIujln6yhK31RE+rvtJSv3QvcOdNpKLwnkdWuG40djHevu4D7NrVYHXSLQy8Hfg3ZugiDinLa4tqz2tCBamFFJrLNDPWC01RI+F9Amyo5e9mwfU8hRRxcRIUbLRUKK4aAF3G8FczwjiQrNSNsGN/96pMFaQt/VAWxtWi9Z+0a7PXT7w9ZpXVZYawIBFh0JvGA9+0YOHcHzPqaA5fzCuii0Q5SNp/2DXQJ4TbmcPPnG9Yb7e/7uZiKQ4pzJ8ZBHTRpkBfAZsiVhSLug5QU+c4zGce1WM6RhzS2oj1FGX7AOFSJDFJUAPZ5C9NwqoroJyLM+VQn6m0cG+gUATbu8ZKI9erz6/W6CSO1ZNUh9vXOq7d/NCPh6hFL6XWxrvFb6+XrEgJ45sfFydgq29m9qX3U70vupV+J8dzMP9S7H8P43u3e40W3+/iycrdS/uZOK7HPwSvG9ga9B3FktrNnCt6rEhu83OE44OcmOcJ7inAd9A4G0CN159eJpOz5y1hpAHs0uL2L84jgoantHmw0O9cs57NK5MetoQWRmT4ftoC5yjoDMm5GqboF6z9poaEc/0nvuH95v7V3dnGCQbnTD+pEqtK0FKTNhky8jgvL42TP2xpvHRSC1rdfbQaSve+jwMWve5Mran5cjRM52Ya0bZZURSCJawu+h7yr0Ny7m4nGUCZ89rN58/Yo5jcvjxjpER23ZTBnRWNNXrYz1cgH2sQAnBEZprZK819oIK0zYuWbMoh2FkrUi4qoBNd/qSOLTqYnkDdPXcbVLudOBg9w4P5NAgl3lMkoR5iSL1AueQaC6BpLWjzwmEErVuunn0l7G41xCvgeijvj7uzUC6UbDrPZ7TQI1CdQk8KGWQI1A+lB3X63xNQnUJPBRksDNbgKXZs5kj91QFQ2kDU4gA+JBNyKQqjcK1wCWiZAFmuoWOQzuIELlhvNG/RLB17hxJ2gb3zw3poojGMdNkHZd4aX0SEyhhDQWCwD9SCIR6KPHN/P4M/aBTvgChUAecfdEz2zujqoJpBRYjUSMb4oc5GU7eIwA5AD+V8snppxy8NfrAXg3uKchP8f7RpA3Au3xmeI1tecWcB3AYALUTA8mgoX7ce5IXfZpOpXYxhSsjtdkKhvKNgPBsVGvaGMA/rM2SAB+TOwf9QFesZ5HqmIOAHNX6cCCIk0Q/ZNH/niKIL9WIEOi+lCmTOlBeYWNu7bpupQf7+KMUV9egJib3HqlzMoJKm6PswgmneQERHwuRqFkIBevrX6urF/k22u/r9+VG2YnQ7L6Vmxs8LZkerv0lahpxfdZP1ce7rQQ5SIAw3+kGLMxyX7gs4cGxePTi4sIyMANP76yUZUE0rUNCwBRAnzEqLR4rINnqVyqroIHjzVFpO8BNInPwdPDFfxZCGgEQIhtV50upk+RnngaS0a35MRZBCpcNozoYO5/j14KKf3YTxz7jGbD+TwmRs65IrDfPFKPKbyYCpMRj+kLd/Y+CGMwjgHvJsopkDehP+Jx2e/JmKkGR3M9zFMQ8rzUflyPQEp/j23TOFeKKY4fwrtuDzJ7FsjTTO8CwBvPB7wv3afuEMgnwdMMMJ8p7BpBKjTCM5pgeSOBUvYV7O0qQCsSR0uI+GSNmWiHomd+gAgpPR8/kG0jTmYUE6/fpGgjeFKDPFJtIIGSGoWu71Xzlo/Fbevd+/C1KvsTftMGl3imSGPbl0FKTE5csfHRMaRLK4uoaAVISVmu4jP1jHb8CtLJzc0tgyCpt6MH96Hgezfk1Kh6PgWQHY0A2kVM4llOvuXRKSQ/yOiwODpTy91+5ChS2N0NcmcnInqeshlEQE3iuky7ugtp25iqjtFaTI93Fd8z3RvT0zGSaHgInvhIU8eIonqAjCQ0GG3E+kg8hun0LtDT/vQpewURPrfddti+/tvfwHN2SpQkuAJDr/lU2iPHDTpr5PO5ItgUNUfxo4YIIqGeeOJ79hyiekaRem4ZdZkaII/FtSVbbFy1cg+iWdtYFB46A7ATtI41oKh9C9LSNUHGZUZyQSZFyKBJICZmCzSFY3cDRBn7vgAd8Rp4HLsFPMua5nCPWkR9knWPXlMEJMrGk7xAqBHSDPKcRs372zwfer+5uapsSrxn01ajddR32MGhQ9Ze147oIxBdSGfL4eHEp0etqp6fxEFbH2BWRsGythfT3HEOxgG8biPrCOLcl1964SfUQj/9Zggkzr+0Wbwv/815mH8vjozZUz9+zr76K79C7Fwvpvx74YWXFUX2yCOPKArJ58/05WMrWBCls6INvoDr/a//6H/Tv7/8hS/YJz/+sJNn1OU4zyiCNBDFQX8q1n/pnSpvWiUvH/txrkmWBNlx+fwY5jRf4GZ1eHRgZjr8epWvMKeG9Uz6W7qOuz4J5PX+ql/V532UCKT/cs4JpNifIX5adiKzz+oUtx0xWsXFTkcw75t1EEVM0cb+IHmkuCWua/D9LMbni2fetotIN1foarML42OwY+0gfZesDzXbenq7bXxq0kZGJ0Gsm3Ujtd1QdycIE0Qf4d0KG8hxS7J8N9Jl7h3ebf19/VZAFCXy4IFA2rQ2EC0tIJk3YDeuTE/ZG7CJTz/zY1uenrNdrT127+6DdrBvl5XErIiLRvNAJmnoB52RbkX98TnKbYavsOLnbC0tCYRXojb8TtMhnQtASHNANrQWbQp1206cP4X0euPWA4eE1oE+24SjwjrkVsZ8K28XCHN9sWy2vGatjOxs67LeAqI1kSK0Cet6RXbhWO0v8G+lqQu6rvpHqpXkbkV8NP3GMUdL6cvGayKQsucM8298pEg+KeJIDmPxadmxVA8n4759dy0C6RqjUfuiJoGaBGoS+AhJoEYgfYQ6s/YoNQnUJPDhlsD7I5AqcTffx/2Nu/ZrhFS9ASaQn768Bo2/BMCnGyV+GTzQ4u/aXFU1wbcW+UsenPKwc4ImJZBELgm88egjvgFDZoSGAGSmUYIX9jIij0giLSNd3QpIJILOcKhVNNImHIVZ30ApKgAmExBNCSSlbElSktTVe+7v7DmALUVCJoLiMWIoPy6VFa/PGhhOGgkERyMigSQAGp7UnqrL7800Exmpge9isfsMSBY543nknQRjxaL8nEhasc1pbZVU1tURSKxgEwEoB6e9RksmG8oA/8ueXYAROzUQGZHMqGCRCDj6hlcbS1wzJeccjAyyDX3PYt8EEQXih/RzkRByPc437WpPeCgeT6KojvWJEmBcIFlFm/K+lHwg+1TWeXQQj3P9rL6eQHZ8T/0l6E0yjuOLoLLGWQAgo7yvAzdV6H0V31txTxc7r+/gRHw58aXW6e81w5uoRzxXoED1+M8/CxwI/6UN4xipIK2StGo87hoCSffJCTp2n6JxRASFfkieQSRcsBxMOafriSD0WmJ6JtbZCY/NzxvSJVkTB2sA9jhZ6VED7INYk4ltjGMn9qOrFIGuMHYou1CTjG2lXSk0VRJItBepHghLJwCmcYL7BlFmZCuBmzDeqwmjVL7RHrgs819k64Jip4BUJF+vXy8pjH8+HfshI2IiiUSJ5X0jmSV2jXevjkAiwUMQjxEqTUgnVmxGlIpER7QIcDHItpVljzwqgzwiOBUHpIh62jIh/g7Es/0lkCqssaRUeLwuZMdxKyCe3tjJeEtlm0vH+/6DIJBaG7asv7/fdQMgI5+bz7oCEHMWKY9GxkbUZpIylEUDnmMMQOf8/CxIsQb72H33WzPkxPmLdUGaQDrRLlH/6chw/MQJ2UOmlmsG4EkykzK5/fbb7BjqBHV3d9urr76sOjwkKNoR+TSA9vQjdZtHgyEdHs7t7IQnPX4rNZdEspBcKQAYZZRYM74DVIvuAYGFe89NjdrTP3zcTpx42iZnLtjho7fbV3/t69bZtg8yH4CpUpUcAZNbIJCYno2RP5wrszfHnMYX08aug4xYsUtIsff88y/auXMXkBJ20RZAIDGN7MLSHNJDXUU9kyl8jwL3Kw4Sc5AMHbrNfu6rX7X9SMlHQq3IGh+4V5H2mqkNobgEgdlukjcci5wXmc6uE6QT+2AF6QF5wTX0D8c+o5I4XrcxT5cZgQxgtbyCZwAbxZS3G5Cxz1SYz8gQ0fUe57YiTRU4J6vn8zOYGcfT5nA+YGrcBtgET/OH64OY21bqQa4FPKpvAx7+lJOiKbQ2kVraj3/8TDrE3/e/v/f4n4Vz3bhUrijc/rCtDYEhihFIJMDfPnPOnn35Vfv13/g1T2uFs6mzL738svTt/gcfsglEFC0iqospC9sRjdZD4pSpCWfmRAbXQ64dICDr8Lzf+s6/sWfQ11/5O3/Hjt1+CLWwAHQjTSJTCJZwXDeOa0H6Qh5bgB7lpodtd7eBumz+CbY7RDrm04GvETTnhCd3B5QQSU2CyI2wdJFaKwJCc7HHQnmtT9c1T+nqn8M0ma01FFsSAH9e3+Nzr10fR+eWrAO0zg3kVrY8CFFWVKFAJqQRsN7kyrn2fSvFeziR97zZvcONLvtfZQSSizZGGkkvk3lGczd7JaxVNEeGNaNGIAeJyF5OCUyDzHqWsI0o4jOL6MNXQJxMr62gXlmLvQP7Uiy1qlbpUG8nCKRee2f0ki2ovlwd9BW2Dnavs7lBEUnDqBU3PLTD9gyjXtveg0h32SMyfRPRoOuFFi0lC3AcK4IYLyNSaWp6xt48edKe+usfoC7aot25e7/dueuAtSJqmlE8JIfpHkX74mHSYYD7otcJThFH/Ojki/4XdKDaYYf6r7crqOybHDUoA8yNK/g7tjhjowuoIYc6rSt4N4Mpa0Iazi1Gn+KcDc6TSDNaQDRnGWm4V2fm7er5Szbc3mtHd+yxdtiwEtPZaY+EFKyUtRzl+NaKyeci2ngNPKSvC1kCROD7oyhSydeE/tnXWZFiqnyyeI5INK6LdJYvXpTKOby+fQ8K430Arxul+vwAblm7ZE0CNQnUJFCTwHUkUCOQampRk0BNAjUJ/FsigZvdBFZEICWOgb7dyaMN3u2xrgGgqzbU9FxNX9x48JWBpinC4b/4f+HC2owEpDxGEKT1a+TrF0gUB1CZW9290gnCCfAEwEFgbQ2AJQGTQj1qSxBgCA2TZzA871grYnFpWdFIy9iQLiNFThn1kFj0ug6bLM/Cg+txw4MNrGp5RCBIUQqeFdzv68RPBhgzJV4AjgUw4MHi/fVZm7aQPgxX0bHcIeKgCCoTkIogsMTmu9AgM08lQfTDCREh3dk9BPrqPow2YGoKB9odLMlB4VgTx9uNNBYBrFRtGCGkfscsBRw2sBmgzL6OJJba76EivIWiliQPj+jgRtvvQblGnfCNJ7rPgRmBOSRb2D7vLIHniWyjnkRg21OGee0Uf3mb+CcDaNT3gUAIgH498ne4KIL+8bnUiqCLVaC5yK14BwnR7xHbEdubgUASHXVGifkEfAu8UvoPAiIOmugZQ7O9f2/uFbrX+ziMW23Ks0sEPREw5prH/8/qTgmciFhZ7FOXQH4NqpzriuAMXl5IT9Dk+NBR9OHeBJhzRQz3SM2CABWXNwF0pot0/ff7kNiJ+sJ/6/kEYASd5hjJ9CNGCvkNfAzi9zD2NJZ4cBgjsb9klwLWI50LEUwisphSjAW/s3vwuujLMB4jgUswO31t0W4ENJLtZwSJyK5wn0jAeWc4aOJ1vnwMSyICYnKSl+m3+Moj8oLORnuZEHECi1UXylNBun3Kz+W/Y60v3sgjkLzWU34swSJPCRbvmUYn6bYi/Fzr+JkEUhs8ukmkFEstVmxrEvBKw0mSYxVpwlRvDvUl2O+0W27JIgBFnaIueJpHr6UDUJ71jhR1hGgk2blg64JAU5JZpGzyivNUz56HKr6/FR86AUR2dXX5paA3lLfX3HLHBhJc83OzdvnyOGSDVHwQ8TvvvAMibVURQg/df78AfaaDU0o4/RvPivPW1zbt+MkTijjq6eu2PYgqWoKTwyl4wR84cNAeRlSIal1Av5gur6UVqYmUZg5p22BIOxBVRKJIfUfqmv2E+5P8pMVDBQz8BnAR7uf1dcuECt3+ro7a7PjTNjf7olnxqhVw3ULzXsQD3W2l7XtAjLSAowVZg2coo3bIOgDaRTzjIgiG8hL6dwkEIdIjEXhc21jFHIroK1x7fm7ORi+NAzRkJFmbLSI92hLm2fmleRsdv2AzC7M2u7QAEgmED21NHRoDL/lf+MKX7DOf+3kQcKzJ1KYUftSFjS3WzmKNKbI5TPNH5xCPBB0cGLA9e/YoBd8kCt9zXbDO+ZzjGQQz/zJdHVM8lRERt4Z0VSKOSAip9ofPeZ5ejZX3ALICSCbZQfugenZcA4AQWleNJ4+0kuzxZjTeBgjSNRBUHEO+JqFzBtpHwinYS573zLM/vhWqaN/79p8G+xLIbo2r3PwqNW+YEnlD6oJKOqItb505az986Xn7zX/3a9ZKO4HvWNtwAikaCR43d/fb//XH/8Jeeesda0GExtFDB+1XP//zNj03Zf/kzx+3savTqEvVAUL0Lrv/roP2j/73f2xnEflx3z332M89+nHNcd/5q+8jdeCqdbd02mc+cZ/93GP3GBIBWhPkyjUT8ls6mIz1lvRVY4oNjRYC8DydQcLX7ihA3fYIFqUI49pCNpuRFFjD8CohUrrANJgkrBQVxxoxpAehZ9ClBkY9yMbHtVEgk8I1FVmmn2NbqJ/UCl6cX4f1X3BmcHsQJo3MHOV2KUwDwW7wuMoF+AdBIFU4xVRpXNTHz33+q7dEF//BHKJdwssdx7gIc7vji6WwLggL0XSNF+kGn1V8TuK6SSnbUJdsowHrefyd3Vywp197yTZgV0uwwafPXURKTgNJ1GRHdw0oLeOZy5M2KX3gvAK7A4K4F0TS4X2d9tgnHrTb9hywnq4+a0M0UT3SrTIUZx36t74NzYRKMlUq12tlkNArc4s2evaivfTDZ2xjZsHu2H3AhtpBOsFZRGsSptsLHZvVi9XaJq5FpCi+pIp/09+CXovL5FODqC6AnFI0vNaYiBDCszdgvbqJ9yUQ78+dO2UTWyvWNdwPW78F0nfFSnDgaEY06TYcE7bhILCAMdcAW9rMvQns1QSiA5tAhB/s2Wl9eM42zDONsGGwiHjjPkzHBxsdHVQ0TzMCKa7pwlzNaMMY9RcJJD2ac7huO8N/+j7xenKHGo9A8pfrRU4a19m37hm8JbpYfZEagfSBiLV20ZoEahKoSeA9S6BGIL1nkdVOqEmgJoGaBD4YCdwsgbQyl6ewU0RMRNp8f+MAclzeV/6srU5c+mfHJMdf78nS2iP8PRaFjccKnE7a4PtOv4uTIn6kNzWC/dxgBYCTHunutu7ANsFl1txg9BFALsFo8MRLSSp5DWLzxGNYjHu5jAgkeiUD4CyDVFolEKbCLsErT6B0QnJRUNlu0dtHkCmNAhBAy7aFlDXayxJ8ImDMhwkelnETH8mmVIZMcZZGMDAHTkxPJ2IlyD5eg4CdX8cBNQKKKkjPY5N0WzFyimkxYsRYBMU3lWeLAHzofIEk3MUHb8Gq+kWxn7I2sD9D30UCxzecoSPxp6IvAsHEDhZZFgikVA5M/ZOd79oQfg66o3CRXI+qoybcQzh/S+ewKWc7gInqr5IXhmPUn1XK7NeMuugFhQMb53+SZ8xJLj8hq0EFJZAnZmh+PXKf8IjMIzqJLuF58oRPXrqa2hHJFI+Q4/UIdzpI43onTI466INagCgB6piOkBFUGlOKziNQEWtbEZBzQEC+2yLWXP4iYyijEPaiPqf8Ktrt4ybtA46dqB/+OKwZQjCOhwLYBYgY0y9KNC7cCruQ6pdumxgi9WeIeorHbYqxZaQEDyTYWClLeUdT39j3Qj+C/KK82VcB7FAqLBdWAIGCt7vakTdkkykv2d9hzPOhUptAQIfkCfsnRg9KsunDJP0r8kxkmp+T1tFwVQjkXrCfMf1eek8C2xxXKbEU7+nEoNOLGSmc2N8oCtWHkr6E55YoCPwwNRUiMECKMAKpCPCqCVEgBaSwUzci8oBgO2vtsOYEo2uUGgfnelpKF+s2+p9e4AXYnCZGyuBZW5AKrwlypF11YiaXc0oiZ3IQQZ7MXQHU7Rq+Pz7GLfvbXERNnh6AjwLBPX3qNlMeajS6U8M6IjyWUYtDNXFAJlw4f05zTnNL0e4BwE7CyCNXEGnFiCDIroXyw+d2yJKkCV8jSAH35vE37PU3XrN9Bw7Y3/3t37HLVydsYKDf9u3fK6CcdSxI4hHt4zgvFRDRRNKDJJIAXFadYd0ZXhFtBli6ubEMmYLo2EaUax3Axu1zVtx6Ec9yCtectuXNRhSn77OTrzTY4pUh1O5Bmju0fwlkIJ+zBRFOjArbpjMGSRqAuIzmoX6vwhljbQMOGcvziDxbwb043SHiqb4Ej3lAltClFRxzcfSCjYFkW4WslhChtobr0BljHc9x97332K/9+q/a7XfcCRMBGTW3QYcM6WbhYy8Ckp7ssGkg36Tjis5F5BpkqHHAdLB44GXcnynt1pCaiuSRp2Fy+0Ein+QOSVq9NU6CMwIPIPmgNGtOanr0ECOLeDydVDzSSGRrmDvi2iPWP6OppK6TSOWLtb943gsvgai7Ba/vfSsQSDFaEtekFYo+/RoR4ZmdMw92DTJ88/Q79tRLL9k3fv1r1oyTOBfKZmGEcnacQX/85XPHUW+laGcvXrLjjFb68pcVYfd9pCT87C99wcZADr723NP2H/69r9mrrx+3k+fH7Vd++UtWxBX+9V/+G5uF7O+792G7+NY5mxx9x/67f/AfWW8biFMS9mjDFm2/1nWBzHGxB+BZvSxQmoaC7WfNJZJIPIMpvUh40cYokBbvNfYndH8jzIPgTa0R/dUC8r+eJDUI2zrYFo7WRvZpsPG8vqLMw2wXZmZPSRjss4P8TiD5nBadUGSFvDcD8RXXQEH8sgxu7OJsGg6/jg6kc+dPqiI/TQLpv66KQNKaMspMLKavVfI9R74u0IhWx1MPYaNIEnLexXmbiBrcaAQxW1i3ieUZ+8GLz1pjR4u1IOJy5MoUotzK9rFjh21Pe5udOXPGzl+ZsY1So10FAbQMm0FCvxM1zu69c8h+89d+2Q7vPSDCBNsDkE+IjkVU0/Tsgk1PL6CJBZDybajh1Y2xDwIGdmQJ9xg5ftpWJ2dtR1u3tTUUoW+BeObaK8xjIVgum0uzdZrsTXTS8R5N1zNUnUggsV0FpM5knTnF+NStaa0KisuWQJ6/fOm8nZqfsIb+TtSAKsKuoY4dbGARNZsKSP251dhsyxgj8yDkmVKXBOp6ecmaEWFlSF3XtVWygfpWGy5CfrJhjCKkkxzXQx7RzU6gndS6Qe0ONhPfK6Udv3Oz4hFKentfsp6i/+6OM9msHdbPMSo7jhf2s+ShpRMIpHtrBNJPOuZr59ckUJNATQL/NkugRiD929w7tbbVJFCTwP+vJHCzBNL6/IVMLooYSV8JgP5uwqtOu3EjIVcCxzg6EhPhxJRAqiSSEjAwII1OIAEQCNEEMXWaiBTWMNAmZQs5wOElDS/nDYAXTUp/hM0TtyfZ87EWgNdHYsoWpq8rw6uZ6W4YheRgFkkkggckNhhF42nw+I6ex5XPHqKA8GX8PYIIekZujBPgXRurAHKmMkgJpRiJxHbnxa/zmkhp2i1twgRmcUPGq8cIASfarreZFfBFwCYAr7qPO2G7LPG3XsCxE0gOmrjnd+r9n8o26lSMYBBIJNDcd5Pca3J7HM9RSxnJQbCBQDnbFFJoZfJNCMXr6kgG5LjOXPeYAH67nJgShOlpCLS5TimDXgB3RPxdo9g5ACBQX03OdVRESiJLbbEJWIV7eMO8ZxxUwc+Mbguf+VsE/eKtvZ5G5Su9pwOpnp/eSRKvB+XkS3weAGfa7RNUdaLVI1zitYWKBoKA5xAY4VeSioM6QXZKN8aPQY9TQsNJS5eRwMAgG5epyymzBdKJENEFgGYTIKJaLWE4YBGf4Zpzw3Ui4RnHTh3I0hSUiali3MThXtK/MH4TwoaFpP17P456qhz9lKyIOMqLzcKB/BiuQfJV3FT6XOzPpM9iukhegCBygSkqeV2OsxxayduddHUe9VNJIKVEc5RBRlhRfIGgTsnQ2MYYZRR/875yS6Gn59hTpFwV2caUZahLxi6lfKS7Qdc4XhsBzrZ1gEBC2pxGvFmdm+1Yh/1l+ro5EEhZcW0BhX4NXo9RGwLo8bkAb/AmEklMR8boHBKeiqRxgje2kX/jPJTZrqDO2fgQH1gHL+1bTyCVigURSArnoC2hlzftuwgvB/742dPvIXVSW0lp20rNRevqbEfKrw7VP2oG2cY0dY2sgQSAj2QSiSX2CH8vI8Xq00//yJ5/4TmkgDtjd4N4+q2vf8PG4WG/Z+8ekEh9Su9EyoCOACRy6DQguwIdluTQnFWQd0wZt7i4YGW8V5hGrrxgi/PTqAE4g7Nnra/nsj36yQYb2AFCCYTU3FIX7rtmz/zgspVnWYS+C4+KMYYoWc63RfYbH5Jp2kAUEnxEmJNIGPUVQd8tXIvjA+dsAKDcBPBfxhy1DCC0jN9mFmftKtLNkTBaB/lKfSgil9r83IIN7+m13/v9v2vH7r3PENwEOqINz4EIgQ2Cyx4VFHWIJBKdQZiWrQ7PTplyvubc7vP4pq0g3RpJJtF8JCQBFFPOnNvX6IkfwFKm5svsBIkiPNvmBkgKkueMZMG9GMHstRSdRJI+hvGsOlb6HsXpw1qBn3VdvEiW8Zy3EVF2K17XI5DS68q6BxssbDiA1eynN0+fsR+/8qb9OkD1Vtp1Bvv4hKW6Lpfnlux7zx5HDZjzdnkCQD3SMH7ti19ChNKUPYUUigeoQy2JAAAgAElEQVSP3G7rAOlnrlyy3/2tX7WxKxP2/Otv2n/2e79tEyCW/vH/+y9sChHeQzv2on4M0uCtLdh//p983QYB/lOHFPEeeBU6Orgt4iLBSRu2V4476K819B3TXzJylLVpuH7b5FqE9RJpo1Gbija6AakE13ChDdoxRjVhjJY4n+PYAo09dHYTetoAkrUJY7MYIh492tKjIxQ1jXbx7Q42wdDzXyHKifOX7JGQf/9dtkdzpZ+iI/Sd/lHZ3Tolddeq/PlWkUg/TQLpv5mDHQiPKT8krumC9OQkE5xdNN/E49jHOsbT1PmyCTZMhKLrxxaYzY0G9HfTps1tLtrzJ163SdQu7RjcYaOT03D8MvuNL/689eO4V158zsZmZmwTNvoK5p2JGTqFobxRscEeevCg/dbXfsV2De7C9UtKYTk5PQ17Om6jY+M2cmlUEZKNsMv7YF+P3HbECojUmRu5YhvT89aOdrHuEYJ+3HmLzxfWYOpy2YhEV8JaQT2d/Dvt6WzNonkRl6R9zQgkOuzAjoBA2mqss1FE/r0+dslm8e+VEtJzklxCJFJfT5e1dfZaHSI8wSIhm8KmjY9dtYsgfVcR+dsGpwWmLC0vrlgL6rgNFNrtzv6dIpHaqK8cS2FNEtd0OYEU1nU+MmHTKz+nzipOIEWCyQmk7KXIPTo7uCzSqCORT2H+/osagVRpCGqfahKoSaAmgY+YBGoE0kesQ2uPU5NATQIfXgncLIG0vHA+e8jqCKS4EY4HVIOQ/n3VRvgGIguZmvKj8v1VvrdICAzfbPm+O97L2+Eb0viO5JE+c9MJYIeXXscOZZ0p6RBZRK/wJgCRzfB8Ts8jQCAAItRJWkNanlWARIw6WiGBhB3nItNXAHSKkTcpvM9NFj3L09cGEJeY8kmbdgAW6WaSsGKWBk6PRjQ2v0YEDFISg8/j6bRCNEbYnGWp8YLXfQQJ0ugkv0VMPeakk4DrkOJKmz38m0AtX/FcgWe8Lzf03OgJoAyok/o+AUvUV3mH8voCfBm9gbb5ZjRPD6NzmfIpgi+KLCBIECM6Qi2kUNMoV9Tr3zMC3mnqt2rgJZNdUvOIbaZnpuea9ygKpTuRzAIwVKXmlEN8Vl2TYEiQVY4vZVC8gCTCno5jO7HjSZEkAgc/VYw+j0CqJowqUzfmso7AFLf0IvV0TSf4eKfY1/48oOtwwBp02uv2eH0apSATeOeAWYxAyvzXA4FEYJsv6gr7kx6mMUJQAKkAFN/9Z2AIQJCUQAoiDeYFuojDGemWRSAxqo1jXsACW+AGILcBUf/iPXRwRX9FQC8lkRz7C161kk/0puVfj9YLKGU2zrNxKOGxGUh7JNCDdZNCCiuhHWy/k0uCv9RkJ3ti2smMzAk2U30V9MoBtUpgKaaGiXrI6zEygqB0HLcpQRQJ5kimpPoZx06MOONveXq+qOOUqyN4OTEVvIfjBfSkniaSY0DywdjWmNFvAOxRX4Ip7BpRX4e1Ukg6EjRnDQkSSIw+YsSValxFAoqkkerygCxhCjdcj3+bgNqSQGJdGr+H2/dtMX3+SueB7DNsdwqWep0x+0AIJEYxsA4R20Y71xgIekU08A19HhwcAAg5rDR8bSh6znSkBKRLJaZJgizx3JybmNKOkWmUi56b6ZNIfiAilgTT9My0vYBoj8f/1bftGKJxvoLaQGOjV1CDqc/6+pCyCHrMNHFlAPXLC4uKdFlHBO3M1IwtLcw7GK76NxyrsEcgNjZWllCLaAZOFosAJ1FgvWPV7r+/wT77uXb0Ici+zVZETLXZE//qsp07vYrURm2YS1mLiRGtAVhX+rEYGed1LVjjfQ2kzSZq960yAml1CeAta18hZdzaNtIYwouezhpw8FijswMi1YpIudfR1QvZ0Jse97IyyLR127W7y770y3/b7v/Yw1YodeN6rZjbW2HLiiB0mFoOOgPnkBhNTEJEc1iYqzhuSB5FQoD/pgxkx2Q+HNzm7wRFNVfhe9pIkcfSc5JjeBasD5h+kHpMo8RrkKyijseXRyflY4wEklJA4Ri1g2FYvD7+8l6XRkeSEfb+/1lNILk1qnyRvIoRmrHuzDracBwp7J569hWA6l9FlA5SUTom7tEH0JUfvvCm/cP/4/+xBz/1M9Y/OGSnEAn36H33gSi6Yk+/+ordfucdOqenvdE+86mH7M0Tb9mJd87bf/C7v4GUWeP2f//xN20COrl79yFEcpRsz1C3ff7fedhaGRaEmzQwJagPU8mOMxnT1RJNplnaQmOpb2WkGiyvgejjeo32EP2uCHP0CaNIt7SWI/tFYr7O5suIQAd5RDKbNqQIMrMRQHwRNbAYqVdX34RxBuIWw64INoAkL3XJU3+GtSaa5HN3WMO45fH5Wnrj9l7zi+YZrpU4jMMaIK5xwlxfvWyW7UzWTtUa8NMgkOI9b3bvcCMt/W8X6DLhr2yeC6sD/xycvFyUmaJqCoKcN4NTiwgkRpk5C+WpM5XCDqkzm7bt1Nh5extRcFuYb85fnkC6zS77vd/8FevZXLFnn/q+za+v2PChvTaFCMjnX37bZudpd0v2t372AfvKV75s3R09GI+ILFrYsMnJGbt69YqNjoza2yffBgdesMHhXbZ3H2oFIR3rFaTIG3/rjA2W2u3w0DBqsXFw0NHJHR88HbNWcxURwtUOW67i1SMzyCqQlPoda0I+u2cX4MQMG4TnX8Sccnz8gr2O+k5L0FdDmtj17RWDT4Lt3b3T2tu7YJ9wFgikpmIrCHuzsxfO26WRC7C/SNONmq9LIJAKeO4OJJE80r3TjnT12+GOLqSvRNt5HxFA3oMxOlPpZrXOjemX/Tmyfg57ErezeWpiX9BpAPlzh/VXdOjx5Rt/C+ILCvMvaynsbjTMar/XJFCTQE0CH2oJ1AikD3X31Rpfk0BNAh8lCdzsJnAiSWGnJXxEd/FvFRxOgHPf71Qi6WkqtOrzrydPpnJJXyGZXPZVSlI5aOOYZtYubSBzwFMkCKNHCMrLk5hFmRMCid7BKGa+BiJIXuAA5NoaATwFAsX/OsBJIMc9iRmNBA9mbAzpIVxGKrspeGnP4V0PcM+B1xygFBgbAOz4IAQlUgB3Gx7W2W8kVkQq5RECTNWjtB1hU5mlFgsnxc0Y28ff5OXOvVYAqfhXXrxhAxfvFVNd+fdeaDyNWojgttftCIAbTo5EldopUseRHV7D2xjSaYX2xv6Jco3tICZPmCUDt3EN1jSKno2CV0KAgwgnySGm3gtEV3UEEqPLkudMyYmooWkURfWxeiSC/0kEGJw4XW8i4EN6J+iIk2mVel8PoKmif8OGN7sXPse4JekxAXeSVhxB4T4pgeSdWUUghfSAWV8mxYX1Xcgdn48ZBy4EaompRQQHUpgwNRb7kx74q8tr0gGKlM/K1G6NBK0JdLNfmMJKEUEcp3E378AYyZP1VfadE5i87nY9Pb/h0ht0kQAuE2SltmBzo5JAYoqUeDz/As/LI5AABGP0ZdFHEouinlwKTsb6s0X5K6qNNUZUeyxcO/mdxxGcI6ghAog1TnL+QedsbNEjPY4B3jMfS5ntkf1zYi4SZYwQiWQaiYSUsAKLnYHG1KVGfI7jgFfKSDP+O4F5s2uE59XYF9LC8eHXjCQS70+bEM9JI3EqyOYou+RvbEsF0RTHQADGqQskO9KXp7CjLF2ISiBF+xvOLbbCxra34zygWYwowzUIsK+A1CDAW2a9mPC8dewzdCd1MOohiRdGlfIviXniy0q1xrEp5YYtA4iWk7uBUE+fMbHPmiMIeUG/P4gIJARWWRcJpKCjbDf1zW0no4827OjR2+3uY0cDUekgNWMEaYJImq0psiV47JNQDdGXqtXFsYcuYBTtHMgh1lJ69bVXrR8pmx79xCflSf7G66+r9lEH3kvwtGe6U3bPChwf1kHYrGAOZD0epncrol6IhpHAQRIZrPHj46zYumU79zXaY3+rzw4fWkLfrqBmTYs988MF+953J3CtVuniyjL6EcN+HQMJ9An6tGwLK4uK2F3jc+B6BTS6CH2lPLp7O6wBBNFVEGAraEddoQS9RQQO7BFTE5aQUorpo+pAFLa1dSFtVDfuu4SUfecBeGLehV/Drj399h///u/Zpx79LNrfBVAUidFo15D+jraL+sMIIaYxY3pE6nUcmxy3BHlZz1CkUBhTrvtOVPtih2Ob6wGmsGOfhBoe1DmtDxjZBPIID08CaY21FUmIhvVDVsdO13A7qEjN8I4kkptWArS+7rhw6WLFGHu/H26KQIKN9hprbucIDq/iOc5cHLHHn3jSPvHxR+FkA/1EuwaRGmvXzl70zbo9+8pJ+8M//Qt78BOfVgTQ22++bp//uc+IGP7O939g9z5wP2zAhvV3t9jPfOIBe+75l+3kmfP2u3/vN212atq+892/sncujdjBg0dANCGqY1evffqRO60I4VNXaFc9+ay/uKaiE8UWbPM6+1V9h7aCPFpepd6xrxpUS22F9dQQdbQKsmhjcwnE54YVkJpuGunMzpyfQJTUirW2NNse3HNnf8la8HuJRBHI2Xo4FDUh+qIEc1UqbILIhS1j5CP0qYg5ToSr1qBxPZxHavoyLjjXhHjfCJ6r3pjWEwEYl33yZ9OfiiWFBuS7dvtPg0CK88CtqoH03y+G6GrMF9FBIlb5FA2HR47f+7zuctSYUWQYe5jzSkhhpzR2OAzdsVEPfSggYwDWYWPzU3Zu4rJdnp+30+OT1tTRab/9xc/Z/TtQA2lqHOk3l2HTBuzs2Fn7zveescuT29aHlJ8//4ufsU99+lMgDlETFXWG6rawTtqok91ZRNTj1MSklUH89u3agejOAZvF5ycf/65tTy3aXUh714L2cP/C1JnudIP/MdJTzxBrPeVdej0SKf56DZnEa8R1ttaSIZoc88UaiM6Ly3P2/bdftVMTV62htd3WIQ/qfWd7k+3ZOWhtSPHJ8bCN6CWOF/JcS3Ckm1tBfTm8F+GQsIDaddrHoOn99S12tK3fHhs+YMMlOAhgbmLds7gu4RyulJ4KA3SnHv4X66c5rZrvX9K1RbbUknmNaz9/PI55DYVk/ayxppPq7Jv37ni/pvBvPK9WA+kDEWvtojUJ1CRQk8B7lkCNQHrPIqudUJNATQI1CXwwErhZAunC+AmBCUq1EtK1EJQUQAmwhIDTOrzVVpA3myQHvew9SsE9fFlxOyWdUlDPnyxBarV/qASPCehWfFf1u28j/LyYKiuSRel5TnDwDTASG04EPcAz1cFVtn8TqSjqAUC0NwI8QIqgIupMNPI5tcEPaakigaTaCPRMRgQSwCJGHk1Nz4lAihEMSn0T0YDkubLeTKKBeJzqz7DodyCAGA2VEjnKO660UMFDjxsyeM3yFcFiySIAu+wXgua+8aQMAbZCBgTH4nV5L4H8ASwTXyLxRy9arynisJln8ycQR1HSQ1rRQBUgB+FGb1MOlOeppEQACVjOT5IHeDheQL7+iwRO/qwxkkJEFoGahNxRZFwgER1EZt0LgP7cyPKaGzzH+99TlTkIkZNZvsGPZJp+g7wjuKONf0ibFkEdr12SEx91ScRDNVnn4EelXuseVbIjCCywkjIiJ1NFrChvXvLyotyi6gI0VSnbDXrtS3dDOwWusw5Io4BSRn9sIlUU0zhJvjiORImn0gIRAf2gfkdgg7rSAfDFC9IzjRQAhnqAuviv0FCC/i8KHCHZJDIJoF4riIL2zi6MEdYWYarIFdwXBdfhCsvC8iKjAFJkaQvZQyBhU8BEEVgEJmhPlGrL5aBYJskwElm5HXBHXydzJNOkf0T4Vd9DhCMPdTDPq1XkehxrlGTfqVH+u6dx80i8/HeCHv599gMLaLtLbRgDnv5PhIvu51eQPQjHpf29qmgu70s9V2hrHPNOruZkbJqqLrZLXFtiQ2PUWuzjOmdjNG58rPiIjDrmqeXyCCQRSElqTY3hcP34lyAT9YL6TnK4ua0FacMAyoJAop4w+qIM8IrFvUXSx7HIjsDxRSC3rJtUJKDLe+NdYFH7UKfNx5tHRsbXNljHdHxGexF/j1GN+fHeg13DD1Zc51Z8WF7Zts7ODichgHw1Y24huSZzC5vOSIc9iD46sH83xtYq5InoDpA4rIVURkqhVaRfWsMcw2hXRuiUMVctIWJ2VfV9QOpAloLnGMnJFGsYs9SndkTrPPDAgyKInn/+OUQo4b6Q7TLS0m2wfhBbgLG3DVug+jz4txMctAWMQsEHcsm4xxoigjguV7cXbGhPk/3CL91pfb2z1tPJNHHt9s/+6EV7/Ftn0PY26+hsw9gH0LpIIgh3Qac1lAqoLwKCC3WeVunujgHa2dIKMqELZKBZby/SKnW12eiVywAw4fkOwL4AEqmJ9YxwATp4XLp40a6ivghT2HXBG76IKIF5pNpbWVtSOqtNEB+MuPr6b/0OSI3DkAXmd0T2sr4SZUN95PxHEomOH4oUYltk3zE/kuAlOaf0cSDtAKJyNIioYI0opvtTXUHKYx36inogymVK8NTJow1GumA9sY7fGf1CG6daSlkqJpoxfI828PicOHKHg/iZRkgEFwl3vM8hOuBWvG5IILENXHvwOTkOIRdKg2DxlelZ+5Nv/oUcBIqM+MOxD957hz3yyP2yYzOLq/ZXz7xgb5x6B+kDN+y2A3vtZx/5GMiXgj3x/acR3XAJJHmd3XX0sP3Mpz6mNGAXEB336CcfAY+6aedHx+0HTz9jk1Nz1tHSaZ98+F6799hBpZMrIuJMUwBXInHe1JQAehLy9sg1EoOskwRdKyOCrbyJlIuoW4m/M3PL0HmuWRGzto5aY6hLtgV9OHNuFPXC3rGpyQUbhA5+/uc/aUcP9gGFX7Ad/d2wOU22jEi4TYQ+MaVdsRFzF6ICY/pIRiLpDRKJ0dRai2gx4tGnXDcp8je3TLLdiskIETN6nLhGiJGyvqAJs1C+UIgcUgWpr9PztdJPoifp2qz6OreaQPofljy1L+e/mEKWDitapriEgog8+i9PlsrfQFYENjYSSIzEoU1l9CmdxtZBHi0jkmwW5PWrZ0/ZlaUFuzAxgzCyJvvUXUfsG5/7nO3pa7f5lUmkcZux8ekRe/alt+2t08v2MAjORz/zmPUN9iE6jfMN5qBCG/Sn3soLqHuK2m6LIOILIB07cQxr0a2BhD/94ms2f3bUeuAgVuQai/W1WMcPtpy9WKBJVf87MZvrhUs7JZGyuSl0etbnOlAq5nrD+ZnzK7/H+CpjnfHCyFn7wdkTNg7Svr2nF1/DjoBAGtrRZe0tTYgqhSMQcjcW6hB1V2i2VtjsYluzLaC+08WrY3Z+/KrNMQqd61A8fwnPfWfXDvvFvUdtF1J8cwXGSEy6A/HlkZmhJhz7NKwfaBdU9yj0qQcsubNOxbPGJTL1WHII+qz1hwZIWJ8FMj9sG//5vUM/ibq/67k1AukDEWvtojUJ1CRQk8B7lkCNQHrPIqudUJNATQI1CXwwErhZAunEa88I1CB4HIHNGImzAhCLQDNJBRWnxiZqAxs31jRQugZukALgGTe41am/qj3rrreBTb+Tv682KL4R4cbC8cqcsFFxZ/3sHour3O3wnIDY14M9EkCiTQvajhzg20x1gvNaAGp2IBUF0wGVAB6ILFPtCvcU9pQ2BLn92iqqC8DrKjamMzOzDoYT5AYYFUHgNFooPi/BBnlTEiMNAHSUr2RFgonNzsBYPpBHUvnGyzdZImVIqoQNm59LAAgbV3psE4QAANeANwFJpqdxMBUEC4AtEk26cgZY+/bd70VPf5JPTNvmhIdAYMpa9ZOy4KBcSQWoed94G/OUet42P88pKQcss/7lCQJN2OawNw7tCD+FtodnCABLlJOeFW+lA+KGFn3BN9Oyqe/kBRqIxnBfl2fwjwwAHltHoDsFwhuw8091NRJfehI9UEoMXG/M+kY/AwEItKfwAa7BtIo5dAJZV0UUKS1I6CfXGR7j9xc4EdLmRRBfJIraxvoOQmoc1FLBeOdjKCemxGpBQekNICUCQsrLiExAEhQSRYGoY8qfJgDfxaZmAcsE0AigUkfqASY2Qt9nEf1QgJzaAFw3IV0MC9ITWC0D2FtaWkIKLQAtsCPT01NKDdQIkFxgt2rgAGARAuIpkXK5+r9VKyt4+ZP84SsnkHJ5qz9dvQIxQzl5Dac4dihDpjzTdQO4EUFjJ2YcuPLf9f8VfR9u7jcJr3jP7JrslyTKSd/j8LQN6kPiiOHktB5S/kQ5qKRkWWHsRNrQi1iH6wagMgIzPs79BtFcKu4tEC+KLuQRCamVpYeM7dUNOd51oO6g5wj3dNWvjNZLie/4HE5Au/0otZbcrsK7n/pDMp7k4gbSgrLJaj8O5HhthL60tIBwwt8iQVo3xFLrirmCHgHpCzqVEkhRRtFG1EUli/3HsYP/PggCabW8JQJJY5XkEOviAPRew/jZAEnR04XoGwx9pshaBllEApfjg6a0vLhoa/MLiMLz52nAnMT5yCO0nMQmGSF5QGaM5GItJI6z7q5u+9TPPmYrGMc/+vHTuCdqFc3OKA0pHRTKIKVYH4YDjjqwDlKJ7WEaQUZ1SHfQaBZCXwIJZnWttl1g3ZhFkIAb8GbfsscevdPuvvMue/aZk3b8DXj3N3bBGx9e4QAZx0YmbAFe/83NGGtgia6ihtIFkAZLrBuCBu8e7Lfb9+0DOUDCut46ejrh0b9hcyTHcE+mIltG9NQSgNlFkNOLSG+2vuogZQnkU2dXFwPPQEhBdzCvLMJmDQ7ssj/4g79vn/mZz6pO0gYIOta+8ShEj3TzqGHWMIwp6wCG4r4NqqdFUt3JHI9OYrSj4tMkaxJG/G0dciNRRP2l7GWecCwJKs4/WyQycBZJJGmWfuf6waOYY+QT9V71lNAH8bs0IkkRm3ifv3ihUr/f56fvffvP8zPd1Ln9kIFCG0WeUZewPkHbfU5yMhnBPYioYio5CJ3zKt5NWDQpjRyBf9hlxHopKqGMg5vR50xoyjm4jL7wqDqfsxpB8LLWVgERsLy+9JDGAfcjp8djWN+Kmq61RrDLsutOvYosWoXOlplSGH3KdMRrkPHs/BIiwpGiEQD5xMyKXRiZBlE0huPrMQftgv6t2Kkzp0WMlRCRR0JxC7bnwPCgffFzD9nRff22iblr50CHDSAyjvZ5ZmbRZmfnQCAwbSKIJMx/THPG2mMca6xXxshdrdp8aIY1U3AIiXNIIIh4SFzHRZvkxj0Q8M4OeKdoRcRXrJyVz1upXateS78fFflpEkj/cInpS/1Z8lo4Hm2r6CPqneaa1FEpEKskjFlciFJh7So6yUBbYio3kktriLopQ8/mETX91Gsv2QSc3GagKyRFdsOp5bd/4Rft7kO7oevLIBuvgHRaAkm6bOcvLdux+z5uHQOoW8foa/QvyWzESypqZ5P8PJSHdrGlu9M2Ybu4loFC28yZS3b+uVetGVE9RQ4L6jbtB55DLcQ5BZL2sBvrVQRS7L+UHKz+Tms7agQuSAcAzpO0NIwGdLeaOlvGYv0H596yH54/ZVMgz9i2Njgp9HRgb9POFKlN1oe0fH2dg7ZzaL/tGEL6PdTawwiy0YlxO3n2HXv1xJt2bvyyTcLhR7kR8Mx3dg/bF/cdsV0YR5gGND9HhxLtCUWUucbS5skJhdHckQALdpAf00jraIN8uRvXVE4Y8Xl9tLvd1fPzhDB//9l9O9+Pmt/wnBqBdEMR1Q6oSaAmgZoEfioSqBFIPxUx125Sk0BNAjUJ3FgCN0sgPfnEt4KTm9dcIEBC0sGjkXyBXwgRC8VmbEx29Gr7oBop8vT3CKJqAilufN+tpek58Vjei3tGets5IOp/qzfO68GLXqQK20AXQryY9kLO/nKAJkBVlmftGnck+B8BIpJGbciF39rcYi3NzfrM1FKeZiR4CHPjFCC8VYBzjEC6OjENYBwFxp2LkKdsjJqJkS0ZeAl58L7ureptSevXZJskbpwS2UVwIYLa2lqH33kdAigxCstl5iSOH+cpkSQrdo8Qx1x23haitzw8EEj4pzz+sTNl+0gicYNOL2KmNdJzVXXgtRteB+6zNzeAeuxrPWbVJm4YBQ77NtRTw4VNZQAT6lG9m8c6oOfvDCTH0dzYc38pr3ACc/BM5eaWMifIynxPIuiC/D36KBJzvklVmqnwu98rf9KsnRm5EnLsUVbhuyD1XDryOnXdCFob5BAOIcBAojLUUND5YXx5XxJEIeHg0HEkHwgkeMY3pIwLbYwEkqcHo0c5z3fv6AYC9pAL9UFANIFT6Pg2xvAs0rKQDFDdB41dgpred4w2orc+QbP2dubMd+KUHt2sr9KMwsuzSD9FW9ACr1zecwkpyVbgxboKAqm7pwfEUhuiEhZFBszMTiMNFdPnFWx+GbVYCNRKX+nV6q8MSBGBQRCWYCKVt5JA8ufLCT/BnYwa8CSbEjpgnIprphFIEZiQTqqbKWuHNTI7E1GO2F1AOyIIontTf6rbrbRL4TrhbwWBFKKg/J4klD11lkCTJLotfrcevLN9PHhUpBNQjPpCX3JsEVCijoTvmDIqpqpTii4YwKijPK7AMZyRx7hWrFvEZ+dQSQgk9YFCmAJEpGeilGNUVAB4kr7Q2JGh8YSM1MHGkkd71DM0BddnvQXntHk9txdKE4Y3damlrR3ERCPSR+FO+I6RcVsxwjWMjZTQVTcwUrJKhpV2KHRW7DNaMjSzc9cDlT/cgk8biGAggdQEgkLjGwrLekPzIHNWoPu9XZ3Sf9Y8Ut0hkXzUKRAemFuaOU4x/mTHyTTJLuATbZ/IQNpApKPjeISNa8R3jK7pBEj6C1/4JZuB5/2f/NmfKopni1GBIOSYLpDzH/uAZN46yBrN5bhQCyMsYANYf4mE1wrA+alpRNnOglhq2LSObuo16mlg7HZ1FKwXKcka4XHfVOhEFzahTSXr6e3H9ddt4grBZOYAACAASURBVPJV9F0T2QCbXJq3S4gwIuHVjL7cv2PIjh06bB2YZ1dJWiNCiSmhLqNQ/TxS680AsCd5RFs9D1KgjFpNBChJevO5uyA3qhCfY3nZo4lI8PzGv/cN+8bXf8eGdu5G9BEihZDCTpFAWLuQsFE0JCKEaBVI3PDFlHbuCAMnGBI8Ipk5lui5T2CUafxoe93BQTXOtB7I5xFPP+f3cULaf6ehF0hOgBXRU0x7J5II1/BIJL69/lGsBZg5q0AveK2LiN65Fa/vfevP8gieyHWwiZmxC0ZP4T54BupsqBe0HWxM7ojDYUZ9ZppD6A+ixVhLSBMS7Q/HO+XHsYxLcd24KSKJ8xgiIGT3oBuUI9cTAOuVGhStkTmQDWdKXCc5fW1Dg0fnF0R/Q2eZfqtMEgl6s4y+XYauLkJPpmYxzyDV4dxyg/35v/xrEEajuBKITLSxDnaX55OlKmBBuXu4347ctgeRJdPWUWywn/34AzY5ds4Ge0r22CcfwrzqzwJ1Bjm1rEhz6hGjIrlGJMndVIRzBXSc8x/nPaZJ7IAjRTOIpgbaVIpTEaQ+Vwl4x5uOFdTnltZWRbzzJbpIz+7rt7BU0ziPr3TNG+1aXG9Wr4f/JlKoWqdu5tib3TvcSF//x4RAciLCyQZ3QXMCKaaNzObWMMsywoh1eHiMCCTaQNYDCmtirvVZC2gdTMcsIhB/fOI1uzAzaXUdzUhZt2ndcBS7C3W6PnHvERvox3rFZjDPID1hSw/u3Y86akiBCcJzg+lS4QzDtRdofUSzI3vBKudeRMOCNKzDewvHkRwtQqeWLl21C8+/atsgHIshygaj2ucj9i2I0gKITxrWDTqQJGtwDcGwTpAeBLtRvYbQ+p3PyvWgiDaMHYyzSCAt4rvvn3/L/urCWzYHtquE+7RBBwe7kaJxd58dPLTPjhw5ZkMDe62zYwi616VUmWtbsI2Yi69OTdnLSIH6zEsv2pvnz9kiySEQZwfbBuzLe4/Y/jroNNfWIQsD7Rx12Ekk70dtg4J9zEgm6bzvd2RLk2dV/8b1OI1RcJ4KyzDpvtYfXOPwb1gk/mmNQLrRMKv9XpNATQI1CXyoJVAjkD7U3VdrfE0CNQl8lCRws5vAv/7eX2QbGW4QBALEKBYu8rnHU7ovLu43bBhenL29PQLDBMJwoxNAdS3+A8idg/OVnuMR/I4EgW+K882UfOAdn+AuI99QZx8JUlbWVImbFW1egmcnAZslpAfiew2bugii8trN8EJub22zNng5tzASCTnQmYoibvDkzSzAETn1A4HEFHYTyIHOKA4+AzdSKQGRkxUBUK7aHEYgl7KSfJXDzIFhvtJ6JdUgc9yIscB0Kmsn8Xi2e05HAikCDVF4WTuV6o67Nz4bgRr0t67pmBBJJMSbAaDUDk+1R7yWTv5ihFGUk3/rwKyeh38DIqIrhA1h2g6RHLxhQiD5KYFEwsGFQCAxVZrXZnJZx/cqASb0L9Po0AN8DSkLCd4x5YYgb0VJ5dcjSCjAJvSJI/OV12QEUkpaMZd9urF3UiYlyngjpvuLUUP5/fTcQgFSwTkUL9CM7yx4xPVFbas4gU10BJCXcWIvpLQLpMC2cuK5/yaBUoIrJQBdZZA6JFD47wb08Tw8/mcB4BIkAZzspBKjjBRF57WEol4SzGMtFZHGjCACOE64oK2tBDBvmdC3IpXooc9oPJJ2JJEGBwc9TRb+a0IldT4fgVZeZwagnFK8kOBl2sVAgmRESACFqBIuFte56KFcTSAJqBNv5Kn05B2fEimK/HHhZySV+p5fBM/XkB4nAzlCSpXMPik9XqIzAYyN13RAJCeQ+FFtT6J92D6lcgkp7Fg3K0YfiKQPNVKilrikvc0xiozEoCKq5P1OdXC9jH1Wj0iSGBEkG4JUPGkUW1qYXeeF544p7Jz+ceJRdaLkH+7RMHpWRbAltjG2JYBDvGYJoLwiEalHArzW5bXPCCT1MW2L5hDKjPbdxww9nJkCsU0EEkgNRrtyHAvgd2A99k81gVSnml35PJCMtGw8VX7nBPEHQSAh1EdkDOvrrSPSYR1Eziq+KwM83gIRS6KCUSuUMW2aSKCQgpRk0BZTdOEcyRt94aQEI4+cECEJwX/LRoT5sqOj3YaGdtqXv/oVm0XKum9+85s2A2Kmrblke/fsxT0Q6QMgfJ4EDTrgypUrOp8Rxd1IZ0Tgu7OjDZ8ZabhhI2NTSFGGtgLv7+pmLa8660RNDEagdLc3IFqjB+noutFPJbsyOQ2OlwXa6211hZE9AGhhE5ahAwsge5gWtYRn7mtutT0gnztBaC2DSJuen1OtnTHU7Ri7fNkuoR7OCgjnlhbYFtjXuSUQRYwWxrNzzqYuFaE3jEzj4GVaTibtvO2OY/afIgrp4U88Kv3gs1JOJK8XkHaK/45EMXWMZJRAfZE6OQnLaKXqqKDMXmgM+njmuZzvY60xnqP+8AGS2Rkf2z6XK5Ue0+eizTEiyce7j2ePSuLba83dKgLpCRBI4nNln3wEJJywSKNlEiB4l0BqFNE3G9DTZfRbI1IgNoPQXUCkF+uzteO3bejzMgjKBtiZ1t4BcUkLID2ZKrGR0WuIaGvFWqoOY71Mkg9kTxPmiiYA7qyNtLGyqRSMja1FRaMyoqgIB54iAP41RE+Uy4sehVhqRoQciULcC+OoAYrIFHVrmJ8QlGaLcFJY5USAcVPX2AY9LdjV6QX754+/YE8+/QrcB4q2jWtuMw0hIpILnIAAmLe31tk9x/bbIw/daQtzE7Y8P2Mff+g+e/O1V3DGpn3+c48h7Rhrs60h6q0dpAVStS6s2uSVScx9y0rFWqKjEebSJjwH1wnHj58E+TmP9Ht3ICIOhARTJKO/STIxyo3p9tj/LZhHT51+B9FN83bkjtvhtMRnXIetQPpkrrOhD8uYm+lw0YxzmSpU3FK1MQufr0ccxTnqXU655uufJoH0Py/D/geSTCmh0RqfXTx6RfV1GAkeok/Y2FgTaTuJQKItEnXEzAJaK3jq2E3Ypg3Yq1msS1449aaNoBZS+84Bm0Oq1BbY2WE4ifW2NMCOIRKttGIPPXw7+rIbc+AAUm72gDxCfSCOPu0nQO6BqKpHXbWCIQob+reFmm1biOzZZpQSbEAnbOXGlVkbf+WEzV8ctyZGMqKzNgILwjHB6CNk8FX6RPjeVDhgVfdf7Jx0nezHuEwU4SynMDodIHo8OJXM4fMPLp6yH42etiUQte3QuR3tJds/3Gu3H9lvd9x1hw3tPmSNeFYz1iLEOIbzyiaO5bp5HhGvb0OHn3zmaXvx7bdsCmtDa2i24ZZe+xIikPZSzhjvvhoIRDr3VnTcCvM2pyhfj8R1vtvKGLXEZYZsc9jD6bm0AIj7Cf+bEUgizfL9Xiz/+Sc1Aulmh3btuJoEahKoSeBDKYEagfSh7LZao2sSqEngoyiBmyWQfvzXHoEkv1tsvAlWxU0pyQOSKQSBlZ+cbqbYoO/dtwsgU4uIB3qwczPnBdX5NyccfLNaSUCkkQQpARP7QJuIZB/h/sDv7cXNFsEagnIElebh+awUKNygcluG9CslgAG9AMQ62uE5jo1ko9It5VEzeiY8IAkkbvJnZmcBwk0CGPR0NAREI7BbEakQiBB5TgaAM/09fZKKzXwGbjto7cBVJalB7+wov2rCya8bQN9I3ISSOtnGFegPI0JUbADHMC0h70G/2AYCwwR6mW6IxI1kQS9tB8hiW1m/JH3Vh895v+JqAqldHzy1mp/hxxBkpoe5px0T6YQCxp6gxHu6roHe4v4sSusUCMPYP0plwxRD0D3gUdhEe7q+daUOIXnhwHKUo56fMsFxvkf130iCEgBU9BU8WWMKI3Zh9EanMynJozQlB48j8BufJ9Yqin1AENGB85zEYBtIIjqQnit4fCZFixBMFgjpMt7ERp7PLlmgz0j2scaUR3pQwmyDk0hKnQTCYhHgXgvAu3YA2k0Yt9zwT84ClCu1C3zdVF2QIF/KHqOC1IRzMgC4Ggi+IoUUa4RhrKMUOdqMQvcgr0oAImAgBPgRCCSoSntQjzejjxjpQLJO/B1sBcdNC8bZJEDBtKC86R4uV6Ze9NRmrnMUTayRJKCJmsR6MozSUDROsFXSJ34gwBG0jQfwmWSD2Ncx4kh4fCZbkjGsCxXBD8qadi7qjACdaHRIXrpW6iIktyJ4wruyryKBwwQ7FOQ2gGGOrTJrmgkwpg0DyQlZp9GKrAYeU/vp3kzzRAJBcBFfJKjUOj1nhi6qQT6+vKHUKcox94DnEbLjaE9aK0l17FyIIofCk1UQ7NSZ6Eggex6EkdnrkEpRBcMlF6+BRNtdAOvM9md6q++ow9R/2hf0O96r8iCvt3YU+25FEfAiAFRGguIhAMYyesGjteIrAvmZnalKQZkdGP5RDZTyvrxe29B91Yf+xJ8nL5xWyqsVAHHi5UOUShNuuoo5iNF9BBf95XMMSQ6CqAO9vXpW2vMVAJ8cE82QByMBtyD3Wcw7KyCj2Lck2ZhWkiRUf1+/HT161L745S/ZZRAyJJDmkWK1FYB3V0eXondof+ZQEJ61Yy6NjFgralOxthQjkLpBHnUjaorRhgzgvXx1ATWHAK6ilkZjkQXZzXYM7AMBjZowjRu2s7fd9uzoU7vHrk4qopEg6TZsVKGx1VYxfq8ind3U/KxsIyBYGwCAfmjXTmvDs7A2GkcDVhd2cXTExkZH7dRbp2xsbEw1swgGr+Fec0sgGZRaDseCOaB162CKQ9i0TciJKdZoH37j6/++feVXv4Z1SHdG4jPag2k2F0GakdymnDRqSPSTVCagSZCTJCXsGKNIZDsCoZOC8ewvJ6c8RSvXDZHQFEEEPeXI21KdNyd0nYwi0ZQQSFpP+RSY/05y1K/PuYN/bxWB9N1vg0CKgzpqXARn2Qi0e+TsOZtE5Bgf4K77HrDzp99WpEwnZNk3tMPefP0NED7tdmDfPpseuYg0i/Na6+3Yu0/1qS6NjKHfQRxCVwoYx92owdKD1ILvAJRmhGQDonwO3nbQriCd4cyVaWtCyuDdtx2wC6dPKxKuBUTN0PBuGx8fgYPPvHR9B8hQRuxNXxlXFF5n/w5r7em3WTgwLCIKaRskdVdfF5wh1uzU2RmbR9rIF149aT9+6U3oFCJHCgDJNb8icgREEuv/MbqpoW4N+rdld92+0z79yF12aF+PdbU12ff/+mlEB27Ywf170c5z6A84QQztsmJzj42MIN0ZxuJQfy8IqJLms2YQXEUQQOcvXtJY4vpx/97d0svZqUno27rt378fcmS64wn1aS/OXwKJNjOzYLt2DQK4R30wEkiwdXt277TLSCHGFJA7duywfcMcJ0xfWe1GkpunqGfpupn/zhy+bsKS/TQJpP8FBJIoBNgxrJplzzz6yOdXBonFNZIvSeV243MTDOlWlqua6wLO6YFACjMybQbKoNns+oq9PXbeLoIgLHS12ALW+yuonTaI/rrj4A7bNdhhe4bbkBKT66Zm9OcgIpD6EFmEyEjaGbaLKVKxDm20Fqyb2q0e658NrAkXkdKQDi8kU9tgd5pAsk+dPGtjJ08r0ihG43jsImwO7Q7nABFLMWrZ5zGfzpLNTfjO5zmP3vHfOUc4geRrRawb8GOTnDzqbAnf/WjstD1/5TT0ftv2DPTa3Yf3QYd2WP9At/VCn0qoIVdX7EI7OjDkOQ9hHliewxU9ZXcZTj3HT560p19/0d44fxb1kLYgry77ucE9dghjraDQZ/Sa0tjRVqEPZTudJOJnd9fi2snbzrf/Fj6E/vSnCy/VjeQjJgSS7FO+r9Aju8+X/VGNQLqJUV07pCaBmgRqEvjwSqBGIH14+67W8poEahL4iEngZgmk489/R6ldBKIAHCD4QRCAYBXhmxWkC6E3pXu+c7OARA/Fejt06ABA4xbBnQRBGgAoeY2PALcG8DwllChiBxwdBE7/ZuJ3bDN/VX/mHcK1363LuAnnppoexkxnMw9P0hV6vzJahV6/ACQI5nfA+511JAhiEjCPIJOuK7wYBXUBMhEIn56ZscuXJ1DXgpEULAyfR4Pw8Ag+pQBn2r54fPzOa9XkT+p7SN888uXAlRMoGclA+YXoE+7CGoJntp9KoBYpYgKYxb/ytk5IDPaVonpCujPf1kEW+P8Cz2eKH/3Oeju+efXyxn59/a3onHzjF5+bJKSD2wS9uZHkSf7UAvL0hCSQSNC5DBX3RBJHQDgFf30CKcpuDWRRBYHEfPVKQ6RqOO7VKvm612QmExFIogYFXDDCim1xYseB9khceTQNi4tTjn6dvLtYcDuQVIEsy+Qj0iKksEnkRrHxGUVSBWKP5FvsWz/fQc6YPklxR9R/thUnNRGcwxexXhWpP4Iyqq/BtEk4bgkEUhF6QPCa+aAI3CwCdHOih6CaE1UsDE4wuAWdXwAztcECGNsl1LiAlypALsqiEfdcg01oLgF4b8Y1UeicOso2kjwiME2grpG1k+hBjfvOI8qgDCCdROTOoSFxicsA51YRpcTxRC90kiYbuO66SFKSXCxm79FcIi6jyoS0cUylwi9FIJGMCWNHUS+SfwRcgrqxjdAhRRvFSCTZLx8j0sOgzxG48dQs6jCpWUxmxfaQkFKkGb5naqRAqWaEVLQbUb9FSqKTlAJGBCqJNQJnTjZFMoRRg7StHJN8FudqvXYb+1XVATSEnEyOzeO1qRiKrNMx7pUt4jIOkvCXBFLavjTKlPKIkWdxfIagt2zMKI3OdQgkiZ32hd7haI98wjFmlIFN6TRDP+Ew1UYJBFIBxzqBBMITB7chSqUNgDK991MCiZE7/rwZ9JT1u9oq9jefC6rnhDTVpI6TTpi17binSkI/+cfR06+IdGWKU465deg4x+sgAGSmlWOtMJIqjNxju1gPZgrRQvXQxYMH9mO8QlrQ9TmNHURNYE5yY1NvE5MTiCJalI5zjJH4aMKYGxjot7uP3WWf/YXP2YVLl+yHT/7Q1jBPdWJOY8RTK6JrGSVUBoFRBskxMTlpw7t3i1ReXVmCp/2G7dszjKiLJhu5PI4IlAbbu/eY5vnZuSvWiginXbv2whasAChdtcMAJwfgyn/m7BnMp6ijBLKPUSpMkSedxnqBBNL41asg0EASoPnDILEODe+C3UDaL5zT1YtoJEQvTyCF0gTu+SO0+bU3TiBipQ1DBImldvYoqmkEwPrMTBn1nFYABDOKBJEEPajhAaB4GURUT9+gPfDQJ+0LX/yqHTx8WDV7aM8531PWTDHGcRXHWbT/kZx3gh5jin3BtHQkcwJxH22LbKzsFUkmT+HEqYXRMTyfDilKtQg5MgUe78djGZnpqe48dV0kr0Ty4zweF9uW6ve5C+d/ckXEFUQgXTNH86tgHPAY46fPIPJryZ5//nn78he/ZE/+6Cn75Kc/LRs3NX7FZkEm7bvzTkXSvfyjp+1Tn3jEZieuIEptHIO5ZLv377dZ1Lm7ennEjh45bG+89obdd9eD9tZbb9nhOw7b8beP24OPfMxmJqZs8tJlESp33Hu3nTh+3G47eNhGLo7Y7n177dL4qB1BFM8Ufp/B+moJKVYH+wdsGiTgOuR8EPo9xagmpExsgD5voT+eee4te/6ldxBd0WnnR9FWzG11SEHWBBJqk31F8haPyvgwEUqwM62Nm3Zkb7d98bP328P3ghSFnP71E9+30cvzSIe3aRdGL6FGIJwjFFGKdK6oU9bf1WYP3H0niKeD+I6p9NDfkN0PfviUav5xLPb1dCP4cAkpKjvs4L49qg325JM/UlpOkmpjTO+IMd+KCEvWz2RtwF4QxmfPnrX77r3Hzp07CxK30+44esQO7tkhpw9ocnX3ZXoRiaJIGlXUugvrkRsp0Y3Wzjz/ZvcON7rX/8Rca4oO9vk0uDx4+jpFojItq9MQWqfFJxeBhO9Yb5VzjFIq+8pRqXqD3Sexs4Ios1WsJd+5fNHeuPiObbdi/dncgGjMKds31G0fu3sfoie7bWhHC8bpFGwj+qNlD2wv0rqBTFpj+mORGohaQ/RZU0MHbDVClmBj1wqIEIPNWYJdJaPeimM7EKW0cHbUpi+MWgPGuq+gQ+psOlTwHZa9W1y/sOlhzVQ9n0X5pb/7d75uUT1DRWhhPUxHPkaw4jtk2LOXZi/Yi5ffxrFrdvtupAoFQduCyDZmTmgAcdYzBH0cPgQytxeZE+ZBVo6gztwU9myd0NtBUK5YqyHN6ptn37LnTr5poyA5WyGbh5o77DDXc1xTiEQK0WI0H/hM4ttJpZxAytbUfG4eT+epZN72545bARqn/K1ljY7Vyj0u4CBvl8Qf3bfrRmr2vn6v1UB6X2KrnVSTQE0CNQnccgnUCKRbLtLaBWsSqEmgJoH3J4Gb3QRePf20F1TGop/FhrlBUIQFQBmCpQsocj27iKLXdEnm9oUAON5NyAd/4MABkDDYuMP7UinuuAWkl5z2QCFyqArMUKHxjFzyH//GTa3jNhWvanCwWkL0O44gDkFyprErE1zCxp859AUW480UXj3wuu3CpqoFaVXodZ8TIWg/PchDBNIU8qtfHp8AEM6dTYhuCJul1MNZkRQAC7nJSl/VGypPHJU/mcgObdCcyOCLm+oslRQ3WYz4IpAdoh5yIDpP51S9WSW45UAxyIhwvlIpySObm7a8lgHB8iawKvxNGDUJpEgchb/X9lWA0wOoD80JYLcTSIxS4CuC1do6CpwjgBcgBQLOGbnECKL8uaVvkVgKAr2GQAL54Sm5eB8CRwF04GeSStoEs9RD8JQknEYwkBER+EvSrBFRT5Fc4G1IHCmqh3/VGWlfkVSI0WF4HtwvAytJHnHfjVNI7KR9JEgY93RSEPcmAZKRISRlPJrP20zAAHog4or9AqIG5zC9INsrmgW56stlpiUh+YvIBaSvYp2yFaSCYn0SqhfJGgqG+kiigtF27AsCYiSSBjoQHQCAeHEF9U+2EOHAKCiSowFUZaohEkitIJC21pxgppxZV0mgGj5QbhxnfC5GYlAe6xhrXQDHdqEOysLibIhsDFFeaPocgF5GGqwwOoPpapjWEX1XQnRTHTzbCRoRnlGaJ44LgRKQrTqDykkYiempPGqOMoskLo+AJRMKRQJHAFYYMxzjfDGiSrrM33B9DusIfvj3hLOQ8otkG28iUItAMiAbyIB9K6IwiUCqQ9+4PrmuyNtaOgfwGH9FSuHaMarB7SzrzZEsYdyOR0wQqBQZRF3W8PFxIm5VY8H1SFFVoYaVtwfnhpR3PEt6VkUgUXN4/0g287koW0mV5J3skKfrirrJdIjxJdlAp3idkA1Pg4jkMwkk9iWBwUh8clwzAomkF3gk1AEBaI8fUa1HEUhtIO/bWtquIZCqI5DSOUP/JqgY2pz+je28hkDyEWOtg8eyZ7lV/yjZAhwL1uwKSJElpAeikhYxPjpBuJCA28S8Ojc3K0KwkcAkovdIorADh3cOWReigEqIHGLqsFUQDD09fSJX+fvVqxOq78YaUZp3Ae4x3RdrLu3ft88+DeD/FEidEydOCEAfAHAtvJXRfRxLmMfnQBbMIDJoeBfAOILhSEm2AceKY0ir1YBOOX32PO5XtOE9RzT3zM5etpYOeOKjTcuImugsIpIIZPAmzpsEMNvU0YEBhHRh9Y3q1xLG/DbaNwdbNDk1bZsgHtrw/U5EOdWDTJu4esV27d1nO3YDuFXqPtQtuTJhf/nd79qzz79sTUiB1tnbah/7+L3/H3tv9hzXmab5vdgyE4nEvhIECBDgvopaitRSqmrV2tPT5ZkJe6LDcz1h/wXtmfGFL33liRh3dLSjPeGwww5f2B0xM1FdrVapqrqkqpJKEiVSIsWdBIiV2PdELlj8e97vnESS4pTYJcpR6soUUwByOec73/nW53mf57Va7C9/8rOf25Urty27qb4jlaVZK++nG2qtq7vTXnvt21jV5a23d8jOPneeXCVp+iSETbR+0bgt1ZfU1PF8Gas61Y8CEM8lUD+ed04NQaBo1A80DypfjfqmVEphLRHAYuX2koJJeRGlcNa3ReopUEXWZTq399jI8i7u6yKg3NIuIpBitYX6s36/NzryVJqjLOweCvLwOdxXLGEYoXw//H/+CuVbh42OjtoPfvDH9vbbb9t3/osf0DR2bArLNYZ5OwCxI/XcOz/+mb327ddsGdXN/fEx22S8ufDSS27ReOP6J3b42CH7+INLdurYGT/e8Ilhu/LpFTvC9698dNkSzM26D8Mnj9mNa9etFTJF6p2O3h6Iyyk7d+GCzXDs25Bay4vLrMkgkiGLGlDYJVrbrAhhtYW66Pb9Gbs9MmtXro3Y5DS5+BLkFGLckKXdpvJgySJS4zpjlYKclDwLDgpSpgrys9H6O2vt9JFeO0P5ph8s2es/fQfLxi3s+Io2T26/XgjSLPcwC1kLrU9gxa6dJJfMNy6cs872VsD2ddR86/b2L98hIGMTpUcXpESPzaGYOnPqmJ07ddzXMD/6mzdRF+23/oFh+/V7F52cbEDlPkMfUJtppu+soCo8c/o4+b/WOF/W1bvnTh2xTsaL30QgeTONyIiHgp2i1+Px+jc1pP8/CaR/uxTmNQ+MieYWDU4aBxVE4KSqr3iiubc8UEHzP2OV+qvn5PJ9ha8eS4p0fbyAKnGHgLaJlVn7ZPSmTa0u0maUc6rW/tF3zjoBmFY/38HaMjfN1EVATHIfh2tirdTKfIkt3S5jEkEe1RAoqUQL40IT4yavV2+xLsJ9ALJ/gjGysLhqXUnGtFUCXiC2E1qfRevOMEOHvhZN2r7QjcJSHiKR4vuzF3S0t0YO72lM8Bk2qHZdyRysu6XVL3LaW/kZe2fsqmXX5uzUUL+doX+1tLawjkFxDhFbl2qwIyfPWaa13yYmF2xx/oGr6Vpb6VdcwzZWoQtLC3ZvetTuzkzYyMyS5Vay9hy2lkOsEdPcoLA8OAuKIQAAIABJREFUD1fgwVlOpAcbUFePldbcUVBW1DYfJcRiLikQiWHNFTYzwazA123x/kJjVfigP/7PZyoE0lOZGCoHqdRApQYqNfA7WgMVAul39MZUilWpgUoN/P7VwJMSSBsTV5xI0JrdscHIsikkgCY3gyctZqONEkk5ZxR1W+eJqAVY19vw8H5XIsVWLOWb2KAmCZuj+CF7B98iRSTSo7+HPeIeWB+2Gg///XmbYG26YgLJo4KlRPIndiiABJtRhLDA+RY2960kY24EtND1uL2Vl1u2ZigwiDCWhdD8wgwE0jwggCKPdU1BgRIDyCpnTJIInBXoV07+fIZAUoRfWb24U5QiGcsAad9kRQ8/l9uB7KmKSgCv0DCVKLJpijdwEm6UQDFZVznwHNuAhAO7MoDLUa4cj3ZksyqQV0qXsLHbu19+vodvp1uNxPdQ78sEJKgloi21Z8MNxI0TbZEdnc4bFEiKRA2ZWPYUSI8nkBzg5kCPWtgJ/PeYchEGnMfx/qjqPHqc14oigxSa7GcMwEUNZJk+Jsu+RA3WbBFI62Qqx1IbL7jVkPDFQLLq4W1EiY2VODkC8kv31/PeOO/j34/t4mpBs/x+U18iPKqp41oB8VHksL5fiAiJmHTSN1SVDhwDXEqBJAWBSA0RWFtYrqwAFoTcSjVEPuOST3mWeU32dgGDJrbWG4YYEnXHEKmv86m992TImbSds1UA8OVVouiVBMUBR8A42nEtn08m6SdNRLfmd+hDTs04ISnwVeq8Up1wfxR9nYLEkopJAKRUTB0tjaHeOafXHX78InJ3iZidBZzxcqq/cTx9vhrgJs75I8tEVwkw7gQiyDFQv4dqZ4kkZZQCpirKBeR9SG1E1y8CJ/QBfa+cIE5xv8sjuDexeYnzoXg71zUKsKHuRCCpChXdW6QNqS2pTW2TeLrUXwUe0e5EpCj5uo+pXhbaHoist4mITI3ViCL04vxyYciJCCQn/AJZFYKARaiFeyIAyW0QvX1rLFCOMN3TYKVVFIAatVMns0vKpdCnqpUrKxovdAQlAPfeGn3HQS9OpPpW/XhbLOVOC2OBxgpXUEZgGRh/sHT0Tu7mnSXi08loEWtlBJLAQ8zasC1DgQTQpRwqIkbKFUhqr+VjZjzml8r+CIH0eUEFGobUllr2P30FUi3g5Dq5d3IoF3LML3WUTeSpcvuoTYtYm0cBpP5SByG7RG6iNcBo5YbpBUhP01/0WYGVIiHayTWjQUzj3PT0NNZLLU486RyNKIyUv68R0Lmzo8OeP/81u4YF2dTklPfzfqzARNqvc3wRmpKEbWB7Nwm51dnR7oBkNeNOLRUydKCfQHuUQwuUh1w1zW09rsrNbS5ba3czRAIBF4Clbal221lZtwXszE6dO2splBc7ynEFcZRScnmeu7IMg2iSlaIo2gbaRApi9OqH79ulSx/ZS6+9Ziefe97Wsfh67513bAUCqYox4FfvvM8YsASA32UXLpyFSLljb775U5uCJNjMq0/J+nGHXD2oqhoT9jJqmD/+o39sn35y00bvP7Dz3/gOkfaDBInkvQ+ol8ju0oHdaC6NAzykGtGYvQXhIGJd7Vt5bRzT9Bx3qq5ofI37SASg+pwQ2c55MIoIcO6V5kwRSLrvrtTWXMZ31ddVHo215cRRkQFJf8dR+nFOxdGx+6FzfcHHj0UgxcdwrDZE9vvco+kLIuzNv3ndjh05ardu3rSvf/1le/fX79ohlFz11MUOa7x7KITaDw5BUjbb3U+uWh+qsTUISBGSspB75tlnUQst2f2JERtEgXTt4iU71H/YPvjgfTvyzHEs3sbs5Lln7PIHH9pwV6/btB04dsQmsX9bhRCVaozEPygjZu3ImdOo0WZsemYWi608AH4DaqOM7WB7t0V7Egfx3sc37OfvXKKNav5grMCOtZpcbwo+EBnt4hTm8ipIo1pIzTqIAOXmrN1GSdVdb//s+6dRovRwv7bt1p0H9uZbl+3jm/etBZs8V4hAQhw9coi+lYHExYYRZdXC9KidBJg//+wp6+lApZ5poN+u2K9+/Z4r7/ogQ/v7+mzs/oiPsfu7O8iH1GEfffixE6r1XMPE1Kyrj6SulHJO5KIClpo4T9++DvrCqs3OLGAZeNW+++1XbXD/Psr9my3s4nYTz126rfE69HeNQPofp5Y86MLnaq0tFRil9Y5UfK4SD2pbN+XV3F62tvRritaW6phymCutd32l6LMrLrAQKqwj16vy9mB9wa6N37EHK4vWvb/efvCHL5IXqJfAG/JzbUJsbxMAxjhRvSPL1DbaEUQR5OQOJJKe1bUE4GD7VluLIpK2pLahdZv6zPidezZ67ZYlWQM1yFoYYhSK0tdK6mE+2+tafLEYCNt4G1NOFH1WmRMu+mEyKew/tDrVWKpAo3CfA4Ek6767xVn75Z2rlG3VXnnuKLlpIVoYy2tQENWlKD/l6Ozps2QGYjSHApQ62VhbcsK0rqGZtt7s7M3N+7fso+tXbGqZXHn07XNY9R3kmhuYpGt4hsuJrISdPAoBJlqfxGvrQCTtXYdfSylwLOxy9u5tHBQT7QGjNUS85ozXFO6SwPf+t9P7vuCI+PivVxRIX0q1Vg5aqYFKDVRq4O9dAxUC6e9dZZUvVGqgUgOVGvhyauBJCaTs1CelAsQbtHiTKoBEYGdOQAiKhjXA4k0s3BQdp/BOAfYtzWkbPHiATZd2ONpt7OUb8OPtcSBhExQpKuKTfmbTG4HXYcP0ZMTRZz6n3AdCjnluAxYpl4KURBsAWgLpRCRJPbHFhqgGMqyVDVUTG/4M0Xf1AJkigAR8us1XnAOJDdjkBFY/WSU7107xYaC2nPiJVVoxEeAbKM4VRyOHzX+kKFAdRddZvrkMkcyhLuPvu3VV+YMNdgyOlUekxscJag2dKSY7wrEElum3QIRogyrbDb0W8hNJmRVOGv6OSSvf1APulz9KeYseuYZSeZyQdObCN9R+Pqmh4ut2dCvkUnHQ3n+Gc8Sf0fY0Jva8HilrAXImzoGElsYJO70u1ZiOL4A7JtL0ugR0AgC3iKB2hRDXLDJG1VsHUViNhZ2s33S9Ho2uOGQ+qFw/ir6UTit+eJ2XyhQAflk5xSC8ju1J1yNVTAwq6DN1sHVuQwfgJUKo/P5uS6kSEV3ag9cAVCjBdgpCQsCnflcd6TweHa92LHssSpMBmE6RvHxmeR7Fj3z7SRHuhA1EL8DgNp/VubLK4UWb1jXr2d2geyJiaNdm10hULhtEyi3ySPdf9zeVECgH6AxQo3xHBV5XpGuRupSVoNvdeZ4IFAmUL6n6h4daJ0p3Y72IwqQeUgUSDAmVyJ5WmlcNSZsL5CCYFPCuqG8dg2uQLVtSVooiMbGQ2cL+Tnmo3PIOcFNKAE7rqheBtyL/pJb0+uT4ui9ukYcl1yZRtoKUBfh5/1Sb4meD7NLI8yI1ge6lA7xcf74AGOUgMeAy98qjfkWOkEzbCSQBJ7pmKb4EEMNceiQu5auljgQoeZtCQaXPU+Oei0VldgUD4GacR8X7vEA0tT9ZE0pFJdLJiaagWApRv6HPeFtWKxRZxjUr15Bbj3Iv9Qm1a5GdNbA5Ih4EZnkuMBEt6sfqV34/A4Gk170vSQmkxiZgSucL2FXJojMmkcrJcI0TMSjt/Z+TxRamIixFaMX9WX0moTbvZSZLlKxO+QozC8Af7ZZcK5mIQPIk8oDwap/eSaPr1k9XgUUPrwvPJRZZQnKcOg7qoJYXTOCjkiiEOi7KYgwwLIcapv/A8w+NX0/jj7oqFDfMHdvk8lrDFkjjaaFA3j1IhRQkqQgfEQnVtLcaorsnyPsjtYOsH/tRIPW0t3hbXoOAUo4U2V8lUdVsYmc3OT3lBJJGxUVUSyKOGgGlO/hMd0+3HT153K6SCF2EkfLbdPK6akoAXBJbL0XvK+/QytqKq2qyaxABtI/D5G/pwWJvYWmFMb2O/DL7yAvSSB9OoXCiJRPVX4MdVB22Tg3VaZsgX8b4rU/tuRdftFbUFdvKd6Y2RJAJXZvfaQkJ5SqCNNO4Ayi/NjtlH7/zS/rhpn0NAinT1U0/27afvfFju3vlip0+dMjWISYuf3KJ6950VfPFDy+hdJli7iUfG32gyiWGqDFxz6yjf/eSp+bFC6/Y/dFpG4FAuvDNb1kfxynSJ338DQ3gkWCFYP/XwD1K0E81xgTVNOOH1AkCQFkrqI1LAem56DRnKDcbtVmjsdD7hF4jtxtkwCZAtMYjVyBR77q/se2p2lSB94KlnZ4ikliHyF5NaxKpKiMySpa4Ov/TyoEkAqnUT0qsUXjFwVnKNTkxaQ9og3XUxclTJ10Rc2/knufV6geIvo8iaBobwIODQ5bkeidQuGkMH4BUWkXdKqVDkXVUgcCDBHPO8oMF2900e/fdd2zwyCCE3n5rgtycHL1vm7NLEKJt1oEqZxqrxfnxCe8XByFsmrBhrG9usSyk4iZrzcXFFXJizds2bSjV2m2LebOfvHvJPrx+FzKTdgW5JPVENZOLB0Fo3KTNyA6tWvkc6V+aYzX/I2SzFIUa3pexP3zluJ062IrCacU+vHTDbo/N2jLHXt7k/onQ5XUFOxzEhq6HPF+7hVVL7GQhnY7ascFeW0F1V8956rHbvHTlqt2+O+rjvmzoOlAn3SW30xqE2qkTx2gm2zYGUbYMSTxIfXV0drqtYQobxrt372LXN+9E7rGjR+3e3TsQxJPkGuuyZ86eslbI20eWyw8NT3EwSiAog5q3nDx6krHs0bXy477zpHuHzzvf/4DVmx6e2U/3irGPzuXjoIgf2UHKZjBsEpxyiYgUn/FKBIyPMxGBpPG8mnWS291qbGeuLigQCS/edcISliFUplBQbtmGff/bz2NF2AxhBEEEmZjLTaHORuW5Se69TEdoS6xDkDCyXiE/XJLFUHU9/Rt7Xgh1TYbVPPOoxLZwYsjOoaQmd1A9cyzLRX9PS1svt8YHTbVecg+hCDa5PreGx8Mk0V7txevUhz6nuU0BB9qjhN7r9aT5doc5drQ4Y+/e/ZQ2U2UvP3sEMrVokwvLlmrqtP0HDlsTSre+/kFLNvbQt2rILTZlk+OjNjmHzSpBG8NHjpHzqwtl3017/Sc/ttlllHCQaGewURxivEtp+iztHyIbZyeNgpo9ViTFhFJ8lb5KcQIpnr/DnsWtfKPr0Gd9ta9/HgxUFqgWEagiyvSoEEif18sq71dqoFIDlRr4atdAhUD6at+/SukrNVCpgX9ANfCkm8DC7LXSVWtTGkc2ahMgixaBHUF5BJgOALKKHY6AYW0Cg0UXoFVnmw0M9nk0vTZU5aoKf63sEdsexRvZ37ShjRUnD322jGCKD/ufJ5AElgM0sBHKA9w4iURy5IIsZzw6GEAHgKSezWMTQKY2XQ0AdynAeZFIIpAExkqBtLA47wTSOpvJxxFI8eYwBlpL0fsRsVJOLsQWZkF1sEcgledJKieQ9q6/LERTpZCKJ/p+eR2UE0h6XcnHQ3R1pK5yQDm6T06N8BSJFBFIUoH48WLyJ6poJ4WUW6b8fj5C8pXXgxNPUTTmbyKQnOBiN1lSIMmyo/y6BBCVgSUxgSTFjnL05EAXPPqTcjmoJGDeIe5IfeKEzh6B5DldVB98w4kK50P53UEJ1YvqTDlsAILV9qVkEYIRPVQ2J4EiItBjUD1/QrR55nMxgVQiEb1fSC2jnEvhvMp9En/HQUxUMCIpipBWiqJPgZrWs6HfUU4RADzZwskqqQEwSonihSwIXGhrasEKjOTREDErtM8N1IJKNq/yK8m5yptGbbRNu8+ioNulTYs8SsD6KNNZmnPIdmwJ0GSTc4mgcAgnIpJELqqsIoFyAMZ5yOR6gGxF/ZPp2kkPhwFAA5p4vQ5AZ2uLsYM6AwPnLREyEEt8vy5BrpXOFu43EeirGzYLUClw0pWNCZFXYlAAWyF7RQplACizGod4uQAR7DlG1Pal4OLiVaYkKiTl2UmKQJIdHmNSIUd+BMqZRyWU18138EVkDfY2EF0JVFUlq0iNceRFK0Ag5Qui00T9BIWT7lMdaKRwbCcGnUCSbRXjIeXx6GPqWgSS2q/Ko+TyrnQQgSQi0fOiSM0WVE56aHxRBLCLRNRmAw8TIrHpYk54RkSV1676Eu+r/kJOoQhkEz2sz6vaRCRBEHoOJYdlQp+QiiruX6qf+HjeV0V0UTanq2kDUumUv+/jgA878VjDF6SI4hW3nVT/dlVh+Exw+wvWi9GBIJAgAJw84smFqnw55UDiw40xgUT0tIi0XeWuoS1EjarU5x5VoUpKE48RrrSS3Z8+rWNw/CJtSH+LVFJdZLmsDdrRscELpWM+rV9amuogilK2ihXWJjlR1II2yCOzxbwh0iBN3+zq7obQIc8Kj7sjI25VJ/XPCdQYXVjY5SBSpYqsw56uEVBd6kCRIusEbaR4TcSHiIg0+V6k9mppaiYXULs1AmBfA4geHByk2xSsGSVtiralHEjVImUhTpL0ry0ayfjYqF27chn7uBl75cILdvTwIbt0+ZI1k7vlWUiZHRSNIv801hAfQWPTvaQNQ5SOXLloty6/a4fPPGuHX/i6k05u0QiQ75aGSjov1QcKxhrd+3zWpu5ctw8gkDogyV7+3nchnWCVOd5bP/s7e+v1160XZeKZ44O8gkIKQmNmbo18PBdtHBJBFqKrkEvNmXpIjX2oO9q978wtkCdn35AdOYY9E4nidyG7tlVWJ2OD8i2QMwKs1U+woGStovwgGVQkgUBiLcA6IAbkA8GvYAlZ19FGnWBVE4zy4km96x8JmdEUUKO8KEUpnqQadcs82dMFEqkoQon7HhNIgTAK5HcgkAKJ5GpKVzObE4VP4/EQgaQDxiqO6OCaF6Uy0rrMxweXOIqMoBL9+mRBiUKQelP5GryPR32ZF6TM8AALrtWTJ4owRo2RW4EAwr7wwPAACokqcscwr9AmcIb1MX2dfjF6+xaWhoyt1GcfQUeZtjYf1yUM3qRvMu3xuW1b3NyxicWc/ey9jyGPRrDsot/UZSCQAPplwcrxNC47KcF4qMGnVsQfZJDyYaUbEhAECc991AWxcGag0w53NVueHDArywtWjUJoC4Jybg2yhzxI9yfnWOuiwKN9NPL5fe311tuGup6cXPvbyb3FHKV7XI86I8uEtsS8pbk1zd9p+n1SwRhuz6k2FFmj+pgY5ncFMASFeZWTS40Qma3kTfI1Im3B25uPr4FIiR8Pr/bCO/fvjzkR2gqJ5/mAtFaRdWi0PipvQw+vvMP3H7vejk8UfeFJ9w6f117/+1sjJbWK7pGTwT4PiEBSHkYCYvgpIikEO4R+pgaoH14rzMFaeilmzcf7srWdanSL+q4niK1naL+tQxgmuW/rkH93R6/a8UM9BIvQZiAfbTfHmDyBym2F/F+ojyEhMwSOJVHrVENMMlBStiTBMXWo0LZtlfa8CctYIBhnFdIlwXzc0cC6hbZeRbCJK4GdrPZZL8y5PKWu1QwaSPRoBg6MSYlAir4UVV9YMz5KLvneQEMwx1DmykC0MZ5J4c76arzwwC6NXbPBvhbyeh2FFGKMr0tbXWO3X4/2Nl09+62+qY+5ptaKzEeF/Ab561A/0o+aCDRQ+Mj07H0sQ98kXxeqU4i0kzTkHtZ4NbRLtwWOVhGBEwrKI7fajlTSWq/6ZyLiPtJdh5yDfjNFCvIMywqvK6ePdH3RgsfbZbTGCFon5WQNtFmFQPq8XlZ5v1IDlRqo1MBXuwYqBNJX+/5VSl+pgUoN/AOqgSfdBD6sQArsjBb+2twK+BQw4nZNsuMCOJRVyxJ2NllA6lo28zu+Sd62fb2dtm8fIBmb81jB5GTKoxZ20Qb5caqbsMHY2+SGz+zZn+l9jzp/dGf9yH1TNGqsQNoSqKPNjoM4UlOxMeS1TWx9pCQQSSYkJE10aROR3bIIygDeJQG7EoBOAvUE2s8vzjmBtLaG1YP2SwLOI2ClfFPu1ltR/ZUrkOIEyLGaJ3bIeRyB5GSCbz73ouzD5x658EiBVA6khu+GTZgUSDGBpL8FNgQLMceNIxAaMIZr9Kh1vSaLtei8YWO3t7kNyoWHy1B+H+P6COcK4ImfKwKXgw2XQJaHFUgBag+WYfGWPL7XATQINzg+lwikPG0zJpCUlyHav0YEUlAgeR247QakjAiVSIHkG1ovG0QKG2aRGxJdJSJrOI9QBw0Q1C+FTYiyfDyB5Pi65zIKdl/xQwSS9xvPCxPsWtyCRJZyrmqptaTAdIFyUTuq3g59RwC8LL2SFGybtuoKGypRoLRvwanbBWynUvVS0FQDmEEokXtFUZ7VVVjSKR+IACk1siBpcdVCAfArkHXhnkgNJMA4AQijIuRBjQVyyvaqCMiqqxHIKmVIvexR9E0pP2RHFhN6fD4nUsqVHiIQUBiRF035rZQ/rQi6K9JA1llJwD6RPfL0VxLnHNH3dYB2dQA3G9j5VKM0qIZgS5FvSeVZXl4iMXknwP+6j0OFvOyiBM+rDCJ3ILbApFNJHTdYaQXFXIG+TX0BliiPiqywdrGxqaVt4xYGSYyqK7mXa0z3KEtZCkTq5iCeRKKo3UvlI9VDrYipiLARyFmQjZ2ISyKVdZ9FIAm41H0VSeaEJPd5y9tEIJACeJxwEiAm6uvI1aB7oJxWrkn0sqvOdZ0x6RnnbFHEtizv1GaJtHd8xRsmP7hf3DbV/47aq4CsqN0L3KkDoFN/SMiOJworLh+j9VmBnK6k0LVERLO3XbUVB4ECgeT9mjYUU7RhrFCLCgSXl0t9ReSzPi9wt1p2gVKUBSXXLgSHciAVea0xHSzZlGvL8yipfniq3ZaPjeX938cBAYkRyezjjWqQvzU6OcGMTaLI/zi/0xpvyB7uzNBLpT761H7Jz3k+nWlyuijX0RbqlhzKwEZyktVDGvX299nx4ycg0pTfqwaSF3s55QKiLvoglhoghm+gyOnY10ObqbYDAwdtYGDQAXH1NR07AVBdB/FZhYJncXzaE6q393SRH6bGrpN75ut/8E3mRRK9c1y3uuQ7IitqlPOLeytw/xq5aeZQPNy/d8uOHR628y+et1++/Za1ATR+/RvftlXGlDxtu3d4EDs6gaKMFRSyCnJ14uZl++CnP7TOwWF75Y//OU2O3F0EZyxgP7aOZeYWdb/EdXV099L/W2ACVuz2xffIk3PNDp86xfM0agGBwdV28aOP7MNfvw+5ULBewPrTxw84wTNFHo4f/uhtu0O+G+W0WV2bt/bGtL2I0uMUlmtS/Vz89I6tkgTkwje+S06lAbeY1WdlCSpiIoCbIvzVVhkTINxkFSgVptYmGn93aBsbGysoXzbcklLAvkB8NR7NsZ4LUIpC6j6J8kSgtfrt/MKc51Ns4vrUrqSK3HVSmHUEY6BIb5G+Rcojkt2JKtYb6tMiyMNaSvnqRDBJecS53WYW9ef8zFNpjuUEko8Qj6wZ1HW2GcSkqhJYu0N5ayQh09hOYUTO6PUtSb6kJpfdoca+aI5SoIEIsF2ecgpU3egagt1VsPHc9tyRqGRdCRSCAvSfj9zUd7BW9JUAY62UqiHH5jqE/PzGlk3MF+29K+P2/pUbKBW5l6hpE2kIE4gk5ST03FUKSmAsT6akFBfpCfmDLZds95IQSKk09343bx2Q/0c7GqyvkX5BPTekKSdzR5Yyz6O4/fTWpN0ambSF5TVXn6WZR9bIdwkdahfOnrDzZ45Za1O9r2M0H2pMWaC9r7NuVBsRQdGg/kn1eXo9J5A0zoXxSEFWPnapnqiBn/z0p9ZLLrLhoYMeqFSiIDR28ZSqPxrZw/olXj9F5M6bP/k76+/vt6GDAzqo2w2HNV60zgpL5kAWhbvqY6L+F8dyPUwsla3n/I0qe9K9w+c12H9NXisnHZSfT23dx2spkFgjMxdpbFIgmpSY1a7+Dkq/YCzMZ93pQKtD8iTya8g7GdZhmuO2IOzqGpPWsb/d+o9iY7mdtW3GLdmjjozesM4M63pZo6Iy0pogn3uAjduCK+Ck3E6gdGsk+CbV0EQOt5QHeGxVKZ8a6m5USrllrCqXIAs3WN+wlkih0ElAstew3nT1URQkoVvmf1I0qZA8Pon7UeNrufgR3ZiySvO1tVqVbyji+xC1l+j+1Wov4e1Hi2faFWu0XdrYki3azQc32HM12LPPHreWbvLLNXQxp2YgibhWCKSObhFI+xjTIew8V6ICrfi+rwO0r1m3+eVZe/3N11FsM+6TC7YTm8Z6FIlVjM2BDNojuHQPXY0vAlljWrQ3cPs6J/3C+iX0lL3L8svzjaVe3dMml9qov68i7a2fRZTp/X9fsbD7vG5Web9SA5UaqNTAV7oGKgTSV/r2VQpfqYFKDfxDqoEn3QQW566XLhuYvRQNJxDR830ANsizXIm/d9i0y/pFkf0rRGG6moGttr6n/fI+LBGU00Eb/Nhi41EC6VEF0qN17lsIbcAiAqC0/Sr7O86j9Lj3/DVZXriFXVAgOWQuYEQEAhurTYAFz2EgOxrlTpBVDtco+zpFdjcDtmcUXSpbIq4uC2i0jEXJ+NgkUdHrvknaCVmAH3rEpMnjLOxi66pYSRMDruUgaHkUYvg9gDJ+SVIRPHJKB3IjULf8nHsEkm/LAuAb7WR1X2VvpM1rIKQApAXy8vSNakQw+Dm1lS8DoFx5U7Yl9oIBFpWraOIKKdWFH1ObV6lAQmnc4CoCf1WuGlRN8bZSr3upS+/r772Npb/Pd0QggTc54Blb2Ak8VHncIi8qiBNIqgEpisos7JyI4SlyIwkQVIVFm0gRJyDcDk8AarBo880y3y+/F59VIAW1SfwZ4UauQgIoDPfIoXbOBwCmcwIGe8Ls6Mboe9UFwBQAFeVPkGYEOodNPlZBKBlSsupRdXP/YrskuSmK7tPGXRHcsoipAiiQrYtsTlQJIuWUP0l5WFQXUkDJqs9zI3GsFCCOzmk7AAAgAElEQVR1PRGtRYDOLH08VwB4BhHMC0x0IFAWVZQL4EdRofCm3g75zZ/1IoS4hizgqKLOBTBkAGqVm0gkcxEyRJH5CYA5XYNIFt2PDISOCI1qiBc5lm3vcBcJ862BFEpgnSVFx8yDOQDBVsqDalBlQ/znJJKIKsCjFCqi+nrILQgnAX8J2W7puh1UVtQ7SpBNiKSsxi1ZU21DDqNq0vGxx5MKSPWve7TKOJAXgZSlPMqHQt3XyXaP40oJJbGZuqJUITlZ41HmLGSTq3ciAilZt+N2fyqDPq/U1wLP4lxYhSIgFYqN2IKwtpZ6oQwJ2fpEBJVIXwHSOr7bNDr/F8gUz88CIBrnFPI+5uCc6kQEksRb+k6wc1SnF3mqYUNtQKSDLCjLbRP1nq7JCU+d13MkhejfQGZyvwVORoOPt29XGaltRQokncEVeYFcqpE6RZZ9OjefSSaUbyZEywcCicT3fL5IJTWJQAL8jQkkXXisQHpoDIjmhPLxsnyOqHJgTaSb7C0Z4wHz3TrMgW6sCQVOUvQTQ+c/M25/0RfmRn7tbUigXZHz5kUOSDVInhbl0Dj6zBk7f/5FG9x3wK0RayFLaqW6071XeVGf/PV//I92+PQZu3T1qp05c86+9/1/BMGRJYq8263G8pAe9Q31ll9atdvvXcL2ccOGsK+rQzV7A1XDq3/wB8Em0gMApNAQSBjUXjX03XlyDt25fsOmyE8zdv+uHT58EODxrL35k59YpqnNhvqGbAZrr1RTxk5cOMdx07Qh7iXtsBoF0tzITfvknZ8AUmbs/Pf+mFwbWD1Bwtz+9KbduYYVFwTI2Ny09Q4etoMDh20/qqr5OzdsFoLpyMkzAPwZV/JWkevp1viY3b13n/xXBGpUFezAvmZ79swRxsR6+09//Qu7CqhviV1y58wAAqfsmUOHbYh8HjnGkyv3p+zKxIy1kffo+Jln3KZJgSwikFRPGv/dOjSEQ1APEPGQSAkRdlJXMtbVMQbmspAAEF4bOdqJ5n8B2z5PBdWhCC0pNDW2KMhACuS3fvGW3cau7DRk2NDQochKLfS9HOPHjhMwUg/S/jYZnKl7BZ/oofFLfV8PtZUcY6KvkSJ7zSXUMU/j8eMf/lXonL/pETMKYab1vuszcwxkOwgexgD16Aj59b811mg81ymkKPQ5VwqbQDN7MIXmKeX7citZ/2QEijsLo99FJoT8KgoiWKWdy452GRXQbRRBb18ctQ+vzdFndRKAftpFTR05ubZEPtS7ckWkl2xI6xt2rRmCpwubvFaUe8qNlKP+s3kCKjYWra8hacc7m607xXcZC5IN9Dn60cT0HPNsvdtDTmKzNzIx5cq7JhRvc+RpyhKQMUDwwunDg65McuJNxdc9ZU5cAGjfYU5tRF2YoY2lNJdJgcRcEfLHKaBAM3wgCFUNGk1ff+MN2myfHRo+7HZqUic2pMnnpPmH8SpFGfIEekzRb3ScJATV/l6IYo4xQZ6zT6/dsKHhYb5/0O0XRYLOzc56rlIpog6g1tO552fnbWF+wS1beyCp29tamG/D3Xi4eeytrcIi8ekRSP/drdvepjSn7QXK0FLUbrQeUvugX9bRP5VfS2Ojr5NElGhdAyNTy5ohh6LIBbuet0xkGfMVjN0Widaa97dZV3+HZTqbIH+w4pViieOtLs3Z7uoiBBLzMWsNzcbFwoItLUxBIGFZiF2oWDfZEja1ttEuWvgEtGEV6h3m6c31HVuYXLTZiVnsURPWVk8eOsij2m2tg2i7cT5NrRd1TrVyzW3R+tQDpzQFa52tnhFVelCahS4R1t9qVCFgxVe+UttHdygO9NLnfK7V/IkeSWerzUDeZ8etKrVp/cP91r7/KME4vah607bMwnCNdWNjSztqpFaCKXBVSCvnExaJWgModxgK0ezmmi2uL9nlq5ecaOumrW0zLlcvkLuK9aCPZzpbFOS0dw/DOjdWH+mnOvOeGimMJyUyNNrLhAHkYUrNcynqda/AUAfhusPn/vJ0728ayX7r9yo5kH7rqqt8sVIDlRqo1MBTrYEKgfRUq7NysEoNVGqgUgO/fQ08KYG0vXAzrOu1yI9A55iUyAKCOFmiCHU2y/qM2yrJ8olo7qWlJY/ag34AtNTmp8aVSPv393hUqMPbERARkxquQolA80dJovKrfQgcLP+8NhkBjyg9Hj2en0sgkggkgG1ZNbiVSHwNsq8DZNSmW6DWGht3gX+1RIg3YKmk/BICNbUhV+6EDTabS0sLAG9TWFtsBKJAG0UBpI/xo3eFgDZQIi8i8FeAqspZAoMBqbYji5xYtRS/H9d3/PrjCKlAtIRjxooBAfkxIB7uZ/DKj8+pyEEdS2CyRz/6+cHqRCAJAhJ4pihPalZ1rOMFQi8mm/T+nvKqpDKK6iLc42BP4V+jPVVHIHTpHoncK7t3OoZgFgfvBLzzXgxWxx/b9uuKIxql7AiAt4g/KSayIE2+odXm00GSQEd5ZK6Ik4iCkjOWK0aUawjCQtYzUovoftUpzwagVIh9Df1BwLqszURGSKHh16T6BuRQ3XiQsbfHoMhwEI4GLoDDFU/Ur66lpD6j3AkIk6TsW/y+YS0oqET5dhRZXdMUKYMiwlMbfVdbyc5N+ZOC9ZkAGKkY1jdkXxb1BxEAamPuaxfsYmSfpVDYWD2isjfSnoVySv2kaHz4HScQO5ubAEZ2AfCWsIABCHekn+PEPvhuCSUgJtw9BzVc0SbCiPYOeyF3ow2UfZ6MXRAu/Wl5eYXyoOSDyE1yAbLfk8KkCpBPOVi2ASoE+mv42ALkTxMNnKpfcyB4TXaRIq4SivaXqgPAMavIZCLFZdmys2YNTQD1ONDI5kvqH6mRCliwyGFpAwJpDfJolUhzgRlq9w0p6iBTTdQ4kcmUR71oi3FANnkrRB1vYiOYJ5m7wD4pmlJYZCVQCqn96clwwpghAFiAMJ+HRBLIoraQkZ0RoKZUfHUKj+cYxR0IatndiWziGjfxUtuB5BMRVAfYmMI+UMcX6bQNkSoVWZEPKldMkeNvA1jFKjYplRRxH/p7IGzC/eU7tFWNacU8wBoN3S0wZSnm6gKVT7mi1Lv27CGDOk9tBoKFMjqRx3GjW14iQ5U7KX6oDcnmS+CbiGipC9TW1IdigEnOVnqo3Gqvu1KK6XuUYYdr1aCjKPEd3mvifrvikwjwZA05e4rkmyDvVTnQpGNJzeA3QOMH7VR9xq1zNMapDwrEF3CvJ22tQDuUVZfKqLw+KYBn1Vt73+my0efp/Dp6/c1gTahcV/qpfE+cNwXgmEbR2tjdYd/53h/a2WOnGHPI88Vpa+gj+lwVfeHyr96yi++951Zyn0JQnDh11v7kv/oTu3b5Ezt15rT1DQ1wbXnyIiUhkJZt4uotu33zprUxzw4cOWI3UCC9+OJLqPq4z9xPWRa6HRllKQjg18DB/Lb+YN7efPMNciZdtVdeftGePX3a3nnv14DVs5ZlXlucngeMRR1x7rQNHB32XEB4vVqaNp9dmLTl2TGUFwVr7OyzNEqPNVSDl8hZdOv6bdpZGHeWsbetITH9c6dQXAG0S0G5v2+AMjHnAGxv0R7vTE2Qv2gSVWO9tTSkrCVdZ2dPD9ux40fs3Y/u2JWb4257uJtfwk6s2bogyVqZl9fXNu3SvXH79Y07NkE9HKWeXvv298gz0+31nqIdqR2K1FU+NU2BugbPrwZArX6eQPmpvlNg/SKCcR3gXgEx2/S3BGOjouBlE5nic/UoPKWa3IW8+xT11lu//Ll9euWa35MLX7vgY9UWagXNJ5r68mpzmpeUXxGyQsfXU20jXjeFPErK7aaAHNmWyuNt1y3ensbjiwCj5Qrix63N4kCROCgitumN58VAQLkewcc+twiN127qo1pUlN5nnGLOi+tfOfWmV/P23rVJe+Od2+QoyrhSKJnMua2wxkJjfKATMB8wdjMu1zdUWVMz+bsgeJJaR3C+DUioJYijrZ0NG+5usYPNkD+Li5ZRXjgCnVohGjpRyv/qvYvW3JixF8+TE415YWJ2GTJm3Xo6WgkiQsWxvI4SacXStOtOSCYFBkxDyug+tWEb6UQlA2aKOa6eedHz/mn9wLg+/WCaAKQGaxOhJeURlx2PqT/6278lD9uADUMCXfzgQxtGSXSgr5ccVOPkI1u1Q4cH7Oq1mzY3t+gWyrKqO3H8sF27cRsF3KLXrNYwBzjG4cMH7P33L6Omy3rdKl/j6VNHPcfSr37xHmOi7PGq7AgE7JHhPl97lAvIw4rmyyOQ/vTmrdAWoiAI30vo/ivwwclt6kt20Yz96nt1IgapS6kBRSBtEa0ia9gCc6jUXdUuqQ/q0iosChsPtFv7wW6ryRCMAuGt+TUv4pJ1uxQ0uZlp22btrutUfsRCYcVWlh6g1p6zddTNmiN0vqYm7nlnLzkkOyiPSEiptatsfXHDHoxB5K0ybmBtV4O9bbXUR97ftQcQoei7i7BGdlKotPqM1oSafn2mClyt/4h7SOgT/j0pbrXq0BSnbzopG5gmrcsVXxLIFsYj2fY1spbMsHaq27BqKa1aURu19NNFWl2BNEoesyqpCGsbUZO2W8+BY9jWdXNd2AFj37ldyEKgr9g8JJuYrjwWqg2s4XL3xqw4M8t6jjqOLC3DHiJSkek1J4QiZZJfXplKqdSeNC/rU3HgVRT9FleE9k4ReeTXGh033ttp/tTV/8WpfU9jWPzMMb7IOPmlFKhy0EoNVGqgUgO/pzVQIZB+T2985bIrNVCpgd+9GnhSAsmW75QKv8XGLAbvBfzJhkV+/jGhoQ8qoj4GRfRz2ZVIWBSxCReIqTwoBw70YdPR5ZG8ipCPCSknGJyM2APjf1PNPY5EcszwkS897nNSG7nqAlDPU8W75Uy4Fm1SZO8jYH6DCOEsYJJyIikfkjz221vZmLa0uh2K6qEAyL20vEji7kkHsVQCt6KJ7MnKiRTfL3MOt42KbNx8gyVLp2izpc94bigHpQPRocdnFUh7FxoTVaW8LZxDyoiYHHA1hW/swsPJvoi8issUQPCwwRXIGCIb2YjKWk1l4veYQIrVBU4JxflWRDDF1nRRucvLHAikSP3j91kR1tGGuMQqBRC4dM8EBkebZH1E344EEHvtMiKD4vrcIhJVIGFebVHKC1mvua0G5/RjB7VPTMiJqPMcOlJayGPE6yfkAVKEtYB15S9QnhZdqsqjdp6TygmCRpHHu49Y2Mm3R/dC9j5h8y9wJESyS4VTUC4M/zuQhgKSdH0JJ/ACAZVIKveNwHhZmZHLQ171tDURBUIk3cKOsogYEJik3DiyXhTZ4cQb50/S71KAL1v01XUSnO9AwkjVI3BDQGY5Cenkl9c395xTNGCxVY0ipUqAq8glop9vPliBQJKCKeQ2Uv+RolAAqMAWgWaBiBSZJeIA+yDKmaYcCVRVi6srXFew6hKAsEwkd7WTKdtOIEkJkODYir5uAjxubW60Hbz5k4CESySorpKaIJW35laUR5RLJHUdaiZZ7WU3RMRgx0fuAkWLr6zNGQ40gIgQKwBNIpCSXJhA6yxAYkwgra0L0AVH59hpVEpNIpCkhnLLOwA5CKdN1A3LkFMikAoAMLrnCRE8nJvLD8oZjRuyrkP6lgOsKxIRX04gKfdMfb36vjB77okIBdSOIoRkjUfqBEBsgBVxDHQ4EUhJIuMTnodLda5zlBFIEKNSIsVqThFe+o4TX9E4KtJVQKwD1CIbqR8polTW2FpO7V1jhecNib8XtUsRSGosKqPnUqJtFKOIY88tJIJG42JERqu/e7+J+rVHDUfv+XnUJyKArKRCpY08SiApB5IIJLewE1EvEBGrqt0t5aZBvSFQKRpj/KfOp37hVj6hnjxoWQSg+hpkkQICCrINEzgftX2Rmcr/1UBeCB0n1Ta8N6g+pd9uX38DDE65KnRvIXC4uWrnSRR7B4aGbAUi5V/+N/+t1dMmElJnRYoNDUob9JcfoRpZJH+S8pflOM6z5y/YP/3H/8RuXryMVeWCvfr9b2FFlKbPMNeifFiamrZPUSrRVO3c1563j69+YocGBq21PuPEnu6HSLn1xSVbKxAgAQCrHthEsMfY2H17+4N3bXjwoD1/+hmbgMx5/6OL1tLYBBCesBXGliVIuGc5bj+5i5SYJqMcJYVVyL115gcRheSaIY/G9PycXfn0qluSPXfuLERyvY2OTNjs4or1oEReW1+mL6D4I8q/TonquccPFmdtCrVSFkuo2qoUpKtyNtXY0OA+u/DKefv4zhQR8Xesi/7ZhcKwC/VIZ0+bg40zMwv2CQDn25eu2Ahk2P7hQ/bMC1+DREZdAYHc2dFJ/4ZEol1pfNUYr7lET41JyvMjZY1GQClL8yJpRbLRVgRiOoFE59whuEBNTepD9beVlXn78MMP7Pbd2zaNCuTIsaPW17vfBg8eZlxu8pxzWgsUsCLUQ+si9RPZ44pO8b/F52pOdus6zdMKblCeEc1N24xlyq34xR9fBBh9GgRSfIx4zefzvMYIXZo6sYgcqSA05jBOLWNzusXva5DyN8cX7WcX79hHtxdtO9HJjFGEiMGWUXaMjGvVzFdVKIqSqNhkLdjW0cQxyYs1OUs7ZTyFVMLBFTu6B4zvZqcHe+x4d5vlZ1CicO6igkawt1MOpHtjU7S/WtrdIPNLysYmH/gcWk+/HaYtrkIwTE5jK0h/HOrbzxqpDtJzjLVilu8cIH/YQV/HKPBIOcJki6aytLQ32c1bNzyI4hjkbjNKPL96/mlO+dsfv2l9kD+yqHzzzZ/YmVPH7TBqok+u3rRZSKOzz5ywv3n9TXvhhRf4DIpF+o/mqL/89/+HvfTyK+T/6ra7d0dtfHzcvvXaS/Z//d9/Za+++k2U/112+fIVb3PHjh61v0NZ+N1vv0Y77fGgHBGhUj7H1r5hFaRilYfzBHrjifcOn9Nc//TGrbDWisgG59i1TuNeSN29LZIgyoUkpVVQCkqJpBW+LCm531JcKyePgmJ0HOq4iJK4vpu8cof3WcfwfivSR4usP3a4R9v0cdlpJjW/4BqwwPiW4tqlcq/Cxm4Txc0aar/11SX69SLBJQoIq7WOrgPW0tZr7Z0HUOs0W5Y8Sctzq+Q/WrHiCkRTkfUW83EIqFHZw1ypn8GeUcFSsq3TGkvzrOI39L9SRYf6juayYMQbBeJEtRRMHYNiKQqB8uOWFEgRpaQzVydy1r4vBT+E9eMWlqj1TZZu3w+x342FcRXj+gwEEv0k0+UEUks3JD6fUfuQ+nKLNddGdtWVlc1NjdbAmLlBe1+AqNyeX7Skgst8TR3W1XEgWkwexRf2EHkU7T/26DF1n4gui5VHWpeE0cD/H8gyNZKImPL3WVtG+4W/OFVRIH3xWaFyhEoNVGqgUgO/uzVQIZB+d+9NpWSVGqjUwO9ZDTzpJrBq7V60uQ9khOc+cqsXgFTA4jh30F4UWgA0Yysm5ZVYVk4kSCTfjgLQKDfLwECftbbhRx9FppcIgzICKd5Q/eduzaNRsAGM+CyBFH//ISKmTIEkUiuOjvcNEO+JQFIeAs+FBICUAzyQeqLAtaWJdu5p77L29nYnkASaLwHwjQE6SIHk1xlF5ccETlwGj7gXYLLH5fimUWCWHuVqkMeRR+V1EStX4s/FSqK9ugzWVrFCKSaQYrC35FEeEUnhs2Fz6kobEUZE+Qr4ZA/um1epUuKNnUBiWbaEvZyASW3sQv6i8kf5JtJ966NNr6JFXRXl54qJm1Ax5Sojhwv8PMo/EZ9v7wzaagfrv0AdbkkhQ/0rz4IIHuiVQBBGtl0ewRpZbjn5KSs5FwhIGaQ2JKUQxIhQQsoqQkckgSzVtLFXPYhocpWJnBD9/kWRln5tgASABSJQwqZf3wkEg6JqRT6pHUnbsQfKSTUh9RIEAN93uzwID0VaCjgRqVCAmFBUrAgk2ct5lgqKK6JToPD83Ibn5ZLKSudKyg4PUqAB8FTWJLL1WwfMFMGkCF/VgSuueAb7sEAU1oj84lmPoqEF+xzl+lH5NyB1HtC8+ba3ceU/2cIOL4wLyrck/zlAWdWHq/pEKgFMo6KpV9J17l+OyF8BhAJmQTAcQN1yuxfOp0TnqjMOL4BA9JhArTbyUtQCSC+Rh6IKAAndAtHlAP+ZNADPMkS22jmWeFmOTVSy8sqIPNvaQe3UwGfTO9gMBbUAwgGP6s+iHFNC9jVyasjCrgj4I1K3HtKukcj1RllT8WG1N6mjBGiT7sDVbEVsldRmRCD5MUX0edMLdlUim2RjlyciWQSSGrgIoZTIvJQsshSg7gkxKGOwyOS2us2fAb5LNVYjwlIR9mUEkiwDRVQqt4ragsijbdphPHY5AQKhJfA0EPGhX7k1oxNIUi6F30Ui6fxSKanbxLZ3nkvC+1Kk2lM7dVWpO//RboMCKe7Tamhx7oy4RwaSNQa51Hl9ZIv6uF4P0coOFWlc4Z4/SiBJUOA5kCA9pPZMKVeNFAYRgSSCKC5nPHao3Wug0JUJmFK9aBx3JalUpLR7D3jgE1IESHnkTxQLadqXRzw3DT40dj2NP25c/mvvzykpCdXfRErTFjLJtJ1/6UVbBHQeODhkcIQQviHaXmRSLfdo5N5dcgfNeVu8e2fUsjSwg8eO2cvnX7INAOX3fv1r6zs0AFkxQC6ODZuHwKilbtdQQqxw3MYWouXpty3UYQK1WguWj1X0swZIm+n791FkbWI7V2fN1EMrAOsYdncfffqpHTp0xI4NHbXxifu2uDxnJ1H/CAD9dGTU3r9+0/rI0/LK8+dsjXwYYq6VO6y9KWldzZ3coiobm5q3mbV1wNqiDaOEOHH0sM0Awt+7cRcSJ22NqHhvT4wyNiuHG8o/LKKWieifm31AOyMgA+LAahqsu6uPPonFEv2gd7DXPrw1andujdkJ2sVhxqb2nibbhvBdXl2mbZrNkdT++viUTbHmSEMYNXV0oSjZj33uPuts7yAHFPUru0TGLdlQJui/tZDKDSjB9IoUKkXl66GtSV0aVHz0XRRLrhZhfMuRG2RL6inaonLtjE+MYF/Lc3Lc584MCpW2ljZIsn4IbKL6XUQUkM9txmDXG/BP+Y/CT9ZRbnEIkU071f1PihSRTJLv5LiXC+RbeRqPp0EgPTq/e++OwOE4mKhcFe0jY2k82QsY0rUFwsJ1CP5T44nmhy0mthzzwhIBOdvMK3Orm3bx5oT99NKozWUJVLC037umBpGyWo8ywJLXqKaxhrpvtG6Ce5paMnaX9nzrxn07e+oc48yOTU7dpu/n7HlUOzkUQ03Mc81Sksr6jDFzFWuvyTks3xjjtxjDO1jnaZLdxDbu2JFjduvWLYITEswZtLdiztfCTeSGqZIFLje6HTVSd2cbFnL9TkxLfXnr5l2bxfYuT66+4aF+VC6cl7nr9MmTqJlQFYv8EGFCDfzob96w/eTuOjA4aG+99Qs7fuwI3xmw6zfu2TyWcydOQP783Vt24fxzdqC/N5qJzf7dn/2lDUNINXHdsrvT8V54/pT9L3/5v9vp02c9d6fyr6Wx5zvFMS9e/NDt8dKQZR1tTTYIGdXggR1hrg+zmR4PE0harT3p3uHz2uu/uh4IJPUIERFbIlBFRkjlSjl21N8UvCQFl8Z/J5CUsyjyyeWeKzBN6mw/jn4qV2VbnXUe7rDV2jVrHdhnme59EO/K7YNFG2pnBeFIXb6Lu8AY1pupWq13IA91jAIEyjq53iBQ1llbTDJm3bkzzVySwXrzEOOUgsaw4Cagopr8jR71wbNWdnqyrmNu9sAFKk9KeCfD+NsDKhQfx9PzI6nFRxUd/goLW5+z9bdfUlgfe26n8I1o7R36k6/Ro6eUtEGxo1ak/ERZVFMosdtqcVBYIfdTrWXayafXuo9xEtUWa6ZEinabbLNdVEm7EN27zD1SPmYhjjbWliBlsbEjIKGRubGd+WIMi9Nl5ow62nmt1nmyo9T6QCSSgko8QExdOOw7nBpUf46fpQYRrZd9/evbrdDWvPvv7R08SC3UTHCM8H1TINbcZpur/PNTfZ/XzH6r97/IOPlbnbDypUoNVGqgUgOVGnhsDVQIpErDqNRApQYqNfA7UgNPugms3hiNIr21wBdoFwgCbRg2ADbizcIekRTAhGDLIkA05BFaJLGw59LAXmoHgD9NCGj/gV42+5BIACalaPSIWXkcSFFedY97/4sQSCVAVHsVKQOiPCHynS9S/iybqXWAnjU2nwLrO1sDgaSy6zrX1lZsegrrC4AvB2elKIrqKf4p8i0mLtzeKdpYhb0T8JXsl6JNWK0AEYGwkaJHr8dqkbiu4jqIQZs4Z4uO5+cUSBYRBa4WKCNpfMMXlS8mnhxMjjZt5QSSW9hJjcRxBWp7tL8DxE4bObGjnbEO71kNfCO8p36KAW6VS9GXvmuMPh9A7rI760xMtEGOgGy9EOdaUm6hkA9m7+GKonjnzXeLAJpSXUiBJOsbEUiyBvJoSZFckXJCX3HLIFefhRwxAsodAOD+xwoUEUdJJWRWInZtYDnGNoCEcmQJ5BJZFZmQeKF84yuVmezk3HZEMe2hPpRvS4C+rPV2ZNnECf0eK6KT7yr/UAYSSAm7xWUJMGmAEClASsxhteO5u6SOkorBkfpA5MrCbmEpRKlXe+4gziiVHeVNE+0sW70tCArtz2ULI2tGz8MBUB0r5fze8x2RhWnlLqLsisLepj6reDHLd/K7gHde/UTfA5Zs0R7U/h1UEWkWgYLKhSYlTBpkGVEPgIOUWtwXJb2WnZPnQwr5PgIRsIvtHACW170sasgXpFwjfL8JwjlP2TcgiDw3AjegsJ0jCTTAB5HDa0QJCxCRosfzDaGUKOTJgcTxkih+GpuwMoJEkgJJ7Vd1sgkAJPs6EUhZiKQdciB5zidQpMY0n8+INKQOdK+VvwkCaWENWAYCaQtwUe1eZKoIpCS2dyIldX8VNT41oAgAACAASURBVJ8DhJbtlQikPJZxIjVEICUBwlIpMinIykg5dwRhlymQRCBtF5VMSdHVam+oslBtiQ+qAX3apXyysPO2KoKKaxaB5OOHA7gqj/IySd0Y1D6uxFE9Ozkq2zvugQgkVzzs5UvySHaRlpw3HqN0TJGLOpfOu618VTqWhrdIhaQ+pHqIAeS4LbulHN/1euEehbEs9IGYwI5/atx6iEBScALlofpcgdKUydAf6t3SrBqVgCzsnH9SW4+IYCePNB7xHUVEF6RABJAXuaoghiztUUoPjbspCKMMRKQAVN3zJL9Lqad+u5MZeGhseRp/3L30N64YrKHeNSa4DhMAs4Go+pdefcWmFxcgaVZscyVLvhOIHtRzvV37rAGF0sLMjA0eOeDKhuuoEMbIfZIEJP7BD35gVbSxcQC9WVQ7558DIMc+buz2LbfUqmskj8vyvEeRf+vFFzn3rt27eQ/StQVbolWImnmbw8Ipo/ww+7CV7eywRtrn6tKazWGVNTAw7OTd9WtXrKenxQb696GAmLero2N2ERLoCITXH379gt25fZPIdZR7aY1HO+QkaiMnSL1dun7PalD+dMuylhxGCs2fmiBH4MyS9bSSt4m6v3LvtuWqC5A8zdR9ysbvPbAWlILNENcjUwC3kwDtLfsgYgasPpO0hfVFuzYyZoXlTTuzk7BnGBe7sKnaasU+jJwmuq5F+vS8LCQ1L6Nc26U+ew8M2tDBg9RpF8Qc/ZqxJuP9SlaR6ii0bfrCLJZkG5BGuzUA/3UNTvs7KMszzguotcu27DLJD7ICsbaCxdPsLMpj7J6W+d0DBWiDaq9NzW2cexjlC8fyvGWQ91iLKgeNxlzlP9L9FsG5jkXUEmScxpom1kSt3EO1bZH2q6ghtquQUj6Fx5cBjD6qMo7XKvG6R8WO1wMa82NyKSaOXPUYkUcaJxRkIS59g8FmhTG/QKeemF+1X127b299Ok4AQ8bVaQ0EEaSwhFMQRC2qo2qIxKbOlPWhSutFNSGr2IvXbjNvbthzz3+Ne1ikf3xsfZkqe/XMSRu5csd2uW8Z5glXkDI+rWaztH+RQztuXdbbs89Jv3t3x7mfWNVxnhR5km6P3PD1VSv5ceqxKkzSXorc2xw5MJuxez14sB/VXgailr5w5boTPU2om7raIHIW5qxvX48NQgDpDV/OaO3Hjx+9LgJp0AaHh+yNN34CYXTMDh86aFdR3S3Mz9uZ08dRJv3Uvv7K16yvry/M53zvf/7zv0SdBFEEIaVxv6OjgzbUbH/+F/8raqXnuBbaD2uubvp5NzZ8UiPPYUU2PTWFcv6e/fN/9k+sifLGK6uYmAh/xyRSsE170r3D5zXXfw2B5HMMlVAUgcRvrFCcOJICKShINbdKsRlI1SRzQEJWuawNdhREo6fPZQpK4Se50VLdSTtwdr9Nb0LotqRs/+HT0qqx9qIOGFNhiTyHouaIB1OjtrowTpAKVrFSgqufQiKuQkivYEu9yHh48/oEqqQqO3X0BORSjmqEMIdsySQynv9R5KEK6wI6juFWyV7+kP/I279qVoFJ0bzrc5e/E94Pn4iCq8qIIl9Lao0ckaweTKVPRuvm8LuM64JamhmaT2iPQs5IglVqyQGW28XGrpFgDCyBa9OtKFl3GOc3UUc2sihpQ1GOqivVYs0QTPUQm/j7oZhbt01UdjOj45Zi7mhExb+MsnWH/qEsS1qD6qm11MPqo7AWCWv6vfxI5W0h2NZFlLF+hiV/2Bc4gRRIo7AHkQJJdaf3gpJLnw4BKmZ/ViGQPq+bVd6v1EClBio18JWugQqB9JW+fZXCV2qgUgP/kGrgSTeBVRsjexHpsmCQFZqW9/zbIOJZ6ptAZAQVjWxXYjLJ88vwHUXU57BvWQfoVR4KRbQLhEw3NGBn12udJCMOVMTepsG3VCIhwt7qM49yAqlc5RNvwx53r+Lv+BZEZROaobxHvnfZ2+zsskEU+CAgUpHBBdkfycaO5zpEUg4iKQko39LWgboB4EBJ2QF6FuZXiN7DlkaJ5gWBuzXZXo6bmADSuUQAxKCKnxvwzf3fI+JJCgwphuI8AXEEc8CJQ54PB2UFflGnsQIntiBxckq2aNpsSV0iEoiNuG/2dB5H6sN1h6cA50iZ4wROUBwJbBMpUCfiRr8LYNabodICgOtqh7Cxw7E+sokLQH2NCAjJMvwmhgjucEujjbWuMwR5+3H0vreDEnkUABaVxb3eo2vWx+NIT6mapLAJRwzgsdqX1AZSTOQhLeOcEjqu/O51LG1iFbUqAEpqpYJsurQv5hwOglGuhEggCpAmz05sfaTrVquRyiTHd0SICGCPyTARgSJMEk4YUmd+RQFYCAC8SCcpQ4IVXpzQXqljmon0bM+Qb0hlUEkohNqbLJVyIjHx7C/KRokydJEvSPYrrjChnheIvhdorjYjsFIbfL/nvtmWckV7cIga1DUNgL45ZC85fK50LbJJUntJKxG0bNAojF4LbZJ2HBGCeSleFOXqwD1HhvDwxNWeHF13QCSE2to2wD+Jp7kR1QA2tYBtDtRyn9YAvguybeLaZU0TokohSwCPQ1vGAkskn8gxCNs0OVB0Dzy3Bv/VAA7nIa8bAORamzNOKGRzjEVc2zrWMtUoF3KAyB2tAGLVRQg4iIhGgCUsp6Qa2gUE3oAEkgJpI6s8GyIcITEUiU4OnkaO21yv/EO6fwJ+yaOFWGBlNcf3ZBmoZib7NtkbSvUTiBj1oUAgSbnImKG8Rqg+PLJYtjq0pZQIHtQaIiPdWo46FliaR1G0SePYxgpnBwItATBam0CBBQmXgnDSudT61a5FABUAugueBylYu+ieuz0c5VFeI7Vd2dKJhQwKu6A8Eqkqoi0MACKVdSsjJZJ+9+BukXQhR1Egp6VCkpVflCNMdz4iunXRMTEdE8eeG43v6LhSzhSxGIrHF1cJOhgU8i6pPXruLs6pcstyTyRhnp95jlOPeq5V9mmMt/VEoCsP145sEj1nSTyshMFMCisBkLIaLfDMEk2epY3nUZDtUL9Su4o8SnGsJtpQrWwVld9MT5/XuH+ppx/RfPvS37oNWxVtIgNxojspBZKI3XPPnrM5gLoRlBJSMMxDIpAGC8UcKleIh/2oaPb3dTAG5MmDMmYTkDhzzKP/4r/+E3IAMZeiqro/chdbrX7PAbKCeqKNebVz/z4bW3hAXpRZ+/6r33DSc2yC/B405InZWZvBjkjKymZUwEJgz546aQe7UTQ4OblrUyOTtjJNUvmlGTv+zGEncCanH6AEyZODaMyOHR6y733za8x3kC4Qy/NLs64CamvpsK6uflRMd2yZ3GI9nS125mi/J2Uf5xp3aK8dBF+kuKfvf3KZhPY7dvrcKd43+/j9q9YBedZCcMkqypP7U4soBxgL0i3WgB3ZOhZ5Y+RGas7t2ss7DXaC9liHAiXR34Jabdcmua4iyqEitodjlGmEsXIVVQVJzez5F561r194ATKavzmZFEg7/JS6WCrjNeplFbJiFaK+geTy9ZAHbqXm/qQikTWeqh8QjkCnWSdCf2Zmgjn/AWOZ1kE5lNZYq/G5JCx0HpvL/sEha2zthHxHsbK+YWvYdWYhjdTmNCdmAarTkGAK5MijcFmHgNB6ox7SIQNpKiXhKt9ZgwRs6zz2uCXN3/u1L5tAivNIxnkXy1XRrgIWwS8LQbfvUg/W3BLN3NGaRuNcjoFOZB58IPdkx0YfLNg718bs3VszlkdBIXJTY6gsNuuYM2upL/B8yEaUIr2t1gpBuITl4+Xbd7Cjm7ZeVGg9kDcJ8txULc7YAG2ijnF9XwvKC+YDn5s0C3Ev1sjTtc5329o6IWkgctMZ+9nP3rER+t/J0yfs6PFBuzt6w3NfNre1WWd3H7Zf27YKwbOysGRt2KseP3oIlUrex60JrBW3KGcrZG0fQQ9rqNW36LcDHLsVtZqrjxTsQZ28ATnUiwKpf2DQfv72L31Mb4EIunlzhOM22ysvPWfv/up9V/Fn6EMtWLz2QyS9+bO3IIlQa3JdWhsc6D/gaqQf/uh1FEYtEMeQBdT1yePHvf3dvHHd59Y8pPMK4893XvsmdoDkBoqGVDWsWIn0ZRFI/4ZcTlrDScEiAqkIyRwTSIEzCKVRviON1Un6UZLxW3am1RqvmVt0/2u0Zua9LcicbBX2spktGzqzz6qbsJ8mQKPjwBGrS/cyr5BTEVvZKvp+DfNKgc+vrs7byPXLtANUrpShTuszxoRFrEHHxsfsHjnVlubos6iXhvoPu4IRMzzUnDQZmg2rpTBHRk+16UCIxivUaKmse6zcSCGkKKzLfQHuU5f/cKIkWsU6URSRR06kULbwWvS64lJ8RSByW0pphW7pNSkVIblY9xRQYO/WFgnaofytVda8DwIN0mhhqWCzU8usb9ogmNrJJ4bKvanL+g8esnRTA9eShyBftXXqYPIaJB/S6ybWhTWy4HR1UaD2fG1YRiCVLsSvPVxYyI0UXaSuIwr0EuHn9nVhKRC+sfexkPdJ915rp2iUk31oaJchiE11+GenD0TvPt0fX8Y4+XRLWDlapQYqNVCpgd+PGqgQSL8f97lylZUaqNTAV6AGnpRAqs2NlRQlIYpcUfABtFQEbbm6JESdhZwBnjSch8BQ/1vgpfKwELkb8gsIbpZ1TD3Rzv3W3tHmoGWcYD2uQnd7eOQRE0HlJFL5a+WJgMPGJLZPChsYbViVA0nRviJpHrJZiDaAcfkDGbbjBNgG0XebbLo32fwX2Mwk2YQqN4ssGJR8do08BQJ0RZg5vB6phsqTSsfldGuGUGF+/m0pDKKy6HXXJ0TAcCDS9jQuyvfin3UVkxQsUaSeNltlx1Qy4phAElCsjaZvdrW5C5xG2f0TGSQQOiiI9JDaZo9ACkoDAeq+qeMQvrGNiYTomFKsOCHkBA0kDJ9S/QlwD4BAIAr3HrHNnl+wkxUq80MEkrcUlT+y8ChTG/ghsRwqt7wTaSQywfNYcf8wLCnllvCE6VSuQCsnNwWo6/5JFSQySCSLSiCAm988sTTX2ABiIKInRKLLZR6CAMA/D9iqyFclSg8EknK+AJzzfY+OVb27CkntTgSSzhcIJJ1fT9W7QEMRN22QR7IMkXqoCPGySd9RNK7UTlmBiSJtBT5Qrg6iZjuItF5dW0WtkQB4rgHQzZYIXCX2Vn06QUkZE4AsgWAFzAIwydF/l1HL5AXIi2TUtdJ+lfBegMWOviTVIVUsgF8qJkzi/L4GOzXaBwCv6llWdqFNKWJYiiQRjwk+EwiQOixi6gBWVyBY1wBLq6McSALSZcmne6scPCK9olQhJbvMWqKKlTtGZF4KUFXwhT4rqytFe9cAPOWKqKNkTQdps2v1kfqFCHFAOxE8DQ0okJBC1UHkSEWQ475tAEyug9ZvYK8p2yqpicAdUSAlsd0z7gmtFy/CLVRH69TT2hpEFaof+CEuFehIBCOEjQgh9ZuQbwe7I8BjJxeV1wiCTrgIAdRYmEn9orxQIp4ov9qoFHIcT5ZJIiO3RegpH5PyApHjRQRMknYRNfkoVxckFo2uwDXI/i9W9cj+TySMSCQRlzVSzFEe5YrSU2Ow5wTT/wJN66iNyC+3DlRb1XciVU+ILI4US/49tdfIoiceNzXGyT4n+o76tf4OBJP6QiC3ysdYkeflwHIddewEmKwSKdKOFEj8vsk5FHneQeR/mrFWhEutyHPlMFKbpbyRGxCvAZSJCI7G6nXAeRFHUpDqcw1YF9VDGsmKTKrRjNslYlOoJO38jNWbmzXdn5lvvugL96+/DSlCrhNIipaGjLcHKZ6IXbd+gN7VjTV7gMWVksRfv3/PppV3gzZ3srvTDvf1k+R+QFCcfYySYXJuzhYhV77z3de8Tvq6uu3GJx+7PVYtOV5EFw90dmGBdcBucqzbd+/Y+WdfQEUEoTQ5bTPYYCmP2NTkpA0BUlehVnuAeufcuWesD7uuHcjUAiTRB6+/ZRsTswCKCesHpKuFQLp5657nARufXbPhQwfsj/7wJcaRerf1WtxYsVXGqgUUuCmI4xtX79r67Lr1Y+f13VdfsA4i2z/84KLdHpuwTs7b0t1l777/a4DyXnvx/PM2O/IAi6QRyNuktZHPaRfmYGUBYgqyaJb2uoM9Xro1bfn5ZWuZ37RXi2k7gYCyuJ21jSRlBtQUvbz/0DFL9PbaO1Nj9ovJ+zZJO9qANHr2a+fswvNn3dZzDWXWGvlPlAtNgfTqDsq/lIAoWKTu0wDvrZ2drtSU+kHkuwcNyP6QdrfDuLxCnpTpqftY1kIOYGVXIJdUTrnapBylfSpYpqOb/DLJBh+717Hz0zPkCxEAqr4BUYIKNEXuHtlzqWGI+PfcSPQfKSh1LJHMvQPPf9Fm6N//MoDRcgWSq859fA4rufJ+7iC71zXt1LHymEDSJ0MQiwYhzaVO8DMX5Zk/ZF93Z3zWPhldtHsLWza3sIJ6D7tR5pMc83cdCqBEYzOESo3t60rZwP4m6q7KFhgDJsiRNz4xjT3kjh3u6bShtoytYjeYZmw4gg3jAP1CwT87Iq619qEPrqEiGoUsUoDD8DA5kFIZ8ojdtgcQQSL5nj17GEvEFrsFcZvjgo4ePmbLtNWrfKa5OW3PnjuJ0qfLLRtFgJMQzOZRGcJi28F+bMSYZJbJD9aGWqgdAktkmupG49StO/esCXvHFkiocfrrvfvjzGlFm8SWcR/jwdchkDZoW3fu3vO20dbWit3kIQ8suXHjpteh2tfRo0dQT3XYfcowcu+er2kE/j/3/HM+Dn744UVIL+WTK9jzzz0HyYRy0IN24lCf0NzKiZD4nSfdO3xeg/03V1FxcQKtR0UgFVC+aG3kolpfg2qtFYJftEZKVEuBxFOKavpmtQJO+K9GKmjmryXG/mlUgMvbS3b0VI+dOI39IIxQItNumTYIvUS3rw1EwmwzDxRq06yX1uz+jY8hjwrWwtrC8/rQVjaom5u379ovfvkB7YNgmHQ7a7M21lsodWh3zSi3k8zV1Z5PcC/4zPMRucxIWvOwVtL+QHmXtqlfWXhr3e7zpMuA1fQfXhE7ORITRaqKaC3qa3knlTRPat4NBJLyztXw9DUyq13bVR5WxkzGxO0a1hW75JlszFlbb7PVQ/AXCrS/BayQa5st1dxjVVxbgmvLEBBXQOG7liU3FIEHeQIC1u9P2e7sqqXzrEe0duU/7VWcvomuO+wBw34v3lr4r2X1Er8RBxs6DeR7gphgCmRS6SFFlxNI2oeEN7Qm1cOJMve927V/d3rg85rZb/X+lzFO/lYFqXypUgOVGqjUwO95DVQIpN/zBlC5/EoNVGrgd6cGnnQTmCxOlggFVxdEihoRK3kUOXrEFgbBWixYWsXR69ogBMskAbF8B6B3AyBtgyhPResLGW0CBO/v329t7ViEyJu8bCdRThLFtVdOCMWvPY5UKn+v/DhuT+d2UdhnRR/a28johQgkjzZAihaWykg5C5Q/RmokAZXa9CtkX8RIgUhO5SWR4kIEUgi0D8RVfD2xdYu/7pvEvY3jVsi+W3qtnEDyOheYLwxAAIF+1XE9n46swmR+tkci+RWo7B69F+XWiQgkf13Xp0005Sy/blcq+TPa4PK5OkVl8medSBGpGlCWSO3jn4iuz4HiWIHERracQIrVTX5LRbKU7FBCxQfwW9UYFDyeLJfNYXl+ExEeYSMZiB/lFfB2p/p4DIEEDu9Ejd8zWQURsRxHRjtYDGCteokJHP8st9IVSO5hH6Ie9RnPNwRYUU8k56MEkpQoIkKVZ0ktqZxAwtDNFUghJXu4NoGHgUASwRXUT7Iyk52KImybMqgtAMs3Vla9bcpmTsTlGiCj8i1JMeAEGxWcAOxowU5nC+DY+xiqnSJgm65TIKS3LVUajWWLY/RA0AqAX0bhsEo0fE9XO8TJpi2uA6LKMkYKH/nai8wRqSBliH6n/FJuqKJlSSf6MXJodKWHcg+5dZzuhyP6AkXIJ4CCRvkAarB6SYkAATxLAIjOY7PnAAokgupim/OGfDTYCHFvFeGvPCQlS0uOKyWQFCcikDKortBXeR0UIYLqAX31KGJpJ9u4TYCODaLBBdxkyInR3txgDRkl3i5ACEH21OnYUh6IOIJE2lQuJIG03Gel0YBkEoHUKCuceqmplC+oBkATEJgxaxPSJge4r9fU7RJSFEEIuQKJcsQEkhRIsq+TAkk2hUmO5QQSwGedQC0RYGqnkfLNCSSNHSiQgioNZRNlkI2eSCoHXKk2kU5qp7IAdAIpyq/i+atEWPJBkUiyovPE4lK6OZkaEUgiSSMCKVCkMYEEOSobuygfRzwuiEBSeTTmbGFh52qksvHZ1WkRzFjqsw5iBgWSumr5eK32GRNIum+ummJMeYhAUg4UiLYN2UhCenZiE6W2q1xegslc5boLkC9QP55vpBKVzSHj8zrtWoRm3IYSgPoZQFwBp0rCLpA/pWTsIpNFEni9BcB7o0pq2Kf7WBz7GMVE2rZRNYiI3aJOXVEHkdoG8H3qxAlbQFkkgm9kZso+GQeYxi7xFHl0Mnz+4LGDKAZTdvWjq5AQWfp6tQ2Rx+QYllVN5Hu5f/e2Tc2MA/yto6yqsz944bx1Yld0A2uqT8hnlKpL26svf91mxiedOJLFpRSGIq9mUEMo39QzL7xg18lx0YSisH2devj0vtVD4uwkASr3N1hHb7dduzFi12ZXbFRg/Okh+6PvPEek/rSD172DB+06oPvHN7Gloz/VzuatO5e07vYmGzqyHwu9gt349LrdAZSs2o9VEsqkleUFO3fmlPUBXN74u/ctyViURv3X2IhCDFsl0njYBKrKa9iMTVflrRYSqYM2P7S+axc49jD9d4scTutE28OdO4FUi3qoZn+vXcqt2M+m79sI7SQLKTV8dNj6e7toe5pfgopIhHoCsr4GcnEHaysRPbLnFNGdxEYvyfgqyyxXP0DwuGiGDleEMNpYX7ZFrAOXea5vALTyt8BoEdoKmCkwOSg/yy4qh5ysTiHOtV5SO1PgTZG2KjWFJoagqpDKUmpdWXKuQSLlIZ2lUg5BGn3DF55Ko3zjh//vbzzO49Zbn3ficgIpnntcOR3N77HqQGOXCKRaBloFtPjcX7KvC5a6mnU1j2xAwK/Q/hQYMb2wZldu3bfL9xZsZacZAnAFwD/veX2K1O8WKq4UREobZOZATz2K9pRt0N5WuU/blCNDcEYL9dvKLNXDuNjBGF/PeRO04wTn8iAiOZtpTJZ6WPO1AGw9RepAel6/N0HZCSQgt9bRg732/LljnJv2x/vKU7i6nLdb96atpSPjisFlVBtzKPha6N8qpxY5CYIqZEfK0Macx5zoylvVQTiP6kdBP1q3FSnXKoTjBKq/1dWsPXgwb/sgY0+Tu6kRMlaEkC+3y7iHWMCh4Tl+z5eompbD9OE/dWdisYsHAen8UUxRvO7Rvds7dIzsh4I+6d7h89rNv7oarP22OLnWRIQAuI1doAn0kGWw1n1aW2mekGKUHEj0lxp+SomMo67tJrdtgX3FbcjCURSBa4Vl8hU12/f/4BR5z7AETTZaYzc5r2q6IMzJ+0O/34aMyjLXbrGmX5gctQUI516sNKVO0rySJUrkxt0xu/TJDeYa+uya2GrU25y7jTVHGwq4DojFFOWSXassi6tkx6ufkb2ba8idQArWxQqMqJI1texrvc4jAimu6aia/R742j20TREogTzaUyXJ0rbac4iybokIpBon2ygnJJLnI1JbYm7dhEDK1yxYhpxI7Sjx0o1dXDfXlKMlkP8oSZ62JCTbLnPiemHDFlFlzc4xT1A3u7PYak4vWz3rJAVFSSVGrE1oSHEAWhQsEnX4Ur/3fVS5AsmvKWpZTqIFKzvtI/zSI1s7tUVvw76/CASaL39iIkl1EZFs//ZURYH0ef2s8n6lBio1UKmBr3INVAikr/Ldq5S9UgOVGvgHVQNPuglMFCbKrjsQSDG4qEjZcvCgZGvEN2Ibu10AHG0ERSIJXJA9XA6gdw0P9jwgiyyVtEloxorj4NAgdkXYaGijET8j8P3hyo/IhigKLoTx7b1Wvqn27Up0rPh3KSaKgOpbWIOFDXTZLlz7GPf2Drs5V+xQbuWB8bwFsrJjYyXwW+VX/gKBQbLgCYQM1l/6ycbN90RlJJLOE0fjP6pA0uZZ78fkzaMKJM/fE5WpXIHkFjAiYKL78nkKJL8mqW+0GfToyb0yKqLRIxwj+zhFUiohu3LtJNi9ikCq9cjHoEByzoj3Qg6kAF+4hZ3jDBEJJwSAf57gWKBH2CqWHm7MFR8j1Fhk5RGuyd9jUy8QJCiQdL4nI5AKRJg/SiC54kB5nARURAoggetKwC4liBQdKqrXIwC2CCQRPKkabNjKFEjbrnrZUyAVovbnCiS+m2BzXydlB6+LhBHppvPFCiSBUQLH04ARbhnmygpIFsqXxkpGdkciZhYAy7IihKT8o/01UJaEQAjK3NgMqEk0vNr70gYtKCQnKrW5QqTaqcZeqRsbnF0+K/WGVHNqnfOLq7apKFoieWWLp6cAvaTyxEh1hf1TEnA2zTnVUBT9Wwug7NZrTowANBN1L1BQCh63YhMpC0jbgO3cjog1un8DBBC4sEcNZ0WUYB2XVdJ4jRMCUJUMW4QrfUzAdhagplyxIrBX1+22b/S3JpQ5Cf5eggirAzxsBKRTQnORgIvLKJwAoqUyypCXpRY1VFMm5Wql1raUdZEjYxfwMQ9JtYG6YQMF0jqEk4iIGu6ZytqI510j50ilAoEklGodglg5mEQeITBypZDur3IOSVHk5Dn/VCebKJpEIIETQxaQvFvdhHxGUr1IgVTL5xN0JgXRikDKc705osxjAkljpYigehFIgK3K1aL6ERnjKhuRlow9Be637nlJgQRYKos+fTcQSEH195ACyUmnPQWSyGSpuYLyMCiQ4jYULHmcTgAAIABJREFUxr9AIGnM8RxIEXFeGmdE9ka9uZxACuNesNGL54USyR/1r1K5HyGQlOtJOZAURy2yp6O5dU+BRCULZM/TV9ReRayL1FfC+6yPzVJ/Mc9w3wTsqu2mAf/Tnt9KQD2kgVRvEYHkfbosN926dTw0Pj2NPx7cvkRfog9RLhH+Uu/V0g6yAMSNlOn73/iW3b5yDQByx+ZJ4H7p/h3Iky07XtuIyhBbqn6IJBRMk9ewk2Xs26Ls9d1tdvZb37ARSBLlyCnSx6enJ+xgT4+9+syzzG858gGtu+JodnrRDmCl1ggJOg+BRCnIe9QN+dTqNoHtKIDTkDj/4T/8J9uXr7FntpusYzFvGZrJehX9qhP1FsT2yNisXaF/X+FSmvsa7eVT/fQRmj2oeI7x7ObdCVsmR8g6JFPvzLZ9Dcso5fvaqAeUpX9qPL7LeuDjrQ3L9LXbmTNHbWBfry1jlzf31kc2IGsyyNta+t1gY6e1AvZeX1i0X85N2S0jzxlKwkH63Qu7aTtbgJxCQaj1RY72E1Sdu7ZK+1ik/15DMXqVEWaKoXKNttROnqeBA33WjM1XIGVBnj0AQ2O91G/kTZPCSKC++hp9Tr/XQjwqZ5HUXlKuiVSXz9/S4hxnktJoySYmR7AKxFotv0kwDGoY2qysbEXU+XgvApc1j2xU1QdcZUReRZGxbahNXO0swl5SRh4ij2QvpofII5Vj8OgrT6Mp2tMgkOK1UflaI4wVYY1X3p/KC+22wFKoUv+xStytOX0R4jfCQWTlo5KyaBE70iL1P077ffejT+3i7VnbrG6zJvps0xbsIvWyCalQ3U7/6OuxNtQ/g/sasR9kHsC+ckeBC3y2leAEHLysjfPvoz02iNTmXtOcIJJCMIyCKGhaHkghgYWe0p5p7F7ELnWUXGTrG5vWBZndR+7LLH0OmtAa21tZG0EEsu67h0pqm7ElA2kqtV8O4mcIMrMRVbHqpg4CScEGCdqQ1lRSJodpI6g1ZTOqed7JBsq1TN7QO/fGOC9BF1zrsUPD1sX5pJQNKulQZa6o0Tis6tPrYSp66FG+6orfi0kjJzPC0iu0uRJQ/8hB/EMQSH/8Xz6VtvinTiAF21E9lSPRg4LiAAURR05suebECVYRR3WS86IYrKlvhPyGaKxatrGNBbtF7qoFt7LNWxPWmP/0tZPkw8pgX8g41drH2NDCfVyzZfreMna0O8xnnpOTQJ0iNpHHjwxANlX7+n6F+X5+JWerrFWUG+3y5Y89OEa5j+oggOpRcXZyX1uUow9SCV2TJQjMqFVOS+WMZP2xS393tbaqVutqWc2pvfJdqdSDQ1/kGuBL6L1gsxKJpNd9jg33N9hRay2sdX+Y4wKBpJyVqilWogTwiJvSuLbruQQh2XcfME6uWGt3B/amA4z9PVg/tpEzqsV26mifNaixKPsMed0eMN5ubC5bO8TrFiRoYWLeUhBINVIyK5+hvJbdSzeo3TwPbtwiRAb5/Yue6tpOMEVtq7TXCqsGt7Qt7eP02XAkXXPYC4T+ofEitr0OrSH8/T+dGngqbfHRg1QUSF9KtVYOWqmBSg1UauDvXQMVAunvXWWVL1RqoFIDlRr4cmrgSQmkxqr5vQ2dNnHRhkebBHnAe64VLfVLG4dHf1fEf6xKkgoJ4gagbBOQRCCLwHFtrgR0dmHHM3igB6UAwDgbH4+I16bK7Qq0UQ4R8/oj7EPibcvDFnUPUxQRGaBNB18KOYAAYQU6Aob55kdRqNHGJvzc2wTJxkvqB0W9K6eOQCABsOCVAE5Y8mF1sUpUOLigA60OCyjvCBstrxO38ts7/l6eoQjsjzbMgrB1Ua600U+Pzg2EneMqXJTK4ioPbZ1EfvCfrKd0DeWWb3sKLiEDfIZjOEDsyELInxQnmo9bl5NXOk45geSEEMoPEUhOIhE96wqkUHZ3svBQ12BV5QRZZOUWjqu7FewuPJdEXA8R2eQf0fXqh5NDAgT1tXB8B6KcrILo87oJkZgCWRxz0rX4IWS/FepY1x5bxYnMUPT3pvzW5camCE1ZjnFCL7UTW7L1CjZ0BTbFAvRdgeSNKBBIUi3U14ncUOR0uF6dN86B5EqSOHqyRCChnnDbt2DLqLpyKxN9zkGiGs//oxxFimptxNpqbW3Zo9PD1jmolRSFrHuunEGye1OkuqIvVWedrVj48PkayjeDrU81QLlbBqlOdC6upQ4QrRlAtVnqDdUXxFcW8nQJlZPKEsqNpofyCWxLYPHWBJDZDNDWCNCnnMpStkgRJeVIHaibAL4qRfCiJKyi/em7axsFjgsxDEhdR66hesgnlU12bkokXkeht7FHqVZUPnWd4trHF4ni5zsp5YPhnLt0oh2NB5ICUdYIVw21wZek6FLk9vH9HX4N8+trtsn9ayC/gxMWHGd2fs1zFqm9S7kj4qgJm8wU4F0TdlydHYC01dheQRop/1EWFUMWEkkErkCZegikDNaAiB2wqBRxozZHrgSub4Oyyr4OjoL2JAJJuYp0HoorQEhAGO87eSQ1FAxIkZwLas4ijRqUg0d5mPhdJI9goSKVF/Jb8XkRQpRdeIvKn6xFdRYrkCLURO+pneZc7SgCKUA1yhnl+b2cQApkU8jLFCmQlHdObd1t76QcC1HdKrODkAKmBGrGXnneP0L/1bimcqoPCah0Qsj7YxhPA9hVZn0Zd+yoJcfkdujDGn9kuxkCEXzMoHOorzjxJcKJ+5yj3gt8ph6CsJX7m6YNKZ+IOq3I/zwAcZ72kvMxmHmI+gjjs+srAeMhQQEa04D++l5aFkjcKPUht02EMKiWQlD1xs943F/bbQ9D11N8XPrw5+TUShuB8iGiHOmarAkLEF5tmQbraUB1OLuIGqkJtWHWrk2MogSqshdS3agm+FxqB1urVvo9UeOU9w5qlxlsivafPEp+IFR9kBddrS02dvuWPXPkCNZcfbaIRdYK1lxF2sraIrl2SJp+vrmbSPtJs3ZI6JaMjT14YG0EbZz6xiv28cdX7c77n1jvqtnZ7Yy10z9qRM4x7u10N9oO48eNiRm7Qp+6iGVcdXrLXj7caxfOP2MzKyu2sIJ9K2WWpefa+Lx13F2yF4v0S+b5jXqUH72d2ExV2U+nx+znKw+sqiNt3/3eqzY4cMCuvPWeZa6OcV5y/1A/BciwZiWpByCeYBD4YHXBrgKC7rSk7RhSo3Ob1TZAoH1zIeRjg5oKcxrj2Br3bYax6xqVfbsBxcj/x96bN0l2nWd+p9aszNq3rt5XNBoNgFgIriIpSOJoKGlGo4mJkRd5wjEOR9hhhx0OO8LfwZqJcfgT+B87JrxbmpE12kiRFHeCIAkQSzcavXd1VXftVVmZWat/v/fcW5WAqEGDbM5QmkywWNW53Lz33HPec87zvM/zcp1LANPrEGrHIKuOzhwjPqFEkwwy5hib6ff+7fx6OP9bYwzbzVAGWecMtafkCONQ1cIDlGKDKJsksOaoheQ9sG8aQ004sAaY81Ad9WgL4rCsCWQ9xVDbEfcbvKZVmarQXQjhIZTY2vyWatlyDpTYuvj05x5Lj/wgAunDfkk555brP9XnpdK6PFb5HteBtkkvbZrnV5cPJdCsstZYlpWZm5Dk65D8Tfr8Dfrdd157K91exr5uozuN0ieqS/fTEnaO+5DL008/maYunQnl2omZMSy5UloksaGHuWmIsT7F/DjJwemNaYyYOMB3upIcYBxmJVQx52cGJoPvRjXjH78kojTmc/1kDTZty771ta8y562i3HspaiVJIJkI8ADF3DXO697SApZotfTM2TNplLpE1go1ccVkgApjWEV30ECxpskTdsRSXssC0Zwx0CLu2p55LZxVKJ5b0BKeZ0Eo2K5BhMWxctuWeg//jnVz+4vF2967jC5uSl5uHz7KBXUO9I+NQPrvIZA8b/XLUYeRcZoFKUWikFckwWPyjWekcsf1D+ucfawh96ujWFyupwet+2mutZpmGU/r7C+2mBv6IVF+8YXj6fL541j5zaBKIm7ew/rvziJ2m9pQ77AmGIC0Z17meCePTaXnP/IkltoVElNWYx2zydy9QFx7l9pt7964FjUau7nPlsxyDpGEHiRujKFiHGWuGWY+rbDe7CE+dBM7ulDBdbXNj671nHd6IJC66ZvOO+Xck/tbSSAVCXRx4zKJEnV/+GdO8MoEkpbS1ko9JJBUl1mrTWtuE5ZcePAM6utGN/W5tuepKcd6CBJp5uz5NDJ9mlpQJExQ32k79RPD61ikzqLgXSOhj3mJeLTw1vW0NbuYKtj49bmPY18TtTlpB9dxYWkbtYly/8rr6jyv5yQynmgjkKJf5iX0QQ88JKIPn9fCOfYVce3u0fKxi93PgSrpn33kbHtPfWx/dwikx9aUnQN1WqDTAp0W+KlaoEMg/VTN1/lwpwU6LdBpgcfXAo9KIA2lhUNyheW7aokA6dnEN8ncC2VMZJbmWhyHYEGu++JzYV9X2tpFEXey5y1eLcDMxjqy8KP2SgWFwBjWOscpIo1VlWCom8einlIcr2iCA8KnrUkONiKxSclb4Ph9sKHJ5+NPtpEBsNZqyU1q8d52NZKgtRn4QlNukjzvfD2ZLBIw34CIWgIACgVS1PoR1BWQBoxy8+O+qgRKi1ogWWmkUidnIe7YdoEG5M1SzjLMllSHD97L8VV/RF1vAYNCeVSecwaMcwvF62xow5PdDWcQSAVpIvYg6cG1le8NINfzKsi5OEde7OcCgPwBPazbIfAhiMa7IkOwbOcM/gSYUUAP7WqDaPOo25Rt5wILKFRLbpzdHIe6KDzOs4WN/wkAZf/3wsKuuPsKkIJ0tI5QbFQL8Lq45/bNLRpJ8CVqB3FU1RPWVrBgvACO1h9lP7ZNtyD9tgTz7csFgSRMI4HUC3FSxXZMBUyviijOQ/KlqSWjwLzkkMczG5PvEnBUgeTmPt9Ls5ptfM/XbPcKBaArnFMCJMV+R2BB0HyLui2AyoKWy9ixaMOjFZJAv62kZVoQkLSVpMwUCptV6jX0AFTdu09GPEoAASjbrJfPNCBopxlPkkibACEeoxsWUEDTPhTgDX2qF0DDtpTUmRjcT8MAsFPVXrJrsVQCnFWx0VeQeb1k/qr8sLh7D9fQjcXQOnWXWnxesu7hGhnAtL9KliBbrZtD29KEEGa5PpZMxAiA7L3VRroPwSRJPCigS7+ocH2CFN6TBiBOUIYBqkGgqSTgHJ84NpEaAEVLEgccbpt20k/fMWUB9JIsvHDhHMAuICPE1QTAkCmzM1gcQXeF4mx9nZpJkEgNsmv9JokXSaca1z4CUWYdDYdgFyqiOpnIaxAXqqPMXM6kc7Y4HFAhpP2RIBjXKrmjynIThdMWwJWKP+3wVHZVadOomRQptSgU6HPbKhkhkDZVdUWMoX8SZ/tQvUkgef+89yXRLikgeWnb+n3246jhI3FiHw0CqbDVMx451rk3xqxWK9dgiXEmUZVvyAGB1E7ERqwzMvE+Y1oGuLK6tIwz7TVOclwzo78t9kYsyhnI0YsdJ4U6s4xtnqtWQCrNuiB+JJAajJ8t2mCwNhh1g1R/qOywfST/t5k/NiEF6hSqr0O6OJb83ohZEnU0mJ8ZoI+qPBos6h2VdnU9EKAR8wryKEIHP2t7E20x9/H8+eVv/pFhJ/Vyj/u1OzKOej70nYvHTwLOMQYAnk9MHQG8pB5SYzVVqEP06d4jaRigc4eY24el2sD4VJplPH598W66DmB69MKZ9DQWcPdu30rHURhe/c730lPUTPqFF15ID+bupxs3b0KumWnfk8aWW+kXBiajUHxzsjetEc+uYvf0wi99Nl389CfSK3/2tVS7uZyOPGyl49Tu6mJs7TL/bXCvNlETbtL276COeo0i9a/3oQKcrqXf+MRz6dSJo2kBktv5ewMAssF1JMiqS0spPfmgmfq45m4I3NOcawOi9V9cfzt9dQOLpLSRPv1LH0+XLj+VfvDFr6VzN9bSZ3a51/ZTrMecDrcZzw/o+1cYt+9C/u5NDqcnaatnuJYpxiz8KgS4ESoMRI28lo9Pi5C0b8M1XiWWLfG5ZfrSSiiCKmly8mgaRW01iK1YlwpRxm7MkeHrlWtxBRFkLT86RdRl43Xj37aWTgwG1z1N1F2OM0lxFWBLKJJUI9u/B1GLSRQ5KVpLZY12c47y2D5v7URr42xQz+7ozAx2UQ+pybQGgTSaNlG5BBnt2oGxJBnleHvy6X8zCqSftMe3E0jlmCqP1U4ySUA7v+V1R0EgZZS5QJZdm+QaSJJIm8S3u/NL6Rbz21bfMGD+Qtq6fTvtXn0LFdhSOkZff/IXPpqmLsykDRRg+xL+WJZuqwplbuunv0zRL85D1I0PVqOGVRdxvD/IIRJEqI/Vg2WhiTDd2n2SFNHinmlj2MVcqV2X930bRUoNokAi0fv69ms/IP7U08VLF1G4QvxtWlePfkZywU3mwzuQqtZdexrV2xiq+l0Uk72qe4lLA64p7A8FgZRR8UINbrtEJM/ESUkDxboiGu1QzeF5BPFQkC4FKh9tm4mhQxoox+t2WqiI0W1vO1T+/NUEkuvVL/zmb/+k3eQ9n/tvqemW7d20xXXdldfB+apiBRh2t7bHNtey6zpF8pF70OJeLKNYXGhtMFeQNMJYXGE9v0QsWl9fxR50LR0Z7U/PPX2c+bw/zc6tplt3llkrjaGiHqJpTeaAQA5busE0MY6NNtaDfcz5K4xXyZR1SPQ1+sMqsbApKWUGFVa3KpL3CBiu8W3zKnPXiAQSx6xqV0tf6ZN85nz6XQvR551nVTIGgRQKWOI/c9Nh/T3Xo3G48k7nu1UQSJE45SvOsfJCQR4xliSQVGa5roxeI3mkrSyJBzkrCIUR69TeVVS9a2l1a5HaYNREovZWbeoYbTFBDLOOa5WEDBPfEuqkIWp4TZBnUEuzr19Ja7fuhwKpz+QM90ThhlDW8PTvIjvqYHeWk/2yz10x0KP3HfbBkgzK3bSghYrrj+umzeKagzjKCiQbJyuRHC6ZMP2nHQLpsYzFzkE6LdBpgU4L/Ly2QIdA+nm9M53z6rRApwX+nWuBRyWQhrso/ut6viCI3PAIaLjolwQqyaN2+7qSNCobNWzg+ExYtfAQBJS88fObZCi3wnYokyMCa0ePHUlnzpykvom1KgR+MyGSHwe7rDZi672EUWmq1E5ilGChx9HuapNNfkkgSYa0E0cB2Af5JVCqTZL1NHJdlvzImf11zn0NsGERsL+lDVZssLRBIxv+IHsu54GGzuOAEGITWPwddnJF+3pka50EaaGtWZAV+drzj1Zh1l7KZETYWhXKgzirwhembKp8jNxmoS7we2x/M4GtaxJkWCb+MjGRAdhoC8FVPhcEksA+vysQOr1dZNLmg+bNXWz+CvIrCKSihQrwIiw8CuDZ37HZPDhX75RkTpmJnNVgBwRStJFEGP0tSKbi+7S9KUAWjxYqJYmTeC6TItsSnEEgAWwKelu/JTIy2QgLDLKx9tyjL4Y6g+x5icy4x/kqwsJPQF5rMIBUgWlJDAmcLd9b/GyFQo7M1KJ/eE8k3WxzCSffH3Y4KqAArrVF8j56n0ZRHWiRKDCpmswxURKsAmLbEAV+zjoc/ViaVQWSBR+0EYF4ENfX8mYR+5ZuMq2jxozv5foskD01PpRajY20jJ1OF3WSHD2SAaqWJHgERvsFIfj+manxNNmLKmJkENUH9T/EUkm3FTTzR9sfFYNahPVZk2ZwON2bxdpHNR+9xXbY5JzqWMRIxDV5r7WeJJ1LAjmybrmfkygmllDuzUFs9UKAhd+9AC5NP0CRce/vBnZYXpuPXf3+zR7n+aEB63txbhy3Ya0R2teMfoFH1TmREMujH8JqZuZIWlh4ENZxdTKLnzhP/RXKJm0CMG0yZhuQPC0Iny3qIajeEduscOFDEEiD1FCymfchdlqtvbQKuVcnTu3Tl4KcFdiQHIJddfwEIceJqfJpSDYBuuwA3jvGK9hy9TFuVCBVOLYEkudrzTTjxXsJpEyrVrC9q2C/5Dmo4BI5inprRQ0kCaSiZn1BhPg+C9hLaGVlkX05CCRtNkNJJPBTxBK+V1VZO4HUrmSM2MAxMoFE/AsVX45HZdyPb5ChLuLGjyWQzN/ncxLUAmm2R/vjxxFITd7T4nprEKzDKFHs08bPbYhDyX/twqx3ZJ2zLfqxMSkKivOeKqC79Y78iaLrkkhaVzK3RK2oINsy6Xxgu1cErtXd8fec2+P4xze+8yUUJiQrcL7Gk5Y3TuCSvz91/ql0mToUvYsbgNpwL1vMJ3Cc2xAKT20NpmkQ7Cr93rEMJJlu7NbT9/ZQ7kFyDmPb9dRzT6dbFHvvpU2a1Gm5PH00vfDEk2lP4mJtLV3B1u5WfT0d7a6mT1Xp+9zMRv9OutlaTiuQK1/4B38nVYlBt7/0Sro0v5fGFxupGvWkqCNFn8Y8K61yvxc5uXvEzmvUHLrNT/XIUHqWOjCSeqOD43F92uMNUjNoE6u7ZxqV9MRCtsFTUVgdqaUW5/xt1ESvbNfTfH8rnbx8ijgwnhZeQzm13J0+uVVLo1FXkbai39Xp+Pfo99cZX/OnptMeIO8ZLJUuz5Ehj3JQVeu21nURfQTkJXEhAfm+W0P8jGN/hgppDlUlBY0gjo6kVUhrGDxA0jHipaSz/Zn7QXzRSMvkCKeoXsD/UJwyPEwiib5L37Lfr64shyrZGiSJWLYNiblKbaeVVZREjKnxySlqPKoMzVZVKxBMLUDliL30VYFk7e2M9SdOYq0FGf/gATEKwNb6iqqYtiCg7acDJAo46J599udTgVSOj3KN8q+zsMtxQwWS4y8nsYTop0DOY62TZ/xsdUpbbhK8ltboizw/Mj6aZrHTeuuLX09X/+RPUSehWn/xo+mTn/8Mbb2Vvv2DV9MqtfCqRyfSzLkTafPhUlq/djtNc3ufmJhIH33po6mfGnpvf/+HaenuLH2MOZd+eenF59L5CxfSrbevpbe+9xrzJf0bS+WLLzyDxVd3egv7ssYidWCIJecZW088+5F049o7TPm76dT50+nWW1fSjSvXiUf0oZHJdP7Tn0zN6iC1DBvp/NGpND4CccV5Oe+5hrKWYRmvQrkdwTPH5FB3uL6KhJTcuploK4iiwtqrjLmH6+J4Zztn9J417eH72qH74u4drNVyXG4Pz5nEKN+X//zC33s8BNJ//dqbHC8r9UJ9VPxX2ju7AtXidoe5dotYtM142iWWbzHJ1SFr7pPU0XL6gklWxeR6zDXHOgTQGnV8mqiTxseN+ygTsbbt70GJPTyFRfBo1FyqoMw20Gg03GqyPiJxRVLYPKN1bAM1V9DuN24D9yk7ApB4QBxG/Jia3E/Vga7doBshknoTnDUxby/ViKEDqqt5vc/1FocwKaTbOcg6nBBJrqnKxAhjQpmgUXAlsZ61wTPVVxAq0mqxnpREUn3kT15/aInYw34lagbRZq5FXCO1IP13+kiyqGxSK2wvPWwspytzs9j9qbKkllQaQnF0HGu7s2ly5mgamxhNU8THKuPr1mtX0iLzSgU1YIV/7xKfVGI5ziMBLVSFBYFUJIDZgQpjyDI8HOyBItnr4FoOXrbX5X8UiWl5OuY4sbUoFUgloURbFu3yTzoEUnsjdv7utECnBTot8DeuBToE0t+4W9q5oE4LdFrgr2sLPCqBVN2dPyBvJFME3QRRBDcEoktyqMxcb1cilURTqfTI780WLf4IKrtfqJMdXCfTLyzEtMoCYDh/4XQ6ew7vchQHJciXVTUimFnd5CO+t/hdPOFW7eA1/2gv8h7qo+YG4DRZ0wFWiR0d1ivKxwT48bixqTfjTvIoE0hZ+ZO98Q8IJKy4GtRdkbgowdZdAQA97YsNkZVQgkDiZN1ImtkabRkZmDIcuSeZhR9WYXEJ+bt8WD9AgZNqpQMCSeD8wH7JEy+3YZ67G8wMlnoNWgJGTmCQUKrAiozPgm2KDOkga4o2jXaVQAKUlkDiuwQ+2DoeqAx+HIHUJajWdj8k39yRZ+D5cLSEAimgogzklgqkAFHCzU/SJBe271KxILlg26ni4jvC0sQNLa9L6rQrJ2wrSaGGiiL61FpBIFn6ZR/Qx8z/kkCyH/peeIgAILbCAkuFieegtVZuw35qqkjKSO4J87hpDpVTfFYFS1Y0ldeu+iiskaLdM/hgO2ibUuHH+lv28yC8+JyZ5nWARIlN77ljw7oeoRIBLPH+hOe9/YbPaA83SK0ka7lsoOJpMG78t5+3/+zx+REslk5OjKVtCKS7+PjvCYgKyvB9XrOgxQhgQBfj4cLMeHrq7Ok03iv1mRVEEhFdXKNAvBmuWjjNLi9BalAHACBnE6JofR2glH83ILoaNLC2ew+ou7LBv1uyD4L+slwSGdyPTYDtSrUHMHeYwuPr9Mc+lFYAv9YNMNubOk3AOkFQqWrYtq4A590CYPK1GudrPSUJQ9vTMVHBdk5CrBdll6ozb0OQ06gExsi0NeN9bX0tbKJOnUJ9MGTtkwYk0jZkl1Zz1gzQVsrseOpiQDwNAXZXIX20HUrYKG0DtqypdoEcCrw5MoGzymegX+JCyxjrnWjjJSEEKQ7ppIXdDtfWCwheIYO6XYEkgWS9NMdiC8B0A3Inq3tU10GkWXA9FEiSW3b33DfbFUjtBFJkJhcEUh/nlK0tidOclwqkUC9ChhljM4mU+3k7gdQeTyJeFwRwtqrREjCrj8qfMj6V/T5idTHOD2J0jF/HusSZGsv3Prro1+0KpF3e0+L2SiBJHA2QbS5B2C2IGEkH3DvUR/tRyylnO1tzQjJDxZHjwLEa5BE3VAIpZ39nAqms0VLGjEwk5eC5tEUBlcf8ePuH3y4UrHofoVCTEKdf99NPXpo6mT5Zm0nd95bSAO270rOTrvVsAoKupo/0TqXjEBnauu1gz9Sk793n9de762kV4LuBMmjmJJZs9PmpnDYMAAAgAElEQVTlK9fSGIXeXzpyJlUZN+MQD+NTk+krV3+Uvt9YjNj/VD8KJOuMMf886NpMjSOD6Vf+zt+CcdlMC3/63fQLm0NpzFpqzBfb9KNNPrRJH1nl3t+mgsgq2fkMNgBJ6qdhbbc0wjiengEkP5eay1h2WbvoyNH07rewwptvpmdBdwfo16pEBetbTGo3uNev7Kyn+0MQaMScCYvSoyh6fgPCaYOx19ok1qBQ5jPLnMMdiNA7EF0r508Bzg+lUzdn0yVsqEaxsNtDDbCt1SGxobT1NJ42uL45VCj3Jmvp1kR/ekituIHxyTQFuTZ7/wGE8lIokPpQIGTiKLSDQQRJ+Dg/q1DTttY4uMfxIxDHnCCxjYKR/lerQWfT2RuAz/bNh9gGaos7jJIoW0fSP21DauhoV5cTNqx1I1iuSpD6PNTvMZljmQSAftrCTqidnu+XSJLEcjK/eOaFx9IrH7eFXXlSH0Qgla8b2LSwi1ksgO5D1XQZL1zfNK2PWczhqkBqqIcmx1BjoSh660vfTX/0P/8vaZHmHX7+o+kjzz6dlm9dpb7NnTTx5NnUMzmUprFMbDwg+eneQhohEaF+5066+MzT6RSKoW/86Zcw7OpJU6dPpDtzd9Pk9GT6+Cc/lb7/tW+n+3dm05mnLqUuyMXzz1wMu8l3X38j7XIOy7P3Uxfn9fFf/dvp2o0bzPv1dOGZJ9MP/+JraQuSa/rsxbRDAaYzLzyfNlC1rK1vpbPYrU5NSCBBUGjDyvH6JRAKpWa5fg3tcqwHjY55PXOwXjLBybhaYOxlu0XkLpJWDtfDh4us9qSo9xJNEa2LWxcLvvg766fjj3gcxPG2nvc4FUj/JbaZWeHq+imrefzqvJ43YjE/qtoj9jdZizQZF03WTHXegNMmv1kLMoZVSrYcX8wHrn02GY+Lqw+Zq0kSYZx6vBrK6YnaCMknjHvmBZNt9GTeN/GH8be+vp4WFxdibTg0PBjr5Qpzj+Pa81M1FPbUxJxI/CBO7HIvt4yVztla13HDJF2G+T2stS4xXjJeW7te7mFeW3MfnYM4XpV5LVSyrqc8p7CUzVRRJo5c4/hEfjbWy85V/GW86+dYWiHGOj9qk6rUyUlY8RFe3+V16xZt9ZCMM7CZxk/S98b2062VxXTl1sO09GArjTL/HDtxOU0dP0dNLwg2LBdVxncRu+9fv5Pe+eGbaYc5Ypj1lQk83SRA7JsEYV+NNWqZiFas/XMPLkijg+5VkKB5PezK/T1EZRkHCmKoTGTTyi4rkTLRGj+8x+2R64nf7dRAahudnT87LdBpgU4L/M1rgQ6B9DfvnnauqNMCnRb4a9oCj0ogjfYsH2RqR7ZoscVzU7VBEftcIDVvfMtNb2lZlAkktwLZJztvNCzKnsmYIJEE8NlobUggaeWkZRfvH0B9dBl7myMoCMzUy4Cth/L7ykzLTJTE9jcIn3wz9vHnbt88H2yIPU++d3MLAgmwXmuS+GiApALFftZjZ3VKJpByUW2/NyuMCviT1+uoDNbZuC4uLWPfsxlqgkwgAf67vXETF1YM4lRsJNkshj2NzxXkyD5vigxMQEDf5wZWYkECKYxMCoLI75Y8kqyIOh+SeAUYWl53JK4etEO2pIti4SolwkPf0wHYCss27kNBiGWlkxs7rS/yMWxM/5ZAUoWkSqViXSrANJVNZR2kaL+82802WG4M4xzyzYjsRH8H1nsIGnlO4f+vXVcAJlmBErRV2IPljG+P2wXg6o44E0haYGULDV8U+svWWCXoIojvph5gz1pV1lLQGR4M0OvGTyTAfkFCH9EPOUXVSmFhV1gE+prtEWowM8EDmC8s7LxfnK/Hi89JHIalR0ZeQu0lQCSgH23iuect7yDe/RVA4Sb2RatYH45OjIQ1mX1DZF1bnlIZpRwn1EcolsIekeNbN6XP2g0cvwqTYh2iOgRIZNQCsNgOgvwD1m2inS6fPJ62qYVyAyu3LtQsFVVpgCx1CKgK46qX4106PpE+cfkCKqQdCtd70pnYtMbXSG04+tEmY30dRcMe5Irgh+N0mz7Uj+JgH4BnaWOTmitk7fK5tQ0AftplAYXRBmOkyzoiWN0FAUF7qwzapsD9Hhm6IERpGVu1yGaliSrY8PXTrpGhb0YxRIzqi24shQSZbMUKRNKR6SlAdkE5xhxoSh+WUCqiJIQEfVSoOA4b2JudOn0qXXuXujLUmzl3hsz0xhL3mvOSFFM1JfhE+4ZSDJVFFeZmBHA+lEIcuxuSq4WVWJ1O1JAstAaSoJJjQ0AQUkCSx4ecRpP3WsukicqkybUJiPYDrmsFGDWQgnCSFM5k6XsJJMd2HicVwHPbI5PKdv5C4UhT2f7WQLLek4/Ibg7CJSuQrAGUCSQJw/wdMe5DtZTHZITu6LO5zkZZB6kEdSMWcsyIaar6og5Sfm+pQCprGeV+n+swhW2no7OIRd2FZZ39yP/yMCkCt6EDUrfCvbANBW4l37e5hka8xbZSySGDpiWgCjiUR/Q9I4DfJWg4wOesVeYYGOCninLVmkfxnOAc7ymJo0PbuhyjYm4pSOiFJvK0x/y4+eq3wy4p+gf3sGEdOVpI4ufpsSPpV6YvpMUfXkm9xKpmrTstTVbSjatX0ke7p9IZ5HL7KGb36Hst5rVV5sW7EDc9Z0+k61jQba6gqkPBNAp51ANx+8zIMUibrNbrGa2lVx/MpqvUS1rEFm6UMdhLn6gwv22hKKqcGE+f+eyn0iD9/+4f/UX6+N5YGsCKaxOt0z4xZ41zXORmPeQz6/sb1JPpTZNDo9h+VdLNnu30Q+oSHbv8LAAk9ZeuvpaePTeTToyMpYevXU/H5hvpCewh+yVCuHe7WsASz2e5Ya/vbabbVUBbxtcU9/rF/ZF0eWsoTVGLrAKxi8YOKzpiIddwF/ule+MDaf38mdRNTY5T1+6kp249QKkUho2QjIwx9SncypysQD9nEMwTsN+Fib4+Xk2LWN/t17AfI0bUibv+DI+MhLrHPq6KrclaoAnYXCHO1FCpSHI0ICpNIjDWSiY1IcwFev3mdQjpAd5rbNLSTlK9xTGs6yi5bn27TWLQFt622m96/fZh+5oxMGqcoVLJSRJY70W9pdxHJI6axM0AjE1W4RxPTV58LL3yg2p7/GWi4V//te2xItrSOlGqTIvEl/LThwRSTghoV4mXGHms73jYPluQq6pZnY/XiPMDkHVHUNP289rSldvpi//899LrD9fT4Ec/RX0x7Mx+9AMIoSPp+V/7ZRQqzP3YmG2iiGvdvJv25h+m+XevpWNnT6UnX/wI9nOvp099+jPpiWeeSV//6leoHfZOevYjz6V33n4HEP1E+txv/FrYqakjX1taTPev3UiL9+Y4xvW0Nj+fXvrVX08rzCv11lo6DWH15re+lXqYd84+9XyaOnMpVU+fSz96gAUtz12+dAx1h6p9+gV9dYBYJoGkErOsCec1lyHRucL/yvVDkWcTsW+/bCDfX8TYgm7Ia+9ovfz/mYQpGjTeX5IQuY0Ljii/84BAOrzXB+TR4RuLt1ID6e/+w8fSF//zH7yW1fcmaMUR21MLso3fLuNwk75E6au0RrttMq/VOblN1+xkVWglt0c8sx6PZIOJSFuMuxXqxK1sroW9aT8JYaO1IWo6kljA8VTA9hMLVOeERZ7EHf1sfh7Ckb9HsM+ukPDRTabIHokJMf9wjB2yvtwbKFt0Odsb1od5DeF6QoV2LwvdXuaoGuMdk8xUI24MSGxpFWwSRWZ2uPckJUFqRdIDsaOfOkwRWwrLvnwPyw1NcccKEiWUtqwLVR7FT1gbszZinRzKnEjY4o/CVneHdWALlVYjLUMgpTR2kmuBPHu4TM2oRS38ZtLw2JnUMzSdurFjHECRavzbs37eyka6xdrpCvWqtlnPjXGegxx7QHs+4q3X437G/V+sF9r6S95T5O51sCfwb9fy7hOCSDrcK8Q1F58vBMEokMqaniWBlL8jmzp3CKTHMhA7B+m0QKcFOi3wc9wCHQLp5/jmdE6t0wKdFvh3qwUedRM4XYUkKlIhQ6kTu4Fc1HaZzbVKCi1JVHQEgF5uRgXZC8u6IJC0qHCzIeBbkkfWRRLwEZy08Lw1kbCFM1teJYMFr889cZY6LrjY850SJh5HUPPwkTfGbq5j6x2nkBVCmRSSoClq5ASBgpKguZqaAOIWCe/hXCKDnfe7Kcmpe/nzsaEpiCSfLxVIsVHiHRuAPhsAZA8XJZCoB8X+V0VBzjI+zNIvN4NaaUhC5CbK1xAZmNFWmURRBVFhkyzQHyBDASBFO3Fca/oEEeJZFqBvWcNBoNuM6nZFQc5OPKzF40dVMEh2tUIxxSZQckkSiV247y8fAhxa6qlAGuD1IJM8xwA/MrkmjxMbRQmf4pqyYixuSxw/cryLe+/mO+rHeJ+8Bj8Xx/BelQRdtpYKtYDvL2o1yfnEeXKNEke2W87ctdB5vse5f2mvAQBNW2krU0ddYu0JbdUE8foEB/jOTPpI/lhjR7BfOzuPm8kpUYkgCQD+xX+tRSPwb/ta10fiqGlb2u8lAwIZ99wFCrP52oCZq6qI+BkbHT2wqPO6VVNk9YP92vurLRLXINggMGFma2yy6QuMr7LAepl1LBiyHWNIkw9PKxOrdmGBiW5Aq3MzkwG67WrPIqAOMGwNpFVqBUxQN+Xpo5PpzCQZt7Aik5NHALnIwi8QvajDo11gce88V2sPHaq2tHbSa592LupBLTCuPF8t3O4Dbi+QMb6JPVzT8wRY1K7SwtKqgvzxWCtYybVoa/9dFWwOcjGrcSTMumRFeGQ1HYAHbVsDEPY0t/geC5R7o4aGSjKOukwAvEOoDKwBIxjy8OFiWNSdPH4kPZyfy1QU/zOzXQB5D5DX8KZypwqIP0SNmAo33TpstukmpJBxSVzXMb4NmCRn1C9xARgT/UJSkVNpoWxyfEWNLOsQ0D9VS/ViSSc5VRJOQR5L6tjvVGfpbIYKaZ8sZ1V3AkOHBJIxLo9MlVxaymlltx01kOx1kopa8EHQWew70p2zgrJUNEkcNfiM8TbbNMYgKEhzFX8Cv4f3O8e5gLFj/Bp3BNokr9vVdmUB9wNQNEgn+jJfEYRvOwjptwr0FSBz9C1q/HhvjQP9NOo+ijsVSI0givP5eK5BgvET3TOI2WzLWUVxZHwKIE61oONV279QpfXHb/tWxJSwJ80Adwa2Yjo7iB8PNmsH8e9x/XHrO98IWz1nFUIRlkwS+jmuPj1zMp3dJrP+1hykF/0EUriOdeK9N99Jz0OqTHJyW4xNFUFbgJ4LYJbzw/3p1EvPp+v37qblq7fSi12j6Xyqpt7V9TTTgx2k1pFc0zKg4g2UD3dp0/vUa9HoyfupOtK+N3lsPP365z6XJomNN7/y9TSDuxuoPQopAHxaVuu6u4Coi3xqnBN+pn+EQvGM3YnBtIx66Iecy/DFJykwT5H5t15Nz58/ki4DwO9Sa+TIXD3NLNRRWRUxzrmR4yzy3QvURFo6MpzeqT9M3SiCfrn/WDrfNZb6Ib4q9AWiKgDxbloHIL7NOJgdg6i5/ETqBdyceftGunhrPk3TQdTD2kfQA5Fpr1ouJxo0ubfzxOubjOOr1D67QbNKSE5hY2YdNtVDvcTHZ559lvG8k26jOnm4sBCxaRiVk2SFBEIDNZRWoY4LlZN5nBlgM+jtGNtA5Rh9nOclkWKuY4wMQbSFGop2D3A5L0zidUld+6NEvnOGpGgX48F42yhsgbPSkNjHf5JPT0xffizd8YMIpEf5kvax7/vLf5e1LtttdduPF+snFXBcewkHq8aI4R3NkwNFtAnxzdhtrcE15hTjw3Gs6fpo9zVUaN/4/S+l7z+g9t6FZ1JzdSNtQxCdgMx54e/+choY7E3vvPK9dOXrX0/HaOMp7vXy/Cx1u8bSUxBIb779JsTp59KlJy+lr33pS5C116IvXL9+I82cOpU+8yu/HONnkQSPb331q+nBtevpFKqyXoL/4tx8uvTZl9MCxERraz197HOfTutLC+kh9nf1xc30kPphlYvPpM1R6+lU03PPnGAe4mB7rVSlD1a4zypRM0GU1yzGoCL3JBoiVqCxJrIxcr8RdM/Lkhy0QvxR/DPfg1yHslxX5reWpNIhgZRXycUjd+WDz8Rxcg8/fLZ488FzHPNR9w4f1Jf+0+//oPj+fE7+f6xj4lq9ThJ/iOUr9IsF1nQrNGOT+XNL4sjp2/mNqLoNMe66LdYVrhHpI/VmPZTQKvmq3QNY0pJgotKHhAxrpjn+Q2XIF8e6gu9ah4Q3ic1EE+3srKjWE+pZFeHM3321sIO1fzp/9bGWChWjhJKZI5ENwt6FmkkEmYR7ZqpxLjXmuwHtuYv9hqpuFx899AOtiSuQMpLb/Sb0BFllJlhx/9onT7uCc7JJRZydKrqwsSPRpBdlqgqkHtYOtokWoLv0t23i4hq1NedW5vl7DdJ0JJ2+SKxl3bO7hxJ+kyC+iyqrepSTnaRtq6mLmoNdJGC419AiWAO+P/xXf5SuvvF2GiJGjTOmpvmt0qqPnyCtXHvyu9w5RY0if4q+HH04+rGXZn3QImGsWP9GL/Tvsv953R4vksryddsvYufJnyrpXSt3FEgfNMo6r3daoNMCnRb4690CHQLpr/f965x9pwU6LfA3qAUedRN4cky7owzo9nZrORfb2yjOuowvfC4Af2i34nvbM9QD0C9qCXmM8lgHFnahSMrKHS3lBMk3IZIEENysTWMvcurM6TTgpo7doSBRSQzFtjNIBH65YVIlxL+FoMIKyoP6nYDDfiYUNxIGmUXB1kIbCVQBbkeKjNBSMXSwx46NT/E9BZhZEkh1/dYBlhawsJNAEtwUXHaLJDDVDrxbm0NANRMgnlZpV1HWIspQrUC0oHSlsKYo2zKuK5RDWUngsTMIm89PQLJrT7ubrOzxuwQKo1g7x4s6Qzwpni3gLwgt+SHB43619FD3PPMePttleJbtBJK1kHItIt8kgVSol+K9WSWWgYx8DLvLv45AEtDI5xY78wMw+2BDGccV5M12N5nfygRSCTpICpUEUlZGSEBKIEEeUd+mjmF9k/u9rWpLOzabSZpC4sV9v4SfQATgum0jmCB544sqTFRO1MhoV9mR6zHZvwTVaUu+R6IgAJ0AW7wffsaMUDb5BRE4DIBh22qtJrlT1gErlVbRX7m2HUCqbX4GOM+d6Ldes99N9i0ZzY41gSez5GuAoWtr+D5pU1LYxJVgnu3RxzlUufddHCeKwXsvAQYk0wbIft+l3spvffrZNIU11UhVixYs9ji3bKFov5FwUj2WLScDIMywVZApZb6wBNYqFid11ELLZPdHTR/UFHU+s0DW/gJZrKv1ZlgKqkbSEq+P9rB+mPU/Wtq+SV7an61bZW0K69TQ7iqv7H9lfw/iSQKbc6mSeW7M2KNAuX2oD2ApsnN5TxM7qkEA53VqkZjNr0WcdnQzk+NBCpp9/MDaSDX7A3EFJcEe97SPL6uC/JQEUiFUAwhWRQDp+lcQSCqVrIti3QTrVsnR0Ax8rtDISVpQP6wGABYKIYkSiVDeYwyVQNqSlEQUKYHUgxJKYjdb2KlAojsGIUQcK6w+rdvlbQ8lUTH2gpyCcFOBEvwQ49s+ZIA0PtlftbArbW5yPM/gTVbm5H8fKAbib78n2x7GfQhJZlZhRbyXeHJUaNVTxLmgnWiTAI1Es4pHZMUHuXRI+O5bX6wgkKzJ1cUN2uIrtr0GY4j9LpST1jbLMd4gY3ySNLI/DVicXqIo4h19xPhpsXKLlh/Y12WQvqxxV2CxEf9KIne+Ts2Zx/xYmb2BOg4bK4iEAUlcY7Nxj9+jFnd59z5KHQBA7rW3qkUn61nZTM92TUD+tngvNpUQg3OAhPP9kCwXT6X6ANaEfLQ6v56eXetN53YASVGkVehQLcDtXe7JAlDpu9ub6R5s2j1sKknNCFXFgAQ3AWsaAvnXXvx4Okbfe/jGmxRKx+aIvlGnjSmzjvJoO92XnOmqpDOV4fRs7zCEEGqoIQhZbLnWOI/jL72U/uiLf079mDfTJQqvXzp2LA3R57vfuZNmVjh31SQmH0iKct/WaewlxtwCpNCsNUrWmukTWPXVIE7tyAMAnvtccwPAeI3gc4e+/3BqNPU8e5H6HWOp64dvpVPX59L5LSp3SKByRRvU+NgC8NV8U2hxk4adQ/F3e7Q/3Z4aTnfAeBswuwP0DUFkE1C0kH3i0lMxJxhDVSNZ22ME0rnFNd66cwuSfTWUjkuoQhcXFyEqh7KFKp+tVAF7eX+OM5B29DXHnUTQAu+PmiaqWRnQLZJisvIor10EjlXq2M/t09rexdhjTEStsYJN2CJu2yY7JM1cnH7msfTKDyKQyvnjr/qydlVLGSfK9/pZ57cydpevl5+R5FDJ5RgtiaP82mF8KMniFm2yhqJVrYJJOhIuxyE8ezjG6q3b6Zv/8s/SnRZE1IXn01s/upZad+fTzKXz6blf/yx1/yrp9S9+OX3/T/4kffaZZ9Np6mzduHY1ddV60wXqGr391lvp5V/4bHr6qSfTV7/8xfQ2ar/nX/houvHWm6mbWPwifbrOPXAMfPvVV/G1XEy//tGX6ETN9Mabb6azn/gEqlnWqPTfT37202mL82zML6V7tx+mP3/l7dSaOp4mnno2HTlxPD1z6USaph/200erjGETMkz8ME6q3HBuD6KnWDS1tUQA6KFWD4V4JntC6e9/kUSlmrNQ+RfPB78ZKqa83vO45Topl8jM8f3wkdej5Ut5dv/Lj/I5z/VR9w4f1GH/k+9/P5MDRRKD9Y4clzlFIKt9GsTEm8Swh8zxm7RZLypEJlGUzpI12ikrDYe4JXDu8u9t1wPWJeIode7X3P052rwvHZmYTGOM7V5jbF5wBlHj2tHkNxXc2sHuhrWvVqloIPddq2WLO+fOPhRD8kShJozVEuuwIRSizOWx9mXC3wtHBdYb2FZWuCfDfHaE+FpVhaQi2JVrFBP0yrWgM6GEOYz6Z6oW+1mf5ViQW8+2yPcvlvahuO1Rtc9PvyQW303UiL2ZpIzVN3dptybXuLy3le7Wl9Pt5fs4Od5Pp04Oppc/fTZdPDcF2Y01eM8g6laIIsYRvnape3CaGlM8h83fPnZ16L6JqT3UqlxPv/cHf4CK+91cP5TzH+L3ECc5zHcNcw1DnI9kUiTBuX6z9hOxrV+yjbP3vnqzu1kLhN1ozLkm7xXEku1XJIWEu0EQUF54tqmVHPSR6bHsruDjnzxz9oO62U/0+gfFyZ/ooJ0PdVqg0wKdFui0wIdugQ6B9KGbrPOBTgt0WqDTAj+bFnjUTeCp8WxJFmoQNwKSSWy4uti4zT/A85+NgoCkDzN7BfPeb2viZi5bv5XZ5BmgDCUSWbZRjyOATQBygFqtYwQKBSwFrgcBumpTbHDIXM4+dvlxSCQBZIo/FcfcFgxuy5LX+s2NXWnZ1s3mTVKiBuCo/ck4xXUFPSpRUN5NWrlly8DiwRa8IJBKgqQOWKKFXSiQAPy04hPcdWPqdbRn6maLq0z0BOnDRq/c2Hte2nu9h0BiAxj2Z6UCSQCXzah1AUoFkhvdklQJguU9BBLfwFcKWMYm04w/ASuJuqK2jBZbki05Az9b2KlAKu9fKJA4qziOmY7xO6tkcptI0GUrFv9zUycweggYqTzKWdehQPK1UCAd6B/yRtGNZZB0JSWRQY2sGBCAzn0nE3AFuJ0x8byxLtRKJUFpf5JA2rQIN1ntG1qkFaq2bjNPAXLi3EOBlC29JIN2ATkboUIqIAzOqQIoaB2VPgB929GsV3Ppo/5GQehpY6fKLT8i55LNPECvwHVYjPSEpVaD+kSCAxJIQQTQJ7VT8rkqgKTP6eWv6maELFCB9dgySyJxnFXqLPiZGooLP9Oz1wyi0v7WEv0AmCzHhf0/bAcBa3cBQvocR/SFyfGxNEsWdbU2mBr1tfTvvfyxdHS4N41hSyWxNIQNnOSRJIHf4XW8R20S90VFF23LOA37F9owiCwIjQaExcrKWqhjNrmeeZRAy1jaWRNpZUO1YhWwBgUUSofVOmNfMFviTFBdGzbGfYv7JwkQYK3AThS4zuPetisB1niN6x6ElKlAIGixKGEWmbOCF2T0msWu5Z51jiSSJ0ZQW3EoayNUAfX7+ewGFn+ZvMwkYRBIJOb2A7yX3xtEFbd+mxOVfN0CrG9XIJUE0hZ1aowBFrAOG0X6k/1Ky5pQIGkBqPrE2irRjyBGaEsJpOhPFpixLwEIaV+ZFUjatOWn2wkkCSqJKgn4TFxKNGl7p/JGhMbXAKHtkwJsxo/4rgzKRNz1k0V8L3+X5JG/BTrD9lIiIIjSnKNexm9jbo+ElZQs/cf3q74LS8qSmCFdPIDCYGzim/OvAhU1dgmGqaDyvI1FgnJ7qjWNxbTnlsQI8aHpnBH8kWRfH1hiNQBp77sEkt8fY8M6I9awECAMcF8bRY+drSTztRZkfhuBNLdhBa7H+7h7+wqAHcRpFYsi2vD0xHgaNKZYg2OB2mRX76Yest83IU0ECWs7valGPzo5MBben3sqxyCw71W20vjT51ODmkA/unUtnTx1MvVcf5CemttJFyiEDo0B1QT5xry0Tz9bAv67AcFxg9+3GisQs/QF66g5viA0p6nX8vTEkXQO5eo+Kgpo7ZgnG5zjOpF8kbbG7JEM//10pm84PdFNXQzA0S3a+m7fdhr7xZfSF/7R76Q/+8pfpK/+8Z+lcTroOG0/zucG55bTKewpHZ/WUpJA8nutXTLHOdztZvzvt9KF3pH0XM9kKAY2JFiNhQLJkCZrgIdzxKylqfG0c+F46h6rpY03UZpAmj2/V01HUPrtAiw3Aed3rbEEgLxDX6tzv++iPnpwbDQtn57Czo65AHLb+jUqpl2/7Gs9CfFjQoF1bqZRJ0liDg0OhqLx7uy9sMRTtZFzRG4AACAASURBVGR9omxvh4rMfqXCjzZwFlE1OkjNlJKI9TOTU1PpTQi5jVWu1gx+xoX1jWKutQ9ap4W4f6iuOyRsjfXeg7DBlZyl7SUNLhx/PDWQPggY/SACKYZtuQDi7/b3v59Aap83ynnJ+k8quiSEyke5mgiy2KDA8a0jtw4xYxyVQOrlHh2dmQB8pn/OzaY3vv6ttNZVTRPPfDJ953tX0hUsICvHjqZLL388nTo6gjLv7fTWt76d9on/FRNEmENOQTAdvXg2PaCW0cef+Ug6Rw2k72Ev+e6dm+nFFyGNblPv5WvfSg3msm6sGE994lOpxby8+M5baQrCaE8VGvfuIy9/Lj1cX0FUtJkuXLiAMuOtdPf2fFprUOMLFVKaPJFGz5xPU0en0lP021OQrdX9JmsxCFLUzxJI2qwa2koAPdbVJZkmEB/tYAMfaoZK++RYk8Z6N6+rg3AwqjIZxNot1iCGOeK2a+IA9rOaPK/U3vco72e0f378OBKpvPePunf4oCj6j7//al4LFor6qCvEqUskeQ3WflxhAfrq2oO06vzHuO4nkaybNXs/98Vkm9KCuIz3W+whGiSNhC0lc/bq6mqcxjQ10Eap7RN18FQVMoYdv+5jIvkhFuM5McX50Riwp01qW0OUpKf7FGNy1Ge1BpNKYfpzr9lZ3IMtxnmT/iZ5Pkbcm2D9WbXmZbgnmLiUE/G0mutFnVxh/1HlWNUB7I2JE0HAOgeqUA4qLHZOMTf0+hmO2e+6KW4ISRuopp1z3Q+wUkhL9Pnb2A3fIObf3FxI85urEG7b6cWnptPff/kj6Qn6pcRVXz9Ko27WY7uosvYqxETWfoMTWI2iTuL5Pdasa8TNr2DR+MoPf8CabSPW3J6/RDDCpzRKfcgx5opxzgntEudOW5iEQxvVWIfVJOQkwUN6xFqB8az9XiS8xbo/r1ti1Rx7zMJ9IEeCTCA5UAoCyT1Gmdjmy7/79NkP6mY/0esfFCd/ooN2PtRpgU4LdFqg0wIfugU6BNKHbrLOBzot0GmBTgv8bFrgUTeBZ6eyxYPKh9lbs+nKO9fS4jIbbMBalReDgz0BaJ8+fTrAF4urtmegxh4gtkA5W70EFQ7ABUAzVQbuD8z+EzTRdsK6JBa6dXNRB7TqnWBzQy0DMOpgDTKxk/8RWfNuuOJbACMjwy37gGeLMmkN3yJ4IzgLiOZGJYrfbpMFjuKH76qVtZYKwiL2ZwVZclD7qLgdfrPnpYpiAQJpdWkjAFrBZfc7WRGSHx5Da7pMIGWQdD/Inlw7ys2k+L9nL1gcFnbW3vlLBBJ4VEGs+e6/SoHkcQRHq6qZCgLJBra+iKdlrR8tthqAlO0EElBxALBxz4LYyYRQJo7ctGrJps+8AENJfx1uAmPzR5vGpjAAIq4LUP69CqTMARb7yQwse75xK/NWWYC3vdj9ftSryfZsYc3lu8TZMyqdP1EQX1kVka29NtnASiDVJZBCucBnJHUqWaVVguqCdt4vbVBaZrVzM0KlEISa9Ynwqadeh2okAXqf3wOotP/XIQpzLaRcr8Jzt/tYN6pqLQxAjxoWJduCYLTtJiSSqgnPW5BjY0MLpNzm5eZYFZDWbFXq8AToTwa71irdvblmh+CinxkAhDVrVeJIYG55naxXANGy3wsSWGReIqrG5yZRGU2M+N092DZhAzU1kl5+5lI6d2Q0MYzj+V5utgRSjJUAnfK4LfuxHTTUUtLJtL8KAO1EtrV4Q3mQCaRVQNd1aqlIIu2mm2QBbwFSrGxwjths0SUgAiDEuDddZN9aAFoCyVvSV5B6fkeoqADbdsik9eF1xyjhHgwSa2w7Y03Nejdc5yCA/DCkzzpk0TrETT/tHAQS7SMQuUMtGdVM9t9x1BIVSDOB6xbg8A6AZdSbYlhqYTcMiRSKAvsZ91vgWZBpB7RoGwLWfvJ+Czvt4lSx7QQxCwgq8B+EpGPVTGNqBwDsO8ataxQ6uiDOBazse4DGepUFnEIfLAikrEDyPmbiplQgSTjZp405PiRHKt6/H6NACnpY8lhlJ9/j38Ypgcty7EScahv/h7E6q3/8bGTNOwKKWO7YE7yT5DUe5/ghUJbHa8Q82iyDnhkcEvRqB55NTAgLO14KkjbkZHyLQJ8ctcov7SIFj4kRQTBSR0yVnoRiP/1VAkkiSeLTY/UGiaYdkKSgv43BKjazAin354LMbyOQ7q/DHD7mx/UffCfAwM9/4fMAj9aOwK5wYz0trC2mXhQ4Y/eo5aKNo/I14lYVa6UNVURRpF07L1S+qGiqx6fS6Y88mW49uJtu3r2VXnrhxbT+vTfSR1dRCAEAdnFfJavDNJR+tgrQd5/vus9zs9QWWide7DGeG9hXDjBmpgYhsuifxwExJxkYhJvUR5/tNl6i2twAzV2GQNroaqZpYs80/96DjN5D1TXft5OGn7+YfuMf/Qfp1v376fd+7/dSC8JkCGL4JIP5HOP9KCSrySAtkw9U3HIvV+gX91ELzWKvWQfUvNA7ni72jKfrW0sQXdBWEK1HqFUySczsZ8ws89nbkKlzQ9Q+cUIjrpza7U2XuwfTEcZhD+uHfY5Tcb5i3DljrfCZK31bqXH5VNq+eDKtQL7FCLHWIopHQXXYoqhh0kXMMK7EXMvTg1hj9jFnWmNLlVGPgzwSShz7WppqWQlozGdUOviaxGkL2yqTBVRF/uqvfD79GeqXubn7GRilo1kvycNkBRI2epB8zgVB4oYyR5VnVkcLznpOeT2UlZ9j008/ll75QcDooxBIB3OBo7tomxjp9lWuq70Gks+VY9+/bddITCjWB+1ERbFCivlcQn0D9apJDdZA0ib52MwUcZ6+jUJ9jeQlqMBUPXoyzc6vpStX76VFCZXp0TQ6BiBPv3gwt5DuQmT6GBoeSNMQUDWSkHaZT49DKIzz9+rKQtS/mhmbTOneg/TGH/5ZeuWrX0+DR2bSc3/v76XjLzyb+rA87l9+kHpMwkDVOn3iBPM+RBH/rlZraR571AfY6F2b3Uhv3lpO230jaWTqSJqeHElPnptOJycqkKJY2AH01+xzsT4yAaGwsIvGCzoj32MboCCPyhia35LXSVl5f7j+yWsobe0KYt43xyJLIjYfzh8JpPzO9z7aE34epZN94Td/+1He9oHv+Y9f/V6cS0kgHSiQrE0Ua8De9JB49bWHN1KzUPmZDqGOZ0pba95nYkcdwsg2kdDpCfvWvN6fp17VBuNSUmZ0dCTIWJ8PZbV18hirsYsIW9O8oAxrWNd0sQbM81y0WpHcYJs2o2YiVrok4TTpA30kBkQtomhs1oIS2dpWMhYmWOwcYf6r0Od6Sebo0WpTHbf3Mup/oi/FCq+KPV6NvhR1KU18YDJUcayVZqQz8b+wrlPpw9pTEsa5bodkqO0Kaw5i9zrfOU891nsLK+nOxmp6wHpng+/bxsqUK0tPHKul3/m1z6UXzp/VAC4IJDZZXLb1JanLSczuY07Y7xukkQbTHPua7772o/RVCKQNCNRerrNBQoKJLJGCwjUMEHNrzFmDPFGlCV0jD/IzwlmPEM9GeL3fJIjCOUL1UWjdYx2WyaBIPovkMBO0inWnbR5joFgrtBFIh2RoSv/D5TMf2M9+kjd8UJz8SY7Z+UynBTot0GmBTgt8+BboEEgfvs06n+i0QKcFOi3wM2mBRyWQtjbuxkJesLbZcNtwmH1uEXdfbLWwx9mqY/cymY5PH2XND3gL+Jc3v26+3Fe5EQBgjTJKGTTJdTIOC7IHKGntEDaFTQDbHkidfjZWG4BQTUDHXbPSC4u2g0LogqpFAfQSqDDFvxvAIbLNAyTMZFIULfY1wKMoFSQwx+azC6BikI3bKD81QePYrWUYV1B7Ly7k0J87nrdNsLlYxarC+gmry6pD2KyBdQsKqQwo7foClLWeTkEKhXd7gMF5gx8Wfmw0bR/tH6IgfJGJX6owBK8tKK0KIAote4oC/B4zahjZ0jZ0eNnxb4BKNocqM7S1CvVOZDOzAQb3qpO9TRPHfdDOTZwsZ+Rn8iY/AHbdmHOtVYt+hypKgigfS3/yPb7jQFHE+fTF/clgcRAZwu9eY+yBtd44JNbyd2Tv/iglHhm1mW4s6yjke2enye/11DQqi0zt+A7v6SFI5btsT2tobUIKNLjHa6g6wgJQcFSLK7KABeX32dh6r1XLSABJBkV9qDgBt9ioOTh2n/V1sE2pDaiUUBEFiQAYUKch65BwLcaBnxEELEFyN8L2qX7AiYFQtuUC4/n8JGByBnEQABKPAoWQRoNs0odg6vw+r20BMka1DsgIfSMrckqCSNMmxVSTFD3e5zw3ANr8/iCoeGi3FoQTQIKg/nkyTyWRNunvFm2fGBtLTx8fSZeOH0vDPC+CCk2W1T/FRr5b1Inz1E4veoT1GwRWAElsu7D6K64pQE861Rp2dfMAak2UDQuA1feXIVg3W9wHgFYJMQCVOu8DtpWiY5xoQWetq2zLaI2YkiQT6NkCfCmvuexTEk6CEjUzf2nfQWLFMOBRF+3QUEVh5wYmUZUwMTEV7b2OFcsG9TSef/45AF+APu6HIG4QU9jg7AJamiHeh7qiUiFjPOo0OXbtI4VCSILIjFqIH/uHhEc/90sFjZSQRN4Wdlwqlaz71Ny0T+c+qq3aQDVb0gWBJPjM/bNfmnEf38H4zuNHslKLHcYfIHd/kFmZbC6VRH5W4slxL6nk+A0LTEmqotZaZAwH+KJyiu9QfRj2g7l2Ujs5GMqdNmVAO9mfz5P4HbZBxfjj1kesiNiaY4L9XIVHJokzmWxELa1N7SueZ/m9pc1SqBc9d2KVBJJElG0b+kWOxWkHIdywP3OMPkA2CSR/JP+NqSXhGAC19Sl4XjBRwL4n6pLluFQCpu2/Q6XJed1de/wE0u1XvpnGUR39+m/9naiFNAJJUSdDfW5tKX3/z7+WKtcX02DdCcM2pM8RN+aYTx8wuOvEW8eq5P/IBErcwYFUX1+G0Gymlz/5yTT/1e+mz+yOptP7FUhqQG37ID84vKUVaictaBkH4bPEtc1C0OwEiaZFpaQrRAmEyjSE1aBF2LubkVE+ganrwD4Z/vThxe16alCAfbJSg2yC5NpB9cixVji35uhAOn6B4uuoq965cyMtry2nCWLOBWyRntyvQfBw41AY52UC9X3oh0v05zmu6T7KIRVlZ/sm0kz3UPpOazb9ALpKK9FxYsxxCKvjAPHdEF33Ib/u9UK2QyB1MVZq1LUboS8METNVK4GfkgHfk0b3+iCQhyDbetMtY/WLF1PfpdMQT9o6SbyihoJ8EADtG2BtAZjfzX1XbeBcIPlmwoUP47FMs/1dyylrnGhNJVlpf24RN4zqFdpOCzOz7AWRff3J80+kuXv3QtnoPOF8LKnpHOZxssKgO20QjxyaZe2grEQu1NJhGercwBxBXNzoOx7n9dM+/vhf/p8/7SHi8z+OdAiCiJhaJn+0K5ACjI95JK/5It7bLyIy50f+q1B2Ec82mY+1NF4lZruInGYMDWHdaBKAgXNP20Lu6w7JCC366gJE0D3Wiuso0Bn8aYV5f6HJ/dU2chByj9hesU6M4L+qRNcTEE1G7j7ieuvdO+nNP/5Seuu7308zZ89RT+k30tTli+nU5EA6WRW4F/TP65RyhaS15jb9ZpGY/803UEZdf0i8qpKAMJSOQWSdmRlMUyN7zOkqgCG1XS953YwhFZcR4awJV4DpxtKcHOP/GUNVquTYbv/RerIkFHKdINrLz0ccdvgXtZDiBA8VXba9ZmflfWvvBP+2CKT/6JXvxrJOUsGHc9JeJFZko7J9rm2BYfPFu++krbHB2A/sc53r65sRR0OJraKI2OL6zhpmxso+yOdB1EZ1xugaCmgTgjxWtgTOawznaxVJ3idrJ/Zz7EgAK4jbWMvTlyNxLE+xRWIGlor0R+fpIdZd1iwbGh3KdmtBKCs6JNlEu0rWLaP0zRlqNGkP2k/8UKm8B+GdCSRisYoi+sQAiTQ1bOy0snPNkxVIHi7fb8kjnRP8TFYhMY+xPmixOF/uh5BvrqWbkKEPUH+vsb6rO9Yg4x0fvcTNboj/XqwAP/+xZ9Nv/tJnUGRN0XbYeTJP7jPnbGnJDJHUiyp1CTXs1eu30utXrqa33r2e1kkeVBnWS5xveQ3E11jPE5dM8EBYzdhgfeN6SBU45z7OfRrjTeM8P2QoDX9AYh/NFMl73gfvsu4Bqt21xi7snmPNYFJH/FdkuhQEUknIR74T7dMhkB5LOO8cpNMCnRbotMDPbQt0CKSf21vTObFOC3Ra4N+1FnhUAukH3/lKNI0bqy026GXmuYt8twACmgMANIL8Zt2dOHo8XSDDbZ/3581BVuQELikAGhyUIHjOrA3NUHsWq5nugAYSSIL4PWQPmtXaBPiRiZAfMTPPR3hlB3KZM/Tys5mwcPPlBsuf7SCrcqZ9EE+A9LEb5znVHXuQKVqVjbEhHaW2TNSBEWgT5Cg6Rmx0i019FHrleupk460CEj2AQFpZei+BVNYpKgFLAWM3+UH2uCl0cygJYtZjqGMEAFS8QFqE4kAgNVsuBWjONVmvIdRDcYEZvJVAytl7nqgHlUByY8Y1AcSpSLCmUjRTgO5khUuWHBBIkgZmYKuSaFMJxLHYIPIrE0gAdX4f4J8CAQHb0FC4+YuNXt7wZSA3/yvuhYCYoHe+Y8Wm8HC0+Yqn7mYyqkJJIhWt7iY6k1mBjATxWIJP+ZlcvDxb2pd3yr5qDSQAKBUgUdODzXEBxqnqsCZUNezJMiDToq/VtbrbBLDSoozP2jMl8yo0jETCMIXtSUiP+9KlfR3fIem0Tu0SPytxGGRoQVT6GTNcu+2zvNe+KnFk/ytrxwimBWiodYpEFn18BFCj3/svwIjNkbWbBD/sH7uAFqVCxGNJhA0BfIxg42XBd+v99KO8UAkomCJ4OUC/HuJnnGxZSQjrc6xB7gjWT44Np5fww78MWKYyJmoIATpEHRr+6wdki5oLof7KGdICvG7e9wCnY7TZNyVUtFwqQAIt/WYX19ISSqA5MmJXAU+WIZV2taThHPf4DrBoxiW/o08L4FofImcCSyCVNdIEiaytU36Pr8f7uS/WIhgSCHSsEE8GAY5agIe+FuocfroAmLSyE1Baw9ZliXpl54hPY8gtlji3tbXVIMwGKHqvsaWu/zDKgDk5Jqjmkfx9P4FkvSQJEy3vKhA8tpl5uQLP24CJWtx571qNXN9NAqlCo/dBNnnIsLBzXAg4ha1cJqlUQtkxJXIFm+xT2t5JOgXx0k4g2YZF7SsJpCCo2wikTOZI1hhvs1XeAYEU1kiHJPcB8VkQSO0xWUVEqK8kxiU/I9AarzIgGbFVMKhQCWoL5Ji03RzxMUoFSItkgZLQj4jlPMKPsTW3izWs6HthRZczlaVbtaRs8v1bHqOwr9MuVdtD++n7CaQeSBPrHxk/JZAEGX8cgVRep6Sb772rZ9Jjflz74TfDKnF0dDTNjE6k3/mtfxAA4iw2WP/3P//fUTcA+GFlJ0mmnq+b+hMbzAPrg1gv8kwXY8M4rI5mkLjVsjbP+FD6xY9/LF39/76YfqlvKp3tsiA6QLv2QrzXGlKLqHwWabsFILtVSKOre0v85uJQ+HQDFvZBuIzxXRfGpok1iwDuS2HzKMA+0o+Kggz1FgSQdooTECUTWOut11cTZngJXB47OtRIjJcjXNcQNm4LvLaD5dEoX/5s10i6sFOB5AmKOOI0ehsUBftplvE9i6oQQ6R0tDpBYfZa+lr9Tnq9G8JFcJe+OQYceaI6RtytYb2HqpFM+g06g3FQpdE+IGmXtYWIDVU6/bBxgLEgsOp4tlbKzKVzqe/UZNokob5OvGqqZGVM9TBetQwdGxsJi1cJIvtwkMU8WtYtYk7YEiwV6HROkuiJxBgVAwCugKqwQahLUYBK9vB+yaN9xrxE1djIKGuLBvcSsol1gsSR09qOtY/ovxXIK1WmgtTOAaqNBKtzgkBOLlCdmOtDYgXaRZH7x/B4XATSwdhtX7tJ7hbrvnaitjztwNhps1gXGhdMWGknkGJZ46TsdVNyyPqatOsGBJ3qzBHWZtMTI3FPskVmaUscWmHqYKGa46+7AOC3ULuuospbJOlpje/c5TZpSTpE36hoa8l39RGf+qNPMccZ4JgXV67fTOsoioZGx1KNel5dqFQvQiA9NwPJUBBHA353qKKJRfSFDX6/Nb+ZvvnmXJpbgWREvTFMXzo/M8RPLY0NoD6CAK0y1np5vxZ++ypMXO8564SqMycsuW71fEyUioQnngi1tnOC8bpcH/GdocC2BYu1b4Dq0TbOH87Nztl+OM/Tsf7yhYNVbb4z/7YIpP8QAilmEs85zpRrCYkV1+a6V5tsGIo/vvVOqiOR7mEeH0c5ts26Qps6r08SuI927WPdYx0yE0YaKrbDAlLlCzXOSGLZkNgsrtyWsK1cDw2zdpqiPtIUtpMDkOR5rszK3HXWC0HWFSpB1wIqvFewxVvF5tB1heusGuooSR/X4iY0+HnH+Q7rngGSZo5C1AzRl7V16yE+u+YNkz5JIBNRWA9VIMqDQKI2pYr3WPcX695Y6zterCNX9BQT4XaYHxcght7dWk7X1hbSw23qsPI5baNdiplcYnKd8U4CaRtV0gTz3K98+hPpVz73cjoyNUMcwpaUPrlCDcvb9+bT9dv30s1799Od+/Pp4coKx+PznE/sV+LWZGLL4RJnJb/jAsc46RxukgwddpDXR3nTFB+c4H4Os7bpZQx3c09ire818T73RP7kv7VMzgok537fYztFlzW50LV1/tbYQ/n07z5z7jFExb98iI4C6WfSrJ2Ddlqg0wKdFvjQLdAhkD50k3U+0GmBTgt0WuBn0wKPSiC98+arh4WRg+MorFZiI5ttXdyAmrkrCOIG9vTJE2T9W79BEMTsW0GBDPJLLLlVzHWRBG6yLdXBwwx+M80BoswqtEZKk0zCLjZDQ4BJggAZ3s+AvZsLN4k+YqPh7wBatYrI3+R5CuoIbrgJMfPZzGI36gHeAAZ7TMEkAXyVI9pJlMWO3dREFqjHdvPitbDB2eQYK1gRzT98mJYXJJBK+6oM7LZn4GYCKSsPBFdzXflMbJhhrDLLswgA2Gw/rZzcWEXNjuxj/34CqVQghRrIjD1BBeuNhH0UG1s2fhIgQSBJMgl4FAqkDTbh7H3jug8USAFYe31xsMAeBDjYEpOxC+jFQfpQggnYZ1DY7MgMQETbuOHju4PYK26Gmd2hyMpbwbwLbXvk9wuk5Mze2JkWb8kEZFEDoCy4K9FFn7D3BYWlrYe5tQFG5feaabrFcRpsWiWQ1vmd67iwSQVkoKxMEEiZfgIwBAzaIKt9o4G1FFnLKpIkJT2vQd6s7cxwjc8IQvk9KpAkp1AfqQ5ah3jaAVzNILl1a7Cs8UYKFTgGuK4+C6cDhpUKIrM37YNebMDvgm9mZ9O2W/G++HiQOh53G7BR5YAAvo9s+QWAyXPWNtIiS9JMUkULFMlex5dE1PFJio/TJmtrAMz8e4KM2SOTE1zHVvrYkyfxrgeAV7HHd1U5lqB8VoQIqgOKRqHuPGa78euP/mtmvWNpC2KXR66FZg0XVApc80MAiev3F0KNtI7NowRSd3WYulQAghBlTS5DEmnTGkEQS953s9LDhgfAI+oMFMRU1GSS1CpJOItrRzbxXpqgiPUQ3in7Wvzx3yoqjB5tguLcGPOCg3x+auZIgD1Li0uRuTwDefaQcau1lAS1fWVkeDQIpEoFUHpg96B+mDdCK6WoQQbKrwIpUnJpE4mggSCFclwqFUgSSKqgtlu51kUXALiqTNVKfaCXEk72YYnm0j5xt6hNFlHGMYgqxLgatnTheJkJ+wMFEu0n+eTzpQJJAqZUIOXRnRVrJYFk+G1XIPlaqZwL4D0zPwVJVIDZxvwiTpXqx1w/LKsM/US7AkmlXCTE2xcDzMzkYyaOshrqPaClwFHExkKBJJHk5UfNsaxe3NIS0PGtqkgLIuthqJSLeJxjqn2krJ3VW1gB2TaOSQmkmBuKuFQC3AFKGdcE7QAAby+8Jzw9ln+89ea3yIZfC6Cwn372W5/9fDo2OZ1effNH6fXX3mB8HsVq6yFqI1RrkRzAmOO+b1mXDKVRH0kBXcSKEf7di2KiGxXQ1Egt/TJA4A/+3z9ILw/MpAvUrOgBsOxiPgUqhHRBgQRYqQXcOtZOs9z4a3urYR2HAW3YFqFBgsDBQm7yGM5wi2mjp5W28X+tY+nYw3f2AVjuoLAVEBzn35MoCs0234XggxJB6bEOudVIp6qjoYJ8sLmS7jYAViFVPjZ0NF1oVNI4/bOf84hYQZ9eJK7OqkDiOpYZUzVIKuuivVqfT9f2yewvMtKrZORPMB7RBQRZbd2THYDiPbLl9z0vAshugxggYcGt7VGWQpzaRb3cQwLKJMc8OjWZKkdqaWcYG1xapQ4Z1kc2fh+Wds7zx7HBGkSJpGLaOo7ZTjavCfpUATAOiCRRu0nQsrTQVP3gXG6topjjVTwS47KKxI6vnRbZ/fQe61yts0Yw9jumyzWIgLP9rkEsLO3rSi7mYI5wzodQDgKp++Rj6YuPm0DypN6jVCzWgyVhXF5LHnwZmPeRCaQMHB+S1XmNEO3ENTeJ38bwTcg6SSRj7Ymj0xE7tT3dj1oszoeOb0Bu5yHuy/X1rfTdWeYYVHY+N7u6mbaoP7RrrTWA+gESDSp0mgGVjsZ24lTdupnMOYPMq1qP7Unqcw5dzDMvoCL62IlxdHn53NUo9jHOQh/B3LLOff/m2/PpW28/TEsbJgH1pamhanqO5IyzU5Cofa1QIFWt0WZShuvgMsmGPjvA9arksD8F4U8X2laxb4ICLeWPJHLUG4z1kOPXVZvrnxx77wH+TzHPDxrH4qYY63KST0gbYzkXkTrfiLbHhyGQfO+j7h0+qMP+tzZNcgAAIABJREFU+9/9TtEtDgmkiMsmU7kWYB01y7j9V7ffTQpD91mfHJs5kcYHhlEANoip0IVcimMkrBFt34jjTCD0EQngVRRI67onsKfwqsOGWKVyNAvjnXHfwzwyTqyZmUGJPTwc7eu4NOGkp6jXJSFkO7t2aNAfVyCQXEs6HztHm7ijmtFxbxzQ5m6Lc+yF6D5CLBuRAFUlTH/K620JIedI7x/zQkEgDUDouH7M9YxUHmVSUKWS7WIy0R7jZofzWiYuShxd21xKi5DsTe04TTSy7hD/aVUb443vqkAc7bJW22N9dAKy7DOf+GQ6Nj0T37sJ4Xb77r00B3G6sLwa1pGxlvQ2OB7sr5FcJrF3sPuKcWc/c80ZeYG8r59zMz2vojqcPjtJZz5KD57h2mvcp55QrptYkomhIIyCRCoS4kycCUVSjhG55mi+Vz6yIs/X3Gum9E+fu/BB3ewner1DIP1Ezdb5UKcFOi3QaYHH3gIdAumxN2nngJ0W6LRApwV+shZ41E3gK9/+00wqsOEOV5fIDC9UFCzi3YwJTgrquJnXemiXjVtVz3/+vQ0YpdXUMBnKJ0+eDIVPBigFa9x2ZAKpBBrcWGg50QQwt95PE6XMA4DefjZVR8kINQO7Oz5XgOix0crA4EHmpcWqLVJcHFeP9Vwc14xfNv5sQsxQdJNucfam4CSbwi1ABLOQ+wCrxgDEBiGRtAMbcBMpaRSQQVYiubFsSCDV19P9+QdpZRFIrc3CLmzJgizLGyM3rmExZVu6oY8iymylCmB2SwWBG6qCQMpqAj+TyYUAm9+nQIpaAwKnwffk2gpBIAkc9GzFeauiUNHSHYSIALTWWlmB1KTWRTYOyRZ2oXhQtVUycYJnnOOBhV1kF1q0OW/sohZQgUVE9qutw664HZwVXBN0lsARFFCd0A5gWL9CgPk9BFLRZmUtBYv2xj0u6qpE/xPAjvubfeEPbfckNclADQLJgvBkoFq/piBqLGY+SD0jbQJDIcFpaUOybv2eBhnMmwD/kBp7EmW8OATAOIid3PDQXiiQwsLO4vB0QS3sltdbbLi12gHM5rxqKtjoM30WUhaICrISkIK2N+PcR4CI3MuwiQOEECD3PdFHuaim5AnPCVRWADdIa48M6Z22ulrR/yEJx7SWArzo4h5vAARYq6wcn1MUArffNVEnNVt1ANPpNEHf3ttpYPfWnS5fegILKMYw7ddP5usenUDiy+8Mi6ECcLL3ec+1ZRHctg/vasfHZ7exxyttFiVi9hhD2vqs0oa35qgNsbActaIkkHYA1gTcWhBXddp7gz4ogdQCcgjiSKBWtZV1m4L0yOM2AIVQ+GTFTD9FntepXSTJN0oG8QB9fZjrMgY91O7IgeS95fskkLoh75oCNwUB5W/BQI81MoINDWCR2c0Cf/vY6YERAQQVBJLMDdetLY0EkuRiEEgo1RxnEjZazDle97XeE4zmNW91wyxkvMSCQLLINe1WRa2pS5bksJRcJo9y/a0962/JJMcI4XpB6we02uIUJHZKAsl+sGV9FMmnqH+ULew8h/cTSO+3sFPpFARSqB8PwdvSMjJ4zyJu5r8k2LNSytipWtIxl2uEaT+aAZ52BZJgVxDahYWdsSeIpiJGB6ZVKJ1CvRS1iw4JJIZExCwz9Y3VQn8Ks8yupkEoGp5ri6kGKYJ89MmwrrP+kcfjPcbD9xNI7aR+TkDInzPL2th3c+59CQ25EX6qxxvf+xJ9nngrMUHbHe8bSp976VNp8cFievP1N9LM9PF0mzluiW5rrNJerhcgcVsSCUKkAnkzjqpw2z7PeLNemZaTL3/mE+l7v/8H6dO1I+kclnPWmxgyzgAUNmmYlZ49bPBSutuzk65A7swSR5aJpVC53ABUttThG60MpxNjR9LS6hKAO7EaIsZYpAWghdpVNNn/+iVAIIUnemuh+tslo70O4dPNd12ojKeZ2nBaaaynt5tLqc49Oj0wkU40AdK5BxXmBBNFdji3FVVIHHODtqjT1/c4jy4IpztbG2meuGTNp6imJdFP37fwvEqRClZTfczJ3ainQt1HAsQehKsxY1vVId8xgLK4IsFP8omZ/6OQNIMj2BvWmAuw4Wugyu0eIBECG8mj2O2egECqapMYVrq0G8exVp4xu7Tx7BW8NQnGuVPA2XiiCs7+bBx0fjNJwrWOBLr/OalwXmPjYzH2l1dXcnKNAGyZGUCPGlA5WhBIWdldkrc58aBUext35/dP/VR9sPzwvwkCKeJXJFPktVm7mrGMOaGuiaSPnOBTfiYiCU8YVmL9RyD1R9uwLeqwTNCm01PjhH7rrOW6mbabY8bPSZy+vrCZ/vBHC9h39aeTM+NByCyTULEOGasFq4oL1WKREGOE4zxu3L8LIVFP586di/u9z73sJb4PsyZ68WgtPTsFsB8Xw1jg/7TrEvzXnpFRkP78ezfTd96aR3FbjxqCT545np5/4ji1lkg+gTwahpi1r0koqg70c9EGzmcm6oTSiD+I8762w3fbVkZZqcwuAnAQSBKXvl6ufzgl6/H9X//H/5P+1ud/ieudDHWNBEmsC01iYb6N2p8/ZwTSb7+PQCpWkKG0iXUl6+85xuwf3byGTRvXTGwaH51Kp8ZnQq3cIhaqKmxgjyuBZJ+JhBHnBu0pieuqCRcWFllnNLGqY23GIi7a2fYp7ucm8UKHgxr1rVQjDbNucuytosDRIq9CHMnWdiRloeR2vqhbB4nDVCAjB0zyYa5qEePinvKfCsUgkJgzJ4mlg3zHlPWLCgLFxB6VV7E2oDepQKpC9FeJCe518v2SOOI85f8KUk3yaIt+tMx64vrqYrq6NJ+WmCG3ULjuOB9KHWUZW+yxVGS5x9GyU4VUle+RKNXCscYcqXWfast1yLisdPejfNa5UQcEa15mNjLOybk61qq8MeoJugbge2LWdA73mYLgMWlpjHM/SYw/x75kiiVjn8o9iX4/EYkfOfkrEkCCSLIqVK6JZAwJu8ocROKnnUDy6X/23BOPJS6+/yAdAuln0qydg3ZaoNMCnRb40C3QIZA+dJN1PtBpgU4LdFrgZ9MCj0ogfflPf//gBNrzFsNLPPI3CxOSIJnMSM/FZ3M2rZtsM+RjdxHZeycBsU+dOh62TKFAik2Umbxs/NxYm8umfQmqIy1cVlcW022KIQ9i/XP6xDHqR7ABlIs4sEuKfUgbgXRo+ZH3HZIiWsQA4AEQ+Lvgn2KTKPijqkCAual9nhZUnLsA0gig1RiZiQJTqpPMfBVwyHWH2ERiTSOBNKcC6WEzwN+d7QzmlsWvPYdcNJpNnABC2INZx0OgyfovRW2RcLgh41QLOwkaVQcSOBIftKte5lHbR+LLXV5ssnKtkbzZKhReBVAreKPSJqzJzNAOj3G/CxAcj6NNa/dAIHn9ZgGHqogsxtLGLt8xs1970wDnLok0ELVbIFLcIHqPMz6U70WR9poNzg4fAoeZyBP4cNN8+Fq2ZYlXA4AOhjLULvl+huokziKD9fF8cYBcRShnqpZGgyXxtQW4qY9TA5JihQ18E5Cpzj3uBgioAUSMUkdBYiWIGbeyEk1NvOTr2N6gQmpYM0nUiTofg7x/AjBibISMZUDmfr+fa9rm9Q3A3aUNMvEhnZo73mMsciQiIgs9E0KlemeD/ix5taMaSksUwchQREFGZWY2wMQaRM4O4Kdkn2PB/mu2eqhx4l6p4rO9uinOne22LCTtYwVQVSWFoJqb+lOjg2lwcDgt4YuvLeLlkwAvqBcanNs8iodPf/TFND0E2aXypADetWmJ2jFkxQYAz3u9tWERFn1CgFkiTDs0VYL5Pu0CkEvQxjtoIoGdWwtr6c6Dhci0bWzwb9Q/22YJA2LsYC/2EKuhlU2s7VA2hMkh1+c4s38HySaxqfLNOiVhuabShixgABvtjQRWh1TzcI5mH1tXaZfztqP7yyLlEqMqvNYg+bznYbuoGpH7MAgo72NiYoL7ASBOlntXD7Z/1T36iDV4tI7LSrWWysgiVkgeeh7GuwG+qxI1kCLaReZuo6gzRNcD9MyxMNsvWgMJULywqAQVDBJIUkolUdjegC7u0bd6SEl3vEpo92NVaDtkNV6umWWsCRKJviDYrCJIssT3GVslYXLRcLP5bYNMVu3Qbv4OdaYHI8YGSVckBpjZ7+MQ9M0WpNuMp/i8QzTGfJ4NQlAUNjzeHV/IfTOETHyr98BM+vZjllZ2PndA4hTxqVRbBYFe1CUyRm4KWkmmCbLx0w3p4DiLrP0AmiDorIXkjzZR9Olcz00SKRPM7yGPjJ/GlyD+tN6hv3O/353Ptb4e5+NH3/xXaQ8kTBDbGDGCxeHHLj2XLp06n775F98gTlfTfbLdF+hUS8SA4dooSQxkujtPaO0IYV1jXLSom4R/Uxrj75mpsXTx4pn0o6/8RXpu5Ega26DWF8Tl6aEJxjigNjFqdm8z3dyrpzd3l9K9UB7RHwWoI+FDilLFYQ1F4kRaE6CP+l3OTIYjxylzXrCdzEn03WHadRKStZcaJNZVa+4DkDLmzlUgiwZGIJUhqrZX07tdxCPS1yewyBuy1hz/Nj7Q2MQeYgPtXYUEZnShOOKHmLWAcmmV68v65GyVuadqDyR8iNdHx8dTBQIJiQEZ89Yuy8kge/ZlzluC1R+TJsYgk52nhyzoztxF2n1qQSA1+wAuAfNrQ5V0/tSJNIXaQKJfVanEvzFrm3/num4qTe3Ozsl5jinJI3tzk3sZtqRFHM+2pHw2kkayjZ6xWEsq2zbmvyKL3r5l7BSM3nRNUiqZnA29N0GcqzzKZLJzyOz2z1cNpBjqB4kmh/GiVFgdzN+SHqV6oPi7HIelyqIca/l4BSkdYLZzMesyEiMaAPbr2I0aQ48dmyGho0hEYnx4d4xDzlfkgKQvX5tP/9s3bkAWDadjEE4zMyRSDDE/MHaWNlinOYUbk5kDmtShUiE2uzAfJPLFJ59MG4xFlXfHGWNPnZxOTx8ZTDVq5i3Pz6dREg7OHsf6i752796DNLewAvFaS1fuoO7Dvu4eSRNODh97/nI6MTGYdiFux1hEXDp/jLozkg+o4Rib79y+iQ3aWpoaHU/b6/U4lyfOn0sj2CrOra2ka3fuRl88f/o0JNRY2lxeT9dv3oy14PGTpxgPI2E79u6N25Gg8fu/9y/Sf/Vf/OM0OTqZHszeR23SSiePHUGVhDVrrJ3yeim3cftKvi2W50X7Bz6+8Ju//YHveZQ3/MNXsgIp+lLx3S6veiHMteGUQFpi4fmHV99EgUezojSuEK9OTxxFjTkY689QXtN2W6zfQ8kf1nWZlGyFXSSJNSiQJJL6WRA7LnN8c87276xM1y54A8LH148eOYZV3nh8zjWZa6PY23A/TA5SRSbpIuEyoKLNJBOO1yzWfE6hKsZbrCcqvGeYeaZKzDyKenJAC0d+TE4K8jTmbZO8tLDLc5vrRBOCfHgs1WkmZfh928yJm8S1a/Wl9Cbk0YLWnFxjkEdaM5ZrbJO2mOXd12xJ8NC+qptUwm+x5lJ5JYma6y3l9YEL7PhtvJMs0kYv5D55gxHrWdfj2uS5Fo3Wc9nOPBWLnMLOmveaJCThpoXpGVTrT5Gyc4I5ocb5Sthzl7J1bZnEcUAgeYy8botaSK75i/4RSSgH/SRb2P2Pz198lK72od/TIZA+dJN1PtBpgU4LdFrgZ9ICHQLpZ9KsnYN2WqDTAp0W+PAt8KgE0jf//JBAslivxZ9j0yAoIG5pYhj/HViyWXdEYqAAV1TbWPA8SCU3J2xMRgFujs5Mp5PHj7NZEFjKG1x/tgWawE20gBAUWFtdTtfvzqXhsal08QK1S7AGCYipIC3+EnnkdxckyoGKAULBegRNsuwEjz3ZdoWDW5EWyOiWCh8A1g02XYL6AoxDnOsIQM8goNSgRdtD0WPNk2yjtcox7z94kBbmcmHdv4pA6oN4kUAKVZHQeDAuh7V5FB58EIGk8mCbjZsActA7ZuzFJiyD2Zm4y+0fhYIB1zOB5HsyIC3WDP6WCSSAbsG3UD5JAArChtKh2LwKSLOZ74dYooY0ICbZjRwnE0jZhi/fawmkDD4I5rQ/PH60tcBQscEsX4/vkTgsrVaCQMre/2UGcygjotZKJpCy90iui1ISSLZBu+rJzauiJYH8VTbKKpEkkLoAB4JAIgNdZZZvEqqUQGpiNRYE0iY2dpS32NGfntTgkkAaHWbzS/YqzRkbYBURFhdeXKfGAsIACaQqG38zPLskJrFLyhnYWb3TKNRHkoveO/uh229gwsiUNetToGxkaDA2+ZsQThYRL++llndRO0vwKxQcvYAoEJBFHSXft8X7KwC+AwAlHn96CHBWO0ier3Hiz54/RRY1ICptub60mC6fP48VFrWRABFKAkE7lpJAEiihh8Z4KgmkUM3Jnqi2UW1UjHfJnigcbTygk6nYub/cSLfuzUaf6QckXycL9y71wpY2UW5h+9egb23TJ3b4LZGsemoEkNiMc7/D5usFLFHh47iUtIusXzOLQ3FDRjJtoBrKa1TRYIa5ykazgqtm3UqiCKoAzqyjBAjdml2IvnSM+LO2irWYADJg1Sp/92F1VBsi85x+ogKmz0FjXJDA4xwz2eP9NZQBaBUEkgSdvXyL9rAGVCgcGWftBFKP9ZK4N2LyxoGomRQ2dFmFJIEEzsWxAaD9fq6vnUAyWzeUiLxXaycz9B0yEsvtBJLt1defSZ19LW04b98iGWEf0SI0FHlhGyiJnVUVgmfcjYPhm4FegfE8HoLkKmJ++Sb7pYR82HMGweuoNMYFs3Rg1ef72wmc9hiRbTOtf6TyCGAvHIgygRTFxDlU3TiChVsFxV2Ve9XHOAtCLcizrFjqDoso+rLzjXEjamr582MIpELRZrJ2qNS0ueO5ucX3xq8PP7P+5U+88o1/kfoGqccCkWCsHYNYOTY8kX715c+nN1AgPZhfRHnUilotG2TTTw5jvUbywgLJCVr3mX0usdtgrullzjlKpvyJo0eYE4fSu1evpFH6PJkMaYiEgGOVMVRIvdQ/qmMT10gP/NlHgei9YZxvMb86j0es5n0C4rUa37WwFHEwT+T57jluelF2aAnl3DVE352wBhBA6y6xc4dxTcW2dAygfpR6M70ApHPYat7ohlySSNSGDOu+1jbUFW0c97+wFBwhEk1SZ2mL61qmz62okiQhQwVfqFBU+RTzgkDn+PgE6pOJ6FubWCxpDxmkrkSLiiH6Qig1GHdatw6QaCLRPMmcVtlDczXYm3Zq2mKlND41Qg2pkVCE9KsAoY8FsKyKwLk/iHrAU9uJ44Ytnb25IEJCaVyA0743kgFMVGkjSMykd8ypZmgS90L1V5CdYUPJeRpnrdeXyaKcUBCBKaZFx65geE5CuLfz800gleO7JMPK+btckxzEiyDHcv/LtqT5lRwbClI6nsn2bMYqEySsa7OxsYklGQof1mHnqWPXD7KuGt2aSGEFxv1kKk5fujKX/tcvv836bIh5YIj1JnVupgbT+ORQfGeDfrPGJH/v1p20Mv+Q/lJJ8xBIA8y9T3/kubCL28Xqa3XxDnPmTHriyFBqLtwPu9S15bV0Ehs9+/ZD6vxVIW+vzS6nRdYNXZWhdOXKNUjMlJ46cwISs4UNYy1IwpPHj6TnnjrDufSnL33zW+kqBFEX53v/zmw6NXWU0QDxyVh84vKl9O3Xf5jWw5INspYA9fLHP5le+do3IslhgBioBeznXv7F9Bff+A7zIPMVSSJf+fMvp//uv/nP0mvff4Pv72Ot2gsRtpT+9t96mXGDNWuMpaBFf+qQ9rgIpL//3W/n82EtoZLQLmBtKuOIE0IXMXCVheefXH0j3aYf7A5l5feJ0el0BKVQl7a7BFTXJJJtjp9McuTxWuce5tqtKMwhCl0vDHFM1xZRnzLWZ9k2Udvg5RXs21h3DdGeMzPWBxqIOkiO9UwiaWMMweO4lbg0wYZBPuBcQuxAY53XJ6zNWuxfNvhOX0O4DgG5lY5DlleZt1VUhuNmJM7lRDKJqJpzmwokJ3+vSwKFA1rXrZf3SHw26DMLfM+r87fTtQ0SckhuUtW9z7FjvnNoGZNc57G3UsmmFZ3jZ4jEBOfqLeJnWNtx/Ih7zt2qdplzTaJwTozVdUEclQmBmbs53Gdo/Vna622Z+EW7W3e1RZuvoUzdhiwadJ1F336hfzSdJmVgMOrKGbNdg2Q3B+fqUCAVhJJJFuGI4PxTEEjeqQM7TM7d2qU+9z+9eOmn7s8/7gAdAuln0qydg3ZaoNMCnRb40C3QIZA+dJN1PtBpgU4LdFrgZ9MCj0ogvf3Knx6cgIBKWd8mF07Pm9HI2o3MPxf5ZMkFOO5eoytNUgvJz9TJ8PMzFt/e11KONwsIXTh7FHBoLICE7K6tXZcWNY3/n703j7E0O8/7Tu236tZeXdXV6/R09/TM9DRnozhcRIoUScmWZNmChdjxoixAEASwksBwEMB/578YCOLYVhwZBmInspVIohIjMizLNLchOQs5w9mnh9P7Xvt2b93a8/u95/uqbvc0yR6xhx4Kt4bF7q6697vnO9857znned7neblGR5rDfuIch+zBsYn0yMkTZFhSADxIjkKRklmFXQIhH3FyVrpfHjo2sMZZIquzYRsEqATlCrIlsn2texA2d9o0QTaoMCkUB4JYPahK+lErDAMgDHEArXKIF9Qy49AaSNfJTJ2liLKZkJtkl5cKpLK2SEnmCEYLSod5Fe/P6iNrLuQaSHcSSN0eIIXwuRUVSO8lkAqVRfSHd5uz7Es7qpJACnBVmzhep2JkFaBxldOoIHQA9YK3Aq6Abbav/BJEk0DCHCP18eNeVFEdZHT3co1SgRT9vEsABqVz21euAZRtiXYED/PTitdkAknAMBvMeSgURQjVUQDAtknv9xhK+TvssLKCYpdACmu7PeKrocqsiUBSgaQCRcChD2B9CPsnVRrxmZBj1p5RdTRHFv9CbWuXQFKB1I/d3YgKpIJAqnDyt1aTtjHL2KLMLglGMb4B/s0g1RZEcEkCyS8VWALhPmMP7SpfsmKksA8TKOE+VwHJtvmd5M8AQNZqfRlANdtFOo6cXwP8TmB1RdWOz4w78ODv+wUh22C1hsjMHoT1UhGjWmqRYtNa8g0DorUB0OrcJwn2yNFD6fAYdi0AXGXdGPuwJJA6VBo0EUhCypkOy2NM28F4DoWFUyiIQoEj2wA4wPc8fXkNgK6+ntUNPfSN6qh5lBKX+Pl8jXpIQQzRBwAZy4DnFnU2c7X5eQ8x7+bw5m+gKNO+zM/nkXE9ahuhoNoCINLJbdl+0YZOe0w+TzWT3xI7IxNjAHCoEACVVBCuaoFF2wWKLl2+msboC0GkTp55TwX7K1hS54JzRqsZx5B3KIG0Zl0SHoDzJmwiCwWSw/q9BJKPOserDgldrGZUINkG++t2Akmi29oqEkjZ0u1uBJIxQ0LtXggk07QdbqUCycxplUtB7wQpmcdXaf8meVMSPc0EEh8XIHipQNp9TaGmiwLaRRyS8FDxKKrrfZaAXrOVVXOQ8FlLQEkgqUCyBly248sEkpxrXeSrrzfGR7+Z1CqNCgVSrqdCNAh1W1YgSQZJHJUEUvnZQbrzO4vYC/6rOmkw9+ox5uyN/XdEsB//n1cvvpD6mGdLAOCSz30gevCU6cknnk7TU9OA4svp6vWbUYvi+NET6eTR4+nt77+brsxN0S7GG4tDJyB3HVVEFXDt8OBoOnbkaCgJr8zcJJZDvEBS9KJ+HaAWWw/E5a31RYBGiA7GEHR31AkSFdQyVCBV0nWwDyD+KDXQUHOde+tdwFDr+kG+57SOsAzsxm4vbWPaFcssADbJGN0Sx8z/LfpxrBdlcHU/Vk2SXNjLVSvUWaqlmysL1DsDRCQOWsPIubTjBoE+7+Zig1hhDrb3pDXaNc36vAqxZdJGJpn8rCJLwTpsqKFGq4OoSbAuYxiEMsDMetrQ0A6J93Tz7Kz+sk0skNDRskkQfZIx9SAqjCMnj6TuMWwAsYVc3aBOmtZ8KuRMFInlCPs/kkVcOxznUb/RtkS9PX+d1xiXqIjfrj4FYZTJn2zdml9axHbmgQokb0gFjV/WC3FNM56b5a8SrHx/8/zIBBJ9LMjMfxfX78+4/HEt7JpVR3fOjPK+yzp9pbqwTGop+6YkkMo1vrxOM8EciRJ8+2zXtLFjbtRIOphfbKRbc4s4qbanpx5/iHGhUjsTEEboNcbsi5fm0z//8hvpPHaUbZ3U0SKoVck7GoREHB+F8mR9bYMcuHrxatpkT/joqZPpwsXzUfvlxMOPprnpmXTtwrk0c+1s+nM/93g6cWAQ5cha+vgTT6bvvfJ6xIkt5sr5y7e4DjaFPajUITVuMpffev21dGxyLE2iNqotzKSR4SHm/UrsdT/3icfSwcmh9I//2b9IAyjxzzzxWPrd3/mD9LMffTpNUofs+ee+m44//Eh69dw7EFkn0jBKmH/7x19JP//xT6Vvffkr6fOfeSLUV//iX/5e+uznfzF95RvPps98+mfSwSOH0//2j/+P9J/+zb+afv93vwS5vJ/1HlXUm6+m//K/+M/S0SNA+MbYoAWK6VUyd8V4fT9R7n4RSH/x+eeKfZtzJtdPbSc2dLOGqwztYN1fZDF48frl9PrCfFplL7bGPn28io0h63UvqsH2ImshlDHxXLSUzHPVubbGuJGAnJ+djX1YlWQw51M/17aeVCQoRHCDZCG5Yn5+nnHWQPzUmybYGzjvl5eWYy/aydrk+1UhuXbE50jgEZ+sH7kWkkXaz/qzyrhaXFyEGCJhhGv3MrYmsXLrZyGtaCnns4g9lHta9qNY4VULAknlZ6j73f8TitqtaaRSk3i7TDw7uzSdvnP9UrplohRnkQ7e29kJTWVyj3tf68qyl29DOcr2PRIkPNcMD2DnSGBfY++zEbZz7HEk4SLDH8x5AAAgAElEQVR5xHWzsApuGhul7aZxz79LZEn+xJ7eGp5F8omJbf6sh3uU4IwkPP6rcK19zM3HK0PpQdrYz9rR48XcJ3Lvud6R+/y8v+/y3zo98PdQIEU3SE3lGByxJAJpPmP+/RaB9H6mbuu1rR5o9UCrB37qeqBFIP3UPbJWg1s90OqBP6s9cK8E0o23vrnbBSW1EMfQSEfLB9Ko8yLILYjCIcSMP4+pVQ54kxP7g6TwZ5JIZlrXqYeyQ5b9lmA6UNU49QgeJKO0n4N9BxnMEkjWJPIUNY/t1dkLV9MwBV+feOx0GhvuK8ijXIMgH/2yNUf+tlmljV5u32pjOc3OTkMgZQVSGC00E0iC73FAIsMxCvKavQc4xUFslQOPhc0F0/s5VI4NDXIQ6w8QE8wMYoJMbwikuSnqN/DekkAKT/YCVIoDUalAKg5LekxlS7rbCSSVHlrFaWFXEkjalgB330Yg2f058dFDnf7kkjHWW8n37GfezcJOcLBGAfJMIGH7EQSSFk6CsNyn9l/FAdLe7QDoq1hfItol0FsSSDlZPYNEWYEU/Z/htt2vEBU1EUhBBjk6dg+pqmyaLewywVSCS/69JJAcb1npVNAVKpOiP2+vu+ThuCSQtLAzS3eRDFAReesfDQIs9lmQnv5r53585rX6DmoiFWX8HZ+lIPSaFEjDg/k9ki97BBLABBZ2S3Vq3qBA0p7QQtlb9KttyrWIHAce1a2b1RljXzBMIML6Ju0c4AU6zLTuwCd+G4B2hDFuBubics56FxRRJTQOKKQS5gakqnUSenlm3YANvl9Vgeq4SepDdGJXhTAnxlYboK7FkSfHR1M/7Z+dm0n7h/rTM488lHoAAKr8vSSQfE5h7QJJYw0Ux7wWdgHsBMGnck5LsPz84pnb9qj1lM2nbJ9qgB3mdh1V1zQFzC9jtbKMwqDTQz/Mzzr9MMXP5wAylpHDbXEfa9zQMjWltpiDUWdKwkXlnBm8DOQaqocGRFhYtmlHFvVZIPggZQ5RPNy5NINV3xpzVUWTr5PE6KQtm/R/7wDSA8Fb2qiao6wnJXEkmHsd6yELaHdic1XtJ1O5G6A87Pwy4aua7U4LuzsVSJlAgoxUUaTFnGqlJgu7zi4AFiZRtrLMVGszgbRBP26C+EsgSTY5PgW9tLCLdtiv8Z5sYadqUrL6hymQJHOiBhnvs9j4GmMpFEgFQOvvmy3sJJByeM9xJGxGebMEkvZm1k5yLJf1WTLhG9R1rosWYE8GhH4QgVSS3F4/x8gcx4JAgvns8dkL2GlhxxiQzKiZcQwKXOk19pqlnet07URx9FyTrlQgRRH1WAv2LOzuVEKsSiYy/5ZZE7QvWpSE4TNOTj59W/y6H/9Yu/FaGhwaCCJMdWKP6hQ6dJC1JIPr7enCO+fTKuqKp848nk4eO5m+8uw30jIA3DwEcG2ZGl3MySWUDKphH6AGyGOPnk63UOdem5+FrFmEoMAebzWlKuRshZg9j+J2FgBxXcYF28oB1q5NFE2jrF09ZPVLEU2gPmxbXkkHsJ9r3JhPVVREm9bXYPVb6e0IYgcIkH4eRMFJ/3SssR7wjX1dHbs5IhY1SbDJGj6A0khyl7hFokUNkmqFGFTnczd8H/0cYyRnTPB8UeIxjqDaY51dpLZTg7gnWRIDh293Bq570uTV3mHs5kaCyGeC8NzI9Qcg5R2hRFUZqGrAQb6oylDeh+9+xs5+0NszDx5Mp86cStWJobRN/L96C3sw2t9l/IJIy1aP1FPjefjZKoasVxdEowq9AmAuCZFi2xNj3WSZAK3DNitbZ+2Sle40wubKOiOqKgWdVVbS+/xbkjPmmJMx/6+cfJFsoIVbnoPt6dzavvsxFNMHTSBFTCvq+ZX91Zzc4e/vJJjeS0plNaf9kZN6tLFbZ8yRCFLbxm5uMV24dgUrt7H0iZ95JCEsY8xL4uW92rtzW+kPnz2Xvv7SZYimEfak7GHA1zskP1V/ok7r5VnP3ELLAbH38KnjELhXUAiupG7G2S2SG0hLgKm8nv7S5x5LJ8cHUh/X/fQnPpa++/L3GNfYnk4eSV9/7tX01vnrqX8YSz1sIGskEy3O3kwPP3ggDZNxs1ZbYv87DonYT22dkXTyCGswEujf/uf/Mh19+ER6+mc+lv7pP/ln6Qs/+zPp0MSx9KX/51+nB04+lM7fuJae+eSZNHn0WPqd3/lS+thHnk6vvfid9Bd/6RPpKHVE/+E/+u30qc98Nn3tG99Mf/FXP58O87r/8e/9r+mv/ZVfg0D6g/T4mcfSBGviGkkoz3zsqTQ2gvJKUj72XoUS6UNAIP3q88/ndYIv9xbapTkjrBepKqeTWFUnHl1mj/0N6iDN8NpN5nQVIkIXg1H2ND2oDZW9ZmIhnz0cK47BhnsGzhESyqp7R1BiVbHRjkSB6BA+xxo/ro+833V1mXi4CGHkGB0isU0ruwVIpajvSltUKnsNE2VUbKpA6oXcsebSBjEpq2pQufHZKpBMyLGOWhfj7ABqzmFe32eduyBeHOO0mn2WJP5ABXLK2n3sj3RQNux0mqgi8c41N1jzpts20gu3LqTXUcStcA/bqtQkkLC+c8netMaQkdnkEzeRujqY0Kd16sBwtHmNPVdO2VLhnQmk0uJV5WSuaZkTTPwKJVLEwFyjKNfCLGw2i5jtecc+7yBWScCZhuDz1OR8hOs81F1NJ1G6DkAs9XHvnfSD41G1kfWsfBw+w6h/xOeXyiPVhfHJ7jn9z+XBtoddckr/4OlH7ktcvPMiLQXSB9KtrYu2eqDVA60eeN890CKQ3neXtd7Q6oFWD7R64IPpgXslkBYvfmuvAXEALU58d2lWzh7OhaU9BAjIWoB2z+M/F5ZfWlpJCxzUzOTd2sCah+LInMHSsQcfoEbSIQ7c3ZA+KwAs2IRML6Z3372SJiYPpCeeOpOGh7WeKADsICzKGjl7CpSoO8PhTGukLQ4sNbzzb0HyNPAk9zApAeDXbRm/cSDKPzd3zr+qlrDOQoPbqmuhpGUVIObkvrE0BiBndqxFt6eo8zI3Vw8QLwROvJdkxrhesxooFEgSNEGEZDuuqPfCd1RdEKjnENorGKrdHUclM/KiBpLZ5CCQQW4Vdh9hPSfwGn7le9RNHMSsaUO9BxUSvYCyniWDeAFcbwBs11FzhBWX9R7oj+4i+9CDp9cNG0D/gyXqKkgt1SsSSblekuSBmZGZjItsSv+tB0nT1zakSJmZXGaX7xJUvk8A2UxI+S8zJ+2HggwMAKrol13CQksObbX4+XZRWNjM2uZsZ/tVcF3VyAqHdbnIWvQxhAspncN9kIFBIAneSvpRI4mHvIgd3cIKfyfTec1nweG8h8Ly+wdVIJE9ClYhkL9tFiZjdhm1yAyv1/bOrPU27rULCy0/Y3ONQ7L1aACMlsnGFzzWmk7bN4koIdwVFE/tFLK3HRtk67eTvdmg0PfQ6BD/XkPdhPWS77OQMwoEAdEO1HBTc6jpIAN6VYhBeLTRxkpPFYsdXiPBtQ1gCwHUQX/StDRFrYTJoSHqMQhqrKZPPX06PXLsEPZ8Wp7IlJnZaSF5AU8VTY4/AHprALVhyRcPIVsttWsvE4SduI0ggFmvHOadc7S10CHF2F+jD1ZA26aw/ZmjDdoILgCqrK7X4/rz3OsWjFxtHgs6nsE8hBIQRADCWrz1cs8xvjex7gIkaaN/5heWeZYFuGp7VQDF0GauWU/KOgS2A4tGCQHFAr5mGKVSD/djIXYJJItWW8ckQFquUyWreZt+20Q90Uum+pCkTQ+ZwswHSRbnqRZu69YQY/5I2ghqhOVaKJAywWM9BYkW1YhmNIdNpHOAZ9WDqqgXZVPUUuNewsLOsRqqIIg0Le/W7WyBLcc0hJM1kGB1VBHuBHnKZ2i3yXvKmkSbgExRCYTP6KUt3menSjlZceOYyb60zXZJcAki5VorWtNlpYNETSaprB6z96UqMOpvhcUe41y1RZHpHUSQ9l5cM9csyO9TjRTFxOPzBclkpYI9iT+DLi4IKl8f2d1Rp434Qvs7mA/djMFerXn4+TrXqvucsJDsBwTrA5B3PpTqPK8Rtjc806jbZT2j4CGEI7OKMSsgs3uh9TAceypZlrAo8ntZxSA38MyjX7zt/u/HP3auvJLJCQktgT3a6LjTfq0qsQNZcf3iFYiZbVS2DwUZ8trbb6bB/ROhrKvNYoUEmHr+GokUw6Pp4Oh+QO+HsXa9lt6+dDldXZyLsYaHYxpoo4+wi1zUEo8x0ABU1zJJ5VI7QOyIVqyDKPNQ2j0wuS8NMWEnsNRru76cRjYqXGI9zSCPmh7YSZc2liDWBA1HSJRAYduuLWe+ngo/M+erg/tQIvVSC2YREJX1HoA1xjLzcMcMdcaqtkZZEWAdwjqZ67mGmkkYfcTYNYixFUiktVh5taHkeamScl3b6U4jVezrAB8PjY2SwDHAOF5N03MqGyWSnBfEWWz9LGxvPZtu5xrPfZD3n5ocSY+dOEQCynDqgTAjGwICAtUWNZe2nXBhmZeV1RVVS4DDqoWcX9YmcX7mdSaP6Qg18X8Fweq7nR8xzvPvmpU0AqB9sBeO8WyjJbmd17lIrCj2HHlLkq9fJg1IIuW50pYurI/fj6H4gRJI5T2VqtRybu8Sb8UdlOTzXtLP3t4tXhJEeUGqGaOMd+7DmKLwqSRtrKZ3r17GbvJmevyJU+mpUw+mXp6hqjJtvi4v7qQ//No76V9/7TViFQoh1mT3l50RU4nHzPOOsDRdTnXmfh/7gWWsFje1ggTEX1pcgaxEKVq7kf7y5z6SHqWG0gjk/2cgep5/+dW05LBBUfFHX34+3cKmdZsaZT2sZ8cOT9KGRjpycJhEpwr2dBcYr0P8ric9+tBx6m6hBGL+/9P/81+kY6ieHn/y6fRPfvufpi985hMokx5IX/rDP0pnnnwyvfjaq+Hl1kacW6T20S/+/BfTC88+m37tlz+NmuhI+nv/0/+SvviLfz599evfZG3Ice8mCRD/+X/yH6U/+lf/JhSz+0nK6mMf/fM/94k0NDwQCi1VHbFuRxfv7eN/kDL0Bw24+6VA+gsSSLalIAmseWa7ooakMZxYtQWhUuNnXzn7RnqXWCaBZO3PXgib8fF9aXCwn2dKPHVfzBql9W+NQRIEEvO4n/nsXti6VqZR5MQqk2NYU1lPev09a4kd4xrv3JdAqhGTJHgnJyeDhKqxVnjuqLD/0vbT6WqSiopKLeZ6uVYYxxVnoA3iR539lpuiDiZ3B9c9SLzbx2v7SZTpZm/m+hh1gBif2tcNSiBpgUzccoyWBJI2hqqlVlkk36Wm1nM3LqTLJMU1+PeG7+eM1c14lhhzj2Yihwlh1m5zJmkL6rpYQXWl9V7Ub3LbZ1/HepnJoXK+huooRELGxUwumcyX56sqr5ygZ9zUfcLwqF2dRK8do8WoTgcqLDv4/QA/O8QzOjXMPOKa/bShh2fFEpRt6uhn1/4g/rlqs3XdbQSSMbg4gXpW8PX/8KOP3pe4eOdFWgTSB9KtrYu2eqDVA60eeN890CKQ3neXtd7Q6oFWD7R64IPpgXslkOrXXtxtQBw8fxiBFCBhBgNUNfRxONPKajdb3febXSchw4FqgZoj+sN7EFsRPEaFMEitiAchkoYoJixwOju7kN4+eyGNT0ymj33i6VBnBHlRkgwSSMXfy5/FwUfg14xFwKol6r3cvAFoRKZ5EEgaOmUUKO4tCI69f3J4K2zXChKpodURh6Y1gTGu2QeJpBKpXUKAm7F2yuoyv7fWAYCxYOs691KCQ3FYDUVBQfbkE/wugVQWtfewBz2BiiUTSJJHkkhmI6phEbzeq4GUiZ5QIMWhOtetKO8nsvgkkADLtZ6LZEReL5jd4DoSSFpxNRNI2eddJYEHtQzgWH9IE5+esEQDZCus8EoCKVQqgUUIdkk6ZXO58ss7aiaQbiOP7AaTK1XrxCUy/eAQ281e9jV5WEV9lSDBwqKQzFEzEXl2uQZSqZzK7VZpseq4Cvsb7tdnyet6qJswisVbP1nIuwQS/bCC6miBZ7iwshkEEsnOQSBVeP3EYDcExB6BpEoGhiLUSrO8fpmLb2IdpR1RLwBDJ4QOnQyB2h/3toBSYJv3aMVTxTZqGGJ1kbGoHY+AfS/jXAJJ661NiRjuZYOxVuMZRTZoUT9jALKlf3AIEG0NQA0rKrNZqQsAJMl7uqiF0ptweERllQmBbewU5/HWk0TTrm6IhziGndM4oMtgBTUWwKZkUXSwEHtxQHfyOLYFULrJmg2AdddSMIpAxXMIkjYIDVWD1gLJ5M02CgR/73x2zM4tA9JjT3dzbolM71tpCbB7GDBhGkB1iu81+m6VLqtLpgoh0I+CIAIgQSIByqmKqgCySNzMQj57/1GDS7DZycx3RRTCtgjS0oIgZh3DEr/OJ+bVOJngzpVVyWTev0jbJMrGqENRB0Rc36wHoDgK8Qfew92h7LD+QNQqgoDRUqyY4z+UQCIGqJhaZRxsowhpoz+7iAElgZT7NRNI+boQQigD1wHsVRwIeAo2SlBp1dfNHHb8e6sS7wLcKol4a9QnEuQW7NECTntGa2pHVq9lbXwm3Ikkp8TqhnIi40qA3hms9dqh+All1x4I7pRz/ub6bhko93vXssvXqjoLUjnP+piPfoJEo0MrSCkneobYfS5lxnOpftLWz/b2gHIqIOphvuTaErSb69UEGQHpBoYgkCATTUwwXpVri6SM88fxLIGU7SklxIwsWcVkJvYaBImKoxme+8LCQhRJF/has5YKDfjEk798W/y6H/9ou/FqWCZt0fddPEuVuu2MRZWDkv8Lc/NRt6QGcDlGbQ+BUC2SxrG5UkC0OrNANvxoevPyxdTPn/snD6WDR4+mV998O333jbfSAmojkwt2sOkchcSRgJqXlGEd20AtNAgQ20nMGADoHldxaHxo30DFdCI9zHU6liCbXr+SqtOsb8TCZSQdV3vq6XplPU0zfldRWJqZ30Fc6yUOan6kOm98bD9zsj9duHwzLa/yM+zatLWrqRBiXldVRfLIK8QlFYPMdGzxiNf0gUXiVST1ae9ofRsIpHUVU9qQ2S+ssT73DfYFw5BS++i/p0+fTg8dO5rWee27l86nazNTgPlk3BPHBoZGUl2LQPptgPvdYX7sG6imh6k9c2BkIEjjTgB1rfdmqA3TQB2VzeEyGR5jFtR0hPjqeFiHgJMsXZNojSSJDLAKrOZ6dCXxmde3nKxfEEzuJwog2dVKFYLxS0sr18s1+sfEC4FdZ0peH/OffpUEksXp83VRqDU+/Aqk6J+CFPtBKiN7yP5zt1B+3Ukw3UYgFf2RSXOsRFmnlwDmby3MpUvT02mJsfPJp8/wnEdD6VFj/H7rzUvpd//kpXRj2v1NlT0A6ghjCokbErfbAvQ8b+OZ42Rni7XXPYjrCwkTq6yZnazHox0r6W/+ylPpZ888lAYII4cPj6RLNxfS968vpWdfeTtdvDHHfVBXDFXxwdHR9LSv64Mg6G9PI6MQkSgD1yEeKoz9kw8cYb5g1czAefWtt9IA6pYJrOZee/UNCKdJah8OpXPnL6fRiX1phnFylf2q8f3g/n3p2NEj6TIq/BMPTEZS1kuvvJGOPnA4zWDrev3mTCQuHYAMPnXigTSNemp2ag6bstU0vm80PXSSyjPEmrAKK8kjR+qHgED6leeei/3DbkKXlmuuH6EwNqOANZOYYh24V25eS9+pzaSVyK9AdcN8HmF+q+yqoMqMhBX23xJAEiSOKa3mXJu0sVuHBHIv5s9chqL2mIlT1jUltlSIMR0QSyqYFiAWnat14qoKJO2r57DAC1tc3r9vjLnoHoLPkUBqY230NTY+dr/8zjVOMqtBLSATnDqIKQchwce5lyHidMV9CvbJrleqS/sZewMoOCW3gmw3L8O4xOtJBQqifImffXf2avrO7LW0yO+gp2Kf4x7I+9D6LupV0qdaUvtneTZyr6PNXptWe7R7G6a1k7XRcWHcCiJLMsnPVrnuXtA9tecK5mtOCsz2ctnCM04IxEi9EVyvUG2qNjV5jn1umOOqIqP/q7xwjOtJIO3XvpT+6uUaHVqi28ZIIHEcROpMtLmsieSczm0pokWR2Faedn7ro6fvxxL9nmu0CKQPpFtbF231QKsHWj3wvnugRSC97y5rvaHVA60eaPXAB9MD90ogbdx8ebcBZqqXpIs/fI/1CJv8OACaUaY9hBluHJBuy3A0C1zQ0Uw2DgMNMoHn5lcAwMiwq1FEvLEY79Va6tix4xxGVtN5LexG9gWBNDbCQS8yKTNRFYeNZkUS/xbIL63OJJAWKZB849r1KGy7Uygu8k0J3DRnDOefWoshDlXxu8KmBoCxoZUKWcu2u4uMPzM/AwDmwLQJ4xAAqwoFAQtOgCWYIpkmgSRY2KW6yH6SQKI7NwRkVTqZzR9kSCaQOgBSdwkkfcw9rAUgT5Ytr7dtkkLNCiSvWZI1pQKpRwVSQSCFIisIJO3FzETMtXVExXyd/d5MIAUMTFd00iYEGZHBejuBRP/tnuzy2BBIbv4qa+bststsxqaxo8LJz89FcTOR4Ql/j0DKWYd5ZBUAG8Colh4+B/uwtDLcIxUlkADwo04RHvgATxJIKid6SHscgSAYoFaHFmdmJKvIqEMyzZNaPI+NXQ0wVJsai1jz0jQGSTOCBdpgRXAbcIAxoXqrAZGwBIG0VIOkQknXQ+Z/P2AG7FHaADywPdb9cVws8W/tEweoUWQXLAIs8bZQLVUA/CtYm1mTp8FYEqz3jC7obYaoEyYD+dQtAUAyy3QToMPxMQy5NQDZUVvAkgmi4sQhbF2wOVnnte1tfemdS9fSICDIJPc7iXpvAAC4j0z7AYET2tYGoNmsQIo6VIIaZMUKxAvom4kfNZH0+hfcKXRGoUSS8gSMCV0YYG7U88AqKMhK7LQaFqdeBqjnWdygdsW5y9fSzaXVdJD6DoJ/t7CHmaUfVlWMQYKoQBI0iYFHWyRAHVOZLLUmF/1iRq4P3vGsfaaEm7YwgDY9Zt7yHhV7Ws7Zj4IgzkEJrlGAu1GywhchlZ3nfktAOZeHIa0FQhoARwPMmcFhnotgO+Mxq4msjSaBlMedz0RiRwVSriHWpECSQGJ+rTKWtpHRSMjRhNsUSM41539JIK1DIG1ihagosAO10nsIpCLuBZhKe4wDtmcDpEnSKe6T4dILUajtXcw02OdmAqmhOqqZQAoFkvNAOxv61yLaBQCe47Z9XcQo40UBajsOsjIpZyNL+GnpV8b8IHBCFxX6wl2SsplAsnmlWlW7HVVIWuipnmomkDTlqcmEAd4NQqD0Y9dTETCjrSVQ7TpjH0f2tOAVBIVjU7swAa/lIAVIJsCybo56GhZMN7M8VgHv1/jG9Z488wu3xa/78Y/16y8DMAJOW/+CdruG9JBBLyC3xZzp5nOPPfBAevPNN0lO6AtbQ8dTfxfECERZ7dYspGZvujoH8UFfH2BdHMYa9oWXXklvfv9cqGAdM9bLqAK4WrNvAfuqNRQZkolPP/ZYWmPu1W/Np33YONXXlvj89vTMzzzFujrE+zrS0vdvpJmXL6YtwM2FndW00EsG/xiWSaiWNtbbUx17vR7aNDw+xFyV0EVxceBIOjh+kOx+1beoCLm/q7cgdSCPBpjT+7dY94h9AqTW7ri0Np/qkFAdqDs6eP8g9zoKcNpFvLs1g6KIuecAMPt+EtDctWX61nUsq9rTEVS/Tz3yaBomjq2sLKGqXEwXp25ilYcqkrVYZL6TODVOzZlxwHxjXD/WlxsQDTs8c0n7KkCxirZZyMNVYtQG8WtD4tA1WaKZcT6Eksl12ropdQBRK9lZr7AkemSdBVZD8VaoDsM+K+qc5ZXqq9s/ez+GzW3XaL+8ZyX841z8RwGjP0qN8l67ub3WlO8t9z3RL+7RijU/1v2CN4p0k4IwayaQ4j2xxuQXlrEoSDX2Vg3st1SaqWS/sYAS6dosyS3Yy2FlNYFV2zrv/+or76Tf/oOvMM+xO+ueYLyiXEL9plLNzxKMDxUS65t7LhZrVCKslx343KHgY2CkDhSJh4a201/95TPpi594JOrYuO6/fXEmfe3Ft9Mr71xkj2Hdt06SDfrS4w8do3bZBAQkqrwBEz16QgXSxnWMZdpWditnZSFzD+fa5Tq1STz2HrtYh1W7SwaYALFKbHJH1cs4DjUIc7y7qE+pJa/1eAzaNQhWSRItbk02CBKDtUErMxV1v/q3/+GPM1zu+t77NRYlkLLdZE592uE5RlKI+1hiuAlCvZV+4g97B/rx6zOX0y2pR88X1rOkP/ZpMze6L9THEkhaRRoLyvOH61OogUgaWF5eDOWqMVhCX+s0E1Hc52hB557e97oHUy04rx0mbTmI+8Hs7EzUT/S9k9ZG4rlLZIb1HtcY7h+MvJrYkzp+eZ8KpGVsDMOOlTgzCck0zh5+aAULY1VBqLrbVXmzng0QB1WOWltVskfySBWmCm94JodkmqOzvjl9MX1v8VZac7zQd/ksxXpB3Ix6mMYn60i5V3MF1CIubJKZPxJoqDBNTjJRoDsSLRwz2djQRBrXe/ss89+eo6S/sl2d65XzJ6yRibWZKJMsYrfFNVexBbW+okkqnu+ksGxFLxcb4cpDv/HffWjH4p0N+1Fx8r7fSOuCrR5o9UCrB1o9cNceaBFIrYHR6oFWD7R64EPSA/dKIHXOvbnX4pysdtvXnYCCh5mSQJJYCei/ABLygUTvBMH/fPghZTlA4CWsZxbI+lsBVJaEsVbMyMh4AF3zCzUUSPvTJz/1DFmc+LnfRiDlTPtdO5T4RFUVmdDQCmzh1rV0/dq1KBzuQTzOTAV40XwzJViRjY78KrL0LajNf3VrlPA7D/BrtFEQWWuJbDXj4UvrBw5YAGKrMBBllr6HLgkkAQAPc1GuiFf7/rCU0h7LrHSBbHP9RdcAACAASURBVJCsPg6DuqmEDUUokDjU8foNAPk17uFOAskaSB7uPLT65X3EM+gCsGxSIN1JIKmQ+FEKJAketT7dYYuRCaSwzCss7OKwLABQ1CHKGY17X46HvX7l56KjxVcAz5FzaPZ3rk9zWz0lx0tkqO6pZIL0U6RSZHuqMihKVMRVgwQT5JdA4hktk+2t5ZgEklmtEkhavQ2gBHLcRA0kCSTUPvOLkB3Yyq3UqIPEeySQqgD5FuoeGQS8pn5GJ8A0L8XyrhOgQT95xgIgaTuH/zqZyxuM+QpEUyffZsNuQyQ6HiQf7YcqKgqBdbPbG2se2yEWoj+tz0D2/gqgNlnQXnNbgstnys0KQrQxcASEQ3tlRig/66NNQ70QXYBfm22raQKLJ0RTPFdsWwB1rwLMDgBcnNw/kvb1UbieOkoSRwNm3QI6BWF0mwKJz5RMhFDphERSTdWJWqYdYK0D2zWfj2RR+czVju2Yhet8FqSziLMVu7g/sZxVAK55yDIVhjMLK+kKYPgN/r5/dDy88ucAg28skTnMPTYkfvncDa7jSHY8hM0UXz2OYwkGQ0ZRV8sHKJC0AbpiX4dFDW2voK7yvVFfKIo786BVU/k7QGVtbxampgLEq6ISUxFiew8cOJCuXr0a5DUPlqzkTUglFTmAI0EKF4QNIJCkb1YgaTGXM35t866FnTFCAokxoo2jMc/XNSuQzIhuJpC0PdzkuUX9pjsIJAkWSRoDhwSSYGMmkJxShYWdBBIdpA1ctrDTZpIS8z4bWqcC6T0EkoHY6OV9MLaMEc0AsH0X9SH8LOvDSV4HuZ5VSOXcNiNYAimyic0edz67FkiUO3+bFEhlTZkyVsXzFQDTRg8QsYt7v5sCiYeXhlHoDCANKy3sSpVnZDKrmgtFnUCt48Q2okpAbbYAGbCIjdECxMMy43GbjiuBa4E3rT6NzceO33/wf2P+DdR+vUFwal+o7Y/gsZNG0lgg8yNnPpLOvvtOqJJU6apI6kD9UyUGLS3MBDjYgKCZxf71xOkzWNoNkVhxJd2ankvXrt+I57APezuB53XWvAYKhHaudRRbrUep8TI/M5MuX7qK8mEkraCuMGHgo49RZ+XQ4dSO/WU3ZPON87fShYuXo5ZHFWJ6jWSO69cvF5n62GtKuBH/VEcNY+M0Qkb95CCKKNQ/W8yPHpRhU9em0vQFSB9q1QxSV06gssZYvN7eSFdSLXXsGwDE7EPtucQ8BcgVtJXgQ+G0BnBZZtIfP3WKtRUbvYvvwMevpJOs/2cePAFx2kA9tpC2URk1HGvUDumSaIP4cW7cxJ6uB+D8CPc9ieJjHQJp+dZNZX6s/4C29GeDsbnufWD/pbK4kz/DioqFxPYYI1Qh1fmsmtn6eRUqlEp5fMfYMWPe9Yfx69wPlRKD/qub938M3S/Q/oOugVTu9fyzWYW0SyIZjGJJey+BVL43OtrfR8/uEUmRLMD6skKsN8ljeQU10iLkI88XfjWdfvR4Gmed+/7UfPrf/79n05e/+hrqt/08c5I6eMZB8nMN6/Gtq/Q1OSMSd9ZIxmBstKNYwQyPKBr1Hg9PtKVf+3OPpc8+80jYi776zo30b599NZ39/nUSOEhWYE4e2j+WzqDyOXl0HOLSfQVrDPFXArOPixj/tlSXQuh0EZxNZPCWvP/g1SKRKCt89/ZF+batIWN88DXZzjcnNdl/qkiC7GfMOR9Die61iDGxdqpgIWHiz/83H14C6Ze//e08hwoCaUsFkmMj9scmmKF4Z1/TRh3BJZ7f11DfXNji2ZmYBgHdy5v7iQMTuBNIvJvgYbKAc9wdvONvnX6377QpbUBwVNkLmZTTx/t6WS88D1gzz1qUYVtgwgFjtA5ZNI9CVRWRdVytZ7SIklzl634IpA6IJM8qdrZ1tEZQfbazZ9Q2d9M9KM9GEnqR9cZnsQPRMsFnT7IXGF1GiU7c6SZ5qZO9WA/rWT9xrIrVoUlBPmKt+koCacekNO75CsrLb05dTG+tYYms1Z31DWN/I6GYkyWiphLJPl2xZ3PMu65qU+d4wOIUBarzqqzx1g4R1OmmIe+e81hzjbJ2KPHPOeeeOpKM/C/mtXtGqCHJLq34SFRo1yqcGnuq3bX75sbiQfbQlgrr0DDXHfuNv7M7xu/XX+5XXLyzPS0C6X49odZ1Wj3Q6oFWD/x4PdAikH68/mu9u9UDrR5o9cB964F7JZC6V97JSiPBfD27i8Pe3TJRswc3Z3UOWR50tTSI2jwBNGZSRsDaDFO/gkThrOG1zHDzwDUHcbSCx702XQKpllEQ0J6YHE+f+eyn0+hof9Qt0I4qLN8KwiJnuuZ2xnd4jIM9oSaYu34pCiPn2gO8y6xlD+TF4T1A0KJFcUjfBS1sZMDlAex5UA+vde9NhQHXWxekjKuicOAApt2Gh7i1VQF0CDQOowJOPT0QSAV5FDQPPxPcLGsgSSj4884OFUhkRIaKy8NbPthtQ0w1rEECeG3tFom4DNYKuvraotaHwG6RxVuBXOgBKKtoCxVnQ8FcgEjaXgu7rKxAUpVljRUtrEoQOLqDG+viEK8POTmM2cLOQ28oDcoyvHuKokwIlc92D/jZHbQBnGQiJbpAQEewN/sCFSokgW9tqAKLy4+zAKzzmJFAyu+P8SRA46G7ICmDONPnXQsR+msFoKnBwVmLNIFleKM0SnZwvwSSdnx8C8hbn0cCaQ4V0jK1RGqSO4DaVfpwhMJC8DKoUvrJiO3FEgfLp0WeL9dfhyBoB8BUbSJo28A6qh80K+zxOLwvrNTCvs6xYxu1QLHPA5Dnc/fGhM8TkB8QYpW2gFDwvgbZ1T3Y7ABySrVRk8es94wi8cXzG8GWZxBmrw/gSvWGyqEVrJyWATXaIKLmlmrMmZ70FAqHEcZVFRKpCtgiyCoAZeZzkLy0SXslUq8DgKgAaoSlIUCG4Kl2JwFYoG5ok1DFuqRDkIO2Zhc8WR3IEuuZOf6tyUKbb2HveAtieB4Fg8TrzMJSehfrn37sTII8YS7fWoRk4jltOq6YtztRH8hZJbGTPdj6BJspmB11Vaz7QFtWUT5Yy4KBGXPNGGNUqAJsBwAniQSYXkdF4ZwcGByIrPMqYM8tCKQKfbdtrRYJEj6mHRDRuhHDQ9UYG+0dGzxL7r0zK498NpI1zkFrHDk2u1XLEIskV41tXkeg39d6v86xXANJNRr2l6gvnJMxhxgjYjExdiJrPJPEkQ1MzY0YLzzUCtfXmi7HUOsxSVr6epUn+WfOErFZlR0VwVLHgtnsoQjLykOBMW13zLo2u9vZqm2kc1nCSctQDSsLHjquHYaRYalmXTct0XwmtE3bPD7aTPcea2nlKBXgU1Yf5bkZnxIq1MIWNFKbs72c1xf0Ml5Jnorje5/dAoT0kYSO6kIBxbqNQn0yOIylECoba2B4feeSipAuSCqVLqHslGJlXK0Cgq2wjiySnDBPHbIlAMHNsB1SFeP4zwW8uyWKVUDx76EDH9uNLffrLzur54gj3QCe3A+frcJAoHRDktL6OK4ezL111LJ+G6yjjhUxeoT6JTdvXonXufAsQCA9+pGnsHnLsaeONeTC/AIZ8nPp4CFUfQClYetIjJq/cSMdPbQ/HTo4hiXW9XR5ajZNHDmabpJZ74h58tTptB8VUQUy9+jJ09RWq6Vp5qf2cpOQPFdf+156+xUsbLcbWGX20ocodyDI1yCSBqv9QSChp0xj1O4Y5JkM8L1wZTotnLuRBtewkAL43aZ/b0EoX9hYSNOd62kfYPv40QPpuuohnotx3nHr/asgWMI+SqD9I088ibJgOF2BQFqevp5OHTiYju0/yNqFQoo5vS4RxGdLuk6MTKTHH/tIZPt/9/WXeU2dmlMAy9p1QpRbBG8BZdQmY2EQ9WE39nh15j3Va1IHsbpLlYeWVly7l892T+GqrhJBBWXMR9aq+HZ9EbR37SfmSFKqADEil3uKr21++n4Nnd3r3C+g9CdNIBnDorZe3sjkh72bQJP3hLeTJ1nFmPcITQRS7MGIq6zl7rkajK2NVRQ4C6wdzOvZxalQBx87cTQNHNqX/viFN9I//51/n2ZuuQ7zjImLJu5IFLdpHynZzRgy4WCT8dIeqlmefTsKQLaJ62sr6aEHh9Ov/vmn09HJofQqtnHfeukstnUrjBVVR/38fDx95OFj6Riq35HBdhI1ICB7O5kHlUKR6h6TdYDx6ud0BsFtskxouwtL3rxO5b2M26BMV8Ye0VFofKbvJDriPf49ZNfRc/HOUolfXCZieu7j7fSL//U/+tCOxV8qCKRIYvFu2ddt8R3nAncdqp5ZD6FYsG9rSy8s34I8WUxLrjWQvBXeJ+FinaJR1gXXE6+kkkaVl/t0bSLdx1y6fInnilKI+W8fayeqKqyHvZtqpB7jq6Q9YyIIJIijJUjuFYjtId4joTyPAtSzzcTEBLZ5WBSy9tlWa6uOoDxv0xLR+2CsOba0R5Uo32JftMYeZILPOdSJBR5OC/1cz3qiKpp6sc+r0o4+9j1Rr4+YiJMtRD4JB1pI873GHHpt5np6bpaadyQbbTiW2MtLqAeBpPoo7FtZz4jHHSiQXJGD7KYve1VgQ/JUUSCZiGQdwFg3iXd97pfijMFcZe2o9mNFyo3Msa7YB/aq43gzknl8DQQ7tRq1vJNY6tL+kf3tCvF3AZJO0r0bVZXnt4qkKf09xHUn/0aLQLrvk7F1wVYPtHqg1QN/xnugRSD9GX/Ardtr9UCrB356euBeCaSe+rt7WeZahxUH1l27sIKIyf82Iy6rQLINggdgAem97MpSUbCrACqKs5YZ7du8d4UD2RI2V0vLFO6OmiMcdjiAfOTJJ9Lpxx4u7MeyrZUkQ5BCBVCRVU7a2BUEEgfB6WsX0tTUTAG2Zri1bFP5uXGALYD5ZnVS/L7Ihg17Lg+f/FvwWwKpwUFUZcLWtpWCADVAO0OF0BBkRkkhgcQ9VboLAklixPYKUtGdXses/s0CMFGBZE2cbjNK6e8A5wVEg0BSAYBVB4BEO+RStosC+C3s58yG9gib22tWP9+AKhJIFpAORRVAq+SKBJKgdVYgcZjWvkrLDEHnAkE2O9QCwR383pxOSSZzdHVSCZg2FzjZe30gIAWBVJIcd0yJrF4pAZMMlXigD8UCPzdjN1RJAvL0RQZHbr/mJhny5fiLy1u3xYNtORbNPGXcrHKfK4KsAIF1FWNcp4oyaJTsemsRSR6RQxkgQw0gUgu7uSUymyGQ6hBIMHOh8BmuAixjS1PlUG425xb9VFuBnEIt1ECB1NM7GJ+3vETGKnZJ+7DZUjMm8FjTakygPWymADzMjvV+vXPtRbTaCgsanjHg8fIKahzarKXahrV/ABW6JKB49mJwAUAVxGcXY2AUAGII5UgvKqkqfy8txQQ6tNfZwPrFwvNjACSd3Kfqm7Bv4fPKrObIWBbXc+5YbJz7rGjRGARSzmwNfU2h5MlkQEHCStSYzQ0gK2m70Q6oai0kVXUArLOzK9RqqKVZioEHmcZ1rvP3mkC0Vifcz8pGV5pBLbVpNj+ZutsAebngtfOaOcfrtKCKGca/17fXqIsygGqB2i/2I0SDMcL6UxXAm7UouL4W7ZIok2xuWB+F+xtCLSF5YfDw2pImWwAj87RpH4qFnS3tuTqoNaFayefDNSAdzW5exT5J28I17A6tOWT86YLwCNJDwobrG68khCSO4rX83ddKbHSjfqtCfFR4vaqzHUhgyR2ft9dXzZatL3keEEiqzyRWemmP78nWPlopSc5rySYB7LMIaDG+BUoldHSjkRCRGLTPt5jHZnRLzFsLKPNOEoMZ5JQ79F60Kiznf5ndHNacEkhRP8kYmDlf/wwLOsk2Y3GRrWxsaF4nIt41xYMtxorPQMAqW85JxAF8Mc17+D/VjkHu8Fwjk577BitObRCfYWEHWKd6LtdjyLGgg/io1ZjgnzF1GSBLpcIiY85aeytYutmGkjASSO7mpgXYtK6rQOY5t7tGHr/vi3jX2mXGUncAlhFTIXlDx0d/ujZ479os9UAuBkkY5HkbFk3aLm6lG1cvR20M47tqxgdPoMRhjHsd32fixeXLl9Px4w8C+s1Hn/QQZ27ws/GRwXTw4L50AwJlgbh28rHHqZv0ZsyRk8dPpn37D6TxI8fSmaeeCQLpOokW/QCI+yBR337phfTOK89TW4kaTYwp60fNQwZr7yQYfghrJxMMtkn6GETFNFYdSsvXZtL6FOoiatV0QrZu0s+kbqSFLuYERPz+E0fSviOT6eKVC+nipQsR06qoAXwGDQikBeahAOhJ7OoEaqcuvEOdpI30+KOPxLyYAdBdpW/WifnTC8upzj5hZGAkPYJiSdvGy9fOA0JDnkP+9jB/B4kTvWT2M3ixsp0J27zxffsilF2fnaZGHISAhB3xsUI7qtZTof82VfpK0ppNX8wuY6q1UhzPG8S2rDD2mfC6SE6JZSh9u/1z930M/bQQSOWN7+7nCnVNuTZb/yjHsUyQ76qO7OPYQ2bq5Pav/LpM9hMz7X9Up+sI4hqM6RWA+rnleewpa+wu2tPo4f2pQeLFH/yr59JXv/oqa7PEDYkbtMX51saYVDluTHZfGZasQWJkUj2nTLjmWOcLghdL2GUsL2uuIfxmHKXf6YdOpEcgqybH+6Pu0TA2t/1VLV+tQYcCRGLcmn7ug41vzP+szMx7JgdKSbLvEUj557LLJYGUf1cwbjmoFoSTfbLXZ9FvZYz1z3jbdvrib/6DD+1Y/EUIpLil4BTzfnbbJLXidk1S6IFw6YRNWeE5XWRtfm7+arrhe7T9NfGA9WOAOXkEJWUosIzxxD5Vnqq0fNbGrBVUpyYKDaJUNBa7p4lxKOkTKiRiAAqhHoghu1uFTgOFdI2EoGgjsfgGSjdJ5AMonvZhqbmqQofPkUBSCaWCMYhS113atch7r/OeNfZ1JoVNoBqdIBaNEiqGtTMmzvQTU/pQr0sgVYjnqi43rAVX2Fb3sB/oYm1b4d/fnbqUXpy5RCxl/MdaQs1ME9mIy1G3kjXCRJ8K11MhZeJFrCP8vMra1i2Ry77XOnDbxP8BYl4PfRcFF1EqR8e3Uf+LNbgN1d7sIvs21K8mfWm369ktuEtir4lDJkBFHVL+X6eHDe6zgbrV9YcZEOtVF6pU93FWzjv+1/77D+1YvLNhLQXSfX9UrQu2eqDVA60e+FP1QItA+lN1W+tNrR5o9UCrB+5/D9wrgTS4daUggswWz+0IwM4s6uLAugvcB9Cff+eBTWArlEJNwIDHjdL66G53FRYJoUzQxs6aFbWwIArrJQ5LD554MD368ENpP8WG9YePChtF3Y6sQtKnOxNI/m4VwGnqxkWA7Pn43MiyK+6hvBf/LMGMO0mkXNPFw3quOxR5nWUb+TMysi3Obq0RTmwbZgvS1nUyJ81293AskF+BwOkxC1a7OQ+6QZzsEUjWQIp74aAWigP6UDWStTws3CD4K9C8ieXfOqRAuwqXOwgkPyuKRHt/QSxlAqlXSyuTBc1upH1au1kDqQ6YHAAs72gmkJrtZtSndADcCOpGPSWzPgWa9W/XIusOwMdDf9mfzf1bPusMSu8RSIGXcE3BZ4Fs4RszvB1rXrr5+uX7tgvybG/cZfA8FGjeDQdbSTLwfrIhIYcgy2qqNbhgKIogkPqoG/ReAmkzK5CwH1zFokYgAEFKGoJAGhvisM3I8TDcxXsl9JaXAKjJgMZZPkiqDca7D3UCC7Q1AGytCfWpVwlRqzNOeE1YDfIz/1Txo42exiM9WtPRzwuQIg1rMHDo39oicxnVgsCHjFqfRZIL8khgikTnNAJQMEIjFeL0AOqqCOnvqwBioXhgzI1g0TZMhukGSjyJuF6ADgkk1WZB0mVqKIiEeF6hXoGEgIzJRZVVt6k/82Hwd+1YVLT4HhQfZpRbZ8zyDhvrKIJQ8aisaBNsMGsXku0SlkJzi9R80p6S+VQH2A8ShL9LaNCF6dpiA+uTooaXLFZkuub5pjpgjGLZ2xafpxnWWBodGMZShno2XFO7GIGdGPhaQjpHo522kqcDoDfcNxBAr4oBQfgDB/YH6NHAzmiSYubXrt6KOlS9+OTtkOU+OsJYQXWBNxfgspm+kIpYioVtIeNqm7Y6lyVVJT2CCORzg/Dm+msALI4hiSHVg2Gh10UGsEB1kE6SvVkd5LyWzF1jnKpACnsjfAglOCSanL+Sys4PJ4UEtddV6SSJJKgTc5ZnKCEm2B8KnqiJITyq7Vh0TRRcz6qoXGtEgMm3qkAyRnQ1EUhR48hv5qyqK+NaJpB4/mZ7m6ZcgH9hV8c/ovbEHQRSqA6Kr1AMBhBc2DHFuMpEWUkg9RADJZAco44BFYYNiVPqh4WFHeqXHgjWkkCK9aQg7iX169ombqyEmqVWW41nF/FNQtTPAgDrC8URhJEEkjXqokA46q7KqbstSz/Wz9qWzofqz3XA+NeprRCfmYuUa21q3SmUp4zTTErYqRLi9BVryOXzF7HKOpBmpmdSv4XjIUBUYBkDfP3Nm9i2MRf3k4k/fesWcWmZ+TIatq1HDx+AGB2CWFpKFy7dTBMHUSDxd63wDrOWTqJIOv2Rp1lTUjr7zqWYj5/4+MdjzL/1+kvp7PeeT12r1DADoJdg0TJyehqVEaTcw488kk5D9OwwBs+++mbaWKY2zfRC6iWZoqLqjp/XefYzoRjiXq2/NkaNIerJzS7NMH/naOcg8bUKWEsdJZ7VEupjSa1jJ04ybysQUpfToYHedPKhk+ky979AjO2BBK4xZ7Tvs97gcP8QZNZ++gvFWW0uVYdUUmo9B5HW3c8UZuDTj6sAyb0890nAX62opufniE/LaduMiLAUtI6WpCXjADIr7GYJOMY3yXC/zNg3Hjr27HNjeWmj6CiXfHqh/ed/rPFytzffLwLpJwGM7q7TRcJNuS8rlUXlml7uuZpjQ7lnaH5N3k9EakwRW6B3rAdJLDL+uQcTrF+EDFxibcG0jDV6GFJpJ/2/f/S19N3vnmU8sAaqDo9nxzrKM3a5KPkc/x02sVp1qVB37KjcNoSyHrhXGGP8PnhoPD184oF0/NjhNMKewASTAVSqA1Us1aw9595I1S7jfttFLvYMRSKG++AiNpZ7yeZnffs+uSTSyti5Rynl/rg9pu7uk4oflwquX/jNv/+hHYufLwik0K+6/42EJG3s8r7StVri3EJk6/ThDM/i+Zlr6SxPeIs1rocxUXFvzffB8f1Rv8xnZ1y3tuEyY6KK6vgWxLEJJf3sAUpyPdYcNk3WC+oo1sI2Pkt1WpB0rimhDFYVakHMjnTp+vXImpjcN572j0+wXqNhNKGF+KbFrgRW3k2pvGR/yGdeuXmdmLoaMW5yiHpNEEhD7B1GIKZHaav/HoYw7ytqFmnjt04oWg87PxK2SBjrYM8/TarMc1MX0quz19IK43IrLAUgykyUsvYk65hWw65tva6NnI22VAcxgAdYK4Yg4iSoNllk64xnbZ573X+GDSKEEJ9jMkJ7B6rYKq/bodYcCS2rsLSb7IG2IO+0KLZmp9sqCagGMdEacdqANjb8vfsK9rg8w2q7NcBYz5xrJiGxLzz91//uh3Ys3tmwn0ScvO+d0bpgqwdaPdDqgT+DPdAikP4MPtTWLbV6oNUDP509cK8E0njn1G0EUJkxunfYzVnkzQd+M3W1gPBbBVLp8d4MLpaHYH9ffnlts9lzoXZUF2G5hCoDAqkOqC8IXwektv7CqVMn04ljxwB6h8JmK2rfFAxXQOGqIjxEki09c+tyWsCaxzO3B0h/fyf51Xwg32tbUePDw2SRLRt/8oIgkfhWgWSdlTrghAoFaStVB2tkDm6CyomBm13dw2FOqySBZgmSwF7vIJD8QalAKgmk2xVIZv1JUGHewwGztLBTgZTVJJnsivx/zrEWVQ4CicxsrbbupkCKzGn6yteWCqSyHy0Q7NtUfoCTxLVwaQkwth0CKWpRFc40u9nEAQzvgRvRkDu+wgKrfE3YYQWdFtezb+K6ZuEHiWR/ZyC8vKpZqoKrmUDKr88Aev4swW3tw7Sls/bOCnY3KpG0IuynLwYpdN1MIFlX4U4FkiSOFnYSSKFAgkzo5TN7saixEI+Z6Q1UZovzFg8GzLKIPW2w3oH9k4kVngfghsXlbccqoGQ5TwKsUmXjNSEWuSJZqB2Mb9VTEJEe8Pl8/7RguPUaujmcC3aX2e4VFAsjvFcbu65uxzVEIxZyfYArYygIxkbJvudnB0YnuD/UUswlrbT6yLLNBFK2F7MtKpCCFA6g3W/IIcjGLq1SAFY0a7EIOSMiq7tUpWihQsZpo74SpMUG49Lh4NjtgiToY/DUsG65OUvdIxSA9UIt0cv1JfNUiswuzFPgvCtdp2bK1BJZrGEHlWvx6NnvI7VtA6gi2kPtAjhBXbQuQI8V+nMWeyrJEdVH1jiRENAuyHmu5Yr3acFx/7Pvl7HSU7kh6XP06GFA7IWwB5NYkUTZBijRZm5sfAuQXnuxrK6RfNEuzLpVgjYSiBLB4s5Z8RNMaLaw09pQ8Byl0irkxQ6xzLo2Pd1YZGkxF6QT4IrXLazhHBvrAN3ZYS0TSAJBzsneyGq3T7LayLgTKqtC4STQFioxnk+3Ch7JGO5bAsn5uUlbVcBF27iHDW04CwUSYSRI6i5rJomjF3G0VBDkGm3GHUUc/N3M47C+zIR6ZBv72fGccr0EieUIQUXiQPHP3TkvsB+ZzKqPMgd1FwJJNVVWILlCrEkmQZ6MjO1DRTIY1kNeX2DfRAXniUkG1qlzvZitLQQJYBFygawKQJrEqLE4E3PZ9icUQILKxlD+vpQeuO8Lenf9CjaSkBbMPddE2xX9U4Qs52Due8mKbGVZWr+qzjn75jskTZyG5LyahoYHqctFvY2CuNCi9cqli+nRRx+lD7tRSWDXyHMw0/7s2bPp2NFDYclogOlcxgAAIABJREFULbJ3zl0DYEexwdi8MTObTj/9ZHryYx9Pp888SaLGWnrp5Tch3Brps5/9uRgTr7z8Qnr3le+khw/sQ+lDraVr19PkwQNBIF26eiUdOno0PXL6URI96um1V14FkESfah0Sxtg2xI51plSKNFgLGZiR5N4JCN8NQLmyushzW0mHDkygCCXbHeLLgaCybvLAoXT46LGIp231RYrPk6EP6f3GhUvpOus4afPEM4lCwE6uOzI0GMqiLRIrugHxRyHMkANEPSWtNK9dvord5SJtQ6XIODhycJIElAlIsh6IB9TOkg4uxoyDTPJT24Z6aPv3T6Tz598lGWYpyEXXslJtJPmvSnMvacUEElWmEEhtn7vrGPof/qu/lH7r979K3y++7zH200QglfunZnX3beRIsU7fmbRz52veSzS5grvflOS3tlCx1jPOasyDOs9X1eEcMb4hwbTdS02senrltXfTm29dQFHB3CsSfZx8Jh74TMs9nfsv510m3kXJrevVAQE7kh5ANfcgVpBH9g+SIALpCanpvqofS1i/JZtc9uUi3c+YxOJ+q4u1JtbVsDYuajwWW6I7E6nKhJgydv6wQXJbEk4Ra8vXN++/fuFv/c8f2rH489/61u46EQroWAlM/oh/RDzoZJ3fYc3dph+XWDNfX5pN312dI6Egv6TPdZX+HUJJI8numhzrcEEgDQwPpSsQP64TWsUNqmSGZKlbI454KalShQiW0I89SewzeU58toYLxmPXwHWud+7K5VCN7ieWH6AO0pYWdu63Q4HNHllSJ/az/EG8aDAObs3PkjyzSG21ChZ2A2kYddAY6zoayDTKPmEMEkgLUJOTJGjccLPFhy7KtWK7qIm4zfp1YaOevnXrUjq3Mpfq5sqociI+rhFvss2mOxyTMEh6ss5W1FDy7MF+l3g52ov9Mve5Rt/Ww4rbWomou9xnsU+yvqU3vb7BOQmyh3Ql9kIkKVhPlLiqkt29OJpdVFu+X9KI85hJQPzpmUSrPlWCWl1XO1Fk0W4T6nZMlqI9Z/7G3RVIH4a4eOckaRFI73uJar2h1QOtHmj1wAfSAy0C6QPp1tZFWz3Q6oFWD7z/HrhXAulg73wTgVQCg3HEzSe4AgzIBIaHPrPQyXKrr0YRVkFCAW+BFw9bgtMBdpZgPwczbXoy7SGaKLhYplEKImfgU7WMlnbLAFw1ri0AcOjwkfTEE4+n/ftGyY4mixzwaBMLLA9DQUStr2IJtgw4dTPVUCJFtjBtCYOQAC5V/RT30dyFxe+aAZB4veqeom1RX8WMuyLD3yTnRYDBGofNFUArlT5bAMhKLVQU6RNuofgODnCSBh7FBBCitorWUGZgAjJ40AK/BuRUjWQGvv2aFUhRdykK2etFLt6VlQ9dXM9+jfzWgkCyfXEtABAVDAIckRm5q0Ayu5LDsSopXytpIHjCe3ItqazUktCCSgjrul4O61XaVcHWK3ijAK0DCc4ET0EKZWAok3RRWDyGSVnboPy5yZzaYmQgOoB6AegghHL2ffltJmb5LOJPwepQTpQqnmyTWGY4q/iQdFmWuMHmZhlir05NKgmLXjp3cMAi19raeB2JHrKYKZI0R3HjhWXJHtQg2RUEe6WuqJfUx9jqpx8Hqa2xiaUNFFVarbelmVmITTKdBenFGCUhfM4Y2EcGrPZ61qyp1blmYeuYfRclK7Slk0DCUkUIwFoJHPYF6FWmkLdPVqj2OgLp2OkxLlTIbPO6Tsa4WfQC40OoBRwvKjgkLVfJxB5FsXPw8ATZrZV0dHwyrrNKYWgVM92qnYpDvY8uMurDNlBLRK3VLFINgGArfTbYU9XImm3wPTOPom9mDjCOgsnMSW2n6qsroaCyLpcasqo1ICAY948OUT8KJRP3vQqRu9bgG2WI9lpbPB9zVRfolxp9NcsEujhLrRqeg3aOPhdfY22hKn1iu8DrYoyK+5ncjWAHCyrqV0QdLe4jCBTrCGSVn5aAgiMBfAD4BuErqQBoZI2qg/vHI/ZUqfdy83pWd1jvqNK3g30RBBgd7lyN0QmYWK9BCmHN5fMMq85oSyZfrGVlLaEgLwG8VqnpVJPkWTWGWZuITOkeYoB2afF683SJEVzXWlqrxIqGZBiZwBI28Ha81poclv5BMRPPLM8D7z0s9bS9c6yEAinH1LCZ5LVaKfl6GJRCMUS7UURJOplRnfHNPIf8jC5eF+PCjOQc3QMM9360vFP9KTEeddOiFlRW/URyQFj3mH2dY0YkCpRrg1jgLmBaxIiol5UDboQMlVPaABpr+NM+NR7Zp96TdlMNLQIlkFDfDJJJrrWR42SFNaYGaGyNCZVHKmjqQeQ7R8hSZ/5JGPU6dops9W46dydiZyaQQiFg/KA/pjcm3/9i+iPe0bZ4MWzhIjOevoxIbb0PSc4Yozlr3rUvkiiiTVm5+wD2ci9/74300EOn0oXz50OJJ7GmGnQDwDzXdVpLJ08ejwxylQ8jvGYZ0PLcufPp2AOHIV+tAdOX3nn3CoBjW7o6PZsuXL2WHv7ImfTEz3wsfeLTn0XNs5BefvmtsDr82U99kme9mp5/7htpZepq+ut/6VfSIGTLv/vyl9P5C+chVGrpxjSKPUibTtoyj22ebR2lrtkg5PQaVl+HAXOHsWx67bXvQ05tp77BISz0UPswzgZG+hm3ddaeWtqHAqkfAtz4cPAA1lCoN/uopaS9p6rI4W7iKaTuLPU4LtyYSlOQA0zB1AsYK5llf1RkcQE0N8iWt5/beeZz9Ivqgdm56bQCedTBPO9hjB4a35fGUWdZ76iTWDHE5y0DJs+gqFoilvShFJBQ/vVf+8vp+Mlj6Q+/9PsQcW9GPZOox8aXJH4PMalZAZfHclZOfLfzC3cdEf/ut/52EL+/+8cvpv/rT74TNoT3+vXTSCB5byVJUpJBzSTR7fuFPdK5eb/Q3D/uEVV8RKQRmC62jBLo1oRrsC6uMhdChcjeZpl4vUL8nZ1fTTdvzVN3ax7rxJuMiXlUeisR14xY1gwr96WuM32s99Yem0TlPjkxHgTS6HA/SRk92KVZ845EFF6jDW5Fwj7IX9cm79fadD5X68ugBAl7Xfc+ef8Y2834u3E5JyaV99tMIJU/u9fxcTeltu/9QQTSh2Esfu6b39y9vSBioytyHSTXbH+mNaky7h3InjqExyXixrOzV6MOkrPRfq/QxxVi/GGs5YaY/+6rGibMQGyoQFomXk3NTEdfDxOjJicOxD65hkWdSVLxfoh6FUgavvo7iSC3tv7V9XYJRfk56ihJIE0Mj0EwT/I51rLM+4tNkhi0p2ULkNc04vcm37PUpLtGvbc+yOx9xKxRYtt4Tx/EUVvax4UnOAeMQCJ1uohrwEi8i8qDbjCIxe3Y+a4Sb15enkvfQn01pbUm6xTbhGjrJmPK84N7WEksd5JdrmWuocTmTsZ2hfVuhDWzjySb2Ll6JoPcMUGvwmv7UStts3a4FrVTA3MHEohpxI1AMLH3cyO8SqxeY//YpjreDTgJGA2shOvsA+ru5XiDZy/VxaqeJP66SEJiV0G/WvexIz38H/+3H9q4eGfDWgTSvUae1utaPdDqgVYPfLA90CKQPtj+bV291QOtHmj1wD33wL0SSIf6FnZVE4XAZ/ffHnQC/yvAfA9/Egs50385H4KKzP/ysFzavWSrOYGA0h5O0FwwNNdO8gDn4S5niOZD3BpZx2ZSW0hckLDG9wAWXY89+nB66NSDgEcVQFCtgQBzo/g7ljgc4Mxu1iLHxpoZGsmNxcH9h3XYnRmy5b/jmCuQG2n0/J0DHXhFWubai4Cs8wBo4K1kYvM7wOFeQWZ9wKPOUAbHkbfEQXVd8kg1h3A9KYMC5JznOHCptsjgpn2oYkngOmyrQjXEAdFaKh4U6W+JizZBlTiGZlBCUFeAQwWDB+3Iai9qIGlh1wCBXy+IPcEwMwe9XjznIGkKSz3+UeV3Znv2ArBXw14LIoNDKNRWBkSiU/YAo5zVK0HUpEQoM48l7gSGo3ZUzvYsTP1CTeT9BHhQkFlas5f1p3YJpGL8COaFnV78uwDYOeSukhG5zENZIlV1gezkBqijz6QHsJLk4SCSgkASnygsx+ZQwCysMK4A/82cb4cQqfL6Pr47uOdBOnGAN7chx9qisPwqhVkWF8l+XtmB3FxlTPDMeFy9ECjbtgFg2zki2C/lJtAl6ahdjp3moV/w3kLDjg3VQ8Jjq4xzM2IbkqHaKlmwg06Aw+LzAQXialjU0T+qjar8wt910g8VgE3JW+eJdW3aUWp0AVCcefCBNDmCxQuf4Lgp1YA2RUsfVRBhVydxw9XhcSA9ekLlU4N4OHd1CgDlelrR996xb/0i2qTyRyLFvjIrVQXWOvchqKYKqo17tp5TBXDlwFg19dOPHVii7OiXzzBeZByq3FtkHF4C6Ls2A1AhWYlaY4AC9xXakMENsmQllhhmq3yOWcFrjJ06ZK2FqAV2SuBdFY1+/b7W6whuFAM6Mmp3zOyVQAIgtAh1DSVEX+9QjLFKLyRGLxZ21JXuQ3nm8xTE2SCWNCAMVwEkBaYkT2LMcR1rrXSrIiviF7cPOCWBxD0yRgTlrStgTbJKgP+CkEZKgBxUZaHoYnwKem1SoF2yxs+NGj0C7loUwp5JeBgzHMdBIGmfWRBI8ewk0IgDWqGpsHJstQF2ardnKNbuq0E9iTWysSWuBYai/pG2jHyOtSG6eG8JhO8SSACi1j8y/koiqcDa4GeBpzt3CwJJANVgLWi1RxgXTFERM6PuUSC/TTGYtpcEktyrNnwqgrxfCWUxxIag4kBfGiL7u6+igo4aYVxrHlJC4H8Ny1RVZD5f+wIuLMi6bp+1ahFjr4SStnWSNdrIaWkngVaorvz7lZXhe15D7/mFcxfinsLksFRpRTy2HlLuq2wJa/yViM3KSpWCpx97Ir177kqaIOP9O995EdJa0mU4j2sG2tSNm2kEFW4/ZI72TX3Ms2NHH0iXL15EsXQtHZiciPneA3B57sL1mHMLJGGs8toByJeHz3wkPfPJz6S33jrH76/Sho70hS98IU3dugGh9O106d03AT4Z/xB0S9Y+kqxhvs9DyvQyP23/CuSO9T8mR0bSOBn+7czJJ7C2O3rwcHqJ616lTlEbcen6jRsoflYgR02IMM6uQMhXwxJV4P4Xv/jFdBRLvVe+9wrtvxLz/9FjB1PnZiOd/f47WO8tRu2jdRXPtOMICsJMIGXL1zpA8YpJJqy/NexvtXNVFNBBbDJOjqBiOgghMAQRad25KVRYXaiIjj30EAok19ecULHBvLUPJcUvXHgX+7+ZqHlk4kYoyFSENiU15H1OJk4dQ6/1/dJdh4agffl1HcLut37vq+m51y/c0zD6aSOQyvl95x5qV91csspFHChf10w0eY1dYqTs75zWEASSYH258XAf4RqhWsI91Rp7qmVUdSaCbG51UQONNcbamtgkqlxTmeazVpVrLJNEch3RGrKHGGgM7Uf5FnawbMjcL/RKZprEwbjo42falrmvC8V01HZkPxNJIpLVxG4XYNtK/M85DsbC/H2nOutu/dJMCv2oQdKs1mp+7Q8jkP5Dj8XPPvtsXgeKBIMiBY1/5zpIsT9DvdhhvgHzfpW9wBR7nG+jxLlJH5pG5cyravPKfmm4OkB9oolY9z1/qBKvSGgznxdQGntB5+rgACoyCG5zwdYZC+2MlUg8gTjeMUnDNpn1EeuwCiCJIAj5gkAaw0LzMHah7lndP9h87ey0qTMOxhrn+4hLt1BYX7h2NeLzxPBIGmTd6uPSVdbtoxBJJ/tG0ph1RiWiIGV2XOdUprtvZt1WeTXDB3xt5np6bnEqrVivSKtizzeadLp/dd8Fed5BmyvuF+03EzIYrCbSSMQPEP8r7MOcJ9u0bc2+UJXL4kqrE6bGaZi93PbWKklUkO/cxyZtbYNA6mBvs7GJBTFKTHik2E+0YRfKLjn2aiqT7Vfj5hrv9wwTaihifnsbJBTPrZvYePKv/K0PbVy8s2EtAulHRZzW71s90OqBVg/8ZHqgRSD9ZPq59SmtHmj1QKsHfmQP3CuBdKR/afcQb4a95/7mg+2dh9wSOJS48VCxXdjblWRRab3TTODk2jVm/glCcywsCaTiIGcWvCqUMJ/j8LUiQAQAsEg2cp0aKFqGHMWq51EKbY+TYaySoCPSB6kpszCXFgCKJJAkLIKYKgiW5gzYOzusPNCXhFccdAvSqQQ7Asqg7RbqXVNlwslzHhBzCpuddQiEDX7Q5uE06lzkjHoBYYHdbX3HuV6oj7SGkoziMLdLIHUB9P8AAskDY3bc2SOQuix8y6HNNlmI10OwyiQz+lU0qeQIgoXXSHZZn0WVhGBymfXu61Uw3EkgVTlAe0ivAoj0Uceln9OtGbs7qGA6AediDAQRmDMnd0Ej+yyw4kwI5e/c00EghbqMltqvPHvprzjwmmMssaFtlaRXKKf2amc1k5YSSEHKNRGSCrTqZKouQU4s1bFJY4zwvwDRu+iMKpIqQaBoD89mMwgkiD8USItkLddAWbeixo31cyDNBIsAj/qsk2L2p0WIrbnC6X2Leh/giYwzAWxJJCzWAAtUaficfLaqIgLgp//aVQ7QQD8z+kXrE8cF97omCACZZOZ81GiIbsk2d1rJVfizv6pCyzFVCTKmStv6ePYVM3G1LgsFDgRQKDEAmCHEpiFl/savfDZNUKtB6zHtqQTPw9NexVcAn9HrQSrAfaQrs4vp8o1bjOfNNM3fzVgFSUgzAPa2x7pCMgg9AA2C1hJGE2RqDw9bZB5SCMWfioBVJGDTANa3eN+JgxPpcWqyDHWQ6QqJ1NB6KOpYAFpA8sxjBXjpGsXK6ZkxrMoaPDTJMCe97ZMI8L5qzJlQ2hWZ3Ple9kiJDJpAegL+ddHfDZ6LREtkf5sRHqSCSbRky0b9kwSoNBaZy5092BZVNsjYZbxTGL2rR3WeJFQmkGxOHaUQoSVUXEH0mIVOv4toCiI26llxVmNureI3Y9gRxPd1fZI7qtQkCmjPJvWcVCDViBVm0W9Yi0AbM5oVACXPqh/bxD5USKplgni0BhKvVXGjitBnaj0d+yEI44JACpUezYqaRdZmkoBnrAZIrgVdqAOpaRaxiTYx1rtkuZyPxlsVMo5ja7rRf1rENVT3FD+LLg/yN9tI2pVRhl7iyrgYkdZBHEN9DzSNKZ+JpUw0Z9s9SVCHlf0UCiRrNISXJf3O+7eYuBXsygRmBRTt16h7wjqwyTPxc6wnZG2a/qj/YOFwvlXYhYIr10EKopHx7N/LuBTjn3s+P0/G9X3+Wr36ZhCMjhefuZarQp9B8ANaGsP8kmDObdLypzsdojD86TNPkME+lw4cPJieffYb6fXXXk2PnqJOE+NMe6Lr2CoNDfYzHrOaRSs37dduQNacffvtDIgTI0489HB66+0LYT3JlIvabKMo8I6jbHrokcfStRvUNZqrs7aupk9+8pNpavomRM6L6c1XX0w1gMt1MvCNX9ZZMjY1jFXcj+R6A/Kuk+d4AIB0mHlQpf0nDhyMOiEXafurWO9RToP6RNQ5MhbS/73Us3JM9LFW90EMrkGGPfPMx9PjEFovPPdCeuuNt9LTjz+eJlF+PPeNL6eZuZnUA/BbRT3UiVpAyzKHhnNiSxIAINgaSpvcn9W42uk/1w+nzChscJW4X6FvD+2fDMWTc32JdgvGHj9JTUX6ehgyKtcFU7GLYpH4+OKL36YvaX+oA3Nyi8+vXL8cS36V+wXXgGc3PnXXEdRMIJUv+Par5+/J1u6ngUBqVtOUc9s/m5U2u/UViz1A2Q/NyTnlz+4kkyKRJOKJBJJ1hmII7ZJIJh9tsSa57mpZxkrHmpr3OYZ/62qum+CgAtM9V9ic5kSIDhNRImZlAjzq2xmTCiWnc03SyP2ACslYYxgrQZbzHlVHUX/HtZR5ooIubzPLOGizS/JozxK5TL76YWTRvRBJPw6B9B9qLP7cN74RRNHdCKQ8p2JJxbqXfa118JirC4TKV+dvpXMQN8xeVMzse/id1ryqb7SnNOlkBQWm464HEnpxeSmraBkXrtOua+PEpn7qKG6x15JAig+zxqRK/tig80xJntEG00wcrejOX7kSz3mIGnyHiIMqH1WBul5KJA1DIGmZuuXa6l7benEri6H2NAYPQFZ3msBCLOllrJ4emkjPTDyQDpKg0kFCzY6kjIpprtfL+UASaYt14wJ1Gv9k+lJ6iUSX9S6TJ1SHm+jD6xlTa7bBpB3uV7LIuBhGwHHeyErOKnUwrScVdtESSJKdjOEK6+BQV386OXksPXPmoxH3Xnv7jfTK919NcxD8bdx/F987bdaBIzGpxnNgH7G5zV5XEksiint2z+l+r7bm/jDHw6zAcw+mVR4E0l/9zQ9tXLyzYS0C6T5vglqXa/VAqwdaPfCn7IEWgfSn7LjW21o90OqBVg/c7x64VwLp6MByfHQcULHu8lRcHlYFKMMCrvjKkGAGpFcAZwKALIiDElwAQt99f5m5m0/auUjybk2kQoEkEOzhT7Ay8nwt3s4/GiBgiwBG2lAs12oBilqT4JlnPkZm8iSAsBYzO1iVLKbFWTzTQX43Rfq1ptg9yHvBbCVy59ftliB3/rbMJbVWiQdOQCwOjEugFNOQWzexSFlD+bIOKKzdQzenYMmgDD5k6yuL7JoNKFismiL6AkKiJJAqEkiAmlpTST68V4F0O4GkAkllRUAUJbDOn80KJAG/2xRI1lwRaNGGygPfewikbBHSx+/6g0AiUxECqYo6ygOh4JskSzkGwtYv1FEFMFwA0Y6QsLILVVNWlGUArqilEraAtCHoLWmwMjtf0kV4JpNN+VviII/BfEi1nkm2fSqzwi2wvUKtrGUUVosQSFPW3gFfVumhEgQsPmrRSE6pwNjg8L7Ka5eQ3TCkQgGkykP7PkEkyblB6nZ42HborHLIry1nAKoLsEJFjoD8IrZu1g0SjNZmcdfKhIcn+eFdaskYFin2SViUqPLyTxV2ZG9KVtCHnRJJqoCiz7R5hCyi/0eGUfxAtlUAElRZSPhZa0grO83HciFk+oT3rzAvVI608fpf+rlnqIekLRz9LGdCvwVha90H6wwEioOSjvt+6+K1dAM11iJE2jT3JKml5dkqndgJwh8WKSiwqoAxgxQPH0d5MIp1zBEAaa1/BCG6zITlvxUsJKcBc94+dzHdvHElnTx6IB2mhkQFn/1N69VAglCiGSu7OlmvFeoVLKcpiKMVFARt9AX/x4MQFKTvsPLblLgj09V7UDmT1XwOOWsP+ByoM0R7+wGZtfYSaFfFp+KmGzC9AfFsXSIJpH4zdBmWW4zhjjbICTPQ4Q+6K4BEMHJDw4DO2Nk5Tsxu15FwZQVyDLuaLToq29cxBmHPuhxPFr7m2TbqWCdBIPk5Ek4qdnyNhJAEknPSvzuYtiGQ1qzVBXG5CjilAklrK+9PUqfCdau0RQKpCxIzqxFRQQF8rWq1CIEUGfT0txZtAp7aLlZgYwS6O3mPoUXSx6x7ujuUS6oZnVfeW4xxAFI/z+e7q0ASaJUIN0YFyUrGfnweY79QPpUAqXM3aqhZW8SYUJDFeaTnL59PZOkX4bZcE/y3to8SSBXa24Udo6RWj4RrsNmCh4wl7181oMXOGRcbqLCM62FLGDZGgLz0q/WfBAolk1QgxXUE/QPcjYEDsSShk8H/mIvMHv//3Vnkiff5a+HcK4wT+phvyeXhEWo40c9aBrnmqXwxrq1bM8+5yP32spadfuwxEiOOR/20fRSJ/zd//K+xpXuX8dAbCjutgi6c+37MZeOE9yyBZH0fx/Lbb0EgoYbUzvLM40+m115/J12gHtCO84F40j80ALH0UBonG//69ek0O7MUhdgfe+w0z7qWXn/15XTx/FmUPcsAkL3pwWPHseycixV/ACKvzoRYYn119rlOPHDoQPrcz34q7eO6U5BGVcixy9evpW88/1y2fDRznrHT01elThFKIMigHoikU4+cSseOH6M23WAaG4HIZb4sqTbi+jevXErPf/sbEEb11EutJJnqDvpum3G7zjhegrhfIUZt0Efb1gKjcSrxDGfdgMpHHziINd5+xla2djIuqD4yOLvsaANpDcMxAOVH6e8RSDBt8LS/tD7aCxBI84DHzv9Q3QnAMm8dO12MNWsm+eXftZtVnfTV1WfuOoLuRiD5wnuxtftpIpBiPhWZIs0KpDKuNBNNzUrFO1XhtxEn7huKxBgfrqrHvNnJ38YVv00IkXVQMZbdho2nKstM0jGpI++5XIdd8yJXib9LPPl5xh1JobIWUsR3x07UDHR8QdwWwLyfK6Gg6si/q+J13ba2UuTEuIeNPYb7lwgvfDnXM4G0l1Szt4eOOFnsD8p+LF/3g8JSue+52+/vRYHU/L6f5Fj8zNe/HvNUIqO8V9cRa1z6FQQSi0MPqkhjourDOvP/MnUXX8aacpbXsK2L/WLF+UgHT6BQHRscJmmkFnNxkDgl2V1jf7FMsoExsh8lovujanUoyJVuG+EzyoXo8p7eJ0WyRJeEE9e+NnULJdG12LMOskmQHK+yNqu49uG6JxlUkakCSXLSsce1FtkzXUTNGcpz7qWdP7sYF4N87qnhfRBIR9KD7Sitg9Cx/iV7G+62z/Vcop/7fWPhVvry9JX0Duvqejd2pB3ayrEX4j3rZLKsERsrjOlOSKlNSG8tX+1B9wMmW5iUIIEUSS58tndnnIz1mrHWRZbJR5/6fDr18Cd4Hn2ozpfTv//6/52uXHs99re92N+pdpJwr7Mv8942VJF7ZjOxiLb0QNhvYCG5XJsNNbprrXGY1TfqFWqSfPKv/50PbVy8s2EtAukHRZvWz1s90OqBVg/8ZHugRSD9ZPu79WmtHmj1QKsHfmAP3CuBdLhfgKj0cOewVID3kXfuuSsSzEuYMIMalVgbAAAgAElEQVTngisSEx7grO0Tmf9xMOas4QGmqPFQHpQ9lKk82quDlIFYM/GkD0pVS9yMh/aihodWJXXAw8UlD4f1yMjv7x9MDz70QDr96ElqHQxwmEPZgAKpLskE8CsQD+6b21y0PVQyBankR4StWrQ5mJjdPtw7yBcEkiRGgJIoIDiMLQJY31qiPgSKDezC0zpgcweEgvWPBNS7BZoju1XQOnudC8Z6H6qsPDdnAinXQYpMWK2NVBbxu3X+T+sqXx9Zs2KhZQ0kJUah/ciVnWx1J/dU4efW7wmPfm3ndmsgeS1t7Ch43kQglRZ23n8oX7hsL38OCM7yPdC1FcqXsFoy01bQJh5uxnK0MRMMLS3s/OFuln9RD6ns0AzcWEtFQE8CKYMBUbrFw21kkGvtlEk+iZf4u48rzvxa96kwyLWizBz399qrWRtlGSJoAdB/1poI1OHQvgkOIiwFe3lf1IihgWYlC/avkCZfpxYNXcw1BH+0NsnguoWy+8ik7AUUlVxaXtROcS2AiMga5bA8vwDZAumxguomnqkeX4KZZkprxaWKik/0GVk3psu5Is3Cg5ckAhaPbHxJURVRtQAjrFGlWoFaRwAAo45pDurtZOVaV8dC3z5jrdHa6Xv7ZZ05scFzVYlydHI0nQJEHQbU3fGeCkWTY8F7F1TzuQmqOabevT6Vzl68kTa6qlj/oTLgflewjBQMEO0RlN/BfqoPS7VhFCESa1pNDZFhO07Bar3+zXQVmBFU2MInf7VRY1z3pJuoGhaW5qMIdQWyRULXoufoR6gXpa1Wd7p6Yz7N0cFzCw0KNAPIClYAqpiB3G7dG+1esE6JsS/xFoUTdgNRgBhayUgiaTeVkTwtZSBG6JwViT0VHrxvFPvLIC2tSdST7f3Al/k3JCk/2zfei41dts2zVtHKMu21DpIDSbCaz5cQrnDv2sVkBRIEEvW2VlaoDSXJw3gKAklSjT5XCdGr5Z1AFePL8a/dkq9ftcbQusq2YuzxXLVOcv5WqcdkrSVHrDNFEquOVGwtSOCsJBMokkDqw/LOZ++4jZoKZt4bZ2wPnNoq40PQXBuoAEh5XcQRFY3eR/EVCkFCfij0VCBp+xT2dQK02jzmWkZm4geJQH+Ems0i3GHDli0lyxga8UECOIBbCb8CLOV19ofEbhSj509tCB1rBktf35CgJ+5seF3VQhal9xlEnHP8q4KTHAYQ1JpOwo0/JbpVIqngM0Z48bCtc+Y5N4uYYmCwvWenANnu81f98luQkdSgwE7J8SpOGX/aX7Q3KoeZhADxrZrLcNhDvY/HUONUq6huqJ2xiCXTV77ylSCZN4ht1hccw8ruO8+/ENcVxNYmcgxS5vjx46iQDqZvffNbEZv2Y9v2uc9/Mb199nx6862zUYtNW6d11kZJltHRfSSwb6a5ueUgk0eoE9LD/J6evhH1jfZN7E9/+dd/nXHYl/7gS39IfFljbkyERdTswmwoJzewDLU9f+GX/1z62EefSm+/+To9vJOuQQB96fd/L8ZtFSBysJ8aJJOHsYrsY27nGh7HT51MX/ji50n8OBrPcpuxNUO9o9ewsnvppZeoWTOTBiHdBqiX1EkcXgEcnl9YpH2zaXmBOY5atB2Q2VXPODhK7bW+fmITMa8KQaVKQMXI/n3jUW9OpYjD0nVCG0TrK0na7qO+Vi8BoIc+UWHpnmRxaSFiijaY7mfKMePP3JfY96Xy1jjl3uQ7HZ+/6wj6QQRS+eIfZmv300YgeU/l/G8mkfx5+e8yCeS2eXhHz91OIrkEGU/yPInPiPCSkwdiV2d9NSMka7v7EFV9mSQqlJhF/LGGWyZySlV0XkMcJ661e3/PSSYmKpjMEupB9xhBHGmHbN1KLTcF0lUd5c9zIZY8yvda7oGKfUyRsFTev/eRiclMpNyNQGpWbpVddHuS094+tbkL3y+B9JMci5/+2tdCXSqBFK3n9vNTtcNcA93eENekPKwpqn0l83KOZ/Dt65fSFV65Qdw0kUf6v5cY308MPEi82tJ2lbV+ZGw41Jj7xkdDOZxrmaEsh4QfHMT+UoIEEiT2lQWBpALJJwEPAhECUcPfL968Dhl+Pdo4CBkziUJaRdqO+10T3Fgo+9kroSWKc0uo5ll/tE++RA2kBrHB+nTuSwaIQWPEmcN8n+4ZSidI7emT9ImEEtTH3L6rkH4CG8iQvjdzNX1t6lq6zA9X3XNrC9dFgoxngsK+bgS7uXbi1QJ7rbXYvGfr1jiPcV9a+YV1qyQW35JtJox0a5vHvz7+6V9PIwefRt3dR2JBJV27/LV09vU/STdQXbErYB/IvpT9gypS27hhvb4gdbUM1yKWRCrWgeX6DK+nvhxzxT7sZl3tZd1gl54e+I2/+6GNi3c2rEUg3fVRtX7Y6oFWD7R64CfeAy0C6Sfe5a0PbPVAqwdaPXD3HrhXAunQgOVq85cWdh7uSkIgKwCaD72C4XsE0hogpwBR85eHqGbgIP+uzEyHROLwVSqTsuopZ5ZGwQ2/OUhqPxLkgwonSSSUI7NkITcoXi9AvATQ+ct/4QvpzKmjqR3bhcXF+VBElWobsOt8YC3IIT3qs6F+/gaGzwdZgeei+SVhkdvE78TTVVN5UAPs2+LwN4/FxM3FGtmKWNihPGhAWsAL5No0HFIDoBXU5f3W9RBHECxWDeA9hS0Rp8deQDAPdzobSXLscAjbgjBocEAU+GgAGtsOFVaRRSjRo9UKPwuXvmhgYcEmCI3iQZVOVp1glUabogZS1EGiTk9BIEmsRXkQ8RP/HuArgDRtGqQtfQDgAyijrIEkKGvmYQbw9748zEsi+flBAu6OnawYCsFIASzHMyzIIUE96++oYBAMyPZgWSHhtUoFkpcTUA4+Q5MaXidgXNaf8DO1KqkB+K1wo3P4nCwAsC8B/DfowzUeqASSChAtBcMIhE4zE71WF/RXEZBrN9mTAryRwVkpQGoO5dofrWFTtrWOFVOlGtYd3uksYOsWRKFjUGLGrHUtUATuVYiU5Fc4xUkgmZep4oA6OMMc2gUN+od68evnkE5bpwoVXznfhija3QfoIDkk+WJmbQarspVTD301iCWUmag9dNDBMbL7j0xQmwTgNcicrO4KW5OwatIOzcxsM1+zxcu337iAaou+CsDGjFbZTgAaCRw+iMcPuq1ShT7keQ0U/ThUxVIPdYgFmfsBK7SL+v/ZexMoy87yPPfvmqtOzVVd1fOgATQggY3BgE1sJzZOAk5iFokdZ+JeHF/jZJHrFXCWISuYXGOvAFkeVhyy7Nhx4mUvHOfilQTia4wB2xFgEEggCU2ou9VzdXfNderUXPd5vn/vqtOlktRCLVnAPlCq6nP22fvf3z/svd/3e9+vVYBYgKWwExNYWWa8dRbZsw3+Dmsos1shf+cgZi5ewm6S716mttTFeQhfyJN1WCSBwD0ARBIuCdWOYznGkaNAkJB96LO/SQbuAMSQY7lhkWziHmNHsozjNwDOtWlD5JKGAZit+6VCq73HGkhmHOd1rgcbu71j3ZBjEsCGAJJnkTFFbBYhGoO84H3VaVEDSeu3Irtc4dMC1oELgFVLEEJmwAv4aPNXw47O7f2xZpDKLj+XNHT9knzKajDmGF+QbOqGEOoBOJdgyaMeSzdIIK2ZYg5D1jsXnQfaGHazYQ/Ek7aI1kJwjKwEOYXlHSnbftfx6XjojPFdqKhUILkAFK+YS7TNtcnaa9rXSa76ngSSfeIabB0QX1E8W/BNEKwgkOIDxldJarvMxVsCubl0TFZzqD7SajNUddrZ5RpFq3SkqQVLjKW6dpMRAtc+SDuOpbJExVu3dnUAc36nJOuaLeta+Lysd5SPmqHKrXNlnEvCPXhx+/yv2uBZ/GPz8qnUh3omJ04wvjgPSdhQQKlA1FKIvmlH/ROUmKop6lF8x2teG312AEu6L37h7nTixIkgKiXcJXa0iZ2amorxPTIyko4fvyEy5PsgnA4eOAzh9Ik0jipQIPuOO+5Mp6hx9OefuzuI7CUIHwlMY+V3zUKfuDCZ9kKyeI2yxlJ9cS5dmJpMR198S/rhH/n7QWr959/8z+ni+Yu06WBcJKbnUfhyfZWs7WZ9OnBwPCwtD2FVeXDfePrff/on6czjJ6KWW511bXRoL989RD0N7Owgww4dPYQaaYh2jqYbjx9DUcR5cU7LfH7+zHksLS+EtVQv5HQL82EBWyVJHdVaQQ5IHqlSZFxJWA0N1SCy+gBMnTfUu8P2TpvA2ZkZCOCFNGydJsBf7WyddxJRzr25ufmIY39/XxrDBldw2OuPyQWSQksAwa4BXo9L4L6shZSTJrKCxTH26Y3v2HW0PB2BdOHKbPoV6yLdd+IJ379eBNIf/s/fe8qRfBVh8wzH/G4Kop3vNdvZNRMoV83F4p6gfG97u9CZxtt5xclJDTllJhMv+d4j3x+VdyYBZcc9RyaVYgkpeO1Ya+P/sYe877x5EJKSR/nf+bNc6wWVB/uROAqbrlL9XNzzbN/0xJ1tudtsgVjca121PjadfHlvVN4DlzabbuL9tC/n7M7v74xzucuvlUB6Psbid0AgWd5RAsnLgvevEX9JN22CQ7nPNYku9e7DGb7M9Wya9x8nFl+kVs+8RJ33lMRZE17vLVQQDlKLTaLbemeXr1zhXo8aScz9OiqkVe6j7T/VkMePHAsyJeoWsY2kdhvKIvs2ZP+2jfvgh1jDLrEu2Z811sH9o2OhOGox8Ylr0ArXev+ucQNhUpDs1wb7mEId9Nj5M2mRe7VOxsog6icTbYZYX0fZ94tQ/NyUelK3hKZDzOum/0NZ1NZKIkbnerqysZC+vHApff7KVJrgOm470WWRmFKQpNzT3Dx+MGz0TlyZSA3awzdjfvgkY5KT+/V+VxVmu0q5UN8q615Kt9/xLelFd3xfmt84kOobA5D7rSQezafFqS+nT/6vj6QrE1xjiOuS9wHcQGiZp42z16nNTT0ltM6FTKNWXaMxxfTjPoq9eyXltpk+Qc1N4kDf331X00jf/vOFsC7ubFhFIO3aVdWbVQSqCFQReN4jUBFIz3vIqwNWEagiUEVg9whcK4F0dIgMXx/SfLAr1EdbBBJAXwb4MykQW4XaAissHvAEiEt/81JFEnnCBXFTPgSXNZCERnPh9vyTPy9gAC1Kos5DJhPKAu+ZRALcxc7Jn/MXr6QZfr/xTa9Pt990OG0sYXEDyFUSSEFqFAoZ250zRDNgW5JIZvhfRSBtgQjFuYb0Kqi08LvX5sGWTWH9cH56PgikZazTJJDMYrSIdxdZek8gkCILOqtAJJGaCaTOsMdqJpCwcSpq6qhOyVaBWj3tJJCMoq1/IoEUtWLKGki7EEgSOApTtggkVQD8IwgklAzdPJhKIPW25/oiWthBQVw1wHLWb0aGQ1lUggJBeJmdmTcvs5AF5SL71h9aJ7EhkGCmr2BdtpnLxY9L8KkkkDL4KvgsMLutKNhJIF0BMJ+H8FmiXtESD7ed2klJoljHSR93jq0CR/KoLkiuJz52gpmgElTXwk67M75XqKhUiuCkQua+NmJYiPAAbT2uBmTVJtt5XqrTtEuZAbzU4izACOv3cC5aSy0hB6EVBGOV7PeBtEx2p65tG1FXKSvamu0VVZOo7lnzGAJZAiuhwinOnfPQvqvGwOkTzO2j0Dwk0v6BHogLa45kS5Ool+P4oH3ufxmQ1LbWsYy69/QV1HzYqsls0M/aqJQAnu3eo40Z7bUoeK9KI8k1gNrRIQBe5uiAxIjAD31sjOO8VYfR75KDMQaIjcc07lGUnnE9H31EvaYp5g4xn4Q8ml9vTXPM7QbEUs5QJtvYacKYCwKpQOoCNJSkClIMgIf2WJ9gET/Csq6MAH3UzwiLGrKKVVEM9jPurL0l+twRhE0vigVVGwMDKJSGAKNq9CPnu4k6qplAiuWC/QWBBGFjjRsBGcepBFJDFRKgUgNSyPkqgdQJa1WDDOrsoh9DjajaiDGk2qwgkBqQ4ZuSdqh4PEet60oCye+7AolrqZiTQNJ60XpIUdeJc1ZZ10wgCcI5f0I1JOkIgeR3SwLJLGfb3oXtXQh+CjDUcDs2dhJIy1H/aJtAchuJsEw4S5A7x7cJpKwkzXZ5Kgi138vz2PUhr6eSwMaik/GmJaNWbx2M6VDlABha7NveW4zZKozo3NUK0MxnCDmVV0ycjmI8Rh2wWD+21wVrkpTjOF9/dhJImRi4/9y2rd3uV85n/u7qha9Sb6MnYhRrWhxC8oY2RSKBa5+2e13RLrPGtRk8euhwFIMfHxtN05PaqEmcujaoPAPEU4nLqfSiuOvDtsm1VwWNhMn5cxfTg1jYDajCgdy94YYb0+TkXHr00ccgmLBwYi0ZGx+BMBqKdfqkFpPY2PWSXT+PdZskVw9ryKmLF9I41nVv/tEfS0doz4c+9F/TXX92F9ZwWM4NDKAYPJfOnD0dbTHux44eSXfecXuQuA/cfx9teAAidm+oGCdQN3YxD3q6IHjpG4mj7lo35M10OgTxdNPxo2kSq6hZzrUfm7t2+vQioOkgFnt9gL/3P/AAtZkuBSmdIf+s7nRNzNfWBBE1RO0o7KVQRhrjTjLn27hOLTPfp7Dfm5iYiPVycGCI2FrzqR5rdb4mbaQxYj3MWiYZ2kDpJLHeqtrWtZs4qURyvXFdH+D8y8QGlS/GQMLv7rbv2XWQPJWF3e9+7O70oY99PpRQu72+Hgmk3c5jS/FXfFjeSzZvu1OxlLcpbyWcu83zN9/r5P5TweFncZEIsD/2lT/N97Bb7I7vFe/EPYr3pVlBmq+p+TuqLbxmZxW876kgz+S2quN835v3XtzWFve8kg+lYlpyICcTxahtItfLe+Fm9VF5/uU9jUctiauSBG+27N11wBRvPlMCSQu752ssvvpTn1Q8GHbOwePFPUImhEoCySSXDi94vEy2UdUD1ZvOsf3/hixhpSrin9WoLq0dXMsHscM0saAPS896JI8tsSbxHvddXgdVIi1yze3m3n0/iiXXkCVV2CZAmJCl0sdrPG1bpQ0Pn3wsXYGw99XDd1QgDUAgbbCvPazp6ygSpVJqJAy1qI6lydFWjusaugjJo61oH2v1CAS/iv69rNc3oya6GQKpN5LYsrrWWLRw49XSQuJR62LqGa+llkPD6TS2wV8+cy7d+8iZdHnae0MINRJveljfXnbDLWmG55x7zp5K09bZNC48c5gg5Jzo5/5PUtx73yWIJi3AvSb2cv9y8/EXp5e+4vWpf/zOtLDWl67MXOb6ezqdPXlXevCezzNuuQ/knkrbU++nplBsLmu/aiLXpnVQUf/6sEJdpI3l2bSXbLO2jcU0yHcOYL06OjCKqnU0/enB7911qL4Q1sWdDasIpKdaVarPqghUEagi8PxFoCKQnr9YV0eqIlBFoIrAU0bgWgmkO45lS6Oc0ZmzbLMKRwYlPyCX9hqRO1dY1JmpZoa0xWTdviSFVDI0E0juO/+bfavMKGyFSsKgzMjcUiCxZba8K0gk7SP4exE7tsnZhXTy8XPYHHWTMf2D6diBYRRI2CqQqSiB5INjeeyrf/voWSiQfGq0jo0NMyUwnl2FLbeVVxl3ECAAALTOhioTNpFAukBNhrMTc5BHqDiaFEidPPw2E0ibYbGil7gqDUDZeOLMCiRteFTJNBNIaxAaOxVIAr5PVCA9OYEkIL2uAgmMqqF9XZMCyThrQeU+y+4V5PO9bQWSBBIgOA+3FrgPCzseVZtfZoQLpJWAW8g0ivGzmwJJNDwAZfpUAkvAwJ+dCqRy/GRASJA1nreDBArS6SkIpEuQQnMLgO3rmUDSpisIMPrcmlsxnugL+zAAeWJDAmiM92xTpg2gIDcqBtvGgbVSq2NpNjkxzcMzFndk3atymEN9ZE0rQfkaxZZtl+NufnE+A8g8dHex3eDQYDpzcSKsuMJKhAd57Q7XsHwD32dM86BfIlLFHGmj6FHMQgt2MzYlLh2fpbVf9IeFooljNx3ZC/lwfHwg7evHpoqs3E5sW1QG5bxUxxdqBueRwBlts52PXZpmvlDo3th2AHqtWn9Lwof4oRhYZvCsmvhNWzsZ/309XagGptL+fSgdOPYIRe+72e8Ax5Oc0W5PktPxEp74ZsLy9xKAimo1CaRpYqMqrs54nFM1RF+gi0OBtASRBBEDYRHJwHzXuaL9Y9Q5kZyIdQiiT9BPwFBLP+aPx1clo1Ihk9+cMf0YtVOibsEm2cBYijH2agDl1ndyHHYyl7Xa6hsgaxYSqa8XpQhkzsaayrJtBZLLRbMCSaJM5ZJjaakBeYx1XTOB1Ir9XleHBFJ72IOpQNIeUkLM8SaYJdnUwJbOvoepY5vuUCBpkVerSZK4Hj0zBdJmYfEnUZ2BM47BAMtKRdO/Bf5RvCD/cQwKjJbrudu7zvrdUoG0RFuDVCpqIDkvJZB8lQokCbmnUiBtgbGmn/OKWmZNCqQ2/uF1IsYnY3hTEsm+V+kUdcPyZ47lrECSyMxkZhDKeeGM/ZY/QfYXwG2+Zu2uNLr3VF6vrudrz9SpIHbKtSYrkFBuedK0JWoYuR5FIsOeWDcc59plaqPWTf9EpPjYtVUw2nGq+iEMiLQv0qKRfc1hoWqm/enTZyCLvgqZAvnS2w2xsj8s8mZQ3Bw7epQ1hxAxnlTdXTx/IV2auEyBdCyKIHouQeLsxfpJVdAFsvdHDxxKBw8fDYLqq9RgmqLGn1fENtowQw0ka62FTRIE0k3Y573yW18ea/Kff+Yz6dFTJ1IXJNYM9p6NOpZ51MPwRzulTraXUFujnsYACi3rN6kiVMEokCx5NokiqQuypoeYTExMoiBAORX3ECVpieqImmr7IH56UPdJnvZCSnXw2+tX3i4T5wKnZ86cTdO037nl2rDIer3M9cG5LKnfxTzQwawDgq3H+Me6I/lY1NWKNmtHax2uso6f9ZG8t8hk7ac3Xr3r8NkNKP3Ml0+kf//fPkWctQp+8tfzRSA93bh/KoXSk6lgrro/KO4Zy/eejEDy8+b95TyUQscYf5fEUQbrS62zCUdBMcVS6fiOSi2RDGKyi3aw+ZWVHvlV3NMWBJTzNO4/oz+zKtr5aZ00QXnHVdQ2aiKNyvOJY0eWTCazgoAqVPjOYpV4O8miMgZlklV5T13WaNtJHpXr2Na98VN02jMhkJ7vsfjKT/5xXI/Dwi7ujbzvDl1/xG8Ne7WwFFQdZEKO9nDOY9aMi/z8ySUsNqMXvAstpK3FyOjSzg4SWsWPa1EDT+kNrnXDI8Oxjlor0muuNdwOje5LI6Mjkdzgfbn3Ga4xYVNLXy/Tjw+zjk3zDGHstekdp1ZbH/d8UWcxbkFI+OCzXpSj3uNF7hRtnefzM5DeKp+1zeuFdBqmTX20c5g23Eiy0M1Y2PWj5AnSqqiVuYe6j6mNe6HWhbT3cH/af/vx1LJ/JM2TZDCJ4PirpyfTyRMX08XHUWiyrh7deyA9cvrx9KlTj6YLJiVw/huhqrV+YheqKdYs7k/WUAl579XZjxL04I3pVtb1V935Cki0F/EsMpDOTJJ0w/1ofeV8uuuu/5kefehLrJNYm5I4ptBzkUSsKPnFCXrP1bGHmnLMC9fWNbbr3tNIr37ZzellNx1KB7gXHMKCNexjUUz9m/lju47UF8K6uLNhFYH0dFeC6vMqAlUEqgg8PxGoCKTnJ87VUaoIVBGoIvC0EbhmAumGXBOifOgtH3b9nRUiOQszVA2CeWaCA67MAlSdo4C2GbyC6SWhsGnKfZAxOdNPIDwUSPp/W8MlwGEBVI8qIKwtG4C56oeC5FEJURJMetH7wL0EsH3x8kx69MSF1MJDyw/93b8VBNJ6fQ4gCpsarSsiuzegxPzQF5nxvnU1gRTwepHoKiGW1UkZscpxyJCELIY1bzp4aDTjbxLLnzNXZtLZi7NkBqI8kEDikK08CGtsoTokijF7SEB1QY5SgbSktYlgIMcJG6qoBZLrHAHNArLtSQ3tdHiotZC97ZA8UjFkP4SFHe0pa4x4gm0olKImihZ2gJbbCqRN1DYSJQLdWeWSCaRcUylUP7TF/VlnRgJpYEuBtInyZJtAamkBjM8JovkFSNlMIAkQlOOnJJDKTYM4Chsi7QkFnTN4ELVBihpIpYVdVprlvi4JJFUGJYGUM3MzqWBRei3s5jnH6YXNNIGqYxpSpAEJoIWdYJC2IxmmAPRn3PlAvEodjUwgkYlKv23wH5vfSn8MUoNG4iP7jPAtnqYb89RaIou9FSuoZepwWXPDLNY6Ma0BYgoaOxcEF6cgWRw6ki4d/FjA/uylS5AlgA6RLc/50V7VNW0dPdgyomzKidRbRK3AVSawOG/myCYWc+XnoTJhX6qAwuCEcbEBaTEIqLq/rz0dJNu/nzb1QUK5nw5iYPsko8JCC1DBk50EQF6RYaQ9jaXZtL5sZi5gS/jbL2JxQh0CItfd3ZvGR7THq6WvPvxwuvP2WwCizwaoYPH5YaygxvfuJcOVk16uR6wFjCUGfK1CtKwW1lCXGvMUg24hS5dxaeFq4qD3/wIZttN1fgBa5rGfcoYIypkR7Pgu1VmO0U7XGOcza4Vks8SWpEIQHYyHGqC0IJNF7+vYUTlOuulX29nLttaWcWVY4djO5y4s44ZH2jgHbeSsBXS1hd1VBJL1dtiXY9Y2NbQAhECa18JOWzriKYHkfjKBBGFTKpAYT5lAYnzS4Yt1CSRPbz1szLrpr2YF0m4E0jLxUdZiP/ZIPqtaEkCPwu95xSsVSIu0rUF7BMatrRYV1lT/dGmbtm0FaR9ly09GZKw5ql6w8gorvG0CKewvg/jNNamcg9oHlqqB6OxA03LfSVxJHAY3GmnnrlusPYxXDh9kqtZhbc4TbQFRbLXy0wKwr3WPtTCijleQ25JHEBds10LWeSaRsz2PKsB8jcq/PbZzJNagWN12I4o20xef6B7WtLh9bX+uXtKhOk8AACAASURBVHwENU93XG9cz8Jqj8VWG03Z0joETNhSBdGhBRO1ubR5ZH5IxknCWiOqJE1bJc8ABU1gaDCWp6e1YSP7m3McGBxJ+6h/NI3d0iTqnVtufXGMTa+z9flGukLdoAMH9rO+zEEUnYu5Kkm1yhgc33swCMOJiYvp8KEDWNsNck29jCJRIBM7JvZpIkZpeRrjirVTRZ9t7gYgfcmtt6fvfPVr0uMnT6WP/X9/yBp3PrWx7kiUSjw65sxiVy3mOauqMnHAMWKG/the7PRYZ6ewztMqSVWg117nn7yv9TbClon2jO8bDcVRrdeaRYK+EP6u19qfqhaVtObHti0x7x+nnsck6qawy7LuiSQqP5Jm/nHkyEHs71BScr2uL8xGzcSu7hrqsYHol2xltxT3HhJ42S7ROZOvO9kicindtf6qXQdKM1D6VPWOdvvyNwqBlC9nOfGovC9o/l2e+85En/x+JpAymRSLTNwL5E+K9cR/lnk/+S6tWGu8mEq+Fgqv4p4lq8+LvW+1yV0XCUNFAlSsHRIYrpjuv1BPhlLJphRtyLuVOMrWy/kOUxVmtmFzP+X5Xk2QZWV+eU3bWrcYl0Eaq/TUFrZJIXq9CKS/qLH48k98XKE3a3WOSSv3X62S+/ayc577qkjg8dbb+39i7jq0yny7zI3vn125lC4FMch1eyvSeSzYH71c//tR/AwPDMa/51CCO1ddiztQxyyTSFGfJckNInn/vn1pYIjnBb/rfPa6x+dtrNUN1rhHTp5Is5BQqhF7UTWOs20vn+VnFm85eAKIewqu76qIbAS/MeFFuYS9Nn3YyZptDaQaa0aN/hzhvvAo9wc3bHQkNI9hcdfGTzwLtaLwaV9KPf1r6eCxwTR286HUOkb7+gbTWtdgWlzvZI1fTCfveyRNnTiX2tbb093ch33y7GPpDNfQJa4NrdiSdrC/UFlzD9bFw0grCWCtJKR8+3d8f3rxTd+axjqJTwf2qlBaK6kfS0BqGfE5d3zUn/uT9KV7P8M1f4bEnsskRqm+1MLZa6wEm/673nNyT4hKmxu91LE2l1575w3p1S8+ko6hbrUeZZtW123d6Z1Tx7fmWvMfL4R1cWfDKgJp166q3qwiUEWgisDzHoGKQHreQ14dsIpAFYEqArtH4FoJpFe/DGVBZNr6MJetXEpfdoFHXwJifn4agOa+B+9Pjz7yOAAM4A8PLz2Aewf2j1EQ/BZ8wutRnD4IBh7E1lWdFNmZQUJJgFjrJLCB/DtnEGeCR2spwZvIMvXhvMgUXQfQXMYCS+LmoZMXUvfweHrT3/redHR/P0QOigpsarSs2gAsF7hu3cwPaZGdz0Nq+Gj4vOd/JAiyqfpVGbB+VCoemsk0QTAfDOvrK2kGK7OTKFLO0I4GmXob8+zTJ2QAKavtCOT54CXgapqz4EVZz0krIs+pgzYJimrnFNsWD9c+Vi9B+FifR8A5AAnVHACRbXwnstkjoT2DM0EImTVtDSTq1bjfsIRiP+B4ZERq2XY1gdSG1V7UaDI7H6BWosLaSb30GW5okcVY6wCcFyQmbmC2AQIHJJtDFtmJpYVdgCFF+8v+DUC76POw/9EuLuKuAikwoWxFItkmSMzvtYhTzgqOfiiGdGlR1RZ2H1mFFGQi40L/+znUHFfqKV2GFJiZw74LAmnR+jkACwKM0evhPc8PB12lE+oC5QKdQXRmMFIgfgAQW7CwLcByrIw4zxVsytbZtwoBayjlccgxG0tpLwXfbZNzRbuUBaxGMmhO/5plyok2BCgBQqJgO+BjrskkKEsfA3iuAAKsOEZVGxWhHIR86KMtet3xrVy/iRhae0mbFklIx03YiQG2dBJU2zeKjd0wdQGG+8l+BYynBdn+CyA02mMciO8SbRLskPyw6LQZ+vOQOpOoE2aoEbVGB1pDZ8XftHEd8kJiTQAl1A701QGssfq6W7CiOp/2DvSnMexktDXTQLGHLP9gEQi+wLVtnoB8m4JwWQn7NywztZyiLxbY/zLnHnaB2hUC+tYgYuYhGE5duAIhKAO7mnq0JDR2xNa1KK8RrFmSy5INEimM43C6K7LJzTS2VtQI1mKsRFEEWjquDqDtWFijPwf6W9MtLx4D1FkEhGmPjOU6NnuWonCdirEBp9iJ0b+kUKwZ2spQI6nB+JtfULGFAk1pG8cjYRkwG2KR/oi6Q7SZnmMcQDrOU4OLcbcCaKUyogXwpzssCyGDqOfSQ59b8Nr2SxREDSTIILmjIJAEjKwdZN0kyKMu2JgOyCTBeadbSSDVsb1bZv+SrM5N564kbCeNcw0JWzWBWYm6UFXk70qsCbhJIq0wN1y3tMELEshrg/XYrCMvGQQQGKBpUUAuLwMZeJUIkEYo16jSAs+6R2FjR1y05tQSp1WCBXVYF2NI9VwZM8eNYG45v4JMgkA0iaGVsePPzoQHrx9mYxfV7basVZvVALbliyd2I5ae3V3EyoUHIZRrcc5BIEUNE8l6+j8UczlJo4s+sB+iRhnBXCar27kvSOm5um22XloMC7sAoAuirAtFzV4I2+G9Y1Fz7QrkkQq8F73oprhumnE/g73qI48+GvvSnm11zVprrLth9deOkoixR//u27cfMrwXO9hzKANJ1gh7RNooCGptKslq1wnaon3e+IED0T+Ow9tue0m64yV3pLNnz6YHv/KVNIf6dwPgcnaeek2AtZenZvP1JZQYhY7EBAbOP/4dxLi8otSmdqiAkl7a+M7GmkitSjcIcdaaAwfGYqy3C4rqtRnJAFpAOt0gIFE6aeGkNecViKN5iDrVlI5fiYBOPnfSuv4dPnQw7RsfY/5IIkN4Q0atQqpLeHntlRzaUjzGdSHbf8Y1lf5Z4dxtv/32Z6vftuuAESjVIuxDf/j59Lt/dPeT2tXt9uVvJAKpvJdqjqfvNStxym2af2fmJrosBkuRR1Dcq/mRA6ewWy6DmJmlrfuGsjJS7Kokmq7ebXH/We6gYIc8ZFy/i/VhxzIRczHaFexSEO+SEF7nTfpots4riaOte7vinq2MR7NSsiSPyrWueV27FsXXUymQ/qLH4rdCIEUtUK83PlfwD3VeccvDtUMhrglUkVSkCknuz2cEtp3i2vbZ6al0jvtu79SskxfGlqyvXpfsKqnmHtbaod7+NGRNJNasqelJCCQsfVm3vPfxZnjmymQk04yO7wvCyOSiSFLjut3ONnXm/iOPn+R+chEipBVSqjcdGB7NBJK1z+Ke1ntGkuX4bnfcX3IdQiFuItMFrDNde7ohnrTRG8bes2aSCxa7B1lzj7CucbcYiRBafHpfYe2jlm7uD/tX0v7jQ2kEO+5WVJaphlVpez/PMe1pbrKeztz7aJp89Cz3oRvp7hMn0ycmzqQT3K+v0AaTk1aoded9It9Kx1Cj3446aBJniN7Ow+nw8M2pxjW+lXuoze6x1HXwttR+4CgWgV70G9xzLqQ//cRH01ceuRc7ZVwcVkh0wK6ukxv/OrXo1rm+tK6x/lK7j1/Egb7geevbDvan77n1eLrt0L40TL0na8S2dfamn7x07AW7Lu5sWEUgPbt7nurbVQSqCFQRuF4RqAik6xXJaj9VBKoIVBF4lhG4VgLpzpuGwY1yTYsVMqF9SBa8EqTVFkKQcXaWQto8lAgUdqFM0ALq/PmJAE4Hh/rTJTzArW3xna99NdmEjaw8inoOgDBRgDqTCNm+rvS7j6d13y2AhWxDkmsOqEAS3AwoMm1oqwS4efLcZLoff/CW2kB60w98X7rxyEhqXSfrmkK262a/A/JsWD8GpUO241Nlk7NJffaPB/3ARPOxdz6gNwMeJSEiCNjFw+fC2nIQSCcuTKXTF6cBkXmQnQNYFfQKKw5BUR+2cl0nH5g916gBBBgteF0SSCqVOiMTv8iYj0xbCQfPG+ICENY6QLnmiIotwVvVBqU9YEZZQpkhgaQCSbs7QDlVHMtBQqkq4W9JgAAoARF5QhekbbHADT8WMO6k7bhnpX7a08O+SgKpg7RQMO5QBAhyBvnGYdcLC7v4p8BITheOPgw7KUDiqwikXNQmCKSwLwkrsiYCiXjRXVtZuO4rqwm2a5xIIDVb2FkrSrCgJJCuAJrPLnC+9EUDENZ+sEhy1OOKeliA4RJPUQeJ78qw0S6brrJLkrAXkkdQ3n5x3G0Qn4WZFWqTzEVNk86uWloiw3/O4vD0zU03HCPLvxEg8RTgpWCNMV4FjBjAA3/JbHXAhR5ACMHzFZQEAeRaT0tLQ+3GBOkFUFTr8bA+AvkyPogNHW2yH9eWUQOEJSF2hPyYFB1Fp1UGsoWZn90ALeTOR/u1iRoASBmhsHQvpKeWUYIo3Shdoi4Yc8s214ndDEqDOSykVB9MY5FycbZOBi4WbmTLLkCQrQhsW7CJNs0B5PSg4lmjzV30cY0xdAQA+uUvuiHNXz5DXYA9aVSlj+on+60Ajx2zEkiXsd2amMO6T5BIUhgCog4RNw1hhZAvdVJ/aAMGbRN7v/1Y/81BbJ24OJfq2Keshu0Nlnucr6qMqI8WSqSMEEogBbkJ8GH2uaSNc85+lVit6eUFSK39oGPV2kw5a5zs5b4NAPERYsSatdaF+mKR+AgW5+TbqI/FeJBA6pBA8nu0fRkyrEGM5hewpXMdYL62qDghXDXipC2dtnGhXAAoa0DQ1bG8lNCVpJFEagWU6aJ9EkjWTOqG9CMxOLLYXS0zgSQZ5Hrg6gF5Yu0g7RZVOWlZswuBpMpJAkmyzgFe1qXqZOduH6qlYs5m0lbLumYCSeVY8RN121wztfrZjUAq11HXdJMD6BtIP21NS9Wja4QWeK6LWwSSSiSz7SUFIc5qw0OoQPrCyk9FSvSpY6VQq8bcVwkCaCdJ1PzaVsyWiQi5bk5zbb6ttYq2PDcE0ldSH+0v18Egx4IkkhRi3FrXDCC0U2tNC6Tznoq6rDaQhM6knrXPVOUsUitNxZzjXbu6XkBJ//a6bG0fa35cARTV2m5mdjqdo06RhMnQ4N7Y9wSWSucp7K7126Ejh+K6fZFC6SpSp6bnICypyQHIuUj9wBXr7jFUjhw6xDwmUQJLOVUC2gcOMKf7IfcEyy9xvAVIU+s4SUZdQa00S8b/0cP7qUdSS1++/4F0Dpu8Tqwl+weBM0NpQL+7xsqm0QjrZ7VzDFWrKg0ElrUA29RKkXNvodO09dtHTaVjRw/FHGKljPXXe4Igj7yWMl6tfzYPYeUau8ZnKiyt4eEc3xOJCd1xbyGZrXLqyEEJpNFY37lJoB1et7IdrMopCaJMFq2HNa+/o9ZWkbiQCT6v5SndtbE7gfT//PjfvCa7ut1u7Z4vAqmc+8/y9vIpv767uih/pZlUKedl8++4yAVRE3cC0YVBD8X9VPwRJHF5P3IVz1P+I5KDnvoMnRMhnAxSM/8u8l7KnJj8XryZ77fiXjQWl0welQ1ttvPcqb4qk7NKVV/ztlHjrLADLi0Tm/vn2RBIL4Sx+C2f+KOtGkj2RjtKFm43I5HIWK5p9RkEkuok7tVlm3hJIE2zTn5pcSGdYo1S5aP+hUthWNB5P52fHCSRcm2+vb0DUX/INSknSKyzDkFucL2QnFoiUaab+7IB7i/iPtV1grHWxnFmeM55DHs47zscd4MQUgch6nv5LEhmk4q87DD5rd0XCiQT4VgHbau2xqq3JeG7uL9TGdVDC4dZe8aw6T3I9bjXNZX1pLeDBBPWwdZO7hd7uFfcj4L8ZuotHdufWrDNS6iPNtv6UY63pkvY153/4sNp5awq0tb0pQsX0kcunEr3E4k6AejgeugzwBD3A991+03pxvHB1DPcSiJQHeu71TTUvj9UQpJeq7X9aaZ2KHXfcGtqHx5Om8R2kPvq04/ck/74Ex9Jj6BsWuQaZVLOIm4OKqS7IOC792BVTCfh78A6u8B96kJ66Wh7+v5bb0gvOcLaz/WhRRUUKqd3zt2+66R7IYzFnQ2rCKSnXh+rT6sIVBGoIvB8RaAikJ6vSFfHqSJQRaCKwNNE4FoJpNMPfaawbOnCOzsTPT4cC1atAraGZRAPPFqhrQNilw7mZj37wKSlWq2nI81gSTM+NpK+5VvuSOM8tOxBCdKiRZhkEg9PZTHqrHLyKNsP5vlBHNAwHuQzsCOBJOgWD+qANmZbnzoLgfToGR50NtP3ft9r09Eb9vMF6jqsNNIa4PUG23RCwuAkFTZLbVoKhc1IfmCMH4EAQN3mh/Nc9H07a97W7SSQVCDNAuqduJgJpMYibZznIRL1BCyWfEwoagR4JZCgPALEyEBF9soXjFANoQJJKzkVBdvFkqkLw8ObKgoL2WfwV4WQRArfE2wsrHRK6EL/dgGxIJA8viAXgDt8W9Q0aWA3FxZ2gGEBhKlkkkBSyiRwSdM7USX18gcuaKFA6mlfS/20SwKpFZCtJJAEkZsJpC1gpBiHZS2SUoFUqhzCws4+NJMzag7kQspbCqSCQLq6BlKOf7MCaSeBZNH0ecB+FUhT1kDCGmxxFRKO4whUdjDOtITao189sVeZtmhMAO9XJY8KJVqoxgBL+wDXu8x2D5mUajhUIzxHT05DojIPVI24T62gGpzkfrJZbbNqAS2qSsDc0Wvh5jpETfSP4LCEBx0befGAC0uAlWHRyH4ygcS4BHg/iIporB+AltGzYi0gjms/qtaR9FriO9FngM+C1GFTx7gPSzsUY87D0aG+NAZIMgh5NAhI3AsYYg2ZOF/6sGHtMusSQR5NQwxfnqmnS9QvuTTXSLMQOjMQEPsPHU6nL0wA9LajwlpO3/VdfynIo3u+cHe64SW3Ma/W04WHHyCrdj0dPzBAxi0EHOc5CjDdDwCsQios5FCXWJR+BoDl7BVqpFiwXk0OsZih7y5iO7jAWA8lVqwVFIO2RhFWX5cXVkK1pFKhFXJGYL20mRI+CnxQ0MlxTDuZ7fxTO00BYYhw5lFfH8TZHmIN+SsXYhayfRLWYRBOo6Pd6Tj2Md2dgMd8ocG5SiBpT5cVSNsEUjvzLBMaWN6gDFL1GLZ0SxwPIr0lrNYQ1HDONcggyQKVNq412hXWHZ/gU9ZjcSyF/QzblwokyctMIBmhUoGUCaRSgdQSqj1B9m0FkuSMRLVtCFKyIJBKBZLxCSWjBCkHECwtQdxsG5lrHpUKJO3rVHDYRuu3hVIxiN8mAsliCVLehQLJVscaFySlVUieRoEUBBLAnso4LBh7hgawZgP8qlE/J6wK2TttyCRMtnVyn16LgkCK5THbjW4Bripapahpb6y7eYRsrevB/fHzXBBI/WsXg0DK9aSsv5XJ9HYJfQjTPO7ABgvSqLTVdH1yQWwxm914qLCSKHNd0DKJz/yu15V5FD79/div8dkUZM7JkyfTxYsX4xyH947yGaQN5P4llEmSxNptjowNBfh5ZWomnbs4yfuqdVbSINn1AyR+rK410gzkd4O1wFpTNxw9ws9hAqXKh/lpDRIKqovpj46NUTdsEDu5/nTu7HnURw/HuvKSW28Lov7ue+9JE9PTqcZxO7TfE0BFDbl3gBptrEdHsdXzPNbY9zpjSVXBOuNoievnFaxpL126CMg7i83eUDqG1ZzXqfIauS6hyb2J81Pr3IV51ttQGTF/sKpSReC1sQOiaJM1cZI2z1Ev0WuPFp5uN8BaeMOxw2kIsssaZeuQ1faN9zOqPLPCiL+tBVckBqhk8PqdkxDyj2Pxs3u+/brff349EEjXQmiU907NJFL5d3lPtVviTsEYbZE4eYVXRVms9pKO2lvmVKC4rsc6sNUT/mPryuAdXHyyTchIamfC20ScZuIpfyvf30RtnHhli7p8kJzQUt4nxrELIitk4cXOcpu3maud59msPCrvdzzSTuu65ng9XcyfTIH0bAbo9RqLd37iYxGNjUKl3k4doDZiJ1nkurTKPcs615AYFxIiRZ8GKcPa8iD33I/MT1EvMS7n8VvCadNrGttbi6i0oO6FzBnSijISuEgUUUasKp/OGejpzXUlWYR7IcUl66zRxqob9nqTC/Ppcey4F7R0pc8lkA5JIHF98l5iXQKJG68N2mO1nxrEStxFQ+BvcLw6F+k5bOx8HupmLeqFZG9n4aixv1GSjg6QDNLNeu6zQT/bSEwhKE3t/etp5FhP2n/bvlQ7uj/twZ40tQ0y7GtpjfuQcw8+lq7c80jqmCIpbk9Xeoj7tf/37KPp7mU0RN09oaJeJXlu/2BX+oFXvDR9O7ZyMyuX0snL59Ijj0yn22769vRSFKpadC62HUrLgy9K010DqcF5tbF+dlLTqDF9Kn34936DxLz7UUWhPOK+JhIaNCmwLhX3N5HExH3V2ia18CD0bqR25uvvOJLuOIwCCevkbq4Lm2219O7ZlzybYbfrd6/XWNy584pAuu5dVe2wikAVgSoCX1MEKgLpawpb9aUqAlUEqghc/whcK4HU3zYTIJW1Dz7z2fsCfCkfdLUCExTzgSIcPCIjU5+oTARkssAHqfxwpQqnhcz6O265Md1y09EoCh82dmWdiiBqSoVKfjiXUMoPyaaD5ofv2LckDABPqFE4pLWQTl+YSQ/iBz4xOZ2O3nY8DR0e5aFyKTLcNwGLtd4ZIFNvlKfMbsC6HhUfkkjaPRSETEkgeZydIEepQGoGJn3Y7NDmoiCQTl2aCQKpvgD4OkscIC2sVRMEkg+lEkO0X3AsOBfQt0wg8RAIYCsUGrWSAMW10iiL2qugWoLciFoShlg4lPORGGrhQTvs7sISKZN8EacgkAoFEtt1qFBSr8FOtD1bRpHTXAMpLOyKOiIeQbVIF+RXswJJAmkAEDMTSD4mZwVSRtKeqEAqW1OCQxl/yYBLgG65GEsQKM0EkkolVQiqaeQt3ba0c3EAlARStnbZoUAqLOwygURNHuI2uwBA7/lSNF4lVhvx91xzOyRkBPD5ASgUMGyJbHXrRqnogUDS9o1+gUcKkF0CaWmF7FTqIJldCmKJlz7Z7GS6znO8fWP7ogj8FYrQqyqw/WarSvQJHC8D5pvdaozXUOF4rmb6C3RKIKmIsX7YWqTjkp3KANo/1E0tJuvWaF0HGYZNosom1UcSSWuei2Qg20t81QARarAWKsc6yBjtaMWeargXa8d9kLiDACoqF2phQSeQYttmACHmIXRmyVKVQHocRd35K9PU98ICC4ajb3A4HT56PH32i18ErOmkSDRkR7QRdQ/f/4E3/K00Qtbp4uTFdOrBL+HNTyZr9560D9BlkDlX47xqgLqqb6wT5byeRi1wGpBYoIUUV4ZSPc0xbyawd5lVYQMypHVe6x4yd1u6U70FNRRA9wrnbX2vdd5XkSPo5lpiX7p/58i6ZJAWXGGbZVyJk/27AhkKIQEzB2AEkao9F3FwTkmGCf6o5KkxxgcGsAcbQckgmQLpuoxSSKvGGBulAol2BFBIFvUydbTqKiBQb62s0I+o2vawbU+3VnQQSOw3yBqIX6Fyx12d8Snp3KxAau0wK7l928KOOZfr91A3G7BcokrVyJaFnQokfnogkJ5MgbQIgST5UyqQnAvOAQmkbtrmulqu77l4e/7ZJpCMgceFaA11F/1SKpCcG5JquxBIsdYFfmqtLshRbcuKNSDUmc0WdoUCKdYzzkUCaYh6PL29PQHuBcFcSIhKYlrSQVlR1DejvyWF87UirxWxdhs7jh9EVkyrbeA/1zTZ85wQSF2Lp4NA8pxdwyQ0XddrEBqOf8+hk/XFaWT8rBW2jCIx6iIRlzbmmcSm6kXbrQ2kiRdhP+eazvmUFp9ac5pNv0QyQ1mvJ6fHqwBz/1rjUcXM6wbrWYPkCknzmRmKp3Nd7EQ97PpzAdWw89pafDXaehSLN0kWicx1rnVz1Aiqk6VuvTDVSlrSWptJe7mL5y+mxx8/E4Td6PBeFEiD1CY8yTVnGdJqJFRBEqPHDh9Mh8apk2ZmfrHe265l1oBFznUO5ePps1fSpcuzxK+WDu7Hom+4j2N4VckKaOs/zc7MBXnUSfZ+DzWLXM9UVfahdupjLfISpeJTOzvtSVXgGU/vNRqouWampiGdZlExN4LgHR4eTKMQVZKV2U6yVPbm62qoHF3/Idu1SnWtdtyVSTAPD//V637Ddr2A0j/8n7/3rNr2VAqlpyMztu5LIgno6vlXflaS17s3UsVwvn/wvi9oxiCpvZ/I61i0T1V0rDXbxnFZ9R29V+y6mSLyLW9MtsmdvFFB+MT6sUU5bRFHZTKT89AkEl/l+hMq7i0aKpNZ1vL0rXI8lYRTqWIrz9mxpWWir1xnK98/+NoZ//LfTxb7FzKBdDsEkr0hgeR5tGP/qspQG7sN7/W5Zq75POH1xdiaYOM1nW3nmeOPcZ1/cO4K6pdsg7fsmHBdYw0KCpDrlH3jd+1tYzmGQrOHdddhsgAxZKqDx+vtQUlTPGt0k1zjs433abrkXpmDYJ+4RIKO998SSL2ZQIIIcv8mgTgOlyFrvJ8bqPUViVUcmfV70ftPCH4tvb0n6+V5qpO29nCfMUINzXHWkC7Wxnbu4yW6+lj/2ST1jLSkcRTQ+15yMHVjA77ZM8i5s+/V7rQ0OZ9O33N/WngYhfeid4Tt6QSWp//19KPprrnJtETbvb50eD1eq6fj3RvpjX/5lem2lx7hXm42/fHH70m3vehV6btf+1pqLfWkmbQvTbYfSo8vs+ZhE7yBRV3jyum0Nn863fWpj6T7H7wvEke8JnuPury2FGOyA0V6K3XpVrj/qTdmUzv1LI9AIL3uloPptgMjaS/rfd8IytfWrvTehZftPq2fxbvXa13c2YSKQHoWnVJ9tYpAFYEqAtcxAhWBdB2DWe2qikAVgSoCzyYC10ognXvoT0MBIUnSAfC5DtB28rHzaX6OB4io5ZAtsyKzLx4Ht4G7oDkAE314zwoiHvDWfBgms250IL34xTeng2Nk+ANcSqDsgcDYwNpOEDeAAsiFeNyPDE8fnv1XBvq2rEBi1ypIQGa62wAAIABJREFU1tLlKwvpK/efSBdQLmzWAOlqHWHLtWENIBUkgKQ9ZD8P63dOit+Q4DqWUl1aN0lE6DYX4MZ25no85Of80+2XD7RarRX2NRIBy7BYk2TfnUNJcXYCe60FlAWzkEIkOqoqUoEQsQLMF5hrEchUGWA9kbDfcffY+HCukkKSSFlh44lrywUIRj0lgYWol8RjsZi1MIXEhiBDZMEKVMTnts86N4LKZrfnwuItEA/aSC0AZKrIUZWwZSGIDUVkdkdxo6xw6qI9NYDrfuu3YL010LoaCocO1BPa4vnEvkUG+QAfD+1ZVSXmIfFVghylhV0J1ATo4bYqGYoaSBZBD897ba04gIBqWJKwbahygtjJQEqpOmqHACgJKqMo4L2Ih/ssao7p+Y00Bcg+Ow/hoGUf40Q8NeqMRIHmrCZZwR4lQHnarSWYQIbtbAsFEpmh1h4Kb3vla1oOWguoDSDV+kpzkA/af3Xwb8FbSAr7csuqSrUT9XUAK+OU2UWcY2BYnpsKNWsf5bEnUeH5SAit8J41l2rE+8BAZxoAaHYH1sOqa91I//kKO6VCkeHeG6hfFgFEpQyH+rBFof1W3BnpbU+337Q/HUcxMELmaQ9+/va31oMCqnNYVHncOQDsS6gGr6BAevTk5XSB3+uAIQMjA+nYsRvTg48+li5cugw9qw2kCsRGuuHwsfTDP/T3QIAX06n7P5dWZy6mAYZSLwNwkFpDDP0gUDs5F+1azMZVRTiLhd1ZaofNkRW8h3HaAdFXB5B7fBqPf2wCc00D+tsxrkKRNUgbvYaWVQC3hk1QPIOAkphFZrgBLsgDyds+xq0/giqSVmXsJMjF/+yHGJuuN0GkZrK3H4C8DeJpaIi2dzM+VCABLGd7Q9fGXG/I2mZhr4lsbI71cYHxZA0kCSQnai/rXC9rkn3hmDUW66x7q/TlAgqkOuoeSSR4RlrBPGO96iTrN4gn+j3X+gIsov8F/RvWM6LekuPVcSO443qh0kwCKdRzYqnEK2oWMefrkFtBUpUWdqoimWdd1lvieK415bxyvgm4q15akaiCpFuCgLK9KjLyHDfz3zpTuZaS8zYqeRUgcawNrH95DmcgVgFl80sCyTnmdUTC2/XP+cSbKEfJCucaMTI6jPVjLWrqCSLmNctZlNefUq0Tk4p/twBqNRNEpUKgBG1z1Z38yuBrBp3v/urVbbse/1qeeDAXbo/45Npkrg09kBxd1laT9FL5JQAeaGdWw1qwPVSSsR76gQtHcb1VnUXcHeta9zn+VcbMI4s08zxwdGJkEkLYthUwallP0DNeK2oICr6bROEcU2Emub0iicqxasS7l2ukqk07L2fws/5pPVt4ejlegtiT8JPEjXa7JjB3uR7Mogg69fjpsMvcBxAqeWosutl3rvdHPOI8TSgpamS5/qmURTE8OTnLz2QA8NG9tN1xbs2osb0jaVArqiCvnINlTb6sBpKAcxKbYLLkGhHrOtcBzm9Vi8a4XmVSwTVM679ZiP9uSLqhoWGUW/3ZarK4z3AsS7pqfeu12L0FIc17CxDsKk5PjP/A9Rg2V+3jegGlEkhlIszX2sjdSKRrJY88Znm/sNvxy754MlVSqAhLYifP3lhzt+3mti0sg1DKm+T1KF9en/AquJl4/8nblu9n8iurKfNakpOlthTWeQLnfRW/4/6RLzcn9zQnI7ltSdrH/Z1K3Lj3y2vbU5FqX88E0o2f+uOtmBuqVok/41bE2bqFxcrMu7oFFJ3HIrDIXD/LvHtw9grkB9d/1zt/+IIWud4Iq8aO+UkfcRsezxImuQx0ooTmmt/Lmmyi0KqEOtur3JbkiWt/cT+3GLU0SaaBAGpYk46XRPrY8AiJOdwUB4nv/SfXRO63HH097NvECpMVVD+aaKHFt+ui9xo1lIsdEkjse5j7xVHuE2qsbe0k+XTS9h5ta7nPGD/Wn46/8njqvWE0dewdT3s6UR/t6aGAKVajD59OF+99JK1Sb7XVazInf4K6dv/99In0GQivuvf6KrFoTw373+O19fRD3/+K9NrX3BYJSyfvv5gWJnEWGKLu29iB1Eb9oytY2p1a6Gb3XahOz3PPifLqoT9PX/z0J+MeVweEFu5ztKA1gWqNscpRYq0Pm2lIsLbluTRMUs63Hx1OLz0+ng5iC6oqtbV7ML1/+eVPnHzP8p3rtS7ubEZFID3Ljqm+XkWgikAVgesUgYpAuk6BrHZTRaCKQBWBZxuBayWQHvzsR7NVkOBMpwASxeTr2MItUESbBxdJEE3g4nOAmj0oVgRT8gOxD4M+SKkMyKTAHjL0faxbAmQWcBwHkL7hhqPpKDUN2DUPPSoo8pPguuRGpH4KSBbZoPkRcxcCaZ1C2Qvp/i8/li7Stg2AxwDmLYbLk2QUdw97J4qUA1LvI9N6nAe54cF+AGJsawCMVAlsauNW2Fw0gwkFHhrHzvTMtmWN4NkS7Z4ka+8smYHnJlBxoExpzFqwiJj58NtEIAVYGJnwmeyRQJLUCQKJ/eZ6RRmQNW4Sb+tmS4MT7ySQzHjMdj4SdZlAiqxOtg8CSSCZ/XVZU0ngC6LEY80T22YCKYCKJxBIqJfYhwRSH2oIwffdCKRyLAZIwkPmTgKpzLgNQC8UUxkoiIxta/fsIJBCYRDWfG6fs47L7O6nIpBKMGUtCKSlTCBB8EwBQs7NASCuWv8JFVCoHVSlSOTZBuB6+mMBYL1U80T2MmD6FoEk+cAADduxIJBa08TEIlnyZqBCMjCe6nrdQxJpgWNNlmwN1pnBIwBXM9YltwJ0Lwg6ASiVdGZ1rjoYAizO2ewrfG8Ngk4CCaolHRrsRRHAmJEI4Ild9YmTzL5XtdAHcaB1XyfkqNZ0cyhgFupzaZmfXqzAegFs+yFT77hxLL0EK6q9ZON2kLUv6FoIyNgeH3vUN8ZC7/5JrFe+dN8JCjpTEwXlQB3Fwr79h1I7ti/3P/BQOjNxMQjYYXzzf+CvvT7VqaECkpLaV6mlQr2zbuLVD3nUC1DeA3AsQbzH9SDs3tyUfTZW0nlUBrNm86P4aYfwaADqnMEe8CSFomeYRktsp6WZGcCwgBFfLWdAZSJbWaWAcZAscY4EiaQ9Jn0jICdJ0hn2jCiN+FvbvxIPdP6uc76xPsW8s85Q1vr4PdVhQCZpbLwTRYOKKEBubem0bWPN6LLmkJZ0ivEE5alPMI/F3jyAcqNBewoFktZ1qpr6aqxBjCEJKGgd2ot1GONoge2aCSTj2kwgtbdnm7aSQFpiQWg0cj0iiQGBr5JA6lB1FsR4UMFFHZcVSEXAtCYCyZipWtLqMs5BhWQBXAaBFOSRbUQBGYRYtku0TlNYPkUQswo1in+7zjaBtCWBlOdwBvh2I5CC7CoIpDbiKoG0xxoTrNV940MoQiAKLD7O+h1ioy3Sp6gT58zJ/nvRh9q1lWuMv0syacuOtLCi2gaqvV5sps8/soPderYXWr7fMneK+dgb4994S0CEcjJIci35sgopyJEYhHmNDOuqUEtmgDInU0jw5T7KiibrU2llaB9phYh9mypEiRPTDNiP1rKlOiOrWvPxm+MTNoBeO5g3Xt3sqJwgke2jMolSkDJ81bERzSkA7iCRnH+xTW6fxKbk0QS2eV7HR7Cqk4z1jiHXvMr3Bvk4Re2tIgatzHXZNMkta4RJzKjuiCSIUFRpNeYU93i0z2QK92O8Xc+sQcK+XH/buAa6HkQdI5UqrAKhSGJNDh2LSmbeFTxWeegafQUV84ULF6PWlOcY64eqZRJQBrDe6w315Dbwb3tVotape3ZP12uvw6i5ehfXCyhtJpB2kg+7EUPNrXgyFUw5v8rxsPPkm8ml3QiP5veaCaSSZHEsPdmreV7v3KYkZcp2BaGzK4G0PeefihwrSaCrVN7F+C/nVxC3JQFS3DTubGP575J0ao6b1mruv9m2rrwPLY/xVLEoPyvP43t/4hdesGPx4Mc/ludQSbiVzFHRYue2L2dsXmxK9Ri3ANyLXeY+KQgkPm4UxLs3wO0kD+zRGSGSvEzEoWYgSqYlPgtChbvsHtaSHpPiXCdNRCHm3g9K8ujPpqrQGkYqk1WC11E7LkOQuA73sZaPUHuuC5vZDYl22+hu+Nw1vIv9elYS+9aEW+W4s3OzkeDTbtIaa0g79/zdrBdDPKuMcv/To4Jb9wEWNevLdXSvp30QSAdefiS1HYA46qcWLS3fIIkM2XeqPwYB9Oj5tDm9lO/pefssSVP/6+K59AXcIhqRBOa1kGQM6LMD2PD+lW89ml5++3hanELV+chMWpkloWXkQNocHkuNkcNpcejGNL3nELUnuR9evoj1HevgmQfSV+79HPclkOM6IIS9KIQt98s+n7nmxjXGWq4q51fqabB1Jb14uCPdemg4HeT5rrOrJ7V1D6XfHnnDC3Ys7mxYRSBd966qdlhFoIpAFYGvKQIVgfQ1ha36UhWBKgJVBK5/BK6VQJp46E+y5Y2gFqCkAJcAiyD9MrU7Vqw9oH2WAGGRQS0YVGZQagMR9iEARdoKmSWcAfQM2FlLQYJkbGw0vRhru73DAzyAmZVtBjUAT6SWZnLFffhdXzsVSMtICCYmZtKX7n00Xcbaa4+1hnivzcx7vpszubPVG2Vy06Faf9oPCD5AFuLmONY8gNzaJW1CPOEYlEkz600IpvrsWvjcx4O5qprIQs3AnwqkBm1rViAtQCAtzVmcyYz83QmkqE1iYXkzyZ9AIBVt8DyCQOIhmSdhM8OtK+WjcCg6zGgXGC8e5J6oQDKzXyLJB1r+tjUQUXMAaPCAWwqkpyOQSgXSUDvFc4mR9oMqKMIzpKk/JJA8Lx8oBVIE/EsgpySQSiAkFEVPQiAJ4mcgOysXnhGBxD4XITq2CCQy4UsCaSVqc/FgXwCzLTzIm0EuQVe3BlKMZ5RjkQ2bgfF2AMjerqsVSHWA+IlL2EzhGS+A318bxPaJrE3IyDpEYif2IYJBJRi/XJAaAr6yGoK64cqIoimAMpAHq3ZkpUQGJq1ppAJJ4rODmmFjFHnWUsp6QPOMK4mAIFgLxGoP5yZo4Bjox0pP8GJkuB/CYyEtzE7FWB+CCLzl8EB6xYuOARCMRK2drILSmgzixS9jN9JABSSpdnHqIjVSAEYBOVYoLn95cgZAFiuW/qG0d98Bxu9amkKpNDa6N+ohraGCGEbx1EUh59bVRcASxgpERi92cb2AJ6tkv7qGqOyxlop1nOqQIBJIkwAfKpCMSRuExeX5tXQ/yqSz2OfZR51k77r2LJMJLMnmuar6UrOg0k1yO4Bi1qtQRwQYb7YsA56gGmP7XoDdOleqkjIAjr1cEH4ZKO8E6G8Ayts214xOxws/4+OQdAMQMKx7jtsMlAMYSSBJ1jBmozYbSrc6bZ5HBQaeH2SLa2cQSBKRvQBIKpBMlKbtqzAqdezo5ojxUxFI8FxbBJKWfRJIS5BZ2cJOq9CsmtqpQHKtVQkSKhWVRLsQSK4PEkgqJEtyIayUtO0LEok5BSG5HKq3TCrFGHZtVIUWxASx9HexRm8Bw1YoKggkt95JIEmjNRNIrmtB2tEnqyr/UCBJIA2jBlEN44pcEkilAimuCvRlqBPpyLXiICXYu1PZYJ2MZmC7/PtzD1//a221xyoCVQSqCFQRqCJQReDrIwIVgfT10U9VK6sIVBH4xo9ARSB94/dxdYZVBKoIfJ1E4FoJpDRzL0DlUi4eDZAoECkgKxlh9p0guMqYRYBFhB58Zq2XXOA7FBiR6SyJoDd5toTKBBJ1h8wHjLRrQUky6QAgD4+PpRtuPJLGx4YDfLZgeM69znYhGS/frl1hBrz1c6x7cjEIpEfSJezjJIo6aGs7bd4U5dUjzixD0MkBgPExfL73o9RoY59LPWw7WKM2LZZ8A9SXGAQwhsTqIlPQnyBobGaZbVqApna1bTGzsMF+JvH/PosK6lxhYZcJJDPyM6EVxFpk+At7mkHOxwDegvC5Bse2AknSoMwANz5EEOEFFnYFgeS/tYrqMJO7IJB2KpA8bVUXbdSMUGEQfvpPQiB5LjsVSNr6ddNFzQqkZgJJxYBnUr6C5CkIpEz4eH7bNa5KAqmMW/zWplCyyTElSelPZINnRUMzgSSgHX1f9EVptWWyenO2seRmnfE0B8g+zViYBsifnVuNmk/LAPydZGdqySQFYfapdbjWGRPWP1qUfOJ7G0GMNRFIKHhKC7tNCLk6wP089ZU6ugapgzQPOTOEfd0MhBnAPuRVW1hM5Qxa2y2R1grBIfiuZd4a4zKTqWb8Z3LDIWCWvKSIryCQ6PMO7cHWqR/S1cd4lFhCWQWAvyFIHknVGVBfZ9vBQdoxO5/24tF/y43H0oP3fxkFwWoQiN3Ec4yCVrcf6k+vuvU4hFQ/3Ky2cCoJaTce/tZBwW+Esabap5X6UTMQRHWIA1SHdVRCKGvq1hsiXp0WatZyknEyALllhn6oi1DjWTerA0vKXkiJGqB/H7VFNiFkzOR3PoYRkTZY/DTwnzlP7bAL09Oh7tqDh34NEmaBn/uvzKWT0xSqNqMYBsX5otrPMdNKW60ns459pJYqxjX72KjAc85IvGb1hZZ5y1pWMSZVMpR9U6oqOiHlgkBivvRilbbmXIMAVGmwgrWV7naHD9fS0CjqSUiyNQhEx6jrSYeWdIWCZp3zWV1BQQUppgKpXtfahn2zXS/EVE8P8YBw6uY3dBN9LhnP+gnpbY2pp7Kwe4ICSTs6xqHWXPJ+2cIQogolWrMCyaXP+Ll271Qg2XeSXxJb3SpkIEtLAsk13wQByaJlFndtEf2tssT3thRIxDgUSKH0hNTOMytez0SBpIqk2cJuW4E0jPprNA1Tz6YPErS0sCsTEaK9rgsxY4MODQXSVdeJputyXkOyAmd7jkp8b6S7H91ue9NXqj+rCFQRqCJQRaCKQBWBb4IIVATSN0EnV6dYRaCKwNdFBCoC6euim6pGVhGoIvDNEIFrJZBap+7J/vGCc/xatZYAVlPL2MqEhU6uzB22N8tmuUemu3U9AFJVKlEPJOgPiRNJgU3A+8hyhwxQGSSUXNjlBJgnuA4ofQSLrcOHD2OXNRQAtLVntGLbBKBXFWAdFJU0oXQBQLYw+8WLM+nuzz+QJusbAMY9qY/21gBoWyEF4hiCrHy7u1QkqUpim1bA83YLzgKIW9C3AxutlmFsF/ip9XdTx6Uz6je0qo6QrNGqyeN7BhmvpmbLcprGlu/M9EK6eKWe6nMQadNoSqytQu2S7gLczUqmrCQQ9F1FeSS5IJHinqwH4nlm4ierAcI6hS81OA9r1fgd493GttaQEHgVwA07tIJuy8C49lvWFYHosMC99kmA7hIPCwDd4OPRnwLFvrRs01qsrKfke12QJRJIcGqpD6B8EBsta7J0ck5ZgZRVHCVYu4qNR1YMydflcy2taCSwWrAHieLXoXoBtC0USGXfeA5hb1aQbeX5B0FS1kCiF0vCKCyhaFup9HE7CaQGSpcZgPVprOumqFVkXYsl7Lf4KBQlwsethZLMYy6rXGH/oUDSEirqtVDvgvhas6Mf4qaTYu/WndpjDRpsymZn6wDuPcwHiAn2Nzu/EFZIKmGabXmywihOubCwy0XdiyJIOXa5A+K39mzasEW9Kt/RhoVjjrSjwIDRW8TrfpHxIqEIrwUh0QX5QGdCLDWYB9/3/T+QppkLhw8dCsu2++75XJqdvEBx55508/7B9Jdfsj/dTA2yge5+xhVwP32kf72KqT3Yzq2hSlqHRGJShOXf3FwjnTlzERKuAXnUCCs76w85ULtiDjm+sF6BQOoltr20p4s57hjuQXUksaSFYqf2lqFS1OIlK/gkm5cg+6aosXTqCmQVbEon5FUn89Z+uTy7mL58YSFN0nfLHbUgW9tV5DFm7cewGWQMlORiVppkCyttvFQmhiUQfefL7fxpw64qj0PnInFnv93YW0kE9ahGDHu2VpRcfWl25nIQPgcPU4OqBskIobWCZ4xkS0kgaQPn3HX+WWpFAmkBxY4WdksoixS0aTHYC5FW6yFuEDYqdjRDXGE+NiCQZmP7lagxpFVNJwS6dV66GXs1LAA7sR8MstC1IGogQebR7xJQkmfOLdvUjdKp01pSWtIxf53fdpcE0tIS67S1aeQeVYfSAkmbbkktBlNHVyauncOq5dZpm4RRA7JqAUvDFYizNb7sGu88c3i6pmUFUkGQy2oqZIvW5hoUcf0IUrmwFswDnu2kErHuCVtJ1z3HkrabfJt2ran8Gx/mOrAvjWA3qoWdSQWqyCTdtTiLtSHmV67jFXuO+kxNiQZaYca/3U77UNV6XptUgdJ+YmQ7v3iSxaR6VRGoIlBFoIpAFYEqAt+UEagIpG/Kbq9OuopAFYEXYAQqAukF2ClVk6oIVBH45ozAtRJI3Qv3B0mklVwQQRaxF7QDB1SJZF2XJVQTK4CT1ubAODxAOjPUG9Z8UWEQhd4FjC1i28E+rB2CGgawM4y7ouZNrumQbc4lC1AxAQqO7h2K+khHDh+IWkXtqGkEod3ZZlGHYQOFxRKV58+fn0yf/3MIJIrMCvzu7YX8cXt85HTBi8LkHDGD01HaOCDOFmvb+BcqqqU6agMA3HXA1D1D1JIZGUxd/O7CdkoiyxpKYa8UhXPFLLPt2CzA+swKBBJA+MTkYmosZALJGkgbkGVdBcBauGrxnQzSCl6q0tlJIEn8WKdnq1YF7RO0XwcplUAyTNYaEbjXK17gO0cutFrx22MEgaQ9ldbukljPgEASioUzghTYTAMFgTTE3wLaEkgdNgAFS/nKNTlQQ0StE0mkTIqVyq1c5wMLPYijqOkR0ohcA0nAN3vhC4RnK7GsaMgEWkkgBZkW9Z0ycZHHUf63P7ZBa61mAmmy0Yo6aCFqdjEsQ12m2smIWSNLG7gVjr9MX2jHqNe74p5QzRFfwexBQX9ICFVX2t6tQnJo6ya50oaazbowi/jkC+y3Yx3XXhAWtsc5EiqjoqaH88MC7lGjpzi36Dv5U3uP83IuSSDJDqqisb+7IV76Ie+WqMuxLPCOpeFwH8XeBwbTeciXpdU6xA/KIXF9xsh3v/q70kGK1p859Ug69eiDnENneumx0fS933pDGia23e01xj7zkf1LIElatbZCaOipj4qkvQfPfckY4j09A4kzNYPqaoFYYmkHiVynHZuQTRaiNlaSmX0qYCDc+iA8+or50g2REaRxoegCrt8iEySQlpm7i8gYH5+cTaenqJfCnOlhbLVDUM1hBXfP2Zk0sUi/QHatSYw67lUyWcC6GAPGLhOzqlGKGi3EVwKpVOZJHG2RnSr4rEEUyjC+wxjsCVs8xjV2exbCbt3TwTFY21bm0r7xkTS2v4taSdOojyTJJaGybVsnZJAqnlBXsoARGgghbAabCCQHmyqsqwikKNiiwoeaZAvZ8u6pCCTVZ65XjoUlxymWgfX6NoHkutxWqIlCgaQlHe2TOHIuhv0fBJIJANolusA61ySQeiC3JJCsC57JT8gb7T9ZEx3bDUjSOkrUZYik1UKVtM5+jbvhy2u4NSQktnMflARSkKBGtiCQymLnJYHkop9r4pQEEn9bM46fdcZ7/77RtP/AgTQ6NJB6UJLZ50EmM85LAgljT2dzoeQMUetVr5hXcoLON1l/NpB007pyrajlpIr1gYpA+ua8IarOuopAFYEqAlUEqggQgYpAqoZBFYEqAlUEXhgRqAikF0Y/VK2oIlBFoIpAulYCqXfpK1vgfeZtzP4PeiJIgCB7NGMCHAzSiPokUeelUAGsou7R6W6xYfF2lEJmegNIBvBoUWwds6L4e1lY3ILX2U4qyIgAMzfTXoicm248mvYBJvZhK2WWfZS6D0KB/UI4XSgUSBcX1rDU6k3HxvrTUBfqHEgPs9YFNgXxW1osnp3BZo8rddEKqLhJcdplVCVLkAJLqDGWZclQU2yyk57h3jREEfDe/lrqBAjuAiCX4GktyIxpwHQt7E5PzqdLMwD8i2DSs3wfNYIEEoZmhS1bJpxKULtUIG0UNZBKBVIzgRTb8rMY9mfbCqSogSShQT+Y/R8ESpMCaYtAUv3Bz04CCf7jKgWS+fjNCqRmAkkFUi9skgRSswIJmH9rNgV5Qz9k9ZFqsUzSleROEElbCiTVCLsTSLZBVUgzgXRVDaQdCqQnEEiqiFC1lAokCaR5itGooljis1YUMaq72m2PpJcEEmDyEn2wxBhdtMC641MVmEA28R0AyJZA0jJQzYR2jZp1qcqRgFykeLpzY5nBXseKzELMPT09UdReBYjAvnV6VEkYG+dLSXh4bsaq8KMLwsgJsEFbN7W2M4p0Rjt2bQMoMjZo3yZ/t0J4jA32pcMHD6SvfPVUkDsNCA9p0R7UQ2/4vr9Ke/ekk4/ej4KKflqup1sPDKVX3noIFZ61iWq5xhjzTQLJdrZAuFogWTBdy712VEoq7vy35zI9PZvmUHM5xyWTN9km1ER8V+WIKrUe4tsNORzjic86Qv4maG9MJRAzmRA1djgXbenm5pfT+bl6OnnlCiQFaiC+ohJunr8fvISqD4JlLhRZjqtsu2aNIsmLUHgFEZyJKQNszSIVSBLLqv1cd0pVmKSVCiRri/ndTgjFFcibTuelvcrclph0eHaj+unta6Fodg/ft9bbUijRong2a1dJIHWp9mlSIC1KIM0vsu5Rs4oxJYHUy357ayiQUPt0ac/Je9oHWldonqJWC9ZAeloFEqOPRu6mQJJMUeWpHV1JIEmO5TXb9RliFEvNpUKBJIHkPHBtCNUSbZJAalYgSSBZ42uJAe+4XioIJBWmuc5ZprQ8TthOSvrmy8IWgRTunLy25rDjuUmBJJnTrEBSgem/WxhLEvlDB8bTQdR0I4MDjCtUZ0GGsc7EHCwUmozbrD7KJFJLPkBxnWKdc455reC74WZK3I2J1y7Pb54+WsDC8cqV4eruoIrhKBR0AAAgAElEQVTAN2UExu94Rbqltpge+uwDaeI5j8DedOerXpR664+kT993+Tk/WnWAKgIv7AgcS9/22oMpnb0r3X3yhd3Sb4bWVQTSN0MvV+dYRaCKwNdDBCoC6euhl6o2VhGoIvBNEYFrJZBqjfu34rGOlVFWk0TqPD+qNwDhBOXUj4SiQls7rY8ERrONnfZya/y4reBw1NDQCslM9uyeVigBADDZt4Bz1ITBo24dID6zEQK2m2l0eBBru33pyKF9KJKwnQNt1N5OJHlqajHd88WH0snL81HP40WHhhMudBl8h6xqi9oryhe0XCpIq0LB0AJovo4t39I89nMzs6iHAP7nUARYNwRgeBPQt30ASztqM/WN9KU+rO36umuoQlAfAEBPwRhdokbMaWq2XJyERIOc2ZwnVqhEJJBaOf9c1yeTIwF00jCL1GtP9mQEUmnNphJkMayorlYgSSAJ4GphF1ZcxrJQIHmM0sJOkHinhR3ijqsJJGuZNFnYlQRSDbVRWNgBTA/jBFYqkLSwa0GlUb6ejEDy81ItlBUDKkGuXYEUBEthYfdkCqSSgIw27CCQrixST2cRdRBKOBVGm4UaTAs0bexUIGldt2j/M15DTSff4VABsHa41zxviINOxxCAN5QQ1mSqQLJypLe9J2LfSv2iK5OTEFDoL9iBtnDDw8OomlDtoOAIWz8JS4nL4pxCeRcjQkVLWyhy9kjaAGpLIPm3pFInsdvX35NamD+rEp68PwDwP07dsAUA/nMnz6Q6BNLo3uF0HMC9WyppY5l+g+Can0x9zJWXHNuXbj06zrl00z5+IF/XsaRbZ8CGQoc5Vs5Hf7d3DQSBRESIk8qbFcgWlShoPhy7fK8HktVx49h2njkKJY+0+ysJntCHGG/is04bSwLJ+FhvSAu7iflGOjs3B5m0GNaJKpDmISy+cnE2TdTX0ixzaT0sHruzDZ1j3/WnqI1VqtUklWsoiCSQFlCF2ZGSHcZcksy4d1D/TOLZ78p2qOaqsX0nCheP0cZ5OK9rtdY0PNQOgd1Nbal6unDpQhqDxNbyLCspqa8kISSxwbhwJVSBlAmkBmMuE0h72K4HGeBVBJLkF6SU6kxrID2dAommBVG2ZWEHEbS4CNlZWNg5t1TM9YSFHX3h2FXBJ0eoRaNKUbYtLewkkFw/Vf50qFLEulMLu1KBpEJnlfg7HyS5Fhm/Ekha2JkE4D5dXJ3Lrj1PZmH3dAokibxmBVI7lpm2SwJpAwJp+OD+dAg7UwmkLt6XQApbviDds4pMm9CSQIqZVKqNCiLJnIYg0grru2WsUCWOPBet+a5odwkx2rl58/W//v+jn0sf+du19Kn/85+lD1zKu//Bn//P6a1jD6S333cwfeB7yXh+A581H/lvvCd9+McG06eb3v/B9/xaesuhR9MvveV96Y+eYSvjeIOfS6976688w28+zeZ/413pQ28+mB78lZ9I7/nj67vra91bnNvxU+mDP/zu9PvX+qWn2m6X2F+P3b5g9jH2+vTen/976RXjXrtX0sUv/HZ6x7s/ml6zFcfPpdd86P9IN578T+mNP/3RZ9bsa47d69P7y2N85pXpw3/tUnpjjM38/ksvfSS97m2/mY8d+7w99Ta35Mwn0+v+YOyZvX+9x/4zi0y19W4RiLH4dxiLtRiLCyc+lX7ubb+a7r6maP2T9B8/8so0/av/KL3jf1zTF57DjZ5tW/z+96T08TelH/3FZ97MZ3NtKI82zjz7JebZcDr3xOvRM2/StX3j//6l9LHdrn/X9u3nbKuKQHrOQlvtuIpAFYEqAs8oAhWB9IzCVW1cRaCKQBWB5y4Cz4RAKq2fsgVXoZ4pQP2yhfE+/8hKiu3XqoQSYJ9AsVnjqxtqErRt4z3QzMaCyiTraUgoAQxKtkjuUNhm05okgtEAxRsqWwB8N1BetPOZhe6PHj4IkTQGqUSNJL6zCvB+330PpBNnVwBC29KxQ4NppEdLJX6i7pLAvdZo2VZtS/XUTV0NgNB2LeWwsJurQzaghliGDFqanksrdYgWCIElAOLVXrYdhUgaH0wD1JEZAagewtZuAYJrYnEBgLmeJieoFaM9ElZ6nA5UA+cEQdUKQC3gnIkeSQG2MZveWEI4Sf2oYmgL8NwSM9vKLLFarcmWA7QXqFa5xTkI3IayQ2pMBVLA4UGaKRCT5JEogZdIXQDYcnGqnpasoQIZJSGQ68YoEtmpQNqkxg3EEe0BQ4eIQIHE/np7UG0I8mJ/JsFRvkoCqbkGkoSir9LGrr2oO7Vl3UacrGcSda08K9UkoRLLCqRmomWLKAi7svxZEGzgYFtEm2Qc9YkaayiQANin59bTFONsZn4JEkeLOvpY5Zb2Y4yF8phaCQqOaw0mYK5GrTyGpE6tYwNSopPvGCfrwkAMBEnK38SzBQLAujx9/f0x1pc5pwWs3jYF6amvNTs3G/0fajLa2FvrjTphdYgt33M+qMgr59ciJE0HhFWuFOY4gaLlPG+GQG1H5bdEG7Vk7O7EVpH6XMP9gxg1Qto4vh0DHL8b0rIFUqC+2kijPSiVsGI8MNydjh84hEoIBQ6DahVSyLpV2dKL8za2/E/7sahXxF8SEWE7JnmsPV6QdAD41s/aRG3V1L+OyTwisl2h+/BHnWKMBWIvQVa+tPdjKEL0LKcZ5t0MdaQuzFKLSTURY2WBODw4MZ+mIOumVfKwp4a1fux7a/hIXlsXTT67eHVAUnV1QBDRzkajsaV8iVYpbeS1DnEjER5zRmKB+kxdzJNB6qB1ss3iCmMyFEqrYQU3PlqDSBpNp04+lgYGIBJVNvK5KiIJm25tEcMJzzpDtJGxpqqqzriQqHDN6dEqDrJJBV8PKkbrwu0hoJIzbldfKC3sPE3JLEksfpiE1mBqh/g2uIZRtae1t6y15JjVOrRFBRLzxvZKCDl/JOH8kqSR9c7gCmPddZlWOSfh5zm0FzWTQslILCR51yXs+PFYWvZZy0k7u7DEC5/ETMg4V53X2XoyE57lOI66dkU9IuMe/y5In9JO0O0lILXjVDHXicqxI+Y1Ae3tSCNHUCAdOZgG+vqxAcyquVXGTakmisp2EtLWRnKI8d0V2m8bXXf5E4KQc2IcrqiUZdzPoxhdZNzPsGZPMjdn5pbog0a6YfQ7twfSdfvrzemDH3lDSv/9Temtv+ZOb0/v/vX3pFvP/kL64XfftftRdgLxf+Wn0n/5kVr66M++O/3u15Ch/twQSN/Nefyd1PsH70vv+G+nrk+0romAeLZg7dM09ZracH1O9y9iLz/+y7+T3jj0QPqlf/7e9NEaY/Pfvi6t/M6PpE+9/DoQcdccuychkF4LIfkvviUNrzySPvTGd6bfMEBPts9n+v51CPb1m0fP8Ri+Duf6fOzihz7wO+kt44zFf/XedPehN6ef+SdvSEMP/zvWxU9dw+GvQwyvebw+XXOebVueBYH0LK8N5ZnlpIZ70o+/5RfTiac73W/wzysC6Ru8g6vTqyJQReDrJgIVgfR101VVQ6sIVBH4Ro/AtRJIA6sPNSkltsmhEiAsbaGMVwDHBbgf4CD/bLYvEjxcjaLs1D0hbV5V0hpA6xIqDsFQM+SXBKUhSAT0gyYRxJZ0AKwtjyXsKyoowTJAwfvxAyNp/7590c7HHz+NlRdqAmzu9o92p2ESG9sAipsJJG26Svu6ICEAyDsgpboBVLXiakAArGBJ1pheSIvWlpmGEAAMXgB0rANU1rWDG+xNPWMDaWCEn74+FAbraRLbtMlZ6uJMQZZBLKwCCrcCwLajkGoV3NUSLazmjI11bgCcjQnnuklcVDBIAYn5tgE4P5FAsqaLAO61EUjSIxJIoTKIWkhafGUCSXVYSSBtEYRWvgl1DsC/MaeVOHilftoyyE8fYLZE0m4E0nadoqst7FSSlS/32R61ozKJEsNFGyntxQoCKaqv0F+haChIv1KtUiqRYqw1EYC6qJUEUiiUYIgaa4DDgOYz8/QLaplZCKR5xtoin60LmCO7KBUsYtprEkiQBosF0A6nES+VXe67n3OXKJBACrAaYJqhyrhVccKYpRaNEZMs7QXkVm0zOTkdBOGaxCTva8nmSyK1q6sriDOtElX4+LntKGs7lUqJ0sLOcSIJeBsKuA7ObQUWQaqmByWNJFIoqeRGtGSz1hV91xb2cqtppL8z3Tg2hFoOIhALxv2jY5COELmcszV4sipHhRGkEBM2+qCYzy0Qtm3WG3I+84EEUlFMBpUH77VgmRfWYFoS0ibr4QSgn2t8tUSdnaxMtD6QC8SKhFXshnHoXCOO1pOa5+/ZBZRI2AIaM5s3D8H26MQc6qOWdBlVj21YLIroeHz3bZ/IlpZrUiwbjqiyTXH8XG/KV7QTUtQ2ZiUgbSG2nZAp3ZA23ZBrkivdEIZz81NhY3j8xp60MMOagJVehzZ9Pc4Txp31e0qSln5csx4bnJokkjWQlrCw06LPNUcFX1lryLGkfZ3Enaq3xiJjk7HXQFEkv7bBIO3hOKoxu7RPhHhq68yKH9u7RSDFuik5IvkoKSppBPkE2escKtWObhOqHYlP7eeCx2GcxLrkd5ib2g5q0RgEUib0HQ8qqFSMxm8VpSpRI2iZTJSTk6SXQHOuKP/ZSSCV/Z1/574o1wGVYs0EUgdqok7rzEF+Kv0bPjyWDlEHz1pfvRB8LmJr2jiGssr9sK45ftl3FkXR+4VtXxyLNVPKMhIWmHvzEEXTMdbmWR8YW4vYliIbc6zesv8vFzP/ev7am97+wQ+m18wUio4xwMLfKDLnb2jKwCYb//3/FvXFUEpTZy6ljsOrWYH0rT+WPvhTr0s3IsFYOfO59MF3vy999NLL0o9/4J+kN97Cxpzd6Y+/j8z1e69q9HZG+XQ6PdGRjqxkBdI4qqH3v/lb0j4I6amHPpI+8PbfbMr4F8h8WeKyn25039MPpA/+c5Q9lzJA2nFmJe0bOo/a5/fT4V/+yfSGG7jArpxLd/3az6b3/AHKqve8J73l5WMJU8gtZcvEbu3/Ec77VSvpS9MH00sPd6SFh34/vfVPX5Q+uKU0yVnwv9XU1pWJe9Kv//RMev1vfE86EmdaT19CffDpV28TH2f+8c+lt//NF5FFb6w+mX6G87075bav3jeTDt9xMHUsQE68DXKiUIPFrp5R7K/n2Hi+95WJm6HPNisdviN912vvSsN/vYxjswLp2JOMh6Z2f02xu5pA+o+v/t/pR3/6j9J3obJ716HFdHp8b6r/5o+kf/bfOM4zJYquhRS41jH59t/esvMLgP0OlTK8VEC9NV3DnPg7u4y9c+k1O8bwO/7Hy9LbnjCfvtGt/fIYGP/iW9M/fF8+1+j/G06l9/6DmfQPmtebt30ufVupmlu5lD7/m+9O7/ofO2K7tVbtbVqHptOD//1X0j/7tXvTt/3E+9M7//rxULItnPhY+rmPH0zvvGq9+Vgapz2Hp8+l3sMpfeoNP5se21rPtvezPfJfxrr+U+l1rF8rZ86lhcOD6UyooXY7/rnd18atnZUE0rvTmTvek14x/fvpDYy9tKXQ+U9ppRwfrHuP/a9fSG/996z3u14bnvnxd47tD868Mr310Ew6XcNW70/flN51Yvuakdfh925dE564rjaN5SZVWdoZf5VmzQqkpnNJCyfTR973jvTLX3y+18d8vIpA+ouJe3XUKgJVBKoI7IxARSBVY6KKQBWBKgIvkAhcK4HUu/TAFnGTwdZcN8RXM3kU7+UE+S21idtsRp2k/F6uVQJFopUdQN4KJJJA+ap1NiSWAPgWyag3s3wFsFOrO23bBPc3JFkAAwUotTvahHxqBagMcJpj9FLzKCyq+I7qpZGRobRvuDMN9VqcXRB8W4Fk1r/bSpRktRPALkqiAPi1epLYAlBcxoJqYXI2rUAkLU/xs4BlFHKJaZUjYJurAMIteynsPjyQOgF569RWWkApQamZRKmUtEbdp3ZQ/SCQaIPZ+VFTZ4tAEqC1PocMRsCfWwoklUpXE0gQEYD3Zs9LIGm7tlOBpAKhWYG0k0CyLooxDCVTQSAJnGYbL0kD42ItE+24MpHQRVtVIA0C6vYCZg+18xsFUgfvdaL02FOoapoJJEHd4IdCfHC1Akm1VDkWYjxECZ5MIMk1qWDLNZO2ayBdVf/Icaa3nO2N7axTlH+X4xGHtCCQZukrCaRp+mSKvpwDRV4AQN8slBmC7RIn7tIQLBcEUgDsBcFVElX9APidUTvJdqrwaqMfrEWjEoTxArAegaVv+gC5HUPz2iGioGmJeApyb4Pm3RBIxnoRhYznk2sibRNr/q0qTwJJvkQCqZ3xfseBvalrA3tFAwfrYR93Md73EPN2xqO1vjolpGAx2hnX+yGcjo/2pr42Gru+kkZHxtPw4F6264x+39i0/7OPpJaRW3M7rPZoGv3reBCUl7ZswdtP0iCTTL6XCaTmNcHaSJKA0fUSVdFdmWBSiWTNpdK+zxpIksYNYw9zMocCcHKBGmJs47yY599nLs2n6fW2dJ4aZSscq2Hb5L5ok8SvnIXjrOz/si0lsaXVWhBZxXiJ9tqeYk2JPpYkC6kKKi4VV/RjNyoh1U2OxTu/bSTVZ9fTzGQ96vO4hgTpIkGrcsaaSyqQIJBwegsCeRFV1fISpJK1giBlapKQ7LOGLVsn5JDEl2aIjjuJpjpjIerE8d0N1IHWkpJA6oDFlRBqk82NNVgSSKIKIh5l0CrjxGpT9kg7bbEmmMoliSEGUDG+s+2bhH1YNAaBlGu/tQTppOWdZLO1odS9QbqwrfaCQRrFGq0SyXpZqzn+jgIJJH7lWmwlgaQqqUkSVqhSt/slj/Oo2ebvnQQSserUwo7xvNnDmoPK9MjxI4zboVRDzRcKOMaN/eda43jTYlG1nyMzbCIZ0pKyEu5LbKsidAGiaJ4Yz0FSXpolOQByUuWfr5IE3N/37fHv6/26813/Pn3glnMAo+9Nf6Kl3d9M6cMqLJoAtI/9FNu8qp4+/M/flyZ+7AOA1TOQKL+aOlArvab+kfS2n72c3vrLAq7vTv9w+s3so5Y+/W/enT40/pPpA28eTHf/9E+kn7uvbPnt6Z07vvfSaUHvc+mXPvz309AXfiG94w9ekd7/ryGySqA+vpqBzI7P8Pnv7E3v/Pm/n8YfVin1su3333tXGt/ZVjLX3/6LHentP397mvjVt2PH908hgw6kB//NL6b6m3dp/8qPYV00CAHEtkM/mX79bw+mz9P+9xxvtu7LSq2XXvpP6a2/ujf9zL99Q2oHzPzRX7w623/bwu5ket2H35Bqn6Xtv5fbPmSs3vfd0fbh+9jPLwymd/6HH+T8ef+9D2x1853PJPbv2/7e9R4nz/3+nlzpsB3HnQTSbuNhWzn3tcWuiUDasskrlXn/Lt099k+3CdfrTiA9cW7EnHqyMbk1pwrryS0ryKa58mRz4i2r6W27jj3H5Lb92hNi6HxCCfLl535A/AUeYZex6Hr4qhkI6kvp9eU6RGzvhFh6x4shrt/279LUP34PJNMjxOdJYvvw30sfYT38PGvjR1/9nvRz7O/X3/hAes2Hmfef/dn0Dz/+3em//OvvTHUVoRPN600ek7din/g27BNPvIl1+gn7eWf63TJizZ+//F+mn2E9e1ACqWOX770b4vsJa+M/Tu/6s3Jn27H4raGSRHtvuhGF1g8P3Zve+4W96V1/HRvUf/UT6UMvf3/65b+2mn7rjb+dbtzt2nBil/N/2uNfPbZjLXjxJa5F70j/4eRTrcNPXFffwbXpt7Cli++m70vv/df/Vxr/wh+m+l/6/oj/Oz7zuvRL/+L2dOZXiNWLtxMopuJcP5fe+ZZPpdf9+r9M3801b8vG8nkepRWB9DwHvDpcFYEqAlUEniQCFYFUDY0qAlUEqgi8QCJwrQRS3/JXosXb6g+z2jM42AzYZnKIV6FAKk9TcD8+kF9im8j5LyyOBNTX1qmBouII0NS6Kiug/yqTlgBIJTlWAC6tm7SM0kOsj0T4AIszeCyZZL0LtTKSSbldbdQ/Gh0fSYfGetJQt0RER2TXlxZ2ooslgSSJ1MFPd63GNliyBVgPHKndngCtSqT6HGqk+bR8SWs7SCRrj2AjZt2ZeUDd5W7231dL65BV7BlSBCUTwPEmVmoSSC2A9G2oGvIxzfDPILAgbiaQMvFwlQIpaoo0WdgRK7dtViDZDc0WdjsJJMmEZgWSf8dxAY2bFUhlXRgJJI+5pUBi284gkDbSACRYL6D0YNtqJpBQJHViYReyg+KViR7ryhQEUoDduX5RaWGn0kBEuwSTDUJpYRdipdg2E0iOnZJsKkmkGItNBGaomgplT6l6sJ7UEuNqjvEzM7+BTRUqJAkkxs+MeDFtjhorNp32hoWZHF4oihh79L0xKce4/TbAmFLBZd0bYy4VIumpAmnZWl6Fx2AHBAuhSbWB3lB6rNKvdUg6bb9UG8Uc4MAlgdRQruJp57BskXlBJjEsVPAF7UIca4zTlx3emzo3FtIGfeKccOzWUCFZO0xSdZVj2SV9Pd3p0L7+dCOZ3DX2sbxaD/JytG8Im71RxmAt7N0SNZJUHjlBI8ZYRWYzxMKSEpVNOS+CCia2QWM4z53ToSrKczv6KiRIfruwFwziLNczky2UfGByxbiQkFCNpRoxE0hZHTLPOagUsVUN/p5DyXeuvpHOzEEwE8e5JWz/7MYY36qsMnNdrlHyi0HS0qZQG9kmyedibOdaOBI1ElmllWVrzHuj7SKlnWUXfd6BCmaDuO470Et8IZYkFjca9Ctz2rFnDSTURF3YCHKqYWGnfd0K42iZvl1hDViVndyzHsRUX08HyiYIJMYS3FDUg9IGMeom0R/WjFtHbSWB1El7Pb52dNYmavcLMS4k21UFZUWQFoobrDP2TKeEVpBOud7a/8/emwBIVpbn/m9vtfUy3T0z3cwGzCC4BUFFopJEVCTXwHXhRuN1iaJixAXkCngFE5j8Wa6AF0EQAy4I6nULXMwgCTGR4MUVZJPINsMwCzPdM9NrVVd1VXX3//e83znV1T09YwMjwswp7XRP9alzvvN+7/e1eX/ned6wFjVRrG7vgxR6Gvms6d4jS0mFMQCxLNeQxR17MfehXluulOQaUiFVHNwQN4HesBjdvs73Yc0J+5v6Os0FkOI8ma1AEryboUCK7AQFkCYdIC12gLSwq9sVSNovqqwln4pAwgCqAYpNOFwDNKpnE99HS+ST5xRwEnA0xNe47kGNoxi71o/6Xsn6MeN9rw6v7Wd79Ae35uqxO+mDtPY0inOtwBz1eKkDSHbV9+comj9sL1hzlBW+hxrj62bvV5EtdatdVXhtXU+juVQlc0AWFb5/QN+Yjy62ewVr7p/LSm8Xn4vUFnG/kdMZ69GF6Cl57/HUYmve/4gd9tWjrfVnX7Nzz//XyAZJ59t5/Meue2lUKFbforpr2s69n8I81AMHqWKmi+818PEts/fU9Y2athsLSpH6sdfUYNEk635q79WAxdyx/0MVNfdMPj4VgDQr1rN6aT212M0BkOqUedcfWgdcd+qBFJRnZ3iu1PdG+h3v1/rkPMmcrOuvM9PCbuZamXNNHL/ejpgz92bm8NyfVQF+b379LoC0mzXbs9h6+99u588R26/Y2+1U9ZejV9x9h2L9eeHBtvGzqHk+9DF7Yd8au+yia+0/YvXhDDg5cx89Doiy83mmoU9s+fYeQF9f3R52G4rInT531a+s++TZe2P93NbFYl28B37Xuq4/zQ5ad6l9J/WhmT3save/8956GX8bnvz15wBIc/bM2/U+HO8D1xP/3ffbq7tXmwZI9zok3GY3XHmpfeknf1j1XQKQ9uZ9J7m3JAJJBJ5LEUgA0nNptpKxJhFIIrBXR2C+AGnhxKMObLwYGxVk4+J/zZ7KIxVUASrkxiokfzcqMMfB9DKn1C3Rl97X+b2fRdSfQooUL4xS6FORWc3bK1jBjauhOwXCIooSFUulBkkBNWTV5QVvWcDpKXgKxt1Yyy2kR1EbT/zLuku2Tq5qAQY4BFCPDT2BD3zIUHDNtbehOKA46c/eCyDJ7okiKoXHcYqQ46PAox08tU5PpNIIBW5ZoqEuKch+ivsu0pMJLzGrSq1B7xqbBEbp6XjVo2Wz5T13go2dlCeKpQMD2TGpr5F6iahfjLQEAhze/0fHRoolzlP25vGMTbFSiZ77VW1cShodl9IT/TVgI5VWKAqndW0pE9QniQ9UgBwqJOep0AuUqIivl3ogxRZ2Dnx4L8PxbRR021ActTGm9hR9fig2p2XH14KKprEUo4YAhaZSPmcTUkk57KOXjNtbCZypT0sdPNLcS52hgap4T/Hdu+74PcthK7bgCnBAOaJrCCzEihK3N3SbwwA2FcNJvkrFgquDBuEzo/kJ24YaaIgi+Cj33kDB2gvnbgOna4cCuURgJaBgkb5Qmg/lkfIpTU+ZDIXmDLBQPVoaUMNIOSLrunEK/bKzK1DQJkScoEJPrFYrVIvEn6I/iglBpIHhYZ8b9TmqUrwWcNB9ugJPCqzIDszN1xib2ztiY+alflf/mHUCEY5Y3sXYsduaZAxAsjQxEbByZR553CGFC3BicXe7LW7PYruXpmAOuOLzra3t2LO1WQvAqbmFcaHQkhXZlPqL8aVASDmlOQmKLvJHfYKUt8TAVVDkgNaGRiSQMOm2i8SA9Ul0GHtQ9flc+HdZmknYAxAqFx3cVLGwczs1crlCLMakalE/JtaSLOvyxERQSdZv6vml4n8fa2790LhtBwaqv43Pj/okEdNmYiqooH4+VcCzCJryoVlKFF1b/9ZcAAqqsmbjWKWb7id+Cb4JRGocyvwpYiPVj+zjJmhQ1tm5hH1nyHp7O9gTCgDDMfJDKkGpF1uBSIwBcKK1KTgrdVCwfVN+ByVQGhVfDku2jCuQBIOUyVKaAY/GUCuJaSgPAZMaH7cDaCTvmLZZK5QAACAASURBVE/1QWrgWt7fTPaJrF+3/9NaY59xG0zuR/2ftNeFr2biF66hXIyhqNan9hy938zx2qS0PwhUBfATFEJSNglu6/yC91IhKXcFXTV3un/ZgyqHBFVZGg4vFfsgElTuekZHDxAEBZVgaA0g+x8J4I2gF6mS8f1xAvu+FD2/GDc537WcHkgHHcAcdNmCbLuvyVIVCMR9KF4CQUXub4x4lJi/MfZrwdExrFGH6UM2OJK3raVhYqr+aFhJEth22QNCzaTeS/H3YwENxlrIpx3Vg35Pf/dD4a3t386xra9cbSvuPxklDUWyeQGk2LItGhr2WW4xVCvwPQmAdAsAaUbRHVUmypwTaiqQ+QOkY7F5mn4Fy7kb3vgJO+u9f2L7p/rt3luutjOuOcrVP8Fybnr8xz50yLwAUr3tlD4dxvpMAqQ5xo4t3nP39UwCpN3Fbg6AdNLFdquUeccDTrywH4HOGaq0usg/WWVS7aMhBvPOyScBkHZeE4KQc4GQnQHSXOvpkuduos1j5E8DIPnZdwZ4gsAOMGKrQT8ugMVLUMac/r5j7bDeim24/Rt29kX/an27AUgzbN3qznNGlA+7goluqTnH9a+qzN4b6y1H62PxLlSix5ndcoe1vjnkjp9zJ6Azdx7734Ynff3dA6T57MO7B0j1tnohNTb8CDVpHUC6pOco+/Bp77LjD+3BEvD/2VfO+TxWrfNIo9/DIQlA+j0ENTllEoEkAkkEnkIEEoD0FIKWfCSJQBKBJAK/jwjMHyA9UrOoCiqJUKj0ov10/dWHGMBRPFqVOqM3627Ai/Z1ACm27aqdl6fuveeNF1IpktJXqEh/lDy9QfI0mZ+keqh+SSqi5tqa6T/U6koYFS/DE/AUdSkEquifpvgqIKIG9wEgCaRQWHUVEP8WoKFonOZ3WQBQBhu7UOtVHx0VSaVSACZQ2a0AsUqoWIpDWNnJ2m54zEZHxrAoozcSVlXFXLtNAAXKWEBNcc6JBkCSCvGR1VMj43J1D9cSvAiFYClOdK8UZinUuiWUABL3OBMgBRsqWXqp8KsCrFQdTVHfF92zW8+poB5ZrynkUmapMBwAkuIipRY2fxRbVUQOAEkWWAEeKIY6XpDDARLXlIVdjoJuO7ZWrZynDQVSe9SjpLE5w5iBENGkB0s6qTsYoxe0vYQcckPnE5TQSXW1uHgvWzONWXkh2KQ5jHogqZZdf+5wbxTLua9wvlCQjhVt8TWUCKViHhXbFAAJAIHQZgCAJAUSjnYORNwe0MFGsO9Tnd37IJFbJea7LEAhwMgdZMmLLAXnbIus+yQbEd1Szxr1VJGKDqhJHLNSZAEPVJQezg+5gqi1Y4HtGBhyxZpyLr4fh4WRhZerZDRfygCHIjqnIKpgWFhUUrEsX5yzly1u4zyAI2vBUnDKOoCV7fRASpPjUopkUc105jIU4JX7mgtgi8Ack9veuoDfY/UINNDcaQocegncAnf0XeqruJ+UxjoBfJKhmUBCs9YREEM5onWsE1SqssrjXAJIaiQkPzmBhcgeMsy9AB3nYS0r3lWK/8q5+Kuk/FdvL25Aln953bsgMrkkiJQHMG0ZKqBCmrItKAC1B7hyyxVPglxBBadeN4J+k6wLwcdmwVbmr5l1WSUXZJWm+xBI4bfBUtDtJJVzU96XShBLoFLwSSi5s7MVICQgMWULulIOkMZGRx3+BAtJ7S9p71GknNA5S7KHVC8tVEUCSRAsz9MUv8+1Ai3Yl7Q3BYAELCSHtMdJiaS9YIJ/q6GVWlhlmMcAkMgX7Y2+QYX163ka94xzlZGs5FpCfy8HQvRmIJZai/qM1qXQs5RXWkqu9HOorfli7bsVZMhEKXsEkKoC3LLNVJ7z7wkAkuZwkthKgaU8DmuWc2gPjvb/sHZ9lws5732Pwnr1UdTtUzpDWgCJz2RcJcaak0IQgNTQ2mTdy/ezpasOIP7dKLjasd0D2AOIZaenuSppb2behsiJEfbrYRRqowB/KY7G+Lshu7/JJoAg61JfGdZMG3OXZp9OATylQsrR60t5v2GUng+/p5cKju+x9TZw6GLb6AogLjQvgDRdgI6HNrN4+SQAUqRAuvP92N3NWZybP0CareKZDttie81JZ9qpb8ai7rP32IpP7Tx+v2+3qtqdAul9dtUaLOlkp3d+p50OgDvosWcaIM0x9t9Tfjwzp30qPZCeqgJpd7HbGSB9+PLv2wmrZkZhw48Ares+BkzqDP3A6n/9tADSk8jJJwGQdl4Tc0OO2RB0horrmUmEZ8FVfncPpN2pBncFkIIC6W4LyqCdX6veeKad+9HDsbB755wWdnF/sKBA2vV5dgWQggJpV5+r3xtPstVzWNh98PNmWgtHt9CLqRdLU6xOB2UpNydA2jmPdz/uXV1/dwBpfvvwDIC0/GG7GLvWf7XF9Oq7xF7duN1ShyyxwZvOspOvOc4Brs0GSPFUrXyDnfOZv7FXYGF3vFS6f4BXApD+AEFPLplEIIlAEoE5IpAApCQtkggkEUgi8CyJwHwB0qKpR4I1lBQgXmqN1UPRk+V19xPKg9MKEwcKKijXH1PXE0dv72SDp1qwFxulzlGhUU/zV20Hyp/tA6M+hjKFTCkb2joytrirHcBBbxopUKR0oYopKzcBE9k/uYqHAncMkBy0SD1D0dB7b1Bk1dPvmdacAyTBiCqWXipGS9UgtUWFInqV/ixVwYUCxUp6tBQASYURmq+PYI3Gz6XGrJVQ5OirQpGyzLkFkARUVNSmXu0WWrESyvvHRLDFi7UxQAKiqBhLDbhmYRds3Nw9bBogqXeJ4ic1lRdduc+4kB7BGcVB0EiqEcXD7eMYixy1FMMxiv71CiQBFQE39YSKC8Nqu5ITPKLYnaNPSmtT2QGS1E6N3Kt4UCgQR1AItYbuJ9SHQ4HfUWJ03Fx9aqaVQFKzBHWRTqlitlRl3kcnApeuFvKidDi/f49VSA4mlT5SyZRc2TJYmkIl1uBKhDz3Wwg1e1eAyAJRxXClpFoYyYpOBf8ihXkVzTUPQn2ZbAZYAwzKCSKhdptCqcKHgpXhpNuvOSeQ6op8aUN1JOgglcjCnh57YgtljAgeSVUXK48c0CjHNCEeHxX0pRCTwk6CLMEQXw7MV8VWLe20l3YzlhyWgqkctnpm3Zkcc6IeMKwMoGUrEETKk0bFK9BLt+wS/Glv6wCApch5bMqUkLoe36e4XnEMWzzvS6O8U88mDZnfAQzGyf1RFeULBdRb2LC1tzssEApoIH4ZFE0OvxhoI3BKLMN7i/Hl+4YDYQEkIFW0PyjvpKDRd0GOoKQh/qi/8m5rB+jhHmBzVqB3Vf/ouD26rWBPoEQS/tHnHERwjFRtsiFT7KWI4WoAjqp1Mm8tzPMwfZRYBZ4nbj3oAEkz62F36tGIBZruW9DPbRGJgyzntK5KKFo4tS3ubQP+AGAAFYqP1kqKhZqGfLSIfvCe0n7cewVJcSUlHH3e3A1R+w6ADws7qZqUf+o1pHWi3ztAEjwiZwS7GoBOTQxCCqSscjUdYhrAs+4fpZysPd0GULEKm2wLIERjdsUhcxWAmWCfIHSw7tNnHVdGoDb0ZtP5g/rPZ1bwTnZ6ApAOkMhBxiaorjn1PlhKr2jNzQWQwhMGcwOk+gcRFDX1PJKqMR3tV7Lva2b/FkDqWtpjvQfsb21d9EDKtsHdWHPMaR5rOuVNoQDIZy3uyOetb2zUhoFLMDLff7X3OiBifjMEMU1OS4HUIQWSfvY9UmA3wLNHBpbM+Hu1R//hvY8OJKEf8OLaf+jkdQDpV2ogH/X5sNPm6IGkYtobP2THlq+2L626eFYPJNQan60vSB5l52N/9MJN6vtjdjq9k3bqgXQ+6oiTjrPum66lIXp8p1Ffl9uBNtcCbfjcXNBmumdL6HNxyjEVu/zBo7DpW0bfo3N470T6XBxsa+t7INWP/9BdAKQKypOPLrV7/457+XWwGqvcdKqd++C77OJP/Ym11RRI4f2Tr9lmu+uB1Hs//ZvOV/+m3VvYvebJxP7f9mhWPOMn+/Dl37ITuh6wy/7ufLvZKA5/7lgrf+uddtvLKVKvXA/Um6MH0k75cHNt3E8tdrMBklQX6lGjnlWhx5QDpZYf23tQzV21RwFSXQ+k+eRkHUDy4vzyB+ys91xkd85SwMy5Jq558S5yTwqk6Rye+7O3PeO58Uxf8K+w5PxAb8jFO5e/D7BzvHU9dAU912bG7Q277IE0x7q+66ha76LVKB0/DMi+8Rp6qK051kwA40dHk/PHo/ChB9Km+v1mFlyt63E0fZ6bp6GUK+ZCX6Jb/+yyOXsg1T734OHsh7P3xrl7IAkg9fJ34fpjeJhhXegD1PuRi+363fVAqs/jrukeTPO//u4A0u724Z3jf/LGoxnrSv0PBiujSk+lyvbbnz1iK14V9vXrV11Az75DbGAWQMqz3o839Z+iB9LlF9gJdmvSA+mZXpDJ9ZIIJBFIIvAsi0ACkJ5lE5IMJ4lAEoF9NwLzBUg9DY94EVE2Y3oaPVhbqaotE7nYqmg6jv48f6wuUXGRgmb9K5RtpxUos4GCbNTiniUqDquniOzs+vsHbWvfAMVjCrr05lCRs609bb2LO62NQqkXQVXUpfCoIrYK4Srq6v00hcOdABKfaaZo2YJ6QAqkND1jBJAElbwhO0VWb9bO93K55E/e6+cShV4VlMsUMEuDY1banrc8/ZHGik02ig3SWArFAkCrgDqkXoFkPE0fQE/oTSJruxkKJPV1UugAZipkSjUk2CXQFQOkGQok9VZSFFTodwWS7jsoXLzIzNibKI6qHqzWKYJLAknqTSMF0rjUXTMUSMF+SjZ74Zph1hg28AhLqcaKZfFKa+VJftnZpQR3mrFhE0SoUyCpAh8DJN1f0CDUg0fJfqahkheYfTYFj+KflVciKtNqtXrLK+VirGJzy61I9hCPw3VKWLI5QEI5MirrOoE/essUKM43oSSSAkSFZbdik3Ud9lyyvBNAkrJDBXkHSIxDCpOONPdOMTuHeoHSM/+PcVAgjWGrqOJ1pSrrPhQhgjVSEQFdUgA29T+SrZtgSZjHSL0nFRo37hZ2fM7H7v2DGJH6AxHHJiCCvus4KZBevHI/e2knfajaJq0bgCTLrzbOndWc6R+aY3K9QRCFe1KelRnHjsEB691vP+AHgBSQ0CKABGzK5lDvYWlXZcyF0WGHvwpn6IsTlDlV2d9x/RGK8n3bt3kvKfWPWoBiLwesygFZciig3MJMw29KO0AKvYci60LOMzkBgAWqqZ9QNbIiVEx0/95vR3ZksmkEUIwCkRwoEY8pzivw98RA3h7pL9iWUUBLZNcmGCQFjezxFHNXh7lt3aQtogdVF/c3WgQoMPeVMuvF9wZs7rz/EUoa7muc2Cvf29vSrnqUWkdgpQVIKuVKI/H13mKsgSUAvGwWizps9saLE0E1Q17IjU5Wmo2sWdkZVhzuALrGZbeJNR22iE3sg7KTzOZQwEQWdjFAkrpHapqiLDv5PlEDSMxtzcIuqAnD1hoBJOWrehpBS9z8kXjHAMn3Q+7L88f3FYFjxVowKPR+0n0K2ghCNwOHY+gUAyQpQAUzZcGoHnUCSLIIdIAkNZNirdG4EmtagRSUgPrFrgHSTAUSAElAhw9lBLpJpLRAP3GaAJy1L+62RcuWWWpBh+ewIJuA2zDgSP2yCsUxehuNWp5/C0BKpaX9Pq2c0F7KPQqyCiC5ZZ16ppEjUq41q4+WALW2Ef79n329v8f/URCe5O66SwXS28J16gDSJT0UMD8H6OlCMbnuMbNVKbtTqouXfciuOvNYO6iN48v99qtrz7Gzf7CMJ7s/aie8gIPZjTb86CIs8eotkShCotC4DLu6bhu0tevMDmq5x47Ffq33TWfbxe97qe0HFLf8Y7bmojPs8l/Htx0UE6mNZdtvBecefMC+fdE59tX7ZyopzA63Uy4/zY5fhXUr19961zftjHMAD6tX2wde3uM7ZHiPgutc41/1mbkVSD84DvB1or2iC9upK0+3n/7ZBdgxhXHcW36xHdQvBdJ6O/2qs+3YFSm3Qbq5NwYf59jGky6w0998CPfMqLD6O5f7nV3on1Pt8aRi/4ftz/G0E5R7Pf/Cd9krepUA0/P0aqkc5gRIc+VD3SieUuxmAaR6yzop8/SKLe2uHrNjZ9kuGnN7rNsx7kqZVN8biXPp+HrrwSeVk3X3ytr59odeat15oMc7+u2tdWBy7jVx4Jx9embn8Ac/P9d6qoMVT3vSn6Un8Fx8O7kY9pH8utvsglOu3mnNWn3OljfbHdecZ6tvefsu4Nwv7a21fYgtbt2tfk4DwpwF2NA2Gr93J73Vpveb75q990QgJtZqQBweGZnzPHfWQnk4+9CZvg+VNz5mAyt6rA+7uTN+MNfnbrQVc+2NtXPNsvPz3k1Hmt1+MkBV+019fgzab2+60k69hv1+zr8NwKCd7v93XX93AIn7uXCufXhnG8agwNtc97ehENkFbrP31GL1gG3serG1/pp7K/N34Bhz+9MZf+d2+rv0zOZvokB6ZuOdXC2JQBKBJAK7ikACkJLcSCKQRCCJwLMkAvMFSPs1rfOn1gVPpmSZppKhA4NpVUntlkKlMuqB4XiJXwV7Kf9R/1KR3OUWASTVq1eCUiX0pFGBU4VoPZ2uJ+C3bR+yLVsGcXZKYXOlQj1Wau0ZW7pkIYoPYJCUM67cUc8WgJIKmmpU74VEiuKyjnO7Jr2nIrps7SgmAgdaKIKn6RXjCiQv7Icn7F094QX+0DjeYZKK2+qRI6UKvTUKfYNW2D5io4MTKHqabZSCfCEFOKBXkHrJhHuVHVWARyrSurIm4mw1Czu3cAtWbq5s8GNlFyZFgJQWwWKt1gNJNm4eQIq/EZiSekXqGy/bujIjFGNV2E9JkeBVXRRWsmqjiFyWskAKGFckqI9JAFYew2jCMOKjDxKxbqwCkKRAUj8k+og4uNGxwaQutjOMe1nJisv7ZkmZ4iqFoKIKsEiv6Z5ZIT3C/Xvx2XMkpJnjp0jloFzw+3JVQ+jXEo6PlEf6He+54IP5GuMeBZCGURYFgITSAxghkEbKMP+KRugPIxu1PHmlgvyLXvJyO+6tf0VuLfcb81xSQT5SuWlgirGAh3JTSjmFMO7TJAWQA1apvVzhpBsP8EgxEERxSBovozgw0XoIvcYi0BoyyD+7gP5GnagyXFXmOcTcUxivKc+imMX0T+lXAtIIGrShsPP+UH5eWY8xtgKKjd/cbVsfvB/YUQJYAToUD8nfeFXI8yngqQDdCMB0YHjEBvk+iMojDTTqxE5sAWtQFpES4Ah6pgBbujEpVQQB1V/Ge3553xzZiZVq/b/cSk2qG+Ck1rPmUkqrYaCL1EfKLymwCszZ2s3bbfPYlG2iD5IUYvEctMi6Dzil3BFE0lrTOLp0vw6qlOfAUkCfO6h5jAKqrNnZ8TlZ0GkuS1xbAK4NG0DBQEGu9vYOfjdmCxa0WjeKxwrQYgBbQtkFdnD/bdxymnnROtTeIRA1Ri4JLrqyCJVak6zl2I+yQJEMdnQCJrLNm1RvIgCSK9+8rxHwUnI47AAFOKVUkn1ihi+1K3KA5HZ07DcCSFI7SRkkICTlpasvY1u6oLgKOaclEdREAlzaahwg+b4o8M4eIRWQrPU83xod4glOyS5PAKnEHFVkHyplqPoJyRpP+4b2V8FCV60FmKS5j2G29hL/0xBS2ntP1YCwp6MUZFxbsF+5HQGkZuSPE8Ssua3N0t0LLNXVyUBTqEDHPR9HUM0VZHEqWCeLRYEj7j/Dfi4rvCz3luFc+jnjKlXOpT2OAY9LcSborj1S70f7yb2bF4VB7rOv2aBonw1EcuMegSQfkkRIIvCMR6CHdffVw60PVenZNZu7Z3wUT+OCb3Aw98LBW+1c1FH3PY0z/SE+mgCkP0TUk2smEUgikERg5wgkACnJiiQCSQSSCDxLIjBfgLQ09bhDFPW8UO+dXb1iVZIDpAgY1B9b6/1CUVggIO6FEx8TFxRjayMV9VXsFkSoUHjetmPYtj5BI3Ts6MYoyqrgnONp/qVLAUgUH4OFm4qPsoYKoCj0AUFpoR5AsvWSUofvgkrqD+LgCIAkVYL6n+jnME4vu0aWT1LUUDRVDASTKKpPUFTV9UtYKBW2DdjI1h02vBU7syKF9pZWy2dzlm+RoiKY/ongtKhI6cXa2J5NRfXQLyi2sFMPIKETHzdPysdgSONxSOFFYPUXEkiR2EKKsKAc0LmlLhKUcNszziOYEje396KsfKq8cI7iwW3CZBsWWajpeD2NL1snWdj5wKcoyNK3Bfu6VgBSjvhlsd1qb54AGKhYLsUToEC1/gg5uX2c910JsEdKl1h54+qbSGWks7viynmk3hdAihQNkRVfnDNKAr0lHCX1kW4uhkeuctHJIhgjiDYpCIhiTH1RBuiBNIhibVSKMeryJYr7UqpkWrDhoyDvPXPwSaMGD0Aad0u6//G3F1rPfssCyBKgc2sv5sR7voRrBZWNevRIJRdAgFvRef7E+C0CYFHlfBogRdBNJ/M4B8AWjlbeh9iFaIXr6d+drRnroqgukCWA5DhQYwrBCZH108S9eIAMqOXa6BMmOKBfuZrQuaZAWsqKwzvsrm9dA8AYk0zImmWnyBJVYR2hls+jLNBG6CnT0CDK0GibBnbY1u0D9MPKWba9CYjUZh3AFBXq06iu0vzs/XF86D4wB0iKZQ0gyebQlS3406Fs03oSeBOsGOY975dD/AWSxpnhhzb22+MjE/b4wJjbDSrOilOwypukV5eUSIydpFI+NjtABeywN4TjUB6pf4/fE+uMe5ei0kMmxZiwI9eTykbhSUe9njRe5ZSUjuqFVUTlInWirONy/DvD3tLdCXBq1RrUJwWOsUosVMg5wS5UiyReI8qsFLHLYl+XBSBlM+rJJl4sNZEBnGS5iCJKfY3cf03qIO1POh4LNo5Xi62g5iMusnFjLxJMK6Oek/JJ+x4rl70vWNj5XoNaULGMQXVFveUEkBzmorRiTILL4tSuqMpEClPWttRg4+y1smKUYrEEsCoDkCZr5wg5KxAW9z/yvSh+ZsBzOrxqFpTKQbcojQCp1nxkBRh6IEkxBGxDIaTtahJAWGWuytz/BPEeF+yl55HUWoKzUZJ5D6MMRDjkIHu+7iVSIIXvEWyO1ouUbb53RNaS/neDf//qsY7amPfNHxJgsG/O+67uOsmHJB+SCDzTETjizC/aBYdujvoIPdNX30PX+9MzsTRdbLcdL5vT59YrAUjPrflKRptEIInA3huBBCDtvXOb3FkSgSQCz7EIzBcgHdD6hBd53bpouh5YKwrqh7jQ77+e1eMoDksNBrgiRdXLUET34rc+Fj+e7pAgPK2u+qD37aD4LIC0acMAAIliIk/sq+CcoajoCiSe0q8BJIqoqswKqMSN5DP6mYKiq4D0pLtbT1HQjRRIKiIKHkmR5K9obPG4pBjRI/zeywXwIoA0TvG2gjphbNugDT3Rb6ObijY8gnqiCYCEemGYQn+AALxigOTKgACQYkVOrbArVQr3LhiiY2S11FI7XvaBAkjBuipW9wSVEcXySN2kWOp6MUCS0iKoZgBBUl4B73RdKZCkPlKfGQdIKihrLviSAkmARQBBsCZNAbqVAr16IFH7BiShZhFAcr8yjgMoad6lQNC0qijvcfLJ00kV06CocYAUqa987qPkCFAp9LIJyCQkWmAxEVxxiVMEXvxtQaWAKNTfye9d8eC7hBGapxIF8B2oVgYp4OfzFJ0Z0hhqpByxzch6TH1luAcHSBTkRymWFyiQX3DFdQ6FYotG7x+lOZSaSyOMgI4gUiUCLBMU8F1ZJH2Uz3uAn0ExovsPY5e6SPMS19bjtK+HZbGKK0RDa0UqqSnragMgUeDXnMqeS/GKY+W56nEDFnj8BQm5b+zWuhd1eU8knU0KHz8/QZJ6STn/wwvPANQ02CjCnu1DVcuXC1yv7NaQncy7QMTCrm5bvBB1Brm5fWjYHn38cSDSoEiLdS9oR53WBOACKAnYyhaSNRb0bgGnKZdktSi7Ps2NgKxiKjgb+u1UWJPAAsDMiFRPiqMAEr8r8vPaLTvsYSzsNgxiCeecTDEBMnBMjmu10wtKQHJHfgT2EuKljkE5+iAp1kHVhW0Z91QqYqXHvLuFoN6DJFbo0ST7P1nOSSHT5p8LOVdCnbWws8OWL19uT2ze7AokgVFdo5n1sLCzxVYeuJB71jpSfAFI+bKN5Nkf6IFUBPA0uoUdCr4cMEgQCSWSzx+gqCrFEgq5kTHWZB1AUq+2DFI5QaecVJbkawCEAkhSNwGBIxu7CfVE834+MUAiPxx8+kpyVZR6P4lNCT4FOK89EpAqlabUOrKRU/MnhyzYJ3JciXsV0BI8KqKSKrOWKqwhgb6gZFN6yg5O1w8KJCnkan8Tasq7sP59P4/+kNT2fD7oUD8CSFm3iSQ/AGZVoOI44xwjziPMVUn2hZpbV5KGPmbau9sZrwCSeicJIDmAl1Uo8yeY2RBZgdaAq6+fAF+9T17075/8VrZeySuJQBKBJAJJBJIIPPMReMnZX7RLXtVpa6Meb8/8CPbMFWUVegSWdqd++rlnxZgApD2TA8lZkggkEUgi8HQjkACkpxvB5PNJBJIIJBHYQxGYL0Ba2b7VAdKEepQEHFJ71feliRUUUpHM9YoLiq4sEAjw/jbBRkmvacCkp+ODosMLjlIiUUzs3zZk69ZupS8KhV/Ki2rwPidAUsVUCg31N1JRMk1RUf2OpFKSHZIXuNXYVQqkFMVHfqZgKXDi8MFVJDNVVJRbI6LFTw5wKKhShJYaaXxwxIY39Vt+/YgNDJZsoAH7Onqv7BBACjfmAElQJlhLTQOkegVSmUK6ip0CMQJCKsjHAEloQIX0CgVUFX9VcPZeLxGkiBVIKiDHACliMJFlk9QmsAh/JgAAIABJREFUALRI6SLwob5S41IScL9VSSAcRgULO+8N5IMHsgCPckCiDqBRloJsKwXndt6TasGwE7Qp6UPqFTfByi3OjUkpfKJ/uzJNECtKEQdIrigKKga3ohMymQUhVZieRJ0V22LFUCmokDiH+vaoF05gLUJRrkAaoxi/ozhpQ4JIIwUrSkUBLGoFFGSZn3RKwE5zDtigMD1KQT5frNrff+Fah1DBrlF9oYLKq16BpEDrmNgSrMo5dH8CgkEdU+UzAZ7p5ZZufj6K2oxVMQ/zF4r1+p1suAQ0AkCNFEhBKuLvdbambSEwQRaDoWAf7MliiOTqJd7QvWhcRankWLvtHa0R4Avz7RZmvg6D5eN3zz0V0Fa1u9f12RZ6ek2hCBIsXMj1DqRd0gsOPthedMjzvC+NlBuCLNuws7t37aO2cceAW4a1sr4WoBDpRu2UxQ4y7cV99ZiRVVsAgirUyw6ySbCDHGrAXi5AU+zj3PIOkMd4xyqykfOGSg7oRvjaiPLogc2DWNgBWoibW44R6rT3KwKwYKmnNTFczHs/IOWSYt7KWFy3E8VUAElrvCygyW8UD6kSNRct7AMFVIWKY0cb/dBk/ch9jYyMhD5pgAqtf4Fj7zXFf1oBOx00VThg/y7ioB5DqKfoN5TPk0tStAkgAV2k3pLaJwdAas0ChrDM0xISxCFVOb5IHx9ZZAYF0hRgSbZymWwK4KTPCCAJwCrniYsgNrkqaz7BHQEkzyWAr69hATziLs7rto6u9mLNK9dZB8ozKZCaWdfh3gSQ1M9KKkZtzGGPHSeHBLXGAKuyiiuOab+IVUxBgST10tNRIGm/rgdI2itT7AdN9JGr8nOZ+8pjOSeAVOXetV9nAZcZ5i0j9agUR/quPdOVlso5KVEltFOfLCmsghJSa01xaUTOFSuQAkQKf4f+/b5ZT0nM+dcseTOJQBKBJAJJBJIIJBHYGyOQAKS9cVaTe0oikETguRiBBCA9F2ctGXMSgSQCe2UE5guQDlk4wFPnPIXO14QX8acLbDMAUng03guxu3qFzwobBICkVzhd6GETvgd7JQk2Qu2cZ9Epxm/p227rHu3Dnown/ynGqlCfwdppyX7dFK8phPrT9qEgroKh4JF6jggUqb+R1A2CSLK0k8VWOgJI/m8K/aGAKCUExVsBJLcrC1BAVnEOAgS29PQ+sGccVYIKyZWhvA0BkAprB20HCokdjVkbbs3aANeWHsGLlg6DZA0XrPUEQkJBO8CWKk/0S7njAMnhV+jbMX28lD2ykVL/EtnD6cMBG3gPj9iyijFrpLHRoGZDKgYV8qW28u4mFFDFOMpSMFAUlpJBxftYvRPGqYK6FEVSGqFAwr6uDXDUpgI4ipQOuEiGc05RhG0CLsm+LlaaaJzeCyi6QX2XYiCMFVjDeNWzJ9jZhbBKNyXGEMRoDM6L2yE5vFeQ3iUH4tQLEE6WXRGYkDUhheaQUJxSAAUIUaTIvj0PQKIP0uDQqI1iTzfOtdqBDTn1EsKjTcqcSWCKVG0FCvJSIa2+4npXocQAyefB+w5RaA7cxV+aB4E95WKZwrzuy/OHe9LxykNXcgkA8r5yQVBJ967eOtPqu3C+GDjGeeEh9P+EVzt5u6gVBZ3Go3iFJVcbkMCg8kgAyedXPWv47oo28jwkXVBN+UpV7DnJF0/7oD34OGsr221LOtLWCjjKEpsOCvQre5fYimVLgT6s/QnUNaxPJpF214322MB2rOW22IZNG3xupJpb2NoK7GimL5CK/IAkCvlaa5pb5fZ4Sb2WADTtOe6BnOd8lPc9Z0KvHXoAab0JADE+WS2Osua2jJbt7vXbbP0AVoRSE3LXtOPCYlEnJtZStiiPBecIRGzB6Cont6oLqiTfo3xOZMEY1GQOHX1vU14G68w21F6CW5BIXzuCYsPDw8CcHGqhApC3hX5IHcCXSVvUlQYiEWNiJgWSgGQRuVt+DEUbX0VsFHXuFsYtNVErX4LfGpsrfci90VF6+hQASKxJwV2Bc5gHxwsg6TPsX7CwkFPYywGNBJCkCCrys7cxk30dgRE8V+8kh+LsQrqGAyRiWayGHA2gU2MAIDGuDMfn2E8FZmKfRo1DfZDUY0m2oQWAWJFrsv05oAyiOqmwJEwLsMr7KUULNVq6vo5i+8agQIry3b+z/oj/dA+k8HmpRhsBmVVyfQJgNM65x7iGbDPT5LL2tFbWQ077u/ZvaKIAr8YhAN4ogOSLJMSsmb8ZsWoxqJCUk5HyyGFlUDH+853QvOSVRCCJQBKBJAJJBJII7JMRSADSPjntyU0nEUgi8CyMQAKQnoWTkgwpiUASgX0zAvMGSIuHbFJFRPpOqBfRjFcEMeL3HApE8pK5QFNsH0QJ0VUm4fhQjd+V5VGDrMH4z1YA0tpHt9okVdUJnvCXjZKUFfstWuAWdl6gpvbpqiPAhp7ADwAJaIQdldQDgkn6alLBlIKw/152RwCbJgcrginqgRKs0OJxTVEsFQjQy4EPkgEpKSZQIFVRtgw8/oTlHxuykU0F296UsS25tBUY0zhFTRVPBR4aBbQo7EqFIdFVsOcLPWZkSafzuhqDe0hjdeUqE8EcxucQi6K2CrolwEPZAZIKnqEfTtyjRxDF7csi1YruQQBJT+XLPktP+RMl5lEKpIoVpFyIeypJFaJCMNeN1ViqEFPndnjU7gCpwdqkRkpV/cn/BsbWpL5NrooI8ZG6wxVNUaxUkHcQw5jdYouir3okxcBqkmMb1bfGC/mhwC97szRFY4EQwZ1m/32jQzu/J/V7iuCeriNrNI05fk/3VC7nLU//me1jFPMZzvZBFB70pSmQw1kK011tbX5dWIf3kqlOUpSn0D+AukYAKS6OB+hDTDzOkWWXjzIUxWUHqJxRX55g+6V7D3MSCtYBbMbWg5JFCEBGvDXQCycYvgiC1Z/HMWDAaXxEbjOO3gVZLAXBH+pvE0FIncvVbOqRxZjcnlB9umSvx5dwSRZ1SbCXDIhXLCUA4Aa74sxTrLO9w0r09+kmIEt6FtriBQuAbEBH5adUURGEaW4WYAW+sA4FR7ZiZ/fg5k22rm8HSp0SPbKwvVuo9SbQmLH2liz9gYBSAFz1C5qQAokYSBmUAwQ4YGuQ7RtQgjXt+SPHSO7JoakUSQCMzcPj9utNA0CrEqoUYhrbAApOClLypRzQ/VTUg4vPSuklEOy9wuq4tq8n5SO/D310IoAdgU7FXb9btLDTc6+V/mg7BgZdHaVruKKOzx9wwGLASwl4hHJHahgUM2QDdp+AMqDQMH23RgGYJRQ8AlTpdBYY1EI8tC8FqKu+XmXuO58XvJSqkX0D0DmJsk/7Ro6+V/qMeiCl6Z2kHNO9ujpI8GgMKBQpkLTWNL609jXv/xagalDGhXWJC10AdZ5nYZ/RfpMF+GWAqhn2xwaAsfaCiu5DCiQ+VyhgbQhAKjO2Cusq9FEKa8ChlQCr2JMAEuopZa7WV/wKPDlAS4fK0d7v+ymJLPVTmnPoS+fLSjFEvkyh2Gog/pM6OWovJYqgpHqzCf7Lxk6ANO1QKCgo478zcX8jt6eLfh/vVQJI9QokjUm/u/kXsk9MXkkEkggkEUgikEQgicC+GIEEIO2Ls57ccxKBJALPxggkAOnZOCvJmJIIJBHYJyMwX4D04qWj9PwoB8s2oMOM1yyAFKrgdZXaWZGt9a1BeRDblMWHTAOnqHDuxW0JlYRVpmxrvwBSn1sYSS0ii7sFnW3Wu6gTsCEwE0CC4EImlfUn8IOFHd+BRxmKkDFAkhIp6/8WZKLgGPXQkSpEBU0pagIPiZ+cD2qZWg8PCtSCSJPqJ4NyYGjjVgASvZDWD9l2y1o/AEkWduMCH3yuhTE3UtStB0huzee9aFQ0F4SQQkVF8ACQ3HZPzd8p6Oo1AyABSPRovcY4F0DyCLqiJwAk9QkRQNLPU+qfIgVJDJBUWKaArZfuW8VWQSsvtDIHspISPNJXK+foZDhtTVWe+qeYDSBokQIpAkjBelCAbRZAYqCy5ZK1mKBday5HH6lgiygrMgHFGCBJVVPm80e+5mjb3L/ZNq5/xLL0m6migAutsySbmYZFDg4oNNcDpEn1dYILbBkYsFccc4zddsfPbd2GbfSoYt74eC6b5rpV1GuLbAwrNgELqSzGAUhDwKT/7/LrpgGSAyDiGH33ni+e5aEY7hZ2UnQANQMACv2HAqxz90L/vI5V3y4pQaRU0v26SitkefRN/amCEibMeYCsfhSHyN5w8YIcvYkABc6dgqomhkGxpZ56W0mBJKWR8kbKH1mtSZChsQWrO/XCEchqsPNOererh3oX99iLlu2H+gjoqqOk+nJ7t+m8aCIPHP5FIIW2PTaQH7P1fQP2+JZttmHzdizoitbR1WaL2tuwO2zA1i5jC7h+OwqXZta++tPoGmkggcY2AUASXFAeev5MAIgFcyOANMqcPDFStvueGLZ1AKQyO4LAh4OgIL3xAIUcCBDTrSgjhZoDpOioWHUiyCjrOlcnSdmiHk2uQApWiq0AlTbUVB0dHcAd1Guoj+K8Foye4rrLli1ASaX7mbB27PtSgEkpKxG/eT4Nj5WAbPRwgtpIQSeAFM4b7OmklBHZ0n6WR30kgFQuCpRKHVSpA0hSBwkgBVAbekYxv/RWGgOK1gMk7+emPm+sibkAUrmqtR/govJAe0yGfJKlXpZryN6zwdf0NEAqcXyenk75AorLMuOV4on7l5WeYLAUkE8GIPlfiTqAxHTPsLBzgKQ9SOcl31ML2qw5l7UmjY3PtZDoLeo/JeUl68ztKwVUHfbqb0HIjfrv8c/x36AG9pQYOPteH/6P/eCnhShTkm9JBJIIJBFIIpBEIInAvhaBBCDtazOe3G8SgSQCz9YIJADp2TozybiSCCQR2OciMF+A9JIVBbdqk4WdemHMeO0GINXb28WfqQdIMWjaSYVEYT/+rH+nuigFUh8Kh/WPb/ceSCVgBEIG6+xqtcXdHQAk9TCSRVQomqZSUkDwdLp+Vq+MCB7FKqSM1Ej83vskATRCjx2UANxnqOnrxkJfn7jEH8Oj8D2okASQkPHQA6mPHkg7bPDRAdtWSdkA/VO20Odk3IkHxVEKrXqafjZAqlcgqeDtxlp60B6lj4rLUiDFYGQuBdJsgCR7tLkUSFIjyBZPUMMBkhRIUhVQmA/FdtnMaagqKAfVk0MhxpOiIN5GvxpBo1bOsQARQBu2VwJLDQ6QKjW1VjzPOmccL0lJypxcZf40BfkjXvkyu+1HP6JfDkVhoMGEcoo4xQBJ2KXElQ868kg76vVH2g//6du29f7NKAwo+FI0T8kGz1lNBF1U9mUsGrNeXjjm8+MUyvuwGnvzB95mK1YebO9//8fJ4TSF/UmKzmnr7s7aS/5old3zq3v5FGoncqqEsmKE4vj5VwCQ1AorEge5BVZNgRTgoispKGILILmKTKoZwQepWvi3wIj3WnFrL50IKCJVEF/6vN73/A7/jZRHocdNPbgMh4Qs1PFd5FY3ip5mlC46zhVLAnf+JQCF+khQS8oyt9cLFmVtABytJFnaCR55ryRBAK53ycdOtC4USAu7um0R60LqsiyESj1mGqS+ioryGoNgnQBLI4qaSSztKviqqSfO9pGibcbOcTM9wR5Zv9m2A+ZaAUYrlyyyJYDehTkAUhrww1znACkCVoqp8GHVbSuDKkj3Mw6kKJaBufxO0G2QvacPEHPPxgFbPyx8pL47AdBJHRhs6IIFmVukcV/6/YTyDkCkn6cmKzWg4J+TO50ALPc2zmaiOcnQ1yjkvRHnFtRDYw4cszly1VWTAZDqpftYsl8bCqGK4S4HQGr1XkDq7cTQ3R5SCiRaKjlAmiBW2pdigCSgq3Epd6UIFEDKY+9XGgM+yfIOFVCK3wcFUgBIKaC0xhcDpDL5OhdAkponE6kv4zURK5C03NyWLsqD2Qok2Q7GCqRqBfUeDw/o2AKgSgCpzPpRLyUBuGD3R3wF7p+GAolNxBV7hIS8CEpJt8hkL2xFYdq+uMuygkgojlqkaGSNSm7XGNmWeu+6qMeRQFFQooW+aDFIqgdIIVciy8vaDh/6x910Rz7expLvSQSSCCQRSCKQRCCJwD4WgQQg7WMTntxuEoEkAs/aCCQA6Vk7NcnAkggkEdjXIjBfgHToihEUSAEgqVBcU0tEPwXMEr+CAqkGD6K3Y0g0GyCFp+nVHyScw58I5+n3uFDrBXbZclFU7kOBtHnzEE+ap2noLkUUFlmdACT6kHREaqI0BWuBo6Zm9T0KAEn/ltpI8EiQQd/TajKvnkjeOwewwrVlT+WqBV7jUa+nWFmjgrUX6KPise5RT95LRTOVL9nI5n4b27DDhh4ZtL5igw22t9rm1ha3sNMrJV8nFUjrLOxM1nxR/5xQOA/di2IFkgq7KjDXW9gJCriFXaRACv1Hpi3sYoCk8UYSqhkKJBWWZwKkUqR+iromAXtigOQFV6l7KJwLGHkfJADdAoq97diYqdjbgM1cE12F6i3s3NatToHkVn3EGJ5jBYDbeVdeat+4/Av2xLr1lqGI2yivsjqA1EgcCsRmyREvs9cd92pLN+Tt+5ffaMXhUWumcN0g2JUKOeMKHK5Xb2GneKsfzli50bYXx+y9Z5xkDSjCfnbHfXb9V/8vxXnhmJQd/IJl9o63/4VdevHlwLp2t8cbp2/NCGqQz14pBZLOH8BW6KFCrlDUlgrIARLXkZpI8M2VZLLnUvaLeZJHsR2gQySOD6BJirMAIPV+DI8CjHKC5xZlgh561UCqL46w8lJ8rgcgkxZojQBSbAkmCzv1/5H1n9RH7oLHydXXppUvqaEEjRx4OQgNKrVLP/EBV3aJdy7t7rSFnR2ohbBNU+8ih4/AnggiSTmnnjdNKGpYAFYS8QRKILaxzWMokfr7bWC0alsHRmxb/yZb0t1u+/cssqXA3oU5WZQBZAApbtEY3VNFfZWEt6JYliuN9KMqBoBEzgyy3tcP5O2hbUV7HIBEetQsJUXDfFeK1EYBxAYYKkDkwMUVSNM5o3DmAD5SOOn3Kez0pDIaAxj19vb4flHJo6TCzrBKjjY1o1Yk3lIDKg5uZce6WI4CKZspAXewmgOKCXw0Yi9YHgeAFRk35yuWGrx/0ASxSqVywGzWj/pYEYhmJQn/lYiqIAXSLICkfaoeILHcar2+BPPHgVSzAZLG97sAktsbKg+k5pllYRcrkJT79QBpbCxY2EmBNMEakeoucjX0dfJkAJJbItYpkBqj3BTSyUp9yT6TJskmOW9bT5ctWt5j7Qs7gP1YkJJ/E8Sz6p8XcI36zDVlawqk2H60HiDFUGm2VWq8zhqwtNPrhtuH/fuefS22l7zyEGsrPGw/vX/bnj11crYkAkkEkggkEUgikERgj0UgAUh7LJTJiZIIJBFIIvC0IpAApKcVvuTDSQSSCCQR2HMRmC9AOmxlwfsfTaAEKGNjFNhEZO3mBbzwVHx46ZfTagl/xwvVocgXvqafDI+hyeyiXr3ap0EqFYDOwOCQPf74NuBAxsZQzoxRkG2lof1+3TydLuslnk5XwVtqj+b2tPd8kYonraIjBWE9WZ9Nq3BNmTLu2aECM2Nu1DVQCah3SlNbRlKEyDYs9I+RYqN2z9H9qPg6SUwm8/Q52brNCo/02eC6IXuCgvFgR5s9QeN7Woj4/aZc6hDsleJCZrDNCrAlVuzoorJKE2hK6XgK0vHxipX6LlUo3k5QRBUgkCWZ91TyOQhqimnIJfBBYdeVTLKyo7DsPVf02VCYL+pcUW8UhxWCJJzIbewAGbKCcyUKBf52wpalsCuQtACVRQo41ki/JykuvMtRNL94igUbNz47SYF+QvcuSET1O8+xJ5/6YQrpE3b91f9gk4PEHuu3Kc6vor/AhM41yXv7rVplf/7eN9loU9HW//oeu+NbP7IcKqRqUwVwhVKE4ynXh9xDJRUXi5VzmGqhTBmzLUNVO/WzZ9hkqkyfmrR9+rTL7b4HtjMvDfbHRzzPPn7yO+yssy60wQFiy5hLFOSluPj8P3wz0iUEwtGIekjwxS2zolwPqh8YChCp6vcbcl33HlQZAQCGw1GjcV7ZzcWgQ+8GbkrueUFdFoyhv40UNPErrI0Ae8IKCyqkDvrVTBFft9KTmka5pDx2cMT8qq8Wv1WO5ACpDpC4Cc1LrELStQUQvrP6k0CMMtCjaItyrfQWa2fdAFrVp8gtwgSfZA8H3AIYBglTsHzLT7FWiqMoA4EZzFuZuX5s6yBfedu0cbMr/J5Hr6CVXc30V0K9hn0gOpIZ8+VALoIKukc4odtmCpENAKW2jRXssW3jtm6wYo8PjXgvrXjP8Zg7MZpWIEmVFPIp9DYTUAw2iSFPZcXpdmjK9wjSllALFYEiiwBeyxe1WYWc2r5twCFhMz3VIJc+l90L21mX5D7jbUV6lCaXs2n6JLG35DhnZYIeTcxDflSWb5M2AkQqAZQEGbU+cyixZCeYlqIIWKJQCgyPscfmAZjjdRZ2AkhZ4GesQBJ8EnyUxk7jGkOJUwBUCSSprZZSRFA8J2DOWpeFZ5Ns9XjFa9KPByCNo+YjO3y9C9Zk2PMyjEuQKo6tckWKI30VgEdj7JFS0ElJF5RvIffE7uTYON0DKcxFvGfO/jugvmHxe/5dNptSIfEzzwA4iPO+cVJidues98Dl1g7UFNwSMC+Xiv5nRioi2T0KusrDVHOpL71kG+p2hFHvI71Xv0c4ZI9ePs4Iut/w49+HAuk4u/jbJ9pBj33NTvjZkXbDG/vthJOvNOv5qH35q6+1trsutXecc0cYzZtW2w0ferG11UbHDxt/bMfe0vPk3tf5k1cSgWdZBE6/6vv26iHWwadvfpaNLBnOHzoCb73w63Zy5y/t2GfB3vWcylP/m9FpPz3+VLvkSUzic+oen8R97YlDE4C0J6KYnCOJQBKBJAJPPwIJQHr6MUzOkEQgiUASgT0SgfkCpJc/j4Ijxc2xfJ6+H7I6my6Sx1ZcNXhQB5BmFOdmAaSZxcVI/cIHYpBUD5AoCVJkrdp2ANKjj2yGTwARuHCZimkWpVFPW7u1USyUMiNN4TGNNZZb16nHCgV5NapX4VDwSEVVFb11bCOVzyngzSRF4ykKolUgVSPKofSSbmtY2GpNFL7ViibYYwUliluLRYBABUj18JkqUPjdilrhka02tHbQNqPEGKT3yxMUiktRE3lZtQUrsFCM17lcfSVYEAEcKVRUiFXBPy2ABKxx+KOqrEMVirkRQKrqKXyKsLqH2MYpLp7OsA7k+uo34/ZQ6gel6rADC9lYoR5hPtXLpGY5R5Fd9mTZdBtwTPdLw3rURlmK6TmUYVIHZLCsW+AWdgIeFHQjSBbmTpZkAl2y7AoQZJK5cR8wisQFxvuWd77N/ujlB9ujDz9gN1z9Xcs25jiK4r4XxgWF3MjPFizttf/+iffbjslha6QI/70rvm6VoTGPYWhvQxld0ECTxH3G9mU6R1W9bCaKtm10ys64/G+pSGNpBgC44Xv/Ztd85Z+sIdVlx7z+Zfbf33aMffrM8yjw51BXEA+A4DhF+S8AkLw/kfMjQQdZbAVYJ0AZUiHMwTifEbTRyKV0qYm/+H2zwz3Og2TG7R/1Y1TUDrqZoEgKtnURpFReuYLJO3GFwraOdIIU+i6p/1QXQIwrRoBWAIbPRQBJKiTlk8YoZUhOKjz14GLsyiOp0ALZUvya7KYL/2foUcV6WJABnghgcUwKUCdLMd2/evgox6pSSKm/EudxqOmFfCAICaO4D48DVFGI9DNXW1gXpWLBDjtkf9u/o9EWobzJAqVapDyrK+wH07jIik/wS1CFdVUhngPAgj7mf+2WvK0dLNtWqU8Yp3I5BtNxzsc5oLkLTEn3D7R1tdeEjz8GfCUsKKUokr2l3ityPe6IPlCddkAvAK2Ne4SVbUH1iDiNnk4N9ENqR7kIGC6XvK9YE/tCGpjURv8gqWYyQL3KFKoleoyNFao2OjLlAAne7TkiJZcAUk4AifNobjSrAroCSKPAHfVAKisA9EAS8JWSUoC8FRs7XTso2jQGwSNAOl/jWNlNck3NZ7PWKPelvU77YAyQ4r5QRforlaReot+UQHQz86lxpBi79kztO/UAScBa+aDryJZP+V519ZH+DigvgyJtpgJpGijXVHQxAdWeoE21ltP8W9eXxSdvK9+8b5vgKwCpuStjvQcsswU8KCAwJjvOKhPDluQAKfwtkfJrOqccDEZ9xHSdOC+mH3QI+3r9yztC8bl//PfRmb/YI//aBUA66WK79c0rzfp+aad/4CK7T9faVTHwyb6/R8adnCSJwJ6NQFK03rPx3JvOlgCkpzibCUB6ioHb9ccSgLTHQ5qcMIlAEoEkAk8pAglAekphSz6URCCJQBKBPR+B+QKkg3sGvc+I95XBYikGAw6NvCgYivexUiJWINWriuLRh0LetJVUeEJ9ttoiHB1DJEqgFDqxg0J58NBDGylmUgSmWDiOlZvsjFrxRsvyhH8TY0m5eoYn6l0xoef0eZ9CZIpCrytrKCq6MoHPTQGgpCLwPiwUIHNtbdaohu1LF1p2vw7L0XMjjRrJ7ZV48j8UuCkzul0ZX178B3wAHgSQSo88YQNrUSAVJyOAlLEiKp2q4BPVShU4gwJJT8iHPj3TCiQAVqALDpBauIeMA6RgYaeXrinVkPqlqL4vSCCAoHHpnmOru3qA1OB9SYBQUs8QBxWWVe2XQkUKhFIEr2oAiX/rGAGzZi/Ahu9Z4EuGEVLH5qtiHc3qRcQ9yJIPkDCtLlNcZe02rapy8ZGUClLrcPyhr3qVvfaE1xDTCfveldfbEw9u4p6FCZVHnNNhI+ftaLWTzz3NtleHvN/M9rWP2w1f/TYNZaLiMqPTfHpR2CFHgHtuWaZ7rOaxPmu2T33hHKs00jcHC0ZK4fapT19m96BCOumD/81ooIsOAAAgAElEQVT+63/5Y7v0f3/ZfvHLtRTDW1wJMk7B/Iqrrg0wyF+hj5EgnEMPh0rCOuGeHAx5rCJVXlQoD8oIP8qxmgr+egkkeKnfLdd0r+SkxhyByRh8RMQygKxIHSa5iszYBNs6WlPWyn3Hv3cljuAg55fDoeCW1qJgpBRIWb5U5He1D3BIOSAbMqJuXzv944CB0IcIKsp3FFyTUsGR/1KHcZ5KFYoCYqmw3gRvldfKxx2FEaASsFRjm8DOkDxZtKDduhYssB0jJds2uMNecvAyW9baZAtR7LRmsxTvQ7E+VoQQqdr8KQ7qmVUBWAjyDLHnbB0t2qNPjNrD21Ej6eYiIF3bVwSx6hRIVW/oFSBCWPdijMBQVIjaN3TtMnmr9ag5lSUdWwwjx5ZuaactX5yz1rYK8cqhQkJdVW225Qd0+HEFQLosDfXS3pFhjWaknoF+tNCjaAqFXhk4I6vE0eEKAKnIv8O8OEACNmUBQYJBUn9paivErkCzpDFZy5XUK0tzR+8qnZuYCUypB1ILe1FYa03MnaDOOKox9aZTTKSlZK2p15mUlzFA0s173gVQXERNpJwtMUaBHK09B0BsMw7dUfnEoKXKPHvfLu0VgNUSOaI5r/JVUyBJOeegbv4KpNkAST3N1KdLUFoASeBV905aWVNnxhbvv9S6Fy+0tlzW83lSciutI+0b3udISqoYJoX7nW2r6Ss5UqD5Hhn3INMqFMiP/i49EwqkL7/q/9kHP/2v9uHLv2/Ht2y2/IoWu+/TH7EL7mcwTxYUPcXiYbx2ku/7XgSO+MjFdtZfrHSVW37drXbBKVfbnXa4nXL5aXb8qlaeLtlsd1xznq2+Zdn0e1awtT+81E7+4j3W+8Yz7fyTjrT99TzK4AN21SfPsRv7UdOtOdIq9w/ZikOXWSr/sH37lLPsq/1mR3ziMjv3GN7jvBsKy6x7kxRIv7S3rl5tH3h5D4ayg/bbm660U6+5x+Ye2743R/vKHfeyf12G4rKbHNjQl7L9y1IgmefS4NXvtTN+YDYXdHTY1NNvv21daS9sK9uG22+1vucfa6/opQfpXV9D0YnCrecNds7qE+2oFZ6odu/VZ3G+I10N2vvYA5Y6lOuW++22K9l7/21XeXqz9b7pbLv4fS+1/TjNwINr7JLTr2W9xK/wcEDXz//SPvj5me+tGNxsbSvMbkMZdP1c5+jhs5870Q7r4rzrHjNblbI7Zx1b7rvbvvLp8+3Gd15mt76yxTZUesL6udSmP7ux31IrKq5Aum3OtT2dTXOvxd91j/tKNk7fZwKQ9r05T+44iUASgWdnBBKA9Oycl2RUSQSSCOyDEZgvQDpo0SBFO6ACRc4iPWWqFHXjHjcCSF5QjwpzrkjyInWdpVldbENhMigq4gKfitN6xcApPrwGkLDFkr3W8EjeHkGBVKSALYuocey20hRNm0d5Ur8o0BFURSrY68l0L/hzMhUjU+pp5CIYWZCFYuME9zGFCsdVSF6oRaGE9dxkK9Zd7RS791ts3UsWW657gTXh39aMt5IUC7FiSBRAYK0R1UAASJsBSCiQGMtAW6ttodg5hoXcOI/Ku7KGJu9xg3fdq1RJsa2UAxcBEBCA8JKewE/Lyq4OIKnAWUEFUo4s7Fyx5KEDgunp/UipVA+QFGOBo9AnSVAqHRVOKaBLVUAMwv0I4qnfUVRMTlftbz70Hrt5zb9Y36Zht7BLT1FQ54KtLQJIWNhprlEgtdQBQY1mKurnFBesia41UvRvTbdaETjQvnSZffDsD1qlZcwa+or2/au+bTu27ZCExq3GGgU9min0M95P/K9P28DUCD1litaNcmPNdTfaY/dsIHbAP8U0AkgN3HucPwJ0Zea7WslbcaoVgPR3lh8vcG+y7ttud969yT519lfsnL/9mB358pX2wG822HnnfclIbemvgAQTduVVX3MwE1RnUa5KcSXA5bnt2HS6h1VkIRdphSIVksBQUMJIJeVWd8xzWBsCJpGtI/lYleJIKh8BST4Q+iFFcEgxjaEUZ5sUrGItIiiyheSqFEWxekdX815L6oXEPGi8aQ7MYe+YlR2ielEx1yUkMbJAk/Weivl//+53OzRqIe7NzC+rwYFaOoUiD9BRIn7j44CUKXr5SCUjsMAwiihBxjjnAAB3iHMu6W6zlx90oPUwri7W0/onttvj/Vvs+St77MDOLDaIwEggzoTWRAR8HMoJpzpMjhR55MIE4KLI+txRGLPNQ6iP+gr26I5xG3S/uqB+iuHqFECkBpBkrcbalyBH61MAVKCmkZyQ2mgMSzyBo3HuIf685qVxip5l2M+tWN5pvZ30KQL01OaKuLYtaGT/K0njQ7+kgs+h9pNUBKybASCNLaIpUuBJ5YPtGwBthB5piHY8V3S9LPtIhpjGPZCUR7KjHGM/KwJqBJBYlg6QpBhTDyQBJAHlZjWQChkV5hFLuRJWf7KYiwGSLOxCXyOpnFpmqIm0Jh1SoVgSKJ3yhwA4XnuN7OIEwiKoprxXXJQnDlZZF7K+U67qb8BMC7vZPZB23v/rrTXnUiDFACnLGJqYv3SkQGpakLZFK5bYot7F9I6ihxS5rL1iivuvVyDJzjLOKd+Hor9BvkNGffbqFa4NzFs8Jt+Ho33sxtsK8Z+gPfi9ToFUs+56l112w1stdcvXLP96FSBPpgBJf6QEIO3BuCen2jkCIe+6fn6e/fWPjrbr/v5PrHDTX9pVXV+0S15ZsBs+eZH1fegSivN32/l3LbOz/6LVbvu7j9i3X36xXf7Gil1/ws32gutPs8P6vmGnX7TN3nHhafbqwW/Y8acvo+j/Wuu+/2t28qWddtaXuMZd59hfn38w13s3P19qZ9xyuJ3/GY55iAL4XUfZmvd12q8+e47d/KrVdsErh+wrJzxgr55jbCdfk8zj3hmBF9tZX1ltry6ssVPO22YnXw5MGcSuc74A6fn9nq/lj15m73hBBUB0un3nBeTSn5HHx59hvz37Gjv70G0AmEtt69tW29meY3fYEQCfF3Kdc0++w477ymfsFYM3kr+FufP00y1177/CLv57wNa177RTv7+7GQn7/Qv7ua9TrrV19pY5z7Hm0GvsjOc/YVedcoXZaay5Q4fs1uOvtlZiclg/6+jqxXbu5463ltuBUwZAOqbF7mC9rP7JNnvJmbPWq3/2l7Zit+unfhx1a/Ep3ePemZHxXSUAae+e3+TukggkEXjuRCABSM+duUpGmkQgicBeHoH5AqRi369tBXZigjjqyaGCtbuGqfUMT36rkOoPubtiQ092Bxs2FcKFRJplYRZZVMX9KeJisRdoKXjWPy3eKHstV3hIEaFz6t+TNjwMQEKBNJKnyEqhuULBOkfhOV2sWju9Q3CSiuzM1LNHipbQz0cARTBG/1FfnwwF7BQgRXZdO0aHbXsxb2MRrFFhl1K/DzeHnV1X70LrXdFjHYCktBRJqD4aMpFtGo/NTxCTRqkS+gZs4uEnbPiRAdsAQNrakbMtWHWNUOuUxZcUT3hJUZyXAikUpmX1FhfMQ78gYFYEClTElQrJ4U9U0BXQUKFZBV2pSxSbAA+kHlCxOA3kU8yme07pd7G1nY4RVIvnQDZzBQGkMooMfSaddWVBCgVFI5DuxL8+wd705iPsn2+51b7/rTXEEJDG+boyFWvjnjIU5JtRRMTQKyhtNHVADGIb9wNSbyEHZlF/pnJj1j5zxd9bvnnUMtzPY/f9xn543f+11Ig84jgbE4nOwAooOj50/if5LPGtjqN8ytjdt//KfvbPP7Ycc+19paQiIKaN2Osph+J7U2yLqD7GKOqfcsFZKK3KnGccQFOywe0FO/nDq+3vzv20HXAgqhJy53+c+r9s23aUL6hvyhT6r7jiWo9rLPzxHFfrLFerRVZzkTDI+yBxHypCe+z9kwESuTos7gUjuzdXIUXn0BpSvxZA0oSsIbVaBJAEiUJToziivhqiE/vCcms7jumkn5Dq6VTTvW+UK+P4EkSSa6CunQXayMJOPWU0F55DAAetrFhN+LfveSe/l5Wg7B2bff7KsiqT0kMrkdxsBo6kgFEV5qW9rcO/+un9tWjJgfbA448DPsbszw873A7oBFKiUgOb2JYB+pZt2morl+9nB9IACfzq/Wqk6FIBX7aOoagvZWJsYUccgRUTzHmBMQyUJm3TjmF7cCs2dvRAAmGzHWBHF6mLAuMjzgAygQ7dn87trnVRnybZWoKUaiq9EqqmSfYZ5UusvhO8ayWevT3tzDU2jTmOb8LCjxzP0ONI/a+UDwJCRcDNFPGWfaNgr46R8qdJSjjFmXUksDNamLBCYZx/a1lwr/xeoESKpTQT5+dkZGWUYLJPLNM/TcoirXHlj+Ity7YM9nUCJ03AKUFA72PFSccFkYBVAkJSlQnESeAoiKrP+t6hHIv2FcGfEgrJCvEVgPKYR1BfYxGEzhBHqeP0nwniLDs+t3aU8sgVetw753H7QPX0Uka7CDCo9Fy96BA/VqWGvxNxrrlCUGsl/LUIFqGy2pSKkutmAVn6OyORVxN95Cbbmq3ngCW239Kl1pHFrjSHQgolobZpcdbGBvq6ySI0+qOkudegIvZb21MVnXq4PsE+Fy0zD4/WjSDk712BFAMkB0WL7c73f8S2nvkte0fqVjuWYuPOPZAKFEZ5Et9m90b6He/z5H7ySiKwcwSOtvOv/5i9sG+NXXbRtfYfKIT0ksrj6IIK6d80e+8FtuZtLfbb+3vssPqeND2Lrbf/7XZ+nTqkl0L29S/bZle9o9+Om0s1op5fUZ5fwLViNclX7O12as8Dwbrx0DPtugsPto2f5dof2nlsySzurREIqrVYaTRtYTdPBVKcmyjcbgUOXfUOlHB1AN7q+231fMKu++pLrQ/bZHvntGKodk3vMRf24/o8PeF28veji+1eFKKr73+xnQPceeGmup51c07NLFXSG9m75zjHnT3A17gf2JwPDtQ9eNB37PQ9Rut158/eaF1zrO3aEOv+5jz9e9xbczLcVwKQ9u75Te4uiUASgedOBBKA9NyZq2SkSQSSCOzlEZgvQHrsvn+x3t5FWDLlKRLyRLsrBaSQQAGgXhvAmCwN2FUYbVYfCm+AHvWocaenYN2l4p0Kmm5PFjU6jxVJXlCO5B4CTl7o4wn8UGJUoZfCLQqkh367ASs7eozwrgrcWa7XCihoA9rQ5iacQ4VIlBIqgNYsrFBXSLUh9UiaMefaUigyUjY6VrC+kUGjLh3UJhTMBW2a1JeGazZSUO1a3GWLlmEb0dNtC3oWWKYja43q9I7VkyqQzRRUx7Zj8/fwZht6aIdtwOmrHyu8TRTtRzisIs0CAEkqGd2/eiDpflXcngmQZB0W8INDH+LYFPVNCrIU/kvRNwZIUfnVPyM4FCzsIvVKXe4Gi6dQHE5FfUL0GRWgFwEGX3XEYfbjH/2LbdyC0izTSTEXZQaQZ8nSdrvs0k9aemLMHn3oUfv6l79hVYr5TRToOygSt6cAWUCCloasX9dL4bw/xb3q3LG6qoFr6udYfTWKWuUTF37KpropkBPnMtaE/+cfvm5jmwYsxz2IH6YnUb0wj+/6249bSxZVEICkStF7cqRo/37TD23H+k3WzGelLpn03k7Byi4uWscAaRLod+L/xJ5tssS4UKkQxDJ9XL76tX+0P/nTP7YDDlhspbFx+9JV37Gf/ORhitkpwNOUfeGKr7pVoV6xmk6qCBXvvU4dZaYK11Ji+Jw4vIsCH+Wyg8LoZxXd474xKtbLBs3XknpG8XkVw5WjqnwrN5wZ6efaSX00UWE8rEH18upakMV+TbZsOlZqPY1FiopgvecAgrgKNk7yO1cpOYRU/nFdEv20v/pLoICUTVhCSpnB+5qvNmwdF2HpWBofs56ehdbZ1WH5wSK9gDoc3q3f+Li1dSyyvkc32cqFPbZsEZCxBZVOC0AL2DFMbB9lrlYAYJeiJGkAWDa41Vhk4ad4OhATmpRqSsoxrQPug2uWuI/+0bKtB0St3z5hD2MnNymfM9aBW9O5paDAAOCN+VEvIVk7OpSI8JtMKwXPBDekINQ6GRwcZBxBEaiX8rUTy8Q2YEUj+S/4kgZKip91EIP2DnKMvl/qHTSGAktWblOAFUEqKX4yAj2+XsP9ONzh2AJwW8dXqrphwRz2KQBcis/ILk5rUlPuaiJBGmzvwrwEICJrSvUCSmNfpx5LuocA1cM6Lwk8CThJTQTQckjOuQM0Zq9jXw7xCYkpMAjX8u8CVQGgCPZwH9F40tq8HVCqxxHnJieUU+qDpP5ggqwCeFofAs8OatzychogKS9jNVC49rTaJ354YD4AqRmAVGH996xaasuX72+d7Z1u3UiEfT/wPxMWA6QA7wLRivFRnXpvdt8lf0AhOk4Wm+opx+e/9+Ohut1zT/24swLpNat5On7Vejv/PefbgxRAr+ep+W+fgOVXokDaU0FPzrOLCPT+6fvs9Pcda4f1VrD++oadfdG/2nsoth+L3db0a7M9eH+nvaAeIPkvZxb9rVa83x1A6nR7rUv4dAyQrgcgnXwodnm1VwCilwzuPLa+ZCb30gj8vgDSgbaWXOp74/enAU0tb3cHkHbO0xMcgL7Y7R7jVx6V3Qk1JelcUzMLIPmevvM5ftp54pwAqd6GTmf3680LIGGVN8farq2fWX9bataAT+ke99KUjG4rAUh79/wmd5dEIInAcycCCUB67sxVMtIkAkkE9vIIzBcgPfCrH1GEpKDMVzPFX++RIYmRbIQEDFS8ldJIRUgKnipeZjims73NWluzFEmDVZdeAaCEoq1eXuiUqsNVCQIAoTeQV8/d2i5AFhVeS/RE+e0D621gxxiQoQl1wjjWXGns1ABCFFBbAEhekNfYKsXwdL28vFSMB0gIvujnFtQIaQqTXe0dMj3C3qxoeYq8VQqq41RXvTm7YBPXUOFTRUlZQXV0t9viZYtt4RJ6JHW2WXMHVneoAjIcVRkatcqjG2300SF7bGzStrSl7QlsvEYYd1kqBRQ9korEaqAQj2nLrqBAmlYPTQOkaVWN917y3kKheX0MkOJeMoqt6Ebcu6eGGlyKIQGUeiBRxK+zChsp9Nn3vnUFReq8/eznd9kt//RLW79hM9Z0PZRop+yD7/9ze9MxR1BIH7TS6Jh98QtfttG+EVvIvaSZ9xYK2w0UxwWOBGeCVkxKkGmApP5SMdzRGFVM//MT32pLD19ljcxbM4X4R35zH8qif7HJ4aKfI0P/nSrQ779+8oOWW9TmResKKqIMxextGzfbT9bcaqUBrPWwBVQNWFCgHiA1MLZ8acJyy5bYX370vXARckYFdhXDyY3NWA4K5LXmsGxjnh98+HG75HPXoUKasjGsx75w5Vcc5igDA+BQUT70kVKOevsiXuojpPkICqTIwK5OLCQA4AV0FdqjNaA8k0JEsEGvScaqNFXvKF1RkEdgxHPCP+upEj7vlwiKPYc/6oXEPag3lVRIPv+uTpN6JNjgaW5kaSa7Or0vaFAbr6zkWNOnvuMvQ38szi9rQoGWF73oRYDjXmvvbEVNAxTiXK1YiI300/OIf0+VS/brX/3Cli1ZYSu7l1lPrs125PutCXlappW1TDqOor4RQFq6dJF1CrpK9aJ8cNWJ+gWFQCpHwhoI671MTlTLRZRjU7ZlCOu6gVF7dGvB+llbUyjUWgBMPi/aJrQuULBMSsmlpe4SSG0fIXaCxgqPILfyxCGKerlpjTtoITa819XZyTqXsgh7v3GgUIa+TmPYYzLu7u5WLO0ANrKLQ9olO7cJxqgpaRYUYi6bBZCCPM0hmHoFlQBIJdReE+w/ItJSEKU5TjBIwCkARIVFyh5wLNDJtytf34JBaVciel8jwBMbU8g/5j/AIKmCNJ/ajoNCStuWAKXGJoDkILKmQJIlXQBWVUnUlNn6jCwu3TpOFnbTilG3oeQ4DUd9kNTHq6o8w0ozACTniP73QGosB6zqNyc7yjoFUgxq4nHESj2HSP55cm4OBVIMkBYDkFbsf4B1dXTZAvrSodmiVRf5rz5fAkhKddlFKp4MyNVEEZSst3+sv77voPoboX54nEb5oPX0g9tHw+Leo6/ZAOkoVCCn2SvofTH9qlcUTRcya79/smBpj44/OdneGIFV9DI696OHY2H3Tlv7svpie7jbaUXIlXW3P7PoPz8F0s6F+aBAutve84HP21yAqH5siYXd3ph9uqdnECDNS4E0B0CKFEixMml+MzG3Amn2OWb0dqrt73fbQWuOt9afYfl4fqedjhXeQY/NHyAJ0uo15/rZFUB6Svc4v0g8V49KANJzdeaScScRSCKwt0UgAUh724wm95NEIInAczYC8wVIt/1wDfeIKkUVQgqHKqx6QVNKHp4Gb/HCKYeooC1rI7fhip5qV1FRBVPs1WQdl8lkLZMTkEnXQJIKh7E6Rd/1xL1eoSAYrNqkRlIPmf984HHr34zah+J/ngL2ApQQi+lRhKuRpahr+tP2egI/Kh671ZLAEYXyKk/rT/IllVSKXigd6Zz33CkDbiqom8rqJ1Io0yMFhZOAhWyhKBKjp8KSSYoRCrool7oWd1onSqSuhdh4oVpoR8k0VSjaxJZtNr5xDAXSlG1mQBtbW2xUAIl7aZFagXjV9xfxKHH9uFeQ7jnuyaFCqOKggmzc0F49OqrEP9jXRZDNVT+hoOxgjqq94uVP5rsiJQIPPh86XwAtNRVAtcmOee0q+/hHjgv9cVBPffc7N9oN//QbArqQxvWNdvnnPsUcDhC7klXoE/TgL+6yn97yY6CYNEdYXjWrbw/n9x4iErGEgnxsYSfoGN+DCvipVM5WHPkCe9Vb3gCE4DMoXyaro/bgr35q9/34FwApLl0WSGmx133k3daxfLEXditTWNAB+1qY03v+4xe2/jcPmuQUjUCpVEs6ACSprTyQqD9QOvUccrD9+XvfSpE6T3piW8j1piYBE1KNyfZQlINq/Tjz/bXr/sl+uOYet7674sovh8I7p1JO6aTKcfW8UdE/4n8SYgS7uEhdJNVIDH0ESP7h6mvs4YcfsTcc8zp73euOBmJkHd6oUK8vXzNuEec/+nzpJfDp86ifozcdCLqiKRT5BSiktslwnoXtWe5jPNLc6DMU0ZUnfrKwFmV3JoXOJLnoBXb17kE1KKDxmQ+8y7q7Fvg8ZrAJUwwPef7zXYGUxTpQao/CWMnX/D1332vbNzxuLwAu5RjD/suWE8ImVF6snam8tXa2WFu7eoWN2+hoyTY80W89+3WjbBLcEdgCiOgCAkgRVAvQJPSIcnUMq26yyvlYr5uAR48M5O2xbUUbZE4bUwCxKe9441+6P/VU0voQT3BAJWu4SHHlc6Y1GCmQFJLxccUqAOwYXC1bshK4uc3G8uRKJce+MGa5DHZ2iklmyhZ1SUUDLCY/BZFk7eZdswTcSCPFM0BCKdIEaEL/IPUzmpQCknG1sFbU10zHa98M/EwKH6AUJy7T80lEJbYGnQKkytatmYBp/20AQGkf8n3D51MxkyBISjj3FHUY42o57cvcXwzldCUfkwPoAE50HSWfjg+qMH0FW0F9+X7kYIWYAY8qWtdqvBYBJM8tTWW0NpTS+rkeILnVnduYRsAmymfPbX3tBiDVLOxWLbPlAkgLulEgAcFtvAaQ1LvL/0Q4DGXMWv5aCeRIfE19D1lQv55cSBUBefr70eNNPbdu/3lQzO7Z1yyA5JZdh9f10ghA6YVqju5PgycAac/GPznbdATeZ1etOdbsprPs5B8dbVfRY8Vuqe+BdIZ9yd5gpxxTse+0HGfXz6cHEj1sjj+ldYYd2XRxfDHXoyB+u3ouHWVfnqMH0uqHDrEPv7nTbryGni9zjC0BSHtr/k7veydfijqt1gPpYXoI/Y2tuP88e8e3DrTLLny3rRBEqVP9zICbO1nYBQWSegzN7IFEb6QTbrODgDJdP6ev0OfrIWlh7jyt7w90/sP2gpOOs+6brrUbI+vHuWdmFkCq74FUdw477et28vL1dtknr7D8SfRoelWFPkZcY81RVrnpVDv3wXfZxZ/6E2ubQ4HkCtad+icJPu28tqfXj9b+HGvxKd3j3pqT4b4SgLR3z29yd0kEkgg8dyKQAKTnzlwlI00ikERgL4/AfAHSL394o6uO0llZldEzh6Ki91lRgZYipqyYVLQUTNLPbisl+ON9aSjoUZDXM+x6Ty9Z1KWBUBmejg8KgACUVJxWwRqBEL+jj4p6LfnT7LK9o/BMkX7jxo0oGjZjbdWMnVTVFnfmbNVyVBJZzkV9UE/r6+U9UMKPDo+aVFxlDFL5qE9JE71Ngv2SlA5lm0SBNI5aYDxPEXGUniX5MYBSGWAiNYIK04ITVH25E405SxGzo6vVli5aZB1AgSbO2wZEqvSXbCNSks0oMDYSsxKF2UmqsgILGo+KzK5sEmgRQHIFixQoGlt48j/U1CPFS6Q2kAoqWMIFMBM/we8iAl6CCiqeUl2fBg5REVhjDgVh9aqieA9wEVpwBYGK25MFu+66i62ruwDQUa+btF35pW/Y7f+xgbnL2WfO/mv7o5cu8EJrowHNsK576Gd32g+++X8s43AIMMa5xGLKgL5G7qPMeeIidABcoTitec42Y1vT22Zv/eiJEqS4gk3ApzI0ZPf+7Ke29u77LTeOUqncaEe/6wTrfPH+1kxxt+zqK2JFtbh/8yb71T/eYs0oRGQN6HnnVn0Bpk1iWTdEQf55f3yk/fGxbwDGBduvGNbpXPl8IQJCgj5Vu/2Oe+x/X/ptGyvn7AsorYLuQoXpAAaaBclcfRTUHQHuBDWPivmRb5pDnNBXp8E+dsoptV0ky/p5/etea699zZ9Zx4KOAPGUk5wkFPSjOVHhXgDJFVCa6wADo8Tw82mNCVoFQmSo/XKWleWjM6YwOOWLCv+RK55fowgEgKHxng5ElcO66cxm7Jy/eTdWdCvHrCcAACAASURBVB3kNedpAp4wf8973vOstY25Qvk1MjRsD2NjKOCWzo9bC8qxVd291tGYtiJjLU4OWbl5zNoWttMnLONAQucfGRmid9mgdQGnYqAokOlKKL8nAQ4GWR0DxaBc400pXarkkHogDQFzNwGPHt1etH6uO8LvWrCLi5Z5DcBOMSeCNvH8O/STktCVWmHeIA6+x3jPKdmwsZ7b29vpUVRwoKT9qCJVkvqVsbd0ojjU+bQnbdtGrydUSOrLVgVsBXWYAKpvCT41/uXTFNu/EX8B0sg6U3BzirXTwnWlCNMYyeYaqAnQNd60Auhoidaw98dyMKbjw5z7fiA1WaSgERDSK/QhCusgBrdBeRZ+X2Y+Bfqd4em8QO764xE5+bUFfRxEen5q7wl9lxQ/32t0jObOZU8B0AXgzbX98wHqeCevuvvysc+ykxNfkiJL7nlZPZyQVi8u7p+5nuhKu4XdygMOsu4FC1ENZriXcSuPFbl2gHq+5qOcisRb3FmwhdQ+K1WaFLT+XIH7QuohA60FwCjQaJxAjhYqNjJGn61H6m21asv3af4wEyD11lvWRWeuWdp9L2WnzrI7so00lvceHbsCSzPtkfz4k+tVI09z+MnH96oIHPGRi+2sv1jptlz5dbfaBadcbXfa4XbK5afZ8auU/2Xbetc37YxzNttf1d4btN/edKWdes091oty6fyTjrT92U5t8AG76pP0numfqSapV1ccQb6fe8wyHgzZTB+7ZfRREgz4pb119Wr7wMt76I03PQ6bc2x7VfiTm6mLQC+qmMvY77pt0NauMzuo5R7fu+pz5t5NnXZQ4btPGiCd8fM32DmrT7SjVniiYpF4lp3xgyOBU3MBpJnXnM7Tm633TWfbxe97qe3nifqYrbnoDLv81/FNzIZFen/n9+Y8R+V9dtnZx9sLWYjlwQINRofstuPPs7UXXoC9I/JU1ta95RfbQVovsyzsrIdrfO5EO4zDBtY9huQoZXdiE1lvfze9tqcDPvda/F33uO+lbAKQ9r05T+44iUASgWdnBBKA9Oycl2RUSQSSCOyDEZgvQPrNbf/sFnKLFvH/qajoJnsmHqsvCby4bRyFX4pwrhiiQCdAkcLyTU/ah2IvhUV+FgzSAeo1IWjg1ndeZNSxQCKKgCkUKhlAVA6FUIr3/PMcE8MB9S5Z//gmin708OHavRR5D5Q9VhtqIrfqCsX+RlmExSoP9WoCcggkSdUR+I3kEKGHhxeDx0uAIp6wd4g0buOAiXHg0TgWXGUKi8UST7zHyp+oqKqxtwMFFlIc78S+qxU7qZZSg+3gfvvp29GX4Tl5Bj8hdZADnqACivs9qajpAMn7iQhSRcqrqEKsuAV7v3BPoX9OsPnyn71/TQTMooKxKE1NsRJXmsntGOYE9YpUSuH5f4G0UmnE3vKW19gHP/QWt/7T4/wVrnH7T/7Tvv2NH9qKpUvsvM9+FKiQZ76lnJkyUKJ980tX26a16+mRRI8dCrmKIxPgca0Ab6ZBWFDb6L7V8yWTzlox22J/fcbHrSK/QOatih1hGjiWp1D/7zf/0EY2bEeJ1GJH/MXr7aA/exk/A/K8H4tUFxM2sr3f7rnlNhve8IQX4lOowFqw1RMQDLobjgFKHf6619lhf/pqIk3hO3op1uPk8DRAYo645/seeNQuuuhrtmPHpF12xXUeH71iCzvvfRQBmvBeOMQL7LKxi8Be9La/95GPTQOk+PoCScce83pXJLXmsn6VGkSikC1gFWBCsGTU72p9kCJ4oKtr/sMoQg+ehe0U1onhjLEpEg6ztIZYY1KSYJNWZPGUeF9AsxNodM7fnKiOMLZy5Ur69hRs+9ZtACmUMuRritzvznZYB0qkZsQZmVyHLZW1HfaUax951AaKO2zhfu3WmMMyEEVeWoo81rZytVAY9Z+zAOFYYeSzoyq/BzMApKkJ1G18l7Kn5DZpgAM+vx0F09qtg7ZppGTDgNxx8swFilEfIMVU523GxrI+TrpfnTdW4Mh6UH2H9O8KuSSsoDGsWrXK+vr66Ik05GtNEW0DqHXn2lEyBkA3CNjs7u6CcVLgcaAXclawJ0DECND6TIQJcljmiqhA8Fqk/vMeZRW3QXQrRIdCATqFHArQMQh0AjjUnuZ0RnngYErHaP0HuOnHu7Im4CC9tM/Ww1tHODFkEvBEPeTwR8dqS5ZwMYJN+pz2qnD+AGdigFRTMjmfDD57oesSLwCteiAJbOr66k22O4DkQCxWIukWBZBQjQkg5dRPCoCUlhUfVn+TAKRlhxxoq1Y+Dwu7bnKJfl6o20oFbCll1Rj1LvJ7ZDAxQGpyC0f+7gguKTZSMPr9K8+qVkBxWma9DGNnOFoEUPLgwDb+vuRKz/c4Jq8kAkkEkggkEUgi8IxE4L0X2Jq3tQKQQq+w5PWHjUACkP6w8U+unkQgiUASgTgCCUBKciGJQBKBJALPkgjMFyD950//hae1K7b4/2fvTOAkq6r7f7q69upt9mFYogyoSBBRNCoCAypRcPnDBzHRiChCWAyILIlgghgZI0sQBAZRFNlENCA6igJBZFWQYZOdWZi1p3t6rb2qq/v/+51zb9XrYZRRwDTMfWNTXVVvue/cpZPzfb/fmdGhoIiKC7OfoiUSbgbJXtZ14VPpBAcGOCxxzYRkItWmCWTWfCFUYsJf7buYhlSVkSlHfFKUuT4mWNW6CQCGdUN8rRJee3R0FMlmQqIEFEgdgEiAN0j6msWYe/oe12EdEB6nwEhrpjhowkQyIIrWHyE8Ursp1B4BVKBioF5FnRPUz6lBlVSDpV2ZEAn2XVW+x+dacwQAS62mcA9UZ2XwMy2Xk45YWsq43igSoAWoDQiQxpG4Z1IWj+VPqguidlvu6X5NpqoCySlI8MrkPu2qzBaLPwYSqE5hctoXp/fHqNqimZg1JVMUJjGRqmlmbxGocAJwDX1Tb5Tk8isuQD8xuYw+Bnzh/k8+tlq+8+1r5bR/PxGqGcaUyWjEFdndDWvWyG03/lxWP/6UJOsAUwRgCLYCMQc9TNnA46wfaNuVxrF53OtnTvqCxKcD7AFIjQMaNGBPl0R7Hvjtb+Xxe5ZIYX1B3v7+98iu73sXtQQ6PpjwJVyJQUWx+g9PyQP/e6c0ihX0JaFl0qWzmVJvk0FY7r3/E4fIa3fbmdoWja1XUrDWDOvgsD6OQiD8WwNo8qMf3iR33fEH+fp/X61Jdo4YU5Xgx4G8qNpE61KxHwkC3T0bVLD//PMxzwdIfvpnAZJobfeefRdA/ZLWttVVRWNgkaOLY8Dmk3p0eabVAko8GQMLKDCrOwfg41RT2m4Hn7QpPJ9BPDaY7atirNNijTWYvnTIIUp1UphTGVx/DqzC0ti/O9MhPVAZ0WpuHOMm190t22z1GhnOD8kjTz6CDp2QaXPTsK2D+jANkIg5EGctHrSHawXVOqwfNo5+43pAZZOCFfYQ60PhlcqhCSrQCB7BbMoAuVQ1ESStHSnJsv4CFE4NycO+jsqksToUUBhHPB9hqK4zVDW5wJqyCywU1/fWjknU/uIe/K6G41XZCDtHHs8fxn+ob0CSUE+lMec6oVSqwJKPcc/n8/q9lhPSPubc4xifDJB0QSSQcWsZ68OpqxyOYZ0tAnFacVJ9xPXAzBY9CLJzNwgO3Z3oGNJ10iCRlvth9/nx4O7XWBrBsYNXhLJuHdG26LpBYOPhFNVHDj0SUimfmqxYUhi8EUBqgjKsY1Ri8UEArS/FfqTKk0covKLKlKpRnnfTCqTWPVqvsW5Rkg8cOAVSCkW90lynYd03MT0t271xB5kPgNTTOU0BUgMKJAIkqz9m6ypLMylAcpCVNolUbfFOOH2qlYLaOFYwFouAonnUpcuXijII+9L1w0MyBAVpCed8Q/defoqG1xCBEIEQgRCBEIGXKQIL5GOfqsvt318jB16wUA7K3ScnoSYY/i+rsP0fRyAApP/jDgiXDxEIEQgRcBEIACkMhRCBEIEQgSkSgc0FSL+7+QaZNzsjO26/rQIaJoGrSM6WkYBXWzEk52qoF8Ri6zUApHbWZ6FaAIlgPhU+7qzsmPgn1Elq4taKzqsaB0lvXwOp9eQ8PiMQ0mSwFY5XGIWn+JkNbGuH4iSVhvIHtncocs9aLlELuzjUKLTRUuUSlVFIbzLPzgyvXRvqJiTL+dQ/LeyQq2YxG1U2jEMNQ3uwOuq+jOEp9SoUSGNILtbKqMlSQPIRNndUKjHZO45EeQyZyjjgRTqTkm7UVRrHdccASapoUA3XIkBiAplJVg9xtCVOLWRJaSaaDRRp/pPZV3fPZknm0+Muie0UCnaMKVV4bq+IsFMwYezrITlrN6ainbefwjXEkknWGu5j//+3n3zyMx/EvZc1uc3kL5Pt1//kJqmUYvLZIz6F70bBDBIyiPowMBmU8ZGi3H7jz+Thu3+PzD+VZoANzhKLie5W7SNa3bE/sE+SsCAn/3jU0TL9dTOh0GLMaWMH9Qxsy8qlgix96Am59xd3yg677SL7H3owrNcqqpCh8k1r5JRhMTiUl9/98n9l3ZPLMC4yCgI0FlQcIDk8glpHh530Oel+zRwIJAwg+eR+BUCQAIn1cUz9BTiBWD3+6NPywyt/KUcef46m7Q28mExEk+6Ms0tQM/nfTNo7iKT1j3SU2bU+feSxLzjbCZLeu+8C2WefvaGiShswdOezczkFEvuTbEBZoqMJqrhAm/BFDmqNaVnMD3dt38zWyLExwGOp6iPCYNIdBYTkx5/7vHRCGdaZyaqVI/erQJXBMTKmNnAxyXZ2AdKlYCnXjwT8KCAi5mcaKrzuGOzvUpiDVI5AmwZFGusPVaHq8/XRavjdAyTaNfKcBEi6dkC5R8VYDTCrXMcP4F4RE3K0XJXlGwrSX8Ncgvonj9piMcCsOJVXIA20U9P2YTxY3R7amDEaFqM6bOq8cpF1z2xMsyNNAckIEAxxHNDKLoMRXcJ1EgDWM6HKGgZwYNu45tA6kpZqZh1p6knW/+JgaIIVBcqtOjuqdlTVGlcfB2wA0wmPqNCxecuOtj5m20wt5sYQx6T2tSmj+EPgp2PCA1quGxypOl5MfeeEjA48I76Uieo+th/HiiqFeCKqoxyk9rEac4DK6haxjwxg8kfHv85vizPPohCW7Jgt1AtAjQRTqj8FkAjTo/dJhVAKfcoye1QgpbB+ZjCeaYspM7Ly2l12lB3mv06mdToFEgASYU+N4NkBpDaM46gCCfhSxxeVshX0Y7WIMVUpSwF/u0axfvQNF2UoPyoFjM0CLAxRIY1CKnlt14IXnLNhhxCBEIEQgRCBEIEXFYF3wPbx8/vIduolubE13os6czj4RUYgAKQXGcBweIhAiECIwEsUgQCQXqJAhtOECIQIhAi82AhsLkCaJWuQ0DMAMAG4wHQnE51M3FKJwyReAfUoCoAsWgheFTqs/WEqpDEkFetIfFZZwB2f0y6MNWtSSCCz7ojWT9J6SEyoqjZBYYCqBAh7qGBRNY7VMokDQBH+KAhiQXrAohTt7gik0DYmQglfvG0az0/Vjbdp4ist9rQeCjYmousAJVQiaXvxnuVktA4NPqvhafUK4FENMKkOa7sKrI6qRXyex33R+o4ADE/MZ6iy6YASim1BgrgCFRKzqP66amPHCzIJixfoG/T6pjDyKhH7Xj/nD62lnKLCf+brHyksisANPQcVJpGNyV9/fgVwLjmt51XgRJtBs73Dt7Lw4oXSNQNgAfcUR50p5tkHCv1y1133yAH7H6BJaNoK+mS32v8N9Mvin94kD9/xgHROICGfQB0lJHM1+UwlGOLoASGvGU+jjyeSssf795NdP7SX2tK1qbzC1yiqSX59n9x/293SD3XAp447Fn1S0PFQB2BSpQbGWQmAY9kfAJpuvR31k1BfCclw3AoUCKzRIrA5bMiJC78sjRmAiVCTRFUWI8N5TYgTdDChThUO4cNg/4j8/t4lssvbD2XJHFUANVVcDtb5zjGOw8y911O0bLlM+SFy6GdfGCD57qK1Hesj7bPPPrBFnIbxVgJos2+t2ww06jggB3HQ0O7DwODMjpTZOCJ57seLh5JNEKYQzGlQ2Hxc5Nojj5LEOGzg2GfsC84fjGPC4glCWNz7mErmbFzHkw2okTCHUesrk6PtWwYKHcZZtTLGP51iiwoj2uZRYcTxSAvCNpCrMcJlnLeOfipzTUHNMSbyy+iLESwzy/pGZUOhAmBBgFQBWIIlJFU/GJtJQA/WEiIAIQypATbFsKZUAAdoo9hUMyIIHHu0xqTaMAot4gmz/FNLN4zROVvNlUFYmOWSbTItg3bhM96DqXEYdIup3wxCbbQ5sMNPVWlJdMS+0vpvZmUXtZdTQO7npAKkFiDiOWjxyK/VSo4QB8oebynXBFcKFs0yz/qcWiuqtair45ihpaBZ+mnNIKhJFeQ6uIVvm23yNaMIUzlCyKsIVz14NUUX1wrCIhtZRGGE9/6+LCKT1x2z1zMLUSVmWgerBco47ryFHWsgsQReAjQpgRpdbV1J2fFNb5TtX7+jTJ81QyFmFet1DaCfUH8cDy7ogwBU31EZinHKzwtQ2JXRtxXEdLhQkCHYcw6PjMoQ1pTRfBHrR5UIEP00rnWXOgiu0I64/N3z+zV8EiIQIhAiECIQIhAisEVEIACkLaKbw02GCIQIvAIiEADSK6CTQhNDBEIEtowIbC5Aem2uV5/ap9pG/bqYAkTyT8GIFqSn9RQVBFDtIONYKsPurYREMKzFKoAuzIlWkSQ2uyza3uFJb7WWo3JiQiFSBonCFLL/qozAj9VMYp17qx9kAInJYNbZgKIHyWOzXsK+SBjTeksBEutvECDxqX9f0D0CkAimogCJSU8CpDEoVAiQJtBYVRYhqa4AieoUPL0+BmBRp8qqgoRkAUokWGsVB4q4T6S+qZSC+ohAqg33wWwq8JfU2q0ejQdItOPj5oFOExRFAJIfeVHoEwVMPsGrKVp92r9VA0mPdeqiTZ1Hr42EuW+DgjbWn2J5KMah1ibv/MBe8rGj/hGqBWTwsWsCsQavQ70gPLHf1y/bbbtd01bP28G1ox7JQN+gXHXJ5bJh2Tr0GcZGjUqvBBQUxFIGE7TPCa3aKohtXLbf5Y3y0S8coQokAiRv50f7vBiAQ+/yVfKHp5+WAz56MBRtBEjsKwAkAApVuwFuDK7tlbt+9b+y5sk1AqahNlpM67cjYV9BP3z5wnOlFC9hDJnlH8/BdgxCvcTBaAoQJtqpYkHbAI3Wr+6Xrtl7ysgg6veo3ZsdZ0hvo60Jj+xzD3qcLkT+4TPH/NmLCUHSvgsW4GcvSaUzNg4ZQ8Is1x5TWxmQaSbiMc96UFsqh/lEQMOaPt6EjxDS+t3hJP7CXLtCUpHLDjscToKsI8RjqHTBHMBvBK9jcZM9Ned8EqAOdnU9PRnp7slCeRdXi8qUgiYcgxNqtNw1eQ2CZYLkMfzuARLt6rg2ECAVuX4w6Y/9hsoFqEOqsm4Y0AiTi/O7BpqXh4KkCk+4Nij+2nEuBcC+Dg/r2mBsE6BSTaf6LAfKbFoQ5vg+sjUsjoHfgKItoZBoTGbPngNrvrxkIEOZ3Q09CtcFrUVla52uf9HN2bX5jzTCyhPt/Hb/Zp1p9pmo8+Pmp1fmNSFkJF42jmx/QmadF5gfhEgEvlozKnINr0byn7GTCVE5NlRZ13DHqLebU3yiHVQeca1NuLY148XrqerJ4FGr3pLFQZWjXKft7pzqaLKiKLoM2XkJjDgzzQLwhQBSEmtIGqrOZBYraWdS5u/6RnndG98gM2fMAOxB36C/SqjVVSyU8TeGVom0PYRyDQCyQps6wKU8nmTg+zzW6IGRYZ3zVbz3iqUcoRXuJQv1ag7rdyegVQZjYlXfjpP7ObwLEQgRCBEIEQgRCBHYYiIQANIW09XhRkMEQgSmeAQCQJriHRSaFyIQIrDlRGBzAdJW7U8rjGESNNZGayJTZWhilTIj/DDhqAIFVSexjhCUSLR/g0IHrkFSwSuTyONIYhLQlFFnaJxPwzMJieNy2ZR0oP6I1jzCBx7+ECCpImkTAIkwiTnaBBKACSTUWUODT/qrMgGbt7DzCqSoCiaBJHsKT7Izucnk4xhq6mgRewIktjMCkPg5E82s88QaSTUApMJIASqZIanglfeUzGYkhjpME1Bqse4JMBXaYon0pgJpI4DEmlG6qRqELx4G6YeOL0US/55hOBWKO3jyvptgHM4UT/kHNEXuks7SDv3WDkCgieR4hwyhCV/55kJJdxPIWYJ+AkCAyevh4RGZPWsO+s3AmB8DfE+FyUO/vV9+c9MtUuzdIAnYmLVTYcK6O5pAt+vZK9ULUIQgZqd880yZAJCIufHEc7I/KP+pAFo9/IdHZZ/93qt2VQZM0AdI5DOhTgVSHfFfcte98sjdS6SBfomz1hXUJlSy1TCm/vPSbwBqDmuNI59gpyXZhsFR9oyqMAgJFUohwR3DeasAn9mePWR4wwjs9MqmseDY9rH1yXtCFY1mq0NaAAkfI9H/0b8AIPkVyIOkvffaU63WdEA4QKGJfIz3BpLlqjyhegXXi6MBM1EXLMGaNNzdfacWh26c6UncWONcpYrwgsM+iTjEgdEQP8SQ56IyjCqk0gRigD7U+lUApF2wF+vqyAAgoeYXgFUK9YWoKKS9JcQpuC5r7LRAM89Vw3WoYKL6kHWeSK1oWVdXEIhEP+ZYBTXGhgBo1wwPylqoj0rwYmtPZxWG1fB9voQ+xWfjGD+cp+xHvtIOLoF7K6GGVgJzsAx4QBtNblovi7AE+1Lt46GnB4lZrAFca6igqWBN4jie3p2WGRnGAWOCgModF1U18dxmidnarMRaC7iYelALsOn84vxTuzeb3jbnNwJOUUCsc0HHLUEfa4/RZnGjukt6yRa80bO6gcpYU0k0BjWgqo90qHKNxD0Rcrv2cJw0obaOZgOGXNOpYtIKTDqWTN2pIJOfca/mmJpcm8kDpBYIZ7BaCiRv36lNYsw2UiClMDHTWNdjoM+J6Vl5za47qQJp5jQCpKTWtyqUSjI8mpcilK9UnuUBhwqAyrSoG0Fto2HUyitijShDaVTF56kJ2B+i0VToUe3UjdcMlKhZgMgOjOtO2KFmMB7uenzG5I4N70IEQgRCBEIEQgRCBLaYCASAtMV0dbjREIEQgSkegQCQpngHheaFCIQIbDkR2FyANK/tGYVEzH0S+jC52Kyj46yLmACkckFzqPqkPr5AnngM6h3CF8Ij/mjRcyRpNwBGDOVh/0aTJ+QrCY+6u3JaR4XJf69A4tPurB9CuzrmvAmFqCWwBDpVLfjhPmpTxeL0VCAh8agJc1MytSNTymQuVRv84b4JwAUCJJ5HAdJYzayqmMxEO/mwPNtOiQQ/bwAwqRoBt1Ytov4GFEiF3mEp9eehUMLdoh7TRAcSvGg/s61JFm93dUaaAIkWS27TxGpTFWJJZVWJ+IQsQQshjWVYLd4u6az7uP1UAdA8jykColtMLbPsE29D5X/X7wAJqCbRei1taanGkvL+Qw6QfT+yAAl+xmRcUkisEiBRhcUrECJE76OCBG0b+qWGhO5TDz8id/z0Zhla3SfAgaZkIGR01+crYSDMz6QfZPE/LjtXOqZl6BfYhFJMdtdpjzhRk2effUZ23WUXJIBZg4XXN/tEJvNrSBhXAZBWqI3dnTLaNyLtUFsAdaA9UDHN6ZEvozBxvdyPvmhZh7H/B4YKCAhHFkYtO5uKDby2cQxA3ZDr2UuKo0hCDw7LGGAooQohiu8PF9FJsTalksNJLl9/0KeOetELCkHSgr33lr3evYd0dHQoUKCVI6EIx6gq0aiioWUZfs8h8d4NsMNkuemJbGzpONThxLpXNtbUUg5g9NzD/xHzEzEli2J1K/1eO02BAaFfCjaNHZ0ZmZXtAEDCD23raCHJuj6s14XYQTiCOeaVJtZXDYBE2teNeQs7WkXCipAAqYraVx4glcoN6R0to+7RAKzsaEmWhFUerC1hP1jCMSOoPzYGCzcc3YQmVBtyzKf0/tF/aE8J9bKonOLGOatrA8+D996OLpvNSh3jTxWJhCxUtmGByWRzqAPVLj1pwBId71TjKBk3GBfZdF5FppvOPQ+EFLgQmbhQerWSU/v40/CYlgEi1yl3Dj2RAXkCaqtBRHtGALQopGpNRNcUa5Sph6xuEfvUlGvWWM6vBGJC4Mcx7ZWR/lS6FlB5xrVax4P1p4dubCORj44rnlPXKQPKHrKZ6squ55VYFg1TIL0QQOK44k8MdoIJrA+zd/gb2Xr+a2Ta3NmSzGUUDJUwP/sAG4fyBSmgjhVVkqOwp6MCtgjgzH7liI9DRZmIJyWHNSpNCEp1EyZHBnAyh3nSCTiby6ZRcymrY+Un97zoKRtOECIQIhAiECIQIhAi8AqNQABIr9COC80OEQgReNVFIACkV12XhhsKEQgReKVGYHMB0tbxZzWRyXSgJdCdfRqTg5YhdElCl1FFUlGLxGM/s4AyCy4rxo6kJJLGvRs2yDpYwOWLSHDiifHuzrTMmd6JQupMdNtT7kxs2g8gEAGQ+4zWd5bUtp8E1A9UICUImZAltqSys9gjdOLn/B5JZCbdWSslmUTC0CmQqIgam4CtmrYPcIJWdmRHfKUNFJLgfOKdyiTKrMYATEp5AiSoJNaVFCi1oc1jHajRogCJtTTiUk44CzsXHyawqTLyQIfF7q32kCWOWWdG/7nkPSGBZqGbMSYIiCZmmR41sGY8gAoUS5z75K2WXvEb93HvqYRgjRZyKV6Hx8eQaG1APhWf3iWnQ4UUS9RhV4XEcDsBEkELas0gDh1dGbX9Y/Ld6qpolhlxg4UUEriP3f97ue+Xd8jQyn70As4JMMM+Ubs1wCT0gNZAGoRi5IsXnSkztpuhNlg8HyEAASGvA22KrF2zRubOmacKIqpwaEFlll5I+gOeOUG8GAAAIABJREFU1KEQeu7ZZfLwnb+TpY8ulfgYkudUWOCeZyLpfMJXTwWogAKJcUMbmERnX+VHinr/OpzVWssgEu+FwLNr+t4AVDUpAlBRbVYnTOSxTmXiQZ/vHjczJi8FCOqBh/7zS7Y8tEDSuwGScjqWLCFPRZHX/KD/od7qBpDNwRJSa9UQ+Droa2PKlCnUkHBuUsH038d+ArGF7R/ATZXQD2Oec4oJ9QkojDrScenCT09HVrrTgCwAMLT9SmKftM51qu1QW4fKJww6nUdUJbKf0D7WE6KNJceLgiRAHq2XhraW0aejUCENVyZkxQDs6/JlQCNcl5Z4OscFqiKok9BnVSqQaIdGO0u9J+1AtUlkLTRKiXg+XoM/3If3wJVJ6/Q4aQzvbQxjDKxN5szowlgqYcw1YJsGsIwYsSZO2xhUbxGFEK9ISzdvC2jsxCCJrnHsBh0QVNj5ecuWGchzv9irn4eEMX5McT+nSvSwN6r2VEUSLQad4sjpFm1MO5qlAJOgiSOa80RjbzZ8jkm5uW6A2ivTbFGyGls2LQwu6rXcGOMY4jpMaZsBSRtX3Ifz1h/vYZO3xPMWkE2LPYVybuxa8BRRTaqBRHAEdVAb+jTRiQcLpuekZ6vZsJacJfGuLKBRXoZQx2xDfz+g0YiUAANZr6kd63OKddrQzhTrr2FNS9LeFA8V9CTwHc5Hazy1XAQQZT2lJBRN/CwRT+tc+eFtrPMXthCBEIEQgRCBEIEQgS0xAgEgbYm9Hu45RCBEYCpGIACkqdgroU0hAiECW2QENhcgbZNc2nyyfONAEbq0EoOWeGRRIIUlTEJS0WF5elfoncn/MRkpFmVgGLUphpA8LlRgV9QuswCQmKgm7LG6R0z+IhlIIISEJQER63ZQ7RIFSElAIbXQot0dE8tqHUW1klnaqZqJ+zBJSCUCfqc9W4Y1i6jCULULlBwOFulT9LD1YhKdv5tCCfvQWg1ZyrEK6juhCHt+7bAU15SkPIKEI65TRtKziKTkOBUPsHBrxA0gmVrIVBrexk3zuY7utGCPBUqT/AqSWvRHj7Nstoa4pVYiEDGLKT2PS1w3n/6PFiPhua2HDCgouGpZ7GlCmnAF933YcUfKvh/aBwqRUdwP7cnQL64+Dm2luBEOpJGIHQNw0eJWLrFdHtwgKx59Rm694Zfy3LKVSObCagzfsV+UNbVDKQK7tAIURZ8+7VjZ9Z27aU0TKsJ0LEFxwXOOA+rloS7oyPVo/2jNJmzaT0j2s0bNBCDE6udWyeO/WyIP3PmgjJcRc0jaxqCm2RnnPeK042FDNwiIqGltq/GDmy4XYHNm9MEl/w0gESaxLd0ASOz/MYCNEvp6ZGhEqqi1opolJQd66KTNK0laH7bJwYe9eAXSxnNOre322Uf23nNP1A6DtR1jorHnGCCVhFoIAKQbKrs4YkF7QIJGG382Hmkrxy4jRiLsOfdfPoF7hX0f1IFlWsdhHyr5mHjPARZlMWdyGN/duDbhVVdnp2TR93SKU8ER6lZNsHaVAiRTQhHg0K6O8IgWdAQ0tLlU2zwAoRKs5sqAOFX09VBpAjWPCrJ2uCSNdmrXbKB6CFLG3BstFKGmoQIJ8IcqRQVXVK5Z7Sta6bVhDaAChfXY2E9cO/i5dpaqKKGUg52Z1kGDGiWH+dqdSyJGdVUNUo1GVR5jqFZuro8NghCYEmUqS9SvogBJ54/+z2Ju48RNlo070b/nWqObgSiuXzr70U5VGiFgBopcPJzKTG0L3X5N6OzOpPAOsbGaSbShU0Ll/mfjvbkuOQBm48JUjh6aNS0qHXjWONO+1EFs/m7ricXWb/7vgVepeoDE7/13Bi9bE4jR1vUdJyS8w3BTpdE4gE8d630DpC/Z1SFtsAidwPcF/P2gApFzVVcFXD/VDhiEfk0jiGlamsJPkaCQ60oaa30OVp1c//n3gq/8G0JlWgI1lfj3IIlXNunKm4b/WG+Fz0MEQgRCBEIEQgQ2HYHZ75OjPlCSS75/9xSN0AL52Kfqcjvat36KtnCqNCsApKnSE6EdIQIhAlt6BAJA2tJHQLj/EIEQgSkTgc0FSDt2r23ahnlgFLUr8olBn3CkXRKz06p/YA0NPvrvkodMXo4BHFSgPqlUx1GfQqRvEHZWKIjeCQu7zlxWwCoALBxAYl0V/O5BkhZ+V7Bk6iO1o1P1EZ429wCJiiXu545TGzwkCBMESARJULIQfFA94WEEUtr2JL2DRnSbM+s6qo9gw6d1kBxAgjKlMpKXwhoApLVQIg3k9Sn/PCDYMBKfdSqlWCfeMszNZG0MCU2qXlpJZ1NJ8b3Wk3Kp4uaT+5qq1lMgBi6zvFHyl4xJ3e2clSC0Bs3z8zwbW9rxfKoeUEClvaL7+3aodgFP7HfOmSXf+M43oD4BGECynhZQBDuMdx39l0IM60jEs91pQgyqShgfnr8BhRZgwP13/VZu/cWvpHfFOrX+i8FeLoGEejWGWjWogVRHm/c8+O/lk8d8CuOgqAojqpAmcB2CnLHxsiqNxqFG4T0y8c9ksPYZgR6tBgF4eteslQfvvU/u/uU9Uh2tK0QAP5IPf/wA+X+HHQgINYI2Ms1sgVI1TInWZsQU3lbLFBSs56QAadpepjQh/AA4KiJhPYy6STWozxgHtYDbmCBtYmZ/7EXUQHqhhYIgaR9a2ylIyigsaLGGCcki2d6ZAfzDx6z/o+CQwFDr8lBlRNDDCIzLxScfprCCY30illUYSECTQZ9Mh1qvk9ZuqFlF6NqeZt0jzCXCXMISnTNU6wG+EGzErC4TYV0N/VTCfKGCaIzgyM2rCuERPisTWuGaKwaqWAeGVO1EGaGeC3OfEIVKmFHsWwAYqmIsNFSFBFCl8wWvmG8EXWpHieNqvAfHWrmOJDCeCYSoQuP44TjiuM2kM4AO44BIGP/o9ySOcxIzfcWobwEPBUimFsKdOtDicWyEJxKu6MVt7lqloD++6RKhc1wJsMQYR7c7P6LiyINZm1ym7NR1WD8gkW1SLutjQh6NjFnZjQNmW1taEInvDUv5dcDe6RpuXLX53tRttj4RGrWhfz1MsrXEXc3BKAPZnE92X3598+e3L6gGbAEkXpMKJI5VAqQY1HPtULjVMYYLtOHjWk71KBbVDGzn1KoUd8c1nzWNCEczUEqmsE4SRKVVZWqqRlUYYf0CX2pamFIR2QbFEf8etLfbAwWJOEGjyHd+ElJr1vthCxEIEQgReCVF4AA5+9pPy/zl35ODvvjzTTT8hb5/Mfc6S4664BzZfdl58tlvPLTZJzrwa9+Xo1+7Qhb9w+lyw2YftTk7zpIDv7ZQjt5lGnauycp7vyenndkvh192gsy54yQ5/vv9m3OSLXafAJC22K4PNx4iECIwxSIQANIU65DQnBCBEIEtNwKbC5BeP63XEot8It7bGkXem/Wb/fikYJuDSKZA8hZLlqBkcr9eBxwAVBivxWR1/6jkCwXJQdmQy+WQKDS1SgLHmQqJFnb83RRIhENqa+d+NgWQ2pCJtHpHfIUKATWK4nianU+cp1i7BXV8mIBmwpxWaAQCtNey+8R9UKHhYJIHSRNIho9DgdSAAqkCZUxp9RAgEtQpfcMo4l6VIdRs6YshWc76NEzSM7frEqgcZRNtUMeoOsoMrWKaqW2pGJiIVRGQUwL46iiaYFbQZE/7t1RNfPDeAyCeB21WEYFXQljyedKm7WkpkLQdCpAMUMUBuYAcpIz7POW//l323n8PPOk/CEVQA5ZQad1vgkla1t9BPGqIHRVQWSTjLe+MFo6hthUS/APr18vD99wnP/mfxdK7er3EawAPbRmpjFck05aSBu5zu7fsIF9bdKaUSqOtWjVqmYdY01aQSpa6QUTa1/He1ToPqhW1F0RfrFu9Vn5/7+/kthvvkNJQTa3qyo02Of4/jpC/W7CLVMp1jJtxrW9DiUcZEKiOc8aROLa0ukpo3PgGLMS1u6a9uxk71n6qAXgUUPdqZIBKJFzbdBd6vN+cTqT5nt/80xGfe9kXGLW22wsgaa+9JAuY59vGJHtPB9QXTMxrP/saYjan1OqM4x3/fnD6MXrfBjLTCgoUGkFplFOlBlQaiBdVKgpkab3G/XXO1xRGKWDE94iW1imiyqkMRVMBlLhZ/wznpzqoAMu4cnkccGlchmB7uGIU58D5Oqg60fMCJOIaY6pcqgEiiIwWy1AsAapACUTAmNC6VlwrOD5Y+wrrCuAf7dQ4fzkeCZZSgAOEUUQzXsXGeZ8GGEuhHk4c1nttUE8lAFqoCiRo4usExpDfvIpG4SXnlFpOmiLOz2FTuNG+zn50ZDibxD82CAxEtrZ2tcIzxZAqxQiDFIbZ2kT7Rf2W66uuFTbXvUWdIivlRKa0Iw0CijV41Byuk69pTWjVMOKy1FQ94RveiYIp/JdrUzsAEkGOKj3dnhxrUVVTO4Ccj5kH5np5vx5tBJAwdJoWdmkCJKzPDYyzMsZuHmsJ158MoJDaKEIxlksT+GCl4t8DHKtKI/cgAYFiEoolXf8RLz4ooHaMAPz8jO3hOIjhb4H9jSBE4j4Gpy+9ft3LPmfDBUIEQgRCBEIEXkUR+PAZcv1HirLw8LPk91Phtg5eKIs/npDFJ54sN7/3bLngIzm554vHyMLXop0fh9L2JQdWU+GmX7o2BID00sUynClEIEQgRODFRCAApBcTvXBsiECIQIjASxiBzQVI23es1Kua6MKlFp1qJao6YvK0qdRhwpP2bwRIEYahReGhPmH6nTWGhqDqWLluFInmcdiGmT1WHPIdrXnERB+T31oHheCAagJ7r0+dsxC81j9CkpBPkuM7Jg81Oaj78ml0+y4J1USc1kVIsKeRcI+zPgxI1hiKr1MlQRMsVSARkjEBzMS42nyZKmkCCXKCJVW+QFFRRdK7sGZASqsKMtKLGhyliqxHe1dDrVNEnFJM/jqApHCGIIQAKfJEfgJSK1Vouc+Y6vWBts8skWyJWANPbgezIuMbJMxpxWQpY75MBkb2nfae/pcJa/7T2if6ibu+q4Okig6khWk19qZ37i6XXLUIAGYtrOxKgESwkGqjBWBS+9ZkT7CDK+UBLqwAvdXlQcqaCWQk8vtWrZb77nlAbr7pZnn28RXI8APaIDAJACSCxO6teuTqxVcCfMEqD/snEznYSyXwO8EUxxNjbsqtMkAE458GrCL0odKDdoJUIN37m7tk8Y9uk5ENFRUaVcaTcs6iU2WnN22F9jHhXZeenmmaVC8ARBBQxAGqFLpRLaH2dYSgsM5DTAmQLJSavVdYVi6UUXNlEHZ2eXzUrGrz/BmpB+pkkcOOPv75379Mn8ybN0/+9aQTVfmjwLFpZZeGtZdhJUJYgiQm1NlGtUhDvG46+2S9bwpcMlAgUXGWA0Di3CEIYoK9HUoejmVavJkdIeuFEbgxnhYqXreBOVDH51QWFdFnJSi46rgOmUcNpIDfFSoFGSxOyGChJhsGhqSCvsjATo71kwihGlTN8Fw4bRWKoTyA5gisLgtQLLHaEiETAZIpqgizbH2iuoyKJVMl2b2q2oTwDDV1FLygoQSf7YhBN4BVtTiq99TGuktGSnBdqFtUW2OqHa4DpncyiM4TtuFe9Nq8bwU5BqEV0OpcxfriwIrNYZ2ANkfdXNbacvhIj8PX4LetcYf3Yzp9W+onW28NexootrpeHt7rOdSa0dRR7A9GTGe6t8ujisivB7o4Gzyye7ChS3juxzAHCL/nust1kcI9WhcSZRHecR6qPSL/JvDKfNV6YnabWseJFndNhsVreQWSux8dk7QcFIA9XAeAqIr3eZwwzycN8LeiBxBzXndOZnaltP4W4Y/VykO9IxazYl/j70E71328TwAQUkVH2K3gyNXSi/Hvhr63vxes/WZ1sgjpY7LoR2tephkaThsiECIQIhAi0IqAKYLm9D0tHdu/Tjpqa+T2m/rkDR/YTeYmh+T+S4+Q035q+0z77cFQ9ghUNVDs9Nwn+x19nRx4xhly+FtnSxIPrfQ+cLWcfLrISREF0u7HnC2n7v9a6cAFC8tuloXHrZGPRb6f8+HT5OzDeC2RwScXyzknXS7b8vyzV8jDyZ1l12k47x2XyqFn3S7PP9elk0DRZ865RhYMnSmHnvmYyOwD5MyvfULeNgcnrvXJ/ZefjvvYWo674AT54PZ4kEmKsvQX58nRFz9k9+MUSKue115cA7Z4p5/xadljW5xLhuThS0+Vk3/6dovb8sckucvOMh3XuP0iwKH/bUV2DuoFru/zKqNj5TuL3y5Dl34Kxy6QM688Ujpu/ThUSGEs/rEIBIAUxkaIQIhAiMDUiEAASFOjH0IrQgRCBEIEZHMB0g7Z5RotJtlYx6T5NLwmQU1dFK13oXZW7ol5TUy6BCeT8LopEIIVWq0hvb198vTyASSWszJzbkKmwSYrnjJFAVN6+pS5A0MKkJBhZEKYT54zCUh1EcGR1UCyRCAThmZNBAsuJhKZQEzhcxZOB0DiK+ubTCAhXYctlkIuZzWlihdVEOAjdw+qokICcxzJ7TrugbZp1dGijK7bIOXnoJ5aMyJ51EFajXOuQEhKhF1UL7mELOEHz8En4A0r8NSw/kIcFCBpwldr0zeVBC4frZ97HGFP8ltWVgGTtnoSnTOwErG50v2aNnk0tVJ5gUs+4xVJcEIU60qDCTyjtW1Czv7G1+SAA98NyIY+qsLmK4HaN+ijOlQ5qXQWgAC1hJyFFmNPhRfVIR56VasVGV7bL08+/YTc/Mvb5I7bH5A8VDzJeAfsxqAwqBbllntvlRlz64htBZ/3QCnklEGEea4GFfu8BnA3BiihKhL8L0Y7RKiS1q9dK3feeqdcdcUvZMP6soKnOgDR4psvk9lbxWV4qAQhRl1mzZqjY28A9YzSCUISWlYRCVCbwhFhQATZc+no2UPHgO8r9l+ZkLB3gwyh/eNQpzy/5pGBhBbDm5AjPnfCX22l2RoA6ZSTT4pcn2NkAsn2hCo34rT9YsIcnzKe7GOCQKpzfv3NL+r9MrYpWA0yqR4HMFJWgppEnEOqPkPM2wEReTwVSIxXu6AWDfuctm94rQFEER6VKmUFSFT4jWGcYQZA2Yb5gT7LA9yuRP2zPqi6GDOqRzIZqkn4Y0qQMQQSvEgBUhHnGymgDhLWDOq/CJA4m7wSkX3GjSO8VaOKNoWsi4axTA9FjHGqtag+4r3TRq8zk4MtIaAj1YeAHLyuAhgHQwicdC3jKIHiiHOZ+/CchMqMna4TuhLanOF7nT/8B5imAIVrChugMbQ5q3WOcB9RS8skLB4NWhlYoRrKQ2Z/FZ6mZf9mK8BG3Lg55rgmRtex1rVacEdnAMY320wwrUpT3gPaxzU7RnDINcHxJSy3ajVH2JfiokWQRGUa1Um4T44xvyo1/y5EaiTZnwCLo9/4eyKB9R5TP4VaW6x1VIESaRgxLGLthYBQZgAIbQOANHtaFko1rOVY8wmBYgRP/J1/Cxwc4n3TrpDX8X8P2riPWzsNdtsc8Kok/3fswh+s/qvN2XChEIEQgRCBLTcCBod26lssx321LsdfcqDsVHtMFh13g+z0tS/JguJi2e+4/k0DpItzcsXXdpb1l54k58jnZNGR8+SJr/9Eksc6C7vztpZF391Pcnd8VQ790Ztl0bn7Se2aq6V2sLe4S8j51/+TTHvgPDn5prfJ2V8BYLn843L7WwF0Xj8sN3/1eLn9AxfLwrcOy7UHPSa7Xn8gIBbOdesCueIr75bijQfL0d/2Pfc+tPGfRK4hoMHDV6ddLOfs0o/7uFDkhHPk6G2eljNvzcnJH+2Re/7jdLn7AwvltF3WyvlQASWbAOlpWbCJa1w7+9vYt18u++J50vvRM+S0dwzLZQfdLbszbkO/li8ffbcccNmX5G1DN8gHT7p6k0Np+yOgQPqAyOKjTpZL+kQIuz5Yp83fLVvu0HuBOw8AKQyNEIEQgRCBqRGBAJCmRj+EVoQIhAiECGw2QPrbrrX65D6TgtBnaFIxalvHUKrqx4GQqGWRfueeNmfiVjdXsL0Ge6u+vg3y5DPrpFRLyZx5OZmW6wDgYQ0kJmsdQCKQITii+oi1jqBQiSO5yMQfnzTnZ0wgRgESQUYSx6RZ94hJRVgipZFQTOI9n0AHrZDK8KhUCiUkqZE8JTlxyVPepykOLFGrAInJTiRLmRyPAaJV8yXJEyCtGJWh5wYAFQqyEuBiBQ4uEXghRmO8DjeeCJvWoVHA4JLSmmj16gJaT7UKy/sYTq4hwlSvJZw10c26L6wHo5IEdx6nKOL1VDXg1SjuPRBYM2Gt1xinLZmpJUyN41K/qiKIyet2mi83//o6JNcHUAdoFHHOKNwzS8C0FAFVsqiTQ3s5bqxjpP3LO3PJd2TsZXh4QJ55eqn85Iab5Jc33gnlGUBPewb1iYpy06+vlze+mT7tULOMxWFlmHJWYxYr1iTi+CrCNrCG62iSGAnmODPaOHfvunVy+213ybcu+h/8XjSwhvGw5JGfAxwNKEBKQd1C5VKuo0v6UWsnAzUV48d7VuDFf7QPU2s8WKn1vMspJkyRRuUTVWarVq6XoaGCQgrt1ki8vMokmsw/5vgvvOwrDWO+ALWQFuwNCzvUENPr63/U8JBYQ6Z1on4RlSMENKraQLLdAQHCkt9881SzeqPaCPDNYBGVPYgLisdYwt36IwWISGUfFUttCgsrptIDJKjWoRKi5R/eF2BLSYhEpRLPQ/VRodKQYSjAVsOybt1QkbgTNntZbVsuR4ULp1kSSiI8uMvz8DicK49+HynUZRQEqu4s5rTGmIM1qo4hWFFYQ9xharIk1gr2LdcOgihV5OAYxqwK9Rphka5LqrrhnLI5SwjOcW51ogz2NqCiompJgQ72aaqLdBx4IOQUjE7VozF2ceNuY6wbpfPNw2JbVz1QAfaeNF6oimoCJIIdrhluPTGwxbFrIMavv2yvPz/vIQ41F239/D6qHuTWbFtrHFt8zGqTI5z9OqZjxoChgno0OIa+z6iVoSmTuPRjNmE9Mkjpz936W9CCRb4dkwESFEgRgNQO6FkFcB/CvRQx99oxDmZi/d62u0NmTzeA1FSdYj8+WBBjnSP3AIH+bXAPEvBvgUIitH2yrV6rjp5vJ4+/4GpT3IYtRCBEIEQgRODljMBkddFJi34s7xq2+kUtpdGKTQOk0+sARAskh9o+Xz7zFlmmzYzUOLr37XL9kQA2HzwegInbLJkz++1y0gUOIN2B74+dJQ/D1u2MR3eW0y87Q3ZafZ78MHmkUzhdhEKasHvTc9wg0678nOy0frGcf9bl8htAmMnbYbIICp9VqHm5EN/NgZLoyvfm5O5vnyVn3LTi+QH8/PmwlRO5GW1b2gRIv5bdN3GNaExk9ufliu/uBmh2ncjHN6XKQpsnbVQe7SPb4bPeO86Dkupu/bYV2433fzn7+pV17gCQXln9FVobIhAi8OqNQABIr96+DXcWIhAi8AqLwOYqkN669ahaibH4PDOldbxqLRAmF5Fwj5b5sOR1JEGKt3GoGaIJOlUq6PmgKhgZlWeWrpWBYZG5W3fBnmg6LNJgT0U1EU7MJCGtqJKwn2I9IyYKmfzlKxOErHWhCXEFTE6BhCfm+V0KyeOMHofkNyzsUiyW7tQ5kEbIKEAC72kcyWU6Zmk9EqfAoQ2W38weiplt1HdBIjYGO626A0ilFSMyuGKDDPbnZQVyv8sQgBLbifsDasIpLBZsAxUuUQWS1kPik/gOVtEKqlnLxKuMnNLIq5DGkLglMKP9H++R9mJNbyheSGuvOIUDE7oO6vErD5480FI4RQWSZr+tpbTuigGsMHFOKzlCm2uv+7b8/f67AQ4Mo7+BJBCKLOzN2pmwTUDNhc8UIDiIFWMNE3ddvZ8xJO5x0PDIoDz04GNyxXdukFt+dQ/OlUI31OT8CxfKJw9/H64LEIHaRDH4eMVQT8rXiiJAIhBoAChw7OltauIa+6JvBvr75Zbb7pQLz/uhrFpBuIP/B36r6fLgoz+D2mW19PeNwo4tpXVUps+YKcOjeShROvQ+Wb+JAEk3whK1XByTbNffNeEQ+57jfHgEfby8FxZ4bIMpT6KbjnFVLbnP8fIvJ7x8AKkJjlD7KAcIw+sq+KH1ohu/ikEV+rRLdxZWdgA1SaoyaN+lKhIDGndf9O+SRDw4LyfgmxZH35otHKwDHQj0Sfl21CAiQNJaP1Rw4XutVTRWlWKlJKMAwyXazhWL+Ix9T4TVLhXMmwEo9TZgzq8bqQpcKwG2UPcMRCIDhVQCr2wPiBWgTkwBUhXtqRJGQX1WrEzIEGIPvZP+I0DiGFGgiOMUajsFkip+MOY4Drk+cZ2gpRmVc9y/jrpKrGfG+cwxz7nP2Pl6Z5xbWt9J55eDQFweWJcJ40jnMcEQY94EQmZFx03VXdo+PdrNPVzLtYlDxPqI4Ku1XrYBfk2Cx26/Jni2E9oIU4CkuNvGojsP9/BzXY+jNZ8DbaZccnFxYIvrjrXX2s75wONUNYlYYXrre9rSMc4Jqo0Q0wTnIC7G3xljoq92nINji1jLw2+Nh4Nafr401yL/Ae6bDwUkYF+aAhBqzyWkhj4bxnlKBMgYB7Owhm+nACknHZ0Yy1SWsq4R9kthnUdRo0kAKc6HB/QhA3zOtRa/R9WzXoHUBG9UlmG/oECatKyFNyECIQIhAi9TBF4AIKm1233yrk1a2F0k23/g83Lqp94t2yX75OGbLpWTv721wqb5ywGhngeQeAsbA6ad1d7Ob4VHvydXyiGbAEjHy5V7HiYnHbaf7DqnLivvuEpOO+sWWd88kqDmdfJkE1a9Rg445QQ5fK+tJbn+MVl80elyyeqIrZ0et2YjgHS63LOJa3wyAtVEvBXd5gIka+CcD5wh5x87T5aeB0tA2NwFgPTCwzkApBeOUdgjRCBEIETgrxGBAJD+GlEO1wgRCBEIEdiMCGxiPThFAAAgAElEQVQuQNr9tbChcqojVi+iCsQrkKq1iiVaqRTRhCuf/LeL+7ocNM0yeyRfnwgJZxTAqSMRWy6V5dll62RtX1XmzJ0mc7qnSTxNGyQqJGKwGoN9EpKUBEh8sp3gKIOEoNY30ifMCY7sh7Uv9Al0Jg2RPExyH02UI4kKGNIOsIX8JJ6en5BK35CMDg/DKgmfow6KdOA6tLrS/DWTp85ujwlptaXCfSFD2qAaAcfXoVwqrBuU0rJBAKRBGdhQkKVIzC5D8rWABmeoZoIVmNpBucQk3jaTw/oZzhtN3LZDwaSgym1UD5jIwtRQTMQzwW/WYi6526hZktwlgxtQCWjdI5d4nuA9sRgTNsaHCWq/WZLYWWipDR0TqHEk1xtI4tJvnQKfhuy777vkhp99SwqlNVAhFaQz24X+gwIhC7VYCrGDnZupJKzPE1AneVUEz0F8MDFB6DIua1f3ys9uvFXO+q9vQcmDelII+DHHHo4nSI/CeBgE6GANLFORqOqB989xhfpRFYwVWtglcP+8DSalqagZGRqUX999n/z32VfKs08OasJ8l7/dVm676xoZGHgGkBCtwX0mALs6u7okXyhKOttpfeHu2/REDiAhcZ7telszQc/4U6UyMDQsy5f1SgXkQy2+VKNhW7OfXBJfP8M+x78MAIngaJ8Fe8vee+4FEJbTuHMesM7XGPqLNouEHGyU9jZ2YHs7AJA6oNxKIfGv84eqETcv7/rml3Rf2rJRBUZ1Fu+QTCEPqze1fcP4o/IsDXVIhsl7HDsGaFSrGWwoVctQGMHakWC4VJISrOE4XxrorDr6pAALxL7BPCASag7FAQBQ56YbyrDONPoafdqGPqZakOOp3ogDPkHpR4CEsVYCwCvjOkMl2tnVFMQ450RTnBm5c5CA92sggsoxtbHDmMrmOmXDhg2qQOTYaqCdBB0Ew+OsewRSQkjm1zaCFQ9/eA2uDS31HxQvnGPO+s1dvrnmOQ0exqkpt0zBRCUj56fVRDPloH3ngV8Mak2rbaRXBtjGHFGLTQdxmiPOxpdZLxr8NfBElRjnIs/pwCgqROg89NeBrZ6NWLs2+9yvQ3rNCbP447qncAXBIShMqh0elVltUHNiDnJOqS0iIR7gH++FqJAqKQejPERi7SQ/NVxYm/WoDIZxPafiFCrGFPoLkrQqxuooLg/RGlRPDZmDa27XA4A0gwApo+qyBJWICpBSUDQaQGKtO7U5xd8A/7uH9dF2qYrQgXo2gfCPbQ8AyS1q4SVEIEQgROBljcDmA6Q5S46GgqZ/E/Bjlux9xCly/Ed65GFY2HV4C7sXAkhOgfR7pxrytzkJrjQVSF7FJIBWp8iXj30zLOw+HrGw2xggubPN3kOO+tKRctC0x+SGZTvKgbsMy/UnwkbuI5tSIJ0uN7jDotdY+paWKuvPUSBNroH0x+pIBQXSHxveASC9rBM/nDxEIEQgRGCzIxAA0maHKuwYIhAiECLw8kbgzwJIavOEBCGVNfjd2yppXSOnPPFP7xMkeYWSJjkBXLj5ZJ23dWLCjiDpmeXrZHnvKBQSPTITyeQ4KA8t7PikO1URPI4J7xSVSKyVAqstJg9VgcIn35nAJERS2yU+Fc+aKrDd0oI+SCCroxIAVwXtLqHWDpLQbbA1KyMJnZ7RLZmZ06QdSclEDuCDyUuoIdqZoGbincoGWvBpEXgqHMyqqwQFUm3dsJSf7ZUNy0dlfX9RnkXidRlyuCW1c9L0bFOVw/tvbJRUJUBiTL0qSaU9kU3Ttg4+Wa0kAx5mX+etrczyyse27upP8bMonPKnZY0Sv7FXmGhlf1kReZZ6clZXVHaoioixbZPbfvMTecNO02U0vwbXZ7IX9UVQryWHpHwMNWtqtbLaCRJIUb1CNYdpEph6RkJaE9uwIhsekkcf/p186bRvyiMPw+sD/bTve94pP/zRRbCIew79mkX/AUrFoILQjkNCG/dEq7kxqFqqgBIZAJQxjKkG1C2sg1KC0uXOe+6Vc8/5Hs69Dkn9hOy94K1y/Y1nSd/qFVIE8OQxdQCDnukzUPumDgVVJ8AE4RvVKQRyLi5MvuN66dzuBpDcDy36+jYMqQKpXjd1hdOBtOLZEoE4hYi8pACJ4GjfBQvUqi6TzTbVLhmoq7b7m3m4p5SsWdUHMDeqSpsWePSYSwD/AJHc+M4gdqZCisnt3/w3JSQN1Pcaq6KvaFGHpH4etn0bCiPkBpIFrOrAdTPoM8K7CaqLoLMbxxzluBtlbSNAvoEy4FEFkEfnPWEOClhDaTaQR00kwLwJzKcsxko3VCZwlsTcxhzAtTi3EwRXOKAMdRD7qYZzVAF2yuirKn4fwdwdhvXcGNcYEDACqiTHGj3vcB1V5WEM65qh9Z44bQE6aGOG+A2MDCuUGgc8oOrJ96/Ol4nWewU+OucdmOLcYD0gXXBsXPLFrkWru5aFXKs+kQ2NqG3aH/vOr6d+LvNV5zli40G8QmI3p1rLBOFsCzDpakLrQbcmR9VNTaBP2ZBbM/QVgI/fcf20WlB2dgW4OI9fE1RthJhDm6Z1zzh2NMZUJYGmEeJpC/GFhzP+OrRGjLZlwinGPPimhIl2eOgSyaJeXRt+KeNnBFCpjv5P4O/EVhgsr0ENpJmzYGE3vUMtKQmI2jF/aVPXjvGcUBs7s+VMcZw7WKjXiSi9rF2T7QI9LLzwB6ta4Q2/hQiECIQIhAi8TBHYHIB0usyHCmdBfbEc/tVn5PCvnSALar+W/a7pkWv/dWvUPYK6Rz4t5//rjrL0L62BdObT8oYjDpDpN16OmkWogdRzn+x3dNTC7kGZv3g/kRtPlaNRA2nRuR8UuSlaA4n3cUizBtLeZ6Bu0TbPyJlf/J7IEah39IYV8ovVr5P9t3lMTv3kdTL/nDPk8DegztIkC7vlst8mrvH8GkhFuf6g22X+H1Fl+Y560ymow/QW1Ev64qly/1sXyjmHzZInIgqkT8p1ahUYtk1HIACkMDJCBEIEQgSmRgQCQJoa/RBaESIQIhAisNk1kN4xHyoDPvXPp+2pvokAJE3EuVh6tQ2frPdP8WvCFHlYn7y0p+apMOKT/txPZMXKXnliWZ+0IfGfG69JdgIKIz65z6QjfhJMUGJ/aiK0gDuuSBsue94eT8/jF9pIqWaCtkv4PAZPOg+OVAGABDPT2bQtA5lAXRAob/BEexqWSEnUjammkLjsQJ2YrpxkYauVhMoiBkXHeBZQBEoGXkSfrKfsAW9rsMAbWzck5aW90gcF0lookJ5BgnkZrlJkjpkJXKh5ouoBD318EpkJ22gCmxnwiICl+Z2vP6NgLmIN5ROyDH/LfspgnfaLUyVFE7daN8Z9579vqiN4Ht4f40k1B+OmtW9i8v737y0/+OH5sBFbqUqgRDyjuXUCpHiyR2pQntBGkMlks8uKAiRLLKtBHsDG0qV/kAsvuEquvOoW5KsT0tPTKX947Dbs0YdEMMCfAFAogUM6HMloAgj2cQVgog4rM9ayYrq6BsVLCgnkMYzN+5YskXMAkO6582lV0Bz5z4fIWeceJX2rVsA6DRZpUM6UqxWZMXMWBwH6Mon6SwUFSBlAFQIq3QjYMDZS2bcaPMDGsVsul2VNb7+sXjmgyXFFI8zVu31cVJvHuC9fEoCkiiPUOKLqKJu1uHtVEcdkT0+XzJ+/HfqhTZ56/DkZQW0vxp+Jf63rpKDS6nox6d/dCQiEvkrhBpKs14XPfnX2yQB0UC9BJTTOWlyYTbScyxdhSdcGpQ7mTxIxSwIepaFgUQs7hShQFiFkZaqOoOwaRJ2sYUAnXjuGRD5jVcY5i/gZo3oO4JF2Y7NyrEmGfgDgTdDyEHMyDTDMMUdQg6ZA0YQ1B20p0xIPfcwaSsOlqp6/TtAB9QnnBFWFBCdqL0lFlYOfhBw6hnF/tDuLYWwNwr4QK4ZCkvGGq8nm5kt7DDZo2Hh9XTMI0bhAUYmjIXfjAcfqdalc0mvS8rEFbKNjIjpHo3PSr4d+rjZt1Nz8bk5iZ4nnj6VFn4fFBj39T1SB5H938Kq1JNia0OKJNuSpQNI4UTWJK3DhxOYBNJVnCqSovgRUS9Kik9DeAySuvVBP/jkASZWebu7oualOxaKDIaEAKZ5plzLW4FGM0zr+5iTRrnmY9/NndMrsOV2SA/BPprIKDAmQWBdP1UcYo1Ro8j7jgE++Np+qLSPXs/vjIvP8LSiQNhmW8GGIQIhAiMBLHIHNA0j3QAl0/pE7y3QZkocfrcuuPY8B8FwnB54BEPPW2XiooSa9D1wtJ58ucpK3sAMc2R21iE7d/7VqUzf45GI556R++Vjk+zkfPk3OPmw3mUuRbmG5LD7rZFn10U0BpOPl9si5CstuloXHXSq/j0TjqAuukd2XHS+f/Ua/yOyIXV2tT+6//HQ5bfUh8p0voR5RsiYrH10j03fJCdVPTxBYqVXf6bJqU9eY/T45/YxPyx7bspG4/0tPlZN/+vZN14Ui9Gpub5bjLjhBPrh9Dp/4+PwctntW72nub6MA7CXu1lfB6QJAehV0YriFEIEQgVdFBAJAelV0Y7iJEIEQgVdDBDZXgfTO+UjYsmYIn4jHP680Uts6JFs9BPFJUbVmimymA3CWSwRIfHodyb4qE8RIDq5d1yePPrUOyoe4ZGFVlYOFVRwJZbgiqXKFRmaERnxlktLqjgBW4DxecUSglGJCk7V7sGcaiURCEKoPaKtUQIa3ggRoDU+pN5CUlEZV253L4f+5IgmA8oL2VRmokLq6OiU3rVsSWSTMuwEzAJHakXxOZ/DEO2suASiNQQXR2AAF0sr1sv65flnZNyJPVRuyFOcs41H9BBPhvL6LhdpHwZIrajfXTC4rVDMYFs3tahzNm8rZT3E/xMaphggHCBC8rZYmlBXetD7zKgLGX5PHWvNIL2YbLsFkuE8Ws3IThVsx2v0xLqz5AgsrKg2eW3m/5LoLkh9aT8YCiIBC9qgrk+mc65LrVhPHkuoRgKRKMLPna4NaYnSkV6677ufylf9cBEu8GFRFdXniqbtk7ty6wo42KEHaWAeJ9oO0FEMz0QKMlRogh6mZ1BoNChgmsauVijz0+GNy0TevlVtveRhKo5h8+fRj5Asnf1TWLHsGIAKJaagRqGiZs9VWaBstrpIKhdjWTAbQSlUZDnTRmiuzm7UFnzI+RaicVq5CX/eyKovqWiJB9LGMSpCsTz//IizsvFXde/bZF22k6gp9g3Myac6xobV4qCACBOoGREpibPcCckHD56Ab4Rugnao/XHeTf6JPuwFL06wdphBA5LqvfB7j0+pblVkHCQfUMQ+ruMYw1GVjmB+c+20YF9yfCf8azlsHZBoF1KlgHcijHwpUB2kdLjP4I0CCeETbncLFuhHrbDYhnUzuE/Yg/lQbJjHvCI3VQo8qR6wLhFI8lmqmOu5XaygVKjJaxtzD/G/QapJRBpziQGC8OYcVdKt60eaK2fhBpAQYVQD8bAOo0hpniKeCG8IMRymblmZc2zjwOJ+49nA+Y82IKpA41vVaABGcV34OTQIjbu56uD5JheNUQgZcDdLQSs+rh/RaXER0IzgyFaO3AzU4vTFA4icG9mjjR/vKuANAfp1mLSCd+m5t0hpIRkPVFpD2n3xIwLfLs1VdhxFTQkewNV2LqQJl3/4lACnaBs60qAIpQYCEdTePwUY3xgzatQ1APwHSnLk9WJ+xbgMKa907KumoXuPvmNsJ9K9Cd0ItZ9HIa1l3Wjzt3jYGSPxuAhZ2a13Mw0uIQIhAiECIQIjAC0dgzhFny2VvWSGHA+K0aiO98HF/9T12OUWuOKNHbj/qVPkuTADCtukIBIAURkaIQIhAiMDUiEAASFOjH0IrQgRCBEIENluBtMf8siZKa7AQY6KUmz7RrQoHpSTNGklefeSTlfbkOhK5LmmpB6vtHCyKNIEv0tvXJ4882Stj5YQCJCYLtRIIksgJgiH3XgESsplJHJOk5RGaopZJeE3jiCySplm0K001QzsS0kx0E0IhybkhMS595YIMjteliCx5HMlxVeMgcZxkoXh9+p51hai6wXG0yYOdXWdXGj8ZAIWspDu7VKWUQhKcyVn4dcl4/6D0rxlwAGlcluNaBV4Uye8JJq/VBs42b0nnE8RRRZImPJ0Vld9f6y2xbc46i1CGiVbGnp9ZrRGrP+UT36wX1Lyeq3kySYHUNtm2y3/HvtQ+ArhpQJnB5L5aADItT4u6yjhUPR+SCy76N6kU+6QAO7JMphP2cVD1zPobgLVkRNHBxHwLINUBNKgG0ZHDuI3n5Xf3LZF/++LXZcmDUDQVGnL/fYvldTt1AQYVsS9VBQAAzpaKSXNgC1imET6NSE93D5L7UKlAgcQkdh3j8tFnn5FFAEi/+Pl9CH27LLrwdPmHQ3aXVcufQ3Y7KxSXMDTzttnaABBgAus41VDfhzWXEoCCVJgohqANX/rNTTURY53P52XZil4ZGiwi3oQOtLezeeArIRkyimzY4S8BSARHe8OmbgFURx0dHdoXqnhhjS9cT+0h+aPzD2Mf+9cAeDS8ahfIPqbQCrWH1HqypUaL096Lwx593AnLuxTUP3H0yTc+fyjii7kACzDwN7UNI7BpYO5WMSfHaRHH/2FOjlG9g88LuGYZtpB1fM/r1ak+U3BhtYE44jl+CWcgFpLpALLTO6A8glKKcJKQI0kQzLbiO50fznqPEKkKelTGD5VItKwr4bshhVVYe3BcHv1PtQwVSGg4VEsWA8aH1pdJqqwwpjknmqomzEvCYIKxRMT6TQEv0TRuhPOA+xN+6fDn+sP1gbHlfnr/nHPYX+FrCyB5K8QmnHHrpKq13HowaW10/ekhMPRfBj8c8YuRKLlN7SxpXenmvK0tky3sSJk4ir0lnkGoydaYusBxrBBc48dbinKC6Jx39nJ+7QKHMZDm6x1R2YVO43GsM6fqz79AgeTvWV8VbFKBBKgP2JtEDaQKANIo61hhKHXgPgwgdUOB1CHZ6ahhhvprhEdtVB6hz6hGTCbwl4AqU25QyqmSzK3BPgqtvplsYWcMbTwApMmrWHgXIhAiECIQIvCCEXgzlD0nSMeNJ0EhBBXSlNxmyWfOWSjvWn0RlFIPTckWTpVGBYA0VXoitCNEIERgS49AAEhb+ggI9x8iECIwZSKwuQqkd2wzgKL37UjM11Ud4usbmb0Tk4t2S5aQ5PPvViCeCd1NWSapNoEKBiSeaXU1BPu3Rx9fKxAwwJpuXLIVJJ5xHlrSJRQ+mV0dE5Zaswaf8yl47kMgQYjAtHgKcIQgKY72ZAAf0kj0s2ZTGknzBoqvr68BINVRuwjtqsMji0/nMymuhePxj1ZtrIsxgaTtxATULd6mi/Z56STAEdRJePI9B5s7Jk7jPL5Qlw19gEhDI/KHUknWIjmbR4ZZFUiAHFmApxIst/hUvNn6WT0f2r01qPhwiWJ9It6NDG8t59UGavek8Iz33Io1fxuHBZhPTk+qleKgkq8H4wFTzAEkn+imJWB00yQ6PmgmXXEPrCkCvzDp7I7Liud+DzuztTI8tEpt+lKxbol3dEpH92y7PyTZqcygwkfZogNerAel5FBHR12Wr3hCFl38XbnislthudaQH1x3vuz/wbcAhIyaPR77lLZjaklGokdAVcMYqTjFFWveIImNU5bLRXnmmVXyvct/JNf9+DZVNf3sxkWy156vkd7VqFlEpRZs06hhmz59praBcSAkMBAHkAEAoeCQV6YCKfUmRhfjHeMY4354JC/PLl2DcxOiMmJescRfXc0ZNxUi4q4/CyARBBEa7bXXnjpueAkPYLIALNtsMxewiCqjDYBnUNXBRpEKQMZJQZGRIrMjQ9xYq0znJXuUncrzcXxznjrrxw7UkUkAqC783GGAQQAyOLYMJZ0CKtwnbecwHaWi1nY6MDD/rPYQ1UcNfNhw1m/erpHqJcYxpnV1YEmGJH93LiNdUBnl8HsaP2idzl2tpQNgkYTqheODrKOOe+K5a4A8CpCoQMLuVfRLAWvGCOZZfTyF36uACGkopwCMHAjx6xCpD2tbUWG4YQPWLwyUKtrDdYdWd4SThFW+xpjOJZ3/1nsGVloWk9G6Y17hR6AyCRhhreIasnE9oygw8vOKsYqqA/0cVGblVEa+Df47f61oG3UkMt5uDJo+0zYdA4glFV5RJaRaMHr1kYKt1sMAOt8USrVgKIGkwXq0meuv2s0RGvFYxoljztSh3M8DS99ubYuDrT62XNOabdaFgpZzVMOhDhIs7JJYb2sY8/mkQa5OjLFtsO6+blaPzJo1TTKwvYxBpUR4xx8CpOiPxsgvlq4hEypJ9Que9a3Fj43j3xL77KJr10WbHn4PEQgRCBEIEQgReOEIvOUwOfUdK2Thxbe/8L7/J3scICedInLlWbSyC9ufikAASGF8hAiECIQITI0IBIA0NfohtCJEIEQgRGCzFUhvmdsruc5OJHSRxQVQoLqACVAFSTUTlViS1J7gdtIMtZeyZPXkTdVFSD7WCXJwzpGRMnzNVwMETEgHk4dILutT7XzC3Vm0MTHJ5CU/Z12cBKAGn4JXWYmjWHEkIdv1LQAN65ZALUH/oxQA0LTpM6Sehi0S2s+k6jiUCLSUY92XBhLQY3WqevAeCWu1jnOFQkzdw7eWpI0BNKRRzJ11XNIEW412GUEifwhqqhWw7xqcaJeKJtDNOmzeVvMAICqaxKadFs9BtQjVIQRCPimsSWkHfRgtn3TmxZtQB/fNfVQVodZMpkTyWzTp65PT0c+4nyawtZ+sX9SmLrLxWqausPtViIJ2xttRJ6qWl/8881/lxBMOldHR5TKB+2pDIr+B++ru2QoJ4Cz6tKJKAkuUMyFrCh2ew6CLPfWfL6yTm2++Vc484xJ5+qn1cuIpR8m//8fRAEQDvHuFIry+V661QZVUq0J9AoCkFm6uBg3VOQRIy5atlKuuvlGuvuaXMjg0IQ8uuUG220akb22fjDPuGC8dHbB5g/qEMM8gEBU1VMqYWoc1beIYdARI7cmddWCz7ksVNXgGhoYBkNZCIUXVTwQRaV+0EvI8l6Eli/EJXzhx8uDfxLsmONoT4AgqC+M9it6077OoBbPNtnNRv4k2dUkAtxGApKysW7deetcNm7UkxngVSiy1ImO/4r3dm81B3VzDlCWhzUz4pwFS4kigf/Gz/6RKogbmQAU7EF7WCFh4rwonAHbU0o/2j+h3JOzr2HeCCiIiB7VywximQge/a70cnh+wqCOdki6o9vgKUR/gLpP9vL7tw02BDq5FSFUHtKpR8QjVU6Fcg1oIsApzuYj5VUVDSlCNVaAyG0JNrDaccwJzllBjwtdAYjsUuo6jPlQP1pcRxAb3xvtw6iHWzCGVstg4ezgdry2oa7V/PExRguIs6ww0sbZSVAHIU/GuooBHVUq6Ntp9ar0kpxL0+0WHhLYvYilJdO6P92qa6Pk2Pkerr1tWlQTlUetM1UJGQNlERPmoMJpKvMi6QKBOIK4ACYAnCSClaiSux1QiUVFKuB0BSD6Ofh3RenaRa24OQKrnAAnBFRm5TgD7bQmQZk+T2bNmSAq169qgZNsUQGoqvQiFIhsBklfQ2to0GSCxjhW3RdeF1NoLLlphhxCBEIEQgRCBEIFXaQQCQHqVdmy4rRCBEIFXXAQCQHrFdVlocIhAiMCrNQKbq0DaDQAp29lhCiRXZ4dwhNsEErsNJHqpJFLbJ36uOVmrT2J1kyZDCoVAzjKKAGlgKC+PPAaAVJqAUiGFBDOLqrPeBp50V4DEJ9PxFLyru8GMZQIKHiZ40QBVHyUJjzTJqRlYaXO1mWK0qENymjVW2mDZpXBEE8cAPFAAERg1AHRQ3gSAAnZcVCbh+HqdbTeLKqoxaMPHBDeVF5roJuSg5RvqAA2iFs8Q1BB5JCDLY9RW4NsYwE4DkAmw6ZBDDpJHHn1YHnzwYQVTWp8ESdmIu52LZctySW2dmJSnBRh/RxuYEG/TpCgTp/aov++HjZPS/un+SYlgVTbYaPZMwVWIaQ5xn2DnB2rXpdZprEBFa78YwEVS1q59FN/1yprVzwLOQY+SzEBBMg1Wf7OQ6IdyCyoynt/ULgaitB1q/YZOnEANmolBeeLJh2ThVy+QG2+4T96//37yw+sulmJpNe67ChUC7Klw7wbCWNsmreOqVCpoW2mlxoQ148A4PbfqOQCkn8r3r1iMNnfJsqW/lnp1qaxbvVZSuU6oasah4NlWE/yELbRj9Il6jRWT3xxXHGQYG/HkGxUOENiVyxXpAwBctmw9xrjdm9+iwIGfeXhkMf7TAGkSOMoCHPkTuGMZ8yQUR1ttNQO2XdN0/DcwXgkv4wBJJaihlix5WuclxyLnH8PsLfU8yLUJ6TYFQgREVP+YUg8udvLFIz6hc4PQqQwwpApC3KtW5aJVHl5Zi4aHN3A9tVbUMWmqOK+60b7mpzpn2ySH8+cwZjqhMMqi3VlcLIPfCVZUrUL4i2vFYZ03hvnI69G+robPqpineQCkCuZnFdn9MgASr0eQXazHZBDgEPwaSjj2G4FZS43HONDmkGOYY4gxorqJSiQqkBiRhFMY+bYrzuIcoU0c5x77000YrgMTODY6ZhoAbhwzehcKhXSW6HsDtByfkyEGrRj/FEBi4KIKJNaE8ufzSkN+H1UbPm+uewDMdnCuOCDl92NTozCHt8j3Xq1IMDQJTAGKE+Y3FUjoOFWOUXUEYk/IFacS6GUASKW0Acwc+mTb7qy8HgBp5sweSaJOXRy+iARIVI1qLSRnZafrFcchp3IE3o1j7fQAya9LDvXqeNQ1BcG4+Ie9rfkSfgsRCBEIEQgRCBEIEdiiIhAA0hbV3eFmQwRCBKZwBAJAmsKdE5oWIhAisGVFYHMB0lu37pdUNqOKofYG630wYerrH+EVvzN57WuyECppLSTk/tRGy8EmH121PFJVSLuecwD2b7HaBh4AACAASURBVI8+sQ4ACYoBgJ4OZDBVgQE+05ZgstJAUhKJQaoWWBydAIkWSkz287sYq7prwtSe9k95aIF9MpmMdEB5wnQ3n4SPARLVCHho5aTqIySLAYwIB+rO1qpW5XveG626oFqCrRdhUxWveEGCmYnomBRx1gEkH0eRnGSZmNg4EsSovYESTBBqoN24B8KqBfu8U7KABD9ffKsmPHk8n973daT0qfnI8NMkM5PZTHJrwt9qrhCstezlCJTsvnkeD3z46pPQUYWTJaLtMXufIKZuIMoXSJi0vhM2fx5TsSBRrDZyIgu/djKUNQfLwMAKrRuFQiRQcqUAOV6jyV5pI5yhMoG1SAx0qQJJARJ+xmFR1zYsgyPL5Zqrrpevf/0qmTFjK7n//ttgV7YS/VrV67DffDvbYzQuhGMgahGZAonnIXAD5ECSvbdvnVz3o5vkW5f+GONhlix9ltZ4j8hQ/xAAF2o4jcVl2223w74ERainhPsZ09o9Nl48GFBoiVMTICncQD8UiyVZ19sny5/bYGPGHbMpBYkHSP51UzWQNraq84l96xdXX8cBu3nzZkM9lwO4Qz2fFNRTGFAaSrTjySdXyJq1AzZGFA4yY241dGwyYHx5WYUfWw7uElSoBRmuR6jzpSP+sakqZOZdOTAVcqx5BBBDtRFHDi3r6pgbHI/sYxX5YUx5hYtCP+wXx4nT6CfCozTmZhbzNYt6Nhl8nwZIIrTQY9QmkNgIUM8BK54XPFcBUhnwqIC6R8V6VcES48/XIuDsSK0MO7syrkNFWUvpaCChHXWtCBhiUMuNInZpQESMS4wiw0eso2bWbh6cTCC2avnm67U5pZCfL+OIl59n2meIS7TvON4JF1tQkeug2Qg2N1iA8hhvnbjxGFJA7YCPHsP1ShVVBuGjlpSTTuuhkQ6g1vxVqKgQ1iugTBXYUt/wd6t/5s/9PAs7qP+aAAmdi/JkpjpCJLmGKUCiIjQCkDa+r7/Ewm6sIy1FACTefweUbNv20MKuG/OhS1JQxCZ0HLUs7LifB0kaMweQ/BroAZLN31ZtJG9hZ2tDPNRAmjxiw7sQgRCBEIEQgRCBLSoCASBtUd0dbjZEIERgCkcgAKQp3DmhaSECIQJbVgQ2FyC9c35VOpGwK6H2SANWUEzOeeuv2lgFvyMRj6Quf7SuUOShe+7HJ+A1s+pAEpO4mqR1KqQ8oMCDj65EohgAqSOFRDOSk6o+oSWW2WZpfQvsb0okekVRQcHEJRU96De+jxafR9KTSgha4DFhTcsve8qc6iNrp09IayKcbdcaRe5HlUhIjiNxXkcSm/dWgRqilIciogygVAaAAEwbRL52A46vENpQD0GopYoWbJGkLcHUe969u7xnvz3kwouukMENbAcgFttEyz5kaNtIptzmYdCkJDEBGK3HnDLIQyK7lCWavaFdE3JETuD38WoDTbJunKBm5+Eaap9G1YU7b9OKCvc2fWanrFh2P2DbGhnoWwElQE7Gyw2ZNvM1qDU0C7dfxn1hnCjYAKxB35gyg2fVtDNum5CpJPfcfbucdtq58vjj6+WBB34r3dPHkOyvoD6N1YjhdbXvoXQSnKtULmA8ofYNlBweQoxBATaAOlQ33niLXHzxVQBPc2XJQ9fjswelOARElqmhlk5C5s/fQe0DU8m01gzyAEmtGDl+FdghQQ74kM79rfbfOOvuQPX03HN9sm79kIIthW6GKltKDtffmuZn/2vft6EG0gnNHlBwtGBv2Rs1jjKsceQioocqpLMIqVgL46JnWqfMmTtDemDXlcEYpl0fRwuh4dOo+bRyZZ8psJw9mH5P+MC4859+7lUY0bpWnCsGDlnLJgclx+mfPYhDUa3iFDFS9YYd1D5xnKCX8xgwCd9XoLJjvKhAohpPESGOTRBI0dYRH6QAb3L4MXCE+aeKQSiqaGmXBV3luKOChRZxuEpjHNZuDv6aygmqIwClIsZBHjXERtFfxMdUYGHFgfoqhlpjNRmuonAaxkeCdX7QJraDvcP6RxwfhDqcx4SiVElav1vdKNZE4j5cEwicPLjxa1vU6s261+aeQVjCW4M6rc2s/qL2bVGFml83o983HMzx84s1zfymn7m+9XPeq6RUqWRiMu3HpnWdOzi6RlsFucmbbwNfqSTi1qzP5M6rpYE4RvQ7iyvHC/s5hjmtFnZYi/VzQn4cxz5lWGKunlDrvK374meY3ZPazD8NCayBCSia0gCaKSg3x7szUgBAIgDrBiTcuiPbrIGUxN+jdowlr1LU+0WDvApJaznhXNG4ENpbP9r9EhZFN/6d4vHfvPq558UrfBAiECIQIhAiECIQIrBlRCAApC2jn8NdhgiECEz9CASANPX7KLQwRCBEYAuJwOYCpH12QUIdyW8mXqkoYsqYiVgm4uqwbmsggU8go0XpqUhR4YZBI62VxCe+CSNckp6JT7UZomoI2cZisSgPPLxCRvJ1mYGnzLMJgyGqLNJdHERgLR58oAILtVDi56ak4H7RJ/XbUXSdKXDaaKWQfGTtG55vHKoBHmt1nFRmoclwDxDUto7JZoUnprho0FoL4KFerkslD6u6oRJe61BMxGQA+w2gXVUt0ITjNCFumybWvRIKv1Nh8dnPfEQ+tP9ecv45F8jv7l+ptnBULkFqhaQrk6x2dDOhHFFB8IRMtkcBkocsvhbSOOUpLrHN63vFRPQYr5rwAGnS9RQgWeutvotvC+NrlnIlKELuvnOxvOUt28rA4ArEqISaU6wNNVs6erZDG6m6AORRzgJVht4P3zCVTbhhqoc2KJWeW/GUnHvuIvnuZb+UO+64TV6/0zSoWoaQpLZaMUz0m4Ue8AHqMJVLowqn2mMpvU1CIALMEajYfnXTHXL+Bd+X6TPmyW23XwOAtERG+sYl0wPru1pS5s3bWq+fBECigo4/XgHm+59jhuMqndtF+0/PPToiy5evw73CPo/KJ91M8eKBkaM/rZXDDYILLrxI1qxZo+BoL9Y4ggptEnfgEHT9rWd1SpI0rOvmbT0X99KJGkhJTdxzR4ZxzZoBeeqplfpGk+FGnjTZrzjHQSPd348FhY460LSNBE8Gm9qkE+f/ypEHa++ouo5AjXMW+43zpOhDVR7RWg5zvIZEPH/XfVw9KFr9JbSGFJQ/VBzBui4LgJQBDKACKQ31EWuAcT4mWd9KUSLPTV88eqoZQFLlIl7HaFuHeVdE/xYJbrH2YEVALaNxKI9qqDsGiIT5MorfCYkIlwkxuMbQhpDznMCYyqNtttlO+vv79dyE4LQv5NivsFaTAg8DgRur9pr35uawtzjzAMkDl1an64xv9mEU0vg5Fp2P/KzugJ8/x7jOC7N8VLjjQK5f28bQD2pbyfHg+tBbFkav5+eOKpC4OwkQ+zNiZ+et+6g4sjFh+5hhISGQjSfWSaPKlGOQc0MVelhvCZDIYHQ5Zn++DACpmMaoxIV6MGcJkHac2Q0Lu2mwsOuQGAGSW5MU7BFS6t8N/2pj3QMjv5Q21Zf8oxHZ1KoU93fhNZhbYQsRCBEIEQgRCBEIEdgiIxAA0hbZ7eGmQwRCBKZgBAJAmoKdEpoUIhAisGVGYHMB0sH7zIF1GwrY40frIDFxT8s0tbhCAp/2dawrRFikhVJYa8KswZgwrbPejPtOlTE4vp1QQBVGMdSYKcvvH1oOK7uyzJ7eiaRzCyCpAokF26lCcQApjkQh2+ABktY+ArzRp85dElSfTCeowvsUEo1pJO4NIKF9anvmABKAABOHCsA0IW7QhNZ6psAxVYGqM0p1KQEeFTYUpDyCpHatDeqjBlRIuAckUBtog6ZimcN3ahCr4eMS1LBhy2Yn5OorzpHX7zBXLv/uDXLJoh9ItUKIhaR6vPY8JUE0mayKF619ZNvGCWpei1Zj2gQFBziv2ry1bNea9mbueCaJm0Xn0U7alTG4BAvaV3Y7ltSmYokJ8rE2wI05sB28E8n956RaXgdrQ9qedUjPzPmAPilct4i+MGCB3lPVDDuer2NI/AMl6Dflcq/8+H9+LKf+28Vy7tnnyUEf2wu1blZjLNl9EgAocABgk7aM1CoFjMEi2ozaPehXs6KrySgA0m2/vlcWQYE0Z+7fyLXXXShrVt4LZVRWEh2omVNNyvztd3BAjMoDO44g1GLp4IuzVEtBgcR0OoHp4NCQLF22VvKAhzp47YjWomEUadJn9q7VVyYTaR3ivzIxhFcyMSKocQT1zFwoj2bNmi65XEZVHmwg49/XNySPP7ZcLRA5L7Q5/M5dnf1m92PX83DKjxWOcSqVuFsDY4WwpwMKpK/880cVwBAgEcJYrS8lD/jA6nDRUq4OCFqDNyWVXISVehljGVD7USmI+QY7swz6jOqjNN5TUZKAFSWVXYS9BElxAF5VqxAgMbPPeYJ2a900XLsBUFRB+1iPqQjVYwV9NQbrvEINdpFoQ38eqqQaaiJRpcZxhfWG58XAwzqBsQgtXjvgMsf2tJ4ZOpcJjlRFyZpOBFU6NznHOU6tc6LKHUdSmxCOAMnm8x9XIOkocnOn2Q8cHfgsWvvIKwTp6shzmorMIK1XQfJ4Kqua1nJUGHo47xRI1gGTwZAfZc31ATHZFEBqKqGcraXfp6nQUdxqP7TrI0Ci4lPZFRaOJBU/cbOwU6XSnwRIk2tBYVWatNYRUHoFUgawMZmGchEKpGIGMAjjqAc10bYBQNqBAGkGayB1SBvmCceyX7/asB74vwH+oQN/Lz7ekRmoofN9pOPBrdOXXLc2ulv4PUQgRCBEIEQgRCBEYAuKQABIW1Bnh1sNEQgRmNIRCABpSndPaFyIQIjAlhSBzQVIH9pjBiBHBTVFkkjuVzTVqk/xM+OJ5COfTld4RIURYJK+d8k4tYOi3RWto5AI1oQeLdIsW6oQiUndJY88J/0bijJzOuy64mYl5C3smBemssFb2PkkoT4Nj6ylFn13tYH80+X8nDWTmLSmbVYqhyfW1a4KbaDGAYlpVRshGc5XrXfkgBcTuLR1Mls73CwTtLgW6yBVhyqSXz8q+QGAJCS0B5AIHcQuo7xPNIR1nwxE0aLL3adLTLdR8QR4NWtuj/zXOWfInrvPgXXbSjnuX86Vtav6kRBtgR6Ow+dZZCnJiVKI1mhtWTVNtmniTUcT0H4/r0hSY7lIOwnYrGsmn6epYEKskgBhpWod0O8W2eGNPTLU94w0YGFXb2QAkLaXrs656PIR9EnNgJNQLUQQYbVcgCGkfSKr4pNYfEgeXHK3nHLiOfLefQ6WE089FH2xDnG3xDD357Xj8RwCawn/QnEI7xNqPZZOA1ahT/MjI3LffY/IRRd+X3b+27fJwv86SVatuEtiY92SyFHNkpU5c7bSBH08nlR4UatXmko6Jv5V5UGYg2uksjsrlCH87N+wQZ5duk4qFcJRp+FBP3o1j+8rBS66OSD0vK7ifHFQjpDBQQs/V/Q8CNPsWTMUIGXh5ZhG4lxBEcbs8EheHn54mdYlskOp3LFz+rEyCSq63TxE0vPbcFb1ka8rxhpIXz36YwqQarSwAxwieNSaYQpMCHegTsLcHkcf0lquUoddo4IaWqkZVKDyJ4FzZaAOM4AEeKQKQPYfAQ8tKFljivXMMCY4R3gVQhxdE1h/C0onjkHaQkKaV4YKqYRrVWoVqWC+gRtJf6UufbC1qxEe4l7iHCsO3BCIEmLHMZdYi0ztGnEOwm5eL4k1jDEiDEdjNRoEiYzFxgok1tdRsOCsHAk//5SFnXV/y2JSR4IbEx4kRyES21Yfb1mCGkhqzUevEIyqhqIKJII79qMHk9H1IgqsNrawi6qtdLxsAiDxGMaUaxjjyfnC9ZeAkBCJ660Co3Z8p0v6C1nYTf7LSlDYWrNM6bmxhR0BUikL+EyABAUSAdKOM3tk1uxpkurqpOedWxusrhQVSX694KuH5dHr+L409ZVT8HEmqR2jPbjwrR+tm9zY8C5EIEQgRCBEIEQgRGCLiUAASFtMV4cbDREIEZjiEQgAaYp3UGheiECIwJYTgc0FSH+/Wxo1WzLNZDsVO1RumE2dJbAbeEKdCX1+R/UCE5tWPwMJXCSCW0oPS9AzEcnEMY+rIjm85JHVsnZ9XmbP6JZcmok8prqR5Na6GEj40zaJyUtAIcIdfm1qBloqMbFrsIb78XfWt2BSOI7kNZPG2YwlG/3T/cAIZtUF8EObJ5dDbSaL+ZlP9qoygooMJM6rA2Up9+dlFG0tFUUGoJTpxfUGcAJXYuN5A8gDGoIwxoEKnenTp8n1150nM2chVYs6Umf++yXyo58/onCtgfpAY6zLwvuhRIFpab23qKLF8sa+bozfRxU/LhGqIAzvfQKan9NiL/qUfo3KAgIkJoGJF+jqpIl9r8gx5UtTMcHvcCNVwMD37Len/M8N18hI4VHJD45KNtUpbVBSTZ+3E45OIIG/3oAMAZKe2H4mK3NQQwp1lC6+6CJZvWpMLr70XChdVuh9E1LS8o3wcGI8g5on06VWXYW20ELRaqrQ4o5tK5XKsuSBR3Ge78gH3v9h+dSn3yO9q5ZDsQTwmeuSru7Z0tXVhbazLYyJQRLf/4SICiw1xABIqZ20zkupXJL1qH20bNkajBOnxmKIlCR5OzvX5RsDowgsag4KAgWnEjLxkJ3HzjchXT0dsFybI92dOe1vgrI2gJAC1E8PLnka+3NcRpVorTHBJL5uhCjoZ69C074jBNE+1cGkPwmtLdUuKSjnzj3mk4A4NSlyfNTbYbeI+e3bjz6jto6WdfysCuUd5zm4jAJYONXpRqWY1SjDOaEOyVCNBDVJhtfB9wRI/NG5zKFGIEGw4wAmuRjd2bRUGu6zWi2rImoYqqNKA3WsigUokNrlyXWYg1wDHBxVqMNxrADG7pv96gGkzmO9BmAy1FaEy/n8KEYlrPkYELTz/7P3HlCS3dW19+lUHapz7umJmtGMNAqjjCIKRFkSQTySwZjP+NnvPQM2Nn4Y488YsLHfcuQZjDHBGJGzARmRBAIFUBhpgibHnpnOubu6Qqfvt8//3qrqQfiT5NFarKUq0fR01a17//f8w71377P3IaoQUQUrN7eak61eRB552IhTfIwCqVM8N5w+yiuQ4j5dQeywn0BCBXVmTHj4qBOJoYmo5up4NM5tPqPv+HolEtzPMZBNQUEV2uXn7LEI5Ezc1vzY866X1VxhoAayfOU41poRf98JJtGEEWGkNVc2hFoz1I96Xy9XgyqUjDLtTcRifN4/R4Trc79shO8G9Y/GA1Qzaru6alZn+sma6iwDgVRODFprErauqcHO6ui01o5Gq2yAWIUIdvWRiCMpkaJrQDyeRBbHx/A2RMo6jWMn76SQ9PMPJNkSlqTqs098faQ4ZKV/lyJQikApAqUIlCJQisCzKAIlAulZ1NmlUy1FoBSBX+oIlAikX+ruKTWuFIFSBJ5NEXiyBNJtz2nMkxCyrotJGAfnogL1cU0ZL1YvgFNgpTBxUOF5yIbTCSSBuDHptARZsn33Ses7Ne4EUl11AIe1cxFAqnGiTHjVO3JlkoOZofZRMYEUSKRAIDnRJNUS4HAChDtZpxpIAWQN6qCCusBBZ1QMMUkSE0sxwBuIF74HgTCPAik1NGUT/ZM2O7Vg44C8wxxnlM9zT6AOisHM8Ltg45TLLdobfu0W+/O/+F1byAxjI9Zi9979oP3RH/+9DY9jFyiSTQC5E06QMRG4XQzGxgRSPGaLVSh5hZHzFYW6LK7uiFQ9DrQrXo7isp2AZ9mKCRh2PiNIWFyJUvQdbV6JImBqdtIOHd1lLa3UhZocUgkom88sW0vn2VhQtfO9MfaH2sjt6goEkh+xiAubz47bXXd9wz76L1+1L375sza/jCUedXfiV21dEoCZ/itvRgF3grGE9Rp9KYKpuloKJJQqkJC7d+63j33sU3bLr7zMbr/9ShvoO8RYqraJVNZ612xyMsbVRyrcInKEPov72k9VtXgiWq665lxXZoiYOnFy2E7ysyhAP6K/gnXcytUijrPe9X8LFY/IkWIVRHzqPt7E5biKB/AckHzN2h7IxUYnXrzWmOwfGZvbH9nD8XXMwC44xxIB4WHfoRJOPAY01hcg2cK4E2mD7RxjyUkFttf8cJKE7zQA2P/9W95IXBZshrm4DEHkNc74TEoRZpzEY04guSUl9a7c9lH1eKQ8iQLhhBSgvcarCCR26zZnCc1HEVbEXSoTAf0JJ5OYn6FQlgfS9x9ZRqqumlsM8vcM8y5FH87R74dHxq0/pfFYUAz5nPbaYCGyrr4RORORGBFPwbjmTDi+tptH1VTJ2FhAiVTOMXyuQdStVHAViBUnq5ZC7aTCfAv/zlvOuUVjgUBSh7jwzsdaUDLpnGMCKZ7TxaNIui96y9teQdBd0cj38vWJIgJJcyjYa6ofCjaVIpCkBNXr52s0PTkCKeKE8t8XgaRyQcESNBBQiteZJJA0T6RyqkapptpZlQyepcYay0D8S/naWlttaxrq7azODmvraIoIJGwQFc+oll4o/xZsTIP6UyMzxF4/lVLXKWkh0LVOxmmcu9IUdjg7z7WKv7/5I9RppVcpAqUIlCJQikApAqUIPCsjUCKQnpXdXjrpUgRKEfgljECJQPol7JRSk0oRKEXg2RmBJ0sg3XR+sBKrr693QNxB5EiBJDw7BjGdRBJAJ4LGkVVgOoF2ZHc7IB2BqMrzFoi7iH2TVEuVAIc79vZDRgxac1MSBVKwr4sJpEpqqggaFumk93+OQBJo6MqGAA6LRFJ9HNVKkqVWAjC7oT65gkCSZZIDzVG9JikHRCoULI7Cefo2yvwXiCuCZAKyZGDCJiC7ZsdzNooqaRjgfIRzzwphfYJXsQIpBo0F4DdRy+Ob3/ok5FbK6gC26yxn/f1z9jtvfq9t33XcgVCpp6SG8pfj7AUA20mEokz+cJzIPi9SW7mSKDoH/Ra559ZYEakEoh7qHSkeIgQcLBZqLaWY+gnkODqtAkGFcgdbs3La/Ju//UZ7//vfadNT+y09Ow4xQK2pmjZraj6Xts0S0kxQMPwnBJItp+zA/scg0z5gH/jAByGfUqGWVtT2RDVKg8pmJ5AWlodRpuSclFDtrNiSLMdY2r//iH3iY3fYy172SnvutZtspL+P+jv0zfScbd56qQerCuu0AL5Tb8pVc+E4OkmN30AiBQWSPp9NzaE+OmGjI9Nu3yYCycmnIOVZ0dv+WdFLYyq2tcuTRiu2iEzsBJ4T5u7uDuo3YV0HWF4F8eLEEru8/76dkEFhbnlfRfsoHK1gYReYpdC0KggzjZ1A/lEfizlYSTyKiVEpk5qT1fZ3b34D9XYgzKQsioD0mKB0QoN4L4hIZb4uOIEUCB8nriJy0evRqE6ZW0cC/HudHMgi3q+GFAgEk6zuGNecr6uVFHcnwqRi9OXCz9lrW0HySIE0jnXk/FK17T52yo5NMaYSaIeiWkAxKRxENEEdFxPb6kq32fThrHkRLC+dDBEBSX9Xae3wsmjM8cowFhQfzdOYuC2oWAqkXZhToQfy8yIqgBbPLVcHiZBVG6LXihpVajHtiq3WnAhz8jYwhOWwR7L2O51A0rkEPjlWzIV1K15nVMMqblehLaEd3lehUpu/fpECqXiNEPGt/ikmkGL7UMUytETqo6evQBLTdroCabGhxtK12B6yBrbV1NpabOvO6uiw1k4RSDXEJqz7sll0otYVhJEVpda6iDz3kaG1LEp2UH07JULMscZIaZfj77kMqjasG9MQivt2NeXjU/pHKQKlCJQiUIpAKQKlCDy7IlAikJ5d/V0621IEShH45Y1AiUD65e2bUstKEShF4FkWgSdLIL3kygCoeRY36oKC7Zes6gRCCnCVHZhqpAQCKRAQQcUiCzupRWLbJq+doSLw5ILrO7It2nNo1PYeOAmZglqoVtZEAgOpiwHSXFlOprmTQ5G6SL8FkDuZJOujYGG3gkDie1UQSNXVVdTJqbH6JMRGkQJpIVILxeoBxAd5gisMA6mVTgNaAXRz4xmbHhi3yRMikLI2TC0glVwfpz1zpxFIxYqUABSHrH3FT8oZhBR28UWb7LN3/KMtzc9gsVZtmblJ6kC12d/8+Ufsnz/yNbLiFxzIVvyknpFlWPyKCaT4bweqy1CQFClTpCaI/9Z2yr7PA81OhBBbfY/thAW7hZbAVgGyjo8HC7vCS+fBX+VYGgK+zqRT1Braa/VN4zY9cZR91Nl8WbW1tVxGu9l/eRr8XrWQfrGFnY4xOd6Heugz9vLbX4MKJ2mZ9HTegkyxsgpsq8paOL9xB3mXsf0TOaLYCOzOLmWs7/ig3fFvX7A3vOE3rLennNpM/Q56Z1HwrDt7W+hVyEivxaTqORBEMTkXFC3B0lCAeSJxDkqOBZuanraDB49DkKWJFeNMMYsUDD9PIIV4hZfoHxFIEZivd4rIn1jAJMJO7ze3NNqqVVjXNdU76Rkmltkjj+zGKlHkq1RKUqcEAsmpm4gEjPflCqSI0MkTo05ehC1ckRIRwDFBsEgMGyGQPvDWX3cruzRzVeRqFvIm4kM8Xj53I/XGkhNIkEkaiz50YmVg0M5onqnuWILDiUCSaqWav0Ugyb5S79WIWILgcvuwiNQMCiQ11c8CghAiEfXhBLWnHoOwPYZ15GIFVoZu44d6KrKCc3WQ1GTFVm4oDBns+Rg5SeXjWGRLGDcij1y7pM9QsSzmZvOEZCBkCuoh9WhsmRf/O8yrQFro5YSSq5AKtcykd4lj7dtFcqhiazURe/pMxJssJaWI0vyrgKSNp3u8T1+3RI5AXEth41Oen9iyz8dvNOfVJu2zWOn0RASSVGPFLxHJcc0mX7e03hYpkERAFRNIobe4Nuh4GmeKRTQOfSYUEWjxcU63sNNJSIFUw05qGTiysPMaSNWMKfqmBdJwbWOTbWhvszZqIFU2JOSJGPo0Io68kUWvxahvdP6a52lqpYk4ZwNLBQAAIABJREFUUv2uTBYlKUtAmt9zKN1S/Gj8wJ1a5siaFfsp/VGKQCkCpQiUIlCKQCkCz54IlAikZ09fl860FIFSBH65I1AikH65+6fUulIEShF4FkXgyRJIN1/V4ACl7JeS9U2Woa6MVEVSEi3kVA8J0oI0fpW093pCgJsxaSE7pTInkLJ5tYfvS1IEmaPJqg2i5/Chftv1+DHInibUQsIEg1pASqIKqTEEqHqhdt4DMJV1XZ5Qiusgxe8BKFYBLlYAxFfVBAKpUQokviAAUa9iksXrHQkCVVp/bP/kKhXfMGyvWiignumZjM32i0Aas8nBlI2nF62P744AflI6JgD7Xt9JBFrBZkv7WKSOSwzM6u8aDreQqLWbbr7G/vkf/9jt6iqwfFtCtVNdXmNHD56yN77hD21kdNpkKAaWTqtUn4b4QZAt4cEka7DA17kUzMHqWI2gYzjlIDJI/xYYXEScSVUSW4Hp/PI1YwDjnXZw9YT6KQDvDnqHExSa7iyeFE3v+eM/sTe//U02O3vQZiaOAeYnrbl5g9U1dLOtxsmsfz9oFGqiGRYTLU5tEJtp+8Fd/2HNravt8isugZwaYixJvSRysJraNXWAxR2c2yxjbhiCooE6NgHwV40kdVvf8T778pe/Yr/5m7/NmJqw9PQE4w7AeKnKtpyDAqnoJVWUjz8nPkXQKHyhtpcsDyurNqOAydrExDTqqGPUQgJtdsIg7EStj8kc/R0omsI5ha2KyD7h/iJNvZ8C6O9udMSxpq7Keql71NJC/a+6Gs4RhVWizh5+aJdNTih2BVLidCw+DE/1TXQ49hlq3+gghXblCSMf/0GlobmgNjfW1thH3vYG2rJgE3ycmDdUGYqLmxeq+lFemReIjEr6PVIM8XklSiIfGz4viR3jX/NPPFiV18zBzs7rLWkEyMaNc2bOq2aT3tdXK8oylmPMZ33OMRaluMqYTdH3Pzxy2E4Nz9EnEKginLRmaL66qiian9G/nXBRnGGiVAfNlSccR5Z1CRqguKgPNG7mpTSSqitSslRBpopcUoyXmAMiH2PVpPdbpCbKkzVso+/GCiL1q+qkqU8LtnKxMih+r5iMZZeRikm9qPmpHnGVGf8W+SM1kavdoo6XqiZWWcUKKAU+bmeswIlJI517XA8rJhp1LK2FkjH5yhCKTgVLOpFR/Oc10aTYcsJxyeogGUX+6TuyIRQxLcLHVaEif7TSuJ1hGI/xuuLHilVhRfMvLK2FvtN0lLNkFRZ21RBIdazbC1IgMTdE3Gq89DbW28bOVmtvb7TaxjraSzKDxgPEkchNtUc13kR9eh0+2TYSsDR9ot8pVxjNoTTCDjGbsinGuau+OD8n0XXNkPVi35knkE4dezBcwyILwzhxoZJz836O19ZovfbVQ+t2NBZkPSrLzfo6SLW5OZsYH/W6hM0t7YxjWe9h73isz7IZ1jLFxAlG9WGYIyuSACKStqg7CuR2YcnytUHzIBC6QYUcrTY+F37uFZaAQGKv6Ot4ZQzjzF+n1fOL33JCNNqHzy0pBOP3RBhH1x0nrhmEIvtVwYyLoasIna/HanRpEQtPro9eV83/i40L1YRwzYwuctElvtDiWMXr56prpkb1aafrCsT8m4VEk58PSjier5FcZ8IrrDl1rLsaDw3Uu9PvSsaeiG2NYfWxFLbzujchBnrvyue86Al3/1Tf/NPbLueYSlQgmYKEk1w64/XmdK5uC1ula5DY96AU93WWO5BQO5FpArEtNarxW3NsOarTGILEmCGxpBoLSilPfVpxPfDrDwkwlVW1HEN19FCfs106M0P/YkGbnsFutpIxjVqcZJ9aYlPDep+hbQu0KUvSiHqxQqpyzVE+T5BYItVhKj1rTdQ31LEX5zPBZpN1KYuqUOuQ1nl1NlOE42RNlrjtrU0kDMx5ospcasbGhsft4P4+O3xkyFJzfKes0Wap5zi9UGYH+wftSP8AyQscK5emrmKauxj6VJdyV23TowwRr+PGH7X8LUV5LZa0sklNUMdxjvOdmZiynoYqa6HGZ2tLgzU0NbLmsb5x3dtzsN9GhkdZ3+qsrUEWwexb6yzjpqwsYU3JLlTV11IfsYG6mRydJIpHt2+3aRJc2trarKOt3e+99dOBSlP36LrGHT5yyGN53nnnWeu6tahtaSBx9rncjDX10CAJQEf8bzkMpOYyqOD7Oc7qkPRFH8kpIKF1Stdy3Q8yz17/qYGnOuyecPvV1LuUXa2SSkJiB4lV3INV19E/HEtJJEnGUtl8mpqF4ZmjurqGua0ulQ0usdA1Su9z3zYzO21ltW2243DK+oeHbMMqVKsbz7bhSbPpyUnbuqmTflESwSz30zWuTN+97wj22YO265Eddu1Fl9kFm3q4/54i/tjoJrjHlbUtbapdTlh9WRLrU+ZJFeplrhfVJCdVcWOu5Jdl/ebeuIw+SxP/WpTzujHVvUOV7l1o8jySaqnJl0lOKltmTC/xQ2wX2U+5kmK4T5HV7gLnNqtnLL5XzY1QDWO1nOeseRK3hiubbLphlWXKk1ZX32Kr167D/hi7V4qyVusaRjyH+g5bbpJafplpMqimbD49aUu5GZ6F6EMlaCjvIrtAfcoaGxyfZL+kfpGgocSKOvaVmpnBNjhNUluLpUjgmWEe6j6kioevGn7W9nZa36HDtqp3lbW2d3NNXbKm2kY7eviw1dQnrJv72ZmZSeto7eDwOcZop+0/esgqGHtr166xiZFh62pq8uvV/gOH7OxLrrbJ6nb76JfvtGRnp61ft8Eq5ubt3rvusne85S3Mz2Hm+bINTU3aa3/tNdbY3sAzRrO9+c1vpl2xi8AZGZL5nZQIpDMbz9LeShEoRaAUgacbgRKB9HQjV/peKQKlCJQicIYj8GQJpF9/8SYHG/TMOTU96+DGzOS0zfLwmuOhRg/CLe0tqBbm/CFQ1l95QJMH7QUeBPQwGlvfySJNIL2D6AKLAdD6+gZt567DAA11gBtxfSMeziCQZJWmbd0eCyCCP/3hTfsJCeh6kIxUEKqtAnItUE4KpEoUSNVYgtXwMCeQUFZ0Qozcks4BjqCAWNCDnntoRWCQfgkjiWIuJZVg0vQ0mesQSNMokCaHRCAtQSBhY8eWaYc42E6AqaPJAZSKSZ0YSAnkFe8LRAFcX4B8++hH3m03XHs13+VhHeWOzrUKMmmRlPh3vuNv7DOfuYcHX0AS6tQIOFsENJM9VoWQCzU1BgojwDGvguDhtPiluj6xciP+XvHf4d/h5AOB5Ih80S4EGAW7KD1Q6sF5gRjsPfywtbYt2fT4QcsAEC0u1tv6s7Y50VBZDhMgkE9A3BLwiu+3sEt9Ug5ptn/3o3YKddeNN93IGBugTyCQaH8dD6YiA8oqOxlbGUunTgIWNOYt7JwMATAdHBy0b33rTvv1N/w/tGvIJnlIrautt+nskp199iWnzR6B53q4jwmkoD5yRRxjprzibMvxMD0yMmYHDxwHyAsqi59/xScSI5L5EeMwajGpVPxvB/PZVPZ8sq7r6GpxQDGonxL22KOPAyhNu/VcMSH4c0hmVIwpWOoptIEcCqBxpO6RuspJplh9pno+geTV/uoBDP7p996IEhCgQAQLQLv6bd7BD6nUCkSNjiHiUo/sSxzLK/bQxnjfDoQyQaU2EtGrGkgV9GGC92XLl2DsikASsSRCOiHWQO3mZ1EgOe9ntVZArE4xru7dedCOY0FYBaipjdweU8qTIpI67hMH5X24BvWX16DSvgXE+ygOBGvetpB2FNcWK5cyTesMa4lgQY0NB/21TkTErJPMvmZ4QSrff2x7GdvTxYRJmDthXBQTPMVjyMEvke6aHTpG1Ef5vlJ/xGA722quCBQtqIoC3B63oZh0iM+9WIEYrxOu2ozi7mpRgfRR/TOpuRy49yhGhIAYI85dJJyvtYqn1l4H9wMxrfYX10+Kx23x+lJ87ivIv9MIpGrW8CUIpFR9taVdTVpuXfV1tqGlxbogkqqpabegdVbgOjsVqZ7VWkS/yJZOBFKOuGb0A1Cmf8/JEtFre6kPtdarb0V0Sh0nYFrEOEDzqfXFzTwj/x4b3JmfI8X2gOqFQPgGYjnYEobJHPel/6Z9AoeruaZpfZ4cn7BpQL5qSKSGxmafiwcOHoHEn/OO0ToQj3l1bhxr37ETPacRmdrGD1o43UAcxArKOJHAKYIV28XzSwtatKSsIJD8WpI/nJjHJw6pXxN9roa2+7yL5q63Tm30HyUv6G+RrTGJ5BJiV20usQgsskaJRFrUvwHbfT7H63dgZONQRO8WYu47iV+aG2rwf4VAclKfseXkdLCZ1W/Z6mqtr4FokMpWBJLGgYijFCSFSBOR/BrTavI1177kjIzFP73tMgdfdQ8mUmsW0F3HdEKJlxTfusMIYzAeA2G9i8Kuf7kssYy5E/HA+bYtQzg4kO21KgPhrb6Ter2qqo71LJxnNeeezsza5NQYJM60E9MiqWt1vwZwruSj2dlZq0F9qPiopqVuZ3TfJ/WzxnkS8k0WxVoiFxaytJ37Sc93WfL4+ZjSNVT3oZDIWgsam1r4jhJw0qwBEDtTE9YPgTBwaswOHx6ywWFikeywNLap45kl2330uO09etQyEcGvkVLPQer82qCsCCkmuY/jvCs4rySkUJL21zE3uRj6zwT3y6Njk7a6pcaaqxZIFOG+lHNyVXNVvR06PozKecbOXtVorXXYykKS17HOKUmgAgJpPldpnR3tzH8IssqstaBUbmgIIHpsQyoCaGJiwt87duyYky9a77RuiFDq7umxWchz3UBfevFFTiJMc+66Hrawrjbz41a3SqxgPR0aGgrXbMauxmp7S7OdOtlvex/fbf+wu+OMjMVXXNhK++atoQ6ykDbWcJwUfbRAMkcZMdRzQ4ZamzXcIxMty0I06t6exw5IkyTtn7W6uvqQCKD5Rb9kKpJ2/74R27Nvv3U2Vtj1z70BW+Qu2/Hoo7a2m8QDm4PIMOvqXWutHWvtx/c/bEeOn7SBEwN2xQXbbFNvKyTpOPNxifv7GZtmfvS0d1gVa0pZmvVHFz+cEsZGhyxJoo/6YWR0nISpRrdXlh1qQ30D5GTaiX6t942QMwnGcUWF7JirrKenGyKJvmRfpwaH/L3eTt6j5qbfX+j+qaHJRibGrZ3kjQ4SKuaxU16uStoBaq8OLNdaz8bzUOufxf2SLKUZ/4xl3Vd1t7daemrcDuzcbgsz49ZSV2EzY4O2CFnb2lzP9inI0wx1V2sguWptcGwCwrTCamlzTu8z/1LTk54IuGbdeuvq6SU+fTbA/fV1114FUTXBweZt3+N7IHVUp7LCxkl0qk1AaDHmU1ncAyCpRAzOzcxZYgkijf1PpSHBIAP1/LZAjFQHU89VspW++RWvs0yy27734A47NTlBXCBNucu47zvfsa9/6XMkhn3VfkQ/ve6Nb7RLLj0f4qyOa1+dffjDH7ZDxw6ekbF4+k5KBNIzEtbSTksRKEWgFIGnHIESgfSUQ1b6QikCpQiUIvDMRODJEkg9Syc9M82zLXlSSfOQo4f6Zh6KFnloExjXuYri5jy4LJPRWkYWuR6a5iFIHIRik3keBL0OCQ/Y8yg7BCoILFd2fA0P0uPjM7bvwDEeIhcBEDzf2YkgAZZCB+Js5CoB1FI2CJgWkMnTiAA4J5FEGOlhnt8JHkCkPqoi460KkF4Adpz1rTblc9b4d6gpIuSJ9kkxpfN0nilCjXybkK2fm4LAAGiY6huz8X4yV+ekQDIb4qEoI0DawbKo9o3Abs/aFcGBNVUEiAVyRkRY2KfUW2dvXWuf+dSHUHihuII4SpCCGrI9AUV4kP7GV35gb3nrX/KgqKLyNTzkE0NSYMv4+/RXMeEggCI+DwevIlBc3yl+P4BFccZ7HB1lsUcQcv6zABJ6mRb/AaAjq/Ld73uPvfUtv0qW5z7GSoqH2YQ1Nq+xZLJHtJtnOjsKByijB+QVBJIrHTJk6A7YQ4/stJtueiHZjwNsrSzlZcCWZm9HRaKbY0PgTR8HfGlwgEgAXCABDbJnxO6++4f22tf+Gv/eCxECgETMc8vVtn7DBaeFSSorTyF2MkCZ9iI/RSAlAIPKyjYCVqTJxh2yI0dPsZlQg0C4/OJXTBh4NJ9wszyISZuV3d3R0QqY0En2rywWhTVV2a6deyGPSJl1FVzheL7HaLeBCAjgvtoU12RyaFTBdfA39HEMSOu9uD89K99t2kTqlNlH3/l7Vk1GbA7Vl2zURB6JRHK+hHlWbIO2qLpmyuL3sesz1c81Hj+ak5qn2m+Vkw2A86p7xNysFnks9RHfFslUrQxstZUs7IqldCB4a+ptR/+Y/fjxQ5YFSKpYot6NammxP7fHFEEEuBEfMyYonEQRkqgfDTXaGVu45WMQtTOeI74WAD5pH1U6l4hIEThdTIDE33ewTvWTWM/iGknBgi/EXD9xrAIRG+q2hX7QWa/Mlo37KO6vmISK56fXiAqdGkioiFCM+zUMj4Iaq5icKB6AMaEc2wX6LtVc2h4s7AJh7OSuCDT6X8cWkRQCLSJYfwflURXx0vorwNft6yIiPyaQiuP9tAgk+R8mUdtgVTddi+INbLuBedkDSNcFKazaZhmarXGaZSzIlm5e1xxlaYuY91pdgVQItc0AYkUSydZUKgbOuUFjEFC7WmutrituMVpue/e1/ydz/Ol9NMV69ItIPu0xr2J7AgIpPqKrdemDmppqVBBZVwpkAYjbOrq4ZgIsHjoKkEfmvEgpXxNFkkEGavzlm13E3vj6UXgV1prTSB4fpD4xVqw/blQYk135tTGQLX7ViK4Zvj5JyRSP43iNig4drVQ+hzT+Q/W36HARqak3wuobyJ9gHRm9IxUSPz79/DIuglzqo6AiXnJwWeM0TNHCK6xhCpMP8aKLUjxfwuzyA694FX8eTcGiz09TJPGnk+xS9vk1OCjemsnArwcwV8KCrmO6jxIpOMNPsPz1CFsNALLWsfO23fT0Bt9p3/qTmy8EdK9xAlgRcAW21oHI7lKEf17B6N2pa4Wu30GVBF0T7rlQLyAJimyMQ9KJ7oCUeFEt1ZErmJQExBquBAJ+iyTTdUUxEzmmGmZVnL/OOU1i0iLzV0RCMpkkYQalCW1TDUypIION7zJqozpPNqhiHrS2tqJiIMGA9SKLEqkGgHouNcV81tBHccg1XONa91AJriuzczkuLy2uwMqizshBYGU47uTolA0PTVgfyvLBoTnI6DqUMJU2DU+1+/BR23HwgHEH7FNAFps9zSgh65t9XswBume4H5uYnvF7jkbWpjbA+M52CB+OU0E7RwHpT53osx5sOduSVdbe1giRpYSgBFElYWTPERsZHLaN3Q2uQGrh8zpqvlWwNnEaduL4iPWu6rE1PYLV5QCQ817VnJG6X+NKBFKW2Om+SOSUxtQkqpvu7k76uw4CYMDGILJErnd0tDnhosSqRgiQYRQe5fR/c3MLCUBZm5qcshkSxNxumfNpYt3VmqtEHRGO/z573hkZiy/ZBDnG80ALaqj77rvXzj5nK4qYKe7ZKuzoiX5bt26dNaBK62hO2vEDe+2aq57j55ehLmItY+Shhx+zm190s40MjPj1SskDVZ291nXRdfZXf/t31vf4o3btldfYVVe+wI4d3Mf9+4BdsG2j1bfVWyVKtGXIph2799kXPv8Vv5c+d9PZ/KyyShTxtdRinUGdJqVcI7EtzxJjtp9hnM1TL3FaNsvMaxEZ87oGQZBoLHZ1dtimszYQpxmbgtDbuPEsrImbGV/DdpCxNDA85lapPva5JmUY8+kMyj+pt7VmEdkl5kuWPlUCRIXOievbMtstcj9U27vBOs/ZZh38bmnusHr6rIb+GRweccVaNfNsEnJrcnjQxgdO2eHdO2zs1AnjdGwRpaGU4boH05qcYxwhHiIOXGA1V9kmwb16LURsb1cnFtsXutpvYmLS+339ml6IxHonx+78zg9tdAo17zzrAcpCLQ8LsuPl/m8OpW+5amCy3ySkcQ5ScJnxo0SIChRDngrD+lBLIkgVqq0Xvfil1tKzhcnVaqemRu0zn/60LaL+X2Z+fu6Ln7KfPbrd/vIfPmhve9vv2xbUcYusBXVNrfYwpOAX/v1LZ2Qsnr6TEoH0jIS1tNNSBEoRKEXgKUegRCA95ZCVvlCKQCkCpQg8MxF4sgTSxN77Q4YfTzYODKvujDJKpZKhaT2rOq2rq8OSjTU2Qsad7FYEFtRht6OH2KqaAFrlyM7Tw3yOB0a3D4usXJIOFCzzADTumZo5CAjPcBegriy1iISRYkHAnzglZaTH5JEszPwzvScFkqwlsDwTeSSrNwdnpDLiYUyvoFQIxErIstazTGTTJQIpAqIcGIo+dwCFNxaohZM9SfY3D/Tj/bM2Mrdgfbw/wLnMCngRUMzxHeCNMpnzihBlrBbZOYlAq47w7ike5D7+sffbTTdeyUOlAC8RDABLqjmFsitBNuSex/fbb//399nRQxN+nktYjglcKc7kj4Gt+LcIpOKXlAIxiBx/rxjgDd8rViDldQr53cQ5yR4fgZMAQo3NXfbwwz/AYmnURkeP8yypjP4u6+6AuFkWgQTgoax/T98sZNlrFws8NJM3CtE4aY/vOWDnnb8N0G+WcYKiDZVAJXVvqpS9WdXF1nNY7gzQx3UONMVZ01JFTU1N2QMP/NRe+tJX2PHjj1pmZsrtTsqxRVyz5nTAQ9ngAYDUg7QDnNJ1CbDyGkQbLEX2cx8gRv+pUT4XPFGwYnLy5gk5ovhNH1VPMHFF9oRsf9U76l3dDThT7xnRGsOHD/fZkcP9/m/Fy9VeEXkQUUUr9+nAboRvagP6wsmMmFhyTiNWHnFct7YLx3eCJCI+/vR/vsnWNgGy0U/zIFYC5iXG0+ZO/BYhr8qKVsarfqQGgBLyNuUJUtotgsFVRoSykix1Ebj6dw2xFSDldZGYlyKQfD46KZSmjlidPXhgwHYT83llmtMvUh0u50QWA2CJ8JMFXQRyFqs1TlcgKYNd78V1subd9yaAmh6TSK21wPkGRU4YCyIcZJt5+tyJxEf5cw32kSE2gQBwSq1onRFgHLorDzhrDhS9FNv4pf3E9nWxKkXZ37Ivi5VJS66EKnxH/y62i8vP+6L96nz1yiulRGRr6orQEiHmJFEM8jtczDpPH+lz2bs50ixwGEBIyk+pyBzkF4EQah79IgKpGJQ/fTL8ZwqkylrWD10XUGdMg3xlIctl6VQDmNVIxjIiTSeIBLDBXzMumLvLAG2MC12jRKAo41vtlf2dpnQF4HMd79W68q3c6hl7AvBCLS7WIGVHMw6+fV9QYpzJV2riYH4OFY/ZFcqgMLLy46V4O72p65oTr1ID079jY2M2PDrqZG5rSyeZ7IOsgTPERf0R1uUlQEdZuRZeKwmkYkYltEXrQ2G9KAzO0Dbnpv26Fm0bbRDWmIg4itb3fH0wX1/DWNHA8zmRJ560gzCetW7FiqMwQqP1mRqJLgLyPwN5JLtEb2qUBOCtitZBwZOLqh/m5BBvcm8hKz8nE/130Bj5dV7b+HthzSzMrPyJrSCWnmhM+HdWLPWnEUiuBgtrhe5pyly9aJAIrW5bKnBfNmFS2+gaNgc4q5ffO9HXjVwn1PerznrOEx3+Kb/3judtctWOohCSbxR81aTDJIxY+ZrmrFo0FrQiuK1taLcD3VJIuK2s1u+w5vk6qKByfpVefFFWmMHSM7YslP2cEjRqOedAPWttqaD23rzbMGo/x4+fIBYpT6KRuqMaNWpf3wk7cuSIqzbOPXejXXzJNuvs7kKpjKUt906uWESxXAfZsEzSjeyCVcNQa54sjKXwmGcsjI3NoD5JQlDR9mXuRyF+ZP01SQJTmmSg/oEpCOR+m5iFEEA5MY+F6uNHIJD277Mq7me1zqTppx4IgZ6WNldVSdNYxvFHRkdsERKhkQSfViz1uiESqlBkLBPjEwPY4B09ZmshLtrrIUTam62pucmB+wUsdh/ZddAJhnPXtPF5mTXBIlXTRiULaQzv23MYUmKjbdu6Hnu1Be5NOA+/R5DtYDZY/CmRQcSxyH8+0z27rmU6f40tvSpd8cbfUi/SDyLSdC85Njbq1oA6lrbVvqTsCfexdCkEhsj3LGRGM+3+5PEzQ7I/p30Ju7QJTyxZxrr3hS98oWVp/xiq48f3H7Bbb73VHnvkIdQyCSz7Hvb1TDauy/RLDqW0xpi4iFrGiMbhLARJ0/pN9qq3vt32Qah/5kP/hPpmym697Xa79QU32Z1f+lc7/7yNWBHOWkvXKkvUt9l3v/cju+dH97pi8bIrrkANVW4Hdv3M5rOzvkaIiFTCWhWfV9FXGgPZcmwVpTijf5REo3sLIm6t9TV2xcUX2rbzt5DENGxj4+M+hld190CSztn9P33Qduw9YGXV9W7/7CsQ90cL7rXJvzkdT6JhvC4o+UbJb0rW0KLOj2wY15x7nm277nrbcPZWVGPdVs6579i710Yhec7fts3J1xT3vpNY+J08fMiO7nvcJgaoB6rEPZ0LR5U6UNdLPUxldFyIzNoaxjfPXpWo/Ju5/p67aa2ds2UTloltdhQFXt/x47btgvOsh6SnCtq878iAffuHD9ipUe7JF5jHdIwSCrNkDOo+bR5iVdfbJcgxrStZ3W9psWH/C+5WkYHIbLfXv+pVdvUV17H2YRFOfNeddzaOC5+2ZUjdeRRgr/8fr7f7IcH+8oP/Yv/w9//XkvR7PeOykUQSuWC866Mfespr4JP5QolAejJRKm1TikApAqUIPPMRKBFIz3yMS0coRaAUgVIEnlQEniyBNPKDO93eJ9QU4UFSViKA/gIBWrA7qAMQruXhup6MSWWezaFkmOYBRuSHgArZkSR4qClnW9lSZNlGWY7lUgqRnVnPQ798w8enpm1yBtsNHjzcGsTtSACa+XeoHSEyAVUDzyBSNAgwzKPQAAAgAElEQVRUEWlUBphRJnsUr7sSlEuyZlCbld1azsPfIg8dgQQLBIrn1+fR3cBtCC8JNWoKgHkM8MnWiSdFm59KWQ71UeroCFl9ZK3OzNthtj/JA9mcyJpon57RSzscNHLQV7VMAkAceIsAOperVkdUr+P6F11t7/+LP8KCArJED+6ybXMwVG3l+DycZXgYe8+7/8bu+OQPAViwPMOLfYF4BxAZ8AQbF2U7x9nfUXmTANzxn7CcOLtYTdXDuOozOHDt9n0BNAr/BeDbrawi0D0QbhHMFmWYKytyDo/0T/7bP9ntL38hD3WPsguyN+ey1tV9FX3YyDcm2FeGY9MfkdIjhhulKnGLQDIfT/QdpMZJFyBHJfsc9loeVZAKCfqzPNHDfrI8VA55tqTUBgI/POY8gKsm0p49e+36G260k6d2Ygcy61nSja0bAWuoxxQRegEUCcq5AFLqt+qmoBLzs1UdqvWcxywZo8exKsFX34HdGF6Mwc0nmmYFAink0Ts0H36HgPo7dagreld1o9prBsgRsZiwkycGbf/+o/RFsKkKCGdEtkXg5+mklc4kKI40brX/QptiDkFgq9rgSq08uFToZ33ptS+5zVa1ou7gpwkCUyCgADgB8VmBcRIzOMYRLOgEcgj0kIWdYbETj7cwp6RIkcIOsFskM+uD5mkVn2l+ak2oTBADxnYtQNASY2WeWgZD01N2775DNgApW8b7smTxHHwdgnETR98JJCkKfe44jeHtilUcbkDHxrHqz1WAHFtWcUERGOr6xISXFAoCNoJgJQDd+q9CWbm8YgWh4hSIHRFDil8REcppK1b6CWtGIGJdPeRAdUGZFCsvnZBkG2+L5pnI2HyNKn1fQI+A8KCScnJIbXcVFMCl2i1KwfHqSEGkiKmfXF0WAfIiBBxMD8CiE1A+72N1YlBvaJT4fEdQJiWAyKtAMgVCTWuuaDK13+sesd+gSArDTlPRgXrfT1RnIxqOWnEdoo86MYzN8EVXbUbrJEOFrHj2g3o0QQLAMuRRijezArqYn4sC1XQeIkciwsJt6EQUYSuUBCCtF0kkCykp3nQN8qxnKR24lrAvZV+7msr7E/Iour6oP6US+eo9xYTLE83xp/7e1Mj+/HgrJoZWEmwhdvEr7j8f4xEQXiObvQjglyJjCNXlwNAIZ0K9lpQsqwQaqy9kw8meWD8dtIsCr32tfAWqxjlnJ1Ji67IwpgqvmNiKrpH6LCKD8muSvxUInvAKg1/7rhQJFI0vP2eN5Yh81JZhLuaXx2ix1DhifkiprO/6Kqxxx/+jCPWW+xqg+otBhbnETlQ/ROojp4uViCEFEGuVX/vVbl8q9d2wMgdCNsw31VIRsew8uxM/4Tz9+pCPR9BIxeSxn6nOJz7lnxseEfGmOexdwXzifDva2yCQtP4nsAaecLWILKS0L7e2456qlgSIGpILtD60rrv8qQ+8J/jG/75xjZNWUmv7NUEkLG1LYgmm9UFjKJxMnGDjhqVaQUJ/RglC1TV1BJaqdrI7hQDSS2u+Mg+8xKWk59o+unfwfzN8E9SVUSwTAMCL9GOWJJGGJmp5cTNy6NAR271rD4D1Mer7UKfGE4aqUMiMolIf9/mZqGWON9TZauqvXIRC4oYbn4uKRiqJISeRqiCbk0nZc8n6jfsF1jKNyUXamUP60dgsKzjOEyuvBWoaZbl3mea+bmY66wqkfQf6bSZT6crlFNvvOngYsPywJVHJaATNcZ3qojZMGz+K14LWQ9aqIcjcHORLI9e3dtRlUgxVo1zh4uc2ZUepGdMLMdSarEA51cw5i0AS7ZCw7TsPcZ8xapt7W1i/ctbZ04WyJNjTVUKk7dt72NrY/prLzrPO1qSflz6TnXSsoPUxKAAfMimuZxnfvyrZRjXTtK4HK2cSZbhv7urqcoJkDhLt4MGD9A0JN7ouqC8hMZo4ppI8pO5es2aVjU6KFBm2b82ef0bGYsO87NSo3YP6ODMzZq975cudEEzyLHH33Xfbzb9yq5+n1rpP3nEHZHijpbCSW8b2T+v6AvaH9YwHzsZrhYnIK0MZ9j/f9aeQZFn75me+ZPf+8B77b7/6avvVV95mJ/Y8yvOK7ikZSdy3JBq77Nvfudu+9fU7bdPmc+1tf/gOe3Tng/a5z/yL1/px4aQn8kC8sKbK9lRzOAdJKeJwYZEB7ddiSA2UaZecs86uvnSrbVrbbcMoyo72nbT1G9bbhnXrnRw+TkLS3Q9st/uwKK5w0itYLYqQcaUd2RCqgbQoYlB2rLJYVoYE7VCNRtU6uvTKS+36FzwPJhepGvHoWr3e+lCX7Ucl18h60su8mMWCbnYca8jJcdu9/SHb/TCEGDWJamUTSVuVBKKxrJldhnpIii7NYRF5lSTyXMU5PP+GK+3ibVv9ue4gtY0e5976sksuQwXX7UTW/uMD9uF//bw9fnCImpl+J+JJHUu6l2IM+fUewlG1nUROz+IuoTcXF6hdyn18KzaOl0FIveTmm+3Cc7fZwd0nbM2Gc+1UaoL74P3WzX1/BWvNja+5xT773bvso1/9ln34Qx+zBM+IDaj9NjC/+/fusd/7wbfPyFg8fSclAukZCWtpp6UIlCJQisBTjkCJQHrKISt9oRSBUgRKEXhmIvBkCaRbKucCsCgiBIJCGaUBZxJYxGOIW6AIHMFyIYV9CQbjyljVg2COzEWMqYIdlsBbHizSZBrKJktKnQQPRFUUds1gOyQCSSC1AGa3RxJAqYcRHuSkPhD5EWyIgv2X1zjiRwBgQiC17OsiYikBgBgs7MiqBBmStUJMnDiZA3wYZ+brTFT/pBgQCgjKaUQSwH4OoGH+2IgTSJMQSIPTOTvA/o+T3Z6OiknHoGBsV5VXHanot6Lm4FTA6qSiCiCLWYqY/J//8w575e3Px0c/nLMIpLidyigXkSQw9zOf+qb98Tv+2rdJYw+RAMzxjFOyDAt2SC68ygOXgcwSbhbOS+1UXnFsDxgK/kZWQ+pjZYTrO97PERkSsxI6j+i9Baw/iLBdROblXd/5Fg+Ij1OwN0sdh1lqA2xGYbMRcG+c7UVEaF/BKiwQSDK9keorxGFqst8LKasuRDoz6ID68kIlD7EtPOhiYcdjew4CqRIgVfY0AkEcFAcYSeERr+zlSy69zI4e327zc9OAb03W2sVDcENr1J/BhkeAQADERNSoLRqjgAQA31QdBhhYS1umKfB7FGAp7TEIvVcAOfNEWn56rgRn43z2PAzrJ80DOv3XA0Ck2ke1eP/rYX5okAf93Yci0L8w3xWXYhjXuaKiPgiBDGCo/5yGD+fVKc4ZxEXRBX46zRJ9tcxuf8lLyHTFNQz0voO6My3YJtUBsshgJ9jdhbphDraCoGg+C5ALVnbBws5JEAeCoxpmtMUJJBVtlgpEwCh9JRCfqen1kGTJuEh9o33MpV2HjwEOYUPjQH4gQPLqKebrCqWdKGBZovB+ztVSgRxxglZtjIiWeIwGgjQoEGN1T0zuxgoiFbjW9krsdvLHx2pMGhUIGakRy7zt8XgIv13FEjooGiQRIB0ROdomtrtbIvvXzyfK+A/jSscKZJHXaItA6QKREIHkvn9AJn653ZTb+Ql4CiPS+zaa30HRERQRMYEkUD0+dz+uqwUEnLvGBCCOeeA1W0SzQxqJGNLaq/5Vb0dEvo4pwshdA91+LCaQFKuVKh7VbYvXPUUrqLlEiIW6VoIstS6oDkpNDQCf1GkakKhX08zxFJ2SglBcJj5aMhPRml8DOFurBAYsm6ohm+r4Xh1rv8DjGjbUdcEJco0UgWORzanOORDjSoqI+tFbsWhfvqcw/87Uv1ITqu8XLPKK1994/+EaobgVzf3ojzCGpfqg5gtZ4lKryF5TG6cg6fsBp0dHxm1Whc59nqgfdS1Uoke0zzwntpIcc4Wj+tEvDFKMRESPRpKvKTHtHvorNCkQh4EQCkM9vB+v7WJJwo9WB40fEQr+VjwXvBnRdUh9o2tN9Hm8loW6gwJ6fQVy4qgcsrlc81J95/8fMvZFSKjlAl6dROK8XCGp8alroM+LQBYV1pFAiwhF9e9H20c5JH4++vG9R9dMn0l+qQqEU/Fa/IsJpECqaf3xvBh2oHuYVqynmpoauM6hgIE8StN/UqKK3JEFmax3Na59btCK5rVnhkB61029kSqnUH9LMazmuqs5KGWHCEgnl5wECspNVxepP7ivc+tHJXW4gkbWxrqTCHH2z9Xm6F4iHtsKXTk1HOEjuL4SCwBwWZequs3w2Kz9+N6fQRr8mFigliG+dRADUgeKQMlxf6hBpn4am5hxgq+xHlVWb6ddd91V9uKbn4+aQZbKquWkZgJcR6Sp1mXFP4WqSfcIqtOSJJkpy/1JmtpL6u80dTpPoXo9dnzU+qltOTVXBolEzU/ePwFBO4C6qIJ7yVksygTOd3M/0tnY6n3E3S82dVU2hA3cAgqkBhrQhj2d6txUYm/GomYn+1EgAcKvbm8g6aqCekZt1gSBKAVXbqnSHnx0j5M056BAaqpZRl0lazLVNtNpo4ghsWLzxg12xbbNJBglOb9gOSjyQeSKVEOqAakEq3j8aE7rHknkUQpyWXHIcP5T1D2S2mg1VmA91EUSsdHXR51H7tXn5rDAY38aBxrbzVj1yUZOdrCr1/VaSyt2fOND9u67A9H8X30NQcxV0FfNiUX7tVfdZs+7+nLu1VOQaSN27/332ete9zqS0WZ9jd6O1dyHP/EZG53mXg9yT+OtlUSjHH2yzNjNSmnIeSWxNXz7n73b2ltX2V1fvtO+8sUv2a2/8nz7rTe+yqpyU15PaYlrySC2dzOoznbs3m/f/f4P7IYX3mK/+b/eandBSPzF+/9fj1059ye6X1ngmUVrRTnPNhlUcPMQlRr76r8sJKMsFTf0tNqvXHuRveCqC+2cdT02jAJp74Ej1tHZaZvP3uSJIsf6+u3r373Hvvb9+6hHpetfIqjNlZAjokiGv1LLKWlH13MtT7ShgnmSI3msk1qzz7n8PGoRXWFrN59vU/i4ViebyOFhHGq+0edHjh72fdaxdvShQNr+4AN2cA8JVVjvyd2hjHOXLZ8ScMqZW5qDy7LCpn2yr6uE0Lv5xsvs115zq61f20UbQl220dExa2tph7AjGbCSGpXLCfvwHV+xB7YfIiZYRUPG1qDAWlaM6Atde2vpj0WUXA11WCDWtXC9ovYRNbyO7XvUunBVuO7SC+1Nr/9V62rqsJ9950HihFNAR4N97Rv/brvufsBWrVplv/9Xf2r7GQ9f+sEDdsNVN9n5bV1WNzphY9t/Zid2Pmb/nAj3dWf6VSKQznRES/srRaAUgVIEnl4ESgTS04tb6VulCJQiUIrAGY/AkyWQGh+OELUoY1fqowUsGzzT3QFHZUgHi7IsDxFt2BI0NPKQK+hFNRhUm5xnowR1CUTUOPjkWcpRjZJqAa8hk1UvAX16OnTI3rGzQDy5XZJwrshL2+sbiUDS54AGlQKqo3oC8p1XBrv8uFVwWYV6Y1DVFUiRsiOfDR6RP4Ugh2PHAFHAxwBXJiGQsK9LHxm2yZNTNjC7YHt4cDvGCWYiEso3zYMvAbB28i2ygMkXolamuAcjnNcivkxXXHGRfeDv3ouPetLBVLfWioBHj5FAcGokVQHebH94l/3BW98L8XAyqqHAg2GkPCgAW3HmeIxMiiQKcXYCSaCcHox1siKoBMPpvPU1D0AAheLt4/gUZ86X8RCqVyo1a9/6j2/aVVdtsKlxAaYQQrMVtnbt1TyEUty9DOtCl0vE6q+YQBLYpI4VaI8dBjYkNYA8M7N9XuujujIJgdSMhZUs7LDHyOL1Tp8rYzJWd4k0yLCtHnLP2rgZv/89Njsxipqh0VatuxTABCDHQcKINPK+iP8d7BT1HzAt72PjttDtoOw+FEHzmMQHIkdxi8HmQMjEUY0iumKOnk4gBQKnAoVVq1vXNTSgkgMEGuNheMfOfRGQHYDMEG8dzRk/P3L8nn7HYzn/fv4fhSYE0DP0cwz2ajMB6uqDeRG/IcXWbr/9FYF8UVSIZRPAfStAVzMgXo2/H+pb+Od8122LlMmvMVQ07gOJI9AYkJSNRRhpjkqF5LWnAdyc9lGmKtnCk4DBO4/0W984ha0BU2R1Uo4aa34ptYL4FOlRPPaUaV0uJaTOI6Bsfp4+jkWE+nCOFDVu50VjBXSKmNFk8/gW5oH+DmRCsDN0cIUM5eJXTDTpcxEQS6eRezGgHR9Dx4lVCzEZFiwJ1S+qu0R7tQ65Iipk/QfANu5rAeGB+M7bA3r/aP3iBN12T6T+SgKpMGPDfmIg1Y/hfxdqVnkcRKYofgqHK3sAkaQS5G+PsAP7WoZDDST97Uu0+tn3Fz4/kwRSDfOihvW8Alu5jAgk9j8n8pzxKJVRE8qMOj6vYe0JBJLsvmRXGgC/all0sX4KSHOFkUau1zgKKkwnzfJ9Hs/pQCB94QyBo8VjJzVx1MdnTEQ4aR9d0/w9b0IA6MPYjNoU/a7F8shJPD7LAJjmojonmnuT2NaNj09SWwMLLQ0jnwNhpYqrH5V7ooKf8QrSw9/yJV//V+jPQOjps6DG85XP51h0XfbPI9IwIo0jvklbBgA6UhWJeNC1wGedxz9c+wORH8/RSO0T3s5f+8OKFNoelEdSCga1ZSA3ZTUZTPXCKq7fmh8CdcMaoJcrlKJ/F//2Ie+JEyFBwAmmmCUKF0FCGdYD7ycPSUw2hX/nSaUowlGaSPRXIEudROHardsezR0pMr2uDIkSMxASSnDRvYDA/wTkRjw+Ekoiia5ZrevPjIXdu25sz9t6SunkhDqxVN1IhSgNKSklSpz4sgRhqU7xsaQ+E/mj5B9Xq7BmKwZaozhjkcwiC8ulFlTdFp2zCD32IQC9EvVHE9c9XUnSgM5T6UVULTl74MEd9rOHdlDXC0vGyJkskJS6ZoS5osFXydxWDZ8c95/1gNVZwO6OzlbqJl5nr3rdK629m0QR7Ml0wymVzQKKLnWQX0c1HiC3lrlHLZPamHVOQPo8hFkmQ/0pCh4dQ12+FwXS4Gjaxrm3kwIpjdwiBYGVA3jvH+pnro0CeIcaSCK69T5ZU9Q5ou2ZNMk/lVjYoUDq7YFYojYMhFI/5M5hFEgbulusmWtrCwqkphbVDIWc4Ir44I59KKgmbAsKpJZkOdZkzVbH+JDqX+v28SPH7fmc4+UXnWX1NbSHejQijU5RB21icgKip5n7inb/cWKJdrS3tfngU600kURB8V5mayCOpM6VyuM4tmR6qe1J1fmJ1Ln19Y1+L5lOU9MJu74myM5uajW2NGu8mL35K6rR+F9/7XrgHmI2a72ttfaHb/0tuxZCoYb+Huw/ad+7+3v2EhJbmppaXGkloud7P/6p3X3/IzY0xf28FDxaj6TUx9J4LiUlfoX1QnS9893vghxbZ7sfPWh/874/t9fccpO95TdebQms06amhqifw/Yz05YepwYWY2kBa9REU5tdfs3z2f+99orXvZp1QVdX+o+DaB5mVIdLK7AKBenywoCSSlfW3LXJelvTVmdvfMkN9rIbL8UeFZIf4m5sJs19XhP2cBA89GOGa/UPfrrT/vajX7Cyhm4UtVLXQ7q4BaQSHrA81PqpZ6YKjWHu9WuolVWe5FqWwCKv2i7a0mVXXroZ5V6ljc6wNQk4be3UoKUWnu7nT54asBMnqY9Hu0ZGRvmd4RoB4TI+Yi0QULLE1JysItFiZHiCNagRsq0TO+1ya6c+1+6ffs/OX99qNz/vMmtvVDaN7tuZlFroSPCpRU2Uxs5vrKLBHh+Ysd2Hxq25Y7UTi/2Dp2z1hrOZ16iZmKuNKO1PHjvI9ICwXHMuNfommHMT9h9f/Litq81BuF1qL33hTdZV1WDf+fjXubYn7cIXP9e+f+89dvc3vk1s5+1t7/8Tq0Q1+J3vPWQZ6pNtrmi0DhLGTj3+sNUxzz97jtwFzvyrRCCd+ZiW9liKQCkCpQg8nQiUCKSnE7XSd0oRKEWgFIFnIAJPlkAaufubAcMBP3CbL8d/QlanwLmkah1hO9RADaRGHuq7Whs8W1qkjYCXOR6G5Ba2JBs5HsYrAOS9FgsPbgJ2ZQWx7HUK9JAvm60A1kt9JKCvkgc5z6Z2IEoKjmCDps9FHlWofgxFoSuxwkvwuxr7korGch6UyHDlwBlUOcqO82xk2qw2LQFE5bOhOR09eOpVyPaPrXwiIM9BLVnYAd5BIGUOD9vUiSk7RYbqTsDgo4AR85ESIwYJg0VaBB55Wjg/EUDmYBrnWqxAmgcgrYX4es/73mm33HqNNWLx4PU8YhWSagVFmaFlYuQAtrKZBfuzd/2VfeIT3/RC6jkyF4trGhUDhuH9QuZoTCCpTQ6V5YFEb1qom672C86LgL4VxFEEbsr/XQ+jiuH1z73ePvWFf7X0zA6yXScpMD1vXT3XBTsqaiGVlVNk1+MU4E396ExkeeegOiqlHBaH6vfZ1CnPQF5akD0VXv3VqwKclxtxgkvZt+FBmExQxtMc2Y3KMO7E2/7Yscdc4TI1mbbzLnoeD+MAAXnCSCBhXBRcR9doC8oktUMKpFy2ywaoW3Dw0Am+JhInbBVPhAB3PjUCSV2uugerV/cAECVdaTeOz/vOnfuDOs7nWLzfKPjeJxGsrD5g/K/Meo/UYZ6tHzVP28csVEx4uZqvwoldZZgLbBFYqrmg18tfdjvfCUSt1/uiPbKIUX2yRsCSGv6t4uGyOJGtiKavMvzVfzkHVMN+XBHGsUQ2yK6u2gkkbMNUw4r4V/O5MqahBe0kHv0HADBSZczXwB8KOvFsdjZb8VJ2rvatl49FQcIaoxqogDixhZ3DzX5ebCOrPRHYQVLEOAp13AKQL8VSYVznySHtNyJ3QKj8WLFFUDGB5ONFfkwrYl1ockz45NeC+CONr8DU+Pmo/T6n/FzUvwHojusVUbjAidLYkkjn4PNWsZKlqPsKaucFBZJrHCKyIgyJoJ6K9ynSLV8HSttxLk6yqB0C0MnQlp2lwLFALgvkj2wJIxIpqFbC2hA+X0kgCV4rfp2uQMrX9hJxzvmerkCSxZQIJKnXsrQDYy9bAlisb24gmxnrVIAp+M1giUhDZEtXJbUCv0WWCGgWUh9A7aAMU62IsGTJ1i3MqWBTGF0LBA6yZt9xV6hBcyZfOx/+fn53ir0UJl6bJUbJg4dc9BPGqPed96OA75BssMRYkM2ZVBRtgMVVnFMaoHB2No3N0BEAX9Z/jSt5k+oaGh21UAovkKfFa4i2EzkQ1GWqXSbAPpCFPiT0n8Zb1Mf67VaGESkUX59EEKh2mghdrQ8OhOZJpmiMRKSSiJTT2xBTRX4d8mMFpZGSC7Qu+9oAAOsEEgcQeeTKZAG6EdngiQCQ0z7vnGhVrY9ggxcTQPn1NPrOovYZhd6JWeenwrUpzB7NkKI5qRGk88vPU599+TZ4fL1B4QCBQApzy0k6zSXuW+q8/7mnoD9rSHypB8D3eo1a430shFpWmpeKddPqS8/IkPyja+oBvAGuoxpLIhMWiGldbaOrfyeopVKLnZ0IIq2FUhR5RFD/SRXm9pgiYzV3VIMxUnWFnJNoLgtwZqy6PlVWvmHUcWrqB9XAhPRt7kTlU2b3PrjbvvCVb9vRY6OhHhPxUq28Ju7jpCisp60KolQeSniI1YRKVvJ4ErJVvV1228tfbNfdcDUEnFYTAfKRNSeTfYH7ENm3uWGc1rfcnM1MjkFUDDhJUpWQnR5WggDyA6MZOz4wTR2eeZvGTnUW5ccsZMAM6qK+oVMopCZsffcqW9e5ym2cZyB051Dmnxo4RQ2kNNaZJIm4hV0vtW6qSXiqwMIOOzMIpPWdUiAB1EPuNFNDaVnJEoztnz262+vlbFndCjm+bK0QAk2tbX59VpLJ8NCgPeey861yeQpQnpo/EBJev4rP6oiPriVHjx6xRmovqQaO6tXIfm5Nb6/f80pBMs/9klTAUiRNUUPpBPZqul9ykpXh6fWk6LONGzfahg0buedKEo9ZG5+csubWLrvkogvYZtKmJ0ftf31x/IyMxVNHsM3j3vmc9V325+/6fVucG7cmSJJ0Gqto7hPaINr0W4q4udyiPQzR9s+f+rwdGxi3Ye5hWldvsPMuvsImxqmdikVaM2SN6iX99m++AeIlaYMjafvu179il6Lsaub+M43N4fkXb7XWNR02PjxodTxbqG5SB7V+prPo23MoWIn97/zh260KW8XOnrNoT6tNjI3jnLBstR3d3LuoT1jDGYujJ0/YuVu3okKapzZf1m66YJ2d15u06vlpJ4zwA/BrTLANhKhi9D6w64jded9ua9twgeUq6v3eeZT+1X1Zb+86vwxUYfM4i6XfzOwk1zwsnZMdfq9Qw/1zcnGYY1GHi3OvgoQaINFJNV8bmzVetF5V2CQ1pI6fHEDZN+nJZtP0s6yImyGQqkRmMefr6N9TbJOsw/auG1IRkq6VufTIj75h561tsttecDnPclIiK7mHGUX7arGELud+eG6hzCaqW20XdWD3HJ32WlIjowNOsK6iBtXUHCo2Rkgjz2OTo/3+rNfavgGSlhp9JIDt/Nld1omt9Q0Xn22vu/1Wa8qV2z3/8nXLTGbskluut3tQF917N3WpiNcLXnu79W7aavfdv8eO7zpuPUvVVsn4LUvjMMBzxQMXrDojY/H0nZQIpGckrKWdliJQikApAk85AiUC6SmHrPSFUgRKEShF4JmJwJMlkFpO/qQA0EByhCxuMiMBXpoowrt+7WoUI6pJknVgn0d3B4A8699xFX0mm5MA7LpyQQXupWLyorgBjZY1jQimXFbAbyCfFvhbwJTAGtmeKGO0Et98ZR8LSHIgB7BMVk6yE6nmgb6Gh5buTS229pz1AEc5z9bMkVXrFVtUZ0TgUhH4GxfldvLIwRu1OVZvhNg7HCTrrvFYgYSFHQTSyfSC7aDP3KQAACAASURBVAbdO4xSIEsb8sCsn3gA1WOVjAgkB2QDluKAuWfDC5ATmK3YcU5bLzjb/u4Df2rnbl4DgRTsfSpRZ6gCiUIlr/SgQiA7UfVqACw++qHP2Xvf80HAAeynAH6UpavHVe00roGj884nokfn4/SJAFzvsChLW033OBTyv/8zAklARk7EoABnHvR/8sCPbe2aSgpTH4TQSvGQdy5gCA/GUiAZhYnz4LJQRBFIiotIAMU5Q3/z2M05zcyIvKEgdq7K6uohJet6wIs49/lBzwrXS3EQgVTBg/MsCiiwBjJ767Fk2YVQSwqbWtuw+Rr3lQ8ArUOBfFGWO8r8LyiRIsiWfpHlS5LM3XEydKm35L0WSIcoTz6M7zxJ85/Nz7BXAYIq3K2s5NY2MlIhB+cAfR/d/jg4W4DXQqHyAPD6mItIgDzgGQE9haNFYzW/QThO8feC6RjzFOC9sbHelQqyqXFBjivOygARTtpbfuctDoKqoHOlo9WyJpJVHaQPebc1UncwFpOAD/UuzFGfBSWZ+DUHbdUXAFkiiWQlqbHrtcr4vEbZwk7GLNsgYMyxCVnlcJyaerK7OQbWRq5qUn0QEcc+FkOMfezRv8WkjPB2r2ciwo02CKwRsRyvOzpvjQtXHsYx0fnGgLzs2dSHUZz1vgBpZa0H4FHbAo5q3ZIayQnrQDh5zSSfH4GM9oZqTwK9pdxRXDwm8X4CkB5UiUHF4fGTKjHicwtkdhhjYRspkOgrP36ofaR1089B40Vj0n26AnDri5TarTHk28Sqi6Aw8qNGnwfLsjDulBQggt5HuQckqAn0DX3PFUj8W/3oCiTZcOlc+b7D7H7eQf0VLNC0qoQ5E2H0rhIJZxS9vM2h7zTvtS+tOV4DqUYAGoSl6i6R2S8CKc0XE8kEGdTN1BCpo35CLeMs2OdVKpFB400qN6nS3KpOa1FYz/WfE0hVdd4v4foV1rfQX6FGjf6tc//Yv08VptgZ+tej93/bx4OAOx9DHGfLli3UQml1JUESQky/dQ0TsSRyXK8whkXohX5YBKgcHBqwGRQFnVgjdfWs9nE4MztnBw4dYg3UdU6dqu8SA103VfuLhT9ewwMpEq5Lblno9mMiDCMLWI4jYk5zV/H1ZUfXTVehCJ6UmCuQTK5K09gRMUzbZiDxNa+XpKyQtaRqrolIhiBRjOelAImOHY9HH7N+nyBSiGucrm20WUrJGsDPMuyV5qnRsSilAGt6TOS6iJnvyAZXilTN2xpZGTIGFonfIjaqsuOihDvq1YgIEqHsF13VwxGJG1RH4qQ0BxZkKSnCh/MRWaU6b4TeiXX1g35Ue1EMpGrrFMfUry6Ryk/krs9BrV9+GxDmgs+ViHDVsQX8izwSAar+VN031SPyb/B9T46Ikj6aei8+I6Pxz25ohnSRBV213yeEtUeMKgkDyQYUUXOMQZQQfo1gbVbdLeK8KJV5tKbIWtdJs2j+qPaJ1iZPGvAamaiDI+VUmFvxHAuGp7r/WkZ10Dc0Yx/71FfsEYgBlVHS2lnLObdyrdqASnc9dYRasYPLYvMn9XU5sZCz5RJg+PDIELWRBt0qt3t1p930oufamo2rrQ0Vku4PkvVJzkNznnqKWCtPoMaoErGVA3zmXJZlE8Y4m+PeMCUl1HiammJpG5latJksxA6qj9nsEsRRzmYA4GchkI4MnLQJ1BwbV622TWs2kBiTsEnuO1KQWcdPnbB5/t3EeFS9ou7ubqvifnSZsXliINRA2tCRROUBwdTWjmqojbFFHLm3e2D7Loi7MVuPfVdncy21I1ex7zof1wmkvIOD/XbOlrUA+rr3TVH/qcfHTkJWh/SllGup1IwrTjo7O9wubxhLvXM2b7EmSCXZ9x09csRtzVpQK2VQh01BDA0ODWMrlrLNmzdTD6nTxsfGUIyvdWXV9Ayqcfq3tYtaTlynpVhKSkFMH//e184MgTTOenHZtvOcWLv1eddYA7Zm5dgQKollWZalfl0P9tQZ5utUetn+8aN32EM79ttJ3AA2nH+xXXn9860fO7psKmdNKFg6uf+/5ZrnWBIF18h8he184F6bP/CYtXJv2UHizpZtW6y8tca2P/QwSptNVllfa82b1tnJvhHbcc9Ou+K6G+xT3/6WncAaurp7rScvpcYnWEdQvLa2ez1V1W+sZG4Porg5a9MmFHEQSNT4fMGlG+ycbsjZrIgb7O10c+QWddE6jFro4QMn7Rs/3mGJtvXYXlOri/EyMcI9LdO+A1JSaqtqCKR0agwibYZbJIihsiTHXaK+1qJdd36nXbCh0XbtP2gT3BurBlKoO6c1ucZmGc+P7z1ifSexVOR+WfdyMynIM9bDaq4zuhbMFz1fMRG5rrPOKFElO2PZsaPY8G21l73oSmup16oFURs9i2n01aKSyvIMNk39pS997wF74LE+yD1dGbhm6RIKGTvPmu01aPVMk56iji3raTk1crn3rCyftf4jj9iahgV77uWb7VW332KrKpJ2z4e+Yumhabvg+dfaDx950O7+3j2W7Oi0F7721ZatabCdh4YhM7O+frTWN1l7bYONMsaPLOke/cy/SgTSmY9paY+lCJQiUIrA04lAiUB6OlErfacUgVIEShF4BiLwZAmks2d/5gClQDcBtnFGviywWrrasA0hO06Zql4bRIDgSpWLwzwRWOm/yfqLXw6yCgx2e6lAqsRFrfWZLK1URFYAcQzA6QFOEpksoFKKB6MpbCiwJA9ZybLJA4Y46/y1dvULrrTKGmxIJkdsDksFr6MQ2ePpoU6gUEDHpKoQQCYUS7ZuIlpiRVJoqcgdkRTLYxBIfaM2S7bs2MlJO5Gat70AG0cAxtIAHzG45Vm6QRrgAI1eQbkVSCQHq0WaRQSS4icCxgvo8qj67ve93V7yspustQWbM7apBsyQ+kjNigkCgfZuDSRWqKzW9u4+YL/1+rfYgcNDgKUAINJ2efYzD3cOnodzKH4FcivYzARrLe2/oM56IpKkODs+7lvRMgLdsgATf/C2P7A/eucf8pC6D2DzpC3MNllHzxVYbaiLpgO07DERiB0UEIFU0o8qCsgyQxmx/ZzzNMAAtlUNWPrVysIOO4/FQfzuATeil0A21cZIZ2YYLyjQanLYuhzFwo4H8Zput7DzGhROOqmlnK/j7SG3PPg90V+eZU//L8yQwTtIPQS87udhS/zhPCCpjtGHv/xfARZ/4pdnzEf9ryxsFf3u6mqHbAUUhnB76KHHLAMBGYZd3C8FhVF4r2DztLIvAjDuJEr00uZxi/ybHFyWXmvW9Pj7KkQuhYLA0pByX2YnIY8+99nP2r333RcUPZwjcKaDwgKeQxsikDEC46UkE+GYJFs9ATDgVotSA0oNAhCK2YqrGGTT5G55iil/nxoet0kAoxkyhRfxyS+MY/YP6Bhn9J+u3gnEZ1ATFYiWQsz8ezqM2idCQmsK51fpJHHoYz8fLTAi1CIyCoeYfNzDscMa59Zz0bHc+irai+qWKCaBvg5kbqx2kJJQqsBFKaKWGOhOHituhbUutrQrVgeJVI8t9dSN5bKCiizB3BaKuIhs0JoaVJlYupFBrlccC7U1T/A6BBsonHiqx+Mmvw75eYZ2+Tqltmt7WUyJKIsJKd5zHDwC+EUgiRgs5zxdgcR2siMMta9ia7IwhrzPdB5hUIW1xU9QpBG/Pb4B9FIMfA6wwypIoRpII4HQdcQ7QY2LWYgQnDAt2ZS07k6AWcDlVpSaVbIRjOKluDiRHCk23X5LOL/Afq1t3r4oa9/VrDrn6Le3X2rXML4+9MWRJ57Q/4V3x05SNJ1rj6v/yPQXuCsQX6SBapEI/JUCRUC8FGdSh6gtTv5IYYVtkP+NWmUKBYTAX33WKtuqzm4A8pztosi5MrzLAAw1RnW8IHoNNpWnE0i6BnlyAaC6rMZEGIkA0OVE1xzvvzCSXO2m34IJ1WtxHSxdTpWU4YQK42eGOj6yF1smkUDkS84LtmMEBfCsVw41sA+DovGnRBCRN6pbqLEiQsuJaGKgsbFItvvigq4VYSyGeQDAinJAxesF1OpavqykAD6X6lE2h1KvKOEktcB8gZAUwaT7BaVW1FHjTWNONk+a9yLbRFipFqOOqbo7CxBIOUBkTYJKxpb6RUoDrSsaV/NKdhHRJRWU21+KlApWuU5McgCpseL5UCBlvTtchaTrQo0sFwH2O7s6/BiKeKw4VKy0f7W5oeP8/8IILHz1z25sDGOK+KjOYQXnKgJJCUHV1UnIBmzYsOTSTY/GjsaBjyFire09sUeLHxOsUjWa+L7arTEk1arUg6Ddbssl6yu/hPi6wflKMcQJLvDdDMrTxw/121//349DPEpBiVpHSUnYibUjs7n28ott41oIJJKUZGnpdX+k0maBUiKD+nN4bMh2U9/l8QOP29aLt9g1z7vWes9aDXFT7cqzatWGJEEjBRmSFXitGoozoyQUTbFEa71jTtGPs7PzNoll3anhFMrYOZtMc70oBwjnWjhJMaQxCNsUVmCnRoc55oj1tnfaxtXrmLMNNg25leZ8pb4QgZREbduG7dsqJ5BInCAmJ6iBdEwKJOoXdTiBFBRIi7IlZq7cv32nTU6M29Z11EUsX7B2gPOWts5Q11I1Q7Hlu5j6R8+5ZDP9M4TN4JxbkU2wDkzwvXPPPdfHmbZXPS3Nbf3uQMWk2kZTE9T+YQ62ooDWuEsxT9dvOMvJSq0jJ473QXh1WgOkmyzPxlChiXhr76RG0iyKx4Zmm9DaQrc3QjK+9h8fOSNjcQiC7vwtZ0GcJe01L3shhnEZxgd6U85ZY2metsjmcZE2ishLJNvtQx//tP3HD++HzOm1RCPr56YtrsLJoXrpSGIRyLZXrVttZ285x7afOGX7H9tu9YPHbGH0JCqubbb18guttqvRvv7VL9k6SLxtV15mrZvX2wTkxZf+8XPUJmL+b1hrjxHbMQipRVRiS1xzs0rWQOWPgzQKI+4p/Jkny722VNVZW91SY//t+ZfbtTx7YJAXCG/dsEfXJAVM6+LDe4/bp791j00tJVE1QX7TV/Oo7pVEVUutIM/tUI0l7rMWWbvKEw0co9ET5VpQp734yg12/SVruAdetJ9gY73j8X2MJWqEcoM9z/NPlrVyCcV9brHKJmZEn7MW6z5b6zDqtHC3tGiNWEmOjI6yGFGzC4u4eepkNbIEH9pxnz3vyq32gususvZm3d8Z9/HTrMe1jCEIUdbEJex956qSToY9tKMPS8Au1r45G8U2+qwt50O8knQECV3JvcvwSWKPFd2adedglTjB+pyx7975OWuvW7DLzz/LXn7b862bteAnH/m6TfFsdcmvPNfu+um9duDoCRRaVfbK//4b9tiRPjuKfd2qDVtsBOVgG/NndfsqGx4csV277jsjY/H0nZQIpGckrKWdliJQikApAk85AiUC6SmHrPSFUgRKEShF4JmJwJMlkM7NbndA1LO2HUQvwOetAsSxrQv1aAKYpGxlvRywdMAnvPIAeGzbFN50C6MYwA0F4MUkqW6Jsl45XpQJq80XASmycWYwqcGzAAMnjmFDMgNoxUOd1xRhH529TRRcvQK7EBVxTdkM9hICgyuEjAnMBBSKPf6dWOHR1YFdz0yXQslPIAJHBaTxUMmJSIGUOU79o6ODNjqAhR3e+Qdobx8kTCoCi2PFUWwdFfeeWxBJvcDeBJDNY8kh4FlxFYkjuzqBfwuAEVdff4m9451vtq1bN2AdBpBKZqFql8iyrywC3xQzkXiVCSgRSLYq/NQzPOT/7pvfaXfe+RP2CRCu8+XliiWOrToHP/+Kia5AIIlYKAa1C+TGym8WE0mCt9UukXDNeNb/lAfAhsYsgNwxGzk5bR2rLkId1kG/UsQXWKaYQAqUzGkEkgD6pVHA1pMU/U0CdCxbfcsaiItWvj/EeStLNYDtDrZxrjnqISwv4+9erpogPLRCVFRWdVrPmksCYucjQNZ1EbnnGdLSywUSKRZxLGA/8tBD99ufv/ef7Gc/3Q9YWOPfrIwQ+QKRU6gn9UQzVC5S6rMqah68+LYb7HWvfoVtPXe9Z2a+5OY32b49fQAGPIgDBgn8Vhg0/uO5EpQmgRyIlW3BgtApyNBPjIegRgvklkjcagAs+fK/7GXX2y0vJZvzhz+xH969nZpOAJ6AaaqrU+aF6ANR4vNBJE9Ilec8Y+OrcFbCbvWKSaVYqRLXTKpwmziBg2SfK+tUKgU1RlwKbcvRdymy9TMChgH0RAbH5n8x6BXPRR99eTKtsGZUAci6zR+vmGhyC7iImHaFRPSZ70NKH8HfTmoH4iUmkDx+IhBYR/Tba4CIrI7t7qI2OIkUKRYFgC4Tt0BmydYlKBfC3A2WaAxUPhcpLQJJ5K7Of+XIKJ5X4VwKYLoT89E5xKCzjqEs93lqIQhElt2N1kXtR9Y+roCKyAE/b40OKaj03kquON8QEUQrSCUX50nlFUZWZMwXYqP1KSLCRSBVSV3AucUEUkJ1mLy/CqRUTFTkFU1PQCAJvBWBFCcN/P8RSCna0dRGPTPUBd0ApyKQVGEq7jPNH40Ht1BUdrhqx4ggETGZJ5DCZzFBJ0I+XuNdhSpkm9ff3XFyZaedgb+mB/c6ECoCKYfd1fT0tNc8Ubs3kcEuBU+eOI06UvH3pA2irSQKVyNBIM3T7wKQRwH/KiAB1qxFCUFW+GO7drnCUGSsj1HFPbZN8zHO2hftT297rDRw/dqAmpVJK3WHCCT/ret5dPUO1xzNWqlVwzauSNP+fKwxHtmP7L7mpeIRqcC8zzLvdU8ga1YnWGh7vJ45WS8AW9vwfdny6boYbBMDGey1Fqn1kWEtzwAmS5UgYrq+nmsdf2chiKTaCnaWUjtBjGjccoJ1tEHjVVOyoiYoUFOQd1pT29pa6I8qaoNMOiFbB7CagBCfnkk5kSL7tgyg5xxAuyyoZBUocijNtiKa1Beybk2jdHIlCGuu5qo+F3HmSQ0Chjk3qXPDwhWSSHysi6STgktWWBBgtZx7OwRSTA47gRjdR8l+TCtm95ozY2H3vptUU4W+dgJJNmiBQJJirIZaW9PTUsRhreX3Cqr/p6EEai6VkcBt/s4Qd12zq2l3JXGTYm6Z91R7TOclAknqnnC9DWuD/3DiCfpaQLfUF/c/esD+6h/+TXcEuiuCHKqwVa0tdsHms+ymqy6zToikKm4Aq0W28b0afqsrZVLnVqOVSzYyPmw//umPLbWYthtvvdHW8l3VJCoXiQjZkaIOzcjQGNaX9dbA+7mZEeyUUTTNZ7hvnOEecga1M/NqkZowk/N2fChlw9MQuag+FkjMGZmYsWHqFKYZu8OzUzY6PWGr2jqsu6Ud+y9twxky3Y6fOmkZrLWaGevt1AzqEYEEGRYIpIGIQKpzBVInCqQmvr8kez0A/PsfecymUTad1QVB3lQDsbwK27JGJxhFIsylxu3Si8+xjRs6sQWrcOBfar42iKYh7M9EEq1fv977VPfi7RBHw6hadGvT1Nhg9Zy7CLhR3sswnnL0dQ8We8nmVretG0ZJM3DqlG08az3fz6JoqnfybQayYHwqZa20R/V1qpkXJ06csN//9OEzsCqanSKxq7WhhvpBtfYH/+MNkAqMlXkIuZkpV15VcrHKMQelyixnbCbqO+yfPvlZ+8xXv22da7fyXqslqd8zQtznM/PWDKnRxhrboHpUPCvMQ6y0NkAW9x20ec79iisuseaeNtty+Xn2tc9/2rYQp+fdfKOlG1BcDc7Y5//m03aIOlyVmzda9QUX2hCEzhKxyEKusARZPVZ+5fPUKtP9Bc8Vk+P9xLHLVa8tNWV2/UVn26ZuLOyWZn1tzHGfkIFc0ktrwjIk6dHBKfv+Q3tspqzBsuWNriKbnRpn/ahAgdTr/ZTgYSM9M2yz06jmsJZM1LRSs2nOKudn7fptPXb5ljZL8Z3B4TFLUm8rK7Un61Jbzxrbe+SkHSQBKsP8mkxho4cV7wyqpCzkeCukpdYcrfe11djQjQ07+d9E/ady1ql65tPAkV12zro2u+nqi6wZ/+JF5rKUveHugD7xbB1Is8paOzGasr7BOQjGDtbKGSczu3rXQqiqhiQ1ziB7Rk72OUlbzzZDIyOsD1k7eWSPVZFMtO2cTba2t9XWQ1DOPHTMxk7029Uvf5F96Ufftvt3PWZlqMOuuP5aaknx3LDcaC980S0MaZ419RzEf7rX/cAHP3xGxuLpOykRSM9IWEs7LUWgFIFSBJ5yBEoE0lMOWekLpQiUIlCKwDMTgSdLIG1deMwJpJA5H7K041dzRysPD3WeiV/Gw55n5evWPtom3tJ5iRjs1fNHtAMHg51o0r7jTYJ3vcBFZScLo/K6B7wccOKhbF4kEmD4NHYrfRBIc5OAiQA+QGKQJFV4odfaGmxE2gGG6rALm8caQ+iswHvHDbG7crscgRtS3AjZcV//2JYrECIxICmVjyC0+ck5S58Ytcm+IUCJCeuHQJIC6YR0M1IIRaCYPyx6nZ1iQFzn4oZJ/luZzsEzKmToh4x6kUgAbg1V9tbff5O96tW3kUUqTYfUHNjYRXZBefUGX8/mlF0KUAGKoXofiuVHPvhR+7M/+RCPWgKYA/ivoJJjvmIwCfwW+K82hL4tZOXHgP3poPfpKhA/54hAEjmgTPT/jYf829/+VptKPWZZiryXowTq7LiEY1AHqYwi1/4KbQ2jQVIHkSiyHJOdmd7DliRzkgdnJYFXWxICKVEhEmqYYwAARei8g8WQiSqoXVnVwhgZt6HBw5wpdka13dbafb4TLk5M4rfviic/V40z+ki/Aeid8OO/9NyYff/7d9m7/+SDWOGN87AqgJLYRcq5eGwrXsWqoNOJtlwE9J+37Rz73be/ya65YhuZ0/V2+0tfbw8/eBBwU0XIA70qYNUpjyj+rgzRGFH7FCmRcz5/goomrkHmWfeRYkXbzwAydHXX2nve+2bssZL28U98HuuZAaxWZD9UTdwi0sHt6wT+i/TDGlIkbjQpy0XcimwEjFJ2soAjn3sRYVct2x1hhHwm4qoGWxZXdrlagn+p+LOzYQWiy+tkOJ+sMa//FUhK78e4jkYRORrPHX3HK6BEoHKsgIwHclyTo5io1nnpP/VRHENvnJNHgTAC4vX2BKBednSRvZg+E0AMweuKGe8ArU9RLaK4QFgR+ePH0Bop1VOkQArjq6D8CKqXkMEfdolFYKx0ktWXMpUjkj4e2yJGpRDSOiUlkr6vzGb1jSsyRXxF+/Pv8O8KHVdrqpMFgcSLY6nfVU7cRG3gvGX35FZ1el/1zFyBGKLpwhPGmCt8pGhR36FAUh0XqVsUw4iTyJPOMUHgEE/Ur6crkIK9VSCQggpLKqFfrEBKs243tzdaTxfALLXtWmpRPtAOHxuR+igmkWICye07pVwQaB8RzTGQHc8pD1M0f+I6Xn/9yePx0DpjvzPYecbWdDGJMjk9BeHD+sLxL7jgAmcXnEjm5eo/kbIRSap+0fdz1FuRQkDJAOPYKqlGSR1gf2dXr+07gKURSgMBgtLI+fn4+Apkkc89H1+BCgrXNrGczBGOJ9JI4pEE8QRn5++gRvK6Qt6qyMJO5Ad/uRpN60dEIi3Q1zOAuAiDAcZD0XkpenSMJESDju9EQ0SIxworH89cjwXGV6mul8a06vIAOkoFJM0Tm7idVTnzrJa6F3UA83NYiqk2jYh6TUmdj0gojct5wEkpkeq5/leiPnIxoup4ALprLLa0NmFxVusE0izgs+rFaE4pplIWKdN+LpP19VTWmNVk04sMmoW4c2s9/hbhkuJvEUwJJ8jKPBlA61MV12MpivWdDPuRlV8Yc/E6FmKtpBL1qxRIHShA4nVffS8iQGNFtf1kGbfu7KvOyHh8740NPmfU5rBOa47IdpMaefUtNoZKoLa2DtJG6gh1u+4NIIykuBA5rfgqCYC+13nKUlft1JiV+kjKDN0R6Cfc2xSarZWsGmKqkvo0k9Q/+tpd99odX70LazJdM8qowZK0CzedZc/Hguzs3m5Lcn1MSHnE9+rpc9U7487Ka58I2K4mQSiVnbVHH3/UdhzYYde9+AbbcvF5NoeCpR7yQP02O52x4QGs3VANNUMmZKdHLJeasrnpcUsBeMtGeQ71ykxqARXSsvWPZ/mhTt8ytnBg/4NjkEayfmUsD6MUnErPWi9WZh2A7iL+fPwzxo5CIGWxoWyGKO7AJm5VDzZzxJibEsilfjt+5BAKJBFIlbSlw2vWLMvqkbjf9/B2xtqUbeltg4ioQKnci1qkyetPVWDv2tqSsHOwZM6mUHBULZOk04S1GqQjBFKaNSFH22qldmIui+CRZZ2sEhtqWRs623X3SO2iMWoFDXvttHXrN/r5ZCB8pdTKoJxSXaVaSFVXOXLPNkttqGVUmyIlZqgFpfv0blTUUkn++t/+9IyMxXEm7nMuudDO29hj115KLaGpYauHiGkgrktYGes+zYkY2qq7gBbqW37x379jd3zxTutaew51MVuxLdxiR/v74CwXbXVblzXxHDCy/VHbu2e3LXCteM3tt1n5wAn7/9h7EyjJzqtK9+Q8ReQ8j1WVNVdJJakkWYNlWYONwBivZmgaaMCmaWMDDZgHNA+w6MdMvwbcbtPdj8aNseE1D5u5jbHBEpZtSZasKtU8V+U8D5FzREYO79vnvzczqhA8lVW1Vq/1IuRwVmZE3Lj3/Of/7717n73PS8/8rd179KgdftPdVlJfYZ/8g9+3Lubev37fe2wV9VBqLGXP/o+/sy++dMIKd3Rbz1set0GuSYtQma1CuokUqUSpo8KkBDlfjPpIBFJ3D4VNUswWrdvdezqtpRpCGetZtxzVVZaT9yqG0/m6ALIra5eGZ20RclIkahEkyAJqMV0DNzW1+xiWwtJk6Ac1OtLH+GrtgFznO5OM/Z07kra/s8Iunzvj9p67dvWi+CFWUgMmvoe+sAAAIABJREFUqm14eh4SadjG6P+5mNX1QxVkeFChShVXiyWkrCCL2Md1rBc3xAqrOE33d5BiBZl5iCSuE1fnGQOtPaxZ5LDWCV3Htbe2QLoucb29bsvcg61saA5QgKcSF/Z9GQKvQGpgqeBmpm0KYnIFC8jVDQo8dN2ytkgvqkm+h/dR6FTMdyVZU3aXNfO9FD/Rv/bceL8NzqCYl003c1w2zxWFtZakx1VdsywYF10RpXNoeULOBLf+kSeQbn1M81vMRyAfgXwEvpYI5AmkryVq+c/kI5CPQD4CtyECr5dAuqv4rAMBetwIaCfqadqLpZCqFoNKyduhX0cyxWRHfAiu59lSHQkgCtt29YXwZZeCCCQPgLMDSpFNk1t6uIhEhEABVZvL1neFxsaTGcuqGTI3fBWAGo30yaigH1BVBdW1VPhyV+zHUBgpkDYAkXXz7+SDo4hSA1G5rZ4DuuHjZjA0KQ7WSIUAmGrWvU6l6trEvC0ASExxozZG490LHMEIm1CT3QBoYksiAsABlBCLAJpFCgHdVLpPhUDTUI0s4FfV1cH6BnAEn4zH8SD/yZ9ChbS/24ETb1otP3jtj8BekW9sYwNSZkuZgrVEUaHIiDL78rMv2nd9x48C2gXgO8Rc2w9EXbxfindQ82gUgjojlzS6kSR5LUJJVkXyzddNsm42VfF6+vRZYnnZFqYHbXZp03q6n2T7AvCwQnFQSTsSQP1cBZJ6shTKjiM7jJIGam4NcE7GapUtgCeAbGvDgBmhstnBOrewA3CjUre0VD1FhgGEJql0LgfkSwKAiEAS5Kk8C0B/sNYJVh7ouPynv8yN9dzsiP3Fn/+p/covfZRtCaAXYIaZDbGNe1wE4m3bbi7ktsZ6e6Ku8Ut9Y4P90I98vz31DQ/ZDho3v/s7f8j+5tPH3fatAKJFxxlvU/Zy6uGxPV80vtrPUL0dbNW0k6FvS6Bh9LtIBYgexuCpbzhqH/yF92PP8v/YM589ZX2DGfqiQCwBopVUUNEPsOYN6UVsuBJQCkDIM+WHRodK5jJZKUZEqOaHAFVX3nheA274/ITEdaWL7IjAzxhzAVYb6lEmOydh1859sS3mUBpbGvUxUMwE4hZiYaf9DjkpFiHMdSc6o0ccFwe/QZBjtVBsLxfInwCUOzzrBFNEUvEHEcQ+zRhbETVhfJT/gbgpZz45SRfLhLwfVpSX+kFOeY+QiERSzzHZbKlPW4HICdlNRhZdEnLoezQfYwJJ5KT3ilOjo2gtK+PzPn/Yd5F2bt/F8Ql8jXs2xfPT1wz1CHNyTzZiIV4xuadd1NopMDf+DuVDgcisCNRXQHKt/3xua53yVTpaA7Q7xED2dSLyZD/oxKSTK1Idhf4lEhb4vwHinYCVTaBnYryOBYLMLcZEyoQd9LUt/MIjiqWULaFgQPsXlISy47zRwq4EC7slPHTSAJu19A5rb62zjroaa6DPhVvpifiKLIIEwmvt1XerB5IAry0Fko5blnYRWRTSZZs83CaFN+3X//u1rRy8Vf8oyQz7+Gos5lA8iBzQU0qkaUDsWgBn9SERmaBeKzoWV7AAxsVzwvMEcFcEkoInckIN7qWaqaRSfmQcayuBvgqzIGMdq5OcgbjwPI/zQuMmUs2JafWvEYEEmcG6VC4bMvUv43Nxz7xAronK2VYgabsiHYPyFGWHE0irXqmvavg0C+eKzj28ngT8V45JYaNxD/3yIiKT30UeqZpcNmNpqX40r9meyBeppVxlxLqxwfYRJkBuhHMYwizWIdUekAc6z2MRJVXuOrEp53wkGywRWFLGaH+1/mkeV2OHWIOSTfFfpkKhvqHeYz89NeOV+uqdo1im5lZcIVAJOC8QW72mRHJVcH2hvJ0HqBeBVObHZ1iDLftcFsEUE0grkBMxgRQTlrLSDeOinl/qY1Nsre3tHhMtIVIdad9EuNXVhX2rbj54S9LxZx+CwJFqSqQXY17IeS0mkGqqG8jHebfwq2A8tF6HGR1yxHtT+rVCIJ10TRKfm/zvmlPqf6RrLdZTdwyOL3yi86tsBiuTDTZIH7zf+f0/tWdeOANQrH57Zm0A9G+97z57+K476HGCgohzdJXnIyQk/bB8PP1cpJ5wnMs4h2Y470/NT9gQ5+09d+23VvogLaHy25CtKuqoTSRCs1Nz9OuswcKtGtB8EfJo2uYmRm1+aow2iyilUWjMci2ZzpbYFGr2cfogScExBQg/OYuCnR5KC4zJ6HwKG9Yla0c9tAulhWwnl7BSTHNROjYxQr+XFZRvJfTagUBiPEUgbRLr/qFhG4BA6sGqrSmBdSVkVrImKJCyzJ0vv/wKKqN529deb0nUJyISpFDS6bC4CPuvznrbs7vT7fsqKrAKZl6kueYOal4DWE84ief9KPnZ2tLiPRdnJ6dtAoXS+CiWmeq7hrJG+V/A+BahJkpAOFwb6HdSYA6w35VeGnPGbQmA/8KlPiyAe621e5dXEyxi19eB5eY7f/YztyQX/9l3fgdWk4wvtn2trO/ZVRGwnGeZP8p/rTlrEGScBvwcqrk2j13n6NQ8+4cF77iIPVkQzvtlXYYCr0p+plEbXbh8FoXPpr31/vuslnj1nT7t5+1KVKxFLQmbHBmxqjSEzL132Fod1zmyyUMtP0xhWMfBQ1a/Y69tVNT6+pMQ28tcSRMYqX10rizw81pQcOtcLqeDRMkGT9k0Qs6wXpVzj1HKuj/HsSywVhRQbKMyt0V6M22iGl2LesXpIlOOAatcTLkampxey0LikadTHGtRYSX3MqjCuC9oq9mEpCq0GVR1G1lIp5ZWP2ekyfli1tEiVHeDKJPUv6uovBq1GfsNUSM7QBZG4sT1Luq7Mt3z6NqCNVM967Te6vq4GOKujDxjRnqxS0YXeFy3rPk1NhaSrMU6/2+irNI6CXXpNnm6PpSaLaNCHF1TRHHaYB3VBUBW53opqslvxWqTa00VqJRVKF70laLvWBXxmaMQbFBzifeKyC6nb5OuVzeyZZCmWAjiuJAlvlJHu+1rAYrK2/DIE0i3Iaj5TeYjkI9APgJfQwTyBNLXELT8R/IRyEcgH4HbEYHXSyDdX3kphxDaBgMFZtbU12JLJauTAHY7BxSh6KHiXvhhTBCFn3rEBNKN/45/j0F0VyhF4LJX3AscAhh0Ox4A8LlZ7BCujNrc+CI3GFSnqv8DNy/1WJ8UQzLMcZOdpapNlXaF3KRVCvgAAHY7KCphS7h5cjWE9yAK4LXbHAGeCGAs4ga0nNLsEgFCEFOqxs5wM7iC8ik1l7FpetgMcLM1zLHH+5lrYRdvL9cyatuuKzShd5CPp/oKFPmNavhjsrrMfuKnf9C+8Zveam00Qi7Hxo67r9DvIVIXhDcDoBMPB3C4c9NNdmCDCrAlGbB/+S/eaydpdFtKE3n1ehDIVSSFBYCQgJncMblRXRSxKjnjL+D1eouzmFDaUuAUrHJDb/YbH/oP9t3vfhfe/i8Tf6qsSzutvKaHm2+B01IhqUcC1iouEdAgBzLJjZJU8WzYC62MACLS4wo/98qKLqrGu7gRpWkuCiSBcDpuHzdyLMO/y1EgrSxc5WZ5HnAVq6KmA/RP6nFgKzyUv/p3XCEd7OswWvN4FWCxNzl+1X7vv/2ZfeS3P852vImPk0yyvIrzNuRnDlvk2w7kmyqjBbiWkIPf8Z3fbN/77m8DuOm2H3v/B+0TH/sLgB2RWWF8creXm/vbJJLGVhNGBBLABaCPACDvxcM4bxKXQuJdX09z6d/+3yHQVu3M6QH74z/5gp2/MMkNfRhf71EhwiUin3JJQJF+sRLH9x+AQQBj6L8Q1CwCYYPVn1B/wASRWREYLepJ75NtlnqWiTBybtAJHl8BomdE7ug3V+dsW/OJiBAII5DGj51jzQX1CyCMPcIOePM+F7BE8dffIo3EFikaRsPnsNYlt5tTpb2i7kSTbLcilRf77vvvvntRfstCU+CKH3MgOEKeanyDatK34ccWRtMVPDnKHu9RxldKJaTq/qAaIy9QsmkkcMJxhUhsqxaA2W1CK47DlirBcy7EbEtVpFjzmVDdDKjjfWBCT68QJAU7HLf/02MscDcQP0Lh47kR54T3m5IlqcBLvsuVRw4066Mci5QxEbCsz6uPSGz/KGozxHB7rdfvUojEFnmeEdH4hznE94kk5Q0ClyoAFNUHSVZVxfxcgC1YLiu0FirpuxtrqDKvs5qqcic4FCMpR4JlXbCwc2JESlKA3JgM9zGPyKN4/B3sjsbRY+NKxE371Y/eGnumraDzj/I1gGonnYtcpZKOrNw0HupVMgSY2dPT7aBzFaoZzSHvBcj/YvXQmsB7QDe3LhQQyL4vQ6ik5hbZBrad9GnJwqho1KVBUl8hgZyauxq/Na+8CGS0Khc8RuSClIOqHhcxI/KoQn15RCARH2+vF5OyrtCUDkAqNhfsBkKOJ1nsyqN5AdsxgcRasKwKc16XekTjn05jxybikbHRcXn+sI6p6CMD0LhMpbqOuRSAW+SqiPFS2aKxIxnIm0KOv7ai0Mc/CUCuPfK+ahBtK/peWbGxw7KN01hKWSWllHq7FHvfIuy7AGeT1RUoMWq8H5Vs7WohFiorK4njHAQS50X2R+qMeQgkWQ+W85r6JS3SH0hxU/GJ1sdF9le2kqWQGyJ6lyAQpFwsZp8D+S4Fkmz4wlxUwYjGQzGN+0qWSfnB9to6Otzuao5xnEcRotgmk0lrqW9yAmm9rD03pb7mf//b+8N5SqSXeiVK2SxZtgpXqrGSmkN1pXN8mcZIk0zrl5+fdf3FuY3j9rHzXlCh75jWH19LyKdityDW+VXn8Gi99eWT3IsKZTZQLAynVu2//9Gn7W++dN5P/QLQm1HlPHL0bju6d4/tlQJJeSYy0G0ZlUcVTnIor4ulzBSAj0JnZnnWBqYHrKa9zvYfPWzzANTTqBNqsZrjkxApKbcBbkUVVMQ11OpSyuYnR1CdDNvizKTNTacA+SGC1optml5Is8uFtrxWauP0vJzFAi9DPi2QZ4OQLEuyi2vtsN6OHnB1bBAhL9Kc80fpgbQOGVVFTJqlQGI8ixg3oeR9qIIG+65YtwgkVFBNTiA18BrqLfL9Sy9/FUXdou2mN09bNSqlxjbGRpaOujpNQyiVWwufrQVMr8G+cYV5VAyQLwC9oQlVDMC+bOxEOFYyN1bJ3cnJCRRLIjKyTj7M0C9Kc7uWa3bZyrZ3djEXNpy8ln3eBscwOTrk6tIR1iNZ6CUg9Jo7dlqyroX+UBN27MRxiK1q+/AXrl/fv9ZkXCHfNY/VxDS9DFHCulOB4icJaToB+eW2pCqIEOkhxRnX8iIaC4jNJsTn/HLWZrACFWmpha+Q6wSRIhnIuDKKDrJst4zr3AqKc4oJtFQzRbWsBU1J7h3oFcVYz9MPq6JNSkWKFMqqIaurbJ6cWy9gv+g9qsIuKDte576DsfQrx4i42yBWioTWFl7mvcwP7jUKNlWoE87Hmse6XtJcKeCeYwHbPombA4nHPYiK1sjSdfJfKnwRMSpoM6mY/JzE+RYCqRRFYAHkTnnhIkU8qO3pz1UIyekFMZHFrbbHAUBOUTylgie2J+JH51kv/uCau4h4qgioUPa+Oh/wfvVqK+R71cOymG2VUpyRgSxMoUQrIOYlEDmy1y7XOu5kMoUBIom1TjOXqRNgiEKhX1kCq1bWWL92JI6bFNlpgq8wDl5MxNhoLAv9Gp/7s81lt3IupN+o/lMeywpvIbXoa6l6hhZwn5asafL4FeEmUch1gmKu/J/iOv92PPIE0u2Ian6b+QjkI5CPwM1HIE8g3XzM8p/IRyAfgXwEbksEXi+BdKQUJUlECsUWdjFQW9/cYKXYCQkwV+VgQEYCaBA/YsVR/PuNiha/0RCwyWMbdA7vDhX3AaCOq+9l86aKe+Gki4AQg1epJJ1YpFGrbJgEImLVUF9vZc2VNpKdszFsftQMWwSSAE6pGUpFBgikdpstAFluWkK/CcdB2I6q7HRbF6oNBaQVygqHm0yVPasp7BJg2RzbneI1br+3CAU/dj+eABptqSrcNmw7Nrr5DI3mhfeGivwCNZbQTansdrjBu++BO+znnv6A3blvJ42lk967ybfvIKACHXo7BDs1WVFpe/4t/lzVtgDNPvRrH7Hf+pWPYSVHQ17uT1W9WwQouwGK7TXGUfzjMYrHLwZg9ffcMc1NyNz3huMtBAgrtAMHD9hnn/k0N8Bn8Vqfssrydqz5DvEOmiTbEhuEtMEmRnCnByEikAIEqrGh2j49xvcC7HATurmZxH5jNzfgIyicpL3Y8JtNB0i9Ap4eDEU1+MlfBoyYpWq4kMa99wGCyeIiWMH94wSSCBbtxoJdu3rafuvff8w++anP8jukoYAx2TMKuIhA/ADqX0+keYNx/q6eFiIPnvj6p+wHf+g77dChXfafP/wx+7Vf/Ig3shbWFvrnhLGLH7kkY5z7QR2mt4k00A6iNqGiuhzAUkRPAQDpt3/XE/Y973m7Pf/8M3bu/LJdON9nZ88PAyoByqJYEICqR1CiKO/DvNqyx8oZ++vmYWSn5j1knBDwAGFtoiETehyRBT73IWSdjGU/lf56d7TdsBRcr0r0fBWNoniKvBGdwTa9T5G2q7kSfc73VRWyEXnifW/U9D2ybtNcEDCbu47E5IirTASSa3uyYIlIrTCHgmIwfoYwSfmQu6/hmMPxh44wjpWK8GCuCuCW9UtQekRqoS2SJ7JJVEx0/HpdPVwAhDSkgk+k9sklMcJc3s4JnxZbcZR6C0Bc4G30cDKZQ3FrqQjoX2dOBGvGOL5BpaPtBGu0sK8irRXiHA7Zt+p2gZ7zWk+1RoU1TORBTCDpM2GFkSIl1sOFz/po/38QSCLw4y34+i7bNbYpAqlcBEZEIJVQbb/AfFqGxG/hXNPTVEvz7DqrA0QVtq3jEIHkJJxshXIIJAG3seLIxzsii+K/bZPKIZjumslx/8p/u7gV31v1j7qiGY+9ctt72sjqE5JO37lEfw318luEdW/v7PCeSDGBW0whg2clYyHiKAtwLBWP8kjjKStXkTTjY1M2gfVYGgs5DYFUMjoWjaMASilppRL2LBbBBnHgpBu/C2CWas2twRgEKQL0MxBImj/iDsL8F9Hk/Y+cQIqUqsprkmqF86LIHGoqUCCVAMYHAkn5keQaQdNL/VekmCsBeFTfIKkENZe1Hwv03lmDvBGZ5Os5xyvFicZ5DWVCJT97yIEd9F2s9/FXMQRFHCiwxgAbxwA7gW7pOUO+cH5WzyInWtl3Wd6VAI7KHlXnvhIYsJo6lNMAnbIASyarnLjTGOhaQfsm5aUscktBhgWcSoG0BCCv840UEgLt1SPJrRO9BxJjy/iIvIrzUP2UMjBrEiGGcYzmkqdjWOPKAfz1/lquWeYWUCqgUBPQqn4lzc3NjEcpytsSW7TGW5KOP3lvICXLAIXdilTrGaNTiiVUHRZgsqdS2DSvRB6LhPM+cp4ssnqNrgU8j6RSCsUogaxDUaAB00mG81Mg9oOCUtkjqlGr6DJg/uRKgf3RX33B/uyzr6L28VXD6iuq7K49e+1tD77JjtCPp0rrFHEv1XWdCCRIAREKJa4+lPoyDQAu+2Bs19YWrLIpYU07WyGAIHX4/uamVk6ZRTZDD6M1riESHB9oNQmVsVXUHZuQB2sQQFPjE9iFTdh0inzYKOXzZhMUJ0l9NE0PoMzqBj2QsqicZpz439ezi3WoxXMgBSDO0dvw2Cg8yAoKIizqGMsO7N5UdESy27X+QRvovwqBlLBG7ImbsJ5LiEDinCkC6YsvfZVrnUXb01qDBV4h/ZN6KJapI4ZY8SWK7J57dlOAs2YJcnGB3jda93XdLau5Egj2Mq4HMlobUJnU1tbQ9wk1DHOkLlHrJGkCVcqlC2dR6S/Y4cOH7MKVaxBji/TcgaQj71d4TxPEUnZlnvwXCbqGSq+W+Uw/pfYeVNzdTixOTU1bf3+/ffjFsM6/0UdrWwfnF3KEeaifuqzV/CkiD0TauaKK+alxFwGinpKyY5N6Z5X1phr7zhRWhKWQypqfSmgRHWm2t8kYV3K9NE+/qBqUK1Njs8SFXKKwZ3QB9Y6KLrDmq4Ow693bScpCzpTS+0uxdDKaaz9IxyLWw3R6RsnPesV+8JSnptStXvTFPir2Ot/qHsKt6yDGVHzmtm6sr35tqf1ibVnXidrJe/UYDEUP3htPHBn93kTGSl0jN9M18jsD4SRVs+xsNzimMvq56vrZVX6uGoakYf5pPdb+lVYk2S/iRPPKLPcxyxDYm6yVlVh2qvBjFXJViswiyJh1rivnIMFl9VqJqrcI4mt9JYUd36Z10pNNvSe1SM2TKzXYASbpd1sCuTU8MkwPqt3Mu1KUTpsUL9A3jR5VsiotQIE1Q+8mXcY1kuNV2FIODgy5BWB7V4eT0Qv0Xhq5fN7uPNBrBw/3+vXLseNn6bnUaF2QvJ/6oz+mYCCQg+Ws0wrGA4887sUHBw/usmpcL3Q9dvzVU/ZVFIy345EnkG5HVPPbzEcgH4F8BG4+AnkC6eZjlv9EPgL5COQjcFsi8HoJpKOJHAWSKtCdvwgKipqGoEDyPgmqaIsA9lwg2j0gBCP8IyRRXE3/WgC6PhcV9fvn9V4RSOoBIQxyIZWBQBqzeRRImRUBnFTWckPdhsd81e5amy5O23hq1m/C1EdCgJpvE2BHvRc2Zc/gfUq2q9hk2+C9R4SuuGBFd4SqSKShr6r9uOPfwDcnAyq0xE0ut6oACFIxBULBQWp9h1v6xaoUQKWol0wMYguAFngurFWvbcorTaC9PgfAVaB+AoCnP/6//YD983c9Zl1Yb/CHAOZKdeMIuwgl75ASAHZZu7l/RIB3M9qWbLaAB1/60sv2nd/+b7zStooqWN1wC/x5PcRQLkn0Wu/Pfd0tqQBN1Ez94x//hL3l8QOoek76zWWy+m72K8HNM42NIIbUlwc0IGDJWwqkYAuiY8gsD/NegEVIE6gZgJBdxIgb5o0JJ2lUlS9VlXJsQ03J2fZC6hLjs4Ilzbrt2P0Qsalj86Ea+p8ikNRtfWM9Zcdefs5+4ec/bC+9fMErP514Ecghy8F/gkDaiPoZydbs4YcftA/81Pvt7iMH7e+f/Xt7z3f/pN+MB0JO4K76eMmycHtqx0TGlkImIiFVPepUpisSgr2fyMv739RjP/Mz322jACPPPnvczp4ex9qFvihzsn7BLgvQK9hKBnIlWFYFlVCshvB8jXYhnl9OMjEH3I5Sc86JCc1thRngBAWNACwH3D3fw9yR+k0Aj/Rcblvkc3dbSbS1DyIz3FIuPJwQitRbson0/hoRMBO/Xg7gHVv0eJ47KRORPxqTQFmF/YhIWV8jeJfAGL20KeVPRCDpfTfwf67KUQ4q7Mphgdthygr9CfNLKgOPj4BN5moWkLvM1RKhj5DbzUUEkgPuQlEYv1XtC58rxBrTCSTeA83jORGve1vKxZw1VOB7iHE4tty557H1/RCAH3osaJD0laveuJsxlPApHqhoOyJvchVIAuZyt+/WdL5uuRaQquTIDk1kkWIRgWTBLi/Y1YWzwc0TSDosx/hlh8X3xQqkMgijCsatVAQS55dl1sOWlgYA2DpUSIFAioktJ0jIqWLAbLezVJ57fl5vx3mjAkmg+HUP9Xng2H/pv5y+/u+34LeWKhSwTiBuUl09G5E/KlqQbRH9fniq6l9AWk9Pj3V2dfkSnomUSiKb9MgApsrKTXZvbmlH7NRzbnQMQA6bqnlUOqpgF+HgiczrFeoXRbCkTnBwktgoTqo2d5s8CMcs+RIrkKr4uwBEJ5A8v8IcDTSD+l/pfBVb4CmtdS5CWUW1+ewSfTeoGl9jjVoRwQKRo3ys1j7wmTSEj4gZfb9AbymGpc5RMccagLAUO96bUMfFMZeCxlaTAxXMmw6uNe7Zv8+6Gug94xwFoCtxm0EVNESPmqvYyg5OpWwGtYHIK9nqBXUlZw6Ad6kbSjmfai3PAKL6vwGYpeisgsSpQt0hAF6Wr6XkknosLqA+KSlVnyIIJY5nCfssNaGXIkjkXZqYai2UCklg7AqEko5PwLDmvsZ7lXV4SzGo2EWEd+A0CwBDqyJVMNZWqIMTKD8am5sAbGudxEliE1UCWD21mrwFmWj24/egJFDfJUB6KZ5ky6c+ONXVtdiT0e8G8kHrgdsoMqtlm6j5XUocNDCVIow4d3FKdns/KStEamYhC8uJsyyuVLAhtYNivyYFqJ7KIa4RvcsXZNUk1qq//8nP2aefPWNLWh75lgQg9NFDd9i3UnzRDKBdwVsryecS4iTaXDaL6s9VxtwtJUcRR1DPQ19KntkSegVh9bbKz0UIx2ryRUprVycvpm1mgnMjYHoBZEozqp1Cjn0N8mcVAmlydNSGB0e9D1J1fbtNUJh0hV6XE9jsjWNVvAzwL5XG6Oy0K53300Ooo6nFc3ea68sseTQBKL4BkaD9ba5vsE5ZEopA4vxwrX8gIpBQF1XTIwkCKYldoBRIEmg895WvAuwvo0BKWn1lMQqkdpRENeQRJBmWXt09TaivmP+L03bnof1YPmLxRu+uCpRxp06dctKxDeBdwLrm+dTEpPf/Uu+ZNYjjrq5ua4TUkvpjAqvLVeZFBXFQfulcMTePigfCrbuz1Uax29P4t3fvgFxYtQ7IsonUEvtbyzVclZ87vu+j525JLlZj9VeJwmQVwg+OyIkiqfFE4KS4jlFvMin0ZL82BRHU0koPJvJkBmtB5a2sMashNmYWJrHLhDDCyjMtOQykj1wHapirZVIvMn4bJKysjFWYdWXgCudkFYJtWit9XI8c6qXPERZzECKNWMKNEr8Feg8t8HoF/VRZDpjDqx5PkSKlrFELkM1z2NI10lOqgrwP82TTdvfugLwr86KpZZSETbLHJA9Eds+Th1U1jANzYR6yWOcCrRd1tU0Up1XE84QlAAAgAElEQVSiplmEwF2wBnJXar5Z+lZVoIhqJh9Kyas5egdVV22yvzusAfvwcfJ2jXPEubNnfF3Z3buHz9H7s7LO5ukrNjQ+x9gtQlKTVyh3V8mF0bEhVF5VEJj1loIUvHJtwOd9I9aw5cXrNjlwAYVdLeTOXmugX9Kxl49ZHePQ3dPuhQajw1e96qS1Z6/Npgvt5NVB6x+dtJ2dvRSJVaDUm7XLV8/bgQP7rBaLxIWZRcjLa7abvFWtmIj8v6fH6G7O57tQGe7Y0Qp5dMyq65qwmKy3P//kn2JJPm07sU188M0PY8lXTn8x+tyypr/5kbfQ34ves/RV6hsYte6du+yvP/nZW5KLN24kTyDdlrDmN5qPQD4C+QjcdATyBNJNhyz/gXwE8hHIR+D2ROD1Ekj3Ji/7DgTwPPQiie2OdJNeLAs7kRiugAnV+Ho4KOm47vUEUnw0sWJgW930D98XQO3t448JJNnubOLtLQJpAAu7BRRI6WUhkQBmEEgtWJdsdABilWEhowazEbklmyyv3Bba6SSSLCICCK5q0gDe85qrE2SlFZ6rUhwBmiwABmXwylFLJd34r6oBuZRKPGMCKQbKs1KIsLEta7woLvHrcqzYUi8Il3UQXbxY5CEOCJXhRvPxJx60n/iR77J77twNYABhJ8sLACWnqag0jNUhDqLjDe69krzHjb5QUgHsb2SlUSS11rT9q+99n7366nlARhRNbicXxjYmR+JobysjAhAbP3JJj9zM3CKR2KYAbRXcHzlyv/3VX/8VwNoxbvyGGZsD3Fzv4QshkApRIWFZEZ4BvA8qj6AWKhAIuTDEME1xk82tP4BjIrGXY1F15zTbp48IAyErCwe6+M4S/NAX5y659cfUdMZ6eh9iS1TyYpURHs4I8vNGCzsBXoA56Un7/Of+0p7+md/AkmaOtwYCSVZm3ncqSsYQq+urcFcBkRSmHTRg/sAHfsyeescRu3xx2L7lXd8HQBKqaUVMiMDRGGpyBOI1kCx65hIuYQ4JuNXRBQLJm8hjR/NjP/Fu27Gn1D77mRftwoVxu9I3A/goeyghHeuAIVTOc6MuT/rcvkLBuGzbii9XNbNNYG0rq3yf/DBDda1UDECxwbZK4KyTS6HiXk2snaBywiUcj393RMhs2btFJEd8zN7/R3kqBZLskSAEBWjGD+2XCFa9T4CXfmquxOF367tIbRPHMFYg+ZrkjnpS00j9tb1dJ1JyCF5XIzrpEBRtgTgM6isBocoBHXPo/xGUgwLfpZhYAzzNnT9bto6aLE4SSHVBPtP8uZy8VvzWAjK/NT5+XBBw8TzydSIioeM+RnGPC1cQ8YwJMe2dSFs9RLQpz8P6Gq9pOXaJsQJJc0yhi8jneLxiAknH632PIgu02MIul0DS2u4kQ5jBr1uBJJJc+exDR6zVxyZWIMnCTgSSLOzKKksCgQR4HRRI9ZBI9VaXxNLHrfWgxqUAIf9kxZWrQNr0HljbCq+YQNoac60BUZ56LKO+O7/wkRO5y9ot+XdpVsQuYB42UCJGWihwqMUKKl5LBfrqfCEFipM6nK+qsOdRrDUX4nyq1Nwg5+qwNFUVuds5ASyOoKA4e17KKdePuTpHJ06NjJMnqnKHcFnjA1KJlMMWVRFXKZMWIT0ykDdlsmYjpgleS7IkMwRhXIlRTCAFC7tAUsqy0ftKKUlkzUdBwgyV6lIiFUAQqIfKvCzfWIeqUfiIYF4GcFXxhvrryLpOy5uq791cU2A621BhgwgZzcEC9rmmnEIVmsrvam+xI4CarYDOSY6pWOds1sN51r1xKuAvDk/Y6WvDgPyytBN5i60ci9cG54sCeocUsx9lECeKgdbpUq4T3AaN1yuRN1UA3GcgHrJ8f1l5gnVavUuwkuMYK7EdXYPcWlhQ3x39zrbZ92V6NolAkuXdpo6PWK5BGm2t5+S1rO+c/OfhamblJEcsdZeEYiKnRPJlZM/LeFYCulYlq10BIhJHVnKa9+MZqXXf+OP7esvdtkyWXCP0xxFpmaxNWie9bYJ6FkNX1hBXv+ok7ufKUORSIbJWNqXKDeK1Qa7Ixk29qwoA6FVDIeDbz+EUsxTo+sKXJf5GXNX3RCRQSUmVTcyv2ZePXbLnXrpoV4bmKIpAOd6+w9765rfa/l291gjIzcUWKhEIHCzWVAcgILuRfa+C1C5j+4WF5O76AmQ8Nlh15VZejzKFc32yPokKjm9lhyoZ5xXIiGXsCTekWmP/syoAWsygSOG6UaSriCmt41zrzXJNOTS6YAMj2EIukF8QCfMo+xYhMfoB35fomdUJadBUrcKUQluCOCiC5JyEMFiHSKshx5pq6qy1tdVKIHjUD+xq34CNDPZZT2MVCiSuT0UgAZZn1fuJAD334iuQJCvW2wrQX1EEgdgCcYEiiPOGJuH4xJjde/cB64Ugq0RxlYLIEqGitW8JwmFpiT5eEESlrA8qqNFT/fZEUCwQO/XzktKxq7MbZVSH79sM+zvLdpZQYXWifOzsanflTDmWcvPk/QzPBqz6SiCNLl3us6HBEVcBPXDf/favfj/cE7zRx07U2T3d7bZnRzvWbKj5J4ato6UZMqPRC2EGsf5ram1GidfohNng8BjWk202DlGcQhm2yHrSs7PXr9dlHzlB7x8pwWX9qB5E87NT9KOibx49nkRu9F27Zi98+Ut+4hOhPMa6KcLzyJ2H7ZFH3mzj9BUqLce2jmuF8Zl5is+kBix28iXDuj0H2aiij/raOlukF9a1wSHW8mZra2qwItaOBARMKWq4w4f2OCmnMVqGkN3Vs9NXzhFIzFFI6WRrJyQVYziJahTCu7W1C8VcoQ2OQ1xxDtjBWGgOjTM/SwrKrKO5k/kIWTk5YA1Vq3bvwQ5rQWk2ifJUfZNOnj7jVpsd7Z2sTdhdJxpsZCZtF/ogCymMSvDeCkjHSUhOrTOyCSxi3RkZHSc/Vq2ncydzmwmTSdnE0Fk7sLvZ7j2819fY/isQTO1dkJ6NbgF64fxJ27dvL+enervYP2nPnLxkiZZuijpQ5LHWnT5zDFXRbmtpYwyZc+devWC7IFyr6QeaWk7ZpYunIMHKLMm8qGefloiTSDctE3/4B59AdJdGZXTAHn3LY9ZGIcWXXnjR6lGq1WCnuEaMzp49i9Jz1fYePuwFBJ/6vT95o2n4mp/PE0i3Jaz5jeYjkI9APgI3HYE8gXTTIct/IB+BfATyEbg9EXi9BNKD9dd8B5w48t4MAZwUqFXXXAdwKfBN1lMRIBgpNRw2iFRDsRWTF/SLlImInNc6MlW154KouQolfS70QIKkAJBYoeHxwOURmxmjco+qUVnTqQq2jUr1jQaacJcDZAho1K1+BLgKDCtcBYjmRvOJd3yD3f/wQ1aYXLUZqt7GqGo7f+6inT920sGuVW5mBKBkaEirCrhZKlRnFgH41kPlpsDrWAkRiJigLglwEQCKF+wLcNsmG7w6PviSXUfMxAqlmEQQuKTjbGtvth/+N++2Rx69l6pWLG1omCy/dn0zNdUOwErRIP/0gk2IEidIou3rZ9RnRMiXfO7TVCa+/19/wD7z138PIEAFMfuzArBTTsXvhux3BLxqvB3cjY9lW/2AkINHIHvcAM+9zGOSKVJE6OiiCnrdAPZ0YamxeJL9bKfy8b5ALBaNhjjRBymXoAr7rrhXQtSlAC+vUMkJCAqwXJ14gB2ZA+gYB5xSLyBZ2NGfCoBxbSNUtM9NnXQromxRHZW3R9mzmpyYxARCAMZCjxuRgOTEJsBjatg+9ak/t1/+lf8EMKMG7IFIcFVJRADGOetWcI6aByBfRItu4n/gB99t3/4vvwn7nU175zv+BcARCip6EXmhfmRzt634uH6jsvPKjYXcgDKZYJeWBeh8+KHD9t73f4u9/PJL9uXnztGce86r5L0vkZxO1ulfEVvWCbSTkk7AOECUW9YJ9fSqe9kkaucBh7E6Ucxj2zGRmmoorbnuSiOlkOZ7YItcWbdNLsoCKRy/YuUkiKtStvNd3xOTPf45/SeVWg4BonFQHkuF4DGP5kZMnAg81COeG7GoJrZhy81T77cT5W+uukf77iod70FCRTvASrw+BQIhWDsJ4PftAX5uq4nYpn9psBJ0oseJl6h/lHbElROBNPe0UNz5x9Z8jnIpXs8E/sn6KZdAj9dVj6PYBe8XE6z3/Fii/Nmy5nMLzm3loxN2IqFlKxiRZWuAPiKBtJb4bHaSStEMQS30niaRjWREarpKRXaZvF2WNU4u6ZsiQi3Yb8VWf6GPUqAuwkNWd9c9REKFVcL/28AqJwhkFEWPpFPHpVJ3AGSVA2RXAk4XY+e0RIX6CqBqKwpMEUhd2Ng1AC6XcBwi80Q2FGPHU8z6IGJdOSsSUl/g+yiCy8czkHNbpJG+34fUF24Ph379dx86fv2+34LfTjz/uaBAElnMmEoBkkRFJZsp9d6RPdAy6oVFFEZz9G7RGl9KNb6InwwTuxSwL43N1CbAvtQGNagLRAJUAu4WA3yPYy115sJFCh00N4khZJqfR/kuJ9h4ajsiT9RXBewfFYNsoSCQ1LeItUPKpUrSIInqIUmj8lL1ytJ/Uc4pdXwMdT6LwuYEjNRABC5NLquiXc3Si7BRWgLkm55dgECi0TuqIcV2IYXdl3oEMRZairIUZIgw0pzyqcPT7dUgmEplR6jm6lidNrJjB7A0O9Tba3WVvCaVMOcdnQPX2b8ZlE8nAbkvDKHEggBIYY+2xKlwjQGGKvBzRTlkjPeQ84IROYt50xJ+Zi2RLCIessFachVUKUqYLD05pOgqgoQoJ2BSLC9COgh4Lgf4lKBG/axkBSViSgUFAuq1hsW+kJqzKmCJBFxOejrxJs5NkDLblvJJNmSKocijisokeV/B/oa+LHG+zmRvjQLpndVZFFo6jiLvZ9MOWK0eUCXMOdkQq3eM1NquTBQJLYsskb2Mb6kUy+RKJVZW6yWyElNfGRXocB7Bu7AU4N2vHTiu9SJZJopIkm0dpJGKbLSeaXXnWiW9VmHjs1l7+USfnbk4YucuDlldfZvt3bPfUuRzC6C9iGLZqklRnJqZ8kuDI4futMN7UDuwLp05/ZJd7jsDYVRhrTtarLO30/Yc3G3l2JJp37IU1MzPTdFHKY1qjSsBeutscs0jVZiU5BySWxauMgdWGEv1E5uFgBwamYMcmGb/mG/k0TLzRv29hsZH6Xs1Z231jdaCgkPn2hW2XUxOjk/Rc5BtVJNnTZBDLSKQUNNsELMrTiBds50QSM0JLOwgRKq3CKQSCKRjnOdXbFdzFQSBCKRWjqFWGlKfs6+iMmptrLXDva0o0nQiDIrgLLmltVsqUC8W4CXltQgkrSsZCknm5lJBfeiFHFoPi7AKq7SK8mKrwRa5EEVeZQVkMp8ZRdGinKuBIKltaLYqfhZDBk9Dply+fJneQot2xx2H7Ef/ZOIWrIpm9z/xJmtrqYN4XMEyDaKH+4nxgQGbQE158OBBXzOHUWbOYlN38M47sFhsgqC4YMdeOW1tnTtQ7VRAust2EvXUjh7v6XTp0iWPSUdbK0TbDOTmEvZ81Xb07rtcZSVl0ByqsY6ONo7pqr380lewOJyxrh077J3/7FsgqUax6RvFuq/TZiF3JlB1F7Oe7uzdTV+tFMojbAO1JhLPyWnsBMnrOki32rIC6yYPMdBkrNSbqt5GxsZQt41bTzsEC6TYMN9zjjVqnut2HNq8x9oCNpl1kCOyVhyHNFug0KC7jet8xmRsbJxrtwJrQKGk31eWJ6wlkbX797dDNJajBhpHRbhpx0+dhtCptHaIlgTEY3my3q6NzqPKnMW2WucSrpFZe6bo91UJMS1iU5cNGtPKklrbt+ugFTEZhphLayujtqe71g70dtjA1cvW1tBq7S0QiZxnT5w6bjt378BKutp7zj77/DGbLKiyZHsvubFpVy9cJrdRUDZVs/11H4t9Ow5A4lZBWJXa8ZPHmBf0nlvEdpD7qWl6kD351kfpUTZuf/1Xf+69axvq6+zxx9+KIqnGXjl+wvYcOEx/uB0opYbs5NkLFJK0e46qT+2Va5ft2BdP3ZJcvHEjeQLptoQ1v9F8BPIRyEfgpiOQJ5BuOmT5D+QjkI9APgK3JwI3QyBtgZyOIQdgzkEwbsxE0MQEkjMCOQTS1p5HFbjCWWMwNAZ3/8HRef+TAEXGKqXcz6hjioCNDYCe5bms9V8apgcSN2Lc+BdwU1IOGNOBPUJRK2BwFQAIN3vFOfZjAqVlZyEvctmw1FJZd+eD99p99x613l3d3vdjASBhmurELz7zrL38/PP0WQhWENMQVrPzAtghkFBjOCkjwB1QTBBrkZrsqmjUZQ9qpqva6kAgxWB0DJx7VW6kznJFQRSbLQLBgXoBalR9PnTEvu3b32FH77uTBszc3OMLrkbkm/j1q3JeoIDDe+p9sqWykcWUgNwAfKtsWD1bBP9tQjj8zn/9qP3cz/wHgITQ78nJLwAfgYpBSRYB1tFYhP1y1DcA464C4X1Rc/bwOt8h5YaAbOKuPhTf++4fsF/+5Z+EBDruaq/yqrsBK2uIm3zlZbmHb/o23xDQPVnOFdBnYpWm5pnz/KQ6mJv/hoY38/cFCKRJgGJ5y6u/BHEHLNowblI5hvGhrwDi0SMguQMghp5LxEgAYiCmcgmkoNBwQoXvK9xYsvHhK/a7v/sH9uGP/A+Ofxu8c2D/BgJJQRCBKLBeQG+W8XjqbY/YT//U+wBC6u37v//99uUvnWLfQ88i2fjEcyfO7etzX2MQQOYYbC4pLHdgubaxwr7lnz9BX4xa+/znv2QTI4Bd9GhYzix6vnk/JhEi2KwIQF9TTwqNvNvRydFFeSkVlUiUoKzxaPi81LgHC0qBzVII6HUdm34qlz1vBABqh6OxinM3CzLlqjgGUQoigStSPul9AqWzQoqdeAhzQH8TgRQTKW7FBbHpFIXvb0xubUfHtynVYTxfIrWNAPKQL4GT9LiKCNCfozgG67BAgijRtD/6d1nhtiJJ79nqqeRxE0CEnZaUfrEFp4gjgO/wdSJ3thU+3opA+yBFiD7vJFIgRvzdEXkQK0nctk/jpF5u0Xrq+xDtZxwrHbMsffR3H7+IdHPliqt4tLYEYiSsL7LNUhcxWXiph0KkCvXv0b/DfnoxQKzOkaLPVUYSkoSeVLIRC0oJfSCAlUF5onEMtohbZIxvL9a+hDGICaT4O5x0jPJH8QlzQURXIJG0rzGBJDsg9b6pgEAqgzhIYyGUBsBvaa2zHkDlTooDGlG0iOiWakUkuJRvUkKIQBJhFJNuMYHkP7Um5Tx8vXVZVcgLHaqO+OnfeuW6992KX868+Ndbm9E4rkGaqDeZFHWKUYOOq7vLAekLly/ZwUOHnDDXaxWAk0srizY5Me5xTQNgrqJ00aMeILsesHmc/keXAEOXl6W2wQYKwFATQUpdkYfFVNmvikDSXIX0qZICSQQS80gKpGWIJwHPVSwFCCSsBpUDX+/9iWLSUjPMeVK+13PBRYOaq1GxAMc1M0/RBa+VqfdKes3GJmY8T1o5H2sqzAJEr+FPJdIlGzW1j5W/nlt6k3IdoqwCQqMa8lBkVnN1hfUC+O5qb7Nm1AUJ4iYLQ61lUl7OU/k+CDh7lar+K2Mz9KoBOOf0XFRG83eVCUg5qeIXzzcROJBsHnvFQ2qvQogc2fktsXZBcGEnlc3Sd0gKKhFI7IeIJe+BRJx07SMiapnvLuRYNEdlFbkEYO8WdrKZ1XrIe9IQD97/iofWYRFIakQfCCRwY6rxpUCSZW0NfY9ka1aGQqCCfoUCXbWey2pufhFFzi14/MjRLuYdaxvbleWZ5kxccCLySOSwxln/DlaWUiGG4gAnxVnORXil17G6k7UrQS2l90oWHzrZ8IrwWEdNkqWH4RrnI1ZMXmdOc82hJNhAObTOuXWD/oJrKHxlNTs1s2JnzlxBFTNvX//UO9yqcRKyZnjoGjGe9zhpcW2AtIE+tCRgdjlM1hKWbsb47b1zD6d55sb6CkRAp7V0twCSM05I6TY36OmzgI0xwLysxMqwOfOiG3ZdvX6WGeMVFFQrjK1s0RawGesD5L9wFTXb5ALkEX14+M5ZGMkRcmwBkqgDBWE7ZIaCExNIo5MokMiHWvK2CaKqtQ2gW3nCdcGVa/02OthvO5pEIGFxh0WhCKRVJo8i9NwLr7jVnBRIjRBIyoPiyoSryaUw/MrLX3XbzqcefZO11iec1AvnNUg7zr1aU5Ygd9Zl+8jY6HwnNZKu4ULBly4SOL8wlvO8b0OkF/NcvcGKGMMs9nlSvtSh1pEVqL6zEiKiEiVcTS3kL9bJw7IN67+CuidhHzl+a9RwT2LN3I2ysBnCJU3fnMmRfnrgQJ5BDA32DzkJloDcLIDUHmX9KyDP2lDDXDh/FfUc5A32jjt37YHUW7TxyUlX7GlNXWd9nYU80rWyroHd9pN18MC+XhR95C75NQa509bchmXfiL36ynEKw+atY+8ee+rr34lK6WWbJzdqIGRkwzkHEd5AP7JqFHCyGhVxLEJV66tI1TXW0I6GpO3uqENJtcpYLmALh+0c+zN0bdCmIJGOHLmb4yi38yPj9tVL/ZZsQvHFKjCB6kn3EQnW8kWI21lUS0nmfR2qwNkZendhu1hNP6xqSL/V9Kw1lK/aHTsarAFydQLrUq2zrxw/ydjVYvNKb60kVnSogwYml+zctTG3i6xn33W+GRrBvg71ag3vzWaxr7t4iTnVQsFdh2XpX7eQGuEeasZ29zQQL/XYXGU8OsnnJsjFMQpeshDOrW4Nefr0ZZta5FqqscMyxVV28RS5Qc42NNRQkICCb6jfdu5A2YQSdHZ6zvsmNbRQANLTAvF1zSauXbIH77mLwr0J+8Izn2c/EvT+ara3Pfk447kEcTdtj73t7TY1O2/XBoZtGFJxH2TSIvPzwsWL5GGNk4Af/2hegXQLTgv5TeQjkI9APgL/y0YgTyD9Lzs0+R3LRyAfgf+/ReD1EkhP9kxuETpb1kzcOAukk32dt/4RsSQVku7zo/YmuSqF8EIAJgQm5hJCW4RJNACuKogA0dz3xf9epweSKv/VyHYJAmmA6tX0DHYVgBBrVACLEOlow3e8q8KyCcAMAegR6q2b6RiIFumiPj0ClLNr1W5x04nP9133HLF9bzrglg266ZqmOm5+FmsHvOOPnzxjn/3cV/Ac5zszApnVz0REjnaaSmq3jgvgbGERoFEEcHvVdgTYbquvBPgGNYT+JmuMGGhyoFhu7/wUOFpEte9BLOze8sQj9uYHj3IjvJMqwAR2FfRFiogbAQTB8kygdUCyryOQHKIV7i0gOigOnn/upH3f97yX6sEMII8AHoHHEVCsQ4rBVQ2xvkfgvoAxgdP8Td9W4EqHQH7ESqRcYqUSS5CXXjkBmDcAyDQAoEIVbeV+NsUNauGKYLSYkwgZoJ1UjhiltoBUy8snbT1DDwoRSI1v5nsAStawKgGgEulRVARIKIKoEEs+cmJ67FUAoSKra7kTtdMuJ00Y5RCTmECK4hTs8lQRDfGysWAXzr5qH/rQ/2V/8mdfIFrktoPykVVYRCTE68Saj7lQZ6qEiemBOw/YT/z4eyGRHrUP/tsP2ic+8ed8HiVHsRquC9iNydfAeYQ8yF11nHrYmmuufCLX73vwsN3/wN2ABK/YxfPj3EBj0gMoWVgEMIR6SLCrW0xFxInbowFsBJVOYHsEXMYkino0Oforkki9ftSHxOMYtlMMAL0m0MkBTpFRoXG6APvQzyxsM95/qZliwDSQX2oZFnJXOaP5JTWTqwdFnAjgD1TUFomkTctOUsCykzdbsQpzQ2BrTLQ4ASzCgn1T5ois8nXJ58E/QiBFNoFOSItQFnqGjdF1hA6AWy5hLVIl3scwR4N9XUwgCUCKvlIQdSBy4/98gAOwHsdhS8kWxUXbFmml19V7RRZ3cb5trX+Kto9TWFQ1BoFkYt/FGfogB7DaP6ufOkaNjwPsEAPqp0a+r2uMA0sSiMGoRxCrYLCBZHv6qTVDr/l7XRkikjey24xHP/Yp9UQIxIvbcUZ54QabTjaF54ZUTJoucVxcuRXIoxsJJCmQZL+IK5Rb2K3WoESkZ1tbe6P3P+oAoKpHtaF9VGW41EeuRCJ+Ion82IQ4k88xUaacFbmW+3gtAklH8PRvfvW6992KX+aGX4FMx+4Msq+YfVO8BHYqh6V4m0FdoXFt4JyzQi7cffQ+S7K+B2s0VDo0Uz998rjPYQHy65AZK4Dd68S2DJJkA2B1cGQCOyqRgaXYNUE2CNsXwKleerBBsmDSmqWeVlJ3ycKuFLJuEfB8CZBSfZPKIUsSVI5Xc75B/LU9fpo/PtaBSJf+TsehPlI+V3lvmrVXtldoQunz0WArqDyG6EukWdTF2OmUPT0zB2ivPCtnf+gP5HNQR8QxqgcJc4rVyPvcCDBPQtxonzoaqm1vN8QAle+VUlgo34J/nhMgWt3Hses6e+WaXQRUHaTYYwql7QrqSJEbyk3NNRU0yGquhLyphPTh8InXKv1iIgJpDQJMCqQSwFoIpAXIBTWeL2M/RCy54ojPijByCzsII5ER5ZVVnt8LqB2kQJICTvNahF3c90nhU3GGK439/BMa3zuBpHzmM41YbUkpl0T5IdBetoMjAOeyP+xov/dWpKJ9z56EK2WdRIfskDKtAiKhRMoq9ZsR+S+iH4auUoQLRFJCdoquvISs8NUunDNX6TMjZZdOoyVunxpUlytrkJKcu3Ve0bmnTHnPuUqEn0gxWSYWATpnMkWoP6QuWrZz5y7bNITjE48/juUhFmTrKMkWUsRYKrYCm56eJnZFKHTqrIRca0SKM5saByxHMdOC5V9TkjxYs66dHah3UEiRxytrWOWiQsqiGiohln7GYH6UM346/mVA8xQ5qR6ZUuKuoKKSovfq4LCdv9xvI5P0SKIAZZPfIcMAACAASURBVJ1eiNMLEEuo1FMo03e2tllPC/14OJ5lYlCEOkQ2kmsQSDXEtBkCqQ0CqcgJpGIIpD6IigHb0QCBlCwB6G9ifmNhx/4wY+0Lz7/CXMVKrKGC14shK1qtFDB+QwUV5PoLL76MVVqNfcMTD2CdVxaUxDySVSKT6MNJkclKesnnhPqZLaHA1twuZU0sg1Dx87hUoijwfI3U9RukUYYCFCmG1a9qVTaa5PhO+uion9AyMZEirhySppQ1JsM1zDLEi2xsf+mZQGC/0ccTX/8IxAgklq3Ynp1dKHVarL/vKrbU/dbLfpSjsBybHGN/6A+1D2UZv586dQZrt1kIuGZyzFhjRiHkmrleb/IcmUYJ1gzBp3k7y7oq1V89JFQ9a8cKVn8Jxl7Eg67nJ1gzGyDyxiGTTpw/Z1OowKRSfMtDj9nYNGojcr6BcVa4x8cmUY0yD3hIrTYxOoIVG8ojcnV5bsFVnW+6az8Wi2VY8Q25qr2NPlhZ7kmmIF9UINPZvdMmIUBOD47ZAlJ+WX1OQ0rKMjLR0Oi5MkUeFfG9bajURAqukpMVpfQsQp2TzcxZbcmqHexG4VaboKhg0pWer7x6wknJJqz01AeqnB5IfeTuuT4UZRDRtdgbrqBgzZBjFexvId8zMTqItfKSq5uSWGPPErcylPzrqP6rq1R0t2KH9+9xiz7ZE1+9ctXtD5tbG61/eISiBex4a5qsD3Ktb3jKarkXUc8j9Zw8fuK49e5nvFg/skj4Th0/ZR3Y0RVjRbsKyZuaGbOj+3vt9IlXsOEbxcaw02ogzZ/6urfZ+fPnfb05hOIszTnkSy++aL37DrJ2FNgkhNootn1t9KnatWOH79Mn//hzbzQNX/PzeQXSbQlrfqP5COQjkI/ATUcgTyDddMjyH8hHIB+BfARuTwReL4H09t5Z3wEHA/npFerchApEURmw+t1suleb3uUM0fb7I2DT/xATSFQ8Xk8gBaA2foQq922bu1h1sEUgyUNN6COA8xJlxn3nBi09hdUIBFIaK5sEdiIdnViE7Kq29eqgpCiLhCcCMASuZ6mMDVZUsnVThSJVmGpAADg0TyVqWTGVjdik3PUAZM1dd/gNWIE89wHW1LD8b//uC/b8i8exn1jFQgNg4doEzW+pYsXyItiJRERARCA5NcAxKW7bKpRtUNyBzhziTLEoBHR1uyl5TQDWrKGUqcJy5sH777R3PPmI3Xff3fQMaLMaLB8KZFnkBFFEHkVEybYBXSB31Og79Chge4CShdi+Xb7UZz/87h+hP9IgYHNozu6WfwLuBdJG/mM+JvyXhtxRDyl1WtFPqUlyCSQdnwgIkQaKN7fb9sF/99v2nu97h82Ov0Sza9QE9Y+QJ3xPEfY0DpHk5IC+j++ghhZrEyz3IJDSi/SeAlBqaX4MAGQJAJWqTUgjVZKWlVKpTfXxxrqqzQ07QwgkLIxaOh+g8r6FvwU1zPUEkutFHAoT+rWBb33BWspefP45+/Vf+wiAzXnGEUBMn4rIB1e75Dw2AGu8updtd3R12o/+4HfYt377N9nHP/Fx+/Vf/ahlFqQyUM8NiAaRibJdcpIvHvdgh5arQNki4KTkAdC994HDvo+nT/UBENEnY3XRq7FV5b2xTvwiCzURh7px34AQFXjuNmzE36vG9QHGSIBvfDxOA2l8nIxQTgaFihNBkFYOCvOe0AcIeFefFylKIF20Fc1RbU+qCT/GaM6KeBFJFR+Xq2FywXs2XBLFIY5tMaC2Gs7HZIhAylzyThZ2WwRUZHHn3x2pFX1disbmtSzs/Lii97ilnnI7st5zpQD7H9tFxeuNANOtY1AOePi2LeyUT6ry1mddQSXPSS2DAohjnyyXCoVHHB8ds/eMktIip79N/B4HnqN4xmMYb2NbpSh1mMZF2w1gtceSN7q5nrifiMQpKocc1pwW6aSppZ410f7oZ5ma1DvgHRRn0qPpGJzsd5VVWDxju0BXEchC1CvbZXHlTFCkrAjjFFsOxvu9CZgbnDWdOd2KhVSgr2lhh5oIhyWKp6n+r62yjZoK7ChbbAfKvra6pFVj6eY2e6iPRCIph73vT0SMuk1olHMxgRfm3/UWdtsKJO1aIOCe/s1br0AqTl90ezDtq9ZUzU9X80RjLeB2ETJCjdnVq+SJJ5603Xt3u73bGkT7KtXi58+ecjBSQLO2oecyypt5znnQhADbKCggkEpLZH8mRYyIpnVX8qgPkWxKRRiXQiaJnKuCGBDILABymT4vymX1lalCPVLNeJVF52kfe+WNxs2fOu1zXnCCVdQP/09OrZILM25hV0w1fRNgpVF1PkGOUrUOsCmWaZJK9DTNA9VjZBnfPBFIIoFc4cj7GG4njGohDmtlVcd5oB61WU97K1ZKNdiDoZKCsKiiD5xAbZ2vMyJ2OA/M0HD+zMUL2DZhQZXK2hjHpLaIIsbKIMllQbfui5fyBvKM9a+URC2mb0k1FnaJhApKgm1tCQRSdrWIRvfYPwLCV2Dvqp57qozXGFZioaj1aplrBaHxVQCnmlXz2AtKUVUKcaD4rGpcIaHU58nnGtsSkblJMYTUwkpXAcNFJHsZJE5PLwUPJeWcO0ttGjurWQpXpgCJtVb07n98ay15I/94712N3sg+2GTqnCGVY5mPkwgfX6fUe4eH+sZUYZfYSM8fXwul4tKRErcSGMYspKjybJWihipA7qoKAGTyKI2qMQ1xo/wQ6V2ywXFzwbBKDq55PyopyCDpUOdOjaMoJhwvfvErtoid18MPPAi5JyWJChnWIdBGINjob4TFlxorrlM8Uco41leWQphOY8kFAaf+RzxlW1cKmZOib1JrF8A3100rK3Owm8tWJatZH36Ud8wJHXsGdYlsxFawJoa3xbaWMV5ehZSYsItX+2x4jP5BqM3XCxM2x3v6pyYsBQnR29FJH6QW8iVrGY0l82gUxdQ6RE6CMW7GstEJJAB0kQKXIDbHhiGQsLBrrS51wiNBD6UsczjD+fbZL7PmsJ3uhjJr4XVZ2JXRy0ZqOZ0LX3rpq7Z/T4+97dE7UJ4Uuv2lctL770HoiICQbe/iPIopiFgpxrq4JlF/Lb02r/5r9NtZxnq5iPVBpLJyXz0V18j3KciDcQgV9evaf+AQ11VcH3Pd2Y76RAUmyhVX6OpSgiD+4ufVv/KNPx57+wM+F3Z2N9GnqAEyZcwSrF3JJD2G6B00yxyoq6+hEKjKBlBwaZ2vRZ01jEJsEPu2FgiZQggy9ZbTHOnmmOexmZujt5MsGCs5/gzxkJXfPuwvXXFFbPR6d0eX26D2Xb3q545l9uP8wDVIihS9l0bs7U99o80y/0dRdxazHpRBLM3Te6mRXj46tw5jSVjBdUsjyiE/V0I+dTbX2L33HETVhm0guSDCqxoVldwMUhDcnd07bI1rwmPnr9hl9r+1a6fbEK6wj8qTAsZzdoLeVoS6FqXQPM4Hy6zrKrlJQoCxyqJAwsaxt501tdomp0ZZv9MQNhA0kFVNjRTOya4O0ujaaMqGpuiph5pSFpvT0+OscRBRWJ8ukxND/dcgiFVsQAEC82ISgswtZKkjW11J2f33HMIyG+s8tnfl4mXvryQCaW5xzk6fO2cdPb3et+mlE2dY2iFxmfs6P8lWrgr7uZaOdoiilI31j0CulQelHPm2CCFcwzn9MsVaBM3e8uY3+9jdefgOGxoasl27dlEohuKJOMzMz6Mw2826U2Jfev4rrLtJeiu1ocTCeQLyqJ1j/tSnnnnjifgaW8gTSLclrPmN5iOQj0A+AjcdgTyBdNMhy38gH4F8BPIRuD0ReL0E0re+KfQEcQLEe24ENY1A0BVuROJ+JWEvA0C4BcLyl1yFkVejR4C8v3sLTL8e1Lz+iAOavU06QVyo/wyfzaSwYTh9yVb6lyw9RxNebqbrAJhasXho3wvokUB7AiAlLiYGPF2d4cCoY/pO9qj3jLanv7vFEF+om0IBW6ry3L13r9350P3WuncnFZP0IuBGaGVtxT305U4zgMXClb4+e+4LL9qLX75AtSmgHtYqBQKpkesUoEQpKpYKRWC9lBm6E8fizoF0VXNzc8UNbKzkiIHrAM9JpSC1k6zWgl1YS0uLPfb4o1TrHrV9VAl2d1N1C6CyGbxeFPUA5Po/A3nkvZlcJRaRTITVMXuCkF3O2i/+3NP2P//vZwDpqF7nwNRYWjqEQgBBRxBdaQPgwLFn+D0rAEbWZ1KE6AZawFhA2f0Rj/tGQYYqxza85k8BbJ/k5nQCGzv86AuaGMcZwA6Ba5GMzX9qHxUnPIjog5TZoKfRFNXpAB719ffxOaqL1/rBHQWayy4EMFZqlOJOwLBJrGJesAx9lbq73wa+iEUPoKl6MsSxDKSRVDWxnZ3Qdtm4DNpn/vKT9su/9Hs00J7eIrV0HCLCNp0o21aUZKhcL8SCp6oqae/5/m+zH3rft9nLXzmBCulp7HcWHajPze+iqIeQxjsIMaQSCzZkUipJFSYgVo8arFK6qNjsB8iYBxSS0kRkk/eaEDkR9fFRU3L/nJOPApsCUOnfoff78G7vdwDvA9USz1EplmLrNFfkRMRKTErAMvpYxu9Z2yLCXNfBmsBciXqjCZAXqRMft+eB58U2+ebWciKdORbNg5hY8byM8lNKDc3FmHANofOgORmosQiqozA/pFFSDsb7HBM0MSEna6XiSC4U25up31ecoz5XRKiJkBNYrm0DDjrJ5mtFALr1Qzvh+6zhi0kz1kIBsQJL47mrim7vJwZYp3knUkc9QOLY+xoUzZXYttDjof8UCr5s3efG9ljFcs/cNTXaxNb7VHkdj63ikSgHwC0X6AtJAFCdS/4pvsUi01zpqPGQIuQGgjDKe32Bq7+IpYgIt0fiZ1BW6XfGy4eQ329Q+7g9oV4Lw8eISV0Xz49AeEkJWMyiKwvSMvXpYZ0rhenI1rGuNVRaF1XKvVgOddDDIQEgJsuvWGHkik+pUUTE+78DcefkafSI/+Y5qVzwtcoXQH8qL/X3n//wre+BlCy45nshEM3zD+IkxDIUNEjVoj4ladQvaryu/T5AD5Cenh6rwqpocnLI+gE6RRjLjs3XIp1L1XeH6vA5QO8lGJtZrFcLUa5UyDKTt6zzN4HxxWUim+iDwh8FHoucqxSBBNi/BBi3zPvK2a8KBrAa9LKefh7lKjRwIjQ+Z2iR1zhfTyBpZS0E7F8lt6dpbJ/GJ6scdQW7BIE0zmfWrZ3qeBVrzKAMWl6hpyCVBwu8IY0SpRRg1u3lALILICSKIGMbsS1sb6y2JnpDtVK80YSCIMlOV5Vi6QcgWwaBtEQMU/QkykCyucIug+3RxCig6QTV9ym7PE1M2FeB6KWyzOM8seHHQq4DSGo9qCAGZVjk1dYAgPLMrM57L5pSyJDsaqGl2F9ZxVahNJCF3TyAps6/Car4FXuB9lJQJQF79dDrmhvl7KOryyCONCZpNZniqxVvzbN1jtHVXIo3SrMSjq0CazD1ccHhzyYhjqZ5qlBA41IFiFtad0fuVP+a//2+ewMZpByS6khrj8B2aV1E5C9CAsZKTFmI6Smg1ucNeepnFZQEIoWVzxnsu7IQDtR6oGRIuoWYLhnWIeZ8uea4CyFJSih40DwrqYR84hqNj3DdsWFnsa5LL67ZxPCEnTlx1u6/+x7IhDbvLZOAvJJyb3pmhhhKwacxK4VcxMZO9R2FGawKp626OWEVqHcaO5rdUm58csQaUEpQJQCBsoz6ibVZdo7sfxnb9GIL/ktDIC3My76Oa8k01zMrsuArsAnUJ1cHRqyf64DZedQ5G+X0CjPrHx+2KXoqdaGAUA8kEVyrXBNlIHknmLel7F+SudBSz/UnAHogkErswqUrNj4SFEgtKIhkNVZFj6M15kSagqhnRCBx7t7VVOkWd3WoUcq4rpBKXue2l15+2e46stcee2g/sRFplCb3IB3IaZF/pRAB3hONPNEarp5OrupDjaTxENk8BxkyNJnGyhLSCrZsFUWKFHgqO9LarVOTCLUKvlfX1wl+yiLTr9kpTFlFgaTrCylSf+4zkHK34PHoo0e9x+fy8pSrDjs7Wlm76CeFykREbfeO3ZDOOADMz1LExfGRi+pbJGV2OUqbOZJokbwQySnCdgWrT11CJVD0rUGGSY3UAJkholwkUhUkZGdnp5+7piDMRPTVMJel+hmHVJonrsPYzc3S9+gq1nOPPPY46yNzeHaRNQLFGN+3xjqwSOzSWCtWJ8og86rZbhVr+ioKHJSyrbW2AyeDBa7b0hSUdUEkZiEwpyC5tFaVQ469euGqTc6hXqQAQqzm0pKUbpD23GtkRBixtmndkiIwRd+4IgiaBNeEKvKoY+4dxAZuB0Vy0zPjtoDq7fhJCCSs/xoh21QEVoSy6dXz12wGiVYpPZD0SM1OYvOKKo0YpnRN6fc2lb6ezaLCk9q1DuVcGjKrlHlz1x37rKujxUaGBz1/RCBJ4Xb81VexseuyBETeKxBXshasgsxP8HlZ4iXZxizKqXlUWrKGPLL/MOeVMrt29Qo5X2X1xPylV15km2vY3dW6beLu3bv9euDIkSO+np4+e9aauceREu/s+QsQ9yvW3bvTezmdOHHC37Nnxy5XnP3hH372FmTiP9xEnkC6LWHNbzQfgXwE8hG46QjkCaSbDln+A/kI5COQj8DticDrJZC+57FgdxIIpGDSJBDMKxu5UZClmcAsxwD95/UAdfjzNkG0rcAJwGjua691pFEB/JbdlRM+ropBOcBN8RW8uOcuzdoSNnazVGcnAKO69rRaz+E2yqw30b+grJCdTwQEO3AXEUiqvBMoHFtEbVlYAaikuQFSs28pcTJqXs4N9MF777X73/wIPt493lRW1i8ONmtvuBlfSS/S2PmS/d3nvmhT3NwM0oj5AgqpAEzIaCdYdTnIieWLh4UbKQfB2Y9cAsmVFP50NNnf45X10b4LdNsLofXk1z1ij771Aevd3YN1SptXMntDZd+2SxT4h/yuItLCiYtojKQpkf+Q+hhxAL/7G//FPvp//o7Vob4pwNKugGN00NwJpAA2ZQEQ0ooJm8xI0SUlhUAGgeluz7M93iEwItk27UO/+V/tG7/5bioqX+JGdg9VkQBiBdxEG2QLFfQBWhaoK4JHYBOglCWxvDhpC1NzAPGFVKPey/5QIrk+6NXSUn64tRgqiuLiLr57GluSl+gtUAvg/DaOQcA+xJwagkdkXCCQ1LMqkA8BQKYXwlKfffz3Psp+/jHVxpBXkfJqS4GkPlc5ebzBzfgqaN873/V19rNP/7Dny/vf/8PYzA3yWW7iZf8Vkw85c2CLQHJeVCCtG4A5IClMu6mp2YdMVbUB5JZNW1B5efN5PuOkhkcpMCqhlxHgOVY/Ib91WCI5gmXcltJHVdgCi3JI3JAfYS468cD+uHWilD6ukgmV6oE80S7F1m5BOSYLQyehNJn0WqS+2SKRdZzOPwb1lat9RFL4WId9815DfiyR/2VELsQETW5Pm9iCMpdAcitJ2XMBlonUCMek7QVSQf8UYByPX5jv20rHQDyEHk4iu2TzUwSKRiicqHTuKievA+ETyIlY5RVWpECK6HV9wC3ldOwCLCMCKSayPZaRii3Yq/FeJ/CCykNZoT4iuWuCciXsSxiMXCIpKG3CVI3HV3+j2N7qGpPMuWBn5/vjpHJkA8iHXF3mxFEgHeP13tfnmCiLyHUB5B5jftdPEbhZ2fkx/pq1gUDaJm70PSIPcgkk9UZx6DIm8H1vBGgHAgmegOpufkIgrVOVv9mQsB07uq2XnhRtAK9JX3dDPsZxEIEak0db56scxeeNhQzap/DhsAY4QXubCKSOmtmtMXPrRfZV58/00nKkBIFY4O86z4jEFDC2wLlVhQIPPvgmYrxily+c92oFgf0lrHfKuwxKEXW1W8NabB710cDQGOkjdTCWahzWKoBnhZQ8xHQZ0FiFEmWsW3CKEXlS4gokKZcqmDvqgVRfgXoTW7AESiWR7ypskOJM5KATSvxb3y/LV88zrRWAnSsAq6rWn8dyqbi8GmB3A/upGfBR7MZqAT+Jd4oeSU4cMfzqu+TLmucB85EcqmSNr09UoLKoAJBkP0nGdsD4HqzdGqhaL6ISZGJmGpJo1vonUgCVWauprnGiCbMkNKus9ez3PHE5ByExltLZXxaz6lvIcagYQ0pBX0tRckjFUYGKoLGSniOQeFTeS9UqoDIrdQznHfU1lKWS1uBUKuXXPuohom2IMNLv6o2iyafXNT8qBGjz9wwEklRXUiZraZNlnMZ+nesUKU60BCZ1rPQiKoYIkLJphfmkXjwsGt7now7CVKD66ELddsK/gX+972hdUDwwXlIxinTQeuzrDPNdqjetEVojRfSI4OvupjekyBfUCjrHq4ggTW+hMogv5YQsFTOowdUzS4RGEWxAYVmkTJcZLDa/+k/fV1hOzjphgQrIKuyFF47byy+eoG9gjw1dGbI9qEp6O3qskqKacmKgn8wOXysWUXXMoDApQiXXxHiVVnJ+KsVWkJqe5r1c+9RV2aIsz7hWS0KoqIhjjTm1CXkKa+lE5xqJXMwc0PlmGcVEKoVNLgrn1TTESlrHj1UWvZhkv6geSNPz9FritfnlNfrKDNGLasZ2ah2iL4x6wqRQZEykplCrLFojRGI1226FAJJao8DJNAikyxBIAPE9EOGtWwRSnRNIKxCun4dAKuRarQeyvKW6xBVIFRATKlrIMg7PPPtVu+NQu91/pJX+NLWunlOfQ10D6rGCFV8NOaR8rIMw0UliATWcSDepTppRkMnybb243knc/r5rqGJGbRe2cR1tLa6am6KHk4hkkV7VNXX0SKv2tX0eAnSVOSFlnhfe8JUf/NzKG8jA7Y++593fan19V1CWV9t+bJnHsTMTUdvY0Io9MyqavkFsTMtQpNTa4FAfVo4pV50mq2ptjrWEiYqFYZWvl1o/dJxSeqbof1SHYkd98dLYtOmk1rtrp+eClFYNDfXYtEFOQi4WsI42M14pVENnrl7CsnqKHBJBVmLHsMs7fOgI/XlQREFiVKCA0TyZnp5i7cvgdNDq5/AUfXoa6WPXhWJHKiHNaZFVGfJL/eo6IXfGx2R7rcZs5TY1Tx6Td7LQLmPN036ssWAXMxeTqIfWlrAplh0ixPkc4+idVLkWz0AIllBAsJ8+RDt4zpB3c6giT5w+be2tTdaC0tOLFFAxXhmCMKIXUj0WdAso0BbmZ9yOUjk1iEqzlnWzAatMbXOGdUuqrw2uL06dop8SpPb99x1h3ZFCcNRJt/raRkigPicr1RtrxlVtE/y9BjK3zM5ioyf1UyMKoVdOn3VL0wcfesgWmEv9F6+gHKvhWWuf/bu/dUVsLW4KIvWrWFsPH7nTDhw4iKKKHmMozzR3ZCX4KmRVidYf7rf6mT9TrP379+93Yn5gYMBtYP/iz56/Jbl440byBNJtCWt+o/kI5COQj8BNRyBPIN10yPIfyEcgH4F8BG5PBF4vgfTdj0IkRCSJeg/E1lICwNRQeItAicF1d5i7nkS6kSTKrfzPrYjfViPkHLNvKhfkdk2O/22dG63B8302fZoqxem0zUGclIM0dAIm7L6rG3QGAkkAeKRY0n5tEUgBA91SFQhAlPWWfq7yGa+c1TG52oEqxPk5mwUUS9PT5o6j99iD991FlamaIXMTC7BSXNAC5rPqfQ6WAMmyVC7Kc/zilfP444/QoBaAr2/Cjr1yCdu4QZrjyuZL/RJkOUZPG0DA3Ir5de9zouMMNlICd1VBG6xnIvQUQKYMNPCeew7b1339k/bQfYdsV6+q1rHqECqEf7/f8TuxI2pPhFIgo/SQGirwfQA06k8DWPP8//yc/cqP/7yVrjPagJEB43N02YkL7nmJKXFlOxlInKyq4kViiGSQCuAGcLsAMmVtcxGC6y77zN/9KTYXLzlokqi6P8TX5gXnRWMsQESEmn7Xz1oIpNM2x43qJsfa1PQmdoPq0tVrxIEYAxTpoar0wqIObtZHLDV9gpvtTrzaHw7kJiSTFErXEUgCxp1ICz2QNvB7T81etv/0G//ZPvZ7f2PLVJMK8NJDxIj3hIkIlJhoWaUK9s4jB+wXfvmnADjK7eef/jX78hex6KN6VBWyIlu3yATFWqWxIhQi8lOxFwkhck0qtkr6aJRj1bMMqCywM/pyr3gtARAIzeZ1/89ngndZRCDpn4FoWsXmL8yniDAU2O89r0I/omDjdT0BocPKJSTEJeb27Yktz2ICSLkT5ooITezPFFsnCfmg2wQJ0s6Z/yIXc6dzpEBSVW1Q/4moEfWyTWwKMIzXAlcH6ZhjOz62lY3nQKRA0txRfATaxutJIFECwOb9fpT1EaHnVdX8rupbt+eJejNJoeBEj5Q5AMaqoZe6Sh+WzWUusRITUJ4jPncisir6Pe5HJEZHuyHQVAqkmDT3feD4c+fzZqQsc7s45aj6XImoiQg/Ea1xTuXui/6m7xcRJQIpJtm81xOJ20jle12N+gWRS27/FtbPQAyG/kUS64RxC2RWeIjMEsmsfQ0kuKzApJzhoP3fAoEEZqqiGX4q6nOXw+5sbScsPT4OW+tPUHJp/VBeikBSjx44AEgObJboPbPJ3CqAQOrd3Wu7sI5qBLxKAGKpMXp8Lgrr5nbPozh/c1VHNyqQYkVaYLxZ16LedU//x2M52Xpr/tmaQGlJrsVjJgJGiiNVycdrvl4TAFwKOabxVt+bCSro1YvmqSefsPHRYSdrBea6akCErBStANQbkP1TAL3nUDpo/dFaImImTQW4qtgreS4DFLqFHcRcOQNVCZlRynMJcmMBKzYnkFjymiBU2gC5k7B4GlMBsr7uKBuUhzw1Hx28lmKPdU2g8yJg6QDKAfWKKSxLQoTQtya14HlcjbpGi8Qc+zjP6+ptkeEcoP2XnZlAT/VuEQhcJXst8qOCJKjnc4d2O86/zgAAIABJREFU7rJdEEgl2JHNLUzbpX6sxei7scD5qbS6AdC207oATutREhVmsJBjO3OQZaf6huzqBMApwL9b5bGfhd7nB3IoUiFXYXdWi5SllR46dXWyu8KyjCIQWQCqR9MkJJXOiVKEak7NYkOlPKqXpa2A4xS9ddh3vS7VnQgkrUNVKAmKRCAByE9AQqmfjIjhMvVAUhEIc0bEnBQFlfRAStLPRCUBUiFU8NkE4G4tvVlkPaXYKDcujmIZfAse770zKHDUH0dEksZV1z36faugh2NJS9ml9QgSpwsCqYyYJCC0Cli3s1J8YSGr3Khg/LKA5JsQguusD8o3P1li96u+elJ/lRWUuQJpk8/Q+siJHOXHGtcn09Mr9ulPP4sdMfMZjqIRpcferl1Wg4qikDW3HrWZbDY3iOsy+XyVfkJTEDnVWLk1tVVZ9wHUPE2lVt9VQx6itIBg0rypYYyqAch1/lsH/F/ns5vEvwSipbQS0ozjzbL9WQiV1Ax5ObtCfmIDyTXl+HgKEmkRdcemK4/mUUrNYq93bXQAkmXRDu7shUTqclXOwMigXRocZB4tWzs2iwnGq7UBSzYRSFqnyIPzKDPGR4ZRIFVAIJWjrmCfAezXyKEVFE9OIKH03VGPggVLvnosvEoisk7XCF9+4WWs0fbZw0d7rAbSrBolh1Q3WjtEFK2S7zpOrc/q3al1VlaYk1PjNkZ/H1knHrzjHqwlu0TTc/15wY699KJ1QYDcc+Qu64BcEbF59sJlYqLrqSonS6R8k8JsYKAPi7NhxkGKuUr74DO3IBHZRFdnrT2Okj5RJRJmknUL8ooCgWnmTIaCnZ5dvX5CmZgYsxleV5+j2VnmXKFIrhoIaGwzU7P+dxHr/f39TopUM8Yp+uUon5MojBQQzU1/H+OjXmay/jt8cDe2f/M2g4qmFjWMeo5dvXTZVlDkrECql2AjeObVM/bYw4/6teQ4NpnVkCCywFNPoW4IuCRWhH0QXYV8/4F9uzgqWQbOWHcnPX+4jklNz/gaXlub9L5L06iZWtp3OLG8RF7Wa+5Dxi6yrk+jNmptbMdNgX6u7F9zazPk5Qo5uWRLzEdZ+q1ha3d0/z5Xa6X49xxKtDPnzrMONvuzUmsGPfBGpxeYp7LfTHBNiTKL/Cpi/BZ4/wJjKuK4CeJsDIKoQpacyAbHx6fJl3EUVF126OAuGx3tt3ZytYW4DdO3SfcDTahJFzj2q339jF8nwuY1u3jqFJaAHX710Ac5dRkrurbuHmtpbbeLp8/bkUOHnRx88SsvWSvKPK2/KhrSxcDBw4dt157ddvbsebenq4GsG8MmfHJykj5YvT6GfYyrLPzqsA8cHh72gpUmiDERpB//2GduTTLesJU8gXRbwprfaD4C+QjkI3DTEcgTSDcdsvwH8hHIRyAfgdsTgddLIH3XI9vAV2kMRLNLAlRWuICPwUYHfAUOOqi7DUrHe/+PKY1urAzfUi5EH4wVSNukk75D4BWgJkTN8MUBmziB1RfNmJcBLIoBZ5p3Ndqeu3ussAYgBHgyJpC0SQe6fQdjAkkgqmyYgnLAny7KcVjTiRVtRY1zufezfnzyaX1kh/ccoNn5fuvZ2WSt+LcnATbXN6heBoirq22x8o16QBZAffXzEXcAIaKKzqtXr7klyXOff8EuXuinMpDmxVS9SpGxBfR7HMX9BOs6Qa4OPLHr2j8Bw+pbsoGFiyzQZKVXQ6XyW956lz3x5FvsnnsPA2C0UM0YmkU7gq0Kcsd1YwJJAQDUcaw4qIdkkSbLlAtU/j39nvdbEbaABUXYc4iU8F43sh+iDxKfyLCttOxb1IuFTUmFJBQ6divbGm/IlIIyKnlT63aSG92a4hWbXjmLTctdfFMdN7YEdQu0FhAs8kQEktg9+gRs0tx4BP97QK+W1of4O4TUah/YJeQVAI7INQEehYXcmK6OAwYco2p1H5Yn97iahL0OxE2uAsmVdCJhvJMT37Nso/0n7df/j/9on/nMMf4iNQWxcaIp5LJIjjg/HJig2vinf+YD9k3verv9+r//VfvsXz7LWNKoWHZQ2ACKhMpVm2yIQBK67xaGUpKo/5aq72UHCbjPc4F+DbqxVhWuwP0CVDBFajLP/ro9G/9JoSDwWDfhZa6OkXIiAOixhZ0LBdTja2t2RqoUje6WgiiomHKJCM8twOgYSHSlTnTcW5Z2kKtS3/n8c+WTiI7Qtyf0HxLhFrbrx6+8i8B9ZZqArhLeL5s6HZfeo/nhRGmkQCqL9iG2zVPPJM/cSCXlFpM5FnYCNmIFStw/yOeSq5xEiMlaLqxLsV3cqpRQsp5zNVFQZgkEFlGiZwXbFIEU9xIqiPqC6LiCImpbfeTx0pioUXukenGVj8hVbZc1QHZ4MC1bqiHPKVdOhf3SNgXMbvVr0nu1cOU8RBnGfbPiteL69TL0OVLcYpvRLHOgCjXAbtapCuzJmPLXkRYCiGWrJbA3zN1tZZZvmzjob9pPH2MpOfipPin6HhFIem7y9xIRUTxlgXTdfkvZ5KRYmOkig33TEYEferNBj/FVJQK3RYyTIyKQrLnCSprrbO++vbYTAqkWgL1SDJMrakI8YwLpn1Ig5ZLz/pmQUdFTM4scYgw/+KFb3wPpSG9QpGgN1z4u0UdFwK6AX1n4KLYqyBD4rn9LiSQyc4yqdRFJ3/zOd9koALR0EyJkRJKoQEAWpFnlI4DhCNXbx0+d5e9StoZ1QXaD5YDYemr7q8TLLd2IrwiaKvoYSoE0R58eqRpqUI60YKHVyjMhi0CpPFnHFCftuxRJGn+3YiNfRDxIrVeAbdISgO/A+JQNYx+XAbhcJdGkNlK+VgEMi7xa4nvWRBxxJKvq4+aqy6CjlOWjiEknWfi9iHUiyb7ubm2laXw7wDDED7avY9iZjaM8Hgbw1/ckOPZGVEudAuYrZbkKaQOo3A8IPbqAjRXPJSrW0yLCXFEo8kuqJATKUv3Irq+c+bG7lTxewMKNanyq4tWjaWYGyzrmh86tyrVpwGBZctZBTmgcBUpr/0Ug6XcRgGniLMWSrgNW2MY0Kqg5rP1ECpexbnrRBOTROnFlN1whUiXVVRPXC7wkkkYV/uolJCIrfrzad72q7/oZ9vp/e+8dELKaiH6tI2/f0E8tfmjt074Xsq/rvCYlQCOgcW2ter9oYUeVrXMUFr5aldUjUVqiMoil5cV5t7ZT76ECLHxlqlqLrV055FGSnkcrGYD7EnJGKumiSlQKjHRxjV0bmrIvfvEV6782bG1N2FRKgUNwqiF6alByrJMbY8NDNoqtWBknmVoKLUqLMgD6fda0o8b23tNr7b0t9HephFChzxbXBQkAZ5EMsiFOY9lVKLkbx5QiTwsB1dsggDZZqFIQEhMA1irc0Ll7CQJpanoJYiKDleAKT133pel9tGxXAcaXuea9c+9+J5C0alwduGrnr15Gjb9szShGalB5tKKE6WCtKpSFHfl27sJFCKQhCKRKCKLyYGEHUJ7h3L8ImfrcC68ybyFUakusnYKkRnokiUByBRJr6/PPH7dveuej9pb76Qezht0Yc1f2iRo/pVMLqmXl5xxFTlpHVyAcaslZ5aeUzE0QrBWJGmvv3ueKvErUfSvk+amTx+zcuTMoRR62tq4e+3/Ze+8oy/K7uvdb6d7KOaeu6pzjzPSkHk3SaBQAISSbYLCNzRPrLR7Ya9nPfmD8AsY2fjyCBUIILEAyKIEslEajyblnOk7n3JW6cs63boX32d/fOdXVDV5rRtPz372jVqV7T/ilc87e3713jpSLKGR0vzfOvYxuFUoZy/MQBhPk7Qzf6GL+p+w33kTldAdeT3zwPlcgpRembN/eHWRDVbvq7uqVLohV1HcQcbNYU8o2eYV/OkflnG7asJX+glhBNaR8rrgIROu6CCLlDeUnyEqDZBORpvuS9vZ26+3thcydZf6iTuNau4hdZSW2b9MQLMNYX86jImsmV3QWoluERinHUgSRefzIcXvwAw9ZdnG+3RiASBHBzdoxNTWJvSOFalwjJ1nT81hLmlAhzdK286gI1zW3MSdYU/hbDeemwp9xHiJWyAQTQSd10Si5TzU1kFesteOobxprW3C3XvRx7POSdXZcx8exiUhaoS+2t7VjldeESo7COcj/CY6jFFvHFlRIpViezqCg77gxhBqo1cnIbgjAEq6ltdWQXSh3RFKLPJplDHWS5VQkgp9cuitXO7n+QhSzXudi0dzQUMG6W8p4guBCNVVdBZHPunSBrLkGSOUy2uf4a6+jxqugryrt7IXzKAJzrRlLumGuW31YmG7B/lsk5BuvvO7ZXyz7WEwOWhn2eeqfcj63wBjfsXuPE0LHjx/39XQdBJwIe61FVdjedXR3+XViM+TZNKqyPmwHlcP7zNNkKb0PrwyB9D40amaTmRbItECmBX6IFsgQSD9Eo2U+kmmBTAtkWuD9aIF3SiD90o/W36yaV9EYD2mCZvVQMMXDUQw9xIDxKoPwPznotYSR3hLi7W++VKmvp+LV30ry4lXieo8yGKTA4EepXbAQ64OEuXGmB5uzeX5PFS+EQUV9pW3Zi81cCRZIquxVgrO24qAlAGcEHK6Cr1HORwxQr8iPzm11qBDnvSvYVUwDjozi3NEzQaV4GqUDxIiAvscee8Aeeew+QD2yfajaruaBKx8QoW9EFmQJq29oQ6m0juMGIFb2ASHSM/MzAGGDduVSt73x2mk7+uZ5HrZGvTJSVj96oFKlryskAAslJsqmkhfo3sF3eZFLASCvJ+eXHMoJlf01BM0/eOgee/LDH7R927H+wVqjAE/4FYUUeAaTAALIC7KJlJEUWlrfBCURUK7n2AwRJP0b/+J/t5HT160cQiQlexuBn5NYvwDGyRFfpkDzAtO9y4L6Q+CwkxJhq8ECjYdO2fI8+ZGP2X/57OcAz96iylzZF9v5oIicSf6J2IOsWhFopt/paIJN0o2epwGMiqym7gFOoYB2uszXGR5sc6iMZgwly7G7wb5k5SLH3WfJ0n1WUYq9CJXPQSlzK6INXBtRVhoQsmMZswvHjthv/trv2Ymj5x0QdWJBoLryepy4wHIpTbtzviQf2Cd+5ifs//r1X7MvfO4z9tdf/Suyl7DiE5qjfhApIuJHeQQCeZTXxPkEOkvjQKQfVlQoZ/QZB8J1thyOgN5YzRKTnTFIvhzZwK0qaXRuythxokMQeCBEVhUrbHutwmVZgG/E8DkhJBxRegYnoaI8DBGJ6r/oZ+VZOIHggVlSoqktlSnktKPbYq21TFuRXVtkk+eflDrGtynrpvBe5RWE+RjZ/AlJFdECsKoWFLmkyeptouPQL6Nj8mSNKHtHpJsTR/xZpJIQr4QYUVWdO9wZAPu0gG8nlKR4caqAYwjtvqoIEpAqksczSgSzRXMqIpicTNKaoENhjGtuap76z3xOhJGyluL+D4B73K6h7XwMSO2yagsYSErfhs4PBZnIOWWfaJ2CX/SXE1beWYHsWtu/8ZoV+iwQdN62nmmk+bzsgGN9fTGWO6WePxVnRIXxeqtyJxvFRbzNmNyKj9EJIyqhl7UA80+WQLLo0e9E6GqdkrrGA9c5XFdSeYPcBKjDGd1KCCJG8OOSgimpOUc3FAMcKe8kG3ux/KYqW6+sNyqeKyAMipQvgxIg7j8nhzxH7KaNnZRxIjd0AALFs1jsvP91ziLMRMryswBmWZy6wRm//w+fufOAVOFyvyuOVBUvUFffiyyVPVk9VeYCN7XW6HyU+aLWCoqkCQDec/bBhx8H7JuBCMSeSDZgmlMAdUt8FYGUhUJxkOr1t0687blCuob4GsJ5SWWUjCxnRSDJdjWPts5nTBQC0M/Kwo4soQTzVgRSfUnCGrhulspHkPVCALbmpvK8BLquuCJS2w/ZcCITciAZplDUBgJpgtURwgqQdILtau6WkBuo8SuwPsX7dNVfkHpN49w9FWXJBXlEn5cDHnIlYVzNkYeEooJr6c62Btu9bQN/K+a6OWxHz15A9TEESMmeuC62AALXo2Joriy0GgHCKLukUrrGsQyRrzPDlJiXUk7EDW3m9pPsV4SdBDM0iauQkkkRZHMQOthPQTSMYJWXx/YrUDWob5RPpbGjHA+NNQGcug+JCSSRffMQQ1I9CPicRd01ODwLsI8dLueURHkjAkk2jzSskwYij2R51b6x3S3s8iE3sqUq8zEbrg96Hb54GysbJtK7fv3iDilro3VXV3wnYMM+NM8TkHbqn2CVqgwpVDOovKSy1rSXytitdFFI6MqTD4m3ROaOX7JVTMK91lRqAjUt94gA5yuQfWchQBZRiOv6VlhZbO1bt7l6rHnrHltMlFovJM2Lbxy3a509fo1oRokgJU8RY7yQewdWJBuXpStjJ182jKyjHBZqpmWb5d6hvLHUdh/EcosMmmzmeQHgtN/3Yf24AGm1pLEk62DmySiKtOxc5ToB1LMv5eRcu3qZHJhh3ouFJKTOJJZ2E1P0NyTSCAU+k6jrhiEHOwDEU8yv7es32ro6FBdMsE4USFc6rwFqz5F9VG7lDChl6yg3KgsSY5lOVo7LYF+PtVcXQSAVUggTMpAWIM6nUW69iI2flqp1KJBEIFWiIsqFPFTWi5RsL730pv3sT/+o1ZczR3JmmX/ZPuakThOJq/tGgfEad1ILFbDfUgpcYkWuVBu6zm/ats/J/TdeeglCkJwvVC+DQwO0WzHZNdXWvH6zrdu01YmKXOVbYVs3AGk2PzcFMUYWF+c7PtRn/9v37wyZ+dD9e9gP9+ML09jVXXLCahPk3OZNO9j3MmRHD2RqAcoTqVJ6/Zy2cnwXz13xIoZ6cq4uXjjnv6+nvachYLS+btiwyddYnbdIBhETWksrKys8R6mju5O8oHLIonrIqsvcQynjR1lF806qlKJ6G0CJc/rUWcZiE/eS5Xby7CksrPfQZ1jkQVA3kIM1hXXdNOObgeXXmUUI7lqKHeohhCaw75yHyGluabZestlGsF/biNJmAuu6frK1GppayA/q4/NjXAdQbELMT7FeFCfJ80JKN4bKKc1zh5Q3vYz9KRUYsF4jG7Ra+rkMpd6IMuWwZvRrHOtWOQRXMYvZAmvXMNlei9z/ys5UBKAIpAKIQ2UWab2WumxOJKSsP5nzcOycl9StXBdQZs7NDHOOZU5IXbt83SpLa7FJrLCBwV7WLIhG7pGVcbTMfX0Z+1DR3eA4SlvIqGWuD/2Dw9jU8exB+1+9ioVdSTkk/SbPmBL5qeu7yM4R7AarUBalWRMnIdSqsSyVylb3aBrXugfRWB9G7en3NH4/x3UyKgAqK9v0rtfAd/KBDIH0Tlop855MC2RaINMC738LZAik97+NM3vItECmBTIt8I5a4J0SSJ/+cABL9NKDlle+AwQI0JqhEmythV0AY9/R7lffdLvZkRNIa145jmCLodAv9RgM2OTAJIAhD5n9KJB6T3fb5BDVzfx+EauG8jr8yLfUWnYR8CnPuoFAEngcAFNPQIkA6VXiKwJQwq5FogCuyGbGq77TAARUCxK23DkOuLAACcAmBWDPY5uzZ982LEK2W1M1fuBU2KpwPjsvbe3rNvBQNGNH3jqCWqfQPvjBH7F1bVt5KIJQgXCSVdnoGKAb1bXXr/XYyRNn7MyZi9ZLRW5KoDcAQ242geiq1AUUVDcIqA4KJJQ4ywSPRxZ1OjM9hC2TL7K4NG/KDHn80EH78Ecesa3bW6nGTQIkigihKhawVaqrm7ZbavOg0XEuKcq6WuFB9Au/9bv25neetWKOQVj3MOTHKNW2Uh8tAybNR/ktOg7/F5GM3owiCAAd9LlcQI2JiSl7A/AvJ+8SoEQ/D6cQQupfqZAgtAzyCEgq6m+RKgLOqcAce80rhOvrHrSVRAm8XieYIyG9M7JxAnTPrwRoqqXS8yQPxVNWVH4PD8sVTmoFhcntBBJWbwFOZl+z7GPUXn/6afvt/+ez1t057HZWyg5yFVBEuKSlKKIvpgGkDj1yn/3m7/yf9sqzL9hX/uIr1nm5gz66VbkhNZDAahFvqixfEO8hyzKetJfcLotBwh8EnDohoPkVWbppHomgWEsUqDkFfuoVg4oCdUVSOWlEO4fa/fCKQf+YDAi/VW6NSKQIMNT7VFEezW+BxW4XFFmmOcED6ieSRgRSGGsiXQCUnSGERIhIktX9uthNpGtEGgiw9QMSiSTwkfOXZM7POAIytU/AYrGhrrQLNGY05YNSSoCqA+siUMNfwnhz4ibY4C3TFgmf41JFhfmuc8gREevzOLLi8mO6aTGo8xck5muPbODYRy795ERgpHLxzfoRBKDU20Skl34lAFZcJG0RW/15G0fZVE4SsjjpcwId9U+fXaL/47bXvvKkVPIsH7VHsM+LyUJ9jdVNOqf4c6sEWEREBnc6rXHBrtMVU5xTSXGWbWMdkNoiavroa8hOCu2pMfx3wcG1BJIsFUUgLYM4pQG10oCrImFkXSj+TWShqxrXEEjBQPDmK+SAxcQsihq3MIwJJCmksjwDSQRSTg2EEVXd67ZupCK6wcoB90pF4hJiHtomEGzOC6kfI5VPfD4CnZwwCpyWA+OuMvMxFshe/X6Sr1rT/uwLl2451jvxQ9eZl/zYBGRKfSTbSh82tFcyme2V2du2bXVrtFgVJ3WlyOQf/OAHLOysirTHBtb09e2tVgMwp25aEMIP4bgM6dc/Ou4E0hxrdhKAUBk6S/RRvoLTAfSUbaNrSgHgoBRI+fyuAHWHCCTZz0ldXE4FfQMEUnNpAvUP/Sh1Gcegl+ZtttqKvpZaKVYgyY4sW2s74GcnFki9wwTCUzghAmmMqnWtfeXkZOjiMs4xyhpK6stFjkUZQVK5SBWk+aFzF6kldZvUelKalWO7uLW50u7dv8vJoampWbt0rdMGsGiahgzQGthMFXsN/nu1qJRExgxB7HRwLJcAarvGF2w8Tc6IyDCujWm260Ak65GUVLmsZyKQiiE8KlGIJDnvQtkIcuADgyNOdgt41jgZIh9Fr2oATxFHrkhi4AngzOLYRSBpDdXPyueY4VwHhqcgkOaCSgfQ1K87ygDzbD7INVXiA9Lu2L2D/WONpznvsyEQa67y5njfungnRqLZL2xeQ9xLaQvrq3/Ou0fFB1I1B+1tNgqpEgD9rW5hJ4tNXZVTHFOW5junUYidWBl5NerbaxApF7su2ptvH7ZHHr8PoqXNprr67YW//p6VzANgY1nHjLaapla7jr3hJON0MoG9JoD/IEB4FuPx8uVLkAQbrA7gXEaMtRBshRzKPKB9GUSHZNjFhVwboSmzsVscS0HiEd6148AuiJdKtxAW8J7LvMpm0s+j6k3PoMyhvXPzIEwVR8X9V3VFrRPfYwDYPaiIpifH/GdZQE7PkIM0moYMnXEgfpY1b4i+vU4u0gJts7VtPbaJZGwyj7qxlryKimMGIr2yBBKHedVIdllLCxZmnI/mpyzGhnjfusoCa4AgkgKpEDBeBNIUtsgiz3K5oDaX5TqBVIvqLk+f1R0Q4+ro0aP2iY9/yLa0o05DwS2Vpohm5djMQyhoXdH6ojEnW0Ep3ef4ve4hpHTso6hm89Yd1rYewoZ+fJvtMQO9sECrYoHU89yPJFAptdLXUpNrHdV+5mYn7cThN2x2fIj+I7+MdvgvF+8MaJ+eHbBd3DfPzU96Ro/Icc2xNDdLFVXcz0HKTUE2JFizlG2ma+ISBF6+LDJZR1McWwMkkCzP9Bwi68hZFDkpxpLbt/KS1eY8NnBLHLtfGuUu4NcNRjhrkHLJVAiia7/UTAf2H7AXn3mBAgVsjLnHliVeibYLGdlHG4wzllKQp1ImJsjjzEOxleaYVBSSw1qle03dbWTxu1zdZ2t/tGOumGplHrIW5WLDrOm1xPjMk/KW+ZfSufHJXO6Hc/g+x9VHYa3SvYcKBbStBEVopbo/EcnMArLAe2UDqngjJFVeZKJ7snnG+BLFVnINUBFOkmOQLZ4uOspa9AIV1vLCYo6Ll55nkhSK6b4tm2KzMu4XcrIYV1oF2JaOuYTxwdWasTWN2grFPMrK8mQZ99wQdJCNaWWO8fw1hTWmspXS2MwmIarkEFCB4m6ZNX4SclLHWMw1Q4U+UvKLWVb75WO/l+Kzaci/Ioi+FH2pMZ3HNoZkScj5pnU/zbXEC3S0Fi0rj+7OvzIE0p1v08wWMy2QaYFMC/wwLZAhkH6YVst8JtMCmRbItMD70ALvlECKFUg6BE8F4QZeoI2qz2dUgRaB2rENlIO3ETlzq71SOInbf5e7Ng19zXnG74scnnzvYdtRLo8AQAik0au9Nni218b6UaQAAOihTAqkhk1YrhQDHKniH9VPQEuDqVeIkAkPyWsVUavfCw8GzBaBFNJ5UA3x0DQ6u2JXh7HFmRN4jFKAh8EsB4Rl7ZZl6xqr7UnIhbqqUsAvLF74mwq5VWVe2VhhhwmL/u53XwaQ2WWf/uV/iYd/LSG1XXx2kkq8McBFKj77x/Co77SL+NGfPX/Zem5Q0Z1SJbIgKEDkXCmIyEviATJHVfWuKtKzGA9hgAfB1kRqkiWvUN2xaz35SA/Yw48etE0tdYBlsYWNTiyi76IsmdjOK2S6ENQukIiHzW//8RftmT/7mpVT0TjEg/Y0wJ9sXeb1sBqpGFTV7RWzrtq5CRB7BbsszvSgC+H2z3/lV+xnPv3jNjD6mlVV3ANQX8ffpzgWgsOxp1shMylWuWRBdklZMD52mAdhiKGivYQm19EvfTw4A/ikOEb843PyyB5INpBncNjBx/Kah+kzrJw0YlzJdCspCXQZQXSCcQEXUoP21Ne+bn/wW18ACCOPCkBW4P9aAmnR856yrRRy8g//7A94eO6xz/7u5+z8iau2MAOoys7WnvcSuVkLgJDKi5oBcE9HpIDGs48ztpWmHNirvgEWnWzzvK2btmaaDrcSBTeVG6tTRQCFbO3U7ioDjV6taSqlAAAgAElEQVRr59nq9wJNbpuDbk+4dr5GOT2xRZqq9oMFXCBtlwFIXMUjZZaUPlHTxmRFttQyEdESTfhABkXjNCZh4uPUvqXS0rhZkc2UZrrGkgOt2keUPeSWdWEV0O/DXI3OVz9HioxcxplUemn6KyiQOGYRXa7Qkk1arNIKuUGr64xUf7ECSSopAJa4P/W+FACkxoOTa4A7shbU/NEc8XwjjkfHvJYQiom4YJklQktHIWBIeUICnILaRy/fFyhOEmBFCiQRST5M1hAtrmSLFsS1+4mVN8rAENCvz7hSy6e4clekf5i3jRuaAFlDm90cqxGZGK/j6ueIUYrXyLiv1MdLjFmRSEuAdLoGCGhzwJ82EOglAilYNd5UIN2+xmvMrCU21yqQtF6qwr6A484DNMytKbZ8Ks1bNgMqYy9UghKiQNuHyI3HqMBCZYjExxv/3odmRKiBwHmLOAnLx+c4D51Piv6bB+wa59dT2BsdfkoB6nf4NX6FccL1Egu3SdkbAfh6dpRsANmvrPsKsOUSkbQR+x8RZQKA9b7nnv2BZ5jkK7NIACLHXkEgeR0gdRVAdGllNSQ1+R9Udh99+zRrDtsqgGRnwwuQOqomT1DlHxNI+VgvYVLJmhMRSPTfNNdxbbtCFkxYwbVQbFAKAK9MG/WxXk6oC3h1olAEe1C75YhAApQWgdTRN2Q9IpBYe1OuQMJmkPYuRTkksG8K0kAEksSzUh/pn3L1vF/4Ppc1IqFt83M+a2IdQevF2LSury2xB6n+rwBs1Ngbk7roeg/qiTEnvOvIL6lFUVFZWsiYybZBrqWdqKE6hqbsXO+k9U1zXdQBa94x+GTXKlRW8zmXcVOYD2EJpltbQ+5LEco37KCcQMImSeddBbGj8So7ML2qsIXSGBOBpN9LJSClyCQFElK8ypZQYOg01/O+wTFIr7lwblyPsz30S4Qr6wknqjybktIC23tgH9utZi1UHlfQT6Z07dS9Fr87duHOjMmfb9e9UADQVXSgZVU5jJqz+l0Bll0+zxlIWmqkwNq+fQcgN+oet1ONlKGaRtQBzI7N2JnTFxinL3BNH7GmzS12pbvXfuwT99uebVtshXyhF7/xlC31c31HrJFIFFsl6otLgP4jtHE/47Swscmq29utrrXZXn71JUjpGdvU3GRVhUmrZl40V1fSv5AnzIH+/h7PA2slp6WossTOXr9k38Mea2xuye49uMXuO3jQdkHG1dRXcF6y2Jy2uYkhGd9SsFLCXFfxAmQWSsZZbNomRoesv6+bsUlferZfDvZ1afoNm8Qh7vlQsC1xzzXFPLnUfYMCkrQrkFpqG/y60tnbhQKpAxJ2nvwu1i2uiy2oWdra1lkSwiubcXDq9BkbRkGzgXHcWFHE/WCdE0hp7m0msCt74fXjtEu2E0jKQNI6l5Cqg+PRei/rtQN7N7PPHJTWM77OCljXPaqUR3GWn64pGmMLrGfelwzq2LpT9mQ79qCUZx28juqmhOytRezhdP2XOq+8ttFKq+utGNu4MsahroVL5IGtQFR1XbvkCqR5bN4m+PcvXgD0vwOvxZkBv9errizC8q/GbQqlJlLm47kLV/zewskTz7HEBhGia548sTSqLWU9GURHL2NB2aBS7SlXcR5CXKo5VwBS4LYoO0NI6Qbs3cog+KToF5ESrhk8H2AzqeeZJUicEvpFmWqdF67aubMXURDqPlF5fCj/WS+XGPAXr1/2rMoirBkLUM/pnmtyUoV0qOJQQS7MkZuGkriAeZOta75IYO6hEuxbZOLY8DT3i1xD6TtZLuqeZGxknLVJBC339rgq5MqCVpMrV/mcqExVTOYZbitO8leQe6r78kkpdJiT1VgYLtBXSwtyMKA/aZ8pbLHZK/eFeairmmwGm7vJCchW3Yu4MpfzUYEJx+3rOPf2WUieZWebwH6ynPzY3CzWLZH9ZIFlL+ejqmvC2nAQwk3jhoII1tXaskb6gXmJzd4khNEMBXUimRZQrWm+5TIG61BxyRK8p+sG45VMKhX8cK1dRx7SIE4NadpLi75y4fKUU8c1RdedBGuO2/w63QlZBss9qzHO9UZ22/qvumnrHRiJf3cTGQLpfWnWzEYzLZBpgUwLvOsWyBBI77rJMh/ItECmBTIt8P60wDslkH79H29zYM4JIgccgjpACqTRsfHIhiauiA9WX3qtgng3GSD/fQyAxme1xn7ffyWVgIMbEXAqADS8tN1QRr7sBAnPVzxjTVwfsLHzA1iczELyKBdh0Uqq8aJvK7YlqujmAYicDBIg69CUgOFg0xUfoyr9YxA97ElPrjzEKe9F74OAmsUvHUt8uzpEVTGCGbBAHnBK/OFriQcgVfnNUzmXj3/4hk2bIWsq8cIvw84EABQ+IocKxgQPfm2AuPIW+to3n8P/vcd+6id/3g49+AgVimCiPACOE8CbXpizGSyJRrDguYgy6djJ83b23HUeVJfIEdDDJMAAD9m5so1zUMfxWw8i13ksAo6qfVZceZPGB73Y7r5nr33sIx+y/fvWW5usrNQmPGAGQF9oUMglyXKLsgC6O45MGwjoPP7UC/YXv/85K+IhcxxrjiEqc9OyAxSuL9UED/iy1suL1CzehwIHdVwCtqnmFGFS1lRkfwmJNrn0BiB9CbYbBxgsVCVmQSJRfbnCw6h7X2mUyc6On2emjvHQOgSwsNUKy9p50O3m3KY53yRtMkSb451f0Ei16nFsQ2asuv4JJ2gcgKfvbtU/qH+poPYaa+2H7IOpXvvqn/yp/fkffI3q6qCASdKuwhkDlh7OZRHQ4Vf/87+z1i2N9qXP/rGdOn7GBroHLU+VqNpftCe9NwUoN835ziCBmxNZ5OCrQuiVrxQUNQIJHcj3XQTAf+28iUH+m3PFWaqwF/5PwKLCm2MwMBdi8VbFUZhLbjmk4+fhO1bexDk58biX6sarTyObPO3CM5BcFRMIJOl0llQVu4ZAUj59THoFJU/Ylx9iREQEIiXMuUUqc+VQF/9dvxc557Z2jDUn0kT6aBteDRvAa+8IzXtaS4REIDvDhpaU/E17q01zvTpV+TDBAjEcm5Q/QYHkbcxX2XkJZIoVPMp2ECoeZgMkFOMuHsN+HlJgAK64raDaRGtJ1HcCyT09LGo7VxxF6p+w/bD2uFLKrSIjUiwiWuO2yBYRFq1PUmSIgA6EULQmquMjUin+zC12dt7Ogb7zPCq1lwefaQ1bJs8i19o3lUTgY9QYMQkX/QgGutpva/swHg9aWxZF1AOkqt2XBHLruCMCyXOOvC/XEEghaG31JVDtFgWSE5hSYAULO1W+F9K3UkbAalgWtlflDfUoF+qtkkpmFVunATYFAqrNg+oIQDBSH62SrmxPfSNAXkSoFJrqP81FLVzzIo8AvSYArEcJLp9C5bjUU3/Lsd6JHwpT110Z4GuabC1VfME6NY39j0LS5/iqiBafY4yxjRvbbOtW1jqqsF955SVrodBA9kPl2AMVUck+SobE9evXUSkUYX22BSC92oawMzp/BSUENl8JKsl1ilIgJbn4SOWkKntVuSexK0pKqecEEhlIED/TAJEipipR3zSWJm0dILYAY+VaSXmphdAJUtovJpBkOSgLOyeQAGwnAWI7IZC6BlAZQR6lqFqfQO6hfi7HEk7XhmkumnP8bp6smXmNn0jp4rllbKswsiwrARzHTY/8nKQ1AS5va6u3zW0tALNaE0QucdyQMzO0m8adCK2CAlS5yoViLRkj8+YaYP/VvlE73Ttl3eQWrugaL3tNzQ3PXtNEpz0A7ov4bIVIM6l0IZMKuYZrzRgg9D7BdU0ZHBrQCnZXH+lnJ5BQ3YgAk3WYxuAkOSX6uby83NeWGQi0QTKh9FUV8yKv1W5rCaQS1EelFcW2/+BdKJCUi6NiAMYJ753hnkOqsXHA3ytXpcd576+fX8e1T9v3tTkoV2WfGIppAKvpR2ofdOF0ALeQTJTdO3e5AmkJEoXBy+/zUOaMk81zxF586TB9yeewd12kfatbaqxnqMce/dAh27ZhA6TDhB1/6S2b6UNlgrJkmHac4XqyyLVqAjJgga8lFVVkQNXYgw/eD8jcaVcunGXsTlsNxFw1JJHarJk5sIHclQT9IhIgydidhLR55rVX7HUyGxkJqMiKUE7IQhhQvbbc2jc02tYt62zr+mZrrilj3KDMIG9nVmA6lliTqI/YmK87soXU4JCd4wC2g/1YIveNztvItKyCIZ4gCs53cA/GWrFzI2QOCqQ0c7qjp8Mui0DCxq8aMrCMedrCWiUFkquIGAcn3j5lI2TntFUVWGMZZAZ/z8fSSwbJIpCee+04BHGOtVdheVyWgBypQSlUGNZxxkMPNnLbN7fa/h2N3LEB0Ot6ydonuzbNHZFJ6k/l02h+KoMrqJGw+qK/XA3Hfirr1nnx0Qz3mCkA/nLGXjfbFqHQiFq+kJyrcrJ18ihiyIHwyIIogVmzuRsdNg5xl0NbjTMHfukZqcTf+6v/+inURxPMW4p+SvJRmFdZW0sraqQ5O3L8bY6jgPkD+cc6oAKkMtb+BL+bJtfMr4sMVM33XEiStJh42Ziq8ElZfZy78t7c/hmiaWURkpx7W60xKlbRPWkWJE8BY3yG9SLNe3NQuu7dfcBai2rtxWdf4t77mo+JAsZrC4R9MeT7+YtnUY3NWD72owXYMOLl5kUq+ajhikuwf6Np8rnvTjJe8rifVZbYIn07R/8ssI723xi1zks93KQwXlE85nAz1Nc9zD16M/c9+TZCIUC+5iSjY5ksMRVkFEr9p/s87uW3rauxDY0oVXlPivMcxhZUiqJKyPYCCFbdb/cOjtq56302TsFbIePsESxQ+8jgevvtk07CKENWz1XKV1W2lApuuLFjKihXk7lWX2oH795IFhnEOMN/mLmbl1XsRTMV1fk8g4xbV88NGx+Zs/QsZFaiHEIYdRZEX26C45rD+lOFRxxjG9mFvZD5U1j3JWnrqYlJ2pxrNjZ1d+3dafvv2W/N7c2cxwBrCJljXNtKUWXKBaGQQog8FIrzkJ5/9Y2/tetYSOaTu6TMRNW8aQXbsvO+9z4Q/54tZAik96VZMxvNtECmBTIt8K5bIEMgvesmy3wg0wKZFsi0wPvTAu+UQPpXPwlgH5Etyj4QcKKKvTnAtnE8wP25OwKMA3kUkMgYPI5zPOKzyOZBLwZt9TuBeno5ZyDLJ7c808NgAHJFIDi2LkA0BtwjMDkPkHWUB6XZc4TJ8jAzxcNQrogfLE2y67BvwPFkkYcwPSDL+s2PSaCt8hwctAz/QlD8zWNWrkywFdODnFwf8BPHFm54atmujy0S4o13PQSSAHeB1p5JBCApJYIgYGWAoHOwJqxINrQ3ASZU27qqIiohFaROLsQinvXYsDRjR9Q3MkQF6ms80FXaj3z0E3Zw/wNezTw70gsoMQbImbIxqqi7Lg1aF+qks1e7rGtkwvqpWqTokDYTCC4AQcHkVKdyPikecEVWLMueTHYXoINJwICq2lZ78OAue/Lx3bZta7lVVVK1uUg1X3Yp5wFqJLINqw8nV3Qu8n1yw7+QGTFAZfF/+pVf8zyDMapz51RBLg6Kt8k2SW0ssDG0aSAgRDYEyxCpp7JtdnjO/viV71jzpgZAnDfxm78f8L+YPhnjGKZpN2UgeYy6WpLPU3W+dA0w7zSKpbs4D7IHbAArmhuWvUQwN8qwRC6ZAkWVNjH4hq1gXVdZea8PGOe/RBxQv7j2paQs9Z2wdeo/baL/kv233/6sfeerLwI00J5SplClWoxNRw4P+gpgNx6SH/vUB+0f/ewn7a+/8CV7662jdvncZQAdqlM9f4X9KRCesaAH+6F5fU7h7RCMnHfIENKYiZDiqJLbSRVvGylaVAUuazNZoejoedAWWQJQ75YsEbHq5f/8OVYsxaSC5+dEuTwx0XRzbgZ7SdmZxeSsk1hu9eamc95nOZxLTDjpeHUsOsaQmyNwU1X8UpwEYkrnKrVa/BnZHmp9CMSNdDBqZ/WBe9uFuR+Rw/GcW9Kc5z+B1E4sSB3gczXQOfpsXEmt9yl7YwGwQ8SMVDzSF8UZMk4mRAZ4Itjckk5jwVU9Wl8ELvHPK+rj/CeBM+F7IcuyopMyISwK2kToW6mQnCqij1T1reptAVtOXNHHWSKIaBrNQe1VRJETgvwnxYnGkhRLer+2mSN/L5FdGh9S3lB9HMzctE9V3kb2Xl6RHPLFApkZiHpf06Lj9nbT0Qkw03npv2gd9eOjXWTn09JezLwnXwNbTp3nEiBXICQDyaO96vvQ/mFNVDuLkZL9l0gjEUhxcLkIpGyNB++X0NY+9mhrgbLaas6qYiw0qaywVtd43pP28cH587kkf8vn+EUG5AK85RWwVWysKJm3bFQIsluSTVUWxLDmTI6rxrAjo3p7bRGA1j3PCKKdpEabh/iS0miBPpxXdhNtrYID5TjMjGJztYjVEb/fUsl6dIdflctXXFEUqw01njUzXE3LMepvAwNDnqk3TjU7yzfEDGqgukr+TsD41rYAEHJdkrVPEevSKOv/hStXCUvvs4qaRgDGoAIC/wd0K6T/BKRKNQcAynVHY1cEkkDVhAgkwOZCiJ8ZVE5TqIJiBZLs61ohkcpkYScFkshZXS81FjW4Pesq9K9nIAHIqrJ+mvbswjaua3CCjLw8SCQFy2O/JkJFoexsQ2TVHO+bg+Sa40A1YvQSSZUjOyNZ1gEW16FYKmG7ZXjBtjdU28bmerIFsU+SfSLjLRelQTKZH41BzX0dotY1+hiSY4bQ927apQs1lAikS1T9p3RvgmJX9lxuoSgLJ8atxlk+BFsl1mHFWN7m8p5igHWtdcPkmCQ5jiryUjSVpDjSSwojNew4RR5aXwvILdLYEymon2WlpXVolrElMHweciGPdUpklNpN9xW63qpv8lGI1TRW2QOHHrBysl6mKUKZY5zKEk35INc6u9zGq6zs0B0Zlf+0VYrdAKJLp+jkt68ZwrS1htEfKC+0judwgVycTaMUaPXbgIGOLluQbR/Hf31oxLoh0PqoqpmDLJymLXUNrm2ucwLp4AN3kWez0TohNc8ePWeT9MGECn443xSKEWUi5mEpl0flTCmqhATzdX1rC3Z4Rah1yLQch2oChF5kbEj9UVtTBaBdY7XkaZVjqycu8cT58/b6mVPWxz1AtsguFCEJAH3ZICboU3B3tk9BEWN5x4Zmu++eXdbeVsN9xzAkbD8KG7JWBKDTsrrGKjtskTV5kGMdgXQcnAj/FnNKUBFn24WOqxQSiUDagiqqnrUkZdd7OiErO7GCTJGBVAaBlIeFXQ3Zl/VkMwL8MzeOnziJ8mTA1qOmbEaB5AQSRJf2PA6x8ywEkgjQ1nIpkBJupZZkTMUK8ZdfPmoH79pk9+5pNoR23HtjIQZxq8ymPMan1rAsV47oe+6hpMihP1WwI4u2MsgO5T/NU+giJfvZU8dZW6oZ11FOkuyQOff8smprWtfOvdWidV6/ZiXcoxajeJkeG+KymWJNSHhm1C99P9ievddX75UjHM+yNUJY7N6+ye/3XHXMuCtXxg9Kw2Gsy3oH+rCqa7LrnZ2cn2wXmZ/Ms5HJYdQt9cwviqRQTs2zvogUl4XdPH0rtZ9UVnkM6n27NtuW9a2cD/csLLDzkLPr2je4MiafcTjB/L4IWVYM4XL3ln32mf/8e9xPjtvVa2SAYhVYz5y+a91GCI5+XAh6LIkCKl3I75tbIXgSbn25rq3a1rfV4rfIvTHXlEKOsxwycJJxLAJpmIeGTgre/uar3+LeOYVar4k1p4z7yE6rbYDAK66y3uudluY4SniGUXbnNEV6urfW+3OxyPvURz5gTz54gPE6S55QP3adE36H3oDLQTOKHi2GR0+es6cZMx39k9bYusk++al/6AUH585fZL3mPp0xOcMYyuFeTvf7KmwZuDFEwVutpaZHyHBK2qc+fshqK/JtifYeYg2tKW8mA0lWnVjMraB8Yu0+dvySfft/vMj6hS9mVb0NYvO9sECe6eKE5aT4yrWrsKLSeigsmMbuboHiATkgzPDMUw3R9Mj9B+z+Q/dxTc+3cfY7gY2hxqSrc1l/Soor6H/IutJq+/I3n2KuKHtVzwbhXln3DHX1G9/rMPx7P58hkN6XZs1sNNMCmRbItMC7boEMgfSumyzzgUwLZFog0wLvTwu8UwLp1356UwA0eSJN80CglypQFTarkOk4z0K/j/iZVfLIFRS3BagHZUuwgtI2haE6mBqBj0tOYtxUMDhkGgHPrqYQRCkAUUooHjJGr/Ta5Mk+HnRQRfFcUSr7A8Cg6UIAwgR2OUgSQq7HzcwNVSCvfcmabK1tk47JAbOISMmRnYRCXrFy6J2EtJrO5iE+2I/p5VZYISQFMiBkCc1RUi7PbymAqmt5+OQBuX0dNiE8GPK8iX968LFXtb0qzsuxJbpypcdepaq3HMuWRx/7qN11z/3u5T8+2kv1LwooKkdnsOjow66vu3uc3KTrdq1jEDIJQocA3MW0ACq2y3u8qtuRNUB2QIYkoEquh+diRVFTaPfetcEefXS77dyyiQpsrCKUyyK6LAKPPXPFAXxAQH8FUmhiZNr+j5/9RRtn/4vIT1I8jOqhPy8bKgXgQpkScb/rIT8mkTx1RGA+D+ytDx+y//RHn8Ha5zAP+c1WVNbGQzAPndjYgQHSnqq2Vp8pF4cA3ZGTvPcKoMI+K6vchJqgl21B/IxibSJbp9war7of63vNkuVtACZ7b5s0YdyuvrC9894VSbA8bN0XT9gf/offtzefP02f0TkAMQWMcRrRucUl5RNsWmef+Yv/an/5pT+382+esLMnLgFETaJUIpSec5eViMDqSQiCaSp15wGcRCTKIsur35Vpswbsd02KA/1SSUhJFNnESTWhz+h3UlWo3WVtF5Mr6onIak2EazwGw/y7dVzHBEn8Ht/uGvVLrH6KMwF8G06mhu2utXjT9+pL189E89PfTzu5sknEskgm2ZlFx+LbcBbP5XCr40jntqrW0veRyHB1XVDkvJ+KaBCtB0EtuLpmAMjIrsZnqTYtgtAVdMEOUMSIr0si2byFAxe1DPgtGxgHTxWOpj2IzNE6pONzciuQ2dkqvY2ILuevZfniBI0ynKJzZDwr10p/V/W3E0jiX5y34ngjVZ/WPF/ENMeitlN7ikASwb4k+yiONcFmNWdESOv89b0fmwgkjZWIUIvVO150rZZ0wkb/dOw3185YwRZ/1b6rAIfaALrysqnAlmXTbQSSAL1byPW4L0UgyfZNBJLbr1H9LXJUBKITioE4C3aF6l2tJlGSyhoCydVZMbkVjQipGNXmyoNI0C5gcQ7s5yANSFDRnwsImga8XGDhXFS2D+e56JY+8bVAC/ZNO1K1jyrTRcwq+2aB72chLkR86nc69kVAb6nQZO22ODVvC5PK+0nbo/t+7Jal4k780Jh3JQoED9cK2cvpeGVtKJJTgK9yNNR141TD9/di0Uk712OTVVCYg+IFUBkCqYw1vJzA9SKUDbJqGuL623ljgKKCDlZKrD8h0bLzZOOGeoA5pP5SJkeSa46IsxT9kE++Dy3ouUiFkDAKYRexk2QtLGNK1RcSKI9SrRQCS3lHnm/lRKUIJCkodbxB0SYbJs/sYbzOcq3rGYZQGCH/ghy7ORjRMVk7cd2sRoEkddg06o7Zedm9clXhfEUCyLpO6r8cEU0oR9bXlVNhX+MkUgXXpYqiAj/vYqk5eL9nMmnOijDS7OY4cqUqkHUXxypV1zT7HadtRqYX7DRy4dO9o6hBFVoY1k6p8rQay45RW0lAGhUWkBNWwljLk9KhxNffMUBgkT7l5WTEsM8xwFyNX2UcaT5OYoGmOZWgHfX7OdRkAr8FYuvvAvY9k4W+yqOvZUUYCCStayLm6A9A+tqGGrv7wXtR1xYBCI8SQD9ggwDnY1jxlRWhAmDbadtzJ4ai/bP1Um8EtRGzNxD2mqvRGiXl7RJArQikRQDfoZ4B7AyLXFl6/eRpa2asVqCU6qdfL09M2ylA6iUIiOUcMkvo1zLsBHVdxeAWtYMsIlewAkNpJLtftjMhy0vWbhVUaN9SNlUCTC9gN1ZIHzZh41hFO0xjtzWIakdEgKs5OcoS1HQ1AMyyshsji+fGyLCNyJIsh7GPMkWElDIzBbiLdHKSmXu3EkiDIvq4ADJpfXud7dqxAaVLLW0LgQMhMEM7l6DmU9GNVPVDWC1OQHKOzizbwATtkFsGsWco/C7Tx0GBJAJJCqTOG112DRWSLOwaaJcKyNJGiC7Z1GUzLkSuHj1+gvE4iAKp0JoqUCFhUZdPnswSWWFjM2l7+rVjnuvUULTC34OVZT797rdc9Muzzx6zhx/cjvqELBmyugq5h1MhgoimFITjNMo3XWNEDqdSKKcgT4uYNy2oeaa5T++DaGCSYAO6nbUQG+YL56yhtpJ2LrUJsqXqsRRMouwoKq/1PLUUc7Kr4xpzkntXcsXGB3utFYJCNmjDEGH/5mUyze7Aa+jaUc4vhbqs3D720SdwJSVfiHZMMe6Ug7TAmnKjr9fvq/YfuNuexiZxA+TdNGu1W3+S35PFOtbfP0JeGdmVHPcUbVGCAmuRdshnDLjyiIKhRx+42+6/ew8EySjKmUHbs3cX15WEK3hKINgGmae97HuYf5s27bbzLxy10aOXWUOmrWNm1JpQ/f8cahept97ouWBFW9ZbQVu7XYTg7UGZ1oBt9oMP7SO/q8mGuq5yLaeArLoR0mPOZrmuzXCtGkaJOMq9+ve//QIKr6TVomQvQcX06gvHUD822eYtu1EnXbLOi+dYGMmwgjAqElEOQSYFbVlpnn388YP2yN3bbWyw38nOFfqrl+KD9e1tjJsapZrZiTOX7XsvHrEL5HnuvutB++iPfJx76FGbxDViirUoQeHA+Eg/bU02GOvnLKqgTgrT1kOGTY500+dZ9qvUGiMAACAASURBVLEnD1gN+xvvm2DeVFh9ZZsr4+ZSfTY2O8Q9cRHquyn7yleeY70vtaqtuyynHGI3NWEdF47a7BDb43lnjOKEDsZfNkUFeRQ15HEtmR3us931PBNhr71rjzK3uBdJrtjE1Bj7qICYH+M5qdyVjXMLrKdldfa5P/8q2bOsVHlYT6rzvejJbMO67XdgJP7dTWQIpPelWTMbzbRApgUyLfCuWyBDIL3rJst8INMCmRbItMD70wLvlED6v39ueyABBMoBvuqhVlYsqkKfwAYkLUBRIJPA11UgMwDZ/nMckhKdhsLuXXXBZwQ4e7g9f3PQlu8WATYc0PbHA97rVlTh5WCHHh6kMuCBLAeQY/hyr40fxYYjRWUhYGMtD8WTWEkMohoagZBYknBDYIXIDG3XSY2wLQeI2a5suAJgHUBYBdd69rqOQiAu6K7spdI80E7MUUmdQl0yo2yIoJhw9YnDMQIHxdnk2aS8w7FemEe5tIIKqhgAtL62Kjy4Awa21oXMhlJKv5dS8prHu72owmpb1lEpOm9vHEPhcmkAC5a77Sc+9SnbvnMTFYgKFe72h+OZiXlAiRm7QcV3BwDZpavddvXqOH75Q4AgM5yrqvxlwyaLCcgdQJUEgFw+VZEJeboDkDc15dnjD+2yxx/eZU2tDYBn8tUXsaIcG4HsVHtngZwE4x9vK1UEz1FK/Ks//8sQL50oAPCBV/sIYuJzGKesKjvUjyJHAmgu0E/APP2SLrIvPf8MZNAkuRLd1tRyr2fUZGdNMF54mMym+tYJJFmalfPw3G3Xrr2Ih/0Bq67bw/ZuUK3fS4aBwHawoySh04BEE/1HrbLhAN9TMX3L63YCiQpKlV0ztoA57fTrz9vv/PvfsSunegA8UR3RV8v0Xa7APiqDlwEiPv+V38NW5bCdOX7ajr5yxCZ6yU4S/Kj2oq9lcTPP9qYFVjvxGFQi4hUd/CevS1X4sS1arNQQCKrW0XgOBFOs4gvEh8ZonhrOidhAODlXyZhzdVKk8IpJgpj0WUsmxQSS1A4x0eDKOSc+w9z1l8B9gN2YrFm7jZjcWfLK+ZuEa8wlBRuxyKovJm00/13Ro37UZ2QDF+zlYrs3zUmpeeKXK/+c4I3II1faBKu6mEASEZMDIObKKbfBUv/etN/zJtS+IxWKlBJBrRRILCl4ZHW3lpSK9EarBNKySGPfTFiv1F8iI4LaKGSB+LkIBFcfiUCS4kpcEeuNK4kAuZ10i4ggD9RWe0TtHbQ/UhbxbuWxsJeQY6TzvZmJFRNIYaREfeXjQJ8Nah5ff/ldbtTHcXvGa7eOWf+UebBhfY0EPb5mZUGkxOcZvrmVQApKmaDY+PsIpGURSBoEawikoLmKCCQnteLhFVbyiGtfbQe/BvAeKVuSjCMB+iI48rjeiGDX9WZJqkzaeJ62naPRp6Wk0xjxtVoKrpBpExZwQeIcucYzbS7SyDOhdB76u5NYqDYBexe4hswAGM/fwI4Ma7VD+z62Ohbv1Det+ddC0D3j2gl+gE4nEAGXZS0nsjMX2yip6kRKdHf1sf4sOwBciuVVSRkgGsSOrH2aAKYrlQUCED+FlegwatTLl3us68aggataLhXtuYCdCyKkOGVlq+TlC4xFdSU3LsBnWXZJTaxq8DlQ/znOG2rOSmn3GizcasG9S6Q+ZSyKQBLdq/+5Oo22lFpEtmJSR0kBtgwxQgSN9XPdGUBxs8j+5wEMx6g6lw1sA5mAGt0j2BhNcd1M0ykpji/F+Wp8aszK1q2K7KH9W5pta2s9WR+QDORkSMUm8qgEZYpnlXCsIsL7IBek1CmrLrcSgEs/DuZfWuoDCMEUKqQpyKqTvVio9dA2tJeIplxAdlc+0ea6d9F5aLxxA4FyVdkpK1aBkkRjaRxiQWO3FHBda83E5KSvI6WqxKcfBc4rn0Trl2ysRPppHscEkhQRIoHmUPTIDi4hlWI0N6RAEnFehqQkF5VdMxZ9KdQAwxAY81xjC4vJRoJEKPaijwK7PICy4Q68fnFLmM+6nmteiFQP91Wsd5D/rh7lP2WfLNGOPRc7rJC+q0Ixc/34Sauk36oZg9e4B7lK/709giUcoG42JEsuBI6Pb85tkiyUZUhIJdGtQPAsoSQXIaA1VONdCq8C8sw8407kIfaMy7KmYz1rRB2zeeMGJ5G1vRTtNzJMphV5R1PjqGG0xulaw9we5TiyyTNKFOiegeuIQHWRC6wVsrKTQE6ZXzQx41ZFMVJyLKCqqrYPPnwQ1VO1LaNSYTBA9qGmos8GUPcNT87aIGO5f4IiJBTaU0Q4nQHcl+J556ZNWNjVuwKvs7ebDCSs7fhsQ1WZ5zZpjjZAEmUrp4h1680jJ1A8SYFUZC1YMjY0NFpBcTlrFkpCyJJnXj2KsjBpDcXYh1UWQgTUMWdlQ6lVa9kuQPg8gqJrfWMx40HWoWTFMOZSjOlhSDQp3xrJXVIu0DAKIY05tbHykKoB/aUiHCWfq6yBYh2yl869fczmpiasgffrepMoLEKdjkVocxtqkArWgxRWYxMUC/VDWCVdgTQ1NkzRFLZ3kKf/7rAsHd/7a3mCe1kyqtpay+2uPdsge+YolhqDeFiP0geihz5468gxz6bLYr2sqWugeArSvIssMhRVOdzPyuJR81GFIyKQ0lImS3XJ2rqEirwUYi41PWw/+eMfwlKxDrJkBAUblqg8Jyxwr5mPonNG5DLbOAFZerqn3zbvpFCJrNPBb78BOTdrR3qv286yWvuxJoqXWA9vcO28hALoNUi2KUho2dApz6ixFSXh3busmQK2asitUo5vhfuU2eykncFSc5C+Hodgf/WFV21wbtg23rPV6mpb7OgbFyGgttqDh56wN156yY6+/BxKOuVqSnEZilV0Xc7H6u9HH73bPnT/PvpkDJKw1GZY1C9eu4rTwTrUT+v8vvblt962rz512Honsmz9jrvtvkMPoyaqtLeP80wB2SXif3IU22+InCoK19IQ3YtYYxdoHVsctd1ba+2jj+3DkhGCbiHXaipaeD5hXDLmJ8n+XFzBRhHy7eyVTnv2+RPkHyWs34rtBmOshByoyf4rVsqzw7aN7XbqyhWKqXh2pImLsGVUrt4KY+9TD+y1MvLt2jbXWW1rJcUGo1aE8jNNoVwZa4GKK6YpAMjJ53kOe8y//MYzWJKO2ziFILJ7Dc9qWXbv/gff+0D8e7aQIZDel2bNbDTTApkWyLTAu26BDIH0rpss84FMC2RaINMC708LvFMC6T/+r9glRCixbJrkqR4IpAWq6cjr4WFWvwvvCYDoWjWPANe1L7dGEnwRg6qqIudnATVe/R/JEQQsKXuH2mJXX2g7rnTQe5yJAJLiSWL46g2bOINCZw6gAcCgjAebPqrrOxYmbBigIKUP8BDmVFHgpHgYCkRY/JKtXnhI86N31Y7jjK6UUJW+Q/sOlC5gdbQAWaAsEM9vUZW2Z2xoH9haKVcI8AWhEpWc/F3V8tTorUjBwIN8ESRXERXKm9dVkHOxnmo/rHOofk4KgOIhTlYo+MrZhg346De22IUz3fa1bz+PBU/CfupTP2Wf+uQnsSwSeDDIeVA9Dog1PTlBEO+wXe4esU781M9d7LZLV24AWkA0UVmZzJeXeAFV1gVU5xa7bcw8oMk8lndFPJTevavVnvzIfXbffTutvLLCK4Tl7R5aQxkYAtMF/Ih503lilUJl7i/+9D+xoQv9WACxXVmC8W5VKgtEc6KEh3uBw6HhQwdnYX+xslRqP/4rv2A/+el/al1d37fm5ocAoLAFWgEYgGyjxpavAvlEPFSCa90AjDxCPsM6a2i6B9Cpj6DrK5w/wJQCoCuxIsmet8mB41bdcIjK0tvBttsIJKqjBcYL8Lf0sD3/P75uf/Rbf2rDXQQgc96qalWFuiyRpiEAf/nf/itr311rb778ip1845SdP32NikqsOESmcVoCtMksdo7HYzoEcHkODL+Q+kIgv1uoRdZdGu+R+sjVKZ6vIylKUGxJIePDUWNXnxdRwt9y6Te1pIA/jX8XpNz2iudeTCqsVRE5+cRnV6ekyBmfGRGxpNEeEV5xto5nFkVzVrtSxf/an6UEEgjlpm2eIRQIEideNA4818cFfAGo5PtckS3RNmNCTW3jgJnAP7d6UgMEEi6QT4GMiY8hKB/FBYi41PvUbpH1pNpZqgmOx9cfzWO+SvnhWkeNLQCO8IqIIPVJRBRJDZkC8YgJLz8P2WyhbnTbPyfFZKUjIilYpWXRZ277qHBnb2CRF0FpGbeH1gj1c5zRIzDFAVsnPdTf4f2rLxGcaxRIItt8XMRtt3a9jYgTzc+1bRsTYHE75wBaVleT09EM4ItSIEfeeWu3eRuB5OSO92MgkGT5IxVIrED6+wgktZ/aQuD8qu4sOmYnIqO1NybSpMLRr2Rhl4AIyIHdSxLGlE//wd26CiQtQJ9tTgMQyhZynveKNMgDpBVQKvsmJ2U8IJz9sw1Z3Plc1vxy2y7Gh8a3iFM+NwuYPYFqZILr2CxKFQWYb2x89O9Oqvf4mz21ANIA4FLuagzPkjmkXJJsyDGtpjqeFONLmXRq4yNvneKaUGytEEh55OaV1qLCAViuq61GNZGPySfnw7lJ3TFPHsjAuV47cuK0jTKW0oB0+QUoZmhTgalJPq98jgW2LyVMAUSMCEqpG5OApynWT5Fbuay15Ui/alC8NhbnWyHkUAJyQde/BSfgKPjwSwLzHAJoBUKqQKoOLMmWaN/J+WXrJLOvD1UKiDTvLyK/ZIJr2gyFE+XM0aSNjs6yjvN3Wfex5TmudSKLsxxgnKfiPZ+cl1bb3FLHxTNl/VimKldQ64rIDTwG/Vq+vm2D1WJp1UNGUR/Kjlyu+7XsQ0qTLB2XbC157zjHdKR71I51kcEBsSTCLqzr6tB43AeVVgHXYAXXF8A0tKBOSbItXVOhnMgOK3PSWZkz+lpeXuEAp9QO3qaQPZqnAvI1vj0DCaJqmp+V/zENuRCyTKRWVRYa84fzTXDcxZxzltR2tL1auQYgvxAAVWO1DKs2rQ8i+l65gMrmDrx+YWNQIGnOqC9lz6r7t2yIF+1LpKwTYvTR5OCIDV/otEIubk0QC5cA89FmWQNk1ynUt1e5PJ9RplWijPMqpS2cpnU7zjRKrjRb8+IHqb10C8EamQLUn0XlkS/yiDe7/a8TPiKOlcOCKhvWpwSytBy7unzOfYFxMgE4PTuN2glLX41JXVNTjAXlmckqTuNJGS45rkRku7LA5J8sCPMhI0VMiyTjjsyVjrnk4uze3mRPPnHA6qu4rmIrPMdcWkDFPTO37PldnX19WNT1U2BUAIlhdvbSZVQcE7Zj40ZrqEbtwfZ6+3shkLpsgj5uVuYlypIGLOxqsS/W2pMDAfjGkbdRs41ZW3UBCiMIJoic/EKUWhBrQ5Csz7x+HEIj3wmkaj5fX99shRDBapgFcmE6rl+0Dzywz9rrsBSbH8EhjTwZxpeuMUMQRpcvX2fMNmKbBzHFPZ4sMScYmxrojc1NEKClThRn6T6Qdp+dGHcFi0h6EaVl5ZVWjC1jDkRSPmNOuZpp+mEewmj4RrcVQUJfOncWpVC9VaDG+8Xvxav6exuQF04e4Vo/Z/fsbYV42WljAz1uwzaBIqaY8VYIyfblv/oKa+eoffwTP44qb8ROnbtqb5/tgieE7EU5NKP7ZV2rNSpYl3Rkun8KNTasfVwHiguX7af+wWO2Z3sdarNhyL91rDtcW1hDZUOYLE7aCN+/MjgG4Txse/cctAM5Fdb5J1+3We6nJ1hncyBsHoGgqYPYLD6w3/776y/b3771OhaHzGPI00XW88Yd662lqsQ+hk30xlbsC1dGWTNRg+bX28XBSeuZwsaNufaNr3zJhma6bf+je621cZNdPT2Mld16e/yxT5C99JR988tfgMDnDFj7Uhxfnogo1mBl133yiQ/YQ/u32zxkdlVNLWr3NATSZTKaKmzH5ja3TX717Qv2tWdOY7eNrWPdRtt74F77xAcftrdeeMrOnD7OvdEizw1kW7E+aXbKKWGJZ5WiIrkJDGIbmrR/8MT9VsQ1oIx+yC+q4VCKyHNthmDC6SA1zM99rKmoAFELvXGJ+/Ek9n4LBaxV2Hv3d9p0B7Z8ZFbNMZZ0vZ7kGjuvdZB2mmZdeWLTVltXSVHdJpSDiO1KWFNFiCZkQ46LgTL58pjXk8ruyym1r3z7MJakTEK3dgwFVVJCN9eve2+D8H/y6QyB9L40a2ajmRbItECmBd51C2QIpHfdZJkPZFog0wKZFnh/WuCdEkj/9mepDFRYOoojBc/KOkO2GQLDagnvFtg7yoPdPKCAHtoEdmQpiV34uYDHiKmJAW08iGIeJxAvgCayNciR3RsAgMJwBc4uUmks64YFByxR9/B7VWjrWFaRc0D1GWxzFgan3U5NWSKqZr02iT8/YcnTkDUrAIeqpBauqIdlVf7mkBkk0DY3Al2lLhKY4UCVfxOq2B3ZEOjtFdeOf0QEgc5UwDOkD+3ioeiy5KHKNgsrFxFOswAcC4s8oMomige2Jb66UkmbVztBdNVhe9HaVodFUTF5D1Quu82NyDRAswVVXy9RDV0NYLPZbYZOHDtjZy8M2c69B+2nfu6nbfeuNs6XKu/FMU5xzMZnxgjypnIS4qiraxT/9mG7hjJpEC/3Sappl7MICiY4OFRLU3UoUJ3q3tyFGR4O8+2+fdjaPX6f7bl3r+VSabokcN4fzQXAq6JfbaLtqAuSTiJ95t9/xg4//S285QssnYV9UtS7Ol+VgqYdOXKsytsMuoGHRKoLqaj/4nMvYaEEWFrUTAUx52KjANWj9IMyJ9RKgoXIR1qZtI6upziWbdbcei/7xo5j/CIcANZWVG2XVG6ESBq3qdFzVtf8GJ/nifSWl6eCR7/R13mNOrZDdfF0l/31n/6ZfemPvmKpcQGmIlEga6gqnYL4e+LHP2w/889/1p5/6bt26cQFO/rqKSojGae8b4K2m6Ux5jjXZcBUV56onwFFPeRZxEI4bSctnE+K1BpOjvhwCwC9qyNWrRU17tTGUgkxpqOhGFRDKKIiImbVHVKAuRpY9mkCeDVOXbmnrB3tI4SkC/yUIkwvz6vS7IwUYoHYgOSMSA5XnfAOzXsB8SIDfbrI0i8icnRCUgc5EMhxivCVJYofS0wUexvo+AIJpG1qTMSfcRLBLbLCy9WJOgYn3kQ2sA/t28kV7Y8DYJ57HpMTcoLRHLb09+h89R4nyvTbiMzKFbHjJJWIJMifSI0U79Pf7X0QCCUdUEzmOImjrB9XOYTzE6Gn+ew97OcaiCpXS/GtAHwBw0HpKPxbllUREeaKKB9pvg55/2oMqa9FsMSEfTRm43PQMYZstmgN9XO/Sdh7f3o70X4C0aL29nGpNg6HCHGwQsVyDdXZymHSzsN7nSjyg4k+q3HkRJ4+FxFIrL+yevOgcvYjhYqIWFcQuQ5RFF1YN8Ow1najvvW2ujkT4/OMSw902Ui6NR1fATf1vUikXIWes4lJEUisszPKYmKjUnUWl0KMk5FUIgsrqawE2jJHcsnukHWnrM1E0Oift03Uv7I7neO6MAexMoaSdmESYBpAem5ux21rx3v/8WA79m6E1S/Tbhpafu2BGVuE7FA+U548TX2dYC3B7uvksdOey9FO5obUMGUUGZRVUAFeXw2ZgZJUhDXzG1GELU+v2NSVIXsVW81uVrUF1CrJ/GJXxoQ8HhUNYDUqMJL1qgA1Tw7XmWyuA/mQSQFsHmP9lm2dWTWkxjpUMTXYhSUAZlMAySu0oQiO6TnC1CkUqCipchu8yeEb9CfHDyidi3p2GBnSqctXKTlQ3hGZH0MzjPsU5E7ZKoE0CRKv/Wsezs5yLZFto66dHF8xNkb7dqyzDeTozNEnPZ19nt2UjzJpiSr5BkDGbdiHVSq8nuPPQnVwFfuwsxdO+TVzI5ZJLah8c1S4wP3DOETAUYoqTvaM2BjtqsHn+WFr1iOBzcovSeRJnZJGzZBvLU013Mfkoua9wdiGECqr8nk8MjLia2lVFeePskBKD1l2Fgt0Z3xNTU/5OiCLOyeQOD/ZSymTSYUw+YCnSc1J2StCpEg1WwB4XVVbQWEElmiQ2oXKuIJASjKeRQbkMGa1tn77sJTA7/316W0h68jVXMynGdY1KbmoI+FejjkiMpZjz+XrVB92eoDRBfRra3GlXXn7bUuydlZDVpynMKWDa+hxVCKzSfqX63SaAhitAbJsTTOWZIub1HqoogoKKFT9k8JSbA7VUILxHQoAQhFOINm1ROqr1mfsrpi/Io/1N5FDKhKQNZ3GtcBm9WeSsadrgddURDan8bYSfL4Qy8YCAHgtY4u0u6+zkCm5fL9vFwTS47vILmKbi9P0NZZd44zraRW+5Fj3QC/5LQPcJ+XbBNf8k2TIKANp79atANcNXBvJQOrssPPXu8irnLdWCKT6EkBxCKSaBizsWIuyRCC9dWaVQGquvEkgLUOqDkOoBgIJ4qkky+pRstTVNzE2in39lL3jpUunbdvmRshtssGS3BNC4qjNNEZ6e3ttYGjQfy4DsC9kTosclopNCjiNp2IUN0WQLSUV9VzDEtZx9ZJdvnABK7yEFxWVMq/KKBwq5l6ztLKS4w5Wi7OokGawEqwqLYKonrLrly+xFpXYr752+/3VDzcuL5Nf1YAqq60hxw7sauc6z/0YY6Oc4yhhDk1h+Xb02EmIw1l7+LFHrR+y7OU3jtvZiwPk4pDXw32k1OKFEFwLfG4BwlhEbQHrhe5vdA+5jBVcBe36sSf283Ue+8H1lpcm+42MK6mY8yGMi1j4bmCVeGFmxV6+0EXRV6k93LjNGq4NWserh8llK7INzNF8xm7Trr22SE7UqaEb9jfPfM86efaYRlGfJIeubdcWK+OecV32rD1wTytrIraMFRCNyUY7NzRlR6+R5dl/w84eeQmb6nm769AmpkSZDXSRfdWw3x555EcpUnrB/uZLn7M51EEr5BTV1KFCJDdrHKJqDkXOQ9jwPcr9uXLKsiEgc+jfzp7rtqm5xtqbqiCUUnb0EkVnz562zgnW5ar1tnnTNvuHh+62sSun7MLlU9yzzls/1o2aR8qPmuGZIUvPLtxLmw1S3FZsj+zdZJsasJOsrmOdwEYPlVF9WaMtUqy2AIGUW0Xm3WSH9U8O2lXW+YvDxXZ9kOc2noUSPFuUcl9RTiFDP6TZJH2TJh9pkWe8FdiiRc7jAw3tdmBzvS0W9FmiguKFKuwT+bs8KUSUSY2Y4Bq0wKIwl1VkX/vuUdSAXNNQ6s4zdxdQ3y5x/dy0/s5frzWaMwTSDzenM5/KtECmBTItcKdbIEMg3ekWzWwv0wKZFsi0wA/ZAu+UQNq7SL4CPtZpCKI8HsgEzqlCVf+K8Y13jQoPDUU8uFZQeZvmIUvAaUE5lWISVfAgF9soCbrJj7JK9PCih16hCKownacaTl9nPb+H6mnlbQDOpHiPQnHdWg0wJxVbrwhUEIgpQkmAohRNsrVDJTDN950E7C7yAJ8PSAMUKejVgYiEMnuoOKb42wpk7ebAeQR0RqB3jGbHygH/WcC83uhAnyCoAMqmeACbBTyY4LhTkhuRQUHdrc2gZFnAxmdRWUeoWPRJB3QjQDuLKmmlEBRhdVGG538Z1X/lZEVUAiBUECqLcxpkEuAJgI2qQUXUNRFmvR4Araunz55/4RUe/NfZJ6jMPPTQPTwEy54KS500Qd4rWLHg1T8JITIyROWjlEkdfdj+zHo1p7IoZniIm8dWbYFq+DTVjDmy0FtOEWhcaI8+cdAe/ZEPWj0WFNlUmHu+E0CQExiou6QS8s7F7s3SJfbF3/6MfffLXweUipRbTpbIqkmKkVsVDvkARLmghorh/bU//RPbvr8ZoG0SL3geBGWNYUN8hgps2eg556PgiiXs+b4L0bQDEPVuBpXsVc4BEiQBlrEpqcbbf6KTytVOa2x7gr7Bg+mWV7DgC9C1vpKbgKIrJ2sG5cEF+2//3x/bN778HYJ/2afzMNg08V+yocj+4ht/Zk//4FvWfaXL3nzxqHV3DPFZgCbAVYVNpyi3XtD5ouYI5JByfxhTnGNMNuhQsrATjF8xSaX+j+3gnFyKlDar4w6wK1bVOLGhwktX9IR5mKZ99XfNg2Ahh6LByQkRCTrVQDiI1Ah5SIGwEvDvSg1eq2RQdHAOtIvEETEgQC9QFLSc+l45QPp9oHucFOb8tY84I4mpH8hj332YI/pv1brNCYVArNzMVbq9t6SMCaTuEgBvDm0tcktjSue+HH0+3q++StXkxEl03vrilpWqNpclnPOYQiwjFY9bD/oACySHSB4RQICfbqsn0myN4idWTN6iEFpz2IFDCmqp0K7KdrqpQHIbukh5dZOYCn2kj7oKyedNOKZwXMGabnWfsuRz8i70ip+OSKhI1RSvs2qDHBY4fVbqKO8BkWqyTpOqjeZoAJhqJgstR6rCqA3c4i8inWKlkCsINSd4m9Zlz0ACvA0EkhRzNwkkaIlVAml1ndO6GWVcxfuJzy8+L3FYAksDgRSI/gRtlXACSZFkEEicxxT7n2D/s/RlLkqqGixvKquKHGBThokAYxFIujZ5Lo4IJa4HOfxOa4jaKeS/oLyg3ZWZMw8INcW1x2axhuI6c6wD9csdft27IwmJP4iVElZMjBGtD1IXChBXyL1fB334BOLjwrmLNDZWcoCP1dintVRUkf1SBhgp1QYEPO2TjwXTImqk+ZlFm+oasRdeP2ZXsP9J400oO680bRWuywVOXCxA0KRV+KFrHtcetYvA5TRza4FrRTZfSxE11BZiWcTFp4QJA8dv85AgpWStNK9vtmvdWPHRRlvWA6ADkr/+8rMcNMdOXyUhlWpaN9oI15Njp8+S0TdqAwOAhoxXgc4iXEZHJ1HjQFZAHmgYz/C9n7d+oB+0ZraRf9TWAd5cDQAAIABJREFUWGkLqE2kDCvlnqKurp77BoBe5nGhCKyySkhDrI04tilIrZHRfhse7LE6rPJa+Xw++4KNteGplL1yqRMCCRIHdVmsxhOBpbHhikPmWBkAeQGEo0Lqy0TokLOTRInV3dXJ8cvSrtLnXCCQINlQn8judXRUCmwydkoiAgmQXXNQP2sMipwbGKTyXhZ2HHuSe4+EK2u5pnOflEuZfZK2roGw2rlnJ/1GhiDHJXWaJoTWT2UE6fXNF8bvyKj89E4ROkHRqlysWf5pHkq1pbEhBa3uoRIQC9P9o9Z34pwVMMaaCLTvOHUKZRr9ibrmIvc93bkF9ubYpM2LQMJ2donMEo92YhIvcm5a53W+6l9lXYlAEkmmnB6NBxUF6ToW1ObMP9YSrVsijPNYh3P1TwpNrW8iphhrKnyR6l33h1KBFTM/RCaFnDxZCAdiW9crqY9KS4sZ5xpvkMPs11WcUoJjj3lgd6s98YGd1taExSL3PnB69DGZQrPKu1ywkclxiKEU9nRpAPcJOws5Ojkzabu3bEPxAYEEWH+9q8MuQCBpLK6rLg0EUr0IJMgaEUiMk9edQBq39pp8LOpQIWE3lyzAFhECSXlLz7x+gntnsqCSC9aMgqW+oYXrkHK1NOoW7dLFU7a5vd4ay1jTlmZdneX321WVjH1yMVlXJhl7GqcF/E2XIakc4/tyz5BCFbhxx17I3mI7CxF44ugRVyAp76uW+VWP2rES9VuCe9B57ms0RnMYf1wFbXZ8xHqYC1qvlIPzr79/Z8jMHoisytIca6xetoN7IcvZ9xw5SyKQtDZLCdXfNwzBP2k7d++yUciLp559yU6f77PC8gbICCnVza0KZa2sexGNaZHCKnJQniPLK2N7wZ78wG67b+86q0XVZnN5jIsGG4DMLqe956cH3Cays3PE3r42aTcW6JvFYtuCbd3IicNWNTeA5XSlbbnrLpthbS1ubyP/57q9+Pz37cS1AbuxXG65rNV37dtlexkDS5eO29bNlda8o9kmGec59RvsJAq0k5BHPdevWc/Jw9ZaM07OaYsNjydtfKrd2jfcZ+taNtqpI2/aC9/5unWeecu2NlXYJz58N2Pyhj31wts2NI3l9OMP2qMPHcDqj4ykPCyvIXj6OJZyCtBqKUTLZVy8Bun7xW+9bFPZ1ZYku6iUTLxH6ktsmeyml06/ZTew30szl3wu5GL/iStBcTZELIRVadmKbd9SYw/sabf95LbKEq8kv9I63rpk45d6bEN5ma3fvclu1OfYF17+Fn0zaPfc8wBzq9S+8c0XrBfFVgHEVoHWataQnkGtvZrvzGCOYzm3wUryquzJLTtQIDFHywasZUOxjUO+F3INT7L2jA0NWw0kvd/gsFzNLiXsL7/2Ig4Loyi3ZE2KghfyVIUrhw596I6si7dvJEMgvS/NmtlopgUyLZBpgXfdAhkC6V03WeYDmRbItECmBd6fFninBNI/KxVkGyrdU1SiCjBRNXNAL7FtIfx4Fo9yKZCq8FTPBgUcwlZmkQcUVcwvRGCvA0UCnCN7LoFlbt+FJZxsF1KqyhV0z4OflBU8DmLRAwjPflXlLmBcb1+QEknB264E0DZlVSR8hwcUwME8QJAKbDAOPHAAkIlwb0CAG909duNGP5YzVEQrc0IWCYATJQBohTyw5FHBuKqAEPoaivAjlYDjLatl8wE7V4W+fkdQNuCQshBkeTIjCxcyhmgEmyIgOYUditzyFqnsc/VE1BauEgF8cYBEFfMRWOQVs1TdFRQAjOCJX8zX6hKq6wFkvDKX9y1QyVdPWPPunTuxgyixYycv2tWuXrv7vnuwY/kZHkRlvzMFsTIAKEjoN0TIDLkTM1RzDkMm9d4YtoG+KdpkhIfgMRumwnZ2hEpq/r4CAJkHsAUeS2jxVrvnkbttO5WLlVRcLgHWpDlfisQ5fVVzA/pRfZ5WVlB2sz39pa/ZNz//+wAvwbZKULJ3r94WEQ5BuaGsDc6Z82x/4D771//vb1DF+5ata4MYgtRZySLwGYJGVbSuMFFGCwTI9WvfpVq0GXDlIcDQITIurgFqoxKax8u/+W6bGjoDYDJnNY2HABBut/u5nUACAAdwysmetD4Cfz/7m39oLz39BrY2PJQKpFf+B2fwV9/9czt++rD1Y+NyngfoU0fPAyhJebRkY1jgpKTG4J0Sz3mOjaaEwHB9OiYjo+kbV1trHOgVuMi1ZIFIllBF7SPMFTCBrImJx7ApHbfIjZvWczHpIKB+CYBOAEpQPymHi6ptQNfVHJ1IQRMrXeJtrxIXrmAJOUh6KasokEnh52W32LtJdARiJ7KBE0miEw0yID87Hy6rUqmwBkgV4qBWpLZxBUrUXk4qsKtElJOxzHoie61wfMEkUZZnAmjXEleBjBKRFqzu1P76hGf4iHYCXHKOxoF7/SUct/+O/8vR/vSJiIRzayUd/xpCx9ev6Oe4fWKiJCi9WJfcqi9s0/OtRGJFn/ExsqY/g2osIpB0jJFqLdjWafUMbeQV+OoDtwj00eMNq2NcidRMsdVdGDuBbNRLBJIUSBozni0FgSZSqJKq6/XN1ax/gbyICfJAZEUEIcerNVk/rxJIUqIC2KqNPd9J4L+IO8d6pOpUH62xMVTbRrx72E280t5UeN1OIInIEoAsAikJ0CtAeUEEEm0yBoGRYlEtYf2srwD8rCmBQIKgAHwX+CQiUetoQoQqa6sTSCID81AdRDZ3ajtW/XA94l+Kauc0SoqZySn79nmsNO/wqzS3M5BXtIzss6TeVZsJkC1gnVdxgOa62n6RYo1TJ097vl2BCiBoXgzCXNmZwlJIfdsImLlpN2Q6VlpJrjezAzP28tHjdoZsiQXUFnmF0D+MuzkKG0RGFJCnospwqQllFSalidoln/fKEmyWa0p1WaHt27rRui6ctjJsn8pVwEDvKxOmnEyWPXftRa0ya0ePHrM9ZITcs2+vPfeD7wDw9gBAJqwKW66dd91nCbJEXjn8pp0/f91ef/UEbbsMsF3l5MQYFnBTKFdyOOYVZeKIcOCcU1x3VgB+GeRYqmajSKhy66nUHNc6lB7lpZU2RNHEPPlAxVj0OecpIkbWf+SmVJErU1IEEQMYXAlArHnBMCGPad5eu4hCqR/LpUhpp67NhSzxy7fIHhRdtTWVKLuwQlTmFsUl+fJN5No2goXdHO1WXIriguOcAOzX+K0gT0QWguMA25qXUnhk04dSIOn+qADVi8gNWQNO8J70HKQf78+HQAqWbsxB2p3DIDsFArSy2A7cvd/KqsjFoX+9GCAim0WMaB/ffXHyjozKf7yVNUTqNKnKOX/dyemcEhyXsq38ZoqfkxARs5BfA4DRickFqy8ste6zZ7G1WrbCqhq3r+uhL14fQH2ej+IqG2BeGZAQdSKQFkT8aqxJBcI9l69nuizwe+VxKRMrFD6EwgrNBandlpW7KPs5Eb36T2unc9haO1kRRfRw7CLWEqgRElI+y6LYFZLBltSJc64FIkjKAbxFIEk9P0N/aDGSE2MBhTAbm0ps3/ZmCNE6V36LdFxczKMgaIVsGXK2uI+dggRc4V6uf2jcTpw5x/idtl1bt1kjc2IJ0qIHldoV8m1GKMJppC8bRSA1BAJJhVRMNHv9yBkA/wks7FC3ycauoQlVHbaIbHeA3z/3xknGVKFVF6StFSvG2tpGPiajSr/7tZMnjtrene2QHyJQw3rods6h8snbdhzFnhRltXV15B7VhXXN79PN70+zIbJaN+10kmgcx4C+zu5A3LJwFzG+q/iciOds1JAin5ewNlST5HK9GB8cIPsGOzbW1draWvtfvtR5R8biyTdfZ32ft4fuXW8P3rWVtW+GeYxiEiJBKmWp1Cax61PRU1NLi6tFv/XU83bmfD/5R+UUp+XZINagadYAka15rGk+BkTcMdiSfF6lY/WsDx9//KB9/IMHbYU5mruQb5c7sXArqOF+bsL2b62zegZA34UeO9tFrtdUhU2gQmqCCFy+dsZyLx+1u1nv8ts3W1FLA0TGZTt5+CUrY46e4l762BgDu6QGe8Iy+8jmZmue6GI8TVnzvk3WfPBemyqrs0767KULkEAo1q698gPb2jhmH3q0yfrGuOcsOgRBfz9jn5y4/h77/t980U6/+j07tKfJfuWfPEmRwIj95bfesONXp+xDH37CDt691zquYS85skyGUYXVkJNXnEvxFzZ2Ka4rLx87ZV/57vM2vphvVc3brZxMuofgoRODHfZq1xU7S8HWjIhj5cBlQ0RWt0AgJbAr7EAJWWqbN1TbJz90P1ai9ayb8K3Tabvx1nlbgRxqhWySVd8JFEh/fvw5u3T5vD163wPYEB60z//BV1j3uyDvcnCnIOsVgrOXLKtp2f8ymNJZZO4tN1tDWbs9smGDtZRikVc9iGuASOQUyssSnlFGnFhugNScnBpnnvPB3GL7+t++ahevDtnwLEVyjHsRy3rt3//QHRmLt28kQyC9L82a2WimBTItkGmBd90CGQLpXTdZ5gOZFsi0QKYF3p8WeKcEkmHdpeBxkRdL3LS7IkLAm1uUBYhYIJUeaEXeqDJS9kmyaRFuKHsvAauyt9JDfUqWV4BbaVcfCTMCyODvC7JDEuMAgBDbfal6OVT0C6AWKCqgVzZ1AoIFMlCRybG58sU96tgv/1L4sRDlbcUoez7wwP32oY8+Zm3tLYRgD1EBTVXp6Az5TUM8rPXbBA/TssiYooJTdnQOAgchie9X0EWA/m5VLATrKiza+Mw0D7kTWMRNUcW+nI1PPY/eU9l40YNXCLhKY68jdclaAkngVxJ7kzxAJYFNCn3W3tKAKyLLkAu4P3k+v6+sLLdqwKVS7Jqk+hJYKyAytTBi27fvtY3YcnR0XrE3D58FBKqyn/iJTxLIe4DzB5BZQf2ULToO0EbVvwCCUiANYWvXh0VN99Uu6+PfEAHCg/19Njc2bQWA7cXF2VZHBeSGbZvtgScftmbsORJU8wpWFMETCCSOVZow8oDysgAOv/G0ffnznweIxX9f2TkSh8nzTK24Bjgup8pY4Mggn/7dv/42VYg3OJ8yjncr/TfA9oPdkEAmKc+yeJjv6foBm8y29rYfpX3GbGGuw+aUv4BFSX39Pdbf9TJVpLXkheyP7NnWzpvbCCTawanJrEE7++rz9oe/8Xm78PZViAqsOlS9Cnj5b379X1JRX2g3urrt3InL2I6ctY4OgodTAImc1wyAl6t9HMsXuRfGtcgSkS7qwthSx89dYzMCrAO5I2A9jKmYsHECKnpfICACILaqfHMlz00FkvanOSVgPAB0Dot6FbeqsANUL2bj5tjV5IlJDM9bguxcS5LIGks/i6Dx4/T5K6IlEDO5rgwLxEtsi+ekUKSEcsBPO3ZwK1JMRQSTn7+OKCKltA9VScfWbnGPifqRAklvlgIpD2BX64dGja8NUZtoO4Es0tegwnLSJRpvnpvmtnJShGn+acvh/NaqfXRuuUI3RR5qDdJ6p5aM+itur1gp4gRwrEaMDjqmy2ICSX9PA8LFc95BTV/HblXkrSWQAkgaNujqnjUKNQFjWtvC9oIqzMfPGoLq5r7oV0kseYlI0FQVIStqR+S5VKHJvCxbB1jZWAdpu4YUi4m396JA0hiLx4y37U3O6B0RSCLWRSDlsdDB7QNERxZ2jPEJ2ZwyLcqo0BeBVF0jeyayOyCQEoCfTh4BJGatVSBJbcI2gtovtG/cfmqTNCqD9AQB7hAc3zx3Z+yZ1q4+x175G9ZuAHr6IAGoXA7JouukrLUKAUwLOW5hzWVklSj4/dTxEzYF8VCJ7VRSWR2sOQWcQx6B8HMA2KMEyS8ynps21dtGQM3SrBI719ljVyBcJmXjCrAu29V5iD6RO8q8E2GwIsCeznAiC2I2D3CuDpuiRx45ZB0Aga0N1baltQGl5TO2ODVKjpBM8rBZQ+Wxa/8e27pnuz3z3POs9Qn7kY8+aWdOHLHjR9+CTMmz+tZ1duD+Q6ikKrBtG7AXX3zdvviFrzKOCZNHMZRgXxOTY25LlY3VqZFhsqKcPTpkGrVRCgVHFv2rK0tjdSXV9Ch50yhSmffzUi0xhmtKGK8Eubeg0JBF6hj2Wjlk7VQBvqdmZSc352ROLtfVaezUrg2M2+HLndaBSkZjPh7neRyvr1NM1gKOqwQLxDL+SV+JBMxVeouR0kVzLqEMEo5LhJDWn3xsAPVS8Yh+n0+lvYj0OQppBL7rXDXfRLTKNlDZWgmIBBGFan8nQlgbaEaIGnIbsT579IOPAOJXA2grI0pES8hqy4Zlkprke89NrB1SP/T3/2irMhrDuu5relxs4IrvBbfMXeH8k5BgE72D1nP8nGWNTlkN6oHRq52Wh5qgsKraOgCcO7l3eYPMmGlyXpLYxubohDS3IOAwmHJCN0fEjrKrdGsnSzskhbKSW3GyJliZaqHXvEwz9j33z21Wg2LYaSRZHKv/pH/lGHW/5MosrWN8lTJSAqd55eH42siSB0AuslTqtwIs+RaU9SUSnnVFfZzgvgjxIoRNkf3/7L0HkB3XeeX/zcybnHOOAAY5kCAJZjBIpCSSimsFWpaVvVI5lXf931o5r8M625Jsy7KCFS1REiVSIimJYgYBEDmnwQCYnOObnP+/8/XrwZBWuQgTrHLVvkeNZvBCv+7b996+fc53zrl5+wZbu6qO/gbpgg3aOOsKEUK9qEZGyBJaYs06juLq8Mkz/u9NKJAqikq8j/QNDVg3BThdEBlFHFu5MpAYR6UVykCCGOb87d53wkaHR622GBKnMN0qnEASWUhe5+CIPfvSUVQ3mVaaiVUgdo8FBRQBicyhHebIQDq4/6jdevMGqyrJgtwkSwtCTHNZASC95hEpqzR3aR2u/C3lnOlKK+JIfUdEUgGkX1IKRDtKmxkUl5OsWWfIf1MBQCr9OQtFY1pmDkQ9fZJzr2vl7NSEtaGYGWI8Z6MOymRsFdNHP/alpv90/1v5QWUgLc6P2L13bLTtWFcuMN8U5edxjlgX0B8TmR8mZNXGf7V1dYzpKfvmdx+xY2S+JacX+HowSpaPrmleU6GMVs6zLEHdWneB8QN5UYV680Pvus+uXVNuaTDLi1MRe2LXGXvxEhZzqP1/9cE7LC3aZXPkFB3vTrTne/OtGYX+UgLFSXNRa6Ady0pQhVWusQ3Xr7Evff6PrIDCi2wKuGbz6m13D6vgtDzyj/JtW9qc3ZI6bskLEG6VBbbqLiyVGzfYGUibx1941iZ62ixzpMW2VE+iKjOsNfMtIWenVa9/I2Mmw3725OP27a/+nU31nLT33bvFfvujb8IBYtB2H2+35472WAOWbfVVqym6mqQAbMKzr9atQnVpo1YC669541xLuz25e7cNcP8xRi5RLoVRd0Hq1kE+nuE68CKE3CBtucicNblAwQH7vjAzaeOj3fSfZFtbV2gfeMudVoMSMzktx1ovdtl817ANnTxvtYzz0tU1drrc7PuXDtixc6fs+i2b7B333m0Pfe071tzCvVQUFSX9qJSMpo5+LP5UvIAKbHo+lSIEisAgkLZz3SnH4q+sdATSc44xqomD4kOUflLJVZRWYBE6yJqOOQKngcefPGgXOyGjVDiDTbrmVs3n9Q3brkpffOVG4gTS69Ks8Y3GWyDeAvEWuOIWiBNIV9xk8Q/EWyDeAvEWeH1a4NUSSGefepwqXwgZB72pftQNuNb6ur33nIUgTD6sphdgoFt9t9HSZ7zq3XEiB1moEYwBeUEuSwLgsCsAYoRQIuoPr5AGOkgigCPI0hHorYwTAbABuaMKVVWWLynYHeWP3rYoGQC7N50KIaUqYoHgylgAiLn7nlvtHf/tTVQT4xvOzZL2USSMLGySFlOdQIpikdFDcHJLS5srq8aoSJ+mAlX++/LnDq2/ZIETVM0DOYFcjEmBNIKNCNXj89zKqTJylJsehTFPs3/zECILECneRjEwXfkHmZlkHQCAJDu4FNBV0wqNFVjMjd4sN7uztIGCmLOoWC3CyqiE6uyiYmrS+UAWypIlQJfoSI8V56fZ2965ASIlyR7+1gt4hJt98Df/u+3ceQNgBdYt3AwnL6qaVlWpAmdQfgEujA2M2gggUG9LJyqtNiw2um1U2RUokTKUIcUNeF5Zjq2nQvSmnbdZZmUtN/j5ToiJyeIWHiAE9RI+8JHEajv4o8fsy//wdzYzzHfxHndDUVs5MaJTkky8OpXfeNcPoeL5hf/xB3b7A40ooXqsrPI2ABeUU9B/gY5HIBMgcqQUC6hnsVZZsKqK+3gpShXtSRsD9E0CgCsrvs6aT//ICvIbrQgveX3Xyx+hckQtLHKO7bPviwvdtvuJH9o//cmX8KEHjIQcm+Jcbbxuo/3Bn/9Pe2rXEwSJj9vJfc3WfBYgBeKtj2rMMVn6SfEiIMwJFyl2AisekUBSUDiBFFNz6HWREwGAGZAEyhRyKyv+4QSMyACRJCKOYgqgRarh9QhJB5FHqp539ZHzt4Et17LKJYkwcGX/8BPa2LmtHX3U3+ffr2rtwGZPD1Whalyq9/l2XC4SU7z4vgXH4flg6qGS1GmfnKwJ/nZrQ7bniiAH+tTDAoWUHiJ59VgmkGLHmAoQoPElRVJAFgdzgQOH4nG0tyKNsQcMSLcgxylog4AIC1VIc/RTqRzmAWa9/Xmf5zlpnlD5q7LVnMAKLOwWY8fmeyaSQzyLqxll2hNkE4Xt6vMTz4vE0fv9XMWOxwkX324wP7rdoz9kXSnrvVjukY4vRjy55Z5ne2g+UJV5QGgEn9ecKrKcY4jZ7YXA92WlVvDusCo/6A+XFY7O3fk8yXnUd3mwvILsmauZNzR36ewVoLpoXAeA5WSqqv0DtWnIsmg+dVWWjjWWgeQWdspA4rdnIMUUSEzjXrEOZLd89oPuD9H/cwiklWRqmOqkOVAWdmobqQeSGUyaxpNEILGxMY5zVPMpc0oeFfrl+TmuQBKBlIJlVgoAqqrQBVwbZEsSAK6yXNzKztsgJJE4YhEtoiRpDJEXUxA2o4Cwj51WeP3VfRx5/mEAXPaJ/Z4mi8cLALSLAMHKdFHxgOZzWcAmc96HqPhP5w011ZUE2Keh2ISwUPtyjEv0qWEKHzpR5AyMQvDMJWGdVWrTEMFRgPIZjl3nV2o1KSQ9A0rXKVkqql/HRqcTjLRtNkUB9957l5NIJ48dJsx+G3adZ+zxH2BJyvymvqU8lg3btthdgISXUC5cuHDR7rrtNutHfbR3zy7rYX/Lqmps5z33oHAoBYCfsN2799m/fvEb1gvwmA5AKVXJ1MwYgLaAP4oQqEZfotjCryCA9QK0l0S+8G9dG+pri5nPKUzhGjUJAbRI4UMJRFQW4GI65z4Hsk1qlTTyi3K5pqtIYh4CScDzOKonIq2smQKJo2091gexENpeai4SwSilnNqaUeHFDKkQagluxyi1EOQvBJSmDREeytJyy135u8X6keZUja2Ai5b2TgQI121+6xqnvuYqEb1Bx8W1OrDMk1Ja1pL0A1cgpVtRRZG94c1vtEzsa6MoJFSIo++TBd4wxMMItl6nm66OMu7Xb630Mat1kytFpQaW4knWb66egkgDgBe52H2x1Vr3H7NpVMsFXFtmB4ZtCRVWOhZ+7axbLnEshwB8o5xPKE7OQWBtrD43jVIole0k8TUzVNIkSokE0K/+7gS9LDVjc12gRFJBDLmMEEQaKF5EoPWi5m9+a6wqv1JzikgT2RqrqCA7J98VSLLLDTjBYO6eA7TWuJJFm+wwp/m3CCRXr3JdLchJtlzyhNJYu2xb12DbN21AjSlyDWVVZ5e1dyl/CzKJ7xkam8Q+bQoAGxU7c0VdZbWV5pG1xXmc4xo8wfe3dHawrpl/GYGkRd0ibeIEEvNLbVEKJFIGNsGVbmEnAqmTNn3upWPY0aVbYSr5OWTtFKNAysjMdoXTHAu5gf42u/eeO6yoALs1SGIRQjpPIotEIukaI/WGZ/DxvAortD7xSij65ChZXZOcg2xlh/GIKvONbSjDyZWrtNcMx5Ak60T6cjaqrSzmJp2DLgpohskekh1gFiRSEXaW7/300asyQfa1nWf/Rmzb+hLbuqHaqooKWWdz/YaYHMOqTOdKCrMxcqJGpK5k/J2GED6D+mY4qmw0WUfqoiOrWq7sKjagz+mapbVzEplW6bR/Jv3uI7/wdrumodxSmAu6Lw3Y4Uuz9qNjE8wVM/a228n+vGE9c1Wv7To1ZF0JDXYBa7bh0dNWtjBhO0vqmSHyrTdSZGvW5NjRZ/7ZImPdlpWca1M5DXZmHoVlcTX0z5ztyF6waxd6LCOJogTIsBzIlVrWzc0j5Dfted6qcBRIH++2mvxRy8kcxUIy35ZyrreF3M3WP5+OWu1F2/PswzbRss/ec/tq+82PP8AQJZ+ppc9+uu8C14hVVsx3Hj7MPcp0xDZfvwVbZxSPFJNVcw+QiavCcbK69hw9bNmoN1u7x22md9zuowBtA9fJl3qH7enOPutnPIyzliMli8JAWVdC4CeM2/ZtjfThFHvzdVutRGo0SLhLFzstIkJvZMJ2VKyzbkjTrrJE2zN00Z5+cRckVpm9971vsh8//mP70Y9O4OxQxnUrkWtzqV3Cdm5CNuOuAM60jIR6lHZVVsf+rFuVa6VFo4znUSuFHB2gn/UPTXK8KPWqaxnvzKfkNY2OT9njPzuI8gvVFf12knHhhVqc+u3Xxy3srspgjG8k3gLxFoi3wH/RFogTSP9FT0x8t+ItEG+B//da4NUSSA/mJ9gZAKPnD51ETSQlku5NhQwGgG6gChAwEgTez0fkXR6z6NLbsGUQeOS2Sl49H1hvCIT1G11kKg6qxEB/Wal4bgqvOfjqeKY+G2RpOCgpkMZBBUNBNGrjA5MUlUJWcCOZQjVyYibWPAIqvIJdQJms5Oasdk2Nvft97yEnocJt4xaoIF3ieb/P5oaurh23AAAgAElEQVRqkRsTeamDOqL8UZUr1fkAKxOAJtHRKKqdflQ7XWQfYH/BDXmYHyNwYGwMsIHnZvDrnpuDkOI7J7jZwe2M31SCi1mQOxcHoCwE7sg9g0JAgFvgqAv6jbyCy7Gcg9CaAwibW1DbpWB1hBVLFoHqVKULOMgjZDiX8G6Fm0fYx1lIrFkqSxfmO+zuO7ZQIZtnP/nZz6yrZ8re+4Ffsxtvvd0KsgXxjkIiRQNQEcs3Zb4skSMxP4uFE5WJ/f39BP32EeI7anNY/k1gAahjn8R6SOHejTu22HV33GlphWVeXRtAzoBPysIQ0L5Yak27XrQv//1fWV83+8MxOAHC4au95EiR7u1LXwAYLtrYaL/9t/9krV17yb7YgVWe+kM/bUgmU0oxIAI3lAk15Bs9x35NWGPjW6k8BbQaPQ6QgiKBqtW1DXdaW/NjqI+2kR+1xvvLyx8C2APCZCmBG2UIKink5qbb7Sff/p79y19/06aj0nssWVFNkX3ui5+2/QdfgDAasXPHmuzcobNUe45bD0q1SSwXZdtHCfPL7MnUKwMlTpA1FFosBn1e4FaAoocqkWXVUUhAiDRw8imwYtOYCL2/BEy6yg/wOKAaNDZWkD4x8uBlZJIfa/CdwS9ZRgZqQFlouSWaqrUhvvzVkJAREeI8Z2ARqdxxP6ZYRXgC/VHjXEop7aL0Pk5eOKEVfJkfW2wMi2TQQA3IU9/94DcPVzQ5YXPZzsz7igZkrK0CS7ugrZeVP25HF5JSl58P1VzBMV8ml0I1zMo+ERPd+L4H5yIgtEOyRm3nKi7/HhGAEITKnBKQz7G5simmIAu/K2xHB+X0Wfq4FFY6RrV3CsTyMmHoGVTBd4R9ZynWb51gEjkuDZJb/QU2glJOCNAPc3yCz14mjvT96mcrFUVOQgn45uEkPZXZTqyJOGfsN64lXD1L6UU8hyWkozLajs69n7KA3pKtjFf6i8CR/ZXUmmxX9qJiS0VIRTRPqx/ouuByuti50Z8OGgc/K8kjbzNZ7Gma5tSDUzporPy3FEiOFDYoIH+GF4dp8zGUjUnkiRVAIlRIgUTuTVYuCkgmFoGHAt9VgZ4E8B/hb9ku6TkRBzqVIaGXCGjm+0N7KudnHIBvlHn9+8euvgIpZeSYq0gTmIOkCIhixTYwPOR/M6Wg0IlQ3U9WEQRQOuRJKuBbTkYalmz5KGQABckvScXqjl12u7d5PjQ1OW3dXI9623ttdmiO0HlyerguJKVx/aM9vY8yb8hqTfIm2RZKWROMY+UFcsZUvEG7rmlcYx/88Aeosi/k2iMbqVQ7tOcFe/i733b7tQyA2saNG+z+d76NNia3BbVFPlZxCYC9L+3ZbXv27rEGtnH/O94OSJ3jBJKIj6d+8qy98NReyIrAtm0BK9dZ2X7Osz8AkzP8ngXEVMbJBHkkyujyOZD5sppA+DX1peRlJFKSQY9SEcsohQ3TGkecVzqF2rSsrID20nwjS9FJG6FdhtnnzsEJVFkoaFASTDBXijBedJJB41akNsoh+kY6x5MK0K/+Lxs9qZn1I3svqZ4jMdWf02+aNGT75Jk9rid0An6e/u/b1hiLETLB/CYVDO3P55IZd7524U36fhFIYq0jGQlWWVdhb3/XWy2nMNcGUESPQyJ1U8jSB6Da1dkdjJeUq2PV9Lv3bwrWLa4I5zd9Q6RPquZzxoL6VyJ9UGR61/lL1n30lI3Tx3IYc4lj5A8NRi0ZS8I2lCxNyFXOo8wZnddcJdtYWfJqzGFhBxGURt+VqsyLBJShSDtJ+ebrQ9YOPk/yuq5vWiOqaCUobmGMa+ZR2+vM6D2abzhHyvSSdZ3siPV8LkSO5jwRIFLahqT/LMRACseVh7JGc7vsHP166BlU5H1louxLxDYLadu1G1bZzh3brQiF9wwK9a6OVoi8cdZtzDfYLI6QidTc2m1nyDrSGq8aAqgKKzid2gVO6Cz9q7ml1VLof1IgVUiBVIlEg2Nd4Pq6e99xSBwRSKlWV5xp5Xw+UCBFUGgM2vP7T6D8ynQCqaG8AFVgFdd7gH2RaRBxpcU5tv3aTawV6a8ZzG8xglLEqxc3MJaljpMCTrlIeriyn/ObRpGGfkRG6lqUw7idYp2o4iG1lyuYeH4IkilBuaaya9S1UIUgMReBBUk+6Q8j/X18Psc+/g1U4lfhMTPcBbk4YOvrsiGu12OdTO4WRJFyrea8cCyCU8CIE4T5kEtp7OuTZH8+/fwxVG45KAOzXeU7Oo760MO3lhhDKm4SgaT1jawKIQrpkw/e/ya7c/smS0WtdZxMquePjtvB3irric6TqTZn11Jo1U/RVxeyHVkjR0eamWtOW+7MuO2o3moLqfV2dCDBNjVgi9fxE0vpP28NZQ2258Ko9aKcT4P0W4r2WsNsj92cDS3Duj6tfp1lr6m3UezlRijy6mo+a3UQ7FlMPtHh81ZA9lNWDkq1rNU2nr/RhjKrrI08t0MvPGIjh5+ynRWpdv+dm60SS7lpcp52n7oAcYZsbq7YWpp6aZtRcpZWW3Z5DvaJqXZd42oKyLrtJexM91EMULVmFaRgrg239trbkTutYl5/semCvch47uE6Oso6dmyKMYs9ZSQbxercoP3i299iadwPXF9fZ11NzYwnyHZI+xmInOqyCmvMrKQfDFp/0rgdaTtnP/7ZLkvGBvT6ezdjx9drTz1ymPuRNMsg66sEFV5TUxeuDyomm8DeMde25a9FzVhiybkUw9UW2OatBcwZI8wRA6zxyZTjutDOMVSTyZWLJaQKB0chA59+8aSdoLitD9XcEH1EFsdatdxw4/1XoSf++03EFUivS7PGNxpvgXgLxFvgilsgTiBdcZPFPxBvgXgLxFvg9WmBV0sg5R96zhpqy+xiR6f1KZNFigAPW1fgfED8BCBroOZJjKkm/C28V1k//n5VuYs44rllMNFB28v/1pF6yLQIKVcHcRPr5JOe8vp7Bxa0NVWUK9ehv3PQ+i6NUkWOtz7byoI4ScTKYZGbbVneJavSWFYn3HinUpWeQvZOFgDIho0bsX9bDymTSWWjvPepYuRmdJGfGWQzCnWeoyJWN/ETAFcC2wWO5fIjAsgNodixEcDADqpPz3Jj1nyhGQCIm/MpVcCSg8R999Asge2AL4uAFgkCkQAUIlQjp3JDqNBj3cCrajDZFVbcG3LTP6mbJALEZdE2j9WLoozTyBnIyimi8lpWdvmAvliOZOdzg6hsE6pxJwhNnh5wdc3c9DDfP2l3bl1vd92zg6rGXXb82Dl7ywMftTvv2snNrao0BeoIlEGqxE+C0YCy1tFxA0bMDnDjTkDzDOTRAJZJ/fx0tHdbJ9XmmVTCXn/bDrvu1pstpbSOm0OAcW7eqf12YDCSUGytx4/ZF//sbzx/SqIfodEJBMMnAwpnAlTIiiUpPcnG+O/3PvcjQKkJsKwFwMp1bKvLJmcGLROP+nlCo5MTVtEee8gbaLctWx4EnBqynq59WDSxTcDh+pobqJr/iRVX30J1erkX3778IeAwIFwCBRYkEiDl+NA5++7nv2w/+vKTABdUKJOZ9Q9f/Qc70XQI0HbB2rD2azp8yc4dv2hNQ1RCSnkhmx5UYerrIRiu71oJ2gekREjEBKo5qWDC/KMQQNfnVgLqGkWXiZcAfF+2hhMAKpLu5xBI4bGGVnJul6Yqc22PsedZOZwE5fwsoeiaY9+9WlcyCFRd4T44EeKfCvY9IChEBgR/u5oJwFfjyvN4VhAeAn4DpVRAoF0+xqCdXmbnF1PMhMSK7CfD9vP3xtozJGYc89P4jLVXBFDIiSUeYZZSSAyE52Ll9vTcSiu5gFBaSUKFxxzOZUF2UIyjcgLQK+YBLEUAax5zu8KQLPPjvnzMel4kDRDe8rE7yUa/CR8r2yTcVwF3K7c5R+X0SqVVRDaYMeVYMIcGRF+oPvLvhTxwa0K3wBKpHxBIIckvAZk+J8BW57QSW6V6AtoXsUqS6jMkLUMCKTb5OskTEEgQAMyPV0oghX39lSSSntd21YSycRMom+oKJGxw6GfKpdHlY4a/MSuycfqvSLBiSI1KLHaKIZAycqjAZh4UUaRsH1ciMcc5kSTrN7dx0/mOFTs4KRCoZh00BxSODvf5nPvtlwIbrqv5qFy65Oq4kEwUXTEJkDmJPdMQ8+sl1J9VNdhWcW2SeiqfSnG1RRpyrFyUBRrDOdgwZeQo/weyHpJkAVuwYUDp3k5IhmYsQLEamuG6lKicHU5eOpknIvaUCSUbNmUSBjapATEsdZZYFM0DeYCud77hTnvb2x5wVU8EYmMMMG/3C8+Rc/QUVlfzVlNfZ+968L1Ws6rewWgpa0QgnWSef/TRR6yypsoe/OUPYJ8FCE/hxCyV/u0X2+2Zn+yy86damDcE8CoVDHAX8HKSyooo5M4s14QhbFOHh8j4EaEtVSXvyc6IoPQotBrs3fJESKAGjqLWkM1YquwLycioqqp0W9cINkcqgJjkZwCLsW6UWScv9RK4jk0q6uQoRQyeR+N0aKwYhblLFoJSIWWT96MCj4A04l2QK64sFJHLJ8K+oynHwWknkERwaP0T8fOqH425ENwP1DUoa1LVx6TMZDx6FlywDwGBtETuUZblQh7ccsfNgOaz1nThvNuRiQBQfygkTF7rhMOnr44C6VNv2eDzuNYvriD0pRvHyTnR2mdB+02/mIKA6blwyaLn22wSK7t0XTZR4M4NjVtSLhZfkNln6IM9XPvHZGkL+A4j6eq3FAgokUIZmVih8cQUxSeelcf3pZHrGJCYWgsGyjiRPeqbIpA016ogJVCxy7pO14ZAsauaiQyIVZF30xBX2kYGKu4UVHoikEQahNcE9cE0WbpBIKnNRdZ6LQPbTGNtmEUxzeL8OCTSrKt+NjZUomgkPxNnPJaKrkgfZk0wSUFQ1/A0OUcDEEjtWNnN2Oa1G1BPrHYLuwHUGGN894XWVktl/8tRw8nCriwkkNj/3S8d9yKc2sI0CATsuQDiU8jwWaTvtPcNOIFUUJRhJemMs5iFXSQZUtyJnDlrXAOhhPpwkXXqKLaNmrdUUJKPXaTaWSqkvj7mLyy/MunLIuxk5SYFvc5xLsSyrhNlZPoUFRfahfPNduLECbeC3rBpo9XVrUL9xjzKWlRzpo5dRJHGQDZFQzOoAycgNVtZ32ZAcv/6o7HcvNc4SV63od5OHdtrVQij7rnjOpuBGNAw5UyjGGMeokhg2s8puWMQY8XYnj23+6A98thuuluOjaBMUVbSFIRHCmv7Wdo/jeOfgEhTH0lFyaK1Zib97MPveYftvHazjfV22lBHnzV1Z9tDz0OIplVbP0RWSlWFFW65nvm0x7LnJix5to057qJV5GRaWVatXRhIsjMjiVaXPWn3rZqz+iTsNVmfP3uqw87MZlpR7WqryuM61HnasnqbWWOl2Hhmkc2jkEdsZquws0uaiFKstWhrGjawxh9gbpiwU8dPcq2CVFp7i0UL6+18d7ud5Z5rU/KsbUqZheCetNpttVaC/V4HhGFr17y1X5qzQRTzyoOLkIfXRz+uryzGoq/BOrCZ7MdSsbmjxeog9VV81ss6dj0FCI3M8y1klp3qHeBebskuUiQ2jYVdel6xTfN9+cXpduMGLFGZt+7Zcat1sa1J7ENVfDA2P2HXbt1q9VmlNgWJ3NJ90Zo72+zHT75o48wX1bfX20zqnO16hCzRCa652QlWXlthTWc6bZLigKW5cdtIRu7b6iDE0vKtA2K2DPJr6w3sc+85VEqDTP8cF9vuY//qaiotF4XxPNejCa4Rz5JBevh8uw1yTzbGGMyDnFYR4dq1t73GXvjzPx4nkF6XZo1vNN4C8RaIt8AVt0CcQLriJot/IN4C8RaIt8Dr0wKvlkCaP/wkWQxY7VBRl50rVQ4AHZW7bpEkIOAyJhqrPFdldwCaO7GEh0mgWAqq/JfT3WOHtZxJottEAeYrNhgAqwE466ZYnpEkMAFglhsgWSkNdBAIfGYQy5kUiBqAsyJ8u4vZSiakhirYRSBRYax9zsbvPI0bZAE/cwJ0uUm/5fbbrXbtqkBBBVk0r0B1bkplhTXNjSiMioOyAv8F7EwDNgrcXJStXcxqLA+ritSsBKuqLGX7WZAR86iiCD8+zU3P2fOEL5+xnuEZKrOx1aCaPIWKvzxAlvLycoAM2dgRBu3WUkE2lKplBwAzowBhCgNfBJhJTYVoyibsO7sQEquIY5FnPWAMlfYiFqa5wZ9n34apvFbIdDLglBxZFqd6bHN9gf3Sf7vfWgY67OHvPWpveMP99r53f4hsC1nPoLyCUFlMpPqXY1YVpzzlE2mLJTzwQYttJgqAAFE2TKh2Z8uwXbx03toIAy7jhn7HA7fa5htupX/kBESEJ/dgE7NUb/3nj9tf/d7/Jl+jFbsP/PcXBDQBLAHqZkCgJQLkJKFAu+W9n7C7H7zfBgeOY3txF/vQRzVkB2ceWxw5ESasIQfjjJ08u9eu2/4RwNBhqhRf4pxlWzZkYEZ6ofW37bPKhjfQT6jAX9Eng74TKoBCAoksC7rWYPth+9rffNZ2P3rQRrgp/eSffsqSsgVeYW1C+589cs6OHLhEdTHKLFRkyvNaoI+lyHtIRxojMQIAPyAQLqtSpOwJVUoxAsJBxUC5IvDs5z0800fKOydSAhskV6MIsNW5cd4kIGw1HkLVzEoixY9Y1eUidR3k1PtVoS3Fi4jdIOtH4yAhZu0WEjxqPNlUCtRzKzglgwgIdbCP/itIlfe42lAV9jFrPid1OVlzbuF2OdvJyV/eHxJKbuPEPoSkiQPrUkPF2BpvQ7awkjhz8ivWXgISpaMI91eA7YyDicFnLtv9BQSTHmH7hfugc6DssZBoU1vJ1mqlKkz2OSFBo98h+bOkzBC1G6+7IsnbRZX1L7fV017OeZ7bZUVQJJYHFu67bMRWqqbCXCbtr9thSbwQ6y/e19x1KpwPY1aJUj/E3qNsEM1Tri4L2S9xQuGcKmJTJKIUQ17xT4g1ANea1eUoXyBqPAcqFmqvGVcElc8HXoDOVKCcFMDzKySQwryVkDzSOVlJos5LfbdCgZTi+XBcZ6RIgkASqKjigFGOaVJiMPpgEarNKmxwSgrJOIFAkh2iyKNkAE7NpwJCRZDqOf3WnB2SdmHb+NhgHnACKTpgQwOD9rXnXqle/LnD9IqebExjLuO7dF485F12gFJmcP1agMHpQNUqC0eRBSmoMrMgv7JAsXOyuVZIJcM1Ii9GIHGBsASAywXIpznIkYuAamdPn7d+ihzGNPIIk5A6J+iT5BcxvjTGNZfIOs37sl+HhferQCMgqdduWGe/83ufotKfyn6UEwLxo6Mj9tPHn7BHH36U78+3d7733djU3eWElpS6CxBZ58+es29+8+sA5mX28U/+dyeXnZigb80A8F4612E//O5PfB/V7rNYrkr1qgwnXQ9HAenHJwJbQr96kE8jBa4IneqSbNtQW25VuRA8tNssRERKUoqVYNlXwLyvMcwM6TZfM7MoRlCjtqHKutBNUcn4AsRGqvXhZTdGf02iLUKyVX1BShjZObo62lVzPikF59Xz14K/Rbl5Dlxs3hX9E9pfxnR9MWVnLCvOZ93gAsQMwNwXqG7ccleEpdtE6gvFZpCjAnmky0lKegL2fwVOpGQBWmdDjOTkZnGdz3YFyfd+qkKP1/74zdurg/WZVJwu94qpw2UFTN+a5rwmSr1Nuwx1dNlYc4eNkK9l0WnLS0q3aAeWVKybTtNF2jiWftp4liKhCEH38/Rrt/+MTVE6zlSITM+B4qukrE2HFJPSzi0V1R58v641ek1FNvIclvJLbE9YUBHYvTIn8DkVE4gc0pmRGlL5PbIBntJCye1YA7vBaYpwdP1SgY7mO2WmJDD/RlCBJku1TXsnJMpOctpysDy+YWO9ra/KtRSKUwrIfxzHzrhvGEXbbIoNkpnT3j9lpy92WBT1jjKQ1tY3OOE2DKg/zPzR3NJiaRA8VfmZVllRYkVkBakNl1Ba7cKiTmROTUEKBFImNrzVEN5Y1LEvUiA9/dIJcmCyrDBl2upLpaqrYoyoUIW1Euu7kqIsCPtxmyJDLJ35LBdSTISYrjkVqOmlGnMVGfOe2nQMIkZtNch8ls58IBJdpFCqlKaM/fLScmwoL7ANSGzaad26dVZWUe60nohlKePVR2TpKZBec9cU68uxkWGbYju//Qx2eVfhMdR+lrE1jvprFbk7xZZDP4+ODDF3p4vmZu2ra+wS/QVyrazUCsuKbNe+I/bI4xBIKXk2w/lWoccsyq9R5m8pVkSYj45C7vC8FGgRBm4m4/xX3v8+a6wpxUJt1sbIPy2tvd1+5y+fs+7xHAhn1rqZBZZfvcryKUTYXoGt6wyKs/OQW9iITs1GrAWlUs/0kuVBdDx4TbnVp0NsYHPXzXiZRn3U3A6Jz5w32wcZNYn1NeOig7mtAhVlssim6RGuV8UW4T6lvKDGhiYoECPLcwQSpiyryNIryBitXWcL3BdMDaBW2vWspfa0W/3malt39zWWW52FheIlSLMklPjz1tfch/1iho0xBzaNDljDqnLy60qxcj7tqr0x3AWkCs3LzLP2M6ilUPzkUngxzzlvbmu1GvLsmlA47kZhmFNabbPMUakolOqY/4sYU1s2XEOfQx2LMlbXg47uVju0d7c1FlXYm26/Cy55zE41nbeHfvCkcRG2qjdvtBnGzb5HX7QpLAIzkxdZyxdaS5uUveOm9NTrSkrswTVrrIR5YiyNeY2ig8r1dWTUteDlOW/DE5CxkE0qGCkiu2xuHtJXxUWpefb48yftDCRuN9ekSe5NtAKXunHbljdehZ747zcRJ5Bel2aNbzTeAvEWiLfAFbdAnEC64iaLfyDeAvEWiLfA69MCr5ZA2pEguwgCogWluKoiqOD1PCKAoAS30ooBggJGqF4OXxdqEFkIFEgClvRbFa8rwUOHbmJA/LLiwKvrgx8czYTEeGWqA0D6Z6xyXFXOA9xU9JzqA6RIsUkq9LOKsfEpAx/LpBpb9ixCzFKpOmVf85SVwQ1mOsDujIBowA2gJW4mG6jyXMWNPbYjfM+sshC4hZ2ByJGH15RC1j17Azs7BRBj0TNNBbmAXoEZymlKIqciSYb/HCB6IUCgJAi3XEAgfL65+S3Agm5gZBxP8D47cPi4HTw94J8X0KdK0hQURQIX9d3TbHOAKsIhwqsnAAtVB53KTXQGQGJWRiHqoyKC2AsAY7K48aNdAKPmqDodh+SZmiSUnErHRSwjEpZQXQEqFxcIUB21+tyofexX3sPrI/a3f/Vl27r5DfY/PvUpQErZ/XGoVPcJZJzHvz2sAp5fgkhY4qaOCsQFboznACqH+ofs4rlmKgX7bXBkzspW5duNO2+0oso6AB5Z2RRzY69tlNh4x2n769/5I2s/24HtBIQQJzSN/pOLF/wSCHEmFZIzZED87898AXy8FWu7zez7ANXkFziWRXz/C8DZ6mj7Vtt3+Am7+aZfo8+NQWDtpWp93krJ3ijIL7Ke1gNWtepe+igZV5cx9tjgkdLKGU/aCvII0kz2LC0nnrev/OWn7eDTp+yW+95sb/jFt1lPf7MtRAEGWnrs9NFmO3iyxy4CHgkwnXXrNkAocTEi/Dh3oUJE42KlAkh5EDqfgTVaoAwJbRlD0iAcBwHxRh8C8AhtEZ0UkBVVzP5MBxK41mlcBBZ2AmpDIka/3Q5uBanlGUvh9AGBuyDiVHZhwg35LdBp1sdVsG+eRSGVghNTAXklAikZEFuWgm7/pCwvqVecHKM2lf4qADpFJJeqyWV5R59bJoxEHqniXoqoGKgjQHvZvk7KothYD+cRD7jnEY4PqRJWgv8iNtS22n8n3GJV6iFZE7ZJ+PmV6qeQPBDJGhJ5wecuk3uu5PF9CPeT9g7wSVdEKhtoHlA0OST2RD7rOGLt6OeQ986AwIRKIP/tLo+XVWUixkLCS6/PxbKqlgmgFefG+4OTOyut4IIMusvkW1BhH7ajk1v8J3st9QOB2CLCRATKnjMg9xbJ2iF3g2yOBO33KwikebF9UqDJ9Yr9W2QeXLiKBJKTeOrb/Gjc0nUgjpivObfKRPIoO56fk+2PCCROghRoIpBqivI9AykdC50I4KP6QwrAqX507v8jAsnHYoyk1XVkbGwQBdKwfelJ2Whd3UdjOtXs6jPKYBFTogblWiUSJYFjOXu2CRB93koA2DJFHKGyyAXMy0cVoNwRqQGypaSAXFoA8J2NAqyRpZSA8qOTPIvnX9xvLX3YeqrHKsbF1YAef+IFF3D13r4hp+hzgqZDfzL4XVxSZB/52Pvtwx/7IO0oNg8Il/43gJ3p4488Zo//+Ce284132q/82ie8REAqHeXoHDlw0L7+1a9ZOcUTn+A1qU+0Awmam3jPQHfUvvHl71O48BgKkUBFIqGbO1RpjsTidhaLO94a8OIUQ0jZIbGltGDrqwvs+vU1VkX1eibWZVIeJ/E5Xfs0VykzR7ZXAwOoY3u6rAPQfAybzTkKFiawG+0BvByFeArIHqknlVEUkPv6keJq0VV8rzjn+oDmSTVV7DX9cis7ny8CYW3QgFJoxmw3vZ1Dq0ZZiMkqj6IDOrYsJDUjez0N87Eq7jOyGIdMyLmFmdawutbyqLrPIZdKBJLye9RP1Ze/8PDVsQ37jdsqAvtK+p6btnpnkAJJSx2VfnD9Z8xLvzrY1WNTLd02cgkCFLIvnzYdbO23SQD+C6iLTmIjRyKSTWNfl5KcwdzPdplXPBtR1wr+E4E0i1JJ86kTSAD0UgYFfZTWYNDPQSrqNVkcLkAg6lrqbeRtK/KOaxVEjK5D81xzRD4lAoYr7yoNK720dDKRRID5CdH8hr6a4h+tN0XAqeBocmIc0FmqRvYVNYalit5jDmfNlsmapI4MoltRetTkk8nVd4HPTJFpOY+6KB2rryyUG5TRBEsAACAASURBVDMQSCiQIIvWN661mvIKSCnUEJPjqJTMLnW0Qz5NWiWZVpUVpRBIJX6dXKDD7dp73Amk2kLU0iiQKiuqnEBaxJOyvU8E0nHWiNkokGaxRSuAHC1ylbqIxxTGIVMBnW2ScZxgJfm5rP+yraen2ws9cllfav145uxpb1cVOGmNKqs/dcns7ExIpEyI2hGUbhBkEHiy/BsdZczw3crv3LxtK/N/MUq3PMtApdJ04rgNYmXsawCIt42o9WVVOooiXdaKf7SfdfJVeFSzLm27cNK2NhbYLTdsYE4ji07nCXWJCLRJcs/4w687skXMg5A4fLLJHn1iNwRJglXUrEI9RL7TBDbW46OMM9oD4kF2y7L7FVGZQZ9Jg8T92C89aBvqK5lTxiDDei23aKM99vSw7T+7aEcvUjiWjBUi/W5DVb5dV0HOGrNpA4UVUfrarqPnrQ/lYzLKu5EL5+zWyjxrRBCYmzlt63ZsM0wmWZsesUHsJqdoo9H+ASuqarReVJadXReMWxLsEbkfmVmwvtYhy8uutCjz1tjCCMq+CZQ5FfRrxg0ZVRHm+ioIyCzOy7Gnn7LGm6+xhGpUmGUpdstNW7k3WLJWCpoOvnjMTp+4ZL2QWr2s2wvpVzXsVynHX5JfgHV1t9sr5mdkWcf5izaKg0BucqZtqqu15vOnbRyCZ4ILwzkUVxlFZVhSFzGHV1oxhFE+9xqVFautIK8UwlJZcaj1o0PYRDdZMa811lZbCsVrew8dtG9+64cWqUW998B2S6nMtyc/802b7x4zuWWXsXa/cKGL60QixFyW3VhVZW+EoKpgzk2liG5S1/GNa20WC9e+hX7yjQYggqfJes3lGq81iu4vIULhzp8h/+kIxRJRWYpDnmr9rovINXEC6SqMxPgm4i0Qb4F4C/zXbYE4gfRf99zE9yzeAvEW+H+sBV4tgXRj1pkA+AZ8nI9ZVoUASQhPO7Aaa7+VVeZ6SkD3yucECghQDkihwEpr5eOyLiOGbsWAnmXSyYGboHqVEAUbhkDqAOSfG6dqlNfS8ItPx4ohEWAmEZBA1nARQAzdjGRzc6Sb8stYUfAdC66iSLCcvHzyINZZRV2de8BLkSSwdXEBSx5ALVXKCnieA2iZgESa4kZGla0zAJAOrnLHrqpYVcGqal6EgG6IBHSlAgqmUS2YiwWdqqerG2qp9Mxh+0lY+UxbGyG5F1raCMA9T1XrOGTTFDkZ4+6TP0tWREYmFnaADsqjyKKqMDsnl2MRMUQFL98hhdckWRgThCxHJ8b4DMQPjavjzkJ5perMAn4vgSpmpczZxz7yVgijVvvd3/8ze9e7P2m/9KHf8srqJJRLi+QOJRKoa062qLUUZqtqamFNEEOzBDmzf6P9BDxjaTdM1ahIrNq6KitZvcZSqZxeXFQVa60gOgCog/bPf/pZO31IFigZ0GtLVNlTBc6PlFf93Ax+7A8/TZtU8n1ThDgXAwhdIlh9EgCgxBIzsP8AjDq671u2ecdHUZXNWm/3XoiwSfICrgOcm7Pe4WNWXfoAYKggvmXaJOhajlYKJASQYD91Y504O2AXXnzKPv/XX7W29mH783/6v7b7/D7sr6i27Ru2Xqx7nn/hlJ3sINiX/UueU81jqOwJQMKgfwe5C8o3CR8OisfUQa/MPArtxYTuLEGkCEALFEEBsaPHSlIoVCO5JZKs43QosWNKAoAKbO0CUjewAgvUP3oEagNlSARKmZDk8NekLBHhQRX0yx5huLr2S0ojVzJdfoQkSQiYSmEoWydlXMjmTeCexrf20Uk1/lAEj1QR2j/Z6aXFbJ+WtyqLOm0jto8Ct51Y0f4rywVwXccXKI8C8kigathWCZpEROJ4SwSKAZEQAUTMj2c4hVlHwXkKLQYlLdCcswCR6QpHfUCEiapcZfG34nwESp8g923RK+UDtYXbMwnoXPHjoHQIW8eIJc0xobIqJBO1/VA9lgAgGBJtwZwZEFgCsJ38WQZUAxJRgibZ5IUkpgP3sT7kJJjOOxXrKwl7EUghaeX9hPGQlxOxDY1UvWOrpfYVeLycgSQSMtbHnQCJZSBJrSACYdEVNcqtkSYg6J9LgFOe9eJNGSjpwkegrIvB+Zr/peRyQJ22oT2VR+PKI4A/msMt7RI1dtkHYuYwydS8ioUZWR415GKUkBuTmUeGHPOcrOt0vFK1SYGk86d+ot9Syq0kIZ081L6xnwJJRydHqWIftc/9cPjl4+Eq/GtL2ZC3qyxXlVUiQi+wGlR1PyRQR68Nou7MBwzORjGQC8AtEikPBVKuLE4Z51KmDjO3Z3PceWRJaB6dh3zp5HNPPP+inWpBxQQ4HyX/R6SbxlwGxIWsM6excPNO7ScnGJ96+FmRQo0/FMt3ww1b7R8/9/cAyQCoAITJ2hDz2oWmS/a5f/gs10mzP/2rP3WOUQo8Y7vHAE6//rWvWjGKiw9/7EOBEow2T5IlK2Oj5UKv/f3ffsMefeRZ/z6fp6ToVb/3f8tqFmKIHRDoK+vVDevXokBLt4sQa3nJS7Z1VQUKhSrLw24WBhw7LXLxkrmWAzSPcM4Uvj401M/fw9olS6PaPgHfqGFIjx6sWEcoelD7+XxI/5L6Tv/WGA5mjMvrl5Wn24dH2E6+ZJH6SERyQCDpSrPctVVcE3uv+rz3NdpABIA4tXQIECk0nbT0eU0E0gzEoMByiAFUD5s2rbcC9WfIGZEBUoKE8/8/PdR5FXqi2Sd3cC3V97taiKIYl6SiyCQPRYoaLVymRebQT6KouaaxCB7EyippYg7byHzrhUAah7zrwfbtQCf5W8lZ5DxybKiTZDcWiCxVrqFrAopw+qnbX9I+upZIWaicL80OAbkuxSTrLNYXc1iQSRWpIp6I7I/1mtZTXFeUBabr0bSKXJz8pfiB60Kyt5OsrjSXBOdR85RsFnU+ZDmsuXgUoiEd68NUxlISc8si1oKLXLvgJC1V5wEL38ayDNtcm2dZkTHEP9gi0z2GxhMAsFGTDC7aSbJkJpn3tq1fZ7WVVbxnlrUWBCXqp/Os3dLY/xo88EQgFWIX5/M5/XvX3pgCqTBiDSiNqpxAyvVrThtFOM/sO4HqKBdwfsZWVWBZmE//5fhSxZyz3somr6kQF4BECLYk2knXxNraGkjvqPV097i6qIwiJa1Pdcw69sDqTuScchOVyRcUX/WRYyRCSe2VDhEo0kBzbSNqFVkOTqPia2/nWDhPrmiKrdNLy8u8WKqzp9P+cE/xVemL16wqs0MHXrBtawvt7tuvtSkUTxMcU1qGCMFgFTEKSanr5qrGBsZIuT27e7/98PEXKebJsDnOp4gwzWmzsrCERCpkba18Uu9TrNtzuQ/I5Nrwwfe9y27ZvtEGu8/iqLCEomm1HT+bYD94Nmovns22vlGIWvJBG8tT7fb1JbaxOhsCJMOe2X/MMmq22U/2HmV+wtIvkmn56tdTlywv0m7lqytt9c07sSFts5MH9lsxhVHjtP1UUhYFDxm0VxvKyR7y+tJt65rVKHPy7NjJVuuG4Gwb6rQszk897gI3ofjJzy2yAez4CqpKKQibsDMnyR/jHAwxh6xbV2n33XWdFXJNaD53yR7DGrRzcM623XAX91DJ9uJLT3NNmLW33IWjQlGxHTx4kHPd6/c/1eWVXONLra+r33Io8Otoa7IIqqF+2u2lo8fIPMvA+rvU6latsVtvZD1Nf8lPLeF3OkRit61dV29VZSV26KWXLIMLZhb2otMJWBr2ttpX/vU7tvaOmyxp5zrr4b7hwNd+bAkXhiwXe9BKttnZBOmK/fNCYpqtKS616/PT7AYssOsYG6moSc+MjlvNzdtsJHMcBRNzO3mEsiVdnBl1teIcMuwolnh7j3ba0XNtqJTGsX0ddXJWc+z2a+65Kn3xlRuJK5Bel2aNbzTeAvEWiLfAFbdAnEC64iaLfyDeAvEWiLfA69MCr5ZAuru0zW/I/cb8FQRSAJioIjcG1MaA65eD2MFCP1QHrAyq15EFSS2Xq3YdpvH3e62ugxvhI7C3CnNaeJYb95FWCKQT3TY9iuUGn83gBjwHm5CkHCp+AQeSVc1K9W8KqGQ61kCuTvHjcFOf4EdAZgyATgGczONmvBYSqZScBQeLIDVm8UVXzoFAWQWBy29/FuBxlptqWSBNE7arf0tFoIrZWYA8gTMK2BYYs6hsIG70BOjJjkXZSgLolM2UT2VoLqBXGTd6BcVkYaRnWX/fiB3Yd9T2UJ16/mI39jxkMaBiktpGJJIs7FLTdTABTOshyqiVxqg+lQWe9lEP2U9kYF2SzY1tHkALLUFFP6ofKhxVnfn//e5brXNgv33rm0/YPfd81N729l9ivwDOE8c5lhHaS2oUoQgiqUSMAOBAKAl4XeI7FgCepqLc+OO/Lxu99Ix0iCoynbDrWMJyzxbXOH8z0LXXvv5nX7Tjh5sIRseXXjZCHH+EDeEQY1vuepu9+xMfJWOAgHYqNKfnuvluZW1g9ZKcC/CTbrue+rxdt/MTAD5zVFH+DEBjHuulNxIIjf9/9JLVVb/ZCZUQIF/RcWI9TQQSBCDHkDI7inXdw/aPf/9Fe++HPmYJeWShLMrXfsr6UR8d3n/Wdh9osl7slaYF+gk9jfXTkKAJwT1XjAC0rlTAiBQKHyHZpH8v26TFwH7lkwigF4Gk9gyJhVCNt3L0i0CSpZkaNCATACQ1RER4qJ8JNeYRkiv6OxyL4faCIRpU4vtxxIivkGSKiDiNUR8O4YgIiKmTwm2EY9jbWQSS2+AF9ngRQpc9J8iLx3lNRFVM/iB+xsm9mC1feGwCZUPVjRMsylpTm8e8kGT7FCiEUNKIXIoRVQFxBnmj4A19XyxDSG0TcZDXDTIDIorthjklAekXwMaBu5+Ug1J1BaSVPrIIaCOrLrcci513fZds3ERQhFlRgcosoEg07r11nRhRdf/l/KeAyLtsvbfy3ITEXrj/4Ta0IzqnKcwZ+gbPB3HMOsgFkb2c2irsU/pcaFe3rEqKtUlIIoU2euF3JEIYJzO+V9WWWAFzpuyjrjaBtJLU8raMSTqWlXix9n3VBBKZJ+XMfzVUpJeSeScCKQnASudF4LBnHok04sczkDT/Mw8uFz6IPFK7aHw4QTmHsgAgGGDqsw/3rBxyV+Xv9SX9EB4qSCBDTdaEEEg+jD1LLc26AeJPUeWu/RF5RpwHc5xy/kQ8mBNIImkHxiH/qdYWgVRcVG5F2AktYom698w523/qDOQaBJzy7aRyok9H6L8OxHJNC7LMnEZVh+fHtTRuFafOpPFQT9bhr/36R+x9v/guSAyIR8jFZPreVHTKfvjYE/azF561P/mL/0NBAkSdtgJB03qxxR75wfdR2mbbO3/hHQDyKW65JvXYPGD/gQNn7M//4itcy07zmSTPF3TFC8eovViQnR8ZF1pDlJeX8jx/y36P/JLhfjKPKIYoo3q/kf5ZBHmmuSM6EoVIWKB+hGwOigh0vdM2s1GiyWovnQKLWeDgAaxXewiaHwKE1vUwmFM0GQQktEar5pNwDRKe7OV53Dur49PBuHbyyNN5fNLVtBNMbTGbyhjh5POfRinXmnTGVzokWBpgqYpS3MbOt0Af4Dqmwo6UjASrRR2xddsGV51lUugi5bAUNFp/6Os++2/tV6UvfvQaclOkotU6SusT2dWK/KUtNR61XhmnIEXXmkkUzQkD49aFFW8iBFJpdrH1tA3YCMB9f0WxHe7u49oMeYPsjZ7niqAZSA6pA6Rm1JHKYk4k4UxMBZnO+BSJpGIDz+SicQX2izycxXYrKIiAGNKxq2hC8x/kYhpjfh5iawa1UgR1ij4vq8Nk9iUjEzWP7Mw4T5rndVxSIOnzOSiQ1OeHUYZkMlaSuBjNifRnnERUxAKXBT1rmawJishw2VCbY/WQCGMj7azppiCMkgCtGaNDhlpjyKbpr5sgOGtYq0mdPjoedQKpmXykVBRIVfmoN1DjFcYUSPPs5wsQSBP0wZqCJBRGKJDKq93yVxZ2LSgIn91/yipQj2QnRCGQishIqmIcpbP0RW0xNuQFMoXk6xQxz2Uxz6lL6Fo2hfpJfW2ctVzQVUXYpVghBII6bZQ8sH5IhIDMlF0j54g1UxFAfi+ZSXm5WCJDsNVTzKQ8sGnUMCNDg24lOI5iSuomrSuzUMd7gQadfYzCqf/1lCRRr/1Rk5dsp4/vtZtQfl27qQ534zk/pmIs4cZYU0vZn8C40ZFVVJVj95iP0ueEPfbjPRYl/zIxPRuCpgdykHQ8t3KdtVUN9ShJR5lTlIFF8VQGx825/Y2Pf9BWE7aUvDgIUTOFZWCFHT01bj/ea/bksRLIGNwApjqsMnPSPviW6+z6xjK7dPaYjS5l2cMvXbTE3GJrXL3KWpuaLJexUZ43Z23nd1lJdbk1bN1h+w4csmnWwZUleYz3JNu0/SabJ+fqaw/9G/mj+8nYqrJfJGNufHjCvvWdR8lG5V6B9W8p17FMFKXry6pt27pNlgZ5f2Gww85fumDdKP0r1221Ee4pqsqzbX1dgc2PD5H/VmHtw3P0x3EsDBvdWvr4qd2c82G7fsNarBTJfcNuMAv1mXLF1qxuZE4ssYsQwa1njvFar23DuruFMfHc3j0oDhPsxrvutu233YaKv8ZGIN1zE/NtrHsU62nsTVfV2RLXSKmrcl1RP0P2abKduHDMvvAv/2qZkPtDDXmWz/suPnnQli4O2iRtUVKIA0E/42MQ9Vw2Nn3MO5lj/VbPWP8QeUqZzDnN5KrV3HqtLVYlWh/7nwSjm6zCB85ZAnPBLEqzhOR8sq+a7Sy5dp0Dfbhpsj0UmlpjN67e8do74s/ZQpxAel2aNb7ReAvEWyDeAlfcAnEC6YqbLP6BeAvEWyDeAq9PC7xaAumukkuB7Y4UAAJrV+zOzyOQQuByGVQRRaOKUYGsugl17EWfDB4CLUJgz39LZeEgSxBQHYQqX/6M473hXpB9MtLSb51HOrmJ5G+ezyEQvpib9EQRSNx7RlRdq5sSKtaUL6HtOSbjgeoC1fhx/32hQUEItAD9ZKxRVuN1X9uwmqplTzThhharOG6kZqkaFOg4p4pybnRlgTRLSOw4ldEzgAl6TuXaM9wQizzSTyIgi16b91AjNSfhxATXLyVCGijPHJBQALWARoVmq9q6rKzcCosVJltCNSxWFf0jdu7ceTtDnkRvbx/7TrV6DkQNFcDTBJ1Pk2M0Ru7EtPaB8lkPoVYWEqqaDCz9clAxCTABYuGGG+B0LJNqyR6qG/Pswx+8H3uuCfv2tx+2++77oN19z7sDdIznYFWcRAuAX/IMHABDiYS1nQOTspOgXedl7TfSb/NUFQq4zaBqMQnLvaUINhz0n2jbAfvaP37TDu/eZ7jVAwqlQGIBbgK0zWcU2x9+9Qs2ON9jpbmrATqGaZsuGx6YsfyyNWQq5djJw9+y1dveRRUkVYnR49bW1m6r1txpE9GLAGFYZpTscFsggSUve3gfUq8JCCSj2nhhfNC+84UvojqY5Mb5ZusaaDEYMG6Sx+zC2TZ74pmj1tLD+aQCUlXPAWi/MuMoAA3Dfi49Q/hwQD+mJtFzK1VEy0Sq+p+wW5E/6s8CNgEKVvb1kPwJwX84DgchnaxQLgR9RpXbYRaSbCJlBeSV8zGiQdsLc3qC8aYffWNgfSZCUw+3rxNRFGYwuT0lx0hJf6iyComjleSWAD9X1khJINUPhKIPbxG/+h71IWUpSaWl8+IF7wFRtmz7FrOi079FfgXKnuB7A2JJ5EugIJB6YIlJJFQsuULHAV1vnOB8CJ2XxVaMnHN7QN/GZbs3EXbanqrcBei7HiVGWKk90qhcVtuo6lqV3dofz2sCuFb/mtfnY+ouJ+ycEQhs7EJiRMqCZXWQz2GBGjMkIIPzcbkPeXxU7Lllwkc2efL34rzJUijQSwSkcUDoBsfk5yTWFuH86m2s/hWz1/K+EJN8hp9hNmMkRqy8KNtW1ec6aPN6EUjLfXvZEyyWEeZt8+oVSBHmjIrcvGUCKSs/2xJQ7TiBJPWLVA6a8+lXagO3s3uFAilZ++AdQFZyAN8ApdGRUfu7b7ctj+Or9cfmCoh4jQEUHrPMJfrtCiQmLSkpJsiXObT/KBXZ5N9gu5SLCimda5Xm6TQR7Zxv2XQNUmGvDKpxANJFrIxSqIafR/nRxfWmD9B/DkVqhM+LCFNumbe3SE+s7qTg8k7kfUx9SBZjUoqJJIawoa9K9XH33TvsH/7xbyCQUlA7AWIzgIXpHzh81B758WP2/l9+j1VD5mifFmTR1NZpz2C1lEJWyxvedDfkRzbbYj8oPFgEKHz2uUP2h3/8Oa5ZECCSmtEhZb0l9Y+r+DSeeXrj5o324IPv837w7X97yE4cQ/mstCu+PA3FaSm5QFnsoyz8pEpR1prEkhqHOqZsLLvKIRTz83J9fE6quGRiiiykaetF0TsxKUtV2dfRFvwWAB+Ow2A9IUVQcMbD8ROuM0JtkVPOmmd8DAet6O/3RnU9Eu0V/Bawr/OXDVGWoXwR2uQyeRSQeCKQclCWZFOVv6qxzjZtXgvgzb85VuWA6fvVN/VFn//u1SE2P7qNcUGfSBYRJsIodhQ44bpsbYIimDGIE1l1ShGSQj5M24nTlgB5WZZfZh0Xe62X9u0qzrWLFFtgAMdBpyukDFUAGWyQ0SqOEdEnkk7PJaK+mobAk4oyA4JR2TS6lgTZdIGt4zxqEREYIo80y2le1pwvG7x01mL6PaN5mP+UfaV1hwikCARSpggkXpfCNZzDZxgP2q4ykNT1h6VAYn7QUmBWBCXjJBnFntZH8EiWC5ifzdqgIG3B1q/KtvyceVRtHb4+GEad0tY1bZcGsdpDCbUeu+PaikofLyMoZkboWxdbOiyVY6gqQIEEEVrE2mdJWV+08wt7YgRSYZKtKheBVAmBlMeRptjF9m577sBpq8Q6rRgFSU1JLioaxhdjWeQu5rFkIGVaERaHIiT7UYToIXWQ+lg/VnPFqG5k1afzqeyn6GjUs72qq2p9fTABkZTHfNnZ1oP13QDEQg4KnHI7c6bJ7RIbG1dDEqWRrdPJ2KJoR6p9r39ZgpTN5VxR8AOxSeSaK64+9XSwZnjNjxHWd4OtdvfN62375nrPxhyDeEhF4TYEgZVHsZQIL/WjguIC7DkjTiA9+cxBWyRzK5FCq3HaXudWqy8VJDXUN1hzc6sr2RJQlmXCxGdB4P7qhx60Naj8asvUB/to3wVrah23A+fz7VvPZFr7YCb3AaNWmTJu928ttxuxzczFTvKrj71gw9mr7AJK+2xyeuoLF60e+7ppyM4ndx+0/NIarPY0l5GBSqZPIe2UxrXl3nvegMXbAWvu6rLzbWSI0Vd3YAVYW1poTWdO2rlLrXahoweLz14yStdAXK62iuIyq9/YaJdQJj357E+dON152/1cl2ZRUrYyPvooZJqyPBT65/sh+RIKbMOazTY3rOygS/SFc1acmWHp9IPrsSWsb6ix/YcPWk5BMeMvxc43tVp/Rxvk6JCVlFf5WG9pv2SFKJ7qd1xr3dhOl61fg5qX6898itVkl1juYpKtK6u0Kiyzs7lenX3uecYRxOzaApSIc/b3n/0cymDacnZIq2pLYoxkQu7pulWILWoXCrmuHpRPuaXkMXHOOL8VuDm8u7re8lhLtVOg1bjzeluogBzOXrAX9x+2zVs3Q/JBGKMqS0lCwci90hNPsR7vwhnAM5C41+H+S/Pwtdfd/Zq74c/bQJxAel2aNb7ReAvEWyDeAlfcAnEC6YqbLP6BeAvEWyDeAq9PC7xaAunuUqrvBESqjhObqpUEUohH/UcWdgGYfVmBJDspPZafc2A5IJkcXAUkCismg0DkwGYmfH9EILUUAvpyPNJHIZA6DnVQYTpjgzyXvwY/7vIci+RRYcrNo1x4BKKJQJKSRuCGKpydonLQm2NCbeDVyFI26EZUlY8APktImHKxYSilorSAwPb09HQHoXVTvkhlnwgk2dctyNYOUkne8wKY5Xc/OU6wtyoqATK8fZQdIgGBAHS+bBoCRoSSLHVmPUGc79O2ubkS0JQEOaSK3mTK0RMBoBSoXgKxVFpSBuGziRv+bD63gBKn204dv8DNYZu1DVKVCpG0BGAYYM4i5JR1QwV0OuHVBEfrN0cIKIi1C9/FHTre7OwjdnyruDP+td96kKDaS/b8rv32Cw/+pm2+diftJhsUVfRibacWku0ZFndLSt0QQUblp8AwKS6SCZK2eao5RwHeB7ixz+Y8QIBFMrd7lejUUJf94PNftkPP7fU8lgTeKwBnlKDiD/zZH1jDjhoq7rF/4QyPThyGcKNiOYdsiMxqO33kW9aw6X5uTtMIb3/SBgeHbMs190EynaKSuxJgZDXInc7tZfWPdzavatY5FoEkixx88Ad77LGHvosFyA125OQxy6SdFql+HcS+bteuQ/bsgWabiGRTxUu1pfe5yxZlvsmY2m5ZUQegGQKPIYF02Uou6N9OdsSIEyeC1I/5v4C85POytIsRDGF/D9/v1maxwHcHJ0WIiNddViAFVkShDVxI2Hh+BIBdqKQJZxMRSGE+z8pjCwG4kERIBkBY/kyMQNO/Q2JEipfg70ANB7WqmcLbW4RHwCUFWV+qHNf+OLjs24pliXj4eUAW6aFv1DbD/Q7BbwfhHexOc2JH+69HDBoPspR8m2rYmM2lk2psyxVSQfvoMesWgyKjACzZp8DGMjjHfh4B+fXeZVs9n4MCkFIDegk1YWjt5udI1kuxTConkNh+hLG9kkDSXBPOfSFBFr7ueVqaJ2Lf7/0lZouZHLOvU2aJVFFB/pX2NdCKhcSmt0Vsgg63LxJtpboLNiFoM6lw2O4Mlb6RRar4U5aYV/IB3DhXoqkCrN8B89dqYSfF3MrCgnAnQ6ItbJNXq0ASgVSJ3WgNuThlBEyIQIqQiRSRsgHQVv1G3gbnJwAAIABJREFUdqEBGRkQSJr/V46pFMaKE3YCeUWnAqaJQPrLrzUv9/er9cfdW6QaQOE4PQGRgf0nAL3679yszoXUqEl29MBR7JZQlkIgpAO+pQFsi4DIwsYnQzkvPD+O+sKzkyZmbGoYYLuPTL2eISNT3Yi+I8cj2W2e1q1ttBdeeMGvL8o8mRfzrDks/C/GfrgSRgpd+ojUTrLkWru2yn7rf37S7nvgXuzVMhxwT4pAUnV12559e62gNNtuuHGrZwsmUB3ei3pq/0v7nbi/8dYdlo/y1G0slcDOvPvYE8/b7/3+Zyl4iPKcSBXZCab6tXMOwFKkdxF2aB/5+C/b7Ttvt+889D175PuPoSqFyORaqmuibLsqsD0qzcHGDGXBAtfVcTKgxgGXE5kLsjj3BWR/FKOCymTM6Ro1zzV5hHbqgEDqoKBhlMIKjRknGQHEZT0rK9ogwzFm6hdTO4dzsMiKwLf1Mlmkf0utHBDxyzOj8/9OHoXXBd6j1VImc50yqAICKdBPB+0uK1UIpLwMy4MgWLtxtW3YuMbtxHStT+Y4fK6RooZt//M3r5ICCQJJKlMpkFyhGfDQnoknAmmWNhpGjacxIaIyA4C35dgpi1CQUlFYaZeaOqyHyeEC1/UB2nEeoDmSiGUtfVmqmSXUA7rOKwxvGhWQZvREyI5JAF+piNKlDBShG7OWVI6eiCIRSFNYNIrSUtu4bJn9k3owFTJ4QeomxkwCHVXkimZ92QkrR0uKbKnMlVOpK4+uKyKQtCbLYNyo6EA2bz7fcIz6TMSJLb13kbkPspSfLObWLAIOq0oTrLSYkpnxTuwSUbNMp1lP36yd6UHdzTGvRnFRCwkkJZUIlSH62cW2LstAuVMjAqlCRUylTiDN0VbPo0CaRCWkfKVVFTkrCKRka+Jzu1DpVVUXWkHKtNWV5rvCJDWVsScbttkJ+nYqqkNZ9o2x3xAi9Hcd4xQEqdpObaV1sqyRVewwiSpP19l0iGjNf2MQylOTqOQpuOqFQBoYgtDW/Mg41Hx0++232dYt6+1i81lIsx4sklM4dva3poaiKCzkaNQC1PiySuvo7bW/O1Z6VabGQpQsw/1ttr4hx67ZWMvaMSigkTUlC1fP1NJTupZlQcxkoMBq6ey3hx991vpZXyZDSKhQqhMiZpK+JnvqemzY2tt6PTsuOtxr1WX55I8m2i+/4z4yrtZaBNvm5CSs58hW61HRWdI19vnvRe1s85zloVi6ZX0dKpke8pLK7GIrxXO51fZs85B1jPQYLn72rns3WX7SqB04esq+g9pmMSHTesgRGodMLSgpturKarvzttvt5h3XoPJqt7zyckqvkq1QzgEc2+ryIrt48og9+qNH7HRTs/VgK3fT9pv5XBXnZcgK6TstfZ3MbyOoTPOsGAvn2ZF523d8v/Vghbdh7RpI+nw71RG1wprN2DZXW9OR/YzBYcjONsvFDi8f+85qFIKZWal28PgxW7/tWs8mPXb0pJVCCF67eQsdP9l++uRP7ezJ43bHvXdY+ZZ11oS6afMdd1oVhXNP/ewpO7HngA2dbbW33bTT3nHrnbYEEXTi8R/blvX1lrOh2DrnuV5+5p9tlnUdLo+cm3abGyDrq7jciziKIVEvkg02gEIshbFfyrVhXrbTjNs35uRbPvP7BLmoVdvIW9pAMUT2or2AZeC2a6+FNOY6x3UyHStThKS2++B5u9Deb10QUO19A16wpPXebTvvvyp98ZUbiRNIr0uzxjcab4F4C8Rb4IpbIE4gXXGTxT8Qb4F4C8Rb4PVpgVdLIN1WcMEyADQWpDRw6CMAOR3odFucy5kr/25PnZWJPeuZKoAxMYB0WbnhtlGSFoQZFQ45O0AQAK6XVRlhlbqAHd8HboiH2/us90Ar3uYT1s0NZN261VZanWWphQAPMBMRyJQEqrlFPCnPaJabkkRUJa8ktV4G9gtNcwmHAjik4kmxPEJmK/Cuzwa4DJQFWLm5Vd2kg9WTM5PcvBPLDGg3wY29AAsRSrIAEYCrSsr5WPaFfgv8VQWtAFovMha4wfYEigQKi8vKAVcXsDsy3dGNk9pc+QilAAZr8FWv5OaziDyQufkMa+Hm+SdP77UDh0567oxuHJMJuE4CwMrIVN4E50yqExF2CjWH8Eman7IIQIQAkHQsyW65Y7u95d332umOJjtz6rx9+OOfsuLyWlpddl4TfBTLFFna6Vzyt3JQBBgKjE+MlXELyJ6DXJubGHQwICGtytKKrnfCaaLvqP346z+wI88dwR5p1FIXsU8B5Cy/abv9r7/+E6olZ6hCheBa6AFI7MCmKAl10c1Yjnzd1tffb8ncGHe3PGN9A1Fbu/mtNtxzkIDltdjnlXk1fYL3m6CqPAAHAwJJgCZwuhNIbS2nbRbC6PSpcyjIiAEntHe6f9TOnmq1nz1/wFpmAIeoXJ8BaBSaLmAwVNI5EeSZP0HndoWHbHxEXinbQvXQgMLeFDHC1MH4mI2PYMTQ+lGfDxR3vC5wK0amulpGKiD+HRIriUjqRPyECh23NxJRIgBQ0OQryKeAfA22v0yM8G9tW4+A/Ip19Rjz4LaRsTEeKFeC3J5lwsOJSZFPsXFPVXSoSApIMhEzqiwPSAPZdIXqLVcNqd/Fxm+4b8K3BRSHuRky6AsfnpET+0doaSfVwkpiRsotJ45i5JF+C3ny6UZEkJSTjBmdM30uzD9aSRittPpT+0iZs3JOSFUmhxSKvl0IVJ1ct7MKLN/U1m6xF5Ilmp80i8VUTUF7vJyMW3lunCBkv1cSjfDasXbUvkshpV4ckHOLrvBanh6DFtJ5ZrdCEklWZgmQEaqOlt2LZuyIwP1YX9b5mZufAAgF2uK5CgLca8sBgX2zsh+kXaUW8X4AoDMXZLwJnNe21Z/nAWkTmTsESEdEBLqqx6nrwP7Q59GYB1jsPIZEWdjPFqRg433JykCir6U46Y1qg58If6vV5tnmBPsyqj6ERVolFfV1WOSUQ+znoTpZooLes49C6zrPPxIBKMBZgLVss6RyYpsiX12BF4DNGq+yJpwA3PrTL51a7ntX64+3bs8LCCQqqqfItphnztXcr2yiRRojOjpphw4eBWTMR4FCRhz7nU3ORIQOoCykHEDwFCy3Jl0pBYguPh8uaSo6byfOt9qp7qhN0SVxMKVqPstuuO5au+cNd9sXPv95Ate7aEcfxvSZIH0q4I+CcRnOPVLW5pKFpdivW2/fYZ/+7F9jE5SKZRYKE1RrM5yjpgvnrb2r2W66ZSukOgoSyP/ocNSam84D9k7b2k2NVkwV/QzHpUKIKfI8HnroMfuzv/gXyATGCc8rUJ3kOx9LSRQ2JKP4eOObbrUPfPD99swzz9k3vv4dcjcAwFHwptAOmgtEcJVAHpVinZfIdpVPJgXSLOQ2NC2WeenYe+VYASqkTIi3NHU8xv0g4PeZ/jG7NDoF2UTRB2NT5JHIC/XjwHJSc00wJsK1hjruy3KivL1ibRhQ4l6OEM4fesmzjdSq6vMiz3kPyw4IE35EeriFnYoMfAXlvxcTZyHp0lEIpNvGretsCxZ2yXgYZnLORSDNOaHDD/PbV78TKE9e6+MjWyFONOe77aj2IShGiEiZyPctcl5GIJBm6GujFFOko664BPCcgvyksrjKLjR3WB/vbwLgjUJyzM2zr2SlJDDPyyJtASJajRVhnye4vs5oXodAmqD9M7Czy2SMSokUEEjKxZOyW2ujgEDSyHRdFPui8SuVsiY15R15EQJzghRIamGtoxYhVNPSMlnrUdyja4WIMB5BXiXrGW/LiGdWTjD25qQ+gnTU+ZDKRvNLKttLR8kHtWbZEOh52dMoIAC6UZugnbKxgSlULVE7zRpzkTFRXlZkRcw/WlPO0M9msJLtgEhN56pRCSGoDKRisQ18AUsse37PcciegEBaU5FNgRMWdRl5kEspdpbsnF0Hz1p1TZHlR6ZsdWWxFwl5NqG2PTWKcjwCUU4uGetZrbMirG8yIUjKRepwnlpb25i7xjmmZPat1PPRuro7bXBgyHPd5iDeZGuXDIh/obXDStj+JEqlToiPuvpaq6urhjQiT2ygy9dHgwNkirIGK6JgSevMkrIK2hG1OnNOV0+v/fHerNfaDf3z2XOskSFrtq4rsq3rq6mqYm7TdQACaYb5WKqygcFhJx9KysnkQWV6CnXRNx56AsfZDCurrrVOCJjWVshVPpeTnwcRV4dl3NkgMxCFvMiOhMlh+wQZSJurim2s9wgL07N2y107IGQgIXO22d5zqfbS3vN2c32jjWDReGTfKbv55uutvLbUXjjeZKd7mT9kr5bcZVVFKXb3TTfZoSNnnfyY4VrY0tLkhVlzuj5CqN588922ur6GAifauqqC4qlsVDVbWa8X2CDKo6e/9zBkzm4bQ7UzzJrzput22hbm7CXI/sb1mzlPGXbi5H7b9fRjNnGpx1aV1tH32uxYd6utWbuBHNUSyy6us4JKlFEXLtnJo/vtlps2WX1dpe2lrx07ct6u2Yraqa6E/nXRkrOzaOdBCuM4p7TlPXfcZWu3bLUnIJCexH5087pGW3PtVnv22HGbTEJBimIpim2iLEwvkf10TUmN/QKWd9GmszZ26qRth+iOVGba8f52+9dHf2bJEEYRLLK7urttsnfYyiHLErBSzC8q4n6kCxJy2m3pCvPyuB+atVT66l2o7Iq0lkRhVLuxxqbSermGz5NL1WENazZyziGkGesqxEtIybL2/mm72D1oXViaNqPoEseseeGWnfddlb74yo3ECaTXpVnjG423QLwF4i1wxS0QJ5CuuMniH4i3QLwF4i3w+rTAqyWQ7iIDSeCVA4oxIGUlgRRW4YZg6yv3NgRQvdpbVblOgAhUdBzFAVMHwmP2UwKm9aLAVgd8Bfo78BL78ep+3VwCwqC2Ge6AQDoEgdQ1YZ1so2HDGmvYWG6p+ShXUO+kEFSsbQuEmuGmeQLPevwvloFd7a8rhGIHEgD4jixCtohwEdkS7HsaAIhuihRyLH9xAQiyJNKBzAFYyBZHgIhCjPUjAkn+9JOoe5TXI8BKVcWTVIM6qeQWdy5ccMXCHCCJXg8yZYJ9CoF47eOc/xtcQYC5iAUnSwBUAGNkaVKWm2PrN29ClXMNFZu5duxQmx05chqSpJUb8XFLx+4uhYo+kUmCZZcWsaVjH5Ko/k2BEAPHchuWPG7UC4py7e63vMk23NxoX/n+Z2zdNW+xBx74Vc4M4J0+E9HNPoqkJcIBHGzH9oaK8nlAAIE/YYm2GwaRLTQxg4Vg1lYUSWv4XJ/Ndrfbj770XTuya58tjFCJjuJqENDs/379XyyL/IDUtGzOV4d1tR8FREuxdY0PWN/Q8/jPN1oKN6LtF35mg/jJb7r2XTYxeMxyitbSFnj1i3hxlclKAkmIq6BTEUhqbOwGR7sJcN4D8TgQnF4ArK6WTtu794R19E/Zuf4JAIBhgIhkB6WUqaM+4BW/Imxi1m+hikL9NVD0CIfDDg5WxPOznDOVei8geRy09CpoqWVWqPHUEWPkw7Iyw9UmsQp4nXhXnoQWjLIvC4B3H5jaJv0gJHOC/hyAaeHY0d9OVAiE9zYKySGBdjGaRpZVMfInIFWC/Q8JFpEIsooJ1C96XqTnnAOCnl+k0HMnpsLP8PkYEeJjTd/N966051PehogwAbA6WnWfkEjTZ+ZidnbLRBjvX5n748BnzDZQR6yMC5EEIjRlXab2kYopJGp13Brjy0qDFdZzYXtDjfg2w3khTVJGAccuCoCMENQpxZH21wFhHcJlAkk2ekHrX25/9aOXzWUxYi8c5z6efZ4Lho/6XECUBfOVSMwAyA4IJGVDqaJeD99v9U8pn2J2fSJL1AeleZDiS5kSKbF5NFTOoRNgc1hK0R45ZM1saCDAXW0FQrOk73DVV5BxtUBFuMgjzVOyy1t0IgkV5WskkERsJEodxr5JfUMhuAPFIYEkPh9nRJvktaigYwgDZSDVAXSVF+U7gZSQk/EyAinRVQ4CqqVA0tgMxsZKAinoA2pPHZdyU6btjz5/LHbWrt6vd15T5EobZb3MzqHKQLEpNcUE1yNl5gkM3717L6QRQDjzeBrMQzZWRMrvywCYLCIjLwOiQXPIDMUJynGRRWp0YNL2HT1n51D3DDPFJdFwUq1WlBfbb/z6J23zxnX22U9/2na/8JIfjBN3PiuIaNQo5NqmcUojpDD3itxSNtH6Tavtj//k923Tlo2QSqh5RQjz/n4q5Du6L1rDqgps2SAiIHDGyCPqBTicgdgpAywtQrEbOCbOY5fVbl8mZP0zn/kmILbwdDL/AO/BxWNqzEW77oaNqI/eb03nz9hXvvJt6+vF/pT9kurOo8mkWORcFlHEUgY4n0zbzZKBIVJUGUhJFEjI4iwLoiAfUD1bGTtSHUIeDJI7c4SCipaxSaB9Xe98AnI7NF3UnVT0SUn/C2lqbylfXwRFB7GlyvLYi5Ul+Lx4ucgjtKfzWSJYzkCIcv5o4jTaNgIhINJomX6SChMFUl4RygrG3TrIty3bNtJPnN3xbUyznhiWeoR+uf9Y7lXpkB/ZynpI1wqNX1deQueJzFHRipqAMTHC2mWWgxtEcZBBluPFw8csmfVLZXG1nSKPcRAFUAuDchyge2EedR1FOsmJkHuag+i7GlfJdAIV0YxJNURfmQA4zgZIz+Y8qbzDrSZFknGeQgJpEsJJpI7nIElBAwidKttQZU0qO0vLMt6QKoWKK5BEYEMYQphkoEbxuZ/xpGu0spJ0rUtDhZMKgzrBGmwE9cK05isKANLY3wxek62xsrnS6EdpiSgxpV5Mm4TEG7eCXHrNYtSigOKDvTPWPkav5jNVpXn0R1RPUs3ynWhf7Hx7D9a6c1ZdGFjYKT8ziXlbROezgPAi02oKIJAqcxmfFRCnuW4tKSuzFw81YX9WbAWRSWvETqyQeU3X+mQ6UXSo36YnhlEnopDCJrICBYuo3whzoZRGY1joZTJvaP2p9ab2KTeHbXNN1np0oK/f55oisjUbN2yiDSYB9ducGBLpVg7RtcCaT3Pt5DjqjrbztraxwcbZrg9AHqmsGcurqx3sH8My7neefYXC+z/ZM8d6LmDFGbU37dxoazn+CB1Qa8dcCqP6UZfLmlDFRyoMGIE4GKY/dVE09NgTL5JflWuVNdV25twFa23r9jVHJirEiooaO33ijK+FMugrDdWlloVN9Cfe805bhYprYeiMFWQNW/2WtXYxumC1170ZdVGmDbRPWtfRJnvhmcN8V8Te/q63ozq7aHuOn+Wcl9kg6p+R0VO2blWZ1aAQy8hAwcSaevuO6+yl/bvorqiZolEbGJgmz2q93XbrTaiKCmzbNZvJ9ZxCATkOMVhqx/fst4e/9FXO1xDK2UTygaKQ8VlWu2qV1WFj+c73vN9GUb0fPLTbmk4dslLmjVzWxo8896wd7miFpN9iRfnMsQkZbq88QfHTdddfY1u2rvVzevBwsz350xft+ms2oSprROF2yV488BL5RyetoYLMK661t++4xcrq68kV2m299L96+uPNd+60Q2ebsVs8Yf2Mlaw19PF6zgO5Qz3HztsmCufuYB/Te7qtvrTAttx5vbXMjtuXfvSktbIOv9jZ6WulagoIspgXlJVVWlENEYiSERJoliI1jcsIxG0WxG8D47uUwrwsrBxzCzPsTe/eYeMLUXv0h0/bW970Vghd1iPMFccOoW7FqvBgR6/toVChnTV5L8rIFPmTMz1fu+MN/8ne9x9/LE4gvS7NGt9ovAXiLRBvgStugTiBdMVNFv9AvAXiLRBvgdenBV4tgXRHcQs3u4BFyh+IIaIrCaQAXrlMwLxsb/X+4OXALkjVhdyor1T/OJkkwkZAr8gbf7/+L6i6D6vXw894+LPAa30MUGOwnRucQ5dsgEDZdgCa1QJidjS6AikF7xiBXKqiF9kzDUA2SrisrHRepkBasf9BRbbUUNoFgY6A4ljoeI4MB5EEwJCdg7VECaHzhfluEeTNoqpoQLR5VY3i5T81JYs67ES4GdONvVRJUrPMUomr10QUzYlEkipJVh3crAcKJVX5B/9eWeEsQGtegI/b7wWgrvRAAvLD9k8mC8l5Dhoxk4rSurpVtn79Flu7fhvWdou27+BpO0ClezRKlgDgBdIjasFTsW6bAngD4MFS5P9n7z2g9LzKa/9neu9VM6Mp6pJVLNtylWzLHYwBG4OJAyHU9ISUdSEQArnhEsINARII1dehhW5j44K7ZdnqvTerTdP03tv97ed878wICH+M5bXuWv/vM8OMZr7vLec957zn3fvZexdSAZ2XNoJ9Bu0HIJdHoPE1b3odAe2GtdsWW3/zXbbq0nUOQk5Q0Zic0MMOyUIiAFpZSeN4w0vRM8o5OviOb3o6ZJMHumObl16yGvcMBUT32sDpM/bcA4/azmc22RCkzQCA3lv+4o/surfeDSCAEmKy1Yb6TmNd0WArl9/NA/1L2IxUWGreHOtq2YKtUoctW/0mG+s7xrHWcN5UxgoccxJyNoEUSD5puJxAQj318rFdtmPTc4BGAGgASgOAEzu278cWpdwef26bHabyM8rh0nWJlCWRDZoTKDGixXvsrH7rfRpwy4+DL5GFUpcoeyIikNTFf5FgmImGCcRhIiBRpBYKNpLOa/I317xwDQHh/hsCKRyTDiraSwA7o2MO+RMhg8ZfkUpkFoEUPh/US5EyxlULHGhEZEXj2xUnoRH8M1E7zSZhnDRyxVT0vnCMUiC5wku9ygnimW15H4oRUtFxCP+NFEg+Xp2YhTQCKFRbz5B1gUDyMHYn78J2pX5Qu0TnHpFu0TjyM4iRVBGBlMQ5B+s4XdIwzsaU0SESme9urweBJFjetxMjkCLbwtDeM/lHswnr6OcxwPHZ85JIHQ1vz05i3wnOrOngBHcHG86p2KT8iwSSCJ5pO0NdD59blVcmK0FV/uuYldEhO07AdCeix23ZgkLIcTJFALF93uO9v06BJDuxRBF1AjV/SwWSrleiE4tSbKAcdZsqgEOpDaRA4u/qI4P8rY9zV0ZDOXZvNVQ6V5CNUUDluQikSH3k2UcxAkkKJIGtUqH9OgJJWKmy6z7+ZSrUL/DrkmzmRAoNFOyeQ+GBK6boT2rfvkFRYmYnUPfofiHrvWwA4fCFYiMbhQrWTWnpNAKfl61PksiTQeXcJdmmbQftIDauiHaEyrsFrOzkFi+ps298498Ikk+0H2EL9+Uv3e8KNgkq3SQS1YTOWeRRsuYmUH2pDpIB1DNz0u3ut77FPvS3/wPVA3cIgPxJFCoC53t7W93iSplJUq4MUk3e08M9lXkjh5yM3DzIPLflHLUjRw/bF/7tfvvxD59kwMbGnPLGtE+ub00NwfL33uPX+itf+To2d21uy6n4Jl2voEDmvGVhxTGILBQoPMk9xg/ex4YUKOmcJ/ZoEEk5EF5pfG9tb7eDWEQ1ou4acrujGdDbufXYOI2sc8+/5JFiLmTFRcqkKBPJqXN/Syh28QvId/VT8fJuC+h/JSFI9nXMDSJpwtoiRjYz304gJUtD0VKKMiKvMNeKyEeRyneIHBoVoozTZzKUGcR1rW9ZfEF65TsWaE5h7LN/3V8I43FQN1FEJiq0ceaTXuzfJpMo6CC/JYs+eWzzFsvlbMrnzreNJ7FAw263C3JkWBl8Wj+IgoFUd8tPFGBSJGvcau2jjJpELOhGuO6ZEBb5XBsxVSJ1RTq6OjjWhCq60UtzVyprgXSuuZSpI6i8teaTlW8ic7wrDaVAoi+PIrtLxdI2B9JEZKNIeN1eRiCmRKJkYfeme9YggHZHd7sXF6RyzlIh6SWCOUNzDdcmi3ZGFMcaD1u7bJRg2RMA3OQoIffrxvrtcGMvdl0ZVleaaxX56b72GmYdNYBq4wj5QinJw1ZZlmlVELjlKCwyp2gblMhPbtltfahtqslAqiuTvRgEEuot6ZuOnWqwF7Dnqqsus1LPQEJJV1jsaqFJBkOPbM0Y/ykQjoUQjakcoEh87dtzPOl0UlBJgeT3Nt2YBORD+DRD7HZBxDiZxHqkuRXFNvbHfV7UxIqOfiqbu9rqCrc7E5nWSg5SOf1Q9x7dbzoYR7IZTMf6LDu/1BVqH3p6Ntn623fLzq7TLMX67PfvvMUuWzaPAiYR/knWBVmUzjyZTr9shJhQvlMC7dUEcbD/0Cn7yYPPMM8U8VyCWg6ia4q5TNaL6ahglBXXCckwTr/gKrtdLt3I/vb9v28X5aZZ/dbnrK4EO0AUq43ZRbbqpjcxByfbpuf22Iafb7WdkCXJeYV2+VWrIetbLA/S9NDpPtu2ewf9bsBWLiqzxNEea22jcAqL4yuuXGsbXtiArVqDFVbNYf/5tmr5lfa2u++21djCpaAy7MZKrxMi+AzPKg98/wHbs2krbQxxnEPf43iXLlhmi2rIq4JoWnrpZXaosdn2Hjpoucy9czjvFEjcxyCQeplu1t+43snxdoi01rZeqz/XaldcczUZUQUQbD0o+ZNs18691t14xlYumY8yv8jOkt90+vRR+vikLZxbDQm2xPJL55AlRJ4TWURLlyzBOq+U4rg8+9mPn7ZHH3/UEkoo+srotSRyzw7tPmEVQwn2pkXLzSDs5jJXLbzmEjvLtfvRk0/bOYizUy3nLCuvwOpq5lkv16mnvdtKS8q4bmlY0A06Gd7e2mEFmZCb9Ml5GYl22UKKyUZTuJaZdsVNq7gnDtvGJ563tauuMEKw7Piu3ZaP7faCayDpcEb4xhNPMrfnMS5YFzDfq+gjMe3C2Cn+Yi+OE0i//biOfzLeAvEWiLfAhWyBOIF0IVszvq14C8RbIN4Cr6IFflMC6eaKxvDgDmA0Jus19jlNbKgS+tcRSPprBCrHLOxY+p+n/okIpCjw3h+AAxzjgK2rgWLb0XuTVQksixkJMqhK7cD//NzO09bW2GdngDO0L8oUAAAgAElEQVQW4eW+7pY1WI2MY9PBg3L3IH7caRAqVHADygz09wFwzBBI2rYD/AFVCscbE9AIF3IPdjAOgRMiTcYAWEQSpbpFAw9Mi+ZT3VkMjKIPy5Ofmv4RrFuw14uqQIMaSV8AKlRF9xFqPIJ3uwgkhcF6Zb/nv6hKHWApRijNJpECHSK1hwiQBPZBSXcMWHcw3akR2f0QZA0BpfBz5R8JYBikYruico6tWrXS1q69AfAuF8ukg7aTcOzjB84Q9I31T0qflUIeFVBdnIV9RH5JFooEKrsBffoBLQvw5r/xnjtt25FdAH199nvv/jDAHw/TkENTBolkPFBjZ5egCnFV1/NQ6YosQJ4UmK4UB4AgzACmSqpuBKDi+IYbsQxpsG2PPW87n9xqrbRNHiG+f//lrwF4TFL5SiZRyyHrxJt9Xu2tXgGam5xnqQV1Vn/iKSfFFi6/3XqwJSkovwigQ2HbstWLiBMvOec/AVORAgnrwJFue/LxH9t4fwc2fvisY/F3hhDswpJq27D9qN3/vUfYBgCO94NgISdgN7KS06UW8DSbkBEQJsDTky8AWwWqCxiXmkPH4yPHlVlSlgSVT6RRicaIWwvR/yKSZ1xqEoBHJw31e23PwdlAWEygpNNBRhZ2npcRU+voGCNycbYCKfx+FnHkxI+6XgBNZ1vYheM4P/9JJIz4F9kC6WQ0RgV8C7SfIYsCgaRjnyaafCyFY5UCIDpnPxbZw/F3p8gEAjLGIrtAH58xAmuaNIqRO9PtJmJV+8N3X6o+AaOyV5ttYaeD1rGH8w9tE7X1NEk0Szmlvhu1lZNngP0CLiUpU5uo/WVDpmvriieAL1XYuspM5ySAO5rLBBwHRvo80jEilyICS8Z5sy3slHfkmR1SY+r4BZiob8cIJJGRQU0RXr4PjauYkm1cbeH9j+vgM7feHUhoJyRFcgH48n/BWhBitbYqnSruCrcsHcMuaea6ziiQpDKbbWGXpPN/FQSS9KSu2KBdBbaneY4RapWYhZ2UWOBiNsT17dMpQhiUUZ1enV/kBFJRUaFbS0UEkl8nEWIijkQg/TcKJDVXZGEnQkV2ox/70s7p9rxQP6S9/JIfm65PTi5h7d4NOWcy+qTCSMLep4twcFm2CVDMBDRMAxSXfVwhAGAywKrUnYZ6KYF7TwZg/QjeWIOoOl/YcsC27Dpto/QR9KSoPXgvYJvs5975e3fY337or2nTFNu0aYt98K8+DCDbA9kiolXdiLaRkpL+IMuvdIohkgCRx1AkXHLZZaiQPoFl0gIyebICiUjfHyOTZYp+ovuK8mmGIMDclo97ahZV+TnkECmHTrl4O3fttM98+ov23DO7OGf1sWDhJgI8n/e9hSr/GoDTb33zu3b40PHQB51kCUSt+lmq5hXNf/SxAj5TgDJLfUTqrClOIoiDUVBJHQzwnsj9q6HpnJ1pbAIYppBBKhDaxlXOs8fJrIs7Q3zPWq/4doPaWdcqLAuC6tJNSgN/5ceqIw5KJam5XO/n50r3JVNnNoHkUie2JeYrqAhzyXZKzhSRC1khojAzFTIpB8sxyDgpqgBgRfA98cLM8b+afvmuZblO/g0OdGINi2IFQHcAb7Ip+n4ubdtHMUkfmT74hdkYa6Vy6kyOb91qqYNcs6oae6G+x7pIc8HAF1ollRmL+5Pf90Qi8THWELJZkx1lvxNI2FeRjTTKPJYFIZrD2J0S8S4OE9XGGPdJJ+loYM25ysaS6jeV66jzjog0n0+Zq1IyIDqUY4UyY3JkCnUO70fJkEtRj8b8ONvWfXKI/uyELPsTuaW5uau3AzUIaxSOO4l1SDrjzMk+5rosjlskklRyupwJ2EdmZiZYVSlWwVlJ1gmxsv90i03SLgvKsiF7wr1sBDKtZyrHjpLNk0oRTmVZus2FQJpTWGZZWJyJnH98627rHe+1qsIUm1eaZ9WVIpBYX3AOR1/Gwm7nyxBI5ZafOGALqoqttIx1lY6ZTtbd0W5ZnHMGCtiCbNqF9aXWV1JiSdEixaLuDSnMjUMQberLUr2nMK6VlaTzaWxosPoGVIJYTvbRXlIbaj2fxjbPnWuyNShYCrCAbIR0GIS8WbZoAWQf60DIPhFN/WR6TrDdyeRMlGlm/7wDW8sL8Fq+FKs+5ppLF8y1dZdfbJ0tjcztzDE+b0PMdfX4Wqmrq8PqFi6yU1iYHT/ZyPlLvYaSkQImjcFM7gVaXyUynyajQOxHcZgwSl/oY20tldpEv73pykusChXMxvvvs2LabgiiO2Pddbbq1jfYASzv9u86bl/54rfYWL6lFhbYVWsvtmsuW0QfTaWgaJ8dhDi5Govl8YEmG4T42rt3L+viBFuxfI11cpztAz12ouUs47bCblh7KxaiN9OO85mze+z0iX2QqCm2a+9h20FfSGZyq4SwaW1vtFXk/VzPmjyT9cipw4dQ2HTa4ZZWm7d0GcRejVVwbkurqm3bnr3W0NnBM8OQbd/6Ev2B8ckSZf+R45ZdBPEMUdZNnlUetq4tzS02inLt9huug6DOspe2bec5g8y8znabx7Yuv+QK5hkUdKz7C4vKbMGSZZZTWuhjp6ex0zZvfNzSClusO7nZTvMs0tQ+aue2H7OFiTlWTruu496w5sZ1OAHk2EtbttjuffutAFvENtSo88igyszMthEy5/w5ABI8hbk5CaIyi30aa/ZM1kfpA91WDdlv3RTc9XbZvEUo4SCknvjRQ1aenm2VzEtl6Wk8Vw1b9oqF1gthdYC1egJ21ykUl/UzX8ni8/5vP3YBeuIvbyJOIL0mzRrfaLwF4i0Qb4FX3AJxAukVN1n8A/EWiLdAvAVemxb4TQmkG8vrqaqjElS2ccJ35TPv7I2AUq+nnSZfAuAcAFqvmp8FoDqa6377M0Hy02C5QE/As1AN7D4q/qUHY8+zYTuqbpVFwyT5EfrVwAAPJqCKIxBEDQdPWW9Tj7UMTuKnPc8uX78aL+8pO3XmtPVgw6IQ8AJsgARwSLkjWwzZgwRvLR49yWYIVnqyv5J1lQLOJyBpRv2cR/H/VwCxnMKkGBKRJjsqDJzwrq/EPmIl1XYFXikZAYUTeKaPAGLI4kkBv+NUEQ5RjduLhUgPod6qzJUySSC0QJNhDwwOChERFWPj5EA42KYsBJFYtK1ILLU/YIqUSkBTgdQQoCzA3Mk8KV4CtOWGYP4rkQ8BvIuA/XUEJ996261Opm14ZqMdO3zQkgCP8gAXS/MJlabyr7AAsgbFmLJYBgcmsezos6vvuMYufd0a+8mjz9uVa263FRdfA7AjTqvXVUVEcDuANibbjs4uzoMKe4BOZQ+MpQ5ZGsebmrGKauYrAADxPcdSsFf2FE89ZTs2b7Umguz/7Qc/s6RcwIXkAas/tQ1rlSmrWcDDOIDTyOAZHlZvQnH2AlWYWL6svNl6uk4QNL3YPduBsPiSNmuGpJiYQh2FzZ7nIwFI7NzypJ09dcjGAD4F8kmZlpmTb73wTB/+yBett59tALBEhJGraSA+nWfRF/0g5HAJWASAEpnErl2lFgPnBYCEvJ2YQkxgtWA29XHnSWQKGUjLyE4sGunahgP3gMUaY+FtM3Zznj/kteoOXU4TBgKLIjLESV5ddyd5YiQQ/SJkJQVaTX0i9JkZ4krnJHJM40IWZZMCmCPSR6Cuzjdm1SdLrkQ6B3QKzaV8hmBNJdIsUgsF0mfGhs9VL1zHaKJwKz3GUsgl0ufEEIR5JiI5grpn5t8+L8RIGYH+mmtSPC9F40UKtMgiK6i/ZPHomO0sck5HHRFSOuYkV3uhpNF22Iaq8X0//j6nzZ0QmyF7BC4HWkZzlyyEZLsVHaf2KzI8upY+FwrIdqJa1nPBpk37DGo2vkQ0xvpP2I8w0Zm2TNC5xTrJ7OsctUV0PhFRFZRWmrdDHwzbOj8PK9q+qsyT6PPkdkMa1ELEKedMQGOYr/UKWW5YTtGPxmkf7x86Xs1NNLCs5twiLqYgi9p7egOzfoj+5mMkpthIZU4GZ2NMAuaKQBKoK6JCJJ1oYOamXtosAVC4NBMLu/xCqyI3qBDALzGPwHiA5BSKBQQoywpM10t9Wc2Q6hZiM4UDrnpyVZmsJMN8qQy7j3zhwhNIGaeeCXMBbVWN7VIuwFkGAO3wmDJZRn089TAPTlAQofZ1tow2TGPunTuvxiqxTRojY2gUFUU655ANqDg0hBpoYNx27T9uO6iab+3n/iL1BKCwZhaawBYsqLYv/tu/2PKlS9ziqR4g+ZOf+ow99tgz3q9FAMmOMIWxmwbIr/E8BZg+CUhdCgj+O79zj/3xn/6hqxSUb+NqONpqBNspVyUAXotQGuNzI+w8Iz2feRQVKIUUE9ynn3n2Wfuf//AZO3qo0avG1de0j0zIrZvIaFJBw8MPP4rN6j5IgwDej4FQq4+mAx6mQCJk01bjtFsboOoIqlb1RoH9uWwjjc6i+ctt/1gbqBijvaObdsEuiTEra0RRuhrrur7nrUd+Raf8xb/7v2NqT+eIdD/WzKv5X9uPhErq7z6Hui7Xv7S+kJIui8WKrlkq/dDzj3z86z4kpYxUE2mWU4AqrYRMr/nVlo1VYTrqYalv0gHD6cmuDvzO49IAv/rXVVkUsvRBAeGtJ3VhYprUhqiLyPRJ5HgGIHw6evp8PdIPeVEBKH9y505L57qU1My3DSfbrAf7LJITGZOBQBoPFQg+pacxbnX+IkNlG9dH0UwyfWuKPpYFIZpOxpBs60QaqS9Jta320E3V15Zc6wzIFc0jKsCZUAWKr4tEymEHSL9QJmUS6hQtfVzhRNGMCCTdM8PaCAs7gGutrZSXJBti2XH293ex5urhZ/oWSgbPpGMizoDATWDNp59T2bf6XArXKwUlXzFqu2KuRR/g/cEGbLpQ9C0oybCiRKmvmaMTs6xvPMteRqGUQYFMVTEEEhlIpVg5pidAnKHAfnw7BBIkxlxslReUktNTQWYMbSLa/cjJeizsTlhtzRzLZ72zsAolCIQ4A8LV+H0Qy/l5WTYHIjmPfctqd0S5mn6sIo+YG1kgqkCqHbWQbAP9HuuZZrlWDLmgdjxzttHau7AIZEyVkJfZg1qlu6ubOW/IrrvuGlfq7t69y60gV1+8krlo2Md3FgVEoygzdTzt/aj5WBd/ZgeZeRfg9dn/8T5f06UwB6aT79SH8q5fhCIEQi+2Z3moxBpPnuSZYcLKy0shyLUQSTWmASclvYHouxkQgcqVS0RBn4blpwjCdBUaTea4Qjc9ZcTyBtptcOcWO/LEc5Y7kW4D2OT1rbjI6iCRhliONJ1psR0v7bTnUAedg0RbffECe+NNl9oKbP+2Q/D1o/a8Yu06az930vbteJ5+12s7dh+0haiHrr/2RtatXfb8jm2oYUttSd0ya0FF9Pa33omKqd22bnnaFi1eaKewDnzxhRcppkqwhdgEtkGMVdfNt/XXrbdBlGa9jDcuqtWTKzeP/UpVmcccXcycyiMK+U8n7KknH7V9u9kPlo1Vc+ZaA/2uG9voSWV5YT2dSlucPXXW+lAdLV9AVhHb6ESdlgtBeK6pgWcd5k8RR/SNPO6fdUtW2JJL1jgZdK691drP1tuVK6sZjgcoymixn+3fZ/sbeq2/hWch6sRkWbnyolX2Ts5tMdmrT3zvIWzE28hiXWSn6xvJoF1EUd086+R89uzdbWVYJFZUV1sKOX5DjOUh+m6mnuVQ0BZxE5441WhpzEfDbWetnWudxzo7h+ueyjWnu7NDLjZ5UhlvfoO1ojQepv9RJeG2mOPMCx/9hy9dgJ74y5uIE0ivSbPGNxpvgXgLxFvgFbdAnEB6xU0W/0C8BeItEG+B16YFflMCSQqkNCqTBRgFRYayVwKB5JlIMTuqwBXp/4I6KGQYBQLDgTsBxXxGYLNeUdaIg+eq7o0ho4HkCCCS6xK8gj6R4N9St+VIBkBIBTxKSObBH1BgHBJmopeHR6pRk3l4GnQwEFJGaKYAdIiVocFuQC8BzYEUGMb6zoEGyJ1RWZ0ARridD4AdG3ZCSZWrAnkFYon7SlI1PGCEeJsUwDQd2xifl9d+soLbIdlU8SmSSyBH5pSqW2kzoBbZ+YygAlKl9vAIVbmAhW1YPOhhXw9avXwfxXddQJnIJFXiugACZYAcqsZla+cVvwHEDWA7bURVoRQvE1S5Ki9qRHlRDuSEgOmkGMCta+BYl5N+gQBw9YHsoLBgWXvlOrvnLW+xc/Unbc+Wl2yYEOUqqqAdAKN6MIFr39VHpgTt3EvbNA222qe+/GkCfA/Z2YYeu+d3PkKOQzabpzqdr8TETtqz0y1QuqiEHMRGaATrPiAdsoEmqB7MsPI5F0O+Lbax3mYc8Hqsn6rJzS9st2de3GJ3/N777JrX30W7TlnDmT3WiY9/CQqq4sIKa27cbNXz77Tulk1OIFUvXofNXRNgyXz6mNpG5II6YGSzIsiv3217RCD1U3n99OM/wgqKa0GFdS7XSxXNaQDSH/34v9jxU/1cV4hKZfsAwkz3a88bCnSLfPqVNSNiQ/tShoP6RKTMC0TqDMnhv9cHFeJOZ2JkTOfn/CLIHpEADuxLUxYjXJ10EJHl+1SfAMBXkH1gRam0HXcg1fOp+J36kEiR2WMtEJDaqpfLB4s9gMLpnDKRPSJW9XeRbfx7XGob9qNK3nTGglRRUhVpK05kOWgquxu+XJEoTCfK7tH3QJJN2/2xebVdBOY76eZkTSBqfNzT7yIixtUFUhZxPpEtnsjTCOz1c6VvJQFwRVZTbrEXUy1pv8pd00CKro8Tg54BNUPQOE8Xu6Y6v8TYcQdF1kyW1Ww1l5OAGkeqlGcekZ1gdJ5hnAVSSp8PeTuBJPfxq0wWt8cKdoCu1OIcdGyRvWDUh6ZVSQ4+h/aMXtH+ZvejiHgKhJz2P/OKcpgi664Z0l8B9Vg5JQ7ZRcvn03egbJwwUA5d2KfmzFGyTNxm81UQSLPbyAlz5nG1sogibjVu9yXA/ZcIJP7Y6ygyICjVzHUokOYSTP6rCSSpBKWKCONF9pGzCST1fY1dze0CstXWOr8P/eu289rrQvxj8cTeMMa4MLqH6Zg05wxyL9AxDEM+Rgo1FQqMU7DQhLL25LGzKFSyAOXqUABA6nC+qYDnYxQzpGUAjpKN8cLmXbbv2Bnr0s1BtRbcizyTjHbMAXh81zvvto/93YdckaT+3d7RYZ//ty/ad779PZQn3FVQS8pWViC0FFte56HtQAxffe2V9vFPfAzwtgKAvsDVcEkAlWMTFD5QDa5sGVfSAAAPUbyRnpoP2QS4zLEq6+knD/7EPvaRf4TghzBgP+q7aodLLl1t11x9tW3duh1l1Kbpccgty+c7vaeoqNhqa+uo0u+0k6dRWNFGISONvqjx7yxOcL6VciqREx6BDBtmLnBy0Ilv2az6KPcx+N8pjfSO2X+b/e9AjcTmb37W5jTuXYvkSsPQQ/Qe8e665+szsnATiRQRSPo5iAdD0Qozhh9WVp4UR1TcQyDMx3IqEwVSOqSF1h+ZqsDnvqJ7xr9+98yF6Ir2uxfXso8MrhPKjm7WRawxmpqaLY3mlF3ekIpmdKDM9T2oU/IB5g+zJkhB1Vxes8SeI+S+NwlAm+s0zpgZI2NygnlflyMor5xrgPhF5QFYLPsqgf2JnIcyJKN7i4hEqbVHWMMoL0v3UKlNdA/T+FdfG6YIRWNS5KLuvVIkpdO/PU2QAg2tiQZZy4lWz8rGHhfFjK6JEyz0l6hYRnP0KMTLwGCnq1GA2vksSrbULJ8XkunDKajmdA+Z0gno9PmexX0ojzbJ51qMs3483dLE/W/Q5uYlWVES9oP0scmkLDKQcuxMWzfA/DgZSOlWXVEOSVPGdtMRXEAgbdtDvku/1eQn2yKU3JWA6spxk4XdIRRIL5JbU1tTaYVpwzZ/DpacWCMnMT9MoXrtRjUi0q0wDxs7J7ukfoWE4/yGIQ7mzZ9Hu2ZYBwSX1nyyaFZmliz7MtM5v5gyWOtMEYVaz3Z3d0LerrIzZ84wTrERpM3m1dbQPtiWsRatq6l2+1ApkLTu7+d3RWQ6tUJsqKjqP46UXpC++L7b1/gcPcZarJ18qpJ586xZmV+0S3ZWPsVGXIrhAdb5Us2yzmaNnQzxnoj6KCVmveiPIlJBk8czRbal1NkDZKNOTXCNhxk/Wm+RwVmM6nx8zx4bOdmADXK+daNwOU6uz+Ibb4HYoNjsxFlVh9kDjz5mbSi4li0ut0uWlNoayLSi4hryN5l/0lHpQPof2LMJxWgnmXA9rl5/3c13MHgy7KHnnqNPpzDmUdnxbPC6W2+kcKzXnn7yYauuqXCSdMOzz/iaet78Wp4dxq24bI4Xqx07eIDijTxynFDToi6qwn5aSh7Z2tVxz6ChKBbYb88+/QQFWf32hltu8jmwvRtSMCvXnnj2CQicUxRSQTSylp2gGKyGz40zNkVW9g/12fHjRyGOSm0eRLAIwptuXG8ZKK6SuJdmlpZwfsn23BOPUlFVb2vX5FhlbYo9tXunbdx7wnKy6Wc5c62f6zImhSDPXfkUMczLLLXR1gFbXLsQ8oxj5xFqGLXsAOd9lP1pXVWp/CytE5kXcrh+dE4rwNoxi6wnq6+3kbOnUd+NWwE3nkzyGKVeSsUFYQiyN4fihX7UmH1XXGknuD/1My8kMh5VkKZ15CNPX/jMQnXuOIF0QYZ4fCPxFoi3QLwFXnULxAmkV92E8Q3EWyDeAvEWuDAt8EoIpFQeYB00dsIoEEiBNwoKpNmgagBfBM4FsDR6RQSG0J1ffL9vywG9WEZJ7PPajqDqQkDC4uJiJ2fyqFRMSpaCAVKC6r7u1nqcfQjJpuq4r1dVusAYQzxg6gEc4MEr1aiiFcAfwHjZxSi4GaCBSnpZrIwPingIodyD/LsTEErV6MoqUrX9IOohVb4JfB0cCqok5RSNQqbI6smfjHi4USi3vtxihUrCDCoCM7GnySQAOYUH1jwsauQ1X4CHeGVGOB8FIKcJKAIXGVZ4tdRIACAKMRbB1AaAcK6lGWCgB+CQh2Me3DwrgLbi+ZPrIVshgflU5AKcu+WaLMA8mD7AzQ6OC7jn51AFHrJbEkC8xrCUyOMhsqutlarIOvvAe9+FV3+hHSR4t725EbsNKgZ5eO3qBGzCAqW7D4/67gl7ufmsveePf8/ufN9l9v2HHqKK9U94MF0O56XqasijBNRFU/0Azr3WAwHUx4PuELZ9I1Sc8mwNAJlhq9e8EZsmbKnaTlg6AEFH84Bt27THegBC3vXXH/WAanxIbNf2Z/CiL7LF864mK+QRm7/4butt2woJ12+VC66GSOsHZJGdnoD4ANZLH6aUKH0HXgiZFQBFL77wM6s/fZAHaKqTqWSU2mHZ0otQHn3STpymKndAdlKyvIuqqqUKCddYAJcTpLTveTlLXlkelCIzaqIZBZQrQGIAsgaRv93B2DBGIkA9Ik0ii7lEwCL1v0BACAwX8Sd7KF0/KSdkHaRMC+BMEYYQLZHaxIG3mGImIk5Ef7lyRQSPg6IKO5/JONKxDAMG6xyFownUHxMpov6kSngnJrEMkk2WWzsBoAptVidToD1/97ShGJHildBChWMvVyXpd8oKihE4fpxSQsWIFa/qd3ujANCGOWGG6Ak2eTOqLf+cjk9kVkzJ47ZTMdWTPu9ENu3oP/N+V0m50igQI0FVGWyqXHTAz6medyTCLYgGElB2ROPG57XAkk9nLmlSEO46bePnzGPIRVLou9v8TV8PXVG27+ROUE35/OokU1CahX2FnKqg+OKaaeDEjjkCvCOl12xS5tcRSLOVodOWgNq2yGc6JlQdORnVngGiYPBE5pXYLmMKJAD6C0gg6Rg0b6ntUgUQy/IrRiClp0FoSZnC38ZEtKAE6BEPw/xaKgKJDKSIQErKF0g9S4Ek4FA5PerIvKRomr7vqE/5XBi+IgWSrsr/+OzW6f56oX5YlbHPCQGN+ZKSEs/Cc/KVhpXSRFlafk/RPUaXmHtLa2O77UdZlE3WyhiWdMMijEUSidTjKinHJTU7H9ugAWtBMTIg8sRVsSp6QHWhNuXnRQvn2he/9E928aXLscyTveakW5c9/uiT9pl/+hyZJ93sE+s8qv7H2QYVBcwLIlgnrApS4z3vfbfd+457Oc4sv7foLjIxOQQ50M9nKKTgfeMUUYwOk52UAcHFvkXe93R32Df/85v2mX/+HOC75tBAHtXW1traa6/FBrXFniDTQsURgehUpphycrJs5cpVVoRCYP+BAxQoNHl+jvdvjZVQxRJym2KWk6NSwnlhB3O05kDRM/qMpt3Yf7Ov5X9HFv2q6x3Zbfp8pPku3BbOm9M8p87vEcxrtJ+IpGR9F4Gkvsz5uT2a1iP6OOPKCST+kY5NWl5Rji2+aL4tX4WVFFle6QwCzd2e5cUcoHb71H3HL0h3fM9VZI3oHozypBmVQhp9SHNNMXZ5WRBLLRCMqXyXxVr9iSOW2NVqBzdBIKGkKZ27CAKp3gawwJ1ECSICaTyRnB+fP3R7DfcEqXc0ZqUAkiVeEn0iCeIiJVWEhJSBsprTOor11cSQ2/5N0Id0T0tzm1ApkZgTme+i+U+FErK4TOE+63bCIm+Yo5V9M85FSVEOFsC87gUiG1UcpL6i4R+shAc5vymshxOsieyYyWSsJEnJUZqSXDxTZD0o5arujMw1UlJlowDLoj/lMtekQyR1d7cAbrdYIevPIgBuKUiHOf8B1C5n2/vIkRy3GhRINSiMSopRUJOBNExhxc8hkIYgXWvzkm1xWSH2ZWUQSJmQwinkdJ22l3ZjYVdbyTaHra6cfE0skTWGJyGQZD5ajDpEdp4a3bKpU9/QGlNWyMrglOJSOW9SFHagYlFGktR5fVgCa72YhY2Z1En5KMqlUBxlnGvtmQHpoZwqbasEpZLu6X09vVjoFccsTTEnhmxqaqx3m7icgiKOOdE+vxuV4f4aPZgAACAASURBVAV4ff5//VHICUVtlMhc0sm1fPTZDfSndFt79XVWloHNHH2hhIycTNbw6NG8sEfWiBwI1438UXd01qhCAQsJISXOEGNR5GJyUqYNiYyAzE5va7bJIxQ8obKSLeaCa26w3tI6GyPXqbldpBukB8fxpW/cZ118ryhJs9dfu5xrWWxLyBDNyp2DlTIFUV1d9jJ5QishlvbvP2Abn9pgl6283IrIFjrR3kH+UoedPXrMrrvmKr9m2za/5BaENdVz7Pr119C+XczreyDNxqyuboEdOHjEGsh5kgKssf6M225OopB74513Q/Ktxlaw3rNWSyDwHme+fGnjBptbXmyL5s21gtwcm0MuWQrq+V0HKCTYv9PqsKgb4p6wZNFiu+GGm1B4PoYTA2MW1WifCqZyyjwX9eDxw8y7E6iI5lpdZY3lVlRaJYUKJKCRe4UbwSREWybjF+Jxw3M7bP7CdZY/72L7/M8fsZd7OiyD+9REc4/Nz62y6oK5dvv6W6wex4fqujnY0VXRTq12339+w9Zdv97WrbuG7CMKtVg75jAnpNFvjz73krUdOgoRi9OBbAAowFF2WkZCVlBzo/5TZlM2g7ITEqlr5QobX7bU2mXfzfsz+Z1yID/52e9cgJ74y5uIE0ivSbPGNxpvgXgLxFvgFbdAnEB6xU0W/0C8BeItEG+B16YFflMC6da5VKeK3ZAxTqyKPyKQQtX+jMLACSZnigTczWQdOWDjaF1QKcwmkBxIFnooAkmg3yzySJklEwJlYkC7tpwHuJFNyLeAgAQquPH1oSoSBQ+VemM8mIwBWAz3ye5nGE9wAr6pPO3tpNIVhZJUQ5lUbmdB5KTzQJwo6wuAXIFW+VjcZeXJAkJ2a/jI46Pe1obtBQ+rQzzsiTgaA5CQ1U9Ofr5X9SVhtTAkUofA3gEe1gVU6P0CZPp4CO3Dqq4biz24KBtSKL382GUj5gB58L8R9iSQQ84MypdWU6QBhsg6pJiMpTlVWEDMLbcFdTW2HG/68vJyQIIOO9d8zrqaWq21FZ/yM8esGY/+IWwhxgAPlB8gIGVkAsDQdQ76f66gqnY9aykA8qnKwqBdVPGexQO8AB/Z2ki1cP11a+0v/+JP7OW9W20vlZUpvKeXc+nnfHvaqHDFkqiDKvR0gIdPfuWzVt/+EqBNiq1b/z5XqkxNdnBi5GdBJo31d0MidUH4jFknlkfJDpamoEjKs2uvv5tqyVYbbD8GcApR1dQNqHLcbr333ZaWU+qVnPt2PwyAnIh3+1vJKnoAW6c3QSBt9iymumXXAwEJVAQQSpYdWFAciDyS+otWoJH7IYySrZeq0aee/i5gFZW05DxkUYG86qKL7VPYOrW00U8gHk+cbQWgoKqTrUbt5ISOV49HtJK6eCBzZCUXrIvOV7SEqndxDIG0EGkSFEiQRs7q6TNh/ESEy2wlkJNFgCGzCST1L6nb/JoKUFaGiZQVMWtDUWYCHXWNBQpJlSQbtWgfTkzEKjd9LGq8AVZHLx0HXcaBpCkpYqRIckAvRiLpu0AtgFpVJify8D8hAFE2ZrS7J+youp5tR7lNQTUUiBD9LGBMNpCzz1tga3gF2zYBAyE/KVg66mpGoG84v/M/H4ZSIJF07UViCXiN7ODU7m6xFzsGf7eTrbPmLgeFw++c9/YMpWBh5/OaLA2VceRkDm8Q8M3+XBGofcqKLmY9GPYrZSXV1TFFmI7fnQF9l8HCTkqpMA8E60/vTZxzdO4RgRQpr6TQ0bajMRz1LT/yWD8K7RjZ3uk6BXWXXqE9A0EV/TvahltK0Y+Vz1BVTa4QAFpQ5mgOCX3IFUhSeFwAAik6Zm2XYe8ZSCKQ4DjI+DlfgSQwGpGlDQPidkldRt8opeq6rqDEyW4pkH6ZQIqpaRRporZnI7MVSFJ1RBZ2Av7dzorXa0EgXZaPRZvPq4DwxSWuAtC/xwDNRVy6WpDK9SnmVLH8U1jYdZD3sWv7XtQp+YCTpdaDrVJ+ToEtX7aSsZ1pm7fupCL9sLVDdquQe1hzE/lFsrXS+FB3FsGSl5tu97z9dvvbj/41ICg2dcwbnkkDcLtjyx4s5v7ZDh844bkSnt0mMoArnsy2xgH4b7hlvf3TZz5F0DmKAO6XmleHR3tdOaJMG2UdjVLNLhIqNwtgnHuMFCWnz5yy//j3f7fvfOu7nI+IkyTIkRy79rrrndx98KcPO5At+zF1fvWxyqoqq6ystObmZv8aRu02wj1TRRmzWRsRA7NtGWdsGMPvIxLWr7cKVs4X7YUhEnv9UjFLxJZGf8fG0Ul6L7/wGWKaRIrmJOX0cKOSrpR2FLkdI1Hoz8qrUrab9IYikaRSdJWSq5CIXEHNkoWN3ZKLFkEgLfEikzzsplIASd1iDqJGffMTX9p33nH/tv+4tbqYNholTyrbSfR0lDuZGdlWlJPp+ZDpqKj7WUsN8XUYq6yxprN2eOd+y2ZMFlQusOePNthgimzvmIdFcKNem+J6umDT1ZZBeaUJbpR/92M1HAgkviji0fzu9zCOQeSR1OKBQJJ9Im3iZHpYG3mRi0wKnegVKcWXCh60DhXBrwIjvoiGc0VSMn3fiSf1D5GyukcyP4tMwpPUVq+ototX1NrTqJxPNpHrw5ohGZs5WThOsn9dZ/X7TBRgyhzSukKnkpWdw5oTJTbHO4WKKW20x/JTnJ20Ps67H0VWfRs6JBRItSKQ6MMlJeWcTwrrJNQMW/dCagxaHdd6CQqjinLUSWlZ3DtTbf+xl20zBNK82rlY2A3ZgooiKykt0mzt5osVZUW2EAsv9ZdelOuauzV3iMjoQynjRSeyu+P3KjySPeYYyiS1l9RcKjbytuMz6AKn61j8XiDSlesiMknq+UG219Bw1tWlUialca/NxE5R1FUOmUHZqBCnuO5/+8SFsVP82pf/zsmtSearEW6O3YyN53fsYv2dYscPn7Dl8xbaTVde7Sqk/JwMVyqpCMPnUqmOPSuUGUmqTTHvLklkfDJdTHLOml8ymDvypfjsaLUjjzxsx/dttuzyXLvstjutL2uePb15j+3EQjMxlSIP+tZL23ZTQNRrly6vs3veuNYQbjL3FdAHmR8ty5Vj5XMrIONT7YEfP2CP/OAhu/bytTZ3yVJ7Yd9eFJ6txB512OtuWu+KUym/ciF48ug/Z04dJdeoyq/HKezapCbdu/cAZB+5oKXFdvjoIdp9AuVoEfPBSpRWUsbTn+rqnCzc9OJLtnnLRqaaYVu1eBHOAVfZkhWXWXntAjt2+rA98eRPbUk1CkMUUAm0UQ15RI899qQdOkDBFEVzymtdtepqrmWpbdzyouVzP7gRNego227meSevspx+MEaB1R7Ly1YxyQikZoqdO32OdWC5Va2+0v5r23N2uL3Z6o+cwalgDAvZuba4eqnddfub7enHHrHGs8d4VilnQI7anWTcrb58DSoibDkZX4mQmGc3brTeQ8ewrzMrYE5JgBCdoq9luUJWJDtqPxUyKA8S54Zk5qERsu9OY2G4+G332Dj3z17uU1LA6j71vg9+6redCn/t5+IE0mvSrPGNxlsg3gLxFnjFLRAnkF5xk8U/EG+BeAvEW+C1aYHflEB6/YIWf2hVpaAqfQU66wEoAiUjEDaA4MIPAkDpQKsgkpgSSRZ2wTYoVP5HwM1oTBkQ/Xu2iiMoFmIklSzBBL4LfNWjg+ymZE/XQuZOr8AZKtJkO5YqJobjzcQjHkuzXPabKu99BYR7XjjVicrkYb9tZPR08NV+tguPc9kuYLLG3+WhLvA2jwdHVUKnZ6VQJYx6iErIVFRFeXkEm5MDoOpOgX9qmzGsVHqw3zjX3MrvB60DyzeBKVIYlUH65BTnOhAhgEMWIxk8NHZ0dVIdeIbvHdZyth1gDiAQNEQZAuDzTjZI7aGwbeUgjQLEKadAfv4KQM7D/kaZGnW1dZ7DtAjv8QoAx3GAhu7Wc/bCni12kIfjvo4unsd4sBZowQP3kDbGg/UkVX7uBMS5yupCoI8yqgSFyXM9gfddDmn1N3/2ASxuBu2bX/sKFcnD1kceQt+Y7GO4jhxfV8eAvfvP3m9v+v0328+e+rS9+Y6PAzxQ3YkNUvIUAepT52yUh+qxgTxsNo5bL3Z+vRBSQ2NYecy70lYuuRTP+O0QbARcT2TbOSqjM6ngXbL0KsCiVGuqf8EOHthnN97+Hms++bxVzbuditpnIYEyAB3XOHAqgNEtDwXXTQ0IzQpV3spNGu0DdE2zJx79MeTbWWzVewFLBu31r3+LfeFzX7ID+47YlVfeZN/54ZPW0NFLNTNMHmqpGQJD3A8WKg4Cx9BIz/QQOaSrHIgOfUWWMcox8WydmHpEIFjITApAtttBCVaMAfMCSf33UsPwORFA44l0CCdtqLBWtXeMdIzGn8x7BPak6rNcyEhdEymZIpuyKIdHldnqTxG5o5klsmDScYvsCNZ04bgc5JaHYuzlwKz6X+xc/Vw88D4AfhExoZ+1jxlSI3bO/r4Zy7xIDSdodprI0NwQyxxSe4mk0mu2UkuiLP07Imf0eRECsucTiePHJSZWe2N7SSK6IFLCy5Oo/PNRW/vPnLeAd/UTt3+MtUHUBzIhdUeo2o9s7lQFL2JM+xKhEyn9ovPWL2SdN3tem03yhGsVKuyjl0DRqG29/ScVJh6kYMoJcnJMxF6snwhIVdV5ZHunv0Uk2Mx+QztE7at9zn6pqt8znKR4Yl8i84pRRFRW5vk4ciuwGAmp/Uh5OS7lpc5ZWXCyS4upQ9Q33KIR0D20dBiVmq9mv2aTh+H8g/pLn1XlfzrV9KkKeWdci1BSqoWKFYaQCvQC3I0BvBWimJgLmFRNVXwJVkTJuYDBUmyoEp/3TNEuXnigWcH7wwxxrrZQUlo0fv3e5XlRZKB9bst5x3oh/nHDokav9hdJpH6kyxT1k7GYGg+qQBMxbcrXaIJ1QLhvfXErVf+5VrVwDjMZbUQjyGquoKjErrrmOoDAYtu6e69t27vPDhw9SWV82/ThugrG751Gll2G3XTrDfanf/FHtuyihQDnsrkUWZVgDWeb7bOf/pw999RG7jmyDcz2HCJl/smytXr+HPuzv/pDW3/TTRAduU7Ij2LjNEJVv9pZZITsG6fIxsjPATjUfYTt78H66DP/9Gmq15/3/aQARK67dj3qhnLII3IzuslqkT0b10ljKZ8sKwHhKo7QuFYhhJOpGhM+bYQ53idc7/9idUO/DvOPxgKtyL+dmIuRuZG6afZ1jIifaFz82mvs5JcIJNds+n86DKlUnAHyeUDZPykojlPcdlEEShLkq/O2bpXLWAEUdVKPsSDCJCGmPszMSbWCkhy7dM3FrkBKYxtZIisEhuv95DdKQfnxL+y6EF3R3rGq1uZUlPpxDmHLloiSbUQ5QhxjPoUx/axn2rBDE/nScOKQTbY22sEd+yDCKGopq7MNJ5pQIMk+MVjIadxICat+5kosv8cxR+gacF2US5XCWkd9SWRhIhazqSh7pgCHx8i8SWRcTgCIw+D4NQzXMihu/T7n6z79KtzdfVUZszeWPaH2r3uU9HayN9YMqP2qzSdRPOg8dA2SpobtYmzJ3vk2lBItbfbth562lk6I/qR8yFRZXKIWpz+noCxK4HgS6ddpDKJ0rkcGBF8ya8p0SD2EmZaM5W7aOPcCiGdZavVAFDVCIOWlTFitLOwgQotKKmwcUkt/f3LLPtZTQyiQEm1JuQikcpRykLm0xz7G7eY9J1nDVUEgkekIWVwGgeRnxDHkQWbl0x8mKYTKgBBK4/4UxgfFSjGLP588+YoyOKfX12rRWEGC1qiV1RVu5SxiVmvXHJRVuuYF2J6JQBqCqDlx4pirkJRTpvvmGPuVEkyKtCRIZi3I/+5pSSFf/evfP/cRPw+tPQYhfc6MD9iWQ4ds/tJlqPEpwmLdegqS/KoVy7GTW0qRUTckHfdhFDZTrCEzuR+oL1Fx5RltScw90h5NYkfo6z89I3BxW18+bgVYuB1+7jGu5ZgtvvYiSyiZZ3uPT9l3v/8YWZ0dVjJ3nlWvuML2HzltLzyzwS5aWG1XrK6jGIu1LhlCtSh7ClHrpeXk2UVXXGEPPfK4vfjsi5ZBf77hymstn2v+CKRMd2+bpYz0WDb9pZ82LimtsvIKSB36f0UJxQ7k+Mg6Ute3s6PNfvT9H/gaLh+VURv2gwMoobJwK9DcmMY1ufSqK2xuTQ1KqkHbz1y/Z88u5sgWWzF/vt149bW2dMXlllVcClHZaz/96X9ZKtc3lzGdwnPHBHPrrp17sH4utJ6hNgiyMfud3/1DLCu77flnnrJlC+baVauX2MYXn7entuyy0qoau+ny1e4GMMgxdWMriGGCZ+BNJmfaYmwPT1DodaalwTZs2GOtTUN8ZomVMS+843ffaRufedL2vPQMFoGT9jcf/GNbc8UllpINQUjfaz10BPLoRZs3MGqVjMc82kO5YvnKzONhZ5wxp4KaUZ5/9Iw1TL8bJwc2k2eIlDkFdgpl5tz1N9tkSY2Nkl8m9aEKd97953EC6dWPxPgW4i0Qb4F4C/y/2wJxAun/3WsTP7J4C8Rb4P9nLfCbEkh3LO70Bzw96AlCicCX2SBMBHo6IBMDxaPmVAW7vzemQJoNkjogrQpkxwdi9nUxcmoawBXQInswgaexHBq32VG1KlWIvfWt1ra/2doBzzqH+qlSR6VEhWB+XRnVmFRPSpkEyDPIA+QwtjsCUEcgB/TSPpTZkIelXAEAVskcPsfDlrzwBUALuOpHSdRwuh0bj3ZygLqtG3JG2RW5PNDIVk/nrodzARvCPooKS7wKtKi0zObzkKefZUXXjt3aqVOnrRFLngNUBB492e5gh8ApVV5ffMliW7JkMX7rJeF4B1HsoC5qpBL7GA/19adb8UMPzRheALWAEJFNmYPhNKUUTsobUrsupA3e9Xv32tWXXwYYMW6tDcds984dtuXF57yqNGGcaj8pRJSrAdAhWGAIUFgKEWVKJAIaDeJzLqsWVfx9/atfseTBHvv8P/8LNhl9ZABAQo0CCAFyjVP5mZCVZF/7yffsmQ3ftNpFi7AiuttzeCYnT0M8NNtQW4MNdA1hIUNYL7lI/cPJeLhTqfjGd2GHlGRnTu70AO0RwIOplGxbeNFaWgeirXUn1nNP2+vf8sdUQz9qF61+K0Td04CW+VZRc4mTmrMJJFrPK+NhgbwqXJY9p0+dsI0bfo7tYTfHMk5I8qX21BPP22OPst3XvdkOHDpjP310I5WWmTxoozQRmHteNfpMloyTpxBIAbfxmnQHvpz0iSm8krEh0SsiV1QGr/dPv2KAaESM+BiI5e7od+pTiajsBKDJpiXRs4FmbNccOBWYpQdp2cTFcoGCgmZGcRKRNKpGjhRTUZW+Ti9JFnS8ps9V4GZsLDrIHSN8p8eoW9fNEBIigL03isBxFDFY82kbDiiqhwv8i/7u+wqE23QWVyybK/qMrPIE7jshovwDWjiaDwL5Fo43Ok8pA0U+OIXofExksRl7H0CYVHUiTzWXaD5z1UeMJAonoGrmYKcVsotmrPf0ZykHnEyKKXWCfmzmgmq3UplF5+WMEk0TkXnqG14ZHyMIQxtHiqdgq6e5Mdqvj2s5dUKkhK4SqbFmtinLQO0nIiojC7+IHAvHEuZXvdQ3BQpGLycYhcJCJgh01ZynP+cAWi5cNIff9TupFBFIIdRe6sELTSAFlZlsfNKYLwTcyv5HBJLwwWQn+CA1AAz76ccjfOUDTFWQk1MFwV8GCDoFgZQhKycVDIhQFRkmQsHvSKpsnumzgWBU/9E1UB8JloeaRz7y+QtvYXfv9aGgQhZ1rlhjzLgazwkYqdVEftIFQcQ4euZlbDTbemzj8y9aJuDx8jXLkGehduA+IqJP95l+LFuTMnKxC8Kq6NY7uBdk2sEjx+3w4SOAhrtsG/lCQ9iTsguv7JbiUErWt7/9bnvnO3/HVRCuTuR+2N3ZZz/+7g/su9/8HoUQgHjcCMYpENA9JpWsnPW3Xmsf/1//4GoVgf0JWHgNoyTVzOe2X1IEoj7NzyHnQ9MB8+eLL2ywf/zE39vRQwd9nKxccTH3w4W28aXNVk/AvCxXJzhf3WsETmvqGKV/abyH+VQAcKQgCvOg7lU+7pzQ9EknDDM1iCs8AxGp/iL+WIS7Tweuap4hUv1XsTnu/Dl+emhMv1/ZaeKKfJbzY1NPldGZzzJOamSQzVKIPVhRAUUmgJ+JgJ6yhxIJJGusEQpGxlBEq10Y4a4m0fEq2TCF+155VSm2flfZ0uWLXX0pWzIdn2dSKTCe4//k57fPHNyr+OmvbrrYj19EschWv3Wg4EjQ2OZc+yG6ms+dY99mvefqbaq9yfZvO+xjKqN8vm092wHYTzaL7qwqbhDxGiO+fW5zJREFL8ogor1GmdcyWKd4DpLORfcyX1uJQBrk5wnWGL2ckY5JYxalkhcfhew5XUipa5wUiZFqmotFDasISPcnKbt1POkoqXStlU2puUqqMO1wSurQcXJt5ubYH9xzi1285hJ7+LnN9h/3P4D1I6q6hFx2AwnBLpMh/jKZd3K4BlnY6+o64t+HYoi6JEjQHObxZJQwk6yDpLQb5p7dxXht6hi0QsZabSF2ZZANRaUVFNAos8XsKRRIo6iXanITYgokMpCcQEKBFBFIdVVWoAykikAyuB0jx5KMkgMnT8umX01xnsXMeSKKtK48cuyoz/0FqMCzsjOstYU1JSRBaUmZZyx2Q8AodzODAioRxiOsW7UOyEJ9r7WriKQGMmhOnTzD+jfPFixYYFVVFW69fA5F++lTL7siS2tjKaETyfvRzejvnj0/V++37Y5/8vt3OWmscdoH+bYfJfoQjEU+qtI8CgMGsKROoU/21LfYyf2HbEXNIitJz4XAw9aP92UxDyVIvcYzRjJKOFkRal6QuliLpjHULedOnbS52Jv2nT5gOeM9tnB1lfWXJFnrUJp99n8/YvOqV6GQkeyVTKTOMSsorbUHv/+ArWXN/KG//gPySdtt244tdoICpiwGfT4WpFOosbbvYV5Drl2eVWBrL15jGVgsf++ZJzxnKy8ZNZvIPzKBrrnuVjIFL7czL5+CMGnz+9Op02d83hzE3nnTsxREQapn5uVaK/Z2jWSBam7PRLVUQT8qqeR6ZEHq87vO1lY7ceo4anlsFJkz3/r6N2NtV2vbINmWrJpnB/ZvtimK2JK5z8jmdcnq1a5+yoIAKizLskqUbNXzVtj3vvOQPfiDH5Gpl20lBWnMu322lQwm9ckrFy+zYsZRO21/DOu7FghkWR/edseb7YqrL7dHf/4DjuGYHT/JGr4bq0Tm/MXLVtub3/wW2/jck3b24E4bbDtr733n22zFimXWxj0ri2Ndzv2mdfsOSzlyzIohwzJoH12vIchrvZTzpVzbpPREclZRuKaxfk/juQqr8hxI1Yrrr7OpykV2uDnJ+iZRvoaZ1D71pZ/8tt3v134urkB6TZo1vtF4C8RbIN4Cr7gF4gTSK26y+AfiLRBvgXgLvDYt8JsSSG9c2jNDIMXA46gqXzZpemCLwJhQORrA6xmCSYCs1EdBgaRFvxNHMZWSAN2ZzwfANwKcI/Bd+3CPfcBQVfeqot1ttgBn+s60WO8+7G6aBq2Vir9uHvbbARF6k0aoHqWKj2NJ5MFfgKECqrOyMgggJ5+IB2lVAo8SNtw7EkgXPVBPUAFHbaeDdO41T8VjNoBqDgClHmpzASzTqCbPxEIpnW1088A2QIWigEGRTYI28qmILy3K9XaQhYjIgJaWeraRB7AimzV+D74xnwf2TCrw9BAt64ZzPCBu3rrN9uw9ikImhMBnZmVa+ZxKWzAfpVEV1lJUn4djS7UdVCNu377dKwo5JDBGACfskcYgj2TrMkolu2yaKH/2KunSOSWEAy+w192w1tZecZllgs5ufGGjfftb3+LBF6AB5U0mD3u6hgLYdT2HsOdLJsy3FxBMYcO5AA8f/eAHyR7JtQ//+QcBngg8puJRAGgC+54gS+ND//h+y52bYS8fP2s3ve4vPABeBNLYICHGHd1uxXKupQNLuyG2O2JllSvcyq793B6sAPGB79F1SLdV17wRiCbLhnoOE0T8gN1x95/b7s2P2MWXvRFybTOQUSGk32Kv1jyPQJrqc0BK9jjjVDnLvuoH3/8/AHfsrxMbGM6vGKLus//7323NmrUouYrt3770Pfo5loQ03LDsbKg8Pw9clAokprRx4N2zvAKYGFQpM8o6JzeoSo5Ik9nqmWibTlCqr8fGi+cWSO2hI4+paCZQ0EkJp1MRgSSgf5qQ4n0K/JYCJEVKGM+WkC2WQJXzbcoihYorLWLqIe0nIjeiKn5XEDEm9P5o/AIbTSuL9HuFjp+nmgHs9wwmjU8REF6YH8ijGSVUUHdE84Labdpejl860BsjhHy/zCsCvDzLiBZWzoVIn+ljj6mtokwidW7Bw1IgJer81Bti7RvmE/0i2AyKJAptHM4xUmmNu9VbsM0TYBuRbNNkmuwAdd1jALcTLjEQ2tuS/cwmkNQGKTHyxtstRsLPJtKEkep6RYoyJ7hir9DHBFxzTiKRfOakwprj0HX2fcoOUwqA2HV1SHtWW4ZziFXys72IQIqujbYhBZKyl3T8ajNZEaZgBbl0aS3kL7YzYpRE3rMtfV5gs2f1vAIFktRdv/ia3RfDPSRYeabTTiKPvLBcCiS+dAxqmRHmskEF2gN0ZaJAKkEhWoLdVyHKzkSUOulUNWsspCuHDkBK6ixZogqYln1YaOdYJpZb2oX9BnuyMGY++rlNv3Ssr/YXf3FXrbffGNlHsjjV3Op9xxW5kbUjZLwKGzTWqWof6R+1557EOpR71rwV87Hw1HzM3zjuUfJjhgHJO3oobmjqtMISKsnXred+sgSwMYv7VZb1oG59/vnnqBR/yeobAJa5rlmQbrr2SxYv+qehugAAIABJREFUtve99/ft1puuh/BAGQLQPtTfY5uxKr3va/dZc+M5rq+yxWgv5YUsWWh//pd/ZasuvYybjPSxWJwR5C77vZCHptwfVL7JBU7QSi3x5MM/tU998h/JUOmmQr3Mli27iLz0Ztu776CbcynXaIy5Vnl9bpEYBqmPU2dFA1UUmBsRHHqPv8/1av5e/3egiDT4w2fUj2OqNt+KthtTLeltv6oAxj8+q1hgZjw5/+CodCCQnJ/wY4zI5LBzMoQAveeRY5NGVouGp+BNXcxhrVGwiBrl/qmMIM2PsrPzEc3GU7DMLauaw/1vLWqvKggl1HMa6xr/rj5M5p40Zl/9yv5X2w398x+7Yw0Ei/KHID+4z6nifxS12ThrJ1n3au0gYikb1qLp5SM20nTK9m07xBjM9qyfE3iyDWP96kpfUToxci6am51EYi51VbbsO1mniLSg406TpKmM71Huy2q3MdQOY1hYpSoTTFtlzMrSK5q7Runnuh7h3kZuoRezACy7DafUn7oyoa9mp+d4QYTuA7p3jEB2ynKRnoaFbb8tKEq2D9x1nV237nLbSf7Kdx7aYHuOofyeUh4RNluA7nBG9GPIKLavuUSqyowMvtLDPUjbT2W8JEF+DfR1UUwEQci6p7lnxHISx2xhSRZqlRorKJ6DRXK6ddO2L+zc60qeSpptcaUykOZwXVkrYYG858jLtmnvScgbPiMLO/5eWAQhzn+aB0tRg8p+b0K5MDHCUoSa2lTfVewkYnnOnDLWnYWBeFVWFNewsb4RAqTHenv7sGQOdneexcc8qfug1pLNTc2efZXKGlnWiSJk5i+oRYFa5rbQzZCIIqxSyWzKgLxpam6zv3kc6+gL8PqPT3wYAlnyryRrhijY0nvWjnQ3We28ea7C68eOGmNCK84ssM6zkEh7j1gu9myXLUZtT45UJus5ZUQlJUGQSQmovqI7Jve8URwBejsZdwNdVl2Sah2nd1lR5ogNZYxYQyrzVlaNbX223p568Gl74203ck/Jsm89vMGKIUmbzpyzP3j/++yuO++ARDtqh/Ztt50vPGs12FwfPnrYxiDkWpl7R5kjc1FlXYSFXCok26ajB+lz/Vaem4IKrQLF1zzWp/PIn7uG61hi9ZBZ3/nOt+0nDz5o1SjOpsgXvW3ddfYn732fjTJ/HcbW7ktf/6q9sGkz83gOJGS5FUMuaV2ugq0ung86madbyZer4Fq/6663Mw8n2v3f/7Hd+fY32JpLFlnD4UNWhtVgI/bbqfl5dvVV19gQ9qeZeSlWAYHU0T1mP3v4ecvNLrJFdXXW1XLWCvNT7WdP/MQOHMHKz90ep+zm191iZ5oa7fkNW1GnFdltr3+DrbzkUnvgkQftzJkTnpnaxVo+Pb0YVWmt3Xb7G+zgvh3W8PIB62o+YXe+/mZ785tut9qFi1kzYgvJPJ8Lodfw0gabgJgshMzMhIdUwcIIttiy3eYuBCFFUWBim7UknLWK5bkow7i2tFVCcS33/1pr66pC/VqMoUK4B/z5J758AXriL28iTiC9Js0a32i8BeItEG+BV9wCcQLpFTdZ/APxFoi3QLwFXpsW+E0JpDevGPCH9WEePIPf1YyFlfB096ifBcRGIe0RMBt9n1YgxfJQIsAGeHoaiI0A2eh7UE9QWyobE4Hr/DtFoAqVmQ4y4fXee7bJ+vc22FjDkJ3Gb7wTIqWbh+BeqkGTqCJNla0FQE2aB1MLAeKBk4eVgpwsK4QUwkDHRhOxWwGYnRCQQpXn8EiyE0oKO9d3eayLkOGZ1IaovlfYt+wTBDhnYnGSz4Na7fxasjiK3GLILUZ44BdYqAp+PeznEJbt1nWEkc+fvwBrCwAZQJvevl4701BvHY2DNkheQDaViBevhtwBNxii0nUcYKS+odVOn26wYxAy587hwU81r6y2yssz7A08uBWimlLF6Rjb208l4cs8oDVSRRycwGhhWVoAVsigzG3BnGBI9jyT69ZeZu965zusFtXWyZNH7fHHH7GdW6lkpDI9lfdkUeUu1Ez2ULJbGqUy3atc8Wz/yN99xLZv3mwPf//7PHhKaZZNVSGP8GA7r7v7VnvDO263rRuestt/528AaZKxwWmhcvcIlbINHvDc1TWIdV27NXSO2C13fMDmlmXbsUOPc4lQ8gyk2tJLb0UOMYc890Z78IFv2Ovu/DMekHeibrqS6tq9nA1EXVkNfSPdHyYjC7upKaqDUR0pr2eEKs9BHqAfevjb9N8hHsIH7eZbXm9///d/D5lYRFjzevv8F75hc6tr7OChU9aL/aBXmscUSP6YKvWJlD4x0sC/O4kRU5G4BVcgZ6Yt67AfO58MDeNGL6/AFtHhAHYgVAVSJuraSG0R28+EMmjc2ipUXKvPnUfeiGQByJcKSTzhjBJlJksnUrRME0JuuTSjEJo+ltixJTFGInstVwjFxrf267ZQblcUqWE4IIV7C2CNHbOGpvqXXoEUCuTRbEWPyKHzyDmG9mzSSgB6aBKpYqAB2eYMgSRWJaiPZhNIymFy0sZVPDL8mlFLRkonAfduFSjmhjlhRonFuQEKCljTfONIcew1DThL7qVqZ7fmC4Hr0cuvJf+I9hkRcimAsdp31J4RkRf1C2abaRWWjkX2kbNfkc1dIoCmbDtFWgocnbYKlIVTrC38876vYFEX7TdSIM1kn4U9TM/PfD7KSPPjZo5LSZqwmpoSKtupOHc7oHAtXYUKECQS68ISSE7/OdETLOxQHsXIIxFJKSIAOL9RWdwAZI4zl8kSSyqkPKx6crD6SUIRqkKBRIoGUiHd0/hgGoCwlBP6ynLyiC/Z2sVIJZE3se4JMBys7v7+C5vPuwYX4h9/+7bl0wSibE6HKSpQvo2KGkYAUKfVdBBzUt0kQT6PD47bpo1bnNxLBODLzM/hvoN1HO9Pz06HeEAl0N5DJXgDSiP1vXQKDaoJd19tteSp5NA2BZBqUtR2AXZu2LjZdu86SGYeuX7kXQg0vvH6dfbOe++y1SuX0J9RR6FWOLxjp33lP75qR8kgScfydJI2SSMj5Y13vsXe9b4PWCLV+lMJgP6QEKN0FhVzyI5Tlq5ZGSU+NscoEHjogR9jYfcp7o9Ztnr1JRQoDNnGjZucPFKeoOxiqThwgtPvU5o/fdiJTYxZ3EaVI9PsjYjOmBroPALJFyKxOTR8j94lAkkZPU7+xOalmeKW88fwL4557cwVDTHr0OkQPD/KoDZUIYu6Zzr9thYCKQdlhFQ1KWKKtLbgHjvUhwqafBpRJBrhQS+rpgI4pb9mF+SwfqjBsgoVBda0ico/0tzLm06fa8ZeF9ux3uUXoiva+6+s4Sg0V4jC0rzCUYrIg+gaZ44bYu5NhPguwLa38fgBG2qAQNrB94ks603IsWYpf1hP+PXyM9EJ6Wz0cyDnI6JimPWZqDLN3frSBZZaLYMCHrXfwECvE0kaB/q78rtEfoxinzVCMc8v3qekhFZ7ay0isn5YKiddeq0Psc3MT88nR41t+LoHNdVwH2pi8rmQcqrPlqJq+IM3Xm5vfeON1s3648HHttl/PbzFBlmbTEEEZChfUwoyPp7GGjENxY3urakoI9IpTEqVPSaEGA3GNe1iLdHmOWFTsE7tSI0yKJSZX55lC2rmWUFhKVU+aRQnjdnz2/e7XV91XoItriqCnEGpB4EkPdq+o6ds6/7TNpf1V2nmGBZ2xRA7hU4gTkGuJVD8k0vRUzZE7xDrO7V6RUUFbcD8hmWfspC0zsyGUI8KEaQYUrZQc1MTynfI41hBSmtzu69RpYZ1u1p+f/bsWScTdQmVTZUDcZNPf9RyWxmclRxXO4qXI0ePc6/BbhEi5F/2KKPp1b/u++SHaQMuFnP1uaRRe/D0TmvGiq2utppjSaXAqNPKS+agtoFQI+RtsKvXelj/DlEElMq9/LZrLrdU3a+mUG0q70i5ORxWsvKMIEF6u4chgI7ZkoVFKJnayU2CgEmEqDrXwL2C7Y5X2b9+4l+svDAbhU6FNQ9Mug0o7ou4Asy1e+99O0R+px3dt9WSBnrsRqzrnn72aZakZXbJ2mvtZ48/bUd2H4TMYuxSXHYchVEaisKaskJbt26tzZlby35ysb+utLm4DHS1nbNvfP1r9vDPHvZCgEJyyD7wu/faHTfc6IR6Dzv+yv332Y9++lNOKrT1XMjIbAgr5buePfmytbOWHYRQrETddNu6G6y9c9CeItPrHe++x5YsqrQdFAHMhbzMKyHrjGeEWvpiPwRjAWvrCuancdQ7W7ceZvM5KIRW2ElII+KleLbYac9vfJprTdum5djV111py1eutPvu+6E1NXTZbbe93kqxXnz0qafsBM8J6eSLdrehJKXAa93am231mjX24kvPWk87qqX6I/ZnH3iP3XH7bf6sksH9Y4yKuEz6cz7jYP9jP7PshkbL5XxH+Zri+ut+OIziObMogeIz8vRWowospjCP6zbOvJBctMCm0pZhE15LoR79j7lI7hbv//C/vvqO+Cu2ECeQXpNmjW803gLxFoi3wCtugTiB9IqbLP6BeAvEWyDeAq9NC/ymBNLbLlPlPaAPChUB3AHq00v/HwLlZ1tmKZtgdmW+jFqSoxwNPaUCTsh6KRliQ1ZVYwBXbs8VIwC8YhjAVCYZNXXzrbKsBKue4G0/BfDUz4PIEBWrw9jVdfPANsQD5dQZQLmufh6WO8ge6qaaEcIL8sBzQwRoyCtB1d4AJOkiAti67JIcEBCgqIBnVZuGwKWQ7aEgcgHGABUjVL7qaxQkW9kQQwAjFM354+qgMoXI81Glsoc5o2LxolgqtUXypKWlEMKrkOpCqhALUT5BpAA29TnJNEyVJ1WRhFcX8tA/h6rKSioX8wELdSyyvmlqxErk9Gnr7em2cqpCq+bWUaEasiZOHDtlL23dZGfPNLFjrD/IZiojpHkOnuHLLlqA/zgk0XCCHdhzyHZu34aaSIomyBZQfj3oihhLpKJzaHDMQ6KX1FTYjevX2c2vv8H6ybnYuXUr1Yo/szP1JwEJ+WxmEccOqIg1XBKgikD0qy+7zO5929vthSc32E9//LBlQiJN8XipnI3Vly+0v/z0X9mzGx6BtHkf170QsKUHMGCXncOXvqN7wjoBBZpbu1E5zSHs/QNY/B2xtqbtljKZhtrpKiuruxgQpcM2b7rfrrzqvVjX7aedVlpH236umao0F3OdqHBWH3ISRwKWdm/XRGV9YI3y4He/AykIYdXZajfdeLN98cv/gf/8oN31pt+1L37xG3bHXbdT+fltf3hOANQUSK5y6dmqGM+IkVojRkxMxireg6IkRiBx2afJVGd75O4T8iG8gj784KCafunHq3wGB69VaC+yVOchGEQV6qHKUmPKs2U0CKQ6igGa+pyTVsqBiClZNNbcqs6RT3G+jD8PY1cOUCzDQ8M3xpFENmoRqSGSwt/r+U1YHPG+YBEF+Knzj5FcEUEx4aqokMujlwgkWQwFVYkqxAWwim0JJFMgP6KsC0eOOe+g0ImhwL6dYO3lqK8iLBzwDIok/YrjUnW7iDBvf86L8/TrJXJA4KurokQEioTSewLOqewSkS7exLFpzK3lxCkJUGXwKrtIAKXbt6kNY3OClILq8wLcxiGpIlWRX0c/sAD8Rm2vNhbZEuViMVOer7xiBpmtdhBwqx1Gn3cQmfbWHOTn5P0yIiFDPoishc5Tb0Vg9zSpGZQ1kX1eIsB2uIaxgBwRvtE2ed8Y6pZU/lZWloedkSrhg/JFXUDXUvOivtT+mic9c8rJO5EIgTzUNfDsoVgT/3ffIhLR8334bKoq60W464uMFvgg7OyYR0Wqcu4ikJSDl4T1UwrzlvJAUh2cRp3AvDrBXJuAlVMiBFIqYLyIe/1dIfHJ2IxJ4ZdKm6VzfdO0cZpSigb+x3bVh80+85W9/x9H/cr//Im3XebXSGpUFQ1M0neSpYqN9SUZcDnJSF8ZxtJnCoumEYoJDu8/aiN8ro37RDcKCt1xkrivDFHl7nmAzMXdvQLhkrFDUiW32NskAOYyMvFWWDW2WAmoGJNRxSy9aDmFCyussbHDnnz0Wdu/dz/q20ErLsi0q9esJMPirShBAb25pi/vPWif/efPWQtqA4H0U7TNSkigv/7Ix6ykhsp5wMNh8lKkvkiB8NA8kZGRz9gHiWSItjQ32Hfv+6r98HvfI5dvKbasZfYSVfWd3agh+lHk0mcFxEtxJxs09cVQUK58G43DGRLJh2iMoA02tpECyQfceRfDPxcjj1x4G2aL6ff9OgLpV13ViBgPc462HnKQdASa3sP8obHJ37g/lJTkoi4p4b3jkG+8gWs6CjGj/JJJZQExIlJ8fISjYhS5GjqFIpQkQNQ+1jQ5FKPkQvwpM2qSk0iGCByCsOhorXvlHe9XfOIvb13lBSATPiHK/i0okKTygvayCZQY+lNhdqqdObTTek4es727Dlhrb5r1ANH3SWUMATG7LYPAa4ZRV7tJOTQMaRaR/EHdGlP9yQGW//pZ9ySjdEph3I4wNsalHIplW6VicTjONlQZka38HakkGTcqDtD6T+S77gbKVUqRApppKpvxUIAV2ZRy2pzgRLmTMmkD43304VGIiFF7/51X2p03XW59KDROn2qxR36+y/ad6OJ9WPRBWmjSSsXWOBU10yS2dlMJIqFRUMhKk2ufynGksj4dhZzqxmI4AQKJeiNr6lUW4ZTNm0OBUF2t5efSDyCuh+kDL6Dgko3unPwEqy4GyIeASMsgD5Mt7jl03HYfOAvQX4kF3ogthGAqUh6YiqXU3yGMc1mzabwNodpQW+n+VVJa4u0jsrG/H6tRrQ+0luX74gXzKfAptW5UiCqakPJx/36u4bl27m3YLUIq90PeZaJs6e7utLq6Gtp2hOKkJlSK6cxRfU4i5bFuVTZPDiSwWNKmZindM+1TO1AaXoDXj778Sfo4Y4d5uhHHgC9uetQmCzNtIQSbMupGWe9np2VbHpk3KRx3d3cvxxkI246GBmtGvXX54lW27uKrLYNrnsCzgbLFRnQPhLzr7B22J556AovqDLt+3Wqs1Catvq/DfrxlI+qxBNv50DaUSc122eoV7lbQeK6Na5+HSvIIGUDjbt1XBDm4imKKCfKAli1YisVcg61Ys5prnmgbsWTbTz5YPpaOmZA9w/RTuRCM05dvvvlWlPKXQ/5OMA8vsmIs7ibI9Pnud79p3/rP/+MFZvkUsd1FttwbyIZLo43PQvZ98wf/ZQeOQ9CgqpU9ZDlZWrlYyo1zjbvb26xtsNf66BMJ3BOKeQ+MPvfFVPuLv/lTy8tNtR/e/02Itj5bsWo1BFY1RQVzuY7cy+sgHSEhB4d4bni5GRJq0qpq5lp3SzPbT7Z9+zbbwcP7eYaiP48l2YpLltnV666xrZv22uaXdtqKi7C24/nlKfKhzpw9yWfGrawwy9qbu+gzhXYdJFhLezNuCMfJVGu3f/r4R+yGtWudvA/3ee5DfKUzRhLrz1j9Dx6w9N5zNpTUZl1GURzXqGJhlWUvmYtyDwvqsUZLQDE2noDzAQM9Pb+Oe3gd80Md5GA5fV/24dl2zx994gL0xF/eRJxAek2aNb7ReAvEWyDeAq+4BeIE0itusvgH4i0Qb4F4C7w2LfCbEkjvuZbMCYAi2bDIvMYJlukvISGBQJoBFGYURTpyDwd34ii8R6ogr3x1oglAlRBlPe8BQznkOAaClC4LEwHfgAhu0wVAo31gtkMloUIXvPQekCaAD1OAonqoTIKY8VpsHtYFPIwD9E4A8IiMkkXEONWgiYBXff0igoadFJPKSADqCA/aw1h26IF7EnDUbYYcAWVf7FPWTbKfE4iqCtlB7BiGeDgc4ffDsEljWEkMAuDpMWkUomqUY9RnlNskNcsQyLpX+/IA7MQS6IB87ufwYFlXU+2AYCYVsFJJ9WFT0dXZTrMRLo7F3aKFC2wuD9UlWJt0dPZg/9ZOFeFW1FCDtmBhnc2ft5SK00JLyRiws6dbyMA4bvuw+xijHQqxs5gPQHDbLddjYzFKVeYQfztuRw6ftvpzZ90uJpWHdAE5DrrRTqmAgqUE/q6/fr29CRsKZfG8tGGD/eSBh+z48eM8zGcCKkCGAdhYJiANlfFvu+cOW3/t5fafX7/Pdm46Qtg0xN94quUuzrT/SZj6zn0/t0uvuNlKi6/GpqfJBns34U9/ClBj2Dqp0D5FleOVa99kF120yvbu/DGAjXpbna266ha/1kePfN9yMy/BE15ZCsUEHx8BHAVcKFji2QrhFfrmBIST2nmC3Kaernp7+Ac/dCCrsrKSit1O+/o3vmV/+cEP2Wc+82X76Mf+yn728yep+nzGLZUSAYwCkRCUHBEZGlXxTgP+Mfsx79MxgD762Ukd/gsWbqo5V9ZXUBY5heOKCmFV2lNkuyYv/4hYCWejcPLZNngiXd3uLcJEnSAJahyB3yKpgk1ZIDHc9i52Dq5sAlwRGOwt5WP4fOBPv0+ikjv6uytgRNxovIn80fHGCBu9x9uY7ymx7CftTSRTRBC5SkhElFQ/TgQFkN4rxGPH4N8dgIxlDOm41T6xv8+oBXSwQXk4GTvG6Wuh7cVIEL9ezv/N2AqGY/YtuuIkUgRFpJkfp8glEXUe6qJrFM7Vz1GglTbg5J1yNRjLTlZF5xTmQX3NVlZFxzeduRTrE9NqMIDm6OfQb4MyKLL+0/fIrs7bR0yaDiN2fWcrQCPCTOSd2jgoI9QvfsFakXyWiEzyfdP4swsAJIJS+0lJsWBhqYPhepvEp7KLkvIoIpAmITzULxJiZHtEIPk48OugHhmu7exX1EbR9zHYd7WliKK0iEQSgRSzsROxJPJT55+KzVYa15+Zn8rzQFjqa4D5dIR5awSQbIp7zHheBkX+ZAzxu2QyIHIAS1VhL1IpDRs8zb3pzMOqdNecO+4E5ZT99L9OnXesF+IfdT17/X6jdk93uyiRJ+NuRSd7PwHDDrZz3xnEYkg3LBUZjPZNAEzm2Zyliy2nJN/tvvqGuylY6LcB7lXoNlAiZBLKPoqV6iD3MmXnAbhx7yrAbqmgtMDz68oqSm1OZRX3j7lUtM+3NZdehW1RgR3HcmnX9hdt746NzJV99nv33mPXX3cdqpgcOw55df9X72fePcx+xiHt59pb3n6vXXfLjZaEpesw/asPUFXdXorCnJwSxj6AJn3h1LGDdt+Xv2iHDu73+fzgwRO2c9deyCOpmblfy2JKfQbiSYow9eOgYgl9z3+KZcY5XRN+4ffP2NQxTXr6rBfrXt7X/PPBUtOLCn6h//0q9dGv6p8za5wYDeVccmzt45o933Ag/H1dJCJp0pYumcc9FcIBxfMkxM8waq9h1C4iB7UWEgERjVGpBbV+yUQCMM6cIlJkHuB/FSRdHrleArUTID5H6SsPPNp2Ibqi/cH1S11Nrm1KHaDxrzVQJiRMenY+YHQm12bUiiCQju/Zau2H99r+PUesoQe7XgikERFbIg1j87zaPlr/hTk23A8jEslz02J2pvprklREtOU4IHgvYPgk5y0C0S1F+S8V4D+VPiIbQllfyVZOJMoYKixlGvmajtZXtmKS8tCUzSOSB0VPApk0lATRxowLkSnMHyJb23tb6QpjRhSOvf3WFXbPrShXGCMjfeOQElofkvmCbe723XvsVP1pxhggOjPMKLZ2SRAK6ShAtDbKgqTOZr6Qq+cIBMwICow02UkyOZ6jCIfpxGrKM62muoqioWJXug8yXz634whHPIbtWILVknFUMaecOQC9DA2xe/8RCKQmm1czxwpShijiKYNAkqJcawjdwycYq1jL0Wb9tNcQxMEAhGQ2xKIUSJmok7S20Nq1rKzUs5Fy+ZvGpBcocZ6nyd7cvWsPazbmBMZ9N6olvb+Gfqbarp6uDrZHH3RrQ1ncMbvqiwm4mMwfEY4F+cXWRLFWfUOz/aTvygvSF7/26Q9SuAGJSTs1kBv0qad+YGXL5tsS8kOTWav3UVy0sGYB8z0KFG5MI0wUPRSISS2pZUwG6+qu+nY7d+C0raiqsyJI6Z4uiocY/12oKbsgkBLpI29++10QF0lW//Ixy68ut2O9Hfbwg0/YmS1HraqgnLmthHVoEypBFOqQ3GlYNj/5/EYrLC6FbLzWLq4ssS5y27Jziu3A0SNWxL8LINtbaLdzOCBUQBa29fTZYd7T2tZt8zmWq6651mrmL7KNW7baEsiXG2+5gTYbtR/+8Lv2NeZGrU/GUdkVcy+6ZOEiSKb5dhZF254j+yHAUFNxHfspIphTWmmVpXNQIKE84ty7IBLr21Hys/YvxlowJ49MJsbu+/7ovdzHJu3+L3/Nzp1utPXXreeZZoxsz2O2/qab2V6a7cOd4I43vA1V2ULyYgcsmf6Tzhj7v+ydd5xedZ39P9N7y8wkk2TSeyGNECD0joAL6gquYEGw7rq7Yt+fnUVF7IVFBQsqoBQp0ltIgAQS0knvyWQyk+m9z+99Pt97Z4Ysu4u8Rl/88Tw4zuQp97n32+6953zOOZPLy+wvj9xL3lGV1db32AFsUYvLS+zUM063CizClz2xzOZzDHkQXk9DIB2lrTIYqxlY3XLRyljOtrPPOw/bvAoUbTvsxOOPsw9f9R6fLyrycF0ixBFT1noZw6NUmLd+ve1Z85RllDTY5EWllldeQP5ai+WOQFnEdrsNy0VsW1VA09zaZTmF5ZyXKF7oL+Peq5Q1S2qqfPvQZ24alrF47EYSBNLfpFkTG020QKIFEi3wV7dAgkD6q5ss8YFECyRaINECf5sWeKME0sfOpsoZ251uz8R57UPkSABw4uyjQJYEQCeANyJ7BqyduKmV5UeS8kwEKnNH4aZNjgwJTOemVx/h5jFNllFUFXZTfqYqXoGVAiM6qZaVR3eXbF0UTg2pIzCkDZAhIwdrOgiZFEBPeat3c+Mrj/ge5dlAkAi8cAMrwB3G99vwAAAgAElEQVSpNjK5ecsEXBSoJXBR/xaglUougSyS5MstoqsfkEBe+AK6OvGxk5qlkxswVf+rurOLG8EGrOhqahq4aevFlq6dynAIJmyIuvl3F0RTBx/2Ql+OsUv5OSIZVHktuEvfwU2VwGLlHuViyZQLcVREFWg5xJEsmuT1nqTq2w6AQtphwqSJ/IyF6Mm3Oqw+ao402oatG3m9HaJkNBXoc6y8dAK5E4dt3fp1tmXrWvYzlSrpEXjMj7VZ3KiPGzPD9lCBueL5F23T1vVut5LBzWgqli75ZBml0CcZgLFTpk+wM845FRuLs62hvdGehXB5+KFHrOJAhfVQHepe/PTtKG78P/4v77A8CKnbfvBLQrjbUJjlW3Z+v33pW58G7DlCReRkGzfpIoZHrXXVPG/7d+yyaixJapu77Ehtr73/6n+3Q/vXWeV+jqUzz05/22WotsZAfC3nJ9NGcmObllJETtIekCtuoPOwX/LqZ8m/BELRJ331bh2UDrH48IN3Wh0+/03c4J9yyqn22c9+zj758c/Y7b/7g33w2muwuemwf/v019g3+sLJGKqwGbNJjmoGcCwGE2Ng3yvTZYU4AOTrb30uKHHcSsbJONmNKbsnqHJc6eGYfQSu+5gPRkDKquqOVE8xaRV2IcwvzSW3qRN06Zk1As4G7eM0dqTCiUkPfUYKv5hYcJDU0fZALAQSQSSIbIMCAuvHx+ZjpZAfJ5W2fgAOaIkoCQREDBqK0xARHJMB/jX8X1x5LvBXCiDtb7BpC1RxTK6EtgzA7OBxvzaHKOxvUCRJBaB1R20f27LJZmiATNJSonZwImXQji8+Zln0+b4BSMXfqbZjtfD1p18sjn4Yz0Pt53w88JzWFVkuacyJSInJF6nCPLeE74zbIiYW9R7PA4msA2Nlg9RfQwmk7qj/1BdesR/Z1cXHGY+3gc9E9k2+zIrkisaJk3RRm0bDeGAc90WkVdzH6o2YUPNjETrK8aeh3Js9exzrYETaKZ6H/ZPFp4gckR1/LwJJZI+7pzKnc6U0YDUUyJxFH8pwSm5hzcwMBJbWLnWAfjj+HhFKvNjrtmAQwwBaydms9yKNOAflsMYKpNd5oRPrKylqdq0anoD4oWfK0oPLsN5RVl5QTbgIj6ZWdFsG1d/KulHby6pIK4IsmfpRux45UImKlPUY8ui4ExYA6C3FsnMEIB9KW0DgVoLVa2opNmho9ar5fYCZHZyfUgDdi8mqy6SqvRlrrY6OZBs/biqFBtMAHPM972QS54CTTjrOJo0fAVBbYXt2vmqVgOetnMfmz1tks+edYPu27bU7fvUbW7duHcqDfEDCt9n7Pnw1bYgFFgehY1KRggof8ihgSMHGDpbL1q5cZn/47W3YbmUzXzPsj3c/gh1VvRMw0jCrWELKA4HkmnvKEwu0UaxEHkIya/nR2ql5Ha+fEVnsWiQf8/9d66ailNhkLboSGVLkMjhH4zVnKKkZz8/4+3RBE+YcwKfW6Khz/bNSzECASqyoOTFxfKmNfdsXh3b/sPydfOCFYdnOv190oitW2jjv5QBAa141N7ZYDta62fkjULolcZ3SCTidYvvIfjny6lp7dfMeO9iIugK7qk7mkBTige8T4R4IxHhN0rlAeZcqnIjbMZDwgfwRw9cDcdaEWkTkaQrb0melFAzKRbanegWuN5Uj5TZu/FZZh74vg+1K8dapDDaRviJPZBssVgoSKTu9wG0TC/LyWXPbKLbZxzLKtSH7VJTbY1e9fYGdjYKkC/vHVM75xQVkzFAMk5SK0gvA/VDlYduyZ6ftwNrtVYD43VUNBo/Ld2W47aOKlpQTWci4LWM9LGE/2psa7SgFRbpkLS5ENYJSvLAYlRHXbc2QMsvW74Ig7LFCim2mQBCNGzfOzx+6FtyEVeSGLYeZnyOtNKObDKRSy4c8FPulIdfBdabauoB520WfdfA9KkhQm+qatbmt2bM4ReYWFnEtRnuUlhSTmTmF8dhpn3l1eKwPhw6+4RqL9/z8a1AqFG+hoNnR3WjfWkY20KJZNhF1VhJrW1EO5PmIUdZHB6gYpp/rl8bGevpKxWVeV2R9LT2W15Zkpam5lg6JpyvqrRDYSaz5ZWXlVkJ+aCuFXCMLRmGt2W7PrlpuZcdNsl/d9jvbuWG3zZs93+d1BzmmtYcPeUZqMa4Hz2HNPIrPvveiC62AvLcsiPql51xiyfTDyvWrKUjrtOMXL0Bxn2IHUEI98QxrHtZzKRCwE0dPQQG02N0IjmD/txCF5/kXn8+ca7H77/2j3fzjH/iYl4o5j7488+QTUftOsBfXrLWDVYcpeECRCLHcwDVrPmNzJG2QwRrTDvnSiGq0miKomVhenn3KKbZvf4U99+JL9h4ImwsvPN+eX05BwMvrbRx2cxWM4dWvrKcoj/kFEZ3Fue8rX7qe75piNZwzMjjf9FFkNXXyeLv/L/faIewyG9r7bZ+sDseV29LTT7VDew7Yi88+Z/Nnz8IyNtdWPrfSDlD4lZQse+0WzjMQWIzjhSed4MWAe3dvtTElBfbFf/skZOpIL+pLUgEgHfa+6/8yLGvY32IsHrtjCQJp2LsqscFECyRaINECb6oFEgTSm2q2xIcSLZBogUQLDH8LvFEC6XOXjcL2psJvWHu4ERN6EgPq0g31cBMtcFQgZ7Afka1UsDFyYACCxsFmgaeyJhKsw82+g/SC+9tFskD4yIMfIKCXvzsgZXy7+rtFlj6ACbwmK5dmPLT1Wh/kkn5kntTNDbYqLTO56SqFQMrJ4oaTinSpj2QhJuyBOmC/wUniuS6sdhzQAAAWMC2BRZeOAZJK+9zp+SgiwwR1QwBw4yoLrXTUOjlUJ+ZSiZdL5kYulaGZeM8LgMyXHZ5yOQoKIWHSeB1bC6xHGhvrCJ3day1UuHap8pcfASg1NV0EoB+1I9V1VJayd1I+SWHCwQguE+DpALdIOvY5E9AvjRvS0lEoiqZP8RszEUVd7Q1WsW+/jSwaZZPnj7PFi07kcym2+uW19sQjjwIuJtmSk07EjuIkGzch1zZiZ/fn+x6zXTsPAbQksY3xdubZZ9kYgK/CvDR7+omnbfnylyClWiCPIJFAOZMhlbp72zmeVJs/f4Fd/k/vsPPOPdWee+ZR+/1vb4WcOkR7AXoAMLX3NRDmO9++8PlPcLN8mz1z38seDN7U0m8/+dX1VHlutfKpF9jIMYuAgQE8q1+hEn6zHa4hJLi53yZMXWoLj59tLz17D8Bnjk2ff4JNmYYVRv8G9n2XzV+4hNYhW6BuNyAL1bYFc53A6MPDJgVypJuco94+qjUBIPoZK7/51Y+tn6r8973/avvMdZ+zBWzvpedX25Xvew+AT5pd94VvU9WKzYtnHqlyXeNc6QSBlBhKyDhkFoGX/WJaBD1EZIraPM4gcssyLA/1iAkkh0Cjam2vqJdVHP3dr2B1/ilSQgSSHjGomeSvB5IhAP6BfBIR5QoYSFgnDiKSS/lTA7lAvnPiPIaQO4xhzc0ArQb1UlTvP7DASGkTZwP5JhB3qarfyQkn2AJZEe+TdIERrhvaQ2oSviPO+9EHgjVRIJ18O0EENQA6CoUcmpHUL2It8pgT8eQAcaQ+cgVS9Nl4P2NFU9wf2qGYVHJ1Ef2pMeLZS1oxRCyxlgUFVkQ0yR9Q6xJrgPKmkkRaSF0TkWuyqIoVSOorrXNaPwbs4VwZFtRTQwmkONvJxwbrRNxuobFeSyBJHhVIx/C7n/Uv3p5nQGm/nUkJD+HuA/Es0XG4pZyPszA2nangEecm9bkPYhjH2qdUqXmc0Qjv19hUdlMS1jGTJ1HRTvi2xu2gAunvTyBJgeRgIQRSNlKxAirNc6mOV7ZCOiCqDlZkvkaK1nKB/B3KdaG3u5jPnRwnAlFAXNpUeVI6HgBgfT6zQNlJUhukO5l8sAYbt2F+zGhb6zZ6GVmoBdTWUqFIxSHFrOaKlBUiNQW6U3CQSgZSG7lFr7CGZ3OOyR9TbIWjCi2HzD4VDkyZOtUzIxoaGqypSTl6rNWyxGINO0qweQsFDVq7Wzin7tlVidXpEZs4cboVoyboxDqpmiyOHDJu5s+fDlk01RYtmG5TKRLoBShtrD5C5sUhD6GfMXueF0Lc98vbbS02ZrPnLbYPffyjVjSmhIIIQuop4OjiXFYIqJpPnpyUurJtWw1I+9TD91s25/7HH3/eXl6zg7HLmig7Rin4NDg1T5iTvta64vB1CCSte+qr1/RHLFGK1sr4n9Hno5Vl4BNhq4OPY9VGx3b10GIBnz8i++M1IlIgxZ/xbTHgdG0gdYzOQXm063HvvXGYRxC7MUwE0rWnzqHIBPU1BTiythKR0QSBlIfqLD0731r7sbRFEVfINVTVzk12CBJp8+bddqg51xr6uQ7guoQKDi+oEbGjwgitq1LT6qHrPH9E6tnXFmDI+lMWwK3Y9TVxvUY2o5R2UnuLeNd6Sn+m054dXShB2Ew2Y2P2xIn29re9zebNOc4twvZzvVNbWxsUEyhGcsj1qWvrsvXbye0qKGJuZaKSqIIMracQqcNGocgZT6HNuNIUO+OEKTaX+ZMOSav/crGqk42f0qnSyVfrkFUx1zrt/GwiS/Lh51+yl7ZXWGUbVn9aN/nRejSSc+9C2mwm35XrlrG8mkbhU3ayZUF8ZEC4JrFGNdLWa3aT0QkrVpSXTNHOCCd307CCS4KUemXTFlu7vdLGjx9lRRmdqEEgkDgepGk+9tsoGJJyOIf1wwl7NS1tIuJV41OqIVe4cl3ZBImUwrlJVnxTJ0+BJE+xm46e/pYdi3fc8mUn1LuxI325ar/9cvMKGzN7so1RYQBrfQntkI1FWxakTC5tLZeA1s4mBhn3AS0NWPwlYx+XY5ylLAfbtSaup1OZr/VN9ZBHZbZl8zYy4FjPIUrGjUblz5q2fOXz1pufZvfc/4Ad3FXheaRafxoowkqifctGFtvkKePs0aeewh65zN5zyUW26emnIORm2pX/8mmr5dpkx5EK5k62LZgxyda98IL98FvfseqaaqvF+q8P1X1hdplNnzmP+41ka2ypt4WL5qJAOocCqSP20gsr7E+/u93Jo2TuGbIhJJPoQxXi8AT2jJ3koHJ/wZpa19hE8VQ+40Zqf11XdFgN5FE76/sI7kGSaI+6hmYUdi0QlgX2/g98wK666oN2FAJo/YsQSdhWr35lnR3hPJGMpeYEnA6+/qWvo44stI2bdkCQoUiFKFJ+1g9/+kPyuLZiG1dsTcyHybNnYhm9xJpq6+y5J59AOVfGd+bblvXbOT9UQFZmYJ29nfucPC/EaEXt1ollpNa/ERTy/cen/tVOXDDfFW6yMReB9MFvP/GWHYvH7liCQBr2rkpsMNECiRZItMCbaoEEgfSmmi3xoUQLJFog0QLD3wJvlED65MUjbCs2NsESLNiMuFJDkAGVg8oj0c1sAMYEzkXqC2WScINLygc3vvI/UqEudm+oc3r9385EcYcM6C+AT+oiwK0UVDrt/E7GfqiGasN23ZxDKOmzHivDd6fxfQo51m/PMkJVIOusZF5TJWsXN84OhrJ5r9ZMQ1/ADXxKtmxNAngXA6h+XGxY5FEX4IHsuto9V0QVxY6H8XzYRwcnVYWvIHmRTrypU1Z1dI/Ae4HWAr49m4P8oVz85AsK8ZEn0ygfC5A8sjnkZ5/L7xKeG1U2GoAAswbIDpgzAMF6z/o4UnkE0u6IVeFZ38gNojIKFDze3E5ukvZVoBnggyrzywAWZ0ydbGPLxniuR0o61kJtR1EZjcH6jorz3GKrqqq355Y9b3vw2x9VPsMuvPgCKxs/GtuOQ/bYw0+gUNpgR+srbQLWKhddcKEdf/wijrkV4G+lvfLKZkJzCRYmQDlFVcIAsO3sy5y5c+xagnIvPGOG7SKo+E933WkvPveCNZKV0N+PMqg4x75ywyesq/ag3fKdOwU1WRP7/f0ffRNgc6NNn3ScjZlyOmOB49zzlO3fswvwM8VauAG/4sqP25Z1j1j1AazoqGy/4KKrAW4O2MZXVtjcBec6YFdfs5dGQKU1YpGTCz3Y6KWiSugk76CttYrQ6wx7YdmztmPbWsCDUqyY9gHIbrJFCxfS/thzTZ9hn//SjXb4KInJyQSEYxsYVCqxAsFL3x2MjzOINAtjckBAaEwe6LlgxRRUQUKZgsVPUOd4plGUkyRyJWTOBELGCSIHhZhXqqiOlU9S9YSy+wDN6SOyQXRENGzDw+F5xEoZVWkH8iG8X2M5KGKCokcb8n+HA/HtuCrAiaTwkA1ZfJxOviipwXOc2IbmhOcdiZbQZGQeKMtMxIfb3IlpElgAoK/3OUgc1AMDwK0wWT4zkIckIkPqIrWTwFrBktqWaCO1ldpHZIgUTH4cyhoTyaI9CPsQW/XJtsjbRmuGKwMiEsX/jNrGaQaBGpEKivb25vLQe30g9IkyaqQw8q/QPsTvc9WD3ioALzS0vi/g14Eoi5VNkStX2K5TV3qEPvZtDCgpovZxID083L5uwIIwPO9Wf5Eay//tnOSgAtT7lvXDs6PcxiuoJgMpFcjQbgBc7wuRUSK1VLPt6i/GkcgVfS/WoQLES0uzsfchi4FVXLvaC3kjokY2dnEGkpSUVBDweWVkieoTSenpeNF/Q/o+Orahag891SPSkXensX+yGkqPM5AAnxCLek6dSEW3sAPcKoEcyaVSPIc1NAMgT6RQkkhCqV9d3cnaLLtBV0rJcg+1FI2v+RAypaRS1FhlfwF5RfxJpapz0Iak6QN9MFx/nJy3xwkknYsEUHfLrktFFbLpdPlhIB6zsAJKRv2ZTbV7M+v+048+Y6PHj7ER5UVOJCm3RnNDdlIikkaTpaJjrMO2qepoLcRQHRXqXZADOh7OQ4DYeXmF3sdSwqZgm1UDwbRh4xYfA7K8kqBkCkrWk09aYKeftsRKUXhywsVqqIGq/FbOuyiNajvs4Xv/YnsPVNnSs8608y+9yG2ilBPSiSIvD2IrVwokcuu6UJbs3rbB1q55wdavXWv3Yw1a06BVhjHFGBNZ5rRmtEZoXgSyeJBAch1KNGfD6hdTQEENF54J83jgEamhA60Ub89nks9LPV6PPIrH4ms2FZHoPk8jQsQzg+KHz5/wD1+7/beujaQp6bETrhn+YPfhIpD++Yx5XixTj2omjesU7b9U3YVYZvWlYmdbOJpzIWZ1SW3kw2yxQxvWMF522uH2QqvpzfS8laSIQEqWalpkBj8uXNTWovOLXyHqeVdd6nwY8uj6AcvVh2pNFfi0kPvUispG58tsilWyUc+VYb/YBJE5EnD6onPOsMXzZ6MewkYOElJFPTkQPbBOzqArJ6YeonQ5GT+PrFplB5uaUFKja5FCt6vdRgLSv+O0M+2ikxdDMtRgOVfvOUD5xWMhjHIB+Js53mafn1nYXOoiDzNizuftkFINtmbXHnsBgmflziqIgxrrobMz2MexZEWdiL3dTNaNPEgiUtiYX8okYs2C1MhMZb7L7o/jqpKFIUrHTFkbZqEw5No2he/q5by6bvsO23Ko2kqwUctJ78L+bpTlk1/UwfrVwlqhLM8JUyaTe4myXlmHHJvcANqleOL4u3TN7HZ1XMcw1luaG/13CTlHUiz9JunSoUN7WP4errH4k+98ym16k1Ky7Zkt6+2x2p1WgkJrAiRlMeRiBgR0IRZtfd26nuD8gAKsjevS1jbIRRXTNHfYWK5vS1MKrWLHPrJ/6il4KCCnqAo1Z4E1osrX9Xl2cb4dN3e6lXK+qEdp9PKWbfbwo4/Zplde8WvxAoq+pGVtbSSnqrQIO8FSLJfXkZ1UZh+56n224dlnbQ6KopPefpmtwz56F4RMCdf1Zx833XatXW1f/dwXrRI76OauVldi9neTxTViDNaUkPq9bYxF6ZuxYsMdoBeiL4N+27dnt5NIWdyTZKM4amfdTkYFK7vAYlSmWt+PVB0lE7SGNuDf48ps2tTx5FRV2curXuF2gXsBSGCplkVUaflLYbwtOekUu/qDH7TpqH+WP/6IPfr007Zt317uadptxvSpdvWV7/fM08rDDVY6eoLNX3Iibdpjt5ALuomxmI7NaRJE8iis5C4853TIooP2wD13WWkB2ansd2ODCh1YAyjGa2qsRSGVZaUjyOxSNh/zrbW10YoprvvwVe+1hXNnMq9UgBZUjdf9euOwjL+hGxmusXjsjiUIpGHvqsQGEy2QaIFEC7ypFkgQSG+q2RIfSrRAogUSLTD8LfBGCaSLxjd58HcWN3MdVHO6bRY3cwLjermxk1InqJOo91YVODcnAhgdfOE/5cr0dQLiqOIfUKtdAJJXTgI+cTMlYFCBy90CJbUdgRIAbRddfCFgNZZF3HxkUyEnsK9T4eOOJgtwFFwhoFjh47JWYhuRzV6jAr5RnXQBcAn87RGoDFiXjF2QflMm6ECHw6wCIahoFDCnSlj9uAKK/VEVdsj9iPI/OIxuAFoBjVIK9XDs3YCqrgjxHIRgSOYgqwI8+He3lFJ8ph0LEx2r5z1JFMUNcMjkoGIRy5Ip2L9NnjjBA5bzsYrIIU5CiiophNpa2yBCtlhDXTUkUws3fzW2l6yjWrzw5Yff2sL+si/pst3DzmTi5Em2kNDz9Ix2+k0lgK3cPE6yqeQrtOMn/tBDj9vq1VtdRXXFP72Pm+NFdqjqAHZvD9iKZ1dae2MHmUul9ra3QyYtBXDqPAwZ87Ite2qdNVH92MeNriw2mqiuHD1qol394avs3e+6wGoObLF7CQh+7sWNeLUTxtydbh/78D/axefOt6/8x+dRW6Ha6Myyn//pW4CMj9rxi95lYyefAUCw3rZvvMcq93XZ/opeO/Gsf7AxZXn2/BN3W01rjr3/o/9OX3XY80/+xk4992rwwDZrqj8MOJNF2y2gD7DK61W1JtkBvNbcUEUFfrr99Ls3AJ122OXvvtwuedtVdsN/ftVWLH/KLr/8vfa5L15vu/bX25hxk23Dq1sjsmKI4sRJH4H9EQAfVaJrJgZgXv0ZFCROPAlkF/EAguTkapQ94+SSwGLna4J1kkC1OBRccykA+tpG+P6YRBIYKmBNghcB7LIfUwaS1AcCwvXZoeoRhW47IKpxGOGdApdiJY2IjohzGiARPKNrKJEBqDfUKm2o2sht4xzwFVoooI3xr+pz7Z9s5TSf+LzzMCJTJDWSIjFSc4Xq/qCKipVT+p2mYKJoLsbV/jER4xXsqmF11DhSC3nfSJ3n2LtbrsWf8/7x3QvKrFgV5u3nZFzYRreOM1ILuSIpev+gomwwj8r7ZwjJ5n3kcz0A2g5qD7GjC2qqQCyprQSXCvyTtikeP/qtDJR4v71tHH8NyLT+HRNIqShupHaS36e2NaD+itohVk3oO6RaC5uIdRsaCzI+DPsaj5l4TASrKdkLqt9EEup9sk9C6VOQbpMnE1aNGknrbE8PdmOstVJvao0PBCifA+jUVzqJz1/qTu8bb+3/m0DqVQ6Kf57ME8a2QuozyEASuSGgMJV/a+3UNtMgQsYUFBMEX+R5CZlF2QBorqfTN4XO97kyhKB1BVwgFb2wQD/KZdE5zAsDmBfiP3n+L43lw36yPWdsheg83zcfzz7XeYjok8VPpChIg7hT+2byuwO7pSefeMrmL5hnE2dMcOKlgUpzTeAUADz1eRFWVaNHj6bKvgBrqy6yKypt/8Ej2KmS/Qa42kQGSJeTfcpf0tzD3opMjSIskWSr2kSFe2N9A9/ZyXmn2M4+62Q78cT5Nm36eJS1gJkAggpvT0YRVdvQaQ/d94hbsX7oE9dCIDGHpKKkv6RkSUXBJdqwiyylHZvX2vJnn7Znnn7elq9Yz/mSTCqReyLsRAYq74dzvoavW2/63AoalmBipn4M5Kj+3ykjXz91do0I9UjRqXUgLF+BsAyDf5BACga6gSB9vUe81savxWv0ABEcqQEHCKRoHfL94nuleOiGFJEqpQ+7NeWQLPnQd4d9DA0XUPqBhROcequtw1KQfdf1Qk6OFBpj6L4s6+CcerSezKCOWms8vMsqnUDaZzU9BVbdlQ61wqSEQBEhpOErh1MRvLGVZ1QOEfohshYNjREI5gzGuwhdV21xDhUJpW2lQxwXQxiJGGqurbFTFi+205acgBIqA3VUhuWyn36NxnVkO9ZeeVw35UPCaE1v5ucvK1+y2x540Gr1VdjxaU4lA9gXsMaeOXuuvevMU6wEUiiztxmb41GWnjfSmpWz0862pBbH3quH675U1r/sVCqH+rAKJoNlPzaNLx2osb+8tNVWY1WWxnVwNkTbWFQzC1CET6KoJw8lXgarexZZkWksWBkQwenKUnTSvR8iiOtFJyJRUKLQSFNGG//qYQLUQ/I0cJ2axjVuagpZVHnMB44VZsGtN5u5lp05d7arPNI4D/jc0PlNo1q/aT8vhmJeqqhFxFKyFwskMb/r7ScdZEgO82O4xuLD9/3Uz1eEINmflz1t65uwkCvMtklYBI7Carkjj/UQIikrHfu+cAvhxV99rEt9XPeOzi2wGdg0p2C71ooNcgsKrHrWs1bWzrbaFju6r9oJtQmzx9voiWW0b5KtePkV21vVhEJohv361ltQ2lc5yZ6G/WZZ6TgbO6rEjl843R5/8nHW0U775LUfs5eeeMZVYe/913+1NVVVtmLbDps/c5pduGi27Vq3xr746c+RMfWS5RWihmIbrU1JNpocpBxURD2o4CsP77Xd+3bTV8mocxhrzIt01r2iEYU4BJDZBPFUX9fg46aggMIyCp5KIff3HzzktqSpEKvFrPFTsa3T+vjqxq02ccIE1vKRtvKll+0Atos+LKSa5vUsxk857y9mTHcw14401FFU1mglxUV28YUX+lqdlz/Kduw9bHsqqqyuCQNYzgFpfC6lYDT3SXk2GxXWGScttrVkFT34wP2omvZRG9SLek75bOR7icCjeKCIcSmHBLcW9rHYi1Jwlv9lto8AACAASURBVM0gX+v9V10BMZ3N+si2WTMu+dLdwzwSh0+ZeeyOJQikYe+qxAYTLZBogUQLvKkWSBBIb6rZEh9KtECiBRItMPwt8EYJpDM6DzkxIWKljZtvkTICnWUjJ1cn3cXGah5xKKlUiQKlk0mELYPs4bhJ76bCrVPqHp4XKROD0g6ecjOVRSVsDoqRPG6aU7hpzAYY6MS6IwuSQsBCEr8p66Qyjmq2vCQq9AohWbAb8RwiKi8FVgjNEdrvgD875vulduOmPikT0kN5LqKcBvNbYuA1RJ4EW5AAJgtkFE8VwCmRZEK7ZMXleQ0814HNSwskVRvVrwqhbuOGVscpG75ufmqpKBToq8rQdt7T4USUlDLKA5AgC9UWNii6EVPuUQqKBiciBCqrQl7qANCZ/IJcmzhxHEDuOJswtoTKx3ybMGYMlZIlAIqNbLvdqqlUrKk5aus2klVwsAJQUCRKk1UBbGQCtMybP9eVN2n4qWemNNmY4hQ7Ye5x7GuaLVvxoj214mUsnHrs0svebucR9ruHDICHH37AXnqJoNs9jTZm5FR7z3v+wc49b6EdPbrNHrz/BW4sd6M2arEeqid7OjPoj0z75L9eaZdfdi7fv9tu+/kvbcUzW+xIY7odf+JM+86NX7bf3ngj5NIrVtmeY3984CfcfD+Ez/o/YYk0g3Gx0Ta++JBVHUKlRi7Pu6/4rD391M22d1urXfXxfwZ4ybEVT/3SFp/+j4DMgDKN1fQlCq+CefRLOzepDVT4FgOcVgMwJFllxRZ7/JG77Eyq6r//rV/aBz74AbI47rJPf/Y6u/4bN9sG9v+K915pN//yVsYmNopSzA0hUsLfAYgMYyDK24gIHoHaQ9Um/U4QSg1D+LRCwJWRI5Caz0l54ISHA6IBUHfOKCKBHPyU2kZUiZMPwuggDfSdAk6dmBI4EBRIsoJ0FVO0TwLWvNo7Ig0CKaV9D+RVrPZxED1SpogMCoqUwcp6V1Qxb19DajhAG96j12Wz5xBtRBBIQREA4KAkkOWiyC0XEXjVuUDfYIPmGLoD/eHhcy0ikF6j3In2Of7eVOxbfM/j/nGiJGzPfzs4PiRDyb8/VvqE9SlWiGkTaVSl94mQ0UejNhTh5YQSz7n9HixvUDEGIiYmAOP9djrG20Ztrx2RPV+wPQyZH7I1CnZ5A8ca9f/gOItJnoj4i7Y5QOC50irOExEpN2g/F443EIVD+8d3NzRK6DNXGGlkhfEpcvG12UyBMFQ2lAB6kfN9gP0Ktmc5xsau2POQZD3V38vargwkFQAAispySgRSshQ1fNf/RCANdPgxf8T7/X8SSAqYicZbBkv7eADgEYBvuaUFlj4iBwsk2tvVW4PEgXJUfJyK4BWh5PaUYZx42w0OQ98r5dypnW5bL5B2eB9njt0NUJ/l54Ek1gZluEjVKts5V8jyvakQeSLliqiGLy4ik4Xn9qB+GEGehLLdBParsKGFNV05fMoP6qAKvYv5Ww6YOHoMwF5RCdZO7YTdVwNa8kO1fAOAakdbK+ftbixBZTUrBZaODzCTyvaRIwkwpwo/B7AxE9Jdv2fPmeH5FyPHjLLOBs4nDZWMBwD2/lxbv3GzlXMuKkHxmpqO7RlKjJycfFdb6Fx8uGKHbd60BgvVjXbf3U/a3r1Vru6Kmeuh8yE6PQ9QR4E0CutCPGeGLMnqpf/WMepHPRstL+EPn0fht6+zEXE/9MNDVXBD1474WmbgOWU1+eXFa9etsCuBjHY+nXVTq5RcCU+45jvDO4DUW8NkYXfl/DE+DvNySqxoZAm5Rm1O5hRn5kNadlt1czeAMgqkHAjLgzutZsurtm71TmtF7VvdhW0iR6kCEq3JaYxjERXigpwsjgh+l0pqLkqZqh/vk6Ci1FqZoiIh1sZcVAtJXS02HsXFXGx5SyByilFCFWGVVcoc6NR+Sm2IfZnOKyqc0Jf1k23UWlvF/mJfhzIpq7jEVqKuvvmue20H2UZdEDtZ+kwX6o/2OgzOyB6iKGfJtEl28oI5Nm78eNToJKmReakCCx2L1GP92HD1oOrIEYEtaz2ePULBzH1kzNy3YpU1kseZiiJPmr6Z+UU2leu3Yop7srEgTqfYKV1twrVqJtcqys8UOSJSqgUbSM/XzODYOeZUzj9h7KAyYj7rGjKTOZjGaylUgUhRKZ2esmPSIdDS+Hc361MS13J5RahlKDySclKqxCS2S0KopaBs52IZKzHIFV1HsH60cX38jfrT37Jj8Zc/vI4CAdaVZrMVL660RUuPt3yuJ19FOZ5WkmNHxhdaT8kIS0XZ6GsDfZIBeZ5GBmovtovjWSsLIT1TYZY6WmUN3YcyvdZqKiotl/HSfeSozZw20cqmjCGjqplr0Ra77Y57beK0BTZq3AT7/R2/CXbYrKX1WNgtxnJtyvixduDALtuxczfnmNF2zfs+ZEf27Le6ujp73yc+YnV03apdO6wci7wlM2ZgFfeifeGzn7bdO7Zz/ZBKwdcUJ1nKJ06hQGkf5x05DNSigN/sREsm1whZnAO03us6TmNP15K6ftc0GV8+zosj6rDhqzyK8t8zB+ETsT9V1pzOZu1tqJjo9yLa5ujRGjtcWelFdxkQQB1elAcJynpcQiaWlqmq2mrPw5Jd5NsvvsQJs92sy9t37ecept3n/1lnnQKBlWLVtc2QTeQ74UIwbep0W7VqLWTaU1zT17BdbAVLy1BMSXVUwPxs9nGuedkdFeAoq+uC88+FbOq0005aYmNHYyHI57opYrj6h8+8ZcfisTuWIJCGvasSG0y0QKIFEi3wplogQSC9qWZLfCjRAokWSLTA8LfAGyWQ3odfeCM+8wJV66gMbcYCol22QH7LreJ/oEle64YgkjKnFSBFFimd/BYIKzsikUDyZleOT3EGoBM3wrohEoBdmJYbqoMjkF4ZEK2yegABbO7ErkI3TMoOks0QN0b1/dzwUMU5mkrBAgAHARKZBI3nU9knIFRe8L18TjyPyC4HctlTqZmkjpBtSpdUUZEKypVTlgfRAxgnKyYdk2BuB6UdgnRCSt8jMESEl44rKpF2Kx4RT7qRyoT4KsCDPwOroIIR3Ny7q18AW5MBZQUiCDTQv1u44a2imrGzo9P9/OsAKpqpGJfdBZItbgQFYAc7Mu1jOxXjvVILeO4AN5SACPNnTLTFS+ZRMT7GykaP8ED5TG5IO7Bk2bd7J5Ya6eQT7bO1hAVXkzFEMSv71M1NJJlHo0tsLDYnLa01tmDhHLzgp9mTy5bbn+592IHqD3zwE3bqqafZ9i3P2S9+c6ut3UguRkculY3F9pFPfsgWnzzZHn/mHnvogVVWf7idtiO4nmNNyx5lX/zMB+1dly213RtesB/86FbbupP+A3z6490/seeX/cZ+/4tnrA4S6cEnv2/rV95nZ1z4L1ZYMtGaq5+ydSsfJBg42U674Gq21WsvP/qATZx3ji1eerq9/MLvbO7x51kWbd7ScpSWoJ3z5zEma2TeAtA0krD2AygXcu2O3/+YvKWjdvLxJ9vN3/+1ZWSn2Qeu/bDd9+fH7U/3PG7XffpT9sMf3czYJC+Bauw4f2hAzSHyI+p/ESMa7/Frmo0xOTCQ8QDI6w/QxhQnEgJBo75Tv7tiIwLZnCzhhlv2iwFsCwIXES5ekR8D3ZHyJSaQ3D5OJd8eQA8IpznoLG5QIvUBMgV1E4SNQHMnRwJJ4rlMqhSNCREH+wRMRQSJgHYRKBAFesTEk/ZlqCKpS/vA6yILAokjSlaH7dSU57eoSlYZUSJl9J4UbLkcxPV2Yz7wmQGyVoRZtA9D84Piv51sZluakzoYgW/KrJAyK3y/SDLlEYW8IFdJiQSJLAMHFEVDQGTPYnJyONgqiVxSmyrLTZ+TNaYUkbG6TMqemEgaGAMRQaV8CnEXsvIMxF0Am0Wey75vaFvGq3gMRutzMXGm16TVil8bqlZz9Y2TRWq3kBni/aPj15qkD/N/Iibc6k+Ln9RE6lOh395DgVHRPsaPQCxqrLiRob9HigqPe3JSiVD3SSWAtGpfxgW5IYG8YC2SypTzgDKXUkSURWPi9RRIA194zB9vmECKcrtkUZrNmjh5bDkV2iMst2yEpZXm+rqjQ34NgeTjTdaDYYxolAooDO2tOu1BYtQJRj8H9dvPl8cWlv/TXv/1z587Yb+f79T2ijGROgqU2O2bAqGJdRcWWrKBTAcEFqGTzODeumULey1lWCAvRD6pyry9o8dz87pltYpaSaqMTv5u45wiQFqgqOy+UgG4/cFxZ1DVr3/HisV23teCAqmN7WjzRUVFdty8ua6U27Vzpy1YQNbdFf9ok6aORMlwgPNHPc2bb9n5hU5i5/K7mzU/m6KEXDI61NDNTUewu11rq156wVa+sNGWL1tPBiBWY5EVox9DRDLEJFEMpB9LHsXvHUrc/PUtHz7xegSSnh9KKMbv0++BPLbAZgXrXCkrw9b8J1ZHucKRNVlZQEmqwOfcfdI1N73url7/sUvt5nuWWSUkx1/7GC4C6Yo5ZaxvmZCHZZaF2qGxv4klpB/APd3qjjRAxuZgTciYyGy3qr3brXrDBtu+iQxH+r6+N8MOQ4iIQPIcHtnTiaL24oVAIHmxhM+uiO4Li+PA4TphI9URgHI+ZMkicmQmkOt4IjZ1+VmQA2pvJols5lRUk40VmZTrAtF1QeWqtRQygRSQRE5RM5ZZzVzzVTa02R0PPWartu5gzmRSskAhEl9bSLFJAdeSJdmpNmnsKDvhhEVWSM5NWrZyZsgq4lpU13dtrVBjnMNzURilO1nNuZvz6BashO989hl7EXuv5tZukzhpHBZ6E5izZcy7Uvp/BN+TrfMGF2apyCZTZYXnqmPWXwZPF8VFUhwnsS9peHKqOETXFForW5ubUcm0uq1dGp/NEGHEdbKCAkXOiVzIwa5TqqIe+qmbc2EH52idh/U9Kby/T9e9tIsiyKTST4EIlt2wOLvrM9/5lh2Lv7/lPxgLkH19uVZXVet3FKPys2zXqpXWW5ppeyYVWU0mBTkcWDoqHJ2fkzpQoOaU8kPxANfOGgZpjAtdczXRzgf3H7Ru1rVSrqtW/OEOq9i5xZKxietmbI2es8BSS8shHMu5njzDXl632n7zhz/YKM4nHVgpzkHhs2TxfIjvP3Fd3OFKzbnkwFUfUS7cAbv22mts/Mzp1sYamSvLR8bdA/feY/f88U6+dx/FWtk2Z/ZC27nrIHlAhv2oiPYRdqhij21e/wrXrfSn1mLGttwXulHgSf2WqXxD+nMEa7BstHUuSOea8WDFITKOGrzoLDc3n7HAGNGazriq5xibWbt1HVVSUurruO7BtI63UTDQTHGZyBxZHDayDVnJZTNWPv6xj2GPN9Xu+tNDtoZcO12Dis+cM2cSxBIWgS3kLNU2ukqxqLiU+4f9fFcb2yFTlHORyK0RhQUQvHkQWS1+z5NCAWApeVFHjlLUxfn1kovIOC0utIXHzfGMJxHGKgb80I+efsuOxWN3LEEg/bVnqMT7Ey2QaIFEC/xtWiBBIP1t2jWx1UQLJFog0QJ/dQu8UQKpdO0qrBOm2O7du+1oW7MDVT2gXrKAapeNF/+pyls34nncGJekAepTgZnNTUU2AcOp3ADKbiSZ6mQpazoAIFUlJ5BXN0adbEs5Cu3cFIt06gCUkndRE57dvZmqxAQUFzij2jsBOW6HpZueANiIGJJ6Iw+/8TJs4Aq4sevqbnFCqFfWVtxFt6GCkr2HV+LL0i6IiCKSKGQY6cZNCiKpObqprBfQqCpvB2/5TmHcAuwc6/Y8DlmGRIoOdllWfW5P54CsKk/1Wb4TIED72S4lhgPGAgxlz5Ti+1qAfV0JocolVFOO4G9ZqSiPoGgUpANtdOhgle3cuddqyDFSJWsLN83NVL16hguAsRNf/AjX6uNmcO7sqbb0hLl28UXnWEl6u+ccHCAUvQaSZATbffzJV+zZF3bYQWw8qusbyb043s4+fZFNHDeWzKG99ra3nWH5VH/+9nd32H33P4uX/mS74ZtftglYgPz0ezfaQ4++gN1dkwMVl77zYvvSF66xHes22C9+/nvbsrMakCQTcJMg3bIiu+WX10Nypdlvb/m13f7Hx+xgXa89ePdtVrnuUfvejx+z1qwR9vADN9ljD95h77z6C9xY99iB7Xfa6uePWEd6oV38jitt5UM/s8aeKfaeqz+GNdJ9Vjppvo0gFLmNnKfePirnc+fQn82MAfzgO1O4+T1CwWMXnu7ftHe/8xL7t49/3r7y2a94vlAT9oqf/NT19s1vf8V+9etbbfHxp9pddz6AVUnLoKpHoLODhIBcrkiR7aCqn1FaccyehyPyQCHIsb2RSA5AKhEZfYwRz2EB0BBQJLDfyZKIIHU7u4gxFVgfg94h4ycohhzQFvkkkkjkRpwvRP8Ki/WKe7aR4hZiwdJOv7tkFQIYofEaK2sGcppEEQyxVPMB49sK3xe/T3ZCg4qlQEY4KSNgit8uWOL9yr0QQNbP/POBrcwZrQZUBwv4C2opZexQpY4qyx8RmdUP4O8h4Non2i7OMNK8lj2ag9yOOQZtgdsFupTAv5rtA7iIIIqA/6CJCllPTqapYlsqIhFBzGnf72hbWqs0r9LEpwisjAijdirPBc6oHWV/NLCvsfAgiGACIa33iLBzVFOWm6gJ6e8e2XRGSignWdQe7Jrb2DEu1E+BYArNEVKRAtGnbalN9Qjb5Tgi8FXKReV7uU2MyI+IDNOYjPtPzzvR5+taWJd8rDnu7S3tXxxbFmpc+RiRQkDtph/2LUMEHZ3sbYH943QIhMJCLNWk9kSBJKu0XvWHiBjl0mnss3Zrz91uUSuuhoOP7AAcx/ZyzoM4URP/Dq+I40r2MYWFHVXSIQOJanO5ZbEhZSP5lpgHOYylKQB+JWUUEIwfaZkjsQlKYysuhQvt522gTDEttpHayElFrdkDv0MWy8DDiTazW59TlsjwPt49qwm1EJXhnl+n9SMVQimH8cB5USpAxqiDyvwt+yHxyk2oQF5YsYK1u9YysSHNgIDK0GcAl/sZ/70MLM1FnQ8ZgACOWeTdFUKU5/o5S9sM5EwSJE4DPygzWIs0fgU2ql0ENo4sLXXL1FYKQw4c3AdYjYXUxIkAnO3ej1e85x1epFBJsUNldZ2VjJLyKAtlVCkkfjtjYwyqpSLGQoeHqj+77EnbtWu3vbRqA1kdmyGoY2VYWPeGqosG/x0mV+BrBsmGoX//bz3yf5FM8XaOfd/rEUh6bsDWLiKQfB4PEEjax5DwFdacsON+lCIysbFb+uHXt7B76uZPudr1rsdX2x+fXMM1xxsnK4eLQPrA8TM9WxF/NBs5tsz688I+Z7Er7Vh2dUIS9THvknMocNm7zQ6Rj7jj1QNW15VG8Q4/moZu08qax39Sl+q8lxwpqKWEiOWhIv79DCrVkdYEt6GEbGJtLoBImT1pvC2ZPd3GlRbaRGy7qPjwua/TYivFNGrn4hHkdKFy68Aq7ugRMr7qmwCx82zs+GI22GW1TdXWDAnTUN9sTzz1rG3fuhNVSqGVphdYHgM4E0IvFRsxaBwbOaXcZixdYr0A6ZmQR4UU0DixzHVaBnMs1T1guzkiTSzGK9eya7bvtN88/AgZSPtdsVQEEZFFsc9I1vpJzLlxqPPzdY7Bii6TNVW2xLK509qs85lnakIQaX1Ly2Bdk6qe6za/ouVrOlGQi0zIhDQQYSR7u2TaoIf9cCs63lQ+dowVkONTC8nVyDqstUxrvUgVFado9DXRBmmyd9MZIVLw6gz0qfEffN2p81YYi4/f+zPaKM2a65UdBgnW0cI9RJJtW/W8JVEYsHd0lrVQHJbG2pyucUN75UCYj8srpRAtF2WZbDG59qH9vFCEc6QcAFrJQupEXfPCj39uda9uof3KrJw8nu0QKzsgSFpyCq1gLHbR4ydYRl6Bbdi1HRI8xy4+70wUa61WsW+P7dyz15atetnOw0p7+/atVgc5cul5F9j0cdOsfPRkLBBzrLqt3p54+jF7ccVztmXzZt5TZ+OwrjuKiqeD+wHuOlgvi1EJVUBMplkRWXEsADZrGrmhqPzdyhNSrJZtyylAmaWzZ89CTTraDh0+ZC+T0bSb/VCRTxYFcrNmzub8kEVGapVVHD4CqV/n4+sjH/kI2UhH7KmnnmQ9LqAdOYcx3kaiMKytIx/vyGFfy/Xa5z/3WTvnnAvs9jvus9/fea9fb82fN5P7hkn2MsT/nt37LJ+CgFzeu/TU0+3Fletty5ZdvsD1UqCkIowLzj+fa88unA+OeBFLZm6eTeWYDnKf0drabOfjYjBnxjRbcsJCV0ElM5algLr4i3e+ZcfisTuWIJCG9xoosbVECyRaINECb7YFEgTSm225xOcSLZBogUQLDHMLvFECadfj93smhUCpMYBbo7DJyaOauTg3zXK5Sc7lhkZV8Up1UJ6GLHJakLq0AwZ0RtlGyjhqwx6kHRCtQ6SRyCMIIFl1gIj5jZT/AMAkK0sh8qdykJy7xhhockAUMGIIxhSAJweeg22UqvBb26mOJ+tHld2Z3OgVAJBl5Cr3JNjvuU2T7MUiJFfqBc8YAQQRudTDfuqGVGHnOgavbudLZfcVyCUB97Lxk9IgKC8EjgjI9tp2WfwJE4uVJPodgalxBoeqCfWIq51jsDUGr6SSEiCttigpzrbJUybaxPLxVOniDw/wMQIAJAe//EbyANav34QFBuowci+ULyCAtwMVVwNg75TJ4+2s00+2M047xcaWFeC5jqc6RM3+ffvdH33t2j224vkdtn1/tc2aNZ3qwXO54SbTIr/f5i+aa12Aht/59s8I/T1oX/zy1+x4gnVXP/kr+/EP/2B7DytgPdmOWzLdbvrRdVZV+aL9/Lt329b9ddiq5ANU9ts7r3qHffur19rBzcvsG9ffZCtfqbM//vkXVHSus+9+6Wabv/BM+/TX32uvbHjW3nnp16jK3Gbrlj9umzbtsw988nO28YUX7Zll6+y6b9xgLVUvMsZGWgHWHc1Nh+nfYsDMaYCzsvpA6UN/twFqvvj0g7bq5eUoqE7Ggu+gVR9ssPO4+b/mmk/ZZz//GfvDnXfYDd++wb78lW/a5m17AaekzAn95f0hkkF9GoHs6qeUSNEST0MnEaKBqM91e8VwyANyUgeQbejr7vU/FCCVOkfAY0QaBBu4iGhxwFK4UFAHiTCQ4gduZgAQ17/9e5zcCd/tW/DMo0Ashe+PVDGe0SVwP1jr6TUnWEQ2RISVz5+IQBpQCDnJMTiWUwAR9dB3OgnBnBqqKhAQ9FoQNqhn4nHuZJXUfOKDWDe0HVIhBggvH/9OhHQ66KHQdBFy3g4RMCaS1slgvluh00BzToRETemvBQJN7SkiQaRWzFpEtnVSDQDQdQFsqM2SmLDxPoqE65IHmj4iXsXB+pBXFKzp2H+aJVY8hT4KPzFIrd9dvKlH25YCTIonkd9OGkYkEoBfrzLURBAmAxhGNoiB+ALIZC0LRI3IGd4r4sjJlmC5KXhWJGMK7Rgr4kSaD6jopBBwMmrw4SrKCMgP+yrim+8XMarWUrYBz8sOR+vi0iVjySOZiqqzAWK4B4s0ADpAuDYULM1k44nU7kIRI4JMZL22oywfX7ulEmObvakopnzdVQOFMei0khShIp/YfydsU3o511CMgMJBQfWyA0vnYJWx4kk47GceYOLksWOtdPxoy58wmmrywpAFQn/GSpNA4tEmrjbyIeCqhl6X/4Tcoz5f18P80gOzUf996zIRS8P7+JelBYCIRyMLrqCWcxtYWQ0BHGeiaFD1eExoKctDleOtENuqRG9V+3Ku1RIhAkL9ruIB2de1UzygvL8arOrqyAFpl0KE90ltlIUHoRdWEKheTP6Fsm5kX6ZMQ7WRQL0WMo46sTHq4vw8HdBP7d5AZoYIrPLysV6gceZZp9nJnEMOV1UCSDbYGMDXYoo1NGJysULLziyyZgLV169fZS9i6bRvb4Vt2rDD1q0nW479DK6cg+vfa1VIYY06lkB6o+TRsT31emTS/0QghXn4WiXa0H9HuxWRz4NjJey/FqdobVOmInPYsw2Zwyf/Dwokgfbx4/DRBrv57mW2avPeNzTYhotAOnsMeS8pXBclZ3NNhCouq5u5TjEL56sO5WZxzu7VHMxPssMQghUbN9nmjTutukP2dakY3nEdpKIAp4dFhEiBxHx3wkQNEOXBabXjb61Smt5prINaD9DGeM7ZJLIe34VSoZ2Cj+NnzxCTYhlcA6brGk/LkdSGWVy3kWckJTmyJ/+e9pZOimoA1fE9yyejrZrsxoN7d9nkcRNt55YdnOurLB2iOxNiIok5lc55OZ3zaBdEUuHkCTZywVxrk4SbzpJavKR4hCvZe3m9G2s85WH2szZIIZTK/NlTfdQ2VhwEfc/nIJTFlG1Ty0ZbjjI2j1RZL6+3Q6428dMGSat5nAapJBvmNNk5y+IYZUy2SF6aR3Z0GbL+c0QecolioC7WUimQdB2djnpIRJIIJA2xLoip8vIx2JUVwPnRltlsm/2SWrEZFUor87cbUqKTbXiNRTSedf7Q+e2zJ3zmdcfXW2Es/vx7X+QYM1m/IM4hSIqL8q27rcF2vLLSOuFadudBT6IWE3lEFRikRZ+NyMixUdgtppEtyuIX3AA0HxlTR6trsczcg7ISC8bKOktb/ap179xnpQVZtvCcs2wf55IHNm6wXZCRGcWjyQSdY6eddY5VoWJrh2RcNG+WvfDMk7Zp9SsQQF22Yed2e/eV77b65lqs5cbYcVNm2DMPLeNqI88mTJ/G5+pt0zbyPmuO2NHDh8km2sx6W0Q/ZkM+plsjZIoqOBoaa3AMSLVCbLcLUL5NGDOOa/cs+rSQtXK3bX11s9uWzpg+HQvpc+34E06w2vo6u+e++2wHZLzUZDqvX3zRJTZ18lT7411/tAcfesSVV7sm2gAAIABJREFUpyo80OdacB2Qk8GIwiKao9+VQqedeqodpChs2XPLPO+uAALrmms+aIuOX2IvrXnVHnnsGR+vM2dMhqjNsG1bN1FUQOahztOM09lz5tm6ddtt86s7bRK5qhWHD0DgNtqpS5faTI6/mvPBUb5z6vQZHE+Bbd2+neuDJrv0Hy6x8846g3uUHPjYTsuBdJW96eXf/Mtbdiweu2MJAukNnZYSb0q0QKIFEi3wN2+BBIH0N2/ixBckWiDRAokWeGMt8EYJpH8mkyiLm2EH3wjWHlM2ztL4s67qkLXXH+HGpdHqsHto5blablLqqWSu62jGMx9lDABhmoBuVZVSTq7AbXAIiCKqrgXLSLnkYHJU9c+NM/XXUVyCAGBVUwY7rsHHawkkAYQhIDxUk0tB1NKAJUlNS1A7cZOVgU/+tJmjLbcY6xWhkjzvFhLcZOshQEhAdpIIIX53RduTj3wXJJLIJWGNsgbqkm2QCt71N9WOsmzwGy4nkOQ9ry1yfG45NQjmBuVUqFh2dVME4sf77aoHJ8OEbaRap1KD2YbUFG4f5eCxwHBZR4ko443cRCtvWYG6kyZNsZkTx+PvX47dRbZV4ou+ZcdeqyCIt7FGQemyPMmxKVPL7IQls+3CC87nZhOQAjCzEouNtpZKwKEiFDmP2ovPbMK6aDw5RO9BmUQYb0maTUSF9vA9D9uvbvmzLbrgnfaFGz5nDRVr7Wtf/ao9vfwgN47ptnDeHPvJjz5k9VRmfvOGn9q+LRCJur+nUvaXt95kpywYYTd98ya75TeP222/+76lAEp//rof2oc+dqXNWZwHSVNsJ592mdVVP2dPEYhdMuo8W3r+6XbTDV+0z/zHjVTiN0JS7SBkeCGkTxXkUQk361NRV2Fbx012N32aBgjz3eu/YJdf/k771jdvsIULT7T3XH4tVZEX2bUf/YQtw1//+v/8hr24arXd/ru7bcu2fY6ax/0SVBnO7Az0l3o0thcbShAMBSZ7pDQLELqzA8FGLoytgT72lwbHhKtwhoDYMekU74vmhQACba8XoLhf1d0C+hknaa4cCdk+bicm0FwgelQV7xW5DtYrz0ZKm5ALFqzQAinrKqchVm/6jDjd2PbN911Kjmhu+fEC5mjMi9TSI85MEpEVvx5/ftCGLqhhPO/IwRDUGN6oQSkkAmnow+dQsuz4NN6lwAqvDqipfP8Dcaw1opd9CrN/0L7Nv9uJp6Dk6RtiSeftq897Z0V5Rd1UOdPWMUEEBhnZDKlB9L+QISTw39suUnnF+yWLotcQSLzQEZhn31cBfk4va7+iNUCgVx/2PIH8kzpEOTyBuNR+pGqtcnZEA0cLQ1BPqYI9KM+wwnHrPhHt8doSLC/1UFsnx5Z2alL1gdpjiHJOy46riGhA71Otx+xDPDZnT86097zjDIAvCBjWwRRybwTodqLY6o1Um+3kvbU0tvMDIdHcbk1U6HdASuicIUvRrsAXBfWB5ppbAqpvvKNpScBPkR58tyybZOkjJZSsddLZv0Ag8eC48lEgzZhIrgXEeB4EUjYgnPLitPbGD58XgNmax/o7Li7wc5hn98l6D6vTwGyE90hJx+MXfwMF0mdOmYgqZ5c1cW7084W+j36J/13fUOtZdiKTiouLg5JL+y6ykmMXReomgZrH9FEr7V2PLVET4HOnzkOcz5IYC8rFyESlJLu8dFRCqYCYaTSg7FcF7Mm2TsC4FK/l5eVWSBGC1EjV1dWea1FVecQBRc3fOXPmeB/X1B71rI35x89ibV5MvtJhvicP6yWymkaUAg4W0D85qI/22/Llz9jePQfs1c277MUXXnI7vV4Iv744E0ezISIvB9VH/zuBpFfj4oqBDh7yx+sRRkPf57TPkMuH/+n9cWHHaz8bXVPETHL04gCBFDFMmpMaoWmuYOm1JR/61uvtqg0F7eM3rCS38I3Y2g0XgXTSKFTihSPJFioI1xCZ3ZYLaTEC0reno49cxS5rJN8xMz8dYmanHdy41TZs3GZHe9KtGcKImerWxVrNAv2sNZi5pqxKEcPRNFRBjaa9qBK3duM1z3Njzc8ny+X800+zpfPnWWt1pU2BTMrUeUiEjxZRxl866nUVACkDpqW13dfg7LxcJ1pYpa2jrtq2v/KSbVmzCtVIi2diitRG+I2dG+s9a2s26ofRE8ba5KmTyO2aaP0UEtUy5RsgdGTfmMZJoAjyNpdt9nLM3T1tKJopispJdyVFCyRuBsRrFgoWw+6PC1hLU8ah1lYZ6ApnlxoTZZ+vUFwrNovIrTxqDfzUVRy2uoOV1ooyJZ3rxnQR8+xbhsgkFTxI1S4iiv0O50+sidkXkbhJvKh/Sz1YwHFLhZiKDS/xkE6O+1pBDmYWqnKpR926WdeubKuxsd5qKSjqBrz/f0v+31t2LN55y01ca4sbJAuOrKtMrKn7OputrfawtSR12g6U5fW4EvRTDFbEeChGHZlP8UiOilgosMpEXd/Peib3Al1HVKLMObBvn7Whtk85xJq2ZR+/K2w0xNSMU06wtS319ihZRbsgSnOKxtrU8un2D5e+y/YdOWRHag7b2Wedao88eL+tX7OG9bIZcuSozV0w00aOLrT3f/B9tnf/Ibvl1rtsb0UTREupnX7qUtu6aR3XZm12+MB+7J632KjS0bw2kixOlGKym2ZXD6LsLMLyTeeyVNbCBcfNR2VUpto51svdtpN9GkUW3ShI+fnz55NHdBZFA2324F/+Yitfftkz5uQycOmll9kEVFO/v/0PthJ1lAh89XkB67jOnz20VZ7cH5hfKqI57dRT3Or64UcehlyrcjXbBVz3n3P+Bdg2t9m9f+Z51E+TJo1ljnZZ5aHddu4551OQ1YsCa5fNYT937aywNWs2QbZNtsOQZPUQSGedcbqNH1dOzl4F1951tvD4xVaLzXklKihdj+n1M08/BfUR+42qTMriJNbFa3+6/C07Fo/dsQSB9LpdlXgy0QKJFki0wN+9BRIE0t+9yRNfmGiBRAskWuD1W+CNEkiZzz/mFnLZgFP9WQCQHVh3jJlo46lqLivJpuq5xjZxA1TT0uoWdAII3HsIuw5QbrcuUYW5B1ELUODfsn9yTEfoZarA7wBESLmTNgC8C3EUOROrMuLqfm1lECyMg+S1OYFAutHqbu632sN12LsRPA4wbAQMj51AJWOuslmoggWZlJ1PN8RMwMZDELTAi1RHUlGUKMdJAKmDq1IJAEwAoKriX4SVq5b4W/YSfRycsEgdhzKh3EIoIiViwqDXbc2G5uiEimw9/D3a/wjYD0oHAW+hibzYmc9rX+WP36Wbam4QU/tkd4KVjMAfwNEesgFk99VFRWoq6obxIwvsrNNOtFGETE8GdE3Ja7aN6zfb5g27bP+uOjtS32knnrDYTjtloV1z9WXc3O6zXsJ7jx6oZRvJ9sLLW+yeB56x0ZNG21mXXGhnnnsu3uZkI+zfZp//9xshl06z/7z5ZqvvfMm+/Y2v2YuP7LLD5CQdN2+S/fQH/2FVu9fYDV//pR1qzLBa7OWuuOJt9t3vXmv3//ZW++rXbrev3fgFfOa77N8/eZP94r9uwwLjcTvljAutHGubV9c8bi8t22NXf/p7dtdvv43NxmKbdfxC27LpIZsz92KA6gpsZ8oAmqZhX3OEBhIo3EVuyEbb9NKzVPWHqs3JE2eT6/Q03zPC9lDt+ZnPf842rFuPB/x95HUcpIhVtoqq/o/BZO+RAZIlWKMwXmN7rJio1O17RKI4IRBMBX1cqwr4WAIpSgDyMRoIBJQVALxD7eKknguwenhdyhInGjVvZIcjq7rIzs5nkNQt7EMMfiqUeehDhKhnLUQEkpQ44jQGVE/aV5G7EbkzlEAaUKn4OA5EiBMdju8NEiGyCwwkVdgXzRHP4nEFUAAORTyIkNAjWNSFfBonrzTAnR8NcyNY99G2ZHXpfb1YYAUbtkEFkp7wtpIqR5aaer/wdd7vfeIfCMeqeeOWb1IJqB2liJAC0ak+fX8gbbXOxGSDEzgC8JwQDASSrCjj17UdJ0KiZcjVNkMIpDAeZPXEZ6XMYb+kulRWkD+0i6KTXFmkFAfxGkCzLI4xsRzagUp4AY2yAPQ2CQSS+j6oMZX3JIJEdn1SngUVaDzGvM1luziEAOzTOIr6JpBZUqYFUlLtFAw9Q3/okU52yOL5E2z0iD6voM7FYjObtSWPXI4cCK5kVEPJCn/XGNBRsT8tSOXaULmIROqAGKlvgtRHqdTGOaKH9bkOQNjXTMh9ceP6kR1WehQEnpEOqai8CA4bcYQrsXxesMYVcX6YM2W6jZ4+wXLGj7JsAF7Zw4kRjNfasO9h/MV95uS+1DuMRW9jKqJD5lVQ63Wr4p9P/WL58CuQJlasc9WP+lPnDB8vWFlprRaRKdvSTre4oz2Yszq3FGJnWsyalU6FQBMqBKl1dS5qaW8jA4l9Zx3o1xikPzsh9KQYk4VTJ8fXzb81r5Q1qD5ugTwqYnul2NUVFhXThzmudmgHpNR5sKx0pIOOao/KIxWeoaEf9efEyZN9ZUulT6bNKrdFJywgZL4C+68SmzZlFn2TRV8m28YNm23F8hVWX9eKEmkroOMG+oXzlGgEJ60HWZz/TiIFiiisntEUicbf/0UgDXxA4yOekEOe/GsIpHj8xONfJJ8er81AikkwrR/hoibSFjroL2Xb0o98Z+huDfz9egSSXnwjtnbDRSC984QJrqJJ7yd7BtIwjaCgJNaeHA41jbWoAuWG5mdWUbYdOrDPNr+81l7duseqYYExxA2gNSMjJEuGdS5cQoW1V+RnsLbTj8g/nRsgXYSky4OMdTQPUHseqonZ48bZCMiSWROZy7rGZN3NUNYP52ONhTRlvkAc6PM+f/hsFhk5GbRzExZfr5KVs+nllZbKeT+Ta86C0mIrnz7FJpHlNWbaFNSJRXboKNaLqCTGoaBIhkDqTcsOGZjMke4msmKqjlonyqE8VBIlpeTqZLK2sqblos7K4ic1L9s6WISaWEdFhEpVJGVVFyp7zV9ZbWouhfMypD7jXIqZdDLOZDHLl+FHiUoIgL2Oop4mbMeaauut8WittdQ2WGtDk/VBuIskl+2ziHOpRpPYttpPCiWttcoPVZGBN6OyRZEzZVMYlca8F1GutV7XOKkQCEmSOrG/IpbObTvtLTsWn7jzVxDkXBu2sSZzYLIQzMbyur8dAggirwo1X5XUmI0tVkLflaGm5OiwQOSQIDlY4NzpQJf4WjMP7D1oe8lv66G9C1EZtW541XY/86wtnTnTxh4309Z0NNgW1s9qaM1McpRyUwsgOs6izTLI6dyKNds5qNv2kd/2gt1x+2/976IRWSh2ZtrH/+1fLCk7z37++z/bniPtKIFm2wjIx20b19nE8WW2ce1qW7/2FUiTEhtZUoa9XK0T/pkoxg6imMsvgPDDFq4Am9EJ4yZwzdmObV5Yc1/dtMnvsXJYg2fPnm3nnHuOzeT3w48+Zrf//veQmiiuuFY8HxV9FnP3/j/fjzJpp2e2an2/9NJLWd8L7PHHHkVxtN/PxRmMl8vf/Y+2aNFCu/ueu1mXa7hObqCw6h/to5/4Z3t+FQ4A3/8pStNGm8T+z5kzEaXhWu4FTrfpM2dhB/kkxWbTsM+usOdfWG3HLzqeQoMq275th13G902ZNMG2bt1su3bvsRmzKDag/RubsLam6GAONnxzZ01zImns6JEQbCKAe+3iL9/9lh2Lx+5YgkB63a5KPJlogUQLJFrg794CCQLp797kiS9MtECiBRIt8Pot8EYJpMV9Wx1cbObmYPMWsmla+qm8zLJCrNTAwKygKMea25tQt1A5zs19XzY32dzACl7wPBZu9rsF0gl4VpEmQcKybPIKa1Vkqso6GJ34797+AKgGANChdIcoBixtHIgaBJr0t3Aj3UDG6oEOApVrD+GD3k7+A3Z23VRvFpWQDcGNfjeWUa39bQ7Qq/Leq+2VP8E+ZQOEjsDyLheizPdPN6aq4IdkkApJ4LhwAiePdIPOdwvIU/6RCCK9FnIpMOCKAOkY1HKbraGEgwinCEx0VQNtFqsbHGBTfpMAGefPZGOlzJsA3Aj0T2Ffe/o73NrFCQ5BNspH4eZRYLJA5f7+Il7HCszrhgFZMou5Ge23uXPKqXScYyeduhBruip78olVtvaVjQC8yXbR2afa1Vedy01kIX3aYXtRMfV3FNqTDz9jq1a9ZHMXLbUPffhyGzEhz3YfPWB33XibNXaX2f/7znesrmmrff/6G+2ZFVTU92XZOy8/xb7+5SvsW9d/3558nKrORuDEceNtzXO324HVt9vnrvuFffobX7W27h32wxuesDvv/6Y99eg9dsWHvowN4Q577K7f2YJF2P6k1tuWjSvtkqv+xbZvfshmzT3bFVPpmaM4zjFUTu53wDkP0OF3v/u1nb5wut32q1tt6cnYaJDR8Y1v/9xmz51t/3jFO207ZOcTjz1h06bN5u8D9vzKta4+U42/QJgB9c8QMNLBfPp4sGpedNNrCSSphXwg8r+Q2RWIzwHS0K3EBu0YNf48M4kxICBPQG6sTok/58xGNNplwcXEcpDfc2ZEugK2vUbBBGggNZIebg0HkDVAKWn/nLQIJI0erkRy+7NB1Uk/1byaR/F7RLTE36H2CVExAgIFntKfkZJuYH5KMcE8GRjrECiqFNbx6SG7OFXKOv8lMlRWO8yV+NjjnCURSM4tKWLpGAu7JOzeHJqUTRE/Eczr886t7aTZcDJK2Ry0sWehBdWfH4P6m+dFOHm+khNZwXYt7n91n9sKRhZ2KhcfStYpkyggp+HhBGGk5nICWD8cQAqh3wryaYE8yKQP4jXKyTXtv+rp1YbYSipUe2B7InOc2FLWE4Ck8h2Ui6FGYaFJk82d1lGRdSKTI/JJQH1MIDnJJDByyLqTiv2oW7hFa48s5ESqaUTou5wIHULmCcSdVp5rE8uSWRfpMyrF01j48/jJpUhAryeTR5GJvVJODuqCwmzaG4CT/UuDzHLykjVIC2N3p8gNLNdo13byyOrrWgC1WqyxrZG1upvn2olBgdRBlSUQTFaHmSKS2I6Ts4xtZezNA+AaP3ea5ZSPtJySImzbOtx+67UEUphrcX8qs83nhnKQxPZjVyXwLiaY3DKKNvjFiqBEGs5H+YHnXVmUAUgtRass4uoB7jTWUyF5grIoZEhJDannde7sAFiuOlqD0gj7LXJitE6ILNIIl+KoTeScbLP8HMQ5h2nlTphhavrc0XgQuN7HnMxDyVBcUuz2Wlnsy4SJ42wSqtVUWZYB3GaiRNEu5FBwsWXLZkj6Flc7ZaRnWzlqr8wcCPnp5VjYlUGEJfHZ2YCe+VSiV9krqzfZrh0HrY7+3LF9H1Z2q1nDyTr0pSKsMUPH9iCJJOJ5eAikePtDv8uvHo65ZBj6+sD5OVoDfS5HZEisUNNzypMZ+hhY72Lqy6e/QPteO+Wjfx2BFG/3f7O1Gy4C6e3HlQDqlqP0Zh1ggPQmY9eLGi9FyjN2v6ObtYqxkoFi4mBFhT35yBO2//BRq2nVGCVvR2S2r2/h2szXGtckBZNCtDWBQGLO6hmpDcV6SFWdQlZZMmt3R3ODZfPqSPK6Fk2dgSVcmc0YP95GQXLmA8q3orrRNWI+6ppUCGPl/KiYoqWr1Q5U7kNpchAiGrs9bBMnTihHQTHOxk8ca8VlpRTRJFmbFCm6aKWwZvvO3bZi5UqrqqslL6nJikePRpE0DfJzOoVQEFiA88kifqR2Z/+Uuam1OIW1ug9iSjmXUlD2SuWpYxJx60pa5q5nIbKG6HzpZ3yny0LBgT/H0q/3sU/drFFaX1VQodUsWcMJ5X5LVY3VH6m2NrKdag5VWofmM6rAbgjcfgqBepStxLFLucRlqTztXFmcAQmnc2m8vrkSBcVVLnM8nbVZ9svagavK3v+6S9n/RGb+Pcfir2/4kqXmFlhnWoFnEeXkphhRQdxjoA7jmr2ZOdfF+auTwgMWec6lrYzTXrKmlFWo9U7XzaiQICZ17axx14uia/+2nVbJdV43GT3bIZAumD7bRqGo75s90Wq4vt9W3WCTZ6Ku2brPxkwYT57eSFsHeXLWOWfw3a12z5132suQSLKLLsHabWRZrs0jz2fqvIX2g1vvsZbefLLjJlgSC+6ypx63xQvn2I4tG2zb5k02kyygSROmQBpVMJc6bCJjs437o04UbrKp68J2rw7isOJwpZWTO9qIkrST/pYVoe5HNE/0mIziX3l5e1BUqUhAlqSzZs5BjZaPYmkHRD9kJIpWndonT5nktoYVhw5yPq31YpbxOBF87KMfdXu7n/3kx9hbN2A5V42F3TX2tkvebstffMV+/otfu/X1mLIR9o7LLiDv6Dls7grtssveYY8+9rCNnzCJ46ixRx552t535ZUUZ2215c+9YF//+tewhD7Tnn9+OUTTU1ifzrIp5DfthNRavXq1LV68iDaZZ7NnzrBSxmQW5xVZWJ73+T+8ZcfisTuWIJCG8woosa1ECyRaINECb74FEgTSm2+7xCcTLZBogUQLDGsLvFEC6dysrf69AgrqG1ptz45aqz6qSsh+wMIMKpELsBrLx8NcycseN+0kigM3Ut14KMxgBXIvN+fCkmRhJDueodXxDty4EimATUFNwPZUxe9+U56EMQhcuHInZBDpPVKcaD9bIZCO7q2BO8FyBeyyWTfagGQdBL/2OLAwoBUB0JCBVnuwdeJmVRYihUVUfHKDrh+/SdfnsAkSieTfIQCWH9lmdAlQUPuwr7JbUQW5Z5ZI1RERZ6pkpiYwAJz6TxZ5UW+6bZSOOxJaxYBACFAebB8dPYfg2/W24DhSUW8JyJadngc2d6FoUa4IlZt6PV0Kl6itldWUjPWH1F/aZxEYujnPy82kmnKczZsz1U4+ZZG37kP3PmxrXtpoYwlvvvbj77Ezzpxl7Y0Vtn/vfuttTbff3H43lfBJ9m///nmbvnSitVUftlv+8ybrzCi262660Q5A9nzvizfZqt0AIYCVv7jte1ae0WjX/dvXbW81ih/A7j//+TaCrivsuo990b560zftkSfvwy6jy77w2XdaFRW6i08/w3ave8bWvXLA3n7l1XbrTd+yf/7yz2zjcz+yeae+19o6KhCWzQLITKdSdI8HV/d0t9gfb/+5Tcktt6KRI2zOghPs7HOvsuuu+5SdtHS+rXhxOTfDK+x9H3q3+7o/+vgLVFfvdrC2j4rWOGPHu4Zx64ocbuid2FOotkD9CHgf6D/Z5UjBEAH1x1bXD1a1x9kvYVyH9Aj60dU4gagMQ0DjKRCBlOUOzD2fDxoAIn18LGh8DdrCiaBJz4jVSBonHBPAisgFfY9UUSEbKXx/IIgCQTWgFpKlGkRZTB7ptX6RPcpkEPnLmHKQzEmBQPD2gRDH1nL6rSrsoUqCQJSFOa3fXQCVSYBq+rzaXSB+htpV41Tj3fctqEJcZaUXIgA6VkpJ/aPvCjkPjGchn7w17j+3Sor6ZSBjbAjZ4+uLpJB+gJGloNrDFyaBifo7vByTaTLd8xbT8iHiGIDR1wbme6r2OyxY/pl4nMTrmB+jMoUYI9ovzzfSmHPySu8PVfphX8O4c/Lc7SuZ465CCv0UE2BOjoSDHiDGZHWZxH7F4K2DaoGBHiTGGFuxhV0gWIJywEkvvl8h9oGA0L7QR9hTLZg70t5+/kwgZxQlNLVIgU7WujbIng5AzjZIISdYtcqxZgrwyoZcKiEDIR91TS5V2Jkcf/yTRR6d7AKlNND46WGjXcoKAVBtJ1+plfy2OjIgWlFCdPAdrSziXeQv9ZFvlo66ackJS2zmgvmWM6rc0iCQ6jvIsICQSeK96oM+gb2+9orUF7nPeg3YOAi2sq1IgSRSSeu6K8x4763PD78C6ZzcQ55RIau4LFQDRVFuk0gjnS+CnaLmCKSPn8fCeUaFCUdZC7ftqvJ8HXVlClX6Ofl5qA9QU/B+2XZ1ADJ7AUU0t132y0PjINUJVAhIAEhX1Spwnr5VfpjGWDbV9yNRbowsKyYLY7pNnz4VUlJkYKbVo9zYv7eSEHbyRFhbJk4dbaPIx5s6YzxcdrYVFWCXmlNElfoeW7d2mzU1MA4gD1etXmuPPf4s4z2oBENe2aDNbDxHgmoxjP3A8QzOnzD7wnwbWi4SPz/09yCZM/hsrAL0sewbeu1r8b+GEvDxfI3nzGssDocQSEO/T/2kh45A019Nf+I1N7zebr6uhd3QN1bWNNrPlIu0ac9/+/xwEUj/+g8n+LVM89FmXwfSuW4TwC0wXERNUwu2v2osVC97sf+66467rKmdvB36NTUNuzQpWN2O11eVQCBFJJKeCvojSBLvV10TKmsOQpn1Lk05gT1NKBNRmEDVFJJ3OUbkAWvWceVTrbyk1EZj5VWQk+eEi+wVG7GaGzVqlI3C8quPHJmicaOtGOI4GaYhCWK+E+I3BW+wHogcVzgpR1Nkus53XujA+Oc4g0Ki0faj0NiybZvtgFjqgrQuBjAfDYE1beoUSIXJNmJUEfuqAp4e8pPUr8xDLzjQaVDXUMG8T+uFXxdwzJ7D48Ujwdo0rKcSnzIfmGcpKPEH1LtOXqu4AxKI83cq4yeFNTBJz4tsk2wW4hi/SRRSZBzV1lkD87CrGWs3VC0t/KTyXZnM505s0jr4kdKpj3mdyfWe7IulWuyCFJRC7LpFn33LjsVbvnydNTEWR02bb7ncR6jAIItCtKw0FKtYY2dg01dJxtQRrAB7UWjmKRMvKtLp5LyTgU1nBzZ9XvYgwo6FtB310YFde1B5VXOSaraG9RutYHclGW6nWvKcydYB+b2S/M8e7JzZGteH55OTmmUPP/GIvetdl9mzTz9rf/nzA9gp9qBQokAiGWvRXLPTyf6ctmCJ3fK7h62+PZtcuUmMn1Z7GqIlI7XXKvbvhuxrt9kzZpCXNNGGIIwQAAAgAElEQVQVc/UN9ayrpV7Qkk/OllwCmlCc9VP0JWWdxmdrc5PVko93lONUFp3GSTrn0JKRI10Z34ICTdfsbbxWjOpz9KjRvt5XYv2oc6SGTCHqoxT+kOpX9zAqlpnFfpx//nlYzY21e+6+h7FfD3F1lKKqU+yU07i23l9p9z74qNvQFaGOevsl59qRw/tRJDXb3OPm2bbtW1CfQiDtP0rh2Fo775zzKCJsttWr1pDTdB7/Ps2J3Geee86JpnPOP9+OoFB65JFHbDFOASedcDyFChBHUsdxjduOJeRXH9j/lh2Lx+5YgkB63a5KPJlogUQLJFrg794CCQLp797kiS9MtECiBRIt8Pot8EYJpPNytjoIrUdPLxXPtXi2d5NRoTBfQAbZ0yWjKuqHGNJNczJVnwLEnCDinrpX/kSO4gQSSe9zcol/63cKBEgMyDig6UKOQQLJCRFAtYAABUAwpl/cussVB7JxUhViqIhtxUanZl8tAcbobrCxa+I7Zacn0CEFpU+KvlvAogBXKXYQPamiXxXvHuIMCBGqwIFCABN0c+Y2Xv45HZPAOgGPIg5CJpKskQJIFo7VSSb2uM8RMAB4gHNtR8co4FnASgzkOzA+hIDQZ0UKeV22k2p6OMoYdWZk1aXvjWzJBF5Qd+tKqD4UHb2+HwI+AjCpraXQT56P4uSWSIgsz1eSP7kaPpk3lowotIkTy+yss0/GwmKCvbplne3esdmmUtH49osvAuAhR6B6NwBssi1/drXt3osn+kVn2pILT8LeYo396ZdP24mnnG1nXrzE7sEv/gd33WcdFaPsjMvn2Feue6/913e+ZY89VWkNrXn2qz9+1sqLW+w7X/mtfek/r7UffO9HdsHbrqbK9oCdiWUeZfL2yG9/Ypd9+Gv2X9+63j72+Zts27o7bcaCcwGwGyH75lBBieVeZTMkZqFte/V5HBFrbcvK7XbcwuPtT/c9DNi5wGbOOs42bd6APc8hOw3Lkj0HdlpewUj71o0/46a3Ieq/QJwIZA2WbIEkkborKNUGCYoBIoPXYtWYkMMYJI3Jkpg4caWPCCP1RcRMOOCoeeDDWuNBPvEC9F3yEuzbwJFi6zcf6yIHRLBoDPFpTYuYiHEgVMSh5ikvuIWeCCd9o8aSPsd/yvEKwO0gohorNRz4ikDomDjR+HDSwsG4gMbKskff18MOJivcPCIp4uyeoStOPJdjUsrbK/p8/L0ZtJ0IzhD1E/bZyRrZ+DFnRNTG+xyTXfpsTJAILFSFuv49lETSfvj79V8EYMdkiYP2TqCEjJx+kcrqY/WTCKJoPnrfiYhQF6kJIgIp2FqJoON1r06XZCkAqnocC5irDVUVHm8vtNHguqb57eMtGnd6TWS395OTv1orQ7vH64YIKa2UMbEUvnuQQBocy4OKMxFDcRsNJZDiPtMa4CoxAbJsXeMwvyAFa51ygF9smwgZ6QHoa4PUaYew6QEM7ZY1XLRC+5hnjVXFcdb/Z+884Cu7qqu/JT2999TLqM1oevU03I3HNhg+sCmmm4T8SCCQBIIhFCdAAkloIRAwgZCEQOh8DsSUQMAQwLSxccF97HGZ3ptmRr0/te+/9rlHeh7GZDAK3wTf55+skfTevefuU+49a+21NsqXKgikOoQLjY2QSbV5a8Qaax42avX11ZAPFBav5/eoYVT3yK+ROMh+02ssAcCOkcU9TNb9ECqciX7Zk45RZ6LdmgHp8rXUQKM2Se9wrw2gfFHGvo9/jXlXQEj4FMjdDARxIJBiAgDHEvGVqEnJdXfVwKduIeNgll/Pn3/U+17xzlfmqPdBjQrOMcrcklpPVqmqrzIMiaa6eqJp9fcCbe7s7HXLuCyfqQJYz7Emiox05aBAeuIsu7uaulonhzSW52BVV1NdE/QQZVr5C14zRQRBXNukUBWpJQujfr6U0X4AcH1waMBWAT5eeumTbB5qDSlfDx/s8PWzoqbEnoC6s30hKpb5i7g/NhK/jG17eLd1dPRzLVlqYvTbN779X3bLrZtoC+oqJYRwr/Slo4hEmrn36Z4YCFtfCotIWHVDMYF0IlFUrCTy9xataXF2nUggFa/RJ3bzox0/fCao9maUSHENDc8lgUBSIssYCqQPnHQE/SILuy/fcJddd8Od9P+MCrH4ILNFIL38yashY6HDcZWqRO3TNdgJ4VDmdYl0/X39APLUHuLPTiB96TolizCvqJk0iWJSqk+fQwD/ejbTGBNhpPuanuygVTzJQOocRG1eJ0iacpYAq+J+UTkxZGjBrTlXb8vnoRrCkquFcT2FcmQMkLyE+9MINmMCyZ0YZZyWQzZXN2DpeMZKW//sy6x51TKbYl0ZgTAq8KwmUZT6x+ul0YaMq23VEv6jT8Z59lMtv1LInIzWev6tlsvqsRdA/+Deg7Z7927bsnOb1UJIP/e5V1grz0F5+rQKpZ/XP9QaIutUnrGkVtT9QBkfUuS66s/7Xw3RH3TPiSNQVpMa3GHd9geJkCcQlE8+Q8KzQFz//SGYN/jtW8+XsoBVUoRUzKwPUuMUqLF0fMde24sl8SAKMSpIWhX3fOn4fc1j/Zb781svPvUaSGqx7BR/XWPxU+95s03lqixLPaIsCqQK1v1yJe6M9nk9QSUVHDp4xEl35HIQZTxvcG0jUmEqAYXrVe24Mal7WduqWSP7Idru27TZ7t98N/eKHlvH6Mv89D5b0jbP6s5ZY9Xnn2k3kfAEG2PLV6+DHGLs0T//8c2v20t/7/fcHu62n94MUUUDGH94Oltdfbk9CXXS8vXn2HX/eZPdef8Rmzd/KZZ01XbTj78POT8BMQRhxVhdjeJnyaKlECbslSB4JpyohzDk2lSDTgkRqs+nZ75hjXHG/LGODuuhbpP2FRojVSQH1FDXSONKz0OyqpUir5q2VrGO65p7IZ76IWWkWKrB2k8KZBFIo5BYBe6d52Jd99SnXArR1YpqaKMrwPfu2WXPesazIHueaQc7uuxfP/0Fu+eueyG85trvvvSFkFTddvfd99gFF1zIen8vyqKVWOIdo27ordjqQSBhw/izm+9gb3CpPeOyS233nu12x9132RPOPIsErYsguwbtq1/9qq1ezf3j4otRM9G3InNZEydIRPqL67aetuviiQ1LCaSTdlX6yzQCaQTSCPzaI5ASSL/2kKcnTCOQRiCNwMkjcKoE0nOadzrA48oZWXpIYSPLGdmmSZ0hNYs2zF7qQNnrIoaUo5lkske1jRMa2gwloDl/D3VIZiy0HKhJQPEIDokgUg2VWENB1lzJ7jxkv/Kfv6eIQCr0jdqxXcdsuJ+aSGOl1jWOez8gZa4WEA0fprxAaYDJwhgZf8IZldkowghQTtlyymB1GNvJqaDWEQLmGbWJRZQ26KMAkMrAFzgo73uBxFksNaQKUtatyAfVLNImUDYkOoaAgDwgILthVyGIuHIwTZZaIrNEZPEeFwJEwM3RCOUVBvu8UTIT9dWF9dM42asD2F9oczo8in0L4NAomesqdC8LI8eUw6nd+i7YYvE/WfQFFJ34aUNL20uBdgApCoA8snPJQUispcDuuWeusw3nryE7dMqOHT8ICFNmz3nmeWxme63zYL9t2r7FHtpxjMzDK+z8y87EM/2bdtv3t9rzXnylVWG58YG/fr/dsHmfNc5ptn//+HvszltuxT7ji3Z0uNw+8Zl/ZnPfb1/55GfsVX/y+/au93zU/uY9b7H7Hr7XnnTFb9vBLbdY1ZxV9oNvfste+PLXYVvzgNXPWeCb76qKM+0BgM3CYKmtXrPUrv/6p62mtM+Wzj/TunoL9q+f+RJ2Hc/z2jE33XibPfu5z4Xw2mar16+i/tE+++znv4qX/H4nAVSjIVh7BUWN171KwPqQzS5rL5FEiZVdQihF0kIKIr2K7eHiz07G8IM2+Ql/FJRknEM0owP5OjZolJOwrg7SRAhtcLUG/S6rlgioOpkh1VxCYgRSQAqUoCpxBRKgmve7GsJ1efs1d9XnIqQSpYvGqbLI9eZIrkYSzA2z+KwKf4f3hBg4MZW0sZi0CUTWDDml90VydJoESrL2pzP+udxiBVIgkERmiUDiupJ5oPdrfhREXLltY5gPmpeRDIpkli451hPSnJOFV7xu72efzyEW+pK1mM6lhujIEwqwwuYEsSzDgm2g+s8tCn18EAEJxdRn0yByUPL4jBXxJHu6hKjSnIs2epHsUe84AZ2MJ+eLpJjhS+Cnq4WkMEzGZQAZQ7tlrxQIJJFCQRUQ2iuSmv5K4lY8JgW0xjgEED/ELrZX9kiBNAxrPitJWNdBTMfHVcsOYFJ0otsKBuLTB7cfQO9T/EaTuRIIsAwqwRwKFtlo5kB5K3IoXKitVEXR9AZUSq2NNYBNNdbIVwvqnHoAw8bGWsA9bFHxuqpEXajaIzll+gNcK+O/HCs7gwAvx7pnFDu6QZRLpRAuAk81F0fkJkaTRB45aZ4Q/EHdwxe2pGMQN+FngbzBmuoTtwg6n93X8xYCWBInJSTMaW4Nij6miUBAJVr0AHpWA6Dmq6qtAks4WS72YaU0xvWIRFKJp0HW91HZQGo++31WRBtkFPcQWdmJVMpyr9HfIy3pVpdcF9gqdrNKiFBNpBJ4+TyxB9zj/SILnZDic7K+EhCrrPgtWx9221rV61i1YiWxGqaw+oMkW0zYmWefgRVeq9XXtXG/KcEG9ShWewP0Q4lt2oxF6I9/anfdu5WfIRwYl7ID0xD5ZQikOB41MUIORvGacvL+KX7PtALJmejw2WLyqJh8+kXHDrksQT2leSZaIrzi2hESNGINMSVtbHjV+07awJMRSLfdv8v+5WsbTeqjX/SaLQLp+evnUqOlxYa7IJH0zEJSTT21gmSreAwlRB2kbEl53g529VDbcic2Vbcw3qBSUEyIPhkE8FaCQiC1k4Vb0jeuW88sIjBsEssxdExUeLE64tTCc0Ubc7sZdfdcxlcD97MmxnsDNWWmUBnVcj5GrguIvA4Y83UIEmkAiy4l6Gi8ljNexyGRShe22yTgeoHnqTztnoNKug7Sp1L1imRJynOdEoCkhp/kuzjMCZKAtE5n6L8sgL6swaSo1YORXwPLtdaBgu5rAP0iPPuk+kFxUcpDVA01w+Zic1ZFrMbHh5wU0OdF0MQEoRKen+I6rvFS4g9eelYOZFYkiDTWpKBVbUI97GoN1yu8W+uQxmsg8f0Ycfxr/edvZVrH+ocsi7Vk2cikHbprs+1GFWIQ6A2siSU898kiVqRICQqQqy9662k7Fq/9h3daJ9ey8IxzuTNARdI/1ajMJolxGc/XvST39PN3KZ9dzTU6yDP7CCpX6lhxnRMQTF3d1JMa6ffn6DpURaoLxcJGgsOgbb//bqvcecgqb37QFtVST45n2XKsT0dXLrEWLJyHuJcMsnaKXH/goQep5VcO8X0bQyBr/Yz/vmNHbU5dzhYvoe+xdFx7zoW2+9CwffKz32K9brCzn7Aagmsn6qF9EPY5W7/mDK/Xd/Qwn2ucg5XbuSh/urB222YHD/KcSR9WQpaOQMj2sebruXQY0uXgvgNuZSelcVNzk9UyN3Rdh1H0qMahbH6lkm1CoddMPVON1TxtbsAWtQNV6/Hjx0jGqGT+HrVePqd1vBmCTLZ2vb3dWNsdcJWSbFSr+F1NXb01NM+zPfuPYBvLfZNxV12FTSKSuwpiqOeFTggx2ejtRal05x33Qkb9H2/DnbfdZa9/3Wux01tETdFtdv3111s7ttQXXLjBmltb7AfUTlqxbKldvGED9wfuZ9yfZJOrMfm6TzFOT/I6HdbFE5uVEki/8HaU/jGNQBqBNAK/tgikBNKvLdTpidIIpBFII/CLI3CqBNIzG7c6gO0gOBZo2uqOkQkIygAZQ72LRGHjhJJUFCok7SiXWIsACAQQJgCOAge0kRLxpM2RapjoFQGdSCBNZ/IrE19Z2a7OCPqNqIjyD3JYZeJPW9jRztHeEevYcdQGuwsU2SVhU5t7sMeC/JfIRmUPBZimYslkq0KUVFAXROCxChVnKWKsuiKuQAJMEODm6hAvTg8QB9hWCaCgzV8poLoyGJUxWE2xZQF+slyRDcSYgE6OV8nGriDAmsxDZYhnOL5qWVRhHafj6N+ebQrgLyAzZqGWlmLvpHo0XJvalgEAVMFmAXz6jOzpasuoR6JsYcBFxbO8ZCgow9jMCuiaBNAbxg5FRFc32YMdx7HV6OoFuByyw3jva4PaRYHigUGy0QEjRshcdMsXgFkDNHJdgeyzQEom2bzPbashO3Gtveg5F1pmFIsRgr9qRTlgUIP1Hx8AROyxQ9t32PJznmRNaxbYxhtusINHMvaiV7za7vnetfahT3zJNu/N2if/8U22oH7I/upv/sUePjJuX/3iP1l+bLfdv+kOW8fGfufug7ZwaTsb8Iuxu6uwB+65w1YuWUHTAJHy/WzWa4m1MpzX2j3330mmLhtzMvt3bb4dcOWwnXXWpfb6N77DXvnqN1qWeNyz6S679EnPBCTYavVNFdY8t8m2bDlgf/H2vwNokP2Z6q0EdUcACichTHIz5AGgj6xoIiHgAL6P3UDEuPImMkNF007Hiqoc5WiLyIiEhZMVhFdgtyvoNLDJ5s8kdjdSCLjaJVGdOHGieSfgjvOWy/JMQFXShmAHR70rJ5I0LTQfAwka1E5cg1vxJHY6CSBaFq3cNJVEjIBnRdWRgNdxAVkiMAANBY54VqyrXAScChgLNlRBsSRSo6hemY9s1Q8Llm0eD7WbY0V1ViRSvA6a5lkSI5Em0cLOM7h5RVVUiVLNk5fWkyxZ4gXGeDxmJGyi2scJQVfqhf719YY1IRKEbofHPPO6QhCzIojGASClagrrl/fQNHnnKhnS3kVWTDEvR5WdrjkqKCYh5ooVV9F2TmrNeA1hnGlMJQpBzhNipHgFezG321S/aBo6yRR+nraxS8ib4lot4ZpU2D07/f64voa1JRxn5trD+jtNKjF2wphTf4qAocA7a/qiBY3WWKcBC0DJ3Btzwl7jl3pG+h1rtNti0g+TE9grATbpPqA13lVaIso0jkSEq3yUD3iRqGorBCVxzPK9kjWuBqC5tjaHRWqZNTZThwISuqWuAVCsGsIpb/U1OauijRW5BqtDeTMlGyt9HiZPihyv0zWV93klcl8KthHIF62lrjjy9pb4eqzMbCm1VDJE6++nfjb7CqQXLjsSxjYjWiCbg5/cz3oh/kvpJ62xgVgqtX6IsN6eflQfAPzEboIEgZ6eESeVpMgYQAWm77Ifjf0WkuVHfPyI+BMpWIcyq5p1UmqQeViAqQ5ZLh8II/WrxlCOOKv2URX3qKbmRhIbsm4dJbAvX8H7UZKNoTTrOHIIFVoFBeWrUGzu53mgzJavXMF9qI7zZsienwCIHed+0mX7Dh237/7gFqyN7vJ6hqrdIbvAUyWQ4jXF+R3HfDHJWbTETseg+HfTc9yZncigP5JAinOi+HzTRG9yMF8//D899ZxIIOnQWs+T+k7JuqzTbfij957YRP+5GCj9RfWOTvbh2SKQXvnk5cznnB090MUzBM8RgMkZLLM0Dyrw6jp04Ch1TzrsgW17rEfgMs8BFRCbQyiTNE/6GB+unBN5zaI0hjpwHBIoB8APHcRXwdqwBluYQWkImD+HMVbJmMzw3jLZuekBD5VLnnvJHM5dyfhvZH5L+ehWk5q6fHntSWKZ4TlHNdcmpNjQfOCZqRoQvRT7sgkpgJn3QyKBlfyDHWNt6xyra2uwGmqGlVBHp4D6HANiJ3KUgiPVjxM/vN/tEzkmy46D93qWHSE5QWtejoSBvJJseCZyhbaUoUnyk6eKqEaS/vNkCiUhqCZfqE8YHnhDQonI9kAgSRUMWc+fpDQpvvfo/qY5PL0GRwKK69J9PsvXqBKEINRGIRxqqNdXRc2zvj0HbM9d99sYCqRaLqqc508VQpNyR+teOSqtNzz5vyeQ/n+NxY/93VshkEZsyZpzeG7FJ47xUa01h8Sojv17bGxgzBOyeoZRlxKfSq5njP7p4hn75htvsm0PPMQ4mbAR6u+JjCvXtoTFbRTlqwjNau5JS4jT0Ma77eKVa61qbosd4E/bsMgb9jVvru3aucc6eRaWAvloTyfPhvM8iU1arknW1JKpUQiZSatrbrAnX/YM23dwwP7j6xtpS7W95MXPRdF+Pmsq90j2EXXUVxrCUnAIK9YxqWEZW/lK1aMqQLSrxhF1VlVziz3PgH7mYWuAvUIH9ZD07KS+bmhocFXqjTfd5CNIxMx+CKAbN26EWKqx9evWQxh1obB60PZAPLWhEl29+gyOPY6V6DZbBnmzZs1qf4bpo57WQeqY7d+/n/pHHU4Qq67YRRddQj6ItHo8I3CSI4cO8H7dA4dZr7HPg6iqa6y2Hbu2QyAdonbpCITRKlfIjg6M2jOwsFtLwlZJ2YR99StftVbasGr1Gn+uuP/++6mRN5fP9HCPpW4VY3mcdUPr4gOZc0/bdfHEhqUE0km7Kv1lGoE0AmkEfu0RSAmkX3vI0xOmEUgjkEbg5BE4VQLpefP3z2T/ukWLyJwAUufx9S4HuJfHe8ia1AZZ9mhh8xyzv2XBoc1UKFoOiOogazD6CJtzLLIcTNdeOwD18SWQ1TNenUBKSKQiRYL26zqewHHZv2jzNdI1bAd3d9hYL9t3gMJxivNqMz0OGJGvAYBsKCfTDjKGzaksIfLUe9ApPVsagE2/93x5NuQCvMuwWenHkqKXTdEAmeGVACrDKnCcWE5o01pFBmwoeI9tC4RULl/CJrMiAHZsTsuJSRbyJ8/vnJByskjWFpJAQWKJyILZkhKpiuOrcHw54JtnoDqBwQaZjFIBHTqP9AE2AbDIMUJcOSybZQHQI9hYCIDOokJQlrnqOmmnOFaCTz7kkzbjqqORq0FBJuCXvW5v7yAb6D7bteuAF0PfveuIHemg8G43GaBsNIdQcpWwuRxWtj4xXrG02S6+aJ0944lns2GcspaGKWuorbOhroId2UrNDwCpeReu5frH7FtfuMHWX3iZzV3cbH/3zr+379/+oL39bW+0S5+w0N7+nr/DwqPE/u07n7KDW39sbeVVtnnLA3b+Uy+0zoEeW3322Vgk7WGTfJYd3brLcisXAh4HdVtZySq77bYb8YufZ10H7rVKNvvNjQvsa1/5kTU0NdmqNWvtrns24cd+mT28/W5rX9SC136LbYM8ev0b/hrAWNZpQsyDMkQbYAfjiaViF9Ue/rtERTINMiZ1RmYAzkBACSxyIiVRnkRSg1+EWgm8nABwq7qZzPjAjIa/ReJDGHGwnArEhFvpJCSCk1kAED42VCeHzzmpUXxer4cjO8VojxMILKd1RIgJIFNGdGLF58dm/kWFi/8stC15+bHcfiXAfKpnVJ4o5yLhGxVAapPX+Un+K16FIrmi3/m1ukCEuaMC0gBx4yWyqgmkCRwvv58hjAIBAxlMO0XQCviU4s8zupOX1w/yeQMIBJugzNlJire7wo8+ULuzgHBO3YmAoy/UZyI1NO8zADxjAr1Vg0jrkddMS5Q/LucLShtXZPGa7uPk/NNKhwQUjO0CCmS8oc6R7ZKy2JMaV9PtFmFFu/2aiIWOO02aeb9FgjkQ8eoDtTu+z9vC+lusrBpPVGxBbSTDqYQQS9YV2SJGYlSfd3IsGYNqRwkAb3lm1M5f32oXr6H2yBRwLONM53XiUOuPgF1X7wXya6wgO7ZhsMxAxsCJQCRBOtE2rZtDgM6jIxNkPwPujrJeMY7HWPyl05vQeJN9nmP/Wo9RRgrMVXY0Xlg1KJeqpZqAtK8jw7mBzPB6vlqbIJu4H+nvDZAnlVnZ52hO8DnW8xAjxUwxBMAdBWiU5Rt9Lwu5AookFTj/wI8GiofqrPz7t9cC1tMGJWIIpB+B1Fcc+gHepxhrSk6Y09LqZFsP4OgABH9P/wD2dZ0oPrupC0VSBKSTkgWqsAXSvNL9Tv2k7HnNg/jvOPaVZKD+UB2jAdb1HOfWe3Pcg8q5X+u+IOJIyQYVJEVIVVHNfVAWexUQSQ1YeDWQta7PTQIEcjdn7gtgLPHseJF/y5atZLRUcT1SQcnWq9S2bN9vH/6Hz9idm7bTp7KDFUl46gqk4oCfSOg8GolU/L5iZZH/2xUdj3xuOLFTT1QuxXVJ3wOB5FVvXNE5o0BKCHclXGiN0nolAp6vDX/0NycdNyKQZBF23ffvtC//4K5Htas72Ydni0B6xUULXK03Naa1KGODSGkykDL91HO5/c676WbWFr4QMtN3qplY4fVcxqk/VkHyS30N4xfwu7+vh34H2EcRohSYJsZJG2NrRT2kLs8jtQSlijU964kQrL0JoRKsWoOKU/NSNbrqAbU1NktVy4jPjcgSU0kSjOEyJUZwDBHTsjnNooTK017dkqXS04wu5bz11DEqwVIZPtMGOd8QN5WSKqzvmuqssQ1VR0Md4x3FIu0swBiNMY619gWFj57bkucAPj/JZ6dIIDDqCJWyVsihVfNNpK/WQ92qNc+C0aTukaEuYRhq8R6tNV73h/Dl+vHk7b5OJypS/6vGVXLfFQGlujGqaySibYwaOGM8e44D3ldrHWN9Pbpnv22/d7NNdPZYNc2sUY0z1ocS5uC4koB0L5WykLi8+olvOm3H4jXv+TPuCSU2f+l6nsFJDmLdLy8bt90P32+9HYe97p3uAaqJlyNZrYx7wABrZhVJWz1eD6rbhiA99nQdsQOQLFN9QzzfVtkYa9sI78uzvq9GeVR4cJudMXe+nXP++dZFv2+CKJpkzD20ZTt1PhcxrishvDda72AfBFIbx6emK6q4EeIue8e6ORU2d36b7y1yJfX2tWtR3bTPt4uftsHOfeITUGWikpOilhuU7leyHi6wvithorv7uNeUq2HehOQhKX6T5yK3HNb4Ycyj7JPKW32m5xNX9vJ+jXsl1WjSeK0xEZ48u+Tz1cwNvaP0GpUAACAASURBVFd1/0jiYJzIqq6cOXom9QGVWOGJIIxb2TT+7Gc/s1tvvdXHnebQCHuqBQuX8G9qne3aab1dR5mD5bbhwifZhRsu5H5Ub9//wffse9/9kRWUZMX4PQ4BtWr5aq6zAkKzj2SCA1bDPmL+gsW2Zt06W7Jkqd3wg+/zfZGdyc9jhWG35pMySmrWmweWnbZj8cSGpQTSrDz6pAdJI5BGII3ArxyBlED6lUOYHiCNQBqBNAKzE4FTJZBetPjwNKHjwLhvYrTnYaPLhryxtckKgK0hxZjfAwQW5HktMFHKIDYwroDw5HVtRNhgJaokkUb6mDbm2oIXtPGVNUiSxa8r1eZamXueNe8bfRWqltWcwMWkmLM+I+slbbo5QB6rteoKZbeSEwuB1EWmd6/qPYwOo0gi05bNl4CxKjzTVai5g0LlKhAbASdlzGmjJcBOmfxZNq4L8AmXDYSK2Q4BtoBZuw1QY2Mj2dm1ZMAGyy1tGnWdw2QJ9vT2s5EEFhXozjFykEdSK1UQt5p8Y8iIpz19/b3WAxgyODAEqEnReDaDJJJ6jAN5EcCJ6JUvJYjskPLVqm1T6ptTZRbmsD+qAUTNk1FcAWGWz5OFCUhYl/w9O9aHImk42GcAVteSMSl7mALqov17dzlovppMwmwlhaRLABUBTw7t32ub733YHqTOxeYHttm+/b0UESb7dZysZXq2MDZo56xZZH/wkmfYWasXWtvyOVYx0W09ZFV2Hgfk5PzLLlhjd3/3ZtvBZ1/2mhfbP77rI/apL99lv3/VK+23Ll9rb8PiLlO3zD796Xfb/T/+hC1m87n55ntsHlYjy85dC8gAqQYgfADP/8bVKyyPwkGb6tKJJfbTW25kw7zSHrjje9jTkAVd3W7fpBD5lb/1W3bzz2639Wedhc3dFgoCL7am9gVsiH9in/jktbZ48VKuZyeWPPjGe4akNvcheVixls3MtAqOXxarW/R7qX8E2k5bnElxF1kgz1ZPrO4Skkh2hPEYUY0jslAgk+aKW7XJ/kvXlRAHqqcQFUsiCZWhqlckfEoAgiP4r+/o5qYJpPC5MGc0/kJ2cyAPAjofCCyngjzTPgFEpVgSYKG5pxo7APozP/Nut8YLwIc+p2LpUYUVaxJFEM3PKZomUdLElSsCttNZ2BxWLkiO1OkzAv8i9qs1JSHF9HnFRoomkX4CA2XlGGZG+JsuTaqnoKLRZ4MdkHos9pXarcodwUoMEs7BPP3oVWOUCB0INs7h8XL8JgD2UoTofFFZNpM1HsIayT+/jqJY+jx2DFFtiyTeDOmla/PaHInFmlvXJUR5HAPqD7XT19REmZYML3+vxpD+K35N+TgOahX/DCBYHId+fFi6SOj5uJOCyJVK4TilAFJlZPGvWEDG9bPPAVhjrfcxGsBy3Quc7BPRrqx+fcZVVYpTmEtTkHf6l9RvWvuHADlFzqsehAqnD5JpPgR5o0QBESu9qCGH+NsIv1P/DlF3CXwUXon1MlHvSBnn40BWTfxXSlZ5HqK8jgSBGpQPi6rHqbdUS023OW7dU9+IdRYWpg2ol0RAKekhR0JBTvcSwjOY2Fhd/dm9j4jfbPzw6g0oGiBp8iQiDEo9BNE/KIUR7VbJG9336sk8l1JVCqM+kUdYGklZOgHA390NeFxFTQyP3ZArUOsbeT8E31FAPdX90O/8fkhnqCbSwoULbf78+ZBA1dbczL0BFUcNiQmyeMozb1Q7I0+bMiQwyLpP9yQfWxqzgPb9WJodPXzEzyFlXr5CdoVklPsYKvW+qcaCDDgS5SpJE4CuDaiofviT2+0v/vKDtm3XYV8rBHCqHpZmaBzPPi4ioenjLNzZZtJGZqLuoyj5w6MRSI9QHGm8JWPP51Ty7+LfxaMXE0ePmDNFn48Ekq9jbhmpuaSf1C43CfT2x0Zq3br4VSdXIP3Na55/SnZ1Jxtzs0UgXbmmGoX0INwIYHV1k1U1ttkt926yvYcPcgllNsLfJseUWBKeOKS0UN2ZCcYYWTTWwL2kHqC7njFSzVtq6cc6iPYqJaywZk6Nj4gmR2kkxZHUPai8wxJKZ2hNC0kSoa4QSS3MbynfKnkuUlKL6t0U9BwnEkXqNSUUuEWekmwgTCEHhqj9MiolHgopxV012EpJbhlg7RrTOsQzR45nslx9rWVrqdOJ8k5qzkmB55DOuZYGy7VR44j6a1lIU0/igdSn+pONoqqYYC2Zyoj0kXJI97qwZnqFJSXSOGGoWk+hTpHuLtEC1q2B9ZzqN4NAHil+boWsEOi+nKytIrJFTGoc+v2EZ0ER3qWs0YOQQ6Wo2Mu535TxlWFd3I/qpP/gIRtlfZhS3OivMZ5ty1gXG4jfCM+QQ/yc4+FUsRSx/AfrXnvSJex0GIuXnL8WBc0Cu/Rpz7HW9jbIE7PNm++3b/z757EP7KGvKyFqFtgKauosXLyYZ8kMayE1K7mnT2LhV8q6lYN4nKhSnR2UyCPYOTNG733oIdu2das9cf06W48iZ9Ntt9gR6v9c+bwXkkDUbMMQKJ1S7fNsX8f9oRv7yK3bttrDO7ZYJ3WLtIfR84HuVaNkV01m5XAwbPNQ2q/g+fLQpr3Y2Z1t889daa3L5jJCUH/m2C8wjsaxjx5TIhfLRIG1XoS76gDqPtXDmi4CWco/Pb9k9BnGtMbTpCt7Q1KaFLORAMxqjeY9kTzSdYosKoFEKic+GpdaozXmKiCwdO/WnkbrndwK9Lkh9hUitrRf8ecnfqcEnAGUUmWQWXIzOHJkv+3cud2WLF6Bmmg1+4cy6+o5jqLoQfY4zbYAq8hDBw/YtV/4op1HfdG1a1dSA2mn37daWttwNRiwO+68037yk5+gcNpgz3nWs7j/ksih+5JUYYzXN3725BZ2p8NYPHGSpATSbDz5pMdII5BGII3Arx6BlED61WOYHiGNQBqBNAKzEoFTJZBeuOjQNIHkHu1hL8+LDRbAwTw86WXRIJDHN84CCZzQYfOlTDptv5VFl4Crk/iAuFWbgGF9SLgqG+gAIMteLmyK9OWAqMBKbbDZiCkbUOSJwHhttGTbMwp6pay8McDHfmVravMNOCeAS+TNKF/K2MsAoKmGhDbwpbKCY9MkMLWWjXdppazsAFSUpc0mS8Cvg3cCn8kOL5WyQ0odfq+CtUERFWqEjPC+scTSxTOQuS5ltg8BkCrTT9ehjPNJ2T8ApikmZbLJI5NfJI9sKeRZnlOBZykwktoqsqITJ6HfCWAod8smAE9ZuigG/DdM9r680/0cnBMDLH9vH0opkVL9Q4B71BKYcIsmMt4nK5zsEnhYBak0r6XO2ue22oIFc1HsYBHVVEN7BA5Tf4PiwaWQXiKxxmRpBDEl0KcfhdH27bvszts3U6x4q+3a0mddwxN2uG/EWpcssZc886l2+TPYhC6m//o78WjvsckuCL0zllumtsy++eUf2XNe8hKIom/Zhz78H/bC33u1Pf3iJfbut7/HznvKM+wP//y3rOO+m7HJGSVDchFWJodsxaWXeDbj0d1HrIUC2tlJWfTRZ2Wr8Ge/xZYurLdjuzcBmC60f/v0N+xFL/wDu/e+TW5H0oWNR01jHTWSzrGP/ONn7YYf/tiufPGL7Mc/vsVuvW2Tq7eklAsgoPMX4aUBKsAnIX406KMSyJVKJxBIDoL6Z2Pm8cw0dQJAZ6CftKEX8RESnoOabJpAciXMDCkk4qeYiArwfHjpmAIBitUmfvaEuAqkEOdKSA+Bz4HwSqyvVKxaBML0dQeAV6N6muCJqqAkDjr+OOCIQGoRCBkpZpgLkXCIRFIk3rydqksRs8+L2u6EcEJUCAjytYC5prXD1XU6p9YUxY12FMdF648guVgDSoSy1oDYX/G7kyqsGydavDk5k9QBiwSSzqS6Rk4iuUqSDGKRE67S4rtqJLlSSy2FdGDOCrgUOeV1mJx8Cv3jBLhimajUYjxLPeNYhJuzXMG2sOglAimS55GgKu7vWL8oEkhadANZJ7IyOXsRcRnIrTCmY7zdaikZY2EcB+VdJP2yrC1B0ZjUAoM8UhZ4E3P3ZVc+0eqqVX8qqJR07WUcDzrXSX1dr9dvAxFzRZzqwHEurb9u70QcXTHFGhZJMe9twDmvDZWoKyWZ0z1CRe5FNI1iKTXK34exSetDPTGs2hWso1qjQz04ke457N/6vS+UwIDAya07VatOGeBlJahtAKprZHNFNntd66Q1yxavHms+yA+WW9b2Kvvw9bOvQHrr5bIalRo0D+HTSZtQZZGIwAILcaaaLYDy1KwYYK3uZj2X4mIIol+2R7KG6+oe5P0CCQHpBSgSW9mr1kEUNaG0bMWiro66MLo36Xs19zTNUfV7zi1ZpX6U/Sr1/wAVIzmo82p9kDKqlHmSo41lgM4lqttHG6YEzPM73YjGqGtTGDjKefNOMPR1cV8pYDnoKhHs8Lhvq63Xf/tGe8e7P2yd3A/kqCU7PRFU8TVNLJ5AIDmn/cjpEOazLyJhvXu016kQSCd+9tGON6MgST7B84rrj5zR1qofiKRAIKmBokaCssAby1y85NV/+6htfax/mC0C6YXr6nk+APAurbFjnUN28Hif7Tiw3ypQ7Y3zPJXTgxj9aJC24k5kPZdj3NWxHlbzvZ3kklqutULkkN7PWlEpElaIuawkeSZ0RY3WTwgSxaScNUJz22MUHhSDaoc+lfWn1hPFUxafeQikKpTMeg7kYE7QufWb7lPM5RFUIsNDfdSU5FlR45XPSb2hu11XN0lCSKdKUepM8FmnaHlfJao9PQNUcNxSSNRCNQqVCiwsYbZKsDurZt5XS73YPMcqUV5M8Jw5oaYmzFcBJZJKJWUA/t2oVOs3a8y0skrqEF2BLk33C78aSCfd43WHjUokrs9pKSVm+JrrPFm4d2mOiBzow9oMtVcZa1wlY69z70Hb9eBW69l/0ObKapmYq1aQ5tQ4z3wi6SpkQSh7ZM0pzqznOx1fzzVXX/j2xzrkHvVzszUWz1y6xM7fcLGtWHWW1ULkdPZ32L9/6XM23H3QWiH/1pHMNL99IRZp81ClcY9wRTWEDCp1JWupflAWxeQkdtTDkIoT1D7NZ1D/o1CSEvfoof2o0xuwmZ2w7du22DLURnJIGMSyuVTOA6y5ZYyVcX6uILlL5Pzuvbu5x0BQsq+QUq8cUqamAXUUSWOjXZ1WN1xqczMN1tA61yoWt9kU98UpFNNltEGrg2rVDQ0WrJIkNbf8VV1KbXJUY88TLbQel7uqSslcIpD0bK9VppKENr2k+PMnM8aLyB7tL3R/dCKf9d/vtf4JJQyp/itEGr9XUplbhMttgHnZD6kTlal+n9WwZIzovuKOBoyncuo96UEkC/nVT+27CRTbmns5CKSBQeoyEU/VU9T9Q6ou+Tgq8UnXpGvWtbgVuSwguUApnW644Xv2spf+rifdVXMsJZYoCfCqT9x62o7FExuWEkiz3lXpAdMIpBFII/CYIpASSI8pbOmH0gikEUgjMPsROFUCSQokvRxY0fY3ybrVpkIb9Db8rlX9WKCBNkgTZOAJ+NWmRl75/hIQLcxAYDkbFGX2eQF6wQIAMCKQhtmw5bCfqCB7NJImAUxVvSKBk9qEKcOVDZKDi2NeZLnA57RZLEAGCVCW/YTqLqiweIlbhgG0kQlXDTE0wMZMvuDHeyjyzIFlUybQbZLsVQFrAouPHz9ux8lCdEsmYSKyLeGacwBn2ghpo97HJn8IsspBT84lIF2iAoGEsmOpxmKlhmK5ZWxclbU9OakMRTK0mxpdgZRD9aOC0VIKyd9fcHhW4AkbulKytr3YubZoiUWeA/MiAqTEELDrYAzbRwfogjWVg/91gIAqjC6LImJWwrGVTV4qEFUbUgEUxEuguWyIDh0asYcf3mbbqA106ECfe+freudQyH7d+tWod9ZZy9w51jYfRVLpCJt4/PfJ8B+h/lFtXQuABdnMg0ftTqwxbvvRJrvrtl22neNgmGRPv+xSu/oPrrBVa6mr0XHAuvcxjjJzbOmTn27fuvbjtvrCC22kf9yu+fN/sstf9lu2/owWezdKpFe9/q124ZMW2uDxBwAAjrCZbbW1G86zo1hh5Eg4rtV4y46zwSe7s2SF3XLbjbac+h0DnXuJQ852bunG1qqVAsNNfKbTGltabO6SZfaaP/4zige32oWXnI9N3y6K/d7C9yMe00AgBdVNzJJXHZCoFHKwUTV5lCXM+4MqJRA9EbzUOPV6WaJLvH5M6JNIQEVAXudwopBTlqmoQjynIINEDRIJmAyb+/hvfZfaJyhwApmhAuPTVjj6N2BZMZiqItxlSe2VAJiKTAkWkQKYBT6ItNHPkZRQFGZUVVxfcsxIMsjuUEIokRZOkCT1jBzg8ILJIT7TCh1NjEeKYqbbGNU7IpC8eLjXWJLdo7LFCZHANYHgzO9oiedzgL7yGhka04nqSEBlJLACSSNAL8ke924JdnDT/SFljgPDUSmU6PuUDQxJJoBe5IP6aoyLzicAtg4rNHGSuIgMFvjuFoIKirPg4SUAyMmvhKwJxN6wq8FknegE9AmYuDgtveK1OjElZdo0KRjIyah8k+rHySj1bGCJZsg3jVGFtGgc+thIarZEkl5jLhJ5TjJBGsTxoP60EuyusNqrxvLzyuess+WLsdd05WdCOAoETuaCwCn9TYCx2qZ1Ud9FQpSJhCOOcjstcxIk2IWq+2Rwps8Be/JZCZxksyMb0aDukIJFEVWfa8wLvMqq/339Y61kDIsoH4FwGpGFqSwAGaciYQYE1GGlVxgoYNNVsF6+hmBwBEQ78e+qWM1J1n9asrvk/Ok+nK1//P1L1zphqdpHh490AOAVXJ0qlVUfGfO6T66ijsUwyqwHHn4Aled+wEwswwBHKyH6W7FLqoEsamEtq4Ug8tpc/CfQUMqj4rVGao5oX6c6HBqvcu4T2em1nhIyx2v8qV9EKjuBO4FyC9CTca+/KbGhBuDdlSF8cYu0HIXWp4jl1EQFtTsm7OYf3Mx1dNilTzkfFUml7T/YaZ/53Nfsi9f9F0rfAC4K2D+ZIuhEBdJ/RyCd2BcnHvNkCiN9Jq6fj6ZeKj7uie/xY/7SBNIUBNLJFUi/yniaLdB+Ncq82up6G+oZtz17jnBPZzbJERZybKjziOUBiefwDNLAbJxbU2cNGk/jQ1Y9OmCNKHl6D1P70JXZgTDTs1ewF2bt8OeTsOaJWC5lbZlSXSMpcFyFo7kdiGWtVW7xxte4iKawWPnYq+G8VdRFEuGpWoSqDznJfWaEeVKQNapsxVASqm7LyHA/c3mAsc3cpp6jEoZEXI6jItFyqmcsWddV6pkLxckkz2vjWHVNokziQhxQL2f9qKqo4XkWK1/u+zkUizkSanIoGKupfZNDuVhKHArY2qkWomqAZfQAJ8WV7jF6/uVk48TQayG6xSv3Xj27KnFD92at67pWv+eEmkt+++Q5dgTCYliqIhKNciLtII/23Pew7b7vQZvgWXVJY6vV8Fw3SR+Uc46MnjOIq5KJpHKRckkkkgglT4Qg/kP8foT5/qcb3vGrDLuTfna2xuK8bI09F1VQc9siq2R9u4salvfdd5s97eJz7IxlCz1BTFaoRMoVlHX0iZ596Um+s7ZAevT29xADnvUZe6V0Qhn319IyWVLzLMw9uixPclU544bIZxirWRQ3Q9gyH8dSLTen1urrGq2kf8Jr9lShSKugr1UHSwljGVhEqbnGSV463nmI56+JULOL2m+lWDsixCeRgXOjWJPtrhsg6P3cL5U0oQS1QkHqH5F8kDVaa3lPhvmjGoGjnEN7i3GSIMbo+3HuW1UQqEos071JzyZa52Xtp3mhZw1PnuN9OpCmj9vNMtakxo3PU+VKAvCkpZBgEp77IIw4r9b77l6s/yCRZHNXiWvBCKSrlFKeUILi1RVyGZ4xZfMoPhlSrK+/2xPY6lFhRa2o5vUgn1UijGqVyR47PA+pDhcP68wPJSVoUdCe7/WfvP20HYsnNiwlkGa9q9IDphFII5BG4DFFICWQHlPY0g+lEUgjkEZg9iNwqgTSlYs6PFPSs2wTJYFsRQTsqYjx3AXzHCAWABVslwJQKxWOZ7KzqVMNEieX3IokAKJSTyjTWln/UyUyPZniWC3Y61T4ZlibLWX6uhU4/1OWuTLSlfWpDZlQ7GE2XQKxpQIaATgYYeOtIrCyFRkFnBuWLRJgMPtD36gLtJdi4nh/AauKTrfeE5CeKRXpxGYTXKOySrYpFDlnU5dTZjjZjJW1eQC0kE2fk88GQAL6KgfqnMjhg+NsvNyfnyxCgbojEGOyrBCQcYys80EyemUt0U99C1nUjfRIqQQ4Syzc8q6AkkhALJ9TQfmKCuyGZMWCzYXIMymm0B5xfDa1ADklgBSVEFVVfDlgA6hYIVsvNmwR3M0r1Z1XBW0SUVbJ5liFiJWR3wzpUrtgDgQTqqo5nAdwUIXoBfr1KysZldGeLfvt/js2285d+6jfVIVSaaFdcv55tmT5QmtZUkvmJ370I2wYlV2PT/x4geK+d2yx2799g/1w4w7bdGzILnric+wtf/bbtnp5xjp3bLYMvvU1T1xrR/Ydt76jEzYXy7tr/uIjtu7yZ9r5a5fYNe/9oP3tRz9Ip++xTGGQuk4ZG5gasUXLV7BLrQeEUa2EfutGYZXJLKTA8CGb6j5s8xvm2y033m0LVq6zg4c6IJDqAFvrrbllob33gx+1Cy64wOtXHT92nNpI6+wT//oFu//B3b6RVwHiYusvB7uUPlz0ElAWCSH92gUsxL245lAkdgIBE+ZDJGYCnh8KJeulHwWaB5BS9RQ0vwQwKG051BETyCRgTAo1r9/CWJZSToSXQChluMbzO1CQ2JNNEwKeDZ2Qv8p49obPEAZhvgpkDdZMDupOBdVTtFBTEXKNUbVVVmUibyJQ4d9lpyZgJCF7Stz2LpAc3jbGpNcRShQHIn+99ITaxZiV+iozhSLLVTSJAoc3xPP7/OLgMfYOcgASZagZJsvFTGmYb5oPXifASRK9P/RXtPsrZ35HAN1VMox1P5bsMTl+Bmaj2LpNVjSR/PH+AuQsVu6ohoeTD+5eFVZGgaYxdoGoC3XhdN5A+syQPT5HE8IpEkSewu42dqw/SX84MFvUH8WkZVQ8+siKBFJijxRrJ43RBlf2JDZQTkQK/OUVyLjwcsDJybRAykUSqUT9T5UTAZeXXNBml0Hu6mpLMqrpQN/zlYXodKWRq5JkLQmoRrzLZdXDmqURr2YpHup5EeTxvN5fGlhF7cg6+BVeOh4rb8iu131HbeSck6xbyt6WQjXMnNCf0+rVKQiohPQLwFggT8LvOB/9q7omiscYgJzmru5Z7/t+AmZPt+hX/8dfX7bcDh/tIAt+J+rNHdQ16nIrI8HKAu8XLV5si1csg+Bmza+pZG1uxn5KawfjgHkxBGlTBnjnYGJSW0x2RLoWH9PT91fZAsr2jmNzXcpkH+obBshEjUF9lCHWvz6sobpJHpDtnd7rc4R5qPuf4qmagHOwZZUVqqzw5s5rQwHQaouXzaeNC7GsbQPsHrfvfWejveMv3wf42GvPeuYFdsUVz8XmdI/deOsm+ynKTs1RAaRadaLiqZjk+UUE0jQJ7gPz5+NfTJLHv/o80Sz0hSU8rTiF62tWBFJn1kJ9LpLiJxJH8efwnukz8A+RIHqWSRSTftxgXxe/qwkXv+rkNZB+lZE0W6D9s5agVgME3nLPw3ZwzyGmHgkmPFONj/bZfOpeNdHI+ZA3ZVIvqJaRlGvY0lnPMapdcT/iGWtShL7sKLVW6Z7l9wQpEzRTgwpbQLffyzxmWgB8kZkOgfdhco9UPL2r3SI5JBfpOWtOfROWk/U8C+r+wH1EvInWF5XKgxIYHkLdjDooC+s8gqVdR8cx5oueoaLNHM9kUrXLPhJgW2v9gABvnuUqqI1UzfX6OGEtUE28Mp6TSEeygoB65tco964R3VapzVQCgVTdVGu1zfUoUniWIpHGFdoijwS0q44i7dB3JT9oNMraTrUvA4EUVEq6H+olhcsQ9c4KJCNleSat5qL6Dh+1e356m6uO6kpRp/NcPAnBXE/7s6yRlTyjsVq5CkWqFd23pS4XEaVEKhHKI6holHiiZ1OtHS9ddtWvMuxO+tnZGosrGlps9VqSEpavQ4HUYPdt3WSrVy20Sq+BWKD2EHbIOZ5vGSu6rjHGiRK46vKMT0iSYbfSxUpaCQfET2uj3/6VVEC/DmlMYMNW3oDykmd4Kb1KUO1X8LxRKvtbET/sKXJjJKSwX+hlPFVi+ZlRsT36ZBBruwolmUFA6pY5VBjwJB2RV6rhN4rVaiVq1iyE5DhzyJ+iVM+RZ36RNZ5s5wkRgUjV+juE7WKl9hR8aaxPcB7VAtN40H3IE9no2x4IrUFUT6oxFJ+FdA/TvBJxqFHkdRuTe56Uf772uxpJCt+QtTOd1CPbP8a/XBhkj1emRAEpgyQSdFvecD+UwlQKo1Gu1clRJXCoppTXLRy22qpan486lu87aItsZ30Q+kqouaf5LEU3zx6QfCGxyuyPPrrxtB2LJzYsJZBmvavSA6YRSCOQRuAxRSAlkB5T2NIPpRFII5BGYPYjcKoEUlQgqQW+9/WsODYLAs/ZtM2dPw9FDf7zQ2RUQ5CIwFHWuXZyXmCddFARSLJ+EkAXbbkcgFfNDIAB7T8q2Sidde46LJJqfTM1OgLY1dPtIFgAPbGh40sb5W7qMwyhlpENkCyMspxziGMP8vMghW97+/V7PL75rroTFZBCzdRnqObYKig7CjHh18HGpg6rjLZ52Jugfurt7vO6HJhgeFHn5rZWK4fMGmVzeJxzDuAvf/jwYQiKY5wDGyWud5DfqWbFsOpCsKEUWqINXzXBkiWeADRtCusb6r0T6yA1BMy1toYC6A0UndZxOzrwR1cxCWXYc4yRAuCClCaoarIU+dUGWbYtCbxHgQAAIABJREFUAmLdQooNWx7QW0RbJI0mRoYcRNDxHVx0oFigvOIvW6ReB1+GsIBRQysm8k5ALVu2nOz2Vjaz/RwPixDsN+Zi0VHdxka9TaSYPNyD//yN39pot/3kVju0e6fXG3nBy6+0VevW8/lGG+w/bjUtAnNVsCRrG793u13/me/YHQ8esvOf+iT7q/dfDVG13bpu2Gf1686yQsu4bfrxRjv3ksvtH999ja075yybh9/69T/4rr37vW+1g3sfwOt/0DM92xctguhqt96+MaunpscuPO0rKpY5WZSbHLJ5TfPtRzfcYg0t7dZO0WzVsMmQwfzt639kTW1LbT9Z/QsWLLDLLnuafekrX7Evf+VbFAEewDZqJNTYcj8xEREq/E7sAKaKAWhlwRYDi55prE/MIIwn/BwIkZlXYsuYgJkJzhkA3CQLWpaJAWwTRC8f/WBzk3FrEoAikCmRNa6YSoqR6+0R7A+1aGbkPtFmKZIOsdB7/ExoWxgfIWs6EETFL+qsB7BC84U57PwW41svJ1wS0kHZ1YqbLIlEKun3frzEwi4QIaEQNPSP216NiZTRsRKlnXMJXpcoyWhPFFYqtF4cyzGkSSJVZZMEpevAoJYcXbrGeQDpgmrJiRupLhIgOCp6tITF7FwRSBov09ZekUxxuVF4n2tgaOA0ScHxZC8jMMaBfZE8CYE0o8SaIcVmahYFMDsSSPHf3m6BPlJekXGsPo4gewS643iLn4k10SJZFPt5+hr5QEEgrY6bkFVeJ6doXEa1WbzOE2svwbTQr5XEcsTWLa+15z1LdZB0Zgh+J37GXD2piDt5JPJpHAALcG5Os9Qy2ONwUar7pC/1rzL+A6gUyJxg+aTYhlirbkqMtb9L4yKJ2bRyQWtMEVGgOnrFapNYkUygoQOtstTiONF6Dxp+mjD0eE6FGkJv+dK+R4z/2fihdc/t00SiQL6W5jasuqjDAUhYhnfea69+PXVfCmS+ow5lnus+qcx7gaUC9TS3vN6O91sgRgvcpwaobaF77jCWV8PUsxgGnNT9sh/QWVntfi8iIUE4YE52gny+RjXxAC8rAOjduk4x1PojC9dE0ZRVMXd+lkpM87kB+688tWIqyVgf4/f3PLzFvvrN6+2hh3Z4vZBKgPMa6koVmJd9FFwf1NyQwo9JqWW1mPQMPGeYV072ufXjzNwKY2KG8AnKlaDaiOO/uE8eoURyhXQgzQN3FEjzMHt//vNxHnlbAvVx0u4O6+jMmBTYGtv58+RYqV3yR6evAukdTzrbdj603XZt2mJlPEPNle0ha3ye+ZFh7Ek0Xa51TZadCQniBcgA3ikLBNCOIkSJB4DooUKQFOQamyGpyMco803jZkIFvhQp1aDTWprcm0LcA6cUOirEtriP9KOAaiW+1POMpLHpNeJ4kxQO+hJBo0cc1RLq7oSUdTWOzpmsBRr/euDRuu3rqe7tJBIINec5R/WWRJSqZpqSMfQc10MtTKkYJ2WfB5ieY75UqL4k75liXoxIdSFLTeRFZTXUtERVXt/SDLnUaFmeJacgmsYQXUxBOmVQSpWRiCLLOfB62jkMEYItJVZhYzynVqJwqYa86N6+z+798Y023tVFX0B2iTgiIWpSFp6oq5obK3hORfk9QX0pkoeUBJJlHrpdGXGVil1kgJ5FNa9FiOlZUskAV5371pOO6V/ll7NFID3v0gvt4MHD1DdabhsuvsjrrI2gdMnTP7ofVzQ0EkOuhw2C+jvLPsMt02DdNQ5KRMxwryzhWgusl7pnVskSmudVJ8dZm5yaJPglicImI7KExDO3kob8kYVdmRwMWC9Vw8hzFEQAas+ipDUlp0FESbFTgRq0xi2gpQTSkxKdqmfxPCQKClglqUmto3VYzzeyv9MaK1vYEqnPVF9QS0xi71rgfcOs35pPSjxTcpA+p3kyItUs5KDGvRNFej7QPKFdShgo03FR1fmapXscN0k5C7hzgZL3dD2QOxnfg5DuJscEWZIqOUnrJNfqf1fihe4xekbSvZfzB4U8SW3s6VS3sAKLxxI5GUgFxbwfJ36yEBxiv5ElIS1DG6Vw1Vgc5T40wj1INqpu1S21bFLQ8qp/+umvMuxO+tnZGosnHjwlkGa9q9IDphFII5BG4DFFICWQHlPY0g+lEUgjkEZg9iNwygTSssPTgKM2MAG1CwXoJ8n0a18w3zewUvMIiB8eoh4FmXayYHBrHUEEDtzhtc0rKcHi2XoRJK+sqoeEWAsANWRHqHkzMNDrthTjY2SLsuFTkVhZ5gkAGCKDdFg1jtiMZSEIVGi5H+sSbVJUNFhoY0s73uZswru6+twKqa4aIKKeGhHUuxhhUzg1BmlAW4bIyu6EFDmw57h1UrS4h1oTvb1D1omH+aAskWgseJhnwDsQ56gz2apsvKZUV4LNkQAOFW+f11jt9ShqsV9pbZlr/YV9WMQd9k2+jl2db8ZarY6NFnZ2tLOdorQCUno4/yAbVGXTjrDJE8CuDEIgPi8aXUIBeqkAshQQztdXeHZ4QwPnEQjI37VB1YZPHu45YuG1Roi7zmFsAKMqQJs7lW4qYMchkHIcsLKT7PHxAlm5/SNcN0WpialIv3lkmbe1tdhg94CVAHBInbF85Qrs4Jos31INoDLXSmuw/qDPb/vBd+z6z30FtVW3Pf1Fl9vTsK7L1ZJ9ju1NlYinemxvtu+xT33wU9Qf2mGveuOL7co/ebl133GHg0atGy6wW772DTuXz332w5+0tU84y452HPY6Kc9/wVPt6MEtrlArBYxpW7HW9mzba3MXLrFDFP0uKZkPccjYAGwQbtTWuoDC7530EkXlicfuPYftwQf3kPV/wN75zr+2u++504sFL162wv70T99hO/d2MG6hQ0WCuBVbAB+ns9n5dwTjpUA6kUA6EfQqViQJLC+2TAu1Z4gl373ukSzgPGs7gJb6/SRoqx9DIKtPlqAOUnapvw0Fkv4R1T4CC6J65cQs+mKyo5hAcsg+yVrVXA42aSJkwhoTgXi1w+1IZE0p4oe57W2f/mxidZfYq5UIdHCgI6ha4jknpCIsssHzekUCcTROpUBSHCYDWRcVIsyw6Z91PtlExutxwk32MGQoSz04CXEbAOdARASgUlcSSChXIAk4STJydR4npF3hkdQlkK0cAKqu1y0NAW6ymj/Jy4+ZXHe8rjJlxPN7ATe+znFcETX67HS8k3NFizFZs8Xr0KEj4TQDsAcVhWAvgUGqPxYJnagcKo6/1xEpvjXwg+Kr9wo8lH0dkFXoDycjZzKW9bHYluJzxJjF907JhpS5qP6qyY/ZOWsWkRFPXzm4BNEqcgciOpwz3h9Q85CxfOZ5y+38i1ZDyCdrEkSoQDopojx7OSGzoiYvEmZSGwWiwVvpoK+uJfap7kMZt8ZKFGd813XG6/E5MSU7TinMQj0ljWMlMsTrLpuUui+okrztIso434d/wJo1y6+G7beHeSMFh58TSyVA6AVLFtszX3SFVVFjY5D1coj73QjrszLVlVQwSg0OKXULrMvKHJcKV9cwQdB1r9VCoThW5KjjJ6DPi6qTPc59TWNe/S7FI8ZCJB8IxCTDXBNd9zXuNaMkXISs9VDzSgS2wEmBpsqGn1TNPu7DUmjyDjgE6o5wz+njHtgJ8CkAfg5qlcZKao5wbcc6u+0w9kj9Iuw0Dt2SMumj6Zgm1mX8fCoEUpgPjyQXTuwe73ctlslkmB67CSnhhIX+eKJnZLJO6XiPRiC5qikh2YrnbmxDXHeL7wXTa7FIEMZ4HfNl5VyAbWoLNs5vsqc+4zLUFc1uT9hA/PLcq8ohKsqzgK4lsm4EpBXp4u0KhO+fXH3NrIzKP26ttn76afzYoFXR73VSuI72WyVjAz21S2vFC3uVpySpQGrMqVHVhoOURxURCCTWT1mJap111F3JKkF1oFiU+3o+Q8DrnzHxIMzppLvUR3x5ykTy2ekEBc0ZnvuUaCPFXTnPRf43T57QXA7rssZoV+cxn1tRBxHJZK/BlRzXaw05Gav7jxJxlMQEkQQBIKBez0Waa1KGaLbqXjgmlYgIUSnleYbN8rxXMQdLXxRMExAE/ZAdXTwr9sgqU+Ovmuc26ig1tDdby/wWiJ8qV5Sz7GH7eJT71TBvQeECCL9n0zbbedt9VkHtnrlYaGaY92XM8XJUYXSNt3t4pN8aG7NWW8+5IZ1zKItGIUvcwkyt1Lzm+WwYy8tx1U3imTgr8tbXNbM++qsS28sqiI/+LpKdsGeuhJQZ4/0iZ6VsLCO2da2o/xsaqIUldQ/HZA4PHO+wHp6zpqRq4voP7uuBnB6296+/YlbG4sc++Fc+wnOo22VTXRim/hOJY6W0TetSpqFZ2TM2ASExAlmhZK5yrDIny4ifyEA9W5DcVcJ1j0DwFGTlx5zKoRjy5BGeG31ucwwpZLyGIGNkUiQHBE2GeliqZTglxQ2ki1vE8f6MLNekZuLL12qcAmSLqgS0LOeX3bHIyiGsB6WEqoKEFNkjVeuYiDtZWzOmJv2c0ufxLEU/+fMaJ1BCgD8LyL6QdTQ8a3FNIvnlvKBnQCfO9SutABq2ulZ6HFWn9kMlciRgXrioNyGQ3NKY94wzPoZZ31UvTzFTG0ZJNpCovoLYlHHN48mzbqmSlrhXSAmuc+u5SM+uWanficmEyFaRlZxG9FRW6xPXNyzbRfpLiX+qW6YZ7AkkerZTAlHyTOTqPG+/qOYS60V9q3tLNeNMBBgX4klRUjL5uklbC/S/El7KSUzQf6PqexRdXq9S79GX9oO059VXv2tWxuKJB0kJpP+RsKYHTSOQRiCNwC8dgZRA+qVDln4gjUAagTQC/zMROGUCafmRkFXuAGnIhNamnN0CmycK0bKhHWDzFjglAeTBOigAd8qe1kY2KDv8uzJWZRskkEn2PGxsxvAmqWuigHFN1logSMYS8khAhhRFHR0dKIf63dakFnXNnKYWwATZdZDxRyZ2E6qVKvnUk+0u24q+ngFqGaFSYqN4/Fi3bd2607O9HVKj3YMDbIDI8MxksPkAhFP2nEB0bVoFbICV+KZNQgbVNJrb3sTGHXsfNtpzsNUQeVNNxqDqJamejoOQAAMiyZrmtLgCqG3+Ylc7PfDAQ54lLgXRBN7qeR2nWpmJpU44LV++3ON7+NBuQD8yDtmsrcSube7cNmvCZq4J3/dJNsmjbOJHASpUGFfFfWXP1wXBIyuiPvzclXkuO5No4aQNNDs0Vw+p3V5kNzvp2eTyk2/E4k3vbSTeWTZnXquETW+1Ck4DguQBEabol6muYbvjrjvs3s13c231dtaalXb77fdTV2qOnXfeuTZv4WIrpchxCZv0bdRC+vznrrUH77vPXvn7v2vPuuIywIBuG60GfOZ6eiFzPv2Rr9l3N95gn/nu562hDBXZfVus4ZmX2KYbbrLzzjnPPv3Zz9oLnvVcu/a6L9qVVz6fjWqXLVjYbjv27rAlK1dR16jflp+x1rZQFLm+fq0dxPZl2bz5tm3ffh8XAkvbFtahGiuxf/vcv1vn0XG76qrX2Je//EU7/4ln2hPOPMO+8H+/bh/4wMfsWJcA20DQaJNfTFIE6CuAnF7fR577CSCp3zuJI+ArAeX1u0hO6N8CHqJVWCRBhFpFty7t+508So4peEHEUikAbQQPVLA7qIOCEklKAodSZXWo+jHKNk1qmvg5ADO835O2CFgotl3T8R07S0ircIVBFRIz7GVYFtUy+qvM9byOTkIgeYJ5oswpViCJDFLmrDJT1chpOz+BJVyTE5i0TZnTbiWZ4Lm61rLEwsjPJ5AkURxNW44lmeuxf7TGTFBXTB79YO5hbeLfaptARAd9EwIpqoEUrWKFitarAGGqIYEYDiogsnDdbi7anYUoCQApViyUMAAmaKsTNZ5lO0MghU+of8N1ex0lzU1ZbyZ94+NGdn4JyRT+EMBytU3Em+oRRAIzEkfFCjNvfdKfsU/d3jAZlzqvQBcHaBNyMv4ttiOO4zi2NT4foVKSDSlzW/ZBCvbyufW2th1robEBH4ejIt+kTEvOqePKznSMOhD5qil7wUueBvgjwFi2PkEtqYxst6YT+Kl465pFKNLPTngzHgWwTbfDCaUZKzTRvCoeH9vsf0uOod95PydxcHJIhC1/j/3rP1O7ongcT3Av6R+esA98G7uu9JVGII1AGoE0AmkE0gg8LiOQEkiPy25PLzqNQBqB0zACKYF0GnZK2qQ0AmkEHp8ROFUC6bfPOD6dOSoQThnuoldEImUp8i3rBZFDKhAu1ZGy0EUUSU0RMktDtrkUPSpqrsKyAo3l8+3Wa9TJaG9vt8WLFzsgOIbNWswc9yK6WFcoG1SFXkfIiBM2OEKGtUgTYecif5SRVyALUVmE+n1PF2qeYYou8z5Z2VGz3IvXDgMQq9C6MrhxZLHGuiprgdioq8lgt9QAwCvQX1l8tYLmlbavvGus0iohbGTpMIraqBaypt8tzqJiQYWaVYC8l8Lo5eWU+AVU7Yd4cRsOrH1EUMyZO2XLIFuaIV7m1GHJUofNGuTVQP+o7dixx3bu2WoHsPNQ4XNZZDTi/98MMVaGn30NWcq1KKjKK7GXI+tQYOkY2Yu9kB+6dlmXyDP9KFZGstVTHEbIQiwt4BNPBqpQZmVnKvNPMddLYG4tdivK8MuTAdpIu+qaK6h3gYIKK5YmsuJzALOVZAbOaW7Cfz/YvdS2yKO9QHH64/QpFoOovDoP9ZHVWWbtLYut4byVVpmvtL4jh+zrX/qiHdjSZb/zOy+wlWcuo+O6bKS5Bl//cfv833/Cxo4O2lXveIN179xlleuWWz91QqRf2XL3JjtzzVr71899xl72qj+05mrqJ/Uds2oyf3uI14JFS2zrjl02f9FayEtqRgFwS/WmzP3F1GkqydXYg/fvsLvuutde8Ye/a9+5/j/t6Zc/maz+HsbopH3rWzfbR/7p89ZBRq6yqpW1qazjSLaIFFDmcVSdKDsz2MclChc89KFGPY5RXTJNkEICRH4mgNcC5Ms93m7HlKggZFvnqhjNESdoZYlGlqbXNkgIIzLRnaQRgeMAfSxIngDuZNhGwiiqSOI1hFopZMGKqE386gMBE0iLSDRGCzMnkcRvkAms63cbOilEPGHbTSudUB13q79AMoT6TqH2gMaVHythhwLRQca6rJCSekM6v8ZrnjHtBIr+43CTkAvFNmyRVInfVVdCr6iOKUV15GoXfVbnVCYyWdiBfBIRJAulQE4E4kXf6QtNaWWvuxop9LcIJFdFQj4XKwx03ZE89PkSybqEvJMysoSUXn0hR+Sz6sMQm9BXgXjMkVksVZ+TF/5XEUoh/X5SBBHHc7WRopWQN25XSHxltRSvQdepcRRID/VhsAPUMb3PRZj5XwJB71n+TqwEmmyaIPL1O2QL6zUmG0A+H5VsOqZeoX9Cm+Lf9Z5msuA3nNFuVZMDnrE/JfJZ5KBIdH2Cz7loibZSbMIuffYlVler+wC6ioQ0ykjloBhIDMO3HBn3ss50qzqdOyGP3GJH9ni02a9FRBINClFOFAxJGzOMkTCuAymoMRzHuc9HTlRMEI9PMPe9EwLh5OY/tOP1n9ySHD39lkYgjUAagTQCaQTSCDzeIpASSI+3Hk+vN41AGoHTNQIpgXS69kzarjQCaQQedxE4VQLppWeqXo6SzYN/vJQqgiWz+MPLHkGAoX4n3FEE0jjKC9VmGJSySLYOqmfijgPBbk0vAfL6nY4ne7LW1la3gpNSR9YFvZAhUtYIdC0IjXSlhkgqbHUS+xPZqqiukjzHh7DikUJJ33UMZfYP9ENmAQyXYXdRAfFRVVvnfup11CKqhIiRbcxRFERHj2IrUijFaoSiylgxyC5F9TsO7D9MG/DZp305jlGF0kp/z6oAM77f+/bvsW3bdri9V0srdjTUEmpqqsHqbZ6tW7/S5lKv5wgkysAAhBa2Psc7x+222+6yPfu6UDFRnHwxRcohkebNW2jz2xdac+scB2qlaNqyZZtt3bmf9x5GFaX6HQLJATnFmHFt8tXPUcBZdiXVqKEasB6plU2JQHPBp+oT1WGqHPM2y5LCCQxgUrfpkFpCADI2TiIA9HMBMmpqFPAXZdMA7S2HrJCVWg/E09FO4nTsOHZ747YKa5ZnXvFMiCZUYKiUlq9ttzOwtZoqwdKqHEvArQdsUDZekG5zqVtUVlpjuzffb9f9+7X25CdvsCeeu9bJKHm6HDt+1L74r5+38y59sq1evAzCCxAa+5fDEEp9R47bPGz0fnrbLXbxhvOsCVvCHmw55s1fYiVc0/2b7rd1Z25gDOStY99xV54tXbbIlVo7dx+zO352jz33ec/Hxm6bbXjak224+yjkYjfjrME+8pH/a5/83Fete4CxJfJAFk6uxAkGOG67JKu1IsWR1D9uJ+gWdChLkpoYM/ZfAtodqndCI75U/LvEFTVhGAuQD0RC6CcRNfrudnG0o1hxgvTjERZmgRwKakARQ4FUCARtbGtUVUSCJypXipUukZQqVk/pfa7WSepRzCiXRHTIfkQ1Kcpc9Rftx5KrSEiaQELIEijh3pxE1rhVDafYVieKXH6kTwcFj5ipSGDMxK2IjJHaKiE59L6oBotktZMlstQUqZQUv5HiKNqThWsRYSSbJamjgv2R12orIpCKaztFAikSbFmdP1m7pNpBP8NHpdeSLEw1fTSPEjLCVWGJVZ6rmYIKSYvkpGx0nGgSQakC9IEQcQWXW+oFIkt9wwx8BKkV2x/GV2JNp89GhZaTSGE8RAUoo3j67yG2kYxMYk5/xbFYPN5jPyRuT9Pxr2DtuXjNYmvMQFAzXTCQxMIu2Ml5rR7Fl4VDBBLGP/a05z8N0pzxw7jVPUTfS1BA+lxxMs9nXqI8CkRlJL/iTPF7jrNAgSJTHGWp5L2XKLCK1Ug+R91+K9abEsc3UwcnXq+IPX0+L4ujjFSpk/a2Tx+Kl55+TyOQRiCNQBqBNAJpBB5nEUgJpMdZh6eXm0YgjcBpG4GUQDptuyZtWBqBNAKPtwicKoH0e2cPOEjtQDloW8gKp8g2BFIJ5ENPTy8kCfZpgMVSuZSqqCwKGtnZOXgtP3awP9VwcLsnHQuwVKDghABXrI4EDooscvspCuR60XtlmwsyJEPe1SEcZwyCoZ9aQT29XZBMFCIW6QGQKG/y6ipUQwCHXmyZD9bXNeOdLT0L9Zls2PohtAbkW85XqWz21A5IlRos6mQ/p/oSOu2xY1jfoVzqxit+kHpOVVWl1optXR22brX1lVaLVV77grnYpfE7SBu1eRSP9C4KID/0wA47dLDbay/Nn99AHaG5/h6Bxxls60YKU7bvEGQMNZGmKDQfLJv4vfzeaWkHtX9kV1eLr3g16q6G+hpXK5TjS96M5dz8tia3Zurj+iuxpqsAJFVWvtqguDaj7hE5k4OMEBEGveaWYSK8KvDdV2z0e2+PFCNlEHauVKCv6CQVwxYpN4Hqyy28hFOj1uqDzJPXu5RNA329qK/MDh8+Zp0ovY7sQIHUTc2qsRI769wL7CkoDlafsZQ+o4YU9YaOlajwcwWWfO20e8D2PrDNtm972C79P0/CPq/apmjbzk2bbddDW+ziZzyd2gy9ll/cZvsffEBSMzt26JA1UKR67dmrrZN21NSjyoKceujhB23N6rOtuxdCo1CBlSG1BepqrItaTLfefq9d+pQnO0jdhlpppPuIrPT9mkdHSuxNV/+NfePbG6kPEPzp1fEiPaINmBRApYlSKypjpBxihDvhJgJpCiA9Av2BnAnAd4hncd2PWFw8kAKiX6Xy0DujxZ2TIrJ5Q63jxAHtCXMnkH2R8AlKlxkbNHVQJIGK26KWxM8U27YVk0nxHDNKIupZSElEP0cFjbczUbFI9ebqkKKaEuE8SQ2ghPSYUmFrJqCTcKF8iNc3iFZ7Im+cqHHVF8cXCSYLuPj5Imuy4jVZ1+n9o/gkVnPhdyKuiJf/KSFdVO8nIQQDARRqDqiPplVHqilQpECaoii6XtPnSWoGea+6TErkWKjZpJgwg/iLagdQj0CzF9Wh11iQcie5BsUmqhR1HNc9ifxxlVpQ6khtE4j0QC5GmzVXYUqP58RJfAUiTfaIrjUSseIEZfjSyAjCzxk1VSSQ4nsSgdE0MTmOSjIqu6ZVSEUkViSQNFb1vgxfF5yxwJrKBuGAVXlGKrpwbhFIOgbltLGYy2JvNwaBdDk16QJ5pPo7rjJCPam5Wa71T7XCdM/wQuNaryGHGGNBIZdcl19UtCmUyizEI6qSpCRS/0bSzMdSUjQ9xq8gNamT8JGM1zyMyjo+Sz+WV861d356e/GwS/+dRiCNwOM1AkvOskvnm+3/6Sbb9XiNQXrdaQQ8As32hAtXWvXgNrt187Hf+JikBNJvfBenF5hGII3A/5IIpATS/5KOSpuZRiCNwG9+BE6VQHrZeaHIq16lFDUVeSTCIUOGuSyVVP8i2DVNQbgMokIqJCREAGRzgP0qkuqEkOyaIDucLBLYKNhxIlhgCXj0OiGAjAKYXTEDwKfCut09WNJRdLhcxJUK6QJyC8iXtVt93RzbtXOP7d13AHu3aid2VAVl5479KGb6IJbq3S4pj0KoFiJIRY4e3rrXduzcZ6PY340LUeU8dTV5rzk0t63V6qulimqyNWtWQTqU2P79+1zpJJXSgf0HIIgGbMf2A5BYvW6/19DYQL0PbOcaayCXWiHVumzjbbtsz559bq0n2zTVahqj7ka5CCHIiQasoBYsaKe9jV6TaOG8Olu79gzr7euEHLnfysYz1tbUamesXs7fy+zgwb02QeHfGooEL1m0wNqx3quiZlQWQk8AvCs8qKskIDUWiy9FORXULbKBEhkXlEeyFVPoM9RImkyK0TiJVIrF3/iok4QqaqvSMEDk3n8lAvn5XFZMi45B7MogpCYGjlCYmTECKbcdcuiujffZ3Q+38NkeAAAgAElEQVRusnnLF9pFT7nInnr+BVbK9am3B6mVlYF4rKhvtHtv/KmN9g3asqXt1ItqsxEsyHbddLvVQj7VCYwvH7eDu7dZE4WOt2/fS12jFlu4bAWWdQVqHzUS2122aP5S6zgEodiP+mjFOuuDD7vp5rvt0ss3QJoZZBrE0uAkRebFDol4o27LZN5ef/V77Ycb77KeIZUB5yLdw2xGoRDIl2DxFRRFQV0kO0P9u8RykG2hxteMFVy0LnskgVSsQHLbtMR/S8SfW8QlhIN/x7IsKm10ZpGfxa/Qh1KxhIOUAbRHhYx+DrV7ZogtqV0CeRJUKSI0hL5HUiqSNn6spC2aCzMkCIC7SC8nvnRukR8hLk4mqMYOhFBUQOk7M8rnmID6YKAmMicQGlEZo9a7bZ//VSqSGVJsxlJvRikT3ylSKKoXYxsCoRbs8DQPCtQZEwExyfkDMSe1SyBdihVIiksxgVSWCwSEXv77Iqs+J3M0Z6Riif2FyqZUJGKiQNJaKFJH79V54xiK5Ixfv1+v3hP6eQoFoK+BjC1ZwIlgma77xHtF7swowVynlJBDiYJKyjZN0qTNTkpFpaKiIqIrIdbiONI8j6Sin8trRwVGJo6H4j4Q4VlMYimu5y5vt5VzWA8KA279FgnDqECakNUi61eBobKeumO1q+t8XSpnzc5wjTnWwAzXXMl6nmedl3pMKjU5Fep8GZFHUiwlqiHZTEq5FPg+EZPOkgVVU6LIK0+UfLqOQCSiKnQSM/TJOARRMbHmto66brdbpb0kI1Q1L7U3//PdMVSz+v3NH/+aXb5g5pADu26w973hk3bXrJ4lPdjsR+AKu+a6V9qy3Z+zF73tO7N/+P8PR0zH4ikG/U0ftRuebnbDc95oHzrFj/jbnvdu+/qr6+3WX/ZzP3eO37yxd+Il/saMxcc6Vn6ZcfVLvXe2x85sH++Xuphf+5tTAunXHvL0hGkE0gikEThpBFICKR0YaQTSCKQROE0icKoE0h9fGorKu3oCjFR4rYDrHPZpw4MjblVXCjBYTl0TgaFlWJMJqBY4KXBZqiR9ZszVBqrzoro9srpTcXfIDWzlKAUCID9lNdTOyeeDOkmKhxxEkTsWiZzCvkz1jXS+Ier7qOaS6rGohkg57ZsQME67+qhD1NszjoKoD5Jjkp8HbRTyZwRyqqqx0Rqamq2ptRwihnNV5LF+q+HactZIfR0pb1Qz6Dg1fWTDd/DAIYirUUgeEVP1gawhCONjpSiaJqy7v9e6+qmrA/A/QgF2KXSGklpNskQSeC1ru/Z58231qgXW0jyHY0h9gV1S9zFimMUSbMhJoeamOgf7W7Ftq0/s9FT/I0sMXNVFjKXC0svr2AhoRb0UgVAH5AG5HfxWX6neCOSXyKKgdAo2g1I06d9e/iMBzEUQCZMVoOpkH9HXGVx9wo/6HpUSk0mtnIQHcXWR4NoS7LwmAWkd5Eai1IWSaxd1ijq3HyKOB7Cja7MnrHuCtS9to69QunDNk7Sls6PTjkH+LWhpsRr6orPjqE0AzFfXwQBBBhw9fNiqOMfu7Tttzfnn2N7DR2zVklW2bed2W7niDOtD7TUi1cNE3rbvOGyLl66whtZKVGkVEHYFSKRaB5EnCsM+3vYcOG5//Cfvsfsf3IVlleBvxo4rWsLYDiB6+LdekUxRzCbo51DLBpibtj9SgRQJifDBiXAwZ0i8Qk0kHvhbJGtcEaPYOpkiZiohUvSTf3aGHPB6Qzpn0iYRsQLPoxWkrmFSxKtoJ8ZJgX6XYrD4Glxx4Yqd8PtITujfUX0SCK5Ayvi/XOUm5koEUiBp4vv9u0D/RMnjNZ6Sz4poUCB1fbIKm1ZEidByNUuItatXEus3Jze5jiwKRj9OUq+pJNrqMdfVhvHEIlDn9XWkKL6aK35uH7/hSlxlxXFla+fXzH8iO0RUOFkitZHGtd7vUjQ1PbHkS8jzhO6evqYpSOGyactC9a+4CFnVRYImKMl0MJ2/QH+VOyHiFJL/V6I109VoIuNEyERVVIhNVCBNq8jUNE7knyBmZa4cDIRVJDKDIjGM57AWJHEOI+ER1+Vj3BVIxTZ4Ipc1/lzXwx9CTa+oRNI6sKK53s6cV4UaiXXYa0slxJ7PHf7tcR2zAv2emd9iI+0VrBNaO2V9Wm5ZiG0lCGgtzHK/KEW15msdJHIWsjyrmmH87EpJvpczR8tZiPR5DUWWNctyzjIUednSPP2oYyq+Gldco0jDiUGEXox3EUW6hySWf2X8Xb0wRj0zvyb1N+8Z5/1jVmnv+uwej9RsvwSUXtQTSIjWJ73JrvnzS6zww6vsj/7h15/N/cL3f8Guqr/DLr/qY7N9menx/hdEIB2Lp9hJj5UUmDUC6RTbebK3nQ5tOIXmP57G4v/4uvs/2ucpgXQKwzl9SxqBNAJpBNIIzHIEUgJplgOaHi6NQBqBNAKPNQKnSiC96tJAQAi8y0H2BMurKctDIJUA4I2iDBJgqaLyowD2MvryjG8A25hNL/VQQQC3yCdAQSlcHKDlOBMAlXUtc6x13jyrR20yOjJoPV2d1o/qqLu700aGAmivNmQpSJ9HNTM4OGqDkEL9kEqqedSLbVk3xJFUPoLr6xsghqh5JMVBOWB0E+RQE8oi3PGsi/pKE6PUbqKdfSKAOFfvwADWbP2olaoo+F4HiYUNHu+YM6fRiasD+zrsMNZzAsh1PpFEUg3gSAdYWYKtWrW1NLRaO0qaHARYKzWRKiqyfFV4XSZZbA33U2sJoLcREmv58uXW0ljlQH5jY70rkMpQAkjlEtUcMzZYwe4q2giqv6cVAcLonRyC0MO2Doi1SD0ikDkoKvT3qMQQaaVC9ALMZeMn+zYBrro2V6fIqtC/A8Y6uRFqlUw5WC5iROC0zhNIRfW9iDPZcnnBeyktIDqCTaGwWfkXov7B5m7Hw9ts346HrG1emy1essiaWpqw9qt1ouXIvr02jkKpgXhUQBj10/dlILwZV0xhndfZawcgl1aduZ7aTzW2//BBa8MWb4yaTXnGze7dRwGiK23hwgVWltdlhXpPqpuVE0jtfmpldvs9W+x1f/oB27X7CONKJEVUfQSgvdhKrViZUTzP1EciaNxCS4SEQPNEATGtYkmIFrfsSgD6oJZJlCEJIRjPqfEoUiCe04kCtU8jOp4jqTETyR4B6a76UD+pDVIaQZqWyG5P/SXCJQH147iS5ZkTkK7cCBZ08eWqItUzS9Q5rqbBUlGQu8ZEUNMkSi0+5u/z9SCQpWrXhCuSwljxY+ufrnAJ9Y5EWspKMP5dJIXqSRXbp4kskHoq0D9SLhXVSFIMk3hrXMd4F6tLomJSQ0+Eh/NUrDWZRK2iPpmU3CWpORQUTo98aezP1GUK/eIqP80ZvSLDGHo0IZBmLOz0vkD8xJpVHMOZmoQA8mOE44hS8rGUvDccPhBIfvSkf2WjGFVGOo4raBJSKaptnIr0fkpqIenoiW9dOM6MXaBfXxG552NPa4YTlyIN+ZIlocguJx9D2+eh0LxwGWtdyTBKUtZ1FtY4ttXeUanPpM7C6nEvwd57vIfkA9rDGqfvmWpIIYikDMrIcmrKqa6ciO18PgOpn3WlaZ41IK6LZZA9WWq+qeaa1himjh9LRKks+mT/WVlVYxUQU26dyLiomGAN11pEm0UslTFZ9N0/47EOxKhX9ON92VJZrJq97xN7f24szMYvioFSHe8RwOnz/tKuecXZ1kaJwK4t37YPvfnztkAkT8seuy+71s5sKNiRmz5pL//gRmstem+h4177zNv+1r5x9Cx7zYdeZy86o4EjF2zfDz8IMbXJHLA84RjfaHilXbWeGnR67f8JJJLZp799gWX3F6yt4ZB9/Hf+2ezd77Y/PLfFstZtD3/zY/bGT20qCsFZ9oZ/vNqes1THGLSd//URu+rAC1FcNNt9b3utvXvzxfa3115ty3Z9xH7nm2vt42+93JZV06r9d9jH3/lB+w5t/bnP/0vR8QXaX9hDO95p37DXedu6P/n79pal+n3B7ututzMXZG1gyzfsqjd/0Tqs6HiFg3bLp95r7/5uESnXcoX97ft/185vJbiFo3bn599pf/mt3/bjjm3usQXr2y07sM2ue8Pb7bNHzc577TX29mcvMZpsQSV20F5SpEAqjv8v7qsqVy617n7QsuvXWiPn3vix19r7fsSBz3n1SeIyG6Ps1I6RjsVfYixOK5D++3F2zd+/krnKHN5/1LILxhIF0kk+d/cFJxmTZi+cnnfM97u/aG95J+vE9Nhb/Chj9tHm41ofw2YHXUF17aOtMZFILiIfdmrdmN9j+6rakXS/mLXk1MbVY3nXb8xYLCIbPX7/7br7sUes5WEtOeZrzYLug1aNWnXjc7bZGae6Tv2w3d7+6uI+v8Fai9at8171Pnvz81dao+4QrPvvInngLl9rT7KmnnTNvKBIiXlH0Vg92T3isYyE0+szqQLp9OqPtDVpBNIIPH4jkBJIj9++T688jUAagdMsAqdKIL3p2QHsFbhYXp53dZBAX1nZDWIdJgJJKhgRSLKXKlDYQzV9Yla8rOb0BdLsCpjRsREHo6USEBGVy9db84J5TjxNjhY43rANDQ44wDcyPOQ1kkRQCJh28mawmzpGA642KofQqqaGkYilmtoGiAYRKrK/y9mA6vaQyd7d3UPtozE73tmJ/dmgA4zVFfqM6h9VQ1BI1ZG1YYieQT7TT22lPs4vO71hlE66JvgrSA2uHVC2sXEOVnfUN5rbZBVYpFVVV6GqUh0e4dFjbjenmkiVlVlraW11Ukp1h+ZQP0kge57jhDohY07sTNdEAQZ9pF1VUE7E30XgOoLDAlJVPyQC2/qeLa3wc0RgXaSUXtFqTX3mki5HnaPFGOcBzHWgHQTVrcBQRpSobQJX9fukRouD1ADCoai9gHHFjmOK+HBlEqozCKUxrPZU90Z49BhAspQyGR3TyQIMBolPx779qLB6UBdVEVNQF4ZIeWU58e+BBJEKhWO77VipK7yGB4ZtFyqkdevWQ96Y9TJOmptbuWZqXDHmtmzZY2vXn43Sg5pLWOuJPPLaOLrUMkgN78dS+8//utHe9f5P26HDEIkcR85kgRh4JAiuuEUCYcbSbYYAEjkR50UkaYqneKhypIMQz2IFUkI6BVVPEXHhCpYZBYoTEAmBFPvclScCxRPljIroyFpQJKJbQHJsKF44AK5VxFIRgeRtUf8VqY9E8ERy0smiRA0Tz6GPlMJ+ab4mV5sQUn7lgUCEoNOYKybHfBT55QeyJ8YyxivGyc/vFEC47kh0BAJIx9BYlQVZcWT5t9s0YqGYkDnRMi5a+EmZJJLIa/L4eIb0ocOifWAkkKaIk6un1A7+GAkib0ei9ottV72hmb/T3oQ4CzHS2AnzqpgADuMnzmGNZwacE0iBICpxmzypKEVAQkhK7lf0EoEU11GPXdJ3Wis1X8MYCu12AsoZwRkS1A/lqpwQwBmyMqznimGONeHEuMe+9j4QCSyrRg7hSk/OVVM+aRevWWCVKJA07bXuFhNII8xbWZxOjJTbYebnpu3UdvOekOQOAIv5LKLaiWypiqSgoot0myiTgox4imCSSsnXEdUvw2Iwh4rJFUz8vhLL0NoaFJ55auBVqM5bhVXLVlUxkWPqGCSkOELnwkLtsUC0hnmthjgpL7Urf0fQ5Mq0O24K1quz/fr5TPsLbPCbL7WrPvUC++jXf88a7v6IveW759s174Ew+fxLbeO5gJCreuyG977RNj7rX+x95/bYdS+6wZZd+ye2+sDn7KqP9Nhr3g9Rs/Wd9vLuV9i3n19lt37gnXZd69X2oVfU/z/23gW8qupcF/4SkkVIAiRgEpSLApXLYSNa1K1iFXeV/VPZWvht69FaLxQK6oFyNtCfy2nMPlyehvRBeKq4YaO2bHu8/bD1gJ4HdZfaolbRitQfLwUsIUqCJgESSFYu/O/7jTnWmmtlJmsFEoQwVpsnyVpzjss7vjGC3zvf95MdIHN23xHUxkKpilEgkaS5QUJvov+l26X8tmWyGfe/g7a2XF0ky0DmrJ+yUJ6xgNyNz78He66fF8r2ictk0ejPZdXtn8iEjZMl9PJtMvMFtPc4SZ9iqbq1SK6p3SyzlhySmatBprxXKPNq7pEN38mSbT+/X54eu0JWT2yQDf722yKQbsyRnWvnSknuHFmPMbyDOW4CNiVX1crGfy6W8uklSNz+WeZOfVg+8MZ7ySJ8PvqQrJn1hBQsXiZT0rd7pNkN0mcXccyRhY9NBv7Acd04WfP4BMl6fYn86LlLZc0vJ0j4t09J+DZrYZfejrXaLiORwB1ZxWTtdrl5/WK5omqTTJr7vixc3xKXHxV/2NEh12p7LhbbEYsegbR1foI4i/98NPYuiJug+9bsHQYSlzEJsnYOYnbAJ7K0uEGmLh8l5YxveVDWTL9Adv/iPyT0gI09EkgBMXvgzoD9iL0bo0Zp44xpjUAaXoE9NU8e29e5YdllYjGeQGpxdsefu0FrYs6akRU4M2c9ibpb5mxucU4tvRTnEM6st5bIvDcnyKqfjZLSR0Cyp/utE/2KoTxZs3GSZL2FM/65PFm4HH9vcBb/KDwdFo0BZ+otQWfmZ1EC6d1xbf+N6NyQOS2tOwLptMDsOnEIOAQcAgkRcARSQojcBQ4Bh4BD4PQgkCyBVHRHf1UaMLlmbKWoujDJ1LLSMuSwmfw1pJJVZDCZSAKGiccGKCLCyDAyV0oLNiUQNHHKdpjpQ6IRRIcql1iTCMlHPoHOJ+NJRKAYTqRdkgIZSCT2yIR1G/J8tSB4joF0OgEVyTEoUcoPfSWVULpUV9fDYu446iPlQonUU5q6NyiRk46E4VdfVspXByt1TiQY6tXazCRiw8eRkKfqBQQE6xr1Rc2k3Nxc6ZGdJtk9eyBh2UsJlQOwZKN1Vo8e3VEzKV8JG9ou5Rf0RT8Z+qQ8+2KCMpKYR5JVbeWQJaWtnJpsIWmZmZUJwum4Jun16XpNiptEJ18mwW/UPjZRrFZOTIbic/bNRC9/I57G9ilN8dfaNVSP4Xdtl+SD3ssfmZwGdUaihWIVXKMcEOcPazySRppEZ2Ka9ah0QFxEHRW+tCCJrpcSHDb3DSxVMULrPNZXoRUWiQnEiNqPsY6WmrrRzxCKsbpGqT5UjjXNwFjYpvq6yXEQSVQgsad0EHXHQEoer66V8r2lct6FF6K4Vkjy8s/XJDwVaKHuUDKpQqIeMdJTk+OWUCDhkM7EsmTJY+uflYfXPCVflFdi3Fx3rpHBw778CXer/rCfWfu5BiWnTLI+Xv2iSg5PNcOEvlW++NVAXFMqTiL3KtkSZUqUiIhLzDd5lm6WbAmxdg7eYyzqXLnO2G+pJBFIHkWS5V4scdU01K3SiXWXjIrKkjCqNsPnJq54LRg2IyPSeNFaUB4hofP0LNQiqji8Zwgkj7RgGxpv5neNQ7WYMwolU13JEkjeuFSJxSsQo5wfQ0JJGtNGhJzjqNhfHEHC6NJ6QqSmcD+tJ3nm+AmkRrWA87RHqpTiPKPjTNWaRuZ37RtkHglT3QMcA0kszx5S1V+IZe55i4NVRnkbRueaxv1kCSQPI86TZ47uba8+le3XKpBsjCg5wrl6a2ssCaP2iGox6OFhyecGxdhgpHPxkYpKiHmfRRRWeiYb7Ik0NE8mXry+VNWZUi+Xj7xA8qAMSuNDA7qW0dpbDVR78U7UQarA2bG7AooQnAVEjmRZqLm7fqdtqW6VZlPfiKolPcuocOQINE5wTnOOegFVkiZG0tFeD5wXJJB6ZIBIyk6X8/BAQR9Yk3YHEZ0CVVMTyWw8fEAVYnNDSInoepwLtEAMN5jxMEZYj68xFTGC86C56b/o+nb0K77WR7h0qyycuVY+mIik3wNWvTNKCkEujDywUp4JTY/azEWSweaJdFXkvGhGWJCfJ9cwCR2xpDOJw9y3bpMtBT6runiFQeR6n8oHbd4Mcml2/ocgYYrlg9Hz5TfLL5bSX0yTRX8IQMSXNK1ZjRpPtf8qUz66AWSWyMYpZXLN5nFS+9wdMvvXIveV/FZuD22VNbU3xNrnYfwFiI9y23ybCqSWyqTyic/L+FoSM0+JKLmVLpsnIfEdMFxVZA3+DOqmCrnZh2Mkif3mlXG1azC2/CtlLsgvrYH0Oj5Peq2MAoDrQAVH1L6Kiq+WuExAwvh0vVwstiMWPQJJYEHZVpzFKGl8ey3ovv98SeT/ujELarliqOU+M8ueD1Xa4+Ml680n5KGlr4A84MtPAhgFkt378codvdxvuecnkNp1xswWVdCcJovLLhOL8QRSa8ScfT9wTbZJ6fDxkTND/ApMnM2Ba+6RTPIqzpm9rRBIceda5Cz6eFiw2tP728KQip6Zb8s1nqJpvXw/+b8Rp+tQ6+B+HIHUwYC65hwCDgGHwEki4AikkwTO3eYQcAg4BDoagWQJpP/2j1maQFT1DIid7iBX0vEVRnLu4IEytYZqQoa3AUSS1tThk+18Gp8WaUj6pYIjaODnmABJiG7daEeEBCLVKMjZhpFEJIHEekQ9e2SqWkTvR1vdcU0TfOKakLw8ehQ2c1AGpZzoLocPH5ODqLFThz4PHzmMBGE9yIoM6Zt3AcbWQ9KyUtRm7rPP9svnZZ/LUXBEpg4NFE+YB9yQlPzJzO6u3zN6NEpfWMtdOGiQ9MDcep+XqfWWmNw8Dqs8lnbPBnlUAEURiQkda68sfRKeaUjWajrOMfDhd9TxIHlik/D8rjZqqVmKXT1+ZkKXFk18UXlA+yZ+TweZozV20DHJJCZZmbRuJNGiBBNqexBTL5meAaUVa1HZJHpDc70m/rXmCvohwaDOdBgDk7G0naO1HGsDWdKJY2qgmsMrZm8USEyeU3GGuiVIxKfBYo+KC+KXjp9VraSEIWUDSBSrzR31BbSFoqUZ1RTslwoPr46VZoqNakItu5hAV5w8UgNEVDPUQw21tZKhKgIm7UEOUjmEn1OAzYnjUKJBIdaUivgBgZTRo6fUHQGJCHIpE9aDarMIxUIjJEoaeyBpSKRJCtRjtFsDybTwoVXy1LMvIW5qNW69yNDEtCVWqFLjy+KsyX0m/pmA5/ip+iBCXrLeEKe25o23Uz2ixnBuhqRRCzCsA235NEuvyhfzvr68b0z5W9JWiQcl/5jsRh0kWvph72nNHNZ30fXk7qLaAjHCOGHM+EiVKAlmFC9mrkzYk0zEPlT7PTO3sGd3piog5XmNukWtwTDpNOBra/uoFR7Hh5hjTSbDBiD+IwSVURExhi0+SnJ4ShslHmlXB+Wen1wz+BtrN1WLqCIp+lJsvD1AyBQjrT3kEVwkhLz77HVqz6jjMiQMKVza9fE9EjOqItS11ZXV63TO/JzkHM4aq+xTPNAxazvpuiq5Zqz7LOEUVfWYWj4cG7pQPskSYCdo88ZYwr1KClMG48Wd2gGCvCPRaO0Rjc0k7duo2vKIQPvdI5K49hEbRV0Lg50lsmkv6VdvKbOPF/vnfWmwgaMijPGgBJ5ioiArNjy3cbrI6IvzZFAvnD84O1gHyRBUJohPcH1Rv4xxmjtssPzduDFQD9GmE3djH/eAdV0aFUa0pMN5nI6HCFRRSZs7j6MzpDmXniS4USZZ8jYV1zXT8pPj9oh0yJagI8VZTI6O5yZI5BScm19VlMvf9u6RA/sOyMGD5VL5VRUeLqhFvSkS+SC/9AEHfIVRJw+1+VL7T4iJtY76JajWR+1LM2H/9iBIC2s9ZHqrgTJmA5J0kSRuGwQSr4+trXFqBJK2ZS3udDS1UP1ECSvx2xvp555FFhKoG0aXyZoDF8vMXKh8ZmXp0/OD/ADCOmlN9ZVtJ6dPgkCaALun6MuMp8S+4bOLM+B+2A4CiTf4kviaiE12rdoikFricjrrUblYxLImG4s+AqmtOGuLQGp530rZPX+OTL0O9onlH8rmRwrlsfdEhkz8qSy8+1oZFKqQnS+vlXnr+vtsw1ohkFZK1A7Ptx9L/ASS/pxs3J5+Aim+NtxZeS62l0AKXJM/yZ7Bf58EgeS3kDMH3f6OJJAORC02o2dmlEDSv01t/Y3oqD+aX2M7jkD6GsF3XTsEHAIOAR8CjkBy4eAQcAg4BM4QBJIlkArvGBBRv7AAuT4VjqReLezkapGE12oSSELyi0QEk6pUZ9DqiMqDzPQsSUWykHlKTdhBbYOPofaBJR1UQr0yc+Xqb18rdc21sC+rRK2bz1HDgknyZqmtqIadHOoUVR+Wg1CM1IcbpVfv3hKCXVE6yIN6JFzrwqlS9vlh2f3xp1IFpqiRtnggMzJ6UO3Dp9ahO8kw9Zvy8vtI/wvOh6Vcd8mCqqWgXx8ogLpDlXRIbfeoOMrJyUHdJcwL99GujjWDTG0i86S/kgZYQ86VP9OSjt+PHK1WeyW1deMT7fi8Bwgxa1lHRZVRMJiErCG0DLHAF+2aDNED4gykTjcQNRy7EgYkeHQqrAcF1VB6DyWISARldM/UNaFtHxVZTDyrUgv1l2pr60CkwWYQT+FzbCg5rwSSteOiTSAnyjGoTRWwo4qCxAQTxqlI7pKUyIB1FK2kMqCWUsUC1R24pwes+bKQyE3D0/4pSA6T9ElFzalUkGiqJKLyhGQUMcPPjUyUq8UW2zfqImODR9KKuXEEBpLOKVjnJhBKZCyYIJbUDJCMJJyOsws5VlmH/LS3HsAkK6OnHEetnu5Yi0bMOQV1W7oBD1okpoEEO9GcATKqQQ58Xin/be7/lD/++ROpq/eRFprVj9rDcT0siWTVLVQq2LXi51SM+S0Hm2nL5RFBqsbwiJdIPR5uAPyfCX5DCLEmjllf7UN5HS++GGtYcMYYySXGCnFvYD0ij7Qy93jEitevkpea6DeKIZJvRpnmkQpUu3DsjEKSIKr2MIo0yp2o0DnhWa5p82BJmqHMiahX4ogc8360To852jzCQdv21DoeKcVPGfsNGjoAACAASURBVKuqPPReJC4aQRTavWXUUIZIsXg2Yt5WfWeJWZJmkbpO3r60pI2p06SzjPTFPaSjs1hgsiSQrBoqajVnlH7NrCNlAlS/R9ZJ195T/pCE45dHTlPZYgkkEyPRmlZmvXA+oF8SrOY8MSBYgoi4WMs6MxdiFSWEtKaTb/398Wjx9NfbMv0bIsayk6CEIuq8iLJIicQ4JZo3fh48BnvGP4cETDHPbwzKkWEg2jOwdmxT610pYKk4l6F+pLUk1uDiMX8nk6f9AOcRCXDGfgZIXpwnOKNoiaf12fBAAfHluadrroQSyXISrd5ZwsjFXHBS+hRS5jw1r1j7P0iK8BEtA7EmzSDMG2FhCsvMykNfyr6PPpa/7v+LlB34Qg59UYHzMQzLU6qS8KBC9pUWyg793mqtD0/VsuM+1MdBDR77iiGFTiOBZBRIf5a7YAMXUQX5kLi+aB1s66qNvdWtqKFha8SoWilPaksHS/rHM6G6MXWG/GopNpOwkPxJEEg2AR20YDOgjJqS9bYsXVAsfea0V4HEFn0EUrvWqi0CqSUuHRpsCRpzsWgASioWfQRSW3HWFoHU6n3542TG4ukyJfdDWXpXsfxeR5Un10+bL7NvhbUYLOyyYyzsWiqQVoW/G7wfAxRIgWeM3eutKhQ7NzK7Siz61V8xCq7WcPUUSLFrEiX/Td2pWHVoBKuXLpWnYVtX9cJCWKDerER9RyqQ9twYdGbGK5Ba/xvRuRFzelp3BNLpwdn14hBwCDgEEiHgCKRECLnPHQIOAYfAaUIgWQLpf9x+gRISmiyHdKcZT2uHkOCrquCT3HVKCqVqYo+KDybt9BF7JQKakLQ9ClKjoR4/w6rsBO49WlsvlZUgho6CgDpWJwMLhsn5w86Xzw9/Jlk9U6VfXj5IoXo5XHVUE+cZ2dlI9jdBfdQopfvLZd9nFVIOC7qjtceEVknH0T/zllmoiZGBWhh5qE/UNytdCs7PkQsu6KtF2XOhTsnIME/Ws44Sk6K9YW3XDQl3qohSU2F7RHUQiBati+Epgki08EVFkSZ9maj2lA9U5Ngn4jWprWoko5ugkoFJYbXr8pK33ZCIZ12QNBIsaLcbEvVUddk6LlY1xEQ3FRZMoh5HYlMT6phjsyZl8Tx4LUgEJFF79uwttfW1qj5pAOHCdWioMeoY9l1VVQX1VD2W4TjIsWNIGmOtUFOK7fOrN4k4zN/OgXWa0mAjR0VAFgg6tawCQdGA+lFquQfyRwkykFCsQcXEbyZIKklvwFiyYPXXW+34skEIZoCg65XbEwqvbOkGhVcasKdqgrZfxsaQqJrEfCqt4FThw9DBZ3ifCelUzCsFJE8TFVu024NtFsmvne++Ly9sfEv+8sFnktc3S+798S0ydsRwkJRpchR1rLguGeizGeRiGoi2E8AxjMZfefkP8sYfP5DnX3xZKhB7DZ6NmqmPQ3LKEETWyiuqojEb0p+8N0l+k7COJvhNsp/4K1nh+aVZEoT2ZEyys+YMySNaCxrlilH4kOCkHaQqRahuIXnmWaLRikvJHRBjfou0Zo9wiiqMjBJE6Um0yRiz1nR6jaqojH2cJUSsLRvpJPbBPWVISxBK3NdQDNraPza2tD6TYuCpsbyf2W49xwoFCF8kl2w9IjtPQ7BGDzlV+OB6q5BRrJXXjBK2DVQHWcWR976t6+UnlqL3aO/ajiUYIuvgETDqzsgYxDw93U9kUIohCU7GK/efKmEsOedZ2hFDjon3kwhkfLMGmEcs2/H6MeoGIpRnkCr0cJMlm6JKNoOrJZ54jSWXbAxaQtlPVNmBG/rGm02EeDIESyRu1JrOWF8qMa0WgobsMmvhEZpeo9HfEQe0MyRwuG5An0y5bPB5ktFUq2ePn0AKo910nHV1iLUBw4bKHbOm42wPoU+qiaBgxR5QQhsqI0MgGRK+O84JnrkkMUmIq42g1n1in5wH9xzPD15jVJKevs/72RdX+g7OEhC7VLKlKfvFs5MyMH6HkrH+iFRXVcjnn++Tv/3lY/nk00/l/7wfijbSgT+1XizeV1dnKSzqpt0sfV54ErVRguznNkluUjWQYIkH27kPvhNsYbebJNGAD2UhktY74pKU4quBVASLoxlIZG9atyVCJinBpPc+K0NLimTqCFPrpUTGydINc+SK3ArZjtpERbtGRWv90J5t4nSZEF4rm4avaLsGkiZWL5CdP58mG4YsQz2n/rKHCqghLPje0sJuwwhbm4a2dTfJrBsbZPW6bZGVI+7jGzbL1CWfosbMHBmf1YYCaWX/5GsgJVyr1gikbYG4PPZaBwZbgqZcLCYZiz5VSbSWUXCcKbE6/PNoXaMWNZCi9+0ccKcsGvApSM0nRKahjtiIz2TpWpGZP+uPukdQI8m9qGtzsexpUQOpJYGkdmJB+9G3j4re89Xb8cXtpjuwp64Ly8YZxbL7niJZdF2D7uXTbWHnJ9iisXl2nYvJEEix527QmhySa2CXaW0vWyWQlMj2n5HDpJIKpI+jZ2fRe23XQCrYtVJur/1+4JmqtqAtzswogTTFVwMp6G/E6TvJOq8nRyB1HrauZYeAQ8Ah0B4EHIHUHrTctQ4Bh4BDoBMRSJZAKvnJSCUpSHaEYNvWE4qX3LTe8tZ/vilfHvgKtUYypAaWQLQDY66vkTUxkPQPww6IKqTuSEjWgYSogoqItnB1qDNUDxVNI5LfdUg2h7N7yPUTrpNv/cNVUl1xQPYe/EJqq2tQZ+gL+cOOP0l5GQqys14J84VIAnaHmigDdkj1IKQyoYy5oH+eDL14EMgEECIgfvoVnCe1rKXUWC/ZvTI9SyTUygApwqQyyZB01PgxCVWTbK2H2omJ2x4gRDjXii/L9Qn5niBAOO86EC9MFtO6jslPm1C3pI/WG/ISr7Z2TBZqLvHFXDT7Ttdi9iqq0cQ2VSLHQa4RKyZyqfZQQgmJ6BrY9ZV9flDVD1QwaZIV1lKHq45JeflBJYcOH4HiCcqf7J7ZsNDrgfvSJTenEWROTyWHeF9ebhZqQOXi91x9ov8Ensa3hJQm7JH8Zt98j+PQGlQgrThWqpu4lvXAKxNqrUzUduoB270QiDbWHGGFmSZe060f5lErx44eleOwGDxeexzkR5Ok4xqSavW0pMP8e/ftAwVYvnTP7av2cylIIKtggavA5LAmppHwpaKF6hAm2EGENTXAtq6+AqRlivzxDzvl/ln/Ip/th10gSDTQdPKNb1wgC//7vXL9318BAuaIZOdmAAuQhSeQnM7uK69sflX+32c3ysEvDsmIv7tSXv3TB7Lv8y/U9lD7Zhyo5ZlXnwfvKQngqW2sAknZO+9lEvwm2W9flhCIvOERSBHrMK9mFBVIfGl9Ku9n/k7SUev0II6odlKbM1UMmfFZAskm+jluCCY0Zrh2/B35ee9FAgnkhqdA4pvGEg1kFVViHhnC1jkevQ6KKf7MPalJfO2eyXqjrIooqXxztmPRUVo1jYJqhkGyRJV2Xp0knbe3TyLqIi/+7O8R/Hi/R2qc8NR/frLIEihKkNFaTW3y7BqRdLBWjFHix7bNMdAeTpVDJL/0XqP+seut4ilaMxK7OOWP3u8Rf7T/49pY1ZMdox1LFCMOKVaBpHSzp1Iy8zFjsISS1v/xfuc4aO3pJ3ii15mZ+QkkS6b5VVC8hjaIligyBJKp9WSJLkvMaXsk6/hd44VKNBDJVGNib/UG+XzNqAskOxUEkp6fUQUSz7Xu6VQNpkqfAefLHXN+gnOKBBIUSLAaTcdXCGcA68ExflNwuHNePC941qWithIVmYak5RhIzpPo4necoxqXhkAy75tYjY0dj8RUQh/rhXpMfB6A++pECqz6SOiClE9JIUnPdThKhOUfb5kb005H/RKftFdlTPrv5K6Zj4jcskhW3HOZ9CN3VbNPNhfPk9LvBZM/G3zXhkvfljWFxbKl4lKZUfKATBmRiwbCsDMqhgLo/ViFRYyl1SJ5evpl0gd2bqtQD2hyjFIoTyYXgRgam49HBTCcvVtl2ay1IJq81zfxVPxiWLCF0M+uMukDKyP7FL0qOgZ8AjXFUqOm8NvHhSvknScLZdGL/WXW6jkyaQj/PlbJ7hcekdnr3vfBfClqfcyXCQNDEi79UEpzL5Ka37ZOIM178VJfe2E5+O5TMq8wSngVYN6rYN/VB33t3NUgYwYfat3CbsEWufz+FbLwO4MlGyOq/GizlMw9JD/wan9MwecFSa9VawQS1jsQF9QJO00vF4tJxqK/ppC0HWe0dlzxy3tlDLZg5d598KMLyQ4lVgPuQwjMWn6nXFGAHRbZF1BERfadjWPUvYnEXisWds/h/cD9eDMI3XtB6MKC8pG7pSS95Rmz+oBvzLs+lPDoHPngayaQztpzMQkLuxKcHdFzt1B2tDhLtsnA+UkQSAvK4s7IUZL13kz5UfGVvjV/FjXhvNptPNdAVM69dRjOQYQc7Bsfwt+dHa2oPUsk6Mz0EUgLYi30WvyNOE3nWGd24wikzkTXte0QcAg4BJJHwBFIyWPlrnQIOAQcAp2KQLIE0m/+x3gQFCGt3fMllENle8qk6rMvpfpvX0n340jo4YHugwcPqTUVE4lhqChqUE+iXguwn5Ba1OVhxZ06ZGQbqawAQRFGsrEGBNMxKEwuue6bSoocOnBAcmFt1BO1K9KRsQ1BkXGoDrZ2TTWwrcuSIcMGyjeGXSj5/fpKLxRKD4Fo6YEkZB2SgEdpH0ZrNyQiw7Ci6waSiWqWhrBRijQ3MaFO8gjF1JmQRQF1JhXrQWyRuOiebRLPtjZICjLx2VnZSiZRUaT1epC8pUKJyVeSSLZ4PdVZtKozyVzR2kZUGDA5TGukEObEpGztUVrOoT0lKkBCIeF56NAh1HMyxBoJOCZPaTnXE/WWaHOWD8KFiVYmZHuAEOqGRCcTsbl9QUghf5oPy73s7F5KylEx0tDQBwqlWvnyyy/16wvYuX315VE5VFErVV8dkwOV5WrVx/EcBynWBJsn/qz1azDLMMgbqi6okiFOvbOzJAPWdbZ+SUFBvgwadIFcOOAC6QWV1wX98lG0PgwbQljZQT2ABtFWrfTO6Y1aSUgGo9ZJr/NyQVqgtgkJI/4PArAUtKkEEr93g0pIDdqYEEbCWAvFsO4UrsV8DYESlmOHDss/Tbpf/vT+F9KYDiwRO91DWbi8m+T0PiYzbp8ss398G9o+ivonSP+hVtZ/guRsbgzJ+D4jUCOpm2z43/9b1m7cJntrjkCVFLVFU8WcZ2FnNx2JHEsQKQlAEoEEhUdqMG6MEgfqKL3Xq4djVTnE0lPLKInkKZxomZYBEo7tkKSgak8VZsA7vRtihUSPVpMCOcSaWLRqIxqIj24o8ML1ihAAjEzPTk0pE9bK0pWkvIZqD488URUHQx37AEl8JZPQDpP3qqBR6ZyxFUS63dTjocoD+zDcVKdxaYkI27+qDdEs9732Y2sH0X5S459zwyVUKKqgx9TvUQKEvSiW0IJ45LQl2nRuaMPYwhkClpaYfJn1IDHE8XBvR5VQxDqKjbGRjFcgmT5N380gzNg/14N7mYSunaPWLAIuSjZwAIpH9DjW+/krOROOw3B9+ka80sla5xlSDuclVGQk7Ki6srWKlJAiEYV5MRbs7yTgIgSmR2jxm6F1dIeYdfUNLh39cHzE1RJi/D1itwgIjALK1EJKT4XFoycJ47qR1DH1kLxaUFaVxKgkiYRxp0JFlIZz91sjCqR3BvYqzldDIHFQhoxOQyzjmJUs7P/7Fj8oWdlUX+JsCYGUR902PUM9hRfPeipAldAEcRTC34BuHJdO0pChliyiJZ+qkVSRxE1pYsWTNfoWyXzG92ll2S2Vf4W47uZvg/mNCiWMlQSTxleT3HLrHdE23E8OAYeAQ8Ah4BBwCJxTCDgC6ZxabjdZh4BD4AxGwBFIZ/DiuKE5BBwC5xYCyRJIC24dKscO10plxVeSdqhR6qqPgQSAWgWkRQjqoa+OHZH/b98+qYJdGoupg8dBUo7kSYMch8qDNmI1SGzX4n0+QU+lQwYz5yCb+vcrQF2dDOnFujxIVKd3B3HT/zy58BsXyvDRwyUrt4fWIWJm8ujRw2pzVge7tgYkd0mE0I6Oac5UJHyjNl6mpggTpkehiqmsrIS9Wl9Nluv1SN7m5ubq77yOiVaqdXh9TU2NZz1nnsq3n2XBmi0EtRMJJPZFO7wUJCWZeGWyme0cO37Y2NMhGfkVCrUfQT2m8/rmg9ABLrDgO3zkkJSWlqHNJh3TyIu/IWPGjMHv9VJWViYFIIsK8gs02clxkDxJRx0k1mUqKABOmVly8FCl/PXTv8mnn+xDTaivZH9ZNX7/TL74ogqmTEgao+A5X0z+M4GL6vQ6XzvGlAZPPcVEOhLEKakmIc/ELmuyhJEI7galE8kQ1tNJYXIdRJ9VeVDFpNZlSFgrGYf/HcNaMsHLNG53rOP5/fJk+IhvSN/zcpAUTpf+WXUyqKCfjBo+TC68eIjUdW+Caux8Xb8esLqjVRy1QKFsJI1TSEIhlavJdBIIICCPQG11sELWP7ZRVj76vySMdWtuNutjE9/suw9Iw3kP/Ff5r9+9VlKg/qr+ql5SAEfNa+9Lfo9s6d3QXTb/9WMp3vZ/5JPD1YjF2GS/jRl/Ut+SErYvq9LQzr3aMH4rMb+tmz1N/CoRm+i3CX2ugda8AslItoO0QJNHVvH+dFVZcJ0MUVBPWzmPFGJbtLDzj8nYw5l5KVFKDD1VjrGyI3kRJR2UrMF+tDZ8tm27N9inXwFjyBSqQmztI/QFEpLrlMJaM0jDN54wNoSRcSn/Yghao8bhGWDQiapvvNpPHpGhih8SRXTDVItDX/0x7xpzv9Hc2HEbUiZqd8drzDh4LWv3RBVnjbDmo/KI6igSOlH1kiG5mk8gfgRkMIg7LZWE/9n1s+OOUQCRmPKIHQ0PVZIhlkkWoR4QVXaNnm2djVsSMtam0JBjtt6QmW9TE84bj5DUueBLx6DkCUksxA/wUcLLt89t/4aUMwqyiJoL6+M/K1mbzeJk2zDrbsg7qo74ihBjXBOSiw11cvWwC2RgDs8/0DFaN83EVphrDgvJJgCXDtXqvQtmg/SGRSYI5XSQviGcTZwXSSOte4SFoV0iiXVa13UHUZqKsyYF8U9USfqwEphRIOE9zEG5I1UdmQph5qV6Ke/Le6vVb1FFof+SZP8uJmrdfe4QcAg4BBwCDgGHwNmHgCOQzr41cyN2CDgEuiYCjkDqmuvqZuUQcAichQgkmyi7K7UeJMgxOV5zXEpBIlXj5xo8qX4Micnjx6EmguVVHdJ8jSAPqlBnpw5PjoeRxG1A4XuSKRlIbuaiPk0B7N96I1nYH2RMXzxhTnIjc1Bfuem7/yDZqFmTlYMEY6/uUot85lGQUoePVktt+JjUkXnC/7NRZ6cRBdupsjCKAVMfhDZrrJlEcic2AUobJCYkmXAE4YGn7W3dj2aMjdc2Yux8ip8qIr6oEkiHMoZyE1ufyCSWmaBEmhJzOQpyh2qfxvpmVfuocoQEABKbNUdAtFWCzEG7NagNgg7k/Ly+ktMrW/pCpZQOK7cmtNGjVy/pk58nRw8D12ON8tdPSuVg9Vfy2d/2w2qtEqqkY3KM1nZI7nJex1ErqgF+ZUzqNiOZTlw1yZ1yTFKh4mmktRTrxtSxlg7UA0wKI4/awxMFsCQPp8gH8vkCF4aaIPgcv7MEUAbUQiRsspG0zcCFTMSr6ggE0Al82XpHVFQ1I3ldp3WtjKIqA41Tp1UHYqyOZBOS5FTbpDRBIYbaJrUZwJLWdPUg/JB0zqpNlYEDBsjIkcNhPzdULhzSX7457krJBvHEpHEDSDgSIWmIpeOfl8ob//ka1AJ95M6p/4/UUk3GmkpkKfGyiXj0Kukgv3Iwodk/uVt++H9PlOUrfyUfv/IneXDY1fJ5aSmotVT5XUWp7IJ66SjiJ4zx21o+ti1r1cbv/nix29uSRZqM9+zNbGLeJukj5I3Hkvjft/dbssJYnyGhz3VCLOu1FFN4HZJ0oJldc6QGUJRoMf1AxaHKFsYGrksjGUAyxyMiaH2Hn+OtzqyySpVFnmoponRhtPtqHFlCzWKgyXy1dFO5CRRgxnJNeQ2qVNSO0IxTFTC4ivuVL3sdSSE/5tYOMFIviBjgGtZl6gac/QSSHYcZl1FK2bYNcoYMMoSZrdNEIgkEhZILOKuouMOZxMGRQLKqJP/6cks3hI2tIoJZVWGWiNWzwsPIYmnt4yJqIKotVZ1EMo3KOvzf238Wa7/toSWl2DbHT4KV+9BP7kWVRoZAIhlHNZG1tWMsWC0Ur6WSiAR1lDDimpj27YsEUoztnqqP+B7XjYjZGlHmDpLLKQCHyrJvnJchowbkAB7YwEVUWCA6WS8OBNIJEvuoq3bX3PtRkw42miCQqF7qDoKXY7bnM4dD8p3Wot2hTsJlqsaKJZA4NxJxhlTSGIsQSFYe5gikyMK6HxwCDgGHgEPAIeAQaDcCjkBqN2TuBoeAQ8Ah0CkIOAKpU2B1jToEHAIOgfYjkCyBVP+HV5AIVRM3OYYsYQ3ImqNIwNKe6HhaD5BFSP6x2Dve7wn7oT7I7Z0PC7Z+qB/UC0qdXj27SU8wFjQoYlay4TjuC6dKaX2VPPiLf5bUTLyHexuRqKwFsRMKo54PkotMXtJOqb6+BiQVayqBJAKh1E1rV/jUAExbI6kZfcL+hFq+2bpEJulrVBls1z7xzxoboZCOSgu60zqMiWUSB8eO1autHK2YeH0PJDX5+1cgh8IgsdLwpHyPjCxhnSOjYgpLz96p+D0bdZN6S05ODrQLvRUzptCZ4/6qqlH+snu3/PVvf5P9sOv7y94vQWIAR7I7eNK+GQSMSh1MlhbzNHVyzK/6HD6IGJPMpX1dCFnWbKh2eoJY65mTJb1ze8n5vfpIfkEeFEt5cl5eH+ndMydiy6cKGyRpSZodQT2qZtZd6papVna1tUel9lgNlGIg43Bdfd1x4A6vOZAyYTB6rHGlZAHGkZPbByQT7PSoz0DNqFraznULg+BDPRMk3Y9WlxudAIiETNRBSW9GHRSMM68PigOAtcob0E8KQBYR875476uKCvn0b3tBDoXluhtvkH79+mvdoyOfl8tfd+6SXe+9Lw8/+pwcTe0hB0HQEWtD2EUJpNQQCSpyAkguwzLxgj7ZUvplpVyVnSdXpmXJa4cOyFdIxh8HnvWIKc4xDVlrYsL4YKxYcsAm9/3v29iyZIzWrGItGGtX56k/LJlgv3OM8eSNjUP9DOSFJv95P4gZaniYGFcCibwFyUIqPjS+QdSQUPIURoY0omqDNm5G2XMiBNJE94YhjSwTFR2DR/pQnYTPVYHjKXr8pJnFwPYVY7XmkTCmcaNoMhZjRunD0Wt/xj9O6whprzGKL6Pei74XOy+1jONdqlZiH1EFjcXUkEOmTo4lQJTc8FQ+1gaOn5EgJkYp2h7awnnQDMKbihnyYEoreeOLKH5Q+0maoZTBXtfaP1Bq2TZ1Wj6Sir/TclJH7c2Le0UtA3UNscZorqmbIc4iah6emz5LQq41yWdjIWjaYmxawkdtAPVMMBZuJNdItPnrIpEsjycNNTYM5xohk2z7rJtlCCNDtlElpfezzpDW3ooSSEpEQWnWxHpd3NfpDfL3wwdJ9+Y6jWXlFPHCKaoEUhNjGwT0HbN+LBcNHYDzh8R0tq6ZWtVhH+t3kHkkj6hACuFsScN1RlVqFUg8bUj4gUDyaiBx1SLkoTF5NJvGKZDMIriXQ8Ah4BBwCDgEHALtRsARSO2GzN3gEHAIOAQ6BQFHIHUKrK5Rh4BDwCHQfgSSJZAOvrZFZSo0MmLavjtIiBAshDK08HkzSKNUVRX1z8yG4gQJwCyQRr0yUDuHydA6OQorsUookr6E0oHKpU+OfSkVlQ1yx4/ukO/80zg52lgDmzRaPdHKDGTSiSqmBpW8SEEylInMMNrRWjO4vw7X1tVR/WLqDKlSwWYuPRiY6CQBYGu3mOS2UWnwyf6GcIra2VFR04hx8T0meWltV1tbozVWmETtBaUQn5LvDpVPJsiSbkh2ZuA7c7imfofKLlThhLI6IJlqUA+qXD7bB1u58iPy8d9AXICMYq2nBihwGml7B/VMOiyt0pF0DQG7TODVp28OitFDmdW3N37vhnohaZLZM0MyYRF43nl9YIV3Hn7ui2RrLkg0kjsgyDDucpAsh6uPQq2FukewxTt65Cjs8w6rbR4FGkdhC9igFnRI+uKNJtBaJ0B+sM6KIQmoGGGin0noVOmJxHAm5puNGlO06euJ5G9uD6jHYEHH3zNR66gBTE0YqihCHgJOvXr3kB5pSPrCyqxvr74yFEXP05Fsr/nyCzkO+7mLh1wsfUC0fV66H2sL+8KskFw4aBBwhH0da67k9JVUzL8xC6qL5uMgJ49KRp+e8peP/grxR3f51aNrZftbH0kj6hqFMZcTWKt6xCBfUSVHWBPLrOHSHYqnesRhj/oT8k9p+TIayeonar6UvanHQTBlwAMRJAIS1E3Awa9Askl9m4y3pFKUnIhaw6kqRBPW0TH4yQWbjOfnNlEf/56SAlgHWnhRzaVKG5JHnropFQRHE9Q9J5QgMARuqkekRMgLEoseieUnbaylWbNKhaKxb/hIMw+rECJxRZUb49y+SJBxXBoz+OLc+FKyQ0lOn4Wd1qkiZci6RKzlg5pJmItt3xJIEUUSyVHMx2LH9y3BG8FI6ytx7oZMsQQS77FkimlP3zEEqxKCDdq2JfD4nlXwGBLWux9nTTPVV7Rx5PtKgJnPLKGTlg5yp5FqRBA1aVAteSR1VAUUJYJ0nYmK1g0y73MdSQhTgcQzjJ+dQJv2czN/T3XmkU783WKt6i3FCmcv9yyt8DBm7cgjkHj+NIJQtffolvZIxsjZR0WgR+bZWLTrr5h4pJpVb1qbPVt7KEXrJUVCCWccyQAAIABJREFUA2NqkHqSciCCspqPyeXDB0gu2W7Oz5t/IwvjQTFJAqkB6zH5x3fK310yTJWSaemZOFdgCQrynjGWxvpoVDyG+OAAySTUR8oEUYSzNkogMb6oBoM6kRZ2ZiU9Is4qkUjOOQIpulLuJ4eAQ8Ah4BBwCDgE2ouAI5Dai5i73iHgEHAIdA4CjkDqHFxdqw4Bh4BDoN0IJEsgzRzQS1UN9VDjsG6RfVpf1RvI2Z2AnRvtwJhwZyKYFlZpIVgnIZFMX6O9hz6Xz1G/6NCx4xJGgrYadkf//Z8flOtvuApERyXyjo2aIKUyhtZrDUhYWrKHiW0m0DV/6akabBKcCXX2SVKhiQXvWX8Jbeg4vN9VdcMEtZdEN8nzVMmGIkpTjZ6VUzc8CZ8Je7l0FnJHUjajKUuOQYVTh7a+rKqU/V8ckgoQM9VVtXKE9aBQB+owSJo6XKNjQL+YhtZm0noqmqxmYhppT3zl5uZIfn62XHTRRTIEtm3nDxgoaSjeXolaPBWVX0rlESiCQj2V2Dl6+LAqhGpRQylcT5tAWAiC7KIaKoz5cL6NHgGUDmutnhh3n569ofTqKdm52UqC9YL6i8nZwfm9JBfEXu8eWdIDNUayUCconTWcQP6l0dYPbacDg3RIpOqh2ureCGIQid0s3F9PpQ+JA9gUZoM0q6+BIglz64GC91R0pCLBy4R7be0RaQZBlg3lwIk6YHHkONaTyX8ya5g/SxoBF7bH9HojCLXjYRKCIAux1k211ahrlCq9e+VJt9xMWfvHF+VQv97yx12folYW4qXxuFQdaYDFIcaE2KnDvRlNILKU/DIOY4wRVLFSMjAd48+E9Vh9xjGZ1utC6VV9XP61DtaLqYixbKwvlF740SMfPOUJ8tEkKuisZiy+jNWZJT2U5NAaOCQYzFazJE104/kt05TuMR+BTKNax5JVJN4YE9R4kLzxq5tIRBpCxRALEHHoyxIk3CeWFOHnYZCR/M51IgmVCoWXnxxgv36lTwoVK157OjQqZrx6YZaUIoHAlyVTTL0d9XrzMDEEkvkyKiC/YonqHqMOMQoaVVKRD7KKI7yRams7oS87J3u9qp08dVdUORXFQcdNbsZXG0iJNwSDVZEpIWQlN94C+duK/9muoZ1HPLGoceARhgw66mEszrxXiS+upQqEvPpTHklnCS+dv8fEWLUTSSmdC99nu74aSWyHhLqdp64PSbVowKltnL/ukhkTSTwTP/wydeeihB1vtyQpxwETxAjBpHPxkXtmzRhzZi3ZThprXHFtWT8NSsExqGs2ILMJDxVAhaT7hOiwNhP2Om0Ecd+Vk66RUaOH4HOqLXn+5uoYSCKpfSja7w4Csxs+4/mTjpp0Idalw1lFop4PMPD8T+NnONdS8SjDCajvzCmL3nR+eB9zZxxQTUoM0qFIZPt+60HuMf37gluoQuU5xT4UI+A58ZbpPoTdjw4Bh4BDwCHgEHAInEsIOALpXFptN1eHgEPgTEbAEUhn8uq4sTkEHALnFALJEki93/694sJEYLPWnzDJYJJKxhrJqlkMfCeQBO0GezVen5mdKUeaaqSBT8pDzXIEyf977/6e3DThBpAuR/Vp9m54yl8TlbjXPrmvlkrIQFJR0gRSwBBMJKiQxifJRAs97/cUJLabQMZYmy192r5bD0282kRwI+pu2Joo2hbq8/B7fR1IIJBU1TWpUnHoEOoXgWiATV31MRA5R4/KkZqj+oR/Fm2WoCboptZLSHoiUR9CDac0JD35xQRrdhZUL6zzhDnTwi63N9RLtMYDeXKMNnF13aB6Oi6flx2ESqgSvyPhj8RoJtRbtHJqaqiBaisdRFAvkCk9pVf3LCRroQpCfxf0zZf83jlQB+F6kC0ocwQCCvieSMOT+0iQYmyKHRQY3THGFJAkFAWA74O1IPADaZPOukJNGC/JBpBRh6uq4TynRZW85/ZhSacEhCFlSKCxTeJMoqEeYyfGdaz7hLWqx7roZ1CKsQEmZGtBQjUfQ7sgqIgtPwh1q1e1FEk2WnqBOtJEeArGjJ8wjwz5AoniQyCHLs0/X/aXl8kzNWVSmgHrQRAktLPKaCThh/lCtUR7wiZMTkkVJskZc1QwoCZVJpLbjMdarP2FwOLH/YbLjsP75VmsdR3iJK07iC+QcqzRdMIjIAw5A1IDbbA/YwHGJLNRkygJyeQ97je1eqIEif3MkAaG+Iwoglj3hi+PQLLkBIkC2ufRnpHjt0oTYwMX/d0QBrEkVsTKzKvvk6KWfSCnSGwB3zTW7/L2pyFJjLWjfSnZZveZtZjz+mD9r3rYRHbz2tA9z2taIZBM24ZAsn3qdNmJj0DSne0RIx4g+JXxyrkZCzdrK2mx0LJDHgGiZwPOAk3yaxQY27wYAknfj5JKntAqMu+gH/wkkm3LYmXJMzsGJRcsiUIC0FsnPzFDmKmgicSLZwkXgw2JQ1ufimvP9VCSG0opnUN0vdRODu/4SUPWVLJEjhKJRETj0SqzLHllCTsunyEpdW3iiCT+zrnEfE7FF893j4Th+apngqeGSkU8UEnEvYxNLUPOP08uPg+kNChdJV6hrhTY23FY4JH1vstuukQuGztSLS5DsLXshjHxzCPJzS+q35ToAQ78LD09C0QRCSScuVSSgvjm/jxBko5nHfVIwBqSUE7cI4FYOIl+j7RPpH0gFUse0cmxsCwc7yexy63NoVLR5cX/CU+5NfG7P2szbtyHDgGHgEPAIeAQcAh0XQQcgdR119bNzCHgEDi7EHAE0tm1Xm60DgGHQBdGIFkCacDBNzVRzORbd0g3mLC2Nk9qHwWM+J7qEZCEO1wDsgAJ+xQkEpn0PQbS6AQIpQFDL5R//KeJMubysUiKQo0C8qgOdXa6NZs6QIYQwn1IPpI4YhKQScxGfM7faVlH2zGOwz5lTiu12hpaujVpopWKoOPH60D8gLTw1ElU7kCcoXZ1pl4RVUu0v2NOGHWWkITP6ZUpvVC/KBeWdTm9eku3LNbkAGmELybn00HaMNnNhD4tl7qDUCL90YisJFUv5BrSmlHbAyDUkURB5rQeT+iTJGCND60pAiIqAxZqGSCEqPjphXtDSJwyOU5Sp3uNqE1eM9VTtOejYgdfKSA8uqmVGVRdSI42gowKo2ZREz8H3l4lGtSBwhqBOCKRQEVKI5K7MLdSAus4bPnqoTZKOVYbUXk1YS51qqpB0lmL2IPsUpKQOVgkro0UB2lhKie8nCsTxBhvA+0Evaf4a6ggw/W8DtQMVBOGrGNs8JpK5HgVd1VPIEXONknieW0QvGNQrNViPj8Y9F9kMFRQG0p3yZ7MENRLVOmckCOIF/B1ksn1UgULFE+Yey6IwZ6IswEAPqdbd8lH/anBF10oI2GBV3+wSvbt+UJWVu2TXSAvVW1BtQziQPPHPus3EhwqAlF1kbEmNNaIJrlOgqMBcWjUHYbU0Ss9BZuxuTPxGiE2WPiKL49AitiIeQokS05YkpO5buqSLAll2/fXp4mSTaaeF8kBErlKPqjFmZln9DoVbkTmoWvmaVgiahta5aEN7p+QZ1tn58UxGEyiCiRjHWbeM3M2JIG+w2S8oTUifUaKDBEKT+XRjHW1BJK1CIw5alUBZl6Kv4/kUHw97CM1p9irbz2JSYxUx+vb9mVJHL86yN9/LDFkyEraV+r8qPohHB7BZcfIfcOYsgQSzy9dW4+INJFlXiZOqOLBzBgPXEcyHGzYeyl561lPWrUb97gl20xDtKCLxqGSa+wP75k1YeOs/2RUSPEEEptQCtYEn0ewROObnzeB2DWKPDNu8kZU/JAAJkPUF+fZVUP6Yq8eU+vCZtalOoEzUHsnKZYiI//hKrnm2svQDfYxlIrprHUEMpfnI8kjEkVUHqn6iJZ2+DvDhxDScQ0JpBSSlFCtKSnEfkkEsVYT4p0/E3sSoAZhj8DU08a8dHre/MweM4Sg7m+PSDXKpBT5p9t+7g8F97NDwCHgEHAIOAQcAucQAo5AOocW203VIeAQOKMRcATSGb08bnAOAYfAuYRAsgRSRtkbPhVGNDFJIodqA82P2qe48eNxKGuYC60H6UF1wuCLhssl37xEzr/wfFi1VULRAw2KV5j9BJPrKFRPVZFNeiNPbxRHHqnUSG84pAKVTKICCUlLkkD8mWRNLUgRFmHvjuQjX2qNhMQkv5MUCVFRgbpJTJ6TsOErzWf1xd9ppcZBN8OurRkEA52WSOLw6f5UPs3Op9ppzUVSiPcypQ0LJaNGMXZmDbBzYtKY6pJ0qktYRN5LzOtFtHzC2FNQG4QWahDVQL2D+0HIUCVUq1Wm8KLyivPD/I2FlLFkosKFip0mWs81mhor6cgen2AiFMltLgNt6RqQQ21ALrUeGJtEvSFw+EMDiDAmoetJ+qDNMMivNDz5fwxjpxoijHbZPkkGkklqQ4fZNnIMWnaESVYmkklEmN9TYaOnhAHHoaGABdQaLebabrTTopoC/TIh3EAMSFrxftxAxyyFBu+MSOsuY3v0kneqy+QQ1i4zbNRWmbifRFEvxFMmks8FtLjCuLMyeqiCITsnV06AIKMSqxpk2ZFjNXIUKolPv6yUbajT0o0KFnTHdaljXR3Dduo4jNKHZBGJUM7A1M2hwoYvm3yPKpDMMlliKWoXFiWQ9D5V4nCOwRZ2+hGJxYgKif3zPUQX5qHt8hqPrIonNYzSzli1keRU0gSkVWROGjNmXpYwMeKgqOJEx+cpa3Q8PmLMKvriFUhKGis5YecVVT0pLp7FnyXfDGUVrbukiw7GkgQS+Tfbj1XW6H0edDb+qZ6zmOt7PiWPYo0vKlIsgdcagWT7sHP19+m3fVNYfMod06dHkDGmPYLM4qVroXFk7rMkkh2zEsi6EUmAG5WQXkeCBbFJAklvpiAG3yPjwvracekYPFLEEnZU7MRa2LEZc5baOGiC2stPdPoJSj95Zwkm218UI1MDyZJ1qXrmEHOog6DkhJmcXDigJ9SN2GdcJxBWKSCdGIv8IoGUN7BABl54HsgghixI9ZQekoF9q2PEOU2lJu/l/qUaS08gxi0+0y8QzCTiaTVKi0rWq2smqcU+PELJeEvyvMP9aqtoFIQ6D8alqh7N2c13qLv0K69If/PvzP969s3IfZ3+w+BL5foBIqV/eF/2dnpnrgOHgEMgEAG3D11gOAQcAj4EHIHkwsEh4BBwCJwZCDgC6cxYBzcKh4BDwCEgyRJIDiqHgEPAIeAQcAg4BE4dgclF62TqgE9l1dRieeWnq2TrjSJbJ82Wkm/Pl988cJHseeR+KXrt1Pv5elt4QP5t8w0ir94mP364A0fix8vf7C1FsnF6jrxBHO37tyySp+/pL7u7BJ4diGFcU5OX/1pm5rwtE2Y+0nmddGTLGgPpsv3n2CfvsWFfrIlvP7Wnz9biKqk2Rknh+iIZU/GETFmwxdyRjzE9Pk5qn7tDZv86USMc/5VStfZumfdiomu76uc3y4qn7wWGm2XCrCeTnyTX7apqWXN7oWxK/q4OufKM3jengstJ33upzFo9RyYNyQK+Ydn/+lr5cfE2/Ox7P1wh7zxZKItePIT3L5Kb7v6uTLjqMhlY/azcrnvH7OVB/hWq+fBrWV9HIHXINnGNOAQcAg6BU0bAEUinDKFrwCHgEHAIdAwCjkDqGBxdKw4Bh4BDwCHgEEiIAEmiO7Jky5JCeWYfro5LXF+O3xcO3yclMx+WNxI21pkXtD+p/bUmVFsQSOOR1P++ZL9cLPOe/6wzgTrr2/5a1+1k0NM901/CH/27TJr7H5Gk8ymRladEIIlcD1J40ZDPZOldS+X3nNPdy2Tz99Jl86R58ljCOSax14II0oTtnkUXfAtk788ukz7hT+TpKQvl8WSHftJkR7IdtH7dGb1vTgWXk7y34P4VsuG6Blm/YKG8c+MKWX1rlryx4H5ZdtUK2cyff14o2ycWyaIRZbIC+8Q8PNFfAa7Z5SNfI5DnyYzVq2RC7VMyE+RS+akvWbtacARSu+ByFzsEHAIOgU5DwBFInQata9gh4BBwCLQPAUcgtQ8vd7VDwCHgEHAIOAROCoFvTpc18yfI0Gw8n136tqwpLJYtd/gUEy0+f0JGFq2R8bWbkCh/SmTaCtl6q8hGJKU3QV2z4p7LpB9sUCs/2iwlc5+UHZFBmaf5c9+KU/+01v9VYdlZ1V/GDAxJzUebZObcHFkaeQq8VnaufVbkjntlYFWZZA8U2QaVz4a4/t9ouEEmjeaT53iV/g5qFvEpkPJkclGRTB2bD7vDKtn9wiMye11/HWPBvg8lNHoUEscVsg1KoWUR5VWezF0TMPdXQzLFKrbyMc9fQrWQCwxKKyQ0sMFTIPmfeC+T7euWSNHL/WVGyQMyZQQu5tPxrxZDGfV+zDIW+OYULv8zEqFrZWh78Md4li6/U64owKLEPGl/UtHSqTcVgJBYNR24Yz32l4dkUNgokPwYtIwrEh2XSsNHIkOJYxWUAf8M5UeFIUBCpWHpl/s51AKbZKBVIoQt/uKLgbAcfPcpmVe4RQYi6bzwO4MFW0Jq9m6VZbPWIo6D1o+KBe/FxPN1eRIOVZsE9a5WFEitrMfl05bJ3FuHYe7ch7+ThzDvHX4CKfC+4PFHktqW4LkPCrgKXOupuu6iqqtFXC0FZpcivufLBOy5cGmZ1AzMkVIqkN66SQqL7pVxeB8AY+8tlHnyINR1oxQjkTKjVuzU6Dj9jSsBN+CY7C/Ik9onodp6HmNQIkNkT22eDMWeqty1Wd7IwjkDhUt47+9k4axH5AO9Jl32N+TLIJ4DICJmK9ngV8PUyp6XVsrMR9+Xy4PizXcuSs0+2Vw8T1a/F3x/e/bNQL+yL0IAbpUCnHvRs3SJ7ImcjdF94SdLWu7JQ/KDNs9Oi130XI/iEnQWj4vdv2/lyMxATIPujZ6h139rnPz+D9u94ImSom9c7VM4KlEIVSj2bdEuc+ncNc/LNdUBBNK3ce0DObJtBkhY7KnI6zSRqY5AOv3ngOvRIeAQcAgEIeAIJBcXDgGHgEPgDEHAEUhnyEK4YTgEHAIOAYdAF0ZglCyEzdU1tZtl1pJDMnM1yJP3CuVH4emehd1aCQV8XpL+gJTgiW0qG/pEktJlsnDjDyX33ZUy7+UrZMW/wP7KJl1bRbCt/nOQqJ4rJblzZP33cuQdTe75VRGGkBoJe6lZsJfaK9+VVQH9bxvrt0LzJfUPQI1xD9r9RaFsuboIT6RXy/op2+VytlnFBP52uXn9YrmiyiPKvDlcsujRlnP/eJhs8AikrfPx+VW1svGfi6V8eonMHF2tyfUW7+f/Wea+1V+W8Sl4jOHpgjlSgvHsUPLBAha1IZu5Nk8e+uUkSX/9NlmdFTCGmcH4bx69TuYNB4Ey61dSOQ1P2g/5ROZOfVg+OOOiumUsjME6TMC8gtZVk/n6MmsaehNx99s8Wbj8h1Lw8Uq5vfDS6PtLt0tB/LoQ/4dDMnf5KClnnIEQWTP9Atn9i22SPWcyiM4l8qNXx8tv/uVaqX3hNlmTG7euvN+Po6eQ2H7gYrlCngW52j9KVvos7HaClGi5HtUyc+MkyXoLc3jOzCE3Zh8ifhh3ow9hHZ+QgsXLZEr6dpnwaJb8psX4p8miP1hs7gR2kyX08m0yc52JpaF7sb+XSsTezh9XP/bvibGL5aEbc2Q3CCTG0CL0vX7BSjn4PcSQ7pWF8sxpSpp/PaFq8Bp54FeyI//BKJlgrQp5blyHc+PqHNiiFcuijyZ78QP8x5KA986vSFzh/SFUgMHSUlUvy4Dp57Lq9k9kAtYoPt7eGf5buT33bVk4dZtMwDk0Hmf0hHeHBdz/rIyJO6Pb2jcx52EcgRQ5S0dDkdpmXAWdtU9J+La2z06jbA0414cHncVlcpPd19i/5f57/ZgWBN2L2AwKmtvMtSR4w/c/LxOE5wstMluq7VojkGasfl7GV/0K58u2ryUsHYH0tcDuOnUIOAQcAi0QcASSCwqHgEPAIXCGIOAIpDNkIdwwHAIOAYeAQ6ALI8DEWbQmyn0lSFqGtsqEvZd5BNInMiLo8+f644ntfNkxaa1k2aT0e9+XjQ/kyU4lemzylYl8+/R3EIxt9B+pIeJP7rUkkCKKJtgQBfX/TGi6r5ZOlEDaVPBrmZ3/IUiAYvlAE6YXS+kv/kNCD0RVUoF2UPq0etzcay3hNlvE/+S6L8HO9yOqLc9KbPeufBkTqfPTikIrApv5fOg+PBX/0qVJ478jf07sk/T5eVJQcei0Wy8l3kSxSdwI9i/mJ4irVu5TtVm0hg8TwvH4b77vUxnz+HjJevMJeWjpKyAh+RovSzc8KCPLN8uq4ifl957KIPB+vxWctdgqrpXJi/vLB4XYO8u9els+AikmPtgd1+MqklfRWlmRuYOYjNQi8wGonw/+DGRSmUxoMf5YpJnwnlCLmFl5EeofXSrlv/ATTLw2Glcb5PsyE8TYXSDGyn1J9fKJPjVG/k/lN49fBtINyiQJqPGVeKHPjiu0XpSJnw2jo4Tt7/1WajEEmi8Oh/hrILWyryPqsk2SGxBvNynReEg2PrJSHvuDT+lm0YvczzM6GueJ9k3MeRhHIEXO0nyoUtuKq8CzdpuUDh8fUZgGnp0xNnRRvLZBDdTyLH5fCn7mq8EVc28U0+BzPD7GCdqleFhisVyOmmC0nrsL50H7CaR7ZA1IrZqvsS6YI5DOjuPDjdIh4BDo+gg4Aqnrr7GboUPAIXCWIOAIpLNkodwwHQIOAYeAQ+AsRiCgODit3iKJayYn44qHqxXcZyAz7oSyYauEvjdOKpmUzmUy2VpaGUiCa0j44Wqj//YSSJoMbdm/JsUjJE2UQNoCAmmmtbfTIUVt8WwiNbieCJOXcXNXxYGo0qgtAmkCrPairzL5aFeOjEhAIPntraKYStL4v5Fzb7AV0xkXta0QQS+DQGozrpInkOLx53ptnPhTWXj3tTIoVCE7X14r89Yhcf2te2TuPRNkTEED1CX/LouKXzEJ57j1i7FtiyS4fyUFqJEyHlZ6NWMvE62B1BaBxHWIU/IEEkh+SzMNBFj13V4oOwPG71/aAoxrw9gKWfpqlsybiFowuGcTLgiKq5Z7xSTwYwgkv1qjKxNIPmvOx3R9PHL82z5yqAWB5CMMI+eXj0D6rc9OUhfJWP9tCIi38vxxMmPOnbDgzIed4B9lfeHDsgVkX8SOMnJ/KwRSK/smZo1bI5DQ9pC24irwrP2T7Bn89ydFIKmdXIuz+G3JnZ6YQAo+x0Fuvhh7wF0OBeJD34SKbhbtLY1FXbsJJJ13JtYsmRpinXPAOgKpc3B1rToEHAIOgfYi4Aik9iLmrncIOAQcAp2EgCOQOglY16xDwCHgEHAIOAQiCLS07tGPWnm63Q8c1UoTQmUSyj8mG5iU9p5K33EfLNj8tSHaRLuN/ttLILXSfywJFK9AsmoLO8hYtUBrBelbzN1Xq6YtAim+pkZs+0FKBT7xDmsz2rMtzZG5VoGEJ+iTxb/VWh5n3C5oW4HUelwlTyAF1jRRHPLk+mnzZfatsNcCGVrkWcANmThfHnrgUljY3SF7vtlKTRSLo18hwTopcy7Tekb7O4hAqoGSaErW27J0QbH0meMpkDwyqLXx69BUSTNMqkBWjkzfauqWSXBcJUUgnSMKJCq3pgyJ3ST7X50JMnAx6htVK3m3qZ0E0oZcWgFWw94SBMStvjpzXjf+eJu5zntzMOpPLf6JXAELuxVV4wLub1uBFL9v9MyxKrM2CCTTe/C+kMCzNomzs00FUvxZHPe3oU0FUvy9cYebzvMi2eNTDsWcvUnWQPLbl/7+azo/HYH0NQHvunUIOAQcAnEIOALJhYRDwCHgEDhDEHAE0hmyEG4YDgGHgEPAIdCFEfDVnUEdIZk4XSaE18pjo21y01cDyf/5a4AET+hvvnWwyEe2RpCvLsZSJDWn3Sx9XnhSn/Zu/dVG/60SSOOk4YXZqOlypVq6RWyX/DWQfP2HkWyfPeBDWXhXsezw6uWoKsRX76UIiqsZIA82IWlLkqZtBVLA3H0E0juwnlrk1RySOUE1kPj0+k0y68YGWQ1FweaYGkhQOfgIDFObw8z3oY/ulBU/u1ayd3mF3ZPEv+aBs6UG0jhYx81BzRlYTK3EOqAeV4taLoFx5dVAeh0k25Mg2XCf2vwtgGWbz9rrkkgNJB/+H42DFWB/1D0qxJrcK6t+drHs+cV26fOzCSIvLJSZqIG0BnWnBDWEojWQfPev2xYN7ZgEd57MWr1GJoGAiCeQkq2BVLAL9o+1349Rto1v2CxTl3wqU5fPkfFZUCA9EpYftBh/vH0X7SQXyRW5ISnVWkgccitxtXe8bEU8bvv5/bL1ulVt1EBCja8pwEGJhAtk589Bur3XlY5JUzsq9y3Uiyr+UCemhFL67+Qu1jtLhkC6MV22M65yaU9oyAu1atOz6FkZWlIkU0ewPtqfZejmlvG2c/TzMklY3w01kFaj5pVslVW1NwTc/yws8Nqxb+7A2X5dWDbOKJbd96Ce1XUNGMNWKfCfpZZQidkX/rgKOusPyTXYe22ena0QSPNC0TpG0bP4Ilnq27/moYaWmAbfuyVq0ZkPYgvjGvhxXN0iVZgx1lmPCjigpt8K1PR7xQvjIOK9tQcKTmfkOwLpdKLt+nIIOAQcAq0j4AgkFx0OAYeAQ+AMQcARSGfIQrhhOAQcAg4Bh0DXRsBvjRWukHeeLESxdzxl71mylQR9/iJqcqgS4VqoM2xSWqTglkWy4p7LpF8IkNXsk83F82R1JLHcSi2Q1voPJJBGwXpoEazEQkjMPyFVV/kJpFb6HwA1yHSoQWD5ter2CpkMSz4lkB7Ok8lFSOKOzRcd7t6tsgw1ZX6QDIEUP3cfgVTChOUvQX7kilTu3QcvqBBqRc2WEtTgmLV6DkiFLPQWloPvPiXzCstkcskDMmUELsY95eLtAAAgAElEQVR7+18txrje98Ubxrh8Geyd8Dks0XaGR8lQ1PCYAgVS0vgf8Nlehctk+7olUvRyQE2VMyDKC6AUWAW7uj5SJXtQkGho+vta5L7tuDJKhVBpWPoNNDg9XVwoj++KV7cF4f+2XBOJAbsmW2Tg/Stk4XcGS3YkLtaCfAy635eojkmO40bP5qsyToHE+IjYkPnW4/Jpy2TurcNUtRSGTeRDmPcOX1xt8GGzc1eDjBl8CCqYX4kEjL88bi2vJ6k5tlo234f9qIRua3FVhv01X/dXuHSfVA7MN7WO3oIKpuheGYf3AbDsXLsQFmGMIcxlw70gp2D/+Agsxx7wWY6dAfF00kPwW9bt8lqxlnavhmRKMgTS2LDslsEykufArk2ybMFT8sE3EZOLYQkawl7fVSZ9YNtGhdDW2wLizX8u2rOUxF/A/euvase+wXkQOZ92fSjh0TnyQTyBxPhIEFct9+Q2GTj/JAmkF4PO4nSZEU8gBWEaM1Z7jnO/ei/dQ/3jQoF2pSul9EbvPLZ/9zSmzSuIQGpTzRlnQ3nSsZfgRkcgdRayrl2HgEPAIdA+BByB1D683NUOAYeAQ6DTEHAEUqdB6xp2CDgEHAIOAYeAQ8Ah0EUQaMUGsYvM7qyZxuj58pvleSBELEl11ozcDdQhcNYg4Aiks2ap3EAdAg6BLo6AI5C6+AK76TkEHAJnDwKOQDp71sqNtCshkCeXXDVMctPDUvXxO/KBPqk8XdZsHC8DD2yTSbPW6mQLRl+Bwu8haaj+RN7YdWY+yd6VVuX0zcVYQQ3C0+986j/+5dY9yZWAemEznnguffUOmflokve4yxwCDoGTRMARSCcJXMfedvcy2Tj2E5lCq0v3cgg4BDoFAUcgdQqsrlGHgEPAIdBuBByB1G7I3A0OAYeAQ6BzEEieQDKWOGPoM+J/hWthD/E7eazwyaiNQecM1bXqEGgFgbaT8WckbJ7lTsja5+ggA+ZhbVjkE3l6xkJ5vM0aJ2fkTE/7oNQ7f7TANgV2QC+e9u7RoXdWCupmRAqvx4+jrZj17g+VydYlsOPqMvUuvDnD3qx1XFpZL88ap8bWpMFltLiZMLAZP6Wa2icPfx1r7fp0CDgEHAIOAYeAQ6CrIeAIpK62om4+DgGHwNmKgCOQztaVc+N2CDgEuhwC7SeQkNTUGgN8XSQ3L5ovM6/O1+LeU+c+FS2mepYgZZKQ9Oj+upLNZwlQbpgdiICPYJhV6Ct8H0wq2FoVISTPZ6IeR3zNhQ4c2GlpqiP3XEe2dVomH+mkdQIpSoDN9WpfnN6RdV5vp0AgtTYoj1hyBFLnrZpr2SHgEHAIOAQcAucaAo5AOtdW3M3XIeAQOFMRcATSmboyblwOAYfAOYfAqRFIhMsqk/zE0tkD49mbgD57MHYjjUMgf5RcMzxTaiLWdfbzs1BJdRKL25F7riPbOompnMItra21sTbMru2KloWOQDqFgHG3OgQcAg4Bh4BDwCFwmhBwBNJpAtp14xBwCDgEEiDgCCQXIg4Bh4BD4AxB4NQJJGslFEsgDbltkTx022XSTy3vauUgbO5WLzA2d5En7F/6s+Red60M4jXhCnnnyUJZ9GK0zsvl04pk1sRR0i/Usg2+o59/G59rH2Gp/GibrCleK79Xmy+boH1bNlZfJJNG5wubqdm7VZahvsyOCPHlWwivHolJSlfIzndFRo416qpJUFdJ/jiZtXi6TBiSpW2Fa8rkjV8vkWUvB9emKfjWPTL3nhtkTEGWduK//r6S38rtI0Ky54XbZOY6M4aC+Y/KhuvypfLdlXJ74fYk+rtUZiyfHpmb1GDMr62VeeveD4iuoORt3HuerZrs2io7csbJ+IEcd1gOvvuUzCuMKl8KvjVdHnpgvAzNVhSkpvRtWV/4sGwJtFfLk+unPShTfesUe32idfKmkn+TLCz6oTemeOwDkvFtrlUSfXYKFljjNrFrzzzypXB9kYwrqJJ3fjFNFv3B4GT2VlYkrtq3Vkkk+E8J1wAbzAR7rvXxt95WkIVdR5xHkU2F+hObvzdMQns3ywRbgyL/p/Kbx6+VflV/lqV3vS+TaPfpt7CLiV/sqV1lEho9WPr4ayAlPF/Mfp+As8wceVWy+9UnZdmj21tVpXX6GdTmvow/hpKIL9zS1lpFznVrg9dCgZTovAk4Gt1bDgGHgEPAIeAQcAg4BHwIOALJhYNDwCHgEDgzEHAE0pmxDm4UDgGHgENATp1AsoncfbJx0jx5jJhG6rv8UVYUgni5p0gWKTHyKxAj2yJJbqn6UNb/vFC2DfiprPgZkq/hT2T9lIXyDJooQJJ2PZK04V3/LnMXbJeB0+bL7FsHS9hrg7Zea6aPQhJ3q6xYslZKryuSknvwOxKyC1GU/gNLIIHg2P/6I7KouEzGlxTJ1BFZcvD1QvlR8Ye6+kEKBvMe8rNo+yElm/gahWsX4f0G2Qmia967l8qq5T+UkSHMewbm3YI8+a6s2ojPpUy2rVwi6+VOWToHZJl419+6QrZiPv6aHjNWPy9Thlg7vUT95cl9JatAQnnjeb2/zAC5NWVIWN5ZCULhtWSSt8EEUrZUYY5LZR7aXLh8jowvCMvuJ++Q2c+jzdG4p+gGGRTG2i0olHfGLgPuJpk+Fcn0FvZqtyHZjs+l1MbCYpl3XX+RyPXeGNpcp0tBliyWcbkGy2UH8Pvin+B3i3088ZIIuyT69GK4Q7FIiF375rH7gXWyaGwu6r/MRP0XkpjjZOmGOXIFcNp6H2wmC9q5VgnPww7AtT17LiFewfu3BYHUAedRLDT3yJrNk2Sov5bPNP9+FlMvzkcg/QCE8dQRYs6iJ0WmFj0AMhQEbIRASoRtHs7NEpCD6bLnpUfkoUdxni3HeYbf97+6FOtvzrPYV2efQYn2ZTJnUNw1CdYqIYGU8LxJGOTuAoeAQ8Ah4BBwCDgEznEEHIF0jgeAm75DwCFwxiDgCKQzZincQBwCDoFzHYFTI5CiNZDCvuLmhgiBMiJCZNwJMmWyjATpsApF5UOeSsJftyJC5DyCWkQvj5KFUFeML6iQbffdL8uUnPGS4+ls41cycs0aVQltX3C/FO3i53kya/UamRTpN+Bpd0sK+J76b51AiquL9K1F8vTPLpM+IJXuAqlEouSSRY9KCeo/Bdbf+NYDsuoOECcfb5LZD2/TMDOqIxA+rLf0Fsb3OIiY8rdl7tRiEF4eERf6RJ4GifZ4ov5eg+JhOUi38j/KXVMfNsSNd09o17/KlAWvxIV28gqkbL8qIlK83rR5fZEhLfa8NFNmPkrSYpSnhAm2MLz+p8vkruEQcT2/UEqU1IrGwhrEwiZL9PmT8fHr5CWF/TEmXsLeYB9HvCTCzl7fVp8BsSKnikVC7No5j71FspEkakQhFxtTuQn7a+fp1xG4ostk91wysRbUVjyBdOrnUTxOeZhD7Plj+kyX3c+BaP21r8aVxrhHOEGdtOKupaI7c/R87N8rpZ/da4mw/W38eYE28qfLmscnyFB/u/6hdvYZdMCQw63vy3jcEiuQEq3VlvjzIk6BlPi8aWfMu8sdAg4Bh4BDwCHgEDjnEHAE0jm35G7CDgGHwBmKgCOQztCFccNyCDgEzj0E2k8gtcQoDHXJKliYvaJETxwRopfH1knaE0AgxSZ9A57wt93m50lBxc3yULwCAJ/HEjptECYnQyB5icqDb0K9tNR72j9CKDwBcmVLwuCx9mKG9LAkmafc8hLKfSwZkKi/veNbKJjsAAqAUXlFvK3eSRJIESs3M0dr7xcl7oIJgdbBiK+ZlXidLJHQkqhDLOQfwlzjiJdE2C24SP5tM8g7P4EUsTz8nUyAgs2q6GLItFPEIjF27Z1HulG51dI2ban83rNWq/RiNHF/CUM29oKOwBUtJksgJTP+xARSR5xHLXG6BHaTJVBVGgtKj0TN9chfe95ZBZJV1di9rc21c60D93vb5G3Q6nbkGbQq/F1PAcfzzN+b3ZfxI0hEICVeq5IEBFLLOZ/dNfrMfC6Sy78F1eaB7bJjXzv3bOTyrlxb62QxOZfvc/FwLq/+mTX3jojFjjgjzyxU3Gi+fgQcgfT1r4EbgUPAIeAQIAKOQHJx4BBwCDgEzhAE2k8g+ZUmF8lN8+fI7BhLMo/8CZyfuTcxgZQo0djK5zGEThIkAcaYbDLbkhhB0/Lb0Pk/L5j4U1l695Wo8aRFnCIvS4QYwivLKJKGrJKtN/aP1K5J2F/5BL2+tb5bjrMjCKRqzyItCIU4xZYvcXnz/MUy9ar+EguDjaPEBFJs0juo79hkfELsOoRAai8W1l6uLezaO48tnqqtWpV6O+f8WmaPhoWh1kRKpr/2HUIdgmvSey658ScmkDriPArAySN8s1V56Z01kZpIcQqkQKK5nWvdyn4Pmv/pOoM2yPe13lagAjMwtBKd64nXKjGBlCdtnzfti/mOvprrdU11ogcOiNOVUsW/Cy+yrtn/UnVbsjibvzvR2oI7X2ZdvP5qqzh0XzReRR9k6OgZmjXunLY7eqzncnvmjDLxkPjhl8RIwYJz9Xy5JgwL4blPykeJb2j1Cv17n/O2eZDjNL4S9TsZit6pAz6VVVCMx+u7T+Mwu2BX7YtF2levgl11Hy1qioc2bodi33uw4FTPnUgMvJwvGydWyJTTHINdcHHP6ik5AumsXj43eIeAQ6ALIeAIpC60mG4qDgGHwNmNwKkRSJx7MoqSWIyCCIFYBVKiROPpJ5BuRlJjdnuSpaM9i7mwV7fnD4citZ8iiUDPtkreXSnPhKYjSVhtatdAyZWwv3aqn1rUDtElicMxyLYtRnUTRtLpJzImO9iuLmgnWKUGVWoroFL7PdRjWh8m0kbHE0gJsQuyzWu3Aqm9WNyUBHaxpELieQBxz8pvzwszpfSqNTI+60Mx1oDJ9Ne+syvxeBKvJXtMjrRNbvyJCaREZwkT9LSfiyVCWtRRagGVR3AJ1F/PhWQ2rAQrI7Wo2k8gJcS2lf3eJoHUyWdQYmI3HrREa5Ho84AzK87CLvF5076Y7+irkyOQgnFLLjk6HiT/gzKyHLUD5/6HCOw/S+7JkjcWbJWCRR1JGHQ0Mq6904tA+5L2icY2YtoyeeibFbJG/8a3fnUy8Z+IyIlpXf99kiNv4MGkkkSDTPB5m/1+G5ajd2TJliWF8sxJqwBPcYBd9vb2xSJjaHyDqbkpgy8S2fcZLJw7hrh2BFKXDbKTmpgjkE4KNneTQ8Ah4BDocAQcgdThkLoGHQIOAYfAySFw6gSSLyGs9YssQeBZswUMK3HCtg0LO20v+PPTYWFXCbLn9sLticH2Epv+61vO28MKNUzeyb5MrgjbekhoPuD+mE494uD0KpCshR3qW6nKJTEMJsHtv779BFLrFna2/2A7sNbXKgmiIyGZ1hFYxOPX3nng/nxTG6fPrj9L+ejLZKDPJq0l9onXq80rEsVkMsQcOkiOQLLXtR1riQmkjjiPglEx+7la3nk3U64Y2+CrxxZHIHnWgjG1glqxsGs1ZgP3ewILu04+gxLvy1biO8Y60n9N4rVqQXrHEUiJz5tT3AOneHtwAj1PJhcVydSx+RKSKtn9wiMye9373t8AgWr3ExkRUfVcilp/c1DrLwsjqUUtupWoRYdrI69Y9ZJ5e5RcMvoiuStCIBnFnBJSAuXrVSJ7avNkaEFIKndtljeybtD2w3uhJpn1iHyQf7MsXX6nXIHPJVwh7zxZKItevFIfBCjY96GERkMNgPe3PYJ6ha91TCL3FGF2tydEIDZpf/n9K2ThdwZLNu6rQZ3HZajzONCvBIoQNSAise4Dq8oke6DINhA3G25ZJCvuuUz6ITwqP9osJVAg7QiImaqJrBtnBhb/7xZVlYCE74P4318ekkH4t9CEmRKjxGuxd+zfaG2RD7XEj+0JqSl5QKaMyMXnYSj4iqG48/bV2LDslsEyEh9VQkU6Gyqsazjf/M9kZ2iUjMn1Xf9N1Jqbj1pzACdc+jZIsmLZUtHKnk2Iu7ugJQKxsVgQFE/eTeZ8936BFfVWuUEmCG2HGSvtONN8gwiMPSiQ/u3qP8qPFwwLjkEqgq8Ky86q/jJmYEhq8O+umXOfMrVI3avLIOAIpC6zlG4iDgGHwFmOgCOQzvIFdMN3CDgEug4CHUogqeVOHhJca5CAwn+gP4mC8s+3xCoxgWTrAyEpBWuuZfpEq/fEfzoVFs/KyPVFMr6gwpe0tf0i4bwS5IaXyGqzzg1aTTaZLd9eJE/PuUz6lP9R5k59WD5IFAK2XszrM+VHxaxHlCczVq+SKUNCMVZE95X8Vm4f0CA12UjY+cmpRP1ZdQHGcxfGo//h6imaQmqrFW9LE1BfJB8qqcevlX42oZsEaXITbFzmjc2Vg6+jFlSxVwuqDSxsHZvIOuaD/HtskgwNJW9hx6foN98zTGIS8F5C3ai54oiXRNglQ3R0AhaJsWvvPAi8RyJk1WoMlWtNHrMgiftLFMRxn3cEru3Yc8mMPzGB1BHnUSs4KTHUX8I1WZLd4NWh0kvjCKTIXvURxJ4FXj9bjy0RtkFt5COx+TgSmyCgV6AGVgtbpc4+gxLuy3jcEimMEq9VcgSS7+9Gi/OmnTHfwZcHEkiKYw5I+ULZcnWRLLuqWtZPWSjP6PrFEUhVjDkoLn5eKNsnLpNFoz+XVVAcRk97729n1ieyed1aWf3aZ94M/EnaOALpxnTZzr6vQ99X58j+14tl0UeTZc30C2Q3HhR45jpYrY4+JGtmPSEFi5fJlPTtSNh+pgTSyKrfyUMzt8vN6xfLFVWbZNLcHGdh18Ex0znN+eMhB7X0JkvuW0tk3psTZNXPRkkpHgZ64zqflVwcgTSyYrPMggJkr3xX6/Dl4t8u816+Qlb8C6wX8e++9cODYuYR/fdWSwtHE7PX1KLNJYdk5moolBFXCQkkAhOjQDJziowN/0bYfCvUd4jtpwvmQImXIzsW4N+T3+a+MjG/Qd/P0zjf8R3MdzhU4Etmy7aJj8qysdXy9JSnpF/c2Arew7999t4ZvGc7Z7G6eKv+WDR1HePjyf/fEf4Y0r//QQRSgjMt+vBTa7Fn7RNjCflI32opmwP76blSkjtH1uNMfgexVbSriy/VOTY9RyCdYwvupusQcAicsQg4AumMXRo3MIeAQ+BcQ6DjCST7H/WjJBvExPoFsPyQ8TJr+p1yefgp+VHhtqQsowqQnF3/PZIGsOJZsF0GTpsvs28dLOKRI3xqcA2eWA3hadkVS9ZKKZJfJfBFDyEhuxC+5R8kQxJgqJbM2vPSTDzJTaInmFRion7umkX69OP+1x+RRcWfSMEtd8osJJA/+Od5sjretsWXEF664CmRW+fI1InD9CndmFoWHhHCp8m1FhJqXphXov7yUP9mldw+okF24onwea/3lxmLp4Ogkrh2ohH9A5BVU0fgafMXFsrMF3D9fFw/Ak+yt4NAktH4D+qiG2QQnvjdtnKJLPs4XybfM11+MOBDmY2nluOfwIySAEgwPQm8598pk0bwSft2EEhyqRQiQTku1+vzAH5f/BP9fWshrGt2xREvCbHrGAVSe7FIfH1752HWNlqbCHh4Foj6QTvXKvHZlygmk8C1PXsuifEH7d8W9nOWDDyF8ygYm2jNntgn6uMIpAh53ABSvVBmR/Yq9p4lkBLGLJ54X16itXD2vPSIPPRomYxfDtWK1sZZChI1gMzt9DMo0b6MRy0RgZT4b0ciAinxeZM4yjvziqAEutoX5n+IBxOK5QMlFi+WUio8xwYQSP6aRRGCKc6+K/8mWbj4+3LNkFwJ1eDM/PVKWfbyqOAaSKpAqja2lzHJ+CAlk/f3cvBnuP5tuQbJ+ty3TB2lqP2XTwnQ4fWVOnNlzrW2W7MNiyrIthS0TiDZdZeJsJB7IE92avLcPMww8kCsSltjQ2OmUIYGEkjxNb9svwkUSFyyAAKpZUySDDDz1c/8Me97P3i+VP+Nk9rn8DDUr8XUHAxtlVW1NwTv2SRU2edapCWery8WX78yYTwlRSAlfaa1FntJEEi2D/1vjWjNusTzdVecLQg4AulsWSk3ToeAQ6CrI+AIpK6+wm5+DgGHwFmDQEcQSDaJW/nur2Dvtk3nPuS2+bLwtitlED1R8AojkbXztWdl9brtxiokYc2RPLl+2oMgXUYp6UKC5eCu38nqBbBH8dC9fFqRzPo2Ptc+wrBe2SarQCYZD/7kktky+k5ZMX8yLEtwC57kX4Un+UeqTUY8oYPP88fJrPn3yARYouiQMKbKvX+WDSsfli0tfPH9FifGFmZ9+aUy++p8ibGpsiqCMIoB46nzx/2Rk6g/fD5jDgiZ0SRk8KqpAMYsmO63NPI16LeVAV4H331bqoZfKyPFq5uThOqGrRV8a7osnD4e9i8GBampkj3vPSsril/BE8lxr5g+abn073JwLMifAmtNluQ6DUZSdP4PZfxAWjeZeHrj1yCwXibpF0+8JFqrJPrsDCwSYtfeeXhYR4gCn8LF+6hdaxW4Z+LXs609kASubK4dey7h+APaCun5Ekuknvp5FB/Y/N2nmPESjOaqeAKJ8eizAcPeq/zoU6kZMkoGlfNJey9ZlWi/g0idsXy6TMB+N0ce9tOra0EmbW/FOuc0nEFt7st4zLz4CILSZ2vX1lrZWhcRZWmchV0szkHnTVDnp++9IALJ/v2MjsL72zMkgED6rT+OeEdb9egukpsXzZeZVwtqIG2R3FYt7FojkDxLqNejFl46Rl0rRyCdvqjpjJ78BNLbPgtF0xcfckmKQIqxkTP3Kpn+XP+I7Vs0Zs5WAokPzPheIP3XVF+p/4ZtsWcjDwB1xpp11TZ9sfgmCCQ8GOb9Z0M0nnyK+lMjkLwzLUJuOwKpq0ZVR8zLEUgdgaJrwyHgEHAInDoCjkA6dQxdCw4Bh4BDoEMQSJ5A6pDuXCMOAYeAQ8Ah4BA4JxFoXYH056gVqUUmwMJuQ+462NZVy0aoXh+71RJMPgUS6hFdsutDn8WqVZQ8IVVX3StD99HeNL4GUtsE0o4hz8uUrLdl6YJi6TPHqkkcgXR2B7Avaf/SpfI0bOuqqExed3PEglAJpHwvLuMs7OIVSDsiVsMGlRmrg2LmbCWQWqpLjGowYM+e3UHxNY2+pQIpPp78A3ME0te0TOdgt45AOgcX3U3ZIeAQOCMRcATSGbksblAOAYfAuYiAI5DOxVV3c3YIOAQcAg6B041AohpIRR8Pkxm35simdVukPIBA2oSk/mzYhS6861kZWgILwxGo2TLJRyBpzacbJPxCsSz79YeShfpKpsbLf0jogZMjkD4a/ryMb9gsU5d8KlOXz5HxWU6BdLrjpuP7i0/aXyA7fz5NNgxhvAyTStYWpNXbdWHZOKNYdt9TJIuua0CsbZUCn3Wh+GsgLYXd27Sbpc8LT8rQoqCYMQSSxhLqJ0Xtbk19y5EHnpCZK2EhHKmB9Als534iA3ctkdt/e5GsWv5DGagEqK++o1rombEXveezqaPCpEUNJFjtwRqySK0h02UbaiCtz30QVsgXyR7YB79xdZBl31oJ2RpIGLNMhAI0vFYey43WLYvZsx2/UOdAi63UQPLF0yafRXTHEkitxZ61sLspOAZZA8lZ2HX52HQEUpdfYjdBh4BD4CxBwBFIZ8lCuWE6BBwCXR8BRyB1/TV2M3QIOAQcAg6Brx8BLfqOOnqRl9rB/UqkCGTQWGNFSrvTZagntyOAQPrx61AULYalVigs+3eVSR/YaMU/rV8w8aey9O5rPfvYWtTs+3fU7AvJXCT+T0aBtGhvkayCrVQfqZKduxpkzOBDyVnYRWrN+NVK/iR/XML/61+ec2gE/qR9Geo7zkdchiRc+qGU5o6SrPdmyo+evFJW/PJetfethKotPDpHPmhBIMHS9pZFsuKey4zVcM0+2Vw8T54ZEBQzhf8/e3cCb3Od/3H8U7gUKcQle7ZQVChFRTX6Z2mRZlqmFE2lZixTzKCSGTJDDSpMC9OmTJsWKbJVlAkVQonIUhe5tmu7qP/n+zvnd87v7Ms9597fuff1ezx6zOT+lu/v+f3+ztXvfT7fr6zXMf3I5TWttSp9U3fqYWZNS3uMrdd5cBuU+cr6eWvd/2Gzf75OgbzlFGmw/9XAAEmnCx354u3SppJO+zjhVZGe/nW5xEz5+ei9us6jmZ9Yn5c5o3W9Lp3e1zxXbXXtuCPVpI51b9PlEV2nsoGZ+vSUzz3tcq6tdK5jCsf87bJE17EbqlPVXRvmme3gW+NJ/GsujWOcR3+wAtfjCjeeHv/Cf4bUBkiRx559xbBjMFKAZKYdtYMla5x5qzud/78Efcpk+q0SIGV6D9J+BBAoLgIESMWlJ7kPBBDIeAECpIzvQm4AAQQQQAABVwm0GDpRHs3+Sm7RMMxfbeKqJtKYkijAy/yS2OvcMwIJCxAgJUzGAQgggEBaBAiQ0sLKSRFAAIHEBQiQEjfjCAQQQAABBBCILNDr0eelzbc9dV0dlBBwkQABkos6g6Yg4F4BAiT39g0tQwCBkiVAgFSy+pu7RQABFwsQILm4c2gaAggggAACCCCAAAIIIIBAoQkQIBUaNRdCAAEEogoQIDFAEEAAAZcIECC5pCNoBgIIIIAAAggggAACCCCAQJEKECAVKT8XRwABBHwCBEgMBgQQQMAlAgRILukImoEAAggggAACCCCAAAIIIFCkAgRIRcrPxRFAAAECJMYAAggg4DYBAiS39QjtQQABBBBAAAEEEEAAAQQQKAoBAqSiUOeaCCCAQKgAFUiMCgQQQMAlAikPkO4ZIzMurymb59wkfSa65CaTasadMunNDlJ7ywLp2vfppM6Q3EH1pPVFNaW87JfNn3wl3yd3kpQdde2o56XPWSLLn+4pA99J2Wk5EQIIIIAAAggggAACCCDgOgECJNd1CQ1CAIESKkCAVEI7nttGAAH3CSQWINWTLh8W4YAAACAASURBVIPulVvOrS+VK3juJW/XBln68mh55P0dnj/oP15ma4C0aU4PuWNcmH8vQoLEwpB75dkZHaXO5vnSqc+EQmt1C/V7RP3yV/5H+gx+T7YV2pXDXygxs9Q2NhXXPv3K/jLwpnOkQaXynsbl75fcLV/KiyPGyXvbU9vejDhbtXbSd9Bt0umMSpJleeySNXOek0cmLnKMtbPl7lF3Stezqnn2ydsqC54f4X/Gpaq0aNtOOlx2jjQ9vZ7UrrRbFnTvJ4+GAOh5ht8unVrVFM/HRb5s+nis3DF6SUZQ0UgEEEAAAQQQQACBkidAgFTy+pw7RgABdwoQILmzX2gVAgiUQIFEAiTPC/3ykrdyujw8dqqsKN9B7h+gL4hPd1SoBAdIGWtaBAHSWXrN4R2l+rb58rCGVksTsLt/0uvSqfb+lFcKpSLESeA2Urpr9lXDZdKdzSVr2+cyedx/ZPpKkRZX3S7333aeVN/1uQzpPToh45Q2LuUn847XvFUy6YZhMj3s+ZvL/ZOGSqfsHbJgwlh5ZGVNGTL8XulQW2T92/2kzzOeEPg3w5+Rga2yZM1zw6Tfx7rPqAHSodIGefPugfJvE7qp65vqWkEDIbEipq0yu2twgFRVej36qNxwhsiat5+WR55ZK9lX/VY6yAR5nEq2lPc+J0QAAQQQQAABBBBIjQABUmocOQsCCCBQUAECpIIKcjwCCCCQIoH4A6TbZNKMrtIgf61M6z5EptjXr9ZfXpjSXqp/P0M69X0utAIpRe0s/NMUQYBU/2y5pJYkNXUdAVLwCGknI18cIG00+JjRa6A87qg28oViE3RavvcLf2Sl54pxBEgXDZVpfzlHsrS6rbtWt1mbHQb5Ku28z7mGbvdrwLbC7NPzEZlxfWPJWzZWbhi2yNH8LjJm2u3SskKYAKmHHnNbY5Fvpkvv+6cWeSVdesw5KwIIIIAAAggggEBxEyBAKm49yv0ggECmChAgZWrP0W4EECh2AvEHSDFeUFerKtnbd8i2WFPYeV9Yy/efy/ryZ0vLbFPBkC85y6bKw4sbyZCe7aWOme8qT1/8j9YX/194yev/RoYM+r1cWLu8d1qt7bJ87tMy8JmvrB18ocDML6XSxd5z5G+XJVpFMfQdT2VFYtU0oQFS9kW3afVKR22zZzq0fJ3a61PH1F7hQpzAP/Oec9sqWSKNpE22Vme8dpP0e17k9B5D5eEe50h1a66v/ZKzcr48Pvg5b4VMVbnkD3+U3pc19/48X/I2a1XNMDMNm/0S3zE0HdPuRT9v6HBu/Yfh0vdKvY7pFr2/5btOkZZaoWKvgRT7HoPOaff35lWSW6m5p2/1/tbPfFoe9k6bZvfL+mXbJbtVfangDS8aONdf2qBB5SgNKsUfCHkqZSpJ/jcvSdf73wq8sB1sOoOQgD10vFbT8eoNlrJ1qruRPc/T9lmTtlm+/x09Wv67wXOQ5763yqK3d0sDn0/QGJXgqd8Cx6h4f95Jp4azGIKnjwsJc3SfoD8La/V2eXnYqgjyb74pJJ33fFE7ueSTRfKR889sJ3vM2P3lDJmC9/EdHzlA8rSzjG98h440/gQBBBBAAAEEEEAAAfcJECC5r09oEQIIlEwBAqSS2e/cNQIIuFAg/gDJrujI15f/o6XPRE9wE7LFGSBVkO2yaMJoGf7N2TJ+1O+lqXn7na9rrYwdIZPldhnzF51mbNtCrYIYp1UQzWXI5OHSIVunaNNAaOCys2WMHtOywi5ZMvYPMnSuHQ5psLNrlUx+aJgsqNVfz6GBg1ZMTdaKqf/q6QsWIF0j49/Udup0XZ423iwjB2hQpYGGPbVX7HDFGyBpYBZg6H1pn7V5oYwZNlXktuEy9OJqkrvsSa34WCBiV3P4fv6ADLy4pohWffXWqi+zTlLYCqRY5w3uvLO8IY1OgzZ58DBZ0mq4PHqbCSb8U+PFvsegk/qmO/P2nT0lmunLp7UCSKczs6dGlF1fyvj7RvrWJgruL3u/nI+Hya2jG3n6I2u7LBh8j07HFuG68axhda72ywO63tV+vf5DI2Wpjh2rb/P908F57luHqNUH42TzxY+oTWMNu+wxaqZsG69Tth3xjFG9z7sfuFO6n57vHaNV9T4ftUKV9TMnaHi2VTqMGi699d83zRmp64WtClMNpPcUNkAy4zzQSiSOCqRwz6u3uigrqIIwzxkgRTx35ADJ46XP5z/1+fzEhR98NAkBBBBAAAEEEEAAgTACBEgMCwQQQMAdAgRI7ugHWoEAAghI/AGS6BomnjVlrAIhrSj59P1X5cV3VgVOTxVvgOR4sd9FqxX66dpKvsBEqmpgNEkDIw0Hemk4sP0aGTapo9Te/rkM1YDFBCYthk6URy+oJjkf99EwYYcvhHBWXvjCDu9UZQUKkC66V8bfpFNyfTtd+o3TUEe3Xo++7AkMvEFI7HAl/Ev+ux9/XYMGfxgmGk6Nf/NaaaoBxnhdzyav/yNySxOdDez1IfKohmXOn9vr3YS7dqzzeicx8z0Fl2hFz1Ct6Fk/s48GhJ6qrcTvMeihCldV4w3E7NDCDoaCq2ZC+susETVKgx4NbYYsqymPdK6v63E5pmNzXjrcdSM87+GqZezqJtsi1DcoPLHDN23bLRp6mjEqvinjnpLuYxvLs1NM2x1Tw1W7UyZN6SQNNAwac8tI+TDuCqTyGjr10NDJeUPJBEhV5e7Hx+vYc6yB5H1+UxUgrV95RLLtiqs8rQh82V8RyMcvAggggAACCCCAAAJuEyBAcluP0B4EECipAgRIJbXnuW8EEHCdQCIBkmm8Zxq3Tt6p5/QPdJqzBY5p3CSJACnkGD1tzDV9gl50hwshwlew+Kdji94ZsddACr5mcgGSN4jIcq4tFWVtGavRoT+PGHAkcF7PObQyTCt6hnsreoINY99jkGrYIMcfdpiALMua7iw0FAkX+Nl/lpdXXiqYtXcG95NHg6uPTBPCXNeuIrJb6Alh7Mq6oHV8vJU5+d6AKvJ9e4/7wxiZfXX4QCtbp3fcdvWgMD9vLsO0sq5dtvcchR0g2dfTUGuIrne01MCkNEDSj4dvZsukCU/LCruqy1Gx57oPQxqEAAIIIIAAAgggUOIFCJBK/BAAAAEEXCJAgOSSjqAZCCCAQKIBki2WfVYXuaVnF+lwRjVdk8g/HVnaAqRzb5Mx9/rXH7LbYVdKFEaAFLxOTmAQET70CrsGkk4RZ1cO6Xx1MmlGV2kQdijaoUZV6TLoAendtqZ4l+jx7u0PPUIDjnjO67xo+NAq3QGScZAEAiSxq5C06RGrj8xtRalAChwrEcK6oONjBkhhgxeHb4SfB5xXhsubpsLPOe1ehCnsClyBVE3v+/HbA6aBtFqb0gDJriD0ONgVbpvm9NHgzlPhxoYAAggggAACCCCAgJsECJDc1Bu0BQEESrIAAVJJ7n3uHQEEXCWQbIBk30TrQRPlEV2vR/Sl9y19Jsi2tFQgedcfyvKuo/P6xpAX3WkPkOwpyrzrND3ySei0ebGrc8JNMxZ76rEWavyoGtvr73y0PZ4KpNjnDRyIGRIgnTtIXvibro+ljc//Zrr0vt8zpWHIRoAU5XPGXo+pvOR8NkJuHelYzyylAVL0qi5XfRDSGAQQQAABBBBAAAEEVIAAiWGAAAIIuEOAAMkd/UArEEAAgfjXQDqrubRYuUpWhJgFBRXpCJDsyozvZ0invs95WlDYU9h5r5e7bKzcMGyR1YSUTmFXYYO82XWg/DvMmPQEU7pG0j//IEM/MTvEEyDZ+0Q+b+Cl7OnUAqtG3FWBVFXXZBqv607tl5xtlaS6rpG16CGdbu+LMGjV+ssLU9pLdeeaQ97dAvst/VPYWZcNO8Vd0Uxhl63T802+vrFk2WsvOfm8wZs415ayLZ2VUdYxkada9Ky/pYGvd/2xyAZ8CCOAAAIIIIAAAggg4B4BAiT39AUtQQCBki1AgFSy+5+7RwABFwnEXYEU7sWyuQ/75bK+jB55y0j5KI0BkvOlduuhz8gjF1TyTWOW9gok733lfNxHbh1tpt+qKnc/Pl5fkmeJPZ2Ypw1lZM1rN0m/5w1OVRkyeZJ0yLan+AtXFVRV+j4+Sbqeni9rntPjXg8dHPbaRAt63SOPbDfmOj3dv3Xau6xoU9jFPm/wlX736MvS+wxxtF80sHlZA5sjsvzpnjLwHTs0i3aPQWcNVwl02VCZNuAcqeytWrsw3ins7OqjbQvl/verySO3NRbRULG3hoqhVUjtZNiLA6RdJQ3EdE2nRxzrJAWPlXD3/Zvhz8jAVpVk/cw+0mfijrBrcnn6xdsHdoWatu2W3uM87blI7/Mv50iWCWNebiQvjAoKtKrdKZOmdJIGdpATLvRK9RR2vrGjgeRYDSTnBo8C79SHzuDNux5UniM89RwVOUDKvmeMvNi5vuR8PEyfl1XW3sGmLvoYpCkIIIAAAggggAACCFgCBEgMBAQQQMAdAgRI7ugHWoEAAgjEX4EkZ+tL9EHSyYQhc6bKpIkL5Pv6HeT+AXdKp9NFQ5TRuq6JToWVjgBpsfdFe95amTx4iCw5Y5AM6Xm21NEFgQqyBlJAABAyFrxhj111YYceGhCMHDxV5OoB0vvKxlI9y9x7D713PUGPR2SGN9To2/c9qf2HAdLv6sZSwbdGVIRp5eyQQNdGmjx4mPxXOkjfO2+W1vlT5dZhC3wv3nM+HisDn9MQZ9DN0tVae8ofINmhiB14WLcT47whtxxwj+Nkc6tB8vC9Zro4xxpXMe8x6Kx2G0SrhSaMluHLasqQ4fdKh9oi69/uJ32eCZ0K0D5DYPWTP7Dz3GNzGfniH6VNpUhBiEi2XnuSrimUtWuVzH7uP/L43P3S4qrb5f7b9J6y9LinNUDRUEzO1X55oKPU2f+ljH9opCyt1V9GDmgvdfL9a1XFXANJw0JPdZSGbc8Nk4Ef15S7H7hTA0bxhm/2tHFlNJSaIA9P3CodRg2X3ho4bpozUsePCVmaa+A4XANHtfrnMBm+5WwZ9sDt0i5bB5l3HIYLSj1e/oqzGb0GyuMmaAzZvM9wbf9zE24vT9BT3tNODTR7jxogHSrpWBvWTx51BHHRAiTfzzTkXDB2hEyWm0NM+fhFAAEEEEAAAQQQQMBtAgRIbusR2oMAAiVVgACppPY8940AAq4TiLsCyWp5Peky6F655dz6UrmC51by87bLmrlT5dFnFnmqLtIRIOlL/tZa0TBEKxrMZfO3fSmTF5eX3hrOZHmntUumAimhAEkDgmuH6wv/Via4Ecn7frZM3na29LugmvintQvcx7Tz012NpYNW9XgqeCKvS3R6Dw3FepynoZjtulWWz31VHjeu1brIyFE3SxsTJGiYs37mS5LT6i4NFhzT2p11s4wZdK20rKS7aEXLeK0Ge0//b9TzhhmNTmfJ2ypLtp8obbTKyq5AMlVVTofQeww6qR0g7doqm8rU9N7fftn08UsydPSH1piJFIoEBEj7vVVL+Roidh+iIZuIb22oiFVIGiJdeae6tpMG2eWtftPRI3mbNVB6+Wn5t65jZW/ZV2po1NP4e/bK077774iR8t8Nnj1iB0i6U7V2cvcADffO8owR0Wdj+dynZeAz9hpDZ8vdozRw1Z9b3ZyvfTnnaQ2TvM+O+bNzNSwdpFVJ1g6mr1dJ+c4aeMUMkNSj53AZcn1zqaxH5i57Sqda/DCwM64cLm/e29xz7XCbb4q6oHbqOFjw/Ah55H2/l+fwyBVI1o/rXyPDdEy2q13ea6ruE4bJv8NNORipTfw5AggggAACCCCAAAKFKECAVIjYXAoBBBCIIkCAxPBAAAEEXCKQWIDkkkanpBmel99Nt7wkXe9/KyVn5CRhBMJNYQcUAggggAACCCCAAAIIIOBCAQIkF3YKTUIAgRIpQIBUIrudm0YAATcKlNgA6axBuiZNI9kcdh0YN/ZUhraJAClDO45mI4AAAggggAACCCBQ8gQIkEpen3PHCCDgTgECJHf2C61CAIESKFBiA6QS2NdFcssESEXCzkURQAABBBBAAAEEEEAgcQECpMTNOAIBBBBIhwABUjpUOScCCCCQhAABUhJoHBK/AAFS/FbsiQACCCCAAAIIIIAAAkUqQIBUpPxcHAEEEPAJECAxGBBAAAGXCBAguaQjaAYCCCCAAAIIIIAAAggggECRChAgFSk/F0cAAQQIkBgDCCCAgNsECJDc1iO0BwEEEEAAAQQQQAABBBBAoCgECJCKQp1rIoAAAqECVCAxKhBAAAGXCBAguaQjaAYCCCCAAAIIIIAAAggggECRChAgFSk/F0cAAQR8AgRIDAYEEEDAJQIESC7pCJqBAAIIIIAAAggggAACCCBQpAIESEXKz8URQAABAiTGAAIIIOA2AQIkt/UI7UEAAQQQQAABBBBAAAEEECgKAQKkolDnmggggECoABVIjAoEEEDAJQIESC7pCJqBAAIIIIAAAggggAACCCBQpAIESEXKz8URQAABnwABEoMBAQQQcIkAAZJLOoJmIIAAAggggAACCCCAAAIIFKkAAVKR8nNxBBBAgACJMYAAAgi4TYAAyW09QnsQQAABBBBAAAEEEEAAAQSKQoAAqSjUuSYCCCAQKkAFEqMCAQQQcIkAAZJLOoJmIIAAAggggAACCCCAAAIIFKkAAVKR8nNxBBBAwCdAgMRgQAABBFwiQIDkko6gGQgggAACCCCAAAIIIIAAAkUqQIBUpPxcHAEEECBAYgwggAACbhMgQHJbj9AeBBBAAAEEEEAAAQQQQACBohAgQCoKda6JAAIIhApQgcSoQAABBFwicPUDr7ikJTQDAQTSIfDLsWNycG+uyK/H0nF6zokAAggggAACCCCAQLERmDNxQLG5F24EAQQQyGQBAqRM7j3ajgACxUqAAKlYdSc3g0BYAUIkBgYCCCCAAAIIIIAAArEFCJBiG7EHAgggUBgCBEiFocw1EEAAgTgECJDiQGIXBIqBACFSMehEbgEBBBBAAAEEEEAgrQIESGnl5eQIIIBA3AIESHFTsSMCCCCQXgECpPT6cnYE3CRAiOSm3qAtCCCAAAIIIIAAAm4TIEByW4/QHgQQKKkCBEgltee5bwQQcJ0AAZLruoQGIZBWAUKktPJycgQQQAABBBBAAIEMFiBAyuDOo+kIIFCsBAiQilV3cjMIIJDJAgRImdx7tB2B5AQIkZJz4ygEEEAAAQQQQACB4i1AgFS8+5e7QwCBzBEgQMqcvqKlCCBQzAUIkIp5B3N7CEQQIERiaCCAAAIIIIAAAgggEChAgMSIQAABBNwhQIDkjn6gFQgggIAQIDEIECi5AoRIJbfvuXMEEEAAAQQQQACBUAECJEYFAggg4A4BAiR39AOtQAABBAiQGAMIlHABQqQSPgC4fQQQQAABBBBAAAGfAAESgwEBBBBwhwABkjv6gVYggAACBEiMAQQQEEIkBgECCCCAAAIIIIAAAiIESIwCBBBAwB0CBEju6AdagQACCBAgMQYQQMASIERiICCAAAIIIIAAAgiUdAECpJI+Arh/BBBwiwABklt6gnYggECJF2ANpBI/BABAwCdAiMRgQAABBBBAAAEEECjJAgRIJbn3uXcEEHCTAAGSm3qDtiCAQIkWIEAq0d3PzSMQIkCIxKBAAAEEEEAAAQQQKKkCBEgltee5bwQQcJsAAZLbeoT2IIBAiRUgQCqxXc+NIxBRgBCJwYEAAggggAACCCBQEgUIkEpir3PPCCDgRgECJDf2Cm1CAIESKUCAVCK7nZtGIKYAIVJMInZAAAEEEEAAAQQQKGYCBEjFrEO5HQQQyFgBAqSM7ToajgACxU3AzQHSKw/2kBPLlilu5Nb9HDh8RG78++vF8t7MTdXNPlma16smjWufKjVPPUlOLl9WDh4+KjMWr5UPl64vtvdd3G6MEKm49Sj3gwACCCCAAAIIIBBNgACJ8YEAAgi4Q4AAyR39QCsQQAABcXOA9PaIG4t1D7nZPln4WlUrylUXNpHLzz1dSpU6PuQ0eQfz5Z5x78me/YeSvQTHFbIAIVIhg3M5BBBAAAEEEEAAgSITIEAqMnoujAACCAQIECAxIBBAAAGXCLg5xLADJFO18v2Pu1wiVrBmnH5aJenatrF1EjfbJ3OXp9eoJMN6dpBTKpSLePhPO/fJfZNmy/5D+clcgmOKSIAQqYjguSwCCCCAAAIIIIBAoQoQIBUqNxdDAAEEIgoQIDE4EEAAAZcIuDnEsAOkUVM/kcVrtrhErGDNaNu0lgy++aJiFyCdXL6cjL33CqlS8cQQoO+25squfQdlT94hef/zdbL+x9yCIcZxdGmtfjp67Jc49kzdLscdd5z8+uuvBT6hOU8DDRp37N6vlVqHC3y+VJ2AEClVkpwHAQQQQAABBBBAwK0CBEhu7RnahQACJU2AAKmk9Tj3iwACrhUgQCrcrimuAdLFLevKfddf6MP85ZdfZd6XG+SDJevEVB3lHzkm+UePpRVbcxdpcXq23Hx5C6lwQpZs331ADmil0y4NrvZqEHPEe30T0JjNDntM2GT/mf3npq1mur0Dh45YQdQR/edQ/lEpdfxxkrv3oPyo92Q2c9w5DavLTXrN8uXKyPv/+07e+fTbpO/TBHH9rmsrTWpXsaq0np+1XBZ9vSnp86X6QEKkVItyPgQQQAABBBBAIDMFena9wPq79mtzlmXmDURoNQFSsepObgYBBDJYgAApgzuPpiOAQPESIEAq3P4srgHSdRc3k1s7tfRhTp75RYGClGR6pVxWaZnQr4ucenJoFVQy5zPH2CGT5mHmX6zTHNN/+XDZeg13vrICpIn9u2rl1Qm+S/x54gdaZZX4lItly5SSITdfLGdrIGVvObl5cte/3k22+Wk5jhApLaycFAEEEEAAAQQQyBiBm688X27v5vny2JOvzpe3FnyVMW2P1VACpFhC/BwBBBAoHAECpMJx5ioIIIBATAECpJhEKd2huAZIwRVIvUa/LTv3HkipXayTmUqiO7qcK1ee1yjWrin5eZ+xM6xKpKf+3E2qV67gO+dLH66Q1z5alfA1TNu7XdAk4LiiCOLiaTghUjxK7IMAAggggAACCBQ/gd/9prX84VrPlNxmM9+x+tfUD+X9T78uFjdLgFQsupGbQACBYiBAgFQMOpFbQACB4iFAgFS4/VjQAMlUvFTVCpvSpY+XsqVLySGdGm7fgcPWdGsF3aqdUl5OOjFLDh4+Kof1vIkEQK2bnCYP3nKJrwkDJnwg3/+UeBVOKQ2BzP2dWLaMVd1zMP+I/LzngDUFXrxbmyY1pVbVk6Sq3o+Zyi5LK3vKliktx+v5TPXQL7/+IvWyK+nP/ZVKptJn7ZadYkKo43WaunK6v+e4UlJGnU/IKiNls0pZPz9y9Bd5b/FaeePj1db0dnd1ay2dz/eHVsvX58hD/5kfb3Ot/epUO1nG//FK69r2Nl+nABz3xuKEzlOYOxMiFaY210q3QHarS6R/l2bSskppz6WOHJacbTtk0SfTZbJ7H8OEWTrc1UsGNSsvsmW1dB4zN+HjS+oBuLmn5/sM7CPdapWW3NVz5fdPrXZPw9LeksYy/O9XSJuKIusWPyF9X0n7BYvkAml91lp1k5durSeVZYfM6jdNxhfJHRaPi/bpcYlcd+m5ATdjpq8e/cIsmfP5moy/SQKkjO9CbgABBIqJAAFSMelIbgMBBDJfgACpcPsw0QDJBCqtG58mbZvVktOqnCTm3ytqyGOCDDvMOHhYQxZdlycnd598vmarfPHdT3Hd1Im6Zs/5Z9SUC8+sI5UqlBOz/k65sqWtsMYEI7t17aB1W3Nlxffb9Jw/WsFJ8PZ7XfvnLF136BQ93q7CMd9C3LJjjwZb+VbQZTYTi5hzztDgZeHK0DV92p9VR9tSS2pWraj3V9YKa8wxZi2ivXoec2+rNuyQ+V9tSCosM24mmzH/cWumo+t+UdOAKffMukWm2sfeymi7S5fyBEbmnywNkcyfmTWQjh77Vbb+vNe3byvtn4du9YdnJtDrrwGaCb7i3f56U3u5oFlt3+6bt++RgU99qGHekXhPUST7uSNEqiV9+l9mvVQLvx2VXdtyZNG8JfLmd/5+iwWW3aq93NqyomRJWck6uEKGvbI+1iH8PFMFmnWSKXc1lzplzA0c1c9A+0YOy/K3npbBieXBLlaoKEP/3ls6VhHJXfWe/HbCWhe31U1N87vlLH9NQ4stbmpcCWvLOfLYox2kpX7/Y928sXL36yXo9it3lpdGNJHqskcWjZ0iw76Ldu9VpeuNbaSlzq6bVeaoLJ81W97cmAlW6X3Wsnv1kqmtTxbZs1FGDJ4uC2ySTt1kStvKInu3yLPj5sqnEakqSu97r5V2+hmat2GJ9H0xWoBZUVp2bCM3tK4l2WaW4yP7ZfM2/UKUfe6D22XRWvN3ksOyedkP4vsbRq1m0rtTM2lTq7z+/UOvs3OHbDtoH3RUctZulPX67/l7c+RTx99pGrRtLze0rSsNKpovQRyWbVv2Sp592JG9snz1dv33Y7Jrw3pZnpuasdD/psula/uzAk5m/p49YvJ78vGXUQdoahqQxrMQIKURl1MjgAACCQgQICWAxa4IIIBAOgUIkNKpG3ruRAOk2lqZ8sgdl1mhSjybqRxatvZHmTpnhYY44V+WayGOXNyintx46ZlW6GMqfaJtJjgyU7VNemeJrPlhR8Cu//jD5dK0btV4mmbts0tDqX5PzJQ9+w9b/26CsWvbN5VGtapY4Uysbfvu/fLOom/l3c++jbVr1J9f0aah3HN1G98+c7/4Xh5/839JndOEb6Pv6iTVKum3+r2bWR/pzU/i+wZmLQ3N/nnnb6xqKXub+PYSmbVkXVLtKeyDij5EukT+PfFcaRjzxvXFy/IFct9TK2VbjH2z23eTx65vKNX1xVu8x8S8PDu4VKCi9BvcW7ppfpu/+Qv506iP/C/y0tHimwGntgAAIABJREFURudIv4tqiGxYIePnF3YQYT8rh2T5a5PkPhcEY9kdu8moLvX0pfh+WfKWvhRf6EfvdHVnaVNlryyZslBmp6Mv4j6nw+1ldXO0Me5TxNqxSMdFmMbpy+ihzSpKzuqZ7qrAa3WtvNrbVJDkyqwHnpcxKXoRHqt7UvvzutJv4BXSsZb+vW7LChk85iOJ628LPW6WOZdWEzmwWcbd/7rMiNioutJnYGe5rn45DUp+kjdenCaTMqZQK73PWp/BA+Q6/azPW7tArhn3pU+w98A/yY319QtUGgp1HhP5Ac+++gb5zxU1rGBHclbJ5X+L9MlUS3oP7Kbn1D6ItWl/TtT+fNPs11ZDwhs1JLS+zBB92/TZZOn1oufv+Z00GOuvwZj/b5GRjk39czPo1iukU9tmARc8ol/+Gv7MDFm88vtYt+HanxMgubZraBgCCJQwAQKkEtbh3C4CCLhXgACpcPsm0QCp5qkV5R93Xh53gGTfjQlq/vHyJ/LNpp9DbvDWTi3luosD/2MvHoUDh47Io69+agVU9maCjzPqnBrP4dY+piqn35PvW1VEHc6uJ3+85nyrsifRbeb/vpOn3l2a6GG+/S9uUVfu+61n4V+zLflmq4x46eOkzxe8ftHqjTtk8LNz4jrfzVrF9dsOzX37mun0Bmn10Z79h+I63g07FWmIpC90ZpoXOke2y7svLJHlQSDVm7WQri1rS3VrxsLYL86zO/aQJ66vLZX128JL3psug2cHhqZu8KYNKRSofJn8e0QLDSBjj41UXLXTvXfKoOblxfnyLxXnjescOrbf0rFdQbbLG/dMlUlxHZTenewXuvqmO7Cqwu4X58vV9DYl8tlttyM/ySs67dXkNLSjSMdFyP3YoWrhPBOJcEasIEnkJEW9ry8E09A6RmDhbGr3/n3knsblYhxTVwY+dJVcUb205G1eIeOemisLMilkS+uzFql6rbGMGtVF2mhh0rpPJsvdr0SoVK6sxw/xVL9Z2851ct+D74b8ncP8KFvDvv9o2Jd1ZI8s0ernWVs8X5oKux3cJQtWm79nNNN26BSF2o68zatk2uyNkhPxIEclUVsNVa1p+XTWgM+WyLTVUSqtjxyQNSu2xPwSTSKPiJkeekivK6VDq8A1PE2I9MCkt2XZmh8SOZ1r9iVAck1X0BAEECjhAgRIJXwAcPsIIOAeAQKkwu2LRAOkJrVP1eqW31iNNKHLtl37JXffASuIOZR/zApfamgVUYPTKlvTyDm3bzf/LA9OmWetZ2RvZrq1wTddFBLarP9xl5hp00zwVLrUcWLWQ6pfvVJAVY05xwGdUq3/kx9oOzwTY5jwo3m9qjoF3gly2qkn+a6zQdc/MlPgmfWDzGaKnMwUdu9+ulaWfLvVWn9o7D3/p2suBVZWmanhNubslu16n7/oXHhVKp4odbNPlvo1KoV01D9fWSifrtqcVAee3bC6DL+to+9YE7T95ekPkzqXOejcRjWsaezsai7jNEzXQTLrKkXbzP0/encn3/R/Zt/g6fSSblQhH1hUIVIHfSH/gL6QN98Gvlm/DRy2uqiyfqt5mFYp6bd6g795HMCk3/79d6eq+tJHqx7enp5B39ou5M4uTpfzBZDpCwf8XPYLQg0nJ+vUeMsKFzKuZ6VQm9RAhj7U2ZoOKn/ntzJCn1/7awHZN94sUy/SagutCrtcq8KKcnO6Ra44KEgLi3ZchLTcF6q6J2i02xipgqQg+oV+rH7mvHWp/p7RacbWvDVNKwHjmVrVH3Js+mysVp6Ea3V16XOvBhBmerUtX8jIKbGrbQv93mNcMK3PWsTqNbvqSb+E8sBUGR8hcLMDPN8tRAm3kxqnSVbXueFzvdTxx8tDf+gi7VoG1oIfyj8qQydMl+XfFXa1bcFHNgFSwQ05AwIIIJAKAQKkVChyDgQQQCAFAgRIKUBM4BSJBkhmijmzXs8mDXfW/PCz/KRrAZlKoOCtbvYpcnmr06XbBY19IcavGsAMmTxXTDWMvd3VrbV0Pr+R79/NNHevLlhlVeCY0MO5mWubtYnM9cuX80+M8eRbn8uHSwPXg7mkZT358/UX+A7v+8T78sO23b5/NwGSWRvJ3kwFlKmEsjczpd3Lc1dY7dip6zk5N3Ptlg2y5Xcdz5R61U/x/eiz1Zu1yiq5uYRM4GaCm+O90+aZKfr++PhMOaYhVzJb2TKlZGTvy6yp+Oxt+sJv5LkP/FOkhDtvp9YN5N5rzvP9yISEfXWKv2CDZNpUFMcUfohUSxcVv956AR1rbRLfy5+o084UhRrXLEoB37gojKCik1bLXaPVckVSVZNJ6x/V0rWarrfWaiqSSq2AAZneNVmsSxXpuAh9+lrqdFiPmXViooXyRfLQsv5RfOsfFUnnpOCi6X3WIlav2cGNVmzdPGpu+C+h+Kp8NPxfvl/atNRw20yjeI9Ooxhy5+3l8fFtpJlOgbt61hPS9+34aFrepc9dS33uolQ2hZ4p/r8DxdeK5Pcy64X+7e6r5bzm9QJOYtby/Mvjb8jqDfGtz5p8C1J7JAFSaj05GwIIIJCsAAFSsnIchwACCKRYgAApxaAxTpdogJRo64KnQxup07J9rqGMvfXtfr5cdu7p1r/m7jsof316jq+aKNK1TIg08HftfD/+7/yvNexZGbB7cBBipqkzlUSRtpsuO8sKhMxmKqSemP4/+WRF9GkuGtasLA/37OCrWjKVTCNeTG7aObPukFm/ya6A2qUWf544yzJJdrvx0rPkBl1Xyt5MFdaQZ+eGBHP2z82aRybEqlHFX7k1Z9n3lkUmb4UbIsW/povv5VFQgNSg/WVyxwV1pal3wWqfvU5ht+67FfLCU0t9VRHWzyo3lj43XiAd61eUCo51CvIP7JXcvWaR7L2yaflsmWxXl5gFsbu0kHa1Kkl1a3Fr76bn37Rli8x4fbbM8H05t6IMHNxTOlY3gdhM6TUlMKi1jmzUWab8sYGuGbNX5o/Vl1cXaCjR1qxDpi+z+um3p8MOnorSvf8Nckd9rfjL+VbuGzVbsvVl1aBmpWX5W1oJs7yWdL+ijXRoVl0a+tqo345/72m5zyzxoPfc+xq9h0ZVdSpAxz3IUWuB70XzZsv4heZb9OfoFDzt/VP8RBzIO7St0yK0VQ+qdZb069JEmmZXlOpVPAuJZ5Vx2h1S44UyOPgb9vG206w3c2kDz/mrn6xTupntqOTbGfqRHfLG/f6pyhIeIwH3rf3fq4m0rGXupbJUtsaM41r6b+sWPyEzKuoaFs20kk4XcZ/44PQI65uY6ak6a7Ci01OtXSi/nRA9oA7kj/6sZLdqL3dc1MBqp3Ncy5HDkrNlvbz5wlyZEXMqrIrSocdlcmur6kHjRFtizrPXTON0WNbPmyYjTfbfqpu8ZE295BkPCzpeJt1bVpfaVSpKnSreitojamXfyN6NMk6njPKsOlJVut7YXjoFjFnPjvl7d8jyTz6TYbPjnDpJx9vQWy6QNtXLe+9dr3lA27tNz6Mvi1te01zqmCkOA9Y/Kuj14xsXfV+xb76qdLq6rU7HWVVtPM+EZzsquTnmfj+SMQv9XxbJvkWn0GpdWV9Gr9fKrpnyacizqCHdQ9d6wvelr0mvxTWiPxNmjapXdI2qxZ4TJTReInxmWn1lPjfNr92DO+TNMTOjrOtjxkv09Y8Sek5Nn9/YRtoEf+5b40fbZD4Ldm6UMROirE90Y3KfvR0G9pFutUpL7uq58vun/IsTNWjfWQZ2qSt1Ti7n6V8d+3nqY35PfLq3lv6e0v4MXv8o3s88Z/8n9DtJD0yFlX39InnWPBePWBVUuZZcWF/npdubI59+F64arK4G2t2tQNtUMN+1vIE8ZU0FukfmPzBFRgZ/LiZZSZRU1ZLE/3egkI+ANPxBWf09PeKea+ScJrrQlGPbf/Cw3D/+dflu0/Y0XDU9pyRASo8rZ0UAAQQSFSBASlSM/RFAAIE0CRAgpQk2wmnTFSCVyyotZgqJqy5sEhBi/O2FBbpmkf9bf84AyVQ1/UmrbmJtphLpqT938+32mlYsvTRnRcBhwQHSUK18+npD5P9QvF7X/Pm9Tn9nNjNt3oAJH4gJcaJtWVrlY6a9M+GP2cz0dWYau2S2yiedIH/vdanvXPv0ZeHQyfMCqqYSPa+ZZm9k70sDqrUe+s88Wb4+7KRqcuk59aXfdW19l8nXIG3AxA/EVIVl+lZoIVIC04+FTo3jCVXuaawv7aNs+Rs+0UW1vRNrNdJvFt+l3yy210AIe5x/LZfsjtfKE9foC/JoC2IHVKPE8TLIsZC6tfC2b12b4Bfc/saZdZ08L7z0JfALGhgtdlSj5OhzWqVamDZ6p69q1kmm3KUv0KMu6q0v0sbqizTRQGBAQw23Ymx7NsqIwdNlQYTdfH2lP8/Xl6gBm76g8rw8Pyrr5j0hd7/u/WkC7Xy2bU+Zal7GRtp8lRdJjJHgc/r6J9LFvONF2zTHalOkb7WLtNbKkH+YyhBd7+uN4bqGUcxAx3HNKOsftb6lp/xNrx11AXadYu6+B2eGXe/Dvkp3nU7yHjOdpLd/fIFcwK3vlUVPPi8jv9MQQu9nqrkfazzMlTYP9da1WyJ3i2+9GLMWyUBdi0QPjbzpt//f0m//R1rj3j4waNxY4803xhxnd65/lIrrxzsu1En0eqMGtte1UZzhbfCdB65XFPtldOBnzehaMZ4Jx/0nNl5MqNzBWtfF2pyBoPMWNOgarEFX8Bp2zl0ir3+U4HPaSD/T/uj/TAv5jPFeNG/DZ/LbcVHWWkzqszd8FVWgqSdgDgjNvW0KWDMpgc8887yZLeHfSamyMhcvqmfNuvPkq9da6ufjKPP5aH/uVrF/z4VfIyy5SqLkqpYkgb8DRfu0TOXPTIj0j77d5awGNQM/+XVdz/vGviYbfgxdmzWV10/VuQiQUiXJeRBAAIGCCRAgFcyPoxFAAIGUCRAgpYwyrhOlKkA6uXxZq3rG/NOmyWm6DlE1qalrEFU4oay13pC9Pfz8AvnyO3+A5JzCzgQV/Se8r+9zfrGmcjNT3plp5krpNBTOqdxM5c9jfa7wnTNcBdLFLevKfddf6Ntn8DNzZPUP/m9DB+Ncf4kGSL/xB0hmvaBN23eLWYw33Hbsl1+tdZPMukU1Ty14gGQCtwdvuUTOrG+mIdEvP+sUGyO0Wita6BVPBz+qTo3Uy97ChW3mZ+Y2TRjmXNtp/pcbZNwb3q93x3Mxl+9TGCFSInP/By9A7n8ppC/w35srL2i1gq/eR7+hPfSuK6xvHJtpnDzrntTS6o9rrcXJ83WKmYlPveuoHArTGb6XZVohsHa1PPveEpnt+3azVhP06iz9tUIgS4MQ3zQ3UV7y21foPfBPcmN9bYNv8XV9GTrRVEhoJcu8sf5AxT7AsfB37qpZWrVivvFuvzz27JSXs1mn5flWZi1bKUsDlirwv3TL27BCJr7lvIeK0vLqzjL8ihoaTIV/keZX0cqUXtfKIOt+zb5T41z3I4yrYz0r/1ogSbYzxsu3xMdIlIeycmd5aUQTDdcirH/k6/sIP3eMp3Xzntd+TixojvisOF6Cr9YqlsmzVstyO5jSb+b37t1Nx5tWA8Wadk8r414aYO4v/v6NFHJEn1Yw8Dl84ZXFumi8/3dNA13HbPitph1m+rtIa8XY/VRXp8Ds7lmDSSvzRj85UxY47v3CZvXkikvPkXb6zEf6HCjY9bUdscaFmKqzqzyfO3s2y6y39X4Xb/FNs2Xud+iNTayA1/+ZEMfL8khjP9ZnUILjZb09HZ4ZP49o4J1I6Bn0OEUaL4k+pzfoZ+gd+hkqGor+VUPRKBFRjN+ySXz2hqtOaaaBxB9N8H5UNi2dpZWVa339m92ogbRp1ky6X9rQ6uMCfeYl8TspdVZF/KwlWRUkvt832jefTde1p8wvyOj9Hju8DTOskmxfIn8HKsy/Mpqpp//Z9zo5o17gNwJ25x2UAY/9Vyu1dxVmc5K6FgFSUmwchAACCKRcgAAp5aScEAEEEEhOgAApObdkjypIgFQ3+2StmDlZw6Kq0rRuVTlNpz4zQUi0bbgGSF84AqQBPS6QDmfXsw4xFS/Lv8+Rg4eOSunSntDoF02Qyuo5zc9Ew6Rj+u+naFh1dsMavmBq2ryv5ZV5gVPYBVfT/FUDpDVxBkgmHPpm0w6d/uugfvG7lF7WsViS9+aOHPlFw7Isaa6BT5buY7aCVCAdpwnO4Jvay/lNa1nnMvf+6KufWucsyGaqqkx1lb39pGsr3Tdptuw/5JuEyfpRuzPryKAb/NMCmuDOhHnRpv0rSLuK6thjOm3VoX3pelGQyNz/jn2XTpbfT2msaxRc5F2j4HldoyD0ZXzImkmOF6vRFtr2WFfU6XJ6ynW19VnStXVuH/VRmHUV/C957ZeCvpdB+mLzZn2xGVq75lxIfbK+zPJMG/fYo1qNoVVR4daB8t2HMwDw3YtWu4ydLmPCTtsj4lsLRQOzv+rUYaEvWu0XaZGrn4xF17t6yD1aLlLg8MiyDX05nmw7owcVrRMfI9EetODKseB9fUFCuHUzHKGJBpqDNdCMVqkR2oxI6x/51xrKWf6mTqcVZso3/fa9VRkVPHVW0EWydT+rqitGdZn/sEghR7gx7riYvV6QqYgZrtMMhgQSoc9VpG7J1j75z6X6OyXiucKsyZLC61vtijEu/G2MXHUW8lnlexkdYYotvWykF8/RX0gnOl5mS1NvVVnuqvc0vF5bgF9FkcZLos/pDt/nZdjAPaEWJv7ZG1pF5fhdoV8KuH3MwtDPfd9ng7+6NfHPvGR+J8URRMbpVdTPWuTqtWg3UFF6D+xpfWHDrEvk/x0Y7TPGriTSv2PvyZWcgML6w7Jty17JM5c8QWtN35spkzZ6ru+rWtIAPifngH/aTv1Z/t5c2bxX/04upaTCkY0y+EX779/+v9fIgT2yydrH3o7KLg1prKkYy5SV/FX6ez65gv04ezh0twr6BbfH+l8vDWqZKXb928+78+TPWon0447I01wnfdEUHkiAlEJMToUAAggUQIAAqQB4HIoAAgikUoAAKZWasc+VaIBkvsXXqfXpVoVR49pV5OTy3nUhYl/K2iO4Aumeq9vIFW0axnl0+N3M+kemCsm5ddTp2Po7pmMb/KxWIG2MrwIp2cYUJEAy13RO52cCHLP20Nwvvk+2OdZxZj2j8X+8UsrqdHv2Nuy5+fLVupyA847TfepXP8X3Z/O0+ujxN/9nVYEVl81UIB3at1N+/eWXNN1SHNO9+a5s7+ut7qh/s8zRF8eRqypCX7j7K38cU9pFujNfNYY9ZVy4HYNfzun6R7Fetjayp87xv0g0lVHD/369VUVh1me4ZpxjXRznFEuvTdKqH0874vvWcowX+eZEsaoVUh4e6TVDDJJtZ4wAMlbgo/c29O+9rSq1eF6ORw+rDKb/xWOOFXL6Q01/hYUGfjr92xjvdFTxP1gRnpU4vvUeu92eVtjPR8gYjNTISNeOUZET89v9MSt67AY5w5DXNDwLKL3z7uRw865/lLrrey4Rq9pqqD7bnjFmVw+GggafI3aYF2nsxxjTCY+XYxrC6pSfZWJVKMYxkiNdO9HndHYT7zSbkcO1OFrj3SXxz96Q8eP7XeH8TA9qgeMex+m0pTMkic+8ZH4nLff/vgm71k/cUEX/rMV8bsPcS+jUr/ZOZ2kIebn1pY28tXP0d67jC1W+cRoDJ6ii025fLNLA3w2BlcSRj03FWI/VsvA/r1u9sjz7YM+AmRHMnl+v/1H6ayWSmzcCJDf3Dm1DAIGSJECAVJJ6m3tFAAFXCxAgFW73JBIgVdJ1ekY41umJ1lJTxbPi+206BZzIWfWzrSnpzJaOAOmthd/Ifz4IXLz9snNPtwIZe4sVIF13cTO5tVPLAuGb+31wyrykz9G787nWmlH2NuX9L+XtRd8kfT77wL/d3lFaNvBP2/HhsvXy5PTPfee9qEVduf+3/un+zA/u//ds+W7LzgJf2y0nSH94pHeayNz/QS8ZK9nTwG1eJaNnbwxhq97yArlBp1szawYtmvy0DFuW2PoEca2BEPKiO45ALMLLUvvlvZmSyV+51EzXHrnCWnsk8KV+nMGHL6jREOy1BTIruEjrhNrSrUszXYfGU2XVWausAregyqO3Xpf7ZkcOlZ3HNmjfSe65qIZUCrfuUpkTpU4VDdLtSpdk21lZq6dGmKn/wk8Z5wsM4x4j0Z6+OF74RgoCw06hlOCTHiHo841TtZz4+ipdfSlwq9C4hdzatraujxW03lToE6Nh2o2eKR/1m/rPvvWtBEbm5lv0gQvUR6wIiBoI+J/DdZ/N0qnrghtSUdp1aSMdq5vxsU7XVXo34jpboUFkGFPbzbf+Twqvb10uxrgIGxiH3nNwkBn7ZXmkz5ron0EJj5elOq3hIM90gjnLP5FnlwZ/iByTXRvW+6dMjDKsI42XhJ/TKjfIzGtqWNWQ6z5ZKNPWHg666mHZvMwxnWmMRy2xz94w1ZN39ZLHzGJe+tzcp1We4SoLg6df9Y/d+D+bk/qdlCqreMZxWp+1ZCqpIv3+9AyIgQ8NsNZrCw7Mnc/IOP1MtaqN7O3gLlngmG7T/wPH58on+rkWUKgX5Rnx/R1ou7z7wpLAsXPkgKxZ4Z/qMsHfGCnZvbxOqf3YgOulIRVIKfHkJAgggEBJFSBAKqk9z30jgIDrBAiQCrdLEgmQggMOu6Vmerk8nRJt8/Y9Gjrkyvc/7ZIftu2W7bv3y+Ua5NzZtbXv237BU9j10yohM92c2UzotEOPOaYVImZKN3v1IbsGxvy7+f/OPzfTx5mQ5Z1Pvw2ACwmQYqyB5AyQTNFNTu4+OZR/1JrCLp7NLNK75Nut8tS7ya9eEOwbbmq+eNoSvM/lrU6XP13rD9PM9HX3jHtPducdsnY1oeBZp2f7Dlu8ZouMmvpJMpdy5TGFEh7pncdXRWOIKkq/wb2lW237W/z6UsM75Vt0QF27aNVC+dOEL2VbzEob55niqCQyuwcHYHFcI3T9I891fRaObzV3uvdOGdS8vKfKKmDtkTiCKj2nr4oh1ig7oC+vpkyV8QEv85MNjypqRcYNck9jbXfQ5lvoXp/9LP2Zvd5L0u2MGkD6XzjGPUai7RhnVYzvW+i+dbcc007pnz2kU9cl84kX/lnxj9NYXZy3eYWMGDU36rX7DP6TNWVjtC1XK+T+pBVyZmrGpNY/8j0jMVp8RF+svzVNBs+PvE5U7CqdwM8Yax20FF7fuoMY4yKeNvor1+ypD+N4WZ7U+kfJjBf9rBl/rjQMFwT7unC/rok2LeaaaOHHSxLPaatu8mrvhuJfqTDMWDqilX5PaaVfSEAZum9Cn70hVVTx/K5whoyeNb0S/8yL5zphfielyCqecez8jEr5sxZH5Vxwz7bWYO8fJtjTdalyc7zTzjl2qlClsgbr+ge+z2rPD2OHt2HGWxLtC/i9r224WT+fQqe8jfXJnr6fm9kT/vGn66Rp/dA1kP78r1dlU04BFkNLX7MDzkwFUiFBcxkEEEAghgABEkMEAQQQcIkAAVLhdkQiAdITfTtLnWrmP2A96xWt3LBNVuu6Qut/3CUbNTTa5Q0knHfQ9YLGckfnVr4AKbgCqc9VbeT/zvNMYbd9136r8uVg/hEpdfzxcQVIpbSyybQl/6hzrnWRRAMks06QWS/IbCZg+dsLH+k6SD8HTP0WrWdM4HVU1y0y/yS73dHlXOl2gb8CyUzLZ6bnK+hWWSvHJg3oGrA+1TMzlsmMxWt1Lanq8uAtl0jpUsdbl/lFQ7wRL30ky9b+VNDLuuL4wgqPnNO2hVv3JwCj7bXy6q319IWhTuMydoqMFHtanvAvhqznbe8OWbJ4iUxe7KmY8X97O9LaRM4r2t8mjj5tU/C0U8mtf+S9rr1OjdaQzLpHX3z6FmU3bZga+HI2jqDKnNX3zfqQtRXse9X1HL77VqbN+jKogiDZ8EjPa68vY6oDPlsoz85fKUsDZhbzTx1kr1+SbDujTh3m+8Z8/GMk6gMYc5otz9Fd+/eR/o21esYbBC7SF/3/ucJUS+jYfVLHbhwvtEPbEanizD9lXt7OXM9aGcHbwb2yfOkSmTY/jm+yV64l3a84R9rVqxxaOXZCRamjlWoa4XrGZ5h1rDyXjl6R43sONSDatDO4csQcr+t+bPlBZs1eKLPDzUjnuL9IYax/l9D1j1J5fes6McZFXNMCBj/PaVv/KLnxkt3oHLnh0gbSNLu8Ffw6t0gv4UMHYoRQLMnntEHb9tK9VS1pWqVs0KVKSeXqJ2vlaZipySI94Al89oZWUcVR2Rpm/aPEP/OS+51kbjkVVkX9rCW8/lEzrZz7o6dyLuYWsOZbHP0Z5oRxVYeFHJfIGpAx7yKlO5gveP2jb3c5q0HNgPPu3X9I7hv3mmzY+nNKr5eukxEgpUuW8yKAAAKJCRAgJebF3ggggEDaBAiQ0kYb9sSJBEgP3XqJtGp8mnWeeKtUzFpE/bq3jasCyVQt9X3i/ZQABK+B9FetQFqjYVekrcclzeSW33imsNu596AM0TWTcnIDJvtISbuincRMoWcqoewt3NpOyTTChFt3d2vtC+rMOezp9kxlkqlQsreVOg3fAwWYhi+Z9qXrmMILj8wdxFdFI1JXp9bqbk2t5ZtqJmQ9idgiCX2r2PdS035ZHu78/ulx1n0yWe5+xUyJ09uaEifiejrRpgFyrnX08kzJu6K7b02ku7wVH3Yr4qvcCv3We2wls4dWEN17g9yhlU9miqjlCUxbZ46O+aIx6vpHnm/nx7fFv/6RZ82Rgm3xriMkzpfRD6yX2sPM+jH6Jfelb+qaSD8k2Yg41j+yQp00bhFDDn1GHtBr219Gj3v9o6B1RxJuuiMcClpvyn+qaOsfFfT6nqvEWv/IXtts02eRx7av0lCrxG7WKjEzhqZeoPU1AS+2nUApWP8/4LQ4AAAgAElEQVQoReMl7uciUiiWxGd5rKFiT00Wz7pm1rkS+OwN+T3iCIcirjEUdf2jOD/zkvqdFLl6zzaMz6ron7WEfn/rVKIDH7pWfxdr4K1Two57a13gNHT2zbduLw+YCiXnWkZJVhIl1j67AfH+HSjWiE/tz7M0PBrR52o594w6ASfef/CwDBz/hqzd5KY6qej3ToCU2rHB2RBAAIFkBQiQkpXjOAQQQCDFAgRIKQaNcbpEAiTnVGezlqyTiW8vidlYU1FjKmvsLXgKu/46hZ0Je8y2Y/cB+ePj71lTxxV0C562LVaA9LuOZ8pNl51lXdZc34Qohb0G0JXnNZK7r2rtu/UZn62VZ95bVlAK6/gz61eTkb0v853LhGSmwum3Wnl16sm68rJupnrqX699Jou+3pSSaxblSQo3PNI7jWv9o6pyQ/8ecodd0eGdxs33bd+gqWei+UVa7yDsMb4XipEDpGy7skTXVnm23zSZJnF8QzxqtYKu5zPRrOejYcPmPVK9tr7YMuu2DJ8mkwNmiolz/aN42hNy8wULjyRiVYrjQnbA4ns5HodbuE6Ksf5RMmMk8vgJrWSJuK9v7OyXdZtLScPaWo2ka6P8VddGSWbqOus67XvIWzfV1qqKoPFoP0NBi7mn43Mk+Bv2Ob16ydTWOkaDQ46QdVCcrfEHH9EClfja769oiXiukLak8vqmlbHGRRxtrKzj3woZdfq6t56QvjrLXuyqpUgvnu3r2VPhBUmmfLwkUEFhP/dBYzW1z6n1sMjj472es9Tz7XhGU7yfvWGqqOL4XRGy/lEyn81xXCf0d1Kse4/XKo5xnNZnzV+1Gs/nRrb+nv3PpdX0CxA6DeYLT8vgxREcgivPdLfkKonidYzwPPrWZ4vVX+n/uams/9vdV8t5zesFXOzg4SPylyfekNXfZ1alPQFS+scMV0AAAQTiESBAikeJfRBAAIFCECBAKgRkxyUSCZCe1CnsanunsPtp5z4rQDKVLNG2rm0byx+6tvLtEjyF3T1Xt5Er2nimsDNrD327+WeZ9M4S2ZizO+Jpa1WtKI1qVpYfd+ZZ+4fbQqaw04qi1RsjVyB1v6ip9LzibN+ptuzYK89qePPluuCl1/1XK1umlJzXtJZOt3ecLFy5Ker0dVUqniAXtagrJ+kivmatJDM9XvB2YfPa8pcb2/v+eNnaH62p9FKxmTb+Xdc6al6vWsTTmcDMTCGY6Vuhh0cKFquKpkHby+SeLs2kZRX9FnHQeha+b73v0Rfzg+N7MW8HSPmbv5DbR30Ufa0B3wv7o7Lps3e0KiawcqRB+24y/PqGUt1UlizXypKnzM/9LyE9FUn+b39nN2omN3RqIx2bV7amVrLX/gkcN8FrgZiXwM/rC9Dgb5HH+61luz1HZd285+Xu12N9Gz0wPFo9b6b0fT3Rihn7mkFT/+nUaBe2biLdWtbV9RQ800v5DRJtp1ctRgCZ8BjR8fZYx1o6ddthWTN7mowJeOno75vcVbPktxOizEPnq0iwe3ePLNKp64Y5D2nbSR7vVEMddO2Y118PWnsqzKeJI5Ra9OTT/nPZL0CPbJc3hk+VSWlbkqKuDNcqwHZaBWhXdUT8xr3vpayuq/WArqsV0CaHoz43v7Wem2Q3f3gR8kzXqis3XHSudGhRSxqaafd8QXMqr2/aHWtc+F9854db/6rWWTL8rg7qaiol/CGj/Vkl3ook398Y9DnqdEUbuaFVPaljvsMQ8uI58meQpZzq8eKbZlNf1E/WF/XRvrsR4doJP6cxhosvRBF9Ju7RZyKu4RXnZ2+46hTHFHzBn7MNmrWWrh2bSLvG1ay1dvzhRxKfeUn9Top+8/FbFfWzlsBz6wtkPRXLwdW7ASK+zyqdXvQBnV5UP6vsz7X8DZ9I5zFxRv5JVi05p7y968GZsj6usZq+nY7Xv/M+dEdXaX+2578v7M18QWzohOmy/LsYc4qmr2lJn5kAKWk6DkQAAQRSKkCAlFJOToYAAggkL0CAlLxdMkcmEiANufkiOV8DE+d/iJmg53td/2j9j7lW5Y4JgUxFi/nnpBOypFm9qpJdybxi9WwPPzc/IJS5ut0Z0uvKcwKavu/AYVm+fpuYEOfnPQfkgH5b8KQTs6TmqRWleuUK0qxuVTmxbBk5fOSoPPnW51bFjLmuc0s0QDLnHn3Xb6SCttnezNpKX2/cLl9+95Ns370/4N4qVSgndaufInWzT7HWavpAK7Ke1nWFfg1uiP7MtPn+314ojWrpG0vd8g7my+Nv/k/+tybwP2CNrTG2NxOODXrqw2S6NewxJqgzgV2kbcx/F1lBWCZvRREeOdc/Mmue6BJegZtOoeIbVXt+kjdenymTljkCEN+LHz0saC2VrIoVPQtj65azfKb0muJ5LXPDwD/JHfXNGi4aXuiaQDl7zRpgul5GFce6Hns3ymCtFFkurfVb7BdZU49Z25FDkrPzgORLWWv/Ct4/D3wpXEun2rvemmpPa/IkJ8fsb86vgUnQAvSbPpusoVRwoOOvZrDauGGJ3D5mYWjQFef6RyL+l9fmfIFr5Jj7KOsxPrJD3rhfq5x8axeZPwzTJxaECaMmRflWv/8FtljrLpW2rlNB+9Oz6XnF07f2+kcJt9N7pphTZyU4RuwXh6bvlr82Sdec8l7I+h//Avb2+Fm3YYssXzxbJoe8NA98Ge0PGP3nC7jWy3qthc5rhfn/vheUnrGVm7ND1qz+VibmNJGnrMok55jzHn/CiVL9RO943/KlXKNjKfLWWAYOvECanhB+j6yKlfVcZqxoBdSTOl3ddxHWszGH+8ano63frZdpr3wpa/SPfOGI/v/8PbmSc9C+pvNZ3CuLJj8vI1dEdwl4ps25juo9VywnWUHPm3ONtVReP55x4WyjGf95O/daa1VVMJ9T3v4JDshbanXXY6a6Szf7uTWfa3Z/+lQ0lLr5b7MdnxGBYy9PTdZv3CKLZs2VNzfqUb4QIs7x0kqDzi4m6Ay3+dcaMp+Dg7Udy6N1l119afYxn6dbcmT58i9kTHYHmWOm67P+PHBdrLCf5Z26yZS23v1DrldWqlf3fJ77pjuNPoS8P43vszf8OjzO3xWe9dbyvX0buF6UBsm6ft+w78wlE/xstlqZxO+kFFoV7bPmn47Veiascb1R5r/2kcwICs19vxfiCdWdUxd6P/MDPh/078uRt726HqN+FupzlVzVkmO9PL1IftRr6Zca3nta7kvjd5WO12mbB99+pXTUL3o4tyO6VuqDk96WpWsKEvbH9RCmZScCpLSwclIEEEAgYQECpITJOAABBBBIjwABUnpcI501kQApeBq0ZFr6j5cXymerN/sOrXhiWblPw5WzG8a1PHDIJZd8s1VGTv0kJLjpeHY96d/jAt/+saawMzs6p7FL9N4Oa9h066g3w06/FxxmmXOb8OgRbbdzu+rCJtK7s3+6v3Vbc+W+SbMSbUrE/U3o9Y87f2MFWsGbudbAp2bLL78EJXEpu3r6T1Q04ZG5L7uKJvI9mpBn3eolMn7KyjDfzK0r/QZ3lm5merAwW76+oMzduUOWOKs7Kp8jowa0lzbm2/5Bm3l5k783V9YsXyiDvVU32a0ukUHXmAqo0GvkHzD7fiETXwxsW3bHa+Wxa+pZlUm+TduyacN6efP12dK01wBdl8H5IjGwIb6F1aO8/IpVueU8Y9j22DvoPecd2Cs5G1fIsKe+lKb33ikP6LpH0beg9W7C7NxJX37315ff/penep2cn2TJ8tUy7e2jcseoLtLm5ECDRNrpqcaIZ+qsRMaIfz0rMfb9wlQutO0sU3o08VR+WFukqgt/28z0bqMHT5fA937Oa+kUhTr94eSYj7qpDtOpHJs7XK3wYLG0C/5zx7nMc2ACizWfvCvD5kepQKunwd8A74LzzvDW2S4d8/Pfmi4jF+p5on7jvpb07t9ZrmvsCGa16u9yrfqztmaXyb97tZCGPkfnRfQ5PLBfw4UfZOK4ubGn/Av3TOvxm7ZslBnvLZYGN5o1yTQQdIZ0qby+aXqscVG5sfS5tb1c0dhTeRewOT4bZji/GxH2s8rzHC2a95GMqd/ZCl2cwZh93pZX95Chl9b2hegSUIkTZhxFGS9NNYR9rHVFaw+zLkq4LS/nW3n2yZkhL/JD9w19Hj0hT25Cn+U39L9Tbq1fVk+vQXRQUOi55lHJWbtCxo37KPb4cTQyns/eSFV34T6/rJBj9Qp54b2q0m+ETk2qU/c512JL/DNPJNHfSSm1KuJnLdQr9HdRdvtr5Ymb6omJF8MF9yFj0hF2219oyNY/e+J6fX5CdnZ+qcI8i+vl2VGzrc/25NY/Mp+F+rl7l46NkHEc+AWO/L1b5N2x04Omsg37OCb9hwNv6SRXXNA88ONJw6Phz8yQxSu/T/q8RX0gAVJR9wDXRwABBDwCBEiMBAQQQMAlAgRIhdsRiQRIpmWXtKwnPS5pJnW8U9kl2toRL30sJvRxbuXLZWlwco500HOX0jnL492O6Zo9Y/77aUAgZR97bfsz5Lb/81c2mTWNVsaYbs8c+3/nNZTrLmom1SrFevkc2MqXPlwhr3+8OmwFkqnGGqBhlgngzLZ9136d/u/zkOnxggOkl+eutNYpSuX2+8tbyPW67lHw9qD6xJqOMJXtSPW5ii48SuWdVJSWLapLJTkga1ZsiT4tne+yVaV1q4pyREOd5fFO+aVTYnXILit529bK0pizuHjbZF4KHdwlC1ZHngYylRJRz5VQ+1PQKjNlXX1NCPbmyKffxZo6z3G9tLQzmTGSAoNop7Cn33MGKwW8ZINmjaX2CYdl87IfUjYVUjrO6bvNZMdIGKfsRg2kqeYcuxJ5plN4/fi7znz2VJIKcX4ueO6rlJ4+tf1q2pt83yZ2D/HbFOA5LZK+DL6zJNuf7GdesscV0CpznrX4R15J37PfjZdJt4taBDCYL0aNmPKefPyFVTKXsRsBUsZ2HQ1HAIFiJkCAVMw6lNtBAIHMFSBAKty+SzRAMq0zlSxm7Z+mdU6V+jUq6RR15eUEnVIueDNTz+3YfUBycvfJD9v2yHqtcvlqfU7YKh1zrJmars0ZNaVlg+pSW9c5ytI1hoK33XmHrKntVunUcl/p+kSrfwj/Qrvz+Y3kZg1LzJQVZi70kS99EnG9pOBrmAqd1o1Pk3P1nwanVZJT9H6Dt/2H8uXHn/dpO3bodHs58oVOcxdtM+slXXhmHSmjAZkJanJy80J2P7FcGbn6wjN0qrvK8v2Pu+QVDY9MSJbK7SSt+Pr3gK4BU/XN+3KDjH8j0srMqbx6es5VPMKj9NhwVgTSKtCxm7x0ja6fJfoN+qd0CqQoyymltR2cHAEEEECgRAv06XGJXHepv4rfYJjwaPQLs2TO52bS0czeCJAyu/9oPQIIFB8BAqTi05fcCQIIZLgAAVLhdmAyAZKzhSZcMesGmX/M/y+tAYn5D7bcfQdl34F8OaBBy15d8yeRIMRMa3eynqvySSdYax+ZZYXyNQjK3XtQTHCzZ/9hOajhVLTNrJFk2nNM26LTocvOvQc0TEosjMkqresiVDRt0DVWtC2lNIgy7TAhlgnH9mo7zHpGqd7Mdc110rVd2Ly2Fa7V0KDsf1oNZsIjs35VJm6ER5nYa7S52AhYlQOS0kqhYmPDjSCAAAIIFJrA7zq1lj9c419H1Py3w7+mfijvf5raSv5Cu6GgCxEgFZU810UAAQQCBQiQGBEIIICASwQyIUByCVXKm+Fm+5TfLCfMeAHCo4zvQm4AAQQQQAABBBBIicAtndtKz66e9U+ffHW+vLXgq5Sc1w0nIUByQy/QBgQQQIA1kBgDCCCAgGsE3BxivD3iRtc4JduQZWt/kipaVVNLp4gzU5eZNY3M9Gpmc7N9svfLccVTgPCoePYrd4UAAggggAACCCQrYAIkM/vBa3OWJXsKVx5HgOTKbqFRCCBQAgWoQCqBnc4tI4CAOwXcHGIUhwBpwIQPpHHtKmLWCOr35Acy6o7LpKmuPUSA5M7ngVaFChAeMSoQQAABBBBAAAEESooAAVJJ6WnuEwEE3C5AgOT2HqJ9CCBQYgQIkNLb1YePHLPWKTLr+Rw4dEROLFfGd0E326dXhbNnigDhUab0FO1EAAEEEEAAAQQQSIUAAVIqFDkHAgggUHABAqSCG3IGBBBAICUCbg4xBv6unZxSoVxK7jPSSUywY1cEmX22794v23ftT+s1zcl35x2SMf9dlPbrcAEEkhUgPEpWjuMQQAABBBBAAAEEMlWAAClTe452I4BAcRMgQCpuPcr9IIBAxgq4OUAqDNTy5bLk5Qeu811q2ryv5ZV5Kwvj0lwDAdcKEB65tmtoGAIIIIAAAggggEAaBQiQ0ojLqRFAAIEEBAiQEsBiVwQQQCCdAiUlQKp6yoly1YVnyHHHBWqWKVVK/u+8hr4/XLtlp3y7+ecQ8m82/SwLV25KZ1dwbgRcIUB45IpuoBEIIIAAAggggAACRSBAgFQE6FwSAQQQCCNAgMSwQAABBFwiUFICpHMb1ZBhPTskrb5s7U/ytxcWJH08ByKQCQKER5nQS7QRAQQQQAABBBBAIF0CBEjpkuW8CCCAQGICBEiJebE3AgggkDaBkhIgpQ2QEyNQTAQIj4pJR3IbCCCAAAIIIIAAAkkLECAlTceBCCCAQEoFCJBSysnJEEAAgeQFCJCSt+NIBIqLAOFRcelJ7gMBBBBAAAEEEECgIAIESAXR41gEEEAgdQIESKmz5EwIIIBAgQQIkArEx8EIZLwA4VHGdyE3gAACCCCAAAIIIJAiAQKkFEFyGgQQQKCAAgRIBQTkcAQQQCBVAgRIqZLkPAhkngDhUeb1GS1GAAEEEEAAAQQQSJ8AAVL6bDkzAgggkIgAAVIiWuyLAAIIpFGAACmNuJwaARcLEB65uHNoGgIIIIAAAggggECRCBAgFQk7F0UAAQRCBAiQGBQIIICASwQIkFzSETQDgUIUIDwqRGwuhQACCCCAAAIIIJAxAgRIGdNVNBQBBIq5AAFSMe9gbg8BBDJHgAApc/qKliKQCgHCo1Qocg4EEEAAAQQQQACB4ihAgFQce5V7QgCBTBQgQMrEXqPNCCBQLAUIkIplt3JTCIQVIDxiYCCAAAIIIIAAAgggEFmAAInRgQACCLhDgADJHf1AKxBAAAEhQGIQIFAyBAiPSkY/c5cIIIAAAggggAACyQsQICVvx5EIIIBAKgUIkFKpybkQQACBAggQIBUAj0MRyBABwqMM6SiaiQACCCCAAAIIIFCkAgRIRcrPxRFAAAGfAAESgwEBBBBwiQABkks6gmYgkCYBwqM0wXJaBBBAAAEEEEAAgWInQIBU7LqUG0IAgQwVIEDK0I6j2QggUPwECJCKX59yRwjYAoRHjAUEEEAAAQQQQAABBOIXIECK34o9EU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kI/Pjjjwnsza4IIIAAAggggAACCCCAAAIIFE+B0047rXjeGHeF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CBxAV+/fVXOXz4sPXPoUOHrP81f3bs2DHrf0uVKiXHH3+8lClTRsqVK2f9k5WVZf05GwIIIIAAAgggUBIFCJBKYq9zzwgggAACCCCAAAIIIIAAAggUU4FffvlF8vLyZOfOnbJ9+3brf/fs2SP79++3gqOjR49a/5j9zGbCI/PPcccd5/vHhEalS5e2QqTy5cvLSSedJKeeeqpUrVrV+t+KFSsSLBXT8cNtIYAAAggggIBfgACJ0YAAAggggAACCCCAAAIIIIAAAhkrYMKfffv2yZYtW2TTpk2Sk5NjBUYmLDIhkfnHGQ45b9QcG7yZKiQ7XHIGTObPzT+mKskESDVq1JDTTjtN6tatKyeffLL1MzYEEEAAAQQQQKA4CRAgFafe5F4QQAABBBBAAAEEEEAAAQQQKAECR44cke+++06+/fZbq8LIVBwdPHjQqiQymwmM7P9vVxfZf54oT3DIZM5tNvu8ZcuWtSqUTIjUsGFDadq0qZxwwgmJXob9EaRacAIAACAASURBVEAAAQQQQAAB1wkQILmuS2gQAggggAACmSqQL/t37Zdj5SpKxRNYKyBTe5F2I4AAAggg4FYBE9iY6qKvv/5avv/+e8nNzfWFOHabnQFSOu4jWjBlX9tUJ9WpU0fOPPNMqVevnhVmOQOndLSLcyKAAAIIIIAAAukQIEBKhyrnRAABBIpEgJf3RcLORR0Ca2TOqyvlQO0OctUF1ZBBAAEEEEAAAQRSImCqjcz0dF988YUVHOXn51vrD5lgxkw151y/KNyUdClpRIST2IGSfV17GjvTLtPG2rVrS8uWLa3KJFOpxIYAAggggAACCGSSAAFSJvUWbUUAAQSiCvDyPuMHSP52Wf/NbilXr4HUrJiJFTyMwYwfg9wAAggggAACRSzgnG7OTEm3bNkyq+LIrGlkr0uU7iqjghIEt8+ETGaKu0aNGsn5559vTXVnNue9FvSaHI8AAggggAACCKRDgAApHaqcEwEEECgSAV7eR2Xf/pm8s2CHVO1wlbi1OGb7Z+/Igs2HpFzGVvAwBovk0eeiCCCAAAIIFDMBU2G0dOlS+eqrr2T37t1iqnpM2JKJgYuzzeb/n3jiidKsWTNp166dlC9fvpj1HLeDAAIIIIAAAsVNgACpuPUo94MAAiVYgJf3UTt//Xx5fdk+qeniAOngmjnywTf7NEBqJ1e2zsQp4BiD4cZgolPpmP0/+ugjWb16tZQuXTrglM51F4KvFfyzaPvGOjbas+Q8b7zXcK79kKpzR7v2sWPHpEmTJnLZZZf5FlCP95eD3dZ492c/BBBAAIGCC9ghi/nfzZs3y7x586wp68zvQXuaOnOVeH/vFLxFqTtD8O9N8+9Hjx6VU089Vdq3by/Nmze3LpaJ4VjqlDgTAggggAACCLhVgADJrT1DuxBAAIGEBXh5H5VMw5lXVx6Q2i4OkBLuctcdwBgM1yXJBEjz58+XNWvWSJkyZXwLb0d6uRRpGp9YL6KCfx78DWn7RV2yw8z5MjDS4uEFvWa4ezDtNS/mTIB0+eWXEyAl24EchwACCBSigPk837RpkyxevNj6X/M5Hun3XiE2Ky2Xcv7uMpVVNWrUkLZt20rjxo3Tcj1OigACCCCAAAIIFESAAKkgehyLAAIIuEogwZf3+btk06pVsn7HPtm3/5AcM/dSqpyU1/nZqzY+R86paU+pcUz2blgmy77Jkd2HrL3MjlKu/ElSrozn/1dpfrG0iFIws3XpfFmf1Vwubn6S/LRRr7kpV6cj2S9HzHmq1JNWbVtItSwbU6+3db2s3bBVcvftk/32NbWi4JjZ/5Sa0vyC86S+t3m71i6Ur3brf3if10BK7dokq1Z9I1t3mHObrbzUOrOeHLdNz5W7U9v/i06BUkYXNPZeq0oLufbiBp5/iddj11pZ+NVuqdH2PKl3ZKteb61eb7d4mllGTqrZXM5rVV/sJYzyt6+XVeu3yu59e2X3fk+rxHsvWeWrSKPz2knTKt4GbV0q89fu+3/2zgPMqupq/+uRjFJkpIigCKJEPpBgo4iCIoliBMQIEcVektgSS/yn+GnMp8mniSaxxBpb7AXQqFhAI0WxBVHAriABCxZAISCBjzz/89sz67LnzDn3nnPbzNxZ+3kuM3Pvru8u57Le/a4lbXsNlwFdg3xeWz1b1MzX2x99LlpNmx77y4g92svGrz+Rha+9Jx/5bVS1kXbVbaVr30HSS+uX9fLZ/JfltSWb6qDPbdq1Cf6twat7MK6erbIv7PWfzZcXX1ksy2vnpkXLoK12naRrd5GFs9+TdXVc8G2Urz9ZKK+995GsXvVlpu9VbdpJddtgLgf1kkz3GtV+Kl5n0hJItEywcOI85KOGyUUcFWtkpW6nkPopi1EOAi5tygfztG1YfkPAEDAEDIFNCKAafemll+T555+Xf//73051xHuVfB6rKkl/MuZ+/frJsGHDpFWrHF/EbPEYAoaAIWAIGAKGgCFQRgSMQCoj2NaUIWAIGAKlRSAFgbTxE3nhsWdl6brNAkKmo7Rt3VY6ttkQkDqrZVXgZ37ths2kU//DZHjPgNj46Dl5aPbHsrF1QBB07ShtlHzxBtOu267SvX386N56+gFZ8GWVVP1ng2wICJy21e2kbYeO0nLtElm6bK1sqOoi/cfsJzQXsCby7nOvyUcB11LVtqNUZ4il4KP1y2Xxos9lXcvtZPCoodI9yF8TN2gz6dDpP7Li83WyWet20jEgTtoFpMjGVaukakuRFSuDdldDIEnNeNWm3LaXDIepSYOHi6W0VDa2bCkb1tW0t03HTtIuAGb9l0tkcTAe6dBPDj6gT0DHBPAF5FnACQXcXDuXJ5M2rpKPFn8sqze0k96jRsiuZHYqqRVB8fESFGdwrq3NOnSS/6wIxr1Za2nXsVratmsnbYLyq6r7ytCuy+TpJxbIiv8EuPJ+26CdqjWyfPVaWQ2xJa1lpwNHy4Bgfr6eP00effvLANftpFvXavGhrelXS+m0cy/ZNovdYuMnL8hjzy6VdVVtZbseXR1Rtn7Vclm9Nmhz1dqA9Ahq8QikNcGYngjG9J8gP3NCH6vWkH+1fM6EtN5JDhw9QLIsn9JumzLUng+BVMlGszJAnmnCsC8n2taWIWAIGALpEfjiiy9k2rRpsnjx4uCCTwt3eaK5JZ5VjB3SDLd23/3ud6V79+BWjiVDwBAwBAwBQ8AQMAQaAQJGIDWCSbAuGAKGgCFQHASSE0gbA6P+5AVfSrt+B8uIPqHgvRsXyvSHXpHP2+wshxy8h6x+OSBoFot023eM7L1tfj2tIZDaSo9Bg2X3gGnyiQslGFr2OFBGD8pNI3z96hPy6HtrAoLr+wHBpQTSOmnZaWfp339X6arSn1BXa4imYBwRLuzS4NFKCaQOO8ugQfXbW/nyFHlq8bpM/7IitiQg5178WKp2CsYOwxNDIK1r2Ul27t9fdg1InzB/lxnXvqOC+Ql9uvJlmfLUYtmw3WA5bGh3eTeYh9dWtJN+40ZInwgiMPfsfi3zpz0qb68K6jg4qKNe3OfwGvxMXnhkhiyVbrLvqL2lfvfAaoNsN/gwCbpXsSkfEqNiwWgCAzPyrglMknXREDAEmjwCPBvnzZsns2fPDi4wfekIlOb8vPRVtyiQBgwY4NzahWMhNvmJtwEYAoaAIWAIGAKGQJNDwAikJjdl1mFDwBAwBOIQSE4gLZw+SV75vJ3sPv4Aqe9tfaO8NW2yLFjXTfYfs7cEDEBAvLSWfkFeRDH5JEcgra2pr76nu00kQ/Tn9Zggp8ppXavSqSFQcvcvG4GUBo9tagkkbb8eHrWfS+BebsygLH79XMHQnMUQSLFtBWqtOVOekkX/6RFgOygC20Bp9kigNGvdT8YHkqbs85BgZje+JdMmL5BVnfrL92Hv6qXQeFbOCQisRfKfOCwCNdMjgZopfnwJ+tQEsjRng1gTmJ56XTQCqSnOmvXZEDAEmhIC69evl6eeesoRSLgbzddla1Mac9K+qgtW1Eg77rijjB49Wqqrq5MWt3yGgCFgCBgChoAhYAgUHQEjkIoOqVVoCBgChkBDIZCcQMpOJEQRSBLwIWMkJx8SM/RcxIUSOIlIqhCBUwwCKQ0eiQmkOnGA4tZEoQRSLflWSxDVbyWCQFrRIYY4TLBua7Gv2vkQOXiPKD93ofHkItuMQEoAumUpNwJGIJUbcWvPEDAEmgMCqrAhxtGDDz4oixYtks0339zF/LNzd9MKAAsINXXn16lTJxk/frwjkQqJDdgc1piN0RAwBAwBQ8AQMARKg4ARSKXB1Wo1BAwBQ6ABEEhKINWqVoLYOz16dgmi3tRNG9csk8VLv5QN7XrLISN2lVYLp8ukVz4PYtV0kR7d24Xi5rSUdt16BPGP6kfT8WvNRSCF1UEbl78q02ctlBUb4v3ga5ygwgmklHjkIkVUgaQE0poP5LlZr8jHq+PHkokZlFqBFLgbnBS4G2zZRXoHcxNOGpOpxXZDAhd2XWXlnMBl3KK1UtWum/To0ibkDq9NEP+oRxD/KItvu9q10E5jNNVrMbQGa/O37NJb6ndvvXy5ZLEsW9tCthsSuLALQlFVajIFUtOa2cZmyGT9fPLJJ/L11183LSCbcW9ZQzvttFMzRsCGbgjUR4Cz7OOPP5apU6fKp59+6kgjUx7lXingtNVWW8l+++0nffv2zV3AchgChoAhYAgYAoaAIVBkBIxAKjKgVp0hYAgYAg2HQFICqVa1sm4z2ayqRb2YOhK807JjD+k/eFfZxvFC6+Wz+S/La0s+lzUb6o5u48YNwX/+N5MOQSylA+oHxMlkTkcgfSTPPTRbPt7YVrrt0V96d6gK6tlc2rRvU0NeFV2BlBKPVARS25qYQV9WSYfeg6R/t9bBAAJ8g1ukNTxNoQqkmvIrZDOpCuayfqqStl37yqD+O4oLDbVxlXzwyivy9rIvZd3G0FwGN4D/E9CJ3aJiKWnWd5+WB15bEcz3+GC+o1Z69HiChSbR3WsrXfsGuOxYP7ZTw+2j4rdsBFLxMS1ljY2RQOKm/po1a0o5bKu7iAiwhvr161fEGq0qQ6DpIqDPwIULF8qUKVNk7dq1DaY4Ym/GPZP1fc3TGJ4Ffn9x9fftb39bBg4caEqkprsdrOeGgCFgCBgChkCTRMAIpCY5bdZpQ8AQMAQSGO9jQfpaXn3iUXlvQ1xMohToblwuLz/xd1m8YTsZfNhQ6R5TNBmB1FL6jRshfZYHcXGCGEexMYSKTiClxCMVgbS8huDpsHsQg6h+tKnCCaQlAdn2onzctibGUUFp/bvy9COvyYo2O8shB+8hUQ7qlLxr2W+cjOgTRViFCKQlz8lDL34sbWMJp4J63GQKNzUCqVhGs6Y2bl1QxRp/sRYoOBqBVCw0y1OPEUjlwdlaaRoIcIahOLr//vudkrKhng2qdvLP+Ki++KSN5vXzNdQzAgLpG9/4howaNUp69+7dNCbfemkIGAKGgCFgCBgCFYGAEUgVMY02CEPAEDAEQCCpAinI+fQDsuDLTtL/+8OlZ4HgubqCuDrZ4hclijG0qrY/CQma1rWkRFIXdjXu2/4j3YJYTntvU3fQqfBI2L+gIRmzdw2BtDY2HlKhCqRa9dRmO8mBowdI+4LmsrYuyUIsfv2qPPHoe7Juu8GBS7woujA6BtJmOx0oowcU1ruChtbAhRvKWJZ02GFjGIG7/+///s/FpeDF3xjeeDEW/5Y2bWDU4kW8hqqqKhfTgt955TLUJe1jOfM1lHEwboxGIJVz9ovTlhFIxcHRamn6CHB+LV68WJ588kn58ssvyzIgJYDCzyqNH8TzimfVFlts4V4tW7Z0zzA/kZdYTfpav369ey7yvp+33DGJGBvP2OHDh8see+xRFjytEUPAEDAEDAFDwBAwBIxAsjVgCBgChkDFIFBjvP+yU3/5/vDstNBnLz8iMxZLJJmSFo6CCaSNQRyfh4I4Pu36ybhARdNCYwj1CAiYQSGmRzbK10tekKcCVUtaAkky7tfGBe7X6qpnUuGRB4EUp0Bav+ZVmfFYQMgowZQ6BpIEw3pAXoPAG3eARIqCEk9oAgJJauNFrQvIvsMC8jEsQlo/X6b97e1N45FA1fRAoGrqUDu3iftSWRkbK4GkRAnE0Lp165yhDDdp/FTSKG3fqVMJJYxcbdq0cQa6Vq1aOUKJlLbOcq8GI5DKgzhGW+J6oEhg3bHmKiUZgVQpM2njyBcB323dww8/LBAw5UhK6PgkEmQRZ03nzp2lU6dOss0220iHDh3c84nPwuSR9pO6uETBGbVixQr57LPP5PPPP5dly5Y5MozPSJTXSxZxdRVj7Bozimcpfdt///1l8ODB5s6uGOBaHYaAIWAIGAKGgCGQFQEjkGyBGAKGgCFQMQjUEgDr2wWxg/oGsYOItxORWrSU6o1vyBNPLZK1LbvI7v37Sac6WTfI6s+D/xy37Ca7dkc1sl7WrFwT/BuR1i6UF19YJKs3z+4Or0bh01LaddlOumy7rXQL+tYiMB62WP2xzH/lVVm6uoVsN3iMDO2OgfkDmTXpH7KsRQfpPai/dGtNfz6Sjz5aJsuWr5YN/6nph8bhSapAEiWqpJ3sNGh36dNlG2njgioFaeUcmZIUj1QEUlXgLvApeW9N62BOBrl4TmtXLJVPPgnGEsQhWls7lpYFEEgbF06Xh175XKTdTjJo957SlpBRmbRWVixdLhs77Sy9tg2c0m38WlatWhfQcPXThhUL5MVXlsm6HGTP1wER91gQB0nadpM9+veWDlXMzxJZsvhjWfbluiCOkkhmPEFLC6c/JDXdGyS792wrdbu3QpYu3yiddu4ldK85pMZAnqhhDdLoX//6lzPe87tveGMuwuqhMLHi37yOGpeqlSgHidS6dWtp27atI5Oi3AI15Pw3NtLIx6JSFEgQRltuuaUz2vJTCUUdqxJJX331VZOP92QEUkPuZmu7sSDwxRdfyD333ONiHpXz2QeZAzEEYdSzZ0/p0aOH+533ipEguxnbP//5TyGu08cff+yeoXqBotRjpX5V+Y4bN0523HFHI5GKMbFWhyFgCBgChoAhYAjEImAEki0OQ8AQMAQqCIGNn8yRv7+4WL5UliVqbAExtP+YvaXNwlny91cDwqCWxNiUNXDt0bKNtNluVxkxoGvw9kKZ9dB8Wb4xcGdVL2/w8WYBOTLoO7J393gGwBFIq9tKp3YiqwMSqG6bLaVTvyGyX5+OooIWxjHtxYCYqrncSSPSul0X6dq7r/TtukxmTV4ggc+8QEkkQVieQE21tHVWF3pay5oPXpDZry0N8Kl5p6WnclqTFI9UBFKgoFoT4Pf3V2TZuk1jqWrbUbr07B0QKi3ktcdmyOedcHcX5M1DgRSwQvLJnL/Li4uC27Dh+cZNS8tq6dRroAztFZCBn82RJ2YvlTXBXAb2lfqpKiDt9j9Ads3qbW6jLH91usx6b8Wm9jarkrbb9JC+/baRj56dvWk8tLDxE5nz9xdlkYLutbpZUK5ldSfpNXCo0L1KTBiyXnrpJVm5cqUMGTLE3YIutXEpDkcljiCNuD0NceS79NFy2j/fXR2fRZEs4bGQR19+fT6ZBIHQrl07RyL4sSYaav7pA+TFzJkzpX379rLXXns1VFci222qBFIuwigXyEpu6s9c+RvT50YgNabZsL40BALs2wcffDC4/PNRSZvXZxg/IYi222472Ta4qNSrVy/p2rVr5HPL7xDliM80Z86cjPJWP4coop5dd901dgyUh0x69913ZcmSJcEFoU8yZFKp3dtxzvAsHTNmjBu3JUPAEDAEDAFDwBAwBEqFgBFIpULW6jUEDAFDoMkgECiMVm0MDPmBi6kUfV6/ZqVsqGq/ScWTpWy9GEjr18jKNWiaAhdX7dsE/0Yn2lgjbaR9RiqUooN5Z80Pj1zNbfx6lazaUCXVKXHOVW+dz1EYrWsh1anwCtwCrloj0qZaWqVZAEHDzM+6zaqlOmFBMFjXojrRmkk17kacGQPUzTff7AxLZ555prsFXW4CSYkfDHrLly93t8FJuNrxCRz6BeGl8SE0phFGOV4E745KlNF4SRonglgRjF1vZPuKIx0/SqSOHTs6IolUblx0LPQN1csVV1zhDI4//OEPG9WKaioEUqGEUS7QmxKhZARSrtm0zysZAZ4D999/v1PoaCy8Yp/vqsLh+cOzCRXOgAEDnNooTaKet956SyZOnCi9e/d2lwiok8RzjHr79u2bqEolo+bOnesIJZ619K3U7jmrq6tlwoQJzi2fJUPAEDAEDAFDwBAwBEqBgBFIpUDV6jQEDAFDwBCog0A9AsnwMQSaCQIYju644w5HIJ122mku9kKxDWnZoMSQjRGMG9KQJL6bOlUF8RMjFwQAL41bpORPmqlSEgoDorrGw7WPBh/34yApDtyghkiCpConNjouxrlq1Sq59tpr3S3u448/Ps2QS563sRJIpSaMcgHbmAklI5ByzZ59XqkIQL488cQT8tprr7nnipIxpRovaqPhw4fLDjvskFcTnK/vvPOOPPTQQzJ+/Hjn8q7QRJ3ESpo+fbp88MEHmedaKRRJejmDyw9HHXVUPdeghY7FyhsChoAhYAgYAoaAIQACRiDZOjAEDAFDwBAoOQJGIJUcYmugkSLQkASSumbDPQ8u2lRxBFRq1IMEgMDRYOI+jPmSOWFXd6iTuIkNgUU/VOWk6if+JkYSwc2JkZRvu/kuASOQkiHX0IRRrl42JkLJCKRcs2WfVyICnN3z5s1zBBLPm2KTR9RPvSTIflzLfetb34pVxybBuFQEkj7f3n//fXnllVecGqvYeOj41G3svvvuK/vss0+SYVseQ8AQMAQMAUPAEDAEUiFgBFIquCyzIWAIGAKGQD4IGIGUD2pWphIQaCgCSUkRyCP6oEY3NWDhNg7iqHXr1pnPSkXc+IQSRBLxl1D8kPx+kW/rrbd2aqRS9SVqTRmBFL3TGjthlO18YM37hBIquHImI5DKiba11VgQQOl6zz33uAsDPGui4uYV0lfqQ8WKq7r999+/KPXzrMHdHPGaiHfEc5G+8+J51L9//0K67MrSxquvviqzZs1ylygYR7HxoU4UX6NHj3au+EqhdioYCKvAEDAEDAFDwBAwBJosAkYgNdmps44bAoaAIdB0EDACqenMlfW0uAg0BIGkMX2WLVvmBqNGPPqC0gejGEofP/5RcUcdX5sfjwkXPxj2/VhMGL0gkFAjlYtEMgKpZr6aMmGUa/2Wm1AyAinXjNjnlYYAe+yBBx5wLtuKTRypmokYPyNGjHBxiUjFIEl8Aom4fBBU6oq1W7duMm7cuIKmSp9jYALBNnXqVFm8eHFJ3PuB01ZbbSXHHHNMJrZgQZ23woaAIWAIGAKGgCFgCNQiYASSLQVDwBAwBAyBkiNgBFLJIbYGGikC5SaQMFKtXr1aPv74Y4eI7yaO4OANGWvInyL6BTYY1FauXOn6qUZHbmaXk0RqrgRSJRNGuY6DUhNKRiDlmgH7vJIQ4MxGXfPCCy8U9WIC5IsSOsQmGjlypHO3Wszku7CDLEKFRMw+fX5q3L5itUl8wGeeeUbmz5+fUToVm3BjDGPHji06kVcsDKweQ8AQMAQMAUPAEGh6CBiB1PTmzHpsCBgChoAhYAgYAk0EgXISSBihcB304YcfZuIM6e1nFD3c3iaVS9mTa4rUaIZLO9RI6mqP/vHaZpttXJ9L3d/mQiBtvvnmzvjKCxeG/G2pBgEllHCtuGbNGsHIW0gyAqkQ9KxsU0KA85n4Pvfff39mLxWLEFF16pAhQ4RXKVIpYiDl6idtvvXWWzJt2jSnwi3mMw7MOM9wZUeMKEuGgCFgCBgChoAhYAgUAwEjkIqBotVhCBgChoAhYAgYAoZABALlJJBoC/KIGAt6a5sude7c2cV1IOVjqEpjDMy3fuLVfPLJJ3VIJNrdfvvtXZymfOpNuiArlUBiDVRXVxthlHQhePkgkDSGUj6EkhFIeYBuRZokAqiPpkyZIq+//nrRFC+qPIIMOeigg0pKhPgu7I444gjZaaedyjIPtLt06VIXe4lndrES9YLbdttt51zZaZzBYtVv9RgChoAhYAgYAoZA80TACKTmOe82akPAEDAEDAFDwBAoAwLlJJA+++wzWb58uSOPlCzKR8UTJowwpm/YsMGpmhiP1q1u5zBQEbwbRYvv7icN6UNdGOpxvafBxflJTAriUKQhsdJOayURSIyFGFcQhmBnqTgI/Pvf/3auFtljSZIRSElQsjxNHQHO+EWLFjkShPOaV6HJJ4+GDRsmgwYNKkqso7h+qQJp8uTJAoH0zW9+s9AhJCqvz8d3331XHn/8ceGM0WdfMWI78VwGv8GDByfqj2UyBAwBQ8AQMAQMAUMgGwJGINn6MAQMAUPAEDAEDAFDoEQIlINAwlgNyYMbITVA0S7BtLfddtvEI/NjEHEjGkIH9zoYtqgvjhDSchBIkBZbbLGFU73wk5SGSMKd3aeffpq5Nc14unTp4giRNPUkHnSQsZIIJMbNvKPcKnbsjjSYVlpeYqKwv9gTSZIRSElQsjxNHQGeDbfffru7uMBZXajaRckjLiQQ76hPnz5lgYi4gShgu3btWvQYS7kGwJghpidNmiS40CwGeaR1oN6dMGGCcwdryRAwBAwBQ8AQMAQMgUIQMAKpEPSsrCFgCBgChoAhYAgYAlkQKAeBRPMYoFasWJFxXVdVVeWUO/xMQrxg8KavGLC++uqrTFwGVRnxM86wpe9jQNS2IC8gkSB+NOh5kn4wFgx59IE6yqFCqjQCCQwxwHbv3t3FOrJUGALEFfvggw8y6rsktRmBlAQly9OUEeBsfvnll+WZZ54pmkIUAorXiBEjZLfddmvK8KTqu7qzQwXlK5FSVeJl1uc1b+2yyy5y6KGH5ltVycpBynPxhflO+t2gZJ2p8IrBlws9dqmkwifahmcIGAKGQIkRMAKpxABb9YaAIWAIlBuB9cvekXkf/rum2Y47yMAdt8q7Cys+mC8Ll9cWL7Cufy19Q976tMb9lVRvLwN7dci7XzUFg/98Ll0s8z5dW7eeVtXSbfv2kjGbVm0hW7ZumV9bG1bI++9+KCtD7unbdN5BuldvqnLz1lvJ5lX5NLFOVnywMMC4FhetorqT9OncelOFVUHQ+9bfyKcBK9PACJSaQMJQhCFm8eLFzsDN32lUO6oegrDhFjnGK97zb5JjfNBXFJxKMvGZ1kd+VUMRh6dTp06JyCzKo35asmRJnaZQ1EBElcLQVIkEEmMi9pXdPC/sAGC9oYhL6rpOWzMCqTDcrXTjR4AYYaiP+FkM13U8c6gHl2vDhw8vihInDYrs9c8//9w9f1AiQcKXMzH2f/zjH46Qw9DPc71Q163UA66HH3647LDDDuUcTta2wPr999+XiRMnuu8Fluoi4BOAhWKjl4NQonGpxJIhYAgYAoaAN+zllgAAIABJREFUIZAvAkYg5YuclTMEDAFDoJEisGzqLXLMw6tqetdjgPzt5/tuIlNS9nneDVfIufNrCxVU11KZfMEkuX6FdqBazvrNyXJIx5Qd0uxLn5ULr50jz9cOM10tLaRzNYaBTnL6hYfLEI+n2VTPVzLvnknyy+dWyYZ0lbvcVa22kA7B/4k7DB4pf/5ej8ga/vXGY3Luje/Kwv/Lo4FvBGOAUGrVUy769UFSHo/9efTTijhS54477nCEyGmnneYM+sUkQTAO4H7no48+yhibMHxhLOJnrrb4HOKIF0mJI58A0vhG/IwyaGH40jhJSmL59fBey5YtHaGRhASi7Q8//FBQfqhRsX379q58rvHks+SMQMoHteZRxgik5jHPNsrkCOhlgpkzZ8rzzz9fsNs6WlaDea9evWTs2LEFEydJRuMranGdOnv2bHn77bddvD8IpKFDh8qOO+7oqiqGW7kkfeJZOmvWrAyuxXre9e3bV8aMGVO2ceQaK+PCJSixs8pN1OXqWyV+zroivlcal8aViIONyRAwBAwBQ6AwBIxAKgw/K20IGAKGQKNDoFESSEunyomXvilLPbT6HHq8/PmgPFRIy2bITy5+Vd4qGPn2cv6lJ8jwegKtdTLvllvl3FdqVVwFtNNm8CHy8HH16Z31bzwoR1/7T1lZQN2uaEAgXf3HMbJLofVY+ZIhUGoCiY4vW7ZMMIBx25j2IFuIG5TE+IS6YuXKlRnXJkoccSsY92dt27YVYhvluiWMgQLDG7e3o1zgaXyM7bbbztWbrW8YExkPruzUjR3EEyqkUiQjkEqBamXUaQRSZcyjjaK4CPCcufPOO90ZXSi5QnkuCnTo0EGOPvrossYgou0FCxbIjBkznPtWnnOq6uX3/v37yz777OMuQJQrgS3EynvvveeaLESFpHODCvj4449vNC5NjUAq12qqaccIpPLiba0ZAoaAIVCpCBiBVKkza+MyBAyBZotAqQikNruOkImn9pXN80D2zTuuljNfDLlp69xP7vr1AdIlZX3hutpUBy7qUtZRkz1QIJ0XKJDCBNJXz8q5582ReVqnqn3yaGPL/iPlxsN7hEqukKmX3C6Xf7jp7fbBGPLB1RRIeUxKmYuUg0BCrYMbISVbIGkwGOUikCCOIJAw3qnrO+qAgNpqq63qkEa56vINXeRFPURMJvrl189tY2Iz4Y8/rs4oN3Ya0ydpTKc002wEUhq0mldeI5BKM9+oJiGFfVeZpWnJai02AuyJhQsXOpKD51uhiTXA84A4Par4KbTOXOXpNwqYl156yf0khePDYHQnX8eOHWWvvfZysYS4TFGOxAWK++67z13GUFVvoe3uu+++TlXVGJIRSOWdBfAeP368KZDKC7u1ZggYAoZAxSFgBFLFTakNyBAwBJo7AsUkkPy64tQ0ufF+R64793F5MBRHKAiEJGddGLixS8UgLZV7fzlJbql1XddnxPcDF3HdcnchRY71L9wrI+9cVlOi1fZyaeDmbmD+YaTqt7xhrvz2rJkyw32yhYw+6Wg5e0AxG0gxWMtacgRKTSBhGMA93rp16zLBqCFoWrdunZWgIdYR5TROET8x4qFcatWqlcMlCWkUB6ASUpBIX3zxhSOo1Bc/5FQuVyr0h/5pTCbKMi76Vki/ovpbiQRSyRe2NZAVgaYcAwkV4aOPPurUhLgU23vvvTPnAXFLXnjhBbeXUWdgVNfEnn3sscecO0xI7BEjRtTBiL1MfBfchEEso0Tcaaed5Dvf+U5GGUHclylTpji3nHHKC/Y/Bn36Rh9pc82aNfLNb35ThgwZ4s605557Tj744IPYoPHkofygQYPk1VdfdSoUzsyRI0fWUWlwrlI//SV+yLBhw2TevHkyf/782LrpH2pJ4vhUYuKZ9sADDzh8SYUoZLQsxEa5yA2eR0899ZSLG8hcxblm1bljTZIP97OQMP/1X/+V2Q+FjD28NlDwQmhR/9Zbby1vvPGG24cQbIWQSKrwateunRx33HFunTd0MgKpvDPAeXfkkUe673eWDAFDwBAwBAyBfBEwAilf5KycIWAIGAKNFIFSEUjthx4mE4/qkX7U8ybKwTd+WBtLaAtp3+rfsrKWTOo2/Pty2+FpCKA35MrTp8kU14sWMvbsM+X0Xum7lK1EMfGLbGfZ04ELvgW1Lvji3OgVd0xWW8MhUGoCCcPA0qVLHYGkJA2GTlzuZCNaMKIRMFzjJHH7GqNnrnL5IAmJRFt+XKRcJBftfPzxx86tkJYjLkXY/V2h7pNop9IJJNbIa6+95oz6ZkDKvoJZT7iEhOxgP+Qbn6MpE0ioH6644gqnItxzzz2F4Osk1hFxYjBqMz7UIj/60Y8y+5Oz7sorr3RuzXr27OlivmnifMLlGcqVcMIwf8IJJzgXZuB++eWXZ9xqsvd5qWtN/XnIIYc4Mofzgb5C8Oy6665y7LHHOmP7bbfd5gzw6pJM1SV8Rh383GOPPdzYHn74YTcuVJunn366dOrUKdNFiCnqB5M+ffq4fpKfODWoUcDBV1iCEYTDzjvvXGf8+ZybjbGM7o+77rrLjbOQRF3MC25SmTd+agJ3LjTku/+i+kWdkJ+Qf6zHbMRR1HOF8TLfkJ7f/va3HclTjERbPMOffvppp4aCmCVeEWv03nvvdZ/pc6qQyxP0/aCDDnLrvqGTEkiTJ0/O6R63oftaCe0bgVQJs2hjMAQMAUOg4REwAqnh58B6YAgYAoZAUREoKgESkD8HBOQPacCEk+R3+6ZVyqyT2ddcL79+s2aIbXYeJhds/6KcN702vlB1L7nhd6OkfpSgOEiMQCrqYrHKSo5AKQkkVfT4Sh2MmRBI2VzE+aSTGmc7d+4s3FAuxECVDUzc7GHAoz3axy0Qhtps7fmxnciHaimJa760k1rpBBJr8NZbb3XGT1QX++23X1qIGiw/bs64mb9+/fqy9IG1iSIFwgCl3O67756XEbupE0jXXHONI5AwNh9++OEOe7B58cUXnUJIDfsQKhjUSawzykEgQS6dcsopmXKUef755105XGRCBrO/IZbZ2xAuxGihDVx3gT9nBQQR5BDlIJgghMgDefStb33LfX7ttde6nxBIEEJ8PnXqVEEtRTlUSrjrZE5oG5KcPKin2AsojCCQmG/6zNmkiTPrz3/+s+tP7969nYIDlcicOXMc+cHaRHHFGCC3OZ/AYYcddhBIrkpL4DZ9+nS3DvTCQr5jVPXOgQce6EgTEjh+9NFHjqTjGQbmzCvkUr5qH+p8/fXXXZ3MJ+uokMS+4DxiDe6///4FubWDlJo5c6ZbU6wfnt3vvvuufO9733N7AvIItZeqoPLtt6qQWJdKCOdbVzHKGYFUDBST12ExkJJjZTkNAUPAEDAE4hEwAslWhyFgCBgCFYZAoyKQ6rhrayH7HHuMXLz9P+TES9+UmjuVW8jJPztdJuyYdBKMQEqKlOVrHAiUkkBSg5u6sFODXjZXb+TBAEYZNchhlMWwhEG0FAQS7eCSCsMgv9MGRlyMZdmMgp999pmLo6SxnSCQMPIWu4+VTCCBFUquxx9/3G0IjPIYzTFOhhNG8kmTJjmSCRdhGHCjEsZ6YmehZvJVA5oXPPkMoz03/eMSawADfFwcFVW5QCJhSKV/4cT4WCO4FWPdR41Ly9Bv1iB54pQNGNpQKWi/WW8DBgxIfZg0dQIJ0gTiJYpAgnBhTzJvGPePOOIIh08cgYSq6KqrrnLxXCCpf/jDH7qf1H/99dc7Igm3Wqh/UCNpYi5QKMydO9e5rkTR5KuDyMecQlpxviiB5E+Wqu+ohz4fc8wxbn1ros9pCCQIM02sPc5RyFkM/Pvss4+MGjUq9VppSgUgYO644w6He6Fu1dgjuB1UglKfZ++9956bd4hJ1ghqWdYHpCOELj+TKJOYe4i+adOmOaKSOWIdscbyJaM4PyEMWW/MP+sYF4+4PkxTp7qre+WVVxypBRnFOcO4iC0FCXviiSe6OGGo3TiTCk30nfqJhcNZ2ZDJCKTyog/eFgOpvJhba4aAIWAIVCICRiBV4qzamAwBQ6BZI1BUAinjbi0/d3H/evav8r17V9bMR6suctGFE2TIVktl8gWT5PoVNW93Hn6Y3H14j4RzZgRSQqAsWyNBoBwEEsZ1DG1qwML1FoanKKIlTOZgZIMEoEyxiRmdAtrEYIZ7HnUDhCELAgnyKq5djH4YD1UlBYFUCpVUJRNIzC9GSlzYkRhrjx495IADDqizQ3yiCbxxXRbl6khVKLgHgwBCPRB2i6fkCXONCiRKPUQeFCCQC8RSiSKRNI8Sm4sWLXLGVj/Rb8rzUoUVazmc/Hy4Hhs4cKDrfzjR12effTbzNlhg2I0iyrIdMU2dQIKUAWvWga9AQimBmkjnBCx/8IMfOHVgHIEEkUh9nFHEd0FpRNK1hOKLeiBfcLOoifqUQIJAoB3/c/IlIZAgEVCf0GfUF7ii89uAQEIdhXoorEBC/UTfIb/oe5hAYt3dfvvt7nyDSKhE1ZFixR5688035ZFHHslcBCjkMcucs7Z4DvhJ5x3CGNd2kCkoiHT/8wyABIZMQi2m7gl9t3M8N+gn5x71+e7qUKGh9mH9pU2caVxs0NiB6hKRCxijR4+us7aiziDOBZ5r9A0yG5IMMoq1hVs8EuO++eabpW/fvnLwwQe7fQhpxxosxjN68ODBDR6fSwkkyLIkZGDSeYpyPZi0bK58WndcG0naTpInVz/43F8H2YhLv8/stfD5maQty2MIGAKGgCFgCCgCRiDZWjAEDAFDoMIQKCqBJOvkX1/VuJvbvPVWsnlVGrBWyNRLbpfLazzgSZtdhsndP95Ttgx+XzLxRjlp+tqaD1r1lKv/OEY2heLO1oYRSGlmwPI2PAKlJpAYIYYoDJ3qHg6DfjaiBeMXhns1qvE3xrxSJgwZGOfVaIfRA4VLnPGD9+mjTz6QH8Kp2Km5EUioOA499NA6MIaVSqwfXxmgmZk/DO6oRsANgxS37/2k5Al1YsjFABxOfh4URKzhqDy4QsPYS8KwiuLDTz4xxPusYwLdh1OYaILw8IkE8quaSck23mNPQaSBR5rUlAkkDNVXX311JgZSHIEEHhjUMUhrzBaUS6wNDOPERyKheESBxBmF8f7UU0/NzGk2TDk7MTCrAikbgUTd/fr1q+eeS1UoSiAdddRRzi2aJlUgQSBBEtI334WdEkjqwi6OQFIcKplAUteAEH6kNIobf56pB9IH0uSwww6L3KucB8RZGjJkiNvPEHR33313Jt4Uqkr2K2pKlF+aeF489dRTzi0cc6fPC+0rZXiOoEJKS8ZwFrAOIC3DY2f+GdOgQYOc+zkucESdQQsWLHDuFVFCDR061KnmWHvPPfecU8dBfoMPRO3LL7/sXCaigiSPT2ynOYs0r+IO+TZu3Lh8qihaGbAnHhqKV/8SiSqU9WfRGvQqiqrbXx/h36NIn7jLOfq+X4c/hmzv+2X9NsPvh/dernVMm+rCLkzWlgJfq9MQMAQMAUOgchEwAqly59ZGZggYAs0UgeISSAWAmFEvUUcLGX3Kj+Ts3WpvfNf5TGT0GefI2X2TtGUEUhKULE/jQSAfAimXYS5sMAi7esN4FaXCCBsyMIRB0uSKRVQsNMPjSmL4iDLCFas/Wk9zIpDcaRwYOk866aQ6MIYJJPJAHISVN6znv/3tb85tnNZ19NFH13F355Mn3K5HpRFOfh6MrygbovL4BFJUvjCBFEf4ROUbPnx4PQwYV3MnkDCSQwRB/IQVSMS+URd2gMd6gFzD/RyKLo2B5BNIGC9RXFAW0hrybuzYse5ntlQKBVI2AilKgaQxkEyBVDPX99xzjxDPrhAlBXufdQCJwf6OShpriXhARx55pDz00EOOPIJQ4SeqNp57qraFOCI2E0SLqlbJ5z9z/D4TBwkSJ01i/LTpu+4LG/r5jDMT9RCKOghTTeSl/L333utIadzW6R4CV9YabusguPScxV0fBC2qpTvvvNMRafkop/xnHfsVFWDa8afBKklezheeD6ogS1LG8uSHAM9OzjeUnJYMAUPAEDAEDIF8ETACKV/krJwhYAgYAo0UgcZCINVVGe0gf/zdWNktIx74TB696G656tMaEKv6j5QnTv6vBIgagZQAJMvSiBBISyBh8KIMcSCIM4OhDAMLBi/UHmpw8w1XGGJwY6cJwxkudVBjxJE0uAO69NJLnUHh97//vTMm5SJ0GhGsRe2KEUg16psksZJYm8R88dca7vBYb5p8coh6uXUfTuE8Ue7pyOMTSNT1zjvv1FGlhYkhykBe4KbPT1EEUtg1HXnYR+w9f3zN0YVdXAwklBGPPvqoUw2gDIOEBjeM5agvoggksCSm1G233ebcWHI+QXLjsgu3b3EpjQIpWwwkXNhBekJapHVhpwRSLgVSc3BhB4mGu76wG8k0hzHkB/OAqgY1V5QbSa2P5xqu2/jJc4q5o1x4X7Om7rvvPqdO5FkZJiSiVCGsP5RmSckY1izj5xWlVvH7RJ2sXZ7ZqJH69+/vPtZ+sB4huiDDIJh4H9UeY0VthaKK91hTYEXb1PfAAw/I4sWL08BdLy/1sndRfhF/ypIhYAgYAoaAIWAIGAJJETACKSlSls8QMAQMgSaCQOMgkJbKvb+cJLesqgGtfUAQ3R0QRL6TrDr9lIBgui4gmHJibARSTogsQ6NCIC2BhAEbFzzcYsYlEwYzvbk8f/58Z7zCwNSzZ0/nGgyj2V577eVUHtzCVjd2qIowkEWRQrRx0UUXyVtvveVcmZ1zzjlZyaZGBWgJOtMcCSTm3XfVFUUgRcVBiiKQwvnC5BCEDASCn8J5WJMY6cN5wgRSmGiKIpAIEI+bJj+Rj1v8SmZFKZXCdVGefGGlUpIl2JRd2DEPcTGQUBERAwkjNMoI3JlBKKAmwv3bdddd54hIX4GkeJEPQz+uq8AHbIljg/u7KNeUSRVI1157rVMyFOrCLpsCqbkTSOyNt99+2xFxxUiQKiNGjMhaFUQMbttmzZol48ePdy7vfDIIMueJJ55wrt5Q0iZ1b6okSufOnRMPhfWKeoh2fDdrVBCnxtK4brjKJD6Sug+DGLrpppuE9tWVnCquIMui3CDSBnGgUP9pm4k772WkHvYdZK/GXMqnnmKVSUrgFas9qycagbCSLk4Fr+snl0recDYEDAFDwBCoTASMQKrMebVRGQKGQDNGoFEQSO8+IodeuVBqwp1vIWPPPl1O7xWalK+elXPPmyPzat8efUrgxi4ng2QEUjNe2k1y6GkIJG4X33LLLS4Wgh+nQwfOf94hkXB3g4F2+fLlLo4Lt5xRKqFY0uD2GIkwpHPD2yeRyPOzn/3MGetxl4Oxyo9B0CRBLrDTzY1AYm2gGCFWlr+2fAUSmPTq1cvFGPFTPgRSnLoIgz+J9cm6xEDrJ/qA0VVVB1H5oggkbv5DTPiJfL57uiilkhFINYgpgYQxG1db4RhIKJBQRmDUh0DC/SBqR1yN4UYMUhvi75RTTqm3MzEYP/nkk87ojyGd9UQcGNQlYaNkGgVS0hhIaRVIGgOpubuwY94ga3DvyDzla0CmHM8k3F5yySFXQuH217/+1Z1VrDcSfYHEhFyClFSVTlRdYcM4ebTvqH9Q0eUiMcjP5QwIaPLGucULnzdKNLHOcUu32267uXXOXoGMIy4X6k0UjiTcjNFfxuP3U+uFvEIBxnM/jrTKhafWC+GLAirfeUzSTrY84Mj4iWsFtkn7EaUmC5eNIkP870CaX+dHn0E+5uF2ouZW38tnLrLVnxTbbO0m7VMULnH7SPfewQcfLGeccUbSblo+Q8AQMAQMgQpCwAikCppMG4ohYAgYAiDQGAikN++4Ws58cWPNhHToJTf8dpTUd5axQqZecrtc/mHtvO0yTB7/8Z51VEr1Z7QugTT6pOPlB3UvmgdFviGbb9UmRz3xa6UOftv3k1vPGCgdwtmr2siWrWv+k5861Yn/VC2nnfd9Oag6XMs3ZMtgDJaaPgJJCCQMGRiP/vd//9e5dOJmdpRySNHAQHvuuec6tzfnn3++8B96yuPKB2OVqpBw+0OMCP6mPgKT0wY37QlIryqNbG01/RnIPQIjkOq7sAMTXCaOHDmyDoDlJpC4pU/Ae02QG6x/TYUQSBiwlcSiPiOQalDNpkBSF3ZKIOEKDJeGGIRxifX111+7+YlSIIXnbPLkya4t1hpnXhRZSZ65c+c6F2acWaxJP0EwoJZKSiDFxUCaPXu2OxdRUfnKPCWQmrsCiX0PeQHRm9Q4HXXyKinMPCRJrCtUb88884xTqkE2omZkzn23rdSlxEBU/3yDvf4OkeOfLXH9oV7IZ3XdF6dA0najSCsudrCudH0xLuI6oRzmIoe/5uL6QZmnn35acIHnjzcJjuE8EGfHHnusi1/WEIn1NGnSJKfEYh7i5s7HlH7yPYeyvK/uCvl+E8aDz/kupGSnknJ6zuuYqU8TeXRuKa8KsjA+4fXll/PrC5ejn9pX7W94XWZT/vj1ZVvrOsaouuIIo/CY4vYQa5Cz+qc//WlDLBtr0xAwBAwBQ6CBETACqYEnwJo3BAwBQ6DYCDQ8geSTPCLdhh8mtx3eI3KYK575q4yftLL2sy5y0VUTZEgmTlJUkbp154Nd+8BIdOQpJ8u46NjNdQm4PBqo+sYW0mGXwXLjqXvKllHl6xBIeTQgLaRz9bZy+oWHyxCLh5sPgGUtk4RA4j/r3OQnBsIll1zi4oNkI3X4DIPab37zG/nFL37hjPy856uQGKQGuOf2NreXcR+Fazx1GdXciSNdCEYglZ9AwoAJyaDGrjgFUphAwlUZRldNSUkf8oUVSGGlUtK6khwgrCmfnEpSprHkgSy54oorXOwZ3BOimiCpMR/1B0bTsWPHujH+5S9/caQRJA9GXQztxMT60Y9+FDskJbSJiwQhgBrkJz/5iVNqaErqwo6+QvRALmAU9xN9xuCO2oG+pSWQNAZSc1cgsSY0/lFStUh48plzDOgQhbhhTZpYH6iQiGv23e9+15GUd955p3veMe/MkRr7w4b1KFJHzxz6AnETVumG+0XdqCP5mc3AH9U2a47nOecd+wN1MWudhJLokUceke985zsZ93bZMGEsqDkhVePIjSSYUg+qY5TLYVefScoXI4+qCyGQ/D0fR1ygUmKeIJBRT4E1e5JLM5DIjEfJGfY8eG+99dbuexH5OPuVROI9XswLeUiQTVzI0c8g1sLxtqLGTX7K0T/6ECa4/ecUe4gX/YM0i9of+e6tpHX5hJXug2xt+iot+s2L75uc1ZYMAUPAEDAEmh8CRiA1vzm3ERsChkCFI9DQBNL6OffKobcukw0O59Zy8nmnyIRuMaAHbux+Gbixq7lPKbLPsafJxXu3zDJDhRNIEhAwY88+s75LvdpW68ZmynOx9Bggf/v5viUikOhTezn/0hNkeN140nl21oqVEoEkBBJ5NGj9f//3f2clj+gr/6nHaIYKif/MQwiR+M89KiOMahgzyEfdGKxQW/C5fwM2atxhUimbcSGOgEp6izbcvm+Ai5uTYhhYosaIEYpYKhiAjj/++FIuidR1q+Ewn+D1zPkrr7ziXE9pinNhBzHz97//3WVLo0AiFk7fvn0z9fvkCX1XI58/cJ9A4v0wMaR9KDeB5MdJog8YEdXFVJqJa8oEEsQRbuow3BN3hvnV80VjIGGMPeyww5xbLtzRkV/PFuYc14NKILEGdc9hUNfE+w8++KBTGGEcPvnkk6Vr166Zz5O4sINMIC4MewMF1JAhQ+pMU5hAinNhhwKJucbtXpQCKReBhPIAnKLi16RZN40xL3P3/vvvu7nKRqIk6XurVq0ciZdE+ePXB1kEAQPZwJxz2YL3MMRj/OeZx0vd0YVVQtQVpbKgP/psjOo/axrygbqjVB9RderZxRnHhQ32CuuDNY7bOCWQyAee/p7IhSFEBWRaIW7slMiDxAur/nK1X6zPGTcKLMhn5tTH0Sc5+J0x45IUF5k8Z1SxxLwTBxJCmxcJLLksg2vAs88+O6O8vvDCC50LQiVuqJPxn3feeS4P7lvPOusst36YK+bp+9//fqTazu8rz61f/vKX7lIDZxff45jnqMS5ykUh4ogRfzIXcaZrVtdTuM44clTz+Z/rez4hFP6+5X+3iiLyqANsDjroIIetJUPAEDAEDIHmh4ARSM1vzm3EhoAhUOEINCyBtE5mX3O9/PrNWpA77CK3/vYg6R6L+Vcy/bJb5X8X12bYOXBjd042N3bJCaT21VtEu7Grbi8/OHaCDI8htZISSE5pFKkAaiHddh0qFxzVt0ACCaVRtJu8LTvsIKefMkp2MwKp0e/mpATS//zP/zgDJvGJ4ogZf7AYOjAkUcY3dGAYwWCPokMNKuTFqIGLJowEamTTn5BNGLm4dUseP2GMwUhDXvIwHoxq3AaP6ifvYXDDwKXGGspgXIkzrGh7kDgYVXzDSniCGR8kGcYjXiQ1XDMOJc7Ip7e01RhCfzAYQkr4xhJTINWQjz7RFEcgcYN64sSJmWmJIqNYJ7vssovLA/ZR6qJ8CSTqW7BgQaZ9/sZ456uS6NPw4cPrLB1dlz6RhkEal5GawnnAICqeUpJDpykTSHHjY42oCzsMtSiQiJHEXrvqqqvc7XreZ99BIEHG6PnHGuA933UZeBPT7f7773dnBeoMSCBNSRRIueYilwKJzx9//HF57rnnnGqBPvuxeTD6Xn311W5sxKU74YQT6q09lDmcRaylSiSQVHk2Y8YMN/Z8SHwlLSCOMM77LsVyzWFYNcEziWcfc6JnPz9ZhxB9EEx+P8PkhE8u8TvzrXEAw2Nj7KxdX+EU7o+eczoOnjE8R1nT5NVXFIGUa+zhz+kPZO0bb7zh6s11ISSqfi0HOQwJ3BApSoEURVowpyi0IHfivhdoXagZwYO9iJs1LtiQwAyCiX3MHJCHNTTRABUWAAAgAElEQVR06FD51a9+lXlGQXhTFy/IbI39lg0f2vrxj3/sCFZiTkKIRamL/DpYt5deeqkjk7J91wm3G7WOSzl3UevcCKRSIm51GwKGgCHQ+BEwAqnxz5H10BAwBAyBVAg0KIEUKIrODRRF82p73OfQo+XPB22KXxE1kPUv3Csj71xW+1EuZU0oBtIZp8vZffOMRRSDat0YSHvIA/+9f/0YSKlmJJS5jgu79nLWb06QQzoWUqGVbcwI5CKQMFjxn3JuyHKb9Q9/+EPmRm62cfGfe9QiGMyUQCK/unaZNWuWvPvuu8LNegwo3ODl9i5Gc1y3YEThVjXGMYiD9957zykGxo0bV4cYok8Yebkxi+EK4whlzzzzTGeAiSKRyIuRHzd75D3wwANl//2DfdShQyw5Rh8feOABZ0AeOHBgbD7IsV//+tfO2IvBFtKLMTFuDDKMmza5JYvBF/wZJ6TT888/71zWXHbZZRmDoWLW3BVISQgkvamNwV1TFIGUxD1dqQmkfffdt46ROopAChNNRiBlP0nDLuwwPkMg8f6TTz4pzz77rDsflEBSgyxuqhYuXOhUJ9xcx1hPUsMuqiYMu+EYR6UgkMIKJPowc+ZMeeqpp9x64SzFFR6J9bB48WJHVnBGcy7h9kuTkpcQSJWsQAKjqVOnuvNVz8u0z1xVv+LycPTo0WmL18mP8R+ygGdfmEDhb55ZnOdJSR9UQqiC9EKFf7ZRDwZ/f9z+M89XcUCeQhxxtun60br0EkdYgZQWCNrGJSOxkOJUIrnqpBx9xbVtQ6ltfQLJj4Hk9508xHDkO5FebIHQ5fsIikPWkirZ2H881/U7BwTS//t//y/zPQKi5+KLL3bfAZgf1JV8f+F7lz7XTjvttAyBdNJJJ8n48eNdd/j+4Mfd8/tIP1Auo2DCtd6NN96YcYlIjC7WD2uENnHrqeuCSzkQXKwtJS/9NROldvPbjVqD/rkULq9rJW7tRpHC4bzkgdDDjaQpkHLtMvvcEDAEDIHKRMAIpMqcVxuVIWAINGMEGpJAqhvTqFrOuvBkOaRLjsnYMFd+e9ZMmVGbbcCEk+R3+8ZJa+oSSNlc0eW7BEqOX4hAMld0+c5U0yiXlEC66KKLnHHj97//fcZlVhQ5448a3/tffPGFM6SE/7OPwYob43/84x/djVzcv+DujtvZGCxQLmE4oxx1EE8J1QhBvqPqom+33HJLRtmEqzfiNWHACfdTVU4YuTD4qNE1bjzkJx/qK8YS7oM/ZgzR3CQm9lPY3RVBuW+44QY3Pm4WQyL4RhXUJ/fcc48bqx/3whRI9RVI4MZNelQhPoYYypoCgQSx4QeINwKp8PPSVyCpCztwJuFO7JprrnE3+0nqwo4yqHsgmDBa4w4QlQ57DqIZt2icSZDLxNXwb+8ncWGXa1RhBRLruVevXnXWNKQ0hARGaM61I444whHNGH9RR6Fuo++QS7js8/cDn1W6Aol5AAdwUiIoF+7hz1X1gmuxfFxC+vX5Luyi3L+xtugzxn2M/z6R5M+dKpF4XvAcC7u9o8/EPlKla5RRnvr8OEfsizARRZ5iEkisOZ51Oq60c0F+xgIpA1GSSxmcT/25yoQVSFHEBiQPMc0g3UjMJcodvotAFLJX+d5ELD3KQyxdcMEF7jyB5IBA8ueb9cv3BohH8uPuMheBpOcH9XI+hAlLcERFRD6UbEogkRf3ePSVz7m0w+UcxkIdjB/iCXd2kEvh70ZR6p84TOPyhkmjsMs6XQfh8mFi0v/bFEi5VrZ9bggYAoZAZSNgBFJlz6+NzhAwBJohAiUnQGIx/UwevehuuarGc1b+aftsqh8jkPIH1ko2BAK5CCT6RB7IGG7CY9zkdifuZcIpiqghTxwxg4GWmEoYYjB+ciuX38mvhkCMF5BJqlbygyNrvfxE7UTZefPmuX5ijMBI89Of/tR1M8oAQmwUboOjQMpFhr399ttyzjnnSJ8+fRyJpu5/whiglKKv3GL361QF08033+wMNsQlIL6DbxzRuQALJc/UiGIKpPqxkiBgfDc+YBkmkDCeYoT0U2NQIOVDIDEGiMwXXnjBDcdc2NXdfcw/6gdil4QJJPYfxlA+Bzdu22sMJM6N66+/3hnjKYfag5+4usQ4z++QSmFiQYkLFJLsV9xY+fFjkpznYQIJIl3dK2p52rn33nvl9ddfz5ABGNchIDgXSLjsZJ37hAV4pCGQaCdNvJsk4ytHHozGt956a8FxdzjTMaLvuOOOBXWb9QRpB2mZDU8+893ahQ3jfieIewVh7j9TIEM11lDcsxj1K89PSKgo4kjLFZNA4uIIFyEYWz5JcWC8EDR+zK986sunDHvBj4Gk3yGU5AAv+gkJ9O1vf9thi1IRIgcyhgRRRBwj3EqyRiGY+O7AnCmBFP6OQJtcMoHEiVIg0Q51nXjiiY5IpjzKO1wMhwkkJUXpixJI1A0hR16U0vSZNcJ4yf+nP/3JfcchPxcxcP2pqu44HP3vMGmIpbg1q0Spfu6rj3KRTozDYiDls+KtjCFgCBgClYGAEUiVMY82CkPAEDAEMgg0GIG0dKqceOmbsrTguQiUS78JlEuRbt2MQCoYXqugrAgkIZAwJmCgw4gJ+YHxEtKlZ8+eLl4PShsMqP7t11yEDIPELz83bjGKQwQQS0AVAmpEUCJJDecYTegDxiU1zpEHAokEwQU5wy1e6oBAot5wUpdoGHXC8Wii8mJ85kYuxhaMRHvttVck6cSYMOr279+/HoHELXlUUvQf4izsYg/MMNqgTMLo5xtjjEDKHQOpmAQS+KtLH9YDRKMfx4j3WF+sf3VTxHv0IUkMpHwJJNbt9OnT3RJtrgQSBnrUixhB/QT2BKJftGiRO4uIgYS7N9xGcX5wJrzzzjuuCOQjbjMhXjjHII/uvvtu91PnEXxVDbnzzju7m/jDhg3LuB6kPVSDqA5x9YThmBf1onDSxJzhupI9TLsQx/5n1DF58uQMOcT5wJnKOYAbLxJk0X333efa4symbxBb/KROYqL4ijYdA/k5uyHCMGaHY8pw/qk7UfDkHAezwYMH5xVLqN5BW4Y3wAaFFmNJ8tyJ6xK440IQV1+FJHCEQFJCMqou/2xnrUI2sIZ8NZFvLOe5g+pMiQuefRCcjFnPAp1zfmL05wzjOanEUTaCqlgEEm0zDtwqaqynfLFk7/G9wD+H860rbbmoGEhah15wYb1AwrDflUxmr4G5Jt5Xl5iqfOY7jsZACs8J5xRkELHcUMNpDCQuRkS5sGPe5s6d68pA2LGWeGm9+h2JfoQVSD6BRH8pz3cnvg/pc+byyy935xJ9D7uRi1pPce8pHnGu6/y1m8u9XViJ588t+8dc2KVd7ZbfEDAEDIHKQcAIpMqZSxuJIWAIGAIOgYYikJZMvE5Oml7jvqbQFB87yQikQrG18uVFIAmBRI8wykL2YBTCQIERl5/cZsWwhfESQyy39Pmpt4azGfSoE7dwGMFQA0BKYQDGCICRwCek6CfqHmIQ8T5GGV60j8GG+CaUQ/lDQOrrrrvOGT7oF7EFuFWOYc83TnBzF2IAozAGE99Aor+rsYKbuRii+RvDNMHs/aTjhGTAUIxRKXy7OAmBhEuZb33rW67fzYFAUsIFg5mmqLhFSvhhbCcxD7gIwu2hpmIRSGFiiHox1hKnyk9JCSTWtE8qMT72CcZ6v++0oePj/XAMJN4zAqnGHd2VV16ZOYN8ZYUSK8wZMUKIq4ZbKc4YzgOfdFbj7p577umIFc42iCnOGeqEKMdlJQQLZADnDTf/Od/8pOoDSGbaZf/6sVswzF5xxRXubGPNouDUs01v+qMqU0WK1k37KJJwgaVz/49//MOpLFExYGymPUimH//4x5EPDoz51E07kGC+ezw+u+OOO9y6pj9K1vM7KijabgqKJNYDhAXPpEISJA0uBAtVvLCu6E82Aimqn8wlZBgvJZL0rGNdQwAoGcGzjPr1uaXPCj5nHJCdSiQkwYTylD3qqKMcKV5IYh40BlT4uZqmXtbemDFjXKzAcqcoBRJ9UIKEz/nuAXED4crfqK7YT+pyT+dEzyf9TsN54BNInAuUYb9TBgUzyibOJVzg6XMNAkkVSBoDic84CzgTdP/qmmFf8J1DScYwgUTfUSAp4cWaU2WTXsohvhPrIorU0XYUF/9vHyv/e5BfT3hOwwRV3JxnI66MQCr3TrH2DAFDwBBoXAgYgdS45sN6YwgYAoZAwQg0DIH0jlx37uPy4Nc13W+z81D580m9pEOK0cy791b59fzaAh12kVt/e5BsumOsFRmBlAJSy9oIEEhKIGFQ4AY8N2y5ecvtd00Ys9SwofEaUP3gSgRjVByJBNmCoQQS54wzznCxiDAAoBTA6IEhTY0u/MSgpDew1UBB3fQH4oWx4E4GAw1KH3VXhdrjhz/8YaasGpnfeOMN1wZqIm4FRxFItImBB6Myyg+MrZBRxCaAAFAiSw3CGHUxRGOEDBNIDzzwgKgLu/PPP9/FOAhjQzBsFC2+uyL6VakKpCjSJymBhHGfudMUVVc4ThJ507qwo95PP/00o07R9pISSEmIISWpkhBIrGv2THNVIHE+/PnPf3aEAftP4xL5hCu/H3rooc7VJnHWwEvz8hkv9qn+vv/++zujrr+W+B0jPWQ0+Th7yIcywE+8P3v2bHniiSfcGUU7GHi33357l40zjf4Syw11C2edGvdxjcm5yhmqZyfjwihMgpwnfzj20mOPPeaIIdqDMMC4nMZ9HmflXXfd5eI80S6ENQZszjrORMbEWQqp35gT8/LJJ5844z0Yxj1rso1BDdKcCxjQ+VlIUgIJLJMQcP66VSKP8541648HdRuxuNj3qj7y1Rg8j5hD2kwSf8g3xPM7z3RIQ0jOQpJ+p8CVHfWmIbL8dinH+oNIKXfyFUjsvTC5wec8W/geQNwx/mYfQxz6MZuiyA5VIPHdRxVEXKBgn5N0/aBmhvz2CSQ+46UEUjZcOCepk3MHLPle4buwCxNIfG/C3R4qvCgCKbxespFB/jMyyd4jTxirJH+H2zECqdw7xdozBAwBQ6BxIWAEUuOaD+uNIWAIGAIFI9AgBNIbj8ih1y6UNa73LWT/k46XCwZslWos6+fcK4feukw2uFKt5eTzTpEJ3cJVGIGUClTL3OAIJCWQ1P0KRlJuteJShYRxRV2c6GCoEyMoN+d//vOfu5vvUYY9FEgYUSCLlEDy6yC4PTfmMWxgdFGjmK9Mol8YQDHgYkDEwEs+jHcYbbmFS4KcwrWJutXBWIbxNEwghftJ3Rh3MKqhWMJwi+EIQgqlAQYLNUxjwMOYq+RamEDyFUhxBFKUUcYIpBrlDbFmlGBhDWBYhBzUFCaQolRK5A0TSAQv11gyWlc4D+tdjfqaJ4pAYp2qmzTyJSWGyMs6R0mnibW099571zkjwIF1iHqkuRJIjP2aa65xe5d4HcQMi0oYctnvnAOU4SzBQE7ijHjzzTed60vqYe9yBvmqMLBGdciLPc3fuNNi7/vJJ5DIxzmEKkHbYl7pryqQlECiDxDynIOcKagnWdOcKcRCYb1ztjI+34hOOQhy1q0SFJxvaQztEBC45OScRsGECzz68OGHHzoVBeQFJPiZZ57pCPrGmthf4AA5718uSNNfJTkgXzDM+wRAmnr8Z1c+CiS/LVX5QgKoW1fWlqqDIGf0eahuZem3/8yJIi/ixqMEEgokdZuYz9h1b0GmcBkiTR/C7XG+8TzHnWK5E9jiVpILH3EEEnjjBk4JJFz84rrQ3y8+wadj8Akk8Jk/f74jolBj49aWxHk1bdo0p4xk3uNc2OkzJkxwUS+XHvh+xXNLFWw33nhjJgaSTyCRn3OLmFNHH310hkCCfNfvMzoW2gz/HtePqHkLE1Fan+aN+q4YVkDFtccYLAZSuXeLtWcIGAKGQONBwAikxjMX1hNDwBAwBIqCQEMQSPNuuELOVfVQqy5y0YUTZEg6/ii4RjxXfnvWTJlRi0Ln4YfJ3Yf3CGFiBFJRFolVUjYEkhJIvtGAG624TIGA4Sd/Y6ilLowNelseQwkkErdofZdsOrhsBBJKHoyC3IjFoIARljYweGLwVdUTddEeCiTew38/eTDu4J4FVzpK8HBLHyMy9fAeBmTaGThwYL2A32qwwCiJ+zGMs6iQUCNoPBHcVDFG33BJvdwUZ7zqGkbVC74CiThKxCRJcmPeCKTSEkisQ9aUn8IEUlQe8ueKlZSGQErino76cHGEoV/XPrFy0ibWFAquppgwql999dVu70LiYvCMS+QhL2VQI3GeaALvqVOnOtKOfYv7MshuTZxnGIRRAvA5fzPfEECQe349kN1PPvlkhmhi/XDekD9MIKm7OdRNGHQ5ryDCMN6SmGM+e/DBB12bkKSoFTUp+cPZA9FAHozYuOxLkqifsw/VDr+jFtU4cdRFHDaUUZxfEAqoXhprov/szUmTJmXUZGn7Sh0QcSi4UCCpm7i09fjrBgIpqQIprh19BrGGIfR47qhrOtYzzz29tKAXPPLtc7EJJNYu+6YQAom1zdnGc7LcyVcgQQjpOPR5zdnB/oCE4Rz1XdgpgcSc8L4f14rPOA9QVkHuUB/fL4iJCHGHyziNZUY+1iU4xBFIlAdnSF/a0jXDT84HPqN98uHCzlcgaQwk/Z7C9yfOJohsJc/pj/Yhbg6i5jj8XrY8/ncgnwjT98PvZfvbCKRy7xRrzxAwBAyBxoWAEUiNaz6sN4aAIWAIFIxA2QmkEPHTZudhcts5e6ZyX1cz6HUy+5rr5ddv1kJQ3Utu+N0o+WYdRIxAKniBWAVlRSANgaQd8/8DjyELQxkGbYySuKXDNRz/+cfAhXH0nHPOceqfMFlCgHeNgYRRlngH5OHGLEqfxYsXuxgA4YSRAKMIBhKMLCTilPAeN5Y1Fgb9xJCFQRSjIPGTuFGPwQSjDP1F/cQNZ+rxjUTaV25R47YOIxaGPJQEGGUIcv+Tn/zEGfA0xoFvXKJ+brRjfMVoBM5JFEhRk28EUo1RHUObxkpKqkCCMNxvv/3qwJqEHEqSh0r9fPyNoZc94KewsigqthH5kxJI1K9txNWV6xBpygQSt/NRFbEfiXEE8ROXchFIKBf1fMB1E0SOJs4TyCcIG1U9QpBDQqFE0hRWIPE++52zCEMx5xX1+Aok8qCmQ+WgsV6Ii5UrsQ9ef/11d5aouzPKcB5BWCVJ1LF06VKnYqJvkPwokPykZ5qv9kxSd7nzMBaIfc55UhJCPqqPjBPFFXPru2fNZzxpXdjlakOft6gkWc8kLikomaRzlauebJ8rgcQewM1iIYn+EA8MEpIUVsfkqttX7aDAJEZhuRNziArwL3/5S0ZRFP5+wDo577zz3PcH8jPm66+/PkMus7f4fkA8MTDhxXcjnhG4y+S7jz7XIHP4LnXEEUe4+Io+4cLvYQLJj1WEUpELKZxXqkikDGta1VP0LxwDCdUTz1O+DynhxPctMKevTz/9tHP/yTj5XM+bsBrIJ3qyEUfhMUWtjVykUS6yylzYlXunWHuGgCFgCDQuBIxAalzzYb0xBAwBQ6BgBOoQSJ37yV2/PkC6FFxrfAXrX7hXRt65rDZDC9nn2GPk4r3zu1H7r2f/Kt+7t8YlFq7wxp59ppzey2/bJ5BERp9yjpy9W3EHV3ICbtnT8pOLF8hbrtvVctaFJ8shpZyg4sJjtaVEICmB5Lss8ZsIG4cwlhOjBXcuGJAwPmBg+dWvflUvFgJEDC7uIHyIt4GaAEKHQPEYNjDAKoEUd0uVvqi/fgw2SlSpoQHjL3VgZCQfxubjjjvO/Y56iva45az1++2ouzCIoB49ejgDzcSJE+Xuu+92hpkf/OAHMmjQIFeHtgceignYQlwRxwRDkhFI0YtTXXnpp1ExkNSIhrGflIRAispDWQg91Cgk6o1SF7FuMfxpHtaPEpP+KPy6eD+KQEpCDOk6Jq4N7bCGIB933333OqDRX4gIyDTFAdVd2tTUCSSIXIzp3P7H6B2XlECCdGI+2fuaUJ2hUCSGDvsZEkXjFoEzBDZKEn7nffJxvkFI4iZJU5hAIj8v9v3pp5/u1ioEksZAgnhWpQ8EFgZcDMLdu9ePqhgeF22hdEI1xZnCC3dmkAmnnnpqnThI9IHP2DP8jnus3r17uyo5K2+66Sbn/o0zCmxwlVeo+ibtOiw0vxJIGPsLIVKYI+YLVWmhBBLPCZQbYB+FZ5yRHCyiyBZdT/RR+6YKXP9542OZxlivZxx9ZQ0R46+QpAQSrjyjDP5J6lYCpCEJJEhJ9ogff8wnT5jns846S0aOHOnGyYUUSCFVDvETd5eo+MCEiyjnnnuuI6T5nuIrkFAycVbRFt9XUB36hFU2Amnu3LnOBR5rAgLJ/y5Df9X9ZphAgnTiecMzjLHgpvdPf/qTc5PI+cR3HRSSkJW6NrPNZ5hI0nnO5n4urr6oPaLrNKo+bcsIpCS7y/IYAoaAIVC5CBiBVLlzayMzBAyB5orAnIlywK017ndIPfsPlZ99r5d0+UYegLTeSrasylZuhUy95Ha5XJvL132dNvHVs3LueXNkXu3fbQYfIg8f52uQPpHJF9wn16+ozdCqp/zxNyNlt9b5DC56XCUnkGS+XHb632VabfNVPfYIFFv7S5esOOcxd1akUSCQi0DiP+v8pxy1EMZHn2CJGoASTRhLf//737tb9ih/MEzg9skvj1H+F7/4hXMfhvH28MMPd0YQjPC4pKMsxJMaDuIAo05imdBPjDl+4jMMLNzw5Xdc22FswfBM/bTtE0iUVQMFRh+UTaiPMOyokYg+09aoUaOcyxdc4lEPLzX+6819HS/uaTDkElMBgw0uazDo5sJT+8Ptc2KWYOTByNmYUhwJk7SP5SaQfPIkru/hPErYhMcUJmLiCCQM/qztOGKIepPEN6K/GCD9WFDNkUBCgYQCEaMoKiRNuJr0Xa5hlCUv+wcXZRqPjf2LCkfjWkEQ/ehHP8rc4GcuZsyY4W7hs/cx+E6fPt3Vg6oNwkcTedWFHUZ4zhjOAs4A3MpxbvoKJCWQMNBCYkP+YGgmyH2uxBpCFUHf6TPEz1NPPeWMxOE4SKwVzm3iLNFHzit1d8hn1HHXXXc5Apx1ydlCHsjyppIYB2o8sCyUQGLdoEAqlERjbeG2FTeEqggpFE+eGawTni+MmWcpa1EVuIXWT3nWEEpgFGmFJHX/xvM9rfrIb5eyrFfffWMh/UpT1lcgKYHkj4U5AHtcP/J9QM/vRx55xD3n2aeQ/+xrCGLWJjGNrrjiCjd/KBN9BRIEEnPL2uE8u+SSSzJKJvIrgUQ91E2sLs4WPkPVxPmizxe/n4wD8lzPSj8G0pVXXum+G+Eyj7Nn7NixLnYbibr4zsRlHtYeddK2rw6LIn/CxGUYsyj1UjaCKTxnUfXre/pd1WIgpVnpltcQMAQMgcpCwAikyppPG40hYAgYAvViCRUCSX0CJ1RbiPCp6jFA7v75vnm4r9N6P5NHL7pbrvpU/95B/njdWPFFRksm3ignTa9xM1JYai/nX3qCDA/Faio9gRRy1VfIIAIC7eo/jpGae/yWGiMCSQmkKVOmOHJG4wEkGQsxklAYcaMVVyjhOEjEcvnlL3/pDJgYbyGQNGHwwCUM72GIzUa0hAmkcF4MH6iG7rzzTmck44b17373O6cwwG1MmEDSPmB4wQDru5bCsAL5gwEfAy5GGBRKJNrBqEedGK7ptxpHMEoSb4VbzfTBCKRNK0jd/0CMkKIUSLzvE01xCiSMthjxtB4IBW5z+4k5wfCut7WjFEg+McScc7s8KiUlkF599VVnyCuUQKIPrC9UfjrG5kggoUDijGCv+zFGiCPkE0qqQILYUwMjuOnNfCWVUSb6ygt1OUmAe+IY4R6OmEGQLhhbIYFUDeIrkDA2s94ghjAIY4yHlIgikFBp4o6O8wPlR5JYQytXrnRx2CCoiN3G2QUWGLNZ66iINCm5gopKCSQUHf7nKJCIzUa9JNQGGMX9fEnO+obKwxg5x5VASkLIh/tKGc4T5hliEAKwkKQEUjgGkhq6owzvUX3iPdYY/YI8Yo4//fRTt3Z5pvIZ64Bnju4BrScXcRPuA3/zjEIxVwwCCbUta4t1l68bRMaA+7qGWIvhGEjg6q8tdefGfudCiq8U5UIJc8W8aeLZhrs7yE7GhQs71EjUyeUEyBqNacZP4rppvDafQKJfvJRAon6eT34MP5/k4dyjbuYCN5caA4lylKGffKcLx3TjAg8kqD5jotZn1BpTjMKfRe3LqDza93B7YSJKz3C/PX4HGyOQCjm9rKwhYAgYAk0bASOQmvb8We8NAUPAEIhEYNmzd8lP7v1c1BlcvjDlIpDCZM6ACcfL7/bNz32d9rEOgRO8OfqMwE3dpgvQImsDN3a/miZTvs53VFquoQikoP06buwKGIcRSAWAV56iSQgkjAwYLXHFgvE0iZGO//BjCPnpT3/qFDoYOcMKJFzcQCBhyOCmrt6oZeS0we1YgsNj2AobCnx0chFI9IU2fvOb37g6yc9tfQzvKBCiCCTy4F4KAzKKA+rgheFo5syZTiGF8Qg3NLja8w1yYIrBiJcaJ8kLCQe5YQRS3bWNkZGYV7h8IkHsYEDTYOSa2yea4tzThUmmAw44oE68GjU8QRZglGV+4ggk3Nwxb1GqIu0TawKFHbfMqQvlHa7OwuuTdcRn5O/WrZtTwoQT5SFViSdGPmKR+DF5NL/vEq+5xkBSAom1wksNjJwh7FdNqkBiDsnHWaJnE3hj5OXmfdhoDvmDcok9zFxhzFXXcawJ1qe2E3Zhd+SRR7qb+7jwZF1ATrH3WReofFSBBKkNyQ6BhOHeNzhHnf60A3EIsc4ZQr9x+6nkFCpH6vbVjxis1Q0fFwCijPEQm48++mgmZg04oZBQtVJ5nkT5tcIc4hoMMg5Dej5Jz2jIMwgkzkAYAwMAACAASURBVIVCUi4CKVvd/nNOXRTqRQTmCbKI9ctnul4ow/tcxFAVVpSqQ5+rcYb/YhJIXNYIn4NpMaWfnN9JYoOlrTtX/igCKaoMaw4VJLEVo/rJ3IADyiNIZZ5pfJ+C5OC7EZ9zTpx//vmOcGbv0Tb5+L7C/iYPZCTfkWiPz/l93LhxuYbhiEVU0rgL5rmDGjEbocf64bsN5yuksu++L4p01OdpVEdykUZJiNRsazaqTXNhl3NJWAZDwBAwBCoaASOQKnp6bXCGgCHQrBFY/oY8+rdXZcp7K2TJqo2yIQ8wshNISwN3cpM2uZOTaEImdbNLp8qJl74pS7XgriPk6VN9Bin4YO1imXrHDLn5zZWyMtKm0UI6V29ya7dlh07Sp2OLTFc67/hN+Wb1FtJtt/+q5zqu9Aqk2m4sny833/KCPLp4rayJAukbwRg813xdtu8i3Vppxi2k5y7dgr5XS88BPQpQfKWeHSuQEoGkBNJvf/tbZ7CA0ElKIKkbFAwjl19+eT0lEYYTbuVC7hBPiADSft0YWtTgq8PCoIsrqvCNVFzY0d7BBx8c2z9UJNzGxaiMgYa4S8Qw2muvveqVUVIKYyLElyoW+Ik7GYy2EGPUAQnm91v7htEaUgSMudUOSfLwww874y9liKWSFMtKdmGH0YpA4OqWDSMaN6zDiXyQdxjDshFIGNhZJ+SJI5Aw5Hfs2DErgURMGoz71IWROiox16xH1GjMJQoBVFB+4n0M+Xr7HLIizk2YqouoNy6fEgmsr+ZMILGPIfl8QyqEje82TAkkjO8QfZA7nBOQN6iJuJWPgTU8X9zYV9dvnBEoBnAVhYKQBPnM2iL5BBJto4Jizu+44w73OWo31hCGZEhBn0DiTIIMgEBiHWVLnCMQ0C+//LIjpmgHJQrqGyWiUEppPbru4hRIfltqOMYdHvhw7kJ8gVljT1wCAGtVpOXTX/Yb5zyY5pqHXPX7BJKvQo0rp4Z0/7IBa4L+MOe6xjhb9G+eIcy9PmtYd4yf5wTP21xEUrgvtF0sAol+sOYgIJI83+JwYUyjR4/OxKLLhXsxP49yYUf9PjGnfzPfPN8hXHF3C6FEPr4f8ExjT/GdQS8ZkJ+4kKw1EpcGcEsJbnp28d0HN7u49oXEYe5xCUy/2J9jxoxx33WoK05txvuQildddZV7ftEvvm/RV3VHRx7q5HIDL5SynC/MWzgWWPg7Ti4CyP881+/+HohTG0WtWX9O+N0IpGLuAqvLEDAEDIGmh4ARSE1vzqzHhoAhYAgYAj4CG9bIv9YGLFLOeE2NGLbaMWwejGFzi4XUiCcqfdd8AgkjJkaGsKGA/5RDeHATH1dLSYxCGAEwguCmBWMJN/bD5TCeYtDA0BJFIIXdmWgAeW7Ha0wiRky9xCrBsKIBraOQIB8GWG7XYsyhf8Qe4FZ+eMwY8lERqJHYr49y3B4mxgMG4csuuyxSmUX/MfJjOMY498QTT2TUA7j2U+VSrlmjnkomkMAeNRpxgkhxBJIaxCEL4wgk1siLL77ojP1xecKkT5wCaeuttxZUHVGkkD9nGNogMmgPUgKywk/0W+MW0TaEAvVGJfpPYHOMidkIJHWJ11wJJNRBkEPc0OdsiUvqwo79TCwi4oep4o2b9hhTURftsMMOmSr4/KWXXnKqHNYiZDP7l/c5qzgzmUNt14+BxFqACEedxDmDUZazinliTjH6K4GE6ziNgYQLz1wxkDT+EQo1jbVEvZxH6sLMj4Ok++X22293fcfgjIE7Lum4Ibr5HbyOO+64XMdTg3/OBQTIPua6kDhIrIUJEybE7s2kA2UucJEaFwMpbEzXelknkFesN38czLGvPtJnFQokXj5ZpOuM/BBJmvRZGkc2FJNA4ll12223ufkoJLHGccnYEDG5fAUS8+J/Fwmru5SE0QsvqtrR84IzxP++AiaUUReqYK9z6K8N+sB5ovmUPFSiMawk0nURJmCoW+uNIjT5jLOFdcvvGvNIv1uFv4dp/+PmNooM8t/T8uHvg1FrNBexFO4L4zAXdoXsOitrCBgChkDTRsAIpKY9f9Z7Q8AQMAQMAUPAEGjECCRRIGFY+NWvfuUUFNxmxfidhETi1isBpokRgIE9XAYjP7GAMMqGXdiFIcO4gEEMoysqgnwIJOrAiIuaCpKBOi644IJ6BBJto47CEBanTkLlgls/DDIYhA855JBITJT8wZCMCyx1PwWxRqyRJDg2BwKJG9oEHyfFEUh8xnq96667nMErKr6RTzKBG0ojSMVwwkimazKKQCI/JCMKjFwEEu2oWimuLnU7l01ZpAY7bqSzd+IIJMaoeYib48ffSHrU0A9uuDfFhHEccgbigHhHKGXikhJIlIEQgSwCPxQ7uD1jXiCJ/ThSrLH77rsvQ0Ky1nSfYtAFO+K5nXHGGW6NhAkk4rbRrxkzZjhimzKU5+UTSBA1kFjqOg0VW7aEGytimGCopk01KNMfbYM5hcDStaQu7MjPPshGIOn+uvnmm91ZDzmBOgs1TGNO4IHiBZJWlRX59BfCgrnzycR86vEJJDXYxxnV9bxD6QrOUcZ6ykJG+WoT3uP5FUU6KoGA+oQLDOraL0x8+GMrFoGkfUXhx7M230Rf1VUke6bcSc8AlEFhV6ral7i50r3H52HCzi/jP/uzEXt+e+E54++ofvj5tB/anq8+StKHcmNfSHusddSiXHiyZAgYAoaAIdD8EDACqfnNuY3YEDAEDAFDwBAwBMqEQBICSV3RzZo1K/Ofcz8uUbireiP32muvdUZeVEZRRAnBo9X3fy4CiTYwzmP0hXTCMKd18hNDLQa2UaNG5SRlICsgtjDKXXTRRfUIJAwskydPdsopiIGovi9cuFB+9rOfOfJryJAhjmBTw1HU1OFmicDiuLCDIEFxcNhhh2Ut4xuOKlmBxDiVGMIYnI1AYi5YN6jDoggk6oI0wK0X6yGOQEpC+pAHAy3qFf82f9T8YmxnrUQpkHRdKOmDOiUbWUB7uPTbddddBRVUOClJtnjx4tg4SbmOj6ZMIIEPCqQ0BBJlIAw1MD3GbdxQQjoQD4v9qIl1c+WVVzrVB0SRb6QnP3uZ8w8XVJB8vgs7iBxICIgcjPdKdHFekQ9jOKQMc4iKDJd4rHctEzdvuu45Q6iLepTYoV7WHWPCJR9KUl1zPoHE2YjakrMEEpY1zR5CCamJulBKogaE1EAZGqeWy7XGyvU5Z8c999zjYocpUZO2bcoxD6i02HeFJJ6XqFJRnqpLsnC/+Jt5xE0d86gKt6hnKc8Y1lzUZ5wPEBxRzyjqBxvWIXvFJxw1v08qFcOFHfUuWbLEXfTINyYV46Rf4MJ+hWAtd2IfcAbjMlVdz8WRPPRN97fuuyR5/TJaBz9pW+eOeqLqTrLOo/Loe379SbANrxe/jP9ZHFHqk1zZsImqV9eDP56o/jAmnv2oQ9nHlgwBQ8AQMASaHwJGIDW/ObcRGwKGgCFgCBgChkCZEEhKIBHQGWMkRlXi/pxyyinOsBKVqBOlDa7GUPugkgjfdOXv119/3ZFLGD6pD3c1cYl2CUSNIewPf/iDy6YGBQwu06ZNczfziQ2gn8XVRTnUAfSNF7fyfYME9UBAHHXUUZG3ezGAYBy7+OKLnZIJYy7GaD/2iN+2Emq49cEAjJEZ4zPuknLdHlbjSaUTSMyhxjfKRiDp3OL+kBhGUcZt5hLFFyQfbhfJF5UwkEMexKmG0mxBVTuhEmH9RCWICZRFkEfh+BJp2iJvLpIpV31NmUBKq0CCbKKMTyBxRuHaDVLPV9ooOcdnzBfqJM47XXfE3+Iz0ne/+10ZOnRopAIJAkndYM2dOzdDECiBRHnio914441uvaAiGz9+fGbaWL9TpkxxdVNX//79nYIREh+DOoS7rn3aQfHBnmAsnKV65nJm01/yKIEEIYGSFFICVRZxVjSRD5Kes5m6UFkRB6wxJ3VJSJ+TGNajxqLl9thjDzevhSSeDX/6058ckcJZ5hvMtR3c5YEvKptsbvcwijNPPPfCzxTqgmThuZOrDvrEM4R6woZ4fQYVi0CaP39+Rk2aD45KrrFXTjzxxHyqsDKGgCFgCBgChoAh0AwRMAKpGU66DdkQMAQMAUPAEDAEyoNAEgIJQyo35TGmEhiboNAYyjGe7rbbbs6IhaEMwyTqHm6w4z4Hw2SUuzvapB4MfpdccokzoEKo4AbOT9SH+zAUJ7h6wu0Ubt8gfUgYmugb9WicD+qBNEA5EJeUAMLIN2DAAGcgpi6McBjrIKOok3gpKFjCBlSMcIxv6tSpctNNNznjMAZd6sEoiHHQT9z0x+CP+gjjLOQBsUow6FK/xkzI1t9KJ5AYO/NNAG8wYQ5LnVgHkEtgG0f6lLoPDVV/UyaQ2EsQttw2T+LCLopACquGUANCHvD+M88848hv9iUkLySLJtQc1Mf+1xhBcQokzhRUKJBEGocEozikjCoA1F0cZygqJNRpnI+cFcRhIt+4ceMcwXT99de785UzFbeZGgOFuombhUs8zmHO0UGDBrkzLcqFHfVPmjTJKaA4qziHBg4c6PqI6oJ62A+4bzzppJMaaokmblddCD733HOuTFKFQ7gByqHg4hlSSIKs4bLDP//5z4xrQa2Ps59nBCRgNtJH8zNXKGX5GXZBx/xSH2sqyZj1Gc2zV2Nm+eMsBoGklzkgTfOdCyWQevbs6faEJUPAEDAEDAFDwBAwBJIgYARSEpQsjyFgCBgChoAhYAgYAnkgkItAokqMQhhtudVOwsCDu6B33nnHGd9JGDMxnJGXGBIYMOPUNRivVM0EGUMZjLVKpOgNafLxOQQMxi9eGPypW41TtI/RkzyqIsKtFMZdX/UUBQ1jgrTwb/IT+wgjLX3CNRABvP0g3tQJqcX4GS+GZDV4YQTGAOyTV3yGwY7x0leINxJ1kx9lAfmz9RUcmwOBlMfytSJ5ItCUCSRVIEEg9enTJ6vBX2MghV3YARuGeeKYQZag8oEs0tgnkNbsy9NOO80Z/DXxOYQQLuNwH3bmmWe6cwnyAoWQ78KOMuS/9dZb3f5X13NKILHnUWvg7ouEopOzhr3OGcTnqEsgi+gjqiHOQ8Z83HHHZfpEPtwZonDkTCJu26GHHpohkMIKJPKjjiFuEOpPzl11qci4qIMxoQgt1J1bnsszVTHGw7kN6ZbrzM9VMcQOBJKqSXPlj/pcCSTmRJWG4Mn8chmB35P0kz3KumU96LPUJ5H0Gcg6RU2ZpE7tL88tXr6buWIQSPp9AuJU+5cPhpThOc+FkYZK7A2+H/gpTNTpdxUf+zgyz8+bjfDLVlfUHEcp3OIwC5cPr6twOV+txmdxfdP3VW3NmlSCu6Hmz9o1BAwBQ8AQaH4IGIHU/ObcRmwIGAKGgCFgCBgCZULAJ5CIndGpU6dIQ1SYDPKNFnq7XuM9aNfjDFpJbktnG35SY00uCMPGuDiDV5TRJWn//DqVeAMvDWStCqTmSCBhuFaDaq65ss/jEcAQHHZxlQuvpkwgQcgSo0hjIGVzcwU2Gs8IUpmYPpo4+2644QZH7kAYnHXWWc64j3qEWEeQwX5sJMqxb1EeolJi/R599NGOrMYlJspLCIMjjzzSKTNJ7GuI9jvvvNMZ6yGracdXD6F4JOaQfwbQDqQA6iPqRxFJ3CLmDRdrftwi2sHQjSoLgppYXEpS4cYRAov6UBrtu+++rl/8PWfOHNdnSDZN1M8YUJcW6sot1xos5ueMW+M65VuvXgQ46KCDnBot36QEEuuKNUKcI0hICBqNQ5SkbuaIywq++ihcjj5TLyqkNEnj6qCoUyKJelg3XMDIJ9EXiE9UtlEKpzR1sg9ZrygMGyqxL1AisifiiCPd42m/08Rdrsk2Vp+kaShMkrRLP5m7tJgkqdvyGAKGgCFgCBgC2RAwAsnWhyFgCBgChoAhYAgYAiVCIIkCKUnT2QwiUcaXrF/+AoNNlKEsST8KyVNoP3PdAOdzYuBg+FYDHjf/c90erzQFEuqrbbbZpqBb/oXMcyWWxRCMoiYpkdSUCSTIkscff9ypDlHsDBkyJHZKUe6QF1y6desm++23XyYv+xE3bsQOgjQZMWKE+0l+zkWCsYeJBN3DxOtiD+NaDoKHWEoQMhi+IV9U0UNjEAEQNSinIOhpx0/UiRIJYzUuNHErh/uuYcOGOZdqfI4iijzsHVyJhhUytIGbT1QvEBYEkace6nv66addHbipwy2dJh3L9OnTXT6SqiIZV1NKqEVQWjGOsGoi6TiUQMJ9JsRdvgkC6bLLLnP7EZUayqMk7ur89lhb7GnI0ihDfFjNwnrgOZK2HVWMsDbZT1wiydd9qK5B4nSRCiEQWLvHHHOM2y8NlThncNebT7y6tGRPrjUbp17KVs7/LCpf0jb98yKX2ok6eY0cOdIUSA21cK1dQ8AQMASaMQJGIDXjybehGwKGgCFgCBgChkBpEciHQAobEXL1MM4AFlcOA4RvCKN8OdyhqEElrEyKM7SkJZwYL659cEvEeKgXRUJzcWGHgRMXhL5LsFxrxz5PhwCGdFQLGISzpaZMIKVDpGnk5hyGAIGI2nPPPWX8+PFNo+ONpJc8L3BhR5w8Ur7kBeU4p4h/B5mWT6IvDz30kLz33nuuOGd90v74RAGqKgjQJEZ7CBfIqlykQNR49FmLGhS3hfmSNqzhu+++212SyKcf2jfGSx+Yg3zIm3zmLKoMBBLka1hZrXnjxpjtfX+MSfqZFMck+ZLkCY8tSRl/zVLeCKQkM2t5DAFDwBAwBEqBgBFIpUDV6jQEDAFDwBAwBAwBQyBAIC2BhGsnXN6o4oi4SBja9MatDyp5cGWDMY2b4RjSeI0ZM8a53IkqQ3lu0RMUXhNu3nDZFJe/0Imkn7irQXmAwY52MMjhwomYGFHt8h5xT1AF4KaIW+coC7jhn62fSiBhlMJw1xwIJAgjiCMMs5bKgwBE0hdffOGIpCi3WUYglWcekrTCeaExjMjfVGIPJRlbufKA4bx585zSK9+kzzR+4uovm7ItWxt6/hNnCjUO8fL0EkQSIkmfRzwz48ijsLqE5yrPYtROSZ+T5OO5xQUG4mahtsv3ogZ1LVq0SCZNmuTaT9qHMI6UU2VfQ7tQDBNIOqYkc5jvGozCoxjtpSW7ovofVUf4PZ17UyAVawVYPYaAIWAIGAJpEDACKQ1altcQMAQMAUPAEDAEDIEUCKQlkFA3QCKpCzaIIMiBOAKJ+q+99lpnICXGAsYQ4ooQZyHOyETcDgLLc/sYkoU2iDUCUZOvYSoXJBj77r//flc/fcYl0AknnBBrkKNfDz74oCORIJsgyrgxTeyTJARSpSuQmGcwxFUd82apYRDAQAyRhDHaJ5KMQGqY+YhqlXnh7Jk7d64jlM8+++wGVV40HmTS9QSXccRBgjzNN3F2Q+5zbnGe50uoaPtKbEEkrVq1ys1rnKJFy/A5+9W/qOGTW77iQ9+nLBc5IJFyxVni2cW5wLnM8wqijIsShSTqnDJlirzxxhuFVOPKgvno0aMbNP4R/eBSCQokXwUVJu6KQe4kBSwJgePXlaavcQRTtr7F9Yf3jUBKOquWzxAwBAwBQ6CYCBiBVEw0rS5DwBAwBAwBQ8AQMAQ8BNISSBijeamCBpIgTk2k8RVwzUQgeQxWGJqOPfZYFzckjnSCoCIQNzeAqYPX2LFjXbyTUhBI1Dl16lR57bXXXIwRjGsQXLSpRI+/aHRc99xzjwtuDzFGOu6446RXr16JCKRKVSBhbMOVErfajThqPEcNa5x95bvF6tevX+PpYDPuCWci5BFxmjhLORstpUdA3QByyaGQxPnO2XXUUUc5Qi/f5BvYIYRmz57tVDoQE5yTUeSDPlvYp1xKIEW5SvUJJfLQFn2G+MqWeLbxvGKd7b333pmYWPkQCH47kGN//etf3dhYz4UQK+pCEJd6DZlyEUj59K1QnPNpM58y+aqtTIGUD9pWxhAwBAwBQ6BYCBiBVCwkrR5DwBAwBAwBQ8AQMARCCPgEEgG0iT2QjaQhqDcGOggQymLk0UDvUeBiTJo4caIzkGLgwig2atQoF8w+rh3e19vMEDq0gyHv8MMPd2qfYpNIy5YtcwoAjGsQRrixIwh9nJoI4xgGs+uvvz4Tzwg8UFZlwwJ8iA/BzXJVcG277bYuJlC2MWl7KLlw58fN+MaU6Dtumpgr1Gi5btg3pr435b6wjli3w4YNyxiCc41HiSTicEGSWjIEKgUBVcEsWLAgc/Eg7dg4a6mH85lYVLglLWZi3z3zzDPuQgXt6OUDbYN2cTvJ80WfEUrGxJEP/vtc6ICA8WMIUreqjng+HXjgge45VaykKqtC3AfSF+phzFwUOfLII4vVvbzr8V3Y5UuoaOO+aoz3CiHYwnUmGWBYtZa2jqj+mwIpCfKWxxAwBAwBQ6CcCBiBVE60rS1DwBAwBAwBQ8AQaFYIpFEgYfRYvXq1I0HUuNW6dWvp1q1bLGYYGbh5/cgjj2TUPcQJOumkkyLVPVoRAchxEadu7yCeMHhDPtGmGpzynSy9wY3bo8cee8ypqrgVDokEKTZhwoSsxA4u+W666abMGFDdnHLKKa5vccoqsP7nP/9ZJzA6hjwMfk2ZQMp3Dqxc/ghAHl1zzTWOkP3e974npibKH0srWRkIcIbOmTPHuR3zXbvlMzrK49btmGOOca44C00+AcHv77//vouPxGUMnqVKuvMZzyT2dVKSwTfuQ+KjQtL2II547vCMGTBggHupMrRYahjqv/POO4X4foUkJZBKQdzl069wDKS4OnKRQ2lwDq+TbGsgXK//dxRhlI2AZGxhVZuON03/KcOaMxd2+aw4K2MIGAKGgCFQKAJGIBWKoJU3BAwBQ8AQMAQMAUMgBoE0CiQMDMSXIF4QRgIMCxisdthhh6xkEAqfG264wZEzJEiWU089NTZ2EnnoF6TT22+/7VRHJJRBEC4oLrp3715nRNkIGM3oG2PoP7fAZ86c6VREehOc8R1wwAEycODArAopyj3++OMZUmyXXXZxLuxIcQTSunXrHHb6OYZDxgGGRiDZFk2KAHvjvvvuc/uHvdCqVaukRf8/e/cDP0VV73/883uoJP9UNEyQUDHIREUjRcMU/6T4XzNUvKIJpaRpN8irecFuav4poVukofcCJqaZJipqgKZooOI/ggAVBZUQFEzw4hcN6tFv3rN7vszuzu7OfHfn+93Zfe3jwQPlOztzzvPMzuz3vOecw3YI1LWARsjecccdpmutPidRQ5gwFL13//33t8GDBydipvuhHq5YuHCh/2CG7kEKLTTdnV7lOvTzQwIXwGgdJN0zdb/UvWXPPfe0o446yn8wotovHVNTv86YMaPiXet+qD+nnHKKPxVsW7/cFHbBEbXB+3QwpCzWVsXqUGpET7GfuXPC7TO/LMFjlQqiwsKlsH2GHS9/NFx+aOW+/+hBn0rXD2vr9uf4CCCAAALpEyBASl+bUWIEEEAAAQQQSIlA3BFIbhRN8AlpjUBSJ3ax4EShjAIkPaGsUT56rxbJ/spXvlI0OFFHhabyue+++/x1W9QRppc63bSPPfbYw19kWwGMC5iikKtTSKObXnnlFT/M0cstkq1y7rPPPn6HoTrzitVH+7jlllv8NWXUuaSOunLT8gVHb7nOJpnJrlwnZ61PYRfmLjt1hKoNNeIsykvvWbVqlb+OhuqssLBYOKJt9RS/XhopoKn9eCGAQGMLuGnstDadXuWuraW09F7dGzTCT9ewuCMxoraE7jsaOfXCCy/4ayTpuMFyh40sCe47/+cqs6Z8VQije6wCpaReur5r9JFGRFbyUh10L9XoKU3RWgvhg+7ruhe5dRDDphLMD2qC51yp86XcAyPOslTYU+y+m3/OhwWNcT4XpUYuhR1Ln0GtgRjnGJWcO7wXAQQQQAABJ0CAxLmAAAIIIIAAAggkJBAnQFIR1JmgKey04Lubxk6dPuqkKtYpon+fM2eOTZ8+3Q97dEyNnvjmN79Zdv0fhUcaiaRpfRQiufBFIZQ6nHRcHV+LgmuaHo1uch0+Kq+201Pd6uBSgKX9qNPLdQ7qb3V4qLNIo4gUHpVaZ0l10XpOv/vd7/zy6L06ptaP0lRHpTqGFKioPm79KK19pOCj1Htch5TWxKjVNZDCTk218QMPPGAafXbxxReXPHvdU+zaXqGcq/PnP//5gvfqvNNaGxoB5l7y/M53vtMcVKlNtM7Igw8+WHBcN6pAUyi681lB4k033eSfN1r7qtiIA+1Xo85mzZpl+WXLP6YLwBQQDho0KDTgUhh6zTXX+OfjkUce6T95X+zljj1z5syydXL10gg7nTP5L5VNn5kxY8YkdFVhtwi0jYALljX9af46QHFLpPfr2qIwRlPZuQcN4u4nyvYqt66VGlm4bNky//4Udy057UPXFE2nesYZZ/gPWCT5ko+uxQsWLCg5AjlKGVR2XX8PPfRQ/09SYV2UsrANAggggAACCKRTgAApne1GqRFAAAEEEEAgBQJxAyRVyQUhLkAqF4SoM0zBgEbtuCd6Fex8+ctfbu40LxaiuNE3jz32mD9yKBj86D0qvzqy3MLnbhoclVM/d1PtuZ+rUy643oTKoTUhDjroIBswYEDRkUfanyvLpEmT/CBKHYoKnjTNkdZMKhcErVy50g+ydHyVp2vXriWn8XOnTxpHIGlKJoUj8gmGO/kfCZm5AEcBoEIUjTrStE4KzYLhk9r6N7/5jf+0fr9+/fyn6//617/aM8884/u7kU7ap8ITnW/qTNW6H+58ePPNN/2AKDgqSvtVm2rUgtrShUv5ZdV206ZNsz/96U928MEH+8d0r/xj9u/f3w9a//KXv/jtHWag/WkdI5VpxIgRJdcxKlUnrcelsuSPNFAbXHnllX7H7LHHHttsoI5qne+sm5SCCzRFjC2gz9Xtt9/uX6MrDSLcwwgKlnXNSfqlWNq3awAAIABJREFU+8K8efP8KeHcwwbB+1WxUTC6j+n6qc+1rm/67yRfctV6fnqQwt1nKz2eHsTQNLDVWHOq0rLwfgQQQAABBBBInwABUvrajBIjgAACCCCAQEoE4gZI6sBSCKIwxHVmRVnLR51Melp59uzZzSN81Fl21lln2X777Vd2DSCVU+shzZ8/3z+2m/Im+JR2/joEwc7D4DQu2pf+KDjSND8KDTRSxIUMYU3nRippFJVGU2mUkgulvvGNb/jrTJQKwRSkKChx63JoWx1TnWblgqe0BUjB0Tg6N/LDlqCvC2VkevbZZ/sdoMVe6iQdPXp02dEzwbAlbBRT/v7d9hqto1Bw7NixodM+6el+BTKacip/pFLYMUuNWFIZggFSqZDNnZcuFItSJ71HXqNGjfJD0fHjx6fkikQxEahMQJ9FBdC635S7tpY7khsZo4ckzjzzzESng3Ofc13v9aCFgiSNpNQDG/oM54dHbsSR7kVf/OIX/ZBYgXlrvHRtufvuu/2QvNKQzr3f1aE1yh/1GG7dxqjbs10yAu77Xi1MbZhMDdkrAggggEA1BAiQqqHIPhBAAAEEEEAAgRCBuAGSdqGOcY380ELlUaexcyHIbbfdZu+//77fIaZja/0ajZ7o1atX2RBJx1YQoxEbGo2kkRSa/kv/pv0HRx+5zjj9reO4/1dgoyectb6OwiOtoeRepTob9TONPFGnpEIGHU/HdaOoynVUagSWnohX4KVtNf2dAiT3/6VOzrQFSOp0u/baa/1OUI0m0kiiYqFMnFE4rREgFQu8dM4/++yz/hRTYVPdhQVI5YIsAiQuyQgkI6Brs0Yh6bpb7tpcrgQu4NC6ewqRWnNtF03ZqYcWdO1x6/+5e7CuSXvttZe/RpN7ACJYF1fvapfXPSCggKtaHfq6L+sBAo3KrZWX7jd6WEZrU/FqWwGdy4cddljRNRHbtnQcHQEEEECgVgQIkGqlJSgHAggggAACCNSdQEsCJCEoBNIfNx2bnoJWGBNcfygMS1N66cllF/aok0aBjjrmdt99d/8tpTr8gp1hGgmyatUq/8+HH37or8uk9Y7cSCSVTeVSWKXRRjqOyqj1X4Ijl8odTx1mmiZNHXkKj1R2deaps+tb3/qWde7cuWSZtX+NmlKg4sqmJ8X1J0rnZpoCJNXnz3/+s995q9FEenJf0w8WW+PHdUZqnSu1i0YYKXQKewXXDCq1VlG54CZ/38ERSPpZ2Cgkd2x1SEcNkNzUeIsXLw4dhUWAVHeXUypUIwK6rmgaOI1YrUbI4e47mub0iCOOSKSWuj/oHqb7grtPuAMtWbLEv/+4ET877LCDHX744XbUUUcV1E/3wOeff96/96m81XzpWqmyPPzww/5uK11nypVNI3i1blMtvRRCasS0zp/89lA5gyPCSpU77L3524eNLotiEWXfUfYT3KbYPuMalCpbvl2YZf6/aW0sndO8EEAAAQQQKCZAgMS5gQACCCCAAAIIJCTQkgBJv9hr9JHWQHAdKepI+sxnPuOHNOVG8mhanpkzZ/qjcLQvdc5rzYYTTzyxeZ2JqMFKPosCqWCnlsKjsA7EqPtX2Z5++mn74x//2DxtnswUMuiJaT0BXi6AUqegm/LPPc2uJ8YVlEQth0bxaIq17t2723nnnZfQ2VD5bl0oonV5xowZ4wd3mvZNIZtGIYWFQ25tIz3prfNArmHr88hKI9+0bpDOP7f2VP4+gwFScA0knWtaJ0hTJgbfEwyQ9O8KJoPT7rnRR/fcc49/fmvUW6kp7DS6bZ999rE33njDli1b5o8O0BR1+eVsaYCUX6cePXr4azrl799NYRdcA8kZ9O7dO/HpuCo/m9gDAi0T0GdaIz7vuusuf6Somzq0ZXvLPNTgHjrQVHG69lQ6dVuwLLrG6Pr35JNPNl+jtI6a7l/upc+zwhutbabjB9c5Ulk0xauCI015pxE9Gh2ra101Xu4+tXTpUj/IcmsPVhpguHDmhBNOsL59+1ajqFXbRzBAqtpO83YUNYRK6vju+1uU7yHBMsQtd/550pLzhgApybOAfSOAAAL1IUCAVB/tSC0QQAABBBBAoAYFWhIguWqsXr3aH/njpmFTZ5dG+ChcKdYhoY4DHfPBBx/0R/XoiVL3b9qvOgn0ZLWmttMrTsdGsal64uwj2KGiRcw1ekYjahSEqLNLZVd9NW2QOvii7Fuhh0IkvU/v16gcBUFR3uvKk4YASfXROk/jxo0zt06PC4defvnlkmscubWQnnrqKd9ZAY6Mw8IheU6aNMmfnioscMofURT82IUFWW77X/3qV/aVr3zF74RVZ62bds+NPtK5PmTIEH/h+GIBkkI+dd6qfTVaQEGXRqqNGDHC/7fgqyUBkvaf/yoWzrkAKX/7Uus81eAliiIh0CIBhTK6fr/00ktVm3ZO1yZ9vk8//fSCz3OLCpl9k64Fd955p39P0HVCI3X1gIXuMfqj+0/Yy4341Egr3a80ivOAAw6wvffe239PNUMuTef2m9/8xr/uVuule7YC9n/7t3+r1i6rtp84AVKcQCTOtmGVqeb74wZBrjzF3ldslFLwu065kUnFvhcRIFXt1GZHCCCAQN0KECDVbdNSMQQQQAABBBBoa4GWBkhuFJICA9dJpX1phMYuu+xSdlSOtn3kkUf8dYUUPLkQSp3e3bp1s0GDBvmjONTZrVfUsKUST9cporBHHXIaeaTRJurI08s9xa5g48ADDyxbJu1P71fQ5p5eVz00QkXBR9Q6aT9pCJBcWPTiiy/aTjvt5J8LeslTBurc1KikYi/XGaopDhW8uBAqbHt1Zt5///3+U/uy1QgfjcJx58prr71mt9xyS/M+tG91ysoyf3RTMEDS6AJ1PM+aNct/77e//W1//RGFRpoOSgu9K2gqNQIpGJ5NmzbNFIqFhTwtCZCi1kkOLkDS52v8+PH++aZQS1M+anpBXgjUu8C6dets6tSp/jWomi89BKAp1zQasNKXPpda10/Xs1NOOcU0OlDl1gMWixYtMo0w1BSv7l4YPJ6uIRoZuXz5cjvttNNCR/FUI0TStHj33XdfzkjaSuuta7Gu3Sq3u3ZXus9qvl8BkkaEBae71f7jhi7BwCRu+OO2j/u+MIfgAzZRv3u4/UQ9fpQAqVQblToOAVI1z272hQACCNSnAAFSfbYrtUIAAQQQQACBGhBoaYDkiq6nnrUWUnDUkQIkdbCV6qRQR4E66ufMmeM/Ja7Objddj0Z86KVFy/U0tTr8g3Pfx+38KNdh4X6ukEZPq2vEkTrZ3fR3KqumNVMIoA4+TQtUrgx6j+qhaf5UNzd6SftQgBTnlZYASVMrabo6PaEfrKOs9NS6RvBoJE7Y9HTOQ9tq6imNYgqOAgrzCq6fpCmdhg8f7m/mAqFg2FLKOxggKRgaOHCgXXPNNf7UVyNHjvTX7NK58Z//+Z/+uR41QNIxdQ789Kc/tffeey8n5NLPKg2Qyp1D+QFSue35OQL1JuBCaU2ZWu6aHbfuus5p6jWFH27fxUbBFtu33qfrmKba02vYsGHNm7rAVwGR1l1SeJ3/cqM+f/vb35qbWk/bKPDRQxC6h+lhh5a8XPCk67FGDOvaV82X7on9+vWzwYMHV3O3VduXC5BKjagOHixqyFKsgHHeHzfE0jGj7L/YNlHeG1avlr7P7Sv4fgKkqp3a7AgBBBCoWwECpLptWiqGAAIIIIAAAm0tUEmApF/u1UmtKcXU2aIOIXU66YldPTWt0KdciKSfv/LKK/5oJHWya7SP24/2rWMokNJoJK03pCe+Sy2kHHa8Up16Wrhcx124cKG/hoTWj1CHkXvqWD4KAXr16uWv0aR66RWlMzJ/ij+VQ+9Xx2OU9wc7UWp9BJI6QR999FE/DMwfnRNcQ6jUqCJX3zjBikIrBTvB/VYaIB1zzDF+XdTpHFwT6ayzzjKNbIoTIJWqS5x6xq2TLAmQ2vrqyvFrQcCN0lGYX43ROME66YEATWenUbMteak8Wi9OAZCmbT3kkEP8e52bulMjp/73f//XD4G0plHYy01/p3unHnDQQxCaMlSjNBXQKORq6UvHV9nefffd5lHCLd2Xe5/7jqCHTM4555yctZwq3Xc13x9nCrs4x40b/pQKdaJ+F4lTvuD3jnL7jxI4xRmVVGrEFQFSS1qR9yCAAAKNJUCA1FjtTW0RQAABBBBAoBUFKgmQVEz9wq+OKk2NFewgUmeWRqG4dRhKVcmNsNF0dvPmzfOfnnZrDul9CnD0R/vUNGgKlNRhp1Bnhx128LcNLjZe7FjqUNdIIj1Jran33HReGh2jnwWDI4Ue2ladXFoXR2vylAvEgsfVPvXkdjCI0rRuKn+c8MgZ13qApPbR6CM5XnfddQVrF7l1hFSPyy67LGf9ELV3cK0jN2pHfqW2daMLpkyZ4i8qX60RSHoi3pVX7ejWDNKUfHEDJAVcGs0kl/y6ECC14oWOQzWsgK4TS5YssQceeMD/LOvaXq2X7l1uJNKee+4Ze7cqi8qlKeg0kknXF10LNcpV90+FQbpXnXvuuf59L+yl+mmqO4Xeuhcq+NAaSLpnaf21loZmGl380EMP+fexSkeSBMvtRh9rmtpioVhsyATeECdAqqZPflXKBTDlfu6+QxT73hF8f7FwK/8Ylda3Je8nQErgJGeXCCCAQJ0JECDVWYNSHQQQQAABBBCoHYFKAyRXE43cUYeTRg+pc0D7VUeYFgSPGiKpg0OjmZ5//nl/vRqNDnLrI+k4brofde7rv9Vxpz8KdvRH/63AR+sLuU4TraWjqdMUXCio0P8r8NLfKqc6FF2Z9R6VW5392oemz9NaMa7jLkrw48IwjT5yZVAnocqn0Uf56ylEORPcPm+++Wbf87zzzovytlbbJsoII7lqPSCFhOrYHDp0qF8+/bvqpafvFdzoXPnDH/5gWkcpf7SS2n3s2LGmNag0DZ46VrXP/OnhgqN1tEC7tnfnz8qVK/0n/l3YpH93U+FNnz69efSUq5PWPnLlDW535JFH+k/7u1f+MfUznctaR0vrmYSNvAoGSCqjOoy1H5VRo/K0Noja25XdresUVicZOFNXJjcCSefcxRdfnGOgEQXy3nHHHVvtPOFACLSVgD67+nwvXry4eQ2bapRFn1fdP3Sf0v1CU82VGvEaPKa732mKTL1XIx8VWCsI0hSqCqz12dXP9KfUS9dGjVRSOYYMGWLbbbddi6snK60tp4c5qr12lLsnfuYzn/GvV6VGE7e4AlV6Y7E1kKq0+1bfTZTRQnEL1ZIgKO4x3PYESC2V430IIIBA4wgQIDVOW1NTBBBAAAEEEGhlgWoESO6JYjdlm1vsW/tWB5E6wTV6KGoA4zrWFixY4D9ZrQBInVou7AkS6d9dsOT2r7/df6ts7o8LioKBUTCU0n41okmjWTT1j1vHJ0q5XceYOtwUALj/d+9Vp3/cqetcPWs9QHKjddavX18wfZ2rgwtYFBa5ET0KL1yI8sYbbzQ3q+qrNlAHY3BkkgtEgu2voE9Bi4I+93Lhj6Zeyn+p7YMBln7uwi2FPcGRTKrX9ddf74cvrqwKrLRdfiDkwiWtFRJ8KRjTk/aHH3546KgsrY+kzuLgS/XXSLUxY8bk1OmJJ57w1yKJUic3Omvy5MkF22v/UaYSbOVLEYdDIFEBPZBw5513+tOUtnRUTlgB3b1Jf/fp08dfi8g9xFCsQu4epalbNXXqt771Lf/eo3/XVHsKuzS9m0IkvcqVV8dW8K6Q+Zvf/GaLAyRd82bPnu0/xKHwqpqjtdzUdXpI4Mwzz8wZhZpow7dw57LQ/Vz3DF5tK6BzR+dNLQeObSvE0RFAAAEEJECAxHmAAAIIIIAAAggkJFCNAMn/wpYddaQQSdN2uZE26oDSL/5au8g9FV0ukAk+wa1QYtmyZf4fjTjR9HMqs7ZRx47743iC783vdHNhkcrk/uiJbXXSaTq8PfbYw59GSKOYXKddVHYdV2XVKCyVz63jpPfraWvXORh1f8Htaj1AUlnVOasgREFLsVEt2kbTBqo+CudcOKR2ef311/2n7xW4aKo/N/Im6KDt1Pmr7XQsjegK7sdt67bTyJ/8V/6xXTtrfyqfjh88dnB6Pe1X2+nfih1X52nYz8LaXfsLBmfBczjfsSV1klUxg1Lt1JJzlPcgUOsC+gxpqrj777+/+fpfrTK7cET3FV3rjzrqKD9MKvXSfULTb+p6pxDcvXQduu222/zp3YLBeKl9ubrdc889ppEahx12WKyq6f0axah133SNrnZ45L4jyMdNXVcuFItVATZGAAEEEEAAgYYXIEBq+FMAAAQQQAABBBBISqBaAZLrINL+ND2WRg25kUjqNFLHvTrK1HEdDFfK1SsYCGkaOo3uUce4wiQdQ08IK7DSdDN6Yjhs+iB1VKksCrL0ZLj+qJNvt91288uk9ZRcaKTylAu4gmV2o68Uaijc0itYP61BoTrH2We+SRoCpHLtyM8RQACBthbQvUgjCOfOndsckkSdci5O2XW/0Si/Aw880L+/hL10T9ADFxqZqvuRe+keevvtt/sPXQSnySx3fL1P0+HpIQaNaCo3CsrtT/dRTVm3cOFCf90/d0+rtov2p7Wdjj/++HJV4ecIIIAAAggggEBsAQKk2GS8AQEEEEAAAQQQiCZQzQBJR3QjkRQiKfAJThengEedWgptNNJDrzjBSn6Hlsqup7U18kehktY20jRnboSStteT1OrM69y5sz/SSB11Onb+tDRxyuHqqb/V4aZjqxPO1dXtSx2Aqmvcfee3HAFStHOZrRBAAIFyAnrYQNNb6mGEOA8zlNuv+7mu99qvG327zz77hE5hWWx/bkpNPRhx/vnnRz2sf59ZunSpH5ApeNI0mKVeclBw9PLLL/v3L43GdffOyAeNuKHuYRqBrPX73L0/4lvZDAEEEEAAAQQQiCRAgBSJiY0QQAABBBBAAIH4AtUOkFQCt7CyRuQoXNHLBTZuTQWN+NHIHK2NpFfckKUaT0fHPabTdU9ou+BKwZibss/ts9Jp64It2YgBUnDquPhnNe9AAAEEigvovqQQSQ85JPlyQZIeXjjggANs33339UcclXrpHqkRUloDcMSIEQVrp5V6r+4/uqe70b9h2+ohC627pHWONG2d7l16X0vvh+XKIwOV59RTT/WniOWFAAIIIIAAAggkIUCAlIQq+0QAAQQQQAABBDyBJAIkB+vWBVKQpE6rYMiiTjL9v0YEKUxqaZDUWo3oAit1smmkk9aWcQtsu5+5OmnaukrWPMqvUy0HSPJQ++pJdpWzX79+BesXuTWOtD6QRmSVWtdD22oKJq0BMmbMmNDmDR6zWPu7KRPdsVwZtOaQOjQHDx5c9NRRu86bN88WLVrUvI06fTX9UljZ1e4zZsxonqYxf5tgeXVs/bzYOlE6tyZOnGjf//73i5YveLzevXuHdsqWMypn0FqfK46DQFsIuOnjHnzwQX8Ea1Kv/HV+NAqnZ8+e/mdW6+65+17+8fVQgkbxahTrtttuW3HxtL+//vWvfnCkv92DHdpxUmsRuZFYmjr22GOPtb59+1ZcD3aAAAIIIIAAAggU/f3P+/LxL3gQQAABBBBAAAEEqi+QZICk0qojX1PlrFmzxg9e9P/BMMaFLprWRqFL+/btm0crtfVXwOAoJ3XAqfya6kejY/QKTn+keqgOmjZIHX7VLHstB0hy0Dk0adIkP3BR52h++CGLP//5z/6C8VoX5OKLLy56Isvx0Ucftccff9zOPvvsooHNE088Yer8lY3WGFm1alXOf6ttDj74YBs6dKh/rGAZ1EZh4ZSO/eyzz/r7/eSTT/ywSyMHFCi5/Ssc1KiA7t27N9fBlVkL0GuqRNU/PyBSgDpq1Ch/mqjx48eH1t8d/9577y1ad71R5+I111zjn4vf+c53igZIr732mt18883+iIddd93VN3jnnXf8aRePPPLIWOurVP/Kwx4RaFsBfR7efPNN0+fNXceqMbI1rFbufuDuGW5KNwVJuibqGqagpZovXScU7us68Prrr/uhUXCKuqSCI9VB1zKNOtLfCus1+ooXAggggAACCCCQpAAjkJLUZd8IIIAAAggg0NACSQdIwnWdcurwVieWOrCDayOpI0sdTdpO4Ys6vPWktjrUgmsVVTOUKdbowQ5ElUlhkaY50t9ugXEXgrlyaySVCxuSWFOj1gMkObiwQvU/7rjjckb4uJ/fcsstZQMkrfuhcEQBTrGwSfv74IMP/PNFQU1+OKOfa6SRAj0X9JQrgwtv7rnnHvvsZz/rh0QuBHKjohSSKUhSSDR27NicqaVcGVSmsHLr56NHj/YDxmIjq1wwpNFtpbbTZ/aXv/yl3/ldLkDKN3d2+owprOWFQCMLuM/9U0895Y+ITWoNoKCxG5kTDFp0Tdlll138AF7Tnyq4jrtWkO5Pui7qYY0VK1bY6tWr/ZBZ1x53v026fm76Wh1P1zNN2XfyySc38ilG3RFAAAEEEECglQQIkFoJmsMggAACCCCAQOMJqEPp17/+tT+tzbe//W2/4zqpoEadS+rMUge5OrbUwRQMklyHmnt6WQGSOtH0R08zF3tCO055Sz1hruOqfPqj0UYKjTR6Sv/uyumO5f5Wx5+CBtcZH6csUc82FyApNNBIEi1EXkuvYICkcqkjNhhslAtvXF1cZ67WJpGn7IsFJMH6RxndU6oM+pk6XMeNG+ef/wp6wsIVhVs33XSTP+VVcHSTyuLKoP8OC9FcgFQqFNMorcmTJ/tVk6FCLHXA5r8qCZBq6byhLAjUgoA+/y+99JLNnj3bvye5hxmSLpu7V7jQRcfTf+tep6ntOnXq5D9Q4f4/+DCFu1e6+5Wulbpnbdy40a+DG10UvB8lNboq6OTCMR1Lo4400rHUekxJG7N/BBBAAAEEEGgcAQKkxmlraooAAggggAACrSzgAiR1oF900UWJBkiug0x/q+NLHfHuCWk3qic4vZ06o1xHmAuQFCLpjzr4NR2Y61TL71wLY3T7c3+ro00dbxrtEuyIUwdisCPM7Ss4UkrBkabcc0+JJxEcueMGAySNqPnGN77RymdJ6cMFAyS1izyDQUzUACk4NduJJ55o06dPLwhqwkpSaYCkz8BvfvMbe/nll0tOHad6uJAnfyo6VwbVX8GjztfLLruseQRUuQApGAoNGTLENBKqWNhEgFRTpz+FSbmAu3YvXrzYHnnkEb82uge09isYKOnYxUKgsO2C94r8n7dWPXRcBd/6+5BDDrHDDz+8tQ7NcRBAAAEEEEAAASNA4iRAAAEEEEAAAQQSElBnj6aVUwe3FuxuraeFXVDk1hbSNHF6erpYcOM61FznmAIjdVbpb/1RufUnP0gKhkXqeHchkDoI3Z9gh1twjabgMbWNgis9Fa7wSEFB8MnxhJqnebcqq6YmUhk0XV4tvVxA9Ktf/cqOOeYYf/q4ZcuW2f7772/Dhw/3zTXFXakp7IL70OgehSiayk7nhaaLy19TKFj/SgMknYNXXnml/xm47rrrSk7t5rbNHx3lAqLevXvbHnvsYbNmzcoJ0UoFSKq7GwGl0OjCCy9srnswhHJ1JkCqpbOfstSDgLtPaA20p59+2r+2t9ZIpFJ+7t7kwqTgtvn/1hojjMLK6qzcFIC67h9//PH1cFpQBwQQQAABBBBIkQABUooai6IigAACCCCAQLoFkhxJU6zzyf27Rm5oGh6FBsGphPJDHW0f7Fhz73edgGEdacF/K/bfwX26/1YopbBIoZHWjdHIk+DxW7O126qDsFwdg+GP1j8aOHCgH4AoZDnttNPssMMOKxsgKRTRGkNLlizxp63r1auXPfroo/bYY4/50yCdcsopRYtRaYAU5f3u4MXCm2BANHLkSH+NouXLlzePoCoVIAVHQGnaur59+5o6sn/3u9+FjsCKEyDdfPPNBW75UwyWa19+jkC9CwRH+yxYsMD+9Kc/+fciXuUF3EMfujf279/fv967tQBr9Z5VvlZsgQACCCCAAAJpEyBASluLUV4EEEAAAQQQSJVAa4dGxXBcZ5Oe/NaC4BqRpOnQFCy5dR3ce/NDpWIdVcG65U+P5/YVHIGkznWtP6E/Coz0d3DtpVqwqrVOufwA6dhjj/UDI4UXGrGlQEjrBxUbgaT3a3TVj3/8Y+vataudddZZfkC4du1a03pICu80CilsXSK1YZQAqNQoqCjvjxMgXXzxxX59XYh29tln++uBaG2lsGnptK1GQMlKI7b0Uue11kNSgJk/AitOgCRzjSz80pe+5Jt+8MEHfkCrMvJCAIFcARck6dpz3333+ev1uZE1tXbdrYW2cyZaq+nkk0/2g/+w0VK1UFbKgAACCCCAAAL1LUCAVN/tS+0QQAABBBBAoI0FaiEUCRLkd9Spg1+BkkIkt0i4OtHdHzfyKJ8xPzxyoVNw6jv9tzrpg4uVBwMj7bPWfdr49Gmeok5T2GkE0uDBg/22mTZtmj8dVI8ePeyrX/2qTZkyJTRAcSNwXnjhhdCqqI00kqnYmhpRAqAoAVL+ukVhhXHrNOVPrZc/wkjHc+slKRjSqKRx48YV1F9hqUZazZw5M7TuepLfmboN4gZIxdZSauvzhuMjUMsCCpEeeughW716tX+PqLX7QFvbuanrtttuO9NDA5q+kxcCCCCAAAIIINBWAgRIbSXPcRFAAAEEEECgIQRqvWMsP1BygZE60tWh7/52axqp0dx7XGikv9UJqDDChUZhU+PpvWnzaOuTNH8EkgIkvdQ2P/3pT/0O2G7duvl/FxuBo9E6bmo1hYSuHdSJe8899/jrCY0ZMya0qpUGSK6c7777buiUce6gwRAqvzxhU9QFQ7Ri9Q+uqZQ/Kkjv1yiu/BFYBEhtfcZz/HoXcKNoNPpV09n95S9/8afk5JW5P+parfunQiNNWad1+Rh5xNmBAAIIIIAAAm0pQIDTM7pmAAAgAElEQVTUlvocGwEEEEAAAQTqXqDWA5OwBqjGdEJprLcsqlH3ap7UbrTN7bffnjNaxk1Np5E36ohVufMDJIV+TzzxhE2fPj10rSMX7rz33numqeAOOuiggqJXGiCpDFpzSNPllVofKBjc5JfFlUFhz3XXXddcRk1FN2HCBFu1alVB/d1xS6115NaFCh6PAKmaZy/7QqC0gK5jS5cutVmzZvlTUzbqlHYuONJ1S6N0FRwdeOCBnD4IIIAAAggggEBNCBAg1UQzUAgEEEAAAQQQqFeBtAYp9doe5epVawGSm4btscceK5huLRjOhAVIxaaEcwbu/RqFVGwqtkoDJB3LhTJvvPGGdezY0a9HcMo8BUF33XWXLV68uGCUkgvKrr32WtNC8uPHj29uQv1sxYoVdtNNN/kBUnDkkgvHtP7TZZddZt27d89pehfMaeq/4PuKBUgauaWREhoV0KVLF38dqrB1p7TfZcuW2a677lp0Xaly5yA/R6DRBNavX2+PP/64vf766zmf71q7HlezXVS3/O8HGk159NFH+1OT8kIAAQQQQAABBGpFgACpVlqCciCAAAIIIIBAXQoQIKWrWWutwzIYIB155JF2yimn5IAq8NBImkWLFuWEQMFwKT94Ce5AT/1feeWVoaODSoU3wX0UC2OC27iQSCGMjDUtk4IYvVfBktYjCqufm9pO082F1SO4zpH7ebn3uHK5cEyjHtwoJBe6rVu3zi/fBx984G8eDKiC++/QoYMfFunftK3+5I+UStcngNIi0DYC+gy99NJL9vLLL9vf/vY3vxDu/llr1+VqCLlp6fS31jraf//9bcCAAf51jhcCCCCAAAIIIFBLAgRItdQalAUBBBBAAAEE6k6AACldTVprHZUKSObNm2d6Ql+hS/40czq/3n//fXvxxRdzfu7epyBE4YxbOym/NbTdjBkz/IBET73vu+++zZu4fb/wwgv+PnTsHXfcsaBBtZ1GDrggqNix3HRVzz//vKlceum4n/3sZ/0pm1q6b1cHV0YFPwsXLrR33nknct2drdtXfiWDPkGXUtul68yntAi0rYALVLQekq5nuu40NTX54bY+l/XyCk5Xp7BI19yBAwdap06d6jowq5f2ox4IIIAAAgg0ogABUiO2OnVGAAEEEEAAgVYTaEmAVGshRqthVfFALXF3gUYVi8GuEEAAAQRaILB27VqbPXu2vfnmm6aRgQqIW3pdb8HhE3mLm7ZOf2tazUGDBlnPnj0TORY7RQABBBBAAAEEqiVAgFQtSfaDAAIIIIAAAgiECLSkw4sAqTqnEvbVcWQvCCCAQGsKBKd3W7lypT333HOmvz/55JPmYmhUkkKlWn4Fp+DTf7dr1860zlH//v39KUeDgVIt14OyIYAAAggggEBjCxAgNXb7U3sEEEAAAQQQSFggboih7efOnetPCbb11lsnXLr63L3WBfrc5z5nX/nKV2I/sU54V5/nBLVCAIF0C2gazwULFtiSJUv8KT31UoCkIMkFTi6QqYWaBsumddF69+7tr3O0yy671ELxKAMCCCCAAAIIIBBZgAApMhUbIoAAAggggAAC8QVaEiA99dRTtmjRoubFtIOhRv6i4q7jTCXL/2/9W/4TzvnlKbbvsOO42oe9xx3LbVPsOPlPZAfLF3zqPLi/sIXUw+rtttN0R3vttZcdffTRBEjxT1negQACCNSswN///nc/SHr11Vftvffes82bN+dMbxd2v2iNygTvSTqe1m7Sum59+vSxL37xi/4aR7wQQAABBBBAAIE0ChAgpbHVKDMCCCCAAAIIIIAAAggggAACDSqgwGb16tX+wxaa3q6pqcn/oxGobmq7Ug9MtIRNo53yR6kGH4Lo0KGD6Y9GGe27777Wo0cPRhK3BJr3IIAAAggggEBNCRAg1VRzUBgEEEAAAQQQQAABBBBAAAEEEIgj8PHHH9uKFSvszTff9EcmrVu3zl8zSaGPXgp6Sk1xF2fkkhtttO2229p2221nXbt2tT333NN2220369ixY0HIFKcebIsAAggggAACCNSaAAFSrbUI5UEAAQQQQAABBBBAAAEEEEAAgRYLKEBSkLRmzRp7//33/UBp48aN/pR3+uOCpeAoJf23Ri8Fp6NT6KT1CNu1a2ft27e3HXbYwXbaaSc/NOrWrZs/TZ0b8dTiwvJGBBBAAAEEEECghgUIkGq4cSgaAggggAACCCCAAAIIIIAAAghUJqBQSOsnaZq7DRs2mEYs6b/1b/qZQiX9rbBIgdCnPvUpPzDSH61f1LlzZ//ftLYRLwQQQAABBBBAoJEECJAaqbWpKwIIIIAAAggggAACCCCAAAIIIIAAAggggAACCCAQQYAAKQISmyCAAAIIIIAAAggggAACCCCAAAIIIIAAAggggAACjSRAgNRIrU1dEUAAAQQQQAABBBBAAAEEEEAAAQQQQAABBBBAAIEIAgRIEZDYBAEEEEAAAQQQQAABBBBAAAEEEEAAAQQQQAABBBBoJAECpEZqbeqKAAIIIIAAAggggAACCCCAAAIIIIAAAggggAACCEQQIECKgMQmCCCAAAIIIIAAAggggAACCCCAAAIIIIAAAggggEAjCRAgNVJrU1cEEEAAAQQQQAABBBBAAAEEEEAAAQQQQAABBBBAIIIAAVIEJDZBAAEEEEAAAQQQQAABBBBAAAEEEEAAAQQQQAABBBpJgACpkVqbuiKAAAIIIIAAAggggAACCCCAAAIIIIAAAggggAACEQQIkCIgsQkCCCCAAAIIIIAAAggggAACCCCAAAIIIIAAAggg0EgCBEiN1NrUFQEEEEAAAQQQQAABBBBAAAEEEEAAAQQQQAABBBCIIECAFAGJTRBAAAEEEEAAAQQQQAABBBBAAAEEEEAAAQQQQACBRhIgQGqk1qauCCCAAAIIIIAAAggggAACCCCAAAIIIIAAAggggEAEAQKkCEhsggACCCCAAAIIIIAAAggggAACCCCAAAIIIIAAAgg0kgABUiO1NnVFAAEEEEAAAQQQQAABBBBAAAEEEEAAAQQQQAABBCIIECBFQGITBBBAAAEEEEAAgcYS2LRpkzU1NdnmzZvtX//6l/2///f/bJtttrGOHTtau3btSmJU8t4FS1faHY88a2+sXGtNH//dOrb/lH2uR1c794RDrF+fHokdt5Iy897WOTdwxrnYBYBzg3ODcyMjwGeh9j8LjfVtktoigAAC9SFAgFQf7UgtEEAAAQQQQAABBKok8NFHH/nhUbGXQqROnTqF/riS9/764Wdt6qPPFT3usOMPtvNOPKTqx62kzLw3tzmSOjdwxjmJaw7nFecV51XmHOCz0DqfhSp9TWM3CCCAAAKtLECA1MrgHA4BBBBAAAEEEECgdgX09PK6devKFrBLly4FI5Eqea9GHo3+73vLHnfcvw8pGIlUyXF5bzh5tdsXZ5wlwHmVGSHSFtdYjstnkM9g5hxoq89C2S84bIAAAgggULMCBEg12zQUDAEEEEAAAQQQQKC1BT744AN/2rpyL01nt+OOO+ZsVsl7R/3sXlv4+spyh7X9evew8d8bUrXjVlJm3hveXNU+N3DGWQKcV2Z8Fvgs8FnInANp/CyU/YLDBggggAACNStAgFSzTUPBEEAAAQQQQAABBFpbYM2aNf6aR+VeWhNp5513ztmskveeMupma/pkU7nD+msiPTjuoqodt5Iy897w5qr2uYEzzhLgvDLjs8Bngc9C5hxI42eh7BccNkAAAQQQqFkBAqSabRoKhgACCCCAAAIIINDaAu+9917kQ37mM5/J2baS9x590c8iH/fxW75XteNWUmbeW7zJqnlu4IyzE+C8apvrM59BPoN8BjMClXwWIn/JYUMEEEAAgZoTIECquSahQAgggAACCCCAAAJtJdBWT/VGHoG0bTt7cPzFOTxtVWaOG36WMlIknU/Hcz5zPkuAzy+f32LfPzg3Kjs32up7HcdFAAEEEKhcgACpckP2gAACCCCAAAIIIFAnAm21rgBrIIWfQKz7ks61Ltrqc8Rx+RxJgOsG141iX0k4N9ru3KiTr4lUAwEEEGhIAQKkhmx2Ko0AAggggAACCCAQJrBp0yZbt25dWZwuXbpYu3btcrar5L0Llq600f99b9njjvv3IdavT4+qHbeSMvPe8Oaq9rmBM84S4Lwy47PAZ4HPQuYcSONnoewXHDZAAAEEEKhZAQKkmm0aCoYAAggggAACCCDQFgIfffSRNTU1FT10x44drVOnTqE/r+S9v374WZv66HNFjzvs+IPtvBMPqfpxKykz781tjqTODZxxTuKaw3nFecV5lTkH+Cy0zmehLb7TcUwEEEAAgcoFCJAqN2QPCCCAAAIIIIAAAnUmoKd71aH0j3/8w/71r3/562JsvfXWfnCUP/Iov+qVvFcjkX79yLO27K9rrOmTTdbRW/Noz8/ubOedcEjByKNqHreSMvPe1jk3cMa52GWWc4Nzg3MjI8BnofY/C3X2dZHqIIAAAg0hQIDUEM1MJRFAAAEEEEAAAQQQQAABBBBAAAEEEEAAAQQQQACB6AIESNGt2BIBBBBAAAEEEEAAAQQQQAABBBBAAAEEEEAAAQQQaAgBAqSGaGYqiQACCCCAAAIIIIAAAggggAACCCCAAAIIIIAAAghEFyBAim7FlggggAACCCCAAAIIIIAAAggggAACCCCAAAIIIIBAQwgQIDVEM1NJBBBAAAEEEEAAAQQQQAABBBBAAAEEEEAAAQQQQCC6AAFSdCu2RAABBBBAAAEEEEAAAQQQQAABBBBAAAEEEEAAAQQaQoAAqSGamUoigAACCCCAAAIIIIAAAggggAACCCCAAAIIIIAAAtEFCJCiW7ElAggggAACCCCAAAIIIIAAAggggAACCCCAAAIIINAQAgRIDdHMVBIBBBBAAAEEEEAAAQQQQAABBBBAAAEEEEAAAQQQiC5AgBTdii0RQAABBBBAAAEEEEAAAQQQQAABBBBAAAEEEEAAgYYQIEBqiGamkggggAACCCCAAAIIIIAAAggggAACCCCAAAIIIIBAdAECpOhWbIkAAggkKrBq1apE98/OEUAAAQQQQAABBBBAAAEEEEiDQPfu3dNQTMqIAAII1L0AAVLdNzEVRAABBBBAAAEEEEAAAQQQQAABBBBAAAEEEEAAAQTiCRAgxfNiawQQQAABBBBAAAEEEEAAAQQQQAABBBBAAAEEEECg7gUIkOq+iakgAggggAACCCCAAAIIIIAAAggggAACCCCAAAIIIBBPgAApnhdbI4AAAggggAACCCCAAAIIIIAAAggggAACCCCAAAJ1L0CAVPdNTAURQAABBBBAAAEEEEAAAQQQQAABBBBAAAEEEEAAgXgCBEjxvNgaAQQQQAABBBBAAAEEEEAAAQQQQAABBBBAAAEEEKh7AQKkum9iKogAAggggAACCCCAAAIIIIAAAggggAACCCCAAAIIxBMgQIrnxdYIIIAAAggggAACCCCAAAIIIIAAAggggAACCCCAQN0LECDVfRNTQQQQQAABBBBAAAEEEEAAAQQQQAABBBBAAAEEEEAgngABUjwvtkYAAQQQQAABBBBAAAEEEEAAAQQQQAABBBBAAAEE6l6AAKnum5gKIoAAAggggAACCCCAAAIIIIAAAggggAACCCCAAALxBAiQ4nmxNQIIIIAAAggggAACCCCAAAIIIIAAAggggAACCCBQ9wIESHXfxFQQAQQQQAABBBBAAAEEEEAAAQQQQAABBBBAAAEEEIgnQIAUz4utEUAAAQQQQAABBBBAAAEEEEAAAQQQQAABBBBAAIG6FyBAqvsmpoIIIIAAAggggAACCCCAAAIIIIAAAggggAACCCCAQDwBAqR4XmyNAAIIIIAAAggggAACCCCAAAIIIIAAAggggAACCNS9AAFS3TcxFUQAAQQQQAABBBBAAAEEEEAAAQQQQAABBBBAAAEE4gkQIMXzYmsEEEAAAQQQQAABBBBAAAEEEEAAAQQQQAABBBBAoO4FCJDqvompIAIIIIAAAggggAACCCCAAAIIIIAAAggggAACCCAQT4AAKZ4XWyOAAAIIIIAAAggggAACCCCAAAIIIIAAAggggAACdS9AgFT3TUwFEUAAAQQQQAABBBBAAAEEEEAAAQQQQAABBBBAAIF4AgRI8bzYGgEEEEAAAQQQQAABBBBAAAEEEEAAAQQQQAABBBCoewECpLpvYiqIAAIIIIAAAggggAACCCCAAAIIIIAAAggggAACCMQTIECK58XWCCCAAAIIIIAAAggggAACCCCAAAIIIIAAAggggEDdCxAg1X0TU0EEEEAAAQQQQAABBBBAAAEEEEAAAQQQQAABBBBAIJ4AAVI8L7ZGAAEEEEAAAQQQQAABBBBAAAEEEEAAAQQQQAABBOpegACp7puYCiKAAAIIIIAAAggggAACCCCAAAIIIIAAAggggAAC8QQIkOJ5sTUCCCCAAAIIIIAAAggggAACCCCAAAIIIIAAAgggUPcCBEh138RUEAEEEEAAAQQQQAABBBBAAAEEEEAAAQQQQAABBBCIJ0CAFM+LrRFAAAEEEEAAAQQQQAABBBBAAAEEEEAAAQQQQACBuhcgQKr7JqaCCCCAAAIIIIAAAggggAACCCCAAAIIIIAAAggggEA8AQKkeF5sjQACCCCAAAIIIIAAAggggAACCCCAAAIIIIAAAgjUvQABUt03MRVEAAEEEEAAAQQQQAABBBBAAAEEEEAAAQQQQAABBOIJECDF82JrBBBAAAEEEEAAAQQQQAABBBBAAAEEEEAAAQQQQKDuBQiQ6r6JqSACCCCAAAIIIIAAAggggAACCCCAAAIIIIAAAgggEE+AACmeF1sjgAACCCCAAAIIIIAAAggggAACCCCAAAIIIIAAAnUvQIBU901MBRFAAAEEEEAAAQQQQAABBBBAAAEEEEAAAQQQQACBeAIESPG82BoBBBBAAAEEEEAAAQQQQAABBBBAAAEEEEAAAQQQqHsBAqS6b2IqiAACCCCAAAIIIIAAAggggAACCCCAAAIIIIAAAgjEEyBAiufF1ggggAACCCCAAAIIIIAAAggggAACCCCAAAIIIIBA3QsQINV9E1NBBBBIi8DRF/0sLUWlnAgggAACCCCAAAIIIIAAAggkJvD4Ld9LbN/sGAE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gECpLS0FOVEAAEEEEAAAQQQQAABBBBIUoAAKUld9o0AAghEFyBAim7FlggggECiAgRIifKycwQQQAABBBBAAAEEEEAAgZQIECClpKEoJgII1L0AAVLdNzEVRACBtAgQIKWlpSgnAggggAACCCCAAAIIIIBAkgIESEnqsm8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oH/+7//S0tRKScCCCCAAAIIIIAAAggggAACiQlst912ie2bHSOA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AQQQQAABBBBAAAEEEEAgJQIESClpKIqJAAJ1L0CAVPdNTAURQCAtAgRIaWkpyokAAggggAACCCCAAAIIIJCkAAFSkrrsGwEEEIguQIAU3YotEUAAgUQFCJAS5WXnCCCAAAIIIIAAAggggAACKREgQEpJQ1FMBBCoewECpLpvYiqIAAJpESBASktLUU4EEEAAAQQQQAABBBBAAIEkBQiQktRl3wgggEB0AQKk6FZsiQACCCQqQICUKC87RwABBBBAAAEEEEAAAQQQSIkAAVJKGopiIoBA3QsQINV9E1NBBBBIiwABUlpainIigAACCCCAAAIIIIAAAggkKUCAlKQu+0YAAQSiCxAgRbdiSwQQQCBRAQKkRHnZOQIIIIAAAggggAACCCCAQEoECJBS0lAUEwEE6l6AAKnum5gKIoBAWgQIkNLSUpQTAQQQQAABBBBAAAEEEEAgSQECpCR12TcCCCAQXYAAKboVWyKAAAKJChAgJcrLzhFAAAEEEEAAAQQQQAABBFIiQICUkoaimAggUPcCBEh138RUEAEE0iJAgJSWlqKcCCCAAAIIIIAAAggggAACSQoQICWpy74RQACB6AIESNGt2BIBBBBIVIAAKVFedo4AAggggAACCCCAAAIIIJASAQKklDQUxUQAgboXIECq+yamggggkBYBAqS0tBTlRAABBBBAAAEEEEAAAQQQSFKAAClJXfaN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gXCBjzdYk7Wzju0/hRACCLSWwOaN1vSJWcfOHVrriBwHAQQQQACB5AW4v1XVmACpqpzsDAEEEGixAAFSi+l4IwIIIFBdgWoFSJteesjOunetDRxyjo3uH+wU/5vNHPeA3bq2sNx9Bp9qNwz6m0284k82K6Ra5X5+zLARNrJvdT3YW7UEQtp9662sb78BNmrIF6xLwWHetvvHPW1PdtnPrh7eL+Tn1SpXbexn0R2T7Kq1e9nE0QNt5zJFirNtbdSudCn8+izZxa6+4QTbJ7jpiqftwltet11PPcOu6rXQrhj/qu1ehc94cn6Ndc623rm1wRZNf9xunfeBvfMPs2223d6OPe1oG95vh4qLsGb2PTZyRqfCcy/inuO9n/MjImuMzf5hK5+babfOeNcWe0HgNlu3t4OOPsxGDuphHYvuZan/HeMt//vGTjGOldSmtVaepOrZmvsN+565le3ap7eNGjrQ9mifV5YNC2zczxfa2n6H2dUn7eY9ylH4Su6+Ec8l3jUn3r4bY+uY50aKUThXqtt4BEjV9WRvCCCAQEsFCJBaKsf7EEAAgSoLVCtAynQKe4XrM8B+O3yfwC/k2V/eun7F7j+3T0jpy629t08AACAASURBVHWmlPt5lUHYXZUEQtp91Vy74hev2pr+R9vkIbvlHGfl9Lts9PIedsMFhxV29lSpRLW0m1rpnGoLk0zY/KGdc9Ew+1rPLSXIdH5sZaP+8+t2aOfqlSwp60Y7Z6vXIqX29HdbdNfv7Kql29uo7x5vh3bZ2pqWP23X3Pa2Fyae7j0wUNnIoWp3sBUNQ70qcn5U/4xR+10yw+zMC463r/XqbJvWLLAJt7xoi/sW3lOqf3TtMXtfs2jhv95R6hxJpoyNuNeQ7xsbXrGJ456xJ7vuZxMvPjDwUMpGmzf5brvVBtg477tq4cMsGb+k7huN2DptW+c450bblrTSo1f7/lZpedL+fgKktLcg5UcAgXoRIECql5akHgggkHqB6gRImZDnya3NNv8jf2QBAVLqT5IWVSC83TOdabt6IwAGbxl9svlv9tqSv1nHPn2sR/6Twi06du2/qaE7pza8YFf/eKFtzBkR8HevU+9Ou3Fd9I7ZqK2ciHUDnrNRvSvbLnMvmT/weLv1pG7Nu5rvXTeuWdfXJn334IpGJ1a7g61oOMD5UdlpEPruZTb5v2bbvP6558a6OffZiIet6sFzeAUIkBJo2CrsMvz7RtNz99mwB/5pF15+ph3rkqINq23+8k22e7/dSl5LErlvVKGm7CKuQIxzI+6ua2z7at/faqx6rV4cAqRWJ+eACCCAQKgAARInBgIIIFAjAlUJkJY/Zufc9q597cTdbObDy23ABd+w4b1cBQmQaqSpW7kY4e1e8Avuxytt5t1P2+SlH9tmbzqigScebaMPzk7q9vEym3rbn+zh1f+0zbaV9ek/wC5vnv5uo705+3Eb//haf5qrXfvsZ2OHH9g8Hdya5x6yax7O/KxD1152xQVH2D4a1bLGGwXlTY1mgfCiZEdRrDLslTNdzroFM+zGe9+xpZqGq1NXG37u0XZsz8wIioJjrnnBxk1ZbM+v+6fZ1p3sxGHH27DPZ4bh5G6bHZG3dy/bYcVye77nl72RfV8wW/eKTZ48z2aude8/yXt/ZaM1kjthsudGl+BoxbzgINtOW6awK93eOWVVm90y26Z502aq7Y/svNwe3pANpmK2f8Z+Fzut8wf28PId7Qpv2r0Dav2cTa7hWmHPmfNgTv9BdueQPYseL/jZ6tB1Vxs9fLAd4DqIA58F/5oSmOKs8PoTuMZo28FH2OhDM8FVZtv2duKAj23mvH/aOaPOtgFLtkyBZ27UbbaUzVOqljo/WkGwbg9RcE3I1jQ79eUB/nSXYdfHrQqmsMs9f3rZ2IuOsM/r4QV3jCGDrONs797jXU+38a4hmZ/nT4XVyS4c5QUT3u2q2P2meWR2zjlSOKq6+L3C3Ue/ZNd3ftWumfeRd5/U/aGWr+9tcQYW+Z65+BH72tR3rfmzWeo+Weq+4V8Qit+jzdbbvDsetfFLPs7cvwfvbIsfXmNHZM8PC14TCr7LmDV55/C42163P2e/yxyz9UKbYplR+4WhQIx7YVs0Rc0ds9JzI/w7V9NrT9oNdy/PTqXZyY4dcuyWaVZLtbd/Tn5k5w/tZUunL7S5H+V+f3Xf98YO/JtN1ndYy/tebMXbP/9cKVnGmmun2isQAVLttQklQgCBxhQgQGrMdqfWCCBQgwLVCJBWTp9ql760i13/X73syStm5z09ToBUg83eCkUqMgLpLq9DfmlP71z5qn3e63SZc/Pvbfwnve0Xlx5mXZY8Yhfe/YEdecEwL4DcYHNu+52N35D5WY9PXrEJ3nQ0S72nzyd4IxPWeU8Wj/SeLD7n0tPtpM6v+z+bn53GaNNrM2zklHftgKFn2CV7f2jTf/Go3bltdhqbWAFCjDJ0XWvTb/GOs3X2OF6oOvy2d7wynG6X9GtvK//we7v0qS3Ts+WEQpuX2cQfz7Y5vb5st57b29aV2tYynRmzuvSycaOOsD22UVO+7T2Z/7g9UeT9rdDYsQ+h6b0unbv9lrVo/E7gQPic11lcqr1zD549pz7K+qzNTJu4tGsFAdKS9nbaRWfYsJ7eEMuaP2djN0WNvSE7Em2pF9ycf5INz4aoOYX0P1vv2kFDT7WR/czm3/GAXbNc9x9dU4KfhS9Yx1VPe+3/unU49XS76uAd8jpjvWvUz731+f6ROTc6Lghef1yA9JG3rt8Z3rp+mTA3v4OucARSqWtajVGnrTj+gyor7ND8ddFyrhVh18e8wCZ4bd77o9D7w5tdenqh0Ve9UbLeWjk/ftHme9Ou3ulPu1o4Aqnk/cZ7R+E5UqI8BfcKF1p51yDv8zDs82ZzJnv3xRXuHpq2RkyqvFFGmZS6T5a5b5S5R2euC2bn6/tI9rvAlNUuYMy9JrjvMu77im32zocfe6G5f//2HgbxrkOX3P2urd87PECKfi9Myjpt+6303Ai5pnhraN3gXRfWH3683XBcN2vy7x0f2pmXnm0ndS/T3tlQc5tefW3C+QfbzquftEu87z5dtfbjwZ2z1wuzg0481a44dHt7c9rvbPS8ds0jLEu1f879qWQZ09aGbVNeAqS2ceeoCCCAQL4AARLnBAIIIFAjApUHSO6XM42E6BUyDVXYAraqvJvqLvvLWb6H6/B1HeZFf14jkBQjT6D4GkjNo3+yHX8dsr84m622+6991O7/vDrrOtnMcV7nbtfsCJucvWf37YVCU721DbR4+pYQ86vW47WnbepL29uJZ/ezHur0/cNdNvKpbFgRK0AKnttex07Oa7VNv/FRm9JtS/kya/uYXX7Nydbxbi8oW+GFX2O88Evv27zIxo2dZ2uzI59yAqQNS2369OXWZdBgO7S7CjzXRnmjpPpkO0pDRyAFp3/zOiTOnLrWjnUj/7LHamp2rcGT0w+M3rZjs+sgrfM64EbM6LQlUMrpFC7d3l6f6pZXdno8C9Tdn/5sbQUBknuvjlLz52wNtnXcInlPb0+/baZNWa2RezvaiccdbF/r383/nJtlAya1yeUDMyMOg+fSBn0WPrAzm9fXyp0a0fyOXneerbY5dy2wdf0H2kl+UOWF1Fc8Y+9kP1th0wGVDZBKnh+5677FZWn47fNHkziQkADprZzpMXMDG/96unxLAJO5bm/KdNB+nD9CNX9qzcIAqanU/cYrY7kAyf950XuFZe6DgTWXMuX9uHn0U8OfFz5AhHVuSt0n+77qT6ta9L5R8h4dMqI2O8rEH6FmmXOq65BzvCD6U35p/e8rc3fM3O/8cgWvWbl1yb3mxLgXcmJkBSo8Nw5eXTCC0X0P2HXoCO8BoTzo7PWoVHvnjIrLfu+9s2cmMCy4XuSMsCzd/l2C97dsOULLyLkRSYAAKRITGyGAAAKJCxAgJU7MARBAAIFoAhUHSHkdZs1zzrupO8J+sc8pWuF0LrklL/fzaPVkq9YWCA8OO3y2r91wwcHWQyNn/E6WD+yc5s7e3MDmtXun2g9e8p7EHHyYXTjQW6/AH22jV+E6Ka6TZaymGMv/fT7kl+qoU9iVK0NuR6U7cFjwtMYLnKZ7gVOgkyAYTATLnDf6plyA5KbaUnA1wDfK+Cw9/CQbf1x2OsDWbv6yx8s8Db500Ol2w6D2meDZW9T8t96i5u303pBO4eC6OEXb23Uyn+9NZ5VNlnL8YgWIIVMNpuCcLUufig3+YetWLLaHp3t//upNC+WNCLn6Um+EkZtGrGvmc5T/CjsvggHyzjkBUv67c+81LQqQypwfqaCv1UJWJUDKBjLB6TP9/X5o53tTFJ6U7ewvfn8oDJCKnYN+OOD9sHSAlC1PzoMSwXvFTgUBUua++REBUg582PeNrbypbXs3Tytb8j7Z84XMVHfF7hsFjZwJhTJTrIas2xZso7WB88vdjr0RK1+7O9OGB/jTYrb3HzzJ3L9LBUjxvvvU6ke5dctV4blx3PrCACk70vVh29Eu1NTEvTIjVP1X8HoS0t7H+udDYFrFvPYuuF7E+C60a879LfMdK7SMrdsAqT0aAVJqm46CI4BAnQkQINVZg1IdBBBIr0ClAVJBYJQdPbFD8wgAprBL79lRSclLPPXZc4BNVVCQ7RAsOErz6LPAXO+aB755LZMio9Zsy5Qx8+993CYs+NDWe2sKZF7ZEW8xAwQLzjcfUobSAVKwkzvXI38NJK2BMX7aO/58+u7l1m2IFiB5E+nnv7JT4FTSikm+16/XPxQatbfJ3tSXa4IjpsKmpSoozJY1SJp/FNK5Wv0A6d1Clpo6Z5NstTbY96rMNIQr/XWRdsiOTCwdILnOe5U2GATlB0hNK+baxLtf99ce25ytWp9KRiCVvaa1gV+9HDLGFHbFRyBlAxtvfbT8l3+97VpujbywAGm9Fb3feAeJFiAVu1cQIEU7fct9z9wyJWXofbL/6wWhXPR7dMhDTgUBUl7gF/h5JkAKjL6NECDNinIvjAbXAFtVeG6cayEBkscWWOfIgmtchgW8BedDZQFSsfYvOJeKlbEBWr0aVSRAqoYi+0AAAQQqFyBAqtyQPSCAAAJVEagsQHLrVYQUpY8bTVDul7dyI4zK/bwqDOyk6gLh7Z4/dUukJ6k3b7DXZjxqV3mrDe/hd+7+LfwX+mwd3pw21Z8z3l+PoPvWueuWxA6QsjuNVYaYI5BWPGnDvTnwd87Op587+iZ/FEzh5yFspETVmzOBHWamYmpnV1/UwSbcssbO9KaQOtI9yFt2WqoiBSoYAZLnF7P98zsRIz/9H+t8MW+dgwTO2QTarK126U9D6E879kV7y5/asgojkLJrRCzaO7P2SMfsyD0XPrR8BBKjQxI5T/JGZjYfI2eKp7DvC8F/cyN+ws8fd+2NMwKp5GfXK2S0ACk4VSsjkOKfP+W+ZxauX5ZzjHL3jZL36CgBUnaEW9ERSPECpPAHV+KrNcY7Kjw38u4LBWYb3rb7Jz9ud7o1r8qMOKvGCKRi7V/0u2B+GWt1YHqNnZAESDXWIBQHAQQaVoAAqWGbnoojgECtCVQWIIVM3eFVMCckYAq7WmvyVipP+C/tOb/gegvcX+ItcN8nbB75zX+3Tdt8KjOdmf/Kdqp10rpHPeyJvPWHtlSq8Anx3F+qM+ucvBmY3q0gJHA7a0kZNmywps6d7c2S61rslOlUzE5hl1mXxbZMSRRzCrtNCx6yYd50OOdoCqY0dQz46xW9ah37tLO563rYxNHZNW385g5OEVS43lTRkzhk/YHc9o3R/q7zNzjVYK2fs6306U7sMH4YsNwGuPW8sgfaEiAdZus13WFwDSR/G+9zt6GzdVwRYw2kginRqjCFXanzIzG0RtnxMm9Kptk2r//xdutJ3ZorvW7OfTbiYcsuMl8uQOqUmS6z4Pxxt5m4I5DK3W/KBUjZe0GMNZAih9iNclr49SwfEpS8T5a5b5S+R2enCusVCAFjrIG0x3P32bAHNmWmUPTv36WmsItxL2yo9i9V2QrPjZAAaZP33bCd9/10y9fTzLqV/swLvRaWXfOq5VPYlW7/4HfdPqXKeHBgyj3Ok6ICBEicHAgggEBtCBAg1UY7UAoEEEDAKgqQ8hcldp7+VDPv2JF+J2C5X97KjTAq93MasTYFSgVIW2U7+9bbnJt/b+M/6WXjLjjC9uj8d1vz0jM2v+sRdmzPzC/Ks/ocbeNO283abfA6/sd5P+t3rE0+rYet8zpdRj7wTzvxguNtmDf//KY1C+yeJTvbsEHdMuHM8l1s7OXeekj/eMUm/vwZm/XR9tljbvCO+TvvmHtlAovs9FhLm6cgC2pGK8M5/kinf9rKPzxgo5f3sokXH2hdvM/AcO8zcMDQ071Fltt7P/u9XfqUq3feqJjs5+jQoWd42/7T5t/1gN2wcJP1zU7pVm4KO8vOx/9Ezy/Z+GH9bGevM/21GfNtvTfl34D2tXl2ZEq1ZW2CrgNzO4XzR2GVau/cGroO3d72i0sPsx5rM9OfbWnfOO0fsgaS1fo5W8vtHaVsXvv9/AGbbL3t6uFfts933to2eZ/Rq7w2XNP/aJs8ZDcz/7P1rh009FQb6X221r000y6Z3s7G/pe3RpL7LHiduf6oIi/QucILqTucerpddfAO4aMRvTD5huN2tJWzvc/vjA9tG+84d3rHiTICaZ0X/o6Y0c5G/fA0O9T/rJU6P6LUn21KCahNLvHC9jO96/7Xstf9Cbe8aIv7Zs+N0NECed8hstfmvqeeZKMP3snLHt+26bM32JEn7WMdI4xQXHSX7i/ePWuMd8/yClv6fmNWeI6Elyf8XhEyZR5rIIWcIuW+Z+otmaAn/D5Z5r5R5h69cvpdduncrTKjnrt+aE9MecB+uXzLlLqZ7znZe9In2e8y7pzdvMjGjZ1ni72RkBO8a5a99piNnbLC3spOQZt/HYp+L+RakvM9o8io1cw2pc6NkN9B/AcFVtpBF5zuff/8lDV5a1pdePcHdqy3nuewnu4eUKS9Cx5cCJneeEl2ymUVLe+BolLtX/iAVrEycm5EESBAiqLENggggEDyAgRIyRtzBAQQQCCSQCUB0mv33m4/eKmrBdebyBw08wvXHL8jrlNmzYqQNQfM/wW5yPzizaUvtt6NmVurIlJF2aiVBYp06GQ7Yo4YNtRbfNp7gjM7R/vUpR97qw2Z7dBtV7vk3MF2QBfvf9a9YpPvmGczV2t9Ei2I3dfGDj/QC0j0CqyP5K1ztM2229uxpx1tw/vt4O1zmU29ZbZN8865rr32syv2W22jH/jQzvF+uf9aT/1C/oKNu22heTPiefvcy87s8raNX75b7ggYpxWjDNrXqKEDbY9saKN1jW689x1bqvIF58j39p0bCm2016ZNt6vmeQXq5C3KfHYvm3/bi7Y0G6qUD5DCrLYsHt7KDR/rcJnRigoCFTYH3lowXVWJ9s4/4rpFNuHmefakx9mhay87s9tKm7LaC/bcCKcY7R86Oq3Wz9lYLVCLG3trykx70ia/9IG9o8/O1u3toKMH2shBu3nTzGVewc9Wh6672ujh2WuG/0PvujHZu26s9a4b3nu3rJ1WOI3Vmuem2dgHPrC1W3ey04YdYHbvn2xa98z0q+tzFiTPHLcgVPp4qU0e9yd72DvX9s+GVCWvabXInaoy/cNWPjfTfvnwu5nrasG5UW4EkhcYZc8ft+ZcZh+HeedXj0gBkq15zq7+xWL78z+2yly3upW53xScI2sKpmAtfq8gQIp2ekYJkMrcJ0veN0rfozVCeo43jdkE73uMddrVxh73T7vq3sBUloG1aPRdpk//AXb5kC+Yvubo1fTak3bN1OXeOb2V7T94gB3gPUgzJRt4FAbZMe6F0fDqfKtKz43wh9iC61b615ATj/YC6ewQ8FLtXWGAVOq7b0HYGFhbs6CMdd7q1ageAVI1FNkHAgggULkAAVLlhuwBAQQQqIpAJQFSVQrAThBAAAEEEEAAAQQQqAOBJn9aun/ahZeface6lChyvTKjYWb2GWT3nL1n5HexIQIIVFeAAKm6nuwNAQQQaKkAAVJL5XgfAgggUGUBAqQqg7I7BBBAAAEEEEAAgQYR+Ju9udwbJd1rB2u32Zv69heP2p3b7peZzjaCQNOKt22dN5Kyhzd62Z+S894PvCmgh+WOyo2wHzZBAIHqCRAgVc+SPSGAAAKVCBAgVaLHexFAAIEqChAgVRGTXSGAAAIIIIAAAgg0jsAGbyrLyc8EptuNN4XsyjnT7MYZ2Sk7g9PxNo4gNUWg5gQIkGquSSgQAgg0qAABUoM2PNVGAIHaEyBAqr02oURtLPDxBmuydtaxvbdGEy8EEEAAAQQQQAABBBBoGAECpIZpaiqKAAI1LkCAVOMNRPEQQKBxBAiQGqetG6qma+baFeNftd2HjbCRfc0W3THJrlq7l00cPdCyyxwX5YizbUOZUlkEEEAAAQQQQAABBOpcgACpzhuY6iGAQGoECJBS01QUFAEE6l2AAKneW7hB65cXIMVRIECKo8W2CCCAAAIIIIAAAgjUjwABUv20JTVBAIF0CxAgpbv9KD0CCNSRAAFSHTUmVdkiQIDE2YAAAggggAACCCCAAAIxBQiQYoKxOQIIIJCQAAFSQrDsFgEEEIgrQIAUV4ztowkstYlX/MnWHD7A9ljyoj289p9mXXvZ1Rf0tbX3Pm4Tln5s1mlXGzt6sO3TPrvHj1fazLuftsnezzbbVtan/wC7fMgXrIt+vPgR+9rUj+z8ob1s6fSFNvcjs1377Gdjhx/YPCXdmuem2dgHPrC1W7e3gf22t3deetf6FJvCbs0LNm7KYnt+nVeurTvZicOOt2Gf7+wXhBFI0VqYrRBAAAEEEEAAAQQQqDcBAqR6a1HqgwACaRUgQEpry1FuBBCoOwECpLpr0hqpUCZAmtW1t/3i0sOsx9qn7YpfvG5vWns78aIzbFi3t23yj2fbzJ4DbOrwfaydrbc5N//exn+S3f6TV2zCuGdsft+jbfKQ3bIB0ru2Ta++NuH8g23n1U/aJbcst66nnmFXHewFP8sfs+G3rbC+Q86w0f3N5t/xgF2zZJMdExYgbV5mE71jz+n1Zbv13N627g+/t0uf2spG/efX7VBvVwRINXIKUQwEEEAAAQQQQAABBFpZgACplcE5HAIIIFBEgACJUwMBBBCoEQECpBppiLorRiZAemvwqXbDoJ282q2x6TdOtynb7meTvnugP6po0V2T7KqlPe36//qqfT475VzXIed4AdCnfI2V06fapXN3tKtvOMH28UcgvdscCJmttvuvfdTu7PkVu//cPvbavbfbDxbvmtmX3uztb9T4V8NHIG1YatOnL7cugwbbod3LbFt37UKFEEAAAQQQQAABBBBAoJgAARLnBgIIIFAbAgRItdEOlAIBBBAwAiROgmQE8gOkv9nMcQ/YrbaXTRw90J92bs3se2zkjE6BgOhDO3/U2XaSfqjXAi80uvsju3DUmXbs2vwAKbu/rgqQdsrse+u+Xjh1cGbKu7w1kEqOKoqzbTJY7BUBBBBAAAEEEEAAAQRqQIAAqQYagSIggAACngABEqcBAgggUCMCBEg10hB1V4yWBEjZsMgFSNl1jyIHSH6Y1CcjWSYUWrdgho2f9o4t/mQLfOh0d3XXLlQIAQQQQAABBBBAAAEEigkQIHFuIIAAArUhQIBUG+1AKRBAAAFGIHEOJCTQkgCpwhFIXQbYb/31lMoESCuetOHe+kk7H3683XBct7JhU0JA7BYBBBBAAAEEEEAAAQRqTIAAqcYahOIggEDDChAgNWzTU3EEEKg1AUYg1VqL1Et5YgZIsddACk5h18f8KepW9LZfjDnMepQJkMyfOs8yU+P5c+nNtSu89ZJ2HzbCRvb11mbSvtZumWqvXlqEeiCAAAIIIIAAAggggEBpAQIkzhAEEECgNgQIkGqjHSgFAgggwAgkzoGEBGIGSLbe5tz8exv/iRcCXeqFQJ+8YhPGPWPz+x5tk4fsZuZPZ/euuWnmzHIDpE3ez4dPXWsDhp5ul/Qzm3/HA3bNkk3N2+eEQt62Z3rbHjr0DG/bf9r8ux6wGxZusr6nnmFXHdyZACmhM4LdIoAAAggggAACCCBQ6wIESLXeQpQPAQQaRYAAqVFamnoigEDNCzACqeabKKUFjBsgedX8eKXNvPtpm7z0Y9tsW1mf/gPs8iFfsC4SKBMgmW20N6c/amPnfmgbt25vA4/uZptnLLcdQkcVbbTXpk23q+Z9ZNZpR7vw7F42/7YXbenA4+3Wk7oRIKX0jKPYCCCAAAIIIIAAAghUKkCAVKkg70cAAQSqI0CAVB1H9oIAAghULECAVDEhO0AAAQQQQAABBBBAAAEEEKgDAQKkOmhEqoAAAnUhQIBUF81IJRBAoB4ECJDqoRWpAwIIIIAAAggggAACCCCAQKUCBEiVCvJ+BBBAoDoCBEjVcWQvCCCAQMUCBEgVE7IDBBBAAAEEEEAAAQQQQACBOhAgQKqDRqQKCCBQFwIESHXRjFQCAQTqQaA1AqRNTRvNOnawdvUARh0QQCB9Aps2WtPmbaxjx21avexc/1qdvEoH3GxNTd6tqw3OmSpVgN0ggEACAlzTE0Cto11uOT+4h6S5WQmQ0tx6lB0BBOpJgACpnlqTuiCAQKoFKgqQ1j5pP/juVHs9K7BNh152wuWj7JzeHWzN49faRU8PtFuu7mbTzv6J2ZjJduHeqaYqLPySO+zr15r96K5zrW+dVY3qIJCMwPs266r/sNveyNv754Z514ojbOdkDpp7PbpqtZ2W4LFyq/Cq3equf1buerHZFt9xrd25wwj70ck9GzZwb3r9Prv2xln2uvfcQYfPHWNjLv+69ekox/tsj5+PsWO6RjhJyl2by/1chwhsY5OutXdOjnjsCMUreo7U2z0ytkXpN4SfG1U+SOTdZa5lTx72E7v+6E9HfhcbJijgfWaHXvu+Xfw/o+zQjkkdZ8s1/bRV7ntusXsX1/SkWiHaflvr+0bwWvB+jHt+tFpUutWW38eOsB3eesR+eKvZ+defYH0q3XGdv58Aqc4bmOohgEBqBAiQUtNUFBQBBOpdoPIA6a92TjZAaVowyb49frN9539G2kHNw40CHahFO8didg62YaMsnjTc7tyNDqM2bAIOXScClX2W4l0zcgLt2AFSvGNFCQf88rz9dbtvxF7Nm2/yOnZ+8nRP+965+1pifZ+1fu40zbMbL3rQdh4zxs73HkRoemaiffOlg+zXl3SwKXECpGrUs9UCpGoUNtl9VPZZrVLZip4bX6xK2FoTdawSVaPuZukdF9uVMz62gaNute99qdRoU67pjXaOtN7nO85DI23TCmseH28/2zzUrj+uW9sUICVHJUBKSUNRTAQQqHsBAqS6b2IqiAACaRGoZoBktuWX8v0XhI1A2mhv/mGi/fC3i2yj7eKNVvI6Cfde4T+t95gP1ssu0BPmNs9+dsMkm7varPshI2zMJQP8kQlNS+62H9z4mK3dfpAds/c8W/q5H/lP/q55ZoL3RN18W7/NDVAxwgAAIABJREFUPvZvY0baibt3COVf43VGXnvr87bKO/bAC0fZ977sPTW8/mX75TUTbbZ3rA77DbWbrtCTpJmnCd88KzNqynX2/sh+Yj/8Y2bXvYd7IVL3RwMjkDba0rtvtB9O/6tZt4H2vbEj7KBV3oiD33awC3abZ1P++KHtOmyM3XRcz7ScGpQTgUQFCjp0Qj+LuR19mfdcaLtPvjX3mtE15PO3w5bi5wRIk8wuHNHT+7yOt2tnLLfN22wZOWneZ3/OhPF287Pvep/jg+ziKwbZ4u/mXp/8a5sLf/xRmNkQfW3YdauwM+nfh6+w/568PFO4o/4jEyJ5773xmkn2wofb2P5nXW7f864TDRkieQ8hfP33vXJHo3lToDZ1XGF3egFSx+E9be7U2bbeG7H287GZp/6b3pplP7v2PvuzN2Kp++BRdv25e1nH4AijpmV2543j7ZE3Nts2bkTT21tGg3VVmLegp3317TlmI2/bMlI2J0C6w2yEN9I0pJ2a9P43DrIL1t7njazb3gZdMsa+86XtrXm0jDd1Ym+vXGOG7um1adh5GnzIwrv33PBDm7Jws/U56Qiz6ZvtDO8BDb+MIccw1e3aG+2Bt726HzbSfjTyi9ZF5f6t2anb/8UeeelD6zN8jJ2xdpJdO321dfXKcZPno+c7Cu+buhcHjLufZdddf4xt9D5zOfe9thptU/Tc8O73YedA9vtI8zmTrc8eBZ/xkdblobw66t4+dbN9tcM8e+uQ79sRT99Q8H3gvhGfDoxA0qiDu23zUR1s7tsH2c+vHmDr878PBK5Hfrvln5Mdw74fZUdzh7V9olfnNO58mU355kTbdEg3m71xkBc6u2AxuWu6G4F0zWFzbWyUa3pou6fROn1lzv2+kfmOP3+3QfbW02bf+fW5trsb+dp8vd7e5nrbLD45E0Y2PTPezvNmVfj1FfvaOwXfHTbmXQuysy4ERx0Xu1Y3X2euyxnJGHr/8K/tn83eH8ND0LD3+fcof0YI754Z+l0j/L7TN6zM6Wv6FpeYAKnFdLwRAQQQqKoAAVJVOdkZAggg0HKBagZIwRFIuz8dEiB1uM++ee2HdvHPR9gBH86yH/xguZ3mj1YK/iK02Z6fcKFN+5wX0By30e689Fpr8jv11Dkw3pou+al953NeR9f3f2Jvne5ts/fLdqm3nzNuGWkHvOGNgLrjs3b9uGNs13ySTS/bz77xqPX2AqoTzTv2dxfZCd6xbeK/2yN7e0HUcdvb/ImX2ZTdxtgvjtsmNEBSR2/OL6GBDsbeL0608+7+tF037uvW8Q/X2nffON5+fdQiO/vGFXbBTV4otvkRu/T7Xkfz7cHRWS1vN96JQNoFcjt0NtqccWGfxQ9zpi7b8h512G6Z0mxT2OevuQMxGwK7DhTBrXrEvn3Vu15gPcL6LJhg583Yx/7H61yxp260b/3xAK+j5RjrWGT0S87ooeYAaag1hV63wp9G9gOB5hFIq+3h0T+010//b/tev2X2y+/ebbtffZ2d2D3tLRy//MGpdnKnM5TjeHtruDrZNtu00f9pbw1Vx95qu/PbN9r6kd59od+H9vBVnuPJN9v3OtzdHO7v8NBl9oNV59qvRu5pS71r/M86jLI7vjS3+ed+W/xhL/upd+3eI1jkgmnuwtvpoCXe+3/f0350k9cJ+Yo3Ysq7B930iy/a8969650Rul+pTSdax8tvtn/7MOQ+4Y+uynQ4nrF2y/lnXrm+O7mnjXEBUsExjrF3Jlxsd37au2cN7eDV/cotdb9xo/277okqz4RXbdCo6+zC7nOy9z1vei/v/lt43+xpD4cab5N734vfrFV5R/FzwwsXw86BLy0LPWcutkl29kMKKY8x8+7VFy34qtcpPMDeCo4uVttnDQ/tGP5ASWGANN42fsf7DH+5g5W7Hr0Tdk4eNj/0+5H/Xaqg7U8o/I5TFeUU78S/pv+ffe/6XWyKvmt5oYCmFl6X4DU9OIWdPq/lrukHvBhyLTp3zxSjp6foYQHSw1/4L+/aqYe6Vtu05uv1X+zGbz1mB9wyxvo+7bXX+pF2h9dGiydd4D284t1/vIfXCr877GsvNE9nGTaFnb4flL5W5065GF6eY/yH0koFSMH3bbnvnPC2+31sL3s+5LvGwNfD7jtFylxyZF96zocoJSVAiqLENggggEDyAgRIyRtzBAQQQCCSQOUBUvQ1kPxftps7Td+3h3/wH/bOMI3yKTadSGBe8X5/8Tq/vKDoLi988mrmfhn8D5to33rleLtLncV+SDTbDgyd/14B1ARb7z2N7Y888l95x21+wnlf+3PICKRSAZJ5v1z+suuP7Fcne1NCuI6MUZvtyjJPC0ZqJDZCoA4Fcjt0in0WtYbalqCoWICkzp2Cz9//Dm2e479457MHmzPSJGyKytyyhQdIwXXQyq+HkBMgrfdGMV30mp3mh8uZAH1W/1/aGK8jutFepQOkkPPAvy9smUZ1zR9+aBetGmr3HfJ8c0DU3etAvuiP+9h1l59ge7hhXYE2zw3zAuL5AVKRdrpg4/iQEWmn2JprLrNZ/cbYGG89K3fY8PP0AHsyGyAd+uxwm9L9J95IVe8eFRjdllPG5n8/yOacN8l2vv6ndpoXNvqhhDo7FY65+05whFzgfnegN4qu8L55vC3+Vthn7dO1HSDl1NELi905MMLCw+fdHrNzx39oF1w90g4NrKdV8HBI8707aoAUtCt9PVKokX9O5k5rueX7Uc73pry6Ntr1oVR9fb83TrH7Rn7aDwPWX3KzNw3mlu+KuetUVeeaXjRAKnKtuHjzhMJrEY3YKgJhAZKbZSC3AIGHPra5286duos3onAvm33peLMr/j97Zx8T1ZX///cfOyY7JD/YLJiKKeATa31Yq9tiLMYvxkJatXaNpJFWsYoiVZGCVsSOsugsOBahFh/wAWjBFbPBuNraGqzRNVqjfVCr1Faxgg3YiJtlNpnZxNk/fp9z5+HeO3MHBhlgZvjMXwoz9577OmfuuZz3+bzf9nut6+WaI2ajrUsByYd7tVcKbptQuvybwoxzGvOOa17NA8o1njXm316jMe94afMgEjxZQOqXryafhAkwASbQLQEWkLpFxG9gAkyACfQPgd4LSPLinbLFKssox+KYu4Ak28Sp/5iXg7L/Jx1SsotzWyh0/jGYSwLSKqd1iPRuhw2eVtB6x03UVFTinGUiFmWnIyXObtnjCmZ32UM8jYAkW+DYOSShyACy6+vabqJ/epnPwgQCj0CXApLru+irgKTx/XNks4kr9xQmZFsjm/P7Su+HZsaZb4uNLgscq+K+9bJ2oLanICAL8a573kBZhQ3gUOm1gOSsAlAISOPJNu7+l7UoP3oTYWTztoEypiSbNyNQ5KzuccujkhC4C0jS4r1nP0lzkJaloeUBGqsrcfiGHjOzs7F0UrgkxDjt4FzzxBFaqFMISK6MPV8EJJf9q6PThCWiuHavApK90kmaiz3mzVTczwkBAclVCeJFQBK2tzfqUV5xEZZJqchdNlMSFv0rIHV9P4LGmLSpKlhk0YoFJF9uSFTBun0Nzs+wC+9KoVY7+8Y/93SvApKXe0XJy3rPe5Evl8fv6TWB7gQkl8W1/YEAyXSflDa3LTmPyaWT0SicDqRNKVrPDj4ISN3dq92uULM9whKvu78pNOYd17yaTQKSxhy2qHWDnO2q3KCg1WZFbmOvOyXAD8ACUoB3EDePCTCBQUOABaRB09V8oUyACQQ6gYEUkLQrkESlEFkSLRNWMApfcS8CklSBJO06negzaktLA4yFDzFnb7JqxzXcKpDuLKgmWyQ5A6m7CqSa6GL7znHnywe/cp8bzW9kAiFGwPcKpHoM31WEuSQKd1WB5PH9U/ByFyakPAOyhZJsy56mAsl5z3EttiTiqtZ9yxcBSdqtLldXhlg39+xyuslAcor9rnHgQwWSsLGyv8TCXyE+jszHoUnney4geemnbivSRDZWQT2iDB9i8tlM2untNk9IlUF2YUdUIPVIQFpC341S+3dDc97xqEByWOWRgOQ5b2rljdHmDRJc+i+Avovh4m1sWK/AqFWF5q0CySXMkrBIWSab2pNxaJ2GhZ1bBZLn84B7BpK6Aqmr+5F8lfKYLI6q1azQZgHJh1uIhcbAiv24rnwr5aSJzJcOXzcFPMU9vesKpK7u6Yp7kWShxq++JtClgCSNnxOIKy7GojhlJp2oCH4XTeFT0WhLQD2JJ9rPDj4ISN3dq5UAvLVHCEhUEbWXsumGujsouANUzDspzQ4LO6kCyXNcqtioKlw15pe+7qgAOj4LSAHUGdwUJsAEBjUBFpAGdffzxTMBJhBIBPpTQFrpkYH0E4k42ZgeJnb5VSGs6AP7H2/Of0fdpOyIcrQtFItYtJN/SQVAORIrx1Hmwbq/oOlVdQbSdBFC3WLFiDiFiOOELf4gW3UNSZQLMR0UWL/iEhI1MpD2hNPiIv1BL+1g1RuwLy1Sykb6qy5bCruXf05/9HvJQBIh3XdadIi3nuh+t2AgDQZuCxPoRwLdZSDZv4vhlEeWi2uv7Eb+SyLj5n1cmuG8HzjvGVBljri+f3HhrqtxF5D+Tbv9V4jsE1o47hSZZXWUYUPVKMLuTDMDyXV/okPS9z6tUo/ij1IxlBa13zHpkC+qSLzdtxziwEpFoHa04vxhlL/gykCi3fOWlgewxMXQAtEgfNF92rTqBIbmG7B0HLH4qgLLv6XgciknSKs6hnLy3PJvml75EPkRDS6BSFe7Grt1+VLWxf3691Boc9i89bQCyUs/qbJPVIJiFXQGsSBJ89VaE2xkqaXMQJLH6UOXgCQtSF9OxMHNMzFEZHDt1ssZSB5VTsqMCpqPOu7hvm4URihzMrwISCsj5Awked5U54opv5+qeW+ghqXXsRGJv2uNgZfUFcbO6zHoa6UxdSh7KkDja8mFBEcGknPOd8ztLgFJCNdazwPeBSRlBpLW/eiO1pj0yECyPx/FX1ZY/7KFneboE7zfrB+JXc78S2kB/gwSKPPyxR/67p6uFJB0PtzTO7X6fRBZgg3UrUOct0sBSdocIHJR6e8Rkc+6/ijipAokSILR8v0/IoHu37mU/6P97NCdgOTDvVoJx1t7ot3beRUzaYynuDYQiA14nvOOZgaS4llDmsM85h0vbY4YyF7s33OzgNS/vPlsTIAJMAFvBFhA4rHBBJgAEwgQAv0qII0jgeeLSrJ1u0UGLs9gjmORELChqXYTjKfNSDIcIHudMqyvuwUb7SB9K6oO52PtmRCPaLGncP81dOomID76Fp5IC8ni55Uw7r+KdvwWY17Jg4EWnS8pMoycqJ2f78Dv8eLKfFqQJqGp8zvs3laJ8w8B/R/TULpxpn3hlhZqjLRr/LptFDIXRuJAe6IkID35oR45pjPonLEB9W42SXdoN7Px9M/StSWuzENuxOfaAlKH0oYiQAYCN4MJ9DMBj6oGL99FC33nCug71xGehKXTHuBcVBZ978kOTHHPWEn3Fo/vnyvrTMPCzvIjaraU4dTjcCQvpuqDarMjX022p8GwRORuzkBChPr+tHIc2UttL0TN9zbEL0tFVPWvmClZoWndt7Qt7MZ3XETh+mo0xS7GQdol/zuxW3h7FS6J+9DoFBjyUxHvDM7p534Z6NPJFqZKFt6rYywtjSg3NuC6FYim+39J+liEKe3nLPdw2GjCP1r/B13sbLIWJbatT2FhJ80Lnv0U4WWBX1gaFho/R4vtN4h7LR9FaaMoC0lrnCrGyOh7OF5owt9a6Vr+GAPb9zFY426zpxQRxLWZaBw3/xcYloDVG2mDhHJ+8SYg0cKo57xpw2FNkS5SPe8NoIWR9tigRV6tMeC2Q1++3wAXd5qw59t/AZGTsXozLRrTAqzH3K4QkLSfB7wLSMKirqv7EbTGpNgAo/F81G2F20B/YQPg/KpsMak9Sks7+ndFGfZc/pW+I/69pysFpKG+3NOhcS8apPf5/h42XVvYWel5wkjP748RMSsNia116HQ4EKCjEetzbuHPzmxVzWeH19HRZQYSZSR2d69WAfHWHvefX8LQbKWARPdCjXnHIgSiC4lSRd5QrWcNnfa8o9lmLXvw/u7MfjofC0j9BJpPwwSYABPohgALSDxEmAATYAIBQqBXAtKAXYM9aP74c+XSQrLn6yGFKNciYms+ZgbgbjmxW3b5D8mo5Z2nAzaC+MRMgAkwgYAm0H4K7xT8C2s+ocXHgG4oN44JMAEmwARCggDPO65uZAEpJEY0XwQTYAIhQIAFpBDoRL4EJsAEQoNAMAlITzoeojNqGIaSPUk52RyNKSnG3GiNfnjyHcrLbMjcOJV2fAfeq+2kEY3PkUXTmMBrG7eICTABJsAEBoqAGW3tOgyP1pPd3iZsepxK9n1TMGSgmsPnZQJMgAkwgRAnwPOOVgezgBTiw54vjwkwgaAhwAJS0HQVN5QJMIFQJxBMAlLblyYU1v2ETqUFXah3EF8fE2ACTIAJDA4ClpvYv0VYqpIlndNuLxB3QQyO3uCrZAJMgAmEPgGedzT7mAWk0B/6fIVMgAkEBwEWkIKjn7iVTIAJDAICwSQgDYLu4EtkAkyACTABJsAEmAATYAJMgAkwgQEiwALSAIHn0zIBJsAE3AiwgMRDggkwASYQIARYQAqQjuBmMAEmwASYABNgAkyACTABJsAEmMCAEmABaUDx88mZABNgAi4CLCDxYGACTIAJBAiBYBWQnlissOn0CONwiAAZSdwMJsAEmAATYAJMgAkwASbABJhAcBNgASm4+49bzwSYQOgQYAEpdPqSr4QJMIEgJxBMAtKjL41YdSERe7dOxPUtG3Buxg6UvBwZ5D3Aze8ZARssFiAsTAc8scJi09n/zS8mwARCgsCjL8uwvu4WrDM2oCFjbL9ckzy3zMTQfjkjn4QJMAEmwASYABMIVAIsIAVqz3C7mAATGGwEWEAabD3O18sEmEDAEggmAUmG+BiNLCAF7JiSGtZxDgU5dbirbOUsPywI/1CLVCNQdCQdUS5BkRd9A3swcOuYgK8E7Pf2pgXVyJ3k62f4fUyACTABJsAEmAAT8B8BFpD8x5KPxASYABPoDQEWkHpDjz/LBJgAE/Ajgd4JSFbcqS+D8fTPZCc3EnPy87BojB7o/A67t1Xi/ENA/8c0lG4UC/w/Yv+bDQhbFoNLdefRGb0QxSUpGIHHuFhRhj2XfwWGJWD1xixMjxICxBWYtlXha7MOzy/MR+6rMbBwBZIfe76PDyUJSL9gEQk94/15qmAXkPqKiz8Z87GYwIAQsItHB5rtJ082VGN+O1Wd3ohBcutFIOsAFukaYDQ14i5VHo55JQ+GtFEIE/eEo3pkxl5BzVkzhi82oJTmCyjnFv0zSFiWh9yXImG563kMeW6ZiTCN34cNCA8+qYqA6Ocv9Hjb2oiPm+m5YHERDFIFstYzhH0sXYtNQssFYM0nqdD18FllxC4DUuhZpKlqGQ7HUrVz9OdIrbMhWX8FLdOKUTLNjMOmMpxqtkE3OgWG/FTE80DhQcsEmAATCAkCLCCFRDfyRTABJhACBFhACoFO5EtgAkwgNAj0SkC6W490kxW5uzIwuaMBayv+H/J3Tsf9ne/i1LgilLwajmuV76Em1oCPXjWTgFSGlmW08PKyDcfXvY+WtP1YjSq8eXIk2dKlAF+IxcJkfLIxBufWFeLugg9pF/o97M6pR9zWYiT8wBZ2QTPqvAglklXU5SQc3DwdHbWrUWjOwKHssWjTWtyz3MNhown/aAWiZ2ShKGsKfudNQPImODYnIJPG5oHmcCRlG7DmhXBJnCzfXoVLJHBGT8uAIXuqZFv16KsKFO6/hk7dBLxlyMLcOBJDPV5iYdKE+y+QjeIxEkIjk2HYmobxtHDodWHauQC+MA0tu51VWUlSFdV4zbZY0VRrJGH2MSJmzcT4y/cQXyIWM4Vga0Lhp7+Q2JqI3M0ZSIgImhHBDWUCPhCwL/zfX1iNlePoOynuF1+MxQc7U2mzwUMcX2tEW8YHWDP6JkwrzmDyXvpetJOwYHqAzFL6t+0U1q4n4frjLIy5bMKq75Po/jIVYZYfUbOlAcM3ZsCyzfMYz3/jnFvG4pLrHGLuqURY/h4sHeND0/ktfUtA3PvpeePdvbTJxNyIgvW3MOdgHhJuV7qeISz172GTNQP1GZHSOPrsub/gozQSE3v8rNIATQHJeX6637edfA8F7enYlzUKd+g5p1yfh9r0UX3LgI/OBJgAE2AC/UKABaR+wcwnYQJMgAl0S4AFpG4R8RuYABNgAv1DoDcCkrS415rqllNhrzRyLr7gRhVSjwmBaBiOK37u2tUbewbpZWZkbnVUHonL7qTqlVU/YT4tAiYMseFqxUo0/mk3Mq1lnIHUP8Oi92fxVmnzhMbHqloM35qBji1ViCBhcL5FS4icibaK1TgcSeJjmh6fbdmEu/P2IFdfr2FhNxZXvQmOx2JQVJqOOFpkXF77LEo/mo4723LR+ALtKH9VT9Vv7+LraXTc6HNYW/Az3qDFycnNVXiH3luyMwXDNQUk58JkpCSQ2hcO9ZqL29LCtGsBnA6m4mIf28dHi7ZYcZgWri1UZbFSJ/OIb61FjvEB3qDd8EmtlVhSH4liWkwPI7E1p3k2PsmegiG97y0+AhMIEAIaApLHHCOaKuaZHQBVKa2EqEB6luYYudJVzD/DTzoqR7zm5MnHkCqdpHy9KWja9h4aJxlgmBcDLigJkGEhmiFVmjn7+TE+K9iAtsV2odH5cs9JVAmRvX1WERVIrvMD//4nCZRnJ6A4fw5G8EAJoIHCTWECTIAJ9J4AC0i9Z8hHYAJMgAn4gwALSP6gyMdgAkyACfiBQJ8LSK5FHy8CEi3uPbpRj/KKi7BMSkXuspkYYfXMzxmzbAdyUckCkh/6vF8O4ZGBNBKZDkugti82wXRBh47o16k6YIrdmlBrcW9JFYaWfID50Y7d3p1ZqH3hkqeAlAeUexMcncd1CTcJuKgUOB0w/k1tWHF7No4IQebJdyh/+zxepN3t0z0WBtUL3LJAqsxhcluYVl6bVws7OddLGufNr6Mha6JjodwuyA4/mYndUUXYN28Y0H4K72z5D3IPpSG+XzqUT8IE+oNA1wLSo68qYdx/Fe02e1uEzV1PBSStY8gCEn2PLQ/QWF2Jwzf0mJmdjaWTqGqRXwNPwE1AclWqxVKlqmQl919Iw2L0YhICqULUvZKtOwGpu2cVNwEJsOL+l7UoP3oTYVQhuyF9In438JS4BUyACTABJuAHAiwg+QEiH4IJMAEm4AcCLCD5ASIfggkwASbgDwJ9LiB1V4Hk2h1OizFkY7apPRmHMqwwrqJqkCNkjae4SPfdxedmUOWG193l/qDDx3hqAl1l/XQ0Yn3OUQzPryaLQodNlebi3g6cUTZg1gY0TLvqKSBlk4CU47SGs3/AJTj6KCBJY6v6Z8XZZMFLzcBNQFIsakJjcVtamO5CQHLZ3ln/p91uR3aYs6Ki8KyyNQ4bvKfuJP4gEwg0Al0ISJYrMK44gbjiYiyK860CyaR732ErZqZqQxM6/u91NG33PIZKQHIiEfaSBfWIMnxI5ws0ToOwPV4EpJnfCCvUdMmq0D0n8ekrkOoxfFcR5rpnICkqkOQeEBlMhfg4Mh+HhF0ev4KCwBOLlbI79QjjEt6g6K9gaqQYWwjTU3W4DRYL/TNM5/fm8/j1O1KPA7KA1PeM+QxMgAkwAV8IsIDkCyV+DxNgAkygHwj0RkDyNVdgT7hYWLGqrO2cFnYGfS2Wf5soLf6AMmiWXEhQZyC9pIel5QEscbQwIxb5JZsh++5iFpD6YYA87Sm6EJDaTlIF0jd6yhpKwi7KQrJ5rUCiRbxS+yKe66WVgSRVIHkRHH0UkKQKJFfVT1cX7UVAytfjgMbidtcC0j3ULDehcxllfb1klTI7xJiWKpBcopNsCSkqkGqii1H6qgiOD96Xp1jnqCRRWFEF79Vxy3tHoAsBSbI2Fbk32Y4MnKOI66IC6cUfTFix/x4iIsOhs5nRYZ2CDaV/wPEcz2PIAlIMTi2vgs4gRKoHZCtpgi2bM5B616d++rS495fZ8L7IXLRSBlLOVcx0VmbqDdiXZrcU/Wt7qkcFUs+eVcLpXpyLa6/sRv5LZrJPfR+XxGYVtwqkO5Tht1uXL2Us3afspUIbVchyBpKfOruHh3GreNbpR2JOfh4WjdHKMRTHlit+pX41wp5JqDqt4j39vVGp4yKM228haTNZO7vlHLrsn/uyTYrnLDWTHvbLgL/d3ocHmt0aIlUpKqvGe9tQ5Vh5rLZX1Rxb3Z/vScspyuQElpbM0agyV5xv0k0UnByGkoyx9oN2MXa6Pyu/Q0mABSQeD0yACTCBwCDAAlJg9AO3ggkwASaAXglIZOFyh6qGjKd/pp2cE/CWIQtz4+gP9s7vsHtbJc4/BPR/TEPpRnU2RYpyV+/LwMWdJuz59l9A5GSs3kyLg0IwELu/t1fhkjjG6BQY8lMRcZkFpKAZst4EJAvZw606g+d3paNzixGdYnEW3WUgkXjYcQ/3daMwop0WER1/kEe5BEVFBpK74OghIL2OR91kIE0Po2q4FitGxGkJNY4/3Kf9lXKLwqUFyx26bNQveKi5uO0hICkXwcNIHCKbvrCiD7Ao6iZ255SjbaF9oTKtjOJdDtGCVksD1m76EXPdMpBG0ALYnRYd4uOC3F6r8yIKpQV9kXcWNKObG9pnBLqysLOiqdZI881jRMxKQ2JrHToXVGONTjsDKSVKVIaUYc/lX6W5ZWleBlLioHmMNzqcc8tMhN1tQKHxc7TYfoO41/JRlDaKs5D6rL97cGCxqF1nQ7L+Cs7cBsYvLsL7rw7DEJprjFQpdt02CpkLI3HgAuUklUxRWdgJuznfn1UAyw/1KDCdQUd4EpZOe4BzUVkeAhIsZJ1nNOEfrf+DLnYNrDNRAAAgAElEQVQ2igypiOcspB50qB/f6va8YaHK93dIbFzjdV7xIg51VTntx+Z2fShRLVkL64JspJB9r/urXwSkfrvW/jtR/3Fzq459SgFJkHn0ZRkO6NJh+D/3Z1FvApLn2Om/6+6/vuyvM7GA1F+k+TxMgAkwga4JsIDEI4QJMAEmECAEeicgBchFcDMCj4BHBhI1kSzodkXXIueb2ThIlUdWykKy/3sKOrSESLFA58i2wLAErN5Iu3E7tAQkEii9CY4eAhKJMor3RlN2RVHWFCm7wpWNgt9izCt5MKSF45IiR8MO2f6H+7XYJLRcOI/O8ETkbs1AQoT24ra0MK2y53uMc9s2Yc/tGGTuNeD5b8qwvu4WbLQj9q2oOpyP3UEVRk5R1QzdH0dh+Pc2aad9SpS8CGrFM0hcmUeVS2K3qz0jSQizwfWyoanqXeyPNuAjWggGzLhaaUL5BVrw10+gnbd5jmvS+rm9H5pGL0Db2WNoo4XeDXl/QGNZFa5bxyKTPjtTxUMhJjjHUpRc3aUStcWOdMdCdcu0YrbJDK5B5dZauoe8U4W2xXlUTRLclXtB3Q3+aLzKws4fB+RjhAwBD+FHcW/XaW1o0qhA2vUsDruscIU97Gy0KSrdLTT+1pvEnJ+EpNjzwKve89fsc7UJhZ/+AgyjZ4TN4hlBQVuM5S/0eJsq6T5u1uF5EkMNUkWR9ueUgqY4d8skYd+sV4iiioorhaD651nAP2yUpyiqUzQ3dqnF0pRxV3BndJFdLHUJH8SKnlkOCNF2FtlEto7EBqrekRwBtJ6vXMIqoHy+GuixphZSlM9xwJpP0hFHGweMpkbctelUz39N8/Yj9wUdLF+VkUNCIjkkTESb63nVyV2uIC952UsFkhYXhSju/qzhsjd2tUe5kUEtIO2/MQUrX9Z5jLmwY8vgtD0Wts5Sv6qebehZ07nJwu25KGxZDC7V0XiPXojikhSMoLEpb+CYifGX7yG+xP7c+YjcIwr3XyNXAedGwgf0XFoP2yw9LrUmYJdfq736bySxgNR/rPlMTIAJMIGuCLCAxOODCTABJhAgBFhACpCO4GYEIIGHOL62FhFb8zHTtfjjZmHX161+QhVbb3+O8SQ2pbhZ2UinFr9f9RPmHErTsDnp68b18vhi0a/gFyzaS6IeVR9ZaBFi+ek/oHRrCiLEDvLaZ1Gyk/6t+fMpaKLFvc+e+wtZSOlwfN37+HvYYlqomIo2qgor1+ep7KSefFOJN0+OJNuaFOALWvi6kUwLQeE4rBDfXAtMYpHFZMW7e0mw5IqCXnZyAHycqviWU3bNro1TuZIoALrjqZvAAtJTowv5D3qtQErHk4p3cWociSKOiuGaWLFhQeeyjFWJJarjKKuUzGQ3WwZL9gdYM/qeVC2sy/MuICW1VmJJfSSKd6YijOabnObZ+CR7CmXiOF5iLDvnGDPZMa4XVbh5SLit9blhaFxXiLsLyOp2Ei3Mr9+BlgUkBpDY886WX5FJlo7xN8j++fQEHNxKlXeuCmvQNZLwE5tHAlIMVfprcbAqrktxbIWAFP1PsgI9O1meOy8LG2lvAlIaLBWrcTiSGKfpyf5xE+7O2yMJMAP90hKQ7M8PIrdMPOsZ0ZYh+vcmTCvOYDI9c42/8B4KOu3WlE1VmTgcSxtKNLlPxNcusVFLQPLCRV/v5VlD2Bs7x5vcHvkZ0LOCTjzjaI25u1XLqN2OvFjluKNnG+VzkYVsODdZM1CfARJ/ytCyTGyesUnPVi1pJKKFNyCdxmyuGG+ttBHM+ABviI1LtkasLSALaXpemtzsfG6LwWd0DOsaYc/szUZyoEdE9+dnAal7RvwOJsAEmEB/EGABqT8o8zmYABNgAj4QYAHJB0j8lsFJQIgzZIOTqVp47g8ByYZH7WYMjY4kUaUSy4+NRCkJKcO1eqH9FAq+HIuSoMvesFcfHY6lhT1HloN6gYcs/d48gXgp40SxAALnz7OAig24v5AW8Sg7SflZKWNJVfVF4O6STWKZGZlbSRRyVSZ1UYFEgoN/MxIG51do4K9afF9NNE6KaJwE70LWwHPkFjCBACbgNQNJVEIoKnRpY0IqzaeqHE1ltY03AUnkzOTQZgcpJ0nxDABt+0yRV7g7qgj75lFlLc3R72z5D3KVmzxUYuhjfFawgaokqzH9ssbnSp5BTY6c8ahpSebKLErARar8GL7Lnh0pz4VCFNDgkE35kVrHVjCBuwDhmBu1K5Do/GTLO7TkA8wn+722k7IAM9CjR0tAcj4/qNumsKDT0XND3TO0MWUszq8lX+GN9utyvVzcldVqWgKSFy4vXEJqt88aiva4ciI9BSQhcGmNOZuX/hvq1iHSWJEyZofhuMbGGimb05UTKj87vXiD8kNvz8YRIZBKG57O48WDs9G0Ilgr42UwLCAN9LeWz88EmAATsBNgAYlHAhNgAkwgQAiwgBQgHcHNYAIuAg/JMsaEmtv/UeeChRIht+ojcWnqBR55gUItIDl/3o2AJC2EqEOyH92oR3nFRVgmpSJ32UyMEBlU3iqQul3UCaXO4GthAkyACQQxAa/ZRep7PFzCzUQpI+vcDIetl9OuzW8CkmwdZqcqLPGE+OR4uQlIwo5ViBnTL2t8TrLWc4pXynlSth+zuc4hBCR54d6rgOQ8vyQgaRy7NwLSmztwRjmUyLpYstAb4Fd3ApLLwtgOE8kGsTlF5FSex+TSyWgUVTaSCCjb4crcfRCQtLhMu+pVQNJujxOiloCkPea8CYCSgKSwiZauhayUuxSQXBtz5O/V8yQgrar+WdG7I6kqLhX3c1hAGuAhz6dnAkyACYQMARaQQqYr+UKYABMIdgIsIAV7D3L7mUCwEfCsPhJX4NcKJA0ByU7JivuUX7CpPRmH1gkLO3m3tsrCjgWkYBtU3F4mwAQGKwFfBaS+qECiCpW9lBEzFMpND5moiS6mPEMvuWteBSSNz7ldm3OeMuhrseRYDD4gm7wRqgokHwQkJ4feCkjOihRXG0WlDc2ppfYKqEB6dSkgWa7AuOIE4oqLsShOWfFjw1WyQGwKn4pGWwLZu421ZyF5cPdBQNLi4s2W02t7nES1K5C0xpzqut3Od6d2NQrN6TiUTdlWvlQgaQhIUgWSqzLJ2T434TaQBkIP2sIVSD2AxW9lAkyACfQhARaQ+hAuH5oJMAEm0BMCLCD1hBa/lwkwgV4T0Kg+Esf0yECqDEfRvlQMdc9Akn6ehLuOXduaFnZuApJY9Fn+baK0UAI63pILCZSBNBaXtuTi2iu7kf+SmfIa3scl5450FpB63c18ACbABJhAvxDwKiBZPbJ/9oTn4xDl84iqH48KpE7K5Vsl8oiyKf9OuUhPtmRLKoD8PVgZSzaqzgykaMX7pSyjq5hJtqvKDKQRVLFyp0WH+LhwGYVYyCd73PcpT2aylT6X09XnHmvmFG0gS7EVIstv3VR0ipyluhiqcrILGZdmlKPoZR0ukvjxIeUBamUg2TlY5esa9wCH1/0FTa+qq7KihLBAuUcHN8+ETeQHOjKQhtI1pFXqUfwRzdEis9CkQ/4RZdYPZQt13MN93SiM0Mpv7JeBIZ+kSwFJ2e9SPx5FnFSBJJ5L6Nlh/49IyLZnOf2beHjjLo2nl7vLQFJwaVdaICqAdNEe+7u6zkBSjjnJ2k5vwD6R9eQmIMm/i8Q1yo78a3uq1wokkRWWRi5+hkNUSUe5gms3/Yi5bhlI08Nog06LFSPiBAOuQOrnIc6nYwJMgAmELAEWkEK2a/nCmAATCDYCLCAFW49xe5lAcBOQbHVUlifAmGVi4UWHq5UmlF/4FdBPwNKSPKRIu5jNGj9XZ1F5ZCB5VCCR7cxOE/Z8+y+VLaDlh3oUmM6gIzwJS6c9wLmoLEih6k4BSbkwqfy3t53Dwd013HomwASYQPAR8Cog0aV0fofd2ypx/iFNK39MQ+lGYW2qWIBXZiDRz89t24Q9t2OQuZdsUsscIhPl9D2ijQeF+6+hM/wPiMNPiMsSAoMVTbVGGE8/RsSsNCS2XsLQbAPNW1bcoUpX4+mfqeb1GSSuzEPuS4pqJDF/1NmQrL+CM7eB8YuL8P6rwzCE3q31OQu9f73pPJ07CSnjruDOaMoOnEbC0pYynHocjuTFU9FSbcYbRzIw/u4pbDIeQwud9/lYG67HZtgt5DQ5UE6S87p0ExAffQtP3G39ntzD8UIT/tZK7XwuBk02pz0sMdxeiJrvbYhfloqo6l8xU9j0KWzRMCwBqzcqcwcHbmh1bWHn3o916FxQjTWTqL0djVifcwt/PphHoiL93/KjBvfX0eEUJDUFJC9cOrwISDQO1ONK0R4vApKortYaO0/oGSeHnnE6Z2xAvbtlHn1vjAX1uG4bhcyFkThwgbIfS2I0M5BKXibLROkZygzdH0dhOPW7EEvFM5rLbg+/xZhX8mBIs1F1NwtIAzfa+cxMgAkwgdAiwAJSaPUnXw0TYAJBTIAFpCDuPG46E2ACTIAJMAEmwASYQD8RUG9eeKqT9tMGhLaT72F9R4Zkvdb9S9i1rcTx58ppM4eiWkr5wX5qd/dt5XcMKIEn36H87c8xfi8JSAFQXdZXLNjCrq/I8nGZABNgAj0jwAJSz3jxu5kAE2ACfUaABaQ+Q8sHHgQE5JBqXxZoBgEQvkQmwASYABNgAiFLIMAFpM6HaNMNw/AwYUlnREea3XrN2+tJx0N0Rg3DUMrdKV91AmNKijE32su7WUAK2VHd/YXZ8KjdjKHRkWTrV4nlx0aidGcKhnf/waB9BwtIQdt13HAmwARCjAALSCHWoXw5TIAJBC8BFpCCt+8CuuUKi5aWacW0o5XsLyrKsOcy2ZM5bE0SWivxZu2z2PXRHPojlEJ3l5DBev4BLNI3otzYgOtWIJrsMErSxyLMEVAdtiwGl+rIyiV6IYopuFoKjz6qR2bsFdScNWP4YgMFV5PXu2TnYULhp7/Q+RKRuzkDCRH2YF+8Fo7rp8mKZvRiFC/4F/aYPkdbZDIMJWkYP4Q+2nEFpm1V+Nqsw/ML85FLx5MChpsTkNnRgAPN4Ugim5o3OitkK7ZZG+w2MfxiAkyACTABJsAEmMAAELDcqEVBxUW00/NT3Gv5KEobRc9P3l9tX9JzUt1P6MTv8eLKfMoDVFjtDUD7+ZSBSuAhGreZUHP7Pyob4EBtrT/axQKSPyjyMZgAE2ACvSfAAlLvGfIRmAATYAJ+IcACkl8w8kHcCQhhx2TFu5QjIHzjn3xDYtHJkRTQmwJL/XvYZCVblYVmGFdcQpLwljefwjvrf8HSj2fjTo4JnVkfkP+8GZ9tKcTdeWIH7T0Sf8rQskyIUTYcX/c+WtL2I1dfT+d5gMxSstKwncJaOsaij7Pw/PeVWFIfieKdqQgTAdPNs/FJth41dAzrmg+RO+lH2m1biaYZ2diVMQznyL/++iu7YXiJzrmOzrlAvOcehWXXI25rMRJ+IAHpGIVUl6Yj7jbtviThq5SEL50QllpTWTzibwATYAJMgAkwASbABJgAEwgBAiwghUAn8iUwASYQEgRYQAqJbuSLYAJMIBQIsIAUCr0YgNfQhdWJZPt2QQQxT8T1LZtwfyFVHXWWYQn97JMMK4w5JAKJMGa6rEdfFGJVexoJNJCqh0Y4QntdgcgiAPsoBf9uFcHY9goj8Z7hJzOxO6oI++YNA9pJnNryH+QemoxzrmOobWhcx3vhJgpW/YT5JEIlDLFnAjT+aTcyrWWyUKQI7I5iASkABx83iQkwASbABJgAE2ACTIAJPB0BFpCejht/igkwASbgbwIsIPmbKB+PCTABJvCUBFhAekpw/LGuCbgLSJZ7OGwqw6nm/8ImPkn2cUL0sVHIsxHZWNNhxOFYqi6aRAKOUkByCTQ9FZCWofCssolJKDqSgItdCEiFIBu6eQ/p/HW4q/jomGU7kItKFpB4zDMBJsAEBhmBJxbyAgvTQ7ib8osJMAEmwAQGBwEWkAZHP/NVMgEmEPgEWEAK/D7iFjIBJjBICPRWQLLcbcCOskY0mQH9sCnI3EiWZVE+wOu4COP2W0jaTO+P8OH9/fEWRWWJqH7hVy8IuAlId2pXo9CcjkPZU+15QlIFElUN3a1H+jEbEttvYujGDzBfd04tIPWiAqkmupjykJR+/nKFUkqUZwWSJCAtIAFp1c9440gGJisuX6qaclrVcQVSLwYGf5QJdE1AzClGUyPu0rq9fnQKDPmpiO8qxCPAgTZVGdE2z4Dnbyjue35ts/1edm7GDrL37GF+SeePqCmrQCMJ+9BPwNKSPKT4Mn/7tf09PBjNLWnGx1gtrE97NC5suH/ShD1IQ+m8UT6eVMwZOwBDNVaO8+EjNDcYC+rt+X0zslCUNQW/8+Fj/BYmwASYABMILAIsIAVWf3BrmAATGLwEWEAavH3PV84EmECAEeiVgPTkO5SvaEBEvgFLx+nx6KtKrK8Lh2FfGuK7vE4zLlbUwrogGynRvgNRLeL7/jHf38kCku+sununm4DUVEWWcnoD9qVF4lrle/hre6psO7ekDOd1M1F0SIybBzj8jjoDqemVDynY+UGPLOySWuUMpBF4jDstOsTHPVQcw4uAlBEuZyC9pIel5QEscTGAFwEpmn6+4kYyPlk3tcug6u5w8e+ZABMgApYrMK06gaEGmlPG0PeP5pTl3yZQftmUgKoAcVle+iDYOAWkQBRmxH3ZZMvGvqyJePKlCSu+ScInGwP7XiY2I2w6/V8k5lEG3gu6Hn5t6L6/vRJP0g2Y69OzR08EpIc0d1SgM7sYi+JoHltnREeayO/raRt7eEn8dibABJgAE/A7ARaQ/I6UD8gEmAATeCoCLCA9FTb+EBNgAkzA/wR6JSDdqLLnz5SkUP6MeN1DzfIyIH8P5rQaUdg6mXZdn8AZcyTmOEQmwIo79SYUfvoLMCwRuZszkNBei9Q6G5L1V9AyjWzMXgYJTGXYc/lXek8CVlNVU7zYvV39sx3ALKoUyRhLglUFCvdfQ6duAt4yZGFunFXaiX1/oX23sCw4Cfuzethm6XGpNQG7pLwc50ssKBWi5nsb4mdRdcxZHZYemY02zeOM9X8HhOoR3S3snDuzbaOQuTASBy44x409Z2iHLhcNtIgpXpaWRpQbG+y7uF/JQ0n6WBJnlNVDQHcZSClRYpyVwXj6ZxpxzyBxZR5yX3rsg4BEfdxxBeXbq3DpoVwBEXFZuwJpPFXSFa6vRlPsYhykccW7zUN1QPN19QsBMaccG+kQlx1nJAsxC1mIoYv7Al4Lx/XTNBeQNWbxgn9hj+lztEUmw1CShvHNNL8cBf4cfhOnvjUjfpkBb3RUwfjpQ0TR/aWU7i/CnszbfHJn2mJ0HK3DnXCar7ZmIOyYbI8p7C1VVT8uq04bdI7qKdvRWiAjHVJemiv7bQPcj5tAlbhiE4Zx/1W0u+5ZVFGkuB9FT8uAgao4JUH7RgySWy8CWcUYcdRZgSTuceq5Dh7zJLHUenWRW9cvfe/TScQzBglA04bhvJXELoewKOZ6z+cN+/PAtdgktFwA1nxCfaDBwlXxZtNhDI0HQ9ooxWYApYAkzyk23Uh6psnDIhI5vb1UIiP1oWlbFb426/D8wnzkvhrDGw586m9+ExNgAkxgYAiwgDQw3PmsTIAJMAF3Aiwg8ZhgAkyACQQIgd4ISJJA47Qik65HruqY306/+2IsPtiZiqG0KPhOhR4GqjCJ+0auDAn7woic5tn4ZNYtvGmy4t29ZGdHljRP6D1vnhSLiCmw1L+HTdYM1AvBSFkF0t6ItQVkNUafmdxMx699FiU7p6DJq4BUBuuaD0lEUC/4iHMtqY9EMbUzjI6fUx0DAwtI/To6xS744899CINb3/RrI/hkTIAJDDgBzznF2STPysS780R1xz0STBz39kk/onxVJZpmZGNXxjCco7ng+iu7YYhoQKpjfpl8myqaKn5EUl4xVkZfJLvMW5gjrNDM3ueTv8duoOPFoKniXdTEFmHfvGGygO1WgdRGmW4F7elU0TMKd6jSslyfh9p0u12afG0TcZ3a5nHcVx6i/O3PMWYXVceg0dG2DNjKctH4AglVr+ppY8W7+HraHrzVaXLNr6LCUrawEwKSYq7TnCdTMNyjp210Te9Se/NxKI0qLgP11X4K72z5D3JLnkHN+l+wiEQhYTcrsfV43khGC3H+7Lm/4CNxTZosJuLqWrIYzPgAa0bfw+6cSoTRBpilY5wAFAJShDj3r8jclUEbWiqw5PSELjYNiAqkMtiyPqRjicqkQtxdQM8fk8Q56hG3tdjHCqhA7QhuFxNgAkwgtAmwgBTa/ctXxwSYQPAQYAEpePqKW8oEmECIE+hTAcmZGYOb2P3mCcTTwtjwk2RlFmVfhINzMSjPhk2ikklVGWQHr1xQVNqI/VtYh92ejSNiB7Kw0nv7PF48mA6ryVsFUgNG0PndbYTELuGa6B32rByXhR1XIPXbsLfQ2Mj5HONL8zEzULKw+u3i+URMgAkoCXgVkNzsRR9pZqN52lIejiXhJfpze6WsmF9Ux5GrGl+kClff55OxXgWkf/+ThJ2zE1CcPwcj3PJ53AUkz0pZHVXXkAUaVUjlvuTMMlJXXjpZqe1c3QUkea7Tnic9s4MsVH2UUwHklpIg06Ncof4dv9J1N79O1aqROE7CT2e2XexR83A+b2QBFfLzgDYLIdC9h8ZJBhjmaVUFebGwE9VaRqDoiF3AUr7EM0XhWapenbYG++j5JKyTcv1W/YT5H2chYYi94rbxTyRs8oaJ/h08fDYmwASYQA8IsIDUA1j8VibABJhAHxJgAakP4fKhmQATYAI9IdA/ApK8CDb8pGz/Y29nEooMQKFSQHLZAP0XNvEWsiUSi39KAUlaMHJa2knHGUk7g9ULRmoLO+8CkrTIKHaSs4DUk6HT+/dKwl8l7ryWT9lIvoaa9/60fAQmwAQCk4DPApKrGlXYkzrv7V5yzaZd7UJA2gEYqiFVzPo8n3gXkIRF6/0va1F+9CbCZmRhQ/pEl61l9wKSsM+8iZqKSpyzTMSi7HSkUJaOfH1yn/kqIGnPk+4bKWTrWbnyJhDHhxUXt6/B+Rl28UXK1XNsRlHzcD5vaDwPePQxsdA/QGN1JQ7f0GNmdjaWTgpXXLxSQHrsstaVnkvEs4uGgGT/sBmN297D1VkfwDDmO6omq8NdxVE9rA8DETe3iQkwASYwiAmwgDSIO58vnQkwgYAiwAJSQHUHN4YJMIHBTKA3AhK6yUBa5apAUgpImVTxU2yv+HG+3LIXREh2oTkdhyjrwaKwyfOoQJJ2Ittzc+wv+wLinQXVWDPJPQOp5wKS53E4A2kwf1f42pkAE+hjAt4ykKxXYMwhyzLHgr2vFUiFoLw8HwSkN0hAWuFlPvGsFOpKQJLnoosVhfg4UraE80lAcnzc0tIAY+FDzNmbjKYVnnOXrwKSVHXjcV3uffgQF6tu4ncLUwK6+ggWGgMr9uO6svkam0vgysvTqEDqioXImiqoR5ThQyyKc55EFpAWdZZhybEYyZZ3RBcVSM5PuvpowUOqQCK73SMZmNzHXx8+PBNgAkyACfiHAAtI/uHIR2ECTIAJ9JYAC0i9JcifZwJMgAn4iUCvBCRRQUKLWxH5Biwdp5cCwNfXhcOwLw0RkvCTgF2UYxQhMpDKdMinvIIxiswhkd1wp0WHeOsJeYc4XZe0s1hvoKqUSFyjHIm/tqdKFUg6sRh2IxmfrJuKMEWewfQw2vXdYsWIuEjPz+qy0ZCh3KWuBmf5ihaFKMtA5C0JgcqegZQOuLdBOg4LSH4adnyYwUzAzY6sT1B0XIRx+y0kbaZcNTdrRFe4vbA282JDpdkmN6Fbfo+ZKhNM+PpP+WQ9pqxe6JMrC+2DkkhgWnUCQx1ziuWrCiz/NhGfZEfi7++Y0JlFWTWTzPhsSyGaXvkQ+S8pK3SevgJpZYScgSTPJ5A2JGgLSM45Sp0XJDY/7NblS5k79ym/r9CW5TUDyeO4C80wrrqGJJEFCOKw4hISD3aRgeTaoOHdwk6Z+6OcJ4NxEEnZiPUjsWunI8NJEpTOIIGsaZ8nC0LP5w21Fa02CzPZBlZBZygm0Yhyi9aaYHPY4tkZyQKSJDI6nj86RX5jXYy6Akl6HqIMqxLKsIqm3KMt7+PrWeUo+j+rnIFElVOWlgewxMVgaDB2QqC2WZpT1FVemEXicb8+sym/h4oNUgPOzIsN44C3q58a4DY2dMMSsHoj3WOj+un8gXKa/njuCpRr9VM7WEDyE0g+DBNgAkyglwRYQOolQP44E2ACTMBfBHolIFEjLHcbsKOsEU1m8vwfNgWZjj/MpN23N2KQ3HoRZ8zhSMo2YM0LYnHVijv1ZTCe/pn+9QwSV+YhN0KRUSEujP7QMdJO4Ou2UchcGIkDFyi/oiSF8isuonB9NZpiF0vh1TYSrIz7r6Idv8WYV/JgIBu0MPfPtid2KSBJVUvbNuHAbWD8a2ST96mNdgpTroHmcVhA8te44+MMYgJ9vpAhBJ1aWBdkIyXak7NLQBK2ld28VO/1KiCJG+GPqDFdxfP56ZgcwBky3V1vIPxezClGUyPuWmlOGZ0CQ34q4omppaUR5cYGXKefR9P9viR9LMJc1SbClq0XAtI4qlj1mE/CccmLgPTkh3rkmM6gc8YG1CsXqYX9qtGEf7T+D7rY2WTPam+7ePlSgfSIBLPC/dfQgd/jxZX5JJAJa1WqjNlehUsP6brJFq8oawpsLgs/MSd1ISCJ82rNk6qO1s5ZCoSxoGyD0rLO/nPZ0i7TWqbxvGFTCYBSH2iwAI23QuPnaLH9BnFkp1okniNcJ1YsvsfSd3xLGU49Dkfy4qloqTZ7VBUpx270tAwYqIpaEooUfagc04HGOGjb0+dzijcyAfrdGTAeATiC3Fi0CfH3cqJm5qo/Wt+T5wt/nM81t7g2FHg5Ko+JHkxWf2kAACAASURBVONmAanHyPgDTIAJMIE+IcACUp9g5YMyASbABHpOoLcCkrczqi12et4u/gQTYAIhSsDbQoZyoVy5+OrAIN1Tbo/CW+3n8Ld2WsTNy8b4Lyuw53srxi8rguH/hCAkBGoTCj/9BRiWiNzNGUigCiQLLfgX0IJ/R3gSkmLPo2US5Z6pKpDkfBM4dij/TpHXJmWWiPcf1SMz9gpqzpoRv6wYRZII5e2ctVhvOo9OxznxajVWolZRbalefHSKB526CXjLkIW5cfoQHQB8WUzAvwT4ecO/PIPuaF4Xx824WmlC+YVfSY2egKUleSQ0O8RcxwYnZBVjxNENaBq9AG1nj6GN7tcb8v6AxrIqEqvHIpM+M5M+4xIHbTrHhiUbDr+5A2ckWHIG57kZ9kzNrgTvsGUxuFRHc0P0QhTT5qgRSuCa8yBV2X9RSVmht6SNV3OcVf9iTmxOQGZHAw40OzZqxSozt0ROVwIuUjtF1pt9/pHnsOGLDWQnHWMXt50ChIql9twWVOPDfWz4cH2efT3KbqftGjN5AG1mGEHVj2I8OUWjRa0bUHjWTseec6bXeB6xz/t4LRzXT19DJ9lwFi/4F/aYPkdbZDIMJWkYP4QOQOPAtK0KX5t1eH4hVTdTP0ltcOvvNzor5Pw+j6o72lywvRA139sQP4sswc/qsFSygdXqV89noEFXpeU2sFlACqpvOjeWCTCBECbAAlIIdy5fGhNgAsFFgAWk4Oovbi0TCHoCmot9NlytWInjo2nR5VUrWUkZYck6gJVUGeJ8SYtcX4yVMkiGnNyEnGO0EFZqQGI7WWRW6GE4lIY4hUVmmNhp3Dyb7M+GoXFdIe4u+BC5k8jybP0OtCxQC0jCWvPNkyMlK0sLWY9tsmZIlSUeFUimB9I5U2ynsHY9ZfJ8nIXnv6/EkvpIFFO75HOG42/Ly2DJJsu10fewO6ccurwuBCSbbKE2uZmup/ZZlDituoK+w/kCmEDfEmABqW/5BvzRvQhIkgXm6T+g1Gml7LivCjtk51wirJSFVeVnz/2FrCd1OL7uffw9bDHZL09FG1kol+vzyIZSj+M0J7VliPv5TbKXPIPJe2keiFBuAlBWAtIc5ma5eXfeHuS+cI/EgzK00OaDkpdt0rla0vbTz3UOxGac25aLxhfEPKinStp38fU0+lzkCSw3mrF6F+VomRtRUPAz5h/MQtwFug7K5SoqTUfc7Uosp+sr/WgOhqt4KKrohICkMYdJx9EQkJSW0/LcNgVC3wial0YF0vofknGIrLB1ms8Lirl70mMcXleJiHXFSPhBOWbUmz+UzwnKfwvbTc9nAz1qaAxY14jnkR9RvqoSTTOysStjGM7ROLz+ym4YXiKbVtczi3h+qEfcVkcbNPpbGs8aFUiq8yssurX69SBlBb7teAYCPTutEnadG8kuPGg62v8NZQHJ/0z5iEyACTCBpyHAAtLTUOPPMAEmwAT6gEBfCUh90FQ+JBNgAqFAoFsrFe0sCdUisdJOTnE8Kbssqgj75g0D2k/hnS3/QW7JM6jJkUPsu8tAkq3GZqKjahkOx9p3lENlYScvIA0/6e2cJDBJu30V1mpeKpBepAyXFbdn40g2Lc6JLJW3z+PFg3mYPphXb0JhrPM1MAEm0PcEPDKQREWQAcOpitR1/8ZN7H7zBOKdmVluGWLOTDKlAKAtTCozhbwISJNuUiaT8/5PFU9fFGJVe5qHnbKn3Zm2JZ66HY/xWcEGtC2uxnzK5dKsHOpKQDpKltBkAT1UYf8pZYhpCEia8ylt1Ijv+x713xncxwZVoq12VJWpbDFVzwty3zkbou4D3wQkzeMfmoxzVIFkr17ytF2VxusLNH5W/YT5tEElYYh9c03jn3ZDsurU6KcoLwKSGF810TuoykxYoYqcMPt1afZrPhVVlZmRuXUQ5kN5GW0sIPnva8hHYgJMgAn0hgALSL2hx59lAkyACfiRAAtIfoTJh2ICTKB7At52i7uyb/4nHcNuASPnFHUtIF3CTMeCodNCxt4QsvDZ9SwOKxbzNAUkkV1jonyT5v/CJj5GtjJikc03AWmZy7ZG+5zdC0jSAl71zwp29gVQYY/DLybABJgAE+iCgJc5RS3QyIv+KsFEKfBTxauHgHTBnpcDZ36WNEEAycISbpyPApJrgR+SfZm79Zk8z/kmIImKKSF49b2ApDG3SZsiguillYH0TRIObp6OdhJYuntecF7p0wlIWvyEpaB3AakQG9Aw7yGJPXW4q8AsnodyUdljAckloKoEJO1+jbpRj/KKi7BMSkXuspkYMcg3sLCAFETfc24qE2ACIU2ABaSQ7l6+OCbABIKJAAtIwdRb3FYmEAIENBf77qFmuQmdy8jW5SWrZCnkzJLQXMDxqEByCkiZtOO22L7j1vlyO5+WgKSrXY1CczoOUei9lDPgWDT0TUDq7pxuAlLdM9hLuRfKHeBSBVLz62jImhgCHcyXwASYABPoRwI+CUhPWYEk5oJ8PQ6sOIG44mIsigvRCiTn/ONWqeIxn/Zjt/rlVF1kIIlKnO6eF7wLSPUYvqsIcxUZSEIIVNvZaRxfUfmlVYEkCUgLSEBaJVdNa7ZBcV1dVSBpC0ha7XKehfK26suwqd1u8zeYNSQWkPzyDeSDMAEmwAR6TYAFpF4j5AMwASbABPxDgAWknnC0wWIBwsKcfvU9+Sy/lwkwAYmA5mIfLcotqUJY0QdYFEULfZQZ1Law5xVISa1y5oDItrjTokN83GMSp5x5RNoZSJKli96AfWmRuEa5F39tT3VUIDl/HuPVwk77nA/peiqA/D1YGWu/HikDKZpsZFbdwpyD2ZgusizWX5Uqp1IUGUjTw2gBp8WKEXEKEYyHDhNgAkyACWgT8DUDqTIcRfsoq05l+eXFRozEAJedaR4oq0Z53z6KOGcFknPeonlG3vjgmYHU9MqHyH+J5p8uK5B8zUD6CXP2ZiP+shcLu07FPBPmloGkYWGX0lGLtEo9ij9KxdAblMFn0iGfKo2UWTnyfBoeXKOwCwFJ+/oUzwvuGUgu20Mz9XUurlFeUb7IK9ryPi7NsD+vSLZ10rNEDJQZRDI/ejborgIpI1zOQHpJD0vLA1ji6BlEOW4V1xVNP18hMovcBB/LV2VYcnqClO0oPptTHQODl34dTlmSy79NlDbRgLLDllxI4Ayk//f/gmusc2uZABNgAiFKgAWkEO1YviwmwASCj0CfC0iiUsAIFHm1vdDOO/FO0ob7J03YgzSUzhvlF+CePvReDqu4FlRRoPI8WvilP7xTjedVH3C33vJLI/kgfiXwxGKFTadHWFClQfsVwcAdzCOvwm4HNL+9DOvrbsFG9nFvRdXhPGUBKCuJfLGwS4my4g7tnjWe/hlWPIPElXlU0RQJC31315vOozM8CSnjruDO6CKURH8u35uoTcaCely3jULmwkgcuEA5EVQlFPFDPXJMZ9A5YwPqKWQ6VWvxzcs5H9EiTOH+a3TOPyAOPyEuS1geWdFUa6T2PUbErDQktl7C0Gy7Vd0jp0USfosxr+TBkDZqUO/+HbgBymdmAkwgqAh4zdUz42qlCeUXfgUo+2YpZd9I99qeCkhbp6JDdd+uQ+eCaqyZZKP7+Sa6n5uRZCjGiKNy5aylpRHlxgZctwLRdD8vSR9L93Pv2Tku3h1XUL69Cpce0udmZKEoawp+R7PZ/S8qUXj0ljSvzck3YOk4vfo6VAwe49y2TdhzOwaZe1Nxf9UOQAheXjL4pEqY7YWo+d6G+GWpiKr+FTOlZ3bt+TSox4blCowrziBBsoj18rzgtNO16fD8wnzkvhpjr0x2CUigZ4p6FNCzQQc9Uyyd9gDnorIkAemJ8pkhI0bjeeSxDwLSWNpoI48D/egUGPJTEeFNMOy4iML11WiKXYyDZLf4O1cHUb/SODhwGxj/GtkwfmrDG177Fbi4k/62+vZfQORkrN5Mm1wGuYUuVyAF1TedG8sEmEAIE2ABKYQ7ly+NCTCB4CLQ5wKSH3B4BhmLP3Yr8STdgLnRvT9BrwUk16Jy79sSMkfwuqDTiyukP5KN228haTOF/Eb4chz1zmL5EwrRUiki+HJIfg8T6DEBb+OwxwfiDzABJsAEmAATYAJMgAn0MQEWkPoYMB+eCTABJuAjARaQfATFb2MCTIAJ9DWBXglIUg4J8Ofwmzj1rZl2LhrwRkcVjJ8+RBTtuCylHZdDFFU7kk93cwIyOxpwoDkcSbTzfs0LNlXeibwL31498JaVQmOd4fKzyBs8Yyzt1Hfs7NdNwFuGLMyNs2emXItNQssFYM0ntHOSdu+ZtlXha7O8g1Dp5a3cPZgUex4tk+z2E57H1stdoKpAqgUy6DzKLBbXO9ULxrIAJgKU62Gbpcel1gTsol2tFi+7SgtbJ+P5Gydwxhzp2m0Kyz0cNprwj1blztS+HiFPeXy/C0hmXKyohXVBNlIcomH3wp8PAhL1eeC+tAO1A7e93DJtAiwg8chgAkyACTABJsAEmECwEGABKVh6itvJBJhAqBNgASnUe5ivjwkwgaAh0GsByWTFu3uzMPl2JZZX/IikvGLK+biIghzhF5+H6a2yhZ0kIB2LQVFpOuLE+2ufRelHU9FE4s854R8+4wHK3/4cY8haYi4oH8RxDJXPe3sj1hZQuKw4ZzN5tdMxSnZOkY7x2XN/wUfkOw48lP3DJ92j/JF6xG0tVlQrKX+vyEQZ953GsVMw3NmbWnZ8PRaQymBd8yHZapEw1dKA5UYzVu/KwGSRh0LXNf9gFuIuEKcvxuKDnQ4/+go9DIdS0VmxGocjDXSNevJc34S78/Yg94UAzWPyJiBpimCPSRwqw57LZDMzLAGrN1KFkco6Q9iMmFD46S/0+0Tkbs5A2LFlKDxr7xi7ZaDeZRVi040k0S0Pi8YohUWyL4tMhmFrGsaHealAEm0zleFUsw06h2VIPL1Xs20aAqVkcXJ7FN5qP4e/tYcjOS8b47+swJ7vrRi/rAiG/xNilee1JLQLIVaPzNgrqDlrxvDFBrJus5LYuANnpCsciUz6TiR2NsBoasRdslVhi7OgucVyQ5kAE2ACTIAJMAEmwASCiAALSEHUWdxUJsAEQpoAC0gh3b18cUyACQQTgV4LSE77NpVgoKickDKC7BlIkoDk9BB3vX822pwC0stmCruvQCdVMoncEudLaWH3bxEWe3s2jmRPwZAn35HgdB4vHkyH1bQB9xeKjBH6lBQg/BPmf5yFhCE2XK1YicY/7YZBiDbiJZ2bRKgjJNzQf52VLBtQqXFsEsGcpUveBCRVBlISXav9mpztUVcgNWCE5L3u6cP/WcEGtC0WWTBKr/Wb2P3mCcTvIh/79VUYWvIB5lMFTtvJ91DQmYXadP/kQPl9zGoKSKIvPEWw1ajCmydH2oN+v6BrF2HAG6e68l+UQcRh9Puc5tn4hPr/btUyHKacHFE5hvZTeGfLryS0ZCD+BgUAU3Dwwa0T8TX1w99jN2CX8KKvfA/l+jxiFi5XvSks7CIE0/Z07Msa5XrvoXFnNNoWg3PrCnF3AQmBCoEy4QdZ+BtychNyjpEoVErCD4UTvyOJgGmI+6YSS+ojUUzioOtaZt3Cm6YH0ntTbKewdv0vWCSNXWUF0kMcX0u5WxkfYM1oIYpWIix/D5aO8XvP8QGZABNgAkyACTABJsAEmMCgJcAC0qDter5wJsAEAowAC0gB1iHcHCbABAYvgb4TkBShvT4LSCQEdNxETUUlzlkmYlF2OlLi1EHBkhjjtLSTuk1UZ2QBFQoBSRIv6nBX0a32KhWHKOUmbjgFpFwSkDyPbRd7pJdfKpC8C0jChk+ITmoBySkikICU46xIcbTHYekXkKNXU0Cia1miIYJNu4r0MjMyt7pXHtmvrKkqE7ujirBv3jCHUPQf5JIYY1MKSEoIrn5SC3m4UYXUY0KomojrTtFSISBF/9OEVWcnoDh/DkY4RcO79Z5t8yJQZlrLZIFUWZmmYAGta8mzYZMrR0spGin/baZQ7PfQOMkAw7wYl7gWkH3PjWICTIAJMAEmwASYABNgAkFKgAWkIO04bjYTYAIhR4AFpJDrUr4gJsAEgpVAwAlIDpAWsnczFj7EnL3ZUFrYSRVIza+jIWuiArlbxoi0wC9XGHn0jRcBSapA8ji24tM9FJDuLKjGmknKSiORgdTTCiSFgLS+HsNLizBXZe8WoCPPm4DksmVztNuZa3WjHuUVF2GZlIrcZTNlAUcSkGS7OvunRJVXOqASkGSrOZvrPW4CkkvU0RaQxpO93P0va1F+9CbCZmRhQ/pE/I6O9ci9bVZtgVISIJ0Vdh4C0iXMpMqz4Sc1rsUAFHYrIFFDLA/QWF2Jwzf0mJmdjaWTwgO087lZTIAJeCdgg8UChIUFqP0od52KwBOLlTpLjyHMhQkwASbABAYNARaQBk1X84UyASYQ4ARYQArwDuLmMQEmMHgIBJSANO0ejKuuIYnyjabjCkwrLiGRcpTGXybRSNiarSNbM0UG0vQwWvBvsWJEHCRLMpeFnTIDiWzrLC0PYImLwVBXt94jq7wyWLKFHZh2BpJ8bNlKz/cKJEfVjN6AfWmRuEbWaX/VZaMhQy0geWYg/SQLZhcSsIss3SKoauadMh3yP0mDxWX/RjlPHfdwXzcKIyICdKx6rUDqSgSj/qwvw6b2ZBwSfe24NFGBVBNdTLlAir6g3zkrx0RlmeWrMiyhfC2RGzXCWwVStwKSk6UQowrxcWQ+DkmZWuKlaFuGlcapp0CptFqUxorK3tEpIGlciypHy1sFkqKfKX+pvKAeUYYPsYjGPr+YQMgQUFWP/gYRz6VgQ14q4p03g1C4UK2NCKrrEvcARwWvsGTll5oA8UszPsZqkbHYo3Fhw/2TJuxBGkrn+Wr92rO+sNx15NSR5hRNmxCKsqZImxCUL+W8xV3LBJhAKBJQ5Gw6nQ9gQ1OtEYcjMlBEVeQsSAd+v7OAFPh9xC1kAkxgcBBgAWlw9DNfJRNgAkFAIKAEJPpD69FXFSjcfw0d+D1eXJmPfJGF1HERheur0RS7mHJtZsL2VSWM+6+iHb/FmFfyYEgLxyWVgETgxSL79ipcegjoR6fAkK9ehLTQItR603l0hichZdwV3BldJFncPfI49ijZLsynDCRAssubdBNGWuS/bhuFzIWRONCe6CkgCVHii0qqPrlF/3oGc/INWDrOYdl3IwbJrRdxxhyOpGwD1rxA1SaWezhsKsOp5v8CwxKweqO25VtADLtuM5BkEWzoD2VY/m0iDmVPBaj/l5B45i0DaQQe406LDvFx4XZrO0mki4FUmeYQGTtFTlJdjCuL6rPn/oKPHELeDhLy6jMiNTOQdLWrsVuXT++NISHrPRTasrBv9AmNtikykBQCJZQZX14EpKRWOQPJdS3WE7LYBDcBiSz/woo+IKFIiJ5V0BmK6d8PcHitCbZszkAKiLHOjfAfAdV9w0pC7rs4EJ4fuFlvT3Pl3QpIT3PQwfOZO3Sf3nT6v0jM24/cF3paxUULu9sr8STdgLmUJdj9qycCkrhHk7C/VRyb7tHrjOhI2+PRRhaQuqfO72ACgU9A+azWfWuftJzCjgsxyKXK9h7p3t0fmt/RRwRYQOojsHxYJsAEmEAPCbCA1ENg/HYmwASYQF8R6JWA1FeNGuTHVVWyBCsLjRyqZEM1VsZqiWBU8bOTdoZ/+y8gcjJWb87GdJVNnxV3qDLJePpnSWhLXJmHXBIWn/xQjxzTGXTO2ID6hUDNFhLXHocjefFUtFSb8caR19GxxYT7L5Bl3TEhFiYid2sGEiIUu0MVGUjjhUBnNOEfrf+DLnY2igxCdPTSNg2BMoIq5bqzsEuJ0riWiM+9CEhix+omum4zkgwHsEjXgELj52ix/QZxr+WjKE0hbgbrOOF2MwElATfhWXUv7PwOu7dV4rzYFPBHqiLZOJOqStX2pfL7RbVnPWyz9LjUKqo5J+JORRn2XP5VLb7T99i0rQpfm3V4fmE+cl8lYdtZRWLTOTYoqL9nrioT1e9lC01Z3NfeIKCqZFXcR6KnZcBAIvpQSURWZAjW2ZCsv4KWacUomWZ23KOUFS5a5w7VYSVEGhKApg3DeWsSPsmeIu3kF/1e2DoZz984QZsuIh2bMazSRoFrsUlouQCs+SQdUY4NKp26CXjLkIW5lLGo3Z9OfkoBSb5323Qj6Rx5WDRGL4MmqzsLWd3JlbPLcDjWnr1oobmqgOaqDtqwkhR7Hi2T7D93bphRtidUe46viwkMFAGP7xkJvPtXVWBIPm3Cib4C44oTGF9ajMQftO4j9B33uE+H47jLjlnksBro3kPPf46NX8gqxoijG3BuhiN7VWOeCXNtCLNBp7HJbaBY8XllAiwg8WhgAkyACQQGARaQAqMfuBVMgAkwAbCAFHiDICQEpMDDyi1iAkwg0Am4VSAJ+8+aWAM+ejWcROZ3cWocVYrSv+Wf61T2pWoBqQzWNR+S2KzHk28q8ebJkdhLtqCgCsVVolpxo6KScNI97M6pR9zWbNi2G9GWIexNxc8qESYWGcc4wT3E8bWev/9zuwkrzk6Wjh9GVazLv6Uqytd+xiqjGat3ZWCyuREFBT9j/sEsJDSTvaURVCEpbElX4vhoWmR81UpVhUZYsg5g5Tg3AclkxbvC1jXMhqsuG1M9PtuyCXfn7cFqVGlcm2wBGuhd3qP2tZ/CO1v+g9ySZ1Cz/hcsIlFovENAWvXFWMnCdKiwfa3Qw3AoGS0kINkrUEkYVNjfTm6m99Q+i5KdE3FVoz/l/lb0RYQ496+0WJyB+BtUKXt6glQR7W5RZ7+eh/hsXSHuShVIj+3/XkBjcZK2Za7cnhQM7xEQfjMTYAJdEtD83qdAR6Jzzu3Z2PXHM8j5nmyTSYy2iCpyj/tIKjq93qfdMk0dnxXV5UK8tgtINsX33znPFGPyN++hoD0d+7JG4Q7Nc+X6vNCqtA2BYckCUgh0Il8CE2ACIUGABaSQ6Ea+CCbABEKBAAtIodCLfA1MgAkwgRAg4F65SFWD75eQABPhZhdEIkHqMSEIUXWhwr5ULSDJi3u4W4/0MjMytypsPzvPoWDVT5j/MYk6Q4Q4sxKNf6Jd6Ge3oHGSAQbKqfC0GjLj3Lb3PH6vZUum3ghAIkLBBrQtpipMOAUku/hhfykXHB+rK5CcWWqiMoksLYeWfID5ZL/WdpIWIDuzUDvtque1hcBQ0LoEiWnz62jIipSEvE6Hjaea9U3sfvME4ndlARVyNqJkc0oLxkdE1dKT71D+9nm8eDADtjLP/pTP7cXCrhsbQosQsY49i1ISFIdKY1rOzHOOlQ2o1GhPT3OdQrSj+bKYgJ8IaH/v6Xumo3sAVR61RdqQuK5Yuqdq30cMSHFVxLvfp90EpNZUsqoeq76fv3BTY57ZjdW2Cqw6OwHF+XMwgj3t/NTb/j0MC0j+5clHYwJMgAk8LQEWkJ6WHH+OCTABJuBnAiwg+RkoH44JMAEmwASejoCbhZ1FVPOQUFS6MwafvakQhFwZYz4KSNSaRzfqUV5xEZZJqchdNhMjrGJhvw53FS2V8uumkfVZdSUO39BjZnY2lk6i/Dnly/LA4/e+CEhiR/r9hWoBKc5pl2f9n3QG6fwvdyEguWyTHA2atUFasPS4tpBckKRMrO1rcH7GbhioqkzKwIsqwr55w9wWfp1io1pAkhaHq39W9KTdeipF79mf8puUApJsFWiT3pBEVWRKEdDxKQsJWOtJwKIsJGnh2W1MO8dKLglImu1R2bc+3deIP8UEmICdgNfvPX3PrlUuw1/vLsSunfbKP7WAJG9aSOxsgNHUiLse92kfBCTKQ9WcZ17W4/6XtSg/ehNhM7KwgbKRtKsZuScHigALSANFns/LBJgAE1ATYAGJRwQTYAJMIEAIsIAUIB3BzWACTIAJDHYCbovt8uJ7Ai4qBSS3CqQ7C6qxZpJyAVBkICkEJxdXyiWiPLVN7WRZlGGFcZVcGeKBXuReFNQjyvAhFsVpdIzi95PPynk3znd2X4GUiKvLTehcJmz27Hk9dsujriqQ6jG8tAhzNUUGxbWtC0ELO4vIKtmP68quGL2YqtBmAkIccu3+1xaQpEoEqXppova3TLO/ZQFpUWcZlhyLkWzyRnitQBIVCpuoHymvijKOpJcXAUmqQOqqPYP9XsDXzwT8QMDr995CFUirPsej2IeIX2y3KdUWkNLQVuDtPu2DgCRVIHUxz1D16cWKQnwcmY9DwmqTXwFDgAWkgOkKbggTYAKDnAALSIN8APDlMwEmEDgEWEAKnL7gljCBQUHAzaZMNywBqzcqrMW6gaC2KdsBGKiqY9zTkRPVAIVnHZ/V/RZjXsmDIW2Uyrrs0T/LYPw+EUXZU3mH8NNh9v1TWhVI1eEoOvQ6HrllIO0Jty+4SZUoegP2pUVK2Uh/1WVTVY5aQLJ8VUa5RImUczEV+Iryay5QRpEyA4kqWiwtD2CJs+HU8iroDMUkGj2gXCITbA6bNPtF3EONxu99y0D6CXP2ZmN6q9PCjkQxsqQLK/oAi6KoaiWnHG0LuxKQlBlItNDYcQ/3daMw9Aetaws9AUnKsaof6aoWgCQonUGCM8Ce+nQXWcZFCPu4Mh3yP5mNNoW9oTIDaXoYiW0tVoyIM2v2p1YG0hvtJECJ7CwS5zopRyunLsajAkncm3K+Scbejcp7hRgzZbBki1wt7QwkuT0O0cn3bwy/UyLgZnE5gFSk+elCoiRsDu3Xdtjt1Q6Pfl+RpWP/2YFmjTlOEkHPu1rY03m4Xy+tNydTZCApv2dtJzeRBWgG9o07gyVfUJ7Z5umwSX3nfh/p4j7tvH/HuYtPXjKQXPNMDDprV2O3Ll/KZ7tf/x4KbWRHmj6qN1fKn/UzARaQ/AyUD8cEmAATeEoCLCA9JTj+GBNgAkzA3wQGTEBy32n+lBcmdr2NjgAAIABJREFU/bF+dBSKD6Uh3nkMy4+o2VKGUw9j7BY1OAcj7SS/bp2ubTmjyp/gBZyn7Ar+GBPwjYDbd79NLMZe9n3BTb1L2LdTenuXynpMWE/lVECXd0AWpDqpCqXKijfWzeRw+96h9u3T7uJi+AS8lZ+FuXF6oPM77N5WifMPAf0f01C60bFAS5+R7u+2UchcGIkD7YkeApLIGLq404Q93/4LiJyM1ZtJyJHsxah/t1fhkjjm6BQY8lMxvL0BhcbP0WL7DeJey0eRm6BoIds5z9/L9mYYlojczRlIiCCR4otKFB69BSuewZx8A5aOo+tQVK9EfVmG9XW3YKNKmrei6nA+dgdKX/VWgUTttdzDYRPNbc3/BVzCq5dr84140LxLaVlnb7RsaZdpLcOqGzFIbr2IM+ZwJGUbsOYFm7R4LtkGOgTmR2SJaNx/Fe2QxWJo9qcTi8LCLtbxXPE4HMmLp6Kl2ow3jlA+l4ug/b1n3IgKW0JD9OdYbzqPzvAkpIy7gjuji6QKJa32hKT7YJ+PsoEVkLQsLPvikrs8j7NCL3IBdn00xzFf2YUM13fAMcfZsvYgV1+PVFe+GmWqiXn4SxJPHHZufdH+gTqmx/dsgRkHVlQhwkCVR7EiC8n+7zmt9PeEx30knCqTtO7T4Wiq3QTjaTOSDAcwnwRmuQpSKSDR3xQa80w8bUY4bDThH63/gy52NooMqYjnL/9ADRHN87KAFFDdwY1hAkxgEBNgAWkQdz5fOhNgAoFFoC8EJJ8WeP0iINkXkD78/vd4q9QeLC69xAJd3TPYVaLwNb9N1jXZXqxrAqtLQrA18uLO8JNGtM1ThhL783K9BJ778xR8rN4T8GpTJvJElAvxisokhUiQTBk1Z3RpDpHAWYHkZbHeteBug84hECgXadwX5NSCknOBB4imjIKirCn4nZfjPaKqlsL919CpI8HD4BA8FItG0dMyYKDql6FuO+X7a+Gx953GR2ACgUvAp2eOwG0+t6zXBBQCUgc9/x3VIzP2CmrOmjF8sYFE2Ri7PVlzAjI7GqgixykyinwzM65WmlB+4VdSkSdgaUmetOmoIOcnzP84CwlDFNlbY266BGfnPb1DUcUqxEIp28pZgaQpetvbGrYsBpfqSFSMXohielYdoWJgxZ16Ewo//YWEYrsgHXZMrpa1Z6WpNzuJKssl30Yi+caPGL61GHOl52E3AYl+4ppzSNRUCkjuVou97pIgPADfR4Kw0/qwySwg9SFcPjQTYAJMoAcEWEDqASx+KxNgAkygLwn0VkByXzhNaKadwM6gakfAt9x++mN2eyFqvrchftZUWM7qsFSEUItFWWknnmKh1ttCshKGtOPyGqJm3URTtAEfvTrMsbv7vP1dtKt724xL2KxqTyT5jZdhz2VaLFDs4HblT4g/qutsSNZfQcs0kWOg9/hDPiGC7CpcO5mfQeLKPMqw4Mol7+O0vwSkvvym+OfYLBgQR40KpPU/UCYNWUPphE3VyZFk/5MCC9m6bLJmoD5jFK5WrMbhSPqOp+mljJEDsXlqAUnfgOVGM1bvoooAcyMKCn7G/INZGH76PRS0p2Nf1ijcIXuzcn2eyibGswJJ7EQWmTdKuzA9PqNz3p23B2+0k+2N+/Fevoe1dL439mZhcjPZZ9U+i5KdM9FWsRLHR9NC36tWskIzwpIlKpvUO+V5PPjne8VHGdwEeOF3cPe/ysJOCEimB8gspY0qtlNYu/4XLCIhKO4CCUiUYVVUmo6425VYTvfpUqrUiSDxf/npP6DUaX8o3b8n4irdszsl+0q6Zy+hrJvSfEQc1bqnK0QZUVXmsrCbijtutps1seI51UwCUhlalonnSxuOr3sfLWn7kfuCztWJwq5xSX0kiilvK0xUBjXPxifZU3CXxKrDVKXoLh4BYr5aicY/lWP+7ffoPc4MLq5A6sk3g+8jPaEV+u9lASn0+5ivkAkwgeAgwAJScPQTt5IJMIFBQKBXApLCW1xeOE2BThVoLUNU/VEssgKqY2A4kgaLYnHYuVC7GlWuhWTQH9CrRPYA5QooHR6kTIQvJ+PgvJ/Ixu5Zyj9wWBqJCiSFNYfyj0LpMx4L1JFygLkQkExWvEuLwdPpZJp/yK8E9rz9OcaQPd5c0GJ1zi3MOZgnvZ9fTgJWsvcwkr3HY0TMmo64sw8wmXgNP1kLZJBoSNUZpm1V+Nqsw/ML85FLO4Qt3nYIa1Z9eO7QTYhQViApzz8T4y/fQ3yJAc/f8LYLWeN47WIcAX8Ov4lT35oRv8yANzqqYPz0IaIoK6c0fSyG0OV6Vp9YpfF0Z9pidBytw51w2kG8tfsdxINm7LjZlIld36tp1/dMYSmmeMkLccNw/M16DN9VhLn0Hq0MJHf7mM8KNqBtcTX1lwmrzk5Acf4cjND4fqoykOjcUa+8j12UQzBEVApRvsHQEntlY9tJEqI6s7ArtsHjeFJI9+3ZOEILfEOekB3O2+fxoup+oLSzEfZkcvA2C0iDZtTzhTIBJtBnBNwrkJ51ZBDJP5fm/tZU2ngwVrWJASpRhmxM3zyBeHpWiftiNWqiSYgZdxHvbKeoPZctnLgItUWZ8j6unrfkez0omyv1mNgcIeazrucAlV1j+ym8s+U/yCWbZptXAUnMVzRHlhYhpdX+XGx/XuYMpD4bcnzgkCfAAlLIdzFfIBNgAkFCgAWkIOkobiYTYAKhT6A3ApK3hdP4y0ovcJmh+CO7JlpkPAhPcGERQjtDj9gDat0XamunXUV62f9n79xjojrz///+Y6fJd0i+0HzBVEwB62VdtetlLY3F+MNYSa2uXSNppFWsokBVtOCFaqey6Cx0KkItXtCKtOAW09DY2loN1ugaqdFtq67FtuIFbIBG3CxsMrOJs3/8PucMM3Nm5gwMVwd4z18tnvNcXs9znpnzvJ/P592G1O0i5HhtLDtLVF6ylRf8gtn3PDdtOxCQ9Deon8ZV2fA/O1NOdnql9dB/kY9FzcpitIqgwMgjP8+IVlwU0/j15nt4WfGjUseyGV9uyEHdoveQOem2+M5UIkZSrsTe0D8hDGXz3ivq45BifOxzQteIMvGggEk8LwyVSBYhMFMiUsZq6lc3kXROIUfonfid/QNeaRcTpygnlot/QnxWHtIiL7hFQ4l28Y0+mYpamU+fRG/G7pQo1Ba/gbLoXOxfMNydPsYr/czgX2k0PdTzQPo2XjWxdqeI+4+cqZaPRBF6b7gFIiC5fR8ktd3X5Sg6eh0hkoZuc/LTeFzTFN8IpBKEZLefOvf2M1EjKsXw2qs81XjbGeWolv2U6r0W11oFs6Uadbb/qn91pB2igDSk5jo7SwIk0A8EektA8iwnSQ4f7P7DOWy89ZIauar4n/mu6eEe3+t+BSTX79JABCR3ujoHvHjVv9NT7NJgrVN+78hPH8ULVP1+dabf801h57rL63dyPwwSqyCBAUWAAtKAGi42lgRIYBAToIA0iAeXXSMBEhhYBHoiIKkvyjobpx4nPf1t1moFJN2N2nG4f60SRcUXYJ2UiMwVs7wiCG6jbGUhoG72Ol6Saxe0pwHpSEDSmJC7N6g7EpD0X+QntFxHWXEJzlqfxpKMZCQoJu/8uAg4/AbEdypd8Z3yMrhulQ2O1c4NDmfqlT1QjdB1TghH/s03ikRf2JuCs+0CkhqRolO//1PIqdgT4RB54Dzxm2XHVmckm4fo4e7PMyJI+UafJMNmcRtXayPgGHEi06EDDyRD+RrktCXjkPgFqRFpqpeE54ZbIAKSMwIpbbxzSireSjn4MDwbh5KiXPPUvweSCD3tJ7qVqCffj7u8nRHlWOWaa84rlfXJIiKziKTPOSLSVIFaFZDc0VScD1w0SYAESKCnBHpLQHJHICWESjSp/E4Jm34WD6cr6Uf9rekBCkhdjEBSD0cph638/YbW/P2mfG9uPfUfzV9+gzkmpc0UkHo6s3j/0CVAAWnojj17TgIkEFwEKCAF13iwNSRAAkOYQE8EJDUCyWfjVJtiSlKF+Hv59YhAcqTe0N+olQiCykJsbXJ4pLiyUCknLnNOw6Yp3yARApVKepIOBCTlRdt3g7rjCCS9F3lntdZ6OZGa04x5+zKYwk4zFp655L0EJO8UZnKfy3xaR0CaIKPsHfXRpDGudlSrnNCVaDatgOQsSyNgdZTGJueMdrZKeSYgx6+A5Ih0UoUqHxE1HSimgOR3We1AQIJEFe4xmrA/KRxXxLPoL02JIiCJl8Q7a3FikuInhAA9kH5Wn8lhn67BHkO2eCdJ5JB4KuXY0/17IEmD3YJOqMZ3SQSnltu4axgF+3Gd8jQeSDNCZK7W2zAyRhGgShGSuxNLImRTcn0RGhcrApJB2p+JKy/sQfZzbeKt9BZqVGGJHmpD+GuYXScBEugRge4LSDHeHkglocjdn4iR8rvjwjtvYO+PU5EpfnqxjznSmvqu6YqA5PzeiurQA2lvqHKAwdZpGlNt6uSRkobuZr0BY2NCPepx42rGsXU5qE/e6/JRUn/n2jPk97AjPfPdxRKV7TpM0X4nI5B6NON48+AnQAFp8I8xe0gCJDAwCFBAGhjjxFaSAAkMAQI9EZCgSVPm3jgNhyosKZ5FWsFHWFq/KcSyUxNlQzgB0PVAcm/UDrtRiJXfxamRCJAX/GXnYz08kBRPko0NSaqxsOJDA0VQMtuR/ZH463QgILlf9LUb1P4FJN0X+YifYF59BfGKTxLEy2dVDeLogeTxtHQoIKkRSHfw8scpmKK5y+Meb5FBvc4d9ZFpMzvSF3qc0HV7IHl64gTig9CeDlFbnnYe+UQgOQSkl0VA8hVRPU/9MgLJayH1HlvrJZhXnUaskuIQZ2HeUomr9lFIXRyOg+fFyyI/AcPknpyNFajFb/Gn2cBndoluS4FsxLWnLBwvws3JEhH8fpBtvycwL9uE5eMlKlCJODRb8FnDf2GIflFEwUSM1XgheUcAuTfeRIjWRCtieCzWvCnPu1G/vPvflMB84DKa8D8YI/5YpiRJd/R1ITZW/AC7pOF7NaIC58T8XJmv1huV2GI5jZbQeCyffg9nI9IpIA2B71p2kQRIoK8IdF9AmoA2XC6xoOj8r1D8+JaLH58j1a4chjqZI/6bL7p+e973s6Y/lDV9vazprTMlba3ik6dGzoonZ+v32LOjBOeapejfJ6HgTcWn0/NAjX4UquLJWCgeknfU77O4tCw1XbK2HvWwlPLxSFnXzteV0m4O6ikg9dWkY7mDnAAFpEE+wOweCZDAgCFAAWnADBUbSgIkMNgJ9EhAUl6wdTZOQ1ouyGbvYdRGL8UH8hLt9hyRjfUdW3HwR2DCH2cBX9hFRBDBR2+jNkLEgl0W7P3un0D4FKx5WyJ8XKmkvFLWqYOkSWlnL0eiM3JEaaOSCksT2eK7QT3VrwcS5PVd70X+vohaOQeuoAX/h2fSsiWagBEEHs+KuoHh60Hk44H0nBHW+nuwxoh46DVODo+sZChpzbyjSLQeSO4Tus1uQQHlSJIMh6ZDMr8kSmzd1p8wXwQKfxFIYzQeSK7ybJ+755EfASktzO2B5BZRlSgZfxFI7pPKg31tYf9IgARIgARIgARIgARIYKARoIA00EaM7SUBEhisBCggDdaRZb9IgAQGHIGeCkgDrsNscD8RsEm6lRyYz7QhbPYsTLh4G2PzJcLEKQK2XELRO6WoUU7mjk6AKTsRYRc9hT6ngKQKjD5RJHrCnuIv44xIcQqQbTD8fhRG/MOOWR0ISEqaPB+hMOyrzgUkSQvjK6KGosaPgKR7grifRoTVkAAJkAAJkAAJkAAJkAAJdEyAAhJnCAmQAAkEBwEKSMExDmwFCZAACYACEifBoCfwUMywX/sKE/aJgBU26HvLDpIACZAACZAACZAACZAACXSTAAWkboLjbSRAAiTQywQoIPUyUBZHAiRAAt0lQAGpu+R4X3ATsON+UxuGRYrnjKRZXPnpUyjYlYARwd1oto4ESIAESIAESIAESIAESOAREqCA9Ajhs2oSIAES0BCggMTpQAIkQAJBQoACUpAMBJvRywSaxW/LgrIf/63jodXLVbE4EiCBXidw92/luBr2EhZOCu31slkgCZAACZAACZAACfgjQAGJc4MESIAEgoMABaTgGAe2ggRIgASYwo5zgARIgARIILgINFVjS7kBmW/OwrAut8wOqxUICTF0+c6Ab3hog9Vu6Ns6Am4MLyQBEiABEiABEuhNAhSQepMmyyIBEiCB7hOggNR9dryTBEiABHqVACOQehUnCyMBEiABEugugZaz2LK+AnXa+2dvRlXKuMBLvFGORDOQ+3EyJnRy1/2vzVh9Pg77tndNqOrefQ9QvW0zzs58F/nPhwfeH17pIKDOjV+wRDOutaVmNC4Qb7uIvoD0Ew688i5gOoy08X1RPsskARLocwJe3ymG4bFY82Y6ZvTJmtHnvel+BTrrZ/cLGxp3UkAaGuPMXpIACQQ/AQpIwT9GbCEJkMAQIdArAtLDn1CWU4WwtGwsjOnDU9+uMbHj7nEL9iIJBQtGDZGRYjdJgARIYJAT6I1Nri4ISN2l2T0Bqbu18T6VQL8LSMHPvbZ0BY5EU5AM/pFiCx8ZAa91o/GkGesvdv3QQKDtfxTPpPp91JDY8UGL3vhuDRTCILmOAtIgGUh2gwRIYMAToIA04IeQHSABEhgsBHouICliTjHORadj+SSjiiWgl5keA5TT3O+U4GGyCfMje1wYC+gDAve/LsTGih9gm9nFCIIetIUbuz2Ax1tJ4FET8LvJ9QAXigux9+KvgOYEubW+GkXmKly1AZEvZCE/eRxCPAQkG25WWpDzxS9yXxwy305BbJi7k+714mlcleigm9OXouVoBW6GyrXb269tuYSid0pR0yx1TE+BKeNZwBW55Ljv7mJHlIr2u+/+NyUwH7iMJjyBuLQsZD4HdwRS5FdIKvk/FLw/DyNwG2UrC4HsvVgeeRtHzBZ81iB1zUxHbvpUPP6oxyRY6tcVkMqBFIk0kzGy7CjF39sMmLw4G5lzo2BVxuhWLFJbqnDwVijiM0xYOy0U1roqmC3VqJMUhGNkzpiSRiEEevNEG4FkQ225GeZTDxA2exYmXLyNsfkmTL6mXwesOuOozMujwJ9Cr+PEd20Yu8KEl1tKYf6iGRHSjgKZu48pv5++KUbOgStoNUzEq6Z0zI+xqfPGe26GfLoCOWccgzNmBUWkYJmmbEeQEfBeNzz+X//7QW+NUNeTa1GY03ABSM8C5Htn5G5H9KNTNFrSsNnrmTTqfP8o60oV8MdQXD0lz/nopchb9E/stXyFxvA5MOUnYYKyEAS4pr3cWozVh+84oPtE6yrvSTko+4cdY2c/C+sZA5arEZx6/db/jg2y0ezX5lBA6lfcrIwESIAE/BKggMTJQQIkQAJBQqCnApL3ZkfsrUKvlxnIy1Il7LONqGmIxe7tT+Omz0agI7WP3uad9UYltlhOoyU0HgnjL+Hm6Fw1/Y+/TZYr0fGoPw+s/Uh/Uwm6m0dBMhiDqhmOMa1ddBiZkwZVx9gZEiCBviLgR0D6198sWHVmiqSaS0CICDMrv4vFRxnh+OR1C1rTd2LtpDZ8uS0HdQv2ItNY6UphN+bbEiyrDEferkSEKCfPb70o901VN+qVj7eA9En0ZuxOiUJt8Rsoi87F/gVGnN2RieppskE/1ygi1hv4+/S9eLXV0p76zo+AtNSGote+whjZYJwP8XNa/wPmfZAMm6U9hd3Me/Lv5/DMB1mYYZPUbBslNdtHSbAWr8GRcBPeTzJKf7Y6+jOtP6J6+2pAe7Fcv+JiM77cIGO/6D35rrmNPesrEbM9D7E3ZMP30yjkFiQj5keZM+VPimA3FZfXSdq7FJkzo5VrSxAiwt2rbXrzxIgyZwo7QyWSLTZk7k7B2IZyrDffw8sytqqA5FNHAhr1xlGZl1LGG/vSMUVpT/FPiM/KQ1rkhfb5IXOhrRrrttzBy8o1t0rxurQ5f9dU1Mp3qe/cHO7auGZKxF6cZyxqcBHQiUDaeGMODm14Fgbd74dQ/FUEfWuG8r3yAEc2lCBsQ/t6cnIcdsp3yUg4RCBvAUl5DrURSA91y1fWlULY1irr1U8oWl2C2pkZ8r0zHGflOb/6wh6YnpPvs4DXtHkw+IlA8qhfrll/OAomEZD0vhc/mH4Zrx1/Sv2OhXxXrr42Bx+9+ayI60P3QwFp6I49e04CJBBcBCggBdd4sDUkQAJDmECPBCQxOvfd7EjweplRXrTaX5aeM0J5oXml/SXFWrkJW20pqEwJV8UG3w0Sm3oyW32RG30PBza+i/pFspE3/nu/myxf/u7PsvkWJSOqt6mUAfs7vptHy8cM4QnQJ113iEcHbzkKnyMeEgubtKc3D2KJQecUuHpC24jU6EsoO9OGEUtNKJCT5IDmZKTxCcSuUE7zh+ueJFdPibZ7moRQLOyT0WWhJNBnBHw8kJ5CqmzUjziuk6rLa2Pw/skcrG5KQpVshDk9kFCaij0RihA0HGg6gde3/RuZh5Iwtr0D3gKSbySRcgDCvVHo7Hfn9xnku6sYrRJloqxVjo/WA0nEqHfeQO2Cg1huk+/Ei7H4OEM2FpeVYlj+TiyUqNrG45uwpTUd5clM06ri8ycgtYoAt/pnLPwwHbGP2XG5OA3Vf9iDVJscZnGmdXLd+xLu79iE6kkmmBZEuTZHa3XnyRScbReQ1O+vWy+hKv1paYh781gVkHzqiMUFvXGcViPfb086/LY8+uIu7xkpb9WPL8pcEJHz4fftIqNDeNSLcnsU6bL67NlnwSTQFwS8v1OME7EmPwuz1Mghne+H/CdQ5uW1pjTLM7NCYAKS/3XF+Z3i+E5wPtuu53na9S6sacmI8CMgKeWVRb4rv6PlO0iz5uh+L2ZLUFVhG1K3D0F/KD/zjgJSXzyQLJMESIAEuk6AAlLXmfEOEiABEugTAj0RkP4lLy2+mx1ZGHtRm4/b80VL24lON+EWNMvJXDmN+3EKpsiNzperzSjpdJMFuptKeYg7s81n86hPwA75Qj1fjNWxdp3ebMYx1ynw67CsOo0p+yQVSJMISJZ7SC2Q/7afwDrlVL5sCo65KKf9/xGPQ5I6KsQqflvbqjDizRRYdzjFQHcZk791CkjjUKNz0pxi4ZCfmAQQzAT8iAS6G+XeApJzE81DQHKn+XJ0Ox65agofx6fT76CU7gpI42TD7jrKiktw1vo0lmQkI6E9FdnZmY50Y0rdOXKAIrPVjE9G75RT53JIQgSL09rx8UlJFMyD18dt8ycg+YiOjpRumfI7wVfckbG33kP14RIcuWbErIwMSb0bqv62cKaDc88TEYK0ApLLYyQAAUlvHJV56VdAehdwHrRwpqNSG6IIqOlAMQWkPp5dLH6wEtDzQPo2Hh+8PQNNes/97idxpNcEJH/rin8BKQeS8ll996lAnWZMOlrTOhKQXB5pHgKS/vdixLVKFBVfgHVSIjJXzMLIoRx+JOwpIA3WRYH9IgESGGgEKCANtBFje0mABAYtgZ4ISOrmm89mR3taF53NFiVXuOoNYCnEiVv/gV2hKvm/90laO10fCfUlSkSE9g0/5yaiujHUySaL47Sd7wtY/nTxE/DaPBq0g/tIO6YjIOma/Gp8JqBEILWf0Nac8taNPvDom7sM9aS4GoEkaX90Tpo/UiSsnARIoGMCPRGQ/EQglUXmOU5g63x6S0C6Kak610qqTj3/P2u9RFvmNGPeviR3CjsRkNSIqPJ/I9Z2GyPEnychQtaxZZUYUZCL+cp3JT+eBDqMQHIfNHHe5DEWevcq3lZbKhFheg9TzqTKSX3veeL1vdIVAUlvHNUIW38RSA4B6WX5/lrlinRy9sT/dykjkPiQkEAnBDrwQFIicXyeez/rjG8EkqzVux1rtfY59Pxvf+tKJwLSInn3WR34mtZ1AUmvXU6ONtytLMTWJkeav6GsIVFA4upCAiRAAsFBgAJScIwDW0ECJEAC6ImApEYg+Wx2dJzq4Wb5GuS0JavRJO50Y10TkNQIpE42WRwRSL4vYK4h12weLYnhROh9Ah0LSC6DeVVFdKS5S+uigKRXhltAkjRBOifNe7+fLJEESKDXCPTQA6n2hfeQHVal64E0UlLI3aw3YGxMqKu5nQtI4kvRoQfSLLQoaZCMJuxPCseVkk34iyEDVYvbYF59BfHiZTMDlyTKsgZxWg8kRUDCbZSJh1O14SXx5pmHEXKk4rLLO0dSd7bcxl3DKIwM6zW6A7ugQDyQJE2utf4erDHCT5vWyXVvHC6vLIXBlIclMfdwZJ0F9gxPDyT3PGlWI8IUYUf5bkoqlP88JBFMIgiu2/oT5js9kHxS2Gm9rDTjqETYdiIgpYW50wLPCJGN3HobRsrvE22aK+1GtpoiS517SqrXIfzROTCEwRy9p4iRZnhEUw7h0e+46x0ISFovIPdz/8CdOtvbA8klIrfJM5mJK+JXlK34FW17CzXtkaXaZ1LrQeS5rnQiIKWEuj2QOl3TkhGpvIspnkVego/1m0IsOzXR4WvkxwPJ2a4RTaXiLRinvpvhm2IsOy8+g/RA4mNFAiRAAiQQBAQoIAXBILAJJEACJKAQ6ImABI0HknuzIxyqsOR6mfHOFe612daU6D8CSUkftKwYEJPrtPGy2bPhz6id6+mB5G+TxcMDyfUCZscJnc0jpjXri2ehAwHJegnmVZ8jJk/ZxAssAslieKvdC6RNjOwtaPl/L6H2Hd8yPAQkZ7coFvbFALNMEuh9An43gsPluS/E3ou/AsPjkPl2CmJFWLHWV6PIXIWrNiDyhSzkJ49DiMfmqg035TS1+dQd2PAE4tIc/mnOT+cCkpKKTiJV3ilFTbPUMTMduelTYdd4rSl+NmaJZLlqH4XUxeE42BSHqpRxuC+bcDkHrqAF/4dn0rJlo9EhBDhT2CltuFKyAkVG59omf9AikWaHAAAgAElEQVRE6GJ4LNa8ST8K12DpzA314MF4uUIzRsbRCTBlJyJMm0pXs4kcI954OeavUG//DWL+mI3cpFFyyl5vnjxwC0jjxYdvlwV7v2uD4fejMOIfdszyKyApafLckdaucWwJQECSvrgORuB/MEbmtCkpFDUanxStgPTwRiXWW06jdeZm8ZKUuTpUP37FxcEDhNFm3RxL77mh/v48jVh5fhMi9L8frBr/zMmLs5EpXpzqgTdNFL1Vnr0t8uy1hMZj+fR7OBuRrqYm9Xwmo3S+f5R1pTMByfN7p7M1bULLBeRsPIza6KX4QDzWHnehkt/hO7bi4I/AhD/OAr6wS0pwJYWrXr/Rvsb9EwifgjVvZ2DGEI+EZQRSN5853kYCJEACvUyAAlIvA2VxJEACJNBdAj0SkKRS380O2YzxeJkZjk+0JuTem23nJaVL/lT9FHaaTbhWw0SMjfwBD53+Ed+UwHzgMpr8bLKoPHQ2lUY06W0edZce7/NPoAMBSY0O+wHzPpAX1LZqbNl4FDEdRCA9c8OCVQduIyw8FAZ7G1psU7G54Lc4tt63DLeAFEWxkNOTBEiABEigdwk8/B5Fr32FCYpvH6PDepdtd0vrKO3YRYffTYsa/Z4iERZTAY1A4BDpRjkEgh9H4dWms/hrUyjmZGVgwtfF2PsPGyasyIXp/ynCs7LxbkHOF79ohGzHIamQFVGoqTiH1sjFyMtPgBLZ4Ra9fcVgVQi8FYvUliocvBWKeEljuXaaEh3pe9/jx92eNYoXTn7kV5oIpDZcLrGg6LyI68aJWJ6fJcKI4/fXzelL0XK0AjdDRXTf3i666/RdFd190gdnY8TxN2AxZMnhneG48M5afDL+L3h/wfDujhLvI4EBRYAC0oAaLjaWBEhgEBOggDSIB5ddIwESGFgEeiog9V9vlfQ+aTj2uyI55edOQdR/9bOmrhHoKIWdDbXlZokKeICw2UmIa6hAq+IhYtD3QFI2Q1wbMXIycnlWihjSS955nTJebnF6IM1CiO5J8671gleTAAmQAAkMdQJ23G9qw7DIcFjl8MrKT59Cwa4ESTvIT1AQ8BeB9FDEndXlGCHiScu2UoRtz8PCyGYcW2dGY8pOrB19XdJLnsYUEQMnfyu/HU6Ow85diXjs+Fas/9SI1AIT4iS11+vFRklfmISYb0uwrDIceXJNyEkz1t96ER9lGFH2SiHqV+TJb1M7jm14C/VJB7AGpXjl+FOO9GFy7WolKl+TEkwVkD6NQm5BMmJ+lDlV/qSayjJC6nDeZ63chK22FDW6zCMCSRNlGSORjitP/RYFUk/YNWmrlJO/SzwgRUD6JHozdqdEobb4DZRF52L/Auj2PUGbXlHjP5kAOeyz8WcsLJiIExvlwI6k5IwdyqY4QTHZ2Yj+IkABqb9Isx4SIAES6JgABSTOEBIgARIIEgLBLiA9bGlGa8Rw8bORNEKrP8eY/DzMjwwSeGxGPxKQlECvl6JxaZakgnKnoOrHBrAqEiABEiCBIUmgWVJBWVD247+Z3ikYx98nveFTSFVTlAGNJ7fCct6AlsiX1OgjT/3DnUJXjV52pijTRuRoxCkonlMRihAjUThNJ/D6tn8j89AUnNVE2buEnujTSC5sQ+p2/TSU2lSE6CiC6nyciFCK19oKHImW6CPFP00jIEH7d1zHnlc+x9jd6UDxZtxd7Ejx6FGXa/w6Tx+cEOHwZfukSVKzTc9g9FEwzn22qc8IUEDqM7QsmARIgAS6RIACUpdw8WISIAES6DsCwS4gNX4t6UIqfkary0eC4kHfzYYgL1nMy1dKmpXdQ9zYN8hHic0jARIgARIggf4j0JEHUks1Nq4/ihHZh5E5ydEkV+plu+P/FS+tjgWkGtXzaoQmlZzjznjkfhyLC3oCkgg9969Voqj4AqyTEpG5YhZGatQrvwKSxj9Lbd7opV0QkJyeo/4FJL2+p8Ff9LfUL1FNiZbbeK2Ah7f6b0KzpmAgQAEpGEaBbSABEiABgAISZwEJkAAJBAmBYBeQggQTm/HICSgp8SxyojZXTtQaH3lr2AASIAESIAESIIEgINCBgNQo6egs3xrRaojHbvFCelyi2c2rPkdMXh6WxAQageQUkFJRFpmHgrnag0xO0cYR8eSRak5FY8PdykJsbZqDQxuedUVA+ROQDKpXU7JESz3r8GXqzQikxW26fVcFpIonxI80AcO0KewibBKB9AaOtUShcXSSeCGNCoLBZhNIoH8IUEDqH86shQRIgAQ6I0ABqTNC/HcSIAES6CcCFJD6CTSrIQESIAESIAESIAES6F0C/gQk6/eS+vg0Ju9ORus2M1oz9mJ5hPj6rBY/nw8yMKOtWjx+jiImwAik+Aa3B9JIPMDNegPGxjTjgE4EkslYjpXfxalCEMSnaNn5WF8PJGfKPO80eUYT9ieF40rJJvylKbE9AknS56l/j/JIYefjgVQSitz98agTDySfFHaLmnX7nhbpzeSyGnGVYD+BdZKmb+3u3+KEeEVN3peNWWG9O3QsjQSClQAFpGAdGbaLBEhgqBGggDTURpz9JQESCFoCFJCCdmjYMBIgARIgARIggd4m8PAnlOVUISwtGwtjDJ6la/xlJvR2vV0qT4m63YyDt7Q3KSnTkvFo29WlTvTPxT4eSFLt7M3YHVmO9d++iA8k8sgmXkiO/56KpnIzzKceIGx2EuIaKtC66DBebunIA8kRgZQgETk3JZrIfOqOxBU9gbi0LGQ+90BXQMp/Hriwy4K93/1T1zfLbwo76Yt5SyWu2kchdXE4Dp5/Uo0MCrtRifWW02iduRmV0y8j0Yz2udCGyyUWFJ3/FTBOxPL8LGmnY+74eiBFoVan72sn2bz+XoNhGdkIO7oGe0KzJfIoSvVCcvz34IhCuv83Gcd/xCFXBL7HdWepxiNKfKTcH8+Is/6Z4KzlURCggPQoqLNOEiABEvAlQAGJs4IESIAEgoQABaQgGQg2gwRIgARIgARIoI8J2HH3eDHORadj+aRgTofqKQL0MRQWTwJDh0DrJRSV2vDyhlkY0eVed1dA6u59XW4gb+glAhSQegkkiyEBEiCBHhKggNRDgLydBEiABHqLAAWk3iLJckiABEiABEiABPqGwANcKC7E3osSaTE8FmveTMeMCD/+M5FfIfGkEa/ZqvHhLQMmL82F6XmHb819SSeWc+CKeOJMxKumdMyPuScRJJWwzzaipiEWuxf/gtWu6A4l4sSCnC9+kTrjkPl2CmLDOqizwo45xkuon56H/Pb61EpbLsGyoxR/b5O2LM5G5twoh7/NrViktlRJlFEo4jNMWDstVIPOj4CkREh51CORLn64hKyIQk3FObRGLkaeRLGMlNKtdVUwW6pRZzdgzAtZMCWNQoj1No6YLfisAYicmY7c9Kl+ojL6ZmRZKgn0GQHv52V6m85c97e2vAtIesO08doIrRmIOXMPU1wRafrrg+ezF4XqV97FabWTTyFVudcoz5ylECdu2WEYnQBTdiLGhvQZBRbcDQIUkLoBjbeQAAmQQB8QoIDUB1BZJAmQAAl0hwAFpO5Q4z0kQAIkQAIkQAL9ReDhtyV45fhT4geTAJwU8eXaHPGUCcURHf+ZfEVAstjwxj4RmVSfG8XzJkv973Vb7uBl+fuUW6V4vfxJ5O+KwpevFMK29j1JRyYRSZoUdmOkzmWV4cjblYgQqXP9rRfxUYYRZZ3V6bER3IwvN+SgbpGUP+k29qyvRMz2PMTekD58GoXcgmTE/FiCldKWgvfnaSIiOhCQnH2TerRcrJWbsNWWgsoUiChWiPoVipBlx7ENb6E+6QAyp91D2cpCWDN2Yu2kBziyoQRhG3Ix7NM1OBJuwvtJRny5bSvqFuyVa71S+/XXQLMeEuhNAsrz7Hpe7GoqPu+5vgalftaWdgEpTLNuNEhaRPM9vCwikNYTy3N90Hv2bnukOmw8vglbmpKxP30UborXVZExa9CkB+zN4XuUZVFAepT0WTcJkAAJuAlQQOJsIAESIIEgIUABKUgGgs0gARIgARIgARLQJ1BXieTCNqRuVyKPnJd0EA10VLxjts/CMDzAl1s2o3Gp+Nw0mbHqxxfxccZUPPbwexS9dg7PfPAialdVYaQaUSDlagQklKZiT0Qu9i8YDjSdwOvb/o3MQ1Nw1p+A5KpT04XWs9iy+mcs/DAdsY8pG9hpqP7DHqTaCrG6IRFVKeMkQkmuWf8Llnj4G/l6II1Z8S5UcUyvHqlS9dU5Hyf9Ho5jem2cdF2nHmG4rBTD8ndiYSSgbmy3pnMzm8/h4CCgPM+u58XPXBdPKf21xSEgLZR1Y/Wtl1CV/rQwca85I453YX143tMr619/s2D1mYnIy56HkYw8Csq5RgEpKIeFjSIBEhiCBCggDcFBZ5dJgASCkwAFpOAcF7aKBEiABEiABEjATeD+tUoUFV+AdVIiMlfMko3XwASk6m2bcXdx+0bw4TsapEo6qUTcXe9PQFqBnDPaEYhH7sexuNAVAUkVhypQpylGEYIyURKQgKS0O2285maPDXH5u5J+Tk2F9R/YlctGL+26gORKr9Vez+zNDmGLHxIY6AS8BSQ/c11/bdEISE6x10NA6sL64CUgATbc/bocRUevI0TSRm5OfpppI4NsrlFACrIBYXNIgASGLAEKSEN26NlxEiCBYCNAASnYRoTtIQESIAESIAES0CcgG6+VhdjaNAeHNigp7CoxYncu5kv0UG3pChyJ9o7ScaeCUyOQXJEEztK9zO29IpDKIvNQMNfhn+T4KNd3VqfmcjUCSdLmfZyCKZo/q9FCAUQgdSYg3Sxfg5y2ZBzKeNbhq9StCCTpT4GDIT8kMKgI+EQgdTTXvdeWzgSkVOivD25B2rUm+QhITsqK/1IOPgzPxqGkqEGFfqB3hgLSQB9Btp8ESGCwEKCANFhGkv0gARIY8AQoIA34IWQHSIAESIAESGBQE7B+U4iV38WpQgm+Kcay87HigTQONdsyceWFPch+rk38e95Czcx2AanQjrd2i2hjEw+k9ZcxS0lRZ3d7mcwIkc3iehtGxnimlvLngTRSUuHdrDdgbAxQ7a9O3dRyGg8k8Viy1t+DNUY2intJQKpV0uwZTdifFI4r4qXyl6ZE/xFIz7d14oEk7Wq5jbuGURgZNqinEzs3VAh4CEhaDyT3XB92Q29tUcTpdg8kg6TPFB+lTFlPxvrxQHKvD80eXkceApKkigzJ3YklsoYowu8eQ7b4jkWJIL4JOXamjQy2KUkBKdhGhO0hARIYqgQoIA3VkWe/SYAEgo5AjwQkr9QshuGxWPOm1p8gwO5qTvxOCPCW7l7mfpnTnijubmm8L7gJ2GG1AiEhNAMP7nFi60iABEigMwJyUn+XBXu/+ycQPgVr3s5QvZCsNyqxxXIaLaHxWD79Hs5GpDt8girsmGO8hNM/AhOW5uKtucPxmFRx/5sSmA9cRhP+B2NeyIIpyS4bxfop7CZImqmbEu1kPnVH/usJxKVlIfO5cP91+vEmQsslFL1TippmwDg6AabsRIRd7J0IJMU/ybylElfto5C6OBwHz4v3U36UvgfS89L2uiqYLdWosxsweXE2MudGIUSTBg/d/R3X2fDx30ngURDoIOWje67rrS1KpGG7gDTeJtGNOTCfaUPY7FmYcPE2xuYrnml664OnIO1+5whFbflWWUvaEG86iLRoST1ptuCzhv/CEP0ick2JGEsvpEcxQ/zWSQEpqIaDjSEBEhjCBCggDeHBZ9dJgASCi0DPBSS38XPjSTPWX1QMnBXj6t78eKWY6UHR/SkgeaSo6UGbB+StOqbgtaVmNC4wYfI1zcZZX3auj4VJt2F5b8/3voTCskmABEhgkBPw3jQe5N1l90iABEiABHqXAAWk3uXJ0kiABEiguwQoIHWXHO8jARIggV4m0JsCknISdst6p6CknMyzIOeLX4Dhcch8OwWxkhJFe1o4Yfwl3Byd6zgtbIaYUydjguskrB0G9aTuRJxd9S5Oq/1WDK/bBYhrUZjTcAFIl5N8EZdg2VGKv7dpTtRqOGnrjI8+h/pJkuJGTuIqp4J97vOp3+tUoOYkceT0FJgknc4wzSllu+EpzMvOQkJDIVY7zbqdhtQ69UFzGthxGnoUBsUhxEEpIPWekNnLjzGLIwESIAEScBKggMS5QAIkQAIk0AMCFJB6AI+3kgAJkEAvEqCA1IswWRQJkAAJ9IRAbwpISgTSxhuKsfWzMHxbgmWV4cjblYgQJTLp1ov4KCMUf11ZCGvGTqwdfQ8HNr6L+kXtfgXtAlLY8U3Y0pSM/emjcFPy+RcZs1CebPfIKa5Gfpwch51S9kho/AUm3cae9ZWI2Z6H+ZFOKtp/19T5vB1fbshB3aL3kKm5b8q3evWPai9MyZ+ehmOjpc1zbTiyzgyrImBp8qNPaanCuuL/RfauBBi0Hge67cyA/R2JyklReChtL0FI9l4sH9OTEQ2Se3UFpHIgJRkRCpdbsUgVVgdvhWJOdi7SxhuB1u+xZ0cJzilpfn6fhII3lcgeh2iDP4bi6qkraB29FHmL/om9lq/QGD4HpvwkTJC8RNb6ahSZq3DVBkSKEJefPA4hHhFIbbhcYkHR+V+l8IlYni8in2IYrkn/86fZwGf2l1CVMk4VF50phxxCYaikBNIRMlXDcmlnB20PWRGFmopzaI1cjLz8BJmz/JAACZAACZAACZAACZAACQQjAQpIwTgqbBMJkMBQJEABaSiOOvtMAiQQlAR6LiBVoM7ZM9mYXyMb87NkY141do7Ixf4Fw4GmE3h927+Rmf8Eytbfwcsfi7G13ONKJ6eJQIr8mwWrz0xEXvY8jHSF4nhGfnikhmuVqKfVP2Phh+mIfcwh8FT/YQ9MYlatflQhQ6fOadd171tjL9apX2/oHoiR9macFcPuTJRgdUOiQ3jQfDpvZx7izmxD9SQTTAvEhyAoZ0g3G6UjIDlLUrl8GoXcgmTE/FiCleVPouD9Wbi76w2cGC8RaXNDVTPwsmgT3p/bJgJSIWxrFaHvJxStLkHtzAzsThmOs8L/qpinm557gCOvW9CaLkLcJMVIXYTBBXuRaax0RbbFiOn6ylO/RcH2BIRdK8XrUmf+rmdxc0cmqqcpgqBijL4VB6OzZBxH6QuF43XmoSogSTkdtL1+RZ5EvNlxbMNbqE86gMxp9GTq5qzibSRAAiRAAiRAAiRAAiTQpwQoIPUpXhZOAiRAAgEToIAUMCpeSAIkQAJ9S6DnApKXB9K38fjg7RloKl2BnDPatscjd/eTOOJKcacvICmm1Xe/LkfR0esImZmOzclP4/H2KJSRkr5OiRrxEGZUoUIjYkmVY1a0p6hTqvcSMlyi1SQRkHTvM+rU7+6Hy4Da9l/1j0pdAQlI/to53YbqwyU4cs2IWRkZWD4ptG8HvL9K70xAcgpuruticUFrZC4iT+KnT4k4M1xjBu4Q7e4uPiwRS5r5o46lex7eP5mD1U1JqJp+2SUgQebjkWjnvLiOPa98jrG7E3FXItZG7M7FfO955eLkFgrzn/c0R3Z7IGnbKDfqtl3TXiV9Ij8kQAIkQAIkQAIkQAIkQAJBR4ACUtANCRtEAiQwRAlQQBqiA89ukwAJBB+B3hSQtGINJAKpLDIPBXM1m+X+xBytB5Jm4/5CcQ4+DM/GoSSbbwo7pwChRiC5I4x8CPurU41A6uA+PIC7/qj2Ym+jbKVEuqyQaJjnRPjpcgRSR+2UlGlbKhFheg9LYoJvnnS5RT0VkFweFh0LSDnYjKoFzZ4CkjN1oF8ByRlJpAhIVdATJvWEwoAFJN22U0Dq8hziDSRAAiRAAiTQGQGPAzq/gdufsv3AkTPVbGfldOvftYdMvA6HeKTRtaG23AzzqV8Roz3k1K06eRMJkEBfE6CA1NeEWT4JkAAJBEaAAlJgnHgVCZAACfQ5gb4SkMZoPJBGihhzs96AsTHNOLCsGBCfn7Tx93Bkw59RO9fTA8lQvgZ7DNl4PykKdys3Icee7vBAWlaKkNydqrjiEYGk9RaStHXW+nuwxkSJd47zo4g+Or5LWg8kzX2tuvU7PZBEeHC2I0KiWNYXoXGxtD/6NJItNmTultR8Gg8kowgZq67NwUfiCRWi2047TqwshcGUJ/0SHusssGcMXg8k54j4RpAp0UPdi0DSFZC6FIGkJyAZdIXCgAUkRiD1+brFCkiABEiABEhAJeBxYEU5/GPGh8Z07JO0wmKR2K8fV5S7T6SxcnBFIp4LJOLZ5dHZr01jZSRAAl0gQAGpC7B4KQmQAAn0IQEKSH0Il0WTAAmQQFcI9KqAZL0E86rTiFVTzdlws7JQTlvekaR0TyAuLUuidsJxX7xocg5cQathIsZG/oCH4iGUr41Ast7GEbMFnzX8F4boF5FrSsTYELuc3NwqZbUh3nQQC5vEQ0frOdQi0TvvlKKmGTCOToApW7nHTcEqp0A3Ws6hNTQeCeMv4eZo8dlRXu717oNe/e6y7n9diI0VP8A+eilejajAOUmLVjDX6OqrXfr1qikd82PEg6nlAnI2HkZt9FJ8sH0WHtepb0RTFXLMX6He/hvE/DEbuUmjBocXUpcjkBLxLy8fob2h3tFnvinsVAEpxejjgVT7wnvIDqvy74FUEorc/fGokyiymplFyH3eIJtOb+A9o+KBBH2hUElh5y1k+vFA8m07I5C6si7xWhIgARIgARIIiID3741W+e21+jLmfJCFsRfl92J7BFJIXRXMlmrU2Q0Y80IWTPJ7yyoHfXIapmDytc9xui0c87JNWD5efr+1fo89O0pwTvld+fskFLw5Sz2YdP+bEpgPXEaT63et4p/o8MNc0rDZlbpZTaXs+m2rHJB5F6fVzjyFVPmNPLnOuxymtg1orHkRCfQTAQpI/QSa1ZAACZBAJwQoIHGKkAAJkECQEOiRgNSjPthxuTgNx35XJGLOIPH96RGPQXazjufTHJPDu0g/AikZE3Q3bJzp5hRR0p+ANE4iz6pRZK7CVRsQKRtD+cnjEOKRPqYNl0ssKDr/q+wGTcTy/CzVT+th3QlsNX+KetkMmhxtx9XoFBGQxkkb9YTCUF8h05kap9O2U0AaZDOc3SEBEiABEggGAj4HVtqjfcTfMPaaU0Aah5p1ZjSm7MTa0bclgrwEIRINP69B/v3kOOzclYhhEj38erERpkMv4b7XgZayaBPen92Mote+whgRgOajWlLn/oB5HyTDZnEISMrBJI8IJI/fIJrfMqHf65SThRmag0/BgJVtIIGhTIAC0lAeffadBEggmAhQQAqm0WBbSIAEhjSB/haQHrY0ozViOIZJtFLR6s8xJj+P6TyG9AwMns43Ht+EjS0pqBQBiR8SIAESIAESIIEBQEBXQHoXkEMrasS6etBjKmp3bEL1JBNMC6Jckd6eKZElNfErn2Psbk9/RLjS0kZJ2uFi8cE0qRH1jo+nB1JAAlKEklrZu5wBwJlNJIEhRIAC0hAabHaVBEggqAlQQArq4WHjSIAEhhKB/haQGr+2IKfiZ7Ti//BMWjayXS/hQ4k6+xo0BFqb0WgYjhEhiieXGS1Je5E5zRA0zWNDSIAESIAESIAEOiAQUASSpKCz3kP14RIcuWbErIwMLJ8U6uWp6YwS8hKQlEiio0+KCCVltFxHWXEJzlqfxpKMZCTE2Fwp7AKOQJLoZ/iUI2nz+CEBEggaAhSQgmYo2BASIIEhToAC0hCfAOw+CZBA8BDobwEpeHrOlpAAYL1Wji3FF9Akqe8GlQcVB5cESIAESIAEhgKBAD2QFA8j9aP4UW6pRITpPSTc0npq+hGQXBFIDh8k5WOtFz+lnGbM25fU9RR2ioDkU04GU9gNhbnKPg4YAhSQBsxQsaEkQAKDnAAFpEE+wOweCZDAwCFAAWngjBVbSgIkQAIkQAIkQAIkoCHgISA9wIViMz40pmOfpKNt/dqZwk5JP1cKgykPS2Ik4nidBfaMdg+k87HYvT0BYYoHUqEB2R8l4l9eHkh7Q7NxaEEzzKuvIH5fOmbgEiyrahDn44GUij1GE/YnRQH+PJCMl3TKoQcS5zQJBBMBCkjBNBpsCwmQwFAmQAFpKI8++04CJBBUBCggBdVwsDEkQAIkQAIkQALeBHzSlBERCbQTUOdGBerU//0NIqenwJTxrBotpHocqR5IsxBSV4Uc81eot//GFXFsVf79WhTmNFzA6bZQxGeYsHZaKND6PfbsKMG5ZsD4+yQUvOmIPrr/TTFyDlxBiysNMzxS2D28UYn1ltNonbkZldMvI9EM5H6cjAlwRjeZkCARSL7lOD2VOKq9SsBjbgCG4bFY86YIgJoosF6tj4UNGgIUkAbNULIjJEACA5wABaQBPoBsPgmQwOAh0NcCkqdBcWfclBdsh/Fx2ng/13qc6OysvO78u6chMuTl0yypTq7aZrRvAnSnTN5DAiRAAiRAAiTQbQIUkLqNjjf6J9C136gkOeAIeK0bjSfNWH/RISi6Uhr2YqdqS1fgSPS7UPyw+uvDOdw3pCkg9Q1XlkoCJEACXSVAAamrxHg9CZAACfQRgeASkHqhk93ZZOrgHvXF7MeXUJXxdC80jkWQAAmQAAmQAAl0mYC/72nrbRwxW/BZAxA5Mx256VPxOJQ0ZoXYe/FXQCfiQPlez2mYgsnXPpeok3DMyzZh+XijNEnvPuVgSyXss42oaVBSnT2L1spCmE/dgd3wlNybhSVjjOKJU40ic5UcNpF2vJCF/ORxCFEOvBx9sn2zWhOB0iJ/r7BjjqQyq5+eh/zpbThiKcSJW3YYRifAlJ2IsSFdJsQbukGAm+/dgDaQbvFeNzz+34ablRbkfPGLrBNxyHw7BbFh4m8lkWpmSzXq7AaMkWfZlDQK2kg1pGcB8qyP3O2IJnOKRksaNiPnjAPOmBWKiGTUKd+xDuCPobh66gpaRy9F3pipjQIAACAASURBVKJ/Yq/lKzSGz4EpPwkTHpMCxKfLsqMUf28zYPLibGTOjXK04VYsUluqcPCWI1ru5dZirD58x1Hp7M2okrSNro+yNvqsKzbcPVmCnKM/wIYn3Gufv7XKqFfGQJoA3W8rBaTus+OdJEACJNCbBCgg9SZNlkUCJEACPSDQMwFJefny3UhxRe3YR2HOdBtOG5LkpSZcTfNRO3oRGs98isbQeGzO+i2qC0tlw2UcUvOzMCtCE4EEZePFiNToSyg704YRS00okBcobU75GO+XvOfvwexKYxIvEUMvolHqvBIdj/rzwNqPkhHoPWdnvotMlHi+mC02cJOnB3ONt5IACZAACZBAtwjoCkh2XC5egyPhJryfZMSX27aibsFerEEpXjn+lAg3CYBEHKy+NgcfvfksnJqMKhqcHIeduxIxTPG9KTbCdCgJMd+WuO6zVm7CVlsKKlMgG76FsK19D5nPichUV4lkiw2Zu1MwRTZy1xX/L7J3jcPZ1y1oTd+JtZPapB05ajsyjZX+BSQp4w3FS0ca1Xh8E7Y0JWN/+ijcLNmEImMWypNHdQsTbyIBEtAQ0IlA2nhjDg5teBYGed6XVYYjT9aBECUy6daL+CgjFH9dWQhrhvIsP8CRDSUI25CH2BvuNWOkVzpCbdSR9r8f6pZvRJlzPZn0E4pWl6B2ZgZ2pwzHWXlfufrCHpiekzVkg6whi2TNmXQbe9ZXImZ7exs+jUJugbzL/FiCleVPouD9eTAo61lDoqd4JAh015WZV7DS3IY1yvrVVo0tW+5g4QfpiL2lL3ZPuDh01yYKSFxJSIAESCA4CFBACo5xYCtIgARIAD0SkJpO4PVtvyJVXkTGXivGslMT8cH2GajTbOhUy4bOwegsl4D05e/+LBs9Bhzb8BY+CVmqnuZtdG2Y2N0p7BQByXIPqQVyws9+Aus2/oIlH7a/5Kg55efg5jozGlPkJW+08oJVgpDsvVgepuTCl2vVnPOOdHSOOkV8QjOOue65LgbIpzFln1K+7z2KgKSkoNCeTuUmDx8YEiABEiABEngEBHQFJDl0sqwUw/J3YmFk+4ZpazrKxXsmubANqdv1vU48o06uY88rn2NsezSBs2du75zhOCYRA85oA92IFa+23T+Zg9VNcnBG8cDxF4Hk+jvwr79ZsPrMRORlz8NIRh49gsnFKgctAS8PJBgnYo16YE2JHErFnohc7F8wHFDfZ/6NzPwnUOZ6h3BT8XzuPf2s/AlIuuUfmoKzrvXE8Y5yd7EjbbernGnXsWX1z1iovPM8pojkaaj+wx6k2grdQpFmzYnwIyDprSue/XiAL7dsRuNSqV89tOcbLfnMjaG7NlFAGrSrAjtGAiQwwAhQQBpgA8bmkgAJDF4CPRKQtFhc3kSxuCDpXkbszsV8xSjY9WLjiEDyeVHyEGmUk77tHkh+XmYSlNQvqoD0Eu7v2ITqSSaYFkS5ThYr0U/eApKzTs9R1EQ7RQQmIHGTZ/A+B+wZCZAACZBAEBPwJyDJb4bT2ma3p3G6f60SRcUXYJ2UiMwVszyEGb+bwa50Tf+BXSlT0kvt294NAcn5uydAAQmSTOru1+UoOnodIZKGb3Py05KGjx8SIIEeE9DzQPo2Hh+8PQNN4lfkTDnnqEcyF+x+Ekd6TUDSKf9j5R3JKUj7Ckg5kDR0C5rlPaYCdZrOKynx1KwIzkijAAQkvXXF7iE2aer3984VMXTXJgpIPX76WAAJkAAJ9AoBCki9gpGFkAAJkEDPCfRMQHL7BaibLcrLl8fLURcEpPOKqa2yUROogCQRRtZ7qD5cgiPXjJiVkYHlk0Ilb3jHAtL9b0pgPnAZTY4GY45JTt4FKCBxk6fn840lkAAJkAAJkECXCfiNQJIDKwWOAyu+H9n8lDS7W5scKas8Uti5Uj65owliTq5BTlsyDmU86/Abcf0u6UEEUsUT2JefgGHatFfKQRhNBJK73cpvqhx8GJ6NQ2rUND+BEbDDagVCQgyBXc6rhg6BDjyQIBFIZZF5kh473M3Dj9ear+jsPijXUQSST/ke6e/8CEiLREBafQcvfyxp5jQj5dGGgAQk583udSUvolyT7s4rAklvrXKtq0NvbaKANHSWCfaUBEgguAlQQAru8WHrSIAEhhCBnghI1m8KsUzycSs+AiM9IpD0Nls6iUDqjoDkHCcxmy3aUokI03tYEtKBgGS9BPOqzxGTl4clMV2PQOImzxB6MNhVEiABEiCB4CHQqQeSCC4tt3HXMArDbhRi5XdxqhCEbyS97vlYXw8k+dtu8UgKUzyQCg3IFo9EZUN5j9GE/UnhuCKpdf/SlOgTgRSoB1LtC+8he/wl2Qj+AfM+yMAMxW9k42XMUlLleQlIN8vXYI8hW021e1e8l3LskoaPHkiBzz3X789kqOm81N+Ts0S064WPpuwJnRbnEAScKZA7vZwX9D2BDgSkMRqPopGS8vpmvQFjYx6gzJ8Hkkt0bpNxzsQV8SvKVvyKtr2Fmva012raOnUNiYLWA8ldfrNkWugkAikl1O2BJL5r1vp7sMbI+qaNHtL0K1L+vkrxedOI5ApY3XXFxwPpZ8zbJ+uTkspbZ61SRPWhujZRQOr7x5M1kAAJkEAgBCggBUKJ15AACZBAPxDoiYD0L81LS6tiQFsh5q4fJ+Jf76zFiUniITQX8pLl6YHkN4VdlwWkOFxeWQqDSRGD7uHIOgvsGeKBpEQTOV+CQjxP96HV+wXpKGKUCKRI33v0PJC4ydMPE5JVkAAJkAAJkIA3AW8vE/l3NYI4+jaOWApx4tZ/gOGxWPOm4nskp+V3WbD3u38C4VOw5m3ZINVEKKkn+a9FYU7DBZxuC0V8hglrpzkimM1yGOWqfRRSF4fj4HnxBMmP8vBAUiKRb0pUk/nUHdgNE/GqKR3zY5RN3moUmatw1QZEvpCF/ORxEvFkQ225Wa59gLDZSYhrqMEwqctbQIJV+mC24LOG/8IQ/SJyTYkYSy+kwJ+BLok8gRcb0JV+IlYCupcX9T0B7/FRD5KdRqzqeeZ+lm14AnFpWch8LhzWuiqYLdWosxsweXE2MudGOSISXQISYL1RiS2W02gJjcfy6fdwNiJd9U19KH9fL39vnbkZlSlRrrXCXf6DAASkcbIWycG4d0pR0wwYRyfAlJ2IsIuaNmj71XIBORsPozZ6qfjQznKnv9RdVyQq82QJco7+IKvTE5iXbcLy8UYZBz9rlZLWc4iuTRSQ+v7xZA0kQAIkEAgBCkiBUOI1JEACJNAPBHoiIMH6E8q2ycbNg1DMWfos6g+3OVIuyItNzsYK1OK3+NNs4DP7S6hK6f0IpBh5ycsxf4V6+28Q88ds5CaNkg2bBzi7Yyv2/hiF1H3pQKHbd8n3BakCrYsOY+0k33v0BCRu8nRhQnpt9hlcG3tdKEMu1TUs71oRnlcrG026qYN6UijvJQESIAESGCgEev17ZaB0fLC2UzcC6WlclWigm9OXouVoBW6GxiFzewpiwzw3/xMkSuzm6FzkR36l+W3gTmvo9t1MhvKb0yksjBGR0PT8PZhdXjVKCucX0aiJQLJKuzZazqFVRIb46HPAXBE8O/CauVlpQc4Xv4gQKm1929FWV9pljcAxWIeR/SKBYCJAASmYRoNtIQESGMoEKCAN5dFn30mABIKKQI8EpKDqCRsTVAT0jIsvdj2tTK9v9FFACqppwsaQAAmQQH8T6PXvlf7uAOvzJNCBgPRJ9GbslkiQ2uI3UBadi/0LbO4UZaPv4cDGd1G/SCLmOxWQ5uDmOjMaU3Zi7ejb2LO+BCHZEvUe5ps22XEAqU1Tj3J9EQxZ/gWk+IYSLKsMR56khA5RIvpvvYiP0oC9r32FMRItMx+SAnG9kg4xCzMYncYngAT6nAAFpD5HzApIgARIICACFJACwsSLSIAESKDvCVBA6nvGQ7KGDvLOT1BTAPmetNWmDVFP90pEmZo25FYsUluqcPCWRLpl5yJNSbfhSs0h6YJmpiM3fSoeVzaRKuyYY7yE+ul5yJ9025UCJHJ6CkzihzFMFZCMSI2+hLIzbRi7Ig+5knbEkZbIu03KKeRK2GcbUdOg+GU4PRU8UyO6NyOhpiYJWRGFmgo5dRy5GHlinj5ySE4AdpoESIAESIAE+oFABwKSM22y63t6QbMIMXcc0fLStNrSFTgSHYiA9BLu79iE6kkmmBZESbR7+8fjt47GA2nSdannFyz5OBkTJDJe8UZS2+InAmnEcfHOiVAEruFA0wm8vu3fyDwUi5qVxWhdYVJTq/FDAiTQfwQoIPUfa9ZEAiRAAh0RoIDE+UECJEACQUKAAlKQDMRga4ZOBNLGG3NwSEx+DRrjYtdJ24xQ/NWfcfGn4q1VIOljfizByvInUfB+AhqL1+BIuElMx41iYLwVdQv2ItNYiUSLDW9I6sIZIW2SyjAT1dMULy4jLsjp479Pd15zD6kFkv/efgLrNsoGz4fpmPwPndO/GUaUvVII29r3ZPNGyRHv/HQkIBWiXkSp/OftOLbhLdQnHUDmNMNgG132hwRIgARIgASCg0CXBSSnsNMVAUmEIOs9VB8uwZFrRszKyMDySQ7fLG+hSI1A6rKAtAI5Z7Q4lZR4UmfLdZQVl+Cs9WksyUhGgvht8UMCJND3BCgg9T1j1kACJEACgRCggBQIJV5DAiRAAv1AgAJSP0AeilV4G54bJ2JNfhZmiZF5banOSdv8J1DmOq3rBuaRasi1UROLC8tKMSx/JxZGAo3HN2FLazrKp9XoexhozNPhkcLO7XOgf/p3Cs5KRNFI1WxZO4gdRyA5r3edbFYjnPghARIgARIgARLodQK9JSBVPIF9EjU8DPoeSBOcDW+5hKItlYgwvYclId0QkHTqUX6DlEXmoWCu/u8Fa734L+U0Y96+DKaw6/UJxAJJwJcABSTOChIgARIIDgIUkIJjHNgKEiABEgAFJE6CPiGg54H0bTw+eHsGmiRljM9J291P4khXBKRX3sVpbcNnb0bV9Ms9EJD0Tv+KUEUBqU+mBwslARIggX4j8NAGq92AkBBGg/Yb8/6sqCsCUoqkml1WDIh/Udr4eziy4c+onSsRQ9Mk5dxqxWNIBJo28RvaeBmzlMMjLZL21gyJBorD5ZWlMJjysCRG7ltngT1DPJAiREBy3heiSWH3/AN3PdHX3R5IkZrrNfVoPZBGSsq7m/UGjI34CebVVxCvRFXjEiyrahBHD6T+nFlDqq6HVhvsBiNCHuuNbtthtWJAr7kUkHpjHrAMEiABEug5AQpIPWfIEkiABEigVwhQQOoVjCzEm0AHHkiQCCSfk7be17eX5z8CqRIjCnIxP4DoIo/ooQ4ikHxP/2pOIetEIN1cdBhrJwHeHkiMQOLjQAIkQALBQ0Bdo8/HYZ/Lx87ZNmWNfxcwiTfN+B60VyNguKJUelAcb+0igS4JSONw/5ti5By4glbDRIyN/AEPlZRzzxtRW26G+dQDhM1OQlxDDYZlaAUkSaNbV4Uc81eot/8GMX/MRq74NIaI2HN2x1bs/TEKqSL0oHAz1BR2Ennsqif0t4jBz4hJV+aZTb+eCMWHsVDqvyOOjE8gLi1L9T1yltGC/8MzadnIphdSFydHcF/e3Uj1rt2nFTb9RcQHck0XWA6CNZECUhfGm5eSAAmQQB8SoIDUh3BZNAmQAAl0hQAFpK7Q4rUBE+hAQBqj8UBynbSNeYAyfx5IDYmoShmn8RpIgtXlgRQlf7+Nu4ZRGNkkJ4WPPtm+SdiBB5LrGrdApHv6N6ZZNhf1Uti1p+EzmrA/KRxXSjbhL4YMaaOcbNZc37UX/IDJ8kISIAESIIEuENAKSFDEJOd3ShfK8L504Kzv/g5C9KDzg+ZWOy4Xp+HY74pE8BE/oz77eKa97bNqWHAfEejOMxTYPd1dR7p7nwJI/14KSN6ThwJSHz1OLJYESIAEukiAAlIXgfFyEiABEugrAhSQ+orsEC/XW0CyXoJ51WnEqn5C+idtrXK612ypRp2kGpq8OBuZc6Ng1W72acu03sYRSyFO3PoPMDwWa96UFC9KqhmXOCT8FZ+Cd0pR0wxEzkxHbvpUPO4nAkm/TZKCxo+ApBhnm8UD4ap9FFIXh+NgUxwFpCE+5dl9EiCBPiSgrt3An0Kv48R3bRi7woSXW0ph/qIZES9koSB5HB7zs75PvuaIQNoxswZvH77jaKSS9lQV/R0RSAub5JpbsUhtqcLBW6GIl+iTtdMUUeEBLhQXYu/FX13fNY8fd6c8HbNCok0iv2pPc5aMCWjD5RILis7L9eL9t1y8/xIiHJuzN6cvRcvRCtwMjUPm9hTEhgHa770x0g+TEtWi249sjDj+BiyGLJQnD8eFd9bik/F/wfsLhruhK9+LZgs+a3B+5xnxiSvd61NI9fHz68PxCuKiH7Y0ozViOIbJ75Ki1Z9jTH4e5oufYt99KCD1HdvOSnb/3rQbnsK87CwsGWMEWr/Hnh0lOCe/D42/T0LBm7Nc3lchK6JQU3EOrZGLkZcfhWqvZ0hdT65FYU7DBSD9INIiNL81p6fAlBGKYx08d9YbldhiOY2W0HjER59D/SRHxJrym9WyoxR/b3P/Bg7RdE/3PmXtqbBjjvES6qfnSTkGv+uPEhm3pGGzK4W0una5PDo9BSRrfTWKzFW4apO1RNalfFlfQyQ2zhkl58FS+1tb7f+zGMYIpM4mJv+dBEiABEggQAIUkAIExctIgARIoK8JUEDqa8IsnwRIgARIgARIoEcElA1Jiw1vSJqwKT+WYGXxT4jPykNa5AVsWa9412RhRoP2EIE7AsApICkp7DwjkNwp7FQB6dMo5BZIqjKl/PInUfD+PERIxOwrx5+SyNYEWCs3YastBZUSEetxil+zWRoj6dFWnvotCuT6sGuleF3Kyd81FbUiIH0SvRm7U6JQW/wGyqJzsX8BcGydGY0pO7F29HXxuDmNKfvkkIVHNK0mkgHin7PxZywsmIgTG6XPwiLWtcOsRNOswZFwE95PMuLLbVtRt2AvMqfd9n8QokcDMnBvbvzagpyKn9HKtHADdxADbXldJZJl3cjcnYIpIg6vK/5fZO+agbu73sCJ8bnInxuqRpGXRctzM7dNnpVC1K9QhBg7jm14C/VJB3yeITWi8eQ47NyViJFoj2IbLWLMXJt4Y5lhVUSl8f4ikJrx5YYc1C16D5mT7uHAxndRv0gRcuyav98Wz6xKxGzXCpt+7lMEpPZ1cYasBdYO1h9nasXOI5CkH69b0Jou69KkNllLpL3KWhJapcNyFhqVKD7v/sPpHaaI6gPzwwikgTlubDUJkMDgI0ABafCNKXtEAiQwQAlQQBqgA8dmkwAJkAAJkMBQIaCNyvGIcNVs1HpEoXZDQPJJl+q5+alNhddSugJHottP8GsEJGj/juvY88rnGLtbvHGKN+PuYofXkoe3n2v8NH5MyuarTqrVhAiHSPRJUzgeTs/wjD6C3L+sFMPyd2KhRNM0Ht+ELa3pEq1kp4A0VJ4R9tOHgP9nTZOeWITexE8VkXi4RA65/+4WWjyj0fXLVKrWRvH4iWBX1647ePljEbTkDlcd065jy2oRhz8UUfgxhyhV/Yc9MD0n0VLKx999ioCkibz3FIc815+ABaRJ0pb1v2DJx4717/7JHKxuSsK+6KpO0n9q+u8RlTkwJyYFpIE5bmw1CZDA4CNAAWnwjSl7RAIkMEAJUEAaoAPHZpMACZAACZDAUCHQoYDkSEOX5kd4CTgCSU9A0qRLtSusRy9VffYCE5CcIpZ/Aen+NyUwH7iMJrVwYE4H/UiIkAuUzW7LbbxW4J12zSFAndbOB1eaPn0vv6EyddjPoUsgIAHJtbZ0T0BypaG0/VcF7UgN15GA5BZnXIKPKtpUoE4zVB4p5rzSQrvu61BA8lx/ui0gtaeS9icg6fafAtLQfejYcxIgARLoZQIUkHoZKIsjARIgge4SoIDUXXK8jwRIgARIgARIoF8IBCogVTyBffkJLj+TkeL70xMByVC+BjltyTgkvh6qJ594KQUuIHUSgbS4TbwBP0dMXh6WxHhFIOn0Q/Hquyzp7461RKFxdJJEF43SoFcikCoxoiAX8xWhyfXxl0qrX0aNlZDAIyUQkIDUowik2yhbKeneVkhKuudsqteZQ6jpooCkRiC5I5N8oHVLQOqPCCQ//aeA9EjnPSsnARIggcFEgALSYBpN9oUESGBAE6CANKCHj40nARIgARIggcFPIBABKVLSQ61W/JAyMKOtWvyCLmOWl4BkEBFo1bU5+GjDs2IK7+WBpBOBhNJU7DGasD8pXPVK+UtTYruA5Px7FNCRB1JJKHL3x6NONpZ9UtgtavZq71HEKBFIfvqRYD+Bddv+jbW7f4sT4pc0eV82ZoU5h17rgSRtarmNu4ZRGBnmSG0XkrtTRKrBP03YQxLwIBCgB9Le0GwcSrJ5pHv0SGGneYY8RSnN8xUhgs36IjQubheQdJ87RXAphDVD8T3z44Ekaeus9fdgjYkSIdz58XOfVwSSjweSZv1xRyBp1i5X+dr0e74eSLUvvIfsiM91PJCi8KWzn9r+U0Dig0gCJEACJNBLBCgg9RJIFkMCJEACPSXQUwFJSV3wbmE1atsA4/CpSH0zHTM8Tr/2tIXu+7X+A+6Xqt4rnyUFN4GHVhvsBiNCHgvudrJ1JEACJEACvUwgEAFpvA215WaYTz1A2OwkxDXUYFiGZwTSsJYLyNl4GLXRS/GBeJ58ImnflPR3C5skukgvhZ2c/DdvqcRV+yikLg7HwfNPqhFOYTcqsd5yGq0zN6Ny+mUkmoFc1TOkDZdLLCg6/6v8KJqI5flZSIhwbM76eiBFebW3Aq2LDotxvV4/shF2dA32yEZ3eXKU6oXk+G9NFJIm3R6Gx2KN+nvMLnVsFSZtiDcdVD2Y+CGBoUPAhpuVhTL/78jvx4l41ZSO+THiK9T6PfbsKMG5ZnlMf5+EgjdneUQtKuki3QJSqMcz5LFWCMj7XxdiY8UPsEt6y1cjKnBOvNEK5nreo33urLKWbbScQ2toPBLGX8LN0bkSsRQuou8lFL1TihqlTaMTYMpOxNgQ90jp3uclIKGD9ccpID3Url0p49or0ApI4SJgVaPIXIWrNiDyhSzkJ48TwV2fpW7/o8WbybUmDszZRg+kgTlubDUJkMDgI0ABafCNKXtEAiQwQAn0SEB6+D2KVlUhLNuE5eONUHL5b6wIhWl/EsYOUB5sdi8TePgTynJkjqRlY2GMIaDC9VOOeJsTt3tecDMsIKa8iARIgARIgARIgARIgARIoHMCFJA6Z8QrSIAESKA/CFBA6g/KrIMESIAEAiDQIwFJyRt+1HEa1xER5EixgOy9mNcgp3mvRWFOwwUgXU69RrhP8f5pNvCZ/SVUyck3l/mq3YAxcsrNlDTK4TNwKxapLVU4eCsU8XKCeO20UDnl5/YfCJETdFvk9G+Lxwk+Jed4JeyzjahpiMXu7c+i1XXy8CnMy87CkjGOHOW1oxeh8cynaJT7N2f9FtWFpXLSbhxS5bTwrPbTwh1fI92V04KWHaX4e5sBkxdnI3NulJzQ48dNwI67x4vlNGY6lk+SE5/y0ReHPJl1LiDJSc2g/dBvImiHhg0jARIgARIgARIgARIggU4IUEDiFCEBEiCB4CBAASk4xoGtIAESIAH0REDyTSnnTtOipng4OQ47dyVipKRUOLsjE9XTJC/4XIiAsxUHo7NEQArFsXVmNKYoucCvwyI5/afsk3Qz38q9n0YhtyAZMT+WYGX5kyh4fx4U7wKHgXUUTujmEFcEpELY1ipmtiJYNJ3A69t+ReruFIy9VoxlpyZKypqn8XcRkL783Z/xfpIBxza8hU9ClqpiU6P4GxQZsyQlTKgqMnV8jRFfbshB3SKpa9JtyXteiZjteZgfyUnlJHD/m2LkHLiC1va0IbG3CrH68B3HP8/e3LGA2C4+nm4LF+FPiXDzNid2RiA9wIXiQuy9KOmCXCl7RKiSaDjzgctowhOIS8uS+SCik5Lex2zBZw2SkmNmOnLTp8KuzKkfR+HVprP4a1Mo5mRlYMLXxdj7DxsmrMiF6f8pYpWStsOCnC9+kTrikPl2CmIVX4lXqhCyIgo1FZKKJHIx8vKjUC3pkE6rHXxK5p1JUhdxPpAACZAACZAACZAACZAACQwUAhSQBspIsZ0kQAKDnQAFpME+wuwfCZDAgCHQpwKS009ANaquxIjduZgvG+r6ESadm1lHOAWkDKBo/R28/HEKpghpD6Nb2dQfqbdx7zK5fhGNGi8C973hmnaFe/gV6F6jml//jIUfpiP2McW8Og3Vf9gDkyJc8SPiXTXWbZEx2peOKbdK8bqIgPm7EhwioGteNHcuICr3FhthOjQH9TJujhzuilDoEJCW20rwyvGnRFRMAE4qUW9ijp5lwMHXvsIYmQfzIUbq6x2m6o8dXoMj4SYRDkX8ExGzbsFevNpqcQmdjx3fivWfGpFaYEJck7PeJMR8W4JlleHIEzE0ROpYf+tFfJRhRJmIlfUr8qQ9dlWIrE86gMxptz1MmDkVSIAESIAESIAESIAESIAEBg4BCkgDZ6zYUhIggcFNgALS4B5f9o4ESGAAEeg/Ackt7GgFJFekiN0BbU4HZtaeAtIvWKIaVnckILmjUxzFx4vJdScCkhrh9DSudiQyKdeoIlYF6jRjPWaFIm4Ec3q1/puY/xKhaNWPL+LjjKl4TPHKeu0cnvkgC2MvagUkbXv8CIi4jj2vfI6xu9OBYl8BKc1QieTCNqRuV8zCneUpqRSL0brC5Ig8Uj9S/rJSDMvfiYUSJdZ4fBO2tKajILLSLWj5MWlHaSr2RORi/4Lh7VFt/0bmoSk4qxErAxIx+w8/ayIBEiABEiABEiABEiABEugGAQpI3YDGW0iABEigDwhQQOoDqCySBEiAyM8RsQAAIABJREFUBLpDoCcCEjrzQPKIQNIRkBa3wbzqc8Tk5WFJTFcjkDoXkKzfFGKZpMJT0+gFGoEUqICUJQLSancUVHfYD+Z7VJHQma5O7agjpdvka54CUqcCohq9pswdPwLSeIlou1aJouILsE5KROaKWRipGFG1XEdZcQnOWp/GkoxkJMTcU6OWHOnl2j+SRm9fdFUHAlINZkmbRxxfgZwz2hsVITIWFyggDeYpzL6RAAmQAAkMBAItZyXS2H2gx6BJZzsQms82kgAJBB8BCkjBNyZsEQmQwNAkQAFpaI47e00CJBCEBHokICmRJauqEKZ61BhV35mNFaEw7U9CmEeqMoc3Us3MIuQ+bxDPmjfwnngNValp4BzpxWa0SaqxjUcRE0gE0vbhOLasGMjei7Tx93Bkw59RO9eZ2swtVKlRMEpKsw3PolVJPVYhvkq9FYG0fRwuOz2QJG2dtf4erDFRGBaEY/womqSyv/USqtKf9qjeI32h9VLnAmIAApKjAhvuVhZia9McHJLxVjQk5WOtr4I5pxnz9s1B7WpJo1jgSKPo/Hi0xycCySkgpaIsMg8Fc7XRZU5hy+FzxAikRzHLWCcJkAAJBAMB9wGYNDnUwE8/E1AFJPehokbl995FJZp8Fn+T9fNQsDoSGCwEKCANlpFkP0iABAY6AQpIA30E2X4SIIFBQ6BHApKyQV9XhXcLq1HbBhiHT0Xqm45UYt4+Rw/rTmCr+VPU4wlMjrbjanQKqlKiUFtuhvnUA4TNTkJcQwVaFx3Gyy2aKBXNxoArhZ1sCuCbYuQcuIJWw0SMjfwBD13eOBoPJOtPKNtWiBMPQjFn6bOoP9wmvkkvoaWz9HSBpLBTNiZaLqHonVLUNEvfRyfAlJ2IsU7lYtDMkG52ROOBNCNExJ16G0bGhEMr6oW0yqaPPwHx5Dg1cmyYRLm9XmhA9keO1IPeHkhLWgux8rs4HMp4Vp0Ty87Hij+REh12BfHivzQDl2BZVYM4Dw+kKIlQuo27hlEI+VYz1/wISPENbg+kkXiAm/UGjI1p9vA68hCQJFVeSO5OiarrJjveRgIkQAIk4EXAU7R/1Hj0vRwfdauGaP1eAhI8/t+Gm5UW5HzxCzA8DplvpyA2TH6jyoEn84HLaJLfpHFpWWq6W+X3rNlSjTq7AWNeyIIpSX4joA2XSywoOv+r/NCbiOX5WXJoxHEo6u7iw3KISft7F6rfp322ETUNsdi9XQ4vycEW86k7sBuewrzsLCwZIz6Z8tvRsqMUf28zYPLibGTOjUKI9TaOWOT36i07DPw9OUQnMrsdTAQoIAXTaLAtJEACQ5kABaShPPrsOwmQQFAR6KmA1J3OKP4zG1tSUJkyrju3e91jx+XiNBz7XZH4D4X2QnksorcIuDdo/se9GdNyATkbD6M2eik+kM2VJj8CYk7DFEl39zlOt4UiPsOEtdPs6oaNt4CUNl58rnZZsPe7fwLhU7DmbYlmUwTMdoGxBf+HZ9Kyka14Ibk2aP4jG0mxWCNi51htSj0/AlJChLIB5dgEsrk2mx74EZBCRRTdKte2Id50UN1c4ocESIAESKAnBBwRPo4UpJp0qNeiMKfhApAua22E+0DH/2fv3mOjrPP+/7/+2Jpsm9xls5RIiVDkcLsoi7hYgxADQRoRF2+yjaEIZaEcKlCwiFTYkd7F+bYWsBULWISCFH6UbLpxZUVNkcBNQAPriizWA8eCoRjKZttNOpsw+8fvc810Ote0Uw6dKczhOX/tDnNd8/k8PtfUdl7X+/NOHZ0jh7mpoI/nZ3qi5g84rh0HW9RvpsNUkpobCIJ9WX+pi9eamwaOVpRp0xcmQLD/d8O3RavZCrU2xwoO1kqmgnrBsGCBQ1vIcC5d85tq9d4533/XzO8sthtRAsf9QFsFjT8482wB+8U4bX19rJqqF6mwJcfcPPFYe8VtKMJRfWyQCqTl33qrkRO+9N8AkmRVJp17VjsXSJt+/7GGmC1qn5Opfl9qVcJnqWmlU1dy1mnx4PPauLRSSabK/YWmCs399L+1fk2Gelk3tFQ/oJK3HlN9lwFSmVyL3zaBlAmKzpoejaUu5W/I0Uiz7ksq/ksFbw3XSV/1+gjrfWqUtqZYI780fRkbs/Vu7iCdqXxV5aZKvzp7UFQvC4NHIJoFCJCiefUYOwIIxJIAAVIsrSZzQQCBqBa4awFS81VdSeirfknWlnNONWVtUv6ohG7b3Wi6quaUvupjtkErX/ihhpQU67nUbp+OAxFAAAEEEEAgYgUCK5A8FUBtlaoD1XYjyWCzle0kl3YvcarVCpVkQqHSy5q/3mw16t6vJcvNNmfv56rfp0G+rB91LOhrH/17pabve9CEORlqrXlVq1zem18CK5D8W9jNaA4WOGQowRqv6clYtD5bad9Vaq4JIta/k6Er1g0wwca9t3OAlJFs3mdhtfqtyTGV1FXqZYKHqfzeY0K4wB5IVqXQIlMpNN6zvex8bUwp0rtT+kqN+/XS6n8pf1u6js2tUPMch6fyyPto0aE3XlXdCIccU0xFUNuz/upi63WntXH6hxra1pMxeAVSkH6f9pulPJXXP2iquQ7T7/Net3W/2ahF7gotPPiIigsme/s48kAAgXsqQIB0T/l5cwQQQKBdgACJiwEBBBCIEIG7FSC1nqrWyoqjanRJab8tUJFna5DuP658ZrYk2fWDmu0VJt0/HUcigAACCCCAQMQKBAmQLmWa6p+Olcze7cU81aqpH5sKpM5BzOPflnb+st5egdree8/b48738IRGR7y9dRTQ59EfII39Yo52D7B6MtoDB4epqA2+Ne/D7We/9bitsVz5ZJVKjySoKfV5qo98dsF6IH3prdRqrJqjwoP2i3qc6YWZrYebTmtHRaUOtQ7XjLxsZaSZiqHWy6rbXqndpxI1Pi9Ps0eYimJzvH89fddgrlTR1RZ2twiQOoZdZmhD5ljXS6Iuflat8r2nlfRUrlZkD9cvIvazyMAQiH0BAqTYX2NmiAAC0SFAgBQd68QoEUAgDgTuVoAUB5RMEQEEEEAAAQR6RODmAVJ7/xrXfzzv7vlSvosAydqWtNOX9V0FSIm+3jT/NnVO5jF45h0ESB22n/MFXrbAI83Xd+e2xm3ev6lOy5fuVb+C7cof0SPQ0XfSm/RAkqlA2pFabLYu9FUaBU6vtcH0PSq8qsmbzfa3vruarG0FV9YoxfG2Rh4MFgh6A6QzpmfnYrMG/mo0ayvD26lAumD6cZpt7YJKW1smFur93gXalmW2W+SBAAL3RIAA6Z6w86YIIIBAJwECJC4KBBBAIEIECJAiZCEYBgIIIIAAAgh0IXCzAOm8dswtNVuSWb1nXLesQPJXFdm+rB9xOGi1UtonVq+hbFPt84Raw16BNEYnuhr3rvu1uSRDfTpUQ13ZZyqQvkxUc8I4bTAVNlSpWKGatYWd2Z7Qqiyyrh7b/x9i64E00PSzOtOQoKEp38u58KTGbc7VWB1X6bxjGrP1eZ1dWqUER7FmpJmtlpeUyp0XpAdSZbKK3s2Uy9oaL9Ghd7N666TpWfT/EvLaemH5A6Rb9kAyfZJaGy6rNa2/mk1Pq40JBXrHhEYXzVaJhe5ceiDxsxCBeyhAgHQP8XlrBBBAwCZAgMTlgAACCESIAAFShCwEw0AAAQQQQACBrgOkWVVKKlpnvuC3V31YW9iZcMn3bymmT83Scl2Z1nUFkhUKdfqy3uqBFGS7u377OgQFjZmeCiSrp9G8UxO185UnzHa8N+mB1BY4JNm3vGsPONJ1NNi4R502fXK+0eStpiqmpU4rl5/Q+A1mO73Er0zPxwN6dEO2mlc71WwCjtlDuGA6BUimN6Zz3gGlW2am2uxMTZmcn16QS/drzIJlnr5H1z6vUOGWk2qybYNsVbEVOj9Wg/tntq2WW3SislTlR36S1Vtptumt5AkgzRo6TZXS1+5Bmj+tt95rHNM5QDLv6Htvd8IjetGRq+esrfKsCqc3q3Tsqjnl4Aw5CjI1VKbSzVmqP1/6jxIGPKsih3kulH2euSzaBax1XVtWp/oW4933Mc1/zQSHtq0pw0fl/zmwYFj4ztrxTIH913rufeL9zARI8X4FMH8EEIgUAQKkSFkJxoEAAnEvQIAU95cAAAgggAACCES4gFv11atMENCicY73NLXR1lPIjPzaZ2Vavusbuc0Wcy+m7NJh04do/YDgPZAyrG3pOn5Zf6k6aICUoQ5BwRHTU8mqDGo6qsLl21U/YKa2rumrP05fKzm2a8Gw4IFDwJe+tgqZlGDjnpRo5uo0c72uXhOyNObSMfXJc+jhL1dp6ZfPenr7uEwvJN//pgopwi9dhnfvBG6Y0HVerXoVODR7WKIJDivNz4lkOd7NMqFd6I97Eebci/cMXSr6zkCAFH1rxogRQCA2BQiQYnNdmRUCCEShAAFSFC4aQ0YAAQQQQAABBBBAAIGuBU5VKfNPD5qQd3zbdo/WdpeV6rVmnaY2dxEam+okX4Vas61yrL3PmjtBQ55ZpgUpNVq+/YL3vSesaKtA8wXJps/aJ5Uq3PuNp/Jtsi/AsioRz6VrflOt3juXrHEmGF48Kllq9fVacyvBV5Vmr0CzVbxNHO3SgYQs836m+tJUs5W+UaW/tiTo0WkFyp/U31RE8giHAAFSOBQ5BwIIIBC6AAFS6IacAQEEEAiLAAFSWBg5CQIIIIAAAggggAACCESIQOdqneueHmkXp5lqQXURILnrtGTlBb1gemSNPFell6ofUMlbw3ViiVNXctZp8eDzZpvMSiUVbNLkS/ZKSNsWdom1muts0aINORppbUNpzjd1a67SjpjX/6m/itZnK+27Ss01517/zmRp36ta2Zitd3MH6YzpqVWeuMzWA8utExWLtLu3w/TISjTjX6X3BiwzAVKyPnqlUGd/Z3q/jbDGVKO0NcV6LjVC8KN8GARIUb6ADB8BBGJGgAApZpaSiSCAQLQLECBF+woyfgQQQAABBBBAAAEEELALdCdAevyU6W/23bPak/eY7rO2wPv9YT2+NUfusldVN8IhxxR/lU/g+f0BUuAWm9f10coVujJze+DWm7atLFP/r1QLDz6i4oLJGtiphMg6b436bSjSc1Z1lK+f2u+uml5pP2jq+7lKv88KmRao7jcb5XjS9NniEbIAAVLIhJwAAQQQCIsAAVJYGDkJAgggELoAAVLohpwBAQQQQAABBBBAAAEEIkegOwHSoyZAWujbms4zlQc1f4NDGYmXVbe9UrtPJWp8Xp5mj0j2hznWdnLqOkDyVT0FBEu2AOlhs9Hdxc+qVb73tJKeytWK7OFtW+5Z72+dt1YDrTHYA6QpJkBauktnbdxD5qxVydO9I2cBongkBEhRvHgMHQEEYkqAACmmlpPJIIBANAsQIEXz6jF2BBBAAAEEEEAAAQQQ6CTQ1gNps+mB1Mfzjx16IO26X5tLMsy/+UMaTwXSuedVmzs8OKjpO1S+skYpjreVcS74FnZ3WoH0cPs7XdfRikK937tA27L6tz3bRYDkqUAyW+3tMdvksfRhFyBACjspJ0QAAQS6JUCA1C02DkIAAQTCL3BXA6QbLrWa5rNJSQm60eqSOyFRSfd1NSe3WlvleS0PBBBAAAEEEEAAAQTuWKDpqJxvfqNxr+dqbK/Ao+ur5mj3gJ6u2rD1xhl2x6PngFAErC3o5tWqV4FDs4cl6trnlVr+pwdNT6MM9Ws+ZAKYbzR5a57GWn2Klp/QeKvKx9YDaWySqQxqcGlgWot2zK1SgqNYM9Iua/eSUrnzNul/TA+keacmaucrTyjJVoG0oFMPpB80eXOehn5hC5xsFUgJ1Yu0MaHA9Djqr4s1r6rQnWvrgeTS0TcXa/8Ic51OUvAeSGbbutaGy2pN698WlIWCxrGWAAES1wECCCAQGQIESJGxDowCAQQQUKgBUuvZWjlL63TWJSUOzpCjIFNDO+3f7YX2bCVxZIw2rxmur00T20NP3eSP9m9Nc1unVLQnW/47825jwQK2hLiN19/2S9yqr3Zqd68cFZn9z7vMvW77fPYXepv63tSjW+floDsVsIJNJSWGeX3vdBS8HgEEEEAAAQRCF2gxFR3Vcv0uTxmpnc92dwKk0GfBGbovYP2dsrasTvUt5u+U5AS5U57X+jUmQDLbxlm/1zs/va5eE7I05tIx9clr2ybOBE3OLSfUqJ9ryDPL5MgaJJnzFDo/VoP7Z0r7bYGKzHNJJpwsXL5d9QNmauuavvrj9LWSY7sWDDPB0yeVKtz7jXmX+zXZF2D5+hdZW97Z/15pPa/dzlL9+dJ/lDDgWRU5OvwtZV5buHyX6vXf+p8J0p/dpkLKcw5TDfVmlY5dvfXfYN0XjM8jCZDic92ZNQIIRJ4AAVLkrQkjQgCBOBUIKUBqPa7ShR+qj8Pc2TfE3P1m/uCa+7d07bQazwbxjOYA6UbDfq090l/5Zl/yLvKxO7yCArekuMODo+flJgjMcl7Xoq3LNLY7cN0NEm9XKODOZPtdwtaXTqX6628KlP9k8u2ejdchgAACCCCAwN0UsH5P+CRRv3fV6f1zCXp0ZpEcnj4wLp2pKVXhX36U+o5R/us5SjcVSK3f1mhl6QE1JY/TuAGH1WBVdjydaF5bZsKEC6Y6/kHzhf8yzTC/10rmBp83C7Xj724N/e146S9us2WYubGp+SttfKNSh60v7n+dpfWvebdIs587Y9hxnRlcZM593fSw8QcL9VWFch5sMaHFWKUdlJ4z50u5ZbAgpZreOEW5j5neONY2Z2Xa9MVPZl7pWvSaqawyvXF43I6ACXb2lam82axZ9iBuFrodsjh9DQFSnC4800YAgYgTIECKuCVhQAggEK8CIQVInfYWt/56NtvUmQqOJHNXXOkbVfpri/ljfpr5En5Sf7UGrUCy/rD2N4dtvxs09WNbBVLwLwH8a2b7A3/CE2o9mKDZnsqlmx9nBVqFl0bq0VMf6kBL77Y7BF2eaqCTA8ap4Yi0eKc5T8e5jDov59IfNPX9XKXf591a4vBTG+V4Up2/rGg0X2zsTdT8Ace1w3xh0G+mQ+snuTxfJhzwTMBqzpsrVfgrkFob6lTurNXXphgm1dz5WJL9UNvWGLVKmtNfx3YdVnPqNBWbfdsHRviFe8Zsy7Hq039rzLItyh8VadsRdrwzucM2M63fa0fpCT1akK2R3Qm/InxtGB4CCCCAAAJRL2AFSKUuvbzZBCmercisbcmWKf27Ss2q6a3itzKV9IlTS889a25w6qu6Vwp19ndvK3/EZW1ZvlYNvzMBkgl7Xlr9k/l9LEdDT1Vo1qePmIoSExj9X6nmHRxpKuczJPM749Lt/eXYk6l/vvWy9g8z4dCkZJ2sfFU7Bjj0jvndbsfcMrXmrdPiwbZz2wOkhBplm7HmW+9zrkovlSaooMsAKUutFYu0u7c5d1aiPlq9SmenbNIiVWn6vge9YzLzWmhtofaatYUaDwQQCJcAAVK4JDkPAgggEJoAAVJofhyNAAIIhE0glADJX1Hka07rG9ZVfdT+B/p5bVxao7Q1xUr/NtgWdrcOkIZ8GexLAH+V0w37v7f/gZ+tWx3nGf8nD2md+XKhjwnDXqpIlGPbRDWYAOmjX/2vZy9yKdhc8uR+06lms//57CEmdJhlArD1Do27FGScE77R9NLLmm/+PcO9X0uW/6gZnuDJXoFk38LOpd0vlao513wBMaLFfGFgvugwXxjkm9Bqy/QyNcwpNnezuvXBK39QQ1YkhjL2S9PbrPjG6L467BrXXpnmcT+XrvlNtXrvXLLGmS1DFo8yVT62rThSR+fIkfeE+tgrkNq3+LDdiWv9e6eAzlq3W92hGyxctAdIQf7dhIFZlb/U+ncmm61PrLmVSQXmGkj1bT1iG5c11tIy7T/nVsIttnYM24eZEyGAAAIIIBBvAp7fAx4wgYr1u+h1fbRyha7M3K6xX8zXxpQivTulr9S43wRE/1J+yf3asfSCqSLK0UjjFHQLO9vvHTI9knakrjU3/piKpvYtx9J11Hbjk3w3U+VJ5UHP7a9AmtoYvAdO8Aok8z6zqtSnZJ2mmu33rux7VSubTW+c0SeUXdai+WuoPIq3S5353j0BAqS7Z807IYAAAjcTIEDi+kAAAQQiRKBHAiRPY1pfhY5bJyoWqO43GzXfVRakB9KtAyRVBfkSYFuWhrYZWl8AdP4DP1u3Os4TZFzK9O4jrtPaOP1DDW2rBro4zdrD3DzdxVxeOGfuOE01Yc6wo3rpTbPluQkVmoONc5lbq9q/2LCHRl0ESCNOa+VSEzK19X669kmhFjZmmTEqeKWWZ5uWCH3Yv7CxgjOrmssM1eP+p/4qWp+tNHOH8NzqB0woM1Zn3shX3SirSXCi2Z7lZf11tAnOEmvaKtGC34nr+fcgAd2jf6+86R26AaFj+53JidrRts3MbFeQMHCBtOn3h/W4tR2fy1zjnjkFH9cLjau0sjFb7+YO0hlzd3J54jJbQ+QIXS+GhQACCCCAQLQJdAiQrCpy63e4sV/MUaHZIs7/GKeiDQ9ot+13LH+ApPZt4dyeA8xrze9hVoC0e0Bbv86uAiTf+3sCJP/vb/5zhxAgtVert81iwgrP76zXTtWovOKoWkdkKn/OeA2k/CjarlrGG+ECBEgRvkAMDwEE4kaAAClulpqJIoBApAv0SIDk+SN7l87aJj9kzlrlq7KbAVKQLwHaAhbrLQLuILU1pbX+8O/05YHtuMAAyRfoeLeTaw+QuphLidliL+vgI9rwm8Nafu55TzhgjaPT+zlkmuj67oztRoDUHnJFX4DkrTQyjX5ze+uDJb6KrbYAyRfcdfWFjO/aab8TuIs7cUcds915bPNtNtvE3OQO3fqgoeRIHWoLkILeubzteV1782XVT3lPVsA0/Yt07ckzoVOQO4Q3DKjVQnN9FBdM5oudSP8hyPgQQAABBKJXoMsAab7nRh9P9ZDvYfsd0bqhxff7oyOxWrPMjS1WRfrADhVItwyQAiqQQgiQPL8vDQ+sdJpVo37ri/Rc0B5Hpp+P6du0qnGitr3CFnbRewEz8kgUIECKxFVhTAggEI8CBEjxuOrMGQEEIlIglACpfdsOz7YhbQ+rB5L7uJwL/VuE+P7Jv+XdcH1t7hA99JR1V6d1Z6b5A3mD9w/kYD2QrEqiTl8C2DS7DpBuftxtBUieCqTOc9GNr1Ruqqx6jT5ktmh7z1OtZIUSncYZ8MVGNwKkqK1AsveGSvTY+LaSCXC/kwAp2J24ZisX/9Y1dl8TVN3kDt2gYd8ea1sab6ProHcut/UpKHTlKL/ZqT8OXmf6Xpk+B0HvEO6vi59Vq3zvaSWZxtcrsoebxtc8EEAAAQTuvYBbra1SUlKk9eW79zJROQLr96wyt/5g+gqNdJkeSEtPaPyGwG2FB5qt7c40JGho2vWgfYpWmBuc5lm9hEwQ02xVJe8yVdK+3kRfjNHW18frvs9NxfRGs9VxkB5Im5ILtC3L9LecVeHZ2nbBsMva/cr/qn6S7/dc7+8WC2S2wjW73zq2mQpsa+vkth5ID5s5ZFUmqvidti2VPc/bK5zN1rxN53UxYZDZ2rdMc/82RtvMNr/63PRrOpJOD6SovHAZdCQLECBF8uowNgQQiCcBAqR4Wm3migACES0QUoDUelylCz9UnwKHZg9LVKv5Q9b6ozagSfGT5vmGy2pNM3/8WhUpR8aYfertAVKC6lbn6+QzG1XwpNXz5w86ZgVLpsIn0ynPH/D2Xkb+LwFMzxxfZvV5mafhcWCT41sf5w200rXBNCLuZf0hX2b+YN/5rK60bX/i2cLO3gPJNpc+sgKSl7Xpu8eUv9XqaSTZt0VrH6frwy4CDqt3UpWSitZphvlCw9pyxRuode6BVP/M28bGCipMryXzpUiGPWiL1C3szLXhnLdFX9uv/sEzPT0KPNdBtyqQgtyJ22VA53vj4HfoBg375O+BZFUgBQ0trW35qv+ldNd59TO9mzJSrHW82R3CVi+mQr3f2/pyyerNxAMBBBBAoDsCrWdrtbasTvUtUmLfxzT/tTvpAWPrcWe+xPf9fmFVoUTEw97vLyIGFEWDsOx2uTUx8bgOfCc9PLNIf5jUV/eZ39POmAod56cXzP+6X2MWLFP+k73Val6/vPSwmpPHKWPYcZ0ZXKSS0SZYWm36Fl5P1sSZT6hhe4u3T9KN8/qgsFT/3yXT4/DX/eX+e38ttirZm7/SxjcqdfiquRZ/naX1r3lvpLpmfg8u3HJSzQmPaGjqN7rRfqNUW4A0zPxO8FapNv2tRb1+ZX4n+K7tfCbgqnuzUDv+7tbQOZlK2f6Txlvv095P8d9S33Qt8lzzvnP8Q+o9UotezzPPRdF6MdQQBbx/M7TvlBDi2bo+3P63SQRvl91D8ydA6iFYTosAAgjcoQAB0h2C8XIEEECgpwRCCpDMoKwvdJyldTrrMn9ED86QoyBTQ6292JuOq/zNKh2z/rhue77XF8ECJOuP+RqtLD2gJvPH/OzRl3UoJTcgQHq4iy8B/Cbmj5w3Vuk964uD35qA4i9u84e/1W8n+JcHvuM8AdKp/pp46agOtCRrnAkEFo9yd/7DLMhcrDl6+hOdetZ252eQ9+tlgrCgW9i5VV+9ynyx0aJxjmIN3OsLkIxHQ53KnbX62pimPrNMJdkPKckTbkRPgGSFadNrHtSGtzLUzwL3BEoHlG4CsEdPBQuQzPZwt90DyX8n7sBGe/Nsv9GYsze/Qzdo2Jd21VNNZN0lbO+BFBhanteOl0pVl/C86ds02czN6vG1SLt7O/SOFRC13SHs3rdIGxMKPM9drHlVhW7T+Npsc8gDAQQQQKAbAlbV77xa9Wq7YeWaqQZZvitZjnf9/RA7nbXDdmXt/x5yWBP43+NuzMZzSED1dHdPwnFSwI0kPQhi3UCy8h9a3NbP8ebv5O3/+cGvys2NQf5tT6lKAAAgAElEQVQbngKO6er67MEpcOpYELhbAVIsWHV/DgRI3bfjSAQQQCCcAgRI4dTkXAgggEAIAqEGSCG89T0/NHALu3s+nJgaQECPIc/M/FvazXeVBalAMoGfLahLNdu+FeU+pl/Yv+gLdiduU/AAKeOWd+gGCxf9ja4XDOs6fDxZOUfliX/wB0LBxpV4Xrudpfrzpf8oYcCzKnK0BasxtcpMBgEEELhLAlafGetmjJKMti1zTZg/1+wFZrYLm3wpyE0JGx7Q7vZejONMNbN/i1JrG7H2CqT2n99uJdhvgvFNy/p3z89yc0OH579Lifpj+7alD2p+W1Vw+8t9N9W4EzTE3ADiyBpkbgDx//fEnfCgJhcs08gji9t7Jlo9Iu1V1w+rRScqS1V+5CdzB84jml2yzFS7er80PjN6ppr27tKZ5DHKX5Oj9F5W1UulnFtOqNFWZeNfFSvsOqCkmS7t33VeCe3VMqY695NK06PxG091zmRfMBe0QjhbKbYbbpTr3bY3Yh49GiC16EpjgvqlJpqbQVZp1fVMU2X/mKluCv640XRVzSl91cfcNFNuKvSHlBTrudQuXkyA1POXkK06rWF0sak0a+nweTa/Z5rqr6MVZdr0hfm8tVd5dfG5Clp51tUNXt4tut0TEnXskrXbwXCdCfI+1g13pW9U6a8tCXp0WoHyJ5mbkYL+HPFxdfxZME6OEvM7dFIX47B2dNgr/U/yae03lW9D5zj0QlOVnH+5qhTzM2q9uUnNXq3n+xk1Y4jLtjuCNZdaJc3pr2O7TPVe6jQVm5/FA60h3fH4e37Zw/EOBEjhUOQcCCCAQOgCBEihG3IGBBBAICwCBEiZqs15KCyWnAQBBBBAAAEEwi/g76Ho67novwt/amOwqlbrpgTTw3Dpj5rhqUgOvoVdr32vamVjtt7NHaQzla+amwOW2apF7RWmiWaL3VU6O2WT8kedD6gI9s/2qj5Y4tSVnHVaPPi0Sk3V7cjNZqvTphpll7qUb/XoaarVkor/UoGpzm2umqPdA6yta832ULabJdKs7YA//W+t922vW/2ASt56TPUmQPrjgBXakNNf9RUva8eAIr37zFWV//5jDTFB1nOy+v98o8lbl2msVQnueVjzLpNr8dtm+zbvNsFfmy2DHeZL5bnOFi2yxtRijlt5QVPNdrxpR4JbegKkTx7SurcyvV8ax8uj9bS2rLa2qjNbyN3GzSBXPitV4a4f1Kxf6vEFBWb74fjb+iuiLg3rc2U+ey9vNlv/JQX/PC9Slabve9C7Dbbpf7XQ6oW1LEHvdfpc5UqVL2v/MLPl4aRknTQ/L3YMMNXnk1q62CHACl18n71E/fP/SjXv4EjP+yRZ/bT+ZnpX5fVV3SuFOvs78/kccV4bl9YobU2e3G/6fo5Yz1UqyQTls4f4ZL0/+zr9LJjSxTisAKnNYOR35n0rvte4ZcVakHrU//OixVTXrf7JBOI5GnrK9NUy24JvNYHXXwP61ZapYY4J4Z5264NX/qCGrC3mZ+F1fXTH44+oK6TLwRAgRcc6MUoEEIh9AQKk2F9jZogAAlEiEM8BUpQsEcNEAAEEEEAgrgV6KkBKNV/qLjz4iIoLJmtge+jio/b2KuxTsk5TTRXJFStsara2I3V3ESDZl8gfWAUEXLaXBGxhZwuQZA+WdFobp3+ooRvMl9cV/r4n/grqBFOJVaFmU1Vg9ffp/AisSvBsvduYpc0Dav2VwKYC46OVK3Rl5nZ1FcZ5AiRf78K4vhKZfFQJdOyTGezzPPqEsstaNH+NvaeaVeHY8XPVYetKqyryT1bw1FcfBN1i2lu1c9Pepc0m5F74g6a+b/VS9W57WPebYo05uFp1IxxyTOlvKhg7PgK3sPP/LFDw9/NUIJnqTdODtE+nUN0/vvZ3af9Z5O0J6+3P2sVcRp3uxvij4woiQIqOdWKUCCAQ+wIESLG/xswQAQSiRIAAKUoWimEigAACCCAQpwI9FSBZvRIvflat8r2nlWS2qFuRPdxsaWULkNq3q2t7bsIKU7Uc+EWtfUnat5Nze5+daHrqhRYg+b607ipAMhXUTae1o6JSh1qHa0ZetjLSEm1D6hAgtQVBHQMkq6Lh4jQCpDj9eMXutDsGSEE/zw/p2qkalVccVeuITOXPGe8Nkzt9ri4HBsft5w4hQPIEOrt01rYCni0tR5vt47ZXavepRI3Py9PsEfY+WuEMkLx9PxcM82/j5/3RZW37eRsB0ggTIN3x+KPjciNAio51YpQIIBD7AgRIsb/GzBABBKJEgAApShaKYSKAAAIIIBCvArfqgXTuedXmDjdf+tq2rbuNLewebve0vkAt1Pu9C7Qty/Qg8TysCqQa9VtfpOdS7PAdKhF8/2T63jjnfai04mLNSLtbFUj+LXhbG2rlLLyqyZvzOmxh568y8FUr3LQCKYglFUjx+sGL8nl3qkAK9nn2zdGEyTVlWtU4UdteeaK98sf/uZqo+nm2ip2ACiRz3g3enxP+ysLbrUC6oBf2mK0kg1FbvUFX1ijF8bb5meJ7wc0CpCDjuGkFkjdAmtFcpll/6u/dovKOK5DudPzRcU0RIEXHOjFKBBCIfQECpNhfY2aIAAJRIkCAFCULxTARQAABBBCIV4EbX6ncfHnbq8Ch2cMSZVX6LN+VLMe7WRpqvvDMqkxU8TuZ6mO+1H2pNEEFVt8jz/ZQVk8gK1AJ3gMpoXqRNiYU6B0TGl2seVWFbmuLukFtyvaeKSZUajqviwmDNLCXd2u7pKJ1ti91zSH297P6Ci3fqzTr7v6ErnogzdfGRIfetQKrm/VAqkxW0bvjdLatSmjBMKl926ppLXIuPKlxVo8XHTd9l45pTKceSBVyF5i+TCNcpgfSCh2ztqQafLhDD6QfvMHTpeCWBEjx+sGL8nkHBEjBP899vi0z/YjGaFveE5LpPzbriNWbSCrv9Lnq3ANpU7IVOCebnkT5Oml6ixW09RnzfMY6bPt2yx5ITyaqteGyWtPc2j+3SgkOK4i+rN1LSuXO69wDyaoYDPhZkGP6KQUbx20ESC+YPnLzrN5PJjhrNn2glu7qf3sVSKYfUnsPpNsef3RcUwRI0bFOjBIBBGJfgAAp9teYGSKAQJQI3LMAKeDO4NCxOm9vE/o5OQMCCCCAAAIIRIZA69larS2rU32LlNj3Mc1/zdezxNyR/2ahdvzdraFzMpWy/SeNtwIk09vn0BurtOm7/pq/OVMXF7Zt16RqZTplviA1r2k9r93OUv350n+UMOBZFTkyNdTedMT699Iy7T/3b6lvuhZ53tOt+upVcn7aonGO9zxf4nofLvO80zx/Xb0mZGnMpV1q/t12T3BzxlQ2OD+9IHfCI3rRkavnzDZzN76t0dLSA2p+aoVqTB+W9jGpRScqS1V+5Ccz0Uc0u2SZMlK6qjow22+ZL70Lt5xUk36pxxcUmC+x7b2QrOCsRu4JiTp28AfpV9O0viBD/e4z1RafVKpw7zdm1PdrclswJ2MWzJIAKTI+A4ziDgUCAiRzbNDPs6k+fKtUm/72D6n3SC163QSpppIo6Oeq+SttfKNSh6+aj+avs7T+NdNXyDqt+SyvNJ/lpuRxmj36sg6l5HYKkKzP1tGKMm36wnyu+45R/us5Su9lDraqjN6s0jHrnIMz5CjIVL/GWhU6P1aD+2dK+22BirIG2Xohdf2zIOg4biNAWjDge+1YbX7OXU/WxJlPqGF7i6mKel5Nt+qB9LT5WXPH47/DNbxHLydAukfwvC0CCCDQQYAAiUsCAQQQiBCBngiQ/A1d/VurdJpumAOkCOFkGAgggAACCCCAQIQIdLHdXoSMjmEggAACkShAgBSJq8KYEEAgHgUIkOJx1ZkzAghEpECoAZLvDr3mtrtq08+VaeH2C965eppN20Mk252tE55Q68EEzQ64A1hKNU2si3IfszWxtk5kv2uv7Q7gJnMH8S63JiYeV8PoYuWrUguPjNHmNeOVZO5SdpbW6aw7QUOeWSaH58496w7gUhX+5cfAO/8iclUYFAIIIIAAAgggEKoAAVKoghyPAALxJ0CAFH9rzowRQCAyBQiQInNdGBUCCMShQEgBUmOdlqw0zVPN3vsjz5m+A9UPqOStDCV85tTCS5kdwiPpxpeVmlXTW8WmSWuSec3S7f3l2JOl1opF2t3bYXoQJJr9+Vfp7JRNyh+V0L4aQfcNn/CNppe69LK177/Zbsa/hd1DOrbEqSs5Zr//wee1cWmlkgo26cUW23tb+3ufe9bscf6Y7ovDNWfKCCCAAAIIIIAAAggggAACnQUIkLgqEEAAgcgQIECKjHVgFAgggIBCCZD+aUKged89qz1WEGM1uP79YT1umjcP/SJ4gFRfNUc7Utdq/SRrz2zT3Hrpj5qxJ11HTTPqPiXrNDVVurLvVa1stjexlqzjdg+wGtLa9vXvsK+5P0B6TPVvvKq6EQ45pvRv3zO8vso0q04p0rtT+kqN+/XS6n8pf5tpvs01gAACCCCAAAIIIIAAAggggIARIEDiMkAAAQQiQ4AAKTLWgVEggAACIQVIntDGt12dx/JBzd/g0KOnug6Q2oMge4A0fa0O2Neiw9Z3dxYgmYa2rZdVt71Su08lanxenmaPSPaEUIUH7W8yzttAm2sAAQQQQAABBBBAAAEEEEAAAQIkrgEEEEAgYgQIkCJmKRgIAgjEu0DIFUjnnldt7vAARk+wFGQLu4AgKKACqUb91hfpuZTgq3HHAZLvNE3HVb6yRimOtzXy4HxT/VTsrX7igQACCCCAAAJRJOBWa6uUlOTf3jaKBs9Qe1jgn6dqtLbikM66TC/N0VnKnzNeA5Os/k9rJcd2LRjWwwPo8vSm9+fqFbo4reMYImFs98qE90Ug8gWoQIr8NWKECCAQHwIESPGxzswSAQSiQCCUAEm2Hkhjk1y62ODSwLTe8mxtd2qidr7yRPsWchZF6+dlmvXpI9q8JkMK2gOpv9na7rwuJgzSwF5+vC57IO19wJzLVByZl/q3sOuv/XOrlOAo1oy0y9q9pFTuvMAeSAN1XWcaEjQ0LTkKVoghIoAAAgggEOcC1ra1Tnkqh1Vl+hxOcSiji5tO7FL+3w28vyv05ONuvldPziPqzt18VIULzRbK6x16ztoK2fS5XNmYqW05D9n6XFqBTa0Gmir527luwmfQVYAUvnfgTAggEH4BAqTwm3JGBBBAoDsCBEjdUeMYBBBAoAcEQgqQzHiufV4p55YTatTPNeSZZXJkDVJSk/ljfvl21Q+Yqa0m4PlF+7jNH9JvrNJ730kP/3a89Be3XrC2kWs9r92lZdp/7t9S33Qtei1XYwO+GLquoxVl2vTFT+bfxyj/9RylN5ovk4IGSOOVdLZWhc6P1eD+mdJ+W6Aia0xy6UxNmZyfXjD/636NWbBM+U9SjdQDlxSnRAABBBBAILwC3QyQuj2I9irpm211e69CiW7PKjYPtK6NXfdrc0mGPyS84daN+85rh6cCaYXk9G2V7N1qOSOlRScqS1V+xPxemfiIZpcs8wZLZt2dpnL9a/cg/c8E6c9uU2WfIxM+1cg9IVHHLqVrw5on1Nz2+6Q74UFNLlimGUNcptKoVBdHDdfXfzqs5t4T5ViTpYeTvAHSmdEz1bR3l84kj5OjxFxTHaqjrn1eocItJ9Wc8IhedOTqubTE2FwrZoVAlAgQIEXJQjFMBBCIeQECpJhfYiaIAALRIhBqgBQt82ScCCCAAAIIIBClAgEBUrWUk620hjqVO2v1tbVtmbmBpST7ISV5wgS3JiYeV8PoYuWrUguPjPFWK1s3qzhL9edL5vVP5aoo9zH9wnr93kTNH3BcOw62qN9Mh9aPOq+VS3fprIeqrV+itSXum1U6dtXaIi1HjrxkfdDev9HW/9H3Xs1faeMblTpsXp/46yytf82qgPIGTklz+uvYLhMypE5TsQk9BkbpkkTMsG98pfJ5lbr2uwKtmDLIdtOSfZu4wLCv1QQ2cz/9b603FfG9TlXppeoHVPLWEzrzRr7qRq1VySSZ4Mfc8DRgWVuAVCbX4rfNjUcm2Gncr5dW/2SCqBwNPVXhqazfuma4/mqCoo9+9b96J6u3Tla+qvLEZarOTvYESH8csEIbcvqrvuJl7RhQpHentPi31+tVpyUrL+iFzbkaec43lgz1ixhgBoJA/AkQIMXfmjNjBBCITAECpMhcF0aFAAJxKECAFIeLzpQRQAABBBCIJgFbgPSwZ9xmi9qXStWcu06LR7Too9WFOjtlk/ITa5RZ6tLL5sv4sUn27W3HqqFikXb3dpgv+BPN61fZXn9Z8832Zxnu/Vqy/EfNeD9X6S2HTIhk/rdVJS23TlQs0AeDrWDBZbbGdao19z3TVycwlPBvYWeCiLde1v5hReb1yZ4wYccA876TrNCgTA1zilXytFsfvPIHNWRtUf4o+jqFfCk2n9buyhrt/65FaRNylZ89vC2w8/VAClyrwN6ap7Vx+ocauiFTF5eanpwbvD05/f08rQqkLra/a78un9UVe68jE0pl/ulBE1yaiiTb84Hn9I7thUaz7fN3z2pP3mO6zwrDfm+249u6zHP98kAAgXsjQIB0b9x5VwQQQKCjAAES1wQCCCAQIQIESBGyEAwDAQQQQAABBIILdAyQOmwxd+2TQi1szFLt6BNdbG/bVx/MqlKfknWaavXJ2feqVjbnqnrUMdvrbSGD7AGSfUjeLckOPWXCpKevBwQL/gDJvJc9cGgPEwKfDwwxWPjwCFhbHju1SdnamZfYtoXd9k5hX6C9b92tAMkfFHUdIPm3VXZ7Bm1VqXUIkDyVbVafzlsHSFNNgLRw+wXb9H3b7IVHhLMggMCdCxAg3bkZRyCAAAI9IUCA1BOqnBMBBBDohgABUjfQOAQBBBBAAAEE7p7ArQKkz8yX8Jcybx4gtW851zbsCSs6vL7rAKnV9FZ0ltbprOs/noOHzLmDAKk9TCBA6okL5obpd3TffbYqLsu7VCrama6jnh5ItwqQ7BVItw6QWj8v06w/9de6tzI1sKsKpDsIkDwVSOdMr6Xc4T3BwzkRQKAbAgRI3UDjEAQQQKAHBAiQegCVUyKAAALdESBA6o4axyCAAAIIIIDAXRO4VYB0WxVIZnuy9d7tydof7V/0+3sUDdxgtrMLqEA6rx1zzXZ5c6weOC4qkO7aot/mG52t0dxdv1SRw/QNus9Ul33i1NJTE7XztWTttgdIpgItqWidZqRJnXogVSar6N1xOmuqy449Va6ipxNMJdPLetv0MarNCdzC7p8mrJxnnf+VJ9Rsvdeu/u0VSIdG/7/2bQvXJuSpJqe353q5OM0KsTpui9cWbtl6II1Nculig0sD03rf5uR5GQII9IQAAVJPqHJOBBBA4M4FCJDu3IwjEEAAgR4RIEDqEVZOigACCCCAAALhEriNHkj1z7ytgl61XWxhZ++B1F9qOq+LCYM0sNG31ViHACnBbGG38BtN3ppnetGYyiRf+JBiqlWWluvKtLYKJFsocbMeSJuSC7QtyxWw5R1b2IXr4pD+eapGaysOmQoxKXHweOUvy9LIXlZFma8Cya366lVyftqicQ6rf1WLTlSWqvzIT+aARzS7ZJkyTLB44+x+rXL+SQ26X48OcOvrATmdAiS1fq8dq8u0/3qyJs58Qg3bW/TCnufVZIKikwPGqeHIYTUnj1H+mhyl9/JueXjTAMkKlj6vlHPLCTXq5xryzDI5sgaJFkjhuz44EwJ3KkCAdKdivB4BBBDoGQECpJ5x5awIIIDAHQsQIN0xGQcggAACCCCAwN0U6BQgmSqShjqVO2v1tQkNUs2X7iXZDykpoKKoreLjyBjTi8YERK3ntbvUfPF/7t9S33Qtei1XY5u6CJBSruvQG6u06bv+mr/ZoUe/LNPyXd/IPXimXkzZpcMD1mr9pOSAUMLTy8b3Xs1faeMblTp81eQTv87S+tc6BFQmrCBAupsX0J2/l9Una3lTjqkieug2Dg4Mim7jAF6CAAIRLECAFMGLw9AQQCCuBAiQ4mq5mSwCCESyAAFSJK8OY0MAAQQQQAABBBC4KwLNV3Uloa/6JV3W7lecasrapPxRtv5KXQ6CAOmurA9vgsBdEiBAukvQvA0CCCBwCwECJC4RBBBAIEIECJAiZCEYBgIIIIAAAggggMA9E2g9Va2VFUfVaKra0n5boCK2krtna8EbI3AvBQiQ7qU+740AAgj4BQiQuBoQQACBCBEgQIqQhWAYCCCAAAIIIIAAAggggAAC91SAAOme8vPmCCCAQLsAARIXAwIIIBAhAgRIEbIQDAMBBBBAAAEEEEAAAQQQQOCeChAg3VN+3hwBBBAgQOIaQAABBCJNgAAp0laE8SCAAAIIIIAAAggggAACCNwLAQKke6HOeyKAAAKdBahA4qpAAAEEIkQg8gMkt1pbpaSk22liHCGoDAMBBBBAAAEEEEAAAQQQQCDqBAiQom7JGDACCMSoAAFSjC4s00IAgegT6H6AdF11q1fovXMd5jx4pjavGa8+4aL4tlqZTqloT7YeDtc57+F5rn3m1MIjY8JrdA/nw1sjgAACCCCAAAIIIIAAArEiQIAUKyvJPBBAINoFCJCifQUZPwIIxIxA9wMkP0F91RztHrBWJU/3Dr/LPQ6QenRu4dfijAgggAACCCCAAAIIIIAAAt0UIEDqJhyHIYAAAmEWIEAKMyinQwABBLor0CMBUvNX2vhGpQ5flRJ/naX1r1kVSd9ry/RaDdzgUEaK5A9mpKMVZdr0xU9S33Qtei1XY82/tz/sAVLree12lurPl6TUp3JVlPuYfqHrNz3eqvgpvDRSj576UAdaemtygUOzhyWa0wc7zhpjjdwTEnXskhnLgF16+6B3JEPmWAFZos7UlKrwLz+asY5R/us5Su/lnVfSnP46tuuwmlOnqbgkQwPNMa1na+UsrdNZd4KGPLNMjqxBam2vQBqur00F18kB49RwRFq8M1spn1eocMtJNSc8ohcduXouLTHoOZK6u9gchwACCCCAAAIIIIAAAggg0KUAARIXBwIIIBAZAgRIkbEOjAIBBBBQ+AMkl46+9bL2DytSyaRknax8VTsGOPTOpJagAVJRr1pN3/eg2dItQ/rEbO92aqJ2vvaE2kOS9gApS60Vi7S7tzlXVqI+Wr1KZ6ds0iJV3fR4z5ZxnzykdW9lqs+pKr1UkSjHtiylfVnZflxrzata5cpRTY7MGMvkWvy28p+0QiZ70NVbN8wxs2p6q9icK8mMdem5Z7UzL1E7zDENc4pNwOTWB6/8QQ1ZW5Q/6ro+WOLUlZx1Wjz4tErnHdDIzQ49+qVvCztvgPTRr/7XzKe/1FinJSsv6IXNuRp5zoyz+gGVvDVcJ9rPcV4bl1YqqWCTZg/hwkUAAQQQQAABBBBAAAEEEAi3AAFSuEU5HwIIINA9AQKk7rlxFAIIIBB2gfAHSIGVRjKhTeafrICorz4IVoE04ICyy1o0f02HyiPfTNsDpHQdnVWlPiXrNDVVurLvVa1szlX16BM3Pd4TIF3KVG3OQ+aMp7Vx+oca2lYF5XsLf1+iwDF2DJDqq+ZrY0qR3p3S1wQ++/XS6n8pf9tIHQpaWWXfzs8yWSs5tmtqY2CAdHHadi0YJv3TjHPed89qT95juu/GVyr//WE9vjVH7rJXVTfCIceU/v5QLexXASdEAAEEEEAAAQQQQAABBBAgQOIaQAABBCJDgAApMtaBUSCAAAI9UIHUIUCyAqC9D3QdIJm+SddO1ai84qhaR2Qqf854DbTv0WYPkEwIc8C+ZhNWeIKhmx0fGCDZxpZotsMrLdP+c/+W2zrn4Jmdxtg5QJqjwrYt7bzDGKeiPSbY6iJAuvZ5pZxbTqjR8wbSxJsESJ5xbr9gm92Dmm8FXYmXVbe9UrtPJWp8Xp5mj0jmqkUAAQQQQAABBBBAAAEEEOgBAQKkHkDllAgggEA3BAiQuoHGIQgggEBPCNzdCqQa9dtQpOcCeiD5KnVculhTplWNE7XtlWBb2FkVSOb49d7jOz+CH99VgJT2ySIVtmRrW94Ttr5Et65A2pFarPWTOlYXBentNPq8nPM+VFpxsWak3WYF0rnnVZs7PPgyNx1X+coapTjeNufriSuBcyKAAAIIIIAAAggggAAC8S1AgBTf68/sEUAgcgQIkCJnLRgJAgjEuUD4A6TOPZA2JRdoW1ay6lbn6+QzG1XwZIvpYfQHHXtqrRyJ1Zr7tzGeIEefV2jWkfTb6IFkegY1ndfFhEHq823ZTY/3bk+Xrg2mx1IvqwdSWYIKdmZL1nZ0iQ69m9Xb06fp/zVmdlGB5Htd/4AeSAN1XWcaEjQ07WrQ3k4lo05r5cJvNHlrnsa21Gnl8r1Ku0kFkr0H0tgkE4Y1uDQwrUU75lYpwWGFUJe1e0mp3Hn0QIrzjyzTRwABBBBAAAEEEEAAgR4SIEDqIVhOiwACCNyhAAHSHYLxcgQQQKCnBMIfIJmRNn+ljW9U6vBVKfHXWVr/2nj1MU+3flujlaUH1JQ8TrNHX9ahlFyVPC0dfatUm/72D6n3SC163QQu9gqj9i3ssvVwq3/bOfVN16LXrL5J1296vCdAOtVfEy8d1YGWZI3Lc2jxKLMNXNMhOU1Fz9fuQZo/rbfeO2K22SvpH9CnyTK/Yca81Iy5+akVqsnprzOmSsr56QW5dL/GLFim/CevBw+Qnk5UfbXTvPa6ek3I0phLu9T8u+16oSl4DyTrvdq3vNPPNeSZZXJkDZLO1qrQ+bEa3D9T2m8LVGSes+/w11PXBedFAAEEEEAAAQQQQAABBOJNgAAp3lac+SKAQKQKECBF6sowLgQQiDuBcARIkYwWuIVdJI+UsSGAAAIIIIAAAggggAACCNxLAQKke6nPeyOAAAJ+AQIkrgYEEEAgQgQIkCJkIRgGAggggAACCCCAAAIIIGkOApcAACAASURBVIDAPRUgQLqn/Lw5Aggg0C5AgMTFgAACCESIQKwHSBHCzDAQQAABBBBAAAEEEEAAAQQiXIAAKcIXiOEhgEDcCBAgxc1SM1EEEIh0AQKkSF8hxocAAggggAACCCCAAAIIIHA3BAiQ7oYy74EAAgjcWoAA6dZGvAIBBBC4KwIESHeFmTdBAAEEEEAAAQQQQAABBBCIcAECpAhfIIaHAAJxI0CAFDdLzUQRQCDSBe5NgORWa6uUlJQQ6TyMDwEEEEAAAQQQQAABBBBAIE4ECJDiZKGZJgIIRLwAAVLELxEDRACBeBEIX4D0vbZMr9XADQ5lpNxC79tqZTqloj3pOrr6qqauGa8+5pBrnzm1cO8gFW/L0tC2U9RXzVHhQfv5HtR88x799gV7PleqWKH3ztlfP868T7YejpcFZZ4IIIAAAggggAACCCCAAALdEiBA6hYbByGAAAJhFyBACjspJ0QAAQS6JxA5AZJLR99crLf//ku9uH6dpqZ652MFSLsHrFXJ070DJhj8+euqW71CF6dt14Jh3fPgKAQQQAABBBBAAAEEEEAAgfgUIECKz3Vn1gggEHkCBEiRtyaMCAEE4lQgtADJpfpqp5yfXlevCWOVdvCyRnoqkFw6U1Oqwr/8KPUdo/zXc5TeywZsr0CqkhbkPCS1Hpdz3kmlTDit+lSH3pnUlwApTq9Jpo0AAggggAACCCCAAAII3AsBAqR7oc57IoAAAp0FCJC4KhBAAIEIEQgpQGqs05KVF/TC5lyNvFStpc7LesEESOMuVWpWTW8Vv5WppE+cWnruWe3Me0z3+ebcHiD5t5a78WWlpn82Ulun/GC2sXtAG9q2taMCKUIuFIaBAAIIIIAAAggggAACCMS4AAFSjC8w00MAgagRIECKmqVioAggEOsCoQRInp5F555Xbe5ww+TvgdRv33xtTCnSu1NMFVHjfr20+l/Kt/U1UpAAqb5qvnakFmv9hMsq//1hPb51mcYmebewC+iBNGGFak3FUvDne3u2sLP3QBoyp/P2d7G+pswPAQQQQAABBBBAAAEEEEDgzgUIkO7cjCMQQACBnhAgQOoJVc6JAAIIdEMg5ADpUqYn0AkMkDqEPhqnoj3+aqPOAdJ57ZhbJhVs0uwh3j5G9VO2KH9UAj2QurGmHIIAAggggAACCCCAAAIIIHDnAgRId27GEQgggEBPCBAg9YQq50QAAQS6IdAzAVJbNdGk3sFH1LEC6WyNsgsPyGV7dYKpNKppqzTaPaBzFVHwre284dPFadu1YFg3MDgEAQQQQAABBBBAAAEEEEAgbgUIkOJ26Zk4AghEmAABUoQtCMNBAIH4FQglQJIV/JS6lL8hR0O76IE0UNd1piFBQ9OS/cgdAqQr+17V8ktZ/j5J1nmdbhXszJbMFnYESPF7fTJzBBBAAAEEEEAAAQQQQOBuCRAg3S1p3gcBBBC4uQABElcIAgggECECIQVIpmaovqpQzoMt6jVhvB7+4ryGljiUkeLSmZoyOT+9YF5xv8YsWKb8J23VSAEBUuCWdV4W/5Z26Uc6bof3oOZvcKjfvmDBkvdc9h5I6rh9XoS4MwwEEEAAAQQQQAABBBBAAIHIEiBAiqz1YDQIIBC/AgRI8bv2zBwBBCJMILQAKcImw3AQQAABBBBAAAEEEEAAAQQQ6KYAAVI34TgMAQQQCLMAAVKYQTkdAggg0F0BAqTuynEcAggggAACCCCAAAIIIIBALAkQIMXSajIXBBCIZgECpGhePcaOAAIxJUCAFFPLyWQQQAABBBBAAAEEEEAAAQS6KUCA1E04DkMAAQTCLECAFGZQTocAAgh0V4AAqbtyHIcAAggggAACCCCAAAIIIBBLAgRIsbSazAUBBKJZgAApmlePsSOAQEwJECDF1HIyGQQQQAABBBBAAAEEEEAAgW4KECB1E47DEEAAgTALECCFGZTTIYAAAt0VIEDqrhzHIYAAAggggAACCCCAAAIIxJIAAVIsrSZzQQCBaBYgQIrm1WPsCCAQUwIESDG1nEwGAQQQQAABBBBAAAEEEECgmwIESN2E4zAEEEAgzAIESGEG5XQIIIBAdwUIkLorx3EIIIAAAggggAACCCCAAAKxJECAFEuryVwQQCCaBQiQonn1GDsCCMSUAAFSTC0nk0EAAQQQQAABBBBAAAEEEOimAAFSN+E4DAEEEAizAAFSmEE5HQIIINBdAQKk7spxHAIIIIAAAggggAACCCCAQCwJECDF0moyFwQQiGYBAqRoXj3GjgACMSVAgBRTy8lkEEAAAQQQQAABBBBAAAEEuilAgNRNOA5DAAEEwixAgBRmUE6HAAIIdFeAAKm7chyHAAIIIIAAAggggAACCCAQSwIESLG0mswFAQSiWYAAKZpXj7EjgEBMCRAg3Y3ldKu1VUpKSrgbb8Z7IIAAAggggAACCCCAAAIIdEOAAKkbaByCAAII9IAAAVIPoHJKBBBAoDsCoQRI9VXztSO1WOsn9ZZufKXyed8oY2e2HjYDufFlpaZ/NlI7X3tCSZ0G9r22TK/VwA0OZaR0Z9Q3OebbamXufUCb14xXn4CXuXVxX6k2KUvrpwwKw5vewRysMTmloj3pOrr6qqa2je3aZ04t3DtIxduyNLRtRPVVc1R40D68BzXfOPXbd2fPh901DGKcAgEEEEAAAQQQQAABBBCIZAECpEheHcaGAALxJECAFE+rzVwRQCCiBUIJkFo/L9Osv09Ube5wyYQkWc7TemH9Ok1Nlc5UL1J5L4fendI3yPzvIHy5U70uAyTrRNdV92albmQ79JwZY2iPO5hD0ADJpaNvLtbbf/+lXmwzs8ZjBUi7B6xVydMmlLM97vT50ObG0QgggAACCCCAAAIIIIBA/AkQIMXfmjNjBBCITAECpMhcF0aFAAJxKBBKgKSzNcqu+C+VvDNZ2veqlu79hx5dvFGOJ+UJR76etF2LR0jXPq9Q4ZaTak54RC86cvVc2mVTgVQj94REHTt4Xgm/NlVBr3krhlob6lTurNXXLin1mWUqyX7IVDBd19GKMm364iepb7oWvZarsSlWgHNASTNd2r/Ldg5PgJSo+QOOa8fBFg2dU6yitjDmpuO4lK4NpjJIncaaaLsqXKqvdsr56XX1mjBWaQcva6SnisqlMzWlKvzLj2Z8Y5T/eo7Se9kOswdIVdKCnIfMRI/LOe+kUiacVn2qQ+9M8gZtdxoUdfX6OLyUmTICCCCAAAIIIIAAAgggEJIAAVJIfByMAAIIhE2AAClslJwIAQQQCE0gpADJ2rbu94f1+NZcqaJQTSOG64/nHtHOvETtmNW2RZ2rTktWXtALm3M18lyVXqp+QCVv9ddH08vUYMKdkqelj1av0NfPWMHTde1+qVTNuetM8NRini/U2SmbtEhVmr7vQbMtXYb0idn27dREszVesnabc7gWv638J63X/sF7jl61yiy9rPnrTbDj3q8ly3/UjPdzlX6963F4z2GCosZgr8lQPx+x/d8vVWup87JeMAHSuEuVmlXTW8VvZSrJjG/puWeNwWO6z3dce4Dk3d7Pevi2+Ns65Qezjd0DnvDKCtAIkEK7njkaAQQQQAABBBBAAAEEEOiuAAFSd+U4DgEEEAivAAFSeD05GwIIINBtgZACJFMZ9NFKExzNyVWr86TGb35EdUt/0OSS+7Vj5U+abXr7pJg+P/O+e1Z7rEClPXB6VvXz/D2Qrn1SqIWNWaqdclUrl5rAZ483aGl//qmTyi5r0fw1VuWRb6qBW8i1v3b0CVsPJP9rHj9163H8M+hYl2lsWxMnT8+ic897t+yT/9z99s3XxpQi73Z9jfv10up/Kd/W18ja3s/bA8kfILX3j5pwuS2E875Ppx5IE1ao1lQs3enz3b4gOBABBBBAAAEEEEAAAQQQiFMBAqQ4XXimjQACESdAgBRxS8KAEEAgXgVCC5CswGO+djcP1xV3ut59bZCOra7QjdH99f4pU4n02hNqtUKX7RdsvA9q/oZMXVxqC5Cs11zK7Bwg+Z43Acq1UzUqrziq1hGZyp8zXgOTOgRIvtd2ESA9agKk2xpHp7FaW9R5h+8JkKxxWlvQBQRIc1R40H4FjQsIizoHSOe1Y26ZVLBJs4eYvkymAqt+yhblj0qgAileP4jMGwEEEEAAAQQQQAABBO65AAHSPV8CBoAAAgh4BAiQuBAQQACBCBEINUBq/bxMc7d8r37TirV+Um+dqV4k5xEpaYrDU5Hjqeppr9rxTbqL8KerCiRPYGM9XLpYU6ZVjRO17RVrC7sgIdTNKpBuMY7gY/UvVNcB0nztSPXOP+ijYwWS1Tuq8ICZjf+RYCqNatoqjXYPWGu29gs8151ubRchlxfDQAABBBBAAAEEEEAAAQSiRoAAKWqWioEigECMCxAgxfgCMz0EEIgegVADJHnCkKMaX2RV05h5n6oyPYiOaVzBdtPHyPx/W9+gsUkmAGpwaWDadW1p71/k8vRAOvaUFZq4OvVAqn/mbS1Wpeb+bYy25T0hfV6hWUfS23ogVchdYPVLsp0j9eOgW9hluP39jQLH4Q+hgo/VFuRYcy11KX9DjoZ20QNpoNnW70xDgoamJfsvgg4B0pV9r2r5pSx/nyTrvE63CnZmS1VzRIAUPZ8fRooAAggggAACCCCAAAKxI0CAFDtryUwQQCC6BQiQonv9GD0CCMSQQMgBkqev0QmNeT9X6fcZmNbjcs47oPTNZuu3Xl6oa59XyrnlhBr1cw15ZpkcWW5TPXRASTNd2r/rB+lX07S+IEP9zPGtDXUqd9bqa1Oek2peW5L9kJJMKHP0rVJt+ts/pN4jtej1PNMLyapiqpF7QqKOHbSd45zpN7T3AW1eM159bNvMWdvQBR+HLUAKOtZB5v19D5fZYq5QzoMt6jVhvB7+4ryGllhb3Ll0xlRGOT+9YKqK7teYBcuU/6QteAoIkAK3rPOe2b+lXfqRjtvhWVv+OdRvX9fBUuD2ed7X+7bdi6FLlakggAACCCCAAAIIIIAAAj0qQIDUo7ycHAEEELhtAQKk26bihQgggEDPCoQcIPXs8G5y9sBt8O7ZMHhjBBBAAAEEEEAAAQQQQACBmBAgQIqJZWQSCCAQAwIESDGwiEwBAQRiQ4AAKTbWkVkggAACCCCAAAIIIIAAAgiEJkCAFJofRyOAAALhEiBACpck50EAAQRCFIjeACnEiXM4AggggAACCCCAAAIIIIAAAjYBAiQuBwQQQCAyBAiQImMdGAUCCCAgAiQuAgQQQAABBBBAAAEEEEAAAQQkAiSuAgQQQCAyBAiQImMdGAUCCCBAgMQ1gAACCCCAAAIIIIAAAggggIARIEDiMkAAAQQiQ4AAKTLWgVEggAACBEhcAwgggAACCCCAAAIIIIAAAggQIHENIIAAAhEjQIAUMUvBQBBAIN4F2MIu3q8A5o8AAggggAACCCCAAAIIIGAJUIHEdYAAAghEhgABUmSsA6NAAAEEqEDiGkAAAQQQQAABBBBAAAEEEECAAIlrAAEEEIgYAQKkiFkKBoIAAvEuQAVSvF8BzB8BBBBAAAEEEEAAAQQQQMASoAKJ6wABBBCIDAECpMhYB0aBAAIIUIHENYAAAggggAACCCCAAAIIIIAAARLXAAIIIBAxAgRIEbMUDAQBBOJdgAqkeL8CmD8CCCCAAAIIIIAAAggggIAlQAUS1wECCCAQGQIESJGxDowCAQQQoAKJawABBBBAAAEEEEAAAQQQQAABAiSuAQQQQCBiBAiQImYpGAgCCMS7ABVI3b8CbrS6pKRE3df9U3AkAggggAACCCCAAAIIIIBAhAhQgRQhC8EwEEAg7gUIkOL+EgAAAQQiRSCkAKnpkFYu3SXNWauSp3u3TcmtExULtPaLcSrak62HI2WitzmO+qo52j3APp+uDvxeW6avlRzbtWDYbZ6clyGAAAIIIIAAAggggAACCESsAAFSxC4NA0MAgTgTIECKswVnugggELkC4QiQzv56gXa+9oSSPNM0wcqstTrgJkCK3FVnZAgggAACCCCAAAIIIIAAAh0FCJC4JhBAAIHIECBAiox1YBQIIIBAaD2QrAqksmNSY3/N2NlWbXS2RnMrTyvh6kNa7KlAculMTakK//Kj1HeM8l/PUXov6drnlXJuOaFG3a8xC5Yp/8neQZ9T03GVv1mlY1el1NE5cuQ9oT5m3Vq/rdHK0gNqSh6njGHHdWZwkacK6trnFSrcclLNCY/oRUeunktLVOvZWjlL63TWnaAhzyyTI2tQW9jlvQDs5xo34LAaRngrkIKdy3/J2CuQrDmWyfnpBbkTHtTkgmWaMSSRqwsBBBBAAAEEEEAAAQQQQCCKBAiQomixGCoCCMS0AAFSTC8vk0MAgWgSCLkCqcKl9JSP1fzMJs0eIl3Z96r+qHG6tvcfmmECpCFfVmpWTW8Vv5WppE+cWnruWe1cIG36/ccassGh51RntsH7RpM3j9NfF3Z4bmue7tu+QB8MNoHOJJd2L3GqNfc9s2Xcee2YW6bWvHVaPPiytixfq4bfmdcM+0pLVl7QC5tzNfJclV6qfkAlbw3XCXPclRzrtee1cWmlkgq8Y/U+ruqjVwp19ndvK3/Erc6VoX7ti2sLkHrt10urf9L8DTkaeqpCsz59RFvXjNcvoulCYKwIIIAAAggggAACCCCAQJwLECDF+QXA9BFAIGIECJAiZikYCAIIxLtAyAHS8h81Nc+lHY3P690pCapbXa3EmSO1v/BHT4CkqvnamFJk/q2vqVSygpZ/KX9buo7NrVDzHIen8sj7sEKhjs/ZV+e6OfcKHXrKBEUjTpvQyQRFe3I00rzE17dohSo177tntSfvMd134yuV//6wHt+aI3fZq6ob4ZBjSv+AyiPP2T19nG73XMs01rtPn3l00QPp22plOhWV/Z/i/bPA/BFAAAEEEEAAAQQQQCC+BQiQ4nv9mT0CCESOAAFS5KwFI0EAgTgXCDlAWmqCoq3/rQ9KXZpfkKj3ytxalNOiVcv/4dnCTlVzVHjQjtzWG6nptHZUVOpQ63DNyMtWhtlqTkGea99+zvUfz0mGzPEFSN6A6mHznC9AyjcB0sLtF2xv9qCpCnIoI/Gy6rZXavepRI3Py9PsEcn+13gCpDs4V4rvUHuAdF1HK8q06Yuf5Pb8c3T2f4rzjwLTRwABBBBAAAEEEEAAgTgXIECK8wuA6SOAQMQIECBFzFIwEAQQiHeBsARIezL1zzcr5RqVqEPKVEnqx+1VOFYF0o7UYq2f5Ks0ChRvbTD9iQqvmi3s8tqre/zPPauzS0tNpZLZXu5JV4cKpM6hj6cC6dzzqs0dHnxZrX5KK2uU4nhbM9LaXtJFgHTLc9kqkGY0l2nWn/prndmmbyAVSPH+kWL+CCCAAAIIIIAAAgggEKUCBEhRunAMGwEEYk6AACnmlpQJIYBAtAqEJ0DKVspnpr/RLrdeLCnSc83+bdzsPZAG6rrONCRoaMr3ci48qXGmV9FYHVfpvGMas2GMDi/v8NzWZ1W/sEpJRes0I+W06V9UrivTTAXS09e1ZVaFZHoZLRh2Wbtf+V/VTwrsgTQ2yaWLDS4NTGsxW+NVKcFRbEIj89olpXLn2Xsg3bqfkv9c9hDMX4H0QqNT805N1M5XnlCz1edpV3+2sIvWDwTjRgABBBBAAAEEEEAAgbgVIECK26Vn4gggEGECBEgRtiAMBwEE4lcgXAHSw1YlzxsuLX5nsvoFVOG4dKamTM5PL8il+zVmwTJP36Nrn1eocMtJNemXenxBgQq6eu6zMi3f9Y3cg2fqxZRdOjxgraeayXd8c8IjGpr6jW5YvZGetp6vlHPLCTXq5xryzDI5sgZJZ2tV6PxYDe6fKe23BSoyz7W3MjJL32rGu7z0sJqTxylj2HGdGVzU5bn8x9m2sBvwvXasLtP+68maOPMJNWxvae/PFL9XFjNHAAEEEEAAAQQQQAABBKJLgAAputaL0SKAQOwKECDF7toyMwQQiDKBkAKkiJirWycqFuiDX5Wb0MfW2ygixsYgEEAAAQQQQAABBBBAAAEEokWAAClaVopxIoBArAsQIMX6CjM/BBCIGoFoDZBuNF1Vc0pf9Wk1fY0WfqghJcV6LjVq2BkoAggggAACCCCAAAIIIIBAhAkQIEXYgjAcBBCIWwECpLhdeiaOAAKRJhCtAdKVz0pVuOsHNdu2wIs0W8aDAAIIIIAAAggggAACCCAQPQIESNGzVowUAQRiW4AAKbbXl9khgEAUCURrgBRFxAwVAQQQQAABBBBAAAEEEEAgCgQIkKJgkRgiAgjEhQABUlwsM5NEAIFoECBAioZVYowIIIAAAggggAACCCCAAAI9LUCA1NPCnB8BBBC4PQECpNtz4lUIIIBAjwsQIPU4MW+AAAIIIIAAAggggAACCCAQBQIESFGwSAwRAQTiQoAAKS6WmUkigEA0CIQvQPpeW6bXauAGhx495dTCI2O0ec149QkTwrXPwn/OMA2N0yCAAAIIIIAAAggggAACCMSAAAFSDCwiU0AAgZgQIECKiWVkEgggEAsCPREgZaSEQ8YfSIXnfOEYE+dAAAEEEEAAAQQQQAABBBCIVQECpFhdWeaFAALRJkCAFG0rxngRQCBmBUILkFyqr3bK+el19ZowVmkHL2tkQAXScH29eoVODhinhiPS4p3ZerjpuErfqNJfWxL06LQC5U/qryTzXPmbVTp2VUodnSNHXrI+mL5WBzzqD2p+h6qmpIY6lTtr9bXLvP6ZZSrJfkhJ8gZOSXP669iuw2pOnabikgwNjNmVY2IIIIAAAggggAACCCCAAALhFCBACqcm50IAAQS6L0CA1H07jkQAAQTCKhBSgNRYpyUrL+iFzbkaealaS52X9UKQAOmjX/2v3snqb8Z9VR+9Uqizv3tb+SPOa+PSGqWtKVBSVb7qRq1VyaREHa14WX8dvUn5o863b4lnVSD5t7AbpLqXStWcu06LR7Too9XmfFN8ry9Tw5xilTzt1gev/EENWVvMeRLC6sXJEEAAAQQQQAABBBBAAAEEYlOAACk215VZIYBA9AkQIEXfmjFiBBCIUYFQAiRPqHPuedXmDjc6wXogeSuQLk7brgXDzEuaD2nlwh809f1cpd/n1omKBar7zVKlbPyLp3dS4FZ1gVvYtQdIeVL50h81Y4+pZjKnvPZJoRY2Zqk2RwGBU33VHO0eYEKpp3vH6MoxLQQQQAABBBBAAAEEEEAAgXAKECCFU5NzIYAAAt0XIEDqvh1HIoAAAmEVCDlAupRpwpuHbi9AajIB0tJdOmubwZA5C5S2/UD3AyQrxPKMgQAprBcGJ0MAAQQQQAABBBBAAAEE4kyAACnOFpzpIoBAxAoQIEXs0jAwBBCIN4G7GiB5KpDMlnd7cjSyHTqw0sjvTwVSvF2LzBcBBBBAAAEEEEAAAQQQuJcCBEj3Up/3RgABBPwCBEhcDQgggECECIQSIOlsjbJLXcrfkKOhN+mB1L6Fnb0H0pOJam24rNa0ZNW/0UUPpFlVSipapxlpN++BVP/M2yp48jJb2EXINcUwEEAAAQQQQAABBBBAAIFoFCBAisZVY8wIIBCLAgRIsbiqzAkBBKJSIKQASS7VVxXKebBFvSaM18NfnNfQEocePWW2lTsyRpvXdOiBZAk1HVf5m1U6dlVKHJwhR0Gmhrr8z6U+laui3Mf0C7lVX71Kzk9bNM7xnqY2+s45XkkNdSp31uprl5T6zDKVZD+kJFsPJquXEj2QovJyZNAIIIAAAggggAACCCCAwD0TIEC6Z/S8MQIIIBAgQIDEBYEAAghEiEBoAVKETIJhIIAAAggggAACCCCAAAIIIBCiAAFSiIAcjgACCIRJgAApTJCcBgEEEAhVgAApVEGORwABBBBAAAEEEEAAAQQQiAUBAqRYWEXmgAACsSBAgBQLq8gcEEAgJgQIkGJiGZkEAggggAACCCCAAAIIIIBAiAIESCECcjgCCCAQJgECpDBBchoEEEAgVAECpFAFOR4BBBBAAAEEEEAAAQQQQCAWBAiQYmEVmQMCCMSCAAFSLKwic0AAgZgQIECKiWVkEggggAACCCCAAAIIIIAAAiEKECCFCMjhCCCAQJgECJDCBMlpEEAAgVAFCJBCFeR4BBBAAAEEEEAAAQQQQACBWBAgQIqFVWQOCCAQCwIESLGwiswBAQRiQoAAKSaWkUkggAACCCCAAAIIIIAAAgiEKECAFCIghyOAAAJhEiBAChMkp0EAAQRCFSBAClWQ4xFAAAEEEEAAAQQQQAABBGJBgAApFlaROSCAQCwIECDFwioyBwQQiAkBAqSYWEYmgQACCCCAAAIIIIAAAgggEKIAAVKIgByOAAIIhEmAAClMkJwGAQQQCFWAAClUQY5HAAEEEEAAAQQQQAABBBCIBQECpFhYReaAAAKxIECAFAuryBwQQCAmBAiQYmIZmQQCCCCAAAIIIIAAAggggECIAgRIIQJyOAIIIBAmAQKkMEFyGgQQQCBUAQKkUAU5HgEEEEAAAQQQQAABBBBAIBYECJBiYRWZAwIIxIIAAVIsrCJzQACB/7+9+42t8rrzBP57E7/BL4KlBLTToDaxsilRJnTaWt2E6VAmw5Ipoi1iusjdpnRCmUK9+cMSDwkIEgQJ67CERI6paNJSsoNoBpEtolOWmWVoh6SVJ9MSRaGdjptEpB2RRCJ54eyLmzd7HtvY1/Y1ufi5N75++PhVh9xznnM+v8eW5n51fqcQAgKkQpTRJggQIECAAAECBAgQIEAgp4AAKSeg4QQIEKiRgACpRpCmIUCAQF4BAVJeQeMJECBAgAABAgQIECBAoAgCAqQiVNEeCBAogoAAqQhVtAcCBAohIEAqRBltggABAgQIECBAgAABAgRyCgiQcgIaToAAgRoJCJBqBGkaAgQI5BUQIOUVhWZ0ngAAIABJREFU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8OqrrxZiHzZBgAABAgQIECBAgAABAgTyCFx77bV5hhtLgAABAjUSECDVCNI0BAgQyCvgBFJeQeMJECBAgAABAgQIECBAoAgCTiAVoYr2QIBAEQQESEWooj0QIFAIAQFSIcpoEwQIECBAgAABAgQIECCQU0CAlBPQcAIECNRIQIBUI0jTECBAIK+AACmvoPEECBAgQIAAAQIECBAgUAQBAVIRqmgPBAgUQUCAVIQq2gMBAoUQECAVoow2QYAAAQIECBAgQIAAAQI5BQRIOQENJ0CAQI0EBEg1gjQNAQIE8goIkPIKGk+AAAECBAgQIECAAAECRRAQIBWhivZAgEARBARIRaiiPRAgUAgBAVIhymgTBAgQIECAAAECBAgQIJBTQICUE9BwAgQI1EhAgFQjSNMQIEAgr4AAKa+g8QQIECBAgAABAgQIECBQBAEBUhGqaA8ECBRBQIBUhCraAwEChRAQIBWijDZBgAABAgQIECBAgAABAjkFBEg5AQ0nQIBAjQQESDWCNA0BAgTyCgiQ8goaT4AAAQIECBAgQIAAAQJFEBAgFaGK9kCAQBEEBEhFqKI9ECBQCAEBUiHKaBMECBAgQIAAAQIECBAgkFNAgJQT0HACBAjUSECAVCNI0xAgQCCvgAApr6DxBAgQIECAAAECBAgQIFAEAQFSEapoDwQIFEFAgFSEKtoDAQKFEBAgFaKMNkGAAAECBAgQIECAAAECOQUESDkBDSdAgECNBARINYI0DQECBPIKCJDyChpPgAABAgQIECBAgAABAkUQECAVoYr2QIBAEQQESEWooj0QIFAIgaIFSAsWLIiTJ09Oy9pM57XXE7zU3x/R3BxNNX5IXu96ravG2zQdAQIECBAgQIAAAQJVCgiQqoTyMQIECNRZQIBUZ2DTEyBAoFqBDyNAOndia6zdcSLOL+2Jkx1zq13apD5XVShwpjsWrD00PH/z3KWxYfO6mD97Uo+s2aCq1p6edqZ7Qaw9sjx6jnfEsObZI7Hqjl3RsuFwdC1umfSazh/rjGV9Kyes0/lUy02nF8e2dW0x+adUWt75ONa5LPpWnozRr8iZ6F6wNqIn/Xtkdcv+Z9m+J73TiOq8B9e1o7f8Qcn+5MI4cWFdk32lR72HTdHStjq6ti2P1iwpK52NY907ovvImSi1tMXKzRuifV4mXoqzx7pjR/eROFNqibaVm2ND+7wa1yIHqqEECBAgQIAAAQIEprGAAGkaF8/SCRAolIAAqVDltBkCBKazQP0DpMEv4M+0n4x186qRygKDfdF6uCsmk4NUFQpkX9zva43DXYsHvng/d6QzVhybHwd7lsZUZkhVrf1CgHRodqx+6mC0tw6aDgQ/KeVoq2eAdL43du09H+0bFtfBqYoAabJBzQSvXXXedVzXqPewP053r4rO2BzHU4LWd2BFbDq/IZ7qmBfN/aeje9WBaO1JvxPnD8SKTedjw1MdMa95cMyB1p5coWE1v5U+Q4AAAQIECBAgQOByEBAgXQ5VtkcCBKaDgABpOlTJGgkQuCwEJhcglaLv0Kbo3Nsb/c1tsbprWyzPjk2U+uJQ5z3RfTpi7vLNsa2jNXrLTm8sz06RtI79TPlJlsHTJoNng9piw9PplMedZ2L58XXR1tQfp7YuiRMLj8bm+c0T1qaqUGBMgJTSl+hc1hcrT7bH2bTe03Pao+9IKdalEz4tp3bEpq3H4mzzwujYvSGWzmlK2zwUmzr3Rm9/c7St7opty1ujKdv7ps7Y29sfzWUnSc5VGD/R4qtaexqcnUDad7YtYuGGoeAgs+mMA+fORPPS7ARSc8X6DIRMp+dEe9+RKK07Hqubxu+jf+AE0sLYfK47tvbOjvbdPbF6bqXaZnU7F6d2bY0d6ZRMVDjFlT2v8+z8aOvtTmtrTe/J7mhPc4065VTR/kCca02ncXa3x9ymiU4gVXr2xdcz1r067yoCpOxk1HAgeSEA3RZzDtwRW1u2xcH22QPv7oF5+6Nn6ZyRZYx9D4f/77aB35u+FLqm/GjopxSlUlP0n8jq055OiI2ksaVSKZqaat3g77L482eTBAgQIECAAAECBEYJCJC8EAQIEGgMAQFSY9TBKggQIBCTCpCydmmdZ6Njf0e09u6IJUfa0mme+XF215LYO+ep6FnelE4d3ZFOHR1Np476y1qTleJ0xc+Uf/ldfgLpbBxZ1Rn9G7KTNunfF6WTSQcvfjKpqlBgwhNI8+N0+uL+SFv6on95+qL/3JFYe0cKlg6vi3l93XHH3jmxu2de9KY1ne3Yn1qtpTXdsSNath2M+WfS6ZGzHbE/nR45031H7MiCg4VnKoyf+JRTVWsfCpBOzFkXp0+3xO7N86O5lE4GrT0XrfN2xanWFCDNPVWhPgsjFSKWpVrt71kec6IvDqzYFOc3pH3MOxeH1u6Ips09Mf90+syBOdGTTri0nt4VS/a2xlNPLY7zFerWUeqORYfmxsF0kiube0Xv0jiarWfo92ogKBp6Xsvp7li1oyW2HWyPlvI2eWMCpANzetKpm9YRw/ZSxRZ2c05siiXZqbH07ObeXbHi1MI4OP9ELLnIej7cACm9p5GCyRVnon3/vDh0x+lYejQLQstWUeEE0q7ZXbE/vXvnjqyNFYdao6urI9pmlw3K3skVh6K1qys62mbX/F4ofxIJECBAgAABAgQIXM4CAqTLufr2ToBAIwkIkBqpGtZCgMBlLTCpAKlcbOAel+xemoVxatGumP3UU+mUTsTZIylQ6d+QTl+0lAVIZ2Jvxc8M9WEbmHd0C7usldfe2alFV2sKRbZGbH5qaQo/Jv6pKoSZ8A6k0adNzmenPU4vj+Ppvp+mLKRZdCzaUghQ2rEsjrX1xOalrcNhSX8KNJYda4uezUujdShBqTx+c0x0gKqqtQ8FSPvm7o75B07E7J4USmThVrqXaMP5VbEvC5DKe/8N16cjZlcMbkbfJ1T5dNAEtW3rjRVbz8W63WkNFS5EGn2fUmrDtiC1YUutCdt6y+5ZGhMgDd+BlAKnBQeyNoNz4kCFO5DSZOP32pfau11kPXkCpPI7kAbbBJ4bHWyNO4GUBZ1ZYLosnRabE6V0WmzU6aOBV330XVyRTl319GSnrrL/mO46OrE3urO7jmYvjo51q2Px0ItVOnsi9nZ3x5Ezs2Nxx7pYvXjkPbys/5jZPAECBAgQIECAAIGcAgKknICGEyBAoEYCAqQaQZqGAAECeQUmFyCNtArrH1jA8oEA6cRw+7mhVS3vSa22Zo8KkEZa1JV/pvxymzF3IKUv2RelYOZg27FYe7Y9BVLlYdP43VcVwoxtHTY8zZgAaeheoZGnpLZ62d1MTX1xbO+u2HuqOZZv3hDt87L0pD/6ju1NdwSdiubUvm9De2oxNtH4CmFL9oyq1p4+N9DCLgVFq8/fE8dSW7TFp9dGb9vuaD2yKA7NzcKN0nBruZH65AuQKtd2bpw/fSB2bD0U/fNXx4aOxZE6/I1olgdWZcFgVQHScI0uIUBKT77Yesa+LdV5T7aF3dBJuSwIu+dMrDvYE0vHXrBV4QTSwMm1Me94f2o5uHXtsZi/f8wc/X1xZOvaODY/a403lbd35f0rZDwBAgQIECBAgACBxhAQIDVGHayCAAECAiTvAAECBBpEYDIBUv+prbHkwNzBVmijTiDtjTn7d8fiUd9ll38Bn51AqvSZcowxAVJ28ie1kZs9/0CcT/cfpQ5xF/2pKhSoNkDKTiCdGX3fzKiHnz+VWsel/XTtj6zj3eDP+RTerE2t/Lpid0v3xceP2UlVa09jLgRIXa0pVOtticWn+qI1nVzJ7m86sfBwbG7urlCffAHSqYvWLYVnh7bG2r6lcXjDmBZ2fStTiJgVbaSugwHSkOtEJ5AmGSANklZez9gXpzrvKgOk1Orv4O7FMXvUCbpS9KYTSIfOzY2z81aPDz8nvANpYWpL2JTuNRp5p45ltV18OLal42vl9x0NnPI6sTid1FqY7qTyQ4AAAQIECBAgQIBAHgEBUh49YwkQIFA7AQFS7SzNRIAAgVwCkwmQBlqz9abWbhva4vyRdPfNrnRnzsnVURq+JyelKef74mxTa8xpLv8CvvwOpPLPlG9hsM1dS2qFNxjK9Meprcti66nFsW3sHTIVdl5VKFBlgFR+B1Jbcwol+vqjtbU/3R20K5q6etL6+uLQqk1RSnc0tfWuiF1NXQN3J/UdWhWbSql9X9kdSCPjJz4pUtXa056HA6SsjdqSdAppYVccXjcnTgwFSBuadlSoz5gA6WJ3IF0IfYbDncq1bTm9NT0nhRepxV+cSndhnZg//g6k9G8Hu5ZGdgfSHZ2pBeHx1DLvzN5YtKsl3a20fODfV92T/v3kYAA2eP/U7Did7pHqjM2RPl71HUj7246ke5gmXk/dAqTZJ6JzWW8sP74h2s4fSfcenYqF2Um1/nRfUWd/rNvfGkcWHYl5R7fFwgsXRGWLmTBAmh9n0smi04t70j1HaUB/av+3avCuraXnUlCX2hX2dLSl9on9yWnV4H1bH3AyL9cfCYMJECBAgAABAgQIXCYCAqTLpNC2SYBAwwsIkBq+RBZIgMDlIjCZAClKZ+LAPZ2xt292tK9bHH07zkX7yY6YV0qByqb0773no2nu0tiweV3Mnz3mBEelzzQdS1/A98XKNMfcdPfLmQNr4569Z2N5z/FYnQ6vnDt2TwoGlo8KJyaqT1UhTLUBUnrIuVO7YuuOdA9NqSXaVnfFtuWphV7foei8pztO9zfHvI7d0ZX+rSnbV+c90X26P5rndcTuruXRmk6QVBpf1uVt1DaqWvuoAKklZRCL0n1MR2NdW/9Aq8DsBFLXwnMV6zNnVEu5dMtO2semzr3Rm/axMO1jQ7q8qn+ie5Iq1ja1MtyxKbYe64toXRybt21I9R7Z0sDpmNNzoj21YDuQ7gFa3rU7OuZlCcq5OJECkh0nStG2OQVbW/ti4UCA1Bln57dFb/eBODtneXTtTu9Uc3ZyaeCSreiIC/dtZe/JSBvFmLs8Pbsj3cN08fXULUCam72z90Tn3nRSrn1dLO47Ec0btsXsfUtiR7q/62D7nHQX0oX/XdaCcex7mN3htPb8YMhWOhvHundE95Ez0d88N5Z2bIiOxXOiKbsb6Vh37MjuRkp1m7u0Y1zrwMvlb5d9EiBAgAABAgQIEKi1gACp1qLmI0CAwOQEBEiTczOKAAECNReYVIBU81XUbsJqQ5jaPbF2M03ntVdSGAiQhlvY1c6pVjMVzbtWLuYhQIAAAQIECBAgcLkKCJAu18rbNwECjSYgQGq0ilgPAQKXrUDRAqTLtpANuPFGD5AakMySCBAgQIAAAQIECBCYQgEB0hTiezQBAgTKBARIXgcCBAg0iIAAqUEKYRkECBAgQIAAAQIECBAgMKUCAqQp5fdwAgQIDAsIkLwMBAgQaBABAVKDFMIyCBAgQIAAAQIECBAgQGBKBQRIU8rv4QQIEBAgeQcIECDQaAICpEariPUQIECAAAECBAgQIECAwFQICJCmQt0zCRAgMF7ACSRvBQECBBpEQIDUIIWwDAIECBAgQIAAAQIECBCYUgEB0pTyezgBAgSGBQRIXgYCBAg0iIAAqUEKYRkECBAgQIAAAQIECBAgMKUCAqQp5fdwAgQICJC8AwQIEGg0AQFSo1XEeggQIECAAAECBAgQIEBgKgQESFOh7pkECBAYL+AEkreCAAECDSIgQGqQQlgGAQIECBAgQIAAAQIECEypgABpSvk9nAABAsMCAiQvAwECBBpEQIDUIIWwDAIECBAgQIAAAQIECBCYUgEB0pTyezgBAgQESN4BAgQINJqAAKnRKmI9BAgQIECAAAECBAgQIDAVAgKkqVD3TAIECIwXcALJW0GAAIEGERAgNUghLIMAAQIECBAgQIAAAQIEplRAgDSl/B5OgACBYQEBkpeBAAECDSIgQGqQQlgGAQIECBAgQIAAAQIECEypgABpSvk9nAABAgIk7wABAgQaTWDRkuWNtiTrIUCAAAECBAgQIECAAAECH7rA8aOHPvRneiABAgQIjBdwAslbQYAAgQYRECA1SCEsgwABAgQIECBAgAABAgSmVECANKX8Hk6AAIFhAQGSl4EAAQINIiBAapBCWAYBAgQIECBAgAABAgQITKmAAGlK+T2cAAECAiTvAAECBBpNQIDUaBWxHgIECBAgQIAAAQIECBCYCgEB0lSoeyYBAgTGCziB5K0gQIBAgwgIkBqkEJZBgAABAgQIECBAgAABAlMqIECaUn4PJ0CAwLCAAMnLQIAAgQYRECA1SCEsgwABAgQIECBAgAABAgSmVECANKX8Hk6AAAEBkneAAAECjSYgQGq0ilgPAQIECBAgQIAAAQIECEyFgABpKtQ9kwABAuMFnEDyVhAgQKBBBARIDVIIyyBAgAABAgQIECBAgACBKRUQIE0pv4cTIEBgWECA5GUgQIBAgwgIkBqkEJZBgAABAgQIECBAgAABAlMqIECaUn4PJ0CAgADJO0CAAIFGExAgNVpFrIcAAQIECBAgQIAAAQIEpkJAgDQV6p5JgACB8QJOIHkrCBAg0CACAqQGKYRlECBAgAABAgQIECBAgMCUCgiQppTfwwkQIDAsIEDyMhAgQKBBBARIDVIIyyBAgAABAgQIECBAgACBKRUQIE0pv4cTIEBAgOQdIECAQKMJCJAarSLWQ4AAAQIECBAgQIAAAQJTISBAmgp1zyRAgMB4ASeQvBUECBBoEIHLKUCaddOn44YZ/y9+/fNX4s3c/lfFH37m+mh+7zfxwstv554tmyD7f1aKVI+8+6ltvWpSorpMwqkurCYlQIAAAQIECBAgcMkCAqRLJjOAAAECdREQINWF1aQECBC4dIFJBRZLH4rDq2+MePl7sez+Hw099MbY8vRDceus38fxJXfHzktfyvCILz3y/Vjzsddjz4ot8VyOecYOrTTvlx76Ttz5kX+Lx+/sir+/pGd9Ph49+PW47rVyg0uaYNyHqwsSroovPfRQ3PnJq6MpzVB685fx9P3b47m38j27HqOr28+g483NIyvof/V4PHzX3rimxu/BQP2v7I1FayKeOnh1/KgG79cN33g4Hv7TFP7d9UB8e5I1qMpp6HduhOm9+O3fPRZrek5HrX9fRpyenNxrcc/jcfy2ZJLz78DkHm4UAQIECBAgQIAAgckLCJAmb2ckAQIEaikgQKqlprkIECCQQyBPgNT8zi9j+1e3x0+y51/9rXjqu5+LOTGZACmNPdoW7+z9Wtx3JMdmPmDouC/a/7Qz9rfPiB9t2xI/eO1SnztFAdI3Ho2jX7gyXnrygdj44xnxzScejiWlZ2PJ+v99aRsYCCSujBcm8SV/tQFDVcFIDDrO/PnyWLU7YtYf3xOP/vX8iJ+m8HBmZ02DxHoESBEp0Hvk4fhqnExh6t9cWg2GPl2V06h6XRV/0vlQbPxsxMn718av2msbuFZb32o2W8u5qnmezxAgQIAAAQIECBDIIyBAyqNnLAECBGonIECqnaWZCBAgkEtg0gFS+0cjmt+NF/4ynTbKTl5kwcbtfxDR9HacHAgl5sVdT9wbS66dkY7J/D6e/862eOjHXx4Iit5/+d245qY/iKb+38TBu34ftwwET9nPe/FSCpFe+E8jX4i/kU54rP/C9dGS/mvpjX+MB9c8GS/GYOA0ep4H4rspjNj+yFfi07PS2ZzSW/HP+7bExiMj7eVGBUh/tDr2dC6K69KRjtIbvbFnS1f86K15sX5PZyy6pin922tx/pqr480s1Pp5pXnbRp1AmrV0Yzy68hMxOz36/K+Pxs71+yLWPhoP/PnHIjs1cuFUzYsXqVY1QUKlL+T/5I9vjZ/80/PxqUpW2WmQz5TipXf+IG5O++r/9XOx5qfXx550gmzwNMtg4PdM2fpHTjWV1TDVJjvxcvyae2PNTamm2U+qx6JUj4l+qtlPjAmQsrnW7zkUt7z7vXgmvjwcIL1QaX3tFfa2/m9GtSeclYKXx9NeW+KdOPtmU8wpDZ1A2hOxas3zI+/o0P6yEz3ltbyYxdjPXqj7i2XvVvS/Fke77osnfjFx4atyGhf4jYSuo35fKr1zld6Bap3Kgt0LdRk5dZj2VGmvnx08gfTrl6+MG8a8K5V+Ty72O5Hrj5vBBAgQIECAAAECBC5RQIB0iWA+ToAAgToJCJDqBGtaAgQIXKrA5AOkK+KN966PpnRyZM13Iv5y54FYEK9H8w0zBk61HO/siZ2feS8O//eueHP1zlhz9S9j/Z3vx11HPxctqfXdmseujAe+/aWY+S9b4o7tC0adQBoJel6LRYeXxIyfPxb3/e1V8cAj/zVm/iJ9viv7/Ph5dqZgaedNb8eeu7oj7k3P/MhvRk5IJZiReZ+Nj6d2e7e8dzTu2vZ2rHni6zErzXtf/8p45s9nxMnNa+N4+hL8wduujF+lAOmZm9JeBub9Xsza9HAsu+L5FJy8XhYgXRGPH05r+5e0zh9/Oh7dmk5T7Uut/drT/n6+Le74hwWxf+v8eO+Hg1Z5ApfsS/xFUSm4WRl7KlmVVqcv89OJpb3rY+fMe+Ppv7gy/jmdWnnoY+UnkAbbD978VqrL3qviwf+5JK746fLYWHp02OPgJx+NJ25/P55Z9kCUhlvBXbzFWVXBSFUnkJ6NP6ywvlWRBRUV9vbyBeEb44Exdb75nTK7rz0cR5PHC5u3xPO3Pxwbb/r3eHzFP8Ytz3TEx3+XvaPvxjcfuTeu+9fR78aIRW/cMq7u7fHSZw7Eipm98cCdJ2PR05tiQXrPFt21L1fdo6oTSL+JBYcH37n7frYoHv/rG+ONJ1MA+h8n65Ra/X1AgJT93o/b66ufGG5h99tR78oXK/yetMfdhy71r5bPEyBAgAABAgQIEKiPgACpPq5mJUCAwKUKCJBnNMfuAAAMjUlEQVQuVcznCRAgUCeBSQdIqf3Ziz+7Im6Z+Xxqn/ZuClO+GKX/++/x8dReLQuQIgUdC957Lv231NZr4Iv6K+LoktfjUxW/kP5o5QDpQMRXy9qsjWpBVmGeNW8siGdum5FOO3Wl006vjxMbCZDeis8fvTXe+9v05fX3B8OvFU3HY897nxsIur565+50iqVyW72ROVJ4cOEOpJ+2xeFvXRUvZcHMy4NhzMd/93/it9f+5/j4m0fj8a598ZMq7sepJnCZMEAac0Jl2Opfr08nkN4duk+qbE8xUQu7kdZ8AyeABu4MGgqKrr4qZr31dtxShwCp+juQyloHvrmo8t6G2yCOruFF26kN39vzm7hhTDvFWWnft2SB5FiLT3bEnnF1fyyejpUptHk7Dj/5WHz7n0ZOwOUJDgcDpAunxrKZPugOpGzvn4v4h9QaMAvaKr0DH+j0wQHSn6U7xMbttewOpFEB0u1pDxW8Vmx5vk5/3UxLgAABAgQIECBA4NIEBEiX5uXTBAgQqJeAAKlesuYlQIDAJQrkCZBe+B9vxae+1RQ/eLIU/2V1xNP/MCPu/ot0gmcoQFp0TflislZpo7+cH2mJVZsAadn9r8TnO++NOz+b2uO9+UocfXJLfLusddjoAOlC27yhNaZ2bHvebSsLCcrCh9+NtLsb+HT/KymQKQuQfpYCpFFf7qePZKes/u6qWL9yUdw86/04+9P/FRu7/n5Ue7WxpZrKAOlTZa3PBraY1j8uQBpacLX32lSzn0ot7C64lLccfKPC+pblDZCuLmtNOPDQ8e/oqLWUB0jZfxgX6gy6LctOLt37lVhy09WpFeKpeHrL7tQeceJfzKqcLnJn1YhTOnn30ENx5yevjtRJceDnbJ0DpLj61vF7zVoLphZ2WWvEUQHSRF73p9N6fggQIECAAAECBAg0gIAAqQGKYAkECBBIAgIkrwEBAgQaRCBXgLTk2Zj5zMpo+t37cV38KAa+0B/64jg7gZTdYzPqvpQxp3pqHyANfRGdfam9aXUsm/lKamHXFT8Zsh4dIKU2c9n9RsOnMIZa3A2HBCMB0m9vOxTLZvTG9vu7ouXeC/czjT+B9OJfro2HKwQF197eGQ9+a15qYdeeu4XdhHcgzVyUQqzB0187034v7QRSan93NLUK/Flqwbf9ylg/dLKqcQKk1MqwwvryBkh/kk7PbLzp3dRm8b749hcuhB7jTyBlr0/F0GzoRM1EdY+P/Vls2fRX8enUwm5JTVvYjf7jMfxeZ0Fualv3zg8fSO/Z5z+UE0jDKynf60Qt7D7Iq0H+JloGAQIECBAgQIDA5SsgQLp8a2/nBAg0loAAqbHqYTUECFzGAvkCpKETBjdF/Grf1+Luj4ycPBi5Ayl9OR9/Fnfd9n488Z0bJ7hTJTuBdGu8/8O70xffb5fdVTT+DqRZLz8WK7bPqzjP46UvxsaP/FsKer4X8Y10p80Nr3/wHUjZF/u3r45Fpb3x3E2PpxZ4EUf/291x9LZ0588Xrh64A+nN21M7vvePxp3b/i3uTHfiLJgx5gTS/WV3IG1PAcQ3Ph8tP4xY9N1FEdmX+ekOpD3pXqH4cf47kOIbj8bR1CbwpSe3x8YfR3zziYdjSenZ1CrwynF3IA1Yvfflyu3L3s/aif2HeGnzN+KhX2Rh2aD/g7/+Sjz61/OjOTtBlbUEHLoTqvwOpP7Uwu7uj7wSD6Rw7sWL/O5UdbJmzB1I5dONbTk4dn0fHCDdGtufuXfoPqOI9emuq/I7kD4/vI9n47qd6eTODe+mUzPPpVB0EncgDdd9X7on61AsiXS/1l3pDqRUn2VxvMZ3IE0QIKV2jF8dqukz1z4cO1deH+erOoE0kdNvUmvKv4prXt4WKw58NB5Pd5Bd89roUPibT1TYa1mA9KtR70rZHUhlXs9V0d7xMv4TbesECBAgQIAAAQIfooAA6UPE9igCBAhcRECA5PUgQIBAgwjkDZB2Zm2pVqb7jZY9EN8tu/tkZ8yLu564N5ZcOyPttBTn/uVv4r4tH43tFe9Aej3W79kYi65pGmi59aNZF075bIk3UhC0/gvXR0s2S2oz92C6j+fFiU4yPRax/ZGvxKdnpQZepbfin/dtiY1HRu6gKW+J9twflbWlG/5sW7q/6Ctxazb+nXeif2ZT/DYFSDvTfUGPpxZ1LfFOvPTy+3Hzx94e3cIuteCatXRjPLryEzE76x3W/1oc7bovXvjMo/HAn38smrN/evV4PHzX3hoELlfFl8ralJXe/GU8ff/2yL6E/1Qlq6wmFe+/Se3bnvl6fHrmeymMWh8vfPbhWHPTzLTvV+Kl0o1x3VtZUPD7shq+E7/64ZNx93dOp9ZtG+Pg6k9ES2rl9/iKLensWeWf2gVIqTXbIxXW94Et7CLVZaR2v3014rorTo/c6fRHKTjblFoZNpXi7Mu/j5abZkR2mujpz4zUsvRGb+zZ0pVa0JW/zyMWler+RJS9W0PvwhNlrRTHalXlVFULu+fiuj2dA79HpTdeiTdm3hgzfrEm7iht+oA7kCZ2+lR6fx68LbWELP0+XvrdlXHde8+OPlVY/nt0Ya+fHQmSd455V16s8HtyMZsG+TNpGQQIECBAgAABApeJgADpMim0bRIg0PACAqSGL5EFEiBwuQhMKkC6HHBu6oz9j9wYbz6Z2tylkz4fxk9VQcKHsZAaPaNo+6kRy7hpONVL1rwECBAgQIAAAQIELk1AgHRpXj5NgACBegkIkOola14CBAhcooAAqRzsxvjS11Jbt++fjms2PhQbP/luPJ1OVv3gEk19nAABAgQIECBAgAABAgSmn4AAafrVzIoJECimgACpmHW1KwIEpqGAAKm8aF+MR5/5ctycWtdVaoE3DctryQ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qhUQIFUr5XMECBAgQIAAAQIECBAgUGQBAVKRq2tvBAhMJwEB0nSqlrUSIFBoAQFSoctrcw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CBAgQIAAAQIECBAgQIAAAQIECBAgQGC6CQiQplvFrJcAAQIECBAgQIAAAQIECBAgQIAAAQIECBAgUGcBAVKdgU1PgAABAgQIECBAgAABAgQIECBAgAABAgQIEJhuAgKk6VYx6yVAgAABAgQIECBAgAABAgQIECBAgAABAgQI1FlAgFRnYNMTIECAAAECBAgQIECAAAECBAgQIECAAAECBKabgABpulXMegkQIECAAAECBAgQIECAAAECBAgQIECAAAECdRYQINUZ2PQECBAgQIAAAQIECBAgQIAAAQIECBAgQIAAgekmIECabhWzXgIECBAgQIAAAQIECBAgQIAAAQIECBAgQIBAnQUESHUGNj0BAgQIECBAgAABAgQIECBAgAABAgQIECBAYLoJCJCmW8WslwABAgQIECBAgAABAgQIECBAgAABAgQIECBQZwEBUp2BTU+AAAECBAgQIECAAAECBAgQIECAAAECBAgQmG4CAqTpVjHrJUCAAAECBAgQIECAAAECBAgQIECAAAECBAjUWUCAVGdg0xMgQIAAAQIECBAgQIAAAQIECBAgQIAAAQIEppuAAGm6Vcx6CRAgQIAAAQIECBAgQIAAAQIECBAgQIAAAQJ1FhAg1RnY9AQIECBAgAABAgQIECBAgAABAgQIECBAgACB6SYgQJpuFbNeAgQIECBAgAABAgQIECBAgAABAgQIECBAgECdBQRIdQY2PQECBAgQIECAAAECBAgQIECAAAECBAgQIEBgugn8f2X7xLu3J6ZR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data:image/png;base64,iVBORw0KGgoAAAANSUhEUgAABpAAAA3wCAYAAABm0EZhAAAgAElEQVR4XuydCZyNZfvHfwwztrHNWGZCljIllKVEC1pIokL/Qu8bb6FlqGixVKgsb0WFFlTUG1poQctokdQoUSGVfWwjjHVsM7b/dd3nPDPnnDn7nDPr7675YM793Mv3vp/nPM/1e67rKtGsWbOzYCEBEiABEiABEiABEiABEiABEiABEiABEiABEiABEiABEiABEiABO4ESFJC4F0iABEiABEiABEiABEiABEiABEiABEiABEiABEiABEiABEiABBwJUEDifiABEiABEiABEiABEiABEiABEiABEiABEiABEiABEiABEiABEnAiQAGJG4IESIAESIAESIAESIAESIAESIAESIAESIAESIAESIAESIAESIACEvcACZAACZAACZAACZAACZAACZAACZAACZAACZAACZAACZAACZCAZwL0QOLuIAESIAESIAESIAESIAESIAESIAESIAESIAESIAESIAESIAEScCJAAYkbggRIgARIgARIgARIgARIgARIgARIgARIgARIgARIgARIgARIgAIS9wAJkAAJkAAJkAAJkAAJkAAJkAAJkAAJkAAJkAAJkAAJkAAJkIBnAvRA4u4gARIgARIgARIgARIgARIgARIgARIgARIgARIgARIgARIgARJwIkABiRuCBEiABEiABEiABEiABEiABEiABEiABEiABEiABEiABEiABEiAAhL3AAmQAAmQAAmEk8Cvv/6K5s2bh7MLtl1ICXBvhH/hyDj8jNkDCZAACZAACRREAvlxD8A+C+JO4JhIgARIgARCSYAeSKGkybZIgARIoIAQ6DJwHNpEr8HcsbOxskUvDO/RBOnJwzB5QQEZYBEfRmgfJLtg4Lg2iF4zF2Nnr0SLXsPRo0k6kodNRp4sJ/dPSHdraPcG8n4/hJRGeBoLNePwjJKtkgAJkAAJKIFSpUqhXbt2qFOnDrp164bo6GjodfzDDz9EcnIyIeWKgPM9ZK6aKiQHB38P0BDdhw9ClxZxiNa5pqdg3uQhkFtvnyX4Pn027bFCcekzeEI8kgRIgARIIJQEKCCFkibbIgESIIE8JdAC4xZOR8f4VCzudxOGODzgjJr3K7rGrsALbftjdq9pWPJIS6TNb47uo/J0gMW2s+Ae6vpg5rJBaIrVmNG6DyZn0RuFeb92ReyKF9C2/2z0mrYEj7RMw/zm3ZGr5YzrhWnvPYKWGckY2SHRsxhVYPaPM4dQbi6n8yWUDbtpK9C9YcZWz7mh9NQVmD+mPyYsQ+j2g5d5h2zP2fsIdXuuQw+UMRCH7uOmYFDHejajEdKxZfFUJA6ZjV1h3g+BNh9udoGOh/VJgARIIFgCKhwNHjwYs2bNws6dO00zDz/8MGrWrInrr7/e/Pvzzz/H6NGjcfLkSW/fUpi2RO5n0uajeaG60Q3ffU02rLzoI9gdoMfJ9++QQWiSuQLJK9Zg0bL1uWnMHBv4PYAOQ+6J35Y9FOvYfTpWvNAWcuvtswTVp89WvVfwq8+4FujVtwea2G5u/CgZSE2eLS8cul8Hv/p000vD1h3Qpn17JMg40tctxuLkRQjBUvsxH1YhARIgARIIFQEKSKEiyXZIgARIIK8JxMlD4WddobblLfM7iziUbeosfgJSwXpADuoByy7URIvx2vmBNUwCku7X1sMxZ3wPxKwZiQ6JHvyZCoyAFKoTLH/3SqB7w1XciuswHBNH90DCviT0u2kYEkIlKHrBG17RIvTrESjjFqPmYUrXWKybNQbDJqxB/MDRmNi3iYjuiXJd9ePV41BtTbZDAiRAAsWIwNixY3HDDTegVatWWQJRjx498MgjjyAyMjKLhIpITzzxhLdvqQAEJBEK8klsCu93qSc8of+ODe0WtY0v+z2ZdKStW4EFs6d6FDF89R/oPYC212LcQkzvGO/SdH4ISHFo0a4JIlN9Cyy+59kCo+ZNkZeQonwhc/k8Q+6HuqHnhJyv0Pju07GpOHQYMhqDerREvJshpG9ZjBkvDJGX5wIcHquTAAmQAAnkCwEKSPmCnZ2SAAmQQAgIDJmDX3vHIC0tFrH7ZqF5zwlZjVJACgHfXDQR2AOWraMOUxZhfAsgDfL648qhIugsso8gjAKSP3OkgOQPJb/rBLo33HlHORqh1lNAysE+MMYdMGXReLRJn4/O8ua6zVyS/bvC9Ta739uQFUmABEggXwlceeWVmDRpkhlDx44dTdi6xo0bY9SoUW7HlZiY6CWcXSCiUCB1Q4uIApI7nq4CUnadDPG2njtpJCYsCswXOLB7AFt/jt7e6asnoV+fmQjEF8q/PuPQq097LJ7p3rs5rtcUTB/YJktsSV83HzOSo9CmSQbm9h8F66nAIuS7T89snVciHatnjMHsdUB0m754pGsCMu1RD1xXzHef1hGtMXzOePRQlyOvJU1emrtLvLwCW+PQnplsjQRIgARIwB8CFJD8ocQ6JEACJFAACQyZ8yt6xyRj0vqGGNRmH2Y17wlLQvImIMV1H4cpgzqini3AN9bNHYqeY00sLBPqLn3dOkQnJCB9cT/c5BgXT8JM9JoyHQPaxNtjg6cieWo/JOpNv7zB/6u8wZ/lOeNNdJAwEVOmD0Qb++to6evmYmjPsdAX0FzHtiVpEhKHzTNGXTMnLMbczJa2B5IM6X+y9j/A+e3FdHvovrjuGDdlEDraJirzsvdjxpaAdUniadDO9qDmOAZXg30wD/z+P2BZG8tusBYhcBZ6m3UdKmHlbA+L3gWk1kOmYYT1dl8Wk102XrFbsC49Hgkx61zC4kmzDftgysS+sg52PqnJmNovETme4VzX0ngtdZEwFPo6YYawW5C1fo6nief10tX0sJfSRmDR+DbIzNp72Yaezt2BKQ6h/DTcSNY+knmvTolE04R0e2g/T3vV/V5p6BjyUUbnynTF3DHob4sX53Xv+HOZCHRvBCogtR4+B+O7JMC2PHJ+L3A8vz3ve6exy7kzYcojaK9vrQrbdfuikRCfHTbR055znr/rGmxB0qREDJu3yyHs3ho0cXzz2Dp30RpDpo1Aj5bxMNOQvTnZ3d70ADwwxn68ne16LdmShEmJwyBT8XJdsq6LwOK5mWjZQ9ZEzpfU5Mnol2gzHrm/Fqdg4MyP0LfpPiRJaNJhK+2hLdNtoSajXQTDcO5Vf/Yz65AACZBAMAQmT56MK664whz67rvv4sILL0SLFvIWjYeyZMkSE97OfXERhcw9qbtrLzBavY+ybNpbssIB+30vNTkTPbzcQ9ruTQbkuLeSjiX8cLYxfYsJK+3y/ePlu8Z2n+35+8Tjd7/LPWQwaxXuYzS8WZOWbUQoaYImCfUQ66Q5pGH1rJHoo/dgfpbA7gFsjWYLSP57HTkOx78+h2DOr70Rv3oWhvaZYJ57skqcfPZRbyS4eupkyPxXrsTKuZLH9jtnAL779FdAyj4PXJ85XJH77lOPkPu/ae9l73eZw7qV3yFp/gq5n9yHqJgmaNO1Czq2scIGpyF5ZAd4CoTg57KzGgmQAAmQQJgJUEAKM2A2TwIkQALhITBQXP77ot4ayYvzXTsxajfBlhmt0ceeOMejgDRVjvuoLxJSkzAyUd78fGQ6xrePtN24R9sEpGj5bGi/Ycjxwp94PC3rXRcps+5Cz9l1MW76eHSMWY1Jkq9npt8Ckj2cQuw6TOrXB0nRQzBxSm9Efydi1aR25uGpbspcjBw8Axg0BaMlnESKPYyC7eFOHuwm9UP/5C6Y87Y8aNnDeK3M8YAcZzPCJqQiaWQiJuERTB/fHpHJEqpNjtV5RooROJtBDFZPEn4z7Q+RVv4oWbw8EZBaTMDC6e2RIaEIEzEFn3WNcshr5UVAai3HvdIe0Svkbcn+yegy5230rpuCWd16InqKjddq4dVnZs73KIfMWWare1dPzK47Tvh0RIy8ddlaITgWJwGpg7wJOh7tMxfLHhmClI4zMX1QU6QnyfoNcw715XW9PO6leWi5aLTxBjGeH3YuAkPEzC5uckGlY/HQfhiS3ktELdkP0faHYG971Y0xxel86TIFi0a3AZLHIDFxDdpMm45BLTOczhFPe8efc92/h+/slgIKYddhgghw7UWAG4p+Q1LQcaaMvWm6TYhIsJ3f/oy9i3jDjW4TJYLwHRiZ1tcWMi/KztbLnnOKdiL7aJnsjX1JMha51AzS60W0TdyV+EEOebxyCjitJyzEK+2jnc71uimz0E28LP15RzUwxr4EpDgMmfOROVfmjhyMGRiEKaM7It4+ngHerkvmulgP6Y7nZ4JdGEr1ci1Os53Xer26K7UXPutRNyucjNP1KMx71Z/9zDokQAIkEAyBpUuXonz58lmHrhQjeUREBI4ePZolLDm2e/jwYbRr185DV+4EJA/X3pVuPJACuZey3xN5+i71dm+V837S8ftnsdfvml3evk9ivHz3r/T1HWdDqiJeo0aNnPj++eefuPPOO4NZ3lwd01Du/4b37YimWXHPMrAlaaS8ULYoDPcAtqHmjYBke3ZrqiJRur5UM0xeqrHfn5uoEgluuDm86Ofyqe97HX8FJHlW6iz3iXqDZb/vjs6NB1JWSG55AShNXgC6KxEr2ozCIz2aIEYiU2buW4O5L8jYYuRnooQvVB6pi/HATUOcRbVc7SIeTAIkQAIkEGoCFJBCTZTtkQAJkEBeEDA355Zo5CAm2TO9ehSQ0vUBJT7bUyhLuJA3IdfbDMxp5q1I35NwehD2W0CyHmTHoG3/eVmddOjQAYvaDHD2YoLzQ76rId14YMXbvY1yiAL2t/yyHoBaYMLC6WifIcLEvHjneXYQwUC9XpI6iwhiee5Y7eaNgBQn/LJEI/Ejs8QkW14rzwJSsoa9a5OZ/eA3UIz2fethjST9Te2uHkjZ8/C+ol5CungNYefZMOF9vZxHkyMkW5MtNo8ps6+ikTxUBM5Fjn1liAYxAi3Tk9BZ8gApJW9Cn/NnOcfsONYMETdGtBRvG3F5MvjjxmHhZxJeZ4Xs2e86et07vs+awJM7O4ZVsdpPl7Au88f0h80pylGMcRmB43kJl/PbZd9nH2n3hhORsJ88zKss6NiHtz3nlGjaGEOyhQ/HkXlfD6v/7LUdKAHy+9ZbY8QnP3JZB5hA25dxLefnjuMXVdPpPHO6LrleFw0T+/U3zsu1WK6/po8m6v2VgATxvLQMK459rwnzXvVnP7MOCZAACQRDQI3frmXixIlGyOjUqRMGDx6MmJgYpyrNmzf30JU7AcnBK97x2js75/2OCSHs772U6z2Rx+9SHapzX94FpIZOL8mYox2/3719n7h+MTrV9fUdZ0Nap04dw75ChQrm30eOHDHi0bZt24JZ3gCOEY/jcT0kePM+rJs/VwQW64WnOHSfMB2PtLd5IqvH+5b5g+X5xLcnkm9hxT687lOw8JEWMLssKsrej3aVIb1pWYcFci861o/Z+NunbU0dXKzS07Bly3oJl1cXHZu65mCSjrM8s3MOwnef7gUk9eqePXUG5q4AWvYdgIFdWgp/+5ztHNJzISCZ+yDVwjLkxaPE7kjqMg8T5WUaJ+eqjHXmZbfZPWbio75N5bPgPL/8WBpWIQESIAESCBEBCkghAslmSIAESCAvCdgeQFKzwtY5iykuXjSOD7uwvRHvWkwoDZ8Cki2sVFcJK+UQhMMW/sNfAcmLGJHzwdq7gOTdCO3hrbstbgQkF4Em70PYxcmbj5+ha7QVts41J4tnAcmW/8Y1vrjtIcyngNR6CKaN6IqW9hB2Zk8oH1f10GXNbGG32kkIxOxHQXcPmt45etlLlgg2pi3WdBHhIH6lPZyfIwcfhhZ7CDS3e9WHB5JrODsnAc94+zmKrP4ZZhzPN98P/M5np7sQdo41nM8DMbiMm4JB7SQsSNby2B/KXQUkj2FtXMVXZyOWtz3nJCDJGoyaN9Ekb9ZEyXNnZifE9n7u2s/7HNvaXzE0UJHOxxq6uWZ5E5D8Fta9XYtHyQq3kHFN18TizkYVb32Heq/m5Xca+yIBEiheBFw9kHT2ycnJ4vmbaEBcddVVePnll7OgpKeno23bth4g+RCQnK7jOQWkHEZ904uHe6kc3wku3yFe7q28Ckg57i98CEhO4/Dy3T/b//uUa6+9Fs8995yZ/WOPPYZvvvkmDzaly/26i2dO6yEzMb53U/tzh3jKPCCeMj40JL/vsxw8ZdxO1It441rfvz6HY9rCNhJWWp6jXEPVeSItHjzZIa2dK/nu02Ir4pAoYlEiDrnz9IkTDu9pBAoVkez1gheQsu/hMlbPQOth0ZjzWQ/UXTcLd/WcLZESxKPbHqfPFsYx2ysrLdkx/2sebD12QQIkQAIkEBABCkgB4WJlEiABEigIBOwCQ6zrWCSGtPHU8CUgObyV6diEV08TsWeOW4jpElIuVUNSSRiJ9t7ejPTUVh4LSLHu3qDz8fCf9wKSzWCfM3CFvJ1n8lr5EpCyc9M4Lqd34aEFxolHVsd4eRiXEHDDFrUXjx7JC5DmS0Cy52PJlNCFEoJw5nr/PZAcDScLvO0l2B4mY5NfQEqTR9AkRcI0GmXCfwHJe/vePZAKtYBkDxuXaSWA9uaB5FFA8u5xYxOQ3O+5nFfHOLToJW+39rKFokmT8/EuWUuna0eOceQ+wblvo4rTmZLjrW+neYRVQPJwLdYB2EMqxYtBZ/WMbhKe1Ba8jwJSQfgO5hhIgARyS2DSpEm48sorczSjwsXXX3+N559/HipoWCXwHEie8nJ6EpD8vJfyeg+5zuu9VdgEpBRbyFi33/0BCEjK2soz9eKLL+Z2if08Xu6Bl7nm/slAWvJUERNnimeOfB3KPeMr8vxhirzo1E9edHIOmuzcld/3AL4EJAnpbXm5+5qMf31qGO/p8mKNr9ayPzcijBWf3OUw333aBSSHl+dy5rc1dxa2ZwCswJi2qejlmG802D7NUlkvJ0r+TXmxTW/lHcVam4CULTh5Eq38p8WaJEACJEAC4SRAASmcdNk2CZAACYSDgEO+HFuIMyn2MFu2XDGSEcgxrJLjw64JYVdXDJLZ+ZKyhuhDQHJ98PX7TftRjhDch7CLi4vDrgFTAgph592LwSbK1HX34FXQBCSHsHNZHhxOIQp9h7BbLDluZNmdincBydWA4m8IO1dxITgByVWEcN1bxqMuOhWp8TFIs+emchaQNI2Os+Dl2Ib39kMYwi6I5NS+H/gDWUcfbygHJSB19xoe0Aph527Peb7c2fMISU4y9Vh0Xh/X9cgZQi/Qy2hgjF09/rS37N/JcL2GFXINYef3ddHbtVgSUNtyuK3DipSmaBmTjJEdErFAzTwOAl5AIeyC2KuBcmd9EiABEvCXwBVXXIHJk+2JOx0OGjlyJA4cOAAVmByLeiaph5L7EogHkv07zuGFGSuEnV/3Ul7vIV3vTZzH1d0KO6qe+2Yi/r8Y49XT33i0OghmQYSw83fdwlWvoYSK6zWghwnjZjnnqKBwh9wY7xKP5gkLX4FEs5PiO9RZYPcAthnlTQ4k6Ug81GaO7o2mOV4CdEdWXiDJugfO+bnveeYUkDLcevmER0AyHkXzu5ow4ftmNUfPCfZw4nYtcJ35XbYHEgWkcJ1dbJcESIAEQkOAAlJoOLIVEiABEsgzAjZPIIhW5CgaZOcN6Sc5Ybp4EpCm2hK3N01Pxhh5GJ+H7hgnCeHTBks+lfbecyDZHrCjJDzaHRiZZkskXy9K4lvrg7A9BjwWD8VdL4iRc+IICVEQbXv7zPaUbC/69t0UyRmyzniwJEUPwcQpvRH9nQhfk9phzkci+qTMxcjBM4BBUzBa3jhMmdVNHjB85SbKNgh0lg53WQbYpulIHpOIREm31H3caHRMG4z+u0Z7DUNmm6fwHXoXXpC38iaOkDcjo+3z9HOVfT/UZTfUR/K7DBJDscn5k/VrSwCbJG8e1nUyYDsZqO1eCjHrlNlYrGkyBKN7xWJBn2Fo4ZKbxXno9v0SJWHB7hiJNMNa4pP7DGFn95aStzIfuGkGEqZNxyAJoRdoCDubCOFhL8lA44bPwWc9xCcrY7UDF2ehwSSqTthn86BK6YiZ0wehqX2dvLfvuldcPPa6SE6s0bIBksfI269r0MbMMQPJI8W7L9r1HPE/NIzFP5C9kWXU8JLLymk/2JMwpyY9gJtmJGCaMGkZHWgIO0ukSJdzoB+GuLAd5WXPqcBhFdsaRmPxyMEYsqIuxk0fj44x4lXXuid2OXkx5VyP1hPkbeP2MVg3dyQGj12DJkNGo1fsAvQZ5tiD55MxUMatxdg2UYxvKbPGYPCENYgfOBoT+zaRfHCJcv1K9ZrYfIDLeea3gOTtWtzS2oMj0WFFd/Nmeer8fjKWlc45McK8V/283LEaCZAACQRFQHMc1a9fH88++yyqVatm2lBR6e6770a5cuWy2vz888/xxBNPeOkjEAHJ5TtfWw3kXsqrgJSGKYvGo42neyvXcM9OAtJir981u7yFijYvJCRIhAA33/0BeiAFtZAhPCiug4RJNs8X2qiDB67dw1p/7c0rR48K9B4g617LeAb5FqjcTdf/Ptth3Lxx6GiboPci4eusl0eC69NBQJLIkPM+k7C4GpbvDsknaX//0Gx/cw8kkxfvdddnDtd+fc/Tfk+nYYhNXyPRZPpnqJvcGT2THjE5Xo1+ZM+BNKGjzXtOaaTaX4L0hYWfkwAJkAAJ5A8BCkj5w529kgAJkECQBOz5ctwYlLMMl53llfkpDond3eawkYczk2MkQ/KTJGNq4hDM9iEgIa4XpkwfiDYSigppqzFrTSx6t4/GCslV039eHHpNmY6BbfTNQUl0m7wG0W1aIj2HgCRdOrYjdVNXzMWY/hOgIc3jek3AlAHt7WNLx5akSUgcNk8EoZwP/K5eK9YDUBS2YK6IWmPjRBybMkge0mzJVDIkrnry1ESIxOI9j43j+CQBbPKaaLRpmW4TyvxcNd8PWFZD2UYPm/BlFcd1TkV3h3ASOeY9ZBpG9GgJXRZ98E1bnYSRfcaio1cBSVlPwfSBbcxxaatnYU1sb7SP1vAV/UVYdCgu+6e1CAPjRdzRWOlbFichvWVXNHUT+s5rKECve0k3gjz06oOuxExv3nOCfTAuYo3LOq1OjUXTevYQND7ad90rkS6sWg+fidFdmiLWWCpSsWLuGPSfIDvUV+4DP/aH/3vD1lhgOZBaY/ic8egh4q0mL16clI6WXZuKEOIux5kX8cuJbSpWp0SiaUL2OdDaw55zTktgy3PVQ3Km2bZmKpJnDEbizPXOIoh8lOPcteewyj42DauTRqLPWN/Js7WrQBnLhrPljhIR1Xa1kGvPYgmfM0TffLZdsyZMGYD29mtJ+pYkTEochnnyodd97iM3nC2fmOu1eDYayrW0az0RrfvJNWdlFzFIjrYZJOXcFPcwpxCC4dyrfmxnViEBEiCBXBN46qmncMstt5h2Dh06hDNnzqBKlSrm3yoejR49GidPnvTST2ACkuZ8eVtyvsRCQj+PkZdD5KbH0/dajnspH/cBXu+t5Ltk2tviPS3eJ2nykkqHxCbOHq5evmvky8bZy8hpHF6++0cF/qJLrhc0wAbiOgzBiL5tELMvGTPGTMCiuhOw8BW70JAloti/C9Vzx+nlopydBX4PkIceSOaWIvv+2zMq30KW73k6CEjyjJEVPk7ux1YkJyFpBdCyS0e0U68vuWecP1juOZZ53y+++wTMi3FN7QJZehrSIjOxJlFeekyVlxjfk5cY5cWmdXOHoudYSMjHVySctlKQc1Ff1PLvPaEAdxirkwAJkAAJhIIABaRQUGQbJEACJEACJOBAwJ8HLAILLQET9i7eZmTXjEkFtXBvhH9lyDj8jNkDCZAACYSKQOvWrXHHHXegRYsWxvMoPT0dv/32Gz744AMvYetC1TvbyV8C9tyalt5gz12anSsnW1jI/p2IK+blNfcjD+YeIM9C2FlDjmuNgSKM9lU1MUexBBbvL834nqezgCQyqfOLPVa/8qJU8uR+SDRuSbkXkLJzONo7EE8kfTktqk8frJhpy2uFuA4YMk6iVTS1v+QnERASfeS2yt99yt5JgARIgAQoIHEPkAAJkAAJkECICfh+qAtxh8WyuS7oM1AizU1egHQJeTJ9fEfEmPAbMws0De6N8C8PGYefMXsgARIgARIggdwTsIscVkOW57ndw0rlhazQZsYLy8SZcxMiO3skwdwD5IWA1KT7EHQXwSgqOg5NmjRFvE07cS4q5ky1eWv7Kr7n6Sog2VqMa9EFPbrYIhBkpCZjttxHZ/cWAgFJ+sj2LJd/mDXdZctdGpkh8QukREVl5bpSj3mb95OvGfNzEiABEiCB/CRAASk/6bNvEiABEiABEiCB4Ah0GIU5IzpKfirba6uOYcWCa5BHkQAJkAAJkAAJkAAJ5B0BhxDYIp4kjb0JtnSHknNzmeQg1TDLJtyfJjOVPJQjWppQszlzrGaP2LewknN2eSEgabjcFr0GYED3NkiIj4X99lUGI+HE01KxLnkepk6djZUO+Ym8rYPvedoFJA3H/d16Cc7ru0TGtUD7prFuc5vq0b77tPrIXtd9SZ1x0+IRWCQJZnP4W8nYkkYmYtgiPyftewqsQQIkQAIkECYCFJDCBJbNkgAJkAAJkAAJkAAJkAAJkAAJkAAJkAAJFFwCuRWQCubM4jBw5nvoaw8T5/8Y07DihbvQ34S0y11pKGHpekRNlUgBH8k47HEKTZOSazJ5PqZqzqvcd5O7QfJoEiABEiABvwhQQPILEyuRAAmQAAmQAAmQAAmQAAmQAAmQAAmQAAkUJQINW3dAXRNSLhP71nzntxdQwWcgXk/tmiAm0v+RpqcswjLfEfT8b9DUbIjWHeoa7zGkp2BR6DsIcDysTgIkQAIkECgBCkiBEmN9EiABEiABEiABEiABEiABEiABEiABEiABEiABEiABEiABEijiBCggFfEF5vRIgARIgARIgIFLJSEAACAASURBVARIgARIgARIgARIgARIgARIgARIgARIgARIIFACFJACJcb6JEACJEACJEACJEACJEACJEACJEACJEACJEACJEACJEACJFDECVBAKuILzOmRAAmQAAmQAAmQAAmQAAmQAAmQAAmQAAmQAAmQAAmQAAmQQKAEKCAFSoz1SYAESIAESIAESIAESIAESIAESIAESIAESIAESIAESIAESKCIE6CAVMQXmNMjARIgARIgARIgARIgARIgARIgARIgARIgARIgARIgARIggUAJUEAKlBjrkwAJkAAJkAAJkAAJkAAJkAAJkAAJkAAJkAAJkAAJkAAJkEARJ1DirJQiPkdOjwRIgARIgARIgARIgARIgARIgARIgARIgARIgARIgARIgARIIAACFJACgMWqJEACJEACJEACJEACJEACJEACJEACJEACJEACJEACJEACJFAcCFBAKg6rzDmSAAmQAAmQAAmQAAmQAAmQAAmQAAmQAAmQAAmQAAmQAAmQQAAEKCAFAItVSYAESIAESIAESIAESIAESIAESIAESIAESIAESIAESIAESKA4EKCAVBxWmXMkARIgARIgARIgARIgARIgARIgARIgARIgARIgARIgARIggQAIUEAKABarkgAJkAAJkAAJkAAJkAAJkAAJkAAJkAAJkAAJkAAJkAAJkEBxIEABqTisMudIAiRAAiRAAiRAAiRAAiRAAiRAAiRAAiRAAiRAAiRAAiRAAgEQoIAUACxWJQESIAESIAESIAESIAESIAESIAESIAESIAESIAESIAESIIHiQIACUnFYZc6RBEiABEiABEiABEiABEiABEiABEiABEiABEiABEiABEiABAIgQAEpAFisSgIkQAIkQAIWgWMZp/DXzsP4eUMa/th2EDv3H8OeQyewPe0YIkuVxGXnx+CRro3QskEMoZEACZAACZAACZAACZAACZAACZAACZAACZBAoSNAAanQLRkHTAIkQAIkkF8Eft28H0m/p+K7tbuhf09Lz/A5lNcHtMKA68/3WY8VSIAESIAESIAESIAESIAESIAESIAESIAESKAgEaCAVJBWg2MhARIgARIokAQ+W7kT07/eiE9/2R7U+LZP7YZaMeWCOpYHkQAJkAAJkAAJkAAJkAAJkAAJkAAJkAAJkEB+EKCAlB/U2ScJkAAJkEChIPDT+jQMfPMXrNi0L1fjTeyUgMl3X5qrNngwCZAACZAACZAACZAACZAACZAACZAACZAACeQlAQpIeUmbfZEACZAACRQaAiNm/46xH/0RkvFe1zQOXz11bUjaYiMkQAIkQAIkQAIkQAIkQAIkQAIkQAIkQAIkkBcEKCDlBWX2QQIkQAIkUKgIdH/+e3z087aQjfmea8/D9PsuD1l7bIgESIAESIAESIAESIAESIAESIAESIAESIAEwk2AAlK4CbN9EiABEiCBQkXgjheX4v0ft4Z0zOsn34zz46JD2iYbIwESIAESIAESIAESIAESIAESIAESIAESIIFwEqCAFE66bJsESIAESKBQEZi9NAW9X/4hpGOe2KcFHr7pwpC2ycZIgARIgARIgARIgARIgARIgARIgARIgARIINwEKCCFmzDbJwESIAESKBQETp85i7h75mHv4RNBjTeiZAnEREehSvlI6N/PE4+j+zo0xA3N4oNqjweRAAmQAAmQAAmQAAmQAAmQAAmQAAmQAAmQQH4SoICUn/TZNwmQAAmQQIEhMHPxJvR9ZVlA42lUqxL+3a4+WjeshgY1KyBWBKSo0hEBtcHKJEACJEACJEACJEACJEACJEACJEACJEACJFAQCVBAKoirwjGRAAmQAAnkOYFAch/dfGltPNj5ArRvXCPPx8kOSYAESIAESIAESIAESIAESIAESIAESIAESCAvCFBAygvK7IMESIAESKDAE7h82Jf4eUOa13GWiiiBtxOvQK+r6hb4+XCAJEACJEACJEACJEACJEACJEACJEACJEACJJAbAhSQckOPx5IACZAACRQZAi0f+xwrN+/3OJ/osqXx07gboGHrWEiABEiABEiABEiABEiABEiABEiABEiABEigqBOggFTUV5jzIwESIAES8IuALw+khvEVsW5SV7/aYiUSIAESIAESIAESIAESIAESIAESIAESIAESKOwEKCAV9hXk+EmABEiABEJCwJcHUr3qFbD51VtC0hcbIQESIAESIAESIAESIAESIAESIAESIAESIIGCToACUkFfIY6PBEiABEggTwg0e+Qz/J5ywGNf9WtUwKZXKCDlyWKwExIgARIgARIgARIgARIgARIgARIgARIggXwnQAEp35eAAyABEiABEigIBJo/+jl+2+I5B1KDmtHYOOXmgjBUjoEESIAESIAESIAESIAESIAESIAESIAESIAEwk6AAlLYEbMDEiABEggtgZQ9R7BhVzpS9h7FrgPH8eeOg9h98ASOZpxC5qkzOHsW8nMWZSMjULl8JC6uWwXnifiRcE5FXHhOJVSvVCa0AwqgtWMyxr92HpbxH8aW3UewcvN+M4cjJ06ZMZeKKIlK5UpDxZqLaleCev00qlUZ58dFB9CL56rJ6/Zi6qINWLPtIE6dPoOSJUtkVV6fehjHM097PDiyVElcWKuSz3GcOXMWWrdFgxgkdkpAkzqVfR7jq0Jaegb+3nkI61PTDbtV4im1/0gmlKeWqNIRqCjcmp6rrCoiQfI1NZKxxlUp66tpfk4CJEACJEACJEACJEACJEACJEACJEACJEACbglQQOLGIAESIIECTmDHvmP4ZPl2fP/nHuMhs/Gf9KBHrELDJSIoXXlhNXRtWRtXN6oedFv+HrhFBK8Pk7fi2z92Y+WmfVAxJNCiAljrhGq4pnEN/KttfUQ4CD/+tvXcJ2vx+Lu/+Vs9ZPWm33c57rn2vIDbW7Z+Lz5dvgNL/7Ktuzdxy13jpUWMUxHuyguro0vLWuhwcVzAY+ABJEACJEACJEACJEACJEACJEACJEACJEACxZcABaTiu/acOQmQQAEn8M6SzZi7bBuSfk81nkXhKFeJuNDrqrro276B8WIJZVm0ahfe/GajmcMZdYsKUakTWx53XFkXfdrV98sjSLtVz6MrRiSFaASBN7Pt9W6oHVvO54HKaebizXj3+81YLIJbKEuL+lVx59X10ad9feOZxkICJEACJEACJEACJEACJEACJEACJEACJEAC3ghQQOL+IAESIIECRiD9+El0eOYb/LQ+Lc9GFl+1LCb951J0v7xOrvtcu/0gHp65El+JgBTu8tgtF+GZOy42IeO8ldsmfG+ErPwqA29MMHy9lfm/7BBuK7BZQvuFs1StEIlxvZuh//Xnh7Mbtk0CJEACJEACJEACJEACJEACJEACJEACJFDICVBAKuQLyOGTAAkUPQLtnvoKS/4MrfeJv5RuvrQ2Zj10BcpHlfL3EKd64z9ei2Gz8jZMXL3qFfCGhIm7pklNj2O++slFJhRcfpXrJXzcoievddv9acmZdOfLP+K9H1PydHjK6/3BVyE2OipP+2VnJEACJEACJEACJEACJEACJEACJEACJEAChYMABaTCsU4cJQmQQDEhsGFXOhoO/DRfZ9swviJ+HNMxYGHh/unL8VrS+nwb+4dDrkaP1u49qHq88D3m/ZR/Hkj/uaYB3ry/dQ42xzJOmdB6v6ccyBduGg5w0VPXIkHWnIUESIAESIAESIAESIAESIAESIAESIAESIAEHAlQQOJ+IAESIIECRGDBih3oOv67fB/RudXKY+OUW1AqooRfY3loxgq8/NnfftUNZ6Xvn+kAzevkWr5Z8w+uG/11OLv22vbal7qgUa1KOeo0GbwQf2w7mG/j0o4rlSuNtBn/5/da5+tg2TkJkAAJkAAJkAAJkAAJkAAJkAAJkAAJkECeEaCAlGeo2REJkAAJ+CawSjxRLnnkM98V86BGn/YNMOOBnF4zrl1raDgNEVcQSjkJvbd9ajdonh/X8tR7q/DM3DV5PswxvS7B8G6Nc/Q7WPJEvbjwrzwfj7sOr5Vwdl+PvK5AjIWDIAESIAESIAESIAESIAESIAESIAESIAESKBgEKCAVjHXgKEiABEggi0Cdez/C9rRjARFRL5KK8qO5iyJKlsTZs2dxPPM09hw6gaMSJi3Y8uvzN6JZvaoeD5duTMi9jf+kB9VF6YiSqFYpSrxgIqG+TpoPaF96BtLkJ9jy8E0XYmKfFm4Pf/f7LZjzQwq27DliGDmWlD1HceLkaY/d6lgb1Kzg17B0DbTuv66u7zasnvI6PzH4UIUqlFWvVAZlIyMMt4xTZ7BX1vrw8ZN+jc9dpW9EQPKWRyrohnkgCZAACZAACZAACZAACZAACZAACZAACZBAoSRAAalQLhsHTQIkUJQJfP/nHrR9yrNHT/0aFdC8flU0F2Hn6kY1EF+1LKpVLGPEoxIuEecOHM1Eiogli1btwue/7oS2HUjpdVVdzHrwSo+HfPFbKm4c820gTeKi2pXR4eI43HJZbTSMjzZjjyiZPXAVcf45cBwrNu3HfAnp95WM/Z+Dx/3uQ8W0A2/fnoOFrwYuH/Ylft6Q5rGact/0yi2+mvHr82DyRbWVtb6hWbxhV7d6hRxeVukiHm3dexTJ6/bi0192yJqn4tRpZ5HM2+A0f5TmkWIhARIgARIgARIgARIgARIgARIgARIgARIgASVAAYn7gARIgAQKIIEf/96Lp95fhW8ld48WFQ+6XlrLeIhcUrdK0CNeu/0gJn++DlO/2uBXGw1qRksupJs91h3y9kpMXOBfGLZOIn48evNFaN+4hl99W5VUUFKvoSfnrMLO/f55ZvnynHI3gDbDk7Bs/V6PY/PFIpBJNZMwhb9LuEJ/ygM3JOD+Gxq6zaHk7Xj1Ynv7u014UkL3+VNUiNw5rbs/VVmHBEiABEiABEiABEiABEiABEiABEiABEigGBCggFQMFplTJAESKLwENu8+Yrxzzq1WPqSTUI+ke6f+bEK5eStlSkdgz1s9EF22tNtq3Z//Hh/9vM1rG+oV9VLflhh04wW5msOhYycx6M1f8M6SzT7bmTqgFfpff77Peo4VWg39Ass37vN4TD3x+tn8au49kE6ePoO4e+aZUH3eiq75G/ddjuuaxgU0D9fKmler7yvL8NuW/V7biZK1PjGnZ6764sEkQAIkQAIkQAIkQAIkQAIkQAIkQAIkQAJFhwAFpKKzlpwJCZAACQREQD17EgbOx7a0ox6P07w/O6Z1M/l23JVOEr7uSwlj56mUiiiBryW3jnpQhar8R8SQGYs3eW3uv3c2w2O3XBRQl3klIGmeongRkLzlptJweasn3mTCEoaqXCYC2S9eBLIKZUoh/d07QtUd2yEBEiABEiABEiABEiABEiABEiABEiABEijkBCggFfIF5PBJgARIIDcErhv9Nb6xh8lz1456IG0XASk2OsptN53HLja5lTwVzUd08J3bczPEHMcuXLkTXcYt9trmi31a4qGbAvN4yisBSXMVxfebhyMnTnmcw+1XnIv3Hr4qpNxGzP4dYz/6w2Ob6mV2+H+hXauQToCNkQAJkAAJkAAJkAAJkAAJkAAJkAAJkAAJ5CkBCkh5ipudkQAJkEDBInDp419gxSbPYdt8CUg3iZDzmQg6noqKEjtFgPIUAi8YGup9pF5I3kpBF5DO6f8RVEjyVDq3OAcLh7UPBo/HY+6fvhyvJa33ulYUkEKKnI2RAAmQAAmQAAmQAAmQAAmQAAmQAAmQQKEmQAGpUC8fB08CJEACgRPQkHWrtx7E3GVbMWvpFpw6fdZjIwVRQHrr2024+1UKSIGuPAWkQImxPgmQAAmQAAmQAAmQAAmQAAmQAAmQAAkUbwIUkIr3+nP2JEACxYDA6q0H8N3a3Vi5aT9+3bIfa7cfxFnPmpETkVAISLve6B7SXD4zxQOpLz2QAt65D4gH0qv0QAqYGw8gARIgARIgARIgARIgARIgARIgARIggeJKgAJScV15zpsESKBIEtC8OioYqVj0i4Sm+00Eoz+2HQx6rrkVkMKRA2nBih3oOv47r3Mq7CHsel5ZF7MfujLodXN34HDJgTSOOZBCypSNkQAJkAAJkAAJkAAJkAAJkAAJkAAJkEBRJkABqSivLudGAiRQ5AnsPngCf6cewqqUA1gouYhWbNyHA0czQzbv3ApIpSNK4vYrzoW2c/qMn25PXkYfWaokVolA9tP6tCItIJ0fF41eV9Uzczwj3NJPeM6X5AlEyRIlDHPNtRRRsgSW/rUHf+887JGb5qliDqSQnTpsiARIgARIgARIgARIgARIgARIgARIgAQKPQEKSIV+CTkBEiCB4kRguQhEP4t4snxjGtaIZ9FfOw4h89SZsCHIrYAUtoH5aLiweyDlBzcKSPlBnX2SAAmQAAmQAAmQAAmQAAmQAAmQAAmQQMElQAGp4K4NR0YCJEAChoCGoZv/yw7M/WlbrsLRBYOTAlI2tXrVK2Dzq7cEg9HpGPUIOqf/R8YzqCAVCkgFaTU4FhIgARIgARIgARIgARIgARIgARIgARLIfwIUkPJ/DTgCEiABEnBL4Ie/9+CJ2auw5M/d+UaIAhIFpHzbfOyYBEiABEiABEiABEiABEiABEiABEiABEggXwlQQMpX/OycBEiABHIS0Lw1909fjmlfbch3PIVVQBrT6xIM79Y4IH6thn4hoQH3eTymqHsglY2MwLHZPQNixsokQAIkQAIkQAIkQAIkQAIkQAIkQAIkQAJFlwAFpKK7tpwZCZBAISRw9izQ8vHP8evm/QVi9IVVQJqZ2AZ3tasfEMPiLiCViiiBk+/3DogZK5MACZAACZAACZAACZAACZAACZAACZAACRRdAhSQiu7acmYkQAKFkMA1o77C4j/CG7KucvlINKtXBd0vr4NPlu/A16t3eSRVWAWkw/+7HZrTJ5BS3AWkyxvGYtnYGwJBxrrFnMCZM2dw6tQpZGRk4PTp0040SpYsiaioKJQuXRr6dxYSUAK6Z87KmxK6b3TP6L+tH0dCumesn1KlSiEiIsL8u0SJEgRJAsWWgJ43x44dM+eMt6LnSfny5aHnDgsJkAAJkAAJkAAJkAAJ5JYABaTcEuTxJEACJBAiAh//vB3dnl8Sotaym2lWr6oRjJrXr2p+GteunCWuaKi815LWe+yzMApIU+65FA/ckBAwx+IuIP3+QmdcXLdKwNx4QPEkoIbM48ePGyHAW1HDf5kyZRAZGVk8QXHWRjBSsUj3SmZmZg6x0V9EagxXQdISlCgm+UuO9YoKARXr9bqr55QW13PA+r1+Vq5cOSPis5AACZAACZAACZAACZBAbglQQMotQR5PAiRAAiEi0GnMt/jyt9RctVZRvG4a1a6E5iIatWgQg6sbVcd5NaM9ttn75R8we2mKx88Li4CkL6U3qlUZQ7peiL7tGwTFsDgKSFGlI9BaPI9euKsFWoi4yEIC/hA4efIkjh49mmXEtI6xjJmORkzrMxoz/SFbtOpYnkYqGumecbcvXPeO9W9fdVWQtMQkCklFa99wNu4J6Dmh4pGKSFpUHFKB3vEcskRaravniF53eX5wR5EACZAACZAACZAACeSWAAWk3BLk8SRAAiQQIgJ17/sYW/ceDai18lGl0EoEgJsvrSUCQAwa16mMSuX8D90WbgGpnIxvydPXo0IZ/8cUWUrDFEGMjf6hOCMVo0pFoHZsOf8O8FCrIAlIKvxNHXB5QPNRZspOiz/sTp85a/ZK9UplAuqHlYs3AfUkUfHIMWSdhhazvEOUjhoxVTBwDLOkRswKFSowpFIx2T6WIVvFI1cxSPeC/ui+UQO49XdHNI6h7aywd+7aUSO5qyG9mCDO82nqOX/s2HFER1fI876Leoe6t/XHW7hPPQ+OHDmSde2tVKlSjvqO12c9rypWrOixTatP63ws6ow5PxIgARIgARIgARIggeAJUEAKnh2PJAESIIGQEojt+yH2pdveLPVWLpIQdJ2axaN94xpodX4sYqKDD1ESbgFJBYqD79zua0oF4vOCJCD1aF0HHw65ukBw4SBIwJGAvgF/4sSJrF+pwVPfclcByfFNd3ch7tTYr3k5CnPZtGMvGtSqVpinENaxq1FaRSPdI655Wiyh0TGnkTeDuWXg1nasEHi6r1zbVRFKRSTdXwXV26Io7Bv1fJm/8EvUrFkDV10R2AsOYd10hbxx3c96vujeVq863cvuzgtHz09v3kWaI8nyUtLrrbvwoXpuaR1tU/vSMKOO3kyFHCmHTwIkQAIkQAIkQAIkEGICFJBCDJTNkQAJkECwBGL6fID9RzI9Hq5C0cQ+LfDvtvWD7SLHceEWkKIlpN7Oad2yci6FbOBhaKggCUidW5yDhcPah2GWbJIEgifgzvvIk4FSe1GDqL4xb3mOqKGysCd2f+r1+Xj63q7BQyzCR1qGcFevIzVMq2FcfyyPo2AwWLmUrJB4rh5uaigvW7ZsgRSRisK+Uf6Ll/yA+Z99iX/3+j80b3ZxMMvIYxwI2Ly6jjnlklOB1QrRaAlJKvSoeG95fnq77ur5oW1aHk16Tui5p+KqnjPalv7o9dm6NmufWk//LEolPT29KE2HcyGBkBGIjs4Ob/5tiTtD1m44Grrm7LvhaJZtkgAJkAAJBEiAAlKAwFidBEiABMJFoJp4IKV58UDqeWVdzH7oypB2TwEpGycFpJBuLTZWBAmowVHD11mGezU2Ohoh3E1Z66tBU4saMNVIWZgTu/cf8z9MG/GvIri6uZuSO0O4tmh5BoXaMK17UT0orL1ljV4N5eoR582zKXczDe7oAWPfxdThBdtI58/MVHBYvuJXpO76B7d27ezPIazjgYA7Qd6qqtdKFVv1vNHrraPnne5xFZC8eds5Xnctzz/90/Lkc5djTPuzvEmLyqJRQCoqK8l5hJoABaRQE2V7JEACJFD0CVBAKvprzBmSAAkUEgK+BKS7rz0Pb9wX2rAx4RaQNITd3hm3oXSELTdPQS4FSUDq1qoO5j3KEHYFeb8Ux7E5hlDS+as4oAZHb0WN/Po2vJaiICAlPjcHUx7rWRyX3+Oc3YlHVliscIaV8xQuryCKSOHaN6dOncYPyT/hmHindLi2vQgOEU7rpIzW/rUOS77/0dTRdakWG4Nz4uNwcdPGiI2pauqv/fNvLPkhGcclx5EmIYyR359buxaaXHQhYqW+tvND8s/YsHETalSvjv0HDkhOs/LGs6XRBQ1Rv15d087O1F2m3q5/dpt/V61S2fRRq9Y5aNzoggIn7OXXieyaz0iFIg0jp4KoqyjqOEatp+KRL4FU10tFJL1meypWuDwrfJ7WK2oiEgWk/Nrh7LegE6CAVNBXiOMjARIggYJHgAJSwVsTjogESKCYEvAlIA24/ny8PqBVSOnkVkC6ccy3+OK3VI9jKhdVCkdn3RHSMYersbwSkA4fP4n4e+bhaMYpj1O5rmkcvnrq2nBNle0GQcB6Y/v06TNqX/WYL0INulocDbmuv8vMtBn1tB2rqOFOjYK2t81PO+V5KVGyBCLtIYiCGHrIDlFjpIpBlgeSGjzVo8hboYDkmY7uqd9X/4HfV63Bbd1uNgZ5x7I3Lc0Y4y9t3kwM8PHmoxMnMrD0x2X4cdlyHJW1KCMiXnxcTXTudD3qiMHfKocOp+OLpK9N+yrwqCG/RvVqqC4/N1x/TchCVele0D3haKjOayO0emfoGKzwXsrAHy+NkJ0YfjQULgFp/4GDeHrMc2ZfjHrycdSsUT1rNLq/dA/Mfn8ezmtQD+ef18Dk2jlw8JDwKYVOHa5Dw/Mb4LMvvsL7cz9GvbrnSp36xrNr//4DRtDocF17JDQ8D5/M/xxfL16CuJo1UTG6grlWZYjYoet/aYtmaHtVG6zbsBFvvPU/w173snQv1y0JiSYXuosuTMB117ST0Gyl/aBVtKu4ikfKS6+jet7omlnedfqnFisUnQr2+uNvni9HgdXR40j70bW18tbpeDQ8niVc6ecqUhWFnEgUkIr2ucTZBU+AAlLw7HgkCZAACRRXAhSQiuvKc94kQAIFjkCshLDb5yWEXZeWtTB/aLuQjju3AlLnsYvx+a87vY7p1la18eGQqxEhRvCCXPJKQDomwlFNEZDSRUjyVJTVyP9riid7NCnIyIrV2A4cPIgS8t9X33wHNc7/q/f/IUpyrjiWffv3Y7oYUNtdfQUuv6xl1kdTXn8D9cU4e0OHa7Hs519MG+qZES2GWDXeHT16zNS/pt1Vxgj72rQZxiBcUvaBGv7Ki5fPBQkNceMN1xmxIL+Kawg7TwKSiglqqNai87MEJ3ogOa+crm3SV99i8mtvoPft3dHrjh5OFTanbMX/Zn2A7rd2Md4buifenfMhVq35A5eI94gW3Ufq9aEhxR58YAAa1K9rjMFvzHgX6zdsQovmFzuIkSWMN4juo1CElNPxa18qOFhF21WvtLw2PrvzgvJH4MyrcylcApJeT3T/qMB8b78+TtedlK3b8PyLU9Dxumtkza+XqZ411xMVweVvKCsigu6xF6RO5xs6iMAj39MRpaTOGVsd+VMFCz1/hz7xNJo0boT/636zs/It7ekxKgy9Pn0mVPTUcVSU/BoqIGnRdkqKKFEQRPC8Wm9P/Sh/zQtniUOO4pHjMZbgo39aApK/wpFr31YbVjv6uWtb7kSkChVsQmFhLhSQCvPqcezhJEABKZx02TYJkAAJFE0CFJCK5rpyViRAAoWQQEyfD7D/iC1XiLuiYeA+FQGpUzPbm+ihKA9MX45Xk9Z7bKpM6Qhsn9YNsdFRbuvcNTkZ7yzZ7HMo58dF4793NoeKSaEoS//agx/kR3lp23deXQ/q7ZSbklcCko7x3Hs/xra0oz6H27nFORglQlLLBjE+6/qqkHnqDJJ+T8Wy9Wk4JcbBy86LRY/WdXwdxs/tBFQUUWOfvq3/1TeLMShx9UBp5QAAIABJREFUgBGFHMsvK3/Dq1PfwtNPDUVtCdmkZfOWFEx5/U1jeNXfPTFqrBGKqlapYjPsi66qRvi659bBZS2b49ffVmHqm2+jo3iJqDhQ0u6m9NW3S1BKjLBDH30QMVVtYafyuvgjIKmRUr1B3IVhooDkvGLK6uvF32PmO3MQVSYSTzw+OCsUmNbckrIN/5v9Prrf0gUXiYCknkpvvTMbDwy423iFWEZm5ar7Tj1Lhj/2EFK2bhcB6X9GKLqidauselpf6wZriHbdb47eZfpZfolH1rjc5ZRRTwo9j/K7hENAOibh5mbIfsg8mSnXhlLG2N/vP//O8vJRofpj8RwaM3o4qlSu7BaBXs+Svv4WTw1/NCucnWtF7efxJ0ajzeWX4Y7bbvW4f8Y+96K5jv1f91tyhNLLb/4FpX8V1vV6r6WgefrYXmY4miVu+ROitKBw9TQOCkgFfYU4vvwiQAEpv8izXxIgARIovAQoIBXetePISYAEihiBc/rPQ+p+m2HBW3nslovQTYSYS+pWQZQIPIEW9YDZtPsI1u08jGfmrsHqrQc8NuFLQHpx4V8YPHOl30NQ8euudg1w/cVxqFrBf6Pezv3HsCrlgBE/5v+yI8eY61avgO+f7oDasd7zsXgbaF4KSB2f+QaLVu3ym5uGL7ytzbm44oJq0DXxp5wRY/Gmf45g5eZ9+P7PPYabcnQsN19a2+RaKujeYf7MN6/qbN22HS9Ofh1dO99ghCCrqLgy7c13sGfvXox64vGs32vop6WSo+SxhxOxRTwCPpj7CSY+96zH4f6y4jd8+PF8jBSDbvny2ft50+YUIwpoSKn2ba/Mq+k69eOPgKQHqLBgCUg2jwdbWD8KSM7LpgZbFQb/khw1Bw8dNgLlo7JPrDBfloDU49auJtTY2+++J/srDcMefSjH+q9as1b239sY+/STSEvbh/c+/MgITxcknB+WvaJrqsZZS8RS8ULFmlB4NuVmwK5hFnVcaijLb0+KcAhIKk6/NGWqeK/1wGnZS3MkVN2DImxruDotb709SwTsrXh21HCPSF9/YyZ2796LJ4YO9ug1ZgSkEaNx9ZWt0aNbV48C0jPjJph92kM85vLaAy03eyYvj9Xrogrset74m88or8bnmDepKFyrlRsFpLzaPeynsBGggFTYVozjJQESIIH8J0ABKf/XgCMgARIgAUOg9fAv8ZMIJP6WGpXLoEGNaNSKKYfK5SPNT4UypYy3kHrjmLAl0tg/B46LcHAcqQeOYdveo0iRH2+h8hz79yUgbZW26t73sb9DzqpXXsZ3sQhgCfEVUadaeZxTtZwIIyVx6sxZ7D0kORqOZmL3wRNG8Niy5wg2i+B1Wj7zVmpWLottU2+FemoFU/JSQJqxeBP+88qygIdZvVIZw61hXEWz7jVlD2iYM/Uu0nVWj6w9wk+9m5Tbjn3OgpG7DntdVRezHswfQSJgAAXgAD2vJrz8qnlLe9D9/SVcly0HkBpZR4wag2vbX42bOnUwv9O6GkJKQzfdN+A/xoPk408/w/hnn/I4ExWQPpj3iRGhHAUkDY/35sxZJpSZLRxV3hd/BSRr7vqniknWG/dFwSgZSiHAylGjQpHmkHl12ltmba39kyUgSX6kunVq482330W12BjxAumWY/E1xOKwJ57B8McflnxEp0yoO/V6u/CChmHZKOqpYImEga6rFVIrlN5QjpNULw/9scQt9UBScSs/Syj3jXV+LfxiERZ/txRPjxyGE8dP4L8TJpnrj4bK1DxqEye9akSKwYPuczt1FQHHvzAJFStWMF5tnkQ2vbYNe+oZNLukqYTDa58lIKkAqte2ypUrmX5eEU/LXf/sxn/u6mULYSf/nZHvbQ3B6ZrfKz/XIj/7dg37WJC8fPQ6bYUeteWxqpCfqELSNwWkkGBkI0WQAAWkIrionBIJkAAJhJkABaQwA2bzJEACJOAvgec+WYvH3/3N3+p5Us+XgKSDSHzjF7zy5bo8GY+vTt4e2Ab/blvfVzW3n+elgKQDaPDAJ0YYKwhl+9RuRpBi8Y/Apwu/MHmM1DBbv15dc9Df6zZAQzipB4nmCtGiAsBr02fg+mva4vpr2yH5p18w/7MvMf6ZJz12pALSXPFAenLYI5JYvYypp2/z6+9nvT8Xt/e4Ba1bXerfQENcy18BSetZ4oIaqa18H4EKDSEefkiaC6UQoMbkz7/8Gus3bsRDifdi3icL8O13P2CEiEDnxMdlhbDrIQJSndrnYMbbs02OI3cCogoGDz4yTPbk/UZ4fHHSa8Yb5DrZe5mZJ024RDXy16tbJ9feOI5eFAo1UIFGRUX90fGoAT3U3iqOnhQ6Pt13KiCpUTy/Sij3jc7hyJGjePmVqahevRr69f2Xmdb0t97BYcnP9sC99wjXSAmd+YbkOSqLe/re6Xbauie0DQ2n+e/et3v0LNIcbc+On2DEofr1zjWikJYTsoZ1JCyneiVVrxaLjZs2m3xMuq6l5UdLpoT+jKlaBbd27YxGFybkF/4C1a9eEzUPkvIvCHtT4TiOqaB4E4Zi0SgghYIi2yiKBCggFcVV5ZxIgARIILwEKCCFly9bJwESIAG/CRyV0HLV/zMXGmKuoBR/BKSMk6fNuA8fP5nvw9ZQb68PaBXUOPJaQPrx77248omkoMYa6oM+erRtyPJThXpsBbG9nam7zNv+GsLuli43miG+JcZ9FQD63/1v3HxTJ/O7z5O+lpxJi/DwwHslrFR9IyDNFhHoNjG4WkUN/yoUqaeI5inRHEgqOtWT/EpqWNccSBqeatv2HWh+ycXG0GuFOMtrNv4ISMyB5P+qWALS3+s34MEH+svb/xkY89+JZu11H2m4RA1bpwLSubVrmZBkderUytpfjj3psYMff8KImrrXvlz0jRErI0pG4MzZM3ZvnBJod3Ub2X835yoPkhq/NVScFjU2q6eCvyKQ6/7Q41VEMvm+5O+hKrpXdZwFxQsp1ALSxk1bMOrZ/xrxpmXzSwy7pT/+hC/kmqPiswqN6v1YqlSEXH/ceyCpgDH+hZfFAyka9/f/j1cPpKeeHmdEuNatWsp+sglIp8TTrUqVSmh2cdMsDyMVzVet+QP79x+w5duSca1d+5cRKB6WvWnlhgvVOhfWdhzzh5UtWxZlytheFsiv4jgeHYuOqSgUCkhFYRU5h3AQoIAUDqpskwRIgASKNgEKSEV7fTk7EiCBQkbg5w1puHzYlwVm1P4ISDrYdamH0ejBBVmGpfyawL0dGuK1/pcF1X1eC0g6yGlfbcCAqT8HNd5QHvTJ422h+ZBY/COgxlA19JcVQ1viffcYY9uDjwzHgQMHUaNGdTw/dpRpaNIr03Dg4CHxLhmASpUqYtnPv0geo3cRV7OGzYAv/x+X8FCxEpbs9h63Gu8QFZAmvTrdiAhq/FXDcEZGJlIkf5J6MfW+o4d/gwxDLX8EJO1WwyA55kBSQ7UWeiA5L4qjgHR//75mH/36+2qTS0sFpHPiamKaeJV0lxxIxgPpndmoe24ddLmxY47VNSEVhww3e009j3SPbknZKvtmu/EAM/tI8q/M+3gBBj94P5raveQC3SYqHGn4OkuYCTQElyeBUb1WVETSH3NuhKA4htnLb6+KUApIynDh54swfcY7uPyyllnCj665itSDRIzUUHPqkZQiIuSYUSM80lQvJc2ZpaKTJxHQ3xxInjr548+/MeGlV9Dz/7qZHG4sIr7JOWmJG3oO6bkfzL7Xa6t1LurxwYqwVvi6guIRFao9QgEpVCTZTlEjQAGpqK0o50MCJEAC4SdAASn8jNkDCZAACQRE4OOft6PnSz9APXvyu5SKKIEdU7tD8y35Kis27cNtE5YiRXLv5Ff59PF26HppraC6zw8BSQc6VUSke/NZRNrzVg9Uq+h7jYMCW0QPSvrqW2gOkkceSjR5qEY+I94Akjz+4/mfmXBkdcRjZPyEl3FJk8a4TXLRaPlx2c8mB5ImureMflZosWoSAipKjOdWDqQnhg6xGxVhQm8t/XEZFojRWI2wzS5uki9U/RWQrBw3OkgVkpgDyf1yuROQtKZl1FdRUcMldhWPNvVAev2NmSa03R233Zqjwb1paRgqOZAeHzLICEieyrAnn0Gbyy9Dl845RSh/NpVjnhQ1NqsRyl/vI23fm4eafq57XQ3qoQg352ik17bz09MjlAKShpQbPfZ51BMxseP17UWIsH3nVqlSWTwc5xlxQkMZ/rZqNd6f+wmeGTkclcTLyF35+tsl+EK81Z4YOth4QLorRkB6YjSubHO5yasVqNCxYeNmIyB1ltxwwe47f/ZmYarjuDdVNC0neaL85arnkHoMqWDoKiBpG1ZoSH/bU27Hjh0zbVJAKky7iGMlgeAJhFpAiqxREbUf7oQad7RGmXNjzcAOfPcXUt9YjN2zkoMfqBx5zdl3c3U8DyYBEiABEggNAQpIoeHIVkiABEggpAT+2nEI9077Gd//uSek7QbTWNqM2xATHeXXoUdOnELfV5Ixd9k2v+qHslLnFudg4bDg327OLwFJGajn2f3Tl+PXzftDicSvtv57ZzM8dstFftVlpWwCO3ak4lnxQtKQcv/s3o0VK3+XEE334vXpM414dHGTizDjf3PQ7z//RuNGF5gDVUCav/BL/HfMSI8ojYD00acYNeIxk8vGKmn79uO5iZNNu/nlheSvgKT1rBBn+nfmQHK/3J4EJBWDXpo8VcQZWxJ7DYl4XoN6eGfW+0iX3DfqZeRafl+1BlPffNuIBbExVT3ur2fGvYBLRIB058Xk6/xWY7V69VjrqSKPhq8LpPgSkLQtNWJr2xpKKxBxynUc2peGsXMcrxrqg/XSCGSernVDKSCt+eNPTHj5VYx+cijOlZCGjuXnX1aKl+P/MOqJxw1DDXPXvu1VTmEzHeun7voHT499QTyD2qHbzTe5naIKSI+NGCUCUivjKRmIMKEN/vn3ekyU8arAfkOHa3ODsUgcq/tSvTT1R0sgwqZeV/U4a0+7A2J5Imm7/gqxjiHsAhW0CvKi0AOpIK8Ox5afBEIpIFW9vjGaLhiCklG2PIPpK7fg7OkzqHiZ7WWWvZ+swJpbXwp6uhSQgkbHA0mABEggpAQoIIUUJxsjARIggdASUG+kMfPWYGU+CAulI0ri/hsa4qW+LQOe1Hdrd2Pk+6vyRAArGxmBxE4JeO5fzQMep+MBlw39Ar9s3OexjTqx5bH19Zxv/ueqU5eDZy7ehFEfrMbWvUdD2azbtuKrlsX43s3wr7b1w95XUe1g8mvTjTFVxaTLLm1uDLDfff+j8UKqJZ4imkB+wN13mRB1WlRAWvBZEsY/+5RHJJYHkhqAHQUkFRUmvvya5EFqmuXRlNdc/RGQXEUGxzEyhJ3zinkSkLTWD8k/i4j0OmJiqmDIgw8Yr6Lvf1hmxIHHxMvIEiWtFl+c/JrJd/TAvXcb0UXbdmfoHyoeSNdK7i4Nhxhocc0rpDlx1NgcSPFHQLLaU6FH21ePpGBFH0fDuLahApLJLRbCfEv+zD+UApJ68+zZm+ZWiNZcWA8+Mgwtml2CPv/qKXnYvsJHnyxE26va4IKE82VfwHitqOh9SdMmZl/p9erTBV/g6itby7/PM3tHvVv2Smg7Fay1zgvS544dO3GThE/U9bDtLxiWmtdIfzQv03apo7/Tz9QT5vjxE1AvJ21PPS/jJSxjcS2WZ6buSf3RfwcSWlHFI/UUskKCKkc93jrPtT3Hz/T3ut/9OUd1fVRs1eP1OD1GBdy8Pk9CvTcoIIWaKNsrKgRCJSCVb1IbrVaPM1g2PjIbqW99h1MHjiGyZiUjIl34Vn/E3tQM+75YhVU3Ph8UPgpIQWHjQSRAAiQQcgIUkEKOlA2SAAmQQOgJLPlzNxas2IFv1+zGb1vC46VSr3oFNK5TGZfUrYLLzo9Fi/pVEVcld4mUddwfJm/DV6t3Yb3kSQpV0XFd3ag6OjU7BzdcEu9XiD1ffcfdMw//HDzusVpJMaqc/rC3r2Zy/fnpM2ehwuG8n7bhy99TcfBoZq7btBq4sFYltL+oBjo1PwcdL4mDioQswRPQfCOTJV9R+pF0vPT8WOMlomLSCy9Nkfwz29D3371wS9cbszpQAWnWe3ONgFRBjO9WGDutYBkCVUB6f+7HGPLQA8ZQq6V8ubL4aflKzPtkAe6+qzcubto4+EHn4kh/BCSdk4Y5szyQHMPZUUByhq/GWvVIW/vXOjw88F4x9mZfb/Wzl1+ZKqELfzI5bC68oKEJVTZNvIzUo+MS2QPVqsUI51NYKzlm9u3fj0cfHmiM/RriLPmn5diZuguR4oVS0hj0S2DzlhTs2JmKpyTfjebqCrRkitH7iBiwNUORtlexYsWADcyBCEjW+FSQsMLaBWrQVsP44cO27x4ds7ajwoa/nhmBMvJUP5QCkoY4vDChIa5tf7Xb7lQQOiKeauotpLw0/OXnX36FU8KilLA8KV6B1UTUVs+2i8Q7UveaipNfSig7PW/1GK1bLTYWN3fpZMTKbdt3mPB4u/fsFaGyJESHMtewypUr4rKWzXFF61b4Y+1f+Ez60ZxKp6VN3a/KP6HhecYDqn69uqHCWWjaUbZWqDn9U/k6ijz+eh+5ikd6Tuge1h/ru0Pb12u0hg3Vv1t73l8RyVFstb6T9FzRH+0jP4TX3C40BaTcEuTxRZVAqASky/96DuUuiMea7i9h70crDK5qPS5Dkw8HYev4Bdg07H00mTsI1bpf5lQnEK4UkAKhxbokQAIkED4CFJDCx5YtkwAJkEBYCKzeegBL1u7BnxLm7u+dh7At7Sh2HzyBoxmnfPYXIblaNBxdvAgwdaqVx3k1o3F+XLSIRTG49Dybl0S4yhe/pWLpX3uwKuWAGfeOfceQeeqMz+6qVohErZjyqF+jAhqJAKLjvFEEkMhSoRU/pnyxDt+s+QcqFLmWs2Iuu+rC6nj4pgt9jjeUFVQ8Wrhypwlxp+u+6Z8j2HXgOM7oa+Reiq6z5jSqFVPOrPHFIgq2SahmRDeW0BHYv/+AhH96HicyMjFm9HDEVK0qxruTJnn9t0uWYrR4ETW+KHvP7N69R3KXvGA8i+Jq1jBGPjXK6Z+a1+i6a9pi5W+rTL4QbStCBT4VLk+dxjERZdRgrDlI1KCXH8UfAUnHZXkwqMFejZlWqCYKSM6rppz+FPFIvUnUAB8ZaQv/YpWt27aL19py4zFkCT6HDh3G14uXQPPK6HroXoiNicFVV16OBPEe0aKGYD1uxa+/G4FJvRaOSOg53XMdrmtv9lqgYci03ZOZGTgswoReI7VfDV8XaDvBCEgWDyu3ixrN/e1XjfXqWWEZ1PVYPefUcJ+XJZQCks7F0fMkx/eV7CvLuyX7fNTv2uzvDSvMmSNHbddR1JaLj7kGWXVyfq6tZ9exnfe2flRAOnjwkMkPp/vT3/XKyzXJi76s3EKufen6qZipnj6+RFHlrqEjrT2s54HlSeduDrrntV9LxPfXy0nXz7peO4pcVh+WV5K1d/KCX277oICUW4I8vqgSCIWAVPGy+mj589PY//Uf+P368VmoSlUph/h+1+C8/96BHa98hQ0P/Q/tT76DI2u2Y3nTYQEjpYAUMDIeQAIkQAJhIUABKSxY2SgJkAAJ5C2BAyI0pB3OQPrxkzh07KQIM6eNOGPeuBahpWxUBCqXi0QVEWNUWAi1+BLMbFX02nv4BNLSM3A8U96cFcOTGiZ1bGUkLF3FsqVRqVxpVK9UBuWi8sdgHsy8wnmMCkc79x0XZiew/0gmMk6eFkPdWXmrXEI96ToLN2VWpXwUqlWSRPT0MArncpi2f1n5mzGmN23cKCtfy6bNKeKBtBWtLm2RlcfGGsj6DZuwfMWv5g3/M7LnS5cuZQSlhuc1MN4Ahw+nm/BlBw8dMp4euuZq2FPvpktbNMs38UjH7/oWvBpA1ZDprTi+1e4qIKmR0koCbyV/D/uC5bKDUAoBuRyK34fruqnYpCGp/DXkq0addjAd/+w/jNrVq6BydDlkZpwQIUo8kOyePCrC+NueNdjcCEjahrVPrPxIvvp37U+N6Xq+avi9vCyFcd/kJZ+i2Jej8KP71NqrxnNIhKPSfr4IoB6dlgiv4qfuXV+5wXTfp6twKue9FhV//N3zlheTXjcsQVH/tDwBrRB3hWHNKCAVhlXiGPODQCgEpNoP34DzJ96JP//1Gv5598cc0zh3eFc0GPN/+D72XlzyxWOoeGl9fFvizoCnSwEpYGQ8gARIgATCQoACUliwslESIAESIAESIAESKNwELOOhZfhUw6IaM63fW2+ke5ulqweSGv6t8GGOieTVsK8h0Qp6KS5CwG4RjkZNXYCUf/bjuYG3osl5tZBx4hiOHjthDOH+ht5yXc/cCkhWe5YRW0VMX8Z0RwO8Hq8CkqPxLC/2XHHZN3nBsrD0cfr0KRNKUEVy3XN6zlieY76ET2uOrjnlVLC3Qpv64nDq1EnTvyX++CM8ObZpiftWSFIduxUyT6/jhaFQQCoMq8Qx5geBUAhI5w7rggZjb8eqLi9g38Lfc05DoyF0uxR75y7Hpb88jeiWFJDyY63ZJwmQAAmEigAFpFCRZDskQAIkQAIkQAIkUEQIWGGQ1GDoaLB0DHHlrxFUkbiKUfo7x/BO2lblypULPL3iIAScEg/WCbO+wre//I3rWjXCo//qYNZFBaQjIiCpp2i5cuVlX0QGvl7iyaDh9KzwWoE34HyEP6HA3OV2qVSpUm67Duj44rBvAgJSDCofP5GBkmclhOSJTJQrWwZRZQIPm6jnydGjR4SWhgqM8Bq6zh3S43KunZAworkJH2oJsJZoq+ccBaRisIE5xSJNIBQCUvX/a4XG7w/E1v9KrqOh73vl1f7UOzhzLANLKvYLmCs9kAJGxgNIgARIICwEKCCFBSsbJQESIAESIAESIIHCS0AFpEMSRs/RW0NFIMfcGN7ysFgz93aMo4CkbeW1UT+Y1SkOQsA/+w7jjU9+QI2q0eh5w2WoUDbKoDqhHkhHjxsviorR0YjwMwSXI+eTIk6VjhAR6YgtFN7Zs2fkx1ZDwzWekZCcwRQVOtXDwp2oSQEpGKIF6xgTkk2Mj5qisHSpCAlz65wvrGCN1jaaLTv34pyq5RBZNhIHDh9HpQrRJidUIEW9Ps+cEiFKzjk9NSIjxfPHJU+jhv9VkUpD2ZYVUdfx4/37DyGipJxXwi9Yr0EKSIGsGOuSQOEgEAoBqaSEy26zYQIiosvg+5gBOCvhyN2V2oM74fwJvbH9pS+x4eF3AwZEASlgZDyABEiABMJCgAJSWLCyURIgARIgARIgARIovAQsAal8+bIiIkXZDJ9i7M84cQKSlcmWi6Z0pLwV7z0/mWMIO6Wh3kyWRxMFpOD2hwouLjbk4BrycJQao43HQlS2kf5AuoTiOpkpvyuFTMm9pgJSSfGI0HLoyHEcPnpC8iSVRXQ576Gt0sWDSSzi2LPvoORwO4Wq0eURLUYo2VJmUiY3WBAiUnEWkJR90rK12L57v1mPhHNr4rrLLkRUpPO5ue/QEXyZvBa796eLCFPSafWtPRVfrTKuuPg81IyxhZNcv203vluxDsczTuYQP3SZVLRoXD8erZrUyxJ11INtugiQZn0rlkOHyxtJe+49vnStf/kzBT/8vlGuMxG4tNG5aNO0QdbY0mVu34gn3J+bU3FYwyfKf5GlJddfhXKoVqUCzq9dHRc1iM+x77Tv71auw5qNO43H3LlxMejY+qIsMXTzzjQsWLpaPvN+6ugcVUDt1OYilJc/53+/CrtFYK1aqTy6Xn0xYitXyGpg78EjWLZ6E7ak7sPB9GPCLBPl5XypLuOsFF0Bna5oIuPO9kJal/IPPpX2Ssl5FF+tEm6UzyuWdz5/0iXn2PSPv5f2juPqZufj6hYXyPxt6/rzH1vw27rt2CPhJo9JXxEq7Mr1WtvQnwvrxaF8GWm7agWTY5ICUkgvk2yMBAo1gVAISAqg6aeDEdu1OQ7/tBGruk7Ayb3pTlwsL6Wzcg1aWu1enDpwLGBuFJACRsYDSIAESCAsBCgghQUrGyUBEiABEiABEiiKBNSDQo2pWtzZHkuLcdPX2/FqNDWGdClq3FTDpLs307Wvo8czjGHQtai9vYwYiC1jovW5GoJPZJ4UI/8pW6gxefvd9Xjrbf69B9KN4b+KGHljKpZHhXJRWR4cKiAdSU9HhfLlULKUTUj4Y+MOE3ZODf01KkejgggGFStUMB4Bnoqr94ejEbO4C0inhfG8b37F8rUpKCNiTUcxtF8lRmLXomv05qc/YOeeg+IVVBG9Ol0muYgy8P7XK7D/0FHcIMZtFQxW/rUNC8Qgrd4GOfaL/E6N3ddcegEuaVjb6WM1+H+9/G/8uGqjMTSrKBAhP7pPy5WJFIGnjBF2brnyItQSQ/epM6exXYxEv69PxW/rt0tYuwx7mK5IMVhH4vw6NXCzGNfVyO5Ytkk+pQ9lzCm79kn9DJw6JUZtmXeUGMQrlJPjalVH22YNUK1yeZyUcfhTGMIOIq7swqjpC8xe0KLiwatDe2eJQBbHjdv3YNS0hfhn3yGvaFuKiHNf97ZGdPlShKlXP/zOrK+nout3S7tL0LtTK7Nf9Pp466OvyfqeNntueN9OaHp+LbeH6357e+EyzElabj7XdhL/r735+/7DR/HynG+QLKKMmy1t6nhqf8eeA3ji1U+hf2pR4eaJuzujWYJt7y8WUWzMW5/7s8WMgDTi7htRU869x6d8JIJNupnnCw/1QEPZ61o27diLVz5YjD9FFNJ5qwCrAtLhIyfk+lhKztsKaHHhubj/tnaIi7WJaV8k/4GJEirSmtsD8pnO39GL7q8tu/DQxA9Mu707tMToAV1FGCyNed/+ivcWrRDPJtuaOxa97uu5Wze+Gh6+4yrUqVEZp+Xfeu31N3+SY3v0QPJrm7ASCRQqAqHyRCNdAAAgAElEQVQQkOqN6oZ6T96qN7JZc98+KQmHkjegVKWyqHH75ahyzUXms9+uG4cD36wNihEFpKCw8SASIAESCDkBCkghR8oGSYAESIAESIAEihoBNQrqG/LfiuHxf5//JKJMCSPQOBY13Kth8ZqWF5i37vXv7ooaRKd9tNR4kcRUqoC+XdqYt+hdi75h/trcJeaNe9eifVUR7432LRsa8cASktQbRA2yy9dukc/L4dF/d0SdmlXN4WqoXLt5JxYuXYMNYkzOyDwFFanUU0FFoAbnxOKOjpehvvypocUyjx/HgaMZ+GvrHrwxPxknRMw6pd4v8pkaRStUiBLjahlc2zIBXUQwcCd0ueY5cjRiFvccSCrkvbfoFxGHfjTro+KOGttdi3pnPPvmZ0bcaXLeOZj48G1Y8ut6vDj7GyMw3nZdC9zd9Qp8LgbpSe996/XUU4P7HR0uNYZqa098uuR3vDX/R7cigRqzdU9dULcGnu13I+rUisXaDTvw2rxkrNuxR5zS3Ieca9W4HgbdcY0RvLRsSU2T8X6NtZt2GU8S3Xt69piwdfKjezNO6o66pyNaXXQujhxXLyjPU7HysahBXHPDeCuWAdyq4xiWMa+uU+EKfahCwQciymnIQccytM8N5rrgWFLEM+bpNxZChTxlW0VEYxULLe+jA4ePmeuBlu7XNMd9Pdpi6W8bROT42gjeep2oKB5mJezGQhUAD0tIQ92XWkb850a5HiWYte3+2OtGyFaxZFifTmhUP84tahVRZ32xHO98tsx83lOuP3fffIX5u/b7+Y9rzN/1+qRCt3q4qZilx50QoUr3gfbb/II6Tu3rOTNq2gKn3/W5qY1c3y41c1avp4nvfmXEcL2O6xwOSVhF/VMFMRVNte3T8m8VQh/qea3pe8SrnxhRSq/b4xJvNddK9TbSsep1XYteiyvLtVeP1e+NQ+JFdFJYab83XtkUD8l5oQLt0t83GJHLEuBry3X6CZlLg1rVssb9uwi0o6cvxOad+9CsYTymj/i3GfN942djs4hWERElRHwtY15CUC8+FXrVE0pD2anYO7hnOxG+os0xGuLR17niCExfItBrlJ4/motJxVr19GMOpLy6arAfEggfgdwKSHWfvAX1n+6RNcC9n6xATMemKCkvLTmWw8s3Yd0DM5G+YkvQk6GAFDQ6HkgCJEACISVAASmkONkYCZAACZAACZBAUSRgcreIEVM9PF72YaRXQ+u/Ol1ujJWuRd/O/+/bX5qQTVa588ZWUOOma/nq5z+lbpJXnCpSdbmqKe655Upj8FQj8HPvJBkDqY735SG3o+G5trfk9Xf6Rr/muPFU1CCqBtnaNaogXTyQ5ixaiQ++XWUEM83HkS6G/dNiDLW8XLT/FuKxMF6MqVauHKttNUBqG1beJB2fGjHVCKmGSRWQNMSdluKaA2mreOOMECOyeoVcULemeEmIp4NLuC8VEdXjQIt6eajguGTlekx6/1sj7ug+69O5Nb5a/hdeElFJjevVRCiqJWuoobxKieH3mOw77Uv3sYYnG5fYzazx/7N3HoBRlF0Xvum9EELvHQQVRUBFQX+KFRFRRFEU7FixYEE/xAYqKoq9i10s2LFi710RpPdOeq//PXd3NrObBEIIkJDz+vEl2WnvPPPO7Mw9c+7F8hgvECsdUSFKHQ6OLAQNJ0XH1D7tm8qVo46QJpqO6+YnPpTPdPsIlMPZ0apJko2PAl03xAnHrXLmsQfLaK2hBOEVQhlEDoybeE1Z10z3Edtz3BcI3EOAPOvY3hoob6HrgDhQfpRa6kQVLyMjIy0YXlHNI/dSFY0zLI9xuDvbrhKQcPzufv5j+eHvZX67M7BPV7ly9GATQ5zmFpBwTKacP9TGCIQYXCsgOj/x1jc2fjpqarjbxw+TJas3y7Rn55qAdJA6aHBMHcckrmWvffKLiZlow488QM7T6xDaSdfsnIAEd+TEmW/Kah1PcHSOHNxLxamuKsqHaX+LTJzCWML+45qVpGKY0zAN58z733jEJ6cd1rOjXHXGYJ8ItX6Lx4kFYWjlhq0y89V5sm5zmon5uB5DgAcLiD2tdYxjbEOUgoAEUenOS/Xt++bJ5iD832PvmFgE4Wicirm9VNBKV3GtuKhAnX3LZPbnv6sQUyiNVcy5/8qTpUXTZFmn6xmmnBJcaesg7F5wUn+fqPTP0rVy4yPv2Lb369hMHlFn2Yr1Kba9rWnZ1o+rzxyiafLi7FwPVlm2TbMkyVaH3+8LVsj+ugyOrZPisSpjHtd5XJchGuH8QcNPnG8QbB3xtirr2tPz4PuHjQRIoDyBnRGQ2t44TNrfeopvpcunvCnLb35TgvX6nHT0fhLdsYmU6L1iuqa1y/x1xU7jp4C00wi5AhIgARKoEQIUkGoEI1dCAiRAAiRAAiSwNxNwHEjutENtmzfUGhwQZzwOijR9g/23hassfRCC8zeoEIMaHe4GoeC82573pcHDtD7d28q1Zx3tVx8Dn3+macWmPvuhpbdDoLJ9C7yZ7gnoIUiPlGUIlkLEgegD14f7bXikB7v3ypHWhyx1qsDF8su/Ky0wj6B/p9aNJUyDgkh395fWCtmib64jUDhycG8NBPeTDZtT5MZH3zMHUkJspAb2W1qws0ADjJgP+4wAa5tmjUzAcrfAwD2mOYF7iEXF+qZ8VlaWLeIIAbs7qF+d8VrTQgCOy61Pvq/HcqUdR4yDfvuX1YBB+rqbNViM4wNR6H/nHW+1TSoTkODywfhDMB8psZDWDAFwtCfmfG21ctCOVyfE5eqqQF2cac9+pLVUVpmwNHZoP2mnAXk4GTx1iWBeUNFG15EUHynrNcA+5YkPZO3mdBO6rjh9oAlfEH8wD+rVwFEFZxRSoE3TIDv6jX698+WfKj6Ey+lHHSQDera3sYPUWmjYBsZhTGSEzeMErt3HCOMHAWwEw7cnHDnLWSpGHWcYb2hYFuMNTrjd2Wp63Dh9n6+1gaY+86GJwi0bN7Djht9baC2jB689za82kFtAgsgNcRlCkdOQmm2CpkvbqDV14By7/eITBULOHU9/aAIS3EUQpdy1sTAO73/lM0uFOaBXZ3PqQIA88epHquVAOl0FRwgwn+s4mqFiN65zSKk35Xykbtt2vTX3flw2/RW7nsEBBWEF5wF+Rxq7Ll5B3X384ZDDfuInrqMT1bnprleEeVE36RZ1AzkC0l2XjZC2OsbhSIXrE+fASf93gJw/vL9L/CyR1LR0mf7SF1qTaYllepo0brAcfXB3FfRXyfi7XvXbDoS9yXqOH7Jve+veP3reQ0BavSlF9u3QzI7ZD/8s07SCnrpIfbT21N3aD3ezazMcWjnZUqDjISgo2ARTnD/baljOqVnniP7u+cPDw024xbmHa3hdaBSQ6sJRYh/3BIHqCkhtrhsqHaae6uvysslvyIpb3tqlu0ABaZfi5cpJgARIoMoEKCBVGRVnJAESIAESIAESqK8E3ALSPUh9pA2pwM487mBP6jYNvsGpAVcI3AAQA/BmOAqfuxsEKGd5BOIQtEMgfuKYIeXqhDgCEpwe2NYZ6j7R0KAJBAi+v/7pb/LChz/Y78cc2sOCu3gjH+tHOiW3gAT3EQLNCPRCjEKKKwT40W8ELZGqCgFbLN9I6xs9cdOZUqA1PC6c+rJsTM2wWh/TLh1ugfgojUOaA0AzV0EAyFW3SGNNlxQbHW2ugGIVmFD7CG+yOw376k5fh0Bldna2TxDAfAju1/ZW00IAnDdwcSCFHNoYHU9j1E3ktL80XdztGtiG0AMn2cPXnm6TticgjRx8kAayD/fDiVo5SGGGwDpSij1w9ShzrEGkhPCJwPr1mkIPQkRl7Z0vf1fB4Asbcycesb9ceqqm43IFk7E+iEVOOq+Hrzvdxs50dcm88/VfKkzEyTWjB0qvTi1MiHScbBjXUKuwXoxvd3OcD076rB0ZIxivGRkexx3GIAQoBNJ391ir6XGD/QErjB0nBSLcaTh/31POEFsgKh+6X5kY6Scg6TVlxtWn+gncGBdXzZhttbZwTYIDaaOKSrhuQECCQHSVXmPcqTnhpMTxxnYxfcLpgyQSNZF2UkCC4+6Jt762lHJw5UAMrapo+JVeyyD0oKE+GETJd5UJBEr079h++5Zzt7kFJAhWE888qlwNr0ABCcINrqFOqj04ma7R67ibOa7vJVoz7Pn3f5Sn3/Wk6Tv9qAPlnKEHy0c/LJQpT39korxn3zyi/AFdWlsqS6TscxxIqzd6BKT79IWAPxeulvvUBZuiqfMOV1fVHRdrDRJrWF6Fo7w8KSostt+tRlhkVJXGe2C9OiyLcwX/8DvOw7oiHDnXCApIO3K15Lz1iUB1BSS3mLPsf6/Lilvn7HJsFJB2OWJugARIgASqRIACUpUwcSYSIAESIAESIIH6TKAiAWn00X01pVNfE2DQENBFqq5ntF4QRJ9LRh5hwUp3u1bTMsFtgrfbIeQgcIngK4qrn6SuEXdzC0jYDuqDuBucAldMf9VqXiCN0zRNSxaugeO7NO1doID0+me/yqNvfGUukVPVYTT2BP+UeUhHhVRmEJKwPw9NPE3TIml9pinPyRYt1N6jfXO5+/IRVlsjXwOUWqZdUxwV2z6HhsJRBFGr1JuWDIFMfxEAb687DiO83Y70dUiRhM8wDfNXNUC8J8fhrhAC4CK54aE55tqB++HqM4ZY8BjNUyMJ9W2CbHygLg1adQQkLHfR1Bet/lWLxoly24XDLOXWrepMg4AEp5pPWKwE8itzv5eZr38tETpGxp8yQPvUyxxy7vb4m19pXZ5f7aMpF5xgjiqImu9o+kfUjrlsZH85pHtrFZAgFpXYcQ/BGNIUYI4jCcsiWI2xAdGnuoFrd1Ac64hWkXNPBMJ3xbiBqHOf1t6BYILryS3KenNaprHG+Xz0Id0tZZtzXm1PQFqhKQ4n3POaiUXN1cF0+0XDZL26mdwC0pUqwFi9HW+b88UfJvTA5YMaXqh7hbR5w3dSQJr1/g++ukhwN+Kata2aWE5/0I8HXv5cxZn5JmxCiIHIc/1Db5mbCi4qOO8C021WV0BCCsD/PfqOpYDEMYB7aL9OLcudPd/+uURFrfdNxDrpyJ5y3gkHWz29yU9+pM6+aHWCNTKXKFLooZ0z7DB7acAtIB3UrZWlCl28apPc9fwnsjklSxo3jFUx6hBz+eWqqJ+nwnykCvGtGzWQxPgoCQoN03pOnmvJtprjCHWcRzjn4Daq7nm3ve3trukUkHYXaW6nrhGoroDU5ZGx0viUvrLqnvdl5VT/OnO7igEFpF1FluslARIggR0jQAFpx3hxbhIgARIgARIggXpIoCIBCW6R01VEgiiDBjHlpbk/WTojCEiXqTsDb8A7DcHBi+96WTLVBYR6Isdr7aJn3v3OatP8nwY2LwsIbDoCEmpYoE4SBCt3Q3onvP0/TwORqAFy52UnWeop1CwJFJDgUnj5o5/MlQSxCo6lwIbA/+v65j8Cr3AvtNai7lfdN9sEql7dWstFIwZYyisEQVPSMyVE33iPiw7XvzXwD8EoQDTC+p16Ge5gJN6QR2F2py5HXRCOHFa7QgiA8wPOIDiEkpGm7tzjzSGUX1Bkoh5qzMSpS+EmTb91oNZWQauugHS5Co4QrJDO62atgYOaLEihBwEJvw/s3c3GJkRBmILgEIrQlGSdNd0hgszPv/+9PKkCaai6Ee64aKgc2rNzuXEE9whq0KCdr/VcRmhaL9Q/eu0TFZV0nft2aiqHauotHPdCXWew/temaQPp2KKhRKlzDyKSu85RdS83ECWRvs5xwmG8QUDaE0HxXTFu5i9dJ5O1Jg/SVh7QpZWJdXCAQSzBtaZDy0aCNGtOKja3gIRzHNcUjDecv7iGQdiGGIUGIfNWFRiRLu3uWR+bqASBESJRpF5DgvXYQfD85McFJoKjnaeOt5GDelktrBHVrIHkpLDDNiECoaEm0MkDe1VJQIJTb/y0l82xB+HoZhV0ElWgmfTwHDu/cJ201HOaftTdqiMgTb/8ZDtncE4tXbN5mwISnFpw+qHeFL4zTh9yoHz9238y6bEPbDm8aNBJRaTnVDjD8YSw++DEUZKRlSfXPPCGrN6Yaqkf4fjLyMqWSQ+9LYt0m5b+U08qHE+7/KqWC/7ttQ4SXFv7d9Fz2fv9tK3zyC20QrTFeVKXrsuV7RsFpOpePbnc3k6gugLSnuBCAWlPUOc2SYAESKA8AQpIHBUkQAIkQAIkQAIksB0CFQlIEIBGqCskGAE6Dd7hDXK8jf/HotUm1EzQdE8QhpwGB8bDGljHupCW6UINjCIAjLfXEdDH2/Kob+O07QlIEBge0FRGCLTCsTJVUxnBOXDnc3O1cLsnhR1SHkH0mf7CxzL3u/kSr0IEajNBJAhss9U18pSmUsNb6OcOO1wGHNjJirXDsRIRHiK9u7WVllo7qVjTSoWHhUi47nezhnGyf+fmEq/pm3I05Z23RJPHVeItuo6ApNOQug7uIzS4j3Z3KrGdHei7Qggo1PGAOioQH9GuHO1Js4Wg9M06PtZvSTcxACnnnDow1RWQMDYQ9EeA+tqzjpLu6izDNiAgVdYaqyh5zxUnW40k1FF6ae7P5jqacu4x0u+ALuUEmbfm/S4Pzf7CVnfOsH5aU+sg+U7H4+1Pf6CCEZxrRfYTDUIEBKOYqDAZdngPGaNp2BI1haJO2dlDZcKRO4CMFIoQMvdEq+lxA3HsTeXsCHUQlx1XIY4nBAukmrt81EAZ2Ker7bJbQNoWAxzbS0YeKSf039+ESqS2hIC0rQZH2/VnH2P1sJDe8uSJj+1UDSTneoVt7oiANFdrfMGVBTEf4j3cfGgQMF/VdH/ghtSiR2kNIrejaVcLSEhrCqdfjhaWx/6cMuhA+fSHf+TGx943AQl9BfN71T0GZxLa4L7d5Bi9Dkx5/B29BmRqOtSOctO5x9lx/USv+TP02p9vqeo8aU3dDZ/hBYA7tQYZvhO213BNhoiE63ZdvC5Xtn8UkLZ35Dm9vhKggFRfjzz3mwRIgASqT4ACUvXZcUkSIAES2OUESjKzZesDL0how0RpcGFZ0dJdvmFugARIwI+AW0C698VP7G1vBOHxBjoaknhB0EEaKDQE7+DiQeDfaXB6wE2C9ElwG0FccqdqQmATaaectj0BCUHDJzW9GeqgYJ3Xal0jOFSQcgoBZLeAhLRWqL8EJwuEqt77tC13hBGQhgCG4CtSKI0cdJD+7UlHhv1FPRIJ8qSnw7aLNAVZExWQRmvhe9R6apwYYwFNBGYhHsFF4n6L3RGPsDzecEeapLrWaloIcPYfjjGkwkI7tl8PueK0QeoGWaS1gz5RpoWa9upAX/o6zFN9AekjFZD+tSA0hKq+PdrLZBUJtyUgIdXizRcMlRYaiH7otXkmXGDAX3fmYKvBEqnCjLth+sMBAhLOjRdUJHtj3h9aM6vAV/sIy0WoGAlBKUzHzMxrTlX3VfMaGRaosYUxhwbXEQLjGJN7otX0uIFLBbWxfv9vlaWUg8urT/d25jZ5+8s/5eMf/rXzeKiK3EjZhuYWkDBf17bNJEuFofTsXHO6oA4V6p8ddcg+5vjBGIG7EXXd4JqEeydZ01pm5+RLhi6Hz5DusrWmcYNzqP8BnU1YrAkBCWlAX5z7o/UbtbxO0WvR9lLY4ZoEJx+ufWjYd6R9zFPBEink3vjsN0vth5SKENGRas9p1RWQIKpeNeN1WbB8vceBpK6+/Tq2KDfEIAqhDlhOXr46tfrLqMG9/AQkpNZDDbsV6uaa/Ni7Wk8v267Vh/fspOfmSk2/l2UpT68f661dp1vAsYGbEKn5cG3GMcV5BsE/TdOiQsy/XFMKDlUhcHvs4AiFM5QC0p64OnCbJLD7CVBA2v3MuUUSIAESqOsEKCDV9SPI/pMACezVBFYefb7kfO2pJdH88SmSMPr4vXp/uXMkUFsJVCQgVdZXFFM/TQOqSOfkNNQruloDjY6b5N4Jp1jg968la+UOdWYgjRkCfQiWQvhB256AhKAh0s4hYI91XaMCVJ/ubeWOCgQkBC/xdv62HEhwjjzuFZDGDj3Uai5t2JquYsCX5pIy8Ug1JKQdg2AG50hwkLqQGsXLUzed5et3IBc4mvB2O/6hwQlSF8Uj9L2mhQCHFdIYwjmCVFVwjN0x/kSZrXWrULsqTEWPG885Vg7dr4MPbXUFpMvv0RR2mvqsUYM4+Z+m92qlwf9bnnjPBCSkM0MgGz+tFpEKfRAhWqnrDCnNkErxQRWQME4wAK49c5Acop87dYWczrlT2DlOFhMWNHj/hQqoq9ZtVhEiz4LesRp0/3vJelm0aqOJkiMGHmipt3a2wX2E9HVOLS53Da6dXXd1lq/pcQPB4gqtV2Q1yFQ4SIiNtuMD1QApzCAwgWfn1k1U1DjeUlv61UDSWmlIUYdjDbECddjAqknDBOmg9dSQghPNLSBh/J2paTuxXohHGSo8YZsYr3BQOs0tIDXV9UH0gNOtoob+v/jhT756R04KO4yxx/RahOvucBWBxmvtr+2lVMM5hFR1G7RuE+bFtS5S0y+CD5ikpGcbL1yfH77udL8+V0dAultT4eFFAQh5X/z6nwlIN2qaSaQTDGw4j+GCwpg/89iD5dRBB8hXei5MevQ9Ww7nHVKeQjRCutFXPv7JRHuIXCHaf6QrhbCKGmXNXawxD44DXKEQ83AMX/jwR885qg3fQeNO6Oer01fZ2HWnsINLD9fovaHRgbQ3HEXuw64gQAFpV1DlOkmABEhg7yZAAWnvPr7cOxIggTpMoDg1Qxa1PFJaPDdVMt/7QrI//k46r/ui/B5pwCD/36USHB8rYa2aVrjHBYtXSqm+hRuxT1kA0j1j0catUrRpq0R0bS9BrrdynXlKNEBRsGiFhDZNltBmZY4KZ3r+/CUSFBkh4R3KB07c28n9Zb7k/vS3hCYnStzwQeW2lTnnMynU4GLkvp0k+vCy4Hux1lsJ1vUHRZSlwkKfgvSt8iBvQe+SrBzJ+uArKdqcKlG99pGoPvvitfM6PALY9dpEoCIBCW4f/IP4gzf+EeSDE2i0puFCijpPQNfT4AqAuwfBVby1PmxATwv2IdD7yU8LrHYJgq23aeF6pz7H9gQkrOt+TS/lpCSD6NBKA5rTtNZGYAo7uKY++NbjQLrurKNNEAhsr3z0szz73nf2MeokIYUVGoLFELo2bNUC7xqARaF2vMn/8U//6dvv2baf91810tLvOQF7j0upxNKIwQWC+jlwgSAw6U5pV5uOcVX6UtNCgO8aqtdnuHbe/+ZvC3wj9RhSbkFYQS2XaZcMN9HHadUVkC644wVLjYeUYxAQkPrQqYEEsQGuOUyrrM3SGkjPvfeDTb745MNk4EGdzdUDd4/THn3jS3nj899tLKBu04Be/nWS4MKI1us5Wr6OYbgoJj/2no6pAhmgTrarVAiF+6W6DduF+6hQnVtoGHcQufZkusSaHDcQQeA6hNCwvQYBBU4z1C4KFJDuv+pUE3+21dwCEhyTE8cctV0xwi0gtWzcQN0+x5iQVVELFJAgWiPtIRx5EL0z9NrTS9Nt3qL1nZz0jZX1F07Jp9WRaU7JbTSIS1eoK+u4w/QewduqKyDh3MQ1+N2v/7L+IT2dc9101o3xeOdzH8mnep0P1bF44cn9ZfBBHeWrP9R1+LinBpJbQMJ3wY2PzJH/Vm702wtcX+EedYt1Fe3me9oXuMYg9J2iAtI5VRCQcH2G4Ipr9p52621vTO/IdApIO0KL89YnAhSQ6tPR5r6SAAmQQM0QoIBUMxy5FhIgARKocQKb/jdTtt7zrHTL/lUKl6+VJT1OkHbfvCCRB3SzbZVq4A3zpMx80bftiO4dpek9E33iS8abn8qGCdOkeEuqb57Gt1wqDa862/7O+32BTc/9+R/f9IQzhkqzh26SIA0KQ7jZcNkdkvH6x77p4e1bSoe/37a/t0x7Ujbf+ohvWmjjJGkyfaLEjxjsxwPiDuYr1QB7kL79a8XTV62XxLHDJWbgwSYqpTz0koQ29wazNOhcom+oN5p8sWCd6y+9XeJVcIr5v76+9aY+9pqEJCVI/ClHSfZnP0jqU29IWBt9y1mDNfg8afxpEqxvZbORQE0QqKgGEuqOjD6mj43naVpbBkF9vLk/7oRDLQWUu8Fl5NS2cFK8lWqAL0idGQjeWQF0bbeqgHTIvu3t9+0JSHANIN3RP0vXSsOEWJmudWoaJsSogDTXArBwMt2rNZA6aZDYSQmFwDzEIXeqPKef92tNjfe+/tMcLwhUHqbpydwNwd4CTZEUoetF7Zpn3/lanvvgJ0tHNlHTmR132H6SlZ3jcSfpPiEYieAp+EA0gusIqe3qcqtJISCQAwLMOHZwEuyjweJlKvSgrtaI/ztQLhwBB0bZEtURkH5dsFKm6vohWnbTWjUzJ55mwuVUFRzhQEKAepIG+yFkVtbgLnr0DRXqNUh/3KH7yBWjjtDfi/X4RmgtsFCB0276rI/lj8WrbUw/qNtAXRx3gxskW/crRscizhcIsBff9bJs1Z8H69i/VkUKCJ3VbUjFhX+1xX2E/ajJcQOh+pr7XzeBAfyQkg0CDQQ4WMNwbv6ix3r+srV27uFaBGcj0mvCbbZqQ4o5W2ZcfapdG7bV3ALSgAM7mxgFt+O2GgSkEdc8qqkXi0ygRGo255oWuFxlAtLW9Czdxzesr7hmwUUztP9+EhLwUgjqh8FhhOY4geB2279TKxX3Wwmm4/qUEBOl6f5Wm5MS24SAfrsK7k6rjoCE+kJIK/eu1rZ74NV5Nt46t2li4lSnVk3sfEVKuR/nL5cHdTr2CeLMtPFDVRRrJe98+bfc+uzH2rdIPwEJfUI/b3zkbd8Yxmfu8xPnT5S+UIN9dTeIRnCRwvGEVlUBCfM6aezwO8TW2NjY6p6CtWY5Cki15lCwI7WMAAWkWnZA2B0SIAESqLoZLQsAACAASURBVAMEKCDVgYPELpIACdRPAgtiekns4EOl1ZyZBgB/x488Wlo8c7v9veWOx2Xz7Y9JwqnHSPxpx0rR+s2y/qJbbBpEJ7iKFrcfIuEdW0vTe69Vp06kClLPSNbcb6TlS3dL3LD/k4VJh0ipBp2aTL9GIjq1kYy3PpW0Z+dIgwtG2jJrx1wnGW98IkmXnSGxQw41ISvn29+l+VO3Sub7X8qakVdK7LH9JfnKs6U4LUM2TpwuBcvWSIc/3pRwXZ/TIEBlffStNH9iiu+z9Fc+kIzX5kqrNx+Q9ZfcZv1seMUY33QIV3BMofbT2rGTJGHUsRJ7VD/f9BStDRWiTqaE04+3/Y49foDEHTegbLAgerm9xP/1c2hxr6tBoCIB6Yxj+8oZKiIh4I+0YBNnvmEBw321BgYKyjv1kRC4vf2pDwRBSgzJGHVfIKiJhmAvApoIuuKjkYMPEqSPg6vHEZAQJD5Tt4W3893tr8Vr5Catm4Ng4v6dW8oUfUsfQcy7NYAfKCDN+eIPeWg2gpxib95POH2Q37o2pWRa/ZCFKzaY8DRD3Qnu+k3umZEuCcLGB9/8pcFKfeNf+z/2uL4y7sR+sjUl3fYJgVKnDhIcKvh9eymoqnFYdvsiNSkEBHZ+kQoCt6nQuG5zmrFyBBCIeXCQuNv2BCSIBheO6C+ZKsRjLEGkeei1L+Tnf1fYGIRL4lJNmYWgNtwREJCQ5uwiTRXmpODyaprWDwTuEchHEP7u5z/SVIwZmv4sWs46to/s176ZpaJLzSrQ6WvMBQKRCG64uzTIDucURKs8PTfgrsIYDAsNNocEBNRPf1xgQW+M4yEHqyilAXgnhdqOHmC4jnJykL7N40LBOESgDD/3ZKvJcYP0dVfeN9vEEbjFJo091oQLXKPQcK79pKIFnGW4rkB4uOPiE/UYQHB+Z5cLSBCOxk15zsREjOP2mhKvY8vGes0r8V33IJ4foO7NwX26yUvqfISzDc1xIOH36S9o2s3v5tvnEBRRWyhW72OKSpBCM0gKdDsQj8apYwlj60Zv+jrUppuitYi6d2juY4Jr9E/zV9g6kcoO9ZyQxg4p/NB2VECCYD9VXYHYtyVacwhiD84xCDpwXbVVZxIEnlStY7loldYk0vFfoPXh+vZoI5eP7K/zJMo7X8+XW5/5qEIBCQzveOYD+e7PZb7rAI4jUlk21vMJ5wtS9YVr/TCnoYYYnKF/q1sUaQnRPE6r/ap0K+R27uG41eVUow4TCkh78qrHbddmAhSQavPRYd9IgARIoHYSoIBUO48Le0UCJFDPCeT99q8sP/xMc/rA8YO27rzJkv7SeyYOoa086jzJ+eY339/4DCng1oyeaJ9lf/mzrDr2Qum8Zp6ENIj3EYUQ1WjSBZJ8w/kmSjW66SJJvu5c3/RlB54sxRr06LT4Q1nS5VgJjomW9r+9Xu6IrB9/q6Q9N8dv+/kLl8myXqdI63cf9nMLQSgq0bRFiWOG+daDtHupj78mTWdcb0JYzBF9JLrfAb7pELOKNRjd4JwRsv7iWyX+pMHmVnJa6qOvSkjDRHMgbb7tUXM9RXSrOEVfPR9O3P0aIFCZAwkiEgL0CPghOPvLvytNULpA3/hH7Q40d/q6np1bWYomE5D0f/EaeF+4Yr089ubXFmREeqL71DWEwKbbgYSUdycesb8F3xHoW7clXZ7/4AcTrhBEPeOYgwV9gSvpnhc+KScgwaWE2kgQipAy6WStNXPQPm2tHkiqbvcjrY+EfwhKwzGC4CiErlUbU6x2DQK4CPhj2xCIUAcJtZF+WbBColVwOltro5wy5AAVkDLNweTUxdkbRCP38KlJISBwWCIgfrem7YLrw2ktGiVaraJAMa8yAWnGS5+ZINlIx09LrW+EoDWC2ls1aI56VjiGGFvTVNhBkBuB5rtUQIJjBcJSY/2uaJgYYwF6p0GEQq0XpNWDowTjHCkSi3UsxEWFm/AUFREquXmFskGPf7Y6ZNAgBpx9/CF2fsBRAZEAY8cZE46+j7EMJxT+Pm94f7/aYTty6sL1htR1+Ok0pNarDSkTa3LcIHXdyx/9ZLsIYfHqMwaXE9xwLZmgItNqdfBAtIO4jON+g4os+AwC3f1VcCDBNTlTnYkYA4cjvaBuC2k6t9Uwxp5+B3V8ft7mfINUPML6sC+z3vekRRx1VG85d9hh9vuaTaly3cw3TSiprEHUhPMSAtD9L39uolIXFdNmXqMO5AB3Dq7RU7TOGIQkjMlLTz1Sju3nSWO3bO0WE2yQ5g8p8+CCS1I3p7sh9SNE9rWb0kyAwjUS5yX29815HmfethqcfRcM7yd9u7XUS3+ppgBdJDc/NdcrIHVVN5+nBpLTcC0/77bnZYuKvGhwJf7v3OPtHEQ9PaR+rKxh/ahdNvXi4dtNeeesA6Irzh+kHUWDYxTX8brcKCDV5aPHvu9KAhSQdiVdrpsESIAE9k4CFJD2zuPKvSIBEqjjBDbf/JBsuftpiejRyWqOILJWtHaTuXwcdw9cO2nPvCWt3rjf0tqVZGSZ0AKHEASkvD8WyvJ+oysk0fi2y6ThhLNMQEq+9lxp9L+LfPMtO2ikpYFr/+tssd+1tf/ltXLrQeq8jdfdW+H6W3/wqMQM6O2bhlR6RRu2aFq5Ub7PkLYu/cX3pOn9KiCpABTVe18/h1HaLE2Tp4GZxLNP3L6ApOnx4ISK6tW9jh95dr+2EqhIQELBdxREd2od/fD3MnsTHQ0pkq7RWi54G/6uWR9ZjSS0S0YeafWR3A1vxN+jNYoQZEdDYLK3ijuOgITAOmrGxGiw3ml40zxLg7oQlFDHBHWNUDsJgeN7X/zUBCTUP7lPaxMhTRVSjt2lafacNHoQnSBehWsgFetCgBiBUARdzz3xcAviI+D6tAar4V6CqOCk2UN/wCNVA5yFKlAgjdPYoX2lf8/2kqJv4SP9EQL3e9r1sSvGUk0KARX1D3WonlQHj9MG993HguxOmi7nc4hMM7XOCWrEnOp1rX3847927CtrOG7xmsoL6zt0P4/YDkEQtZaee+97Ew8raxhDN2o9Izhe/ly0Rma8/Kms3piqYpXW4FOXC1qwjim4IEJ0DPVXsQGpEh2Hx9e/LzYBc1vbQD2Z688+ert1eSrqI0QjOI+c4DfmiYyMNBdFbWg1OW4m3PuaCR5wCo5R4dYRQdz7ifP9KR1Hc1UUxjHBtaqfpqS87an35T91GTbQ69LtKi7AQbOthuP2xJxvVODLNgHpYj2m20thh/VBEISA9IWm9YSog7HnONowHdeawX27yYVaM+iNeb/Ls+9+Z9dRpFzDNdVp2E8ITH8sWm3uTiwXouMM8ib60bt7W7ueou4PzgmIk8OP7ClIL1pRg1D1jqacg4uyT4+25hRFW6ku0RlaywjuHewnxCWIRO6GeVCXCY6i5noeTFYxx6lXB97f/LFY3pr3h60LzjrPCaZCjNZGOqBLa+tnB+UdLEV2znz+y2K564XPVNCPNCEQ111HnMN5iX9f/fafpuabK5F6rPfXlw8mnD7Q0pWCyc/6sgK2BSZII2mma90khN0e6r5C2kJ8NzjrctKJglGgsA/xCCnsUK8ODS42pLCr69dwCki14erHPtRGAhSQauNRYZ9IgARIoHYToIBUu48Pe0cCJFBPCSzd70QVizKthg9qHSEyENooSfL+XiRxJxwpLV+eboIMUsjl/upJ8eK0xrdqjSNNKZf14dey+uQrPK4fBCM0OBiEmhPtWppQE961vSxM6GP1kFAXyWlwIGkEUNr//Jos3X+4BEdHSbvvXyp3JFDTCDWQki4dbU4hBEpCNLVKiPYz4fTjJKxFWdFsE5A2qoB00TYEpD4qIA0pS1GX9vw7GgkpoYBUT8+B2rbbCHwjwIli6SiajuZON4e/4ebAG/MIeuIN/2vPOkr2ad9cbnjwLXtDHu3Zm8+2FEeB7aW5P9lb+2gINCKw+sVvi6wmTmUNTqd2GnRHoB5p89AQuEWaJohRqHMCAckpYL9YUy1BdFisAdCKAvl4mx+uAKSEQiDTEZBQ96ayFqbbGK2ugWO1Hk5kaJDkabAYDiQKSNUbwUhPhnGwKVWv/5p2DSkSEVwOzMaJekaz1IG2Xt07EJAwZn74e7m8+OGPdmzd7gs4kjAW4JY4XtNZId2ZuyHAP+fLP1WwXGCBdQTo0RBkbtow3gLgyRq0xniHew0NLoy3v/xD/lJnWwP9DM42pChrEBcl3TWl3YiBB6l4WhaAR1q+OV/8KYtXbzSxEs4od5o5OJwgHMA9sqMNohHEI7fzyBExa4sDrqYEJIgE+Zqmz2nheq4FOm2caRA1nPMcoh6uX0gtaKkDVWnAmNgeH4wdrAPbhYjpiOVVOUZYBmMLbpiKGtIiYn1OP9GnUP0M1zV3g/CBPqAeElw5TXRMIo0bWqg3NWYB6ibqfqEhrVtgrSRnfc7+OOMbDNCwDYxJTHf2M5CNMw/co3DSYTuB80BYL1Tu7vMVbj73vFgPhI1CZVOA+mEquCfG672T7gumYTzn5+fbT2wL12FsL1rF0Dir6xhkn+Ncxc+c3AJza+FvbLhZcry5Ao2bjhUIQ046TPxESlGIq/iJ/lckHuH6Xdfr1eG4UkCqypnKeeojAQpI9fGoc59JgARIYOcIUEDaOX5cmgRIgARqnED25z/KqqHjpd0PL0vkvp391r/+wikCYaVb1i8WKECat7VnXCtNpk6QqEMPkKiDyhw4me/MkzWnXW3uoYpSu5VoEO+/Rv22KSAt6X6ClKiQ1XntvLJ+IEihgaSN19wtKQ+/4pfCrjIY6a9+aIEK1HByWuGajbJ58oNWTwlOJtRygpPKaZlvfy6FK9dZ/SWk5Wt0/XkeR5a3pb/8vpRqzYzEcScJxCw6kGp8KHKFLgIILCIoiTfh4chBQHOIukMOO6CjL1iJ4OGnPy8UpBdDEB6Bf6t1ocF5pIlDSqGzhx5izqDA9pe++f6evhkPN1AbdRKdddwhVo8Iab8SICS7grCoH4LzCUIAnB5Ie+e0HE0f9v43f8uvC1dasH/s0H4mAvjOKz3vkaruH0195wRZEYREmiu4ng7et73P7YJgI0QnCBPrt6RZ4B/9w/bR4GA6sGsbLQDfWVPhhUmKCsnoFwKTFJDq1+lTmAcHmwoN+E/HTUmpChbh4eZGq0ikyMjOtZo8ED8aJcaZSLWjzQL66pjIs217ah6hYZtIvVWb3BM1JSDtKCPOXzsJeNLFZem11KnVFSIRKupgPDsuIPQcRib3+RPsdQZ5vEbbbrkqquapEFVZw3mCNHU4fxznHkQjnDu4hu8NjQLS3nAUuQ+7ggAFpF1BleskARIggb2bAAWkvfv4cu9IgATqIIFFbQZJ8ZbUCoWZ/PlLZFmfU6XZzEkmnCBlXdqzcyRy/y4S3f8gFZB6aC2h3hKS3EAgEK0cNE7y/vxPwju1kZD4WMn7Z7E5mrps+kaC1W2wIK63JJ55gjR7dLKP1MJETf2iQeCuqT9I+gvvyroLbpYgfSM4cv+uUrQ5RUo08Nd51WcCAWjZgSPs78j9utjyeX/9Z78HOpYgim2+5WFzRkX27Cql+QWyZeoTEqyBw6b3Xitb7npKcn/4U1Ppjbe6RqiltPWeZ6XhFWMk9ujDZNNNM6Vg2WpJvmacTUd6PtRPSr7uPKubtOHyqVYLKfqwA+vgEWeXSaDuEIBAZSmRtMuokWTp7JA+Sd+Wz9KAJRoFpLpzPGuqpxWlkMO6EaBGDaKaDkg7Lg13sB3bq43iEfpFAammRtres56KanY5ewfRCGIOzhvHSeSIpBjjseoQKmdLdKHJyfaIR7g+Q0h1hFxsE+eO40hy09zbxCPsGwWkved84Z7ULAEKSDXLk2sjARIggfpAgAJSfTjK3EcSIIE6RWDd+ZMlvGNrSZ54ToX9Xjt2ksQdc7i5eSASZc39RtKeflNyfvjDHDlIe9fuu5ckvEMrS123+ZZHJOP1j0zowXqxXOLZw+2t1rXn3iRxWjsI4ovTNt0ww35tfMcV9jP7y59N7ClYtEJT1CVI3LD/89VMKlq3STZNeVggEKFF7tdZGlww0i8VHT7P+fpXSdU+hjZSYUv7CBELKfmSbzhfU+Rp0Wh1NW2dMUvyFyyzNHslmdkSd9wAP8eS9WHpas/09EyJGz5Y4k8aZNvNmP2RRB64j2ef2UiABHYzAaRkQvF1T2qtvVlAOve2WfLkjWN2M9+6sTkEuOFmgKjjDlBbIBxuB/0XshPOBqwTAXCsH6m53K4jfJ9BqELNo+2lZdsTNDlu9gT12r/NioRXXD8xliH6OC46JxWdk6YRDk/MU1HL1xd0kNIReYWxPM4JZ16cM1gX/rmFJGwT89W00LunjwAFpD19BLj92kqAAlJtPTLsFwmQAAnUXgIUkGrvsWHPSIAESGCbBPJ++1ci9ulogorTkPJtyT5DpdHk8ZUKUHsCq6Ww0wBF/IjBJh4FVZDCy+kX3ElBERUHRjDP9qbvif3jNkmgPhNAYB91NlC3A622ukBq4hjd++IncuXowTWxqr1yHZWllcPOIpiNADX+QVTC3xB7KhN8zOmGdHga9HacE1YXxpWuDuvFuhynU20Uj9DHe1/8VMeN54UHNhJwE3CEV4xtJ61cRekXIfpkZ2fbOQFBCKnmKhrvEI+ca3FlQhPWgXmwTmwLNZH2hppHHFkkQAIkQAIkQAIkQAK7hgAFpF3DlWslARIggV1OYO2Y6yTjjU8ktFkjCWvVFNE5cwkVp2ZIu29ftLR2taWlzXpbijTlHRxHbCRAAnWPAIKcTp2MwN47ooG7jgYC+pUF8xGorKvByq3pWdIwIbbuHcDd3GOMBaeeS2C6LEc0QuAa4wB/BwbMMd7c/xwxyb0bjusIY622j6eU9GxJStC0Y2wkUAEBZ3xvq24XzoesrCwTU9ESEhLKnTfutHhWdzI+vtJaYM42tyXi8mCRAAmQAAmQAAmQAAmQAAhQQOI4IAESIIE6SqBw1XrZet9zkvPNb1K8Nc1cPaiBBPcRah7VpoYUdsUp6Zb+jo0ESKBuEYAQAIdRRXUznD2pSCSobC8RsETQf1siU90ixN5WRABjwhGS4HTY1vgJFBu3N6+T4gtuptrqOuKoIIGaJBDo9AwUTnEeOOfb9lxKNdkvrosESIAESIAESIAESGDvJ0ABae8/xtxDEiABEiABEiABEqgWAXfapGqtYBsLIQUTgqBsezcBp3aRE9x2HBQ7utcQi5Diy0mBR+FoRwly/rpOAGnn3GL+toRXXl/r+tFm/0mABEiABEiABEig9hCggFR7jgV7QgIkQAIkQAIkQAK1igAClqipUdPBeogKqLuBwu1s9YcA0nA5ziQISe40dW4KSOXl/AusmVR/aHFPScCfAERYXI8D64AFcsL1GvWPcO6wkQAJkAAJkAAJkAAJkMDOEqCAtLMEuTwJkAAJkAAJkAAJkAAJkAAJkAAJkAAJkAAJkAAJkAAJkAAJ7GUEKCDtZQeUu0MCJEACJEACJEACJEACJEACJEACJEACJEACJEACJEACJEACO0uAAtLOEuTyJEACJFDDBArXbBTNTyJhrZtJcWqGFK7ZIJH7dq7hrXB1NUGgtKhYCletl9AmDSU4hqm4aoIp10ECJEACJEACJEACJEACJEACJEACJEACJFA7CFBAqh3Hgb0gARIgAR+Bzbc9KqX5hdL41ktl7dhJUrw5VVq/9/AeJ5T9xU+S8tDL0nT6NRLWpvke78+u6sDmWx+RnG9/lzZzH9/mJjbdNFO23vuszdPkzqsk6ZLTd1WXqr3ekuxcWXv2DRI39AhJHDOs2uvhgiRAAiRAAiRAAiRAAiRAAiRAAiRAAiRAAvWPAAWk+nfMucckQAK1nMDW6c9YDxtePVZWDBwnydedK7GDD93jvU575i1Zf+nt0u6rWRJ54D57vD+7qgNrTr1KMt/7Qrpl/1rpJjLe+ETWjrlOEs86UWKPPVyienWX0GaNdlWXqr3e4i2psqjNIEm6aJQ0UeGPjQRIgARIgARIgARIgARIgARIgARIgARIgASqSoACUlVJcT4SIAES2E0Ett73nKZDi5aEM4ZKygMvmIDkbsXpmVK0YYuENkqSkKSEcr0qLSiUwhVrJTg2WkKbN66w14XL10ppUZGEtW0hQWGhfvOUZGRJ4frN5ddfWiqFazdJWMsmfvMXrt0opep0sXWFh5XbHvpbvDW90jRvpfkFtt6Q+BgJSW5QaX+Dk+IlJCHOpqOPWGdYm2YiwcHlt5mW4dmmijrB0ZHlGeVhmxuNX0iDeL/pcH1lvvWpdF73paUSDIqMkKDQkLJ5iktk3fmTJf2VDyoUmYqx7S1pui+JEpLoXbcug+2JMqzMvVWckm4pC8P0mAVFRZTvc26+FK7b5DmumjLP3UoxTY9ZcGR4uWNetClF+xHnd2xsfu1PcFxMuXXtpmHOzZAACZAACZAACZAACZAACZAACZAACZAACdRyAhSQavkBYvdIgATqHwEISFJSKkmXneERLoKCDIKTjizrg698UKL7HSAtZ9/nE1Y2XnO3pDz8im96WKum0mLWNInqs699lvrE67Lhiql+UJs9eKMkjh0uJZnZsvas6yXro29906MO3l9av/WABMfHCrYLB1Lbec9afabcH/8yF47VbPK2pItPkyZ3XW1/QThaM/JKyfnmN9/0+JOHSPMnbvGIGSqmbLh8qqQ+9UbZ9tTJ02LWVBOjrL+PvSYbrrzTN73BOSNMXEl58CXfZ9getotWpCIK9gEp6JwWP/JoafHkrSIhHqFp3bgbJf3VD8u22buHtHzpbhNe0p5/R9ZfOMWPT5NpV0rSpaN9nyGN38aJ0/3mafnavRJ33ABZedR5fvvb4oU7TbxZdfx4v/kb33aZNJxwln1WuHKdpZnL/elv/z4/c7vnb5dg5cwQ2jRZOi39yP7EshmzPb+jQbRq/sQUdUb1V5GwWJb2OEEaXHiqNLxijGd+FcgyXptbNr8KaFhXUES4Xx/5BwmQAAmQAAmQAAmQAAmQAAmQAAmQAAmQQP0mQAGpfh9/7j0JkEAtJAABCTWQAp1HK4eca8JIo8njJXLfzpL/33LZNOl+E4cg6qQ+qeKQCjIQTGKPPsxqJ6GeEoQhpGPL+32BLD/sDIGIEz9iiJQWFkn2vB8l5si++vdgWfF/Y00UanTTRRLZs6vkL1xm64/o2l7a/zrbRAeIDxAb4IBZEHuQCVfJky4wt03Wh1+bkOEIUiuOPNtEEaTiC+/QSvL/WiQpj7wiscccLq1enyEbr1axS/9G7aCo3vtK0catJszANdRpyVzJ+e4PWTn4HEvfFzd8oBT8t0K23v+8HTGIaxFd25nYlfn259Lyxbsk7sSBsqTrcVK4eoNAoAlr3VzyfvtXts6YZQIZ+rVhwjRJfXy2/Q1uhavWy5apT3i2ufhD2+d1Y2+UvH+XSKPrzzeRCyzdKfvy/lho68G+NdJ9h8CH9YE9Ut85+1uwZJXEHX+EOqHSJF3ZxR7Vz8QdqyU180Vp/vRtknDqMbK4/RDbd6wrVN1dWC/SBSI9XrOHbzIBDUIaxLNIFbuwvvx/l0qz+28wMQ3HCC6uKBUTg9SNhXmzv/zZGEJownFyhL3Vp0wwITD5hvPtuBapCylXx0Wz+683kZCNBEiABEiABEiABEiABEiABEiABEiABEiABBwCFJA4FkiABEiglhEwAUnFneSJ5/j1bEFML4k+vJe0mfu473O4ZeCagUAE503mnM+ka/pPvumO6IPpGW9+KmvPvFba//yaROzTodxeY/0xgw6R1m8/6JsGtxJcS1g+a+43snrE5dJ16/ci6oxamNDHhCvH3YSFFiYdok6c/tLi+TsF62tw7snSVMUJp0HAgvjRNeV7WdZ7pIkhnZZ97JsOAQkOH2xv0w0zTDBy1yKCoARhptPyT3zLYDuJY4ZJs0f+Z9tMGq/1fu4uq/ezuMNRlsauw99vWz0gpIhr932Zg2nTTTNl673PGjc4viBspT79pvWxsrbl7qdl880P+fUN245SgaftF+og20bL/WW+rBgwRpKvPVca/e8i63PDK8+WxrdeWsap32jJn79Euqb9KEt7nmQp+9ycbEZNr1cufZ8KXimPvmr7gH6gP1h/8vXnSaMbL7Tf3e6lWjb02R0SIAESIAESIAESIAESIAESIAESIAESIIFaRIACUi06GOwKCZAACYBAZQJSYHo0hxZcKF23fCfrL7lN0l98T7qm/uADifRwGy67w0Sfktw8WdbrZHO7oCFlW0N18jjp2SpbP+Z1C0hdNnxldXjgbIk/aZA0fWCSCTTZX/wsq0+6zIQvuKQgJiWeeYK/gHT4mZZmDu4YpMOD0wYun8CG7W2580nZfMsj5QWkZWt86duwnIlGuh9Npk6QJd1PsJRwget0XFrLep1irp1237zg2+TG6+41R5AjIK0793+S8cbHfhwD++cs4xa3IFTByeReN5aDq2njNdMl+/Mfy1ajrqVmD9wgieNO8vRfU+QhVZ7TVvQfY/WOwMl+BzN1SFXUMt/9Qjbf+ogJTu4G1xhcRiZQqQus8ZRLbD/Rd2ua0i/m8IPMQRZ9aE+efCRAAiRAAiRAAiRAAiRAAiRAAiRAAiRAAiTgR4ACEgcECZAACdQyApUJSEv3H241beDwQYo70dJIqEWEVG1ISwc3Emr7+AlImq4N6dbgvglv39L2FCnfcr79TXI1vVvu939abZzGt19uThdL2aap1nzrb9XMHCsJo483d9Oa0ROl4z/vSFi7FuK4cNz4orSGUSutmRTSMFEWNjxEEkYdK80eusk3y3J11hRtSjExZM3p10j2p9/bukuycm0e1GwKbd7InEubpzwsW+56yk9AWjFwnBQuVwHJ5VoygeTyM6XxHVfIouZHGBMIRiU5eSaShHdsLZE9OlnqvGUHnmy1ftwOJKduWT9b6gAAIABJREFUlCMgwaWV+f5X23QgVSogKat2377o29+iDVtkcedjJFi3GaOp+GIG9JaovvvJchXSGmkaOTiDKnJNgRNSEHZc9IEsP+R0KU5Jk47/fVBupCJt4OqTr7B9RL2q2CH9bB7UpkI/kIow0OGEtH02Br773eo1FaekS4ff35Dwzm1r2ZnA7pAACZAACZAACZAACZAACZAACZAACZAACexJAhSQ9iR9bpsESIAEKiCwrRR2kQd0K+dwcVaxbtyNkvHWpxUKSBAiQhslSVB4mN8WIS5AZIDYYCnYVIRo+9nTFR4XiFPYRvvfXpeILu1sHqSEC44Ml4bXjJOY/gf5iRDbE5CW9TnVahDB0VRR23jtPZLy4EtVEpAcBxL2IeGModL8sZsrXCdEsuCoyG0KSNhH7KvVelJBqMK+eV1L5RxIAQISalahdlXbr2YJxDWnuV1B2xOQlvUdJYUr1kqXjV+XdaVY09epOOaIX+5+FG9JtePibNO2dZWmyLvlUhPV4BZzGgS8VcMukVZzZlqtKTYSIAESIAESIAESIAESIAESIAESIAESIAEScAhQQOJYIAESIIFaRmDTpPu1BlKhNLnrar+ebb79Mdlyh9Y/0vRnEHCKtS5OkaY5g3sILqKVx1wgOV/94ie4bJmmaeA0vVm3zJ+lSB0ti9sPMYcORJT8/5bb+lvMmibxIwbbfJgfDanPitMzLd0cUsNBoEEtJNREav/TqxLRvaNte3GnY2z+2GP7azq0XubyCe/Uxj6DcAFHDBxJTvuv2QCr5wPBI/2l92TdeZNtUuT+XUzcKFi80tK6NZs5Sdadc5Okv/KB3/6g/0jB5xZMbDu6/Vaz75O1YycJ6j6FJMRJmDqu0H+4gFq+co/EDT1CFsT3tn13izFwHKE+FOoNBYWFSt7vCwS1mtBCGsRL88en2PrdzdlOYD+C42Oly/ovfbNiX5fsM1SKUzNMXEPqP4hmEHlQ/wh1kNB/pAJE3agKOWlawnXnT5aIbh3MoYXjhuW7bPrG6kmhlpSNCT0mQfozD6nstD6S24Hk1Ihaf9EtkjbrbYncT3lrSkPwDkluIB3/niPoOxsJkAAJkAAJkAAJkAAJkAAJkAAJkAAJkAAJOAQoIHEskAAJkEAtI4C0ZJaqTgWPwJb5zjxBXSML/KtIEnXI/pJ04akmTqD+EdLSNb1nom8xpCiDm6bZjOs1O12pbLzyTsn54U8pzcs3EaHBBSMlWoUfpyFNXdpzb5tIYevvu68kXXy6iUK5v86XtGfnmPABNxMa1p8970dBvyBmoDWccJY0vu0yq72EVHJwBDkNAhiEL6feT9Yn30nqw69I/oKlEhQZIVG995UGKiBhvzLe+ESydXqzRz0iExrS5kE8aXLnVb7PkLovSmv4QCRBS3v6TUl7/h0pXL1BQlUciT78QEm6fIyEtWwim29+SPPkhUojrfvjNAhOqE/U7GFNtRccbB+jP9hXiEnJmmou5og+fociY/ZHkv3ZD359Q1q7EBVhML+7Fa7dKCkzZimnn6U4LUNCGyeZ0JZ4xgmWChD9j/m/vhI/8uhKOUH0gfiDFnfCkRLdT/fpktPtb6QhTHn0Fcn7Y6Ed1/AOrTVd3iGWBjA4JkrWj79VYo8+TOJOHGgC41btS/6CZcY77rgBVn8ptElDvz7zDxIgARIgARIgARIgARIgARIgARIgARIgARKggMQxQAIkQAIksMMEIISgRo/jNnJWsGLQOBM03M6cHV45F6iQAFxRpXkF6oY63EQ6uKPYSIAESIAESIAESIAESIAESIAESIAESIAESGBXEaCAtKvIcr0kQAIksBcTgAMK9YTQ4KKB86YkM1sKlq2xWjqoqcNWMwRKC4vMORXesbUUqfsKv8PF1Gn5JzWzAa6FBEiABEiABEiABEiABEiABEiABEiABEiABCogQAGJw4IESIAESGCHCSDFXtqTr2tatp8s3V2p1tNBbaW44YMlafyoHV4fF9g2gVXDLpH8fxarcKSp5kKCNa3gaZJw2nHERgIkQAIkQAIkQAIkQAIkQAIkQAIkQAIkQAK7jAAFpF2GlismARIgARIggZojUJKVI8XpmRLWoknNrZRrIgESIAESIAESIAESIAESIAESIAESIAESIIFKCFBA4tAgARIgARIgARIgARIgARIgARIgARIgARIgARIgARIgARIgARLwI0ABiQOCBEiABEiABEiABEiABEiABEiABEiABEiABEiABEiABEiABEiAAhLHAAmQAAmQAAmQAAmQAAmQAAmQAAmQAAmQAAmQAAmQAAmQAAmQQOUE6EDi6CABEiCBWkigJDtXgmOiqtWz0qJiCQoNKbdsaWGRBIWFVmudXIgESIAESIAESIAESIAESIAESIAESIAESIAESKB+EaCAVL+ON/eWBEigjhAoXLlO1p51vTS97zqJPKBbpb3OeP1jmxZ/8hDJ/3epbJ0xS5o9MEmCIsN9y2yadL9kz/tRWr48XcLaNLfPS/MKZMu0JyRu+CCJ3L9LHaHCbpIACZAACZAACZAACZAACZAACZAACZAACZAACewuAhSQdhdpbocESIAEdpBAykMvS/Yn30mLF+6U4NjoCpfeet9zqgaVSsMrz5YtU5+QvH8WS8sX7/LNm/P1r7Ly6POlwTkjpOn914sEBdk0CFRL9hkqjadcIg2vHruDPePsJEACJEACJEACJEACJEACJEACJEACJEACJEACezsBCkh7+xHm/pEACdRpArk//yNRvXtUug+pT7xu6eoSxw6XNSOvlKTLzpDoww70zV+SlSO5v/wjMUf08V9HSYksiOstLZ6/U+JPGlSnGbHzJEACJEACJEACJEACJEACJEACJEACJEACJEACNU+AAlLNM+UaSYAESGCnCJTk5MnWe58V0VpGoc0bS8GiFRJ18P6Wpi6wuQUkuI2iD+/lmyVt1tuS+dZnUlpQKKUqGCWeNUwSRh1r09dfOEXSnn9Hwtq1kNAmyRISHyutXp8hEhIsWep6Sn30Vcn78z+rwxR33ABpfMcVkv7KB5L65OtSuHytBMfFSPyJA8295LijCldvkJQHnpfM978yV1TMgN7qjDpLwju3tW2iNtPWe56RjNkfS3FqukT16i4NLjxVYv6vr6/PcF2lv/CuFG3aKhH7dJCki0ZJ7LH9fdPRp5T7n5ec7363z8AFaf5CGsTvFHMuTAIkQAIkQAIkQAIkQAIkQAIkQAIkQAIkQAIk4E+AAhJHBAmQAAnUMgKoT5S/eIWEtWwqQRHhkvvjn7J5ysPSZPpEiTqou19vISBBrGlw/il+n2+8/j4Vc14woSe8UxspWLhMIEwlTzxHGk0eL2tOvUoy3/vCpgdHR6oAkyDtf3lNsj/7QVYNu8TWhdpIxakZJhC1/+lVWXXcRZKjfYns3snWlb9gqYk87X9+TUrzC2RxuyFSnJ5pnyFVXv78Jbaejgvfl7BWTWXFgDHqhppvv4ckN5C83xfY9NbvP2IOqbVjJ0nGa3NV0GoooS2aeKbrvjW5+xpJGj9K8jU937K+o2yZiO4dRYpLpHDNBmn/2+sSpvOzkQAJkAAJkAAJkAAJkAAJkAAJkAAJkAAJkAAJ1BwBCkg1x5JrIgESIIFdRiDl4VdU7ImWxDNP8NuGCUjaGpx3st/nC2J6WWo6pKhzGmohwaXULftX+wjztHjmdokfebRvnnXnT5b0F9/zzbOtHUp9fLZsmDBNumz+VorWbZKl+w+X1u8+7HMUwTm19IAR0uLZOyT+lKNse44Y5KwXnyWOGSbNHvmfTW806QJJvuF832YXtxus7qlS6bzyU3M/bbh8qnT8x+OcYiMBEiABEiABEiABEiABEiABEiABEiABEiABEth1BCgg7Tq2XDMJkAAJVJtA0eYUyfnyFxNmijOyJPe7PyRZxZXofgf4rbMyAWlR64ES2rihRB/a09xCcBmlv/qhlOTmSbeMn6U4LUMWtThSmj5wgzQ4Z4RvnRuumCpYpyMyuTdWkpkt6eoQytYUdznf/i7FKek2uWvK91K4ar0s7XmSz22Ez1F/6b8mh/vqLEEganzLpdLwqrN9q8VnDc49WZref70sTOwrUX32tZR3cGEFx0ZZX8I7tpYOf75lKfeQeq/L+i8lWFPusZEACZAACZAACZAACZAACZAACZAACZAACZAACew6AhSQdh1brpkESIAEqkUAadxQbwgp7CI0jVykpmtDXaKog3pI7DGH+62zMgEJzp+CxSstBZzTwlo2kWitS9T88SlaYyhFU84NlmYP36S1kU70zbPhqrus/lGggATn0qqh46W0sMjmRa2l8A6tTNTpsv4rKVq/2RxI7b57yVLfoaEm0pKux0mzRyebc2rlUedJzje/SeSB+0hpbr6lwENr9+2Ltsx/Tfub2CVar8lp2Ebc0COl8e2XW22kdRfc7CdSVQswFyIBEiABEiABEiABEiABEiABEiABEiABEiABEtguAQpI20XEGUiABEhg9xJYM+oqaXjNOInqVVbvKGXmixLavLHEjxjs15ltpbCDaAPxpqJWuGKtLOmu0x+8URLHDvfNgpR0SE0XKCCtGT1RMud8Vu5zOIg6r50nxVvSKhWQmkzXGkYXeWoXLWozSOdNtbR5EVqbKW74QIno1kHgboKA1GTalZJ06egK+5w2621Zf9EtFJB273Dk1kiABEiABEiABEiABEiABEiABEiABEiABOopAQpI9fTAc7dJgARqL4HVIy6XhhPOkujDDvR1cvPND2lqtzaScPrxfh1PefAl+zvpktP9Pl9xxFmS+/M/kqxCVESPTibaZKuLCKJS7NGHmQNoac/hUrhmoySMPt7cTQ3OP0XWX3q7pD39ZjmhaMudT8rmWx6xGkVh6grC8lkffCWZ738pXTZ946mBpCns2n41yyd8OSJVk6kTJOmyM6S0qFgWJvSRkMR4afbYZIk5sq8Ex0RZv+FsWtbrZClYuloaT7lEwtq2sHXmfPe7NLx8jEQdsr+kPvaabLjyTuk4X2sg6XQ2EiABEiABEiABEiABEiABEiABEiABEiABEiCBXUeAAtKuY8s1kwAJkEC1CEDAyXjjE4kZfIgEhYRI0YYtkvvrfGmqTh6IQe6GedESx53k93lpQaGsPmWCZH/6ve/zoLBQq0cUN/QI+ww1jNaedb1kf/6jhDSIl85r5snW6c/I1vufl86rP/fvu6aV23TjAzbN3VBjqc1HT0i+pstbOXCc/R6hKffQCtdulOV9RknjqVdI4phhUpyeKRsn3qP1nH6XgmVrbJ7guBhpMWuqxA7pZ2n11pxyheT+Mt+3CUxvNfs+S5mH1H4QkNr9+IqEtWhSLbZciARIgARIgARIgARIgARIgARIgARIgARIgARIoGoEKCBVjRPnIgESIIHdSgDiDhxEpfkFEhQVIVFaNyikYWK5PpTmFdhnQZHhFfavJDtXijenSHBstIQkN6h4H1QcKi0uEQhMEJ4Ev+s2K2twBsFNFNq4oW+7WA6fBaMfwcGeRbX+Uok6lYIjwqVUt4H1uxvcRmvPvFby/vzPz/FUkpFl4lZwQpwJW76m/SpRHsHoW1DQbj0e3BgJkAAJkAAJkAAJkAAJkAAJkAAJkAAJkAAJ1DcCFJDq2xHn/pIACZDAHiBQuHqDrBw0ztLWRfXZV0KbJpu4tHHidHMedcv8eQ/0ipskARIgARIgARIgARIgARIgARIgARIgARIgARKojAAFJI4NEiABEiCBXU4ATqgVA86S/AVL/baFlHxIYRfRpd0u7wM3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UCcIFGsvg7z/pEh/L9U/QkRKgz3dL3FPK9Tp+AAtXEp1viDxzIel3M1WE9h0O/gYm3TWolvyrmHHaQXZWpy1oR/6dwn2AeuKkLygUGm+30Apjm8qMY1ayfqUTIlLaChFweESGhUviY1aSFFhkBSVhkhhcLEEZW2R84ccIucN31caRedJfsZWCQttLIklYbL2i3ny3fNPS+y6VdI6KkxidRurcnMktX07OWHG/SKRcSJhEZ4dDMX2i6UkqFCJon8gGqr/tI8l6JzOFKz9tN90mWoT2HFmXKKMgA0THC/8850Dzp/eEepMd8azLVQ2f753cRxyjGVncqkeU6zBWXWIez06DEp1RowMLLMzzXMObKt5z+PKZnH2K/Cns4/un3Z+eWcM0h3QVRfodIzxoMJSiQoLLzuxdc9tH/V6oVN1yRL9/yA7C4yTrqqwoFTCIoPKXTt2hgeXJQESIAESqB8EKrzPdHZdv39K9HsmGN+3pfotpN9ZJUX6zRzi+dYtKtbvpFB8PxbqV1mufg/p3WyR3sfpR/nB+fp3kX5rlUphSZ4kBEfpfHrPWxxmX+r2Pa/zFet9XL4uGyGRts4gvb8L1g3i+7+otESCvfe8Zd/Snu9j/D/W4emJ6zvcue/e3uHz3YdjW/W3+Z4j3LdBdi+X7SFbHOOBg2Om0O1uQ4+tlOodm35QWoqjjhmdBx1Mx99eqqV6T4OGRyJl7tlMseuOfWeeYPa+4+bc/3r2zDko7vFtD0f+zTeWK+JRyf2r3VhjvYVSWlSghxLHWefFYxXOuWI9rhH6S1CRFBQXSFhIuPYmVIJ1kSKdJ0xPY8/yTt+823Gff/47s/cdLO4RCZAACdQhAhSQ6tDBYldJgAT2cgLO/TNupoMcMQYPRXqj7w6u40ZbBRHPDTceWj3zVHqP7besi6E3cO489DoBdK+sYutzgu7b++lZq/MQ4BWQNFBgLShM8rSfLXsOlszgOGnYqpOk5xbqo58GsCOiJTgiTuIbNtMHw2jR2LfkFxdJcG6KHNG5hVw2eogc1D5MctPWS3BpvCTpPMHr1shXjz8mhX//IkkFuRIfHirrcnNla6PGMvSKKyWk10EiUZ6HVX0mNXwl+jRT6hOQvGJbiT3F2oONhwH6HbxD+709LpzuQbw9Dp6D5R2b3oFcFoyB4OFtgWPZNa93tPmJR56lAh58A6M83sCSs4mq9Ddwf8rGv+v8CvwVD8SVrbyixSrop+d88l4oEFiBeGSfQUDSIJn+B3G0tEgDK0Eh9jMoTM9snV6k1xSQdPqOgF+w9inE6ROCe55V8Sc5cBzwPOB1gNeBKl0H/L6+KvneKi4ulBATjFQK0jcagvD9pDdoxYUlEhIeInkaTA6FllCaI6F6zyj6shBWVaL3Z4VB+fqthoC3frcVB0mYvpCE73t8s+tqBe9LFJQieF2K0LSUqggREgyBqVSFC50vVLflDVB7vj3L7gmc3zzfpDsgIPluSsoC3/X5+9N3/1Tu+Od6J0WZNoT7jn/mr5F27ZIlNk6PY5Heleh9TFCwR9AwIRL3OKYjQXX0vkTnvj/03bMFCg+8f6/4ObAGBKSK7l9dJ35pkJ5/eMoqCtLzXEUifSkpOAzCkZ6b+fkSHuk5n/NVOA7D+YjzHcIvzk9Vk/Ry4D3/KCD5XU/5BwmQAAnUMgIUkGrZAWF3SIAE6jEB58U7fVj2vL6FQG6oPkfBGRMYBvc8OCFkjDcs7Q1KJ7huT2EVcHQ/2DnTXcFzvyB9NaLIeKB3P+NZf/QBEP3DHrXsOURSi8IlsWlbiYhNlM2bt0pcg4b64B8mMUlNJSy+ke61OpAKc1U/y5EGymH8qEFy9qBOEqQOpJLicHUbhUl4SJgseukFWT1ntsSlb5WEmGjJLiyS1OBIaXrY4dJ94hUqIMVaZ/DMU+gNjDvOFF8nvZ0t8j6v+Fwr9TkKUI3jXlNRRmfsuF9gdUax85Zw4Ki2AJP33LDAQ4AI5T2JyrubXGKJnzhb3f23c87bc9/42dYbm96+urcXIGRVfCV0BwKc9Xt+FtnbnRCbvTvnGseF+mZoSESI14mFqwb8ip7rhseJh/57HvZr6nhyPd7rMK8nHFc8r3hd2auvA04g39lJ547V+b7yfDEX63eUBZe9wk5IaLgJBvo+kehtnbVw7ypUV9D59e4XUWZbjf5fSLDk6PQ/5mfKhvVbpVHjRDmgZ6KNLTXQ2lewvRChrTAnV1216lbS7z6NWHvuEiqOrntuE3yuljJnUsXfwRV/urP3z3X++9KwuMaBZhOwv+1lN9yfQFiIFL1Vl8cfe1ny8jNl/EXjJCIcn0MkgktaBQbvLUgktCPvPTxuUZz7vFD3DaLrOcZ3VPbq86yK92eBQ9TnLHILpBU4kBwB1b6vKrl/ddbtfp40wxFe04MjLESdRUV63oZLsb7kVFhYKJER4eYyDFFHoK1aHxaDdFyYnqzPf2VvNTlH2bufzra2cd7uyDnKeUmABEiABHaeAAWknWfINZAACZBAzRBw3ryzR6hiz9uX5qeoLLWaR5xB8wlI+MP9DB/Ys8qm7eQNOlbreKacTVhmAm938A5iyx4DJSdE05KEx0qztu00ALBJYuIbSI4+UEYkNpHohs01DYk6qTTdiCazk8yUDTKsX3e58YyB0ia2VPJysiRU316Li0qQvN9/k18emiFBa5ZLnD6ohGjgPCe/VLbGRcvRjzwg0qSpRhIiBc+wBd59MxnOEem8nPDAin9oTn9r5mByLTtKwBGDKlquokdZHEpnGZwlIW4DnHs8OzPhp8dkZsfcGae2nHMS7dR5ECB9be8B3L2j3v54JGFPyr3yDec7ktA5nfTujHe3LIWeD6JHRELqOqSLseHu2jesxysf6ZO/zuhNJbStANuOHk/OTwIkQAIkUB8IeL6bysL8FWk1nuBwEVLYwU2kLqJ8tZyHaG651AyRdz/+TlYuWyk9O7eXE07sKyX6pQ6TbTTMKHm6pN6gFei/+577Se579DmJComSvr330WD0epl45fnSrXUjCdUuhMO8BFcDsOMXKEqwOUChcgu5vsMCkcPz/ehxMZfdU1flyPk7mKqyxN48D44xnl/Q8DKL56UU3JZYel19lslXPentOfOkbZuO0rF9K0lKVrFPVaVIvYdHUgA91DY/EhHiJTS8SleMZwKv+GACoyNeuO/XdurebS86JoHPeL7nSjshvDvq//KRfeg3H/7ejoDkRqbs8zRlOVJGOg2/FSMtoVqLcvIKJVodSF999Ye89frbct+9k3Vc5Oi5r/e7JdHqTFPZySsg+1bgFqh4bPeiAcpdIQESqOsEKCDV9SPI/pMACew9BHw38JpL2utAQjgZAhKCyttqnrQP3gcESzXgepMrcEH3jbkzzfuQV12Y7mC+W0ByHlnwSNm8+xFSGtVAsrTWUXLTFpquJFyy9cGiJEyFnsgEE5CCwmP0gQMPHQgqpEqHhuEy5cyj5OgDm0t+VqqUaiqEhKhkCdWaR8sfmykrPv/UAgxxGgAP0mkrivOl52UXSbMRIzQOoCnx4MjQFqwPoB7/hf3li6ojYOBOfbYDj0zVRcXlqkEgUA9yxlU5AQkTvMEg39AOeGPVEY/wsQlPmNE7aCs6Nare3cCH86ovWTYnxNPAWgoeZUwrGVlHPZUC8C9AQEJOEAuYhekboDreNR8Q3uLGM72+BGoDHUG+KHUiWfPuLBZDxiAn0FOdXnMZEiABEiCB+kkALz54UsR5vkidbyc3DbgRgjQdGV56QqpizIT5NqWUyGlnXiAbMkPl5ptvkc/fflUSEkLlIhWFGicGSxRehNDvKBgV3v16jVx59/PSoEkHyVi7Ufr0aCtjTxsgTz44VW657hrp1jFJ02WpAV3fFrLsrrpsSaGmv7NCKwHOXOd+2VwymLWyFze27UhyNKn6eeT999pzn4a7fYwF3Ht70pZ57rPxn8f3/Nzzn8vXX/wuUyZfJS1ae9YBynhxzNOin+aMAAAgAElEQVSsSo7+7blJKYGA5H0Txu8FGkdMslui+l2DyjkSFY9Hp2ZU4Ch1Cz7+ry05NXUrG9fl9B2fqIdjqE+wmq8wSFVf57xatChLThs1Ws4ed4pcfMkZdi/qSSbueZWpUiE2UBDjiUYCJEACJLBHCVBA2qP4uXESIAEScBHwaj5OwWA8RHkeqrwPv4GwnBt299t4riKoZTf4/rKI38tcrqcAvCzoyE47+tPpmhNCwN9OggQ8POKRskWPAVIcoe4h5LZXp1G7Dh1k7cYtEh6XpNPDJSqpmYRFx2vKcw2A617nazA8JGernDewp4w/qZ8khudKUVa6BgeSJFr7nT/vQ5n35OMSnZknSbr+cE2PkhIaJFvU3XT89LtFEpMkW3cqBsm1bT8RKddffAA8wYyysIdnL0BrR/ef8+8cN/fDr2+YVyJ0YrojHDnz2nniCCLecewcy0DxyX28AwXDnTuOnod0x0G0I+MIffX0Ey4ib6/cAS5vIKUMCSZ6zjCr86WtQItIREZqTQHvm9ROTQnPNcQjlIGRL9WlA8Ze19bgi74JvnP7z/OG/HbuOkB+5Lcj102Ol9ozXlBhz/Od6/O22t2V80JEsX7PQEDCSw3mhtV/uZpdLjVN5NRzLpeCuNZy3jnny6gj4mTUqRNlc0ihnHH2OdI2sane+0XJikUL5fHX3pNVYc0lOrm1JKogtfyPb+XI3m1k2uRzZfw5F8mLzzwiDRqoWKHb0LJKdqdQqkWSfKldfTcX3l/sftnzCpHnxYyKXiGqxJEUEEF37knq4/h1Yw0SvK0CEQHPLXo/AgHQe08CRpjy6UcLZfKkmXLPvXdq/aoU6XNwa6OPhN2hKhbBMVaizrFgp8ajJ+eZbQYiFNYD8cFEDjsOeCnMcyTrO3/3sfCckWXC0LZekPJ7LvSex4GnS+DfzprtVAN8nNxhwVqXLE9TJodbusIgTUG5aHGqXHDBVXLYYYfJpJvGSagODedMKyjIk8hwTWXpfU2y7GVI79YoIG3vMHA6CZAACexWAhSQditubowESIAEtkEAd+N4CPLdyTuuGTwkeR+UXNO8hgR9PvA8PFkOL5eA5NyiOw8Nzs2+E1D29cQVsHbu1Xf0p+chxe3lcZ4o8HwXogJRsLTYt78UhMZIfpA+WOgrqM1at5YcLaBcEByhuxAl4TENJCYxWYIj4iVfnzhL1UFRoGnsDm4ZL1ePOUYO6ZYgJZlb9CElUhKxw1tWy3ePPyZ5fy6QBgUFmgIjSHK1mvLSghIZeu0NEjlwgOTpbMil7n3iVCRg5PQTfXSCBp7HmR3db87vIbizHDxjEZEl10Ojn5AScN54A1DuTysSlZzp7tHpS1UYIDi534Dc2f3Z0eV9g88vKOU9Y+2cDnz0xyM7ioV7BCSrPwankf6yWdMBpWUWypoNGyWvsEBiosKlWXIDadUkRiJ0nhik+NEH/dLiXAlVwalUX+8O0nRCnreFWYS6Jsbzjh5/zl8z1xFyJEeevzv/fVyd86gsTO24SVzf5d5fkUkOaYWxfnuxyFyxIkPPmix5zfaRvLRM+eGxc+XpWT/KrR98KFHNmknO8tVybM/eUrRotaxNy5eU9j1kM27jUrbIfm2TJbJgqxx3ZG9p0yRePnp3ttx+xyVSoIFrZGUNs/tlVNaErOUVtpyvUp3mcfp77ge1Eo99p263OfclgV/Jrlv06vCr6+PWuQn0uIg8Eg9uSnB/ghpGEJHyVU0K1fv09979W266/kEtTRUsDzx4g/Ts3UoVP3WO6Tzh0J90oVJ90wX/gi0zoq7EmxHP429CpR388zrI7fjtmXFfG7Zb2Zj1uALdEhL+csa4+4wtP/K35UDyH/oekdh0Q0fB85bihJCbnSVyznnXSVJSkky/a6JEozwtDqeCg8AUHqbVk5DWMkifA129CxS0tntecgYSIAESIIHdQoAC0m7BzI2QAAmQQBUI4OYbApL3/t4j9HiD6q637HwOGnzmjpr7BKTyD8Hu2cqlCnDnuq720xD66SmW68mHVfbYoo+M5kBqud8AFY+i9HcNVGsh5VAVexo2aykbtmZKhNZCwmN+g8YtNfNcsgpI+n6hupQKMrdKcnCuXHb6EDljUAcJzUmVwmyRJC2OHBJWIstmz5ZFr7wucWlp0iA2UrL1iSSrNFoaHdpPetx4tZRo8DwY3TKBzRNkL3vAtc46H7p+euevj1GAah9/71is7vJ2KLwPtM64rkxAquzJ0vnc/VzsFZpMYHGGgbN+5/DrPFjEm9it+lGIKpzilc7iFs6cmWx/HFHYT1nSz/GE7nkQR2ylQP/99E+qfPPrX1Kob+pmaAHxfbr3kCVLF0ujpAQJ03NzxX//SO/9ushRR/TTc8V7bdGn/rzCXIkIi9AzwVtrjeO+fkejePx5/Kt7Hedy1f/+qOPnnU+Xce8HvsJ8f3t/0TGi7/jYFy6EHnzNXzD5KfknKFnWqVj09pWXSKsWIv2vfUQiOnaUPI1AH96lmwTNXyHz/10m6U31xSN1zBatXyV3XH+h6DsQ8sSMO+WFB6+V226aJhOuukjatU+wzfruoa2aKJKilTmV7dbPJyBBXPLeILrvRSr6wq5MQHJeaqnjx7G6bwOV6XI4uM69nPc+Bc81SE2NJxqd8Zsvl8g1E6ZLbm623D7tchk4+CDJLMzQ9NTREqP3/dacEkq2Ol1IhacivUf03Mt5knqb5KeT7FbJuf+rj/wDx6lz7+j93HNsKhJHXcfKNd2D0jt/ZTy9pzaOtQlIzqr0V7jO8DIT6pZdO/Fx+eOPP+WF5x+S5EZ4eclTpywnUw+ZzhsSos75aM84gdCI44ljWc6JVNG5yM9IgARIgAR2OwEKSLsdOTdIAiRAApUQ8Bpj8HxqN9J2H6135b6AuD5A4SZbH6ScgDjmQdjXudkuKiqwoqUhyDWvOahLNcIcHBpiRWjt7S5vHnGzLuhDWQj+RmoI5yFhpw6O5/0xdyo8rA6fQsNp3WOgFIXFSJ52PrdAa7FEx6jrKF4K8GAfpRFtTWMQGa8OpOim6oxI0OBCofa3UApTN8uQ3h3k2lGHyn4t4lRAKpCCnGyJ0aKsRUuXyvfT75Wg5UtVVNIQuD58ZqdrGrv4eBnyxAOCSEQpqjGjALP3ATPcHngcFxI+9Dq8dmrfufBOE9DggGcYel/lLYtI2KrNaYM4Aoprm66iyUxQ4McW8h5czGBp9L0nUKnmyMGrjnoOSL5OUFebnUT4WxctQmBCVxyqb8KWM/lUc4c8riA971C82zru6c52W2AAxLuAB0NZDvsiK1aso1i3E6Ld3rw5V+bM/UoWpxVLu317aVrIjTYhOiZO3/7MUNNdkTRXESlt7Qpp17ShDD96f3tIBxZsssSkWwRjPA/xbCRAAiRAAiRQLQJ+ApJbTMCXNr6XNY0dbPZImao/EGi+4ZE35YUV6fod9P/sXQeYlFWyPZ3j5AAz5JyUIElAQcSEiHlFXV11zREx665pDWsCMybEiFkwC7oiCAISDOQcZhiGmWHydE7v1P27h4F9+56w6wJyf7+xm47/X/fevlV16pxy4qr2bXHtnwbh/PumYz336brWeSyQiCC9pg6+4gp4bTmo2VqK3oWZGHfVyTB5gNeefxOjenZDywwnlq78EWNvOF/1WTIr0II8DO6BNu6Z4i9LAlv2TQNAiiESZ0kTC5pMSUlY6R8o/kCU/oWxj1NYjZt6ynf+5wKsvbLS7+9NqhBHBObEsMkIRYUEpBaJG0RfXtmTVKPKigimf7YY7dq2xcaNC3H0sQNR2Ko5thWXorCwQCFDUVXsxbtSfSb+u6gHqHfTF2L8YJZCtaZ+VXJMf3+G/ZVXtJu/bBRkpTg97DvGhWazGfQ/8aUVwCo+MHuEWeVxtTqSs5t+sfiXyodNvr5RTZDrQ2TplO1lzJU/ys8JBWF1OPg98rxDRViTJn2D5198BW+//SbH2vDb58/dgg0bNnENxpGTm8mwz0pf1YrOHVrz317wI9QhMW2c5yGMNX1oC2gLaAtoC+w/FtAA0v4zFvpMtAW0BQ52C0jiO4llpNx+g4FkIEgJykwxHQ4ScHbp2yP1epIHF2dewgD5twoOkvYUmRDJlzdlYSR9/xQxRwUUqQDh3xkG+d6m35P6LLm0wu4jCH6ROeRwqiRCKCTNjZ1wZeYhIRrYBH+icCErtxMsrgzej6q2u4H6WrTPtuCuC0ZgZN+WCFTVi8w2XN402Opqse6lF7Hl6+nIZpLBS+aSLeZEKRkVzc77AzqccyaCjEiootAYSkl8InZqmivXIcq/M+r//ntT8yb1SUlYr/GDZQXIa+RPqpdFik3meUrCxMwJJvO9aks1Nq5ei/Ly7UjPyUL33ocguyUbaxPBlKrHCG8l7yCApig/NgVi/938g8zxRhZT8szlvFNr7f+zUuoa5fW75OBS191kbctnyeuKS4OYN28htpbXILtNV1QTnW0IhuDxpsMfCvN6I6zQtiDdZYOFTKO8dA8ZSB1U1XaTdIG63yjt9/+dqH5eW0BbQFtAW0Bb4H+xwO4AS9O6iKZ8h9TeKx/x9sJi3PDe18jPLETLVWvw5Wtj8cyH23DfR1ORdcqJlKyLIrJlM1yVDUj32xApKcFJg3rjrLMORwU33k2rlqP0+3n4282XYdzNf8Xjz94PF4ElOWRfVj4y/wTKSO2v0q5FgCSjiMLYD1N7MHPgyseUQ/kcyfemLjd1Tanbf9d3ONAnktio6djK9eyqQ2DYV8ZcfCS6KOrWIRgQn3ht0rsY1KsPDu3dGZuKKuiz5SFOR93PN2QmnSrBkeRwJ8dTAIYon48YmKQ+drNAKr5prD+UMRJQhjYjZqPmvcxz8aWFwa76kiVtK7dN18X/ZtyUP54aUxnfIPvQChgrz303rxxXX3MDHp/wCIYfVQg/g7CvPv8OXkqUjzqxN2Z9u5q9yqJITyNbkO/bUVWM1gQR+/btikAwTullgrhKDTEJfOkR1hbQFtAW0BbYLyygAaT9Yhj0SWgLaAtoC9ACIhgtABIjKiOgZW+SRpjDROk3qwJCFqwvhp80pTAz4GaCSi4iP8LEaJDKSnYnjTNbbuetiZ8XJYvHRsAmRAfdzMfC7HciVV0CFln5PSq5LZG03DYiSLunsH/dv0UazkjKG6GjsHxUE2UCYDHpseLwMqnN5rj8fqfToRhSMd7fUFKGr76eiUULfoDLmQOvpw2c3hxE7Xye1WfhEM+vrhSXHdcLV40ZBi/D+ViYsltODzKYIA8tmIPvJr0AV3kleyNZ4LKkYSMfLyrMx+Bx12AD+79sJ2pgMblh5Qm6iR5Y1DkJ00sZvDF42jV1/+uue2dKQr9+b+2XYDYgnpSwMyclYkxNxkVmqFQEyzxn4bJq95VmsxFcJBONlKRYrQ+r5y5CdnoGvPk57KXlRYwASklxMSuOo8gnEy2tsBnCzFjE+Powg1IL9TVkfvl5X1h6VkbCFkFSG1NMezKeUs3J5sHS5CGZikrw/E28LnlcKm/lb9d1Jv+Sx43gXdafaPsLOygl5SG36lXJPkhWMqjk83zsPm61OhEhmrZlSzGiAYKnzKL46xsMPpHVzt8HfrddKkL5eyAZgzj7Ibkd6NK1AxtXi3xQCOEYq68dBKYJ5joSVoPJuFfXv7d20+/T9t6Tdabni54ver7s7T77271P9g36k02qcgwpqhQkI+wj+oLc4yLcI8UXjXFzi0UpHMdin7UEhu5+YyoG9jwcNZ99hbeeuhm2fOCYKx8AjjiJRUBpiG8tQoK+YvOEF9HKchw3rBeOH3UY6shkqNlRgekvvY0pL1yPK65/HqeffQYLk1yIsIFOMBiE0+OiV8p9n8iFlfunTVhF9D9N3P+Fjy6vEVav7K8KDJG+gNxGLUSYKqooo5yXpwqeUofalrlpN4Jljdd9cP4+if8mbkeImoQ2/ic+io0UZ7+vHllZWfDxVvyQjKxM1LAALM2bzbjDjoDfz8KeCNIYK6yfNR9tCwqR06oVNvnqEC7IRNTlgDUQYqxAv4oKA5FwEC7edbHYTKwf4W3EJtUw9JvIMGdS6yD1X4z1Z0xL1TQqufbkAXmcc59xlJeFRVGytxKxKNeBzPMw/x1mXyKXAkkjYmeJQ5V1xX+lmoXEibJuyWAStpFywBUjPq4YTQlhEkbJPuJac7IgsI49OKt2hPDg/U9g5HHH4dSTByPmr0IJ1SI6tCjAEf27gMsLi+YtwrCh/dVP0roNpfh5xS8s9Iqge7fOOKxvFzKaCHQRRIxTVcCiWUiNvz36jraAtoC2wL62gAaQ9vUI6O/XFtAW0BZIWSBOZEPwDCVcJxrfEtqmavssoIuuAKSvVm5GiGBMUAAkBr02Ovzi6McYlKuqSgYM8TBZCHanqsyr9/lYjelmYpmK7wz0JFmdELBIJDr4XhsDBAmc43zz3oZfctZyvnLe0WQPJAujBJ4Vr0G+mcEepeQEzJLgRQLCEPXP7U43k/kW/LBwCaa89jrSvc0IDnmQltMCMadIz/GaGJCGqkpweCs3br/kNPTv6EVddS1ZFB64JDnAvkgLn38aNXN+QHMB1OxeVPBCitO8aHfuGJT27oZSbyaDHwJIUUcSQBJNdqPflDpzlRHg9UuSQ2KugzQM3ZfXbWSfBHA0AmEzJ6pqvtwYGIu0DBMGHHO7ADIEUTKdTpiYOJg//WsM696Hcm0JBOwJ+CnLEQuGkcE5YOHnbC0vQ9RjR7teh6CBcy/MxJDAs3EGvwFp4Guxqc+UU9ib8ZfzjVEaT5JSFgJUcp5yKFCWcyqqSimbgrS7/uwJuCSv3Wl/IxknYLJR22vIjYR5XVGuWTMTJy72AQsxKVC5o5oylmaUr9vAXkfyGQSbFY4lQBLBIX63lfQrm8OC5gX5SM9KI/NPxHtoB0pe2snQE+DLmuw9sDfXvy/njT5f/Xul59/e/W5pu2m7/Sd+P9UGxQKEnYdRCJHau2QPjMUilKeyKyAhLkVP9NWkyEJkrcq5Yf3lickY0HcIyr+dh3HnnIJzTmuGP94+EUtsbeFu2QW1mzfAwz3d7YujYsNaXHDuiRh+bHcy8hOoKt2G6a99gImPjcXLb82DNc2N9od2g9lpV96nFEuY+Z0m2Z+TYI8UMsk5mKTYSnxAobPIZYjMGulHUfrjUfqwGVke7NhRA5fLtasarRSI7LqNH9R+o4BIUdrOzbiDQ01/iPFAJMyiNgGX6JeIn8U4RaQC46S+JOiAZ2fbWPTC4hX6IXl0kZYTVLA43Cjs2xtLObJxrxsF0u+UIAI5aEq22MbPFPhIVPLi9G+iVC8IENxz04fbW//td/E7yPVnFBrRtgRzpHCvkWfOGEvWp78hiGzKPLKuUK1PkXgMhhrgIFAXVkVcO5eslQVWshbUWPFWrV0BXVUMKetZ/GauHJEbZLxpFlCKEpSRsBsTn32VYJIDV1xyDvttxrDml/lolZkFKxvYjhwxAOtWrGTcaUGPHgaYVFyyA36uv8IWzTBt6kc4/fRTwVNSn63wKn1oC2gLaAtoC+w3FtAA0n4zFPpEtAW0BQ56CyRYcqUS5pZdASQJBOhs1zLgCjM5PWP1NsTSsgkokenDwMAs+lzi99PTTrBCzEJgKY3OfpTBdoSBldPtImPBj3iyWoyeu6oaMzECEwBJNaGV4JqJe8WESDEi9uBWAhULow+m+AkgGXoSVgYdAiKRl2Gcn8nQQg8FKUPiJpij9OcF1LJRiqsc773/AVas2ACvu5nqhWShBklCGBRxBkbhBmTEK3HZGUfjghMPgSUQgD3KcEWSEs4Eiil1UjzlfWTU1hNYsqOOgU613Q3fId3hPX8Mtmblk8GVTnu5GKzKuRqzLco7EWGISOAlGu0CIO3Bde+tvfT7dp1nxmgY4J2ReJLnU/20jFt5Psq5ns75bJKEgYyhP4hvv5iBof36w8xKVTsjzjArKqUa1i7zPhQwKpDdXpQwydS8bVs4CvIQdNtQx/kfJ0Bp5YtNnIeNDKG9GH813znvUkwjAZJSoJFU46r11bQ8e7cfO6OHWRIo4n2DiZQCNpP24IskaHd7KAHJ52rYE8LNPmLS/HvZzysoz+OErz7A7yUozArrAO0hyTqvl/3FmFAguobefQ5REn4mVqla+TsgST3F6iIDKyQVpiLpsxfXr+eztpueN0kmoV4/e+1H6N+RA/N3RO1QkqRWR1NxVAPclr0tzqy1ncl+KYIQVoOFe1SCPqPsUeX+OO599UN06tQLgfVbMLAgHS/edhS+nLMa5z3+Pg476WysWbca4TofcuFBoGw7zj1jBPr2as/9jX0A2QPziylT8MaLd+H9L1dgxcbNOPzYEWgQ0IIMFXq6/K4w+24yK819LkIfwW6jGBrPOUwWrxAvpPjCw14sVWTI3HDTOFx7/dXofmh3uhg+WFiAYSTOjfFJXafhqxgFL1KQdDDP3yCBHY87TQEC9TV+pLEHo/SrjFL9QAANJ8G8uroG2p0+OOOToD+swIu8rAwWk9UreUEnfZmtK7egjGDE/FAV0gsLMaBlJ7g4QBYa20lWk4XPOTh3iAoqxlOcn0tIkpKD4rwcxP47C/QUE8xEm9AOSsdCFWNJMRK9XDPBHUocz5k1R/UVapaTgzatC5GVQUYf/UEppALZ6KL5KH6mJRnHiR9uE7a/rANVHCWoDuM2FibFJL4TOWmCTba4HaEGM774YgFmzZqFe+4Zh2bZLtRWbEcB2YDN0jlOdRXo1bU1Fs+fjz59elFtQgQJgYWLViIjPRudOzfHRx/N5Hm1QO+eXeijyu+K+Ku7Ocz6n9oC2gLaAtoC+8wCGkDaZ6bXX6wtoC2gLbC7BUQiQ+AWBgICyCTl35RwNZ35MD11qgPgy5WlCDjTESCwYqbjbiEI5CCjIswgyy5BeYjhFJPmUrVnY6BgdzHhTA88xuArxgAjIpWCwr/gY/JNqpKPCW9JJKcC411V4VMsiH99K3GLYow0AZCk0tMiUmFKhV4CbCMQiZB5JAGMgEsRnqOJQE+IVKAfl/yC5yc8BW/L9gzY05CWlsfgnyCA6NEzrvFVbMbIwzvjxrOHo2ehF4EKP6UsEmQxkUuxcS1+fvw5RJavQh7lSqJMTJDfhM0ZGeh4w3XYVtAalRYGquy4bGOkbxW1QAJcMSbVQ/zsmAq4hC3VVA3//7/uPbWTfv2/tm8qMdNUFkbWgcESk34FBJKYPDAxUZFGtoyX823LyjXIZJTpkOdEEpGNfN3SEJtz20eZQy4AOAhWSkAcJlNpW2UlWvXsDmSnqbUUYTDsEBkUJrGkOnbvx4fnqJhB5NxJZSa/36G6AUugLf821pgchlTkTjtIFbYhOWKsE0PCTy46ZQljVcr7rayMbmioY6LLw4SMG/VMqMlhZW+xlau2IBxgD6TqelVN7aJOncjuiHydVAHHmMQZeMQAqcdWMieyBgVAEgkTxUCkHQ2gTs/7vZ8H+vdDzx+9fvT6Ofh+BxoZs2oT4X7cKPBm7F8mpc0aU4lnOx065S+qvdGC1dur8ci0r9C+ez/YK1kEtG0t5j51nvqE0be+jmWVYaTnN0Ol9EBypmEHpWnPHDmUfz1gCgKfvf0mWjNJPfbaMzB70Va8MfUTnP7ni1HLfd3CvVK29hCLkIQFkxBZZ/rNdisl7iihl6Af7WIjGAvrTtauXo+HHnkIh5CpfNU1V8LmsSn5tfTMNDSwCGvnvE4Vuuzco5VY30G8fwq4IC6O1LvZrQ7UV4fx7LPP4tw/jSHzmQVvYT8ZR9morg4oNpewXwRtEvkzE/2TQCQIr90Fl48258hP37oBS9esxdC23dG3SyfwI5UfFeB4uBhHuDiGQTJf4iwyM7EYJkq/8OD93UlOviQ7yOj8lVx3SpqYYxNmjLX4Z3z47oc4pEcPtGvVEtVVFfjDGaMJIBFEdVLtQWTtRGKSC8ZOG4eChn/oJNNfiqNESk7Wb4SFimbGkwKqim6FzeRAtD6Bmsog7rtvPK677mp06ZLPdRZBVfE2nDC8LX76fgWOObIH/NUNWLX8Fww5Yogh38y1OevbhRgyaAD9V2Dp0qUKWDxmxGBx3wn28vdCJJj1oS2gLaAtoC2wX1hAA0j7xTDok9AW0BbQFhALiCue4usYTWYNRQIJBkQajsljPvjN6gr4CLBE6LQLk8hGiQHykAy5Lzrka5euwdxvvkWrZgVoUdgcZWVl6NyjK3IKmpGVQbErFyvBGLgpqQ7ReRcYSfVfSpZ5SeJavniPbnmOTErL6UYY2ElvIYvIhQgoo6QUGNKI5AcT9gIqKQ0F3lopcxCijEgwQMaGL4IJjz+NkupKAkjpaJ7ZmrJb6WhgkGKymym/UIn2GcAtZx6JPwzpSh18Zg4YoEQdMWTws7ZMfhPrP/sCWcLS4DmEwwQYqMltPe4EuIcfg5K0fNTZPYopJQCSVST8zFH4KecltrNH5dwkENub699Te+nX727nJCms8afASMMa81r+BAyNSZUrQVIr2XV2StjN//obDOx+iJJEjHCe2ewMlAVAlTnAuSVgTZhzTZ5zpqejmJXLpCOhTdcuCBJ0CnLORwjKRJQmPLX7U1Wbezr/ea4xrkOXiwBphBANg24BS6X6VqqbPV7KhiQlcowL3DXBmFBVo5yPqsJZrlwWc9NKbqN/hLo+fqCAVMmWSob0XcSC4s1lCNYHUUu5ndrKKmSwAliAMQGJvJThcaQ70b1PDwJJvFYmzKIiXye9KPga1aeJiTR16Pm/F79/ej3reaP3jT33G/S6+X2sG8P/U/saE9YiUWcASMlCCCnQ4R4jLCTZY1VfFbWxMynNxz/4bj4+Wl+EQgJItq2VcG1ehc8fvBgFZBctrwSuvPVx1NTG4c5vibDLiy3Fm3Dh6Sfi5GHt8f3ni7B41hd47dm7kZMLLNsUxK33PYwrbrsTQfqN9BJR6/chndJdMYIUDmFQSA9RFoLkfYcAACAASURBVFuY6UPLuZCojBkff4rPPvkUp595Ok478wQhKoGkDl5HnBJpftiYYFcMDwMlMuTrUnK7TQOYg3T/TDCmcJBhFgz66Y8I68WDt6a8h+NGDVM9F3PyM1jYJX6Pm69h70WCRmY63KYEmf/CkKbEbiIYRXrEzfnjRClfu3r5Grz3+Is4bdQo9Dt+CDIKKNvrl55IEbiltyvnU5T+oPhDIomm4LyD0f6y8hrljqUYKbkWFZNdGPYssuJcfuv1T+gnFqNj23a4754TcdstbzFGzMewY4+Gj7FUjI2RpAjRRkCuvjaItavWoHx7mSpY6kHQKTc/U018P/uLSu9MAZACBPEsMTvsEStuv/Ue9B94CM4acwp9SyvHqgHVJVuRn0EZwmAdTjy6J5b/tJYqE5ST7tiWhU0EBBkKzp3zM44a2psAcRTfzZpJsDmGs/4wkj6qgJHJtdZ0jen72gLaAtoC2gL7zAIaQNpnptdfrC2gLaAtsKsFGpUxkg8rRob6S6bWBUBihPT1mlrUU46ALrySbbBIUM6gSbg+dXVRTCKQsoOScBkMsHp164bzzjkWRcUV2FS0Ec1bFSC3RUtqwzNoZuAmAb9VSsAYyMckiZwMjPf4VknAse8Mg4uYaNsrSTyD5WOwevg0o0gf+zG5KTlhE8YU2RGSZEjwcabGEWdAP3fuPEx5802YPNlontWO7KkshAgcMDZRJZ/+7Rtw9Qn9ccUpw1HIJHgsyma7LjOypdfT3B8wd9IrsG7agnzKiQmrotLixPr0HAwedxtWZBWgwpWmzksk7OzCWGEyPWATgRMzpe0IIFHD6z/RE2CP7be3dv8dvU+YRmqe7LIQjAfVMuAcE4lGK8ctnXMsVlaJ6i1b0Twjk31/IwiRTRbjWrGL5IYkechuk7WjKmMJFPkIpHgol7KQVZhDjzkGESY7fPz4gABT0gdMdQ+SLzIkDdU8SGrK72QE7coKMoAgOSRhIur+wMa1pfhp8RJsKykhA8iPli1y0KvXoTj00N5KpC/KeSyJqRhLnhWIS+kPuea4VdZj6uJ3B5AEHOYaZZJGgKkwm0kLR1FYToplxHkufKeF81ey+XAUdVXVaKDEXYSJGjsB45zCXLTt1g4FrQvYc4w9Bwh01dfXUwLPrZhbCWlUnBC9ECNY1/NX20HPA70O9O+A/h34Vb8Dap9k0jpZeCEAkrGPGgCS+gwpGOI/heguUrQs4WGfFBZckDhy90uvYFuLNshs1gbZ2xtQMXsGvn3yZvRsbUItX1lcCkx49A0s+XEVi44ogUawII8JbJeNhUfc9x986A4mxcXH5P5bDtxw72M475qx8PN1EZE9c4hUHos06AO46H9KX5c4QQ6Py4IfF23BSy+8yBOMMAF+Ewpb5atdXTp6KiyCvqpIgin2UhMpraZSdsoDSG7dv8pev7d9Vvo8Ss9TsRULUzy2NPagBFb8sh6ffjYVF1/yJxbT+JHTPJ/j54HZzvFgXyry0VhUJpbmPSnysbAorp63Nsqq8TXRevo0n87Fx9M+wvAzR+KI445ETqYwq8OKtSTSayYykMKcTxaR896NtZ10zhp9tNS/G8cuKRucevxA/r1rZP4mfVaJxeSwEtwxE6wVd/i9d78g68iPWEMtpk6+GB9+sB4PPv0CRo85C0eO6K8YPw6OW01dEHOX/oQZM2fCV1mDbh07oCAnG4OPGISC9q1YJChseGNNx0OUFiTr/5N3v8HiJQtxzwM3McBi7yvpL8bCrMriIkoQhtEuLwuH92mNH+b8SAZUd2TnEtDlOa6kJHtdvQ/9DuuExYvXo3XLQhRv3YQB/Xuo34pkOdWuQ6n/pS2gLaAtoC2wzyygAaR9Znr9xdoC2gLaArtaQJLf9MuTDASl9gEzs8KGSAATzQyQavj87C0RlPpjDH4pK8BA2E72goBAsZgFi1dsxuufzWK1ZTPEdtShrrQIWZR4e+Cem9C2tRUzvlqArObtkd4iF/E0CYgpRUBdbCsj74gCf1ixpoLnPRQiUkGLEUEn0/CNFye1qLs8LoyiJiCBvF4SDSLRFfAFMe7aG9nnJZdEkeZweLPhSPOwwWqYPYwYDLEJa9dcB27+48kY2TMDvqod7JPERARt52a12/wXJyM4+wfkUMrM7Iyjlt9TbnKj+5+uwsZeR2CrJ5N2ZKCrGipLvyZKm1mYzCCIYOONsD/26vr31F769f9k51RyRgGPqTnI8TCaXjNBQaaQJBpiBE+yGZzWr94EN+e/gEQ2rgU/QSRh47g4kaXJsjD2CLnw/UZ/I9WigRFyCVlI+e3bwcpkRgMfipoNsFGCXalktROUEbkaD4GXcJzyKkQbY4y+zXE3K5Yp60HGjp09EYT1JOcVIctI5HDMBB/XryjCixNeg4lyIQN6H4aTRh6FwkIz5n0/CzO+nIMxF16E9n07oIHJD5+1mhW5ZM+Z8lh5K4kqSaqJjGLyoEHEJsLCUutHcnK7JbBStpJ5awrRPnzBd/MWonRrKUK1frRoXgAPqz+3V5Vh+KjhvO8Wy/B10u9IJEhoX/7IxJlcEzlLOfT834vfP203PW/2Zt/U80bPm9/DvNklEf/PRRAKXJGiDNXHj3sNizfi9L+otIx6KsP9deJLcAw6nEzdHFiWFyH683y8ctsYjBpcaEgYM1ltIxvh3fHvYPFL09DFnsV/R1AUrMWJ94xFv3OPFDxKbV5F1cDltz2CC8Zey5aXTgS4pwvVQfa4dK8V1ezP42L/I19dBK+/PAWL5y3GmWefgRNPH86iDqNfp7qC5DVJMZTxmPHcPx27gRYH4/4pIF6EgI/ys1jA4mI3I4/0lyJr7L0338L61avYk7EeV19/Ldp06oCaQA0saZQxdEkf0phiEpnjDhbEUW6b9y0WKWaxsziOvhznyPzZS/HK66/h+BOOwZizRyoJNROVB+KcFHE6iH72e3RYPJxThq8nQJYhFSwgh/wvxeYWQNOkBBYN2WAp6UmNuZS6HZj+v1yLXG6MlB3Vc5MLJiiFSrxER4TMel6ueJcvvDqVBMF0VKxdjpkTr8fKFaW44cXPEaAyQ256Aoe3bYtCylysWLsBP4SrYc7OgMMfhZco7zWUIpz26fs45o9nw9vCy29kASAl7txRJypLanDPnffj5ttvRkGnAn6HRKwCLvkoMW1F8YqlGEXJulY5wHf/WIhhQwewiMlQFpg7dwk6duqCvGZezJz5I44cfBiB4qWUtOup0HsR4BAJc31oC2gLaAtoC+wfFtAA0v4xDvostAW0BbQFjICG0Y5UdJnFY2as4xcdDZGt4rMRBmMlDH5/LKeGeGEeahgoS89Ti+hXN/jgZQD29OR3sDrKQIz9g+IEkNJiARx3ZE8s/O4z/Pm809Hr0E6Y8sE36DtsCCJpdPJZ/WdlJab8p/SvmySo/5tDYoRzBAIYOL7/1jR8OXUGMlt3hZWMIW9mFgN7CwLROMIEibIsIVw8ehguOb4b2NUIfmrbO5kM9zKpv+XLGVj30hSkVe6AO53XRGCoPmRBsGs/uC++ERu8maqaVKpKY2QcsREMmVh+FXCKtN0+uvz/pqn32+9qknZSAW8qmCdBTIX7fhOBG1YPR9mEO4266L7VRbA2BJCWQak2giJhRtBm/jkJIEklaljkZzjWVukhJs20mbwS3fYwg95qgog5vXqgRvpyUXc/SNk7o/MYwVpWLTsoVxMM1cPKtRckw8fC14R9CUpvsOkvJ0mYEnrCpAtQtF3WqgBM8ZAN997xMLK8rWCJ2FFbuh1uawijR/bBZReNAD8OjzzxtgKPzrjsbNQ7CX6yjNMSyCT/TtAhOUcJ83ceal00JrBSAJIBKKl+yUmwTQAkJ+dynS9KtmEJ6sqrMbBdd8oyJlBVV4mt1aXofHgvxB3sgcZkgEhJmvkXEVk9Sg7JoQCk3Spy99vJok9MW0BbQFtAW2C/sYAhWZdiy0uRkMFCSrFCpOeNicl+SSyHuC/FKKtl4d75xpSZ2BRglviQ7tixoxpZW2sQXjofz1w3GmeP7KZ80ij3ewcT0aBs8eJxj6Doq/lI465p7ViA4W9MAFp5xEMmm92GrWxueOmNj+Lim66jPDLfS5qDhSx3qR/hVq7O8RtKPE957S0c2qM3brjmGtg9LKuwUwbXsrN3TFPDKpnYlGbsfmPx/edEZIzCHFspdXNSFhDBBByklHvpf8+f9SPenPwqosEArrn2CvTr34egD7uwUrGgjrJmIkMdZx9UEDxsCEvfVn6Gg32Q2N/RQSDKKSPHcVv4/TKsX7cG+c0yccJJxyDBArGGSD2VGKLIzM5ib1XxnwgNsaBIinriAjJJn1eymqSnT0zoLlJoY+gEc14KgMTXcD7uLNQ5UCMAuR5RISd4xv/CvPUT1FOCgREHsVUzfLThq+99DL8jG3WbVuDjv1yE6so6/Pm5L2Eu6ABzqBzHH9qTSg7LsZIAUk3HQgTpBzv9QdStX4c/HTsMRw4fjHfmfIUjTjmWa42MfspEu/x2PPfEi3Cx9+yZ554FFwv8OPyGLCF9dbuvAWsWL8IFp41CHiUply1Zi0EDOyvF9Pr6GObMnY0TTjga69dvxwoCjc3z8tGlaydkZ1FqnR/kcsp47T9zXZ+JtoC2gLbAwW4BDSAd7DNAX7+2gLbA/mMBSksJE4fq4PwjK4iJXhvlOrYxxpo67TvEa2tQ3dCAYl8A7focjtwOPRToY6f0lb2uHqs+/BLzf16Fis7d2evHhdi2CrTPS8Mdt56DbRuL8fqzz+Dh++/F9rIKrNi0ER0OH4Aopd4sKriSCrakBMk+sIgkyqMM+Ow8nx2lNfjbPQ8zHUBZLgaVnqwsVhtS2sJKzXM20DX5qnFUz7ZkIR2H3m1clOqqpoQCAw0mIyxF27DksacQWrOOCQcJICX2sGO1xYtWN/PaW7ZTsmVR6f3CpL8wT6QXjEW0VXZvwrMP7HAwf+W/ApCsgnFwHAOcEWYipiJh56I0W+3yjQRNGSCzwa8weWIEZiRBYGU2Qz6LbYGSUmwiz0YpO/5J7ys35d5WlbDfwlGDUCuaHQyCg6Khz4ZgIq0Yp6Z7KOiDx811wSrahqAJaelMUPG9Aa49j7CPWEUthasO9hSrpUydnRXNDdUR3HbH/WjTYxDqyP7JY0Wur3wryotWo1VWGl549GH06AI8OuEf2FBRjDMuPxMBzjt/iFI8/JxYsj/E7nMgBeqqQtpdGEiSDNnJGIrxH1Zeg4Xz+odp01nFvQkVq9Yp2ciw14YbJj6CMOVfAnLivE7pnxYlKCtJlrhI6fG9+wpAPpjnvb52bQFtAW2BA94Cyd4zBntH9mLZrGSPMoAlcbHC3FulOIPbDg/unbUxjH/8JWS274qyNC8qq2uRUVlPP24ZHr3yOFx40kCylMJwslgjFAuxOITMlE1+fHrlzajavBkjLz4b+df/kYVCYVjZ25CEFZAEjNsemICLx10DH6XNsjI9/B615WHhD8sx+Y2XlYbx9ePGoUvntjwnP4speLosUkrJ6B7wY7EPLkDkqkVFwM7YI0pmuLQ6tTK2CNQHMPXtd+EluNeTTBOK5sJBtni+14NMMsTyWQAUJwC0nMVjP20tYR8lC3IzM5CXmQYPxyVSF2dxGAuCfMCcWXPx1rvv4IxzxuAoytkFON4WMln89AdNLBSSPplmIin0Bo3+rhxTARAjBCCtjC12zkeRHDQAJOUlShHeAS6WJj6cjfGMhUVBIicYps1k0ttYQGcn289XG8FL736EYLNWKF33I9665iz2CXXhj499CHe3Pqj0bUePVq1Rs3AFZesaEMnP47qKw1e8AX3YP9ddU4+/3X0JHn/zfRx56gmw5KYp0y3/bjVef/EV3PvAX9GsVRrq6H+K/U0s1jJTMtJN39pXXoYIZZW7t20DX30NjhrSkf4usG5tMXtXAd26tMIPC1ep3qENvjocx7GVVmXyyyHzSMZSH9oC2gLaAtoC+4cFNIC0f4yDPgttAW0BbQFGSj7VD4jtehWWwTCMQJIVDzz1Gd5+fwbOPeN03HT9cHzx+Rrc++QzaN5vBCJeL2oDFRhIWYjccj/mzv8RG9OzYWJfGFt5JQ7r1gbnX3wMP5FSAV98g2U/LMBrL/0Fz0yajqwOXZFJ3XlGeUmZB9Fw21coisEOCZEJ4iLY8/VXc/DZlzMpqeeEOyeHTCSv6q0kQWKsoQotWDF65ZnDcebRnWCm3FiCLCQLZUrSmZnY9vp72PjVVzD7amEnMOZ1ubGWARSFvuEdcTxKHW74GVgqeTNp5qyqZFUdop6F+9ACSuVGQnxhH8mdpDQM2xyof8c4iUME+5yU6PCEYwSQ1iPXLo2xDe39GAHQ1PtEdkbuS9NrA2Qhu036cZF9lEawZwUBpILhg+DzUOKGn+VwuVBLcDYr3UumkB9eJqzsIo3iC/M5JqDIHnIyUSG9wqQiMuj3K7AmJp9JYDNC1uDCGfMxffZCRJpLjzEnbA117NlVjMP79UDb3Ey88/zzeHb8eIw4ohnufvBDRIhJHX3aSazcdcDPKNms9CuN9ZfqpyD3m4I6TWeokZhLAkiqBwFTILxmtjcjE28Oip5+H+1iTtjdLpS6KU9y6yWIsWI7JesjyR6LSDfyL0Smo4lZtBTbaR9OA/3V2gLaAtoC2gIHmgWS+5HqG9gIIO2UZLbwsRDBGpeLxUBsAmhi35Tt2xrwwANPwlvAxHIaJYm5rzYXPnzpCoy//mScNvwwJVEb5V4lrHG7VEyxoApL1mDyIw/hzxPuB9qlk73C4iIyLExkrvy8No57xj+Lq2++FkGeiq8hxn6EZXju2Re5j9fh3AvORr9BwoJh7YhdgC5hGJONSya+3v/2btIJeCTFOeJPR+lHC0BoY2+iBkrLpXscKC0qJ1vFrkAjN5900Gezcqxrtm1DfVk5ikIBFBNEWsvxSdBn37B6LdoVFKBdixbqNt3hRftWhSzgITh4+504pG8fDBk+DK275KA6EFE9HQUvEZKY9MOM80/5UiLnJr6gYngLCmEU3Rh+k9HpKilYeECPvSouEp6RMJAosRynL5xwCxuLDCyibNIHKVAbxYTX3ob1kEOxYtEsfDD2XLTJb46T75yEjN6DEeTroz7qSW4phc0fIRuMTK5QA9oXuHHjRWfi29c/x5C+vRk71aHEX4OOAwdxfIEnHhiPAYf1wSmnHc14NUr2EYsfneJL0rYEcD3S64x23rh8Bcq2FtEf7oN8AoQ29p8tWr8ep44aBD/X9KzZ37GQz4SRI49U8u10S1UPJMH55FYf2gLaAtoC2gL7hwU0gLR/jIM+C20BbQFtAVogQn87ovoQ2ZmUFs85wvuTP1uNKR/Nwo7aIC4+6zRcdXIbTH77ezwwdTaaDRiILcFytGzZEnmmdKz5ZS2ZGGlwsurOvK0UXTvk4Y/XjqJmeAK5dM5fePQZHE9t6VEnD8Wjk79A/2HHEKmiHr3Id0k13j4EkKQpazDASlJqmYu83MRnJ2HpqvXIbt4arqxsBCl7IlWEZvbAidWVY/SQXrjmj0ejcyaTBFWlTJR7kc7rji36EXMmvQwzqxmzaEMXA9ciZuE3t26HQy+9CpubtUYFwSYbrzfBaj3RTo9FRF5l30n46em/0wK7A0gpYRwTSxVFfo3EHqRxqoYZ6IYrqpigoC6G6hJmAEjMA6n0AIsnd4rqiJSddBMjQOllv6LV27eh2dD+CHndCDFYdhFAsrhNqKtuYP8iE7LYdytYF0CoIcQeCcuQz0C7Y5e2yMi1oaymFtl56ZROrGPfJCbCIl5Ub6zGpHvGo3XXQ7CBjbkDBCi9rHqtLtuCq8eeh549CrDgmyV47bkX8NJTEzCwvxfnnf8wRp55Olod0gl1ZB9R0Uc1FZZDJTmagEn/HzNIbOYUNh07VwfYtyl/7XbsuHYiegVdiLhtWOIOoeV9l6GuayGbTrtYzc0qVZFxIeLk5LyPMdBPSAdyrRWil6K2gLaAtoC2wJ5aYHcASd6fZCHJXRspSJLYj7MIJMKCBSt7U9qtDoy99h40a9kBdXTAvKzScLOQw7/1F7z9wk3o1jrT8IXlo7jHiZytaobJ2zilWs3t8/kg09YEl6wsNgqQQvTjqggeevZVXH79pSja3oDHH38S2whUHH/88Tj1zNFksguTmb4BmcTCiLKT1Rwi+iTStXr/29NBN14vAJKJwI+D/UjDHFvxLxwsXJGejNKHR3pLSt8hh0hF83U2+uUmyptJvyM7fY4QY5MGFt2UVNWCqsAEkDYSbKjAgtlzEW3ww02JOwt7TLZr3V4Vu5SUbsNgFgCd8ocTYadUtYns8xB7uUr/H2GrCIgZo4ydMHGEhWQjyzwilJcm83Gnj9WU+75317+v3yXykSazMOM5DvT/zOwrFeFiiRMEclJO2ZHwYFNRBV6c9hm8AwZgxdzpeOvqc9CveyGGXf0c0noNRigtHTVkCZlKtsFFv9dBP7i2uhg33XYBBvXOxPfvrUTd9hKMPGkQJr/7Nk44+1J8N38JPpn6Af7+0H1ch2Rx8XstBIjDBJHEp1SsflFml15J0pepoRZrVy5DazKarByf2rJSZHIdguuwoGU+RowYqJhJolapJJqlcIyAo1Xoi/rQFtAW0BbQFtgvLKABpP1iGPRJaAtoC2gLGBYIU4rBzipKSX031Ptgo3TWukrgirteQMDdHFVbt2Dq365Dp3bAH256FyvopDv7d0eFBGImD0IVPviLdyCPGWcLK/uaUY/6mtvPUW1iJaH+y3ffo2bVz3j071fjrc+XIUR2RVabtmQ+SalXhKHcvmMgxeKsBGUQFCfVxEY06euv5uLt96bC5s1GVkFLBokOgjysXmVi3l9Vju5t8nD9+SMxumc6ZS4qKT9iY08kSniRLrKIiXr//HnIoX0cfN8OBqzrGVx2vehSlPUbhhIn6+LYSyku7BML30/tdQk8VdWcPvapBZoCSEm5ehX3R1lVKX0QTBx/Lye0sz6IpXPm4dAu3ZTknEmaBnP8IpJE4BXYWK0st9LgWQAYE8saLWSxOdnzZ2NlGfLYrNfvYPqCiQnRyw+z/5CZz6eToVSzPUzZlQ8RpjTkaccOx4qlP+Ozr77GiFNGo8vAfnBke2EmgyhY48P8T7/DNsrFFVpyUEOgtqZVHhoEkBUZkIYd+MsD16BZARsZsyj2wymf4Jfvv8dnHzyMqu3ABZeOxW0PPgATZXaCBDSlwDp1pNbi7mykRvs0GSV5LEHw2c4ETsgURFv2iqi/+w0kFq9DPMOD+h4t0eIvF6Io1w3mFDjX2X9C5F2YxLElGVrkI+3Tcddfri2gLaAtoC1wgFpA9dKTHoJJBlLqMhTzg/swgSM7/UzJBcs+HGeCuq46iAf+Nl7JDDvJMjGxOChcsQ3D2CPlyYevRDr73ETIVhF/2EmJYpX0D8uH8Y8gEPW6yHah38iCoDABBAvZ5XN+8uFvj5NtxEz0TytWYNCQwTjvvPOQmekGt3pwe2cxUhg19fWUt8thf6Ugz41AgySy9bFXFjD67xhAkfgVkvkP0aY2O5kvoaCSijZ6SBHg4BwRppKdE0FkBROMXcIElUJ00uwcv3iEMmx8pUyj2h0cJ/YzrSqvQDkBpY+nfQqPk31R09PR4K/HyaefgKOOGcT3cm45nMpPFD8wwT+R5BZhOiWoJgAXAUKFHyV1gH9XbXWUfCRjJ6J1Vmo+mwjk+FlMZGZFUga7hQlbfeo3i7Fg/RZ4unXDmoXf4pULTsKxg9tg+JUvIN72EDSwP2wVJSRRVoZ86R21ox4tmrkx9o4zKB8YRdlPxVg6bwFuvOEcTHzxVQw+9mzc+9B4HE25uSOGH84+YlZ+JxenyEDzPEQW3c51aeX6l9jTJj06q6uRk51BmfIixOtq0KNta2Ty1Lu0y04CfwaEGyDg5KHUpRy/q3Haq9Wl36QtoC2gLbB/WUADSPvXeOiz0RbQFjiYLZAqhCNLQh0MaEWTvYHB8itfr8akReuwrXgbhlBK650nLsf6jcCo6x5A7Ngj0EC96kTcDh/7HmFLMTpmZqFh6zakM5i47cY/K/kt4ksoWV2Gf7z4Il4Yfydq6OtPmT4dPSjr1sBAS3hI+xJAosq5YhhFE3YWpCWwY3sZAaSPsGJdMXJatIXTQ6kSNugNUV9dGvJ62OPorOF9cMMpvcmu8qO+IUgylY166XaUTv8KxW+8DsvWrfB4shFidFtBEfV4n/5I/PEKbM9rTrYHDcBg0pRIV1VvJkoq7DsG1sE88Y1r/99k21JLQmJ+kRi0MzmhACQ+kMaEkQS07QkuJlTDZEMCziDv8LVcPCJfQgl4tY7kGTuByVC1HzE3mzN3aUcAiTJ0TFxEJcnAoNtt9yBQGcOj9z2NcI0ZQ3p1waRHTxBsFa9OWYTbH52ItEP6wk9JxbpAFVyOOMaePBKDOvegPvxTYDcuBuOtUM+K5jwmyEK1pbhy3DnIyWMFLf/LoL7cXTc/TGnJjphw7xl4+50FmLloOcZccgn8XKsCdu1+yJpsahvp8CTX2NgbKZkUkUbhMTK04pEgWnEdpRVVIrB1O+VEXHC2a4GSHAcqCTD5aD8nGwdI23HR+DFJNTAzcyT9aQBVL0NtAW0BbQFtgT23QBJAIhVFdqdknl54JwaAJCyCKPcm2asdlEu10s9rqApi5vS56NPtECz55ls0z3KhXbs8nH/2UWQWEyNSbxV/2ESfkKxxtrEhRkGpK4ORFOc+bxEQiSCEzeyGYE1zltZizGXXotvhfTD67NPRvGUL1VtUGFC1ZPFLNtsmhSPkJAsgFaO/7aQEmvTglN4t+tg7Cwj7J8IiFgGL5C9IH13JxxFMcLs5NnxO/i1ShgLYiVSdzBP1GAvDzEQERbqswc/54eJnED+Qoi4mqiilFmSBHKV+OX5l26pRsmk7byvx/Zw5GDH8KLRoV4CufbqwZyq9LL4n1MS59QAAIABJREFULAzrBOMJShMKyzoiknaGl7kLiNT0Sg9ooIIAEbk+vG5KAzpZSEVfMkAf1GNxw82+Ydtr4nhi2ieIZeXCnpGD4h9mYcplp2LEgAKcdddbWBdxwNquCzZuLqJ8XQOyOUZ16zbg0gvPwGFHdGIxVgzlP5dh8bdzcNed5+DBv79KwLUQi5atxB33X08fW1iAMfYSZS8qAkhOAoHSWzfKAj1ZUlYOSpDn42RxpIk+riUSgJNUs2GHNidDiqGu+PecDgzd+B6uTwLNwj6KcF3LGrWRvaQPbQFtAW0BbYH9wwIaQNo/xkGfhbaAtoC2AJ1/OtCKMkGPWQlAG4WWEtKupUb0hU+8y35Ahdj07SzcOGYMrj6lM8a/uRR3/ONr5I44BkEbWQyVtbCVUs6NzAkR/vBXlOKGC85B754FKBfpD38A3zz3Isb9+Xz0GZiNR1/+DNY2ndG8c2cmn/ddDySloc6gJ8hg3mzzMpBksoEB6LwFS/Dmmx8gjTJ2aZl5lN/iNVKjzMRqNn9NJQZ3ysMDFxyNQ1tQlstH+TFGHXZGIbbizVj95OOoWbQEmWl8nyQbEkGsIEupxU33o7xtR9Qx4ElQGiMadfJ5Sv4pAEIsro99YYGmIIl8v+phxFsBj+S+VLbG2WTXzgXhYULISum5uhLK2NX5kEspOjODTak2FRaPVLumACSRtEswiSAAlI1stC1btqJj757wZ3DOsMrRx8DW5XEhHA1wydlgjTjx8IMvs1KyPTYsW4jRA/LxxIMXKbn8ux77Gq9/8wu6HTMKG0PscVRfhi5uNupmRqtsRwQVzE9VMXliJ4DjrglS8mMT/nL3ZWjVMg2hQILADaUU15Tj+ccexMevTkCb1maMufAhnPqni+BpmUv2VCrxtnMEUqCuVHGqIyninwKRxD5S16t6hEmwTRBJWEVU0hP9DyXTGOP31ouB3Vw/lDkxM+HgiVEzn9KNkmBRtbpcD5qBty9mvv5ObQFtAW2BA9gCSr4uKTb7TwCS6myoWL5027hZxbjLkh3MjdnC5PbzT7+M8dwj/RtqMXRghmIJcVviHmr0PzElCESQMUvtOcqQ8ZPkrvgHqlKEfoEwWsR0YaE2AR98swmTP/oE51xxAQtFyHwhcCSyajE6Bk4y7gV8CgWj3PesBI/i8Djoa4rzzU1T9j+DKaOPPbWAgEICFIXpo0V430VJOhkp+bf4bikwSewrroiATCnQyUSWionKAzJTRLHQT0WAhFmYQ/RlGBTF6cMIROKg9mC0wcRboHhdNcY/NAEe+vANgVoMPm4wuh/WHd1YnEPFOsYJ9Af5RTLeMUrZpdwnARPVkWQiGfNWptKBqz4g/pyNC8NHKTjq1bFgitfLQrs0RzpZ8sCi9dvw8qzZaNmrD3tQmVA85yt8cttFGNTDixuf/gLTV21hQVUfrNlYgnTGT04y+mOUq7v3L2PhzSVbjGO2/ruV2LpmE2695WRcfsVDWLGyHFfddCNadM+FI4u9eyPs3ks5yBj9S5kLMl6E72hXgrMS0nIdioxglOBRjtcOS0M1jujWHFky5rKuuXbldVL8Jb05Q7wWBUYKtS05Rns6J/XrtQW0BbQFtAX+8xbQANJ/3qb6E7UFtAW0BfbKAsw9KzdZ+vrKIZJakhiWSkn2jsWEj5bgSzYPjtmyULZiJRY8daOq0jz5r29gBYOCtF6Hod5HBgJZB1H2aUlLd8FXuh3HsLrzonPZJJXVXZtXFWHJtGl48JZr0batGT+sKMHMlUVo07MvwsxQS7CtArxk81kJBKSCUCrA5Pa3OgRASlCGQipD/YyBRNPby/tbikvxzPOvqv5POfktYHGm0y7UVmfwH/T50NwWwO1nDMCYo7ohwaa8Ut0adzqQFQ1hx1uvYc3Hn8BcwwQ/5S3MDEY3siouMuI0ZI06BUUeDyqZdM9KI5uErxF5FeGi7OkhgbEcYp/U/aafkXpMJyb+b8v+KwBJ2EPGYejss1sRTKEwXAKCcG3MmfEP9O/cBTZfwACQvA7KwVFCg/JsbmYS4kwWWRmdSpAdY1Zq5ZYi9Bg6GPVMLETY7FfyRVLBnMbgN0rmW4yA4qLVxXhn5hw2bm6HVV9+jmvPHoXbrxjEKlrg8nHvYN7WOuRT2m6Tr4KSeAHkZVB6hQms4qJtlFMhgMRkVQan0rb1y3HjdefgsJ6tEQlwfvBxWbMP3vYgRg/qjJuuOxMzF1TgoYkv4PLbb0aM5xNh9azMFanklAA6RrkdtQaTQbTUdKfANXWbBJCkMbmdrxfde7tU3bJqNx7j3M9IR319Lfs+kNEolZ5qujKBJ02XeBtLzl++QzPw9nTx69drC2gLaAsc7BZoBJBoCPqtqtpCsYFTDCTuM/zPkCaLwcn9ycoCBtb04PVJb2HchefBWb4WQ4/qrkAgldtPJpTZ+tDYDxVgxGIHQY7kVrhN/Bz5J1voqNofusH48B/rsGDtBhx29OEwpTlQH2RiW3romMlsJ/tWPtdqIVuXG6FJ+mrS65PioaiwVJT6msGakVvxg+W7VQ8f3tfHv7aA+FepQwFx4rEpX8PwV5oe5kbwRgBC+t0CMCTjHpFAjPOBuEgPK8YQx0lkhgmIOOnPSR8sEQ8QSeCP3v0CP8z9Ac0LC7ChbAP6HzkQbdq0whDeSlGMmnP84Dgnh4peknNSRVq/MwBJpOJE5jnEHl8RrjE3GXnC/tuyNYxnp36GEOXiPJRszKjxY8fcr/CPR8bi0DZmfP7DNowb/xwsHfujhkykaF2Y/Y8og5xmw/VXnUpJZCAvDfjy9S+R703HRX8egrPPuxNWTx4uu+E6hD0GaKXWTBPs1ZgPsnjpk/ImKmuJ9hc/kzoS8FAR4qguhRTYoxw139dkSjSZKkbMyZWol562gLaAtoC2wH5iAQ0g7ScDoU9DW0BbQFsgBSAZZP04Bd0M2QUr3W25t3IHcOvzb6O6eXcs/X4+LmvfDE/cdhpm/hLG1Q8/BmuvgbBnt0A5Jd+EveNgIr1k9WoMadMFN19+AtJygDeefwtpkXpMuP9yVcZZ5U/gnqffwJBRpyLmYfDAyi8VrCeDZwmcDV1tBgG/MYBkZvATlWyAlA9KwMDkdzAQwbezF+DDt6cik42W3dkFiFpZVcfXxRhQxiu34KJhnTH27BPQLpOa+rW1KgmfTzQitngeFr7+JuLripDD5IFo75ewOm5bszboe82NWJqVjwo3K16ZSHDYROds73tAib00QPTvreHdAST5NAV4JGN9qU+NsEeYh+weFyuSfbU1yKGsoW/7Dmz6cSkGssEyw1hsjdYh4bKrikaryGL4BXyh/A31b5asWYWuw49ElH2BfCJcx8+Xx02ii8OgWUAYmzsNlUxQXP+3R1jROgim2giKFs7Cq/deimMHtgJVPjDqkgcR6tob6b26o8bcQPYgJVZCMezYUgoHQSIHM1mZLKUt37gGI4/ujbNOP4INhOPwus0IsEn0AvZTql65EC8//Re1ti8c+xiGnkG5nQ7t4QuyZwBBUDlCZBOJvJxZ1qPkzfj3rwAkWZ6SjGGBtwJ8qd6i5Fz8dX5WA0tvMaEgGgynGKtwhbFETlYyrSe5s72f///eyOt3awtoC2gLaAscsBbYHUBKMbllP+LOIqwPAQLEB4uzsENAGxv3SAv3yleffwPXnncW0qpWY+jR/bjp+QEW9ci+L+x7trEkcEB3lUUj0lPH0Kg1fANhJMmLROFKAAjWaODNT5diWVEpBo88Gn7Z09g7Sd4QI1gkRRkx6tEKI9nMnjEJoTywKEX8PwEbUn6c+HIpP1gXAP3KWakkDI3YRQ7VC0vdqv8bg7bLYQBHKeaaRdHNhAVN1nSSfR6nj4JkoYv0MDJFCSmRxeIkACgA0txv5uPDNz/Cny66EBFrGJPfmIwhQwahS/cu6DegD2Wvgeo6Mss5Ofj2Jiyk5Peqk0sykNQp/nZFcr/Sinv1MtUXk3PZwiK4hNtCqcZ6pJvpG4fMGP/6B6j2ZMLWviPXCJ9fuQZZpevw5YSrGDPRP6RdrvzLK/h08Qbktu1J8Ys0VJWWY9iAHjj/3H5UewDqdkQx6YEH8NDf7kJ2ngnnX347hp9+JroP6I2QLaSYYhYT/Wj1O2DYUL7LGHnhCJLlpwAkkQmnZCRf74k04KjOLUFhcsGfDKxpl6vfORYaQNqraaHfpC2gLaAt8JtYQANIv4lZ9YdqC2gLaAvsuQVI/N8Z4KhUuEhzUAiA0g7iXFfTH7/4kfexyNWcbBkPwp9/hLfv+ysGHGrHxzM34c9/fw5t+x/NeDgdtcxSBxM+uCT5XNaAG84fg2DJciz49j3cd9d16Nq9ObWoGavzNB956VMUdukFd/N8BmFGxaX8KckwZqWb3t/zq/p17xAGkmS+YxJEEkCSAD8heupkGu2oqMPdd/9dsY+8Oex348pGwuZEiAmFWE0pBrTy4OozjsWo/s0p1+CjDFgUGRTVtrPJ7k+TJqFmxrfIpSaKyelFA6PIEjJVup53ETYPGI7y3AJ+DhsoEzgTCYvfQsYiBSz9b+ykX2edg+NV/xuAZFQuGkkIq8gMMoEg8mzCKFIyGQQSc6m3XvTzCkTIVitswXnNcsk6ymmIpKGHsh6ZJiflPdgXq7IK9ZRDaTHwMFQQ8EmlNOxSWcwkkgJJmZWyMJnE9kpYv6UGj7wwCYeecDzWLf4BrSiL+OWr98ORAUz7pgK3PPI2cgcOQn0nL3w29mVi3su3uRSueoJJgSg8XKO15duQnxalbvyllPgwNN2zc2xYPPN7LHh3Gj5+7TG4WII5fe4aTHzvU5x/9XUIiY69iywqAXySkoyqAlpp9jQq2DVK+xmVvgZr0KicJouJc9pBCRmR5rGzhDtCSRKnVQndJQEkScBJYC+dz6QunL8z0gvpAJZxOThWib5KbQFtAW2B/cwCkpimQ2mwhChD3ITJLYJ18pykg62SRCbTxypFSdwPXWYnXiHD/IqzTkN6w3oM7d+N+rReldOvYqGFnXdZJ4R1q7ehT6dCaV+kCkPk8DEXXeeLsZAkiKwsD9K4L3MLxrQZG7B6axV6DOwvLTOV7xzmPmgjeBQX6oqdMlo8x4jIftHXJCyh9kvxNZsWATX121J7635m9f3mdJQPQlhQ/DUZaZkHRrFL6pYDtwtDSU5dwEXjEMaSYhxRts5MuTkBchrBJfbKAtk1clhF2pt+n+A8In+4dsVGPHD3Y7iEPSTP+VN/TPtsCd544w30GzgAJ540Ek63g/4V/T8CKyH232oq0auk7H4nAJLYRuaxsK4a6PtmebJgqTNh6lff40cWECUKW6I+YYOD87x+0QL0sPnx+TNXIYemlaOsErjxtqewcnMVPPmdULSjEmeMGYXjT+hAVn0Eb7zwJEYd1hU3XHsSfl4Twn0Tn8Zp11yOiEMkw63sTxbiuCUXW3JUFSComF4EZzlscfkNkIEj8ucg9VAApOGdWyMjWcZkzJamTKMkAKmWsGYg7TeLXZ+ItoC2wEFvAQ0gHfRTQBtAW0BbYP+xgMA5qcOo3FSOc7Kvbz396ce+/AX3/7gBbbr2gn/WLJzesRUev+441Ttp2sIduPupV7Ctjo46K/TyGVQ7A0G4y0Jow6R4vGIt+vZvjVufu4XPRxR4FCeTY9rMFdhQXod2fXoria8UaJSS7JB/p6Q8fitbCXgQY3Ld6XKhgdrXEmtKVagkwC1khbz/3keYMX0Octt3I8Moi3JcHiUrIpVsVvah+eNxg3DFyQOQL/rpwVpWKMbI9nCh+PMvsGny63CUV8Kenq3kT8K0ia9jV7ivuBlbCCDFKJLuo9yXNFnWx76zwO4AkiQQJL4PJyVtLEm5GQcDUT8Zdk4vQVT29PIwQM22OOGnXONPixchozAXubk5SJOEFgPmoC+ItZs2oaBDR7TucyiKGGBHuGCUvJ2UN6tAV/ISBBIJNImSjVQne8gWuvnhF+Br1Rqt8ptj68fTcdwhHfDkQ2epEPnaW2bg85UbkHPqUJQyKHYygRLbXg0H/zwshbbyM2IEMYMVxQRAb0Iu+x3V83EXg+61Cxdi5hsf4Mt3HlUsoSCv84zL7sKYS65BZn6uCrj9BLnMdjKHRJiPc93K60mxkOR8U72hUgCSKWlA6RchPR6sZGrJNXnddkS4psxxNjhWaTwCxBLQS2WoSuwZFdqSnNu9RnjfzQb9zdoC2gLaAtoCB4QFkgCS7CqSxhYASe01IhsrTB8FFtC/UhJWLGoQOkgwAjf37TdffhN/Gj0S2YGtOGogJeyEbkRfTKSz3nhnDt7/6H1kpbsRowzrfXffha6dCpTs7Gtvz8DHn34JD2kmFhYMXX/TZejYrTVeeX8ZtlZH0L3fYaByHf1Zo5+S+BNCOAqbA6pHTIQPRLn3i5ctBSl0htXnptj3YvcU614X//zfs1B8EGE1y5ECjYQRpkCk5G3TT0jJlaWk7cTfiYqENt9govaCeCXEk9SnmUUCTWYUfRnpb6qgSBaEWeKUuF5Xir/fNwFHDRuOSy8fDQsxjJcnT8NnX36BSy+9FEcOH8C2r2RxU+PQpJpIGn2uDP9pNwDpAC+eMdhzUnZIsJS2sdRZ8dAzk1GalYVEs+YsXqIdd+yAc8tanNSjBSbe9Qd4pYiQzHiH04ztK6txz60Po6yUMJTdhYIebZDwWvHzhlUYM+ZEXH7OUNhp36+/L8bXP/2M3qNHwE/GmJ3r28QBTEjzMjmUfWW1J0FA+udia5kfipVG8NaOILzhBgzrkgKQRDpcHH35jUjNFA0gHRC//foktQW0BQ46C2gA6aAbcn3B2gLaAvuvBVhyKYdod4hsgwQ44kwz8JGQnOpreH1hOa789Bs4W3dFpj+M6LJF+PCmCzCoXRqCfPnmHRF8NvsXrPp5NTZ/Nxct6uLoFc1CWgOT5uFKjLz0ZHQYdwqQLfJVFibnzfhxXQOmfP4P9Dv2GMofkP3DKLppP5//BoPGkGCIwZPmRo30MmLA52DUH/EH4WCUub20Gnfc/TAym7eHNZPBEAN+F4PJBBPjFSXFOGFAd1x76hEYekgGfDX1DDoJLLDHkXVrKVY++wJ2LFqCNFa2xoNhAgvABla+5l53K3a064p69kcKMYsvmvr/zrF7kkFL2u2pNQ37q4RD8lYSCykASeTowB4GXjbCbuAcibGqVBIKVlJ7bAQGpf+VmdrvwapKbPxpGfJiFlRsL0Prvj2R2aEtwl43QpxTUc55KZX1cMyDBKASIvshzZZFYofBriUsVZU2VLByc5s/hvtefAt9BhzJ7wli0Sdv4Z2/X4sTB7VBBas2T7vqYWzKbYW8IYNREqlFtN4P04Yy5LAPklRZu7hoGzZswWmnH4shJ3aDL+BH6xw3pjw3BcHSrZg88VbVEFrA3JffX4ClG0ow8pTRCPF84kyixVhxGyC46XBwXZIllbKLAa4ZVd1K7oWBuZkMPvmlEKkQM2X54tT3ERCrwVcHL8G2uFT2SiommdBJxekCIkngbuIHaQBpT+esfr22gLaAtsBBboH/A0ASmVTVy4Y+m/RmsTDp7LBKcQWLdgjafPTONIwePAgdrUH07dkWznwWQPDx9eti+Otf7sXfH7kV7Tt48PHHS/D111/j8fG3Yc2KIjxy35N4+tnx9AnZ9+jjeZg67V1MnPQk3vt0Df3gOgwZ0R9sCYqAL4QGMtP9DSG0aFUAGxm/ESmf4MZLLhKLlHzKj4gJU4J7rBziyzWVs0s9dpCP8l5dftPeSMYH/LNM3E6mOf0wYULTRzEYLElZXjomAgKp4jaRauOcssQcWP7Takx8fBJOOfVknHX2UMWAWrt+Gx4d/zgGDx6MUSePRkamFawjomckYsEikZf6fgV17WRGHaDydWIjRfxL9u6y0U5mViTtWFeFSVOmoio3FwECQkHGi1n0Ea1FKzH2rGMw7qIj6O8qk7BaSQqpTJh95xPY9NFS+sbp2BiuQh0r8i59/D60PbKF8sOF4ffOxz+jMmRF277dVa/RSDCh/GV64GpsRaaOcJLha8p5CTCbBJCM3mhc/wSQPASQjurakn1MWSyoGIuGH9p4JJ3RlFLAXk0+/SZtAW0BbQFtgf+4BTSA9B83qf5AbQFtAW2BvbNAAgEjgcvmwsyOG1GB3LWwV4uqxDPjte9LcMXHM5HRexCDhAgqZn6Jmwd1xyNXntAYC9UzFrAzI73uq58w9/nXkbW6DIWU8QrFwjj2mnMoeH0cZUKkNNAOthiCj4HBHY+9if4jR8Ls9Sq2kTAedtd+/y2rMI2kNpPYTO6HqFFPzTFWHLKZK9lBdoIGiagFL7zyPuYtXIaMtl3hysiANFcWACDGACWbjKqxpwzGOcd3goV9cmLhemrfO/m4FRXvvI+f338fdl89cplYtzMA3ciqRt9Rx6PwtLNQTCaKn1WsohC2e7PfvRvJXd+lNfR/rRX/GUCS8QglJWsEQJLeCRLnxylx2MBAVGQWvQRcI5TQsLudZCT54ObcLbS5kV0Txiyy9LoedySqWWEZoCxcLWURXSxLFjk4CyUQZZGZHJKwIpONcncgiGlVjD9+D4FFWUt/f+Zd9mTIQ1rLQlSu/QUZGxZj9pRHkcvq5nmrghh28S1ofizXTpe2CJAxF1hdBFeQSRCeRybl5GIlpSjIc2PsXefKtEZ0axD33nQ97rz5Mpw2+jAjn8JrXFsKXHTNHbjtnjtVsB7hiwVECpOZZ3UQLOW5pZpN7w4gyYeIFF+E9KmgdDWSUlECSAlK/mWx31NVlQ9mp6FXIpXBZiZnBHQzEjdGs3MNIP3aeapfpy2gLaAtoC2QskCKYWTIAEe4nbGYQ23n3MMonSX99qRQQfYnIXrbrWS/spjHwgqROTNmo1eLQvTOdqJ3twJ4W9BX5U4/ccInZIvHccutpwo5iNJcwJhzrsabrz2LN159E+5EGi688BRYmYEWaOCyS27G2BvvxNptQbz18eewZriwdPVyVFfWsHgqgSxvDraXlyEjNx0DBw9An3590a59GzKNLYrRbHVJP0CjeCpV/NOUhf9b+r+/h5mkZKgbD86EVDWKAhdTTxhFMMax8/VSAKMYauJ5JQtZGhnpqi8S3yfyh1LcRk1jO7UJLfT7Fsz+ES88+RKuG3sNhh/XA3Xsd2ml3/SXOx/Apk1b8ORTTyGT88on/bMcnEQEN+JKGy8pr6ZOI+lgHuAAkjB8RCIyQunmPPZ2/eW7VZj44hTkHHoIqukHupxuWBoq4a3chEkP3YreXdMoE97AGIsLSHqAsjcZvv0RX135BFyUB9xK6eUx994I8+hBgvAgbA0hZHXgvqdmoGX3vsjrkIv6cJgSyQRfxWemXY2+VyJBaMhmGAw0GVejD5LxIHtYUcLOFfURQCpMAki7Shwar9s5S3Rh0+/hF0Jfg7aAtsDvxQIaQPq9jKS+Dm0BbYED3gIJxUNgIpfVdaoqTP6EnUDHXUIeBzWm31tUhnMp3ZHVdygDBQJOG9ei7ZbV+HDCrSjIp6a89JylfJWFwIkq6lq2ET88ORGrZy3gx7nw58ceAEYPoEwInwvxCxhU+fjS+yZOJVNjAKxZ2UY1pooIjKq2/waTRoJFdmFRyXITz0kYSH4yL9J4Lg4Gf1LFtnJ9OR4YPxHIyEezFi0RDzEpTqk+OHNRV7IJ5w1pjyvPHI6OhQ7KMtSp4CWHMl58I75/6XkEf1mItunpxAgYHDFo3EhZsj6XX43SvFaooiReXHrI/B+Ryv9ni93lTnTCYU+X5K4AkiiOCBkvBSBZyOZxsnI5wsRTnPKGEU52YSJlMLr1Ehyp532HAC3Uuk8n2JJVEcDKpcvQYegA1FIWp5LgkTs7A37pUcR+RwmCTk6+Ps6kRJh9h8wiY8P5HiMYKQ2bLRE7eyeYsXbLDrzwwUfIGdCPbLgEtn8xA5cO7Y9Hxo2AYFDvzl6Hyx5+GvnDR5Edl49waRXCDQHiNxYGxwmy/yrgryrBTXeOQ3PKKr7/0ER4I/V4ZfKtsLh4fQzCLS47Gmiuq255GcNHHofMwmZKHiQqQKr8FHA92nh+BoC0s0ozxUCSx21KvoSfJy0DCLAJcy/KKu9gbQBZ2fmKoSgWlrVmEzBOACRK+QSJzMWEgcXX60B9T+esfr22gLaAtsDBbYGmEnVWFgBx51GSqOLVqR5IBISoOmYACdxmpfjHTEkyBxmySxf+Ai99uWHt8tCtbRZy2rKZEV80/fPFyM0qRD/KLit3mG7xjG/mYejwwVi1fD0CtfUYNqSPkWjmdy1etBLtunTHnCUVuGTc7chqW4ABRx6OXn36wO32Kilk2UeLS7bg229n45efV6JTh644ffQp6N67DfffkNqPpShF5NJSvT/Fj2taUHVwj/S/uvoUKJN63pDbNY4mYBL/pR5uBBtSLKMk65zMbRMBRwF1DIleASU4FvSFQuwJaaW/b2VPJAq0Ie4DPn7nE/yyYAnG3TQWrbtmo5p+V3aWCw8+9Dx++ukX/P2hh5Cbn6Gk7cKiX8jPatQEb7wUA0Bq2h/pQBtjWX9h+nMSu9nJxE80RLFi3iosWrgcazeXwEL2vTU9DWWbVuC8I3rh2QfPp425KlmcyNVoDIqf8WfYgWVXPogfv5+HQy4dhb5XnQukS7DIFUhp5JqADbdOmIZBJ50GeBPss+tnyzIy++lLk8qvzCbj1RRAsihpO5GnE6lkGWeue5Y5CYB0RLfmYJszFY7+kwCEBpAOtGmoz1dbQFvgILGABpAOkoHWl6ktoC2w/1uAiuyG1IcCkehyJ1n9UfZXkdSwNe7AlPlbcOm072Dv0V/pyMc3b0Z09reY/NfrcNKI5jCRreMQiS4CMZIMZ+dYoNaPDa+8ienTv8fV4x8BerZXMYP6Ev7V8SVTps9FIqclrJQ7sFHGTgFIDOIUCELpKwM8MZLPqUPkxYyA4D9zWFmlGhHmE7MLEjjGmBAXoT3rRoqeAAAgAElEQVQ7E+xWs4MBkhMTnpuMVZsoEUZNb3nO5mJQVMdbsqu6pccw9o/H4aTDCxBpYDqeAZWT2hVuBj7LXnweVTM+Qw5BhAQ7M1czEC2jrEPrU85Efb/B2J6exSpWskWUHJiwMVKVkjsv2ACEhAFjdJJRMY/S9DdeQwzCsId6HW9TPWmUDZtWYSZfp7QZDEkxOX4L9tN/ZmT+W5+yE0CSbxSmjNgkksRLVJNgIjYeVlI2sFoyzt4+UUri2AjiWCTbQENGGTxbyKjxEGxqThmP4g2bYMpMg6NZPkIEkXwElswEFU0i5cF1ZuV7wgLgMGlETg6nPD/Dzsbc9Q3IceVwzQGV1THcPuFJZB8xFGEGwZ6yGlQt+Bazn7oLvduzeplx8bNTF+KWZ95hZWZ/ZDrTEPBzLSdcau7mx+tQvXE1Du3UHv6tW+FbuRa333Iljv7zYBVXK7w4KWP3yrsLsXLrdgw5/hhEWREtbCKTSNlxXcj1q+pcziWp6typ5Z+UtuPkldYSUZG/E1YREwLSM/y2627HY48/DRP17MWektgT28pfjE2rw1apyqX5GOin+hcYc3tnUkVN1SbTYNdaY/ks/mpxzUgDbJGekX8bi6BpZXHyA9RjqSMFhsmnN/3U/9ac09/ze7GA0XR95zzdfTalquBTv7fy/M7K+J1WSPVe07eGfbQdDg47pFZAah01XRupx2L0ZULsWyS3uxxqPxLJZfpsAiDJXpBkeTQykITtyyIdeU0swn42fIWbftjq5WtQt3k9TuvbBe3yHGjRMY+bkewLLAYRtjH9Krpw3NfozooCFm+T4mNq+6QL0OjOCtD0+rTVmM89duSYk1ErvgELKuR0xSX2ECBq8EWUhJ70Opz63nR88/U3yGuWg2tuvRLuTDuc9H+jZCGJ5KtZ6FI0hNEf0ZDYSu1Yygc8gFkr//J3X/WhMfrYNP1FFZ9DfI/Uo8r/UP6rWIT2UlOi8VnDTuo58ZcNqxlzyuh1JD5K6pDfZCsH2kT/yhx30fb0qpX/IR8Ro59CmWI7C8zozwuAZIpYULa5Ao/c+yA6tWlHltp1rJ4TJhr9JBbaPPLYs1i2fAUmTJgALwEQ8cUTqsdS0klPfvHvxedWMaPNKK5ycrLboibM/OhrnDlqJL75/FtsKt6EoupK9OjaBvdeeRZaZnNd0G+NRP3slelWfcJkiCy1cQSnsz/n9C9w4qM3AllSVCXjTAROJAPXlOPF6T/h8NHHo44xl8tL/9dXq4ArAZAUkJyaOxIbCWan/FUZyBSAxJ5L7F3rijbgiO7NNID0LxeifkJbQFtAW2D/tIAGkPbPcdFnpS2gLXAQWiBVw8fQSnnzyWJNIyZLVm8+9dVS3DF7GZw9+lK7PYLQ+k2wLF6GK44ZgPtuOhbuZDWmQTVgVZhE30LhYPVlzbp1yGzVEshMV8FClNG4lTrw4tt/8t0vmL28CIefNBo7QpWwOJ1kKXiYXGfARm16wjkM8JxMPst5MQEg2BQFtOW9VklcNwad/8bAJZkVRgAicScTDioZbfwzyiaw/nAcD49/BjXUs8/OK+T5p7NnEq/jf9i7CkCryqy7br5O6tEhCkiIKBICFha/OibG2DHmjIkYjJhjj+0YYzuOOraiAgaoqBiIINLdD17Hve/mv9b3nfN4oDPjKIrIOXi99904sc9Xe6+91qb8WKJyPU74v90w6kjWvPHVU/6ETgqlUrK5g6qpUzHr/gfhW7EKIWbiJQiOpejQlLfuiObnXYAlRc0RZfppVO4twQQFw8NO9CLOQIJq0CTjKrisDEkG4nnhcQJ+Olce2YBGUvb28RtpI4EiuTErsaarMSF+AX7SyeMWIMjHb/IDghcMtuv3pkLN5kLjfsJt+LX81A30NgUqm4Jtrq3c4JZgCQWK5Mb6CDTl8h7HK2tRSkCmy447oprtNcKAkBvoUvxC+dFOY4OfTnKEACOpPOZ+hCibGDIdBfjrE//C2qISRMhgy8nJxMr3J+L4Vs3x5PXHoIHBLWnDfzB1DR54+AV8OW0OZeNKyJYqINPIh+ZkRGWWrkHLSBW2K8xmcmY1jv/TSWg+cg+y6ZxACbuozuTTr1fhhnufwqmXjEY991uXjCAri22Ltb4CdND9arcMrGnbIBdi25Saq2lvdOxNAWO2Nx+lSEaddQWuue4GZLcis5DBmJDJCBXryJFz4T7d4JBlITn7Y9tWYeukAB81X9m1CdiZJMtJWwbtE2IULyMVwZDuzUw2qc6w6VCk723gTVkBme+DizwI6dfS+7au83DnSgWU3Xam8VTtyREoMjJXpr0635GApfrcxmFS+3tX4Mh79uyxrbQHt8c3BUjcxAEXsNE8N3FuNZMm2IuEp3DtImaPgAIlQdiVjkAFRY7tOs4mRVkmu02u4dpHSTpcy4XIQFq3ai1mfPg+zjhwCFrkpNBx+1as4ad5TiskO8dM+3IpiouL0alTnumzTfGrJ5/6iOu8MI49gsx6xqhfmjgPE6dOx/5Hj0Qtv8yShpQvs/OjTyAF58ewmMyUeM0IZ6KsvBavv/om3nlrAgYMGoATzzoR4RyCVwQbovF6ZOUwISQSYcIWeS9a/5JKJWm7NBOdVJcn3kAlAAN0NJ3htq7xU2crUEcTfYAsIN27lI/JVsb8vF+8x4G45A34OdclH3/6OeJkau9GVnZQbCDa2UfgxqzJ5Hc0rqvUSCywYFYQjnycmM/2mPof96B1PrNdTJJMMpvABsdtARo8ZAMzs3xBQkMpyhRTlrohwlqpoRy88MzrePv1t3HKCSfioIMHoLyW95VMdAoX4Ma//BXz5i/E3x64B5k5vGdc7CW5fzvWNwW01Cis5+Vzpey20K2zttmwKVnIWN/xi6RwECRznnCaTfATzucoRLDqEftXgPU0mVZH4yVq6/AFWXaH7T0URcla9O3dHjW8VOZeEbxxEgF1a1Q3VIl7XKMGWR/Up7VhNQ/KWp1ozn7tj5GRL+Anh5KBrNP53BQs5R3vOnAA6pNR9gMm6fFGCRA2/o3OpwnEapqDk0ykzwygyLaVyeMKQNqzR6uNJew8/2cLtT7vsJ4FPAt4FvjhFvAApB9uK++bngU8C3gW+NktYF0ZAhP8J1c8JMDCiYSxVinGPPkmXi73IdKqM8rXl7Oeyiq0WFGB3gVpPHvPH1Cs6Jg2EzmTIycdMKVgMpjeUI8QgaEGSX1lUffaSHNIHiuN9fVp3Pn0ODoGgxBg4dQ6ZlyGqDEfpKMfyogxe5MBbGagyYEWuJKi4xBRfSb6A2Fmu21OAGlDVqd1qEwmq7IfeS4xpqG+Sqdx8kefo7hVR2akhugUFSFCOb6aqioM3KElrjh6Fwzr3gK1NdXiFCE7I4jQGgYp7rgfVTNnIUQgQdmvGdREmc+gQLNzzkNtj96oCOWConiIm7Q5ZckxOCI5ExOMp2PEwIFiIrQIAxUEkXj9cvr8lNZIJeN0prKNLRUuCfB94+zRwNLVV21mye1RitzNxbSMDabBBug06TgxZb16DtSP6mNqKWqLCkAEaOyAmEl0fFNVdVj51Wz03WVXVLBv1EsSzonzWMaM21kUDFNLUyandXRTrJugukJMbMWL73yCNxeuQVGfnVEuxg6Zf83ZBl+4/hL07seCzs5ZswQTPpm2FlOnTMOS6QtRMWcJWtelMKBZC5SUr+cJlGF9ugwn3H8dsE8vtiE68Ky15GaAVjCqfdDxY/DHP19HwIvjQKaCbg28FrYrUbEEXioErgxdgkFCt+Sym2xdnquRgmR7dGskxSMBXPmn63HpqNFo2ZXBN44JIRvpI/PIBoj87Ac2SKEMY8tMslnCsukGAEnvNs1OjzvHy+T4lMVjZqZqMXRHK0kSdvahQFJatChn39ZMCjZohLOBnA053T/q1ns/8ixgLGDapvtwYlVN26wLRCsQ5iJLpt+Y1mkBT2/zLLCtWqARSHVQI7sWtdVLzMY5op6d5I05lagOZZmgvAGQuC7UZtgihpHdyM9uNKVJQHCZ2QQjzAzE5IoQ1z1V6yvx4Ruv4pxDDkBuIIqd+nXkXLYhyUDn8dKLk1j36Bn069sH3Xtsx+Sh5liydDk+/+Jrrq0yMebyy7BdB01mwORpq3D3E//ASeddggiTHKhCa9aHGRkMs1MKLUnAJ8xEkgQTgvwEwrJzMriWjiFa2YBHHnscA/baDW3atkAXyshmkLVcw++LtRxgzVAlcCgAH+X+EmHuOxUlmCEJMDGWtt4EIHPvHQApqIWtSTDR+sCOjgGus4MxPmji2bMX450P3keHriU45LARqGZ9xdycHAP6NAJIBJ/MHRTrxABI2qdBi/hkJc5cMEff0Sfktlm5bDK3xfbSmkh/p2njzCy1mTTq62PIo+rAZ598jb8//ARatSjB2LGX8thJ5JENU8ekseqqOAGk29Crd28cfczh9HnY1FhzJ0A6uR3vLeAppQGzzuF1ukyZLTkLuOCa6yFsCiDJR4gzwcnPNawAzBhfB9iO/VxfGRa91n68Nj+lk+vK1mHB15/jkCH9UEIAqXuvbgZc1TIvRR8lSX8lRMAoJeDO8UjijkSgEo/szaH/yPtvK4VyFcx5c+ytL6DTsN3hb15AUpJlFIUoDaiaorr3hpno2FbJf5ahps/sSOIMLexDVIZg/aUNAJKcXLs/b/Ms4FnAs4BngV+3BTwA6dd9f7yz8yzgWWBbsoBZXWuhLdBBi3aFw+W8Wb+LvhOufuRt/HNRDeoK2qJi7Xq0IEiRV1qJ5ok1ePmhi9Ayn1lqxjHSvkw02XHiHEMaT43cGTkffkk70JHm2j1Kn+HuxyehpNdOyOxQhCpmXIboyMkr9rMGUzJBVoPJwGSAXj4e922ITQI/xFrYjAykfwcgqa5TA4MOS5atxpP/eIHKfAnkFlPKLswMUUr1xaMNKPLX4ZyDd8JZhw1Aso7MKUk0MDMyj+BN+XMvYebLr8BXsQ4FIWY9+rOwUADaHnui9YhDUZrbElUsCEviidxnm53HdMsUrzsZS1Iagq6WHFvJntGMEQIVAvsyaRDV51VWbVSZqnTMonX1yMvLQ20tM1hzCdbRPvRxjdPamGhoIg6URtF7zOJThqEHIP24Dm/ixrKjjKt6Qco65n33s07YNxM+xB577IUKFsuu4wcJJ1NYAJLdBPpZ1pifGZwqRsyUV1sijPvI4OfT57Eg86vvoYRyh2t5r5rRCa97+S0c07sj7rr6MLCEkekzGVlZpm2IgRMsJZj0xCuY/fTraFZaix1YZ6uCRYwrWaPrkL9dC/RujSTlVQLKfKUTnuIxY4zQnHrx39F/v4NR3LUVogy0mCpIktPRaGBALulPulIhFkDSllJhckZxxIhTm2LjRazej2tH3YpTTz0VnfvweC6ApMCAQ+1ToMJo6CvhVHtXcqsTDHMdfhegM1IpbqRRYxNfZxCRy2B2cGaqEkN7liBP126+Yzh1Sk0257uBcqR0ZRuYEojkM5GNH3ffvV95Fmi0QBMESPOnZRzZ3uK2Rj2bcLcYE873DfjrNnTPnJ4FtlELbG4AyQaONxjTXeP4BRgIKGCgW3LLDWSTv/zEk7ji5JMwbfJEcJrEsb//P7JJ7G9JtCfzhPNrOTBu3NtYtnQFQaM411kBDBi4CwYO2oXgkJ2z1KdnL6/E6L/cjhPOuRD+vCLUKmuHx0nEOT/zN5LBleSWAuW1XCMGCIYFyHgi2Z6yyUAN62dGmeyRWlOKdpS+bd2pE+q4TmvQHMl9lXPdXdCSTFvK7dXWNVAuV7J9WldsXOtna2pGPwRACpHNrLHy2Wdf4do3igN/R8WDvGzKATqS11yf2/o3Ah6cdYnWNpScE/BmNwGMktfmesYc1EmK4RpBtSiVmCV/JMh1d5I2zwhznCY44qON/QQegxy9y0ujeOWVN/DxJ5/gvAvOwa4DtzPAUF1FHdq0zsH4t2fgwYcfIyvpYBx+xN6IcO3upyyxJMItgKRjqsaSBZBsvR4xkLZ0GkFjD/zepiPfQwCSVA4ak9PYD8Qg8mshlmhgshwZ7gT7FlIWsmHdEuzRuys6ZQawXbdOiKZqKPmt6lH2XsQcafKQAfnM4s/IlGsyNNUwlV1I0CrJeyV5b3YH3HDX49j/pBNRwXd8WRZADlFOMK2OI3DKA5C2pm7vnatnAc8CngV+lAU8AOlHmc37kWcBzwKeBX4GCyjlzuhNKztfMJLN3DfBWD6i9LtufvQ9PDp1GSpDxchisDtEvYYiiruHKufj9afGoGUeJefkyBmdDyd2q30q8Kx4rhwoFj4NKmuS+4+RVROS88y/7nl8MrLadUGobRFJS3Lus+i8MQuRzkKIgIsADm0hJ+4uQoQcBtVOMdtP1YN3pBq+AyA5fpWfAfEoZU/iZFC8OX4S3uKj6459UVXH7Ds6sSmyTpJVqzFi5/YYddphaJ9Phz5STSfHh2bMIMXshZjy0INo+HY6WmRQwoSB79qcAiwkG6vfaWdhRZsdUJaTS1+KAXWmqUs2jKF4+AhQUfUEefKpyMSKULojxWCBL5jDDFreIRWtZQBdLKSAfsvjKUARpR65kaaTfr6OT8DIyIrxPTcb1yRcOhIP7ns/Q8v6ze9STUShCTnZybjagy3UnRVN4atXJmD48OEozwmilgEJBXosI8atcyXzWKBG9yDOKFQ6mMkEabraYjWxwPdyytz85YnX0KLvIKylXGIxH/nfzEPDF5Mx4aGx6NmVYCuPWcvKzj7W61LvCguBIgMI73+FKXf8HWs+/wbN25RgbYEfI/95P6hnh1pKhOQSoLQBbNY84vNTr8/DZ/OWYdjvhhtQJylHn+fmd/uXKVZsASRXLsjWCrC1ksIMiJiMWmZMJ7mDGy67DYcc+jvsNLh7I4CkjNDERgCSlaRU32OshW1agJxtNkGnf8edAJmVu7Owm76i74fY/rNZ62ljBpIFkNIMcJjhwamV4AZsXFmbRgDJA5F+8/30Z7tAw37YwFrQFKXKgaZ92mnPwJnu326P17MrkWob6c92ht6OPQv8qi3wcwBIumAXRDJlUMRYksisnjkfKMmDJZPw9H1/w9VnnY2Jr7yEB+6/B7879EBcTWZJs+a2T2q+4XLMAEXK+xDbJcMquZrJyjDACTpURxKIce112vljcPSZ5zExiutCPnxav3JRnMHnBiZ6aJ4PEzhqIDDBFbBdz0kyNkLAmchGIEIq8er1CPPkl61ZxXVmDyYsxfHNnDkEL17D5WOvZF3FQu6biUVcF/sos+bOc7/qm/xvTu77ASSxh+1iXwwkXySExfMW49bbb8NpZ5+OgcN2pv1Yc4dJV7U1BOKI8lkASQCRABmH29kEQDK1sfi5FWy291UMJDGUzLqMSTAx+jNaPzfE6o3UoJ/rZx9pZCEy3SKs0TN+3CRMfHcy9jt4Pxxx3DDUENTz6z4kqEbANvG3+5/Bp1O/xAUXX4QOXdoikEGWTZgpYZSLNkwYU4tnU6m1X38GgcCjgoJccHlLJlY9r5XAHNdWWvMF5XcQ1AuwEcepqTxv+nR0KwmhXZYf/Tq0R1Er8sJDBEGleED/Sf5I0skESlPKMUQ7G0yXazm+NK9NLpZuIc0l//Ct9+bgy/kr0XPoUCSzQ5SwqzH3UH5iivsQduQBSFtj7/fO2bOAZwHPAv+bBTwA6X+zl/dtzwKeBTwL/HwWMDpnFkDSJgDJDdK60jxT58Rw1EV3IKfV9shidliI8g7rlsxD3+2L8Nhd56E4W3nXBDOUQ8YaRkY1RDVMuDefCTzLKZDklYoCS5yEjhUd6zTrv4x7bzG+WrIGnQfuynqpBK7olMSZrRngToyUm9HSY7al8SltMd1GXWu99VMBpO+17IaosiTskpTLo4YDFi5dzXozT1GeIo9ZdXlkSTHgTwcrVl2KjgUhXHjC/+HgQR3hj9Qy89SHXIICmZQsmfvcMyh981XkM0CQYOC+gfJhqwiSdTz8aFQOPRjL8wpMdmtQdXAISCnA4A8XGEAug4BAgHIXcUr6id0RSNC+YhUx8y+lisy0WZwOcjCcQSYSGRnZOQY8EiMpSac4rX0ZpoutBZDWzdE9kKSEfucyx36+Fvab3rPqUinLOaYaQIwKBxjYKWCTXfTWR+jfvz8qizJRzXuUMFrtyli2IJJpug6AJACqgaBqmkGROAFaATQB6sOvrW7A1Q88g3ZDDsBqSbbxt4WLVqL64/dx+SG747Iz9zVtxGfJZpS2iRHAkryh9HP4A8qqLH3oWUx4dRwymjfHic88bBDJOOsb2fpCqt2UQn3Uj1krgUuuvRsnnn8mMqlJWU3N/0yyp5IMENgQuVJFTY6o2dxMbwFIJiNUvZp0N78iYgyqXH3ZjTjggAMwcJ9+PDeCmg5Qm3CKWGs/YhQmAurfZDDxnC0DybIfxTDS1mAkGxVMUh0pBvH4tpEN5HdCBFHzEnWUjmxlGEhieZj90ihJI2Fna9HYc9Y1iOPnglBWxK5Rguw33Uq9i/tZLMAG5PDdHEEe274sYGT7eGOIsDFS7iQ+mA/dJIif5ey8nXoW+NVbYHMASJbfsYHZa0Z7Z6LSKlTHUJBbayHVzjE1b9j3nn/0UZx56OFMAKpBfVUEt958K6XKsjDmikuw5z4dTEKIZThYppEBhLkMo4JXIzpMQpPU0ihDDJw9+mbsc+hI5LfpQNYvJZtzWVeHkXeRj92EnaSY80yyCIqVxH2q/KF2F+QBMgQoNTSgel0Z17s+fPrhJ3hv4gdkGGfjqGOPQc9d+yDBSa6GiROgNJ5PoBNfujUaf/U3e5MT3BhAsmNhmotbAS52zic4QwbSC8+PQ219DUaecBQBel4wnQHdxaxMgnFkUduEEStR6+xEFuVa2q4BVHPSJMNodDYgk26IkmG4FqLx0ly3xQjGZWdTRruuxjCPcgOsx5rMRLo6gNdfHI8J4yejV9++OPmco5FZpBwdqiEwyacFJagrSutx8613ol37jjjuhOPIZlMyEI9JgInQokN0tgsZuw5yWUhum91yd27TtpNyAR6n/wS4jhJY5GN7DFJRISB5RvokAm+kspBJGYRKaiAvW1aK2V98jJMP6Y+caAX26d/PkMClGKHSZUbClfvkUrMxoSJhQCQrMac8QQFJJsdQf/NNqjDjL/e8jM59+3P9mo8AmWcRdkB9XyCwz6nt6gFIW679eEf2LOBZwLPAL2UBD0D6pSztHcezgGcBzwL/zQImRVpyG1rhbwCQ3J+JQVTKpK+R596DdVV0tujI+ZN12K1/T5xx4sHYrVc+QSUBSHVOmLnQiZrZmkrK4AyTeWOcAsdRkLNA1Qg6bcC6SuCm+17CPscfjmoFkOUg0oELUeotRiAkHZZjKCkJZW3bIHajJIR2+rMASNqxdUaVFaeMO8mLVdUm8Nq4dzBp8kfovEMvBux1hUFE6qoQjFbj6P12w4VHD0Ex67ykGhisoHObz/pPVZ9MwayH7kVi0SI0b1aCGkrNpUkjWtu2E5qddwVWtmyH6ijf42EyCSIJTEiG8o0eUp4haERRT5m8JC88lCB4xX8ktZjvl7LeTp1qRRFAaqAeSmFhAQGkJJ1rOn4MXmTTwZPjLGk8BVMEIinz1VRNcjL+vAT4/9ZJ/v3nfmr3pxSAYAAjzUbqJwBYTNAw+sV8NCsqRkOH5hZAUqFh4zrbQEkjE0nSdwwm8ZYbLXc9K9iUzXu0YG05bnziZbTqvwdZTFkEJunIL1iC7KUL0aVmNSY8cTVYa1ti+yagJLQkyYCFX2wz9bYoO1gNa4198gVmfT0be5x2MosUZxq5RLeAkqobpQjOlDEwdtjJN+IPl4xCsDCIOsVaTLd1ASS9FvglSTsbq1E/FE9JATK2NgdAyqANQrhi1HU49tij0XOX7RsBJFPfyDQ2l4XlAkgmJmQBJEeiLuzWTDJamvZz/b6e56R9GBk7gnY5BFL37OYWRbaXpXbuVsUwl9oYxW8KINk7YeIlBnXynj07/G/tQO3RStZZINZtRm7/th3d+YLalx7fKXrfBFByvuo9eRbYVizwUwEkrf9sesN3ASSXzSrJZH0slrafk4fNb/Lhw7cnoBfBnk8nvovRF/7JrKmuHXMdZs6YhsED++P0s05mbaQ2YJ6QkbRjaSKbkMC5MVXPY5o6N3xNBopmyatufw7tu/dC6y7bk01PZi8TeMQOj3OOCvPvEKPjDdxRguvGJNeTCqDnZ5KtpJqVZDMp4UpR9BwW0NH89/xTz2LcK+Nw1h/Oxu57DIOPxyvjOhE5XNMVZKCiogyFBDB+ywBS9cp6XHn5n3HKaSdjl8H9wJKfhh0tIDAajRpQw4KFApGcRBeT7OKifPpMKy9bA6mxnTjydly1UEpQMoFcs3M/AiYyyZQJ0v4rF6zClAmfYPJ7H6N7t974w7mnoKgNWLuV9ztUjxzqHRZyj+Nf/QTP/esF7P9/I/B/h+xj5oQMkm+q62u5b7cn65wIejgAknsetk7PlttsHUp3k5y14/c485bWe0qSywxmm3VljPWesuhrKA+tbF0N3hn/DpYvW4XK6ihZ7fW4589nIFW+FHsNGmDXo3xIpvHNl97H9K9nMgmxBU445Vi0LLDVh+i6GNDI1jJz2EgOvlbLUzn/2iex7xEjkcpMkp3P9W8416hSJAgkCXwSiOQBSFuu/XhH9izgWcCzwC9lAQ9A+qUs7R3Hs4BnAc8C/80CApBMUpwNuyqA28hAcj4qrQbueOI9tO/UAzUrl2HHHdpi8OB2yKVDKyfA5vnVOWFbymrx3ZTqpzh1SOQiMbHSaMovWlCLpctWoCd1sguLyZLhh6OvfxY77X8gAsU59PsoiUDmURYlChp4bgmmWKrgrCTr5OwE6GWYc6SzYVyvn+iAuc53o+SJYy+3xosBWQwrS+fqw3wyQB587CkW2C1AODuXDmIer40Sc7VV6NsxH5cetyd271ZC6Q2dfJxZjVkIU45kznUw1kgAACAASURBVCN/w+J3JlLirhlS1MCXzvrX/EqLcy9Ffe/+KKfTGuE1ZTBgHmUwIRmkB0oWU4EsTGcp4oua48dqQlizqgqLFy/GyrUUCJdsHQGjZatWoXWbdohQKmWnvr0JVOWjJ5kZikmEuM+gX4AeH6oRIFkwOsraVK7KA5D+Wyf5/s8tkKL6RZQ4JMKRpDEDbPeFBHqKV9Ri/crVyNmlO6oyyRJjwMg4ugaEcZNlGUZgQCvItpBKM7PS3AjJPiaRzfbwwYy5eOyjr1BAsDJJ1lq6vgGxRctRxMARvvkaT9x2JYYNLGTdsA3Jt7qZSTracaIm6tZhRa1NcRY+S2aSAJdPHVH6IOq8aWX0ZoAxEYy+4V/o2HMAWnfrQACTQRLq/PgE4Bi9fnsMBUD8jZm02q2KgqtGmYXHApSOEWPvsouvwujLL0VhS/VpHcxem1sDRr3YxNRVh8ABjfQNN6Do9ksxlvSNLEZlxFiqkZwQ7Z3Jv7MkZcMizMN6tAJ7SyMDyQWQtD8T8DPgkGUg2f2byk7mYG6Q8ce1AO9X27IF1KLUnhrbmN4wcrB6tpZxJezcahx6T71JoUxtii964++23Iq27WvfLACSEoycHWndppduQNqM9qqpwoVm4/ylfstOuHzuEoz75xsoW7oYx4zcC5ddcJjpjy8+/x6eePQVrFi5Hv12G4CRxxyGwXt2MACSujfzQZgcZDs/Vc6weA3w4Wdz8fgLL+HcUaMJ9PgNe0IKwpLmijDoLklmH6lLYiuLmqFkILFo0sywCnFeVhJKkAHxBiYX5WflMvEqgXrWaZr7zWz077crg+WcjymbFqYUbRUlpAV8hDO49ojZeXdr3MwtczJRXMlaze0WxCCww0SU+dOX4s7b78HlY0Zh+17tUBFhjVFJ3nINKz8h7daUNECirW9olQrEWHaQCHkKWsMYVYQNm9YyQYIRAaI8qhUapy0l0RalPHX5mvX46P3J+PiDKejdsxdOO+00FDQnAMif13LNkaZEnU8qA7FM3Hb9XZg1dzbGXjsWbTq1BjEOSg/WM6lLstFSWjCt0DCiXCa2AW7MtW55AMlNBpLNvwMgaW2mmrWUZVafyWU9o7qaOD5kEt27EyaiT+/eGDJkCFq1aY+vp0zEEYO6ILuhDP0H7GYcNCUr3X7rvzBv5kwM33d/fDlvCZYsX4C7bhuDNs1F3wMqmaCovkIsUOWPzHzaEAFmLirHU+9+hkH7789kpgil8JgcFSw0PmMyFbEMQeO4CX2ST+iw+814IGBJtrUMJ30rg2vz7Hgt9uR6kaR9rhfVia3Usbd5FvAs4FnAs8Cv2wIegPTrvj/e2XkW8CywLVnAAZDkz8gFcxfbNrzFd+igxSm79vS4b+jg5qFjURbaNctEx06UFOCq3JR24ZY2GuPamIstiTUFm521eV2dCtMGcffdT+PTT75Cbg7rsNRV4tRTT8W++/XEfY9/jGhhM7TdkWyFYMQIToRS2eZcYiFmZhJAkpMjGSsBSKYYuU0q/dkBJNVAipMqJdmRAAMA1fVpPPv8S/j8yxlo27ErWUiqpEyddMrT5aWrcf5hA3DKQTsjWEvbxQmqkWnUjIVxqsaPw6ePP4GCdbVozqhCKhnBysxsVA/eE0X7H4byVh1RJok6Xn2UKXshpjAqzF27ho4TmUTLKtdgzsLFmDt7FdaX1hEQChGcYnCe3zLZk/w7RLF+gVkKVrRuWYSunUuw5+796fQx2E7ZsoCABWmyC+pzAKSAJFW2pfa+Ga9VQasAGUjMKUaczq8LIBXUJ9Clyo8vp36GDnsPRKVkBhk4Siqg4WS+GlaMwCfJ6fAGqFy2+lMmwZw4g0dhdp7nJnyI95eXoVWvnbGuuoKa/ElUzV+MNuoD8+bi98P7YexlB0B1vwPCaLRPB9FVoCPGfYr3REV/W9NMQRVmbBpGnXG8dQH6oR9R0o1emjALb7w3C4efNBK1CnwwSJJg/1dQQSBOUwBJ161dCDyTlI6PgZigWFaMGMRY0+GSi0fjzjtvE03IysuY0cTKt7h1lIwJzAkrkGNvjAAmI6/ngDtJAkgBnkMmg2d6vzZsA4Q5ZHllE1jNZCr4kB3bGACJH5mjaK+NEnaNEaMmEjcm4OAMTnrZmL2+GRuHt6ttwgIG/NzQ7Gz7szHMRrlEvceS407bdGRYHes0zZPfJgzmXaRngSYW+DkAJO3eBZG01gmQ7h5nASOxrwOcfyUZq84ZqazHxWdfhrNPPQlzvn4XTz54uQGIiP+ApCG8/sYKPPPCK5i3eDZatsnBPvsMwh6D+qOkeQnWcV6e8+1ilrhciqVr1qFd1x2w3yH7oY4H5tRopFbV5QVMMPfDrFNjMdZBIkikRXOM5yMJMFaUMXWSxJKKxcgYJ7tDYJcApmDIMj2YT8S1JJMoWFtGwERmVpDMG8recq3nF/i0lS7gNgaQdNecxDCTsCIAKYAP3vyCEnYv4657byUwx1/w5ohHLEa9GXdVzEpPbvKNI8G94T07OBtgZFMAiZ9kav1G6ecMJoIJpKunFuGnH09nottC1jT6GLvzfp9y6jFSsDbJMpEEASwmzIS51taY/ulbX5Ap9i8yxHbH4UcfgjCRico6Ms5yCVxIolcy084m8MgyuPVs54EtDSJpHWdtZRdgFnSR3Lg96STXXRlkxKn9CehcuWQlXn75VQKfwO9/fyxa0c9QGy0tr8Ksj9/F8cN6oSQrga47dKYrmIXPpq3EzbfcjQfuvBnFrC0mSbsLL/4bDhkxAMP36od5367FAw89hLLKtWhR0oK2Ph09e7KGFE/j4WenYG2oENvv2pNsswpkZFOmO0bmHheJGdkEtSQP6WZreABSYzvzXngW8CzgWeC3aAEPQPot3lXvmjwLeBbYOi1gsqbp6PLhCkCoSpH1H6wjV8tcrX+9NxMzZszD0cOHIla+AsN278XfKdIbMlruRpmHz2IafTBpISLRGuw/oq/JwKyjU/bGa1Pw9oR3cNHF59JBaI7XX/0Wjzz0CK6/7iqECgpw1pi/oKBTWxYgrkWPXjthh459yVDKpQRCgg86yqq1wtPJoieXpDScACRpmBvZj5+w/TsGUuMuTYajjkN3kQ4UVUfIoFqDm677C9p125mBfxWKzWHdIkIAZUtx8M5tceFxI9C7JZ0uBgziPP9CogXpxYvw8d8fQ3TS59guJ5f2jmE9HdEF2Xnof85FWNiuN1bTiQ0yFU+mXLZoDeprYmQarcPsFcvxTely2oGf5DendAZlA6mbEua5KLgeVfFlafzzdw06JnUhgmTDCDgqyg1j5BEj0L5NvpENbIgziGGSYOl6yX68eVtp/OEn3PXN81PDQGKtHh/vY4QML1aqYgFmPwrqY2hXnsI/Hn0cI84+BXV5lKmhVE2EQSMxjpQ5KwApSUBUTARbroe/jlEGJJhFECmIWurK33Dvw6hv2Rm5HbdDeV01M6WXIyczB9msrxBYvBRDuhXj0btORBb5Q5J0sVRC9V4blrMxExeZcahmjJIkec/9BHvUoXymdkAA9YwYLFubYJ2BsfjTmGsQaMYAV17QqOCJOaWMTrGGXAaSAZAUPJd8D+s1hdieUgw25FJq7+uvF+DWW27HQ2TdqdB0iscwinRGLsWkjfKYBIYVHOP5+hkBC/FAIdU8U9tU8XFK+SioYWp28TmkrFO+jJBuJbvnMICRzfpMwVgl9uzT0WSUGlBOARsTlacd+BsTYDB92GYgWyaS0GfHXi5jZPM0CW8v25AFbJCNbdZIrrJdq4iDUqhNa1Nbs0FCfc0GOzd5OECTNwBvuUbj1gZsegZN32v6WtJJ2gwA4W2bxQI/N4Dkrm7cgLiY7OYeql9yDpvy/lTsPWQgPhz/HsrXrkF/rj0Lsgs5ZTCpgXPtouUrMG7Cm1iycinycjLJNK8hA4nrQIIERUVFGDB4MLr16YWu3boSjeD8JCYL+3VdNE1mRRnXqhFs17U918O1yCFl39TMJDqVSfa6ACPNZUFKqBlmONe1SvbwaR7koMAqM2Zfbg0my/JVPVAmmDj1X2IEoxy1181yP37JnTTmdvCgSiDxcc62awLVTmXdRCajvP7c+1wXZBppOEn4JZgJI1AmRVQtQwwsrme1+bj+DROwaGhgLVGun2RbSQa6CSXqs+q/cWa36XMxweL1XLdwUZHN9buS3spLo5j03id4fdx4FBQVYt8D98KBBw/Q8h7rK+uQX5SDutqIWVcU5GWhbn0Kt99wO9YsX42LLjkfHbt2BIUTKLtt10QCkOQjpcSi1sutBkCyU5XZVPtIAGw0zsS1MjxBH6Z3751wxCEHGSaQyOxJ+j5z5y1GoJZrMaowtCdLrmP3DoZ+N/3bVVwPzsRJxxxIKUdbA+mKMXcRiO2N/YbvjfPPvRK77rorjjj6ALz06it4972peOjBO5FDm1963VPofeAhSOZkk/1nWWTqF6ZPqwYS13WNvosHIP2SXdc7lmcBzwKeBX5xC3gA0i9ucu+AngU8C3gW+H4LiClkmATOx43lUUzQVZykONkJWZgwaw3eeecj/H7/PVE692sM6dsVzdqW8DvMmFSMl4+VlO267rq7mGAZJtDCDEE6e2OvvoJZanQGRj+CXr164PiTBhs9eRKScPdfX8F2Xdpjr/13wVFn3IC89u3QvEsrfEGHo6YihSOPHInterRDVq5YHqzuQqeQeAwyydypj0Yoe0D9c8oS/JTtvwFIYliJtRFmGmk5s+zy8gt47BTuuPs+VNey1lBBR8RYRVmMD9SWoXN2BBcecwCO2L0T4tVVlKKjjB0ZSFl0wOa/+gZKn3kVBSzaHGI2aTXts5ZmbnHAYYjueRTmBZtj3ooyLKc03ZJFi7FsZSmPRbChoAj+YoqGZ7F+jVw7prUGWKTGH2UAgs50goBRnMF7htwNOOFT5iOBpESsDs0KM7HX0AHovn0HtC3JMU6fZMvEphLQpOLS3vbjLGABJD4kPWNAEgYnSCPKIxjSjrKPrz//IvodvB8CLYtZdFkFm+n8srMF1FnYphQwYaks3jNlITOYoQxpyrYYtgKLKlxz231Y68tDKq+IUiAqus0sZgau2rLQd/aaUhQlWAfp5csZt6pjJjOjFtwEyGhT5SsTBWjEVy2AlCRopIzsDWJuZBmxr0oPhGI6OOr429ChZz+MOH5vlDWw/ZJdp9pMFkCyoJSRsFPhB25x1udS1qoApDCLReRStuXVlz/EM889gwcevJe7tTItBvBVcMwwf1wAieEAMvuE4WRzTFCgoqqBYnqsmeb2SwMKOZuyugUw6bNMjQOUksnz1WFw99YbACTJkijCo9oIOqKJHNqxzIJIzs5oZ7OZi3JAth/XDLxfbbMWcLLIef2qbZJJ9oD6XIwyomFKl6omnZi3Btfkwwat+T8XSLIddUOb3Gbt+Ou4cBcgUmKFqRXIceTfgUUm4G/kr5qKE/46rmNrOoufCiAZxsQmEna6ftPnzFhvxYgb6yGZIL7ti0poEAsoJoY8Z90V85ehvqIeqykHPJ4gQlZ+Lg458nC079wJeZRXjpBZm6B83KL5C/DpRx+itqoS68opJytWEecuMYy1FtYjxrmpoaGOwfE+OPPM05GbHUINZY6zmNWjthWldJ3WrwnW+bRkJZ6n5JmVWKIzVlYJH0nOq67sq5KFQgKrJRtrpiyu835TAJJN1DIAEhdA/mQQF545FiMOOBgHHzrUyOpGCJ75Kfmr+p5prn0l4yeFgAyuPWqq6lFckE/5swRy+L4Sq6p4j1JkKquvZin5hqx9gUjq1/k5+SQwMbmLa48PJ03F2pUVmPrpdJRQju13Rx2GPrvloIrrsDJKB+c3y+D9q0RBLiXUCA6GeQ/fnzAVLz77EobuPgjHnXiohAioUBDhMwFA3iOttSSf6AKAG62fuA6ybdRNatkyvdayoTb0j00l9bReTRPYDJC1PnbsWLKG9sE+e+1FmxoMh8+c69iOZ3+zEDls7wNbhdFfPht9DbHsIlwnZok1RmAvxHWd+Fj/evl9DNylJ2Z8NQPj35qC++8fa5LatFS94KIbsc/wQ7DP/j1x8dVPYsjIkUhkcnWrJDz6evL3bOKgXb+ZWp9OX/Yk7LZMG/KO6lnAs4BngV/CAh6A9EtY2TuGZwHPAp4FfoAFXPjFBrgYEDFBXuObmi1BybMGsmLenFWO2fOWoYTaAj1LCtGKsnJde3ezATDFu+lojRlzC0raFeGUU042RYNvuP5v/H0AV/35D2QkvICWJXk45Yz9TdaaW5S4oZYEHhbGvfa2lxEnG2e/o4djVXka0z6bjX/84x847fTj0a5zaxbPDSA3Lw8xOmgZlI9IEDBRNqef2Zs/ZVNgXJutT2OD3FZCyzombi2kgALsDAhKVkQspG++nY377ngYLbvuSlUyMaV4HpKsK1uO4/ftj1GshVQcjPEcq+hokZlBx7Xys6+x+J5H0TBnHvKLs8lOUr0joKZND6wf8Du8WZrGZEqjrJaz25zAAYMSeYWtaGKGNxqYfVdbzeBkJXXv6+CjzFmKmaxZuRnIZlAizIK+2uI8uVpSvur4SNJxFrjUhcyuvgTvdqMUBFUgeG0JBjvporMgc0AUEm/7URYw2cOUxFGAQAV+xbQReJdFgLE1gb8p77yPVjtsh9Y9dkC50c2n8U1jY9tyghgJScBJ3o4BkSyyd+INDKFwnzkEHe+99yl8OWctWnXeERWUKUwzo1aVEzIZxCooK2VfrMRLz49CJo/v3kX158Zgtbom/4hGeb+zHck2YSgmkk3GlKQPieyE6dgnJMPHvdx6xzt4b+oMXHbbRSiNVBH0yjSBsQCvy/QFsXpcCRb2HRWgVgFwA4Lx4LnMOr3t1ocxeI8B2JnBszQ/U1AioQCARhdGgRR2T/mZOcxzUMAooQAQA2NhsrSqOd4EsjMNSJRm0EFAkY5nAmVOvSQNOPo8lGpAbqoSw3ZsjSyBSrpeYXPcqwQ1DcHDCRbqdVr3yLnTflPQ2nRwb/Ms8KMsoAxz/YsyiJZB5qBhGikKpg7mNjSHZRQz7dIGrg0PrzFy/qMO7f1oM1lgU4aRCx7ZYdreRD3rfQWd9axNv9Pm/r2ZTmeb283mAJCsJKod682YbsZ6F0By8FpnnDekEOe76olcRpKprQUpuewNZK1oXuCa9Zvpc3D3/fdjzDVj0bpDcwICnGO5TiWxxEhn5ZPZHWWho3pKyqnuZGl5BdaXVXAA8FOqqxmKiwspXRdCs2Ku49h+klyHaU2sNZcSTsQ0j3DRHCTQkSZzMSwGOX9bY7iLrMXDJCzyZAwrybBy+ND6PEMJK3yO2fIxW/X01SQ3hOOhTfZI0w42FcoCSBf9YSwOHvE7DBu+G3JZg6icNZBCtFmY6476+lqyjLge17o8ncnaUUzIYeJOtKYK77z9JhlG1ViyYC7yCeYLnGtgLSoxiKqrawx7rMeOfZCd1xyVFXX4ePInhiHUpnV7HHP8Cei4QwsmbNHm+WxHXLZFxNTnYipRx1WSj1LR1THcfMNtaN2uPQ465P/QrCWBJabgJMlEz8jKIDbJNQrBI8lLm3GiCStcf/kd6bgtDyDp7P6DDyWQldfx4AMPI4/+1zFHHW2uJ8SEKA2BWm8l6Jt8wTVjv45t0Aml2JUAUk6LPJMlWE8/Ksj5UDW9MnnfqBZo6x3xd8uWr+N6NwPbUQ7djLN8XE4fctjeB6GgZSe8NeVT9Bm+B+WhBa+y4Yvh69S6kj66Gbs9AGmbmzO8C/Ys4Flg27SAByBtm/fdu2rPAp4FfoUW2FDe3jqmjcwFx7vTor6O/sX4uVFU0WGe8hoLBY88DLULvsEeew8wVcDFolAi5ujRl2LsDReiEwvJ6ueLF1Xhttv/hptvugxLltSivGI1hgzb3jr4jttiGBzc/4RJ83HX48/izCvHwJdLjXjGl7/6ahGefvxRjLryIrTqWIyKWkq1cZNDE3aAj3gTjfEfY96mAJK95I0BJMlfGfk8BcsJIonBI7aPGBtXjLmB2ZAtEcwuZnYknUYGFpIV69G3fR4uPnZv7NuvNSJV63mtMQRzWTNqRSlW/P05rJo8mUCOasawtgs1LxamcvBpYXe8myxCWcc+qG/BQrzU+Fa9ohid3mRNPfwVNEiEaFuqCjlkL7Vp1Rwt+chrnk+5jXy+l2vAhdLSdZSTWISVa9cZwGstn0Osw9SdEivD9xqMLm0L6KgzECEqF22XNvppXhT9x7Qd0xbpyKaInEhj3wStJC8TS6FlggWgZ8zC+upqDNpvb5QS7EuZYBHDQ2pLAigVzaIkm4E8GCgKUqqFmIkBkJrl+DHp3a/w2COvoEW7rkhTxiMpdpm+znpINd/OwGlH7oOrrjyIzKUNpYBdKUpX0M51zAVUMjEWjG+wPcvzV0ankFLrgmu3Ap8+/aIWZ188BmPvug7xHAZAmGaaYAdV8EpuvJVhcUM/FsQVoJsiIJZOcvRoCOGaa67HmeefjvzCXOQSFPougMQr9pNpJABJjCu2QQFQCQKbEbbJJJ/9BE8z+X6YdpHsUFwSNAriMvBiMr05ZoQJIBUmqjGsWwswtkeY1W4K9hGHIyvquwSPpkzLpmETNwvXe7bBV88OP8wOqjOm3pNkcCuTc5KffcBu0mLcMNEJQFL/chm+Dq7kjbw/duDdTL/7Pgk7d9f/7jNPym4zGd/pHtqbC+bb2dAKsZqN8009O8sbcypRTYkyBfHN/Jm0o73mFhdAMr3OAZF+CICkxI8YE24ymEDBrBwqZBGI4L8C6mdpqfXAg4+RBb4CY8b+mQkMZFBkUmJNiRac8ySPFlM0nJShbMrRBcnobuC8r3FATFq/Eh64Fkhzn3HV6guF7W/IohcDRsBjJpnEMX6uBIyQ1hH8Ta3YN5wLM7US5zrTT+DCBZB0fWHHLKolo/NXrZitdfXWFECyknxiYIUd6dpak2zyx1P+jJOPPwW779MLdaw/lAyL7SVETRJ1kg9VypefbgiZzHRmfFzovPLMM+jSrjl+P/JAlBST3aySjy7+IKm6cqolrKlAHUGNhctWYfWa9Vi3eg0qyiqxlq8rKqtRQ+CnmAoLzdqXoCcTr1q2KWYCXCtKQueDpH7cc9uLmPzBRzj0uMMxdJ+hvGdx5BYQ/OLp1TB5K8aaQYEAk2XETjPt2673XIBTCSxu+918venH7cmyvb8LIpk6TexrK5avwkOsU3T11Vc3ygOKdaTPtC6UfPK74yZhxICdkFexAPsM6IkAE+TcdhvlgmzNqgq88uJrOP/8kw3wpLarZ+XdiYTF7mPemzFrKVp36YhHn/kE4RYlaEkpvBh9FdWpNJJ1hh0q9JR90Tm+Lecpv01rU5eRyF8Yuq/6rO0jGVxXZsdrsWePVoaxzjRE/t9JrPpxpvN+5VnAs4BnAc8Cv5AFPADpFzK0dxjPAp4FPAv8Nwso/CVXRqJWZjN1Sjbeqrj6Hv9tHLUMis/48H0csEtvBEvXYLc+XZHfnt4Uf7JqZQMuv/wKXDjqPPTu05mBcIoMMLK9vqIaBfkET5yMSbEeQnSsPpg0i9mcDThw/37mYOsIQP3xiuvRb8SR6NKnu9HLJrkGd978CFq1bYk9DxmOrOIsMo9YK4YOfE5GNjMKo6b+zE/Z/h2ApDCGzVZ1ZOHo4Nawwm5ubh6DGMysY/Dg61lz8c6kL1k0lxmkuc2ZbcgzYRGorFgZTtp/J/zp2N2RWV/DIEI9Ehk5aMbgd/3bkzH1mafQsGYRmlOSzs+M1urCNvisuDPmsu7Toi79sZCx9UTpWgMUxMvXIsDM2BwyQVq3aYYO3VqifacWlAUsppxeDhkgvH98GCzCKQI8b9E6fDt3CeYvWYXla8qYqVnHjNgi7LPnIAzstx3rSClTnsWY6bUJEHPZVz/Fjtvqb+Wcpo3UkZU9klMbpuecz5BG+cq1ePfNiRh58omoYluOUtJExZ8FxBiHmdopfgXEjGQLgyEEStJ0a8n3QS77Tl15FLdcfTcDHvWIk7KQncvAVlk5ipiROZwSIDde9XtQlt8yihxEVgCStqCDlKTZX3xEjlhFDPWxev6WUItLU2J7YeI1g1g2JqMyLpU1wEgGbQaM2B+D9h2C9azLlNa1OUEGSdAZl5w1jOT567wVCFCfbNMqB+++Ngv33H8f7n/0TmTmMKuaoKq2BqNF5zKQLICk4EMoTakT2q2O+5M8STOmp6YJnKqmlDKRTW0EE3AQgMRQkQAkFSEnoJRFVldhfQX26dme9rbsDzHAlBYrUFt2cRlI5iT4WSOAJBk+N4LlASYeYMS28L8CZyk2Luaks2Ep8OxIRqpoCTtEmp/5GDQ286kDHpl+aQYMPpyv/7TZa1sddTfvdW/KJpKsmLlXkvp0WEguM0nfdYElj3300+9D4xDsRHn/VwBJjA8bmLc9yZU+1WsrYbcJA4mdz8qw2nWPn320rq4G+XmZZq6KE1TQJBH0ZSNCudgLLhyFq67+Mzp2aYtq1iHMZu0bIhtc30ZZp4WTLzVVo2QSCTgSG0ZtQnOhj+tFtZ8A5yk9N3BdqO8VsN6nJqaamhqEuf4T38i0I85X2ocuQ7KI5vy4HyVLuddgr4Ygi4YYJ9FJyUBb69YUQJI0H1dFWhEYpjD8dQZAeuXpSUy2CeLgo/ZGMIegHNc+DbRTKs5FsoxEBEIM5SzerwbpzdXU4c4br8X74yilzSUKMT9kaG3jAotmTW/HenGDWGapEWDQMqqKJLKly8qwdn0N3vt4KgGmlfh63hwDNLZo2QY79RnANVcJJQ4/QK9+fTDs0CFo0SkTUd7fNA8oMFD8qWzW0dLQkdSCzAAZbjt175cO7KAnW/QGblgEyY6mhTnP+ltj3SOPPILtu3XDoEGD2HTJjssK0/+RdB3Z4/Ln+L23XngDpx5yILLKFmDIbjvS8JSrU3uWzh3/K6N/d+3Y25Gm7PYZZ5yBXjs3AvlPnwAAIABJREFUN9iNcEOpFs+fPQd9d6bfx+NLqvCqO99DzwFDECome8lPuULD1FedS0nXWSloe7aSSNYN9QCkLdqMvIN7FvAs4FngZ7aAByD9zAb2du9ZwLOAZ4EfagEBSMrBMowIk71lRXY2aMZz8c9V/aTFXKozHrZo5iL4q9ZhHzJaQslq9OjXmTIcZh2PN8ZNZlHhQQQrlEVoHTO5S1rfE08yQWod4qtpy3DdNbfgT388k4VUe5vPVYblxnuexRerozj9wpON1AEVKfDF5AWYNOV9nHLBaYiFEwx4U0KCDnlakggh1gT6iTWQVJjYulCSyNKze+3W0fMZcEAXYv/2M8AdJ7plro2i56+8PgFfTJ9Hib2WBLOor854eaxyOfYj++jC4/bDriXZSEWrUMUsvDasZYPZC/HJgw+i9MtJ6ERAINefhbJANmaEi7C4yy54M6sDZlQkkMsCvznJOpQUBtCjSyf07NGX2uwE4hgpF/lKPqkCDglHCi0eqWe9jSzKQ4SM7eYuKcdkSuYtXcOsyvX03mj4Xfr1xEHDd0crxjCCdMAzeUMSvGgPQPqhvWXj75lYsJJhFTySZImC0MqOpqdr5GdqGvDgbffg7PPPB1plo5pBEj+/GyBoFGTgQ/Ju8qCNc8xMVZNNy3pjKuis/ljE1NnH7nqB2vxrMHjorpg9/Uv070Im2e67YcjAIpNVqxh146agiOIV6tMmBqr+LCeezB7VV2JeswhPkrVTjPSlVz/CnEWL0HX7bhgxfADBUfv7s0fdi2ioGY487VjUENhJMGBmA3QMiCnFViGSIIM1CvfwfCMEcrOzs00g59F7/onu3buj9+AdDYsuILYeNwFI4jcGJWFnsCRGDRhUcQGkGso9FvAY7VdXo4ifR5jRm2DmqQJkTWVK1D9trQlK79EArTh4bb9dB3utzFA20UGT1qpRTTdHtSR0Dlb+xDwUIFEGsAmUOAjVj2sC3q+2ZQuoLQm1pIwVApwEpW3KOclQ38QgZd/zc7A2tb/U5NXuXQSTzVMv1QI9EGnLNiKBRCab3ZGo21TW7t/VQdqyZ/3bOPrmAJAkJan5Sf3oPwFIbkKQLGcBJPVBziMMhMcoP8wJmeX3uKakBG0m12TqoE8+/hxWr12Fiy76E5jDwyA2+eSsIRnl3G1YRPx+nAk+mscNYMRsHgNIKjNH4wPfl8xdXl4B5Y9ZK5PfbWDQPeCXVJud+8VMSrGupYBn1Sc0gBInaE1jLoBpGFXmvDViiJ/VhCm/ldbw2xRAMqwSSvfpfsJfYwCkd1/9ChXrKnH6eSOwhsloaTKaA2RyJ6h9LelmJXXlUfq6viyKZpm5SJPxfcMVl2LKhAeMrK8ekg8U8OCTkoCWAQ49W0xlLQ9kV1Uk0iid5Bie4pvyaTQ+61HGpJoFS6oxYeIkTJkyA4sWrGECUBF+d+xIDDy0N6Icy+NMyPJzLlBCkBgyfn82gUnKFpI1ZzwhI7WgddSvC0AyttYcZEBVyzDXrGTaGf+urKzETTfdhEsvH43iZoWm40QoD2FATiWgsR+wzCsmvT4eJ404EME1CzGsf08VqKTx+bnWa3aVZWpNPf/YREyYMBG5zVqgGelhkipcsOBb9NyuE664cpSZRpdVsmbuLf/EiKOPRTCTCYMBArSmtqtAI3UEdVw7ayphyAOQfhtzgXcVngU8C3gW+E8W8AAkr314FvAs4FngV2IB8QNMTpcQHBPY1R920W/EIbjyj9KXePPbBFZXxfD5B++iZsViXHz80ZRWW8vAdi9qklOTnchJkM6SVKkVFxeDaOUKSndkh01gOsr31q6pYubex5hMCbcTTzkURx05UApaRtuaIlaYvaQOF/31aexxyDFo077AsCvqV9GZoKzd+dddhOL2xailo5bBOitp1nUJyMlxFYN+pD1/CIAkWTK5Vbm8kDpm3jVQZyyHTKQoCznNoVzc2+9NoXPrQyi3Je3AzLvaUnRpHsPJB+yCP+y9MzJYs6iUhXib09HNrIlg4YvPY/kbz6MwWo0wDZ3wsQBwOA+zstvhH2iLlUXtsH2nDujQqRl67NwaGdTbzwzYjEYVDg7QiQvQa0oyQ1UZrBkEH5IsyuwXhYQusz8jzMK/wOQv5mH+ynLMW7KMoFYlWnYswWH7D0LPzi0IXFFjnh5dihJiHoD04xqPARHJFFLwJ1MZkLxByqgUGBQntSfE7NNbLr0Kf7zgfOR3a40aBZnUQyi/ErAUJMYVrMRGigCKmDMKmiTlHLNj5Gb4MffL5Xjx6Sfw1MNjsPiLOejKWlq9d25v9NqEgfh8goDVMFTcikFrJxhgmQ7KphaDiMwbFplWdq8kb+bMjuDsC8ZQfjGMtpR6WbJgPuXisvHwg39FK2IxEz9eiKtu/QdGXX8VUvlJysfx3KgZl+YBBSCllCEcFABEAJPKikWFRewTCcz9dhHuuelB3HDDdSjumG0YTwz3GON+H4CUouZMSlIvLJLMkBxarapC+TWPoM3qSrKSGKRgYaN4mtJCYnjwvBX0E3CkLUC2lrYqpq8W52exLlQ9AW1WcqJckGRj6m3sjjEMsvyU5S3Qi4E2FyT2ORIysp0bRPlxrcD71bZqAZPFzq5QmMM6JwSL1crq2NxLi8I46dn7gZZ5bNfisPqNvKK6jSEsKZGCwTX1VZtP7W1bygIuWOQyi5qCRWKMSJ7TZZaKmaTXAgq06W/39ZY6/639uD8VQFKSgVaq/w1AcummGyTEbBxauI1V8SUbmD1RwX8f10TxOh+yKZE2beq3eOaZp3HXPX/hGpYskzDnUjEPlSTC+TNO5kmGk8Uh5pEYxkbCjhcW15qYrwUQCVOqZZJPmO1J44ZqICnxJEpJuyz+3s/507QzJo2ophL18FDABKME1woKvsc113ONkUHGkyb+hJF01d13gKqtsCF8B0AyYyWZYAIECSAFkmF88u48PPXY07j+ttGU8i1GRPeaAL0YSEkllxCw83GdlUPgKVUbRw2l6F555hH864mrjVxvbshJHjEHs0kwJq/ESZbT2wZ4NP05Qha/FlZ+RDieZ5mCoZahTRKU+ZKV+S3Dyy+9g0regCFHHIRgkVhpEQJIti3GuabxsXBSiHXxUmYtp6NYAElrELtZgGbLjv0WwDSW4TW7AJKfF+tz6HvTpk3He5PexYWXXETATooStcjKIWiq2paq7UWgNIu2n/LGO+iSk4981p/649kHMYFCq0OuPbn+E8NcCT3yX3JphoryGKbPmY8lK1cZueKdd9oRvXfoQHuRvcfvzF1bj/tenIqBw/diH+O8yjVuAxPttJQUl14y0L6kRB55z/mZByBthZ3fO2XPAp4FPAv8jxbwAKT/0WDe1z0LeBbwLPBzWUDuqQliGceUL0x2nsSjLICkPykHjztemIEJH36GamZjFnOhf9FpJyI7XUt2TDHadmxh5KZUT8eEyPljxl7w5zF3Ys3qcjJmAiwoTNkOFrDdvks/HHfskejUlUlq9M+UBWiYSfSZo3w+5coX8OXipcgrzECLwmIM3GE3vPDSv3De1echs2UGpa0IoKgGEh0zuvqNxay/Y58fKA9hs1ddiQvrzrna3a6ciAJJ2XT8Y2Ra6NgZLMpby8xHBQdqWJdpwvuf4ZNpS5GZ14aZclmUZCDjJ7IMh+3eHdf9/hC0DCVRE61jMNuHAoJIdVM/wdxHH0DVjOnUaC+m08TAI4MWMwNFWNh3XxTtvh8BtPYoKKEiB13mBtZQSqWY/mokwEQ9YtCdvwkyiJBgACJE+woYCIcppWEC8nyfN/XreXHMWLgC076ZhXUrVyK7IBsH7j3QSA82y6azxiLEQcquWPfZbjbA4jq57pvMd3Uydu071vV3WWr2dwQ/BJ6Yj2x2rLsXw0Zz/WgTZlXB5MYjmheu3MzG99G6902ziv/9dzf+5S/xl86OdZ6NQ8sQkLkvPsmsMTgkcDHMrNdrzh2Nc847F237dOSdVP0uqRyqkLbtXSHS+vQqmiYAwg6RZh0Fsz/VDmIhHx87xY1XXIHRZ5+InTu2QtnX0zB8n2FAM95gpn6mTYhaG9sHHX/VWtGmuIl5qZPkqel9NR0xkI446kq06dINo688kX3MEncuu+B+rFu/En9/+gZUEi864PDLcOJ556ND39bUoKeTLqaaCg9RQo4thzuq0l3m/lhTi21XTMBbb/wrhgzYC8OG7YY4TyDOTG0J8qk+VNw0saYSdmILUZqEg0XKPKLYpTqFFSddhV1qkxxNIgy5MFhg7GQBJG2mmLjGDAJIajMNZNwJRA2waEWWWF1iElDLUYEIafKliGRbk9haGW47ayxiLQlBl5XkPVtWlmeHH2YHhZyZMp1i8DePTKMomQX1BEMX5KZw6KTnEcvmnKjaeE0BJE2sGg/ZfQUgaX61EKszBjeNqm4UXdxkTG76m8bBrul3NozpTXepr9rdWpm2pmN/426azAcb3tv0VZNA6L//ku13Zsx3z2fDeX3fz757rjqO6czfc77uZ/roP9Wy+D7b2d2lVGPNqVOigL6PkkuKd1bXpLF+fQWLv9saiD6OZT5GpPMLstCsuPC/AEebHs9ZW/2kaPGGfao9Nd3+427dCPmmc/qm7e07bc09xvfdZ91Tfd703jRZQ1jLOg/3TL/v/rj7cdYN6hfOr35oDSRJ2LkMJB3JvYym6xWLHTStP+Pce61R+GGINZDq6llbkpJ0MWY6KfifzSSlJCfsuTOXMrHiPtxx118QylY9QM5Mkikj+1zSriE+NMf4tR4VK4MLsTRBHzFntT6U9FmQY0SCE0+CE21ObprMlGoDIPm4j0Qqm5LOBBJEYlSiRjiK8vVLkeYasqRVCzZrgtD8XkTjDAP1GUw48XHuS7JN2mSIrRdA0tnb5qk6h27Pt5RqnxJIuK5Y9E05brr+Zlx942i03741qgmsBahJZ+qK0r5x+i0CPIK0bw53Mf+LrzDz4/fw+L0XG78mHY9wjWtZNUmxunhftcWIHIb42lZ25A9Vb4r3Ui9TXO/7M1VV0WlQhrksYTof12liiFlm0lGn3oTdDz0SHXt1NaycZCpq6mT5CWpFI0wqCuc4wgVOXzAZBFpvWPBI59TIrna7yS/4rH7TFEDSGj7A9Z3YRy6A9NZb440k4777Dydwx7wlgkdMKaLd2ebZBiVHvnrpSox//lX4y2vQlUy7e287hzVfdaVKvKN8o2qBkcVO7jnvk2V+a5khtrtpwZIa1Gt9xOePvlmFf1DifNB++9LWZB/xeEmw/pmZKLl2ZltJpbPY39hWWAfTA5B+wUbjHcqzgGcBzwJbyAIegLSFDO8d1rOAZwHPAptaIAFJd0haigFo0ZFcZgOX/3LO5PpMmrYKYx96irrV/XHUvnvjvTfH08lI4+A9d2O69QIM3mMXSksoN4wOmuqWGIkNgStpLCGAkaQ0VwOdq3Yd2qNlSzoC3KfIEYrbrFqXxuLF5UhFcjFu4qd4c+o0lDOY3K5HCVazwG1qnY8Znj5ccdOfWFQ1iCgL+CTo+KjAcFDBHyNLIekvZfPRueZ5KTPOvCYypboqbgCh8dqdzD9TRJmSJJIWylZMXNLrfK04eUTZcAJoVJuGYEBxFp19sp78Bm1SJJ51WAjeKHNvwcJSPPX8u5TcyuNvCQrQ9ywvW4zuzbNw80lHs2hrc0pu1DFgECPAxPo4LNK74ol/Ytar46h0xMLKdFYrCST5eu2K7D0ORLp9V0qkWNk/cip4W1iIWdmpDJBLg1xbiNcQ5CMnS/r6NkAn1S4SnVDLR3ldFGt5nGkzZ6Oyth4rVqygzRPo0KY1BvbvR+CqkI4YQQ5ea0OkzhQkLiwsRAOdZ73ODGfQ8VawQjJM9O0EAElTRS8EF9KuCv/46IQLyAtI6533xMeohl8nwh/JQVSQQzIhxv0mUBCiM24EWLjfNAN2fmWOyoV3pSjUNpqATcaZdW+cg1jJAW8Mp21B+RbdiUYJkMYzUrCRNiAwFOTFX3Xhn3HYYYdh0B79EGGblzJOHbNnSToz4EmIjDV5zjGCHQawJOPGz/d1hXLm8yiR8+KTLyPKmlg3jD4Lcz/+CDv36oL227Wh180C3AaWIhSVyjHykAJhFyxN4LEnnsKCOYtRUtQe5551CrruEEQGkzjnLYjjpJNPx1P/fBQdO+jOic1DJg8xz8MPPx5/vvFC9N5tF4y68gnUMoP2qDNGooEgTr0YbsyU9hEJ4tkiN6ce9dU1yAm35bX68dDfn0CLFi1w0EEjKKEYM6y5GJ1721yVtW1vrGoo2aCyhaglgaJr9bMt9qBUTelFV6FXhWU3CYm2/CxtG2dc65jaFEhTW5DkX5NWYQJD7uYCkCn128a21CQI6wEmPwww8ey0kZ1sogGDlwq8ifnGthjluLeYsqP7v/E4IkUcG8nKDUrSyA32cq7SHxrDBJOmWMcrFBAoKyTaARrcoL8JcFsJVSVoCGjVvjZsNhgnYDigTsxAW4r7N8XJyTi0Pc8maZhR23zPQjEpzvt6Nsc1kbsNtX1MpO57aiFqJ+q5+r8Jujr9Uk8Jsv+C5jrYCzWPGjydgAylKHWdYhjbY3GcUzxWck6GfiwCsqSfBFxa2EDnaWRjubHiiQmyKnhLzVj+XwX/NEHom5pVmFxhqrIzoKiJqikCJbtJ51OyUs54YI+oL6kenRgnBAo0b4nhYcYSsg+4Dvr7w+Pw9wefQ252idlHtGEt2rXPxt33jMV2nZkoorFc87H2putxbkvc2MEGxXX9AbGCNeZtCgzy/M38wYHRXI5uvamRxzMwBSMdAziTX9oAfrZh2LHNfq533BahpYlMsWG+NF933rA1WOymfWgs1vzufm6fNS5rzaTjW0k/Z8wU4um0YQGCRkLN2J+AizkDAirOfbNnJkYeg/12hjGfb9SmzH5dAElzpnt8Cz39cABpU6DKvULnUps8ufOAawbN3Up8CDIBJ07QR0yhWJQpUJycQwRq1FpffOZ1Mna/wdhrLuXyRrrKlKHjhbLyC9c+auQ8cRa/zGc7SpF1vGLtErQtKUIzzn/VVUy9CuQygYpsXE1p/H3QvxDxSCmtksH1dT7qk21QWcGaSrW1iNUsJRNpDk03D0WZpWzuAUQDndBsu0Fo2XsQ1teS7SGZNvavlMN+U9/a+je3XW4AipUgpfVPtDqN88+7CMcePxJ7DB9i1k1R3qskxxUBNYkok8l4/5IJMoZomC/eeg95sVpce/Extl9QOk7jZpr3R6wZ1URSA0tzUSomk8AJiVgH4gKGnH6qzq2FscYPU1tHL+VH2GqVSpLTmZ53yf3YcfCBKOncGR9Nnco193rse9B+VACwPVJrG9vbtLlJU7b/GhBJn5nBo8m65Be8mT8EQJo4/j1UVJXj8CMPMwX8/PSL0hxP68imk2yxkifK15bhsQcewElHHYVl38zANVecYJICs/gQE14JSlp7mpQJXqpqe0klwazpNGa4A5fmMr732ofTMaMshg69+7EPWOuJca57IKag1pINzhgZNL6ezOvVQPoFm453KM8CngU8C/ziFvAApF/c5N4BPQt4FvAs8P0WSKDaBDiCyWyjUc1ELxOq8CuIQIdq/sIYLr3uNvTYay+M2HMQchZW4IO3x2PC9K9w/V+uRIJFU3ft1w3BZgxgKwZEJ6GB2XhhOs2SfggzgEJ/wQSupBolUEQrfiXj3f/Aa3j5zUkoW59ARrIF9czT6Nq3F4GHGlx+2UmmCO69Vz+EuYsX4tonb0BtTgJVJviWQrakZAhmKHhmWAcGFFJAhA6aU6/IZrRZ52xDoN/8YYAfxaBjDLxJxs4CSDY0E6dzF1V9IAZQAtKn12cKztBZCkt/nR5Rkhl12vy8qCoyJ9796Ft8Nm02QjlZzFKMch90aKMVOG3YIFx87O7IYhCqomIlcphVWsiA1cqX3sRMOrsrVpWide8+yO/XF2B9m4aWLNZM0CASY+ic4FJS2a3MkE1Ke1866rRniOCV4oWya7QhiXXlFVhfVoG1FRUoLatEDSX2ahnUqCVjKiXDE+RpIAhmC4EHKEWRa4o6x8iiatuiJRrqarF4yUJ07doVSxcvQvcdtkdFWTmy6Ah36dwRuWTDNCvIQz6ZV7m8vgzaJIvnFDKAEp1qnqMYIhn+MMMqtvC4EQ3jfRbDzSdnXN+VY85Aq0CBEG0clOSacIImEa+NmUhNYAATUHO/uCH4n9pCzrfbm9x2tWkmZ4jyK8pKHnPJVdit30CceuoIVBPrqWVQIZ3NwFk4hXqy0nICQpKUCSs5DrnUkmwjy07QJQMoWQxALZu7HH+//S48etdtaFi3GPGa1dj3gMFKleVPFYgNE6AUIwmYNiuC4046HX13643hw/bHzE/n4stPP8KDj1yPbj0L8dX0KowadTFeeOEhFBfZrNwwGTvCVr6YxuBXxyIUtCjAY89/hfsffx7X3H0jASSCXiYDn+dIhIrxGradNejQtgSlq+N47tmXWPesEEOG7Y5MZqhKMs8EGsQsahK0bDoCKXirwInaip99w8fG3G3dOqyn5F+PqmpbL8aR/DPZw2wrFlh0Ai7fF+D2BnnPAr+gBVwASW0yZIBQO2csLgxh+GuPoa44k2NlNjF3MZV0YrbWjpGqMgF4I/hqnhUUVl0Uiyo4Q11j8N+CDRa4cYAZ4VBiMDiSeEFT9ExzkjNOSmpSIIEBn+xmJFD5O8W9leGvUGaKY48B/JtsSUPf0/5ttr3ZnHNxz8MeS2sFQTP658yzHLPURTXtWEBCQII+4xgjWICTrqntQntJbjLMLH17ZQKCNABahkCCqJckjZjK4YAJLtDF+YVBe0kX+TXOmPFfnxGgcLAErQnMKQvIMcCaPYO0AC2OGwGTBOFcCedJP1mM0QYmTmTkSk0X8+fHcewxf2LQn0kUAbIIWIuwqDiFBx66Dr16sZaNWec4m7ArgQiyA09DNQklMav7ajchQw4g5N5XM33ZxJa0Mv7N302BEBlIbEoLLFk7anFmA+xKwdCzuzvnKOaSGodbvalzI9NCrBjbLJxAvdmpc8/dxsGP1BIlw+WEbJ3zt0FwI5GqzZyLY08+S6aKKTMGEDHnoXWSvi5pVc4ZqgdobWAiyBu2zQQgaf7fIAu28SHcvxpXDS5O4XyguUlJMboKtcUA+0FWBllI1D8NKnmKl3DumWfj1NNOwJ57D2JiTi2ZKVzP8obVcyGbmZnJdSxBnXgUy6Z9jKXzFmLeiiomFlWhY1E9unZqh4r6LEz5bCmTKoo5d67C3rvHsGPXXK7hivHSuNmYOZ+JPMG2iNRWIN+/Ar07rMclZw1E62LKe7ETzVzeDOv926Ow+96oCzUnGKUanISvODcK4BNx5/vZ299vi1/vuy4bhqOW+ijZR1r/iFn0+usTDRh3+MjDjIRggHSVOtZfFXs+kNQYSGA9HKNqWhpTXpyAndqV4A+Uxxa4lyCDxcf1qtLazEjBtbkB4SXdzH8NTOpSClRQAKlbrEfdg/1A7cPqM7iwrQZQLUIIWPHl+aMfRIeeQ9G+x4549MknWQ+2JwbuvQuqWIQ0IOREUtMGAFEykLtmdaHRLV/DyvZT2ymMBKSRsROY68rZATNmfIt3352Iy6483/hzdUw2U80wJZJJwjNMZlykuhZ11VVoVVSAV579Jy754xnYocSC+UH2oRyaUENuTKx8+g0aQwTKa6y0koGSddb9pz/Anz3+6mQsoFx6j4FDmZRnxF85vyrRTz4peU2qw6T1JfeTwfdNfU4PQPr1dm3vzDwLeBbwLLAZLOABSJvBiN4uPAt4FvAssDksEBODgYvvMAMEVODhilzZlWI2yO0P45YbX8WKsgjOuOwYzH71MyQefh7+ihq8G6nEcVedj5LtihnziWHnfn3s6XC9H6NWfJipfqqZYsAave8kF2q/JMzgoosfwfsfzUC3nXfGwvmrqNyRheKC5li8Yh5GnXUMThrcA3Mnv48pb32MN7+ZjgPvuhK5u/Tk7hTU4e6YARckkNLACJcJfIj1QYdaDpBbz8DERr6bduo4TI5DR4dEXzEBa2UY8mSl5mcYEwrAMatUGvVCOuS4B5k5F2O2Y5AnYeof0GYRFon66psVDAhMpExcARkmzCrPYl2j0uUYun1bjDr+UAzcniBOVT0ztdNolp+DCGUf3n5rAuqyctGsW3fktGOwgdeyjiBVjA5qiM6xridM8CfC4IYy8cLcJ7EhrF5VjjUr1qGiph6L1peimgGMKJ1oKp6Z3/pUaDiTgS9msPoV5JAGPx9+sooaFNRnBIy56iZwGOLF1lXWGvmWaH0E2QQAaqoqyUAK8P0Ko0WYywBb7dw5KGpZgop5CzBw1/501gPosV0nFBaE0Kx5AfIILEkOSJmxRlKPiESMQJuCVzZgqkCbMqx5TnLYmRGa1r1rUsRXLJKmATDVGrBBWnsvXIk83St7v+xnWzqAsnEmp5xxGwAJMot52bwVmPD2RJxzzikM/tABZ8QnQek5ZdLGiUymDVtJtcZsoCJNkFByHyk+K+iQQWA3j5myt4y5GcMH9cfIA4Zh9ueTcdDQ3ZDVnHSmkDJsaScCUXXMnD/y2Kuxy6674orLDzIBsFy246uuegKfT/8cr75xL9lowIj9j8It116MffcdyGZtJZpMfFF+OB8aBlaKkXT8aBx07NHYZc9+qGYblOyOcFMBSNr3lwRMn/3X8xg4eACGDh3Kemdsd2xbIUooqlaYmGySl7NbY8jVXmcTAEmgYpqA5g6lbMtjrkf3yioPQHKs5j39ei2gviKGqpFybAIgLSoIYt+XHkY1+6dkjIIahw0YsiHTvKkMmcl3YB8OuGiNAyIZYF3HEIVI9dEEXBjgyLGJvteIpTNxw9TsYT0mA2iIVUPg1TCYHJkm58uGlMMxSAHAECVXTRKGMAbuq3HfrtndU24EMvRB0+uwA7Gtzcc5X3RTQWn8fkJSqxoCOihOAAAgAElEQVSoJWFpACEGbQ1zR9dlGTWpBo49HFBSYitKgtLyUx1GigvE8HukszYCWsYuGqW4TtHYKRarU1Rd4FTj5oxnYnEZhq5ivw7AITTNYBtkfNqDEfhiEFmkgVNPfQTTp63g8TinkamVlRvDjTdfiCFDW5rPJb0b5yJGCSx+A0ZZ+2l/FkDSexzTTD69WA1aBzmAjTl32U/MB8vkMSskzssmwUPpFQLHOU+a5uA+nO83BZB0XCMnqtnVYZBpJPeZWog6JyupajdnAWaaocB9e95JsWK4NnCyf8x5Ca5M055ihoXD+p7Ox85PGwOJesOkGxlgUMwzmcO0oY1AscY37HmZ/zeVUPzxDCSTQNIkiWQTjMi59g2n3vQNfVdXqyQG1RuqqyKoyvVQAecxLvFw2y13mzpGF426AEHW4xOWEGV7UTJDSnMmbZTDNXK4ci6WT7kPHVp3xuW3fGb6wuFD63HW6b/DzEUBXHfra5Q87kbW/DJceV4WEztKKHHbAjfcOQWTvupISbYduS9K6KVnoXurr/HX6/Zm8tSnbAIZWFTZCzNK26Gg5++QyOtCVi8D6Fyo57AT6f6I8b4117DUet0mAdkxS2CgBTAky6x1tw8zp8/Cvffeh0tGj8L2PTobhn+lYc0HuRYh+FtHOWnem0zej+fuegIXnHgi9tolz+6SiTrG5zAgt+0HyViU47LgJr3v8OPsMMXxiD2SIJW8IJ9szJtuXQNCSYYmqE6jtSxw5XX/xPjPZ2ENaf+5RXnY75AD0HdwP/iz1Ic5DnDdlmD70WZwbPvKGT1//QCSzra8vBJ33HE7/nDmGWjXsZ0BW3VtQQJBDZITVG0izjcZSuYjcLZ+1Qp89uFE9Ny+HQb364cdO7UhS51uoTN8uMlizKGzLFVnPakmYMh8HCqfev0Tst+z0bZHH7LN7DgV0rgqAEmjKn2LBs0V/EiJax6AtNEw5/3hWcCzgGeB36QFPADpN3lbvYvyLOBZYGu0gDJ/TZBDGa9cjKcYWJLoDKESrFgXw2Wj7scISlt13qkEdR9+hYZr70NL6nt/ysy+/KE7YeSYc/Hl/Jk4cC8yIqwqgfHIFJQyGbli7yieIT9KDCQ+jRn7KF59fRouumQsZs6chcnj3kLf4raMCSWxsrYMO7YtxI7pCvgZUE4jF/N4YlV79cGQU0+gA0OHXVrcfCgjFJmUsTBOp9g1Cr9YB00gkgILjQGFDbol5jYZJ9U8W5aLfiPQyJSCagJqSCrO6LPz3EKsg+QnaBSNWqdQgb9MBtXXMVvunY+/xoefTkNRbqGpgVNLVk4sWoU2OX6cddS+OG5Ye7AeLGsU2XOrrq7EwrVrkWrWkpmlmYZ3Us/fJOkQS2dc+66pqUFWFgN8PMf1lfz+0hVYtbYStbUJ1NfFURFhEKqQMhKsu5GRk4uMvDyylbIJTjDwxaCQsuGpyGJAowZegzJaY3yt3GebQywPjkAHkQ3ZLsxrq6sm+4PgmCTmGFKj48ZAGa89gzeygc6kj3WsomQ8ST4wQOAqJxwnSyaNtq2ao/v2lFYjw4okLT5SRl4vJuk+BaQUwmODCDBrXs9JFuWR3E+aIKA2OYIWGLKedtP7ISBJ3qJpWmpXiuUYx9Hery0NIOl8XRBJ52QBJLZE2rahOo6/XHcDBg0YjJG/38/IC8ZYtyGmDHoyvJIK8gnAVeBVEh78TNcrJ1nX6WeAtUV2Jj6fPA3jX3geT99/E5Z89SVaM8jRd8iuNIggGv5jp2DTwIEjzsFDD9+PPj1td1R8lHggDjvmJNx+113o1ZsspC8Wo1OrApSUsACSqQ/Aje3SSGUp2sL7pxZ+8ZWPY2l5BKf98WysrSljPwtgfWkDFs5bitnffI2vZ36B80f9EX369rTBLJ5Hbl6YzCqylWgIIwnkyLj8JwApTcA1ScBpu9WrEb32lkYASbWgbPPwGEj2Jnnbr8kCLoCkOSTD6EpxXOUYujA/gH2fvQ/lLXPJaMg1SQB+AquNcmDql044M8aaZ2EyNBvhVc01LpCkN50JzCRZaxhUkN4AH2Kgkj1DYEp9zQTjGJULkCVofqOB0syBVgQymWTmPSXmTOduEmU3AT19bVPDKpiqsdaqMTV+oWmA3uxeAL9kTgkI+Q1YIRDJgjVmc4YXV9ZOAJLZR6qegXNO4gImdKpkAvgIvEQEglGmS1CKpG8F0phNP3IPbt5SXUDJvYnBaS9VwUjldGjTa42LQdrdZV4Zu2mNo+sSmGQWABH+VkBLBupqg3h3/HJcfsVdlCMrRHYeawqmluP2Oy7HnnuVGBsZ8LzxHghoYaDZHNReaJzMlCBBF+bnbzhhc/P4HdcmZl1iATDLBHJkmMweLNMqzYnNZR/Z31mGmW03FqT7f/beAz6u8moeHq1Wq95lyb13Y2NTjek1gUCA0Ey1qSFA6CX0XgMB01sggOk9QOhgDBhTXAD3XiVLsnrZ1RbtN3Oeu7IMSV4+miH/XX5CsrR7y7lPnTkzx83g7vcbPz+P7bO4OUW21TSRoqwzweYi5bU394cYJwytBZgGYP+2iSFx/fpn5xPZzx4ynrBf9D6lZ6Km/O/bjz6TQNTdA/s+FnbWdKVi/YYKeaM26l3vRsqsxDXqOy/Qz7i01LegKDfb7LYUkgcf/AfXpl/jkisvQWmPQgLZXKtwrjXlBQkiJfjEuJijxhAl0SWo/PAyDOg1BKdetYL1b1owcc+1OP7oXTGvvACXXvcGk4q2YZ3PBbjq1Fbssm0u7c6KcMcjy/HmjFEkMUagIJ3zZdun2Kz7NFx1/ihk+z5GgGvJ2WtGYF79EBSPmYCmQE+uK5nIwWvOJoAeZtJFXKRsR2frfGO/jp9FIFlPtQe0MYEku9tYkAlcXFA+/PCTyGdy1n4H7sM1BVcntARIk7Ld2G/2Qdn+tkRxywXX4MW/34q+RWxTJirSGpM2z3x0Sr5qrGtDxbrV7MdZyMzKQe8BeW4s0LjEL3KH9g+3PtbK1RFIGuOlJHULU9d877jrdVx0x4PYf8KxZodXRrJk9HajaUvI3ZOStHid9hnemyOQXGNM6OpNzNTRDzbN8+qsQLLuYP3YqZD0UpLBiy++iK7dSrHddtsik3sTuReoH8RVi0uKUg6sce4RsmUlyD7RVFtFO8ZKfPbRNCybuxYjhwyn2j0d3bqXoHv3riguLaELQjbnrFQU5mfYiJfLmkk19XHU0BXh4WdewKCtx6Gwey+eRw+EYyrHMKnyFXwNZdrbdIwbRsAnLew2TQtKnjUZgWQEkhH4eSKQJJB+njgnz5KMQDICyQj83xEgeGu2MbJYMNyBljPcUYUIP7/z6XxcftMjOI22UgU9s9C/AVh/2c1o/WQmYnkBfNFchfH33Izm4lyzNhs5vMSs6YRvhMVJeVsmbZsER8hu5+77PsKkOx7FNVdeh+bKOky+7U704yZwGyuy2o5VzKBuIDHUJdKInt16orq9GEv5lyn1KzFsz+3Rf8RQdOvTHV36FFuhVmWQasOXUB05mza3UTNQX8hSp5dlq3kvUx551hIs7eJwkg5QRJQHwT2qKLRh0vsEGkRVnEjaLKqSlEW3ZEUF7n/8GVRzozh6861RvXAl/eyZ1ZtH0IG1boIt67DnloNw8ZH7oEceUElCoba5kYWYSdIRBAipBhJPGmPGpTarPpE5DJa2Ss3MhlyxZjXWrCvHmopqtHAHHBZAyLoaOVRr5ZR04XmYcS6GjkChzGfCRG1aGc8WolxhxoEGHvxOmlDKF54z1dQmTs1joD83f+1CxISqKdNdLwJiUgn5ZE3H7xmqM8UNYoD2Kar7JNAySMsfq/tRX4tgZTmilWv4MELoV5qHzQb0xkDamxWxTZQUFxmRYPUleA6dUy+ztmE7Uz0rOyVBRy9ZvaMOVYzXLVJPSYi22dbz4vMU2SQCSa8Y73FTEkgOABH56O4rkUFrBBItWIKNIVx35fVmm3LWuWejuKvqZAlPpLkTAQaKlOy+AsLxRCBpc0y0wUgzvlL4THIIkkbqQrjp8stw+amnYFBRNuoWfIk999/TS59l6NkElqxuwLHHXIB777kTw4YSLKRdi48FwVO42V+0tBqlXbtY9rwsmNJ1DTy+CEad/7or7saB+x2AMWO6Uy3A3xGX/WLOehx1wuXsZ8yYZs2BpnALggSwJkw8Blm08hk1ZhRVVAQ1eaxsppkqg7SV4FkqgQQjj1Q3qUPSkACCXbwSBK/aQzszgqMsEtG/nLY919+KIXX1SQVSxyiV/OGXGoFvEkgiPDlIYnFOCvaaPAnVXfPYT3KNQPLT9uffEUgbA/+ylOMo3sGZCPyX5VuCxWEkvElV7zEChf1LfSjxHvHvZunqd/V0ZG/pdTjHvCes0XQovi9C8NXPuUy9UjR/4piO0kqA/IlDaBDudMUecSOiwE/LJxsHOYC1c4BLs6J5jmzpfPmJZ6maPkZmyLNIL1nwmQTSU8945FRExe45BxtJxGNp+hARZOohzQ8kWjrs8kyFoxOKwHHQrJEYPFGCN+m4es1/sgFLEXGlv5KAr4jhD/ufQYBZyqx8YpdhXHT5BBxy+GiLhsVICTHeJRvx1FFXTQom7/ok6LHzepaFnexXjQezsd20L1aXxc91gGoFWb0rrQG0ADAltQc56+SeYsvGTo9A0s9S9ZoyzZtHXWqIs3UyS99EcSY7sRd9Y168nz0MXtN/gnyzJZNINguam9ekiLKXLfAUWa05xMYJTNYf9Iyc4twmOEPl9f7EOV1bSpw2AaJ3PBdD6d3f9c7vUgMpAccnLOwS64DEOTot9byL2PiblL9qtpmcqyIU4itZQYKR8867wGyDz7vwAnTpmUsFuCMF66jILirMo4qOhAUJJR/bapRxKYgtRs2HF2Jg7+E498YmEpGNOGrXeTjuiB0xv6IQF1/3JnVs4xBrnosbT2nCXtvnoDZYgBvuW4g3vqIK2Lc1naNJAjZ/grH9Z+Dq84ehS84nXBemYtbq4Vgc2gr5YyZyjVnGGodMquAaMV3dxbK0ZOf4b2/vV/HLxPrJkYCqVeRoUUvwMhs7MbbA1CnT8Pjjj+MvF12Avv17m5o7yr4TYQ25DNkpMwaVS5fjmbvuwxtP3YpsDQOuvCTq6NL9/POz8OLL72LxotnIyOQ6lsRUDtfOpd1KMGarETj22INIbrgGmkLrRSmbNGpoTWNDHq8hlck9tk62op6peP6ZKXjs/Rm46JZzcPOkZzFo5DAMoQV3mH1EFm1SINmcoMtINEodqmN839A9fjEPy1vPJp6L5pJm1ueqq69BT7okaExI2LDGNMYwWU4xEpenoTfOOrFFBX60UkUebeX4edYVOO2UP7N2FxPimmtpq92M1WvXkLzLskS8xuoGBJko17Un9zOFObTfDmIkHQ56DRlBG272CUnLRLnZ2CiiPDEnSa3qBjIjUJME0i+mCSUvJBmBZASSEfgpIpAkkH6KqCaPmYxAMgLJCHyfCAgttkLPtm/jxog7aClViPq8Sou5mx54AX86/xJm8aWiBxUvg75cjPeuugH9uMH6cn0l8k44Er323gMvvf4aDjnwAEQbWrBg0Xw0oxUp6TEUF2diUP8B2HbMYEybWoELz/sbuueWYbt+vfH1+x+ghH4UfXmsIczDVLbecl8GljY0ICYlFO3dFjbRSq2gCDW0BWqjW0KAO/421n7Ze//9MXrs5lAJBamm9BL4ZcD0t7JsNwTmmwSSNqrOJi1RU0DZwNqwcGPCDaMAcmUT+mn3FguJZEklWcZrXF2PufS8f+Wtd1E2aAhG7rQDVTeZmP3mh2hgUVkwi1pZkhXVS+gHnoNLjz0Eg3sWYTlVR0GhfLSWY/I5N5n0ZidQ4GMGdICKFMFw5dVRzONmeDkBdZFN/sx0ZlvSuo8Zk7nFJaxRU0o8JwMNBN6lLJJVXVgWdgLj9TOPIVJKtnUttN1T3rLqS8iiTnWHBFalMxvdWaDI612bQke8yQ5IMZRfeYwbOB934UbOsVaESb8UWyqxTK7GHWMB20og1EonNapIGtdj/fLFiFasQtfCAowc2BclzDTsVtoFPbuX0eaOtiGy0PMKzqsIueJr9av42ByB5J6HtokOi1JWqvu38ZuyetJ7xRva9nHTEUgJv/hEFvQGFZIAEFcEOl3E0Wnn0/qoHblUiF1xFQkZtuOgiDhanahGlIA4kWKOM3Jqm2gCmOTfAgSqsnicF1iTKFJegdsuPQOLPv4IIwb3RffhPQ3ji9DWRdaQB/7+eJx04vE4+IBxBLda+PxYm8y24F781Da4yc9gVm8zs6393Ng/+cT7uOOW2/HKi8+jaynbOsEZZdGqNsjRJ92ObXf6PbqwnkM7QbSwagbQnlIWlepv6Vmqr6XMe1piEfzOZAqvft/KTFIVWU4Qhh1QiQdQJAgkfU4KJBFIfVavhu/mOzGI9bcItxv6KxVcIiaORHTx2qgg+/cZ95KfSUbgB0agM4FEzajVgkvh2CgCadeHb0Ydx3sRSOkkaP4TgSSWQKS8XukEQjvAbxvZNhBHYdXqIXqXZooaN8+plo++S6mT6tUrEr5pVm3e+NFOgsUIHK/mjI0CGmNFWHt4fwKSi/M4PpEvHvYvlUwCm7brUt/tTEh0jh/fGOXaQWpWm4tNaeuREppfeBLdg67TiAqpkVVMXRVI+G8ppGTNlU7r1SizOWTbl5HuXYh3Hrs33YpNBN4vPSIohaCtCQQSQCL/bOQT1bTGnRDwF8litQ8NDOaca+936wbF5aWXPsLTT76Hki590dIaxc67boGjjh3NsTqCLI59ApTjvDYjkGzO5HPTjdo8lGV2djqXAFXhxrrPjQgS/t7msn8DIDslEWk1xkAqso66VB6xsuH5JX7hRsYEnpqwH+30K/ccZBloBJPGTne/+qBPE47+rqFUd9ZpzZSIs/0qQQLp7Z3JIG8c7yC2vLnLY5M6twz3c0fNI/1D6il3wp+LQPp3CqREzRetiMLN7ahcW4ErL7sGW2w1BqedeZJxZEHOaSI3AiQd2mhVlk6mwidVNgOrlWKEz8rfugTVH92CHoX9cPmktQg1N+GI3Stx3p8PxBfzw0zC+ifCaVToB+fh0mOqMG4059isgbjm7i/xyowxSMnakZN3EAUp8zCqx4e45tyhKMz4kOu5OBbXjsWchs2QPfJo1KR2Q5wZIJYgRQV6llRQbH+bug7ktx/2d/yNlNqeAsmtoRJ1kNw6UIRkgGSquliwpQ0vvvAyyW4f/vCHP1CZ70MbM9JitPD1Mx7pXJ9//NYbiNE2+tbLTqadnbuGGJ/T1A+/wqmn/Q2/2288dt99W+TmZSErMxurV1Vi6kcfYOq099ESoiX3UX/AWacfwuNpG0RbNj5rGyvEYZkCSeQRL8YIpADeff1DhMoGo3REGU498wYcc9LxyCzKZx1UOhA0tyCdrIkjkFRndUNMfg0Ekq5Wz0R9QwojreOMQNf6XWogs/eTSSf3FRzXM+iioPkjJzsVzfRJTuOzzKUbwkP3PIVBAwZhj922YfIRyXLZlfJTrarJyrlp5sczMf3jaTj1rD+yT3BcYJ9r4zPzsRZZXLWmzJHAfcms3O0BtFZ2c6PajJLIkgTSd+xzybclI5CMQDICv9IIJAmkX+mDS152MgLJCPwvRsDZvDkvfkIJktVY9WngyxUN2P/YU3HhNbegS48y+Jsj6N0SxML7HkPe69MRoRLmX927IH/v3fHoM0/axiyjPYzsnHRupPJQXbuO9ZAaCIZkorTLcPhDfjQuX4rR6ZnYimRGkUgPbrLCPE5jG8FpqXCIJjWQoPmgpQbVmWko6tMHQ3baBr13GE3buxcxjCB8NrOc33xtCiYcPxEDx/RFSqZ2eQ4IctYTAkxUZNXZg9m//1M6qkdYCEQRPmJWCdy0iAwQudJm7jQ+ZBDEV7JtgL7sdc0xPPP625i9ZBn6jBiJoaO3QPfe2Vg6pwpLP5uFhuoabqpIqFDN1X9Qd4wa2hPbDO6JXNaG8atgN0mTNu4iM2g7l0JEJ411lYIE81euqyUxVU1ruxo0aLOVk4dUWthl5rFOUnEhsmmxoloSjVR5SFHkI1gpgkgxCyobUw+Sx9f3EMFM2flFqFryM64ZJOmiOiYBPtlSWHz4mXaC91Z7g/ExQI+MQpibXgMqeF0t3OhFpfIh4KaMbashQTWSya+0mabyRtSb7O/SeB3cRlI61YwQVUnhdWsQaK5Hb2YWDulZhgG9u5OgKEZODokkAaEEywKyX9poc+1Qqk6/+q+dLoFpbYqemSCQ7HpNLeUyaNXm1N709wiByIo1Fax7VYJFixZhypQpOP2s01FUEkB9C9/POKjuUSKzUqST2qK2y2qD7bLNYZvMIwi9bn4FHr7pb7jn+quYzbwW0ZZq7LrXdi5azJYXBLlq+ToSdXkoLshhBq6KRzsFVxsJrACRRHKa1s5ZaovZncC9D07Hfffdi8svOQ0H7b+VA09U1JhEbZA1QaZ+ugpfLqzA8G22RQOfly9LNoheLTC2l5D8/3NyrO24agPW2QiGs94WlXsJBdI3+1+iBpKB5yQURSD1WrkSabfeg4Hra4xAcqSiA3eN4E0SSJuimSfP+R8i4BIP2F9JTmSysUY5Vmq8FoG004M3or5XcQeBlEZy6N8rkNx8lbC009Cq/mmAPn9Q96BDqb1iHLeVzKCX+puUOVINafILBVkvje9LWJSF2MEzqRLUzO5gPvb5tlb2Sx0sDa1NVF5kM4nA3uEIhgRhIKWwBESm9LHaO051KwpFlK5dLz8kdZFTAjliQjWPAp4lprlMqV66YsSED1cXyCl9GC7LWdHLeAUjKdqoJmDdNNZkMr2yxk6+TySMhLH2Fu8aTcTKn1ULUS+NM+mUVCbqJ5kwQ+SQlgUeAeKi5ur16EsEWuJlSwTNa4oF/6dnoPsTua6PK8Y6utUNisrqVVNcExMCdBMikHQhmQgGWew9Q9Z7G57fRrks3yCQ7Px8L4c+ku0u3iKSZAnop9Wrqbc6SJtEsBJ0n0cE6vr0LPRr52xnr4S9oPuHCDTXNkwYZsfUeO18hR1Ryes2/1IRTkoQcXEw10PvGApGB+HjXYYRYiKhBOryj4m/G83lxd4dINHO9fNGUbG//hALu8Sxv6lA8q7cO/63CSvZ37LAINbXNmHOzAV4/O+P4Rhave6y05ZGuoXZx9K5Bg0yUcdHJUQ6+1tY9qx8aAEuWto4D4Y5z+Uwm2X951Mx75N5WFGeg5oq2nb1qccOWw9iGy3EXQ+8gjV1+cjPqMAVf0rFHmML2G+645rbP8Wbs4dyHT2aKtxW5PvnY1jZR7jqvGEozZhO0iqfCqaRmF01CAVjjkFtWk/WT1Q/5DMLho1A0lz8q1UgdRBIbv3UThI4oSaz8UZJUKp9ptUAb/Kr2V/j/vsexAnHH4uxY8eQYONnSCRZLTcWz3n1ycnYb6dhOHTPraCSVa5N0XqZzXzdOqCoWAp/jqccYhKWmmrxldXACy99gGuvvRG777wT7rz9L2Cuk9yxuRbis2cndN2LH9a6V42epMlUJYuV0F5weB8c/8cLcdaF5yO9IBetXM9kZGSZ4t913wSB5JG2CbWgrWc25QpWRIzrFwkSsvO6W+tPkeZB2gvLSluK1nT2A9sncADXZ2RbnJeXgerqZo79tKPjAKNopcpSkAqy2Z/Px0vPv4xLLrmQCXJ0Loi20ho0E03c8ORnZuHdFz/BqhUrmag0nuSR1sOudl8b9y2yC7fkNSk5zRva1UiVG4SfJJ4ip0Qrq1ebVCB1Hu6SPycjkIxAMgL/cxFIEkj/c480eUPJCCQj8GuNgDYA0UQ6MjO/0mUhoyxd3lALF+anXnwPsrr0xMHH7MeNMRUnWuB/OgeV1z/KTW8KnvGHsYj2VqOGDcbuY7fCvmO3ZR2cDLPAUhGWyvVhzFm8Bs+8+jmmffwFMqPNGFdSjDH1QRRyI1JJK7Rybsqq4jmIZ+cbCF3F2gPzaYXWXJSFzYcPxOEn7oJyHm7hPJrZrVqDzXsOZPbfp/h63nyce8159M+SxYiKCfPTVoxaaIa3MfN21/9po+Y2TAlwOlGLJ0Eg8Xg8bhs3i5lURsXo97VqRTU+/uIrzFi2AlvvsTv6DRtoQNeqJasw57MvEKmupeUbUFySh9FbboahI/qiW1kWLcoYZ4IEljFOJCdAZY7qIUUI7DexrtD85auwZM06NJPsaWfmXlp+AS3qSpBL33epdGJE3VSg2wqiy7ZI2cr8t4gGFc0WEK/M51QqhlTctrmxhQcnyNESYkZsKzMqI2hhseG4/MpD9GsR+qZdND8jYkHZ4VlUfImES+NmUZSGaiqlkOBTPaUAv0eEEtl76e0u6zveh2zyIkLdDMUSwsSaAvxdJr1g0kMsbtxYi9Y1rAtAi7tiKm5GDx2I0ZsNNU/1TAIyftVc8GBQt5FN9CT3g8ilRPZwIntbz8xccry/baot+DcJJLW/hKe8rt1IJG5007TZJvmojfiMz2Zg2qfTcPjhh2PEyF5oZBkvy6KUPQpfaayblHgpFjH2N7OVCqXQAjGV6qO7MG7zYfjtb7bGqgUz8btxWyKzhGhHWohwYJRdTuAfny0fsZBOCcdef+8z9OpXgm7duiHSmIba9UFMY1v956tvGXh20cXnYN99+hm42M7M2zRl3hLMIRyOJj7WN6YuQDyzCzKLi1HP/iu/ErXhGNu0QCzdlwgjtYkg1WimlBB55dkVJmLReYxMEEjmp0/ARTWQeq5YgfRJ96F/VbUVrDbI2kDNJIH0a51f/pev+78RSDvcfz0a+7DPsAZSBtWjnQkkp75z5I/Ip1SS+81UQMydtwJr1qznGMLi8ATPolR1ZuekYZttRqEgXzUKZUlHcpfjq2WEe0V9mlvj+OLTFaivVwEXjt/sn6FgE/r1744ttuhrShkfP2MJBOyXjQ1RTPtoMec1ErKZdo0AACAASURBVEjeuKO+qzoibZyPxTENHsTEjaFlHWSDA+kdSRPn+kC1DZU/8M67cxzh7WM9Fo4YUrBqPMghOLj11iNRSkVjmNaX6RyL9L76uig+/2wO5zzOIWRotPQIUEWw7bihtDtVYXvOaVyDxGNUFEybh9o6jjckslVXUK8wx5cA68UMGtQDw4awbiJ/F+HF+DlmhagOmj1zFVYzhmm6H/E9BJc333wwBgzI73Df05CyfGkjZn+5kIonWpJx4oxy/jJFJdW+YcZdz6SdyTDxFCqplV7DZ5LKe4uxJl08HsSuu45kvTeuO7Rc4nhbVdmGz76YTxKGNQl5/SLqWlqazALXvRzhI6KmM2asDP841VcDB5ViGJUMGoMtjjJxI1DaQbV0EEmJjHweiud5/935tA3VGoUZ/VIQU9FsiQd85mZlyOuOqH4jmaCupUXo27cMpWWO7HHko1RmMr7T8aRA1rjux8KF1Zg3bzn8KmjoPXcHyEsxrPfqvhy7pLajz4aZjNJOEjCfdRkHD+qF3n3yHIDeaYLuDFB3Hht+CIHUWYHzzeMnTu3m6o3XE1I3rw82YtGyZZg3ewl22n4X9O3dwwjCqOpvMdvC2qMUf7RSU58LMI6ptJ8N02Y5LYv1/kQnybaLMWurYT2tSDpBdh9y0htJ0lZi/bpKVNeEMH9lM9au+hzbDVuDLUeQQGrPxfOvLMX0uXwYaQNMfZ4amYMxAxbi+gvGIi/lC+svC8sHYV5NH/Ta/ljUpnShjayrv6QalEo+aqe05X+FQNIYs0GFpAZKqoztVwokkXctDRGqkF6wReIB++2LrPwsBOk+IDLD35qC1595AuectC9G9mK741BI7o+Nk0lgJAADAa5trSU7m1AdV+t2dQR1S4YV8xeE8ccTTsSAft3x1OTrbX2TmsZxinsJ2bXpMyChZSxzSyvee+sDtPUehbSevahUPAnX3nwTCaR8Joi5Mb2N62S/jdGJRJjOBJJT1qd4SprOfeHn/Pk/EUiJdazavqyro1xIWvvn/BFn4p+f43Ebx0kfE5xEtOblFrGuaxPJOa4/ZWssW1WuReurg7jhhptw1pmno1vPLkx6i3OcJgnLfUJKNA2P3fkUhg0ehm13HW2W5PUtzbRDZg1XPhCndOI6UutqJmepn+t6RR6lRd3YE+XzTRJIP2eLSZ4rGYFkBJIR2DQRSBJImybuybMmI5CMQDIC34qAahFIQ6Ivc5ZRerDyYEkUMDGW4HE5LrnxVpx88bnoMbCM3uEhlHGzNu+uV/DWy/9Cbc80TDzuMJy8325kUerQPuUz1C9fjsr6CmTm5yKjqAu67rg7EameWLQyglv+/igWf70QvWLpyCew0U61iooY+wL5aCYIvZIbtqXcFKZvMQoDNxuCFR9PxaEH740B2w1AXW012ivWorGiFmVUNF33tztw9GnHYtgWA5n1x40MNzT+TG44PSWEeXV3UiBtKNirMCizzeVVWy0ES/mWKsaRNMpU1IbJLyCPm0tuUVmPqBpPPP8aYrSn22KPPZFFu4ogN5LzZ83CyjkLUUpbjC2HDkUeiZJurNHUp383qox4JqVQM6OuneeRWihO8qaVIBZr/mLpymqSR6uxrrGepFEOsljXKLukkNnhOWYJJrDGbL6serqKYLtisUrhTuNFRkk+xehFFqpvQlstjQPX16Gxqg5BWgnKhq6NLJUr88SbtQxl/k/ptSKQ9Ht53FiKslK2+d15+hDAV/UjAWQBs29Jy8tGGjMHoa9s2g5RJRYm4dSclkuVFkkmfiaqelpm2aEsRB6e4F02rzVT9kFUIrWsXo7mlYtRTABm3KihGLvFZlZYV/fm4/WImApQQWVAGO+zlYSXABv9O1UqK5INKVTipPN6WpRWypdgyV8ygaSsVYF3EdbOsgxWhmfq1A/x3HPPYb/99sPOO++MgiKqwxj+ZtrS5KgeA8NoojA9Fu7HhUFIZMckfbzz8ge0/HgPt9x2KaqWfInB3JBvPnYLI3VUT8oqYemBq7gSHy35Q5z45wuwuHwBgWVuzFv5HFlAOjcnA3vutQsOHf87WjYxjqoj1i6LQ3lC8vM8P0WB9vXe50swa3El/f23RoS2lCH1L7YLAbEu/v8JFtxA/m2EIqrFCfVSbS4+c1nYhTkODKioQPzGSRhK/3yfp3ZLWtglJ61fagQSFnaiVdLIpgigVk255QVp2PGBG1Dbg6rRzLxvEUhu9nHUgMYuce+adidMuBKfTF9IEI7F8tj+Y/FWdC3LxJNP3Y9uXTdWdGiY1hgRJuHb3JyCvX9zOloaqTj1LJNEIB151N645vrD7DxWksYbU2bMWIdjDr+Uc0k+z8HJjX1f420qJxslOYQjTfjjyUfgjLMOVEknu8iEEknqBxFI+r50SRMO3P9sAoKs26c5myorZY5HZVHKvn3jTRfjd/sMMefThHVaeXkMB/3hODQ1STnAeURkWSCMx564EaNGFRv5odlDBe0POfQizJy5gtn8rK1Ii1fVPAmkxagIofJyt9G4756/2PtUJkOzjkahU0+5B6+9OhX5eSSGiDw3NdTg6mvOx9HHbN+hetJUes/db+GmGx9Afn4vEj1SVFI9S8VWW7iZwCjH4exCxrWVv+O9cawKcx7VOsWUu/E6TLr7POyx13BnC8drmDm7Ckccfhpj0IXPRHWZNI8R3GeNFhEsUSbJSP0rsDvEuSvFS+DI4Pqirm4Fzj53Is44ez+b6+UQqxjYZ1TzMPHqIJF4QqmkqYY+/PDr8dGH8zmGd+N8yXORQNLyIMKiPrZ24RxsADvn/Ug0iO6s+bLd9qP4uf0wdHiGEVZmcWiFj9y8Ld7/ztvfxE0338+C993RwDp+AdamzKB0I8QaJlFef25WoSWdaIGi8+i5pxLkTUkJcqmzHk89fTe23Kq0I49nIws5uw9HhLl+4MgdnVzfnNojIXHiOoC/f3VBPRqpVJc1o9k3cv1oR7GkjYQq69uh0pxrqmmB3gyMSBfZivnZ3murq9BQVWEAeUExFeJFxbSkY5/SdShxg/Wx7Ni2htRxEnSeJmPX36kjtwagGmA1nL+yY5kE0wsQz9J1kdxg/9Kaj5V6jNTzxxoRDTbwmXOdVh3DuuVxLF9ei7VVa9BUNxf9ilfh5KNGok/+OhTk5WNldXesau6KklF7oi5OYoQLSlPC0a9WYH7Ms9j7vmOka5uuhqieo74bkcpGGApJffNttdj3Pde3PvcNBVKCQNL7jGQVocm4yz5atrt6llXrqvH2v95AYX4R9j94X4QCJK55vfXLa/DaU5Px7EN/AblsXHb2rTj4wH2x6x6DGKNGV1eMq5UQCaB01fhUm/DGUBEQspPWrc6dswJPPvYYrrvqUlsmSykZ5h/TVDRSj90k3fxqasNrr7yJwm13w6KGVrxG+7zfH3oQbX65frP1KmtAsi+r5qheTkn9yySQ9Pw1dmtMaqEcUmOcEh7M0UF7AdWzZL0itxfiOMjveiY2zkshb3eWSHxy/7a7JvEfozLsHw8/ih7dyvCbffYiwc31qWqocjxNZX3Ov//tUWy71bYYvcMI+HOpxgwHbT0ZYIKF1XeTjZ3mJar8Eup+EUiBKMdlPr9oKpOPdLKkAulH65bJAyUjkIxAMgK/xAgkCaRf4lNJXlMyAskI/D8ZARFIsq/TRt5yuuRfI0KJWZTKZyY+hevufgfvfDUDh0w8CqOG90Dtslbcd9FtSGPx01v/egHG9CvA0gcnY+6TLyK/shV+khdpVEu0yKOcXtYN3PRmjRmDPc88H/W9A5h4zv1Yt3Q1iglUD2I2ZRGtD8Lc3K+qrUIjwaRqgturirvgD4cdguCXX6C2ajkmXkSALN5EYoRZncvWok9Rfzz6+HPI7Nkd+x1+CLNBCWxxD9PGq/ZxgxIhKK1MzXZlanp2Yu4BCxiw3Y3LAJQ9mxQepuThZtpTPKgek1Av+XRrkz130Uo8/693kFPGzOettyWBksdzhDH7kw9QuWwJBvXui3133R0Du2YaKJOVT0KA4LhAmxhtb+IEy/wCQMi/NJH7WLqmEovXVGF5RSMCrPGUWVKALNpf+OifbnZoSrs0XyBu2FS3yL6Y2UwQqp2qpcaaJjTW1tG3v5w/1xEIqQUalK3NzRUz3qUmSqeSKEAiSl4cPv7sIxjm49/MNk2REHgksswyisVUUenEDPR2bhbjBIRUKDrURCIqEiIR0WoFi7mzA2hZEaCtno+KsUB+N6RmFVC1JKUS2wzBlDYey+z09CX2jV95jGG+dt81VahbwTpJJAMzaA+yPbPUx201GkVFBQaItNP6L8CNrLLY83NzXJ0mEXm8bj2bCDOD9dwiBNcCBP0EBm0orPvzd+FEBuc321XiSuQLr812miwE23gvrCuVRQJs3tzFKGeNK1na7bzLjug/eABB4u4EnBkDdkElfitDtoHESj1rAs2bswizPp2F6ooq1LMP3DzpKgwsSUfjjI9xyAG/J7HH7Hj1XA8UMXciuSsRZ2vi92oySevW11J9lok+BLZLSyxR1GymROD5fZIs6XkJCGAbUY0SxlljgP5y3NmTMP7YkxEOqBYWL071F3hvKfKq+i8k3gbgcGOabwOBRACI/ShJIP38bTd5xh8WgR9KIHnTkJuV2EcnHnsbpn+6nHZmJFJMEdNMq8sUPP3UX1FGoUJnSzAjkLwxfB3luROPuh4VFQIsXY2UNqp+9j9wHK6+7jdGEBjYzQ+IX3r9tYU4+8/3cRzqRiEUZ36CcwIRA1Iesj+3NK/DPvvtgJtvOdqRC8Yny8pOahWlFQjwT8PSxUEcccQ1BJpZ64xgu4rGm50Z541gay0JrH1w2WW/s2lAYKzitXolSLSciabGDB6FYLhI6LQWPPrEVVTgqPaPN0vz9+MPvRZff13FemtljIer9+Kn4jkSqUb/AQV4fPLVJDKczZqcpRSTc856Gm++8RmtAznRcr5pYl2+q64+k4TJCLPsTDAUD97/KW766z9ozdSD588loMlEljTZJzmgNEZSTGoqgehZtNyNG0rpEk7afVW47c5Tsd2O3T2glHa/s4I4/IjTWbeJKk+Cm1ICpxi5wqFSYykHc81jhGYJaDOpQHOdghVpZexrcdLJB+Dk03Zx+R1UdLdzcFa9KKmMNuLnFR8SfiKQ2kkgTZx4N2bMWMO1AZVPXMGlMcEizDk0g4k0Wns4YpA2bM1tJMtyrZB9C+2B8wv9uOTSU3HggUPsvvR8rB0y7vq66/apuP+hF/jMmHCQQVUFp35TP7MNKKlDc5TUTZqTdV+ZTJ4RWebzcQ2SUoO77r2cCrTiDtvBjQgknUj34FqG1570ux+XQDKSQHOcyDPeQL5U30y4aWMSVFNDI2oqKzCwV1er1eejXVyYYDWFvrTu5f1JucL4OWWeLnWD4srWTj72Nf6QHlPyDNfQnBfXV65GDtuJ1BiRLKq4RUBQreZyc2ROqIebRbKJay6REaypmcX3KxQsqcM214LQ+q+xZsG7yI+vtWusay1Ecf9tMWyXfdDA5x3h+wOsGypeK2rJTjrQtwm07zqyOfLA1S3Uy9mTqSaWW/d2VhF/12N+5/cxJh3rJ+8enJrMJaSISpaCR0lQGVw7y72zjfbRU6d8iJeffwHHnXAsttyBVnYkTr+cMg2x+ipcd/FhqFoTxN67HIPbbr0Rv/ldf/ZDJlfxOQRSSJiTtGhs4PqcvJ/EMmZlaYShbH1Z31H1TrUTkuUjf29Wd6ZI8ywz9X6K+9sqqvHhjDnI33ocpq9YhS9mf4nf7L8vIqrraSpRWT6rj9go7dVA6kwgufFwU1vYiRw3NwG1YSlcufZO9YjnMOMRYKJQwvJaNnayUdW/ReapBl871ZNOocjxzPq1AuSUQka60sbu7bfexzKq/I4/YQL7ApPAGGONh/G2VNx388NW06rf8G5cenIe4g5O6/k09jfte3RNInWNQLJWIQUSbUSjnOekD6SCVkrCJIH0nXtd8o3JCCQjkIzArzICSQLpV/nYkhedjEAyAv+LEZBRlbL8lOvnCqZ4dyncghucJqLHUW62zrzuKUyf8TX22H5XLJu/DAvmL8XDV16OXWnP9spZZyH0+VcYEKDtGm1xRHKEmX2pgqjMUcN6ZpW15+ViOS3Zlo4ei7dWrybA1IQ8khPjMkmeEIBYHGpEjKDTtlkEJfKKMLkhBSN23RXH7rgF7nngVux5+snoMqoHyrn7y5VVyqwFaGtsw/WTn8FNDzzA89B6h8RGPL0drQSDVJtB6hlz5/MIJMtENa91tz217FIv040Ui22a2/gBhYB50W4TQ2BvXU0LHnzueQRKSzF07Hb08M5HzdpqzPrgfaCuAltsPhRjxm2LwQML4OfmMkxpkS8QIqGlYrFURdGbIZ2bfqmOVta2Y/6qFSivrEItN1F5PfohkwRSKv3BU1WjhgRNGwsqx3iPWRnMEOaTSed9pBHNb6OdTyMt9GqWrbHv9fXMyqUsJUVFgYsZxy6FSC8sQCqVTGn5zFYlERdUFqFsaUSU6a61KdPGS97ijEs7AQmf2c4RyLC6SC7rUFmdAjEjBFsE8MtirJ1qqxiJiHYSh+CzA8GYLGZ2ZpLc8bFGU6C0C2JUZYVIVPGdJB95wyIYSOilqiYUrfOyuRuXj3r9eqrJVi6BL1iNIV2Lsf0WW2H4oP4sSUDwjZ/N4KZWxFUKLQRDUh4pO9bbQErRo2u3DG8BHz8AQPmhffrbBJI7YocFiLLICbRZVqdskUjSKRtcTbCxsRVr166lXdBCvPvmWwSycggYl7oscsZedk111XzerKl1+BET0W/AQJR0LTMv+eqaVdhji/6o/ewz9C3MwyDaAjqFmdeH1YgFSqnNkxNq4WOwGin8NR+j1dwQniq9Xhv7ogo+uwsXGCCQ1I9W9QX2jzVNIbz2zmL07D+CH2RmvGXsEkokqhIIbMis1cc3pon+c3TbLeOdgBXbRZJA+qGtMPn5TRGBH4VAkkyQE6XAxmOPvQeffbqaYHypRmiOwU2s2xHFU09eY7Zj1rmkfOB/MX7G6vzwV5Xr4iRbLkVjPZML2OlFzja3iMDZC5dcsTvHHauoZmO9shtuv+113MGvgvyBlkUuBYaUgCI6fAQAg6FqDB5ciiefOV88sY0phPyMQDLLNY9AWrwkiKOOuJ7jcy7nGPZjIvYiXVKoRGltWo9Bg4vw3POXGDkR8CtRhSrelVFMOOoCzl1ZnO/yea2q69SIfzx2GYaPUAU9/lujEsevQw+7huuMOl5DKe9X9yZglgsSKgpSUI8HH7wO225RbHFRnTcJYi4871W8/q8ZBJxJAJEEaOF1XHHlqRh/+GAjkEzVya+HHvgcf/3rZI6lVAlT8RUMUQEckC0sk1/8tOVsSiXBlks1qCzzNB7Lto/jIZM3YinVuPOBP2OHnfo6yzkeb/asFhx55FmsO9WboLuz89T8GQ5TTSkmg/cp0iglleQ8/6mkEqlhzIYs1oATT94Pp5y+s1dziPUMOfcFCJr/ewJJkVCtpABjdAPmzF1PMJxrCB8BXjakYLCVNlACX52tnZRMaX6uP1pZi4rXlcM1Vl39OiZlNOKuuy/ArrsMcWSkgcgik/y4846p/NuzfKb5yM4rZQIJVT+cx2O8nwzarYUJ2qeTWJOVaZTZIlm0aoxQvdbeXs/GUo17778CY7frbse1in4J9Y4b9vnLxLzhkpd+dAWSyAlNZ4xHuhRYbLeVFetw0fkXYPddd8MO226H3gN7kbjhuoQPMSZ7Qq08tFaSWoTKnoAYC8ZORJFP1sJKrNL6SQks7FNSlWSp4YnP47Otpk0vK2GxJgwVSGnFNnfSsIv9ynXUqJJr2A/UIfwCwNnGVaZMJFyLl6hUQvV6xaJ5GNWvmFaz65Ce3wMhKrxDfGMDE3uitNJLD4is0wNTf9tQP/H7jIFSHKn/izjSS+0jwASRJq7vnPI7YcH4fY7+HT7jPacN70ysz91vpOLJZjKUJasw8BxaTA344rPP0Q0hht132wfD+hXhmQcfwvFU1W2/dResoj3lIQecyfZ7O7bZkXVGyfiox5CG4jPz48gjLqUF5bb44/H72hpIbVT8oFVQ5Xo1jfsXrYPUrv1cj6vJygYylc9TbUEbhPLZqzB78XKUbLs9Hn3jLWOJxzIRSASS2pMIJLHhan8WV2v3vzwCSWvxhNJMxLlUhRHux0QqpnHcUx9qYz09I3JELvK2EoSjlIhSUCqC7ST4TTUmmbxHDGvsEuVcV93IsfZvuOCCc2nJzbGU44jG2CULVmMyEw/POecc5HThnoGKWz+V9Nq0iVRNI/Et14YYBwcRSOpqGk1S2Q7S2H80crTzjUkC6Tv0s+RbkhFIRiAZgV95BJIE0q/8ASYvPxmBZAT+dyLA7YIBUtpY2f7Gy8hzKZIuLbWBm58P5rVi5qwlWEKv+GnvfUBCxIcdSoowtpJqoHU16EXiKJtyJVnKqPhpG7OQI7Jq4yY8SvuzGv78BTMqP+EuoNeuO+Los07EHTfegrbZK9CFm2/mhGIA8ZJt6FfenJqDJ+OFWM2s1mvOPRHvfPI24n16YuejdsbCOmqMqNwYyO9zqMhYQTuD0bvthp4DStBM0iWjIB3N9KfPyuFWnki5n5sQn8gG3Z+2kcoq9Ir12oZH9WlI5NDZ2zbLYfl3K7uOgIJfNQh4Pw889jLrNIWx3b57w5eTgyWLlmDF9JnwNzVg73FjuBndClHaL9TTCkdED3OMqTapRyZrOQVlmUJirZX7quXrgpizcjnt6gjCkITKFSpIlU0qkf0oSZooCRYVZ04XkcSLC3C3lkaCpmpVBdYsWYn1KyvQXFmPlNYoumTlobBLFxSxVoWvOBfpVDDFSSQ1caNVR0SjkfcaEjDCrzZuCKXYiVmatgfxExywbHLb4HrpxwJ5bBOoL+99fPapvJZ03kcGPxugnUdKSxDRplakkkiKVJTTRq+RKhfGTUQSazalFeTAT8IwlWqqFJJJbcxMDlLZ1FE9PcAMWm6wM1lQF6sWonX5YsY5gi2GDsYf9toTpfS2d5UXmKUoJQ6BFxXWldWgQJN0KtbUTttITPq8ou2/xB5pdkyKHTfjqj8l5VheDrPdgwTfuIHW3jvEeGbRHqV2XZMBI7VsG82ttO7LIJDD9liidpKbx4zxTNr2KTuaAArvfe5Xn2M47YgG0mqnioDTwQfv50kSPKBCliudOGHjldgn/SLfRBrxP4FqvArLZjcSh20/nWrBsMATh4thCesRff71Mj7DLijr3Z/ZoAQoowTF+AzVXMwCK2E35DWd7/IskgTSd4lS8j2/5Aj8cALJm3CZpa1heOJx9+DT6WtJIHVxtfLa62jV2k4C6Wp0EYFkafEegUTEUwoQ2Y01k8vf57enk5QJIFPqJXb8utpK2rb9Bhdd9hsCcQ4QF7mkUf2ssx7Av/45F3kFfVzNI45PESlO+UeNuT5fiKRKG55/4SaUdXPTwwYCiTOlZ2G3eHEbDj3kSo5HrC/EcUh2Wmb2KuC0nfODrx6PP3k9hgzO5u8cgbR6TYwKpPNo4ZXN8zDJwVRF9fjH45djxPBsq8OUynlPln6HHXYt5i1cT0K9iEAiBz4eVwQXPVuppKnABbR9O+WkHW08axfAyMni3DP/iVdfnWEKpDTaKzXWV+LKq0/D+KMH87gegMvrf/DeT/HXmx5HbmFfzk0iCzjr0z63LVJvat8gC0Cqdp1PaiBZsApMV7IJFZpxXx3uuv9M7LjzYGueRiDNbDYCKSujnxFIzgKXYHSanhfXNC31RvhZ8XndAtdBGZzHRKw0s1bOqacfgjPP5frCuAZa0dmc7EkjEqRLgp2XbRvbQozt5sQ/3YP3pyygbW4Jj8vYM9mElBFB4HoqN+p5ngjt/Iq5vkjj2F5AkscRQbK4i6MGQ4fl4KG/X6NliJFPfq7XTIF051T87dbJtHbrb7Wl2rmOSiUKHglXMS60KaQ9rhJu1NbSeB+hFtZZkjqZKnGk1OORyTdhzBiqu2wW0Z14SqpvEEg/mYWdR1hl04qrWYp4rqNUV++0P53C+TYDV1x6GVXimQhnc23EthPh8/CR3Esl8ejq8kWRwzYUJ6Au8N8lH1k1LEugEJEkAildZJNU7qkZqKwqJ1nVSAIpj8cq41KL60nZLpqqRcRThGQQ62AyTKkRzp+Mt/qVj4RcO+1lQ8EoMlgDsa22Ad3yAqipqWYdzDJSUmzHVCNmc03FFZiJukVoiPjhxG2Kje/7cuoTZwuYsLLTcRO1bxLE0vc9/v/1OTWHBLnoVqEb7sWV1FQtMxLispNkjKjjN9K2oaYBr7/8NuZ+sQI9mDDV3rgErzxzM7h0pOoQOODAC/Db3/4W51y4K5VFHFNI8Oj4M75oxfjxR+CBB27EjjsMwczpFbj5r9fjiScnIYu1VLlittYaJ0FvFqFSh7ENZzCpR4N0iuQwfM2eMpv1s2LotcOWOOvaO7HT7ruh75BBVLCxLbGxmH0216zu3hIKJBeNxBLc7v3/CtBP/HfVRjVi23NikPWe2Rpyrap+IAWa/p6VK0tDjoUc4ztbHQbUmDnutnM+cvspbz1o+y3VOVKNVeDKK2/B/r//HTYbOcjq1eqtn07/Gm+9+jouuuR8tn8mnPk4XnIMMYWT4q8tKK/LOFrui0QUKZ7az/kp2bM+yc9YPJMWdj9xS0kePhmBZASSEdi0EUgSSJs2/smzJyOQjEAyAh0RCHkEkuVomjeH9ydudrWCj3HjXU8i5aO53Pj6svD+K59h8SefYMJO22Axi9b2X74Gm6cRIKqnLz43We20wpKCJj+7BFXc5NYWZGMF5Q5T6dsWJeA1kov9XILhJzzxV/zznVkEcR5Bb4LauzALeRhrsBQSXCeEhullA/BWXQ1G/3YcttprOyxbvQw77LML2otog7O4FSvfm43XXnwNOx2wLzJLCxBivpH96gAAIABJREFU9to2u2yJIG3R4txXqx6SQCRlDP93AkmqEBFIzshP0Eyc90ydDDf/Kfh4+hz8890PsPthhyJQnI815Wsx77PPTT11wM47YtyYgWByLypDtMnghlEF0LNUNJ1EmNnB0CtjDYuWf7mqipZ1lQayFXXtSmCglJsmEmwku2QhptiLNMoJZKCA4Hy4Poh1VBqtoNVZzdpKNBFUkB1dCYs8d+nbE4W9uiGLiqMYN8ZBZR2TAAgRCGgjyBbiV5DnCRLcaOVmTAokz6+P59mQRSmVi5Xl4XtVNNps2hO7Wm187cvteIW9pUpFwyhJQaNNpqyPIgTzYtyxx9c3oJ2Zhim13L1z45kpyxH6C2V0LUUbi02Haemi+LQy051IidtFs33l8XkVcHO46quvKc9agqLuZThi//0wvH8vApvaTNKSUK5qIrxMIeVqHknVo82tst5/SS8pkjoX9TYSR8WHleVLkNZAH7YLgZTNJOJUe0OZtQECR7K4CzADWWUvVIbI7GNY60D+9M0EK0TK5uSTjGolccb2/eqTj+L6M0/G/GnvYatBfdFvyAAiSwS/+P641TBjBi3/ixDIzJHPkx6mCsMT+OMRHH0kfE/PlhY8pOuo5KOHP3+lPNKnX/gc1c116Dt0GOs09TJXPLXXALOh42xjrXyOfrZXV7XEvTorsjo/l86giX4vgEWvpALpl9R6k9fy/ycCPw6BxJ4W5zwlBdJxd2H6ZytJ3hB8lnI05gikJ5+8AWWlGgPVA1k/xyBjgn6SGPJVXh7GKSdfgpWrWb8nzLmYgH5j4zpMnLAvbcr2N1JCg7s0GbLFPOLI62kNV8NxJZ9jOIFjET+smWYF3w0wZJ2ztnV49NHbMGo0J7dvEUg8N7vv4iVRHDH+as49TAjgZ9Sj5YCrcZqYOImRlbj0kgk46pjtzJpOw1lVFXDQQWeioUkgO7MuYi2mQHp08jVUINFKTKChhiR+P2z8DSSQ1nFwooqA1nwiG2Tjqlp77VS7bM+6iA89cCJVGRyxCEC2U2Fw+mnP4o03ZtP+1IoPkjyowlVSIB09jNfAz9komI4H7xOBNJlKzO5mT5WdE0Bdwxr06p2DHIKlPpIzqbzodlpfiZBRnSUfFT/hkCxmW/GXi4/GNmMHuubCG/9yVjPt/M4mOdGXczzfw3hHCfqnpbdh8CDaM0U1zzugPsWsmaTKoi0ryatopBmHHr4Xv3axelEppiqx0dTNwZ1f9gcdh8Aqv46a+Dd8NG0Z7dnYQFRYXnakqW0YOKgL30XihE2kiTWMqmkt3NpC4DWt0ABfqVzb2mr4tRKPPnIrthzThSpUF3vxJ/fc/T7uf+Al2teVEYAnSaQkiNb16NUri2onrq1odygiKkiLP9VrlBrEEnCoUEqlTdXV15yNESN6G+Hn7kVeqZ1uJHEfXvLK91EgGW5sivINpMOGUzhVk+bQDD68iGquMF5SrlSvq6Ry7miUsf5iE5NY0rg+kepIa6hUEnCqt2jECZNVRDpJg+KzxZEjO5RglEi6kdpOfTXVl8H6POVUVjQbgZSaWmx9NKbagnpiwtl1nVTF2dpJz0CJGgTwRfKpdmdcFodMDmpjolUx26A+E6blXSCHiUHhJgPyI1SCiSRUnU9bnv3A5Y/6quyCZU+WUBuZ1aKAe+/7xg3wx/uXLt1IB0XTVF4byCTrVvybPVtv7Sd1TC6vs5U1P31cm69eXIEZ7y/Alx9Oxe927I+7bz3BWSuyG1x7/bt49vlXMOmOK7DduAIblxhWnHzyTUzaacDzz19rfe1vN07BlPffxQsvX839QpSKp0Yun3KtPhsfDSoqm9CnL62leW1R2oIGJMkkUTv1tfcQSctH2ZZb4pA/nouzzjufa3raIJr1r/o4W42XQKR7cQok9/pFEUhcU2bQ6SDG2JqdIecOqb20d8miUlHtS3X21N7MCtXIZxLIDHSGBgwxbKqEKYWeEUieAomyd60FU0iuyv7z7Tc+QFN9HQ47/Pecj3gMFhp76613sJ57vKMnHEbnB6ojMzTeOqvPjFTuF1j3ylwkbB/KLylcNYLzuH6ul12H1P5GjcXVhrU9Dd/rUy0vGxekAnTjWjqPncWxdpdhZTRPlVGzu/bkKxmBZASSEUhG4JcfgSSB9Mt/RskrTEYgGYH/RyJAWseAJcvPE76srD9bcDOtmb8IUooQ8WezBhKL/yIPLz7+CvYdOhRHjh6EF088BWWVtcita0EBQR6zOksL0RYklTVm6V1eXIpFXPQv5k6wnBuCbNqh/Z5/ixM06n3Ufhhy7EE49ITbkbJyNY7LbEGPipUoIUlVHcjFzPwueJMWXqt7FeCo807HyvlzqYyIoHjgIJSvrcFLf38RxbS6izLLuDZUixNOPx7DtxxI1Y2s07gZsXoMAs24UZeSyANitKmIcdOvTYk2qKwa4Pm8c4PksWeqIyGrkGYa4t/z6NPI7d4bm++0Parr6jHj46mIsX7P4bvtjrEj+5oNSZB1DIJp9P/PzuBnBDb4zYqN/BlW1TVh3rr1WFzdwHpQAXShUiiX9nLUGjG2tIDIJiDW2oxCslAFtCpp5fuqVpZjNcmj8pVrEF5fj8Ky7ujbrx+69e+D3J7MTi/yo577ngbGO0JwJyo7MW4ERTAIelIRX1nxtcmCThtfQSAdNn6EH6lEMu937bZlNZhA/5kxK2WQDI9EaghAcUWoHYiljNmoslWFBGpnqV01M2X9PE8eiY4sWtqlkUiKsB5TW0MDwrK+4D37C5ihTmVShMSG2oYK78jeLkoiJEtFymm5kyW7tDra+s39ygCo3+wwFnvsvB0KaUsoxkXFu5XRqQ2lrISU/SyrEasVtQlfCau6hJd953amy5ItijI5C2ktqJoF2ny3y9aO8iMDGRjatmAERdlZLK7thF9B1c5SC5GtHDfmbUR9M/hzGwmmTCqT1M8iVNetW7oIWw3sg7x2AoRzZ+CAg37nrIEY4iZlcdLqRuCX1HVmAKjNNT3rVdQ7xtoWxNRA3Mo22FY4nN/laP8uAcm61nYW9q7FCAIkrQRsM0kCV9VVowuLJ4nUa2Wx5ezsXLY5M5ZKEkibsA0mT71pIvDjEEgCqgVgp2DC8bfhk89W0TqNY7wRSE2OQHqCSiAjkDTW6Uu9WlncIqWdFemKVa1gKTxcxNqEVey36bRQvfue67HVlrkkFNT1OQsQWa2qFDFzEVhWjcO7CqdzHLaaFkyakHrFUN0gyYYK3HTLRdhv30GdCCTNkQILZelGAmlxO4466iq0BAloU6njp/VVzEgMjs0cT5obVmG//cbQvug4U1tqPqxeD9bdYQ2kFoLstHaNR0lypDWRQLoWw4cRxLbzu6HqkENvwIIl63hsElRk1TWSSRkcZj0bkQK5WUG8+tIVKOjC8csnujwLfz7tCbzz9tfIYb2bdo5TbVTHXnnFKTj0yKE2ryQIpL/f9zluvnkyx7AyEkgOuIxEanHrnX/BHruX2f1xmKV9nZsmdVkq/eaUrxw3yauFOS4HzHLJh1kikMZTgZTVh8dTBgAVnVFZ0x3C2lbbUEXq1lWaNhPiXk2jckmTsFagtwbRuHmT8VnxmFIDdJAuG9m0EizVvM6vIydMwtx51bwu2d1yFcf5sGu3bNx51zno29fLB+I55nwZw9VX3Y7Fi8jgca0mEikuHWqoHCeecBDOPmtPe0YitkQ43j5pCu697wVkZJUxkYY2srQaTSdxdPvtF2Gn7amaVijYFLlUsjjpc+SYbB4QGSo7RFO8duCz3wZqN+KTPJTXyBZ+aRXiFh1MhOBBX11Au17VkOT8JhIulSovt2zROs5TlnlzmPvgBuItXQoLvqWd0t02Jm1cevHF+NMfT8EAWubKZlk3YxC5asDYnMz4cv2jtZCSe2xdKCJMJKythVTbRcC2Lo8EEH8fSMkgMUUCiQlUIpBSAnk266ZQ2cYZH0Etp0RdKhmH3y1ViUB9Rjrnfa2TON+z9yCHEuNq2tp25zy7nok5aXklrJuZThJPVnhiJ2h7R8A/TFV3IoHjh+hYtA5R/08oTfRzoi6Sfqd11k/1cgSSawVaPzmll6vJ6Qg3rYW4RszmOkYJMVxzmF2yCATZL7NhzJ++Eg/fdgv+eumxOPLgMXYskeTlNcDFl9yOT7he33zUKJQWd8XnM2aaLdvDD99JIpT9mcurv1zwIlbTUvuhh063ukjU3vAIflN1PvPMu5j85GQ8/ezDYB4cyUHZjarJ+fH68/+iZXRvoHQATr7oMlx8+WVWa1QlJM3Czsu9SjB8sl1LvDYQHnpyG8jPnyrO/+246VyfN9FJQHXeNN600Fkgk0ovP++hslJJBpmsT0oCs5WJCx6BpAfUphqzbDt+6w/sIZxLnAKJrgJG8nCsZpzkokDOCVPfmYlZM2fijDNP4Do2wgSDNFxxzc3YZ/99sPnWw9meSeQyMUm21ep7Wayd2xaSbSDHKduzkYgVIWfxElHEfuSpu5IE0qZoOclzJiOQjEAyAj9vBJIE0s8b7+TZkhFIRiAZgf8cgYRlnW3mZM2ht8pChWi2bZ1zSCX58PrsOqpZ/Lj+0ivwxrU3oNeUzzDlhlvQhUv6XALiNC2zjSdd8BEsKMA6As4LuEFeTluQ+pp6jOJmY0sWcc6trUILLXKaNu+Fve+YhMv/9hK+euN9nFgA9Fq9AkVtVNDwM4uz8/ApN46vU5GBQYMQXM8aSTxX92GDsHT5Sip0WJNBYHyMG2+COfsc9Fv0H9kPPQZ2IwjuCCTVdUilmug/EUjauwa049Md02pG6iDlq/lpRxJs86GqqQ1Pv/shBm0+BgWFXbBs7jzM4Yb0tztui31oW0eXPFoFMWM7QxuoFgI6zDlNyzNgh8lzWFsfwvR5C1Enq5LsQiqPSpCVx40wbYNCzPj2ybaE6FQWCa4uSkRfV49ls+Zh0dz5aCY6k1FUiMFbb4FSqY660saHYEcLlSctzEJvZTY1MX5ullWYmTtfqY6kQKK/iXIAE3WPwkSnpC4y+zdLV9UuUCCGZxgidMx7WR0stQPtyIRueYWVE0okK8QuekmAF4EFqYCUJeiOS1CHIEu6VEp8LqmyuGONn2Alax2xbpIUNzlFRazXlENbQ6pXGPYoSbYoAVAhTtm0rsiOk6ggubhyxseslRTFlsP6Y/ftx6JPd7UyV6w7hZnTERFZPKPAHgEJG7bmP39H/08Ekq5EZKX+E0ijDE7Z2MkuymV5usxlbY59UrwRGG1lgegAAStlw8dZzL2ZxGQ8g5Z3pqLzIZdp/S219SghOJpKYnf96nLM+nga/nTEYVj75ScY0ruUbZVZ8bKZY3vQf7a9ly0jSaw0FUHi5t+BYyKRDA+1WJL3xPvTlqOBSNfq9XXoObgPAnxWEYGhfFbtfDZSgilj2mwE2eliyi71FGDfhJkSRdMTGcaJLPEEaKi46LlFiMYmayD9/O02ecYfHoEfTiBpkBAZT9iSY/mE4yfhk8+XkSwusTE1TtVKWUkKLexu9AgkjXmCofUlAknWrO4+ZGs5b34rjj7yQgLL7bRVHYk77jjJSA+r00PVDGE5Wq21YMKEC2mbWkxLIo2jtDjjfB3nPNjc0ExAm0ofgnktzWtYk+dInHH6rjZluMp5SjYhoMf5Sn13KQmkww+/jCoUJgZQ9ZLKZIBYRBZ2BPp5Q9FwLfr08uMfD1+N0q6OKCmvIDE0/myqfaj08MvCTjZvTXjs0atpYceJ3AkOzAr30MOuw9zF5Rx38ngNmZzHlOjCsZFMlOraREIVuGPSmdj1N71oQ+Ys8k7/85N45905VApofqJiknUCr7rqdIw/YhDBfM7xRncHaGE3k9ZVjxBEziMpTyKLD3P9+iW48/7zsedeA+3+RO7ISs+RIEpG4fhHCyuRW+QkLB4pGv8Ils6a0YAjx59DsLuPWcu1M4ahSA2OPJo2ghcp6152nxsIpERpGQlddCwdO8K5PSC2T9E2IsdDoY0g0Uitl12ZxVJEzWFH3o6vvq5gHDOp+mWyBtcG+YXteO45EmssD6VzWjz53pkzgjjhhAt4J4wna5ZkETFvaSqnQmM47r//RGsnEa7h0jjH3n3H+0awZWZR6ZxbbMBuS2s57r33Euw4rkxYub10fLsXrx3qfhQvqbrk+tUxOdskrTaUeG08Y3xfBZKH6HtqlQ18m9QIemmui3AdKDV6nBeVzov6aubXJNf6MpGHNa74thDV4rr3TF2war2wM6WanR1rYsqCWCoiU1Y4Cy3ZIftkqajjy+KQfVgEUh0bN7WEyCGBFMvg/Mhjax3dxoSlFrFrnEBzw5zr+SyY7mNrAiVxSJWcIdKB/8jisavXVlAJ1xWVDazLVdTFFOY6T0CWePRCthqKXC/JCixC8umHEEiqf1NC5Ux1dT3bQ5atSbReSbxMBf0TvdQWpCrRSwTLBgLJW5uy3aeSVJDKzRQvJM5ErEvJnUUlUCrXvuHaKK4+5zS8/eyd6N/dKTKVOBVj36GjND54Yzo+/Wg2Le+a0a9/X9ZC25+KIu4J+D7m7eCmO17B27Tkfue1m8X5uppI6qf84Xf7noFBQ3vj1lvPcZbK6nBM4lHO0utvvIOuA0ZibSQDj778Lxx93DFo4/XqWdNUjf3TJalp3evuz6XluV7gSBf9fVMTSFq/ipDPoV24rkntKSczgMWsT/Tss8+iR49e2P/A3yMzh2p1hreF77V2x/2JFIg2celeVANJft8+l3iYwv6RwnlNbbatOYon/sFjdetOG7vdraZSY20IV1x3HS6+9hJk05FCZLZIdO0hNcr7Nd4z+02uB+228eA60RRdCcLNxdMpjYzJTSqQfqJ+mjxsMgLJCCQj8EuIQJJA+iU8heQ1JCOQjEAyAopAYv/p1uBePhwX816mM7fVqAr7MG1ZM5aX1+Lxe+7Fhzdch5YbH8CiR55CQVYOAtxkB2S7wh1AczwD5VnZmEv7skW0NwhR2jCYm+kd4mHk1ayjYMWPShaqXkqQ4/DHn8BT05bikdvuxVE83+atTcijiqWdQEh1URk+ZIrgy1RmLPETHPFlc1PnQ0VzJTOOC7D9NtthYJ8+qF1bzs3cK6y1A3Qb0BV7H7QPeg/qaZsNc0njBs6sFBIqGrM88TZ33NSl0nNC2Y1hWnhJ4eTnhsRPJVALPf1X1TXjhWmfYeQ22xOwysDsDz9EZkMdJhy8L/r2z2SGXiNJINruGJwnKxICCQT86yjjWE4lzmcLFqKNGZN5Xbohs7DQNoyRGKsT8bp8PJ6Pm65MqmhSm2JYS1Bj3sefo6WuDiU9yjBg8xHoOnwgArzXIO9FiiJlssZ57VFmoocZTxW7jWrjRgBLPEyI1x7ihtzIIyI7IWWWErSI8j7bO4AAC4pt8joIIrUDvt/PC0s3LojnkgWP3iLfCtv1Ko6JrGACLFbUmDnPzMRVamJIGYLagRu7FEcmSY9MbvQzGqlKagoiVEsCkmmdKVQhZdAKME5bllYV4Gb8rBA3n72yP2lcQSVWO6pXzEfbojno06c7xu+3N0YM6mdZ9PZeSwJ2YEGK6lN4PdlBEW7D7gCpnz678/8ikAQCarOtnhXIEDjL2lQshi27mASxpI4XYTvMNTWa0As2IIKduk/lJaeYbQrvjM8zWxnSzAbPZBtNYf2kr6fPxmF7b4vVX63CqsVf4Y9/2tdAKTYv68sCPpgE7ZA1YdUeNqQselnl1RIX++jzuSQm/Vi5thYDR2xF+pW5/ix2LHIzhaiBgYIEiC0LW/2KyJgsHgW6JgC8/ytP+ZsEkkBwvTY1gZTIdv53k0GC/OpoT//mTVZUXeCw19YEDgoIo7uja4de6K0LGZDvfp/4u9qojQf2jDaOYuf3f/ManL2PPrehjXfO3tb7OyyAdD7XLT3wyjufd016b2cnyM7n/SYRuOHfzqrR2Q51PpfLIE/cn0u8dr9LxCBxbQ6Q/XeR/3X87kchkLy+KWxywgm3Ydqny2knVWIqCxFIdADFU1QglVJlY8O2135EIFiNDtrFKktc6p577noVd9/9T77Fj2uuOxP7H8C6P/qINSvWYItn4/23K3HSSZehmNnzLSJvOecNGzaMiQDAwgVLkZPFOiski5uaywkc7oAbbhxvmef/nkAK4/AjLiNZkMM5iQsJzqNtTABJU0IDbyid9SlCwbWY/NgtGL0lVQS83lWrqZo55gIqoKQmZe0Snj8ttZEE0jVGIHW0B97PoUdch6/nrSXxTSaEpJSUQspIt3ZM4DISrMbEY3bDBRftzTWDW8qcdcaTtEb62siXPM4xNZVVrL9xKpVSg2jBJDsxJXv4cP+9M2hh9w8UFndDa5AkFlWZbeEKTLrrTCqQBtnUyNux2SRGgiCF92LtlTZ5qh0YIekQ4FpG41gKLetmzWykLdrZJFx687NSxlL9FK7E+CN3wyWXHGKKX9ng6SpluefnWsmmKKVG8PiydfJ6io2rTv3iPe7/QiBNPO5BfDJ9Ca29mGAixQitfAuL21m/6lqqXtX1RACIkEoxC68DD7iURBmVQel5lmAjBdioUT0Z/9OpWnMEZYzj+z13vke10XO086PFHzNXZLMWj9ewNtL52HnH7p4tItcJsjwkASJVsJ+yI92nh5m7TpyYnL9lM+f03okR78cikGxs0Zd3EUoyEdtm8VQiD/8YIFEUZiJEKh+IyAa9R8JoSc1i7BNpnBh9/FtI9ly6JyOQpNR2n9ckmiL1nn6Wmt0IJFogllcyGShuCvMoFcNRJnL4CXyLVGjicWRplx2i1k/PVzXBZB/J88iajZQrk5mYmMFJv5lJInmFVH1w4vXnF6KenTODREoaSaYoE3ZkZafVoMB2kUnWbjpPVl5LUnvtJHzpGFQ3jPUcl9mfmqgEf+gRkqlskyP79cHWW2/NhCfZUvLpGGG98SvxSDvPJwkVmIKS6MPuPCIAFDMB/Pq3SxxxL5FzzglAa0mbv/SJxFylNyoxihK3XBY3amimfa7qSXFNG6etWjrfv3z21/ji/Tfw1D0XckUiNRzJQD7MIGkcH3/DVZZz9VVf5pfGCBGeflurBvDJrCocetRxOO+MU3DchH1I5DkF01U3PUULvKfx5FP3YfjQUjBHzKkjuRZqqKjFK+9/iM3G7Yb3Zi/DwjXrsNMeu9nayhRIUsnxJqyemZeElZibN2jrdKeJRcJPv079xiPs+Kdaj9ahTbQxlKJf7XjW5zPw1htvoXJNObYaPRoHH3SgMelZhXm0oWbYstL5TFQrT2tLjTla2FCFanaDIlrVHtU/+AaOC59+8jleeOYVXHLRxSgpVu07H956cwrmLVqIE874I/uJ1sNS5emY7Fsar1SEU0ojtQiPQHI9uzOB5K1pkgTSf3q8yd8nI5CMQDIC/zMRSBJI/zOPMnkjyQgkI/Crj4B5Rmtj5bbyBjbbS7/XYj2OBm4G3lhQh/mL1+G9p1/C1GsuxNLzbkDd6+8g31/ADXkKLbAauBnnxji9B+bx/a/o8wS2xnJjMYyZtSWh9VbvRlRLOf3cG8ty8dvbJ+Glijo8eMsdOILpgiPqatErOxWrmXm5rqwH4jvsgcdqWvFhVR3S6bNf2KMQo7Ybgv7De6C0rBA5JJbmTJ2NGdM/x5yF8zDhxAmorK/CNjuOZVYb7bW4STQwlHdh3vXaqHpZsM7XXgoWEiwiS1SglZsjFcz2014hxuzGZVRi/HPmbKo6tmE2dRwLPv4UA7iJn3DQHkw6biPA3sJ9cYZZ3OQyY85PD+81zcBXtJ5bRiJIBEkuUZz03HwCBc6eQQSVaiQJCPM3s0rBvHIsmzEXy5csQ3pBDvpsNRg9NhuA7G6s+0DQoIW2f1FeGGE2Zss6P2+lZ6ewSLkrtE7ygehZG0GeFmVdEiSLavNKRinKDMBWgiHtVLhIgSKQyrKMaQtiRSkEEOgl0IfARAlJidyWZlSuXoWMLnnwl5SgUqntKqDNeKhodFiAlACXiKzw9KOLq6A5A9HVnhQQEVb8yuWGMJ0ASQrVN220AAw3NDkihIWs06gwi3IzGuJ9qdJERJttKZhIVPjpVZ4WrEXjtCkoIHhwxsQjMZgWfmEBXAT7ogIbCMqk0MolVanivAhZvQncM2JGYJqilQB9OsEgDlRRC9iAb/30/VhgidsLdz6rEVDO+8MDUNTnXL8zF0HLwNRG2fm72ztVR0Ntl29rWlONlfOWYLexu+CwPxyI664+E8cctbPVnlBWc5yAlGGTAl11PLZx1upmuwL++a85eOK5N7CkYjWuuOViZNAuMIPAYhOtQ0JSk1EJJcs9I0S8AllRMgM6Tio96BMFor8PUZeogRQmGbapFEhGfhgp62KjVwJcM2KIv7PKLgQFM5mRrlpp+p3al9XfUl8iGtXCWKnfCVDJZ4DTSJxmSymhdi+7HRZbCBEE8xG4VJFtPfI8AYe06GQXNRWXWUYq99Yylb1nZceXVkuwt1o2n6faOMcnkYvtfL6y6fJTteCzDG59XpgNgVBlAZOsDXLkEFmZTUCmndflZw2JFpL0hTkFZl2TIsRM0CZBY9277luZ8xGPN1ZyQIRZx6mSW/KVqnoIsnoiwCh7oVSCp0pEjrMvqpZOlMB+OserTJHWJJFjqvfBMcBP8F+AdSCXFDGvLygSlNZMGit+rSTSj0YgMa5K5D72uFu9GkilppyIxxpQWtqOJx6/yYikhJJE85Reiala5JF+dfQRV+HLmcuZad8bTz9/JeiO5cYLgtUqBJ/C5I67J32Ku+98lvOpgLx2NLfW4Pjjj8fihavw8SczqcbJRxvJ/JTUEIaNKMNjk8+2OjqC+y1bXgOIBwEvX9bGekqXssC9FLBETlnTJ8yLUT2VaITUNyeIYFMtzjjjMBx/8liO01QgkUAaP/4vJDPYJqjEjEpBHGjC449ch82GyVrN3ZuULYeOvwbzFlSzfReZsimDiSiOMOO8xjbpIzgYew7VAAAgAElEQVQ/bHAZJj/xZyPM1XNOPfkhvP/+QmTmFtrY1dJUj6uv/BOvk7UKrcC7agf58cB9X9Ba7xFkF3Q1Qj+T1lZtoTVUJZ2GvX870qIrUHMDYKlrklqU85z6luYfrz6OFEgzvmjE0UefZ4qdMDuPlEnNVPccPXF31oE6xOZdPb8Y522fN8hEeJMi2zS06qipNr+7AKi3a4xJ1KVxUdHLjQ/mRsqvoyfcjS9mrKbChgkq6kucD7tQ7fXkU1eihKSjvdcjG+l6igP3vxpryzkmMHFD/Viqp4ED8vDyi1RZaCyymk+ZmHT7+ySLXqAVYHfG3Nn3xWLVuOmvf8Jee3q2hsYSO0C3nfciMqLDn0/ZJxoYbA3ZGSB3xNk3X9+XQHLExbeJks7nsKG9EzmfIK1slvXG/YQSpDO5YvdlD8MRAh0vrXO948n6MIVjZA4VTmuWrkA2kz3yadersVc2vXHGQGvLsOpjiiTSOMuDqj9JWcHcLHulst/kU5Eep8JINZq6d++KupYmpJOMklbJT3ZPFm7pJOtSOZ6aut4mdqdncQSFBmJX+0kEmgB9zQU+I4I4nogIFTHKv2me0XKrnf327fc/wWus8zmoa3dM2GUHvPTcMzjh0r+AzpQ8nKwYw+xztM3jfObnWsvIVqmpea8iD+u5mMikfXOIfV7juVR0mo8sZJzgdC2aV9zSR/MflTk295qPsnM+MPpHd+ISglLVaPmHONe2ShyL05paY5gtOqlMCVBNyZJFeOvpR7HFoN44fvxu4PLbau5oExMlMW1Fe5SAoyN76x+NADpLQJ3HMj+A+x96E9feQqJoxJbo06Mn5i+Zw7qlK3HeBSfjmIN2c1VySKoHNFmH/HQJWIDpFVUYuuNOuO3B59Bz4BCM3Hwk1f+cJzk2aT4PkXD1aV3a6ZWIh/vVpieQ1H2zuA4JkqBs5TNL5UC/et5SLJ0zH9tsvSWdTPmM+bcU7kEKOV4ECgpRxXZdL/eB3CLWXeNIwbiGm0m6MtGIAjFTZ2np38CauGvXrGGtqedtnzJx4kTaBpYauRzkXuSKK66g4nYiBjBJzhFPbs3bsTb+RjLNhjVmoh+6jptUIG3UxJL/SEYgGYFkBP5nI5AkkP5nH23yxpIRSEbg1xcBgUvaR7nsP/O01lre21irKCq3EZiyOoJPZizBe48/j2k3XoJVV07C6mdfQm8CDC3N9WjP4hGosGhtywLpB8ykAkmZgjtS2VBaX428tFYWWq6n6iGARoI11fnZ2OP66/F0RQ3uvfFv+DPrHg2t4fsIsNTlZGBerz7Y5oy/4LpXp+LDZatp5xXEaReegh7DCxGM02onhyBqUwgrCZjVla8nIEZwiZvGYCyMcbvuYNmTUuyksEaB7WMTQIG3/0hsKmWXIGAorkK93B9aPQjVHiBQtrKmAY++NwVb774XQSb6rX/yGcpIsEykyimrgJ+hFZ/AlRSiVyncrNYEqQipKMfiqmoqj0jGlBSzmHcBrV9IAvF6lOkql4d8EjURKpTWfrkIiz74jJvlVBT27on+22yO0s36IpYdZw2bJgKt3JCL+BJ5xGfAbbdByUSRuZ+iUkt5qLwfEUjRaJYpR5oD3PBrE05FS4yb+CZtks2QXc/V1btKJxokVYxqL4nIyRPowFpNLUuXILR0PsaMGoa9Dt8RHy5pxXRaf6heU4AAsEAxwv08HkkaFhLWXl6qFMuWN3DM2wTqu1KRZc9E2xipJLKkzqI0xs9s15Rm2imJGCMw4SOgHOM1ROh5HiIApRLxtqsn+ZdOO7vs5lrULvwKWLEUfzzpOGy/wzizGkyhh06IAGEK1VjKjpYNnDbAAt50PSKQpJYR4OeIggQ0lyALfm4C6ccfGdIY5gw+l4WzF6FxfRvefPVVhFm75DbWLtlpm94G4EinZY9Bj4rt+/OvK/Hyv97CO1M+578LyI0UYy2VgZMevZZAjRQDBC1Za8Kf40NtQwuBSWX8swWyLenpRlgzxQgtL2P4+1qw/JIIJD0ZkSadX6ZUMCSL4BdJm3SRsGzLRsJZj/SR+ExBY44fY489yhD8KY8+SgI2glzGJkB1mAgbfSCbYH0T23tcae4cj2QDqPYvC6mIefsLAGTLlSLyWwSS7MlcrzAii2OHU7XRLofgYCpTo00dwoHAT5IoTaCZilTz4cdJ7EfZAMIE+HLM/oskq8Z4edGQABaB08TCW3qGAjYNVOTR5IrZJnSJoE4aAblMWpO1MkPZxkzeUjqz65t4frUnWVZGmOKt4uFWI4FtTgRSFuumtPOz7ap3RuBR5JasmhpCzTZW6zN6pXbKWP/xe8hPe8QfSiDp6hK4tHDPY4+7BdM/XWsWdimMX6y9bgOBVOamZMv3MMTYKGZ7XlIjLV/cikMPnoi6qhZcdvlfcNxJO7pp3DK72W6N/AngqkvfwjNPvWeWRD6Csm3B9bjy6qswf94yTJ78HNIzitTQePAgikrieOb561DMXwnstZnUisa419IlLTji8Iup1CjgeTwlKcfdWLvqYzjFqoDmcdv3x71//6NZm60lgXTIQedz3sxk1yARS6WOP9BAAul6EkgsFORhiMJ3DyGB9PW8dWyn3diICZyTjIy3N7M/cB7hWB/jHCFe8xHa3w0Y4uJzxqmP4O235iAtq9Dm26bG9biKBNKRnQikOO/hvvs/I4H0GDLzyLawvaaxYdetX0i7vauwy879vTvUxZA05jef1gR8tYTqDJDP4P3qjDavGIHUhKOPOZfPrgenPFffrrllLY45ZhdccvHBllMhRVMqlaU6ZljKHZHSIv8SfnYdZ5VZr5uxNJ+518YDlBFIvK6jj3EEUjaJPyN2PQLpiaevRDGdEAXUO+Cedn4kkA7Y/1qsXUsCiXOuPh/lAmbgwBy8/BIJJHVueQeKQJo0FXfc9QJj38VsA1Wfp6V5BR5+5DKM3aG7xUTVfWx+1cHV+dnHQ0EC7eznRsR0SBE7g766D49M6GhJXj+wNu2Wn9+lBpJ93BScnQmqTgf9GX40m0E2Vt4x1ldU2npKVnBKqJGlo+zMzCrWe3wJxaaeiyUoyLpOVrwkkFL4lcEYNlLlXlxYxHqarPtIVL6dfUnHkFJe/SLGNWomk7NUY8rVaOLLiCP1ANc/E2RNggCz0YLtQ7VOXTKCFD8kcfneOx94DvU8QR6v9bVbDsGl5z2OeM++2GLP7VnDkqQRpwvZjqVzTRvlXBjlMy7mnBZkJoqSfuIkTdiiOaawTuP/x957wEdVp93jJ5lMek/oTTpSxIqKva1rF11EFBT7Ym+IuIqIIoqdRV97wYIKir0rio2O0qWXUNL7JJn6P+e5dwii7ruL+/4k/mf2kzVk2r3f/pzznPP4aWHG+1Dtm3idGc0qt5FAMhWXCDERWSZXk/Uk9xzWfrKzrZwM1HZKllFCBK0FNE7rlXwm5o3PJ8ryN0jNVnUtPp7yFO644Wq0b0lSw4g5neFFkGoE6e5dVZM75qQjVCslRnlN9QN/vplbgXc//NJIj3Z7NMNhfz0Qhx20ByMZOfiy7UggyS4ZNQmsu7QQP3DB7nDgAbjqhvE4Y/A5tESkdSXnjl6i9UFncxHNzjU0PqS0stms8/gfPHa1xcerLqcs/zJlYceLL63n/s225I172T+JVHRlUZlUvaUIBUyoK+H43sS4q7i4lomDXvShM8CeXVvY+rZ1K2OIqlqspPPCj1SGybL5yKMOx9779iWpzYQTbvmy65wx8zt8OXMGbr39Fqtt9Hvmb4xA+n+wyMW+ItYCsRaItcBu0AIxAmk36ITYJcRaINYCsRZwAk0nxBGJpNBGQN/2RDBDLQNgKV9Mm1fAMgStcOfVIzDnnw8i7rW3MeehiWgfl0aVCZUKJCVqma0mew1VUy5jYMlcRaQxYktl0BdiPYBEIt5BAhxbCDD5OnXG8c+/jEde+wyfvTodF5MI2KuuGhGqjxaJbLn2cvj3Pgj3TngWlQxEupBYOfi4A9GsZyt4c5KRzozH2goG0gRNP33vQ2wo2ISsvBwcSSuJPNYaUhXvINEZJ4zbIYBzf41mmjbaLwmYY6ArD25l2BEU2lrpw5MffIzOBxxEMqg11ixahsiGjTjp0H60/cljLMvXygosJQFrqNRZsHEDVUtl/Hc6MnPzCbxmIMSoSZm5AhAEvCYTBKhYU4h1n36PtT8sQkbLbHTs1wdtD+4Hbz4VOVR/+Akc0EuFCZJsL6oXZH0Sx1o0Cvj1YF6peejX8ct9fE2AwKC3nt/FjvQxm7uBmdkBIsd+IhQBEjxSVXm8jsd5SAQB/5vM9klXoF9cBd/ylciuLEWfZmn4y96dcNAhLDhO0PArWt48PGMT+8uxp5DKIGBFslQAQvUqZOkiqET2dUJ/hCopIt+RQCJowejSy4tLZkCaxFT7eGZ8+2lHEqpjNjaD/ThZsiSnIcAsXp9Z94jxUXTL94hEK2cdpQLWvVq5nADhpQQaO9EGjwAGwW+BVco0F1Ch/rOsWl2XW/y5MbO4EcSKWqpYY/6B4NPvXYE0hr0EJBqYATrqptsx7vbbkZuRiLUrF2LggAORwW6S/dyqlcUEGZfiky9moqCwBDnNmuPIvxyPQw4+APPnFGHs+LF4nDZTbGzrPi8rxIvwSCJ4FWJKqYBgSzbnZFE2ddRyxlRTOwEk/+497Q4Ekq7VMVJyHhoXZo+odVB1XtgWCQRTNL5MPqHXM1NX2d9pBNNKiFil9O+LHreOBDZswadXXIscEjnpXEwFBAowdkR1hMT4fmWDS6YkX391jMht1TPT94rASXBVQFG1pP7eQOWSl2Sp+kKAjJSLqsOQIgUj14ZKWfGQMDJAjm8QyKW1xkeloP5HxI/X6uUazO/nGlXFtSOFtqMNNfVcN7gWpIl0pWqIN+7YzkUVSAI+uTcQYNaa5aFCUVn2Rn5RSVUnxQE/V1+hz6EgzTYQqcniOcc1Li3HmkCi6rB5+B4P53lNbZUpVET6KnNfSQZN9bG7EEj13DOqy8KY+dVcy/g/nuAnxTpWJN7Gtf7H8Ui+Hn+/+FlaCq2iYoBqhziOAX8JJr/0JJYupgpxzATW8Glme3iY5H1cfAVenHIPelIZZIpdI5AEfPJD+asIpMGDbiUZInvWJAPNE6loU20MFWOX1kR9nJRUhXc/mkBCIwFbN1NZ9LebUOcjAWTQrABqEUjjfk4g8fMHnj0Wi5YUk4ClGpneSR6OwxYtCGBu2sD7y7F56Kstwd3jr8KZZ3Wze73+6pfw8UeLqABJo6KGwGdVERVIl1OB1HW7AskhkBwFUmJyHi3yUkgghVFavJIWgDfi+L/0cmy0XK7MSLsoj2OWXm79Ns5nL8kf3YcIpPOG3sQs/NYc20xmkBqYNoDnDj2CCqQBdraybc39xS8VBee/2lL7lZE//NIomaQ1x85S2x87EUj8LFMg/S4CiecLErmmQDICieuTGC0mqzwy8RsjkJKScnhuS+Y6GKDSbAMeZfscdnhXDjMptQXOO/WwnJpNOxCcGipSAUuFZGvsjqew6L+MkrafXVEgWdP8wSB8EpOmKisqabFMG7DyStTTprd58+acR0yI4RoXJX+iKlft2dGf6H4jpVm67MPYTF6uq1tpy5yTmWVn2Hiq1ROYaFBNtaqA/hTaQ2vcN7AuUEZGOs/VDhHvKHy49nOddxTLzr7m1d+lQopaqZmiWWc154wbLI1g0hPPI0z1uydQiXcfuBgfvLkQtz30Mv5x331UwnN9Z6JUHM+TSk7QlPCVU31f4jOiLKdtEi36RPBwD+AYiSczFiYpIQLJ9jEdBV0CSUdHUzLyjw7ZIwLJIcGDStD4FQKJDJajcNdnW20txhhca+IbvFTLLMXCT6ZjyhOjxXebgk7OxrV8TYK7XzP9xbHxdBMzovlxznQWzcOapFTKehlzREVzRhhri2bTZuiGdazlWZvgFVAVwrdffIMiOiRkdOuFy664GbfcegfnshKYlNjhECKWjKab3ykxZTuB5M7r30Oe7LA47PKvXk5aORawh1mPNIi8OJkp8t4TI0zUo+KN87euqtIUSKoNW8qzR3wcbcXnr8LUV6aZbV8Oa2jlUZ1UWlKCoqJtVIV2J3F0BFV0rbkeyuGBCTccyzw+kDz6gYT/ZIwePRoZeelcezkete7s4iNGIO1iw8XeFmuBWAvEWqCJtUCMQGpiHRa73FgLxFrgz9sCTsanY5JkgZb+YNmjUR7JIZA+W1mLMp8Hrzz2LO4662z0LyvB2zeMQJd6KlpqCAayELVlWQZ9TuFuqXoIIkodo09PSmVAUleORAYMmwhuxh99BA69byxGXvcMNs9ehDPhQ3Pa3dR6GUwffwxSrrkSN7/4Glp68rF22XJ0p21d626tEaG1W7s9uzKADiOH6pW6cmZKZ6WggllxAlRT0z0oKa9CZnYmM94Erv4cuDBOTLcX/bP88ZXZqfBbBISCbUasiQxSy1gb4f35i7GFgVXPAw9CMa30in5cgo75mTj+yL4EDcCaNMA2XxhzijdjaWkRA69U5NMKJC2BAALtSJRpqkKyyuGV933BmnWY9dHnLAZRgi49uqL3MfsgYY8WqM3LRCmVAqGKWtpbJdGezwFm5TmuTG0F8Ja1qCYmadPAbOF6FlauVQIsASsjkBjE1yWUoY5/99OMXbWPAszwtjpGKpKktEKCZ8p09RJ4TiwshnfRTziqTWsc3XMPHNirJSiEsiTzRQzI51UAz84pRIGy4cWUST2hdFAjkGg3pIibgb2LEjipnMbgKOJmRq3qKmkcEVQOMZPRy+dkVOKVBRuBaHpjIVJNIom/Kzc2jqinSCQ/28toPw1Gqi8yNKBKt6Jm7U9ILi/CoFOPYxb0PkgkcafaBqq9JZBegaoUZOpHL+1VpHKIt8Ih6m+nww080SNqkdGECSTdRoh9IPuzubPno+sendCclok1FaV8woeZX3yCww89iEBmA8GeXKzZsBmff/ktxk+4zUAmOomgsjCCsXfeiUuvGYp2nVuZ5U5AqjECV2pbgVsCfByiRbZ6DoFk3mt/AgLJKWTt1OzRfUlJY8ufawcnoMvqGBCQ0pg0OzqCdynMxN3ItarP9Rcg++QTgPe+wvcTn0IW+8OjgjIab1xLkkiu6/XJtOCs5XgMcA5pfApY9xKlYj63rUUij8wxy0WcohZJUjoZIcRv98lKiMCk5pgIH411q0lA5Ezfo3kni7swP7eBAJDqg+XIwpB2X2HOscQMkq4sBlHmqyWBQMBQRBBtd7QDJJj6Sd9PqoDzTsXlVfsjQTaI9L5qxpmbxOdVK0HX4xXZKxs/2ZZpXHDcyLrHo/WTz8u2Ttcj9ZbW1zgmFdQTBM0iEebhdatQlxRRqte2c+0nd4ne7f/zRxNI6jdTyqnXNH6FV2owC3Dl71L82BphM1e2QrSPO3McthSQFGSh9ECIFlmJtZj+1iQsX+7DFVfIgq2F6RPCJO7DkXLc9+B1tCzrYp8rFdJ2RQw/cO0aH2sgjeFenMl9RuhwCNlMgujduze++uJrJimwPiBfV9dQgIcmXYH+h/ZSLgBrBf0DFeV8goCkis0neGlhN/mOnxFIghTPGjQGS5aVIzWJdXiUvc4BevwJ/TDzm694luD6TkK0ob4Mp59xKMbf+zezTrrp+in49FMqVrkPmwqoqtglkLr/kkCaMJm1ZmTRxvWNRHkoUoL7778cJ5ywp8OR8RI1VGXhpwbksmh1jJyEBYL74n9EEnNvnz+vlgTSCCOQgtx7RR6LQBp6/lG4eeTpVmPHlGPqiOgWpF+F5evsEd2XrMdI7Ki+TbQD7W//VwRSnUsgjWD72GLH70qgAmkWCaRpyMltZetXhArwxMQq3PfA5Tjq2B7b6SC1kXFEfPhJZCaRQJSNpWzSfl4LSZ8bJet1x/pd9+TuI267OOfRpqNACrCfvOynTKo5161aj7zMbEteSUmX6rSWR64kUw9FCSQTdurO3fOnknLM2pPzRyomKT7Li0vQtm1bFJWWOOcg1Y1kPS8j7knomxLP9hfZHjpqrhDHj9bloJs4o/7QGdxUM1YbS2uymxygcxKvIjFEBVwZcO+9k9CqTxeEarfh3fuH4bUps/DQS19TCZ+JIReehF7d2tKWlf3LM+GcJT/h408+R/mmMiZxJeGQI/bBSQOOZZ1OzkWeNdWlUrb6qTRXTR1TypmdnqPo/TmB5PS2nnMIJE0IXRnvy1UghehgoPMdD41GRvobfDx9eu3aP5/+Bnq3SMeVFxwPiqfNsU7HEqsVauQQkyWUfGXBjBvQ7DCNpMsM8H+OOSzrtzHZQvu8V4pEtZ8Woeh81T+0wBTV4JPPvkYcba3LaPf72BOTcflVl1Ohy/3VyBKqLnmulQLK+mjHaSvrQ92j7AadKfO71DfuR/yO/0g9yTWdi1otFzcPD/55VFr6SRLVMIEgKYMKaSZpZdBmmtYSqKAivYpNtLmgBD9+/QOW/bgU+a2aoVOXjmZruGTpYlTRpnpv1k3af9/9kEZ5aLt27UgSeahYKsHsuXOpPPqK6/UA7LvvvjwTqb2c2mK7+ogRSLvacrH3xVog1gKxFmhaLRAjkJpWf8WuNtYCsRb4E7eAwKXow7LyDI1yA17+GgrU0n4tDe8urSBpkY1Ppn+AFrSOeGD4QHx+0QjEf7cYnWmfomLANTVVzHZ3QBYV6E4kgCTljEBocRdxUi8wSFtEOPTYFyeiMDUPN593B/aMy8SBDEDLfVuRPeAw9Lx4KCbN/B7PvvU+jjvgMPTp3IXkQz2Wrl2BfU45CjkdyHLoUnmtjE0I6NBKg6CO1CjCIwTG1BHoTGAQFwVmfkEcRW9a4DgDcpEPem1YBa0VszOcr2Ewv7ayAe/Pmod2++xPZUYaCpavoEqqFIft1wfdOhI4Y0C1eN0WLCktRCg9g7WD8gm2EQqoI5gqPIbXkEflUWplBGtYY2Lu5zOpMqpHj0MPRp/DGEQ1T0Ipg7QSAYDMxk+hHR4hVgbELFqtbEYidwIHLNVPOeC8TtMfMdCWPYrUSUEG2SHWXSCXZwSS39Ngha/DJH5UIDyHRRFkRyZAVxmpCeoPklD+H37EAVu3YtLVg2nbQUKB71/N65izNYC5W+vx/fpKlCa2ZHCpr2ZGOu3xIjI5Z5QeH0rj9TEANU8WQwkc4kiFqvV31WOIEkmqBSAiQrmm1r56vZMV61WWLrN2vTWyJiFwSWA6wGBUdZECylwlyyHghFWeEO8rQf1Pi1lfxodzTzkWB++/twNKyM5IYIoLuBnQb8Wp+V4heRrSUQ/D7d7q+rvQnF0PXv/oZcGIDoJLGvsBjqkgrcKa50gZR6eVStUjaGANC6dej9eTzrojDbj+xtG48aYR6MjaIap3RidITH7uXar2clgIuj+JAz/rLTCbmgoCL8mBeBET1k6yXnLqLbhVFwy8bsoKJCMARHZovrtJsA3iPdzFIvp3wUsGzsmGkW1SSzJUmeWbcrw4/tkJwB4dsfnmB1Eycx6t6Qi0ivx1idN0FfwmsCpCs4GEZ4EsrAicRKhuTCfBnsXvTeIirLbUd0TBxngSOrIoFNEia9BS0TS5aahiJm8VkbxE9ovmlxWH314vQvPKqZcRUvY6FUsdWbMhnd+vMRBOTcRmWoQGWVOslr3o4/xIpc2SPXaYF9sBHa7JcZyvGWyozDICSZyXquWhVO8GzktZT9aJGJMFDseaWUtqHSWQFlAdCu4B6QSj1X5SpYbVNlQ+5fLz0mmhJ0JdgKcAxqb42B0IJNGfZnfGrm/gWElJ0bpHSy1ifsqGlwonusevWR3C4IE3c6/INNLR7y9D+/bJmPbGXVi7FrRbu57jhM+pfhez+IMh1i+6fhAuufgwV12iGkBuX3HOrFtbh8GD7yTBkG7AaZjK1+z8JPx9+KUYP/ZhZq+nWR2sBn8RBg7uh9tuH2I1kIacO5I2XYRtaVurtUs1kF55YQx69Wy0sNN0HHj2aCxbSsvDBFokcULFcd0fcfNQvPv+e7RI2sp6bXp9HVq39eL1qaN578AN107BJ58soGoj0+ZFTXWUQNqTRIfIUtnguQokEkgpqc0dspOJCn7/FjzyKAmzYx0/PCl8trvL8X5tvdWZSIo67clG/giG9mDB/Hq23wi2ewsmb0hlGKF17RZcesnxuGnEqVYbxARFWnN0zzok8fcAlUiyhpWax/m31gpHH/FLEqlxlhh/wOv7/QokHy3sMlgDaaQle0QHyyMTZ5NAYq0sKr3swYSE+Lhy/HPSjTjk8E42HqJKDcv1MHLAfSlv1giknYt12UYcvQdnwTXVSRNWICkZQI+qsnKk8Byy9MfFBo4r0cDqQrq8xW8RSAGeP0QURkRAyM6QG0ADLX6b5eXRLvBFdOjSCQce0t9siaVo8nJvVmJRaipr2VVVm42YdY9bK1F7s77LagxZrSENXNn5SumhMxXPj0qUkMqe83z9ojLWqXkLLTu3RUPFBhJIl+C5KTPx1GerkdmiPWssLsKeOflo5U9FpS+IH+qq0ED1YiLPo4kkmQ+iM0AC66X95dQTbM1X3VGv6j8xGUoKOhOkizbaRQKJmlqOMyUwaYzJmphmzjoL10cw9ZknMWHU35nQxfpoLjmr5+MTjf51GGAjjrTJO/NrO39rv5Code09WVXTSCTqZ20KxNWzjh/PndF4yA7z3EODK7fgi1mLkXPYXzFz9Qb8sPwnHHfSiZyLTq0pfawsZ5NEJinBIkqauufPxjjEGTe/hzxpXA127TeRLyHZSHOsNpA4ojEg67KGsGXtesydOwtHHHYwcrmoBqorrbZXBRNjvl23GoV0VWjbtgvatm6DZpkpyGJSS4SxkqxqK8truBYuxGJa2Il41hgwSz8SRUrWOWPg6ei2p9SiTmKJxvLvecQIpN/TerH3xlog1gKxFmg6LRAjkJpOX8WuNNYCsRb4k7dA9PiucMZRHzkpktGit+MQNIQAACAASURBVBHW2vHHp+CtBUWIy2iOjWu24aUJ92HmQxOQu2493r7qRrSihVY6s4kFCCpLWIFePTPa5PEfISuhDM3ahkqECaBuqKnEHgNPQc8Hr8eNdzyBhdNmYv/8jji8Y2f0O/EIlPRtjX/OeB+f0t5tyLCLkMSi7ZvXrEEtM9gOOuoweNrmIT6d2dMkWBz42sk1zGC2nM9HIF2gJbM/A1S9KFNTIIwev0UgqbCwiIeQoUVOFBphEJpMBVKAQFOpLPLmL0JpQgradutKoKACpZs2IZvShAMP6Mv6McXYUlGGarZdan4+gat01NHuyUNgKJNFkZPkq1FZj3Vfz8MPX31HG6hU9D/+aDTfrycqqRRShSnyPwzuWROCoHCE0b1UBEm8HhXeVtBlgHYUjJEtHYMvs67Tn1lvIUiiyC8rM762NoGfJ2pJ2eh8QbLqMRCUqqpiJjdtUQQc1KvoM2tUeVeuQttZs/Dgpedg337pKOB7pixZi+k/rMOGYB4i+bzfMFE58+IiISEAzsNUT304FVHsbV6f0G83UJc9nRRKqo+iwFC1iFxrHss0lee9sjzZvhaZc6wp69ZDkiu5lh7z7FOP3s97DTBgDdJ8v57X2yDvJbIiqamso0IVW8Xi2ZR9bcGIa/7ObPeeBO04vkQYEngToCNwW6CMZe9aSv6/IJDsyaZJImm6kio0wsdLxEi2UZ5QCuFMqkVM+qXhTCsp/h7gOIjw5/NP56C0vARXXXMitmz2UxGSiB8X/IQHH3wYd993J/LaZJEgqUFGWjYJALag69kfIikpvYxTo0egv2Nq1dQJJKstwTsSeKf1jzxsI4nDfysjPIHAm9YZ1fhSfbQ6gkV1xO2CPdvjgOcfImIUxrdnXonMjZRXkETxpjJTPMKaEETx46n+yiCR7ucYL2EWddwh3bHvqBvN8m7GP8ahVVUEaQTZo3Uy9P2mAXAJpGRmZtdQ2VFMRVH/C88GenYm60c2Xl49VBbRF5MX7bJfrjWRyR0aOF8LijF/zP1oQRJfBddLScIXZnpwzP3jmCbOG5B0QOuejZMo/KsGcUlhXYnWz7Wbseihpwgu1bE+EvudhFYNJSGHXHgh0Lcnr4ELmNY587NTsRe+j9drGdvK5bZaUPzbpq34/tFnnTpRbDPNdYdAapqb7O5CIDkEsdpwOzxqvwc1XuNlLed06YwvC3D15feRyyMhQ1C2rr4QBx3YFs89ez1Ytg+DzhqFkmKqhZOz2V9+KodKccaZh+DOu85y9iJTIjpArIbG2rU+nM06RQ3BLNvzA+FqZpX78T//cx9uvvFBFG+tpMouFb76YuzZOwuvTrsNhduAAadfTbCRCjg+F+CeIQXSK5NHo1cvEkJuAgu3XQwcNBpLl7DWhockD0FjP+327n3gKixYMA8vPj8DmVlUTBLEDkE2fHeid59sWti9io8+nI3kTNVyYi1Bs7AbTgu7Xr9KIKVntKIKi9axXPMKi1fQXukuHHpEe55ZnDFpfSznSY1kJavwdxHEUXxaT+iStxNIyc3h5x6eIAs7EkhnnnkAxt99vgH6mg7KcZAw2lRNWkk1BbUt8ryUxGwYA9z5fx7NMzep5ddmRyOBNIn2pJt3sQYS9Y9US3Tpkoa33xxl96ctWo9HJs4lgfQahVyZZlUWaqhFZeUGPM9aeQcc2MruI2pbp+1cjmE6JoS470tZqSFiZJiIsl972Jx3FHR6NEULO802zb0kkuOSp+kepPS0c6fagX/3K3nGHUfR+9StRxVI9STbRAJJ4CKQPuJjIlVRGTKZjHTrrbfiquuuQ1FZMfY6YG8rb1TH85OsSX1UkbZslkcLR6p+3IFqDgCyjeN5xlGzOjUg7TclHmkMspPCOhtxTwtycL/34UJs2rgN9bVl6JjlwdQxZ+OOh6bjDaoUwxn5aEdfvXP6H4ZZz72FzVvKUNG+Hcp58TyCo6ZoI0ZdOBhzvvsCvfrtjT16duXeyCqZxte4JnE6BhpxIxLJTT0xZZRTm9IZBUokkOGlBsKOCiQRuFy/tK3oKMc5pWmj8+y6Zaswf8YneO6R65DOzzdLPGtoTVbtX3b7zpfrd3MZcAgex9LO+WbVIFQtqWQtcOzLBqllpXCivd926aber8QP1fn5bgVWbixHs8MPx8Ovf4yUFrnotc9etNlkX/NC5Q4gYiSRi4SS2DzGyjYOgN2NQNL40PXWcz+QQWGopAZPTnyUx+vNuOj8IWjPmKaKzgrJPPdktyE53ozWoVoP2F4NtMPOEDlEokhJczKtDTBeSxKRxoYuL69FYWEhiaQ6NGueh2Zsq8RUL/eDarNfNEteJf39jkeMQPodjRd7a6wFYi0Qa4Em1AIxAqkJdVbsUmMtEGuBP3cLGLikoMqCLSeoUkzPfDrTtwg6pTkc3mOmYigtlwEC8P0HnyC0chmeGn0tCl94GXOeehF5RX50b94e22htV09gMyeVoBI/XPnnIdbziU8OY12EdmUH98XR4yfg4x/W4/oJ92PQ4FNx9JFHIYVFqWcvXIL3GYxu8VdiwMVno22XDkghiVNRXIlUgjyJWYmosMIkJGf4n3oG0UyhdywrCIQqSJZPu2yTpEZSpu/OBap/0ZvK2GdALdsVSyZlYBQkYZEsNQwDyVoiuj8VVuCbFWvQukdPUwOUMaCqK96GNm1bYlttJUmjVAZGjke4bCAErqt2USazLnNKGrDk82+x4PtZyGAQte9Jx6Bl7y6oFclG8CDA4ry6xjDfp7oIanGvFDfGw5AIInhsnuqyzLE4ljYe/HcVCSRBB7IvE5ATEEDAa1YgKHomojotBG5zKuqwbfFCdGuRhm777YMf+P4VzFyNMLMwjWRY7vwlOCQnEQ/ccoIBjU8v3YTprIexLb4V/GmtWVOXvU9SLCRVEZUXlAzxVbLz4JcKBZONnSmPnP96iPxFRBq56iNnRImIcOsrCC2LolQaeRxPUsLEEdz2MqDMIkidbCInZrESfKrgfcdlKthkQaYEvpcKiqSADw1LVsDrK8fVwy9A9+4dLWB3lDJsVyk02P8RZd1G88ajGaAGlKvAuzWekx/aVAkk3qtZsLEB/Q3VJCxICnoyUU3VXGZGEny0lkxIdIq2J3ozmB3qx8Z1RZg2bRquu+FS5GQ5KjI/Cc/7734YA84agA69WzMjlXOBWfTKmhfIK0szEUj2OYZSESggSNjUCSR1fdQW0kp4ueiOxoThTlpqjARRDQYCLSJJOKbquVj6aMXZ/eRjkX39ZfR7/Alf/f0OdKBNZFwKiVzOwAqCJCKQ0theoVqqMbk2VDZPQ8srBqD5306kF1wYqyZMQuWnc5FHtaLNEgGw7lhULTrZ2NVxLa1lMauyZqk44dlJQHNaR8pqKprarnknhE3j3wX27YJpOwcqI+dcOwZpFaxnRYCuSvahOQk4bdoLJJB0g2LNXMZKiL2t/0L/tNCIWHLnNUnlWVfehtx69jlR5gq+r4L3efxrk4FMSUs5UKKoqK0D/FxJQ6MgnhqUdmNYvQnfXX0r0jk+UwQI6rUOztgkH388geQ0m0M0yEiQ1qVc85OSCPBx/XXUg7SH0ovYB889/w0mjH8JGekdSISQaPcXk8zpi7vvHspxJmXQ3VixrITWQy1tDwwEyqmmaI+nnr6G9fy0xFO5aj5RDnmwdh0JpEF38nW5JO4Ja0eqCAhWUQ00CU89/jneeeNT2h/l8XuqmbxQixdffgCZmcApp1xPAFw2b2ncV6hkIIH00ou3NBJIdv4QgXQrFUhMBojL576eSDVtAe576ErenxfXXfUwh3we90YqM+q3UVk5EBdddCRuuO4NfPjBNzsQSNtcC7veOxFIC3CfLOyy2rDNdNqRB1YlbhtzOQ49rAuVSRyy2od4HeIHRJKoJkrL5s6w3klYgHkL6jF06PW0sWpO8oBQLM8Udb5iDBlyDC6iDRhLzBinq/Guc4YIF30+3b6Qxu/SMhNVO/l5ftEZ4GeudjvNEPV5iIvW0PN+P4HUrXMa3po+yjjg6Nb88D8dBVJKOutbCewXIeLxYcwdV6DfQe2tfXxcYkQkWSk0jgcf9+/WrVVr0VlCZFQnO2BnkO5wA/rTTn9uqgSSSA1Z0CWw85J5HlICk5JmpLwImSqvkcdQCxg3r/Zx2yOi2juqpclzVLoU+1SLFm8rppI4H/fdfz969OqNrrRsbkebsABVHElMHpDCJZPKj5KSCir+UxwK7lcteR2FuCl3lAug9ZaKWI+uk99XwjX/H489h849eqF+/Vr0y83CSyNOwKh73sP/bC5C28MPQ+mGNWjFvSY8n4qkhFxUcT5HaFNYV7EWZRuX44R+++LqK87FQ088h7MuOg8+Jk6otp+H3yNyzS7N3Vu1DTiJao0EktM+Tu0mO5IZnSSqR2pWvVd1lJRkoCQZKmR0D9wTP337PXRnMtk1tIiULbKRQraN6lucc6ANSu1vyqVhP9m5WAlL/K+2NyOB+Q/FCV4maphCSbkX3E+TlTQia0vumewcPsHJz6SpH9+fzXvMRN5+fXHp7ZNw/DmnoXn71jxvyq6be7gUUJxIanOrX2iJFW4jNA77Hc4df2TyElteE15jmEks6YyxNi9fj2kvv46efXvhyKMPt4ZKZ6wQYSzi4wIYpOo4nmfrBPlcS0Hs1huNKhDNKVpnf/U1z4hyh1B84+NikZbprA0a/Fb3zV7qJr84z/zHjxiB9B83WewNsRaItUCsBZpkC8QIpCbZbbGLjrVArAX+jC3w6wRS2KwcFAbQQILGMQn4dHk1M+EznNoprNPzwr1346/du2D0NRegmpl4s0kiVf7EYDO3GZPbk1BXVs/aBckWUNUzqKxnimXro/tjz7vH4Edmxl868j74CHoe97cjsK26FKvXlhDECuHA/ffBocccglA2gzEGF4kEmORIHhAQq2BPmf+BGiqAqH5hoFfPICVsChmnAHWiitUrxdeyeCUncBU8v9F5Akf0niABTsWacabWICBg2ZsMlJjpX1wNvPH1bKS0asOMw2bMAiVY11BDVQ/JIyp5PESYErxUfjDIdRQaJHv4exZBukXTPsS6xcuQ0boZ+rN2T0rX1ihkRp7sSJS5qkBThekVAiew3XQRAhTMAo5AdcCM2FVlgfcj73Sm6ysbs5r9UMcfZbrqHqRYUKAdCQscYP/JRoNWE77FPyG1qACjLxiA/fZNxqMrgbdWbERFYjoyGHqnrtoA7/J5uP+i43Hgfi2wgd/26GdLMG9FJdYV+5DfpS087NMKKpGqVbdE3u4iXsQuCFkTMOySRzsTSLqusIgji9QFJrjBsgBmBfcGfjPzUfYmoIKIWc7ZPhaH5mfG8x7q+byPIHwDLblqLc2Z76FqIpmfmVpWhbIFc9C+Ux7OoaKtWxcqM9zsVfm6y75Q9kgRWXxZnRWDbQyUd2NYh0BqouRRdDjHkfAMM7gnqkIwL5G1ByJm7UQ3Ece1hfYyqgUVYS2yTBKBWzfV4pabb8bIm65Bn726UK3lZL5PMRu7Ztj/qL04B9jPHEsJcaxRwvpaIpCCrgJJ81Hj2xQzsimK9ul/uDia7RofshlUjSx/TQ06004xcu8j6MGi5PGyZxOB4xKApog0UkegkMiNqGLmP/zinV4uAkl1j6pVQogfKSs7caQi1PWjTGkBYSKpZfWi+SZ7Oj9BtAMuOZ9yipMR+eQLzJ3wFPKZkRug7C8ogoefmaDaZZyssr2r53hemxbGiZ+RdMmlaoh10/D1Qnx524NoSdsY1QeLkkj6r0Ns8Z65NpXQy259djwGv/mSXVzhksUIsA5BshH0Au5JO3OOCCAMiDgmeCmCJm5rBeY8/wbySIJr9BcSBCtoloTBb0/h5wQIFi1DcFMRKBqxAu7xXNzVK1IFNRA4UvunEFjKrA7g24nPI49jKI7gYwnHW0V+Ck567TkjoipW/4QKqlFT+doUzWXei9pIWcq6tkTeSxYVJN5tFfj26SnI50IutWqEa5Sj+vwjQbRdHz+7C4GkOwgEawhWOmucjRtHM2M3pxVYVqsP3v8WnnvmQ6pP23EPJUEfKMbw4UfjmqtPNK7w0ssmYfb3GwiG5hsoLsu4Vm0SMfX1O5CRJWyWxIbs3tRj7LJ16+tw9lnjSBDRLo4zJBJHS63UCrw5/XF8S7XT7bfehzSqnaSmqW3YjNtG34jjT9wDZwy4hTUxmKSRlM3rEoFU+ZsE0vJlPIlEmLlOJUJDfQFVkhfj4P574rSTbmV9I9ouMaFDyqQjjuqBBx+4GKNGvo0PP/wa3rQsXlOQFnaFDoF0zl7bCaQQx+JTTzgEUlZ2a6sRl0YvT90vfVKRliFVL38XBcK9JJmq4dpqJSUE8dhjt6JH97a8HpcBEejMtps/vxbnnncdBYHNubUlsi9SeL0VbGsCyhGuzTyLpBCIrauvMstcjfiamiJa7g3BoIEn2VYqpZMIGdnaec2G67cf/x0CifsfkzG6dM4ggUQLu58RSKqB9DrSskgA8lyWxrNcXJg2tp4ythWTM6jQ0PWGpZyif1ggWEpiogFPPXk/OnVqYXy2EUiGyv/KfbgsXFNXIGmtk12dkpbC3CeUNGA18zTvbK9y+jGakBDtVRFIpix3lWYi2ihI57roQemWYq69HowfPx7JtKpru0c7XHL53y3TJiTlOc/FUnPr3OThh/wagRR2k0v03SK5DLDn5yfQS1o2xj7uORupir3z1ano1GcvVC+cj8F77Y17hu6H4aNfxzuq3cQzVSJHajJtySKL1yAnTGI6Lpe1cEqp2ivCsEF/xXdvvoP77r0W/xj/BE4fcjZSWB+0lufj7TW9lGji3rRDIDn7SlSBJLpI57Oo48HPCCQlVWirJ7kjW80EneVo9ZfCdp36wgsYzSSYbq34vBLGeG43lSQJ9DgpcK1VxJrxP/o7n9cpSX83Askdk7omc6O0RVKJGG7iQ5Tt0l4u6kmNx+Dj82lfITWnI7Kptjrl4ptx8/13wJul+n4NZj1p/WyJSzzDujVVtw8A51Kcq3DPL3/s+VPqI0cHGKJyKJn22e9Pmc46qB2wN4nBMG1wQyTPwrKyZadZDS2RkSQfvbIU5T2EVI9LfWyKMifRzc5n5m/p0HV+qpXTU1l/kXGZzlIhNlIqE//MZpwE6u95xAik39N6sffGWiDWArEWaDotECOQmk5fxa401gKxFviTt4DipkZLB0U4/AuDBBrAOQ4QBO5DBG/e/bEU9Sl5zLKjLRrB1jpmST519wM4sEVPPHLTeSwcX43FU19EzY/LUbVuK1g/mDWDSK4wc7ndXj3R46jj4DlyP7zz3Rrc+tjTyGzTFik56fyearRs3QJdOvZGmw4dkJqbijDBlIZ41XBhUEOgIo7Zbo6HvALyaC0WJ8KLBp7qJgVnCk6d7E4nVHOyGJ1OjNY2+TmeoUBIYLETcAr8jTCb2jy6+be0uHRUEOytIBn04+ZClPL5BKYTV9MSTsFQjoomE7ivM38agioMsrJpf5dcUIGlM77H0gUL0Lz7Huhz4pHI7dIG5VVUYfGrkqlYqiFonsSgUz7gUjfIHitE0sepGcXP4r3GM/ANkgBItsK7sqoTMCEbOtlOsMYDs1IzmDmY2cCs0G2lqNi2jYGaD3md2zAWTsTahcvRga954vK/oG0Lqsd4r/e+tx6rwsws9mYijannvtkzMbR1EkZdciTCTBL8cO4iPDPxLXTtuS8OPeM41qpKwuR5BdgaIojEe/UxWPbQB1/WH2bdwmxNKb9E3KnWkbLURYJZ25viyCWQRCIpsBQ5YKQT1UVURKm/mK/Jl9UZ2JZIQi2LYLxqwIR4rz5mY1fKMkd1jshcJNn7GKDXVaJ6+ffo1q0dLhw2FPm5GfxOjlcC0yoSryx6pybArxBILmj9xwbwv39xcYAI1ZfSvBXa4tbKErUj1QwJDdVCEYlBISCS4lLx5RffoKKoBMMuPJ3kaC0VCWlYuWgLxowZg0eevZ8gMPuE7aysfxFPIotEIGltSJLf4nYCqREQ+U/vZHcgkBxOMQFFJGlb/eVAdDz+OJRO/xCrv52PTI5LKeGMyBIgpDIpGkYipDlaVWcomJmKboPOwI9fzIB/6Trkc26ESZZr3ImUjvALRP36iaaWsm8OG07C6Xyqj5LcfiID/OPwUQgvXo0sAjhxqo2SxvpTtTVGXGs9UB2RUn73xqx4nDmNBBL7YMmzL2Lj2zORQbCsgQBPhEyX2SaReNX1pZOI9qjmGJUVmbxokTXibKv52Ztzk3Dqq89YUfJ5z72IbdM+QjOSjlGCVfNF9ykCSM2jTO0Ukl+pbAvZTQr8qSS4vSUjDqe9weuh99+8p57G5ve/QS7tl5JUzJ3frZknT6wAr0ngs5cLVzwJ6HTO3SQR3spe5oBULammOgd3CwIpupm5+6IDnDoAavQpJRzoccH59+KHBQUE+ptxnIjM2IaHH7wIx5/Q05bou8dPw5SXviZQmGvJDWEWUo+Lr8KbbzyCPcTPaz3R2uuSJmvMwu5u9iNtjUj+e5O4L3iL8NrrT5lI7ozTWVOJ9ZZSUjJQVrEJfzvrJFxx5XF8zyjWbxG5KCIi+V8SSEsW1zEDvi1VkiLBizH6zsG01dsfQwf/Dxb9sInfx4x4Et5ZmX68+/a9GDv2Q7z93qdUaOSjjuRIHevmNRJIZvrK7xWBNA/33scaSDzTqFajanhFyXCRZ1IAKfklqk718BwSiSvB08+OxH4HdHCpOaddxRMsXFiD8y64nk3PfZVV+jhrLGnCm0All5/1g3ioEYjvIWEqVUgD52lD/RaMGnE6Lrv0VOes4rar+AcplKSKlv3orz3+EwJJW662QCmGTj9tHAoKeLrjnNT4DfGs0KVLJgmkES6BpDNWPC3svjMCKSmdVoDsp0SC+BG2Z5ynytolEmHyi7QfSlrhbI8jeRiOL8frrz+OHnumW5sof8dp053vwU0qUdu5Y7WpKpCs/y2x4df3wp25s50JJO3ROv8lc71XEpBsh0XkL5z7A6ZPn44t9HwcSiuxQ488guc12dA5Fm1BkrkiJXVU1TnVzsc2iBzNtZI+wjqrsi81d1JIaCZwDAfquIdzXxGBctfTrzIxIRudSBRtfPdtjBt2AYYcl4eB1zyPOS1bI8zzOFizrnb9RmRStd4iLg1+FusMM4HrxtvPRaeW8Xj8tom4dvhVeIt2ci26dUSb7p0R0pnVrW2jNcM5fzuJXOYuZ+dt579O+4lWcu5Br7NamSRtjIbhZEji+lHDJIYUkl+qF7iWCRTffPQeXnl6FNL4GeQ57H36Tp1FHeJSyVZskXr+iBnlUK3RuZABiZ4PyiJa5IeNQBIgVNd7mTCmsR/kPpZAha3lPfFPSuayUU4r6o8//g757XujOqUZnpz6Bk4ddhYTUHZOgPjthIgd+9+u+l/zxL869/9bf9QYCYgcYvuEVDePN7tx+Rq0UaIcz4QRqq8aZMEoBZaNKkclrfGWSPWaYqbGftPf3fuWVaEd7x0FYuN/3St3yTPHXfC32+rfuc8YgfTvtFLsNbEWiLVArAWafgvECKSm34exO4i1QKwF/iQt8NsEkqGrFt7T4RrvLylFII2e666tCx00UEEv8HeeewfVmzbg0nOPxODDD0BCLSMMBW30vwazJ0FCSKmBa7eVYOLUt/Ht+q049bxhtORoa8GLamUos43VQgxnaGAwJhsnJu8TpNFnOV7pASFS5qHuKFm2B15upn60O6L259tZo2jMYgRUYzJslFRSMBQlkBQiKeNOBJL+q7jQ66dtBu316P6FYjbWt+vX0QOchBGz6rLoUx9PuxovAdv45GRU1NC2KoXKnlp6tL87E0vnzEfz3p3Q94TDEdc+HyW0Ycsk4KXvEwmjjGTV60kk2VFH2zXZ3iQTRdJ/Gwj6ywJDtkFpJOKCVOaYv0ZisqkZFNlaciXrj4QrqlD8/Y+oXLEK+/bogO49OiG7bWsk0F5q1oIVWPrVF7jmqINwzpn7ooaB9PNLfXhy3maEmnWyWlHJvKeuy5dg3IWnYJ9+KSijumcj+7tt145IYIbnPH7dwzNKsWAb61Gk5ZhfvQBiAWKq8dTgc8g+oZDReDgiVZUpwEQauSSSkUckfkgeGTBPZkLFd/WeiIgfkUhCUNi2mSSQUpTpaBhAGNXysJcHPhVL4qFIJRGspllYwQrUr1yI/n89FmeddTpymT0eZp2AQLCemeNUY5FosiDXviWqQHK8+J0A/vcFsH/oMiBSkWCoE4RH54ZzT9GaA1YPgWCoWTwy+o/3x2P5opX4+tOvcdkVlyIlj7aHzESO9yfi7nvux4lnHos+ffc0gCfMcRbHrFTNx6DSo/lfL9tfbSeCQfNlV/GP3YNAEtDFpSorAT2vGIisk08Apn2CeZOnEjCjrQ3BNq1BWisMJFLBErNrdMCnMEmkGtZ1q6ASMYfrQCatXQTIyr5RlnEBvi7EtWEbSZ+KZhk48cG7gK7tsOrH+ei6d182Ij/v45n4YNxD2INKr0y+r441SbwkbBtkv0kboDBt8Wq53mzI8+L0qVQvMWN3/ePPo/DVz5BDazx2Dy13VJtMdRe4tojAqSeRKxssodB8yM5Ry2YhV4yNrIF0xpsvs46SFz9OfBx10z9Dy1pZ9DhzwwEjHYWZrZGcP1qP6rlOJNHHrJ6fXUn1VWEeiajXnyNOHsbiR59A2esz0LyKr2W7OFnInNtWf8yZ4/qcFBXr5noX5hqgjPFEfp6u/Y8E0X7P/N29CKSoFZAmprO6Rfc4PcOtCUOH3Iq1q8u5HuRzHNM+LlyK55+7noRIC1OTvPzKtxh/10tIT2tv5IWH+3MgWIbHnxyLfgdncsw7YKv2r+0WdqyBVFevekZaXmu4PZVi6tQnkMMySucPvRfrVnM+RFjrKFSNztzz7xz3d1x++a1UQAhY5trC9cT7Lyzsli6p57hRrSMqL/ybMWbcuVQwjWUDeAAAIABJREFUHUDVw2d4jqrJjMwWtofFowL/nPQw3nvvC0x7432qZCiZ4rmjunIzSaWoAmlnAukF5OS05hrAixcgTwK4geCx2s/LuR2S6oCrnOaRqZ0Dm/DCK6No68caQNbAjT8LFlYbgRTnyeV90a8OtP6Uyi7IcxAfSR7WdxIsTqvWBFrwaT+qqlyNW0edjosuONZeE1Ug/TuL6n+DQLLvJLn1MwLJFMMJJJBmkkB6A+k5LUlAcK4SXPcqsShQYuRWHBMRPKzbGPITSCbLHAqXwdewBW+9/TS6dnPs9+J0jvtVgNgBo50mlErOOYNFxUp6xtFo6QVMIOFnvbeiAlVUeccpwUfq8pCMy/SeP1ZF/FsEkXNxjefN6L93JpBkYSfCMolrvYijEO1kU5NTrB5VVXkdqmp8aN6StnFsc9V5lD2cVCMB9lMSE5biZT3qtqYNY+391phqezUPyXrpeKVuY2KTMH6Vzlu2dC1e/vRz5B56KOorypEwbzYev+k67M+Sdhfc/gpmpuQivkNX1NMtIFxWjixZDFfROnhLBS678Bz0PDjHEgHevO8JXDh4GOasWgo/z7Ed+vRw6uS5NyoCSdcS/bd12S8IJOf0Yok+NgxE2LhJXDxf+rjPZWfloK5c6qM4fDD1VfTv0w3DBvYTTbt9jNXzzJnAvU6qX0sIq27AjCeex1HnnkXvSdowU2mt2qlJVIk5xr6ahZqjdEsw+R0vuo7vY5+o1hk5UlP721MkXzcwdpnHBLl9+h+NLxauwJwVK3DsGSeZgrnx8a/Pk7sbgRTimq4qXQkkiJM4F+vKak0tpAWuVmd4jrcogeSMrUYCyc7tO9669cW/ekRPjKLtnFfu6vkx+i0xAulfNnjsyVgLxFog1gJ/mhaIEUh/mq6M3UisBWIt0NRb4LcIJJWyNZidAWg9s/q+WFmF6oRMFgUmYKnsdkaiWSyIWk1iqGpLIWa88yFqaau0f7vu6NWtJ7Lat6K6ocKKsX63cB68ORlo06Mz9ty3L1p1bg9fiLQUbQyE1yhUjKe9krzPrXaOEEVZJBDEkh2TQIIgmSErvxIFFmRXxpcKQI8CZhaM7Bip7tA5joJpRwLJCX3i+IRA06ilhCxCIgTOQh5m1fIlqsEUxyL0AQLC5Xz/rIJSbGTdo2TW5fEQEPUyq1NiGqmPEmT3xAB05cw5WPzJTLTs3AE9/nYMUjq3NMs6X3UVsulZLwKkjkBsEgm2sL6baIGfWZ1WiFy2DvosFVR2L1pAsoHYsoYieiCnDQodjIjxMojfPPt7VvFegEH998epJxyEdq0TkcdaE7K5m7E2hGnT30Lt2i0Yfd1w9OyagEXkom78YAVWIBPxLEqRV02y6u2vMKxfd1xydg+0ZNKx7D5K+PMjfz5fD3y1mpZ2FUEGywR9VQhL2gqqqIh+mH2L1y3gIEsbKRAiArXVd4rEXXJJ5JGHYLKRR+6PgBB7iOBQKGtVxAkIqrAxb5RXyKxch6xSMF/L5/3qSAa8qeynVH8FitcvR2TLegy6dBiOZBskkIRKpJ1TPcF8L5U3UZ/97UCVxpt96b+2N9zt57aNfQe9cIhT/Z+USOwDN9gPy8vf7GuCVBqpEEccijeV4L6xj2DkLSPRolO6gfjM7cUrL7+N/FZZ6H/4wQQLmZFKMEZ2iJp3QVPlSZHiAlbOZNMM2qVm2h0IJM152U5uSY2g983nIf24I4HpM/DVQ0+bzVq6s+CYDVtABJLqcYkY4RjUWLVy3wS95ByWLGWBCF/O6xRmeCdzDlMARIWQB9vSPMgdcCR6XjPcEKk37rkXex/cD52PI3BcWYX3L7sSrQuqkU2gzFhr1QhQv7HtU6j6q+Q6u5IWdgOkHMok8TPpGdS8OgMdWJMo5Ksg2E1CVwoDXqdTsl1KM9p5qv9IRAV4IcxvR11aMrblpeC4V58lvu3FnImPoPyDT9GMtkCqbeUlGJlCpaVZ07gEktVe49yu4FxKz8xi3bkG1KRSyZSfiAEvPc7PiWDuo0+i/p3v0arWIdfi+KPxKLWSaiaJbNDamCzgTvUmeL21XP/1exLnZzQTfZcG0h/4pt2LQHLWM9sLo2C8OzU1c9euCeO8odeQSOIY9pBciaSwjo0fb04dzVp+DpH6zbfrMfziewkgdiBZwgQKriN1dWX4x20XY9C5fbgvibZ31hvtYaqBNHjIOKpxE1nLR2QQxyIJpNdeexLtOwBjbp+G6dNm8XOySZqQUA36MPauUZg48WGUFZHRihegHSWQbm2sgcTrFi4+cNBoAt20jvM0MyLXV78Jd95zHk49ZT/MnlWJSy8ZyT20Db+Xah5e56WXXIDKyjq8NnU6908SHAQ/a6q2OATSYFrYWSa9VHTxVCDNoQLpRWba51Phy/HJZtN8MadU1W9RfUIqf2UDKjWWxnVdQwGee3kk9tm7jYH3dlZxWY/5C6qMQIpnXaZGAolapGTa99VWMyeCNXKYZBLkOYerM98mYHwDRlx/Aq4cfoYRLpon+j5nu5SqcMe1NQpMu+Tgf1AD6bcUSOrHIJUXXTtnYvpbNxAo5x6s/Zhk0SMTvyKBNA0pac2ZYCACLJ1rmuouVbBtuQdzwQlzkeCqQQs7rkP8e52/0BRI3bpT7cKtKZ5nKZ3pnMev7xOOhV3TJZB2Xn52BtSjz+9891ELu6gCKYnkpZf7RpBJC5pbyVSt6vgkwkeq/wYlwiiBg/NI1s4NVLmKzOW7nD2KX2BrtlmuCZ4nAcxfte7rgMqUBhICPLNRybq+KITxD/0TnfsdxPp62UilEh5ffYIZT9/CuQ9cdtfL+DycDU+rzihbTfWRaD4SocGyYnTKy6bl5SDyLEFk86vfuPsxXDD4PPy4cQ0KaTvQu/+BHCycG9wPzcpPyUM7qKI0DkytZYr6RrLlZwQSbzreFJXcYZWgRAtFD5WKebROLC+owhdvTcU/rrkIe7AeWYqGDz+/gUkwSZxf9pE6nrJk5qL7Hsesdz/AJaNI7P7tUCZNcO6TpfVwcOrMLsJK/cLogq2k+nH8DK6NavMlm4FHnnyVjgG05eS9HHXQfpbY1IqqrL77t8Q1o55En/790GXfXr+iQPrlprRrp6T/682Na4xLYCZS3RXh+Ejm3CdIx+M1DT15lpGNnZKQ1GnRsa17kXWixplDKqnRnXnsnEfd+dyYpmWt7Kg5XfI4mrhlivldb50YgfR/PUZinx9rgVgLxFpg92iBGIG0e/RD7CpiLRBrgVgLmIrl1yzsZIql3EU9pxzaj36qQClBVQ8LdMfTJ7yOoKOHQZ6HxbsTGTQEKgjWFNVh808bsZW1TOoZy0lhJCuxdnu0R5uO7VhENYl2NASC/FWsUZBEkRLJkuQ8C+bi+S2q56EsOC/D3jgGFgrkZC1jGZXKNI0qSQxxFHwrrLWxro115w4EUtRaJEoeRbvbAqEdUUsjkRzrLydbMoggbXFEkqUyoKpTMd3EVJQwFl5YXIEt9IJJzyGYykIzsplSBmliUgqymbK47auF+PatD5Gdn4sTZW/RJRfrqssIvJNcYi2FeIK58hCPVyFj3RatSwTi5LA4sqxg6uuZ6miFf2k5RjA3gfaBVQxic0jA+Rng+epqCPzR+o/fnUDEwMPaDDOeeRJnd2mFiaPPRSKxwfJyxvAkidJIBFUT+5q1qhh3j/0fDDnzdAw+hgFvhgcPLqrBlKUFqM3OQ4qftZAWbUPr4g24/dx9cFS/fNBhCO8urcBrmwoxq6gW4dQWzODMRh2DyyBJongG4WHWr5EVncdVTamWk1PQnTmkqjhuZJChYexIh0gyfNxVcUQEeJMJs9BU1ki8H4HPel1YY4toXhrflkElA52yTAVRRYCrXvAIx1w8wQC2CsHpWpSsXUFJXCGuu+V67LXnHsyMrrMCxgIxHDglWkNHfe8A3Ho0VfWDM9atMpbF5Eam6tbYbiJAFdiHCZDEE6D3EyFNIBjpq2btsNRMhJnSfeGg4bjymitx8LF9CGoGkJdBf//PlhI4fAiTJz9N8o3ALW1cQiJLouCUeDtXsSeSynnsWvC/2xBIHEcbWUyo16jzkXP80Ux1/xoz7n/C6v2IwFSdCRFIporkuPYQ4dXQYaUjrRTMHOdaZePZodxlGWSWjJzjmt91JJ4LSdocO3E00K0TF5C1ePz2scimbefZj0wQwoeCV6Zi7TNvoLmP2ecEvTXHZTGlhTGBtWqqRCDlJmDg1OcJgiVg3iNPoPqlGejUEE/ij+QPQcUaAooNmnsC76Qg4tyQMjA9KxMBppwnMvu8mtZz69PicPLLTwNcT5Y89SQ2v/UuLew4Ppi+nkTUPpXEveaoiDEjXnnfZmnHASZSWwRSdWo8NjdPxt9EaBE8nv/IY6h4c6YRSLp/j2oy8fM093RNqlOjNpGVkoB52XPq86TikiWlUzeu6T12PwJJa4L74xKAtgTz92+/LMLlV9zGsSI4ONkIgHYd0kkgjSBxwvWQDMpPK6txLkmbcCCXwC3Vb1xrfdVFGHL+X3DL6JM59lW/hPutrQPAylU1OOe8u1DrS7V5EApW8fPL8dKUSejc1YP3312KW256gmQ+6yCRPKxl4sXpZ5zAekFzsbWg0NamCC/Om1iNlyaP/jmBxNsYOGgsli/nXEC2EbI11Rtx94SLccppfVHJPW7AGTfQGo8nhgSS4L5y9Nt/P2Tl5OKzL2aS9KS1Ha+3umYbxloNpN4kiRzAWgTSk0/OwYQJLyKZquokWsDKSrastAipaTp7cG7z3j0iTFT/jHuZ9uyM7Agefex67L9/V0eFqX2f+7jafP58KpCG3UjglW0Xn8b3a/+WnWUp1VhpqCc5bHZ0PFsEOAc0v4L+Yoz5x3n42xlHWx266FIq+1c9pPxrfPxfEUh+EkjpOxBIUpom/YxASmDty2RPGtt8G9LS2BaUY1i5GKqprX1ILoRC3FuyPXj8iXupYM03sWaQlmHe7SSYndbcn8a72g5KN3JxxgE0FQXSzueI/5RAUg1D2bRpnorOiOd+IbVdkOdEjQOp8zUOVHvSGbuysNPrxDjqLOXsv0YgWfKTWztQdon8zESeEQJkoLxM1qJAFItZF++x5ycju3sPpOTS05gqstoVS3BAXRHenvh3G4JX3P0CPq1IQSCnA0p5/sunIsXrr0bRuhW4fvhQ1tJsg0Ja3+ZQivbymAdw79hb8Mbn3yDIM2y3ffeGXwuEXR/PidabOs+5R3P3fO4QSHbl7hlM8YYICMnbdO0ah2wD3q9ZuQbJbLFe49afVmPBjI/w/D+vVfk9s/CTbayH52gK2J31j+RRyeNv4IunX0YKz8fdjj0I3R8bxeQLPqfiXGyjEOeziCS7AtURpWW2FFrBBi/WbA7izCvHotjHvYwS34j6oYExC7/neCrdr7zmZFw8fBwuuno4kpvzBPoLC7sdpq37666dkn75Of/tv2gcaZwlMpEmQHVwCuMcqYSTGM9o09b8jiqPov3oXINDIDnkkR7uHu4mNEVrjTZe744Ekv664/t2vXViBNJ/e0TEPi/WArEWiLXA7tkCMQJp9+yX2FXFWiDWAv8/bAHH4Iuh6/bzvFNjKGotoiZhrjA+XFaMBoLPAl+E8UtxowLTpI4YZESQTtsNOrRZPqRqJJXT7iItOxV1VJOEZZPAjPpk1RVg4JnEDNa6YB3rFGTRmi3B6q2o/k2cVWVWXiXJCdXUYcxcr6r2BGuTSKZ4+VzUfCwkqzOFLQZo7xiARL3UnRDFoYT4+IVVWTTUV9DN91BJpFer5ocCV32+giMpaiIESpibiCJeyndrNiCOFcVVmyRe2ZGsQyLbjDTe/1baxS15+QOkERjbf9CJaL5vR2xl+q7qKhmFwXayYr0iMxh8h6RmIDqbSiA1lQHzts3rkZHPOj4k6fy09olLoJWECtdaZiBboaYKvuJCElqskZKThtZ5rbB5/hps+eZLPDT8NBxxODNGSRi9OXM1Pp/6Fa696FwcsTeBA37nyAmvoL4mgJFDTkGXnrn4nADcYzPXYSELAwfjs9HKn4riLz7CtXvn4YqBB4J11PHswm14YPlmbE1vTeCoGcE4Uom0MpGHjbzkG+iPr+xsBZ5G1IhYUlDPaw6qarse2+seOcRQvGWlOiokjR9VS7Go39BYDxJo2ZXAdtK41PMRZq2nsL3S+bRqsPgZ7NeQEKlxbfHiaO3XnGmzFYWb0LB0HjruuyeGDR6Atq3ynaLKLgGy3bTOHQcKPPUIu0Wum+LUF+Bi81TgkwFQosqYwWwEkrzn1V4EmwiUBAgAtWCNqFp6MXoCiVg8ayUWLV2Cy649AxW1tFUiUVpDj/+7x9yD4Zdfhh6927DwveauaxFkNUAc8qSx0LVD6u4KibQ7EEjWYiQvCkmo9r7pXGSdQEXQ9C/x7WPPI43DMoF2QkbRGQjvkI4igjXI69yaSJQWWv0vL/9uACDXBL/VBuN7aINVT5Wep09H9P7nGAPU1t31OFZ/PRcBkjknjrgKOHxfoLQUn150A5qVUTFHCzvNETOSYlZ6hEB/BW3y1uUl4txpk81SZtGkp1A9ZQbaUdVQz7okAv9N2UMwW+0qSy+RNsou9nHOKhtcn1XCWSUy64yptLBLiscPDzwM38ffIJ/ElaZfPNtCRK3sf7Zb2DEDuYaEliz5bBnl3K9iEsAGOnINeO15A+RW8XpK3/sWOTUE2jQviS6rFpJX445tpjoKIU7GIIHzLNZWCBBYriJRLsVHgmopxAgkAqW0jrrwAcyavZlJF/nkZ0nehsvRvHmYysAJaEms1yA74XA7TrntCLytZs6O5/7NEif4J/13ygtLaR/3GDKz8tgPEa7lPhx6SHc89/SltjfGcc0uKQXJjNtQWszqNqw7olpe9bVlOOLoPTHp8YsJpmpQc78WD8LvEOE06NwxJBC4H1qyA8nMxCpa4dGSsQuwrTCMswb8g+cCWo+JyOYYbdU6j4oWn5HZsjgNci03C7vJd6BXTw4ql0jQrjCQ9ng/LaviOp5p46+mugDjJ/wdp53Rm2oB4Jrr/okvv1rHhIpmTGaoRzZVwZn8Wbu+gPawOQYsV1YVkEC6ggRSL1MZ6aGEFSOQ7nsBGVltTYEk1WsgUIHrrxuKffbrYWSZP0ASnWNU9ys1cIAgcq8+LZFmrrwuueMSdgvm+zB02AgmhnDjjEsxC8BgoBInnnwAhpxzGucCbQRrKklscU2hclnKK7+/Bh3apKJd21zrJ9dxcvtWJBJLe+mvPXQ9Ia7tQ8+bhHnzN/P8kWV7cBzrijVrCbzy2h3I46XY2sWfX6uBpM8NkgRrJJC4DvAcEkd12kRTIL2J1PQWaOAaZMJW+HD9jYOx195drE00PjyUXzpWdQ0kjGpJAranEsSlitxzj3P9O5BHO7AsjVbCzjaip5oKgRSt56O721nhHu2z6Mk0SjRF/769HqfqwXGdDBKoF1gvUl19bspPZ+A5qmyNWz4vsF/Eh9W84+9OipcIJNdeTGcAvlz7kZICEriW8x2opHVABX+/5eGJyOvTB8hXHbR4ZDFfaeOXH+PqI3rizitPMGvGd75ZgQvueR7N+x6GIp4Zw6xjl83vSgvX4faRw9g/HCOUR8l54E1+3htTxmHk+FfR5/D+yG3XDlXcf3T20jXG6fy3nUCKrk+O6t8ZFQ5BIcrw5wSSo6QOcg6LzAjWMbGMm9KXb7+LTjnJuP7Sv5h9nepiSiFr9o9qJgYrgemz8P6dE21/TObZpoLE5iEvjAX2acesKt6hyDjz+1PD6SLUYFIU8zn+7ZwrJuGDpYXI7dCHiizWOOWCEWa9zXjutWWbN+IvxxxKQi+IY045GkGyWAHO6f/08bNl+z9983/x9bKTdcabYiBnLCohTnFVgohKU1m641vNpWYTWenaDWrvdsa4GtMNIo3EdAkjt5+jBJNqIjl7lDaR328/GSOQ/ouDIfZRsRaItUCsBXbjFogRSLtx58QuLdYCsRb4/1cL/BaB5FBBAlgZk/Gs/9HyIgQzcqwGhpQ3yaz1U9dAAoHIiGqs1PiUYcvsXdk8EYTIIHhqmfQpBI4YUBiYzfcmypZOtTSoEFHwl8hMfy/BmERlWiooUfY7YxYayKHew7oDKjjPP1Ik4BQZFonkZjM64WiU+Yr2W+Nfogqk7T26g/JE+Y5O9pzUBQyyaYkmFZL4Kn2CCCRldCpg8jO7sZJG5+srffipjDY9bAfFjKZO4GtySWAUr9qKGS9NZeqjD6ecOQBZ/btjG8EcZeEmEmQVEWUBv9pINYQs6zSORAzVP/z7uu++RlXJNpxw5slAdgZWFVVQBZXC9kpEJgO5hfSrL12zAt3a5qHPXt3Qfq+urLfC+iNfLsPc99/H5Huuw1775WEBb+mFd+fisw/mo1/7Nnjs6pOQnRaPz5bXYew9D+OCU4/FoIEHoJh3PnleJV5cV45KFgROY4axb95cHFS2CSP+diwOOiQTdAnC7d9vwGrWx6naWgZ/dTWat8ljn/J+a5klmsxi2bLUIzCYyMBTaqSwsq6pRFLfegm+6d8KTM3OxNLhCTaJPBILaeCCimo1EkgeIs4K2B2bMKk6mA1ONUw62yqH3+vhWCojkVZJkCIiUpIZon4qtHIJavsrtqLq649x8mXDcPpJx3E8kYByCSKnUDMfro1GdJTsKgGyO6wSDoHkAHPxsn2x9nIDfpkHcV4FzSKRQAARQD/tEZMJkiQReln1YwGmTJmCEWOuph0j1QOadASBn3z4ORzc72D06deDIjhmAMfXOxnCzKiXIlHjXXMmgXPcIWebLoGkMSFCvDQrEb2vG4TM445CZOrH+OzpKVQTktQlueGV0k+tKoCOY9Yre0aOqXoSQFoblOEtuzjVHPITxA4rq5mEjay+6qhq2MyF4q83kyg68RCuDeX4bPB1aNXAukkE41L7dsU+j91teMrasQ9jw8dfsdYE6wiRlE4hGRTi98siqpwqzvW0jBukmkPM9p/14mvYRsvJ5AquoUTFVZtI1ybqPUjSL46fkUq7uiDnRTMpMeSlx3stITtemEsC6XUSUf5aLGIR8DXTPkY2n9caGCWRzH7OVWvEMcU7hQR2PtVO6VwjVah8G2uPrc0I4+x3phniu2TyS1j5wZdI4PqYSnBcddH0nbK2tLWa1+hJ4XurapDF2mZZvLd62VRqzeea/m8kcO8O0+0X17B7KZCiAF4jUG/chksgjB/zBV565UPaEKZZVn9ZRQnOP+9E3HHbqU4NG/U5B/TgQY9gxTLWuWG9Gc3uINWdnbtm4IUpo5CZJovZRgJpxSoRSKM5TnO4jGsPp5VpUg1eeXUCWndwCJELhjyKWbM2MgGBtYFkacj1XokByRwj2g8F25oC6YU7f0kgDRrPaynj3pLD9YZWcDWbSSBdjtMH9CRxSpLk1S8xfvxU7q/NuY9q/+b1cdza+SQ5mwRQPUmbrbSwG44hg3sRaHa6cEcCKT2tFdfGRKvhVFW1Ho89fjOOPKq9AeBRRZC7bdm/VZvGiDwD9h3wNcI1ZMH8epx33k1ca+mrRQIpwH3PX78NQ4YegVtvOcPKAYqoUjky1/3J+kbf8zP7Ou2PZpXp7Jn/rwkkys94dyKQWANp0ptUaDVn+zg2k/76QiqM/sGzQZa1pd2HJWk4W7mWvu2pPEZ0OjvUdmJzu0qhcSr9GQikaJLSr5FI/xuBFK2np3pxUg+FLQHAUXInUampdtW/ddYUmemMRacOlAilBClvNB6jCVJSdrLtE1wVaBzPyyGu25yeuHn8JMS3aIXMTl1RTTVpZVE50ourULv4O0y+7UKccEB7s82jYyHOvGwCVjBjKq1Tb861eBSvXocBJx6Fk0/qTSI1hNxcD1587DV0orJp5E2nYdBl9+KMC4bBm5fLM4OSulRDTQPDWZesbew6RR7sQCBRMW0E0nY1tXZbbYnaO3jfZIV8TBLKTMmjcjqMt6meumromTi0TwaTK5T4wjOO7pcq3DjmNuHLtXhx1Hi0KAsii/tjCz6/MVyJtpeehE63kCxP5YuTxX7qS1yy3bkk5YLgu1lFuHjkvUjqdQgqOY89XO8CdayRxL4A45lE2v1tWbcMZ59/Oo4+sT9rtjpxwn/62F0IpGj+VEjWs2oPLnA6n2vvVk9YUox7c8a3/YxAcvbuxvQ9/UNn+p1qn+1AIsVLobT9305izi+T+/791owRSP9+W8VeGWuBWAvEWqApt0CMQGrKvRe79lgLxFrgT9UCDkivqMANE0zZo1BBygbnb7WMEN5bvhXVBCMVwSbwv8kE8331Tm0aBbLxDPQ8BFXDBAZl3eJlRJZEcF+AUx0BnYDAQoKLqamsp8HALisjhUAP3+thnQEBKQSv9dUWjEg9wex5J2udwafrpS+QXICjfLbDqnBrr5XHOqNBK/6uP0TDne3JzE5Ao4jNJZDMLMMiOF4/Qa+gyC0VMY4k0rbKURmocKzqLgVpH1XGYGpdcTU21bIuQmYugSlCLFIIMdM+NYPAelk1Frz+EdYvX4W+fz0avY45COWJzPJm3RCpi1QXRe2k+w8x+9Fgfn6/iJJMZmZXrfgJi1+digHHHIELrz0c8wuZBbp6K78/Ga0i6Vjy/qcILV2Os/96GE4/rR+yaU2nLF/10tezS/Hy5NdwSN9eGHbpEdjIv01fUICP5xWgYP4PeHLwiQYMlFPMdN0dU80S8LILh6A3Ab7vySLdOWsdloQIMBCcyKliv3y3CAO7tcYtl+4H8kZ4cE4ZplKlUL9xC/p07oTDWB+nKiMDzy5aj0IvP5TguSxGyFFQ4cSC6apdRIA4TPs5q70T/dHVGtLk/phVHQE/toGpFohGCWAMC3AQamJICQlG9RNVXF6+XuB0CslKP8dXNckQHzNjiQYQSAhQoUWQId6PokWsucFs0rtuY30f+vUrQzoKXPycQHKyRtkrGhhNdk5HC2bLNixa98DvgAVjAAAgAElEQVTRInGs8d4E5pgNDOeI5k8arRE9wQSUsJbAuLvvxsg7RyIzP93GpnCVV5/6CB9/+AmeeOFBhLzMwvdQKaBZFaItk/SGluZL0JdAo0i4XW2/3UGBJDCrnvY+Fcxo3vem85H6l6OAtz7BR49PRlY965dwfcvguBQxoxpIGstJnPMCeOulQBIJzTXMy7XDbOMEJKmwuYAYEqHFJI8Cvdrh8Em0qiMRvuWND7DxodfQmmRMFSnygtxE/PUJPteRk3HBMnx2xz3IpGIohXVcWiTRlovz0UMSuZBrxsrsOAz64FX6Oao3qM8geaxaJYbiGpqr4i2OnaFJREn24ovv8e39TyObWeTJVFFWUHW0SsTP26/QCk82mXxvwEX2NAei08CAYRf8Y5IAPv4Wc+56AmnFVEhJVZWXitW0yjxDiqgUEg2qmyJrICOJpb7itWhqmuSDf1N7aA388CvMv+8ZrjO8fm4vSjwIm/yjaT52BwIpCkQ6iKiMZ6N7oGNBa+6h7IIrLnoVX1NZkMiM+ThvEBW0phtz+5U496w+JHA4z9kP8UxmuOmGN/HeO7PZzyTrpSDgWEtOrcJLr9+Kju1JHJhS1xkqK1fLwu521NSmsRYJ66tRVZxINdGU1+9H606OmmLSQ9+TjJhGe7OWztXJnov1r1KU6U6CRxIZvefFyS6BpEVaSRu87oFn32tkVpKX6zj/XucrxLjxV9IGr5sp25atKMOw88cTYE5GBpMZRJyGIvWW1ECk2L7Hx/eMHXsFhpy9J88ozjhzCKTZVCBNZl241hyuomnjUVmzGs88NwJHH93Nhr8jopV1ozM3otMjxDWDW54ztvk8UyUwf24Dr2UU52tLArH8br+PhHIBLrz4KIwYMcD2R2ZCWHF6qxPCNdh1H7UpGxUaRfdL1T/SmvJbj/8rBZLVrGGKwcRHvjEFUkpaC05rKRFIkAe34ulnRuGgQ1vbNUuhpbVOtXu2w8za1vkjos1psCixuSNk/nOS08aTnc+c5UvvaAoWdnZudW/LOWM4y3HjnGwcM7+mQDLhC1nWMInUgNTWIpH4E3LtYb38XUodp5YQx6HISn6Bnbe55ptaZLtCJEpiSIXslNKz+p5S9PM7Vq0rwoR/Pom89l0QSc1BpRT9XBwSy0q4P2zAvJdGIUvbB7cUla3csKwcl1wzFpsj+cjdoxdK+Lprb7oYHXtwa6kANi/bhNeefAovPj4WOVS6XTbyQZx16SXcF0kwsxaREqaUPKTEMDtnq11sq3F00tsVSDsRSI6VdJRA4mdwPkvtH/EzEYL1oSbccgs+eeMhNKeLQQpVQAwUrJG1HtBbGk9xDqZuqUIW52Qun86qJonMZI2Kjuk4+YnxQPd8RLgX+5VwoSQNEtoejnc2qW1Zd9z9Pl748FtEOvdAhGpNnTtl6eblPpfCG0ipqkVRwUqcP/ws9OjbkfPdUVg1Pn59zu5slby7EEhK2nMISbaJscAcL7LqtRjFGUuO27d7X25MqIRAU67aufN/f+w8/u144c6X//3dv/2KGIH0e1ov9t5YC8RaINYCTacFYgRS0+mr2JXGWiDWAn/yFmDOoxvnRwkk2phYiOdmivGgX8OnPlxZAh9BSNUAEeYXoOeOl+CmrA+CysRlxBpigWiROR4FvnxetjbxBEqUzezwPnGoon1NimoBsV3rVTPHLOoIQ9OyR3YcUUMEwo3KWzSrGLOSc4kts5gTiGWKCHFNDoHkKDGch6M8EqHk1Gz4lwRStMaHQGCSXUmKocRfkECi6IiVmeJQwfTkr5evQYgBJVJYU4T4Z2IdaxoRcMvgPS3/Zi7mTX0LXfbbB/sPOZ1F7+NRxwipob6ellAEosn2WD0Q2fkRxA0oZZKgVUYig1Je+ZY5c1H84ed4YtwtDEqB8S/Px/yacvTY+wD4WL/ou1dfx1n77IkbLxuA7LYs9UMnuVBNA+2NklDDa332hc+xbMk63Hz7xaDjBhYzhfTBj1dh/pezMLRlPm4ZdgK8tLV5f+ZmPP3y6ziJSovhf9sbRWzA+xbWYvraAlTRWqoFgbqGz35AD18xHr78GPTokom5RVQ0vf4+OpA4O5rkUdvOwGq26MhPqrCYllt59ExPoJ9QTek22shtITGYgT06dkI1O3xDYTESWK8pIAWSeiuaDm8glZnXkzR07OziBIzI6sSAUIc8MqRPhY1l5yIlEwdeBtUWmWmsKcG2LS6tYPjPzHeScA3V5chLTYKvtAB1a5ehfdtmuOOWG0hqKmuSIJ/AONc2w+zrHC/BXSZAdo9lwVHRORWeSEvytmQ94liEkEDi3BSwkqyaMywAbSQTbzvVk4LK4jpceeWVuPz6K3DgIfvSUlLEXwIWfLUaEx+aiCeem0h1C+czGVXLEg1rpEqBpDtndqopkJo+gRTh+rKVHMjeNwxB5vFHAh/MxEeTnkUeCeIU1gZKowpINnZaC8zYk4CSQFM/x1SA4zZR4BbHk0gkKW3qiL41kET1Eq2uzEpCx/NORqvzB1n28jMXX43eWwJIJ4GO9CRsYj2idueejl7DhgCsLfT9qDHwz1mCtqEEpKjICEmiCD+nPDUR63K8OOUtEjapXHy4vpjnmeYH1yzzp+LaYhIAvU8Lo1iDOUsxb+Q9tJZzVA2lnAurczwY/PZL4l1VxCTKO2gldTCiKGJkfc4ffc/sxZh93T1oQzVkgPOxnEkAq3MiOGs6iSj5lZLstwdJY8sm1j8tEZm/C0gWIqk/zluBedeNQzMtWmzNkOyyVGz9F/aiu8fs+t+u4r9CINmocmxhZWE3e/Ym7o/NjUwPhSq5xgdpYXe/Y2GnJSyaKa6LU1+5QJwD4jkkktMBHI/uvzj1cc7AJ/HTiiKSKCTlOe6qa4rw6KPjcORhWcIMne7iGx6b+CMenvgisjJzTEESxz6sa9iIF1+7DX37tuGnEvB2eBOsWVuHc4eNRUlxBHmZ+fD7WCcksRZT33gA7blP+LnefP9VKa74+ziq5Jrz3MBkA+2zoggIHEvd1mhhN5YKJJJQLpGgYTdw0L1YSuvclCQi1Ly4BtZpGTfuCpw2oIuVCRRHqtcUbCRxxT1ABFIcSVsRSEGeOxI4LqvKt+COsZdj8DndjV9VO21XILEGUlZWa+7nBIb5/urqtXjgkQvw1xP2NUWSNa8u1XhZKopo7ZTE/c4OMwI/RaLr3EMAev68Wpw/9FZ+Z2u2JwkkKrfqGzZjyHn9qUAaZJ8HKvdsjmiNJslkj+ic03WZhZnTk6KleIpy+1J/aTzf2EokBQrJgR0t7NSJEVrMNmsRRxLvduSz2fQw102+vZZ2ZQNOG4eCAlqMkSA0mJ5EVxfVQHr7BhIUAuT1vVECaRpSaGEnJWQCmZJIeBsefPhyHHZkV7MrlHrY6S5X2qW6hCS1o4CybbO/IJHcWjc/u5+mSyBFaw/uKoGkcW1EoS3pjlJH1qN6GHFB8sdIJrMIdl5rCQpamk3Z74wNKxNqa4FTB8mGFj8sgYlWFMFj+tT3MX/xT0jObYUG1j2qoVVwOlm+4JaVGHx4Hzx0zfFOj0jQpJsht/viPa+wjtkPPGOyhh2TcY479zTUpAbw47IF2LB4GcbeMgr9+6Xj24VlmPzWWzjzgvNQzMQeD8kWjc94XodZFtsHNhJIDlPojmdXsaJzi9kJuwSScz7TfTiMciKTqTatWIcPXn4JH7x0G1J1Ttd9sgG4VePTb5fj5UlPc/9cg5z6eOSmZYFpMWhBRiwtOQFF/nKcNeJitDrncHHLaNC531JiRD5x/6ZKi+WScNpgrif0p/WyRlSRVO66Dy6QOu14uY+15rDf8NNCjLl/BPJaMIFK5yDXYtCZbU2LQArznjSekml5qxqjIjADXAOSmAgjhWiUxI7ahO9Y28jiLNs5oo//j73vgI+qTL8+mZbeCIQqiIooiKJiwYIFFRUF6R0BXRvYK0pVRMWuSJEiSnEVRREsKKCiFJHeewgkhDRSZyaTTDLfOe+dAdz1v5+6ugvLXH8xYebOnXuft917znPO80uSyXrVev46MnsdITr17r9rIR0mkI4Kf/jPcATCEQhH4H84AmEC6X+4ccOXFo5AOALHVwSCeM3hJLqQFYZ5FAg+5Hn4j/nbCmh7QcKIoI+yIE0mcsjH2jw3BVGl4MOieWA4XJ/IUgeFHh2OfrAw32c8s62Hj6OLEptzCxJBwTS4I9lwoQdNA0b98shHf8488PzD+0dnwynzzkbg3C9LGmUlEl1yCmniA5SXD+xlBGc3ZedhD8EiX3QsHzhJBhGkFZ9VlwTQodUZ+GbuXNYkqsKN/TuhokYiink93tJyxLNmlJ2gSkFBARKqkdmhJV9xSR7rgCQyo5K2OSSRYqnaKtyyFfFU+DzU6xpkpRdiysx3UKPRqbi5Qzv8uHgD5r3/Dia9+Aguuqgu0nlxCxZuwqbvN6FXx5txyXmx2LI9FxOnfo5LL74EPTucDgqY8NIaL75mrZUYEl8P92iHG65IgXDrZ8Z8AC+flEcM7IfUhmxX1r2YStByAx+6oyIpK9iSgWqZ29Dp9ACGkrAiRoXMPGZyEoySFuUAf5bx39NW5aPIHWC2Zx5Ktm5Eoq0Yp9RKRNvrrkODZgmYTUufr7fsYixoZah6EQYZYV4jQXlZ0PvKCpmpSqWSwZwFhotfOppkEpglOzvGmg+0dpFQJKqkDkuOj2NWOo/rLkUx60qwwAbBOgu8crKty7LSqOj4EfcPvgfNWzZlVi3BNmZJ22TB5eX30+7EAv8EJh6F4B1fQ9ec7RGwyBoDhx/Ug4CMQElZ35isZQMyye6OYA3rCQzo1x89u3ZjTZEbUcKs+mjaAGbsKsDokc/i2VEjmVkcC5+jzNTwIpUbBHdE8Yq0CikVDTL6uyN3LCiQjFklY5FNi8fmj/VGHAtk4+Ov8cOkGYimaieOfTJa8w8JIYFIZQR/VbvMQZ+fCr4mwlNWU8pCV402AallBMFURDzAfdLJRt/89zcB2k7umPclvn7n72jgJVHO8SclzyGCzweoBHpg3GsgU4DSzxdj45ipqFnsI87MWkgEEtU9Czl8DtBmsN3H06lAisCur76Ab+sexFOmEaDdXVwc7USDNcdEsMfyHP1FbuxYuhIpBI1t9PuStV5xnBO7iNF3/ZgEUqwT2+fPB7amIYm1ntQvRA7yMszm4lxoyHqCSFtXroI9uxgprMnmJHiex3lsb81odPlwKgPkwv6vF8G3didi2Yf8BP4UE2NPp57CrPFIxkK2lluXrULSIS+SBMCrlgevzyQKnLAEkgLMtlEGPPvQbf1FIKXTLkkEEue7ymKSAbRqm/kiatAZTbn7/goqdhlbUzSemzLnQzXrDd5q6nEoyYP7SBTG/nNAReFvGU4LMsnXRNETmKbq6DoqWuvXrW6y/KOoGqggwbNxXSZ+XLrazI2al9WnSz37MeyZnujRo5U1hwjn5dfs3uMnMfM0516ui3ai1AHVtfJj+vsvoiFrIInQKixwoFvnx5CbRQDWITKC84/UNXYqhVQbS+utFEjTh7N+DhXLFvZtiJvOtLDbvJWWsbSw08V43VkYPfpudCKBZGYd7vvIY/PwySdLkFgt2WTR+2jN6GLNlCp5dnFzF+VjxDN3o0cvi3QypDf7+pQJazBmzHtIYB1BD/s/NbQkRw/izXH34qqrGhouVudm18WaJUKAs8/cIziYOCLiVstWgApqmo1h7eoS9O71GNfQ+tyHdZMcrNNXug/delxGAqundb4ihQzKb9VaMTi64snzEjnllH2USAHNN7oHMdsvLZ9CU63q0FRSfdHn1rfw80/7eE+RYpIwyjnWq6dW4qNPhlKpzHsbJREw8cKu+xnOBbe0G4XMTBFVsQYc9ld60eCUSHw271GTjGMztrIuvPX6EhKMcxCbWJsEIi0Hud6WetJoa3cfrr2GZJyZ/0mIqQ8auzKniYf4AsXH1KYhWRg6X6WGhFano+/WQuvV8ahA0rUffS/5jyqTYAP+y19H3++Gdgyt6fp3aDxY7x1ZZ43NKP/JlYJECpXZUuKw6cpJAgY4P5dLDcv+Gx2gkpAJRy8PfYHEAGt28j60ivefERFUFBfmomr/OnxJtfFZdXWDzoNG6cD8YcZE7uc/Y/7gtxBVHmmSGDbwni0rNQbX9+uMDu2uRfXazItgA457dzk8/L6mF7SAjwlSbtXQ4XophZSUSIYGPUxwHaETDtsXsm84jZKKvZrHsxLATHT5WRetd3kvTUvW9ctXIof3ym+NutVYTVNcjjze/j341CQsWLEUjZs2QRMmLyU4abG85yA2U9UbbY9DEpMwUqikbXxGLTwxbRACTJ4wNQxN+hBtavmjmmvL1uWi/72vIr5hc+RH2lHCBAsvJ8K4GimsB0m7vFLWkWTtttxdG/HyW0+z9ppm5ONXQftrHTM4/f7TW7//Di94iF95/vot4+K37hMmkH5rpML7hSMQjkA4Asd3BMIE0vHdfuGzD0cgHIH/oQiEHhiO1wf4f7cpDHnB9OAIgloGGpfSRXZqBEHcfCDPJwC6jQRQDi2aPHwgdlG94eKTezR/4pkBvWTyPBYdz0SL7peg+rkNUMxj0dWKD8TMiGbmrnxzHJFOk41d5nMjhvZqAlci+QDvYupkIsmP9OXLCazm4PLTT0Huvp2olpKA1qzhU/0kKr8WlWDKuFfw6vA7ceY5tbCFmM3H32zC1/NX4drLL8FtvU4nicJs0ek/wpOVgzcf7oiqBGAuH6w/XboPy+YsQNvmjTHstlaozszL6fO3YtHCJbip5QXo2O08pDOA05Zk4ZPVu5BbUIYGzEw+nYmVSbTzuaf7TWh6WgoO8em6mHjl8v18yN69H2vSs3CwhGWzDxYiNScLV59xMi4+92Q0PbM+alPpxK/GjO087sK1fAgnCSFAiUSawc5YlyWS8ahkBrpf7JFxAAmiIUGrFguJsggk2dnJ6k/Z5QKdZbsSS/Bdqi7CE8jNo+JIMhs7vfcZTzvBamdJPspWf49TGybhzvt6Mxu+LooItNttBPaodFM2eLnfYzLUVQPneN4OP/Afzjr+5dUIxFEms/R9BtCRsIv9L5F1f76a9z3Sd6ZRidQPJQy3h1aTZEDw7MhRuLN/fwKLJ8EfxZpWBKQqTRq+PO8NLUCEJ6R2CAGdvy+KxwqBpEL0uYlONHu4h6mBhI9IIE2ehTj2+SgSxSKURWBGUn1ZKRUhgWSfAFmOW4fsKImky7YxhqCxi6C+WxZdBLtyCKid17Md4u/qSpKFfWw/pXwFnDBKZGMl/yuhx2wMKpFQpwZ/c3CyEVb3GwzX7kwqm0TEqD5bJQq5e05SNNp/8J5RDq0dPwE5C1cgoYRKAvlpijTluTnZ96WeZC+nVaETnsJiKiQtoqGCAHBBVAT2Un3S7SMSSCSuN7zzHjLnfIkabotAEnDH8kxmnEZTJSkCyUmy1e2mrR6TB0QeBTgfFrpsyKwdgw4fkEDiOF4zcRqK5i9Dklt9hZAaYyJyjQ6IiGGigUD3AMliHy0uYxnvWNaBC3i8VnY3s8P/CPD6+3rbX7P3n6FAEhEgu0lNfbf1f82QAVHRqhdkEUjVqgfwwd9fsggkw2UIsOT/2Q5Okj4GndUkYOGv/BwtnyQpUtz5ktaiTZtzMKDPGJIUyYYoimD2g6esgCQS5wImSUid6Oe6JwLe5UwwymIXJ0kv1QSRBGNLSCDdMfBaPPhQe0NYKQFAYqfduypIII2ikpiKYgfrcVGvG0liavqsl3GKIZAssubh+8Zh0Zc7qayqx38TrhW4bfOShGW9Ls4rDqebNqxDSSDFHAHM+T1duj9LBVIhnRqTDaFV6jmI50ffRTKsCZUV1jXP/igdTzz5MsnveI5Hl1lTZKlaSVWRi6RTUVE2Rjw9iARSI67xoi6UqeA8TCA5+DmX7O9IbJUUpWPcxIdwbZtTDGksC74qruHGGdIsE1RNiYDjnOCI0Hyg5V3Eks0QSH16PkbyrwHf5zWSICstpYXd327Eo4/czH1l1cf5xNSAEYHKwx12T7UURSKPApxrzLgI2VGaWpRHbUEkN0Qg9e03DuvWZJrrjaHtpY5bIzWAjz4bzHpXwXpKPGsf29nHfbp3eg4HqEDyc75yRkbCW1aMxmcm4qOPH2T7B9XoPL83X/0OY8eyvlRUDVoeWmqpivIDGD/+QVx5ZQPWX6Tqi2SBgeFNrSarZqYIr4DUMkoyklLmKIYlpBL/XyKQ/pqZ5bcdVfOmEnyUfBXtY4IMu3YFJ91KrddGPSiBjB0HtqShcv8hikWjMenjD+GTkwAJRO+hLAy9uxNu63ARa5ZqsuCip7UqdD9G14Fvuz0IR24Z0qmu9Z/RAD1fHAFXI95gUrUrB+FSziEDn5iC69rdhJgayVSec0zz/k4MrEhRWaRpPbGbZDKLHDqsQdESyEEga12XlUlE3spo1YPOATJSY41QnltxoQ8rFi7AqUyWeGjA1UZAe4g3mr3veAG7Wcfp1vvvQIMmDRDJPC0uKfjig62YM3s+6jU8E6UHc1CbxGpB+hYMH3k3OnQ/A26Ryfw+rZVKAFH5pHc+WoEnXv0ECae3QDnvwb2x0YhjzSgbFVWVHg+SmECS9+OPsNP+85VxQ41Ftdbcf6eGz29r6fBe/1cEwgRSuG+EIxCOQDgCJ0YEwgTSidHO4asMRyAcgeMgAic6gSR8o4JkhepxyD7Gz6diI4Rh4egiAkU7SoqRzYdPL4kggbCs8mOs62qX0cbpu9VY8fEinH3Rubi4b2tk2704VOkzZEk1J2uYMHPST9TPJ397glnRfLCOITDsr/AwU5+ZmVQalK3fB+/2nWhEuUNLPgBfcWlzNGhcDQUmu5Qk0E+l+GTadNx7XUtmDzfHdp7b51vK8NHybTip6VmoU5fnxYL1a5dvwb4l32EGvdkvu7AWNvCzc9cWYd436+DPyMCLHS+nCqk+NpNsemnsLATyCvH0kHuQyOTuJesOYsI7c5GUkISuN17Jouk1sWj9LhQxFlde3RgZxL3n/kzLugM58BIgjKTSwLdxF86OdeD2Ni1w+kmJqHGy0yiUthKDWLY3gKW7CrE2I9eoj2THFMEM2UjGoIxZnA6C1wI5KzxMjRXmpIDL1i9kcSdkTuB6kEAyvwXa830pkGTFFhcVzazrGMa4CDm8lgp7Aiq9BOgITsczn9SfsQ2lm5ej58C+aHP9VeRFBI5RP0arIkEYXpJ5Tlq7qb7D8bwdHr8GdvnnzQDRjFk0rZdEHAm8tOqWBZC2Yzc+eX8Ohg57kiQfAU4SDCINXnt5Ei5tcSFaXnYO3LSlrJDVlBDc/zECSTWQxD3mJDrQ5KGeqNH2OmDOInz9+hRUo41cPDunIZWpfLNL7cN5IpIAvKxdHCQxpUIKaALh6zYfAWtmgsvCzh0fhV0xAXSe8DzQ7GQibZIBqX5cUM0gCE3om0Bi9XXVChJK5uVcMeVTrJgyCw0IyFbSo6sq2o481nvYH+9A15nvErhzYsMrbyDvq6VIpY2maqzpfHyGBOcPj1tFUsnF9ookQOyj7CCC5LfmrkNs3CwSSF0/et+A12vfmohD8xajhkf1sWQhxLkwyAdGcTyaujN+KqEIBMeQWK6kEoHCCtoYubCvZiTavT/FEFqb35iAvI+/Qw3WjPLLXdQUhCeozGPEkHAUkFjBuc9JgD+CSinNAw72xUpZmJp6Ncfn9mcQSLry0DTXf8B4Ekh7SUKkEJZXokERUmoEMHv2C0wqEH9OmJN1dCJJnvu4JqkvWluQlDBKLhI5Um6yJhGnaXPsz+atwdAnZrCb1TakSIDj2eUqZ+0iqkCrXIZYlrLYuE2x36nGoVHfGFtXEsveTLS+/hS8/sYgHk92jZrPSSDtLEe33sOYGMFi8xwHnFVJOFVhxqwXLQIpSG7NmrEKo4bNQGxMPfZR1S8kEeMUaSXYll3RVUICaSQt7GibF0KXDYE0igqkPALSHImcn0o9mSSQBpJAamGIUm3pTGq4pdN9KPNwbo9JNOSO+quKwLs4rg4TSD3PMsSZqR+GWBJIrIE0ZgZiEmsYZaqWm+KiNIwb/yiuu6ERIyqyiFuw5lMFgXEpplyMVYUSGZhIYjjgYPutW1WO3r1FINVnu3Es8V5ACqRbB7TBE4/fYtRgshk1akajLjK6DEt1a3zedOGmOoypA0jTLh5HRFJwfTq8TFkBEswuC7uevd/Apg3Z3J/3F6xJ6KeaKpWqtZmzn0RyNWvud3CtNeQww93+pqFITy9FMpVXpay3VkHbqjObpODD2Y+QDOO8pr5EoviN137A2LdmIyaOMhMSixUct1WBfIwb9xCuuKK2yR8wNaVkmabahVqyOYGIu1SSQqjelNWg1rWFNusv09n4o1hY5MLheJpXgx2B85KlgC9EsVHAW2SbnbZqZpO98XGqYDwckD/4h1EqsbhWBOdZFxXYDt53VspqUEyS7jmlt+P90Oe0QO556TV0P2Wf5mdWrV6PvVSOt7ioOTq2b4YE8oO6p5LXnV11Tg3xy3nfE8CWgaOx8dtVCDQ6Dd2HPwYwSUrkEdhXqAfHHqrRHxz2Gm6/9x5UcryVkIx2xFDNyGMYS0Y2qpbIIwokaQCtzSiQqMYTKeuUpFEViQ4TSFKt83qYqCU72CreS3/3xVy0OecstLv6TESx27w4dg5em/E5nn/rLcTWIlnsK+X4jKe6345p4z/D5s3pSG5wEtfqKJQVkW0qPYTAwb14edjduKX1yYfzOEy+ErviwOFTMeOHdEQ3bYFAg5qsdxrDe8RY2kV7kao5MjMbBSt+hsNbgGfHPwMXeTTZcIcJpD/Ygf+Ej4UJpD8hiOFDhCMQjkA4AsdBBMIE0nHQSOFTDEcgHIETIwInPIFEMKy8nPYUtKswdQWUXcwMzXKCQDl8MF9/KJ92F7RgYrF5e3Qc1ThlqM6M3Pg9h/DppOkExUib0c8AACAASURBVBJxc58uqGRGfk5VCTMoZQ+mWvciTni8KIJZzFIsdbNwOJ+Y6SqD7L07UVCUgQsbnYk9X69DHDP8Rz3aF2eeavW5Q/z56SAtn/LLsONAKdJXrUfT4nw8+2QvlNKFaDE96t7bnI1MqaSICkn54KT6pvDn5WhjL8HoB7qgjA/5K2lPN+XbXdj440/oz5pA9/a6DhHEg2Z8vh4LPluIvp07om3rhqZ8yibWmqh7Ug1UpxiCH8MXGfz8tjz4qZpI25eFTDcB5aREeGOqUJ1oWPmKbbg4JRZvDr6eWee02SKe8/eV+7AwIw9rc1i02BPDjNS6KBShRhsTYoskMSIZ1zLGmNnuAhJZT8UCGSWLOYpACimQgoSSjEJEIAkoEYlUSUA/hlnmyUm0J4mNRMZBPthTLkZcUk71tLhnrSRmw2etXYJ69VPRv283NKS6q5IgheoJCEQpZ8a9nW0usPV43v5/BJKuTXXKHCTypEQSCRTLmLndFcjOyMLUcVPw1FNPsa1cKKI6JoYE2wezPsZ3C77BWxPehI1qtApmNMurXrDmEQVSyMLujxEAx4ICSQSSrukAbeEa3d8Vddu3NQTSVySQahCQc7G/iZxRv40iiFWpsca5wFdOCzqOaSlznCRTpHRQvSKpKezOSBzkWKi87ExcOJKAWwxt4xZ8jeqsxeAhGR3g/gaIJhkTTXBPwGslATdXnZqIa3o2B78bH/e4DfWZcR1PYliETElcFPaRQOr23mQSNpHY89Yk5M1bgupSDpGciVBdOlruiAxzco4xpDgBXzs9fgxpKLKWP/lsx1xa5nUWgUQZyRYRSJ8uNASSMsQF7IUIpEjV2hHwx+P6VBtBgL0EU5z7DpEk2JNgR4ePSWhRCrJt7EQUz1tKBRKVRyTGRaqZ2glUtMURBFQBFmV8cyYgsE/7NMZc9bZUPN4h5cJxqgL8Uwkk4qcDBkzEzyv2Uk1DAknF5UkgVaN16PsfPI9UzstSTlawto6LsbPAd41JAsacE5VEEKXM/wiSdQJubQkGoNX88PLLn2LyhG8pcmvI96SgKUMMCc7KCqpIWK/HUrzw3wJx+SVlJOIjaH0lcydDxlTl0pLOwbo6I9X9DLgvxdquXeXo2msICSTWwROHRXIrisTUjJkvo2Ejc3rG6m7HDi/6dhvB66F1lshMAdVcM6r4ZoBrg4sWdu/Swq6ZIZAsJkF4dtduVCBtzee+XPTIGB1NIInc1NLB0mEkaZ7HpnXZJNRSTH1Bjc0qqZtIfpeW5lGBdB+69zqLRJHmLAHV0YcJpKSUOmZtjonmnFiSgZdfGYQ2NzbhiZeZWo42JpIcvUKY5Up2tyKNRcbJ+pHnspYEUt/ej/J+oD7HHF+n9WdJSTp69b0WQ4Z1pPLIUo9JYSSAXuScFI02m9S5mmcsotahdVHcshkXwZVJX2oIJKtunzalQ4hA6jfgbSxfugvVkqoZQtbn9qJ+g2jM+HAoUkg6Wvta1nJ0fEWPriOxP4PzloOEsJILOAYbNozHJ589YRI41MdU82jiW8toV/ehsbAzy7Sxu8sz8bmKiSgMlyG4DP/L9wwBdFSgDpNIhwmkw6ce3FF1K7WJCAoTSEdH57f+bQgkkkURJFlcUlZzjZfdbCX7pjNYL6mIa9Z7Y9/EpKFDsX/dGtx43fkhJ0HwFgDkHM0me0WNa1lTBzgumdqEKPaDA299jAUfzEP/sa8AjSmJj+KMQyWderFm8rEzvkU2a+xddMVlqKIFo4dKIimQzPojotTYYLI/h/hAs+YGySPzzSGFEvs2145KY5er+wydDZO6uG75yyoRz2N/NGkq7ujUBq1a1EVaWhXa9e6Pa3vehqtvaYXCsnzEJcagqICfCsTi2SFv03I2Cs7UaijmOUVpfJQUIbB/L9epDCyZMQa1mDyl7qexIWFgm/6jsII2n66zz0dFTe4f60IZ54a6VCDZeQ+cvWIN4nKLaDsNjBw7FD4X1Z6msFqIEvutLRfe78+KQJhA+rMiGT5OOALhCIQjcGxHIEwgHdvtEz67cATCETiBInBiE0gETIjsCNByEtEqJ5hlqj7wgbHQG0Cm14dNJYdQrsxX2r9E0o6NCDLiywiazvocm5etxAW3dsEZl5+NzMISJkwSAGKWvUCZCNpfOajQyacNUYAPv9GuOEQVU52wZieVS4vQ9tKz0K9rGyz6aiP279iOQXd2Rv2TmdHIB9mvNqXji72FKGXh8ci4VFTs2QffNwvwWO/OuPTq6tjEB//3s0owb3MaAewGBH1Yg0LZ5rt2oOL7r/HafQP4kJ2AfXztjVU5WLF8PRruzsFdN92Iy65LxtZ04K1pc1HK+hBvjxnAayfWy6d8JpMahdLPWcCPlB1l7j0A5/bt8O9LR4PUFNQ5rTbqXHAaPe6rsP3HTBRu24EX7+mKSy6IQTbP+7lP1uLTA1RXJZ+EiuIqWqIReKY3ihQJdoowBBZWEcQOEEQWcCCwTAD9ryqPhMoJpuBnbEInSSBVEZAWdBogoC1rsVjaa9VKSSaA6cP+3ELtikhmtFaVlYLuI/Dm7Ydv2ybc1P563NLlZmbu20lgEVhkm0ttYXntH98KpCNT1a8TYTYqURRjKUyMIoWxMoW4VTeqpAzDHxmGwYMHI6V+CtS95ZA1l3WA5n30KSZNHUf1Ea0GVSjexIuKHKbqGlcigbHK/g4VUP+dc+axQCBZSJoNuUkOnEICKfX61pT8fYdlk2bT1o1vsVZRhOp0WQW6CNCWE+xmrS1efyTnAcW1gn1ZNaYCHBNVig9VIXudfrR65n6g1YUcULvx/uCRqElCKoJIbKUs29h/kxxUMpVZ2doZVOI5G52Em19/idh2BFa9OY6WcD+gJhUDUlK4SUKJQOouBRJJz52vjUPO3O9RjZZxRgQgkI19WnWQNKZUr8SqeSWDoCDBQHA6n8RPVpwNnT/+Oy+7CrsmTsWhT0ggkfg5rEAKOjq6iKoJn5T6zAK6LdIimuedQ2B+d7wNXebOIgIJ7CSBlDN3Cc9HNV5Us0w17Yj5cwg7GReR826SWRV8T/Ezmekag5onRR6dwASSsXVSBjy7WEiBFB2dbCwARSClMrN+1vujwLJvJJY0yIz2xKg+VL/NLmWgaRmLTrI21b2x3EH19sMPjceX8zayVtbJjL1q1UhNU0q1bSkxW1mLChCmapPtGssv8pWTZKZayM9MfmOtxvp2cfGFmD3nFdRhAkKAgKzqruzY4UP33sOZhR9trKoCrIEUFekmgfQGTg0pkHi25VTnde88moqlIjiY0a952hYkTzWxuJzFeHfGYFrYxZkaPFKKinjq2vUlUwPJ7mJtPhJcHu8+jH7uTiqQmhnbKXGULGmHV177DNMmLaJFXl1jByjgurLSzSiECKR7SSA1NiBxyDtu6nirBpIrJt6otOLjYgk+S4E0GFdRnSC7QO0rMshoV4WFa43l95FP5t9UJZrjiayyYc2qUvTpYxFIFSzkErBXkGDORP/b2+Kxx28yBKx4P9lS+rkGOUg6CyA/elN1KqMA4g/dssw5BJs3CFJb5JOlXCKhzdj1HzAV3y/ZjBrVU/gdFagoc6NmLRs+mDOa6iEej3Eu9wXYLhEgf4221z8Bt0c1ingdsvzj/HUKCaTZn7AGkhzntASQMHp7/DIqzmZRgZHA9ZL1GmVJVpFr4nNJy1qWjaEUi35mhvBanKqBpDwQthuHu4mVOXfjo6YxftSVGkLMUiZphtIWViD9oiv8xn9I9ac5V/bL6lxcBxRoBt/FGxzZs6Xv3oXsHZvR4wquRe5cXHThWWwvKcaYSMP28UvtxvZQIoXp8uzXpiYp7w9U1gy8D6WXJXCqlGiyuIu2VPW8/yph/+t251D0G/QIYhLiOb9zjPLzqikq5Zs5r6PURzq8sbALEtu6n9D8b3gwQ47yeqRo4/tSmGk91b8dvOewe6ow6qH7MPXFIbiweW2MnbIUr06djpenTYCbGVCOSN53MikoJjYV27ccxOgRb6FBo+bw0E62lMcr4zGiyX7XJfuzZ9lXuJfK+VEP3GIUc8qxoEMdLu31ONIaNoPz7OZwK7mI/ZgCL8QUsv7rkhVo5ODcSCtAL5WbL743mnWfSPryACeqAu43dtK/dLcwgfSXhjd88HAEwhEIR+CYiUCYQDpmmiJ8IuEIhCNwokfgRCeQAvRiUSa0ahv5hLrRwqOCIOdeZhoeoE1QDoFPN59oI/lfBG2sUql6Kdx2AF+/PIGEyim4fGBv5BKYtYQsIjr48M4HbCZqEkChgoC1IbLyc2hFVAuxlBOUrE1Hxo9L8cZDf8N5ZwLbSdaMeWkiLm/RDN17XGLqUny0di+WsPh4eVI9Je/DxgL2JfxMg4gyPP14Bz4UA9/wOX/CopVUFjREbq4XZdkH0Cw5Dk6SSC1qxOKebtchpnYEPiugnc2sL7Fr1kLcdsP1LDp+rfGtHzN7F+Z88TleGXEnTm4QhXwCVt9vO4Sfsj1II/njprVR0c7diFjxPXpdcj7aX3kxml+UaGzqCClg21Zg8qvT0bxOIu67px3Ic+GzrR6M+XYTDpa7aAHGEyfxk00wvZwP2VH2JJSVEYAQ0yWUScSQAR2VbU6wgYCE+R2sAXG4IrfIJik8hMAR2TLlM1RjgZ+X7UmtpCTEx8cjIy+PAJnbgA1+KpQiIlnanGBG6c8rCJDVQ//+3XBa4/rwMOteBJLQP1mQ2Y9jC61fzl2/TiBJfRQikGIJpvioVJClmAgkb7EXgwc+gREjRqDhOTWRU+BF3dRoLPj8J4x7ZSzenz3dsq9jPxaBpE0KJLOZbH6BQX+MgDs2CCR2RVo+ZZFAaj7sb0hscxX8n36Lr958DynFlcaqUoqcMqroBBRJCRdBtMkheYSXqgWCs7L+kYrGlOjivsVEzMpPScXFU8YwW5vjfdIcrJzxCar7CGAZQsbKdnZSgWTZ19nh5n65MQ5cO+IR4HICfPv3Yf6AR1Gb5xBHYLaQxEtaggvd58xkxCuxbuJkZH+zHAnMzNb3G6qVKJwIBQPccTKSdZCLYyRRNVxkF0cEvIgg8n6qrTrNZg0kXste1i7K/eQbo0AyNZD4qq7BIn+Ujc5rJ9lgUDaOQWWVR1KhVsg5MSPBhvYfq5YSsGbCZKTN+w5JVGHFkFiTTR1PmSpBvknS19hfccyJ2HJQJaFjl2sO4JlHsi7Z8br9GQokS9ESIpDGUoGUhsgYkgE8uJ8kiKzrPp07CokU4aidRVoYIiP4t8qWaHq0rMNIBCp/n+pMk+XPH4YevXqPxJb1+VQd1SEJINa8HBe3bIzGp9c3JJ9Rx1BJVsW1sIyEwE8rt2LXdg+/J5bTLvuYU38fwJSpo3B+C6btc151UJmzc6ePFnZD4S1nAoPA4CqLQJo183Va2BnJjagsGVRhyON/Z72i7xEVW82ssfSw4xwu9JZ1BZ0FeHfmE1YNJGMdx/M3BNIr2Lq5mASSaiD5Uerdj9HP32YIJEOYicDg+S9avAMPDhrLOa02FVCJHAdS9JSS5PWjqJA1kJ4ZhO49SSAZrs0qPjR1/DpDIMUmVTd2lP4yLwry92Iqr/Gqq2tbQDcDaBQ5WnNMQ1lCIH13gAxWVSXr6HGOEJmzZlWxIZCiI+sxhgS8qZhye3PRrVtrDB9BCzt+MDjcDWAtPla5ExoGWuPJ5bC9pcjTd3EMiViUMsKQLfpRi1pz7tEEUs9e47FufQbjTltI1vTj4kfrugjMnT+Kln5B/kbzA7/ngw824oXR7/B8YxAZzZsIsmEe2npdfeU5rP3U3wD7RuVmCKQVJJBmUNWRwnMlCE+Su6LyEN5551lccGHy4bQB42yqeEg1FTo7Nb0hlyqoBtMO6rTBN0PLxeFrsuadMIH0x2bBCE0GnNsrpBTU2Od9lJP9R+arkXxr5riJ6HHDVVSzZqPleacgmeu7nZ0sAmSkTU/m3M/f5VzX1fZGJWfoJN7vymEyJDSO5h+cIwKcr0Mvzf5qNeYvW4cOtw4w87lfNbw0pNlxRR6ZOSGkZDWzvbXp1tD0GfWTYPKA1f5HCFIba4iaGk/s99G8PgdtlB+7vR8WzSYxdFIs+twzCaWUT/Ue1JNrNK/ZQeUlEzTiY+M5/yzEkh83Iia1nqlJGiA57OP1VZBgbXR6A+RuWoVq+7Zh2YejkcxhoPG4Jx246o5H4L7sSgQas24SB6fW1liSU4UrV6BNo9PR8/KrsH7xJnz62ScY8uZgUORpCLzj3AX5j3W8Y+RTYQLpGGmI8GmEIxCOQDgCf3EEwgTSXxzg8OHDEQhHIByB3xqBE5lAkgUIq/kYBC+KRbHLSP4EWCsmn1nzGzOzCAYzhzmWxYZJSiiTN5I1R1L4UP3T/G+QtmoNbujVBdUva4LtxYcQGZ9EAooPk74KJBEojWdWf3H6Hmxf9QNatDwXtc85E5k5BagopTXeus14sHUrXHQ2szn5ADvmzXkozyjAfQP64qzGzOgnQzNjTRa+Xr2V1lk2nH3GGSinldyOpYvxZM+2aHV5PexiA89iwfXFW4qxf3cm6pbm4/4etyCGoNbns2eh/XVXofUNzbCPwNH0977Aj+8vRHcWOu5/x9UoYAb1yCX5+Hz9JrRscQYzllOwMz0Le3KKkUfiyE67rRR3AAe+W4hrU514Y/itSGYSuBJS9xdWoXaSZdO3ZHEOZs36FH16d0S71tVRwM70wNsrMO+7n9C8Xh2c1bIFtjLGy/cfoBVaDZPNLaRJkFGVCjIILyDYYZCEYA2kwwRSyNJOqdiGnbMylokCGIBcQEmEwDJ66dSgV08ZEceDtLIrd/sIchBIZ4q0g5neyNiPytxM3HL9FejctS18VNSo8LQ22dcZq63/ie3wSP7F1ZhC5tz8RFpFJCnrXDVPzGulftzb5148/vjjaHJxQ5QytomxdvyweC1mTJmOZ59/FtFJVMowFTmUNWwIpGD2eFUI9fsD8TtWCCQpanbSbuqspwYg5fpWOPDFd1g0fQ6i8sqQQCtLLzupapjZaUWpDP9KEkd142jFRcVbdZLOVbS4kW2c7Ot8JIGyogJodUdPuHpcz+JK+fiUoHLtggokUuLnIKEjpZCLJEuZp5RgM2NLCYWNhcGzyYwmXHwWznrpUYP2rh84DI4t6YgpqYSHfXlPtSjc/Ml7zAAPYNePP6Bo0w5EENQNAXVCp1UkXeCd1Hoskw57TiGyf1iLOCoQZHNXxALp6Yk2dP2Ax2G3Tx8/FdlUIKUEayCpGUVwqceI5DEbU7ArDEkVoDJF/YdgMs8/O96Oth++S5aIJPiK5chdvw0uva+xxe8PkNyK5jwoy0hOjIgmkeUscmP3ohVIln0X91EcIgyRdHxufwaBpDlNcK2arX//V1kDKQ1RVJ4GOEnJaq56SgwtJu9FTVqkVlbKOjFojSpgln0uSiRlcS4an1EDscSEKypYB4REgihEUujIpt1p1y4PopgJCU4X1yiCrDYHif5X7ydxUM8QSMJtmRtBpZiFF896fymee/oj4tI1jB2cLcLLWloH8PSz96BTp7PZdbw8ejQt7ErRpRcVSL54Q8RHVHmptHVjJgmk02THqume87IIlnmfbceTg18jb5RAhUKcsV8TUSRRg8tViGmzSCA1iedrVIiq/k9QgWQRSIk8Zyp6PFQgPf83dOxwrlVThfOQVpOMLB/69hiF3GzVGazGGAhKLzMEUmHhQVrYDaQC6UwSNerFusJITCaB9NILM6jwrc5jk7ASE4cS3DuoFy666EwSLGwXgscaBl6S7i6et0g6UxPKV4gmzZJoe6dzNRVcsG51Afr0fYRjsB7HCWNN4sTL/Trc0ppWfG0QzXHio+LQUt/RaJVx9VLZEcexX1CYTxu5RNrHSi/IhBYpSAjUq0+Y2ftXCSSOIbZb7/7jsWFjpmGnBMY7OM5TqsVi8FN38HiJVOvyu7jer/xpF8aOnUySIIlLreo4uY31bEnRQTz68ADcfucFFikpVQpjP3HcSrzx5kyetwg5zgGcuyI599x7f0+cc/bJbDMpV2SXpulKqlTahfGapGbzePJwznk1jeLKpmJJ2tgHfmnJZylO1ElkWRYmkH7/HGjUPczsqFJfkgUlO0Qc51mX7GpFMjMBavbEiRh6V3+4965Fm2vP4/rBZBBzBxbDduZ9r6R8mt/JBEp9L4M5/d+QflTaG+bTbJKsRTAJiP1TpD/VOe17j0LHuwYgtmYNJlnQso7noVqi5bIb5jGlBDxCIImgDh6Jv636RyE61nrdUlAa3SSThEgg8ZWygJdrGRWRXhdG3HsXvv1oHPuhHa07j8R5rW9Eu34XILtQqvZyqmOjmZDAGp+vTMe2jBwk1T8ZJTxPPyc2v/xdo6OQfEptRBYdQskXCzHz6Udw7WWsm8avXbquFDc/9jRibrwJntp1+BpnT86VkZkHUI+T1B1dbkAtlw1L52zB9Jkz8eyk4bR0lpI9RIv9/vYLf+Lfj0CYQPr3Yxg+QjgC4QiEI3A8RCBMIB0PrRQ+x3AEwhE4ISJwohNINmYKVxIxkcLIz9TIcqIq+0orsJ4PjpXMZixTAV9l0jObUnVMqrbsw9x3Z6Be44a4vlcn7Le54WX2r1esBPcVuZGo9OL9+di2aCGaUTnQsX0b1D0/Hgs35CHdSyA3+xDis7LQoHocSY1z8f2KDHw2cQ5639AGPW9oDNYBxsufbsKs+QvQpOEp6N2vA3ZRSfTx9PdxYbwTT9zXGXZmPy4jbjTpxx3MLt+Oi6mCmjiyvTGEGT6awG5cNXTreTO/gy4kez3YtX4PLrnsLDC5Hdu5z5MLDmA/5RXJVJhkZ+wjCMh6JdVTCYLHsW4JH94374dnzTIM73Y5+ndthoPEe+YtXslzXY8bWrdBx0vro4i2Hw89Mwf1a9fA4z0uZ00i4JMV2fhpwzZcfu45aHxJEuYeAF77bAVrIRFB4wM+WGTZSnwNWRUp/T6Y7m1S6y27MINMCUyQXEO1e5TNLksTQzwRnFB2KxVjNiqUUqslozq97jOyDqDoUDHVGNxPxTroS5LKQ+Us/54A60kEMO9DVRytn4Saqmry/9T26wSSSCMRRg72YQ/jERMjILqSQFAZ4mh9OKjX/bjjjjtwSduzaNvIej+0WNuzbR+eGfIs7YrGwhlHqzZm/4eAElmdabP+bdKG/1AUjxUCSbWh9rFuy3lP3o7YdteosIMFnKlIO8eEVESmHxrOjf+WSpFkXMVbU7D2S9aV4Rsuvl1FMM5DkikzkcTKtDeBRBcKvl+Gn8dMI7lr1UQTROcjUK06D7LHETEawwL1bn0PLYDSXBW4YeIo4GTWmqC6cM3wF5Fcxk8R+NoRa8P1cziuE0XgaYzo80L/+aO/y/jbEIMCBK1jY0saVt8/HEm8HsU7n7Ur0pNJIM2mkonv73vrbRz8glZ4JMaNAknDMNianE50EGaVs7C5IHISjxqxAhaliDpEovHGj3mcBKpJBDKaMavxqu8PnkPoHMUkKKbrd2L1E88gmSBnhc/LPqm+FCSG/1Av+u9+6M8hkDi2ZDQoAmnAi4ZAioymAoYgv8auk1n/DruIB1qySdHK16xRF8n50FKc+Xy5ePTx3uh7a1tjRyoaSBRKgETM5o0e9On1IPdlTQ/ZVhF1trtKMPPDF6jMjCKpaVmr+UnISyWmY3/7w2bc2f91EhFnWuoxv4fkzUE89FB33HXPlZy+qbyJiKECqQRde48wBBKhY0MgRUZ6MWvGq8bCTlO3zkJnm54GKmwf4L5RPDeqfQV0az3gWHI5LQKpSRMSRSSQdN4aal27voitW2h75+TrtD4tLdtLCzsRSOdbakBZzJke5ET/3m9g3ZqDcIogCdZ0shP4LSnKwchn7ka3Xk15PoqdCKRoS4FEAim+Wl14qIyNEZlL1ZKTXquBAJWsHJ8+H6+TZFwV+7yd11tBEFrjyEWV1UuvDkKrVk01QtjlXfzuPPTt+yiVQHUJoDsN0eorl28r66ZRhVtBVawIU33eT+WP2i2KXnhm3ijLxV13d8I993ZmW7ON+b7LRnJa4hI1Z0iFdFj7IeWuRSD16jcOq1anIZ5WfH7VCBSyTytCp9PL86Za0sZqgKUkwmShR4IZPK6SCiJ431Nenk8CoRiTJo/BuefFW4oQKaW479g3l2Hc2A+QkFgNbpLBUTEJFF0W87isF0m1h2LrpV2eizXR7CQUKv201OPcGEHZipOKtdffGoaLL25krMmsFSJIIIWWDKNgFaGniTBMIP2RmUxrsfi5CBI3HqcUcVTNykKQsS4i+eEpLMbqrxbi7o5tEVWUhvNom0w9DWz0qiUdaJY0Div2F65JsihUa7A/mnnZ3E5Ifqed9DfXLpI0keyzeumrH3Mw9aP56HxPP/h4P6V6WlLpan6K4OdFIOl8ZG1pWdRZBJJZEoK3DP9MIpnKXuZ7bVVRloqSRGWszifbj+GD7sSy+ZM5ZUSgVadhaH/bnWjWqq6prRfDccrhC08OMPTpF+CqVROu6slwc60qleVxVDxsySS666YgmYkO2TM/xaje7XH/7c1JfgFfLs9D9xEvo3rHjiggqSsr5DgP3QMWLMDgu/uREE9EZIUDa7/ZjimT38ErM19AJVVZmk/D238vAmEC6b8X+/A3hyMQjkA4Av/JCIQJpP9ktMPfFY5AOALhCPyLCJzoBJIUSE4+PBP7YmZ0LPIIEm3NzUMOEZdype7yYVvWdrIEqUe1wtKJs5G2dStuvK8fYhqkopBFzQMkK8qF6TLbXgCRrK8ctAPbteAbXF+zOobddxnKiJMsTivH3Kwc5BA0OZSWgeiKMjzc71LsZS2Jue98gbpM33+id2s0PjUWa/cXYO2m7WjZ7CLUrB+BdcRbps/agP0//IghfKBteX4MWMMcEzYVswbCKpyWl49Hu7XHRc1cWLQuAxOXbMEZzc7FnVcxMz3Y/sqx3smfCvEWCwAAIABJREFU95bmYXlhgDUf+GC9dQeiiwtxUv0aaHHVpdjnK8GePQfh2eOBd9sGvH53a1zDh/Qt/P7xc1fg/QU/o81ll2Nor+bG1ufZd1dh+/rVGNOnLa47vx4KWGdBAAHxLOTw96fMgJ/0TRp25ROYI7HmpLVcRTlJIBV5lv0Pf1t2dfoJEkj6W544BojW6/L60XvBf0t9ROWC7FtcfN1JQP6UhvVJiniwNyPL+PMbgogZsDHM8q7KzkRZ2kZmiHfC1Z2vIXhPm7ESnyFTKkxR8+N5+3XiKHRFUqgYsiZUZ0Y1BvRvbq6KSAzs+QB69+7NjN4L4BZyyBjnHsjDmGdexPBhI5FQg2oB1a2S1aNIvKMIpBAW+Eeid6wQSAJdy6jyOPv2zohodx37DMFr9R1JcXSBxq8qhOSyH6ovUqFYPm4K1pBAiiUQHkPfnkhacpWwX8na7drJJJCiXfj2gceQtKcA1Ygjm0Rv1YxSDRTaOLIkktkixblQmVdJtU4OuZhGXa5F6q09KRnYgFUjX0CMm99N8iYnIQZXznibA4uwnzBXjaFQAQcjG5B9ldgAyT7YUG5+aUYuNt892BBIspoqYQ2wtLgqtJnwBsCi4lvZvu4N2xHP6wlZCVl1KQhEC/Tjbx9VGNG0AHJ7WWNCmhFa2LlV6yIhEq3emUyimrIX+W4FVWnW72CfNPyQSC55+5GZ25mJTYOfgbOQAL0IAAHWsl47TrO4/wwCiYaSluKGIbvttjH4Ycl2col1CcrHwevxEbAV9Kp+x/aWRRTHrtEIUDFritSTkC8pPYAnnryVBNQVlmCAP7J2k/jwqy8yqTB5luRBggH6VbMrKcWGz758ztRUiqIikw9lFHaq1hwtG/ldO3YWo3fXMZyCa5h5Q+RNSUk2brnlYtqtdjGqogiSUen7fOjakxZ2ZTEkPLiGsqZSTLSPGfoWgaQ+Z5qf5yOBT/9bn8P6Ddls8yTaxsWinIQ18xcQHevF1BmP4YwzRcdalneqNdSjxxhsWneI3T+ZpI0dxe69GDKyF3r2aBnkVGhbJQUXweYpE5bhtVdmUIFUnaQG6yxpLJCk8FCZO3TYnSRaaA1p1DD8RCAa7769AaOfnUYLu1QeQfaU6rZa59UeVNAxJgGenGLoZS3EaNYCCnACFPEDWz7GTnwQl1xymlFslHPsbSPR1aPHvSRPavN6ueLKy0vdXypYfm9o3jSvBSdMfZbUFNetHPztrra4/+GbzfmJGKNe0VJo/WJ6Dyk01MiqgUQF0q3v4KefdyEhIYExUz/RoFItNJ9JEnA5SQzRJlAbtU+8BhvjSfKJCq1S937cdMNZeH7MIJA/M9+tOpBOWgyOfX0J3nrrA7ZNNUNWke4y0yBstPM0Nbh0nooPVdokK5yOWEMWBSI8tEgrwttTnsF559Y112KZ1InYCvLLxipN5JE5oPkJK5D+wCrKsSm7unLew/h5D2Sntaidak9qBqlijMLs6R+iZaMz0KxGMi6sHYeEWsw6ig8gj9a1S5dtR9trWlh5EWY9sqoQxZr+pjpdJE+1vojnE5uqOUUkJL9Pd0y3PjIeF9zQDskNaqFctsT/sIXqsRmloLlRsDryrxNIesdKJrAobM5vRoHEV5j0YOMaHVUcwfve27F49ptcj+LRsv0w9Lj7fpzVKgWFTDCq4hqamuDAwlmbMGfu10hucjpKOYno3tDLe8kSrmEJp5xs6gkmy0p5wQ/o1LQeXn7mZmPPO+7DrXh0MmsfdrwZZQkki0i6lu/Zi+Yxkbit61W0ima/Zv249Yv3YvKkdzB64lDEVNM4Ot7vH/9AvzuGPhImkI6hxgifSjgC4QiEI/AXRiBMIP2FwQ0fOhyBcATCEfg9ETiRCSTzOCsEi5udGbR+Ehp5/OfmnDwUENksYy2JgLHmiUA1IiyFOzKwfNpspNRKRfNbb2YtIsKgJIEE5HmpXrIxw9hPgCman4tlfQf3hs2I27wJw2/riTOaAiwRhAnbMrCddlYenwOpLGxxcrVI+Ghtl7urBPmbN6JtoyTc36+VeW7XA73OLo3k1hp+dunqfKyZ9xXanNMId7S/gOB+BD46SJ/7DxYYtUPXy1tg8IM3g2WV8OAXu0nauNG2WRNc2Iie+LzULPrIL9qaiR2llVRZMcOatnVn0YqrG2scNT+/Ouo2BDZyn5nztqGoNBHrvvkCo3tehK7tz0Iun++n/ZCBrzZlozotvC6Jt6EkPwurD+YgM20Pup7dGI/0ugmpLJHh5XdtYibogp2H8NUBZsFmFcDOwvARkU64CUQKTJAlULmXD/JW8Sij3DL2dSSEVCTeUiBxE5Ek0C5EIB0mmwQ+MltW1j0ECk6qmcJ6DXHYT8+m/EP0ACTAKsQjhm0TyDtgyLDzzmuEgU8NIthSzsxrWgTxswbG+mMimt8zzP7Cff81gXT4i/8PAumebveje/fuuKHnJQRcLEAw/2AeRg97AUOGDGPNhISjCCQSEUHbGVPsWu32B6/sWCGQZE2ZS4WFp2YCSlkjyE3QXtZgpiYXQWQ7iZ1K2vNEU6ZRwX7m5XhPJcAke7hUWtg5mb7sIFrvkKomigQNAdZTW5wtSBR7aVVZx2tHLN+3ioczU9sQSBx7QdAthnCfn7ZALmb45xNsLq0ejToNT0KgiHaSu9KQQpWGh+x0PtlaB8noQz43SstpfZVIFQdVPFLi0ayO4JbOl19C0M9JQsfGvh9JoLAe55kY2uRpnMlibwfVFfXPaUIywYnM7TuRIus7AnSGQDJ9RHZUIrwsZZDsIMv4fRE8boyIpFIvbPGxyHKXIIrWRQXM5hZ3pU2WhlVSVwULoUsJqMLqUZwPXYxTAomquEIvUmxUzwRrnR2v5JGZmhhuVsowALmTfUQYqWpNpSU5cfmk53GobjJioxOM0sTJuU+Wa6FNtl0mZvxhorsRj/3tjhexfl0mew6BXqpAbVSnmfnPEA3UfwUL4shyqYpEgClSrz7pzcGTQ29Fz14tzO6qo6eN5aZYy2Y5Xn/9XfJ81eCKiqYipxDntjgV78y8xyQAiLARcVIla0q2kzQ9JSV2dGr/HPIO8vicD2S5VlqSg+bn1cP7H9xniCF13127y9Grz0jk5QcQT8DaTjLKbivGhx+9jgYNLHIwJIjThb762pckJeaS5KkFZ3ScUd/YRcogD+9KgURbOBvJjyqSLwGupz27j8aOraV8Lcn0aXdZJkbRwq7tzU14YNklioKwLNBWrijC3XcO4TEZNzvVrjyG8G837f2GjLgLPXqfRStGjW3V9orG9MnrMWrUZMSliEDS+qgRq3XoSJ0hxd1BC0fVd3E5aQ+pMUZ7rlJPOqa8NxQtqcLVJarO1MaNRehFNWdCghIZNJY4DqkM0RqjzSKQQurNUMvrMio4jvNw96CbcM9915LAobUc8Xqa0Rmxo4v3JGY7PNHqrsAaqzp0n75TsXTFLtZ+IRsoOsrUFSRVRFWIyPEIkkea4zR36XykgiouKTD1tWrVdmHihCdxemOuxX6STQyYdF2KxxsvLcbbb88hgZTE4/EcaFGnazLzdogkJjEmdasUrU6up7L8I1NMRdV+vDeDqqbz6zA+llUdqQ7rOg4vGiHlYZhACs0Jf+S35n4b26CCa0cF2zCJdQ4r8osRR3X5h1On4a7bBqAofSfaXdaCnYltEe/AOipThw8bizkfvgy75ehoamBqXkllMytHwu6UFDfY10QNmrwAJvywiTenHcKg517BwOFPU4tI2+ajxNwhwvNfEUim90uNpD5t/mdGiOl5oQ4SIpDKI3wkuR1I4qL5+bszMbDXNUhNrYkrO47Ajb374sI2p5g6fSLhJSwfef942nE64Ty5LilSKpP4TiGtjg/x3jCSr1XGulCdBFLV1z+gdd0YTHm1t1FKvjJlDZ6buxjRbVrzPsCFBjze1q8W4IGeHXBhMx6rqoBqqmisXrQPU6e8ixffHg5HnBbKP9Jq4c/8WREIE0h/ViTDxwlHIByBcASO7QiECaRju33CZxeOQDgCJ1AETnQCKYJImIAWWfIoCzOLD8g7cg+hlABrGZEy5dnG0M6iPsG17z9agO3LVqB1t45IuKwZcipKDDgs0KZU2ZNEfpShbJONnSse8YWl2P7B+7jlvCa4u9elKCeu9VG6F9+lHURJVQrryySQSMpl5rYf1Zw1kfbtMjQszcbzD3dCDVrPHWI/XJUTwLc7s5FW4SJQQIXUpl1klDZjSNeL0Or8BthH8PH11z/DpiU/4G99OqFT54uRS6zmfpJNS3No4cYM4sqSEl4DawPxPLNKaaUTnWgstTJpsXdLXDReIHiVVIugNp/lyR/h081VeG/1fuzdshXXxngxalAHOeJhNS3zxn27Bds374Vz6zZjf9dxQBcU5OZi24/rMIAKqOuuS8UB4g4vfr4RszdmIDeOWezxqXBI5cDs7ooAJUomJZ3BkMrDZIVb5JFIJAO4CQUNEUkhFZJqpRibLCHx+i3iiEAZ4y0SLyHayToSDVDIYuh70vZxH1mQlRPgsiGe4FnB2p8QG1OJR4c/iHoNajNjnvnTBL4sYP/4HfB6gLa2X16EIOdfbEeD14cVSFG4t8fD6NC+PW7u3wrFVDMIECw8VIIRtBob/MQQpNZJJkCkbHzVQbIIpJAVzT9/62+P47FCIBkCUSSJRDtEgiNpPSWgXdZdRn4gjQHtp1h6nDEIwE3rJwHLdtY+iido6iAIrhpIIpAqaaNTHMO5QHHk66qh5GK/F9geIpD0WQFusrHT5iLK7vHQFioynrWWmC1NQM4VRTC2kuOU5xVBIsjPPm+L5VxBIknjw6h2YpT/LwWeAD8ek21qiK+g4kw2QlHsE5Ekj6I4XlRxpoJqlmIOiwLaQKoLJEZGI4rSEKn4LBXAEQJJKiQBxWqnCLa7n2PNRZLAw+uOiCTpLVKBcYnkMUKKJWWPixBS/zDDlPHzMjtcSj8dp8LtRQ0qJcpLS03NChcBbQdB6cMqi9/efY6JPf8UAknKNP5oSuvVk4qbjftJgFC+yfnLJlWPIc9JljOualMb16RKxqxKlejVf9QnPQfw+JPd0W/AZYYUMhi/4s+PPv7Ih5g/b5lR0Ojz+XkH0aX7NXhuTGeD5ZuaVcEpRL8oCjLH6NbxNdrf5bDGUhTHBGt20a4sIdmHTz57CclcC1RrZPuOMvTtM5o1mBycW11UGZG4p0XWZ/MnoH59AdIkFkhKaCipO638ORe393+G7V6ToK1FPGjOj4wqwTuznsLpZ7AGkp0JGSTOAuyLXTo8ie1bPDxGdfjZ90s8mXjtzfvRvmNTc44CuCsqODZI2pUUyfJuMDIyDlHBxZosHo4OWXV6CjBk2D3o2+/cw2AvRTZ4Z8LPePa5CUisXsvQGyDorEMaRyozwTE5xDBK5UFbLmttj2IspNyZPG04Lr6kDtd6qyuuX1+FLp0HGPVYJS3tDMEjVRfHgCGnZBF5NIFkiCwSMPyO0tIMEkgdcN9DN5g6TVVwc7xKG6IfS7nzT0y9tQTyut5mXHeTdNJoJxEmO7mgdZjOwc+Ljea4LS7J4/XQXo6WYEUlB3EpCYWhwx7AGadz/Gk+YkyMoE3Dnuf0xstL8PaE2SSN2RcZG/VHKcMUFyt1QDuy/Uzf1dqstZwWZ5E+jvkMvDv9RRKONYMEUsgHzVJCWZtF1In+DiuQjgrL7/yzSvMyFap+kiQBrhlRlCBWc5dj3aTZ5PI8uOX27jhUlo/LrmxueMdizsfpTOoZ/uTrtJocxf2tuXreop34fiktix+7lcr0ItSpo3pkXJfYGSo5Hmw2Wsqxrcl3YshLM5B0zhmocTotCvm6pVq1TjxEHIUu4185vP36fYTV2W2sxWmcjZXsQ2UkDpXjs/emsRbRtbj4goZodfMLuOymG3FFu2YoZN9Oia+ORV9vxrvvzqG9dFMcZJ+0syhcRUkZ/DFUJJ7WAFXV40nw+0kguYHvf8K57KufTLzLjOGXxy7HS/N/QHSXG+HhnFXjYBGtXUvRl4RVDJXFNn8B19M4LKMCadKUaXh90tNMimL/Nwra39lo4d3/tAiECaQ/LZThA4UjEI5AOALHdATCBNIx3TzhkwtHIByBEykCJzqBJMRI9R8i+HhYRrJhV1E59rlLmdXI3Flad5QTAEogaJKS7cXHU6cLsUO723qjIDUaRcz4jPURJCOoV6YMcRJIfj64lpMQiiMgXJ3BzVu2HI79u/FY71tYfDoJ2/mwOvunDOwsjUGxsppdHgMApJBwOrR+LyrXrkWnlmegT5czaXUHzN1egC9ZjwgJdZGYlAJHcQDr5n+Azs1TcXvHq6kGAvbs8mPbxq24uFUzxLLG0WLWS3pu5R4csCXCncsi5LSyifIVEwCrRGydWiSiCAZ4yuFevRrXEXQYdXsnnHJGJMFr8jp8GN7Nc3x9ZSHWrt+Bgq+/xasP34PWF8fDQwBi6MxN+HTeQtx8elPc2/dao1rKyCCx9CrtP1KiWfD9JhRwv7d+zMSnm1iTiEXNA6y7UMo6S1EsflxG4NsnJMLHE1chGNaIkM5KAIQKcBsFkuzpZCEkBFSbUR3Jnke/lfYvxYSFuhqlBMGTCLaFCCRXfAz27GX9pkO8GiGAPFYKwU33nq0oy9qNbrd1Q+trLjMZ7UZhcQISSAqpqeVREYWHew8m6XcdOt55FQpZs8PB7FtPiRfDHx+Fxx5+whBIdIcxtkhVBAxDBFIINDHt9gcmzGOBQDJtzz4mBaFdig5ei5O2lSoI7iXqrbo/ImSk7omitaWP/ayctX8EuMXLrpISgUp+3oDgrIFWwb7oZ4ZzJX9HSlkhCYFRjSh+Vl82xExwM5Z2IkCF4KouhewYBamyb3qoirIRXdYYEHgeERFJ8Jo0VjkJK6L32d4C1spxmVoNEuwZFZCKlnNsyL5L/IKUI7J6dPAYTn6Hj38HOBZUMF3/BThPOThfGdBPVmVmMaB1lvktwtcikJys8VZCEloKhqhoqpBI0squM4rAnNdLsFtx47nLkkuxMcPOXLYIDwLpIh11fryeCllf8QukHLQLWGecQvZ5f6Ab/Vc/8mcQSMLiNa25iWn26z8U27dlst+xppDDqlUm9ZLA4SoR6Oo/kv/oh+2uvuknGWij6ufOe25mDZ62JHu0kwa4RQrcSoJn86Z9VAZJoSLSwYcBf+uMO+6+mkROEPA11mxshyAYqqn14QemY8m368zYkKIlwIPFxFfg7alD0Oi0moaYT99Tih60sPP5SKSS0fEzoSI+oYrKledxOusZmf6jhg+eD8v+YUC/Ycin3EEkhIPX4SfJ7yKQO/nd4VTppnBqJ+lPEkRAdb9bB2PLhhyuj9V5CCm4SvHI4z3Rtt2FJMR0ibSa4xoiMkmOdYMHT8DX3yw1tm2VHBBJ8QnIyc6gOmsQ1VkXhgRAJjbvTVmK514Yj9jkRKPvsokkCY0B2c8FCSTFy05iWHZePtXiU60XmwfPvfgArrrqTGvM8GflT1Rl3DuYb7PGEIllu9RcbDdL16R+LvLEqjOmca/ECVMnhvcPiHCjT/8bcNfA9lb70VbXmjU0aILKnX/s6Wpf/vTs/Rx2bM82Ne5MXoAIHh1eYys499hZR0sWdfppeGot3HDj1bj08iYqu8Z7F5Yn4zlEiUkIbvr8+Le+x8Tx00n+qt+IGhYpRkWV4qTZwUz8bEVZ3nFeENlZQfWUVT/KjZdffgotL1MNJM13XDc43/wyqcFSIElpZfp1kCQLUlNmb7PxOjwMxvxtheZ+KYJov1GGqkad+aCleDxRN9n4ar4XSW+jCslWWoI6eW58OXA4OrS6Eqe1uwRu1r07qQU9JU1pMc3HHId9R+HKK6+m+vgS7MsoxmNPvYC+/W/HjW0a4s7bH8PLLw5Ddd5cWqpJKkl5OyVH58x8WksOGow7nnmUilsdUOuF1XesNvz1tvg1IuloAklrSKhf6W7czvFi3qd9puaI2qzN+fn7n6BxjVjcMeA6dCNx6qyWhL73dUFULFVGvAcdMuwllHKdTCB7nc9kpSqesI0KvPJY2lA3qGtyiiRTShGxvXId6ruz8M07D3EtAmuaLcG4735GbJebqaELoPSHn9Dp0gtxxbVnUCnvRaKdVq5VcVi6cA8mTJqCVyaNRFQS7wXCFnb/1aEXJpD+q+EPf3k4AuEIhCPwH4tAmED6j4U6/EXhCIQjEI7Av47AiUwgGbxFtkuCK+hv7uZz8OrcAuZQUysjNxZm2suSKIVP3iXfrsc3n36KpjdehXNuaIUDVL0ItLUTJI422dQCRgm0EM3y8m8BrHFUcyTQ8mnzvE/RgxZv/TtfAhuFN1/uKMXnB9zIIUhInMmAu7F8I7rIh8KfN8KRsxNvDu+J2EQmStJq7ptNuaz/4GIh8hyU0++I5lU0OSrCtRc2RoeLT5Lhkdnococd/Pn7mgJszK5C2q5MeLZsRrXKMjRtkIILLjsfudEB7PH5sTGPwMN+2tH9vBzP9OuIq686GQWHimkvRLUAbU5W8KH6w8/XYcX81Ti3Vl08edv1ID8DJnni9QmT0bbl+biz57kmf5h28ZgzbxMWfv0F7r2zLc4+ryk2EWubNncbFq3YYGpd1CKxc8Z552Azra92UuHiiqpJayw1wK8TSIfrIenCDFlEYCKoPNJvAc/6rXocTrUh6x8lUtF10slUIdHCLn17GoF4th/bIpKgUyJtTnJW/YDzrrgAPbvdgpq1qhlbH6GPx3MG6T8rkI5YY/1i5P8DsKN+72JB+4d6PYnWrVuj68DWKCJK5CBZ4C0twzNPjcG9gx5AbRad/iWBJPDQipmp4EEQ9HgmkDRO/fT6cqqeFoFQkckikCJoWaefUtrExRGISiSgVUEgq5I1FIyqhgPXTdQ/MpFAvwga2XFxrvAECSLZ6RiCyhCVwq2ocuRrUiOFsrQNmBwsM6HKFerekVINsE+XBai8iCIwyxcdtHxzEhjzlHroQMTRT7K0ksUqBERHkFCS8qhC8gG2h4grjRfCZ6JzDNBvxohqjvH4FSQiZF/nlIpF5Jdq7KhvBC28BEBb2xEFkggEHcdvapBZ1yNA2MN6OhHR2p/Xz91VMylkTSQCSSB2NNUkZQTgSF0hitZ3xe5i1smJ5HUSVubcGcFz+Se13HGyaP8ZBFI5+5dUXJriNtNe1OEgsc6sfj+VZ2qfRM6bFVS0+an2MnV5uFbIYsySx4igY/QrS1D3pGgSJlSJSJVpvOO4H0nN9PRCKmZEELCfsg+IBGlQPxmJVBH5/bQmZNuLfBA5YMROTIWwsQbOPvqmlnlJ9nMhjOQ6aGftkxJ3Ds5sSjs5WmGpD1URxN+1i8oWemBJEWU36pkSnHlGXX4/rQ1JvqjvVrLfiEiUDm7PzhJjUWejEsDLfuFkrScblSsnNUgkYSoFIPfXpzk1Z2UVsQ4UT01gsimJ50O9+glISuR6K5Uf2Q9CzcbqTXEpLPQjL7fI1IfylVlAdiRtKaszsSE5mUQYFTg6jyqSTnk55SgsYr8kkaNQRiiZwcxnWm+4T7Cf20nWlpW7LdKTY8zGOIDn0eBkWRNy3TGKLal+gC3bsvh9SYbg83MOUduIXLYUNiKlrLFmCA+S8WYc+akcIqlanQkpKRTrSjHkpOJBWyXJYLvaRts/TLIhoiUzowL5BW7OXYozx5NsDY1yUvGy+pAIpDjWcklMigax9COcttVLrLEu9aCh9YzmGrksYHgwq5DXY71nkUhsh8MEkkVouthXfKy7I/tMJcLYVSuPa/ppp9GOUMcP8lKaeyzLMuty/vGawgTSUXH5jX9aVqOsIcb5tEg1HTkQatAOdeWrE9FoxW4kcHxVv+FctBgxEKgpEZkagXV7qPw+mBHA8GeeR0lZIft3GZNIbqCF5vXYvZeqxceewMfvP2/uTdXKGzen4YevVmPgA50x7u8rsT0vC1d0plUy7TATWMss1DWPJomOvqcKcoPWVYmkPXx9VsKBFiZZWRoLUKmdNao1BvWW7F45Z0Vzjtm3eTM2fLsY4195CC+9shjfrfwJT702GPlM+vpw6nysXLMDCY1ORSmHTHmUZRVrSM/kFFQ1qAcf7SiZMYEUqvBtP21A/eIsLJ7+IFPHSD6PnI8P1u6G88Zr4GWiQ+HSFbi1bWs0b86bXto9SoXkKo/CmkVpmDR5Kp6dOAzR1UnaagIIb/+1CIQJpP9a6MNfHI5AOALhCPxHIxAmkP6j4Q5/WTgC4QiEI/B/R+BEJ5CUqW9jnQFiocih3dSaonx4lPXtI7BGO6sAEZBk1TiYNhd7WDPkykF9kNi4HvJKiGwxw5+52YYAchBEkfWaaoXQfp5KHuZM8/VUZs1u/2YR6hdk4eFeHdC8SSx2MZtz4vpcbFXmb3wSgWEvEkh2VBMYszcPe75fgIdvaYEbrjsT6Wy6z1dmYNZ7XxmSq1bd6mjXuS2yPRXYsH4pOre5gPWZnKhGNUIaHYTm7TmA7ftzWag+Clv4vZcScLuj04245IJqwiVBcRI2krP5+6Zi7N66H3nzvsR9JMX6dzkfB/buQVZGNppd0hI+Zif/lFGO6Z+sxJblq/D8rbfglmtPpjoLmPrRMmPZd0Hz09HAVYaLmtbHurQA3p48CSkJfgx+/B6+T1Lpi52YPXse7YxOxuXM5mxyaT18voff/f0a5LI2TIBKKKjIuKACWdgZooi/gyqkkErFqJHk1xOqg6QscCIPBlAl+GEnUWcjCCc0r1GjRqzH4MSmtWS6ZCcoBYRqxhDsK961GbH8/cDdA9CoySkGzT/eayD9OwRSJAGRB3s+iauvvhrdBl2DQhbOVrZ9caEHzw97BXfcfhdOOa2eIZCqqEAS6CmQSGNGBdm1He8EktHNiAASwcN+5CcJIqBTWfWlrDdkJ+JaRYIpyitbRYYgLor1QqgwJLArMsajgvWUDQRYO8lJMkp1f7RVkmyKjo85fSXnAAAgAElEQVSjLZ5qSRBoDRJIIpHM+wKSBTDLHk6ENcF+cU9RVD3aSGqWE+w22fVkWS17KiftuqggpArJTRLGFWcnyU0gTCcrEkzEAj9Po0ujiCznccup5tDxIwnsgvXGpPgQYWqqTRBoVNa6h2PDEFmHYT2LQLKy+q2T9XOMxrLGSjnJBK+XYB7ntCiqRGT9p+sXKK5+YQBEnbP5lKVoshGstBvyINhvpCAgO+CSAo7n7ePvE5VAsohEWXlVGRJExUhsJOoMkaNaRqYWTnALorAGzhcOHHxZ+6nWj53tQA0QX1X7WeRSiOwLaQIkYlKtJWM7pqib+n9BhQHbyditMdPe2kQK8Sg6DPc3ILEIUdYkIZVovkd9Rv3S9JSg46ONc6royyAMzL5DsknEi1QMJEScXOe8XFuJeZvvDpCwNNdgup11LqG/Qr+DGLP5ftEYMm9UL7Y26+p0LqZSlEhSXoKUPIavkDWbrpl/GzWRYTQsOzntG0K//wkEV4wMSW7tE3q/QgpAl8DucsbcIoGsdy2LLw5Rcy26JsWOjmLWHiFCObh7qP1UNog8tTmERTUFD/cLoiXUgsGvM+d/5OrVrrrGkJtpSPQY2ltt4OK9iq7Gz4aSYkVWnYZckk0m/yujkk1KQ7YS92I/ZL0b0/4mdkdibBRzwXM1cRcXdnR8ON3p+g1vHgraPxBHh4mko0ixMIEUaq3f/lvzq/q3gwRmBC1UQUL0w9deR+Kmnejgi0aNUjdyI4rR7rF+cFItjgStFZIdmgVcSwJYLsm0V03WrlQr72dNzQcefAIvPv8sSVLW9uSLAwcOxaXnX4kefVqj893Pos/9A6kkdyI6IZYJTRxTR/fVUL8Mtu0/vqWkAtM1dO6mJqD1D4clWbUIJJ2mVJH87ZfykeuUu6gUUdzn29lzMGpwH+zeVol+dw1Et7vvwrK1W7BmzU7UbNAY/sQE0P2OayTvgTlPOdmvExvUR1GdmsjjPOSiKjGZ9/nlK9ajXikVSO/eD7rO4tGn5+P9ldsQ2/ZaJmIFkLt4McY88SASmcTlkH0vx7uzLBKbFu3BtBkzMXz8U4gkKS0V4VHd+Lc3XnjPPyUCYQLpTwlj+CDhCIQjEI7AMR+BMIF0zDdR+ATDEQhH4ESJwAlPIMm/nQ/Vwnm35RViBzNoy1j3gdXf+WDMSgQC9A4cwsrJs1GtRjU079sB3gSCp1TVCEj3ESESEBOrTGQiLlX8d6VeE8TOB3sRQ/7MXOQvXYibmp2Muzq2RBUP/156BRbuPQh3VLwpxJ5ApCaKYFpZYSXr9fyM5v6DGHJ3F7CEEX5ctxNTxs/B5ZdfQXXPqajXpAbWseEmL9iDfcUFOKPxOSjb78XO9L3w1YlECgHnsnmrkMJM0ReG92GdgwSQm0ImPfFqqz47//6eJNZHX+3Cqvk/ozGvZ+qITkjmg/fzb7yPM88+D5de1Rge7jdlbRFmvTMT19M+bzDt31KYkPntXmDUNyuRsWsvboxx4KUHOhr11mcLNuBb1lV67MGBaNYoEtkHKrFh0zbaGZ2JWvVspqbTZ7Qxevvzzdiecwj2hCRUBjPFDVolRYSQN6M2ssA5PaAbosiQR0JWhVqJQBICoQzwYJFuZb8zm7/BSfVRi4XRd+/YjYL8wmDmewXBQ5IjnkL4N23AgLv64WIqkSLjmY1L1O9EUiBJeRTaRCA91GuIIZC63HM1ihgjZfwWHirF2DFv00Lqb6jfsKbBoatsFoGkzViUyQKNv6Ws+SMAyrFgYadrcVJJoax9L4kUkSvK2rfx3yKI9JrPaRWO17/VJb3sZ6qPFE1VhEgmESiqEwOqtkx9IhJAIpFluyOCOWCAWytT3CiQZHPHl9wqKyIyhYrChGhalhGArqClnI8kqOJtc4pIrUCsrKkIvJeUVcBOIE3RJuROwI2AlgBuZWqrLo4wQR2frJRUkPoOzUGVJJlipOqgjaVpNyLrhlRlbSQRSkGB1FEkjogBi0AyxJD2JegsJZ+IAIeDKgN+h2pL6Po11wWxP4OSS2FlbRaBJOWFsVpjrTiB1wIdVTOlilnlsucT+Xu8jr9/V4Fkxg3VoVZBHxEbQfsxEbaMoxGSaO4L9klLOhJUl6iN9LbmSP74qYiNFBMhQoYEjewLdUhD/vC37NSkVLMIFAH/qqkUIgb4uWC7RXCcl9M+0UV1rI5cqTWNNlBOo3DjeiebLPZbhxYU/ZuJE5FMYAgRJAGqiazqXCQgBBYHlY+CjcsJ3LrkmWYuXMSZZEXW+NMJ6P0qor8UPNHqUKol9fbgNQenf/pGst9ZJJCIEK20snrUQctNwgDB9GBMvBwzsVTxqRbSYSs5EWLS2TDuTo5VzWMiYY/UcAl2XwNwH/mxzle0lWXxaIgTEWA8ToQ5H8tSzdjHBVU36ueqj2iReUc1liFgFHCjtTJH9ZMA0NjSy1Jfqe1F3pjtKDLXav8jBJLOw5B8OrzpDCLYON5EKqndOW51nX7OWcYSUXOV9pW7Jj9XwXHppArRvMb//FRbVJLMJj1gPm8FM9hWpkNR0aF9Obg5okXDHW4jkYnBA5kTMsTW0Q58wXqHwasyB7eI62ANnSAxpciELeyOROn//EuqUa5fsmArpJ3kiMceR4PaKeh4djNELP4RTWlTnJpThHKHB1cOux0R7S8FqMYrZx/Yu5fqMlccqqU4uD5Y65NhVDmfT5v+OWZ98BXOPuc8qtAyUCM1BaOevQff/LgXf/96ITr0vZXHcKLQQ2VOlIOf/SVNZK0f1l2B6SvmT6uN9fNrBJJq+WlTWUyLQLKOofVBc4ySO2xcsxb9/RNcfNbZ6N35LNzS6RnsPOijG3I1xFIe76MKz8O8rtS4ODgKD7IG6UE0opL37AvPxTomWC3MOABftfo4qfZJ8GxYj8SCvfj6nQchEe2osd9h0verUO0mJmcV5MP9/XcYN3qIscq02Tkncn51VcZhFWt7zvpwNp6eOoLSLxKzwSHyG1orvMtfEIEwgfQXBDV8yHAEwhEIR+AYjECYQDoGGyV8SuEIhCNwYkYgTCAxe5+PtGVEQVelZaAgMQ6lBEYFkhJJQzVm22eu24yf35+Plte1Rq1rLkBeJW3k+L4ynr3/j73vAK+iWrteOek9QELvIEUUUBRQqYIKqHBVFMWGDQtiAxWuUmwgVrBgB3u7ir0gVYoIKh1Ch1AC6b2dnCT/WnvPJIGr33dF7veDnPGJCedM2fPO3ntm1nrXellUu5SgWozIJuVeE+yTukCwUADTgj2UIzUOD8am779GXFYypt15A2rVDcRqSnQ+3bAfa5kGGlqrDsIKVadEb/J8m03ej32ff4jx112Cnl0bExgEUug9H8EsUalBVBtpLqVEX28uxObCYuRlFKFoDetclBSiz9DeqEhJxoYXPsZ5LRrgmSeGGGzryw2ZmD17MdpExeCqYb2RyUMtTGIx8beWomjndrx82wD0PjUeT85YjB2792L4NZeizglBWMljvfTKt8j7aTNuv+wSnHteY+ziZ1N+K8C82UvRdMNWPDHiJpzeIwQr1hfj2elvof2JrfDA7b1J8nBFtlfWerv4vwWJWZi3LQsrklJoE0LoiYCZj7VlKmTvI7RJQIRAQae+kdA0+7etFWMJJuFp+kzbCSzjnwTJDeLA2izxJI+akUTKSM3A7l1JDlBqcC8EFOXC98uv6H1eN1xx7cUsO0OYSpZGh8OAHCXTxZ9VIFUnkIJon3THVQ+ib5+zcdnws1Egki00EFm5JXj55fdx/bXDER9tbZ0qCKLYGkhOZr4DEB3LNZB0LgJWw8PDWfOIigIC8AJjZblG+NQQJiJiVNsoRHXOaC8lQihIxWM4N8i2qZSAm4DscCKlgQyGyCWB1aEEbWW9E8D5wQXP1EUVSx+BcdnsCCgLU2xlAUUGSPWXtP9yWVFp8BD0D+PnhkClYqCQALD0HWEkqIIl+VB7BMIKsRYJwd9qkz41FnL8WLZbpRwXYUSjA7jvfLZV5xQeTNstyl4EBxtVmRRM3MbjWHcZckIZ4jyOLdLOWZLB8fL8QkmKKxu8gpZoXg1dB2jXkBBJ5u5D/xYmKUWUwaFF1JHICpI1n0MMSyGlxbW+09/VOE4HfLSDrdIG65B1qg9FC1baxZ5P1b/d/f6R1dKfHdJHhEASki/S3CgD+CcBffXDMl579T9LGlVXoFiFkulTIg21qbFqUp0sXhMxiQJq3e+ELsvik/E29msiH/S9OVn2J82hYiocJYlq85jPHQLfQ4C6QvZS3FYfGQc30+tk80qaiOSDrbnjEBLlvL5skJc3qiARqOw/po6Y3dASYyLImNEvolYElSW1ZPvG9QyZZgmkQGNnpfQKESwcd+x/Oi9TW4hEkSXYOBQF7nKcGeDa3IVFbLHuH4v+cK/2mM7xzc51a6faUkpVS9w5BIYhYOw+XVZcLdBNh7SxWS+QN1NDjFjOxV4bETzs6KaWEsem7lUaw0o+sSxU5cpmx3YO1nbapxSKIspE7PBGLULYJYV0aDNwqttkWfWUu7jd3dwLK/sK761sT6CRP3EMs5OYvuQQWcZ2T7uwTI0hw9QnDGEl4lh9RAST/mnQfq3o9kEr53IJMGt5p3uxyELtQMpIEYUu++W0tJI8cvdjduwnkCqv5O//Uf1+HeBMbmZ+FXkkK0heixVL1uONaS9h0PkDMGTI+diw4CeczGyC03lRVz4zDWGsi5QbHYIBo29E2NUDgMgg7EnJwpU3DMcLL7yAE5rVNTbAQSJidXn4a/0WL375bS3q14vHaZ2bUikPjLx/Ok7tfTZqNm1GUooEsbhg3YcMiVg1bH6PQHLr3P0RgVSlzLVDxs7VtnfLVlYkteoM7lu/DTs3bCRZNhAz31yNKc9+iOand8eB4FIUsP/HhcXDRwvj+JI8xOWmoFFRGu6+9y7srlML076ZgzVpJWjUsDnyt21DVP5uzHt3JO+nwANTZuOtZWsRdf65yKbNclt6Z95+8bnG4jKQN+1SzjlRQZGY9/Gv+OjTT/DMu4+jlOr7IJHP/8s1PJq/dp8f7TMwqWzn+c6G38x+/GUtBd3FqpPtjdW930oxVn2p/KdRnBm9qzO32P266//VZ28/gXQ09y5/2/wR8EfAH4EjFwE/gXTkYunfkz8C/gj4I/CXInC8E0giL0oJduwjgZN4IBUF4bTLIGqiF6NoIrANWOdhzidfYA/VNucPvRyelnVp9cXaDQRflTFMAw+Tra9MXI8yjpVBTHSmkJnWAmU9tKlrGEHbq6RtSFm2BBfSYu3OYT0MbPTJulx8k52OwDpNEZhF6zAqPyLjgxFSXIBt3y7ESVQGPXTLBWBpHwPU7uU2K2lTl0gpzzKSTykE1QLq1EHOtp0oW7gMg7ucgiuHtcWurcWYOvFpdOvQGpPHDWZRYGDy0t34fO4K1CkJxqjbB6FJfSqbaFfy9mfrcWD1aozv1RY3XdyJtnUkjGa8iwY1IjBm9MXGim7Nbh+mPDYDrerVx2N3X4BA2np8zTa8+fZcpP+wCoN43Icm9MV+rvzUmz/h17WrMf3J21CP623nZ8s2FbOO015sPEAgQ8XECawFeooJQKhOBrPAGWxlxBuCyICRKtpulUeGLHL+bf8W2q3vtD4bp22Urc7Al9HOLoSgYMvmLfg7BJsJNBQXFLJWBhVmBOQ9BNzLEzcRZCjDo5PuRo14WrDIhvBQz5+/NKKOjY0NKUEp2vCho3D2gH64+eZzKKIpQiDJlC0H0vAta1d179wN7WJCES5RGItZVxibLAsAusCB6ocdznK0KJCMSsZiGlahU40M0WcusCWgQ9i8FtfCSeO7WLZc9ONSlR9T5YV9MJIgtod1xkS8mFpEQmEd6x7h+VqMYohEkomlE08DQAtq4QdSKgVKoePUgtA+dFy3PT5HPRLEHVnCxtYf0twjAFhElc7FG8R28e9wqRq4ntrslXWjORcSAA42LdtNtUPbGZBPQJIUUs7FVYxckknfRwg35FLC4axj2hMhyK/x62yjbXWOWt/WSHJWc85X/zJEkmm3be/BFkf2c7Oetjctdv7NX1InukXb3Xa6RJQFMauOqf3q3GwNKjfD3SVDnZ3+yV9/lUDS4apgN/fMXHDO/betzXMoiWTjrR1YBaZdnDo1lTGy3xlwl8okF+o0hA/nQ5F3dkuRSjbQxiKuGhFReRxnn1UEnUiP6lfDbm/i7rTYbiJFkj61hEFljS1z4lpTA0L/sMSP+6nzJ7fSnKOFcTDna7+xwKazlgE0rSrHbZG7feXs5H7hjG9rtKgf2bbZpTpxaT/QcUjumv/sgUUhGfs8M2jdo+gLY4Zq9udsWo2o09xSdTyzp8q2U/loYkDyVwo0h9CqbJOxC9T6+kQgrN20unmeiWz1trgNMIc5uH9Iv/hvbXfP1Ylt5fVz5oLKszQTpTtnOXPOIX2gqt3uVu55uxfPzoXu4van49XCzhBELglRrT6QVYA6de6kKlOdO95TQllTTM843gKq3vkctfbnHZgyZTKGjbgaPc7uYWpyfTHzY9zW71wEbF+LNgFZWPXWvxC1hdaF7D+n3nwhat41lA+3XG/+Ykyd9gZuu3UkBg3sZHquCClZQJpEHXKahbov8LMd2ysw5qFHcevEe5DJZ9/A0FjWRxMRqRXtPcadbw8lBaoN28rr7q5fbQTZbl7tA3duDNLzuJ5XVG+Ump/PPv6I3bAcj1Bdf/nFr6KQkv5S1vcKiKRqkgf38B5cmp7Cn/0IK6cNLdVH+0h0hdVtRAu7OmjVpC3yd6WiPGMrvn/vNlAUiynPLcWLc35C+AV9kJabji4kgq8f0IfP6bSNpV1sYW4+6/ZFYP5XK/D5l19gyvSJCI6W+8Cxq2A35JGerfX8zPNVjTwpLJUgk8+6bx4mE/kM2eNBWCnnXyZ7SfYs5aq3jMkx6htUhum53ENrT91bPfx3KQm/Um4nhbJuT+Y+wZWZWsfncPVCEswkAzWTanb6KySSn0A6dAT5/+2PgD8C/gj8PSPgJ5D+ntfVf1b+CPgjcAxGoBLHcN7yXBDmuLEQCaBSgC/iWwq82J6eA19wBIpV24NkUC1+VzOtEF+9/wm8zIDsf+UQlPBFNU8WP6Y4tkBWWlsZYEU1fAjIktwQ0FpAUkrgZ6hAVRJCtWlzs2fZT6iTnoWJt16BZrWZ5ZkGfJzEQr5rtiBzUyaaN2uE9r3bUQGShdSdOShPTcXtF/VEi8Z8gacCadmWNOwk0bVhaxJ2bNyMek2aoH3fHkjevAM5c5dh2Nln4uahzVBAV6RR499g1jdfskffhDAW5/4ghfWRFm1ESE4IOrVuicyMRKzdtgWofyI2L12GS+Kj8NRYEkYEDaa8PA+Jv67FQNZGGnxRR1PH4dl3VmPFTysw7ILOuOD8jtjCd8KZb83DnDe/Zh2mPrj3vgsIVgMPfrAdi1avw4V9T0ZcrVgsXbsde3IDkFQQgZKAcBZpoVKDNklBZTl88WRx+ABa/BnSiACBsajTS62II+fF1lUaUQFhXnT1ws71DIFkyCRl4lrFRjktxwIJrjRu2Ii1mGpiy+bNyEtNI9jBovQCp/nqGrxvH7wbluPhFyagBWtZ+VSzysl6PwaH72E3WbH0Met98rMz0a5dOwy5sDOKC/MRyOuTnJ2Nbel57Hct0ZBxC3UIpDJeN5t9auFgky1/mOTb0UIgCdg18LXDDhkigz8ibERa0KXGgLMiSrSua9EmYsTLlH1fWDjadzsTaFkPBVTy7fjpVwRm5xqFjlFiMD5mX2a6sIXBFTtDJJlsf3s8EcT6W8SRWxzd1BBygG+RNPq3CBrNN8WmPcRzuLElRSwRo7nHVShovVJ+qe8ivJZA0dF1jiKRBKC71kE6vha3plXVeTrtkuLSIXoUL3c7t/229pNVcrhEjeJljsPfxr7P/Lj7sQC0Wz+j6vztPnQupoWHEEhuh7ckVxWJYdZ3wPXfUzMZRala6NzwDKmi/VcxOH96LB0JAsl1f7K1fdQYB3A3dpFqs/UAc+42lryo+oB/OR30EPLIJWcqaPlmSY/QgzPlTayswkyEkUfqVy7Vw1GlaqlsgFnHdEnd7/hXpcWcSAE3/vraPE/IOk5/uE8VIg+qn4/OWRCioV4rD+5yPZZycgkUR9Gi+4RppG2p/bOKQHLbV0lROAEOcC60a0tX7qiA1H6nZ9h9/RsRU0Wi2sA7x3RJEB1aGxIYtZtWKW9MH5NLn+49/N5qewiqVgZR2+r68TslUegaGv87IykziRRuDaU/IpC0nrHgc9ruXr8qlZOusq1WZdvuEDjVg+ycV1VSgDvHayK0MakMual5ps9E+Nk6NTZoVT3H1kKz19zt0/bbg8kjs6Wz2fFIIJn+4pC4HgLqWpQw4JKNqgcksL6YjI6sVoOkBiyh8o/Pqg2Y/LJs0WY8PelZ3HTLdTi9byd4qMIj7o+3X3wHtTiu87b8irmzpvHhcS/WjnkTO1n3p5jM/ymX9UGr+26m11skNm7cj8lPP88LUY6TaH0XXzcB6WkpyE7JxLgHWR9Iqnf2gXfeojKdyp4Tzu0Eb1QESaYYY0cpe82DFXJOZ/qTvw4ddu7m9pmQZBkTu3yswWcSCbjySy+9hEZ1WuD0k3rj0clTUbtlc4TSPSA9Kx2lVA91P7UjenXvyhpGvEdLBc+ut2V7Mtat3sxksGQ0jW2EXat/xKKvxoE8CWa8+xsm/esbJAy5EFv3bMM/mjTCINbt9MpNwFeChLhI5GcU48fZK/HDDz9g8tQHEBAup4G/dg/5k2E6wqtz1mX/C6PFbUFBEa8nn8X5MK5EjiDKsorprFDOG3QAP4skSRciEpMtkP2nLI1D6DVaRBZR6lIlomiOCeB7jxTbJZq7+PxTwaQtk6QjAkmKZv7DfY6Rssm9bx/uifkJpMONnH87fwT8EfBH4NiKgJ9AOraul7+1/gj4I/A3joD74nY8vsDrspZTgVRA27h1WbnYX8jXI1rWlfLFJ5/AW+0gFppevR1fv/cvNO7aCWf9oz/SWfW6iMRHOAFTWcNUqEaJAX4E7vJljC9bAqRKjLJFBxAoUIFo2jaV7t2L1KVLcUnn9rh18MlQ+Z+pH63Cp1/MQaemLWitdhYada+LxdvTsPYA654w4/QU1qAJZ3u2bt6L/KxiZCdlYdevy9GnbQLO79cdCac0wOoteXjz9W9RPzIMj4y4EK2bePCv73bhi8++xJWDeqLX+R2wkdmiXyzcit9+3IN0FUPy7kHP/r3QqtfpeG/GZ8xQ3YOH7hmJ1p0CMOv77Zj29Az04jnff8c/EEUbs1QqiV574xOU5udiwrjr+dLJF/ItGUjasg0ntu+A+MZhSORL5D/f24mtOSWIjKhAMdGMAvrwe5k16vNE0s4r3IDlFbQ5gjffZJFWWiP9DwSSCCOPYn0ogWRUSypkLMNAgnA+7pfRT6gVT/KjOXYnJSFt9x6Uiuyj77+x0tqzhwTSClq2XYTBl1+AIr7sHq8EUinJu3fY9yJjYjGobxdm95YR3vQife8+BBN1KWHNgcZNmhlSQrZrAvlLHAmMAHmjVvm3nP//bLI8Gggk9UWdl2idUKn5eD46RwuKWsLGACMOgaRPWZrIkCxaRBLvI8J79hOPAB2aI23GDOz8Yj7iCPBFcF6RhR1lSM7cYNU0hU5NECl4tG8dSvEV0WMUONXCp+PqeFpcJY6rLJJiSOvr34ZwcoA1o2wy18vNCLckjSVw7DkZSJ9gjmtZZ9VVVUC51g+Wyo+fu8SSFESG2GFc7DHssSNouaZYFRE3N4pL/kvkWIiGpuZBHthVWiluIdxYn5c686Pbh1zSq1Jh5bTfDYd7foqPSzC5ZJW14LNEXOX9zFnPjY/2o3WMJSFj58bTJbb+s1578FpHgkBy91ipIDkYi6/sENXP6yAFSfUOo+uqHToMhcwM7VUwqeKWzNAK4nq4jvmzkmlxWmK6tjqVKTZX7YQdCzT3E7ed1VYxCe2VJ2QvgEtcmHYY6y27giUOXNLMtrmqLpC+tLWGKtkW45elf7uKGrc9DhNyiKrloG3NoZwTdc676sRclZZ27hAc1U+7enyr/23WcdgVE3ONH9tuu9h2ucoua1enkPC83ODbEFRdY25+MK/jEKRmwOr8q87BVSBpFxpRlU2rbpfnfFh5qVwyrfr5aUt3vcqdWBtDS605yi/T+OpqpmqfVwXz4Ams+ucH/e2epZ1PbFxsHPTL9tiq61rIz7/elI1cPpsFaJ6SvSGV4XZDzWNV+/vDQx6FX9ixalWAVQSSOzYs2O4leRHB2nfFrJUXxGSlcNYe0y0kOSkH948di4uvuBTnMdHHV1qAMCY/VTBY9905Hu2atEBg/n589MoYxGmSKwjA1ukzsfKt96mO9aLe6R3RjdbD6HYyJ2uq2zfuw8qNm7BydxLt6sJxHtVMp7RqYB0Ws4rwyANTcdbllyO/bS2kKCEAccZ+2GMI0CMX/4O6Jg8dHhaK3CwmG/GLmnGx8BZ7UZhfgISaNfD2mx+hTlxjzFmwBGm0nYurHY/WbdugbkICBp5zCgrzeH+iuijfW4YSxjIoNAgFfI79ZtYcbFy2HpFlufjgpfvQrkU4/jXrAO54+iU0GDoI2/Ztx4Utm+KCMzohPNaDbFr66vm9osSDD2d+wz7oweU39EdxBev4acweMgcfhV3tD5pkFW4+xicqKMpYZ5ZyfAWTUStmHb1SXxHjp/qwxbwdUDFEEsjoLHm+HiZdSXkUxPlMtRTLWWutlM/hsuCVasnH+U6WtxrNUj5LASwSyfHk5DuArS3pkbruMJ8hzdzHfZgkJkO86jh6UNEx9bmdSdz5L5TtiyjNR6+2dagSl2Go5rNDrDaPnYvnb6k/Av4I+CNwXEXATyAdV5fbf7L+CPgjcDRHoBKYOg5f4PXS4eNLUC5fPH7LzEKWsVUIZ8YiCSRm2NUNiUDG7FjOasEAACAASURBVJ+x6JsfcPoVF6FZ1/ZIYZVevXSFqr4DiyFUMPvOZv1b//BwZtxZkNfCOiKZglm/pITeIjV4rOxfVyJ4/xY8O+pKNK0dhLWbfVi9ZjN6ndkOcQ0BipIwL60Cy1g0qIgFxT356Vi1dDEy9qbg/O7noSylEFmbVuPx2y7Gqe1jjBJhD8mhGV9tw9dff4PBZ7TGiOv74QCt7qY++x4i+KI35sGhIFeAH35LxctvzKEVSACGXdIHXc6qgwBamXz8+Vos+mAuhg66AFcMbcVMzUK8+/58nNWlMwb0rc36LybPHQuWsYjyl/PQueuZuKh/W0QReCgWKMn3wt18V3tvaTY+WL0XmcHRptB5KV/qg2kf4qGaSC+QyrL2mpofbLApeM5XR1r8qZ6ReXs1iiKhkAcrkFwCyfx2FEnWwk7ZqYIoFWmqY1gLQ2/0qmnTsV0HZKSnYydVSKWsVyMkwUMVU2hGOms+JaJzl6a46+5b6GMvBdLRPEL/O20zBA6vySbWsErLyEK3Xt34T4IHBI4zqKRpHBiOLH4e36olikiwlvPl3xJIFuQLEoGkd3UT+z8PIB0dBBLBE1776gSSq0BSbFwlja6ASActISRW3M+zmKW7k0XJL3jnNRKUQZh7x10IS9yLOiTfQomyqB4SZUhmXtCP9pHr4J5RrBNi1U1WMSQiy7UAcgkaHc/WFHLUNYeAVQZXNvivVfhoMQSPQ5To3y6BYrKAnXboc1eJ41rjWes+C0TruobYQjuGGNJiLOg0REWccyX1A60XqZo93K8Ic8XOPYb6h8AjWe1ZgM0qq/S52V4EElcxiidzE6I2g1OB1G5aDq2tZM6Fx6tOMLnx0e7NHOwoutzzq7SsU1fnSjqexrr2rR9D0HGfrtrKHvk/X44ogaTDHoqeVgMmK+/TbvPcD1xFjpHWVOJzVcSLGZsOMVKdnfgd0LOylpG5iC6BdOhGuq7VmDq3Pdqf4lz939XOyQgVTYflj/52QWdXYmY+k4rH1hoKqHAGyqHny/tyJSl2kBrLmcTd/Ws7p9/Z9atP8lYXZRd3/vod8uj3Lkn1uJlzcEk67V9EnbW/teehpwKr7HKVZcZCziz6niuW8t9uSDVudVvTOOHfts6SBp3bkGok2EHX71A7Qa3/v93U3AnDBN5eO80lZjNLINnr7DDeJoaa8F3qSvWaKoNo//g3IuEP+knl/rULa9F4PBJICplb4yjAUSBVXTU7bwbqOYr3Eak5tE5ZIZ9hWH/o7tvvRTOqbm66azjrklXwGU1gPp9bs0rx+cdf46IBF+GLj2bijadvQAKF34G6pAW8dl8vwoKXZ2LP7gMIiq+B7lcOQqMzuiJz6x6E166L8C6teS9zLj8tlXd99g3m/7gCW9lPLx33ALZH+Vg/U/2ciihaOJvO+l8kkPQsGERbNKmQvMUk05gIVC5VC/ssKwFib9IBPj9vQC6f/XSK7Tt2QKuWjeErLEGtmlTIMAlGtmuykqU8hv2MQeXj59f/moMFX36C1x6/B+f1bI0FC0tw66NPI6Ffb2zcnYirzjoNvTu1NyqcQA1GPusHVYTj/tsnsA7oeeh5YVeUB9GeU98dw0sQVWtFuUWoGRbFWom837OjaBb2UMkvR0BvEckj3iD1vCaraU0LgUyK8bA/FrFWZAjnMyVm+fhcX6ZncqrSjIhS0wEHdRmJJWuXLDpa1ez0ACnDbybd+QmkY7jn+Jvuj4A/Av4I/N9GwE8g/d/G2380fwT8EfBH4A8jUAlMOcCLftm8LRdgYD0fvjf8PTNAVZQ7GGl8OV2RmYk8kkGB3mBjOZXPFPratPXZ8d632L5pG7oNHwpPgwTkOwW7mX5pXpCsbZJAURWGFyApywbFTvUM+NLELDyRR1LfSHUQTPXPgSVzcWnn+rj1il7m3ZvuUqbW0Ha+2G7nS9zW/bS3W5eCFNZdyli3Ag2ZLndW55Nw8UW9sZnFjb/47GNc3KcDLjj7ZERy2wL+rM4BXn9nFvau2oZnJt+H2nUsMfTll7Sdu2oo143ALrJTk1/9jC+IAXj+gX+Yl0HiE0hK9mLMAy/h5FYtMPGOAQSvvMj1hSGctZckylLWZgNamWQwG/WLlelYvH4Lmrc9ASd3SEAcCagNu4BV23KwcMMOZEfG0C5EmYZEIVh4GOVFxJwIgDAGyhQ09WAEGhrcjQEjwSaCSeTQ7xFIAU4tJCmQDiKQVNFdJIi86RwCyRQA4AXRi2mn9h35zu/DhlWraLkhGQlfXIuLUSc4DCm/LMQJJ9bBXffcjCgWVz5eCaQYbynCd+3G1q3b0bLfQOxXdneUB/u27sQJRAEqaJ3jaVTXgP0q2K25QVnRBmgkmCWwSxmfhwOhHA0Eks1UPfgcTAF5A3Zbq7XqqhYDivDHWsyV4wCLkYcM6oVOd4/ggN2Oz0b9E01LAhGWU2j8/5WZy85XGR9+hQJJc7hEk0ASGWIz8K0yyCV1RLAUE1e1NYEcfFm1grimSBoRI+EkbrSl9ql2ugohV3lkiCMXnHfare1FYrnKJrcmklEfORdR11PtEoGk9YscoYGpbWRAZksAuYRasOo0Od/pcCZmZl+WQDLqJ80zWsdpvyEiHQWSib/uN/xe5FEkpwxtoznRVQpVVzy5iiwRWIZwk6pKhzMKDZfsqCKy7FxsF2tfZpVebj0rqbIq1T+Va/5nfxwRAsncgJ27bnUg1ql5I7VKdZzeXiZXCeKem1UYHbSiS6Qcyp04l0bWU2Ui86Xm4D1QcOyhSwXnb8eZsNpXaoFDKpjGHKwIqmqrYz13iKWb3ZEaZYkilDkdzPA3qjckyYPqagjFdjigyocUbeISSC5ho07pEitOJ3bP3W21iWt1IqyK2NAtxGx1OJOY2a/aa+/3yml3iRjFxY4gzZN2LJhDVPZTbad/E913FtNKpx26GnZ958vqnaDyvNyVqp2fKzEzMfmdk6r8yCWEbBsr1WHu925fPEjR5BJL2tapzaU+ZMB5tx9oB/pRPHQWtl+684ttutZ1iqiZ/VSpzY6n509zeZ3J548IJBGvIpAimABTnO9FDG3D3mKNo6ULl2LatKlUyDBRgdfc605ixlEuABGhAZh470S8NGk0uraJ4g3F8kIm9Psysfa1j7GMRFNUXhEaxdRAflo2PLVqona3jjj1ovNRsW4lFnzzLTKyS7CFE+a+Dh1w0YRxyOZEXh5LyzPWwAkkWeDjfexILr/XzWUFq0SscFqt5efmITqSdnL5rEkUTHWv7i1M0Moj0REcGsJnciYiqFwPk4ZKS4sQFhnC3yXwUC2sBKYybwA5jlCU5JXi/ddfwhmtG2DM7YOxazsw6PpHEdetE5LS92LYgJ44rd0JxsJNz/AS05TklOPu4fdj8KWXovdFtLfTs5CeLY8ggXYkY/kf7Yvxi2WfKqYpAcOKfJ6vbGcDmfiSl8vkt0CqkMKV7KGELz4bsW/xkYYJacGs/1jKeylrPTLggSQYjeUpyUzzXF/C+wp/KZFMylIpkrQE+2xigFvj63AtkN1z8yuQ/qOr7F/JHwF/BPwROOYj4CeQjvlL6D8BfwT8Efi7RKASm3FAl+PpBd6Axcy020tbjF9zc5hVH8Z6RcFMdmTmHK0bIgqLserFj2jdEIDTbhqCTL5IlfMlKYRWGKXFtBQRIGkAdWXUMSvPgL0E3Y1Vj1QbAlLKHNskaZtCEZVbjvRVP6NRxX5MGHkJ4viyS9t6rEkrw6qdadiWnI8dW/Yid/c+JPClre/JrdGtYxu0OTEGgXzB20Eg4MWX5lCJRKLowVvRgFmCOlwy97F8w168//KXOOPULrjxuk7YTFnQc1QclRNsfv6h/nyJpkpo2V4sWP4LenQ4FU1rRKJXu3iVJcL9U75G0vatmHT7BWh38gnIYtN/3Us11Iq1WLNmFe68aiBanVAD+3icZ747gDU7d6JGfdZ9yctATj5f1hHP2lF8iYwKQiFr6YDqKZA0g4/FeGn55yHgoL5VRhsWK0HgWygzSY2dD4kfQyjIbF8vn/rbIYhkk6HPTE0kWd65CiSXQOJ7qQE5Kwh2qiCweCUSR61at0GN6CgkrluHXKrLQJBBx6vJ3WVuXkVQOx1PPPUQajWue9wSSAnMII1Zl8gC2bvQ4NLLsVPZo7HArsTdaEJAJkrFAeonUOUmQNeCxlZtVB3RPbyZ8GggkCx5YbP3NWbNmVWSH/YsywiayLtfI9vWprA2KVotmdaOp06+FzFndgY+mo3F099BQhHng/xCRESFGwu7EIcIcO3yrPKFNQU4JoX5+URscrE1BKrZrPG4UiUZso7rGeWN7GZEIPHvCEoV9Lks4ox9Jg+g+UxWeO7+BODoM5G29lysnZzO1dZ8siogM+eLjBHhw82DOM4MucXjiahx7erM9Vf2sEPAuDi9zsetZeTWIXIJGrVRdZpcZZEIL6MucjB/M1c6i44bSeZIv42KyhBNVSSejqE4uTWgVBdK7XFJKNs+ex7uYnHVaiDnoWDf/6rU+OP+fSQIpCqIX2206g5r7KYaM/++2PGn9bz8XtCc9sB7j2rrVMdy3Ytz6G9Domm/VcRPZV0lN1QuDyNrUMMHVG+JSw7YtomIUiKFK6Oxa1adi4iGQzks2Y2qApuunfHPcttoFGSu1dshCiTT/3UYS3xUWp9V+keJxNCxDyHCDiJM9L3T39xTqj6VHcS3VCeczEWx+3d/O+dJuNX8ZZRFLomn8WHOReSxtdpjjr49diXZJbKM148dXdn5xuyPtRjdJpi5gGrcoMr6fC4hV20f9sDVyBmXzK92jge1114z22CXdKqmNDooFpoAqsamc5L85RI/bpzd+4FDJFUGSNtacuj3CSRXyeRXIOkCmuuuuazyAtn+5yVBEUaixNSQ4T1jP2tmjhszHhPHP4zmzRtxkzKSR16UUQ0UxP5DPbyZHkp4mdL2JePzd15Btw5tcXH/vuh0Yl0qvnnv0K5z+bNwM5Ken4lc1gWKYd8t4VDcFkKbZE8RwknUBkZG4cRu52JRRgGmb9qMW0lYRdSrAa9IpHBaydGGODQ4yqp6jtBy6Jwn9ZGULhFUlRcUFCCSNQfd6aicz3khfHgVwVbO50IPY2DipOfEYO2JdDQTvoIZlxApbfKLEBoSyTiq3mYgdiauw46VyzH8qhvRokEgzhn8JCJPao3EXYn45503oG7NKEREh/F5Vsp2xievDA/cOQ5Dr7oSp53Tgc+Nvr9swXaEwnZ4u9EzD/vD4jk/Yf3iRETyvaYiPBfRtWNRr1Fb9D7nTEOcVQSXIrcoh6QSE2Y8dFOgtXYFiaEyFWjjfGys6XizNskYUitJpU3LO9VM0r3c1HgLLDWJaxXlIos5H1LJqOnFPN7/he7jJ5AO79L7t/JHwB8BfwSOtQj4CaRj7Yr52+uPgD8Cf9sIVGIGDtBgwET+HA8KJAGrXr5ybyN5tJ4vqV5a1oWXyiKDL0BRYShNTsHKVz5Gw4YN0faaQVRo2BfVQHnL0Jve+HdXgmsCgm09FZvNG2pejLxl+QjhvrK8hawbFIfQ0mCUsEBxRMl+XHBWO9TiZhs27cfOrEyCSbSF2FuA9YsWol+nxrjqonPQpF6c8XFP597XZBDc567nfLsJafPnYMINl6LnaXWNlVwmEYOgoGAsnr8DC7+fg3vuHIaaDUPx4qxN+HbuPDx4y5Vo2zEO23iBP1uwFd9/twp1uf5Dl/dB15Ni8OP6Qkx/7jncOKAX+l3cFXOZkfjKvBXYlBeGbdu24are7XHeOS2Ryva+MycTSazzksls0LCIGPiKCCjQS09gV3lANgkdAmMkkMrkbyecSUBkGa3/THa0JBMEShzlkcAzoz4SMeT8/j0CSRYi1tpOdhhat0qBZKzWWdhXwL4RMtHTvUHjhmjKn51btyJ5xw5KNmLoZEKoNC8XoQVZyP1tLia9/hwatG5WCbr/bQf575yYYphAm5eaVI3tYl2o2EsGYhtf8UOpqtm/eQeaMb4xoWGoqBmL4sBQglSyYgogEaDMUgJWgVQwGJDUJUr/XPSOBgLJbbHGrAgVjVcRNCKEpXQx1nEa0SJeRBKbOkFcQVZv/G5vjAd9PpwKsObW3vunImfJGoTTMkeghofWjQW0u1R2rggBt5ZQCOMn1U6Ig5+KINHxXGLEJWyCHfmR3c4SOtbKzgKLLkli6gsJkOGY0nwmAkkkQ5jUjhpWghTN57p8tCh0ahuV0JbQtd1UFryd/m27XNWOtX2zZI45JleqJGwcqy6p91zrO1eZpdjoR4qkIoJ3ap8IJH1vlEOaBfi3PSdLSBmlE9un6yD1k+KvNhnLRBFkXNe1sNN1MsorAVAOYeAquKyKy7mrcX+VnIoTN7d+lfZVXWn253qvXftIEkhVxIu9sq4azWUUDiWaRMDo7KzKhcCpm8DgkkNi0s3iBEosu0MW+riJiBrVtKAIkQC1ha2Nq6UUtKYP2X5XtahmhWr9mQtuiSVnlcq/zWcl3IrgIPdQJkCc3qmmbznPF8bsVQSsQEfzmUOsiKB1dmgJJ9fWzKGf3KY4hEnl2ZmNRGKJ2NC+XGJD56Tsd0eZ9Tsg5aG8mIWc3Sei6ufutp82YmYdNzbVCBbhpHYH1i6RHZypIw4pQHqJgKmhCUQyaTX9qXFi+qiOZQlD5jiYRcNG+KwWSxpKsVTtmjrKJUMDVTu36vSZtjNEXeU5qb0OYaX7rmYzY1WoxlBBbQ/nEHEOYaXaWf9GnFVxik5ZJbtZ5Q5s7GycDiahqvqVu46+P44t7KqH3ATNxsuNWhhr7xRQeRQoFQy/e2j8I0iIi8fdd44wvaI8hP2Mc7Ss7vIyCxFPK1U9lxbwR8ok8Y8rf/4Zm5b/iiAO9ov7nYtuLVuibd04o0rChlysvvEu1u3zoaC0EBm1A9GsXxfU7Xoygk8/DWhUA1df8wiWb0rDoBtuRIez28PL59HyUCrLOUmrLpDUyYe7VFmp2j24o8/dn9TjUvPKtk4xUMJRGc9Dv2Xrpy30O5SJYPl5Uv6GmvuJV/Mfdx7GYp15fL6X5XQYFUwlfE6OjIhCIe/TYbS2+3XhAuxO3ImU3fnYl56PA3yu73FeDwwa2Iv1l8xo4ZwoJ9ow5KQV4f4R92PkXbejRaeWCKZa20fy6nAsfA83Xkd0O47tRNoHvPHC20xoiSax6EXHE+OQX5CDNXwnOa13b/S/9DxE1Y1AjjfPzDMxQZGGsPNQoSRLuwDKkSp4/UUE6Tpo3vLyWmluCeU6AUxECtOglxib1yCX61RwR2H8YfjNveKv1DDzE0hHtEf4d+aPgD8C/ggctRHwE0hH7aXxN8wfAX8EjrcIuC9sx6MHvQDXYtrWbczIwCa+lJaKQCoLZ1Yerb0iSPps2Y6NH36Hlm1ao9UV/ai+KYWX3+mlUp7zelFXBrZ52a/MLNbLk8AxC5yVewr5gk+wnWhQsbcC4QHxLIRMcLckG7HKOM4qwfYNG5GTl4xzzuqGhIpYzHr1JTwwYjD692xh9rE9vwJzd2Xi5wOF9KInGJxHZcP6rTgxxIupYy/ky1gFfl25Fi2an4j4GsH46J35aJQQhZ79O2PFXqqPXpuJBjFxuPO+S1DI/c3bWYL3v9iILT+txH19O+DuG07jix1wx13P4vTmbXHJTf2whoDuS/N3Y9l+ArzMGjwxugQJsWHYkZaDdIJNaSxojSD+KNVVb+wkjMIF7BbsZ3xIRITWMC/pBhIg8eZhlqxAAINkE8QOEqkkwkev37LLkvrIKI+cH2W2V6qR+NkfEUgCllVviuCHAa2Fh5GcqpVQC+3atsYukl+7d+3iFwISyxEtMD1jD4rX/4xRD49B+7NOPY4JpFLE0o4wOTUVMYP6I4nXj84k2LdpN2sghZLkKyV4EI9CAgEFzOAVkhjJ7N0gEUgiU0UuELg+HBuSo4VAMoA4F9msiazJDaXlpDDeQ7KqRVbw4ZUEiyXRRPikEUjr/v077PQlWPKP4UjIKEUMQSovO2F6WRE8sZEcbyxGTeBEhIdwlAhmkYuk0Rzi1iqSq10swTx9XkZgzFq8WTJLSwjHQbghhCw5ZOcV+1v7lB1cLq9PBbeNIKATRgJcJIyxsONY1fdFPIiXoLbGZimBuEICjj6eu7Gmc4iCYB5HtZmsGsra+4lw0XFcxZBVLlkwSG0s0RzGFXRerp2dttF+RVwVkZzQbxFCPqKZ+eQhbTtckoQtMkSTkpgJBnI7WX3WLJKlnaxvLGGn42o9ba+6b1InGbs+hzDQMbWtjmPJKRF1lgzT5+Z7AfbOebnkgVVoHd5d/0gSSMbNU4Qf22+mPXNdSO7Id4p/HNpE0wf4w5IolbFUtxWA5/FQFePWqiHRYEB+A9YxzrwBHEgpQHZ2JoFAKjJr1EVcXBjiaFHKYW4AZ8Mn8F4nfZMM2FSnxrRL/VNt0ypcR+tWbqMQOgSSgMVyHxMIdEDnuCJDDIfFY0iNYxU7+t6SssJ7tW+TQ6B96dpxG4ovbPtFKKpPOeftXjE6U9k28x4bQJLFajksKaF2c2hWnr+7jRtLrcVyHpY4s4eoLMVX2SMcHknna7qifruHcFYy+KhzQUxpPv7NMoOWeDX3Jx7HnLvucXb8mFum8/Cl40u0m5pehKx0qmW5xMfHk5cOAUW0JoaBhgDloDCt1PMF773cVxEvtXs9tIYhnZxro99BJPo5cpyW6thUWGss6npWnqQdi+41MtdJUwe/p4upWc8likzsnHa7v915yPRTl/lw2qHbRvXl9/qxvj8enz+rh7IyLocQSD7dL1jzSB0zcX0innnqWUyd+hyiIyg9l1VbMGvPiJwkGeDhvB/Bi8tHWtpO85mTihGNiFCqvsPYdcoOpGPJxx8i6ceFOL9NG/Rt2or1OPOQvCrRWKqWMMnJUycMXd97GUjgZebcs4PbjX7gVQrJY7B5VxIeefl+FLM5JZ4CHrcEwVzpv0kgaXBblbqSkiyxLVWSLO2MpTEnvLJSkkycxCPDIswzdqmSkyKCWL+IJDtt1uJiqF7KykME781lnJRKOdF4JLvnmApkBw+irV32gSJk55TQfpljr3E8FcS8/4SJxuZ9s0g2bZHYsXEPnnnsKTz40AOoc0JtFPiYICKS5OAufuz8qzwUH7z9JdbR9rpl03bYsWoFPnx+DLq2D8b0V1bhoaen4Yrbr0enPmcgsFYw7ay9fK4gWaS6rmR/lPAVImU6Y697u/LqvOwvaWm5vL+kc07xoU3TxgghaRTIeHupCstRf+V2YUyWC9Z9QvPaX7AA9BNIx05387fUHwF/BPwR+CsR8BNIfyV6/m39EfBHwB+BIxgBFws4Hl/gfXzTLiKilUiLs230TC9hlmFYAAE32qvVCA/FzhUrsfHL+ejR92xEd2uPDPp7e/my6iHSIj1GGWtEBFWl3dp6SA4gZotPEyhVzQZmR5tC9/ReD/CythCzJQN8efSuK0ZhchG2LluELs3CMPbOwcZffMqjHyKOCoG7Rw5GTb7Ir84sx5Sl67A7OBqhNeIQ4qNtx5YM5P2yBM9fdy7O61QbC1dsx87de9C7Zy9aj9Fea8s2ND+hOZFpD977ZAk+/3Q+xk8cj1Zt+R2b9PJnBzD709noHFKCSWOHo86JtLf7dCkWzV2LMU/diiyC46+vLsRCFmYqpr95gi8X5TmZ5mW+iIBGakQ0FVu0TionkcDYBRs5APOd6TtvPONZA6nUK3sfvV7rNxFy2YyUahuRRrJgEomkDEZ5yR9CIJl6RkL2lLFugn2QhZ1BEw3yx/3TyiSAPyL0ZPujz8N4/U7vdApS9u/HlsREwQ6GkFLFCU9+OvJXLsHFV1+M84cOIkpLEEC1RnQs57cBJ+T5Xj3F+giOu/+rXbnnYIog88VfWaL6TFmktUn+RW/cypf9bESe3R17y4JQIyIQb74yGzvXbcAlgwei7aktURJegTz+lDA7N4KZylHsvx4i9cWqkeQh4VopQfjPz+roIJCECBMQETDFcZzBcyprWx8NzuyIENbGqte+nQpQsOvQ7/9ACkpTMpCxYhP2kXitQTubUqLG7Yb0M9Y6SbSBCcvzsisFI5eqihQSNn3uvwNoXo+MiFMzRmi1xoT6uim+LdSc/XxvGuY8OA0NODYiCaykEfRtde0FiLnwPOTM+garv5lLtRivX2YOYqMiCRoTuFMhcy7SDexm4euzZj5jxsLiG+9F4wqqn0oLeE4qpBQEH8HGPYFUQLZIQOtupyK4dhxqn3yKRZFZJFz13NJYC6uUysiN3y1AYFoelZGh8GXmIU7qIaL4OTxmAPtNOI9YyPNODitHt0suQFj7EzHr8afRLJ/rFZDYZsa8AKYwKYtk08fYGXMrnrI3OhS7ON80Y52Jhu1aIrYBC7VRvWUKsXFOzdi1gzZBBUhfuQk5P/yGhBLSDJwrZFOUyxjnxIXgrLE3AW0bE8FkuyM5mrVjXaNAFXTXNMPPNd3s2oc5L76OKM7lkVLZEFwVuWQsC51pQ1OHrSR1eMuRIZAsqaBpZvDge0iiRDMcMUxUqEB0dAWemz4aNeJEi4iZEO3Iv5Rcz5C9+fZ8vPnO16hRswFJsiDaiSZj4sSb0PWMljxRR9nDeVn3lDTWv/vgw7lYMO8XJLO/KVO/gNnhIcERiI2LRNs2zTD06oHo2pUTv+5cIiFEIihm/P35p7/glVfeR3RMXbYgBJlZWVQmDMSwa0/jJaCaSf6oWrgdS83hrtumYm8y7UsDwxFOO8e01L24597r0X9AC0acdqY8Xw/7Z7ljHbl+dQnG/nMSCbMwHrecqotMDLigJ265ZaC5g9wx4nns3ZvN/hXJbmutT3X/8LGfT5o0Bie1jzREklX1mFuvGWpjx76LzZv30X5JahvVJBT54kNeTiqefGoCOraPtYQst3nssbexZMk61gIRes57NVtayn4WSTVhibeA95RAxiqK99Wm6Hl2N5x0SyhvWQAAIABJREFUcrQpGC+nzwoqYIN4z8vPBu6+Zwr2kwwKCIww4H9BQQpeffkBNGoUyVhaZrCEhKi23bGN9923v8aiH5eT3PPBW0xlMwMvkLxmrWicedbpuPHmc1GntqWOglUnivc+D9u3fNk2TJoygz0j2sTfKsSkwi1E06bxJBpGmGsnRbXszbRouPz6SwbGjXuSyuaaJlbG/kv0W1Euz6kJJk+5ycaRRERaagVG3D6G60Sw3k0w+6bqPNHCl6rj0FA+KxE1NioR7l92fuUkzktKc9C1S1s8MO7qSqJRI80S1epUVWPO5emPx+fP/2nWca09yykXDOa1LedzzSMPPYrGDRvhppuuM5tK61cSWsxkAibs8BnNY5RArhWrVc2WSwHL+S+aY6Fung8xiVvx8T8fRBc+v/myslHCe0MRrcuKmTnCikJozn+fw5qZB2h7t4XXdPayn5GaU4pWzTvjuVemY9yUsYiuGwJfUDFKy9Xn9UR1+BTKoQokNybue8n/NjMrn8EqU6XC1dpS3No8Jalx3RqHUsAa9anuS9zGKo3VJ8uYnEC7NdbmEY+hz5WcUBbIOUo2fuq1nIvDg6KwbuVWvPDkM3hkyiOIbxbP2qai547+Rc9amlPs+K96rvUVBeKdV79AckohGp7SEYtnz8LEIb3wwI09UUDLgyuvnYyVSbtw24QxaHxKM5tYo1jzdwkVSVFhfEagnV0o7yWaA4oLAlmbayMdEhagvLCAzgi8JpzvuvY8A9379QZz8xAYw0Q9zk+BUrSbRJUq287DiaSfQDqcqPm38UfAHwF/BI69CPgJpGPvmvlb7I+APwJ/0wgczwRSKeuP0NkbG9PSsY8v2SVU1QTRcsdDC7Ra9FPftOQnbCaw05u2H9Gnt6WNHAEevYAR7AwWwiJbDadIuKklwrdJY+uljGFm6gnFUia3h0V8azH7MZqAWfK2PUjds5tZoSU4reOpKGSh2gVfzMKtF5+Nqwe2Qx53O3deEj5+71tcM2QwLumXYOobTfr5AJIIEqYRCdTLbFBJGHYvXoRLGsbggRvOMXzVp1/Mx4H0bNx2w8Vg8jKLLhPIjQvEms0ZeOrlz9GwaRPcPrwvLTyA93/MxvQnX8JpLIj81JR7ENKQZVwW7cBnczbjqhH9kcWXxO9+3o3EPXm0qONL317WPOILeRx9PRqf2BZ7WS8qMZ2eekzVVDkj2YyUMm4VAkMFdArMUo0jKSaEYHiIKvLNPpgEWgB/y7ffvEESDbW1i36fQBIAYMgGgtyG4KlM29Z++bkII5FHIkd4NGWXilwKJiDSqVMHxiAfa1atoq0dP+e1U5ZkeEk+8tcsw4BB52DQNZcggLWtXOLI2qLYY+ql29jrHcOLCxjYQtDMRWes9KPzrUk1UekvG5CTk4MG/XuhgOA/cVU8cN9ElOQWGWC51YkNcOmNl6KQBFJoRDjiCdRnp2QhpkY0sXqCLEJBDwNGORoIJFO7jP21mEBZToQHPUYQmDujA1Cvpq0BbzqC8yOiRSq29GJ4X34X22cvJmnKjNqgUgQzbkG5BOMF3rHPF5GEy65NBeDbrxC5c2QdihPJZ3oN2XR7H8eDiBOBWqs3YckDzyIqlbWTiHzlRAXihLuGIO6S/iBzg7WPT0X+ojWozWzfMsbcqDZ4nCDOQ75iH1LrRaPHD1RCcVeLzx2GetkkfZV7zutVTKA5l5nUvW8ZCvToyMxyDn4DJqkdzvE5tgyRJc6B8p7ZQ66ChxnbDSLiEMn9l5Bo8JC4EjkbycCkECjeUScIl77/GgdTOLI//RYbn38PdcuCkV2cZ8ZYJMnyENWBY4y8zNLO5uHqdTkZja6+BDiRxLbxr+PxNF6NSpG/tKFQPMkk3/0e6xhnSSwiWPdC8+u+uCD0nv2GfHQsSUTi2sRSY9aQRyLr+be+W7sJ8x55ApG02ozkv8MFogu7l6LKEP2WNPi3Oi9/YqwfEQKJc18ZAUwvu8PZfYYjN1+1jCJRUkw1GMG22XOfRVystUsNIlBnyCYJOXmq057/Fi++8iXDFid6nF0pA6+9dj+69WjBE5WNnK4vLaxW5+GfJGd2J2WR0KhFAp/WlGy85mxNu8WcD4NDqfbyZVKFeg2GDz+j0gnOKGp4vJmvL8aTT76GsFAyGQT/8vNzMez6CzB+Qj9eOqfWj5HAcH8s6jd+7EeY9dkSZvGzdh9lQvkFGbjsyt4YN+ES7qOEq1GHpMtHNFKX8bUXV2DqszNZoySCl5B2WoXJePyJB3DRRR1BLBLDrnoUmzelMAZRvO2qWLsIJPXbQjz08D24eHBLkkRV1l+6TWQSBP3HoPFIoboghIoEQxcagqmUyqQsTJ/+KPr0aWBiIJLtvvtexvff0+orKJ7jmM8BHO8hHKPekgIeV8kgBEkZKw/JqDIG5tIh/XH36H8YlVCY0GuC2Nkk6i67bBS272YdmajaJIVK+H0xPp81BU2bS+5E4pkHDGDsZ/+wCQ9PeBXpKaxzExpLy6cIQ/JrMVZdBKhLqXKoVTsYjz0+Et261bfqImnDqJpYuGATbr51Eq9jAgkcjk+pGqkarQgoROPGUXj3/UmIr2VJNfHV5lbJsfDBB6vx8MMv8jxrVALLspMqK8tD5y4t8Mqr9xjySFPVrl20PbvoOvbHCE5XtD3TgwZJ6QgSefkFRSYOGkfBjFM5lakVvB7lFTk4b8AZJOhu5Of27mBrQGmsa/A56jOdqKN08hNIB088to6mbNcCOZ7KmAiTigcffBCTHn0MtWvX5ni1NfKKSOSIQDKqVvZXH59fFdRAkqRaitkt43jNmnJOrbkrBTvf+xfKNm6m8j0DvsgQBHZqj683rkGnAX1RgwMxd9Z3VBcFY/cZnbCvdk3Ua9YYnbufbebL624cjZH33Yy2HWj7y/tLaATVthq8h3H/d8/2rxBI7hyufRjlqZKYNBvxl1s7T2NeSlSrTLXPcq7y1z6zS/XKRIUyxoK/1Q9lz1saRHpOCiWORz1vF2cH4ufFP+P9d97Eiy9PQ0Uk772cY11i5k/cNv7PV/0jAqmsMBivP/cpUulwUKtze6xc+AWu7tAArz94FWhugMemfI/3vl+A/UwUGvHPe9GqQ32r8tftmgRbGQnE6IhY5Gblm+S4WZ/PwdyF6xAfUx8VTATx5WShbYvGSM1Kxe68FIz85wg0bpPAuUXzNt+c+I7lcz07DzMqfgLpMAPn38wfAX8E/BE4xiLgJ5COsQvmb64/Av4I/H0jcDwTSKoDksF3ysQDGSSHCBSRQJJdm/y545nNuXz2D9izfjP6/eNChLdtitSyEltlgUBnAAFXj2ySVOtIJjGOpZKtFyKLNlkm2ehGMos0LD0HmxcuRn7SdhY1bo2eXU9B7UbxKAitwDLaz2WzIe3atEDf7vWxf18RnnnmSzSvVRtjrupB4icQ8w4AD7/wHu3Y0tDj3P5odGprrFj0E7JXbMAjI69Hj04kijYk47kZP6BPj9648twmiCF4I6yYzlqY/s1m/LBoEe68dgDOPKUBfeGJsf68hiBxGDp0a42NbOerS7Mwb0MRYuLrI6gwG3m7N8F3YDuCspLRtXl91ls6GWd1aQ/hSNtoVfH5uhTM25WLncycDmLmKpMRTXZ6BZUHSnsNlL0fEStTDYIZ8QF8Yw9SjSn+LmNRXYOESmkk8Lq6XZ2xsbOfiRQyoJpAbkeNZBQEhpgSIsZjKSOdaKTUYKX6t2psENA69ZQO/MyHX35eTsBN+xS+UIEI+mwUrvwJHU9vh9sfvKOSQNJxjF0KF/el+1hXIKn9IVS+eJmO756fsvy1ZO5IxTsPTScHGI1Og3uicYdWrGkVTTCaoFV6AfJZl4t+iXj3g7fRuVd3dO3WjWIaquBIuCVnZKFGrTijwjuc5WghkIqJqmbGR6Hj6KsR07+HBTd37kPxbxuQtnknLYGscissIRYxCVTL1G8A77wl2EgCKYA1FyIipE4oMsouWSmK4CwkMLc92IuLPyapQ3Lp15lv06KOFjs+ahpMsW9aTxGCE2gbSSagLCMXiUt/M+RMKEmiDJJ17UdcgZghA6wnGduxcvzz8G5KQhTVQCGq5SVFHq9tKfe3Nz4M5875wFyGBT2vROMMEnsEtAtZDyOVWcJ9aUODgT05OEk+pRDhXrYS+zbuQxiBQh+VgIG0mYtvQga5NhVBdRpi+Z33IJAFx6Oo1vAUya7G2uCVsE4crz4K4iMRO6wvGt8whOOJ8aLCY+GVo9CYysjcCgLnVP9VFPK8+BPFGml7qUoIZr23zlPGWcJHvmIr1yFz/SZDVIqIV42KOCqSympS41SXbVmzC1vf/oTkO62KTH23EOyILkOfBYwpD7lpKus2ZLFAOse5yBWBgx5eqxDO3aFEFksysvHbgiWoFR5h6i8FOvZHRqFhiH7bawXUHlQL50905iNCIGlSUlY829ij50iSuVJ51DAWcDH0Nfz6+wmIjWGbSQx4GGufipULJ2UYn542B89M+xS1ajWncpY1UPK2Y9oLI3DOue2ssoSrJe9hJvnVo3BgP2vxhZIYJTkVTjsm7U8qJcWhjAqiMvanCPa7/II9VKqOwOAhnQ0hQTrLTM1vvr4cTz85kwqh2qZYfUFhDm64cSBG39PdcH9mThY5I5aOQO4Xn2ynouhZzi11SRDRNpGEaau2NfHO+/cZ4Zhxc+N2AnFFmdxxy1v4ccF6ki01SErks09m4/MvpiOhLvlEEkjXXPEotm3OJllbg9uxA5jjlPK+mYybbxmM+8f0NWSEJSqMASO2bCnB0CETUcRki5Bw2V7pnuLjOrSi9aZjxozHccYZJIsYA902Rt/zCr77fhVJrDrcOopxZj8uZR8j+yKlkwgqXXMv70Uh4VHYs28rLh/aG48+zLmDvKxOJJ336ZtuGodte/iswFh7yMQEB2fio/fGoVXrOKMc03mvWpuL2+98GJlpfE4IiKLFnawGVdelggou9WsqO9lnNfdUBOSidoMKzHxrCho1sJZZit8P3yfidtrOhoU3ILlFey5u79P9NiAfsSQdP2J9tkYcSuUV3J8IKY5ddYrJk7/Bm299TzVXglE6BajuFY9VXJJK5VBzvD5jlBlj6j8H9gMXDLyBt+paJDNq0WqPTATDaBRHIo5CI00igRbZCZZRXVBUmMY+2BnPTL3RqBUsgaR1tEcVO3N2bgagjenxSiBVKo0cGy8RGqbGmOqH8cfHpJyI0BDMeP1tbNuylaTqI2aukFGyh/O2t4JEB+0byx3FoaeMKjduH8TnLxG7YZTHxe3PQvvNqVj+xEuITs4yCQ/bI31od81liOzdB1eMuRf3jh+DE6mIT7zlPtSin2X7F5/AqmiSu5EkBkNVMygQY8dNwlk9Tkf/C/uyv/GZjuPPTkaHv/wRgeTu0X0/+b0jWAKJ91MRpOxaxkZSz4saz5pXnKa51qa2/pr93CiN+KOx79G4U11OEU1m+iqj2ob3V16TUM6rZZx/oknQfvnpAhL8abhy2GXI53xQwXnBKBqP8uWPFUjBePXZT5Hho/L8jPZYt3weuvhS8M30cXyuAb6asw93PPQcgmvWQx7HfdczOuMf/Ug00u7Uw3uFl3N6CRlKT1koPnr3U/y4Yg3CmjRHbEJtBOX7ULh7Hzok1MGdt1+Glz75GF8v/h63jBqBDh1P4rOHJfS9vDjudTqcMPoJpMOJmn8bfwT8EfBH4NiLgJ9AOvaumb/F/gj4I/A3jcDxTiCl8iV93d4U1nkJ48sMi+zyRTKKwGotgiQLP/sKqXv34oJLL0ZQo9pIJZhUYexl+FIp+zq+rAYxm9sQSNVfSE3WIwkUvdQSdYrkS9aObxeieMtG3Dl0IC48pznBQTrYif/gC+w2YiszPlmFn39ZifH3DkVcdDgzy5fCl5qJUeedhN5dm+EA9/XcjM9Z2DcO3Vngt5zJyN/8nIOvZ3yFfh3aYNTVpzHzj6Dih4lY8tMvGHpOR1xzYXuSYRQx8DiLKGN68rV30bZlQ1x5SS80p1ORo0MARSeYz2ztD5bsxu4Cvh2WhaFo8wb+/IJLT2uAc05qgnO7tUNN7j+X+FEIM65FG6wkCfXSijTM3krAPZTZ07QABO2zjNKCWbEBBCmDBGiRKOLruHlzDyIAampZ6G1diJvWdWsfiSAiCGyURg5ALkBeXuuGZBLexO+tKshmkxrkT6qw6gokrUvkqj3ttaIJ5i9f+pMlkMRX8bgRJAILV/2Cxg1qYMLUiQggSGIyvp3sb+3WtbM71oe9rOoiiAaIQHLJMWXN5uayePbSNZj77nx5SaHjuaegZpNa6Na3p7ElodOYyWoOZ7Z9QWEuiSUCnBwXJSRWA5n9TPGSKDxeG9Uzca7FnwjW0UAgyeLHR0VVGW2bTn7zUZI9Adj65uf45d0vEM/BGVNCj3+eqAD2CtpYZVN9EBJNhQRt0mKpAIgwoBUVOsW0h2P9Bc2lNHREIUml7eFUKHzyniFY3rxiGOpwrNRg3/cRHA5kVrksdlSPKJKqmQiSTyWqC0ZgPpDzUSoVQ6fccRWiB5/LIEtxxDE19xcseOolhGTkIZbXIFiyCVnwUNm4lWP5/B9EIAVhTs8haE7loYdoWhpRtYr2rdHlmck8tzLkzp+L7555ATF55agXUQcFmfkEn2nPp8IFBBrLRegSHPcUlaAmVT+BBC+FSwZwvpOKKJRkjDevCPujPTj7/Sdpz1cHhalZ7F8JKHjsVeyY/SNB6AKqK5k5T6A4jPZdxVQv5taJxqkP3gTPmaeSwCJJ/cRUeLftNZZ/kexTKsSteggFnFVyqC6SRVcj1aJLz0UEYxLAMS5w/UDdMPT4lvU5qIL8qPfVaEJQU/KYcgJZMsIJJVHqY9vL2ddrRMeQaGO7WfRHwKJqIWnR+Dfj2+mrAmoPd/mrBJKAdVmkBZMU1DTYo+cISyARqK/w0s6Qdef+NWsMGjaQqlM2iyRBJGIjaCvS5fEpswj2z+cc14A7EtG5n9nxI9GzVyuS+aRZqFD7J5VAn3/2I0HjWGMrWiECStodbzbtWGkxxyLzEZGx5GJ4NyNwmpm+E61PTMCnnz/D6+0EiiF7841fWH/lLSpPEsw9MJceR9cNO5/KpnNt7RyH868IYP/mfSBpB3Dttfezrgj7OhUQuqYhobl4+92H0aZ1LDP7rcKF/CRy6eZ66UUP4MA+Ly9tFAmfLJzZjUqY10eam1QBvx92JQmkrTlUNNUmaaraGSS/eN0DyovQt097PPPclWYuCuZNV9ZzHE1YuHAn7hjJ/sK6gx4eUIA3exfjWIKiggN44/VJ6N6DpKUAZ7Zj1KhX8d13qziW63IPpHOlQKU1XVFeFvuWVW9GRdcARXk8R34fVoE9e1fh1VcexcB+TYyFXhb52SuvGYvdB6gCCSE5xXtKUGAGPnp/LFq15A1UAhzGc9SYD42lYO2ERiRn+ByhuYhjL78ww6gaoqNE9sniL5xzL4+z71fcOHwgHhx/BUoKSSpwDpk/bwfuunsq+0tdtl/yK9VB45hlfZqi4l20HJyIXt2b8oyLjKDSx2QXkXu33/4qFi7ayvOsY6yndP08VA8VFx6ghWFTzJh5n5nRdcdN53PBhRfcTlKI6uxgPrSoxlpoAHIpVZVdZSnHn6YiD++fInNLivJojZiBiy7ujWnTRhp+QVdD9ans4ieQqs83v0sgcYUAKtj1HXsRVac+jBxxB4YOHYq+fbshn6pMkUBeWsoGybqQY8ErVYfW9nHeFoHEvh5CcimkKB+NkzOw9o6JaJNNW8yASKTEhCLiqnMQfm5PJJFUvuXBcXjgwdE4i9dw54jRCKCyPKdLJ5w1egR2sfheJu8FvoBYPPL484jls+mdo25EIe+BFaoD+hf5kyNCIGm063Zo5nmHIJJ9n5MkoPnf1sEzdwBLGItg4jqqG+gugU7dPBFHUndpPd1DSvPLEUUyeORt96PvgB786YXwmDDOJ5yDDvfm8X+43f9EIL0+7TPs57NMjR6nYGfiCtTb+BvmzXiCKjfgt8QiDBo+AW27noP9VKmnp6UilGrkjnyHaNYkCgmRYchLycfyFeuRRKV0XKvWKIqPQC6fOaNoeRmRV4y0337D4HN745Gn++L+ibPw8bff4fGnnuA9rQbyiqlgZJKLfRc4vMVPIB1e3Pxb+SPgj4A/AsdaBPwE0rF2xfzt9UfAH4G/bQSOZwKpmOROKl/Q1yYlozSEtkGeMBbeDUA0Ab3Y4jLM/uRT1jTIwoW0kquIj0UWrehUKyWQlaFL+XewrJOYKa5FL0E2k1b2IVIgWQLJQzDNuycN6z+YhYEEc8fecTbiiA0lplUgtzgbLRsqnQ+YQ4Ln7S+XoU/3TszgD8GKtRlIWrEcXUNp0cNaSEzMRg5xXh2jlMDeBh5z3jaSSB+zZklKMp5mLaTTOiZgHvfz8jtfISQ3ByOvGIgzCVqFkteRDd6bS5Lx9ZrNOIm1gc48MQ61iGdl0Dpp/fY8LF+XhG079qOYtV1Oad4Gpbv3IzJvP0YP6Y2+XWuYouBbmY28YM1uxMdG4OIu8abg8IfMcJ8+fz22F/GFPZLZ4QSdjTcRlQ9Ek0yWuCWFFCSCmsqkV90kgh4ChctNNXFbf8gojLSuwFICU9aijkGUnZwDAAtMLtP+TSEQpZAKuWS8VZuKMJXX/Ft+LgFoe3Ib1o6ogaUsGl1OUL1MZBMBtggiCd6NG5AQHYDxz05EIG3GXLs6kSwu0eLa2h3Lg1/KGMVRWe1SHrmWfFEslJWXRhuSzDKkp2YwBhWYNHUKLr5iCHr06IFw9TPV3SFIFc4aPhXKyiXY6NU1I2oUoNpBKl7NTPRjlUDysf+UEJRvTEI27qHhyN+2FbOHT0TDjDLEBhMgIhmhPmCc1QSCEmlllQ8CsT5mJFOdQADJgDMCxwnRlvPvfFrdZdHCbm+NIFz+IQkkAvmzrhqOJrkBCM9ljSQSMR4CsFn0+QomKC2Fk/q0vJ4KeDzVuMmoEY6T770WtQb2xe6ff0bjM2gpRkXQ3o++xM6PvkVMKusLqHoAu3ox+/IuWt71n/eZYUXm9LkMjfJJbhMx3k/fnoZDBqLZ9cOAPXvwwW0j0YzjLZyofShJCi/JqzBTnJzFxonrlvC8QlgPQ/acIQQpDfEitQmBnnKqinJoZVNK4PIEAmh1HrgVRcm7kEgLxFMH/ANYuhILJzxGGzvOn+ojLDwuyzsf+0kqQaUzX54InNAMyU+/gY1fzUMsjxvCwu0CpEO4fhSJvHwSWSU892ISA+GclyIIjpZ5Szkfsgh6QSH21Q3HOQveMqTzN+cMRzPG1Nb6kUKH+9F8zLa7fVxqDKmn7GILsBulks7LwazKqwGNf3acHwkCyeVeZS/WvdctJFxYiyS4FklcEjthRfh+ziOoWcOS59ZujysypoUkN2fM/AovvPgt1St1CXQGIz8vCa/OvBfdu7cyu2VJPFx95UQCf+VUC3K+Lsxnny1BnYRwDL6kN8mQYMxf/BNWrtnKeT+cCiSSTFSk5RXuwYSHb8Kll3YxhIf4+jffWIOnn5qB8FB6onFA5BWm4oYbzsfo0ecRxOacbmr+qXkCskk0M8PgttuewqLFSVQhUdnGeVe2dOPHXYsrh55Jwt+cBhM2WJPnt/0Yfv0kkii1zHjLyTtAq7ubMfSajmaKp/AN11z+CLZuykFQaDxBW84/HIuysPMRIG/bphY++OgeqmFEoTr3Fe78zTd/xORJX/L+J+s3WbtxvuL19ni8KOQxXieB1K07b8ZcRIiPGvUWvvthJefJBM577Ee8VzVrEo9G9WuZWh6pKenYtu0AgkJqMJZ6DiAhXJGOdiTc/vU+bd94mcjLs3bcPdiXTkNLEkhl7KuBgWn46rOJaNE82iQxHCDJdOFFYxijKOPYKOKpkBZ/7do1Q59zOlNRVhOf0w7ql+Wb+IxB2yjGOyJKlqJeqrImgY8HomFYz2ofRt75NAl9EkFkpEX0yl7PQ1uzrMxNmMAYXnv1WUaJIvWFlFuK5eWXP4ZEqrk8gbze2oYxVqWykqIUnMX6Wa+8fleltdyuXVz/ivs5VzBrhM9HUhIFc/8nt2/MbTVfSRlnbWuN/StJ6BJvPjqdeiKGDbuI9w7tSkkGLtQuxqGaAkmEml+BZOzSzPBx5JAugRTEe+22zdvx8D/H4bW3ZrL/kyTkBFamBB0ZQWrilsablmJa9G9j08jrEs2Ep0asqfXjQ4/jxPVJqJlPkj66HjbUCMWp00YjOb4GydkwkkeTccfdw9G9FsmnWR9h+yefI9QbjrjOnRB/80WcdxOQTQJpxruzsHfXXoylapsOj8Y6z1gQ/9mJ8wis7763qO/o/KX412IFXLb+k/3OfiaFkdtObat4a+6XWqtSyWSIKLsfq07iyCFRFhVEpTXH7MiR9+D6kVfhtG4d7D1TKTRObaEjcEr/tV38TxZ2rzz7samJGnP2aUjelYjQxQsx+/kpOLVNEJKYWXbu8MdRVLsZ4jt3wNadOxCVw1pwqSmoU5SJWrkFCE8nGR8ag8wO7Ug20n43uBSRVLSXMWutpuzA01OQsyMRLz48Gv371sQFVzyNNJLM9z4ymvVcea9XHP9CB/ITSP+1buPfsT8C/gj4I3BURcBPIB1Vl8PfGH8E/BE4niNwfBNIITjA18o1LLheEcLC5QThigiAxoSGMju+GLNnzWKGeDEupALJS9KkQBZnAnyYaeszdX1kZWeLpZQTRNOi2kcGoBSwwt9hkVHIWJuE3R9+hikjhjFTOY51lwjI/bQRPyxZwrpH/QgcNcaCvcC6ZALWBORTMjIQX7su6y/9gpjN6zCWqqWzaLWjl9oMAlu/puZibnopVu/Lh68wCPuWLcV1berh2sE9UEZ7uXeX7sM33y1GM0qSrut7Cs44qR6yeMxNxHCmzE5BMq23mtDXieIDbEo5gMi42shMKcKBdevRsW4jjKYEAAAgAElEQVRN3HN1fxzYkY3vCYBf0vt02gd1Zg4z8PWy/Xhn/hrs274Z0276B7p0bYJNbNOT3yXh++258MXWocKC1h56macig2nQfJuXEomBkMefLO0qKGHiZ5X1i9x6SUaFxO1MDSPVOrIEkqtAEkhvyB2C7coEd0migwkkKg60DxFIBBVatWvJTMe6hkAqYyFon4B6ZqKrWHT5pkTaXeXiqTeeQhBVD7LycRVIBhBz7AeP9blBYLrOTYuxIqN9mNRIIpNKaT0YSOVBOOtFqXZJIQH8cFqIFRYS/SW4HynCyURSIC5r25A8oLyEACGJBhIvsmwTcH84y9GgQBKB5CVJUX9AN9SaeDMq9u3Gd9eOQ6M8wm/MohXZI5VhKPtdcXYuM/A9JFikUvQy+1i2QZoCrNVQBcmYYFoNlZIUyosKQTJrjw2cwRpIjNOsIdejQU4ZokmqGAKD80cRVXDK3vYQaVf2fkRkNIvPy7KR4z8mBCfeew1iB5yN3V99zzoku9Bj5C2GbNk+4Rns//FX1Ge9ITJO5ni7qaA7Z+4scxnm9B2Mhqz7Izup/QSao0lCdbyd225Jwtx7x6IOAaBYwsVptLmLianJsUmiiFnAud5CQ4JLrVbM4upxjIuInVKeXxEtqkJi45BFRvwAh/X5Y+8GOnfE+s9m4ccv5mDEM88AJCTXjH8I5b9uRmy+7JOkMAk3tWW2R5XjnLeeAFo0RfKD05C+aCWCGV+pDENI1JUUskaNbIQIyGeR4AhjbY0K1o7hqDRkkNHM8PeeWkHos5gWdtz79z2vR8MsaeAEYGvI27pemi9k2Wht2Ug1ODXNVPvIJZBE7Lu2df+/CSSJvpQEr1Ii3XvdTDVOMMm92lRRkdCJLMIXX45DzZpUvpJIDwmRzRnPk0oTUQJ0kTQ1be6443WsWbEWrVrF470PxiOa9wDx6MuXp+P6ax9DeGRD8o+0YKPypmZcMN57byKaNOFxGbdS/tx8y/P4+cck9grWvCLin5O7C5dcdhomPHKN9R9jvGa+8ZtRIIWHxxuiQgTSdTf2x/2j+3GCoAKsIswQIZVlbvjnazPn4PFHP0V0bGMeq5zqqj0Y0O8UPDftFqN6KRGByPvdtOe+wqsvfo0acU3IDbI+UmAR3nz3CZzQysbG1EC6cgIt6fIMeVNOuzaPivqwYaUFBVTxBODDjx9CvXr2umpK0tiaPPkTvPbqEhJlTQgoU4lGcqWC90+B6yVFaTynx9GlS6yNA5ty96iZmDN3NWsXJZg50uvNxUMT7sSQwc2UB2FKbb3zXiIenzwdNeNbIItjicJb7i8N876dStUb28rb22VXjMGeNJKfAVTBMUmluGQXvvxkIlqfUMO0b+lPezHsximcS6gc43UNo29WGBnTmW89iqYsX6VrV5BPwHrES1i7Oov9O4JxySARlstY3YduZzYwySnffbsVo0azllFofe6GY4QXgBFhjEgC5u7Addf2x4NjL7MKMVnFcb8pBIUvv3wsMjK5PkkBze0BUpJQaeV1FUgz7nPqOQIUYOOyISS7iljrUGRvkBcJCYH48quHed9wyB/1X97qtXB6NMeRQyLFkbb/GAKp8knTjF+39lh1kN+os2x344h3GF7OrYX8/OtN2cjlfKJ+pHtHIG2zzGKIgMNXMBzOvetIbWOIHtn5iYjgOap+pjqIuSbGVo3jnB0zeQ8tQuf/SAXatRx3xYiKDeN4pnqUyiDeikyIRY4qegGGyLWJMiKQmnAeXTr5aTRftQMhDGRiXCMsC/Ph8rcfQwbn7NCCEPzz3scx4o6b0b5OJBqnb8f8yU+iJuPti47Gmo710WfsKJRGcm75aDbWrtqIMeM5/5NP9FFtKFrmL+D/hx1KtzdZHb1N8BCZYPqDs9eqvqV7tK1vpMUljLSV7t1aX7Z1YoD1nGlUTLxvc1SYcwujIn83x+GkSZMw+rGRqNecdXw4cYdTCasaPn+FADnsAPyJDf+QQKKCd/pT79O+OxThvU5FOhNCSr6bjXcfZE25vvVp0wf0uf4F7OGcH0Xrwq1bNiGiqAIXsAbqmEtaYP/8TMye9jbrQIZhRV2+51BVlM+JUraL9ULjUJGdj3LWPyrYvQUnJ0Tjh8/HY20i3XSvvglXj7qZ1tmnMSFJyWSHP379BNKf6Aj+Vf0R8EfAH4FjOAJ+AukYvnj+pvsj4I/A3ysCxzuBlEy0RgoksIg1IWDBL7RNIjjOl585X3xhXkz7XTQQxdEE3PUvIn2ysPNKQcPM4AoV7pVtTIAoFr2dWmBDWZAGCEAEotJykPT6O5hw7UW4cFAT7OPnzy7dhVXJ2WjdsCli4uKwL7uEtYpYm4HFzPNLWX8kKgbhaXkomvcbOtIyavz956l2NZbTzueNpRvxUzZtn+o2MV7i+atXo/nO3bhv6CCcfno4VrB0zXNz1mHD1p3oWDsS99/YB/XZzO087tRfy5CYlI7YtCwUpKUgmPVfatVrjP17C5C1YRVG9W6DkZe1RTZfHh+b/Brysry4l1YmLYh1rWLDH/94KdavXoPLT2qE0bdciACCZjN/y8DztL/LjWB9DBJENJFibCh7krUcVQuBhkAiKMwXfF8gETZlI7OIrvEOIgJiyCIRPwZ5OphA0st8uSrGqwYSkWLZswhUrjAkkQJtSScpkJRlqpxoSyCVo2XbFmjSuAF+WvQjSrPYKnFLLDwTRIWDL5FVn3JTMf3j6QiJo36E19wQU7pmRC3V1r+LjZ1AdMVM56dzE8Cuz7yyqiPA+f/YOws4q8r1+6+ZM91DN0iDgaKIgiDYAQJiCyrYIkqIlAISNgYGgqAIBmWiIggIGKgICqJ018B098z/+7x7BtH/9f6ueO8Fvef4QYYzJ/Z+97vfWOtZaxVCXASDMuYD3lo4dnAIdkTcBwYCWhZLCW0eYqHd9PlCQGhwfq4ZNeVmcWY+VEcAIR0LBJJVKeMGpcbdL1DEiN6EQh3UV49O0YGVPyoyMlJFqemqRD5AMIRalCnqAI2CacdCQ5MZA0JCwqhQpo8boG/gJwCuAc8ZIaXaH+tTt7dec69748ZbVJH7uxIEdSESgEBAUCOjTKkXzWfkkT3hKvjpv0EAwQdp/xaDblJsl4tVNH+5pkx+SVfe0VsVLzhXhBHooz79VW17uuLzIUKpSN+OxdX58+c4lPjT865UvWzsiwDEElA6RV1+oY6/504kj5v0MVXslZMgh0gYjwjCiovrnu4DgYTwyjQ7MK6rWQHFAJxF87sSVEh2O4ZgX5gH8L4vmP7TppnOfvghkOgMzbi1r2LJbrms13VS17ZK+3Sh1j42VdVpVKfoow8FYr+3A6Vfh5dGytekkZLHvKTtHy1TAO1gWUlZZq0ICWZjZSjoczrhbGGwXxH0K1MfhWErWgQhFo36YScOWu0WTUGaFK53zrlJNSDlAiHJjLC2/m0EaRFIdjAnYtlJoUHB2PBZFptnYeQBrR5YZaCfB9QeXQs7dxD8MQu7dh36Ki0jhHuxIv0qDOIlT/M+HIadULkCyRsi88iE8kEmGXa6e5d09ZUDGcoydd+gW3XrXa0cEFpAv5016yuNGT2H5qrJvZ2LKLSYjJtGmvDM9RB3Jo5jvoEo/OSTLRra/yXFRx6n5MQUKsgLdHyLUOzmHvCwfr5z2itmYTfdI7e4rmlZ+3Rjrws14oFOLlOohPwra0lrXroKqhgsTtfu0229niM/JRrLLcabgmTUPGGaPXM0ZJE3fFv/uqHXE/rhu70uCyg3L0MtT2uilyb3Efi1+34jkHr1QIG0KZX7Jh5u2wN9jSSMZJ4JDEzRpJcHqeWpBux6U4I97r5nghYh7Q2PrMYRZjCGcQzkcmEKRmFIml6Z/LDObMeX0BfsmPsNeF0LP/0e1QzqPObg/LwkDR92u3r28JRQdp3gOtWt6yDtS0DRGVGJ2xHbvdBcTXx2oM46s6ayUCBd2uVe7cDCLiKuBv3RyNQEzXtntBo3AFRlvJn++ucE1L/HuVRTJLKpAwnbsHxro/FPXeXyQEzxiBhRk15cqEkTF0HaVECBZFZ/2/TkE33V6ZITHaG1gjXEXXc94xFIjNjWpwshpoNRAeSQZXV2++aaPLGfi1GzB1Ox1qxNhfgbzKlgRWiTN2aTdtGCsDsryt9HoUptTZ5yv2t3m0X3sTTq0qU/7YHNoVG55CvFx5dq0aLH3TTL8ONIPjftWnHNYbeT+7cJjg4xDM7I1nvxoSftDWU5ZH4C6VcEko1NoWbxSTsW2lhvmUZRQcqm0MMiZBxBDtFhD7dOsnWLac3K2juUCTyCwo+wNZu0edQEndzsDK1v3EKvrPtWQ5+7X7kBkKQoRYYOHqXhY8apasUQheUlK/7AAa0YM1npqD5bDLldgc0ao8gL06LF32gBNqUjHh4uOFYUq1iQ/Ynx0+uVv36UW9r99vl/RNLYubo8LdebHA3kDUCHyErvN84m8LfHafavbl6w9iKLJ8iyxn4hkExT7D6VThzjC9dPyxP05JNPatyUkYqsHKpoikWysrLduvGvSiAVQSA9/fDLyousqPAzTlBmSpKS3vtET9zRQ3dd39ytabr0nqovE/NUrfO5SqDIJHPzLlWj8qxds1oK2LGfYpBNog5J++pEK5ucyFwsrC1DNjYjS4UH9rP2z9Lx9eto3bff6pGRD6rTeWQiDZ6uHxISdPeD98sXgTOAKdmO8OEnkI6w4fxv87eAvwX8LfAXawE/gfQXu2D+w/W3gL8F/r4tcIhAKjtF26Z62y572MaLalj+8fGGVGUFkfPhKkBtp19mfn5ow3ZY+fFvmsv7DgMKDv/s337zf7+N87BN2guBtAYCKRACqQjLhSI25OEgOIFJ6Vo870NX6Xx+107KJdek2FQqZmtl3IdVvQMYF9s/zFTnEIGE3Ze5/jsCCQCAsO2IxAxtn/66ep55sm65vo2KqVqevaNY3+5KYZOer3QA6ugqNZTN7jk/EiCfna1VYtcghyHvC+yFflqlkX0uUIsWVbUKYOnNb/dpFZWjBeHRAABJisBax7d6gy7CAue2m0/neempdaX67OdtCsxM0TmE1jaMCdf6PUlanpmvlPR8RW89qIL9u3V6uxPVun1TLV9TrDWLPlWnCkUa0ruTqtaW3ln8rabPXaH27Tqq73UnuSylt7/L0StTX1fozm16+enRqts0RB9vytGIeT8DfFcEKCRrAkKt0DI1aN9gAF3yiFFsQNDwfIkjkDxCySOQLMcCeyHHBxmxZAighXrTpvwcxmuKKccuyaf63EB3FAuFlhdhZJDZj/ByCwAPBKgz8KDICD1DEPmMBgAfDRrW0ZefLSOrJcNlTZj/T5ipxzZvVCE2RuPxew+NDXGkioEFRrCUK5D+DiokO59y4sjZsZWRSaawsXM2NUM+gLRZ5QSBNBajNSuiGj2Cau8CFAIhgVHORbCIhg6CkChWHkAkmT8gxC6fwa7DYTkC/+pdfCwQSKVmcwOBtpegsA6vkBN0HJ3eeODkNPrHBlQweUr7aZtWLFyEWg8yAjubcEi3UE461HJoaLcwwKUCSOVSQ1INPQWJzg7H/iWyVN3fwcIOcuS7SS+TO1Tk2dUFm8rIIr0KHEQVyOcd3LxD2YAxETDE4bRrAizOSf1uUOSlqDvmLtD7M2cBfxeo50NDpRPrSz9v0bL7n1Ac93EgxOoBCNDzFs11INnic7urThr3HGBYImBjzOWXqOkdtxC0tk3v3T9EtQF2onMhCANjlcZ43JhMh1TAM1gb7iUjyLihElKU+OVaRVtRNv2jwGypOOfUSuFq2q+HKl9ANtPsxfp8KrlL9JFAsrPavvYoJ5WnT7rcoip8fzjEkcsuArROrBGp9pNHSdyLSaNf1tYPPlOkWc0xDmTQHrVPaqog/DQDUMJFMV4WZOUpFEXX/o3blLF9t+L4rBCItV0QUWcthZQjt2fdY1NUkWtlyiIjEuyzTFXHxSDDiTbZzHt37lc0YJZdLyPG7GFgYTl5ZH8bgHikj3+HhV25AsmUWh3PGahUCCSfKtC3uHZx+Xr3gyHYcJp6ivOkr/gALm0uzUWZEEQffPednwCAx6pW1ZqaOfNJVUaF44PoKwZYnTZtCVXz7ygqoq4jlTIz9+mGG86H9LmMf6P04dQLqD5fRXV9zytGkqtTU5ERsUpJpfCgZbTenOURSDZcT3n5K41/YgYZRdUY10PJQElW75sv1t39zuHe4LjKbcmsnd3yAFAWyWz3buO1Abs0I2RLDHDOT9KMGeN10olhzmYRp1R17dqHGgyze+M9BSm6rmcn3T/4Yvd7+/5MiiZ6XveQtmxK5xpjJ2UEYZlKtIT7LS9nv8Y/fZcuvqi5U97Z8eLcpauvfkBbt3G/QTrlFqaj6ApVoSkFzeIKomrSS2PUph0+rnbbctz39JuqhQt/pHijMmMgVHrBAQikm7HcO82dkxEi1ma33PaYli1fh4KvJoQNhRHF6Xr5xft1xuk1lEbxRs8bhmtXohm3RTpFXKAvSXPffACrPXxoObZJkxbq8ac+gtCryXsh4UszdMUV7TRi1CVOCcoqwFYOevOt5XpgyFSuSTXaDnK/6CAg9gAyiU7j/iYWbeF69bt3IopGfm+2opDVJRRkhHBPZWcnqmH9eM2dM9JuFzc0GYH0+ZcHdFefkaxLjAiM4jMtMcoymCCLi8hAal0T1dZgt1Iz8gfnS3W9/G6OqYojCwoLUinKiNKbrz+EtaK3Tizh/nMgvbOwM16cucIOsJw4OkQg2V16SB9Stsr8XyeQvPHn0Lh0mEzGCKQCFESVKkYpI7UQtRsKYuZtI80LLIOT+doVudgayBEkzPWOuPceRpSGstapmVWk1Y9M1PXX3KJ5EJwjpk/SsxMfpH9n8Pso3dtvkPoPfUAVa8SjosX6DhK/frKVUjGPxVNcgCrRCkrenfuJln2+Uk8//6BSYXXDUMoWMbb+OwmUP0Ig2Xxntoz2+DWB5FrUPet93j8gkMp6XxAL+fIMKbPks65q7R6IFaD9bfaRJTk+ffnBas2bN08PTx2pfF8Wy8hQZ+HrBoSj+HCWh+WMYdk5/XL2Zq9ra2TagX2NXadiFKw2dpoLQFFeoMYMe16qUlPBrZqyFM/TwXcWajSOB/fd0sIRyL0GzNanO9IUek5rZeLCwAyrwrQkiEayGJEohW7Noq18KJMhrVn3BGGDyqZGgbu3k6OZoX4D78C6s5pGD39M9SpV0owXbtbSL5J0ZZ/BGjfxOcVXR12JFeaRPvwE0pG2nP99/hbwt4C/Bf5aLeAnkP5a18t/tP4W8LfA37gFftnQexshC3b3Nl8Gc3qV4bipaOF6FCtBWIgYIM2znkf4L8G0XiW32T94n1MOKh+qiLTnHdlkYJhtesu3ud7G90gfvxfCW05P/bPPzQOh2k71/3oA0xLChNmSI4wJJmiYHI9kbOLef0/5AKvnd++mHMiLQrO5MGIDoMTCp0shSCyPwfZvVoXtEWTe+VvGhj0fhHIhks1+6rerFLkPldDlnXTmSTHK5AB/OiAt37BFu9g/7adivICA7nzLV8LiKoDKavbyKt2OCgkC6YzKubr/zotdVsnyHTmauGib1pBZ5MvYB0HUUr6kIhRFu3RT73ZqdDwZCvjkzf4qCUsJwDJIrygqWPMAm3PY9Psoo85etlqdT2igoVSsWzXrG9ult95YoejNm3V3t7N1dde6SobrGfT0Jzp4MEkTR/RQbeIvvtuep/79hikepdXzzz2iCmCTs1bu15OLdio1pobygk3JQKUy5xOIP1I4G3QzFcmEKBKWJ0gPPCQO4MKRRViqhXDOpoYxJIRTJ7Q4E7yzyAHH4YDRvtQktcWGr8mJDbVixz599sN6BZK3VEIovAGIQXSCUj6/wHx07GQA0kC8USA1UaMmDbR00WLlHswCJLOEDC8DKXfDOpXmJ+q5aU8pAts269dO2VSmPCrPDjrSfvmXel95de4hMviwfgxRzF1d1reNozDA0zu78qrnIznXY4FAsuM2o5pUH/dy45o65ZILDcVHkQMDG2m2fmXgkCng9icodeUqrXtvgQL3HlQ4gWQVUA8YoOdlZpUBoSjrUiOCtCnepx7vQiCF27jHH5RKTkVnwKoRofYwRNcYuFU/65sBY1QN+6FM7odkiJ8z779dIR07wtgu0uLX3gSoQ8lXu4LOe/4hji9aJe8t18LnX1VVSKxUXn/Op7Po80VadumNjkAqLMlVMqRxXOcL1OxOFEjbtunDAQNUHSu+OCxn0iF4W97eS7quE4qessMn182dxvpdWn3naMUm2f2E9Q/ETiHHbaTYBe9hy8dot+rGYQrblQq5VKTUWL5/zN1Sq5Pxz3xfS6a8qSoB4QqlNDmC/rMNJqrd9FFIverrwCOvaOu7i1SlJETpVNKnkLtx/jQDsSJpF0Ppy9h5wK3ECZO066PFikblYdk121F1nfP5bM7f7m8Ow/5Y3zXlIGOIG3+NSLbAth826NPhD6HS4uVGtpgVnpGdLvyofO5xvfj/r07/Fzv0nyWQ7Gus55jlmt1Sbdr2AfiPpsnjGNewH4zJ03sfjlLlSmWWXs5Wk/mm7I02fPa96wnNfus9DejXV4Puv0YmTHJ2WJzi6298oXGj38KWsI5TuBVAiFzXs42GDe3uhkhrB7PC+/Y78oxueBiipQrHQ8pNQSIZNlU1Y/ogbxnA90ydspIMJBRIYZUAIH3KykbJ0vsSDRpyrrMb8yzHbFFQBojbj7xv9OgP9Pac5QZlQ2SQZZWVRG7SDbr51paOtPlk8W7dczfzCOqnUiy3cnI2YRP3tE5pWcllGqGRIr8tRFd3G6cd27Chg9g2ojA7G2UFNqk2lWRn71Wfvp3U9+4LnNrGbjOK6SFlBiktE5A7IAJbt2A3Pxjxa3N1Vip2rBBZrdtGu/Y0sLT/gJc1fz4EEkpaU9fkMz8MHd5DPXq2cvlmPu4FGwru6fuUFi+GYI2uZfwpjwy9+LwpkOoC9EuXdx+ipFSbw7HHo91LsLh7e/Y4NWzMfcT7Z9EeIx58Q3HxDeiuKHYh4y6+8BQ9+0xvN+QUG+HJiSxZvFITJkAARldFkZTNuWZp4IBeatMabz8+Z9nSLZBeL3CNKpUJn7kOnEwQ90ou40J4RK7mzB2t4+qFetZ+vOeFSd/o+YmzIa9i6SNmEcnrWQcFQFBl0Y5nd2igyS8Ncu3IEkcJWN5d3r2PMrMhwwIjIbwKVLtWmObMelCxcG8lZvnFPWVWpoFldpHWIi7H8JAc6ReQ3alGDrsDy3/j5hQjHst+979gYedGn7K59PdImPL1dPmQ5Lrbb/KS7Clf2QfYXO0ypdz9yDqbhg2hL1SyYpCSSK3akKwJr07R2OeGubm8NCtQ9983RENHQiBVp09QIAIlqkjWT3anZFrWGDdiSUGp3n/vI3333Wo99NBIiklsnIGEsKKgf7J8d5fVLGDLMhjLVd1mpWvZdkdqgXtoiD5cWfTPrND+gVLK+p4VELhiLyyoTQlj+xqzFQwttCwp/sH4V5BVoo/fWqLY2Fi16XSygqIClUeRgsuUZP47Wg8jjxzx6OYwM791S2h3B9nvrA/4OKEQ9hKmWLRzKzbFro3NFGRlpRfpoQcmqeIJLZWHo0AJGXnprDeGXtpeI/q0NfddDRr7kV6CLI/sdrFS4iNc1lYA164ilqW+/VkUkqUpCFVnIeRmMeuoQPpEfmKCSpHG9unTSyef38CpKT+esVhfQsAtefsZLFml0y4eqnaduqjtReTsUXTmxgxbe1u+l7NFtr5Lx3K+qOXn5X76VXP7CaSj1fv83+tvAX8L+Fvgv9sCfgLpv9ve/m/zt4C/Bfwt8Lst8P8TSF6WD7tG7y/W6+UEUg7V9o5AYnOCC5JHnLBP9ar2vI2LAwTMV7xMlWAVgoeTOeWVgr+EKv9nCCR3GP/Hdc9HfbCfk1i3NxHSJg77BcgbQA9wEcUdTNXC9z9QAVXLHS/vogIjOcy2jopOIxdcng6loHaeHpHmQR/lFklBTglDBSmvD2cTHs0OLmH1dwQVV9INF5wiij0d5UQ2rzYDduGIo00JadqK+sGURfvBlkMj4hUOCZO9YYNKvl+sJ/r11MmNY7QlIVePTl+mn7fv0xnN66pbt3OVz9fNnf+DKh0XqjPPa6aVWM98BjB48OBB7I2SyT3xqSr5RtWaVFYJKoTdn67ScWyYnwZ0jKlCNTMX+a2PtmjTZ2vVula8Hri9napVDtKrnx7UO2/PU8/zT9J1XVspE/7n04VfYelVSeecT1i7I7RytXRfoD5ctx2zHgA9s7YxNRegeRjV4gWAToVmlRUCqIRVVinWZyoB6UQRFGTgk/nIGxpqYCUp5D4Aa7MRLE1MVkxCurqffpJu6nKSKpDFvnQPCqkJU5UaEI97CZZAWG0FuDwqKrQNdXWBKHwO9ltNTzxRdRvW1bLFS5R3IBPcnowaSv6jQNnyt/0MsZaop15+zBFIhxNGLmOhTKnjHzr+My1wTBBITokA4UnmTgrUYkF0pFPlVDvpeIU3qqv44+qoZhPA2nqwpAYUGTKdmqmdk6Ypbdn3Ck2HYTVCzYhiyz4zOxyAnBQqcTdV8Om69yCQuD9yCZ8OLzVk34hTA0eMLOVNRnzQzzI//VybZ3xA5Tfqmehw7cXGskWfGxV76cXSnE/15bRZiqTaORHyteLFrdWy3128P0I7np+irW9/pMywQHVd+r4b8BadfYUa5pRgc5Slg5FBqtKts46/yzKQtujDQferNuSxKXQUV1lxLU5Q7d5XQSBZGBPHVgFStwZsxfcbtfiO0WqQi4oIMDsDoic9PEBn3HKlgm69XOmr12jp0AmKS4PUwoZuP5k1tTudpTPuhqhCsbXgwYcVty9LFQppE0it5BrhOv2lIRKWktuGPavEJauwVmKu4D7fG1SoC4beA7lUg3bhuKLwNotnQALc3s5IQHIAACAASURBVPz8ZCWSsVSF4w3CymkrHNO5S2byGrLqNmx3KieRKwUDbYiYd32C+RnCqeTrH7T0zdmKzytVBASSAeuuaOGQtWhZv/4TFkz/MQIpMMYR49ExuXpv3tgyAsmmFzsJL00mwIBDjv3ZZ+bo4IFU3XD95WrWnJw8U8nQ5+ylr7z6mR4nB8gjkJiLCg5CIJ2uYcO4jm7SNtAOW1Tmid43jSUjqIpnw5ifotNOqabpMwa5/BwbTqdM+U5PjicDKZQMJFiO3Mw0ihU66b4hHd1rLPPPQXtl6wb70Xr6Ygii/v3HcYmqQJQADmIN17ZdU7048RasC6WHHv5Yr7+2SHFhNZgXslSzRj4E0iOqbF2Aewstq7Kx87uu+5PaQfGC2RSaUs7mjULmDB9qqPTMPbrsslM1fvyN7hgMc/wBqe5NN90PKBzFOVl2jpElXgaZqfPyMhM15dVH1fYsrNnKzrF//0la8PGPtBd9kYPPg0AaNvw6XXt9K6eGKqRRi/MDUGy8oM+XbcTCroorJClWskcgtamndBRI11zzoBITWVlxzxdzjCEhOdgJGoHkgZ/vz1ulAfe+wPWt584xHAVkTFSpZr7hXWu3dDIS0LDpMn7UwFxirFBHlRXtcFGWLd6mu/tCIHFNigJQ8QLmm0LAwORScltKApMhjO7SGWQVBnHstnYbPnK+3pqzBFtDiEraxJQJzrqV/pSXe1Dt2h+HQqo/GXeuVka7dpWQ6XQ3ijNWEEHkRJJxWL1aEGTCKEVxP3ockVd44RHpjKllVrC+suy98qKa8oKk8hnllzKFsvXj/yCB9GdmV49I9la55QSSWboZIWLqI1uLFrt+b2VOAViLhWr79wewKHxZDz33AFw9VyDTR47ZYPrFEFWqHu8IWxssy6+nTXtGKodwLZ97ZqKysVAdPhximWuVC5Fg9qP/LMOmyBR29IsoijIyyd50NqP0D48EzkYt5+0zjsqD8dNXVvj2C4Fk6/YghTF3GbmUhyVkMYrdwXc9qB49eqg9BJLtA4qMkGe+CbLB76g9PALJZTox7hrhZfsrb4/lkTKWyWprklLmUzONYPUNeYwiCbXwvl3JGj1mmmqefpYym7K4Ju81Y85i9TvnVD0ysIO7tx+ZsFRj31mu6Cu7KKVaDOMdDDkfH18So6yN+xSNCjo4D+KIOTgQ9WNgfpYSWVtf2LqFbujdVSnksQUzJ+9kQzLl4XF6duTtuuCCk3TboNe1PTVLt953q3yR5iiAiticBCiu8ZwAvEb9VUaae8ZPIB217ub/Yn8L+FvA3wJHsQX8BNJRbHz/V/tbwN8C/hY4vAXKSZZyVYFZ3Tgk8jcE0idY2OU6AsmsWUpVUEYgefYZ3j7WObAfYm08YsU2Y24TUKZAMhDPM9nwXngk9leHH//vWV54n/3Pr7UjkHjRWhQFjkAio8RcziwZICYJBdKHHyofSUzHLp1VzAY4Bz8mC8/1sWksAFg18MWAF+8YPHDS3m9AibNGsnO3imCA0iIAzsKMZAWnJeq0erV01vFVVJMqTvsuoGWvLfizHkZp0ca9+gFSJSM8TqFkIeWiukldvEhdm9XTAz3aO3HEom93KwPw+9z2jbAWlLbz3jc2Zenr3XvYkFVQEEBW+k9blAtp1b5pPZ13Vksdf3IthaEiSoGs+mLRfr3/+hvqd+N5Ovvck5UOmLdgXbJem7NaWfv3aejlLXTtRSdrEyHar7wyV5motMaNuo3Aci8oPMJUC3bMnF8Bp7qLn2cs36WZq/YqyWzPqFo1e/pi2qzElA20mf1XioWQC3MCAHflzxBKBnYUA0YE4z9UCPHjwHr6WUVTd/y0Vg/deKVu71bHxSZt4td3P/WGlm3mh5g6WHjxcpQcAVgyGZhv22dX5k3V7fGnnqLa9Wpq6aefKW9/KvZG2N9Rhh3Fdcrf9hNKp/16ZvpzjkByth48ypVI5RZJ/7wH+X97pC1wLBBINi4FY8+TlZdLXwVIZWwqMKWKgV2gt2aRGMoYkYmdZPOOZ6pOVxRKLRuCTq/Xh3eMUP2SMMYDSBTGsmDjk7nnAwBs0iF0tsUFqMvc152K6ZWre6hqZrHiMa0zzUcR/bsQVWI4CgpnL8M9UcVCvvONZA3SbrJqTul/s+I6QSC9t1iLXnhVlQFqDAA6iAqn4+3XK7h7Z8C/bH3ed4gOksXQ/e3X3Bj72flXq2YqQB0I8EEGigrdLlWjm24kAG2XPh89ViF7diuUavKQaPJb+LuEsSmbwTsrrFRNLjpLzfrfJO3cpfduGa4aKZCtHFd2UKkSq0fpkqdHSQ2qat/G9crbsFdVw2MA2fOVAxCZhQqq2WlYfYXE6NvhDyvw8w2qgorIbD53RhXq7FdGSzWrKfvJGdr04TKc/SDhsQQMY8zNY85J5v4txMZuJ7PLbY9jh9e4odY/94JSPlyiSth8WjD3Aawmz1mEAgmGZO5F16sCTLVVWoeYNZkpQg3EBiwNArQMhriK5rND8Iaza1M+v5n1qAPcyjquEQpH+jgWCCSXiQSpH2mRc/xs41sI19TOajpFBg+Pme0RSIy5BYUJvyaQeI1NXX+GQLp/cEcnsLNVgUcg2djufbBBmHRNMnSGKfGgESVx2M1lqVJln2bNHm0cprpc8Zi2b83A5jQSu65k8oVO0aOP93D2aQ4A57/M3GD1uHI8CiTs2bCKzCXXpXatKkpKSTFYHAIpQSedVAELP89yD0xb897dgSLrCYVGwsgw7odiXZoHeVrKvGoKpIK8VIiSMWp/doVDqpf+/V92BFIkBJLxvLkotkY91FtXXHWi10VMncDzt9wyWSu/3s2RUXiAag4TSr30Yn+d1baOklHs9OgxgsINI/i83D+fL9MRSI0bmWWotO6nNPW4/kE+rKK3NjJ7wdREgPk7UXWh4uNRCOkZSu6cXcfsbJR8kMH2UlMR2UxlCqEln25CdTVRQWQ8FaAgMvFtDONHVmYew0isMshBGjH2Sl11VVvhaufe37PXJH3x9Wb6S6TiYqli4dPSAHJhhyAOE1HBkYE0+R7XhnZr7GX+737lAGVkRaIIw+YX27NatQI1f8Eo145FLHh8lgFHu9gUejiebs85UdKv1mFeNuQvj7J517GiXn+0c/5fUSAd6djjbjX73/9BIBVRwGMZcX+UQPK0iRQA2KTDvFKEgmnKlCmKRf167bXXukzEAi6wZ733+2OoRyqamg+yqcxCt7w4p5xM+jNt8Kfe+1sCyRFuXuFXCItNW8PbsW5Zv12j7n9ETz09XpWPi0b4msM4C28bDklrN+RRepj6xpu/zB3By7+yhz3nFbRZjRbtTxZgtiPb6QUUJoTwXDBk+o/sD8Y/N0uNzrlQB2qRU8f1TJm7VL2ws3t+1AXYG0qTX/9RAybPUSw5sKnVyDgSAzqfHZ9GfuKW3aylbb3NupvirFAmoKA0lE37t2Kr2lsnnFxDe7MZ23EKCE0N0UN399fNXdur3z3dNHHGD5rw2usa8cxohaJsKmCN5R28twa33u0USWVjx6H9qZ9AOkq9zf+1/hbwt4C/BY5uC/gJpKPb/v5v97eAvwX8LXCoBf4pgVS2oTcF0j8kkMw93wgkfl+uQPqFRPJW/p4myfsTWFYBXv5ae5MzWvgTRXz/jEAqP0n7fM9u6xfLEPtdLqDxfgClNXsOKi+EcO5ArDrYiBmpE4nSYOnH853zVIdOF6m0QoyyrcrdqphBSSxrx8fxexs4z8bDWQe5cwFUoeLPwLRAQMzMvByFRIW5QvmirFQA3BzyRQrVrGZF1cZSrklcuBqH+5zyie2ZfiSCZfZWgowti6VSLZUCoIZthjD6+gs92+cGndWC7CNeZ1vXdL5+FyTKF8klmrXqR+0PiQPkClHc/kylLv9Ml1SL1Ji7e6iSFfhzGXIt18RsOfjnuIffU0HGft1889Vq2KiCvk8p0YQPN2rNd2vUpmKhHkPxVAFL88WLtuvJp19Xn7tuU5cLqVQ0wiiVjKXlKyDF8nX+eWerRs1AbYBYGvv+z/oahVQ6VYfFltRuhKRZddnDdt2mGAqOVEQBv4OJCjXipziHH3kzvkphMbHKBvy1bIYowMaQdas0gkyMe65pwSYTzBy2bfqKTRox7Stll2KnhC1SCWC8qMB2qJ9dDvd9JTq51amqUr0SBNJiFSRYiHoYgJeB4vnK3bROhTkH9eLMlxQSBxFwWI5PeRaSq4g8PBXcP27821rg2CCQApUP6JEH4WgV0Wb9FAHYYn3RaPRI+ktBBlXS3PvbgU7qd+mgukNvJ4Nok74c8IziUccFwGAaARoMM+EqgBkIjEDaFROgS2dPdyjs3Kt7qml+qIJRLAXS/wwEtwHJcoUKsXoMJtemuMgCfQx0LlVKhTCdPPhWRXc4W4UQSJ+98JoaIPn0QYpmQDrvDC9W5+celpo3gjnepxcIp+4zfQqfGaZlHa9WPazjcsgoSIoJhUC6EAVSH5RBGzW3/0A1ACiO5PbIhNCKDIl22UAlgM6MgKp98Zmq+xAqot079cFtI1QTkCiaQS0VciLswtMIVOdzzGPLCFoUhu6GNJWBDe8GAGHX6VRVX63VNyNfUOTBbO71IO1DXXH+pFFSo+OUPGqStiz43BFHYchlIgEoi7GdC4wMUQL38F7UUF2fIo8KtdLaF57Xwbc/UXXAyyBelxgfprM+msGXhWjJWYxZRbQb78mGUDCyIgpJhPUrl/eSm0esEwOuebmVPcrtVF30WhlIZRD9L3aqf6x7/7cJpFLOxWzBDlcgMX25uc0s6exUfVxQO09TIr3xxnIs7GYdRiCVK5CwsCuv8OaU/yyBZF3iUAaJa0Ivl8REpXYcA/u/qvkffacKFWsrF0YpIDBTkwijr1ozXl26D6Tbx1JYwGvJ1xk39hZ1u/x47gsst+h3jkDKgUC66mkykLI4lwjl5KapTZuTtHXrVqWnk8+Fcql6dRQ8Mx9VPAUSpkCa/MLXmvDsTIVFk8tHXkn12tW0fTtlFkZqQODm8xmWgdS+AypWmy34X/8BU8sIpGpMJSWOQBr+QE9d1wNi1B42x/P+m3tDIK3Yq3CykvKx3SsqSdDklweozZk1lIgtbc8eDyghAXUC95eb9vIT9P77T6t+fTJsuPesf95441NavXoHY0EshROsO5jDKlT0YS83RE2aGPFUru7hAyy3xJgnrzzCa19+v2jBRt0NgRQaQRYT9rCm8qhVJV6bNmzmVqxC1uF29b7jLA0ZfDV5gky3tHHnbmO0Z1+uG+uOP/5EpaehRiaIyocdbyFZTq3PqOoIpFDjDcoIpKuuGQpXHYWlFUU0OUmqWTNAH384DvLMiCqneXLHa1yRtaMHYxsQXP7D4feV3Y/ePemtPb214f+qhd3hLfNHf/6jBFIo60JTIL08dYpGk2NUxHwTgIXdP1IgGYEUwEIxwDJ0IB3cWtbWtWW2rnlkIEVERzB/lq3tfufgbf3kFG48jDCyf1v+og1Wltl1VHMmywgkjwQzBZ+NnTZ2edlJRiAFQiQtmPep5n+4WGPHjVZkReataGxqUVMdbQLJBGSmLLRHkctj9e48RzBbcZYV+vHHCmLSKTbzUXgRQZsXZxQpnPX1hws+05zPv1fj887TnqgARVIQl/z2Ml1xQl29+kgntzaY98ke9R77oiIuuVQZNRnvQoswEqAIZivhdeyRzHXWiEbrH+Fc5txtu9SIcb3f0GuVg+VmId8XivItJjdQYwc8qHNOqafHxt2sdz85qAFjxmrw4w+qQq3KjD2olyy/6xAZ6SeQ/uh44H+9vwX8LeBvgb9zC/gJpL/z1fWfm78F/C3w12qBX5eDeoC/29r/OgPp/yOQDMhi8+ACZ111qwcMeAY79vDQg0Me7s5ewR5lih3n3V1WDf4fIJB+qVjzvqM8a/bw5y0DaT8b2TV7E5RrBJKBIRwnugCFA3R9/slCLDvy1P6SixRco6IyinMhZzwCqdh5jpe4Sj5rLxwvqF7kjMrCjM1H3TZVRRAmtnELArgtRokTSjU/4TuocnIAjQsUQaZDDBZRJ4QU6+RKsTqZQHqTJH2SLL26cr32hldUZFRFRRxI17bPFurGc1vq+osaO6JpJ5jtj3jGLfl2g9KoUoamUlF0FQiwIIVs26rEbxboyT6X6NKOJwiXPH24aKuKExJ1VaczqLKWNmw5SPj4G+pw7jm6EYImgcOfvqpIH336pUq2rNFQiKVL21YVAi09+MRsd96jB16h2MoBWrqzSNNmfqSt3+9Q1/ZnqN9NrRXIZ077uVgTPlmhBGyYYIMcimhtZiBYaQFHTXV8GL5ewXshdCyoImmHqlSKVCVUWUlYgiRYpgs2QREV6ikgMUlRm7/Xvd3a694bW7mqaFO+EYWhQU8t0heo4rIjwlFmWH0tG06rBrWyZ9s8UyresnVLxVWIdhlIJUm0TkgEm1T8/QHrM376nkrMHD37+ovyoWwozz8yIsk82MsVSIcTS3+tG/vYPtpjgUBywCUgWRgqpPTsLDc+BVmFLkxvDsBwMOODxYdnQNUexMKtQbeOqjGwt7Rlpxb3fEBNuFGzC8jrok8ZgWRji42ARiBtjw3Q5UYg8aEf9r5D0duSVBlVZ3x0lFJTk+ULYfygcj8YmytriwKI1CCeM3BtJ5kALYbcqmoXoXh6d4k+xbKxVnap4hiTc+njqagR9lWNUueJT0qxodq25SfVb9MWQKcIYuUK1cUKT5E+7Q0pVfUrOqnRrTdLO/Zqdp97dRzAfBRcVTB5JqaWys/NlQ8gMAV7yToQSDWH89otWzS/9wjVyeZeAPw7iFVVh8f7K6jtacpftILctTx4I8g17IzMAsiyT/IYz4uoJI5u1QxZZUV91fM+l5EUBluzL6RQ500ZLWEnmfTM61o780PVKiaXBgVSAeNnIGh1EKTaQcDIxAoR6vzEWMixelr19AQVzv8SqzxueG7rhErh6vAptoBY2n19zUBFbTmgKCrhzQ7VSBPL+zBbofCwEOzaTC3q5cG4WccVQ3hzVvnPrqDgGCeQ3v1grFN9uiii3xJITinM2GfzG78vYj5hmoEk57wgBA4pkMKxSmMuyi9I0PXOwq67A/7sYbP1kRNInTX4/g5eVJj7vPK1g7uTHKlnQ/87767T2Ide4bui6HeAr+n7NOyB21WrTk3dec9DZA5Vhv8vVYWYUr315hieN+KJKnoQTPuMzJwg9bz6GW1cn67IyEiss1Kxbe2oH3/8ka6ahFInhPk1GaXsw2p+YpQjkB4c8q7efXeFQiKiIJXidUKLptjpLSYPJMIRSDlZyeQ6PaKzzrKyDa8d+g+A6Jq/hrmRDCRek5e/Xw+OuElXXdPai9WzCDPO9Y47pmr50g2Qzlj+0YPyC/fp5SkD1LZtTaUyV15/3QPaiwdtSBjEGMBoQeEBffTRc6pXD4Uzn2GqnKmvrACQnqRqlZoqgzVGKGNGDqqoevUq6YWXhqvOcd5aqQh5WQT92dq2CJI2CILbsosCAGWXLNmuvn0mKDisurOwq1AxWqef0lQL5y9iDKukrJwDandODU2cNBBVHkPAjiJdDbmVkxeKAitLXTp31aaN27V58y7OL5x+k6pWp1dGaXLvIQXSjh1Y8l03RDn5ZgUYhpIkVQ0bxGrWm/ezLvGooLz8Eu45b31neLaRkwWQy5ZtWL7m+73ZqFw14SeQ/vh8/a8SSNa7bYUUUhTsCKQpr0x1Fnb/CoFUyHWMQK1WiErWCKA8xuxQ1nC23jfyNJACAUdo/97hM2bZ+2x9ZeuqrKwsssOiKb5CwcRYbe8/ao/DCKRiLJC9gcAs9TwrOCOQApDXvz/nQ+7PSHXqep5b3pvaz4oQbL7+0xlOf+LkjUBi2+Aeti42dW35fsvb77DHguwxm8Ec2OBS9mxB5CEFsQyPpSpw1BPPa2tstKqe0UpJMPjx+FEnf/C5LmtaU9Me78KaRlqztkAX3fmAfB0uUGDThspCcR2CZXT6xo0Kp7DDsk6DmWuC+a4Q8mQPUMTWq+flOvfqFkqhMCSftXwM1ziSNceTD47VcZVCNGXi/frqW4j4/vep9+DbVPf4Bk6ZbVlsps52l8GO17HoXs/yK5D+REfxv9XfAv4W8LfA36AF/ATS3+Ai+k/B3wL+FvibtMC/QCBlcqoLCN/N9QE6WgaSbVjKCCS3yTrUFGZjc/gHepV8XoWpV0HrPQ6rCi8D9P5Ma/4jFdLhRNHvfbazsEOt8sPuA8oOr4CNHcwNqGIkxxTO819/ulQpsCftLrxA4Q1qKL0o5/8jkKxKz84n38Au3udlbZgNhm2M+ZtKv0hyQnKzAIAAk0KMBcHvOwjSaAvZRjVr11D9ShW198uvFEMCd/8rO6nJiXFaz2e99n2qlh7IU0S16lJypnL27dAJNWJ01sl1lZ5aqNVrNmjDnmTtQkEVxe6xSqWqqt7gONWKr6yfFixU3o41mj6hr2rXjNWC7QRqv/OZdny7Xrd2v1i3XtXcXalhD89TSlq27utzlSrXDdQyRE/T31mrdV+tVOv61fXMfZc48PL9r8h5mDRZg27rpnM6NnWWeW/O36n33/4SK74gPd7nQp3QPFbf2Ubx/fVasidTJdHV5DPLHb6oCKu6EgAHs+LxJabJt2mn6oNiXtqmqU48sYFqNI/WtnTECz/t0Edf/aCEnAg2qBB5W3/SrZe01v2E+oJRATizKSUPZcb8fXrqjQVkqBDsGwoxxLW0LCWHnlqZOMqQ0844larsMBRIS5B2kV0FGeAzAgkiK/WHr1WjWrTGTRqPdIGqTBfc69lnHK48OqoVsn/mpjjG33tsEEjGa6IEAqQoRAWYRZVuFGBIICioKSfzjSwGLDvIfZ9HPtDl96POaX+qtHazvrv7EcUkoqZAMWPBzwa22H0PHaI01ITb40p15Rws7ADJXu3ZW3VQEEVjuVZEzkAIyjyzXAuCQAoAfC0h3yiSe6GU50wJtRfCpvHAG1Ud4lqzFuqLya+rYhYAHgBNGAByFmh2ZsUohbVqrhNH94MNAmwJw140x6dlEEiNwMKyUfWlxYQp7IyWOvHBwVJastZOm679X32j4OQ87N2inWjPrL3SIVRTIZuadDlbjQfdBIG0S0t7PUheEoQVA1p4i/pq8ByWW3zGO7cOVUhyNkAUdlwAPEEQAi6XhvPegYLh3IG3qhbjZf5r72v5q3MIb/dhxRmgs58hA6l5A2V9tFSLJr+hOmSgFadkOuLIBohCyPW8qFAIc5+uHTtSOr6h1kx4UelzF6o2IJRxwrvigtRxyZsOgZ95zrU6LhfwinE6FJvR3ALATOYkI7l9kNaBSD0igkzyCYDm5iAvK8KOs1wt6u73385/f+C++W8okP45gWRjlpftY2OeEUk+Z2VkBmBBevnlRRr/+Pvk3dT5jxBIvXp1Rt3SwdmyeYOnrQzKEE2Fup8MA9y1C1u364Yrg7klPCxK2TlpOq11Y1WqUoWMpyXkoKAcy89W69Mba8rkO53yyBYVZvtqXnYZ2UG66drntXFDGvdHKARIsnr3ulTrN27Ql19sVnx8BT57u8Y/M1gXXlzfYY43XveSVq3cyb3hU/MTmqrFyU01Y8YMRYTG0WcDlZmeoNemPYmSiZvNjpM//QdMg0D6AZKqkgNecyHchg67UVdfc4YntONzTeXVvdvD2rs7F+LECkPoxyUH9fIrA3UKuVEI/yCQRmjnbkhWUyAxX5VSvvH220+owXGRTn1kU1QStRP39ntM36/cq9jYGpBM3N8A0lmo6Zo0rawJLwxQdVTDBmd7xTm0hWX9QXgXmb0WZM6ihTs0oN+LjD8VAI+LFItC7/orLoEYe43XxiL2zVG9BmQbvjVW0YgDv/hin/r0fxJlUTS2eMmol+6GCPsGEmknZF0492CKWrWupFemDoTo86bRPVjYdUUlllsA0Y1C2wpBqleNVO8bL6NfUWjBuFHI3G7tU8LfkVEhOv/8090Sz9Y7oY4g+GW959ZEzs7Y6zKHyo3KWAj7y17tt7D7vweiP0ogBRcGOQJp6quvoEB6gLKIwxVIw8hAos+UZSB5CiRIJ27G9LQMriNlP6y7bG3kSc1Y65uaxSld/jmBZHOaEUeJiYlq2rg+KrZCVygRGupZj/4ZB4L/u5X+yStc8Zv1RbOu8wgkI2btuRJTFrO3yUnMx3Ktv268pTfZbWc68pepT0Ws93OYy40QP1oPW1fbusPNQ5yG7T+8fdYvD4Y/jjNHvghstLnpCiDE4oMgkPGC7jsC+7iLz1Zgw9oUzOSqckGAkud9ri7NauvVx7taZKkSGKfamSVng5NU7Yx2OpCFbSiFHoX7trsCkKAS9oQUpYRBLAVnZmINvUsPPNhPMU3IS2PwMvdqREuK4zhffGS8omGvpr08Qpu3StfdNlyXkpN0PHlJRnZZ4Y7lpZZb2LnxoWyc8BNIR6uX+b/X3wL+FvC3wLHRAn4C6di4Dv6j8LeAvwX8LeDt4A8H0SxUxkE/luwBOMVPpnZZsCGRLIxIngXAMGsEgDoD435LIHmIXDlgYMSRtwM4pERy/yr/PUDtYdZh/87L8a9Y2xUA4CYU5Ov73fuVFQGBBIhi7FiUUx6UaPXyr7T3561qf/75imxWhwJ/q4QvYtPoKZA8syCvArPYfaEX1m5/DCSxpgghKTw7O1cxcVROU5FnG9DAtHStn7dYFQILyFPopLpYPrw7Z6VmTpyqh++6QTfc0kab+Yi5P2Zqwa50FUEMFbIJLMSqB2GBoqnWztuIpd2m7VT9palOfJTOO6MFwedNFVc11FnUfb5kGzkQczRscA81oKLwZ0QJb3+yUR+8/Y1aNairB64l76SeT/O/SdLMOR/o7NNP0eXXn4KVFYDT8iTN/3KdkjZt0IyB16tV42hthdwZOXaiasZVUp++VyqeaInlW/P0/MwV2oFlTu+zG6nPTR0h0hBNrMvR04vXH69pIgAAIABJREFU6QCt6Hz0aedClAw+/sQDOBRu3KyGGem68eKz1P2qJliCSBlWmc2GE/5JM5ft1LRFa5WRROQvO81rO56mMcPPs7gk7du3V3Xq19R6HDRGvDBHX+zLUjZqCqustN1mKdkRxWxwA9j9tm3fxl2TLxYvZSfrlZAHclGiCrOUsfprnXxqU907ZrBKCfE1Ask2rs5Gw4X48lllPvL/zn7p/yyvBY4VAsnAo8zwQJ1853Xan5Wh9O0J+um7tVTRkwkCuVFQOUptrrhUx3F/qVoV5BB52v3MVGV8uEKRmeT2UAZcynjgKZCw5wFNNwJpR4xPV87Fbo0+PeGG3qpIx46BVM4lt6hCXIzS0tIgN6PIHclTdRRQ4fuTsbU0AV2x9sQEqsmwW1T14gukOZ9q6XOvKprvrWAWewB6OShw0gHg8qrGqyH2jpV6XWWubi6MbGnHq1TtYAbqKcZtlAv7IsJ00bNYwrVA1pGbqvTvftC2L1Zp8/K1WM4QEg7x4oNoim1SVydc3E5VLz2bILbtWt7zQVXOAvomj6ldv1sIqzmXc/5YX7/wpqoXm8UWpBvHYJXtRfwdBaCdhQIxtV4FnT/hcVCrXL13R3/VSAKSRJIQd/lZOqHfrSBcAFxbd2jzshXa9PVq5e9OgMjiXLhns7kOp3btrFMuIfsJ2c26F6cq7e1FqpELQc+9uycuWOcvm4OyMVDPdLoWwAvlUr5XuVyMstNAzxK+N5J2rBkCsJWSoVjUGp6dj0cgeeN0OXFkc1MZoH0EN+bRJpDsjMsfXuGG/ZvKfvKiAhgP35r5tcaMegOgv67L88ovOPhvVSA5AgkFkiOQrCmd/ZABsfZEGYFkz/DUbTe/oNXf7VQo18WpDkxxB0uRYy9nTi3IS1H/e3ro1lvbOBVVAGpeC1bnxUrLDFTv65/X5k3pLpA9KycBsudKHQSQfgubvrjYykpO3q5+/a7THfe0Uy7T9BWdxiphXzH9KledulwAGVMBQu1lCNgKgOHYykIgvTrtCbWFQCpvOVMgfTL/e4ocUCDRZ3Lzk/XoI/3UuQtyoLKmXvrZfr77IY6jEofN3E//io0p0Iw3h2PtZoUiKHauekC795qCKgqixzzrEvXmG2PJQIp3ai1rD1z1tJg5elD/x/kcnue4AkCmM3OT6aeZatg4Xk88NkTNm4Q4vF6E3ns/0NAQOWYPuODjrbr/vkm8Pt7Vq4TDhY0c2kePP/I4FpVmx1us6Ng0vf7mM6pLDcqsWav00LjpHHs092+2Ro8apdemz9YW7HGDWfvkk4F0epsqEEhDvEIYvm3fPtF+d0NGocsORKWUj9IXwjuchUx2ZjqHYpaKRpLlsc5J1KktG+vNt54UbpKuG3irP09V4D1+fb/9CiB2BK+fQPpXh6J/lUCyJbYjG/4ggWSMqc1pxWYnCemQ52zQfBC8FAxAsDoFkS02y27/w4+7fP3tCCceYXR4s5zsfG4j/bjZy0MqNbU3SpOjTSCZbVqJj2PiXIOY22ztXuzDUo2/d67dw/30mEY/OU61cQfIyuB55vQiJH2Bxs7YjXgUH7b/8ggka0fLoP1lTjPiOZR9Wj4FU1aoYXNAQUGQwkqwgGXd/g7FJFFdz8XqFmtB7uGqrCsyUDx3P/44TX68uxtuMDbQVQMh1vdi4XteZ6XDKudkEtSaxFhOvygujaFWCytastHyD+xSYxRNAwfdwRoIa1mOJ5IijlLGxDi6wbOjx6lRrXA99fgAJWD1eVWv4Trn+s46uW0rN9ZbIYoRSLYGtz7rz0A6ih3L/9X+FvC3gL8FjrEW8BNIx9gF8R+OvwX8LfA/3ALl+5+yClBXll5WA+qqtfljBNInGxMJSyc02hFIbETKwAzL+vmlwtusww4nkOyf3gbTVfWV+Vtb8Hn5o5xgOtIrcPj27RcllLdh/r1H+Ya1COQrg3NZDYiZFk7AN2QPpu6ATD6FA8is+fIb7V21Xu3wCI8+4TilUNVvYJdVuZdwXgaiBjgCiQ2n2ddZ3bcFufPdto8ziwnLHrANUZ5ViQOYRRK8m4ud1L55y9X9zJN0Z6/jyfCQXpn+FZlLizWQirwOl56og3z/xJWJ+iapRHnRFTgsKuzZBGZl5ygMC6mURV+pPsDrDeeepnNbNVYd8GHj/XDzgazhNPh50tR5qozV1fldO3LtsBJamap3v9yltN17deupNXT3dScrmcv92FNzlHogW4MfuAnLN8gnyJnXyHhYPn+xbmwYr0f6dkZpIb0+d43mzlmi227tqYvPq+Rs8cZ/uEfvf/KZ6kUUaeSgXjoOu6XV7C9f+nSH1u9OcbZ1gfj+GLBum92IPKyBflxLNlOspj55nfL43J+2p2rj5iSUSI1Un6rrDXzw+He/1Bdf/qzYtAKd26Khxo68UJshzb77eo26odICm9Or89fqqXe+UHKxoVVmT0cmCuCpVT77ogLV4fyzAbly9PWSZVwEyMGsXI6FXBeuY/qalbrogra6CsJOER6BZNep3LP/t0qkI+2f/vf94xY4JggkNx6V6EBQodpMekxqQrm+G9isnB6g03yrTA0BpiQDgjNzlfPOQq2YOlMVU/JUEVDNMiDMBs/6tgsbZyzIgEDajaqtixFIpjg0GBUVjQNPXWaBMRlWOmwDBP9eu04/DBqhqtjnWFXzQYiSk7Cwi+zQHunfZ/pswhTVQmFEEIkDb0Po5+HBUTqAQmNvfKgutmyic7Gww25o6XlXohxiHALkyjJiBlS56Ljqaj0EEgilHx4xsLUMOL44l0fmDZQMAiZ1sNRsk/n9uE3f3Tpa0RA3+8lA6zBjslNSrBhF7sn6fYrJY4zjPAzwKQRItHEOYzCnVtpD3tHZIwZKp52o7HfmacOrH6iA8JUDENttrrtcVS7siH8ON68LKuL7qHp2wTAA0V50Dh9GrpkYJ/a/NF275nysCo4kCtFe7umzFmBhh6LJhdPZVIUaww14YfxtTWztallrazZp5QOjFcN4HlJGIBnA5tn8WO4R97r7Nt73m6rtf/WePVoEkofKW/mCZWYxQ4O22VMFMBOW8+bs42jaadO+1KMPz4ZAqu0RSIVlFnZDr/y3WNj9PoFkx4dixbuaToU08fkVepYcvZiYaoCEZIZBIuVgzxYWagqePPpTMpZ7T+rkFkbo2DqCVQZzBldeyanYHd3wDFaNVNLDLuXkYIE3oqfLs3visbew2Kqo7KwkdYWkHPfYFdqF+qfHFeNoj0jy9NJ0y23XA/YWoW6aQkFHvFM+ZGZi5fXyw2qHhV35cfYbOBUF0vdY2FWDQApUbl4Gv2+qE06oh3LKR65REnmAXys3l7YsgrykT5rFXL360Zrz9nA39yIi1pXdh2nfftQboRA75ICUBhzUnDmPqEnjWJWgqg2AUC1fg7wzZ40eGvES6qOazNkE0aPQLS7JcedTp1aUXpwwSs0aG6PmDR+mUgyAMCUmUMuW7VL/u5/jecgnxpmQ4Hy98NwIjUJZkLC/lFvd2pHznDpeLWnXl15coqeemwNxXUFxZLQ9OX6sxlIUsm3rXt4bznnt1xln1YRAGooK01Nc7d0rXXrZnagbuE4MhgGMUeG+aOUDpEeg/DWVZgn5S4hMIPb2qznFKm/MHAbh4K2BvAjBf0AgHVpveqSR38LuXx11fnndHyWQgpjbTIH0yrRX/6kCqRRyxLMPgxpk/IyJiYZwzeIeiGRcgexFVmKkvVmGltq8581ov3qUr789MiCAdRh2p5BPBxMSVKNGDY/0L7MoO2oEkt1SZfsSI1sdgVSEAslmxDICacHsRZDCOep0TSc3TUSjgLTyugLWA0WQKWZkfVQfMMem3rH9hyuO4Kazc/IyGW25YUQ9f7P/sDEtLDBKKQeKNWrk0wqp30gBbVtoP0rFIJSE1bLylDn3U11zUn0998hVJt6EBIKUnrhY42d/odrnXqbQGnW0e882Fe7fogrk0WVTMRbDfB2dk66E9at0butmuum265TFeJCGjWxQaajCGUvMNndIn77qdN5JrOVvhfyXLrnqXnXufb1atDudQhavT+U7m05bCPgzkI5qv/J/ub8F/C3gb4FjrAX8BNIxdkH8h+NvAX8L/O+2QAmAYiCECPEJbCJs/wEg6rZItsEzT4QgT4G0KUmZlLmHUCVbxMbRsjh8hD+HASgUoawpATwMoeI9k6rUMHJpXFguwKApdAxotCBdV3UIKlFg7zUpjm3gzPrpTzS/s9Ao88k2cNY+1302m1P7zvIsm3JViTsG257Y7znGfGQvG5PStK0wAPVLKP7eVOqxmamIRdTP33yvrcu+0ymntlL1M1solerqUmcjY0kn2KGZZIaqfyPZikyJ4J53kJn3M18USli8HUc+7wsAVQmhBDk0PUdRG6m837NFYwdfJhxhlARps23TZix1GimTj13Op0xbsUMHCskyKME+BNApD9u7EjZXkemZ2vf2PN1zUXvd1r0hYLKUwutXrtmvlK0HdNrxzXUClctbNiXrow8+00WXdlH9ZsH6nGril344qOXLvlBHArAf63udqlbl2i7/UbPf/kpnt2uvnlc00w4+68lv8/TVip8U/u03eq7/nWrbIkB7yFsaMu4txaPKGN7vXAKFIzSP4x4/a5kS2UC2wku9ac3q2r5xv1av2qWcpGTVgViKjiGgOyZKuWxs9+w+qNR1azQGUqvfLe21h4v/+MT3XPZE1/PO0ai+7RyYPeWz3Zrz/udKXbNbF9L2I4dfpG3bduvNmZ/pwgvPV8f21bVmT6qGTpqn5ev2qVLVhkpJyVFkdDw4P7k0qDg6d+tMm27TuhUruU5sSi3EGbAyKDtFBau/1WXXXqYrbruGXx0OcP2JzngEb7V+eHjOUjmxYs/9nVVQxwqBVABgodgIHXfOmVjCYU9XEwbTQlicjxYP1IKiH2dCev78+ZcqWr9DsZCUYSYlACAxEiQmIlI52MsBQWFvE6o0hp/0uAidPW0SWUSwTzbUlZMUNti5AYg/NnYZ4fHDOm0Y9YhCAXBsrMitEKk6V16guGuuURF2bz8v+lyFSYnEHZF/Qn9xak7yCkoYf0xlpGpxavkgpA0fuubeIQoyy6FIyFT8tnzkXqQDJGdWDFPjM1uqRqtT5NjmGrVcHpk7jlxGeM7R7Kky1q9T4vfrVbz8ZxXn5iu23Umq8cAggnJWasn451UZ8DzCQHDGWruGhRxKGKqQQDIyDEwuiAlVzTNOUtywvgxI3+nbMRNRHQYpDWVrDvNMpfq1dfxZrR3BpCrkvUXFe8cQyLiKKtGxBekW7rZZm5Z8qYBde7ETpdqd+yEJcP30eW+5jDizBnQknzFCJlmxicTmLfMYMy+f1T/ph3GPKyw7H4c/rwreZULYDwzMPlBLB7CZfOYYJpDemzdWlVF7utnSyMfywKMyAql8yPHm0F/OxQik16Z/o0fGQrBE1DqMQGpFBtJVLqfGdUVed6QZSEYgDUWB5DBU+zBHyBqrZw9UanaZTK/M9f/5x2L1vJ4craA4+D7P3jUQgtZymwIDc3Vc3XDNnjVS4eYiCzFquVoetckcnR+oa68gA4nMu+jwGKVn7Vb/QVgfndBMvW8YpUqV6gNwp6jZiVU1c24/fb1ij+7q/azLKErN2qdHHxsJobNbzz83kXu1MvcFehkUT5OnPKz2loFk3YhD73/fZH3yyToIpqoQNXb/o5bNx7IJENatGlgP+UyFjeVekOXBFKSjnDqo227ron79L3Z8cxoTsSmQ9uxhno+oyLlkcY579N77j6pRQ9hY63OmrGK9VFxKdhPf+/ob3+nxx1+H90Q1x5rKHlGoElOTdqt+7VhNfHG06tejeU0cwfvt2rIs0/xPNmlQv5fIZ6nBmsxA/zTNnfmIJjw9VcuWb2M9Fw4Pu0/DuRevuaqZ7h/0mj6CIPNx7HVrR+m5CSN1T9+nAYRTHIGUl5eg1m1rYIE35BCBtHu31O2KvtzbjD0QSD4OwnLbctOwqzNCgeteUJzFNQRQL0lVsyY1WEs84HUJ43Rdx/QTSOX36b/z73+FQLI5ooix0qzWLANpM5aJr7/5hh58esihDKQh9w3WsJG/WNiV+MquFwNkKTl53pB52CrdiCP3JGvc8t//5sR+W8BVXjN2ON3iVsp87FElkGyfwpxrM0Mo915JNn9jpVYczBhBwdH7r89DeFxFbS5oo1DsGQPYJ5RwE+axW/AZS3qUFUjmEmHjVDmBVMQNF8S8GMW+xMaWPPZzRVSxWV5TcU6xKhRHadqb8/XhyrWqi9I3IyZcmWbJhwKrElbWRW8v1u3tWmrM0IvcfhDxkL7emqOLbhyuai3PVYUWrbRuw0Ys6diLQJ4HRzB+UthSFYXwgc0/qMeNF+j8S9roYH4Wex7WsASjRpkN6eZsjep/t8Y+2FvXX91Oe1Egdbn+VnXu1VtNW7VyxKQjFfnP1kBm8+tspf0ZSP/OIcP/Wf4W8LeAvwX+si3gJ5D+spfOf+D+FvC3wN+vBSA+XGwBlYKGP1FN6qqbjUgxywPsCYoARU2BlEYFY0xMjPLInQA1VF4umT5lFYg+ytWsGt2sCIxAKrASWTZatinLZiMWRbVaLgRICAocjIYAS9jYsFEIx/roSAmkciIowKV4WzQGxwBp5cBp/hhxdbg1WYBXDuugN0cgmf0S9mqrd+3XbsixwlBCvs2+gor2iMhgJW3frR/nLQX4aaKGAMyZVGZagG45gWSRD0FlWUdeBtIvCiwX0G5Aj4UIA3AawGMV03aM0YCekfvTVbx3l9q3rKV2p9RQjTKc2bbua3KL9B6qqO8SchBEVCH3xyo/aTOO2Wz3Ygm+z1v6uc4kE2TIdeeobq0g/QAG/Oqsj7R66UadddLxGkYmUWXAuNenLlO1qrV15pn1lQte++iP+fpoyeeK2rpNt5x/lnp1bo5FkPTU5I+oWj6oiY/0cgTWHFRA85fs0FYChC89ob4evOsS4T6kUdPW6Uvs34bdc4lOOqmGfuR4n3h7p35KTaGKGqIrlS1nQooSf9qkc1o013mn1tPprVA+IHjYSDXzspXr9OFbb+iOc9toWP/O2gGWNnHGcr3z9irVQZkwEXCz+Qmx+nhLsZ6a8BYKsL3q1KE1FZMdlJpWokGDX1bD+nU0bMDFAsfTo3O+0oKVW7Vzfy558nFOAZJJ1lLlBlV12pmttJbv24viyylLAPzDUFmUpCao4Otl6jdmmFqe0+qYIJDK7fNc/wTwLg+d9qox/36PY4FAMvDKgt6TCZSXEZyALInFBGRDrJRC/JYYkAFBFIVnTRhAUSjjXSwWTmEGOnE/G/kUgZ1UYR5jAuNfRGS0MrBQC4yK0D5IzJCqlZTCa1zANd/lLNTKBjsTHgUbwcM4WYs0+kLu9yqohQroo9mg+wdDoahRHcVD0BcmpSieYwtByZcDuR0IKOgLCHMCplwsG4vCUCZGUYlMv4+HhIrj+A9kpCiG4wnFtqgEtDnNEi9QRuUzKGVQjZxP3lCRId428pu9JLkU0ZEQYXxGFCBZpRRARyQVB+KDVO/4JkreuENFyRkKpyI9gs8rhdQJRhFpxQRW3RxkikxGdhMVZeCzWaVjS+3esVNhzBsVjewCCDIVpjlJFiLvTGG8y4BU9wWFuQKEYMZP+CWA/ABFAzpVhDQISstSFMBSABNUEfdBGgrO5OgwxmHTDZVllqHGKgGgss+2DJkSbJbCmbOqk42Wl5CoSsERzsLutyClZUe4e+1IJx/e+99QIP3fBJJlENrEfdgYYSQD/3zttZV6ZBwWdkYg8YJ8Mn2u72kE0jWOQHKP/wiBZPOs5WLZw8BZrh385I03jKOAgHutFJURFnuuqAPiLztnj669ur1GjbqafCJ7j6WzGLFO/+Lcspjbelw9Hqu1DAikOKVm7NR9g7uowzln68rLBzCnVkTlVqBqNSP03sdDtXDhTxp+3ysKD8WWNiBVL7z4pL7/fo1efGES78eGkk/PyUnyCKR2ca4P0GU0cOAkfbwAa8dQyFXL9uAEQugoBfncy/SxUnsh44Ktc/KLssgPK1ZtJu6Zc0Y5yzZbR+VTaX/ZZRBIe62QJRpQlDPwHdDs2SPVoH6s6+NGdprtm7WLEcH2WLBgt0aMfAY1MhmByGsLIWSjTO2ACqpenVhUI8NYV6H0w+7VyC4Eevp2xU7defszKJ2qOwDZ58vUe2+P04xp7+mtN79g/IhlzZWo21EE3HP3Gbqp1wStXL2D1wWqVcu6evqZvmRTPY1iK8VZC+ZBhrVuWxUCafAhCztTIHXq0ofvCwUwJzcNMjAfFXRtKk+SE0GBOfzgEHogYYdmYXd88zpYA45GreIJAcGBXR/45fFrwtZvYXfkc/u/SiAVm2qeUSIUhdumb/dQhPMWBNJg1wN9WYHYIP7vEki2DjFCKIiO6lSpZi/J/ZFDkduuHbv12IOP6d5779WJKGvyIE182L/ZvJdnqkmbxN0E8icmkSO//GXjt7en8VRIjPEMMEYgxeSh+Ofwiljv5vM7K9oLQ0WYtilVAx96QvEXnKfSOjXJfbVzQSnE2iD6QKry5izQfZd00MiywoAcPj6Dz+/df7IWfr9LDVEh7WVeDmAPEsY6w2y54xjLw/clKTtpm/oM7K76J1h4G1a7DKoltGkc7bXg1aVaOOdNzXtnghrVD9NB5oOLruylS2+6WSeceaZRYF6xH+fguQF4bWrzgD38GUh/tqP43+9vAX8L+Fvgr90CfgLpr339/EfvbwF/C/ytWgBQj51+EHZMVi1aSM5PMMAi9Atnaeoa1C0AAZ9vS1MewEYGFflGEFHM6AC0oCKvktsCdXMBH0MAPW3Jnw+RY8G7RrIYURQMABgEyJqeQz4HG4/AUCBAAy6xIDrS7Zd9j7NRYoNsIKSFsJaUZdlYhbxZ1eQCuB6uOjLQygmrOFkDHkmB1hqq3EkTUgFhPFbIbiHbJZBFFvK+5p1Fio2O0ymdzlNuhI+NJTZ2nLAPu7tSqu6iXBYSkR8WGGteTtZmbNgOVWCSmB1Khb7P8lGwlLLvtX+bVV5RVhoAdIFOoCq/Oq5O5uy0E0xmw8F92sTvigGWiwCYCmzjB/JaTEUx7lT4iXNu5IgE/PC1BrY9CbueFiLrWrNXbtPcj9YphLYYdnVrXdSilr7Dim7V1z/onLPaqE6reL1PhfSMBcu0ffU+NYuJ1KR+lymOw1n4XYpefXWabupyti7ofKo28HnT56zV7Gdf0ekNauv5R/oqukYItnpFembGbF152flq3a6y1u6SPv56j3aTHh6Mmi2W/JXsn35QpxNq67ZrLyb3wbOKsj/QjqKIXE89M00BOaWEE/eiEhpS6fscTZ66VNt+/F7j+1+iSy47RV+gbHrqhXna/PVundmikcaMOF9RFHBff9N05ZAf8/yYG3V8i1htg+9cvi5N36xL0AcLVyiXXBfbMDdgw9+8xYn6dtlKHVi7iYsK8uYSzDMURM5E0fcrNPixUWqOjWBhecXtUbivjVAsJ4vKSZVy25ejcDj/ta88VggkI5HzrEIb669iEJc8UGBTRpjag8Wqy2kI5OdwxrFwgBmzhnHXywghQ4MBk61K1t4XQt5QTo6Nn1Qy86tcC9kGBLafbUzwCCRPDeMrs1ErgYD2stKslpjMFgiQ6GjCzI1/h7QqsnEUZj8KgMfC6g3Y8jHOFRWTzwR5FGgqIr7fjtM+I5CwcrPRDIkm04SxMI970se5OdKc7zXw241/jEEFZT8H80RIgUda5nPqIRDelrNmY1U642A+1mjhqI6iLUjd0hIgucIpT7YMDPNCMxu/IJSpgbASZueXkpet3FgYIj6vUh6qSz4Lxy93/3njAAA+TEExQJ0pOQM4jlAIObP2yuWciw08Z7yL4LwDsdaxzze1KIi9MhjbjFQN47PNqrKQ+yeAeSWLdo/ARyuEa1eYC4kEyRbCsZjl3+HB4lZJb2OzVWeXK0XLrVX/aOc/+gSSQZdlNf3lBFLZ378mkGoeRiCd/h8mkMohP4/4LiFcPZC50m6TMQ9BbMxchKVeVadmKeG+MuIhN2eXXpo4TOd0rOvlKRnpZLUYFEvYeSCo0009ntC2jZm8N17Jads18P7LqHY/T5ddMlKJidyzzJG+4BzNfX+c3n9/iSY9Nx9SJEqReCfNmv2o3p67SpMnvYY9HXZv3CeZ2Qma8sqjOussFHD2jXxfv4EvoUBaSz9iUioJL3MKzOX1ZsVka6N8MowgQ7H5RSeIUDFO458YrObNwyimyeazI7Hokq69djjFDjFYBrKmQqsQHHxQs2aOVKNGsVwtPogOWFQKAA0ZZRmBOVhCBmORt+yzXRo06GnWSybDYp2AZXAu2WclxZnq0u1MPfLYNW4sMcGdPZYs2aS+d01kPKjOfQ1AHJYDQDsOa7tVGjN6BrcL6uWcZF0MIDzmoS7q1nW4EpKscCdf3bu14TXX6LLOEEi7WJM5AilRZ7atBoHU3ynebFzaxfx++ZX3UTRkGUiQzqzxKsYHo3IaQfvSLmGMEZDVYZDYzsATtUOzZjUg37nHnPOe3WjemOc9ygikskVfebf1W9j90dGnjDMuQ9ZNUekeVvjFHGMEu0cq8G+zGS0jkDZ+s1tvzZp5hASS3ZzlRVLu7rZJ0H3t763hf0+JVH62R1uBFGDuC25/wvzPfGpLQcs/LKLNvvrqa82aPkuPPfYIantzXjCFa7ArVCjg/vVcBsrll3/8+v073uGsc91dZWsS5kqbg7mpIlAg2TVhOaxSU0uyVymmkmXMA+SjRcYqqmM7pZpKGQUoUzjrGyw5t+5R/oLlGnl9V913F2psW7cEFzBfk5kEWX3boMcVUK25Qmo1UDpthqk2e6wIBUPehx9MI39wv4Y9eqvCGR9yM5l3IZZsTRBGNxndZ4ROb1hPU17sTZGftBs3hJ53DVS7q7ropLZnetV21o94vRFIpWaQTn+yAAAgAElEQVTNaoRSWcfyE0j/jt7i/wx/C/hbwN8Cf90W8BNIf91r5z9yfwv4W+Bv1wLUIZotEiCPWbuUsDEKMtNs4EyrIHVkEHvED344QNh6JcgVqr0BIKyS3SrPI6yCHJDTKmBLAeyCAfGyCfUxENVsM4pQ08RSHZ+d6QGE9qcIAKYQINRsYAwkPVICyS6FWdgZGO0r81o38LMckLeNiCOVyr6g/LWmWHLPsfkrBbHanp6tnzKpoAUgtQydcHx0Si28CKu5jR9/odyMHLXuerFKK0ayccpydn3hVLgHoDwIAwSzDXsegKgpDSwPyRUZeziR27iXWsmwWfbYhoi/rf7YztrIgyI+w8x+aEXP6g5QKROAtiDMAo2AZEwBBnCTgpKgGJAnhw1fOJ8Tk11ADtKn6gpwM+SmzoqqJ32fJk39cJO+WLRIPVtW1ei+3Z3T09SJ81SnYg2de+WpSgbXfevH3Zq7cLuS1m/RhGs7qHuH+toMsfPSK28rCwTs4cf6uGiRn7bl6q2pb+r0U1qo++WniWJVPfN9sT74AvuLCvQFTmv/vgNK45iywgG5ueYx+zJV+PNqPXd/D3VsS04SbfDR/K8URz9p17YlNiComz79WdPfXapLL79S7TtU1spv0jWbUN9963/Uw3cBCl5+ilbgkT766Y+0dfVetWpSS0+OvIRsKlHh+JrSU9I1ekA3nda6Nu3u2Wws2ygNf3iGMtkIZ2CB1KT9yWrSrJkWkKGSnwZBYIoNlHMhgTnKObANOdQPemnWqwqvEl1G/B2dG7vcwu5wBZILDy77c3SO6j//rccGgcT95RBraAxnyYY20sp2DRize9aUQ2alZYpElEfBRvHwejOqtHHDR/VuEWOgj46Zmp0J2UE+CGNHASok6BRFQWDn87OrozUCyapr3VgEUGXFy3xBkCkqMrGcA0A2jqSE7zIAKyiPYwL8K4UcKYZACSzG3o7js3+X2veiTLJjsIeNLwGQ08GAYZbfVlAAkc+4l5rDnQGobX3LcaRlFp/2PaVGFkHUWFhJMN8XA/BoBHch52Ikk+lH8vl3IBZ5Pt5v93Z2BiQxhJi1TShjfb7JLUCfShn7bA6x8dbGNHOVw+nOEeWheRwz51QIAuSOA8DLKew4ViOxilA7GenjA5guQt1ZgorRx/GEwTZbEXIO9mal/4+974CPsli/Pqmb3iD03lWQIgiCoGLBggUVUFBU9KIiIMUCUhSkS1GxIggo2FBAEVGaCAIKAtJ7CyEJ6W2T3Wyy+c6Zdxci997vb73gvbv+YkKy+5Z5Z56Zec5zzjEglR/9oYoRF1WOUjz0bGCMDJIcKlsxOJxtzjgqBpT8ocx98PcCBYJ1vVba3sgwCcj34zWYx6znQum8/1oASRJ24z4gA4kJfeOBlEQGEgGkYT3+JAZSZ0rYXWNVBxgPQC8R6qxQVQmr9gMJhIids3p1Avr1G4fQsMp8NgQkVP3vtqNCRT/K141GPP3zzLTMMSX2kYEe+IssAki9e06iB14OwZ14gjPH0X/I9Xiif2f06P4ydu9KobdgBYJCqZjx1nNk8yzHV59Tqo0gYqXKwJfLXsSrL2/GHHqXhVFySQBSbn4yZs+ZQACJtFy+DIA0eCZWfrOLY7ES+zjXDWTIkf9EciKLOIryOb7o4UcmdfmKMehwzeXoeV87kLTHxDPXA8FaLAVCpJye9z9vMZCCYglyFvB8yQSwXkCjhjH/5PWjlnIJSGNflkLhjz9k4KkhY5GXzXgTGMX+HMMkLz2RnMfx+puj0P6qGh5WDxnCX/1sZOn8Aioa83lbiJ0A0iScOnkaDz88gX0/nmMmH5c2aYCRwx/i7waRORWOfPorDR7UFY89ei063zKNDCQ7j0kAyUkAqW1lzJ494AwD6cQJejp1f5aFOGQfcc3jcuWgcqVAfL1sJMEiM7QM2M2QZJ6d7kHsNq0l5RXp5RH8uxlF6yG9fADSb59zfw0DSQCSkvEqqApx27CPQMDCzz7F8KlPmxjpx0WdJOyGjRqG+CqUl2RE9XogmeS9ByApC8L/AkTyZPh/LYDkvUuvT+gfYYD+9hY79xPWIt0U0DFGkddLxQAVh3EscjgveP8jI9l97313sjCJjJtw+peS+qe4FcT1rpNzluaq88VAMoV7ugXP+JG3rMvD3DG1bJ7SrULO81HRIZg8/X3s3HEADTrfitTyMYaV7MeDRPIeAuiB6nfgBNw/bcXLA3vjvi71uK7RIUj/5JxaxIrBWfPX44VXFiCoYm0EVaqBgNg45LM9AkSHPJ2J+Gh/DB7zAOdrAsncr4SxMI3Lfkwe/RaO/bgNH771Ktpexvmd17yXFWr3PDoYNz7SHY3bEqwy+0n2R/nDGQa+iho1B/gYSH+8n/uO4GsBXwv4WuDv3wI+AOnv/wx9d+BrAV8L/Je0QHGJnZsnQRgCXlQkboEdkkfy7kGUoF93pIQ+N0XcMHG7ogpaVoYbI12ZKCsZyaRioJg1ApgIGsVyw5KT7iI4QjCKLBxTZU/WkaxF7DJMlZwSE/piLv2Rl9crxkbQKy8vzyQtBcSEEMhSIlHXZhgdXtBINCtusmQwXSL/J26wxbDacCqdhvOR5ne6piCCN4H5Thxbsw1JxxJw2U0dEVmrEjJL7QYsC2PFs9AZVd0qbVaiBJBhH/FculdmUQWwqL2KmD0rkp48k796TynbQ1J5wQSLSplALSHgERTsRn5hAfzDYsky4raJsjCSq5KviovvczLpqSRskRhQfAUGhMO95wiq0z/liWta4567q9GjCpjxxWm88vKruOOSKpj4/BOIoH/GrNkrcXzPKTzy2IOo2gDYmFGMKcuO4+juI7gxOBuTBnenhBdtQw7nYMIbH6JHz3vRqVU0YviomZcyWujEl7CR7KW3vj1Fhbpi2A/sgzPxBKqEBaHWxbVRWDmGUj8lSFizE9W5+Zs34R+ozELurw6x8nzK64hkKeQDd92Ebp1rIZm3MOb9jThOECyCAE7SkSRkHsiGLfM0xve7ETd0bozlx4Bnxs1BQaoDberGY/64uyklBny9/jCiYqLRqlm8LI0I6Fn2RhPn/IwFX9KjJoQSi9y5NruuNSuwQ/D9h1/xDfKrYkU5byYkwI78Y7uYyM7DnFkzUMrkoHxcztfLkuuwjKb1Mgw5jy+St2+fr2v7K897IQBIAoMEEAUSDLEVMpmiWEawwkUaothIpQK7GdeCJatGRoySRQ4DWljsILdhK8kxTlpNBHX4LL3SlcFMrBXTI0BMHUUGtxIkApH0jD0sJItzZAEcgUaqTSAQYyr7tLyLxNBg1zWJ2ECyj0xuiP3EIalQgsrBDKaGbaM4zHPkMllsoxRfAZlPoYwvMj0X4KyLCqX0lKTgLCk9j1cbD+jiPUlmM4yV5CUsBGAm3EiUBhAMUxW2qWDWOSntJ2aWm7ErhlJ7boLqwYy5DiahBFYJJFLfFatJXm9ugkpihdp4gEC1M+Xn1M8D5YvA8/mLaSQJUcY2yQi6C/KMxGlAeBiPa0Mg/RqEOhRJa46xmOkkw6TKzbVzDAfBRsaFTTHdI/eozHWg9M/4dgFgAZTf8+P1FfL+Tcy19FlN8koglpWwFrCnZ1aWIfHre/0FyUDS5fPeDAPpvU3nAEgp6EEAadhzPQhwel4CLX5KRe8Hx5LZUsHyKKTvT8vmlfDe+08byTW1zqxZP2HK1HmUdytv5tLCvGw89BABpGc9AJI6rTm1BfxYIVU/6SkzxrLqnDgp7uk+EimnOW/aYs1cKy+iW2+9HJNfupsf5qc1N3PeVnGJLDCkECuJ1d73TcDBfblMSsYbD6RH+19F36E7MGjAfKxctR2RlOnLITDyj8fvwI4d2/HzFiZDyX66pEkcFiwYhmmTfsR7cz8jeMUKBjKKsslAmjtnEjq0I4AkwMMASHPwzfKdTBTHGyBXa6PHH7sbt9/WyrSpi/NxVIwN5TininihLlRM5l5IsHhEBCw5kTg4t3W+bSjvkf5GlNAL4CLAVXwSixaNQf26kYwJFoNI/kACrbT8MfeptRd/7+AQXP8dJfiencnuT7ZUaZhZHxS5k9CufUO8/faTxnpNydlVK3bjSUpL+QdWMQwkW3A+Fn063vTtbt2eo2RhhJG+rVI1Ht27dsLrr7/Ok9BDKicZ06cNwk03NcKtXgCJ7OZCZ4YBkGbNGmCcVRRukskU6HLXs2SBEQRkzCnl+qdWrWB8+cUojjfrSVvrRt6P5L8YzrxsgSK2TTDb5pcVQmcZSVZq2KCPPgDp14edM+/8NQBSMTualhZac4bRPG7PhmP4bPEiPDflKSM/6pfvh2eGUMLu3wBIBjhSzC7rE2fi5Rnu2O+4cqu46vyCR7otzsmSThMIxPk2WMUhXNNrnk86nooJEybiwYcfQKvWzSTOCn/OYQZA4sWHct1YSBm3CwlAskA57UUYq0wA5tqG6xZJ7q79dhdmzpuPOjfeiJJKFZHKfUsJ50h/Ik1BuQT5E7Ioq50Gx86tmD95OG5oGyu1Tj4o7Tf0rDnnM8RPe3055n+2AkW2aPjFxMM/Op41KlE4vHM3rmh9CfpSWlp1KSJGHz7goDT1h/jh228w/ukB6Ht/W1BwQUslbP6JQDsZSPc/1wd1WjQ0z8GsfT1MJMkuGu9cIXmKRd7udk65ob+KEEwHt+Z4PwVSowBhrbfUBmaq55eNa6wwVz6uvqgi70YufZqz/jslon/XoPR9yNcCvhbwtcAF3AI+AOkCfji+S/O1gK8F/rdaQHaw1iJalYomP2kSGibfxt8qOWBnkmPp1mwERbNCkQydIAJB2YWsBo4MNwwaJRCNHBIzIMVMzknMREfcv+sEtv3wE374bj2qV66M1m1amerdtle2oNcGJRUIxChB+Uc2kqqsVFIzRNcgjxtmMCQjJfk6vUyi2oA7Stgo1SvZHG4qtOdQop7JrSxe79qjSXBFUs5GSVEmiiTJEkWD4KQNe3Bg5x7Ua90cVZs2RC4lHSRgE0QjcH8ezy2mkvZZZoPNRKeYCTylEqdmQydWAxObDknccXOjv4nF5c9MrpsZpGCaUhs/hABLpqmQx3WTDWYSvwScBMzJV0RXKraDk0ktpnKZWI1CnJ3Vf2s3oRWF21/qeyMqM7G1ZEsOPRk+xe1Xt8SttzcF8wN4f/EOfPvFBnS79Tp0u7MBSO7Bmz+6sZlMIveP32BUn+646joCO/z9Y9NXIzS6HO7t0ASt6xHw4+/0/h8TirF2ZyJ2HXMi81QqCvduwY0t6uPmti1xUbPKyKe8nHTNV85fi2NbNuP1F/sTrArFN4eBKW8tRNrRDL63KQY/dAUimLP7Yl8JZixajoPpuYgPj0Po6XzE5Kfg3Ql9ULVOMN7akIM3PvwaznwXqgQ48O6w7mjGBByJbMZAPIOIVmbGaVxcryKyuA985eNdmPXZt8iixEhEzapoc/vVSEpKwl4CgKRvsUI6DOFMZpUUnUbe4e1oe0VjPProA3IrP68A0rkgkRdAUp/ygkr/jRHpggCQxJQhyBFKn7YQSkpKykVjrpCJZ7EujSyUZNuU6KW8jRLeThMqOS4oZaVXCZmURUx2hJGKoPhTQNBIsSeEsVBcxFL+3bzPw9DQz24GBk9dLZPDZNswZrkKyXAQa4efLWaSKogMCEWWAoJZQfSb83ORyeABFwVquZnMVbwJYel/YX4eoigrKh8gB8EWsU2CeL1uArr+oYwvTIZHUApTtycQusSfySOZVjOBpMS5pHvEKCot4nn5OyeTaPqbWELyLtI9+VO2R6CSkmZBjHE2Bm3FNyPro2Zj2+jaHbxfptiM152D742gx51eAtEF7OglabkQMYH4JZwoiG1OeJwxmSAaj6HrCSy02ExFjIvmmAScQsgesTPDHs57DXAVcixTWo+Jb8n+KYOtech43inm6145xwhIMqxPzTNigWpcaUow57dkBf++AJKAQA/6XTbBq/7Ge5z33kaPBxIZSHynsyjVApDIQGJ9gnmJMbLljwJIptxdM6vmWSshZ9rZI1/mFsuYjDl1wCf6zsJqFhmER1fmc+Nc6srDs888gAd7N+Ekx37HudHNNYa/koeSceTH6NGOB3uMw+GD+QQP4ynLloLH+nVAv4Gd8cr0tZg583OEh1QlAFKAFpfXQDrnheSEfM7jObjl1maUoOqNqRM20xtoMULJVuMoRm5hKuZQwq5923IGmLUApPewwgBI5QkGFbLqPh0jyNzp2bOlQeQE9hjQkNel4e8iqBqktQQb0UV2nC0oFDmcl+4ieJOSyvFCkMxJMJfl/Vj6+XjUrR1O8JINo+S5p+01JET41nPQmkvrLy5nMH7MUrw3byUiIqqxgCOQoHAiKlYOxPvzJqJKJUpp8n1rVu9H336vc8xWNSB2cFAOPv3kRZQvZ0P3bhNxIqGALKhgREaFoFH9Kti2/Sf2i1Cu6fIxf/4YNLk4GjffOgWJCUwgE5x10gPpirbVCCA9eQZAOnqEknw9B7MtyvGaOaYLMlGtmj9ZLC+wSEjgoAp2rL5kJOsUEzz/ZtOY+zkXQDqTCz7TU3wMJKsFf9vr1wJIht0mFi0BpF3rj2DJF59j2EtD/glAKl852swNWqRqfjBSp2cAJG+i3QO2nwGR/h336Lfdy/l4txdAsnEOKWaM0UbEjwhHCAvq1q/8Ee+/vwAvTBhJbzUCylyPC4z1IyNX+wg32bKan863B5KAEr0CDMin58X9EOOIJLU18GxOzn+kAw8e+AKiajdEVOumyGY8yWcxleZ6F9Ui8hKSEJVdxP1EHpz7t2Dpu9PR/CIVY6gCTusXLRK4ExDqzXPMeeMbfDhzIf8WjmwGr7ByFXE6LRON6Xl6Fb0PU7PScfDYKWzZvo1zOUH4Pvei/8MdWDQnz1gejfFtxao8PDFiHPpPHIjydStZ/c0D+mjdKwBJBYpqc3MnPgDpfAwR3zl9LeBrAV8LXDAt4AOQLphH4bsQXwv4WuB/vQUEXmijUUJPDW0YjYySKkr58276ynz//UaURsVj2oef46KWbdC6VUvUqV+LiUlVBucygSl2B5M+/GCJ5ImUpONi//D+ROzZuhtH9hxEfkY2alevhh73dMN361YxeZOFO7rdgaBwJjcp3aTk3u956Tyq2HfRo0PV8DaWvaUTxThF52dtPqpWrWqq3rVRUvW8i8lFJTIFIOmatVFRsiObm+T1CanIolyFjb5D8vbwY2K0HDUcHPuSsW3TZoRVrYCLrmyJwkhVzXMHVKhqad6vmEWejbZXD10V7sFK8vL3Tr5XflGSxhLDIYzAkc5bKA8QNrRhHojBxO/B1BMvomutf3AYUnNyEMiktJNJKr3cTNDq/flMshXw2h18ADGqrtuzDxEHd2FMpyvQ69rayOf9nDidg0o1oylRAfzA/NXiZcewc81mXFwhFGMG3owK0YH47iTw7jvfYPuXSzGSXkQP9LoMx9ieY7/LxrYkeho4snHZpQ15XX7Ip3xXYqYDOadyCPQUIH3nj7iygQ2DHumCRvVUy6cEsZVgO3aCYM4rr+H2zq3QoWNrIy83Z9EhvP/BelSOi8IzvdrimiurIJG3NW72OqzYn8vkH9lLu7fjiloRWPD6Q2wzoN/bP2LNnhTkkvUWQdmciY90xm3tK+EUD7h1x2msX78T2ckJmPD0PahSLRw/0ux76NQl2J2YgZgGtdHixrbYuf1nJLM6PTy8ApPy7JmUAgogXJi/cTm69nsA3e+9A3Y+Q6/sx+/pg3/GZ7wgkvqk+qtAJLHovOykP+McF9oxLgQASUwcyTAZ2bUCC+gpFXNIaXkmigwwTQqEQGDFKI17/ayvAE/iJogJWsk1Se9TyW8lbPWyF8j7hCwiJcQN68d6Apa0zNlXoBLQPJ6ziExQVevrGphADy6hfwqPVciMCzEmAveWhJak8STFZmPypogxpoggl6JuhCAYxhcXq6QFOAcy8y5AR+cWyB9KMFwAVLFAIcajXALRionBongYCVPepyToVIXNZKOYKEreqCJY1esxZDNJqlRxzMhoRkcappONbCGXigh4It2LxUalhI1KkMVKFcuT16P2K+G59aX+LvJCoKFxyFOG4FxpgfGHEoOzVGAUNTRl0l1EtogmI8VUJ28skBJiYjYFUWpVAJ2ZcwgAEtEzbCOBSiGSGuOxdQ7FXLGuVKggHyZLQtDyQDJV8H+gAvn8M5AEC3lfnooPD6BkMZC+PwsgsT2cRWIgtSWAdI+RGbPu/48BSEOHXsOkqxADAUji4ZQFkHRtAl5Z6MC5VScbPmIhPln4LcKiKGPHMVPszMW48QPIcqnFe5FfEj+vzqIxw0/rueWzCP7+e0bj+BGOKcjXJ4XgUUeCSDeRMXQKTz39EscDterYT0KiWIhBlm5xYRCldNPoa3Qn+vzjOkybsBVzZy9CeBTXHH4OSi+lUaptPDpcEW/aUBJ7AwYtwMqvdyEkIo5jn4UaJcl4ftSD6H5PWwM2+psspocxLdCJQHMJQdsg3ht7NJOlXEuQpdur92jsJaM2IprAnfFcTCEz6EXU5vymfvfNip2U3TvGfGw4wujrlZd3ms+lE6pXD+fxJCsVhD07nHj08bEEbGN5vxxvEU4UFFLGbsZzuP6a+gTZgG/XHOI1v0qAuTKvRZJ32VhIr6VaPE+fPnOxadMRglOU5iJaGGxz8lh2AnZBiI7xw+JPxyEuTmypKZaEHY3unfJAaludANIQk+hVu7AGA7d1eYxgXCyfB2UHmXiuVtWGpV+M4PgUgC6glysYTzwsJtXMO49Z6JFe3gWeJSXpfZ1lqvkApF/OCr/uX78FQCphzAz3C8POdYfxBdd8QycP/gWANGzkUCNh9wsASfOC5YbFYqkyTA0DHlkT2f9V/PVLsPCf7+t8wk9G8k0OPypycGhm5X7CRlCU4eyDdxaxiCwMXe6/xdTXFZPpq/jiF8b5Tt57Kl5QAYbm/nNYMb/u6f0579I9mJeXXSspWe07GGj8GPNDuY5Y+81mAssrUOGipkD9GjjltCOuXAzs3JcFkcLvzMzmeCeDMTcFlQqTsXjWWFSrqLHNY6iAhcCRm5QmEycVAenz9k6vZ1FKKYFM9oUcRuUcSkSnUeJWjMt8dwHy6I3WksoID/3jPjRuRv9Rg8BrnmCBDveanyw5guETX8GIV19ESHkxJTVHcI/G+GfWY5y3TQGVR5LPByD9Of3FdxRfC/hawNcCf9cW8AFIf9cn57tuXwv4WuC/rgVUSeev6nMlEpUU8dwhbWYw892F+HDJMjRo1gojxj6B7buy8cXny1Czfn206HC5yaWIUeOk54YSeNKbkQxEAav5vli2Ggf2H0NceCwcufnISU5G/eqV8carD2DTD6n4es1X6HT7zQgqH015t7JmqaoSVwrXuhI5j4jV46nZNZsYJROViA3mtYewmtaelYDc9JOsjs1lUmU9Dh89heo1G+O22+/ivooV63ExiIyuAHdIBK2vyVRiUtd4ksg7iQkrO0GobUnZOMoNUHBUnPEycdHfI4IaDoGZRdi0dh1P6o8WV1+BovKhViKUCWebqqR5hWcBJG20rY1WgJKv/O6SFB0laHT9YdwYhUhyjUwFMQUCKP9WTM0byQQJkyrlZ0uLKd9E8+90sgqULHVQZ12bRBnZu5nwzTNJYvqRSLecDKYY/t754wZ0JhNqap87qEPOzS5zdSwcxsoTBVh2MA+nWBVdcCIFQWlH8Ni19dC106VGvGHR0sNIOnwMd95+PRrUoecRfzno82QcoX55CHfRxUzIlgaGE8Sh1jsZD9Xl1rRpJ0oPbMZrL3YnEFTVSNutX7+fRrp+uIJSFFS1wIefrseB4/twf+8HUCHOhm1Epp6f8SUNuRNxR8sqGDbgdnpJkC21OROvrziApMQsBOzfjqd6dUKf3i3B4nE8NuFzHMlmEjgsBOlJh3BlQ3o4tWuJ7fsP4OChZJxKyENxXibGDZGPUn0s2ZSD2Z+tQlJWPuq3aoE6LRvii8VfUIOH3jRsUz/K6UQoX21PRu7mFXjhnZdwcZN69GohAOnZpP6nB7cSuDa2a15eAY3h6R3FcRTOfhYRwVrhiHCLISKpL7JXlFxXP/AmXAQiWP4EnvScfjamzharwjLT5ncjLeVN45z9jN57Pl8XAoCkNpCPm9HaJ2gizxQBpkrLBzGxW8SkERX7TRLYxcSI8A4zrqXlIl4Lx2MxWTtiKRF1NrFErBfFD1XrCqw2nklsdvUxLzNRsctrHu7PYxkgSwW+fL4Osn3CmbjyZ8LGSeBGMjMugdCMdUpY+THpXlTAn5kYNnKZZCA56HUULlYQAaMcxgNJE4WGRBq2kABJf9IbIgmGK5HPO4absSfHj6wDsYpIAdJ9C1hSXwvihQUzPkpqTowhgWZhZCcUZ+QaQKyE8ayYIJVk7gQy2eSPwHOGMSYpSRms96i9eB6B+0qYC4ASJlDKvk1FHSMfqjaQ91IJkedA+ToxTou75GeYW5QQFWDO5LRhbrF9BDaJLepQUpPHCmLyXi8xsQSYOTweUwKd/BkX/VlZHc7EvliiausiVdV7gCR9Ts/CjCGlDc9h7/zacfGnA0ht+xN4jOT9RRgppcgoB5YsnYB4MksFzRiUQ5KwHnDFuk6PHKE1WVo0FjGu+LMXQAqlvJuAUUdROn17riCA1PUMA0ltsuWndDzcixJ2QRVM0s7pTMdlLSrg/feetfASHmv2Oz9h6tT36bPD+ZH9I9+egd69b6YH0vUGQLI4decykKzr81Kbi5z+BGQ+xpLPNzC2RRmZugLG8NEv9kPXrvV11R6pLPZFESGkfsvrY3jEvV1HISmBf3fHMl4mY8BTN+Cxvp2wb28p7usxgGeuSBAkHPbCFCMRJ0+fvPxTmDi5L26+qSlmTN2K2ayaj6LEo5sAUoEjHe/MGocObSwJOxXNDBhEBhI9kMIoYSf5uuKSFAwfeUSgJ6gAACAASURBVD+633Ul2W3WmJfkrLTmDIPP5NStwo5SorLyYcwgC7dr96FIyxRYwklO0pUlqfjsswloUC/ChN3nKE/30YffcA6sQNBG0ot2vPfBi2hxWU2OMcoDi73M0/Tu/RZBoBRKscbwlIWUbzyKSROfwG23NKNspSTsDtML6k22IxkSBFQD/LPoJfUiGtaPIqi2CF8v30YWVLgZL4WFGSyk4HqChS/VWHCx6LOhpp1uvd0CkEJs7B9iIF1RE7NnPW3ARV1DIgGkzrf25hhiRtmPABcBovLlSgncjTUFIwFEmhS33ETP/Dm+S1UQI8lKgciSx9TJzaxl9UvvTOSdfbzQks8D6ddGnXPfVxaiKQvHWL9XxAikjKqbLE35dv60fi8BpK8wcsJT5m+ltLF7WhJ2IwggVSZIqIUog3aJKZTQesPr6elh1HtO8WtZmxc6gCRSjRivQfRk0zJQ4POphFOY+uJr9Az7B5pcfgnnZkHjbAl21hyu122UeQ2Q1CfX8YqF5+vlbVtvcYrxXJV3Ji9IwLuCtz8L0j79YBk2bzmIyBr1kUj1iIC4SBTlE/aROqzdD7Fc67hL8lCQuBftGRvmzxhIQN6S2lQf0TogRKoJ6k8EyRmukPHG51g+Yx7KR8VwXuGaIKySYROr4CSxOBvRbRui37gnAYo6mDmEyg1c1KhEgLN8KCZNXYVPv16HZ14aBTa98cUV01KFUwKQJBFsSTlbras1kjVXW3KKVtyw6Jw+Cbvz1QN95/W1gK8FfC3wn2sBH4D0n2tr35l8LeBrAV8L/H9bwM1qMX/psbBCXToqJWLq8BPHkt24+x+DEHdJG+MpsHTmZDSpQS+EuTvxwuRXcMuDPdG8bWtUoIwdle2QyyxeADOlAfQ5WLLsW6yjv05YhSoEl1i9TommUCYzT+78Cc3pI/TJB09g9foUfLT0M9z6wH1wR0QYJpKDMlI2Jh+YgmSiJsskLB2uCCY3WZFGF3hjyswEakRpMMKIWRWd3g974ipUDE5EOdtpxMeomj0EO3amY98BbnhCy/Ma6yKXybhsZzgiazdHQNUmKKR3SEZuDq87kib33NgwQXqCnh77ktLgokeCfDmUDDam7zz31vUbYT9+ilrolyP6kjrILKKJO9tMmx0laPUy/zeySGeb2yQYmSk12xz+rOSzNnmmIl9gnWE1sOKOm9MQgjZK+tN9hH5HIjQwkWSUwS3/pAICAYSSjP+KDOX1Ph04jAnc0KNHUW7TJoy8+zrceV0N8BFg3t5UfLIjEQn+FVHKdoA9H8WHdqNDiAvP9LwO9apa+UZ63JtEEL2/sXB3Ceb/TB306IootOeaayyinF4ws1VFrOauwWxe0aodqMUk3czx3VCjbhiWHHFi3MQ3Ec9N5VMPdset11WmnIUdz09egOs63Yhbb6iBNObexi05iOUrv0dcXgbGDHkEV14Wi4MEKSctobzeN5tQ/XQypj0/AJd1KIcNx7IwbNJXOJ1HqT5nFiJjQxAeS0YVS9GzcwnE0atKRseOvCwWVJZHZFw09tPDKiPLzsR6CDpefy1ZWkX4duUK3jdvkG0UREZDKJMo9iP7mMTLwPSZYxFTKZKbYwEtZRMvvy1geCtArWS0V8rw3x/jjP8NO0ogr8lGbcOftuzCnA+WMClegiohZIk48lHrkovQq88/mGxnHyE+kRfAPhfOxBy9eor5VT6aBsY5nmpv9SCxOpRYLnEQu+AYZqW5KmfJVzO+FDKK9uP5ZBZtGE58X4ASfp7++9vu+o+/+4IAkDy34R2TZrxyTHqrqk1CRviFxi+/DB7HHyxAwvM7jnmBEcGSVtR4VTLa8+UFieRH4CTjUGBKlMP6XiyGj0fv34irSR7HI/llepJHElMgkSW/ZsWYQGW6+fIyaYyfj/mNBRx640rZewgyfmwC3XkG3kAxQRkHja6VzQ7hxelz+SKIKPZa+UNKcFqN4/AUnrMw27QBiR3mu/6ttvGyq7xx71xvizO3qCtU//S0jdcA/Cw7Qdd/lpNQNo6arLsH5DFeRr8ATSzvAyvGWm2j9tC16bl4K+W95y0DpVo3+DvBI/NR9Rcl6VTmwMyarlmeWsc4D7V/ZyIyq8YiPDTKSBQGEdjyKwPaqrb/zHPj8xHg077908i1k+XBIocAfwfjnB2LP5+GSgTl/TlPeNLBRvZQMkXm83oOYonJV0o3LJCJc5OLx5w//weyez7g9FbFAEjukhx07dYaz4+43cQKYp0oZWzY/FMO+j40kWBepJEBdDhP47JWMZj73nCjWqTGnTf3Z4wf+w4iI6qYYoo8+2n0evB6DB92C2OxACSCKvKeMg9cLEr2N+8Feh6mm5Xnw4ctxKLF6w3TV8+1oDAb48Y9jTvvqGvmIaOI6B1wZn5k32SS+957XsTxw2TK+FcgsygFj/e7Dk8+eQPl6uj3Q4+enCwxBW2GUUiBKQNiuN1pmDN/FJpcEo9XXtqIWW8vQkx0LPthMRlIKXjrrXEsgogz+Jbac8Cgt7Fi5T62Fxtcfd+RRAm7+3B/zyuse9GteTuQmfA9oB5jLyFR08a6nnvvfY7eQQKYyAsUuFaagY8/nY66deUVRhbWsNn4ft0R2HM5J4UQECs4ifkfj0CzFuXYD+TBwnUM22Ho0AVYvPgnXnMNFJHlV+g4haHDeuKRh9rw38CmDYfR98l36DlGGT7O+oEBmZj//jg0rBeLjz7YgxdG03swuhL7KJ+F5gLJBlMasn37iyj719O0a5eu01nYkU+QmMzBwtNo26YuAaQh1m3yHk+S2Xv7nY+gyBXD5SELMQjcVq0SxkKi0cbLhF2B4BnHrgAkAtJWA+khEvKUv5+YZ2cYSN7mK1u8YK2ffACSFY5+y8sbQ72+N6YQwdO0iuUaSH4qDuOkJs9NPZl1G3+iZ9gqArlDDSAi27tBg4Zg9AvPoxwZ4pJGFHCbTznIYEqnaq0ghnwgJxYr8nringf5M7Jpv+WiL7j3WjN7EKWkVQihPcba1Wvx8QefUfryJcSWizJzpmYYa/6y1vPWjPN/M7D+0tv1rBHMU2Hg1DVpPaBKF+2Z5D3IZTBefH462cKMPbEVkcP9jZPj1E0vIBuDQkmRP1iygDgC0Inb1mNIt04YPaCTBaprzldtDJ8/e5JB2SU9yyo8ICUPH/buh4h9SajHeOksZLET19n5RCQTI0rQ8+PpwMUEnTX8GRZUQqcCHJWJkD+M4U9/goMJ2Xh0ZB8U2LgmIUBeQvlA9Vux3YLcLJbR2peBLjhU8xmvQvejShv1Z/7sIphtFDMUnP+FB5L2Tn5iVpsn7PNA+kv7ou/gvhbwtYCvBf7iFvABSH9xA/sO72sBXwv4WuDXtwAzGnJzVuaRySMlbARSKF01bvb3WJVUgEMH96P7xfGY8uy9yKVEy32PTcNxVpW3vuFaOSdxf+AyjBKjpZ1Wgt2HTyGtak1kUIpNGZ0wJT2TTyKSPh9+9kxc27Y5DWrvwJipn8IeEYXGV7aDfwS9P7hjUSW7P5PdYBWb2QAHxZlrcTIjqCRrIH0TIosLkblnG6ILj6BF1RzKre1B+eA0bjzymFhhUj6iLlLT4rB28z6kFqTjprvuZMI3HHto5pMR3gSRdVsgMJoVypRgEkglQCaHEmd7k1KQx2tmap0ySPTGkcQdN1unDh1G8rqf0LBOPVS+4lLYWa0rPxTv6xdVtJ4Nttlcen72Vgjqd97EqL67xSzhl34OdXEDJk8Qboy0YRMbQOwIsQkcPFJ+IGWuzO/JDOD7XQT81KxBlJCKymA1IWX2rq8Yihcf60hmE/B1Kg1vv9mGhJCaKGSSKiaCm67UdEQc2IUbL62BazrURTVK2MhJ5SgRp0OnXPhm017sOJXLawhEDL2q/CMikepg+oBaNUEhBALz2TJbjqFixklMGnwjml4Wj2WJwFuzv0Lid1tw//WtMbTvtfQqCcKQ8V/xZoMx5OFrEVfVDx8ddGDyG/PhTMzBre2aY+Kgjqafzd+eh7mzPgF+3o/Zr41DrebB+Gj1djw/YTFi42ujQd04NGnTDO7YeLy7cBmTbUxiBYayslltIckqAaBMwJK5oYxofLVquP66a3Hg6EFs/eEHa/dqMuRFqERZspRN3+OSprUwYMzjRN/Yd6XF+AdSIL8NQLKSEHrpc4H0a4rmcxz9wptIJSLhJpPk+V53o3Hdaug3/BlUb9iQpsT/oNwYK1/9CmAn2y4uOor3ymRfvhtRoQRemejXRj87l6y2/FxUIUPOeGwRJFX7ltgIONH4vJhMj8jQaPqEiHUjzFQSZQRqjQTLf/51oQBIlhfO2Zy1AXzNM7LAXi8Y4TUR1/sNk8XCb/kSgEQvMw9102KLnQUzlNPXvyVZqeNFMGEjcENMnLLSnUYii39XjFNiXSkrL5PMXI0HODESePy7QCBdW7ApNbauSee2gBIPC41/CeRJDGOzDLit9zkpJ6NkmIAl9YCzwJkFcAlA0vXI80ntIWBJ11voAZQi2LksIOw8J9H+8133zBn/HACJZQLyveNRr+zwLNk19OhRAQMB45DQQixbOo2JXUYx0yctoEbv9TKFlbJXDxDLy98k0piqEyuLD2vBgh8xesx7iIisyb8FIZNM3W53taWsHRlInrDI4nGsWpOMJx+bgkgbZeD4sItL0nBpiwjMe3+EAbaEr8+dvQ2TJ84xAJLYZ86SdPTr1xUD+nc4A66wkJ/XbTlNGQYRP2cAKHPdFqg0cuhSLF7yvZkjSvnevIIMAlMCkOr9M4DEz2ruz2No79FtLI4dsTPpGcdaiNMEkK7HwIGdKINHM/ae43BwP1msAVGeeM4xTKAjKDQXHy8ai6qVbZg+4VuyqL5AVCTZRdR/KyxOw9tvj8XV7ci60FzMcw0Y9LoBkIJDmPhkMYejIBkjR96H+3peflbo0JuN9DwPLzhifLZ4rQKQetwzAinJkrQk+8ePzGG/THz40TTUrc+1DT/38tTleGvG54zldQgK8X22fEye3gfXXl/T9K2CAvp9MT4PGTQHy5ZtR1hIBeP1lZp6GJOnPIGudzc2x1m18gD6DpxFiboKTKjmcvmWQ9bZODRoEInVK5IwaPBY/i2e18W25mBWjHHm2vn5qzF2ws0gMRx33TOVXklkMDIvW1RwGu3a1Ccza5AVR9ixxEC6884nCA7Gsd240nNQHrdSCK9rgpGwEyBmVDst3NAwpQMZ64w/jCc+lh2iXNV4/ukFi30A0u8NYRbjxJqHXIZSWQZAMkUHLCxh0Yj+C+YgJkEUqzZ8j127d+NxsmvCwshoJyNtytTJ6N3rftSoUtnA2mIhGeangGlT2FBW8lN/Pxv3vQUWv/cezvfnjIcqF0Q2snDEeHWQ3fvRRx8hJjIGPXvcReae5luxXKx+axUpnAVA/y8Jv7/0/lS8wv8sZ1eWlPE6AyQ1SKSmhHOILrUwvRATJ7yMgqJAVKh7CdL5t2yCMnHRIYahTK1eRItJnXgQQRknMO2Zx3Fju9pmP6fxrBigL8U2jVT5QRq9am4UE9/9CDvHvYlGbkrUFXL/xkKJFBaodXj2YaL6VwPlLf9DBU857ZrCGl5pAT/78P0zEFWhNjr36UwASV6yTiOfqPcIQNLamCV8xh+xkNdbSoWFUq5riwsoAx5EyIt92S12MRcmktX1AUh/aU/zHdzXAr4W8LXAeW8BH4B03h+B7wJ8LeBrAV8LeFpAmR4j4SUZIWujIENnKjJh2sc/YuHJPKRlUSt79wZ8+950VCfbaNKM9Xjt6zVo0vE67GOiPojHuLrJRbi3RStsmPImDp7OxLba9ZBVkdr8MnDnBsBxeAf6cZNas0YdPD/0Sbwx9Slc1qYGhk9fhObXdEAkkxJ5BAOCuTkopdyYTOjFzJHckZM730CylCRHFMFzpe1ZjZiCdWhTnUl0JnkCKUcTyE2EjZtkf1b4i1FVTH2ZvJJQrPwxESeSTuOBB25EijMM29LqI9NWF/EXXUw6QBQToAEEjwjZkLmyPzkDCbzxIlbNRgZGwkGGkUuJrux8HFi8kgn4ENS+/gqUlotg5TTN5GXQLuaBJwfvBZK8fev/ApDMZtRTXa+Nn4sPwM7ScKfZ1FobWyXaHdzQF0qvXZku0RnETuL7hWGJMRYnSYdDJ+C/ezNe7nUtOl5eCYd4EW+uS8DSFBsylBDzp3gfq9hjCulbReNyFiJStq42zYNpbp+eh4TvtyHv2FG0bFAVF19cC/Wa1cNp7uZ2ppdgw+EUZLJNIwjchNNjKGf7j+h/2+V4uEcTMF/GJF0CvnhnARpXi8a08Q8jKt6GF+ftZ5XyV5jSvws6XlMbB3mtU+d+h02bTyMgJxezh9yD5o0jcIR72NFj3kXStgOYPmkMGrSy4bsf9uKDD9ej/VXXoVUrAl3Mq4lV1e+lFdhxIgdZRcxY0ejYj5Jdpc48bl7pH8NMZTGziU0ub4GmzS/CN+yfaQcp5MfsVhCTp26yl8KLaZ6+ayu63n87bulxA9tOSXS5DXtQnd8VFLwAjHUMAQz/6vVLyRdL9jCAm+SSHCZwXp4JZ7nKyDxxAiO73IjHezTCK+9+j6lvz8JNd96Du3vcCLukPchOyuX9BlC2rJQ6heSegYWjlDLaiGUr1vB3TtStEIamF1+Myy6/FhXqUAqxmKAt2SbalPtzTPlRzqbImECzQl7yZoY5859/XQgAkhJwAkH0EhBirFc8j9ML+urfltyZ9T5vwsjbZl55Te9xyrKPlFyTZKU+L8aSBSx5avRNgu9sX1Es0DGDzmEYmeyLeugvrksglwU4iV2k797rt6qRrZsS6GUYSsYIvcy5mKhRglAglJMUAr1HgJCOY5hVvBDjH6S8jOdGDeDNn/V3vcRA8v7uvCbR/vNd98wZ/yiAZJ4RwRXjP8j2vbLD05RdIwOJAJA/q7FDbQ7KkE0EMWPzbNRBzvQfJeNUQGAeK+ELzhemGpugulgfKkZYvvwwBg6ahtDwKsaTKzzcjz47QayuH2VJFDGMCqB5cezn+HDeGsoR1TZSZAX0wbj2hnqY/mpfcz4957nv7iSANJvXUs3IqjpLMtHrgdspf3W1YaGYMSQ2lJRwtY5gfzIglcaUpw/Jb3DEs6spYbcONs6rnLgJlpwmS2oQAaSLGY90Ln5QHzD4gkpT/I0H0r3dvQBSLAryk/BYfwFIt5i3PTXkXXzz5c9k81RiE/HexRYg87JqNX8sXMJ7JdAxZdw3mD9XsnHlCa5R9rU4nSycF3FVu7IMpNcIIB0kEEMpP4IuhWyHkSPvxX33tT4L29GzywqYlmeaPLzMN8/aKdMwkEYimcydIDKQSimJRR1cfPzJNNSoFcSEKIsm5m3C5HELyDCrzDjMQggKwfZ8oAP6U9rVeLLxWOksdunW9Vnk54ewOUJRyOKC0FAnxk/oi2uurk3ZTErUrjqIx/vP5DqkAmNMAe/fjrnznkfDRhE4tN/N5zOEAFUU+0UYY4+T8yABu+w0PPPMI3j4keaUISSA1G0iEhLtCKOHpKswHVeQgTRr9pMGDzIAEu+j861PEqiLNICEP4sRateOo4/Vc+yf1n2rH6oPlCXyal1UTFacjXKZVj8/m3S3Gs76/ZnZ09u/dV5+GclG8wYV1QBf7s9GLmU7/QSSS3qY3i7Wga1Y+L/4shhIKjRQIZLWFOcCSIz9fIiCGcIkqcrikU0/bUYadRY7XnsNwimVm8+171dfLEWrJpdSYrGuSfAXiQVHT6xiFjCpq2v8e4sp9MDFBLEk0vS3sj5sf7+nEMS1lIAjdaFiFtK5nMVYtGgRx0E7VKlShUCuBwQ5B0Cy5jxPpz2ft+2RLi4hq1LgXxABIn/KaRarYITxNiMhCxPGTCEAE4XKNetzHU0wkfueQgfXzWZccn3MgjxX2iEqOdix+pPRiOa8UEpqmj8L5cwehGttM0696yXRiXT/CWnYdG9/RHKPGOAKwUmuK+K7X4XmYweyUoZ/F52NQUExQkVv2maqHx076UDnbsNw50N9cNFVF5ENrQNaBTPe/nSGucw1a4GD63vGET2LYgLuRbkubFy1Ba1bt0JkRf6OxXU+AOl8dkLfuX0t4GsBXwv89S3gA5D++jb2ncHXAr4W8LXAr2oBbf69KlYubqC0MQpkNkAFiG98tQtDv9yMek0uw6HFCzB9wKO4r1M9bNvvRJfBL6J+xxuQzExRFpMSjatWxrVVqyFx/iKcZpXrgYaXIJUMiSCCQfZTx9ChQUU83rsbArkfe3PGfARTtmXW28Pw8ux1yCBwdPkNlzM5SS1yAkhFTnlxWJJ6THMy2cQEioOuGnaavWafhDtpI5rGHEM8TiGCWau48EhWUhbRs6QI8aE0l+fx7O4shMRVJ/GkGtZ8v5lJsUTc2vVBfLrqJJJKKqBRpzvgiqmIEvoi5bF0Ojg0DEfS7dialoaAiFim5slEosY5IkJg48Y78ZuNSD+dgnrXtUZkzcrIKSYbR14nZQCkfwUkeUGkcx/G2fdaDCQ371f2Cvl8GMbdg+iQEiXaxMvfQwCSUZUy1AVJ3KnykL9jtimMjKFwCpBnrl+N+6qGYBRNw5lzwur0Urz4bSKOBpRDaYQEzenpQtmHOBoBOylpV8jS7ghbBELSspC+cg3uadkYD99+BerXJmgWboE2u3kxH288jVXHM3l9kYhmFjxt13Z0bFQV99/Z3FRur/3qCDYu/AL1ogPx5pR+sFXww8ur7Jgx4x081K4BnuxzM4IJPH6+/TRe/2QHTu05jiHXNMawx9sij3mgxV8dxFvT38OwpwdR9q4c5L/F3BPNzI0aE46TjLbxQCY+IlCyi55GzuBoMmrYWMpIKkvPpGcw20uCf+07dzLeGquXrYCbQJVK4IPYj8L5lZ96EsXH9mLE1FG4uEU9+qkQfTFeQX8EQvmtAJL1fgMgsfGKcvzwwks0Qq93CQrTUnBjbASmPXsXMrmnvrXHIGS4Q3BD586467Z2BvSjjYi57Qg+3wyyzN55eyF+3LIDsVWr0gssEw1YWRpDoDMlMwt39eqOBqwodzApG0DQyEEJP1tEDDfzAmUJgErmRImGXxUp/tw3XSgAkhIVXkk63aG6k5GY9DBrvDJBxstHXc6TOLMqr8U2sn5hyaVZKSWvVJuXyeOtEhdryeC//4QxikFkJUEDxUDiy5Ko8xxbSUDP8QX8mCpdT+LOSNZ43u8FpM8k/LwSN2JNCUM686CtKmr9Tv5zqiqO5lDQddo53hRivBJw50rT6W9eRpIO573fP7d3/D2O9ucASJQVk2grY3qHDoMpYUefHAZvAUs20tp63deZwIASnMz2KyPIeMZ/mWpsF8Hh229vj0oVKT3HGGaeB/32xAku5Zxw5Ggxpd+eYmeJJYCkiUrm76m4qVNb3HfvHYyt/li/4Sd88NFXKMih25dfGBkLLtgp3TZm/KPo1o0+h54+M3f2DkwYPxPREWQpMOmaz6KNZs3qo+NVfI/qyyVjJxklfklOkxgNmSox6HxHizPrC/lnjHh2DZYsWc/YzqQkixoKKSU3bvyTuLMLASQew0+USoNcSs+OSWwvgHTPRErY5ZMZHE3gwwKQ+g+82XSU12Z8zTXFUsbEagQt5MElB658tGlfE2/P7GP66FQyYhe8t5IgTHnjz1NQfBpvv/UiJew4N3rA0ScHkoG04ogBZHR+pyTsRglAEgNJY0agkZdZ46nJPxdAIkO7R/eRSDlF+dtAIn9uVkgEpFPC7iXUqS+qDuey9YkY8PgkAkzlUcgCGxV3hIbl4v7778JVV12NFPoxLljwBbZuo7dgYIxhCoSG0m/MZif49jKft8X8+XbtQfQbNJPn4S9cOoYdc+aNRMOLWOBCdlHXu4YjKYnjm2sqCeAGs5AgL+cU3nxjHK6+uhKfIXB31wn0QCoggMTCAvoktW1TGzMFIHliVHIKJexuH0pGGfulEsn0SomO8qdnVWe2CCVjyWIpZuGCYpWYR/KHK+K1NKxfE9de28T0Hx3KK89p/UvByDPGBYrq7z4A6XcFPW/Bipk/xEApM38Y1p9kmDlH2LjW0Hx0+PBh5OTlof6ljUg+oeIA1777duyiBHQoLm7UiGtNFVDxYXAPIGDFeP94xoc/A54FWGl+spirlmPg3xfAU9GRvAPdVD3QmiSKC6uUlGxUiI8x6yyXkI9/wT6SrJ31Oh+rp3O6illT8DlwjSvGsT9BISMhyus/tvMk3nt7PuNtDLJyHYgpT7ZieLgBCB1FBJX5XhWWHd6xBk/17Ya+BLIjGaYCjeicnqsKWAjn8rmL6W7KWUyVIQ8udtabH2PpFEqbUuUgoFENtJ8zhoGfmzxKthYzzgbIf0tvV5fSyOdnv1i+E489NwMjX3kZodXZB8ku8nOzaML0L69coOYTgdjsgfJOZNGCArU/N0kL31+ElZ99i1vvuA13976VnrDSYrWkbAVAGSaeAeZ9Ena/K6j4PuRrAV8L+FrgAmwBH4B0AT4U3yX5WsDXAv+bLeCxumDi0rp/Lfa1P6CXM9Yfd+KaF95Gy6s74+iK5WhTJRoLJt9nZG1ufuQ1nCAqYLv8UpxiBVsgPxCcnYm6+cXIPJUKe1QFVo6VojwTOulH96HPA7eg7RWNTGIiLTkLIwcMwadz30WDWmSgTH4f7e++GSXUTShmQl+VgCFiEzFRZSdAZWNCvIgV1OX987F10SsoTfgJ8Y7T9EJyIjKmEuIrVET5ipR54aaI1vPG2LmEyQwZthY5/ZBtD8aCJRsRHx+ParEuglU34Kf8SERc1BYO6XcTLApkcuRUvgurjh6BLb4SvYUIRDm5MeG5w7jJdu5PwHb6DFW8uA5qt2wCRwTlPyiZJqEFbz7YSGF52rFsjti7vS4rZae21j49yGSvyC7i9krSdYXS9latL2UeDPtIABIPli8dcf7bTeBIe1rJyZgNEjeOqj4PoVxcAKX2Ku/YirEPx7J+AwAAIABJREFU3IarLo/DCZ5jzIYMrEl2whEuqTbqnVOiI9hOWZ0syqFRPjCQbXZqyw9oRG+iV5/qjUsbypCexuoHCxBTKwxR3AtuZzO8tu4UfjqRzyQjK5qZCYxj1WAFlsbTvQmZOw8gf90G3NSwMmaMuwdFzJuNWJ6OhUvXUt6iCIMf7Iyr2kZhb0YpXv7iADat/RkNKC348qh+qNoAOMWkW5/+U3BZ0yYY+GgnxFOyiYWHOEKAZM3OBHy3Yx+vJxkFQQL7eDHc8EvTv5jMtFLeux83maX5vJ/KFdGRDJ4tW3fgxOZd5n7FY3PTz6kcH0wawSO6CuOd2a8gIjYIdsnfsd3+CIB01uPln1CBXwSUst5H3pHmx0pRZ3Yphk6ajsDGTRFgt6MlZehmv/AQQqgKcm/fV7HtNOWWyB66rFFdNLmIkn4Nq5MJF4a0k5lYuGg5DienoVztWgiICkV+eirC07Ix7Ik+OHBkBz766jMMHjOa7RLJhG62kRWyUy4rQKwsVoe6iovYX89PAuRCAJBMIkwV7Z4npZawJOHEtLFk4bzjNJiIpv4pkNvLyvDQJM68x/xwhuljHcfbP8pK4Og4Kpq1XkrynQWsjESdDuM5t5cBZQAsc/6z12TeZz5v+QcZVhJ/Zz5jjqMkn8AjxkEPcOWt8hVopGPqK5hJJyNRx3Pag8VMOnsO7/m9fkcGvxb4WSbWee/kf+37HweQLFCCPA0DmLdr35+MEwFIHPzsFMGcw/KyybCVrCIRGRV6aNx4E2sOVzrBmFfRrGllK7GnZ8IEsFvgIuOasIknnngTa9ft5JiPZQU3ASIiD3YmkINZDh7Mqu48+q0FUbY12J+SpZICpfdgSLgD784dj/oNGcj5Ekl5/rytlEKaSSm1ipSfi4Gd3kUhIWSHUNNWfmp+kuSkKY58b1S1LubxRRdVxOfLJ/FvFlunlPFu5LNf09dnE89BjSQadNgLTmH8uIHo0qXRLxlIZhxpjuPcR+ysB6XWjh+mTBvBkHx7Mh7r1wn9B91g8rfLvtzJ4oO36H9XnU0QQnlXJ68pE916tMeIkbeaNc30SV/i/Tlfk10UZ9qxwJVBIGU0OrYvz+uyQNEnB75DAOkwgTsCSFpJ0OtvuAGQmnlYVl4ASdemlZMeiAcM0fjib4yEXffncDqJMkz+kbx3XgsdBj9cOBGNGoUbto6TidduXUYSuClEGCX1CvmLwMAC5GZnkJUUzeuRbmQoi1oiDEMpJMwPp1MP4LrrmuP1N58wrGcxyFatPogBg9/itbEQhl6T4WEFmPv+c6jfSM8Z6NXrJWzbkk7wibJ9BHv8/fPYzzLxycdvol5dFpEwR3znXRNxMsHJthOARAZS22qcHylh5wHQE7iIuPuuIZxrOddzjVTsJKOV6y754jhdBVbMIWvazQIOycpKyK+gMAc33dQer746QHlk094WyKAWUmDTwc0vzZcPQPqdkdNbIKCPC1y2ZoMzBzOypvKUYcAIZiFXOJmNmUnJOJWaghpNG5k1sptr7dSERNgo8Vu/fn3Gf/ZsMk8KuTYI4rrKYqJ650KBSd6CBeu7N2H/O+/gvH9MYHJoaCj3HGS2sGDMj4EgjPsQB4vRFMckcX3m5ZGvO8s+Mi1wXu/BSAxyreJmPNf1CqCxtBvIdmSXWP3Jahw/cALPjeiN0aNm49SxYxaDXfuayAgU0vs14/RxNG1cFQvmDmdxGW+Ha/YQHcjaCTKmW6oOijvarmhtbgUyIZIZWNT3aaRSdeKxmfQ9ouesg0VhAWzXINJRrYgg4VVroCvWPjN6AZb+sAfDp45HEWOWpLwDi8ONz5YXSHZTo66E11Co41Ar0xT2sOEDuAAa+uRzDOAhuPHm63FVlyvgCmaVmw9AOq/90HdyXwv4WsDXAn91C/gApL+6hX3H97WArwV8LfArW0Da1NoXGUEQT+Gvk1V5/gQqDhX6o/GDY3BJxztRmpSKTMrYrZk1EjVY8Dp1zs8Ys/BLVO56FxJFV2LlsWRQ/I8nwJVMRICb1Sia8fgnZcGRmYiRo/qgSvVI2JksKRcVjsnD3kaL2nUwacT1eGLINNS5sgNqNWthKh9NtRorzsRuKeIGroiycuFMTDmPbYTtxBe4unYEpetYTZuZh2OpWZSoS0IBQQJ/JXcJZrmZyHAz2WGnL06kxP0p4ZZdXA+nEpPRp2tLFPJ6V58sRUzTjgircym1u2Mo2RCANAJFK44ehjsqhrhRtKlCLuWmJZyV0KGs3lu/chU3UCVo0r4VwutVQXJ+FjfZlsTFuSDSv4ITzgWSDIDkSSRLVlxJXj0PY0vDjb1MuR3cflEBHAXMwgjYKeH1FHGzJLk7q/yfNdqq/OV1lSfIlr98Dbo3r4Pnel9uCgTfZQXxp9szkFJQiBD6JUXkUsZt/yHU58933dQWadx7LXj9ZfRsXB9TaIiezX9/s+U4FqzehFqUJbyzazMc44Fmb0rFdvphlVAWMICScP6sRHYV2BHJZGdEcipK1q1B/87t8FS/tkjic7t/9lYcTWF159FE3NKsOp7v39qULy7aVYo3X5uHLEqpjHmmL+7s3hgnSBTq98JCmnoX8Xc9UZn5uzXfHce6bbuwl75N2QQ9smm+4h8eDZcy7/Y8ApYhxkhXIisyB1fJe/N2rXFR03r45KNlKKa8huhuqkQU6yokLxOZP32HTo/3QK+HurHyO99KfJnU6+9PAvw6AOmX3kfW0JThcRDyUosw8Z33UNSgoQG6Ku3dg8+mDkfNmsCjIz7A2sQiVLuoOXZv/B6RTIzGBroQIpnFdIJn6qN8YzbBoGKaoEeyjxQfSkD9ctGYPuNBvD5rKTbtP4qH+z6C2JhiJk8l18ikEKWAAtiORaxA5cP8lZHiz33bhQIgScbN+1JyzBqPBFx+ASDJK8hi/VjMJO9nrO/GR8nET49vkUSDmCA1wJCGqceTyCvPoipxdWPFCEE+ZWXvzray9Vcvm0jn975P7/FK5jk59nUOMVas5KG8Tqyq8zMAEseJ15tJ12+85Ph3+TbpfsvK+DmYLyvbJvqbkjfe88sTyUMWsGSNvOjbn9s9/hZH++MAkm6TEnbitwhAavc4AaRwJuIFIrA0gc/NqADxeQmYEQBcwjcayJPDtrAoGe/NH4WWl0lyjc+Fc0ag52EWEwVUYnHLT5Sa6zWQY59ASSn90ejtV8pOIG8UyViGsBDCzniqmB5AoCcj8zgGDemFfk92MvOQJPLknfLh+5sxdcpcgiLxTEBSEs0ARYwpjKECi6RPFEQQwkUgQ7XfLkcBmreqhrnzB3BeFvCi+cxGBtIX+HzRJtjCSafk+SQTN5YSdmcBJL1Xg0ZaeIaIa9g09977EgGkbA+AlEQPpJvoWXSTwSF2/JyB3veP4lQYx9gWxfNThs+Riqc4lzz0SCvTX1+Z/BU9kD7n9UYT6KI8nTMDb78zHle39UjYGQBpNuVA97Ot4s016NpGjOplAUgG7BCKawEf4ruaMe/Rb7QA3ICzAFIima+UjSqhtJxfQAYZSJNQryF9VjSeeIjPP92NUaNe5eHEgAoiGCdmKVln/lFMXivY0MNETC5+vthNsC6iAG+9NRYtWpRnX6BcLzvGavo19RvwJmM5pft44NBQO977YCTPYwFIzw2di8Wf7WZCnAs2P8pUuTMQX94Pn3z6MmKIDQpAuvvuiUgUgMS50sE2MwDSu4NMu6rdJMV3111P85pC+YhZhEIAMpwXm5OVQ/ZRBNchLH2hXLC8jyRRFRLqT4+qVLLpLsOM13pb4BG/rFnG82x9ANKfE988SXMdzHjoGW6i6ZTm/wKPVAxAUTMLQOJ6Nj8pDUcSjqF2m0vJvqdscqELuadOIzjHQWnCmsgnU72Yv8/nOj2E4zlY1UqaD43MtQoHrJWtzuYtRvAydP6cm/pPH8WSig4g2CGwqDCfUs/0glWs1Xi0xrvVnmfn/bKT3u9fO/7xO7VUCvzlYXQGQBL/lPM/Y0oANxQL35xPIMkP06f3xI/rcrDz+w1II4B4NC0VWQysMSxGqlu7KqU6H0A5qgQolIdyDpF4qAX6EgRiH/CT3qlGMANyYLB1z35UhUBhAA5++JkJg4163oXisGL6JlIyUfFR/opiqukazUf8kS5m5EPPI7bexejSuzvl6ywQ2ubi3ESKttYaavJizhkuMpPcWt9wvRtEqelQfh3ccRyvTn4D4fS0fWrYEMTWDfcBSH+8I/mO4GsBXwv4WuCCbwEfgHTBPyLfBfpawNcC/ystIMBCKXTmpU3BWQkzijLj1nr/NBf8dbqMQfXLOyEqLBZbvvwQc5/rgS5X1aeWuh3dRkxAcOfbkBVVjtIy4YhiJjN3904m7IuYyCLwk5OPcixZLy3KxLPD7kNEOT9KyhWYJMnGJbuw67v1WPFZX3z65Y9YfywNrTt1pkwa5euYbbAx4aEMpZNAkIubunphkUj8bh6urbIblUuOI6iAyTRujAplpcBK6AA3ASdlurhxYnqFaTlJk0kAr5DMnVDkuqvhy282o2a1eqh7SRsczw3EPsqA17j+ZvocEUAiOpPPistNlKk7bqfcS1QsK7OZzGOVXSiTa0q0Ht21G0k79qDuxfVRpW0TZLLy2mtqbm2PrISqSfp6OlDZBKupHOfvy7ILxAQQUOTkveredUQl7kwVtwAkfpe0nYNHLOYuTdIULu6wivi3EmV5eMshNEQoKc1GFEG8gt1HKGMWhge6NDaA1IpDbmw/St8hGtxG8DPpZPPEpiZj+PVXodtN5bGLWN+wZ6ehdZXyGDu2F9J4rnfXHsVb3+5F+YZNUL9eJSRk52BHBivbycring5uSqEpcUhXKtiyeWWHDyBi3yZMGNIbV95YBd+TOfTonNVAGP0y9pxAHeRg/CNX4qqWlXGIuM6ixcuRdfwIej/UEzXqx2JXFg3MXyGbJt2JZmTZFDChmZGeixyypXKdBQjkJle67m41XDilMcQMU6Kf3wXClRRQ2rBmeVx9/TVwZNvx/XKem9YTRgaJ8jqx8pUiC67gxB5M+vANVKpB6SAe12iqm9zA708C/DvPI2/8+FfeR96/ySjYPzsA/V+YhNAOV9IzhG28diUWTxtLGUHg+Te+xBsbD6F6iyvhoF5ddd7OE52uQfrWXVg5/0uEV66Lk1Wr4DArwUOjgxCthOvRJCTv+xmDn+yJRx5ri463Po+217RH5y7t2Gcob8WkpstUerqYnBX4yETy77/93x0mLwQAycqCeMAgTzW3nqdpD/a1suQsqzKWiRAjHSdgx5NU8gx0fyVLxFqQkQtfwYxNegmw8XofmQpxfk4AkrdS/IwEngdwEsPHxBLjXaFz/BKsUmRRkkUeRPpsXrAFDtkkF8PjmmvmPVjeR6z75S8ss3XLCFwJRSvxp7+ffXxeNpbxUvImy/nnsgCS3mM8kjwjxgcgCf5RepZzFlmZas8SJh6PxQSh/TsTkVk1FuGhUQhh7A0iFcOvjFeL+or3JVBBRRNXtnuCjByC3pwfxTT1VxJQRzeSQX6cUyn3I+CGwU/yc46ik5j/8fNo3izGimCcOAIUoPUjA1sAk37yJfryqwP0OXoN2dlk9gbHEkQSI1FEThsl5HIRHcP5MS+LQHwObr6lHUaP7kH2i7GPM/ekPOq8dzdgykvvkiFDtovxn2EfE/jMizOsKDFxmeATe1hSZo6CLDS9rBoBjb4EnHRFBLwZ70YO/QRLyEAKDWW2kpJ6Bc4UD4DU2PLRUUNIUtTTN/VPeSD1uHeMB0AKR549lQDSrRgwsLMJ3Skskrjn7meRSb++oGB6KEqi05WJV2aMQscb4g04N2PKV5j1zhJz/yocyCvIwJw5L+HKtpz7Vf9iAKQ3sXLlHrZLOTOGCshAGjnyIfSghJ0FIGlsWU/NjKEzsnYao0rfk+GRzmu55zmkniJQr3amzGBQcDY+XvwSatWhBJwYYnwmASzjHzP6AyyY/y1Bl3hTACIQj06D/FwIvaEKCcxwvLqp5xqQSzDsIdxzb2tK2lmXIQWpVat248kBbzHxTVlB9osgWzbeXziKTBKrP8ylj95L45cgLKQqQRzK9hUl4dJmFQk6DjX3Q2U8dCWAdDKB8nd82IWFBJDa1TrDQNJBEo6LgdQPRQ4yBLjGM7JmAiZY8SJ5KtMObE+9xEQTA9zpzELH69rg1RkPnQMgefnuCkKe/u951D4Ju7Ox+Nf+pBjijSOaV8oCSJrHFMddHIti1YRwyRTB5L89MRVJXP9VbHWJAYpc9ECynzwNW2YhahJAssfakEvmh2Bgm0AVAk96Odlh9KxVeGAUJj1r2b83eCQ2DXsswTL5QxomEsEKA+QyNkryN0Aayud4bJWWmTjPF4PbE4WseMnAWSxpUxWG8LkFEK0poSRfgN2N6cMn4rq27fBE3xtxcDuL+5KO4/a7OyCPH7OzTwgWipJfkWccmvCm4cwiwmCuDU2sI6pkACT+voTBS4UJmoUCxf7XJkOGuaEMTCqu4TzoL2lvBVUzxhUgzAHZHwOxbnsOHhgwHA8NGsACtQZkwUlylYVmxSpKCzYsI62/VCgmEMmPyhZuJ0ssimywcT6c9/an2L19DwHwSLw4aTA9Y7k/8knY/dqQ4XufrwV8LeBrgb9tC/gApL/to/NduK8FfC3w39YChRROkw62kVQScMFEg2XGXYJsgjfPzt+OlfvTEVW9Afas+wbd64fhnRfuMwn8NveOxcGqFyG6RTtWnRYhjJma/MMHIbtle24eKlF3u/DoSZSL9sfgkb3gpoa/EmDlwmOw89vTWPj2TKz4dKTZZwx/9RPccC+ZIQRBSqm9EEzpFxeToiWUpInhdYSknMa+L6eiT/sMxDgPEPCiQTU3uG4bAReCRwEECli/xk1MGD8nTwkm7MhSUULU5R9BAKYc9h7JwXc/HEAUvZEKWCldvVUHBLe5GYXhFZjwZfKLSbndeU5sOnYUfuVYaU0dsWBukIIJLBXxWvzzCrBr2Rp6AIShQcc2KI0J4SaMlcdnc4Gme5QFkc6t0DeJ2jIJe3/+w2yY+EaqfhsZO4kaKakodo2DmzTDsuFJSqTrTcN1YX0CkCQt4cfrDuAG1+WXwao8bgaLAlGJ7VKBZtdZzKztPZ5M1lcRytNbp3GDeshNSUPW1q0Yee3VePCOhkjiwV6f9SUSDh3A0BFDEF2FHg1Mgs1aexiHcllNyGeaxWddFEXDb24A/djOfmKo8edAAns1WDWY9v0aXFKShDenPYvoWsD7W9Mw7cttCImpgYA0yuYQuLnj8ngM/kdnI4mn5kol9al8fDCINWHW1zvxzppDKLTFm8S8pOkgzw5WhPpRTqWU0iKhRtqwmBWQhDyZkDWNwL4Uxs1pAeWUqlxxCS5v0ww/LP8eKXsO8yQ0ceJxCDtRgrAAOTu3oC7BsAHP90dMpWhT3S3mUik33v8ZAMnKPJYFJYKLyZJLdGD0jNkobt3UsOXsyz/H3FFPoWPrOLy0YANG0YOsxjW3IC09GeH2HNxYpRICjiVSNjAJ2aTopVThcykfy0RQDg2Tj6I6kyANK5VHVvJ+vPHmcHz7/Qm8OWcmnp88kiCl2jSUSWoHoiLDyEDS/Z9lR/0nY9uFAiAJBBEoUqCEPJNJquQVMHN23Kq3WsCMAJogJulDmSSPYGKtLCtIgI3Ao1xW5+q7nrYFzP3y8zZ+PkQSnfwysnHePCqDIEmQyCEYrvgQJmCYeZlAydLw/F4g0gtY6vp0vZmhVpInhtXAodIa46tYMpj+ZIMwbjnF6OTxgowhOmOJYjv/fdbPwkoE2fhRMZLKVlurbbwAkjdknf28Fef+l19/DgPJdC9TNNC+wyMEzwnMBFLqTCAvo5fxHDEIpCrkWRjBGKgxK1Cm0JmEefPH4pLGlJXzAAulLN7wIyPEAKAWymHAqfUbUjBr1ofYuzcBWRkOI5VWxD7jL/8JygXVqlUJXe68EQ8/3MowRoTRM4dqkW54iXPfXUMPpBmIK1eD18O+xQlKAFIp+5yfpIoI8AuwV+FDaKiNTKpMNGlSFfMWPEVASb2EY4hjZMRzc/H5ku8ImjAGMx7lF6Ri3LincfsdLS2ZOM5xpnzFg1Lqm50AUs8eT+Po0XTeJ/0O89PxWN+70f/JO839CeC6p+sInDiRKSjPalDOpB989BZl+JRMBV6d/inmzV1Mmbc4M49m5Z7G3Hmv4so2lY0sk3KcAwdOxcpV23nfsSaHaqfM6oiRj6NHzw4Wg6bMvG1dns5jsatUhiMvK9rQ0XdqMCXsOPcEignEwhY/AkifvoI69QiaeaTvSjTwebylnx/DzJnv06sohSwfjVFKqhJ8DuQDtpHN04Beg4/17YGrOlT0QMm8Qw8bZNWqnzHwyelGcq9UEpt+OVjw8Xh+RhJ8wHffHsITj71EAIkMNS7w8gtScBW9B19/fYi5nzyyAbp1fQ6JJ/PIaApmwjwdba5oSA+k5yysjP9LSZYH0sPMJ1NSLyjcnMfJzhETGUXASQUJlL7zJpsJCBYXk6XszscN17fDxMl92L8MOc28xJI8U1pzhsnl+VuZ563WZE+y/iAgj5//cn82cjl3SbJXc0eAATF10LOx0frF/85LTSaGh14GQDJjx3qpyMDMZVxDuQgmRDJwR7HPOagkkE3mSVijaqb4KoDrt5yEZISk56FW7drIL29DqstOAJlANoOSvCX10txkAUhW3Nd5f1kc8/dsd4FB2u+U8F5Nv+J60DD/BMiy7fS97OsseGSBxucTQDIFHIx4ekIuxR/eRyArqhRuixysEKBqwiujJuGJB3qhzeUNkbB7C6rzAbZs314KmSCx3/gkqQ5AXk9iFpmSFf5PdTACqfU3N9fJ/qrq83Qu7csUrI1AtPqC+geBca1TgiW/qc2LB0PyUxGXmYTIKGJR4ZxF+/D0+JcxZfYM+EVwdR5If04V1XCOC2DRhAoAdR/yRSrhvOTmej8ihHTJPH8UZhVjzHMTUMjCsh69uqLt1U1RFEzAT5tXn4Td33MA+q7a1wK+FvC1wK9sAR+A9Csbyvc2Xwv4WsDXAn91C7hJ1VDSotTFCmLjcuqm908BZRyY3GZF8bOUrllxNBuuqvWRemgvLk49hG9epyQOF/ljZy7HlLVHUKPjTcgLp7QazZMLjhw1EluBBDpilFthsrt+7fLo+dTdZMTYTQVjaGkYchILMW3USHz53mRUrUhT5kemo/tjj8JVnhufcFW48aUkAwGRcgK2jh9E3q5P0aVpIsIcB5nQYLWuLRwOVy4TKNzKsEpOG59iVsVC0nl+TKq7I5HtCMW+I2lITMlDAv1hjmdm4JprWuGqFjWwdncCSlv9A6UVL4M/GUiEoZDHBO7K3QeRG0FfpMgYekMpiSdTclZwMvOauGEbko4cRv2WTVH1krrI52Yzy8ENN2UvlCnRJjSQDSkQJIi7rzOeSLoH5cXKAEgmv8dEkYAMbcq0eVN1n9IsYiI5eCxu3diuMoPVbj+Yfk52fqNGO3d3bqeqDWW4LqYV25ayf9XodRGakoX0DZsRSKmKOuVCcX3Hy2jgXR7B5cKZoA7FnNfeRQ3Kxo0d2Bs1arKSeVMKN3af48qr2+G+2xsjn9e6k0yhtfsS8DOTS0dySpAbWg523p+LlKkAbgRLCksRzURXXHoOcrZ8h2tphvvqlAeQxf3j5Pnb8P2OJKRnFaBKfDSiw0qQmrwXXW65Hre0b4rq8hbnPZ7IpqHuln1YvvUgpdSZAIssTykeas8T3PMrZZ8UPUj5EW6GyaOw2pXa/KXa1KvwUl3Eyarn8EBcfltHbX2xcfHXRAOshB47B2VbWBdOcCVz9VIMfuVFNOvQjO3Kz6ifmJenSvJ3DrR/x0DyJle8QFUQS8flMaIEq7T2w2lkXFroh4xj+Rjz9hwUE/wSyJez+DPMHtwfd9DkfNayvegzZwVib+yCgiiBvHaUT09DaHo2ik+xalagGis//bjbz0pIQCirv58e+AgaVAnF8CdHYXD/x9G8RWX0+Mdg3NC9O9p3bo3UHIJw3MzbJGWlAaNy+HMqbH9nU/ymj10oAJKaIJsgTKvH7gGa0wBMml1hzK7oD8osESC2EGH97IJj/2Ese2MOqpMYEMf45idfqUIHWZA25HGIpkYFouH17RHeoDqqNrn4DFqcf4DSmDl52LB0OdwJqbi4lF5i2czgyouKz8DNZFVGmD+aPdgFoe3aAMvX4YfPliGOYzxYNBIPiFXK+GBnwsVOn7cG11yJuK63A0w+b5jwMioyCeMiWOwKDUYyu3+nV6YSheJnQ2RcxLgquT5VB7PqnJlFaxBShnLv0m9wejV95SQhw89LDssWJr+TIiaErBr3Mywqr1yf52mfBcp+0+P/r3jznwIgeQATdiEkc47KJ/tVc4JihcCiQGN8JEDITM6mH5jYQvk3fxZZ1KtXkXOAxQqxeMMKip4vgwJoUrGeHwvqceKkHYcPnUA650IlRyPCglGnbk3Ub1AJ0VTENM+aMdNfpuzmPyYmebrc7GKyQvPZ1yVZxkpx+SUxjhgQiRNbqRgPbBB5IYndosv29y9Cg/pxVgE6Zygn+3JOZimZUEUEqHgOMleCmLSMjQ1FXKziowAUKyYL/JJEntjQdsbxrIwS5GSzKt1J1iv7c7kKAfwMvTGUc+Q9Jp/KRUYW50ZKs4o9Ecr1S7VqEeCwNK/U03akp9LDj9K6mocFwFWsGI3ICCYuNbQ56aac5lzG+AjK0io56yq2U9aLpvNEV0N4rbo3XZdil+K6vs54IHnamNMzUtO5DrJbYG4pY3YUY3f5ciGIiLDkbo38l4A5JV+1xOHQ3LsvHQcPHoLToWcZhJiYOIJ61dH4En5G16uG8aID/KCYXpIpPHEyhd+VtKWnSbiNPo/kMEVab1QO+fDBDMNsKiW440+aeXSUDeXjyK5m3NE1HDqcZYpSVDAUyPaPignwZt5JAAAgAElEQVRGLI1QQolIGvCOLO003k9uHlnlZEYpQS3pU61MgoNDeH8h7AeSqGJ/YT8sLik0bKfYuHAWiESQxVB2qKtP/bLaxotB+xhIvz0kWgCS9Tn1118CSITrOAhdRoqNBQ8ufxzfthtbV65F7Yb1cVmX6w2A5M813LqlXyNx0w7c3e1uRDapheIIgoJEXeVbYyTs+Gx/ASAZ0MIqfPr7v6weWLaw51/+4pxqibP/PH+NYJjFXJMXM5ZyMJKtKOYY4wdvQB6h2afSMGX4aMycOgkV4wJxcudGNKkQjXqXNSNjiMoOfK5cQXrmDQVSa7Bqee2NqwafNHOIhFMlkei9X8Z7MV7lP8pfcdVuQF/t7/QqMtLALL7zbnpUCMcY2mfQPOxJysQjzw8ggEShPKcdEfTDKy4oMLHVj4wvlwAlseP+H3vfARhVlX5/UmfSC0kghNA7CgoidkBURBFQURAVO4oVVECxY0PXVRFFERFBFFEQRUWlIyDSey8hkBBCIL1NyuR/zn3vhai7/90VfyuuM242ZGZe++599757znfOx2QIFwdnPq4j2OPCNzMX4Jsv5yIsKgQvvva0lnlU/KpWkqV2Eqnp1OTSvWA9g/P87KHTRcV9KK2ru7A2H9PLjE+F5b/he/ki4IuALwK+CJzsEfARSCd7C/nOzxcBXwT+QhEgiMlHaa/stAyWrkxhWgcwE6+IKpPnPtuATzamwtOclm2pqYhgLZbZf3sCZ7UClm86hh5DxqB+9944kkDrC2Yulu9PQzRJFy/tUSLlnZ2ahob1onAbLeyCaJXgIakQ6heKjJQjeGv0c/j83RfRsnEYhgyfjsYd26PuWfVooUHbOYKZIm8CuY8k1m6pTNmIwq0zcFHTVET5ZxCsiiQgZRW8zaXaKSYqxhScruSqKutYLgtUHyG4koPcgkAEu+OoPmmFWvWaYOHGHWjSJBGn0g9sNYklT9tbgTpnEDRV5n8gSskrbEg7io05x+AXE0Oyhkonvi9f8RgubrK3pWD3xk0Ehajo6dQB5REhJFwIpClbkQsfZeMqc9HYGRGVckgkLfaq11L2gtVYjGh9zkWSFuteAsUCDT3cj2i9El0PF2EiO8r4WTGJh0pmoUsNZaxkqMyia4wh/lwkUbx5eQhIPYLi1ZvRNaYOujRJQp9LmiGKNdljWQZBNZEO8Gf5yv1YMHUeurRrj7sGdgBxS7w7bw1Wrl+PEYNuRLsmbi4IAWJ9SKW93PZMYPXuo9hHdGxPPquE096vqDQQEewz4emHqUCaj7u6tcGTw3sgl31o2NNTsXZVCmteNUan805DG6qDVu/Zi/mLl6A126BeYh2u68qwN+MwtmTk4kgxD8TMcn83M+/LiMDJgsuPdjkC77nAdJHMKy9ibStmPgcKsNTi0GS08/PiAjRu2xqnd2uPn35ch3QSfH7MVJbtUxBjFs32yNq5ifvMxYuvPIWGreqzgLoiYcW1UujoCbz+MYF0XNUjoFUEobBGga1OYeZiLpjjwiKxZUU6Xpo6HaGXd0YoidDcT2di3J03Y2DPppj5Qwr6vvklIi+8HPkkAkFANiKfdbeO5KGCgKiL3oZB7GjeAoLBR7MxoO9l6HJRM0RzdTyOhYojuDZ+6YXrcffDJBLqNMaVt13JGkhsWYKAQQRSy0sJUPPfVt7pf/d1MhBIxp+f6okMtxcdWPcl7IpuRvVmEBSnCIhuLhULoU2khaywIRf/hB9fmojQI0Uk7ahOJBibz2CfekkXRF7TC6gba3nD6LuMsUGJlYZvUoXJOs1fimUvv4fIPA8iSSwKiC+jhU5mVCBOf2Agoi7pCsxaiB8nTkMsgVuplQQ7Vyhbmn2ogEBtLsfERhefh/ojhgCsabbs4WeQkE8Yh6BLaagbmewE3T+aABBk5wVYKekkW815cDyjdNNqcIEv6Uew/40PceTHDQjj8aIJvhfwvgoj2cyiNuZr1cojWRjp0sQ9KrHY/vnv9p6T42i/B4FUxTFKbaqXSAwl/EuxY+biGi+LOqr5svpEFUFDfw4uplWkpnT6rb5qA3+aFzXHaBAyW9movSF2+IZDTqgmkiECrPQN8z0vG16kjPYlpY8Ow/wB63ObY9U+DRnigNn2aZpztpLVa5Afsjqz/lY3ZM4DCSGzN+njeD0iIzgb2idHE1t+ph2EWAkWUu2J8+alKmyVItkYMGtOsIheDenltFgLdYsksRTVAkfL+F4wCSvFWbWkXC4LBA2UPRe3FhFSSVWnisQ74S/XfM4x0t8QdLpOm0DihE7qSdJhbsn427XBdI66XY3qT9yfgH3G1EqJ0R50rta/9F1ytEbppSZxgFv95mGryS+LO1ISib6lMxPBpvir7+g9EUDWDgX4ashSPCp4bUECYO12MRZzDEaAAq8zEldm46faXyUfRrRtgOkQnMPUvlKaqO15PuqXtuDFIgUNg6E2sI5pPtN4ILWjKQ54HGx2IvpLuN1HINk3y2/4dZxAkjWqRSJVR5z9WEpa1fLbtnkrnzPWoZBWdfs3bDX2l89NeQf+UbQtLCjHkIG3oy6V+42bNEFVUhQ6XtIZTZo3M3ZowSIn1E+pXLEUSJbKSce2CKRftuhvuJA/dBOrB/5ZCSRN52YtwDG6jIOAqbfImzmEiWX7t+7GhL+9islvvkpjzHykbfkJ59IiunbLphxcSDjxJhaB5NV6zyg3RYo7iVX2mK7gmMWLZVWqcVljiOkAGovsIUnpbxoJA0yRRT72aBzgN5jK54gucVj2nrc9g+ZnX4BOV3em40MlExHlpMAx2qyPOE5ycqG5MsdomsPqOFwbRHDhWJJViRFDH2XfDcbV/fqg3TmtERHPdQHrm1qWwz4C6Q+9jXwH90XAFwFfBP6PI+AjkP6PA+zbvS8Cvgj4IvDvR4CAvdBOWtCYWgCmCLeVPZbHnxemr8NH6/ei9JS2ZCBYUejLbzFu8A0YeGkdEhn00L9vEn5g5m+tKy+i1RmLYm9OgR/r4rgI4kcSqChPT0ebZnUw8M6etFApYEZqEBKi3NhKgmHyuFfx1UevoC5tM8a+vQzHuPho2/NM1iui7QtJLdJHCOOphJRkoergWvgd+Brdm2ew/lEqlxhJPMc4EithzGyLROqxHOymMqgw6xAK8w6jdr1o1GMNiiYNE4mX+yGCtjRVroaYv7kS67YcxOVdO2BNagYiz78O3gQuqEgOiUDSeieTQNP8bdvgIfPijWY9AdpBBZRWIdYVgjLa2O1etwE5KQdwart2iG3RmFZSspAgAMWFjJREAutEIslGQvZ3piaSWSBZC1UDuPG3sdezF2Sys1INJ3mX6/1S2U9xSVZEALqKyE2lrNrkxcMs44KiQlqOBxOgEpnC2k2FhfxdwWjQQotAwalcUD7f5zKc15rZpyQTmLiN1Awt/qrQIonfISb3wZQV2LBmLd566V4E01lnKRd3L0+YhtpRtdGDSqSOzV1I4nU5y0nZ2K0i+/TF9r1YsDcNeQGxiAlPQATJuuzlCzD4nJYYcfuFxg7sg0lT6Y0eiY7ndkXbThEgB4U5KSQz3v0Mga5oFFGhVkwkUPVCTK0PLlrVLwQ8lVJhpKxBP9okVSmFmpn2IbTP8JQUWQIKZkF7CMJXGoaOWdVUSlx2eXeDuH796QymyjMLPZy1JwqLTJZhdGEB0lcvQ5/B16FP/8tpiScbQEnjmOFPgspfhMEJvBwC6R/budhFji1m1iz0DcjDtlT/ULCWfrMRUxb8gKj+l/B6SlA4/Qu8eN2VuOf6dli84TB6Pj0RkeddhMJ6taicYoHnY7wXMo/CRQVZOEFRN/eTl5aG2kz1fnzkHfDyoumEh1Wz12H13O8xe/qjeH3815i1ajfufXwoF/YEC4j+B5F89BC9DDSEwl+TQBLA5mEfPBhCAunBG1H70ouAjbuw/4eVVK3R1o03rItIdXFpCYKiQ1ESEYzE60kQkVjZcN9T8GxKQQS/lx3sRd0bu6MxiT+p3iiFAPamYueaDYj3kvwl8ZvQsiH821Hh1Lyehbx/RRJp/IeIYs0uEURVBPwOUXnZdvitiNV5fL4QS8ZOQBxVGy4i4hWy9lTGMMepUv7OZ3s37H4+kh4hgbR7HxbcNQJ1SSDJDiaPirTMqHD0nDmNiF8F1k3/CDG8L1y0LhSJWcLzCWT6bhGJr6asVRLQltkAyzbg+2f/jjpUG7oLOW6RMDPFxYUR2SSRBbVZNZgcwNIhlk7gFvrTbvp7EEi/uvUstoBzhFPE3Iq5AD4HbLdmEGWDW/O0BeLagL0shPQybIs+Jrov1oVtabRkHGtVS06pCXopg7xa/UHWvWadpkqyWaqj9KtXNWasg1hjqazjrD3qvHQknTOPZyY7+1z0scXCGDLLKHCrP7MVO1RaWeSRNlMMNB/oS8okd1mWfvbxzS8nKKrDpGu1Ltr8mPpNsmZiP//ZOdin4LBElp7CQOJmh1ZUfwmMW/s83giaT3XFzgVYxJDhcTTf2wyURS/x3tU9L/Wero1jrpPJr1pVIsAMWccTtsg7nYPAXaWV6KVtLSLXmpHVjtZfRqXlsFfmHcdyy7ac0p81yUinq9h7c0jA6i5kv+/8qiaHFEKr2exji+yTbR7naZ2etNJmctMBqajkZ+YaqObSBpax1j9/+RRI/9/w/NMPHUs184ypiDu1pXgfaX6r5P398YfTEKl2KChF6+RGaNC0IaKoOCzQ+M7vZ+4+iKxte5Gbl42j9DQLYE203n2vQFkJbantjlamQZ8v1dIz/U5EhVF8/G8QSE6Aqy/nl9dlS45+bdv6x16/Ug+MepBjiOzBK2VZy3VUOJ8Ll8/9iRbhn2P6uy+jND0VGTvX4YquZ8OVGE/WmuofDUVmeNCdyhfHf6nVTKKT7PyUrGU+rTGEiEQyXcAeU+1/modzDQRKYKhBILn0h3KWeKIrVmeg352P4+HRLyG6RRzXM1wnss6Sh/XeXFR9i9Rn+ot59lDSVXCVGyFMdPHSwvT1F99BGlX25194Dnpf2xOVzG3xMEtRCizrXHwE0m8bQXxb+SLgi4AvAn+OCPgIpD9HO/nO0hcBXwT+EhGgGkP2OLQMM4p+gqGqxaPsWtr547EJS7E8txzpdVh7hdhA/leLcEfHVhg7/ELjf/3dqmz0evgpJFzZGx7WDMrbdQCxVO2UsYYNyy6jkFWYG5HMGflEf9rfcIHBfcTQqmnS2A9RnpuGj9991EALs7/dj5927EO7yy9ACQ8USIWEP7PeCHchrDwX7pz9SFn8HgZ05N9lVL3kBtO5qYi1A6hgIYFVSBuXpHqJaJQUjQZ1oxASzsUULWgElIXSx6aIdlGr12di8eYA5BS70I4FXOdt2onrXpiAwvDahvSRoYNx9eLiasXeA8gkWpLHbP7AEBISuR5mwrEOAO2hju1PR8qKtSZDv/k5HeCKiURhWanx7q4i2SErCbP44mJL6yoD8dlA1y8JJK/IIS78/GTpo0IY/L5IJZbC4AJJCy8VOmdtAS6UikkSebjDYO43ih8WZBxCwbFMxNVjDYz4WhSoeJG1cgvacScvMY7ntg3HISJTS2m7NWnWKtZc8eKVB/rRziIYy7dXYMzrb+GaS9ujz9Xn4yDP8bM1R/HVsq20MopGW6rGWiZEoCOJi1ieS23azpWzm6xmd5n6Ywrm7M6ljV4YwlQHYecWdAn34vVh1yMxkRY+lDTFxEaggl1K5NECliSat0ux30WCKMiUNyq3gQ4RjV4C9CijEo6gRAXBMFPzg5YreqniU0Vpge3tbhg3A4yUU/UFKomannEazju7FRZ/uxr7CdjTo8dayJJki2NblOzciaKs/Xj5gzGIqx9PW58ikjcBXD8zA1Mp9cbL/7ff6BaB9I/qCNlACzuUyCIrY5wLdWXwkpQwfvu85ya9/TU2ZOcioHtHXk8xymZ+j6f6XIohN5+GDSl5uHLYW6g6pSPKWjZAHutLeA8dQhUt7MJZPylEtTJIxhVlpqFXt7NxVd+zcYgFQ8JcoTj40z58N3UqPp/8JBYu24RnJ8zCkGefgh/JEi/96mWNZbL2/wDyyGAVNhBl7JCocikjCdokIwNVL41By1xS14oTY2YZKUkdaAHHjkVJdRH23950xuKnjIRMRmQA2g+/CXEXdQWmfYfvJnxkahCFcgwMJMmocy2n/coRknPnPj4IMRecB+/Ub7Bq8izEFHqRxkLQ3b58EyzuxgJiW/DpS2NZzKiYpF44AnNLEM4+uTs3E1WN4tG6fw+06Xulyaxd/fDj8K7biTj2aVlUHnRXodWwm5Fw2aW8Gedj0dj3kEAQP5jp/xUE8ATkBJHkll1MES1eGlx6Ieo8ch99qvZg4Z2PIpl16EQqH+PnBwjCXDnrMwJF/nj/Jl5bRjbrovmZQuF57CNeP9Zvo53VMSpHB07gufOe++TK69CqOAhR3I/5HpVtARwLDbRu3yMClPRP1UtS+/gUSCTARZ+QlDacNsf9lOggnD9hNLKZwBAWEslkbyZDuKhKrXGvWcaAVgylljRKFUuIZJQlXlmOsc1FxFgziIjumkyAiBu97I1M79DGjqTE2VexpVIxjIZkMioKb75o2rWMqk7VVjICOc4vFiEhosM5rnVMy3LNIsTNi2SBdunHscR6uWxu5XgCSjWB5JBIZjK0iSJz3gS5OSfpeLLMs3dcTdKoYLt/gOzSLBbE1IQSgaKY2UczALbmbBFXTH4x/3EepdEdv8SnGGdsN7vXnkSSiVyxPtA/Tf0TzjNS3ojwkYWfJfZR21rWgUZ3wf1Vt4AdQ6PuM7smAGpN38ebSUXtnePb2fvWl3W2rD/Hywrk/G7GMnMZOjtaGPJoAeZaa5CDjucd71vrxK14OcSU855RKZlrE3ln18FySDZ93+a77JwGY3+lZxU1t9PG/iapwISrmqiyG8fuqDbZZnZWs/9JbcmLqg6S3ecM+Vez71oxsF7H7wMHk9YnvhpI1RH/F/+o0biM6XFFtEUglbMP6D2XFG38qupklnBOKQ3h8yTvLzeVrCxZhVp65OJ36PhMRa2ePXkP8MclslPjmn1/yhpML+tvH4H06xvk32233/F7XD9IyVPBG9hLu8pKujdEsF0/mTgL6Tt2YtrbjyBz/S4cTWEt0mt6MiNPmWFUYmrM0XCh+cuQ2s59qbnBUjAG8jlZlqD61BmNqpMCzDhkX4dTLE8EEvtYmbG8s0ZPUyuSJNL4D5fg6XcmY/SEd7leCeQjUgmTw6z1j6SQlSKfac0rYr5cNR1Zu9bFdd0XnyzA/O/m4twLzsJlfS5BGC02y0h0+lOxr/pMPgLpd+xLvl35IuCLgC8CJ2kEfATSSdowvtPyRcAXgb9eBFiC1CwUA2RppKxRFYG3lobI4LP5aSxOHXFmV2QnxiLSHYoqAqRtqorw7diBrMlCgoBrkfte/BjTlu9F63MvRlbOERaDLkd4YAyCSRhVZWXR0SkI9z/alwsSeuNz8XJoXwGeHzkMTw4dhJuuam+whNWbSzDuky/Q49brSCAJnyJoSkVGIFe9qgESzUXRjL8/hvNjaNGWto7YjgvRsS7U4UKkUb06JI6ao5wZlKWB2cw4JhEhz35XAvL86mLD9hRs2bwSdes1QlzCqdhNAugi1szZyqKsgW37Iss/lkoUZQFzKUUSxp/2DhlUW+3Nz8UO2sKFJ9RBZYEUAIR16NftT6XQkXU7kLJrJ5JbNEVT1jqpJPhUWEHNELctU30iLZwExBkw6x8TSOJJtMgX4aSVnKkrwfcKuf9C/i0YyZ8KHS//LdBYGcqqAeQupMHd1v0ISNuPJnTLan9hJxIMzbFg8x46urmpCFqJh5sn4ZGBZ1M1QSyalnXj5+9h3PdhVO92GHBFJ6QSNHh/ykIc2LSKRcwfIQkGrCPb8/y3u5FOkC6QJF5VYT6S/Vw4LSYC59YOw6Xn07qO17Kc9Sienb0RqaWhVJq5WdOFSowdm/C3ewbikgu4I17DEX5v6W5g4fY0rKLSK5WgdIWyYD26VgLzBNcrVNtI9hVUnPkxm9DYvcmOiKoOBcKP3kZVHp5oBRUgLlJJJIUCSJrw5LhILkZAQgwuvuRClLNY8JLZc1FRSD8kxh+sSRXCRWgoyaJja1fhosu6oP/dN6hMhG2/QWCP+1fWpqk9dQIE0s9HDLbZL/Zl4XlqaC7GRRaSkAghCZnFGiQhYdEY8eQ4BDVtjvzWtUkI8VxmLsQjPS/G0NvbIp1ugf2HjkVaeCICz26Ho6xjU5F2BIG83iDer4EsahJUkANv0REMGzoQtZPZPgR2Ilnn5vC6THz8xhuYMfF57E45iBEvT8TtDw1HRG3ew7RAE2AqdNXKfP/vj3snA4FkAWz+SJf93IPXIbFnD+CT7/HDOx/ATUAjgBJLlj9BCEEZZfmmsOBzws09WKfoehYJS8P8oU+hFrNjC1jf5IL5tIujFczXvQYh4RgVPAKd6ZUVTgCmlO0UGBGKw1R/pcYE4OaXngY9NbHrtTeR8+V8xPOmksoxPSIILR8m2dODCqQZC/Dj+CmILfJQoURLF7YZaQUC/bTMY3OV8n4QgRT/+P3A/gNYdNtDSMqhQo21EHLZrgfZx66Y8Ynx0Zp0bX+0ouwwhmSvwGJVSahgDSyN3bnRgeg5+glwAMUWnk/xnJWIzpOClMoCfl4qbSX7h3HK4kuKI/Vpl6zNDJD/x/Sf/36P/fURfw8FkoPBCbw3/64G5ES0aA5QkJXgYQP1NqhffcvW+L71Xdv+zcGV/TgmmlZiY3IuUd0cY3OmdnQwfYcctJks6317BzZp5GcVSLR/7I/Ndg6BZFG9ZkudhgEmbQLMIVuMOsX5vggx2/fNDoIIdoegVBzMZoYo0XYicGqoWAR+io/Sl/SxrZy2zsFSP2laNZ8bMkjvcwPzt03YOFyL9l5NljjEhnUtJjff2NZZbeO0T/X35SGr0Mi2V0RJjbHUmsEty6+fEd416ol4CZCq7emkab6i9B2dsFXRSqyOlaDwsxiYU1Kaj+Jrx9CJsXXaVs8ReWDs6uwY6HfNeNTkHuzrN79MzB3WTzaAUrbYhJWp/SQvO/VJy75O5+689F21oqMiM3ZX1S+LdDhOHllXak6rxvF9BFKNkP2LfxqnQBGjdphtoRAfn2zSjuO9SuB5i0gSsHNWssGquFEJyeIw1h5TXTQ/PpOEs59RuIo8qlOrmHyg2SaYKtdKPouaFpO9mE026JAmWcq02/GqOP/+WZ8837Ti9+s5rOat4dw2Nc/6n23337wyZ6wTactKZCZBqUJ2o1Q9u3gTvTH6bdokB9PO+DakLt2I0mNpuGTA5dY4za9preFcmzgc5lWZl3GisPuTM5abZDgOptXjqRMgpx9YLD5/rLFVY6LRQmps468K9rNbHhqLtceO4OHnRsFNe9FSPo/Igi42NpJJLdQeMZnIFcJ5gcdyc90RSYJo5tQf8N2cuTiFNtUdzz4dTVs3QHitUBKcdDEooXJJNR19CqT/ZrfzHcsXAV8EfBH4QyLgI5D+kLD7DuqLgC8Cvgj8OgLK7w3gwsPAPyqETSWOZSIGrEmrwPlDXkSzy/viIGvWyA/dTeIiZN82rPn0cYRzreAheHCYi4Pr73odm1OOoX7rVsw+c9NJrAq13JEoO3gQCSyQ/eiogSzMzGT5dUfwwbg30ax+NMaPfRAUIxmbpJRDwHWDH8fQV55DIUHwIC5YvVUe2p3lE8wMQki5C9NffR69mwTgzPpuJNaSb9xhZnjnwr80B36sJyKaxV2HmW2FJYgKaYbcQjdmL9iEXNbP6Xzh6ahTuy4yMsqwbN12U68kpTyERYOvZq2fKFPQW6CHl9mZxpqDRNeerEKsTD2AoFoqpB1uuI8ygrNhzNiuYkb/phWrqagpxRnnnIWY2vGsAVVqig1rDVVpZ2rKhMayF7FAkpoKJOvfBLps0MUUOifqVSorBwLYyk72I5mijOpcTzFJF77HDO48Kqci1u7FLed2QP9LWiKhAYtwc/8T12Zhe3YgNs9fhot4Xo/RbuvU9i5szQUm/HAMc2Z/iU7+h/H+ayNRSrHER19sx4wpn+Lh+++ibV1tpHGx9/qKcizafQjZ+dSf8VxiQ8PgPnIECRnpuPnSM3Hp5U1Zowp4fEEGZm1IQ2BUPLy52XCn7sV1F3REry4NkZHlxQL6r29Iy0I6eYpsXZjAv+AQnj+tNo7lI4hqNcXG4yHorTUg7dlEjlUoKEInVAzEpGVrNWtnNmuBSfDKU5hHosgPZ3TrjMZN62LO53NRyGJN/gy8svcDCbZHs+8c3b2FVmLbMH7WNITUiUApSbEAHkygCL0P+T0xlb9XMWhrRf1PnE9EBZrM93KPBaAmUvnx+fcb8f6MeUjq2hVHYwNYM8yL0s8W47Fe3fHAHW3kGIk7HvoIizLyENmzKy0eWcx65yEEskB7IIm7ULE/hw4gMdoPD1D9VeJXCC+LI0spl70pG5NeeRmzPxqN1NRMPPjseFxz611IapEgfIEe82Q+RCRR+fJHZNGeDASS7vMA1mNLC/dDiwevpfLnYkMgLWWWrLFeIcEZRsLSzb4rQiU9jPHudSY6DaXqZ8shzL9/pCF/MqnqumTRe+zfgZh73gA0YvcUkaN6RBpTSqkgdLvdOEaQ+2CUP/qMGQ00rItdEyah8PN5iKG6sbLKhcMsYN96hG1h9+lcLOd51GJbu2nVqIxvKSOkivBIEUVFiwikWo/zXFibbsltw5CQlcdxKtjY2x2kJUzvz0gg8TKm9u+P04pILOYUWGS16iXQClJKpUzWf7pqIhVT9WOweezbKPnqJySV0eYyPx/BtMssl/LJRyD9w0eH34dAcpREVClK1aW70YB3hHCpagpQ4ZlqIkEDjH271kQ4zUYiFPRiIoS1hZ0crv1r/OR+aFNbU1ligGDVq1FtLY7LBvR39sv9mdoUdn0ma0OLQDJqStsprYmqts8AACAASURBVPpjHbrG5tUBM7Z49gemvqJoUE2Elv1qoMM+2ASI11amWuSRQyxwCx5PSiEpo80mDi9hzpf7FNFlTxciSast6MxF8ocZ69YErP3a1kyaWmxSqNqaqjqusjplXIiqV4ekBjmkIOt9f81NZr+qcqTrrKFo5XhtLOxMjSpZ8wkbtf42aLxedtF5/VPnX2as6qQosBRUlkWYkHvbi84mvyrtukpVOgavx+xTtoDSCwjstRHgKs6lVdzGHM4hegxBZAVQ25vf+lvYbzURZa5GgbMJJDFFTiRsJZvTyA4pVd3o1j9MTadqcskhpZyGs49vb+MjkH4RvH/jT0Po2M+U5hFL97FpIuuZRs+WvFtQWiz1PBNO2Jc9slgOEsHHZ3fOTx4+Z0WGhvM5s8JYLodHsvYkm6bIrpcXYGzq1DVEImrXlvZPiQTmSP8jBJKupWYiTc3h1Yroz18nB4FkKbPl1BDK512tI8oC6ZjAsaOCzyAvPP4cLj6/PR4ceBkyl66guUQhaw9drPwtw0tXj2u6/9WX1GfMOGvXO1O7OwJDM0hYWzjksLnH7bDUVAxaX7KHWpuPP8ZkqAuvuR/JF56FfrcNYI1cJS5aSVW5BVzjMTHPHUo75pxC1KkVDgpPMfPjRZjz1Vzz3HP1dX1wYfdz+OxK9VxZCc+fM4GUk1o7mYHVZ2H3bwwZvq/4IuCLgC8Cf9oI+AikP23T+U7cFwFfBP7XIuBUDSC0bRYIZXYRVYp48P7CHbh31jIqkM4jaVCOGD6sR+5OQ+nGNfjq3afQhFbaKhStOrtZBSQVHn8ba1akIDShIYpjow1YH0RVkIvZjj2uuBQH9+7AmvkL0b51Msa9OYQkAtcZzOqv4jGPka/oduXdGPb2K/AwFU6LINm/BNDSoIxWZcqGPLxpOerl70Sr0GwkBmZQsZFF8kuWZATaCIar3kcebcAQXBfpR5Pw1ZcL0aK+C5d2O52XVkDbs0hs2u6HTUcIsrVsh7gOnVHmTuI1hxgQzao8IEUQqy0EU8lT7MWm9AykM1POVacuqPsxljtugsnBrK2QsTcF+7ZsRVJSEuq3bIYgqgyKCNZpcf3vEEjWAtxaiZdxYa+sujIujKq42Jf1SKWKftPKrZRkR54/bb4ILkVwkZXDOkct9ubivWFXQ/VwtYijTgc/UUH0ydZjWMc6Lm7WKbqkRQM8fseZZrE4blEW3nrzHZxK8mDc60/AVZuE05c7Mfnj+TirXWs8NqgrYige2syF3vOvfYP0g1vZHpcjuWMbrFqwGRunfo9ubRrhuSeuhj/bfdIO4M3v16I4LI6KKdotlRxFHLMHW9ZugCPpmcjMyaaaKABFbPug6EjW7+FJ5FNBFBAGP4+HbUsyhL+rGHuDelSxqI8qqhMME8kkC7MykS2s9WSqoisTlnEPJMlUVpSPxGb16Yd+PsUXB7BqzgJ+J4S7YRY41RqRtO3yO5qOvM2rkNgqCa+98TeUUL3jYR+RZaBkNyE8jpfKNlN3/pfowH9wkzs1CI5v4mSw2wiLsawjUKrjKUlTBCXvsxjahw15ZgzSgmKR0KEDCkIqjHVY0edL8dS1vTD4piYGSH51/Gq8zEW0u1c3lkFm39h8GKElhAlJFMTyWgo2bMFlF5K4u+l8FAWWGHIhPDAUm7/fjfmfTcecWY9j584jGPrYu7hy4CDUb5tAixp63VdJmSCIiVZJf0Adg5OBQDKwWClrQMQGouXwAYi7nMqf6d9jARVIqv0QTiTNzXvQn/0wgFZ3aRF+qDPoCjS9vj8wdzXmvvAWapf4I4eqoi6LqEBi31zQ7TYkZtBGkLaZAnTKCcpFxbDuF+tNFbAWS1ZUIC568UmANZF2vzcZBTPnIiaPQB4zbjMiA0kg3Yba3btRNjgXi97+ALVKaAUqezSOT6z8RXDPIvgreF807tEVsU9QgbQvBcvuGIE6BF8EeOcwc/cACaQrp39s0oo/6tsPrXOKUYfXIe2ZbG6Yu4sigjaHovyoQHqKhFYiVj/9AoJX7EIs1ZsCaJSproLWuj9q1nBTXw+WkoW/BSmdyP3zH9xqJ91XT5xAUqUjWswZoJeToWrk1LxKWwliqTSs8aRa+cJx1XpJDaJ2UBU+/bZqujn7oVER3yRYp32zDzsZ4lUEHCvZkzTWWvuXzSZBuJrEUDWZoEcDjVvWXv1sVUmNj23my7LFs+gJ7VOEkSzqbJXML4ZG7UuApRQvfvLHNea5Yhy0Z6umUJWKqRuWyr4i+5eIEi+vyxBlBuU8roAyhxHBQ9+kQM0f1Qoe1SISSyIizaogVck4BImAqamGMkC5HV4bCNU+9J/oJAtHt9tDqTaOnZzdRsfpGbu9tKuaaK3OSNfGYJvnFrMdz9+A/oqBoaZ4z5EI0z/NAW1ZQA3CgKZVJjHBejlElxJvLFLLkFY1r0tfM5aDetKRXa+SKMybfMuOnzkHqz9pXuBsbO3eXKNNRmrbShJcBre1lFCaomUvKIVCNeZc3ZmtOlD2jsyxnJcz9fgIpOqQ/Nv/UN8IUNIM4yx7YTOfO7ykTSAp+crDBKqosBDW8itFAVXyUnmE8tmhRAqOsEjz248NGEGHAdXgVI1Nd3iY6Y+6742VLNvXuqMtotOpfSfF0wk8Pv3b1/p/9cXjln/W4HTcqvXnR3Su0YmvU4vtj7IA1tnpDq/gWBbAcSSk0rLrLuVzRCjbMedgOUaNeBT3D+6PK848BQWrlyMuIgAtScJU8jnEGuL0m1uJyKECWsQRc10k8Gc/oIUvH82lMLREPma0NHWK/DmPWCOh1fZODSX9Lb2a874xKdVm3MfCFdkY+OAI9H/0Lpx+XgdU5vMAcl3g+MxDo5CuASKTYpi0cmR/GeZ+sRDLF//Ix/5iXN6nB3r164Ycrhf8XTwizyWU7gSltL42SX8+Aun/6vbw7dcXAV8EfBE4aSLgI5BOmqbwnYgvAr4I/NUjcJxAIrhIQKGKxI2W++Qs8MTkxfjoaClyEpKMN3UtLjBcG3ejYN1KTPv7cHTrEKe3zcsAR1wTLJ1zCK+98i7t3LgwIaAaITBDPtWyz+BCJ7FBPCZMegL+tFYDs98rCECwXCqKyR9cfcsTuPXp4SjnIqKK2dKWDQ6hDGbgB9JaL8a/CKkLP0W9yv1o6k5FnYBsRDCzOFDZxaHcD4HRCpJEuSXheG/SElzUpTPOaqXaTunMpNPiqj5mLarA4eCWcHc4B5Gt2xLLCCNJxWtmnRFdv6lXo2IGMginiiAltxjLd+xCUIP6JLaCCJBwf1wUydaK1eixdcUq5OfmoFmbVqhPO7sinmuJ4kilkqmDxIW5End/XgPJqefCsAiToQSrgsErFznFDMJgpu3mZucgm/VujtKeKjIqDAmN6yGXNm/hdeKQTau6CNrSDe15EQb0rUOihduRNCH3gzlHgc8Xb8PW1btpPwe8dntvtGoMbMgE/j7mPVxy2mno3fMMVIUDizbkYR73s3T+Aoy+5ypc1qUhslmO6PFnPqKyKwi3DbkWFVGsYbQsAx+/8AEuPqM9nn6kO4pCgck7gb/NXoGSkDhmPRKoCiEZwwK83jy2RXEZIiMiWLupgCQiMwbZD8xKk+ohf2YW+hPE8IoUZA2pMqodvMquJkHmx7ip4/mrkC8ztfmLa0zbLkdxlP1W9lGExtFS76LzmS0bga9mfcNsS5KGJayQQeLNS6VWKPdfRJWcNzMFY6a+g6h4yq1IQHqJbpH34zHZL/ldvQSi/R4A+K+JJOu+MBY+XChL9RREAkyETVy8Hz76ZDk+nrsQEWedB0rjUMkbKYp9zfPlj3hu4FW4sX+yAeNWry9G/5HPofK8s1EcRMvANPYBgv+FBFbDVDR5+27cectVaNGlAQr8SgwRmcjYfz1+MbJStuPD9wdjy45MPDBiAvreMhj129QiZE2CgGSrXgZY/osSSAY8qqSlZlQAmj8yAPG0DiyZNZfk+BS4eU8xD5bqH4Oi0U6Tah0qjXqPHobgdqeTqV2AFROmIZxdL40Fk3osnWQsARd0vhHNi1n7jfaPLikGGdsy9mkRl8W8pzKpnOtOlSVOaYqNr7+Bolnzkci+C45DBynpbEYLu0QpoWhht/idKYguKmW9K8IyIrh1TxDxNdQfgZeGJJBipEDavQeLB41AEvuPsJRcHvdAVDiu+mwa+70/3h1wHRrmFyNOVnj8qSTo5KnkmBsRgqBWybjkxWeM2mrWdbeiPuWkCQSuPRyr/ZkdYNWfOU4gWbY3/qYGUvW4/2dGEE/gAeBECSTL7EsTgGZcjUc2+MZxz1SeMv6XTpb3LwE7NoBOgGOqRdocVyBVg53WCMcfqUkc5kXjkdQkjkWe5m6x6FIg8cchOuy4KBFCtYGct6vrYbB/eKnOC5B82HQJR2Hi9AuH2LD6i1Prye4+Vga8YzFnLN04MfBLoiwsqNpJk1cMbBbHJjcsezvruqyHBMVGtfOOC3uM459RMcv20XqOsF7W/h06gzMv/xYrYxFXTuyO2zsJprWSS4w1m72f6tpU5kK4vfF2sqgjq6aSYvMLAslBVnU59oH89ADA86w0FnjajUNSGe2ydT4OieQ0p/qEcZATDaQ5TESYSDiHaJOZnjHf44c6CaftVfNOY4mpemLO1xCMijePbyJk+ptznaSgFCgLJeaLdZuc75PwdIgmbSGiySGrRCYZ0tnpGuY4NdnD4/IHH4Fkd8vf8MtSIKl3shfrtmbfCTRWg5yvTH/UsxafDZUwQJIoKNRlHAM8TNQJ5zOmEmjK2FBSy5ocHllIcq4KDw8noF9q+ruphyaiyh6ODMnJH0eB9FclkBxC/w8nkGS1yzWWy0s7aLZ9CQe+aJJ/GTtK+Kw+HM8/9wDaJ0ejcu1qNEiIQr3OpzP5SJSP9VLCXBnH8fKyQHz22SLMnv01crLzSB6F4NyzO+L22wYimmuA0DD1hlI+B7E/qG6bRkIRixpb7XHNSgGwhisrJcHinfj4glcnrMAbH0/Hw68NR1SdGATRktzr0fhmjXvhPIZKkm5cswuzZ8xB5oGjOKvjmUisG4eLe56DXNaYDQqnrS47qpRzWh8Ecd1h5j4fgfQbRg/fJr4I+CLgi8CfKwI+AunP1V6+s/VFwBeB/+EI6KFf2WasuapHcQIuZSRi3FixtxK9ho1CaI9LkB0ZxQWGl2AmM7+2p6Ns/QqMG34drrm0jYmMeYjnwtRkmxEHOrJoD6YPfR4JTIsMpaWWaoC4SNIc9vOg+Q3d0YXEhMFxZKXF34IwCimhuebmp3DTsPvgTwsDL2sSlZB4CAxgzRYuLLQeptMUAo/tg+fgD6jr3YLTahMMOboPEa4yqjNKiQXHIy+vHqZ8MAO9u59B4iSS22VzUcOFD229siqaYPSUXDTufBOadu2IQhaIVw6zFsUByoazF8pmUcyFWDkXZ4VcIc3fuJlZ/cEIqZuEEgLLgm2iVA+quBJFtHfbsmG9iUH7Mzshgsqrci5uRCSJGHJRAeBloXJjA8IFTxkXOwaTkeUNgaZKs4DnIkpWDAUliGZA0rZsQ86BPYijUqRN3Rh0atsCyfXrAHVDMO9IPjZsTMHBeZvQtXEynn+gC2vhFCL7KLclOZfFVdvXW0rx6cLtOLIzBXe2b4iHbmyPMsZ6f4YHjRKNOZf5Ua2rjWSdXh79HhqSGHvsQS4WeZgvvt+CL79egZtuvxnt2wWBCaxY9cMmdDitLWpTuUSOisq0Q/gpI5/1qoKtRaPQOxU9twF3fwOiCWQk6GQK7AqZIpCkNEcjxbEgvCr7b2MhqExmHkxfD2SWYzkBDnUUZc5XUQUmhjKQ2ZMd6IVer3USlixejaMb98GP9ZSqaGvBVFvW2ApAyeGDKN22gVmLvdHv5n6m4K76mbHi+h0zZi0Ax0B4xmKsmkTitcoezQCKJIZkZRbE1XZwoAizQBwtqMCoV95GeUI8ap3VDhlkT2NiKevacwgV3yzFhGF344rLY8wtwlrCuO/Jqfh8czriWpwGD61mZKUYTGvB8iOZCDuUjhEPDkLcaeHI5j0awj4XxPt03Mi/4fKuZ+LeB7pizbYDuPfhtzHogUdQKykSASQx6D5v7kH1uz/idbIokITfHo51o8nIG5HY/QJ4D2YibesehJLYFN2nVynHxEoiaFURLtS9kIQf1TwpQ19C8aZ9rEXtws7gEvT88SN+sxxzL7wRDQuoLKGFZHAgCWcCcgJ2Szm+FPI+z6Py7OLRTxsCacs745E//TvUpd1nAG/QrPhQJAzpj3pXXgZMm4sf3p2KKCnvCgpJlHOc0j2jfVFxUcQxptnVPRA18h5a2B3E9zfeh8YFrD3H+zGT/XxPTCj6fkELu8By7FwyH7VIGgYwg7eC+wuRtWgp7y/WUardqSUQTenhovVY/OyrqM2+E8FjyDIziGNXsDKOlX2u8YrhMEBlTQJJIL2PQEKQVGIcDyoZu5ToIJw/YTSyk2JIxEeyLJuL1oJU+tlKFWvOtEA8jhyGlChjva1Afs+idWlJJIZAMhWOi05B8jJ21mCSf4KMNZ5YXkNMmtBIy0kygEoax7zN2OEJp7dYBEOkCDAOUo0MQcP8vkWAkSxgAwYxDVwFyf25v+NsEb9nW7JaJI16uGY/ft8ez41mVyii8ZhTRxGzwf4v+zvOmWb/BiYk8KgLZn1ETopGOGUAah67isf1I9FprkEqKXMgTcayGD0+OpVzLvEqwYP/ucVqqOaH6ovRG9fMFKqP5zA/ElvpnjXshwgVvuz5xCRsGLKK5y4ijHEMMEol0zDmecQUmLePY4/wlhrD2NHZHV6NZVgSJblYyScm80aAJu+datJN9e/0AGMkVWpWtrqSLrhloD3+VnA/Hs5vobIMU7sT4He2N0fTuUsuq7hIQSCVAN8WaCybMRFIIvuqGH8lowRxvxp/zM1pAF4BviKZlM/DeHP/xp7MmYelEnMuyxRBscirQPvmriDpGCA7P7aRUY0xXhXGKs+yP/YrVV+U7Z7qNDIGJMs5anIMVZ+0ztO87H7kDBnV12iD0OZZUm3pQNwcd4r55a935CKfz3B+mmdFakoBZfan8eePmcOO98w/8F+2dZchgdkOfGo28SjnvKTxKIR921/3PmNYrj4mMpj/dskO0nRHh7C1LersmDrt8itG2bpFqlWpf3YLuz+w5U740KaNNB/zXg8y9TWtdMC4MDfWLzyIsa+/gncmP4daFdSur1yHc1hHyH16Y9rAaWQjHWTIa43Mgbj/3ncx87OvcXH389CgYRIy+By0euUaxMXG4YMPXkeDppr1tWLgcyc301Bnnn/tx3lHZGpyGjSv0CI5iOOPiGptNeCOD7A/Jw8PvzxInc8oGEN4bPJSYNlcpGVk4dvv52D9xg3mei7o2gXNmzdFh46nGtGsV+4BSjQw43I1fWd6o49AOuGu5NuBLwK+CPgicNJHwEcgnfRN5DtBXwR8EfjLRECrEOdHD/60tsojgfT4uMVYlJ6H4pbJOETwIjIsBjmb9yH6UAFCDu7C87dchFuu6WiFSWCGhdNYJFJGASonfoOFYych2utCnbh4HDhMNU1CKHpPG0P7prpcRHBVwEWIAEkte+huZgikO0c+hKpIN4pomVfBxa5sXFAlFRFztHmeoV5a/uTugF/WMrjztqNtQghBTi6Q+N20Q3n4YuYq9Lr0IrRMJGkVXIgCqk0QEY9cv3i8+8U2FEdfhi797uE1FsHLc5CHuMnDExgibEYYmAFMCdwRaJJtWHpxCZZs3Ybw5GRuE26yhSsJ5ES4dOxypO3Zi5QdexAVFYOWbdsiLC6S9ncsjkKgR9YgegUK5BFQqKMR5KE2gfvRwohGNERkKrnQD6Z1VPaPmxF8JANd2zZAm4ZxOOfMxkiM03UDBTzVg9z+u53FmDCGSiwCwK/ffxWSo4KwcNk6xCc3wCmn18EeHmTcoqNY8O0SnMEU4lGDr0XTJlYbsRwSNmw6iEgGvl27JFOzadmqQ5g5/jP0vqQrrriyLYh/Y9gLnyM8LgEDB3BByeOri6idjvEfn68sxrRN+5HC+kyBVBHpOgQeGlJAQJGANoJgpr6CamwYxIFbCxjjtSrT1QLTCJoSSKtgfI2dhdqCFirqSv5EuhQT2SZVFRcjODIcZQUFqN+8Ic7r3A7badG3fulPNOsXaMdQc1HqV1aAKJKFWetXoV79RAx54E7UblCHfYyAil2/4fcEPASqy0JGr3KSVF6BkoY8sjODhWeSSAxmP1BmcAXtCMsqXHj17anYfawUyZ06IZuZl2qDcNbAwc79CPhxNd6nLVn3C6NNdrlCt3JzNu55/B2kFbJOUlJ9BMXQNlB4LWtBxeZn4aknByOfdiPBVIbF8/dXH87BSipppnPhX5fqs2Ub9+KRZ6Zg4F1DEJ/Eel8hrMsjQNJksTu5+P/dEe9kIZCUNZ9OZrrJ8BtQl4QMBx0q6AQC01JMoTFsq4hANQbfLylCwZdzsXv8TETmyUYrAAdi/XHRkknswx58RwKpcaHqp5A4VW0C2VES2PFz0TKOtoN72UevGs+aQ82TseGtd1BEm80G7P4BpaxbRAVSoyduR/zFXYFZi/H938cR/KlCNO+RQAG3JKIF8JcRCCzk2JR8aWfEP3Y3kJKKhYMfRYOcMhIPfjhC5dCu+AhcM4sWdrwMcCxFCe98VcnWPSbPmCp+YOrr8OCHj+GHQSMRknYUkSQu/HmsEpKeYaFuElsWMSJC1KqzYfX3QEeB5COQLELnNxBIiqMDfSuqFRwjmAZh7C5DrGBb9yh/5ZHQC3ExaYFbCPKrKOH8xrpaxu7MUZhoH7RKNESGQRdFRFjkglMTR2OrqZsjQlLDtuYj/iiBwrzBPgYqFsrTDmPHnt1oduZpcMeQcOQ8GkBCyCKQCDma7+v8LLJI97MhLJxnCV5QmcgZkRSGQOKZsxZLIK2HTAIB+2gZCaEggohWTSDHVske9DSpaC6xiRgny73Q2LYxPjpr1cnjdmW0MgpkX6WYGSmLfkKD5PrwT07gpElyzZZUifSykG/FS/OuNd4Z4RSPX8FrUJxUF6/K1IG0KI4gkS6Ml1OrqULXJHJGiKlNYpkijgLoiawGiQDjv0tY28+fhLG2Uy0p7ddQMiKYqBAUKaj9GIWjngG4D52KobGq0XsB9RbRpTlT5yHiR/GTqlftr7MUYSP7J7VlPq2gwtxhJvvf6gt6dhK5o3PUxHR89+pvQfb9rMOqPdSGqn/jYjuZfqEMBvUnEYkW+2VUKTpWOed08WfBUmHRVjVtLRNp+EyS3L4t5zSL8FJfMeSdfU0OAGzes1/6yGdhVyMg/8E/rbCK2ON9JDqIKmTVx6qwCaRQ1VET0SrrU/ZBPdPqFWyU8epzNRja6tFIDWLZUdYkkJxu6ViaWh8fV+39B6ft++rvEgHVfRNxzLb010TPF8eaWrx3V3yzHVOnvI8J00fDlcu6mSs3o0unM/ncEcfllEgXEr2aRzjoTJg4Dy+yRuaTTz6FATecSmcAq9lX/VSAh+5/Cqed1hRvTribt34xa5DS5pBDmHIGUvdXYMP6rbRGLELd+rXR4YwmTJjgOFLCREMuWCzdZhAO01r7oiuexDkX90Cfm85mcl0FCvO9SEs5jFTW1N2zcze279pJAp21uqicPqfz2eh4TkckN6htSGqLILbIo5+/9L6PQPpdupJvJ74I+CLgi8BJHgEfgXSSN5Dv9HwR8EXgLxQB1oYxNQEEAvB/BXxI35JVjmvvfwN1zuiCfGbMH6N9QBkzhwuZlRZPy6ayPZsx6vZLce91HS2YRdYXjlW+AaH4YH/Ug10vjsPBD+eirisCByoL0XpATySPYsY8FUMy2Db2MgIjuE0mlTC9bxiCB557Gl5m+hf6ESAJdxMo8zARWYtjWW6wNhEXFCHcF3J3oiRjB9zlhJSys1CRk4MD235Cjwsao3UjFgUuziYGHIZjAbE4UlUPGw/FIKUoDK0vvMRY0QlkKyRx4cd6MSYL04D/dlYdL0EEksglDwGbUhIAy7fuxVGCqe44WsYxXqpRpKy/EH7mX+TBvtVbcOjAQTRsewoSWzbhNsRtSC5VkRAJorxLdSNEiOgaVBMikPFWTROPfzEz+xU0N8ILK5A283t0ig5lTaLLSYIEgMl5OMz6Uke2ZKB2VCRatw4D12N4euIqLJu3GG/cdR0uOjcZE77YgMyswxh03aUkGEgakL+a/NmP2PrtatzRpydu6kMGiYu7b/YdxcfTvkJElhe39u7NTL84Yx0xcsQ4JMRE4d5BPeGi1cUna8owdR5rTjVPROtTm6JefKBRMK1NLcCaPWm00+MikaqZYvYLQyCJGBIpZBV3sMzTDWEkEkmxVaqiSCW+b8gj/djAFsFQYRdBtFASMmWII4GSPDHFuFzeiJW0XUmqjbPPOceomJYvWIyivaTTWIOJ/ixMxPcijEqRorQUVJDgvHPEA+h6YScWiaZdng0i6jRl7fJ7KZFq1iCoIGAmFZK/QSZV/NyyfjH1j7TIJQAbSAu6r+f+iOnf/YD6Z3SGu2EDZPgXWlntadmo3EVrwgO7MfnFB3DRGbHcTyG3VD8Jxbwf0vDsixOQV+SP0MTGKKQqMCU9BWe0qIO7B/VDDPHSY0dIdH41G/M++xwvPPgYru/bFuXsh98v24ZRr8/ADfc8gPC64SSQ5HVv1b+wXbL+6wPeyUIgiaDMDA9EmwcHIPoy1kBKzUTJ5l2sr2aRmV4C2AZiExlKUDh1727sW7Me4YcLUYukn783GKm1AtB5IWsgEaudf/71aFkUSLJQRa1Z04x9PJjF3rzlXmNhdzTGjQtHPwm0boJNb72No59/j9qFVAVVhiI91A+NR96KpCuoQJo+DyvHf4gIji1VBMhVa8TtpiaKgHMuAd7KiHA069Md0Q8zo3fvXhJAj6JeNm1eeJq5tCraRjVTv2mTdeI4snABEtTQuDP1wwAAIABJREFUxQUoJcDr7no+UDuBJEEmDn+zEPu/XYTgtFxEsE+4BFDz3AM4ThkNBM9fofCIiOBv1cJQkoBDnArA8imQToBAkvpFIL4UIhzv/Ki8tYZTEuJSgWgIVR0gEQF62SCaAeIFHDqomoX2Wj5AhhjkSwSMTW6IZDDENlU9ojJESAji8xJU1hjp5ngVJFtWYXKHjuF72icGc47uOuwuKnmoYjDEo0WOi2wRiSX2wKs5jvu0lFPiUEk+2Oeq5AiHng5yEgR4H1WQqAggmapr5p55m3EfKopuCBkSUeyDhujSo4QNcQeLLOJxikUgcZ5QMom5J21AvIyEZzDrlf0wdSb2796LAffficDascy2t4hPc77mBC1gXATacUJJ1YR4pobkURQ16oqY8hBMlaqGb6rQo1EWWeSJnY/A93nlbDOnXRyiRESbyFaHKKm0yZlqjF5tY3u8GaDV2MppWiQgTOLHLTWPAf75roqS8ABqGp2nrsUowBgroyyzD2pqRXE/5ZyLKzjfhDK5g41r9QdeLkcz09dK2EZqm0CR21QhiMTTeCWy2xBVPC+psCoZ0xCRzXzuYeFHAwibmiP8XWZIK9Zf4V9+jHvFyu2Y9t4H6HzNFahPe9kqqhyYL0Fyya5/JeKKP9WEpcNG2ISWj0Cyb6D/6JcIBGsDPyZqmZuXFoUakyvUlxnjEJKH6kIVJPMq+Nyp5AORQxaBpB5Vk0Cyb5F/ouhyCCVz/9jn+UfY3/5HIfqf/rJNIKnZOSYGcdyUbXg0bbC//egHLF08H+9OG4XClN0I3bADF17cDUjkekccNJ8nKrlNQR5rz170ANqSJHrn3ftoaWgNN077jnl5BaZMmYLvFr1N62Urj0av8WOX4t2JHyGnqIDrtFA64HpYCzYew4YOQu/LWsDDJJzIUD4H8YZfviIDt9/9ClqdRttpJrYczEhHfk4pjrFOanFZDkmiYkSyTuQFVHc3b9Ucrds1MmNdEcedABXZtQmkf/ScocQ/nwLpf7qT+y7OFwFfBHwRsJ5zCBw4j46+kPgi4IuALwK+CPyREfCSaVBdH2YwygFGBNLs1QfxwPOfIqH1mcyat2zmsjKzEEnoIobeLnk71+NZEg139jvdctInAOVHkkQKG6PkUVqbVil7j2H30Fewe+lqFNeNRN83ngUuoO0dlRKlzNaVtY8BZghcZTJB/vIB9+GxN15DCUmZAlpAyRrHn6SA7E+UeStIs5zWUm4ugsOplPLz5KAoOw0716xGKDmIeHcxOtCRqao41WTdpmTkwC++OXICG8Gv9gUIjGsIRHlJHOWT+HER6HIzs9qCjByS4XhTWDCSLIIotEGu/Ln3pCJL4A6VOX4hofSJJ3HBb0XzOrxZxdi2biOoa0Jco2QkNm9AWz8SUASdTS0kreK5aBekpMxPiRkECpf603KE3/NS8RBRVIncRatwmsuL4Vd3QsMm0dhIru3T75Zj6dz16HzKqXhkYGdmWwMfrynBq6+9idvOPwP339EVC7ZW4MOPP8SlZ7bGpb074SjbbM6aNHz2yY+I5lH/PrQvElnKahkFB1M+X4L1327HBa1a4tHbuiCZtnQLlh/AxCkfoFfPC9C9Vxcwgnh1XiHWp6QggDaEZQXZ7CK02aoMQWBEDEqL8kwGtfzQvcYOxVYg/RMCyd8mmH5FIGmpyG0ESAscr1LtLFkzEdiSgkM1KmSryKrPOL97N0TQn3/JdySP9h/idgL8GNsyD2q5A2kneAilW9fitAvPxX0PDbYKs7NouMnM5WEEgDsWLlJQ/Cqh8T+8D48TSJbCyat0dratyEcRSLqmYBIQFbJtomKtkPZzI597FRENWqL26efgMPtGORH/8vwCWqcdRdWBfWhIjdiUl4fhtEYCdsgcKnOY9yYlLFgxLxVjHxtDgDAEObRQzGeR+LpJ4eh0zunIJWG6adM65GVn4s4bB+L2AV1NH2OJH8z8bh3+NuELDHpkJALiSMQSfRWgLDDx97T0+0/Cd7IQSOI3j0UGosPwmxHU7QKUfrMY302ejqB8KnA4RpSxD3I4QggtxvS7qJTWLOyfCVQiVhUStPYLw/5oP1ywZKLJ0v/6nGvQOIcgOHtuCO8bAcklrEwtYqaQ9or7eO/2Gf0U0LYl1o8Zi4Lvf0A0wZQYVwzS3FVo/NBA1GYNpMopX2PZe58ghoqQEFlTsQZcqY6tEYegdg6PldjtbDR+6iF6Ux7AkoFD0ICyNNUhyyEBv41StAEfTzGg+OQbb0Ic6xq4Za3JItSn9O6BxvfdRWC4EttGv4VUkkhxHNcjZVMnizuRZtyP7K00bkmUJQJJL4dAOg48Ohqa/6T1/ze+a1nAiWD8bQSSGX+c1ZBRqoq05C8x8lTU/uwln1lT3ZwDl7FKswgPQ2A4hJFUniQIZfWpGnwiAkyKuUhB+2BG0aJkBhEAel+nIJWZyCPZo+Vzgjh4BFk/rEX8NVdzf0wwieY8re3lXaZzk/pGpILOw3QI/kkvI9nVhaiOklgCJZEYYsy6LANuy8bN2O6JpOSdodPjv6t4PpbORrviLC+kUGOmSWrhv7Uf0834f7TfVMKF6Z/c1sOx30V1n1FVienk48zmT2dQLVwbjWQ3ye/rmh2lkQgXvSy1qx1zWeNxfhFZJcWMH+9XUlR22+j5RGSTCBteoVsWcRwLjDJajw5iQPgPPcfougjgVhH0lAWvjhVkpNn8EQdklLd2myiOUgSaQiHahdURBIYackpSZf1WEylm8p7Ti9cL89xktwfPxwTO+O7pXPm34q0fXauyBETbqF6IlJB6LnNYHAGzVGGX2ao2P6G9QpDVr9R3FB+dL4k0qaZMW+h9JYFwvrWKL/GHz2RHPp6NhLr1gLPb87t8j2pK60Ls81bTO2SR3jVsmXWeJow2K6FfahWfhZ3V3P+/l2WZa3wUOY9bSWBSa+g5RPeIqROjYcIojdhveW+a2kjcLkgWkzUVR7840P8/KaAmhHOiT1H/6ip9n//rPqBbnX1A9z7Hskiuaz4aMwNpqfvw2nvDcXjLBsTsSkW3npdz/cPxVmVcufaoYn/4enY67mZi0etvPopevTuYQ4mSVnIb0+zw5YxDGPXs85j04dNMJIs309KHrI377BNj0P3y3hhwSz+ExoRg967DGD/ubWSm7cfkiWNwertocc5maBw/YTFee+crPseGoZjzmMkFYMKci2Nulx5nIy4xGk2aN0F87SiTjOLhd4K4scScSm5QP7eIyl/3Ox+B5Ls/fBHwRcAXgb9GBHwE0l+jnX1X6YuALwJ/iggUCV43GYyybSnhgn7St9vwygfLCRw1IB7DmkhEhETmBBGgiGK2aUnqFjxz91W4+epTDH7kT/suLUfl4e/mU7+p6cAFqtvDFcDKVHwydARqtW2Gi196AohllhxBCy1evQSBlE2she/ew8AVAwfhyTfHoJhIrTKjhURRg8Q1UTH5KB6ICo6yCmbVMmOWLgz8mDVxKg8TAyHQ6XHhKH20x732Eq7vfzVrykQiulYs3FHRKOTi2i8qCSwRYuosJMQF48ghgrFckwSb7F7hQ8pkE4Bj/eglIqCKJEUlQRc5RBykqmrR+vWIbFCftnjhJJa4sOE1hJBYCQ8KQ3rKAezfvsdY+jRu1wa1WLeoiMoZASdeAj/K3lXBYlOfgmCdaiKVc0VWSIBGmeEhXARWHDwMz6a1uL5xDAbfcBEyiBXN3pCF9+asR97BVLwz6AqcT5u6fTy/p0bNgn/GPox9lbZ/DMuY8Uuxdt1qPDbyfjRvQLCA3xk9fTO+/XIOHu7VFTf0PxOkXfDFlhyMm74KgQUePNP7HPSlCukwgbdn35yKsKSmuLD/WUih0uy7NcXYsC+TAHKIWZxKUVXKmHsJoAXYtQi8PGdTG0LqIgOQiRCySKGaCqTjBJK+Y38mJMvsi72Bq8qqUn1mYacqLq7sdm8F1WYk1E7vfB4aNUrC2p82I3X1Jq4sCfHRQtBTmo9IxtFVXIisnVu56PRi9EvPIKZuFNuUIKmBJi17QrWDU1zaUQhZ2Y2/7WXVQLL6Thn7p7W8lfKI2d1kq0QUikQKUJ0rHnvB0nWYOP0r1Dn1DHjiklgXhwAP6zZV5JLQZGOVHkzB2cmhmPTiragdoU7JRT7vu3KCh3ISiuTPj8M/wOrP55PUC0E5+1IB45zuyUeGtxDNzj4V97DtG7eJJxHAOKrGGE9qwsdLMOmLRXjo2adR4i7n/iy9gFE+/doX5LcF4z/c6mQhkASuZYRVod2ImxBGBVL5F/Mw752piMy1MnkFiks9JksxN/uZaiHpFSDSlO0q8dyheDe6LZlsanAt6DsECZnFrNdGhWNuHkI4Tjg9I91bikzWMes/9hWgFhWRkz9C+hffITKHBc450h0OC0CTe/uj/jV94GUbz3v7A9SiKtFFQDssnH2dWb5qszLWkDlEiKdNn0uRfO8tKiCARTfej6YVUj6V4wiJqu08p5s/nWbQ2Pd790XzIlrbsB8V8L7KjnDjlJtYa+maviSfUrH8xVcRzAE4PJ/KIxFlqkdGwLi4nAS5Q06Y8dDp79qtRShpHLcFfv9hD/jzf/1ECSRr4rFUHYYAkWRjwz7kbtqJcCYoiLz0DwmGuxNB+VgyjyITOAeXbtuNqpQjCC5RXRpWPeE4QQdElEeHIIGkorgPjXVmZuOYmrsvldg/CcJGDdlgNqnAcdqTW4DCA4dRq0lzQwTkr1qP0Fz2gTwqc2XjSDuhwiDW1TqV6tUmiSaZghIglP24BkXHcmjTWogmZ54KFhvkfkVsidDiIMX5tmLhGhSkZpjzi2zG+fKMVjZZwpo26em8DD5LNOL7Io+4GWkrzrMkL1WWIz0bns37ab1UalniMkZFVMiURAYj7uKz+FyiZwANYNZ1yiLOqFdZk5CF4EDvPT7HVCLkDJ5bOIkT8WfGspO0hK001r1blZVrzjGS4CWzQFBq28W5eOnlq3YgKJayzjqxyN21HVHMkPdLZgzs0jv0GkTOjl0IrhWJsPg6qNq8B6VUNIcoHsrH0TE1aB8pRH7GYUS2b4WywgJk7d6PpJb8zsEMFDIJI5zqXkPGmBpHajQRTIwH9xciUq9xA3i270LhbtrOMtFHzwx6FeTlI7oRCRtlzLBGWsnKrQguInnFWAVSEUA5MdCuBZlvjj583jJqNfWvfVko37wbmYcyEFY3HjFdzqCKl8fnfr15hfAy6SYwhoUQN26DJyef8xifDqPos8r73MNClV6SUCXsQ7EXX2AKV5Zv2oGAfCb7yJovIgJFhcwEimdMdF5JtWzrPOted8ghM376CKQTHgANgUSlvl7BFaxhJpJI5LCeaWhbqtpHUkQ7NtCVtspNA7ZsSi0tXc1XTTLo18okm8W1NzhOeJ7whfh2cEIRUEKA5QptqYajqF5846l3jDvCUy/diQMbViORa6PzL6eyWeMX1zLihTW0rmeS2fsfTMILLw1HSJh6BK1KzZe4TuMXpk3ZjtF/ew6TP3oS7U9rwURC4Mred6J5i4bc7lGzVjIOmRyW0g4A1197DxqzhtLUqSMN580pCsOeeA8c0lG/1akoC/Igvm4cakXXgpuWrNG1IkxOAh9nqYrnFMFzK1GRT25bSMV0CK1JpajT8/rP+5+l8NcziU+BdELdx7exLwK+CPgi8KeIgI9A+lM0k+8kfRHwReCvEAHCAcYeTj8VRMQ8XBBMn7sHT435FmGJLWmxVk5chkAOQUuZvblZjyZr+xq8//IQ2sXVs8BDAgol8vlnRrNjFaOEWLeykFm4p+SHlSjh4iT2rNOJgvM48lcX6KMMaALt4hzWphThjkeexL1PP4kKZtirqLUy4IOosvCnLYcfi8GXcRFRwrMgZWNZ3AhUd1HzQ4IpkL5t+QR977nlfoylNVR8IgvWM4s5wBBPPA0i6u5Q+neXkpwqKUMUC82KQCpXzQdlbXJ/ytrUgkhKFb1M1hsz84OJxGuBproza/fuRyaVI1Wx0QgmYKL6JibJm4uhAP4jNyUDKfT0drGwd3KzJgivF0cbHYK+BKErmJ3sEEhKwwuQZQxXSnm0YLNsamjDRtDo4IIF6FiQi2cGX0cSiqqhDGDqykysXLII1zVx46E7+hhl2Gdf78an77+Pl58bhZbNg7B+exleeOMdnNKmEYb064LYOhFYfRR4Y+xURBzNwahH70NsMvATPfD+PjcV69ZsRW/WxHns3nNN8vRXWz1Ytp/AINUuxfQjTz2WR2KqNnJZ38DCGhhPA6lzkSmcS3ZJIo6MN41DDEk9ZBNE1e8pA9yyuDN1kaqt7qiYYD8wtjgkJs1KkqtOY5LjIXFEwB0RwTi1/Slo1qIRtm7cjp0rN5o2QYV6Gskn1sQKoVqtNC2d1oq7cP/zj6FdxzYEXqX+Yu0kLq6d3EWrnrgDkliNbBkD/baXA6ir31QQ6XQIJBFGAm6M0sxThXAChIEM1fiJX2DtzlQE1EmmgiiM/Yx2dCQPXbQKimB/P7pnIwac3wovj7iKWaTq4AyBgGGFl3+GFvCNFWn4mvVuEoi6ymu+2BVGtRgzxFsm4abnH0RwK1rfaf1vX6a696hXZ9F28CDuevR+FPFeKjHp7QSWlE3+2y//twXN3upkIZBE8B0Kr0Ir1kCK6d4VntkLsfz96Yin5DCE4LvqmFQSvFatkioqEKQWVHcXmeMKiUCAOxw7/EtxyVfvcjAKxbF3Psbqz+awFhe1QrzHvVJqsH972EdymZWf2K0TOt40gP06FltGvYjsJT8hiepDL7P4c8OD0fHBW4HOrFWQXYC5z45G+f4MxAgE5H40hrjCQpFRVoT8mDAMfPIRoCPH1DWbsWzoU0jifSorsGPM7N3Bumg3fvahKTI349ob0DSfRoh5RfDnOJ5LlUpWXBR6jHqM/YYDzMaNmPv0q4jKLkEddh5/kgA5JYUIi4lgBrBqaKhmhtWlDAhsgHsfgXSiBJKZcwyBbtkk+pG82TjmQ+xcshJxSYm875msQcK+gHPgjffeSaKGRA/n3yXvTcbOOT+gdcMmJK5paUiir5xjTGSzZPQYPNAA+LrDjekdp5Zv3nqX9axC0eX6/haJIzUJx+C9q9djwdQZGHTT7Zx/gvHOE08jKTyGyRBuhLC+zuH8HNq/lhpbshZXXGIafse707B24VLWvEhGPsfXYwU56HV9P8R1IXGlwhj8ztqp07Fn4U+oyz5eTJWulJLtLj4fza/ubRQnc96fKCsK9LjpBhI8fKrgRO7hZBxEZVNASSWWTf4UO2cvQlJwBLkVFmFnfyxmMklwcjy6Dr4BoU1InEjxLKs27i+Yc0Y5yY/gwHDKj5gBz/smPrkuLnuM6rw6YRJXVxNIViI7ZwGClPnMyp8x5l3cOnIEkByNYmal6L+wskDMGT4abZMaod6N/TDj76NZe68JzryWxC6fY/yV3JJVgi/eHo/Yxsm4oPvl2DBmEsHYtbjlNaqsG4ts4w1D9j77+5/w45Kl6DliMFKYACJ14+DHnkH2/CX4/scluO6JB3mOJHuk6jH2YhxfDmdj4cRPUL9WbTTrdzW+G/03HCXpkxAZY/pDJTMs1DcatG2Fs+69A5k/LMeXL76F1nXqo5TMDKvg0BrKg8bndUBHxotZPQYxriIJ9dlLbyGM41oYie2MnGOIbZKM7vew/WtHY/P8hdj09UJc//Cj2PXpTKxevsKoGTSGHTt2DHWTFXc+K0aEoPv11yIn7RBjMBFN6rI2ZJjLHDefKslSElY3PToEaMhal7aFoLqiQ0mYqclHIJ3Q/GlCyD5QRQJJRFFwJROT2NHLeQ+ZmjFUtmtyN4ozPiv4SXZi12c0T0HariaBZAB664nIev0jAknPxPYDg45tf/+vamF6wg34O+zA2JxKt6lHYqMeZmIVE0leHPY82rdpgTsf7IuU9SvRkCr3ThdfZGUVkKxR8yrHS62sx/gKJiAF8l4N4FjqMTXfZDFOtdGkVXhnwpuYPWcsYmlxPevTzXj88efw7nujcUanRgijQlVJJErs05rgtdELMWvWLMycNZY1VLlm4kTU5/rh6HvrPWjQpgEKq+S4IFeAAFMvroxjUZDsOvnylPN5n303gGN7AJMRTLIMFUg1X8eTVXwE0u/QfXy78EXAFwFfBP40EfARSH+apvKdqC8Cvgj8r0fAw0WkliCWgYwFp89ddgB3j5jEDNVWzD510WatAsUkTaIJPlZlZiKmKg8fvf0EGtASTS8tJIsIWITRWiVQoLfARmXgamd6/rezhbV4KSYYG0xrJ2OeIyEEv0/sFKv3FuHNT2biiptvINhK8J++cbKpUa0DN3dayVpB5cq0NlZ7PA9m4wZzxRIsAoI/XqbBqcDr4BvvxQujX0Zs/TDul4sRLlYKymi3FiYrG9pKecIIHvnREY0Z9szcVZ2HKuNv4yhUdCzrukQgGRsyHY8ERyn/LuS1rD+wH4d5vUHMSq7yd/F8/QjMM8M7JIxZwJXIIjCVnZJGhUwwardpjFACROVcnBWz9oCsrUSRaJGm2k7yGBPYVxpUYbKsVbfAs2M/otbvRi9uO/imVshmDD74oQgTxo1Hfc8+fDJhDLOeA7B8cwFeePYN3Ni/P67v3QTkUHD3468g8/BBTP77MLQ7tR6yuO/Z87Zj5gdz0O/ynrixbwvkEUsYu42Exsy5aBIZgat6no16TML+ZgMwb9cx1jeiekzWeoxphZfx4jWK+HFxceopzDNqtArZJWk1p/RDrTR/RgzZfxs7O+tzf9VrcOohOWolnps/LQG1UDR1lKygs0NwIanaXFRSNG7dHG1PaYY01l1as5iqOKY0+gdxcSuShoRWsCcX/nnHULx5Ey6j8qxPv94Ii1YhcAEozMi0gW5l31q7Pw6MmJogJ8igGGUT/0/1j3QJ6i+m35gaSPxhZ3IzXuS58Oor7yH1SB4ikhsjlwRjPtUEvERalFUisIhZ5GlbMOqeK3FLrzMR5txYPN182R2yzQiPIoBFsTY99SaOfDYP9YIi2FZ+yKLFVLdn7kVoz9OMPaTICpdR7gUhn8e9d8TbCK5TB1cMuBIlAQRrZVDCkzWWJ39xAkm2iZlRAWjzyI2IuOxCFM38FotYe6heLu24ipnRzzFGRJss6NR/9bcfyd4KEn+CQUo50BUSsO9093UIvrSzseOsYo2kPes2s5D1PMTQ/001SZp36YQm53agKoKZ+aGUl+3IxHd3DUE9kUM5VEOKEGQF6oImtXHWu69pRBAyjoIly/HjV98ib1+aqVHiHx2GM67ojoSLac8VEQnklePw+5/iAM87mgqEAN6jOSQTUkjUX/PxZPUYfEeCIIxKk0TVSSCpVc5zzBJ41CIZnd570WSrly1cgW/feA/1jlUgnixDGYkjKRfKeD9KLSBliOorScRgqTQtIq0aULRv37/SrxMlkEQKy+JQelyRPSKQVr81leOBP065rCtveDcqC4qwimTD9sU/4daXXjbvzXrpRTSgH2n7Pr3YKKq9ZjTEZo4JakjiSRZWBHrdmmULvfiEhEpMXC10v5sklBQLnMfVeJnso/MmTsMNN7OOFvvkpJGPYuD9gxHADHIvk0bKuL9sklN1mzVjd6zA4aWrMOOVtzFo8F0IPosqGpKoB75agAXfzcUtquuVSOKESQnjX38d/R4cjOjW3I73yqrPv8LmrxbitgceAKjE+XYS64VRsdLjQf7NPmYeFJyaRDy9OW+MQ1lmDvrccosFeIqY4stDIsrVvD6dSy0bPiNOMmM651JN2rxlsmfMxWfvTCLRGoKbR42kQqcxbec0DgtUl1WebZbH68neuBNTnv4bhrz9FtUyYSiV9Rpfbj6QfD3kWZzVpDXirrkKU0YOQ6uzSMbcch3zFqh6loVfjhczn3kedThHn9t3ALaNeAmL5s3HtU8ORfy1zPQP0dzI8WHGIsz79jtc8fcnkL5vN2a+Nh73j3mHWRxrMOmD99Bv5BCEtm9t3VyKATuFh0TPl8+NRd+LL4N/t874aMQwdOpwBppeIgCYCRxK2NGzDcdvV0ws1n40AxkrNqHnILYvFVcieY6s2Ygpn3yMHrdfjzaXdmdNykLMff1NYw/b41oqD1s1ReXGrfiGxFfz1q3Qcvhd2LN4AVbPnovrRpBQUyyY8CIp1fb5i7Fn9UZccQvJSUpjPUzGccXXxY4ZX2LLshXoO3yY+X4lkxMKqRoOjghDSDzRY7UbCXhZIzuueYbUdMgj+7nQakP933GVks/C7l+PpMcJJEuBJKJIz8ampqa/rKmV7CMCiQp81uozCVGO7R3bSp9XE0XmucjQ2NaBq/+2/nTs7nwE0r9ul//mN0TE6J4O4lpDNdvCmXxXkVOE54aOwrVXXoFe/c/HnjVL0YLf6dCli51AYIZ/U29Nz+XG9tK+/0pZc9bNGoqVfED057qGOQQoJKlfuw7HUBLXE8fNoyXdRCxb/gm/p97CZDrup5zPmkFMtPtkyg6MeuZFTJvxOlq1j8GmXUC/24bi0ZdfQBXHpoBIPSuXMRmGCTp0bdDzscYxJcdoXaHEogAm6ZRJycp5wSQ5OeOD+f1zotNnYfff7G2+Y/ki4IuALwJ/XAR8BNIfF3vfkX0R8EXAF4GfRcBY3itB1ZRYFpTlh6U/HcSgoW+hOCASUfEx8GdGeyUzgEvzclGYmoK7ru+FJ4dfXl1Q1SxG7L1K8PP/2LsKACnLdntmdzZni6Vh6ZAuCRFp6ZBQERUFC1sxAEG6QZQUERNBOgxUQKSkpLu7WXbZrtmduee83wwiv/cP0V/vdUaXjfnmi7ff5zznHL0kn684i16yb2AsyuxNFefRnkXsHyPlxt+FMa3YfgVL129GreaNeL0weh25LOYGYxiSust2JSs2a6S7Urm5yOAGJJCAlTuTLA7JwjFIG0s5mlH9R2MivUXs9CXJYrDM7aYkD83pMyjdlZKajkhbFC9ZvsHsAAAgAElEQVSobGcaQPPi8jNQQNRI6vE+shmc0rPoPrXXtnPDYhcoQK8kP2bFZfAeLhLE+H7nVgZzoxCauxAl+ehJwqCKnRsoBwGhUIJfcfuO4/zpMwillEyhCiXpPRPB+6ZUFQtLzKssgSi6PllaCsZmyfeJjJtsbtIi0hiM2XgcxVPj8M7rzZGXt/wtzZAmTZmGu0rlwrPMMndTVWbDwVSMfeszlMifD7NGdkI6LXNmLNqMfMxeb1KzGPIwsVkhgmss4DFvf4fEq0no9VRH5L8tAN8x2Dbj2zNIYmZi7nz5mY2ciAQCRUnBNERSSeTEM77AzaHSFWWwzrrKkYeCgCDVneIMBLysYJDetJhFRspODCPjgyV0xZJL8wJIftyYGiBJXlmKc+g4lbeM1D1muaTWkM0RzIznwqjJ4NqlM3E4uGUnki9choOsD308XWAb/VxC0+JwdcMq5L2tDEYNH0yVQ/pkkT3lbXs6t5d5pHsWM+gXr1uQsPOex2ovVg9QsN2S1rB8kCSBKFBJ0k+DB4wigcCFqCJFkco2608AII1Zo4Esv5yL5xCefQWfTuqFGiWjGY+TXwU39gQ4ctjmSJwzlelQJG7DMax8si8iCR7E8rg63e9HnjcepeQUmzaz6CVDIp6em15JZyk58tCzI3F7s4ao3vgOxgMtWTwBBHZ1qD/JkvKvwkCShN25wGzUfP1RhLQny4IB1G+mfIjCrK8o0r8EDIppJwA1gJ4v6rcK2Ei2UiwcF0Gdy+y38ZSB6tD7RYBlbGJwxuCF3zW4kWEmJh1pRBb74/R5rHppMKITMwkcpllSeQSrMhiwucpgd9Emd6DY8wrWsgMb3xmekIEdMwCqb2owlewV/WpSv16DH96fhWJ820G6mdp4HC8cFxWK1nNmmf65uH1HlGW/iaQ8XQa9kBwEC1j79Fwil7NFDdTox0A+x9sL736EC0voyZTCTOagYCYFpCE7SO2X5+YYru9ifOjLG3g02e5/09etAkhmvlHz4NwR5sf2EZ+GbTPmoQwBm8jWBAgV4JUOUGwqFvbsi3vbdaTjeT18O+UdlK5cAWXuJaOHQTxrvFaVsPI5Jlr8Qs5d0q9Ms2ElvfJCyFy7q+djFlAhY3KOu0mHT2D/qg2o25TeGAnpWEz/wU4ThlIuj2M+693NwcwpTx62Pf+sQPwwZhLZkm7Ue53sklAxZtgGz6fiu4FDUfbuO1GybTvsfXMsAqLCUK6fwAzdBe8hww/reg5A2ZhiKNDrCWyY/TFSKcHW/KUXjEeR2ERmHiEzWH6Ma2d8ZADaps8/w/c0oGoxobGQ1wwRw0LuhEpi0JpFYksW4xPxGdg3bTaCk7NwcP8BtHryIdhbkM1H1pCZnwQ6se8aBhFPlbTzIBaSkfPYyOFAiSi2dSuKSrIzdk2bg2ql6NdYtQqWDBmIktUroerDncmOZna+zDloPr9s4HDkL1ccNTs9gHMjpuIgPRAjKpVEnaG9jVSvyti1aB02kIFUf2gvXD56GGs/WYD732QZx8ZhMeuxAeswT9M7eY+8J4FlaU6kHjiBr8a+hwd6kyGYPw/mv9kXLcneimjAsUX3qElGZaY6Z7/d+vEcZJ6+zPp9UkaQFps5MRtbPvwYx65exEP9KR185Bw+HjAQPYa8AVQmsMd2YhoK72/F0i/RfPxAxBPgWvX5Ytz3Guu3NNcBSqzhMQeXfIPjP+1C24G8H2LWpnGl27Dr0zm4dOIkWvL+iGCwbviG2pZeXo8ugmIavsRI17BouAbexaIXq9B7PgDpPx5FLQCJCTVKcsqRDHWgkeg1dl1MuJLHpmGKEgSUR5JZh6jH8DMuP01MVu+xwCKt6XSsKsW7RrJYHtbLK1rqkSz1MJCMfJjv9aeVgB+TQsSGDmYinJOJV5FMQEs4fxXDXx6EF595Eo2aV6NH7BqU45hwe4N6lqSkp8pN1YlRJh89rmesOcRacmho19LQLPOVPKKOy98T4qRcmYkChZgEqOWI6dlqNkpG8sOnH2zGsBFjsWDx+yhfnWPXV+exaMUP6PpcN+TI+1aAk4QnCOBrv6QmqJQ67nhMIplAKicvqFWs1Bq01rLa4I1AktXmrCW39iPakCihRe1V7ZttlTdvrU3kqucZe5iAGOpMQaPy+U2ClpKsLF1Y38tXAr4S8JWArwT+6iXgA5D+6jXkuz9fCfhK4O9TAgQSlP6sQCntTU0u9LotxzBn6U4UL10VC+d8ZiTkJJsSQT3q9nc3xGMPNUKUkcUnc4IbB/lu+DPT1AAIClpxk2ICjZ7luQEKPCWqkI9bQSluTSRBo88Tb8EXP54miLQf9do0NzJR+oSbYINdgXjzmzEOMpsCbZrljyRWSbYrjLElSefRVuD4RYztPxTv0cyVsXMDCQXqOLIuMhg41zP6SxOMGZk5DFTpZScaIbNhb2blzV5INmbsBzJgxCR9w9pwMQCcyhs6EXcFRy9fQVZIBPwioiglFGB8m1yUxomm/IONQb8E+gycPn0aQdHhyEN5ocgC9KbhhkgAikpAAVrjgyQvKD96XnAPFu+fQt9ySgUeozfOru14sm4BPHnfHYhlPR09Hoti+fIgIr8N+3jvX2+9zI3aBuQimPbJC/ejIhlhlxWj5u4ogQpwSXEuFCbZISLaD2sPA+/P/xJNWjVCtZoRWEOw6bOVxxBPAIKcMFZdCOuLrC1traQ57krgxkuSEkL9WA+sV/lGEO7wUBAkVcd6IFNIUoMGENBz8ZvxQtIuVCCR+ZFBO21GdS4CFzJwV0BPm18XA012Bj38ea4sAmxubvBoAILilSqgUoUSuHo2GXs2bUc6wS9/nlKSdAKbnASQIpiNnbBjHRz0BxkwYqDxvXKo7VEKQ+XKmjeeAGYD6QmMeJNwVefe161IsCiUadkIWc/urz7A36y4C9sud95O+okknr2Gj6d+hBKURdqxZw/CCfqlS23ekY/eGGlIPnEQzz7SEn16NWJsT/1QYJ3OJ8F60wGsl277HL07pi9mpv2HqNi6KeoMYcAyvwPZ4WS2mT5M3xwZvrNvrN6aimffGI5nh72OiJhcRi7KRcDK+DRxw82a+1PGur8KgKSs7ascH2o9cS/86D2U+f4nZHtsQCCzeCXb5gVIAgyzTODJjYEMy//LJTYj23saQSR5mlRucCdsVasCeZSF7wl8X2Mq78lTiP1xM45s2gZbfCqi2TZymOUvYEZBlGyCU4GUGotln0rP60Ddts0RUpGMpRLF2InJP2OgyBgFUK4Lm3Zi7+ofEXf2Ahwco8IzCaizT4mdkckx6iqZAA0nTzZtZ90LlK7kfQQwUCQpSSuLl2AxB81LPG3rpwhWtSC7gRJ31yhlF0sPHgXzFZTKYI9X3w1VQjC/a4xSf/GGDdV6bqX//CmN73e66K0CSN7u7K+MCsXh6EG1/f3ZKFSqOAp2akpGkZhFIhNQFu61cYihvFz+5x/DV5PHoXCZkqjRtRMrxgM8UK5VbA/mL/BUqhXOIZqEE91Y985UBEU4UOeJRy0wRQAE21F6PBNCLl1F3hgCCgfPY8HkCbh34puwFctrMUs9nkEm1pxow5LX+6Fus8Yo0K4Z2zXbIWXvqE+HNePegTtPOBr3eBwbXxmCstUqI89TvLcwT0MhGeL44PeQw/ZVtv8LWDv/M2TSL6j5y89boIMGOtOQ+DOvtXraDDhpLtb8peeMX4cBTI3eEs9nWQBZx3NeMb5LhgHL966mYln/MWjTsAWOb9uBDAJhFV/tARcDl358Fs1LYi6Z7Bb+n7TvKOaOnoynRo8AYmjgTtk5N/uJP+fTs1v2oEihEnyGXJg/YABKV6+MGo/cbwF2GoMFIA0agWJlS6JSp/txZNQk5KKM7VHK1N356H2UoSRDS0zqpeuwftVq3D34FcrbnsC3Uz9F12EjeZ5gfDVqGAqWLIGa3R+yACQlYlCv9OCX3+IA2V6dBw6RrhOWjh6Oqk3oAdimqSVHpzIwiRfWs2yfvQDn6It1z6sEgunvqHYADhEnlyzDylXf46mxZDSu3Yov6Il2zzDK+pWktJzYQTIo2XkSn055F48O7IOUq7H44qNZeKg3j7mNPkgaJlgfBxZ+ZQCkdr0pt1eQ6wMDIPGjvO7Jw4fQaRCBJXotZQeIXeBvQrL+HJPMxKjy5v1aTj0eWUVPdakKvdXpA5D+80HJ9HJ1Cc5hLnrcRZCdSMVI432YmHGNTddB+WkmUbFZBVGW2I8Dtbw47QSHbWSMpZMRL4m7kOBwIzVpEiNIK9Hq1MilMjEqR33FvLzAkYLzP9/r33Xs/89r64/5hD/3JumUwJZktovr4lAmmVw9eQnjeg/BCPbL2yoXxcFtq1CvcB6UIRhu+qM6qLZB/GYwFgGOTILRGOlitlI6xwUH1zLmLWEzWgOY29eBdFkSRuNZj0oi2Z/gko7V+Q7uv4yVK1fh6WceVC4Aho/7HucTk9G+Rxv6L6ZwfKXigwBPydexjdnEOrqxaH7FUNH6042g0Y2LYR+A9Me0LN9ZfSXgKwFfCfy1SsAHIP216sN3N74S8JXA37kEvOnKDKI6jRdQENZvO4rv15/Ag11a4MiWIyiUNxIFizFri9mnjO2b+IQwADs/I6l/E4ww63su7I1WCTegDPZI1EsAjUAiE+QhSKAAjQL7eglEMhlu3MQuXH0Ka3Ydxp1tmsnehi9mSWqjYjk58LtC9WJlCHhQNJPiewKfJOxFAElAxbF9R3B8zwHc17kDfYXSEElgIYdG1m6CSFkEkAzTiJsXheWyyLYx9yD5MA+IZPIzPZmVYiCZfYsStrlbktSVEfujRJQYIXHMyr6YnIZNNOzOU7w042iEVlhAWWQUBXFDn5fsqISLCbjGoMyFSxcpo2NHsTIlEJknmoARy0HAGM+VxuhcFsEZfyeDtQz6JwXR04ef9btI8GP/PtzuvIQRz3ZGbvpRC5AT3neEPyw4lIAtJy7iyqUMJO7YidHN78Rj7cshnhvD3ZcoCXjkCn6gl1KLGqVxzz21jEn5rM3xOE4GQja9FE5dS8F5BulSmMmcJYAsO5iYHDd3bgaICDLY3EksiwzG9EwUnfFCgT8E7JSaaAJ2ApQEUnATqHo1bCMFAlXP/FKgWsdJvo7XFntJ4JEkKSRZIUZHNjeQdn+yLxi88KPWucuVDnt4EMpXLo/8hWNoFJ6Knet3IOtiHDesuj+axrMWSDLi8Rm4dmAnG881PNmzG25vXI+bUfKltOMlqydbvjXMuk8VuKV6u55lawXCLdDQCsD81iCItfH1AkhWwrbOqxZmzN3Nlz9yhQdg/bKt+GnFjxhLiaPF81dg3cb11IenAxmzhl0M5raqWxN9XuyMEoxZZlFyUdmXJhSnxqbuoiiQfhCDhY0g+6v1+GrOfHSkVBSqUwKJgcVMVQ1DdQZAUkm5gzBm2iYy+7bh+eEvsK0RvHTTh4v3JFad8a9Sn/eiAf/FcfCvAiDZ2PaTCNjFEi0KYZA9KIUykxkEPMmACKUsjFqPAmZi4JnhQKCbiV9YgJLNgL9s06z7NP49njItmWLB8T35lUgGTL5ENsoVRrJOcqdyPEzLYHVxzNJ5mKGv8cCPvyugEkg/gExeM5Y+R44Cudl+CX7z8/KI0bECteTNFJos+UYrazeS7dzFviyGho3XszHwF88AvZ1yNrqEM4OZyfR8y2HwUOCtkeQjyhzPMdIdGYoEtol09h0HyyLoShLyB4bJCQkZ/Jxk7PT8QcLs1QJv6i9/Rtv5LzbTf3qp3wNAMnObxknNw2Sk7SSAVLB0cRS4tynZrgyO8b/QdH/s7TsRhYMjEP1CD8weOZDZ3VVQ40FKkXEONpJ0anBsJ9mSezXpCWIg6ZxurCcDKTjMgVo9u1usII+/GigfajLPybbDztNYMPEdtB3XG/ZSBQ2rJ5vtSckZ/gKQrmRjSe9+qN6qMYp3amUBO1oEkAH89YRJsNMvq2XXR7D6pUGoXrc2oh5vz7YvD0IyH3j+EzR1B0HZkgSQfiSApIB1814EkMSIEptOg6kmODI01xIYd3NsbEQ5PSMFRylHr1O75md5fQQKvNL4rcC2opmUmM0ic2f5tJlo1+lBZB88gnUHd6HJ+DctdozKyHRgz6Avv0ICpXPGTMYz48YYAB6hP0vciakXHMIsGU6cc/uRPUVQ7DqApLEgyQKQipcugYqd78fesZNQtmARxMfHI42yv6Veetj013SO02sYUG015HUkHD+G796diQeGE0CKCMKaGdMJ4iWjlYCyPErcUH1lYMOsOZz7ktDyBQJCZCZ+PvBN1OnQEqVaNTEITJZkgFVvKi8CNZtmzjGSuW2eoxRhIa6HBFrz/o4t/BJbt/xEnyUCUTsOYsnHH6DjQLKLKhS32oCivmdokpjChyyYH+c2/YQfF3yNB/oxIaEUwW9dgH4q+xd8iZM/7aaPE4Gl/ETQ1Ljov7dtzkIcJ9Ory0BKBUYysKxmqJMSfJTsrwXwKVnnOrnByvf3zrtmFLVePgDpnw41v/4m1zQCe+xMxAlmnaQnupCLgKyWaPFMTKDrJuuEa3AmOLgk/cu2LxlU+cqkca2lBAGxllLJgnU4HGSUKKjPdbInpK/xP5heaNfrR/VkGo3v9VcpAa+EnT+Zf3auq0M5tx/efgjvDR2PSWNHoWDRSBzZuQ61i+VGuSpcJwpd1NLPs79xEiC0S0bUwyQaR+bjoUOnMGzwGBQszD7Nd/wlm6lWYbyRKIWodD4RUD1rAZImDYikYYHLHAM6KQdQw9OjT89AsUqcq5qVoz9bFtdPoWZPFyRZcO4TJEtuKQ/c8PIuzE17++VLjPEb2+P19auPgfRXaZK++/CVgK8EfCXwh5SAD0D6Q4rVd1JfCfhKwFcCv6EEFGRSQCSAwSSyjLIYWdi46xQ+mr8afZ7vgdPrtqAGAw4FSPvXDkHBU8WNeKjZJBgWCrcXZoMhxonAIv6m5GdtPqi+bgEL2rVoN+DBmPSeMuYCeSIX2S9zvjuKTQfP4s6WjZh5zXMRWHEyGO+itI903AUAGCaT/A4MiCQASRJSoUhj9nUw4xU7Nm/G5TOX0alTJ8rW+SGZhuMBxphaQXJuoHkO/5wgk3VpghraSIltw3v3AgoKIVkm8Ra4YGQVBPYYaTYhUMqoZYCY95/C59px7DTOMtgTlDcvQulHkExZqcBAK4szmEEeN1P0zhw7gbjzFxBC+b38RWMQTX+AAL4n0+l4yq1lSWKETJMcAllpNhrdczPopGZZwPlLyFyzEgO6tkKnJkUNCLTykhOf7zyOnczq9gvLjSACWXH0Lni+RAz69WyKE9wffvrjUaw9l4EDZy6iUvHcaNn4dhRkQvHaPdew8WQslX4omZfhj+CICKRwc6iAQTDNTfyoo2/LiTD16PZL5DOmU1JPABJN3jOCTQBCrCTWrhV8MgCRxT7S5tICjyzm0Y0AkkECxUgyx0taTZ9X9J1thYCb2Ylm0MuIUZAqNSqhdIkiOHcuFrt+2oMM+sPYmD1rY4UEsq6CCB7aM1MRd/wgZYDO4/mXn0TDu2sjjkERyQ8G8D5CuJGWNJ58QJwmi141rPYj4SMLOPJq+t9KAPxGAEntU23IYjZZAJJpX2JAUWboB3rUuOh/9PbA7tiy+gQiI2lU7wjA5fhLCKNnxO2VSyK35IF43zZFbNXGyM4KIHBm9U/tpvlMAtG0iaa3CaOVDBgy0GcknljxJgrHzzJgpBRTxqPx0DPvwlG0NLq80JyApyQdCZTIrF6bfgWJCa7eShn8hhHHfOSvACBJ8iRLmfwE5QS+OQka5QtkUE3ySypTMRw11ghA8sQ4nGLAqV49D26kOAmOCtiRpksapaEE8uoAN8e2TAHSBHUyWW8MmSCMDIMQebux7Tvl/+UBkILCQgkgu1h7fI9Z4FlkG2Xz/SDWlUZYSVwaPya1D/mR8fNmfOFg7OL11adCKTsnv6Vk+mlF5cmLpORkM+SGh4cjPu4ywngNXU+SN2L/2fjcMl2XN5sCiwHst0Ec45wEuPwIbksizMaxSOcQQCbiiqk7flljp8ZjT7P7rQ3h//DnbhVA8mZtG9aiACR6IO0mgBRTsjhyk4HkIngin61ADvwCkPLbQ5HvlScxd8QgVKxWBZXJmDOeN4aRovGBdcNxIo2gY7AkWgk0IpXyceMnITAyDHc81d2wgrJYmUbGTfXI8SCIcwE2HcXnkybhwYmD4I6JJmvXcH7ZGjlepLGSLzuxbMhIVG3eADHyZwrXGMPzE7i5tHc/EyQCmGRyG5b3fAN1KJUU1aMt6KtuXnYCSKcHvEevr1QU6fcCfiKAlEKPuiavEEAiIyqH92PGZDUqPuvqKdNNG2z+CiXuiIdkG/1bz5RjPaZJK8khkKTguGmIfNYzK9dhF7/aP07g6XIcZk6bhEemjgZy80ZCWTD6oJcZwwSI+F0HsGjcu3jyrXE8hmdU1j3XJH7MkFEbV56KgJgFfQegVA0PgKRnUsWJgTR4BIoyKaQyAaTdYyaiarlKhim4cNli3DtWcm8RyPh2A1atWIk2I/oi7sgRrJw+Cw+MIOMpVxCOfL8SW5Z8h269X6NkXD4L+Dl3DQsnTUHZWtVQhZKANHDEQh5ftUVDlGlMqTsmWIgNrvuza+ziYLNn3hc4v/8IWr3A547hJCLNKTKQLi5fjeXLl6P7uPGsgIuYM3Qo6t/TCjH3UbKQvm9UPbNkzWSUR/bU+R824KdZX6DjkEH0hOKDas5hnezl+c+RkdXqdQ+ApKpneW/7fAEuHDmG9v0pi0dvKIsdxZOaqC/HPd4nU0Ose/V8eceQ691ebVZlbf6xflbx+jyQrpfQ//6DpIXZVjdt3Iv1azYhH0Hi/MFu1L2rLgrcVooqhlyP01vTj3OZv+jzYpGrn3Hc11opg/NGkGgiXH9qXaBuJDaLI9wI4LJvcX5kUsONr58JIh55u7+xhOm/UUN/+CE5rGMlZBnZZnagqGAHdqzZhrmTZuCjd6dS9TYNZ4/uwB235Ufp8mSaypxWy3SxBQUAmdQ8a1hUHuCCBaswaODbqFCmHvr264OadbR+toBedWsBRxpy9bO+ONWY/SBtSTmmp3ANIqdOi+QZzzGofefBePLV1xFekmuNICbUcNARA8lGn7lAnsjyn70ZQNLiyRrzvQCztyBvbH/6nA9A+sObmO8CvhLwlYCvBP4SJeADkP4S1eC7CV8J+ErAVwLaEfDLBAYZXGYQ0kXwY/+ZJAwe+yEGvtoLVzeuRt1qZeAoS68fyhy4GWi0Mfhkwk/ckLootyTzUwU/JEmnoLRhIDHbPZCZ8JbngCfaqA2LCb6KeSTRJl2cWWlkvcxcegC7TsehbvP6ZAspgJ7B4KsMwgmsWPnUJtjhz92MAm6WAbCMm5XJzyAFg6JfLFqICuXKoXK1SkhhBqadm2uXRwLPYp0oYKIohaWXbQX5rc2LgRh0Wk/2pQlkeAAkk5Gp8xg9Bz2z1XLExknmPe0/ew7HLl1GVKEYevCEKbbCe7c2XmIT2bmbSjh9AedOnDLSakWKFUMuAk5ZzPxLZqAuWd5C2lgRSMlwpalEjEeJI5UCUjTbrhqUgdEvtqPcmR8BJDcmrtqKUxFFqCkehTyMcsWuWol6yYkY0esxhJYg0+hwGj7acQ6Z4XkM4BJOmlhEYCZjSJeQFVkMmQTsAuXvovifGEYMHgRIpo5sFz+nQ/AHn40SerZ0KxuVx/plhjDApwJK5F/IkTBAkIA13veNAJKAIdWr8W4RcCQGkrKSdSaLlWQ8kPSeMpQpvYUgOyIot1Kxwm0oUjASJw6fwd7te5FJWRaBRxbqyM+nJiGcAZEs+jpk7t+OHr2eRaO76pBxwUxGBu5dDLI7yarg3TITk0ESlrtL7dLUtQVA2q8zj34f5o3Fr9LLYqEYAElADxuc2pZYcpI/XPT+TJSJyouXH+6A3Ru3o3atiogpyrZt9H6sAD27DANCApD4Of7ir125GHPCM8gs0AOQt0XQgAEhQwHQSzKDugelpgvpUB1Z8Nih81l4sOcI3NP9CZSvVwRJ7BOSaFQ9+pFNJi+uHALAf18ASdr+IUhMJgBMCRgF2QI5psl/JTCcjEB6F9kkaaV2o5iGRiuPp4c1aIhdyfrhcQaQYyAnW19qYxwr1NdTCAL5O2hwrfGFbd9OQFnnCiFA42KmvmEekZkXyGzwTFZ0MoHQIAJRIRyjghjYc/F4fwJFmQL3BR6qjTGwJ3BdXgGB/Fn9L5CfUfBPGePGVDuQkjYmkGuBpQoE+vMcyioPCaGsIj8ryU0BFAJWQziGKmgfSpBbjCj5PWVyPshWG2bzssB7tjLP2CcpO5WH1/PL0xj/Vt/+CABpz3QLQIomgAQGg53srwGpbuwfOh25OFgU6vUUvnt7LG4rVRol7qNMnDxxjFcNGyBl0chXg41t2YB+ND8H2Uurx00ku44A0jOPEyRxM0mBDFMF73iMxspAIZ6bj+Krd99HO8lhxlDCjixU42cjaoNiyBfSML//INzVviUKCUDiXCS5RD8yFgxooBdxiGWP90b9Jo0Q0a0FsiTLppGJfz818D34U7ZRANJWMZDYVhu+agFIkj7TvXBoN55NW977GIGU86v+3NMW9U0yfQpU836y2AjFcgk2HCnLC8mMe0y42DlrHv3yzqHVUwRSyM77hMBG52cfR3jd6uxwSgoRwO9Bf1k0iTv2Y+HYd/H4229Z0m+8X7f6hfoUn8lO9g/SArHoDQtAqiYJOw27HgbSNwSQYsqXRBVK2O0a/jaqladnUu3qmDlhDJrz2AI1a8O1fAO+XbEcbUb3wxXKva0kQPiQAKQ8QUg7fgILhk3Aoz3JHKpLqUpRu/efwUdvvYP7X3sWYaVLG1m+BZS8a9KmJXI3aWAhZ5ozBO6wv4JM6p2zFiJp/0k0fO5Zei/xgGCLVbZm/DtI5mDT7pVeZhRI+mEd5r7/MflaxUEAACAASURBVB58+nGEyWOLrGzaQXK80dxBMtI3a7Bv8Uq0fon1ooQhMRPYDAQgnd28G61fJ9BVgAwkXZ9lvmPWAsQfPIa7+9ADSeWitYTAPs7DLjKTXbwP8WFN3Xq+TADY++WJQntlZX0A0n84fHJ+SGSWyJTJM5BMX5oGNaqjYblC+PTTj/HQK2+SwRpFBiG9ZjTKy8OPa5FAUkXSud5MYf8O5NxnJZJYCR1af4q9pCQErUDNS8k9N7x+GcC31s2+159YAvJopYpANoHvTLKQ80VEYvPyLfjyw8/x+QcTEXctDlfO7UPDqsVQtHSMWcubKmN/VeqYBI+9iQzql0oMXPbNQYwY8j5ir8Sh430N0aZdQ9SpVZqShh5AR0CjWPAcM5bOXY1582ej/5CeuKsex1meL03AJNcse44moW2n1zFu+nS4oildHWKBlDY3E9X4+SAlyknS+5+AkDcDSN6S/pmk5FnH+xhIf2Ij9F3aVwK+EvCVwB9fAj4A6Y8vY98VfCXgKwFfCfxbJWCIIDxS7ilu6Q8wy/nsVTee7jsG44f1xfnV36NaucLIU53BDAW2LVcGKxCjQIBnf6kYk0CFIAMWKdrKcxlGEz/Bjas5ngHabCNhp+xeBT21m6DvDaM7787dheOxaahDQ+ksPwbBAgieEEDKJoCQIzkUbpYNy0OghcFzJExGUCGTJvRh4ciiVM8jjz6Eie+ORjDZHaHhuZDM4KvALn3WLpNh3SM9hkxgX74/8mJSvN9TBjcWmGXCav1FTBaBYgoQm6w7BfD1iJRzyGGwKYkxrs3bdxtJu4iiRRFKf5sEMoPEKMjheSIdYQhgQCv+7EUk8EvBW0eBfIgsXAD26EgCSNz8EQDL4qZeAUMFoV2UFtFngq9cwdUfV2Bct+ZoUackzvO6MzZfw5KELFziM+QPD0Pyrm2IPLQXo15+ClWZZLiG2dGDfjiNpOBo3ix3ipQLCvNPR2pGMvwJKmWzHghrWF5ElMyyCkagD8uXkjUmG5V1YKJH2l06FVWQTCDZRmRIuZUmrtRDQ9USa4lBIlPnFmBkImxKVTRSdwyAsw7Utlz0JhK4ESAZQDEnUmjExDIsVLQwylQozeC1HacoCXh0zyHkMIDooDZ/FqNL2dyphhBkCsxKwbXj+5lNfQQt7m+LDu1amc2zP4NWAQyapjP4LgkvgU02SQkyMKYkbYFHYsQZKS7DhuPjsAJNG7IMjH7zS09rbautjFxLwu5nACnAHszAqA0TB45Cu7r10LnRXThzcDvq1KlAwDGMdW15lgRTIlDJoSSH8dMMkNK7QCwBwW42sUV0GYI9OewTJixLU3tXKusil7yr2Jf4H98ydZnNdNJMttfl645h6Nuz8OqQwQQbBWTIc52grKpKfUmBX7FMfvPT//YP/hUYSN6+LZBIgI+YPBEMsKktZ7CQnAJsGNT1gicWgGSw5OuBM7cBgVj3Gh88xgCqM4GkAnkkJ+fmCbIFyvD9EAGC8pehd4sAoQDVsX6Xt5vGFo4nAlkDqAtDThADegFGxo6e9QbMEmBlk4eVACoGYNIJCAnscZBBINkr+VaIlZFIFpLxTFeT4Ik1BrkJIollFRVOZgTHzXReN5MBwhBK4AlIyJLsnc6v67ON6P6zKImkZ1b/EfAVzoFe5zNyibwn/e3noOJvbw//Fz95qwCSnlmjkfFAEnhCBtKe92ajSIniyNXZApCM/GFiFnaO/gDRrgAUe+4JrBkzBhmX41HvTs6VHO+S+eFQziP5mhFgyBUg1TG2XSdCRDEhA+mHMRPIPgtD7WefMIyeHFZutuqZl6TNEpEUXnzPWXw5cjyq1qyBqKgow2a7mJ2KgKolULBOTcNo+ezFXmjQtgWKUU5NXkBiMciiXB6Iao/2TH8s6f4amjVrhrBuLZFOCTs/enIw/wFHCSCJgVSqLxlI8z7jXJSOxmIgEcRwhxEg1QgqCcfMQByYOhMJG/bhzttrI5sytBfoi+fKE4bidzBAWbIg52+OYWybAewbZuyix5z0I3+YOBWBUeG4q0d3MwUtGjIUpUqVQrUe9BiiF2AGk06CNcgqaYHf0yjrtnDkZDwyfiwZN3wgspat/BFPudOLUN5PXxBAKn57ZVT1AkiqNM6x3wwZgcKVSqNq+07YN/QdlC1dBoEPtMW3708x8Fazp18Evt+A71d+h7tHv0EA6SBWfPA5Hh5lAUig992ilwejUePGyN21hUnCcX2/DbNnz0a3KZZPEo1D8P0bQ5GHiTTlbytHfM1iLbvzR6J0RzKJeMt75i5Gwg870eC+rkBeVrCIXLv2Y8OBXaj37IMIkeeR1mWpObj8+bdY+tlcNH6gA8o+1BGkLFjzf1oOLqxcj61ff497JC1YjpRlAUWc6vcTQDqxdTc9kMRA4iSivwtYmr0IB5auxD2NmjGxyB+XctKQmCsQVchS8xMz1oDMXq6v1cMNA8kHIP0+wx0D8WeZdDXjw1mUT45G6fxRmDe8PaZOXY5P1+7Ba4NfV24Oq0FMf66B2O6Z64AwSiwSk8bJk1eRfPkqCnO9mjtfNJMp2BRYZ2nySaJspJMJBGKsXn9dXytpDtLfrWQZ3+vPKwHTlZRAQonOLEoh53aEYPm8NVgzbymWzJ6A2KvpOHNyB5rcUQKFC1EHm/sp5XbZgrUH4jzA6lMSi15iDSlHTpjhsSMuLPvqB3w+dwHSOb7myxuDckzOiymUj0v4bNo5HsHuPdsRfyUejZvWRN8BPVCyOMcMMyNQ/pbA0IrVu9Fv2EwMemsC/Tlz4KTKhZKjuFqHXzr3ZEpakazyv9OGbjrmZx8unwfSn9f6fFf2lYCvBHwl8N8rAR+A9N8ra9+VfCXgKwFfCfzTElDyrlg1gQYwUAAlCJfo997psT6YSm+A1N0bUbxgBGLqlCdYolC1vBEodcT/tNmQpztj5NwwMBjFzaeR1icFR1nybm4icmjYm8Zdawi1dQKYmSq7BWW5kWjBDQ/Pw6y0LAZzJs7civN8s06jWgRRKKFkp/8OtzhZNocBrSzta4tFopcy4xWakKe1P4Pvpw5dwo8bf0Tnh1swmMYNsm6I4Ag5F0bnPYjH6AzOQHr7yO+JoJUfvYrk4WTwE33dEEkXgGQYSR4ZK3mhyNPA+DaZAKt2Wgyu8qxSYVM5bDt4EMcSE5CXgaQMgiQBYRFGHkoR+zCax8rOIfViPC6cO09wi+IuDNzmKVgYQQx6uembkphNkIfAgYuyIm4CP+4MZo8y1S9202p0zB2MNykLRBsMrLoIDPzpKC46chuvgfAsltfxQ3ikZX3jUbXtQjK+p/Rbmj+jZs5QsyE0ucDcvKUZeS7+gWCOMc01brp6Fi9rSFEf7SoZORLTS9FjURDEPhLYIMlCBbAU8jO+RwziXQeQdIxBJywAycjZ8YuBanlX6bIuBrBJhzCyYQ5KtxWNKYTChQubzezBfQdw6chxE0wN9mPNckerILvAKt1/Ztx5uA/vQZenH0bT+rUQHkGPKwbLFUhPomdFAH2D3Ax85IgtJmkPAS8eFNALBgbw/rRhNR5XvwOApLZoNUkBnBbbQ8+qcxt8TV5PiemY+da76PPkkyjIhp8WT6nGehURGEFGCO8jiEwjf0XoeXyKgC5+D1WEjuw+JwOw5AqZAL+LAR2nn0QmeQw9q3R8DtuyaiOQKaXaY7v43DaeQLHj/qPmU2IxFq8Oeg6xlHMkNkzbEwWFGGQWcKEuYnr0f//1VwGQnAQdxcjJIsCpQLhAG/V5wWoBDOBm8m8aNwQY6+WVvfSOQwZUFuOShSlgWAFSMbtcRppTHlNWgEe+LSEsdzGLMsg4UuA/28MGC5EUHes2R5Ke9C2y80P+lOXUaCPJPIHzLgZoxWiyvMNkfs57YrvXdXRdtZBgyu+JYSSwys579xfLSZ/l79nyXWJ/cBAYyOTYk81+7M+gkxhICiIZhhKfQ95b8sgKlKYNr51CbTXiAgbo1FjpkP0c33IKe9SwoTHSMyb/91vRn3vF3wtA0lxjCLUCkKZ5ACR6IFnsIhYyAaSto95HPlswipE9snr0KFw+egrVqlXDZYLqAhVyxxRE7S6UtCsUZViNmQwCh8rnj8DPyrcmGo+TO3uKgcTzkfGTLWDKzJ2sVI3xu07ikz4DUbFceQNIqk3HcmQpRHnQCo0bauLE3Fd74852zVG07d38IDPKpRsrZh3/NWMIZVWX9eiNxgREQgkgSS5Pj8WpHIfogWRLSMVtBJA2EUASW66JgAo+oztEXoYWOy+AANLuiR/i7IrNqFmpKi7kpOIq22BoTD5UI0AWVr28xcJRv/Jel3481JHF0rcnolzjuijXhmAM56t1ZNukULqt9WDKyUVxjibaKW8vm1hTTCpJ33nIAEjdxhCsKR7BXAiuW4wErwiz7EPK1idQtIQSdqXJQKrcjQwkSdjpwsx9+EoMJAJI1dt0wJ4RE1GybBmEPXoPjjLpZtP8r/FI/2Es1/1Y/8Ny1B/+OuKPHcbXH87GI14AiUW/ufdYA+5V6tfTAEhnps/HkaNHcfd43rM6VkI2vus7lHKtSShUgOBZWBCSCAAGFIjGnY91M+zdI0u/wZbJs1G6QAzSKMMXey0eSZdi8XjfXvC/uwZcXDsQ4mPyBO87ngyuFesxZ/48RBcvjLYEJJGPgWWuheI3/oTlBKO6DnmTLDSuHTShsG0IQDq+bTfa3wQg7Z61CBs/mY+WdRsY5qSAPmeRaNTr0Mqc2/KdEnvM00+9C60bu623Hj2VqW8GVPUyWzhekpSGr+n5mMR50sZ1n8ZTSRGbl5En/puCGASQTnJ+nzPva0QVLIqcuHNYO607tm25gs59JqFEtdvxxKPtqKpIOWW2LScX+y7S7qmyjLU/7cDyb1eQZZeKyLBg3HFHbdRtUBfhTEgJYH9MzUhhYgFZsaxXa13sAZLML14ASX/3gUh/5iyk/pLJ9UBQSCATvPyZKBaI+TOW4PiG7Vi2YDiOHEnD8SNb0KF1DeQmy99kKWkI41jI1aR0HUx9ZnJ9EkC1BJ1Py3OREpVfduYk/VS3Hsa6tVtx+tRZpKYlMvkkGQUK5kG1qpXQsF5tNGlWzDQPrUS5yzOsJr1mLVqLL1cdxiP0ZsvguJlKdQU3JbHlJ2vP4hyjPR3XQf+y/97Uv39et1t7NElUe1UltPbWmGAlAFojiXeeCOKaJ5RjVCOyK1kSnAvM7PRnVp/v2r4S8JWArwR8JfBvloAPQPo3C8p3mK8EfCXgK4E/ugS0hNYCO4eREm0mbK4wpHAD0a7rG3j3nVGI27YV+aOCGJipYiTf/DySb9oxKPCotbtiUPpZidQiFYUwbuDVujfYgzSy9Z3vXZM6Hb/nko62Fv/cvyi7fuwnWxBPMKJ2/RrMfKePkF2SegrkegAka9ujcKdhEGVz5yD96wBGygOdQdiwageDp2lo0Op2ZtVTyokZ+U7enBg9NoJXoYyCKlveFSAGEoNfigRxM2ykqXh9xe91r96XnQ+joLHYBZKkEoDkDZh6PVEUZFPw3qZMaAabxERav38/zlJGLaRQYdgJkAQFMGDLTGOJ/oVQ0kX4SnpSignwXLt4lcBSKBlLeeEmSJdKqZ5URhLTZYieSYCOW5wcgidBZ88i90/b8eb9rdC0URTO8ib7b7uK769Q7s4ezoB1MAKvJaBwrkgkpl1BbDpz0iPzcmtP0CojyEj/SZ/cT9eXSQaDxGBgzmz+GTgygI/oKwYgEgVGUmdsBAxW+2UJmJAEHCPHCtxQu9xPQWx6VLkN48g0Hg9Y9I8AkmGJcXMquSF/kwXL83Ijl4ceLTEEjwox4HTlUhyOHzyKa1euMV7KexQTjtmyQbzPIAYCKaqFy8f3MY19D1r2uA93E2QsVIDgHOs7ixmV/gQKcwi0ReeK4gY3ncwvbmGDpO1PeQ/eu50Va7VH3rdYdJ4NqSVXeKvwiRU9Vy6+FVixgE2ZvRvGE+s/4cwVfEQWwJi+vSkXFU8gIRU165YlSqbyN3CQ1QBVFSp+tbvsFLKpJDEmEJTnZfFL4cgUtZxy6KUTzHbnlvY9AQsJ1eg9WVaJCEP1Q3R5YhiKVL8DLbs0Q5JTTD8eq807owMZbMzaeP+cyflHjzS/PP9fAUBSPWksyiCgYmPQXIFzO/uDAPIslk06AR07gyoaB8RcU1l5DZ9NoFPjBqMsyuCVnJcJbPJYw+zS+CTgSKAU3xeOanlPkd3E9pkaIflClj+ZiqGK1kgujkw747nEmpLckEY71Zo/31f7zSFDSjwlnV+J4WIK6mevxZhNn+FgJklRO/tOfBI9svjKFRlN4Jb9jv3KMK3YUjjUmrHNRZajWFABTD/X+CcgTCCUxkX93S72oPBmZQ4LtNKY75kzTI+61e7z3212v+vVbhVA0tCp+dfUtxdAetcDIN1PDyQBSAQ7/Igy7x4zA7k4VhTt2QPfv/MWx05mhD9MQIPBYSMzp/RxgU1Gp9XDpGECgpij374zGcH0v2r8ZA8eq2NMIzXysmLK2TUGEUCaM2GKBR7kz8Vz8RjJZho3dH7mSgY+6/0G6nVph5KtmnCc0oAkgN5De9Tkn04W0BNv4E4yo4IfJoAUxfMqPsfEkAPD3oObAFJFAkg/zv2MckvpaOoBkHIoP2rYe1LN4rS06d0PYEvJwB2SsAv3PJ+35jRPM8nCxvtX+Zu+ptyXjQewdNbnaP7cowitSBou55zLm3di7ScLcP9AgjGlopCpdQkP1WMJlRWANHfcVPQYTUZQsQhmyHM9obFY5cLnlsyngKL5fQagfFUCSCpvj6+TnmnB0BEEjUrh9o73Ysuw8ShBCdZ83drDfe4cvh42Be1aEtBjH1u/ZgXqD+iFayeOYOnHs9FjDK+XmwAIn/fa1IXYs3MXGo6jdGBUBFa/PhIlS5ciUNjFQmcTnJQOHIxWrVohvEl9a84wcqZ8EgJuzJ7Agflf4jil8tq1bINsAgAZBA/PbtuH8wlXcffrLMOCUWQjsv9q3lc7S+Xnzl7BpyPGoUB4brR4mV5ThaNxZv06/LjwazwooKis5Xmpst03/wuc2rIbbfX3ggy9aspi+W2nhN2lvYfQpg/vPZx/FG1R7YbtwsjTqm48XibXp1oLfzCguKpBzcMAkD4A6T8fm1xBOHU0Fu9/NBeFy1dB0skD2Pwu5RtZlnUfnQJXZB7kjaC03Z1VUbJEca4/w5CU5MK39AnbsucwCuTPj8wr55Gbnkf1CR4tW/4VXqAscHh0ONceOUgnMCGGtwnEexK4LOTW8pO0xn8fgPSfV9zv9wk/jlMawyVFHMiEgVACRLOmzkfGqUv4YNKL+OSTFbh6+RD693kY+fMRRRctWVXIOUCOi27O/3auIy3Mh+oQnC+Y52LN+Wb/Y92rhneKJBjpOi6T6NNotgmgOq/Z3xG34lRF2XAmrYiBxPwXjJ24AOcTQ9C6a1skiPVqfHYthrNEVv24eMjmuspKQfC8bgaLbiwqT6aK1mAWA86bvOIDkH6/FuU7k68EfCXgK4G/Zgn4AKS/Zr347spXAr4S+BuWgKwTzIaBoUoT0MoO4MbBjnb3voyJY95GxpGDDFTTj6BFDQtrINCgwGYmNyLaXHyzbA/mzlmIC7EnTTCnY7t78TiZMopvaKOh4CYT7rFk4ff4fP4CxKUlI190QbRt1BY9n2hsmBKMO2HMhxsZqwlGTQJIWbyXQGq3Kxjqol+PFZw3IVvuGOTZIpk3a1MbwHvNTnHhsxnz0bpda+QtEm6YFgq0yrjeSELxPKFZViDY7Z/GQKkykJXGTMDMsEUscMtipVibEmNsbpA1GY5bmf76VUFhE0gV5sJgrM0ATPyFAIBYHfG8xp4zZ/DTieMoxEBQREQ0Mz/5LB4fHl0nlEyBAMrJJFy4jAQCSZkMtmRRxsdRKC/8uXlPJRqXzMxfW6CDSelpiOE5E5csR/tyRfDCE7WRyRjOUmaRTlt7BklkGbnIrgoLjURqYhwJZGQukK1gZLG4GZRBegB3d5KYydR9+ocim8E7WwDr0UhhWR5GxvNCWzneoLyK3G7uFrnBs1MqTfWQQ+aLdpH+WeTC8Jhs1oNYE6ZOjCaa5W9kY4Xru96T1JZYFQHcNDrFxCLgE0hQrUSJEiabOojBzOMnzuDUseNwJhAwIZvKbXyWWK8MhropwxVC9lrysUMMpF1Bx4c6oEOH5iasnuNmBE9ZtUxHt1N2TAErmaoHyOGXAaw06fgr8E+EUsFwsSdUtzKQVzDNki389wAkZTxe39+aH71Rc0+btELAVpDF482lC+hj4fSkObbjCJYwG376yKFIPrEXucJcqNK4Gs8j4SaZc3gCgh48T6CsqQ/FbnlehWgNbus5zHtV9QrjuaR+y4N1Gin4aeO/71AWHn+5P7q88BwKlS/OfkZPsaxkhCmLm3WeIgN6giO/QE1vHv9MJufPTBMLQP0ZSLXAg9+GIHgBJAGKOWLkpCSh1MXLcI95B+UT6LPl6WeW0JYe3ZMp6ilfY/6u1vfbLm8+a4A+XtvOvuHPIEoKgd9A9hWnPKIItoqdYwAbloGsWCywzRovDJCkQBr7v9hK+l0jo/yljMeXghysSAWkJV2Xw0oRs0htUT4uKZRrTGcfCRdbiYFg3UsQM/blX6QvydDJi8LNoK/OZ3lVKGLueW4xATm+efuvnZ5HaWIZsb1Jek8MI7GJdMtOphSLoRTIawkcCmLGeVo2GYi8v2CNn2JZcRJIVwCIDCgBEYEEu5yMFomNZJqjR2Lvej/w/GDa4i3Uwc1N7v/S7zcDSKZ1cA44yYSL+jNGIr5wLgSHRtAHL4RguJhq6qtWf1XoXP36OoCkPzO7YjcBJHkg5b6vKbKpL2dX4VJvatvgScjL+UASdotHDkEFAhrlunaCm4xUTgWGiWsqm68sju+BbA8G+KE02deTpyI0IhxNniKAZE17nmM1H/AYSbXtPIkZ48bjyXeG0+cmkmwczmfmLnmIGD6c2Ob07YfKbRqjUsdWFgilBQDntlM7dxvPi4LFymH10/1Q9656CO7RjkObZ0DiDe4bbgFIlQkgrSeAJLlEAyDRA4lkIGuutcwDsW7aBybRoMkrzxEgo2cT26OdfYE59lbGikl40OgtTzj2T04Fzi82YNPqtWgw5HUOugJkeT5mwix+vg869SJAUqskskPETs0hJC/QyYWU3YcxjwDS42IgFRUDyZrXjbQrA6H+DK7KQ2oOGUiVK1dGpYcIICl1XS8BSJSwK166BGrd9wA2Dh2HIhXLosjDfG72920DJqAokzvyVamM9etWov4bLyLx5DEs/WgWHhWAlI/1o4H66634YuZs3DOKIEzhgpj7xCvo8mBX2Frd4QGQsjBr4BA0pgdSYbKr3JEBSOKs51CPFkuQ9Xtg8Te4+NM+NH3jDQtQ1JxAb5ylI0chqGButHqVUnpkf4s5DDKYLA8nzueXkrHw5YGoWasWir/YHec3b8C6RV+j64B+BIrYosQw8wBIp3/agzZ9CSDJA0nth21iy+cLEEtfx7avv+IBMq02I/ZWsJhcZi4Xw9lTZh7wyMzD13vB3xtA8iZwGGtOT5l4v/1yWLXeNQQg/mPWqQSQftp8EKvWbEeBEuVwaveP+P6tF5Enyg8tnvsUwTFlEBt/FFmpl1A4mC2GC/hzFxKQFRCG4ILFDTs7jIkliRdOossDnVC6VGF8+PFUvNznRSTlcJ7gWk3sVu/LjPPaBJiAvxX2/5fskZueyffr71sCOZzbQ8IcSKQ8dTBVDkKZgDVz4mzkXElC76efwavPP82un4xZn49B+fIx1oSjtma36lXJdSaPTO1J9atxU+ODAan1g9UuNdZqH0b+kLUe5ZdagllH61BPY83Wnot9Xs3k1Tc/oQBCETRnMsRlrrMoJmGdzzC9OXJr/NLexAh+WvPijZ5a5ro3dAKN+N6luPfv1383qxSrXXpXjNa9W7/p3yA3mazOtBsYSLrmDeDV71s1vrP5SsBXAr4S8JXA71gCPgDpdyxM36l8JeArAV8J3FIJyMvGrKGVj6YFNw3W+X3qe1+gae27YL8aT8mXJFRrcTtX4Wn0V6DcgflAIBZ/sQ3DBr6NVi2ao3nbWjh44Cg+mr4M9957L/r2p4yM5zV27GwsmL8YXbo+gOo1qmDbT3uxaPZK9Hj0Ybz0Un2TQDxtzhZcSs9Gtfp1GXhioIdyB07em5u+D2JYGJkobkLEYgmUtw1BFj/5GnETcnDvQezcuRfdHu1qmADZBD8ka6bAv0T39JIHkrXhtTZF3sC3N0Cuv9y4gf+1mOgv4iCeX1wMbCnY6yaoIuJQDgNPyQRvDly8iAMEkgIjolCweCnGc7Io88eAMzdMdmYNuxi0C+SuKyX1GplIl5gJmkTQhEJkuSORzUzk+HAGeRnASZPsAsvFfuAkSjE43LlNecqVAF+cBFYfOkN5qXDjEyXQxoLNLDDHVKr2Z/zRj8F247CiY4yXlDZiVpBbxBcTDDef12aQ5WYk6CShps8S1JEUlwlY8ziDGemzngLQcTqXACtly/NYMRd0/hwGpJ2U5TN/YwA1T3QuFC9RFJGRIbjCdnWK4NHVC0lWoJOBDENfY1pjAK/lkARc4lUkURZQ7z30AJlHjeuZLGe/YMp6qd0qO95EXiw5Jr289ekNauvZvRnO2nQq4KE79x5/vU49GY3e7aQ3MKIMz2xey2Tqs57FyMgm5U7SdHYCWIrsuwlSuXM8qekEPtXGbAKABMC5QrHzx83YuXoF3h/cDwnb1tOj3oEid7E/iZYn6EDl7Anq6n6U6akMTycZI5ItM7r0fIMJwebvehHroPSa9bNJ9lakVx8m0pTOdjZv6WG8/cEc9H9rMDPvCQmKMSb5EM8Dq18Ytoo72Eg5Wi9vaXiC3CbT0wJMrHCttcH3gqymPK3S9Xz+3//mBYic7BeSWMtITSaAdPEXAJJp0aZgO7yr6wAAIABJREFUxCKTFJLAP0sOUYwgw2Dk5QXK/m+vm9/63xhX10EQTzuw2srPbcoESW4YIH4NNPGWy4334v2M9z50Hi/j8R8k4H5FiknZvHr9qkzc9czwf3z6GwMvv/b5GwMwvxgDbwzY/JNnvjHw+e/X+v+vI03iAfuOjZUToHHQtNcAAkgBaEgA6UphSoxSxjSInTaU44gRFPQAvgaa4efVD8U1E0vTL82N7fRAKkRJz4L33k0Gklo+6z8lB1sHT0YeMghKPP84lo4fjeLFi6Ma5ztEUOKL1w3iICCvuetd0Zi/8bMcVr95ZxIBpDA0EoAklojxHtTYyYFDY5gm4K3HMWfSZHSdMAjO3JR3paecRkoBuAZAopTbvD79UL1jc5Rt0dDSqxUDhtqGy+k9lM3rt3nmRax9/g3c3qAePZAIMkV47of3sGPgJLIvc1DptWewlgCSpBjN/UQT8OSY5a+xTiA8r7Vq6gwmPuTgrpfIpsjFdAE2NpFeNMfYNdBpPuLcadh6fA5/+QFOW4zTW/egzktP8TheUBRMAnfLxk9Go/vaw3F/ExqB8Sxq3+rHlPNK3nUIC8ZNwWPDhwLFybryjK2mHvXsZHki2YWlA0cYLyUjYUfqtIsAnZ8zBF8OHYUiZUqieofO+GnsJBQoXRxFH+tk7i/tq/XY8dX3uKN6Tew4eRi1X+uJ5NMnsey9mXhgLAGkwp6LHYnHvDeHkln7ACLJKpszbBy69u8LlOckrzmXjJHP3hyEeq2boWTLJmxfHC8Jbms0NjK61HfbPXMBrh05jUY9KUdXlM+huYDywPsXfYntGzfjkeEEBTm2xifHIbpOJavuNI8n5yB10Qos/3IZOo0ZiLhjR7D+q+/Q4QWylsrTN8nDQNpPhtPJnfvQVkBUfgJImneTs7F9ziKcPnQcnQQ4hXPdQMBT3nuaPQxOqTHaG6D1TBPe1Zd31vh5/rWmEWsVo0t75qD/xxJ2ViKSNatqDstWopJniLTWLCw/lmEQ2dRpTCTSWkDJAQEhTALS+ooJQhvpdbRl6yEULlYBR7atxsKxT6J8iVA0fGgaAmIq4hI9P/OQ4de7aUtsXb4Sa7fthD1/UVwJzMVr+iOabDUnpYFT+PXdl0MxbeoC5C6SG6Xr1+baU8kPknrWzVjJQjkeCTSudj019dvm//9fM8Gf8zSmXiRXy6QPgcpcbSIfaeqTh3+MtCupyBsQiqTDBBCpSjDqvTdRv1EJw3SVDCSFlPk9DLRNxPQPvyIO7UTb1s1RtRz9WsViN4sGfpnq1Ye4BuY1LODXUkfw9l1hjKFix1PLO1DS5Zp22JB7vDgBBSrURO3mdyFVQ45YzFrIcB8nppTASUk024PtZKRmMQmB+yi2R8PcpwRvqha5fB6tFSULrOQcZ2o6/VB5fR6byqQ0f84DAewfmZTkNgxwSQpr3WLBW2bLYj2KEgfI9uZeohH93SwJO9/LVwK+EvCVgK8E/q+UgA9A+r9SU7779JWArwT+/5eA8bTh1kAZ9lyIa4OgreLMWctRrWRFhDNIFHvuOJp2oe9BAFWuebzbLwRnLrsIAL2AFo1bo/drbejrwbU+V+TrVqWid+/e+ODToahUKTeOHklH167dMHbsaDRuUtos67Xz+PbryxjQvx+WLp6GIqUDMX7GaiRw51G1UUPGvLgZIEvIxnR9SZppO+DkRkkG8crOT6MkXGhAOL+YEcdg+5Qp76J5y2YoSnDCn8GRAPoCaMPtL2DHgk5+DnF7Iqf/ecj715uC8Urixl9xADEGJDclJtIVytSdo6zc3lOn6W8Uhkj6E4BZoAowJiSnIpSBxVQyBuyUCqGGFvzj05F2NRnJzPpP54bKmS8CtlwRSOeJjZxUUgb9z/2QN3cuBtyAc6nxuCamAbNJc5TCbcpV0WnPts4b/BUbyLA5hBQJOLIkJLyvbDHKvJ8zf/ZAKNp56TihE96fPSCVxTDS+1bbUfqhPHpsvJ8cAQJiGymLmztBBT+iCYgVKlQAufg8TgZKL9ID6hxlftKu0aDDRtNvY2pOjxjuQv2YIeimznrW1cvIpq+TI08knnu8O6pWKm8k81wEaMQsE8tIQRSxOm6lLn8OYFnPfSOAZPbn3FhLEsyfG1kxnLJYVyGURwxiPaekp7LPiKfC3XM261bsLQb4bAzS2kUZIrAUwCjwV/SQSLt8BhNepRfR+hWoTt+MkIqlKbVoMYYyufEO4A9sLti4aSeuxl9DqZJFmRlemlmlFnggbyM7s8gzKHkWyI6m5H/FiKUSZJ5fVcVNtL/aPlklr7w5F2cof9Tt+W7I4MbdSA6KFSU0ynxZDBkZpnjlQKw24Q1hqdPc8LPVwH6lE/y20r8RQFJGanpaigGQMGY8Kl4jA4nBUROg98ggSapS95ZNEEwhyiAByKqffwUgGVaYAvfWdwGK13/XGX/b7f/6YOD769+sBBjw1fjDcc5PgLZ6CFmUp2hS3/h9AkgxueAfHsl5MQgOAyDpAM2uelkAUiYBc7G9bGJrxKdh07RZKF2mDPJ2IuAhsgj7u78zAPspYRfARIKyrz2H+SMGo2LFiqh4b3sCMJSj5LmDDS3OIyMkXziDTvGL7KVvJ05h0DkIdz9LcEVRM3Uljelis2lwIesHm49h3pQp6DTqdQSUKWyxNcn+1DhnMktiM/D5oCG4vWVj3NaikSVjJt2iaxlYN/1D+qWEota9D2BT/5GoeEdNRDxGJg7l1iST50f52JPvfIZrZy+ixqDXsHHeLCTGxaNVHzJXOP/lUPPWSIzy+URJXjX5fdhTs9DwFTKHyNak/RIxLzGJ1WF5Ts1jDKab/HH9HJ+JHQOm4BT9hqIrl6ZvVw6ZlsxxT0nHhf1HUYvAy22vPW7uR/KlRvaO42m8AKRRE9Hz7fFkBBGNl2SgClHn5nX8BMAxhvnpS73R8K76KN6ZzxTAuY2JHEh04wt6IBUpVxo1yEDaMnAMSlWriDzd2ljz4uVUrBszBREEWkDGX7WRvXFtz058++6neHDCWwRieA8C8FL88UXfwbijdh2Eh4dj5cqVZCMNJtjF95XWf82JOf0H4c42zVCMZa/6E96fwTk2RGMZvfB2fjoXVw+fRLPXXrKYQ0qSIbB39OuV2PDFd+g+aiySvv8Bq/duQ4vnuyO4KOXp9NIEtPkQvpzyHtq/8RJSYi/jm9mU/JNnVHHKXSmDhEzovfOW4Cg9kDoNIMMpDytDFcF2tZ/SdkcOHEZHSQQGsTZ4bxmGcKT1gJoI71+VpGLV8sPzqy7tlTj2gkZ/Rwk7BcollWzmOYI5msu8cl5eL0UBSCpArWsFHsnXLoOJOpJOdTgisXDBBhw7FYf8MSWxb/N3mPfWE6hSMgrte36A5KiicJUphmsXzqCG8oEuXkBsMn2qyFaPs0UyGcWB5FNHqVYYRf+xJNzbuhEa1SuD3kMGoGvv12CPiDRJK8b/T5KVApAEDWrtoEHBzKuqad8k6hnU/6vf1H4cHIPlp5pGr1mKeSMfx4yPxs/Fvi17EJTiRNVceREfewrPDX8GLe6pzHFRt6h1uyo2DMtXH8ZDPXpxHetAGc47tSpVwn1kmJbm3JUvn5UjoH2dkbJjfdM90bRRMZpNLoRnwWzXL2yX2v9om0A7Pzz64mjUbNYKRSpXRDqTmPx4j0oQs3HtJk9YI+ctWV7JhXLMFUAUSUYsyW8Eu68hLFc4pybNU5ZHo9b60aEOpKdkMhnPifDIMMosZhrpPO35xLrWPGHy5zQ2aq9D4EkJcn6GeSoAKRUNyhUCHd58ANJ/tbX6LuYrAV8J+Erg1krAByDdWvn5Pu0rAV8J+Erg9ysBT4xYi34lJSuWrz3hRzNXItqRC5ULFqA3zTnUb3OHpYMtLX0yJ7Zuv4rnn34JX305GzzE2gTzs7TaQcfOvdDzmQfRsVMtzP7sJ8ya9Sm++maqAakcSrxVoIubhE4dn8E9He9Gtyc6Y+InPyCZGt5V69djAJxMI25a5AmSw02FvzYBDBQJRApmMC6UoISSjLMotL1h/UacpUdQN7KZtIFwc1cVSOZOehZl2rTruSl1X3J2ev1Cw/0WSlO5fMZ3W54ykr7iNe305JEvVBqDVBcSErB8/Y+IKBRDMKQAgnJHc1NkSYhlclMj3xVJvmRnEJwgeJSVxg1RmkAYBta4KQuNijQJ4jbKibiZaZiYlkY/o3QTBPPjzk5eLWYTpwCkYeMomCmNej06g/CGPST+iEAuIwLh2e/rQwqo65sFMpmgIstL2eEGZOL9iXHjUj0wmKgdn2EvKSok7XL+rsxASWTRlMcqa/my8L5l2qy6KkxZnoiICMPeibuSgDMnTiPx8lWibWSS8X1lJbq4CQzRDRNEiOTtxZ0+BifBo9I1qqLTPS3JWivDgFkOyynTZFum8/kl1SUwUbdyK+GLfwUgBVJWLINtSS/VlT8zJ11Cbkg3cxK9zAnmhpigoD2HvgHC0gToKBDEDW4OZZKC+N/SuUuZ8ZiBp9o3h/vILtSsXgGBZQow+9KKw6roTpx24rW+w3CaIErevAWoW38NpUsUwvjRryKmcBBjmgTOaF4cFETAkE8szyPdO+1AKDNmFJfMBl9sqXR3EDp0G8byq4+G7RsZAEnZoxY/TRtqYUj6R+CX6k2d3gud3fTd/F3tyvt303s8fUjvKJh0M9D0rzuUF0AS4JhDo+50yhWWuUAAaex4VIpLNPr4erkUROWA5C+zNLYvIz+pa3oqTnGCX2jo/8OlPe3c3L834nFD5ONf36rvCF8J/K8loDFVDCSOBp4+EYDTBJAaEkC6GpObMbpwzkdB9AXkmGyatLevWFJAas1uBtWC1b4Ts3BgxjwUKloEUZ0b06/PA3iSKbL61eG4vXR5RDx0H74ZNQzFypdFxe4PWBJwjMaLiauBRyFeBePM4EAWDzJsWD55GsfNQDR9iiAKxxHDQNEgxRvKIdjgr4Fo2wnMnTgZD4wjm6QIPfk892nTRKZRipPQnAGDUbl6NVS6j94+msflVUf51EWDhqFwiWK444FHsLPfSEQXK4xirz3K6/BakhSlr9G23mMRyfm9TL8XsO6TGUw0cKLx8z0NKyiHckkmSK3OTDBrDSXsbMxIb/h4dyAvARFJKanwNJ9rXpKcrFlvaBTkvZ+6gq+HTsLdDRsjuDGZnUavVGUdiHOLV2DHrp1oP4ogB5lVUq6VzxcheFw7SN+ngWPx7LhxlieRoquqI2FvnJPkh6byWzLqLRTKkw91HnvEYlVpniTzZ8GAIShXuzoqN2uNgyOnIOa20gjvTgBJLK9sOw5N/Qx731+EajVvR5mRL+Pq8YPY+PkXaD90EK/HZ2HQE5Tf3fz2eyhIqVlJTp5gYdXrTWk/PYPG2asZmMdyb9KhDfI2rINsMs7Ecg4yCB8P4dS0d+5iXCQTqLkkAfORncSEBxulZo8uWoYdq9ajy/DRNJbagtlL5uPBoa/BVkLsJgV8ef7vNmPRx5+h86gBSDt3BitmL0SH114GbvN4IKW7cWLptzi0aTta9+9DBhY/IwYSQcE9M+fi4KEj6DJsMMuMN0NZThq+WXWjlYYYAddTMjxd6KbJ+uf51yp3gxHy6+/CQLJkdFVelqfXdcapKYWf5bgkBWwkSdnPsxmodzgcSEqxYfon33AdEYGIvHmxe9NSSjI+iiolCuD+V97HWXtepBUvZuQrQ6/GIZXrZBdlhEP8gjkMOHCVgFKJIrnQ66n7cHznMexY9z2mT3gaz/cZg2Y9niRwGwwH2U5mtrfRd9GMcwaBMOsGIwH7GxnIvinl1kvArPG5YbOHhiKFfT6T80Qx+uHNn7IU65d8h2qFiqEIR8jTpw+iS+9H0aVnQ67XtfbTnoXsH65jU9JC0PuNcdi+8wSuJmiNHUJgJjfyF8qDypXKoH796ihZJA9uK8ohnxi7MGeNTA6Ow4Ecl6USEWDQJU+SDllxWgSLFXt3p15o0+1RFK9ShcCy2Escd7nmd3Hv40zJRiQT65RAJc9XJ8f0NM5/yccv4PTR4zh18Syat2+BAiULcqvAuZXNLpPUfAfZvBlMLrCbxEI+C0+gpAA37yUlJYU2cpRf5b4gk3vDIDJQtS2y8GvJ5vkApFtvdb4z+ErAVwK+EvhzSsAHIP055e67qq8EfCXgK4F/KAERRQyLgatsATzyLdKC+8O56xkot6FOuRJIJIDUoEEdS/6cmwh5MC9d9BM+mP4+li75AJFUTVEQ2ckUSmWWPtK9P5re3QAPPdQCH874Hiu/X4YFS96xNqI6Ob+ISeCNfqNoQl0cDz/ZFRM+WoEUv1BUqncnNxrc4Mijx7COKHHDQFWw2FG8wWxuPoLpt5BGRk5ifAKWfvUl2rVvj0Ixhc0GVwE04/9BEEkSCYqT3fj6PQEkMTqUDa0Anj8Lx4AwBoORgAJDINxIZfH32KRUbN6/Hyna8EVHE0wqwPgLQSRu4NIZDHAycJbNAKNAFm2uMuLpB5RIiQk+t0CpNEnxhXEzRFmHTG60lOWnwFka/UxySFFRsMYLHhngh8F3S2KK4QlvIN6rR2FFA6xAmY7h5s3LSNL9G2k742VkgUHGS0kZ1fJbUSYs/5VxugGm+HexchRAtbJSBTjZEEHD9gL58yF/HoJl3OAmJSTh4oVYxNLvSZ4NrFzjXZUjF15680SGcjOYlIDM2KtIO3GU8jgJaNK8KR7o0gkOBsySMwgGytZCCYwErRRI0f1lcUMpOcNbef0zAEnnzZTGvCPE+MQoC1LXE/goH6gQ+lYlMXNXG2a7y2EZgivOyftUsqUU6mQl9dawGWh0R2W0qVUBttOHUL1KGfiVzGU22VRrRFI88NgT/ZlxmR+v9nsRBUlWO3MCGDFoBArktWPalD48rxVQymJg8vCxc9i6ZxvCyGKrU6MOCucj+8mTKZrO+tt16CyefZ3B4CdeQCH6ZjkVjGSEVtCfjWCMi/dvwtgMHvvZGIH8BwDJ6jTXg0PXDbT1VytA6AVw/NnXbgVAcjJQ6yI4mZ4mDyQxkN5BFQJI/mz35hoqTHN9D8uOIfccop4iB/wS1Lq5Ffyy4/9v0nW30nZ8n/WVgBl32biyyaDUkGqn5OfZCK8HUm4EOMIN+yeIg4HmohsD5pKtyrKgfYv8cjEJ+2csQNGChRHepaUGZ9PGnbsOYsZQAh2v0N+nYjl8M2YUKlWtgqKd7rEojCYLQP2Z3x2cwE1CgyZZXoBMkR8mTDWB4DpPPGZ5W+h9zVXqFAw4Guxr6zF8Mnocuk8m2FCAE7omaJmrq7NTNkjRw40zZ5HlsA1PvUUGjVBrLRx2H8C7EybgweefQlTVGrj40Txs/GkLOk+kbFougj9aYJy4gMWDxqN18xYIvrc11n74PhwE12s+Q6m0UAESuh8z4BhQasWUaYjk/FBH7wfzDb2v93RP8vDh7+r/egz5NyVs3YfvyOx54BUCHxXF9OX7YvWKqnvgHN4bORpPDyeAVIZRUII7wqk0hl+kr8/yd2ag+/BRBHQ8QBXBbITzZ8XJBRRRxm7nnMXYvWYjuo+k9JzowGIgHTqJjyZPRudnH0NkBcryvjkWhUoVR6FnKXMnlpcm/u1Hsfjx/ihalGzSD0fgyrEDWD5jNrqNpudSNB9C9FKyTxNWbsL2d+caUL/S4x2Rr11jz/V5HjKQFvYbhNatWyO08V2GRWWVBx9CHkp8jp2UBz6/5xDavkwAiV5OZuLh5LJ/zhLsWr0BDw0ayjpMxdQ330B3eqI4qkvGjifh3L9n6odIJPW1fu8XcGH7Vmxa8i06S0KvaCTPzbojyHSMANK+H7egw5v8uxhOGloFCn4wE3Gc11v0ZrvUPZkhWmZtrLMQzcvKqPCMw6o/Dzin7wpCq8pNHeot/fI3A5CsJ/eMCNdlZK1gvJXnxDWV2jn7WQY9w0K5FhbwGkipY/nZXWLAf8i785CvRAU4wsOwf8NiLBlDtnaJfLj3tek4aiOLrEpVSkBytXglDhmXLyJYMtBkcIQRqE2Nv4JX+zyFyuUcOLM7GZ9NmoB5nwzA+MmzEchzChy16kUALudp3RHXbobFLtdFjiEuY5zje/0ZJSDQPYgNxMk1XxI7ZSDl4Aqwvha9/xUObtmKHm074PiaDdi2fRNaPXEfXh3U0VjeSXJOrCL1t1RKXQZQ4nDd2vNY+OUa7Np7DodPXkQg17x+krpzMamL+44iTH4rUawYSpQtQq+sAihFL7ToKDtCIx0cDpUgQVE7zziuaecqEwk7PNwP3Z55BuEF8yKAc6JTazcmJITxfNkcP7LIzkyNi8OFK7HYd/Kk8UDd9M0PVJYg1MO9QWvOFVXqVDFjdkRkKNlQmfQUdHBPQQk8qgBoX5jJDCqx85jDZV7+fEDJ4dk4PgaHhnD9LoafVrI+AOnPaKO+a/pKwFcCvhL4vUrAByD9XiXpO4+vBHwl4CuBWywBbeSzuMgO4MJb8SQFqrMJBH25Zj8OHj6OLu0aYdeWH9Giwd0Iz8sMSAXxuamNPQ96Hh1A47srkKFBA1fuHowZKgNoJ08lcMEfgOhoB1KSgT179uCOeuVMQCKDGa2hIQ4TS0ggCORkoCs0OgTjP1yJVFsoqjWsZ7y0XYy8K1stjTI0IQxeZRFoCZZsmTSyGXaI54Z44YJFqF2vLqqQqSLmTxY3E5IbyxLwxADGjQDSzcCRV9LqVkyABSBJDszlCeCZIDUDisoG92chia0SwJS/FAa5krjZPsPN0ndbNiCcGeah+XIzyEJJN1sEn5c+D8wwFSNJm0GVjT+DQ3aBR3EJCGTQP4fgmSRMbATP7AxIygMiXb5QwdxYKaDPc5Cz5GEcWbIobhOx9AYodK/exnI9jGlpVJhohRXKMbiSkacTEMUvoYqKOQpYEuuI2X1uBiGM5xE3hNp8ylo3hFnRuen3lI8MK20oU9JSWb+JiKNU0bX4RLhY16wctjMHsSgLeJPldpDrGuwZSci4chXOE8eRJ19+dG7VHDWqVkBYBOudgdlMZjeHRlFuhdmzAq6CGNjMTJYWevD1x/ut3cDUoVgEN3sgmcLwyLyxnE3si9/tAmAYeNNGWG0uiAFQEZSkCCIGnpNgiJNSckGsdwdlQUJYrMP7j8eLzzyMuszqjt+xAXWZ1alAHJPbTSxuwfw1mDjhE0ybMR3lKspe2EoQX7/mON4a8zbGjR2OSlVyGXBq0ls/YNHirxEWpUBoppG7GzioP9o0q2zZWPF6H85dhVmLNxBE6g+3g/fK7E/1axuZb35C4YxpseT2VMUGfvzV1y/l3byAzM8eSNaHhJh6Atj/QSUYsFUtiAykbLanFLaBkgSQ/Ee/g0psLwKQLOkcNWQCXgYJFrNOAJJRVjL3rWR/HfczQPRL4OjnZ7gJSfbe+y++/wcP4DvUVwJmiFA/Ipgtby7+HpwdgHPhQbjrA4uBFBJKACkohKC31Tdv9IBR8yaH0YwB8kEKoN/NcRqgJxw6hQp1a1LNzYbY2Fis2rge1ZmQcbsYMPTfWUKZR0aP0fKuRkZKKJWBtZRghnTzR6AYwQexbMRetQtAIUth06gJuECGSpMmTeiHxgAb79fNc4fH5EfumgQTKGWF/efwad8BqN/ybgRSGshOyU4nx/p0SqWVpSQdypc01/60V3/kDwxD0/oNOQan4psvv0Cp2tVwO6UyQckhyfB9Pmg4chE4a3jnXcYPb+6C+ciVLw/avk7JOrJ81n40E+lbj6BZ7XqIF4gdqnk+FdFFCsLRvAF2zp6Dcz9sRaP6DZAURX8LDqzhTDxwOYKQ/55GhpVEwo6R/7LLX4kSoee27UN7AiSI4jOHemAJMXSOX8H0IcPRpuu9iGla3wK+NHJwfk3fcwSfvzES99zVFI7cUcjge9fIck112FGiaR2ExZCpI2YX5WVnv9gPhYLC0bgVvZ04di2aReZ1xTK4sxdBuchILOs7HGUqlkfZxzqz/D3eP3GZWPPkACSQhdxh6XSc2r8Ti8a/h1enTuFnxNbxIConYzGvay+kUV6sxzy+VyGGd8i5nvMlrmXis1feRAl6HdaufjviCTlmGdMyN6JiCiCiWX1snL8AcTsOod0LzwEloy0gJ9mJEyvWYuOylXj4DZYLZcr2zVuEXXOWoUPj5nDki8b+U8ewcddWtO/+IAq0aYozmzfh21kL0FPlSGaKAZkYYN658Asc3LwdD/Z5FYghKKEGm0S23IJl+HE+z9e8FSV5HcSsckz5OZlYUUl+hfl5L4pYe4rcDBjWMO7x27RwMv3p7wggmRnQk4lh47x84wxl1gDy/BOIxHVHAJOLshkYd9hDzXyXlpCGk1xTDaWMYEyVWggn8+PchmVYNupJVC0dQcbJx9iTTcZdrVq4mJCKgDNXEMT2Fcb+b6PfYDbXW7VqlMP9T7QkKMX1W5I/3howANPHDcSuA/ux8WQc6rVqajBiNxkgWmvofg0DiWsgP/mP6e58+NGfNg/6/w971wEgVXV2z07b2dm+ywLSpIMIKhYURUDF3ltsiYk1GmNN8mti19h7S9SY2GJDo6ioWBEpKihSpKj0uixs352dPv859703O6xYQVF5Y8jszLz63fvuvd93vnM+rd1ayEqnPxXzK8nJg0L5ErUtXJ9G0aN9CZZPnYsHJWFaVoSbb70RO9ENMyVPzdqPz5/mCrahSPURjpfM4cK7736MD1hPbvan8ym33QjmqdH/YL9L57HvSZgyyYSEJEKFPgRZW6+0XalZk+fyYMXMJkzRSYzRh/hg+kc48OhD0G6rcibKNXIcrDGs/Oo1dfhoygw0rqunbyMuGxULOFa08H722WuEAYFiXOe98dbrhnEeZn+N0ZEsLMrHcCaWdezWBV3JrOvesyt9RPmvnJq4CA9R3iKiZDPeWC4BJkk9agx1AaTN1kXdE7sWcC3gWmCTWcAFkDaZKd0DuRZwLeBaYOMsIEVrU+hYgVg5g1yNJ5LZPgUFAAAgAElEQVQBfLIkjP88/gTO/cPxmDnlPRyyhwCkXKriUNqFbCCFoIUjwEc5AWY1J4zUHDMkbUaTHMukYbEQYKAT6jEhA0lPMSuMf8pxMVJf/FYCYf94fAJWNEax88hRVH/hsXlwHy/Iz6w0E3dQUi3l3fIpxTN75kxMGj8R21FOZxcCSAEGfBIM9MSl52Uk5HwMfIXNe8ZBbyNdlwGQjBP/3QPgGaube7DrCJlgCLlHShIWC4g2irGuQzGzmyspCp5ioGzhmiq8P2cWEgSBQhUMUAU7IBlg8IUOeT09tRYldqtItiT7eL9+ZjLnKoBOo6UI9shpjypLWsVjlY2X9tOJJ6jB/QTKJCTzJYfQyI3I/HT3FKw3gQq1RxZcYAAv504MvcfKujY1j/Su2kkEDCRpp1oWYiZxHxXKDTKFUbJpuQyWlVAipTi/wCqNwEzn+vpGVNfV0vlsQErZ66bwsthpBAAUcOXxPHTs8hmYSK5bgoYln1OGaDEGjdyLgOUhBKGKUUoZqAj7QA6pPJE0WVn8W9KKclRVD0i1AXQNcQFc3/PlBHD07jGImylZb16OWWhNA0RKMk9Z6/FwgtmPuTw3Y2i1KUz78COsYm2PZYsrTaAwngjTdMyKZPsEqMPYobgLqlnzacjgfhjStwN271rIYPBOvJcog7lkqbEG0b33PYKFX6zC3ff+zZQnMsEjXtSsGWtw4fmX4h5mug/cLo9sv2m49vIH8be/XkGGX1fUktL2wiuv4uHHHsG/7rsTO+/aWQntuO62Z/Dx/NU4/68XEJRVtr7YEQzA2nU90gxWSRvew2tMZdXDcsyY6RJtngvLXus/K98XgM2ugRQneNoYsWogeW+4A4MIIEkP3wHwBDUqXGUC7bwHAUhR1W/hy8/P6wNIzl1YmdzqdxsGwpxW3ohn/3v2O3e3X44FBCClyLiIEkBSXD+PANLyIj/2+Pf1WNu5nMkSrDUiAMnO+HbqwDhBc+uzxnSC5KkAqp8fj5mvT2BwrsAwHgXA7LTvCAQIaFhUIQ9mvfQaKj+aiwKmeudx/G/mfBBl/bjc7h0w7HfHIl3M+hJ6VjQ0MhM8OuFDTJ8wxUi+xSR1xEBdhAHGjn16YOhvjrXS0dc1Y8YTo1FNwMo85mI9qL4Er2H4oQegbNRQU6sPNRF88tgzWLNomVkD7LjjDig76iCCBTyGpmomo6Cq3oA6C6fPNjKm3fr3wfYnH0fQhPRlAiNrGZz8/Lk3UcwdVL8pxolD4EnXAX3R76QjCaDNx6wX3mSiQhL1JPto3CoJp5FH0GOXU46Cp1s7guKcZzUgccr/4p2JSNY3o/9BZG2RIEMI31y/n4FxUnsxe8xYlGzVHl132p6/qyG4I2tLgTVCZpMxFWcgU0CZWMAC2BoJxu181AHYesdBFkrdTEOurDf3XbV8pamDN2TY7uhwNOXqVBOI65TPXn4L7Tt2QOn2fQ1LSnOGP+lH/bNvcz6sR7eTDsS6+mp8Mf4DDD3yKCM9mFKf0eKINl318MtMtmlE3z+eSDZU0Mg9iezkobzg3GfHou7jz1inhoCeGGS8d8nddtimF7Y78yQsmTUTiUWV6M36kdqX0V5etxctC5dSlmwK9hi1D9CdOsNsm/hLEzF93Hhj8zj7zF7HH4acHbc1oNPKuZ9i2bwvMPSA/ZAqJtOWICJaUqic8SnWLltJqb692Ia8NzKP/WRmNRCAm0qJwELOJ2IDR5g8EeN87SkneHjMoQix/o5dy96e1NSxTBeW8qExrbUy2HIBJJPAohU437S+sPJZLGDGWp4JQNLcp0UdnwHKIxOjMyqUdz49Fh+yLSp69EM+64Ctm/w2xt1wNrbvFcL5N72CMQtXI0kAKc46mekFlQhyXUbRYwRYByZGibBzzz8FnQdVsC9x7GkM4JFb78DlF5yM+uYI7ma//fXZJ5u5Nu2JsK9SF8CMVRR/JDvQApCUL+XOn5trNhOAlOvlSMHxsZFtkkNpwnyy01IETlJkledzjdeJ/8a/MhEPP/0MVRuaMahnT+y/93AMIbOnM5mmFcSDRTT1cmg2opnsdFKGNuXX6oFP55EVS6nPGTOWYtVSKgSQEdnU0EAJ7nomu8WYf2bVPdLLjHlM9svh2iyHzkGAgH9TtJbjRYTXxt841sUo1Z3vL+KwkEeSYoh+QyHKK8qwomY1AaQIrr3rEjSzf1NAwlxHhDKsQXb2IP+uZjJdDRON5nwxDyvWrmI+Qxgjh49Ev359CaJxLjHS3lx3M1vD1Feiv2SuzagjuAykzdVP3fO6FnAt4FpgU1jABZA2hRXdY7gWcC3gWmATWKAlTYZLjioCSJqC7ryydumcTp7ZhH8++gguufRMzJk6EcMpabFVLwEerDNELzeHgSuDRzAzMaJaOB4Grez0ahI0rJosVqjGvLSAjzLNLSeWiwUL1qJT11xqbctL8CPNjV94+zNMnbMYQ0btz1o/qithMaMEOOQxJtLIYHlTcx2mvj8ZSyl3MHKPERgwaCCdDmZllgQJXFCyhg6KwBI/HY4mAhliMDlMBydR0ql9JMaJleGpi/v+TrBkPHSODI+DnpeXDr+CW2KRqA6Asvv81JNvYjDOkx/A6toG1rpZiTVNEaxmLQUfC916WOsoSmevgZnRzQqSM0UwyeNIz1sOompV+FUAXAgdmTg+6eAz/JLLWJGp1cDzxrU9A4SCCxL8LHExHcPUJMjUQzJwicVUUkxCBcNNJMCqfWTqHBmwiEEKbUPgxs9sQOV059IxlLxEIRskjwhKkHqHPto8Shm7GmYJ1tQ3oLYxTKePHqAytx2wik6djplmgCmf58zjiVvW1aCZQQwsmYt2LOp9CCV6dt1lJ2YRMjAoLIv7RsjkUX0ov0nfFzZIAIc29BJ8yiPLqaGh0TiL3/f1JQBJ51iv1o8FwOm8Sel+sC8WEjxtptb8ZEoajWdh8qpV6whq5SE/xDoEzMAvZMa8l5ns0muPMmu+pZqBFwKB0YZK9Czx4u9nH489D5cUEW1E5IOtimUrVxvmXjdmlDs4nxzgSZMX4+/X3Yzb7rgLPXoFcMLxF1H+bntcdeVvLRUq2pLxPZx73i0oKy3A1deebQJzJ55+Izr32wmHn7Qva7nT7j5lYqo3qE9KalHPJZ183puYZY4cXVs7WsGt1teGs40t4C3z+pbPkvqfYRgRYFWts7pYM3qtWoPA9beTgdTAa+R1S9ueD5JVF8IKrvloGFP+w5ZG0vXbgnzWOJO55FYAKfsuLCbTene1Uc//9+177n6/DAtIIlQAkmEgsaOFCFgsI4C0239uxFoykAqDRQyABY2EnRM8z8yJdv+X9o+mXjE/PQIrKEVksjnEDlUChQoGFnMSVNfluG8AeYFDirBpO9Wk0UHJRDLghWrq8VhBjpM5lKsCa0FYv3NyF/KtgUAACsdQRfAlRWoYmLoeBvhMWrfOZfZRZgk/aJjVwCF9Il2XSc7Qs8/vdA2UnI1rXUBZIdUANECSlUViXZ/O09KMHDJVTKRS96lnkTVzzESp7XRCghrWAGXP2M51GKo0r5lBSXOhqs0kvV1HJs0AzpzzqOWZJjDv0RysLhZxNHp5PPPoW9uZF+tkSKLO3KfRXxJiY1+P7llzrVg4srnYQIZ0a68VTD0mSeox2YP/SQXUule+c06Nk1npZ4F7kzfDU8QZ6FXiTY7o1bpvAUFmQNYkzHeylE0HKhCgZl2qV5KyOqcyQjhOGjZwgYpP6dp5bh7PyOWZ+oEqhqcPOqZ9H1qQqUAjD6aEGjG5TfsRbAPrphg7MOhqClMqYqztTbYP1yz8rMszIKRsq3vjukps6zTv3YB3Kphp6lbJPqofZV94nMckWBjVxfP8Oo6Zpe0m1hdOd3NG4y2VgWSkWNVl1GR2FzBNqEdHTEE9fmyTOG0c4HNskra4XS0Tki67924U7TkU3lAJQpXNaPp4Cl6/5UL0Yfmqx15ahMv/+wIqjjoSy+oiiMxfhUKOF0VkdKdqV6FTQQ4u/usZqKGEsI/9UQDS3Vdcjfuu/xOqCRDc/Og4/PbcU83YlvSS0cL1g5XI4bcBJJOa4QJIVvNtlpeq6KXiTfBzTGhiGzZx7C5ijUwB+3HOGUGOGwWkuUtSeuGqWnxKRtH0yR/gi9mfSuMTWxW1w4CKnujdsw9CZK8WkqXYq0dndCCq1LOLxgM+twVWX9TzLuCyoZZKq2sINq9lwhQTxOqqmrC2qhZhjkeN/LeWIGVldS0qWXNL80F5xzIUlFnyoCHWcS1gTcCiwjKqU7RHl67dyVykPF5nYPy4Wbj7gbtw62P3Ip+KFJ4w/Q6NF0S31PeDnPM0Rmi40bAaZi3YRYsWYcI7kzFgwADsQcZjSr4C5wQlPag2ofwGKVxoHekCSJuli7ondS3gWsC1wCazgAsgbTJTugdyLeBawLXAxlkgSfXsBAMVAcrHCcyRz68Y0s33vkZ5k49x+Y0XYcGMD7B/937o2Jsr/TwG9RlE8AlAYsCAOcpcnIfwwfsL8d//Po/TTvsddhhcYRTOFGPKQpBQW5vGvXc+jtGjn8TYcQ+j59YVDPL4TF71/96ci9cmz8DQ/Q5isMWDPDJ0kgxcROiULF68FMuXL0XlmlXo0L4Uw/fcA107dmKGtMVQkbSZwCLzYvxDDoSXJ1fgX9nLetkhowxAsCkAJJM1qiPbMmhGcEQxFPu8An+CDNqouGs+pYwSdkBH2yhzb3VdPSbOmI8qXm88Lw8FnTrDW9qOIBIBMwbI4gwkRukIRegYMcGQMR4GlOQYsr3y6Bh5Ke+Xr7iRgjkMMqRptzQz1hWUEGDkBMtNIVkb6HLeFbewanDo3c5w5d/6XnWMBAwF2L5B2lGxtKAkKpT1zQZNMYoRZQa05MdqmF0dZjBS4JiAQ9XXMYEigzYIOGLgjF/4CEL5mCmfE25CpLoKMYIm1LLAgZRJ2ZWZ3j1ZgFzyfQmiCpIhFHiUywCZl/esuldqL8MoEygmMIr3Y2pG2e37fZ8CByT5ksShfUAFYgM8j3TVi6gLT5wDzzz5DMa/MR7lbKuRI0eid+++BHi6GSUo4Wa6deFaTGbHnA9X4eVnn8cRB+7Fuh5NGNGrHbYd0kuRZraZYEdVQNFdSStGQTu2m+JxNCOl4bFs6QoM3rkLVlcCf/jDObjqqv/DwG23hpLDFWdV295w01OYM3sGHn3iJsyel8L5l1yNQWQMDth5F6QI+HpZaCnEWieSU/TyudX51EQ6u2EdZvhWrUBqJrPYRmRM0Hs9cEjbKoRkNG5azf+dASRJ2LFOVpQAEiMTgetuJwOJY5LCsozKKoBllZlh0NIE2axrdPq2Ix+p77LrHDmZ3NZzbl2elTNtBUQyQNO3vN7v27/c/X7ZFsjhICqQ0wGQgkkvlhBE3u3fN6CKAFIBZUpDlBcKcuw0k5D9zzzz6soK0KtOUIhjDEFTrwL+fDUnIpSrCnLMNE+eSQxI8Hc/O69G6wTZqj4C+RETHKOUpvq1JEbVxZU0oM98VhjuNbUEcziGMdxoapZozvIadjCZU3r2mbig3xTqzzVMTN6PgnEc83M0qHMf3aNeBtDQZ7OfzZjgp7gNyujqzR2YZAQ9lNYzlyRI7OWgKLBFdf68igIKOzHHlTSo1U80J+kUqtim/xQMNRVXCOb4dJ2cQwOykX1dimwmOV9Zu1s1+vRK8d41N/i5jzmukiIUiFcNGKXcaxse0y9gSEkePIbGQ0I8Vv0/A5xZYIqOb1g3qiVjBk/OUzxeDgdhSRCqHqEBSJx7oL21/jAaUTy27kWJGnoFDFDG0C+PZ7ZR+8p2QgaYdh9WsoZh7OpeNEXYteA0dvF/VBc2SRVBIY5aZGn45bFNeN+A8pr8tfgSw8nMwMSaWCvQBpcsOF5tbCUOCGgz26vduY/eWFmR2+jAZDioQfSl2KpiNhFQUy29NNvBy7WGAT11DPVjtqtpbwJNfAxM37LPZvqnsZ1to+znQHbZkgEki320PoAk8Mj0UfYhD/uDl2tBNbe6JUnL+NfjY7CQ68rQdgMJFqRQuroRyXnTWT/sQlMG6+NPk6yDdDXaHXQU5lU3wt/kQT73LyT7qHHVfOy35wAcc9wokB/CPsN2rEzgQdb4evTuS5kM1IxL73oKp170B/YhssS97OWmG7BPcf2guViAlzWAuTJ2pqE2y0vS42nUE5j3lhQRs+dzS79BrFWNmz52lhC1fiVdHGWSHgnxBtBuqY9iBX2qlVNnY9UrHxAYSmElk/nWxgky05/K58K1gPKaPibyBUvyEKLCQHlxCYqoeFAaKkYBJU69lCL1cAwq8VdQLs9LTDqMGsqQzl24kPU5ZxlJ7h13G4LjTz4GVHI2YzqnQSvfgMOvkcyTEjbHCQpIoHLeOtxIqeYjzj4R/Qdug1ImqqWZqJBixwswASNFp0ayrJLuVp/L4dgd4BxSxRpszz73PPY/aF9s3XNr+gQeMpNaCFRR1UG1kDjWuwDSZumc7kldC7gWcC2wSS3gAkib1JzuwVwLuBZwLfD9LZBEI0MFzEAVIMRFveIZ/7j/TfzroadR3q0j/v6Pa7BiznTsQi+g104DCCBFGQxRYMcSH6F7abISV66I4fK/3YYP35+LEZQi22bbnujfvx8DDFYAZ/KUCXjttbHYqmN7nHfBqdhn3/4KozAgJkiC9V5m1eDUC/+G1WTlhBmI8DEzLcHMXw+dhL33HoU+lMHp1bsHOlB2Ic7gmYIsAmoSjGglnSLiWWbIjlOYr9vUuNlUEnatWaMWo0kvR37EyBPZwWtnOwW0FUgxUhGMtbDGORZUrsLspcuxnDUloqEC+Cs6MdOYmuD0+JoINKnqU4yBp7QJJsn2VmBN7wo8KVyoYJiOGaDDJKk5BRNVl0hRB4EEBcw2jzFDPYeBHzG0ksxGV4a0n5nDCXpzsqVkzeSkeejhyfFS0E0a4mHK+0ieQkwoOWcCxMSwUbDIxDf5m4/yhZKVS9CBVUarAJ4cZoOzShEolY44QaOGFUsRrSYSsnwJirp3xoVnnYW+3bsYUCpGdEB1bZLsWwpWCIyTnRx5Mm+G/mIzqmy7Mqz1/Tu/uoVTg6CtxKF9VNlA4KTuy8uo2LQpHxEEvQc7Dx6CM35/Osq7UNqO0cPaej4Fdja9alUJ3Cov8mDy6/Mw5oln8M+7rsLST+ehC1O6Bw/qibAnzP1yUErHPyhWAO/Vwt3EaFO0xorF2XFbk3xfuWYNupCtpZ8V0PSJYcCd7rnjOXw6azYeeOhqTJjUgjPPu5RSVQWUrmE4lIf2MShQGAowAEDJEEpqlZSUobislPr1IRR1KkEun7Xi4kI63UGTxO7UPVeQTyFAZXamGNjM4XNm+gmvUdwpBQG8ZF9JKkRMMDGaTN0x1YxiZ9S7wwBsbSQ71Mv+YUp58MZk41oCi31XVyFwze3Yoa6JAWyOK0xB1fOtq/AxGmrAI7u9xEzUM5xmX46wL+pcIYKwEbHzaHsFgRVw9zF44nQdi8lkPZPZYNNGdSB35y3WAgYLItNGfT9C6Ur1O4m7fhpIYK+nbsfqzqWsgVTEABmDcEZy0ZkMrGCsnvEMfqk4vg2eyKDO1ja+kqkZo9nUgiJsfMb+2wFEHYk8I0fEf2b2tTAa88r8aQLArefU9+bY2lEfnJPYOzgg7HrXa59bmxhcif8cIMW5jsy92BOyCDA6tV3z3OynUznHNckP9rWb79uADtpfLwM4OTcj/MW+lsz9tl0A2PdrsJMsO9tE6VZcwzmuhfOYOVrH1ml1zWY40osXp+/tzTIAmP1r5genTR2IXccxbeucx7GvnXdhmKX8p6QavUxyiPOP26huns65HiDD78Racq5F+zn2sEtvZX6zzZf5XZ8zwI7smHUcYxunP2R1X2ND+/rM8ZwO4Ny8OaiVnOLMztrdAGLOjlnbGhM4drD34ahtbcExniRtjJ1fhwZGoDUHGfZq0k4YMnJvG7cGyLTZj/yHaVZnSNB8b2xjGciZs5JcAyuArtWewKMWGnLsex/jDdar6jpkCKq47pIUpI+Sll2bK/Hyv85BKbdRXcbDzrgFC0q6IMJ/TdSy9bNT5TEDpm7lHPzlwl+h3zZdSGxjMhKD8kumLsEbo/+Ll/97Gd6f/jluf/odnHT2WQSOOT+rBpKSRTSXCr4WgGQncrgA0o/cabJPZ3waS75a6+c0WWKmLpzWZfxS734t0Dn3RDhgkpdjwONcgjOSQOxRB3xy/uWsgRVD3ysvxuiPZ+L1J980gGK33p3QpX8XLK1dwmQ2rvfpl2mx38zkHoE0MSo/JEh/T9f5WeezkMkPBL6prtBzQC+UdCzGoJ23w4Dtelo1czUe8TIslQauCe0xWGNNnElCQV5fOZHxW268BaXdOuHYE46j30DQqymMkGSq6fckgz6jdCEA3SeAjOOSxkaWysXn8z/HzNnTCYgeZcYCUzs3zEQ7rgdjAvFdBtJm7KTuqV0LuBZwLbBpLOACSJvGju5RXAu4FnAtsNEWSHEFHqXMSx4BIjmob4z/Ah9MnYl9RxyA+csXovsufRFetRi9KRc2cPedWKRaGbnMAKOTEVctG0oGSMEkQJSC8Vp88lEMY158BTNmTmMwN8KAMx0BBpi7d++KQ1hLYcSIbal5bZKkrYCCQCvuv4hsi8N/8wdcdO118LEwa5hAhbS0/Qy+FZUyw63RVKOhxFnAAj+UhW2kWiyGQttX2/jRVwJIGxt8yAKmrCCeJbFl9OIVqHIiR/a9yqmzHDzrisMKFZFpU0+g6PPKNZi7YjVWsRZUIq8QOcVliFMnPOZnTQRqecclpaYMVGWaExgywXlJ20l+RwFzFpD10iszAJPOwZ8VQPJIzohgkrLAxWLyMWM5zQxBk8nN7VVXSACVGFI+gkoRHrtFQXlmYLcQzLMYU6xvIOkiMZMYMNW2KckgSZ5ILSkJHTZkkTTQJd9GSbsyMnbCNWvQWEUtfoJHoARhPxYeP4SF2vv36Uk1ImYZSlZJcnsCkBSwM0pBVuspoOLYymtHWhTAMAFAI81nZVFvDIj0TQCSgsKSywhQJD6X9r/j5nuw5IsluOKyq9GlRwHhV9bvSTADlChSiPfewloeRaxfEmT2ZrQhgfEvvo4G1hU59vCD0ak0hI5izNVUYeJHk7B0xTLstP1A7LbLENbPaM/C9cD8L1aa52a7Qb2MIpVCNrkGmEpSSYlgodF0t0TbTDCSfyxfTE16gnrbbNsJD/1nNu5/7EXssMdeqGV/aIo0E2Bp5nXVIcJCxKrhJB16tWcL65nlUDKQj7KR/iig1El5eTnas+B9O+rS63NFRTsUsHixgK78whBBRzsAoKx6AX9iCSlAoIeYL9lLIJMTEf5aAEkwFJkWAn1a2P+7LVqFgpvvQ39Konj5TMT5n8V8IDhnPep8BkwPYGDEinCHed4gpVFUL8WMN+wQAWbJp3g8h6HWFkCynjzrwfwq+b4vjyjuN64F1reAGZ8EwBM0TbAf+yTxxX66hsDRoDsuRl2PDggWUF6KAbt8m+liPbQavwz83wrwmM7YCkoYsMI+nVFOs/+20jZaA/PmKcgKyjvgiBNSzzCCsi/dASS0qw3Y6GcD2DiAgU6e9S9zfvtc2QCR9YSuD1gZxoJ9ThtPMJ8FKuhd95ABybSdjUB95fXYF6igozbNAGn2SXQ+s4lz0rZAhQ1QOKBZ9rVlgzvmRpwf+UPUPp9so7nUSNVpE1vRzrm3DFLiNJp9PgeQaYPHrX+dZj5b//qd/b4KQNK1GIDHngic63RI3w7opapTNkHanMAZ77KvK7sPOe22HniXbSzn/rLXXFn9yW5y03fa9kUHRFpvzLX7yZYIIJl+ZBusFViz1rMOS7YgN4jGumYyjlnvkt9P/Ww5Hnp2NCoGs55XaTkBJcrmsk5MYuIU7FycxLP3nq4yYEiw9tmrkxfilGvuRXG/XQgglBgGUwGlNBurF+PyS09lnUnWk+QCtYSDzb3XPIBd+m2Nq/5yAP77v/F4ddYyHPHr33L9GjHrLPETDVvabnfDQFL329j1c6bDuH98ZwtwEPJw8WZ8DZOhpiQyqxafRnM9U6ad+EWUiAtnKQP+idHmoWx5X0obFj7yBMaPeRm73ngNPP23wzWXPURJ5RrktivEZdefDeWy0fXjHCcJTbKBtFjkn0mCSiGuiSe++j5eeWkc2UWsWcoaRiedcgL23n+gUVldR5lFsd6tGrFWx2ntLwK8JHfKhDoCRGWeEN4e9zZuuude3PPII4ioph9lmVsodWqUCbhu9oW8aCCrSOs61YVNUoI0j/PvqhVVePmVMTjt7NNM8pMSkkxSB/2VNJPiBKzJLrlMwwiRgTeyfyfKf1sgvPtyLeBawLWAa4GfhwVcAOnn0U7uVboWcC2wJVjA9mAlm1XdAFxz+z9wyMFHYNiOnfDgY+PQY8gg6qZzQc4sr2EHj1IKIyVOEqyHIzfVkiSQAovKBZjYCz8rlhxU3SKCPsoEKypiwVRrcwZ6rW2IK1ma74q4cdXPTVms+3xcfP1NDGrTaWYwuJB1H5pYPDuXcgqNrAGgGFyAwXQxIgKGOaNisd8z+9SR3fq+++te+E9AhkJhqs1iAiQZx9oKCkliywGRHDaNguHKoDOBbcrWiG2REABElkWEaFwVayQtWFmFhTU1WMdITLS4CPHSMsTIIInxfNpO8hGqtRSn1Jspmk0bemgTOYhppvuJqSRAT9somO41npUVfDc1fWg7wybhRSS5vWFtqIYEv3dk7mJGRo6OIdkhRuZGjCZT2TZs3byKU1E+RQ2eywYPkE2SprdZyh/TddWoWbYU4WrW90nHMXgwdcqHDUF3ZhgWE5BQ7ZoYAQ45eg7gZrqi5IjEXlLf0Ee9Wz9Y/cdkwtq2+wEBJKdfSXUwJPYWsy1jBMzuufU+4mCNuOWmq+Fnn66kI+0vYnYwZUDEUCpi/Q8PIzVzPx02eAcAACAASURBVJ2BpZ/Px6EjRmLHgZ1Nf2+glMyy+fNQVUn9ePZv1evIZ/sniNwedvBRaF8RYBbmGPzvfy/gpluuwLBhvUyBYwV+Up4WSuL5CJpShs6WqLJVjzKBZsaZcNk1j7HQcACnXXQ8nW6AZB5TLiTBIFOM9S6ifI6aKVFTJ+lBvVfWsLgy5UfY12pra/nMNpvfW1i3SVKQPl5AMC8fJcXFKC1rZ2T72rWvILBUgRCluoo6B9GtV0fzTEeZyap+ZPoPgwZiqbXWqFo/oqtt2JMpg9hElmIMYYKmXZetQeE/H8fWfFc/zM0LMNOVoBm3NXr4HGGiJiJCUC3B/s8/c0ygQDKa3IYgWICgc5j9Vf27iEC07sF5ZTOQnP7kMpG2hEnuh7pHjr8cU30MkuVSYk7yOpITWtU+H3veeyUifbtxzFT9I4LLmrw0aFq6YQZAEgAribFsZoYTwP9a5pBuxwF32gAlGwKQsnIYrLHCCfjbx8jGB+xB1kJp7GFXU6VK+eglYGu947UBcDJElezrskGCtkCYASmyr8c+n1H1s88TyGZE2QCbc/ttwTNzgXaAO3NPbeyTzbDJxkAy1+0ASGbykZybta5ZD0DSeodf6NCGCZW1j5NxnwEE7Ht3emA2vmQut63x9dkGrfT7eoCYDSw41+OgD2pzjXI6tgM4KRnD8BNs+ykxw1yvvT5xgLpMG9gXuEG7OfdoLsg+UZv2de7PvGf9ls2Is5vXOoTTB5Ub4Xy2bWXdX+uF/lIZSJaprKfJqUWohBYLQFJyDNdnWptRHSCU58Oyqhiuu/8hFPXqDW+3zqhWnZgkWRYrKhGb/RGOH9oX9/71UAJItB33Vb7Prbe/jCdemQRP557wcO5WbZpOW5Xi6quPRYTr/XyefuzoNzDltTfxv8dvQdf2wCPPvY2P14Sx634HkmHsQMcW+yilWopmGJOQpgsgrdfvf+QPHqo7aM1pxhRTb0z1aanIIB9BUtbyTehX5BCo8ao/aRszHmitH0R39p/yN97Cuw89gn67D8c+J52JpyZ9in8+/xoqw8048vBROOXwPSg7vdZIikdMXaJCeLiGDDH5KECfJ0QZz7Fjx2L8+AlMOougXbsyHHv80ShmspGSeZTUZq5BUp5csKYoaW1oQ/xn1m9hAkmql8drqqcs9phX38ReZ/4WufvvitWsL5eTy/6trDmu6+LcVwzEACX2VDdTtUcRC6KutglPP/c0fnvayeqRyKP/2ET2UoA+ifwqPUsWgBQhgBRuBZDssfZHbjb3dK4FXAu4FnAt8D0s4AJI38No7i6uBVwLuBb4ISwQo0SGX0FfrtEffuptrCRj5ILzT0SInx967BUEu3RB1/IyeL9YhJH7DkM6n8r2zLRW1QVJn6UIKChwmyNNfYOeOEIFlEAj0GFqUUu7OtViahhkQlBOkMEOVK2jT3HyuTfiqFNORz5ZD8qWS5jUWWaeBSzGhaTCVMMgSkclV0wMR//mhzDMtzimbiFh6305jB8TH+Q/J4s0SefFAUgcnXuZyQkMRQXqUDJONYfkCkp6TrWdmskSqSV6MWvFCiwjYLOUzlUDnUJPPiXPmNUe8ASZmcftCW6EGUDXS3WPkqKRiVkkoXH9KQ1wIXqOvfVu6lOwvXjtabUR2y+pQLuyDBkMNQhghA2ivwl0iGWkAH1aiAWvSbesb3KMU8bMVAJHPmXhN9YiSpm1xIolRA/ryVopxPChO6Jv763RvVd35DKrUNmIArFMfM7UlrDrRtnX5wT0swtKW01hZb+aWJ0JNFksF9PvvkVbfdUmX8VAcgAkhXcFZoQoI5NgAfTRjz+HCW9NwHl/PB97jOyLaqI7UTqmadbkKMoNIUkU5+PJk7Bm9RKcdMxhGLlDZ1SurMPHs6cRJGlgTRTKxhUVsX4JWXakGC1ZtpiOdRo9OvfDXsMGi6SFBx8Yg0cf+zeO/tXhOOiQ/TBg+24MILVm3i9dHMbzz76ITp1KcdyJB/AZ09NCsCjsxZnn3oL2PXfA3kfuD6rWmBpCqmkfolwek48NQ0KkrygDAGlmlHaUk87Pan75+mEGCepZCLm2pp5AUgsLJK9DXV0DKlevQxWLMjWTYaUxQ/XJEpThy+/ow29OOw6DBg2ymEd6JsQKIvhj+qQAR/PaMIAUi1EShb8114bRtaoeNbfeg22YdSrJQB1PAVlTuts+TMT+I5eRYD1DAqLivCEBVSZgwcCCn/01l2Nac1NDBsAyCbA2aKw6MM7LBZA24uHZwnc1AVWOPgabF6jOzuRh7YUFgTiOuf9WVJVSuo6ga5AAkmR67MirBSBxX4o9ZgCkjCRbdkB9Q/bNAna+NPBlBeDb4hLrsWzaBPh1mmwJPPN0ZIMiGwCQzHyctZ+5VPv8bfd3WD/OpWtTgQgbBJv0mNqAiLYx8WuDfFjfO5dln85S2nPACP2ttsgabRyJOv3kAFi6Pofh1faasplEOp8DnOk4GUk3ATy2Qc087hzEIvSaQ2QYZLatDaPEsSv/yGYAfQngc+7Jaf/s+9NBsic8G2xylkJUSLVeDhXJuTabMZWRq3P6mb35l/Cg7OvOvsfs4zjXl9Xv7CZYn9mp++UPTp/JAEh2I27pAJKePQFI5sUPzprRNCMBggDZIvU1Lfjwk3kY/da76DBwEKLty9DM5J3E2hZ41lTBt+JzXH7q4Tjr6G3BkLuRHjZFsNiBr7z4QUycPAv+/HICA1H0HzwQ++y3B9nJ9XhjwltYuWwZHr7vbgzozUeJ64DLb3kI3p79se0ew5iIQQFl0/+sJynptcQVVTNSyUrfO4HL6Tvu+/e2gJESTND3Mg3CduE/+R1xNrsDIFnMHyY3EVxSEpmH6zbVFfIQQOpB4KbrzFl485Y7UURmT3GHHlhX1gOvLVqBz+gLlBblYlTHfOQ1VnJNRTlrHjzGNaaSxtpxfRXnYjWRbEFZWRkaGyIGVNTaMMX1WCg/l0lIXNuRsW5qynFf+QtpJk2luPakTAGBUSZeJANMsAgZJrnq/5UFS/AFO+0O1/0JdX07o4Gsfsl8i8Wr2nm5XMfG4kw64po3rfVcvABzPv2ctT9n41cnHmtYwDHWifVz+7jWnqrTZkvYBdm5XQDpe3c3d0fXAq4FXAtsVgu4ANJmNb97ctcCrgVcC7RawK7pjHWUkLv6hpvwuzNPRJ/eXcmkAF4cOwlzVq7DoQcciqrps7DrDn1R3J2yY3JWCB2IdeQztR0sByaVUi0SFW0VeKGC13bCtRPF4TZpUZC0uQr30sFVUlxawV5uc9FVj6PH4J3RqXcveCkBJgfAyzpAUZ5IIJSXEfAUHRCxG4LMPlOR7C9LZH19664fxl4/FvNd+4WJq9i3v6FCyI7ch1MTyTm+AU/sLM5chppkEsk0yBlXMDJt149J0flpjMRQR8dpRV0tWUlrsLRyLRqbxeygVFxhKRIVWzEJj/JqyrZjYDxMACkliTqCdREBQqpVJEBJQXNzcF20wp6WJUypbgFDylbUNiqEreszzCU6ebx4D0EjgUc5AgulPy4nlcdNNNfDT6AoVrsW8crVwNo1AAvsDty2N+v8MADRvxezBT0opDNpsg/pQAYkxUewKcXAf5CoSFTUN/UHBVFsYM0C4SzDOkCcE6hobT+T/7pR4JHVHm1Drev3AoEYMbLCgmIWsb/O//QL3HP7Pejcvgsuvfz/UFAKNNHEhQR4KpdX4dMpk7Hjtn0xbPdtCapF8cXHU1l/yIsOrF1UXFZsAA0vmVwpU7jeg2lzP+E95KJqcQ32HznSHEePy7hx8/HI46OxiDJ3Hbp0RMfOW5kIXJJFEBbM/4yBgAj+75I/YNRB25n4ZQtDdCsrozj17Oux92HHY9DwQYgI/0uGDQ7oV+awnhc2rwkq8Ln1krGWUuEpPYdse6u+kdUNnFofxBYNnqh/qsMUZrHk6upqrF61BtV1VSycXIUDDzkAHSnBZ1hFPIaYR152Ej2fDqi0IQBJGbNRAkgJAqDeRACl6+ox69bb0I3gUVGARaEZjFAhdj0rDoAUZURZlx9gSr2HD06Q1CQFRyThF+CN+sVgY5/KZWZsnPY3+blObbIMd0IQpvXKjsV+1+ff3d61gIJx+WJv8uEQozBJ6cW1fN5PuvUaoFMHeAgq+/mdGEpWlrgJl9swuqoAWmBKhnHU1qSKK2eDBl8FIGWBN23nuPX6eRukQIfLAEH6rQ2wYNFDsiT07P2/UjLOQUOymTwCOewHLVvKLRsMWo+NpFFZ5tK5nGJAtnafrjcbIMqAQc7BdP02qJJ939n7GHtnASR26P5LgJiu2ZGCM4CQA+Rk30+b77IvN5vdk8l10R+aZhXkdWxvt7mzfQaUchCX7D5ht4c6jbO+yNyn07bZ79kD3QaRKmtkzm4uB9hzzK/PhsnEl5RDMwBZ1rHb2retNGi25OF6wKPTb+37cq5lS2IgOQCS1TyWRLRqvejl4/rQnySznMDODTc/wKQi/lDeAWs4SYth4mdiUXsWPAouXojHbr0MOw5WIhITdPi9VwUNuY6q/nAJHj/9ahRFQ6hm4lEzk45WR2qxOqcJw087AseceTQ6lPBRY66QlANOvfA29D3gQHTuv42ZS9Ufc1TLlPNskjWRTFOpZqrWaBvB4G871Lmfv5sFMklW7EBGZlDJauYQXMdJiUDpCVxnJrgOM3VitTaSv8WEJfYqbE3WfN8FyzHhpptRyjqsuexn6zxlmMe110TKT7O1MTTC2pReMsTrViKfLCSu2q0EIbl4SkJTXSyCnKFAMZrqW1BKpYQo112qneUlUyhCgMn4SPQJJb8sSXOtL70agFVnletq+T7Sa+7Iel6la5qwnCzevF+NQqfjD8Xi/BAalSzI5KYilepVLhwfBm8ek4UEhkX9ePKp0dh51x2xdc+uZB35KbsdIWMqxHw42cPqo/QmucqOIT9mMZAKeUl+Zyz9bmZ3t3Yt4FrAtYBrgc1gARdA2gxGd0/pWsC1gGuBDVlA6gEKCIx/Zx4+nPYBLrr4FGY8Eh7i9xOnzMfo1ybj4j+fhpv+ej/OOv04DNyRoEWqmcCR1PXtaJMCCyoirki1/ubC3kdH1YnSKgFNoI+HCIFVr0Yrd6UUW1GUNIPOTdz1/qenYlF1DUYeeACT3FhHh6CDn0CJlUnGADeDcFTEpj9AYIkOrGoBtQaov137ZuJndoRDmZQb8zLxIx7LOY5ztA0xG1prsVhnlJPnYwBfmYHSDJe8eJwOe5KBSNUt0r2laEtl0SUZ7JdaXE1jGMtYJ2nBosVYVFUDX+duWN3UbIIJhaxf48unbJcyQxnU9FJiLocSSl5lC0rKgReQpi3F0pAMmhxBn4rUEtBRYVqxilRQV4CR/qXIPsqj85agQ5dWTSQCeZGGBtY1qiZqQr00thGWLlT6PfrusANG7LEbelBapaAgSLYYnVcGTNOSnFCAVTIW5p5VRonn4vmaKJXmybXKqcteCvab7Uwj2eEU7tTqGNt2s6OaDtNrY9rvmwAkMWhClA6MNNFmbKAQMxxfGD2O/8Zgxx12whlnnEE5N9Y9WVuP+qqlGDKwD5lIaYx/62XKCcVw9H6j0KF9ORRvUR+Oy4OnBy0mFkPOWEcbfPH5MnijuRjUrx8qSqRdT3uxDVkGDLPm12PKR9OoS7+CzKE0ygsrMHjgAOy5R08UMeijuI4TnPt4XiUu4nN69O/OROeBndBETXo/gVhydCirF7cCQcz6JBeJmJEyM3VJBDAlLyImWBYg62WHFKikfwaktQOIFtCkbFIBURo7COayjlIdmVfav6CgwDqO0b3PPG32M9/aUtZvYsHFEWmOEBjj9axZi8WvjcG8dyagtpJsrfxiO5DmIWBk7WuKRSsAwUCan8+JN1GDay6/2EintLDulhhyOYwyiIWk4Jf1EghlSR/q5cgGmWcwQznYuF7k7r3lWcCUJFfCBANVJQTKC8g+irMeXZTjX4hJEI0EaQtKygggUVqRv+eYYKsT5COIzE8OgJMBkBzAyAn224CDidXKxK2KUhbIYps9GyewO3nmx/XiZFkbZj+d2VJq+t4+bauEWhZAlTn+hpq87QU512d/v6HzaJO2AJK5MedCtIGNamSDQw7wo30zzBpdZ5spXdtlma1VQs0aALLV+taTlHNAER0uc3x7H+cc2cwtgUeOTTNgUFsb2e3r1HJyftY5dIsZdk72yZ37N4sNew+bCZQxTXZjOgdt+52ZgNt0GOd++J4NIuk6tLsjAKr1oF4bZFjZNszug+sxw5xz2n3IPqU5XmYfu5Nas8KWIWFnrR0V7GdChILx9nypYH+c81yKv/k4wftTAVQvr8V99/wHPs7/Lf5C1KoOJddXpYyCp1YsRl/WYHv50UsQYGRcTGOvkoLI/kiRGe1p8eOjky5D49SFrFVTgZVc7y0ORTHy7OOw2xn7I1HE67CW2Kw1Cvzuwuuw31m/R05ZiWGYq+/rX4pU5bS3xZox01z/G1aSssScJ7FtZ3c//7AWsJ8WAxw5E4bVnxz/Q76VNCGkTmDJQ1trNz/7Vs+mBLZfsAof3nwb8pYtZK3LUvgH74F5eWV4ZNFSrGTtzt142DMOHMntG5nQ02T8CwFBUfp7krf2k5mfJgsqz899c0J4+cVXsXjpIgSZgfirk45BOVnyUelJyMEhWKRaoeb55wWmmZ3UwI4XKiBTl75dB9Y0Wkk5xcmUw6vqWoYjbr4CczoUYyW71z9v+Sd6dtmaTPeBrNNZyueDoBZrk05+733jTxxx9GEI5JONxeOoBqYk7JJ8puTfWOOJAyBFCCB1RKFs4DTOxrmAP2wTu0d3LeBawLWAawFr3mDgYENLXdc8rgVcC7gWcC3wI1tAAQJhFDfc+CS2224gDiKjQQBNHgNjixYncdVND+LAg4/H+X+4AH+56BT8+YKRjEHEyCBRjqjFMtCC3Shw0NlIgWCGYQ4VmQCzBns5pqp3osooaaajWYFpK2itfMkkA211dGBfencx3p0xA8P23Zu1TXLoWORTVouMIx1A9XkYEE4xKC/wgyE54zhIAu3bvBypMmdbJ6i2MQCSyQC083flwCnTzrh0ul/zmyY8SX3Y2cuytb2NE4CSvJEYGxHeWw4dfg/ZKczVs5x2+eYEydQ+AojSDPqnaKsYQZY4WRoR1j5qJuDzBcGkJZS6i0ligmnTa+sJ8jBwECgopn1yjNPHsDqjFEGTDe8jO0P64JbcRAJ5dLIiZJaoRk6ubEpQI9LUiDyeq4YMGGXPx5ubkKquMgH6rbp0Ru9ePdCeAYaeW3ckQFKGglA+WUZkfjBYqvZV7ZlQIc9LBzHO7wVWSSoxRck3QRi5DIDIAfQrS9a8rH5hwAyzUmAAxRTLavXuZGvjHKvn2QwlwVIOMPBt+sGXt8kOe7X+6vQXgXgJ2imXgKmX16caE401Sbz64mt4+fmx2LbvtjjowFHYZuBW2HZACT4c/yY+nPwGDjt8fxw4fG/ma6pDSL+dLWAKCusZ0VOnTN4cLKU03KKFKwna+jF8jyESzLNqCzBwZLAmZZobe1jXJvk5xYaI0xg5OnYZw/ST1Ntbkz7H3299Fr8+5wIUdOWz42OdJbHZTB0hysARtPXkKPBDmQ/uk5St0y08B3lopoaW0wY8scBGAxxZQKYnS/bNMI0UUOJFeZRFKilFfqfnUfXJBEgqQKAAg9rdeq2/7Eur2DO/lVSdWFER4pFpApUJZrpOfGscZnwwh/vSbiZCy0Caio6Y50fZtvyGYF4uZTHLcqpx981XM3uaaBsPVMw+F2cGapKG8pp9rbConsPWwLIVbDGMP3c5+v0eG3cv9kVmWKtvsn+VcdwOcuyLMes6v7yC9dFKECpmUI1jro+gkmqZWZiINf4545cC8noZAMlBlPgdS3yZj6amDV8xM4e2MmeidjBeQTAn2K/tzOGyH7W2wTF74nPmP3MSbqPj6zub6JNhRpF0YL14EjFyviSVZjNhspTSzObOk6e/M4yTLLAmU9unTT9ymErZLBhzX22HaftzpmbUhn7PTPJZKnP6LnPz1r0715rNjMlmzJiRpw3zK9vE2SsQM3bb9+TcgzlB9jnb3LP5mA3stLWT+oO9T1vm1HrnsLfJBtkc8veX7tG5yGxQyT6PvnLax+kXZpbmQTLAmXMPtiGy7WV3l9Z++BX2dvpGpn2z2mJLYCDJLFrXqQ1zNc8q00r9hwCSav0JQNI8l45wTbdwLe669X74QqxD2LkPmijRJXZHHgGd+i9m4qJD98Xf/jDCzOtaUnFvs/ZSsoifU2Psidfx4lX3YOtEMeo5qMT33QYH3XO5hATY2FZSS5zaZ3Pmh3HpbffhsD+dSzY5E4E4N1vyzNqGzHHWYjSMklSI3UGJLi6AtKHH+cf4TmtUwyxSIhrXR16nrqsB9biu4vrGGk8lXWe/m2Q1+VNx9KtuQvF/XsJKyjJr/lpTXozeN16F2Pa9cNc9b2HCu5NRmBujz3c6dt6lB9bUUWmAa7pcJakRoNGcJjWKOFUPPNFClFMOeeyL0/HQQw8hv8iPM845BbvsuQPC7KctKibKNa5JXtLCVYliWu9zoKGHQLeiBV3YeTt/uhLP3ny3Ab0OuvgczOlTjnDnjojVJDBr+jwsXLyS4FCMkoxTsNdeI9B9607Y94Dd0EBpxlzWCWviGlL+Z2lZKdW36aca/4B+ppHbFgPJBZB+jL7pnsO1gGsB1wKb2gIugLSpLeoez7WAawHXAt/TAhGu6xnDxQ47HIYxLz6PPr18rK9j/AtKpQHHnHQ5cgs6YcmqddiqXQjPPvonlDB4bWICdtKb7fcaaQKraoCk5lTvxtrGYiAxwGwHoQ1zwQ6Y6Di1dHBffvsTTJ33BXpvPxide26NBBf8YjeoBo2y6ORlJ+gYSFPbBKqjNsOBf3+bV1sAydlnYwEkr82kUCCgLYBkXLY2AJIJ7ihQ4ty/GBNGU4dMEAbHVVtGoI6fG+RKx57HN6CKYvnaRyAS38z+/DJF3ZGgwCDuU9cQRjMdqXoyOmrYeBFKVSxdWcmIgh91jS0GbIqQRRTjvwQd/yjZRGXtOqJmzlwEu3ZGaXEJVs+eDX9pEXpt3Q0L5s5Dv97dUVFciM4dKtCBEmyFeXnIJwhVSGmJEIvVMtXVgAY+BkrlGKoulmTa5CNGCSIJ/MslEyrGis6GeaT7p0xeQHWzeP0qcquXMvmNbeyAvpHkUOA/A1y0Mph+TABJtlcf8TN7MkbbBsmsI15qagW88fJ7eOXZsUJBmAG5LwGfGuR7w/jjOb8huBYyhcBDaivVpaKDTkxPlb34HKhvN2HBsiW0RTGqVtdgq4oy9OnLQtcMCIiBFvDkWTmlVmzHkPVExHO6e5LsL7HGqAFi7Ke+N+a12bjx3udw/uVXw1NO+1N3KMkIsFg2YpSJ4uZJMSNTxbkV+DUp7wLqKBSnOIQCTjbrSAFb/e03oFArO8nUvso8xwpE+BATOMiAlva3wGMeXMEL/v11EnYmS5b9JRFlP4gTuKSMSVO4CuGWJkyfMpMyfm8TSJZsihVIa2WcCYX1IY9MyKLEKjz6j5vZHpTxMayjGKU1mW3KYL7AKwtEUgDaYi5Z8KP1bphJmXDvtxlF3G1cC7RaQONxjBJBPgLjuQxMSTYxlxKeXrI+SwrK2AdDHOcsAElSkFZPlGiolQVunlt7HjCzmIUuGzBBUmGK+TnwusMEMYASf6falHkZYmNWo3wjgGRv2xZAygakdDwHKPo2AJIDLOnQVn75+jJzGVaNDYwYoCobgXGuP+t3Z1YXq8cAZ5bpHBQu87cDXGRL4xkbtAFI1rtf/Z4FnHwdgJQBaL4CQGoLHmXjQM5p1gOQnA0sXNt6ZYM4+pqfHTaTAwBllzZy2tvO2fkSaKj9nf6SDQg6p/oSIJbVf9pKE36JcZS1rfkz6x6y7bjevWfvkwUS6Wuriljry0oraB2lmaIAkmLw6md1aKJsMScCe0Hp9PyfL4BhAUiSYuVzrGQqU8+RawMBSEze0ezk4cSeT8bHuP+9Sf3YNNYsrcGn8xbBV1ZBlkceamoWoTwQwdh/XI/eHYzhrKQdgwAyeYijja+ZvSmcg9d+dz4a3l+AHjsNwpCHrwQquLFdmy0tKTJPLp57cS7GvDsNR17wW6xhHU7NqYYdzn+q2pbysN4jGyxlGEhyFLKfgLadw/qc/diqrbMZ+xveY8v51pFqNpCfPXi3ZVDK4M4zkq1sYCQ27XbOZbKNl0lHqlNk/AjKvCWFGpn1H8ElZSRIvk7rcfYvf6IF/bjuXHLuNehe2ch6WC1Y0bU9fBefgfL9hmHGpHW4+84H0RCrx36Hj8RRJ+2PSE4zGUNcjVEVgqgQfTErYVBJYOl4Puv85WDd8hRuvek2VK5ZjsOPORiHn8hanKyjlUiqLhev0RvgGo1rfflFZnBlwhHZTDlEKbdmolXXhdWYcsdDCHyxHNsfdgDCvxmF+UGxzQNcizIhjf3U5CTpXvgvly5Ic0sYeYWUrOM61vLzHEaWWfmaPqpEoSB/D8VbMEIMJG5lWJXZg8+W0+3cO3Ut4FrAtcDPzgIugPSzazL3gl0LuBb4xVqA/t/SlXXY98Df4Z33xoBKUCZYo6xDxUxuvfdl1uDxYcBu++C98W/jhFFDseeQEuEY6zn/FCkw4EeQNYsUvBGrQKoFCoQ5QSBTS5UHDTP6tbYhjamzZmLS9E/gI52iui6M4aNGoax9e7SQPRCgTnuSQEd2wXtrvW9FLATM6LVx7JONb1XLoSOQ4wTV2xyyreP3JRk726GWk2g5P1Zw8Zv2c06THbCSU2aBTcq6UwAibYAbSQGKpdIUJiLIVgtTms7I4xkNc25Lj0yfBUT5hPDwGArAF1BHXPY2dY/oHOo3w0axLG9LlG0oEqjfv54Z9HUSf869tT1yq68nBsyP0/4CQ8QQk22kHS9QxEc5wST/zhxB3gAAIABJREFULi/0YvakhXiJcnYzP55NeTs/TvrVwTjy0L2w65BiEyQ1/2wWkckK5n8JCrovWPUJ7Z+L2up8pFmYePttepA9w7pe9rY2tmMeQoMTCTMxUVFBOFYMjWQHfsl2EMOJv//76Q9w/1Ov4JK/X4skffyICSDo6VMdA0sXX0CM9eQSbBFIx9pI64d4vv6ZWL/dstr4WwaTso8upz4t0JHApu6hhZp94ZZGA0CuW1ODjz+eibfefJvBd8pYMjs1IL38OIFjGiPELNhowxoGAtbhpacfgDfcyELLtC8D+QpMCJg0QJZ54CygyMTnZViDnFm92JKw++Yg2MaPFO4RfmkWsMALi7kX4NgoIEnsTo0VecF89uOgYeGpH/In++k1w6uFGdjB9PXG8jbAUjZYoO0ctpGDZ2wofSI7JvZVo3Pb+cNRTHOOlwEnvgIgaCtFl826cY6d/Z0Zquwf9P2Grjv797b37QA5bWN+Xz37tPa27G2+yTZtAaCMndrY4bv05Q2d044VW4dpE8R0gBj9tCE7bOjcbc/Rtj3afv4So8s+aNZtmm+ycbOvO++3aQft/+XtFOBuXdmZecmcyFllMEDMT+MIIIUJIKnendY54vFZ8m+bog7id2nNr9/2q+3grFtb9xf/XiweazxQmgTXYbo/zssJU6+S40Yy10hK/+f+h3DeyacguWwN3nvrXSxeW4u6eCNyizy46I8nY+8dOiInwrWa2CV8uMJMrvAQ3FatG68KKjUnMPu/z+PtZ1/HBdddAwzqCGZgcHHC7SVnzLMLdDzzvH9g4NCR6L7jADR7xf5XQphi8KwB6fQIgUY228VPBr2Y5GLOm8Quu8NkEqQY5VfNxzhrxElSLE/rKO4fIzjlF6q+BU+9Ao98dhFVwxbiek2MIjOv2MCckUglUqQkJgvEs0ZOrcMSfIjj1CsUhyeX69Ec+l85yaBZK0Z9khuMco1IQJJJOt50oak7m2DmUwXbqUckgWWPPo3YY2MwMK8UXsrCvbpmCfr/7Vy0owLEcqK2t9zxbyyauxwdu5bg4lvOQsTfxP0DPA7TBOgTBggu5lAmWUlRKSZLKAmICBPuvOlurFi4DCP3H4mT/ngYaslWypOEua5F9XGVjMVlqUdqB9w/ngpzPUdVhPombJPKQ9WTr6D5wZdQ2qcPCm79Mz7rQFlk+oJ+rgsj9FWiXAsWU/aupUkAJ2tdMuFKi2yxmaIEq4J5ftMnA7k8Kx0f1frUWtnHZLu8WCNGbNMRzIE0EtPeHCvlYUPPrYstbbpx0T2SawHXAq4FNtYCLoC0sRZ093ct4FrAtcCmsgAdvoWL12H/Q0/Dh9NfZKFUO6uZK2qSWvDk82+gssWD3ruOwkfTZiGyZAmu/iv1pukHmFisthMzggGyKLdnORSTlMiEM9TWs2YPZdGWrFqBVSvXYtGSVVi8aBWqamrRgdIDhawN065bV3RjvQgF3wqKCg24IVBDTqcADkkZbOjlBLI3N4C0qZphUx3HUYh13uXUO38L/DCAkQ0cGUfUBpL0t7OtwyJRID9it0eGmdJGymxTXfdP9Ti6bwMasX+amlF8lz31r4jB4aUz5uGjSe+zhkEQa8j2mjl1GjqRTbTDoL4YOXwXDB+xKzp1oaPMZ0NBZPXmeYtn8VlpZI2fUsyfU4XO7btiyIBe5hmS1EdKWaKSrxF4ZEdbU9SSESvPJ6aW6hgRCTHqfqZ4gVc1hnHnQ+/gtcmf4LQLLkROAYNCdKjFLlKUxqp/pKBUFgxnAhWb1/Jp2lSScwomyc4NDU3mgnSfTaz39R5lVMa/8x5rc9EQNJCCFwrMRym5WJDPcSK2Gm++8Chyow3IZ4CCxZSMREtCgJm4HvYNKkSWVK0AO+gvmNwaQ6wMdlN02n137fAd+4EeILH5BCqrRp+fGdZ+Mo6CzNL2sV6avrd+V7DYwgqs/GgnbL6BDH17O2d7972VeOQAUe77z7/fWDNPawKDBZxZ4L4DouldANKbBJBayMr1MuFBLOWEavf9zAEk9eoEWSOGpat1FWsMeRjU1pRl5OsYrPfEuQ6ORPHwQ/fhqj+eA++SZRjUow/KurPuIoP8+WQaC1IQ01kAgnlSxEJi4og+eQkgJcMxxtf5ZU0jKr+oQscd+3GRL6RH5+JIRAZJA+srVjUkcf7Fd+DY350Ff1k+EgEmHhGEECMqRxkptmSdxRqzWiiHLPm4apJq8aLWJNvaqpPI86lWoqSnydDWq7gkyFqJYbOOyiOT3axHv0S32bzrkR/z7Fp/ZAAkMc+NJJ2WaA4bSRZn+9NOabatmKuaR6w1PP0ugqepXGsk9BFAstaLZJgz2SvuIxAp/UGuhzQnJWKcn7wEEzlHtatrQM/PluH92/6J/BVrscu2A9F7z2G4/ZnHUTJiMHY//XTWyMrHk2Mm4q3/voWi0iBOv+x4bNW3HUFAtjzVJVT3iKsxNrFJHUSUc52UCRpXxHDn1beTiVSF/Y84EAecui9a2P6Fui+CQFEludEnUR8w9yFgh3W80qyj2oHy1v0b6I8+8DTw9DuIlZSg4sFrsbBnBROkEggThPSGcrnuy2eNzHq0KynOJHVFbLlrzcFK0lKdTsvfsRLlPLRfLoGmEO0xckAHi4Fk+rEFi7oA0o/Z891zuRZwLeBa4LtbwAWQvrvN3D1cC7gWcC3ww1iAjsjcz9bhsGPOxodTn6U0mbzAqJHpShAZqmqMoyGnCJ+sovY5K7qMe3w0M/+r0bV7KQrJmMgNlCBMBoEK+oabWhCpixv2QM3aOn6XwKAhA1lfgZliwRAqOnRCxw5dWcg3iPyyIjqnqo/DLDk6HnI4xfRISzaLweSIMhblGCnqvoGXCyB92Sitcm8C9iyXyNSroW1ba9RYNW2MNJsNjmi7VlkyqzaVXoZtZG/rHCv7rE7Noh+mY/60jqp7VW0fsQv0LrAtQk34/z18L7qVh1gj7HR0Ku+IiW9+gheffRMfTJnDTEkPyij9N3jnQdhp6LYYuscgxlzqUF9XjX49++PDKVORX+DHkB22R3EuHVkl9gbElKFjy789ovApzkNpN2rnWcis5PBMIWIGpMXyI5Br2GXc7h+Pv4OxEz7EhVf+lcE2ZiFLwo0ydtLDN21suoSCc049oM2fwa3gl+plOX2whZmj+uxh1N3D4FSaGkrjXnsd77z9nlWLilXCo2TV6bdcsJBzai0mjxuNfMqghKS3xQCBl7WmVPvL5OsaypEJ1WWye02YzRQAd14ugOQCaN8PQHQK3nn5rAoo0ruXWeFiyymY5XwvMNM8vwKobGlW57P7bjMaHGaD+94qD+YwO3+J722n+K9gYhkAaR4ZSKxDKIaOAFgBSJINthikP53XNzGx2tbc8zJJRzUitabQBB0gCpAjNgXFIDX3+Qkg1a1dixeefQQ3/eUCVE39ECOH7IJQB0oGcxmgaU4ATUhrAptMm0iQ4h8keENJOr1U4ogoFP9PtBXJAPJPMlRMVgnZSWmyOLR+eOGNj/DqhNk4/rRT0KB1BjW+4jktJrhOblOmbpsRBjO0KTKllIxEcErzsWHR2wwkMWf0ElCgfzNY27Rjx/bo3r27ATE0x2tt76w1fzot+GNeiRIJ7P7L59uoGGTqGFnNZOrEGva/BJFTBqxLEjjSutxL+7VQkk1zi09go6TqNJQKQlGyDNc8qjUrYCpO9lGAfleCyTq7ErTEnf/B/DGvIcxkp4NOORmdB26Lu++5HY1NtTj4gvNQtcMATPx0LZ646iEkuCY78Df7YJ+jR1I6lTWPTPuLUsv2J5Uol3LWTarHxfqazQsa8MD196JpXSOO+s0x2OX4nVDP7VTXVfLWqtHlp0a6P91oEnjSSUq+8n4CqQb0ayHA9O+xqHnxHXRj358Vb0KnWy9G827bYh0Xuz5KaYfZ12PhBApytB9XdUnWYmI2Y1w1Q03iYQ6amluQn5/L9XcL+xhr7BqgMokCgkqF6QR271uKoK6Dy0WR4DYkY+ckbfyYvcE9l2sB1wKuBVwLfLUFXADJ7R2uBVwLuBb4iVhASYuLlzVj/4N+gwkTnkc5Jew8iWYGaq3Aa4SOR5jO6cuz19GZLKSeOqu3VFfTEWhCZWUlM0LzDbsityBI0KgWTz/yNA7c92BT0+alV8fg6luvQPvO7SknwFopOpmRamOcl76tap5I9qu5mefjSl61VCT5E7dr9OQz00yg0oZeLoBkWcUBgvR3NoDk2Mxk39HZdFg0ClQ4bBpne/2eDSA5bCPn+G1ZTc62WwKA5NhOgJECIQI3HQBp/ozJmPbGf/Gn35+E4YOHmH5b4C1h4Af4bD7w+pvv490pU7B4xUJKxtfQoW3AXsOH4v67L8e4FxfjU9abOuSwPTF4YCkC3Ef7JZlKrJCCGHxU4rAStC0s5Mu1A7ihqUcs9h9/v/WBN/HG5A/xh4v/imY6zMHCAJ8pZiITQHICbSZkYQJ1VrDCqruw+V45Nlip/mmCJUYYn2MDwaKYACMG4r3MnH3qydF4b8IkBhx4JwSQQDkjH3PT81GDmRNfIoAUp0wK75VAkofSKpI4koxdgIEOR6bOkomxM/dtSb9vU8Nh81nHPfPPwQLZ46WTfW/qvZmaDwKONucT9nOwoHuNW6QFDCPWvvOveES0Vgxzk9fnWgCSJOw0m8XJ7LPYShaD9Kfy+q4AUoSyWgqA+1jnSAkeKYI/jLPzniQ/x0Qr3uuCOfOxcP40nHvSkVg3fRpG7TfSrKFzCBIRGrDmb0qKmYJqTtErIgmqJ8UlCUgO4cbkKBM8gLfYZJwkGD33Sh6NbBIloES53x8v+yd67zAMPQcNQkT1EAmEM6RvTGslnSjhxEpEsYAPAXk8v+o1iSBs6jkp6cNKThKYpAD+rFmzcd999+GCC89Dv379yCBWvUNeHxc8qtez5b7IvGGtIrMa0yJOSQa0n6TtHIlJI71LVpoF1LF91ZZc36iPqO1DtGVK0spxSgOqrhBZZeoVzvwTJ6snTXaYWO2qZ5VaV4utF69E7RU38+8axA/eG0NP+y1Laabx7vMvYNlrb+KQM89A1f6jsCiWg8cv+w9WsOZW/9364cz/+w1l7MgITBO0Ieio9Vqax1dyYJhAUikXrBNGT8fYJ18iQJODcy4+G52Htkct180paiyLDSR8UZLOXk89902QOVeOInaxfpRL/PyxZ7DqgWcpqVdsYKqVxQF0+sNJSDABq6YoH/XqZwTNPGTgF6bJghImSsDVwwMK71Q/1nSrGkmqjaR7zxEgqxpI7I8+Plt+1noavp1VA8mpJ9iqo+gIhm65PdK9c9cCrgVcC/xULeACSD/VlnGvy7WAa4EtzgKKT9dRNWrYiKPx1BNPYtu+1FzXOpqOrRzzpC+Iarol7y1pRsSbD+JG5vdmZndJ4ixAJ1TqGHJsFi9Yi6suuRa33nAr2UtxXHzZxbiVxX3zy6iPTSdIATU5ynIco5LPSKk2C7WvGSAO0CER60jHbJFUgTwBuag2k8ZpmLb+5uaW4PqpdxgnoJkNfggE0We1h/NuaifZwXwnIPpN4NRP/d43xfXJRsqWFbAp+2Szsya88iRK4otw4eknsh4SmXU5+Vaxd9NxGZSRohqfjemz5+Pp555GbV0EgwbsiU5bbYNJ736CNVU1rEtVjS4VnTCg20D06N4FOUURlG8VYj0kBo/oLBdTrq2UoK4pcs9jsVawCRhFmJZNvx0tfExr+UzO+HwFbrjrLnTdZiCOPIlON4M5UT5fYkEYFMopLpyRcPtpAEgJAj+yrQAkgcU+BhksKUU9+6rPxTBJjNmjBYUYPfo5vDZmLCX085j5mmIx6BgDFTX4bBqlN2nrPO1D8JuRLIJkDCoQsA44UnVGFkY11azmMXJ+TgByU3QU9xhbrAWygftsqc9sYGmLNY57464FvtICNoCUDSJl4wkaq/lPDKRWAIngB+eyWJaE3U8ZQGqLiznrV03HAoE8ZExYyRPWlqo3qeQrU1uNc1oucyXGvfASBvQqx8jte6F54WyMHDXMWoSr4JCmMdGQCQRlyFgMpJOnYYApAT9cBnCtF+Y63SBTRkBTMAOFNlkfibvxHMuIL/32/Ktxxp8vRowMXm0pGWklXxhJNS1ptGQw4puqkarvyXQhwzlNcCLFCL4AJLGmJBsb5DpeaEFDXTOuuOIKdO3aFeeeew5rmzJRjL6BamyKTWPJtf10AMAf82FVzdM0ZQut9QhtTWCkFUASGETeF/uHGEUCkJJE5BKqeUl7p+VLqXJVot6sZbxUifBQqi4lSTnKwSXJvNYxxdPmIhCNkTA6cF21bdKPeff/C56xr1H/MBedrvoLmrbtgzTPU//hR1j893sw4tDDsO53x6G6IoQXbnsD77/xHsq2KseFV1yIYCf6i0zSESophYg8gozxMGswMX0nxCa/+dr/YRbr2vbr1gGXXnUuEoVp1i0iSJoMMBlINY+0LubzG2ggMZ7MuUguBrNuU/zJ5/H5s2MIKOWgomtHDDvxKNzz/DNId+iAfc8+CwsLi1DJfpnmPzGPggKPCDyJZ6W6R0neV1q+KE1YzAJHApG4lDSsYG5h2Fi+ZJTMpTiGUcJOko9pSkOqP34ZQHKBpB/zOXDP5VrAtYBrgW9jARdA+jZWcrdxLeBawLXAj2CBhjiD4yyEe9U1D2Po0KE4YO/+RvHKLzqEyUBMo45O7UtzVyORWw4PtbTFwCgsU30cupOMkgcY6I6QLVDJOkd33XA3LvnzX8lGqsE999+F6++6GoV0RJQPaRQaJHsgz9KXYiCYYBIdAR8dnCQz2ORQOqwjBZFbWlpMcDn75QJI39wpskE3J7jpMJGcdwccygbq2gJIOlN2vSTnzNmMpA2xnr75Cn8+W+j+BGyoHzoydo6s4pS3n8bA9nU4cv9hqAj2pMOfR8YeC/V65J5aydXzl3yOhYuWYvudd0dZUQkefuoDTJw8GwcecrRh3K1cvgpL5i/H1LdmM7ASRenWDAaEGN5J0bnlESVhU1AQQrsuhSgqK6RECT1iploqACXAtb45ghWVa1AbaUTXPj1x5AknIFRWykADgznMPDVtReBEyvCOo6xMYgWWFH3yMCCxeV+WxKIDzun5tgJqVhatpMAkfSI5P203ZszLGPP8i0bXP95ciwJfMxZPIwOJN8GkUyNVYgW8lKGucSzr7oysi2UF3nkW88r6xvnFfXft8W37g0DOtv1FskHfdn93O/e523LHG3uS3BALydGQsgGkcfNqyUAKcR6w6mLGKM8mwo3FoN3cc1jrHNOWT7NhAKmVYSIQxiRLaF7XnGTYirwj3pwApERtC8aOfgLHHzYcxTlN6FXiQf/tWcNIWmU2WzfFLBVPjrVOVuCcy3Xzz7mWKJkYXtbEoQAa2SxkUVNqjBVhTLKLVF/1enb8Qjz++ls45vRTuM4ne5frcSV7eTgPm+OyBo1TP9Ao4JlkI4bldR06FxM9VG+JeWJmbmapGtRWx/Hvfz2EuXPn4pZbbkFREVkyvD21n6knSVUCJZNt2QCS1XcFApl6UHw3DCS7S8XIGjNJYJJDVQ0jMVvF7mIjqP2CtH2KEhDpBAEoa0lnqaryR5WlamadLMvvAjq3pNBp+ueYeNfd8Kxegq777IaKS87HjAB9ODZYh6XrsOLC65AbKkSXe67DynZBTHphNp57dDTBRz9+/6ffo9fQDqhlcmHSJOlQYlxJgB62KxlU0z6pxJSPZ2PZggXYZ+dtcMKxI9FEiT2Nb94EASReP/OFKIPH9WhRCoX80I+Sig1jx2PZ3f9GAeutxnt1wm4nHY3yHbfD/8iImvPGRFx07Y2YUVSMWkpFz126jPV012Ddkhp89P40roHrjZJFkomIAtCKC0sweLtB6NypAt227ohOBKPo3vIf7ce1eSDRgD2362TWi7waewAyLWBb3AGPXBCpdVRz/3It4FrAtcDmt4ALIG3+NnCvwLWAawHXApZjyMW9Cs6/O2Ee3p8yjeDPycizaRQJgkPePC9FooB3ljdhLXWySkIhNFLGTs6Dgs9yW9OSmqK+dtWqalz557/jiouvRLgxjJtuvwm3/PMGFLVnQV4BUpJjYKaiHEdJFMSla81AgHLtVChWno6CxBE6EgrY5xJgijJLbEMvV8Lu6zuwA/Jk1ztywKBsEElH0bYOoJQtT/dV4FBbVtgv+VFybOPI/AnccP5eueQDVC99Abvt3BXDB+1NwCdfKvSmby9avhRLFlQi4K/A7kMPxOLlYTz30puYNmcuDvnV0QwC9WXtsAhCXj43i8K4+dIHjbTgaX/+FTzBGOqr1zF4E0DD6jCl26Zg1vzpiIap7Z7XDtsNGIQ+vXpRNqQRQdZQquhWjg6dy9G5V1dmFhOeJUAUyC3gs2Nfq8lnltSNghU2OMBsVwFJ5plsG+X6URu0lfkmZpwCJK1ML44Hwr+YRtrM+mp+fy7/+fD882Pw0lOjqb1P6Z+WGiz+6GVCd2Qg8Z/CcKoRoHtzACRze/Y92iUarMRtOwv8R71d92S/SAsYoiw7FPPvf5H3596Ua4EfygKOXFfro9MKCGm8buZoPW4+ASTKlgqcVVJTnOtGzVt+SfRu9iSIVst8FYAkUMBMQ2YDgQTWPprvkmRkpHkzJJagqSWOJUuWYfrHM7Fo/gIkSS8uJE3ooTuuxNrFM7FLv87o0K1CWndED8Qk55gjVj+PxWW4YVyQTGLmQZ1RyRc+I+lq2VQrAfObpG8ZzJd6QJJfnHv9Eyjs1Rc9dh4AT4hAkEAnsli8olDLR2AhpSR34tHMtVsAkqnWaMCFJOulCjjy8GAiPddXhzH5vclM+BiDiy66AP0G9DHskKi2I+oRo7aeEj22bAk7i9GV6RcZJlZrL5JUXII+k/pPgAweAUYkE6F2XTNqquuwYPESNNe3oKW2EQn2HbHxgqQCFZTmI1RShJ79B6CkpBg9yBzqUwXUXPMPLJv0Hqq7hDDi0nOxeru+WKS6m5zAtg/nIPL3/+CTKR9i8P03oKnv1vjss2rcecs9iDeEcdhxR2KvE4aigWtgU1eIHSHNNWxuaTHmVScwduJUxOmz5bQ049idt0efdkVkgTdYktmUsPOyTpOSE4V75uZ70I7XH3p1EuY+8gwKoi2IV5SgzwWnIUjwiGJzCM9ZhE+uvQ/D9tgHMzt3wriVSzBh+mRpV/AglmRfDg8o1QqPV4lGZGgJ+NSDxGREXd9uu+2GTl22Qv9t+qBXt3Zk9YexU99C5JL9VKAaYNZKcANDm8NQ/6FGPfe4rgVcC7gWcC3wXSzgAkjfxVrutq4FXAu4FvgBLRClI+dlqlrV2jRuuPF2nHryCRg4sBPI9CfQQweUa+tanv+txTWoS3HRTkcgGAwah1UeqI8LdTmh0UgC61bX4qbLbscNV95MNlIl7rj3dtZluRnBYuV62bIVkbgJwMepeW0cSEkt2MCRE5xX0F4Zik623YZu3wWQvl2ncKTpHNk6p4aPU8DYqfGjozlspGwm0tfVP9I+v3QwSffn2Mw4+uyrDhDnz6nGlIn3o11JHBXUmduqXUe01JE1x+BW0F+I3r0GUnKuK14d9xFeeXMa8oorsO8RByG/ogCN8Tojn5FDnflUYx7+9sfbyTQqwqW3/BGePEq5KRTNrE1/nIWCiaF+MONTvP3Wu1i5eC3P1x4H7DsKhx/dj5nYwNp6KoowpTImUXgy++QWC3cN+IN02MW1UWCbEpKmekQWgKRvFBTajDFvZcc6QKWeeWcMcPpnigEnjTdy9JMMlql+QnNzDOPGjcMLTz9OLfsYFk190UiSCMxWcEy1qHKk+8+/xUDK3J6R4LEgNBM7MA1q10RSX7Y+uu+uHb5XP9CTp9zx7H6kD5Iqavu9xVva8PduP3Sfwy1hHNrwCsZJcmgdq5s4G45jIDtMCWUFhQUgRclmEA0j8LMDkCzAwFq/clRQ3hT/q6ysweQp75OdPAm19fXo02cb7LjNdiijhO3S2dNxFQPrqxZOx4hd+zMhq8jocwnDIdEYs+dX4eXXX6OUVwyHHrw/tt+mm5GPM1LUAtcYUI9zkteaXd9RdADMC7MmQnY0YhE49rxrccwfz4OvfRAtqRYU8LzJMNfsTIvRK8H1uthGApD0ChgWtDTCCCip3mCUSWRM8DAMYvoOMz+agfvvfxDHHn0MDjhob7PGiFAKOL8oQJAsaoAuDxUOnLXmhvvCL/xbAyrSnqaglTqCkuz0bgOo/F1tVZQfInhE8KcyiXmzPsPs6bMoF74QdQSNlMInkFDFriQnrleKiXlprgORy7mI4MpWJQUYunU3HFHYDqFHnqfqQyNafjUS3U77FRYwCaea7So/YFDEg6In38bb/xuD9r8+BP2OORxL2Tf+dtn1aFhZgz322h3HnHeUkZRMsw6ljywknTLK//to3kI0kfb24bw56NujGw4bsh38LTEjKaxkwCjXsWLPi1VfQMC0oKUeeXO/wBc3PoAg76OpQyFGXHQO1u6wLdYwSTEeS2PuY6zJ++IE+LnIfYGdaklxLoYePALlRMO69OxJ1lQ+8rk2FCAl8FRJHAIv11SuJcBWjaWLl+Gtt8ejoaEJRaUF2HP3nbDvsO1x3AF9zHqR/Hz2XIuL3/pywGsXQPqFP33u7bkWcC3wM7OACyD9zBrMvVzXAq4FfrkWkIy6iAiqS//4E+NYl2UlLvm/04y8uiQQEnRGwtRYf+nzlYgEihmfpnQUhawLKHnQTAfBqyKm3D9NZ6dy2Trc8Lfb8PfLbkDl8krced+duOuR2+HLp6MhiXZmTfrocOoVZ+A3k4aZZd5MNqr93WaMbf9yG929s4wF2jKvHEDMqV/ydQEOD7XVq1bPx7JFsymflkYFddoLffno1aUn9eALMHveF3h/6kzWCQih/3ZD0H/wDkgRuRDzyMv6BJIlibOWWENVBNf+5R+o6NAe5199CoEmS4pA78+OAAAgAElEQVQt2ZKDokAIzQ0M2LDqr0h6ox97Fe9P+hD1tTU46JADceSJB0HqNQoOpX0EnhghCrNAkt9XYD3DKsr8EwaQvpyxvf43JijADFZThyqQZ+QExUSSjOabY5/Ha088jGXTX7ckSZTdymCI2jDGiJWXyDZrQ7dq+WgwyQrOZDqBvjPBMPfdtYPbD9znwB0HfrRxYIPyc9YcoP9XykMzQ72vzluLZrJ1vQxaS5qVM6hhpvrECN6MDCStD5TgINZ8du1IzVmao/SdYRmxjp+PDB0/56QIk638/I53gJo19XjnrfGYNGUKWfx5GDZ8T+w8ZGeUl5cglwZI1ccx4cUXcO7JR6JyyWyMGrEj1w38wdgBePHFxbjtnrsxYOdu/Jzk2mAmzjr9NJz+65EGdJARpUKn6c1Sq+O5+f9eSo6phozwi/c+WoFbnhiLo8/+PaIsJpjWRMqIfCBBCV1uZxK6fHEymwkgkW0k1ClAEMBIrplUF4bhCWJ4BWrxJHNnz8EDD/wLI/YcjuNOOMqcVUQmsY2sY4h9pPo/BC6MdN8W+mKjpLg+U59OECnysP3UZgkCgQECeC3hBOv55KORGXwT3/0AH06aSr9qFZNiCAaadRAZPQSQRh2wP3KLmIzE5BpJ/8YobdwSbsBb419HmNlHW/G7XqurMZKJTfukg1hFncHu91yLNQO7YSUzjXwFuTxHNQZyzdp/4To8eNW1KO7ZCUdddCEWBgtx3d0PYdHH89C9b0+ceuU5SATo/7FPqMZknJQo+XpJSsvtvvNOuO/RR3HEr39NhJJ+Ilk+fkk0GlCMUCSdQC+fia50Nounz8SkO+9D6doI6rlt74vPQuE+w7GKbuGC1S145pln0PDeJPyaoFb7vHxMKy/GgZdcAH5AS5Djcz4l1FXH1Uj/cYUrJ1aMJK119XjYWVF1dTHMYPLVshWrMe39iRi6XT8cMHxnnHDoIIKkrUw9k+hhxhGBaU5/zFQ03UI7qHvbrgVcC7gW+OlYwAWQfjpt4V6JawHXAlu6Bbi2p+9L5xWgogCuvfEm7LPP3jhg/12U1Gac1Rouqt+cvxrpwvYSQ2e2YdzIVSQYoU566CQbHQwCSEvX4sZLbyeAdBNWL1uJu+6/G3c/fCs8BVzYs9iuACS6pMapThBAklPrMU5o68sFkLb0Dvnj3n82gOTI1TlX8M31nf6fvesAkKLKtqdznMAEBiRJliRBFEUBQYIuZgERwYwJzHnVNYILiBFFRMAIYiAaCIqKoCJJcs4ZZmBC5/jPfdU9jO6u7v/6ZdRXu+MEuqurbr3uuveee85JsnlkR1nRQezatJkNnh2IUWrNTeaPy5XBCVsXGjRtAleVTBb4mQRj2bOh7rtNvAW49qWRRC9p7Nt+kMDrGNRv2ADX//0yJOjrY+V0rpNeSqHiJLKyrPDRb0waDbRGwurlG/Hh+5Oxfet2nNq5G66+vi+BIyraEEUpC/qU31gWNeN9PrL9CNgq1hGnW80s+sv9IqT7JNCSMrH+fWNe8dV+CUCKUt9fJEqEnSSTrBFOOsuWkeFA6aFDWDxrBp4i4O0kAE41P34OsQPBzyO269TjyplGitYhcUi9ekpSSP32FzXxPnZXXb+yjoCOgI6AROCoXN2P4yGf4QZLz0+A4vPNxfDzfpjkQJNItIbJXBejH1vFe9oxCKgASAIWCXM27Y2o/H1EtovfFbue92Bh6Cg2s4BIvLfLLWfRt0vx3tsTyVLOQMczu/CroyhzicUhH8OGdjCJoq27sH/Dalx+Ticc3LEOnc5qC6p1qW3P7iQGDLgPNw4ehLN711F/W7MmhjtvuQ2vv/okGtSpomTjDhyM4OtFixV406xZHTSqV5vMZ7oEUtpOtiEvTsNWvxlnXXo+/JQzCzPJsPF8XAQcrMz35bijBH0U+EPQTtiUFv7Nwtw9FiGIx+sgTGLZ3cL5SzFhwgRccMEF6NGjG/MYno+wfAkeiddRPAUeyfd0898Aov56m/BPAwQW3W6yaKSWooybixK9cVk3zF+yM5xYsng7Jk38AAcPHFEEpbAvgPPOORtNmzTCcdWqIjPbAweHi0qFaMaUR+onqduoJAdfgP61JQcRXLoSLdZQ6m7BYjg5iLPN5cDyVs1xyqDrUL2eC1Qbh5NrylXiQ82DZfjytfGIUYL5ijvuwr4mjfHi+7PwOb8ycrJxF6UULRmErQQpZJ5Vyq9ls+fhQdaMr7/4Imqd2g5VWzZHwOVGMetEF1lQUYJjdpEnpgxe7Rhl+NZvwbrnnofzcAn8lLnoeOtNOHh6WxRVcWHF0kKMGjUWR8IlqMVc9uxACDUcTlTr0hknXHQODtEDrMRFkIwVpJmSfpyz4uJKyzEb5y/ixSLRaMjTyRuJLP3CEH74fgnCHLyaz5zxxn69MXBAD+TnCgPeeGSUbHe7jWAv13+Ccng2Dm/pTUdAR0BHQEegckRAA0iV4zroo9AR0BHQETDqdybY7NPCzKLjm8WbMendybjh+utxwgn5qt8qNqif7ygFPXGVYauHxQHn5hAk8hRjfm4ASFbVCH/6oefw5MNPYef2XRg1RhhIBJAy2LjmdJ0Y+JppdioyJIYVsry2SGQcLSDTANJfs6TUC/L3jkAaQEq/bkVJvl8CkGSKNkxDYaedfl1stojhtImFtZJiE0kNKWUJ+jjZCIiyQeDn+8VKpx6roEd83/GflOza6qWb8PyQsTiZxfe1d1+CkFmmmTnRK4822REIsI1GINfG4laMtaWRsGvHfrz66jhs3bgLp3U4HYNuG6BeI06pGbfXiVLxDGLhLQ0u9T5T8igV5DrUtGbl36QRl/ZFk0luuSbCQpK/Z7AR5woUoUOT6oqBpMR2RO+PnSy28AhwU/KOzca03KXIxKTBMiW/k9oEREv7IenvKUUdJb1mNGT0dx0HvQ70++C3/hw4evcxPovTd6f0Z3SaPCqSWV9s9hFIEsaFSB+zkS5NY/ES+unE0e98SxNwSHn2MbdNA0kCJonsrXxPcmrERWaRgC4iORcOhOFit37OrHmYOX0GOnc6A927dUPV/CwUlZJX5WZmzftaNBiAl8311Qu/R1Xez06rX4NPPoK2Z7ZUKTtJJpgxTfbxJV4Z+zgsXv6Nf49zGOzqK+7HoOv7oFvnNtiw1o+77nsIJncSVfJysXHDFgy8+kpc078zqCatntP3hkdw+vmXogH9j0rZkY+QoeIQgIgMEzPRHzl24kgEgcjvULmL+J8SEKO+tcfmBg9XDaG9MWEi5s2bhyuuuALt25/K12Puwr8nmbQY4JF4ExrMI/ldNmFC/VUBJFnnJg4gST4Tp79ljodDR1R3EB8pJ2uq9yfPwuxZXxCEIxhT5kPfvn1wUusTkZfvgJsDf2V+gpZeC3z0/RGZQnkvuIRFQ1ZTUBjYvDAi6VaPLLeMcdOx+YtvsI7Mne8JlKy35yDE9XDJgAvQtlNd+Ila2mIB1GGOdWjuZ9j68gT07NMPpst7YdTc7zFl/BR4Mry49r5BqNuyCg5SZtGV7cZSeno2c2biRKpPLPtmAVoOuhKFHF4qC1vU+grHg6iW70LR/n04xZ2L6t9vwZKXxiGyfi0iOW7UHnwlsjqfCV9mBj6esw7vjp7EpNiGxlznXdqegHNrVMX7w0cidDiCG598FMvIzt9rj9G/iP6XwtziGk0wJ0ymBoZMPH8BkORzQr4ryUV+Vtj4XpLhq20rN9G3dCfmTZ2Oc886A9dd1ws1a8jniMKjDS8vmogZg1aagfQ7f5zql9MR0BHQEfiPEdAAkl4cOgI6AjoClSUCbHaLVl2MiXOCxYMQE95+dw42rd+Em24ciAIpAplHz1l/GAFKSElSHo1IIzwJNwseHyUJJEk38Yn7tx7A0w8/j6ceHoqtm7dh9IRReO714TB7WDTaaH3KBreVxY00gdnqVrIDSQ0gVZaVoI8jFYGKwNEveTxZCOpERP9RmllsrohDg3w38z0lJr+i+y8SHrShZl3spAcB5dfC/AsLXxcbQ1a+/ebPWYS3xkxCd/oXXHrjOQSQYuzRxPk4NnJMHsNnyq5cx2BiEWyi7Et+ngVbNhRj1DOvYufOnejcrQOuvPpS9f71c5LV7hHdeTEyk3esPPHHk94CqkjvrbKDSGmATzXjGAdhIcl3kQwSJ7YscxinNi5AtpT7hrKPAsykMaYaVHLq6uqUY+VGHCus9p+yoPQbQUdAR0BHQEfg/z8C5YTQ1EtV/CxO37GO8I8LNgTg4y3QRolSaYzHhdXD5/zS/fn//QxEhkx8mHijkQGHtD+ikq0TIImSbzJQEqbcs3gSWpnzfvDBVAJIc3HLLYNwUptmCPopOUtZVovDCn8syIY4mc3UMrOQoTz3/Sno0bo1jrPEUJDrQuO2jcgQIiuXdJPtW4p4X7OjTt0M+hMJp9+EYJkF/fvdjEf+Pggnn9SMPz+ME9ucjDseOB/EJrB4UTHuvPUWvPLSULQ5uRY27QL6XXc7el19A6o1bgRbBodUONVC4gjlxwwPQQG+JNYihSc3UsXYSLE2gmXA8uXr8PHHH2Ptyh9wx/33o02b5sobJ8bzl+8VwSO5HmkA6a/OQJLrHKMyg6yPTJsXVvphmsNknjO2r4x6B0sX/wAbwceWlD7uTM/L4+tnopRoahaTnXBQ3gziTSXusmTOkKWdIKroZF7poJxECT2EZKCpCuu6ersKsen2JxHjGiw8pyMWENmZ9+0GeHKqk1kWxt9690DHi05SiVMWV5H9h5VYfe/jHEzqgjzKxo1bvA6vvfA27A43LrmmF04/pzHKWBMe2L8HB1ZvQK82p+Lz4c/j4t69sPP4XOwhuBNPeunxyfyXAGoGh5cKIn4UbNqDLcPHI85FF6cvbsM+PWm+JayiKlj7/W688tw4gL5bp3Q8DSeecyoKqntQgwNR5g3bMOeRF3HDvfdhdYvqOJDpIFBGkJXopJlgk0BGAiYnuTANpy/654o+o/hKyW9kE1ktboKilMAkoNm8lhnjn5uGeZ9+hIsv6I4bb+wDL1lcsqZJalK5YjDgIzOMqKzedAR0BHQEdAQqRQQ0gFQpLoM+CB0BHQEdAanmUq1WNcVlg9QlUri/NuYDHC4qwh2DBsKeQxPTFYdRSnmFzCwXZSsCLE44TSiFpZmjcGQVmdm53rNpH55/9AUM+cdQAlAb8OqbowkgjYCJDKSEVQAkQk3CQOJrCQNJJf4p7er0tUg3FMpZAz+5SBWnU+WfKnsDXK+xP28EVAOEnRVhBkUQUKCohWykMAtWaQqIN4KV/1OSJAR9FIiRYEHMphKhI76PKB3CBTz5dSlmP0PfAZeiw4UdyPijpggLdPUe4JSvnX5JkYTsn8U4zZCC1ByxkZlUJcOO9Uv34dmRz9GPLICBN1yHk9tzQplFcFk4AFemU0nmSaNC3inpCXK5In8UACkNHEmDRH6WzxDVLOF3G8/LzrHSNmysVJGTEpyN8RQ4T1oHEm/5fPglAOnPu0L1mekI6AjoCFT+CKSBo4pjDunPb2IUWLaHMl0yD8GbZoI5q7SI48L4lY7vMdySTEhlYMRCqkf6/iS/y89KdpXMByVjpxyPzJhL4GjWrDm47577UbVqLoEwMo28bjKTYigLBZQfjUxBJGRAguf35YfTceOFFyKyfQMaN6iOvIb5CHMYhCK5Ru4rAeMPobifkl5kHJO98uF7n+O88zpj3559uPnGhzF15nhYmKZLXiADFg/ePwY1qmdj0OBLMW3GHtxLyWmrx4skmVGe3Hzk5FVBTpYbOZke5OVWUYMvTrJMrJTkjZBa7feXoaSU9UCwBCvWr8Ladatx0imnoG+/vsjKIXAgRj7i0aTYYmmJXGEeHb1QRkYiQyx/3Qw+SYDDFy1FTjbXQVmCsnAOAkDAi8+8hZXLV6s85+zzzkan7qfT34hDMZRv9BJ4CRIASnLASMA5ExOe9LqTqsrCokxiG6U/Ug7Bm/pFfhS+/ymK35mJBK9l03EjsCs/Gx9NnodPpsxl+Uc5SDLEuvbriQt7d2A+G0f9wiLsfHgYSigx1+rlp/GNL4Yhj40h4ymEvgIg/a0lykj5XjrrcwxuegpWz/0CEZcZJ3Q6HfvoZ1RMcNPKPNjH17e64sj3+dBy234sffZVmFZsQ4jrLPvaC1Htor+RrZSJjRw8HP/UWJQVluGUDm3Q8bwuyKmTT1ELvoe4xlpQJvGLK+9H8xNbIvPegVhHczAnmWsC+KjxLFW7GgxRWVTCPjIAJMqr832phpCYUCeCUWSyxm3bMAORQnr+vvoOpk2diSsG9MONN5+vZKVlnxYmxzZ+yftVbzoCOgI6AjoClSMCGkCqHNdBH4WOgI6AjgCzbk6wRcMsgJkwCzuCCbYk48z5MW7MeNSqlocevc/Ht/sS2EfddHDiLZGQaUoLoixkpGhNMpkXZtGeTXvx/OOjFANp3dq1GPf2q3j2jRE0J2ERSapFGkCSVjoFMJQHkppqrLBpAEkvyt8zAtLc+an3kbx+erJZmkH/aRMASSQZ4wIKkWEnxWqUZtICisrTpLC3sPKPcxrUKh0AgU0TZO9Rfs1KQ3CR1BC/6pFDXsLOTRtw8+03otGpTSnVE1JSa3ZOMds42uwPlrIBZAhyJDmV7JRuECUjBYyVScwvP/sO48e9gdr1jsfdD9xDyTy+v/j8GKdLE0o+Rk6I3QY5XtW0kSKb8K1MF1fy/o00UYJBMqr4PS1fJ9dDsbxY7cf52ZVBI2cvG4vmKJtobFgFybyyurxstLCBx880Az+T63JUws4iHhqqhfXjxtbvufb0a+kI6AjoCOgIyMcw70gyTJTiiqoBB7lfUpI0zqGJQ3EXARDe79gYFnckM4eZTGxUR3iPPZab8hhUDex4ubSq3N/VgANl7ESyTu5VJubIhw4V4uG/P4w777gbJzZvSO8Z3rPsbHYTBDAlSCcRTxeHmdJfzCUilOliG/zdUS/joeuuQemqZehw+olw1clUwxFReiI6CRKUT1ClmLdpAE4iuW9fKfbvLUWTFjWVPLU8NkwGxhNPvESPRCduve1a3P/YR8gqOB6e7AwcpizZ5m17+bx98PmLeF5RHNy/m34wPLuoXQ2YmZn3i++jw8lz4j7rNq2HM+jddNxxxxHc4GCHHIfca2XchRcxKYBGhRzDUBxM/UEKgL+0/6CsY9ZFzBltES8lC60Y++IUfPPVIjJiMnH+xT3R9oyW8OaaEGEs/WTxSOzDZLw7hLHG/DAUolSx+PakPLjizHFkaEhYetWOBNF8wwF8/Ohw5BCgbHjBOYjf3BurGfM8qxuLZi3FjEmz6JsZofdVDJf0vwjnndsWdYpCKHx6NDauWYnGD96BI9Xr4OHHX8N+Ajx/u/gs9BnYAd9sOIh8ypl3idgxe8oH6HrrVdiW9CPuJoeJ7wlJN6OU5atqS6DG/oPY9MSLiK3ZTDWKTNQ8tzvsl52H/QVVKOsMvDDiNexZugXtTz0JnS7piIzqZGN5XThcVkLQ0o76xUHU+HgBZk2biVOefRK78jI5s+hASJh/PE9hH6VBJEn2xGHXkLATdQ2yiZg/Op1uuCUp9/nRpVlVJXl8YHcEE8ZPw/TpM3HPvYPR59J25W8n4TVpAOlYfrLq19YR0BHQEfhxBDSApFeEjoCOgI5AZYkAq9FYnA1XFhCyRVgkigG9+NFH6L3ioG55zGnFjNXFKKIMgMVFSQ42zC0sEgxxLBaKillkxa4N+zBqyMsY8uBTWL16NSZMeo0AkiFhl6AHkpL0UJOTLHgEplIFZkqaKxWPNPMoLW3/0wFFzUCqLAvnz3EcFQEk+TktX/ffSONI4epw2gi28v3DiVsL3ysRFqsOTuDa6GLsE6aQK4MgKQtckVdjMStG0xE2AuiQTQ+fbGwns+/lkS8jL9uB2+++BXYWzxGRJqHcoxxLLERQhFoyFjdZTvRbsnGM2CYaM5wctRBAElkSN19r+LCXsH7jZlxCnfyzzz2NxTULeL6G0nWTjRW9+P7Il0W99fgA8SVgL+dYgki/xDSUQ5dJbtmkIZee7lZ/l/Nwk/HlD8Ibj/BUeR2UzwIbcZTbZA+OHgty3tKNlL8bzSz51LJI86q8gfWfjNz/HGtcn4WOgI6AjkDljEAaYEgNaqS86Qw2BeVgKdeWsHtQxqEJ+Sc7GRJJyryJXJW0eC1CwziGmzCQ0gCSgEbidxTlAIOfsnRZWVm05DO8kUwcWPjkk9lYu2ot7rrjDkpGA+ylKw/RUr9PSdGZ2CwPMx9WwxEEFRJHSjFn4rt44qYbUbLye3To2ArIpeyZ5BHyRNHNY0wOHCjDjKlfov+V59EHMQIPfW6YovN1ZRDGuM0pQEe12q2Y+M5HaNG8JWo3qYWrHhiHi668Bi435cbCHLDgziWkEZ6Dj/6CHjfZz/TYCfn5ndK74l9qY9Pe4Tar+7Gd/jxOgkkhHq/k8zYOc4SjvD68OsJEkpzf2CT3kIcYfGDJQwws6agf0jG8jMfkpQUIZQIHl80Dl9mJj6d+i8lvTkdufjWc3K4tLu53BhJuoNDH61CFHj6soWRoT4GNEZENt1LKUBjqVl73MP2GKC9usav15kyGcPzuw8iYMAvrZn6GROO66ED/ohW1M3EkxwMTpeJqMuecP3MT3nnjQ5SQwe6iNNzVAy/FJS0bIGf+cox5ZjiaXHkxapxxFh566i1s2HMI7buejGsHX4CJH8xHt3bt8MWrE9DohFpo3etMlDpYKyYoec6c1EqW0fGs8+ps245NY9+C6ZuVKBUZ4kvPRqNrLkeR3Y0Qj3v6lCWYOWUW2VcmXDdoAOqcVBVhO9cPz8NsslFK0Y78wgBa7aBP6JOP4uTrbkJ+x9OxnZWqJSeLXmH0C5X8OsVCSl9IgXQltxTPLovISFJK2sU/uGI+tDshz5A85tfyZQG8/8FHXMMx9Op1NurUyUEG0aUEgWs72YN60xHQEdAR0BGoHBHQAFLluA76KHQEdAR0BJQMnQx+ximBofTKwUJFZLc4XebilKcIoLOFjTmbSlFsI/Xf4EEoSS6LmM/TryXJIl8ApB0b9mLU0NEY+vA/sfqH1Xhj8niMfH0YzNSXluatYmRw/ya+kNqHYn9IgSmtgFSZ+QuGJBpA0ov2t4yAWm5iGM0Gj/gTmDnVLA2XNLAi4KoBOBggQ/kwrTRA+EswmqAEjWHQK95gHvoYKP8iNmDsDicCbLq4PJQd4b/H2DXysiGTEBmeeBlyvbmY+PIszJo+G927tsfAwb2xn5OiCTv3LVoayjfJwn3wHchpXzXVzGI4zn3aOUEqBt1OHrM0ZpYuWYcRw59Fy+atcfs9N4ES9DStpkYem3Cpd5Zx9HyfCoBkEWMDvifFHLsyA0gCHnk8HjXdLecvU7flvkg8nzDjIQC2l8BRnBJAEi+hf/nYDLM72XTkx4sBRhuNSvkcSjew5O/G73rTEdAR0BHQEfh9IyD3oPSAQ1pi1XCrk7ufhR/eNn4+h5lr+kxkujNf9DDfNBEkEfBE7g1W3q+P5SYsZNl4F1aehwl+bd++HTs2bVH3rVPbt2Nz3xgGCZKNlCDlPpdsnwANnewe3ttlKIRDWWbmxCECAMLMl3tYnEMpgX2HsO7rhbizX2/sXfINup59GpBNWS9m4VbGQ5hBMpESiZpw4/WPIBAIYPjIB1Gd8nQiVZfGbqzEG+I8BgtzChlmkdRCAKzFGw7h6fc+Qs/+/Y08nnmQ5BXstVORwFAbSJIxLeeFBLvqMoAiEmECSJkoHsbHmymZZxPGFX9OMNdIkAEjdUSUUnd8QQKARnwMubq0dC65HcxDDAlrYZ7JTVo5WpVfSpHENjYBmIy//yuTKb3nY7kC/u+vLQCHmfllFbKlN68+gGdHvAzaXqJjlzNx0WWdQZIZZQUZT2tYSSSLdKNcA6fdS3aPmfUZ0SW+B+KSo4rsIS9MjNfCxVzVU1qMpnt9WHXDY2Q3JZB1bS9U7Xsu1tvDKCQQ5SRAk+B8UXXmpp9+sAwfvjtNrdHqdXIx/Lab0fhIIV4fMRSOgiz0vuU+3P7MJHy7cRs6nXM6mrVqgTcnvMs1GoTFX4pOZ5+OWu0awJrnRpNmDRA6EhWcEzUPFmLfqLEoXbgEVibUed06osr9N2AlF6CAZiVFSYx8cjR27dqH88iO6npBe5iyoojQqEg8zkSO0RazI5dDWScEDmLeW29j384i9LnnLmyulYHdjIqHwOvRtXR0kUiOK1uM689Bn6SgLwziqnBEi3Fm0wKy+wwASd4j48YtwNixY9Hv8ktw6+2UspPPntTX//3q6mfqCOgI6AjoCPyWEdAA0m8ZTb0vHQEdAR2BXxEBpe6kni+NVHEmMmRE0gJPgjCFWJjMXFdMDyQPJ8PYiJXCh5IcsknhKcCQnQXtLkrYjXziGQx/fCSWf/cDJn74Dp55+5+IO4WxZDR+yyc2U514mSPVm47AsYiArP0IJ5rddieLbE7Ucinu5ZTle9Ono2nb1mjYqim82S4Ws3FOSBJkEsk3obUQsDBRTsfKzkycTR/BIEROzaJ0/+OU1aEEDYtxC4v5OKlHMqkb5SQyuziKuSdglIusvvWrNuHl58dzsjeBu++5Fcc3rEHwSEApkbYRXMt4Tyr2jApQSuJHNVeMKV7CsYqKE2LDadTIl7B3414aWd+JGidVR5AdAoeSrWNzp5xtRA8yxULicafkZY4lgPRrrrvERHmoSTR4Lmb5YEptidREqpyr8UFlfM6kH/HTv/+a49DP1RHQEdAR0BH4dRE4mosa+0l/nstnuQw1qY9xJU/100f+utf9vz7b8BEkd4hMiUCJH8t+WIUlK9Zg64ZtZA/5UPf4mrjvibvhi4cpKUsAh3mADE9JHkD+iBqGiMqp8E9hPkYkcIV5bOdjHPR9Kd62BwfXr0e/c7rh4Kbl9MJpw8ey480cPMqc20wQIK48mEwopeT08O7+qpQAACAASURBVOGj8OWXS3B2jwtwVpceqFfPraR0Dx304YMpb6F2rXxccWUvBSAJI/rNKV9jM4dRGp50CnMZw7fJZjUYVMrTSaoBAYYENSLgc3Qz2LyCCAnrOsEBMrb61YCHDL3EZQBHciKygKk/qECnRCzA3IfnJqwoTq2Q8MJhGg+Hbvg4IdSQLW0lgyUuoJicE5/nYH4lzJokZXjjafawDPlI3GUdKGqVHNex1OEtzyh+dhnJeaV9HCW+DgczN3WeZlD5D88+MQErlq1AB4Is5/Y9H9Yq9MgkqCbsacnT5GocZWuJJKKRx5mZlIYlX7TRw0oAPYJNmQEf6pdEsGXChzDP+A5ZdeqgyqM3YV+j6jgUC9FDy0TQ0sOBG+ah3Ecm19+EZz7EkoWLuTZM6NPjTDxweQ9Mef557F+0DDfe+xjunTofn2/bgbbtWylGz/fzliInowpZayVo2qYxbLku1G3dGAHWg91PbIRGBw5j82vjYP1sIUIRTk+d2wUtbrkeK8imL6acXBWXFTMnz8fHlNA7o2MHdDqvPfJrk1HEwUXJt5Nuq5JytPP6Ovn87HgQnu178fmDI3HV7bdgVbta2JtN9ptIKxKcslgpdRyKKEWABHN6YS7KYJGZ7zElq8gIkoekGEgdGxeAM430ETPyQSo24rXXpmHie+/jnXdfRvOmWWQ+GSCS3nQEdAR0BHQEKkcENIBUOa6DPgodAR0BHYEKDVWjDpOEWjEu0sAOC4wA//7RegGQKD8nElHC2Igb9P6jAJIbOzbvxtNPPoMRBJGWLfwBk6ZMJIA01ACQmL5LMSRFqSH5kZ5M1ACSXobHJgKqd0OWXZJdHHuIciBcim+New+ffDob1Y+vgZtuvYGSjUk2O4rZ7HAgLy8PDk8GZdNY3LK6pJc0MsUvmthQjB2ZGCdwBduRHpG8R4SJlODfrSxipckk08pSlLJ2xtbNhzF+/ASsXrUGPc87D1deexGBI5ph09PHm+WgNjzl71La9gr8UECIQEGGBEz6/cP5S4JaccV8mvTaFMyZ/DmuuekanHLJSfBTxsTJKU5lrMyiXBo7MR6HTP5apbhW073HJvb6VXUEdAR0BHQEdAT+qBFQDBKRfKbX3vZN2zFtxidod0ZH5Luz8cmEt9HrkgtRs00DmKrwLu2wIEiGsgycCDAi+UCC7GVF1LGTTUVgyEQwQFhVJt6oXVErtv2wBs5QGG2b1kfRzvW45JLTqAzAIRR2vkVG2iQSdoSi/GQ2OZmfSD7z9fzdmP3pAqxdu04xnq3WKNlGAdStVxMDr+uPFq1qkbFksIEeeeYt5LQ4EdUbn6AugfIoZSNeKQUwZ5FjSXtA/jRLTwNIZpHtDXNQhXJfChBj/pIkGKX8qWjEaIqRBcz9ZHoJAhJEipKK7aJ2nylpV0wn2j6pvCdJ2bKEKZgC2AigmTmsRiDAJOARv2ICVKn6RKTbhJ0mQCK3Sg4gKVCHKF754JwM0QkoJHLJZNZlUwpwwdy1mDTmLYJKdvS/4TLUa1UfEVdEDRJ5rV7F4jIY8GSoWRgsqbsSRv1l5roJE3Qx83HCbrOZ/ahOL6sTNh3CJ08+B3dpHKdfdTkKL+6AjR4BGyXrI0ObLHi7zUkAy0QAyYIj28sw7vlx2L+zEFWzPHjs/oGwb9uIdc+PwbmXDMBzOw/jg6XLcUrThji9SQt88cEn4NKipqQZB0OlOLHzqVi0fgX2lR7E41f3R7OtW7Frxkw4yYqr3ulU5N12A1Z4HAhkZBjrg7nzC8NGYevKrbicx3dSl+Zk5FGKj8NUZpE+tBMYI3jo5DqKRQJKIrp+SQwbH3yWMpEO1Lj/Wmzj+womF3NvfuO5hLmgZFhLFDEcQsEThr0CNY2NKxtOrsFOFQAkxdJjXjzhje/xytjX0efy8zHoprPJ7DcYSnrTEdAR0BHQEagcEdAAUuW4DvoodAR0BHQEfhMASRWeSacCkJ4Z+pxiIC1dsBzvTp2kASS9xipxBFjIc5o3HCQLKZmBLFaMdwwcgkDhETSqUYALe3REq6Y1KVFnRmm4DLvKjmAPIaBD9GOI5tVEjRpZyChLIpvPs3KyMsYiPy4yIyxeZfLXaB6wGBbWUtyGKhz1DLBwXrJoI2Z9PJsMpJVo3a4V7v37IOXXw34CG0HUvKf3gdsj85GcxCxn1RiAazmAJN0TkZThNxP9B3IybZg3g0XwP19nwX8+zmcRHLWwSUB5G54iH2r4HYlknWzWlLSMMJP0piOgI6AjoCOgI6Aj8L+MgEix8Rbq4NQIVVaVwHOmeCHtLUJZWQkitXOQzMvg4IY0s6NkHhtNe5nKspKNrAayhMUvw1Vyb+b+RL7NSZBk4WffMbegT8w7b6DnWafikQcvl369GvQSGCBIf0S3Q7gU8rrCejZAGeIJ6pgOHfKhzFeM46rnI5t+N5JKSL9cJO3kh8tvHoGzruwPR/W8cq8iBTAoIIkAEHcmbJN/t6Xl5MSHR16d4ml8HgdmUsxracrHKJ3mMjlg4+vGOIRjFtCLvI8k/X4SkiAJesRzCccD9EmVYR7+zERIQDlznIM9PEaVR1WU2lXxMaTwjAGYY52//DwDKQ0gie9rGpBLg3NWXi8Xz3/UiAlYt3gNunY9Cxdefg5ibjLK6Ulr4sVO0Ie2HEBSQ0AicmgASMZSiBrDRARQiJtQKs6PZiUB+J96FVsoHRdu1QTdH74b26t6sSMsEstkhRHAORI6DLvXS48u5pzMZ/Oo6Tb1na8wY+JnyvPqor7dMeiMdvjmquvRrl17TPTkYPriZTiFrLeT+byCYDGsgRDXuAlHCDqus1KKsWomBwtjqF5WhlNKylBaVohkz9NQ/4rLEKjfAFsEcGJ+K3LPhzccxj8fHwpXVgYG33ET2fdVFfsuIhed6yImDDNRUOdidtBXK0Spx/pBM2os2Ii3nn0evf75ECJ1q+EAgdliAmAWAphRDmvJuhRJPzV8xX2lpRNFPcDJ9ecmmNqpWYEchlqXEkth4+3cDZxz/uW4uPeFGHxTb+TybUUyk950BHQEdAR0BCpJBDSAVEkuhD4MHQEdAR2Bo5JORmH6v2UgwcQChpWpAEjbNu7E88NexLDHnsaSr5dh8rR3NYCkl1gljoB0ISh3QZZODhs7c6Yuw5S3p6JVI0py0Nz4zFNbwJ0oRcR/iJIsYeQ1bABnw2ZYUliC2Vt2kZlE/frCw6iTmYGC6gXIycmGO8NLQ147bJwqlk2kS8RD4MDeg9i+dQfWr96MjRs2IcSp5dNOO5lsoX7KA8CTJRPKnMYNB5CV48Yh7jeD+zJkYSpuhoCPYiHJ+5VjueLd5KbfwLKFq/DyP99Ah87U0B98Lsw0BraQnST+TqKPbzRiDFNrq6IeGX4TmoVUiZeoPjQdAR0BHQEdgUoXAWnc2+1kILFxH6J3oYMsYAE13GT+5Pmj2L5lM2zH5bPBTmZI1WxY3fREJCPDQS5EJkGUkC8EF9nMEXbxRblNhkPM9CAipsR8mqz/Dz7FikWL0O7EJkj6CjH62UGK7cyeORMLduOV0RHv4SIZx3zFYicrRQAd2ZcAM7z3W9k5FzBI/iaZhMoZ+PN+ynY9OHwsul7XD1HxZRRGsjBlUgyZ/wpA4mtFKYHn8fCsGQQleWdxKL9C0q/pOUNWSFEMdrJd8ultEyOAMXPa15j/3TI0bN4c7Tq2Q50G1cioMsFP2V8zY+kPhpCZkY1YiHJ34tPD81R+lOLVmJLwtTBhEUBAFA0EfDu2INJ/J2FnJhryUwDJY7dj69r9rJlegBCLbrhhIKWT6yJOjKcwUspLSy8ji0etB+XpUw4gGRJ28jez+IAxbiJLZybgV0CGW+6qLVhzx+PIoESgc9DlyOjZGXvpGxaidqGNgTQTXAnSUwkCssQsyr/LTjab/2AQLzw+HiWlQbireTF28PWIPPM0Du0+gMUntMLsNevRgmvkIrLzq2xagUhhEcJVjiMwFUEJ18CFPc/juo/j6w+nwEPWUPZpLZBxy2XYW/c4HAjzfUKGlSxPYe1PGT0LX8/7Cs3PaI1LB1wCFxe1kuMTGXWep8hACyPLzHVkJ5JTHCxDdkkQZ0Q9eOuRYcikv9i5ZNpvyHfggFv0Mvjek/XCdWwAoGYys8Jq7UumK5ZeTgJU7qgPZwqAxNilGUbiO8X/45VXZ2HcGxPxwnPDcObp1ckSrHQfOfqAdAR0BHQE/rIR0ADSX/bS6xPXEdARqGwR+C0AJNXOpma5AEgvjniJANIIfP/VUnrJTNYAUmW74Pp4yiNggKUsNknLyUk6yJ4bTRCoKrILctH01GaUfcln84Pa/YFS2IoD2E2z37X7ilDk9GALAacd2/dj39zv4SwzDKgdDiflNVyGNAgLbZEpEZWZoqIiSrvQ+JoNHxP1V2rXrom2J5+EHuedARMnP8UsWWRIkhyrNfF5ZpsUv5zoFHNqaeyk3qRpoCf9nhX/nzg7QlIiuziFueq7tXhxyHi0P7Mj+tx6PjU7KGFDyRvDK4AFPHeUNLO5w3MWUKnc/UwXyvpdoSOgI6AjoCOgI/BfR0AApDCBDjMZEx4Pm9j0MRLGhE1QGn+YQFICRWs3I49eSCW1c3FEAJ8oQSc+z8WGto33Y/Kf6fMTZZ5AqTc+z0zGToJokrCKP/vkE8T9flzYvSs+mvwOXnv2drhl/kO+QsXUwiXSIFJm0gmnXK0IRJv4fDkuYTYJ4CD3+iT3JUZDEUr1msjUEBxm+1bg0WdfxXmDr4SP5o8qV2HuIfJ1ksuIFJiS0yuXmk6FJe0pqH4VP0cjeQjTo0ZY2Hwmn2FRzJpICehxMxMle7fi7/dcitpkdU+m782EN6ejjPJ2hYFC3HLXADQ/pRmcmWRBkRrlp56dYuiwqy+eksLSkrwn/WWwj8hRElRJQkHkpTIDSOmYCgOp4ibx9lCq7cM3Z+PzTz5Hx/YdcHn/8yg7TEDMTXaZmWwZLz2iOKQkl9IgjgvDS+SIhYFkIxhkhYNxTDCnDNL7yEtwsmVJAstGT0CCHrT2unVQf/jfsZYmSwH6KQlAx8Wm9pRgbIUxZuXOlX8k45nr8OK90Z9h3twFiHBNjLzhSrTbupbXcBqWeetiJT2G8ut68MqdN6LwuZcod7cZx13fDz4XfZQKC2FdvR3BT1fBz4u1o01NtLrrWpQ1qIVtBK8SBEbDzGXtPGcS4/Hqk+OxceNGXHztxTjtzFOIhxIwJIgUkcfKoJOsJMZIPJoilH5MOsyUleMxMlm2rNmB+Y88hxvuug1rW1fDnioEY3le5pRMtMC4dgJIwqBLcrAqzZZzMraeiA+dmxQgS9aRDGcxBkLJk6z441lrcdfdQ/HYIw+hT58TlEeS3nQEdAR0BHQEKkcENIBUOa6DPgodAR0BHYFfLWGX5OyW0kkXzXYCSC+NHI1/Pjoci2jm+8HM9zHyrSHaA0mvs0oZAQNASpK944R/9xH8475/oHqt2rj+jkFwHOdGlIWsg0Vn7PAR5LM4zXVlcW7TgkI+bwsnY/cTTMKWIwjuP4KDBwtRQuk5X5kfYXoSSG0qbwtpwuTkZiMrywuX14UmTRuhzUmNOVUpfkRUsmFTIJIgWOSk1AsnmEt9AdXMychywecLsohOac6lIlgRRJLCWKZykyyeCzId+ObzlXj6sdHo9rez0f+OCxBMcgJTplcJFkljRxoNBoBEZhKbDwIgafZRpVya+qB0BHQEdAR0BCpxBAygRkwQiecQLbERsHGRBUG6MsEPGzJiVhR+swKZBVWxu5oHwQwXqpAVghBZFtSyzfSSoUPmkAyCWJmDxAjwJMVEkZuDje+tGzegRn5VeMkcefuVVzHplfvhIFPFoeRr+UW2DshqMmwRxQhG/piCGshqsrCJLvf6GE1irASOJAeIsiEvkl1Ll5Vg3PtT0fXqS+En3UlAG8k7BECSLc1GSnffy2dMKgBIAuSIv2OUgFfCzCY/QQrOySDXm0HPpjJMHjcJ675dgWYcxHlj/IOoVsAhFu5+6PBZWPTDKtRv2gDtu7ZGXs0CHCiOIkRJNweleyUEQuAOEbBQfqnCmkodgIlghwzECHgipxsjJeuPACAJTiGgnMRXhoIcDl6PiAljn5mA5d8txzVXXYEOXdqyVuLyEf8fSiGHmGM6zJSqUwCS4o/9CEAyk85jYwInnj8mSt7VJqOt5sK1+GTEKFjIKmt7dV+Ezj8Lq1mjWZyUUuZry/VKECyKS/ysHGgi8GjmurVSMjDP7sLGhXvwImu4IF/u2u6dMLhpXYx7eRwWhbOxjkBnRn0bnqaX1kHKlHuJR500/F44cpmrTv0IS8dMQuYBgn5NmiH74RtR1PR47In4ESNoRLRUDUJxlcF3IIBxw97GJjL0bvjHNWjcqrECxCRfjkQJRIpOI9lRUYKIbj5DnhPjMcpglY/s/yYJOzZSom/frp04a8T9CNQpwBHK7oU5rSUglchGO7kzyb3VkJUi6hm5vDCQutADKZvRtIrmn9qEkWXC90v34qYbh6Jv3z64646OoCWT3nQEdAR0BHQEKkkENIBUSS6EPgwdAR0BHYFfy0ASAEmKz2TEgq0bdlBmYwwBpGH4dt5ifPjRBxpA0kus0kbAAJBEDoWTjwR+5s35DD179lQa8UkWvb4g5WZY6LukAKa5b5zdERtlNYIs7mVS1OXywMIejo37YJ9DTQZH2BwSCZe4MIo4yasAKrdbSWmIhJyXUnWi8BKgObbLJRItBHmUlIhwoWRCmD+zCI5yIlNe28RmlGzSOFGAkWoSpRoq/IMUyOwRIc9lw4x35+L1195H776X4sJrzlJGyXxnqoldYSDJcxNmdnikGFe7PcpCqrQXSR+YjoCOgI6AjoCOQCWLgFIVI9JR5qdnYaaTzXzewzkA4qQnjMjaWcNkTIQdWLt9Bw5X9yK3QQ3YCIo42Mj3MI/w+8sUqJBg/iHMo4jc61OsZVGdi1MKz0lvpVCpD9/M/gJJfxAXdOuC9mRdULUL3AWIDSnvINnkli5ABdNxdWdPyi8yLCK+Rio9YVM+BUV89sV6zPl2CdpfchFCzHcqytcp0Ia5i3wv31IITvovKqcQ/jZZHjZ61LD/b0jkUtLOSTWCtZTTHTPsJeST1XLxuR3x2JDealchAmC79vhQlRJpJGyDNk3YdTCERSt3oX7zhqDlD4op/+eiJJqLJym5lMQ5KXkP968AJP5uo6ekeEAKMHBsh2B+XsJOYihfkXCM0sZO5nWG5LfL5cChXUV4YcirOLzvEB569AHUrp9PsIW4YCLAdI2ZG4FDE0/upwCSki/mtYwz94vR4NLGmGTzWtffdQSxkW9iy/dLUdy+Ic565HasZ5gOEYy00PsowpzSJr5CzAWjglQRqKF4ItceoUX6VWWThW86FMPzQ0dh655CtD+hEYZf0xcvvDYO63NqYx8HkupVN6NntSwUPTsWA5gr1+pzLr798nNsHTUaBW76LOXmo+2tgxFsdyJWiUQjz9MXLiXDjAfC9WwjqBraH8XQO58nay2Gm4Zdh/x6VZlDk4EnyCZzawuZbMKQihIAijKPFrm6RJDAkvLjMiGHnqX523fhzREj0aXrOTj+pNYopmlRWZYbh/lcvu0UC1CWjKxTARijjJOFAKcrRgZSwwJU4Z4EUKLOI7XtnMzpzdh/COjR/Va+r1z44othyCPWqzcdAR0BHQEdgcoRAQ0gVY7roI9CR0BHQEfgN2EgCYCUCHNikgDSK8+9qgEkva7+MBEQyTgp6j3sZkQI6ti4lsW3SDyDrNRe52BjyjdAZF4IxrAQZWeGU6Sims6NU48iTyJNATEXsMr0I5tCMk0p07aUucfh4pDhQ8CGQJzPjbAwdnlY0NMTwMHXSRDokWaImdV9kMfgYcEcZzEtE5RpBlIaQJKXVEwiNYUsjR7aUnNy1xYE3nj1LSxcsBhXDLwK7bq3IebF5lEKcBLxeSUDQ88AAzaj3I3qfWgQ6Q+zWPWB6gjoCOgI6AhUiggIqEFnHzImCMwwh7AIs4RHZuG920LmiCVKKbe4A4W+CDaFj8BKykbd3BwyHyKIcDjFTbaN5BpR+rwk+XgBBQQMEtjHHyiGh813c5RSZ1YnfEUhlB44jHmzPsH+XdvQoml9NGlUFy1OqI8a9FnKr+oCd6c2YT+TrGEQkyRN4Jd4LAkexHRG/X3WvE1YuGINTu55NuXKDJAj7dEjYFL65/JA/xsASXISq8VghhSWEQxjvuSy2RE9XAbLoTBKdx5A2yZNQOI1u/UBnNCkKsE2YM/eEjRumKV2Lcc28uWP8ML4qbjvseEoqJsLG2V9yygBSFoM8yhhZEm+IwM0IqknIJKwqilUxpwmzuOuzABSWg4wSFa6yBvLOpHN7bZjw4pteOWpcbwoJjz6zweRke8kEBdVYEeUgJAwaUQOUOKcZiAJiKZY5/y7gEchMrCcjEpWqQnZK3dg0wMjuW4sqHf/lYi3bYDDZDP5KQNISpJaDQlKMktuC2smIpKyClDJ9Zoh8oNHoqhBObfnh07AslXbUJvst5EPDcbC1csxdcdB5FKKMSd0AFi1EtXW7sTQGwZhX/FBzHxzHKoVHoK5IBs17xyIQOsW2EWhxhjP18LBKEl9fdEy4lUEVJ2ZWD1/IyY9Mw2BSBD3jb0NllwmyQk3pRY5bOXkoBb9j4LCJGI+nCD4RbQLTv4bXZ+U15EtHEQ+z6OQQNm3r01Fj3PORfLERojVPw4lBHLLBBDjOYmYorDVZO1wvpHxjHA/RwEkkbRT3mBJuneROVhG5Kl1y0HwuLMwZ85Q1MyrFB8z+iB0BHQEdAR0BCR34Q01PbKhA6IjoCOgI6AjcAwj8GsZSDBFVfFpoRb72hUbMGH0G3jqkaFYQG+YKR9/qBlIx/Da6pf+pQgYHCRpsojMmykhzQr5LS17YUzVGoCLaMWn3i2qiE/LqhiSMca0o/qpAjBz9PUNuTkBcI5OzMr+lP68+hf5rzQGymd81ZPF3FimcO0s7OMseCV9slDLPkp5Eyu7TZFIDBmUv0kUJjDsyeEoLDmE2+69EzU47aw8j+T4y49X9m9MDptMhheSSToI5a/5S/HS/64joCOgI6AjoCOgI1CRGZNmiQgjRmZMbJQEM5OWwxEQevsAy9dsxaJF3+CGK/oRzQkp8Mgf9HNIhf1xaWLzcUmyjRLC5mdDW1jCdv5uoT+jlQylJAdEJL+YMeNzLFjwJa665jL6JIWwfc06hP0+EinIfLI7kJ+fj5rVa6IgtyqBBBeyMjKQl5Oh2D4CGAjJY+/+Eox+9Q2c26c3cutXQymb6nZOukhuYSYbScnYpZgzMhRTcTOlgCRhdigAif8Y5WOiAhxRitdJkCd+pBAd6tVDHWJEIqErGNDCJYfx4fQvsGn9HtStVRVPPNQXuaSB+Mng7n/dA/h29V5cfOX1OKXL6YrNlJEDHCmlLCCl9wzfH36p4RdmSApAEmCFrG7JmyoypX73ZfnzDCQZrguSPeNxZ6g8Tg3bERzxeOxYMOd7vPfKDMrU2fHksw/TD5PBcsQVK8hhp2dQmHwx8dKsCCBJ1iaSfjK0xDUSt1NCPER/oBIvlr1HJtCUT9HhjJPR/d5LsdUUgN9OkIkXIBkXho+kemHlj5XgdRb3TDPXVpSsefmbx2JFNkM8cfzHmD1nCapVzcP99w7A6p0b8Pm6bajf8AQEt23DlgVLYD9iwmXNW6Ng7TJYyvaiLMeKM+inFerYGisIfrozsxEKUxqP18jEtREkVU7qxGxK6W1etBevP/oml1YMfx93G5JVZGDLS9CTwGXYR1Yevwt4RMApxljJ+8kpjL645K5ccSbxNiKLjaDc4XfnY9G8hdhfkIUetw5E/Lg8JDPIWAqQ/UQmoPiJ/SyARIaTTHmRh4VDpUCXM+9TbP1PPnkSdav/7otJv6COgI6AjoCOwH+IgAaQ9NLQEdAR0BGoJBH4rQAkM2Ur1q3cqAGkSnJd9WH8NxE4CiAJeGTIshjC5wZAxEJbNS0MXwABYgw5OIO1c3TyVYAgA/iRiUfZjH0ZW9r42PieAnXUKxhNIfkyYKwfA0iKIcQCWgpvJ4vcKBs7MRbd0lQIR8MkNFk4yepC4GAYJVvLMOyJIah9QjU88Oh98EUoV8JJ1KgcO5s6RtPB8EJSTRgTR4FFEoZ68hpA+m/Win6MjoCOgI6AjoCOQIUIpO7zFjb54/QhignTgfdth/zA5nmE8m5UtaNcFvDAHfeh6+ntceGF57NBnoDdI/5BAd7T+VwBiTgQYhK6hjBuKJebpKyYhfuRJryTTfXp077C1OlT8I8nHsbxjfIQKI1QupbNb4IwgQDBAvoq+ctKUVZchrLDfoQoIRakTF4o6KMsbhBlPh9WrNqAOnUb4dqBg1GlOtkaRBUy8ywoKSEQIY17YT07bPQfCpGZwWxBHc/R7V8AJMlpCDwExA+JTKx4wI/iLdtQwLSjV/fmINEG7PPjvZkbcPf9z8PrLiCrqgQDLmyJq684D36CKi9PmIhPvl6FJu3OwBWDr6OXDTG2RBkcfHKMTJx0LpYehkkzkAxWdQWZvWOyMH8eQJJcLUKZP6eDnppkH6XlAb1eO+Z99C2mjfkYDpsDQ0Y9DCsBt6AppFjqZnpupv2s/mWAyRhnYhpKlhIZSAjZ8PGbX+KHuUvgLvWjbYNauKp/T8aP6yqD69DlJCCVqyTrZFkGCVGFKEcnWW2YwbYJM4p/F8Aqn499/52vMOODL+HO8OK0rs0x7/t5aNW5A67tfS5evOkxlO0NIp5ZD1ZK750VKcQJtTNQp283eDq2xHZKD5bayMRX8oZcS2YvU1grSVbCBCKbjuthw6LdeHfYZESDZXjstbtgymGMTGQriWdXlJ5MPHU/c90oJe6cNAsVENIu0owc8hLIUnyvwnYfqlAOsu7uED6aNA1bKKXe/ZoBsNWshjK+dyJ802VlZCpW27achQAAIABJREFU03+UsBOqHmUjk5JPk+lEhUicdurdFBgwU8JuuGYgHZP3k35RHQEdAR2Bfx8BDSDplaEjoCOgI1BJIvBbA0ivv/ImGUhDyEBajA9mvo9n3h5KY1jKe4hTDAtSzswZRVTK7FdKIb3pCByrCCjwphxckanMFJtIjIU44SkeAlKAsqZURbtZAS4Em0SDXyE88rijwJIBIP2kqcH9iPxKQr5TRkMKf4P9I6wnCm1IIyT1fkgzkNJ7EA38tMG1kj9hoW9hUydCPXmROOE3ZFCi5MOXPsEXn83F2X064LJrLsaREpGWocyJOcrXNWRT1NSqEtnRANKxWm/6dXUEdAR0BHQE/vgRMLMxbmNHXmZHIlaK2VHOTX4WkEXYEvKzj416C2lGTnq/FG49gGceHILrbrgeJxJcOeQLE2BJwi6sI97DI6QiyZCIZCFO3uOdfL6V6YWvNITJE9/DqjWrcft9tyOveg5ifD3xlwkHKetmWCepnMLM+72wSqxJJ3MVK6wiV8ZGvIk5wJHiUkyfMRcbKDV98+DbkFPVy/1IBhOmDYyDsnGUGaMfTJhNfCf3LXlHWnItfbV+BCBJLk+/HgsBpxJFDnIgi2yTyS99gPWff4N/PjgYZ3auBR/BqIefmoovv96M7Ixq8B/ehb+dXhMjnhoEB31mDpQB1989FJm1jse5l/eFyWUmeyWo8i4Th2TUHI0avjFY38oOieeoBnkUQ/xYbj8PIKmrQqDCSok0YXalfaW8lDOc9cFXmPX6l/w3C4aOfghmsq4CcQ72kHmTiFrJOudzFG3IkBw2GO6yGQCS+kn+PWjGu6OnYh9l5aoRzLOvXY2LCBY1IHXHmUPpOq8btiq5sOTnIlaQB3vVXLjzs2DO5L/RN8jvtMPndCFEKWSPl7nkxK8x4+0v6NeZh1KrD4XxQpw3oAeu69IF7142CPFSO5Y7qyPqyUBG8AC6nd8eHQb2wN4EB5nItrJ5uJZCpcjKzIQpQFCREn1JYdDz2omk86blBJCemQhfyRE88czdcFXzwC9MK3qNWsistzBvDcvJsl500FPLkhqwMlj88r4iE99MuekkpadF/ZnUuijZdzTNQlEp/cjoxeRKrV3xCJXXFWageB65oz50aVyAbMbOqvxFGUf+P8LH7KE6X6+L/gEfwafPP3saNasey3WlX1tHQEdAR0BHoGIENICk14OOgI6AjkAlicBvCSCJhN0bY97CsMeG4GtKILw/4z0NIFWS66wP418jYMiwCCtHCsy0XJ2U57Sb5hRoGhySAjSmjKipSE/AR/T3rXFhLPF5FgFoUgCSvIQCkGS/qWYHn5WWwRMASdhAxu/GO89EuQxp9KTZTD8FkChiU+5PII0IC6d8lW8Tm0JJTqmKAbeVE8hDBg1jsyiG6+7tj+p1aUps5VQpC+SEJWKwqNRxiTyOASDB7FdtCCQ1A0m/N3QEdAR0BHQEdAT+NxFQAA3zANlELlaYEdKolka3yG6JV6HZRfYF2cBJfwLZFhfWLliNF14cjXMG9ELHbp3oPcOhFLkjS77A71TuEvyA7AwSS8gg2rl1OyZPeoeSZy5c2v9S1KTPC8ka8IVL6Tnk4D3crjwY+apGbkGmkfgiWui9ZOG/mTn5EqPXTIbXCfHhCYetmDFzLr79bgmuuLI/WrVupIZS5PVVHkMmhljmlFA+zkEQ6afbTwEkC0KUKLPQZ4dHEHcTXLBh1byV+HryR7BH9+O18behoGYBlq+L4v4Hn0XRwRJ4bTE8df+16N2rjUpLhHG0YiewZuduWHKyyIYxK49IkXwzq2Gz1JCPGvQxnJ3kvIzNkOg9dtvPA0giC6hAI8kzU3KA8rsBIH2Nz9+Yrw79ybEPIu6leJ2FdC2CQOaIXNuj11UBSKmhI4lB+cAR2TZemwfzZn6LKW+9D2c4gk5k3vwt4INn1y6+LJ9p5eAe552CdhP8DhfiDjusZD0lnGZ4qmUiynXkrl4budVqwen2YNmidfh67kqEvbnYRAZdKNeMPv06o2+TBlg68CFYo5n4xJmPbZRHLCzdj7N6dcHZ13XCoZAPXgJlcn4+Sio6iBY5+P6Ii0ajkiLk+uaS2r/tMMY8Nhr+IyW47/E7UL1hdQR5jFGR5EvIsBNZQzxukW+2ERySXFryb3lfCRtJrrmw/QRIsjus8PsEbLSSaOVVzH9hPiUJRKnY8w2VEgeAeB55IvRAalKALEmBU2l4kI+3uK1YtzGMiy+6Hfm5ufh01pOoIrZRetMR0BHQEdARqBQR0ABSpbgM+iB0BHQEdATSbewUmUIVaIZ8l5QuamNCHuDfP1pfTGkCl9LKVj4sLFDVlvJAMsVsygPpzVffxvDHBUBaisnT3sWz7zylGUh6oVXKCEixaeW6lS3O6eF4Wq6OhanhS8S/i/QGZTOiLGBFpk5kNGxEmxwyccstzBFhJc2eAoTSDY00s0kVtOqRKWaSMvVNyeDJhG1K3/4ogJR6W6UBJjVdzCaKvOdEP5/7iYrpr7D5WDR7My34gFOsX06ajdNOaY1r7u4DHz0NPHYvIiyi42xIKPNpYU4RrDIk+mSnbFRI40V7IFXKtakPSkdAR0BHQEeg8kZAWPRyD7ZywsSVygeCNoOJJGCObJEgG/yeLOVVmGQj3Wtz0gdoO158bgyqZOSidbMWqHt8bVSrVg1WSngl6RXj9/uxadMWrF+/Hjt3bkePnt3Q6awzKDVHZgc9YiRXSbLhnkgQtGK/XVg6JoIuZsnNrZSiEyyJnjecHiFTmvJ5bKIHAkVs6HuYQ3gpc5fEN98txocffojze3ZHp04d6DvDwRgbwQY28SMxei5SGk/yDvFarLgdBZDSTKAkwnyMo4oDQXrpOOP0dtoN3HH5QPS74Ay88tKVzFei9F+yYf7CzVhHFlWXM9oTGAihUf3aioG0/SBwkLFZs3cnsmoQTGCeFaSHTQYZLrGIeDWmWeIylGPkToZEsHKVrNQAkhr6EYYZE7yKAJLbbcO3s5Zh6qiP1fkNmfAQwm6yj1hWxWlU5Uh6JflUIKTK3yhGrDJIJaFMbyDmo3LudiKV0bDkqx4coYmPm1J5Nckoqlp6GGYyfPzFlDYsLsSRvVtweM92BPYVIn64DDYffZa4Ju0y1MTvDhp1SUXniUeQlZ2HoqgbaxxVMJNrd4/XjGsv74or69bDsv53ItOej4/yqmEu5fISZC41Oa0prrj3HPhMQbLZBPCzULLPhrISMuyYclqEOSSgKHNdCyXyEqVxPH/3CBRSAq//LVej6aktiCzxPMiei8j5MrcVdpCAhxbxBROGH9e3lbHMDhmAnY9gWIwL3cS16iTrDfSRCjEOsmZFNlC9l7gvJRsoWa/4KFEOURhIZzYrgFswLdlVquYNMAyr15ahT5/BuGXQjbh10Gmi+Kc3HQEdAR0BHYFKEgENIFWSC6EPQ0dAR0BH4LdiIFUEkEbQi+XrOcvw7tRJGkDSS6zSRkAxkMSxWTYlMyfdGJGkSzN2DM11mfgUEEk2ac4IO0mKWdnocV0BQDKaGcIwKmcglXsmSeEv08rcDxsAaSkWxX8SeTt1DGqO2Dic1E8CWqVlT0xWSnuw2JdHOViIU70Dm3YexshHRiAjYMd9d92G2q1zEKaUiI2NrTgbOwnSk6SQNktDSb2+TDzLcRqNIWOS9Vj7CFTaJaIPTEdAR0BHQEdAR+BfIqAEbEVSls13b9hgIvkd4oNERgOHPMzMExxkHYl0mTTBxc+H7W1KbhmDK4sX/IA1K9Zi184dOFx0AFYCQDEiQnK/b9SoCVqe1AatTj6J93obHF7e+5NyL4+TzGFI2Fopc2dl4zwm3ojcd1zlLkHVQDfBzWOgBBp9bUgQIrOETXg22MNByu5RUk98Zlav2IjXx4xHwwb1cNVVV/F1hAmdILOJAzPC4GCyQw7zj867IoAkwyciJSeskoP+/UpSt4orD/FiYOYb7+OsU5vj0guawMt/l72sXb8fTejRqCLFP8z6eCW+WrAGq7ZtQ5uubXHSWaejJBFDTLFJPATfogQ4Ug+Wp6hmv5GHKfXgYw4eyTH8PAPpPwFIDgIsW5fvxNhH31I55QOj74C1KoPCWIUClGazUGTtvwCQrATniDeRZeTmOuB1JnASj/CaUzrRRPDEYXIQOOH+EgTkYgSHQvQVKgvBWsLYUkKxaOc2RA6XoGzPIQQPHESycD8ioTCBoRysduRgYpTMtVoFuKZ3B1xcqwYWXvsAnOYMzPJmY0d2DvbT8+qUHu3Q/7YzcYA/07ZLSTYKe0ox6xIRrjeCPTTqislFo0ydl2vz9cdfx5ola/C3K3qhffd2MDkT4syEhJ2MfK5fZ5Q5NEEkgWElxy4HkLieBUQrI+CZIJgoAJgATXLukRgBKmEc8b2X4DqSvFfkAZVnFr8kDu5oAJ0EQOJ+adWkUl/aJCk/qNffWYCRI8fiyUcfwsXnNySjX3/o6QjoCOgI6AhUlghoAKmyXAl9HDoCOgJ/+Qj8VgASqNktDKS3X5uIEU88ifmzNYD0l19clTwAxgSxMWZoobzFUZmQ9KSrFJ8C+BjsIzUNSpaSyGeIVI16HiU6lAxeBRkVKVyl9lT1aVo/IxWL8po0Zb5tTNIa8jGypfeTBpDEw0AmMpXEDWU9BECy0VjYRvmRfYcD+PSLRfj6s2/QsUErDL6pJyd5WVBzHNou0iFsGsBuTPCaYx5Kdohvk8F6SnVgFDiWZj9V8sulD09HQEdAR0BHQEegkkRA2CHGsIiNbB/JJYKUH5ONOBLvwRz2IKODql5shMuDyKbg1IeVcl4hehfZyRTxBwzOfyJShljIr1gPXm8mQRk378vMLXjL9ofjsLnpR0QAQBhKSVKe3URtDHKQaHExqzAUaslOEgk7Aj8xIhFEt4ScEZfnJf1kwggC4yJTKIa8PDJWiigRFzLhjQlvYtWqFbiJzIsWLZuRURSGlVK5UTbcTfKcCtuPASQ7j4X5A1/bnZ1EIFjK13RS4oznTvAinyBJFYJKBRkWrF6ym+dlxcntqynZOklB/vHY+3jn3U9hy83Edfdcg+pNasBaJQtBSv7Fac5k5/lbBYhTMALPSQ3YGECdclHlqScM86djuP13EnZmgmKxGJlCAu6lWDLB/RGMfmA8SsgUuvqRy1CjJU13iGoIW82ZyGZOKowwg4GklB4ECOE6k4stoIrygqKEnY3ePyGiHVSvo4ScsNJCzAFlOIoACj2EhH1jZR5rld+TXI9EnEwRiiMTcHEKICkMIQ5E0Y4L1iM+jHvmJQJKxXBVb4j1physL9yFu2+7GB0pnzjmxge4Vm3Y4shFcYYHh2NFZBH1R8vOLVAa9hPAcil2WBnBJJfHqYaYbASN4mHmojx0yTW9Zi8WT1uN996Zipant8TFl58PZx7XecJPGTtec4E/yUgTAImaiupcw2QgyZCXnW8glW9zHRMu4rn6IWCcMAFTRmCQh5K6RrUMxiI16CULhHAqvcgIINEDKYO/O2VVqTUElAaAMWM/wvjX38Fbr49B25aZKajyGC4t/dI6AjoCOgI6AuUR0ACSXgw6AjoCOgKVNAJHy6H05CGLAR7rp+uPcOrLbRR/UrMqDXJJ6jltKZVBxIr1BJDeeu0tPD3kSXw1ezkmTXmbDKRhhoSdmOFKYcsvOsmkLGCPNs4raTj0Yf2JIyCFo8jPyUq3sbiWieFy1YqUZ5CJPgeKoyMSJCxIReYuRgApIu7WUpSy0SHgkqxqY08GmJQGlZTkSIUp3jQwpLg/yoPJaAjEK5hEy37TE7YyXSnFvWwihRJj8W9lVyhIaZylq9dg46798B0Ool+386jdbkPIwSOxxygBItWxgF0s3OUVyEASc20FHh19AQ0g/YnXtz41HQEdAR0BHYH/rwjIXT+lXSf3cOa1EfGv4X3dETOxYc+/MFeIcpBD5lASMoTChMNudyg5L2YJ7Niz+U0GkUlAG+YWynuR927FfLbY+NwkAQInwpTqEgDCQcaRi8+J+Pl3gjuSTyuJW5XLkHmheMmCKVFuWjIPSegFNBCvRrIyrPTLiRM4CIYClDujZwzZUIIAffnlV5g9ezbatG2Nnj3PQUa2V/ksShNeAVz/DqdR8rdGTgJzgPsWSVyyq4RnxfMJUyotXhjDqKdeQKI4wvzEi2HP3IN6TfI5/ALcfOsj2L3Ph2tvvRn1WtYh9hRDgDmL+NlYSMWRnKscQCJ4cFQKWM7QyNWOPYP65wEkOVIlyUa2WCQSISOGiJ6SDqYUMv2oXn14Inbu2IGzr+2INl1aKOBHWOqmEM8/BY4lKe0m4ImSO1b5oiInqSTRzViVBgJIejK5PijRpqQT4wgr2Tgy4BhDAZ1MSqBOZPQkvvIT16mw56MxuMg885O1JMBSvsmOWy6/CRkhC/52bh9k1m+CF8Y8j/tu64vGx+Vh5H1PkqHE9eetit3+I2jbrTX63XQZAmTdmYlExakFJ8dtJ2suwDUm0opy7jH6WdkIoApTzm32oGhTEE8/+Ry9vAK45Z4bcTxZQQl7REnzCXDkUmCZkZ8LMBvjPsVnTDmRCstJGPWy+ii7KFLNYQJpdno5yYIXh6gEAUyRZSTcqlaJbHbKADrJhBIAicqJKiLGSgKWLy/BldfchN69L8Gdt18CD/+RGKredAR0BHQEdAQqSQQ0gFRJLoQ+DB0BHQEdAYMmwa90HSQhUQWOsBSkPDaDc4WYvfoQAlYPYix+pShIsrg0JAoscNEIOOmjEe53GzBt4iSMHPYo5s7+ARPeHYcXJj3NoUdDm1qZmop2BisYp6qAqIstRa/RLdebjsDvGoE0OSj9FvjXZchGSPnSNNoVSkZFTYUaRakARMbzyjlH6t9lUjf9/cdvrqOnKPu2pjozHAhlkWx4Ksi+BNCS15MpYG8GZUQ4IqnkONTbxkRz7b2qAbXkh6Vo3rw5TqjXUDWUIpQ0SfI9JSI2MoGaUL5OAvga+/3psWj20e+65PSL6QjoCOgI6Aj8aSJwdNBKTkkYMYoZIqxldYc+miv8GACRO3EFVEblDD8eYDEk24zHSC5h5Bvcv/qD7P/oVi6Bm05iVHJjPEIa6oZIl8oEfhT5EOXKsuhzIw9ZvWorpn04leylOL1geqPxCXUJDkUJMNhU4z9M9oeFEmNRAlkxglEOB4EwDrcYGJMh9KuGZ+RcRNqPvke+/QEsmvMtln21GIcP7MXJ7ZrhnodvRWG4BF8t+g716p0IT1Y27B6CEjLwIjFQsmMEDAhoKDbJj4qTP9bCUTWPrInUl2KSixcQgUYPQZzpYxbiszlzcWqP5rjkqvMQYr4XZ/Dc9BYiLiT4ojp/k0mAQYmvWmWKAW8MPPG6CjCp+DQczEstR5F3kzpOJJJlCElN/slvMsQn8ZRhIgGZhNnFayz5ogs2lO4pwhP3PQZb1IHrb70FJ51bG+998A2aVc1G3cw8DL9vOJntThzhc1t0bIteV18AWxY9q7gewgRtrIJKiV8owSTxH5I1EuCJuJxO9bswsOyU1RObsJdGTuDQ4Q507tIRlwzoQugzQNKcrDGy+chCk4svcZNjTJI9L/KPMnwocnRpDyzRDRCgzHAaPVpHGnktwTOCV3HKPYrCgIPSzi6ys85oVkNJ2Kl1y8eRtI8JY7/DmFcm4B6CWf0ua83XpZRjSp3gj7Xi9NHqCOgI6Aj8OSOgAaQ/53XVZ6UjoCPwR4zAvwOQ0gUnCxmKITCtBxZsLoXfwkY2iwwlxyFSAkzuwyHKAtjJTGKfeuXS9Zg+6V088cij+PzL5Xjn/YkYNWEIrC4xRJUCk8m8aHKwMLRTmoKVKhvcWkLrj7hs9DH/+giYWcxLMaz8EWTCUuTqVNHKqU3p97CIlQnjEI2znSzA7WzehEIhlO49iKyIFOgx7AoUo6BOTeTk5BjNAWnoKINlY/I1PcX6745Wg0e//hrqPegI6AjoCOgI6Aj8ESPgdjtQfMRPNpKH6Tjl0/xRzP50Dr4mI6lr164452/d1BCLmd467KgT0ZDBGOYY9GMMRlgdKKBIFAVkkIZwBgsBQiDK70aY2Q6CDaQVwckJmaK9hTh4eB/qN6kFUwa5ISTjhKLCyCI7mjmLMLEkZxGmteQt8ns6l/kjxjZ9zHJOFbf0ObrIidm7xodnhj2LkuA+3HbfzTjx5OYE6sh0FzhOWGXquQJEioxdej9p0FKG/GRAyIi9orkJIqIklY1XFNaZbOVsptSxmAThk+fRM0h5/RCfInaD+Z9+hWnvT0f1qtVx9z/uQZLScrt3FWL392sQ3VeCb+d+ixq169G7qDdqn5iNOMu5YjKN5Jy8mR6ulTiCYVaJVjtz1xS4xe92Si4meD2FjSSYl8tlwfdfrcPYke9QttGCQXdegYbNa8PsFqAyRL8vMuwo1RwhG0n5KQlwKucoSgHyJTER7yNZgLIe5bwqyEgb0Jl4LxE4Yt7sEGAzWIZchwUn1svhuuQxcHcBKjxv3UoGf+8bMKDfAFwxoBsKqnGpk013VCfjj7z69LHrCOgI6Aj8OSKgAaQ/x3XUZ6EjoCPwZ4jAfwSQDAaSAEgkF2HRpsMo40RhkH8TKQ4paCR3T1JSI84ixM9kfvGyFfQ+mo/bbr0d8+ZvwicfTceIp+6El5JaFjKOLGQfiWy7lD9WG5kS1Ie3UjLhp1ORf4aw6nPQEfjlCHC2kmwhKfhFyk71B6h1b0jmSdFMIIlvsjDfNX6RoJFCnw8PbdiG00xeLJy/EHUu7olgToZqtMiEp2zSgDF8k34eQEof309smn75sPUjdAR0BHQEdAR0BHQE/rARUIAPmR5WMpej9K9xkS0iTBQZBtuycQfefHMinASWevXphWYnHo9AlIxoAYiEFU2wwO8PGr5Kkq+IRLUiOLM+EIk01gMWJjQO/j0aCLFZ71T5jaQotEWi1w29mqzMTwRYELZ2avhF9pUGjSoOw/xhgywhSeVi6XNIs5HszPk8jMeQf4ymlN8enHN+N3TpfjpiVqIaBGailK2zUK44LdMnjBn5slByUL4k3sTfOISX9rWUqaOKjDg+Jq1YnJZyUyBL+o/05CIC5CsLoYonAzEWejPfnYH5X3yJnhf1wMV9e0AUDse9MgPfTFuIXGc2shx29LuuL7b69qFBq/qo27CK2rNIKitmPgcCI5RbtFB+UTCqOEFJkUEUECjJ4SaRlYuEIgSQXLDQf2vsU5OxfuV6nN7lZPS8pBuSjgicWWS2cT++gMjSUaqO5yk2X8KdMolXKUEqJf+sACQjqrL0KioIpHPaOF/TQRpXklJ51ngItqAPnVvXVfJ13I1y1Hp25FRMeX8KBl5/DQZe21lJ+0Uo6ecm8KQ3HQEdAR0BHYHKEQENIFWO66CPQkdAR0BHwGD9p6bV1I/qP0cl7CIsKUv46+INe1FGECjGyTKRmLCmNMmFOVHCKa8QC8pV6zZiy4pNOKPD2fhhcyGKCw/h4jNboyqnzVhVKAApLFNklNWyOoKcMOTe4wSQVAP9X71jfuolo3//sbeOjscfOx4iQyKeSkZTQLwTBEo1pEoMs2p2WjhV6qe+e5Ki7DbKnuxesRZNMjOxe+48dKdXwbYsN0rcNCtmoZ5gcS1mzYq5lGIwSeGe1tz/T9/1OvpjryN9/fT10/dPnT/ozwH9OfC/+RyQ8icpagBslJspkWZm3hALU1mAuYfN7EVpSRBz58zDPLKRzjizE7r16IrMXAINbMrHxfGJ4JFJWENKRu0o60Xtl6wT+buZj7WkJNSEkOJwuBQrRJgoiq3EnEe+K9SJCZCF+Yvs3SCvyHPpBfUTT8k/2u9yPunzEwk2lejxfGVoyGu3Y+FXazGW8mlxyoLfdc/NaNW2IYLxYuVpJRJtjAojatRI4pFlpTGQ+BqpbJFonABIMngEXkNCgUfzPQUHCitJ0JLUQJF6rAEgCXBnpieT3ZxBdg4wb/b3+HDyNHpoJjFkxAPIcltR1eLGyIdewIFNpXxtgn0O5phZdpx6fmccih6h15KfeWg3ZGa7cLCoWDHlLfQ6ihAplEGmcpY7mUQCpNnE10tQRP5DnteFdd/sx+hnRyPG87qg13k454JTcLgsgIwqLuVrlGCMFIBGphX5cSo/FpK+mXmx7E9yaEmVBVBLy0kb4FHqfqA8ughKyXO4v+rZHjSu4VESdhKZiW9/h5deeBk9zumAe+8diAz+gzxdcNEKApO6U6AjoCOgI6AjcIwjoAGkY3wB9MvrCOgI6AgcjYAUEynJK/70UwBJnI5KWN+t2bEfZeG4am9LaWjmFKJopdsoXxenye8eptsffTwbHpqodurUA8t3F2Hvrt04t00zNKyWw6KB04qUwRD9dFXoWELU0iaoZHKzQDDYFkrLWn/XcfjLrIOUGbJ6B4poiXgVSeVKMIgxEEk7iyWTDRYXtlNGpGjjVlxYvzHWrVyIWAFQvUUDasbTDpjAbFJYgXyeTH7GqWnPvo1q8MjfjYlTw8Pp333X7zv9uaM/d/X9R38O6M8B/Tnw1/occDB3LyoqQqY3A1H6IcWZn8vPIpVrs5L9QdWBNWs3Y9rMOThSXIKLyEZqfmJTdt9Fupr/TBk7ATWU55N430hDX3xNmdsr6TsCHAosYk4SjgTZoPcgEiYIwrw/GAyTYcJ8haCHYpRQS02+x2QQRgApAi1/lvVoYl4n50MHH5XbKSa5ADiOKqyDLHh66FjsYH53drcz0a3rqcjNI/PIFFBAnaRwAqKkPbXUoJEyyCKIQi6NCLpJTQUTmUtmYaETdlJqd4asncoBBWBRQJTBDhNwT44jmAwj05mPvT/48NUXy/DF0u9werdT0e+q7siP+pGxeBtWz5iPNUs3oygUQ5GHwE62FzGvBysPbMNeyxEM/vudaHfaSZSDM0AjkTsMk8GjjoBrQkn2pb4rEEwYbzQechNoyqTC4eQ3ZlM273OCSw5cfWVfdOzUjAPKXP9FAAAgAElEQVRQJWQr8Xw4qChbgsOLyrvpf9g7E/Aoquztv2SHBEjYAggIItswYYdhEQ2KcZBFUdzHEUEFccMRHQH/Ao6AH+KIjojiAi4gKoILiqAOUTZHdhiGRVk07AgJkIakk8B3blX1mk660qnudJK3nickdFfd5Xfq1nLfe85Rnm1Sh3paVudYFfFiU5sSkBQoLcydFr7O8IRTIpZaTSVeUdEqzF1eLi7vdLFy8BJPq11Yu3q7vMfmIbVvW/S+7I8ibsp5L6JalDx7U0DiPAkJkAAJhA8BCkjhYwu2hARIoNIT8EwCrOFweCFpryLyQie/s1XeVS2MgBEuQH890TZ5zMfv8rNs1c84v+8Q6tapjz2y4iw5uS6aS0LUnilJWug6lRDXzeFJm85WrzTuUfS0KBhGHfytsyaHisvBkdpa2ViNJ/Viq2yuxpwSa1X+saeeXYgln/2AHpe2xbDLeuDM2Qy0ub4jmrRoqO3vOMZRhnu6bJ4/HD+8flTc6wfHN8c3xzfHd6DXAfXsrp7B1TODkUFHX8giP+qZXZ1b6nuJcoZ5C1bj3ffnoX3nDnj0b/ehvixiSTCOc7wLGK8E2nGqTDlMMv24NlWHKtcRHMy73WpP15K28m9XR88dy3gc/VV9tMnPfw/k4VxeNH7ZdhT/ev4VEeTsGHXvnbh76B9FwHNxckNo6k+H+KHsoEssrvc2RwGqDcpGh4+JJ85rq/Dhx1+jZvMGeHDsSNSsU4Aamcfxw/gXUONwljyIyjK/6kk4JC+BR5R4lVgLddq3xK+xZ9H2ij+hZetWIvhUkbxYsnhJaowRzyrlhaTVK6JPjHQmXxYcFkgYxNhY3foX1ALE6AvIl4fc92YvxobVm3HHkCHo1vFS9OtbHbHKa8itt47nWscbq579Sf9xnLPufVP9Vuef+l6dw+rH8OvHqu9+xbofN2Dhx1/g739/EDfd1ln2y5WWi3eciHJVVD4pKkimzjXuRAIkQAKhIEABKRSUWQcJkAAJmCLgQ0DSjtM/t0voA5XsyPGyoX6rB3fHw7h6OVQP6SfkZ82aX5GzYQuaNGmCn2UlXGLdJNS2ZePPfTrgnCEe6Wvp1EO9/mpQtF+EP78Jfl+8Xwn5hDsf9UKsftSLrmqreq2Oc7zxy8urTX5W/2LDW+8uwdKFP6BmQg3UTY7Hk4/fgz9fXl/bX19Tqr/rOgRZ7UVbT2HG8WVw4XWG14Nwvx6wfbxe8TrF61QorwOO53nH4hN1/klUO33S3ZhAz5aVLMrbSD1XbPvfMbzz/of4j0y+Pzv5GXRu30RyxQA11Xy79uyiQpXJVLwUIE4j2jH6c4mEs9P8ZfSQaiogmfo8ypil1+o13gccbQklh2CNO4dg5N4/7c1K/lG5ZX8RbebXo2eRGF8N89/+DunLVoiIdBbjH78Xd9zaRqPlED8cb2r6M6MiqP5ST4EumcWxj/FYWOiXQ0wymgBJDYRZs7/Fh59+jyzxDLvroWHodFlz8SbKR4KEfju38b+4kHEQOYcOIEI81HJzI3E48zTyJYxy/5HDcKZhTRxXPmQSfk95Bp2z50rYuQtajiNHTk7lhaREpAIJdygnh9amGAnHrP6vvINqilfa8YxszH5pNk789jtuHdQff7w0GTcOulTLfVQ1RvVKCVOq37Farx2b4z1UeWU5Nu1d1Vjs6BBBc8RbKVa84dT+Xy/Zj/9tPoD58+bhwQeHYsTIPyFfC5F3WsL5xUgTpW25cYgV7yhuJEACJEAC4UGAAlJ42IGtIAESIAEhULSApD+Tq8AJrr3c5re1Vz9ZQIaz8nNU3mG2/XQAJ75bjT+2bYPtIitFSuDpxhLGIvXKHvLGkC8eFepxXklHklBVsp9GSagDFZiAUwYV4VU5WK/gFblch4CkjzHNk+i8rAlW/6kSLeHpIiCLQ/HR5/vwyvNz5aU4Eh2v6oobB/TEjZ1rIk47bfTxoydLllAyKkO18X8V0k7LZOwnhB2/5/jj1H1Fvs7w/Ob5zfOb97nC1wH1PJ8vz+hREgZXbXmSSzEmSv6WL1QYXDXfrx4pbOIZo7xK1P4SfQybtxzGsWO/41xuNhrVr4m2jeugTu0a2mIzfcGZiEjyp2OyX83Fq+xGkHBhUpmWr1GFI1O5kyLUShct3Jrs7fa8cl7C3kVISN5ybTcVtkFT1oz+aeHm9P/nys8BcUPKFBEn+4xwlZV4M2e8i3Vr1+Hu24agaeMaGHpHRwmnpiyjlu3JcZITSMthJGUoEUl/6lPvVNHG0jyXx5H+nb6pvR0uNZrAIv8VvHhj1jd4d/4X+D3nLAbeMhh3De8vocr1aiLFgyhBHiyrnjuDBnGRqC59yT5+CjGx8cgRj6JMCU14ULqTLQ08KyEPI+V5NULOHYdwpHVdbKx+VN4rZe6qkgMrJ/ecCEgqdOF58UCKhv1cDhrXq42f/3sIb738Dvbu/AW14xMw/K9DcMdtvZEgbm5xsXo/5PTUuqGQqB9tAZW7m5X6v/allnlKky2VJ786w04L408X/YCDv53Cl5/9G/cMuxv3DG8nOZtUhD8VayPHKFdyPeVHS8h1Ax5/kQAJkAAJlDkBCkhlbgI2gARIgAS8CXiuXdPiamubPIgbSW/V3yp2tXroNxYb6jHLZdcj8tD+46pfYPvP/9C6VRtsyslGtRqxaH4+G71Su8lDvryVGG8B2kuAeu6X31HqfYgT3MYrDif6Kt9En7uAq6+01F/7Y2R6IBon5a9te4DxY19GZGw1dOnZHn9q2wg3/6mBNnZ0V0CeN5XvvOGEcLmeWKRvoHGd43nM85j3r7K7fzl8hIznfS1OtSHoOIQLzY1GBSZTD+viS6TEBznMLmbbtH0fTmX9jmO7f0Hb5s3QvVd3bSWMOLDggqhGP++zYfGnn+Bv9/9VPEAuyLuDEj3Ow27PFyFCciw5t8p3HVCvQUrcUL/PqSc/YXrkCPD0+Dewcf0v4tkVgZH3DMS9w3siPlapecpnSWxgVzaqpscc1Ewl36k8P5q9lJ+Xwy9dF1zEAUgLK3dOBKG4aHmulN2PSz3vL1iGuR8sl/+fxz139cdf7uiL6qIBiiOR0vggJtI8eSQyneYZL81xRnWTCOVa27PlcTVXvsuR33bxPlJh6vI1zyLX+6RDRIoQl7YoUWuiJPdRlKgzSqBRWqXoUNoTr9IWM/bb8epLc/HdN/9BnVp1MbB/Gjp1ao1evRoisabeTdU+x9uptlzqguRekpZFqNyhWqsUU8m3qwGKFpET+M/ao1j5w0/49NNPRZQswC23DcKjD98A0cV0WtoztJ6HVPtEjQGGsHMbn/yTBEiABMqWAAWksuXP2kmABEjABwHfAtIFcf1XD+bOZDzakSL5aGEu1MuMhBaIjcE+OXzrxv04+N16XNa7D1YdlVxI9Wqi5pH9+HP/y7WXnYLcXERWldVd6l3HPeC6ViJzGTjWCPJ35Tgf9EFojDvDm0hLmiyfSSpi+StWEi0D/9snYTdWbcd7Cz5C+z9eimE3XYNr29fTIck40lZ6cvwwVxivoxwHvA7wOsDrAK8DJq4D2uOH5rrs+ezvejlwPPcrzxf1kKEm1SV6gDpCnuHzlJAkzx8HDmXiyJ5fESGq0VFJqNOxUzdUTaqDXft/w9z35yPlj20wYuh1SBC9qIq4vagJ/4ioaiI0nNeiEFTW512dv4gwttOoKnDUgiHN+0dQT3h6KT7/dJmIJtEYNKg3hgz+E9r9IRlRhueQFl5QgVPqh+GFrnk2GXY6X6C8vAxLagKS2k9sJuX/uDYD3323Fp98thzRNepg0j/+jgGpSXqoPFWuchQ7J2Jf1SrIUY5T8pEjZ5XyGtL9p1T0CP25U5WtLShU1TuaYIgvruB6rrPK/S+1W56cTJHitaaEKBWy7qxoQEuX7sP06a/iZNYZLRxejHg5Xdq8CW4c3B9dO7dA9Xigdh05VkSnGGmcFiLQ8ETSxC/5/OTJfPz3vwelv1vwySdfaZ5QjcRTbuxTD6Jr12Stv54BAN00I8dJ6bvZ/JQESIAESCDEBCgghRg4qyMBEiAB/wQcL5LqhU4PqaW28xLbWhaM6eEl1KoypfzIg/h5iROtHvYh4S8K5OH/iLxcrtt0AL98/x9063YZNp04gYsa1kOtzCO4sssfAXng11905JAcOyKqxknoglzEVJOY1lJO5Vt/yHXHlX3dsRoLWjQT7Q/1En5eC0OifishKVJebyPkZTpfxt+y/9nx7PPP48yxfVj79ZuoqY6TsCGIi+P4UZcWdV3hb3LgecBxwOsArwO8Dvi9Dng8f7i/IEg+GFfwOXkeEW+MC+e1UAFaGLLzhjig+2zoPtMqwtjmDb9IGLZIbNqwE6vXrMOhY0fRtl0LTHxmNBLFs0VS6mi5lJSzR66ITbFxUZreUVnv2xrGC/IMZzwEqvCBVURYy1F8BOyrs77Dm28tkhBr8TKe80VAaST5L0eiW2cR3yTsXayoHzESQ7xKFQEr72P5moIii4+US4/xLKmejHLEvSlWPnrr7Q2Y+/aHmtBy6tQJXN6nOx598l40vVi+F6OoEG6apCJlVcmX1qnTQMsDpFyRjIdVt7CE6oTQvZ08XXW85UjHI65TZDLeLiNlx1glSqoTSM4LdS7kiPdSFXExUlXv+Pk0Fi/6N5Z8uQLHfz+D6gmJsIurU/WqNXFJ05aol5yMln9ogaRawqfKORw6nIFf9+3H4QPHceJoNk6fOif750KcrkSEysOVfTvjoUf+guTkKNhFvIyJKECMsfhK77frWdx1VroPDP5NAiRAAiRQVgQoIJUVedZLAiRAAr4IaA/OhoAkD/QOAcmxwE0iWMs7hAoNoJQeJSDJKkTZT63+ipDVhOfk4fvf2w9jx859yMk4jGuuvRbrMw7gVGYWWkhy2NROf5CHdoebhJSjlohpGXOlLBUtgFYhgUpKwCEgOSZSFAZ9GkDiw6tVnjLG1KrOE/IS/MEX63HNZV3QIEmFFJHVu1UcSZQrKTx2mwRIgARIgARIIDACxsO35tDi9GSWfDXOrDmSz0gTkHTxSItup23KE+U8csXNReVPUmvLJAWOTNhLzsYFazDjhZdQJ7k23nrzZTS+WL0z6DLDuex8JMTryWWckQgCa3m5P0qXXc5JLiLJHxQtiX4Eogr/VkUEoPwqMVowtq++zhAvriXiSbNXwgYWoGZCJJo1qYe+V/ZC2lU90bC+iDCi3klKIqcHkCpVhZjLk9e2LImB/N23azH3rU9w6nSuVkaTJo1w403X4sYbO4goo3sdVZGMTErJUUHc8sS1LA7yhdq0+G5KQDLce2Sx4AWJiVdFnj31T1Qv9JNCsh1p/vOasKR5I4m8pK0y9Nwczj3qKPV868hhVCA9joxVnvcXpCWaa5X2Vrp3L7Bu/Q58vSwdG9dtFkxxIv4kSi4lyat7QShJSLoLKueuFBgjcfEK8iQX6PlYJMRVRUrb1ujTpyv6XNkKTZtKT+SRWQlK+vuuqsWQLy8YSZb0juh91kLgcSMBEiABEggHAhSQwsEKbAMJkAAJKAJO9cYhIKkP1Xo3/aVAPcbnqaSnarJach+pN0i7rE6LiJGXHPlOJSY9IT+3Dh+HM/KCUgNn8dTTT+Hrn9bLA/9ynM/Mxifvz0Hd2hGoVxeoJmEstMdydbCKgRFruB/RGiRQ2Qi4Lc3UBCTNC0kLEIlINVOjhqSaRZAXXsm1DG0RsHym669qAOXLi36MFu6OGwmQAAmQAAmQAAmYIqAm+dVzhXri1zyBlBeKClKm3gBEFFK/ZQe1TEUJAg4PJF02ULPs6i1Bpv21HKnxkGjXki9Vz2sz+dk3cP3gAWj3xwaaUKR2V7lrLohIUkUEiHxJ+BMV48rVY6q9FW4nRdyu0cw/V0WEIOWepb8c5dhtiIqtrhHOOAp8sWQNPv3iW+zauRexMdXEoyhBuFZBrZq1kFC9muQuitNyCeWLLXLP2XFW4sDlnM0VT6NTIiTJ02PEWXTq2AJDbu6Hq67uhHh5D1O2FcccZ0Ihm/0UYqtFa7aNhOygzg9D/6miFESXeuhyOiqsD3kcp503yvxu+2lrB43PtSdX4+88iUwRFSk0lBqmpB2VR0sJkyr8uex4VjypTmTl4Ycf1mP5sv8gM+sczpzNkhB4EhZRdogT97akWjVxUYM6SElpgc7t2+KSi2tr3m+yzlE7h9UrrBbKT9S1aE0z0lojXzqC9Onnqu4W5fZZhTv32CESIAESKF8EKCCVL3uxtSRAAhWZgLeApD3tuwQklRQ1TuJPayHs1JI28Rq6IG+IB37Pw9vvf4S+V/0Z45/6f9iXkS3R7M7jzpvT5P834Ovvj+Oh0U/Ii0p1Le755T07os/lHRFf045+V/VCrLGgTQ+kXVQM9ooMnn2r9AQcL+TGi7pDQFKrIqucN4LPq6FhvMc6JntyZDVoFXnRVuszY41Y9JWeJQGQAAmQAAmQAAmYJKDnH3JtalGKwz/E8L4w/qsLSOLpod4D1DOHRCFQkQmqiACSL6HXoiLFY0X2Ubln1Hy8OCXBrkLWSTFOkUCbmNc9ly6IJ4t6tJFgadpnlXXTcwopwUbENMGvpTESplUkNF2B5qIVIyGKo3BGNCDRhbBmzW/49tvV2P7fX3Dk2Fn5TF/Ud15C4WnHKa8feX+LiYgVm0TIgr1IXJ7aBYNv6I2WrRJRp5ZOOk8UlapVohGlRJocsaN4hSmxqEA8eZSApMSpfHkGjRZVyiH+aB5D7qZyF48cSpERzk47Xdy/N/52rZky/pJK7bl2TfzRT0apQBMcjUVRioeRM1c5Qam8ThcElXoVVR5HZ2TxovpbHKv0UHXV5JxS55z8qMdm7f1VUy71IBpK3BS9STs/NeCahqmetY36jHNUbwQFpMo6LtlvEiCB8CNAASn8bMIWkQAJVFYCzid6FaPCeDtwE5C0AAXyBK9EILWE8MJ5SfQqQboPn8rF+k3bESErv2rXTpan8qqoXSsBDetEoU5dWZco5e76RV5H5In/8OGjiJYyTp0+Jh5H53D9tb218uK0jK3qwV1PyOp4deVvfREcOVRsDs6XZckNpkJC6gt1VXpifSJBjUc12ZIvy3ojZUBFyPJJm+0s4hPUkkp9dabjPTvgy5fT64nnG8dbxR5vtC/ty/sqr/O8DjgcSBxZjNTTg+tZ3PNZwohMoD2PysIWh0uKmnCXh5Rc8ZSJjZVZ+1yZiRfPIjUhn2skRdJfLc6Ll7R8rjtMa9Wcl8UveVEqYJkd1bRvK+/zvwr9p7Dl50tIYnEtV0KIEl60VyP3zXg1s0ukOYVRCXW7fz2HrTsO46jkBzp+/IR4HNlQLS5W3sNqoGG9WkhKqoounRsjQcwjkcQl5LFu5RwRbGJjlAioYg5KaRJNQuWhzRV7xMgqpggxonoejZAfTdDShCV1rAr5pod2u2CIK3oz1WfG5n5+uLff4XJkiIWO1053PSpPOhcbU1W80/LkuVaJkip8osrxpMRMCZkuApAWQd1wzs+XD2KUB76h/6gFWIqnaoLyqHOc0eoczM4+JeH6qkvfzyEuNs7wofMWjhx9cbSOAlLA7xU8kARIgAQsJkAByWKgLI4ESIAESIAESIAESIAESIAESIAESIAESIAESIAESIAESIAEyjsBCkjl3YJsPwmQQIUh0HfUi+W6L9+++qjW/rQBQ8p1P8qy8cuXLCTDsjQA6w57AhwjYW+igBtI2waMrsQHknWJkYX0ANonpLgDqow2CghbWBzksN2/q/wlLNrDRhRP4MoL7xMRCZAACZBAGBCggBQGRmATSIAESEARoIDE84ATEjwHSKB4AhwjFfcMoW1DZ1uyDh3rQGqifQKhFtpjaKPQ8rayNgpIVtIMflkUkILPmDWQAAmQgBkCFJDMUOI+JEACJBACAhSQQgA5zKvghESYG4jNK3MCHCNlboKgNYC2DRraQgWTdehYB1IT7RMItdAeQxuFlreVtVFAspJm8MuigBR8xqyBBEiABMwQoIBkhhL3IQESIIEQEKCAFALIYV4FJyTC3EBsXpkT4BgpcxMErQG0bdDQUkAKHVpLauJYsARjUAuhjYKKN6iFU0AKKl7LC6eAZDlSFkgCJEACARGggBQQNh5EAiRAAtYToIBkPdPyViInJMqbxdjeUBPgGAk18dDVR9uSdegIhHdNHAvhbR/VOtoo/G1UVAspIJUv21FAKl/2YmtJgAQqLgEKSBXXtuwZCZBAOSNAAamcGSwIzeWERBCgssgKRYBjpEKZ06Mz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wRKQBqd2wF0DeuKdJWuwOH2z9Q03Svz21Ue1v9IGDAlaHRW9YE5IVHQLs3+lJcAxUlqC4Xs8bRs625B16FgHUhPtEwi10B5DG4WWt5W1UUCykmbwy6KAFHzGrIEESIAEzBCggGSGEvchARIggRAQsFpAql0zAX+/6xp0at3E2foNO37FtHeX48SpbMt7RAGp9Eg5IVF6hiyhYhPgGKm49qVtQ2dbsg4d60Bqon0CoRbaY2ij0PK2sjYKSFbSDH5ZFJCCz5g1kAAJkIAZAhSQzFDiPiRAAiQQAgJWCkipnVvikduuQvVqcYVafuZsDl764Dukb9htaa8oIJUeJyckSs+QJVRsAhwjFde+tG3obEvWoWMdSE20TyDUQnsMbRRa3lbWRgHJSprBL4sCUvAZswYSIAESMEOAApIZStyHBEiABEJAwAoBKb5qLB6+5Upc1a213xZ/+9MO/OvDFbCdy/W7r5kdKCCZoVT8PpyQKD1DllCxCXCMVFz70rahsy1Zh451IDXRPoFQC+0xtFFoeVtZGwUkK2kGvywKSMFnzBpIgARIwAwBCkhmKHEfEiABEggBgdIKSO1bNMLfh/4Z9ZKqe7RWha17+/M1GDaoJzq3udjju2OZZ/D/5n6NLT8fKHUPKSCVGiE4IVF6hiyhYhPgGKm49qVtQ2dbsg4d60Bqon0CoRbaY2ij0PK2sjYKSFbSDH5ZFJCCz5g1kAAJkIAZAhSQzFDiPiRAAiQQAgKBCkjRUZEYfl0v3HhlZ1Sp4mqoPS8fsxevxKrNv8h3nfDJvzfisg6X4r7BvRETHeXc8cIFYOF3G0RkWo28/IKAe0oBKWB0zgM5IVF6hqUqod94vHtvPWwd+wim7ypVSRXm4Idfno+eto9w69hPzfcpiBzL6xjpP+lV3F9vO8bcPxM7zZOsVHuWF9sGNCbCzJLlg/V9mLWoK7Ln34vHF4YZwCA3p3zYJ8gQwrx42sg6A4X6mkoByTrbhaIkCkihoMw6SIAESMA/AQpI/hlxDxIgARIICYFABKRmF9XBuKH9oH67b79kHMOUOUtxiXzuyIXkyH209+DvGHd3P1zauJ7HMfvk8ylzl0L9DmQLtYB0y/T5GN7ahnUv3ovx37m3uAMefvlRDLgkHna7Xb7Ig91mh/oLR9dh4pjZyBw0Hs8P7Yj68qn2ud2G7Dz1Rx52fDwKkz73X0YwJoGDMiExaBIW3dcWMRoLY4uJQQxs+O3bF3HPjM1e5u6AMbOeQGrCz1jy4gS8tjGQs6GcHqOxqostY+Uc2GaiDyn98XC/FsjeMANve5yDJo4tJ7uMmbUQqbbFGPBOlvm+lpRjCViUbox0wIT3nkLXzCUY8PDcwrVq7W6KPbNfx5pG3dDGthlT3kkvQeuK3nXw1Hd0AWn4NGy1pETvQsr/uC2dbV08kr2v79pXch9AFtZYIA47x8SYeaWzpPf1o15b9LwE2PPjdhz1WbJ1NraKtdbMIu8xmdjx2Uw88ob3PaYuBk+djvubZSH9nWcxZenxIjg+gDeX9ILt49vxyDulQ23F0VffNRpd4+W++OqXQRrDrlZaZ58OGDn1PqSl1HM9A6j7f/YxrJs/AeM/L4q9aktbDB51tYXXwabo0jsRJ1duxt4SGOSSTr1QK3M11u8zDrrqDozrHI8dS2djsZn7dAnqKsmu1tlI1arO9T5oIs9pzic17TnNjt/WzsH4yd8UcU0oSYvDd1/Lrqkmu2ilgBT3yOPo+Fx7VBVbaUvwcs4iP0e/55x+7lFse8lko7hbkQQoIPHkIAESIIHwIEABKTzswFaQAAmQAEoqIA25qrPmeaQ8kBzbeXEnWrBsneZtNOqmVFzVtXAupO/W7cSrH6drXkm3XtMVEW5uS8oD6a3PVmseSSXdQisg3YGXFg1Gmxgge9sc3DD2S1dze4/Hgr+3RMbsMXi8iMmRkS8vxA3xqzBu+Ays99VRE2WUlI+Z/a2dkDBq9DmZXxdXPDEJ4y8H0oeNwpRjjtbpE3vDG+2vfOKRQlBS4cOYOM1eOwF/nbzdjInL3T7OiZ0fWmpCpKm+lpRjCaiUdoy0G/8qpne2YdENj+M1r3o1UTp5O56/czPSFtyN9rafLBN8gisgVYxxW1rb6ubshcnvPYo2IhJOEZHQ5/W9BOebr10tm+z0vn6MfgnLL7dhwQ3j8Hahiq21sTWsi7/H9J80BY90PovlA8Sj060/XaSfE7sDa4oVj9QB4SUgKbunJe8uwj6lPKm8DrfKPu2ekOudsF79xjRMWrrfqKUpbpk6CcNTsrB8mNjGef/37kN/PG/ldbCfCPQPlGCBhtacq6UNI5C8ze0eq8ZJ37qy2KdshUWrbKRT932udxn1PCZeWw87Zt6Fx0JidAwAACAASURBVJdae46FU2mWXVNNdspKAanFpvfROHEtNjebiZMm6+duJSNAAalkvLg3CZAACQSLAAWkYJFluSRAAiRQQgIlFZDe+r+/4uIGtZ21HP79FJ6TfEZRkRE+cyG5N8eR+yi/4DyelLxJDerUdH796+ETGP6Pd0vYeiCUAlKyvFS/d208tuyMRvtGhzDr1glY7Gixiclrvy+rJsooMSATB1g7IWFUWFRf6o3Gu293Q6bHJIysEO4ErN+430RrA9klsBXIgdQU0DF+7J6c0hXNsR9rthW3ajugmsP2IL9jBXXRrntTYO86bHVMRAZx/JR6jKTIeT/1Mti+GoL7X3XHrovSydtewa0T0i23R3AFpIoxbkttW81q+qS3x4SzxdYsfkyU4hpXrIBkrY2tYe3nHpPyhIy1Dl73GLledKqHoxuL8rJyN1ZRAlIpGFt8LgSrOGvsY4ipB+bgfllk4+nVpl/v4n8YIl7IweqFV7n+7gvNOuCKpCx87/H8EfzxHGjvrbGRo/aiznXdTkkbKu4iFUXA/3NGoFbyfZyVAlKbHe+jXtYX+L7Hh9Y20ldp7duhXv0sHFv2W/DrCqMaKCCFkTHYFBIggUpNgAJSpTY/O08CJBBOBEoqIDVvVBevPHGb5oG0dM1/8YbkO7r9z90K5UIqqo8q99En/96A+V//hHslL1K/nn/UciA9OO0D7DlQ8gny0AlIdSVE3SwMUB5E8+Mx5lHlbSSrMz/3M5nlBsLvy6q/iY4gnTjWTkj44+E2YbHxDjw/uj/aJ0vAFC3UnYROicnEltnjNK6Dp07B/SkqJKBbx+1ZEgJHhfuTNcIy8Xl/34uQYIRfiZHQK/aMFZgo+V7W95ZJxEc7oJbboer77G2LZVJrHu50hEhzDwdVDH9t9brU5dEYex72/PAsHnn1Z7S7axLG3dQWtRyhYOQ7e8wxpIvHycv1rsa4SX9Bz8bxxvEqRIyEWVpqhFnyUe/I6e9IOMRo99YLGynvafHc2ug+6aP+7gbbD7sR36kjmsTooWhObpiG6QcGY8x1bVFffabhlXozt2PWYyJ8eq/+NtqQsSEPjVPqSvv0/ZGxCm9tjEf/q1Q52oduNpLxarJv3uXGHP0Jz0tYtW+kRLXaedy1zYxQR3qYQzuE1V4JYTcm0S2c1FC8tCANzbV2GJvq01HDqy+I46f0Y6Qtxr01Can2FUiT89OxOURp3a6eE1rqnDJtPynQO4SaMl+2PQYJmcqjaTvu9CVwFCMeqOtVT9sq7IjviK6No/VzKHMzJs44iFvKybg1c8ksvW1VLWYmnFMxbtZ9SG3suowoptm75uCvE75Bl3sn4WFtnOljWLteZfyEtyZMw5cyXgvdP/xc43qq8IWJu5Ge11RC1CXpldrFy/PWg+iihWibjaPd79auS2pI6ddgG3ao3D+7irs2l/w+7bCDNaxLcI95J1W43Y006aPrHiPhub6dZoRRdYSNNc5vfdAACRLSTy1y2Fv8feRovf6YPPVmdE02jteuj6p9dmQf3Yz3hi9HskcoN/W9hHFd+74zPJh2/evbTKo0wohpIcSUPWzYs3Qa0i95whWGMiU4drHWPkMxa0ka8NVkEcu9PWTrynVwFnpmvo8BP3QU79JE7PjBjubdm8m9WvVf7qlL70JGJyOEqdyfi78O6ve/vA3HkJQizwJaR4SffTcWTR4H3P4G0lolIUGA6vYHjvw4Ge9FP4DHOye630g0u2z5WDzIYx7EgqtaoJZ+kBGG+CeMW5qEic5Qs94h+rztWny7XitFCDxLx1CR3nae17PinrUaF3WdeXg1mr8gHrXxbuHx1Hkt95D35N6/GKVnqN2j8jbhaFJbqMcrzfoxEhL6s2kSwlLOPT/jxfua6u85z8z9pLh9Qikg1ZozDSlDG0poO7cH6Jw8ZC+Yhg33X4U/XegM/HgKUa3rICpOWh0n5/vOH7CtzWzNo6ne4hfR5s+uRX5qXEXG2ZD53HhsGishx6+4BR0XDERSfQmhZ4TOO58TjZwFw7BugXw39xokNY2R7/Rn+8i4LGSOnohNLxUOV67EsDr4BfbEBohLVM+9sj8O4fD1T2DHMqDRitfRsv4vOJpzMep0kHGrysz5DYeSFgEr7kb91LqIcNZjg+3TD7Fl8L+hNasUGwWkUsDjoSRAAiRgIQEKSBbCZFEkQAIkUBoCJRWQVF1p3f8A27lcHBLvI1+5kMy0x5H7qKF4IVWTF5dv/rPDzGGF9gmZgGR4ENi/nSATT4l6uCJZYesMY2di8poCkpjvKgn1Z4hv6y/XQ3e99PRkfKnlGTByVDTaLeG8snCLTHLm+ZyEkl01e4hw8tVMTHx1tb7KuZN89owvLw/9tEm+93m8dV0itkj+qswhrgkq50lVpA31cDaNdxXlJaJPtjTf52vFtQhdk97A4xK2Z8mL0/DySjX56hXKr7uZHEh6Hp1emcuR9nC0m6ii5zColbEJ6Us/xYefO1bYXy8riP8iHhGvY5xMTmu5H2Sy8/mX7/bdD63vLUR4SsfiubN1exg8ax3djvTPPsJ7WtmOPCL7NQ+8bFN9k3LXfokP58/DN6rcZjLB+MIAJG17UbxuWshk4wDEr30djzvyLUhOlnES6qhnpreA5OMS0ekJLHhGPNqUZ88BMxwDuszAikm7ZBFr3usLt9BabqK0EdbSdY2wlcx+PkOoNcWw6ZNwa5LKgRSYgJSWdBDrfliODxdK/hVDdHSE3Av/cWvO1lbY1hnCzv2e4FW9bv9oQwT2+rKejInX1JhwG6/NZAxP/Qsay3VF3Wf83j+8rnHr+4qA1MqOHT+mY8nHxtjTqvX0OtC81Fod9AiRVryNJ2vCbyCbNayNmou6Xt81BUtukpBlcp3/sLMKpWZzu/aKYC3h1aZIyL4lA0Tcl3vC8uvisXrmBAm1pgtjyXJveV7uLZ5esq7eut9HNMbNjmHRNAlNaeTt08vP08b5e457zszJGG+EcrtkyBRMH3qR5DyTBSg/ii3e7oMYj+uffp1uvu91sfs3spDClcesjRHu0vfYC9wujt5ZY5/iQwBq53Ge5IP7tpl2z7Hv/AnL5d719nf7nZDNXwfbave/hJ0r8OE7H0luIrWooRcmTH0UXW1Gzjkt9Fw0VhebY7AuRr78Em6Qa+XzdyqO+n01xj1MrNv59lp341miKLt+rh9fbLsCGUByjDU2clRehK0MLz6bev5aeXWxz1rLGxdxndEWJ9ixZIKMMx+CmXMclYKhFt4xYTeWy/XN8XxyxXgJk2yEi830M17aeywk8vecF6DB3A4LnYB0JTpmDkO1H1/H6n4rfTT8PhGQLkdE+nfImPgFDnwvos418tmnlyMq/RU55kcfx9RBi03T0Lj+DvyvwfOIUqJOh9+wu8NkHPjVc/cma9/GpU13YOefn8ehLeq7OiICTUbL1r9oxx7xKl0JSA3iduDgjEX49aUdIvy0Q5sdo9EgcQf+K/vHqLq65+HUpytx8LkPcUQrUzSvFyfjT6NrImvkNGx5XfeOSvj7RMkN1QDZo0eIWFU6m1FAKh0/Hk0CJEACVhGggGQVSZZDAiRAAqUkEIiApKps2SQZL425xSMXUkmbojyPRk6dBxW+LtAtVAKSHtNfcpjIy7BaPXqFTJyPTznumnQz8ko4vGGc/XHzmNFedhsb3iDOHcRTZe9qjBszGztNlBEop+KOs3ZCwqjJ6AuOHsRJtwWQMUkXoZbkeJk1djV6vuAlwqlDnR4RB9GzuETm2sRfDJar5PTOyQl/XgCuyZKM7iURkPyU6wjLN1dWrC/0Jt0WE8TzRE1mDZfcKK5wPmqV9gBZpW1e+HBNJNrwsJNNERNAznxabl5y0rQiJ6GLyFmlrxZXQs48V8ec+4onzejA+uaZ46hwfgpXO909kHydxW622XazTEiWNNeFuRFlyRipdx9mvZ0m4Zvux1+nyUSnUwR1rdR39vuzpkZONZP28xkaUnnxOSafAxOQUm1etncIVd5CSViO2xDaVqpqd+8UTLyupdMjUq89Dye3fYTHJ3wJzSOo3iYR82Zgq3fTDNFj3dP3YpIhRKhdtPvMJfu1SW3Pyc6i+ua6HqS3dgkPnvX5E5BcIcg88vwVG+outKy12rTrUFMRpzdhb55ef3RSM7RpJZ4omavwknBurvIORq/AGPH6czJwu9Ztvd0XI385kPzcR9zG4paU+bg1eTPG3TnNLS+Wzrf5XlmQsKGPz2uWu2jU3DmGV+MW74UrHvdMXzmszNnFsZcl1zk/OaS056AY8Yr8LN7No8ezneavg77vDx6hO00JSO7PHopj8QJSxl1+7DpBCVvKy88zX5IVIUWtsZGDt9HPnauw0+GVHF8PrVu1RH1I3i3x4npbxLLinrUWJ7h5yLmb0c/1YpiIO8WODRMM04r1JJ+HmCeKe8Ych1oex/t7fizZWPK1t9UCUoPWDu8fR215OL/5R2zpcQjNM+9EXPpkrB3sa3GeEpC6I/+5Ydgw1tXS5iL8XFx/A9ZLXqXTvjogXk1X3noWv1Z9BXH7ZqDOkQUSQm+J157d0f7wg6ix8z2s7CPuQ47NeexE7PE6wmc4vqkTccWTNfF790dx6jkRkESQ2thsBrLcjtXa23QrNjeY4ZYHSq8/YXNR4pl5O1JAMs+Ke5IACZBAMAlQQAomXZZNAiRAAiUgEKiA1Kt9c0waMchnTUdOnNY8lBxbfNVY1K9dw+e+j734Mbb8fKAELfbcNTQCkj7h0z5bwnnNX6e/qCSl4v772iLzs9tx/xvyf3ogeRpG49FQkjB/hD2tVFimemh3eUtgw/uYMvNT8WYwvHYkvNb6fS6FKalVNwl58rN4t2xCqnjQtJGQa+m7Mp1lZ+/8RveyMSaFdkjoNqcoE30RuvS4CEc/kwn5zxpi3FM3o0sjPTyT2uwSVi4mIVoLTVQyAckIPxa/D6s3HpQpYaM8CVG06J107C3W9kVNShQvfHS5dzxGOsPGqfpEaJSwbno4MhMCko/JVTlp0bp7W8T4yrdTRB98Ck7Ofb9EwnhfeV/8izrOcg90k1XKtkIJ4n0LSBLyZpKEo3KE2NOMKtZIiJdJZMnVEO4CknhvOcJg3imT28leorTqjqew5jk5Hoj9rBeQytO4NXdbsXZC1r1Oybtz14OYeFMLuSbdjj1uYbkKtayoyVa3zz0nO6UEFT6ymGtc4AKSPxu75f4zh9i5l6WsnfeYudjaTPLE6fHLJATdz1hieMzpYoWE8dvlitkZ3agjejXKwvIJjwCjfCwkcBdAlhbPWN1H0vKUV+hsFwnj2qs8jI7281W+2zj/riUWPSD3SfGWGv+do4i6ch2YhTTowpdLQNJF4Oa+7pkxDs+ZEhrEa3dr7GPOA2m4eCDNKkLwN38dNCHU+BCQkvuNxsTbO0rYM0eYWLm/2qMl1N1+415UvIBk83neuC/QMCFsBWgqa2zkqFy3VZ54ci+xdZBwwgYP+3Gs+8zwWvTzrLXcPcSie5/E027J0JYioIs45XyEOyuhexdrnmJFLWbxt3jEXYQrXkDSn0+KGy+eoryf57wA7eV+mNUCUtE5kNqg7b7xSE78Fce/PoTzRiPO79+KjLErkQ3fAlKihK3r9OdTIhBNxMERDyBlYjtU00LK6c+gKkRddNxv8v1a1ChSoLpGvJ/uRMKR9Ti52fG0LEHpundGkngZFeWBVKgvV4xGj/R2sIvIdbS7bwGpqDxQVuWHooBkwUnPIkiABEjAAgIUkCyAyCJIgARIwAoCwRCQJrz+OVZvca0xK05sKhcCkhZ2ra3kgzkuL16uTfOmOWaESaGA5Hk6+uDhCIukh4jRJykbH1jlDI3leEk9svYjvC2h3pJ734E7exj5eNSX8SIQdW6G7B9ELLDfJ8IDsO7HfZK1w23L3o4Fr36DBG1yHlg9dyZec4Z1C9QDScpvdjUelhxHjjlKWeqO1p0l59FeRy6HojxfAhGQ9PBzjfcux6yZs/Wwb7KVyAPJmFzN+MErabxMDK2WUHLfF5EDaYtXmJ+wEpBsakJKQj99NQcvvSrCnUbFv1hlxXXSskk7R8gsycOlVke3P7oYw8W7yyGCek6cNkRp7RcsAancjFsTxrfMtj7rcp2fWxtJDqxCHl3GQQEISLpXbNHXuNIKSMXZ2ARWn7tYytrsPRebsGafx11CcuF9ipclpJzvSWzXfeKt5OIZT4lRocwuQsa3c7Bgw1kRs5sibUh/dBVB56XHJqPNJD8C0piDEpr0QfHr24S3ZqdroZ3qd74et0i+vaNfTZMcQpsLeREGwy4OY1ljH0OUcCyu8TgTHDmQxLPxBxHPTAlIxV0HfYtVxXsg6UJBT0h+sRlz9LB3avMYg5VLQPL2lPIwmcal6Get9m4hFj09HSVU7103o5dDlFKPcCLedr3EhnR5zrBbIMKZEZCKGy+Fxn9xz3ljPg30suc8LnQCklTZ/kq0erINohy1xyWixp/bIGaz8hpq6NMDCU4voQ/Fw2i8BJ5bjz1D39dD3KnN+b1/AanazrXI2u+OLA85ny7Cng9950AqLIa5RC4KSKU+9VgACZAACZRrAhSQyrX52HgSIIGKRIACkn9rapMRzSTny8Oy8tpt4r3deJlcMmKtv2Z2MquoCUTVDBNl+G9tyfewZtLIq15ffUmRSZmpfYBv75c8Ui0L55Ey0XTnC/+uDnpYFckzMd3Hcb5DxZRCQCqujhmy8nhqB2QWF8JOJQ33mIC4Q0SiwRLOTHJq7fUOveZvUsyEB1IRIeyKRByQB5IRwq5EfdNb4C2UbPEK3eVzFXKSmsjy9lYqZwISdLsn7dqOmJSmyJgtSds/NyYw3bkUEcKuSPsZYbNsXpO21gtIRYQ38zN2w2ncejc1KNc/ZyWu8zM9abzko/oJD4v32U7vRmgh7BKx5rFRmLLL9aV2j5FQqSrfWHOvcE3+rnFmBST9Ppbl5gUYmI1NXL6tzd9i4n450ghhlyaePL42jWGj7V4h5vyFAXR9v0QEpkcuFw/IjCzxENW3vKx9WPfVPG0RhBamq5DN9bCm7Y9JbqsXE/HSy4PRPO8gjjhXp9hwdNsKvCULIZRI7rJzESHszIA3uY81Y6G4XDLG9e9HWQSys+iQo/5C2Lm64+9eOQ1bjbG1zrk4oohFHR4CktHODdLOydv16tzONy2EXXF2Hdu0HIWwKxxqz+N0cYQLLtGzVlEnnMteWnjHUjIMKISdW9PM5JWzIuygo8qQCkg+TNBI5RLSQsGdRSsfIey071vvkJBwO3CxLw8jN4GpmghMtUoSwq6Ya5BPj6FHxqP3jAbI+vODyHyymBB2hULutUGKtC1xv1cIPZPXQPfd6IEUADQeQgIkQAJBIEABKQhQWSQJkAAJBEKAApI/aoY3yK45uF8Smbty2MhxWqLhbrCpPDb7JGRboVA0nmX7fVnt578Mf60N5HtrJo28ai5ics8pxsmEaIyR4Fj3SDKzua1efqeuwf4RWaXtmoB3lKLlDml1SJt4XSwfXtLpaqT2G4AbxKNJhbDTJldFFHxJRMEvlSjYLBXDht6MWzvLiv5ik2272uk9Od/cSHbv3ZOrpS2Pp2Rh0WOSP8vwJtITrUdjnQpdtE1PpI6vRFjT+qLnR3LmyqnXFj0vT8Ut1/VBG7vJEHbQz9tkX+HqfKEOSEAahTVD/PQtXoUyLC7HUTRmLRqAJGc7JezXVWkYPlQmVcU7Z8AYt1BAstpfJbxPHyaT7GKz5JSuSL1qMAb3bQm7CmH3RqoXRzPnlLl9rBwj2qRyawmsKN5y3qJ04eTxkidlQrqJRkrieAmz2TVzueTamq1dpy7pdD1uvfdmpMZslrCHc5BmhMUaKZPpamI6OaU/7pTv0xodLBRCUFVY1PXK05PQRNMkdJ8zl1YYjFvvFltp20I0Oo3Gu89cBvu3EzBewga91zfaef567Gvkx0pa+yIembxav8/Uk4nul+9GG/FyHSf507RQZs1246VbJ+NL+drUNa7edrG9TKJ7VOY16W54xaU/JOPKuD6V3MZmzgOEXEBy5C5cMvJxvOztdamaLH1fcl0itjhCyMm19up+d2D4TU1xVO4Tiy4p/j6ihbDDKkyW0LauzYaMlZv1MTbqebx3bSJW/79xmCSCktqS5Vo76z4V1lBCrR4QEeWBptgzdzaWuD1c5GXtxhrDM8Z9ArtNie+Z5uzi2MuqsaDd8zrnSb8nOPsNNMUtUydheCsJH/isLPwQjzy/HkhjbH7uYyYEJGMxxdG5YyRHobKBt0DaFF369UL/Qf3FW8YRws7Y5+j7uF8WfmimcbtHvtbbj13Vvajc5EDyIyA5c/X5ftYqkcDilh9sSnzpGRYvII3CThH6hicXHd5Rfx51XVN9jZYS9c/PcLNaQGqQ8x3+3XGO6UHuLSCdnzEM6x41Dr9YQs9tltBzm5Xwcsorj1ET1BrRAxeNvgZ1m6oQdhORq8SmDr9hd9JkeAchbyK5iS4VocpXuDpfjdUEpJyv8X3H942v66DRisnO8uEUvjxzIMXNmoyeI2vi+K0Tsc3wbIoT4anrjObImfG89M1X/ifTuEAByTwr7kkCJEACwSRAASmYdFk2CZAACZSAAAWk4mElywTTW9fVww4vTwH9KH0lcS+ZQLpz+GYMf+s+pCarXDuuMu02G+xH12HimNkY4Cvhr0f1qTLRWnwZhVaul8DWRe1q1aSRR/lFrQ5390L64Wa8+VQfNImxu5hJThv7sZ8w8eGZWtL5tFbRzhxGqvyYGBt2fDYTj7xxUFZmT8H9KUlyrHPtt/b3jvkiyhy4D7OeSJO8GFK2KiH7IHZsPIbkyyVvlUpsvVQmZ1+4G+2THHXn4ci2g0jonIgdPgSkq594Cfd3dwunp7UFOLJ2Dh6f/A2S75qEcRLirpbU7zK/DVvmSlt+lDwak/6C1MbxRltjpEU2/Pbj+xg/7RuZnKrr7AuyM7Fu4TisT5GJts71tJMpJiYPJ/fulkngpkiV/FCmciBJ+7rIiuqJEgopxq1NKg/U0R8lNNIMY1W1w2gBCkiTjvrpm4lyu8gk67hrmyHBaKfddhBH7c3QONNLQBKbTZ56B7pqY0wY2jOxRzx5cMlliN+pVoof8+Io7BdaMECkCEvHiJEbIntDYXHIXbQpkf2kjcmDxuP5oR0l+blxDkq4wj2ZiWgj4bQ0EaGTTLaq8eb4XtJR79mVh+atbFh0g0oc77kVKXg7yikH49aM9a2y7cipb8j1ypVzTatbLhL2DMmdN2GGCNVyfZ8l1/fG8pnbTcJ+YLV2vYu5dxIe7if54gz7xMix2Ue3Y/nMCXhto5Tlxj1772q8NDcPtxZzjTPrgaTCQE546w6ZPJd2iaj5nojuH/qxsacgZYayvo9VrLXCTHggaSKcx3VejlP3mLzdeE8WLixGB8lL9igGXOK4Nuch+8Ax2C+5SL9PbCv+PvJeozcwJUVuLzHudpdrU8wxpD8tgtxGyds29T4MSNGv5XJCaPewI+Jh9PLYuRIgShYLLEpDki1PUrk5co0Y583OxSJezNPug/c7hMAg2cVhQevso3NNE67O+4+6Ycp9eMt3czD+jc3F2s/8ddCMUNMWI6c/gRtai42l/jUzH8HyFNc9R3s8yPgZ64/VRaos9FhgXAvb3TsFE69rKfclda+ejXt2prkJXv7sakLYMj9sPPa0zkaq2OLzVekVu55PfD1rre/hdn56tHSohCmWRS8xbue1Ov9tu7HoxXFyTSs9Q38C0qRo455XxL3KeU+U79U1dcWBluhTzHOexwKyAOxnpYAUN3Uiuj55KaJz7ChwtCUnD/k5Z3H6uUdxvPs0tLi+DiLc2hkZB5z79H1sGnwp2l+4HHFZck2Sz7QtTgbC/h04NHIyfl4G1BJxpu3Ii7Xy1T55O/fg5P46SE7VcyTtueIWdFwwEEn1pf4cVyX56R9i9YyL8adPL0d8nNt30rbz+zdgW8fZ8uThuSkBqUFTm/TDca7EIBLHkfnaHGx6dKuISb49kIB2aLHibjRMrQuodsr5FRlnw7n0ldjV5309X20pNgpIpYDHQ0mABEjAQgIUkCyEyaJIgARIoDQEKCCVhl7FONbaCYnyxeSSTr3QOCYLO3/0yhVUvrrB1gaZQMUZI+Lh1b0lkuwH8f3G/UGmFrzirRy3wbCt8o5rnZjn9EQJHonyVXIwWJcdAd1LReUxGyBCj2vTQ6QV5ZHq0V5nTrRRmLTN9U2yiP/v9RXBrYiwYcHqc8WyT7AolW25tFHZ8i9N7VYKSKVpB8Qb9k9uIezirugs+T1/xe+OXEelK7zER3uEsLu4Dep0EFH3sx1w06VKXKYVB1BAsoIiyyABEiCB0hOggFR6hiyBBEiABCwhQAHJEozluhBOSJRr87HxISDAMRICyGVUBW0bOvAVi7We66fNAW8Bqejwj4VIq7w7EtawUNhUM95VQTBbxbJPEACFQZG0URgYIcAmhKuAFGB3LDvMZw4ky0oPvCAKSIGz45EkQAIkYCUBCkhW0mRZJEACJFAKAhSQSgGvghzKCYkKYkh2I2gEOEaChrbMC6ZtQ2eCisZ65MsLcUP8KowcPkPLeaRt9SQs3WuSw27DsxJWU0K1FbcVys+j79xlvITG63wcC0ZKaElfuZuCZLKKZp8gYSrTYmmjMsVfqsopIPnGRwGpVKcVDyYBEiCBCk+AAlKFNzE7SAIkUF4IBCogdW3bFFMfGOyzm+NmLsZP2/c7v+sm+04pYt9Hpn+I7XsPBYzr21f1DLBpA4YEXEZlP5ATEpX9DGD//RHgGPFHqPx+T9uGznYVjrWvnESS6ycm05HnxR9bX/ll9Px6v0l+vfGSX6+0eVf8tcD9+wpnn5J0vpzsSxuVE0P5aCYFJN+2o4BUfs9ptpwESIAEQkGAAlIoKLMOEiABEjBBIFAByUTRIdmFAlLpMXNCovQMyrRGPwAAIABJREFUWULFJsAxUnHtS9uGzrZkHTrWgdRE+wRCLbTH0Eah5W1lbeEjIFnZq4pbFkPYVVzbsmckQALliwAFpPJlL7aWBEigAhOggFSBjWuya5yQMAmKu1VaAhwjFdf0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FJCsZ1reSuSERHmzGNsbagIcI6EmHrr6aFuyDh2B8K6JYyG87aNaRxuFv42KaiEFpPJlOwpI5ctebC0JkEDFJUABqeLalj0jARIoZwQoIJUzgwWhuZyQCAJUFlmhCHCMVChzenSGtg2dbck6dKwDqYn2CYRaaI+hjULL28raKCBZSTP4ZVFACj5j1kACJEACZghQQDJDifuQAAmQQAgIUEAKAeQwr4ITEmFuIDavzAlwjJS5CYLWANo2aGgLFUzWoWMdSE20TyDUQnsMbRRa3lbWRgHJSprBL4sCUvAZswYSIAESMEOAApIZStyHBEiABEJAgAJSCCCHeRWckAhzA7F5ZU6AY6TMTRC0BtC2QUNLASl0aC2piWPBEoxBLYQ2CireoBZOASmoeC0vnAKS5UhZIAmQAAkERIACUkDYeBAJkAAJWE+AApL1TMtbiZyQKG8WY3tDTYBjJNTEQ1cfbUvWoSMQ3jVxLIS3fVTraKPwt1FRLaSAVL5sRwGpfNmLrSUBEqi4BCggVVzbsmckQALljAAFpHJmsCA0lxMSQYDKIisUAY6RCmVOj87QtqGzLVmHjnUgNdE+gVAL7TG0UWh5W1kbBSQraQa/LApIwWfMGkiABEjADAEKSGYocR8SIAESCAEBCkghgBzmVXBCIswNxOaVOQGOkTI3QdAaQNsGDW2hgsk6dKwDqYn2CYRaaI+hjULL28raKCBZSTP4ZVFACj5j1kACJEACZghQQDJDifuQAAmQAAmQAAmQAAmQAAmQAAmQAAmQAAmQAAmQAAmQAAmQQCUiQAGpEhmbXSUBEiABEiABEiABEiABEiABEiABEiABEiABEiABEiABEiABMwQoIJmhxH1IgARIgARIgARIgARIgARIgARIgARIgARIgARIgARIgARIoBIRoIBUiYzNrpIACZAACZAACZAACZAACZAACZAACZAACZAACZAACZAACZCAGQIUkMxQ4j4kQAIkQAIkQAIkQAIkQAIkQAIkQAIkQAIkQAIkQAIkQAIkUIkIUECqRMZmV0mABEiABEiABEiABEiABEiABEiABEiABEiABEiABEiABEjADAEKSGYocR8SIAESIAESIAESIAESIAESIAESIAESIAESIAESIAESIAESqEQEKCBVImOzqyRAAiRAAiRAAiRAAiRAAiRAAiRAAiRAAiRAAiRAAiRAAiRghgAFJDOUuA8JkAAJkAAJkAAJkAAJkAAJkAAJkAAJkAAJkAAJkAAJkAAJVCICFJAqkbHZVRIgARIgARIgARIgARIgARIgARIgARIgARIgARIgARIgARIwQ4ACkhlK3IcESIAESIAESIAESIAESIAESIAESIAESIAESIAESIAESIAEKhEBCkiVyNjsKgmQAAmQAAmQAAmQAAmQAAmQAAmQAAmQAAmQAAmQAAmQAAmYIUAByQwl7kMCJEACJEACJEACJEACJEACJEACJEACJEACJEACJEACJEAClYgABaRKZGx2lQRIgARIgARIgARIgARIgARIgARIgARIgARIgARIgARIgATMEKCAZIYS9yEBEiABEiABEiABEiABEiABEiABEiABEiABEiABEiABEiCBSkSAAlIlMja7SgIkEN4EDh06FN4NZOtIgARIgARIgARIgARIgARIgARIIAQEGjZsGIJaWAUJkAAJkIA/AhSQ/BHi9yRAAiRAAiRAAiRAAiRAAiRAAiRAAiRAAiRAAiRAAiRAAiRQyQhQQKpkBmd3SYAESIAESIAESIAESIAESIAESIAESIAESIAESIAESIAESMAfAQpI/gjxexIgARIgARIgARIgARIgARIgARIgARIgARIgARIgARIgARKoZAQoIFUyg7O7JEACJEACJEACJEACJEACJEACJEACJEACJEACJEACJEACJOCPAAUkf4T4PQmQAAmQAAmQAAmQAAmQAAmQAAmQAAmQAAmQAAmQAAmQAAlUMgIUkCqZwdldEiABEiABEiABEiABEiABEiABEiABEiABEiABEiABEiABEvBHgAKSP0L8ngRIgARIgARIgARIgARIgARIgARIgARIgARIgARIgARIgAQqGQEKSJXM4OwuCZAACZAACZAACZAACZAACZAACZAACZAACZAACZAACZAACfgjQAHJHyF+TwIkQAIkQAIkQAIkQAIkQAIkQAIkQAIkQAIkQAIkQAIkQAKVjAAFpEpmcHaXBEiABEiABEiABEiABEiABEiABEiABEiABEiABEiABEiABPwRoIDkjxC/JwESIAESIAESIAESIAESIAESIAESIAESIAESIAESIAESIIFKRoACUiUzOLtLAiRAAiRAAiRAAiRAAiRAAiRAAiRAAiRAAiRAAiRAAiRAAv4IUEDyR4jfkwAJkAAJkAAJkAAJkAAJkAAJkAAJkAAJkAAJkAAJkAAJkEAlI0ABqZIZnN0lARIgARIgARIgARIgARIgARIgARIgARIgARIgARIgARIgAX8EKCD5I8TvSYAESIAESIAESIAESIAESIAESIAESIAESIAESIAESIAESKCSEaCAVMkMzu6SAAlUNgJ22DJtsBfqdiTiatRA1cjKxoP9NUPgwoULOH/+PNTvgoIC7W/Hj/pMbep3lSpVnD8RERGIjIzUftTfju/M1Md9SIAESIAESIAESIAESIAESIAESIAESIAEwo8ABaTwswlbRAIkQAIWEtiBbz/ahpNFlhiBuFpNkNKjG5rFW1itBUXZj+3Bzqw4NG1+EWo4ha4CHF6/HKv32pCY0g9924RZoy3od1kV4RCL8vPzNdFI/VaiUSCbEpCioqKcP0pU4kYCpghs+Rh9Xz+NR54ejoH1TR3BnUiABEiABEiABEiABEiABEiABEiABIJEgAJSkMCyWBIgARIIDwK6gHS2YVf0bpvo1aSzOL5zO7ZnZCEvohZS+vVF+Ogxx7D283Rk5MShceog9Kjn3nSHiJSHi3r3R48GFCdKc64pkchut2uCkfpxeBiVpkz3Y5V4pMSkmJgY7Te3oghsx4xRy7HE7eukRi0xaXR//KFaJaJWlgJSWdZdiUzMrpIACZAACZAACZAACZAACZAACZQfAhSQyo+t2FISIAESCICAISA1TsUgTxXGWVbB4bX4cmUGcqq3QP9+HREePj3nsOPbr7HzjAhIvfqhi4eApJpuiEj7o9E2rQ/auFyUAmBUOQ9RwlFubi7y8vI0j6Ngb8orKTo6GrGxsVqYO27eBHQBCSMexej28l3eMSx7cR5mRF+Gjx/tioTKAowiTmWxNPtJAiRAAiRAAiRAAiRAAiRAAiRQDghQQCoHRmITSYAESCBwAv4FJFX2sbWfIz2jAA17DcZlFwVeG48sHwSUcKR+QiEceRNRQpLyRoqLi9PyJHFzEPASkNTH6yWc29vAC6/eBKUpIWMlnp25Humngfjklpj6uO6dlL1vGZ595X9Yf04+r9UITzx6E3rVlv1PbMS0F1dhxUkRCKvWxT0PDsaNWqzKk1j37mI8++Np2KKqIfX6a/HUlY3lc70Ne667A/+6Rqm2bm1K/hYPPbMHjTvHYsUG4ImpQ9EnehfefH4ZPjkq5deoi1EjBmOgVv4pbJm/EE+vMsq/aRCe6t1APrfhl48XY+zK48jMj0TjdpfhhZGdUMv9JNAEpJMY0KcWtqw8gCNIwqhxQ/Vwdt7ikvZ/g4/2dz6Gp+ViwfJM2KU9T4y+CvhgMab9nItandPw+vC2mhB3cv0iTHj3V+zI9+ToUf5Rvez7b8vFog+O46RW3l/QRwurV4r+8YQnARIgARIgARIgARIgARIgARIggXJEgAJSOTIWm0oCJEACJSdgTkASBQmfp2dA4sW5PJXsmfht+3bsOX4GZ2w54vMjW2Qc4qtXR92WHdHxIpev0sH1K7Anpi0ub1cb5w7vweade3A8y3FMXXQYdBkSd6/C5qwG6N6tKfIOSui83Qdd+0RXx0Vtu6Fzsxpw+KaoMnefqY6WfbrApWnZkfmbHLvnOM6csSFHbxTi4qujet2W6NjxIqcHlZk2NZNeae39+SDOnM6CLU8nHB2fiBrVL0Lbbi1R2+ksY8exrT9h82/HnfvJnohPjJd/1RaPJt27oXnVklspVEcowSgnJ0cLWVfWm/JGUiISw9o5LOFHQMqT759cjuwhw/BUD2DFK29jRo1r8dlfI/HqY19gR+9b8a/r62LLW6/isRMd8ekT7bBumtrnKswb2Q72ZXNx8/JaePmFQUj4+HUM29IIr03oj0uPiDA0dTeaPzAMo9vu8SMgbQPSVD26GLT6ldmYFqWXj+2LMOLtWEx6oT8Slr2Fv6ysr5d/4Evc/fxx3CqC0zVHP8d1M47jr5Lf6Mbau6Q/X+HI9cPwXO+artNRE4IOoE3aEKmnBta99g7Gnlb96Y0EvwLScQwYdod4cGXizUmL8cW5JPxVRJ8bo9NF/Pof2ox+GKNqy9//t1X6OwqjWx7GJ1MW4t1mA4XjpZ4ClSYgHUbasLvwRJcCfDHlHbxa4wp89mAnnCxN/8p64LF+EiABEiABEiABEiABEiABEiABEigBAQpIJYDFXUmABEig/BEwKSBhD1Ys3IDjiSm4uW8biRB3GGu/XCk5iCIQl1gb1atVR+34PGRlncHprCyczYtA3c6D0ae5rq7s+PYjbDuTiLpxNhw/U4Do6jWQWL0WaktoOVtWAZpc3gXRhpdTXFyeiBgRqJZYD7XrJiI+0o6s3/bjyFmgVko/9DUSMWllnpTcTDdLbiatFglbt/ZLrMzIQURcImpXr4bqteORJ+1R4k/W2TxE1O2MwX2aayKUmTYl7vgWS7edxHkRsBJFCKqemIho2wmcOXtGE7dQ7RJcPaCL+EAA57Yuxxc7s6RvDdH4ohqIKXQyxKFui5ZoEKYCkgpVd+7cuTLxOipq3ChvpKpVq2oeSdx8h7B7s/a1mDe8FWJEoOk3swDPiDdSV4F1RIkYKxrh7eeaYtGor3DyzvvwTA/3AJQnNdFjQdPBmHd7Uze8GfjgyYVI734rXteEoBwRgmbh2arXYunwfD8C0q9IE/FH8wbK24hnH/keCQ9IyL22juJPIftUAVbMfAdL/uAoX+9X9p3346kaX0kfzuKJ6eLJU1ReJy+RyL72A1z7XpTuheVXQHJ5a2157UU8djQF70/oi/oQoeipBUjv7fCscuHw2M+9fMMDyeH9pfH+8WIprxPWCdeA+8cTnQRIgARIgARIgARIgARIgARIgATKEQEKSOXIWGwqCZAACZScgFkB6RjWfp6ODDRF6qBuqC3CyifbspAogk6aIeg46y4QsWmxiE3xLTBQciYpvUQXe6JRvWFbdBavnXo+9ABHmLxaLbqhW7uL4Jm2KBM/LfkG+3PqovOQPmjuLNNNQCqQvnyyDVkicvVLa+OVq6kAe1Ysxobj8WgxsB86SqP8t8nR58bo3b8HGnil5cn8aQm+2Z+Hht0lrF8TYLf0cfPJRKTcmIY25SyFj/I4Onv2LC5cuFDyUygERygRSXkjVe5NF1qWuEOIqo9J/7gNvcRBRxMwPpPYdR5bI01YSV75Ph6SMGu12qVg1E2paF87Stsre/vneGzmHmQ3bYl7brsMfRorT5/Cnk4uEaUBFhQbws5NQFKeS8+4/d/ZLh/9kO/aaGHxRFx6cTEm74tFWv/u+OuVbVFfd99zbX5FotN4xCFiFQphV5SAdAxfTJqH5d1VG2rht39/jAmfHkGGhLDTtmRDaDIlIOmMPOxUkv5V7pOcvScBEiABEiABEiABEiABEiABEihnBCgglTODsbkkQAIkUDICZgWkc9i09Av8nNdYBKQeOLNioYgxiegg3j8tC1VYgB3LP8G2HH1flSlFE2vOuv7vq426gFTNzaPIcy/9e6Bp6iB0k0ILeSDtWYGFG44jscPN6Fu4USjYsVxErxyJwjcIPRzHF9emzPVY8s1enG8qYftUhd7bYQnrtzID1VKkPnGBMtPHktkmNHurXEfK8yhcxSMHBSUgKSGp8m7ews4pPXzbgVZ4+9lrEKMJSDVc+ZC8QZ36Bcs++B4ztuai621D8Exv45zOO4x1Hy/DjFWZSLhsIP51ey5eFQEEI8RzSEusJJHbnN464s2kwuGlFZUDybyA5Mqj5N3QfJzcvRZvfrAey0/XxfjHHXmFjP2KE5B26yHw7imNgNRyHW56fg+6aqHparr1XTyVSiAgBdy/ynuCs+ckQAIkQAIkQAIkQAIkQAIkQALlkAAFpHJoNDaZBEiABMwTCExAOlGsIBRcAclDAHIPYSdeUR9tO+sUiLwZlFhAMvI+OQSiQkx9CUjSHt+imnmLhHLPcPc88mZRuUUkHzmQCnnY5GPSS+KR5O214wbyl/mvYuTW5hLa7hqI45xzy177Pq5/L1KOvwy//V9RIeyS3Dx1lADl1qZkL48jnyHsVHW6t8+CPwzBvJsaF3O678ebTy7Gis5e+xUnIHl7PQXggTQJX+BmNyGu5CHsJLdUafoXygsA6yIBEiABEiABEiABEiABEiABEiCBUhKggFRKgDycBEiABMKbgFkByQjnFqFy/jTHHgkntzcvEU2b14d3YLEC2xHsz8hCXmJrDExr5wphZ5EHUlECUuZ6CSm3Nw+JTZujfuFG4cj+DGRJm1sPTEM7Rwi74tpkeDTF1W+NJoneVnTkZYpEw14Swu4iQK//LKITG6Np/Xgtz5Jri5f8R00l/1H4xLbLz8+HzWbD+fPnQ36KRkZGavUG4vVUecPZFS0gTVV5j/Lk+yeXY0/vIfjX9SLMnFiHL/Y1x8D2+yUX0Y+oP3oY7mkZhV/mz8bIn1tKrp5WWP3UQmy5chieubImsiXM3fUfxGoeTEkfv45hWxrhtQn9cakSZab+D81H3CceSXG6R865y/Dpo5Jpaf3HuOPtA+ijvJW8BSScxIpp72BGjaswb2Q7cWNahBHvRmH8C4NQS3lLLa+BqU9Lu2uewi/LtsJ+TW9cuv4DXLdQvKj+0R9/wC948/++wJY+XnmJihOQDEHr5G3Sp97QPbS2NnDLj2QihF2jVZKH6TRG/WMoBmIdnp2yCuk1ShLCri9Qmv6FfDSyQhIgARIgARIgARIgARIgARIgARIInAAFpMDZ8UgSIAESKAcETApIkl9oueQXOl23M4b0qa7nQ8qJQER0pJdQorocibjaTdG5eztnriMz4d3MhrArSkDSj89BREQ0RJ8otEXGJaJ+a8mv1Cxe+85vmzSPppOQTkK6WXiLro6L2nZD52Y1dAYFp7FvwwbsPJKFnALP3Qvy8nBepLbGvfujh3cypTI4S5R4o8QjJSKVxaY8iaKiorS8S4EIWNWqVUNsbGxZNL0M6/QhIGUsw91T96DX46NwTzNpWsZKPDtzPdIlFVJ01SQM/OtgjGov4tD2LzH29d3YIeaOrlEfT4y+DX3qy/5HZP8Zxv5RNXDjiFtxT1s1Pk5i9WsfY9rWs7BFVUPq9dfiqSsNb6Ej6/D0jFVYczoSXdJaIWH5/5DgU0CSYs7uwpvPL8MnR2VASL2jRgzCQG38ncKW+Qvx9KrTsMnoafyHdpg0IhVNom343/wFGKt9Dvm8C6Y+2Buqqc6tWAFJdel9PCb5nk5GJeGe3rGYtSKqZALSNZA8TAsx7edc1GrRBaOb7cbY9Rfj/WfNhrCT/UrTvzI8w1g1CZAACZAACZAACZAACZAACZAACZSUAAWkkhLj/iRAAiRQrgiYE5AKxBtnseQXqtF6IMSpyCMfko/sQIUI+BVr5IjSCkjnNi3FFz/nFRnCzrtRftv02yos/vEQqhs5jkplVvtufPv5ZpyMb4GB/TpqXllluSnxSIWvK6vNEYouUC+oiIgIJCQkiFAYPh5dZcWS9ZIACZAACZAACZAACZAACZAACZAACZBAWRGggFRW5FkvCZAACYSEgBkBySaC0Zf42VYXnQf3QXOZs9fElyz5/xD5v4l2+hVrpIzSCkjSKPEYykJdyZnSx0Sj/LbJyIEUccnVGNAlyUQvi9vFCAGIxkgd1ANmRLdSVljk4eGQ98g9l5ESkZQnUkGBl9uWHwDR0dGIj49HlSpVgoWK5ZIACZAACZAACZAACZAACZAACZAACZAACRRDgAISTw8SIAESqNAE/AlIBTi89kuslNBwcU1TMaibLn0c+0nCxe2XEFOpg9DDhBriV6xRZWoh6Koh5ea+aOODuf69q06tzJO1XPsf+wmf643CIBON8t8m8Rr6SLyGaqXgxr5tfITqK8mJER4CkgoXl52dXWKxpiQ9NbOvu4Ck9lfikfKKKqmIVHnzIZmhzH1IgARIgARIgARIgARIgARIgARIgARIILgEKCAFly9LJwESIIEyJmAISA27onfbRFdb8s7g+JFjOPJbBo6czUOEiCj9RETRswfJlrkeS77Zi7Nx9dGhcwrqVnPvRh7OHD+CrLjGaNdE99zxL9ZYICAhE+uXfIO9Z+NQv0NnpHg2CnlnjuNIluQhatcEqlX+21SAPSsWQyL3IfGSbujQvDqi3bt59iQyThSgbouWaKBi0hWcw+nTOfDlR5N3cht+3HAEOZaIUYGfMjk5OTh37lzgBVh0pLeApIoNRERiKDuLDMJiSIAESIAESIAESIAESIAESIAESIAESCAAAhSQAoDGQ0iABEig/BDQBaSTRTQ4Iro66jXvjO7t6iHGax/bnh/w3SYRRc57HxyB6Lh4xDdsh7QuF2lf+hdrrBCQpCLbHvzw3SYcKdwoRETHScizhmiX1gWqVWbahILDWP/dj9iblVeIUERENOJq1EXLrpehpVKkjq3H0tUZsBXkQRx9Cm/RtdA6tS/alTYaXoAnlxJolPeR8kIq682XgKTaFIiIVFRZZd1H1k8CJEACJEACJEACJEACJEACJEACJEACFZ0ABaSKbmH2jwRIgARKTcAO2+kCEVOqljLMW6kb4lGA3XYaBXE1UFVyNlmxFZw7jZzIGoj3VtKKLbwA507bgHjr2hFoX8LF+0i1vzjRR4lIKieSyo1kZqMXkhlK3IcESIAESIAESIAESIAESIAESIAESIAErCdAAcl6piyRBEiABEiABEJKQHkdnTlzJiy8j1THY2NjUa2aR9xDDx4lFZGYCymkpxMrIwESIAESIAESIAESIAESIAESIAESIAGNAAUknggkQAIkQAIkUM4J2O12zaunSpUqYdETJSApL6TiNiV62Ww2U55IkZGRqF69etj0Lywgm2hEroiKAg6xJvblLn4I5J7BGVRH9UoI0/s84nnF0UICJEACJEACJEACJEACJEAClYcABaTKY2v2lARIgARIoIISUGKM+gkHAenChQtQYefUj7+tJCKSEpCioqL8FcnvnQS2Ynqn19Fy+UwMqhMCLL9/jgfSdmPExjFoV1x1ZvezsMlbp3fC6y2XY2YpQFhRhoVdCmFR3udRiM+rEPa0YlVFO1Use7r1pgyuoeWOpT9Gubvw+evb0PD2IegSivtjuQPIBpMACZAACZAACZCAJwEKSDwjSIAESIAESIAEyoyA2XB2yqNJ/YSDSBZcWIewZvp0TP88HfuzgZjaKRj40Dg8PKiV+L+UZAvxBLK/CbuSNN3ifa0Qf6wow+Juhag4CkghAm1xNSEe/xa3nsUVQyCMr7Xlw265WDP5asxLWSCLChqWjyazlSRAAiRAAiRAAiRQxgQoIJWxAVg9CZAACZCAi0D29i8x9r1fcdL4KKFzGl6/6VIiquAEzIhIKoxdQkKCKc+m8ovrED5/4FZ80uqfmDqiCxqqcGlnZKX09LGYW3siPni4XQnC0YV4AjmMJzWtEH+sKKN8npcUkCqG3cpnL4pu9e9yrUzD7hEbMaZYl8cw7ffW6ej0ekssnzkIJXaACeNrbTBpW3UNzl0zGXetGYh35MSxOiLpgWOZmP7eN/jbHX3RpH4tJ46Tp22Y/PZXGDawF9o2p2gVzPOEZZMACZAACZAACQSHAAWk4HBlqSRAAiRAAgESOLLsLdz92WnkacfHYsCIuzC6fXyApfGw8kLAn4ikPI+UgFSRw9idWfY3XL1iIL55ro+nt1Hueky+YiF6fvMc+ph2Q6KA5Dj3rZh4tKKM8jIWPdtJAali2K189oICkg8CFJDC9mQeN3Mxftq+HzUTqmLqA4PR8uJkra0zPvgOS1ZuRWxMFCbeNxBd/9A0bPvAhpEACZAACZAACZCALwIUkHhekAAJkAAJhB0BDxGpaiO88I+b0L5a2DWTDbKYgBKRbDYb1G/vTQlIVatWRWys1WuGLe5EwMWdwYonr8CaQWsxvqd3H32stv99PeZMmYI56fuRHVMbPUZMxaS7u7itZvclIJ3B1nkTMPF1FR4vASk3jsHEMYPQzFGdmpicAEz6Zyss+9uD+NfaE0DtHnjolX/ijlaebTq0YjLGTvgE2xzl3A5Mv9EtB5JaYb88DWvlswn3TcfyluP01fY+Jz8PYdnksZj+xTacQOG+KPFmedpa3Lh7Au6bvhwtxxWTz0iuBRmFAAAgAElEQVRyW8xza/uIqZOQkp6GOR45kPxw8GHDwgJSLvZ9Ph0T//UFtp2wIyHlRoyZOAaDnDALF6L3YyNuP+HObhKmju8DzzXpv2P9nCmYMkfZKQa1UwbiIa+yfQta7jbfh4W3Pogzk77E3a3c21L48zNb52HCxNeRLjETC/fDnIBUfBm+B8WhNdMxecJCrFX8mqZixMRJuKOdm0Kau0+87ybiX+q8sPs4X6HGhZyw459D0xVP4rF/rZXzpyUGjpuKcYOaQQyE6ROn45NtdjmNH8Ir/7wDztPYONfHT2qIZRPG4vVizvXf18/BlClzND4xMh7UOXW3V+IUtc+Esa9LX9SQGYGpk1Kx/8HpiHnFyEFWgrGFQ8sweex0fLFNH3++6vMmmrtrHv724L/c6k9BetocrxxoJTzvnYzqYP5jT2L+tkGY68xxVvyYVe07s3UhJr/wMpZvU9wkFOeYqRh/jeNMd9huEurMfwxPzt+GQXOVN1ERnkXu1w3t74lY64TQAxPdc70Vy68U54xWnx+GxnVv4+0nxIYT5NzTx9SkqePRx+i6GrtD57tZ8Pa52FiMG5Xfa61WlD97SLsXTsYLLy+XazZMXa90GxZ9bdg1pz/uOjQJ34/v4vTkUd49V0xviHcW3Q112XFeu/fLtXK6437h45pX7P1MXYOGwhOZ4Xlm4X1Gs20AjNzHou1cLv5v1mfY+stBVIuLwT9GXof2LRshP78Ak+csxcpNP8simEg8edc1SO3scWEO+MmBB5IACZAACZAACZBAKAhQQAoFZdZBAiRAAiRQQgI2bHntHTy2NVc7Lr7dVZg3sh0SSlgKdy9/BM6fP6+JSPn5+YUar8SjatUqqpK4C3P6T0D1VxZgiMx9F7vlbsXLt03EmTGvYEzPhohVE+1/uw1zW812C3PnPfGfK5N5t+G+fUPxwT+VaHQGuxY+iXtXDMKimdfowpOamB2wDLHXNMOQh8agp3x4Zv103PXg73jIzfspd+vLuO2+XRj6wT81weTMroWYMGH+/2fvbcD1rKo775WckwQI4AAKaMGB2oERi7Q1jkD1goiSq/LVCdjyUQ0UNQUBFUJfPmwDHQEvDdgCagOjElvAqYG3fGgbdAoMHXBeU0dAcYI60JGm6PBxaUA4Sc7Ju9dae+299r7v+3mec5KQc07+j4bnPPfH3mv/9sdzzvrfa21a8/jhdJU5mNmxd+WjdOS8xXTJksOzsNUQkDht30K6af/rQ0qhebTLCO8BdQ4t2yWn7GMn5JWPHknzFl8S2tsr4dMztOrDx9JyKysIDA+yMPVP/0SvPd1EpwE4tMCvBZtnVn2YFt45n2785El0YNA8lNMTtPjuz9KCDhO5jKvXHk37HX4GLTkp7Gll/TZvBd2eVB6177J1i+nqSxaIuMd8L1p0F82/dUUaG/0FJCJ28C7d5Xr6ih9Q0sdB6PvWEuLMXyOhn0750BNFX170wXvp+NutHf0FpP5lNIGuC4LPu6/bha654VIZZ5yqceVFS2ndeV+Jghf35UK6c/6N9ElmFZy7q5ctonOeWEx323gVAelYumv9SbRgyWI6KXTESBCNzj9lOc27/lJae8szdOpVOtbl3pElwdl9uDq7mcOi22j9vONoyZLuPpSxftk6WnJ9mA8hp6SWfxMdeMOtdN6bo6j6xEpadMq9dNyKT4oN9MyDIgD90z+9lk43YWPAuUVrg10Lb6L9r19BS+aF9qx9kJYFIWqXy1x9Nc5nVoU+XZ7uaa2fJjDuZa4GRqcGRouVkb76z9kw+GjhotV0qjGReX0+3Xl46E8Jo1Sh6Lb1pwZhSftOXwMISL2u68tvM8bMIAx53bt6LR293+F0howrFprPp1NumpdEFTF/wBR2A621A/TH2pWLaOG9J8a1P64pxTxvztG+83rdvXTRu2+iebeHdUnEsbW0ctFCWn36N2Ifq4B09aNH08GLz6Nzu76rBvo+07KWFw8CRI5b6HtmIozavqdH1m+kP/vPd9P/+N4TNHvWMP3JB46hww7+VRob20TX3PIN+vsHvx9S8c6gj5x8FB3z9oN7ftXjJAiAAAiAAAiAAAhMFgIQkCZLT8AOEAABEACBikAQkb781/SpxzgaZYjeeMJ76eOH5ZzywDV9CWzatIl++ctf0vr164tGzpo1S9LYTc/X4Cnn2Pl+xIPH00PmDGcgwYl98ilP0iVRGAjutvDU9vIcgbA2OLkXrqHF9weHfQomYtHqfKJrYpSKOIyD8/1WH7WikVGrFtwfnYL6+a7599M1C3K0iAgCF7yabvAC0odG6IZQ3zwfvFQJSCOrwxPr1x1It644iZJutm4VnX9EcMjfryn72HH4oZEbiifdW8dAcFprc/Tpd32FNi48JTg1o4A0CIeWwkvnZZvYxxuzHxY2Zu+OjpLIg7VX0f3XLMgpCmubo33nVtw4veERqxakewcRkNiJf8zSXej6r2S2kibx0dPpWxLxoA7fNYvvL6LeWHg6n66hr4mo1U9AGqSMGmg17uw0j+FbQvQCj+sW22kkCDOH3UwHp2iTKELMv5tWqAdbe5wjI5a/jpbcfmN0bIeDcu+ddHgcUyIgHb2KFvjIlXhvbnt7VOATK0+mU568JDIcodVXHEHXHXh7YQPPx0Un3ksnegGp79yysm4NZWUVWfo+pLa8v05t6dqbbU4HaeEpq7OANZFxHwWk+XebQKBl95+z7WuE9MGitXSqjMf2vts8AWkQfpsxZgZhyMLQ6Wvpqvuvobw8toz3gQSkwdba/v3RLso9suzQIMjcTZ89vk3xHmxePxGEqVPWnCtrc5gIjbWc16mwgx/d7vcbkvU9zL3IaLDvsx4C0hb5npkIo+7fRDji6FNfXkX/sHoNDc2cSRe+/2h61394I4VfbWj57f+NVv7Xf6IQVE1nnvB2Ovnot07PX2nQKhAAARAAARAAgWlFAALStOpONAYEQAAEQAAEpgcBFpFefvll+WevoaEh2nXXXadHAxutGFxAopF1IR5jF9qlyCrX29H/zJ0fpqMfPa0UnYINhRDRsbdGISg0nPixIfW9XQ7S6jqJLtrvtjJKpopCGHT/odKxnwH7+wfi0DLCahtG1q0j2mWXYhN2KfvxxZ3pqFrbwU/xizNVxTIt44xQRnDI+pdc9yAd/5AKgAMJSCyeHXMt7bEiplELo+bei95ND54UBCNW9aQvHqXTYpmpuqLv+ghIA5VRAQ1RIh8MUVDnpnRo7nzgui5wDbE3pIgL9VGiVh5fHNNXdUSrcBqtw649kG5zwllQWMuUfl37yEjk3H7p3rZ+LqNHuiIHK26DzC0R666k/W6rohB77nnD7TqFnrzkWyH9m+dc1j+hcd9Rb/85uzq0o06fF21L/dsRabRZEUiD8Guvd5AxMxDD1nWvFuFl4aXfWn6ApvXs+kYbcK3t3x9a/8rDWSwqk2V2fpkOOq9D9NCyhVfTfjdeRXTxB+nJC24P4zDP2fZ1Svvg0dNiutaBvs96CEhtHMf9PTMBRj1+E6kFpCXvO5re/bYWAen4ICAtgIA0TX+pQ7NAAARAAARAYFoRgIA0rboTjQEBEACBJoH1v/w5rd8wGJnZO70qpNzoce2GF+mFXzZTi7XfMUyzXzWXZg9WtV7lyw+27NzLlqLcl+mFn2u6O32Nv+4Gp7b6k33jL7+BIfTL0z99in7ybN7vZ/Yee9Mbdg/Ol1lzaeedhsdDbtpe+9JLL9HIyEh4cndTSPsyk171qldN07aOQ0BqJdDb0c+OvOvC0+Y3Vg7EQvTocBgPco2KEdUeSH0de9GZe0YQBCq9xDseBxWQuq6ry+rLoYXvIDZMSECqIny66yn7dzABiZ2uh9Itb4kppcQhfS/NN8GIndjXHUB333h8uQdT0Zd9BKSByqiADuI8bx3jtfO/Q4RoLb+6tkuU6SnWRKN6Cmxm+GACUtvcOiMIa+V06LU2dJ1rjpdxj/tWFgPM2cMfLNeCgfrSLtqMFHbR3t78Jj5mBlpDO8Z2Y74OMgcGGqMD9AdHGIV9oc4/+Qpad8Y1dPmp8yhkY+z9Gse85giiRdc9Tmv3W0zf8NGVoYZB1uR2Q5rjujOF3Rb6nhk3ow6CdQq7j5/5Hjr8zW9opLA77/ffSce+o1B9p+nvNmgWCIAACIAACIDAdCAAAWk69CLaAAIgAAKdBH5Gd11+M/3FTwdHNGt4Jzrk0MPoo+99M+1dCzgPf5XetfypwQsLV87acSf67aOPoo8u+LXuPYyefYQ+d/19dNdPR6mf1rXbrnOiKDVE+7757fTxU99EO2/4Dn3iI/fTfc6yI993Vkh5t8Ngtrbd/4fh/nl6/3Orb6elX/5n+kE/7SxsjryXCT877krHnnQcnfImL3hspKdXr6I/X/k4rf5Ff9Nm7TiHdt9jN3rrfgfSyaf+Fu3d/5ZpeQXvicTp7CAg5e5dt2YVLV++nO6870kKe6LHl99MvulALjZu9yPFNnHfRgLSZQ+1D9vDLtN0cIOIN1zCIM5KSSPnd2Nv49BiTrPsZ2j1zcvoupvuo0efdakWjeVAZYjVRarBLS0gcaTDoXcdrnv/8M+3vIW+YanQJN1WJwy6SSKEBhCQ+pZRwRjEec63PLOabl52Hd1036NUIu4dgdQe3TFRASnsFbZqeZhrd9J9T+aZRoddFqNHBhNwGgJrRNIUkC6j9ung57bnOVj9Exr3PQSknnN2mwpI/fhtnoDUd+3YRgJSvzVUR4yuWcuue5B2WXwNXXXGvO7op4HWhjgOgzC99LBziK5/iC7P+VHl5CBrMl/X//tscyKQtM+3OKOWNf7Fl0boTz5/Bz3yo3+hnXaYTX/2R8fTbxywb9jTcZSu+NLf0QP/84c0HH5P/H/ev4Dmz8uJVqflL25oFAiAAAiAAAiAwLQiAAFpWnUnGgMCIAACNYHxC0iphB1fQ5de+Ac036sWExCQrLxZ+xxEyy9cQK+vRamfP0AXXbyaVk+k8/Y6mP566buCsPIy/ffrP09LH8uFzDroCLrjnN8aKAJq/UO30nv+6mlnwT509efeS4eEI0+v+gKdcccv+gpbbea/8YTT6LoFe8ZTL9P/+erNtPjeiZSV7ZkIpql8z+joqOyHtHHjxmkuIHWlwmrpPdmgfhUdfs01ujG5uurKPY8GFiZc+dtIQMopydpH6pYWkBobsQ8wQUobNBXc0vVL6MbLT6ID41ZQkzECKWxYQ1eEFHnzw55Ke9xyDH1pv6+kDe4HSqM1iIDULxVXzXcQAYlT9r17Ka1fciNdftKBcc+oVz4Cac2XFtKiVYfTNdecS4db2MZWjkBa3Jbar3OMDi4gjXvc94pASmkEWwwbJIqrK1Xd5qSw25x6B4haG2gd2kYCUr81tOylICRdewGdc9/BdMOtQSRui0YaZI7GQnkfpAtWhVjz9Qvoar+XHX8rBcG+bdwVxwf6Ptt8AWmLM2oZ+hdf///Stx97knaduwNddc5COvDf7iVXfeaWb9LX/vFRmjN7mP70A8fS234973E2wNcPLgEBEAABEAABEACBbU4AAtI27wIYAAIgAAJbk8BmCEhs1u4H0Rc/EUQfM3EzBCQuYrdDj6Ovvv/XigY/9uVr6bxv5TRu46KRBKTgu1h9K53wxaed0LM3Xf4Xp9Bv902D1yI+vflo+rs/elMwZQ197oKv0+0vjcuqdHEhIP1kFZ1x1WP0kwkVtX0KSCwecfQRv/Nreu+BpHswPHh83BeiGCel4/yRaw+lK/e4lb5ymndC9RaQ1t75Qfrgs0voa2f0eOp5EAGp2rMnmTmhFHZh3/XgYFz5lvuzqNEyPwZy3PJs/dIxdD5d02ijv38gDv1seGZVSNH1YNg76HLZj8heW0JA6twDSeq8l06KeyXxGLhuv9urlIRtYsIIPXhFGFfH3Ur7XXkd7XLjNbQgCl7EexF98Fla8rUzqHtU9IlAGqiMCmivPZDipc+sCntBPRj27Lo8RE5lwgPtgbRZEUjBmX3M+UTXCJNH6NpDr6Q9bv0KlVPN71/DfK6jA+6+kcrskBNIYRceo1j2WyvpLbGPB/uqYOFZDKZyapf1T2jcd6wH/edsjz2QOvsyzSJaxfvj1GktG7a0RRINwm/iEUgDMdySAtKAa23//mgbSWFdWHoY3fwWjfJsvAad12zjMWEPt69dSnTFMbRqwdeKtbx97S73hBrs+2xzBKTBvmeaEPowasH61M+ep09/+R664A/eTa/fe/d0xXO/eJE+8YWv0x8efzj9+ht+ZbCpjatAAARAAARAAARAYBIRgIA0iToDpoAACIDAlifQFJAOeftRdPIBLTVt+Bnde8+jdE+V7u5Il8qNagFp133owvB0eP4z2ZW74V/prjseoweLVG21qPMTuvWilfQFd82sXXej+f9u14Eih2iPA+kDvxtS2HG1LWnojl38MfoohxH1evW674lVdNqnHyOPZK/99qG37jE0UFfte+hRdGJMYdcUyubQ4fPfSicfegC9ftdY3Mbn6cdP/IJcQix64dmf0MNP7UkLz3xrFvIGqn1qX8QRRxx5ZOIRt2Z4eJh22cW831O7fW3Wr1t1Pr373uNyijG7SKJIVtLh3/gkzQ/Nb3XKPbGSFp14L514z2dJ/YGVA/uJm2nhZXMaT4gXdgwiIEmEwLHBwXs/XTovu/Z5E/ojzplDN1j0RNcT7FUd6+5dSsc8uIC+wSnWOrp0UAFJ0rVdvR/dHp6Cz1vFP0ErF51I954YHaWDcGixo7ChlZMKNefMuYG+s6R9X4uB9i1aG/rxg0/SBbeXkQE8No5YtYDuj3uM8L4jRzx4PD3kuTXGgDaErz15FdF+6w6nyz97vEtb9QTdvPAymnP1Cjqp84H4PgISDVJGDbRD9Aj2n3zL62hFaNO6O4OA9PjikiXv4XTEOTTnhi2Vwu4+Ov5+J6gFM9eGaIqFa84NKf/mhfHYHt3DERcn3ntiTGGnzvC75t9P1yRlLhRU98VAcyuUtfQYenDBN+jSKhVYr9WO97m6OoiJK07Ko75R/0TGfYfN/edsBxPuv0Vr6dSvnET7d0YgqRC8dJfr6StuUDbWl3A/C02rT/OC+yD8Ji4g0SAMBxaQrqVDr3wd3Sosul6DrbV9+0OEqAfpeNv7LFb3xMqT6Zx1l3c8VDDIvB4JS+5CumyPa+h2Vi85kuj8Z+kyt3bxmndxeNiheHBBvs+uowNvD+tOGLKDfZ+F6/jBideFByf8YrWlvmcmxGj6/Q6CFoEACIAACIAACIBAFwEISBgbIAACIDCtCTQFpN6iyov07b/8Al38iIsICqngvm6p4GoByUUAtWL8ZdibaEm5N9HRf/gx+uO0Q/j36c/PvofuTjcP0cKPnkdntwlcffupVyRR982N9HU7voGuvfp4Oohvqdvrz/W1x1/wHN115Qr6C7d91F7zT6Kb37vvuErZXi5m8Ygjj8bGxoomz5o1i3beWeTCafpaQzef/EG65/CwP8XiuNH5ujV057KL6aY9LqNbz3uziCwiJtz5Frr1k6dJ+rR1a+6kZbesomfuIlrQJSARO/tOoctGltD1Sw6XTdRHnllDq667heacezktYNFpICd3uI/FomUh6OGGS+nwcN/IE3fS0stuokcfPZyuGqeAFFz2QZA6mVbNv5E+GVOVjaxdTcuXPUpHXnWGpFcaWEAKYsbKRafQvcetiGWtC6maLqJl9z1Ee5xuT9oPwKFldJU2qACydskKunQ+A1hLq5dfS7eseZLu2/+SzROQrJ/WLaarL1lA+4f2r1uzki5adAvNW3F7jjKRFG/X0auvX0FL5u0STHiQrlt+Mz1RjIHYEHGOXkDr4p5SvnkjwQF7ymUjtOT6JZqibeSZsOfPdXTLnHPpchkU/QSkcEvfMppAWdR693W7pDEUGkkrL1pK6877irZRIoHW0pIVl5IiDmPi2ltozZP30f6XbCkB6Up69MichrDJeR2tOv8IuvMtt9InT+M0emE/pDuX0S2rnqG7aEEUkLj919IpH1pDp996DR0vHfYIfSns3XTfXbOzoDvg3OKosA8HtW/+jZ+kkyQ34gitXb2clj16ZNizRud/48Vi1Sn30nEr4j3rVtO1Fy2j+x7ag05P68EExn1nSrj+c1bEhEWr6VSzKcyRB5edT3ceHuY5q+A9BCS79/TbgxgeBAbul2XL76U19+1Pl7j0fhJx+OzldPsSFvviqy+/zRCQBllDBxWQZE6GhwLu1jZ2vQZaa/uuoS19H9bs80+5qVxTKiP6zmsWuxeuptPjgw2hpyS1503zbg1ipspivG5+aOUBdNw11wdRVNfKB5edQ+evOzc9KDHY95kK4UesPJzuDiJ4QjaggNT/e2ZijKbpLyJoFgiAAAiAAAiAAAg0CEBAwqAAARAAgWlNYLwCUoDRSyQar4AUivv2X34mCFIZcrkvUC0g7Uof+dMz6Ti/79I4+qenGNRaTlN0mnvoe+iO98eEThNob7u5E+iHcbR7Ol26YcMGiTyqxSNu4w477EA77rjjdGpusy0jTwRR5zpafud99OQLRDvv9xZacPoSOu942weGbwl7WHxpKV28/CF6lvagwxZfRZefsQvddcwiWnfVtyjoTOy6q/ZEiveFTdSvW34PPSplH0lnXHIJnTEvpjAa1Mkdilq76gq6+IrbQjk708EnLqHLTiVaduLjlPZvGdixFwqTNofN3VeG9qyfTXscfByde8l5dHzcXGhwASmUFZz3N190AV330LNEexxGi6+6nA6+72j60gE+VZNuJt/JoWWE1TawaLbssmV0WwC588En0pLLltD8J5cGB+f8ICwsaN2cfqAIJKmb+/dKuvJLPAYij1C+iBPuNbLmZjr/nOtIm3ouXf3J+fTkRVdQCDOKUWh2MQsh59C6IHj5IBU7+8zqm2nZdcvpHh0UdOQZl9AlZ8yLbegvIInFPcton7JrH1xGVyxdGexfHxgeTeddcCmd9GaLMByhJ4JYc9kyN8aWhPYtPYJWzg99qYpnldIu1jPAfjYmlp5x98G06uJldNejebyk+aANoy8tvZiWu/F0xi530TGL1tFV3zqPLNbsmdVfoqUXL3d9cSDdc8SX6AATcMYxt0ZC5Ot1y5bRylDn+tl70MHHnUuXnHd82murjea6R26miy6wsbCYrrr8YLrvaFe/javxjPteewr1mbNc3bpHVtIVV18r42p2mIsnXX4pLQl7tumro+/i2bX3hvVlqfX9pXTVpa+lW37rHjra7w81ElIMLvoQ3fQ4BbH57hABputYb36bMWYGYTiogBTKWhseBDj54vvohZ3PpZv+WxDL26dJ/7VWG91zDS3XlJa1v6Pu7nmtEZfLXrdCo4/sJcLhGjq3iJa9lRavW06XLef1LH5fLDlexHEbC/2/z/jKtWEdO5kuvi+suefeRP8tCKqd+7i1jd2txKgDHQ6DAAiAAAiAAAiAwLQiAAFpWnUnGgMCIAACNYEJCBdPf5PO/bNH6QdWlI8ymoCgUqdum/WW99DfnWkOhy0rIDXT2IWIpg+HiCbezqjt1UhfV10/gfa2VzSBftgOB3Mv8WjGjBkiHs2Z05XobDsEhiaDAAhMjEAvcWRiJZZ3daTE2hJFowwQmCoExiX+T5VGwU4QAAEQAAEQAAEQ2A4JQEDaDjsdTQYBENieCExAuFj9VXrXF32utYPpr5e+iyQoaAKCytOrvkB/cIfb5OjNR9M3/8gUnS0sIFFbRNFxIaLo11o7vW/E0gTaCwFpYvNr/fr1Enm0adOm1gJmzpxJc+fOlX2Q8AIBEACBzSKwtQWk1v24Nsti3AwCU44ABKQp12UwGARAAARAAARAAARaCUBAwsAAARAAgWlNYLwC0ov036+/gZY+lqHMPdQJMBMQVB7+wmfogn/K5W3VCKRQTV9RKJkygNg0gfYOKiAd+b6z6OOH7TCtR9+gjesnHnE5vP/RTjvtRCwk4QUCIAACm0VgiwpIYW+k1WtD6sUD6dWySdlqWrboHHrm3G/E/X42y1LcDAJTlgAEpCnbdTAcBEAABEAABEAABAoCEJAwIEAABEBgWhNoCkiHvP0oOvmAtkb/nB6+51H6ylMj7uROdNbFi+nEfeOhcQsqz9GqK1fQp11A09bcA0msbEtL99GQxq5u8yDXjbu9XYOpKVbN2udgWn7hu+j1s6b1AOzbuJGREXrppZc6I4+sABaPkL6uL05cAAIgMAiBLSkgjayle8MeXstXPUiPh/2cmvv9DGIQrgGB6UcAAtL061O0CARAAARAAARAYPskAAFp++x3tBoEQGC7IdAUkMbT9ENOOJmuXvDafMu4BJWN9PRDX6Vz/+ppet5VeuyHP0YfTXsS1SnsiObuOod2Lozcid7473atjhEdcvRCmm/CVnH9z+neT32RrngyH9xr/kl083vLiweKVKrbS0O0165VCrVdd6O37lXvy7MvLTzzrfR6Z1cjlV8812xvPBHKnf+WN9Ox73wT7d1HZNq4cSPxv8ny4jRzg6SaG1Q84v2PdtllFxoaGposTYQdIAACIAACIAACIAACIAACIAACIAACIDDtCUBAmvZdjAaCAAhs3wQmKCAN70onn/kf6QOH7F7iawgq46S74xvo2quPp4PSbU0BadASj10chKhD2q9+4YGb6HdvdbLVrgfRFz+5wAk6A6Sv46In3N596OrPvZcK8375HfrEkvvpvkEbaNcN70YfueR0Ok42oWp/bdiwgV544YXxlrzVrudIIY4Y6vUaVDziMmbPni3lsZCEFwiAAAiAAAiAAAiAAAiAAAiAAAiAAAiAwCtDAALSK8MZtYAACIDANiIwQQEpWvvG+f+Rrnrvfjn6Z8KCihZYpq/jI1tHQKKfP0AXXbyaVifqVSq+Rvq6OXTmhWfTKftX3TTh9rYISKHoFx6+nRYv/2f66XhHQ0N4KwvYtGmTCLs6RkkAACAASURBVEiTJQqpn4A0HvGIWzp37lwRkfACARAAARAAARAAARAAARAAARAAARAAARB45QhAQHrlWKMmEAABENgGBJoCUmfkzobn6EcPrKKLV/qUc3Po2A//YUg5t4PaPmFBZQ4dftJx9GfvrHPOtQtIs3acQ7u3pG3be5+9ad8d1ZTuFHZ8tpnGbt+Qxu5LMY1dI31dI0IpdlVHe3cLafaacoZPtddMYZc6/+c/oXu/dj995ZHn6P/8YpQ2DDgqjnzfWfTxw2I/tNyzfv16evHFFwcsbetetsMOO9COO8aOqqoar3jEqfBYQJo5c+bWNRqlgwAIgAAIgAAIgAAIgAAIgAAIgAAIgAAIFAQgIGFAgAAIgMC0JjAOASlyePpvv0B/cM8vMpV95tHfXPIOkmR2taCy+0H0lxf+JtFTQXR6iei5J35ED//wKbrnqdF8/+4H0F8uPYZ+rXUfn1pA2pU+8qdn9kzXNmh3NdLY7XUw/fXSd9He1Exf17ZHktQzrj2fBrWs/3Xrn/42ferT/0j3Babp9eaj6Zt/lDaPahQymaKQugSk8YpH3EhOXccRTXiBAAiAAAiAAAiAAAiAAAiAAAiAAAiAAAi8sgQgIL2yvFEbCIAACLzCBMYvIDXTv+1Nl//FKfTbLAANIqiE9HEXhPRxD6eWzqGFHz2bzj6grelbT0BqtiOKU3uEvYg+4vciqtLbeTMHae9W6tHn/uEm+r2Vbh+nJIB1VzhZopDaBCS27Ze//CWx0DXoi6OPdt55Z+x9NCgwXAcCIAACIAACIAACIAACIAACIAACIAACW5AABKQtCBNFgQAIgMDkIzABAamxL5GLChpIUGlG+Mzabx7d/McxiqmAtBUFpJY0doectIiu2nEVveevns5WhCiqL35iAb2+rfMGau9W6vUJ1M3iDKex27Bh0MR4W8f2WkCaSOTRjBkzJHXdrFmtoWtbx3CUCgIgAAIgAAIgAAIgAAIgAAIgAAIgAAIgkAhAQMJgAAEQAIFpTWBbCEgB6E9W0RlXPUY/SWx3ojMvXEyn7F/D3poCUkipV0fx7HMwnbXro/T5x7Idfm+kxlCYgIizxYbTBOveuHGjiEhjY2NbzJTxFsQp5zj1HL8mIh7xfb32URqvPbgeBEAABEAABEAABEAABEAABEAABEAABEBg/AQgII2fGe4AARAAgSlEYAIC0tPfpHP/7FH6QWpliED6T2Ffoj3CgYFFjefo3k+toCuezKhmHXQEffWc36KdC3pbV0DiNHZlOr2663qkr+NLB27vVhgSm1E3izacLm5bvUz8eemll+jll18etxmcuo6jj2bOnDnue3EDCIAACIAACIAACIAACIAACIAACIAACIDAliEAAWnLcEQpIAACIDBJCYxXQHqRHv7LFXTBIyO5PTu+ga69+ng6aLyCyvfvpBM++2N6MZXUFoVUC0hDtPDD59HZb9pSOJ+jVVeuoE8/1VFev32FahHHs9hSJnaU89iXr6XzvjWaz4Y0gH8b0gCWAly3ESwgsZC0LV6cdo5T0PG+R+N9sWjE+x4NDQ2N91ZcDwIgAAIgAAIgAAIgAAIgAAIgAAIgAAIgsAUJQEDagjBRFAiAAAhMPgJNAemQtx9FJx9QW/pz+tHDT9PDP3yKVv+iPDf30PfQHe8/UA+OKyqmKd5wFNIdIQppdqriR/S5C+6i219ydQ7vSkcesttgQskeB9IHfvdNPa9tpLFzVb3xhNPougV7dnfb40EE+3MvghHN2mtvWrDPnIG6et9Dj6IT3/Qqvfbn36fbVq6RtH4777MvHbJHRxkbfkbffuBxuuvJEfI7Ge01/yS6+b37DlQvXzRZ9kMa2OBwIYtHnPoO+x6NhxquBQEQAAEQAAEQAAEQAAEQAAEQAAEQAIGtQwAC0tbhilJBAARAYJIQaApI4zNsN7r0qtNpftRAxicgEa1ffSud8MWnnRBSp4x7mf779Z+npW5PonHZ1y+CiAvrTGMXUvP9aUjNt3ePGjd8hz7xkfvpvnEZlS8uBKpGasDxFDqArS3F8T5IvB8S74s02V8QjyZ7D8E+EAABEAABEAABEAABEAABEAABEACB7Y0ABKTtrcfRXhAAge2MwGYISMO70Vkfey+duP/czGxcEUh820/oto+vpM8/l4toRCFtjrAyiIBEHQz2mUd/c8k7aPc+I+LpVV+gM+74RRENNOgg2lIC0iEnnExXL3jtoNUW100FEQni0YS6FjeBAAiAAAiAAAiAAAiAAAiAAAiAAAiAwFYlAAFpq+JF4SAAAiCwrQmMV0Aaor322p1++9DfpIXvfBPtPauyf9wCEtFzD9xEp936fBGFdOaFi+mU/V3Zzz5Cn1t+H9311GiHUBPs2nU437DrbvTWvUIKuAFS2PFNLAL9QRCB/OuQkxbR1e/sJx/xHRvp6dV30qdv/Wd62Kfac4XNGp5Du++UD+y9z960745ERQq7Df9K3/6H79C9Dz9FDz83Qs/9oqutuZzd9tmHPnDS0bTgAAsBm9h4YhGJ90TasMEnxZtYWVv6Lt7riNPWDQ+7/t3SlaA8EAABEAABEAABEAABEAABEAABEAABEACBcROAgDRuZLgBBEAABEAABLYQgQ0v0gu/bEsvN0yzXzXX7RW1+fXxnkgvv/wyjYyMyP5Ik+E1e/Zs2nHHHWXvI7xAAARAAARAAARAAARAAARAAARAAARAAAQmFwEISJOrP2ANCIAACIAACGxVAuvXrxchaXR0dKvW06twFox22GEHYgFpxowZ28wOVAwCIAACIAACIAACIAACIAACIAACIAACINBNAAISRgcIgAAIgAAIbGcEOKUdRyK90tFILBaxaDRnzhzi1HV4gQAIgAAIgAAIgAAIgAAIgAAIgAAIgAAITF4CEJAmb9/AMhAAARAAARDYqgQ4ColFJI5K2ppp7Uw4YvEIex1t1S5F4SAAAiAAAiAAAiAAAiDQl8DDjz9FX/7aQ/Sjp/4vvfjSCM3dcQ792j6vofcfcxgdcsA+Pe/nvx1efPFF2V+V/4bg3/VnzZpFc+eGFNzh9328QAAEQAAEphcBCEjTqz/RGhAAARAAARAYNwEWkvgPQP7H0Un8b3NfnKbOhCP+gxIRR5tLFPeDAAiAAAiAAAiAAAiAwOYTWHH3Q/RXX/9WZ0Hve8+htOjYw1rPv/DCCyIedb1YRNp5550330iUAAIgAAIgMGkIQECaNF0BQ0AABEAABEBg2xLgJwhZTNq4caO8m5jEx3tFKLFQxP9MNOIoI/7HohH2ONq2fYraQQAEQAAEQAAEQAAEQMAIcOTRBX/+1b5Arv7oexuRSBx59Pzzz/e9d7fddkMkUl9KuAAEQAAEpg4BCEhTp69gKQiAAAiAAAiAAAiAAAiAAAiAAAiAAAiAAAhMiMD5n/kqPfLDp/re++Z/tw9d87H3Ftc999xzkrGg34uzD+y+++79LsN5EAABEACBKUIAAtIU6SiYCQIgAAIgAAIgAAIgAAIgAAIgAAIgAAIgAAITJXDC+Z+lF19e3/d23hPpjqvPLq772c9+NtC+qZyBYM899+xbBy4AARAAARCYGgQgIE2NfoKVIAACIAACIAACIAACIAACIAACIAACIAACIDBhAu86+zMD3/vNz32suPanP/3pwPfutddeA1+LC0EABEAABCY3AQhIk7t/YB0IgAAIgAAIgAAIgAAIgAAIgAAIgAAIgAAIbDaBgSOQdphNd1zz4aI+RCBtNn4UAAIgAAJTkgAEpCnZbTAaBEAABEAABEAABEAABEAABEAABEAABEAABAYngD2QBmeFK0EABEAABJQABCSMBBAAARAAARAAARAAARAAARAAARAAARAAARCY5gQefvwpuuDPv9q3lVd/9L10yAH7FNetX7+enn/++b737rbbbjR79uy+1+ECEAABEACBqUEAAtLU6CdYCQIgAAIgAAIgAAIgAAIgAAIgAAIgAAIgAAKbRWDF3Q/RX339W51lvO89h9KiYw9rPf/CCy/Qiy++2Hnv3Llzaeedd94s+3AzCIAACIDA5CIAAWly9QesAQEQAAEQAAEQAAEQAAEQAAEQAAEQAAEQAIGtRoAjkVZ87SH68U9+Ri++vJ7mhj2P3rDvnrTomMMakUe1ERyJxELSxo0badOmTTRjxgwaHh4W4QiRR1uty1AwCIAACGwzAhCQthl6VAwCIAACIAACIAACIAACIAACIAACIAACIAACIAACIAACIAACk5MABKTJ2S+wCgRAAARAAARAAARAAARAAARAAARAAARAAARAAARAAARAAAS2GQEISNsMPSoGARAAARAAARAAARAAARAAARAAARAAARAAARAAARAAARAAgclJAALS5OwXWAUCIAACIAACIAACIAACIAACIAACIAACIAACIAACIAACIAAC24wABKRthh4VgwAIgAAIgAAIgAAIgAAIgAAIgAAIgAAIgAAIgAAIgAAIgMDkJAABaXL2C6wCARAAARAAARAAARAAARAAARAAARAAARAAARAAARAAARAAgW1GAALSNkOPikEABEAABEAABEAABEAABEAABEAABEAABEAABEAABEAABEBgchKAgDQ5+wVWgQAIgAAIgAAIgAAIgAAIgAAIgAAIgAAIgAAIgAAIgAAIgMA2IwABaZuhR8UgAAIgAAIgAAIgAAIgAAIgAAIgAAIgAAIgAAIgAAIgAAIgMDkJQECanP0Cq0AABEAABEAABEAABEAABEAABEAABEAABEAABEAABEAABEBgmxGAgLTN0KNiEAABECgJrF27FkhAAARAAARAAARAAARAAARAAARAYLsn8LrXvW67ZwAAIAACIDAZCEBAmgy9ABtAAARAAARAAARAAARAAARAAARAAARAAARAAARAAARAAARAYBIRgIA0iToDpoAACIAACIAACIAACIAACIAACIAACIAACIAACIAACIAACIDAZCAAAWky9AJsAAEQAAEQAAEQAAEQAAEQAAEQAAEQAAEQAAEQAAEQAAEQAIFJRAAC0iTqDJgCAiAAAiAAAiAAAiAAAiAAAiAAAiAAAiAAAiAAAiAAAiAAApOBAASkydALsAEEQAAEQAAEQAAEQAAEQAAEQAAEQAAEQAAEQAAEQAAEQAAEJhEBCEiTqDNgCgiAAAiAAAiAAAiAAAiAAAiAAAiAAAiAAAiAAAiAAAiAAAhMBgIQkCZDL8AGEAABEAABEAABEAABEAABEAABEAABEAABEAABEAABEAABEJhEBCAgTaLOgCkgAAIgAAIgAAIgAAIgAAIgAAIgAAIgAAIgAAIgAAIgAAIgMBkIQECaDL0AG0AABEAABEAABEAABEAABEAABEAABEAABEAABEAABEAABEBgEhGAgDSJOgOmgAAIgAAIgAAIgAAIgAAIgAAIgAAIgAAIgAAIgAAIgAAIgMBkIAABaTL0AmwAARAAARAAARAAARAAARAAARAAARAAARAAARAAARAAARAAgUlEAALSJOoMmAICIAACIAACIAACIAACIAACIAACIAACIAACIAACIAACIAACk4EABKTJ0AuwAQRAAARAAARAAARAAARAAARAAARAAARAAARAAARAAARAAAQmEQEISJOoM2AKCIAACIAACIAACIAACIAACIAACIAACIAACIAACIAACIAACEwGAhCQJkMvwAYQAAEQAAEQAAEQAAEQAAEQAAEQAAEQAAEQAAEQAAEQAAEQmEQEICBNos6AKSAAAts3gXeddQ3RjBm0Kfwv/BD+bQr/5Xd9bdoUPofz+kH+Hz7zD+EYv4dr7c7WexplhKu5Pn3rftWFSi384nvVpvrdLtkU7OI2SBGxHKuvaI+3LV0X25va6hikQiIqY2QE2C5mF/5f15dtje2OFxRtqO71kMq2uPane0om0ldqinVkyV1wWl/kNg9mO99pHViPl7p9+tlzTz8bg9Sz5ZhLY8S1hesVxi391Wa7jmEba9V4bYyNbLuyc+O0UV/JLtklVI1JrC/e2xyLVh/RNz//sR6TYWKn/ufjz+iMqSbazDiV/HH7md9lbs3ktgcI4b0ug/uPXzOrdYKPj42NyT+iMdq0YYO851e4g22xMrkEqW8ovmtdY/IW7xNo2gb7JwNb+tXODaUq7JjcMzaqx0MZ/rj9rHZyOXqdv0Ys2LQx1e0aka/dNLM+HO3X40O+6XyghaXU07oOjpH00wxXSEt9bDP3k7GZOTPbNJrWzFYzaWhIufM91v9anv4bjXzqu81c5if3y1TINvDP1ib9vii/T6x8W8M9+9QHod3a9WEcxX6u361+s49bbmVLt/f8gsnn63638jbZRLGyAn8/T3gG6KsaB/bdyPW7/utlj80de6cwdsMfS+Gftt//o3As2cjXjNl3Yz4u/RHHS80/8XJjpTG+2XTXj76Piroj4zQ3HfcwMoo5ZXaEnpUiijktB/I8lo+j7b8ghJGZ7te+qycalz0URj/3S1mGt9Pmij9m7dwkjMO/0H+NMRXHAc+f1v6PR+OwDfc37dN6wgyNfev5mz02Pz1v+e5M5ed1zeZhtn+UZop5NjbyeM/joRxH+d64vo+W47ptHtfjJn2O67bNX23nqH43xHbrb2j5ldbreMjW37IMd08sp7Y7fS+keRF//7AOMX5hHAnPun/inJ05Ws47o5F+HbbyYj1c1q8fcXQnEpwAARCYWgTmzp07tQyGtSAAAiAwTQlAQJqmHYtmgQAITD0CRwUByRx5bQ6uphAiEk4UkqIjtxKdzLufxZHsyGitI5xW6ar4TzxqAoSJAEk7KGCLRc4xLk589V6m66IfP39O13tHfyyHHXB9ulPrZMdpFA3Cz77Kuj5rnkluBR8n9rTf5+1ix4Y5hMyh0hTysvkqaehNKoy0UUzCjjlYpA612txW/ZhYndlXo63p48ut7IlO8WqcDTy7BFUWHvx9xjaPtTi+pJmpwX37vqGayu0mtno5SWtP9dZ1yBDaRP/1c+cP3LxBL/zuD58Pl7KTkB3fbAG7wMZoKPzPO+atPO9IFQFphrrM6jmbHHRx6HlBJokDwQEe5KRQTRRxpKRQnhNRZkaH8cyZw6kOL6aozaX46EUHdhJ72619InyFutXu8B4cfFwu6wFsFb+Phf/MCKbJezifjsfrxtiJOBqcx8FeuT4cD3KLvOfyZqZyrXxvfxLqdJkoWLZd3+xXdWLPDA5rf322Z0jsNnuGQ3+JveHi0egE9ePdZv1MeWAgutZZABKhI68KPA/GKmdrbZuQjQKSjRHjY+9pZZJxZGssO+S5T8M4HBqOznW1TKvMFiehgPnH9dze63Hh7fM82rgZPz8uGuPDC3dpDpTzQcdZfEURz30s1jw/h7wI1SaOpfk1qgKmFxnkXBQ8TQANnRWFmlJAyg7vctW28r3YWPevlBTnapfAVs69LAjZeDBhzX+vyPwNsD26vO7kcS7Vp1XYf1+1icFZZMx1808sIjE/Ww9YMNV1kN+HhmYVn+v1Y2zThgZ77TsVEr3wKsdNOKwFbp4rUfiRh1v49wS2g9cltlDeWTDk9ZHP67uui3ndVlVW13N+V303ru+8zkl7w4rAfLm8uP75fioF0G4BicVLU4Hr/rMx6cdMGrPpi57XX70iiZ8m2PB3gxvHqZxKyDHRydeX5wILzPn7oZ4n8jms3/o9p9xMkGc+JgzyemNal9jk533olxksUkWeYXGV83y9iKuhA2qx6qC3H+mx4GcQAIEpTAAC0hTuPJgOAiAwrQhAQJpW3YnGgAAITGUCR50dBCQX1SN/eId/Jg2ZtGMxPf6dPX6dT1VHR3kuK1NScScrJs6nHh0OakWXoGXn6vtMQHLBUVpebI85KK3cOpolXVsbHR3A2Y3VJCT3smOBfzDHSTpoYlTtzlUmFv1VizPq0CiFrDZWyVGTqy7b7drfJuSUZZaNb7e40FqsESniqYHPcYlu5MrSzEEjxxS4Os+8k7b1Nuv2NMDSHe72tnFYzlsVrdg7ZDbU86KAmkS1TKiIjKqYq6urfh4+D85vfm7LRyB994c/DxWwI08Fo/q9dl6XzsXoD5VIhtg/TlTwTm12zCUnoTxprk+bzxziKCYWkJoRGix02BP8dQQS98MmdtTFwdp0Tmp9M2cM5z6Pjl3vYFXg6vAz4UF9icG+cHxmcLiq47Y8rwGW0igZWya4eOFFkPDD9Dpkat9xYsaXmWDhx1vla1ZTi8kZoYv9QRiy8eTeZ4YWmANagsV4rgSufD23S0x0wpfZUQsoJvg0zvdQfa3Pvd3q69bxYgIB97M5XvldRKH4zg5vcdhGx2z9rjyyQOYFQM+yFmRKuSE/nDDe48mh3BL5pQ5km9XSy96k1J8iRLpXm5DEp2uRhkVD5iE2xzll11nEnAmU9TzWyBn7/myPfumyyR8fiwJy3TA/L+s1w39uHSNRaKmj40yYSd/dsdKZQVSwdYsZW9tt3Pm2i2Ad55FGOVkElAouJhzpesN8ynXRhBmrh68RiceECguKrKKuvACWBZ/cp+W8UkF4lNedKGyLgM3rUZisLGind7ZTtFddZPi4TS4+PsYRMnERyg+lmEDLk5BvtrZngc/sTWPRRVkVY22U10b/AEDzYYLGoHcHNILPiSxpHEcR0CJ3LKKsihjSoixKNAuHaa5Iv3SfFwHJLc56XxbgJHIvtj3PwdjJUZSVFTYKSCY81ZG3aqauBQe+5S29kOAcCIDAFCIAAWkKdRZMBQEQmNYEICBN6+5F40AABKYSgaPO/syA0RbeGx+lF+fgVxGiGaliPmcvrBgfddDx/9W1V0S5eI+/c9AmttEbKH+2Zy2qN3opsyo4x1PJvbWIo44F+W+nWKYl5nJ9DXpnldIsWml1dQlIqTFO4fFPA5fMzJlZtaDz3iYqL1iZzek9ioVl2/pHJln1NZP2jmqL3ClT5CnP2E9Vk7usqZ3vafzFwrr85F02p/JamPi+jMOmGDuNsREB/detICA9/KNftGLOTuzmE+hN0TY73OxJ7voJeHF2uye9zQHLApI57LyD3FJYWYomE5Byv5Spr+x4HTGR50JOLeYbbA5DX7d/ytxHM5UO/KbTv+SiYkHt9K9hq6OxZOwjL9o6R4SJOIVnOsGuvFYv8Pbr+VLEYPGiU+DvsL++vtf9LsNboyni65ZIt+arHze7Q+ruEJhMiOLzHFHHzmqN1FIHvaYHMxE6Cwh5PHKEhgoIXjhoCJCF+bmc1jY4oSkLJM0IQKtP0qxFgdXec4SMpnZMc6KIttAxxcKfjcNCRIqilUXw2Vipy/JNa+v3UTdY286nCKg4FgvxKBYuczQKizwfpEjHqYwQ8xFIptao0CuCchRGRVDlfg8CskTKRaFXUqM5QZfr0chCNy7COOHxYuMkjRc3fmawkBPKnxXWr1EWqoPJ8h7LU8FVx5298/jLn219aBn81Xi2KLss3Nh4DKPEpZas+0rmvkTY6KsQ0qJQM+ZS0HnRSH+WZ1PK5zPcGGPhbmwsRMA58dLGUT0W6rlgwq+J2Gk+S1epaCMvl/pNHnDwkT5Vu+pxro3O4lYtoupn/QUh9R9HbcmSYr84RDuq8ePt4kjJWsS19vj5Z+15w0FvaOl0HAIBEJiKBCAgTcVeg80gAALTkQAEpOnYq2gTCIDAlCRgEUj2B3rDORBOSKqQ6ul4PZTFilpEMTd/IdcUxWjKovw0c1mFOYfTO9sRXQKp1igsibgTJRz1GajYkx39rmxnUF223hnribb2Ez7a2teUQfLQaJTXq4LYvvR0cbSta6C1FxVllboLq0LMpcKHPd9OdTGxzwUlQazFEHPCtDqk5frmTbErGwJh6qNYtZfMep1zGp/caeV3RWXVwqQfGxap1KsvEst4Y0qr5+XGeG5rRCA98uN1ybw2gSTPvfIpc7uJ75HYl+iVlQxD/onu+FmiCWXO5VRlqmWowy6/ssAhZce9jyRqRZya5hAP7zFtmxdFymvyE+lpTPlIEXY4Fw5Kdl62t9PWPolWcoPB3LP+mP6s7fAO9LZxMGShW+lkdvgyF+uTXiJN6/hq2dvG95n93FbuIHXZNRLdZHOsZZI0mtdibD/BTOZIh4Kbx6xFnjSFIElNxUJVTP1lQkMRaVAJRSaE1oJoU0iqG+TtaLdbbc6p7tielPqqiriylGM+MkvGYLzOC0ClJdnxXfd7KSRxpE2d5rG38NnVF14csjpt/Nfn0mcR8mLKyDDe2eGue6vlceXXaxWG4lcBUxTTLYVj17sKAj6Vo4/4k9RxUXBqpIhzwpRGJHL9wSJJsRcEoiDgpNRzukjk3w9iBKNFMvr7dT2sfmVqmRs5xZueNMHbIqf8eudvt62rcgRaPstoLbVavT5xeSZK5T6zCe5/AygFqa5+zjY3Gye/f9XRS2UVEpmZxgI/fGTfL0lfcr9fOnEryHdFhe3ikVgn40dkfB4H8Uh8IigJ8CKWRWEpCUwuKsvaqUGpuRH83ejr5vP7v2HPlp7GIRAAgalIAALSVOw12AwCIDAdCUBAmo69ijaBAAhMSQLvChFI9qd2EgDMp+BiZxoXxWu69I86qia7XrJAkVOVNdGJuNMSWqT3xKgliXiyCKZ2/OnP/UpZkEw6cq++ao2scqfEKKnogYg35SKbUTKeaTcjz6KMfrL6C/+7a6IXqepooXxZrrlXeYUTr2MUd7XBLq/PF/Zxf7U0xDNv3p81pda6Gzc0K2kT8urx0CaW9Wqr3F9XFW9I7eEhyg4pubQeGybolRFtW0NA+v6Pf1Hs7ZNTJoXNzINx5mi11E9119ebmnctcCYk+Kfc+VoWIPKT+mUqN40OccIROzdF9M0iEqeo80KLr9878rLTu4wMYsegzm3tdXvav6sdejynwZKoAEvB1nJTVySNRmSF/o8pnHwaKVt1xjglVWDQ/d7bSm1QiOlg4SQKDn6vDqnbpYarP3uhoi2FNBaw1wAAIABJREFUHF+ve9XEFHruXQQbdrDGvUS6UtCJMCLRBu3CT9dxEz2S47pHOZaKrC0qQsdlmQKtjpTrFYHUT2BqplZrprFLETctkVSSgrEXR55BaYFyqbdsMS1S6OXxkoXJWRx/o2OxRzrCXiOtvm88ApMIKc7XnwQTEU+7hawkbribW/tXRAodp36etwmgXqxtE8OMwWCYVDjoVY4yL8nWn1kIcnqEk2v1vmpLoFTYEG/F48ouyhCu+o8jiOp1kueL7a2UI/Tc+LBxqqOm6Ke2vu9aA/XavJZ6EmmWcKpSnp8+RacXF+NeWSklphSXRRsrs07JKd9zM/nicm+sWmgSQTPVp/Mrp1yN9zaELffggnzv53WQI6j223enXtMJ50AABKYQAQhIU6izYCoIgMC0JgABaVp3LxoHAiAwlQjUKeySmFA4yZsSgzrLs3vcCxTmSG8VBdgFIM6X6KAQN4W6VSWKITotWrQjxWrO+hR1pN56EYTYJr4kOlfk59iOwr5UZ+35LwUlU5e8yGR2yZ1RKDBBwbdX/BKxYdnZk5OsaeujEy151qJjiJ1i/lisoK0tUU/T9scyBVP80GDgCpEquA1iTL67FhKTYGLtjQNcrjOxxN7jOSnTsS/KNNtip8QAloKX9ZdV4HCkQdCw09nlR6yxtuHjx1Eee2Z4dgzmPsxiZmFXlhXzk+m+D/IQkMJ9XbWetjUEpEcff6ZM6SR7/3BXhyeu2eL4uU1YEXGH+9R7J7kNUfSJtBRl5Uw1R6PcmzaFr/bGiU7fVF7wimpqqCgCSV3s0KtJdTuezRazLUfItDsSC4eoC6eRp+d9A6swvC6naa437zvi9yzR89FR2SLM+EiJsv7CGPfBUlFp5Jd2lR/5OuKKyLCW83lk2gjN66kJXKxFecGrrR5fDt/XVq6/r8veUkrnyBVNFdYldImQ5jzqRf903NeVGs8LbewQ7iUw+RR0dapG7mUfQdVWTq89eHz0l6wdmgdO7MkRPnkoFHOO65Zpk7m0Of/re6y0HBWS514vAapLSJGIn4JDtrd25msbtT4br5vGVARo1l0KdSYg+VnC91gKtTaxWSNk2mdZLUg3RaV8n1ybUgZmXvoATFNQlLKqJS19t9Xm2Peje5fq3D/lW64PLDyJgMSPD0gqR71A19p+ApL/kmf7VUSyl/2e5Wts+47w15fWxV813EG/R1RZbpw1oX7ZSS8uKWZP6hdub5yqPoUhp5+r56W3tfxuUSHLz1Odg6WwJAKT45lS78VUlPvt3fy+qtuPzyAAAlODAASkqdFPsBIEQGD6E4CANP37GC0EARCYIgQsAqmSH8Rx0PpyykSbUKR/oJsjKJeQo2TMreiui5flI+GA+yBlstPEbGKBJbnj5US21oxyxnsHih1OEU58oKWphS2lOank7CLNUSaJCZvsFQ6v5Fh74zV1XT2HTnKidO/JVChJnkOilkg6d3LLXkO+DczA7K2OcxWt0T6Fo6W7VSZA+K4z53Kr47LuY/Z5SfExdaEOl9J/7frQCx5ylwggNuSieOBEEbU8VjLYI+rCQ4RNYyOiRE61+EoISA//4F9aoOtT4UlA4kiTFpFI8FVOVi8edTmf7T67l99lT5q4x4jpQVY/p68bYtEo5Kvi93ze9kHS91q4anP+1k7pvEdPFYkU28vpnLKzvHRUs4DLDka2R/ZucYza1hNud70nUMNxXTmaezle1eKmA9p3KEfo+JRUXF49tttmXYrQEAe9vtoEmHru1Z/bHPNWXq37tdlV8HeGWrl5s3pJpNiw1feDRtTp/lGWutBP1bbx2jaGWoUWnf0xQs4JwfI91ONz13dobEk9ruv5xknVcpSTF1ji6hH7z88Na1OdfrGtXTX/hqjD0XcDvnz5XoCRMpNwbY5+jjvh2CidX/YghvR3qNP6XfbgCa8hEYNcvFpMb2mp63SPoxzhqMF3ajuLKJKVztWX9mJydtX2aF/Y7zHluyKp50670OXb57J/JmPbIvwslZ/nw/ZxRBen2OPjnJlQ2+X56Xe0/tO1wNZZbV84kdbbLOinevRqGbWS8k326JKRL+1Nwh7bEQSTtgg8L3SWEYblQNKHE6pj+mXZ+vLX2s+yxR7f4u6Rn+13pLh8WiSXXZfHeVmVX7+5/0OcbrrAePJ7GG3p+0DmcOTNF//q3h0NGHAe4TIQAIHJQwAC0uTpC1gCAiCwfROAgLR99z9aDwIgMIkIsIBkznqfF6V2HeXYGXs63wsO6ixnz0MZk9RSijj347XO0W+OC0NTiAnR8W6eAe+MlOvYYxC9hfmcPpGvQkL2NKiZbGiMxvCilERdREuS+JPLbus2vdr+q84DSd1jVTrHj9YrN8SXccsHE79KJCkcsLWAIj4TJ2KZUOFEELk/spBrpUp1jBfHIxs5V5UpmAu1zsSX1Fj1ZjnHaS0sle3ozYLNLe9v61MBni0151FlRakSxnJkXGifmdvH953rpcIVbHeYPBQHfmp7o3vqPpcRUwp2WyMC6bvf+3EasrWzXDaPD2d5c3gdtGW6IU6Lpo7gtqfo2x3LbYITF+03m7c9kfSJ8VA3738kfHgHEnUgm0N8dDQ8Pc9TKUUmtNebGsn96L2JLsWXHI9RRm3CgZWR953hPFHZMV061+M8rwU2Z0gdfVDUGeyoBTG91e/tEeoeVT7SPa3CZW9nJRPt9WovM9/REvzVs7zMMPdTuQdW79sbgpX0X1xbKzHDjzWJQDHhga9jYYAdvVEgbBO66rHadQ1bbPPE4hNmBOc5V8kRc7z3Do3qHioaQZf3+uE5ZPvRdAmg9djOn4NCELfsElHMzQEvhlm59T411n4WArxQNaiQZvd3zq04Js2x3jZGWXBgPj7CxPYq4vdZQTRWwS845FnYiPyyI1/HUS2kcKxiuX7oXkXync43yHd7FI1ZwI4zi7/b64SKLBTbcXtnwUo4uci2xC12Crd7aIg3aWqmactrRSl8cblcnwhiskebvnuB3T5zqSac2XX+eksNqsJ8ToUp34Wc+i3+HrMxFCQRp25cDvMU4SkTYPm9f0x4S8d5vXQRfJay0t4tdabf44ujWcc4SIeFO+5RS6Xp1jBmyTaXY6u5NsQuLdb0NqG7vrPrGh9xpOJaLxts7clinA6tvOb61VXKC+P4DXt177M30OKJi0AABCYNAQhIk6YrYAgIgMB2TgAC0nY+ANB8EACByUNAIpDM493h6G4TDqQFtae81A5SI73D3eszhZjgkDRFIfY+RIc7+4nY+V4JHHp7dDbGHwufa7S1NVKG74vRIqVSwA6U7GQwe3va7XwS6rSOoktLlyuLHJXidLDMToso9Y/oyFAG2lhL/Sd+L2+28CqaEbvORTBV19TdaM/ZN9z31YWF4GQ2dIyJevikIRivl7oaIlp7O7iP1DYVhoR4i9YQcVdaUtXH1dhpsHCiXKxRxdPI2ByYqd+rStMYil1qzLaGgPSdh/9XqKW5t4PYzQ7EFIGTnWIypqKzfmjm7DRWbEC2iQ5dQgQLR8qlFEGSiJScce2ptkofY3MvneYT8GplcvK17BHj97iw+wvxwDk8N8WIKJfdzjkQfcojo6Pv5rBW4UwdtbUjnR2/KlbrSxllAUnlveb+NaXw4QWn0gYtUyMIvAPf7OE+bjvuHcvNEssjwi0KgHWkhQlfJZEyRZTfY6g9coHv9pEdGqGm2dzUyS82SIRbFiBM1GBBohgPznzr814iWrpGYUppEpnBYyymINQIF93rSfaGiikbxUTe5EZ7N9gpsSJ8p7xzd4+F8alTw9ar/F5HvZnpDXsjfx/Rx/dKxAqHqbiXF7G88NPVz+wQ7yfe1mKsXc/CNO+1UwvF9tlH/IjiIIijcCOfcuShCdAqoDQjjWaGgyZMFeM3TtxCbIxzrubYKiDGFICNeSLySDmvLMIyCUDx+yd9f8Txo0PXHjmJoyFFFvE4skgjFc408ijuJeb2JONxp0Ka7vFVzx/p3zGe/zxodS8tmzd15JfW4kcnG8njh4/ad2q+QhHmzxaZpClHOTqH1+B6vDe/kL0QaPal9oo9mmrVR261RXSl8Vulssx9nKWe3M+amk/GKSOSJuv4ytfw7wYs9PFefvyjvtsed37M2Hz61T01ag4vEACBqU8AAtLU70O0AARAYHoQgIA0PfoRrQABEJgGBDQCycQEdQp4p7mIByyuVH//m+O7S5ARQSNFWTTcE9n/YAy9WNCiJnjRphRwzAmrzjm9tRnhkavJ6cqagk108KUic2yResK4cC7Jyk/uwMgwnouahEb6iIJUMPY2il1SrKbz4Qbkp53LKK90XxSm1P5myjXts+y4T7zYqcTWOwdW2xAuhC9zcsd2q70+eqvkb+qM1GN2urEQnxGX9uorOqgEU3aw+kFY9H0aUxFclo6iiFaKi74+tbSKnFP8eq87n+/TPq0HbFGu9Jn1ves/LzZVYljEmObV1hCQHn7kB5lvbKXuTaNjwBzcebhnBy6fH4sCkNpqV+VxZWMnjVe3RnA17Pjt54DmMrqiVEonLzsmVWSx9ywA2fHYg+YkdjbncZ6FKJ8eLAsK2o9J5GI3bm56KoZdyCqQlfsr8QXZQZsFj+wIlcRk2bEu1TkxN/aNMBdTFWq70NFiWG5oHLdsYpyvupQ3Uod1OWjbos988foUv4uUiJ9lRyYTd+SGLBx5R7cXkEzoLBzh4hzPg0qctOLA1QiU3Gcs3GjqMzsuwlmHgOTFo36iiqw9kVsSrhg7p36MG7PUAlJyjCdY7FgPkRmi93HawWFxzvNnfvdCqApmURBgYcUiafxYjnsLCZsoII2GweLtUwFpVvzu9sJM7sFa/LEzSQQKEYA+RaKMydY5VQy6PEc4gs/1vk9Fx477oWCwCTH1GFfRR+2W/p4ZShptprzzAkM9ziUKJopSZncv4bA+JxE2Oj0T5zZBQ8ZdsG/GGAuZ8T0OWx+Z1i3YuhSfMdVnESEUhsEYH2ehjIVKFtJY4OFIHzaROXHAJM8zG6zSV3HtCPOfOecIL41IqiPDGhFIors0hXubz7UA7NdjL9R3rSNDLvWgjQN958jP8O0TbPRCndlvqQuHQ4skArB62fjleaavlkhMriMKa3nc6Hqt44DbHQX6+HuT/N4j40EfeLCoP3vQge/b/zWIQGpfDXAUBKYeAQhIU6/PYDEIgMD0JAABaXr2K1oFAiAwBQnYHkiFEKR/JfN/nAikjTNnfos/PJ3nH3o92a0XinTQuE7L1/P8QyFm2OFYuZ7L+8yIDGB/7KsR0fVfpgvTlpXt8W3r6sYywqZd6PHiTRYkxJhGsSVDb1V9afs5f3/+ub42f27YzzZF0corhKUoWJZXizBZSJTBIe00n28b59pJVwuU9T1qYilqtvWVinVxzIhIpMy7xac4luM4qYWtpJuJQ4mLymNIGERxyHh4wU6HtwzwVjEwMXMC09YQkB793hqbMYmDj1nhFEzm/KqFnk3BiW0OMo0GEG95+KcORe/oT45D9mImhyMLCyGJmjDIT8jnJ/RZnuIInSwIST0xssMc6T4qp3QCNwUlERg4xZQ52DsEJLNXI3Rqh18egUnYYoehRSZJyqlyfuq48yqDLS46Cgune0ONYg55bSgFkxxxUUc4jIZ2DrsUe56r7QljVtZCTS28+X71/Se29Mhjp3EL2j4eKz6NGt+7kfNnyZTMIphvX+/vCC4vCxhch0SZSFla3obRjSowzBim4WEWZdSpy2IKv/IeSrm/TFDwwhGfNftlDMV5aVFAxbEQVVSLKiwEWbQOzylJbRaEHeMyGlIR6n4+fG+eDyqQlAKS7S3Dx3nPGk6Xx+VsDG0yBz/PGxbojK2wqQQk2b8r/DNbyxGrfWLt8ud8X4kIF9tr/VzfUwt8aczx0Inrrx2r+7t+KMV/Q4p9IrANuUiupoDFvIyjrVP2WfqxFlZa1FITXjRoRuex8VHby3XPhJkcYdb8fUfmfIf4m9aDuE7VcyT3ayme+n7y/WARo/UazkKLX3v0vAretRBYf/Y2dfVfXbYX69L3rkuBJ5GCbk3O40H5+hRzWicPgPDPr7/haG3/WPW9Y7az0Gb9JykDq4i8JoO4Xstg1++FmRJRlSOP8sMOsS0SHaa18HUQkPwoxc8gMLUJQECa2v0H60EABKYPAQhI06cv0RIQAIEpTiALSFFLCO1pE1dSM9n5EHWHhsCUVAwnKyR/bOnMjwqROOdLR5IJV6ZtRDFAnJl8sd6pskIWtOwPeBMcUgRLD12mFBekMOfwj5+lKhXSjFBOmOZs9I1wHGrhyMQHE1qyDRqJo06VKGfYZ9EiLLKm2U/SdrOu5hlP+HpqYSXdXbHKQlJue3vt5STogbwxWxKPKBTZBb5vBiu9tNHuN/HHoujkuA6fNNJTXbHfSgEtDrv4ZHLhMBUXaRyQhT5oCoONWRMStKfEORl7zKSxrSEgPfy9H4b67AnyTFHqF945xZzfZ8We2DaHY5eAxCneWiNH4hPfLCCZCCGXslObn5znVEzxSXt+T/mVYionjdoLx9mH1xL+o46/DgEpCl3dDtEyAqkhIJnDU6Z9dkCKQ58dviJ4xRUodrPZY+ftPhPrNE4nv1SAKqNrLNJERmUqV0eHpLyKwlr5ntGl1GnpOldhtNv2KhnoXW4vn9xvixQT8SJEqmzcuJE2hH8mpLBzfePGMjWZF2+knVV0Ub04cBosFmNm8l45HC0Q12eO4eKfTUAaHp4tAhIPG7ZD9s4K52cPhwgcHnbOaW0CD797EYXv439mv419rVe/u7hNXA//s3L4OAtlGzZskGtmzZpFs2fPTqLHyPr1tH79hiiGsbjEc0ImQ/ru8591fdD9wIZju00U43ExI9zPx/ldI5pUvGIBKe0hFq5Tu7MAZxysHV4gqeeK9YuyV8Es1RPY1vst2fXesS/Hgp1t89BEDLa3XE/zPDEBqRbr/BgRxz7PdxbKOFyFU5CxoMS6gyxN3GdZsKuFUi8k+/VEBXJL7MZdFdcj/+4MqYUxO8V9VI9z7Yfiy6IQWHXAxnWz2sOt1nKNbdu8lLnGbFrSA0o/xTXJymjtpxDe1BT92kUtm9u+f3SMlQ8e+HpS2X59SvBsLNTrtYpfUk4UaYv1LN4vfRv5SWo9JwzWY8g+WzSTlM3rPe9BF78/NfLMopR1TCn3vEaOhjn3q3vWqxg+gwAITFUCEJCmas/BbhAAgelGAALSdOtRtAcEQGDKEnjX2dcE26NoUYgPVfRGLUwkyUKbro76dhFKLojRQK2gksjBl+kHdRaa8z4/Gep/aopP0RBx0Gfpxl+nzgGTn5rWFNfWUSTGoLXisqyuaJ8yYoeNLKOj2vhk0YO5CEpl7trYawB6McYEmy6nV1FOo4J8oCizEN76tyeNFxNTirHTfn9tSmc0WARkMlxOlReFR88v2q1MlKsJTkkkbIz7KOZVEWV+XHnGXUOlbM8m+ubnzt/ia8jD3/txKlOEiLj5vDhH2b/LDleZmioopdRq0UHPPtmul3ew2liqx5Q5nv1eHV4AYSMKQUSccrqpvHTJaI4kEedpSsVW7o1hx9lzbNdpAZWjtiWTUdm+MmKmFNI05ZNPWbfJPPixEDsvV/EaY0pQfDfnaXCrl9VWacqyZmYO6Op6bpo5UaX/yvPJoS9e9Am+pA96C0gmQrBgsz4IJSyWeAFmNPSfF41qAclbVjuwbX0xsUYjhLhLVXQIJUud/LNcE0QkvoaPsT38mh3EnFoYGAqDetasOUHI0XdLLbdhw4gIQRwppFEvKkbZ3kI8lIZnzqLhUOYcFoiCuDIc9/jZGASil9ePSKcPzw7nZ4Xzwyp6vfzyyzQyMiI/m/gkwocTxGwvMi/M8LFZQ0EUiwKdCETBoT9zVpB9gx183spgLhs35Qgn7jdphwhI6uy2dqqoxAKYRihZBI9x8hFRc+bsKNcNhQgvnqdjG1m0C30c3vkzt5f99Da/Ra+Ie0IVe2A5gUDiyGTshgi60A4fySjtl+9DFVBsDHRFUbEIYsxMEBQxLfS/CiicLlAFMFuL2gQRL4AVY7Jl/vi1Lga6NUSWVEaMQLLPue68v1PzHE/uOO+rae8jXbyd5b49WZjl/mcGbXUwO4u46hSRpMJ2EaxtVfEikpZZCud5jjfXpfbfR8r0oLmfYmS641sIU/HBCNmTzL1E/2sRre1enw5vBgtvwi+utWktjN9N/Duq7MPGdXCsoIq2EJAm+H2D20BgEhKAgDQJOwUmgQAIbJcEICBtl92ORoMACExGAked9Rn2WMRIgWihOdLlOB+LT16KM928Gs45Gz3w4txLjWQnUbl3kjnNTRxyoUxyl494sXv1mNpgr9JZr0+GVv784lpxRhURRHbahLOWtGvOw59TjmWBSw1OilJi5Nuv3NgD4Tn0ln38WXVsONuKz7kfvOihYlNslwllbIL1saOszCO6nkqHXtWWes1K8IJSm7RVCyZO3st924HGys5RO5l9p5DkRoxcI08Pa3+ZuJSikorR1XuWega5bworXCSZlhXjyWK0UlakjCqXszUikB557J/ThLbnuNUBr6nrZO8Wbnv6rJqLORbZ+agSk3NKRgcczylLFVYLSOboTAJS3MOEI558qjWORPKfyxR2JtiEyt0ePt6h37bJuj4pbjaXDsTcs6Vjs6t9tahhzkQFEshFgcsfl1R3Rj2cYId6+lwJRxb9pDvFlM5Nq6LXaGym34tlWBRViADhvWbaXv0F5Cgg1WEPrjDv0JYIpBCFI6KGOFbDvxQBEFfwKP7UbW1zYPMxzoDH0TwsDpiAZGICBweIwBOu02igYRVsNmQRa3Y4ZpE+HM3E82xmsG04RCYNB4GH3+38aEiHt2EDRyCxwMICEqfgC9FMoc+kSznyh4WlWcPE5c4I98seWEGc2BQElZeCgMTt5fNzQrnMwIQ1FrW4PRbR00tA8qLJ7GC+Xat72IT6JDvesAgido51l9EgIBWpIkVAyinzWFDiVHo8ZoaGZokw5FO++UgRi8yZPXuHwCgIWUHo4UjBsQ1BoAsCEreX560MbTFJ5zV/5tSKLABz+71gYEKRpPIL84aFpOGh2ZIaktcFEZb4ODvto4DHV7XtwcR9aZxMLGJxLnRbikDjOSkpNKN4ZAKTjT0RIQO4OnKmmPNFG/hOFbYagrl8vzfVdkvxmNeDHPFZzAGXyq6cq+0CsEUceeFLRLm07uh3nIxbF8Xky/b97cXo1P5q/7GuNaQQbiKbfKy5znI59brqy27jWF+vka/5tSkC8ZFY3Hbu/7ZX25Imc0l+71WKIr7xHmDR3tF4EyeWlDZIVFOMFOOBx8dCAfu/pn29bTUEB0EABCY1AQhIk7p7YBwIgMB2RAAC0nbU2WgqCIDA5CaQIpBiZI459gvhg50TPSKIkoPfxIv4h7gKN1piIQRVgkZDTJDzUbbyjplYWClWyF/4sRYnlNgx8ev0Fm2sh0x8KfUoqzRVMXiH5sY7ASfePkAoUaOddc09mtXQg8yRnMO6Oqg4lq4/B0Q4OJsE3QZIFlbK/nL8owDUrxLPLTmEogja4ufLxSUPXMeYkfPezhZLUp/HH2z82aCyjqn6bmsISA9/XwUk3s/IXuKgi5/VWRedbPw0dxRqsoDEc7ApIJmTj1P28EvLZLEp1MMp3mKZ9VP/tldHe/9lZ6P1mTjMZXqznZZKTPc80ciJDmddTDPHERuNV4z2SXa7PZ1EGw8cbO8cKd9FD0m2Pf9kfVF/uTeSONTDvd5GdY6H8kM5EqEUPxd94w126afSdJE6LXVgvtg7Xm2/JnZwMtVyD6SmUNU5n9r4uYtlngVhhXmxmDgWUtaZ05/7Xp373E6ONONRoamk9JkE3ruIU47pZ51a0Qku7xphxCKGCUhcnwgn4vxn0USFBD4m+3mFetYHEYvLyYKBSqc+4seimnS9VyfwxsCa7fUp+MypbHsP8Z5TLCRlASeMeN7vKLzWr9f0d0XZoa2WGs/sNOFCnfZBzIpOaBOD7DqJHJrJckyYVxrsI68UjRPnLl/v7Wb7ZMwFMYYjjeT68JHbZ/3DKfCGgtDF/cb9xcKNF2YttRzbqlFTQegJhViqQovw4rZJWr+4FxfXaXs11SJLIXYEEYlZeXFI279R+5Ol9pj+jYc6jxMZSNxWCUPTCCgWyEZHN4jgNGuWptsz3szKBCRLNyhiksSuhdRsoVNHgxAmAhb/nsL/pE+aa4qlnNPrNFKT1wlbL0SIb+pHWi4bIpFz7j4nwsdeTbOqEGSqCJpiaQjlMfcww2Q9SenXZGpFAUkVkY42uXS9co0KrLl+Ps+c2X59j1ng0jvzrcdNum5mTKnYkkK1XMs6V58kklq/pDEkC0beT8lsLvdC0j329GECWy9N/MlzSZcd7XNmaOu7iG9BVJYWcqSszMR8rYhYsrcfK7r8QEb4HGza79Xtoll3K3EGBEBgshKAgDRZewZ2gQAIbG8EICBtbz2O9oIACExaArYHkjew8KPHEynyQlx75vLLUSnyh3j4V/tR2spKdVUqR/4YY02i47GKa4o+/FzTgPJQYZ0KZGqJ+Kai5d7+HFeiNejl2v4iqsTanrQOLdvECvFPsFMnChCqJahzh497+9WpGY2KtSTeXGw00Ows7XZPISfI+UqT8lIvSXlWglQaW2KanH7OTPSzmM0M5ETmYVzsrjxKorDnlDkVeawerTtZKueaEU/Gqe5vE4zyGC3HYb6+q4RyenYJd+nuaJ/dVV9fDesonrbPGStjawhI333sqTwK4tPhOrT8KLeUPLn3s+hmtzfTIJkzNZdnm5Srw66ooxCssjPcUhypBVqHjn8d6BqFyONCIxRYTxnjVF2WEqvstoajtHbqyh4yLt2bOIKdV9SEnbRHkdiU0yj5vYzE0R0jndg2fqnwlNuhB8sVUdoX7GDHa/2EfP30vZXb6DOJHMuRTZbyyq6NWL2AAAAgAElEQVSzKImxJACVDlTD1qiv8p23RQNUyJN72Ee45UHHBWpKQh9p5jlrKkUdE+YIt8/ddnK5HdEFPL7jjXkcx5RociI43WVB1ugUjbbRdTVn+9LrWcTRiLZaAGjuDeP7gMtjZ3ThgI9Oau1/BS2CKzvnK9GCzdT5FQQVGVLRke8iYIR33JtIBFVZS8sOtMi4xJdTvnHZLNaE91kc2RVJ+uM6WjKbIZlv1eDgaywNX0wdaeNaol5E9dL+t/Fo/WlimUVReZFWeoh5x0g+L1wkDsLDVDUVlmWPssRDmdr4HYprn/SpfNvm+ZDWAxdtZEJC6GUdG24hYaFpmOsRYU4frLGIK98++1mFJhWYbBxpmdneWn2y6kz4t5HuuyCVx/0kTWJbeZ7FwRw5JjtafrB2qUCjexUVAhZHUMqedRqdwzxsnkqUYTzu5y8fN8FV0sC5PeWs3an91W+LNm+t31hcbnspn9JWPsLSoIzsCIfHre29Z+/tPJplaWkyyOU7R1I/8ncQi5zhfWM4zpF8YTSENoZIxhAVOEaz6d++hlNJjuf1DP39p26nz//f5j0H/M5C+vQ7Xz2ewnAtCIDAFiQAAWkLwkRRIAACILAZBCAgbQY83AoCIAACW5LAUWd/pvwzPjrLSrdns8aGkzw5bOyP/lxCFmLqcqJLvlIExIkR/e2tTkx2eISixMlmYoN751oKAcKLXnpjNCSKIaZkOMe6ta/V9lrBGKBDal7lLVpgqlMc3dGZXjj7k9mlQuIL67Atc4plS42VFQ1hxKEaoI18SZf4UsuLtehjxef7I5NaoDIbewNN1tbl9W5GCa/u+1xlaVtTOm0/37jf8d5aAlJXJEAvDtmJaK7LZhSS9DU7RWV8ludt/um56Dx1T9PnvSb0PnbwShnieI4Oe5njlhqKHXzsvOPxpRFIfq+WMsJGHcrmuPbjysq2Y+J0dj5Ki7bS8xzhoAKSvKp9ivS8njIxx6aqOe4zH7cWOqdoY22zvU+4oBhFJQJtVyomLsulvyr7ml3lMQ1do7P7rO5RoNPybE5M5L3jafzIsm1tr0UQG0u+CW3XtI3ndB07kkNbbNN7y+qlKd9YfLFItRhJYsKlEx48W0uh1RDgXA4t/dHtycX9Gc+bgGSRbim8KI47FSRklxotw8SnGK2UIzGsH10UoQfBKfW8D95F38m4NSGr7TtGLsgiks2Joh/iHldezEzMORVgtF8F5SzcWARhWySd72+J4mt5NYUyFYsSFxFEstyr6wsvLVHMqoQJm0KGygSkYTe3RGSJ652Ki1nAtHFk1qogwwIRp1BsvtJDIIl7lZIt3jIWz1sfpvESzydhK45vG5dR+gjramv16SmUNK6ivbUoYyLeQGPFVSX9IP2tRPIYjA8r2Lir9KFaIOuwPuttEaS1w6ews3r9HM0/1+Jzm4DE5sc2sLg2g/dDCukx+V+KoAupLCWnJAtIYT81mkX7vma8EUhRQNrzCLrj9AO7mozjIAAC24AABKRtAB1VggAIgEALAQhIGBYgAAIgMEkIHHX2NSn2Izv11bgkszSEhRiFFC+Q++Rpfr1PXb++hHjcRB4v6DRkjCxCaLnqwnTFR8t6O/vr6B51MmhpydEkxqpYpRFB0XZz7ESPvxcS4uWxrR02iLPJCLQpOlJRU50Rp3kG7yO9kiM3GiBkotCkzK3PnCiWnL/lYCufMuabc99NfFiaCJb5Kk32JcVoInbWKuQ0XlLUkB9jsa/kXJdzs4+hJkL6SC8bm9J5NhZTvaXoUwpPRr+P4z3aVLcpjR8bT415QFtlD6SHf/AvOgttLFbv5Tjw6YvyfPWY63J8dE3TUacpqoS5YMvOQ45u0Kmno1ae9JeUVCoQmSNRHOjxsX3b9N2eME9PlNd5lTjtkoZTRAd2rkeskG52EVViQnR0psaqXfJUfsOJXd2bhJ5yOmfnvDnOm0wzs97jSpyULS+tI0d7NQSNFKXTHq3TWqi0W1rvxEEfweRjVtqP2x46Un6HCCCnWuZ2KQ40hUk/brrst+PZQa58y16WHHFReIh84949JkbYHiczJFKJBYo8bnV90PtsPHf3UbwqChJm10znMc/t1tRs0k5epmSpyp72QihxqSmtbn1wIvZ3uq+do+xH1NYPoc94TopQWzn5tZ64B1HLOV13YwRQEJFUlNVxYuNiTL4P+JymvPS2a8NN8Gs5F0trGwdpPMWILdv/K43+qBxa+st6PTPWY9F+LyDFVhfjpU7R6aUDLyDV49z2RrLxU48bw1rpXDHCMWozjCleYOM09Xvsfx9tWfZzuf6mcmID0tqVhlHZ0b499dj09dgebc15rgUXglH6/czTiJF3LgKsq267q1g/YgUcd1aOscEEJBF85XspgAkCEm3aEMZtiEAaHZHoO2mDbALGUUjD4dwwvf417aJh3cf5MwSkbjY4AwLblgAEpG3LH7WDAAiAQPr9LfyC1/onCRCBAAiAAAi8sgR8Crs2qaNhTXSC83F1FvkEc6bH5Aihttao842vZaccFyR/iTuNRBQG8Z61BuCY079xn3PiFnbG41llEbPcJelDZ7RUHzj16SxAOAIDAd6y/d9qh1Xh7UkstU9r7algVZtY9UMJNl+chZSyv9vHiPVZtKfN5urGZOMW5JzLrOyQAWTt0HPdkXb9+3RrRCCxgNT+BHbTeS+O5+pXs7Zf1cpIDG1X7SBM14R9MOIFEZTOeXO4p/1m4rwUf1/c20STh4W9UjhVW3Dk2TunruIn8X1KqBYNKRSUaonCVP61k0UoFpKy3eYMtH7Sz1Jn9fKRFF5gVw5urAtLjXjIr9Jxm9m1CEjRia73NiM4ZPjF/tIICBWTVCaJ9aSKewlIvQQh7Y+UMtBSB8Z3c7CKw1/zVpXXN+iVB3zKsfZLt4SAZHtnaRouEycUq0YgZYEupkyMUUnmmOe9Tmy/HpsiJt7pOOni64+Xe2RJ/ZI2zL/K6AWLKLG+9nOPf67rTUJATO8lewfJqy0qoh6b8dIo6Eh3sgDEfPhnLspS6cW9ufgOP75TCkKLmuq4zlLupQc50ji2J1BKAaleX1JcZHDiN0RttsmmekinxiISXy9sYrrAWthIdsTqebcbWR+icGHnTfgx0daLedof+koCYYhAahVJoyjYJSDZQjJmoXLWNbFdxR5tXJ+PUPSiovSlzu82TiKCuCgrb3uvP9Nzm9rHvZ7PkXPjFZC4bvkqsEimqh9sxngbW+1NIaLxYR4X8dW2Lhflxug7+f2JRSN+sIFT2IUIJBoLQhJHxHI6VbYzikghKSm9fs8dyynd91NvAemFb/8tnf43P6O3nbaILvyNObT+u39Lp96cP9NLP6IVf3k/3bV2lDYM70hvf89RdOE7Xie1/vQfbqEP3bsHnfeel+i2O39G/7JxNr1t4e/Qebt9jy5f8WN6fOMQ/ebvHEuXvXOvaOUv6X//wz207Bt8LdGvHHgILf3A24jPPnrTDfTxn72Rlr7jWfrPXBaFuo4/mi48LN7r7QgcDph3GF3y+wfRbn3bjwtAYPISgIA0efsGloEACGxfBBCBtH31N1oLAiAwiQm07YFU/CFt0TmuDbWjPkdc8B/TlQAxkDNfo2bkj3FxZPN7Q5KJDnuNHilEjnQplxO9QDGoJl3a6v+PkVNV/3SLLtGTJlW0qC/OLmmOOCzLKJq67MQu2qA6WtxXyAS6WqBJ1WcbNLKHG63HPD6xJdrh62sg7hinZrOWE9G3lMcn8z5IKkLxHksiBPpwKT+WDFN811OxXS3troUsb1vphndszFY3BgoOkblwa7UtMh1oHjfHSCksaVm1mLa1BCSbU2Z64fAt0jBpy70jzp6yru9Njs8WdTeVz5E5nPbH8heJo9LoquPR/MszXYSNRiCxEMF7TbDjbgNvKBP+H1JixdRe4hAWx7amqcqySdivIlQhzu/w1Dg70GXviri2+DR0PCxd88We3PcmIMWIQD5nbZUUe6Z2x9FaO8ATx3YBxFJFNVLTVc5cFjjUrhip4QUa5hcd6Dnip44Iah+wWXji9aKHQBRFsFKY6h+BlAWv3hOmzbnedkd93aDPoGkEWYxISwXrPjFc5swQNdDmSJbvIEm9GKIK5NrYDxKFlKPB8u5wlSM9RRrxGmjfRzYIZeSrNSn6Jgs82ra43nBdPObj+DK7azGgy5HuAjekupwCTeuz1JHl/U5MlQnKMlWeVxqU4dsSmxKFJtkzSuxXxv5aEVkYidOzRCxo6KcxQiXOOd9Hst7H6m3tr3nUglBqXxKQNEIqp6FTgxp2BGO9SJQFJG0zjx//4v1/pJzYXyY61mPaIp1qASnZHW/QdUbTdwpP/taoRP5keNprLY9FWUt1sUz9YbZIX0gUTVMESuMtRtn4e6xftd7mvb4vpPy4vhR9aIKXA+4FWf1ZxcE6LR1Xa3tT1d9PRV/wOKnNqzg0BTx3g3zXhL33uJwwDyRNY/guYhFpBkcihUE8NhreYwSqrBlhvr5+r1fV3d3nc78IpLV025V30617Hka3fGBfeuAzf0PXvnQAffaSI2kfCvd+JuyftOGNdMMfv4Pmfvcu+tDNz9I7/+h0+sAbooD0dy/RO0/7PfrIbxB956a/ocu/P0qzDvwPdNMHfoM2PPBf6IN3rqf3f/R9dPyvED3/UPh8+2j4/Ht0/C6P0198+h/pO79+NK34/f1UQPo+0duOX0iXvOPf0P++7Vb62Ldm05I/+X16x67r6IHP30rL1gW7PhbseukxuXfNvGPpcyeomIUXCExFAhCQpmKvwWYQAIHpSAAC0nTsVbQJBEBgShI46qyQwk78C5X7vRY+RA0onzjODTaHv/PQs3+h/Fjy6XEyO/fbBR51XmjhWSYo3AfSnqw/1OX0iBVpKbC9Dq2vW2zydMr628rbnOiVrTnwNtuuqp97jokeDXFyUGOsTqT97e0ycaeeDf36uezRLGpZv7cNqnJybC0BqXa+twlIXY780dEcIVE6aaOjrRKQinKCY20sCEApMoV7LaUAc45WftLbOYRtJdJNyzfIE995jyO//rQ4U6vUdOz49tEXFuFkkTLqUM+rRFR8kyDFDmMVEMq1kctRoVsNLwSZOBizo7c9CqkYYY19jGwvnhw50BzjWVjoFmKakSfJLo70KtqlzmR1VpsQNZGZle/pJxD1O28lTUxA4t6r2i8RrdkpPTQU9i6pXsxnKPyP7xwVgcD1PY/VoZmBDu97os59HQBu/x3R8HX/qcr/HmtyNqW9oMpxlL9XggO72lfJCxptvdNg5SL67HqNyIlz26k55rhXkSaksZMJE9PIxnLYYc7t4+g8fm9GvuX2sXikjvcyhZhEIbLQGxRcrr5O06d2do99TXWZ9z2qmRgDL/iY8CSCVUOEiTYnEca6qhReaoGpTi1pAlI9bus+6UphVwpInHhNBYyUMrASkIpyOS1gJcTZ+G+bZzIPRvPDLW3rmQpADFsfTOmbCi4K3CZ4m8Ctc8QJW/F7wJfnBSTjxw8NtK0B6ZmEFjHN923Sqey6OE/zd1mdGrQUkGgorANhDLOAxNFGlspOY/9CdOzG8C8c10hVXU/33fvVbdOyx7EoIP3f+pLX0ic+fRwdHA5rFNIInbVoL7ptxeO0f4xGIlpLD/z1d+n5ee+g4//9LuHKINxc+I/01O8spE+/89UagfR3u6RyKAhMJ4TopePOPJM+8O/D5c89SBde9T2au/AUuuywEfr7TwUxasdD6OZz30Y7h9NP3XETfXj1a+lT/2kBrRcBKdtE/3wfffD6x+k3F32Izv51E8HeHvZxOmic7cflIDB5CUBAmrx9A8tAAAS2LwIQkLav/kZrQQAEJjEBjkAS5wrbKIJMdnqnFHP8938dXcLHvMgk+lK8l58yduc0OkYhyB/v9tQxO2KtXrs++do1msh8nLXwIJ9TVIsJWGZDBN4SIeGFgzbxp01YUD72JLnASH5FtUM/e47axnhX0tcyZykkenzktPiyvTM7Fmo+7gxQG2dAItdUvwdW22xleMd58qHnPvLRXZl7PG/9l/oy4hAIUYCRvrSP3gEbr5EyMkP92RxVbhzlImOHqg3pVt+/btw09nRKrMTzH/nZGMlFW8SYzIPGeLTrNCpFx7FrQzxdvLlBm8ea9bvaYpdsDQHpkf+1VszpciD6421O+ran3fU6de6modcyz/jJc3Eyd4jTYphEMuS0buYYlnpD9NKQ7DsRHHTs6OSgpErw8CJNwd0c87IHS30fu/bFha7O2ZYIHHZQit9enirPJec9O8pH280/6e3jJ9RT8EkxTq1A7yBvj2BRsaOMxjBrfBRH29AbkvXI9qCJQ75wuFbiCj9JH/f8SKno2gp2x3oJQH58dBXTvL8OGdi8FHamTCaHcRVtkR3JZfpGEYACP429YZC5D1gkCAntwqF8PEdxhOvC8RmBo/Z9+Fzte8TjreHod+PDi5IWIVE4xfk7JV6fIusMcCUK8nUWuZdTikVBKIwNE1VkmXXp9Pg4t5ybyAKRzgdO68bRW+W7pJysI+SiPWMbuQ4TJOPBUKiJYjOGWSDJE8zWE72y3H+pnFt6JUdQefHIc+LvXkvtVgu9uu7kdaEhDEW+m0bLFHm8d5MfM/W4trmay25LHchf+805XbQvfm/bXlgsXOhaFSOnqsmvwpUXaPx8b0tVmNdcHaVOAI1rRBbaamHZrYeN6CUVni0isvz9SueUtMPEpBhhmSdEOf83Woo4Nz+YUxKQWlMzlr1SfIeNR0DiOREiikTsYxFJImNjRBVHfsraGr6bwnfM6NiIrrXB/H1fu2efVbM+3S8Cia+PUUjPE23YzaKP2qpZQ5+78H56oktA+l4QkFb8Ky0Q0Yfv99c/K/f+z7cfSzfGqCEToJYGIWtWLSD97AG68NM/oP1jWWv+y030x6tDhNLvHElnvWM/2q2pzY+TCy4HgW1PAALStu8DWAACIAAC8nt1+IWu/DsBXEAABEAABLYJARWQsl/djGj6xr24kR3fbUY3y6tKY3HFJBnz53sxiv94T4JVFGi8IBMrLTWIKn1aB01zapio1csJmovoVgoKoayFY8OMAk5DRWlenkm9YuOjdPxkG8fd1qZKNEAb+qkyvYvoursWNMtkde1lDsKhd5idG0GVoCrpiUSD0nG7NQSkR9f8a9GwrrHedbxLQOqVws5XuMn2QJKDeU8Mc1ynJ+TZp8jzO/7TXxQ3BAcx8wlPfrNDPngNOXURv1vqOnkXh7Y5uFX4EQejOVtdBIl3/rIYZHtYdI6oKCAZh1pAsvLaBaSW9HeFwzUKSK1poPTJeJ++qeijRuqnUrCXa9nxH1OQpTVdDK3Spbmorbq/+62NXcKk/w7pNVt7CUgiQFnqrkqgHM+fECI8Ru5tImkhojpjRXwJqHQ8aSybiRVZ2IlRrin6I/cp38cRTpLQzf3JI2M8iku2vljZWejQL8VaNCnGb3SkpwifmEor74GlAhC/crnsBM9ikbZKtXv7Idsa92xyotR41w/OUVnM6Zj+z4av7eGkD4o0BelNQTj2HOr6ef5bn/j1I83LUJ8Xh5ItUUAaHg4pClN/RARxrHEZLIAVApUbRzo+yz9la7FXRIUWcZ0FJL43p9Cr+joKOqbpiXARO0ruqwSkvE5EYT9pcnVqRBvgpVDjBSQbLzo285qcx5C1uSVCjPvRUuZZ6lrXfhFjbTyGOSURaC3p7EyA2tBjry1b4/z60rYueLv9OqD9Urchc5FUi3nhlJ+EO48dEV/HaDh8v41uXB/WCY6S3cCyMu3zK7afkLes18+DCEghHd3X/yrsZ/QS7T//BPrz9+Q6XvjnB+jzNz9O/+P5sAdSrOaAzRCQVjVM3ZnOuvBU+pWvVxFIlYBE5PZP4v2R3h2EpHfuK5FMeIHAVCUAAWmq9hzsBgEQmG4EICBNtx5Fe0AABKYsARGQgvX857T4Q9SvnV7Jt+SPFWJPeUXpdC8dm1xEGeHTFFBK8aldvDBTpGbvmK9EKLnOFZjEIzmW2yzOBBG11JGTHMbxeIpIcTep/99FqkSjtA7+4Cn2Hh5tzKQE/2R6JSSVYo460rzd6tuKx02Miw4vddb1Tw9Y91cS9RK/shx/3phaxI/aFiPKWvqkF6GirY5sEU3W0p6GPTogqhL0kLJujrf66tzn2sfSrjgW2trgx5yIVvEp7NS3kcXWEJC+9/jTcQqUjs4sfOTj2Tmex1FOtVQ5tKPoMcQOwMqJmhiwAza64FLqOJmOIR2QbN6u6eWET/SU+igI7ouhcA2nwJNUTix0cEosSaHFT4fz7fpZ9jqSvYn0eHqX+RsPuM7ROsv5VfZd3BPFUig1RB6LILAUZvGJ/h5T3hyWqZ60t00ZjaDX6VjknTcKgaNyRrcJIjLCRYgLEVyRcevcqoQjdojWAkWRgqrHBO2ysd4zJre9KZDoudqhG/vBjTFvY9seKO22aLnisI5liSM+cM77SOWf+brRMd7nhCPfOIooCJXh3/DwbLFyNAobEknBKe3CWNoorNUpLutr+DgahQIWKvjYxihcsLDEUXWyX1AQOXStDHXafBGhReeGnxM8UrygoWOY57CmHtS1SCeB+OVFwNH9W6zdun9MFGZieSZImMBi+5a1iSRtw8DYciQSl8FMuU4WgDeOrpfPQyEdmO0ZZOOCBSQVUnQvoY0cMcj9FFIHcvpMjhT0a5W1XVPwlXPDbOdy7LpRi/Ad8Ks4ja1yucxNtr6KddRrn49A0ptMwKlS+Dl7xNbYTuMtqTNlfMYUayakRKXPC0jCu25f2ospCzbFvOAhEvn542VEm0bb+Pnif27f/0jHbY5A0vpt7y6v5mXhyPrYRVDJ92RbqsFy9NXrXz02ff8UfRXHhQl49V5ImmIxtD9wtIg7Ri976wVVedOYRh4Ny9IQ5havFXFvpF953WvapkiPY4MISE/Sf/6Te+jvN4YIpOF/KynlDuQSf/FduvI//X/0vTe9nW4IqeN2LiKKWlLYDRCBZNFLtcG6B5JLYdcQkOIdG9bRmq/fRZf+4wu0fxSyxgkEl4PApCEAAWnSdAUMAQEQ2M4JQEDazgcAmg8CIDB5CBx11mfEGNVKSqeMWemd6CoBqXjCr24hgh0ATSdtdx1Z0OgXHdR0Hqn9xcuJFPl4aVOXLZOnd9ot6Sn+TGLjB7I79Vs56lqbVV1SCkqDS3i1EOk1pgGs6CRe2NMxt+zmV0pA6nK6ece0OdvUwd3i7I+CCgs3sgaIU14d6NmByPqOpvLKT9CzCMQpfziqKKS2EhFDxSTdU4V93yoQiSOZ1xkRNrJDXe/JQm857+u0bHGT+xw65OzV1E3dr+w8La8xR2dO+5TSlElxdRo2BtRyrIiKaTLm9gepLVXdJdJkB7umClMhgdOoaYol/1KBoVkmi0fWj34c9FtK+jlwUwhMXVCdMyyeb25q3xSQrO+9vXXx2a7ScV/by/3v9/nin00MEWEpRBiwk9mEqqGhGLHCc1n2SbL5Ue5HJedCl/L4t71+2MbReB8LJqyhSgSMjMH/n713gbOrrO6/V+Y+yeRCEiAXSLiEiwkKKBBRImriJVEkYhNbiReiLWn/kvaVvP3XtNXU9hM+bw3139D3NVQNpQ1eQDRQDaCE2gbFgBhuCWDCJUAYIDeSmczMmUvyrt9az3qeZz9nn5kTZZTEvTGeOefs/VzWc9kz67t/ayEXkM4BjBpyByH0nMIhPfx6ACi1NSmbk54jAAXObb9+FMzK2OI7gFanbNHzGdBYzhq33gxY+TnAIcZSMGPtsT3C21TyIYX9AOo+KDLwqpAItbuQYK4/CBEmoIjtIfPdzUMAJLF/orSzsZFdxiWYsrbmAyRnG1O5JBOlrA/u+0r7giDHaD8cCCCF8ctC4kxYzAggWfNigCS/o0QKJJwzEECSPVceKCnf36T9SQg/qzcPICnIDOOagUh+MkDmh3nG9hHKonYyOKtTO9kDrW0ujJ20K5MnCYOsaj0NKam5t+RBggqKwmR4M/Ar852rO+x1WXAdABLgHBRfGk5RlIiAo3z/0rB2dv8CbFbgdsL4UWkzBng/MEDae9936I+/R/Snnz2J7vmXh6n+svmcs4jr6RcIHS5A6qbbl/+AvjEhP49RvwDpjBJ11zeS4nUcL3NZt9E3hod8SodplOL0wgKvCwsUAOl1MQxFIwoLFBYoLFCEsCvmQGGBwgKFBV4vFoACyR/OeW9Oc3U4iuaCTyl3RuSqidypMZzxP0dQxwI8qaIjACA7N3N9Urs6MSw/Uoq30pbq91KHwS9xVkSFRj/ncic+NQ9++MsyHXBFi7mysM06mg+uxHuemRZSvn0UfIneaag9TTuCj+B1yX4VxkDblSFuzp5SeY5P3VlQv0QzrV12XeaaZK6YbYKx8itxzfJtEHPkhSUM5WfmlVP3qAH9DHb2DA4wUwEFs+XP7XhShi64/CEen7raUjhkY+XmQDCqM57Y2RnNFT5YACl1clYCEdqkxFHoQk5JnpMyQhumoQEkAz2mJBGABOebgBA4IhlySELybnnVp8yhNAA+gkMbPkTNuSLOPdcmy7GS7UsKuxN4JLMgTZKu4zUg+JCTVKVUfti4xTlHIudoP7AoW1Z+PpVs29CAfIhU1g+Xw0jUJgj5B/WUh3R5/VCnfux4T/el/mBjXolln1kMtfSLMsd2Tjis5JpKzv688QzzOGvjvP4ZNIod3qJMkHnaQ3UsoxF7Yo2z2sjsFcOkLEBEi+DoVgWelOuUSChHFUpQOOl5micJ7VQlEiCFOc4BXwAhrD8CgNxUCyBA54c46x14UqWSBM/jzwFreZ3xoqozdRSAEhRqAmpQh7YLe55XZLnwYr7vWI/p/hCtJfAcg2WwEco1hYaNkdlO9gnUx0dvL9fPYA4KpRgKKRDL7knWTivH7xMV2uWVORWUSOneGMBRHvDFUCWgN1nrqRIoBl/LEUcAACAASURBVKIZ8GRbCJiDs2u81oJy08Ckg+ZOOWZ7QromLDSeLR0g+LiP1j/7DAqx3B1ObokKI+O6UngUytYHB3Tfx8VOkSm/H7gxzFFxyjhm8kFFEBJtqwSQcvfY0JM0bGFFeOXnbxYMynqS/uNGpOBKVqvbBzAvsb8ixCF+0lCQDiCNO9ygbQMBpG2sPrqH7px8IX3zM6fTL79+I12z3amQnAqIOKzdl+eMoRfuuZX+4o591HDee+mbHz2JLIfRP3AOozeiAwMAJwVVfXTJokvok6cOp+5XHqJvPXYcffLdE6h/BdKLAp/uPOO99H8+chI17N9C//zle+mX58ymGz9yYv4kKz4tLHAEWKAASEfAIBVNLCxQWOD3wgKFAun3YpiLThYWKCxwJFggzoFkuMPa7dzJ8pS05xjOWZ6BCvgzWj4Xd0F+txMy058aJXX0VTo3YILycGy+ujI+kK+MskZn6nYOZAMZmY5VACK+rXlcwjEib6H0vbdjBRtWM6GietMmZCBSWkUuDEoqLGND+Yo1f1UlGocT0u9yxsnPpQgmZcZJpltM2CrQrxSYDQBE0/mWOx8N0vUzJumakPeZNoeLBwMgxTmQUhgQnr62tRts56HCAABJn2TPghvLgaGKAowzHNMaSksVCZwvoo9DAMl7KGQcWHK0RtulCw8hnOBsjx3XarHIMSnvy+GROvFxavmcKC8vfxBVYZVO+tS5rPUI5MocWVVKWoO2IS4fa0mCc/nPxQ7uyf6812w/VClgCiRVdsHBmXe4EFn9hSCUpRVsVw10S8+pIDQqG5NUeZRXV+rs12VUeWxlViAKVQRNUkuImsDUMZFiQlVHrJzhfzWABs6RXcNqCWjlkJunltVD2MP6AG5s1KCogUNZQKh77ALrAAgV5xkkEtKAeypCM+r8lu8iZYWsH1bn4CNdA7Yb2lxHO/RnDekW8g0JKIByAjnIMn3UdRMAgioqYjAj71EmgI48MKDzON0vrAyFkEPI8tXYebBfrcAvAwpsOW4OVFg2JjgXAIkrE4Ck4EnbI+WzneI57kGXjC2HxXO/a1QCWynQcbtvxgbxnEgBUlq3zWc/734DgCR9dEMZ21bGB2aHzV35PhcYHkiR+3SOilCWQgJu8gCSC3GIAIpmv+y6cMAkAkgpOLLz80JI5q/LAJh8XT6Ep65jyRnmlHsAnpp7TB89sKtjEJS/52rpNk5ZwBX1MtmYbP+JIR9sfJAXcvg1j1cn1jWuxX6AtQ/ForRQ92kowyaOa063mQHeO4C0M+e0aRfTv536EH3q9na65NOfps+cyec8cRd97Bvb6XSnQnr5vlvpb763m16pa6HLPvkWopv/m7434UK65TNvpL33fJP+5I7hVC1AyuQx4mVZ3zSS3v+R99Fnzhk1AEDidu3ZQl+/8T6680XkYqqliWecRV/8zHQ63IxQh2m84vTCAoNqgQIgDap5i8ILCxQWKCxQtQUKgFS1qYoTCwsUFigsMLgWmPmn/1TmiMu4TPFHs3uSOo+JpK3L5SaJQiM+p1K4OnNaBee9u8qBB+9mxd/ukR8xdvarA8GUSs7tHLcFT8BG30tPpbyAzsQh4hxVMQCQssWpFzne5Vw9sn3UTyQkjztBa9bS5VsP5rKqm0x/HMrLBWpmnugca3ulsuOxK4cdaFoWzKV9it232XEMTnBzkovr0tn2cEPN6YPMBihj+2ZtZ/3RtoRxTyRuzuGf2j20VDV3oe/pWLkBk4knPR0QjlZaOeHzwQRIefBI5kaOA97mokCkJGRTCH/mnohXf7Sb76ZSCiGGNHpWHOoH7nX2TAlAQhggC2MXnKLmTPVO9aSNKcyL53Dln7OgoRoYkikr4ygO4ahEYeLBUQXVgiso65zEhxYaKoToC65SdZnWiPM9dqHGjlgdA+/cdcojUQ5I0hFzxOfBtdRS+aCoWjtVAk3yBH98pApLWaPx2GSVSHEIt7ivfs45hUPFucyOXoAJcVAzcDBFkISocmBFrkV+HuQ9YjDk5xcUNCyh0RwnCGfHOJNzF/UiJFsv94vVSHDAC6RgkOPzVQEGYdSkbbhGw7ThUJWNwo+6Wg341It1ZvckN88ElNTVB5DiXOhqTqMO3J8eqIeyj2yIskjapXmHkMsJh+V7kboiMJPOBDkXdzXuX2Z+Ae7khGe08UP4OQvD5+e6KTOi0Ip+7AAIxOYIYae5o8xOBpCwPcTjJ9gtUkKJNSJAJv2OQttBdZWZfg6oGFiydgJUyDxIpms6/+X2LfM1f63bSgvnhPPi9e+XQTT/436FZWKKN4WDcleS/TT0Smzlf+nQnz3cs9813DpRQKb7ic0T6XfGSmFfKlfy2InZ8J4WAlPKyoHO+nuP3pP9+Kd7gZzCQNM9ZOFWTyanXdxS9MLAT+i/s7dTipUDruy4xQBP2+7ykbl+SB4kPnR92gMCbEUBSJrLT3SGYl+MD4ewOy4EcsuYtXhTWKCwwBFngQIgHXFDVjS4sEBhgaPUAgVAOkoHtuhWYYHCAkeeBWb92T/JU5X4uz8f/higCS517y+PLpBv5X3kjkgc6+GP8azLIq1XeYGpNfSpz9TX3Z/SJ3Uyp1ApfbJYqkPT5bVczeSdHv18l458WZ8icHU4TvD++pI/YqElh1NP3P7+2l7WzwQODtSm6ldI/0qxbDnZFleCkpXrTq4v61NSm3yPzwKEknc5ihUFjRFmTGGTq+u3AZDyQFJ4SjsCp86pLeG0fL/wQ1A/4PNahOZyDm17Sj62lDrw8ES7U8Kwxw5PaRs8klfneLN6dAtRsGAOvXi9Vj9/ApRNXaTVgpFs7qI0zBr6bkfqKLZ5EUL/BQdyuErsA9ADCBXlJgqlhnP9OEWKJA+PZLzEpepfFbhm99nKtssPp5eeX+ZQH2idDACQypVHWRWX1pcFYPF8jX/OzFPXcMlb4kKlCWhwAACgCMqXAwcOSKi5+vp6yUdkiiVV1fTJ5z29JerpZsjBTWuob5Jgi738HnKEupp6eQX4kFBsAD/1HI6Nx6G3N6ibcP8CjEJ5pVJJQNXQoUOpp6dH/zEpASgBVMIr6scrSYg55lNcfl9fj+YGQ4hHAS481hxCC++xDqVuWTzBXt193VK+ACvun+RcAghCCC5+bcB72Ji/7+b2I8dLbQO3o65BlEM2qwW+8b8ekRTq+oxzQyG0m7zncmNYZs51gzx2HWATzov7inNgQ+u79JlBHWxmdQHkyb4TQcG4fw0cCi8DahKAhJCaOAYTIGXXiMvBZvPRHkxxyxKKs7i9fg/0y9YgngIkkyxVWlb2SEoWIAUALfMHwMmAkpsvklsoR61YruSxHSGG1wl1S/oqfaq08TiwZCAHpxngVEWShn+Uw9RY8X3XQR0P9jLnBJAWqg/7tNoztMygXwbkufxM6e9RAEjaVhsXU/8dpEnH855QHIUFCgscFRYoANJRMYxFJwoLFBY4CixQAKSjYBCLLhQWKCxwdFjAFEjBr63OdA3egZ/kkVZxgmd93+UO/gB19PyYSGXKk7++8fd7qnDBh86RnVCMCF95jJOFPekF7n3Ge2Ft1p6lRy5wSWmKNj17dWQYc87EjiT11xyOQze0zNpU3jZrRdQaa0cOuJMS4WhG2zOO5RSe5DBAGRRcDw9scMyXVWO+pJghunrL4IoYxXvS/ByLeq7z0Dm7svYMjkw9P+lDND5lQNCVV0Yky4opH/igFHDz2zc2Z+6ZszBxsmdhZpgXgw2QqocJzqJwNNuT+a4vkiBdDufIhRPb2dM70yKHv6ofAJYVIAG5SL4IyYWkTmnkkkCx4tR1yde9UxU+9EShkjcfwpxJ1o1rbh44w5n928QloZfE7dr6zPn+cynJV5x9Aj/YKpwQHPzaF3XwpmobLTU9N0zS+Kl/lKMO4DQXSdYyEn4pOuLwgP3Zopq5kwd2hliSlaReU3CEchPlkQNq6VjHwCxvzLPtVHVADJBszff09AnIaX3lZfkeYKiuQR2/gCyAFuZI7uzsZNDUydBiCDU3D5NcQr0lVtAxqKlngDSkTsOwdXV1yTVNQ5tFwSOgiEGTQBIGQU3NDdTQ0EAdHR18fjeNGjVK5j8gVnd3t3w3bFgzNTU1OUDE8Ijqqdu1tbuHy+fpgvY11TfwK4d84+vBx+rZ0Q1ft4g8LJQdD/X+9g7q6OoUiIRym5u5bXwB+o/PWoYOE6VRT6lbzsMiHNrSTI0NHIZLcr8o4ATMQRsB0jAGNVw32mHwBsos2AwqLPRb4BT3p6GmQWwjYeqcbU1phPLq6muosbFRQZ2DaQbzcE032xnlKNxjgMXnWDlSP5ehQK5PzkMf8bmFyAOslhXopr3lFvIAyakHbVuz1WHvLT+PzbV4GscgxvaGGHXqXMwCJF+O2y9sbspatz02UhQdYkAi9rZ9wPXHzvXrwVVs6iMoxXBNLUKwRfuChegTxaw/NGRdDJCc/tGFAEUMxVTFGFQ3oU+6x2f2v7iaeN9xACaruNQT5P4IhaDcN8ohvd0npK8OLvk8Sm48y7YbX3dWVZeGN41D2WlISQXads/2IRGh8pT7uoZcFEWt3MsO0knHFwqkaKiLHwsLHNEWKADSET18ReMLCxQWOIosUACko2gwi64UFigscGRbADmQvBPAO+vNJR8UFmVOxHKK4gBTdA0cJc4rkzryLSyYFlPxGdXqjZvQjEzYMdfWFMIEICCNUGgmrCS0Wzpl2iSoIuy9OLwVJJTBHQ8pxKWSC0EyMMcBJqlHynVVut6ro8hUWOVgo5KRcoFY9RateOavU262D+VFVyozBZtypf8QDrLELvH4ePtFLn6zrxYUaJm7TqCm80AZ4JS2xXOiPxvCmY9hNNimMyA7oJk+aGGDAZAeeeLFSM2TD0zjrqSQLgOQXEJ1VRkq+IDjGgAoAIz4qW/kh+kRx6SBELjkLGcEitDvs15GcdybIscrkWxPSQFI/r6RLRNrlpvLsMuiKMGRiuGxV/s8faU+5KiBhVL1kTpKzT5mw3JQhfkFYKZO2CxkYbtk4FhQK/nyZKoH+8TQyM6JAZ45ZFMHczpdbQnUMtiAXfQot6Vvn2u/9SPubwx1dB6EftayGkeXWVp2omxD7WKL7OfI8RPn0EFRAgEsJ5EbRx1fnl3Yvl1Vch3ybAnkdHZ09u7uVuCzf/9+qbeW4ZEofvjAK2CEzMOaOmpra5Pz4OxvaWmRzwEy0FdRDTGwAOxo7+wQxURzyzB5RfldXQxJXH6flpahAkva2vcJ8BgzZoyoivbt20eAVPhuxKiRCnmQG4m91XX1zdTJkASQqVRigMT9RttwTlOjQheArXpRLTmA5EIZwk579++T9gPWQPE0cuRINhNDqa4SdXX3yHv0B/Wjj+jT8OHDpXzd8xT8oL3any4ffq++sUHAUw87z+tZ+dPY3CR7MQAZrkV/mhubxDawN0YObYfN0G6UhfdDhzbxa5OAILQT1+FzPYfBmgNMBrHQHoNMJS4Dbcd3gEdw9lkdYg+ACgc/+vyeHq2GJIdRDJAkB48DOLo8wm8sYV3o/QN7vVfr8DWGcS2nT7z+dL0olBaAlEJ62xNkXXoNmFN3615g9VuINgsVaktNQQhCYCpQtMMDpMguqhDN7jNxzqGwdONQmlaihtTLU0/KGVxPuicKEHP1le2XPueT9vOgKX2SkIFeleT2jAAEHSCqsGdbPi+1k+7psfrJ9nnbi3R8Qg4wiQwqUC7ek/n+x0pAyZnGn580rlAgxfO9+LmwwJFsgQIgHcmjV7S9sEBhgaPJAgVAOppGs+hLYYHCAke0BQwgxQqh4MxXj5zzhUs/zXefG7JOvnfhvcTR/OuDoTKXO5yTUmQos7wNqjDCIWcNWP/AMKaWnQiNDewgY2conJG97NTsLAXHtwituBh8bn2vQ4gdrr4HSc75y6HNjTSypUnc59o8bSfKaTvQJYnYqzlsXH5dgBOLwnQcf/3xqaa96TkBBpV9k4GPlco2x413kMcquX4aFELa6czQ9+VhEeMiDHgG8OXmHy51U0v6kzvP9CRxvqmP0XPIsjCPrtLBAEiPPrmjzCqx86vS+HsHpUBLCbTE5UCNALimUAgdAwyyUFco1+eVcY4/hPuCYw0HHO1YSwc5zhUcvgKWHHw1uCJOeweQ7Oe8YU1Dn4VzygGT5HFyYxGAkTpwASgk/BZmhEA/HTM7D92UQF7JE/hlYMU1oMxZivLFRurQzRxIuu7Cq8mOkPVkWonymnVYxs7L2KFse1n0PdcPh309hyUDSIBzv5HBQx07T6EWQcivOgYBUJBIWDPuey1/hglrW5LsNeLYzTqQpU3ItyPhxEic/4ACUMLAwS9ucuTxiZy/5YCtMliScFvSe83JAtgigEqmIp71Rwg5rozHDyHcWErj2bspugA3dXk6iO+cwWZPC7cmc5fDKcpc5zGx8/sYjtj6j8dOQRnPDAA4Nz4GtvAq68WBOVMp1HIIO9iqVOqUeQdIgwOABZHhACsAsmoYWqFcvCJXEdZUN7cDqiWFVhpyr55fpQ3cdQvxhrKkHr4WAAZjguvRT/QJa5BPkJxNHGFPYIutW5wjQILbreHuEJKOwQzf9wwghfsPjwfWP8YBXeX24z2gl63bWtTH4yP1S3RFnYv4h3JMldTA91aEAsT7g+yINyiHNdPJkAu5pjSkYNhfrM+iXHQ5kAQEuvItNF5vT6dXJOFerPNHQ2OqLYOzP4UCMq7x3OXKsA4wnv7+w+0t9fbweuK9jccOZfQh7xbgBNrtAGeYOyEcm8AIB0D8fc2Baumv3DNCXWnYukr7ggdZmBsGhQG/orJ0pbj9KALbVkdeODu/OQpIyx6pMgffiooryrXl1yC+5Pls7df9Xg9vB4wrd8TsoDuB+80pgjeqRgoP6GRAvwtvp20zu1tNqoXVA6/uc3eNhk7F3A57Nj5TZVoYQ2lvlCcJe9Sk4367v1MlQ1G8LSxQWOA1tEABkF5DYxZFFRYoLFBY4DewQAGQfgPjFZcWFigsUFjgtbTAzD/9indwV8MTUie+/uEPZ4jzvlb4+9nDg0oUIWE55ZAknOBhl1SZzS8jWpGoDaE6vT6rhDKnRAxT9LwaLmQkh/OZNH40veGk8TT15PE0fFgjte7aR5uefJ6fOC+JQxx5JDr4SelnW3fRgc5uGjNyGE04bpQ8Ff7izlclt8S7zjuTPvqe8zjHBTtu4XRDOB52Pv33L39FN915P+3Zx7k4xEEGR6b1zpJla2fkU+mYKmTS8H8V50Ri119r7kgZwUGtqh/3RHbkmPq1yq7iosyYuWZkoZAVkjf5sg4vPeMwnDzpvBRwEsI5xqAp72lrc5ypgsm53qTMbBsGByC1ckXq+M9zChrAiJ2n6XBIn5ziCGGRDiFvkQAkBEpyAMn1xZy8GjOKHccunJY55lG25lNRB2IAgeEpeQ+RHEjKmx7VAiRABT0SxYt70l2SoKOeJFeKQp8Qwq7iE/a+cepoLAMkqafVT9MUGFc8MQOPcHkKk/KhjJYnYAXt4v5B6dJ1oF0UHuAuKAeqlPq6Rg7DxgAJ4yJOW6jKAPoMfGHQIke22EXHi7cz79jv4hBopW512Dc1sYIHAAT2txwmOQPZH1DC/ot6AQMO9nC+Ii4fQMeUQhKCjRVBCgBBUaAEsZBXDnilobccQIqbgjYAlHRzriPYq4HbDsd7N4MB1K/lKxCy0FoGsDwo4vkuFnd7twA3tjkAKoAOwIgBIEAtLCesPQE64qyGzbkMhKJjGGG5v8C/cC7KEfiBawWA2HgYBFAgg38Wgk/GzwGWMM81vxL2b7m/MkAxGCZQ15VfAxADSuPsbTDK4I7NQ0AuO+J5ae0HKPN7goUTZDtaODq0z+c4Qh6pHuwpCptroOzC/R3Ksmh/0d8LXB4ofO9gnq0/D5557Hug2kLOKAAezCO2sUBD5HoS1Za2H9tVdg/ktSAjwtcIUFY7G5Cpdfu4hd1D+RrCT/d0ADzdV9Q6uKfr4e4+PnePgiy/P0X7VLo2cpZP5qN0DzdApvYJ+6v2Q9tjYTM9aLXbk7TJKSLd73WW607GPqpZxtduZdF6M4Bk42KXyPiBVqMcZxdcHo+x/SoZA7wyAJ9jEP29REpTuzull1Zm9wCdB2ZzrUMhkuz5DuJJu2t4Hhhbwi4jZagqKT1gQ9zXThhbaS/PaXDxUWGBwgKvawsUAOl1PTxF4woLFBb4PbJAAZB+jwa76GphgcICr28LxCHs5O9sxymyoOXw+2AOfvGbRw77cjCESgGCnFPDOded3iMbMs41Iy4jU548YWwnhTZXcsb4azNQS3s+iuHRBy96I33s/dM5R0ZwYqmNgpMAP+7YuZfue+RpyUvx9jedSseOHi5OshKH7ulm5ycUSPXuSWq7HrktAJB+9PMtNLSJHbhc0K5X2xk67aMOhlMpYJC2iqmcNQdiIHGfnH01NBsGWNwj6gly5eSPi06G2NFj76txcGmZrq68KZSBM2pTP/+kagfPbE72C6vgKIueZpZ5V+GAPcSScf/LAUDZ1Qn8VAVcYlM//fxIab+sPh0BOeJ1MTgA6WWuRRUceQ64NO9OnHFCWxieUpefJTwZO9YtnB072GtYCQHHauwAlFP5XIS3ioEQ5kOsPjJlQWzn+PwQwik7Esjdk3ukjj0fns05D11OC7vW5nw5yDIgZACqQnWJY7Y/gCRrCHll3JzOPJGP2RHtKaG2/hd5eo13nmNuiQJEQRCcm+3t7VTqOCAAyRRfQ5tbvCpFHMEJQBIFhTl5o3brOmUFEJzy7DRVhUon73VdUp6oa0QRAiVSeR+szFiBZX2ObQiwA0d/H++hbQy/oF6zHEFw3ks9DiDZVqJry0IOGqhL50t4D07Sy0qXzlKH9KeJy0SLO1lNBYgCmCKKUpwIRRBWrwuhF0IeqmIkKNigjMIDAb2iEMIYdHQekJBv9XwvQZ8s7xHCtwE+gFUBmABamEIGCiSFr2odCxepa1rVRzpuLkcR2wRlNXGZOhcMsOh80LJDuDWrp88gjAMAfg2yvfEzlGWwN9oK+9v4Z++DEQiRunVfMIAhQEbmEKufGHSpckfVRbIPQKnEAAm2qqttkHnqQ5W5+ZzOEXPux7m9DCgBUvSxaqunpyTlozyELSt19Yh90Q+ba0Bn6WGfmMJKZpUDd4AjuNbC7qE8Ud25/pjKyrapULqthex+5AFMCrpdo6q518Z7mv1cFwFCnT+6HmzcOH1X5r28iRVJbrx0H86G4NRyBlBOR3tavN9BuWbzQudl/r1XlGtyROE9y/IxoSHZ9W3zAco+6ZL0w61RuQfIow/+c0VqBpicAjGxvT60kIVH8X3D+jNxTHVqcutZ8VpYoLDA69cCBUB6/Y5N0bLCAoUFfr8sUACk36/xLnpbWKCwwOvYAgBIGT9+1NYUIpnDNfjR4QiI/viHI6qCM6B/E3hc5E4L5XrHYAQPvOoDdVUqOIYj4uiXhgVHrX+y1Dn0437wqc0c6mn6tJNp/nvPo5PGj+Un9dWxAAcX8kd0siOqgcP71DM0QqidofzkegyJ+uuvPJHM/zvAoKiXnaSjhg+VEHiPPbWDvnXXA/TgE8+p44P/pYop9Ylo43Nz61Q518rG1qEpKd9snQCTyqbOuokzcyLnoqAJEg+nd+QN1HR/XTJWA11X/fc6aYK6aSBKpyUrHJDBGrgvDnKmoewGDyCZExl9iwFGgBbq7E1UDdIdVRppogj95z9zLjdRQ2T6DY+5lt3rnjSP4ZKGnHIKFpd3Jh6fAEFip6Azrn+CP2dccp4KD/l9HFAoczRqnw8XINn5pqSy9ucBJHPWDgSQYhsEx3xoW2ojP++SyW0h2KRfDtgB6kAd1Mf7FACGhTWTsIIYA4Q1gzrHbGG5X1yuFAtNJntOtIdCJaRtVSjQ3c3OehfCDjCqvp5DpOWtf+dYHgggASrgHAEOnCMHDmuAAMk75OCG2DwkapH2mEJNw1DBJ877Nr8idJe+IreV2gevfQxHOtk+AAN1jax+4dcuhlYI8QeVDlSmdn4v2uRWA8o9BIULbAeFEuY9gJYLdWZrBW3qZICEnD0NHOoM7QeUUbVWM4cYbJCQgcjTozZhpSrfF+o5tJva3DncfUg+h8kcnAIYAJCCjaRMB5BgL52TRgqccxw2kbFWBQwAkpwXOefxOXRROGKABPvbHEjHzxz3tqZEgeSARByyEiH5AKQAkOL1JwAJ/WZVXNNQzsMkykntu4K0sCfI5wkgtqlme8wQgDUGm3hfX88AictTlVZDBoQFgJNMVtzv2SwmUNSQnRhftZ8pszBeoiaDgsyAmLepqor1cPdtC5XmgHYIZ4dztI/W55zl4z9K95sUKEMJFe8TKUCy8c2tI4LdmT0sglD6ufuNROZZckQAyb4R8Ilff9y+IT3Ou5Y/V4DkYH6kEo3vJ2JV2QPCXNE+697px9btEYB8ldRIqpgMkA8PKuivjQqPJDdfzmEKLszxAiD1N2OL7woLHFkWKADSkTVeRWsLCxQWOHotUACko3dsi54VFigscIRZYCYDJHV8iy/fvZY79YNT3c7LdxhovqTy79SBmg03l5GAeLsZPLIPnPPYASB1Djh4ItVk64rBCBwTcN7gDOT+GDmsWcLI4QMk9n61vVPADxxMADiAQQgth9xEyHt04RtPoSsueRuNHztKGgPYs5vDzT338h56iUPZTR43ht502gkCHCTkTxVH7BiSp8fZ6djW0UVbn3uFfv7o0/TAlmfpRS7bjhT0YKzks3jAqqjXD258bgTZYBfYVfIxGeTox7awKRRXyAsVH+gP7ISy+nOClfUrp10eWGqnK8KZDPSqZAsHefRFJmnmMCdZgAkOiqHqCnNa56KORb/9Sdvk1kJ8zW8TIFkIJu2rcwCa2ih6lUwz7BTTEE7unzyF72CU63/s5DUnm85tl3fEOe/MWaxh7DQnil/lkRPRxsArxAHvbQAAIABJREFUjQB+4NxOkqxnHaj2BHk0sMncLH9SPQnNFuXMkXa5XE6hnuzT5anDtjwUnjlKw2voG+BL/+XJTE2cq+l7m4OyEzoAZI52DBPCvkl4rYM9qu4ADOE9TnLewDmOnD/OMeoBkiWOl4TxksAmWSwhsTy+sFB2mtdGbdrH1+UBpNhmeQDJ+iHlOgUFcouock1Dl0nKIwfz0WY7zF8dbOxc5NjP+CQOXOYUSwBI6hKW8HC896O9CDUH4GGronYIh+LjzkkoQJ5LOC/OcSQc1OXGsa1UXuG8xiVi/x5pM+zf3QU1jIZo6+3jnEZ8LlQ9eI9tF5bWPnOuPReOTvtm6g+dL1i/CnHUJmivArxu+VzUMGYrg4IyMnaPCuAmu+8FhYoAJAd4UK61R+aPA1BxCDttZdgPZXxYAWRjEfLJhHB7Nm4CZfhNHydmAkCCAkmUTginGAMkCe9nqia2ntyzdGTjeYOfxTZu3khuJ/lQzwNAkn4kgKMMJKVrLwFIGCfYBofm6zFFFfJG6bi70bOuunaW73tiLy0pOre63ykyhUdvMHczh9vPKp2fnCzANbWRwRKMttk17EkGylxJtr1Z6FYZFwVI8WE9jz9L6/UgyZTqbv3jGq0/C5Ash5KVaeEFpVwJAcxj5XKYBZvjc91P8P0QapA540NKOmVj0nzqG2IhAg/SCcdkwwVWZ+vX4KxSG7XxVGwYPpxYYzoIx27asHwJbZixgpbOGDMI5Q9ukbvXXU1z18+ktdfOod+49bvX0dVz19PMtdfSnN+4sMHtd/+lb6abr1hBtOQGmj/td9kOq7vEuRq7B3EOH34fC4B0+DYrrigsUFigsMBgWKAASINh1aLMwgKFBQoL/BoWEAWSOFI05I0dBpPEwawe9IyTXJzfLnyXuaDFeQinAxxccoFCI68Y8s52dUlmAYNzwQm8UNAEoIMDUEegBlrpHEhlT9/qt+J+aWJYdOwxwwUO7dnPoYP4eqiJPnTx2XTsqOHSzyeffYm+/eNf0Mzzz6RX2zpoJ4ePmzRuND374m4BOePGjqR5s95MF509Reos8RPpW55+kX7J+Y/ecuYkmnbKBOkeko0bPKoETPI+x2dQMiFk3T2/eILu/NljtK+9KxoA6U6Fw0E2fJs4ueIC3KgmYxr0PwjNVMuO0REM1k6eMFZstb11t8C0vAP9bOIn9Ic1NXI+qCY6jkP1DePwfNYENLejs4ee2rGTXtnTJjCqP4iEOnRuSEcGnr3R3Mg9OevFHbjMMLXLi7OypJFuToZFUbGt1YAkD2Oj8Rs8gJQNWyT5Q9y08SHsnCLIlEEARzUABy5UHUI3WYhJD5K4DHyuapagErCnwdVs+rn5b+On8wEEYoAQgxX/pH6lJ76d4zfsATnwCA2oEiAFaKjOP19umcM1CqXk+hdPhBQg2V5ltsiULdcPAKRyQvXlASRrgwEkqwcAQJQeAigUGtXVs61cbhqv4DAwZ85Tle14OBycuc656jztklcGIND5qSW/DMzu8twM4e9TZ2tsi4EAEgBFHPIQ14rT2uXAgRrIj527h1nfxfYZZ7wpCcKrtUXtpuEV8Q/vJQzZwfLQpbaf5d2HYh4BP3etOLl1nkv5DHkEyMp7DYfnf5bUPFDZYKywpsJ5PleNW6dQ1mg/dX2ZEkwBXrhHog82J6Q+D3LLlRRqx2yYMukDQgg6u/j16wAS1n08H6Fkiue45kiDCsTmuZ4vD2xwW+NrZY5xeQI5WXmFOTuEFWApnM4DSHEIu8z6QAhNRytk3vA8N4UX3qfzLwVIOociKOYQD8AKDsA+rC/rM0Km6XiqzeyZEgl7GB1BIZe95xm8iIFIFihlihnwjQnz/N6atxj7KUVNl/+7QBxOMVtEqERyNco9M3wWAyTfriS0Xrwu9ecAaOL7hAeDvgFBvSVj4gGjA/g8/hquUGFTDRR4MgRuA/N5kjBneRwPNbnfRW0dRetGcpdp/w5yriQ7Jo5SoHhYx+aVNGPRLWWXtEw6h2ZevpiunHMaDe+3wO209soFdMu0VbR68bRBA0jrrp5L62eupWuPQGpSAKS8CbSZVs5YRLRqA/G0+R0fJdq4Yg4tbb2a1jDkG/87bo1VXwCk18lAFM0oLFBY4PfeAgVA+r2fAoUBCgsUFni9WCAAJOd4wh/ecKw7x7796a+OYTiS+QThQuYcCO7eDCyInO3qV7Knpq2CAKzgcGwQNQuHguE/+psbGxhMNNDxY0ZKnU+9sJP2MuTpYYhjtCL75LRaE206hsPBXXT2qfTR950vP295upXu3/wMvWf6VDrx+NHSLxzPv7yXHt32An3oHWczOOmgV/a20ZmTj5c8RJsYEgGiTDh2JJ143DFS9/aX9tAdP32MGjls3Z//0Uxq5rxF+Nkgl41n7DTOc/Zau2GTh371PP37D+/j0HUv+nZJPwDhpEDnkIsAnn6Uwr5ATlKnXAboSYkK9wDZTp14LIO2Fjp/6kn0VlZb/eeGR+jW9b8URZTUDuCnhqWWoY108vgxdNaUiXTe1Ml02onHS5g/KLzMcYopAmfmOrbTXT/fTPvaOGwWO+qQ76mbHYY9/AqYF0L6aKjAkZxvCnAKkA5QTYChG0/Ujz7hM/yz9gMO4lp818djBWeyvOJfUof1xc0SmULq2LJR89/4D2KneXxawG9ulMzp7uBo7CsM5wYoYWvEz19n38EBSK1cunNu8aJWx6e9Z+eu5DSSQFGu386BDBWGB0iSVlyUGTooWSBlzm6dleZwz4Zhip3A/ql8oUrBsrFjMIQY0ifL0yNv7dt8ic8NOZ7SMrLvg4M+2CFex1amX1t5eTjcetFzs470sg64D8qfsndXlwGyZJ5GYCndY+L3teyIR16ienbE2zjVOqeqgQV7eEBbHTlgBSApoAiH2U33fpRvwEXsxTl/8Gq5rXxekVRy4GxVse3y1L+qcKRcP03CXI7bFdy3DkULEIrmjisvzKUkTJiAAlXzZOYPHMpReLy8eSh2NP9zfD1USFhbXplq8EQhj8E3/KzgwgpRsKRrRgEMIIj0h2GUrlcX1ssBXOy5qMdFjBRwivG2Mba1YeDCwn35NZOsaQtnCb+9ACSosyLFYMhnpPuax0O+/wrMWILkIZfse5FyzACOzQFRK4INAt5JcicFMfGYhPyGTnnk5rIBpMzoYX46QCdz27VN52awT6W1WSmsncxv9/uPKMsEOOrYIQShzX+BqSnATmBM2b3a3Uv83M0Ly5nZZyq1XueUKcWyIUZhi7BOdLvq5+GNCP5obXi4gF/iXEkONIXfbdxIuP77/dr/Mun2x0ThaVXpvdlmlalYcY0Dxi68Xrpe41CbqWUU4pliDX3GmPGaydzcg11EgcQASUCSu6/JOLvwg6JfZNiLNlgOLYzbxGOih4AqD0/2GwFI8OMvptiPX2rdRDcsY9XPtJX9gqFWVtcsYHXN4Dred1M5QPrNAcRrCnb6sfdrWs9RpEB6vQCk0qaVtIDFUMtW8xr4NSV0m1fOoEW0ija8hjSsAEjVbmLFeYUFCgsUFhhcCxQAaXDtW5ReWKCwQGGBqi0AgCQ+BPgE5NUpi+CAwGf+C/Ga6LnOWe598OaQRwkWYiRHUWJFCXHgsgCLkP9nAqt9Jhw3ipUtDTRmZAuddepEOmXiWAkj181QYTNDoO//1yYBSQgvh8+6AROcU0ifJh1CY0a10AcveiMrh94i+YnwNcKpAQoBYgBKdXR1izLJHMTHjBgqAKmdoQkUSHBeAXCgjr38+V33baGb7tzogc54hloALmNGDqMzTxonIewAkfJgUX+DABiy6cnnaM26jbTlGTj6narI2diujTicGx0DfA5KcB8FVERgL9TrLA5npAOAOG8o59x465tOofmzzqMpJx4r4GY32wj5l+75xZMCajT8nzpsRo8YRu+7cBrNeftZNJbHR51k2bmg80JnEmBcF48TxgB2Bax7gf8hNF/r7n38WUnsC+Bz3hsm0yUM8QConnlxF/2KQ/m9zOfgaOB8LVBJ4d+LO1+ll3bvl7ZCBXXOaSfStFMnyBxqO1ASyLeXFVRQk720Zz+ruTpZDdUt+akQrjCGVjbf0WA1d/AiqcWc2k1aEX/nlHV+tejCEcWdvCr8C+vJz/jMVDA7xXNmUADSr17QHrg1aY5nF2yKHc769LwpBcxB513CTjpkDmyxoc9p4tRFIg4MwMScvrZHmAM9qFNcHha+BuEOU3Bk72VNuxwe6Tp6LQGSOtnNYa9OyvgoW9cV4JHOf/OQZkFEte1Pz0vrjqGmjms2xJ3taVYOHJ9QSGAfxbXmtAeYEODgFIIKpBPFjvQTrlGRxnggo21yDw/giX6nlJFxdkoBK9ucraYCqWaPlHOc49yHceO9Bj+begd96eW5G4dAdEjFzfcsQELOIwkPh1e5V4W9S5RGXF4Pl489r5YVWlI+5+PBvcBEYrGtDYjKGDgoEmyPmhyg4uWFnEEC7ziEndYVYIyFETTogLpkTLh5CjocrHVwS6Au+hGFsINdpN2imOJ+834oUMetXVuH2n5VUOC8zOcOFNo1tVY/Dz3Ks/CBZm/LbRaUVGHm6hxVgGShL23uYZNUEIa8S8glpe3FIcDL5RLC6ACGeeDlivdKHjc/gvPfwbfo9xPs7XXu95J4vEyBlK61vPd5EMkAkq0/XVN6/+cIfB4g2Thmy83uLR60CiwMe2hY2zxeSdjOatpt5xhEgp2tTBsf3V8DtMwr17cp4e+mK/Sgx4Egr2C1viQKIM+i7HfESOEp8zPZNuMcYtoWt8oTIO33Rb9PObB5SGGt2TCrBMvCJBtrv0cdwphyDjIX5u6QKI7wCAbWEG70+l5gr8uxhmtPGF06nCHScysAJPmu7W76/JzradrqW2jBaTlF795AK5Ztp9krFvzajvfqGlwAJG+nAiBVN2WqPau0lW5eehONXrKMZv0G0qMCIFVr8OK8wgKFBQoLHHkWKADSkTdmRYsLCxQWOEotoAokz4YCHMKfyYn/O37iU//QdhoLxy8MMJmp8t3n6pJvGdpEZ7Di572sDLrozadJKDV1KHNYOOfUi03eVQJIepGe4NBzz3MOIsAIwCDz/yPR+dmnn0gLZk/n6wGn4OZQhxX+gzIFgOJpDq/2vrdOk3rQb3WCqOPfnGpQwSCU23OsOnrw8e1078PbBEClxzlc3/+a9046acKYfgGSlYvrA3w7JDmYbuYwerfc/WAgeGLVgC3ikGiB5ZXnqJKytYKytqRh1QBePvXBt9HZDL8A1x57ageDss30KCuhYJeJx46SsHYAMoBtADxQKAHypAmvY8eXgRGzkzlVxYEokA+ORaL2zhJDov20/4BCOwAqDXulT92LAxpONbx3iikoJ15lRVN7Z5dAxyYko/fOUnY1iQMST8zrtTtegcLsRQZSL9G253fxWO4W+Ois5Gwc4JC3nxAhB+eiAc+oiXLgaDjVIag8OJU4CeP5NBgAacvWZ6SKAGXc09ysDICzj6MvuvURQkxpm8xRHUJIARzZeBp4gNM9fZrdnKlar58JZWtHanFLqhwsGLAoH4dsf4LHMQZRob/wQmvoKj1S5VF2/DPwKHrCPq4z/KxAJj7K+5Ef/inPGPHeWqmdofzQ7gyAs4IrOZ1z4Ff5no6B0fw6Q2p0nnggImDAOVDd+Bn8iPtuDnsDDDLWEnrOVDFhH1SljIOKACACpxVuWe6RUqnTh3qDUxkgw4drc+HgFFIoeMH3pg7R6aw5mWrZGVzL9wn0x5QjAGwNDNR7AMIwZ3lRlEolCaFWz2AgQDZtsznerY21fK8xFZZ8j/axMku6S5qzxw6FV6zAdOAOuYp6OMwa6kJ5vSAQsm5YcdnD+ZIYoEuZDMvwWT32Nlzr3tdx+zo7O6mO90KAKuTjwfmSYwn7KPc3C0+0PbaOhziA6+EXxlzaa/OWFcGcL0ggFdsU5cNW8h5jlC6fzMSGvRnE8b20kdW6uAb/xNZsX4AjKOPQfzxIgHoxbgKpXA4uhISzw9qN99YnICjpK5cLu8CeOBBaT+YebzDpmoztEcqu9ABIFrTafO51vzdowNxwIGShHNx+sU2O8i4+PwUqmcKEIoaQadn9wVXjgXX+PomHRuL7c8jlYzYMAyjnOQVVbPNMmxwAtNB2AdzoRm7v/asr3gB9RmGEeZ60P36vC8HUrvawUFgfUp/LWefbmCi2AK5tvNP9yeZYJoSdKwjnYm4dOhjlPxJghPxfCo4AkHCv07CQOFfD3p0wujNjsqre9AeQKA/cVFXqa3xSAZC8QQuA9BrPrdemuAIgvTZ2LEopLFBYoLDA69ECBUB6PY5K0abCAoUFfi8tYAokdQCo0zcGFaps0ZBp4kQXmYUpMYLJwrXl39lZVi7Cp81521n0mbkXCTiKnyRPByEGLvgOoAAgAm0B6MFT4oAa+KMf75/ZsYtGtDTR8aNHMmSAs9COIbSTlTGPbH2BpjJAGTd6hChsoFQ5wEqVE48/xtwH6LDYoosdZo9s3UG33rOJVUIvUomVLPExia+5nIHVu847wzvmqplEACWdpW6675Gn6Vs/ekBglRofVydeuZjuZdBSqAk2bOKwf/Xs/OziNpbYDpFvRk5UO2r5H//AW1l99BZxsgFerf3JJoEzUFJdMO0k+tj7L2AF2LEMXl6R8HLHjxnhbRzDsGr6mjee0oroaXHvwIw+/3XKrlQXQN21//EjevCJ5ySUnqmExC4CqMzu5cgzD/713ycFUFJS5DxOxyAtYzAA0uatWzPVCBSQtsHhxw5eIacaoi4ObWcXweEujrEIlOBagB98pk90O+u5NQintTl7D9oT4FErYpv0wROb2Em/Hwj0qG3z4EcoX4GFTv64vPBzdnwsPFo10EfbnTp10/Ji5208EHnO4Ox8yO9/CpDi+jIOUufZL3OaOoBTqS2+XQ4g9R3sYjtjL3RwnRVhmlcHYEPtamOdB5AMBnlb+foVvoWwaEHRFO8LIeQUz1WXbwnAB351gANTtaEpUKtZ/hl1GrPTmcGE5u0xkONCjTmlTy0DDMkLxWUBjkj+HeSL4j43NTVR14EOf28ypZXlBALgAbAwoBTnvxIYAojUBwCFtcKQxD3MoG3U+WOh4UKf9V4o+X/4nI5SF//M9nbQSe56MDyXh3K6u0o0dOhQKUeUZlA78fLBz2IvRFHj6wGaDLDZfibjJsA+UgH6XDQKDQU4iBLqkPQVNjIwZ5Aq3ePiudXIkAjwD4fsBVwfytGxB0jjMHOARqxUNTUO2ixt5b7W1ze6dpeDWr3f9/rxMShncwqg6hArabPzyW0Hyc0xb8/Bftjbp/lsbE/zexXPG9l/kq1CAKT8omRwTdVkFQ8L4RYt98w6kr01fJnuG3n7X1wXyorzUhlACqCnQuOSRvs2mZLVgz3bX7MAydpQFnrSK5W0gETYlAFKvh9e8VqeB0nOiUF/Xsi/5EEA3zYBZk4pWHGMeO4LMMcd0sFzeQ/lEUA1r38okgA8IUXk1wljXmMFEtcGx/jqKWnuoRJtX3cdLb/+Dtqyp5taps6kKxZdRfPPHZOZbrs3raEVK26ie59r56e2JtFFsxfT4sXTQ44ZgSHbaGESPo9rTfLjZAGShIS75v5MXfMyuXSy7WsYPZVmX7mUrpoz2eVo0vIzmZ8u+Dyt5fw32oPy62dcsZjbOm2AfFB86e5NtGb5Mrrh/j1EqPeqZXR59wqaz2H+fPlV9ztn9RpAunkJNdy0jK67YwvtodE0dfaVtPSqOTQ5CcFW2r6Orlt+Pd2xZQ91N1Q+T9q9YgXddO9z1O7OW3LlHDotSYAVj6nadUlOnqzdtGnNClpx072kQ38RXb5kCS3IzI/8EITVtDd/TrLpMS9y7TyPWlcso2tv20LTl6+jZTO0U9m+XECXXsU5v2bZHDHbD9AXGY9rKDMb5702oeyKEHb93L+KrwoLFBYoLPBbtEABkH6Lxi6qKixQWKCwQH8WiBVIFrgr/Xva1BfmaC93s5fXYGoUcz7ArwLYg3BKE8aOos9d/h4On3YcX2i5kbLKmRRUVOvI70N4HHYcIvwZDnWWsCOFnVYAIgiFN5HzGn3iAxeygqlEv+Qwci/t2k+Xvftcdnb1sNPoELexVsKv2bGVw6p97bZ7aRMDiHAcYnVOo4TM++MPz5CP+3OmhbYATPXQA5ufFfXRE9tf9k68rNooAnEqLfKSjtgWyAM0edwYetPpJ0h4Oaisntj+koSkAxhDvxX8iRlkDD7O0OtDF58tuaaefXG3QCz0DWqgT37wQnrzmZPKBnSgvr3Wq+y1AFUYeoTjQ06n793zS/oh52ZCSL1MX+BsBkcpUxV5CpRxsqb99MokGR44DyuAQAdf/VpK4NJgAKQtWx/3T2DrOlBoZDlb1B+YzSsR928IHGMu3JU5HRUcGZBUZ2lY4xomS98rILAjnT/i3ESeEDlCGXH9leZAmrPIIEY6NurUT3aryMmYaVOZOsd7STPFZp222XNywVBcboWcJgOtHQvlVW7DxAWbKI8sRFVQBGSf4Lc9SZ4RAEhw3VEAc5D27H2FoQQr/ViFIlCEHaai8uAxVqDixjqaA7pThbB32nZVvhlkATzA9QcOsMKRAQhWH1Qk9XWscHQ5agw+GbhRAOIAPnLmARA4RRDqTMOzoQ3Iq1fq6pAQlgAVjU1DpS+AFKgPznXUY2HmbL6WGMDgcyh+zOaqiFLAY4oK1NvWvs9BKlbUsG0QFQyqIMCP2pomdS5ze0O4N1bloG4HrhQWKUDDP3yuuZ8UrkCZ2cuwSsL5cdkypk66h59xfVd3Sa5tGtoiexkUVPpdg4ArE8L4+enmCaLHSQg2HnexO58NSNTbC3BSQyOGj6ZSL98TuW4ANYVxNQKoYtur/SMIbROarw1rk4EMX4f+oSzMiYaGJu0v/5PysA9HeY9E5eTmZnas9YERKFbQV3xnKi6bN9i3eACykNmFWMxdb84mNhY4p+NAm8y5Jp43mCP43UB2q/qGbBGOlMSr0Ws65Zem7D6R/n4V75/BlrhMzwzAJ5ST9/tR3KgQBlHwajQO0VlO6VWuJHPnRyHmsh2uBrLbgwo51vblWg6+7Dl+n5PzHDSNciLp2XltcEDI3evidZWxjVtreaE1/X1O9oaQ0w/ASJCXPEwFcASAxLAZKkNAJIBhfh03OvuQUe5cSz+sRoE0mwHSrACHkPdo4W3nMhzi0HXsi2/bupaWLbqFTlu5mha5JDKljStoztJWunr1cpoDqlFqpY3XLaGlrVfQzdfOUlBTNUg5PAXS1jWX06INs2mla1+pdSNdxwBj67w1dP3cyd4ClXITbV97JS24ZRqtXLWYzgVraNtKa5cxcDqN80EtmuYgVI51SwxFFi6m7QwQls09jWFTG21es5RW3MFK9HFXvIYA6QZ6acoUmrd0Kc0F4Sltp7uvXUrX7I5si+ZtXUOXL9pAs1euoAUYKDcGS7bOozXXzyVvid1309Xzb6Dxy1fQVdPHc//aaOvaZbToltNo5epFPjzh7ruvpvk3jKflK66i6eN5THPt0kYbls2lVQ2fp+VXzxKgpfPjOi5/HS2ZboQrByBV2d7DA0jrafjsMXTB5VfrPHRHief9wuXtdMXyq2kWf65zZCm1XnFzNNer7YuC1iIHUlU7TnFSYYHCAoUFjjgLFADpiBuyosGFBQoLHK0WmPVn/8Rd6+8xWfwNH+BF9uf4UnNuaAYZCQnnvkaosVNPOJaO4dBjUPqcc8aJrHQ5eUDgApvbH/TVAgx1NFp8//CENXLj3Pfo05x36Hk6l+uf/bY3cv2qaAJwwvErhjmPcji3N06ZyOH1xkmINNgGodxu+5+HOUfQ/eoUV+IgId0+eNGb6IpL3iah0+yo5PgWJxj+FubQbVD+fJvBjR756C6jjhGeEVREUF0hfxPseMmMN9GpnMvIbIWcQz97+CmBQs9y6Lb97V2sUKqn4dxehPI7gQEaIBFC8J3A4/GzR56S8IAnTxhLF3JuJOR5sgPh4MQpFymG8J05Z6odl2rWT9Y5nz8nqwVLGjJrCO159QCt++mjtO5nj9Hufe3BGYc+uHHMa5tyIDenE9jj56VrYjl8ypZYTfi7wQBIjz/5GPRCKsSxvBOiFAq5SGT8cpQp0kfwnQyUcI5u4WQISRgr/HBFFmhYTgybL/FrvLYtDF46DimQSZ3UNhfEmQwvONqKJ87hEZU+aYl6XTSfImdxSNbuV281U9Wdk3Vipu21EEt+jSSAp9q1Uwkgxeov3UayDvMye1bK3+TWeJyDBADp2e3baMSIFho2bLhX8hhAAlSAA9XqzdRloepIQ4r5eSBqAAYJLpzZnj17uPwRMjaAEs1NwxwY4uBvDEawPDXHDKttRP2iOYUAHQBGoDBhiY1CFWTckdBwCnkakLunt4sOtO9noMNAhT8byoAF10ORBAewhKBy4eR6+RUhyIbweXHOH2hhatAQDlWH+ro55BpC29VxHrY+fhBg556drHRloICHI/ihhSEMraBcgs1qa6CggdLIzb0IJMEuqMfC8cUh2DCP6rksfNbLEAYgA/0f1tyo8MUBOIFQHL4OEK6HPzvAcBzlYYwOdHVKSDzYBrANnwn8gurIQWEDSAKVue89vSWBX93dgOy1DKRGUB3DEtzbBPgiVJysex2f8hCOCSjBfRgCDdyT2XYo+wD3ZfQxx3hlkwGmITyX8oBRHAYxhVYY9ba2Nikf4xrUWwokaxigBfiiIQrtSNeenBcDXp6r7fv3qd2HDZPxRLg92A4AyealTnAd3xQgyT0yTeyT3YnkurgtmZ8RGk1giFtm7ue834nK9h6saf87ibYsBVW2drGW4sOf50FPqhXqHyDF0DW+t/h2w9Sy57iQkLJHaBviNkJBGPqeKkQtpGoIsZnphLdZuTrK5lHevc++k/ZZjig3sprzCBBJVUm6jzDkhVLcJ0RcAAAgAElEQVQXMB0AKSsAymtS+WcD5kC6habffD3NtfwwrWvpyvkb6NK119KcqL4sjIHjfQ7dfMHNdN2cKLFMaSOtmLWGpt58HcnHgwGQpI5VNGnNDTQ/sCIqbWKgtaSFVq5nIOKskA+QttKaeQtpz9INtPjcyFzb19IVC56jxayWij+ODdrK4Gn+HbPpZoYzoddtdPfn59DfdUcKp6r7nTOEcu21NHw5QxmnpJGz0O85K2jcKstXVaKNK2bRqklr6IasIfi8JdSycj3DPrmQNq2YQ8vHraJbMomutN13zHDqs9Imvm55VL5rm+TJuoNm2HwQO22hRXcvJc+K+FSxzYZ5DNEcPCxTmVXb3kqquEoKpGuo4Yvr6JpZkZTK9aVh5Rpa7ICnWILXwoLFRMvWL9Y5UnVfCoBU3WZTnFVYoLBAYYEj0wIFQDoyx61odWGBwgJHoQVm/ikAkiowBPjk+O0rKmP4fINE8TmxmfBH+smcI+gfF39EwqEJkBCHVb4x85yqeU/b9ud8rfR0roKlkOtI+u2e/kY+pf/55Va66+eb6bJ3vZlmnHuatBF+jQPsgAR8+u76B+mpF3ZKp+v4cfC3nDmZPsXw6JQTxoqyJz5Shw6UUb3sREOuDeQdWvuTh+iH9z7q4BxeRAegDpTA4hIj6ReoawLnKZr7znPo3eefScNYCSUcwBkVNkYZCM+3/oHH6ScP/kqg0UXnTKEXODfQA5ufkdxGZ592Ip17JiDSaAlfh5xDQ9g+Oh8QcUjHCjbD0R8YM1vm2aBaR3k6I/Lqs8+qB0mH6Af3PkL//sP7JExf/qH2UsaQnR8Vz3dAor+1oddG+MjVIcApLBypd1AA0hOPsAOTHW3iGHVKIzfn435VGh8TEAUnrOuROfskoXh8pI7G8F2u89J9HTt503UTzztz+OWBJZ3/qF/DT/q15PudcR/nDKstukg1lZNTo8IEcusjmyctm7S9/EpNyD7wEWyXPd98y1ZOmVPc5QhBz/Kczt62bt8xX7dYkenhczueo1GjRlBLCyCP7lHi0EcIJyhykK8mGUO89e2NAJI6ZFXZpACpm/bu3SsACeX29PTS0OYWgR3inOX9COEmcViIU5+DRtRDnPOGoQNCRwmEcG2yhwEA/w+07WbnruZYkrBiYMr8eWNDMwOHZqkT4EdsA7iDhejuD5ZjSepHWEaIDPj7PlBVOV8VW68yZICSU8LR8f7eyyCnm8O2jT5mLDU3DJO2ITsb6sA5AlPcvQ9h7tA3U/Q0uvBuGoJObW0ACe3Bng1QImEouZw6Vspq3iPUoeHqALBaW1vpsS2bqZ0fmhg/fjydfPKpNHbsWC0PYV+hxgKI459x1DhHfi+DI1P0DGG1GfL+NTQ3O8UQAncBpLHygl8tDF08e9P8eBruTlVHgG+iOutoo7GjOWcgAJ9TYcl53AcBgy4HnvYdSiynNsICj5QrMs/YBmivAXH0DdcBsgFIqWpE57LfM3g+gDVbuZm9xOXgUhR0kNVr7aom4/HF3IQACdcBTClAVUBqR5zyyKt6ol90KvzKk7k+XsNQrmn7s4AnXsuVvhP7ePARas7sETLX81tlvxdpA8LemWlf0i6pU/qr9jPAGId3lH0g2x0J0Rj3yf8eE2+nPh8SZnqkpHQ57sruGxhnt+7ybGRQO2MPHy4vDe2o+5yo45xNke9I1Uga0nOIC5N5/Bio6w7zqACQSq2b6IZlS2nT7FUZ1c72tVfQgm2L6O4l07NKnNZ1dNX8+2n+umU0Y7gCpNVTE3iRNq1qkHI4CqQSg13OlzZ8eLZ9LvTbbAYdJqbqDyA9t+RuWhoTkAHNWjlfVOXQag5U+LLzw7plqq6YA0kBzIpxqz0IKjHg7m4YTsMzYe1cO72qbDOtmrmMWjx4CrVJu7ctpA2LGadsXkUzl7XQqlsW0GnZBtG6q+fStoUM3ByQ4mppeLZSEBaasbiBVnmAV97X6tp7uABpPc1MYCfUcbNWTaE1N0QqLOnTJg5tuJxGrw4Qrrq+FABpwOVRnFBYoLBAYYEj2AIFQDqCB69oemGBwgJHlwVm/ulXHChxIdOcugC+Iv1DXxVF+hP+ZtbQMQqbnLNdPsf/qW3UZ6KOCYRYm/+e8ySvTupgMqDjSnbX5jvwKzlAcVHsIIgdH7591k73Go8gFDmdDI/2Heikx595iY4bPZzBygneCWrOaORbuPv+LbTy2/fI5SeNHyt9eudbTvftTtuC8Gn7uVyAnP2sOsJ7tAlh436x5VnaxYqYto4S7d13QEwn/YDdnePDjC4OQ+fnQT4LhJr7g5lvlroRai+vn7gW9sWxY+deauUwfVB/jR4xjB2DnMycrwM0MvCUZ1+53rWnEvAzW+Y5/nUuBAdVpXOsjDIHuDylHOZDHjhIbR6PLX7ew+qx5TfcQY899aI6MmVmxnM6m2g8hKRzQA/nmnpHxkhrkDJcLjALEVg292xB+HXhHIKm0Iueuh4MgLTl8U3eUZqORWwnU7gEW2rfzQEIu4vj2+VM8WVFOXCy5ZeDpDxIZZ/lASR8ZnlRdF2omsLaaADRpld5+QGYhbZZu2KnaezNTJ6sT3IJxY7QdJ5puw4PIJljtpJt0jUZj5PWZ3PRHJyJM9gcojmNzTqItd/mcJX9nfvS3tnOyovmEGqMFS3iQDflmcEXaUviFZYGurBPcPhm8h9pCDc4/+HsB9jB+4b6ZqdsQWO4HlbXQFnTy/niavlnqGe6errlGoAmhKYT0MP11PF77I0QLfTx/gb1V01vBytoGC2xg7eHz+thIALFUiOHykN5fUwEoLDBPBd44ZRNTfxZL4OMhlpWsEB5w0AHYe3qEBaOlUfajhIDokZ6tf1VPo8/q9OcQlAoob0tLS28AbNSR9QJCkEQOzIGSIhEF+9v9Q7I6brT+Y7LLISdd7Q7hW1Xd6eDJQyieD9Hm3e0vkjPP/88dbFt3/SmcwTSdfK9Zzg7c8eNG0cjR46U3FCwPZRUOp661g8x7EH7RKnEcKSdQ7zWsNJIoJ7LV2S5q2TsGHjFcze9v0v4VC6vmSEU+gDYhfagLVBYSZ4mAb5qH1UgORvxtVBNZeCCAzgWEhHjoeOmkArjboorlA24qOW5dekghIGeeA0o2LCQhS5P1aEeBkgdgisk35XLewOApAokVeDZ3C8HSC4HkgMwqX3SZRlfj+/KQ8vl7TrZzzLr0Nk13V/8vuu3i8rgP1N6Gqoyb827nSSzH7q17/ezHICU9gxtdJEas185FaM9ENHf7xTaPZ2DONLxlpyA8S82EUDylUZqVb//Auw5IC1r24cIZAXSsQrbD+sQgJTJBuQvnzJvJa1gGU4sbEKorhVQtUSh4OSCBGyUGDgsXLyRc86soMXTK0ijBgUgVeh9DnipFMJOQrVd20BXrXQh4qoyaGX489sBSBDMMNx7bokCn4pHAroqAqlsAZVsVZVpcFIZqKwClunEEkC1fmbIw3W4IexSgCR92TK/HIKWqaIq9C4HuhYh7KqeCcWJhQUKCxQWOOIsUACkI27IigYXFigscLRaADmQyg6njjAnrfhvnbPBfs4ojuBwdKBByoouGMN5ef7m03PorFMnyFdQ4iAPDdRIOJAPqKOzR8KxxSqaUHc2N5IWHz5Lz4u/s34FB7XWV2LH4/BhyFFRI4Bh63M76ZSJY2jMqJYM5IICB09hQ530NCuPfsih0DZs2ipPgr/vwmm06CPv4DB32afwAaQAjaB2ad31quQ6+sXjz8lns99+Fn18zoW0h8ER6j1+9Aja8NA2+uadGyVfUXqkfcFT9SdxmLl5DI/e8ebTXYg9z+0E2cVOeVMiQVW0hyEV+juKwwgGdUb/s9oAFMqsBiDlOcIrjVf8edrPSmNYqXx5sp3n0P6OThozchiHlKqXMdvLT+Cvv/9xuu2/HxaAl5k3EcQx4Knfo2VZiBlCMoLkZR1R2ia3YCJzZpRJkQMre264bjAA0uMOIEmPdHG5FqYOwwDRZK0gFJoEv7OnvTU8mIX78g4zV67OD+ckl4G1kEka6sfGOpgnm4snOAGDs0/aLIoVlwMDJQlACp8ZUNIxyA+rZKHtsnMnz2EaXe8czarcKj/yYFV5H9EidVyH8/NsofbKc/IOBJAM0ldSMlkIvRTtmGMaoyyHA82qYwHrccCQ7QClpYRukvHX060+wJX48PusEW+E+xInOzCBOmv1ktSpq+UwbpFzAHag5Oni8G21vNd2tB/gcGoMlxh4lBggQUHU3t4uKiJ15HNIOYRoA6xhaFDL/+pYHNLXtZ/bz23gmxPADuZiLfI5sb0Rjqy3hyEFqzehDNXcRrAAQyUuDw8V1LFCSHLJCCzmYeK9HYo+KJ/qGmulXb2cI6eBK2tsZsgCRUwPh39jsyKsXE1fCHsn/XMqBYkMib3G5eipkZBYbBWnuNG8SBr2rYaVSEPYFmJ/BiUAN/gZUEfq5KMbYI/LQh937+VE7aVeOmbMaAlhh9B8mHXon+ZUYoUOgy9AuG4GRBL2jU+QfGRcj4wR7nt8bQ/bsYdfJbcT26CB4RnUURYOr4dBGQ67A2buP/ic24hxgi36GB6hX+0H9kvbUS/qlLmI/Ua2J4VsAs64TQf5Pi0g2ZQ/LhxeH88BXAvghjItpF8txhrX8vkHAU+8CimEP9Py4tBoWANuv4rWoaiaeDZAAQYb2viJ6siBozhfE74PAIjHyn5fipaIKNwyh9Ybg6N4H+g9FPLp5N378uBJvNdgG4v35bA+o73azUW0wx5S8WXYviB5zMLhRUtufwygK+yXum/rfPL98/uqllUG3pJ8caaOivd37CN6XQ6wjtvo4Rb0f+FQiBTC2mlZ+feOQ1BZ8uyO7VIO37RsiRLLdppw3LHJGFfxtlIIO+S3Wb6Yruu+itZcO8eHZBNHeT5v4souoM9Hao+2revouuXX0nqaQVcuvpIuPRf5daJj0ADSbtrEYfJW37aRHnquPaow277+oMjuTWto2dLraduUeXT14itoFnIN9Xe0baBlc9bSBYnaBZf8tgBSXn92b+Iwgqtvo40PPUcZS3zeAZnBAEjIyXT9Krpp/f20bU/8t8U8WsUhABVv5QOkAduLK3kOrp4SgJINS76dyxVIct4191cczXmrTE3Fp1TVl0KBVMVOU5xSWKCwQGGBI9YCBUA6YoeuaHhhgcICR5sFYgWS6irwl7A6tj2c8c529UHnOfjFLnD0sA9h+NAmUbfAkX8W5xP6xJy3CpwBOIESBvl2zp86WWDSMy/uoqeef4Xe+9ZpdDJDnBjIVAMk0vFIna54jyehoQJq3bmPtr+0R8DCWzgHECAW6gBUwtPMLdxunDuKP0feh90MXR7e+gI98exLdC+Dnp1794tdRg1vpg9dfDZd/v7pPnQd6gE8Qn/ueeAJup/B0Q4OF4c+4kC+pLkXn0OXz54eIBXbErmKvnH7T+kFzltkR15YNNjztBOPoz+Y9RZ6G+cpspB58H+gzTjwmYWbM/iDBOUYVPRPxrcKGPR6nuM6vgpt7Ed8hvEBrIMqbPzYkfRs62665ce/kHGAusz8SXK9h51aRjrPYpAk09oBywyAiiBmvr0CHCrHS3pFXN5gAKQnnnjIlqVWaOEJEXIHnAh9d344cfi5tS05UtiZd1AcgOpgxfeW/8sDI9fxDDySjjnHqDhaLY9H7LQ1sBI7JnMADhz6TsWA8bYQZvoZnP4IIVXu/PNOvmiM8vcSc3gmZQwAkKSLYs7YNan5d7Q9LoSTnBUroXIAUpyPKZpI6ugMT84LxpD6Qp3yvgLk8uDNQj/ZqjG4YwPvncQuhJt7Ch9NOchwxE0cp1RRxYVXorn5FM9/nUfIs6Oh3zKqMaiCnKrGrkHIOXEy81iK4x9ue+TLYTXJvo522rlrD9111x309NNP0zDel6dOnUrTp0/XfjvYifkAhRBCtnV1s7KmvpGhRQNNnjyeRg5vUZiDfRIxyPgAWCl19bD68wC9+NJL9PDDD9Pu3btFNXTyySfRtDdMZaXOKL4/jKSuri4BCMijtPWpbfTYY4/R/v2vUguD+LPOmkYjhiM/TrPMx5dffpl27tzJIUWb6RjO83PWmW8QCIHcSnB8dzDEfpm/f/b5Vnpl126B3MeMGUOnnnwKTZp4Ag1jSIbQcnVsCwASgShurkPlhHsjAA4eDMB5HaUOAW37OefSs88+S8+/8IL04YQTTuB8Uk2s/GFXMdsXoGd/26u0Z88u7k8nnzOc2zeGTjn1DL5P84MUDF5krOFYZwjVxWHb2to76LGtT9Ezzz7PMK2Ly5xE5513noTCA0ACfGpgFZFsK2XrjMvjqfn4r56kbdu2yXoANDrz9DPomNEjqaWxSewBENTb10179vJ9+YUd9NLOXQx9Gmj8iZPEHodYYVUL5ROUX0y5LKwdxsTUa8ePPVbG9yDDFt3TNMSgqJtEgRQ9VGFA10lbPFBxhMAUSLafIcwibIP9EGDR9h8PNhguhPxBKWx28F3WSDmgUruFlWP7k0JM3KAQ8hbrT/cT24fj1zQHFUqL97khEpIvwOkUIKUAKkSzc/uO/yACQ9GWF9clZUGVI9/r/gcQnZdfz0Iw2nkpYPLtOsRhCB1Y1HMUPPvccqjSt8d+Z5UR53/24EEASKG9ut/7PbICQPLAPNrnM2UgwZe0KRhlwrgo31C8Mfb3c385kCSvzlJq4Hw5Jmqp5LyvXEWJWjffQTesuI5B0qW0fMVi8oKkQQFIu+nuq+fTNe3zaMWyK+jc8Q5ZHYYCKfSljbZvvI3LYZB0ztW0ahmHPMsQsKjX/YCY3xVAEiXVNe00b8UyusLDu0FWIJU4JN7CRbRh2udp2VVzyHO3KhRIVbWXTf6aACQLzdff2qi6LwVAqna7Kc4rLFBYoLDAkWiBAiAdiaNWtLmwQGGBo9ICs5ADSRxc8je3AiIHjPSvbPf3uH2qHvfMObEjHNBoHkOOsQyMRrMa5Pw3TKY97NgDIFnPYOXeh7ay46yHIVOjPPjezs59/FE+kXP0/O9Pvo+VQMeKsyjNKRQbP4VE/Q0MnG0797bR7axCgRKlk51pgDHHjhpOUyYdRxdMO4nefvYUCbX3yp42emTbC3T6pOM5GfJIevCJ7fQv37mH1UIdmSpSgKSQ6pDkF7qV8yTd+bPNZc/Hoo/nMTSbN/MtDNOGiVOxk58Uh03+838eFlVU2QPKrtYmbtvUk8fTR979Zjqf22uOazhyBR7hqWqBRxryyMZDFEjRET8hnmezimAwOfnwQEr24krXVls3SmvnsH/IS4WQgOg/nND/xXmeWviJ/FnT3yBh+tD1jZzr6Wvf30DP89zTOQOPE+azGClSzcWIJ5xTuZ/54Ml6mlk/UqsLD4mfI2dr/PlgAKQnn3xY+goXWh/qZSgqDn0oTJB/BIoMUXw4hQO3D45SgFA4ryVHiYS50lBRmMN17ODF0XewRx3/yKMh/jp9+h9OQUxJmY+oFwBTTM4AyqlQJFSVeOcqKIHw9D9ggqgnFHrGQEQdvFCLqQMvHKZ8UoeezX9dLwoqvAOQ2y1+5MjBK+fIVNDX2DEobYjaa8oUP+aAbYAaADDi9TT1VmidhUAKjksseVW+xEf+U+7unDQvU0YdEByjKM/2CQyL5N/hsahhhzjA24EDB1y+IS3Xrw+1nBszBQTB0ZxtA5z0cHLjewCCnt6S/AzAgM9lPqC9CWjK5F2JVAxwEsN0AnswAVktBEXRP//zV2j93XfJfeHjCz5GH/7QpTo/uI6WYSME7uC6Lt7b97Tto2e3b6c71/+YAVE7nXHGGfS286fTGxkKNTLQ7GYFTwMDDIR7w1zf9eo++od/+Ad65pmnGPI3059/9n/ROy58O3V3dvFc1xwnHJ9OgFYPK4r++m//hmHNNhrJ97erP/dZmnom58ojhl17d4tNH/zFJrrvpz+nHTt20MQTxtM73nYBnTP1dKqHmovb2N7VRw8+tpW+e/uddIC3/FNPOY2++Ld/zfdLhlUHoKpqlHkmofhgAlbY9PB9Aja1nEVNw4ZSB4Oy/azueeTRR+mOH93Jaqh2uvyPPkZnv/FNTMj6aATurz3tXC/nwtv7Ku3ft5fa9r1CTz/3FG3d9jQ937qTTjx5Gp16+ll09rnnMFDip/v7OrBi6Ri26QFWCT/0xFa64T++SfUNQ+mll1+h086YRnPmzOHQeG9SKMYwC2HvmiQHFM8DtlUtt7Or1MP3zH30ne/eQk899RTt5PviaM57tOT/WkLjj+V8gWyveg4PV1fDCjMeyANdB+in9z9IN377VuqtaaKZsy+lD7zv/TRiSC/VHeSn53F/RYhDto3lfNq1Z6/AusmTT6YxDOEkzxHDL97ieG6oWlKgj4RpVdWJ7b3YOwyI256lc9zBFt4fca3k1ZJbBa8bt4fJnuf2JABJU07JTiU5chzEAYDv0/WAkI9DhrCaTRRBbCMHh+ShDgvvJtchpB8WgGsz9wd9wS6B3GGSSwtrkyuVV1eX7Rdae1ivhwRw6KGwObvPWI623AcouKg6yZGE3cDt02ifFIH9UW2o7bNDlWT+AYIhaje9wuB51Aa3X9oZCFcobZV7M+4rqv7RemAqVZ5bCQqc7XccGW2BS1oX2ojfqQLAj4FZCs+03qgrZkcXri4+X3+P0vkSPzCAtiFM5GEf/QGkCuHDVk1hVcucw4VVbbRp5SJavHEGrVq9iKYBxAh02ULz715C2XRDqTrlMHIgbV1D8xZuoitSJdCvBZDMmq0cRm0BXUufp5uvnZUJ6RfsjTYvi/LnhG/yAVI1/c4ZzX5AVeu6q2j+lgUuNNtWWjNvIW26IlXqDC5AatuwjOasHE2r1rDSKIZtAwKkKtvLJqkURvGwFEjbFnCov3P7XS7V96UASIe97xQXFBYoLFBY4AiyQAGQjqDBKppaWKCwwNFtgTiEneRyMRWSddv51oOz2570FLdGcJjgfP5Df2TLULruL/9QHPuvMjgCGIFzH6HfDvBTy5bfxztJxVFDkpPngmkn02fnvYuOGTl0QICU6/RIHLH4ox/1/5RVPl/55t38dDpCOaj7AeHgzj79RPqTD8/gsHBjpD60eTPnyoFqBfmFoCS6+e4Hs0CNr4Wa6D0MKqBAgooJTpbdrK66fcMjApCQY8iDCmdHWAqhlQDVkItoGD8dDrD11I5dkp9DDmFz+vSsHhw2iJ/yPu8NJ9FH33seQySEAQzh+zrZUbf7VXY6NtQJsPM2dZAiD8rYZ+l31UChStfGK6Sacw5nReX14Y6fPSaqMIRCBEx6afd+ennPfprz9jfSh995DjspR/F4ipuHbuLwgN+755cSws5P6UjZ4VxuYdY7QBqPgQ6NgiUbHz0tO1ahXwFIlcOkfE44GABp27bHeC6yYgGuUOQTcYnrEYoL4Z9q2TvXy2sC8xKOOlE3IKcDn4efJaeMgCMGTQjVyA4/A0J4Mh/dx3vkXxF1AId7RMgyAApcj3Jr2QkPmADgVM8gVGArwBQ7xg+KIiRRAYljzgEclyNGl0Ic9qw8rKWORXjaXp7kd4ogC80Gx62Mpdsn1CHrQrQhx5J8LRoY50xUxY2fN+YEdR5MrxoQ2JRNDq8h20L4PemCgz3eGVlBfaTnOjCnndcmeHiUBWVanton3hfr2cYdHR0MdzAmDPR4CKHewDmSI+agc+p6BzGcwXDeOue01BfBuwReBcUV798c3gzOfQBFgG2Mr4EyA2+acB53ABeyzfmefY4gb2l1Bvce5JBrDAC+/vV/pdtu/57k6ln4yU/QH3zkwxpmj+cH5hmxUqGZoQqc2yV2uvfxefsY5nz169+gn/zkJ3TsyGPosks+SPM/fJlYEvMOq6KBQ+Dt7+QcaddcQw/8YiONYbXS0r/8v+mt572F8xh18fzFXKnhewjnwGni3HFcwT+u+DJt+J97qKm5lv7680vozNMm06t7XxFw0cP3txEjRtF9P3uAVq36/ziMXg2dOeUkWvhHl1EzT6UGXoP7D3TToebR9E//79fpeYCVsePoS1/4WwFIx7JqCRCqvnEolRgC9bBzHmqqxvomXY9sv0bOJ7Rrz24awmP67e/eSt/7/vfFaf6ZhZ+m97x7Jh3i61qQw6m7nRqGsPKyt5PqGRV3cui4Xbue4zlwkNoYjt2/aTP98M77+MpmOuucs+m973s3q37GMKTqYLjDKttjjqWdbe10/eobacbF72ag3EC3fPc2Vnr10fvf+1565ztm0LFjR/M4HGSAVE9tDL+G8Fj1Av7x+H7j326kM888XUIBfuc7iLc1hD75iSsYqF1ITWzYOgZIPR17ORwsezh5Omx7ejt95atfoye3v0gXXvwe+vQVC2l0Pc8jhpKNTRxCz+U/wz2voaGJFVIckpVtoyH1WLXFcBEwC79H8EYk+w4gkuwDmNMRQJKlxO9lD3KhGRWG65w1MAGAoefiM4MbvE84gK37Cw6AC/7HC0wBEsAQW6GGa+a2HGJ4xL9x8LzTOgASsR/q6tKwiApe+Bx5CMTlNOPxB0yxNuAhgMzh9jNb8xaaz/aXgQBSWcg6V7j0F7+vuLWPVgLoGlCzvaZWiBif61SMpvXBmkHTsN8aDELRCnZMkYpSAWdtX8e3bkOA6o7tAVt4tReX53NXwW6AR04iZP0w66gqDOXhBhIAkuxuAHpmRANY9ip0LChI01B9ZtdKuawA08ZNOFyow1UeJkCSPDvbFuXkj8lOj/x3mxiyLKGGVetpEeKY7b6bAdIdlOaoKQ9vVj1Agopl7m0z6ebrQtg9aUvrOrpq/nqaHYGlw8rr466/lK+flZvSaTutvWIBPbRwHS2bkQ13Vw42qu13jhX7AUibOLTbkoZVtB7GFdveRjM5lF+W9TEMu2o+rZ9tYIkVQzOXUcuqW2jBaeX1QW2JBwuIc1rNXNZCq25ZQOWnlViVyfcKOW0mLepeUQ5nNnGurcVUOfgHe4kAACAASURBVIRd1e21OlaW5XqqFiCVNq6gWaum0JobWFHWz7Stvi8FQKpm9RfnFBYoLFBY4Ei1QAGQjtSRK9pdWKCwwFFnAQCk4O7uv3tlkAGnO3UAPHNwDULdc+4ZkwSKQHUE9Y6FWMuWrg558ULzAcfjmSeNoy8v/ggDEThcKh/2h3wKTHBF2sYdr7xKqzlE3P8wwLLvUdekcWPoEx94K8045zQf9g3XtjFoQIg7gJ51nPPoX1nBEp551TahycdzKJ73XTiV3n3emQJ5fsKQ7Ft33a+5dgSKZZ/2LQMJibPXyjXlFVQ1MM8EhiELOOwdgJWeE8oFgPrZI0+z4mYoh7U7VZzE/YGhw528qZ0P9/r4/P5g1kBjncLCz33lZnpk6w7OPYIcGLXyxDvUJi0M5ZBnaub5Z9Lk8QiHWCNKpb/+6m30+DOt4th2k85VmSLToCzyHMnNqaztKwMimWMYp7xORYXKfIjm/2AApMe3PMwiDs3jAngKMCSOCLZDN4ME9m+yc5phD3vIkRMG38EB381OT1GRcGhH5EpBb+DEAMCQ69kph/dYR3gPQARnXiOH7sJT+XDqQpECl2OJw1DBUYtzARjg2IXDV2FDNreGmkydf/KTASQLw+ZAiY1FnnInBkky2uIM1fLgoFSHsqsJ4Mx9E8pSgKTn6z7kHbL+uuzg2pPr5WOeVQSFOiInag709jmNfGwnc3lmQZIqKxRS+bXqrpG6eJwR+gwTrZNBSQ0712F/9AwQr0Yc27C4KQzgzA3KqTLglcxqtBNDCOd+NytiMAfgyO9iaICwYlCy+fBd4nRXCInQYmZXAUrunx936Q9uKHUSPm7NTf9O37n5m5K7ZgErkC7/2McY8HSzahT53DA76yXcHVSgjfwAAzZoOLz3vHqAPve5z9Hel1s5rFw9LfmLxfS2t14gtqpvHip555AD6Ytf+nu6776f0jEtTfRnf/Jpetc7LqTdO19huNFEDU1DGQTxv8ZhXD6rof7lOrpz3Q9o6LA6WviJj9HMd11EXR37aCjvPXs4BNtTHLLtzjt+RI889ig1D62niy48nz4w6yJWP/HDDLxmeg/xeqtroeuuv5GeeuEVah4+ij51+cc5jN1kmnD8caKmgeKnk2FUHUMrrC3kYsKaamKQBOVUHQOix7f9iv73X/0VdXEYuNFjx9CyL3yRTj7xRIYyXXSA1UiHetupbe92am7germfdexMb2w4yPkG2xhM8ajUt9Att95N923kdg4bRhdffBF96AOzJDzrkG5W+7B99jGcX73mJpp80hT6wKWX0qObt9L3195Ozzz1NM2YMYMu+cBsfthjhKifALYaOXxeLedXuvX7t7OCqYM+8bGP047WVvp/vvyPHEK2jT54ySU0d+5cws5wkOfL8OYm6kJbsa55b/rajf9Ga3/wQzp2wkRatGgRvemMUyWknijonAIS471vfzttevgRVk69mSZMmCB7ThPP7T6o3jAf+BoBRDx/suAZAEfXM+aq5WEK96YwL1FPDEEtT5gCZtsITF0X9hHN6YS5C0ViD7eNQRHDt5ohUGlhrfAaxA7D6hipzSkVDSD12Trhr7BUASXi9Z3deexdrALSz3Q/yAJ12398fqac30F0P5ACohB7WE8KwP3eyd8zbssAJFQpkCYCSOmDGNmQm6bgwVkK6ML5UE1me+t3QQfsU1skAiseY4bLMHGyx4brTKmkSjCvHDUlqUFD+x3Xwa+wX4WSbP8dP/74/CHq79N+AVKJNq6YRTdPjVQsrWvpyvkbad66a2hWxbRAgBIraNzqG2huxkOfACRS1clLS+6mJbEESVRE19MMn4smDyApsHluMeeriYUk6M+y0bQ6AR1b11xOC68fl8nRJCBhzdQsbBKQ8VC5KmpAgES0dc08Wrj5Slp3zSwKpoEN59CS1qtpLeeSUvZUbb9zBk4A0rU0fsW6rM043NrKBYupeyl/fi6kPxUUUWzby9m24ywHEpVoE7dv+bhVdEtCkAALVzasoGvncKtLmzic4XIaVwaaMA4rqWHFtYTTBOLcP5fWLZsR2aCNNnD4v6XrL+0nB1K17SUSZdDqcxIA1EZ3f34O/V3354OdK8G2in3J2rv6vhAJWH1u8YCqpsNZoMP43lgchQUKCxQWKCzwu7dAAZB+92NQtKCwQGGBwgJiAeRAwh/tAjzMPynOB0t4robyrnY49yyMiPOUeziS8bpLEaLOKf/7PXaxq9Meqp7L3nUufXzOhR7oDDREZUArx1EAhc7tGx6mH/18Cyt+NIVtMzsTZ13wBvrs/HdllE6ijpAwKXBYHRQF0rVrfuz1QM4Q2i/+r4UdYOeecSKHw2uhDZyDZxfXZYdvmxgAnwb3chlMgbOGHWjjOWwe1FCAUE/v2CkOTuTzuZzz+rz3rVMjR6s6iF7lvE7fupMT0XLRyP0zCs7T1/mRB5LKbNZPH3A9oB4USCOGNdGYkS0SdhCwUvI9sTEQlvCj7z2f3sBAEnlDvnHbvfSDex8VtZJNkWw7EpAUj1k83+N14BudGdpMy8tgXnyqlKvQFcdgAKSnn3pScp4ARTbyXMW67WRlBZyhzQiVxWqCEuc7aahTdVIHoBIDOcAjnNfEzmBVrNQISILjTEASH3h/kGPA2dOxcLbimlp2kOJ6AUx8fgMDLMAiOFL1moPyvpHVH6Zm0rURewvtSXQXcs4nV886SvMAkqw0Uw640egPIOGUoJDRNqQAyQbVQuL5J95lnxQ3rbsuDL+2LTh/s231z8DrdREIkg/YgTkEIMjvZ/H5Eabi88Txaq+uLHFwYk/h9wAPO3e+TKNGjZCi2ztZYcLjA6WMOnOj0HxiZ4NR/AS/5LCKjxACEHUAbgBa4+fW1h0CjQRC8tjjZwAgjIWG1lR4hDUBlQpe4cCPHwKIwxECIFkuoH+78RsMO24WRdelDDI+vXAh7dvH0IYBEq5vbOCcdTxXa5AjiOdkF9Q6HKZu/74O+j/X/hP97N71/EBAMwONP6TLPnyJhvDjvbWmgUOJMpT5xy9fS3ev/xE1cXc//anL6ZI576Fdr7RK/5oYII0YPZaXTC3nYBpNX/3qV1n18122bzfn9DmZZl78NoawNVzXbnrlxVZREOGYOHEinXjSCXT6qSfSkF5WgbGpofaraWqh53ceoG/d+kN69Ffb2UleQ5dddhnN/dAl1Miwb/jw4QKqhvDPvexBB2zt6wGY48bxUHcyeBnGoObhLZvpS3//95LHCfmWvsAqponH836nMb8YmEFttpNKrPI50NbG4ey6WAGDtjFYYdvwsqYHN22j2267i3MpddFoDun66U99jMOrjqBmHvcuVu6O4PxC6358D6uDnqGFf7yIxk+cRC/saKXbb+OE8Bs30qRJJ9C7L34nTZkyhYYOH0HHHjeOfrrxfrrv5w/QlVdeyWUdQ3v37mU10g204b6f0wmTJ9GXvvQP8nln237Zf6DExX6EOXPXPXfTrWu/T/s7OunCt02nWe98p4AhKOh6evCEPfJbMSxkZdQvHtxEZ7xhGs2aNYvhaBePAQJy8v7U1UHDGF5LaE5MNMxo2c8xn3WuYg9CfiO8ojzLrQQQZaFgcZ3MTzdXDRDIenVblcHqWKkiezqu4foOsO0FVtY380Mm2H91PQAgQYFkIexEHQWoZmDV7SdQ0WIbyANItmfo6szui6Gt+QBJrgBfdgqtZJE7m0FHpnsN1qIpozxA4nlUL/sWg2gPdLC+Q2vQnTjPk9YT7V9QEQYaV9YMt726PcJ+Z9QKALpF6eUf19DfS+29hPyT/oX7Sthr3H7t9t00dJ01RPJqmWrVATnpQc7vmYMHkFRZsWz06ggulFhlspAWb5oRcgyVWmnzbStpybY5dPNSBQetDBIW3nYaLbc8RHzOpuuXSQi71TcFFYvkvblhMq1YtZjO5Qvbtq6j627ZQg1bb6OGJQyHoFTKCaXHREPBBwOO1UyQPLAROLCEWq9eTcvnTKbG0m7aesd1dNNLo6ntpu1ZtZPAsA00++Zraa4Xb3H/Vi6k5e2Xhxw+bVtp3bVLOYTdYlqbASPJtGnbQMvmLqM2q5vaaOva5bTyjj30UMulEUCCQKiafuesDgdF6KIGmrFwKc1FkiG27cbrltDS1stpDUMq7YraB+Bq9fI5nLupRLu33kHX3fQSjW67ibbPjKAgoNn8G2j88hV01fTxxHdRat10Ay1b2U2LeVwsFJ22eTznsbqKpiO3FMb0hmW0snsxreKBkoh1YtNbaNrKVQz2XNuuX0FbG8bT9Tc19AOQDqO9kptoMW293MYY7bieNrSX6JbWGQMDJMwo6csYunrZVTRHEjVxvqu7uc83jaNlN8xXZVLVfQFfW0FzljfQitU6j1+LowBIr4UVizIKCxQWKCzwm1ugAEi/uQ2LEgoLFBYoLPCaWGAWAyRxnztntrIjqCP0j/HYrSvh58Q7EpyesSPDfpY/sBMHuUGmjFNdilLHwHGjW+gLn/mgqJDSP9BjJYxdH38GQ6QwKTYOgMxPH95Gt3OuoT3sVDx54li69B1n01vfeLIPjROXq06mQ3T/lmdpxX/8SELx5YGPSm1Iy8pVJLmnf+07qIg++p7z6cMM0R57agfd+IP76OGtL0iIvA+/81y69J1ni7PN/C0Ypwe4fWt/8hBDlGFy3SncLxzpmMT2yWtz3kSKxzLP/nZN7FiLy8k6hrNtsvMy88WNobXf2pz2R52Bil0A0KA6+hmHKPz2jx6gZ17cJaoHnDP1lPF0xSVvp7NOnSAqra9+9yccZlCdu5n+YP5lHIKRCsm+i0BP3vz19nb+K3nvrtW1AIditG6SOlHm+q9+7jVZz3Ehj295jB369QKQOtljDKchlEF4ql3AEDtMRUHEjm04y6Ei6GUHPABPAyszulkF0czOZgNHeAUEwtYQgyQ4dwGDmnF9rwKipiauB8CKAVUjHLr8OD3qhCMcTluoVCQsngyIPgE+0BFCwukYSxg28zJGFxtAypuP8dPjIX+Gnhn2nawCyeaM3wsziqhwbXBEmuM2qx7IczzG6yTNuSQACXVlQscFmGSKOnOkxuUDgsEB3NPdRVt4Hpwy5VQZFwCOFgYQo48Zy2PtFBcZh6j1kuv1uYuywMuAmalC8P6JJ7dI/o9mXo9wwtcifxG3QMN3RVDPOWJtHeFcc5CLMzpy8tdy++obaulfv/Y1zqfzHe5RH82ePZv+/C+uYoXQLu7HCFXlIA8TO+ahtpP0U1wvFHVQynzhb/6K1Ur7WU1US3959WfphBMm0MgRo1ktN4JLa6Luvnr6jzXfou9973sMNEr0x5/5BH1k7gdoz+6XBACMGDGCRo09npV07FCvG0o33ngj3XrrLaxW6KXzzjmLPvXxP+RcTB0SLmssh8pDX/bv3y9zvLuvi9fQAWIhkoQZxZpp62C1XuMIunntnRxGbgvLXBpZVbWAFnzscoF9gB5Ykz28njoZeAModXPOQJSH+YExbmdoNIrhzt/9/Zfov/7rv2QdfPSjH6VPLPi4qEIQorKnxCHe6qDEKVEnK3a6WXlUKu3lucSKJqgOGUrd9eOf0g9/8GOBxpMnjaMrPvFHnJuwnkPgNXF9DdTVV0fbtj9P3/3+WppzyVyacvoZMm9KrHq6//77xQ4dPJ9mvvs9NO+jf0ibH3+C/vunP6OPf2IhHXfccVQLlRuP5/f/cx19j6ET0vx9YdkXacop/z975wFYVZV1/53eCwkkJKH3XkSagoqgNAsWbGABC9hnRqyjDpZBHbGBoygqOgOjYwVhQBRUBFSQDqHXQEjvvf/X2ufel5dHguA3zl/wvu9jkrzccs4+5cX9u2vttlAHQeWkUA1KK84XtGnLtkR56ZVXJRM1m8466yy5FXaF/piDtALkfqIWm6wthKmZmZWFz/J86dKlmypHGBcfbrFQT1KpRkioCFXr+HBOW2pAjBPnC6/F/SgiIkL3RH7P8eH3fhgTXXfYC91wh16vdo1Z31trsw5g4paG+k15BdkKMWi5FxhAi1lTT04tQ/XznwsD/bH2MPtuxtSXoqxagGR2mYb3yHr3QYJoa2272u1Wj8y2gGvounwAgJEzAEkbi63IjifAmPbDHSCxjarztDZFs5e4rOf0Tz03K1JlQdZ+Q7hsnWbXQbP3mdqLmPvZ1pm1Fprmfdags4F63f3c/ZOg9vvasbT7VPc4oO46Ma/9u8FDOWuBcZ4dF9+k/psd793jKpCM2mMMatrMqFPTpgzJ9jdkxswFsjYbHpuhLWTQyAkyedIwgIram6WsmSEzZiyRVUl4uMk/SrqMnCRTJo0Szde7XmWy58NHZMobayVbzDGP3N1fEh8ZI3snHg8g4QIpKwGxpsmC7YUSOnaWzLcgRtkhQKhpM837LQbJuClTZHyXvTJ9GFVR7lZt7vfuJQ/Pte3eCiQRVnUz5qyU7Xb/xk2RKeN7N1D/yK07KcvQppmyZHu2SFQXGTnpEbm75QIZ9k67OgCJgOfn+13PwBEgTSHY6S2JM6fJG0u2S3Z5qHS59G7EjaDIPbSHZDGOmblguxRyjLQPXWQvVGXTm7pDQZyTtVHmTp8u81YlSWGDY8XD5sr06fN0TP21f1Nk0qj2bmojc8y0qXMwNxiCkTLpEUAaWSITxm+SiYuninH486xzhbfKTqK97mNvj7H/PBnsHufj2P2xBVkbUctr1hxZjnmi83PwOJkMe7/ebhaFJ9YXXi1FVk6fKtM01mNl1nyPGlAnvzLFAUi/IGjOKU4EnAg4EfgVIuAApF8hqM4lnQg4EXAi8EsiYNdAcj3fycSGoUmuV53fNfD0pQsa4SxziHvqxe1aVrLE/o93JikaAZ50bh0nD900AqqHurZR7klRT4jTENTxhBe8O5M0h1Oz1crunN7t1eJMW+nRH/dEzGGoWv4FW7pla3bosRa7MN979LA+SFT3QOuM2sdqXVfh09Pd2yfIVcP6SC/UZSIY+WDpT/LpNxv1Ep1bN4Xd3kDUQmpp0i34nwrUuvgY9ZYOHs2SsRf0kfbNY+r0xxOoHS+OnvOmvji7x6ohCFVfgvyXzMn6zmlorO1wfrt+lyxYsUl2J6VrbDgeXVEzisqso5l5qtTKKSBAMsmiOoDMSmJ51udqqO21MNSa6x6TwX0uGKs6A5TqADNrMtlt+TUUSPtgc8WkKJ+GZwKaa4CJ0mok2wKQILaf/PcH1GESmjZ3/MpEvEIgS4HEOBgrOwOOmOhjkptt53F+sHAkGDK2dkj6U4EE6zr2lwlZWuERNvAa/Gpb3NWutbqAwj3u7nOt9mlwJhGNWqB+gGmuVweouCVS7fc9AVLtOcZ6jQnJOm2xfzgBgGSuVddezrNNrsu5FEi1e6bOFRuqebTDPs9OoJrENCdhrSWUqqiwDmgpl5i4DWqRFgrzOHYREZGaJNcaKZq4tZUGmi62Lm8Akolv3TjboMxWaxBY7Nq9Q1U3nAscc9aH8fKGeoZz381bypxDJYZRMNm1bWy1gA2QINFQSzJCybfnvAVbtM8Ubg4bdr784Y/3aF+YYA4LDtH5VAE1C+cg6/Dk5ubKvn37ZM7bb8qRQ/vx+QJryxHnSe8eXdRyLz6uuTSKTsCxofg5TF55ZZYsWfIFYFuJjBoxTP5w7x2SkZ4E6Jqr9XdKymHLCA+vQjyIsGLFSlm0aJFWvenRtZNMvuUmyc/OQD0gxNSqHcZ1wNpTfjiXSpf4JrDTxNCUAQRVQ+0XFB4r73+6EGDlSyTm/VVFc++996rSiP2n5Stjw77zWpyHXJdUI+3Ztxdqn1BdS0Wwq/t80UJZvXIVFFk5Mn7cOBl81tmSEBcPcFEJa89iAMMCgGIm+cskLzcNa75C+5SXWyBz3vtAjianSqtWraR/v55yRs+uqIFUpPZyoSHhKMkTClVtvsx47XUZcv4wOff8IbDHK9Z5wSmzd+8+mT9/vhTChq59+46q0hp10cXSGVCHiTfWyOFc+G7Vj/LG7LcUafbo0UNGDh8mcU0bS5AfoA/iwnHzRd9yYDn4AgDSth2wZY2KkntvnyRNY6LVHpBgkgCR84QqrGJYkzZpGof9B3GC1d+hQ4e09lGr5i20DhSPq7HmmYHG9qrBVRCPyqpyVUdFRkZqLDmfjDISdUSgaFPQAQip9dCwvnSL51cLUJqrWfuM/QCCdQuFHDi/pLRAa9ARZnHs1PKRNZC0XWZ/Yp/4MnV7LKDLv8D4nMQxCp5agOT5+V5no7J+sPcvT4jkafXG9rq/XMdrfSZaybFWEdqqceR6Nu1QCzvGx/4QtvYpVVJZUizdpzU+Nlay6svZlnHccXRsjA2grcLiOVzfthpUhXVujXSBIrfr6ENLbg8UuPZ/j1pHalWn42lPCs+/VS1QBYBUV4FkGuD5gIJ9Pf7uFwGk+gbPec+JgBOB/+8RcADS//chcBrgRMCJgBMB87cX/sBz/zvQCYsTAScCTgScCPx/ioANkOzbu5Lj3KwtTGJUSfjnUs1YeKgOUWHGw0qUe8IjO1nOJLpe1dR/4WWD8GTxBbCTu/GigUgGBqp93f8FRNQHGtg3vp8HMJMKmNCxHpVTfeEniFgJ4PTivK/U0udEXg3dv6FzacPWvV0C1FBtpAe+xkSFS1p2vgIP2u4xRk2jw2Uc6iCNGNiNPVGQlYtEHpU3tP47u2c7rT31S14n296fu8fxrvdLf2ePX33zgrGwn+beujdZ5n2xRraiPlI5xo6v6MgQtbGjlaGpyWK9bJ5nzclaOmh+UXcd/Fyvf/73DQJG69RfAyBtT9xqrK/wKkNylJY8RrUDhQISm0zQaSF5JLkZQ98AqEbwlSoIu8A81QFMojHpyrybno/rGfs5A4v4vasoPe5RbYELJpp5H19k7Y1NlEmQ++Fnvq8KpGMUNrVJRPeomiSw9acjkuOuJ/hxkF3Tw80PSU91gWTW5GCy0POJfFfi1FInuPKJlnmT68J2S0wNpVoLOzPHkN6vdwLYwNB+0t9u/7HzuBZUua+R+gBXnZjYRehVdmMplSzopCXv0b8SKESysjIkoUVzhYeFUFMGwl6OgMAkei0bOyZftf+1AIm1TOy1Z76xEq9ujWANMgLCzKx0VXMQXJg54i3+UF3AfM11DTOGtf+MBZ6x9NKEvw0FLZVIAJQwmZmZ8s6cObJ02VK9/YCzB8iEiTdKXEws5lmlFACcsK/VmIMpqLezFzWI9uzZo32ODAuUVs2aSrdubWHvFo1YGGVQVJMm0rhJAurz5CHB7y2vz3pXNqOmDmFHm5Yt5bZbJ0CVU4E+FEsoagJBayFh4Y2lGCqk71evkX//+yPJQF2ltm1ayhOPPQp7Mm8oaqoR0yCFKTk5WdIY7SM8YyK8FPWnqqBu8vXxl5h4PCBQVCafLFwqH362EJCnStpC2TN16lTUsosygATwqVGjCMnNy9SaPb5Qc7FfO3bulgMHDsgtkyYrYGG8MhCf9LQ0+f7772Xbtm2S0DRW+qA2UPPmLSU8IkpiY2OlHNcrKc7FtSol9WiSbNqwQXbv3aM1sFq2bC19+vTWvhAyEaJ5AzIRdOSXVMieA0mqzopuHCMXjBgOBVczxCRM9xIqowhhPgPc2564Q3r3OVOuvOIqadGqNeKfpUpHxjQp6QhUEDMV0IRD/Xb5paMlHjUI/X1p74Z5CpgdGR2D+Rgss96aJ2vXb8Oi8sG1LpW+/c6ACpe1oKCSBPRhfGi5R4VbI1gLZuXmqVJr986d0qxpvPTs1h2fhay55o33YcmpwJIKR+rhzB7CuPE6BYV5Cow4BzkXsT25FJI+3GuoQFJ/NlsdQ3UN14QFjqyv9uq1QQqhBwESbTtLGU/cmWNoK8h8UNNK4Tfms9lioELiurMAjCfOYJu5blx2dhZ0cu1v1j6l24AFRdhXe3tz7Tce4NvzoRJ7z7R3APZdY2WhohpLHWgDJAJCtl2N5KgAcqtxxmvbtS8ZD3XkVEtPW2dVWx/N3I8AiTZ+5nu+/KxUAdvAeLoUStrQ2v3Oy96ntcahDrUBSZbayoA0c79aBZPb54MN7uo8TMSLcH+39nz+7euWuTDwzxopW4WGH+PjfoECyX1Td753IuBE4DcTAQcg/WaGwmmIEwEnAr/zCDgA6Xc+AZzuOxFwIvDbicDQO1ADyQI8yojshLrVxOMCBhssWaDJ1SubOOlTo5aiybPL1rkEH2d2aSmP3TxaIYhnUqMhmOT5BK4rmWIlHdx/thO5BEIVyBKFBEF94faqr4/mOQcv2Yr6OjM++FoOpmRpdBSdaSLBADP9yv/XJ5NNKPmqffqVv7PBmTnAzlMwcXUu1FCEZ3FNIpHkh1IDSRCqsFh/ibZsfHWFHdsF/bsoaLKZ3f8Fsp3M7PtvAaaGYnwi/WhorHUUEO8KJP+orqGSZudBFG1/b6kkZ8CuqR6Q6aqTYA+fC5PWztVj2lofAHWDTHXmkud8d0FWC0y5IGzddfFrACRa2NU+r2NqQlQiwU/lkbvyg8lSTYhZCUhv1OrQIvNMAiIJyt9RyWLXzWCij4CJNUPspL+ej2sz6cjEMVVOnOg6vha3c9XUsUAe1SDHvJCMs59Ct9etvZ5cAAbXNlDGLDY7f4gUa521Z/EPHRFNStoJWq2RxPSfDRTdnuzX5W0BJ+vB/No5anfETvGan+0n/T2fjbLb7z4GNkAxc9fE3U6Yur+nCVjrSf+G1mtd+zczFnZbmY71JZSBioKKMh5bCusxKoN8WF8HahcvH9trxyiNagGSDdTc4mnZp2n7rRpNarcGNQutDtkNtW1DrR2dE1BdVFUjzgARLlWR1WeOnQ3VOI9sgGTXZCEoIGBMT82QAtTv2b1/H+pzlaDOEdWp1VrPKSgAVoi4J2sPRUDtkgtok5mWrsqXGNTiade2JZQ0xdI4OgzAkht0haSmJmvbwiMjEB0fWbdhm6RBZZqaniMZWdnSNDbeACbAAE1EOgAAIABJREFUm06d20uLZo0lNCIM+0uNpGcX4PxsWfPTBjl6+Kiqg6ie6dyxg3Tp1BEQyQcALQwwxEf7RsVXaVmlwlV/qv/w2VMK5Qw/f9LwEMOK1T/Knv2HJQxqMAFQaAlw1SQqWkGGLy5cVlaCWkcBUMYUAdLkqS0eayL17dsXEG2QHkd1Ei3u+CoASGGtoCNHjkjSwUOqzAkNi1IlVCBiFQEQVlSYizhUKgRi3SR/1uZBLTJf2EsWoSZRBeLFuAYBJKcBShWVlUs5+kLbw+zsbIChljgvUseTcWYbuAGzbfv27pfWrVsrRCCoDAlEjTOAqD27duvPhHsEeE2bROnnbyjmTQDsCVsBXOXjwY7ktGwpqfSWnXuSpLTSRwKDwqRR42hp07YV5kCe9pU2dgQHxVALhaOOUnEpFGyYZ2wrVZ5jLr5EwqHOKkUNJW/8zNpuZs+x5huAkHkZWElrPI6PXYuNNoj2+iRzUjM2BU6KQHSdEvRQcaIw3QWQuPPUwgu2UfcqzDtCMwOQoNdRNR53I64LrG/968iCHW6L3N5d7PXsDpB0j+CZbmud+5prD7T+uNC9B/NWlUzWe6rasV6en6l19hjreO7PqiC0wI6xyjQt0D6yXiT2KEbFvGw1o1EYEiDxnga8mOO0Pdbx2kb9o8mCaVaMdf/F27RA1Luposvm1xhL63PKBeZd4KhWEab94wLFS+9vKZVcNeMsWK3Xd9We8lBaajvdHjqx72N9rjkAqc6scX5wInDaRcABSKfdkDodciLgROAUjYADkE7RgXOa7UTAicDpF4GhqIGkD+fzv7Gt7tXlI9ZvarMaBpy4EuPmJPt8j7fdEh3ud6iNI33+qQh64raLYTUU4vqFZxLf/tlOxv4S8GDXGvBhdqielw1/7MQ0D9l5MFVeQ/2cHQdS6wbpBKbCsSDCLcj4tnFkKOoenSljUOOIEKQUAIlqGdbLKMBT6lsAr2hv1wfWdbT6Y9jtpPSJ9L/+PtYmmU+gC2Zs3ZNVJ3rSr3hcfXODdoO0QiwuKZdXP/xG1u9AEtVSIdlNqT3Pcy7WMzfrfcsCgXWSd9bsd396Wc+tf743NK9/DYC0e9cOTd76I5GmT+Qj8QoqpKCtGPZWTJYzEU6VBxPRbBuTqdSEGGUSrcEqJARJWSaymbgLDUWMAQwImWjLxCReRRkhE9SEUMMVF+crtAhC7a78wgLYT4XilkZx5Itz+CR+FdQEvDcTw6FQF3Aua00ltJEqDbKhclyDhedZn4VPgvN81jdhewkpDJQwc9PeE+zEogIjJPv8Uf9Jrc4ATHxgp1aJ99RKD0lzZIE1kcl6KVRTKFBjjKBuYFKdaim0VuNQiMR3MFQ7TNDn5eUheR7kAiAK2iwFA+Nh1wVi4jgkJEwBCOtQKcApRYKe7WdSGT/zXAUoOJ/vMcFsoJCx/uPxTGAwNuy/qYNj+mCf7w5nGEe7rlQNwJ83668giV6CsaZNVxniR3bH2kl+6GMFrNkCUOOqqAh1qtBGnl8OyBEMVWSpWhUaKyq2MygoRO9NIBEUEKxJXY4Tw1aGOWZb17EfmtjFvu7nHwzrN1OrSseYiX32G/HmfDPWc5gXmlw39oqsOaRgQpcVQaU/IAb6i32Q/a+oZL0tqHkwdgG+sGbEOstKPyppABTeOK4xIAxrPOVBGVNTXQ5VSqyqWrds3ojro2YEa4LhXhWAG5zXjEcZ7se5FoW6QtHRTTg1zO1xPQJ9Ko9yUT+toAi1RjCHQ8IitP5SRGiYjhPrTHGehYdTcYXKKazJREDBemOY+6ZemFHraf0dzC1/xNAbfeNa8sKcp5VaTmaWwqNItItzjqobzjX2ncqmYMwnwhxeS9cl5gbjze9pN8k40r4vPCJU11EJABDHohE+Zwryso3aC0uD4LewiHMrQu3fMjKy0PYITgwdG1rxEQQHhwfJ0aNHZP369drPXr16qGKHwIbt41ixnk844sD2l2P8qtAWrpUK9hn9pBorLz8Lv8M6QNGjmmqMMdY850x1BeuuhUHd1QjzrUbSAMrKsGeHhDWSmGbNsYdEq0KLAIV9DAsLkSKARO4JHDdvX1hiMs7cM2iNiVj6AXTTnpNxIeDQ9YCvWouI59G+DnHlerDXFL+yzbTG44uQlfCLcMQHkInx5hgUwAKV69fEFiooBdEMW5WqKql8qiak5Z7gS1hkQA83TrX8RKNZP0r3TYIZxLnSWs9+uD7bUYi6TuQebA9VVnzxWmw3+6U2ody33P6GKUecObcIy6g0ZZ8ZD7WBY30pq1ZcrcrPvM8X1yX3KN5PYY8FR3Qv4B7IPqGtVH0FBQUrlMnISMf1K6RxoyhVaQUAmqpC1Zrj5eXYW7k/W6DOrCbMLcSdbQnEGuRaV6tT9IeWgYTl9v1UqUU4hbO4f3Ef5H0DAB45rvrZgL2YsVUlK5Ec+wjepJ8HiD+vzQ+Icux5nKOcz9UAaqzFx/HkfTVOnBfYCxUkYk5xnttQ0RVjXFhrBCL+vB8/59h+W9FqAyg00lEg2X9sOV+dCJwGEXAA0mkwiE4XnAg4ETgtIuAApNNiGJ1OOBFwInA6RIAWdgpOLPmMAgrXj1bdFvtnS13RYCLeQ6lhx8eGSp7X5e+bILl185hBMrRvZ1dC2B2ONJRwr722Rz0bW+HhluT3fNrW9USuRYxsKEOLM/5jkoGQidBm7+F0efOzlbJhV5ILIGmNKLzqQjfzk83ZjJ7FvOqrrcPftoprLJcP6a0KLCasA5EUiUY8TFIciT5VWeDJfjd7OneQ5t4Pd7BUX8y0He6Q4ziT1/MeDcWvvkv83Hhp3E4QSHnCwvr6bl9v16E0yc4vUpUWYRJVY0lQjdkQqVYJZymBPOZybV2juoCt1squVkVmdGe2gqg+UOShNjqB/v4aAIlJcybaqgAmK5HwYxKTiiJTgwgqFDST6gHaYfHF5LQmhfF/TFgzkayJ1dIiAAcDOgpZ24X1PJisBDiimiUIEILHV0PlEQULxtzsLANZsI6odOFD3EwKhgImEUDQ0o6JatY1KSkpVijAtvmh2HwZkt5VlYAPgQA+SHQzcUcWx6RdJX6neU/LiomJW3dFj6kjwt8zeakLSBOlVbqn4al4JH7ZB2+AiZLiQqzxGrQJAKUQ0AtjFBRigAfjoklMfGXykcnIomKCoAAkMEsVtrjvP0wmElrYsIBJV203Eoq8n4FKUBYiac2EOtUfBFGa5LTWA3/H5a4qMewFdp0oW33guX7Zb97DBla2VaG5r5cEItlJiykaUHFs/HF9f8S0EPEODAhRiABdmY5HREQjVbwwqRocDHgGBRCvwcSxH8AEx5sKFH+Mj0IQzCd7bfJnxogJd441VR2mBhLACxL6quqwEvhMvnPsGEfOO8ZMa2q57cOMF2GMwjIk3r2QQFYlA8axTK3L2DdqOiqkvCgPCfsigINCKc7PkVhY0xGOZsM+LTX5qEQA6PB6/pijBvyFKOgqqcCcU5VTiQQClhF2hQIKFQI+FxaU6PzjWLSADVwkgJQX4BJZdEW1t+TBArAIcJ9zNbYJbNfQN44V1w1VUtwZ/LEeKmi5RsURk92BgEWY80ZFE6hjQxjBOU4Qi6EAkMD6RF9VnQHw5Y354qcQsRTz0dh3MdGuCiWABQVXuC/VXzZY5DjHxMSoNZsBdV66xgoLs3XdxzaO1Tiwb4RlbENhQalERqCPiBEVZYQJ0Y0bARIdlc8Xfio7d22Tpk2bamwvvvhi9I0gpUAt6uJiEG+0IwR7BBVMOXivhqAXfa6EZV8kxjuI9ZYKsgGc8jDvAEixJ7AttCesrOBeC3vA0EjdT7j+qDJLS08HtMNcCo6F3WCcgjkbTBIeKFhBe4swXjRECwSMC0ZcyxH/KkCpSqxRjgfnlVEAYaZj3IvyCxR0qR2eVX+LcbIhZgX2E7t+lypW1IKTwBLQGQCV48c5RODKazPuXCcKaTFnqeTkWrDhrm2XR2s7tssPbSb84r7mg3VFdRfnB69J5djGjRslcetW2PvFyNgrroS6L9gFmznvue44fwiHOS8UGFvgiNehssneF7jG+Dml8BL7IGuDEXKx3aoUxbkGypkHB/i9Qha0iecQfnKelUHJxjHhfZKTk2XHjh1Q4qVKfHycnAnrw6iIcI0v90eCNe4VPEcVqoizqY1n6uFx/dPK0QZ37APvz69lqGHG/cAo69BPrJFKCy6rmgmfFxwHrl/CX65r2waVoIzt5q5gq5IU6mM82Td9NoD7GY6xFVm04TPwvEjhFNvOGHLf1z0NqkBen+2hulA/Z3Af1hXjHLH3bVvVakOk+Pimx/nLyvmVEwEnAqdSBByAdCqNltNWJwJOBE7nCDgA6XQeXadvTgScCJxSEbAVSO6NrgU+dRUXnsDE4JITS5bXl2anumbImR3lj+OGKbA5HqhwhweeydS6bT8xhY1LtcAEA5IDTODtPZIuuUggtm8eg1pEYQp++B4B0qZdh//r4xoFxUz7FrHSpFGYdGsbL/26tob1D216VCChT87bqqP6bn6iIOZkGn4ysOhEr/tLoNLJ9q0A9S6enP0fufrCM6UTFG1LVm+TPUnpsudwmhyFZVSVe/0jt4Y3BMs8gdKx7XHhUFytFhueaEw8j/s1AFLitk2adA9AQswXc4mJOiYimSBjbQ7aizEhmQngk46kLZ/QZtIsMy1T4mKbShlURwVIDPLJ/zIk/pgkDYY6wg+JxQBAiMZNmiL5HKVrV/9DG4m97Ox01IKhMqASiXokTWGHlZmeDUhTArCUr0nyMCgQCGJYZD4qqhFqmUQoqPJF8pF7TyUS9Uzg0W6wFEnh9NQ0CxxQnWQK27MPrLmjQAiqA77UEko3L56Po6hwQCK1AklBfCu5AIxU+vkhWRhECIRELDiaJgiZKGTCnY//+yIhzT7SeqyMiWE+qU5lBhUwiAMTuLbaRxO2liUbE59MghLO8JxSJLhtmywmPglr2E9bWcTxMAnWMk2uGiCHRC/iYECBUZ7wmnYy3CR+yzSJyWN4Ht9T0MBkJ96nEqEK8IL7GqsRKVxmMhwJ0gBNhEP1o2opJLChrqFygkBRQY9V94PQgpCkFICCYEiTv+iXUY4VaeKX9+N9Ff6pCoFrggAM9XFUgYVxhgKAChAm9AkemFTXZK8CIQM/OEdsMKK1aPBPgRquxhiUwKrMTkBTfVaJeRMeHigb164ScEWJaxwJcFEKpU24pKekSlZGpjUfUQMK40flBOGLH2zVmDAuKSmgaxxelVC0FEmT2CZQtVVLdEwc5loOVIyVmNeNAU7iJQTKHBpp0S6tmrW81P6PcxQKHdR44otAgX3wRlvZb9b0qQYECkCNnxramAGUYGBNPFkPCTHVxDnmA+eOL2AKYVINKBWVHYGYzwoCca8KVwIf8wQ1hziOthNZIYBIHGoc8UXlkY4hQIEmyhHfIMQwPx+2dV4VavuXnw/IS5UF7sfYVkANExYWjvEPgboK1oNIwXN+ZudkAmasU9jSvEWCguTGUZE6FhxDWzXHhLqOF+YaP8u9AZCLcb8C/CvKyRavyiKtDRWIQQrDWs3CezZQozrPF/ZzbBPt9whVabVHcMZ7FRRXSWFFEGoW5uvco+2embOYPxgHQhg/zGViA+5ZnIfB+OwkzOa+5YM2EzZ5W+q+UMxFxpdrh+vCBkcKC6iyQWCKCagtVQqhCbcDQgj3hzNUNQMIy3VGpQvXpb0OuXbZF9vez6gTAScx78pKoFihqgbtKiUsDIGqExOJfTp8NFkOHTqkMCYa+2EM/tkKII6tqoMIw6DE4Yt2eapoolJK68/h7wT9+wntJWy0gCyVOQq58L6uQyqqLDWgUT+a2NnrkXsr+8V72zXrqKopxz0KMcc5frx2MGpVNm+WYJShFrTjnCBg5n3oFKjgnAo6AMwKVX2Z/ZPt5Rrh8bwP3+Matb/n9Vl3j3uOu0qTcItjTBtD7p+2Oqju34XGWpXgXkEYHkwwsAfqJ3wAUFCp5ngYB6qtuPepEo3zBHOK86C0lFAS8cV+4YP5yT3bn/atHEueyrXFKyJWvrigbbfKtcNXfHz8L/0TwDnPiYATgd9YBByA9BsbEKc5TgScCPxuI+AApN/t0DsddyLgROC3FgECJL5cKXDLzs5+rw5QcKkuPFUkVjLdJk9unaz9D3y7ZBATvEhQ4F/L+Gh5+KaRUOJE1bFk4ekNQYcTBQsNHecJosy9RI6gDsachatVvXLj6IFQBbXSxHJyeq7MW7JGlqMmUX0QwaU70r6bqNnaI1fRZZdFoDtoMGoJ/i8VGf27tVb40TahiVq8WDkgBUj/rZf7k/71xfi/dZ/6rnOi4+Z+7s+d4/n7O577l7RvFiM3XDQABemNHeIXP2yXOZ+vkixYUFnDo7E1aixPCFT35+Pe3zXXGwZJx8Apt/XjGaNfAyBt2rhWQUkFVT2AO0F46p1P/zOBx4Q1a+PkISFcADsrJvO/XvaNLF28RC2XmKy7euwV0qVLJ1Xc+AYSotTA0uooasZkoaZJhhw+kqI2PglxzeSsswdIty4dYQEWgQQi1B345x9MgFAJizEklQEdFi74j3zzzTeadIwGNLr6miu01owmh5Gk8/JGAhjJfsFXJvfK+FQ8xukons5fs2aNLPp8Pq4fLcMvHCbdu3eVuLg4Y2WntkQWQOIKpAoAbzHBp4lYijqgdEgFGEtOTpFV362W9T/9APURQA3aMnTIubhuI1UFVOEcJtMJ1HjVaNg0tWvXDnHoDKstY+NGKz2CIbUzQnI7F2oaVW5ZCUcmdPmifR/jePjwYVVx8ToELUyA2uvPtrTjz6xbw5+Z5LefgGfymEl7P9SL4f1UwYVEZ2rqUb2GbYdHIMFkqCoikMgNQ+wLYIfFhGcTqEfyoBDxh9pKARqS1kYXCSCC+OUBPvAeJbAcLEMdHCa91VIPMaNqyR9xaRQZbSkVTM2YqKjGxqrMstbT+KvSyvSdCW6CBVUz4T5fLf9SEpBc7dy1k6pueJxtXUedFMFOIBQXCgTRJt4/JycD9YIyMJ+8tQ6QHo/56+NdLfk5qRIKRUv3Lm1h+eYvedmZEgmlChP16emZCihjm0YbBRoURTmAl4SIhHGqZkNyuwJJ4PhmcTr3mdQvLgXAqfFFPaQ8WFE1RyyQZMcaiWocAzu3cLUfK4dSgvHlWJcUQ7FUWKxjXwhlEi0UCRyCAEdKi3MB5KBwgu1WQDDq2yE2ZWhAGFQ2QRjLQljsqbIFY5aamYO5h0Q31a8cP58aHBcKmBEAZQeUYZhvTMznAraotRn1V1jTERjzbNjecU4y0UXLtHTEKyauKe4bpJZetLMLDvFTsBsYGKpqnRL0l33OL8hRZdmBfUcQC6rNWLeIll4+Co2tSapwCHRZ78lxpcLEruczaNAgcIlKKcb88gE0K8M8Z/sLszPArXK1zhHy8wp9miY013W4YtVqtfHr2au7+dxHzKggw6DgAQookXA/xqygAspGWNgxqa9qFcBq2vixdldhCYA2gS1qIXE8OJ60SFO4gvO5z2GR6vxs1Qp1lKDKCrIs4WjvZs9RtbojsFDfQgAIy1atmmAYWzv3Sa7ZXNTIqkI/83IwrvhgJ+gqARSn0pJzgWuLY2mvSYIL26YR5nKqilKIhBf7XgiIiEBjzkENRYtGtCEM9qBVAP6hgGAKWiwYxLVSgvXRqnkLYy+JOcH+cU3wXMIWzr0QzBmquKIaNVaFGG0Nqe7kPsj2EaLk5eXqHsJXLuYglaVRiKFJlLJ2k5dCa34mFBMqWko2WsyFhkeaeYZ7U1VESM+/kfi5QjBXgbUREhwmjRs3VqVbeAgVpiUKKznfOP+pxrNBkrsimjZ4tEzlfhVCm0CCdc4bSxEVjL3a2BBybyB4N0ov9sXY99Gi1ShZCcj9qLYlBLft9SzoT3UcARJtgu37l2AMeD7hsFqIYq6y73ZtOn7+0ZqRHzOs+cZ6ZrrvWUX8TP0pA5Di4puZdeO8nAg4ETjlI+AApFN+CJ0OOBFwInCaRMABSKfJQDrdcCLgRODUj8DQ2180/yGteXB6N+F7C1rYwMEWGpkEvCkEzffqGLbRpsu8qS9VcOg1reOtUNn/0R6Gp1gJTK6+oK8LktQHOH4uwvbTwfZxDf3s/hSxto+JYMOy9JWalS8fLVsvaxIPSLtmTWRgj7aS0CQSCZgqWbBik6zatFePM7EyJ9bamNmWZnpEHUum2vYfq8FyV7m0jm8sl57bUwb1aoeEKGoNWHFzT7K4xsMjKJ59/rmYNRQr9/N+Lq4neg87ZvUpfTzvZ//s3k+7/57vuV+Pw8GE4v2vfKyxf/Tm0dI8tpEO0w9b9mlNpPQcqh+sIubuXxuAoor3OKePe6wngrKvb97n/9R3fn2xWP76n04mpCd07KZNPyK5hyQq69Ig+c2n82n/owDJSrAhawblhLFiIlh58i9PIknnLx3atpUXpv9NgkORiEPilHXfWbyeib1wwIR0qIqyc/Jl1cof5f15H2iNpF49usiNN42Xbl07IGmIJBuTsMiuhYdEIulWLe/Mfk/mzp2rVk+DzzlLHnn4PiTkWOSe8AEJXySX9Sn6Kr6HuiFIerKmRwCSsbtgnfSXx/4sV199tVw25hKrfoWplUMAYb7iRXKkLzWtM0/uA0DUIMlbXcPEeIT8a+778u47b0o5rOu6Ano9/9wzWtupAonFMiTxy5E5ZtI6ces2ee+99wBYsgG5EmTSrTdL586dVenBhLaVP9SkqSZIrZpbAUgkM07FSDCvXr1a3n33Xa3bdMcdd8hZZw3QBLS2y6pXwifm+TMT0TwvL7dAk9F+ULLwPlSXbN+eKDt37lR1CJPTCQkJ0rx5cz2eSVMmV3kc7aWyACTYniNJSTJ8+HAZMWIEEstWLSUkpnlONpLPvN7OnbtVsUPlS4uEeGnREooTJGejkQTmk/hU1+TnFeL+25GUzpY9e/ZJ5y5d5M9/fswFjyju0zllWXqp2gDXoIUeE8vvvvsPWbBoASzPYuXa8dfJ2WcPMmoutYyCdSDq8LD9fLZfbap8kVgvga1gtQFQBw8ckb89/6JkpBmod9Go4XL2gN7SKBRxaBoJ1dAhzC8kyjEgTC4TkDWOicbc8tF6PQQvAf4hGC/acqHWERLsTHJz3mRDMUJ4xXpNBw8flXnzPpL0jGwZOXK0DDhrEOZ6BFRIYapO4NyiAkhtBqmQwGdlZma2JCUdka+//lpykDQn6CFcGXR2Xzlv0Jk6E0MbNZEgJN+pWiJU86fVGRRtCmPTMmTPgSRAlVUK1i679GLp3qmdJvX9ofIrKCySfCTzk3HsilUrZd26dWrBGAHl0JWXX45kO4CrVduroKhQ1YTrN61XyNOiWWsZ2K+/dOvVAdAMQAO1hthX2scRNhUW5ej84pi+9vqbqFlWDuAUIZPvvBlzqxnxotbRIfjgOEWjTZyje/YdkJzcQp3bN910k7Rq3QKAA5aQAEg52SlSlJcjgT6ANJWwy6NdnT/qHEHRlVdYJnsPJsuHH32s8K7/wH5y9ln9sN94QT3kK2GY17kAHwFQ0FE1+NmXX8vhlHRp17aDRAOCBqFmE2tHRUfHyy604ZuV32vdmkaNo2GvN1pCsFdVAMCUlxXBUq9QDhw4JLt27ZI/3nOvxEJlVgUAxoQglVtUV9m1xagCon0dAQhtA325nnD/HF7jUJJs2bQR4ChLmuIaLaHI4jrhvA4PjUAcshSQMvbJUEqyntyBg0kycOBAIVxTG0zapWGPpVVmYXGRHDmaKkuXfy35gEjlGLuRoy4C/IwgZpJoqJDKcF+1XgQMKgIgyQHkO3jwgDTF+jmjTy/sp8bSjy+u4W1bt8ta1KmiaqZ5yxbSu8+ZCthZs0dtMnGPctQNsx9o4RwgSFq8cJGEYX6PHjlc93+qwAhQCBX58/c//iRr1q5T+Nyj1xlywQXDdV9nLScCH9oUBlHhCZjEfudk56kCrg/uH4V5VA6lHxVwtLHkOtu8NVH2HTiAuRgsXbuaBwBUDYvPFSo9CYdKER+CwEaoRRYFRWAU1ikhEcEq8LGCTM5drnVCHN3y0WYqAAneswDFdu/eK7GAqNGwWDQqJqqFCPRhGYlr0PZRVVYICPdM2icynonbd6iVINVxBF2du3bTeRIKW0/aEBJ0am0rtUblVwMi9dOG8ia84uJbuN5zvnEi4ETg1I6AA5BO7fFzWu9EwInA6RMBByCdPmPp9MSJgBOBUzwCrIHk+o9gC6jUiitswmKrZWzTOgsWHctEjolGHQWTlZBnofCeHZoj0T8KT8qbp3bdX54g6b8dYhseVbLwM5Ir/nhiuRxPx27ec0Te/PQ7OZiapbZccVBTEOwcSIFyASoKkymopU42SHNHacfWzLFr5VinK7Dgq1ZaxOswIREPYDV2aB8ZMbArEp2mQHdDsdErHEeeRLVINlQ3vG4kkuPuh9YHpdyB0fGu+98ai/rmheccOJF2MJm770iGbNp9RD5evl5rWD104wjp1bG5WnQ98+4SWZt4UJUwZvwajps7ELSPdQ2TmyTMHY6aKeFpm1jPwrDeqkekp7f6NRRI27at1eQea3TQhoqJMyYmqaqgCoFfS5HwJqhgwvRNJJE/+fATLQ5/y4QJcs3VYzFvkDSDiqAElne0D/JGAjkPSe0QKARqaviEf4189smnMmfO20gCFkhHJL+fmPqoJDRPkCJAKx/WSwIQ4tPhj/15qmzdvEUB0l13TZYrrrgYibsShStM0AegmDkhQk21qblRijaaRJ+X/PDDDzLjxRdl2rSnpWf3Hqro0afFkUzkk+amWhheTPArvMaaomUUzvUBPKgAPCqFmoEWbjNeelk+++hDJLzL5LJLRqNdjyD5jxo/UGjU4Cl0WjaxxooffM6ee+ZZ+XLpEr3PxaNHAZw8jIQmagrRwsryEqO1GBOQkdEm2UnoxWTmF4u/kIW5rwGtAAAgAElEQVQLF6LofIZaCTLR/sADD0jr1i3VBornmDoeBGfcA0ydKdb+4ZgwAf7JJ5/IKsAF3nPYsGFyzTVXa50b1qKx7eMIbHgdJjvYrv37DspmxHneP/4p5ww5X2677TaMN6yYWHcGSdDPP/8c/xZBRZYiZ555plx79TXSu3dPVT9QfULrqa1bN0scEuW+UHdQtcO2JUNx9p//LJa1636S5//2giZatRYJ4CDvq3Zzth0VksFFSFLPfnOWJmXTMtJUlcDXuHHj5KJLLtEaJBw7qq20eD3WiPYJifAawoicZMCtdLzvLa/OnCUZqfge83XybbfIoIF9oGSD9Vl4AJLomwEg/BQCGkusMlWFET5FoZ4PQQyVNzUANARIJbC7zMPeGJ/QEvM4VJUcuwBR/o25X4QxOZyUDHAaJnfd80eoZM6QqGgojKgag7KGgIvxpkKoCio5A5Nq5LvvvpPXX39da0zFwlbumaeekGD/KmnRooWUYZ1kwRo1COfQSrKyOF+t3djnAACgDMCYKQ88okq8B+77EyzuoGqCAojKCD7AEIS2cD//5rsV8re//U0t7Dq0ay+PP/qohKP9TGSz36xzFYgYbNsB8PmPf8nqb1crXOx3Vm957rlpqC1EtRKALsAH12o56kfR2q6wsFT+8sTTsnfvYcAqtOXBe2XIeYORbK9WaJebkaUqnlCA0nworQKDwpCwDwYMOKjQrFv3Lvgd6mSlHUG7AyUA67uwIBM1hzK1HloQ9gpfjGl5hZc8h3kTCfXa4eQjSNxXqbLvnMEDAVBQlwtwLTY6CpZvVDmVy9Jvv1Moe8EFF0L9EgXgBThU4S2t23WS3fuS5Olnn5fcvAKJRT2e++7/E8AgEv9I8CPCOhcrIGFZtmyZNIaKsEOHDrofcI0QiCl0sIAnaw1RgUQFIC3svHDufq69hf+RTRs3q+XmbbfcBLVbZ+xdQCjY10Kxfvfu3iNNcW9V09HCEOu4CHvssuXfyKYtm+UP9/wBxwGOsuYclTBYX4GAEaVQts1f/B/5AhCpBlDz+htulLMGDlA1pD+JHWodcV0VE0YClLBOWxYATQpqEHE+UVXKe3LNewP202byvX/+Q3bv2ov5Hg0FXY7OpcFnD5S2rdvofFRbSeyznA8GtJbLJoCxlStXyi23TlRlGxU1nM+c4wQoGYB5H/z7E6z3ddLrjD4KC6m2Yz0n4nru475UK1r2gdgGUCNpJ9SlgD+YV75erF8H2IQ5Xopx3AzQ9fFn8yUnP08uv2Ks9O3bV9XWVEbVUBGIz6p02Pklbt0imxO3S7uuPeSMvv1UeYWPL+zX3NOh1sJ9CfCM9SbrieHhEIwnrSOXfvWVfLlsuYTgQYFhF16A+dUFVpQxCu9KMbepPGJNNO4jjAPjSFtB7ltb8MAA99u9e/dLx85d5fY771I1nyoDoXqkkot7I9VI3H+VXurnv/lbjp9d3FOclxMBJwKnRwQcgHR6jKPTCycCTgRO/Qg4AOnUH0OnB04EnAicJhFwASSKj6x6Gfofxea/jC3wYP4D2U5+1ybB6ydILoWFu2WXW+Y8KiJE/nTdMOnbtZWCGnPtukn44ylOeLwnXPBUdTQ0PPrkP5IZqaiLk5yRi6d5A/EvSLbtS5ate5Nl9eZ9ePod9jL1wJljAIN9E/cwuAOm41iW8VQ/QCLWP2oSyQQt0l5ISAzo3kYuO6+XQi3X5W14YY2BPU5MrLu/3GNAq6VFq7boU9W0xyMs4zVjcD8mbTxjeCwEqb2yO9D7peDneNevb/w9x68+9ZUNvZ6YvVDWbDuoyVa+hvbtJLeMGaT9fOlfy+THrQc0OejG7OrE9lhQZQb0uG2uQ4LqrgPPeXL8vptzfw2AtHHjSn1CnMXXad1DBRKfxqZKgtZMtKui4sYXgCkFyfn7/3S/5EC9Eozk4ZN/+YsWSWctF9aSCLBsv3gulQClJQBLPkEKkPYgcTllyp9wHya+A+WpJx6TrrCn8gJ8KCHcKMWT3lm5MuWPD6ptUqC/t8ya9SoSe1G4N+LMgvW6/ln4HOuA5Towt5nYpRKHNVVeBDzKAYh54om/qDUTnwR3rQ8mdXG+gmEKBCmExPd+SPjpU+o+UFzA9qrGG4omqBAeefAh2QFAEoQaNbfdfJNMvOlGBTReACxUBFQykYqptG3LFvTlSb1/ixbN5K47bpdu3bqoZZeZM9WaeGV9ELVOwvxjQpP7x4wZMyQ/N18eeughhV9vvvkGlC2pcsYZZyCZ/4w2nUomJnYJkJi0ZX0XJrYJen76aZ28+uprsm/fPlXLPP74o9K/f3+oA7JUKaCWb7BH07WDmNmJX/6s9TyQgN65Yy+SxJsA6q5gKRNAkwKZ/uIL8uOPPypIGz1ipNxzzz2anM0A4OFe6OfnBRuyYgCoTdK+Ywe1r2OCtnF0jEI1xmUFks5M/lI5xP5yP9V+W3WYCJxyAH5mvvSiNMYT/BMnToRCYp3885//BDhI0iT0LZNuk4tGX6JJfCaqaYVIwKL1pnQZQ51RkiXZWQBPuSXyLGBBfnahto3jcO1Vl0rSAdqKlgEyJUsk9jXO7XxYyrF2kB/aHRPTVPtZjMS8wi0ABe6H3l7+UCNwH4TaA2sjMXGHvPPue3L24MFy0WWXyvPPPyfbEndhPPzk1sm3y0UXjQBgKAMcMsDFD0nzHKixgrGeuAdn4bOESpdZs2bpuHAMX3l5ukRD8UBlhFcg1EdQ1zHvzuQ35x14gh7rhbEPi4qRR6c+BciWIS9Ony4+AF/FRaYuEBUotFKjtdoR1HeaMmWK1tkJB1SaM/sdrVWWDQUZ4xgM5Wo6rPxCYG339bcr5I1X34DCIkdatYuXV155GUl2P1yzCWzvcpBEZ70YWqd5Ib6F8o/3PpBvvv1B19GYK0bLpMkTEX8oXw7slS4dOskRqLOo7Ipr2gJ2dH5ItC+Us845V0IjCJKrAJayJSoUACsAtmJ5GWrxGBIK2IB5ffRIshxNOYJ7zFU7xZtumgD7y6OAzv+Esuag9Ot3poyHMi0Ee0xWRgrWN/YAJOoJNAhk1doQa6Jlqw5YQ7kSGBIFdUm8vDTz7/L1dysBUXxk1KgRcu45Z0tMbJTWNavEJkLwyLmYmnzUAEqsfe4nVHcRVNL6jvsD6yl50zYPANsXECI5JU3eBXxdC3gUDEB31djLZdh550IBw7mDvQYwltZwmekZalNHAOFP+E01J86noukglEvhUJ1FwFYRw61rrBqAjNAe+hnZtmun/P3Nt9XKrkfPXnLDDTcAFEHpgv02AsBIa+/gZ9ZlCkD/qFYLwLmcE1R1aY0iqzZZJdbfF18uVYB0zXXjVCH2/fersC/vUHhESExFFL+n6ornc9/KB8h5++23sad1kyFDhui+ZpSQZg1WYV/5af0G+eDDj/UBm0svvVQGn3eOWieyDhQBI5WGBCrcD9kOqpdatW6r8NgPgJCwjWDYB2ulFIRp4ZIvANhWSDOAsBtvvFFreFVDHRXI2l3oqx9ATXpqiryF9bhu+07Az7PluquuhiUtoCVVqQgk1xAhlhfmndpGIg4++hBQlfz74490PKkUXI19rk+fPpgX50gbAFDOCz5e4A2oxX2Xf9CaunbGOi8Qe8UXX3wh77zzrj7AcCsUowMGQDHKBxEAJQmeGDtVHmEeqEUq6ytZAIkgqWlCK88/XZyfnQg4EThFI+AApFN04JxmOxFwInDaRcABSKfdkDodciLgROBUjcBQlwLJKGXcVTVGreGRTNfEOXtrQ6Va8KOcA8erEx6/tQBHbQIdyQkkWbq3S5Bn77pMC13XayvmBpM81UieoKg+cNTQe2wTkxxJqdnyydcb5KftB6VzqzgkQv3la9Q40mSsGzSrA0s8YJAdJ42Z9TutfWQpXNwhmnmPFzcWf/bxcY0j5PIhvWVYv87q1c/aK0wMRYXXWthVMaGNNjNWNmwzca21V9PRcLNao6oqCSqqeV+slez8IumLek75uDaVX/0B7drAoi8QyShP1dHPQbj64NHJnFMb3/rmjlG5HTtnzMrifQjYTAH0uuDsoVc/lU27DmtBeo5HY9T9eOr2S6Rt8xjZAlXZ9H9+qRaFdSwHGxpna37Xau001Ga6u42j61rulo2mB7VryCwClxWevUe44ugGbX8NgJSYuAZPdcMyi09qI9HH5DuTg34EO6xPg7YyYcoC4EuXfCnTn38e9lo+0gMJxWenPaPQgW1lnY8inMufNfEIazY/PyQ7kQhlMn7+/M9lxssv6lPabdq0VoCU0KoZ1ByoX4K5Gx4aKQs+XYBjZure0LF9W5k540WMIwPKpCWe5MaYEnxUIPkH/Y0CmVLLpskPibuJEydIXyQDJ02apCoOrW0DOz4+eU4rOSa+VYlE6Q9/Tzs0JJED0FfxQi0OqIS8fINVBXMXoEBWZqomhIcNOUd69+yhCcgCgKA0gIGM7Fy1hsoB9OrXtw8AwkVIRPZWO69KJBD9kezkvfnik+u0/aLlHWOzAeBlFpRcTDyOH3+9xps1RebMmYOk+8cKtpgwf/rppzVJrrU3tO4GIZBJhjIJe//9D0gKFD++UBjcfvskuQxgg2NRiifv9al5a73zXLtuEKcuY0DLKsK4KpAHWvYVFqOGEhKiM//+qnz88ceqCmvTpo38fcZMTfAzIcv6K+VIClcimcun7Ldv3yYdOnYGOAxS9REBDBO0nN8R6C+hGceSgCQfFnG6H7KOC5LLRwAHZr7ykrRDkvj2ybfBRi5VrazYzqf++jSg2AGoRaLl1lsnQSF1nqqxqgA4+fsqWLuVYK/yB4ioLC9CWwA8AX7+/OfHAYySAF585baJN8rgQf0lLTUJrYHKzbdaa/Yw/qzZ5AfFUTXgQV5uEZQhhIZlqsxgbGlxxa9RgDbVVbC4S82Qac89J5fBDu7Syy/TUiaVUKY99dQzsmnDDqyTCrn88jEy4eYbkGD2k8ws1hKCcgjrphxKFu7JrDVEwPLMM88APhzVOXjfvfdI53atVLlTAXBZxPmBdUALrhLU4wkBJGCtKUItH4C4ef/+GKqwhQpKW8Q3xTXLVDURBthGgJQPiFcM5dSDDz6IWOZrjN59622JbxoH5U6Fxj23IFfyigpky7Zt8sYbs6HsqAEc6CrXT7gWMA01qwB+/aB4oeKKNbICUUOKc42x+HLpcnllxixdc81bxMn5QwcDJh+WFs15/SqAqHydBywhczg5TXbAJuyxvzwlbTq0VxgTHIKYKFhLk0YRwTpfcmB9yHlIMPT+v+bKtm1b5E7MZarBeD3WUlu0aLFsAaht3DhKxoy5FPXIBmM/Yk0lWMMBEtDyjwoWKqOCoBAMQQxjY5oB5kFdtOIHeee993UOUmVyxx23ANqgBhAUY/yoZR01QllCIyqAKrAHFCE+JbAEJDRo0iRWf0chCX+mhSXr4CRD6fPMcy9gZpk6YQ89MEVatWwG9QtAAwIQCjtAKmto4UZrx249uqtajPsHVTD4lLIUlJbFGYBgCB5mCIK6T9ct7oFRlzn/eF9WrP5Ba12NG3ct4FwTBSjVsGFUSAI6wo8Q1ihbsWIF9oDLoDxjHTUDnLn2CXfDAWm5D0175jm58MIRsAY8G4ClTHZAxfPTT2vw7yddn4S+gwFJ27RtZfqNa6yDmnD16u9x/+vURk9rl2HN8Xjux4Th/5z7gazdsEEBFNdrk6horDnAOaj+OEcDAedKoErlOLJ21PU3TDQqMMAw1ioS1BUrwVgGAebtgxXfx/MXyP6DR7BHDsTauhyqK8BM9NsLa6O6shSgOAdw8FXZB/CX0LKNTPnDvbhnI6nCeqONHUEXwRUBYwH2tlCASu5N23bukkVQdk26/U5V4xG+f/bZZ5J8+AgA2Xky5PxzYa0XbiztsNfwxbXDWHBOEDbSio+2pT+u/UniW7WFCvFuXWMYFL0v4RMfxFGIp3Wz+DIPQfEVE9fK9f3v95tEmTF4ssislXJP199YFBI/lAnTRabMuUr+N01LlA/NDeWq/8kNy7AnoP4kPg9Y6dB5/d8i4ACk/1v8nLOdCDgRcCLw34qAA5D+W5F0ruNEwImAE4H/YwSoQDpGWcTEtibMbUihafG6UAi/NodYiX+24ziWavY9gpF8Y+2ja1D7iFDkl7zqU3T8nIKGICYTtUW2H0iVRKiNFq/e5lKsHK8N7vDLRRHc6kT9XPuPVS1ZQA7R7NSyqVw/aoD0A9TRYuJuL96XSZEDRzPxVHmBtElorGolvs8Ehg1RaG3EF8GKKjA4Jujr3iPp8uO2A9I8ppEqkPgE8d7DGQph2jVvAmVA6HEt8H6uXz/3++OrbuqzfTv+FQnF+DQ2IVgplQRIckWG4YlxJII+/Waj1q/KxJP0fNF28I/jhkqHFkjEIsnz0MzPVGHGOWBp66zZ+3O98Py9tQbqkzLVGTzrB4VLteOtS6SBc38NgLRhw3dQEyGNwCe1kZgz6w0pd3oNQRFRjYRwZRUt40T+/uqr8s1XSzVJes3YK2QCLOwqYPlFuMSpyflpQwsmyPm0NZPDe/fulaef+qschSUVn46//74/ApD0E1wWEhsk2mgThGOnPva4rITNVyie1L/0kovlrtvv0Kf4mUSngoHX5PVYQ4OKGtbHIVBhUm/37t3ypz/9ASqcx1XBQ/slKgoIt1mnx1YeMb5cD/oz/nFu8El6Kie4TKhsooXek1OnwsYsH0n1JgBlT2vymdcpRfF1AqycnFzYc+2Xb5Z/Kwf27kHNlWhV/1x11VVI6IeqciRI62mYmj26/hAf2mUtWrRI6zQNRJ0fPsVOsMXjmPR/9ZUZ8g1q5fAcxve6667V2k9MCGvtHPSfEGQZjnkSipQAbySj8QT/7DmzYXvXSgvXU21hVAI8h0ooAAwbYvJxfFAu9pu2cEye88UEfxDUDBNvvhW2eAc0SXzeeefJ/VCz6AwlFWAfaEuF8SB4Yy2dCPSbygpXPAGzbAs3bwACW3lA9RCBAQEQr//3v7+uSq1rr7lKlRfZ2RkK+SKgPE07miaPP/YUajVlSmREE6i/bpLhI4bgziVYn4CUSCSXoQ5KMGsGQQHEulW0IqOSaw9UPgHY+4YMPktGDB8GoECFSSCgQpD2iWPA8aPKiFDAC/OX9nqcV0zsU01CmESFAuHBXtjWPYOk+yWXjYFN2lCNrdY2QRhLkTh/e/a7snTpV5oEPxv3nAwYFoDPL/aTY6E1xXgv3Ix1p5599lmtmcP5OelW2uydAbgYquCI7TC1x/zVUrIUQFbhBgAdrfWWfPGlzJ49G0qhV1RxRvUkRXalgHrctqiWKSgoUvC4Z/c+hXZ9UWumZ8+e+Dzwk0OHDsCGb6eChAAo0y666BI5f8iFUCVxvgIYIaHI+BCg0nqQc64AtYo43xi7rVsS5eFHH9M1zuMeefAB1EGK0blbCFUXa8EQeBI+lcGCbfOmrVA6hcrIi0ardWApQE8xoBat92gvRiDjhT2G827Z0i8Bx+bL/Q/8EXGP1vnEuDEOtHekbRhrO3EGcn2znlFMdCSUWFChUe1TQ5UQrgmFYwXgSlBgBGrNtJXcIl959LFpiEUxavmEydNP/hlzNlRwtI5hKEAi65AFIJYEKgRKnI8cT9YKoxqKcyMIyhOqMdl3gvWy0kpY+j0pGajxxs/NW2+5GfaR52t9HgJAfv5yzyKUP3IkSfc9rrEcwEmq/HjtRUuWSXFVAGo/hcvNN10rjaNCJCYKn7lYn7Q89PULkU1bd8srr85WUNSyTSu5fMxF0gQPlZQWZUsooD1jVI1YFwLOEIZwDxl3w/W6VzKGhMUcx2psclSRLv1ymarprh9/IxSDjcDmAaOwvxCIESL9BBUggWEbQCju0b3O6K1KztlQQnXv0VUuHHaBscXjXo970C6Oc33V2g3yD9S5K4aK9+xzBgP0jQHYw/zHXsH6TvCfQ5uL1b7vMNRmkY1jpUePbni7AHs5FFuVPgppyrHf16D/Xy37WpavWIk4i5zZtz/GvBe+Rx/3bgPQPQpQnIyaS72kc4+eEofaczEEVriPFx5G0DpImA/8TONnO9vnhX/8W+m9ef/CegqXy668UvfAKrSHkI8WoN+s+Fb3hvOHDVG1FV88lwDYG/sx7fgqVQHlJTtQb+7VWW9KMv7uGoKY3Hj9DZhzfro/ssYWlUz80CTkq8FeaX82MnbxzTuc7B8V5viCPbL4jenyxpLtkl3uL1H9LpW775kkw1oeiwEKEufLCzPekOXbYaUa1UVG3j1VpgwD5PJ4lRWkSNL2jbIRitElG7vKlHnjPaBJliy+b4w8s/Y4TR47S1aeNAX6LQOkGWLY1j3/M4D0v4NpZbJm+ih5JOU+mfvCKDl2Rvyyqfl7PssBSL/n0Xf67kTAicBvKQIOQPotjYbTFicCTgR+1xGwLexc6iGXsqiWB9kp8FrVkSWsQOQULFkKDffkuC3acAXXIkgRSPb94bqhMqhne/5X+HEhRkMQ4ufghH1Pi63ofQgX5n+7WT5avk7rHrnAlzv0OqbR1pUsVYrL1owxcimJeExdRcyJTqiOFkDq27WlS13Ec9m2IiQwtx9IkQVoM2tkjB/ZT3j8ISiLmBxpGRcNpVKIJXAxiWICksJik5QPQaLTbhe7yOSYFqonFMT/MVHakA3gibb/1z7OfZyZ4KOKhO1Py86X7fuPAhDFAqw1USj2+sffyooNuzXBfM3wvjIcdaRCkeTnNV7/eIUs/XE7rKxM4XGN8c/YCx7TN2sOmGlsKaj0GrXjX591nf62jhKv/vnyawCkzZtXI1GJBBuegCeooHKHGdSaapZrR4INCXpafWVmZssdUAbkpqdJU9Thmvrog9IJBcSrADC8UbuE2XiTEIbmCKCAT6jTYun7Vavlo48+kvT0dBRt7y43jB8v7du3N0k9Wgqhq6y1RAXUw7CN27kjUZN0N6HmB8FBBb434AiQRZP3UBURWdmqGiTW+UQ4a8tkwebsoUceVphjr5Fqy/pOeS4BqkesqZhgu6ugOGG9i1AkiqnAmTP7LbS/SAvSUzXij4Q7k/sEC6qYCMMT7fg5CxZVhFabN2+GSiNK7ZAeg5Uc4RUTxprZx4v9ff/9eZqoZP97I6lPJQft8AKoNME12aejUKl8+MG/oYQoU6By5513aDK2sARKDVozWYBmNSzvXn7xFSnL41PxwfL4Xx6VTp3bAz6gnhQBEYAYVU3+UK7wRQslG/Kw/hOT25yXrM1EBRKTzEw+//Wvz8j3uDZjTvAw7a9/VbBAOyr2idZs7BctApmc9gJ0oUqN7eW4BCBJzVoxNZhLTNqS8HE++ELVwvNoZfj2nHfUIqz3GQAbyLRSzcT9qBpJ3+BAX60FtXf3flnz43pJScrWJP6NN14lQ4cNkozMg5KVfVTb5OMfjER0a8ChKLVgJJhkzRnWSRk9arhMuGk8VC8BqiZgbLUWERLmnM+0IiOwoWCKCi5a7VGpATqpQIOqJI7pm2+8JaGwfevVu7c0ax5v1aQqh5Ue1FjYK7BstF7UwUP7dYy7dOusFnLBqsoyQNXUn6KiwV+mPfucbFi/SeHq1ddcIRNvHId2lCgIUMCGf4wTIRxVNfzKn8OgoKAy43YoJ1586SXpiHo9hDAIm0Iqo0D1gZouRF7C7z/55DOAmkiFmmwPodiBg/tk48b18u2332I9pkqLVq2h0jpXegIScE4yPrwmx5kx4HriV8IjziWuYcIrAsAygNTZs96QZglxADioywP7OM5XqmxoP8i2HD58WLJhj9epUydd46w7xd9RAcY1GxHeCMrDcPnqq+WwBHsLdZK64tgOug8xZoR+NegX7x0ZGaXtPgiFGdvZqlUbueXmCbB2DYFdGmwVMW+KS3OkqCADQAQxg/ooI6MIa6MZwMangCuHFZzdftetsNXrL37BvgA5ObBEq5II2CKazz5jWcYYcK1oXS/sOVS36R5BSId+8nuCxuXffCfvzjXqJsbob397VlVHRNb+6H8pwBZ2UgUjlYBaPI9jRSDHufbE08/LniMAdLBeu//e26UdbAT9fSrVkjEoELWaAkIx10tlJmwG9x86qoDu3j/cgZg3wVzCnMaeyPVGpRnnM+t27T94SBISEhRM0yKQ986BVVwQ9hjdX47C+u3tOaiTdp20TGgu/ugna/7YNX6OAmxt3bpVNkIlmQTgHxcXJ2ec2QdWm3lqJXjnnXe65kQ59vewQAOrc4vK5ZXX3pQ9qAvVDPOKlpStmsVDEQSFH/ZgHKWKINaAyoSyrAT7bVh4EKz+CnQtV5abhxS8faCawjzKyMmWN2e/h3umSfeerK10A9ZJMeqWpUkiaketXrkGFpOhckb/vpg33dGXZqqerSgugZILABY2mwRj/BQHnlIQm4o599rrswF6h6BGVgdj04fx5dhw/9uwZausWLVSctC+jp07ydixY6VZfIJ5uAKQ3p9/DwGYhSKmhVBLLsP4/+PTRdjvAFMfelDat2uDQzH/UQ+rBECWEFHrIfEBAFoXWvtBTFybk/+zqAzAZeI0Kb9nutzdPw7KkTJJWTNTpjySIhM+fEGGmY88fZUlzpKJ9+yRsbOmypj2YQBPiTIXe8DGS9+RF0bVIoOsxffJxI+ypUXL3tI19JAsX9BSpp4MNEGbZqFN8sg7MrnryWpZHIBUO2L/u1iUbZwh4yF2mvoO4NjJDtnJz9rfxRkOQPpdDLPTSScCTgROgQg4AOkUGCSniU4EnAj8PiIw7PaXLBhi+msJj/Sb2jR5rXLCaDA8lBQuCZN1AZfqAsfZv7PC2QgJu8dvvUht7Dxf9UKd4wzDzymRTFIVtSaQ3Fq5aY/M/mwVrHBKrL4dH/rY/TTdJWxpuCEnDSOsS9UHkPTJYiSe1+84JPOWrJHdSWnSCooa1kUiMPp63U79/QgAkl4dmmt/CFAikZCrwNcNOw/BHilAf+cen4Zipb1zs7/7pSH601sAACAASURBVNDOPs/zqx21E4d+x9bC8gRdBIDP/3MpnoSvlBsvGijNoLIibHtrwSrp1jYeseot0VA78MW6SG/PXyVLfkisA5DqG8165/bPbAPutoUNHeppnWfH3P34XwMgbdm6GrdAgo+JT0IFQgHYJ/FJ/1L6YgmSn5gzK5AsewUWdN5Isnbt1Fb+/MgUqCBQeBxPv1M/o+DR+sfkMJOQtG7KQNKZQGfEiBFa3J3/OFZMCgciOV2B7/2R3MyDJdGyL7+SuaiBw+974clyWtG1g40ak6BUOGltDj71rk/31yBZXSpJSUfkyy+/1Kfmqdhp3bq1HheIWj0EPC4wZ61NO4lnx7UMxzD5ykIZNbQ/RGJ/2rRpsgaWTbRMG33RSK3dVIanyFV5gQRokWVDxetTmfPAAw9of5l4Hz16tCqh2D72MQQQgKoD1jtiAnny5MkSCxsqwjU/ApnAIFiPFSmMYN/wvLskIQn8AmrsMMkcBVumu+6+Q/rAWooWeqyHw+NyoBKZ8fIr8sN332v9jQuhtrn9rsma9C6CZRPVNQRaeQXFlvIHNc1sBaLut8ZaieoRKiKYBGH7f1q7XgEP7fmomhg3bpyMHDlS6+kwAc+9mmPB43Nhm0X1mA8AjOXeiK+EMkjEo02s5WLgBizmEKsdO3bI+1ApdIcd4NgrrtTrVCEpzPH18w7ShH5YBGwCCzMBAnJl7dp1suCTZVp/h9nlC4efKxdeMBAqhQL8nvMnXFq06QpFQYS25c8PP4TaKGlI3hbKRah3c9ukmy0gQliQJ9l5+arSoQUZQRIhW+MYABDAmx07dsnZZ5+NpLypd7Jr7z6tV9SxY0dVlYUiyU0goGOOthACUGVWiflPqLD8668UPJbgmEGDBgF43QDVWlOdMwrcMM4BAK0ffPiRqoio/howsB9UPFOgWAL8AATgvGVcmcznfQIQO/28wzU45xITE2U66h898tij0qFtO621lIuYEfJUog9sTzDUFQQtL79k5tuwYRdqDSvCESbJI6DCoVrviy8Wy/r1GyUFai8Ch6FDhwKS9YCiqLnCHyqJOG4EPmy/URN6yQsvvIDz1mt7b7/9dhl+IRRMsO1jkpzHecGKz8+XtdMIYapUPcXkfVlplfywdg2s0ZppH8PDWNvMH8B4l8Lfjp3aARLcpHXoCES9farV0jAccIezlOdrkn/jOoDY92GLhlpBgG2TJ90qbVvGYy/IBEyrRN0j1v4q0Tnj64PaY7llsnbNRqh9vlZbuN6whrz3j3eiTYWSkpykNWpaAaRwPnA++gdBzYa4ZcA6j2AVBEkBL1/Q9JlrAlIE4vOzEIqazVt3yLx58zRWtNgj9G4P+81S1NQiCCGQZzuLsRfY1m9c+xEA0PMXfiHzPl4IJaa3XHnpSACLi6Emgg0f1FBsT0UlVifWxRdffSvvfwBbSYzL5VdcIqNGX0Bkq8oZAjZ/xJtQ25v+obgp5wztbrlncaybN2/mujfn1Lx/faDqtBuvB2BlXSG0nbs44+uDNcu+HIEiKSkpSZYvX67gkgCEcbn55pt1fnMP8gW99AL8ZFuDAAOXYy965x/zMF+95fzzz5crxlwsgYBYPpgHVHdxr+FnBeukVXC/hZIwHCDvEMBURkoOHjDogXtgDkHx5A81z/JvVsuHHy8ChMyXKff/CTC/O+BwoSrM8lDrbD1qL/0AGznGlfDmLNjdtWnZEg8gcD8FSMLfO6WINfdN1mn7bOEiWfvTern62uuxdlAnCn0g/i6ExR7nZCEAXClA9O59ewE1v1IF8yjsfecNPkdimzSWSlyTMImfjuxPFtTqr7/7L/kJdbBawL7w6SefVAtCHhPIhyMAwqkSVDCJDdmA5App0brLz/zFcOyvD304TqbKNJlzVUu3X5bJRqhJpvjPkOUuBVCKzJ90lawZu1ieGQZ4ZL8OzZdJE/fK5MVTpHd94CBrsdw3Zq9MPAmAdGj+JHkk9R55Z3LXX2CF9r+DJicd7MTTVIFUtkc+fGSeRE2ZKvWI0U46TM4JJgIOQHJmghMBJwJOBH4bEXAA0m9jHJxWOBFwIuBEQFwKJMTiGEZCAMN6Gx7KHIOQaCVSq66oL5QKDZRE1V4gAsnfe6FAGtyrw3GhzPGGxhNGHA96ZMPe5tv1u+SrNdvVwu1EX8cFHg0pleyL27/3gGcmalZM8D0VNONH9VeLOVrQ2S+qiL5au0NWb94LMBQM67pQaYu6RVQeVeIJ7HawFmqCZCHVON9BdUN1zpA+HfX0fy9bpzCJEMWbfj22DIvjyDH2IGHHix2v53m89oHj6gadTjSmJ3rcz7WJ0OOFuV/JD1v3yR+vGwZolCCJUCQlp+fK8AFdpBFAG8Ha4bRs1IAqls9gcbfzYKrCkoZfZlbXwaYnML/tGJ0IIKs95tgJ9GsApM1bVjGLb5KBWIPV9HBDspBP2xeVVCDRWIri9umy4LPPJTMjDU+81+CpbBRd790N3YItGZ4CZ2KVyTECBiZHmTAlNKLNVkJ8PGzgYvQ9whtCFSYq+eI8JYAwCIpyvRrZvnWb/AAFDG3keE5HKCOYiGd9Fj8oF1TRgfMIDKiQYHKaCgcqf1h3hwk6hUuwTzIWdpbyxm3jcp+vvAcT91QgMcF/BElTWqEdhs1YBKy2rrzycoUoVNfwuIBAJLfRjxxAl/3798ungAZUdcTENJVzzhkk119/vT5Rb6BBoPbj9Vl/l/i4ZpoEZbKfcaKagDVrqpFsLUebY2DpRBuqGkA72ml9vmCBvDZzJvpaLrFQATz6+GMKM2gtaOoA1UhWRqb8G7VHvlv5rQK0ESOGy7XXXg3rrlgAjwiFJkEhqI+DsWGc1I6JdYoAJ3LzsiUPNnzJSYcVurVqhTo8gD48ZtvW7fI1LPK+/vYbPfaSSy6RwbDb6wDVC/vEpCyTtlQYEQIUI7FK+EZwlHo0GfVvjmiCvH3HDgqQqmFfRfuz51E/axgSy2Nh3xcHcJOVnQbgAUs5qJekivZ2rAtTDou3nZKelqSx2rA2UT75+HNWjMG9fVFvqrtcOfZSVRgEBoVhXFCnDQn0VNSCevnll5H4T1Ogdh7qVhH8UOHEpLgm7xEDAgovqqGgoMlC/7fv3AMosVGVPQQpVN7RcvG56S/AYq+bqnd4Dao4/JAUNhDAwD7Of3/fQJ3zfBHKvP7GLFV7DBw4UOdCPOa/UfAgqY1YFsDqbfbst1WFxLjcfcck2HP1RpK/BX4POzYksPnSNYF5xnlEKJiM/k179hnp0qmz3DrpNiTIkZBHoj0ItaFYsycQ89IXcJGKuq+//lZemP6Sqpc6okbVgw/erzCQCXVCSc4/2sQREKxa9b0C2CNHjNqEtmWDB5+tY22szwhy8gGSIl0AiYDKG0qtfoCakwBwGgFkEfZwbtB2jWuTc5gQI68gH/WtMmTL5u1a3+iuuyfDiq0llFtQhKRDEfLaLFW2PPnkVGkGxQqtJBnfcoAEtYCEukPXJ8aO65vrdRdsCl9+6VVtM9WSF54/WPr07ABlTrSqGvleZAQS/lAOleYV4fh98sEHn0ouHhIJQF2nx594VGIbh8nhg3ukFH2LghVeQnxzXbesX5XH+lE4tgx7QksonXwAHzh3+FBGQFAE+IhZQ7SG5HzKQ0y/WrpUawlx7xkwoL/07dfHjD1r4SCGoQCO3Hc4JrrHY39NhBrvldfektS0dOnapb3c94c7JdjfC6q5IAA6U0POFyqkXXsOyLN/e17jEBcXKzffciNqPEWjRhXBN+sfYv8mxAVAKsP84fV57IYN62XTpk0y6Y7bJQh9IHgnMNsCEPnunH/IbbdMlI5t+XcF2oOY8TpURXLfZJxpOcj9lOB3zZo1ei3u6w8//LDu16GYe778zGAbME77DqfIM397QR/G4Vq6cdw1khDbBHWveLRRARLu+QGq4yfcr0JSkw+odV5UeAz22rHYA/jxWg2ruyLsjyXy8sy3ALNS0e8YuW/KvaiV5acWiCUFrPPmDYiTA4i3BYqkVajHlSmdOraXswf2Rx2otmoN6UeLUqyllJRU1O96VVq3bS/XXDdO9/oK9NXXG1AHQCoEa6yG9ZJQD5KKMtZg+/DDD2QLbBhptXfB0CHSH/AxAGuijBaQiCX78N0P62Tm629grpXJNddeJZdcPFLVSkH4rKKqshhrk+ufSjGuZa6l9p16n+ifOdZxKbL47qtk7+Rj6wUVrJwqo+b3k/mwI1MRkoKg7XLVsinSvw4oOiTzJ4zHNZbJlLq/MPc4WYBUsFKmXrVGRs73vM+Jds0BSLWR+g3H4kSH83d8nAOQfseD73TdiYATgd9UBByA9JsaDqcxTgScCPyeI6A1kPjf9VYQGnRxcwMftQCBgMEyuLOggl6mgYvwPFqqDOrVTu4cO0RoZ+f+OpEkvF7+OADDVjGRmxQi2fHNTzvlNViYVcKehE01Nle8ikk+19qRGc5Vw4SLdqGhajWmxQYEGT5TH2Rxb6c52kO1hZ9jUex7+ICuckH/zhIbFe4Canmo20DwEYri41EoCs7kDOsa8YYpmXmSlpWv9mzJGbny+Xeb9anmK4eeCVu7KPlu4x6tyXFml5baPiZDwhHnQCRa67Ot+1/M/RMd1xNpC69FcLZ592GZ9cl30h4QLga1oQjSLhvSW4acaUDaku+3yaKVW+VoJpQUltWY5/VPRG1lj3M9eNXMA/d5X8/Px9zTmlme5/0aAGnr5lXGug7JLlWEqI0TdSRQPQAgFRUZi7MqKBwiUKvDGzZjJUWcW7B0QwLQHzVEqGrj/LYTj0yYqr2ZBW/YPyat+Xv+I9gw9VKgTLHirpZveLI/EuCBSW4/JDCpqCjAU978Sgssvgg4mODj+RFQ5zA5x2Qpz7eTs7xuNOp78LzatW7DPzvaSCti8tu2ZqmwdkpJSVMLuaNHj8JKLQjJ4VKJbBSO5DmsrBAcAg2CB9Z4yQcIUEUHkpkdkbRMgIohKirSZd936NAhVWDRsi4tPUXOgVXYuecOVkUHLdkIHYJhdURLOqrkfKFIYYx8kQQmDMpDEn7q1L/gvSK1pIsEALjlllukFZQnoYBCkVAXESL44TzWtmFtpd17dgGqZSAR30zatm0rLfE0flgElR6wUkICnHFnTNhuxodQoRngnCoPWLMHyWceS4UAY8hxWL9hExLRGxCTVE0e0+qMT+PzeK0nZFmv8Ql7QrYYqDBaAkiFIQleAAtAWvztgC0hQQVjPbD/AFUgUTWR0CwWpUpoX4gx9UfyFqqjfXu3Q0EFa7EqqH1gSbVvz37Ylh1BP0O0plNERJh07dZeYpqEIbnuJ4VIJCsMyspGsnez9lP3Qqw5qoTaIJHMRD4BABPbgQCe+VCOHD6SCtVKmeRjzg069zxVHzHuidt2yneow8WxILAjmCQAJVypQGKYCfUAqCM0wU5IiPlPdQ4hSG5utvz99ddQ3yZF535bJOevuOIKqO5a4Rqx+qQy7bHYvs2bt8p//vMf1HLZr1CgffuOAHktte4S5xnvQ9jK8SLQYo2ayy6/XDog/v6Y84H4l52bBYUP7A+xdjkO2Vk5aFO5rFixArZ6i/Q6rD117rnnqiIkDNCca4T3U8iKPlIhRxhCiERIwDH3D/BVgMRzYgH6CIYOH05WS7/k5BRLhYV6YBgfo7YpRZ/MmixEbR7OnSaN4/Ra/B2vX1ySrxaWZ/YZIKGwbEtE0p82abQMZf2kHj16YQ3FSTzq+BkbTLNXVMBikTgtBPOJfTuwPxntLkVbv1d44B8QjLlSDluxGunZvROS8x2lCcaLMd69fYfUACQTLhw+nCb+wbBixDyNiW0McNISdbRypUXTOMADZtqhooEtYbOENpIM2JB89AjgHFR5+BeNvkQ1SdA6RAVQ94G2YHcMUBULQZPWWYNFIceMY7V+wzrY56XpGmnVopm2hTCdceGLP2dmZMsBwFtvqNfadego3bp2lOYJTaFAwj6Hv0PYdwLOfbCEywWs3rgRtodQM3H8YnEtwi5j0YZ2U4EGsKyqOkuhSLheAGUNx3H0xaPUCrQM8zcNDwPs3bdfYVBUo0hYaXZVy7XYuKYK6DgveB+jQjPQRy0Ucb+0tDSdI7S2bA5rN35mcP0Spqdj7qVl5suR1HQFNhzzRhjnIEBEdEqVidyrS0sAqLC3chw4/6pQd4+WpX1695NWLdsAQPLBhUKtEZWOz+Xt2/cDEPthv4QyC/BoQL/eWheL+y1tBPUPIgAnQstdO7Zr+w4d2If5FyVdu9IS0XzWr1u3Xr4B+OzatbsMHzkafW0EG81wrCNAdQAuBcSYc5x33MeqAPJ37toub77+piqU/LAnntn3DBmK2kiEY3Djw2ecl+zanySvwcoxE+CaNZJoN9oO654KNH/0ndZ9/HzieHCPILR9/8OFJ/JnjNsxgJlltN2s5zSqZaa3kLlzxohqkzx/djslccZgmd5irswZ465isg44SYC0Z+44mR6KekxjTqSKTpkcWjxTps1cINsLQ6XFoAnyyCPtZfmoe1hoSNzLJ5UdWiwzp70hS7ZnS7l/lHQZCZXT3aPEvcwT+/FOu/kyresaHDtTFmidp34yadpUuaqrm+qKXcvaKHOh2py3KkkKhfceqYpMuAA2/GpAgZS1cS4UoLChTTL3u/Tue2TSsJZ11Ve/5H5SFyDtmTtWJu69RxZPHSx1e7NH5o6dKBsnoL7VKMuz0P1+VrymTBoldC50f51Q28sOyeKZ06waW6HSZegEmQxw2dvNHhE6cDOWbyyR7dlYy6ivNXjCPYCWXT3aepJT/BQ+3AFIp/DgOU13IuBE4LSKgAOQTqvhdDrjRMCJwKkcAVuBZEOfY9iP2xsm6V0LV1xCGwumeEIZ97i4J8wjw4JkyvjhMqB76wZDV19y/0RABI+h0iQDyekftxxQwHIkPcd1H1s95V675thGHEvATsTeTK/tARQUHilk4i+P9cFrHR8t143oL+f26eBSIRngYZKl7i++T6u2xau3SjrqABUhYZOUmq2H9OzQDLZ23aQ1knQ5eNJ2464k/C5HOrduKoN7t4eKCUXUj+fD9xucxMcbbyas3/78e1m+Zodkob889twzOshtlw/WmjtTZy+UHYiVHUtPgFfHek5/2TA6NeNWV6HkObd1dK34nhh0qjsffg2AtG3LarXYMcozUxtHE/B4uruqEolcPKldXQPFCxKkPqpQI+wgGMU5+Blv4xijDLIBjkIIK9lp99lOuDMxysQkoUWZ1kyCigXgkjCEx1TjgkxYs46J1hpBgrgC3/P6tCLSp+stOzleg8fwmgqtcJwqZDShLZrE5DE2ROI1amtNGSUAYRRhDrqtCf4SgFleLwC1fQhuCJH4IoxgwpN2Z4RAdPfj+VVI+PK4GloyIfVYCMs41sxh3RT+zDYRvFDtw+95f2PJh6fykbhkAl1rGyHVSOsvWl0x8U5FD1UcBYV5enwB3qcShWoIJnONbWCNghgqyNimrGzYeCGpS9jAuGhCGcdrDSJNjpr6PvxHVQ3rszBhbceFMItj40UFGlO+rD0FtQX7SQUKYQYTtTyeFlF8PxRAhslmxofgwaidjN2fWiLiK69ThjHhWDAGjC/j5YXfB6BNhfmZGGPY9TUKUQCWnZkBxVasJpeTYTNGFUHzhHaIA2ANbL1o0Xc4eReuy9pJsMlD3Somf4thQcVkLevlBGLesNYO6whx3lRBWVSGsQvANULCGmGy+wJKIvYYZyaM1VIQsTRgjLW/TE0ifiU4Yj8IudSODMlsHkc7vOwsA0ONsqdYx1LnNuoCMT7mONaa80YMjXrF1AcrVYiXDljBmBIWcX4xxpwbjCfPZVKfaiHaRfK+VBoVFORhXQSq9WM2oFUQFLtcRwRgBAgEWvzH+4SFRuj1SqDoYF8IYjjPGSeujzBYxLHvPIbzlu/zPHsdlUDpyvlGMMf+NGoUrfWL2EeCVUIkQpSw0EbYC5DoLqcdIqEOrfvK9bq02svITDXKvBKoDrlWYXFHi8VinMtEvLGuCwVgS1OlVxjqNzGmWlOLFmvYowjJoqPidCyouqL9I+cqlVuVrKWDhyAqq2Bvhvo5AajvF4L5mJl6VHJzshQ2+CNmhD+E002io6A2PCAF2Rm4PtoPuMa1TfdFKlHCEfcSANUCjBNWEQBgC9TbaqKWfFiEuD/aTbUgFFOsskMazVpytfOmwoAzwAd+5djaL45ro8hoHb+AEKxlxLUU4+6DWAUAppqaYAbgcB8tx1fabHKfJAjiuuZ61zkLJZ7ZA7FnIq65AJScj2Y/NrWk7D8ReB/GkHOD86sUVo+sv0W444vxtBVn7ANVXLrO0XYeS8jDfgaiHdWsCYQ2sEZcMNqk+zXmdTHqSflhP6CKiX+VYIcC7A6QCqwL2uSZPmFdIWYkRbxPZTktLDFfEEtT+wsPLGAseKx+tkDRlgPrSbYhAONZVIj9R/cVsxbt/VyvpfWGqnTPrkRM+DCMvXcXAxTbFqu0j+S5BMGERzYoM+AWaxP2jHyPa1LHBraUhF98UX1EGEh1UwbqAhbiWMaUMaaYW+vOISb8nnsxPhp0DTC2Ntju3mvgf+0vqUPzJ8j4TRNdsIF1jcYsH1qrSHK7E8HLZJklK92Jjf37kwFIZRtl+qgPpdf8Z8TdJa+hTqWgTePnxcm0GVArAUaUHVoGheQcSdyUJP3dAdKeuTIOKquRM6bLeIKgshRZM3OKTNkzVua+YQEy3EQBkoyT6MJ2Mu6+YQqXstZMl3umpMi4+S+IzVakbA3a+cj/Y+9NoO2qzjvP/eZ5HjWPIOYpGAw2tmMRxygDVBxIVUGqGrq6Iak2vVZZvVbHtbqXeqWaVHVBrdVyVre8OoFOGbqqoJKAY4MdgwcGG4FBTBICCc3Sk948j3rv9f/37b3vPfe++yRBLBuJcxzlvXvvGfb+9j77Pr7f+f8/1/W1h90DmwA9i9eNyml7AYA0pffueWDU3f3A19zNuuBUl+DVZp377sfdQ7EA1Ue9Xh5AAgJuvM+5B2UnmKNVkw3h3Xe94G6Pfex71n3tjkfckgdiXawRt+fJLe6+Jy5wWx++L1Pj6Iza7vTfDF+7xz119YPuwbuAQYXPhW3hXU9c6rZuU9uAVCN73JNb7nNPXLD1I1oZ/sJuhV/ZiVKA9CsLfXrhNAJpBNII5EQgBUjphEgjkEYgjcDHJAIbqYGkLbKFrLqHN3N1ODkp9lPl2+2E/L8IT3LBCeqZP/ytT7vfk2Ikm/RNqIEgLtamU9cpyg9hhEfHpNL5zgtvue/9dKclEo3ghE4uCiVMnRQwQ/5lAwHK2M8t1vczHdNwfEdzndv4qYvdl264xC1tbcwkRQqdJibKu6Q+euWd/e49WbLt7+p1hwWJqHm0VuDoMtWVAkgdkZXbc7LA23e0131KSqQvSeVEbaDWRl9Q/HRbvFZyDE4H9E4H9053/KnalIQEcT8SRge7+t2//avvuX1HVFxdY1ctYHD/H3zRLVOtjL/89otu5wfHFtjW2bl4sLkAzFusDWfUt+RNdJoAx3mUPO9ZAUhvvOgBiM1/XwfEnkIXQCoukgJAuURssUiEkQifGB9WMk2gQYk/knrjkx4GGUwyaOEThVavJ7xntSaULDX7ufBUe1QNKcVmST+Sa6YimvbQBStGUyUpqWhASkoKFE8GkkwpJ/VL4ol+6o3EmkMk+0xJEcASx5DMTAIkr5JSQlUJS4BBpUAZ25xsqwzKYsskZQOgZUq1LDIKJ9QRSiCTNGQrr8DGSkoggQh+VglYUCNnUkCM5GScl/SbBCVtoE8GxxS/MiW1WX8AdGZDJbBC2/gMRQv1YCymsis7qbahDiIZXa8n6El2TkuhUarH4T3sELyZm7GELolfCRkMMnFekqY2/RhIbYCvaakHSmSjZgZTusaUzlelhHaZoBPWepaYJmEMSFLCNgKwaEFITMZlzeYTpL72yqyOscSp3gOiMM6T+kl/DJxxVxlUUrt0jSLFsa/3qDtwZIdUkk6J+iUG0xpqWwxUHu/eL2hQLyBHMrrBVZbWuUOHD1qdpLJSAJeH6JoV6pWHntUCEWVqN/WqgAGlGpvjJ/pU42TadS5fqTpArQaQKgUVJoFdOp45TlxpI/MI2MNroGkEXwBBDypnLHkPEKGWDwCIjWOx8wP8WY2YYI/oE91SeKGUA2LQUl2PeFJbBtBmSXvmU7APA6QSf45RmAwMjUuNVqLjsDhjvrCe1SiR3S8lDmPM9acEbRgHVIP0g+vwOraFtnEt1GiATero8Jp7FoUJYKJeyhHmM6oJ1HLDQ6MGkLivOB99Zz/6OCTVGPOaGAG2agQQuIa3savwa4biyIMJxI1zAsWAR2MCC+NSObboGtMz49be2ppGO2Z4pN/AXbPmObZn5WVeZQt4stpgTZ1m93dSsWMdqBDYOSlwMNhzzDXp4RMs6kbVNu4bwNsxwSLqaBFXlEOuiNpu066yhLjrni+qsPZMz1DfSJBV7QBgTAtsjErxBLgtE3xsaOxQ/AUCAaT80+d+LWNcs0pM+kzcIwy0GASQEO+jUV0P20fm0YyAMzZzqDBpM+tPieoHUReMca6T0hFojSKrRkoqrP6YH5OKmynNzBIOWORtFv31NCc1jkBors0Y0ybgKtCP+7RElqRa6YIlo/97KvkgQFzPmW+shRw3ozlTJxUk7cSuDSClUmAGhlCUsnZwb1fpe2JS3xfEHSBv66vmzEnq2IW2WHs0bwf6BmU7iPUn1n0ojmSFKnUWCldAHnARMDQ/q7VW6x3tArLjJFkpWOgfWPAPNdg6pGuyMe+BsoA+ficGQPr4IANfbPY9putNBlhaojWWNTpaoMbx4q8/xoLXAE2rp6b7l/NzP0zrGM4PrGUs2cfDUq0xWp8YA14vWX6Bte0fvi2sd/TLAEjY5t22/Vb39OarT1/7yGDTZtGQp93mZPElwaLb7/mmU9iytwAAIABJREFUuykDkKbc9gdvdttQSCXrPIXja7c+51RqyTYDYS/c7rY9en8GkqCMsePXZxVWZu/3+HXu8W9sclnBkd/v0Used9/YtIgMKR8gWRsecOVbH5VaKisDA8zcJRHVlufUDrXrI18vHyCF63Vue8LdlZgqNrZP3BTUZr7+1QOd29wTyZ0Efp79k03umZuCSukM294lMHTHC7fmgcc+QaXb3HMbo+LJK6D6vy7VWJJsGdg65O7PB17/8Al+TpwhBUjnxDCljUwjkEbgExCBFCB9AgY57WIagTQC50YEbgYgmaooVx+TfJ1JdAfIkg8hFhy7QIXjYxETrliu/eYNl7qvKtlfCA7EfU8FO5KQIxlprN/+Tqqj//T3ryoZQKLhQ9CerFQoc8pCyX5rX0J1lbx+ssbRqWYAMdj0mcvdnV++zuoNxCdqTzdrsG+LYphXd+13z7z0jlve0aR4XuY6ZYlHrR/qPX0gqFKOfZ2eYF/S2mAKpw2rOn8hKqTTAZXT9WGxzz/MeQ2EKBT//lvfN9s+CmQDhVZ1NssmUdZfXX2WND/VVhBqLWIxF2awv0sKzJP862RBbBaMnmqenA2A9OZrPzFlRQRIVl+Hp7mVMCYpbUok/U6i25RDSt7ZPFRyzNQkenrc1yjxyhJTESUs7OxJcuoS6RgDSdhS6XVUBpHni3Hgs2kp5viMJ8gN/JB0s7XCJ+A4j7+3/Mb1SDxXycrREswaT9oZrxPXB+yFkiA6Po0uQmBkvFSJV6y0GqV8IPlKP0mwAmJKpQqIyT+yspZQVEKQRC2qizmRGj7nH/vTHz6L16CNBnQCVCAm9nQ/wEdP8lcIrinr6uMr0EO8SUb72HmFkCVrLa6+LSxbZucHWKBQPPWDSMoKcrAZLMNAyZSNqgOity2hDWfRuak7NCElz4AUP53tbZYMPdp1zLW2LzX4V1WphK3axzwgeTslmzg2ktWMN2Por+8VNd6mlHERFBFMQrHQ09+nxPikWT7FzdcOwjYTWChApeOPHX7fdXW/q8S2LPBaOnW9Rtd7QnV3pGSpqDypujSCvDpfSXGFa6hvteTuwMAJFa7vFDCRvaHAyviY7OUAMqWoUkoFkFQTSEncppYOhbbIDWrNF4ZzHR0rpLTRGEstQZKZ+YT6AkhBIpn2efg1bUqdeZ2T+cD8or8k9Bnbo0cPyxpvuY1VtaAJ6h/mRWOzV/xEu7I45wCOgIJBqSk4HgBg9oTEVFCJeMZ7CHAyp/1rBQ1Q+3DNjo4lBmaOqRZSU1ODQZgJxZaaP6ievAoCkOahJWPuYSXz18Mxrm91iQSPDF6q38M6Nwl89sWi7qqrrgz3lLc65B8J8tKSSjtmZMQDQ87F+9w7KDmAhXY/av76+1vzVHPNK0OAI7WWSN+/f6+sC5foe0fAR5OylJ+CmMxzU2kIWlt9oeJZqyU1LWDBlAEg2T0jYGKKuhIpE3WdaUGgKoFAFDBjUvvMjQ+5KdnojQ+dUNukWGprNuuz40cOuRmplupR3yn2A6NeZUVNHeY04IWfg8MDsp/TwwZzpbI/vMisPAeHR9zgyKhsKydda9tyjbGUSIIWcwInKOBmdA8zTlgdRuDilShSMhp08+sCG3OIOWbgBKWW1lE+o9YTIKZUQbNaa4I1fDagWmXjEyMG8jimTDW3irjndDtaHADYqhfF/c2cYtyJC1CZDagGfGKsvKrMq+kYJ7YZKbZ0ugBF5jLrMuewdUfrf4T+xtW5x0INO4OoAndAJYAtQA2AFGE7a0yV5gZWe/H7o0RtNGCpeQs8o09cw64DsKcxtBsYpu+fOcWlWGoliwlrqgAS620EUkwOzmFrrazsmI+mgtS97YGR1lONT3mYx9QwYr7OoKDUvW8wm7/UFL/4/WM1q7Tmcc9wP9lDUjwMwbofFIYzauuc1FRFal8E9n7t8/O/CDtkHsRRmzgfAD+uC51SU/4itimpbjY9WO62JkDK2QdII+6FLbe57bfmAaHFOoSaRpBla4As2d0W1v2ZEhieLq9zdTlWfQFi3CKIEZQ+iympup7+qrtj113u2c3XG9gyoPPwJQIud3h7vzPd8gAScb552/qsTWDmPDvc1psecM0Pe9Dzka+XD5AKwDBprAzmPHFTBGQ73baNW1xtHmSiaTYH9t5jSrMza/vi9bEspq/cERRuHiAd2vys+3qhOlpnGt/zbL8UIJ1nA5p2J41AGoFzNgIpQDpnhy5teBqBNALnWwTMwq4gOAnGXeGzjG6FxL2C4JNnMbFYQM8Rz5k5twc5HF2p/xCnVs3mP/ySV0SEp3mTsU0m9yMsABIMykaKBEyjnt7HImrPYfnyK7GxYZWKywvEfHCk2/3pX37XHZUKx28RIOWBpEVgWO74LnJs3iQoBI1OB0NQDN0p6zrs5c4UHuXHhHgc6xmyeCxr89Y27DOgGB1TfaR6Pc0OPCIBzcYo2bAtsiWh3OmUSqfr3+nuk9MdfyZg8aSSPk/++A33X37wc9n2+WL3OXMowKDse9k5cKrrnxoChnm8CCQtPIcXgZjcG14O5c4GQNr1xvM+iWZjrgRcBDT2BlDEiIN37wv3SkyMmaIoKHaiuoe6Qmz596w//8KtWAlPNpQemStwv4cDou2PGSIZ6wn7ZX56IBHnQmZOhPZGS754/pi8jdfSs+SW2MOCypKZ+l+8xlxQ59i9FxKBWMdZTJQ4NNhgzc8EJ6fvhXvs340xt/uRe07n8/3w/SsKtaGAWLRLuCOczidYaUc4U/jp20A61D4P8aPQPLFDNWVJVtk8ASJIyB47esjqDDU3NiiZ76FXXYM8hqiBopo2nCJznTBOyVj7C3krwGj3ho0UsOWk1p2uE132E6VLjezFLPZY1wEGaStJ3iIlyaVAGhg4Kvg34ZartgpqoxNdPe5i1YYZk3qi6/hBWUeNGuiMgIdaSCTGR0f7zc5sfk4qMsFMRvCk7OqqpZBokN2aUtWuR+qGIqkZ2jqXStFQL5s1EsFeHYOqjaQ+m4c+vv4LPec1MfEgRjaH6meDbNtQ0XR3d6u20UqDrNR1Ya5YIlv/SCiRSDawGeoZAUE84AvWgDqnJZsFD1BORDAHAqpUfTGs4zgn8+CY6vFgHYcC5KTajsKhU7WrGPFxIJys+kiUk9CvEAikX8DQCIB4nw3oYzaMWNfpd+YA4xfrWb333nvq0wpry4iACeMGrKMfLc0ddiwAgtpZHMvrWmrxqJ3AMG/N6NUbqE+AnhxLDKUnNOvBMdVPYxypHVUsMFuBasrgpE/Ej08MWRwbNQ/pA7XPqEPGfUztMazysHMDqhEPgAAWeKMTgq86b6PgwHD/UddzbJ+6Jisy/W9Wyf76GtmWKak/oVo3qA0ra9vM3hVwNatzY0lGv0tLpKaSleGw5h01lphTnUtWqI8VqmXW48YUe4DGhRdcZnBDK4CUbdRo84oV6pMRT6vfpoQ41oO2vmgzmAa0tDUdNQ5t9jZnmg0GfzL3F0RDZweYdAnsAj2wTpvX3OaeLC8XQAPcKsamjDO1IUd76zlmml0XqAIGyyxRYd3AcpP7W/cfsY3rdXKZtnVQ8w9FZXKLaz3n5joGtu07yrffSjHSBq0j1lfmmP1doXsqtIPPZwOsjeuIQXOuaWuhIDkzHBAavoNMCcknOm+x4CAUvURKQvphkE7jzP1sINUUfgA3gKQeKNCYMR+xoDM4qTVwRvG3eNJ0msnfmLp2NlZ+PZ63GBrjz/xdG48pyVn6s2Ob/Dsp9/ciKZDW5cTzI72QsmTrXZvd9GaBnEQy/6wDJGzabn7B3fSs7OgK1WTK68zi7VkIkArHIV8FExRIBaz4FlxrSpDlnvvd9usfcA/ef73LKeVzqqDnASQ77647MmAqe2heHz7q9RYApACjnrwuqwgaecFt2bTVrQ+wSpRIdYeecxuTln0F+nRmbacfD7qVjz7i8stj5ce079mvuTseKndf3fp1d1t+oaWPNJHP/YNSgHTuj2HagzQCaQTOjwikAOn8GMe0F2kE0gicBxHAwi6yIA+G8jQ7JHztifdE8j2RVA0p0UziJIuVfHCSICIm5vkP/Fs/f5X7F7d9Npvc4BoBgOQcEwDTwPCEe/mdfe7dA12yQKoyy7b+oTH3lNRGFGr/n/7wN91Fqzvdrn1d7n/+87/11nX52yJ5fHZbAA1ywJf1xM62OFwwIhU77X8WAHOlgjnNqgOAIujWz1/p2pVAI2lyOqCyoCsBYADP7FhLvIQ2Wsz8WMaYJo/Ph0PJBL1XhPhz5Y/D6aDSL/t2mNFTwk/95E39e8Mdl7VfMpmTH3uLkZ+QOc3MBVX5E6QwLMoZq8yYf9je517rbAEkm4bhaeyYLPNJPG+1ZX0xsJHIloWkGvvlzIEk5El0Nwf+JN73KCEXIFl7SHAmoDG2SDnbIgDJDx9Axu9t9Z0CsPCvs8lQTkGSksSmnsnPJhDDuSNAspfqryVZQ4LWSQlE4tYnU7MtywdZi414Ftr5qArxhF29giQ4zVnb2DxA8olVi09oR8hFZ8YmAqQ4fkVKsJrySQDJ2o8aQOqQGYGenp4TrliZZ562J+mvzLjgR50lbIulEDJ4F68TrhvHOnNPYH+oRK4HSLIUM9s/qYsERQAtXBtYAcD291dQktFHJffdSdQtSkALHlGIntpk1OXBTsogzPCgG5EqxMm6DLtAy4krJvY0v643IXUG4IFEfbXq/czNaj4KFjGeY7L76lPtKck0VDdLDyXI+gsYUKzXE2a96BVzKH5om69V5FVnRDhaKAIEgCBYaNldoIQ4cMOUCgIG/JyalvUYtaAEj6LqJioTvOLMK/ssAglghRISxUK0LZyWkicJeEalqhmVagmYw3GAG8BEu+oikSSnloyHYNRzUT0gwRhvlSY7tFB3KgIia6eOJ65mEzc8bOon5jbXREVD/Rz6zneG1bYJ6gmgjSky1A/eN3s/Xa9U0MZs9nQTAHR8jR3VIpP6CwDHP5RL1MDifV5H+0Zq+gARqOlDexmDGc2DMp0HgEniv1jj42uJoarBirEqjA9qRn/PoB6rlWUfNYRGBrpdbQUYeMrt27db4zzk6msrXK0ATBGWYlLLUH9KVxSoq3W1srMjTn193fZz2dLVBsjGBYqIy5j2nxScQnlUpBj39HYZ1KirbZZ9oJSsul9QIgGRAHVVsrkjhvyOJWBtbb3FOlMDJ6yzcW2amZIKzf528gAJ4Mt6YlaPAh3UmutVTTAERdxHWOrxKdZu/MYaZcqbAF1YrzkfLnjYO3r7NcOWfn0JSieAtQdIHjD5+9nkoJm/t9g9gpV8SJ6BSIopaidrKQBW5432paZMJNLUodMctblk1m6Mubc+ZfyJs3CSQSb6bRhc6yvfGd6+U/MBCzxgjimOsBz0+wN44ppOHCJMYnWZ0j3OfYG6ktpRzKFqwVnNMt2vqldmkAuV7akAkl9/44MRxuUTCz7rJ38HxW/G/PU/2gZGQEd7O5et9WPxkTfZl229y22e3iwbOa+2idtZB0goilDj5NjCLd6RPY/e7u7p31Kg7lJhgNS3Q9ZyDz/ltqs+0mjitNf9SbRR+xAAieNVo+fpbzzgHnrOuZvuvd/de+vVbsnpwFchgPRnryzayduTdZw+yvUKACTJmQSMBIie3uJuohwUKqgHO93DT9zlzNXuwwCk07bdj8UTi/Xwuj/Jsbbr2/Go2/L1b7q96293X7v/bnfzJxwkpQDpIy9k6YFpBNIIpBH4hUYgBUi/0HCmJ0sjkEYgjcBHj8DGP/4Plj8oCG/472n988lB/kuc64SkevgseeUcXnIKWANEueaile5f37PJ6vf45C0Px2dBSkzS83NUCcfv/2yne/SZ7XoaeWoBxMG67b6vfN59+rI17tVdB9z/su3bOQE5E0VJoQgWVBYl+r0QN+TWjMo/J6BozdJWd/N1F7sbrljrlqIaytspH9rw8T8U3NjT8/bosI9xoXOyz6z2mcb2TbsA5bxtUu62IMmcB2RshgQIdaazMhfiLDy+0Pl476SS2y+9+YF7/9AJ1Xza7fpUzyNv4CP3y7ydOVfe4C02R7Lv5x5QcP9F53wAepl7yDcneY6zAZDe3fG8TyTGxKbGiiRZBmCEqHiLJT3pHgc7jCkJupgciwGMyUV+8sR9/lxKztUIkJL7+PMVnoP558J+KLmR8PTnz1UmgV2S7Yzgh/aZQAAgFJ9Aj5A1YwfHFWKS1QMzrwRYCJBiWyLYyX12P9vSzD0S2gnw8O/lgjJinrtFpSBP+wcVgV0sQOJQhyUJkHxNKV+DBBsxEr7YQI2pZg1WULFmSlQhIatiXKkNFMchqgvi2mDxCLDQ19Dx6zIKJKAM1UJ8DR5f2yquElGNYbEukvJkRsW6d+80ULlu9Rqz1hpW7adSPdpfX1sjhcGcO3zkoBuUHV6lvgcaG5WQF0hCqYIKhePMvkuAZ74IC7QK19zaqZokjW5UahmxCbMfqxAsaGySDZiAWolswMoEmSYFPpIQPN73yfWL34FhsZ6Wt/NCTeKT88AzszIMEKhSll70kddmNRjqC/nzLARIZOirpYolVsQN8MLvJJ4BNah2JsbGTdUU7ytT/uiYGeoSVdcIKpCQnzVQAwji2oCLWIeH8zD+qGIiqKIfk6oN1KhaT/Y7tcZUc8dDHF+fy96XSgcgAswBFAEYrfaO9q+XGmtaFo6ofGtUF4g5MTmu2keydyMxD6ghblUaNyCgKZGKKw2A1QjqGCAU/CFOqOKwQsPCzgDV5Ij1l9pG9APLNmz7gHi+/pRgoWACyh9sFE1Rot/pf61UtSCNvu7DZmU3PTGo885b3SVAWH9vnxsfHlK7BPuAcJo3/I4N37CAJYKX1pZ2t1z1so4e7ZKF3bDFoL1jqevp1rzT+HDt9RsucuOI1oCzWhi5NnGKNd0Yz1rF1+67YOXHfRHtLplHgCH77tUchg2ZpSf72Fex5p1g77jmAHe9WVpqvpnVnaz/rI4QCFw7xxpgoDO/WbWezFqYC5azINq0Q3G9Y60JD5tEkBTXUc6Y+x3sHyIp031vSjZtHsA61WXyD+Yw3hxDXBhra7/VhpP1pfpl+6FaygAksI9f1wBI3C0GplFO2l+XrL1gI2Lg4RRQkXmaqW+kuWJwU5C4UjacU5NYIVbbPQxAqihn3dY4yQqxTH+/sO5noHwC3CfX3AxcI6q2RIfvJsZI8Ur+/ZP7beTHPW7+/pWN5tI1ydN/6N+tBtG2Zrf14WQNIH+asw2QDj55t7vn+Gb3XCxIdJrWL2Y3Jwxk0MIl4IupW/5s1N3+4BZ399Wy7PQ9yqvD8yEBUmjfVNdO98wjD7pvCCTd+sCD7v7rT6FHKgSQgiXcmQ7Wh7peIYBk/b7D7b3nOdVdos8b3f1uq3uOF36gz1yBdNq2MxYPu/WnUTPl9n3EHdz+lHtwi0DSVV9z22RruOp0YO5Mg3eO7ZcCpHNswNLmphFII3DeRiAFSOft0KYdSyOQRuBci8BGWdjl/kdygCAhGW7/0ZwBAh70kF0kL5EERqfgRQWBAiqir/7Br7vPX3OhT7LoBIAlfzmfwLCElxJoO/cddf/2//2eAIGeHA6f+1y8bzl1fn7npivcV754jfv+y7vctr9+nr0Sbcz2MCbtc/uVO2oemGmzTvLz9FDkdLWPOGe7CsZ/5YtXu99WW6lPlE3Y5p7/wwKY0825CFvYDzu7xazsUB/xVDbjapZU2r9GCUPqxHjIWBg0nu76p/o8v69n2nfaukfgqFa1NNqaat2/+cun3Ss7D5j1T3Ju+GsXnp2nsh7MaYdN9NiLfKSWPbc/xibOGYUkeY2zAZB2v/GCbwdFyMPYJQGSDTQfh8xYfAI71iKyJ95j0tFuhyz4iQApBxglYKK9vwgoOhVAytzf+iUWS89cN5PBywVX+qPSj3L46fe39OspLeyycyOiIDNfsyftbWwsMNm0YTYZG44Ma1RysLOgiPsntDMokKKNVdw/Kqiyx5NxJpEa1kFbd7KwjKSqj6vfJypfigVOaKvZQJGw1T7Ub6LmSEzCApA8/Il1dPwT/v7u8ODMv0pgMc0baoOQCPeQxIOTYiWWY50kW6et1py3moq1oUqKBT4m+tzxrqNmzdYmFVGV4E655BNFRdOu69hBgQFq9khFpMMBCCSigUeT00N6S4qWGaXZBfPKpDKoU+2kqup6qWKqlHQuVoL6pKtvaraaMUUCGmWVJN2xnKO2kzNIMiGIEmu6xLpFyddRvWPwR3FGtUQyekbnrpR13LQS4pZIV7tM4aOkOFZoHAco4XfOa8DM5FMeKvE7sR7T9WsEPEhiozaqEegCxlGnCGUY5zZ1E7WxBP+wX6P+CtDEasho3pQqcT8xoVo2GaUUCXx/fqs/pmtzfEzkWwytblaJ4it11oRXUxFfrgtA4dqALCwqUeRQ+4gNgBRBVK1UsiOCG16J1ehroc2MBfjk7HrAIPtukbIIoODmS0M9G1+Dhxp0tAeVDMdT68hs8KYYF69C8XOZGjLijbKco32VFbX6Hho3+zoeMDk5ofpHGtQagTP6bDWfqgUhxnrdsUMfWAzr1D+UO6WKb4nqBtGPviGBKs0NLAJ9rEcy7SRGq1evVRtn3JEjR1RPqV3ArUOQacTmZFNHu6tUTa5i1dsCsPs6Z9Qi8lB9WvaCs8RecY7zCGDI+Md/lfreZPUwC7iwedBAbSDtq/nEJyVY3/k7yPps8Jbvae0b7iz7tCgoN82WLtTk4fd8ZaL+kgp3ch6gFsmyNTKzTuYqkrLrUKgLpDWkGhWbNlMxamPM2cap0aX2RSUefa7RPchPq3ml+wcQ6w3wtG7osh4gadwBSMROa4EBJGohaV5QB83WXMFnLDDZ10eFuTRtqjrqlwEFpYlzvbLp5V6jPlWzHiKa0z00Ny/oKNZlMZH1Zdz8AwTZHia/ByPIjw9QZL7TtK5lVN3EP2+9T8Lo+GDEP0iB1CVwcNdjbtXWhwUWCmTsd2x1N21dWaBejwcvD66MNXSy/bTfDEjsdfe8ICiV91H2JfWPNrknP5utR7ToruEDA1qv3BZq6CT3zgdIvr7OjruzSiO/9y8GIMUrjyg+992/3d207WF3X6H4sWNBgHSXVFRXn667Cz4/o+sVBEgeBt7XL2XQXU6xuc/1b/EwKTteZ2hht/d0bWcstrn1j3/DbVryYbvYJdB1l3vI/Yl7/KGbz9wm8MNe5mO8fwqQPsaDkzYtjUAagU9UBFKA9Ika7rSzaQTSCHycI0ANpAXp9Qw8Sipq8tPtXlXBlv0P62B1l3nq1UOHQhuWNJetX+r+9L5bzU8fOES9ntzzObOpo8bN3/xoRw6xMsMpJewAHM0NNW71khb3xU9d5J595V334ht7M5cs0GpvgRUbpk5YwiaZ9C/EG5K0LK9DZwI9gGPUO7r7d250nepn0m4umYT/MHPlTK4bz2dJLyXhuG6p2S4VvlJMwnf3q+ixkqMtqh/BBBlVEhOFkrU7wIh6PSmPTZOHdWcGTT5M/wrt6xM1TrWvTrjHnnnF/eMvfcptWN3hHvn2T913XnzL1GqLboXG8BTjmjxPoVif0s5wAURaOKnOtgLp/Te9AoknwQFIsdaQ1c2wp6vj0/Aek8wre8vPuVCXQmm9HChjCU2DFHpe3BQsMe2ZhUsxZj75GRQ1BeZGfPI7f97Ec8aEXFwPcsfCJ0YXm3MR3FiPEzWQvI2Ur0uCPZTfrMf+fAaOfJx8+7NP8Cevn9+v2ObYJqstBMghCWo+Uf66vuZQjJtXEST7YbWSzK4qax+ZAUjJfSNkUn+iax9JaWuH7J+8EogEKucJfTHor0mgsY1Pzsf4LdAZAg2xv9K6HC2k/Brv48F6nRzn5PcAQIVjypQcnpsZVc0a1ZZRTTYARrnaS70jpYPd4MBxAZ5+s7+j9k11tRQvsmgbGRVQKpIapq5Wza9UkrnK7MX4vFzJ/AF9HwwMDuu9Eteuukf1DU2mqKIeHIllEtGzIRNcJvJFnSY2S/yr2UmQBGQANAGjTcklxQNxMwWS1FbVwc4t2sJNTqt2EX0z0OTrC0WA5GsgeVVCBEik+UdHR9T3Ru0nZY8UOXVS9jBOAAxvfeatJA2eKGE+q3lJTRfGiRpBXMsDC4ANAKbYAIrVb8LMTfvwOe1CacP4cG76hZ6DmkrsS6IfG7ta1Q7kHBGA0QbUQaYgUh84N3WCDJIJIFGfB9hDrEpLqn0tI4ExFE2mMtLY1lb5OkZT09RKor3Y7fm6RZzL1EfqZ3lFqfWDdpvN3tiotZPze0UbNoteLQQwoGYXNoel81JBSWmCioeaSgDTijLdTbrerP6NCjYNStkGsGptaXTNNQJnqmvV09NnwIkx5Toomwws9ffb65Z21U2UTeGJE71SrQhytrWp7lCJG9B334zum07Vsxmi7WovFnPUdIuAjVgTdw+LPMhjM+s/9ccsBzXeUQHq/+Tgi9Ovn/Y3iOYEsLBY9xurAVCQlegkoEe7Ziw5g+VoBNBmfRnO4+FHhMzhHhfI8yubX18ySsdQey2CaL/GekhucyhgrLgu0DbAEdWgGHeOm8iAJCl/tD8qtqhAYi4ChSr1cMyE7jvGya+hACRWTbVLbaOWmQEc1hGrQcd+fBaAT7HALbKtoNyclIXg4OCgKcCIQU93v9uvh4pOdPcZBF+zZo278spLXVtHvU6l+BZrbacGFXadVssqPFwQrVmtxwEyxc/0M2stGsB6+K6L3Mkges4DBVHZ6ldDhqVNNokfbfPJ+scu2OoelgKooODDQNAr7rZgfZa9zkH35N13ub33PZtTMynz+RkBJA95+re8kAUZp+nIAuu1zP55AKnvWbX7KbdxAcRQn796h3vulo9oYVegfTsE0jaXb1tcRZUHkKwP2PY9IpXNRxi4015vEYDkDj7p7t7iZBc36jbfc9xtzqk7pfpOG7e42m1PuLvmGwy4AAAgAElEQVTM0y534z5jvT6ztp9mbpyuz4KaX73jOXerFEw3n3GhqdOd9Nz5PAVI585YpS1NI5BG4PyOQAqQzu/xTXuXRiCNwDkUgZtVA+l0gokzBRWZ/TL/xX2KQGif+tpKd+ct15uCaFLJgVtuvNTgRjwPP4/1DLn/4z9+XyqkY5mT8R/yFUpSNNRVuc9ffaFbvbTZEqmoZw509bk33j/sunqHFrl4NpFv+da4lxct+C2PhZxp/wsKXcI5l7Y3CHZcZ338ZcGWZABIkk4pxtQNInbY5yyagOepcim/qKvk4d6o6xkYdXuP9LijeuoXSyVA0mXrlrmrLlyuuiZKLp0hQMom27MBLwQRku8lE/RYKu093G1Q8c33j7jbvnCVgbmfy7rwSdVCGhyZWDjuBYFg3jgXGvvkcfH3/HMVOndswZlcN+x7NhRIACQSdIALABK1hiK4IVmG4M+LbLyykM/Zz1Qq+lmiZB3qEoMGobaLKdN4mjsUj6f50ZhtwTiGwuvJAckd14UgKCY1/T2XfYI8+bR31nIu3K5h7sV95kLh+Ai6rL6GJUo9TKHP0QLKAxr6qGtZmZDsfjYlQtIxef3FAFJsbzwOgGRiopAYRVGSnMuW2A2JYFNihESxf/I+KoF8sjgeZ+3IAKlYWymRJBZAyvRbC9mssu6MnVdz8aS/V8lYEjvELQKkDNTLrIlmKJVoc9BDBIAc7aVYMOMaafND2WHgzfxJJdClqBnuFwRQHLCYKhIMoObR6LDA0li/EvNADwEEgQiS1bSJ5H51bZ1rlx3UvOAQdmnc94CJKSWmiWNNfZ1s72oMEJRL+WAQaUprmxQTQAsASaXZbGXnmCXzQ6I/xohkXLGOjbV/+BxlESAFa7RKgQ76SczKKjw4Yv0DgMSaQ5ZYNgs7DxA4B8dU1kgFpfOYOkNgBIsv3gdG8D6xMpvQAGbjPRXPVyI4z34cy3Ek0KP9HK/LZdXHOaLiBQs3jgXS0D4gMfHheIApCg7s2gA07BNt8QBmyfNS64exmJYKCjs6rAt5XVXZYGM1OSnwozWffjJuzQ2t9vnk1LC3opvy9Zg4pwdaU6boou4P+1Wi6hEsAvxgb4ftItALQAZEwWquXPuXy6ZsRFaGfF9hY8f3O+erklILQFSk9jVp/kxOjbv+/l6DcNNSSZUUCSQ1NrgqHXfw4H61cVh1lOrUtmbr94jsHanRNCLA0yAAuVRJ/17V05rUOds7l7jxsWk3JZVbZZ3AZn2TgRDaNyvI5BVoXvEVN8Yta/OIAk7qJI15tcbHQJDmkUFK3ZtxfStWzMu0OGDrOK/5hBqxWO1lcQIi+i2srJl1ISgF7b719YX8WhiVRnF/b5npAVKo78Z6at9HrF7+3vdruf88wqMkREL1he0iCMaDP2pTUWcIkKcHNaTu4jWf0V+S2jYfNQ5WV8zWU9ZWxk137bzmpOpBqee2uhULAk7p2EntiD1lQ32bxgmgO2GQclrvj0kRRuwZ24mxSUHQPvfB3sMCSIekVgRW+/pRV15zmbvxM59yzW21+htHc0BxLFPwA0r39z3raM6XUXxwwK8LSYVStFNm93hMxuI1nCPC+wx40o4dy9cmr3DGvx988l531zO3uEe/eSqQ0eWevPcOt/32p92f3aziOXETjLj3nr3uvqc3u6sLkaczAUhT292DNz/qLvkwShWr5bPVrX84D3TQnrsecpdmLOwASltcc/5+ex51d97zTdf5EWog7dy20T3Y+bB75LZc7HNaoJMHkNzUDvfgpgdc5yKwJob4I19vMYDkADtb3d5L+91T7j73bE69K9XBenCTe6BzmxRKuQQJm8Gt5Q+6hzaJ5pxh27s0t+7Yfrt7+s9udolZkzs3DfK94e7IAVnaJQVIZ3wPpzumEUgjkEYgjcDZi0AKkM5ebNMzpxFII5BG4ENFAAVSZiOxanl9T1aSqhxLMQfruvj8pv3HdSIh549L0JcFr+1Z1wWwoVY2Nb9/8zXuD37jWiX/kklRD5D+zV9+V4oTFdDWfpesXSLgVGVPrlPX58s3XGpPMFcqIUQtpAk9ofz86++7H/78PbM4A0z5q+apjELbM4lh2mXkKLlv3u/WvWz/curj2AVyKZRPWij5rn9Ajv/+926S3RpPMv9y1Dr5E4HmDCrhR7uAdr4A/OmnS3wS2pRgP9zhBnQOtrXL2tw//+1Pu2svXmWWfHE7FUxifEgETigh3FRfbRZFp9qfxNvw6ITUAErY6gnzl97c6779k7fcvqM9BsM4/or1y2ycdx+UqkEWN75LiXFKzGc/JnEuJMYXiJKY8xmrw8T8ToLE3Bm1kBTl7xvvpcXeP1sAyZLmSYBkkfHKozLrLxt1KKw6h5Kc1JGALDFvUbj4JJvZNAEkQt2HJECKFnILZpKSxFGNk/wsM972lHn2ngK4ZAESrcomTP0xWTu3eL4kkAHWWOKUsQwJQXudAWfe9s36yxPq6hP1gmIbijJF2/11C90clmwNUyvfki6bnOR41ktZMZ0GICXnfgRI85YwDnZ1rFyJJ+etsQFIYeWWLeQelEchSe2t5kjuehsxrOisvgp1R4JKRlIdD5JCXDOGWbqkFa2PwEnWUHHeWnvDk/mzOt5s8YiJwZCQuFaAAEZOsGhGsGKoT4qOqREBBQGZCik2UCZJMTKu+7qjo01r/pwAQLdq5gwr8VulJH2bq6ptcfNqN/OxQtZkFbKxs4S6xq9UiXnoZ4nZgKJ2QOGimjRSk6DaQRVhShbBigopShgvr0TJKpGsnk5QpETAwxpi72Mvp6T8+NiIHnKoNXhjyhwlxelvVB0ZVDKLtsIAqTjUoALcsB9J9WgvR+I91s6hXREkMZ5ml2c1iWr8dU2p5G3UomWatQFQR4wEIyIQ9PWZZAem85h6BOVPgF2ABqBObINXE3m7O3uiPdS7AURZrRnZwaEiQk2EtRi1lgwkqL8cG4Gfr7PllZ+8H1VR2J+ZYkiNoJ0RupTru9vaH5RsEaTxvq815MdvXMDN7AM17icFItF4VUgVg98t87pYNZfMBo06PCUai+IZqVKOqI7RkL5nZYk4qzZRF0xzqHeg3/rU0tqqfpW6nr5eO++k2rdk+QpTt1GzqXPZcjesByZ0dtfUttKNy35xTuDI1/bxdX9YMiJEx3qQ9ngg6Vcl7nnUSrOKmwfzWm+sHI+3xSyhVhdr6eRJ2dcBVYMCSPcu+8wLgIEjy6m/5CVM/mf4+8RfBThtZzeAlATfqHz8+hUBk9/P/2kXQFICpXhI7M+RBEimiNN3LnZ7zHvWh4zijr/TBJCYb6gBud5JjYPVRUP5pwdQFDUPrGRZSUxKZlEro4DUGmTfNzNm1Tgzy/yrcx3ty1XLTLBOauee3hPu8KHjAojD4TtnzvVKKbZ37z7Xc3zA4BI2dkV8x6jdncva3fU3Xu02XLrWVcreUJNCwGrOlZgQM1j1Zf4k8DXeYkxsqeb7ghjlECb7QvHh1hatCPmbhK1C95V9P2odNBinn50r1mX2P9NfpnZuc/fcv8fd+ehDp7UZi/vevk21ki4QDhhRbdDNm92OWx8WVFjEo+xMAFKou3PLh1Sa7Hn0TnfPM9e7rdvud1erOVNd2903HnjY7Tm+y12aUTN5ILK562vu4Qc2qZ7OlOvb84z7xmPHXfPIY+7gxo+gQMLu756n3AUPxJpKU65rxzfdFizsHn6soHLHxiMfIOktq8/0SIv72pavuk3E1KkG0LOPuC2Pdbotj9zhlUkf9XqLAiSp6B+93d3zzeNu4wNPuy035aEdgM4dj7glqun01eupGUX/1Kat0+5+xTo69J1R26ekaLrnfrfjpgfdlruvdksEGanj9NTWzW7vpsfd1+3aUwrNPe6B0Tvdlq9ucj4Me9zTD31dFnb3uye33LQ4fDrTiX4O7pcqkM7BQUubnEYgjcB5GYEUIJ2Xw5p2Ko1AGoFzMQJmYRe4z0K7t5w0vLqXfdKcviaT4fl9z//MXyMv0R4ujA3dbb9+lftnm26wGj1x4xzAiscFLl568wMpXpa6u3/3M7JVqzEQAszYfeC4FUymptIXrr3QXX/pGrNae1/w6OmX3nG9gyMOO7aegRGzOQr/7R+ghW+P7zebPaKeAAm5ACl8sGCYc/ua20fOUK0n11HK/Le3fnZBzHIA3CITaGEsszWiMgCMxFASbhV4Tf+oEYQ6q0ptAmblA6TFrkWy+K+++zPBmzfNzi4iGMAYNZ0uWKEaJ7I7wpqwUJt8P4vcOx8cdTt2H3LHegfd56Qeu3rDCiWVfc0MG4G8BgEJf/jz3TY+g0o4Y2V4om84jBl2fMXucgEkxn/PoW53XJ9RVyG7LYQ79pm9HcY/CUHto6x1Yw7wScR0cfu6zOz18ylvy29NPP/ZAEi73/xJCKq3sENh5DcPkMA7yY2ELgl7K36uDYAU1SpRgZR8nbE3izdVOJlPRAKdeNocWzZvyQSAMkgXQKy3w0tiF//EegRAJ82CLfkvu29M4EZ4YXMnAKTYpzkl1j3oinV/sqo7D5ASsIn9sJIyvyO11NahCHGyoDwCJH/9LDSNU8pfOwuQrF0hnvkKpDgWUWkQQ0E4/bwIw5d8ND6jRuBexk4tJLXVHwPCVgspqJCoCQREERCg5kis4WLKIQXLxs8UCd7O0I95dkYQ/2KABjZdUkX4Wi/Zmke2vwEPb+WVqQUTaiKJcBiomxgZlS1Yt9bpGdfRKgu32TEl+o8qwS6gJOAwp0T/yVkpU6qALHWCT7KlK69xszr3ib5+wYR6WZO1qw1MTakn1Z9JAWjsxqwNUnHQF2oXYUNXQn0gU+FohqPuYO7ZPPDttBHSsRMCFChmTF2ik1dI0ZSpaaR9YOKTkxNKiOucegEYYT7ST1M+BXUSY0WCne0kcI599DoJW8Z0LfaLoMbAW6hpE+PmgY+vbxS/F7CKw96Na0Xgwz4Go6TIMICl81ahMlJNo4Fhre1SjVCDBmBi8VVs/DzwsD5a4GUs63QOVED0r5Tra95MqK4Q+9OOGQEUrOlQMXEsCiXaMK521dbXWz+JR1VVXQZ+oSwCktB2Ysx5UJJVVFMTyitYUPMwHrTNq5XYZ9TaTAw4tkLWdVgYTsvurUhQoFL2ftwn1LqqVF0sAJBTrZ4ykYJSgYo5QcsJ2d/NSJU0OdAthZLqbmGXNzJobaedACDs7JgXYxr7ac3XlavW6neBKM2tcY15Q1OrFsg6zRhgnGpRmfWjtxJkXTOFzfRksPT0Kj8DiZrvtq7pdqqICjGB5BkhqWSNnWLBX+FP6wvnZpudk8qOAwWQPKTA1i1+n+b+XRQBUgQ/uX9HRPAe18vwfRhAlRWcVM8ifM4CJA/pQ2k0N4cySG1jTTD7yrBucy0UjcW6LwwcRVUqZzUQ4++36fA9jKWcqRzndZ8KHs1IFckSUVJRbMow7u/iIt1juo+5h7tOHHBHDx8SLDpg6xTxQFF4XA+N9A8May6g8tO1S2ShK5VaZXWFfpa4FSta3PXXXelWrmyW6qzPVat9ZldaACBlVzn/LY1aLwKlzGeZv0V87KN9XYx13M/KNgEQdabWJYYbPtRG/aL7njjVIbe7bYn6RSM7BVy2ftM9t0vrQvMl7pZ7v+6+umlVYds7TnsmAElqoNvv6XdbTlknqVAbR9zOxx9wDzzyojs0WutWfvZOt3nzRtf1wB1u7z0JO7ypg+7pbzzgvvHULjdau9J99s7NbvNdl7i9D95sSqKotLFYuG2qSZRbrcnqLT230T350KZsLR7Bqq1bt7pnXjzkFAnXfMkt7t7N9wYItEg8CwAkC9GOx903tj1iMVVQ3SU33enuk73e1Unbto9yvVMAJCdweOt9sq9bYEkY2t63wz364IPuMfpHm265122+N8CdRPfOqO2K/7Pf3Kr4v+L6JZ6sXflZd8vd97l7b07OG42lAOLWR15wu/xOYZyu/kTWPyLEKUD6UEtZunMagTQCaQTOWgRSgHTWQpueOI1AGoE0Ah8uAkkFUgRJnCGLVmKenWRr9oHMxRLrdvWwYzIJmgU1C5PqAKCrLlzh/uj3P+9WdDTpBCSNfTICGHBYT5y+/cERd/HqJW7tctUp0P8Oyqru//zPz+n9o/a6TvV4Nn32MveHmz5t9QywXuOJchQp7x04YRZ4R7oHBJOG3eETA9YReyLXrpZMTNsbdk7fFTqdfZ0TBL+Hh1JRfRQIQfLsjbJl+f2N11i9nnxgdKo4LgZz4gjnf54c+VNBp9d3H7a4AOQAL1G1wfH58Ce2FyXY//3XP3Yvv70/M77sT0L5mg0r3fWXrXE3XLHOdTQDpQqAEwWpd3DUINTzr++xp8uvunClqc4uEwCqVLI3tiMfhD32zHb3g+3vmpUeKqTIK4A4KM/+9N5b7RxPv/S2e+x7213/MAqpRP0uEvK8ju0KYxrnpPU7jvcp4FHOPMgNdvbGCHMiA48S1wqzpeC1zgZA2rPzZ155EaAs9xKJWavPkVEbBNshEt9mv+XrPFhCXFk+Er21shMjKXpSCeqYkE4qkaaU3GWLygKS8CSHUR+QaOU82GGVYddEXR2NIck6rhGVFSgdPASYMbsrUytIaRPrzPjz+yfeuTbnR5Xga9f4ucNn/M4/lCgkfOvqG30imnYog0sNEyyPYn0Qs9oSTGWe+4R/iSlQqLnBOatqpYQwwEAS3Sfj+RcVJLQrWQsnvm/JeCXlo8UT5y8vq/YJbCUro91TXD+8sMcneqNKiCQtbYiqFxKUZkdnEMRbUHlI5+9bb1Pnj8fyCZjLZ8AWagiROAd6+SQvcMipz7IOU20aMt7TsiabN6USBe41L6QYKC6ttCfzhZD0vhLBiApMbYHKAGAjJajOy/hZDZRg4RaVNLOCQ8XAJ7VkcnRG11AtnaJxHTvs+vu6rV11de1qQ62miayvqiq9ZRyqMRQYqBjUZtptlnWaS1jVAQCIpVm5CZgYcNBDBYwRC4RXtfi2zkwJTul9atV4ZY/mpuYsUUABUV1bb4nrk1KMGGxTghtYQuLcnA31ulT9i9dj7jFXsEpkHFFp8LpeMMWs7xgnAadYL8yS7Gp3hE6lUubYnJQVmwc0/j6JVnQ1Ov+kzmdruO5d5pBZ8qmftoaoHxHumFJIsaoUmEHRBWihXhDHeds5gTj11ICNLPVmpKiJc8TAIFZrag+xsfah+BEEIS6Vuu+j1V5dTa3BHeZC7Bf9plYVaqApA0i6lqag3cNVAk5Shs1znmrZzEkVBsCuEiia0ndPtLijLWb3p/GZ0f4cW8f+spMbV72sjo4ONzQyZrEwsKRzcA8DTrkHuM/LNfZ1Ami9fcdtH2IzNj7k5Jioc6pG0kiv7cP7I0N6kETgzWpPSbU0PTMpYFLmVqxco/pbWk90wzS1CHhJJTQzX61LCGzod0Akihyb75objHcx9X40l0ZHhw1IokABYNJG4jonkMV9QixLFVfWYZQ5Nq7Bng74Z9973NOaT2aFpxGbtPVZV9T5IqBkzgAMUWlH6IgdoYeOWSAMdPJAr8rmDUlQ5tCofmfto22sD36N8uvlrNoILGId8mvUnKvRvcBPFHTl+p4lfrbG6neDqDoPcQBe+hpWqkmp31ENectCWTlKocWcQzU4NDIjaDuje6PKtbd1qGZRu+5/XU9dFSfVmjvl/usTT7gfP/esq9e8ol5XU2OtgOasO3bsmMZH3/1FUopNKwZ1La68ptHVNjZp7Sl3jXUVrqZs1l135Xq3Zmmt5rTqNen7J8aOORaVfMwf2mn3sPqHTSXt5734PcA88vXS/BrLvrHWE/dBtHz0fwYEG0Cdq3PZev9WuqUROE0ERl7Y4jY9eV0uFEuj9rGKQAqQPlbDkTYmjUAagU9wBFKA9Ake/LTraQTSCHy8IrBRCqSASiwhw2bJduqGZNQBAYcE1UbBZHs4MosOFkKEZM89mPCgiI0aB6hZvnzDZaZmIakZgQIJ1whEABajssv53k93ur948sWM2mRpa4O7TwBqnQDT/qO9qstQI6WSrIh0fizQKqh5oCegf/bWPveMQAOvu/qGLJkbwVghVckplSYJonaq/WjL7Rt/TRDp1zL9PdUsOBUYyo/hYgqkxc7PuU9IkfX23iMWn0vWyB5DsSjAfPyIav8hxe+7L77tvvPiW1YLKWPvFmAL+2Ar+K/uvNl95qr19gR+PhhjzDjHUz9+w/VIFebn2rzUS1caROpoVgHsqLjIU1IdOt5v9Y1+8tr7KryO+snP0jh//t1Xv+KuvGC523esx/3vDz/jjmj/ZIdy2pIESwH+ZWJ4is/i9ZLXzsY4UMNMu/glcS+F3zP3VoHPzgZAevedlzLAMo5lfFKe5BjAiA1ukazFwntmjaUEsVmh2dP31OtBgeLBQVRimHWP7kl/rwZ1R/Ry4pDEWBrsCMl9D118HRH2iWoY/7sHJFFZElVIVmcG+BHOT6KV33kv531eq60kman7FZN/5VIvRPBFQjUqMajZYYlrJVejysT6p/siJm0N0ITaQRFkxVgk60PF332bPNxiMysvJaI5Nq5nNgYW31ibKlgtUbvE4uaVUIyD2c4pJjEJ6sGZV+6Z+RLjkLl/AG8CJ1KR2DhiKadENJyP/UpNOaWjNPwzM6rFIxA3MTkiUAJ08kCstgZAo/PLpgpoMI/1lvZHyWHJZUE2agwxVPTDrMQMbPl6KcSNvteozl3RvACOLOjKXa2bGhtXQvqo6+05qPhI6dHYIivL1YIMDQIDI65UqoSSEsEmAY2iYiWFVYeG/pH0LRcMIaEO/PaWdgAwPxcNEBlc1t5hLsbxqRGUIpE+Oc45vOUcNZQAblhpoqRAZULYmaOARpubqtnD5sfJw84I7VDLRJhZp0S32bap/xMCZOxDsj3WGEIlQyzKBWpon3iUbcyHCAtjotvmKmoW/TM7Tuubr7eEUsXmIXAwWEoyh/mM2kacA/AZIQFqLQO5eqDCoKtgnbemCwBC8wnIRHzMNk/QhjgCfYakGisXNAI+oc6g5tGsQByxmNNEYh4Qj7bWDoMuoEvgGwBrVhOxQrayKIOmpFZFRTSvdk/Kso15PSmgQGyYm7R5Sm0CvgH6aE+9oO2JEyc0fyfd8uVLDcAYtBWE8GqnWduf3yPEZHy5t+g7+wJ9AYWzs1IYTQxK7SV4qFpM/ElTW9do49vbq7qKmsAexujvDc31jmXL3KBUXADM6jrZ3WkOouxiblUYtPJKrRIRj3KNyxgKNc0poCNgZ1aAaFp9wLZ2RnAWK0fml0EkKWYAi4yLxdEUmNg9euWP2dpp3vf1nHCHjh5xS5etEhTrcxs2bLC+Rpj37q5d7tOf/rSNVVxDvYBSENRqZXlF2Ntv7XSXXHKJa2pqcn06T2tLi6wi++2avAdEOnTokJQ7K0wlNirwMzAw4Hbp/DfccINihsKxzI5566237D3gOuqoPtWcMvipeUXM+Y54/fXXVUOqwy2ljpTmEtcY1T03Oyegr7HvOtHvmprb3IUbLnUtLVUG8bjNJsZnXX9Pt3vpxefdf3r0Mffe7t2uo63Ndba3ynKwQWuI4qy/H6YEjk4Way6VChrVNbvKhkZX19RoVnJNmp+NWhJ+TQ+ydDZodZtDtScLxWBdGe0guQ9oL+tTpY0ngH3S+k8/mUPeklF/M2p8DQQCmYLdI78DtuJ883dyVjWbAiQfkXQ7XQSm3Haprx6/JGvfd7oj0s9/+RFIAdIvP+bpFdMIpBFII1AoAilASudFGoE0AmkEPiYRyKmBlGhTVpmTVeIsUJag7DAD+YCUCjKjZHL9FJ3GykXZlvXL291vfPpiUxutWdZqFmVxi0BpQAqT7woCoULqk6rl7b3HXK1sTK6Tfd3StgYHcKA2DnV+ipSc6eoZdO3NDa6tUU8pD/mnmVv1ZOtTsmM71iM1UvYK/rcEGMq8zjYirxPR5o6386GBh1NL2xrdH3zpWrfpxstNsfOr3kgAETvitHppq6m+8usyReVRt6z/qDv0nRfesv39FrVb2T7z231f+Zy75cbLrF5Rcq5Qq4hzfOvpl3VdnSOhyrn2klXun//WDWZLWKfxQlGUP89IuGNBiLroJ6pvNaan2cNAad9i98Af3+auvmiFe3f/cfdX3/mp1GZdVh/JhjIDhfLn4cJ5mQ+9rB0BmmYURQvmx6nPmwsDc/dNfnY2ANLOt17I2hSZIsNbG5H0N0CSsOWKydxMUhMVixLfJHonpQywJJrqhPjEZ7Qu8zUxSgPsjQqUWMukUglfq5FBkpQn9ykXEervxOQ+MWB/knhACNoR676ohRnVBufInt8n1P2xXpUUk/axrgwWXiR7x0k8al8S0iQDVq5UXZPRMQ8kdCzvRRUUiUXa4VVQSqorIctr9iMBSx9INNLGqGryShdfi8ggTlAUmFJJCgQDdhFcSRkQLd88iPBgzlQKZonmn+ynbTzlj20kT9dPKBluT8PrPuBz2uyfjvfjWKZEaYRRnJekLeBgHps+kvQqwILyAQDIvYSS5aQS/agvKioEKsZl89lzXPl+wVkpkSpUu6e9Y4kS37qOvA+FU0yJUyMFy5EjR6yPS5YttfZwKxMfYuPB0YgbE3w4cvSQ6hz1upUrlmq3KalKalWjboVOPyd1yAnX031Ac6vCNSuhXF2tfebK3PsfvC9godpoSgqT+K2QJVq51AqAD9uU4EehNCmwgh0ac9MDuWA1KGBHHKsrq7xaiIkeFAaAlYkJHxfiXS2FQzl1fwQGgB+omEwdonWjXOorEvklqs1kYEx2Y4ABajERy0mpJ7kuc6O7+4TrVB0noNe0bNOwUCMxb5BKFms2B8c9yKuuqbN5NKq2t7e32/1gihL988DD1zxii/edWQNqjfNgNdSz0nw2lVZQDc2pza2q7cO+e/fudUuWqE6gAAuWrSiQRjQf/Lypc0NDUuYIZHnVi5+D1B5j7LASpS0oTsbVjma2/28AACAASURBVHIpgcoVb2RFwEYAkiXWtW709PRY/1evXu1tBXW/kLDnfoM0zqt9U+OyGhU4ASAVa34M8d2rvk0JyLQJEDBnSMRjm+eVXF7lQXuOHz9uKqS1a9daPKJCxCCyGkN8ent7M/fDbkGH5UuWWhxo10nuFfqp6xdNDemnoNfggNpZ5Rpa293hY11eKSTINal5CmBqlSqmfal/EGFGc6dONfqI17TWwSl950xLPXPppVcKhjD3BDMVB8BYnUAG7UOphq1gt9p+4fp17vDhPerbnO6VFX4uqjYRdnHEK7n52m/UcEIBOut6TnS5/YcOuquvuc69vH27WyaotXTpUgNUrGXAHODMmjWrbBw9zAe4A1Snrf/cEzt3KSbLlwvWtLjXXnvNrVMs+Zy4XXPNNaYoI860fd26dab8Yhx27Nhhx19xxVVBgVrtiG//gIdZzLcf/OD7isWlsvprdK+++qq7/vobbE5+5+mn3a2/8zuurXOZO94/qPWjRPWm+t2I/mZbsXKt1t/Vipfua82nqel5d0T9fO3nL7sf//A5t+PVV9zo8IitL6x5LVIXNbU2uUb97VZRK5BcIjhYUu8q69o0L2sFgaVkEmSqk9qtTn9z1JQ7d/nFK117I9Z/UpZpsjGfiFkE7/H3uFZbfTjdz9wHpsxVfDJqQN1v8T5Pqlx93TEeZvBWocm/V9qXrM4Z2/RFGoHCEdjptm7c6lY++k132yKlq9LI/eojkAKkX/0YpC1II5BGII2A/feu/jjM+gWlMUkjkEYgjUAagV9ZBGINJG/PlWUnMdVtyzX/kZzXwkwqPB+2hP3yVSq5Co7ck+VfA4hw1YXL3Y2yIwEsAJauWLdMyTw9KWxPl+spbiyBlMjY/s4+qU6e5qvFTpqv3sm2w++xsrPZQEe7FC/f/Jvn3as7DyyM/QIm4Osi2RcYZ0l8nqM9seRxRhuTgReXrF3i7v6dG6WSWfGxAEj0g8Tpe6ofBXhbvaQ1p13EEPu/fao58OIbe8xyDtWSH6cQAx/tEHf/83PXXGAWgquXeON4S3rqmEOCVdv++nm3471DQTHmx5BzLZFd0A2Xr7V9f/3aDe6Cle05dZTi4JD43nO42/37b33fHTjWlzPO1JdCxQQ0fF31lYCLb+05YuqTQpshP5vWcVZ7CGpDG/48yflsEQVRmHA5aqfk5FgwFwNcyLYpO3vOBkB6583nfRH6ADaivRhPy9tT97qfSKjFIvdRYROVFmTW7clrPWVv+yixTmI+W3fHA5NiPY1v92SwNCOZSSKOIvBm9RQAS7Rv8jApHGsKHJ/4pE3UfIm/0062WBMme36f6ItALKqK4nl5bdZxGn76SEL17bfftjbyRD5KHhLDVkdGiUqSs5Z01npSJ7CAQgMVFAon4gfQ4al8krE8gR+VS5yPc0RbwDjetJPzzwq8WfxQzGg/FFVmRaYktll2KZYcE69RqrYSg1g3htoiqMQGpQqw/YJyhKQG+0RbvfoG1AQCHqbqOumOC2rQ/yYlttlnSpZvWIhVq+3sU6XE+tjYqBsc6pdFWIuUSVMCQ4el0Bm1ui7YmK1arXtSignuIUAFYKmtrdUd0n7EffWqNaEPipHFa84NDQ+YggG7sEEpFPbve8+tXb1c1lmDtj50NHdavaWSEqlCZkYMFDW3LtHxTappN+VeefWnptRYo0Q3VoqlqoPUfUJq0mYpEXRtlC7UP6Kvx7t77Pok14nN0NCAwKi3tGttbtG4jhn4BBj19/aZTRX3NONcR90jzem6+gZTmXkLMG8TZwoY1WSZVz2aqupSUxuUyMZvQvVxKivq1c8iwS9gIqqlIrf/wAeuTQn6OiWzh4cEIlTtRrTCoENrm9Sdgq5W20jKJgDloSPHBJ26BV7oo7faA/YY2AlQivbQboOQpr/y1oUotGweqR/sAxADBqCOAcgAVfbs2WNwAZBCTR/OMzgybD9rZdXH/pUognTt4cEhg00jQ4N2/VUrl9v9hioFu8BynQ8Lx1kULYAJzZmR0SEpQzoUqyEbawBPsQBpXa3Aqub1qO4V7p8RXfPEsUOmJsLCDlu1AcEBat5MavwaG5pt3h88eFCKlU67x6Y1JrRnsL/P7ksAB+fnXgcAA0IMjAq0sG7RZuYAx7zxxhsGkJgPVvtJ15xjTAf6Xe/BD9z0mECQLBobW9tco+DGvgNHLB7rVy13h99/2x09tMfVSpHb1LrUzVc2ut3v79Ocw/Zxyo1JgdvS1OYOHDjkPnPj57VGVej4A279hRdKIVfvYTb1wjQu2Hy+JqByxeUXC05NuIP79wiytKi2kmoOClBx7HyoRccYUC3O6vRQw0yvzH5StnT9GpOTmvADg8OmLmON6hd8tPsr1N5CncU84P60dVgP89B3Ysnr7p4+m3Pr1683UIRtKXNq//797rLLLtNnNYJchw0KX3vttQLI1A2TUlH3EBDpwosv8Yo0gZIhtefdnTvdtddcbe/1ag57K0E/r0tN/dXgDks5RZt6pVSeLW9wR2U/XKl7dsWKVRrL9TZ+3IfDA73u3V1vu+9+59uK18tan0bctECrrT+aT2aRNymLSEHraoGkjlXrXHXDCldS2eSaWzotTnW1ZVpTamRXpxqYQCT9LbN+zVLZ3qmml4DuDIrKAF8Zo1gDjLWTdTyuv9QMYy4R56jgMuWe2hK/Y+LxvI4WeEkFbfzbMwVIBf/kSt/Mi0CXajrd88pt7vEtN7m6NDof2wikAOljOzRpw9IIpBH4hEUgBUifsAFPu5tGII3AxzcCG/9IFnYJOpQLRMj7ZWvJZBLiBURFSY5UiCn5VHA4V2aHfH2IP3E8fbme8AUg1ejp0jtCrZw2KYfYSEJg8fNj2Zo99OgPApCIlYdItipRquPGZVHEk/z2OCpJzJZ690+/fJ1bL5u8bf/1x1IvHTUAsBA8hfYGsBATBBmwEABIjuqowL708FOXrHb3/qPPmaLqF7HltzV5zlN9lr8fT6iT9CLOPu6MjzOrvzfeO2KWde+oxtS01ayJ6iqGMQsVk1CpSU9s//Hvf8F9VjZ21LVio+7O3/5oh/vr516XdZ0KFOdPjkQcgU+3fv5K1TOoNvDEFaPqjJ+DqnHyr/+vJw18xUnL9al/hT3gNRetNDUVdbH+/PEfqd4VVnl5k3UR4OlH21s3Rl6UD5PybQoXwqZshD/ssWcDIO1886Wg/PGwJtpl8TS8Vxx5S7NoawdsiE9qk/RGccRxHhrJPkgqDKuZosQySV0QS3wa29ei8baTGVslhcPOL3DCxvGx5oavN+SVSREGsY8lUoOah3PGWkFmkxYs9yLosqfHAzjJt9YzJZKUI9Zu9ZckKclzkp1tbe2WyCRpePToUT3Jv8Z+J/m7dt1qs8rCPqtEj/RTbwbVyAcffGBqC9qKmoWELm0iWR9t6mJ/SDCSGKdtJLQBBsQMiy/a0CIggpKJpG5UQXHMjPyczEpMyc5WKVRIynIOjme/BllvRVhFm+gziVASn17B5ZUNJNv5jIQ7MZ+QKgSARC0r4lGhZPboGHZVfWrfElMuoKSZ1bW4HsBi6TKBHz2ZjyUZ40k826W0OSHlCdZ5nUr6V6mGDxZyJGmxcRoa7PdWWc1NSlaPuaGBbqlzZJslgDMtK7MqJZ4npXYqEkAqlwQBFUezEvalxfWCbLNu93vvGPBbu04qB6XTS+YrpBQ5ZuASpYNZzWmtYgyGVReHOC2Xwok5Sl9mQ/xam5t93SopOwBAhw4c9oBF8Uc50ySIMKAxROVlSiRUTAAV1CY6N0oMass0Cig0NNYJptQJIkyaBdm8QMiJ4z2Kx7zF/fhxqV9llVarGixHjx3UdQVJagCts271mgukDlM9IwCSLNIYj56+AUvam8JLY4Tap0Xt5Sex5/rU5BKPsLnAPOUesKS85o4lzpX4Z9z71BdTxgULyVqtmwAG9gfQYBtGXaIhqcJIhHEM/Sehz8acR5EHQGJOr1q1ymJ59LDgiiz+UA4BPqalPDIQKSjHvFmhuWFjoDYzD2Y0xzh3ufZHuYSd2ZDUPgf2vW9zoUpWeAAWQGqT+jqGbZ7agzoKWLVSYJbrjwk6cV8BkCyRL5hIDSTiR7ubdSz3ERvXxnKMeGDBdkBAp0ZKNX73kLBeVoGq3zPY546+954bGezRd91JAaRmVy+wh6K1tKTabZCKp/vQu+7Q3l0CBiPupEDf5dd8QRZy3QKI5W5JR6fr6jru1qhG0sGDhw0GLZFK6YWXXnJXXHWVXSfWG0KZw5jteucdAacmWQKOup7eE27Z0hWmnAOw8H2ITWJcMwz8BIg+H2rJUTuIeFPLMR/us39c/7zySNhJa6bfzysaZ0z5KJtCrPM0pyaDRaDZtuXY3nn7TOLInKlVHS3GlXnBmGG9SMynZIWJPSPrA3XBUIzxM9qAMteJA+qriWBf+caufe69w4OuVYqcDRsu0tpV7+sOCRLu27vHvfxT/e315utuQHWrxkYHdT6BNHuCg9pRUq+Z5aeUPlhKVtW7ZesvdZ2rL1d9qhWyyVvmKkrnXUvNvKst0xwvmXFtTfWuQ/d1W3uzGsg4CJ5qrRjjfgQmKu72nZZXx85goxSXjAf9BuayrrARE4NNut+Ia3xwwMCu/rGW2t8NgECDwSdVA8kr5tItjUDBCPQ96/7ktv/NvXHJre7rWza7m1L10cd6oqQA6WM9PGnj0gikEfgERSAFSJ+gwU67mkYgjcDHOwI3CyD5WkdZNQYYxoCP5wT+P5L9O1ZDIIc4he4ZuPB7ZJQclvwP0CgHIMWQLFDyZN/wIMSfj5/U69n4qYvctYIxG1Z1WM0kavM8qZo6jz7zcuAE2LgU2b4Xr+l0q6SE6RW0wHrtvYOqqaAED+qmy9YvtTpL2KEd6xmKPbBrnQqSxUhkY0VgfJCSqpZcDObcZeuWurt/9zPuivXLcoBIJgzW1wIQK7z/i5hBhcASSVM2kiHYwlmtDmWTB0fH3fd+ttP96Ofvqx7EeJgIsRXevs53O0seI3z6rc9e4f7xlz4luypqGtEn577xX37o/v7lXWapZHMpM7Z+fCOE+swV69y/uO0mU4n1D6vQtQAgcCvGpk8WSP/rtm+79w+dyBkzxrlJydPPXLnO3ahzvHugS+qyF1wPACmoikwZtkB1lJ3LC2GQVykl5/op62HlDdIC2BTh6SKDeTYA0rtv/ywTOy4ba+2QWPdqlVj/I9TQUYBICrKZlY8BAq/08VZA3o6OJBxJNhK0JNkMJinBRq0WD5y8ZRBJR0uOqtaLT7p567t4fq4VAVUsWm4JdANUPmkd34+qorh/8lh+p11RucS1JwWORRzsffrL8SRKSUwDkDgvr0lcN6kODz9JFpDAjrVtymRfhhqAxCPJe5KLXtHjlUWWqBdEoG/JjaQjVmK0lSf9ObfVwJHFF78DkHhNEpz2RcukYmVlOT/ww2rESCkE/Ip2e9VKuLMRQ/bhZ6zZYfZ+OifnZX+flPavSfBaIXv9zjEWH9mtUf+oXmsl+MdqFmFxqFezilGtkt3jUvAQOxQIxKSmvtbOTXK6slKJfIH5IgEVPq8W6AAODQoiNWi/adUCcrO+vs4MdYp0jVIlxgcGTyipK+ih3GtNJfVNmgVvBEikVhsaG1S/AWLtSp7r9pNdHDcwasgZXYvxKVJCeURKGJRZZrtGQlw1nGwMFKtZWZGhsJrQuJUKUhHbwX4lhqU2AXj1DUh5pjah62FcsToskwWjgTtZpjEe5erf6Oiwqxdc4vhys25UHKA6wZKOY2ulVAKoEL+6+hrNp25LttcoFsStsak1o9ajDhGQhTajDAEgMkYkrRtCPR9iSzsadV3GE0Ab5zZjRwKbOQVUQpU7jm2a9ifxD2ABPDC2HAN0m56RXaHGiTo9Bgh0favzIhVMtG3kPSzUODdzzuaPLAh105rdG/04qcGgHgyJfWzlmgVHuD+ZVxxjdne6ZomUHAYgFb9xjVH38SOyJcUqsMpDYYFGxnBY5wfc0Ub6XKf36BcAib4BJ7Ddoy1RqecBtV8v2LhOvE+BuMSxWD6LAA/ujSo9VDAli8Zy9WMGdZPUTE5WiiXYq2JdOM18kc2l9pke7XFjwz3qx6Apfi6/+iZXUd2keSkwonlDbAClplIbQ7nWqBpRUhKq7zxvQD2tMpQpmjMl+gMJkEQbuA8YF1NuCoYBkCo0XzmPWROGOUw9LezpABAcyzjapv5k1JSaNxE2xQcB/HouWJKwU/M1e/y6q19lm4jtord49PWvWDOyClDmmVc0SmEc6gOx75j2LVOcgFG2DuvvrTmt/yc17sAgq70lKAyQHxdoxrpwRvPj4OGj7v3397oj3YNupqLNLV1zsVSIqw3iDAry/uyl591r23/q+nq7BJV1L+oeLZpX3Sypheg/c83sSBWzOdnfTcpCc6KkwjUtW+9WXvgpt3rdJVKCrnRNqotUXzqiukezrqW6xLW3SM2odZV6VJNaD/S4go1Fme6TGYHLpDo1fn955aHWR7Wf+8PbQkr1FL7TIqCb1vdZtMqM9qbJhx7i30GMT/uSlYt8w6dvpxFII3CuRSAFSOfaiKXtTSOQRuB8jUAKkM7XkU37lUYgjcA5F4F8BVLsgM/TeLCReS/CoAQAyAo6siAgGt5FaJGLp0JuxJ8+Oodl1C8ZpUsePCEhj6pow+pO989+69Pu6gtXGkD69vNvuv9PtXFI9AOHrt6wwuzvrr9srUEMnuJ97+BxAyIoUmplczao44AMKJNi25IJ/8zvBdQqOfuFOCTBRARtlv8Jqp5WJWm/8sVrHFZrKHOSMS00Yc5URfSLmGwGj5Rsp64USiPqW2CldeBYr/vPf/9z1RNSofECW6afeSCpQ9aA9/7e59ynL19jfeWJ6z9//Mfu2e3vZgBS8nTJeF4uwPY/3PHrbt3yNvejV3e7FQJJK5fI6oinrBXkn+zY4/7yyRfd8b7hzCkAif/dP7rJxrpeSgDg0wva75G/+6nBw8XanmvKGBJ2GZWVh0f545QclwwwTcr3wsUKKZPyxzT/9dkASO/vejVTK8eSjeFWjkCOshzRHs4S8IKH7JfdSEJ68MBmZTw0DiTaOIeHFNpfT4/7WGVrAPm6LoISOraIAjraABpcB6VP3Ei0RhUOyUzqDkWggqVTcuMaEdb45KtXJflkKTUpvDUfm9VeEmyI7eR96urwk/NjV4Zywj9F7mFCtA3jfFZTBHsptDAB2HBtko98DnAheW7nDfZIXNcS/2qLVwGVZlQd0RqJzwFRFg/FhUQkVN5AkJ6Epw+8BzjC6grxJNeNceR3wzwh9pwXqz0fX18rh3EgST09hQIFKzT/GeeM8UBVxNABXPRHuU/8Szliii0dZ3MEBRYxla1gfOqe1zEBjnUd7RqVnVmVKVUEQJQIbpAScVIAYEg2VdRJqhFoqcEKS/Zuw8Pdrq//iM2ZJe2r1Fae8hcYUa9KK4oFj6QgcKq7Uyx4KQBSIQAyT3LegJnUU1LUaLZZ+6gPxbhZkl0QiJo+JOOxWxsVzKoURKjSej+r+YZqqqxYdoJSV5KYr5I1ltW7UkxIOlvyXmozA6hK9qPaqhRwYn9iZ3WnmGPYGiq5PT4xaso6i70gmikbIhRQQhrlzgz1wjQcfGZAU1up1fii9pSs6DR3rMaW1lxv2eXreqGaYg5g42dzSsqUCAtRRsX5XqG1z+5PjSPzUXeHQSKzu1NMsd4DWnI8W7Vix37xXECACIctIR6AVUykY03HnAFqVGttnQ0PAHiYLECnORZBlClhmK9AYx03p2tOKUaAEcCmzWGBPauxJIBEPFFx+dpdXu1Bot8AtcbMaoxR24vrh/tuRkAz2ljavIwPH2iecl+Van7E9vA9NntSqjHNacAhYA87ujLFbEZznjWoqlxKV+wZtd+44OXYaL/UOlNSuSzRfKo1G7+Tug5t6+3pN6s8HoKghhUqtgm1Z1jrCPcY9xG2h7WCk/QZ1R3qL+B5aQBrHu5ojmpdiKojW6c0Nn5t85arKAKtfzoP6yMbbeA9+tlYL8tHgWjmvMU7KJjYj9sfEMwKC0Dya6LUX2GdZS4C2ww06vs51k6LaytrdrR6s3tDsMnXvdK6qr+liKcpUtU2gCr3yZzm6WEpOQ8dOe7efmeX65K95NSslHJL17kaweAlsjwcGx5yr7z8M3f8yEHVx9I9K3gNYC4u4fsA+1D/oAL9YV6UKG5FOsf0vOaylEjzVc1u2bqr3MWX/Zpbv3adW7NctpGlo25ZS5lbotqW9brXmeu0eUYWktwbU7J4BHax1kfwavM8fHcxh6OalveBj8QVSzs2wCuAjLlI26wumakJfS27qKIldvFvhY5ObwOZbmkE0gic+xFIAdK5P4ZpD9IIpBE4PyKQAqTzYxzTXqQRSCNwHkTAaiCFfmRRUW7HokIkIpGsxxcZC7/v6aFHQDVKaHiXMK9k8dvCK+cn620v/Yc6wIBaOf9SoIHDdwsOffeFt8yurlLJjt/9/FVuaSvFy61VpjqZ01PUI7JX6ZEvf7Ms8Q5KkfSt7/7M4Eh4oDl2wrco075TDDD9CG2K1zIglvOebwPtvkrA67/57RtMGRWVIKcCFIVieroYn+rzxQAGtYWwFmIEAHDFemKbmFBb6j9+92VT+1g7rW9eZZbTxyRkC0O86TOXS4V0rVvS2mBQ6ufvHpRKbLvbe7jH5snCdvoDLxIc/B//yRfd+uXt7uFvv2T1V37rs5e75e1NAn7HBYVecrv2dZmSLEw6AaYW9/W7N3lpnP6Pa9LeP/2L71rNJWplZcanwFyLczsLlBYqj7x0qfA8zZ8hC+srhXloPYw3y8IpfzYA0t7dr1nCi3jYU+u6DyJASNYXionNYiVdI6Ah0Qigiftbskwp22jhFhPg0WaO2kUkGoEXJFSZ49Ro4bqAFBLzJPjYn+Qtr0nWYcFF4o7Et6loAELKVXLdGqlDYsLOn28i8+Q+7UQBwXFRFcQ52Y8EJ59PYIOk1zGpPqk+RNsh1D9lag9KEIMK2rg+7Vm+crWtMxNmreTXKK/k8Yn4mDwkuUD7UFHQB/YhUWvJcBLDAhUxfiQhOTfHopgwaz4lSv38C8ov3YtRcVBEolavh9ROYuat57z1GE/+sxFnrketD373fSCx78EOCX7GkbG2NgmMWKJf1yRZTdKbWkFY0BEvmmIqD+0/jeJGcARowjlggFEJhaplWrBjQiqjZtUnGVXto2opCaamZE9nEKbYjQwPukP7D5hqraN9uYABdojjOt+YEro9Pg6Nsj+bnhdsU8JZ7W7AhkrWbiVFtVJGtSoRrFo6AiHVqqODgmdQNXRa2jplg9ZqcQcu8dNDrVJTEBEHavv0y7qsRnWJGpobpJwQvJDCqVzgZ2JCMEaAA/s6tlHFD9AEuJyV2qICmKSfwJsSgawTJ7r1+5zr6GwzIETM6qUsIe6MCXPAII3mzsykv7/6e/sFIZp1v826YSmUqLXDuJLd9xZZqimk+eGhoBQyAhEeXKGUk9onqCFQPdm4BYgSLbWq1V7ix/0AMKPmFJAA5RD9IOkN7MV5lHplKAVN2SegEdcD4sTx8X4wVV2oB2X3Ib+jgGH6G0godxNSFUVFlPWHZSwBkk+G+VsEWNT3CBAJBQj9NiAkFQrXGxkds/OYOsrq6HgIDKiymm2KG+cvUyLfYKriTpxRNRGzaF0JcKMfWN0Rz9oaqWE0Lgb8BHKmBBFREKL8MdCq/WpqASgDtvZQS6pO85LaQXVSsPb3drsejTf3WXNLmyCmYqC/KU50dWv+F5sN4qzmRYWUgHO6P8e0btAnoCCWl3OCIADLcSmp6BuAketitRvXSw+MVeuN+RpgoMEY9TkD5tUeD4b9WhPXGwAGcYRK1tT6WmAe/Pr9UAvZWhVADOMQ66txbASD7FOttTWqGHnNvPNr/rTNZebYjEAP6wI1iQwaaZ3gfBNSYQFNqaMIqKQe1Af7D7vXd7zthhV/7vmmdik5SzXelVItqs2Dfb2u78QxcWOAkYCM1h+AW7FqFWXWI5ts/L2m70nA+UmB8lLNU92JEydLXOvKy90V11znLrroInfZhlVOz5a4pc1SJ6lWmSJoFpNTGuN5welSwTXI+dSEV3PGWBlQDw8bEDf6Gr83ovKTeWWQSPdAVOZ5a8DsvZn/t5tfP+dl/QkUT7c0AmkEzocIpADpfBjFtA9pBNIInA8RSAHS+TCKaR/SCKQROC8icPMf/YeMTVdM7Gee+7e8fmE1RsAIGQu3iBcWhVDAh0R9mfzg5VZDstRUZpfAJfQaGFNsdW5QIV114QoliqQmEByqVQFlng7mCWAgyGIbfaQu0hvvH3ZPPPu6e3f/MeXt6COJ3Hicv2IWdGRBVw7YMqASvNGCdd/CuFizzQLmRlms/ZPflA2LoEeOsiuorfKhWSGlUmaMEsfEvi6mbMo/5nQTF3Dzradfdn/3wptKsPJUOEeEUUjAlJyQGV7ykKStqc79y9u/YCokXqNCQin2Nz/c4bpVeyJD7fKgzFrViPpXd/6Gu3Blh3vxzb0GjLAtXLO0zeoxvfn+kVCPyc/JCiV4UKR9/poLXVfvkPbdYHWmAEwPfuvv3c/e3q/9fdI/H1Ja4p53CyjsThefCCZz4p0bjJxTFAZ72VnNzmcDIL37zquZWg20wSy7lAD0dljetsfAjBLYETrEekfWASUJrYZReNoaFQeWTFa3RLVT+KxPiUGezB8SRCAZRwKSujokK4+pfg01SWIdFxKzpqwwKzCnWjBH7OnwNWvWmGKnnJo0SvaRrGuWJRFPkZNgNhsxJZwBDV1dXWYbR5s4FnAzMY59kq/XEQEX5zE1g5KiVarNQrsn1U/ayvWpK0SSn3OPKSHK/j3dfXa9tResl3pGNYZkrdQQ6l8QP6BTcs60trZabSW21bJp4npRAcXvWK9NKhlJ0hdQdezYUTvHuvmupwAAIABJREFUhgsusJ+c09vtTVpyGhhDDFnjTO2iJPVRxZC+UQumT/VziDltRUXQ2txix/ZL6UO/AG59/b3WByBVg6y2bJ6HRHJUknE/AoemVNvmxIkuGyvARpkgC9cGzI3IQjI+fW+WaErIemCBQqTcjhmUHZrFR3Z4J6fHlDhXjamactXfqXG7d+92x1RHpkG1eFpblgoAUAtIFoICSGVKGo+ohlFVpeqmKAGN5eHo2IiBmSVLlilxrJokFXWuSBZqE4KNJMKndU/DgpevXKsaKJ1SPUm5ps/pH23lJzZ6tG9ibFwASdZhlQJ4siGsKNY8F4wi8T4vRUOplF7YqhGP/qF+JakFHEjIKx4G4zQPS0n+TxepLpIghJLry5arWEXoe3NzoykzvHoHZYgArdo4I1DF+B05ctQnpvVQw7ETx63mkIcPHjART/tc95MHS145V4QFH4oS1FWCKliKMj84xuwZBVSi4g0LO4NP2EVyrM4B1OO9MsE8UwsqrV6EVyBK2wDZDEzod+5J5k5G3aM5Fi0pI4Cl3RHg+hpo/tgywZQInQ06MDaowNQvfrIf5yd5n11vNHcUIwNRinNM2psCK1hQMr8MLKmf9rvmM/CsSN/PpvKwB0KkVQtxjMq/jJIp2p1qngCw5qU6Ghnu1905a+1BaWcwWcvPvn17tW6MKFZFrkG1wVpVn6pI86Or66iuPe7qVXNrSn9PTGrsZ6TIw9KP+72+oUXjCFzQOiWLxTnNJxRxwL5yjQnjc9LuYVSCHlCgRmOuREAOcOL3qBhEBUW/PNzVfR8s5xjTqKxMqlwimEYRBjiM8AILTPYDBqGq5EkdjrexFqziGl4NJxWNYhnhEklSwKPZlmbgpb4fytQv2cGxXlag9pPN7ZzgMgB2QN/jI7K6fX/vfqmOdrv9hw7L/m9EAEfQU4qvSsV5RtdjHFn/mAs6mdqkWAJ5TLHl1Wf8WcgY+mc9sBxVP3RNlIPlUq2N67O5Ull6VrW662/8dfeFL3zBXbB2mVu7qkHnVA0xrTnUTkJo54Grn9fVWh9YZ3nPK2K92pV7l/frgqUkV+X9qL4iThEWeUWUn9vEJ66/nAtIGO+JqNzt6Fx6+j8f0j3SCKQROCcikAKkc2KY0kamEUgj8AmIQAqQPgGDnHYxjUAagXMjAhulQDqV8sgASWaHAFaC1GYxBY0lzKNWRQmNXNs3z2k8h8hVdsQcfNJCLqtWysaTBFunlCa33HipqZHa9eS6WTuFYuKxXYUS9xEcAJve+eCY+9sfveH2SGUzoqeJvVol1vfxyYxsDafYJ9slxGRhLaDYymwf4r5OFmuVau9F7ve+eLVUUl4pk9wKg4azM48Wuxbvf3Ckx/0/sop7TcqhzFgumCS5ACTT7wC2AD/UJLr8guWuQcnj7v5h99BjP5Aq6HCiQ9n4EYvl7Y3un/7mdQbamD5/8bcvWu0qxgrbOp54TjYDy7tPX66i1brm67sPuQtWtrvL1y93fUOjpnjCsjAnvpl568c2u2UB4cJoF+5n/n5xXi1Qr6ltdoYkqLIY5bbhbACkXW+/Ys2MqhOSYv6J9jJLhmXUBygFQqI6Jsu4n1Cu8L5X/1DzZMZAD/AC6MM5SMQ1KdnqLeG8fRsJdvYlyUbSNdYLQonkLZuUdNX5KU5PIrW9vd0dP35cib5ygyPEipoypi7Qk/0xeXfkyDEDP8CUqL7hP/CnJn0CFkjD+aJFE4lDnzwsN/XPtPoJWKFfVouordWOAyCRWAZK0CfafFxPy9fXVAiIyJ4qPLFuT/8nxpJzcR7iA8AhtqagIHZauFjPBga82gHo5QGb+qvzE0e22LcWJbCbGhpDHSepxcxacsr1qPYSoAMAMaj6LNFyjLZ0qJYT1lzEvqmpwRQk9JOkZkNDXUjo+7ldAjQxhZZUZlTXsSSprCsFygy+YMcnyIKNHZZ344Ly1PKxZHNQfUxrfNmsvpWSv2MjstFSknlS9l8jfd1uqL9L15ACraLIHTx4WOqCOtfSusR1dixX4h1btkElsmUnpUTyqJLPMhP0/S06KUu4YWtfXU2j7O8EUZSgr5OKYUrNL2a+AkHmil1LhxRIjbIPw7JM8IZkOioItspg84UVGhZ2pYIDc0rCq1cehmrci2SHhbIFgEQsBwQ++Rjl0UlAqn6v1ZjTlhYppEhso2hobRWc1Pwx1ZBB8aBGQy6H0SFQQ9fg2YVh2YH29vfZ/O8d6Hc1quvE3BxTEj0moGkvdmBKjXvwGOAIifAIIn1dq2x9r2KNYRbmetWRKZkE/WgG/Ua6YXOQM8/qfWwRFe9og8hY8zv7RAhEX5kz3rLMQyCrQyNlVQRIse5OBEhmRaljrEaRKaeCeijxPvG0fipmpq4RQPJWkt6ujPcZf69SLM7UMAOsEet5U8N6qzoDbGBP4EhQlUZlHgDPf/8jxdFYoGRRX8QPpXo5qvu7R4BP0Exgo14WicyZ/Qf26Gy6drEgha5TI8hcWeYVTBMzgpyCV8WqvYNpITGeGveQuVb3aKlgRqVUZb29Wg+kkKmqFuyklRpHq7UDBNRxAB3WrxKBrSRAwpou1muj3hHWix7U+/4CkAysaE6xsY7kPvDgrSUBafF9VFvZtcmfj3ud61ATDHjJ/ACecExUjk7LPs7OxfV0fwiXyOpRSlNZzBXLCq7E7AEZL/VB68P0lFR1UpAd7epxb7250+07dNQdkPpoSO/N695irfC15xQ3s6pjzUOdRUyYntzH1BrSOAbrUxRHJ02Nic0qtpDaU12fBbKq7dMCiCWqQ1ZZ3SYF0qfcl7+8yW24aI3rbNd9WiLopbihInOqlwQkLCmlf77N/pLeAjTacBIDr6j19pJALj8HXcbKNKk2ZW7H7+9oGehfZ+1efQyLXbsUlOmWRiCNwPkRgRQgnR/jmPYijUAagXM/AilAOvfHMO1BGoE0AudJBJIKpFN1yRIVwdotA3oS7+Uf6wGFpTQyH0VokYEyATb4JEmy3pIHC8mtkLqmQU+Nf+6aC9yGVZ1uhWzOLlzVoURRrAOSPXoxkITS5uDxPoMax3oGrVbSB0dUtyPb4pz2e5UVD4wTiCxMS9qfZXFDpGS+/7ENLXo6/zeuv8T99k2XO+oFFYJIMb6mFNAJC/XpbE0/INqTP9rhnnjuNYGYsXCZJCjLByqF4QuQDzu5P/jSp9wla5ZYnB8T1Nl3tMfHNHEaYnOValddunapkpal7poNK60O0n7VYdr218+bbR2xSG6Nshy653c/4z539QV60rjc/ei196Rwet3i1S9FAv+w5/Nbrr4tqW3LGa+4d2ZeF5q/UayWP69z9z3lvRSVa4mdzgZAevuN7RlIFK3pmG8kXC3hha1dgCMxoUyTogXbrPYxCzTtQz0dEtq9AhokOFEWYYNm1lfBDomEYEwMk4DjGvHpb0tMK0Hprbt88hqlDPsDg1AIVVdXWXutTpHVpWH+k9SutKfYgUwc0ykFitUiok6G+kMylGOqZSdFYjDaWMVaL2T1rUaM9uVaM9PejoiEMMlD1APR4imqlrq7j+sJdSUt1TfOz0Zf2eLT5smkerTJi/ZaPiGMBdu4JSWrBY+jUqBabQcscTxxmdF5OR7Q4BVIfm4NqG6IPSkvJREKIaBLUrnRKEhEf1EioNYSR3D9UiABJmp1f7ChwGO8UcqUKRnra9X49WhOSXZvaeZBodm2qc0kw1FdoGxhzOaV5LYELFBCY07rOIZ6R8Xz06pv0ud6jx1wQ4PHlNBVrOaAeCOypBM8FoRpaGgya6+52VEBJGoHodpxUjBRm0QKCZU8mp6W9ZiuK02PgOBJV6pYVLe0S3kggKJEMPZoWglddV2jYtVoNlegBZK4wC76g0Xd/8/em8BJdV5n3qf3fWdp9q0RmzbQgmSDLQscG2RHsh0ROyLOiCxS7E9MEvjm91kzyfQswU4CyQSSGYgT5DhIiaXEBsdBcgyxYrRYaAFLogE1WzdLQ+97d/X6Pc8571t1q7oaGllosHVv0u7qqru897xLofO/z3O40RIMDUPSHIoBjklaqzE5DkUDFUjews5s/QahPgKsgpLK6l1BYYVYaj9jfBEGcO2x+cEkMf0VNQ+uCWeOHW5UcPjaKKxRRUhy/twlKKHadA54+zG1Y8P1PNTlOdBUTarrnERcff+zfp8mth3wpZpIAQyhm7M2I8iiBSGtFgcB2BlPHqP1iKgWASwjQOJ8472ZQiUGlDS5DnDra8/ofeI9sy4z1YUHWn4NIRjxEILjkcDGJ+mDig0m81Vp4wCR1eoxi0keTxtBb4UXs1a0NUTntQMoREcaEwITykz03wpWK8zmI/qbCiWAIQ/FCS3Yj52tddLecAr2gm2qKiuEIk4y86WhCXaqKVA5Ybymc/1AH+RmFmCIAWqii4cR84yULK1jxGu1w/aOlnOE70SSaZl5mNtYywA2ygBIaYc5gDgTuGhbCT2gfvPQ3tRitLXkHHPgz1kYGtgI2ksiBmjDENcdjF8qgHRs6LzDaww5BXlOFcZ57/uD5+b89w8IaG0owjoqaNTu0SwpY7V8WMcIcUCsMDOkF0CJtdgGMYf7AKep6uvGwwN9UNdxrjW3tEN1VCPHT5yRqqpj0tDcKq14D8RXrSYJCTknFB71tcHSkqodB8AQEwVkOv5wbyz2hE3rvKmSi3MLcw+v9d+bDthib6yfhZJfOF5mz5kn933qF2Xugjl4ACBbFY+soZSJvsfoUhvKHCjwOC/477s82Br6dZuqPq2BpMpBKj/N8nKQ8BR9w2Qxv1+o7jOln1nWGWy3hyzYV2oHie8ODwEJpz1kKp/8bgFSRGr2bpNN2/ZIVWepPLJzj6ydq+EJt6QRaJK9Gx6Q/St2y5bVZR+sGB3ZKssfFdl+YL0s+mDd+ft+tyFAet9DHl4wjEAYgTACSSMQAqRwYIQRCCMQRuA6iYDWQCIbckAkvlkekowQIQV2u4xCIwESxMOSJMeNReyRZB+CpM/csxiw4jZLHo5x02SGozXdsPR68c2T8vQPXpOaOtrejLKN1sbLvc9TBQQvtHj75N2L9GdCaYGLPx1eYAkGaHOxqU1/05pvClQ5N86ZrIXWCarMymaMN3iVuzEWVPr89XcOyI8On0CiyqBhFPYksqJkLCm4Pw6dB6g3ZXyxnKtvRVybVEWUbHvks8vlkx+6UVVDLFI+GwCJdoRP73tN/gkwqxlP9fuN/c3YffbeJVIKpQq3g0dOy18+80OAwLY4OEX4Nkj1wnvVn8HzBO8/2evRWFvCeOCf1wIg/eSNlzVZqIoYpxCwRKPZ0jED7pNgvsaPhy6aOMY+au2DceihCdUunGNUVDBJ65O9tENTBQ6Sdz5BrHDE1XphDRpfr4aKIK2F5BQMbBOhD+vk+DogTL76xCoBEpOc/OF7vLZaM6EWiQIUd2+EH/4pc7bLKxQGAEr8E/eMNWsweTs3XwfGq6PYZqtlRNBB9QSSkVQU4HweAGmC3q0dalnlAJOvaaNJcX2k35QC3n6KdlDcWLPGP+GuwIlJXsIkQB4fIx4TQQKV7SuCasJUYKxNYmCI10hHsljvkfVmaH2Fn9bWZpyH9ZIs2alJfyRXM6HooQqJ96lzgYlpB5F833roRXDCpCoTyprw1/sxFQivx+Qva9sMMzncD/u6njaprzstkc4mQKcILLw6FWBk55YjQVukYEqgMhoYtP4ryC8FLGPtKf5NoIiaQFSvQW40ALjHRHxuYQkA0jhN6A9AWRBhvRf8piInA0n7DNwPxxHhCi33WG+G0Jrxo1UdqQzS2GoFl4P9aZ9IwKQWVnidwfUUUwCMxeexAUK4NmFsqDLIrOQYB/ZlmiqzuJagP/E6uAazq21j4hx9iTgRcHW0R+RifYPes4JL1uZCHxmsM4hD2zPCBsIJwiomr6koUhBDlMf7ZR0jJt3xvqp2nC2nB5hsJ7+/U1TJEgNZ/ZjnVCDRAo6KDPafBzgcV1rbikDD1YPivSnI8eMLY8UDHj9GdDwTerm1w9RoBgj8HLFxhLUAP6raw75MxPt54GEHrd2C89WvQap+crWfbKhSlYP7BxwgqMtwloxU1Hgow/HGjXWxvM0flSaDkVZpv/SOdLVeVHVKdl6RpOaWoH4RwC4UcQXZqZJLNMr6QcNQHWGspEJdlAq10jBq8BQCXGSivltbSwMAaaOuNz0AnDo70vNRA6lQyqdMl0yokGg56Ou36ZqENY/zJQrEqMJCvDlePHDgZ1Tj+PjZnIwBJCqECAK19hPXbGyMN8/D2Ov67ewMff0zxkdrhOFzbnxNgMtrKszWekiIHWsz4eELs9YzyMxzcGNNuy7YSvpaeC2tnVLf2CJnzlyQt44cl3dOnpEWKH35XcKx7sE/VWxqUzoI6z4ovIYBovgghyr5uGY6GBabMbhfKshUg8cHAgiq8Zu2hXilojIsxEVQe5YWQ804ebqsum+1VMydCZvBLIByAkzEGHtnECSyjhZUZeyHXqiltLYYNvYD55aHQZyPjAHbWoiaYfxeU6tO1ujqaFP7zl5YHQfj7AGoxdOUqfycdpH+u2HKtKn+1q7qd+TQZlm9sVO+8nSlrPx54CHXHHKEACkESFc1xd7VziFAeldhCw8KIxBGIIzAex6BECC95yENTxhGIIxAGIF3FwFa2HG7Gibhk6Im1FD6FL14MrVP0pbxqWsqMZLREAd1fP49aIFn54rPzE8AkPm1T90t98I2LQMJ36vZYveCgvWwQvrXH1dp/R/WSQq2bWQbYqqiZPccPW9UbRIP4wiO7oWd3e0LZmib22GjdQnwpPZis6p0CFwIkG6smCwr71wgM1A3iSCmAEoGJgyvZhtLn3CfLtQ4eO6lt+U7zx9GW1CjxbU9mWLMXz9ZXGJtS07VRhyDa9++cKZ8bsUSwLIpWueIwCwLP6xt9Cd/9305AhVSEe59KupfLYZCafWHb5RxxfnRS1Gp9DxUSB2oh8NkDp8+H1eUL4sA3w7B3o5gbIjjKm7sjEbAolqzoH4uNkvc+AwM+rg5ECWCsR2ixyb2hf/72gCkVzTR5YunMynL2DAZb4k1JOZZo8OpfvxT6z4xyeQ8k2ZW74HqFavXw6S8Ag68zkYC0p7KtvNorYkeK3bPWhg81mzw8HQ79vc2bx6g+HowPB8VSEw4M/mnllVOXcTjvTJHVR6ABUyAU7VjdXnsiXKvpkpH0p3bAOCEP5Z/q90W7p1KDb7mZgXjmVAdsqQrYsSN90TAwM0DJEv2xqy6FOI4ayS+Dtp/WWKd9TwMzhtwokLBrLii9WSoIoCCiBuBiCbEqV4grKHtFJ+ML8jXRCeVU77dmnB2apJszJN+JENZlL69HZZ6hCJIllJBxrjT6i0ri+oA1gqhTZRTMuh8QPJcFUmsT+Jq8SCZq/eM83v7MapSCPII4/Reuc6yPgoA0nBfpzQ31kpfVzOUHD3S192KxDrrquRB+WB1r/rQvsEhKjiyAACnIGkL+0AgkqHhCH53O4AEoAnlE2298lm/CVZhKRm4JsAI1QRMLFPNkpVTABVPoY5fwsAO1DzS+FE9hTbn4zMmzPOgwrLEu9WgocUcN1VxkDGxGI5GgAyHMgiksfm+EiEqP9g+oAKMN/umo7rEAEtwo1KBQI7zghZ2PCstwwb6U+UcbBo5B4IAhYCItYu0zaxXBFDYjWQ9lWQZgB4EWIwzk+qpqqzL1/PRFpFju18hnlOFsUaQ3hP6Dg0jjOCzIFT3ECCpakmt3yzZ7a3umDDPxnzT+YQxqP3sFJu8X1X1OTKmD1n4uDkg6gGtB0v+c59Ix5V0DFM1pyozrEN+Xw8i/RzvJwBwqhAPhNW+Eu8rdCIAp0qkl5ANqhDME9bhYhy7WbeK9ZsUUJjCMBNjRtc4/B7s75S2OgCkljr0LcAk4RBqb9EesgvjNA9dm48fqtT4bIPW2imaIFlQrqQifhm8PmqhtbbUwyoR4xvBpmUf9x3GWM7AucqnzcL+UA/imuwv8ssh7JCWAvtA1vNx39cxFWhsPVAAoUpLA3AKkFTNxkkJq8e2VswfqylFCOrP4ZVWqozBuDegZ+srf1RVhDWA9nW00OQ6zWOoaOQ6xfWhFwCXY5YbQRUhP6/NY7nmqJ0f/h3Ugzl5AZZ1bx05JtUnz8K+rl7qG1q0RlsGxqOqItXqD6olACiFZpzbAMa8B28xqLXvFL7qAmRKOJVPcT4qAlKbShvRZMCsgQTVIcZpIerDlZZMkimTZ8gnV69SgJSRg38nwC5Ta4kh3gRIGZxbUE7RzpPnZPupJOU6r/8uUMu6rqiSk983/JxtVpgEpaeHSWxnEBZxH30oAuuwzt2ADST/5n1OZq20d7Ed2bpcKkt3yjOh7GiM0QsBUgiQxjhUfordQoD0UwQvPDSMQBiBMALvYQRCgPQeBjM8VRiBMAJhBH6aCFCBZJul9bklwxNB0KIJOKNHqorxx1tm0lt8jd4qvZLbN7ZXLJmfzHAsCB2Cr/OQSLrntnmyZuXtapmmiZckWzAJ5j9Olsw/erpOtn3rh/LO2foxQbXLA5TL9wxrIk2bWIokT4Y0oAD1xUar8xPcCJdKkAhlradf/OgtQvVSIkBK7JvR7t/3WxwYc8lBPuF+8MgZeeq5g1p36Oq2sUjHrnxGwrSHYUs3Z8p4hT38v3ZAvT/+5vflJ9Xn5EM3zZFVAEesfZSDp9c9R+P9v/iTk3IGlnddSBjxXgpys/H0eA7Gxg3yN3telB++dlxrKY3YEmFQ3A4J9xX35+XvOX5cXG5f++xaAKQ3Dx2MFkX3T/WrHR0SYQaTzAbKP6XtIQhDwIS1qjoCSgOKWay4uMGaAbxmYpMJYgNRlsjs6e2yhDlS10xGZiGJyc1fK6gO4vtM0mUi4cd20EKI6iOfnPPKIV903tYnAxy8htVQsQS4PvmuEMTZ32lS36AXr8nkodoZ4b7VeitgR6T3w4Sxs4XiZxlIXnqFhFlPxayh+L491W6KR6+m4vnZBiZjmSy1hK/VuVH7N0IZPFEfVCCxPgj3430oaOJT9IRmtOvCRqWGtps1dpwNmKoUdAJQxULVF66L81M51YdEu8aP7cA5qcqgAglyFOxjFnZeLaJWdIpEcD5vFYa/NJFN2zNnc8h9qFDg+waQcC4knWUQtliD3dLeeE56O6G2gW3VQG+njouU9ALAK4AAQKYIlDn9AE5ZGUWokTUbbSowiIIaJsMphAxIysM7rBcQOxX9lgs4OAQLMQIoRA/nQCIayWWcEP2YD/iRp0oiHbuIMyEgk+UaF42R5qVxLt6VkwglkJ9BqhzUkS72vWcqCQIas7PTEBNkYl1ORZz5fnsH1KEAMFr3C3OA1oqsYbVkyRLMGaqW6G9HZUKq1EGBpGPaAVFVOKFNCs84xrRmTz9ACwCS2mQB+LlxM4iEOwEQYRnvhUqUVMwxDA9ToLmxR9ClIIhgkvZwAC9ZUG8qVKFyjPBL11MDmASWbDtr8yjcdVaKBEjaJqq+qJbBrXtruUSFjH/fL5fRfxO4saPzEAl9wjW1k8Pc88o9D115rK4FlHBwnLu55+c2xz9jpTFFjAYAfagaofKOc5+glHNea4sRQkG9kgOQQ3DE6w9wTmF8dzWelQ7U5xpCXR9aSeYVFqmqjjaSw7Bay8YUZv2sIdbJSsMDGrllkokxlkLVG9ayQdRE6oa6bniAdZDcWtY/LD19WKegQJowCTADwInf3ARIrJvEaZ+K83lo6eNk/w7xtY2s3zz49oCN9mv8d0wa5gQVhYwh5xPt9DxA8nWrTOnkrTzNno190Q+Qw/cZJ0JlxpbHdAJU8n2ObQX6WGt5DMeoPUhgdp+MI1XZtefqpAkPk5xETbPDh4/K+UsN+B41tTSBFo9JZ60qxL8v0qXXHcRc53eCB+O8d85hrUPmAqHVJjkmlSXRM5BzFPOCc5zzFfOC7cqF2pj13XKwXhQWlMkNNyyUj95zj8ypmAZxIusYRewhCSpdh/jQCdZ7PrQAMMt1j/XwigrzdTz7hwV0rdS10RR2A/jb29fp/eB9r9Cz7y9Tz/l6XZxRfM33/YMAquhFuyeUj/ddfRW/O+RA5WrZfecH0I7tKqIUv2sIkEKA9K4Hz5gPDAHSmEMV7hhGIIxAGIFrGoEQIF3T8IYnDyMQRiCMwNgjEANIHiEF1ER6Gp91YwLAhBYKLPSJ7JiCyAMl2yd4Dts3mkCJKnKStXFkoj0IeXyu31+LT0gvmFkuG3/1F2D1VqIJ1cSnpXmVRGCSTPXkj6Pi5V9eeEtegp1dC2zTOpFESaZHCSpZggqdGFS7WqjiFEr6hLe22gWIibg0Vef82n13IznmnuAdexdfdk9NtCEZdOTUBfmH778qh985q38nB2MByOeeRI+HcEk+H6W/E+EdG8n+/MzHbpXP3XubsFYUYRrVWNu+9W9y4mwDPlssD664DRANyb0E1RsVY/rUsYvcyXMN0giLnZvnTpWnnj2o98drnketK6q9HDez+9SDguBx5H3oTHD3bNPCTYbE10mjHT8WksXsWgCkt3/yWjRJZolhgyZUtvgEpL7va2kgBmodReWCAhOAGEbU1a7wKiDuo0+PI6nLYwkh+FmWq6XCp9kVLCGh1odktVdBUS3iVTpqvUb1Ba7fD/sovq+JTyTzmMBjQo4AQ4vAO/svfY+ZWSQbzQbMwI235iIAUsUCE/5UaSCVy7Z65ROVC0FLKVUj4Rq5AA8ejHjFDa2YmID0yV0FPy6xyLZq8tOpBlSNpffvEu9OVUDLOE2YOpBFBYVeD2BTVWF8ap73gfnmQRh3j4EpbwvmanBAARRUOvHpfr13VTTRgou1naCs6GiHCgdP1TsImAFVRTqT6qgvQhs2daZ0cdL1HO2LFrRnbRLsoIlt1tdROzaiB4wHAihXP4tQYgB1i1JgVUUFUlfrJdSbOS/93c04FWEirONyxyn8on0dFUg9sMxASMS0AAAgAElEQVTKzCmVooKZODcUMlBMgQ8BYOAcSEL3R9JVsSJDUEPguP5IquTnFUMNARsx9BEBVibAEeuapKO2D2sjqSIAyWutFYQ2+QS7TkuXnNb5rZZY2LzfHO9ZI0cLLktrpwFAaL+iP/S7BO+1tDZpMrkJNXM6AedOnqyWt6vekgsXLuD1SQcss+Rj99wr//k//76qtMxyjJaHgtpeTWqJ5QGLAU4qiwCB0P9qq8VaYj2wAoSKT+EpPiSE0GcJ8NoAEkAL5g/t5gg6/LhXMAmiRCEHrQz7CDAdQOL84zgmhKGqi/dlc2hAgQHjoxAKcdSxS9UT14NsQDvWU8L+Ns8srn7+eXjl1TNBhY2NK7MsM3AHpYuqFqlOtPnrQZI/J2G1dY1T4Lhr+e9kFeNQIYf75DhnnSiESaEBxyYVOrxPgiOtjQboxnNFADRyEa8+AIXW5ovS09koebCsKy4BiMG5mmEVqxaWUH3lAViCrABaQk2TXqSDJ4L+jnS3AQQhpgMALFQwsZYZmtLdi7VpEHHLGyclE6ZKOoAT4RPHJNuiMIjxRuyp6rE139YMDzl5T3EAKU7xiOjhPAqEXc0rji2Lr1kRar/HfQ8aiONsVQgNUMQ1IWrlCSBnDwBwnYIq0ClI2Z+0rvOqJgKkHqxPrR29crT6lJypOSenay9IHeoYdvfh7ACbhIx+TcRKAHDcC+tKwDb8pn2dWh+iLpLa0/H7g3ONrwlCneKKY5I9z/vR+zARpK4znOtZsDTNwU9xWSnUrPgNBdKddyyVm29E/chJWBfyeADGFktg6YkBRHEs4836bt5CVeEqwSnWRl7Hq1LZRWrRihhz3LC2n/++0e86B+Ni/WXzIAhAbYwatON1JkyA7eZVbx9gGHLVsfIHfIBjds3tAd91p/zcHRgCpJ+7Lg1vKIxAGIGf0QiEAOlntOPCZocRCCPw8xeBIEBixoxJJW785dPeQXBjibBYvj0IbOKjw6RBUKHkE/D+7AnAKnhSpvUTQFTw3D4Bnwtblo8vXSBffvBjoyqPLtdj8XDKQBmtks7DnuX0hSY5duYilC0npLEFNT2SnChOFRWAC2NXn4xtPPE+f+UTd6LG0+1xCaOxHT36Xh4eVQGuPLPvdXnjOGyo8KT/mLerZWRjODHVVr/+wDJZdmuFKrMI8b79w0Py/ZePyIJZ5fJbn/kIVFsl0TjwHrgPlWhaJwrjs7WjW/569wtqhXf3zXPktaozantXjHMfq6mDGukdTXB1wu6uHTaBZm0XN8LcDOAkiA32ZNDLH5Xss2B44sZaEqh2LQDSkTdf18SZhyBUBCgowfU9KGH7E+sfRQB0vIJGC9WzSLirF8HkowdITORa4syUANnZ7olsgKVMwBcqnZhsJQBiQo61arxlHUFHTq7ZxVF9Ygl3A0BaQ4a2Vegj2ij5ehNMWir0wT2wDf7vKGp1T5UzkWcKH29Z1GMKDRcLs+tC8tV1uybJkXDVuk8uIcvrZ0LF4WEa3/cKKV9Y3duC8TMm5FUV4ay4eH0CJNpasWg8lQsGrKxYezdslJhcNoBkAI72ZL7t9nQ87MjwJH4EqhzWvaHKxoq9Q+2gwIhKKu5H6EMbLKuD1N7WIuPGjcO1re9SAI7SUg0gUXWjDA7RYR2jFCgONDkPoGIAD0l5JJpVmaJlsghSmPi1mk4EikMsHIRXtIsiLBroRd2ylkvS0lCLhHsLkvsAI/BTSx0GREICmHZjPKKjpxdJWShEsiZIaxtVI72SX5wDlQFURQBDMpSjdllp6QYaJ5ZNBggrVlupFLRHv5xYmMrZXjERrX2q/WjJevYJVRTc+L4pkNw8psqByiBViECx4o5j/Jhkp3qiqbFemi9dUuhw/NgxeevtI6ir1ipdSIynQ5F2vq5W6urq9PxU+FARxH67a+mH5G/+aieUEoTbsWWjAd8lbeiP4PxXCMDkuVMgsUXs/0H0F+eSqXsAgyg1QnKdlny8ddr7pVPNhz+87RvPRRBFOz5ClQjsuwgWVAFGBRD6krCPfcl+4zxTlSDASZ/rZz+fCH04L8zS0QCnt03ziXNTbABKAbZwPRmkqo6giEo2N389FBnC+diPrN3FPvHQ2tQaZhPpVTfsE+0p0iKOUfwdtaV0CiVamhGIKOBk/J0C0CwSaS8Gm03U7mHsVIHmAGs/4FxXO+rv9TQDIMHiEN+nHZ2AR52oMQYLvGzEKq8YYwwBZB2eoSGAZtiU9XYAmMCWEacEjMGYRNvyoIhhc7pQX2dgKFtyYcVYUDpZUgA4hmkBh0D3498QWg+NAJdjEiA2CJDUHtKJ4rT/8LdXh0UBE+ND8IS+9KCbsfJ11hS+UZ3l1jQfe85jPT/GNi1ge9RC1JRmBJkcB3kA2LSy43ijDSgBn54P/UlLwPb2TrlwqVHqmjvl2MkaOVF9Ri7UN2JO5+ia1tVjFqhsV3Ym1jDcC2HyQDcAEhRdwJtoPR4ewC8wNFXMKXgGoOV4HibM1O9V/71rMFd3xhjQWmVYS/NhW5eVk4v6R6VYIwpk8qTpsmLFx2XKlEmYZ6mw88VYTmG9JbRHLTXZ9/Z9w/WYaxet+wilaWnJD2lfV1BQpL8NgBn80dpQtE0kAHM1nfgewWIv5gonNWNv6zTnvCle/VwlbOV5yidfpYWdwoBn4v71IQ9ulwPrF4k07ZUND5yQdQcelLrNlbJlT5Us3bRXKpcX6P6Rmr2ybdMOebaqWfoyS2Xhqkfk8cdWywz7WtWN1ng7K3bLpkWvYN9tsqeqUzJL75RHNlXKmkV2ntjWIdV7d8jmHc9KVTPgPva7/7H18sjKGRI4Jdp1SHZt3ixPvlArnZIv05c9JBs3rpXFwdpNySBHpEb2btskO56tkua+TClduFweXr9BHhjRjoRm4c+mQ7tkU+UTchDlSUsXrpLHKh+Svs1rZP+KmGrL3+uW1fFFpJr24hr7V8juLatltPJSus+JdXLgwU7ZunmT7NEL3SkPVz4ua3ljda/Evf8I9lkzNy4q7BGp2bdDtm7bg3Yyfgtl1SMb5ZHVcyUW6SOydflOqdi9SRa9sk02Yd+qTsTizkdwf2tkRChczLah7zvzp8uyhx+Xx+ful9XrRRIVSIzR5s1Pygu11sdJ+25kaMN3LhOBECCFwyOMQBiBMALXRwRCgHR99EPYijACYQTCCAhrIEW1F3FAIPaHoSAPg+LN5CyESRRGSRLv9tZI6hA0zwuqeXwyNxHIaGvwP6WFeYAqd8hn7rkV/yFvGRkPtLRVCruS11lKBF/Bv01dINIIWzlaoxEkXWhsBahAghGqln5mRNw2qiolit9cY4Mx0jZZ3OKjEYBuHmpgRyaCfuGuhfL5T9whrPcU/9Tx6PcX3C/ZUGfS6Cju7Vv/+qq8drQmAI8CrQr2YwB8JFPR2DXisEnc2LBPY4q00aAK6yD91meXyw3TJ6oSoL6lXW3oqCrasPbjMh+qMyscj9Qr2nfwyGko0SbBso4WVsPyvQNvylPfP6h1kFZ/6EYFSx9ZcoNaAdLe7t/fqNanoFnz6qzWnGqUM3VNCpyuvCW/v9h9xc8br74b7b49oLoWAOlo1ZsOxFhC00MZrwLySgKrgWPKCL+xrtDwMBKi+IwJYKpnaNU1ZcoUtQTisYRKmsCEckKTuUgqqw0SE/w8HglV2iDReonJNq/+aYMtE+FICZK2Q0iuUrHEpDU37peLQvZM/mqSm8chEZuHIvWqUwAE6AKIYOIzJzvP7OmwpmjSmqoJwiVV6SEVjN9eKcQkua5gWCf4hDt/84l0b/nEBCCVG0yKRnB+JpZLAWEYB2+5R0WWJrVdUXs2R5VOGEvNzc2anC0uLtYkZAaT2aiR0kObKE382nl4X/2weAo+xU5LJNu8AsPDdkvoM55NLTg/jicYohKFiWJDIwZRVI2hQMWeklcQhfth3ZH0dLQF99yPdhMSqHoBh+ZSMQYVEPuCbad1GtvOc3GfgoK8aL0kPo1PFZKqFdAnrEmjLabCBW3o74OtWzNUSEjU0ypMUO9osAd2WcgZ5wJ4sX5PZy+gXiqVLhmIF2yykBS+Yf48KZ80SYpLJwDYocZbYYkDQsYKGDcCAz++/BrDJD4t5bRul9bzwm5ReIQkOms14R4zqG5wqo8U1vDCPl2spYOx0glV0ZkT70j10bflxMnjUFjUogoLkuIp/bLu82twPw2y53s/kDeqG6RjIE3GT5kobx17GyorgEbWXcFYLB5fBkjTJ3PmzJF/+ObTMr50vCkisDYNoAGEdWfOnIl+D3mlAgEWN4Kk6Pecfu+4WkUYEzyWtmy6zvl1FUl+vVen4jBwZo97QLMUrYHEY9LQ70yG28YEN8eZ1dvx59A2uLVU6zsFLGBZiyv43e5OpHNQQYXW92H7A+d1UMAUJV4RyO9mu08/H/11/Tm1PA4ux+vzN/+2MUcQaa1gezxzoAWuV5tFv/Op8FFlmeGowWGzaksHZOjqgoKs5SKjCntT2sCmSRu+VzoBPTjGCkuLFDYoTAAg6QL06+loBDgySJsFJVO6U2T29kGpgqHc258CdcxkKRmH7yPW6qK1JoEl+4swzave3E0SKHHz9oUWj8QHNqxv/L9B7N6c2tH1HWPAc1BZ5seBgifX1XytsSRY1mtyPrC2GsGfXZM2owafqaQyVefgQCoUd51SW3tOamAHewzfi7V1jarUIiTNpB0la7FBSWjrLO0XUVsIawbBESaVTlodw7gqoTfH8CBsM1HQDH1DNSJ7wCwcCfvYtiGuU/z+sV4GlALQ4/oO5WFBEZRGsAkcN3GC3HrrzbLktsWwwCxUu8c8AH69P6xhWVCz8v64BmRg3KvSFm2j3SofXGCb7KEJzF3cazquzbVe1xds9poWrIToZvHqYRHbRbCmtaOw1gYfauC6xBpNA85KceqMiug0GfuLUdQ0CpD2S8GqMrnzoQ2yOkiGqnfJQ48ekFVbN8taUodInbyybaNsrH5Qdu14QGa4iytUkYekrLNCHtqwUuFS0yubZf3GOnlo9xaJsZaIHNm+TjbWPChbH39A5uopAZ02Pi51D+2SLasdGOs4IJUPbJfMr2ySDQqWAJ12V8qj2ybJpr0bZalnKiMAUo3sfmStPLNoq2xfv1iBSkf1bqkEPJu7dac8uigRxsSiF8G51q2vAVerlAfYsI4jsuvxzfLsxRNS/vB7CJAOFMiDBcvkfo0TYNDex2XdV0U27FonJzbvl+Wb1stiXv7QVnl0Y408/PQWWRklUha/9YeWy+bKh2XxJNxPR7XsrnxUnpmxVXYCCNodGkCSh8qks+IhF8MmeWXzetlY91AC5KqTvRvWypOTNsnWjUsBvwiotsjmJ47I4dqlcQBJY7SpUx7etEFWopOjfffw07Il1sixD8lwT41ACJDCgRBGIIxAGIHrIwIhQLo++iFsRRiBMAJhBMQrkHyqyOVZlQPok9Q+4T8il5QIkgKPXWsCxKuUkieh9N0AnEjsiuSAwidXLOlFm7Mvrr5bVi+7cczKnERwlOy6fM83jaChtaNHTiOZcgm1AI7XXJQq1ElqgCqJlkzcb3SY8tMMsPi4sb4T7duouCIYCSYdeRWfnPOv7R7i4VLi32egsvoHwKMXoLLqZSH4q91GyS9e7WkS92cS53P3LpHPfmyJjCtm3Ydh+c7zh+SZ/a/LvbfPlw/fMkdmo04SFUrsm3/E+/ctu0kmjy9W+72/gOXd/lePaU2s//TFT2jdqIaWDgAHqBrw2lsx8TpUIFGB9frRWo1DUxusnRC3GeWlUjFtgirQevkotbvXZLAzMdaxOF8epul9u4H2fgAktZ2jsgaJMAVAro6KB0hRmMJxw2LnSHlQbMKn1flEd3NDvcyYMUMBkiYSkThk4o1wicfmAQLxaXcm4mg5FsET4RxXGXhq3deL4ecESHwCvHzieDwd3qbJaCZvhwBGOI6peiA80qLsuE4qkpdUoTDFyOt0dgH84DxUZvR0wlrKqyq6OtUWLxvX6+xsxxPlTKAjeUgIhDZlOPVUKhLBljQ3MNHvkn9MSjIR2IukcjfuaerU6VorJQ1WUOxTKhwIupjUVwiDWBJg8aexsVEhTFFRkUIYJlxzkPjsgcqNkID7U3VgigPYSGWjxhHtxljnxllSpTqFGIu0M67My/v+YvwM6hTo9dge3jc3ryDzENBbg3l2kAZoQxDGxLeqXlydjwwkkyNoay/iNjQMEEPLKzcmec7x48dbm109EiaEOxAb1hVh4r0gr1AT1Xz4H/5VUMh0I7GLfsPvSFc7QEsrgFIrFARlMnvODZKdX6SWVsWALOWTp0BNA2hI2MgcNxLwWuMHyV+OOX73aD4cn6mgiF8vBBJKEwxkEehpc90CQsyiCXWqixCbLqopWlulH5aVp2tq5BIg3LFTp+Sd6pPSjtddDQ1QTXTIhbOnpQ3xnVMxTqZOKJbf+MKDsvTmBTKIexiEYurvn3tD/vDPd8gAYMKE8okyAMDQ3NouQ4BI/UhgF5XCUg+dv+vrT8lHP7JMwarCQqI1NK6mpjYKOzxAYl9hBo54GMCvhTomKEBiIKgC0y8ag5BMz3vQpDZoCme4MnF+c62i5AP7AmCqssPHx55acF18+QcruBPHTNymdWpimwcW9l3kwFRUVeKAj4NTweMSH/IIfua/1/TcBDEOLHGdVCjCtUkHtoFFf38ERzbXOT5oX2lKIsYlLaULc61FutsaVHWTm5kH4AAVYHePwoB0KI8Ki2jziHEFMsS1rrsdqrH+TgUT2ViP0gGQ1I4P3wW9sHGLoAZSCuZVUelEKSgZB7c2QAstusUaYx4g2eMD0X9zBACSQh5VSTk1TmAk+/d8vSAFRjg2xcMm95uKLL9v/Hk4J/AZwAmP0Tpnw1YbKwWDSmvWEXJDUUe4wtqA/YBH3d0DcgE2de9U18ip2ktyqh52rxjrhM7ZBOKE0KqUg/Um5nw/5tcw7P0IcIZQ3wwDX8egwnhcQx9YIAwcBFgDNIZMS9c6rsfaQiisjD1yoGN9xfrDmm18MIAqobyiQlUmjh83WWbPnikLF83FHJ2Bz2AXyHWMQIob5ltGJmYbBggfCkhPMas/KhwJyXydIsIitdbj2ok10NZpW/NUMcqHCwCI+Fq/I9HXtm7TipXQ2D63en/2HaKWd/h3CK/Bmk+TZ8yNnzNj+utyAOmrkvlf98pXVwbVQhEAh5WyffoueWKNR0W4UOSQbF69UfK37geQsQsTID0KBdP2Xeslxmjc8RU4/gF3fN1ueWQt1E5BCMQTAFQ9+OhFeRzvL8ZyUrP7YVlb9ajse3xpQJVUBzi0BuodwBwPKxIBEs+zrlkePwAIE4iJnq92PRRXwXeDQbNzP7vqadnxQEDd1bFPvrL6v0nfV95DgLRlkmx192ktsH7Zcni6PLz9SVkb7dpR4rfmgNwfB+XYJ6+gTzZL+fZn3PEESI8iVttlVxQquf1WbpeKXU+I75LIoc2C7pTNcW1ilzwo63YsjwEk7fdNkrl1l6wPgDhCpbVQKlXuR9+PaRyGOyVGIARI4ZgIIxBGIIzA9RGBECBdH/0QtiKMQBiBMAIKkDw0iqWXovnyMUVoJAeyxLkl0nkKJVH2KwFq2NO1LlHmrqYJQX+sFrLwScLoSfQ/3icgcfdbn1ku99w2T48cee6RzR/LPolHBZ8Gbm7vkjdPnJefoFYQ1Um0S1N4E1DWaFvcSYIxDZ43cf+xBJo2bF+87y65cQ4sc8aQDEx2zuD9f/vf3gBAek14T7E2u/pW7in12HVGb/FlOOCIJoyMU3yNLH8A1WWfRc2jX7h7oRTBcuf1YzXy3EtHFPiw32dMKlNF0dlLLfIy6lX9f//hkwp8WDfpG//8kjz74tt6qo/dPg9WWIVCWJaBTPddN82SJfOna70kv7H9nd29su/Vo/LDV49LWXG+fAjWd7cvmCFf+qOnoETrdD1qvZlMTRSM6+gWhrHx6yZGdMxeC4BUdeQnen4PisYOkJioN4DUjyQtk+2si0GIMX36dICibE2yMlHO3wMAqbQIItxggo1JuWwUYacdJC0RqYKgQoeJRwKYTiTmaac0qXyC1NfXKXhRqIfPqSxi/Qtei4lPJuhoh8f3CZCYuOvpNaUQrYoIt7KddRxr/9AujQCpoeGSlJYUW/IWCXjCo1ycQ2ukOPDAxCBhTDcKyyuUYXIRicm+3giSqhEUby8BSGL9FrOWY7sIiFhrhRvbwgQ0f3h/rF/Ddmr9DLSVdk+9sJ/T+jO6nhlI4m+2w1sLMjFttkhWW4nH8ByMC//mvvo3juWT8YRvCpBcEtPbERIemKWSqclUh8E6QWgvE7cE3ryW2v8hA6wQEMoBWrexTawRFauVkyH56E9v/afJUlietQM2tbS0aL/n5+TrE/6syzZM+AZ4lI2EO5O2TCKXFJWhD1AjpgyF5TnffEZciZP7wyfFaS2HsZKKGHPB71f1Cutgsfss2c7xphZehHdMqOsaSAgWkVaAoi7UMmE/nq05I8ePH5ejUBc11QMaQAVXVVUlgyBRqRgz3VCYtQOCzZs6Q4pho1h19C2Zd8NM+X8e+0350f7vyy03zJKP3X0HAFi7tHYOysvHmmXz/3kCx6Zp7BouXJR58xbKrLk3SDvG6b+/+LzOgb/539+QX35wDazikJiGneMwgAtn/Llz5zXWfo0wJZr/hiDr8bX77H2/5qYpXKT1l4MQakdoUCUGC5GE11jwS5QAjaoz2sph/qIGjVe1eZVRbM2zsRj827fJwwiC06SbB0mq9vGAJJmSKlavL/H7Knje4Gd8P3qPTrVrOl3eHtU6Hhw5iKQNMEWUQiytMwR4oZACABmqrNRh1tXqkr4egHCsO2mAGYTPfDCB4zgdUCUnl3OvH2tBl0LpSC/WfIy33LxMrFmwJVSwANgCID4AME61UU5useRjjOcVlEBtSXtINo/95f7tYx2l7dH2R/9RYODH10QiHApuCmGMoMXHV9U9aigZjYeqsBxIsr6wfRQiEuQQplLVRbiK+Uu4xm+wfgAfglqqbqkMZL2j+oZ2OYUHZI4BIJ27WC9tWGdpO5cFRRBVoWwP10au00BtmEednKm4LyqPqLgyaEQVkI5DNB9l6fAR1gOokLBi6ZzW/tVWmJWfjw+hDdWq7Buuo/kESPgeqZgzT2666SaZOX2SlOC7Pyvb1LRpOK9afdJWLmNIFVF8qCEVylm+39tP+z6zQzULRqfYchCdDygEAREBklebWk01hNA9ZKHWjarwdHX48Jm3tMvEvjrmoEwvnzYn+Zy57LuXVyCtSIQSOFcE605fZoEUxHvLKfDYvyoGchQgibPEC7Shbu9jsqZqreyDsoWnaNoHC7fDa6J/x3b1lmtOrRTpgOYo8boGqtZnbpf9MXIFa76AzZoCpFrZuO/xmEppLJFyKqyRMRgZs5/awq5q5P0rrNlzv+x8Zq0E0aDG7+Aa2Vu5XNVUCsIOr4v+Hby1Q4jNxmhsDCCB/gD2BPeC2uixNVK1dp9sdDKuI1tXyHrZKvvjd2Sw42IbgaJs5fYK2fVETHlmZz6Ea22S0p0eXo0l4OE+wQiEACkcD2EEwgiEEbg+IhACpOujH8JWhBEIIxBGQFb+9p8FAI1PWcQHJgiYNDnBp4rdLjGNBRMl9lS/nSX2ybsOs8+3B+BM9GletIEKk8d++V65Y+GMOKDyrq83hgN5fdqmHTl5QXZ8+0dqb5eYAEt2mqg1XwJoGsMlo7vwSdfPAKqsWXm71vwZy3WTtsUlKVkniOodqnai27vptqs5JrjvFYbKOIAc378cdrSZq4cKjEqwE2cb5B08JX2xqV2TYP/xCyvU3u9cfYvWS6qpA7Bgci1hq5g6XlZ9+EZZcceCuBhqv2L/V6tqZMqEEpmIRFUHoNKXvvaUqpKC21jgXzIrxuR9bUG4VgApljwzu6KxKZBogUYQQaXScLSQO5PztFBLRyJea0xgrmv9DAeG7D+2LTmakY1aIazjgqQrr9lKxQYSbPm0EcTT2lqLIj9XQY8mNKFgIbIqA2xgLQ5V4CCDx+LuBEiEOKw5o/WXEDJCFgIkwpsMtR5ijRjsiyRkBhKmVMnkwVpokMlVrBV8Pxvwir+1DoebA0zs9wA88Hq0hGOylRBJLdO0fksPrgnopOAnTSEZE6pWx8RskAh3VMmABKaHPZrUpiUc6tZ4gGQ2YrZGsu3e/i4RIPEYtU/C+XgdgiJf44Svg4lPns/eM/syn+DUxCprsCDhSeUU29MNyKEJUSS7WTPHABYVA7SsI+NxtaeYIEYyNT+vWIeszQ3AQCSg2S6rZ9WvKoESWEyNKytRBRlxCe3bUilPYPZ4CKlJWq5popoWUlDVkB3h7wGcixaDQ0zi8uvCKQGY5EaU8Bmf6kf7CYxcwrwfCX2Oh6amJgNF588pzGJNonfeeUdOnTqh8eW4PFNbIy3NbVJWWiqTMKbOnjsnjVBDZQJG58BSD7lrKcF4GISKorr6HVhj3Sj/8w9/X7KhMrp05oRcrD2l1qH9qbly9EKvrvMfXfFR+Yu/2CYpAKP9AAlz5s2XqdOmyfef+xe1kftPv/sV+d3f/T39+qOqjeOHs/vSpXoFsH4LghuNr7ONi9nNGUQJKpAMFMQAkk+Iax0u9LOyIAeQvAIpESDxWsmUqnFrmwNbNj8SFEh+xyiw4diIrbFeiURowu9Iwkv/HXW1AImXstpWaLM2A/dILsL2eemT/juDBAIjz8EsjYFKdghxzMoyBfAoJQVQF/W6utrbAEEGVVHDGmqEIMNQqmSglg9t2Lo6WtTC0v4ZQ3iLdYOwF/fJNYc2kFTJZWANyC+GCja3CHAa4wiKJ1treGkDSKlop8E4B370n058IMYrhwwsJQNI9oEBRdXrBECU9q8GiIofWrg5SOWvA5Bj7xOIEzDa2KD6iu+zDbRy7cUY7cKa0NjWLefwfXnq7D4NsPoAACAASURBVCU5iR+qkNo7YUnnaixpTSLEKx0wSS3voM6k0qcPwFjrHTkFEYGVft9gnWcs2ArfDyBsOJ+puGxz0BPrjKroMFa4JtLuUtVHUBnRQnPcxHK59ZbbZMGCBVJUkA14hPUsy6mEUtiuTG1PehogIOoiqaoTdpPZmejbCGrBAGZzs3pZdm1adPJ7hHZ2HsTq9w26Ru1AsS/nKMEQvx983SnGi5/7dZ/nUGWSjnXMTdzu+MnT3f1dza+rB0jJz54cqiQDSIl1gUYDTWO9ixHHj7Cwa5J9G9bIlszHohZ5Yzp3slpKeuA1AEisgZQAa0arn5QsfpWlO+WZmEwpenu27yrY062EDd1oACnxfkYZEzxrQkz0/Engl9nlJYNVY4p8uBMiEAKkcBiEEQgjEEbg+ohACJCuj34IWxFGIIxAGAGtgcT/zg8IWqJRcaxI/449GW0J7ygHcDsFn5xODKs9NWsqHeZ8DD7FtDmx6wRwVOBJbCakgg301ypGQev7Uf/ovg/fJMWFtJaKr3mU2KYgfIq/p+D9JR8UwXMxOXYK9Xj+bu+PVYVkW6B+kX8neA8Jpw0+gR6n8vFJM70XF+lo5wzL7QtnwbbvLqsDFKhXkTTml1Ep8fo7v/uS/BMAktb+CQ4AJqu0nxIx4Sj9Y8G058SDx7lk5MjBlYwcJadQq9G3ty2YrvWQCJTYzFQkts5eapbv/uhNJLp69CnjqYA+3GjH8zbgXiesw9KRnKoBdKIqKdbfAvBYLH+8/nNSDmVS1DJJx6jdAC3tCKlYc+m7P/oJVChIEo1QmV2BfiWMWT9CYjGN77H/GwDJktCsTWFWab4GkiYttfYKk2lWlJ2f0fKHSTN+rrVnnLWbfg71jcIZbB52sLOoJOFGWzatT+FUMwQSBAO9vd04V0RBDdVJVPgwc6y1hrAPE4KZhFFUBgFC8BopuK6+76z4mEDVJ8md+kBrj7i1QBOvmCea+CM4ofrDDWu1A+OT5RgzWiMEXaqKG7aMdYQAEAgqmEDmxlgwyekVP6YSsKfUtYYGgI//jAoQWjXRlo2xsVolZlnG34wjj7F1wJ58ZxJVz4dj9PqsC69wxyWSnZ2ST3r6NYnj3wCS9ZPvS9ZPMsAECzu0h/voCIdNFOPPGipMLBNI6bHOUotzjMCOqoE0qKII6Jh85Q/7RSEdfmcD7Omkd/OcMaStFq2eqO4gwCBE5Me+vJZyEPf3AKzAMjKZcec9ExbhPvE540wg0N3TKg2oU3Tp0iVVrJ04cULOnq3Bz1lVnnEMEGS2d7Q6BZcld6mGY2zq6i4hrQ/7LCTJCa9aoDSj91ZxSSngEKAAFBbtqHXT3Nykielbbl0o933yXpkISNjR0ihVx45IU+eALF7+aemGxVfZBKhNUDfqxz86IC8deFEuNjRqjZ0yKN3KcM5lS5dJ5R/8D4VfqVBi6QqB22vE+alQ8xvnFjcPkqxijIMLbiftY9ZA0vHqQIRTJMUUSM4qzSmQCCr9vNLxh7sPQqngihP8Pkt8EMF/NxHkaTuDBwZem6LGWbChvzxAcvxGQe3oR8efNKkKyc1jXsMeTDHVis07JWZ2koC13pCDM3x7EDWoyA+GhwGQoJQBI1K1XQ9qWAnHNlVFAIhDg4ThA2q/2AVLzSGsB2rDiXUnReupQeWGsUaARGVTbh7qJeUUAYaXop9zMG5Z14s1l9BhQYVYgsUc1ye/BYGQr43kVXn2mbtffi+Rmbk427+lnILJgaJhWMgR4uh5tE6UKYBSU7C2AchqlLAOeys3gh1+57fDwo9WvKfPXcS/Z+ph09uABzKgMOk24KX1zXC/jAXXELW4xPl1vQCMMrtEAF+ndrKHFdB2XIuxgMufrjumOgJggWJIuwvn5v2ovSD6IAVzk2tsHpRHtKzLgeqICqQJE8tk7ty5smTxUikvL8fJ0IdZrJFk63JmFCB1Ye3C2uwAkgyi77BG9UasvpW3nfOv+9x3B9vv10p7uMLqJHllaA7WaF6H7/EcPU4FyrWP7/PBAj0OsVTlLX5KJ04eZbZc7u13B5CaDj0t23bukVcO10oMT4vcmWDr9l4DpEjNPtkBS7f9B09IM0WtfoMtWxTAJAU/TXJoV6U8vuOEVDy4QdY/vFJrLV1u6zhQKat335lQG4hHXH8AaWdFzE4veE/xsGmsAKladj24TporE5VKOHMygPTVg6OG8cERaqd3MUQ/oIeEAOkD2vHhbYcRCCNw3UUgBEjXXZeEDQojEEbggxqBFVAgJYNHPh5BLDIiJx7IodM6JjE5PrqVlwM2MZoUAFR25csrduzCBCiToUL61PKb5YF7FiswSAaygu8le305+BUcF34//iaY2PXsQXn+9eNJh85oKhVLALH5MYAWf41RP9LdCErWrl6qtYB4/4lQTGOXAK5GiwlrCj39g9e0jpCPehDsvddzIr5qVnLruuA1GaFS1LkqBCicP6Ncpk2kMqgQFnN5Mh01itrwlHQG+pxPGXcBGNGCpgj7HoVaoAfQh4He/o8/UhgU3DIBBh75rFkfFuYZHGgFiCqANVsaYvoSoOCu516R2ovNasOWfHMgddRYJwNiI9/zfXMtANKRtw/rWPA2PF6N5MGLr4fjk5OmsnEQlhZsAC5M5nOzxJoHHhYRKnaYOPP1lAhKfG0g3qnVwDAwxXMNosaRwSX9FIlgfsbkbK8maPkf65l4cnwQsMk/IT6AazKRq4CE9XBIIkBWmAzVNtDODE+885xU0Oj72JGgR58O5/14hYdPhUcVH87GC0lPq41hwMWKuZvQgedjW9huWlgxechNlUFIHHsIpfeFBL6PX3papsIzwiCCpWDCWOGNU9z4SAZ/swVRSy6XSE6mNvRznwDJJ4d9f6gVExPMOj6ZyLd1weJHCygkT3FvZnnnQBMSxIRWbBvvubAQajD0Wwb61UiRs85ya9eQgi7uz/baHTDB76/F+88EiFJzMRzONtoT/AaVeCxPxf6mQocqrpPVJ+TYsWNQDJ2RunrUYoGqiLGl8q229oz0ADZSMUXgOGfOHPRztgImjqOJEydKa1uz1qPSsYfxxqR3W2MratzkS2t7k4ApoCYTABIS/63NSLsCPgzAziuvIAfJafxJmzz80KaxHwqP/tQcufXDn5Rf/fUvyYxpk1B3ReRLv/Eb8uYbb6hSqg9qlenTJqOuV6ssvnGx/PXXv4Ek8gSMD4xV5wDX3tkhFy9ejPUBasl4SzlNpjulT6JKhwBJ3/OWd3EKJNd3qswxeGM1kPA3Xmn/82b51yhj6HJjSsera1dygERlDJ8W8DZ2VLuQGFAN5ZRSUJ2YfubKW/K2eKjmxl5UuYO2YXIacLWBx7+N5wZUp2gS64QRIA0O8bsCMwv31A9wyTGnawUByBAt7qhc6YZ9HeqBYYzp3Ma6M4j9GdMI1hKqMbUOGmp5ESKlpedQbocmYG0DKLUaSGyEAR4D2jEY5JV01h8+bqxt5MFSrKaRQrgEkGTgxWr46PGqMOLfhN/+b6hqlNIC0NNSDr+9kolvq3ozMihtXd1yCQD0zPlLcvRkjdReapTmtghqHqE+0oBZJ6YBFGUiZrxnnbeuTaaG4zzHGkLVE9ZfD4+0OQRJiAUBEql0KtYfqpf0IROnymJPcb0kbM3EHCY8Ijii7WdeQSHsQ4tk/rwKmT9/viyYf6MCpn70D+3rCJA4/wmQVDHU14O+oPoRNZC45gsANyafB0hqe4r9DYLjfVWVEjLbGOB7ul5gvuuDC06pm011k/sOUSDlbCjNRpQPrpi1aT9s/VTpiWOLxwN0XfV29QCJlnNrvtopD26ulIcXT3L1iK69AilyZLuse/SALPpKpTy2eq7at3G7sgIpEJSOGnllz2apBEi6dcN2qUTRnzgnvsCuoymAfv4B0mXUQ8kAUhL11FUPw/CAEREIAVI4KMIIhBEII3B9RCAESNdHP4StCCMQRiCMgKuBlLygtoVnNAwUS4ZbklJTAtEj7K+YIkjhk1fpJCiFLDnpPw0qX2IdpCBLLfKsTf5a/Lti6gT5f7/4CZmJujj8OzERl+wJ62ii/HL0LMn44L1S5fLqkTPyTSiQWFsnFqF4QKDvq5Qn+H4SiMD9onflY5hwmD6BLAo81kKB9Ll7l1x29I4GzfxBTJjsf/WYPPXcQa0jpMkdxCKddVaQoOlHUog/Fmsf8SD0CtDDqFLJn93aGtcPSe7Rjy/t+zgQ4xNq8ZCNgLC8rEjt5eZMG4/aSLA2o9oBu/M36xoRLM2aPF4aWjtQq+qcfPN7L+OJatSzQYK4BaBM1VbYaH+47NYKrXNUhuTy82+8I/csuUGmTixWS78///v98u94j6qXwF1FVUqjQce4uOs9j6yPNXJWyTWxsLsSQGJb1R5NVSK+Pk+sL9KcZZHOZTdPNPkZADBe8eIt3TxA0gQnbZNo9YbzWGIOCT5nD6TQAudlUo8KJJ6fBdQtaWr9TihkAMdgEO3MLIlqbfQQxj/B75/M52hVkAL4FwRImuB1G9/3beZrBUDuPj1AGkaC06t61CqMidDAE+qaZHUAzcfIq69YcJ5nDMI7b2FHEKfKr2ji2CfZ42vjMDk8ol4O54mrqcTFzkMhBWDYvAUTXzPBbv0VS2R7mMe4FhcX65P6Vn8J854JUWVBBh4GoapQfhENm6IgTRCnqEWf2dP5xStCGygcn4F+1HvF/xIM6tP5Lknb1dMtbR1dWrPoOGDRa6+9JuehFOrp7VKVzukTJ1VtRDvC/NwMBUOsRTV52lSti0XY2dLUqMfTAm/hwvmquFDLPyaHoWjrZxYb/08rMkxmaUByvCAPyWZIUNKhDOpDori3F7aKLT0yCZZTVECkQsGQmo5441zZuC9a4w0gKd/Q3iP3fe6L8vjv/3fAwH7Zsul/yvM/eE7p1yDWCbW5Q9uzcM8VM+fIn2z5X3Lj4ttt1dQ1jRaQsAiDhV60HpGzdvP1qsz61X64Mcmv/ermJNfl4LjV+jF+vaSKw6lTqADzAIn1tGj5GJtL8deInjDwwo/H6G/X8QQHwc0LabS9VB7hc4XL+GG/m6oEc5kKqDECJD9/4q/j79vA1CBgiFeN8L4IeeKUSAk3xTE6rMdw3UfdMPSfqeegaAQYt7UI60l/J9aKDgVIEfTVEOwJaT84lJYNROK+jxELWj8SZudkF6iFHfSbXGnst37PW70qbqYA8vDIgVfXb77mD5UrajXHKeSCquPA9T/HtYdIXnUWg0qYCRjHMKPDfITyT60MEX+8Viu5YYIkUxyyjXwOYKAfsB7Qt7GlXS7UN8mp07UARw1Sg5pezRjnvYBqvYBHA7iY6tdwfrq+cS1TKKjttzalaXtNKWnwhesC1yP74RgeYh09AiQ+aOBWFf2e4f0hntoXtBYFOMqD4igN63w6KG4ZbOumT50iN980T3+Xl0810D0IsAeRK9cEPlCQAYCkazfUUFQyUmWmVqiAvrwe6yFxX15HLUadgpJ1rgiBojX22NcOIPl1mWODx/E6/EytUxFj/vA1FUhYNdxre1CB62fxhAnJptYV3rtagGTqlEMPJypeflqAtBUKosUJbe2QmkO1krlwkUzK6pADlatla+l22QWrtyD0uSqA5K9Qt1c2rN0i8pWnZcvKsuQxIiypLB1Rg2g0gLR5+i55AkAquI0OoWJ76T7XoYXdwQf2SuXyBJlWUoC0NknfvYuhGB4SF4EQIIUDIoxAGIEwAtdHBEKAdH30Q9iKMAJhBMIIiFcgRRNSxmmiW3wKP4aTLMlkQCcumW7kwJ6SvUo4k7Q7RvKWBNggUI5kCa3O/sOnP6QqpGCyO9mTzT9NtzNRUo06AVQf/fitUwmnStLYJBcbDT5YsufyyhwPkD4D676x3Nto16LVzOF3zso3/+VltXzjxhpLS+ZPV6DyxrFarSc06vZe9a9e4DJxu8x1OLzSXCF4JnKzAJBuRz0sgsTTFxpxD2ehUuqRe26/QRbNmgx7njapa2yT13FvXT0RmQA10zqMGVrjfe1vn5OlN85SqMRaSvsOHpXdzx+GbY1T3TA/OAKU+eh4ABpDqP7V6H0aD+CulQLJJ/h8Ap9/R63f0DhNmLHEOpULQQUSgkszN20/oY37XP92c96/5xPOPvnma+tkIFnPp7o51piE9Mlsr2byCdZ+JABN5UNghGQdkrOaoIPyhXZJTIYTEOSwZg2TeA5OGqzCU+POSo8JQ7MbStUnxLNhu8TNl0zxyewYuIkHY0GARJsnJhg9mGFCUW2cXL0hX2w9aBnn3+M1NWWKdnnVjVde+TYnKpBsLhtA8n1GMBYEVH4uU9FkFndmV+dVULyuWQ2ytodBMV4nB9CZiiz2OxMiWUjScp2hkCCNta4cgKA6gwDAYBlGuwIoKgoIp9AWdQ1j5+ug0IGgOhRa9TEPTqZEmzDs393ZLt2wjOtF4rahoUEOHz4sBw8eRH2VOsCiCOZllzQ2tagNHJPIGiccO378eCkpLJCaMyeRpB6UW26+UW30CHmoTmBC+Pjx4wqZ8gGQJ0wYp+sWayNRecT+mTpjuipMLtVB9QOAlI57LELtrcyMYagtm6FEaof1WC6UCOmSW1gqTS3NWg8lO4dp5wHJz8lXuJYLVcSF+mZZff+vyCc/9Yvy4xdekCf/9hvS19UKdVO/xnTe3DlIiA9ILu6h5uQp+ZM/+3NZuuzjgFSILdqP5upYpO2eJdcJAFmzy9QQ8cDUII+Ob+53BYBE0sD9qUDieaikUijK5D9iZu6RBifNIjH23ajzggNAuzT2LR+cG37eJAVITg2k4IPzFtdmIl/HIBL1qQBIqWk5Oj6SzTfdMWFL/D7Thy904wiFApF1dQCp/PwwC0Xen92jxlaXVSpkbFxS3Tg42Ikx16lqMc6BfKiHCFe1DzAm+mCV2N3ZAiFPt9bEGgbYSYfqZgigaRBElPMiA9aFXJcIkFKhOKLOiwokKo9Ya0n70cWS7fRWgtb+GECydhqEiQCm+s99//haOpjhCohsf0XjegxWP/3NPmYsqD5KVUUQfwPgMj4aI9Y+wtqLEA7Crq87MiSdUBe1w76v5uxFOVlzQU7V1kJ1BJjbjnmKeTKAHz4wwetxzqTh+EHWQyMwwvqttYDcYOCQYT/wXnh5rt0ybCBNxVCI2TBBMs7DturqRqUcxwcfAABAok1dOtbULMxjqo4IkLJz82XmnApZtPAGmQ3VMWusFRSU6LxPB+RNwY8+fIDLpaeaMpS1oAiWhod7TVGUlmv9gfHI9YjfLbS69DCpCyozKpqCAEnnDwAj1w++VkDl1EhehWr7mCKV30ccZrRd7cG/JbixVlTJxPFJRvaV3rpKgNS0TzY8sEdWPL1NVk8KnrtO9j62RvavioGl0WobJUIVKpoe+Ook2bp3oywOkqGOffKV1c/Kit1bZGXZEdm+4lHp2wxbtQTOdGjrclkvV7KwGxmHur2PyZr997v6QEniVLNbHl57WNbtrZR4jpIElm1fIY/2EYItijvR+wGQanY/LGsPr5O9lcujqizfCMZmY+Z22f8o2zVWC7uIvLJ5pWwuT1JXKQEgRV7ZLCu3V8iuJx6QeHR2pXEXfn6lCIQA6UoRCj8PIxBGIIzA+xOBECC9P3EOrxJGIIxAGIErRmDll/5U/6Pf55CC+Xp78NgShSNY0Cg5f58sMksd9+iyS/hqgofJA1ckIRlf8klSD6iYcQhUXPItck/D2vlpiTRr8jhZ//kVsmi2/Rf1aCqkYPuCwRnt/cR9WDOAYGH384e0to7egxUMGgF/ookz3SfYJheXEUCCsfani7en82BpMQDPr913F+5zsqkr/JPovETgdWLHJ/uMFm1/vfsFeenNk0iupsvdN82SNR/H0/Now87vviivH60JsMBElGhjw3HEhPuLv7qpx/z9B45hPwVjoINPe8/1c3JbxNgeLrCBc+Si6DmTWVRDUJF06w3T5Nc+dbeOjz4kyBpbOuRPn9onVafrZNXdN8rDv/ghVSX9zpZvqULphukTZDwAEpVljM+gS7JG7ygASOPrRMXu+bL2i9EJ5qGT3eO1AEhVR2IWdpagNLs5jgX/dLUlBc3Ch5tXRahyxgEKP5+8usarYqjo8XWT/HlVfaDqHiQzkeyzzY1lZ8EVBbxIhuoYdm1KA3ChyifSaxZlTJcyyWc1NOwJf6/UGDG/aR/nphVrWfj1g232kCeqGCI4Ues2b13n16mYBSbhFZ9Yp41ZUN0TU414Gy2DORYjAzrcDNLZeZmMtCLtw1GQ4wGC35/7EZ4RnDFJybZmApr4uAZnVCphioszExy0fytA3Z7ok/JI1PL9/NwCJEphvYRzMpHqC8r3M1Hq1BsRANIsAJg+qLX4ucYN7eQ+qrgC1emDRVSWq28VbQfztpo0TpUmgCAqi06dPq1WbRcbLgLenJVTJ61mUTqSv6xZRNUQ4zBp6jSpb2yR8RPKpeZcHazkUB8I95uDJD2t46aUT4QlZTvqEzXJsmXLUAspAqcwQCSM09vuvENOnqyWC+dqpfqdo4A92VJYkKfNyisw8HP8RLVkYKxfOHdeZkyZrCB0cvl4nB82hAM92qeNWMcHUwolt2CcnL8EBQZqHlGlkklLTMRm3DjY0OH+6IQ5acZcqJFE7r79Tnn15ZekuuongAoG7qjWLEX9vaL8bFxjknz5P/6eLLlrhapS1MFOrb5E6zf14mR+LDIJzZpcftwE+9e/9uM5+EAHP4sCUbfeEwGy76m+YHyp+GDym+cf7SED/92R7Lr+vWHK0bB567Jou6L2axzfBB127UHaCxI2YN4QnqalZ2sb/Fg1WGbQK3j9IGCyeBhMVYDEmjoMBGsUYVwT9Bm4oMoQiiDUsorVPsS+tI2k8oZrDWpwMcsf6QXM7KHCyOBIKvqX8VflnaoMO6Sno0W62wmR+iQHgDU7p0BSABKppCJAYlN4PYIxRBcqHUIVQCaFVx6R2P3RZk7bpzXFYgpWr5D0cejqaDeFI86tSkCAYR0yOFbrk7kaR0NYR6I1kPDKgxsC+EHEPYXrhVMfKUxETaQ+gPcsrBPdqP+F5VQ6I8MY56jrV3tRzgAgXWxqBzxq03lLdQ6BqAE4syL0fa72l5znge9YA5FUyvm6VwarBwHSrOYRvk8YMEBMQm4SpWGCfvw7Tdc9Z4uXBYiTmZOrCiQqjzIQ70mTp8pNt9wsCxbOlXzUOyrIz1XFl7UN6xa6lPfNNTI7I8+Nd4Jyjqk+Z0toNdr6uru0HhrnhIEf1n7DWGX9Pq3FZ7X8Yhal9r4HRR7w8hi1LlWVktVJUstQrIG2vylNOT7GYe26+u0qAZJCiEop3fmMrJ0buFr1Lnlo3Q4pfxc1kKRutzyyZot03r9Ztm5cKqoH6qiW3ZWPypbOx+TpHQ/IJFd3aIQqpuMAbOgel/33jw6QFFAdXiP7cO4gn7oiQBJTWx15ZK98dWVAiRN5RTav3ih1G2KwTOsl7bw1AaR0yL6vrJb/1veVJHWUYrH7aRVIFr8Dcj9A2+qgmErbuVnKt/u+GitAQvh5P1srRqivanY/Imu3LJLtB9aLorLIIVxjU+AaVz8CwyOSRyAESOHICCMQRiCMwPURgRAgXR/9ELYijEAYgTACsLD707jkQDQk0US5e0dz+kmoUeJbweOSMQd3OtvNHax5Vn0j1iMjzhtoZpJm8Cl0qkd+/f5lSOjlKVTSs14Gqlxt9/Nc1bX18sQ/vySvVp1Jfvjl2h08IhlDGgXK+cOYrPylFbfJF37hDsnG/cad7l3cJ58+3vHtH8mBQ9Vyy7xp8vmP3yE3zpksNReb5OvfOYB7rLFLXKFd8Q1JPpyuNtaePepxlxlHyc5bMXW8zJ4yXsrHFcqdi2YpPGJ9HCYmCYv+y//ZI29Wn5PHH14ld900W7qR2P3yH/+9XEJS7bL3crk4BD9Ltp9/b5TxcS0A0pG3D1lC06lUCJB88pWJL6+Ooe+YT+J6NYvaOwXmo09EB0HTAOsA4QnymG2dKR246RPwCpCY7HUWbQ4gaZcqEHIJSGeDxMQj29EDy0EmNbu6OxTi+BocGjocZzZsltxWNQKelOdxTJwbFDLoQ5AYBEhRaMMn7AnOcC7e5yB+NC6uPgf34/mzoWwkxNJ9XOJQLf+wL59AtzosMYUFE4iqCMF7TAh3wKrNf65JYdyLVwJxP38uv04R5vBJeSY1uRGoeGDlrZS02DxACc/D17R3C26Z2aztwforUAUhcUwGYF1CNQPAKpL8pkDig/sWB7Ai/DYgxKf0+xQwMb4EAwASmjxPET65T5u5JsCfmppaOXOmVi7VN6Jm0TsKjhqbmqSjsw02WbgG1qdC1C/rbGuVUrSxu7tT5kJZUAe7utM4bhCxm33DAuw7KOfOXgA0miT1F86raicH4Je1TsaNL5aJkyZJO+q1RFBQZebcCvnyl78sX//6X8mJd47RZA/KkQ6Zd0OFnp8x6UUMaVHX2dYuR95+U2bNmAn1UYF0tDTJrVAYpqOwEJVx9c1dcr4hIgOwwaL6gtChrb0RFmZQKgAM5EIJ0d4O5QrOtxC1jcbBVuvN1w/JQC9qn6RCqdGHxHtPp0woK5P5s6fJhz+0VJbcvEg+9NF7JbNkGvoAcIPJdyXsglpOp9C3PdHxYMDAUqm+RlXiWmamYfZAQXDzAMkDXQ+QqAJSUIlLas2aAEDy8zf4OxHcJF7/SgCJ398KDgB1FHRyIOkNEfpQ3QO1TgAg+XE+NoBEpYpbr9w6QQs7AqQY0EV9Ll9oSusvYR1A3xMi0ToNmFzH//BgL/oLyiK0lbZ+AtDBdUvnahrnd6d0QZnW3dEK1Q0UzdmYX4CvQwBNwwpAsE6QFmCz+0G/UaEDBQxmjtPX6N3pmjak/7ixWlQeFmlYAuBtGOejOo/3w/7iWuABEvdl2THeBylFFB7pWm5rHdclu1eobAiaAI2G8Dfnj6oIZeXo3AAAIABJREFU0RdcR7ojA9Le2Q81cSvgUb3WbryI2l+tHd3SietzHeOYpt0dqtzpudLcvRII+TpYXOv8gwA6hrCmUOHF1xwDWioPCiQ+BJCakqnHpRDSUCXKdgJM0WY2E59z/hH8KThCP6RjHcvNL5DSCRNl9py5Mnf+PJk6eYJkp/VLLgBxVma+3hPnezo6SC08EZt0WAzqHMC509KpbrJ1XIZt3eR9EaBz/TZLOntQYgBzxBSgrGtHgO5r3MUAUmLdwCBA8t+dDJMpe+176P0DSBE5tHm1bKzbIDs3rZYZWRFpqn5Wtj15UUo7npSaFVevQAKFkCPb18mjT9YmLAPT5aHtO+XRRbZW1QFerHlmkWzdvl4Wg+dE6l6RHZurJXPSDnkSKpuo+idBJSMRgJN1m6TzoVjtpI7qvbLlcVjYrd890qYt0AqClAcqO2TDzk2yegbaQbC1aas823xY8u8P2PjhGtvXrZfqh3bKptWoqxSpk0NP7JADnRF5pm75tQVILn7rDy2XzZUPy+JJrp0AcM/M2Co7o5Z/YwdIQnj20Dp5dulW2Q7JVwGuUffKNtm0s1ouVi2SSg+QECutifVEmWyofExWzyVog/Xgviek8slyqXxiTahMSvxyG+PfIUAaY6DC3cIIhBEII3CNIxACpGsc4PD0YQTCCIQRGGsEVn7pz3TX0fLbiefxSSdNImgig3mF0c29omeOXoDJpWTKk4QsWTTRzoSPKU18AjkRCvm/S/Ak+GfuWSz3LbsJtnZ4MjlWvGOs4Yjulww8MSFdU9coT6Ju0POvv+P2tToTydRUIy6aDJT56NvNJW+ni0Ux6visXXWXPAD7umD7/OtgQnC0J8/9Bbgvreue/sFrmiz+1Efw1O/MclXtUH3zVwqQzsTaw742oZXr0stTHa8+s70ut28ykjZ6d5m6Jxr6OMUS7/nmuVO0/2+aM0UK83OQYCQ48k+1i5w+3yh/sOO7am33vzaskZmAS0zc/9Yf7pK6ptbAha9wf5okDN5Z8v21T8aw37UASG+//ZrejwdItCHyyVdLglmNHRKC4Hjqh/+WJhbxFLsHNR6qMCnJJ88JL/Spbtg62dPcsXNoUpHF23XGMrNosMdspQJx0sSw+4jjCzV32L5eB5CoCiGIyM5FTQsHjHg8k3aa0MPmk4M6ylwbaLukT4grTLInxi0GVg+DHRIESP2wbbInyq0xHlARIPGcXkHEBK9XblH1Q2ChgAjHGdiyp9dVPYTrcF3geVmXx9cCom0Tf3z7eT0P4KgU4nk5HrmVFBVKUVGRqom0TVAJ0jLJ7JcYY7OOItzx3J7RZu0yqg88n6e9m4pJ0Cd2XRyLRHoqbQVhb0WxQyQyCHuuNACYXj13BxQZTY0NqAXUJJcuXZJjx6vk/PnzUBWdASyqBwzplsaGZrS3WwFILtrIa2jtF5yvA0AnG8og3tusGdNg+9aFmiY3yf79+zXBzPJqaQAMuVB68L43/s7vyo6/2CrNuFb5+BKcv11ySqBQQN93AvBeamyV9b+3UT76sXvk97AvE+eDA72SD2CWD4u+wsJCaQGs6kcme8as2VJdXQ0oAKs5xL8HIKi0KFcWVpTLzGkTpO7ieSTQ++RcExLOqXnSg304RMuKcxTgdXREEON86cE9tqGWWjqS2KqsQD8X4HV6+gBA2DkAsnz5zKc/JbfAbmvapHEyFT9zFsByL28SUt25qk1hHR7GsxZ2YQRSfo02BQzHog5c+x3dnO3cqADJYEYU+rollBCM440DwwCtQfPEn+BcSbhw3J+0GdPxya9gB8KCO1Bhw/lFCKLjPgpIqJKhEglxg2rMK5D8sb49MeVe/P37a6U7oDxMrzBsBEgGhp0CCQNXz024oCoXQBPMNapy0qgcgkIlHd9nQKIKlal07IfSbmgQ8JjzQ2OE8dHbKh1tzbCyw5gF2CjML1bVyyDazrWuH/fi698wpqzJlpHF+ntm0efBCtc7s3jz4Nw6hrBHY+6/6tQSUhTwMHaq+MH4U9UR91MIbQBJtUdcG53tHRVtZk9nNnlU9qQoQCIIN5WjByMElq2A2Ocvot7YmTo5BevdBtT9aockiXUBOe8Id4TxIuCBTSDtGAmQdN3DeKeSjo0zuM5xYHpwAjKt86b/DLR/A9Haj3aTNq4BjpxlIhWhbBMfgCHE4QMBBN3ZWah7hH7KwJpWUjZeZs2ukHkL5ks5VIN5sJPMhb1gBkhaJqwQVUFLKJeG9cWNSQGk1VgRmukPv3MMIKldqta8Qh+62kUZeIjEgCfuUb9PrA6WB/kcI/67woC/HctjFDghxl6NZPPMvkf0QQVdzzJRv+n9qIGEpkdqZO+2TbJtT5V05k+XZQ9tlI1rF8qJBNuzsVrY2dzskOq9O2TzjmelqrlP8hfeL49tfMQBCT97m+TQrk2AEgelWUpl4apH5PHHVos8m2DhlgiQ9PRHAHG2yhMHqgSnl/zpy+ShjRtl7eJR6h/5S+J33b7NUrmN7RIpXbhKHnn8MZmxZ6XsrEioA1V3AABnk+yp6oydP/NJWb6z4hoDJDY2AmizQ7Zu2yMHcYOZpQtl1SMb5ZHVcwO2dlcDkCxmT2/aJE+8UBvr5xV1smnNCVkXAEi8etOhp2Xb9idkP+4dF5eFyx+SR2FpOIbwBiIdvgxGIARI4XgIIxBGIIzA9RGBECBdH/0QtiKMQBiBMAKy8rcJkJjkTkjiOKSk6EZz4PH7BGv1xOBTLLlvCU1mF3AC4z+aQbE/o1ljJzSxHfRdJoGj78Yntvlx3Gd6TPTk+mpiWaF89mNLZOXSBbA3ojrCrhWELD6JnQwSBYdEEJZZkkTkDADSUwRIrwEgxd2es+cbRQnkE7z+/NH2RO8hfjB68BBEbWV4on/t6rvk08tvflcj198P23LyfIN854eHkFDqkM/du0RrB/l6QrSu+8b3XpZjZ1BDJMmWCKqirG9MrRrD3oGxYvaJVz6GVlt3QmHwix+5Re39smnH5YZeEFrQlo6qK46N3/rsclWr8X5+8w//DnAQ2YkxbT4T6HceCY9itn06qHXcXg6zXkuA5MeaJvxc8tUnvuxp8lj7uS8t5Ag8ulDHxoMOJtz4mklHWoDxP6yZXCPM4I+CKCqNXP0RS5qOBEg2xZm4tcSoh3t+fg3CK6wP1++NdGudG4IYJhu9EofHq/WUqx8TTChH5zWLyLv7NGshU1hxLfDHpbM+BzZLLnorO0v2q3qDVkt4Up7HMVmoiUP87WsMWVF2a0cqEt18n4lTnxRXCyUkq7kx0evboYXjHXDz7bKEMeqs4H3GsqCA0CgHNVJ6zYpMaz0hMeosoHjOASoFmNh1yzKtqrQ9mAfqOMU4OXDZh9ouVOBZYrkXv3mtbOmDOiHSy7onwwqJLsF67gLAyBtvvCb19bC5wut2QBhf84M2dAQ03Z29UBoBHKG/+bdXreUAuBUAcnfCmisV95mCRHvZuHHS1twkWYBc3YBjFbNnyTnY1rHWSk83bCahQmCxngU3zJU+9Pe08nHyO19+VP7+W0/Knuf2Sg+S2fnFpdLS3i2rPn2/TIBS6Qff/1eoq3oUiPUj6Z+jMUICrbVNiktKJRPXzUMdpU5akiFA3R1IqPXh2lML5VOf/Ki0w0rvX3/4ojR2oS8Kx2E8p0hDUz3URPlofx4UTwOw5WtDQt1gYmNbC84PeJeeCwCBeifDESktK5Jf+qXPysqPfUQyh3qlF8BtwoRCqJVulbTimRj9mBNQwBA8cWMdKFr9aY0i19c8p25JHxxAwvwKAImH8v6IUHScseYNxz3Bgw4Mu/a1Aki0ElMFoNo2uhpqBCgELgQ6gA+8/8TaS75Nwe9XC4RtUTCGY+0+cH79dwHnqren1BtWezmqbmAipmOiE33Vh3pHtJ7Lzy9VgETwQNjI+Ug4TqVjFuonsW/7hyIYy03SBoBECFOQVyzF+SWYL7kAIOm61rGmlypX1JKS6wLgB48HIPPKHPs3lMXBvq88WLH3df1xCknCH7tHAxi8LrcgqFPrTn5rOHjEvlUnP7ZFbeb4G8cRAClU4rnMho52grR9bG1H7a26ejl5+gIeCqnHdz1UR7j/rt4hqDt71OaO54FWR9JVeQSwgrZ4BVIfay8RaqmSzuqhqTUd4ZD7ytCxpfXeaE2XpXCI45p6IL1H/W4hIANAAjQlxOE+jH8G4peBmlIFmLNTpk6XCqwB02dNVxiMlUUKcwnBAW+gEtTadlD+UWWU7qDo0CAtNgkCWbEOcYCFnQF9e1BCRx/WHT9GDbQT9th3AtdlD4dsXBkoClqWKnByDyEEAZLuo/DevlMNmBIglQeH8s/ma8KfXdNl1+OoqRNwjfvZvJmw1WEE3n0EQoD07mMXHhlGIIxAGIH3MgIhQHovoxmeK4xAGIEwAj9FBGIKJD5eihNpQsC2mNpjZILcX1L3iUpT7BQGg4JnCWIQf97gOS3VHweljFrppudyf8dATPI2MRc3sbQQkOUW+ciSuVIOoDSaGudKACkxrNz/KGrnfB11g946cf6KUfcQIXoP7mldd1NR9OXvkvcYvavgC0dCilEIfu2qpXL/R28Z9Z6CjUq8P0suDSoY+t4Lb8mrR07LbfNnyBc+eafavDHBPojk47egSvr2v70hrVDpcCO4Yo2klvYu1ASxZFf85nvd93MMsERBoh9TmjhzdzyiC0cfZ5e7JlVTtC98AOqz2VNgV+efLudITAB6vPzh47WoD5Ml0yeVRffd8GfPQJF13uq6jHKH7tnrAN5MiIIDIsEzRJ86T5okjh1/bQDSQR0n0YQsEnuWkGTii0lBV3ODoEHbZ8k2PhlPgEQ1DJN+3Lz9mwIk1Anhf1hzX36ek0VVhiUYmYSLEmOnHNAUt8JkZ2WnE8LXRzK1hLWRyhjWDDJVAxUVHvoE7yPNKSv8fVlSM2Fj0lZBUkyB5O/Dw5zYEf76BpCsjgdrpZj6yOyJkKyEAskDJQ+VTAFh+/tkohahV4s8Z/Hlkt6EQVQQ0R7NFEpWi4o2S6aMCiSdXcztvRhjsCSutZzQpA/3mIbkrY+AOknhc9ZVGcBcpeUTQQsTuEyyUo1EBUUDrOeeeXqPvPLKa7CeawMwqtd6JbRla2ptgN3cbOlob8b8yFBlD9tXCpVAChKmR96swsUzZfHNi+Wee+6Rb37zm1AqteA6sIYCdWEvF5aUSX9qLuBfjrQ0XoJyB4XnoSqijdUNsKg6dPgwYjssEyZNkIvnz8n9n14tt9+8UO68ZaHMmDwe9lpdsvPv/kF2/O0u1EkpRGK5Qo5Un5bPfO6zqE80Tr67+zuSNoiaP7CSy0XbWlubpaC4RJqaW2TpXctkzRc+L9/73m45fvSonK85K7Nga3nLDRPkthsrpLnpkhx4+Q05eQl9m1kk5ZOmQeFUJ71dzTJjxgzJyS+Tt9+ukpnTpzKasOo7o+tiXlaB9HR2ycxZU+Rzv/Rp1Gf6sAwBdNbXnJCS/EyZP3eqTJw2Ax5o09ABxegHKNgAkZhE7+joUEjH8eRhrB+/+vWZuD5QuRSdn36uWL/75L1OI45Tv+A4UEG+oPM8MCX8+YO//fVHTh57x9Q0DEHMpnHEvlEQbPvq/OEYVfgRm0vJrhFcm4MPddiYpw1joA6gs8aklVyKV1hxvdW/oYCCTV0/wFEHxm6kp00hRn7ROEkD7BEqkyKwhuyhao11yAAKi0oULnVHOtW6sAvjPiMtE/CiFGO1GOMc8xMjmbWOhly9K64zqmwBuKX12jAs3rQ/3PpDvY7CIyhheD8eJkdBmVt78R/BDig5AKdqTQeHFMa5jQ/ccF+qpwjkCZGc2khBEsEFfCr9ms51jcCLY421/mphV3eq9oKcxk8bYFI34FEvgG8PFH20bQUG4oqr6iNeg+DIfuz6vRxICiH5cADrGnEc8IEOwBcHiKiKVPs9xEthN2uVKfizc/h6SfhY1xCejvaBWVAepsEisBBweCrmzCysN9OmTZOi0iJVnaal4iEFlrBCu1KhKDKARIUX1nP8Jjgc6Kc6CQBflY+Yy6lWY4wASS3r8AH7w8fHv2bjDHqb0lPt7rTuXOy1ttvVABzCZ0EFEmG8B5n2UIZTgv6cAKRIU7UcPvCMbH2mQjY9GdqfJVu7wvc+GBEIAdIHo5/DuwwjEEbg+o9ACJCu/z4KWxhGIIzAByQCHiAlu13HLfCRfxV7x+8f+2R0hUVQNZR4HXvCmJewFKjl0Zj0jP6h7weTTSPAj8uwxlQfKVrYnCqkTy27GRCpaIQSKdr+BMAQbF/idfiU6UtvnpQ/e2qfWqDFbUz02MO2SeCOi9LI8EVP4eFZFMjZieI+z0QS5VNQHz0E4FMEe7bRwNho9xbp65dDx8/Knn//CQDYOYVBqz98o3weNZXKxxVpN9Qj8cT6R//+RrVMQg2hudMmyoJZ5UiwDMm+V4+qvd3VbmMHdYHRFI1j8rHH5GIBrKtKANUWz58u9+E+pkxAUpDJ9CvAGktuOZsnvGK//uUzP5Tvv1yFmLAAe8CuLw5sRjO1lwnBWPYZefi1AkjB+kTeYs0DEUv0uXsNACRvC0eQlGi1ZgXJUSPHWcjxdxaShr72UTRZ6hQDNqmd0iIBIFl9oKAdl39CnH1CuyK3Frhw+X6lNoOb1r9QCZMlcmOJQmfbpQXnDSD5p8q5P2vFeFBkCU4PtmzsUFWgMQIwCgIkQi8PjjzQ8iDOAJvFgclrVU5BBedVRWZZZnHwNTN8zMzyytrPzSs2fJtZu8oPaVNBWE0iHkXgSWVFTjbs6PRvJH57I9Le1iZtLQ1y/twZgKAWFKWvQK2itxXclZYgsQ61wKsH35A/+toWJHJhJQewRRVBY+NFqIJyZPrUyVAndWsdlw5YuVHVQ7u6bNSGaWps06fte2CR9YlPrAJkSpW9e/9FZs6YImWA9+fP1koLkthzFi6R//L7/1X+6i+3yaHXX4ZyAEqnuvOy5I7bpQUqoPrmVrQdKgi06X9v/VNAmCw5/OrLMh+AZvLkyfLGm9XyB//jazJ55hz50PJ75al/3C0LF90k06ZPkcNvvC5DAAYZSCZ3AF6VA0TdBKD1/AsvSl5+IdbiNLw3Tvvz3JkaSe3vkFkTsuTDty+USVA5RYbS5dvff01OX2yT8RMna82l1uY6U3IMAUi1tMu0qZM0cX/bbYsVDu5/9ocyHUnuX/3iGpk3vwJjA3FuuiiDbU0ybWIR7PHGSz7AmRQCIuXAymoQChUHkDiXLly4ELUy9FZZOo6SASROG7RRx0UUttpESARIRJj2Pepritn4DQIkN4WuuDb6/fS3v+4oAMmv61qTxkERWq1FFU+q4Rq5JQNXiQBJL897dd/Puo7hDV0X0B4iUyqgqArp7+mQ/gh+etswJpvxulPnUGY2vvdppwbA1Adw2g9FH+d2XkGJlAGG0qKvE+CosweqJYCKrMw8qJaKJSs1n1gFKiouLVTrQUUFUMJ1ZlAhEhvHtTMIkAzGqAJJwZspln1c9H7c/PYAidBG+9db3BEOuTja+1QqmT0d91XlEu7FQyTu65WWCv4B3rtQ96cecPh8fbNU4YGIs1DcsmZZBLaeVBz2YL710+KTVpOIH63/nBemgj/GlbWntPabaxeh0RDrIcFilDWfEAwDl5gT3pIuDTBOlZtureetMgxpWBsowiOMZxxTAHzSoUDKzStA3aMimVg+VWZXzAW4nQbojNhnQekKpWc2joOG0+obidXZI0Ci2oy/9buj3ywMtc4V1XcASEEFUhauRZWRxl5hpMXX1/YjQLL12tZ5gnivMNW12ik/PUBiW3hMJr7zYmszazzx+oxHOhRIk5OO+Z+9N+tk72ObRSq3yOorO8z97N1e2OIwAmOIQAiQxhCkcJcwAmEEwgi8DxEIAdL7EOTwEmEEwgiEERhLBJIBpGjiyTEMnyiKPtMctBXTBLSDP2O5YLJ9XGLF10aKXs8lj4JgSBMrDjopr4lyFq9SikGXccX5Ckdoa5ZoZefPkwgbEmFHLNmFZFN3ryp3/mbPC+4uLFL2VG5MPxV95aGS7pQMLF19wObNmCi/Chu7pbBr43al9gev0AVbmyf++SX55wNv6hP1rEnwK4BR9yM+eVAIcDtw+ITs2vtjOYVaQbfOmya//PHbZSaUOq9W1cg/QZXEItz/N7c0JP1moD03V0wFMILdEADSTRVTFCSxj68Mj2LgyN8HARLB2h/97XPSDJVVDJi+f3d6LQDSW2+9bAk1N788QNJkl6tPYUqFGHSzpKQlhKPWPZoMtR8/b/iaNVB8Ai4xAewBi76P5KN97sBPMNmt56bdHdvpp5WzwtMUeOyJfKT3EjrEz3VXzD16Ap6LhdWpqKMKxyXUmTzUJ8/NRsySiVQK+Rj583j1gF07em8uoarJTCQufXz49D0BEW2t9Gl8JK2pKuLn8cqP5Aq7RN7pk8IERxZvd9sKGuw1I9aOsco6TBfq6rTGTifUMVSOtXV2yI9ffFGOvn0YahsUVi/Jk9/53cfk/IUzqA10HIKMIamomIe/Ycf51NM4Z5bcfvvtcrz6mCatW2Fbx8RyPur9TJw4UdUGVFw0ICnd3TsA+6s+KAjy5Y4ld2gMX3rxgCZ6M9KH5Uu//ZuAO6/K20erpL6pWT62YoWcOPq21pjJzQFspKINyfeS8RPkHGopQYQkBbCRZFL8sUd/Q9WjtSePSllJCZRRXVL5378GK7xcmTF7rrR0RaQZNnWMcTEs6giQugDHstAX2TmAd+iHXMAjppybAJUGoIgqhSopH/Cr5p035Za5ZTJ/5gQZD1VqXWO7/P/svQmApFV57v/23tXV+77OvjA7MIwwLIJBRUQUTJQoRsAligsuuMSbEDUmepObqzHxmqjXJOpfQCSCGEFkHRaBYWBgFmaf6X1fqru6uqv3+zzvOafqq+rqnsZk8k+3X+nQ3VVffd8571mq+/19z/MeOBmWoy29koa+VVSUom6Uqf3VF4qiTcUY4ykktuuQ5K6EOiVLnnj4afnwhz8sOy/cIYG8bOnpapOZaETykNQvRrcqK3KgoIBKCzVJpBDqpXSokCxEYZxaoLTi+b2WbgmKIDu2sT0MFl06/nMAJM5xnYtWqeNqcZnPRYyk/fxM3sVSwZqUO53nurr2vQCYK9PTXpec189Pq1zKQI2aVNdOBZC84Nn7ntjvAmqFZtcs9y+uS+4NsGsbGxnEvwHM62HAoyGAhRFVfU1AiaJKQMyIaSoaobohvGXdraJSKOQwx0ehIBvFOdKhWs1GTa70tFxAWFhRwtZwBvsC669xjWUQmOOcwFe6HlV1hJo/CW3VVQnQY/dLg8DiYNgBJEIvPqZZCEx7lVjnKKbg8gIkKGxoV6c1jwDA8Y05By3WFCKPq61k70BIWlqhOmrtlmPtIaiGozICu7opvE71KOva6VihrVxzTinFuADxKPwmKJrG2klLp7qJ0IXwiJiSajqqgwzQyQlAYYjfIQiEYjcQOBjKuk5on4IYC5AyAYXSoQjLyy+AAqxUlX+1dQ1YYyuluIzwiFalQK6ASNmYQ5loQxZVQQBIfFCVlE6IxM8dZXQGZHG+panNIeLCmKCdnDcESFSyOqCpNaP0c8t8DvE1V5+LNwZkYg6wH+7GCf5eaywhzU0IxsIONZPwvTmvOZ6qNo7iUgJI4WN3yZc+3Cnve+QW2TRrFftP+BH43YiAD5B+N8bZ76UfAT8C//0j4AOk//5j5LfQj4Afgd+RCFx+89dPm3R3oYiDJCsaSgJMTqikN+gmxC/xmdmvJwd7/iNiQIlXsRdKBZ1obfbac9bK5977JmYb7F2oswHCQoaa52/C3bw/fuA5eez5I3rdOGw6fY+SY6g/27d5AR1Nf+JqpKQ44vhc2Lu84/XbAcbOAwBKfYf3XP2hAuk7P3tS7nviZW07VUcfvOZiufTcdaY5eO5HgEc/Q22kCOx+KooL5IItKxUuvXysVU609uAuZ9rpmIx2fIw9VkOMi75mk2eMu5GY6bMxW7/4U/bIVMl1+x6bCC2E4ohWdds3LEcyuF4KoZQwCUtegfBoISOZ+pjo2IT82T/+XK0Jp7w2Qr/9KV/VO88EQNq37zcJtYMIkMw4G4DkHibRHFfxuIQb78p2gMjUizAJQb7O12hH5n14E8OxJDituDwKHzftXY0k8x4HiUxaOJ7wo6LCA0k99oKJSXAc5OoD4XqaVNVC8Kx3wYLpVBWZazjwo1+R+KPCgJc3dlPmbnTeg6939GsRdmPNxIM0aUrLPtQpYn0k2rvRBos2RiaeJh6sqcRrmlibHitQ0+8SlZqajLbAThUVmihnQpkLie0xtpJMao6OjiIhPAglC+oTdXYqNOLz/YAltBvkv+PHj0teQb50trdCeDGKfk+ozduGjevk7LM3S2dXO6BSCEqjfoAnAJxxYzVWW1sHpVFY28zaU+xOaVGxAo8xWBbmBoLSDSVDGqzrgnmlMhiOyNatZ2u/9+19US5//aUS6u2WK694nSyHXVxNbaV8/Zvfkl/9+kHsM+VSUV6q41FUVCCZsLUbRF2ilWvXyaWXvQ6qiTH5/GdulbPWrJHVq1bIWtRBqawoh/Vdv3zv+z9ANRTMOdRLqaltAByLaBJ3AoqSNLSLUGrna7bruP76oUdU1VBZVScdXVAG0eIO8zQPAGBmfEgqgtNy3rb1sDIblvbekLT1T0nfMJVuqHWDc6VNj8ryZcsAnvAzFJfjqBdVVVUhY4jf0GAYKqMGtPOzsNyq1lpSA/29MjrQK0HYahXlpgNqQQWGdmQEa6Ri7Xa1sRPYb+kD49jS0qJJfIWXnNeadzaWb64OmQGuZh7NZWHH15wah/OMihFnqaXKEAuUUgEkL2BPBXJcDbO4xaRpfsKxHpDEdmjZI36l4k9XgVFCxbZR158UG/TsNti+EwxY+zGe2wFoo0AyShnat6Wh/tT4yJDnWx2MAAAgAElEQVQCJJkaQY4f8wMAieeNQnGTBZu0jHQLaAACJgFPMwCK8lFnh2qiKGojUQWpChrMbSx5vI81k4BLsPa5lvILCvEeqFlsPSBVJ2lHjX2lGSyjPlIYrjWOAPdcDSdzhB1TpzJiDR12zFjyuXo8zp9S46LWbIRGsOjDOlZwhK8xRRIVUbjsOPoUBiTqwrru7ELNo5ONcry5U/pGUP9rBLaVUF5NjsPiD+ojGL9pOxk7d8MF9x+ehwBpBkCd+4HC8Qxrj6ekEI0BXMtEPAmT+VlCsJaJGKmajuiZsMV+VnO8slifilap/D8t6GjVCZhbAJUe7TBXrl6vSkNC6hwoKAmts3OgHIPyk/WYMmEFmA2glY5xYYxoDUj1EWu7mesYhR6nFS06Y/G3tbd44wDXv64JTKtYbSMPQHKqUB6XjTnAYx1AMnagtBAEHOdngNayw25ERata3pnPKiqQ+EjH50FZZZ1ntBfntx33f1ze9+N8uelLX5J3rjXwzn/4EfhdjIAPkH4XR93vsx8BPwL/HSPgA6T/jqPit8mPgB+B38kIXP6Rb8RS/Qm4YuFM5MzF7T/YBibStm9cLl/9yLUxuBCHPqdvtrvzfwLJgq7+IXlm/0m5Hwqk1u7QAt7MzEbSYf/B/rizXf6as+TGt1wIi7mi07fDcwTrH333Z0/IPY+/pM9WlRbIB665RC7bToCUhuTsiPzTv+2SR3ZTiWAeWbae0CTey4Tk/5+PjStr5OPXvU5W1lUgkZRabZRqfE/3nEtisvbTHQ/uVnj2X/04EwDplf27tRsu0eX6ROsmPtjv2J3j1kJSk9t4TdUz+Bqzu9N6PuZcaidl7eOSlQOqfLCZYypzHBxx7YjH1cwlrVlBuySsMT74Hj6Mugd1RpC8ZC0kVRTRrkhVAOZ4l/yz9/CbJLer0aEJXeIa3mnPWilsexySmeLpWUgWjwHE4ppIco/jeyZFs5AYpmVjNhRFxaUlkou75nkt3qHu1vQkVAuZtEhC0lNjaBVWbDeTqVl4jdl01lont6OyBwjOIlSmv/k/3L3O5C2AE5OmREzhkbDe3R6CxVsX9pnGU81qm8a4P/nkLjl6/JjWG+rp6ZGCggJtL/vSARVSLsAWIRLbOhQaQBtmAJyzpa+vT+uK8BzhyLC+R7+HzRzfy0Q5E7lDQ+a9USgVo4BVbFEUieeCYqgyENvQYFTyg6Vy1rptAFWnoFQalA2bN8lFr71EKivL5cDe52X71rWydUOdnHfO2fK33/iO/OKXD+pYEn7t3Hm+HDtxFBCpUKEUaxnx0dnZJftQc4gwKwPjTysuqiODAfRjCHWTkHTm0C5bvloigFxMoFPRNA1AROu+HTu2y6oVK+TZZ/YgblAo5QQRoz7ke8ektLRYLQsjwwOyY/sWwKRsOXXqlNZfiU4AFMEm7uTJU4gPajyh1htVEjU1sK7DXDl47AT2mUzUhYLSC8nlG951vfzRe96NWk5sA+rIDA9JFP8moEIaw7iNAGRwLgxGonLjH39SJAc2dhl5Or58DAJCdbHWFOcLwCX5K2dphl1bCoEw35mc18S7Js0NjImBFo+Sz0AaqiqSFIUx5ZEXzHpWnt3HYwxZFYDuYRCQtgxrTfdOz7avCXW1cbM2YgqOuCbNcQ6MEf64dnPWa1stYFWbN9sG1injg8oXrkHdLyzInZ4ZM+oSC2K4fhUkKfCg1SjgKOzrxkeHICcZxVGEK2MAALSziwK4cI0bO0kOwegYICxuFMiGoo0WaiocwcPYTQIe4XXOtwmAJwKjwsJ8nXtU2rAm0iTaN0l7SyiP0qlI4Ver5NQ9FnvBNOsZqX0gAJIDXVZlqbHkrqR7JK6h/SJIYp8NfOH3cVs6xprQhBApChUR1LFpACK4js4pAJTwyARqG80AyEalsbVTjhxvlOb2DukNDQN8AqLhs2wcgHYGa0DVS3o9tM0OqptXpo4T9zNj0efaYvY2tpMDnQV7uVxYXOYrUKZCUsEQ93C8aUpvMjAgh3OCCiAEStVbhMaZuUHJyQtKTf1y1DRbJctXroANbZ5a0VJxRHu6bKgYcwB+2L5c7rcWSZrm0h4QrcR/TLwtWNQ1wgPiatXYHHbT2tXj8/wOE4epZiJ44ao+4WpteVYHx1XHEa85a1T3+wVjVVaJ+mf+w4+AH4ElEQEfIC2JYfQ74UfAj8ASiIAPkJbAIPpd8CPgR2BpRIAWdo5reL9q7/Tvav0rXb+qkoR/gOtd0vyLO/5jsppmtromiae4pNRcqhEmqvQStJKxSSy9rn1e7+hPVLfEGhXrkai92V9//PeRoE22v3J3scYb4AUN/J53obf3hGTPoUY50tQlx5q7YH00aJM3iVFLVBaY+gcmajZcNtkRu4aNo/t5FuRwcfb0xc24c2At996rLpBNq+o0oX66B8EPAdDR5m61p2N/2LocJMn+8IodqB+0BX2dUhu3ex/fK8ehNJr1ON14pWjE7PGZu6WnG0te/lKoyW66+kKpryqZneyxpz4dIJwLJjEeh061y5e+++/Wxu50Uf3Pff2/CiBpItdOGS9AMkDIJGg1FUfAYq3fEhVBTFbHawq5KKRSNnjrYRjxgVkRsaQllUK0k9PC6kYdRTCkz+md8CaxbCAXE6w2yaqWReYueQe0eBJNzCKxqgokXMfZEykS8yRmXX+oPGESMB+2Z4QqVAwwD1kIdYK21cZpEj5rbILCK0gUeLd6Tl6u2fw8MI7nZRF7QjAmeGmexf9Hcby5C9/sohNqzQQ4hqQs65L0ACqwPk4ASr++gW65595/U7XKGK47AtvMc7edrbDlwIEDgB0ntV4RlSyERcuXL4f9WoW2f9++fdLf368gaWx0BH1BOwE+wlD7MIasn8TY0C6KQIe1rHjnf2QoLEyU5OXla0yjESSdoWwaRB0ljk2gMAeKjSLUVEINpJxCxCBdLd7CsA5757v/UC563evlX//5/0pnS6P876/eJsGMYdQPqpUvf+Xv5Ze/fEgaViyX3v4+ue66d8qjjz+CukzNqEFTon1obW4B7BmV4hLUq8nIxXVKJQt96ezsQOJ7SAoBdYphQzcYCkt0ZExtCYO5ObDrAsSfGQdUqpdyQD72LzcrT44ePYaaT6xPNw34nYbz5kPtUCRtHa1Sj2NHRkbU4isLiiZac41FJxCLqMJBqjJWwrJuzZrV0oj4Hz3VikR5vqxeuUKueevVCsXKivKlAO07eGAf4FFYKstKAb6iAGrHdHyamppUufQvP7pLqldtU9UGc+qcm0PhUR1XVFLRuUlYpXPR1hASxNWsSYIJzBOcl8dwnnBdqKoD68Ts51DXQAmiSXWsWyqR+NVYjhnFhVuTmvz37I/mW5tsZ/JdgYFJjOsqtUohVefpofHnDUByHwaz681591dCAJPW52c422CUVwQY2k/3FYtDARLabwASVY78wMS6YeLf1mAyAFiDqetwEsqw8fFhmRqLKDxKx/HTiFmUUAlQL5OKFipkECfylrHxabVMJEAiyHDWnVQSqnUZ5mMkPKTqEsYzN8+A43TUCyPumYCN2wzgXiYUTLRtI4Tk+s9QJYyBRlSr6F5KBRL6QI2SU4sZq874Q1U1eMzYOKh1nUIeu4eBcGnNIwAkmYEN3STWNIG47jPTUAfOyDAsJfsGx2Et2yPHMV+bWjukH2B4ZHRC1/EEoNgUbesIjWh7BxWPAnWr7nJzw4Aj7v3Goo8gUxVU5EYKgYx6KJu2dVmwrFO7NwJ1M7emrJKK52UsMwmXEBcqlGaw8WUg5kWovVZVt0xqGqAwrK6ClWQ5rCCzJAi4nYU+0rIO7nWSTVUdY8ft057fTEyz7zOmRilq5rCBRxwKNy9NjGM/JVsx8jVCIKsg8hyZeD2P4tWNmnf+Z9nPR1XFWZBYXrUsYYz9H/wI+BFYvBHwAdLiHTu/5X4E/AgsrQj4AGlpjaffGz8CfgQWcQTiCiT3J7e969j7h/tv3T8Le0xxIwN8mKRgIoBJJcemUpx/rkS/yUPPD028MGfDimr58ofeqneXv5oHk3SERz/f9ZI8Csu6ENQ5MXs5259Xc774sR6DOkeXYukO1y8Hp+y7mNDRmGnnZTUsot5z5fly0bbVMQXJfG1hUm4/CmrfC+XRi4ebobBB4Xr74LnOWl6N5PKUnEDdo5aufiTajBrE2+Y4/rNwzDJEx7ecZZ0ZZQP+Uj3ivWenUtz1O09H3nLJVnkXalpVQjk1627hOd53OqDkfVsYyfqbv/Zj6ezDHe14xBOq3hSTi8Tcc9Bc0+HM0wM+XutMAKRDB58zM8YlhK3dkgNI3te8iTFObwVISAI6pZEDNnyPUyCp9gDnTq7p4gVEem3a2PF2fFpZIZnnrkXQQRjjVE6cN86KS69hk7FujEyxcnPnN63k9IZ9C6R4Dqd8conBsShrxCB5ye2Hd7gzKQz4wKQAk8P5BUVmtqpqCUlkzNlRJF0DUKkwNzmCO/dz8D3fRyDEO/9ZDF79ntAVAhiCAI0Rk+3o6xht7wAnCGSzVaEgSPbidEjcsiHxFKex69u9+wW588d3SmNjo9q71dVXQzHUg0RwExQHpsaNu9OdkIkxq6urgwVdL9Q2Q/p9A+7op8qIrxPKUFlUCiAzONCFpPME3hOAEqdURlEDhlAoE2obqpwYC47HNGwp8/PzEdOAtLW1IdGcCUVRpcbs6LFjMgOIsX7DFiksKIOt3IC89uJLYE13vxxvPCqB/CDAzDqAq5CcB0u7z3/yw8h1d0p1ZZl8+1s/ltvvuFuBVQS2cYH8PHnX9e+WE8ePalvHoY7YuGGTdLR1ysGDB1FjblSCUFUx7hlQZI1PRQHRxgCbyvGvTNpaYL8HQJaFpH0wH0ls2FaxJkoRgB/7X1Veo8CtH+uXCeis7DStbXT+BTtk9wu7VaVFpdEaWOdxAAf6w4jHkAI5xjg00I9+l0pJaZHs279fRmEN9nuvf4N86IN/LPmI1RRUU0VQX1A5VFlaLscPH8E521ErKqhA54477pCnn/4NYhmU2+/6N9m283Wq6Ei31pGsHXUM8RxB3R3OUarCVFXn7m2wAMlYcxl44BRGbt0ZJY+FOFhPBGq0actEvBS6EjAwxY64qJpQaYABQW5dxgEQpyD9G40iRp+3yXY1xsMNBl745BRFiXvjbDjllCHueHVjtOo/bTtr+fBa9IvDQ0ED6oYZpQubQ5CdCJDcPqTX5lqH+mwMc2oKsaTqKAfKlQwAxVEqwSK4yQP2jdlYk1QXMv5j2EsmUNeI3xMKZmFNpCmcNpacBFJjgKrRKM6H9a1QG+9newle+d4prOdMgJDcvAK8Px9wygAkU5vN2eQZmzOqfZz9J9usUNsLvDX0FtoR7LAekcI5Qiizl6nNJ1VpMoaY4B/6TIjCw8exvwxhrxoYHJOWzl45drJFTja2SQ8UVGNYz4RlUayFKVrO4ljuPNR6OoDklD0K3R08wgeDgj4qwajyIdjDuuD84r6j8AjxpGWn22NpFap7L+cdTs/57P5lATQR3rHuUbCgROpgD1m/YqVU1tQCJhVLAGuRayBXLevGYaAH4Ic1nalQTlFWwueXk8LFFEgKT5VImvYkKJDin9muJlfy/E/+HSL518okHjVr/XCO6Ly0SiWer6J6ufu48r/6EfAjsMgj4AOkRT6AfvP9CPgRWDIR8AHSkhlKvyN+BPwILPYIXH7zN5iSMVAmxi0cAkgCGbazegOyhUAumWQSxXzec5ChPe4J872DIQnwZHYUTTLLgIj4aVO3x/vumKLHXnlVXbl85j1vlHXLqxIukny3tXsx9n5cn/VwvnnnI7i7t0/Plqgymn/kk9vh4NkcXCXlyZLhh0l2i5QUIhH7xtfIWy/dphZz3jFI7hd/DuPO/TsffF5+8eTLauFzukeyGsgLfRzEOt05/jNe96A2zR3d9NYLhRCJtY/+U/gmZ769E9nF7RN/+xM53NSpd8LP9TCITJeAm9IpgFn8/Wa9zA3VeK4zDZAcyOG1HEBySUBNIloAY5KBJkGdgSSiS3ryfd4EqLnr2tgXGWs5T00lz7m8STrv9w72uCQ3E/AMk7NDmoD9GBPNk6zVgcQy4QatvVjDhDWBqEZgYpNJVmetaCAR28M74GGBllcCtUpAgVE2oZCRWhiIpRzIJh6pvNL72u2DQgH+YKG3jjWVWVQHsJs4BWvwZCGpqmtPW25m6wQSwVHUGqFqKXMGBeMBJyiuiAKETAMgsZ952XmAI7Rhi8BabVS++4/fVfVKeHgQ7yfwycHd/rCnCvVp22mrRZURLdCoHCLs4NdCqIBYo6gAdX84Nvye7ezvH4CyBu3LAMRCcjYPaosRHE/gRFA0Moa6MVAYBbGOamtrNHHdj3o+ubDsCw0MIpE+LmvXrlXVENs5gv5MTyOmUGKsW70OyoFSeeTRX6NuDMYCMepp65a0vEK5/g/eJW++/BJJiw5AVZAjTz3zsvzojrukpq5aAVo3aiQFYFlVVVktn/rUp2CFt0nKoEqYgAro1ltvlV1PPCKjSPwT2k0hkU71Aq3uaDXIOIYHh3Ve0k4uL2jUN6PRYSTK8R5cj3aBVEc01C1XRRBfowJp8+aNqtzq7u6FkqtYtp69TWtA9fYMqDqI6i6qvwYAkKJjwxhKWO4BxBUCWn3605+Wjes2Sh/aXphfoACJCeMifM9E9u5nn4OCKyIrV66Uh1CD6b777lNl2Fe+9tfy+++9UeEDk+i6fnCtw4ePSk+/UXjymjpfCSU5x5jA5z9rEUeLNtaj4tiy/zyWYzyD61JxpnXIoEjS5D4T+3jdrekYPNIJmgiQ3DSPKZ8wZ9V6EXZpXmVGhqq0kpL49s2pno89p79OmD6p4ogKItrhWTDNdU2FziRq8vGRSTUWVHtpUKpo/y0Ao32bA1raLgINrOFp2qkCgEYJkCYiAA1QrmCez6D20XA4BDCJWl7oE2sgKnxFe6K41iTAVA7ilou5Sis2Krh4Xrd2qNaZYV0l7TL2N1iqsQ5adAxtJTPGug3gvQGAZ6pxuB9xLMjGFew4ZRTs4lRFiT3RwXWue7fnqfoM74vVS7LxUHikdYQIlEytIu4509gTphCLKdZrQgzJ3cK4CWRoeFxasPaON1J51C3dgLjDgK+8AYQgeZoefZh0pv4bKjepxMlAKu6DCs4sPIpZ16kKlcoiYz/HfnLuGXBk+uNqvrnYqW0flUH2c0Dr5GEsswDbGOcCKAjr6pdJw7LlUlJeAVVhEf7l6/Hcn2i1CQwPVSYBknJ2raO1EICk6+ZVKJB0Ts4xp7mHJ3xeeX4FSAVf3frR8bePypoV8R/87/wI+BFY1BHwAdKiHj6/8X4E/AgsoQj4AGkJDabfFT8CfgQWdwQuv/nrp1VzOHChSVVNDs2lrjg94FlYtOZHRibJZXPBHj7l/o43uSvzQm1Fkbz/bRfLJWevid2RnXznaTKoMUkGgdVbk/zND34lAygYb9RS9mLMQ8cUQXPFYmE9Pd1RqdrG2k4XoT9UIRGQzafG4ft3H2yUH8G67nBjp71cCpUQ7362YXNgxBwcv8P8dG2d63U3f06vGpp//nzhxjfJxWev1foo3keqGJkxjNfhOP21zRn//J9+rvGatLU5TtdnAwbtHPgPUK0zBZBi6iNP21ylCFcTyN0dzySnWsgxgYlHMkByKgAHeZhAZQLb2c/xPTzGnYeWSTEVApOrmEpa28UeN45EJ99LJYCr+8EEJZOvE6hpkgMFCUGH2sHhWiymPg1iwXYz4RyA8oOJTSbTmYzPBXjgHe20I0vT28PtRqUSCF20BvXQbog5dVuDRucK6yxhzLNgdTmJJCxVOhOQDmXh/FRCaUJZVZO40571T3jPPRK/EwBDk0hWjyOZr0liXOrl/Qc0ab582RpZtmwFAG4ECexRtC+giV3CCyavR1C3pKurR3Y99oSxxQMEGRgMAX4cxfyLIlE7Jeds26Rqo9bWVk2gFyH5yobTCq2urkGVRftePiDr1q0DaKKiZlBfjwBGRcJ9iBOAc2kZQEQEYGME1lHVquLJL4ClFBRPfX2AKjgHrd062js14T4J5VNRSSmSwDlIAiOpj3YQUozCFis/O196YblXBogUHu2TcBTWclA5hAG3SvKL5ZyNm2UCbWg+1SgDo5MCDQ0URWGpW1EvEag7RmAXx4T+//mHb8u2zdthsxXVcXriiUflq1/7ChLagFuAAgUFsBhDwr+kuEz3ICqMOF9MzSbWtYFeARBhZGRY5wDXOscriNo2ZcUV0g7LugL0MQsZaSq6RkenAc+Q1MZ8KykpUQjJPDrfk4O+BaBI43lZqSqKmkekApu3bZVbbrlF21hcCGCEuRtFHBmvGbyvtKhU9u7dq8qoTZu2YBz2y/333w/7vU656m3XyBe+8lcKqJwCiXPv5MlGVUKxHzm0SKP6wq4JCk5MHSDCWoAMtGUIQITrgXOcx3E9UKnDpD6/Z9+TAZKDFsoNGL3TKXYxj3kN1hUya5wqQ4It2jTGwXAMONs6MMnndkn22POx91LRwuUXV+k4gETViLHzA0DC+k4GSIyBezgLO67HKUDNcaqPoMohQOLI0fKQAGmG0BFxzdb6fbCeA/0ZARwiFAnCrjIX8C8dlmy87hReI5SjuoxwhWrDDIIVgJspzC++popctI3KpUBBMeYLbmDA2iBAdzWfdA9R9ZDZBzh+7LMB62ZPcwCeNdb0eZVUsm4SbOrs9wRHqgZDn0hEjTIM78Vx3GcIskYAeEND2Dt6huQo5tOJk23Sj/VHZTFB2Shjg7nhar9xXLQeU8y2ztwwYPZmQkuMD76q6gh9IrBVeIT+ZkI9lJdDJZGx99S6QDgZAZhCf56b+ylirXZ/BEysi0RVHNZiIQAxa4otg/qosroG8xY1pbDPca/OpoUo4FEWJH2ZPCetHVXRRfXRbIDkBUpse9yyLlmJZGaMh+vYhWAWhHeeplofbrm4zy6nREp+nyrEOLr2Qny9qnZlbL763/gR8COwuCPgA6TFPX5+6/0I+BFYOhHwAdLSGUu/J34E/Ags8gi4Gkj2L+uEZFMs8W/+yo711Jvmn1eVY6iL/VPe8/457wBNHcy4mie55pFLE6SGHGxnZUmBvBt1fq68aLPeQetNps0FHnjWMSRiaF1HBRLtqFIl4ZKVOq92KiQqe+YBNTbg3lgXIzn6jtdvl7dCkRPIhboixYNhbmzvlZ88tEeefOlYCmu65Dd5RvZVs8AYRVlAGBZ+ctdnqkq+9tFr5ex1DVofZKGP08ElnUEWNA1FRuUL37oHta66Y6qWhV0nhi4XdniKo84UQDJL1yoc7Nd4qXFjceUAEiGGAhsLkAhMvAokV+uBiUK+Lxt3lzOB7QCS9zw8F5Oiepc2MqlqTUdrohhAMnGfwl3yvJ6xxTNqAH6fhQTw4FCvWkmxtk0uVDQBwAsmcQuhuCmACoCwgF1y/7RGkia3TWIvpimy9VW8GUXywSnkcAmBTC0aJC+1Wou5W59JX6qI2CbGhHZLLAY/iRorajFlk+iTuPueidRwJKyWXyF8feD+X0l+UbG89pLLYS+3Uh5+9CFpbm1BH/K1z4cOHJILzr9Itp9znjzzzPOy69FdUow6Pkys9gDosP8rVy2T9tYTsmXjelUbEUxEIhFVYhEmEFLwewIl5p5pZbcftmsB2Eyde+65sHGDrdWR/dLe1oyEd1Bt7aJIhFPJVFxcjDo/azTJ/uKLe2R5Q70qnY5AHcNrsdZQXrBI3nbtH8g+1Pp5+ZXnFdictXa9REIjUl+9DJZz+6W6rkxOtpyUPowTxy0DOe/C3EKZHBzR2itXXH21HG08LodPHJVx2nWxno/WLskC+KqUc84+D5ArqrXYULwGNX8i0t3TBuA0ALVQNxRkhWhrKUBiQOEYx4Qgjcn5Aljd0XaM4JBzTVUPgAVUUJ111kYFbLmBLH3dxApJccTeAEmCDMQMVlqq1OA8pPILQKeysgLfj0lnT7e8+Yo3yk033QQQkQWlBN6P9wWRAGdinr2gPdre519UuLVt2zly6OAr8u/3PwDA1iPn7Dhf/uc3/h6TkLW9DBRikr6np0fbRmVNFsZbrees1RwVSHxwPLXmEeDJpFWzcN44tV+aVfvxnA7gOvWHV1XoALF3u0n+/DMX5Loz4EMt8GgHRkWJByC55zSpbhPn7rwu0e7dS/U1C5AIJvRHtcuj1RmVNgAl+Fxlml+hA2AC5wUVPapA0l8bqFCKW1O6uje0ZKM149TEqILfdCp0oFgcjQyohR2N/KjgczXYxnD8OCAn+5MHgJSNuZ5hobXZ8wykIdDI5lzUmEB5BzipUBgbRQbGOgfzkfuQ1j7Sek6m7pp7EHooeMK1Jtkm2zdCGlV4YcBc/R6FIQTsWnuKlneMCwEerkclmO3XNJ6fRjC4X41jnMYAd/uxBntg03gM4KixuV1aO7pi8IjzeZLnpS2h/b1F3UNVwRUHKA4uqlEcAZKFR+mc69jXWecpgDXGDZiWcoRehDtaD0shV/xTRJVvCvixKvA5nQ3glAXAWVhWjXpHDbo3lUKFVFxcpOCa1oKc/zmAeATc2dgXMtJhXWcCr1ahfHAc3bzjz8mKpN8WIHnXQ/L3Zn2YMY2tFVVtzcJROk6qMrPx9QHSfJH1X/MjsPgi4AOkxTdmfov9CPgRWJoR8AHS0hxXv1d+BPwILMIIECDxkZzSN38uO2CzwI65OzH1ffoXuHljDCTxjKnP6WzB3JVS1tDxgBQ9fQp1TLJVXHlxvvwh6ubQ+iwTiYv5oJG7No9p7xmUO3/9vDzwG6gJkh8p+Edyv357uGQj4clXzHUH+WXb18l7r9opDVUlswAXQ97aPSD3sYbTniMyCKss7yMRytlXtF8LhzMLnBV2zN00mOP8VgEVV5YlHldTXiS3vf8qWbsMtVnOQBuZRH4ccfrWXY/JIECSUWH99qvI4X4AACAASURBVLGYez6kjtqZAUjP6sWS40VM4p3rLsHpBUiaGLMAyR3rahVRecQH4ZEDSE55xK/uPARILjnOBCpTgHrXP1PQFhw5q0AFS6yVhJjnBJDozctFstHAElqH5QCMsDYP257G4/A/55qn4iL2U3m1hdZay8WApCm1j+IR5g57FoDnLsRneKc/YdAkktFTE1AHdXXCAq1Gk8/jY2nyrW99WyHN1Ve9WW2XqDhiEjgNSU9VLtBaCmcZhS1cEPZwz74AILRrl2wHQDj/gkukqrpWHn/ySYU7UdhH9vT0ydHDx+T6d79XLr/sctQDapIf/MsPUHuoA1Zrm7VtRVDIvPMPrpXfPPWI/Or++1SBxLgSFlC9RIs0WtHxQRjUUFevgCgUCqmSQ+/wB1QOD/ZArRCR4qIyOXHiBOzgphTIbN26WW3xWgGXyspKNEFMYJODxPHAAOBNZ4+UoO7Q9vMulMPHXpHO7lNQ8ogUofYL1TbZ0wGZHJvU2kahEdRMmxoBpII6B5Za523ZJisrlitMGZ8alSEk4Ydh9zdB0IcE/giS9WmwmcvJhq1eBOoRjGUmVB+BHNqyMfmcJnmBTGnv7MBenYWkfVDVZmwvrfg4txyEpGpqAsoRxiISGdFx4VwmXKSShLaFoRCgAqBYHuIx0BfCsZhHOJLPMZ6cv6xrFYWaZRTQq6g0XxVK4wCFRVBBffUv/0oaGurUBmwK8CkXIIpJf633gqT73pde0M8UWv4dRp/vuvtn0trULBdcfKl87X/9H4DEcp13bBfVTkzwNzY12ZpcVG2YOc9z8BhdqwBJrFHFf7S3c2uKr7G9VCARbLD9BhyZ1LuqMmJwiRZsiUrNWR9jhArIfrMvBEjOxs6oO4wNGeGvFx55YREhAH92KCFZgWSAGNQ3MWswgjvsCVQVUXlDlZW1CmUfiFcINDBBdG2rZZuFFQ6gsS4RH4SHVB8RtGAyqhppDHN9fCwCK7Q0jSuhiPIONJDnzcT85j6SwckMIMIYcj5xL+JpGU+6CaoaEv/GsKZZ4whn0/casGLeS32MGVcDFzRmtJxD/xxIB+aKja3uf/i/2VfN70eEQ4RG7APn1DQgKr9XSzg8nwZlkp4LSjyytghqug2i7lF7Zx+gUb8cO9Es3ZjT/bCm5N7C/Yj9iY0La7S5mwaoOLL7q940wLpsDCTtBRHvNGsjyNpQubCey8QewppHRmFlwZc2Gv2lugrnU9UYYSPnIAEu1UsA7QWw1swHMKpqWCZV2JtoeRnEnh7Enh6EPSfXOwozoW4V4g0FkgFIRt2pgNHO44yYEtbMbTe/nGWd+1xzIGn27wVmZiY/H5untt6XWxfJx5nfReLwKHZ9/Ygx69Kp/dxx1TXLkpeZ/7MfAT8CizQCPkBapAPnN9uPgB+BJRcBHyAtuSH1O+RHwI/AYo0AayDNzpOb9Lf+8a3/jROTBPCg2QVPzz2gKP4e817945vJBp7NJly8MYsl3B0k0mPiLdBW2Pclvz8llLLXK8Bd5W+6cLN88JqLEyzskpNd3rYw2fzS0Rb55h2PSFtPKGlobX/mg2sJfXB3tDIbEQvorOkyv5Ir8X3uNJtX1ypAOmd9gzI6N2C82/pES488vPuQ/GbfCelDrZX5HgnDNseBCwFv7q1z98UbgHmCkaINl21fL+9DDSSCpFQA6dW0L/n0fG8IgO2vYVf40pGWBPu6eNIqESYt9HqJx83d5zMJkHQVeRa5A0jexLUDQFRoUMfDxFgmEqUG/JhHMkDiMUxoa50RHGesm8xXJjJ5ZzYT+c7CiedgongK8Z7AHM1CsjE/WKgAwIGoPKh0spFkZGLcJOj0XXZqx8dAb4C3+4FTIMUz2fQNY+F72Djh+ulaEF6zn8BFtJKC2gKJ2t4BWLABvNDurPHYCYCTdmlpPCXvu+FGWbdmgwziTv8bb3ifXPGmN8jnbv0M4Aos4WDlVFRQCKs52tBlac0e3nWPHK8UQHX0/R/+M5Q8x+Q9N94ka9dtQH42Q44dPykPP/yoWsQ1N7fi/aXyJ5//H0igIqENFVEn6pjs2vWkbN66RcpRH+ien9+LZGu2NB4/DFu0F6UAMSkogHUcQFI1LOgIU2jNxrarFRXiTBBEKzOO36lTp6S+oVb6oaJhUplWd01NLTbpLXLVVVeh5tI+aWtvUas42lH1oQZSADWQeM5cKH44joUAT68cBUBPG0OSl0n2aSmBMmkkFMUxQR3L0HBIRidHkDjOkJqKcvngDTfI2es3S1dbq+zft1e6B3rkkceelL7wqBSUVUqgsFQaW7oQm7MA03phFzci04BAWbArhMgJbciE4jOq4LBvYBg1oXhd2NWhn3xObxvAgLNfBEi0cuP37HcObbMwF1kritAnEyqULgBBzq/iQoxZX7/uk0OhQVVc8VjWuAmHh3S+ZCCmnG9FJcWAboWwrhuWj330Zjn/Neep4ikNbSD0oAKDVoejgFa/fvAB2bFjBxRdq+Xuu++WJwELOf+rqhvky3/1TalGTZQMWoJhDlPpwq/HAfMIhrg3OIBkFB1GjeQAks59T5Lb7SVUMpm1xOMNJIpBDL5JbfCcrZdbP+b8Rp3HE7vrmY9wVc5QJUg4ZhP4tBp0UDdBgeQ+bJIAkrcd/N4BJAUWeqyxJiM8IHbiuBMQKTgjPCLw0fpHgHpo4hhqWBGyTFqlUo7aZUIJw/WsKiaOBdYz4C9rfk0AHtF2Lh3XYt001RNqrBAnjHUWlDGER3odqwriWPF1gimF3ZD6qOqIbaQKC3OPNm6qcMNapqqLyiP9auGCi73WGLKxVPBjAbaOrarejHKNLeJcUrUkoFEarkV4xLjwutMEY1oHCeo4HDc5jZpnY9OAR2NYTxE51dwFCNklLe1dqIMUlQhqgHH+c89lvDhnqD7Kwt7n9njdxwkDGWe0g3uwfs8+oY9qWUfAhj0giDpf2QBIVDLF6jVxHKDKVoUodxIcr+BIrQ4xXjie9Y7ysE9VVtVIaWUlAFKDFEJ1VITnCrB2c7IBihAjjkyOWuIBiqONWVgLypRsPFWBiic4FjoGs+7j8M5tY82n823WL7KJx+lBnodXSZf6phRzXi9E0uvY37UMRKPy0cAkHucDpOQo+z/7EVi8EfAB0uIdO7/lfgT8CCytCPgAaWmNp98bPwJ+BBZxBIwCKUY8ElUXp83xu7umbQC8JCL5vfNRilRcYb5rv4rXaHe2Y+MK+fKH3qoKpIQEggdIueeZBKAC5ZdP7te6QVP2DunfeohPG8OEjIb5IZXwJcV5Sgrz5LJz16m6Kh9WTYdQ44iWdWx/E+5QPook0zDqIsx6vJo2aQYlRZte7TnmOk+q5x0Mcw1HPD5+3e/J5a85C3cwm7ueOZ0c5pxAoikyAusefKXdYAAqgQLc7Uzbu9SJocSIcMzvfuRFuf1Xz6FeTYp4xSbHHGOTMKnsD8lj6OI1a12Yc54JgPTKgWfMdIol1kyjnGJgEgU1VIGBhJ2rNaSx5TFW8cKvLjnmzuXOxzo+LlHtgI9JYrJgO5QHtLFjwtDWSspmrRnc1W5qtkBhRBUNba6wRhU4qZUVE5xmG2JZEjqHjcFKLhuAwT1YzyQX8Cm2mpkQRWKTwCtGw/HcpB4wg/ogPTIQ6sEcCUlT20npH+iU3v5u2KE1qyKoA+qfAIBIUaAYdW1K5NZbPiPFqHXS090rH/jAB+Rzn/ucXPraSzS5TnDD5KzCKTSSdUlG0dCC4kLUWRmT/YcPqhpm+/mvkSkqQJBo/sY3/16ee+55Wb1qPerfdEpRfol85EMflybUL3nLm6+W8rJC7Rr5wpFjLfKjH99uku1Irr+wZ7csq18O5coIwMiAlJeXw8YK1l1Ivg4PhdTSjeqo/oFewItdUghQQlUOoUo+lFusP8Jk75NPPI3v61SdNDQchmJmtSZeWR+o6eQpwKICjT3HZDwKoIPAaxIbYIU1WobD/TKFNrDQ/dkbtsKG7zBUWxhj9G8MiWmqfVavqJEvfO4TEsiA0ikvS1ZDlcPB/MrXvg6w9hOZmEEiPlAE/UmWnHfB+ajF1CuHEK9shSkTUlpSpElY9pFKKK7pMJLjapHFmw8Y7wnYyCEZzZpYrOXE3Dz7pAAJXzmP1P4NfQtgD6Aqq76+noIX2NsNAFLlYl6Z/kURIypwJgGRmO5PQzt4jgLAo1zQrFB/j3zm1k/Jxg3rFVTlEEJQMcR5gAT4E4/v0vlw4YUX6vm+/e1vy3333Yf9J1fWn7VVPvmZ2+SSS69Am2l1BeWbVe69cuiIXtfE2NTX0j5a8KNKOd3jCHTiyXEXA/V1jO1JiZ9pOuMtYOJ7zbrk5zST/lxbXM98njCJx5raXmyPUc7QNs7AKe95jNLEc1n72endTxJ3VVpIOghM5Z+xydOaR1TbAJIo/FFohTGAOmsC9c0IeDIAMBU60b4Pij8qtwi4aCXIvUPhA8aXNnZUIk2Oj0B5hP1f7SUx9riWWmJCWUNYRJiUDms67kNUyRj7ObPHTWrin0Ng69lYQKl7HC03OW62XpKx5DPvNf8xcCFOFMw5dL/EfGINOPQiNoZGDsU4o40cd/6jtR3WFxVHqj5yFnZUIeF7zusohiSMemJdvRHsX71ysqlT2rv6oDwallHUaxvFZzzVagqy+KmI81KNp0omHXt3G5CbV2w4dGCwrlOwBvBKtRGVRzlYW/qZwH1YkbOFI2gLHwqi8F61LeVNBvgMYHwyc7B/ojZYBeoc1QJYl1dVQn0Hu0BA3DzcEBDAmNEdMAtNycQe4izrCIdM3anED32db7wBgfco2bXvQB3H3vu57jRws5VGZjzm/B3Awtk5FUpJVnbJIImx8T58gJS8A/g/+xFY3BHwAdLiHj+/9X4E/AgsnQj4AGnpjKXfEz8CfgQWeQSchZ1JhvCv7dkWcyaHFf+jPaYE4uEp+j+ffdu8Sht7rnjSTP/812cX8r7ZTTF9OWf9Mvnqx66d08LOXY+JNSpRntl/Qu597CVp7OhLOuUCSIoHlKVUr/AuWyZFEqVb8Ugmvd+psLxKFm8sSlBTgEqkIADS8VYkxbsGtNZJQmKDiRBNyntGK3adufrkib0nWZgcY2c9aLVlKWfELDs3B+5cgmauWOicNMnOL37wannNphXIWVFRkia9SJ4RmLVDIRYKj8gwwM8UEncESFvX1sulAGuFQRSBt4+5kkgc88ONHfL12x+WZkA3WtnNqy5KiFs8RsnxnjseJt4uJu7rfxVA0rulbWOZUPUWQndKIbZQ1RksxG7VCM6qx+wTPMLcse8SwM6qziWt+f4a3InOO/uZ7FfbMQf0bCZ6GtZRfNC2zZyXyVcbf56fkbL5ceTgdRcg0KBqgzVr1PZI5zYSxjiQYID1UQi2JpicRsI8ikT147sekp/89IcACjhnFvAFpkUfAFJ7eyuAVlBqKutQ2ycqoe4hCeYUyGc/+XnZAPUQ7epuueUWuflDH5aLLroIiqR+tUAjlAjiKwEE7c8KS0qZFZV7f/Hv0oRzXvmWq6RhxXJ5cd8+uf/BX0t3V6+0tnQgBjnSgpol40gGn7/jAvn0xz+Fej0btMbK0NAwINegVNbWoS7RS/LDH/5QchEXQpI3v+lK1OYpR02fHNn97DOyd+8LsmnzBgmjHQ89/IACju7uTl0ng0MDGktatDXUrwD4yJfOjm4FGASGrL9z4cVQLZ6zTe6848dQNFWiVtJhVdgwOc/xZA0Xwqply2uhCMpBnGBblzkteVkz8uH33yDXQsH0k9t/Kk88+QLstELS2TesdazWY5/90y98XHIkAtVBhlRVQHFU2yA/+9Hdcsun/0IycwskHAWkwHwoQy2mvCBs5Yb6sHdlA/6irhEs6lifqACAjUqoCFQl7L+zSiQcYh2oPCS6OS+LAfsYN6eyoLUfrfvYjzHABEIgzrvh4RGdW4RHVC1RYaW1YjCHmOCeUlCDpDuO59wydYUyoFTqk7df+zb51Cc+KV3dHTISZk0cWIXhvYcO7IfVXkCuRp2nYDCgtoW3336nqr8IkKaRZP+Lr/1vuerqa3EuTDgm7CHpYa2fEwB2TuGilm5kqGptZoCLA0hMlLvPEN1p7P6tdYKU/iTDo+QbJBwIMnDI1BkzQMOAWrv+7LlN/TClKbGYmq2C4MF8/lsWocfFPje9m5/93qCWeA01A3ywPoEPtWYR7CK1lpi1zmNsqE3JzIZ9GlQwut8AgNBKcBwEheudoCMXc4U1dFiOh68R5hIcca0SKBl1jFE6TgPgqsIG5+UeY1QzrPmjYhyFjwbSGVhHO0W+1wGLDCiP1PKSbfEojhiE+O9AXkA0N0DSuj7Y24xVHS3yjH0f4RFVSApr9TUowRQkUXkFeATVTyQyIX2hUXw+9UlTK2potfdJZ+8A7CnHVdUWxb5H2ETgEqsTpPWYOJfYPrQXHTZjR6mPsfdjvFlfjDaRVB5lW6UVQSfjwG3ZWPmNmZsCCDmJprinU8mF2GYDHLG2G+FRVd0yAKQqKSktVwjLvZLiu1xaRSo8ojIM65AQkYo0tTjF81Yp5aaRg0dq9WfhkVvj5ueFA6T5biAhaJzvoWPiXXeeOW9XReztbi34CqR5Q+q/6EdgUUXAB0iLarj8xvoR8COwhCPgA6QlPLh+1/wI+BFYXBGghR1zCg4tmDtqzU96o639OqtXs0CI+WPcvJ1JivgbF1IPKAYi9H3xBI05J09qoEtqKOO5VhLsoOpo59bV8ucfuCqWFIsl4jzH8rxjSMa8eKRZ/uUXv5FTuNPXdkajYLpjI+KyaDEe442S+z45ckz4mUAnAhWXxLAns32djeZOD6/mgmyzgIhnjL3jmgiD5pvHiW1OHt9kA0Rzprlmkje29sikMSQwumLnJrkQ48ip1dE7KCfaeuRYU7d09g/JCO7CdpCTcXvdeevlg9deIhXFKAKedBext1cGGI7IP969S55++YQWWk982H7aOTl3ROZcJbbnc9cS+68ASDpz3ZpWgGTuRGdS1Kg1WDMEGT4kFrUmiLUucklmp0IyCUmzvqlmoKWYs7GjQsPZ2WltFqodcLgBQDax7RJwNvGdRpWDTWjzjnc+WK8og23Bg65OCj5NWRTzOpKOGaibQeBARQOTm7TBYvunqfRA24KFJbCzikoa4EdHfyfs4x6UXz0IZUh+BkBAK5QmU5Kbn611llpa2qS8uJICABkdGpOBrpBc/47r5fo/fLcmS7/zne/IyhUr5Morr4DiJwzogfo/ans1rfZnAQDc/MIieX7vHvmHf/onhZh1K5bJe993k1ZX+u73vi/PPbtHamuXAUBQaZAh9TX18obL3yRXvv5NUoZE6zASxHf/7B45eapJzkIdJNraHYJKpbW5Tfe7bZu3yKZNG3DckHS2t8n9D/xCQcdbr36zvHIANc4eeUiTqqxlxKQ6rfYIxvLyqehJQ6J5TEFLTXWdAiLW+6mpqZI2KLCGoGLi1CguKYSVXrsmicsAxAgTykqLVEVBVU7aNGDZdFhu/8H3JCd9CnVOKqW/e1Qam/vli3/1dSgiOmTHazbLn37+Zhnsa4JaZ0LKKiuktKxKdj29Vz76ydugQAoISrhAEYY6NbDoC+Rlau2k3ECWjiMBwTQT3bDsGh+FNRcgEp8vhbqL4zuKGjcESOwb51RlRZW+3oDENYEQYdCLL76A1wEQUReH8LIIYGwIazwjHZZcgA1TABXDUGga5R0s82BxOo5E/RjqNLGfzpIqBypGWmsxyfyFz/+JbN9+jhw5dAjnfxFza1ytBK984xU6J7sA6O655x7ZvXsPFGYd8trXvlZWrFwlb3/HO+W883eqCo0JfEISro1WKN4iI2FjV6ewxihm9NPFgqGY2siz6XC96rpQlYkXICWDJLPevdDIfe/Ajxcg4Y8yA0SscsdABzwHwKMWelonJ24H5j6DCbKSHw5Q8xVVIaoyhpAGah8CH9qzAfaw5hjX6zQUQ4SGeimAttwA7NNQa4vjwPo4nM8TAEhaDwpgIxskguelOoavqW0m920CFO5jVLNQacxjuAfpXoe4aS0j+xz7xjjqdmYAC78S4FHc5WB5ehYsE0k88Eiz0EjjGPv4M3Ez/wx8c98TBinMwX5lxsoozfRnWrNhw9H9VJVHBhy5+kmTUF5NoF8E+EO4MWIgFMH6Cql1XSsgUnffoISGUPMJcImgXINH2MJ2KqTSb2LqUDUOdEorV/MI8aHlXC7AEQEQ1aEK+anWIszknMQ5uMfyM4ExUrWRWt4BqgE2EbAVYK8tK6+UippaqamvQ120crXAy8Xey7WdgWBl8/MiDQpRAiS0M5fzTEPOGk3ct+IKQ421/ayKwTALkdxcSwZIseeTgRBjoedyt0wkztYEFROPQ/u8wNYLkGJz3kJX005rrcrhtc9X1zTMWhP+E34E/Agszgj4AGlxjpvfaj8CfgSWXgR8gLT0xtTvkR8BPwKLNAJeBZK3C5ojSUrke1UTsT/aLVRx4CiWSreQYk71SZxT6akSEIy5OP9Edywr6YhUweZf8fpXfezuYB7Fu9AvO2+dfOY9bzTXSe6T/cOfypOWzn75wb8/I0++dDx2LL9JdRert19zgRt7EgvkTH9mwRzbpuTrzEYSqZ4xYCLV9VNdZ64pGgdH2oqkw9yrDqAlzpI4WDPPJ8QlKdazrz8fFIu/xnPmowh3fWWx9rd7YEiVYqpW0cSZt80zsrq+UnZuWSXXXHY2rMjyUnab4z2Ic/zs0b3y70/ug1UWCqbbHsyOgciy6lI9hmonTw5p1rm9cZ9vXsTWko3RmVAgHTr4rG1fPD5GRWAT0cirOes5VSIhyc0EN+8wd0oFrYXEZC7+8Q51qjsIjpiAj1mLeeLPRKMDTQmqJWuF572jnCZXrCzPa2fSEgmx0AQtE5mse2LbOQ5lSXYwDwnVUaN6QkKQMIXJZLXFop3bMOrY4P0s0l4AG7Yo4E4EiercgoC0oR7PY088LC8f2AvgcRK2joOwhcJrgAe0f8pFInVmHHZ+aTkyjOTs1g1b5Jq3Xivbtm1XK6impiZAinq1d6Nl2RjgRhZgBe+yZ2py36GDcvtP7pSjp07IGBLiTKhmAmKwPhLhTWtrB9RRabK8fjVgVYWUFJXLdX9wnZy79Vwdn8HBIentG5DObkDRE41IGA/Jhk3bYKtHBV26rFy5HPZr/XLnnbdLW8sprdnT3HRClqHOUTA/IMdhA8fkcwC2flTgMLFO1Q3ryYRQR4i1X/goLSnXvayzq10VG8tQJ2h0dFiT5iMjwxJCjSAqPLKgkmGSPhd9LS0r1gT91HhEqsqy5et/8yUZgXpr60WXoWll8BfMlo9/7LPy8OOPyWsu2CJf/LNbYVEWgRIsogqf5SvXya8ffU4+8vE/QUzKYPcHNIVzR3DdTPhZFRRS9WRAYC7UDDMAbNERo9IgB8jLC0g+QB/b5+prEQgQGK1atQZ1q7r1e87FbOz14fAglEGomcRaPhiLLCanAR5GkIjPBBAIR7DOEQO1uwNkys8Pqh0h1Ut8juehUiuI/SYDdZ8iqIN0ESzqPvnJW6BUq0Edqm6J4FgCJJa4oaLr2aeflYMHD0ItFZJLL32d1phaBgVaDuZXWVUVIApmuq2DxPHsgjViCDW0NGGvM8iog7wASfdS/Qw1ACe+blhBxhAMV88mBmhju5FZ7wYacT3SPo42erye2VczIS9xtYUINAgMeQ1Ts4xWZVDz2OS7s0DTczoIjO8JdGKAxSb99RidtVzdOOs4laGYP6hrRUg3TSAEy7lJ2CFOqnLGQD2u9WyAjACsI3MDhZizGAtAB465q3HllFOED2o/B6ik+xTa70C2wmuCP1tTyWAVgiNbD4jf2w3cgSPTWgPIOAoK9hg3BVCeuo0WFCinsJZrCo6opOJk4P6lsMgApQz7lfCIahtCLwOQAGSAl/V9/FnhkXmP6+8Y1twwbozoxV7Q2TkAcNQP+7ouWG4OKlQahc2kwjO2EOOrdYA4juRUOJfuk4iNU43pZyXhLPqUCSUkVUZUJ2YAChEeqSWd1nYy/efam9D91k4qvJYBwMv3s+ZRZm5Q8lELzlnWERYXl5YAyNKiFP8C2EOoFkUL1abO1j4C94YSiXXNcDnaDfJ71rSy19V57W52wL7uvfHBTW++x3tc7PkkgBR3xZutJEr1fm+9MbN+zJpw6icvXDLvN3PJ677nA6TYJuR/40dg0UfAB0iLfgj9DvgR8COwRCLgA6QlMpB+N/wI+BFY/BEgQJoFefjHcaxrVk8SgwFMdHihigMjikcMwNH8ikeX4rHFi1m/JMMFTerEpVAJbbIwyjUp9hqvYUVBsyGPAR9ZSNJdAJhw2/uvsnUfZlvxjSAZc7ylW57ce1wefOYAaplQ+pAMUlKP9VzwJjlB4e2399RxAGTPb1VK/CkBqtlUVuL1UgOYZKiTsuWemHpGytNvO64eQBOHIylglo6n9jo+c/icCURiE3RupABzc41zwrs9YMkzJ73XzYb9FAuufw22heuWVWkS1ftgkm8YMOiex/bKL57YpzBqrhi5dn749y/Vu8Jv/9VuFDQ3dUJ0jOaEZImjZ9qXCMWcoo5z98wApOcSusWkqrbZ1VCxNVe0aDySjTkADayhkw0IwwdhEcERk4uaVPVYZiUn1lySjcl9o6xwCWyTnE1+0KaJPlIZzChacEQQRFUS58vkGCAElDIENv19IaiiOGHSYbVWhHodsAhTayXWxwHoyM3EMV1aV0Ntv3BuLqPHn3pKlq9epXWATpxqlCeffkqeeX437J96oDrBnf1DgwaWIZGZB/hSDuVNAcEY3lwYLJQr3vhW2bIJ9cUIpFDXiPZnq9eslGIojpgwbuvskAOHD8kDv35IjjedkpKKciSdASdQT+S5Pc9LVU0l7M4moPTpltWr1wNuFck1b7lW6irrJTw4LJdechnqIRUA+ExId2+/kuIw8AAAIABJREFUVFRVyx0//TfZsvVsfF+HfgXkxPFTqg7q7+mRH/1/PwAw6QDYgTUX+kiINIQ+FMGqMY92jehHCNZzBEBaVwrJZKoqCZOo7ikuLpE1a1arHRvVV0Woe5Sdk4H6MRGtsdQCUNbT1SUVsJejEoz5WK6lCSSyx8YGZcPqMvnj910n27euk2rUZZK8WpFotvzDt/5Fvvcv/yr1WGt//mefk20b16DPTWpDV1JaIX/3d9+Vnz/wCJLVhYBqAIbMdcOebArgJpgPBRDr1+B6ObAvA8JEcnxCVVhUvQRR543KFVrqFRcDIKNRtDQbH4NSjRaMiB2f51xtaT2lfSoEVGsDtIPISepqa6AK6oPqalICwSI99wSS6cNQMmXnZmntJ065SCSMuMGWC3NxBHsDFXW02KOVHZ9bt26tXPeO6+Qs1kPCOmHtqZPHT8qePXukpbEJCrNavP6HsnPnTsCnfFj7dajKqhIAiddN0zUHGzvAqXA4oiBKVTFqx2Wtujx7SlzNwrVjktiaZKctGz8mdU91yr44FDGnMM+bvYk1ngxsMQomg3fUBpK2cVqPyFj4mSS+OTct9hSm8LeDmOWbVSbZz91MxMu8h/WFjMrHbjBGcYM1No41TFBHkDQGS0LCoynMN67vKOpbsR0U4qSlQxFYiHFErHJgdZiDNU7YQhBIQMi1xznC66ha0u4vbv8l0Da11UxNtwRwxH0v9hlg9yaNj0ZJ46sKHgI0+1k1g69TFgi5Tw+n1NIzUPljFSsEOEA/ul4IdBTkEEh5bOto3afvgaySseX6JZh1qiOj8kTI0EfaT7J2Ye/QqHSiRlsLbOs6OlGrrXtAhsKjMga4Pg5VkGk9xs1arfEEtAVlLS32hQDJESDCo2ngHFoosv4c1USc4/D2w7o0Vo/ce2OgEueehM0g46l1o6i2wXhTeRTML5RgUZFUVdcqQKrCHCdMp/LP2T+yRh0BoAIk1pKyEImgK5NzmfFRgGTmmEIrO8fZL/N5Ev/ccEqiWaohu2bcezw/6jXcw73frQvvcd73xqCtrhQDsBwgSgZI7ncOHyAlR9P/2Y/A0oiAD5CWxjj6vfAj4Edg8UfAB0iLfwz9HvgR8COwRCKQoEDy5LzNPZ4mDeOAkVeB5E1+JybReQduHATFwpQSWJhXzR/tmiazV+U5XJLMNsomrRKuG78/GO+z7/Um9O01N66qkS//8VulBMlI78Mk6USakGD8wS+fkf3H21SVMhuopbIgM210cCQlSLD9SgWjZoM0C2xMVsskCOd4/1zvtdGMxcIG0+bHNKAu4Ob7FPzJ4kIbpsSYzoZ62tL4EHtgk3vStDXxuPmXTnKjLGxKADAmRrPjmgi9bgb0eePOjSjijcSXJqTM612wvXvw2YPyy6f2AyKMzN8cG8Tv/dl7hfWm/vivfiT9fE8S7FrASVIe4sbyTAGkBLBqARDrX/AxhWSjqn+QkGUSnoCBKgzWC3FAyNgZmYQtH94k2mxoG09k87VJewe3Gk7ZGiwKeHj/PRKg07i2S/jS0otqkWwkIWdoqwebNBnrg63cALYT2JdF8RyqZwyPjEtRcRlskoKAAlShAQwEMgAAqDxB3Zpwr/T2tKvK4/jJJqh5oHRB0nPvy/twB3+nDEFRUl3foPZyHT3dUKSgbg4gSh1qdzC9ngXbrBxApQkAh4koFDKw0yKAKgTooX3a8hUNctbaddgnwnL8xAmtefSmt1wt+aXF8u3vfgc1ubrUIi1YkC9VqFvU3tYtw0j6VlbUwVKxWt58xVvkmqvfLnfdfhdqg2TLO97xDo05U53sWz/UdaqYAWjZf+CgWqbt2LFD6utq5YEHfik7YKVWVJgPFdSwvAhIFYWt26Ow6KNiZgg1mlphS5eF8ayCQmYAlnuDsK7LyQ7KTTfdhPbDyg196+zslEOH96vaJIpEfm1NBUBdunQ0t0p3TyfqLUFBhbHo7ujUVVcULEY8hqQ4f0I+8bHr5WKsqUrYVUlWJbLMefLpT/2F/OrRXToWH775g/Ked75dQqhddLKxWV56+SBgSp8cPnoKsO2E2k0SahGKTWEOBPKytG6VqcWFOQOF0uR0OqALFGcAD3lQkBEgEfCUwFKP84gJcqrgCOEI6BR6QhE2gb5kQn0yOQW1C45vQGJ77Zo1AGjjgIfPw8KwUG3SBqD44kdUFmzq1BINcSDsooUZzx1FG1kTKhv7hqpmkPAfHo7IOdu2QA22UgrQNtoEDg9FkMiPKni87bbbUPOrWmNLdsI1NIU1sGw5ji9GjSycmyCHsIV1a5qbG7UNpl5PfDfj+opbRpqaOnzoOtR/tBkz8CgZInk3mNg6BeSYwFwixFErOiIOwITMLAOEtd4O4k+QoQ9rVcdkPtend90znz/pSeoTQhA8sOaYWv9RVsI9ggWGcL7x0SGMzzDW0SjGFfV6MD7TbAfrGuH7cTzPua/CnPQsgIli1CcD0KO1GsaXmXvGQoEKVF9U5/B4giLGwtVo0zYAWOTgfaqkwYN7nKnXY2oYxaC26aQ3VEnf0/CNgFP1QvoRyb0+ZvNnFUe0zNOGkx4AICkM5LeMr4qRCIu40xn1ESmc2tah5tE0wKkBd7SGozoM83+CdnGw0cXNCUNDQzIIpWtzbwjWdQPYQ3oAmAewniO4eQHH4nhdByBWeh2t38QvRoEEjZDeJDCpIMvME1UOAdJxzBQg8cYAQFqNDb53AMl0l+fl7zzGcpHwiOOTBaAdhEKsHPO8orJaqrEnFZUU6/qj8pG2j9lZjDfAM8Ag4RFt8Kgw4n0Caoun5+WAU3lkf9dBbFTpagGWa4ONvhkxhUvuc99O1aQbU5I/j+YCSPHzzzENqPrT0U0NkOK/65l55AOkeZaT/5IfgUUcAR8gLeLB85vuR8CPwJKKgA+QltRw+p3xI+BHYDFHIJWF3Vy58ThAskkVd7cu/4i2iQcmt7zpmVRKIi8iSAAvsQt7oYEnuvZ1A5wSr+OOSqUIqi4rlOuvPF9ee85atXlyihSeJww7mMf2HJH/e++TqjyyKYH5h1Q7kNALE4EY5NK0QuwcXkA2r9pHu5UCjqQAPa9qziWAqPlPllrhlKKv8d4lKtJSQi/P+70gMQkcmlOmHvtU45pIwOKg0YGyDSuq5carL5QVNWWa2OoeCMvuA6fkZHuvvHgY9V8UFsZnzlxAqiCYI9/70/eiXk1QPvvNuxU0TjFpaNubEhA6xZgHaM6tVpIzokA6/MpubaEmUi1A04QlU4P4yuQ7k7GlpWVSXl6uNTFSPVxS2yWtXTKWSX9vctb7XpPgjKuPpllXyS4Jfj+uigTYrCERS5s4AiQqewgGeqC2CWTDlq7vCBLyzbJs2RoAgnzkbHMAIKZhe1YGGyasY4wpncEImybHw+jTCOBAhwwOdMvjjz0lv3nqJbnk0jdIF0DRvff9Qs7dcYEUVVRKa3e3DAG80NaqE8CEie9CgIp6QCQq1yZGR2SwfxDnCWt8+np6pQxwbdWqVZq05oQPQPEThpXdEEDSxq1bJIp+DALQ9EIp0wM1UQTJ8WwkrwM5eUjgsyB9QNatOEs+evMtUhwsUdu8KahnyksLdf1QLUSV1ej4jOw/eAQWfFNoW7eCNiZoI7Doq8Xd/uvXrpaTJ47Jnt3PoL5PvjTU18qdP/6xHHrlgCofOjrbkLyFMocKL8CKN1zxRrnundcrINyz5wV55ZWD8hSUWdGxYYC4IGKZhxpDBdIGEFaC89Hajuoa1vkZhU3g8obVMjI4jfEAIJjulPe+5w1y5RWb0SbMm/JVsAeMygc+8hfS2glVTf+AbFi/Rt5+9RVSBDurrv5h2bN3n3zowx+T733/n+XpZ57FdSdU4URVyTjrDnEMkdzmzwQ3VBapig0AhhaAOQBDWZg4WqMIiiHaSiHlrSCGyXImeFgvqby8FDEaxBym8mJcbvqjd8sF285WcFwP68BP3PpZOdnUDkswzBMAOgI+kgJegwl+AiSeT1VIAD1FRSUSLM4HiOwGaIUdIkAjY7UCADEPkJMJ8aHQgKxbv1a+/Oe3QcmUD6A1pPOlFxCxvKIG504DfFwu+TgXAQGVHFRNURhyAmPIWmPGLc0k7Nk3Y80G4INJo/aMVMUAkDjlTcw2DvTJJNWN4s/VR9Id1N6EYNYj1xrr6dCik4CXoMgokPiVz2sNIa13Q5AH6zqczynPiGFUkcR92dUBsp9trEWlIMKCG75P209lE8ZgHFB3HADJKMwAThBrBFcyVH2D8cYaVBUMmjQB6JSdm481HQD8yYISKajbOPcHWthxfnCdcry1JhdeHEecjCrLqJIyYa2WhnmjAATn4xxJpx0j1VF4rwMMal2XBB/Uvszu6TH1F8eFexafVxs6jBGhD2JE1aLurVSP8XOb5+dhUEGiizEL0DQLeGb0SaqPWPMIAIkqSQsLJxD/6Og4+kgrRewhsJLsHYhIY3c/1JJhqNUGJDwMFRYKiLHmkbMRBCpVuMn5q30juMO/NP5DTCb085V9p50cABCAtRkrxA/zkGokxoZrzdmNurnDTzedd6x1hLgSHhUC3JdUVEsllEflrG9WWmrGA+uSorAcWEhim1BFEadXptrTWWWXhaQESLrQEEtCJv1MtFZ1DiDFYJ37zLJAx9tGvs99DrnPndMDJHekAUSpboYwv6slAqTY5xqBoF1b5lqJIJLj71vYpfwVwn/Sj8CijIAPkBblsPmN9iPgR2AJRsAHSEtwUP0u+RHwI7A4I/D6m78xV9483qE5mMOCuUYKJhI7+UJP4o5LdXzyc0nHZiFBsrK2TK66eItcedEWW9vBJBBCUAfc98TL8qP7Xb0YzzjOdV7NPiTlDxbaj+Rpktyv/6zzzjcdFxLD32Y6v5pxfjXx8p43mWWxnXPcUL6qrlw+9s7XSW1FsQ4XLet+/cwrsKzzqI5O044gasJcccEmueEttKbKkT2vNMpffv9+tRg67Rx+FX08EwokAiRNMlvrOraXCV4CJH5lsr4Kd5OzngvvTJ/RQutMoJk6GFrLiMk0q3jQKi2qYuDd+UwOekJg71pnQR1TzYU8YwxJc17f1emi6mlcRoZDEkHCPgvJ1lGAo4y0MVUo0AaM1315/z5IHVAkfrhDIkN9shE2cjm5xbAxm5D6hg1IbBZIe0e3jCOZW19fjdopaThPPwrLd6lSpqAwR35yx11SmIc6NWlIKkN10oUaQsPobwhKkt6hkIwzGYi+dXR3ySieG4TS6SzYlIVx9/84FESEHC0tgDFIslaWV2gsKiqqFLR1dXWocuoEVCRUPtC2bgB1iQqKivX7dAAcJuOZUBwajEA9tFI2bzhHXn7xAOogrQKoqpUbr/8jBWaZOJ7JV6d2CIUnAB4MjIriax/affz4UQngDv/CwgLZfs450oGaTt/+1t+rfRtrQY2zVgqs50Zh80W1xiTgT1VtFWry9Msa9KmhoUEaGxtRe6lUjhw7rHWCmJhnApjgIxeQZmCgB1ArG7ZiI6oOmiZIgBorgsS1jMPuriAog32npLxsChDs7bJ58xqMVaH83T/8UB554jDaSmsrjtEAYFsQap+gZOQUo15LVN7whjfIY7seBbx6RWqgXGJimm2jAovzjcCLFmVUXxA0MOYjgA5qRYbkcj7al4Gxyi+AVR+AwzgAT2tLhwKDTKgb8vB6AHWPWFOJ/aqsq5HbvvAnkgHoFETiu7q2Qe68++fyl1/7OtoUwPzPhLKpQDIxdoODIZ3jUQAiAjgmtSeh2MmHheEEIMEoQGcACjVSgXwkynPwninAgghrZ+Fz5Utf/qK87S1XSXdXG+wDe5BEh5VaZkDGoKRKzwwi2d4AxUYd2oV5gdozjju3QQ03HAmp+gnIS9cF+04oS0hJkEdwYhQ+VErhvJjHBCUEn3wQJun6JihhrSdX90eT9PSiM+vZnC9uu8n3qjUf+huFxRxrEWG1Yw0S1EClhtMThE2CalK5YtSwJtmvQIWIAM9xLAgl2DbuH3yJ6pgJvI81j2ZoUwcV0gQhFdYqLqRgAdosXBuxRV0rnmMaAGUcasj0bNgW0uZvBuMJlZeppUagZiw2s2CtSTtJjjshFdVFbBDjobDIY7OpsIsRISABpHT12rQPzvpPPzsA9ky1JgOA7D6mcEc/NSwgciAI64J7lcI9p1ChsoYWbHxGoRft6HBe1hyiYomAh+CIdY+o+Joai8FC7hNRrNdhrDMqFVn/rL2rW7p6B6W5ZwjrfxjrdVT36qha3jkLXo4tQUz8OarnjPqJ40V5m1GrpWHeOXiUCftFwqQ0xoVttnBSf6WxcERjRugG28tM2Ermog5ZIfaKSszjsupKrfFGIE2Ql5+fhznPHZ/QCGOEy2rtI+5rFo4qBGWo9bPIgDqt28TmacwNADtTAGm2UjYOkGa/ZuaEGf94DSZdcD5A+m1+K/Tf40dg0UbAB0iLduj8hvsR8COwxCLgA6QlNqB+d/wI+BFYvBEwNZCScvCvIvGdqufxJEfqE82pxLDJ61kWckyauCQ070pNskpLPF+Ka+L9tG4696xl8oWbroQtVW5MkdHdH5afPvKC3Pv4S57kzHy0Kt7jWDtsux1VirVnDhgUf58JfGp1jblO6r7NN0BJbdcf5zg+6Wlvf/Sl5Lu0Uwy2a998fUh+W2oV1unWEDNN2qjTHRiL55sv2iw3XLUT9Wxgg4WE3jduf1iefuk4krtxa6a52sY78KvLimTnlpVyxc7NqFtTLJwr3bC/++J3fwG7MQ9AmqNFyWouM01St/9MAKRDh40CiclEZ3dl7no35Tho07R69WpNltM+Se/mtzZCZlxN4XemWHWisgYJko+0axpH0g9uYTg3VBT60gTuVEfSGU9lIQGsD4AhYCq8E1ZZmjRmFY5pCfV0yMTIoAQzAZCgGBoeapGC/EwkKqEywtFtUNHQditryigv8qAW6YOaJTe3HAn5tbBoqwI0KoT93IDk5KUDUvTh2lR4TMrel56TtetWyJO7dklxQbmsXLVOVpy1QcZwJ/4dP7tHntq9R+++p3XdCNRDw6FBbVd4cFDyYVfHxO9IBNZpSGwXFxdBcbJC1Q+DUJf0QlnEBDkfBCSs+TEK0JGL/WQM/S9EXRBa5JmqNRkAMgEtWF8BNcrFF71OHnlwFyz5InLRzovlEx/9iKSz7hRqPGl+XhPbqFtEwMcsNIKLEjGy58WXkFTulR/88Ptqm/ahD35A7/p//NHH5NSpU/jXqG3dfs65sn//funq7FHIsG3LFk1yT8EyLCNzRo4cOSI5SAgPAThNQgHBsa6oWoZzorYQrBmZ2F2/Zq309XYh6R/W2kj0xRqj9Ris9SrKStQaMDoK0LZ+hdx4ww0AW83y1a/9ncK98SmMH9RWVEsFUYOoDwqulvZ+gIVsKYHCKTzch3hkwBouqECkpb0DlnTlUgL7t2HYdREg0U5tZCSCukWVsn79evR9L2AeVCoIRwXUf+UleVr/qicUkVMASFmZeVpbZ+O6eikrC8qJk4ckFInK+q0XyAfff5O8+PTDgDnpctbGbXLw8Cn5wY/ukj4AvegEktW5efgXwPVgcYh+5mYhvQ94ggGGIisIYFaI2AzBzq8cSrmIjA32yYqqEsCoWjnSPSjHmjtl49pN8k/f/raq1zo7GqHaARwg6EhjzSMk6QGYiqDuq6pbhdwzDL1muHaQbEdivRPWZEP9vYg74U4E0AYrB5AhEg4pBFSwgDXAJD1rLimkwTkzMC80XY/5kgnFh8IjjGs6YVIGFISY53jFqIWwMHkcz6Xg2M7ddF2zxkpsEqqgKdYpglJoGrGchjKIyhY9TzYs/wBruAankVQ3NoN2n0DfOM9yMMe1Tg4gYLqnphoB0viIsbCbxHkJFHKwp5JwTGFOEVA6QESVGNvPxwTWIvcAQh5el33gPmNAB65BizSsqTQqxWiSxsUDxZJTQqoSi0ohWmYCMBm4ZCzsnMWe264NMDEfgq7eTkyVouzc7NWME5UztJ9j2ycJgAiQsIkaozsDGmjVxs3QQSjdZwF4GGuqj7gWqbYhrJoEHKSaaATquZHRCcBvgO2+MNSS/fjXq2rZdsyz0bEZnQ8EgLSp0+1c28LzYjd1sMpCfhPT+E0DHJusHMBcWtFhrqgKDvOFsXSqNm0v2mn6QKCNOklQl42nAxCVVEJpWK6Ko6qaakDn4tjel499j/WNOLZUCWZhjrC+EUEa+8x9x1TdY1jMvOXc0znkYsa2uo6pyi1eo1Ljxt7Yz8xE9Y8bRQumUnyuJlveGUyf+Ej4PLbgaNZB9onY3JjjZz5dA2DsP/wI+BFYGhHwAdLSGEe/F34E/Ags/gj4AGnxj6HfAz8CfgSWSAQuB0DSh+cP90SuYKxr9O9zCyNcItz8sa9/4uv7Uyf3Z8OLhfCphUOVxIEw73OP+HdMYJy9rgEA6U2ohRS0XZ6BnVUI6qNn5NHnj5gOWkixkDYmTwGj3jCnicdrLuCRKi7mbmcDlUwayDTUPLewRxwgzQcsZp3LtV1fWPDFTtMkY0dn4rHwc84JGFNdbc55J/LRd1wmbzh/A2og5chLR1vkn+97Wo61wJJKE6lzt6e+sgRKtc2ooVIiq+srpBxWVo3tfXI3QGNn75AcauzQ+hKv/jH3QP6XAqQpqy5CUnUNasQEcoMKkJwlkLO707vFMSHHWMsC/0PKUbtsEryMH5KBSPrzznE+qGwiqMuB6sdMIyScFSmZY3m+8dFBGehslJG+NikJTAEmnUDevBcwADZpgEIh2AoSRkyMT8vqZavoPIX79ielAwn3vPw6qGNWIhEM66TSKigBRiAwAhw59hLqcZRLU+NxeeTRX0GlVKH1dYI5GL/1G6Sps1deQT2eA8dPAHyl4+7+Pp2PrQAw6Uji5qI2SBFqHHW09wDO5MOqqVwTszX1lVp7hYna/v6QdKKuElU7g1BP7dx5gdrYHTiwT6EGk5VUHjHJTvVMGAnhwsJiBUgNUB3RUW4F7OCqcPf+5o1b5PLX7lRxl9qXWRVBBtUlGimqvAAZ+kZQEykERVWu/K+//Z+AQIcUChFMDQwMKlwggCktKVfFCOslMTFcCjBzzratahnW0tooB/fvVWVJNtQEfX09sMeLAPrkyRVXXiPNTa1IGk9AVdUFELNBr/zUU48i1gEpqyhVS65R1BPKBjDIUHUOZgPARiCQBxUQa0qNSFlpJaze+mX58hWIfQNs7TqgKEF/YdlHlQ8VSc8+9ziAwjBqWYUVMlFBwsQ250tRYQmUoEM4RwcgA2zKoPqjNVwY9ZuiUIcVIi6shVUYzITtXrGcRG2mCUAgWgOG0J9Ldm5CDKBYSRuXo42tcqRpQD77uc8DOmVID2BkRXmdvAgrvef37Ie1IFVnUEnBynAA46hWaAAoVRUlGI9x1G7qwTjVKOCgmiMMRRWhZw2sBuvLimUU8Pn5ky0yEJmS33/7dXLbn/65jAwh0Q9AlpU9ClUda7kUw2oRgBV+XtmAe8uXr0dRGHzmYF1w5+GW1Y/xa2s6iTUHO7MJkMIpKIHwdRS2bxMEOVSTpAMcYVwDAEhM6hNQULlBpeAk5gzHP0NtyfK0blAajp/WemX4B5Ci4Jd1hBDraSphrLqGSXyFIpiUkwBGU6xThJpaEwBlM/g5A2NO27KpbIAwhQ2EUqilhNo9Zu80wIRwwvwzNYlmULtKQRViNIl5SnjEmkessUSlFSEDg8pjqEAiFOF5qSIjbCNHUIs2VT4a4OPATKwGFEET1ittCKcB5KbVpo7wDBZtVlWjqhZeiueg6sWCcaOe8j7ilmQODsQgBX/noRWc/krAGkMGILF+kQIwABz2TdUz/HxD4x18dxZzHCdQI5Io9Jc1jziukxpDqsuoKuL6Yb2jXkDR7h7sMT20wBxQq8XBYRzDmmBQhvE9BDPm49TWQLKqsGntmAVXhF6IG9uitakA2jhGBEgztDskhMM+lUGYZO0P2WdzPJ/H7KEtYQDKRNRsKyqvVnhUjr2gGBCZiiOtdwQ1HoEwhzQbAInvyyJ8UvRHEMVzmt+DtHUESwq3DJDjg/3R3wusZZyDeHoMxy1ZAeQZOjeu7qlUv1+caYCUPJv4c3VVfaqn/ef8CPgRWIQR8AHSIhw0v8l+BPwILMkI+ABpSQ6r3yk/An4EFmMEUtVAMv2wyX9LM7z5/wRw5O10Qn48KVmuSR0DaOJ/7MePiV/NJEI097UQkDEPQPA2jYqSC7eulk9f/3rcKY87pm2SgkqSJ186Jnc++Ly0IXlzOnjiwFbsqwe8xa8XhzgxojRHX16Ngmdhyh1z7QUpgmLhX8h77DEp+xufMQsas4SFoojpNHFfCEGbfczbLt2m0HAUtSUe2n1IDp5o17oZsUcMmpnEXD4UJds3LJNLzl4r529ZpXfMj8OOqXdwWP71F8/I0y8fRzF6k4h9NUBMV5N9z1zjckYA0qHnk7Yka0M1beqEMKlIgJSFJLEmKJFcNElm3kFu3spU37gtck6NAHOAE0hiZ0IWwIgzyQ4HI32MIamdzaQvvp9CzRfqjShY4nuYQCWokImwjPa3SXfLy5KX2S3h/mZNXnNrGIUlW2hwBiqjbVKYXwQANAQ1y7S0Q7E0nR6U+pU7ZGwqH4Xba3FRqC2QMO7ubZO9L/8GkKYcCplWefGFp6Eq6dNEXl6gRiqqV8okIM4A7vT/x3/+oaQDnAxCebRy2XJpA1QKAi5mIelOG7sI4FUx6ny0AzhlQOkwMW6UMeWwriOwGYYk6Pd+7/e0gPwkEsnHUMemo6MNNW4KoQQ6ITW19ah5U6PQaQjwY5qF4hGA17/+TbDron1Xjnzhc1+AdV0hgygBwBLlzQqQkIhGUpf6hIkppE616L3IoWNNsvu5pwF1nlQIxBpHnbDv27HjfLnmbb8vP/3pTwESAqhvtAfghZZiOXL11VdDTbRafvazO2UMaqJjRw5e2kUEAAAgAElEQVTrMbV1yzWRPzYV0fo7hHK0BNu4aY00njiB+A1qDRUCo0EobpgwpoqA16WGLDeHgAwWc5g3I1D6jEI5sWXzVmmGGoiqvtqaOgUAbW1tqhL51Kf/hzQ3t8r5520DAPsKYBDHM0e6UVeIAIvzIxPJbdarYcx6oH6qqiwDYMqDlV4EyqVCfB2TnBnGAjaBoR7pR92hPCSxactXV1kvL7+wG7XJCJyWSwnee/jkKdl3uF1qG7COLz5fljXUwZ4uKs88/aycOtmsIJDAjRZp+bAQpMLq6FGos5AQLykpkva2FqksK8d8qoHdYKUcBiBsPo46WZjnq1ZUyAyS7wcb26W4Mijve/9H5F3veo8MADzmYRFMjvdizowChBZhFAF2YGE3iT6uXLle0gBpqQDh2uJao33bkVf2Ap5A+UGwABVSlBAH8JELZgaQJD0P8UecAqhDk0mIA2hNgEiLQsKXTOxPmXgtNw+1iADj0qFAUqBC20YLCMwKNrWPjMrNfKUEcYZwB+2lwkoBEuuCcQ3Dhywb8yUzUKSwhiBAwQfA1gTGX+3odA8AaMBc4D9jN2hrIGFuc31MESbRIo6WZVZ5o/WDaO/GPcLCKAVjtoYQ56UCJmII/NJhFEjx+kWqMEKb2E8qjxAAhV20tXN2bIQatLdjTTGCtLjCxX5OOZCmbTYQyamRvHv7DKG6U8UQuhF+oV+qnkI8tC+2no+Dag6+K3RSuzqztvlvGnB5As8RHkVg7cjPpX6Aoh7Y1HXDsq4TELYb83MgNAxLzYhaNXK+aDwIedxHpW0vVaT62eIUOqqYAjyiZZ+ODaAi9nSFj7RCpGcc4qxKLvadVn4aW9r8GRtCvjcIJWYhQG1FLdYUrDzLKspREwzKQigfswFFWWeMv0NxLyEAzyY4UmtC/CM4wujSElEtTmM1HfEax50wzz7HY/iIxQwx9j5UJed5v1eB5ADSXJ/DDoq585lreD777QsLVSAlq4+SPlhjP/oAaa7I+M/7EVh8EfAB0uIbM7/FfgT8CCzNCPgAaWmOq98rPwJ+BBZhBFgDiWDn1Sf+mbngX//x5Li3++YPbqtcci/YO4MXokWJqXlStMybhI8nFcyd3d6EhDc5kIGEST0UJdcAKlBdogk5+4ZDpzrl67c/JI1tfQa8vAq1zHxD7kFwLl1hvsYb+p8/YzwqKK8ibC5llnvejtZv1R4v/FvICeJtWchMiJ8xntybDzrFQVIFlEO05xpFbZXOvkGjGkrBogqhJKHSaCcA49mww2qoLFVodBQ2VYcbuwAwQrLnUJOMUVZhHwsCdEnBmA88nQmAdPjwntgcN01JBEhZUDDQwo53qXsBEoEPE/YMFXLB5DT6mNYEHxOO9meb72PdCwXDSCJSFZSRzvogGTKZFsBz5s3MA/Iu/qkRJNmHW6X1JGqOjTfKTHRABlAovrSkCuoOJJxnoPSo2yHl1VXS2/IbJMr7JIjEfk8oKvnFq2HtNC45+aVSVV8r4ZEB1KIKoe0RaWo6IZ2trTLQ36H/Nm3aJnnBOlmD2kP5ZVVy1733yb5Dx2T/oaOwD+tC7SQAJiTfqRCYANzph21UXV09ao6Epam5DZZoZVqfSZPL6FguEuq5SOavBJi57p3vgr3a8/LU009IEJZsrJe0B+of1gUhmMjGeU8AyFCNdOMN75Nbb/08rL7ypOlUq1RD+VJagMQ8zsu79V0dKbPf0cKOmgxju9UDy8QokvZ7nn9O7r33Hunp6dJkchSJ5wqcpwwqLAIRJvDrAK9eguVbc0uTfOVLX5Y7bv+htDafgK1eHmzRhiUUCsmq1VDjwXYqPZsJ6WkZCkelfvkyOXJ0H+qshAESBGqhMlj1dWuNnBL0ZxRgIYI4sE4TU85jgEkFUGmxrk5RYals2Xa27D/wCiwBabs2jTpQhVAnBZAQR7sy8uXCCy8ExKmSb/7d30gBAG1uIFPjRJUSIRNjOziI89PKT8HGJMYtW0HMNKwDmcDJzy9XQNDc1oh6MaNQ9NQBvkGNhHaE+3oBNsLSsKxGwqNQcgDcLV+37f+x9x7wcV3Xue8CMMCg914JNrGTIilKokSRapYlUd3Xttxix3HiyCVOnPhe57o9x/bLS3PuvbEd9ybbcpdk9S5SFCmKvYEdRO9tgMEUtPd9a58zDTMAqBslJnzO7zcccOaUvdfe5xxg/c/3LTkLWBTEXMyB/aEbifHO9i4pBDAi2ONCu0HWN8rDOxUanZ2Ay1DfFGAdJv2LoTgqhyopMNwvOWhbIDAhL7x6UtZesQbqHx+svfJk203b5YZtN0hyYFJyUYNpcsyjdb9SYOVHBd1YkJZtqbJwyTL9LBlKIq0zRgszwMnjh/fLFN6TpwBmENdxv08T7y7WEUsFfAKISua8Q3Kf96RJABfWvRrDekGqUrCnVNZGApxKTUdtIAUGtLODApAAkidkaDEQQgESr4OgD1STsR0B7I+wdAowjWerqkvQ3pSMHIULqjQE5ApiggSCXgAs1DfCOKkFGo9D5Q/AmqmTZICHXmrV+s78fqAVhQBceJ3htlxsBUqkmoTrsl+Eivb1Ur+nwoeASi81tLaj9SOs7KiugXWmDUnsNiVD0WQDJFvhwmNGAiMDvcIAKVYBo3GyAJjCB0Jenp9UFRHAAaTRos7UjjNWdvb+WPPIhRdrW3HEuR6hXwAPJBBEe4ZRdw3nTA/uS124v3ThnecMwREt7Vhjy/79JPQ7jlWDR5VN2hm236itTJUhozwiBOJcUAgJ0KagD4QnlUohW6XF+aTgjvaDmDOElFA2puOcIiAvAww24CjPOqdx7uJ+4eJ+8PAAQRJhEa9fCo8I+hRJ8TOjOOVDCKG26/U/DJAUJEVYypm4RQIky2bRUpDFApzIOZPo9zX78/D3Vo2/iLNiJoA0V2gUsTtHgRQZDOdnJwKXeAQcgHSJD6DTfCcCTgTmTQQcgDRvhtLpiBMBJwKXegTCCqTozHrk/6YBG7UXiQOOojYyCVGTtAn9GBUu+3N7s9jj2E+mxiYI4iXvZ4ISkYmoJTWl8qf3bJE1AAU2vth3okm++J3HYD2F2iAmGxOxzEX9wk7ixYSJeYteogJg1ngjACK808RtemP7jdhfzK6joEfsd4RtiVRiiQZ9hhNm5rZP73M0UJoLjJq+j/rKItm+ZY0srCqRxbA+41x7cd8p2Q9g1NTZLx1QZfiRtI03svbx47c73hglHvs3AyA1hBRI4USyJsVQj4XvVCDV19drHZNYBZIqBJg/xQ9kQONImrIOCpcgEuZuKICokKGIAHlNqChQryV9UrwDrUiWjkhWboYMAsywLktWehEs0KDAGEuWvrbTMjLUIC1n90h5IdKNQb/0tA8jabkASp5yGZtC4jMpVy3t0qa6kdhvQjvzAKPcUlFXLy1QB1UvuEwmXePS2X9ajp54HXVqSgE18tGQdGm50AIru/OyatUqyQIMOXryDKrMpMhLOwGskFQdR2KawKKpqUlyURw+B7DDDzUAn85fumyVWvmloRbTkSNHoBTKwitPLjQ2qXItKytHLdfe+94/kgvNjfLoow8juZottbW1cr7pgmzYsAHAIkfOnDkn1113nZw/fx7Qp0fWX75Jgc/mTddqApdZ9dWXLUOcqMoiNLHsA5GsH8d/x6A8YHCDAFAEO5x7zc3N8twzz8Km7iCSy6Oqlrpi02bsz9jr5cKCj1ZnK1Ysk/Xr1squV16SZ59+DIn3CaiWCNagvIG1XT/q7hSX5EkhksMiUKygP96AR1VDy5athEqpRp/637N7N5Q9sAJEktwL5VAQ9mqegX4FEBlIJPv9Aa0NVVhUAjVQnaprDqMGU5DzRCGJC/2+UtasWi1tLRek4cQhWVgLxdCRg1oHKQCoy366UWulr68frz6pra4CuOJFdEIqSopkqBcWeZ5hnRP9I6iRhDlbWJSLRDS861BjJxtgKBuwgxZwBFDYGEAhHQq2xXLq3HnMWdjrFRciNrniARDm2F6A6ozzVW30EH8qK7JhmTcGMFWAmldUhR08cExWL1sAZcWUBEcGZcOapXLs9DnZe6pfiqtrYWmZpdeEDddulRuvv0HWLV8iKVDzjEPJQ94yhaQ8IUDKJJUxbqmtXyxuJOapFElWYgiVzfionIS1oNfTK8mAM4RHrEGUDlCWylpHiMtEZr5MAeSksZYPwQpgBMEdVUoESKqyoLKE6hFAJDdeKakZSNwjJqoDsRPyvO4QL5iaPLSUUws2ACPa5VFhpjV9qCbBsdywKKM1XgpqTCkFoK0c2jgGqz+2MxjwKkRhbSJjDwc7NGxHZYsCJ+s1jjlMQGgWKnh46zNKmhBo0d8lIkGX+Y52mKpUIqSw7jH2XZM9oUIP+EwVNmwrL1LG5o5WeVQpsR6RpbKxWqACaAuimXgYSGUrfCIfRjEtJsoyFzhV/1gAaYrSH7xok6nqIgIxXgitGjqMMetZuQAGqVaiKo/KVQJLzosBQCKqjHpQY4vgqBN1j1jjbRBzdNRP+z/WlIMyTX+bMAquyHYqlWMoEVtbrcUxUOUR5w7rRWHeYVKoZR3hEW1GaSGoYaFtpiqVAJgUHqGOVRYUn3k4V3CNKKuqVSVlFmBvFuoHZuIaSXDkxv7VylJt7qBkUrURVZZGgWRb15m28XcDtttY/HGxx1HrI/E3B1tSZSmseNUIzRVLqTQTHAqPl7HCi1033rZmmzComva7ZejhHhs22W3SXlnti3kDyLOX8nKoY53FiYATgXkRAQcgzYthdDrhRMCJwDyIgAOQ5sEgOl1wIuBEYH5EgAApDHBMn6L/TDaWVnZxnlhwNFPSP5HiItE2kcwhnJxHg/BF5B/6syledFvtyPQ/+DNgw7R1/VL5s3uvk+xMJFmwHDjVLF/+7hOwtvL9h6mPps8OmzAloGlxppMRE13E+lxXV4/od2LWZB1x1hWmtSzRuM50RiSeJ4mOf7HtMn23Bj66KTPArGvWLpK/uP9GyUfNF9rV/fK5/fL86w1QHQ0hbxiZPOIup7cpLswMzdd4fYjfr/8sgKS9oEoAScpkPJlOKzBaFpk5Y57IZ2JSk5j4BDlDfbY9SHUCkut+1InxQDGUjzpBqUgmMhnPWh2sAVNZjPNpfFA8Ix1QBvUjyT6OfedLeekSJJuRjAa48g91QRFzTs4B/ORmIo0IiBBEoficnDKprl2OY6biGOMyONAlGah+dOH8WUCNheLBU/t5RXkyCljghsonOWNcmtuPixeWeMNDKETvhfVbMBMQoBRJTiTBUZeoF6qb3a/vk6a2LjxZnye9UBelQUXU1dWjCeGO1hYpgpKECVkm5nOyC6SqukYyUZPn2NHDUCV1S/2COrlm83WyZMkSacV+GlE36crNV8P6b6G8Dvu08vJyeeyJ30lLS4sCpnIogaiwoYJpNyCMzwe1CgBGWVm51CIxe/m6DbJh3eWqREpjoptP3dPiCwl4Ko8GaGkFNdQwLNxqF9SqOob1jZisb4Yibs+ePXK84YTsfm2v3Hn3vbJ0yXK0fVxefuFFycvJlc1XXyEVZcXy+GOPymu7d6l6rLXtPNhZGkBJFtRVFwBVciSftZwGg7B+Wy5nzjagjpNb/tvb3qnWdmfPnZLnn38eCqBJrbfkwriPQoXU292pyqQcWMixXaxjREUPY8p4EwTlAMLwuhuEAqeyolbuu+de2XzVRvned78phw/uUwji8XjUss4He7qbb3kraim1oQ2nYbOXijEElMI+yorzJB9wqL+/X05d6BQfJmNBabGuMzmOOYA6PVlpqZKBDlLt0Y+xHvQGVQmTX1Sp8Rwc6gGYLAI8gzWf2nWloB8+KSwuUjVIErYNQGEFcgNwkwwwlCcLoWzzDg3h+PmSCijQfOEEwFauvLCrXcYBm9r6RyUflnHpUC3WL1sOpdtKufWGrZj7+bif0DoO5w4s5FwpGZLhApiFqi4ddox5OCYt3bRODmY5Zqu0nGuQro4mSaISiKoe2ABmAopROZQMGJSM+TgJKEi4SUhBqEDVEG3kxgCQVA2jgBeQAFCPNaUIDoBQtL/G/otSIPOu4EbhFWvoACABGnHe86Xfs36TZUvHOCanZhpIxa0AkKZwTNZpmgBIIkCipZ3GlSok1mIijKASiUAJn01q7aSwyofwgspfcw0yUIT1xcwSDZEMGCFkwDea7w/bnZmxRJyJIQjXGC/G1YIIhBO0viP8Ups2e1HSHVah2GAjWoVk9VdhOdel/ZyllrGt+CwFFy3p9EKqiipL3WUBJdaGS4JSjeMaQLz9eDjFg/k+CKvMfsCiviGvtHX1qsqwFyDJg989RryMr1aFUrs8SLYMgLGVR9b9KEmBhQEmphQfYA7rHWHsXKxvxHOC6iPWpqKFHccHF5BkqqloN8dLPYEfrf9w7qYBvhMcFVfUSH5JOa4Npag1liM5mUmoH4hrKQEl9pGO843wiEoifVcQpKxbwZStPGKLeDuxAaYdZ84/bsN3wqPQ7ykxAMm2reN+zb7sB5HM/Tje/+eiSLLnnQOQwqeE85MTAScCiSPgACRndjgRcCLgROD3IwIOQPr9GAenFU4EnAg4ERAFSAodpqfCDYixnvudg61bbJ4+FjSYpz9jbO1ixiAxXAonHKYDjMSwIR7sKMdT7G+/eaPctGk5nqZPk+Pn2+Wffvy0tHYPhlozN3VLJHqLwW4x0Et3PK2ZcwMSsdP0YpU606e5DbN0OOIvcaDLzOBo7sBn7iqpmfaZOPamQ3ODN9Vl+XLd5UuhkklD/YlhefngaRkcRlH7BPMysfptDuNv7TPePt4MgHTixD49YqSVj3mS3bIWQkK9oqJS8vHkOZOOtjMSk7GjUFiMIjnKRH8x1BrpAAZIXcOCCfU7oOBJh2VWCpKULiSuB4dRH2ioW5J8qJuD8j4ebytgQ4sUYr+pSelSVwMLL1prIcZaVD4wgvpDsAQEeGISFjlMfDwl7kwolaAKmnR5Fcjkp5dJEDZPowHUzMlkjZoi8Y8NQlHUK+eaT5gn7qHQONnQhno+qGHkFclBfRuCLip0BoagWhlPQl9gJ4bDMnE7ClWUG22mYofWcG5AsLycfFVgEeDkFxbBFixTrdde3fGiJsovX7dRQVEaEvQESWvXr1X1TU9ftwKlb37zmzI07EFSH4lifJ6dlSurV69Be7yAVQBheIKftYlodcck77ve/k659urNAA45ofQ2r7N+wIZuwCNu40E9GlaRYl2h8tIKGUV/qA55/KknoVLwybETx+WOu+6Rzddcibo9Q7Jzxw5pa4ZaC9n2xjOnDKBBQjoT8Ux2BVDXqUVrGI2iJlIK1F2pUCesXH6VLFq4VF56+Xmt/7Pthuvlt4/+Wjq6mxT0DPdBFYM25eXlIAGO4CKZzbonBA5M8JewNtSgB333SiUsAXuhpCD4oo1dHdRiEF8gAZ0h9bCca2u9IO0AdgH/iFqoDXqG5K233IbtquRHP3pQ488ENWsDVVaWg1iOSmE2FTwuaWzukCFYevmxw1xAnis2rMd+0+Tg668juT4hVbA7pI1fW2cXAJgLCfsUzMERWbyoCnHwAC55AF+gtKLSDMlwH5L6VQCnVAONQmE0iTmdBxVSESDy6GC/2uNdtW41ABpUS7BQXLayTFoBjh58/JQMBtySgWOXVRRLZgEmO5a1UG5tvHwNFFy1ao0XGIOVnLhlHMcbASiYhCrk6i1bMK+g+NLLBBHBFIBbO6wcT+nxWYtoApAhFWNMKkBFURJqWlElkooY6HlL8AOQOw7wQ2WY1s7C3oxtGRSBgAcEBzQToz0Z8Y1axyllACDixZ5ghCox1uSh1RznPRP4NoSxauSwhhIKMKkGhzAjWVU2rP8D6zyovwhNglChKVwhpMA5k4LziraEhDrJuLbwjNLeWsdReMG2qi0erTFpQ8cXlUC2qgZQxIJLRr0EWGHZwymIABTiNlNaC8nY1NkWbnqdIySxuL+1S3M3sPfJ+zK3wT7ZFlvFEvs91UeTqE/F+CVzR4R/3A9iaSwADTzSukgAmGppx20UzAGuAbhNsL4U6h35A1AS4jrWj+tmH5RHXQBGhNmse9Q/6AU8AmTCBSoIm0Sq5GhHp8onACTCUbvWkQ3ZqJLWdmvsaCFoVFhqT8efqUCiGoww0lIkWU6i+BzzQuEgITvqgOUV4ZpZhFpH5VJUXg1IXwoLyRyo0FJgy5iE348Apbg/hMCNbak0SkIbVXGEzxQRUnRGxZHecm3IY/2f42z9khGqfaTrWfNRVUrWi302NyyjbLMA6EwAKfLeNl2BZHmvRtzL7fE2HxmgFrmEvg+BRmsymYZFrUsLweglWe8TzuJEwInA/IiAA5Dmxzg6vXAi4ETg0o+AA5Au/TF0euBEwInAPImA1kAyf7Mb9YEmmeKn343ARWlTQu4QNyxMEMy2Tcg6JPy0qfnj3uiNQiCLQMtIc0xbrWU2VYy9DXfmQtK4vrJY7r3+ctS9WSh7j1+Q//PQC1BN8InqmRYr9R/DJsJAYBaIMsPXpv1xkhQXNc/sZEciKnRRO4taee7Qh5vNDpMix2su0DDcmNn3Hd3Lmden5VE21BeskcXxp9VQovaHVHGxirh4sFAbEf/Y/xUAKTIJFwmQaP9WVATogkQjk5dcmIAcRuLzdEeLnGg4BbvHZbKgtg6Wcd0qR8pAcpmAIq+gBOoTtwT4lDxUIYdefQ7JXg8Sr4OSkQa7MSTBu1q6pW7BIikqLQEESpLu7l4JjKLWjz8V9nHFaqGVmWmsqoZHxqBCqsT+euXUqVNSVrBEVTWdXWeQGEfSmkm9JJ909p6Ss43HMV5+WL6lSXuHD0/0Q+kBADWBqT/iH1R1jEwAemGzpmbUt4HKCRlVKJRg0YQ+jyFZf+bUSViZsUYOrZxSkFBFbR9AIFrCrVixQjasXSWnTjYAUJ2ClV631NQtkKVLl8qWrVuxz0bUgwnK7j27ZBiWVFzGkDhmIpwwrBpKplRYmdFayo9YFhTmKVhqaW2Sf/r7f5IFNbUKV1whBQa4GmAN7ekIO1Lw5P++/ftVdZKeliXlqON05swZOXHimCxaukiPtQpKpkqomlpbOwHDDij0odrnqccfkVXLV8nuV/Yr0KqqK5Lv/+BbGuMcWAtOQbuRB3XLwprVUoz9dna0St3Cauns7paW9kZpbm1Q5UcGrAPHUG8pFwCptaVR6ye5Adz9UFUNQ0lBSzy/D0ADCokMWLSxrkt+UaHa0RVgTg0iUX711Vcj9lBXDPZpEroFVn98YoGWfBuvuELtB5957nkAvSyFR5mZmeivS4YHeiQ9BWMGYLFu3TokunPl1b2vA1D5AHRWIZ5Fcvr0aajPPLICYzJBuz+0qRwqitPnWqGKG5bMbNgeVpYCXnXoMalmIjykeoc2evkAQD2dnao2yoAFXkluDmzzeljIS6qKC2RFbSlqNk3IgmUVqlL9xRMNMjKeCWiahtTzGFRbsAUDuMpHLKsJYgvdUJqVYS7l4lyC/sI7CgtCL+wci+SBj/8lamzVK1IZA2RIxfXGO9wnjVB/TaH2EsFMEGOvtmqAOqmofTRJRRCgGueRJuit+juERxNQuKg6BTcNozgBZMI5rAMHiGbUhMZejQDHrj9j24oRUFD9Y1/TVMmjih3Lkg7nRFBrkuEuS3s7VcLgmIRIVu0fggFazbEGUQraS/CqbSBAQtupUCIE4PE5p3ksrVWEdZIAI7RfeCcQMWpPoyLiMg7AYytAFSCp1aPpL/dNakHApPWFLFKkgEwvu8Y6jQshLBV+kYBI77KEYlRKWXV3ogESlV3c0twLeGjW51LwxHNcfTuN8ojwSD/DfDDgCJZ1rE+FWFFhR6vGUdxXWNuoG0q4ngFY1vUNotYaLOuGR/G5X2uakUmxhphpthk7F1Q6k7BrZD0osxjlEfvDPhvrQMwPtRs0AIlASWMMeJRs16ciTGKc+TsYzq00wkYo2/IKClFrrlyKSyslD+cTQVIW6rNlQKmYjutPmiuIawBBDrbDMdNYQwmHT0XcqT5FR1VJxM+mbDu6SHs4/VWROMyymLO+s2sfac0zHa4wQDIQ0LK3o+LLpoFWBOy3SPATCZEiVzP1u6KXOQMkzh0CvKhfpWJgU2hc7GMkq/WfszgRcCIwPyLgAKT5MY5OL5wIOBG49CPgAKRLfwydHjgRcCIwTyIQroFkpbvjKE+sv/JN8iLyb2grPx6CAQnBSswf8UqiwkqkRDVkTFNigJL1lKsNlTRZxJbZ6xnjG9PkiJ/tFpjPjJVOdSmSqNXFSEh75EQjkozWkgjmhPanzY9T/ycydnZs4rQhMhpR4CsUv4uFJDNMxpnGJM5hEo3FdKo49zZG7jN6/3PfR8KYTev6G9lnaLASK7Ki5sZ0QBeCSzHjHQ9sxvvszVAgNTQcDD1hb84Pu8i7gbBMOvJ9xfKV+I71NIxagAnIfiSzH3n5BWnp6JA8V7bctf0O6ejrkVd375BlC+uloaHBWLktWypHT5+UgZ5O6W8C6JkYRnH4NhmBBV0+EpguJESXLlsmGXmpUl6TCdjTh0Q56u9M5MvSRauQJHXBxqtZbdGYr82HddLYeB9gkFva2vtRX2ghkvBD2K5Rdux4DHV29qr1WDlqVrncVO1MQK3jgnJnFEnMLBmdgJIjeUSVMvkZ5dJ4HjABKpD09FyoogYAjyolF3WK2O9WQKAsPIVPxdKiRYu0oHx3T5/CItZQSkuZBJC5Up588mnAkCFVVgzB3mzV2jVQCXXoPtrb2wAqsjVx2NTcCjCRB0hVBAXOArlq0zWyZvU6eeqZpwHOOuWaa7bID3/4fbn/7ffL+971biScOR60lEIink/1p1F9AfFNEEoEzRWzDoyIbxjWV30D8vzTT8uuXTtl0+YNUltXJ0Ekv5NR8+bwkQa1z2PdplvecoNcsX6ldLV3y44XXof9Wi3qEo3Igz/7IZREefSLr28AACAASURBVHLvfXfJsSMHpOH4abl52x2asD58COvVVUor+nK84TBqLw1B9TUipUXlqC2VjQT4iEKmBbDUI8SiEsqFBHQWakVNTCbDcq9PbnnrrXKhpVUT4VRc9QPseEdHZf369bL1umtl986X5NVXdmrymwqmNCSyafNHK7lugCvCHduyqrgQ9nG4vvajftS1m1bLO+7bDviWJjt37pIX8BqGwmhoFAoQqF1YcyoPc2UKifsRJOmDsADzAd4E0ZBsKOdy8rOlq7UVahnUJ0KCvxSwqKa6Av2Cugfju2vnQYx9qdZfamm8oKqaYqjYqkvypTonRY6jdtOqzdfIK/tPyJFjAFCoiTWe5gZgGIPtXRAWiPlQD0EJg2PS6CwrLxNJdapTkHwH/JlCezJzC+WLX/4nWbluE4YU9Zas2mL+kSE5f+40gOqgwoIxqK4mAK9SCXIwt+y6NsABgAgGiFD5QZXLOGChqom07g/gAMaE1nVaOwht4fZcZwKKJa1vxsQ/YFcad8B7IwaeqjjmwHltIJDgtialb6zfaL2mAADzjJAE8iejeqISjb1l7SGqYHDepMDqkJZ3mBhqX6d74fH5wvEJQQh8VIUEoEEFDOEplUTJUHKYXHwYILEdWhOHQiOqe3BcQjCqxlSxxK5jHwpeyJYsGzQFR7SqU0DEfgEC8P/cH9bhiwvnGtEG6wLZ3xHW6vcENIwGbdlYN0ihHiEY4RHgHdRCfE8G4GRcaNU2gfEOwn5xfAIvjCEt60Z9UHCOjgESjaDuEazqAJA6ewf0fRhwadgzinONHMZSgbFPHBvGitovS3llK49Cz9gw+hHKI84TjgPHV2tCaV0sgkdTF0rjTnUawFESxiwd1ysqNSuqKrWGGWEva4Jl43MCVs6LdFyLqFRMSaGpKEAm4uDCHNF6R+ixi/cPnUpUfBG42Qpx22qQwM2aTdbvcWpdpw8SGeUP+2ce7AnXJDK3Wfv7aOti851ZpquNpt+TY9eJt519vMh925CJcyfeEvpdcxpAEtwHquJu43zoRMCJwKUXAQcgXXpj5rTYiYATgfkZAQcgzc9xdXrlRMCJwCUYgRsf+BcLt8Q8Xcm+6B/84U6Fk+TWl/ze/FWuK8Wm7qPAQaxKIxGo0h3FHNhqgu7PsKco9VHsH/+2cikeDYiEXQYC2ctcVDuzwwkbUM1KIuJGbPoEilSFzTa94rYuHiS6KLXT7H027ZrrenNZ1+xrdtXTxRzTUtjFWNbMFtN4/ZqrjZ3paRzQGOfz/wqApKoFzIWVUHQY6ArrK02wJksfat48+hLACVQdnvZBKYO1UTkS7y48kd50/gSznOJFLZQFi5fIuZZm8QwOSDJAQ/LEKCzMkmV4EHWGYBe3vH6xVNRW48l7JPGToD5CtjfTfZmsXbVV7e0qyiql4egh7L9IaqDi2IFj5uUmo3ZNgZxv6ZTFSy+DFRyUDC4AhcEO+fLff0V6UWundkG1ZOTTqsyDZG0qErIoVD+ZCmu0AdSg8SIJCiszL3QifqRiJ6EugorHj/a4kOzOhDKqv7dbE75ZAFeFABaEK7Riy4Hi6f53vQ+JwDJ5HHZuyy5bgm0zYLVWI2dOn5UDBw4gGZui4IgJV8KPIBPGUPrcede9ADy7IWCZBAgrkg/+0Ydge4faWgAmy1ZcJvX19dIBINff2ydr16yBZdkE9nlaFtcvwnEzxQfbwHTU/eEyiuQ9C9ZDzCTDvaPS2domBVDI7Hr1JaieXpYLrY1QwGTL0lVrkJweg8qmUwYGBhSOZGcCAMIKb+mC5VJTVSUHju5Hvab9ctXmLfKe97xLnn7qd7K4bqFcueFaaTiGOlIjPVIMYDIGcPX080+ivtJO1A/q1SQ1xR6DA/0AVBkKH2jLt3jxYrUIDMCaKze/ENZ1g6h3FZQyFJBvB3z70z/9sFrwvYoaUB/4wAfkHOobPfiD70sFVGjNTU2aOK6G5R2T3BwDxo5tJ2wgfMqHKmwEdZKoEvn3//0P8pY7rpc9j/xSTp48KY89/aKc6x6WYHK2DECBRsVSEG2apJINUIvp7fS8AtwjXNoGnu5B2OrRToymagL7tbUrl0lNbYV0dXYAFrar2mx0eEQOHTiG+kys5SKyYVW53HDVOnlt71450zUiLqiMhge8Mg6LOA/d3KAMKcf8m4JyaErSpbiwCsl3wEgAj/HxAbSDiqIR8cC2zAfA9NV/+5bcfPs7AHegzrHqAE3iXDgFYOfx9CLZD5AAgDRONRJgCcGaG0l/FyCvAgwm7FlzRlUmmNMKMMyt11i9sVIRz18cH4ltnsdUNNGqjkCEIIR1qziGChWs+7HWCsJCgESYqcoftIvbKXgKISVLxcQrs8ICzE0qcaxaOyk4v2ijp5CCCiMqj6A845jyfGB7kqi2o4LIrpdEBY1ejy1wpP0wcID3eFrZkaioAok2cVTlWBBK4wFAZ9qNeCjkMpZ8fNH+jfEyCixCL6PgsvvNOJq4UL1FMdGEAiIbMBm1FO3ejIKG++SYqPoKAImQaArQyFaCTQJyjWEuENr5/aOAp0HpGQqgrlFQbR5po8j6Zr2DQ1DqjaoyKcB6R2rvh36aYkZGaGXDMB0acz22f5/Q1qh9H2MHsKNKI/yMa4Uqi2jrCZjIcyuFMWIdKoxHMsCQC9eLVJxfOYVlsKorklJYPxYUFOBaVYhrGezsUGstDRORNoqpVB6B/ifDEpOKI0JuxoExJUjS+kcKuAwkUq2X9SuUrRqyAZKtDFMrO8tikMNuxzoeQIq8L88FFkWub/+ssCrmfh8PKpkYmyVSoeQApHhRdT5zIvCHEwEHIP3hjLXTUycCTgR+vyPgAKTf7/FxWudEwInAH1AEbAVSZCo+rLSh9VxiWGP9ya3JDd0+CvzYEMBKfVApFLkv/X/YhC5WlRFKcMUFTzxyLPCxjjcLqIpUihhAFgMq4sGr2M9mITVxAUNku+bAPabtY0bgFiccVjIkMmEyM5CZ3qi46plZFFX/EadObDvjtSMa7MQLqP3ZzMGeCXqG+zKHAbMTUAlVbzGANmaevhkA6cTxQ6ZV1hPe5qlvY++k72qVlARbtstQHycdKxqgxM+GkfzeceAVVZx0X0AdHzzZno7aL1dcuUZam07L8ZNHkAyFIgPKl5R0qIaQEE3Htv1dbQqQMpCMTJ3K0roeBUUFUlFTAms6D4BDPhKvObJ65SZAJ6hcYJtUU16KZOS4nDx8GInUUSQrUS9koFtcgAOFpWVIzI6jNhLqFE3myrd/+EPY1bXLWNKI9A93A2ING2VFWg4S1SkAEYOaVE+HPVwPFEdMrk5OoL4TJT1Qywzg6f861L9JRaL01KkGKSguhO1ZKVQ0PQpQWBPquuu2AZQMy3PPPClr1qwC+Fkkl122XJPIv/7tb6GIGgZQyYJtW6Y0NTUi+Zqrn33u81/UxPCe3XuhBjoud9/+Ntl01VWI7xK1nHOjBhHbOjwE0IbrV2dbhzRB9VIJG6lVq6ACQ154YKAPllJFmiQOUkWBpDs0HdLR1CklsJJzpUygnkqPtPe0yVMvvizNnb2Id6X09AOWYK9HjxyWJYtq5Ip1K+Sq9WvkqaeeQGLXJafONgGWlcqtt2+XwoJMBQlL6xbL2bPHpSgfShQk6F/bcwA2cCPy2S98VtUJHignihGfYtjSVVVVyL69exQouZCQpkUgv8/OBVjx+JBsJhiBLSFqFN1+2x3ywksvqk3Wtm3bUKOpRXa+8JKsgFqNyrURKMpKAZNYREXBEZLyBFPjrAWERH42VGGpsJQjePv0Jz8qH//gPeLraZWHf/Nb+cHPfi3HLwSksK5aAjjeIGtPQd2Rgbi6kfj2oe5QLmozUQGVnpUuXnxHiJGXk439pqF+1yBgYTYS5UmwkBvSektU3NF+LAggRWvDNOxrDPOfMWwGENt3qkPB5/abt0h3V68cO9cOazuXZAFUkvdR/VZaXoy2p6rCaePlizH3WgBGj8jiJcvEP5kmN918l7zjPX8mKbBZnMI8pMokGXPw7Ikj0tfbgWNCaeYflnGALgIPQrV0gEvblkyBBq3DEBeOgVqcQTnHhTZzClGwXxsgGWBi1ZTBOlTuaG0c6zLE71WRQ8TNewvmjlrDYVGAQcUR6vgQxOj3qpYz1w27bhGEMwqDWIeMAIk1d9AorcOUgrZOQf00SYAE+zqFQZjghGc2QFJlDCc98bUm+8OWY1ybNnI2QCKs0RpcaL8CNbzruFnbqpUd5s4Ya0RZSqFkKKa01hNrRymUMfEwNYLQDuJG7EMVWNhGt9P+GeULz1WGhCGbQDwUMKE/BEmq7AJAse3q+J0ftcl8sHekfeIAYPTgCM4RAKRB1gnDuUKLxZERwCVY2jEm5ni0hzPtMrzIGhe2F4RQFWJWpTQDdFlfihaBps4RARKlQDz30qCMS6IazW47+qJ9YC0kqAUzcvMlO79ACqDCLCopheVioSqP8mDnmA5bxkzMLZwW2B2341gBGlJxxPpYiInGS+8aBlfSYdKopLThoXtNyFLOYkuxNZC4om6nc4K2pNYuIkCO/YnGJQEEsmFPfCjEDcPzyVjjTa95FHmcsELXarilXIteJ9yeSNhkr+MokGKj5fzficClGwEHIF26Y+e03ImAE4H5FQEHIM2v8XR640TAicAlHAECpER8xHw+N7BgkgL8o91GO/GT7qFPp2Xu9WDRkQwxgPB3M0GQhN9Z8EqTEZqmiYRN5tNEi0koTV9nNnVMouTGbNupZsUCW5Ftmn27xGqXNzI940Ob2D3NHazM3Ia57GcO6+gE5HBOH8+ZgVz0vueiMJopPnMaq/8igMTw2E/kG4A0JTU1CzSRyNopaoeF+I2h1smjT/1Knn/uWchhJsSLRP/61cvlTz74bmlpO4lk8aQ88uST8vqBo0ieL8a2qUhApspQP2rIyIisXXs5ku2j0tEzAIVPoazfuFbON58BGBoABMmCrdlNUALlqKomCRZrpVAB9bV1ojZPugz1dUBFgbo5gAqjgAoZUOdctmoj6nQskr2HjsizO5+S/Ud3S+8QbCdhJUbVSnp6JhQiAenrGYLaBIlkvIJI+tKmD7leWJONAfTAfgxqiCWwqyurLJN9+/YCBBgVDAFQHpQrtYgFrweN584CBnlVZcSaIBmo0VNXW68WT+3t7ag71Co+KLC41NTATg7qIcbzC1/4Ivrnll2vvCY33XCLqrvaOtoAlA7J5s2b1XJtAm0IAFYcP3JMygHIqirKoQLIljbAt4ce+qnk4edbbn0Lkrxl4k5yiw/WbONQ/EBYhAQ6rLJgMefKSJExqA527z8uJ89CQVRah4RwmXzve9+Vgd52+auP/YmsWlQAYNYt55q6pLkN43fFTWhLDxK2ftl67dVSgD61tZ6DIqpJSory5Fe/fhx1nUS+94MfGrs+KCaysqG+AmShsomghw8JEOywvgvr+3jQLq8X0ANZ4MqqaoChcklFXay9r78u6ejrZUuXy8YNl8uRg4cg/globat0zJNxzK8+2NblQG2UgRpknahFRGsrJvTVIgzHobXXO+97q/zj5z4m48O98sQjj8v3f/JLudCD2jKuLMkFePOhyNUkYAvVE6Ww5ToLIDeM4xBOZaCOC+EBk/pZmCPjaDcVSzm5gB24r41j3MvKShUwtbc1wfIwQ1YuX64g6vz58zpW7f0D0tQPJdFIQOqKMzHH3eIN0kptSu4GUPJBAbdn3wHMoyytIcSaTQsqAEtHPZKRmSJV1Qsw1xbB2q5c3v+hv4S/Xz6KXWE9AluoWM6daYASqhkJfMAv7xDiwjp8BBNjGGtzPhIycOHPBAJUxjAZzncb+DL+hEcTsIMzdnE4BOAOa9REKjFC4Miyc6Nihsfi56mEEpbFHeELJEQ4Nw2QUQhEKzpeY3kMAh/apQFyuWhfh7hQ6ULl1xTip2oVqpmo1CHgUghBpQy+o6oKLwIR7Rr2ZyCAVd+QH+G/+FhjwVpDVHqZukOESKZPZh8kStgPARrmJ+cmQeQUjjtBdRgVSJhPNkBSSz4LIBEU2gCJfbMBEtU2hDK0amTMqfQydZxMrHgMgiMe04+LC//POke8hgwBEtHmsn/QKwNeWtiZ82QUdo4ERwTMXN/Y6VmqWNZ20tsWZTkESAYsKUCyAJlRaWF8EGOXQjqqhKA+guKIP1N5lEpLUktRxn4R/LgzAYdY0wjwKAdqo9zCEoXyVCDZtnVZANtuAKMM9Jm2dDgDVbGWRPs+9J0wUBVH+tsTbO2ItNhgtNWUPgrDo8j7vNaOspRL5jcos14IOllAbzaAZG7p5hxICIsiD2z9bFBXxLbWuWCvGrKis35vsAFjCAw5AClOVJ2PnAj84UTAAUh/OGPt9NSJgBOB3+8IOADp93t8nNY5EXAi8AcUgcgaSJHdZhLc/NHPpI71TQgOJQ5QKLGuCgf7j/c5Jv8jEv+JwA2PHGuNZ/Mf09ZI3/w48Ev7ZJa5gILpPQ3vM/72kTgq5vjTmjNzXMKxZKPnEMOYxl7cFrO0ZRbl0TTV0LT1I+IWA0+mw5iZYzz303Om+MdAo5g2zf0Y8de8KAUZdvGfpUDSeW8pCSzXJCT9K/AqRbLV1MwwioBxeezxn8tjj/wKCg+v+KA2es99t8mVV6yQow2vSVl1maRBffT9H/8GSpRkJEXNc+kuJNZ93m65DHWPekeC4vXDjguJ3JUrV2qy0esbk6LCSrn7zndIX5dHXtn1oqSlD0tZcZ6UF9RKNRRAYwA33pFBycBT8e1drdLS2SrL166WqoULZee+/fLEs8+zkrv0DXei5g0K0QN0+IaD4umHZVYAiU4oMagCoOonM5uqnUwoUUaQMIVVU1Yu2uTVGiNU1fQCsAzB9o6WaoQ6rGG0ctlK6e3tlddf360QivWFCB7KYbd37XVb5OjRo3Ia1nNUzxAyFLAAPd65fyoq8vLy0Sav3HH73XLHbbcCdA2pUolgpaq8Ql6DQmk1wFI+jjUCBU0VrKRQMAZwrUe++Z2vyYGDr8u1W67Ca6ssqKqTJPSpr6VNvH1dsnxpjWSXZCDUY7BTc8kLuw7IL3+7Q+5754eQKM6Xs2fOad2e999/q6xemCYdLeckr7hGBr1pcrZpWL7279+Vt7/rPtlyzSbEDPZ/o31Q4rSjflOjvLJjv5xoOKt1qkYxTqvXroNiYgT9PYzaUYWqRsiFWoFzJRAIoA5UD+BHrwI2JtCzAQNpkzaGZPww4F8AE4xP5N93z9uk5UKTvPzcCwqO1q1ZKwcP7sc6UA8hWU6gw+Q7VS4ZACuqLEF2PQUAJC8zWf7o7bdIWX6mnDh8XHYAzPVC2eFPSpXswgJYFg5hzlRQ24LxC0oHQBSVW4QJBDRuwCqOSQ4sClNRnycbY0MwSStB9iETADGJKhtAkpqyfLlhy2Ypwrqv7nlduvsBcTIzZMI9DhgFyHW+S0YAvYoK0wEnfLKwrkpr2PT2+VGTaVgWLMrFttnSeKJNqhCjyaRhWC3WysZN26BEmZD3/fFHJLdsAcYaoAXHS0I8mxvPyYXzZ7B/1C8a86mdGhfCDLViw0JLOfsaqWCAqhkm+gF7gHQMbNC7GsESpExaX9Coa6g8IgWwbevsOkA2SBqH9V8AVnMEbaoyUWUIFUgBgAOqkEw7aLOm2+i1gd55UKtgrAhxUlj3CDBpAsekG5uqaggO1D6PdZSoZkFbCD5Y/wjvfFFBo5TIqplkESMDqVR9ZMEUwiBY+xlFE6z7+HsI2srjG2WJAWnjgLgGIBF6AfLgOsLIRNU+Ajxi3BTG6c9GgRSyvkMUXWhPEkiKCwdSpRK6axReBuxx3gTQjgCO48cE8OMaN+IdhUXdCOYjXx688P+hUQAkXAMx3wgxuS1B3BRibcCfDeRsFZj1e4mCFYwtB5kqLQVstNoD4KHqiLGjTSAtDqkuYk0yWtax5haHG+u50mBnR0UgwFEuVEdZmNN5UHvmoWZXToFRHhGOZ2amQ72H7dFfN/pJBZLCIi1wRFBq9qfwSBXjYYCkc9KuY6QtDtc/MhPX2N6FIKbODf5jgyRbIWfV5tNxVTJl5rIuMRAo4nfE2WDSpPWLayx8YnviLTY4Cj38E381HbeoJaKGU0V5Tdx9Ox86EXAicOlFwAFIl96YOS12IuBEYH5GwAFI83NcnV45EXAicAlG4MY//2o8wYb2RFPsEXn2eIghnPw338bCAPv/4fc4QqOI5L2uZx97GlAy6Ce2HeFkvdWG2WCHdbxISKb7jQUbERAt3vemLXYdpUQqptkxzqyKFWsXM6peEgGQi4RWifoZObVnbe8M50HsfEm86myAh4koTrkwDkysJJs+Y2ZSndltmt7Pi9lPTPtj5mTsvt9UgMQORdj3RAIkJtfy8gqhvKnF/Gd9DaiPoPygVdrOnY/LD779DRno6pDyvEz54Du3y9JFpTIS7Ia8IRm1NMrlJz99Ul599RRAjluGvH4pRRI+yz2BfWZJDp5074Tll2cAFl8o1O5WRcgU6sXUyI033o5aR8VI0nfIhZZDcubsKYAA2K5t3CyFxVlqIYYa7khmTkgDbNbSYbOWV5Inz+16VY6dbBI/Euxefz8ABNUjneL3QiURcMGmLEeVF1QBpCHpT8VREIqR/r4hTahWVdYACgUlF4n+VWtWynPPPY22+1VlQ+WLH31YAKURE9EBwI3R0RHsa1gTrusu36AgjEnl3ajvQ8jE5Go/bPM+/vFPyLq1G+XQocPy/e//UNVKd26/C+qkGtRPqlIrLI93RJ544gkk5UXuvfs+VV+1tbRLSWEuIJVbevpa5cGffF+OnDiIARuXIigG7rnjHtm89ko5sHOXNJ0+BrhVJxWVUEQBqIzBKmx43C0v7z4jhSVL5cDh08z3w5KvRG6/ab14WnZgvCpkbCpHgpIvP/r5C1CK5Mjb738bEsdp6KsHoK4P4OgJeeaZp6StuQd2bB7U7BHZfsfdcsNNb5Gvf/3rAFp7oZLCuI94YM0GpRBOudKSEljXjaiNnxt1nqiAoTKrsKRYk/I9fb0YmxTY9y2T67feoDWZRgaGZC9qCvGMzYSyKa8wTw4fPqDxTIe9nA/qDV4fSlBviwn8/sFBjKlH8jMnpSg3A0osn2TnFAtET8hNw2YRlm8EdwRa3d29FP+gjpUHtY98UHQBstECEMl3N0AD50EarPHUMg2D4QGw4hhnQfHmGxnCnEH6G+qQmopCzMEN0treLV0DUDcBItTUFSuIaDzZKllpLlm+MF/hii8wKa2dQ9LjmUCNr24ojVJlzarl0t8KGAawUFQM0AQ4RRuzlLQ8+do3fySllbUALlAfAf4xUd7Z3irHjx1SVVYa2kUAR3ikqiAxyiACB2pUNO9NlQjr96BdtBkzyW4aihGKYJ+sd8NaQzb8YP4dgEGT6IiFKmkAdRQGcb9Q0lCBNYVzIpmSGMx5/n8SwURFJFXD6MesYUQcgOPjyKp0ccMmkvtOhuKO5II2cmOWBRtt2ZKwbTL2obZrVB2h/piBR9Y7FUjYjw1HjMrGViEZqEBrRQVHsPYbg9JsHHWiVNmCYLihOlTgTZtK1hKy4M4YVWmIexCg2Fj2WTCEYCUE4HjfpuLKigvWN3WabDs9A+CoxOExaPY3ib4FMTYKkHCt8GG++GHR6cW7Z9gvfQNQIAG2e6A4Yj01DyASlUc8T3yoi6Q1lHgMS9kSUoLaNY+iHrrh7OA4E42a6zJt6hQWIY6ER1RyGcBlaiC5CJB0XqRC/QY4lFMk+VDl5QG08vqVC3vJHABgnrMZGemA6fgZkJ52loRlbiqyrNtpqnr30cLOQB1VplqASE0HdT5ZloYWaLEBElvOMeK5p7ceC9jo75L6C8ZcAZINkeIrkBIBJPtzAj97iYJICazsLhYgheaqA5Bm+I3P+cqJwKUbAQcgXbpj57TciYATgfkVAQcgza/xdHrjRMCJwCUcARsgJcIcsZBF//5nUmAaxokJQmx+P+LrmRQnuv84MMROuM8IL/TJ5WiIFaVWik3iz6I60d2xnwopZgdBkRGIbmfibWeCQgmnlQ2UIvoTOt7FMI6Z5m1oPxfX73i7nIvSa65xmOt6VqZKZ+pclkT7NUAzLL27WGVR4jmhEz0EwN4cgISaQhYEZTvsRJ4NkOwC9G7UMFmyZIkmhm2AlIIC6keP7pWv/vNXZCqIWi/ik9u3rJHbbrlKhgOdkoZEZGZ+pXzv+7+Tp58A8EjOk/Mdnah3lCNVRW4k9bOlpDRf9u87Iv5Bt+TjCfjqSkCD/CwoRdJk+fK1snzNCskEyBmHDd2Jk+ekq3tSrrv+BtjenZZC2NYVpQKsQJkxMNwKtVG3ZEHh44M1XWe/Rx5/6mk5fuoolCXZUDX5kBDNQdLbjeQ30pgQn/Cpfy8swYJI9iYnpWktpsGBEZMAR5a0qLhArtlytZw6c0KKSwqltxv1lKC28QBy5EClVFlRDUc/zZ4qQOqH8qS4uEQWQgV17bXXymuvvSYNJ0+a2j1QFWzcuBF1g+rQ7zLZ8fKrqqRauRwqowJYA2Ift2+/FUnlYSiXzsqShYg1hr4XdZdqKqu09kg6Hv/v6W+Vb33n/wCqtUvzhTOw+MuQAqiftm68VkqhpOpraQTcKpSa2nxJBXBKywGsK12EpH2ZPPPSQXnwp49BVVUvH/+Lj0htOWzknvgGbKkCUrNwrSRnVsjXv/+YFJTVASC9HUlkJP0Rp4GBLvnWt/4F/euVk8eghmlul8qaenn3e98re6H2evXVV2TrtmvluWefhNICSgrENA12a+mwLGMyvK6uTmu8tMDSrwDAy53php1gukIcj8cP+8JSWOQNyMcf+Lg0n29UaPOrX/0CfagCVGHNql6oOAKqUiPA45KVnoV9DkKBlIr6LBk47gCURC5Zs3wN5mgaQFebqmaSUgA+kIzOzytSZdsIQA1rxkxMYV/4PBnKGNZpmsTYz+o9BQAAIABJREFUc17TLpCqEwIan8+LuBmlEpPkQbU9E61FpPlgZMkxrKhpVCB5sLZjfSQv2r72MljSZfmkBLWOCiouk+dfPSz7j0FdlpWB9gSkAPaDWSnp0tXSAku4CY1Pd59Hkt058q3v/Ugu37AZ+zWJbSq6vIByBw/sQwIf7nYASwRIQcqaVOvDGj5QR0GZRbWgJuCxjYEmBnCwv7alnAFHhAoGGPF7shO9ggHWICIGtEBRZOocAc4A8iAgWGkM1mU4JgjkJNRHrPlDIMT4UH1EZZGCHtbbwflEpUsa1C+0WdP2WHCKcef+dT/jUACh/cncDoCD4IzWiHwRhhAsTWldHwNI7JdJ5FuqK7SLSrJxQN7gKMYM4zapyqxJBUgKUDBPuExEKJAIZ2hlRwBEcEzFkipzqMpSlSVhEY9rABz7GXkPoNaK9ZrYJq2vZIE0KhKDBM14BcamMO+gPuLLayDSMFSXQ8OAzgBIw0MDWkvNOzxq5huuRaaOklVXygIPVMpwPFTDE1LhhMeN42ps94z6SFVfVv0jjjWvLzZAogqJSc/c/GLJhxqmAOdfHq69VBpl45zPwLvCSpzDGXhPZ102HUOcWayXZCl+aONHEZIdt8j7h31PCSmOCIRoZ2fd7KhK0vkd+r99FzQEKfTIh21hF7KysxVMlppOJ+//hQKJpJ7Hi3gQKbofdrsSvOvJFbnY4MvqB+ZOSC2nq01JRXntLDt1vnYi4ETgUomAA5AulZFy2ulEwInAfI+AA5Dm+wg7/XMi4ETgkomAqYFkbN8UFqn9TEzzFQaFreESIoWIhPg04BL1XVTuXP/wjk30xwNX+id6RFtNPaPEi73XSJWQ6aNJKswEo2ZUIyUOwLR+zNi+GQFWnJjMsP7/jSooso2J93MxIGlmivVG2jqT0mtGZdYsyp+ovieM70x9j/kuYp5Pa9e0cyB8Tr05AOlQuHtxFEi0oeJT8UlIUC6D5RwtvpjUZcI4BVZ0hAtf/LtPo07OWZnw9kheckA+8bH3yZpNS7UGSJ9nUv7hn38gRw91Sd3iNdLc3YWk4wRgk1dWLimVrNRROQdg4ulJRgI1ICvW1sPSq04aTnXI2nWXQ4HjFhfAySAKyxeW1svxhl5Zt2mTFFXlSE9Xi5RlFIprKogn6qEy6rigdT5Wr1mHHHkGVDd75Atf+UfJRy0PHxQKWTkFaiXlHfGL25WhlnNDQ316hUhLTUcdpEkoBDya3M6EdVMq4EUS+sgEaTZgVV9fj1pXsa5IbhagFOr6jELJkAGYwW2YqM3Ph/0TbOfOnDkDFVC11l4qguKG9XK8kMXceOONSBBPyNmz52XNmjWyYcMGrHtKmpubtf7RwoX10gNotBx1dr79rW8BEGXKh/74g1KJukHBiVGoK7zyjW/+q5w9fxTAawTKACR3kbP0dPTK5SuWS015kaxasUTKyoulECojUCDkbTOkBeBtcIQqBCSKswoAPQoldQI1eJI65dnf/UouW7lB2nvH5H989p9l89ab5VOf/pQmnccB4w7DLi8QQE0lxKKtrU262nsUxjz8yGNSjrpHwAdy81tulBeh1Go4eRyAJAdJ/FGoyAqkHdCINaFoSxaktRiS3INInjMZPgb6shDqozWr18s+1EN67/3vlVd37ZLWpmbAoX5YbiXrHMqAAohKrhGooYpgtUXLPJ43VFFwGZ/wwzIuR952731QX60GBKqUZwEPf/HQz6S8sghjPADVx6jCIs6LAOvRBGhfiKT8hFEfUQDhBphJQZ/TABCY1CeoIUSgdSHtDtlmwgWCQt4bsrMzYUnWLRNQO9WX5skotkGJMFh8Tcpt1y2ThoaTcqELDA5qkH7fFGpSZSPXPYX9o+2AHsmAU+loj2/UryqSguJy+cRff0ruf9f7AHKhFNFHEzCv0AqqsGjtR41HGvbH848QbmIcNbawH1rYGcBgLYSghAbM8FsJ9kmrxlAyrc1wDhsYYxLdWiNIQY2xmbQBkipgCE4wdgQ9KXipJRmPSXM8jIMBQmY/rGOkMEaVMZaVHe94Eb8w2FZwU1AGTo4O4FvI2bQJBhgpPCIEgWophQCJ8CjUXkbD3OMN4MFVnyomCwYFoQb040XbPZ7XtG3j+UrlDSGLzjtcz2ylD0EYoQjhC+3fCND1Z+shE/v6bCzu2Hd2BiMDGDJOcEdFEMZb6yMRouEd4kyoH6dgYTeFeTYpI7SvA6D0wWbS55vANSgIiDQqHiggR2CvGAA4GoWyzg8FUtDvwztAGOBnqJ4Ue2oVAWK3OcraPls5ZdnWEfK4MMcVgAHE0cKOgJVxVXiEOKRBVZQOy8XCohIpQP204oparXuUg1pnbqzDmmCstcV6R2nwqktDLHheKI/k4wPYh84bwiDCNqg/bahnJpI9B818oNUdF9vGLhYg8XzTGFvT0K59xK6ZMTCAJ/SufTYqMFXVQcE4zX7OmmthpZppmb1EzkUTw4jzJmpFWjUalZXOZ8I86//2OaUPeEQtswEkAUByLOxigub814nAJRsBByBdskPnNNyJgBOBeRYBByDNswF1uuNEwInApRuBGx/4F6OwsJbEqXI+bWmDFwv3RK0cf8t4yhgDh3DUOIohNsM81alrRLVqNvWJbUESSiLEJOzZAT2ylYSIbNsUE0f28WK3m2F4EypXYsDF9F2E4zVbv2K3jafGuth9hMc7ot9vcBpfzLGjFGEzAbHQdzPOyKi5O5fmzwiiIsdsxjkwEyCL/m6u/X0zAFJDw0ErGcvIhBNp9nnCnDQThYQr9fX1eFK9wCj4kNdjmRM/Euuf/JuPyrmm41CFJEvbWShgqovlru3XSElJgTz1zG55bf9ZGQ5mSkl5HWBAmmQjSTk+0i1LKzLk5g3V4h1s0cLtY8mZ8joULp2DY5IG5ZJ3cEiWwuKrsjgXAAgHBPw4dKxTlqzZIFfecB2e6h+WZDyp33jquOSjTs35M8fk7jtugnIoX5IABY6cbpaP/c2XZMyVJT5kCgeGBpF0d0kekqV5UBAxCRpAEtsDIMF+sU7P8WMNqnag7VlhYSGUQItQm6hJ7Z1OnmqQMtTS0XhAZeBjTZO+Pk1y0xKvrq4eSVi3tHV04ThQm+DzbTffLFu2oCbSsWOoHXQM+8mGyqlfYRTrI40h+c5jKZjo7UY7cpBgLIEKwKgEaO9261u2I1Hqgm1bEeDEhPz4x98GyDkl58826PU2H7BrKSzwmPzdcMVGWbh4BbhRKQANE88BaUMdou6BcRmAhd+iJSvVOm8c9XaaG8+g3kkKlCuw2xqdlCNHT0Il1C/XbN4iGzathMqrC8AsA2qrLPRxSi6cOy77XnsR9oPp8vxTr8gzz76A2j+wygLgK6+pAohJlQbUfqJaqq68XD776U/L2dNn5OGHH5aKulppbu+C1d0RqaquhZJIAPw6kMAuk1Vr10DVNSif+MQn5MnHn9Bk9ZFDhxQO9KANASTVuVChwSQuFUoEc7QeY12kkqJ82X77rXLLjTcAWHXA7g91XDCen/38/yNdPd2wEAti/sBqEO9psNKjmmkS467QA5aMrF/FBLYbSrZhJPU5FgQ3xagDw7bwGDxmLmrFECoRYFEBxKS2F0n/HFg11sM6MT/TBRjYo7WHrthYqVDmwKEWQdhlKj1HRqFGoQYjKQl1laBEWrpoEcDrIGBVAOAxW1Usd911l3zpK/8gLqyvpYbUX21SzjSeRDugsgIQ4LmZhnk2AUDhImgiVLAs5xRoRFwzTXLfwCSesApo9LNw4j10TaRdnG5v7q9M5mtdJFXWsBNG1UMYYNQ2tJAz91/7esGfoX8ylm74yoYxkUAmVLsJ4G/S1ws4NRqq5cTtjJqGKhqokQgsoJhKIkRifSTFaQQSRvGjAAznxCQmFG3pxlhHSOs10d4P9oSEHABuWgsJ+6QzHMKmsTaKGAA6S9HDrjAudpt5HLbV9NdY9yVbAI3WfgR64zh3VHGE+cHxmMR8CkxANQYmNoxrphd137zBKVgpGjs7XjdYh2k8SKs9KOL6B1GTDcAI88gH6Eq1GW0gCZGMEoyQ00RV2wyAwZpWGicAHyrgCMfYZsJtF6CbUZYBFEE1OsWfU3EtAiBnDFjfK7+wGNexSinGOZoNy7pMgNAcvNSmDuElOEqlig2xzQL81RJZjCMBm6UCI0zizyn8nchSE2krre9tIkTjRM4Nu6SQbXFnzzkqlHQIQ4DRrG+/QqWvokCNDZAQDgAk/S0wAlDqzwovbavDRHf9WPhj1gvvy57fRvllK9HC9ZcIlsJL5Dlg30sjayFxPnKpBLRzFicCTgTmRwQcgDQ/xtHphRMBJwKXfgQcgHTpj6HTAycCTgTmSQRuAkCyE0WxyqOL4CgmGpHqC/3TP8Fi5din8Z04lmxzV6uYnYYTbGHgFa8VsZAq9jizK3EiAFBkuxNCkUiwEAeKzDnYs4C6Nzwv7YTLzKqu2N3Hh0dz39fFjq810WaaXTFNTAygZgtVZN9mhmSJoVHkORHb9si+vzkAab91Wk5PprE/tqiBAKmqqgr2a+WaYGNSk2qSAOoBfe0b/yJPP/tLJOAxLwIpEoSFWUHOFJ6u70dtFwCSgmqFQtmwlxvzo6YOahrVlWTKZWVuuXPLYikvcAmevZe0vFLZub9V9jV0yIhkS256mtRnjkttCS3spiS/uE5e2HFc3nLPu6UEsCaIrKQrZVx6OttgiVcoJw+/JvU1BVKCGkuTSEJ3DgXlb7/0dZH0Ymns6MY+JqC8QT0cWI7Vw37uOKBOSoYbIGpUFRxMyHYBtlBllYLtxwAdignMkDxkgXuCh6KiAklBu6hgYNLYDxsqqoCWLVkG67nTUBNAVcEn9ZHAvWbrNvnwRz4Kxcu4/OjBH8ott9ysNmtf/soXZbC/D0oAKAJgGbVy1RrUQPGoUmdJfZ088ugvZc3alaqc2bDhCrXcW7TgMrl8zeWyqK5GXnrhSdjF/RbjMAY1EGpPlZWohSBrlly9Zatsue6tSArXACChFgqSwT29fVDGIJmMRHoL6vbQayw1yS2NjY3S7+mV62+6QXa++LLUVS+UowdPQPm1SjZduRbgBbVkYAeXlQU4d7pRnnniV7K4PlsW1lTIi4/vgBLqOwIUI64sq14PLa4QizF/QO69626Ar5tlyeLFsue11+WhX/xGnsMxisoqoQqqgSVghew/cEiGEfvtd2+XMlj/cb499cST8slP/qUMDfRpbSVajOXkZAMijRpVEuAOE7msMcPEdTHG473vfofcefvtkgm40gGF1LEjR+VG1Gb6/N99WXbs2iu9g8MAMqjBhJEMYtxSkCgvROKctoLDUEMRMBhFFOzDMKaEVJWVlZo0B1LRZD7r1FA5ws+ofOJ5oSoWXmVQD+jOmzZKVXG2nIICi9Z53tGgrLl8E4DnSYCzPplw5WKGJ2ndGb/Pg9pdw1q/yudLxvpjkgVgyFpa27dvl//1v78mqen5oC9QQOGUIjho7WiGfWEXABLrIiHJzzYDVGgLWVtIYY5RBIUW1qehZR3baAGj0LtVM2f69S0aCPF+r+obevfpYo5jf8bjc4kCSBZEiFSm2Eon2x5PLewAX6bGhmQKNaw4nqxPpLDBUvkRfCQDfNByj4okQiRVnSgx470b7aA6RBVRrAkFm0PAGKqPqJriQrBLVWIKQBT3MUEAQxakvwew/hVUVZgPjKQutv2fVROJkEf3D/DDfSbB+5I/swYUjxeAbV4AsGrMj+sB5tM4FG2+cVha+gmPUIMLLy/Aktc/AbCkhn+q5KKii7Z7k7h+EiAFcH3xoV4X4RGBJecb5yfnBq+1U2i3GdmwhZ0qpnDN4nWLACmVoIy1o1hPCi/CUhfiZ+ARIFF+Ec6/ctSPK4ECqQwWdjmShbp1al2HV6paD8L2D+oj1jsiqkqzlGyERwqtLFjDsSX8sVtl3/v0+3BZIsTXspwLTbRItQ8qOFnTNfTATqj2kf1FAnWQnnm2uu6NASQDmBLt3zQ4EkzFniv6naWQij0HwgCJ/Yg+RkVF1fTTzvnEiYATgUsyAg5AuiSHzWm0EwEnAvMwAg5AmoeD6nTJiYATgUszArSwM38gq/ggtNj/jwIykZogC5REAQBrI3ub0LsFWC5GqWI3JB5gmGk/ur7m86PVS2Z/RoEUsrCLgj3xgVB0YGJAwRy2j45PtBVgon3PDC4StDNq+iVuZ2zsohQyUaqp+MBrbsBnFliWoK1vZH682WddIgXRbG1NrDyKGL+I+fOfAZDCiTwDWu3E8DjUE7RnW1C/yJwlVCBRnoHc2He+/Q35yc++ilTymFQAFnmRAO1sb4QKJg3KDyQZUdslGMBT8khmw0BMspJ8UpM/LletrpPKvGQoPTLFlzQuWQVV8vLeRjndhhommaXSeuGCrARkumL1QhmdRK2UtCy8yuSKa26Tbg+S5VCM9Ay3S2tbo6xeDNu2gix57NGfAA5ky6bNV0vXYFA+9NHPQCFTKFOaiE5CfaV0qYK9Wx4UHidPnlaAkY1+UWnAvvqRMKadXR4UR+Nou6d/QJPLhDtM1BIapKO201VXbtYk+ovPPgMYhPo9H/2o1FTXQTlzVHbBOo/J/aq6BXL1tVDzoPYRE9a/+c2vpLWlCRAkWcHIMEBbW3e7bL7mGnn/+z4oDz74IynMzZEnn3pUFi2uQ3wnJSs7FzZn6aiDtFDKSkpk1bIlgCTn5YXnHte4cSAmxk3SvBi2VEHApltuvlvWX32TjPuRvPZPSXevR9KhUvLCIvD5F19StUd7e6csggJmzbrVaoU2PDQC1UGq/OzBn8tHHvgwAEi/rF6xFOoYtBwZ7MYzDfLkIz9E3SaRe7ZfD/u7ZHn/e98nxWXFUJqVSOP5ZsCRXMmATWBFTa3csv0ugLwyGYXyorSsAkqtIfkfn/4sgM4eueX2O6VnyAO4clxVUlRVvP/970difwyqqnPyqU/9tRw9fBDvn1IwUAQ4SDWEWghSTQNw6IbyKQ0w7vbb3iL3v/0+KWcdoixYEvYNII4Pyq233SkPP/aU/OvXviOpgDZUsoyi/0yCpyFBTlUVLfK8sI8jCCTA4MLjcIzLoc7weAZ13JnMh/4lZCnGc4QwiWqkJCTty4rzZEltgZQVZaIuF+pGYV4cPHRC2ntgkwdVXXOHR/KhxktFmzn2w9gvLdd499H5BCCZnsZ9BuTG62+Ur33921CEFIMS5WibqDLxwB6vufmCHtNYh9Fez5yINjgKQ5xwwprAiEvoPQIcKQi2sET4Ghn9cIDmyC21j9kR902IhGsDgIgNkLQpkconjFGkAsS+rhgrOCprAFAw3kkTIwAoXgAUzmEoiHBecEnDnCf0UQACVQ3hD8/fkFUfoY5en4yFmp4HrMUEq0qqj2w7v0zMbdYDUls3WOPRxi8SIBFEpaDeWayCxYZktOrj/FcVFvZNcDSB/RMSBtFe2m4G8DnBcQDXDv8YzjnY1XkUIEGFhG4SKNHOjtcAXjJTqfRBH12cAwReALWEtQSVtE4kQBqBxV0AUMoH1RyVTRA8hcYxVAMJ/VZLOUIkgk300w1opACJMAkxTEYdsgzURsvJK4QFaIWUllfCuq5YVY+06czKwNzDi+rBFIVGgMugOmlU8OBnqo+oMkqxVGy0nDPzyapHxXGIUBGFFEr6S1TEPJxmE2e+MwAp/sML4Tlp5p09v6OgDq4dVNhFLnNRIEUqniK3jVYRRQOkuDCJkraIxVYZmY9i4ZTpgwOQokLm/MeJwCUdAQcgXdLD5zTeiYATgXkUAQcgzaPBdLriRMCJwKUdgRBA4t/xcbuCP6ItIBO2TjPrzlk0E/lHOBNR+n/1qNMlVg1krx5KtcccyCSzrH1YK8e2zdqz1auwIiYMtUwHQkl1BU9sk4FMtp1dIlBQXZov161bJJ39w/LCvtMxkbNaHit+SSCGSQhl4gQ4IdCIo96KPzOnZPWiKrn8smo5eKpVjp5rN2Mwq+XeXOZ5IrVPZEwvRhF0MSBqLu37j1xnZpCXECBFqfTC9oFvFkCyQVFkgizKmopP7SPrymT6suUrTYBMFlPP+5effUI+8z8/gPo7+ZILWNSNejyl5VVSf9kS2Xv4dSgwOqW2aqWkIhHadvagLKnIkk3LS6S2NEc6UfsnFcnzmgVlUlG7SE6c65PWQSTxsyrlped3SD4s2K6+YoXULgQcQSLXP54uU+4iSc+rlJrLlknPaK/seAXKlpxcuXnbNah/0ot6RVD2oK2//M3j8tOfPyPBqVSooEqlq7cLCeZRyQUAQql5tQibxJP7BbCq80ABxIrwVJf4WNcIT+wHkdTOzc7T72pgu0Ybu9WwWzt3oQkKobWwrKuTH373e9LUeF6+8LnPyfr166Gc8cjxEyflkYcfk04of95y623Shv6//Z33q5WbfxT1TnwjqFO0EmqIoLx24HVN4m+/bbv89McPysmGE7JkSb2U4NrB2j65UMow+V1dXi1+WOYRPBQXZkt/Xxv+3w/QBUs2WPmxpkoVVFUTAdipLVgqt8D2rrRmmfQPJENlUIDaTl5pbmuWof4hQJwdsEQ7J59Bm+tgfXf61DkpgBqmGyqtnMwcbNMLddZBufLKK2T50pWowwSrQgCfxtN75fypF2QD6lSVAbp9+lP/XeFRUX6JNDe1iTsDtY8mXHLP/e+WivqF4gK4ae/uRVs9cuXGK+X1vQfkIx/7SykDYDp44gS9twBKimRkeFRhEeN7+NAB+Yu/+Jh8/d/+TQ7h5472VoCjXgUEY2M+KcijcmgMais3bBVH5aMP/JncBDtDNzLd2eluyULS/Etf+pLcCki19+Ax+cd//Xdk7DME5mNaA4bJnoDfq/WHCgvzUdvIizhDHQKApPZ0alcH5QXmJM8L1smqgG1hFaz22tvb8WpTODE6OoFEu8CusRL1qYpQC6kT7YJuzo12YJuNG66UV3YfkOauIUC2StimTcJ2sEUtCpng7wVQo3KlvgaKkKIcrdtDeLJqxVr5/Be+DJvB5Wh3ruag0Ry9D56Ewo1zgfZu0JxY4IRWbUYdZOyymEwPW3yZk9Uk2A1oCSfb+X/WL4pewoDAvj+apHrEelYyX9VCKpGaDgAI+UybzHssQDL1hACToJybhBXcJAAo+z9OSAMQpH2EcoiAjjV8+DOvSfxOYS8pkFWbRtUwvCfboEuVPiYGhCpqSQcAxXe2WC9flhJZ+2CHhP2wAJmCLiiNqKBhXBUcUeGE9o0pODK1inxQmvkAE71enNeApf7AuAwrQIJlImCuD68xxHwM10tVBQF6UoWYjnFMAzSfwrVgAvCI808BEuwaCY94ThAeBbG/AGs2YRIAZZkaVbaNHEGiwjFczRAnzg1XWiaAGZWHbkz7TCjZMlBbq0TnYFFpGerBFUomrpUESKzhpbWOAKBS0SbCIwOLMPUwfvw/WFdIdcTvouYSFUgWYLRt6AxAClvWmcE3NnX2YuYC4SPfEiuAIh8yMuMSO1OpvpuuEroYgGQ/QxQJjiJ/jgWL0xoRC5C0QdPBUeR2hNPO4kTAicD8iIADkObHODq9cCLgRODSj4ADkC79MXR64ETAicA8icCNf/7VKOXRXLoVq/IJJ8vj2MaFWMr0WjuJUUJ4PzmwgtoKUJNomcQf9YPDPjnZ1CX9eI9c4qpr9KDmyJH9mKZcioI301u6YVmNfORtW3HcbvlfDz0PdQNrNihW032Hl3i9vEgwErWLRNvOBcyYde7dtlbuvWG9PPzSIXnk5cNIYjJ9ZdkbzRlEzWWmvMF1EsQ+ntrtDR5hDpvFB0TRoC1iHSuZarhoDIqdQ3/eDIB0/HjYwi72CWtNyKp9UrgPq2C3polYJETVlgpJ8M7zh+XLn/9zycuAnRnsmXp6hgBrpiS3vEJ6/d1qn9TXMSbFsCIrShuSmmKXXLd+sbSePy99PUwa+1H3BzZtS+vED2XF0cY+OdYWkOYWr2RPuuW2m7dBxeKW800nZQRqkbVQ//iTs6QEwGkYT/cfPHpC3EjO7tm9E0/zQ22DmjysC3Lw8HEkeGnllIMk7Lh093UDQOTihfoySOwy6ZsLC7RUFI0nHEiGIoUQob+/X7KRfNVkLfo5hcf//+Zv/jv26ZbDR48odFgPazkqU4oBePh0PgEDk86HDhyUC00tqJvUotDibz/zOVjIDUJFMgXV0tVarL6zsxM1TwJSVVMpA55u+cr/9/fS3twJJUomZgVt1QaQMB8HvHBLUUkhlA0+KGxK1WKqpCBfKssKpa+3XdJTaTcVBIzokj7Ui3IjeZyfmQ8rt3Stu1RWvVwazvqRSC7VK05ObhbWT5fHn3xMVm9aJ+sAvCahUrpw/oK89PLzsnr1Stm0aZP87KEHoXxKlTtu3y5nT16AbV6t5KSnSOPZ/fLEw/8uN123TjLQlu9++7s4LsYPaiSkofGOmihQQDzw8b+UAox9FqAU58lrsLCrgm1TeVm1PPCRjwOqdElrbw+AE5RBE6h1g61ra2vlvvvukxu3bQWM6ZO9e16TY8eOyNkzp7R/AYA3tj83J1Ot3gj1xicC8q633yMf+fCHUC8LaiHY9QWQfP/1r38LG78b5De/e1KeePYV8aMN46hNM4F5HASoSIfaIhPzg2AgB/PBCxjAuTCGOluEE6rIgjVhKpLrhKac/+XljCHGZnBA1yUgWYzxqy/IBjTsl07PiM5Nv29S1q2qk3vvuVN+/vOfi2fYL2+5+a3SAvVQQ0ODrFixCraFefL0zn2wDxySBTVlAJFlgIGow5WfK6VF5fLO+98vm7e8FSceyB3mFm4baIvIqbPNOscIV5IA6hR8wMaQNYC4zAaQzAUt+r4ThkPRKg69Qk2z+Aonxs0DHQYMxKo2oi+cloWZVY/GhtWqECKYAZCZQj2qJMR9nHAIkJDnG68thD5qm6b1kFK07+O0joPVIAGSgRZGfaPnqrVEQivWIVMrQlx/FW1JAAAgAElEQVSzdB2rqI4dq3HsM6SUUlUY/48rOFVHuLYR4qplnVpWot4Rxxh2iqyDRfXRyOgY6hYFMM4YfwDnUQCfEaiRvLD89E+mih/nBDqi9pEEPJx3GVCcZWBA05IxbkEPbPygYoJVndbqgoppFLZ2XuzLR1s87I+fETCNw3pSr9E491JAeVzYbypik5aaiesFbf4AF2m/iZ/TMrMkMzcPteUKYRdZJiWV5ZJfUCRZUDi6YXVJMJqdmQErSyqicN4iPgRENjRyKUgy1Idwjgo8/jaEokqhOCss0itLeIx1PYvKaA2qqPkWXi80WpwHkcAlAnDO4QYcms9h5awVoxlqIEVDoYjfwuz7s55L0eAzXlt0P1GsKBqaRvbLhmbcTxmUmc7iRMCJwPyIgAOQ5sc4Or1wIuBE4NKPgAOQLv0xdHrgRMCJwDyJwI2wsLPTBubvaluVE4YstuWbfhtS7Vjfx6h4uI6mHmylUegxUDsfMB10qD7F+jgSZDB5u6SmRD7zwdsSRptt5tO8R8+2ya+fPyDt/R4rHTIdWJnehT+frrqJbptleGfUVla/7IZcuXKB/NW7bpITFzrkn3/8DAppswpGNDhIpF4KdyZ+LBKpn2L3lwhmxAtW5LrvvHmDvOPmK+TXLxyQXz2/H9Y8ShKM6iRiiadKig9xTHIlkYbNfBfTV2uuJbIatDRus+zzP/IkDM/30DjGiUlUfGIVbBEzJfpcibaAsvcROZ5vFkCKZ9tjf0YAwMQtbYJofbZs2QqoPzKMkkEVD5My1HpSvvuvn5XGE7uRVC9CQnyRPPjz56VnxC+VS6ukj/Zok7kyDCXJVetr5JoNS8UPcJIOmDERzITypQkJ2lZZuLhCcgpLpGNkAuDyuPQMuCTHVSYfeO97pLo2S373+EPS1dMhW1BbpxWqloKqRfL8K4ekvApqFyRPd7+yE2ClC0nUKckA7PF6fbCWYgH4VLWjo7Jm3bq1snDhQmk4cRoWdielfmGdFprv6e+BRV+uFqjv7e0Wtz7VD3USLNnY/2xYyblRhJ51TkoBRzLx/3vuuQc1V6gY8KiVHWHDGJPAABI9vf1SWFIqR4+ekqXLV0C5tVo+8McflJLiYk1k5yB529rRIT19nVJSXiaf/dvPAzK0QlGUAyu4VGk4eURq68qhHOqBYmZEamuqpb62BsqFFAVkmVAM9HQ1woJqUtJhFTgIqNUFpdMS1IYqhjpow/o1smL1tfLU82flV4++JNdcuxUqoyLxADRds2WzpOW75fjx47KgYoEcOXhIfvLTH6MW0lYod25DbaOvo1aQT973vvfJquXrNAlclJ0hbReOy4vPPISxa5f9u3chvqMYI6jCYG+Yl5OPtUw9lg/92YelBtApCwlsClFefmkn6kOdlU9/5rPysb/4a3l13wEprajUpHp7SzeAEBQoiPG2bdfJn/3Jh2Trti1y4thRufe+u6W/t1dy87I1mb+gvkbVGynwvepA7LIB2GqqyuTO7bdKLVRCtAY7d+o0oGFAmlra5bV9B2XfkXNQXGRhjI11WZATAmNMiy6qMCaxDRP0TPD2QxWkY4PPCQi40CKMVmVM2AdxDUSuHYqhbCSBS2RxVamsqsiHfd952XHojKDkFhRYIqtW1snKpQvk4P69kg+1RxZUIBfOXsDc4LaISVa+HL7QJT7W3QIEq6suQozHtcZYTlauXH/9rfLhj34KpxZt21LUwg7ua+hTp86tZNQESgK0M2qUMECyryeR15/IxHq866+5nFv1ZKIuleb+PN1eLEZdEaNOmn4tsa/74aS8DZH0nbWbMLYTCoWMBd0EgBLv65xLCilYmwd9tQES1UBUB5lbhllHVUasx0RJDDGIdZvSzyMUO2ajcB/GMAbmzoOBwz4JkFgHiJOF1pA8vyfwua0QMjZzXrWZGwbo8XiCeA/IEACSdxTXAkCfEcIggO0xVhGC+nEKkIcKIaobs3ANyQDApALJjetUypRRFQYBuAM4jwi6qWLy+gCN1MKOcCmg77bNZjLmIvuVxv2ilhlt61Jo8YdXKvbvSs9SW87cwiIph8Iwr6AQ8KgANZBgZYe57Yb1J9uSjlcq4kVQ5MI8IzhTxRGhkqq7DFxLpkrLhkIWWLFrIUXZ1HEc+BtOhPrMAKToOaP7tKIeWUPIfBTHjo4fR8Adrhae19EKpND9UudB/MXeNvwwT3i9mWHo9P2xKlT0NmHb19DajGXE7028djiLEwEnAvMjAg5Amh/j6PTCiYATgUs/Ag5AuvTH0OmBEwEnAvMkAtEKpLDyx+T3wxZvkd2NRAGJrc/Ca83NHi1yfXNsF5JLaxZVyv/7sftQc2JAjp9tnRb1VCRrasoLtVbFk7uOynceedUwCbWji17dBlXq9mPlvqZZ4dl9TqhAMu2MBUhMLkWkKnSdmeI0O1z6j51gswIk63CzjVX876eDsNjIhwZjBlA127HjRmQWyDP3KM7ch7iWdHNQFtnHnw32vSkACVZltpqA7YhNOCfjKXfWaWFheyYw61EDiclIJvrsaEyNDsu/ffGjcmzX72R5Vb6sXblc+jyj0tDYKmNJGaiDNAGFUZUMAuB0tJ8Vd1aqFEFRM+IZlqrSYgmO9KH2j0vKYNuWBAiTWVQpLx48KwePtUIJVCtLlyyTKzcvQ5K2E+qeU7BGg70cFC/BqUx5DYn7iupFsmfPHj2dc6ByorpgHG1mMnNkaFRGYQfFp/7ZjxUrVijcaG/rVhXLypUrpQW2ZEePH1FIMIbkNPPy6QBQTFgXEIIoXBjUmj5+KAsWLloCNVOf2rddv/VaWbp0sfz9l/4O0GFYqiurVKUwBth27XXb5NTpRq074oet1bZtN0JhcxMAHAAAcqov7XxFHv7db+TDD/y5PPDhByQb8OCv/+qTUl5RKvsO7pHGC6fl1d0vgSHAvg0qpIK8LFVQdbW1IsGLlPeED4qVLIzahOQV56OO0QAJiSysq0TM6mXBwjVSXnulPPTLFwCiAvInH/xzBSL5hYB5Y0OIDmIEeOJDu3/60E9RKyhdFVbNiEcSLMPKAcr+9tNfkKbzqGcF5cRwX4fseulx6W47J/2d7RBCpMKmC0AL1nWZAEx+nxdj6pFPoh7UgqpyGQPscEMNcerMGfnNo7+Tr/7bN+RzX/p7KLj8gCzrZffeg9LU2oXEe1CBzeLFi+Wtb30rIEu+dHd2yG8f/jW2x3FHBtQ+rIr7BMyhfZ132KNKEHifyZqVK2DrVySrVq1CPap+WOUReI/L0SPHMWeCmLeCelzJctVVV0HJViKHDx+WE0cvANxlwWIMKi4ov8pQp4k2jafPnkc8DbAgKB2Csoj1bgjtsmD5RQs1KpNWrFwmWzaulan+djm0/7A8u7cDjnOw5CsqUqgz7u/T+82KhfXy+u6DMo6mLllcKb2DI6jfFZRBgAUf2lgECJY85Uf//FCFoGYNzrPrt90s3/r2TzAGqHGFhel33oM6e3plaGjItG/SUtRgIkWm52dPgEcm6GkjZhQk4QS3SYjPvh/TsvDtM0adNO2iar4PgWnr5spzdgJxmLRqIlHRqPZ2fIgD93Yb/phtTZ0jrqsKIYINOw6W0ojAjY9/0GGTS6QyiTG0Dexou0doBGZjIoxjTuGcpbUhJEGodzSuSqcggBGvGwR3I1DBeTF3PVCLDQ56MC/9UDZj7qLY0RCAEuunjeJaNwq7uTF0bDIpFRyKiiGoIAGQ0gB40gF9qIDLwHmRmgLFpmtcLeMIOFnnaAznUxAT1ofrBdVHo7C0MzW6fHr9ZZ0wA3pgO0ebumTUiUojQIJVH+BROuodZcOyshDX1wJcW0vKSjFvUesI1o0ZOEezoeAjOGLdJxcgC0EqFUasLcYaSHbNI4IfIDudd/xe7w1hFqjX1tBiKYjssVJlqmXtFqVqtZRMkVNDq3DZcyFS9aO1jcwxIhWwUdtaqrZY5awZ+JkBUtxtps3ZxODKXjWRAi8+fDX317JyXCOcxYmAE4F5EQEHIM2LYXQ64UTAicA8iIADkObBIDpdcCLgRGB+RMCugaR/zFtdUv4yXZAy7bMZFTG6A+4w8o/9GIVPpIIjBlYxBeRCoo8A6csfvVcOnmySr/3ixWlBZxJpUXWJfOBOWF8hKfOvP31WTjb3RK03s+ooQpWkzYsHEqZ/Nh0g4RF1XS2mv/E+iyVb2toZAEbUV3NrX/zZaTRV99/8/7P3HnCWXOWZ99s555yme3LOGuUAGkUkEAaRBAbxAfYCNjiw/vmzvWvjNTZLsA0GAyLJZFkIhHLOmjyanGP3dA7TOafv/5y61V339u0Z6dvVLjPc0q/Vc++tcM57TlXdfv/1PO8l4Qok+ShFqI/ON7unY/p64dFs672x/vz/Am+vGzLNbEtUFVY05VHgGFFh0ayfe5H+PwmQ3GxzT54nugSmEttKpFZSC6i4uJipQEF6QqEEfEbiuG359Q9t06M/tc7avVaQk2yLly2l9lefPfnUTiskkbl+zVJAQZclp5GI54n4M+291traSm2dFuBuoa1ZtYLk7CBJ8jZLy803REh2/EyXdfWkWs3C5ZZbmGI1JOD7+jvt+PHjvN9nx07UU8Mo29q7+10CNheI0KskLwqBosICa29tsxFUAZPM3UkSxLIOUsK6sanF5tSg1CHJGkcCWlZ0jS2NJGITsK9rx/KOJ/vpr5QnWVjZZaOu6QF2FRWXUsOmwDZccYUtXbKchG2CvfDc01Zfd8oOHzzgANTVV12FymmNPfjrh2zt+vVOVZCbV2iLUSCdBqjdesvt7nj5KASkAjh66ijqpkz7py/8k73/fXfZjTfeSD2SeHv8iUfttd3bUSMl2jPPPk5szlKPKc3mocJprKtFadVmK4lxPPZlCSRwpVpKxYoPHgF0S7AzZ04zBuvt1ts/bOkZ1djAjaNoWmQ9WLxlZmOVh/VdW0utHdix2dqbG+zg0WO2dsOlgKA827RzJ9Z6fa48yQZqF/UChWpPHEf1FG+NQK2jh3aB77z6QPEkxnOIe0FRHmAGUELC+7/9xX+1JailGk+dsh6ARwf1k4YIfNX8xfalr33DFi5aRX9Gbc/+w65WzARjJ/ijvu/evdtqaubYqRMnsQXrckBqx84txCsbhRj1mTraXO2WJYsWWnfXWRRVndbW3OLszlSfS3N0gonZAGRL4Lp/88a3WCexKmEOvuc9dwL7FtlO+vfd73/PXt260xKx0RPgzKLf8+cvsFc2bRHDcMl6qTxSgEiquaQ4Z2SkMee9WkyFWAvOITnf01hnx472WkYBtneAgzjUIBmuLlWnbViDXR0J8m2bdrNDA+pVYnFm2Pd1Wz/WfbIpqxD462oDLkjpB3jk2Ndee43d958PAbaynAJJDEL2eR1Y+3UALuPoH9W6UHpQI4jYRQNIs1twhQMk1SGKBpCcxZx/rw9c94NgySlJpqjCTIAUDqHCAZK7vtAvISwHRaT+0fUGeCMlkDt+qK6R1vVqFrE2gGcCm0zZymn/snHzVErEA+AkuzjFayIkQfLt6TxQoaN51nkOIAlI+fWcuD5MMM5xqsfEbykJBSulOJK1YR9qux5sDXuARlIbdXZ2AhcFk1Ac8dM/OIDqiFpa7HoYEMVZ6do0BpRU7aNEYGuSoA8/UjdKSefUP5yvich+EhJTaVkSzQLUCySNTAJBZZfH8QWyaIsgo1Sg8hVN5FojgJSYSJ0jwFEcQColLYNzsZBrZZGD1oXFRc6uTudLekYqSiXZ51EfDmWXAFIy8UoRpAspygWUPAWSV8PIe191H6fv9CFxkRdzXkTOBweP/K9I7qtO6LtO6P0w8OS++Z0bIE3v//yKorDvI68TIEW2/3zfaYKfexZ2Xn8jgev060DwQvGIAaQ3EuXYurEI/HZHIAaQfrvHJ9a6WARiEfjdiUAMIP3ujHWsp7EIxCLwWx6BoALJPSQ6U7jj/RHtfTT1r8jE+vnUI17iX9vPliwIqJ9CCXo9NesDpG37T9rf3vNImF2IH9qygmz71LuvsflzSu3Hj7xqj285fN6oh0Ol8L55G0fCBF4HYNBsCiSpptTuYfkdhS2h/c2qbIo8ZuD4waaEtk9WNohYjigjNbWcD+aoW5P2/psiAFKorSq6rQTtqPyg3vByLhAU/lkqCbZR2j3uEpkOV07Pi9cBe85rrRel7ekk4IdIAqtm1utbosCkCMj5evYTFXhF6eObAZD2H9gV0cTwcR3H4kn2cFJnKDmfkZ5lCxcudHVYVKrePe0/1GlHNz9tj//829ZR9xrJz16bIGG6YuU627F1NxAmzW67/grUJKM8IU8KMTnVOocT7clnn7duLMpWr1rJvpPs8NFanpCnhg8Jz9zCDBtPQGG0q8nmLF5j2UUF2DJlAID7SM2iFMBeqgu4cBgoc/hkrUvGX3XddZZPofhde3Y7SDOEsqYABVFrS5OVo6Z561vfaidP19oA6y7nmI8/9rR1tgFKqFMyQYIzTWoQEquDKGl0jkp18N7fezf2a0ft4MFD9uGPfBR7uy5q1/RYeVmllWCf9hSgp4fEfm93lxVST+m9d77b1RH67ne/i4IIiEFNkpWr19v1G2/COm8RCdwMVCQ9WM/Rx3xqBJHUvu+B++zUsVP26U9/GqiVD7CYcMc+eHQ/9Yh+ZNu2b6L+Tyo2cam2eNE8O3PqpLP4kjWaKpNlkBSOIx5xcarvM4lKrMopVUaw0aqqWMSx320V1Ze4U4i8NDWVgEetx+2H3/2adTQco02JtuHy62z9hmvsJdQyHZ3YaqFqqMYO7/Tpk7Zn9w4S9WNWiv1aR0uDNdWdsJKiXGr/tNkgyouMjBQrrapgHk0AazrsXW+/3X7v1tv4rA+LQmrbkNQ/Ultv//6DH9newwJbqy03p8QeffJp1xbVavn85z/v6iAdQ6208Ya32pe//GUHAk+fPmW79+wAnmU4GzfZf0l5tBiApP4fPXTQga40bOGGmaOCQV2ApQn2e92VG+yer3/VHnvk17Zk3hxbs3o5KgwUW8znI4eO2d98/gv20rZD2OmVMieABqhOBgBasm1UvSSdl1KF9fZ1M99RJAHpXD0cqVUAHWPQAqYjajUzpjTgMQWbsBxURljhAdbKSkqx6DvtQIWSzapho7pPWdmFALJa5kuxDWB/KHWZ6jdJEZPL9ssAYd++5z+sEivICdUao9+CLMOAhLpTpx3YGmMgpZyaRKkhLOIvkWqOmdef8PPbqV9o32zbzVRqeMeaej9kYxl5nOkE+uzKJKc+Cj2SIhs3gR2BJKdAcoCHH+6T3r6kjOK8l+WcU7h49zTd4vS5i4GgQQRAmmqrg0bej6CFjjHBGHInc3WVBNI0tmPUJhsd9lRHo7KPQzUsqzpBox7qJ3b19FsXwLqzu5c5MwJAGsM+chD3uBQA0ph1A5qSmZeq2zQo8K76R7onuB+1F8WeahRxXXDlmLjepGdnA6/TaRP1mhLT9FgMwAhbO7b31JSD3AuHAFv8YI83hhpPo5AgJRHXkxTmaFpGOvW8cq2AOVfETx4gSXZ1qUxOgWqd46kpOi72dMxlWWEmci8X8NG1RHPKwaOQ8kgXC2dhR5s9JZL3ncyHSeHzYrq20VS8BZ6c/Z03M2ZT/OgYYUvIwm4agIZb2k3PK38eRr9XB0o1hR37fMqjyM99ABk8v4Lr+DWeggApmnov+F5pWUyB9Hq+F8XWiUXgQohADCBdCKMUa2MsArEI/C5EIAaQfhdGOdbHWARiEbggIhBUIEU22KWQ+Wvdd4PzU+oz0EowsR6mPPIUL9pBuMBlGhZFD5K3XVCBJID0d999NLD6dCsKeOr+rpvW2zXrl9j9T2+3+5/b7dLf2Tyhu25xhc2rLLZ0ErH+MsaTvi3UxNh95IydbunyUuXsTk8OL6Lm0oZlNe5pXn8ZJuHU0dlrjTxdfqS21bpIOgUB0nd++aJVleTZ0rllVkIiVpZa2v/eY/X2GscYDih80kmSLq4utlULKlyha38RTGnv7HHrn2jkSXT+K8xJpy3VJD5HbfO+U6g/0m0121WWUDw7jyfYWZ7bfti2HTxtmbR3NTVp1AZZQ/mLku+qU3OafZ7kp599BWsgPb/9kC2cU+xiVIotk5amti7buv+UHTvT5uy6fLwmwLS0psRWLqi0bJ7YDy7N2IC9uuckypRe93ZVcY5duXKe7T/ZRMxaqMeSbytRkxUTn2JstgaoGfVLajDVNp2NOqY1pbl21eoFwINhexHLs04SfG4queSXErKTtvGSRbaQdj/40l5rccedtPduXI8FWbdtO1Rncznm8vll9CuP2jGZdpY4HKcuy/M7jxEHFGOhPc6AWDMm5exwbDZwGmxnsK7XVH2wCMXX/y2ApOSiAJJUGQIgshrT0+8CBno6Pjlxwo689Kh9/2tfQHVRQ4520FraO628stoO7jporQCHGy5bakV5spHjaXoK33ehwDgImFm6eJ6VlVXZfuzqThxvBlDlUbejmCTsiL124LA19abZsnXX2pXXXeWS/wf27rOjRw5ZWWE259tZa8NKqgeV0ckzJOSpq3PNW29wxeSff/55q609bYuocdRBTaMrLrscqDQEjNhnN91ys1193bX2lS//i7XU92AttoRk7xB1i1pcIrYDlUsutYjKK8rs40CjAwcOWjZJXp2jS5assC07dth9v7ifGiO0oa3R3vued7n6RC++8Jz98R99yqlENmFPJzu02rpGu/yKq+1abMmq5tQQu0Uudr1AJCWplSDetPkV27Buvc2fNx9QQIIb+CZ4OgRYOHXqhD3xzKMouR6x6qoyy0OF04zqZU5FpQNb3VgFzqHOSQlwbaAXi7P+dhLIhSh2yl2NosLcPLvjjg8BZ9aTW+d6kKyU7aD96Adfs6cf/xXHXW43Xn+T+2zHniPW1NKLymIU9dTlduutt6Kk+rk9/9zjpLSpvUPSXfBqblW5rV29zF5DvZQSP26t1KXKJF7rLtlgL7/8KnWTVtjHiFtJCdZ9nJvi148+9YJtfW2fHQCUVc5dDAxKc7BojCR+c3OzbdiwAcu9uS7ZvnHjRvvJT35iL7zwgptjA4N9Tj3RDxBMS6OODBZ2WrKx6xpHKTKJiiwhNZNr71kAEhZzkCbVlynPz7InH77fXn7mEUucHLa33XIT66IyyVAcku2hBx6xv/y7LwM0M62d69kQCfuM9ByS+ahBSGQLnHpJ/En6oN8ovUjESzEyho3aKPOhD4AQx/Uvi1pUxUC1goIiV39pbDIZuDCAG9qQZVCDaRg4IWsyWSBmApFS2P8QNboSSerHs7/enm6gXA62gcXcY9Ltn//1W7b2kss5pizQJHSgRg7nWu3JU9wnsWkjpslY3Cn9Pslrfzk3QIpI1jtLsRCoCQEzd/0MAPSghdz0Jc+3FwupeWZcC4P7mB0gOQDtlCJSFnkASVZyTtXB9UbtEO4JLri+eet7HrTckwH+slCTpabekmLLqZUElfhh8nkQwLOpi+P8cn12EIkxjRthjBknjjcBSBrmWqKaQ8NIxVRLa5D5K4DUifVgZ8+gg0id3CN6qDk2wPgPj8VzDvY7KzxBpHHVahLf4l49JsWTeBfHlwJJ3x/GsbnTAxopANpU3duZhxMolBKS0lD0Ac8BodBbBxudwkfzZrSf7QYARyiQgFtjzHkBr3iUTJNSvOXlAqPzsa0rcirJ3IJ8B4+kEHSwintyCupKQaMk6odJ+ZTC3JaKaZLYybJTKikJuFwNI/fNahoeKeJBgDQNUGbWNgoqjv5XANL0PJztYaL/fQApGjQKzrlocCgSqEWeApEKwOA+SrBTji2xCMQicHFEIAaQLo5xjPUiFoFYBC78CMQA0oU/hrEexCIQi8BFEoGNn/xnL4FAXiGybNA0MAr9yyVMXBZqyvLMS5S7NEQoIsFkezgoCuEkl8Zwx9O2wUS6v1/XlnALuyBAilR1CCB98OZLHEB64Jnt9otnXrM86gG87crltvHSpTzdjxUMCRZ/kcpGYOLAiQb75TM77SigRE+hS+1099uvdDWVEgPrK8E+CHA403LWHnpxj70KzPEBUjeJQu1n2bxyd0wFyOW6SOTUt3Tagy/udsBCSzYqiGvWzLdbr1rpYE0ytUj8ZZI2Carso87TbzjGgZPNNq8836mFcrMz7ODJRptDuxZUlVCMnXoI1C3Rge57crv98tnX7Nq1C+yOt6xxcEZ98RdZ9AySlDpEG3/1wm47BADzAdKhU43UfhiyBXNKgFk8Zi+bITJOGpcjp5vt5+z7wKlm9zqVtt6wYYmDBVUArGQ97hxY+knIqe2/eHqnnWhos3ULK+wjt19pzcCcVuDb4upSt106CeI0EquCeF+893HbtPck+UTNmXBIc9nSKrv7HVcDg7rsu9S1qm9TfRBv8cf/z++63q5YtcD+4fuP2t7jjcQkwf4Ju0PZEQn2LeKYZdhIuelN3/SUtvr7BLWyHnxpn/UxB8KX2RDp9FpTwOh1KKUiLxFTUCmKkunNAEj7qIEUilhkU8Li6FRnJOdTU9KxGKvx7MuUEUUtY+OAuY5T9p//8S07eeyge6J/HKg0SG2bkpxKazl5yC5ZwlyOG8A2rc8ycgttgOlXvaiGER2wgrwCG+yOsxNHmmz71n2WlQ9AnJNjtYCYI82jtmTlWmqHTFLfpt1KS6qsjfmSyzZS1nVhLUcmlHof+XYEy7Sc/GJq7AzYvn0HqI0EGCwuQAlSbC0tLQ4gza1Z4AqhrFy7HGXNAXvq0ZdQfKy2O9/3HtYvtS996UuAmcO2AJghq75Vy5bbZZddhrXdWRK548ChTmtoaXWvN2/bbEXAzoUL5tpbrr3aWW8tW7zYgZ0F8+fbAVRLP/rJLywnt8De897326WXX40iIJX4YIkFQOrq6kLhko6ia7664KzSpKIYRmWQnoZtHiqq54Eou3bvRPXUZk0NdVitJQOSyoHpTBIAACAASURBVJ3yZgCV0hngSwl2fQvpa0oSYwHQkaKnumqpNdU3oUwasPfceReqCZLHadl2trfNfv2rnwKYU23+3BpLSc+3G295JzBuyE7XtZAIT0RxM4KK6krbv/c1+5ev/h2Q7DSgnfpSnP8ZJL4Lsd/LzEQJRO2rivJCa6g7g+KJ+keMdy/neEn5HCssr6JO0GogYqUdP3aaOkvDgLvb7G8//w+2H/XPemwAr776SnvoVz+3I0cOAIjSvEQ/g6OEzAixuPvuu+3w4cP24IO/cqAyLyfHqSJUA0m2f5Xl5Xbk4HFraztL/aYsXOKAMsR2BDuxjFSsElEG/eDfv2KIt+zY/h12w1uuBQRmesoIFGBNXHvf+b4/tOYuEvSotcZI+uv3IPEXWklBUaQkvazrhgAL/fQ3E4ipWkVSgeh8UMI/hUT8eF8bc7MQaHnGegcnrai81NVQ6kMNlZOXDXAX3BrHwjGL2lBDlkz/tI9JlCgJSfEOYlRx3a4iblK5/fFn/sI+dPfHHBhx9Xw410aAWFIg6XqdGJfqVIACAGFLhILDFduasUyrNiItxAQ0/eunfgcB0vR9OKh48gCNV6lp+tobPKRLngfaMQW5dJ12CqMJSxDgCQEk1SKSrMy9FZKSOEjGPhLdgyb+9wl9d2Bd2dARJK0qK0u//VKROXlayLZO1nSKY/zUsbhOTQxxvgnOSHFEDSMpFwFGsnrs40c1j1Tr6Cy11LoFkFwNJNVDwl5ujDFBtRZPvbRRroO89OARs1SqH1la6o0RoA+SNqfykdrHufMxv7QdFwTgLfdqzk2p6FJSsplz2MzxsEeKQCmAdVTwCNXd2HC/DaPKG2Z+x6OajOP+mgDYzistcvacRYUlU/BIcy+dh1ScLV3Iqg6xE68xymO8ZF8nBVQ8c0/DJ4vSRF9l5MMjd6vzQNKUNZ2+uwS+j0lZ5UCev23Eb38ORb25eNN6lsX7rjiblaK/0WyKojeqQDoXRIqmKJqt1bO9H6ZA4jtObIlFIBaBiyMCMYB0cYxjrBexCMQicOFHIAaQLvwxjPUgFoFYBC6SCJxLgRTWxSgJ83Pa1gV4wPns7aKFUn+UKzkStLD7u+8+orSEWz0IkWRh9+k7PQu7nz66yZ7cdoSk9hz74/dvdEmKl3YesdpmitCHltysNNQt84E4ufbg86/Zz6jlUsET4r9/66W2fmmNbUN9s/d4w4xmCTgcr29zahcfIOnp+QbAUkNrJ7ClCXDR49q2tKbUbgS2SGHz48c2A6naUUNV2cfecZUDQJv3nrCTDe1Tx8gHgl26vMYqKcL8y2d32n1P77AFFYX2+2+7zNYtnevqlnTwpHRtUwcgqxP44SloTvM6PTXJ7rrlMitGlaT9nkJpFLl0kARW22XJ4wMkPTXfQkJT7TiESkjrKNlyNbHZQFs27T5uDzy/y5o6eu2KFTX2gZs3ONC0A8VTXfNZl1jTkkN/LkNtVFNeYA/Q9kdf3U/Su9A+9s5rHSjrBui0ErNTHKcBEDRMYk6LYtx8VvGaOQOuXD7HPvHut1gTcf3Wr162M61dM1b667tvsSvXLLC/v+dh23m4jsRysn3pT+50cZAdUTMQ6QDg7SRjMEQCUWP8ruvXAZoS7Ys/fNz2A8c8ePW/Z4mmU3q9e/6/AZD8tin+SpgnkdwsJ3GfzxPvTjzgrAxJkLYetUd+8X07tO816u+csI6eDpRkJXbz9bdb3ZH9tnROMq9zramxz/pHsW0qKbLRRNQnTSdsgCR7RX6ZpSdlGe5xNsCca+tvsmS239/AE/+9QzYnL81SmHc93ajMEtJszpIlHGMQFQowA/WLjvfEM89Y9wCQC4VH1dwFQKY8FEDHsYUrBCC12vLlK50llWrrnDhJ/R2UBL09o3bdW262u37/A6620osvPs+6TdjSdQMH0iwnM9u+AlRSQnj/wYNOnfD08y9YBYqjM6iepD5Zv3al1aLMka3aW66+ypqamqiVlOdA6+49++3VzVutsqraNgCiFDuBCVnMSfWgBGpeTiYJ4DyUL4ANtunHTi0vr9zqgayvbNqKEqoCtUM/VnavAIVQoKCkkBJGbTpw/JBLvNeQRM7BSk5qDFlgLVm0DqCUaof3b7fLN1xOHjvDOoBeO3Ztpm2JduN1lwCgxq107iU2b9EaakB1kbhOtfKqGmdilUzyu66u3r7x9b+3owd3WH5WvJUWFVt/J3ZaxHBsDFUQbWhprud9LLOAgmdob2Nrty1Zvc7mLFpiu/cftFtvu93OtnRYa2OzLVm42P7xC1+wRCy+brr9bbZ27Sr71r99hTpHZwHlUB6UQ4uXLEV1VUvsM+yv/upvbNu2bfad73zH1YDJJk5DJPiTgMClWBXK5quTa4PAYByWcZMkwWWJJ91KppLnqI5Wc138009/wjqasEekNtQC6iuVlZW4Mejn8vipz/0Pe2nLbi+pzz70EIBUQkkoN6QC0STPAVyNcz3SvBEESEO1qppaOpZqaUnR0YsSrZhaUIePHicpnwREq2AMc4ARXe7+cuz0GQBDIjaMhcRv0Map1VUzh5pewICmlnbLR51XUVluy+l/Lw1btmSt/df/978Br7LFHpxKZBT1TMOZM9bXO8DYYsUHLIoD1IYtEQBJsZheIq9jQh3e4uzi3EXWU/6EJ829Oj5BmDQzqT4TVIWtEwJIkduh+3HHlzIoTpZyup6ozpEAktqhcQEeCaI5dUwIZoTu8A5sTFCfSgBp+lo1rarywJUAE3EA8LraRzLOAyZNAORGRvtQyQGNsK7Tua3YChz1cJ+Tuq8fUNTD/VDq1j6UeX3Mj0FsDgUD1VSpjBISk4F7xJL5J4DlQw+BHn0/EbBKZN7Izk4xFNgSQJLNZzznQpzqGCVjRZeabVl5xaiIgMGAZanO4lEhTYwPMGcGgEd92EL2YJvIfqmVxBMblluOKpFraVFREfaH3rUwg/kpUC2AFEccBY5wSHTAnwpR7t9SH2lOJfHdRNKjRNrtxjcIj9zEmAaEQUg0rcCZHvcwsBSETBFK2uB8fb0A6Xwqoch76BsFSGFtitL2yHnrtydSaTSjHTPOJQM0xwDS6/3OE1svFoHf9gjEANJv+wjF2heLQCwCvysRiAGk35WRjvUzFoFYBH7rIyCA5FvVBR1lwnREIVs634or2KloSfNwhdAbS6v720YCpJ0HT9mX/uOpGfHMSEu2a1DfvBvrMj1d/rWfPW21JEzfc/0au+nKVfYkahMpb3pIRPqLQIPUNB9GbfTs1oP2tftesBXzyuxzH7oRm6gh+/rPn7U6wEXkIqWGCmcrweADpCYUEz97Yqs1AkY6SEopSanHfgVQPnLb5Q5S/fTxLbblwGl7xzWr7M4b1tsLO47Yf6J8EszxFymKbr1iOYqjDfYsn3/v1y+j2Ml1AGlxTZk9s/WQvbLnhHWRBOuhjZ61nHL8k3bL5cvswxxrx8Fa2rLN2kieRy6qdzPhiqrHTQGkzftO2lNbDqAS6kEFMTBVT+mK5dX24duvIME2bD98eJNTIX3wlg32jmvX2COv7LMnNu93bfDrCcky5+1Xr7B3vGUt8O2E/cIBuWwHkFKpPeQpqpqAYCTwgHBe7SMSdM7KKPopMhMgaTzC4eFsAEkw7vsPvooFXws2aH3uiXK1NQ1w9IfvvNquJ14/fuhVe3QzSg/mTPgSJJ8uoxn6OOyMmNGWyF4Eoels50NwnTcXIPmtCw+25rESonEkGGVhpySogExZWZmDHe7p/sEeiut02GuP/wy7up125vheVCFYITIP165Y7WzXutsaLFOJeMu1Uy3dNof361saraXuqJ3AevKGK+egcquytKw8y2b/rX2d9sz2/bb5YDdwIctWVuRZZX4uVmPdlllUaPFY2Ml6bLiXp+mx/GptJ4GP5Rxsg5o2VXblNRvtq1/7V1fTKIOk6sqVq1HvZNu2zdvskUd/AxCg9hFXtfx81Qwpd3Z4y5cvx8pu2HZs2+pqgUhBkIWy5S/+4nPAoUXUNDpt9957r/UND6Jy6nVWdTkkeouoZTSIpdWHP/hBu/YaAFLDGcumllNdQyMAaY/t2rvXqmvmuRo/45yTqnOUjHXVOEnsIbYTgFoC6Bge6XOJ307UDq3tQ7Zz50FrOztoGbQ7Ky/Dmprr7CCqoLjJEZRL2GXZiLV3n8WqrptaT9RAoXbUuKzVCEJudpnNq5lP2wAQowCJZSuwzTtrz2JH19neYDUVRbZs1RWWUbrWCiuXoKbaAQypQTFUZps2bbEBIEY5UOvH937N2hpPAl7jLA9YNzaYgjqKOk69ragZJrEvTLBF84nNyToHY3sBeAlAj3jWUV2kj37kbqunjtFJ7AhV3+bVl19ifIotDrXi8ROHnS2X7LYysKOLJxFfJmu+I8dt/SWXOUj38MOPArLqSN73uUS45pysvVRDagAQk5WpOlJxnnKEJPsoSspUrveZAOtCrL16qNO0bPF8y0ehWZibZutWLLGF1ZX0rcDGsAr7m3/8lm3ff8xBKCkPZUU6ynUwPg6AxLxPYpycFRjjMjTEOtR8UhuSAAJDzJVEoJTGNHGSmmDwiQQgnOpXZWZRewYbvbzcVGAPdqXM+URs9rpRdyWhclQNpUKUSZm09RAWiVlZnu1aRWmJ5RWUompbYV//5j2ALMY0BJAEKzpaO9y5lZKY4c5LBFIswXN2+vrnPpm6eAbWCaiB/AS+D438ekg+ePLOfalOpwFSMHk+UwHigZ8Z17qIdrjjuaZ6CqR4AR4BJBRkgj0+QBK7D4ILV3NG7XHXeSnuvLhNq5qkXvKUSe6a6u5nnrpJdY9EfQRmNE9GOS9UX0h1qPqdqgi1EQ8yyJJOdY70gEEv94V+5rTu+YNDKHWBi6NIjTy1kXeNkM3hBNfHJBRFYxxbbdeYC4RNopwTYFRbnGUlkClJBbOY6469A5E0Z5JTs/jJtvSsQisur7Rcar65sk4ohibGh22C82QE9dEAissRzu/kuCRLBnDnc75mUXstHzivRKYPj9K4p8omlw6qehTgSNDK+61aR6rFpMt3AvZ2TokkOCeAFBo61T1yoxN6PbsCaSZA8sbLm4ezgR9/vHTccyl8gp95+4q8P4XXSJq6i4VuyeH31ZntiZynbxRURf9mMv3u1LwMnBMxgHS+qMU+j0XgwolADCBdOGMVa2ksArEIXNwRiAGki3t8Y72LRSAWgQsoAhsBSNPP93oN98RGnv1cMFEQriTS515tozBruhl99z71bOuCCfnwP8Td5xENSSA5IwXS//zsnSQ1B501WuQia7oS6mFIGfPya0fs2796hfo8qfYH77wKRVKJ/QAQ88LuE16/PN88lxi9Giu5v7z7bbbtgMDUE7YWddCffvBGp+D56k+fCShTooODYA2kr/74KZ5engYRSixUk6AVdFkE/Pn541upBdRoHwAOreY4P39ymz2++VCYikrtu+myJfaJ37vGDgFbfgjgkBWdAFJ5UZ795LEt9iL9iAQTKSRr7+I4bwdO/QLLuQee3+0ATTBZEpZooW2yxXvfjRvsAWoQSe00xBPXfnw0DqvmldpH77jaDcf3acexulb71HveYpevmGvfuP8Fe4maRMH19e/brlhm77v5UjvT1G4/eGQzCelUB5AGAEbfYQxkExgYcTcjIvcRHNv/FQVSBk9e/9W3HnIqqcjl7rddau+8fr09+OwO++ULe6aUXDNWPM8bkcmrmatPz5vZger0Om8GQNp/YHdEs2YCJCXIZXEkgKQn/fWke3V1NYn8eFejhEoxQCRUPS/9yg7t+E8rzaUoOwl11RFJQD2g7ftQ3BQWV9hjz7xivWMkTbOLUZTkYbE2ZF0tp+yS1XOp04Hdk3K8JGXLsGl7adcRe3Iryo2RBFsJbL10xXI7U99sSdiQ9aJeGgcAJMflWTnAKCF53IpJvl96xbXUCRu0Guoabdq+g9ogOfbqti1WUz3fXnttt73w9POAm0EULJnU3mm0ZavX27ETtS4Rfd1119lTzz7j1CmqHaIkcCagYg1KmeVLl9mRY4fttT27bf2GS+zRxx/HrqyWuiJJ1L9BEVVZZZ/46N22euVyO4hSqZfk85YtW5yqph+4IaVJAudhFVAlHxDW29NFzZsCwE++VVYU25pLFrvaUZ2dnc7O6smnt1lWThUWcYtQpAxbc2uTtbTV284dr6JUwPJsqA/ghBoQ1dIgtZIEc9KpD5QuWyyS2N0oAnOzc1HLZNjCuagWOcaBvdutsZbrA4nzlUuXYDO3yBZfeqsNTqbbrn17UUq9QhwTSXSPAaqAKv09QB9qRM2rsHSuh6MoL+Inc4EdOXaq9qClpQMVoBsZGVjLkQgvKa0EDlVabUOzbd65g9x4AgoxLDtJpCdxTRnGAq6vuwtFVamrU9WEemkYyZkATQ6WhKoxNQmgbDvbSa2oxdZ+tssam1tcLSIXa/qmZL1AkuZiCjVk8rAsVH9l76X2Jsuyiwy51FmlqDOGUGH2An0E0iaxKrtk1SK7at1KgHsp86TP/vn7v0Q/lwIw6EbJ2MbcmMSaDMBAUZtkbPXGaHsytW1UA0tgoBMVl+ZzMuM+glXjZPyIA1/GfB8CumUCHGWVFh83TGJ+gvaOYoG43k6iQIpPSHHWeOVVgET6MNjfa93tzUCBs8Q0BYiFGqYfiz7uTevXXWn3fP9H1FUq90ALN9Ex/hvkgYK62nqOj0KF9ghghAs8ogEk/ybtJ/sDSf8IxZIgi1PoOCgTgjAh2zJfgSRFULTFWRCGLPDcdTsq+Y9UN3ntdTWQdGwg4zi/pwBSSAXmji2g4kCHB5AmBVd8qUlIWSRgpB+nAhKIkoqH12rLBHB1gvdUz0rzYhRV2yjKI82PHtS73b19Dhy535y/nT0AQ+5NAyPjTq03zNzQbXBU9ZbEpNzXEe++mMC1YpgHQ8YYWNUcUu0lXR0FxkqBlVJsjrORbHFlfTcETBpi/SSuYSOjE9RDoo5RQbmz98xHgZSLfWYSEGhikrpHxGQC0OWgF0BrEoiVBoRKBV5nsu/M3GxsMvX9JsPZO6oOYTLWdKrXyESmHcwTxVi1oxxAQhXl4BQqJMEjvY4ASAkhchQJkNTX4PcG7S9ymQ0gRX7fcOMe+EJ3LpAU/r1g+pUebIi2+NPifAApmgVetHZG72P4u+drv/95DCC90W9SsfVjEfjtjUAMIP32jk2sZbEIxCLwuxWBGED63RrvWG9jEYhF4Lc4Ajd88l9cLj+qTki8RVmGwJPC6krkH+5Rk+mRO5wBj6Irk4I1lXyA9MXP3Emdgj6rb8aujSRKfk4GSbx4nhxPIvGYbG2dPbYF8PObl/ZaHfZulcW59ql3XWM1lcX2m+d2Yl8XDhJkPbN8foUDCS+/dtT+FcWRLO0++4Eb7OmtB+xrv3h+KpESVEQFkw/nAkgK2JzicIB0hBokH7rlUlvKcZ/ffsj2R7HIW7t4jt1MfaStKIO+9+ArJqs9ASTV8fkxAOnlPSfDZpJilY5y6cO3XWE3Xb7U7gXcPPzyvsA60WIMQLoxOkDyZ0EkQDpZ305sNtqaRZX2yMt7XH2kyEUA7i0bltq+Y2fsx49vs+LcDAeQ+nj6+x76cox9uLnjnpYOPm0cTg39eM8GkIIAbTYF0v9WgBQWwvOrkILnQnTIFABLU7Ew+78BkDQeStYnkjBX4lwJdv3BvGDBAiy/Ek0VojD0sjgS8K0HX6IO0l9SyyoDpQrJ2tF4q56zmAQukIOn50+eOk49H+ohXXGlHT/ZwpP2VU7ZsGnLy1Yxt8RyKP4+ODRpLU2NdhXzpHt4DHi5C9vEYVs2t8JuueFG7M3abe+hAzaZjI0bIEmWd1k52bZi5XyAQ4ctX7nOsnJLqJt0CTVGkq0TqPBFLOguu/Qal+D9+Y9+BlhJsc/+8Udt+/ZtNsaT/M3tndiItTg4oQSvks85KGLmVAGmmIeq1XOK+kpnztTRlg6sDoctG/WIFHvZWE+dRYmkhPH773y3LVowz559+hk7cIAaTBXlwIAsq2W7AdQrAidZWVKOyP5sAIhVaDY8YXfccTM1k0osGaDKG9j6nbX/+NEjwK95JIargSSlZFqJS2ujvfrq0ySc+52tVSZwZoz2JXGNGwSgDA33WRKyhhRgzxgqGNXIGR3l+peSgO1lpiUCqI7v3WdXbrjCCthnQekc601Ita279tm+wwdRPlGTKTcP0QKqioFE1DAV2N+tsfe86w7rRsnThj1dYV6N1dafsX+/58ucqMOWm5Fn733/B+wEgERymNvefru98some+yRh23f/j3AP9bBLnJgiIR8Z4eDQZMOfCQA3cqok9XjajgJRPbwAIAS9AmAon5qJg0A3GUJJmgptZdUQD09PVZWWuzmohRAY3yWCiwqzEmzzuYztC8LdVCcU272oxiZpGbT2AT3AeDdBDGqLsq06sJMW794rhWQpP/GT35jIwnp2JT1oj4CLmC5OSIVCWOr+S24naxkPcfWuTrMa50PsiCDngE1Rl2tmh5UY2nMt2xUHzkARdmNne0aRN1VbNde/1ZUaLusAWVaDmqrhcCx3oFxjtnv7Oxk3QYVAD4Mo5jqcn1aumSN/eu/fdtWrFjFMWQ8JvjhgZCj2OQlxgsUCgB4tYGm7juRNZCCF+Ep5VHAbm6G9ZsHXXyAFFR9TFvYhdfBiZrAj6Z8Cn0vCK6v1Zja9F/gh/EC7kiBpOOP046QENWDNap9pPpV+i2CAwCZwMrN1UnSNppFIYAkNZMs69QX7cS7dhFjxk52iIOMoyzrXL0jVD3dXb18f0Blixq1G+WkFEdOfcQcdMCHnwliO87xPGTkqS8FkPT1R7WyBriPpaEkEpQZY/9za7CjvftDwOclWDMugiUnYl/bwfWmw6mddS3tZV4fPnDUjp08g2IX2IVKLb+kzHKwpJug7pu+v4yMeso6VxuK7mBeyT0dS0/gcCrWnulcB6U+FDySbZ0emEmkXap/lKC54dvSOYAkEOfVMXRQyamPvNdBBVKCDw2n+FBIkRRhR6coBG3oZgAZ53PqLZGfaYy9VnhLOICJtEScBlXhqqRzA6TI40Zrw7lUR8FjRYdRM9sVVB15Kl3vuSh/KcOCOLbEIhCLwMURgRhAujjGMdaLWARiEbjwIxADSBf+GMZ6EItALAIXSQSmAZKX2Hd/C0cIhSLZz9Qf2y4XHkiqO9akjUOKo3PFKLBtmKomkFT3AdI//tG7bC9g4jvUwlECJQVoojo2G5bOsduvW+ughVRDLdTM0JFV60YAaQ31jNo7sYUhARxclCfJoJC1jnsfaqDHNh2069YtnAJIX8fSLlJt5W3ve6eYXUZNoD+76wY7eLrJXo8CyQdIV65d5JJY/bK6i1gySRLJak11hATD5pblnxsgsW46aptoACkMZIRBm2kLu0gFkt+c2QDS1WsXOpAnq8BobddTzz98aJM9v/OorZxXEgGQpEAKwqKZcCvY5mgAKTLJcz6AJHDooSofWpm9XgXSzPGPkMcFToo3alfnxy7YnzcDIB04uCfKGTid7VLSWklX1YTRv0d5Gl8F2hdh6aYE+xgJfqUAE4E9Pce328/u+Rx6jnZnm1acX2SlBVV2aP8+m1dR4BQiiSQ429pJrndi5UTB+LrWBhsCqJRVV/DUfy92jnOc7dOcMhKiKJ1eOdJo7X3U4aKuUClqjFwsnhr4d2J6HIqRFsvA8k7tqyBRn52bg9KjAZXPfFcDqRMlQXtXq1vvjne+y1nq/eC737OqihKSy30OYpTMmc82dXbs2AlgC7AjN9+BpDggQlZGprOduu2221xdIymQcoFcQyhMauZVewl8fnZv34UFVi8qJ4AYoWtrbXbQQ5BNi+BTGmqBVSiZBiFeDc0NTgFQg0Vbf0cnMCfL/vTP/wDwBXjAqurFl7bY409uZV5mk93NcQBpCTWf8lBTvfLqs3bo8F7LBZD39HU7q7Us1DWDYwM2TkI8CZVFCgocuVeplktmRoFlo7ycHOywUdoIHQFOrCK5nGlXXHu9jXKN/JdvfdN62Vce1oCyR0tIyEDNUGprgHDzaqqJA3Zx2BQqNtnZpahiSu2Bh36Gvdyv7a733YVlZp+9snmTEIcDLWdR6fSQGO8kUV5DzSHBsiFUUlLYDND/fCCVlEKN9XXEqMZysABU/CtRiQ26GlWDbp95HE+KpMbGRmcLJ/g0QGJf4+JUE7xOz8q0VsZ36dxKGAyACCjVALCrb2q1DsY7jkR7fmEJY99n8QCaLGzlCtITbO3Cat4vtoeeexUFErVkaEMp1mHHjp90SqQEgIBqoo0ClaTi0twXhEgCyrnzgHkh9Wd8whhANZ32DdEn7BNzslClxVueLAzP1ENXM23ZmlUOAqhmltZZSJ2jzp5h19ejh485qJiVkaxSNHa27SygrduysgvtX/7tm/aOO37PKf0EQsYALMkovY4cwQ5wAnUJi8CFv7hE+GwAKRo80oaB+m4OGgEePFDlQRz1UYufFJ9Otp8bInnrh6tTIhUaDsFIYaTvB7RDAMmBINnNhY7v1xNyNnRuj7pPC4q4J1ccYHRLyLbOKWKAR6qp5EAYY+Zb1gkc6dx24AhV4AD31/5uFJDYpnYKHgHvOlQXjTmm+oH6GUQdNMK5LBvYSWCziIvuFEIxUvSoHaqPlZyS6vYrIK4+XLpuHbXTvujUe7rByNpWlpkTTvrj9Uah5zTV6m4dvobYmcZO4NKg9Q4PYavZQf3BFuYJcBgAHYe6KYHzIZk5mIK1YTLfT5J5gCQVeJSuf3OfT8MeMQnwJMs+XZelhnIASfH1bek4FsZ1TrnmYFwIzDk4F7r/+gBpWiE0s8aVm3+Bu4dXnyriHngegCQQG3bHd/Mm2rG8uRSEM3p9PgXSNPT0GhrZvun5Nd2R8ymQgp9PA1bPitEDRb4yX7FlRkYo8SrKiwJRi/0zFoFYBC7kWJk72AAAIABJREFUCMQA0oU8erG2xyIQi8DFFIEYQLqYRjPWl1gEYhG4oCOgGkjen8UzHORm9GsG6HGPDgcs6l7XXkK7dbDJufdMLdMJde+PdCmFZGH3BQDSNmqp/N13H/Xayof6bEl1if05dYvU8u/+6kXbRJ0h7dRXIK1aXG21jW2u/kHkIkulg6eaqMVyxNXziQRIXkyCahkfHnl07dwKJEOBlBtmYecDpA2oKRpbScIG6h/5bRtHYbD3RKM9S5vasdtZQGL+XAokbae6PtEVSNMjGlR1aZv337g+ioXd9PqzAaQrUGnVN3VQ62NgRjxHgXS7j9bbi9jbqe2XLK6IqkAKj+vsp87sFnbT7TwfQAq3sPO2Ox9AOh84CodY0c+aaMqj8733ZgCk/fv3Tie4QklmP0HmJ988BRKwiN9Kdip5Lwu7rJxcnsjHMkynOJZfw81H7Dv/80+ss/UYyfOTVgakXYEiJycFQJQ1aYX5GdbYcdb2Hm61nq4CW7hsnR2tO0AtpDpbtnyllRQUW93+I9ivtducxZWWVl5qx7r67ZXdRwEr6ZaRkmV5qahrSAwP0IZubOFGAVfZ1NyZv3ChUxV0oQRRfaFK6g01Aae6e9qwOkuwuXOrnQKmB6XUgnnzgFoHKHwPHMjIt7p6AAVwJYdaSTkAidzMDGvDOk3WVlIZLZMKBNjU3N5mBSWlVg4U2b13DzAl10b7Ru3EseMkmEedAkCWYhMoHUqxoZpbXeNquvRhhyUFzcLFixw8GgRULV2xFEu3AcsBuHSRJC4tL6aGU5G10vf9hwAEqGImgASpKXmAtgzUUHOdxd5DD/2GRHcrSe4eYE+rs38TtRoYDNUIItFcmJ9paTnUSMIeMI74rFi4yMqoX9TDOZdXXA3I2kDNFKzRSESfaWmzb9/zLdv52itWM7fKKXze9XsfoK7ROtK4KVYEfMlE3fPIow/Yc8896665H7zrIwCtZfa3f/t3WG+l2l0f+hDX0Dr79YMPOAs+WRzW19cDc6pcrZbOs+3UX+pingCYyK93oWZaunCeFZYUOuu8dOzhZBMmNUkaFnADWOWlYcelRUlpjYMs7ASwurvJsrNeCvZyLjFL33V/yKQeTKlqY3GMLtWFcjWRqGkkOzlWm8f4y3ZukvpVYyTnVbuq/kwjtqIjXKvGqJG1yDq6uvn3IHMNCzu1R3hAUIUk8ATvad6nkqB3ahZBA+ZZH0qjVCwFZXs4BiTLSk9m7IuBZPlYJDYDivpRq+W6vmTQxpqaGjtw6KCbT8mpaVbf0MTcG2TeZQMzemjbGPtL5/Mk+59f/aq99wN3US4nBQA35JS0upo01dW7WjgCoBAk175oygoXv8iEfuje6F1VPVDkLy6exM9TH/nwJxwC+esGrxFh2/svXPEiMEto85mJf+9eqVhOAYPQcR38kcVqCEBNqaHcpRS4gLLI1UFiPCZdjbxQH/jM1TlyFniqqeSNk8DwOMBPgEcgUvNiAPVXp5RG3aOM0SDnVDf3+H53n++mDlKvq8MXb8MqVKTxd6gkBNMCUCARoDPC9wQlEcc474cZp5qqSvvmN75ua1cv43oJdATiOEWVrEB5uMVZDwKi1HUNobvfqVuh3/rK5CzYOJx+6X2abV3Mz7PYOkotJTisem0D9CsDC7tkdqR46DzQ2Ehtlcx9PxnIL0WX3ksMwTYBtThAo8CR5tCUfR3rhOMc2qc2uDkUsgEMxVr7mgQOCTm59js1kbcElUxujGQfGBpLHw2591TDi/uKtouELKGoAMym9+/Py+DvcR03pJ6aaseU6sdTrDkwFnrPX2dqjp9Lsach8NsfksIFgZSLs77/uQekmCPMO90vNB/j2a/UXQK67rciGFIQ1lSXhyIV+xWLQCwCF3oEYgDpQh/BWPtjEYhF4GKJQAwgXSwjGetHLAKxCFzwEVANJF9x5HJMPjZRooM3pu1zlGzzzcemFR3uj/aAwmPWgMxKqGZHV74CaRogPaIUhpeQoH15mWl251vX2B1Y0b2444h9BRWSFl+BJAu7+5/aZnuON85oluoEKaHU1ccz6mRSZgKkAIAJxsHr8OwKJAfGZtZA8gHS4rll9ujLe23bwdoZbZL6qJv2dDlAg8ohKkAKj9fsACm0+9DqwTGKBEiDJOK8lJ/3/9kA0tolVfazJ7bZ7iNYWkUseopbSTvVldDwzA6QZh/vIMaMqkCKAHpvDCB5A3c3loDnr4E0s41RAdAs8z4qhAoqliLnEy17swCS67WfMI6ASPpMiU8fIPkKh4oKavkUFjmljR4yd5v1NtoD9/yDnTm+g+QrlWVIrI1jDXbdOmrtVFD0PWnEmqj9c7y2x06eGAfsYOWThG6F2kebt+22PGBIHtAincR6PGoiCofYQdQgB8502tneJCsvKbcNgKXWjlbbX9toAxwzG9gji7HCghLgRS91ddosLy8HFVIllm9ngC8oqMb7sZCa51Q0SjgXYQ81PIC6hMxs9YJlgJHnrEUqF1Q4i+bNRaFU7gBSPwllKSQWoRg5WdtgFUCzPhQMKTzxX9fQ6D4vyi6yLmr29PR2OXWRai4tWbzQWZFVlVVY99lua2xowJJtEDuyFdbY1iLhEnVwyp3VWiKWaVkkfQ+fOGL1tCEzN9NSUNjgbgUAR1WA0qCMGk9tAGXV5FESXLWUenu7UbVQwwWllxKWWVijTQJLxnpQEuVkonyZtBIAdQ+1k+YAgTZi4XfVlddbXC59H5ygDlmbnQVu/PrBh+2FF58GCFXYqtVLrLy01BYsXGEdbaMoe/pQRRUBdAat9WyDHT9xyHbvfI1j99k7brsTS8IzNoBt3s233mwHjxy051941nJQ4MgOTro0xUcJ9jj6SJbdRoh/RWkR9YiyrAAFVQOWfKPcL1KpqTQMgKRj1treBcwfdAq3FmwFBeQEAQS2qqqqbf+efcAVxSWN8eOaJDUFBFNJHE8VlACQ6XOKMFnMZQD1VFenkvmq5HgnALMFaJaLQsgpUehbcXGRrVyDSnX/QWBiA1AU6J6eyefU2dI4yHYPEKhzJFlWeNwXZFmYlJyAjaBUasPUpMLCLi2V2jq9tnDhfBvQda4PxRUPJsjGUIuS6Jp7PcA/vdI4ZgEh6wGYfUCBnMwc5oJnjRhP4v8Tn/ov9of/5VOeugUgkEKtJd17z6Ls6gJmOuu2WQBS2Dmtq3YIJAUT9Zo3LvkdOueDkGf639GVJ56lHPf6KHzJXQdDKhIfIPntmUrch2oWoeuauku47VRfSO1yn8vWTol3KYkUPb2vlL1nxeaYgIBRCG746inBIgFd7W+E8ZXqSO8JHPUxLgOqScbYdPcOoVAc5p6E4g0wqXkn1VE/9ptDKI809g4eOrWO/xSLZ13nYs+SQA0j/dtTbHFNY0x//8MfsM/9yWc5J1NDd0vVwvKAjsZWFnLqTwLj6XEJTw0U/qCMrskedJACTX2dgi/umswppfbJLo/XA30j7hwZo+aWjqVzwW1DPxQXxcvBIgdbAEeclzq3tJ7rR+DgU3BQ+w8BGu3Lfz+47pigiPeMUNh+gvPCg7De9vp+GIQ5vgJophGdt8PIGknu3AuBGAflAgDJn7M+UPLb7kOf4DkwtQ8uxsF5HwlcI88bf1/+NgEHyCmVoj7Ttcbf1vXXwU0Pws2fVzU152P/iEUgFoELOwIxgHRhj1+s9bEIxCJw8UQgBpAunrGM9SQWgVgELvAISIEULaUfyHe7ZIefgwjqjfyuu/fcOl7ixVs/yl6DOwptHEzMRybpZwKkkAIp9MSrCkYvrSmxP/tgSIX065ds0/5TVl6QY5+440pbPLfcfvzIJnti6+EZoxRss5p9yZI59l8/fLMdQpX0xXuf4AlgpW7UGX6mxEfTQO2NKpD2UPNI4GbDinl2H1Dr4VcOhHbvWweGQzl9+HoAUjyNv3PjWqco+s2Lu+0XT+3wLPv8WEdp/0wFkvo6LQWLBEgHTzXbJ++8zq5Zs8C+ef+L9tKuY+FwMUp0LwEGhNdAirSwC98ocuxnrYHkwxf69dcfvcWupE1/f8/DtvNwHbaEyfalP7kTNUuS/dW3HrJwBZJ3vGgKJB/4RAWh0eZsCByFzd0ImDS1zyiwKJre780BSPtDQQ5aRE3H3SX9Qu0TSNIz6lIiFWL/VYkFm3CxnrJPULZ1sMmevf8rtvmZX7q6Wy11zdZybJjaYZX2lkvLbeHSYurNjNqeI8d4mp6kftVCa6hrRAXTYsOMRxz1eOJ6x+3YkXqbSKPofFquNaIEaRuYtK6heFQaGbaoNMsl/lvkxsaxR6gFlJGNnRvKoz5gr4BLYVE++1JJnkmUNhnW2tZAMjeZdg9jbUmdGhQv2Vjf9QJi27tQ8rR2kHilFgrKlaULF1ixavKQWG3AgkxKl1JAUCNgKhdg1tM/YIeOH7Xi0nJn11aYU2BnTtdy7B6X6BY8UsKwtbnJVgGM0lMz7KUXX0GFkGLllRVWBEDZum0b9XfyqQFUYQOoCpRcrGvE1g51QhwJaP1WPZ504ERba6eVY62WmJBMv0dcErgXQCL7No2HasZIbZCDykV1fuK4JgmY9A50oh7Ks/LCfCBSK1aeK+0jH74bsJTuYNR37v2ZLV99CUCnzA4c3GmNTUfsYx//kIvNwQMn7Bc/f5L+MV7jyYCaOPuzv/iMtQMtnnn2CazrHrWes4MuYZ2UhB1oZTk2dDlWV3fa2eqNIaeQKkzgpRdLsG4Am1Q/lHOxlUsXUXeulGS6UQfrBABvkR2va2AsqFlE4jstPZvjeTaJc6orSfoT7wP7AFMCKxOovU4CzibtxhtuAnC1o/JpdAqlTJRLhYWFDg50oXhKJIbZ1LFKIWkva7S2tjbqOPVbKfVHpA7Q2CVRO0mqNCmmMrJzmCcd1MJqJUQZLrkvgCQ1kpRGAkjOwo79uoQ4Y63tdX5I1VJI/IdRIPXTfymNZH3n1AtkmGX/qP70o5hz1nsoUpRTTuQcSWN+dHV18ToBkEVcElOweJSNXZdt3LjRvvrP/woILHHnmH8uCszJUtEpWYBuWs6tNJr5BcRPgHv3YO3AS2579+bw39570UHS9J5DNXIiDhUESC6B7tRBnh2gd13RsXzLL68ekjt+CCAlEhcpe2RF55RGDtSAdEJQxSaweVXbmRtSHfm1jgRGxrFzHGZsnPKIsRTM6+3pc/CoF5VRFzCpvRvw0k/tKebpgNbD4nGUfY2KDEgl5CDddJ0ep7hxNR+96+LEuDeXRrm2qP5SMvPjW9/+N7t54zXu9ir1j4Og9CGBz/zvChpPLQKFTr0Sioez53OQhfcDUGdS9ZdkgydoRxO0b0FmCb28OkahYQz91leTUT30wYVQ8RsZGnawyFn4MU+ldNP1ylkUqk5S6LuZ1ncARgg4dO33JsU0RNO3ANd3NSIUmqmaSaE2+9NqqgYQG7lx17mj7ULWdpEAMlpFIze3Q/DFB0hTvxW9kAIpEiC5+IY+C6qUghBK4zsFNf0Yuj54yqngeRVUHwW38c/L4Lx2Rod+LEIqKB8gLVwYA0gzr0ixd2IRuDAjEANIF+a4xVodi0AsAhdfBGIA6eIb01iPYhGIReACjYADSCFAFAmH/D+yvd/q4DRkOG93o4CLKLl4L38RTL67lbxjzQ6QpluSS3H6MBXST56x/Ow0e8/1a+2mK1fawy/tsnsf3eaOMr2V9+9gEmHZ3FL787s2Omuj7wGitqIQ8taK0mc+iF4DafoYkRZ2zwNdbr96lX3w1kvt8Vf32U8e3+YSmOExDW/jgorCWSzswuHcLZcvdTZ2pxra7D8e3WJHzwBrZgs2R4xuYeeNqMZi9bwy++gdV7uef/+hV23fiSb7MMqdt1+7yrX91y/scU92h1kaRiRkzmVh58+d6fjPhI3Lq4vts4DBVBKx//CDx7BDa52acpWF2bYSa8N3vnWdVROjv/3Wb84BkML3fV4Lu1A/ooXvXO2NhFCRCSoX26l9hyev9Nn/EYDkOjWdLPYTb35yLN5ZNo0AZHJQWix0yVSnNgAymHVb8/b77ZkH77Vk9lN74JT1NQ/YoqpSYyistCrdEnMzbP/xIy7pX1VeDfBIcHaGvcCPcZQlcwpq7NjROtuy65Dl8HnL0Li1Dk5aW0+8S8IXUvtIAKtnJNk6gTmF1ADLy8sDgLS6BPHkRAIJXZ7s56n7lauWkLCklhgwZZT6ODm5WcAAlFDAAQGZppZ2V4emD+ggNVBzU6MV5GVbLkXpk/hcfU5PSUcVQ0IfhcgIieVLLrscG7omIMa4K2xfgyqmsaGeRPWQpVPHZvWKlc6yrasLxRDKKFnA1dWfccoDAaF5C+ba9u3bneXc3Oo5iGRCNVoIewoKrGZs6YYBQBMkNtVPWdQpqSuwIyqm8ahvanaqlMGBfqc6cmVqyLyXFBVbThoWcCiEhoZ76WOcq1+UTBK7mN/vvePtbEftKGywfvHg07b+8mudXV9y0oTlFyXbpZetdvV44uLS7IVn99r9Dzxjh6hBVT13sf31f/9rFEdHbcuWzbZv3z5rRcHUQf2m9rYm7AHnuPpMJ6n1lJjC/KBNgi8FBQUIRCZRdhE74AmCHWoDpWMDF0+cs7CM67Sk9BynppRTWBo2bulAH9WYkh2gFFY9PZ2uHwI9ioGz7kLBmCQ1DvHobO906ispV0pRT/VhA6dxcaohxi8zjfFDTTYGaCvKL3BKJbVblnNK1rt6RqhVNJ5J1JFJSZYlYBzjM+os6CY5hqv/xXV4nIS7bPA8MOTZOiqxrsR8OnNObe7AjlCxGELJIsCk08mdLyiNBNZ0vBFgg2rBabuqykoHkFJQ3UlRNeossOKsob7JVi5bYT/+0Y9syaKlDjBpGWedQZQ0tdR50sAnIkEJJqoj77l+Un229337N6eKCYEj/zoUvk345+7uGwQMfn2diAP5QMgBB8Ej2f9pzjsliacgCybjZajm10RyVmBcXZyayCnABJA8yzodm1JTnCdg5BCUmAAY6ZyRImwUGKT4Cu71YhHYr5+BYUCl1EcDgCRZ2AkiUeuIa4A+E2QaE6Qh/uMi0EAcp0LytbchsODqLIWQjQCSmwf0PzFJFoeJdv99P2XM5rk1EuK5EtH+XTt32t59u90cLikpscqyUup3ZQNVuRZhi6jrTJw65C+6pIbUNh4sY5ylNnOVl/z7sPfboagA3wuVrZrelfoQKPEoiCNVn+pM9aAI9RRe48xLfnO+OgjngFacg6euflPIwk1Az2uPV4PLV5D5YzgFJkNcUq/dPSTUqKlmMv99C8LglIkGkNxcC81N/z7kz6GgosmptUIKJx9cBS3s/PfOBZDClWbBB56m7fDc+SHAGLhPevN7WmXkKZC8cyZ4XG27YEFl5OkYex2LQCwCF2gEYgDpAh24WLNjEYhF4KKLQAwgXXRDGutQLAKxCFyoEQgqkGYiFq9X/vsz0/zTSXFvxRCJigxGKOEwpeRR0mBqnem9Bmv16N9SGEWrgeRvqi0TSVYsnlNsn3n/9SRLk+y7wJ/th+pszcIK++wHrndP8R5CQaMndiOXMRIph2ub7ckth62Y5Pd7b1hvtwJ5Tje228l6KWbCFyURDp7W+odm1EDqJanoJSi8/kQCpKeoa7Rh6Rz7+B1XWTp2SMfPtJDcHo46bfaiVpLKpwqbqsgaSB7kCwdbCysL7SMApBULKRRf10I9F5QPEYv6+hL1iXZRp+hcAEmbRSqQBJCuXjnXfv/2K1AfpLljqJ5ItOUo8dy075TNLcubtQaSN1VmQpSpceUzqYk+horsuvWL7QRjsf9YvUu6FWIDVkOhaiWrE0nKFQAOPv+dh2YBSB2hmTY9x2YCJI3BlHFjeJem5nO0me+tGgmFXp+Kaeb+3gyAtHfv3sBT1oEsZEiRoOSoq/VAYlFzW4lDJWaVgF+yZJFnK6UELgn4hIQBmzizw5799U9soK3Zmo4esyTq8KylptecShL3Pe321KY9VkYNiEpUK52tzVaNTd0gXkxNo8kAwCYbJbG7iPo4mXlp1o09WyeKgFPYqW3d20k+F1iUgULjLPZrWDVNKKlOAl8JTgGa/Lxihol6NMyL7u5OgBGWeNRdGhntpxZSu+UCh1JQOo2hasrAVmwIEFFcVG7NrS1WV3sKpVGRK0bf0tRAPaQ8VC/AjbM9JOwFJFJRkAxbJnWSErmG9FCDJp+2yzKq82yHlaESue7qy20dVmjFRQVO8VKPdd2xU6eBMIetBes0KRWWLVviAMwwKqIS1EhNjWdoYz7QiD6olg2KBKmPxkg6S6EiW7z8/Fw3BlKeSPnV2NwO0OphTKj/lJ5G20giU9ckLS0D5Ve2DZMgT0Cf5ZQP7He4t8euWrfSMhJHbPmicssF7Nz/5FbqpwDvAEHrsK5bsLjIbrjxalRSZcCfOKs91Wd/9Tdf5jjxNnfBEvv4H/wBIKzWDh7aR7K9F9VVPRAozx761YO2ZtUK23jTRvvGv3/Tznah6KE/gnmyd1MiVQBFAElwLomEeifjV1SY6xL19U3tlplf6CzjkrluJAHGukhqJwOZkkjGZ2SkAllKbf+BvdTdmkM8hoBB43bo0BEURjnUlxqkxhvKNSkkmAeyzhP8079TUH0JKKgNAglK3qtNTaiW3PvEx0EYrhGj2Oz1MCZSpinZXVhU5sawubnVJYDVB83/NNqn7QSnpAZTUl/ngyCqwOUw45UJlEulTUpyazsBr+ycPJRH6g+KI0ExaFozIDKDNsYDHnKomdQvSz3mUwLvjQCJ5lH36l+/8i922aWXMc+Z66GHJoY5L44xX10in35Oq0fCH2SIBo9mqow8GBO56LyOtoQDcl3coq8XH1IsTYGFkOrIS/xzn3W1iwRrPDA0lfx3khauQyGLu3Hi4YEjXQ/V19D2uiI7JRC1qfjt2Qp61m0jqAmHsKNTLAdQJXZyrnahMOpDaaT76QDjoTpHPSiQegfHAZb8DHPO6RzULlXfh9pdupa49vt1eEIAKcFBcw/oyWZSY5zAHJJ93ZLF8+1H934fVVuKUyQlyLoM6HfvD75nTzzxmKWmJbvrgOZRKuduUUEhteSyqJtVaoXFhdQvK3BqwlyAoz6HKoWUSK5SkHcdFkZyIMdTnzkVUsgyzR9fnVuKieb29D3T25Wu8i502s7/mBdjUnDxHUjnhjdO5q45Oqan6PJUY94xfOs3/4ubd5QgwNH81HcqHyDpM9kB+nPIvXYWhNOLmhNtPvr3UR/S+ABJ70+pnEKQyQNc0/0OqpBcvAJqJk+BFD7/3fGdlWKoztZUn722ee3zvsf5ENWPiwNtwQcwXIy9tvgQbt680rA+x17EIhCLwIUbgRhAunDHLtbyWARiEbi4IhADSBfXeMZ6E4tALAIXcAQEkGYDP7PyIJ8TBRLs3j/9P9Y92xovJxZERdM2bUGLL4dDplYLIRK2TyTZFw0gTSW69Mc/hxBs2LhhsX30HVfb1n0n7N/+8wVyh/F2/SWL7L03XuLqhvh/4KtJYyS4+nhq+SyJp+eonfTgS/scrFpSU2x33XypLZ1HDRNZ0oSWUZJQfSRNO1AqPLPtsD3y6oGZAIlEdFCtFA0gZfIU+1vXL7Tfe8sanpjPCYbGWTgp+dVBm57YfMAe23TQ5pXnhwOk3Sci4unFWNY6V6+eZ+9kv9VlhZ51TWhxiTb224Bd1gPP7bIdh8/MAEiy6wsmdiIB0t4TjZZF29925XK76fJlru1ShwWXHoCS4vnM1oP2wmvHbUFlwTkB0vlOGY3sgvJCu+uWDbZ2aQ2JOpJ1erqa301tnfbCzmNWBES4+apV9tUfPzWrAilSNXQuBVKk7dy5IFe4om02IBYCRa8DRL0ZAGnXrl0uzH5iLGhpFXxfT1x7ffUsvJQUW7x4sSsQ7yrAqxLHeJ9Zx3F74if3WOP+3XZy/y5DCGa33361q/cSDyQ4TV2dsqp5WHCdsY76E7amBtUIc69xKNVe2rrLBjsH7IrLl1hGfpL1o0DpG0+w+s5427yvH3u3Ys7BCeohdVrn8ABKmjYrySsncZvmPRFOcjIN+zHBraHhfiuvKHZKnN6+s9g8ARaxdBMU6ujoALakk2QepkYO9YZImHZ3d1AnaZGzvao9ecq9l5dXYCMklhuxNcsCVpSUlAFUqD2khDHwQADp+PHj1F/Kt09//OO2fMliwkCiFQVEHNZieSSE9x05ZN+79z/s8LGjTimzdvUa27P7NetHKZOOp9vQ6IBLFPejtErlGCmpmdR4agfSDJBIznYgpbvnrFWWlzlru2aAT3pmrlXPWUAtnHYsAOsYj1Hs9QBHXINy0gqAShnIXgZRRFGTh/YnYzOXn0aKeagFxeVyaixl2PO7623XvtM2PoRiY6TPli+vsj/6zMesuKzYMjPy7d57H7L77nsSuDZoBUWVdtfvfwiwNQgUO+1ASXNjk11/3fX2g2/fY7W1ZyyVY6n2UR9wSf1cgnpG0KahDkCWm01YRhBJofYZIpGP9V0WqlAl63sGSFS7Oj5iJPFWCSTqZ2xHRgZsISqOlNQEVFj43bFtCW1ztnPUeVJCux/YeOTAUcarzlavWkcdmAEbHZDdmboP8AEKFRcUOzu5flRZgmyau7m0R3Z3J4EwAiWCmUJPgkknT9S6RHoiEEfgRwBO28gGTeeIAKMWKWkEV4e5LqotGempzioshfNB6xbk5TuVnZLTqmGTDyQbZb/ZzD/Z/KUBmTqp5dXLfCooyFMhJweYuknY92CzVgxYmEPtq8995s/slltv8wrd6AYo60LS8CdqT7vjgHdnBUhqZzRVUVAtovM90qbLbRcCSLMpmKZv4zMBklMOBRQonnWdbOs8COFgUciiTu/5UMDVhXLAJASQ2M8o1mt+LSTX1hBActciwWvpgePZJ7V+BI5k1eZqHWFT1w9s7AUadVCHrLML2zrBI+a7VIf9zI9e4NIA54fmoeCRlMW+apkHAAAgAElEQVQePNJ9XToj77Ub71AdJP86KSjpsE1IqSioiMmcvf32W+wrX/w83w0kClRsFZ9x+/x//xs7cvSQs4VL4bzXNUTWieq7tk0SDGf+JTMPUjh/c6VOQjVYSt23LOwbS4pKOA+BTVwjpFiSJaYg0iRzXPPLeXb6i7vthu7voe8/mof+9xtBT5+vjGt7p9oJfr+aeefVtp66y1d5eeMo678ZqqAQyNFepN6LBpC8I3jHDs6/KSu+aFAzBHKCSp/gPcrvX9Cubvq+Nn0cf/5LiTUx4YGi4OIDJBdFAuUDJ28dbz9B1Z9v7zgN17SaB0j9WkgeLPPeq+E7ZGyJRSAWgYsjAjGAdHGMY6wXsQjEInDhRyAGkC78MYz1IBaBWAQukgg4gMQSVV0UZi2np3f9ZzODCqLQ1u7pXg+hBBPv07DH/X0eOpD3R707pr/T6Tfcin4yP4fk5Qo8sppQ1ZxslKJkZrJeu81ivfmVRe7J/QMojqRcyExPsZqyAiztsC4KLAJC3SSYRniCVsXmO6ixotboKeOSfBKQqFyy2NZfZIHUA0DS+h1d/SS5B1DicDzs05RkPIIiRzUM/EVtTyMZWlWS69p1uuksx9ExaCf7LS/Moah6Gk8qe08Za5GdnYp8j7C/dhI3Wl+fV5fmORs37aNrFtWP2i44VUwB+0JgWXC/AyTUBrB9ktKitZMkMMcoYb3q0nxr7uix+lZsbiKSLJk8ST0PeCPFT23zWQcBNCa5WWlWjD2V4qlYBZce4tnPMdpJ5kmdJNunBYzHENZBp9nHgABblMRRcB+RNnCCVGXEalFVEe0pcKseOIXCCuVICz/q54KKIiz7WrErGnSJsjWosFRnRZZ3Q34dq8DIlFEfay77qiWe2k9w3MI6FPHiDcGlCGAUVZUUsf83AyBt27YjlED060VEV31NP0VNnhN4osT6/LkLmMNpyn2TKRxiigGQ+tvsqXv/3bpO7rf9W16wt92y3JYsX2SJGVUWn1FkZzpQkJDs7Gpvtfqjuyx3tN3ZrLUNJ9sZ5kA3yqUS6tQcReFSUplvOaVzrbk3yZ7afMa6BtCXkJlOzUnlJEkmiV5nKZOplp9DvSQlgMk7r193iUs4t5KcX7CgBkVMi7W0NFpSMsl/LOaUxBOE0B/9vYxtPAnUtatW22WXbdBD5ySaOxy8eeKJp6y9E9VQSoadOl3nYNKKFaucQqCVmkKCB42Nja7mzuWXXmJ/hEJnACuyiRES2KhtEkmcQm0tA5XOA488ZM+88BwQLcnKsJlLBQQd2X/QKspLrGJOiTVQA+r4yXoAkWzMsI3Ctk4QYwIwlIHiCm2AS0hLVZBAwrq3Z5haOyNAGZLPgJWhsUHLK8I2jaR0Rno+tnRZlgBAky3ZwKihqkmz3BQUMuMddu3qCotPTrHHttRZe2+CnT5Wy44BH6lj1EC6y267/VbbteuAPfCrZ+xMXSeQpYVrWpwDRFk56VixpTurNl1PNfa9ndSO4VrXhIorIyuT/aR6kA64pzh1U8vnsssuo9+MPTWS+oivgJtqBsnCa8uOfa6WlWzZKudWOegWlzBJfaxSO3H6uLMCLCrOAwaNUiOoEEutRK5VzDVNOZLofVyvmhqaUIBV2KkTp621oYXrJtdDamGNAAtqqmpcnSFBQ91nZCc2BJiUqiuRfWn/aVxv+7kelVdV2u5d+xzsFFDQPOnu7vVs50LQMJXYKZE+RiJd9l4CTQIWqnGjfQ709bh6TYPYK3rqC4AP22ejKBmmD1mooJyFHcdIToyzIdYT0JK9XVZunjvOyROoi5iMUlL92Wf+1D75h59k3nv3gUmdbICGOmogydYvWUoUX3EaSGzPVBp59x4/ie0nu4NKDZcYD3qh6XgR133tw0ugexcnz1BtZv0kTzHkve/24eB+qEZRCCK5z5xdo1cXycM0suTjGuSs5GQTiS0lAEZAylMc6QEBqZL0hmqAEWM+H+M6PoD6S+djPyBR49YjizpZ1aFS0+/+oQlXt3AQaDSMClG/pTzTdxIXG2efB5QRmBHDUlxDKsfpfnvwwIEF4NIE45SclIoKClDEOfvJ//L/2J/80ccdoEly6iNqDg322uf+/E+cJWMi2wgYaQ5p3mnR9dRZI3JdSJAKkTmT6NRtWjeJ3qG0Bqyp7lkKyqU0rpc6x7IyMp3yUf/OQeEmcJsk1ZKaQvvjAU1Shqqu2nSVJG/UvHGhHxHis6nhdu97yi4X98CK3pxQ3aSQlR3H0lwX0NS5oN/6PiRYKODk9uTPzVBNIm/26Lud9jXznjMTak7XKgoCUM2aSAWSD3iCSid//Pzj+vPaASS1IKRCCsIh70GJUM2zUGCkPJtqWwh0+vv0foe+t4bm/ZQiSxFzAGncqqq87ymxJRaBWAQu/AjEANKFP4axHsQiEIvAxRGBGEC6OMYx1otYBGIRuAgisPGTHkByzh76HeqTj3h8VY3T+uiJ6xmOOIGt3BOx4etES57PVHaEH9nTKU2/J5u6USU7/NZ55CnU4OkW63NBhCko4J4SVmI23H3fSzZOPUYdpurxEx5SMPnL1PpTYMD7RLGI539KIgaRmt/n4OduU7XfT85p28AxXC2CKAk97V+L91kk5pv5Op4klWLgL5H79dsWvl/teVodpm21Dy+ZM/MzgZ1IGKQYTDffa5fWU7ujdCtw5vh9iOzL9Cp68l9ASoueNJeCzF/cMdwT796i1+eDQppPqoehZcZcjIA/M2I+ezMDfXrj/3wzANLmzVtD899LinoJtPCEnvqvZLqWMRKuTnkB9JtTWY0VWb43X+NlVwgABZ48ce83La2/zl576UESoYO2ZMViW33lO6wZ18QuYEQmifL05Hj7/tf/ycrj+mzxvCrrGMLOjJozVUDJRqy9JpKBKYkZNhxHTaKyJfbYS4etvqXbJYuHSMomAEFTSaB2trajLsxw1mSCSEuWLCF53A1kkKpmqSWnxqFGQPGRTiKWxPP+/futDHCjRGADAKoqv9g++YmPYy2V4iCJkrW91Baqrau3n933CxLM9D2Rz1LTOUa21cypnnrifs+eXS5mH3r/++ytV19lvSiCxgEAKSSDleQfJY55pSX2zMsv28NPPm4nTh6zmooqKwIqTQBLP/mpT1hFVYk9wmf3/edDHFuKljgs7YqwU6OWD1AiPkF1dzR/R5wtXEF+KSEeJSEOsB3jmgf4NdRViSiMJgAvyVjYCVCV56GsQgk1hvVePAAqLWHIcpP6bOPqSlffZU89qq7XAC5AO+8aNAhk4+l4FEDHATHpqdjwtVNLaZTkNXZsZRWldrazjcTwAGA4iWR1tktqJycA3lF/DZLoz6VfUh2dPn3aJcsdeEERkoZqZz77zcSWM0nXBc4rKUcvv+JK+9VjT1sjcRsi6VyIhWAOKrEELN2qayosgTly6tQJy8SKUkXpy8pLrb6+zlnNKRGrujYae9V+EkRS/ZaRfmID9O7vGqDG1EK7+aZbHcQ5fuSYU3b1Yucn+zjZLxZgo9eEXWFLaxMxHeZ42CO2dwBmsEskcd+DUkq2gJr/Svhr3ivRrz6OapyBZUr+y+Yr29WOmkRV1IFiKgWlXJJTqCkB3djYzP48hUkRVmWiId3Y2OXn5znwpLkrWzMdZxiYf/Ysijn+K6F+1jqA6Bf+xz+iTsviPJMaQr/iqZXVjsVeC5DCu45EKjmmr+3edTAs6R5SQgSva/61WnZwwSUIkIKqC8/FC+TiVg8HSJ6tpbcXb3t+ZDEXsLHzrex0PF+ZpPv5lHpEwAl7s1FURXGAGdfW0HFUB8p/PYFFphQgI8wfqY56UW/1Ao46qPPl4JEeVkCF1Dswxlwe57owwYMYjCegVjV//Ng5eBQCSHpPqqRxWdAxD6ROC/bdb6NAU3w85xeAZnR4kPMu3v72v/+lffB9t7v7WVKc9j+ODWaL/fmf/in7wfqT+aP4KOkoWJiGWlL70zzyfjzLUH9Jkj2j+36S5OafFKBSzrjW6nrNcaS49MdXasZkoGZGdg7AtRhbzgpXRy2DmnWaY4JQCYIi+o96cdJNeeMUNuyaat73PXev87/p+fZ1ofmmC7++7wUs4Nx3Af4n+OapQgWXqImGAlH9FWgakerMASZvHP0x8FsQTRHnfymKBKMuFqH7lh8Df3sPAE2PXXgPQ/OTa663Ty8Okd9Z4kIKtKnP9JRBaHHbBSwcfbAaPNeiAaTy8txoTYm9F4tALAIXYARiAOkCHLRYk2MRiEXgooxADCBdlMMa61QsArEIXIgR8BVIaruXuAk9UarfrkNB27nQn/pTSXQ/M+ElE7yklftzfCrvfk71xYxk/OzZeR8ROLQUAkNhyf1Q4n8mnPJGxX9/tvacG2p5cQjXXYW/jtxv5P7CXkeAqMh9z2jjeeN0jrYoD+LqOswgf1Gn68z4nLufM3fyJhGWC/HkegNtfjMA0quvbnYt8MGRn8gUt3RFzqcyiz5c8p7Adokx0vrLZNsmFzsAxOTkkMXDNTY99FOLa9thXY0HrEvqGtR37/zwH1pSTqklZxdYKoqYvu5m2/7co1YFtOhCIdTDk+sJydiUlWRbF9ZTjX3YeY1RWD61zIprVtuJhl57/oVXbZzkfSv2hKm5RdQNwqKsMNMpEQSNBLmUJNWi5LMs0IoBUinU0jnb2U4SllpLLc1OOaKk/ZE9+21V9Tz77Cc/TZK5x8qo/zNJErgXG7Zeaqjc+5Of2rHjp4BLGbZo0RKXoFYReSVES0pKbOvWzSRrE+yu977H3nbDTTaA2kZWVFIYCKikOEVAuv3sgfvtJOqbo0ePotbptZrKCmwkywBIf4DqpdS+8a1/t9889CQJ7njgxYD1AZfKATapgJerrrzE5s2vth72LaVBC8DnkYefxAYNizYlwQdRw8SNWmp2IpAhjcRvMnAuCSs7ks5K/AK+OlB7ZSSOYqlZZRvm59iuvYdsfyOKrw4S6v0AKpQ4gkyy/Rsm9lIzDKPW6AequMQ6lKCwKI86Mu0OWBWhJhpCTTgOwBpDqVlRXoV6BgUUYyhLP6l98vKw2mL+9NPfsaFBp5TJpdZLAhChrLTU5lbOsbUbLrVXtr+GgrGZ+i8FVlpVjrKyww5h9bVo8QIgJWo1AMvgELZuXYw5yfFW6mblAF7S0phDjEdGJmoM4EpLUwsqTJLn1K7p7ui1jrZuu3T95bZo/jI7TL0kqXkamupdfaw4gJxs+EpKC2nvUTdnOju7naVYO7WqpCzLIuGuhH0vEEKwQ+eFD1IFkPzF1QVj/o/Qx6zsTABoGfXrUpylmtonG7xWoJTW62e7HKztsqnJNuqS5xPMw3Q3H7OBoVLpDDk4Ne7sCUvKyp1y6Xvf/yFzs9pB2+QUwKqzScTG7sQxr44TIGc2gKS2+4tL7Afqv7j7jfjADEuuaXAukO5fH/z9TCfZveO6qjqhRLqfPHdgiZ37r1WoR+ekD5EE5JzqCJWdDyh8UDRd8wgM4WzvADF6AIDtg3V4xoBLY6i5BJkUmz6nOOq1bmxkz/IjeNTTO+SUxD39Iyj1gBkTwB4pZiBEgjE6prteSPlDXzw04/Q1Tk3tbOp0rQOWTl33fCjBwE8AaJ2Sh7FMx27yl/f/lDlXFgJ7Xm2sk0cP2Je++I9ur0lcXxQyjbn2l8Qc03VWc809LBJqh6CnPk9k3vo1fbzf8sbTuR1qF5tMMm8Eu5zNHP0R5B8EqDlYA6jRdpk5uVZeXu6AkuwbZYeXl1vIOQrs5Bhqj+ax+1rmxs4Dj3rYRPMtCfAluB56xMU9gOFgsFZyjDBAoFwcPYWT/51GfXZThdX0YIbmr9SAWgSWpFpyyr7Qj6d80kYJTlWm81398EGuP699wOPGLtCGIJiKPDf8OengEzWsgvN7Gj75bZ+up+RZMYZb4TmIGnrIxwEr93CU11G1MRJIaXaVlGAxGltiEYhF4KKIQAwgXRTDGOtELAKxCFwEEYgBpItgEGNdiEUgFoGLIwICSOdGI/6TxtNPcIY9WSpAoT0oURUMyf/H3nuA2XWVZ9vv9N57k0aaGfVebEmWm1xwxcaUQPgIJaQ3SEIoyQeEBAgkhIRiwDbECTZgYxt3yV2ybFm2ZUlWrzOa3nvv//2sffaZM6Ni+0r8X5G+s3XNNZpzzt577XetvfbMe6/neacd1MM/oQoiByoCq3E9dVPI8Wf+HARG3gmmw5npEMu1xj+WgydeAsQ/V8WsXPuD2y4LtlR1e56jbs+rh2oCr50ejeDxQs69Yn6J/Z/rKYAe2Jrbu+3ZnYdsz/E6d6VTW8jxZhz6raDVW8GcwIWe+Vynxcnrp2m9NKOPprd75vh+y1Ey47r/h++P/0kuNQPgnR3+eSedCR/9z0/tN9W40z47A3ae1ueBtrwbAGnr1hdnJEap20CyXMXX9X0KIvkruadWaut+WbpkgastI88m2VlFjGBpuHe7PXT7l5CCURuHVfcZ+YVWtHCVLb3oUuBRGrXFum3v7hdt7ytbLZ1V+jlYn8lSMD4hykpmZ1sHAGVvda8tvOg6S89baFFJ+Xaqocv+/d9/iMJpiOToiHX2jVseyfqoaBLAACQl6/0koqCDkpO5uTmWX5zrlCH9Az0ORmhlfBogIysryw7v2WcbFi6xD936Pqwfex3EiIwjqSzbSJQAX/vGN6lddBLwkWllZWUAkhHPtozEqfbvBzTJOrIoL98uW7feSkj4SxGiJGcsqgCIlh2trLR/+9EPbYAkdwa2bY119cYprHxWKZZxn7D5C8vtc1/8kh08dBxVSQ+JVOq1YXPWjVJmITWmPvqRD1ou8Eb2VFJ8DZAIv+Mn/wFMe8ka6luJWTJAhL5KYKRFkbAk0ZtOPNMTSbaOD1scqqloFD1Dnc22al6BbVxWas+/sMNePUGdmIk0p8IQeBsjiTvB/wexcpPaSonzkWEgBzWn4uNZpQ9g0piI5bMDWGcmJ6YC5agHRXI/ryDfwS0pd5qaWlwtGtkSZgKVUgAkqgvVQJ2kvu4uKyudY1/78lds2wtb7Zb33WY79+6zTFRafUMDVl17CjXWE1ZUWoxqIsHZCWrrwhpQYEs1hZJQIykRroR5R0ebZaBYErSTpVxbS6vNKpoFjwA+tvfZiqVrAIwFAAUP5BylHpWOJVAmKBaLEkkqS91vSmLrGgZRTEl5pL7WeBLM0djSZ5TEdp8R5OF8en+McdbW3mXLFlfYrTffZLNKipwtne6bDkDa5iefsv0HD6HUy3XWewOApiys+IY5n7MsAwCpb5NRmqieUSLfq6qqnE2pnksVCxe6cbh27QY3MzugwZfqd0mdNSl4xLWcCSD5wMh/HvqJ81AbO18pdKYku54GgoDaTldmBMCRb3kXApC0n/byfwdwQMgBJA9yyLJuHLWYviMb45Oekkmfc+AgoDTSfDLG2JkAIqmdUiq5uDsrPNWlGgR0DjpwKcjQy9jt6uzh3hlw8EgWr/3UxBI86h0cZayqahJjBQjgCVRliamhQJt8pUmglpBa4TbGlosN+00pNKXWVK0m+mEyyoPW3Adx0ZP20vbnsJAUUNJlUTdrcsR2vb7T7rrjx87WLsGpZDX2PIAkq7pQBVIoQHLAKACufHjkK1r8/tJcNCErP8an628GjeafYcCRvss209nK8bM2zX9iZk5NF5/AnDLL1VXSfKaxnQSETkQdJXAp5ZIYnxSYEYxTqTGl3pUrnaY3dZ2EdZ4N3ZQ9omsbgQ0dM44V0m+CdiGi6uAvAE6gHThGKERSW3tRHOr6nZKJCVL/DwVIM8emf9DQ56gfr5njXIDch4b+OPeeI17/C5DrOajXPOA5BZTc8QP3nh9/5/bnLtAb7zO3MEA6LSThF8IROK8jEAZI53X3hRsfjkA4AhdQBMIA6QLqzPClhCMQjsD5HQFZ2Dk7kwBceOs8/Zk+MR3iuNWaHDSbuhrrl84JBkj1eJ7ddSwkYGeHEq497u0QGKNEihauhgCaMyt9XLrgjB2zasEs+/afv9+9p32bqK30i807bfPOw8HPn/HcM4525Zr59qVPXh9MpFQ3tNo9T+60F3afCDmOkeyNs6Kc1GDNINUKqm8jiRlI+pwOdTwYN3WQGT97LT/z9QVePrPKavo+Z4If3jnPNQLOdgy/tW89es59/LPcS2952Omg50xHORsE+u/cvcFjzgCc0485A0LNBEqB++7dAEjPP/eit8I9WINdtk1RDip4lkkzrQgDiUFZ+USM2NLlFbQuipXuqH9UawPrspZj++xzH73F5qSP2WWXFFODY8yONwyRDF9la9assbqaKnv+2Sds/74au+WmxW4eSIrLZNdhLMUqLQ11Tmr5SsssWWr5s5ZYcycKo8FI+8Htd1hnU4PFovA4gaJnnP1U68Ylc0mNqt3DgAhnfUWyWa9lCTCgEkqhzszwCDWwUJ8o+VhcXGidjS2WD4DZdOmlzhYsJjHWcosKUPMkWyMg5Cc/u8uamoEUWTlu1b4AhlM5odgRhCqbM9fVuqmvrbVlCxbaqhUrLRXwIXWTAnrw8GHb/Nyz9srrr2EBV2gls4rtyP6DlgEESSZJm44S5cqrrrBHn9xsbR29DkSMo5BIAVgJxqQAgj74vltt+bIlKFrGnEJmVvEce+jBR+wHP/yJrpi4c5mAiIloFBYjAwChcVfzKDsDuzgs4CJRrMRJYYSl3/LyEqsoTLOdr++zyo44a+jE2gvLQSWzx4BFUvCMAUxiiKdq7kj5001NH6l1klPirRcAlJ6Szlk53xhqKdV8kjMbIEY2WkriKymvxP8AQE715RYtnG8Vc6hFRY2kDuwG165cZTffcKNtfmKLrb9kgyVQW6oIe7s7777DDh05SB2sert4/UV28OBBVzMoA1u8rq4e7Nxy3XhUMlyJ5I7uTvp4xNnRtbe3omrKdSq0RCztiguKLSs9D9VTPJCtnbYMObAgSz9BIMWFQ9FFHjzqaO90UEgJ31HIguKhRLX6UQl89YUgku4T1cLSZz0VEtZp44PAnTX2qY//js0tncX547DTq7ejh4/YYuDk9hdftp/+9KfER/WtgEIk1vV80jkSSNar9lxyImMhMdnQgHAfxFpRfoHt27fPGgBiC5YttS/83f+1y668yqlixrFfU+2nSUBtfUMtcKTLuW/NtOryE9pTECcAGGYokISj3JMw9HminwNQQPeUV+/m9M94O06vgaR0/JQSxNvPB1mybptSInlAQTTDB0x630EGB6O0owdGVP9KsGmSsS3QN0EcRwFsQwAkjQdZCPYAjXpcXUCpjlTzaJDaR0BHbB/7UOmp3pHgke4ZwSMBAl2zB5C8+kcOHATmO8/STtfnAR7dz6EAyVm/AZnHGR8uRrSpuCDbnt58H7aO7AfgigLo2vgQisGH7UnqoEUz3nQvaZxFMSdJRSQFklN9cs+FnscHR7KuC0KjQBu9dntKJq84VKDWlGuwB1cEdvVdtbwctAv0s4tn8PeeCe7pHreX7q3EZA8cCSQlMi/GUNspPSOHOnDUTEQhl5dH/TSuNzc3SUzYRcgBJBYBaP6cuQkEuRa5xQV80AValrWoz9xQAHAxzzjLQ80q3sGmDhP4r2ChQKsHDVFF6j5lntL1CS5pmznOQxcwhb43vY1+xS+v7X7/egAocD0zgJEvcgreX05ZNVWfSc33rnfqNf+crh30VSEq2/AWjkA4AhdGBMIA6cLox/BVhCMQjsD5H4EwQDr/+zB8BeEIhCNwgUTAB0ihl/NW+fogfHBAZ7ryyE+qJ7DS/6PXrrar1i12QplOEkD/9Tir4w/Xnha5IAQKnnhKseTQ1DkVSFOH8zBWqOXeDPs9jrNq4ewgQNKnG1u7TgdIpwGB0yMigPS3n7ohePIzAaSs1AS7bt0iu3LtQhIPXsakurHdHtn2pu09Xh8Sh7ODtOn9Ml1B9FYKpZnQZHqkTgdsp6lj3kqbNkPJ40X/HdjlzYAp7+SWOr2tZ9/7nXzWB1ynq4zeSeveeVveDYD03LPbPKWRbOgCq9il2FGCW7DET16qtV6SObACm8TaBNZppXPyXH2N8bF4lDXefT7UUGnf+ovftcnuY7bpkjygzYidaOgj8R9j7ViwLVk4D/DSSvIbWzmS6GlpuXbkzWrqx3Sj9Mm3dCDOvHWbLDV/rqVkFFtLx7Adrmqxzc+8YHt37cKWLs/aUf/09GEvNohKIppkPGBAyVnZWUkpo/yfFCpK5sWQ0c3JycK6CkgC1BjF9kpAqI9aMxHUR6koLbXi2cXYXnWhs8Fmilo9RytPYJXXRuI0za2ml2JCAConK9tZvmnuKsaKbpKk5nPPPGuFFLNff/FFAAQgDInTVvY9jp3b8coql1ydU16Gcibf3gAmpZOozcTiTcnSfiCNLM76ATjpGdnMlTEOdoyrBgzQ6OqrNtlHPvgB4E6cq40jhc0jjzxqd935MxQE1ICiFlIUbUlIjaeGE0oBjjmO8iEWNURUXAQQegTVz2yLJ+mays95mYl28EiVVbVN2uB4jEWhLpLSQLWDkkgayxJPSXolawVmhoapeQTUUIo9HbCWBkBqqm9CbeEBkdikWGpSAWbipFaYcAqfAUEnlFkl2PAtWTzfxlHeZJGULp9bZhetWm21ldX2Juqvg4eO2Ic//jEsxnptyfJFduDoIdu2fastXLbIHnroIdcuWcsl0wfzyuZZeXm57d69252jo7sDYDZkmVhxRXKtTlvB+QWypJiIwZqrBxXK6HAk1mKAIP652l2AnxEgY/9At0UTtwmuUzDIhxyy10pFAaY4Cl4JSuj+UExkzSerNIFEnSeVeAgg/eVn/9zWXXQxNnkRVoyaSqnn13a+5pRIKSkZ9uUvf9mNn3hUWfOpy3X46FFX1ykJQFVT30AtqUjGRIr1tHYAYEewhVxoMcS8ilpSraihvvDl/2sf+PBHXF2maFluiUCRiK+vqwPwdbqxHqqw8O9j75voGs0AACAASURBVLEYeOIJHITUPgqqI7heHx6FQiTfyM235wpVKgVnLgcupizy3ByBmsfbfEmJZklfIeMBpGDync9McL06hvrOh0ey9vPgkfd5Z3XmYAg1dLhPRgGB6gf1m4CC6h51dcu+jppHfHXJtq53mNgIIA1jXYfCDPDmwInq/0iB5LC3Z8MZ3ALWdEGY5M91gkeApElX128KJAkuxXC/C2LJzu36a6+0b33jS+6IMZHgKgd3Ru3uO35ke97Y5eZYHyBpTokG/MYCoXyA5Kl2vONPKY88iK/zT1NAOdCl6TgAkKSkCVECjUJonEpHoN/9XuEBDQeVZHUnqzggeyLjLMrVWJPF4rCDcbr342ITUTemWBJKw5TUTOboTGDNMAD4IvddtfMK8rJs/vxi5l4s8hjLum/imYf17PCsUANKHqnkQhfr+GuJXOA1eAM9EHj++DZxPpjR3s6qMWRzroay0UPyqZE2Rh/7CiXdq7o+Xav6xt9Cx3lwrAvoOqDoN2pKceesCTUmAmPEv39CFx6pz0LvM/WJO3ZgnM8Es7oXwgBpWleGfwhH4LyOQBggndfdF258OALhCFxAEQgDpAuoM8OXEo5AOALndwSu+uN/nZ4AOMvlnM3mayZD0M+qBbBhyWz789++hlXtSSQlhuyOB16wbXtPulXZHpeYShpIpSCVzgeuWuXOLmuRE7WtThUUila8c3kWddr8P+BD2xYKTUK1Sv5nQhVIOoYPkJ7Efm7KYs+dKBCJEEs8XvGPfzaA9Pzu48HjFGSm2IeBaDdetjIY1ZO1zfbzJ16xl/ZVnRO2nBbvs4Axl+CYAW3ODXFCInoaF3t7IOtM55ymLAoc5u0pdLzQvBPI804++3buzrdzvCBQmgEXUxJi7WM3XOyUINqkaHvg+b1O7XDOLXDj+Od+NwDS0089HyzgrtXRft0GqXZ8FZJvn+TaEbByUrtlI6ZaQOlZ6ZYAMNDdoNoWURM99uj3v2BbH/2plRUkkKCj9ktuAfVdJm3b5jpbsSjFFszPsPHoCTtS0wGEyLOmOmBAZqZVVORhCzVipSvWWtGc+cqnW/9IhD32/A5q5bTbSy/vsryiEqtrBboocUuOVHNDLOePAwgoQZeYGE+R+kRrbWt20EDQSIBJGoSEJBQoXJuSnQM93VaNRV0U11E+f55TJzW3tlKjJs2qauvID0ejbCly8RlFDaiEtsCPFqjnAaR0DCW0d7y809luJXHscdQxSjS2t3V6VnZYkkk5JOBQXFxsVYApKaRys7OwfiuwI9RF6qAdYDCLRMEVRU0VnU8ASQqFaJKY11y5yTZdcSXqoGHr6ui0J558zE4BFxpb2rmiOCARK/LNs9cTaHLKmmis6eKjHOwowWKumLpB4yg2JohtA+Ovrm0Y9QTWW/R5RmqaS8irTlA/dWQErpTEbe8Q5OtDcZBLm0ikkhRVm6SuUF/Lhi0eEDIIWMvPybeiomKrqamh1tNRbLHiLTsTa6zMVJdI//xf/aUtBoxs37rd3nh1F6qtBqutrbecvFwHjD7y0d+yLqwNf3zn7YCxOJs7dy4KrkPUfqI9qvWEMnXBgkXOhk6KIDmNKXkrlZL0FQIWKSi6iqmjpARyd1e/NdQ24m5IPLC0I+R8Sd0yYdlZacQF9RRR1z0YqfouJJs13mXbp/jLqk9jRnEQqJC6St9jsSsTtPDuSSzJkqPt83/zV7Z08RKAVYflZWVaPjDx6Sc2O5VI6exy++IXv+jGzxDPtTwgYltHuxUU5KE0S6WmU5v19w3YfOBYQkys7XxpuxtXkmispkbU8apTtunaa+2vP/8FHpqAPBQbgl4CA42otToBaX7S2oc9/lw5lRSfgsNTSfBA0jwAgGZCJGfBxuYUSoF6OO7nacl/vULsA3Qp9HxOYqJ3nUWdeFCIUkn19gIJ9vGxIXc/SBbkPhuwuNP++jlCsANwpL6TBeXIIF+oHIf4Ltih3xu6saoTPNJ32dZ1Ux+sW9Z1fDGUnQpHtnWeMtmrZTW1CQB4aqRJ1URyYMb7LmuzSOYAHxw5wCPsJKCDYkivC/SonXGAjN/75Mftz/74I1wLih7VxkGZw01n//ov37KGulpndxYTsK5zY4zabIJNDlIEFU4c36mRAoqkAMTw4ZFf+8hTIAmIiScqtlMgw4ehPqhzkQ9AI3ftDoQJ7jAjyu4TkKTXdU7Nl7ruUeYU2d7JMpPQc2+grAQex0UnOtB94MAhmzN3FiAeBSiQTLHxx5bmIcHXdObRNGovqZZbKoA0BdVlFO+5X9gcMBT0FdOTOimg+HG2b46IunYKLEYQY33XNk3pJE4TeIR698DpT1O971+7D5h0/+r/Y4JpakPArs71vQ8NA6PfGyvT1VWhdobadfp4mrrX9LpUZzPvwzBAOr2fwq+EI3C+RiAMkM7Xngu3OxyBcAQutAiEAdKF1qPh6wlHIByB8zYCqoHkZYFcrmUGsPGSiWf66306apj6SZ8vzE519m7z5xS6miaPbd1t92zZxUp8ak94qQIvSRc4tmyjNq0qtz/80Cb3rmpEvLr/pP3zPc8GWNPM7IGSbNPb5WmWvPWjXm7e2yf0PPr/6hAFkn4+k4XdtICcpWffSoGk9hSSYD0bQNq+r3IGuDtd5RTaG+/Mlu7MjX5rddDpbXgrldNbxWomeHk7sOZcN9N/d/+pY58p3oF3z6CsOq1Ngc+sqiiwz3/yxkD9C7OTNU32xdsfRUFBov40JVvIUWac490ASJuffMYlDX27Ope0lUUSiS9XJyOwmlxJVZcIC1j6eKvZJywnV9Zs2Q6gqFbJ+BiF4WOG7KVfftP2bvuNDbTWYCeWRo2eJJL5KEDaSMZ3taFcSrVE7Ctb+sds244a1D5mcytKsVEyauJkW2HFQsuitlAiQKQVe7eX9h22yKR0e+A3W6h7U2Ad2FQ5eyZ5uAVUCpGqa0NSViAnJycHSNDjwI0S4IIdqWkoUagH1D/Y79Qtgth9WDhJLRMFvEnPAAiRVNT/6+oamJdGARnlLg6y13P1V5xV3iRqmlK36v7IweMog7oc0PBrd+jYrc0tqKyGgCiZqJZynQWaoEE31mtt7S3OAq9i3gKrRs3TjYJC9XG6AEnkuZ06KoXaRUlx8dba0OJUTYvnL6AmUrkdPLDPqqurHAiqq29G/RMNKEp2Kk9XYF6ADxA2FgPs4VoT4mOsr7PD5uQSS+BHPwnjQZKq9S2oeIAzMQCJDADXuANkkzbQ20c8PEXXMPQuksR2HzZ3+lnHV0Jf7ZHIaxaWfC3tHXay8hQ/R1sFEE6WWDU11STKiRRKr5TUOJs9q8huvelG10/HDh3FiizCgSTZZal+zFzFMiMZWNVJbasOjjPf9c+LL74E0AFqYlfVT387dRFgp3/Qq3clddXoGAlgGrNgQQXgoMNBBkGv5CTAFWqdE4dO2SiqqhTGjpLYqlGViZ3hCMoqqXxGOY4UDm1tnlqtDys0pyiRxx2bQIUS0Dq3G/N8CVyoHTGMk8ycFLvissvsvTff6JRWYzy/UoGXT6ASu/rKqwFZvfad73yXsZJifUCoUzV1VliS78CrEtlx9PG+PXuxv5tjF6+7COhVY2+gsrvkkvV2+eWXo2Rrpz7UsP3jP/2TRaAQm+R6Izj3+AQWgsCjZiwdnaI28CybqXjwn28+TPCT2d53J70ITjih+0qd4z0rPXs0f/MBkr+/eOL0Y+pngTrt7NU8cu8HgJJ0QG7OcwAJSMSc4QASXxOys3PfZXHGXILMRHaIUhyNQ4IEBqUg82seqa86u7GuY2yo7pGsX9tR5PUCjvqHqF3F2BE4Uv8KBLrrcaQhBNxPAp1ngCPdzB5AAigAFwV03M+qhySA5JRCUmLKUnDMEgDUdLz9yR992v7g0x90h492kGyYcdZv//Ltb1of97aUPvo9ya8t5xSeMs8TiArUWvLOLfWOp/6UtZ0HrDzlp6uA5RRKAWtR1y61VNDlNLoXrMMTrD8VUpfHgSYArDeWqYNG/AVJdV+5eV73gJSmzCoaCaMjspAbRe0lO0fgekGus8uMjEK1yb2ke1nX5ql/AuBQYIp2SWWnZ4nsGjNZcJAJhNL8qXprsdwDur8inF1icKS5/7jfDQSXAv2n+E0wRytGrj9Dd9Hn9YhyX57SzalRZ2xuOPoAU3Z4XLcArxtfAbgki0RBZVlPeseasqTzfl/0LPcEof3xH2oj6T/XfZO80HsoDJBO65LwC+EInLcRCAOk87brwg0PRyAcgQssAmGAdIF1aPhywhEIR+D8jcDV1EBy4EjQxf3VHsg7uRW9Z96CifFgDn4qGS8Y9DvXrbXbrl5LImzCnn7lgP1882tu9bC3eZ8NzZ8no+L4yDWr7LeuW+/+YB8hcbNj73H7+t1PTdvH39sl1YKnnFIK+S2eiQZCf347NZCmNS4EqXmJAs9e5lwAyYcmb6VACkb3XMAi8N4Z4c8Z4n96RsXr0xlo0H9xxsdDI3WuKL4z+PLW4GpG895q3J3h/f8uWJqmYnsHiq5bNi6y33v/JmpJxLhWHa9usM9+98EZAOkM8ZrRr+8GQHrk4Sdc8jAIigJFwf3C7qFwKRQgeau6x0kCptqiRWU2yYp1WadFAyzMuu3Uy/fZoVeftoaTRywpNsle2LbX5lCwffm8AkuJmQDOAHckgIkbtZqmPnthRxOqIhKvieRiSQqqNs5VV11j3U2NhvuURaZjl7R8jf34jv+0Wj4YD2CQldIENYNkYTdGrRHdc0mojyIjJ5xqRonMLCzOBgZQo3AcrYpPSIlzEEdKJF1jF5CpAKs1AQQpF1X/Q8lbJRNVXF43hhLW3Z3UmlESnKS3rMvSUE0KqmhF/omTVdbc1upsyUY5pxIKSbRPDR9EGZHAhY5xvIqKCtQzbXYIq7bC4gJbd8lGFEjVduJUtWtHciq1RQAgUrtkkWDNy86xtsZWoE6PDQJ21qxajiKgmwRsKnZqLdYIpOrsG8UaLc0leSdIgsZGxlocFnzRHEuAbhSrv3HVJqIWTDTJ8MzZJUCkCTt49AjqCGo5xaeT3CV+qJuk9Bji8wnUmFK/u5wtGdqEhERrQikjuBiPHaBqGy1fucglto8drLI6QS4SrUWzZpM0py4JFnaTk2iiRrGLG+1zEOvGG66jLlOmvYJaKy87DwVSo508Vungy6lTlTbI5wzbr/ScdFuxaqXt37+fZPaQtTV3umT1urXrAWeAKTdWY4CDjLG6epL/XC9JaMq1WE1DtWVmY6dI4lc2ZHFxSZYcm2rVlTXEJsLmlACqUENEyXoNWzQp6CaATMOAUPW/7gEl0AX7NL9r/KjWisBhDOoffY+U7VjA3rGbmlAxcZGWQ52tG65/j128epW1NjZRn2iM8yRQr6rEfvKTO23rCy/bnDmzbcnS5dSfeo2xF+8AZz21khbNm2892NSpzwuoy5Wbm+3G1f49u+3691znEvbd3b0okD5vyQUl3kINAMYoif2+/h7ieCrENm5qUcRp1lmBhPrpc38AJGl6VbI/wCCC+wf386CL3g9NhushOw0g+aDIzV3EOVR5pOHkFB+BujyAIgEj1Q9ydXECAEn3gJQxY8AN4YthlHOjgDnZKQ5iW+n3UQ/wqBu7ut6+gF3d4Kh19o5YL/WOhoGU+pIloVfPSF+qgOQBJFerCagBcuZnD9b4yiOpgfTzhCARc4HAkZRGnnJHaiHPas4pnWlzfBxwHejy9X/4sr33+kucAknl4BgI1tnWZN//9391oMbVGuPzTuXDsWR7Jwc0J7aRv52s5uhXB0cCCiS97ubiIDjy+thTIhEdwYxg273OC4WJo8TRe98DT051pPvDgT0AGFBITEkqJHWup4by+tgp9Bjz8t5LS8uwIhSU+6nhprbFAvZ1f8hOcoi5Q5/XvJeGqs4DQ8xBqqHnWxkyDrx+FYT2AJDalITFo+CRgLG+UlJQKvEVz5zjLWpgvuF4arN+hopPG8JBZdJZJEiCTaExCd3ZKdIUE/3zAVXgPvCBUSfzvoNvmvoFkKVm4xpc/DQeiIUPSf04e79neP3ity/0vEX5eq6Et3AEwhG4ECIQBkgXQi+GryEcgXAELoQIhAHShdCL4WsIRyAcgQsiAlIghXIIz/HjzHVs3o4aRatnC1AgpSVTN4M/tts6KSBPDYMgoAoohVxmxa3wNGpEJNjv3rzObghYvQ2jPBBA+sf/2BJMmLhgK+EVkkQJQhG97oBXQNkUWLE9Eypo79UL3nkNJO+6/c3737kVSF5EpYJYMCvXVlQUBfduRnGh+kct2DBNB1VvMZzOBZmm7Xo6rHg76iX/EGcGMTOO+bbb8v/PLfK2ANU7bMqZ4nCm1z72ntX24evXY2F3OkAKxjR4PwXGb8g49Y/5bgCk++97yCU2fXWHVsmHrnjXKmsl7rzk45SFnf6vRJq6eeXKFawiVzJTyUqyjyOt1lfzuv3bVz9riZPDdmRfvXW1m1139UoryYu0UycPYG+UaUWzc7knu21wLNJGxgAb44l2qOqY7Tpw0jJR66Sl5zpbrwkA0Sgqm3WXXmlbt75k2/jKyspBndGN0oDEJRZsytrKITCROkBKMAsEqc6JlDyZ2MXVN9IGQIyUMVrQLos0AYRWVBwqON/b1e0SnErsKyEgyzQlLQcGBl1CP5okajTWdz0kFNNRD0lBIUu6gtwiBwJO1dc6KNXS0uQSnsVFvF5Ta/EADiVNZQu3aNEil6g9RdI/CdiUhjLJohLtzYOHXF2mFCmkaJyAldRLCSRpZWHXhw1dLyqnWOQzZXOLraQ4H2VLOyDqGFZdJINJgE+gpEhFdZNBrRIlzfsAatHAnmhAjioYRQKwIki+xmWiFiNh20ks5F4WMRJtQyg4hqgLFMFnx2lHHLBebRhxtmJS+lBvhloySvKnpgHN4iNt2ZL5bpwcRAXaxXyVDEBS4lf2a+nY5UWjBItLRClD0r+xoRbLv1zqNxXbHmofqY5UD6qruqpqy07PoHVYCC4st/lL5jkrvnGgwkkA1/vfexvtM9vyxBZ73/s/aMdPnrA3Dx2wdiDcAPsnAs5aUZ6otlDfUA+AodddhwBaQlIK/dLsVG/jWCBmpGRTC6qU4/XZMAqlVBLXUvZQ/cgprGQNqHEuSOGS5iTyBatkFaY+iQYgtACZolF1FWGTl4qd16maKjfGpDqSym7tylVOsZZC8lx3eltzk+3c+bodPXKcMZRkN6NS2rv7dausPmUbrtjklDHZadnWjm2i7p+GxlpraGlxlne7XmVBRXubXbxypeVkZmFjd52lFhSbxaIEk60Xz40R7N9OHj82DSBpPvET2d7/pRz01GXe4zFEraQWKMmt1xgz/vvTHxWeUih07tf/HWgKwiMPRvg1i/yaR07h5B9XGMfBJ9qiceVb1QXgkRQrnvpIkIFxiOpI9+MYz3mpQtw9wX3di8Wis67jezdwtrePe5f6XbKy60Ut1gVUHhgBZk+ihJH6CIWdDyu8dnvXLFWMrNomBYYCAEmgxKt1FGJhJ9tABztCwZEH8QR1HCChnQncEw/9+hdWWkzNNF7ySvaMWO2pE/aTH/3A2WYKkGjO1FwrXsGZAvWPFEtfSuNZ0wmaaqLSsdzPqi+n7wG1mQ+N1F5XXCnQ7+4aQxRpUYwTzWOKuaCGNtWU8mLAOcZphTuGVwfJxZwvh4+cDZ9qv01gM5rJfBLLmGyiVlocdc48FWBScoabPydYQDCEtaBTMNFXumf0XMnMxN6U+TOZ3/WkgNQ5hgHDAqZSkSfEpwTOSxs5VzyWn8nMI9pHlp5ZzA+aV3QNOl5Saoq7TxXLOIC4i5Pz8eOqAzUkvbGqu0v+eAF4qEsPwFG3sshXoXHtAmXeYiPPoFhDVreL7gu/9lLg9iE2rAtgflBNM22DwDNnhxeouaTrc7WnQvojePMErPCKC9KnXgr/LxyBcATO6wiEAdJ53X3hxocjEI7ABRSBMEC6gDozfCnhCIQjcH5H4CoAUhCOnFEo4f9l7iU7/CTVVNJ+aifvD3EftsyQMAXe88DR1Kbj5KQn25d/93pbVMYqbDYfIJ1JgeSdwQNcUSQVslITrSR3+qrPEVbrN5H4bGEVc1CfFEiunUuBFE3iKIeV/bLg09ZFoe4TDe3uXO68IQm6t7Kw869QEEk1ZPxtjGSP7M0E17zNi18GdUWKWGEfR2K4f2jEGtt7KUA/HNzvXAobF0NUCQVZKSSisaXC5qehvccl3WbG+rSC12dVJ4X061mA4rlHvrd/IW3KSU+iXgB1PdrUJ/2oIabXB3IrnONjbXZeOomoGBLgg1bf1uPqNLyT7Z2BpDOANtqRQgJtbmGmg38DrHo/Tv/77Q3a8YXE46ufvt7WLatwRdO1hSqQZrb9XH34bgCke39xf9CqTolNJel8Ozu1zQdI+j5tnGhskmmTUmfJssWoXVDZkP6fnIgx8Iv1n3zdfv69r1l0X6NVHThii+fNAark24FDr9PlwJSFwBQyyqNRA0CedJscTCCpiHqFlP7BqkrLLZ5n1Q0oMyISDURgrQMTzppqbKCbDB4KA5KaXT0kK8dinNVaUVEWSdJh4E6yq2OTCkgZAtoMoZJS0jECMFZbV+3AkpKZCSTie1Emtfd2OpCka4mhf3Sds1GOSOGiVfSyQ9Nr3qr+SABSt7MvSohLpO5PrlXMnQNQibEdr7yCGiWG8QCgIAGeyUr8wYE+oBbWUIAKrdQvKyuz/HxP7SQbtgGUEtnUWDpZXetgRU9frw0DrtTG2Gis+5qbqUuEWoFrkPtVFyonqWdWLV+C4ife9mBn10XyvI/rTUQtFYviZhiYoXb3C6QAnKKxl5pdVGiRUgb1U8MHoEYmmHMNOQvCcdogeDaI8kj9kgIEKyubayeOV3EMQaNIlFHp7DvA54c5RwR1hvKw2Ut1q/ebmjusETVRSTb1UUjmcjjLL0GJBFDq45iDgK5uQEgCSq1eFKZMa4CfeMAOiX5sva6/5mr70Ic+ZHnUUxkYoz9t2Fqbau2VLc9YcXq2vf+qm+yN11+3XpK0c5fOt5/efw8xwmqqY8DWbbjMXt6/z3pGsSSUHWIzNYFaW6yrswc4h00csT165CSfn7DignLLSIixHBRv1ScrUfsstjGBg6RIO1F9khj0YnGXRBzYl/hblGer1dbaaIW5OUAoQ/VFzanJASsqLQRG9lkbcevHHi81Ps0GUQkV5hXZyjUbLA2FWmLUKOolYBTX29TYgs1ht5Ux/peVF9m+QwdtIi3HBifjbMWyVfbwA/fbxFCHU3cdrqqxy6+4xm5676322kvb7Mp1K7C3K7bI2BRbsZE6WEJT3IpKe6s/6upqXNLeB0RSz3nWeJ5CRKZnU5lzTbf+vBqoKaNsuV4LgB7/GTb9Xp9uY6eEu//5KCktlIJXjSHhtIBiyfvuWdk5DZBTHnkKPtU7EsSQ4shLuPN/4OSkAxFD7vvYiGBEv1NgCTTISlA2dV08GwSPevpkWzdsncS/d2DUQaVhgj0MyNCzfQKAJLDiAFpQgeSvx/DUOO53FSf/8eoOuc8KgDs1UGygFpGKbXnqJK8W0tSXgJhXFWkcReKkvfjCY9yrQBBu1vEhamnhbPfGay/ZU0896e4tT80Z62KVyLNM/aT5NlT95Nc4cqtdnELJt69j2gPuSh0oQOHs81xdJ9UU8qxGh6lFpk3gWRDIzdkBaCTll9fP3vNSfaJz6LoEiUedTR1QTMOBz47RXgeUpS7i3h2KymWOSbHWukMWF8X4QuXpVFoAKAFrqa4mAmPL2dgJFHF9I8yF/UMoyLh/BYakAl21ZrWrlQaWtfgYnhaDgjCqR+SBqGGu0wEo1IJpKam2CkXi0WOH3bNGvSmI6+AufZWSnGWJCSlYVmYCjoHb7hkWwxTnLsQbpwJlzGNODBUUo/F7k5N/+das3sINYUGnBFOMgr9/Tam6/PtCqi2n2PNIoQNOmk+dajFgh6f/9zNvBhV3gV9VSkpy3smvLOHPhiMQjsD/4giEAdL/4s4JNy0cgXAE/p+KQBgg/T/V3eGLDUcgHIH/zRHwayD5fMe5wLgkRCA/IecV/T9wEUFIFABBUhwp8X/NxQtJZuawUj7htMuVlV1jS6ftPVpjW1494hiSK0Ken2FrqEm0tKLEVsyfFbQBk4d9H+qAelQI2vqwaHoGK7ztb1banIJMW7WgxMpKcq0gx0v0yzYvdFMbe9nn2Kkm2/bGUdtX2Ri8glCApH3aSS7ufPM4Cd8xjpln6agHBHG0jWEHVUe7n331kDt3yDLXcyiQjgfPlQ3cuubiBbZhxbxg846earRHsfyqaekmkRxpS8sK+cwiKyV2ccAflzzCSkUJMx9cCKgpwdbY2mk79lfZoVPN7nj6/Kp5xbbpooVWkp9FwoZEGXmTmfsPySqJxFw917L9zZN2oq5tWrwWohZZt3SOVczKd0nmmZvszJpJkr62v9LeOFKLMmIKbP3Ojets7aJSt0sbyd37nnnDqhvbbdX8YsBKmc0tymVVsxJpAoPjdvRUgz3x0gE7Ud/mrm/1vCLbsLzc5tKfaSjRlFRT7ZMOkok79h6zF3afAKQN+SMy2LSLF81y9azmFucG1T+h7ZYNYj0J8Bd3H7P99L9glJI9V6+dZ9esW+JWWmv7zXOvk6g+ZUVYh113yRJbQN2uVCXBaa/i2AXM2vbGYduy84jrE20Fmcmce5YtLS+2i5bMxfZLn/fukCGS/NVNHa4Og7Ztuw7bb7btIyE4BWL1+kwY9W4ApDvvutsl45R406pvfbnkXBCaqIC697O/+UliJeSiSM4VoohJK05xybcoi7O4Sfqis8q23XeHtRzeYRFDWJy5ZN0YlmudlpOfR2INeyqASwwqla3PHbayrBin3MlDiVcHYOnuj7LaDiySIjPsVOcINY+wGaOWTxK1fWTtNjJMCnQ8Eus4Eu8kYwsLM0gcZ1CZXwAAIABJREFUTrIqnXQufdLThwUdEOlkdZ0VU2Nn9tzZdhjruBHssKR+iSbBnAooiEiItBoK3CdhmVSKQsUlWANJdS3MV12OEZLaaakZ1tzcjp1cP3NQMqqTCa++EfZlq1YutaefeQboS9J7qJ98ZZSz3UoHJKRoJT092dHW7pLl88oq3Ar92oZ6i0tKpl0VdhSg0YECRgohzScxwKMh4E06yVNZd8n+Lp3kaw/X39PZ6s6bRXH6JNrfz/1ysrYORRM2dlyTbN/UV4OoaqJI8mYA1LKzeI9zK8keKQULl9iBemMI+DkOjBFQHqHdCfHUeiIJ7ZQFKHhaaXN6Rp5LqivJ3Alsi4gcQ6WVCQQiaU2Cd5CE+QjzcGFKsqsT1dyByguYNYmSQLVrulsaUf1QFygxDYjWx3EzsC+kbUiL1q5aav/yjW84YNPW02UjEdx/QK/+vi576elnrOHoCbtq1Tqs4dZgV1dridRO+c3mx+3EiRP2id/+mLUwl/zXY49ZP4nn/mFqTOXnWu3x4zYEVK9r6rJFi5cSlxSrq663FKzsoujHebMyrKGhiWR1pvWiXhucBNphvRhFTSEpNBSDSRL0SYkZgAqgGmPZJecHlAxGaYUF4hhKO4aYlc6dR39FowYbsIY66lHRF3mzy23JooUWP9aDuiiJsUL/AxHz8gut/tQxqyhApZWRbrsqsSDsGrS1F623fbtet4OvPks/UFdm7gLG+pBdsvFyiwCMzslJtMrjRy0BC8cvfe2fbIR7UWW/kmM0z4wCkOqpZSWbvynlihLXshgTaJgqixOYW0IAklNYBCzlQu/t0DlyMuR9l1Bn7g0m1oFBgih+naQpeOQrnkSPAiApYP8YobpHwVpHAkkk3aFzsnibcOBowMYYN6NAh0FUKgKqA4yrAeaLLgBkB/V3erm3+5hzu/qBSthE9gGXdE/p3lFif8wpQKQcE2YLWMK5Wj6aVP04BRQrgkKqaSQ04UBSoCYSAMnVJXIKF+02pczUz07Bo3AwbibGB21eebbd/6u73Tznqu4IMABCXnzpGeDyNqdk0X0ZE4P6iOYJIKl/NLc6DOXUL8ygzprOA9YO0HBBUi/puzpTghr1NZHzrDa5//SWX6NL+8TQbgEbXz3j2ut+QwvAQ8aAA3uyGHSKbVRKUjECdCLHnQaHHWQfyDjig91DHDNnCaA8yfqaD1vsRC/DgFpqAHJuWBc7X3njVN5qt55eGi/Eoxe1UoLgLDXC9NAsBVDv23eAuZq6SVHJKOyyUaSiyuGzGrvaRhkLugbNY5s2bbIebEf373/TxU21x6KJZzwQXzfiOG0QyAItuXgm8EyJR9GnWGXJtjSWBQNYdSZSYC9SC3WwyrQoiLB+D8Lm0Lt3fNgmNZPGqB4DnqVf6BZqD+jGRYiyzxsX/nPSi7i/FmqUcTrCjavri4me/pyfdoLwD+EIhCNwXkUgDJDOq+4KNzYcgXAELuAIhAHSBdy54UsLRyAcgfMrAldRAykoCvJJUeC7+wPat4YLsQLxr1CwY9mcfPv9D1yBbV0aK/elcJhR+Tjwh7ggiBKbgjH/9eRrprpHH756lb3nkmUuma8Em/9Hu/+HvH+eLhK7v9r8qj33xjG3z1UXLyZpEOv2mflZX+WhpMcg4ORETbPd9/Rr9trhWpcQEHT49p+/P5gc0MpSJbEiSe7omFFKhodso0CDyroWe+iFPfbcrmPBd3wFkn++6oZWu+fJnQ54+NuZaiDtPlRldz283Y7VtdtFi2abAExpIfAICBZ6LaFqFV3LKJlhQZH7ntllv3p6lwMQV6ycZx95zxoHj3wLtdC2+8dwiTz2H2a1988efdkef2l/8GPrlpTabVeutHLgWSJ9Ej1DjaIPCobo3IJtW3bst6eBgO2BmlZf+Ph1djXwUJs+89yrB10MFwJistNTXLs0TvxtkKS2+mT77qM2qzAbeFjsPpcAcAhN6CgBJ3jzyy2v2HOvH5umprrpksV206XLGHNY6NBnMxNBXptZ7cyYa0aJdT/9LwA4yPV/aNMK+/B161AkeKBsz2GA3MkGWwMIKsrNIAYU/OZ1X22nGHZyrXc/sp3xd5yk3ri977IldttVaywDiDCz32be/QJUP3l4xzTVldcv+uRUXN4NgPS97//IJd38GhTOGgiY5NvWeQlMVnSr/kTgPvUTxSpfEjGMIq8wz4oX5tNe2QZRe2YciDLSZq898jM79cYWy4wfdSBjEDgxAKiITUyxAwcqSfJhTaQxg9XXZP+krV23GKXJAEoUlEmTaXb/5jetPTIZFVKKU7Z0o9BJRfkyu3g2ef1I6wYeTUwAI1B7FAKaI0h6TpKIVl2mjm4s4IAqAiydqEWkknrjzTeob9PDKvgsEqMxVlZebvXtDdbR1UFiMhG7pUyAzZADLapzJJXEKGNMCe78vELqF6E+ImGsFf+yuFPioDA/G/A0y7Y88zTXRttJqiqGUgtkYmuWBiSKZWwnUhOnllpHhQUFLr6yvcvKy3dfVQCOBtRGDh4BXtS+TizrtOI+HhAwRCI9Nzvb1YUZJaE6iWKjr6fXWfP1cX0DrOBXaljKBhWlV+JVSgW1W8nWpADwlTJKSWepipSM75cNHAoA1VhKSWKuJCM+gsVb2ZxS27Bhgz3//FY7WVWHlVSspVC/qI+49PR1o5rKcnaFKYAQqZ90b8VhPTYAkO8DykySJEeORVJ3BOu8AfK1o5aO3Vw79n+qOROLvd0lF6+0j/72h2z96rWi8NZQfcIlVxO59hpi8fizT9kQ/R2JUuumK6+2eaVzmTxIuAMNe2lDHiqgb/3w+3bgVJ2NA2nq21rcQoGhjjagHSq0kVjqNrXSj0lWnJ1p8wryrRZlW1JuOsq3eDt5os0ysguxOEPNBLBoA5YlYYWXmZFEHKIsJyHbwfudu19CZYRyizjJhk41lnqpWZSVkGUXr1nvgPjhyiprR3HShXoihTpFeYCuioxEm5efY9F0zCuv7rQ4FJZpmfQJijypMDr742w0Is4Ky2ZR56rWJlz7oy0KJUUXYC8pLcuK8nItGSvCvXt24XSYZHf98n4b5tEpPEIvE7dBa+/utuqaOoDRFKDWfRol5ZpTCU5XcvoKJN+WTsq0mc8D/z73vnv7h6oxgj/rfnd+XzpGAEaEKJAcAmeSUM0bfcZTJEmtJLURsCegWBJoHGOMqA7XKOBVkHeEca5aVIPEot+pjahD5gAS4xYloizrelik0EsNn0FXpyqgflLVJGf7BhRwzylPciJI4uw1A1ZnSvS7Z0LAvs1ZwREz2dmpxo/2FRjx6h5JmTSlPFIMXS0lHVngEQB5880b7Wtf/TyWlQJHUggBVQDKjz/5oB0/cchBIG3qJ4VDC1ocCAoAl0iBLQe9PCWU7OW8Z31EUE3mlD0CEMzHusf1e1RUtOYn7msfdLn4R7i5Q8eaqRz1+9qBRYEUoK0HrwBa7EdvOSUZxo8WQ1/FAKH7sLlstSwsHDutIgt7SEMhjC5UwHVCAIvDyJJOz4pEQJHOKfWR6j0JvGVjC1pZXUNdowTvmQsY1T3QwfwtYKV5T/2n/RJZRCCYpDlUP+sZv2DBAivC0vSVV14GtHe4eS1O1qYcP5XnSiwF0KK4pzWvObs+ujWOxQQx7K/zRQLWJ1UrLwr4hAoxlsU/CcnegoXUlCw3J8YAs2RR6lkHup4NffROv0ccGtLbIUr5wLj39vPGjDb1VxAIah926Uf5Gt7CEQhH4MKIQBggXRj9GL6KcATCETj/IxAGSOd/H4avIByBcAQukAj4CiRdztktwIJEaarWEJ+W7di3/vR9Nr+0YKqOiqxjQqzeQsMkENHU3mU/+OWzdqSm1X7vlg12/aUr3EdC95lpL+IDpK17Ttin37verkJBMhMcnak7dBxBjR1vnrB/+8VzrGQfRb00ywGkM53zTMfUMaSU2XPklN31m+1W2djh0gtvx8LuXABJK6t/65o1ALSlQWhzLosz//ruBaT9x2M7bBbJ0o9ef5FdvmbBadDnXMf58YPb7IHndrvDSXn029ddZKsXzQkCvHMNa/VfbVOb/eiBF23XkRr30VCApJ+lFpO6bCY48o/rx1OWW/FAo3igo1RsZ2vzieom++d7nkE11er6XMqjT9x8iVMeCVTNHDcz+1BJpmOovlRPqwmY5AOkFKcyohi76nDwlYSKSO0+Wzsqa5vtc99/CNAxZL9z3Rr70HvWBRVzM2MWeoxQgOS/Pq3NATu8dwMg/fv3bvdWbZPc0x/Csj/zAZISeKEAyQdmrn6JioiTw44aibN0Eubz1swhIYxtk9aBsyLfIvpt/5Z7bf8L9wB7mlwyUPCoePYskvrZqIGoT0PSsrm+zip4LQL4EgNYSC7IsQhUMt0dw7Z525u2uxGoGZdNgr8DGAQQQf2ntmYlZltHc4MV56bY6EC7zUYZNzqGYoHEZQqWa5HRScDMfhL1g9QS67DLrrgUyNcNuNrnQEAc/lJOdYX1XiSJwzESmAJHccQiHmWNEpiuZgh5QFfzQiCJROcYJKsHFURKEgog4pUFUBghUfwmq+OjGaexJIaVvBVwy8vKxLot1vq7u2whSdDWxganMEgFKsl2LAbVU9HsUtu9bz/qFRLlKHmUSFUCW0oFtUkqGMUuJysL2IZKgyS7FEOqqRRDO+ubW5xNVCqqn25ggsaNaoY46MeXVAb6nBKjWtWvRLlstPqJS3tLB/BoGFAfbzkZxHGo1z5w6412xeUbXaL21Vdft3vv+zWJX45HzMdpu+oPldBfY8CAJGz6ekkcqz/6OttRgZC0lo0eiWjS0iSWaRcQRkoMJcvb6UOVDvnIhz5oH7ztZs4bZ/kkkseAdnHEuYt5/zjA6sCJk/bagf02gDWd1B0XL19m16BESgXcFaXmuWR820inffvHt1sV92sU117XhOKSMZnJtWZgiSg1q/otIynG/u4zf2wZqN+2bNlirx87aZPJmVbT2O9qUOmaBRWlxkoh+V2KylHQJw5lQhYKsEiUPtu2v0hSOsGWA7siAHLtWGdmpxbYiiVLqdV0yPYcOmRdtO1IQ6Ol5mbZgnLsGpk71i1baqPU6Nm3701AU6NdvH4Z+fpuVEN1WCvG24bLr7ZoakrV1lRab209Fnj5QHdqVUWTaGd8Cikko8hS+45WV9sdP7/HkjKxY2QyUW0rBgPwZMQOHznCWE4IAm0PGgSstQL1WNz8E1Qf6VnqqYc8+ONtM9UUek1J+tD3/LnTU65wjOD7ofZ1AWjl7Oq82kY+PPJBklR+2l/H1/3i1TvCwJB5QGqiIay/NPZ7UZPJ+lDWdbKL7ekZBuhhkYnSTtZ1vUA7iT7dfBT0J/Os6fz6OD48crV+FIYQeBQB6JHyyIEbvvQZX3nkIIBvZxYASN7+Qj2eiicCWoHexz7zmY/bJ/7Pba72la4jJhpLT67l1w/eg0KsmXvOe26onxQyfnT3dbBuj1NGeRpOtcUDSFI3CTp5aiUfBvkgKQK4Ex0luz7fKtBXSXnwUMpBvx6P4HJwE/hzcIp5PBIQpfNOcA496xwIHEdH6tkkTnJvRjLX1gzFM06bbOP82YDcTlR7g8AvbPkUH/pSc6ebe5gT/DpuOt8ASjLVCRMY72Ae1LwYy7yredo9S5lTvZpYnnJM7R3leOpPATxB/dxcakQuW+IsJBsaGtx8K/I2yL07SO0zzXWxqEKlSNJcJ+UVv5HxGZ5HKMqiAEeTEyA/V9dMSiOUbigL3XgfByqh+NSzQM8+95WY4IB/DPO5VEuCif6CCncvSB0vGOn6xwdwnuWgp7jzflfR7eX1mcBl4JbkOvuxZgxv4QiEI3BhRCAMkC6MfgxfRTgC4Qic/xEIA6Tzvw/DVxCOQDgCF0gEQmsgeX8WT1t76a7STz65JLM+wx/RshpbUV5o3wDG+KoVqXmqKG5+8EQ9q6f7Xd2bRXMLUXeUBRPzUvs8tnWP3fvULrsWO7GFvC/YsBwLO98+TcdpwTLt0Ml6d36pVl4/dAorsia7Zk0FK9YL3OtS1DS1ezZ32lxNJFatLp1XYrNR9fhtl4Lo3+59xg7VtNjqBZ4Cyd+k7Glu66LdrSheBqy1s9dZqa109mh5wc/JPk5KpsdfPuReE0D60ievD4IsX4H0/O7jwQieCyAp+fDxm9bbmsWsvg9suuaTqHMGuN6zbS/vq7QX9560FRWFqJfWO/s/beobtVHXKsu6s21SUb12qFq9atetW+QAUkGOFB6yjhvHTqqFJG8dyg7q1yTGOUu3slmok0jeaJOS6WeocR7Hhm6A88wESP55qzhOHbZgbZ19VpiTbouwewu1x/MhSicJ+2NAIqmbNI6WMQ5yM71ElbZRVvn+y38+ZS/to94JSfdP3XSx3XTZCpLqWNywCRAePllnhyobnOIsAwihsVRSkOVW/btj8Jmv/uRRe+Nord12+TKnQPIBkt/eNuy5DlfVMw7aXL2cDcsrrBg1hq9IUwLsK7f/xnYdrbfLV8wBRM52n9O5MlFQCYJp6+4bsN2MVWdLxLbvWK1tfu2olwRVUnIGLPPj8G4ApO//4McuQenb1ymR5iuOfFss/2ffUilYKJwke+wYaiz6YeH6BZYgFYv0EQADJela9r9gW+//Z0uIFBiotP2Hhq2izCwvb45VV2sVu6BSO7aIxbakZC6WaW1WNdhpmbmZlkoCvbppwF4+2YuFHfaWbX0kFmUDFUOCeQAlCOolauwUpCRgT2Y2C3VcPLWIVNdoGFVCArUxlGCubW5FvTRmBdSfSctItdfeQJnH3FQxZ75n8RWHulD7YBWnpKbAkZKWfahfJkhAKu/q20PpPVln9dF/MZFKOsawAp76ICRJm6lPlJKaaumZGdbU1IRqaNBKi4uwbkuy6sqT3CNlTgcRj52Z7PK0r1Le2fkFduDIUVdHpJM6Ot3YvMma00tme4XolciOZ8W9FEiqpaQZVvZ2qh2j5KzAkZKlqpfU2d7q2puOLZQs5hKxupOCSMlhQSsNOR1rkNpOjY2tlhCDrZNUDtgqDQ902pf/7vN24/VX2eOPP25VVVX20/+8Bxu7bBKuJEJp+wDJftVCUb2TfkDwGLGWpeBALwBJqgfgXx+KKCXiY7m30hJjbYBYRrPqP4o5PJP2fPFzf2XlAL/WhlrLQgWgeinxqLViYxJt82Nb7O67/8u1ubBittV0t1CDKNduWH6RXYolXTIJYdXTeWHHi3bvk49bUmmZVWJJV0CftTe22UjPOP2XbZ0j3dzn0bYExeA1a1ZaAzVUZMt3oKrBth86ad1YWo0S44n+HuoPDWF/V4Sgp4+5dh71jLpsiDlnfKjP3n/zNUDHA3ayvtPKF6+wWGwRyxatsslELPCIdVflXmtuqrfHt78OjEyxhcxhZaVFQJ1jtmTFGsbCoJ06etzK8jJsCXWeYkjY7977hh2rr7U1l2205RevtxyURtUnT9jeXXtRT6XbymVrrZNxMMxkkJCean1Y7z306GN211132YL5FR4bQplEh9Ofo7af9gkK+vOGs5907nEBGzE3+U8pkYLwSK8HANJMeBSqPJqpPnK7BdRDHkAKVR95//ds7RidjFFREFeDx1chSS/H81vnkFJPCiTBvlFX92iQcTjo7mOBWqmOVOusG2WyrOt6AJ59srUDIun7sLMw80C3r/QQevAs7OhfV+eH/wNkBIpcKJzKx3t9Erignz3liVczaep94XBvPnb76XsIfPEBUgQw5Rtf/5zdeN3lKBv1u5H8zyIBx/w+8Ov/cmDbQQ3iIvtLFx9i4WrNMZ+5Okw6vuCRA0hq+5SVnd4TsPKVhe5n8QsHAD2bNSnBRomFuy5Z8vHd2cEF6/l4IFDzhUczvDEhxab2j5pE0SPlktOFAZDYP4Y2yqJ0NCLBWkZTUEWiTqRe4Rg2pEmZCYBr5nBUpQnMM5pL9aVr0nf1h0BMD2o9tUFQsA/YLIWSlJCaowb7ACm0W9BGfaHPaIsFsilGUjTqNT2b4lAZ6btX3wvbPPopIzOJ3YfdPDgE2Hf1slQvjvtCCkxZm+p5EYeF3SRjZIw5XnGLBspGRIDKaGNsZBLh8Oog6cs9g2lvLHOprEgF3gSSdG7N/26BBdeVJMAE5Nez0f0eorHlMzoRJq9DA6HmP6r7JcRJ6AfkQRnewhEIR+CCiEAYIF0Q3Ri+iHAEwhG4ACIQBkgXQCeGLyEcgXAELowIhCqQ/CsK1mcJKIm8xPeUQkkpCtUj+Z3r19iHr9/gdtMf6O0kxr52x6PW2NHrQIMSHXnUlvnbT15HMj7bfU4J/1eoOSRFSErAui47Pdn+5mPXYGnmQZ8REk67DlbZ9+7bGjy24MAQwEjWd6F2dzpecON8ySQWLltZbr/3/iuCLzcBiH7++A57ikT+zBpIrdgUPQrQEliR0kiwQUm6i7F2++MPXkFCON4dR8qaJ7bvszsfedn9/N9VICk58QkA0sqFpUG4tmXHAfv5Eztd7YizbQMkSgZYUb9qQbF9HIC0mKSmvz3w3Bv20PO7neXc2bZ+4JSOoVTYp2+5hEL2qx0I0Xa4st5+/ewbtv9Eg1sxLHiyqDTPPnLdxYC+ouAhf/PcLvs1KqYWVCAzAVIXycDNL++37XtPsKoc1QXjQP31qZs32CUryp3iyB8Hz7920J6lTxpRGuhzGi+bVpXb+7CHE0Tyt7sfftEeBVjJ1uibf3KrrQLuaYWzttf2n7B7t7xOraoulyCS9c9FC0vsE7dcivJi6hi33/esq2Mk+7tQCzsdQ7WW7n+W6wEeCr6pHauozfRnH7kmaHWn8f3zx16y+5/f684t9ZRySF/65HtscVlJEDRVUS/l7+98wo1VbVI39ZIQDVX3nUk19W4ApB/9+C4HKfzV1/q/X/NIY1zJMa/4+5SFnWLokpMAJFPOj+ToIiwjU1HzxCk56VQPEdZ+ZIf95B8+aRXFrLrHUqipqcE6m/rcavTjJ0kWM4SvvukKym0M26k3D1kU92XdcBcJ41FbVppjeYUV9uy+Btt9otmisBQbHFKCMpYEIjV7Jvu8RCYqjPmlxdTkoeA6CXzZuTWgrInHCqy0YqEdPnaKuks9wCPsiqgF1Nra7l0TLc3MwSquq9WaW5tcHR6tRFfyU//v6u5wsCaHujp+TGTT1N3V41alDzPOFLMkARKA1giQSiDN6SA07ri/EpX4ZNV7EyqrBIBIIgAlA3s9KTKkQkpHoaRco5LlHdjjdXLsLuCU4Es3tntSUsVhxyYrL8U8IzXNWUUNUIsnhf1HlHjHzkngthA7u4I8IBpjWyv19x06bNFaTc8xIoi31ENKvgpiJnJ/jZGYbW1tI6cf6663v7fDervb7HN/+Sd2zdVXUNNpi1Wdoh7d089bQcksaU1IfKLC4rpaiGEqwKcfgEwpFAeFBga6eA8rrZgEd39EO1CWTP2RGOlMqHXFuAIiLagoty989s+to/aEpZOIHQDaxAOkurDCm11abk899qT9yzf/2davX49N3WzrQQ60d/ceW1ky226+9HKbX1iInWCe/fCn/0HtsF3WD8AeYqylknQ+dfSUZSey2ID7Ljp1wpKoc7ICMB3R0UI/YLmXmmkN1NZ69XidDRKX+p5O7lGSxsQxZjTSSgBPS2eXYMGI7SE2eq21p2zD6oVWUVFhNa09VlS+2BqxTkufVWGDcenYkEXagecftlzUWzve2O+suRYB69MZaw9u3mIrL9rItafYq9tfsbn0XV5yrC1fXI7l3HGrZ9xFYC24YOXF1ETKsuKiWdRqqrHKg8ds9bKV1OVqskhAYzRgrANLtyee3GLf/c6/2qbLLvOmPAEhstETKJFU20t1vzQn+bXLBAV9QB0Kj3zYo0S2D3p0uFDY5AEj7/ngvz4TIgkgOWs6tUNqIpeA9+DRlF2dABL3RQAeCSR5+3kKxglqV42NYlcHePS/pDzSc7QXS9ougGoHiwa6AUgOHsm2ju9alDDMXDDA/DlCgt9THmnNigdOfHjkvS41UsCaLFBbyCmMHAwC3kidIgWOq/k2HR55i2EC4Q7Ao+ADJ0SBlJIYZT/58T/Rt3OZV3RGATJqJ7Y024O/+QVsQc8tr38EkPQJwWTRjKBVnlodgEY+QFIfai6WleYEY6sfe0xBEYFt3UuuchOAJ455y8XdqWO9fhdE0hwdOcMuWJ8TIHLWg2yexZtazRdzFUaCro+iWAAgfBZBfEcn461nIpn5MdFyuI9HB3qIO7WqAGeTzD96dvvjxAdXDs7wLNH5BQU1r3YCZlOYa/Sa4JfmI4E0b19PNabaXeoLqRl7UKAlY3cqiKTxPXv2bOasVqeO1NyclMy8V8QiEIBRfDztkz0g5x1ANaVFBmPso98xZQmq4+g8uqZIQUBALo8t+ilgGejGSWAhFABJsVUMNXR98Zbmdo11AUb3TARm6xngLGBRP8WjOpS6VfBK3129JX5fVG0nR5MCQEkWjOEtHIFwBC6MCIQB0oXRj+GrCEcgHIHzPwJhgHT+92H4CsIRCEfgAomAq4GkawlxQdGPLgURAEf+pQaVSLygBPrnP3a1XUoSTptUQwdO1NrffP83/F09BTDSUfN8609vtbmoCLTpj/7XDpy0r9z5ZDCpnktS7ut/9F6bE1D8KOm+Y68HmaYsyXyfkEAiwP3N7iuiAsoOl0CIsJUokL79Fx8Ighkpe36xeac99vLBaQokXU9Tm/fekztRFgUUIlr5O392nv3xBy4D0HgKHyUvXth11L5592YXrP9JgOTH90GgzI+wmDvr5pM8PrBq/ukASdZ2qsN0uhVfSOyUOOJfOgmR37/tMrt2/eLg6Z7becDBmBpgjO/LMr8k237vfZfZChQ3/vbY1t12H6CpiVXLMwHSnsOn7O7HX7HDp5pdoWp/+4NbL7HrN6IyILGsrYmaC9/71Qv2BlZ4oeNl9bxC+6MPbrLSIg8marvn8ZcQiz5xAAAgAElEQVTs4Rf3syg/0v7+D2+xebPzg+/94okd9uDWN62bBKS/rZlfZJ/56LWWT40kH9bc+cDz9viOQ3bjBg8ghSqQPvOd++xQVaMH3gIxVh2Ln33lEy6B7G+PvvCG3fnoK07p5B/3W39yi4uNsyxi3xM1jfbZ7z6I/RQgauZNdYaO9cHSuwGQ7rzr7qACKVR95Fv2hAIkf4W2r0CawH4oAgVKFAnE+RcBkFB8YbzGja7q5DHWV7PPHvjBZ2y057il5SSRjBuxttpay88pRV2RY9kl8y0yPdPB0IbKE/bY5setW85DhPi3rt9oeflzbRtKus0v7gaGpFEfDWs8Vo9nAYKSErF5o/ZIb2OdzZtTjH2cLIRIBGMdVVnTADBJtIVLVzobu+rGehRIWJ9R/2KAMdDc2mLNDe1WXj6XJGUn4KbdsqkxlAAYcnZDSsSSRNXqedm7pVBHR5DF1fUgKRuHyqYflaRs5OLJu0bHYEuH8ugYKpIuwE9+PrWNSFr2UVsoWqv6UVQMA4ZUCymVOjtKkseSdCwpKbKC3Dxroj21QKYOANIQllyTjJMOQHsyYCYDmzWdUwlUJf/Vpt6ubtdnqiXEL8u2bPF8+/hHPgygiqJWmCz1Ruzb//pdVHdVNkqC3NUjItkpJUAsyds47hHVZxkCgvX1j2ApiB0f8aytOUmtpQxbv2GtJaYkO2XLocPHbclKlDckaOOBVr3UTdq//6CzHBvux6IuFosnWiYrKXEzrz4LSeExgccYYEqWZVO/ZHB82NqpT7Ro3hz7wT9/wyY6W+AJAAESveOoBEaos5KC9dzz1JLqAGz9/u//vj382OOMjUjb/NQWpzK4+tJL7OaNV1pOTq4db2q1vceO2oOPPgTU7bLk9CzUkBk23jlEzMesZ7DZBluq7VPXXmXNR/fb/Ll51tY/ZgklF9mpjiFUfwdtf81hu+wjV7s4vvCrzbZp6VqL5PpygWCJjOtDe3dR3yvRbvvA++zo8WrLnV1urWSUIzLyrbK1z9XmqT++z5bPK0PRVgrkeZJaSAO2aMUS24rt3Yo1a5mPkm371pctE5u9i5ctsEWzqMkWPWbpwMstL7xosVlFQMrZ9ibqo3HZhRHXtNQUq6mts4yiYt4vsBGg6eHjJ+xTn/q0/cEnPznNjpTlDNTQOuksxLT5dmeqB+XVX/Ee2s6uzlXKmg6LPKXQFCyaej9UseQpZvz3pj7jASSnVvIhklR7qnvk1zsSaBE44t532Xgpj3jfU6nwHYAkQKAxOwj8FUzto96R4JGUp13UPOpB9dfdJ+URNpOoCgeAjbKTVF005edDwZEHhjxg5CuRggqjAGDy6gxpvgDGSHnE54MAySmT9F6I6igwJ089MwMqKz0KmLtke3jfL3+M2k4GdMB1WW1yv9XQL888+yTzg+zktHAB6EDdK6ltZP0meKS6PVJGOVs8AaSAAimCDlOdJQee+P8YKrTBwV4H4xS3aOiHVE2yUPOhYRJwWtc2Qnzi4uIdbFdcBYb8mjy6lHG/v1ytKCAa99i4FFoCLIKA0iGJDDOX63elceby7l6sFJkvxqlRNwu18SDzZqIsXbkGKaP8duj+13HGUBmpj3VNAqsCLd3Mh0q2amQNAMXVNtWa0/4CSIrBOP2q16UcimXu1VypYwgCSQXUhkpV40XsUuq1EWqsDXLP6ZmUhCozC6vPBObYcdqgeUjjSEqhCAEqfq+MIpY8tmlHDM93KZO8flasHSgiVoqAU/C5R4rGkadM0jG98khefznAiCenA7fETzeZ4qx+cYpAYpMNAI5mrk6Ucon2x8uOEBAX3sIRCEfgwohAGCBdGP0YvopwBMIROP8jEAZI538fhq8gHIFwBC6QCJxJgfR2Li0BgPTtP7sVZYqngJFiRfDgi7c/Om13WYp997MfoGh4pvtjXAofHyD5HzwbQPr63U+dsSlK7i+ifs/cEMgQ+sH8nDS79crVwZd8gCT7uZkKpMbWLgeQNu88PO1ccwoy7Xffu8HWYWXmb9veOGb/8NMn3I/vBkCSZd8r1GuSGid0k+1fFUnxKuovDSmBy7/V80tOUyDtOVKNfRqJZRI1oVs/yTvVEKpu7nI2MNrm5GfY7966kVoe5cGPPvXyPvvFU69TtB5rmsC2bG6+feqWjbYkYJWnBNLj2/acFSDt3HecGk2vYAvVPq0Nqnd1w8ZlQRu7uqZ2V9voYGXjtM8tL8u3P/2tq4CJucHXfYBUQr8KDM0u9NRs2u5+BHXSdk+d5G+XLi21P/rQJssFRvjbTICUCtj0t49/5T+snnEwc7v3H3/X8kKUUI9v2213PLzDrZL3t1CApNeOVzc4gOQrkEKPGao8mnmudwMg3f2f9wYVSL7SRolOX32k+9H/We3x6x+5BDDjJIaEWQ+KmPLlC60ISJPgMntKSBO78S7bdd/XrblqB/ZeMdS4acDybhQFYIb1DGP3tXoT9WiyLD4tw+pOnbSDR/dZVNyopziZv8Jufu+H7P5HNttP733IOgfIz6nOS7SKykfZ0iULAYi5dvC17VioUSejMJeEc7elZOTYEVRHzZ2DJO5SLB9lx1HglOozFZYUuqTgm2/ux4Iyg+RlqoOEzc2NTkEUj91cFiqUxpZWV7NESrVULNaUKFU9H1/RoaRkfDx2diibymYV2uLFC232nFK7/6EHsW/D1o3YpJDMHOb/o6y+n2Q+m2A8pFKbKCcj3SXbldDPzsqwJOBFTU0NCgtWzJO8Xbl2nS1escpqUaA888JWFBcokYhPJDCms7OTmHtgUqokpTozAFvvv/Umu5a6RWlcywgJeBWHV02gv/jc520Yq70x+mg0kCSPJvk5ge3UGHU4VHskIz3b1q1bZ3PLZlPz6BWgEaAVpYDUUWpPdn6hFRQWWzVAI4UEdUtLm7UQr0ESu2kohwboGLVH9au0Al8J5BESvIJLSsZG8XMmkAx6RrZ63OKjJu0f/vbzdil1jYYGe2wA2NML/CAHjKVek73wHIqnggL7kz/8I/v1L39lkcMRdtfPfmqtfd22Zt16+8Jf/Q3tmWVpecUob47YZz/zJ7b/4AG77sb3Ep9uKwa4oSOzymNvok4bsqUFubZsTgG1XNrt3oc322guc35SjsWi6mjpr7cV162w2agD/+3v/83WVqy0Xuq3LZ1VZu+/+gbbvfNla+6otCs3XWKv7HjdCubMseMtTXaUvjley9wlOz0gcEV5qS0AIs0qK7M9gKY4+rkNW7sWFCirVq2ynTtftWPHTtiGlUssP3HSkqPHbd7CRZaINWBT36Tt3X/MTh2vtBLA4+KyWVZ58qgdOHrQ0gtLLK9iiY1ExQNBm23t2rX2ja9+1XEgLo37gdssctzqG2udKkP9oES9EvCqk6XEvG/zKds/fwtVG80ESFMw6XSAFAqavGNMB0hSFHmKI0955FQ2aqx+Jt56XXOGYOAEcEsgZJBxOITCaliqV5RH3SiPBIykPOrA2rSXukddAKXeQT6LZV0f34eZX1x9H8VBah5BIDav1hFJfSX4HQhGNSt4gh2Zan/54MireaTxiI0kiX9XcyhgG6fjuGOIQ/kwySEPoYPpz0xBhnGuYz4LSB769Q+BK1hgMt5lJxnBcQ/t22uv79oBoNTxPIAUMeFplARy1S61OQiQXFu8a/BhVRQnkaJl3NmCAlewVYwEPgnCSWmnOUigUMpA1T7T9NsLeEtAvSbgIhDjH09wysVJEE+GatQFskliIOWRzsn1RAn6RGAnGDnilEqqjxQJ9EpNyra62ibbuWeXXXnlpcxn/Z7Syv2+poUQgHRdXwBYqjf8+VKvCyIJwKtNqsWmceopkLxnyhgNFzzy+0HA3IEp3lu9erWlp6fb1q1b3RjRc0oQqaUFe0sUib6qbphxJIXmKMeSDZ6Uotm51MYDyjvwT8zjZbGHpaBUSEksKPAXdfjPXbVfIEkgKKi+cwuRvHpYTtmn366c3Z26xOsrN2YCFnienaIHIcelfhcsDHxG3y+9+r2n/R4RfiEcgXAEzs8IhAHS+dlv4VaHIxCOwIUXgTBAuvD6NHxF4QiEI3CeRkAAKVSf4kuR3GuBlZq+3XuoSEkA6V8/c5tVzNYf+d7KZ9Uqkh1Z6Ka6REVYDcWgZNAmddFLe1Dy/Oczwf3yKB5+JgXS1+/eEhCEBM5MezKpS/Lb16x2YCeexOaZNtXSSSYx7G9nA0ihCqRpAInzlBZmYru23jasmBc8zv8kQJIl1u/csI6V6+VBNYvs+BRDrxbV1CZljCDQvuO19gRWbsdqW21ZWQE1kNahfikNxlH7y2Jq5v5K2Cj5vedwtT3x8gEHosqxh/nUey+xi5ZSuCbQf70kcFQHKhRAJQDrMtOSgtZz+uwD1IL69fN7rA27ui9+/Hq7+mJPhabNB0gn6tqmKaHeHkCatOVc19kA0tyCDPvTD2N1SH0jf+tQLQ2UJ6G2fUlYAckWUZDAv7bv3fu0PYtN4c0bl5xmYTcTIPmqoP9pgOTaElCA+Qqvd1OB9Itf/tol/V1tB+pS+LDIT3j5SUF/lbufJHPJZKkOlOgjIZyQnYoSZiHJe1auj3IvkvSmII09cftnrbd5j0XEj1p3R72VAxNkm2Zx+VZUttJi0gsBHDF2FPVObX2ldbTXWiNqnHWrrrD33nir7Xz1ZXtx517bebDeTjW0sIJ8zD796U/YpquusIHudvv5nT9G0UQ9GlbnS7E2Qj2L/qFJan1Rw4bjJqBqkd1aQ3MdahhgIXPNqapqVqCnuSR3EnOU8sw9jOk4FDZatT4i6yfZ3KEsysnMov5GtKvjE8s4V+JSNTIkCOoFtMwtKXAF3i9ef4n97D/vRvnSD1eIdrZNiagAxjleB3WYZGc3C0XJMPWSVItD8UsFuCynpk0Pyf+aunpW3CfaX3/hby2RZGlsfBKKrC12B1ZtmaijdD7ZN/kJYSVfhwepBcUK/hvec5Vdv+lymzuryKlYBPdaOjrtm9/5rh1F7RYF7BrkAAJmSmhOombA/w64NWCf/OjH7Pob3uOSsr9+4AF78ZWXHYiTOo6BYYWzZrnaKDq3kv/DgCPFIoZE6G3vu8UOHz5sBw4fsl7AVnFpqVMzjTCPtJJsHgVqKzmflkmsmYYVv4GeLlsNPPrgTbdYUX4e1+zFthPVUU1tve0EHs6eNceu2LDRXiFhXEGNqMpjx+3QUcYGyfGv3HGnzZ2/1EZRGqXS5vvv+S/7+te/QhxSLK8gx8rnYyMmZQs2ewkkidva6u3Si5banIx4awBIPLqv1VLzyyyZ9s4tTLNVSwvspVdetMee24HNYorNX7DYWpo67WbG3pziAjv82gvY7s2yF1/aZrkoqUYgXQ1NLdbWNWDr120EBqXYS7tet+6YCdt4/Y1ArvfY0YMnrK262nq6UJY1n6C9Jfb4Iw9baW6ObVi0xOIZW83AwIyCQssqmQM467A9r+2xcuzz8nh2ZaYn0vePWf6cClu88VoAeq01oLzQmPzhd7/j2XHJPlJMAyDX1099PmqM6R71k/YCSK4mjf9Y9JWeQbWRt0ggaHMXmN/9udC3sAtVHnkAyVPfePXavFpHE6IWASsypzZycAKo4JRHjDe+NMvqu5RrAixK6OteGgO6qN5YPyq9/v5hp8LrRDXYQX3EXlRHnagO+wfHUSYNAeXRW41T24cv2Z2BG7wpPmBNp4B48CeguHHQFKAjCCLIpLo2QYUS4EZQSQo9vzaSS/J7ihJ/88CALOikOvGu24+ZbEpjeX1eWbH96pff4wKp7eNUNAAkwMJrANmTlUechV0kHeGgfITq8gDo3bkEsQAVAl7BmkeeCsmbf6kjRj8KNrurZd6ZIH4JsqAkblHAkFFnG0ntN+zeVKNHcRXAlQpG8VVdKaeIQXUoKK65PlbWbMJDqGeiqIE2wZwZjeVaH8eIZP9kbCF7URQ6AMJ7MUCmWGzsBGL2Uc9rTnkZY1j0RPWnsB+U2oh5RXBIoN3Z7jH2ND70/BDQVNulfPKtUJ0yii2aWnd+PD3lkjc2fOWrxsvKlSuBpA3Uzat2/enGIdcwhO3rMGorxTWOuXoclaP05jr/AHPQOONkWIpOxoXao98FBfDTUhMskriNYb+n57//bAv2rUBRcEz5daM0XkJ+3/UhnxRkGv4OqM74nUxPcsE69vPfV79eef0HguMr/J9wBMIROL8jEAZI53f/hVsfjkA4AhdOBMIA6cLpy/CVhCMQjsB5HoGrAEihWygk8h3TQuu3+J89E0DyV2qGJmlmhqeH1fi33/ccyfwTjlXp2HnYhPkASX+MC4TIws4pkPw/3PnjPJVaKO+7bJnddvVaVph6tQH8c51L3TETIH3rz24L7hdUIL2ChV3ICttC1Cu//Z41dt3G5e4SdPwXdx/3FEjkEq5cO9/+9lM3BC+vuqHV2ce9wGe8LYLi7yn24WtX242XrQx+Tgqhux7eDmjrtfddudLVF/JrEJ1rKDlABxza+vphu++ZXQChEdq31m65YmUQlPjtPFP8tf8AcOqpHfupk7THJZJCAdLbHcZt1Iz6MTZ727Efk/XcTAu7UAVSaJ+8PYBkAKSzK5DOBJDeqt1qg+rmfO2uJ6wSFdcHr1xxRoBU19I5Lbmo454bIHnY9e0pkLzPThuvAZDkv/ZuKJAeePARL6koSzS+Qq3rnDVPoA6SvzI+NHms204JMq0oj0lNtOVYdLG+3FnYTQKQIkaxj3v1Xnt926/sVO0RywHYZVGvp5fk/2hkhs1dtNKisINrbO90KozZWNEdO/EmicEBW730Upszq8Ree+lpG4tKsL112I4drbWspFj70e3/bsnMB4cO7LX2mlNWTfK8ku97Dx2n1k6q5RbNsRNVTShooklMj9iCRfOZLwAfrFAXKGtqarLBgTGnLIonuSo4EkfyNSYuidoeWBwRByUx46lbFAf0SKPwu5LfnZ0dFhcfwzG9mkdSOZZgp7Zw/jy7/KpNds8vf2FtfEbWS4qdIJJqjfSiWEpBFSSFQGdbu0vsSjGyYtFi6kPlWzK1Mhpo0+yycnv/b30YSzeS/ySRSUPbX3/ui9zTwy5h3oF1nW+1pX5qx/pOAGzhvLl2zeWXWXlpCTlsWYENWnN7hz3xzHOA4BZnYadaMUoIjxBb1VNJ5BrnFhfb3/zFnwEs0qyIOkfbsF17bPPTtv/IUewCe6g7lYA1HOonkttO1UKiexS1UG9nu6WjPvrG1//eigqy7Yd33WEPbnnWCudWADOGqWmXbcPYynVwTXnEp66mCjvCLMBev0tyJyeRxAXs5WbnWCHWf7Eko4dH+hkj1ACivTk5eVaAJV0ZipwUsrP9QIVhlBtJs+Za8frLrXzpKsuNy0LNNmnPb37Cbv/OP9mCWTm2AFC+GxVbR1uLlablOKiknxeWz7LsyEHbeOW11pFQbPc98rSlM+6iB7ptdUUmwKLNKjuwSiPmqzdcZg8/vhl7uhG7btMVgKo6u/bK9XYQlVNvD7VXUBbNmV1KwjwCC8IybPn67P7Hsdqj/tfG626xtRtvxUovyw4DDw7u22kv73raFrIAQEqbObmFNi8jl2ozEbbr/2PvPQDrusq03U9dOpKOeu/Nkiz3XlOcOHESpzdaEkIJhGFgIMBQhmEIDD8ztMBQc+klCQmEkDhOtVPcu2zLtmT13nvv9/nWPls6kmUTuGQu9n82o5F8yi5rrb3Oyfes933JqErPzZPsggJ5/IknpR1F54rFC7C4S+T9/nKYfKfo1HS59p3vl2/+6KeGyXa0t8mjP/g2FokJAHzycRR+A8kGadeKinK3aW7CZLAp+LCs61yWrtYfrn+fa0nn/jpjS8dmDL1cxXF3gGTmARRHaqGov002jA2PjAqJx4zySC0tATDsR5VHqtLRYr4NkEa4JxV+9KjyCLVRpyqPgHNdmnuEvWJX7zAwc2xKeaSWhmolZuCRGzjSMapqJEv5oaBGLcX0N22kCiSXVZ2+zspEsqwq1d7OBk9Gz+Sm/rE+I8/NGjS5QWqXqZAZOrBl82Xy8Fc+zuixAJLa2qkKc8/eXVJXX3kOQNIMJh+FXJqNA4AwYMvY6tnwyDo/YzunyhzaK5w5SOGlWqGpdZtater9PADoVcs2VesYNY2xECRzjOeMtRvQF8RvfiuMUXSkIEz7xuQocuxg8rm8AGm6D2iQsaL0DUCVpBalguUa4M6Xp0axdWyjPwIA3aEhwHGAjTpjag7bGOdh2taor6zPDQVKdXV15vMliDlRs4/0NXo9+uMAWqltoUVCdWhaj+vYMu3LPjTfSAu0mp+k86buS9WXarE5OMSczP2n6qQx5ndf5pGB3m7TPtFR8cxFWEICqBT4K3BX9ZY/830o3xG1PR1Y5Q6jxrTGgrXQaOpzjq6fUhKZk2MEczOZ28K1aso6T1f+k5EtqdpOx6XaNE5/S7Y/MxWg6d+bb3zXX/pK4nne0wKeFrhIWsADkC6SjvKcpqcFPC1wybeAByBd8l3suUBPC3ha4GJpAVuBZKiIroZ1W6FrylFTFMk8aV0WjzlQebgrkOa63tmAR9Utz79ZKE/uODZlA6avOa8CiQykaagjkhwbLl/6wPVTWUl6zN7+QWOdp+Hc7axsHkIBoNk3N16xbOqU3koGkrsCSaFWOpZ77926hoynvKn9/DUKJN1HIvZn5wNIpXXtko6N3G2blsoVKyjOU3x/K1t5bbP8+vl9svdkJSqiaLnzquWopLJnKIQutJ/iynpjMddNX/y1AEnh0R/JPnr5YPFU5pA7QNK+PHCy7IIWdqoM0zH2Vi3sdJ+/e36PyUByB0gXAobuz9U3t8vPntktB05Xs2J5XO7aNDdA+ntb2M2VgXShc347ANJz214y0MiGR+7WdVNh7i57Jxv+2gUxc5ubLApUBhQcFy+Zj+qDgjEFwVHvQFatD0v10WfkzZd/J2VnT0hTbbXEBWNZh9Kjbwz7IIqD4SHD5Pp0kQOTb7JwTpYcMeeTnjhPJghr9xtrE2dCqmw/2SVFZ5tkJbDmC599SCaDRU5ht5YVGytBAJJnX9ouew8VSixF/UZsGJvbyMbQ+A+TY0EeG0qXIQrtqrLSAmRP96ApRsZFhhvLtAbskAKCnTJEoXVQ8400W4QrIXKJlfojuK9pYdULO6WlkpOXI9X1tfISCqGFubkyjxX519+4FRDwhBznnKJioiUxOQlwhMUdtmYjWG8dOXLUFA9DOIYfyqRasqCiAEqZWC4mYBdXyer6vAUL5c53vks6yVGqrKmT7Lx8+cRDn0aF0Yu6JnEqK0ZX4WtBVDM9NBtloKfbZPCkopiJZoW99lMVlnNnzp6lnQF8FDOHXbZKCtCCA7EXRDUwLz1NPvMvH5XEuFhsm7zN63e+sUf+8OxzZFRZhe1Q2keL/QqCtC3KURxNAgFSsbb74ucfkmWLcuQNVEuf/dp3ZJx+HcMWS/OeImjnENQxeRxjHLurCWyjVEEwxn7jUwAqEiiTIxOyKi+DPJUOqaitko4B4AEWfFp4XrVgkUQyDhYlpfA5gOoRIHDDu+8T39AkcYTFSsnZOtn58utSerJYJjub5LZ1eXLZukVYVe6QLvbhD8Q8XXxWTtVVyro1yyVwqNuoybbceQ/ZSTVYcA7I/t27JDZ0QgpQgQWFxgDMgiUpM1327d4nO7a9gqIOwJMZRQ6Wj7TU1EtTXa1EoqZKiovHug84SC5UNX1cXHlW1i9fIj6Ao8SCqyV/wUppry+Vx379Q9m2/UmZvzBHNmFbNQjUywSAzs/Jld1FpeLNdSpY+/HPfkL/+AAU5zMeIiQ1Koasrn4ym0bkxvs/Io8CmI4cOwr07JLf/+qnkr+4gNejvABw6hjVvBkFSDomVGWim/UprPlD+plsZRRZH8vTKgn7b/ff9t+atWNtNkByWaa6wSQt+E8qNNJJgPtDVS0KPPS9BhzZQInxoxOFAowxFDFGJWMyj7CuQymiuV5dfC7r5007mUddmn0EqNC8o15+BoExAwQe2cqjcVdejgIknWtUcWQDFwOADIxRVY+t7nEBpKnsI9frjS2ZphapSMlqFzW/s0GS/RlplCmurzWWEskCJAHYSgYzh3z8o++XW8kAxByNH2s/Y4Drna+9ChhrnwWQAiw4ouojtTYTFDW6T6NOshRSttWe/q0KJD0fk+hEGyozDAQ49wNKegFEk/gY+nI/6/xt3qv3rV6H7l9BEvewQplRvvMY1Y9tX6dqH+bn4QmFMQ7pBcSYNgRMKWCKACp1A74DgsIRuXlLkGYIKUSaVNDuwOLSyT1bzuuNlsmARnO+tIlRabJ/vY91brc/R6y+If8IFaZCw2As5oICQizYxzaOKshWI1l8z9vY9KWkpEg5iwT0OgZHVNWI+ohj+CvwR81q9j8J1B/sYqgrpEThCWgMDg3js0lVVmRdcfJqmRigFqiolRTi2nZ01ii3Nvu7rcI0bS+7OGws7fQ+0vFm1HbWgNC9WPeMbXE483kDzFx2fva9ddXWd9tDy/Pb0wKeFrjIW8ADkC7yDvScvqcFPC1wybSAByBdMl3puRBPC3ha4GJvAfcMpGkrO+uq3JVHs5+zFUjZqQnmP8x1xWtdY7u8tO/knE0yQvH+cEk9gdkDFI6m82r0KLFuCiR9s9rcqQLpqwAkU9h2qTWykmPkB595JwUeq5Ci0EgVNU8BpFQNY7Jb+A/++ZmJ8n8+ept1Dfy7FfChOUezM5D0uaa27lkZSNaVppOB9Jcs7D5//3XmGHqO0wqksimlyYUUSGcBSGrvp1ZXOVzXouxEYxU3e0uJi8ImMH5KZdTa0S2/2X5Atu89Zaxr9P15qbGyAOu3cIpFs7cMsmQyyIqy7dzUCuynz+yRuuaOcwDSmYp6KSRHSS2FZm/drCCvwv6pjqygAar3dqlSAdJVq/KmijNzZSBpOz9wy3qTgWRbC9Zz/L82A2kuBdKBE95EvnAAACAASURBVGUUeRuAQwo3Zm5t2CVVYCHVSB8rPNLtQgBpttLu72FhN1W0dRvH9t1lVEmusf12AKSXXn7NFEPdc4/cwZFt7zOXAsmcI5VVzfyhPCeLyEFyEBivdkxDEyiavEelg/yjl5/5lZw8ul/2vXEGFUaQrFyxXkqq64A49XLH9UuoMw/Lq7vOyNA4GRWh/uLnH0BZFcUO7lKB0ipJ2RTcq8fltb2nJZxz/fKX/k2aultkAcqi2FA0TxSla8jP+dmvH8cycUgqsUYcVZs8sju0/QYAE4GBlDgnRiQ1LZnV6bEUR/ux/aqU+fNy5NotW+QIuUg739wFSAg3c4sf8GKSQreDYi2lQyDIoDz4kQ9hp7SYQncXwKlZHn/sMelEubZi2RK5hn08/czTUnTqhNx2xx2ycFGBFBYWyvIlS42i5uk/PiOv7HjdFKydZBq1YTEXwar81XlZAJcuacGiLIIA+Btvv9MApLPlFdJHkfSJJ/8AkIoFgGmxdAxbOGyXKBYHULjWIqdmGnWqtR3T3biqEYD2uiJ/RPNDqNa2Azj8AM+qJdCcFN2CAFhaxI/C/u4//51MIQBSHxZiJWfLZf+hY7L91R3ST8E5NIIAeIrT8SiBJlGPqOJphLlZQRI7kA+/7z1y+9Yr5Ayg5vP/9X3pGkaphGXUYE+fRKDOunLNShRa4RKEMiCdjKr6+nqpo71KyVoLjc+mIO4tgSPdWNlFSh3Xf/zMKfo/2OQJDVN4zsbyz5frjQCw5SxZLotWb5Cm5j5AYp388qnnmYMmAJYBEka/Jvt0ytIF6eIbESRhMVFScrpcupmjTldXohqjmOwzZhQKa9ZulAUrLpPK9hH6/LisXJBtbK3UWU0twUYmhmWov0+qTpVKZVkxxWuAHIoGb2zUDpFlFIpaKz0jizELePAPxrrOX6oAY5ctXQh49Jb6foekZefJOoB/yZmj8sNHv032Wr/cese7paGsTOZHB0sk4PAQc2hQeCRFdm/eNySvvv6GBDDX33b1VZIGoAr2D5EUxr1EJMrjzzwnzzz/Z3Md3/vO1+RyFC+TdELvyAD3CLk3gJqqqkoDYrTgbj7TKJabe1bhjrlP5wZIs4GSrTayAZLCBOsxSxlirGpVAWQs7CyApEV7S4U0DY/UHlLRgpfm26BQ0X/rmBvlPtJxqwBAAZJm2vQAjDr50ewjXeDR0zPM4gOs7cjR6kdlMgQEQBijeGqWbZ3CH8vqzco0cil3XJlHag1nIJP5N8iAucNADJdFnN6LquyzN4VIxi5OFSZum16raqgMoGE/vswJAWTsqJVcGCrdL33uE7JiOWMPzaBLByX92CXu2PkK3zlUBeNuYQdAYh/m64kBYJZSSqGXNe/aEMn6zqDAaIx+nqANQ1CmjaO00UvtbG829nJh0cn0ha+BNTbcUrWRAg0rc8nq++l+dX2y0IcYUsrAhM6NfqgFAV3au9y32srhqH7a2zqYS+JRHHZKONAlCNVefWOfDChQTo5jzkftpJ/yet4uBBMOeNIcIoWZuo0Cm/U6DLxSazgUQNrvXV3krDEPBnIPWcol/X5oASRtf9OfbAnYRipAKjxxHOjUb+bAiAgy9BjrCs/EN0y1bRIahNKzq9FkrCnsV/gV5ozE/lA/mXT8cA/7TKDuC+Q6uEdoIxVgKXjTtjGqNn1Ar57fer56DWr7qduMRVO2lZ3eD3ZWkvmcVgXSdBaS2S/WoabtXTlI+veWW987Y3x5/uFpAU8LXLwt4AFIF2/fec7c0wKeFri0WsADkC6t/vRcjacFPC1wEbeAUSC5iYv0UuwSyww7O9ejWqLR5zUb59/ffx0ZOtnm6rXQfKKkWr780+1ztobWuNSCzbzZVcSxjusFQKLY+eBNRlmk/xE+w8LObW/ZKTHy48+9ZwrQaP7N7188IH9848SMYy7ISpRHHrp76rFpC7tTsiwvTea0sNt/ZsY+5nGsB++4TBaSkaHbOKt7XztcLF//FbZ6bFeuuJCFndVyNkC6fuMS82+9VtvCTgGSvSkIUiCnv2dvly/LkXdeu0qiwkPNU+3YAP0Gq7xtuwB1rgKZHyvTtXBigzX3fVy3tgCV0zIJd1pwqqW9W376591SVFYvH7x1I1Z80/lFr+4vkj/sOHpOjpXVv5jlaGHGfZU7nXm+DKTy+unr0/f/PSzstKD3+fdvlayU2KlLVHXSC9gPzoSS1tOjasEGOHIvGb41BZIFEc8PkDTnxurP81nY2QqkuVRH1mNmREyN5bcDIO3YuWsqb2K24si2EbJWxbvyRWYoEFxFN0CAFtzy8nMkLAxwwzkPj6NqonA63FYqv//l/8jLf35ShrA1G++blLS0DOzmyiQ3xyk3bVoAMPIi44icl/Z+s+K7FwjU1wPwGOiUjARvyUQJUtQ0Ka8fPCWx4dFyyy23SGRUHBlJmykWqv1Vm/QBPL75/R/L4eOqfNM18YEUaYOsVesomXxQRq1fv1KupUA/jGKjtqZJampqpCA/VxYsWkIhNk4+9slPGtVcoCPYWDIF+wfKBCvevQAUyxcvlM98+iGJjY+WXXv3SFlVuSki//wnP5dFvP+KKzZI8dliOXzkoDzwwAdk9aoV0tDQwD0XILEEuR85dlK++p9flzpynELCwrDp6pPVyxbJ4pQ4IFQDkCgG27k2iqje5DkNGXhTCuAa0iwiVvXrVrBgAeAoUPbs2ythoU4KsaiP+vqNLZ8fxXGTKePKD9HfWkBWQYI3z2lIvR+wQ+1B9fEACreTE4PyrjtulPl5wByK6v0or57f9qK8tmu3RGAvFxoG/AEyKURUxcAQ+UeqZBjnRxUON2+5WjYsy6N9h+SRR3+H6qtXolDP3ARMqyw+IRtXLJfXX3lJ8jNTySvSucuLdsZairFRWNmC8sEpCU5fOX3quIz7BUkEQKWloQ7lTy5joNVYDw5RzE1KTBQ/6s9xUQky4euQnz3xR9lfXE9WVLz4jQdKFHZa/a2VsmpRJu09KElJiZKUlkumEvlPnHtDa7209jTQEONkdAWgdksT36gkmZcPrFY1F/AsDEs+SBHqtDZp4fWxXEfp6RNSWnhQwgFuGYlZUlqKVWJdjSxcvUbaUMQ0dmGLt+kWysYB0tncLC0tvLcZm0tVlsY55drrrpYOCujf/N4jpgje0VgtISOAsdRkCQiLxP4rWA7sPYANYBIQKxJFGhlV/VhwYTO4bs1GyZpXQJ94SRtQ5XTFWfn1k7+Sd913hzz4yQ+Zz0dTsHbZfymcawXwac6UWVDhshKzC/vGdYt7VwGJDY101jPFbSO6mc5wMXOPS4FkAyQ748gGSeZ9Bh5ZNnWq7lBYNZWHZGzsLMCkEEEB5JRtHXOFjtV+VFb9fcAEcvK6e7AQ5G/NPOrm/u9BwdPfT38AkNR+ccwoZwANphBvgSAFMJj1udRGFnwx85Ra17kyj/Q9ak82ZVnnUh3ZIMk4j9nACNpiAaRp6zpVmlhtZO3Tl3tI77eQECcKmgCJCAmQhz72AVm0IMlY2HnTbt7cGwpkdpGb5UVm2wUBEvlCtoWdPcca9Y2yL05jbBS1TjcqTCcZdcB5nceaG2tRJpHPFpMiXr5RtIvD3NPKPxR+6JjXeU/3p22uqirbms9abGPBQB09qmQLJm9tEpWkWu8No9QZB6KCVYy9XB8/41i/xQXSMHy2ewVGkqdGPwNkvRhrkz4AIGziNANJwVAEc5uVY2RlHKnaU1Wfal+o1EyfUzDTD6SNA5SOclwFV9rOOoZs2zijoNLNBV709xhqSu1L/awJBVT1oE4bkmDGDWqmgGEJDeD8xvqw4RsBfJGLx5iaJAdPVVWj42QiMY/rHKT2fwHeLFRAuarnYitr9XBT94baLaoKdQowWko83YwbqN5HLnhkvc8eM5YiSUersRL0texQp3OevOTa2++f+m7i+cPTAp4WuLhbwAOQLu7+85y9pwU8LXDptIAHIF06fem5Ek8LeFrgIm8BOwNpJixyXZRbodu+TLsgHoD9ykdu2yA3XG5ZxenjbZ298qH//A1h81aQvFXQsCx3plZDa1FHH3FRq9kZSOY/4nmukpXsn/rOU1i5aLHC2os7QNLXdVKcehxl0dMAJK0FaG6Broq/+fJFf9HCzj4ftcB7jVyhJ14+LK1Y7Oj5qDLhyuXz5IHbLseWKtBcn6qdtu8+IY+i3tHTmZ2BpMXbZ14/Jr9GHeS6YgDS+S3sDEByI3cz1S/Teq+rV+XK+29aj0VTmDmPKYC0W5Vedq+568Nm/n0zmVHvImfJBlA2QHqDrKYH77hcbiFDyd6Os3L+F9v2SlFF018Y1dPHuFAGkvtO/h4ASXOfvvkvd6C2Spra9RuHTps+aWZV+FvZ3hpAsvZ0IYBkt/1sgDQCFHj/w7+Sxo7eWaejVSntsmnVkfUCqy3fDoD0+ht7ZwAkGxbZxUyzit0FkMyZuAEk/bddqBym3VNTkyQeVZ5uo5ALXwLWvYZa5LnHfiLbH/+FpKAkaW/oxKKqA6uyAVmQHy4FGShTUA91oDg6UdIg0YAcbwLbvUYDgAnlsjg/TDJys+RgaYccKqqQK6/YjJ1aglx/3U2SrjCZ5JrBkV7xCXTIf333B/La7kMSGBItJWUNJmtnEOihzo8BvuNy7z3vkJtuvMGsOm9p6ZadO1/jeFFSTfZOYnq2/PmFF+TYiTMShiKlt6OHnA+HRLMCvaejTe591zvlzjtuEScgu+j0SankPVqk/MLnHpacnBzs+xYaizy1rbrt1htl3epVEslK+U7UgMNA8cJjRfL0s9sA35PAtUlUlkNk86RJLpabQb4TEhkdLeXVNXLg4GHaDsUO+1Q7PYXqQ8gv7nrH3bJx4+VmRfy3v/1t2bNnjwyh0gwJDnXlggyYgroWRbXvNHNHV/RrsXTcpUaJiIwEXHVRTEXVCMCYoKga4fAmaypB1q/dYAqzx4+exPKzT4pRFfmTEaJ10c7ubvKbwiQ8IsrkOTU3NEtiYrLcdN1m6WuvN/kqRcwL/cC3QV577zvvRMEQIHWoYsrPlsqyxYuksbzcwLrTp4olMStPGhEwhnA+61YVyNe/9p8G6kSFx0gvaqqs9CSgokhqVor4ArW9FZagFBxBlRIZm0Tm0MtS1wsY9AqWhcvWyamTp1GsUTQOmJBcFEMpiVFSVlEt2RnZEgQgamhplPj56XL8+DEZae1A7dUll998tyRk5GAfiF0cFoHDXHsnVnj9/a0U6OskMz1LkqOBeADBVuwA4yKTUJeVSGFJkSy7bIOkLFwio77BFMHzAe5YsY14STdKjeG+DhRG/mRd1UsYWVAL12yQE8WAxUN7pbH2rET5j8rC+fMYR/Go2dZKWUmNDAKiFufnY4fmJS311dLW2iy5qI/CQlBoBEQYJVX6vGw5dvaknKkpkgf++YPY+AVhzWU0I+azsr2jnbyZWldGliqFrIK3DZBsBZKxtHPdx1oIN0oiN0WF/Zxm5Vibq3DuUiDNBkjeRtHL5y9jTHOTNBNtkkK90oxJVElqBakAaQKgYCuPdJypSkU/V7XI3wMEVWjUyz2hIMlSH5F9NQiUGBlHdcI8Y6ZAtaRzWYcZOzQABmoe93wjd3ikz2tWkmXNphjFsqyzGsAFxF37s6/VwhaWHZs9vxmFEyBAlZGBzDMO4JHTSY4Xn/vJ8WHy/nvvkMw0p0ktU7WibjXllYy3QqN6sQGSAfJYe+p52AqkSS8s2PhRyDENkPRvLhfF3PjwAHPsIPBIXQIHgBGaa0QWEFZsIaglR0dDyPKJtLKD4CsjwPEQ8taMjagCPj0jFyTUazJ2fKZvABwGnlm2d6qzNBARyGr6nP7SoaJXFMKxBuvPyuH9+2X+so2sDAqkX7qZVAPEERwtXkBtnQNMRpHmMJnPCOCLgmsF2n6+ZgzoZ4mOAc3M6+rqZLFBmPirfZ0bvLTHn4/pV84LlVcf35s0P0n5kULwPsaNwvs27puX95yUlWvXSF5mpHQDkZ2BtDfwZwS4pP02zrX58F1tkn5QBSr8yJyrXqaqTK08Kwuw2d/3LNhmAdVxztdS3On4nlZyuW4OY0+nY8n9vRZAssbPGItTFKxp22gfab/c+5HP2m/3/Pa0gKcFLvIW8ACki7wDPafvaQFPC1wyLeABSJdMV3ouxNMCnha42FvAzkByB0jmv5st6jPD3sP9WlUts3Vtvnz0XddMPTymxcbyOikqrUNtZK1Snf2eaJQ0ReX1suNImamdT6onP8Xcj9y+UTatLph6+SDgSPN0Xt53Sg4W1+nJAJBijQLJ3lQRU1HXIm8eKWb1qY8kUrDNz0iiWBkiwUEELLvO/0IZSPqaAY7VjppJAZiCIrWKSiNAPhYAZBebGlo65fGXDqB2QanEea9ZmCGfes/mKWWPFivUFu7lfUXy5rEycjh6JJEsgfNlIClA0gykpfOSWHFs5QTM3rRgsyAnWZagmtLr080dIKlKakFmghW4Ptf7eXxZfroUZCVPqZNsgLTz8Fm5++plctc1KylmWtZ3au+ldnCnyxtYnXyujZ0/RZmYyFB59dBZOYGCSbf/TYDURRHyM/dcLZcty53KfNJxcvRMpZTVYsE1h42dZkokABV/Tu5TM/17N5lT79iyhrBtK4tJt/u+9Av5WzOQHrh5rdyyacWMPtRMrlcYBzuOlllh5lOg79xOejst7N7ctd/K5NAMDpfKyF1x5G5hp2dmF9Hsv8e0UEihVjM/oqIiJCMzmUvherTdKHzKRI8c3f6E7H7utxIGKPFSm8BJVqon+DB+wEZBTmnpHpM3DlSjTKEwiZqjrblbElGE5KZFs6K9TzKweSus7pFdqMhyMwtQHt0keXnzABrBtCnzjz+5O9xvP8XC7rGnt4lPQBiAJFEaGlsp8jrIk+kiVH5UPvvpj8sqVDF6Tf7+DgNr1BJp38ED8uLONyUA5VE7KohQIM0YK+P9uTeCtPBM8XM17/vXT39SglAc7NrzJsoch5wtrQQYHZCceXkcL0Sam+pk1xs75eqrLpc4wJSqL8aAP2rTdWD/MeBNr/gHhpp5REPrfShKrmWOUIisxfF+rPje3LuPLCaHhLDCfoTCqiovlq1cIQ8++CD7b6WNo+SNN96QH/7wh6ZAOsTYdgSFmsB7b/bpTYFV+6+XAi3yLO4BbK6cocAupyngllVWY8FHAhFF8EjURZOovGKBNMuXLpOV/MSiPIoG7Jw+fVoOHTnCa+m/wmMyn0wiP2z0Ss9W0Z4jqHxSKKQH0QanjG3a5Bj2g2q3yTHDHX6yZFG++XzoGRhHOelgKAzLUpRkr+94FYu3HFkKCDx+tsSIqxajrOpk7tzzxj4g0ZAUHT8hURFO2XjZGnJOJrAdTOCzAnUVFMHbzykHDh8X/+AIeePoaZmMy5B24EMiBf3BjlbAlY9kJQMq68olPytNakrOSjDgK27+YinCUnBDTprU1tdJ7LLV4gcATEFR1kueTFlVtbG5CgnBXoyx5MCCMTYkTNpqqqQJpZpM+ktpeZlkF2TK4lXLJBg4VM7nSms3KrvxIMnIWiJ1tQ1ythgAONJJRlSksUoMciZjPxgi257/I+qtNqmvOWlUdrHxOXIHVla+Y6Fo5bAdDHOg8OqQ0f52GejqQE0RhN1oJGM52CTgDDAOArAvfW7Hc/LQvz0kUVwjHHAKEPX39xgbOwvoGrGHpT5xFcL5jyqXAmm6UG4BJBtPW/ZddiH8LwIkowjifsZabVqFpBDDKtRbOwYgMd8qPJiRe4TqoxdbPwUDfYzFHqzJevpU7TLC3zyH7djg4AQ2iigJUeTplKF9r0V5tRozn9lGKqTZQSzecFnXWTZ2Lhs4HVgmt0YVSqpKcimz+Fuhkr3pc9oCJgLJ+L3N3PRYvtxXAQ6HBJHZE+wIQ0EIPGK8OUMDJDcjQe55x1WoeDQ/yQWQeE9R4Qkyv6oQF7HvWRZ2CnWMwsgArQBzH6utnaWSsudh/V7FSdG+/oDFEeD02CgQFaAUS35jHzaaqp4JDHJIMHOFKrlUFaXwV+0uvVV5QxswBRmbPktBpb0KUFbop3+pVZwXYA9bwQkywxTaBNJOOmbM2OK6e7l/wwHu47VlBgZnLNsgzagRvYCGCWSuDegcZRREFjBSJZLuX+G1pYqygNUwxwgESBugxOPtQHk/rjUsOMQ8phBJ36+beQ3n6wu0W7ZsGdaXjVJZVQtQHLasA+mHrq4eKalqlJCEfDnGfLF6WabEhGH5N9rDwgXAOfeMt7efsfkbg6yNYCWoQNOPzwqFfJOjxsiQvxQ0WWPKqIR4rf2ZbynxLAvIKYDkBpJ0EZPue0qlpot9XDDJvo9U4axKuwGgl/Vd00c+8C//Psc3Mc9DnhbwtMDF2AIegHQx9prnnD0t4GmBS7EFPADpUuxVzzV5WsDTAhdlC1z94Hes81ZRkPVr6vdcBZep5ylcxABqfvy5d2G5ZNmjmVWd/Ee1WjNNKY5m7UShz9M7DssTrxy1CtEcTYv816K0+Wc3GKXvVyDQw3+cl9W0yC+e3S1DZHB89r5rsE1KmlpVqsezYBX2JVi5+bMvb7fsAz38tIXdaSzsUuW/P3b7OX1ln7sW/HXVqg1stOCgxziIQuJ7T+ykqNhv3ptL7tAHbl4nS/MzpvalrxvAKqoDZdQrWOK9caTkvACphCyXDYuy5L1b10g0BdW5Nw2Fxi7MZBdYWyWFTbWwe6OwTK4he+gdAKBICtxzbbp6Xd/rDqhKKcz8/Lm9cvBMtawtSJd7b1gr89ITpt4+akLQKQ5qwWTWZuU2eMsjj++QVw8Wm2f/twHS1nXz5d2cc4xbmyn40nE115jTc1bA9k//9bhUkdH1tyiQbBC57Y2jqJ32EvqOZY/ZJmVVXor82wM3mcwMuzil56Igsh1lxY+e2iknKhopUs0NY+19vx0KpF27UcNRWPQ1+RtWYdXd7sgGSPZj7gDJxGtwfRrUPkJeicKaecBIXbduqtislhevQanY86IUvfakjHTWSn15iWQCNOdh+dQx2CfVZGqUlJH1FZgkXQPeqCyqKOj3ydLsdHK/orFaw34Oq6gjJa1SXNYs8zLz5ebrt0oqBfTgEH/ATZh4k/8RHBkln/n3r8jegyfJ/GFlO+HvejXZqSkUeoNQPbXLnXfdKpnYh2mBMoLifH1TM6qfKl7rkK9+/ZtSC6CJRVnTgpWcFgWcXM8EgEbzjxLJGfvA/fehvImn+Nlqxn5TS6tsuPxq1CThFP/JVKqplscefwKlwKi0tdSZeXKC+Wh8jPyzqjpTzPT1JfQeu7ZJipuDfZ1SkBpjitDzALj+wUHyyA9/IT6cT2JKqnTRDn0oqL7wxS/JZRvWydmzZ40924EDB+XhL3+N3BOs9ihgqjJidIzcKaQafuxXc0i6sL3yYrl9FHAqIiLMAHiFSmp1NooKaoTifFhoCNBovrSgXFm9crlcd+0WU/z1pz81u+PVV19FIdKFFVytOIAwlTV1EhOXRGZRorQ2twBiaqWJLBYnICoVZdAQKpj0uEgJ9KNoOtQtsUAmZ2ymtDS1SQdwYyU2gBX83n/smPRC/Nai5HGGBooDGN9B7togRfDRIRRagIRajpmKwmwxgG3hkgIJT0yQForG3Z1kynCNE+TivLr3iOyraRY/ZxwqiRAJoDg7OtIvXiM9FL1HZfWiPPEm/yoqNlleOliEwsdH1mfFmPNt5PXNWMWtWbNMWrmGqppa4wYXTz/7cu3pManSQ5ZbW2M9xfthOVVULM3Y1N18x1bJX5DLeaKoQP21XyGWf5gEhybQPrXy5+eeBOj5yC3YK0aGRTOGAPNAiuefe0xi4xxSWnbC5O31DvkDxhZIftpi+n4eRXyyaGi34a5W8UahE0LxPBRY4WQfauE2CCCMSUqQp1/8k3z4k/8kmQvTjFLNB3WI3oXDQwNSUVEBUBw0Nl2+fM7pOZrnjerItqizAJICk7kA0vR0bszfXPOlpSxSwKKgwBTadZ/QCW9AgdrbmQI7r5lw/a2KJH1+1KU80nwuVR7ZagwFSL1kZWnOUXcvIAnVkebmaWZNP3OnRugMKjki42qEuVK5v6qQtCCvdoxmZlUogn2aQiALHqnVJtI1Pn+89LeZzyylkmWFppZ302oR3YdCBL0u28XOLIoxLWrNhWpZZ6BFSDBgOdwo8Zwof1Q9E8b8k5UULu+6c6M2AfsfIveN99E2h/YfNJDEF3iku/KhTyxIr989XDBLYZGCHgNtrHO0M5BsFYx+XxkfHTKf8ao8CkJOOc7vUfp5COCJAav5/O5GVZeYwtzV1s4iD0AW93CYM4LPIQAf+/fXXDmuQ+cHVc1oPpo3NnQ9XU0c21LGBJJx5D2M6ovPJV+AmS/Wdt4+IRI0wve1shLG6Jg48+bLAI3kTW7duAJCVEia8TWG1afeV7ZdmyqNbDWktqZCRP8AXwNTNMOtByWkZi6qWkrHhY4dX4CXwhgdK9pXqhQ1FpRYgYarYlK/Z3Hfa/+rautAYYn4R2QbMDUvAxg+3MG9CwzjXgjh3Ec4X71OHQ9qauqF7MjPn/5nPI0Nqf0i0Mp8bbIUWUY9p69zqZHGWVzgq+93gUUd+9q3UyouXqvfhXTfOl9ayi63DCRuMN2Xqu0U9OsYVaj27g9/bvo28/zlaQFPC1zULeABSBd193lO3tMCnha4hFrAA5Auoc70XIqnBTwtcHG3gCqQ7M3NUc3toqax0vTzViVGV/Hfs2WFvPP6dVNqnwu1hqX2GTa5RY+9rADJKmIp8ElCPfRv92+RbFak62YX1vV3E7k9j/z2JULTW2UTmUAfuXsTxWctSJxblNeCVRkZKApFQina6jYXQLJhg2YzNFLgzKSgeT4lUBMFnCdfPiTP7SliEauujvZiVbKfaL7Q+2/ZSDFlpoJIC9Av7i3CXu/ABRVIly/NxiZvI/kf4W95EL26/5T8Eps5tUi79makHQAAIABJREFUnuPft3XtFICaqz1m7/hZbPYef+mQAWFauHr3lpVY/i1h9bVl1Xe+fbg//t+/fkle3n/avP4tASTa44O3rJfrNyya6pM6ciS+8dtX5BRwxX3fi7Pi5aN3X0UeVuzU47/dtlueefOkqALJgSLiM/deI6sWZBowZEObv9SAH/zqr6Wy4QIACZWEBTSnt/Nb2LkAEkMhgFXP//HBG4zSy15lbbej3i/f+MU2lEjlcwI592O9LQBp7yFTuNQitzs4stVIdiaFnTtiCq6uMaAFaMrGpijpBSTRMt3CghRWmFNgxjrMFJGBKQN1RfLSY98Q53iLtFWXMIBGxI8CLNIQOVnZSpGTvKJJMi16R6SbyvGE1zCQwgngCJCmOpSFPg6UQX5y/HSlzJ+fLyuWzJd13BcR4SjEWCXP3qQLgPLN7/2EHJ5+2tHHKItu2XodbZ5plHW+qEn8Gb/Dg12SnJAITAgFpjRLU1szVmrR8tNf/FYOoxrYdM11xsJux+s7gM4UIlEl9fV0ih9FxFBAx21bt0oBiqMJrnf+/DzpQN00RmZIKAXm8OhY6cV679TpM/LYYz+TOtQrXhMB1NG9UB91AkpQTE2i1qKwyaAg66afcPoxuXJNvmxcmS65eXlyxwOfl2EfCqI5eXKS/UTHxMtP/5+foyTyw+KrC6AQKD/8waPy3HM7KL6Gcp3DWFVRvKRg7ktR1Z+V9X0cqw/olZyeKt6ccxJB9DLYI0Fa3B8CqDhCJRj7NVWAZJFbdezEMbn8ystk6fJlZC+FA0MiaJtOqSwtk6Ij+ynq98nhM6ckOi4RCy8ssyhqj5E7FRcTiT1ci8TFxso1q9dLFYCrqaUZwJIjkyiHyrEmrMCrrof7eAXArw/rwihgyZ+e3yHZmQvlynVrpK++DFu7Y5IPwNJj11bWcPxw6R/1Bir0SDbAJwJlmxdjJSo2FUXCSnnqsSetnBPUUvuwxHsTOOSMTEed5JARzXAZJasJJU8O83VymFMKcvPkqedfkK7mGnnvjesBt9im+cXKGO2QuzALtZeDTKwq5g1/oEAwfQ18GRyXzvYuaceWTrUK5eXVWOUVYZuYIBvWr2X8+KOECEap4SsOgN0wtlnf+dGPpYjzjyHbZXF+gWzEvi4zJVva6qrlwGtPk/mVKjs0PwtlXN8k5zrBfYP6KCkuFmhHAZ37xQ8oEI5ia8MK5mxnLFlMyRS9HYzTDknKSJPdR/fILXffLPkoLL2DsXBzFbyVYBQVFVkAiZq3Zs5YFl2MNfdPai1wWzew61GX8mjmtGaeU9WS9Rvk4CquKxSylBkKkSi2c5/ZAEnnCrVL1GNbmUgU+9UKjccVwlnwyIJIg9jW9aFa1Ht+ALVfP9Cij9cMKTwCYo4xphW4UuIHjPJ+plOFSLxUhgFL4zr56OayH7Pzj3xU0cOcP4ESxNiLQQhUgWMDJOt69P9biAjNjAEKJtfGpdBRpZMXoNeH7Cv/QOARoDCUcaSwQ7PHwlmYEMHfDv9JWb0gXdaQA+aNbM0Xyzm1DhzBruzoscPSAUAK1JwglwWopfQEILnUUEY5ZTJ6FCCpzZ41B08rQRXiWYDLF9ik56k8Qx/TouUAqiQGqwyiEnQwB2vfl9aUSwn3YQMw2wEESklOxlY0CavFBKMUDUWtqNc0oZ/lAKQxVG++XgAb2kS/Y7U3tRjrxQGAiD/zVXBAuIx39MvR516W9ZdfIf3RoTLpICEJRSBNZ+adwVHgCNlMAXzfUetMtfkbJrvKqJpUVaRjkGMMMvcEAft1PIwBu837ADo6Ah0BIYCiJu6DQIlBuddF26lqsrenW6oqyiRd5zIXgFForv3cN+BFbp6XmZ8y07EX9B0WGKxZv6AKOKPr1cO7gJkqjXRU6Hj1Zk6eNIDHUmQpxNLvCjoH6N8jQDsFWCMAIr3HdFOgpNBJAa1uJtuLjCtV4apiSse1LhjQTS3r/DVDj/NQmGYrmPRY7/mnh93uSM+fnhbwtMDF3AIegHQx957n3D0t4GmBS6kFPADpUupNz7V4WsDTAhd1C1z14LfnLMLbhajpHCMLJKnllq1TUoVLBAqA28kcunLVfKydzg9C9D+u1Qausr5Ftu06KUdLCT43m7U/XY27EPXCnVctk0W5aQYQ2VuzCyAdLqnH+idINq/MlRs2LqI4F2Veov8h30W+wvGzFPNOVko1Yed3Yc92JRkcWhDTVeGPkZW0bc8pFEhpRoGkj49xTvtPVsijT+8iXyNGrqbYuyA7xdjf6XWrAqqqvtVkH+08UmqUJ+5ZRTHhwXIFxe5Nq/IlPTHGgCQbhrwAQHoMpdD5LOxKattELei2ri+QvIxEo6hxhlpWcu6bvT/NBjhCkf3PbxynkNlMAW5CFmTEG4iUkxZnMpJsYDYXBNKMpgMny837z3JsozDi/2LJfdmCFeFVpv/CppRXs89jlLZQ+7wK2uP3rxyRU5VWTtJbAki87u+RgaQASds/LTZCbt+0RNYuykGR4ZhS18y+blUmqWVfGUqGn5CTpIH1f1mBZI/vC2Ug2eNAW8BLMrAivPvq5bJmSc7U2LHbTwHSK4fLaO9pK7u5+udtAUj7D88sWhr2OR26bkPU2QBJz10LtDrGzIp6gIoXK9LzcxMoqFu2UmbpPdtAQ6k896uvim9vhQRPdnNPjUjvWJDUd41ICWq5nu4JCfQKlSHUB8Pswz/ER+JToyUlLZlMniI5c6aJImyQDHOMyKgwyUqLlfzUSODmhERFJ2Bxt0AGKMQ+8uNfSGlpPcqkcFM8vGLjKrnlmo0SGcmc43CiOGpkztDC4YScKSxHUQK8ogh4Cru2UqzdVgFBNm/eLPMXLpC9B/bL40/+niK/ZrhogRWLJgrjKTGxsnH1arnu6i3S1t4izqhQSc2guEkBuY9MIkdEChZ1PbJj53bZvn07hVSRLmwRdZW8FuErS8opkqIuwSZuCHUMVyU3X7lE3rGZ+SEzXT70b99j3mumeB1iiuTpmdnyyCOPcK0+0sHxtm17Rh5//PeALYqsgG2vAArOWtBE0ePH6nwnf6clxcuCRQvkdWDFGEVgBWJe2ON5D/dJKvagTvr3msuuQuVTL41kFnWgCsgDyqVy/AAK00FkSI0DOGrJcWksPmIUTE9sf1EmgSYL5hdIQzV2kIWH5Iv/+ikJYq6tATQlRUTKycJT0kXheP6SBZz/sBQWl0nXeLhUnDkr1xQky/ycdPn9SzuBSj1y770fkcbKSkkJGhdniLdEJqMYZW7cvXsPlnmnsTP0lVXrV0tKUqhsvm4LoLFedqM4uu2G21DzbJd9vO6mm7caNcP2V96Qll7AHFCwHdVWEH5iPCzjAKhACsDrViyTpLRUOXpgp2RHTRolVmTGKglOSJUEPk8GAIVRAIIJ2mgSgNlH/xWdKZYIVG29KGPKK6qAhQUshvCTnS++iL1cgCzMzZGa6mpJSk6V3AV5Esa8qDZz9DTj5k9y7MARefADH5Y7b71NXtv+Z6k+uRtFSKA8/fKrxqZxgJ+QiBgZYkz1USRX2894Fgl4AVi6m9vl7hvvxr40S8ZwgYyOSjA2b5EJMVi7FknB8jy56uZrgZDKgYAWeqsxV5eWlqDs6DQqh3GK86o+0oL3xJSCQmfGmQocqxRu5SDNqc40sEjVGa5CuhtA0sdsgKTHGUWNNBsiaYaMXaDXAruqy9R6TVUZgwCkwQHuG4rtCpA088vcb9y8Y1jXKQTSeMPJSVQ3E6jL+BkGSvSjqlG1khb69dp8VblDI1hw3oIwUGwDZBQeWBZu+rhei85JFjxSCObDj6qmzLUDaUyuEkDHFwjix72jcFAzjxQgOVFRK2AM4/MkFBAS6j8hl6/Ik/nZia6pXC3QuJ7+bjl65JCBKaoEU/BhAy77t2WpZ1vrWfZy9o8Fkax52CyeUfDkAvx+zB3adgo39NpUSqYK0L62Njl0cJ/sPrBHTp05Kf2Az5VLl5gxW9/YIPHJKXLzTbfJovkLjRJpDLA8MNwtwUCwCazxcPiUblRBXXwPOll8GlhfbM75rq13yETvkER5OyR/8WIpH+6UcZREQSiavOmPsQlfgJ4CpFEzBypUUUimXNHPN8hkCClE1Dwn7SeFMapSGiLfKiAkkDniJGA6VsJDAMzYGTaysGcBdpmKDgcG+rg2cjNbVSU1ac3jZqgrmKTv/CJkwgc4ThsMDWJ3jF2qP8B+dBi7R7XvY2wwmkw7aRaSAVDGcI9+UvhlsrUYY4y/QNpT8+JGGZv6HU3voV7m5wDu9THGtZ6zH3OwZmiq2nSE16nyi+QnIP6ogXOWso8xx+eL2pZa4AigyLyiWWAKVvWxBz4zvSDrnC9zngc8LeBpgYuqBTwA6aLqLs/JelrA0wKXcAt4ANIl3LmeS/O0gKcFLq4WMBlIlqhmarPXLxuDOTeVzxQ8mqX8CQnyZwV+ADZefrIiN8kqW/GaLooGatVmVQbUokYLtuMmc0ita6x965PWwdUeLZTVs7oi3/181BquC2WRrk7Wx9XyLhTrq3CAy/y0GAKXB6S0vs1Y5+kqZ80W0f04OC/d9P29FID1uKq6iQL8mFPinPT1nexb1VTBvD6EEOlECsfR4RRZW7qlgSyjPvz5B9V6xeQBaIi5rhy21E96Lvo+XRHufs56rF4yP9zPQ4+pFjRqyzfCtZhVsRR7/CleqGWeWufp5uTaUmKw09HwBbb27gEDxTppTz0XvT5tUHtVrSmKmKBu6/3hGgDO+7WNdGvp7JOaFgpIvL+f87Leb216zroyV69BLQlTYrFs4px0a2rvlfr2HldfWe2oti6aZ6E2beZY9IGD1cn2pu3Zw3W7H8NcE+ek12qfoxaJtE91HLhv2hZh5K+45zppO/ZzTNtWTy8zhP7V8ZYU7eQHBQrv062qsZPcnX6TPaT9q5BQQaAWi/X9Olb1vfZ56HuaUXPptc3e4rAIU3sie9OcBr02i725xgFP6upubWvNznLfr75Pwea05Z21J/f32rjq7QBIew4WTgEj09cugGT1++xgcSs3wn3TorHBRMAOLVqnow6MR6XhStkwLTDS3Sw/+PLHpPTYK3LF6mzyTnq4F/ulsR0VAjla8UAg71EKdgCRMcZ4REKs3HDHzQALPyk6WSwnT5wGMg1LY30Tq+27JTc7VVLjnDLCyvOMjCzJIFMnPjtbDh0vkl//8ins2wZRowRKQmyUrFqYLVtvuEYWrlolxaXF3MOT8scn/ygvbd9DYTiSvupEZdIl8/Oy5e677pAF+XmSlpYm3Sgkfguo2UFGlC/WTiYQnuJob0eL3H3bTRRicwErEZKVpwVZ5jaKqkOAiNGRSfnDn56Wg8cOSEW1qmmiTYaNrkDv6GKuAK72I6MYRm0RzH0R4/CW61bOk7vWp5t9fuJrP5MDALMR/xCKo8wZ7PuWW24y57dv3z45ePAg72VemAxCORVFIdiX/KAmCcYScwWZPxnYpK1bs5B7b1j2HD4qh7ChHMUybwzIp0XlVdmZkpMYC8zJloSEBHnl9d0SHh8vQTEREoQqLDk5jfN1SCfugwMAK0d3NZZSI1Lc1CfxaVn83SuvvLBdWphLr7lyo6xfPg/VQq2xDOvp574HPLW3k9UUNCYnzpSKV/R8qSFDKCWwVz583zvkpZ27ZdA7WJasv06OHj0q/S1lsmXjCgNu9uzZJ2dr6mXl+k1SXtPAYoI6ueW2q2XF+hXiSzvuJ0cqMihSjhWeRN14UBIS4yQfm8OebjKmTtZK5zBZQYCMcBQU/tzDQcx5Qfq5gK3XouWLZdPaxVK6fxugaFCcifNFQqPESfHah/lZwcC49h9F/86ODumkrbzp8/YO4HJlhYEgavNXDljqRrVGBZn3hMoAbePACjAAJetNd71DNt1wi+xB1ff+d99LXle2XHbF5TI+1Ce1pYXGeiwAG7RTJaVSXQfgp0/Uns4vQIvYXcayLy0+WapLq+U9t95PVh/92KWwQ8+jVZwKqfhfP9aQ93/0AYE+WksrUC/p1thQJ/W1NRS6KeBrUd8Ve2eDIX2t/bdae6kll8n+cdumgLFBsIpjLOs7hUWq3DB5R/pv81vDiRSUW9Zeamlm8m94rUJio74A9uhjCo0UIKn6Tv/Wor2qkob59wBz5gCfnROc8Bg/I0CiMTKnkFixb+C/r5NrcfAY9xiQtA/rwY5uPqtQBg4CGfQ43pyTbSmr56JQzWTymEwbzU+yrMi0wG+s91wfxDrHKSDQzQfbQM3d8UWhoyA1IBgVJDlZwWSIOclFC8EGUq149TuDgzHjBL5s2bhcYsOtz0IFUzo7tjNHFB47YtpHPxssIITKSPPUXHlHXuZvBV+a1WPBrpnqo2mIbytore8SwEcFSAASO2OouaVRfverX8oJlITdfR0SwDHv2nqj3H/vPcaCbc/+ffLr3z/Fd4M+eeCDD8r6jZcZtdfI+BAqyw6J4fo6GlqlBWXcN771Xanmfg2LjDBwbbClAwC7Qh74wAclOTtLfHm8hbnRG4WW5lJZQA5YxDEV+AQGWeel/a79rDaburDE5HGhktLf+nwXsMqHuaups1mOHC+UrdfdaFRFzXVNxg4uERWfgid15h0a7peDXMOy5UvM2NZPIf2OKNjrtbYL82q7pKbw3YyvQqMDo8Aj1H3qgahjGNs6BUgKJHXzRSllVF1qt6jjhO9X2i86ptU6z9gzWho91EWMtb4+bAtDzXkPovgylna6R14XpAolspUUECkY0k3PS/eliwR0jFsKJOz+aANVNQ1hr/fg574386bz/MvTAp4WuGhbwAOQLtqu85y4pwU8LXCJtYAHIF1iHeq5HE8LeFrg4m0BGyAZJuK6DNd/Ypv/1p4KHbb+s5uigv1CS8FiCIQbgQpy5fXoU/of8WoTokugrfwBu+iu73U74FTzue3T/bEZhW2XEsqs3rUyggzYoJCl52Pt1rqSmUoP11W5imqzrc9MUd91PQpjfNi3QpBxV8aEdTpzeAGZq7LO21JrWQdwPwfz7ym6NK1wsdVX06PHek4LYPY56HN6Dibjx22YzYQQ0zBDX6LvV0WXXUgbU1sZgM2seqKrR91ACNesK3Wn3qeZFMbeaO7trVjmzb628+xqxsPu13ZuP87cg/aTsbJzPaxAyuqzc7fZ+73Qufw153BuO7j38WxgNLOv7Pe+HQBJM4M0kN4EumuBVX+7isd67baFnT0+ZwMkLR6rCkKLtmMU0WIoMGZji0b52JRT9X/j2Kf94lv/Ic/87nuyYmG8NDQ3SFt/IFAXxQ4KGkqoHNqPQroVVD9K0e/jn/6EJKalsHq+WU4AkRQeFAGShgYGUTQGSwRqDs0bcVLEv/+BD4gP1cOK6jr55jf+h7FI1pR/KPfqqERQZP/sv35C8hYslJOnTpicmW984ztSfAarpvAYro/8jclhMoZWy5arr5RlSxcZuytVIPzp2Rfl0V89QaESmEjBVovpcShF7n/PXTJMoXbTpk0S5ESto/EwtEMI2TdtTQ3y8U9+XPp4LMgZJd2oLFQNMYgqoZVqZxeZL9Gx8cxLPoCNFqqjvbJpcZrctzFbrr92M3lYr8tvt+8S79B4qW9pAzj6sV9fCQdoNtU3kE3CdWHZl5uVQzu2SjjKmqH2TkmjkIumSVKjvWTRwnRpaKyUzTfeKN2jDnnimZfleFkN/UNBGxXSQmDb5k0bTF83NHcBi4akcxzlDm2Zh5orICSKvKEhaSPjKKC7lmvtlUNnm8k0SkOxIPL6yy/LqiXryLzCEstvQJJT4ijEBksJKj6f0DgZosCcHuotNUCSgzVDqM2wKGs6JffdcZ0MkXsTGBEvdUOoSigo97eWSQHqyNy4aCk5dUa8HBHAo0ZJycjAwu+4ZOcmy4Yr10tIdDw2c01knPjKIRRKT+/aIyFhoZIVGSw56fPktQPFcqy4SsJo28RU8qM453FssnwBDqou8GXxQojvqGxdl0d+TL+U1HZJLXaH+HzJipUrZf68HGAzELMT5SXj2ElmnBbeaxrqXYVgzfih77DViuY5Z2Ag4KoLy8Q2FF5RsnTZCrny2mtlkH7oBKh//IEHjWrEm74L9AOIDPYCHiiuo1z1pbh88tgJk+cyzrjqo0DuRWZTTEyUFBQwTg+eks99/GGJDU6QITKfJlWV1MN5eY9IdArthE3Zv3z2s+IVyIIC7p9JXajA3daNmuzsmdPk9gBO+KyzufakmwLJns9AQeZPb6N6tLYZCiSFQ/q8zuwKizTjyAAkYIwrC0atyaw8JCsXaUIzcXhMi+2jAKxxVW5QlNd/29BIAZKxCONHH9fnh2lvYrlkUqGEZh5NYmnpB5gP1JyzeJRAEQAkivh8cKtKqQ+rtlbgZmtnq7SSY9ZHXw/19xmVII5u1vzlAkcWRFDdlUXTzDUapYgCAv0s5gr1+wAQQVU9lmVdiISQdRTIPKO5RyFh/ACPVL0bysKFAA4SCAQJ537fvH4pdobW94wJ5hs+GlE2NgG+j7vgkUtBZKzrFF24fk8BJF1Q4MpwctnxuYMkY6un5+w6d1UbaVsb1RFwo56ssL17dwOX93DP1zKnNMtdt97M+PkYcwaWmYwvBrYcPn5cvvDlr8L5feS++z8oG4FIfHIzpoB3KOB8h73kle0vya9/8ztZuWY1wHoeWjpsJMkfakG5edf990hIbAx94C1hwJ0e7q0B+sEoogGGqjrqAZCH8O8RAN8wzylUCQ+j74DLPthy6lAZZi5QqDYyOkj7ArZRJp0pOWvUaPOyc6UZwK7DS633dCyNAFwCAnzkRaD11VdfbeCTjhudcXv7UY538NPWxLydxHhn8UxnP2A33ACkUSCmD/eebgqQVAGkY0TH9NR3Ac5R23iU8ai/tRis562QzpvvR+Z4jG8dr/o+VSRNsJ8RFj7o/aB5d3aGkoKofhb+aH9FAR7HeE5BtMJ8VZ8qaBoGXn/gU9+40NcKz3OeFvC0wEXUAh6AdBF1ludUPS3gaYFLugU8AOmS7l7PxXlawNMCF1ML2BlIM0veblfggkMzgIVLgeSuXJrxfvOEVkW0FuCOpdwBzLnlfBcaMgUEU1RxAafZBXpTdJkCRbqKehagmToZC27ZOMEdhhnUM+N9M4GTdWzd5oZG0y3kduUGYE0DgnP24XrpheDPbKg0/drzQ4nzv2f2SDy3l/8aqPK/Pq5nS+P+mhP4q957obadCYDMuJylwJt5WrP2dcHXTu/r7QBI+w+f4dR0lb6uiNfzslZYm1uT87JWZE/b2lmvnR7vJh9Fbex4hyp0QgEc+YvyKQTrqn8LRfkDaX793a/Jz7//FXnH7ZdJEwXJ4upeFHteFOQBRmpzhbqgjZwXb1UwoHK5ElXK5muuwM6yVjpYVX64qFIKT5ZRiKZQS+E9MT7GgGG111rGCvlb7r5Nvvmt78jBfYUSSAGxBzWa2kfFhPrIF/71IWypyOoY6GGVfZX813//xKgZHEERgAAsj4A4GzeulC3XXSGLsF9T06MR4MZjT/5Zfv6bpyQwONKsjh+lALg8P1euv2qjZJHps2zZEkAZShfASzuF2zhgRntDpdx9z3tkAHulATKJJrFxCgN09Gmxu7nF2HMtWrRIMgE/u17dSX6Ut+THBctty5PlakDJweou+fL3f0GxNoOCp5c4qf8GA7gevPdd2PkdA5JUSC/Fy2u3XC37Dx6S8JhkCRjzkaxAslkmh1ATjEl/b51csXkVgK6DIq8fWUgFcqK4jmvylToA16uvvSofev/7JCUxXY4dK5aKmlrxJ28qNilG+kcGiKaKkpSsApP5c/rQPoqhEfI67ZqUmCarsbE6tms3dpZrKE6Py6nyQuzbwmXp0rWy59hJaeMCE1AAxaLQ8UEJ8OS+MzJJplGg/7AszkmUgfpyScvKlcbhUHKpwoEtlRIw0ik3rV8sJYXHKXCHkB9zSlasWk4BeBRLuhZZTjZTMvCqB/ikNofHSirkNy++hiInWvKxOVy37jJgY4H89slnpLSi3EAGVQWpUssXa0MF44HBWG8C2NIjfSUhLkZe3XdSBseBlmQ6qcJAlYFJQKxli+dLdRXZT0UngQlkuuBByIgEZASiIhg0qrb73nk3OVNd8vjvfiM19XWAyGjsD9fJ2vUbJSEllbEZL9//+nflz8/+SXrG+7H1RCZBATkICNgPSEyIipL0mDhULEFyiAynPpQgY8Ch1Ix09nEF6tA42bBsM/3qkH5UpUKfdLRVyqEjuyUkKoTi/ZA8/F/flsjEeCwM2TWASG/dYXKvTpGDpHfdBEVvX/VBM5t1D9vLC9xBkXummTVvuVS/rvfYWUcKkIz6yKg21QLMGIOZ+cEU0rlvteBvoJEBQxYgGkdFovf3MKpTA474rf/W58wcqaol5o5J7pVxIMOoVzBWhk5xhCVJcFg86h8AUgB5aUBcopCMxZ2qlVR10t7ZQW5OgzQ1NAJXa4CTXUBlXqpZROx3knlH4bjCHRCN1RIKe83iAQVHYF9AjBfWjAEoVTWfR3ODgrGsc4YDkIIdBiSpAkkta4P4cUJQWYsggcCCKPLINizNk0COoVBEVVeaj1OLCqwMO0Ftd4UK9o+xBnUDSMaajvlDgbWdezSd6TSdSaftpMobbTPtZ/vvM6dOywlA5PPbn2OMtUoHSsQVC/JR+t0jfmoHXFUpl19+OUA1RcYASb9EUfmtH/1Errn+Rvncv34O0EhuEnN2OOq79toG+fxnPg3EjDHZQylAomgAlJN5suj0KXFmJctt73knELyDCT1AhplbB5inE2PVehSrN4D9KLZ0TrLmFJooBVLYEsiigEls7rgCo1jyA6iOkxk3Cbgi4grrwjEpq6iVpsYW7r3lUlJcDgBfaLLnFIgqQNLzaUBdp/OmKpdGUGgbAMn92z/A8gMgkTOUcTXUbUDhhCq36dduAK8v8EnbaxKll94TE2qnp3DR9YVPAdPVvoucAAAgAElEQVSw2nvy+adjWQGQNx0cCCAeBvxo39mLKFSFp2oiW6WrY1ut9rRf9Hx002wnVatlA+l1PL3y0ksGXCnQ1PtjFE/K+z/x9ZlfBzz/8rSApwUu2hbwAKSLtus8J+5pAU8LXGIt4AFIl1iHei7H0wKeFrh4W+CqB/Fsd9WMp5iP63LMf4ebFbJquWI96K62Mf9y/ce6u8LG9Q771VOqpZnvtdtsGuRMH88GQjMhz+znZ1vg2eczpQSa69ymoJELLLlBpNnnN50R46Zo0tN2NcZsqGY95Qa/3ACapXCaVl3NhkvnQLIptdZcY+tcEHQhiHRehcxcu7kohvKFIc0FAd0ssPRW2v2cfnZXubmpz6wbxAwot1acPteZ4NO6m2zI+nYApINHtdBpbXb2kfkHRVa7QOz+/GyApCoEPWdjF0VhOAB1YR5WbL6aHcEetECtuRNFu1+Ubzz8kGQkYTvUQfG3n9Bx7N6o78nWm25EhTEh+/fuk6bKUolEJZQQChhakittfZ3SDwSoaR8HHKBc6tSV4g5C0zNMwbYNKBOEKqBg6WITwl5VhmqGoPgRirLDKDuiw/wojD4ELAojQyxCXn3hWcDQUxTh/bAqI1cGxUEEcCA/L1Wu3LROMnMzDJioaGg2AGnvgUIK2SiVsNXSEPv87HS5fM0yY423cMF8Yw2nhXmfSYqJk9g/dtbI17GB2lPUJH1eFKMjo012RjcF0MHeLqDImKSTm7Nl05Wy+/U3pQp4kxEdLHetzpIbsdo73Togjz2/Eys4lBhY3XXXV8llQK17br2Oph6TurZBKQRu3Hr7FjlNdlNn74SUnCiT0PEAKT5yUG65bgN5LRPijMT8C6utuopm2sFHcuavlprWLlm4cZ38Yduf5botZDg1d0gNz58tKWM/7ZK/ME8cUU6UUyGSnDaPHKfXJQwLKi2OlpZVAF4SJMQvRCpPFUkudmsTCj6ASHWoQDZftQW1jVMOkRekFp8J2KwhQpHH3zwp81auk6Ur8yWMzJiz+3dQrPWXtnHgXUwSShAsPH2x38sIlv62Rnn66R3SUNsot2Lb19bRRuYNbZ6fz3EdZPyUSxgqnWbg4E//8Jys3HgF5xQvUaiO7nvfP8k+7BjPni2WHTt2SCc5RkMUcwMBa6PjPhLJueMlJ+O9zaaw29AxLO09Q5IQn2IpD7DTGkDJ4sBOTpVrncAIBQYOxtYIBe/Q4ACpB1LcetP1cvmG9XL6RKF89zvfMqrWSPo4zBlJTtJ8ued990oUf+968XX5+c9/Lg0DqMy4J7qxwOzsbJf4OJQJQKTbr9gMyPCSP7z8Ck5tDqztAiQ1a55ct/V21GVLpLmqW6IcUeKH1Rg+dpxbvZw6Ra4OeTVD3G8P/vNnJZeMG+UPatKlRW0tdJ8uOmVUDpZ92sy8I2M159rszy13gGQ9pkBI5xxLqWGrjyx45MoKcimPjJUdP2pjqfeGFsot1ZEFjQxIouCuf6u11yiFfwVNRunq+lKg4GVSvfawI5vwwbIO8BoANIqOScOiEUDm7yBPC5ULCpdhVRGjgFHFa3f/gHSTC6U5ZrVV1VJ2pgj7sxpsCPvE30vVV3q+w4w1CyBZdpwWQJqk3X25bycVDvgHAjWCUJ5gCRkSYn4rUFRoFES/6N/6uN7DgSjUFCB5s28FSPHRoQDlDACS1aiqwNLjlZScxk6wwbSHqppsgGQrkIzCCGWLUR5NuhRJCpdUvqSbCyiZP3mNURypLSFt50tbqSpGIc2+PXvlxz9+lMewQe3tkFHml68CgdKA68/+4fcSSXbZmlWrsWgMIOOtRnwBG//5ve9Lanae/PsXv2zsP1V5quf8sx/9QIpRaN59+y2yd89uqUEVNC8lXUIBSGrNG5aXIXe+9z1mnDW0YKcISPXGMq6lsYw+HsLOLUQG+kckFnis5zlE/pieY2pqJiquaOD9GHNMr4RwDgjN6NMJaWAhQVVVgzQ3dWAPuYZ71SG92LnGRse5FD/aX7Qp1xdJZpy2QVNTk1nsoHAplHl5mHm8sbERODsikWEOQHUgx8Z/k8+vIVVBMd8qyNLPIwM7+cywLBlRjut4VVWSNrsq4HWA0L7a5gOAYz2Gqrz0/TouHAGB3BHW+8znoxlQ+qPKO6vrVCGr41373EAlhaq8Xu8dKwNpWO77l69O3YeePzwt4GmBi7sFPADp4u4/z9l7WsDTApdOC3gA0qXTl54r8bSApwUu8ha46iPfNlZUU2of1/XYKgV3IKL/IT6zNm4Vy+cCQ1NF96mCulVIn3qtHsfszAI5U/lCLkc8cxpuhfopWOVGuaYVQjZomu6MaYhlPTanmslWSrkrntyhzwylk8sixz5XN6WRO7iaPtq0jd3U8Q1AmgkUrPY8n0rLdT2zQM+cCpjzgQv39/5Vqpx/vIE9lxJtthXh/7ezngWmLgjx/sYjzQZYrmO8HQDpcCHh4/b97KYENJZU/NgrtdXezrodXXeU+W2tqtY29/ZCoUHx2I+V5VlZGRKKhY8pV/M2f68RqTu9Xz7zsfeJP6ClH4ujNvJyvHwDJSszXT74wIcJZg+SosIjUog6JpCie06EF2BHyEOKlJO19VLd5S2ljQNSXt2Pegg1AIoSf9RDuppd54gJzdfABytAq5oU7/pQH4xjaTQ+2C6f/cRDctmazVJdXiGP/uC70tSKEigoBECB5RIFw3CUJkH+47JixSKZl5cjoRGRso/8oDf2HDTWSvAKVo5PGqVRQV6u3LDlSskkeyc/N9MUG1Xp4E8KfXXJCRnobZDTZNj84eUiwBcZORQOVXnkRx5GlMKIwW6JxBrrfe+4V96kUHuUwPol+ZlyVW6qXH/lFVJNltmpqjoZB5h0o7ipKj7F4+skWAZRDCWRtzYiu3btkpXLMiQxOUnOVrXKcy/sAtzF0NbesnLFfElLj5Sz5QcllMp2HJlB5SVVkkmejiMmUQadQC0UOJq74k8Rvex4idRU1UpVda1ExMfJvEXzKdIrECOXhwtfv3YdBfshqaksJtuoXVpasM2iUC+ADB/GxAT70VX3V6/fIEkoi7712z+gJhuRu69YJCHAuW2vF0tzH4VaP4LqAYPRKKrSUueR1zYuCak5smLZMvKBDpCL5yOF+16TZ5/dgT1YiNxz560GbNW19aI+ygCmkNNCQToxJ116WM3/6O+eksyCJRIRyzUB9+67/wHUE3HGTmvbs8/I448/bvrNEYrtFsBKM7HCUCX5oAjqJQvGJzhKqrDYc6B0iI+JNZZkqlyZwHZK1StqOzUAjHACEsZQgHWjdhlGCaQ2hzdtvQE12BH54Q+/b14XhaIoiLGsire8/CyprqiW4a5RMlNGpM93SAZoP28yqzrbWskBapd0lE6L03NoPx/5047XTGF/2eo14sTab9nqK1GQkULl7ZQEMq78xvqlq71C+rsrULcMU0CvV10LAPFeWXvtDUYwqPeZuR25WUsp/PcAv/Te9UVdYd3DrlUS+hl3nr9VSWh9CLoUSIxb3Z+dfaTtqkVw49fIa3S/mnmkmwFF5gfjSorkY5BDy6KOe5CxYSztTOaMZWupAMdkAamlG+PHWyGRXziWfNGofuKJpkqSsKg48cc2btKXC8MyblJtzzg0tyFtLtjYCW05CQTuMwqk0lMn5WzxCelsrJNJlGJ+3gpzrHNVZaV+rOpxScExahM/vwCjPPLmnvZHdRROP6tNXYgNkLBiUxWKKpL0cVUdqXVdiAPgwzwXSF8nAgMXoswhpsf1DUWvboJsr0PSByzRuVGhhztA4oKsrCMdb5ppCECyLets9ZGZY11ZhVPfrVz9pqrL1tZWozTbvWeP7ATyxsfHyiB9HszbvvulL0pOapKUV5QAP3pk/gKUhFhDvv7abokBCD383e9Jal6BPPy1rzP35jKS1EBU5Knf/0ZeeeV5WV6QJ0sXFUh3U6tEosTS+aGEDLC7P/ohScbmUfvMGa73BAZ4zHsTQHOFhArkVB2kOYY+5Mx1kdlVXVklqWmZzFPp0tU5yP1En3AfetGngaF+KLVqTa7d+rUbaF/UfmRhObAwHSJDUDssEHBjAUfam77QMaU5WmpHrPlCqvwLdMTKwcOHaMthmZeZwvgDfKq1MBlM+p6enh4rN4n2ttRyqpZVCATQYZwqGFR10ACqTjP8oUklZaVy5MgRA6sUAAYzj+nvpIR4KWDRQBhZccO8Vy0qJwCnOs41W8vcE+Z8yUvCAk9hUTgwXq3r9Bp0wcMIUOuejz38N34x8LzN0wKeFvhHawEPQPpH6xHP+XhawNMC/7e2gAcg/d/a857r9rSApwX+4VrAtrAz/4E9hXIsYYQu67VW904XqeYq2NuFfas2fj51yLlyF/uRmTZq9rFcJGmWBZ45lkWWrG02BHKd8/Rz02oQ6zKsa5pSiswo6Lsde0ZPzaAwpgBiH/8cVcms83GdpGtv5wNFM5VW5wySc5ru3LacrXw5r+poaudz7OMfYXT+jZDrwrZyMy9sLtu+2Y+59GnWWDvPdqHXzH0+c90bunMveTsA0tETFa7bwDXmze2i1nVWkXgKIOkZaHCI/p6CSDom9XX6IBZUmoWhoCM1QWLjEsk2o/ZLddWbQuoARfB/et+7paK4mMLjpPQDO0Y4jtMRIOs3bJDFa9ZKZWmxlO3fI1kRPDY/QUawL+sYYmU9Vl9DAdGyr7BcDhxGQaKh5hReo+LI28FGqYdV374BIay4j5VuLL8oZYsT8DQ40i0FZOgMdvfKygWXSWVxqZSfKZQQ7Kmquzulrpn8GkCSP9eaGu+kcJpvlBSae9PY2mkKzI0okfqx3QqLjDEF7KSkJLlq00a59rLVKE0CATdYzPHTWlNCVk0XhcNWspbK5MU3y6S131sqsZVKw34tjNX1SVHhUpCZhEqpXRbkLJI3d++S0qZKk7+Uyur2eIBBIHZx24EKuWTh+FK4bOH9W6+9SsZ7WlGhDMoLL++T6Ci13hvGYmlAeof9pKyuR7IXrMfOLkFe2fkShU6nLKT9wsnICQSutDV2yoFDpyQxe54kYHGleVFZOTlYcIXLsTf2y9nTZ2WYAih+bpKSm4ttXK+Ul1bIooIFJucpMiIUCHVcXnttB3kjnQbADQ10k+s0INkZ82jTElmakyvLN1wp/+c3f5K27ja5YkmCJEeHkVWVJjvf3Ct+IVh/kRXjA2BYvmK9HD/TLsGhCbJi8Qpx+HRJbmKPvP7qM0C7YxTpw+S2LdfKyRNnpLa5h/c5jRIqLMIpcRkJ0g6AfOK5l2SIMRcWHQsTCEK5c6ts2XK9RAHnmlEkfOELX5C6xnYZAWwGBUegJMIGjX72w6BQC/fD2Gq1drJvrA0VABnxB+N3eKDflSFkZZtwwigQVEXiZSwMA1ETxaJQ8+PfpdiUdfd0oPTC2oxidUtTHYXoTgrLvvQxIIbfQfFqyebLcUmU4WYaHu6UQArW6xevlECUcmc415vvfidZVB3S1NINQAFm+Ydh5ciNQ8E5LdFpoGRPZxnKtQg5AzhQleplGzfLdbfeRb5NMLZ/04s2qquqDGBQeKFKFeuzx8oosxYxTH9OWx+N1mNaVLeVR0ZtZFRNPMZ+puCR/q0ZSLMVSJynURxRMJ8wNl/8jYLDgkquorrLNg6ZDUdFeUO7ewENGORY1DlRDcZgPRknoZGp9Gk88AjFDX2iFn3egEe1O9OcpDEeRJgHSOCHmj9DFXDRI1X0xaljR6S69AyxYp0ADc0jsuYnCyCRgUO7eaNm9EWRo9ZqPtxz/sCAICCRZl6Fkn8TDOR1Gus6VGHY2ik40NwjVTT50+ehqPomJ4YkAAiSAojNSok3AGmMca0AUYHVvn27DcjQ8WNs6lw2dgptkVtNAySgNzjJwDSV2biDIxsm2eojbUvNtNI+PbB/r2z787MA6L1A7WDTJ05/P3FynZ96732Sl54GtR/HjnJQMrOyuU+HpKmuBWjbJh/+3BckEJu6//jK12Ut1o9MxuzXi3ulUj79qU/IKPd1dlKKLEX1V3G2TGKZ9wKAa2u3bJbsRQsNxFGoNgqg8aENFCJ1M5f6q8UefT4JXBvGdk7HkMKUJPbVw7xVePyUxKO8VDjf2d1BNlyvVAJqVi5bjg1enBkzDuZiy9pQJJr7urWl3YxJLdCqmkmBkF5/S0sLVnkhQKEAGUJdOQxRrASYzS+YhxrLyqlUqKPg1GT7sY2ajEcFnlYmlbFdVDs6zlPzugKDHCb3aDcqWAX0Cp7Uii5vXq6sXrVCqlBwvfb6DknDevQa5qYI1KyqTtJ9jXN8X8aXbWOnxxvo7zfKKR9zzwPZDEBCAcl5veejX/lH+BblOQdPC3ha4O/QAh6A9HdoRM8uPC3gaQFPC/wdWsADkP4OjejZhacFPC3gaYG/Rwtc9SAKJKMispjIjBKUAUIuly2Xhsc+5vnL6i61j9qG6N5cKqNphdHMd9pFr9mrcfU4533MdbKzC/hTBTTXIezi/+xjWNdgQRv347gePSf7aK73z/nYbDsz6yhzZilZIMxcpHU27uDLbuTzwJS3AkDOt88Zx/n/kyH9Dcee67rPtYxzNd5b3P/5+mf2vTVX/5wPWlmPm86d2s05oNHuc9cYeDsAUuFJ1CR2c2gxeSrXxBr49nnauQ8z4DCFaW+KzFpu1kwh3bwBSLoiPpHV2lquU4iE85MMdDXIV774Odn2x2fJqJmQAAqJI6g3fCk+e3mPS2xigvRgbZcZHUVVuF1ig/0kKT5CGjsbUCRoDkmUNDarlZeXOJwJZCg1UQAOoMjrKx2svu/sZ/U6FmqdrJwPCXOKtwOFQFqMPPylT8lP/udHcujNIvFBDZFMhkxEbKQcr63GHg+lgl+oDPd1S2IoK8wBHppfU15ZKS2dvWQ5LSAPpxaI0YJwABsjAuHV0iojOVEWATIW5QKGACPD3Q3iO9QmV65dKH6RDik7dka+/+M/SQK5PG39feT5rJdBVDi7dr4qd9ywSbJT06WsuJaV/OHAmloKpQ2SGpVMHlCXJJFXsu/QQQkHlngDzkJQYmgmx1h/J+1IJg7AKDsrXbxGW43KIMSZiKUZ1k9jQdJPxkh9MxZ+/mOyeeVCQnEGpaKkWiLJSdpbeEaKzpZi9fZeytoAsSiyqoBIjWVVrLY/CsDbIKfLsbkKjQRiYROHSmfVmpUmq2mcwvAQdmFFhUex3XsetVK5xMQmSCHvW6b2chTCox0RkrVorXzzjy9IL6AlNcpbMsl2WpyWIAtz5sn+PYewIBuT0Ggs8iITsL9Kl9p6FD6BkZIY5iULUgcp3G6TVw6cBCaEyKcffFB+8avfSGl9O/AuwSgP+vp7paAgV979wAfk0d8/La/t3g0wCkPZMMJ7wuSR7/0A+7dsacNiq4Ti9xN/eEbe3F9IBlQWhXGK2zreKHAHAAZ9gDpqhzaIpCWA4rG/trEWrwGIWvjVwr1R1GiWDsVmo0SgkO1A9WZDVW+fCWNrN9jXRebMEEX1HiDcqPR090uQTyysAIDjADxxTG8sGiM0l2kCRQR3SX52gVxx1XVy7Z13UaAPR6HjTW5OrbzwwmvcdPoKH2lsqpH0lGiJiQpAVUOuzBiwlKytCfKl0pPT5N3v/zBhPCGWBRybgtw+rMMqKipMQV6Bhlp1KUCaBkeu+1ozjLjfNSfJgkguezpVItlqI4rrRplkIDG/FRxRCDdtoooinS2M4sICSOM8N47dmRbMx10ZR2NkYo1oFtL/y957gNdVnWnbj3rvvVqy5N4b2IApphNCbwkJISENUiZhkpCEtC9t8pGZ9A5phEwooQYwHdsY996bbMuWZFm99/Lf79rnqFkyZq7h/2JylEsc6eiUtd+11j7Oe+/nefisDyXHKJgsniDGGxRCHQF/QeHx7O0MJTLHcQlZ2CemKoK9z0OtDHTg+Q61VDIa8Jwre7Fq7OwhtwbhIdMu2BHN/h6yx8q1e+dWbd+wVtXYRYI2HPRx4zY6aD5l5OKER8TwjWVdtOUskXOEQiQSoJoAiInj22BgJHlYlnnkABIqLvvZ5R6hrDEYHhZClg+LYNqkYiAycMlqb8oWTuUdHa1OgWTHb/U3wOCBPO8imxD2ip1DjbkHG2BkLTrrUGCaAxvuuhXmiBdz+TusR5fhwxwYwIyPidWLL72gn/3kp07JiVmfEslY6yTvpzAlWTece56SgFxdqD7DOa7q2jpNmjSF9VKsVwFO3/zJz5RITteSi9+jO9ljNr9h1KcKddw3vvE11IVHUVfmKgMlkMGgdhSeCWlJ+vCn7lIyVpG9PeTWJaertbbFGzfwvJO138L7h3GcNj5bu9WVAOIYcpGwLqxHmVTVcFzpfC6EMbaVa99URla6q3d/e6vyMrPdMRuUsX1uoM3UhMePH8fSrsXlMvVybrP3M0jTyeTHAfnscgUbQAdkv6ysTJlZqdQ6iL0c7GUV2eeXT+1m69Tew55ve9vmtt+s6FjrNj8VgFx7/T/+8Y9at26dbrj+et3C3szPzWP+scXDSvKJJx7X5m1bNQfVZEHReJePZucKO29YLp//89Llgdm5wxR37InuHkgn68b2SRe2qh/49PdG/tMh8HugAoEKnKYVCACk03TiAsMOVCBQgXddBQIA6V03pYEDClQgUIHTtQJ+BdIIjc0QUzWf4sd3gF4j3EMzrvnunuhHT0NvT6zIyCa6B1GGqInca5q7jk8LNcQvb2iz3v/zyPs82uVTTQ0b2+BYTniOG/5QqDVUh+U9b/A5g1U6ER6MRixOTjHeDpQYWs1TBSmj1WzYrIw6PO4corAac12fIqD5X9sXI2DaqBBtNAjnH8AoMG7U+vsQ6jDl0WjPHWN9DV8vQ9bdaHZ4Q9b5OwGQtu44OjAA10g2HORTJfjHabcm0BhNWeiUC2YZRDOea7qdvVMSAKegINdVyVyjbOd0cWX7r3/2M/3XD+7jKnSsuVC/tLXRhERFE24WVdZ8pSGaRmMwEWVATLiXRZOGkiglNdE134NQLQX10FRFVRIGUFq5boNT6IQBAI5WH0dZEKnFC85xmRWvrVkGXIkkSyVSNWQj1Ve0KQ7VQxSAKyUdJQe2V0FxSagfGAdXxEd3NSgJxU5qEs18rug/crxWZxNAX9dUr2oUTFWN7TSszYarn2yQbI2L57VQIsyYPpEmaI3mFKUoPSkKVVQyQezd2r+vRgeP1mkaV9g3kv/x/IvLNaGwQEkRNKA52AP7jmvixGKao1y5T2ORweiss89H5fOyNm1erzwarLWNXOEel66iiRO14tUXOa4YTZtxhjJoxBbmx+nFF5+jmR5G/tPZKm/oUA6gJDyKK+FbatRaVqJomubPPve65ixcrG2HjqmyplYTC/JRr5yptZtWaUJxoTLiE7C7O6hJM+do656D6iCYvnDyTIWTORLNHOWjGginwXpg7yEa80dgewf18N8epOaxqjhSqlSyg2648molRiWpOyxBDzy/Gss6sqViujW3mMZv5V4tmT9H0yfO1tPPPa/WkB5URJOBJoWArnS11XUrLqxL8yeG6plnH9Zzb2xSJoBtMtaGG7diSYbsJD0zR/k5+WRclenyKy7RBz76Mf3l6ef181//RsHYlXVBKS1D6zvf/Z4uOu9C1ZnVHmqLXfsO6gtf/TY2V7EqyslQG6qCUJrypp6wPJJkrOvaWb+h2JmF0MB3sMWnlPHsqDzbKf+XNZrjY+IdRLRmfw8gp7OrhcymA6yrbsbRoLrGSmd3GBtJUxxYEEa2UVc3igysECOgEKlZSbrokssAN3F67qVlKp49S5dffZ3mzzsTe8MebPtKtIxsLGtKlZYewjGuS5MnF/DcXtVVHFIdUCmWnKaJgMZbP3S74rLHO3WNffkB0iEAqDXKHXigQe728UD+kU+F5MtwMfWJHx6Z2sgUGWbp5Z5niiMHlqwulvNiNnZejpEDSPxsGTOm4OgBIPWhxDAVkmdfZ4814EMdzUkO5U8IELbflEcAAsukMeVRVEIuNoOpANN0wDD5RwCIsCiYEcoj+IqhaZ7De9tPjLmnL4x6ojrp9JRIcGMgg1RLFtKBXTu1Zf0alR0GoAFbnILM8oTMLs7s6lAeRWFZaBlpBjfiOE9Foi6KQgVpqqOYaH5mPUcDkAwihQMZEZy57CNT/0Sags6ypQBokYClKROLnILSD5CCAFbNrLHt27c4BZKzR+PL1o2pjOz8aQDJnRH53YElJs2plLjfoObAly8HKQzo1Qwgt/FEoYRbu3qN/vqXP8OGO3TgYIlTKZqdmymQ4LCaM26cLj73HL348vPYcU7ifGQKvQjOM1l67NmleuLVZVgmJgJIbtEn7roTtVswcDRUe3fv071f/5qqams0ubhIqaHhwNFSRQB8z7viIl19/XUAIhRbIdHqJOsovJefOd/28/zK6grV1lRq2pSJbm+Z3q4fBZ2B1OXL39D5KDa5C7vLLgB3BUrJJLVh79iFCqm56pgDcab2scwhq1Er6p1YA8NAX7MaNMWTfUDYeb0VsN2A4sls5CI49hYWQVxCMjlK9Q7mxMZFoG7Dkg77PlM0WY6cASn7TLM9ba9t9nPR0YwfmGkw1tayff6YyvCnP/0p56VwfejWW7ErNUWqt66jea9qavOPFziHMa45C+azPkM4Dqw8OafYB51/3bt15wfQdg7hNQxW9QCSuoCrt34qkIH0v/ZvvsALBSrw/7gCAYD0/3gCAm8fqECgAoEK+CoQAEiBpRCoQKACgQr8k1Tgojt/7HoeIwGSj+R4oMgxoyFqilGa50Mb+kOBi/e6wwGNd+he8LVneef9Pvg1aOk2qBAZfMxwFY2XgeCJnQaVVCPLOwxeWRN9iNxqqBLIe94olnJusL5aDIFeo6lNfK8wqvJotNc++WuMUGyNBiK8EZ9gtzaWQmagNieBQG/53OGzNfy9x1BOjbXkxwI5o9nHnar6yv9eo8I23xwPX4ThydgAACAASURBVHOjj26sOowF/7ylMWLOfGvnZPe/EwBpy65BBZLbPT7JnV+x4L8dsK3zb0VfKawpZ43PHlQOBkJCgDzhNE6nTix0blUudsTWHU20fzz5hP7tU3ei5IkXghzUA9gE4f8WHUXDEURlTecMQtinYhuUga2YZdEgvSATo0GpNBj7aJTu27VbScmpysjLUw3yg3iybJqwatpdflCbuDr8fdfeTGM2XLv3H1ADqp3jxw/T0MRGqImgd45tQiaACCXKobpmlDAZqmmmudfeolm52BXlprsG+LHqGnXTLE1FaZSRk6ste/apvLqZZiGKDJqNiTR3J2Ozd+HCee4q+XRUR/On5ymeXI8DZeVY7CVp1bKtGlc0RZ00hs8Eajzy5HMuH6YoPVbZ2DNt3XyA3CSapfVHNfeMBeoJTaKGYSqvOKyjpQdUnJuhaGDFmu2HmJQwIFctIGGyZs07i0a4tHDhVG3btkl/efgJTZ51pi697ibuD1NNZamCyVkq377ZZZgcPFqt1JwibS+poIEbgi3Vbl126UVas/4NzZwznTFHoOBo1MQJ01SJjVrFsUZNnTFXxxtaGFOUxk+dh1UYDVYgzdbNa1AfhOv5pU9r575dNICbNJ5m8PXvfa8DPFEJ+frafQ+pvg2FQHSHzianKRQF2f5Na/Spj32C82mQnl+xXBkFxQqOiMN+KlT5GRNR57RoQk6wHv/7I3p99Q4lYn9Y1VCtyORYddOctQbyVOBYKCfk9JwsJWfmOoBUTYZVQiyKFBrCDQCa393/e82bMQtQ1Kz1q1ehoDpHd3/5G9Rpm+aQbXWsvAJ7t2Z10dyPJtcmBtsy07bYRQXWZLZMImv0u6wc58toN17Gl/1qt+FYEUZhG+dUJLxvFMCuvqZcdeUlrN8mXg+lE+QjtC8B2BHEGotx1nXB2GOZZVZaTiZQ6xuozHZrxarNqsXuy5r8t73/Vp1/7mLs98q1acNG1HZVWH+RFVZT54DVeIARhEm7t65SMLaNC2ZN0ifv/AQN/lxPXWO7jL3Zip2jAaROHmuNbWdD584t3q278GLItwFgf+6RUx4ZqnEKJM+6zmCSX3nkh8tWE3/ukSlkutn3ljljqg8DSZ4ayft89MMjyzsL5tugWgi3EahPItm7iWmF3Ca6XB2DOQYzQsNDBGcCBHgAyWWtAah7UKF0YT3Y3RuE6qQfgBTkcq4QqagBa8XDqM62btxAFtJuAALednwFm32gWZ+hHIsETsWwJ6KBR7FkH0UDpaNjIwFEYShayDviMREAEbMpjGAMEZzHQtmjpj6CcfO7nR/JyGIfx5KbNnnSBBREPMaWi9WJsVZjr7aPPWYH71Qu3LqsI8t68oEig9B2cjQgYkolP1gypaE9xmAZqNyDlNTUMphaUPE8+vB/6803Vricpmvee5Xq6ur07AsvumyyLmB8NAAkA6hj9o+h/FxSsp9zEcAzJU15qAC//O3vqYWzYQfn6BuuvlH//sUvoKzs0/p1a1R9tFL333+/6to5pwLScsiYs7pfdMvVuviaKwHVdu4LAvAnk/cVzfiYB+agvKqONcdzEkyxRQVYd80A94T4NKVgf2dwKwwAZ+esg4dLlJSWotT0dK1ZtwWbxl4tnD2RtcME8l6WoRQJ2Ok0ezzLtEOpalZ29hnTzfnH6tiE0sms4xJQXYVyvutmTXSjigoOifP+bUcGXwQXApjyxzZtUJ9Zq3p2evb8bluvrM8wgJxT1wGeLWupGeWeretK9l8nkGnOjOnqYA2tWr7c5RnNmTVbs+fO0ZYdO1WBwnHS1CmoVLHYM3Uba8QglL2u7Qe3v9x72j6wfdE1AJBsX77/k4EMpLH+nRe4P1CB060CAYB0us1YYLyBCgQq8G6tQAAgvVtnNnBcgQoEKnDaVWBoBpLXDh5sqw9vknt/8VRHPunBW4pVBuHQyEa+e217P3+vfRik8r+wz6RuBMDyijyoFBoLngxynhMBlhuZTz01Ejv5lVXeYY6hTvI340c8xg+8ToBuw9QxXgPOvkaqn3z3Dl9Hw0DP6NRnTFAy5OEnPOZtqojGhjFDVVqDQx9NuXWyDXIyaPW2AdnbgFgnO67RxjsINYeDIrekhs2z/3f/vhoBYR1E9RRz7xhAosFNC84dhv3XD41GOy4/y/Ueg+USTfIQrsbvJrS+q5tsEJERQiNt+tQirh43azuuSOcqetvEG1e+qZtvvsYpPuA2NP2soYcyiDwLy6JpovEfh0LA7O9MrZORlkrDfLNiUFLkYGPUXF+nOSg2Dh48oANHD2re3DMVG56olRvXqzsuCIu2Pbr6svcypmCdaWqe5a9hCfY4jV/UClwNn06uyXlzJrqMjqq2PsWkZikGNdSBnZuVF9apWcW5NPArNH7iFK0neL6a8Zi13vY9XOkfl+Zyl+prGxUf3KdCEuuvWnK+ashKSqL5nZQUorTsdG3ctVdZuUXauG47VkeLtGrTNh3CVu8IConOrlZlxYZi6TZZORnjsH1qUngQ9nA0HXujUtQLeMhOT1FV+SGlxUcrMztPv/zjo8oClk3Dts4anAkZWS6Laj7HER0TobVbdimGRu3sReeqqbkRVVSneskgaj5WqmNHy2hwMjYs7KobsIZCqbWPGuWNy1NdQ61SgWl1tWXkf4Rq+uS5OniogmMM19z5Z5E/tEOpecUKSymgAYptYFCP9u/apuPVlXr48YeZbwMFzSokB2YmyoMrLr8SxcMC/ftXf0oG1F7l5sVp3rRxiult0YtPPabzFp6N8itZB0pR0CQnKq+gkAYzKqtjrWREZSo2qkvPPfWMjh6qx7osRvtqKpSUm6rGzgZ1ABqvXXKpMnj8WiDh2s3bgVsoSaJpGmMrFo2K6ihN3V//+tdactZiXvOYDqJGyUU91YSF2stYfgW1NtIcrtGmXaWqADaEAxXamY/ktETXoA4JZuWiUDElkolw/CDVGtvWBDfbLINI6EXcY6KBSDE09tF7AfeqsVAr4fnYdbXW0vQX+VKZgC3WGFaEoViehaJ0sByXXtR1F11xnVau2QFMKgKkRaJaqmbek3XXnR9Tekq8A12bUV91o3irqmlCXVGj7IxMFaCiaqw6oqqy/YC3OH36M3cpffwkhxu8zwmzdevRYXKQ2oCitkfZob5PQsvk4YuD8AMka6CbmZopkIz09Nmt5R8ZNLODAIrYY6wR7u5z4MlrxrucI7OmM4sul3nks7EzFZJZepnCySUrsfexq7PvIKRFwWHRTr0Wj2okOi6FzKMswFGCU46EoaxyOVnMaRhUxhQlFrtmr9HLecbAESV1WUhmg9nRHewpkGBF9YC2skOl2Cxu1R4gcyMQw84vYah2TNUUwVxFW8YRINrdurwj7ovm7wCjWFMdAXwiIEWmPDJljlm7hfINUuS7x9nZhXA+MyvERM5ZE9iTYdilGUDy4Br5aaWl2KmVun8RGAyzLwfyAEYGhCzMyepnACkqCgs/mxJ3fgea2eNcGJedWX3Hb/lNgLwf//A+LX/1VZ1z1kJ96e67yeEimwhrtZ179+o//uM/UK7tcoA9C9h4yTlna/7MmQ7IFJJpFowC79s/+i8y5LY75aapwS44Z4nSyJA7cOSwdrFXbnzPlU7d89wrS7H0BDO1d2oeYPu7v/2ZWjiuYKB8VwtKJ+bRLhKI4lyyc+8+5itaBagFDx/aowcfvF/HjpWRudSq3JxCztXzlA4sWsR42oFEptYxe9EIIGwDgPrI4UOaN3WCy5Hz1hUAxvYiYKiT3DmrUywgy+4zlaHZI7ZiYxlCzU2N1djc4CBcJ+sgJDiJCxKaORdwAUNEEHut1mU/jR9X7ARBLp+P+rqZNLtBpsZUXOGASac85C+mFLR199zTT6kPIFfIeXf/zp2ApFa9F0h+xoUXq7WhXpvIIYsmF8q0iSxJZ2VnOUg2vzZvDqDybcdkANAPkLpRSxpAuuXj3zrZP3ECfwtUIFCB06gCAYB0Gk1WYKiBCgQq8K6uQAAgvaunN3BwgQoEKnA6VeDCu37sUxn5rd+80Z/YGh/lqE7WpD/hb2OAj5OoMzxF0ejKGjfGYdZz3vjGUoaM/lo+KDai6e8/0rGUQcMo25CyOKQ1Cuwapn4aUUYfIjtBtTIc5Q190tsESKe0GE98zbcLVQbfZux5PnG+fI8dYx2NDZTGJl8ngMpR1HID8zuWmmuM9eBbYb6nn7oyzNtPI3fUIAC1v78jAGl3Ka/sEjmG7RVr3Hq19TenvbE5dYbvy2tQc1k+D+4KskZZN9kvXPFNY27KhFyuJufS/RAvQ4V2qqpp8N500zUoiMgzqmmk6V/pGt3WZOzr7FUkjfkmbIxamupQXGSreFwulmn1XFkfiYIpWIsXL9Ztt39Q23Zv1dKXn1UNNmVNlW1YzDVoykULgA3AqPAY7di6Rx/7+KdcZsWOPRuUSoZScx35QskJmkLjPR6lQ3RKtmaduVCJNOxrUI/sf+MFpUWb1ZE0Fzuxls5+7S85pCNHD6uM92nhSvYpAKFN23crPytDsahN5mEtl5ZMRgZKhqOAmHaa711YPG3YvFMJNMdjY5OdQghfLGBVPAofslnI/JjP1etzJ81AJdGC/dwsZ9XWa5foU9s5UybpONZwZmEXhU3T+j0oqFA79LbV0XStwlYuSVlY2C2cPlllR46oiWZ9B03Q7PGTUQaEA6giVHFgDzWsVgdN0LbWPhWNn6jaqkY1A0FCaXyG08QNRUWQlZ2q/XtWoyqKV17+VD361EvO1m/GnDkoEg4rJTNf8eNmc1V9nxK661RbXqZVG3bpuVdfUzz5VEFhvbxHI83SDt14w/t12wfv0LbtJfryl79KFtE45i9TUYCmF194ll2EQoH8k1DsyM5fvFC5GSlYXk2l8V1KU7VLew7uVBUqiIzwbDW19mgVxxCKJWBZxV5NLizQp2+5neb0cT0ODIpLzVBZaRXZR2SNkE8ThHLE8p++973v6eqLLzEvRL350lJn+1UwaZpTuL3w+CPatRuFSkmDDpTXKQhYYODMwEAfUMAAUgQwx25dg9/UCzTv26mh+912iFlVAUNBpjTBY531mSnkelEEdTVXA+MqUR35VAiMLZ75a0J9YPk9iahGmlAyhMamKxRYGB2b5SzcDIYkk0fV3o69YFGubv/AzQ5svPj8yzTN+1RX0+qUGB1kaWWkJZC7VahK1mv54b267rprdd5llzuRkF3I4NQr/FwKxGgi18tATgj711nU+S3sfMoqUxV5F2iggHGWdZ4lnYEiu3Ugiaa7ISAPIHmgybP2Y50DxLxGuf2MJaAfKJnywqmPbEDsJ9Z1PzUNMtVKpEE/yzMzy7pUZ1kXjhIoApASxd6LCKfmgGgDbpZjY8149aEmYX338XpEmKFA8gEkxmIAqa0zyFnY1VTVUJMy7cOKbd+e/QAksqZQ44Sz96LYn5HUNApoFBtvyid+RukSw7qxtRGJ2iiKtRIBOIpwGTqcrVADGTwKQ11ikA0tED/jBme5StjjZZA3VDAu2wEu40KeSqpHe/fsQRlU7c7kZmHnVEe2bnyQzw+QzMYvEojpgKVvTgweebDJcD7nVm7DuW/1qjd13/e/owTGfd/3vwtMTFcy+Wm9drLCbm3z5s367re+6cBpKOCumAyjj99+u/Lz8xVCbf/w8MP64+OPq5k9Yvs+b9wEimjZRai3AEURwJh0sqB+fN8P9Ltf/VIvL31e2Snpmn/WWfroPV9w5wyzkqvGCjSCdTIOFeAW8qaS0lOdOm7Pnl363ne/hbqvyp3LbR+ZOsks6FJQPy1ZskT5BTmaPXsmdnOxAFMALuM+VFLiFIMGX5qa67Cx40IC6u7sTMkcsse0NHc4qz+rkz2ui9pH2nmEwpt9aVJyHLlfvdgP5jrlaFhkrxISo93rlR+t0IRxk6hztJtDW7cdds6wuYm0HK1OPr3stewKH3YpkMvm+OEHf6+dmzbq61/4opJQykXx/omJyQCqFrUATI+iOo1h/vs5F7Sxx7qpibNstPmg/s76EtjVy7nAwKwp8/qwwjTlazfnphs/eu8p/Ysr8KBABQIV+OevQAAg/fPPUWCEgQoEKvCvUYEAQPrXmOfAUQYqEKjAaVCB0RRI/mE7hdAYTfahjWYHBnwgyI+ehiod/PDGPcevvLGffc8b0CmNzDzyP2ZoHe1KaffUIdIl93e/Jd6JKouR9nveo92lxT4dk/cGJwAOv8po5N9O4BcDRzDKjHtQaWDMo8ASP0QaGNcY6+bkc/E25US+9/BDmpOBt7Fhln9CR8GN/tqeoOIa/eBOpuo52TYaG8CN9ayTzZVv7Ywx5rejPHKV8a2fUUGnbyN4lXuHFEi7Dw0UwRuD7wp4fwlsFwyFsDRzh447DNVMF83mXjJa7ErrCAsuoblckJmmhFSyK/i1D8DQ12tX6ofo9ts+pDTC2PfR5F6FdZIpSLJSk62TqVmAFbNdqiZPIxiVTwIqj7ToRIVhURQbEasbb7wRHykySlJiuO3XymUrtf7FlYrnavxGFEjlDTU+BVSQPvGJu1Db7NXLrz+LuiGSRh7WVL2dmp2fTMuwT7PPPFuXvvc9KBiatQ07t+bSneqm6Z6WQYB8TgFN5mQakGVqqCwDHITpcHWrMoA0jWQOrVm3WgmAkUIauXOnzCXMnmyLaOzjsA9btX6zdgIqLjzvfB2rqFVNfYuOczV8S18zNlBtKKHaUOZM03sWn0sO0n6V1zYoNilZhePzsODar8njipSfnePya8qxpsosJFfEcni6a2mU1+iNjRvVQ9P30nPOcs3KZRvWKZbm5uTx09RYXatJeblAo3qOmUwUAMbjjzyhuVNnAbrSADNtaqTJnT95mprbaSB3tAA2aP7TlA0ik2fNlp0cX78Wnr1QMVhbJaRmKjipiMd1qHLrm0oBgmzG8vDv/3henabQQAEVnxBFNlEFcCMHBc1nUSZE6D/vu0/nLVqk/MwMGuA9eozmdQV1iMAaKy0xSnd84CbtWbeKRnyXJkyarM27d2nDXqAbc10ck0+TV3qGIHvFhCg2ulc3X/1epZKx9Mpryxl/r6pR8kxA5XW49KjagB8deJ210IT/3W8f0Hlnnuma3KteeUnPPP2k3nvDDajayMR68mHqH6JtR9p1pLZd0YnxzCuAqKnWARTQBcAAUMkadc1gVGFQS5elE0IT30ECszMLx2YtIso93sBJSDDNa5rRZ86bpeWvv6KK8mOKo2nfeLwcgAFAoAHdzrqLxSKtHgVHKOCoLzhBOVmT3HGGMM8h1Do2qg8FXqWuvPIiXX/NtdqwbrO2bdrO8cc5W7iqyqOoKbL1vluuc7ZpG5l3m98ll17i8nZc1s9bACSvwW0GaSiPzEbNFEgGiixnyHJgTEXjso+8WwMiwdTGGuEeYPKa8FYfA0h2a3Zj1th39l3WmbfMI/fJCQgxGzIUbXKqI8AlapIo4FFcYrrisaGMQhkTCsAxpY6pRkKpQxiAJswUW5yKeAXOj2YpaPjGg0dwCWC1KZAAp8g/2jpCsEzrRzlYpfIjFUCJIzp0EAWWgQcAUiRKoZg4oJF9sw5izbIOgGz2ctGWd2TvTT0dPLJbrN8MYIUZQLIxmArKZps6hAIZ0EKxNrqUm50JyE12AMlCHu0yFqvXFmBOJyDbzqShBsF8AMmAmtWPV3fnUwNIBkgcGKGmVn2DR57dncEzA0j9zrruJz/6T61ZuVLf+PKXdOH556G+wdaRNdjDHDUwD00o9H7ygx9oy7r1zmovFhXn7KnTgWVxTi3z+trtCudc3Id6KDoKa0VTyAGIwoCgrRTV1nwnFm533nabPnnzrfruN78BrOvRvMXn6B9vLtdH77xLhYXjVYc9XwRjNyVlbBJQjnrW1dXo+9/7jl566SUHrJztHsAzMiKaNWHgNVhzANJ33nWXcnJytHPXdgeTEtl/27Zu1azpc4HQbcwHajEgXi3wzWUZYTXYbeCUTRLK/jaAZZaKbs/xmWLKr67uVlRTdq5LQ20UTcZbPbah2OZxf0XZYVRanH8AZhGWvcVzbb2yVLHt49yF2s0AErNAThJgl9eMBUy1t9Rp24Y1Cgb05GO3F8IxxAEhqwCU/TwofVwBytQmMtzi+QxCxcgLWr6W7S1TKtpecP+WZR8Y7LJNMQCQzOKxq03XfOhLJ/vnSuBvgQoEKnAaVSAAkE6jyQoMNVCBQAXe1RUIAKR39fQGDi5QgUAFTqcKXHjnj04AJ34UMdSOzZMpDYEso6lGRjAM7yGj3ek1zb0vP13xMSh/Q3s0HuJ7T7/9ne/Z7lX8jfBRQYiDYL63Mjjga6APhTrDodTgDA5CgKFjtteygxtx35CJ98OeE8cz7M1HWSre371DHa4IGQ1EDH+BMSDSKdi5ndSezj9HQ+o8cuBjqrVc2YeryPyPHXmMQ6p+wvEPez+DiCcFU55F4FDIOPZ7DULE0TKXvGXjrVFvOk6EZaMrzEaOYegR+CwMh+ypd0aBVDJsbwwCJA8UDT0WDwIPAiR3lT3/6aLJ1o9KxprIwX2Wg9SrFILac/IyHEDymWc5HPadb/9UtY0taqYJeRybsnVvvqYOlBvTuXL9zJnTdBTlS1pulnYeKFEruUVZKDZ6sTuKp+GaCmgqmjlFzX0dyp4yXptWr1X5xp3ODm0nipv92M8JpVIKyoYlAJz8cVl66rlHlI5VU2pStnZvWq+rFs1UTcVBTcLiqRi1T3JyMo36ddq6+jVddMmFyp44nYydfLW092n1imXKRKVy7lln6+UV67iCPwJFUJkq65pgC206Y9okJdFYnjZjhhoQYpWg0Fm7Zr3LcYqmSdnWQhMybwK2bShGag874LKdTKPctGzddvWVaqlvVDWN7mqURTlZNEw7W7V25QZdRT5Jdt54bdy2S1t27XEqiUwA2dSZk9SLCuHAocMomTqwzUvSI88+qay0TE3LmqDZE6bQhA3RY08/pikzJuniiy/WL374C338wx9zeUs7yYZJoCnaRSN5xcbtmjF9pgpzUvXEo4+ovLzShcObOuOCC85FXZGmounT1dgbpb8/9pQ2YZ81a+oknXHGfNXTXH3ypddQlJBpw6YJCYtU5dF6FRSNVy3zEBzUrSULFygLpVkKAOQfS5cqiJ8PlR1REE3U9yw5T7FYVD34xwep+bkqra1WCw3kUNQqsQCB8NA4bT1coU4ARyipLeNoOAeHxPA7mVE06SurjimVJnlbQyMQpg04kKB21Ffjiifrq1+8F6g3XUsff1Tf/c63FZ+epg/efC2KsTbUToe061i34EdqoZEbi6Wh5RgZTKFX7WBFr1MQ0NAH2pl9W0Q4Gh2AgVlPdaEgsBwfAx8hoShH+HsrCqxkbOp+DDTbvH6DHn/8SR0rPaQQrPfqmdcg7NNoKwNYYYAocRLSJysxuRDQGYeKJF2R1K61rQFrwIMoK/p5rTh9+PYPKTMlU88//Q+ndElOiATUhWALlqrJE4tp3McxPoAHEMG5Qzq1lJ3sgFocj7OwoynvfS75MpCcCtA+1zwlkQeMyPNxGUfe7wZADCjZcXkgybrtpjoyVZLBI68Jb038LiiE1ckAUh/Q0a/ACDJLMKBBMDZp/agR+4Ii4UfxqI7SgEcpDiBFxZOjE5eIjSD5RPAlSsnce7DGzif+76FnUbOu6+JDuROVnmm62hmLKZCaW4GH+GFWllfrWFkl0JZbYFJ7SxdQirnyWdZFoswzBZxZ1kWynywnJxyrtCgkJwYjIgFGBo3CgEQwJGdfZ+OxWoVxh4E0Fgv7iM8p6lGQm4NyL9ad7738I0+ptR7wGcRrmHoohOfZvBgM7kX94xRhrHH73aC0Z1kHkqKONlee0sZndWc+irz3ymXL9J8/+J6WkI/1yTs+7GAG5QKKAkZQU7VRkzYs495EsfbLH//Eveci4O0UrOuWv7kKteAb6uYJ/TwvIpJ5wB4yIjxOISiyupmrIHLODPgY8JuHHeKdl16vHpSRLTxnZ9kB/fqhPygGi86bULtdcslFyszMREFUqzfXrtFlZC3t2b1dd37iY0ZlUBDFKwpgauCstr7GZTRFAQ6vu/ZGLVq4WPPnn+nW5vTpU1zWm31lcjGBHf8OFE0voBrcu2+nzj7nHM2dO1dTpkxza9yUmS5zjLoboLF1C+tz0LGfz4J+yznqTkbhR95SJOuih/w29msi1pZBfQae+FjAPs7BOmBkt1kzAisNIDU2cGEASqouzr39PCaK+48dPqAewPL2dWuVgK3lhPGFLousmxolZ2Urp7hIPdzfwjmMGQVsspcMOLv9ZcyIvWTnELuwwlnYmQLJLB+xe+R9rrz1cyP/aRT4PVCBQAVO0woEANJpOnGBYQcqEKjAu64CAYD0rpvSwAEFKhCowOlagaEKJNeT8nV2fL3tIZjHgwDDwYgHOuxBQ5vv3oW7Ax13V5oT0IbvDn/z3f+gsSDJUJXOgIppFAs71+t3g/cDntHsw3yz5R/DWwCSATXVQG1GpiYNzr4fNriGw8jxjSyCb4ze3SeCCa9uJ1r4jbXWxrZ8O5XVOQg13nosY4AqXx0d3PGI3Cm8sW9mRwCzoU8cyxpw2GN8tRxr7KMPxA8vx669A0feZJ7kWIatTm+xjzb/w17B9yDvke+Qhd2hUWweaQD7GebIcfoAkjciGq2WAkNDOZSGZicN9l7AkCkIYiJiNB5VjR8gmXrAGrIb1pXo9RUraQSjVooJ1RuvPqeVLzyjm84/V7FAjiMV5Vq05AI99twzriGcHY1agWZ5NBkYBpAuvukqbdi3Q7lYeZXs3K7S9Ru5Cr1R9TQUQ2ODgS0oHcJilQEEuvTKK/SHBx/QpZderhx+f+zBP+i6c+cpEpus7MJxKBQiUDyVoEII0RFsmBadv1gZU2eSRxSn3fsPavOaNVoMsJo5eapaO/q1dPkGPbtqi8qO1SknJUU5ibFqO3pArmP8eAAAIABJREFUt952k4XeqIkr0FsbmgBUFeSxHKApHaoz5pwB6ElQeXUpVlAJeuiZV5Wemavp5BD1dKIGyivSqjUrlZWTiNVcvp5H3TNp8ix97fs/1Pr1W/TI3x5Vecle9Tcf13kXnqN6av7SihUaT77POYvP0hurl6mUsc4vmqvzF52nh5942AGpM85eoEUL5qls93732Cia6b0oDWpoev78gT9q35Eyffaz/6YsYNcvfvQjTSueqJREFC3nnoNqpFP7j+xTJ83ssy6+iqbuIf3+Z79QD8d3DvZzk2dMQ2m1Seu2bANmxNAQj3FNfLML6+xrB3SkqcUgT1y8MhNTyVrK0lbgUcmRg4onsyQTdcGZ2NdtXrtWCxcv0jOvvKhWFCCWZZSMWqWRvKbOoGjAVAQN13rsyOqBEElkuUQpZ/w414jdv2urU0Nkot46Sr0jybIye6rC3ELd+8V7UDrF6w4a7o0GftqadecH34d9VqpeXrNPZajJbDGaxVikTz3g5fqgrnFKGy8HyGtYQ5sAKyFmbcbYjdj0AAOcfSPAob6hmmb9RFQY36VR3a8D+w/rJz/8gfZvW6e4eJrMNOd7gRTtPdie5Rdr1vwlNPKxcItOJWumy4ELU3EdLT8ASKpVTm6mbrz+BhXlj0eZgVKKJnkKqq2gvlanVApBtWI2aGYJaYofz2HSd/5nQxo4OnjwoNuTpgZx+UYADX/Oi0ExB5AMOrnjRDmEhZ+p2TyFkh8e+UCTs7rzco9cAxxIbK/dDcBx97EvvcwjGwaDMXCECjEIWNYfHInCKIF5TSbrKJ38G3J7WBPhrJlwbNPgSw4EIDBx5wZLDHLwhm/PVcyzzLUvs/rDVXLgtg2QYACpsamPXJxep0CqJGusFmvM2hpyszp6qDNWlWZBhnVdFOAozNSLAOEIYHc4e94UR5GAS4Orfrs6UxnZGMz6z7LGrEZOSWYqNc5vBpAw1VPROOwdYw3leADJrRUgwZrVq5yiytRDnnWducyx98z2j/0ewvox6zoDSE5pBD3zWyQa/AkFhLqsKQN8vOYPvvsd7duxVff822dZB7FOMZUPvIoGYsJs1MX6OV5xTKXb92jFa687ZdUE1qOB4Pv+88cqqagRcW9KJ2esGQVifEQcQLaYddmrxjYUOKbOwSYwP79ANfvKdPXUs3XGrDkqbavWMytf0MFy1hIA9cO3flATgZe17fWaPne2Mshii0aB9OTf/9spkKI4B5h9nUGvNmwfw1AoLly4UGWA6SbW+e0f+bQuvOhS7d69V1PIPWoip832X1xCIplRZfrxj/6vtm3bwrFla/yEYi1b9prOwkLvS/fcS52oJ/VykM2gHPW2vL1gyJDBagdSlYiFXbXauupQkQIqUa82YzkX3E/uFuso2JRtgLuW1nbVk5VkC66fuQxlni0Dy+bbdG7B7IUw9sSKF59V5cH96kWVmkPOm81RMPMYQl7XRe+5WjVcHGB1DWK+jmHd1wWMMqAfSzZUK0CvC8gezvt1c87sAUb32d7hHGCqpPfc8qmT/Dsh8KdABQIVOJ0qEABIp9NsBcYaqECgAu/mCgQA0rt5dgPHFqhAoAKnVQX8GUj/O4MeARZGUYoMABH/Q4c9ZgzVhu8xfgo1EhIM2pidqNzxjmuwWT+6EmUQYoyEYcPr4huf96ARXx6M8LjJqYCTEa/MwAbEV6PClBPok73TiWMYA0QNPHAIWPPJeIb8yU8UTgLdrJo2VnvW4H9GXT4DCjbfFDj7F3ecY9fnVC3pTgUqnTBDpwiZBiDpKcA799ghsOxUjs//+KGPfScUSNt2lQ4rgVf3t16bzoaJhrFZAFkD2RpyZm0UjiVdb1+ng8OTJk+gUYyNFc3mMBqnnR19Kj18TEuXvqAaso26aM6Xle3T8lee1wVzZ2Gj1AG4qFEmipPSyn1qqqtVanC8CuIyFd8dRK5Fs3rSYxQUG6r6mnIV5aWpp75SxAuh0uhDaZSolPQ8ldV0aNXmw3rP9bfpoUef0bXXXq9cLPXW8D4XnzGNnBCuBg+KUB7h70899Xe1Y4mWiUXeQq7yDyvIUxVNvuO1da4ZH2UKG8BLdGSSNu4pURVWeFs271ZiV7jiaWAmRXZq8QULlIzaqgW7pThsoZrqG7SW3JIUrvKfmp+rbFQwwcCqKhrI9YCQKYvO1k9/+Svt2bpLZ06dDYCYoo1cyZ+ekar1byxTTn6evvUf99G47VM1uS4vPvaI9r35hi6//HLtqDymtTu20QwN0nuvuBAvr1Yar9s1Zda5WP81kl/yLI3dYKdWueWay3Ro41pF0OicOmWWghMy9KdX39TrQLeUxBhdccnFjDdaf/vzX3XurPm6EmVQBFaEbczfhgP7tYzH5RRPUWp6NrlSO5yi4Cvf+JYOHS7R6uWAK9QEh7FsC6VRb8d+1VVX6VhlObZb9aqrPE7OEU1mGvghKE02MeZ0cp3iACDBNP+TAYwGb2bNnaNfPfA7RQB8YmjAWs0jAXimjEC74RqzUVjCBUMbzPrwc1/4d/4WpIMH9qEeSwLA5em35LYsffY56h2LsqdP82bNUnZWmrbv2qlt+/epnobueRdcpBvfdzuWhhu0et12Mm9ivcwuoILBC1MNOChEU9+UCd2dWKAZ+GlvdxDB1rsfCLh8H/uCD7R3tjvl2ueAcREApnDm+bOf/qw2Y4PVyd9aUejkYCtYPLGI23HkHWXSNE9SfEwikDVcuYwzPi6cLJloRceEu2ONBsTBBZyZpINEzjDPy2Ry9zpQ443BgJf9HAIEsZ9ramp0nIwWa7DbeHpRJBlAcplOBpNopntKIzsrAX56USo56zqfUslu7TVNRWE1Ye9aXczGzpRYVjOnQuJnU4P0cnw2LEtL6mdPsRhQahgZigcuJmEVmM4aoLGeSFOftRABwAkH4Dh7N2cVZ3k/ngLJoJFT+vCCpmPyW2q6pCbutsweuzWYhNiE/LQ+1ksfisY21WDfWIsirR61YlNzi8tgCuP4owHbZhVnuTmRvG8U56NwUx0BLwxGRLCPIgA9pkKy9zQlkWXi+AGSrQezTrOsKw9qdQCRpGmTil1Wkpsj4ILBn5raKvKAdrp145R5vG6oUTJ7Zd/HZjBwzW9VZ7c2s87mjte2GocCTW3sQagEK7BovPuuj+us+bN11ZJz1Y1SbXwR4Ir8o6gE6oktYijrdwcZahFB5IUdPepsRGNYS3vZv/f96CeocULIMstTdW2Nm7cEAF4E8xAencza7MViMlwTiiZoxrSZeuXxF3Tt/Ms0sWC8atSol9a+oioAaW52rr54191aueoNPfrKE7r4ykt0g88actmrz+tLd39eKagALaMpzWA5sPgC7O/eD3R68pmlqBI79P477lI0EHEbe3LJheeqsY4cISwxwznvPvTgg3rgNz9hYnvcWKwhu2XrRtN06fv3/ZfOOX8JP0c4ABcBUG0HhEWwziwjq6y8VDu3bdaBg7tVVJyvqTMmK6+wmDXA2uyPAGxZ/hHzhgJxNXZ8f3rwIR0uw16S/V9Mht1tt96gaVMnM8VBDjq1sXZAei7T7O9/+b36WutQmgHHUhNV1wQY6gvTJVfdqLQcaoR6tA0wVM3nlO2LpKRE9ouBVhR67P1w+7cM544ePk/sfNKDlaWpkS65/uOj/lsocGegAoEKnH4VCACk02/OAiMOVCBQgXdnBQIA6d05r4GjClQgUIHTsAJ+BZIfsYzWXvYaJN4jBtQYPoXRIEzwwQF/Dez/YA9pwA80y4c+b1j+ig+Q+Abgva4P1Pg7NL7HD/ubf2ijPc/9zdGYgZkZBFjD7x/oAjkrr5F/8x/4kAn2P2bE2N5yCQx93luCppHQ6OSv/nbUSu6VRnn50aDPW73r8DK/NaAYpugaFZaNfMeT2cGdOLqhlnJDIc1J62OQcshLvRUEHLDs88GjtwJH/pf2P86/p/zv884ApCMnFOetjmtg+1pKCZfB99JwNiVBZ0+7u+3pxVaIJnXxhPGAFyyIbBnR/LUsmSqspn7+s1+ikjhCIzlEB7FJ2sMV9olcyR0dk4Q1UBrZElJd7R6uBG9RKiAhpjtEHcdbnMqpOy1SSWSP5KQkaWJeJq3qdsUFk4mTSl4GV82H0LSubg3WK2sOkI2TqiBebwLWZtFkXjRWHtL5C6bpAE3eVvrqd33qM3rk4b+o6sgRddY0A5DOVczEfDWijkokVymSxnNXc5uOHC7HTo/8IBque8kBmTl7gQrJsqk7Wqru9uPq7G5QQXEBzdxwNVQ1qx7QUl9Tix0S66WxDsVTMLWYptLGds2/4Rat2XdQ/wVAImJHEe09wJ3pOuQC6NO0ZdXrmjoVBUFqqubNm6+5E6doDaH23YCa8YWFSqC5+7MHfst7NumKi8/TjHG5qqFxvunQcbKZNmsyOSRt7ur+fn32Y7fp5b8/RBZRGo3naeqJSdV/Pf6Syshdig7q0vlnn0lDGbu4tRuUGZmI7dyZys6MVydX5q9B1bRm5x5VoOZo7+gCyGQ527bPfuFLqq2s1PKlz7jG94a9pahrenlMM/k8N6AwW60gy8GhVm1c7R+JhVtTW5PKj5WT2UOmFSqybhrATYxhcvEEGvjhKLBWY2kWq3CAm9nigTdoFEc7u6kobLdamANTGVxxxZX68B13OADR0t6mlLRkBy/KDx3UnR/6kJprUF5Nn0peFkorslSyAXErNq5XFc+vauZ4L34PgHGcNm/cRdMfmADsMVVPD01d74ufabKbksTO76YqMQhjips+X7ZJCMfsIDe2WtbgrsPq6rrrr9dXvvIVNQM4N2/eqmeeecblE9k+TkIhlUFWVkFBgbLJzTGVgjWcTAFj4Aqu4UDEgBUaDWcHLfgy1YOzOXOfAT5LSbsAwdnteYqhEIMV/NVsyAweGeQzuz37m43flDAGcy3Hx688svsHARJ7FeRj0CiIY/JnHXkAyWzs7HXIcUF9Y81vlyNDs7ybGtljg43oGODpp+2OPZvCsNcLBhoCKMyuLiE5C6UhyhnWmamAQrAENNs6pzwylQ7H5odHBsicpZ6DZdTXfbSTgeQDSF1MS5dBJL7heqhJelkH3Wpgb9YBbRtbWtXc0gZY6oSxAYnYvwbkwihwpNnVAY8iqLtlHoVTfANIoax1g0cGjez9nQGfAzoG6Ti+AYBkaherETaPPH7KhELvGGy0PoBUceyoy3AzgGTjt+darpY7/7GW/ff5AZJlD5myxsBRBCDNpVBx+MGcC/s4r7743PP6069+odtvvk6XoiisOLwPyIylIeeJeKBuCKq9PqBEY109CpcwlxN0sGSPU8utWLlcL7zyuvaWHMOqMZWcNtRHAA5TJpnVm7CJ7ITE2TnujPkLVH74qKoPHtf7zruOnKULtGzLa9p+aLuuvPoKZZAllBWbqceffkrbj+0id6lRn/+3uzV39nRyp/bre2QmxfLejcDt1IQ4TcTyLTPTwGGcalEftaAgfR8AqYvjMoAUSmZYQXY6555Y1law7r3nC1q97GVNwgIznqyzW26+kXyz/dqweZMmzpiuz9z9ZYB+m8ses5wsy0SKQmX69JPP6NGHH+K+HvZUnzKzk/SB225VFuq9ukbOrdEp1CXI2f69/I+/6yu8j62tiVjjlRytQr3WxD6N1IMP/olz7zh+bwXksm9Z65YB11xzVG++8pwOA6dMVRsVE6e07PG65qbb+AwqBJ5XavvuPVhnFrjsL9v/BmPDTZlYc1wtTdhbkkPFLLmLKgwqdaFCuujqO07+z6XAXwMVCFTgtKlAACCdNlMVGGigAoEKvMsrEABI7/IJDhxeoAKBCpw+FbjwLjKQfKqEEzUu1vTx2bU5rmLdfuuY2PFZU+Z/dpwjm+3DbOxcR2b01x1ofo8EPEMfPsbfBvDAEGBxAlDwwaCBOvxPD3DY8IccjBfcM/A1AFJ895y8uT+I+E4GK04VZHidLzeNo34Nm2s37FOb7EF443/9U3yef9L9IqhTrP1o83oqq3Kk1eCpwreB5/kOy9k6voWqypXaDxq9reNq78FY7z/vDEAqPaEUpwqQ3MBodFqD2ZqxPTRCQ2jI9tAksxyVvLwspdAwtyvFLSclmMdUH6vRz372c9Ucr1UieTxb9u/Q+jXr1FXTTdOxmCTzTHVjg6bOEnU3HdQEgFEi4CgjfaLCE5PUFNrGVeD9Cu9F6UDj+PDubUoN79BHr1uAoqWNvJlQQE+wDtf0aVcJV4b30dCcNF0XLblQr7z4jGZNytOBkt3avGO3PkRofOn+EnUBOswGKotGYCy5SblFBSrKycUuKkKVpWVkLa1XAiDj6LFKRWGxNB2wExmOUoSmdASWRw11VVzN36ad23fQUA9VXEw8AKOW0Hmat1gnNaO2KiRfpKU/Ulfc8Ul964c/0Yb1m8nAAZjxvDoUUL00cieTrdFWXc7v5AjRcDcl0qzJU1SybavOmjhBsVh/9dGMP1RRphYgUUxIn8th6sYi6ed/exh1R5yuv/hSNR2v4bFxOm/xmfrFz+5DCVakBWcs1I5DFfrNEy+rCwu0CcCMJecsQv0SQS5Rt5qrG1SUm8vzUHehAlqxa6+2lmBvGA7sMLstlA2Xo1iaQ7MZPqOKAzu0c+9htcTkadfBUu3buZ4splhUBGSJuLB74AcqAQEWuoEMtQ0oRIA6MTSwTX3ShT3buJxstXN/uKk/qHUfTfw+msMtAABoHEojLOy6aACTaXXbhz+ia6+7wcEcIy9mA2aAowNoEINV1NN/+6teeOoJTcrP4b5G1D8d6qC5XgqYK6trUEM7mSTkKE2cMhvlTChwq5uxxDkVjo2npaXJKY/CUXSYcqgbRVVUtPceTn1kFmtYEtrPLiOJUJ4eIGl17XF9Gnuxa6+9VqWlpWTwVCoRhcgkMmjMMisd1RQ3gCDAgI8BmWWbnbrM4GwIGnJWaE7Z5/5nIGVQGeUHSAYd7Ln+M2YXYMv2X2MjeVpm4YV9mI3T4IUpIbzX8QCSo7jOog9VkctA8pQ1fXwbUPIUR6Y+8v5uSiUDSH7lUbcpK1grdvy9LhOIE5TjR5YHhRKRvKPgiCSFRKA+iksjOydZCSnpCqOBH4ndWQjSHctssloYNLJjcNlH/ODUPQCcfpfRNPRSFadFcuDIASSGZLctbd1Y/gEnIMFNLR1OddTKnHXyAMtngsJ4yiPWic1vJBDJrOUigDsGjwyyGDQy2zynPjIFFAdjU+RAj+c+56w8DbCZtZ/Z2wWx16KhfhMKcz3wZdWlbvb8koP7VMHetOfa3NtXCFZ+7os95wdIzrrOfXvWbAbkIq02jM3GH2FKGMDY//n6N7SDHJ5v3XO3Fk6fqL3bNyoJG7sM9k1qzjj2B8opjqEKxVk0NW9pbOJ4g3W09ABr4bgOHynX9j2HteyNdSiRgHXA/EiARhAZSFWNHS6Hqq2zCeiToD4s/zoqGzUvb6o+9bGP65d//pEaO+p0PqrEm6+7SRUlldqE0nFvdYnWbFmvX/78V2TM5WIb2aiVr7yiHas3qL22Vv3Ay8mo7SrZF1Hs2ykLzlRm0RQVzz6D1+tUM9ltYUDEfoBKSkIsFnHt+j4AqqulTnOmT1NcRAJWeRMBgXWqwbqyBHD+mS/co/qWXlRkMdSqxUHV9as36ycorOLZox+/4/06a+F0Ha8qw76zRlNmzldPSBIoh4y2XvYS6/aeT30MaF2pCy9coqIJE3SsrgVLz1D9ncyy3IJCff7uL5LV9oI7JyxA8ZUSH815hZrxWfbXB3+P4rFEcxecoetuuU2JGbmqqG3Wk9iN1nFun4DSNpLzV3x8rLOoC2ENt3DhwDoUWxdhzRrB3Aazpwyy96AMvOCqD53KPz8CjwlUIFCB06ACAYB0GkxSYIiBCgQq8C9RgQBA+peY5sBBBioQqMDpUIGhGUj+8b6V7mWsZvupNNLfTk1Ge5+3avS/1d/fzvsHHvu/W4G3WlfD3+3tPXq0kZ6y+uh/eJgj19qpjni0Nfr/F0DyH+qpgCTr9fYCPa2Zas3foGDPwsese9IJJ89Kz3BX2IeYdRPNzn4a73/5y1+1fu06GoS1OoSFXfVxQu+PNQCh4hSTUehsiuKC61ScFaaizDAawz3qjCjW2p371R7MVeNcSR/cGaryg+XqoHGeEdunL952iWLCO4WrFRfXky8Tkqjlq7fRwY2lWRyrT37yLmzl3lB8ZBBNzyat2bTJNdpDuQLemupmr9aMBV9qQS7ZTQWaMWEyCiipEWXDy8+9qGysx5a+/CL5FTcpD/uqUJQMHcggYDiobTqAHDE0bgE7NW0AhBTVNDVoL1fblx3co9nTZ2jblr3afuCozrzsWr2xZhPPCyIro0V9oQTCo4zotCvlUdakUsg4mpdbSg647BzLJeqgGTkLq7bLL7tEb2zY7Oyo3n/jtepurtPjf/uLZs2ZrslYwR0tPaKe2iaXA5SOxdKR8jLd/8DPyRwp1hIamWu37dI/Vm4CfITr8rPP1qUXXuAatd00PUuBQBNQN3W2NyqRLJN/vLFG2w4cRkGSRsM8CoVWtb58991OPbN53Sqdf9Ysvblhu3740FI1M/Y0bNi6sXuCqbkcliBIQXdXPzXqVRyg7HgV1mpcld8LlOilKTtz0mRNLswDWmWqkDyZ/fv3uwZ1DWqKBNRfvUCJdssPCgrXt77zAy066xzVMBfBZicIUDSlTRggoBtlRRiLsA37sAd+8XM1Hq+0WHtASiuNckAR6/DwseNqppEcQuM8J3+Cg1q9WHuZsik1newkmrrWlDb1QGsr+ShOBQSooC6Wg+PjPu4xcYC9XOBbUVERiqJslDWRWrx4sct/sQyl6GjLtoF/wsAsMmms6xgcIzGCQm6S22eWU2RKIVM4GfZB4WNgwdaop0LyiIZZ2pmtntl4GfDqBOzZOLsAD6ac8pRJ0BZ7ecZullp+eOTud2DIs6xzeUfAEVP9+O3qHDxy+U+efZ2nPvKs67pRHzmFloM8vAFWen0uhCmcl41kzmPJPEpVOErCaCzWYsi3iYwjI4t1HRaF4srADbTIZf344IuzrbMsG3fc7gh9x2AXpfAXY1jUh9JyrHzDD9v5T2t7Fw35bkASP6OoaeO70yz1bD8yPoMzIUAcZyvIm5llnVnXeXlH/jGghuJ3+3Z5Rz5w5TKZ3Gg8iGfgzUCcjdMAUiLHVJCb7o7Bu6bBszjcvmOLGhrq3Gs5wMmYbRxBlqdkr+hTJbljNVBoMJC/ewCqzwEvm89wbCUrAewfvf3DCuP3H3zzqypMi9OhvTuVkkyuWHaWUrPzyBwzGBsKLALcsI5sOKnxUfxerqOoI48eLWdO4rQTxeMry99UKfsgBTDeztpvRL1l1pO1zbWA7DhAeJCuveByRTT2aHxeDvB9A4rAIGwiE5WG9VxwT7izcDvWWgPUKdVX7v2G8gBIZsu2a9MGle0sUScA6RjnrfxxOToOBM+cUKSCmbM08+xzyQwCoLAHY1AdtZJJ1tDI35MTFNTcqr/e/zvs3rqBQagOO3o1f/58vbrsFaWQPRSVlKqrb3q/+rCi66derW2N1LhBv/r5b7R90xZlkj339a/+OzlFQMuoYL264g1Nsdy5rAmA6D4uKuDchRLoR9/+mj5407Uax/kmhgy2ECC/qaPeBET94v4H9J8//om7MCGD2to+6QOEBZvVI6q7vq5OLV++nOMq0qVXX6MW9vav//ig9h085PavnQdsf3RwLuroaOPzoI1xJemchfPducgsDyF05CI1s567tPiK9/8P/zUReFqgAoEK/LNVIACQ/tlmJDCeQAUCFfhXrUAAIP2rznzguAMVCFTgn64CBpCGNsJGhzbWTPG6Yp7Dmy+vx2ff5T8oT30yqFUZam/nejUDeTH2m3shv5hpmMJleL6N74pld7WwdwXx6Pk3ns2Ze2V7zBC11NBm+TCoYMfhPWFgXgaObYTixq90GV2JM1QyNfy1/C8z2vNG1mdYHX3H4e4bRibGwhRj3H+qVMM/P14FB+sxRA42/BhGP+ZTXeD+K9GHzY2919tQII0GLIe+7lC10Ki5WW65jlRIDSy0YYcy2po72ToceVzeu4ytxnonANL2XTTBTvJ18iwq1zp1MVlOZeTUGl5eShBN0XiuMC/EUs36sKbgsKZ1N03v3/3ud/rtr3+D1VuFosOalZeGwgiwkxgfrzjyOqKxL0vgtZKjpcK8WL28dr9WlqaoPSJDsfF9amqoUAN2SXSzyd7hSnp16pPXXKjJ47OduqaFnKJQLLSOVhOonpbl4MUx1EPHjx3TBFRRC86YT9h6lyqxmSs/VqH9e/dp7gws3mjuTZk9xak5Llx8HlZVkapCHfTkE0+jJqrW1h3b9Zkvfs7lbHS00AykOe9dFU8+Ck3ret6v9lgjdnVTFJ+WpiqAST3qpENcvb5h0w6svFK0j4yn8opaAFkkCpcwNQehtkIGUVdTrxnjAT3zZmvRojP1xyce08urVgDLSFpCERNFI/l8ckV6aKI++eST+vgH3w88adXry17UwjPn68KzzlBOcjKwa6ky84q0+XCVtu3dj7ogWnlY/k0tyFdcapJeXLdVry1/Q+fMnKcl552rKBQNryxb5iDgnj17FIVVkzWWw5LSdbQKuAToykpNURfQ6rILzteMKVNRDzWS6xSr/37iST2zZotikrPp6puNIdZbPL+dBmq7NWBplF9y4SXYzn1Cy95cq+dfelH5hTlkTtWomAbrJeec5RRPLc1N2rBhg0qwojM4YFk3zUDDoHAsC8mC+dTn7tb8hWcDEQBKQKVWy7ih9h0opbqpjQGkKCDAf3zzXqBaE7ZwHgwKASBVNTeq9Hg1TXMWOU3oomJUDrHJqjyG8ikMhRRgISoqwil32mn+2s+e2ijYZSylAZjyUXyYosgUF8nUOA6IZk0js2Sz7WoZXwZWLO/GAwPeHjaQNPh5M7jJ/J8T3rmmFBTFAAAgAElEQVTdj6cGP2Ls7z3IbGxdmeLKvi0byr4NFBnU8atYrNlt1nK2Ax244yd7vGd/Z69uJ0tPfWRZTgZ2BxVIHlCyv/UZ7XCWdfwMiPLs6wwGA29R9NhtjymPeHyPPdbgUXAYez+cb5QeiqbeCahaMsg6SiVnx1RIZNywxv22dWbt5mzdUM6Y8sfgkWdX553QPWhjNbPPZlM0MovASRuirYlOgKStj3aycNrbOtXBcXZ0YV0JWTKYZm56pquyqoag7LHjN4AUyoQ62zpTP/EWBh5dbQzo8OhQAI/Z6flr5dRIvn8feP9O8ABSiAE47M3SsU7MyQB+2GeDnbGBf1bvTZvXO/WaAaQIFIoeEBwESE5xNACP7N9HdsQ2zhBn+2kwyMEvrN62bN2uT3/yE5oCXP3e1+5RbHC3Kg7uVRIKoizWYzoAKQKLuH4gWUNLi8uPS2N/RwCi7Ky8nbGsQdk5YcIM/t5BDlGrnkZhs3n3XsXEpwD1krB5a+I1wnX35z+nPpR8N19+lXav2qRt61djc3cM0VSnmgDhBi0TsexsAtr1RQF2ef1vfef7vG6TksgGqjh4UM89+BhKUBRfQLyFi+brcHWZWhlLMqrK6QvPUVMXKj/2dGJCsraSWVRQlKsklFydnJNXvfoSVejR3JkzVF/V4GBsDwqlNmpajhfdWeSXBYWj7mE9dGMvuh3L0z898GctWrBAezjOWC44OB+LP4NZ2/fs03W33q74nAmARxRxlhcGTP7zz37oLE+zUb32M1/7j1Yor3gqirl0/fbPD+muf/uMsjlHtnRwPmb+oiIiOb+0kFMWqVUr39QTTzzlFG+33HY7NpvRev7V14BzYdj7URes8OyrsqLcZxnZzXFU6PqrrtAZc2aw79qAUJyruEChn7216OLrT/WfQIHHBSoQqMA/eQUCAOmffIICwwtUIFCBf5kKBADSv8xUBw40UIFABf7ZK3DhnT/2NXn8DZ4hbW5nO2P3+0OvXQvINXGse+bsu9zf/EfpPdbjSCOa5QMgw2uxmTXeYD/9RMoxDA74YdBAE2r4eLx3943fG93A74P19xpZflg2/B2Hj3V0MOAd+9D38n4e7T4PsrlRDK2Du8uDbEO/fBUddcynUqvBWRkFUBgPsfyJUWsybBi+w2E0bmpGjNE3B6OCMFfzUWo4cLhjg5NBy7tRauIRwxGDfBv1Hu3wfJBqVHA0So1GnUe3jgYB2liA0ltv/v1xYj39oNNu3zmAZE1Hd5n0Cbee8uHE+12T11QT1mB1W932tM2x10y1Z9kV9YUFBa6h7/WKbV3367H//pt+85vfKDc9WnFB1ZqcE6X0SLNxClFlY4uayQrKjExWDwqbGTNztaWsXV/+4z61hmcrJqob66MQGqU92Dw1cSU9eR405y4G/MydPh2rtA7tAthEYs9UPGUS1lbNqiSzp4/ucjcNQWtafvAD71dO3ng99Nhj2rBti1MotABIzll0hj5w+wccSAlGmZQF/KqortfX/8+3NR6bow6uRJ8xe5quuOxCZSTGK54w+g4a6/Z1jMD78sNlqjpWD2CaowkzaNyiZukHbt3/wAOaNmOeCskhuvfb92FvxFXtBLBbNktIYhhWa0ATrJymogD60NVXuUb+A4//XVv371F0Uqyz3QpBdWLqiS98+StYI72p9NhYbd2ySfWtjXrfDdeoBxgXwfiigCLHmjr10tb9OtbQrPHZGRpHYzkrNkz5+bk6XF+rfzy/VJecfZ5mzZqjGpq6T7/8iupQtDjlWEera+D2kj11vB5IZpksAIPe+jpUQ5M0c9p0Z1MYHx+q8RPH65nXXtdLr65UXCjzRWh9C4/vYvKLJozTZz77KS1ecBaQLRq1GaoZ1kUCCorGyqNqPoTN1pES5jPEgRtTpK1btw6FTzzZJXwzf3WtndpLo/eam2/Rx+/6jOobmlgbzc7KL5i1ZAoZgyb9AI49W7foK3d/TmmoKcwuKi8/C7usNu09dMjlKpWh6Djn/As5tnztO3AIG74YjrfX5cJEAI3SgWQGi1LJaMrHOnBcQZ5iyWRKQG0SZRZsqGj81nFOneNT+ljzf+g5vBOYYdDCvlpbsdcDNPn3hneq8ala3GnLdguABHsxgz5OUQR4c7dYfbnsJeve+x7rnUM84OR/fz98GTiN+cbljdFUMx4gMsA5AI98CiMHlGAiQT6AZMqjfhr0fnhktwaxDCB1IQFy6URmJeegE7gFuNcXEoWDXTxgJNZBiejYdEXGJqI4iqau4TA7YBFSvlCzAyMTzANI4Q4guZghVwEDz1ZHI24Goj2llU8khfIJBgAo8sMjA0YdZlfHmGxclv/UbcfizqP2wWRqJ+87wvYYsCjMVE9mncebGiB0tnk+FZTlHTmjPLPl8+UeOSDuUxZ59fPObaZAyiXfJz0FRYwDSPaegC32zaZNG13tnD2eDyY6LOYumDFlmgfQPMg4CJDsPOmgu+9vIcj4li5dqu9/+/9o7tTJ+uaXPq9gznUVWOSZ/Z6p37JQEkWyV/qAveXYNNpxceIFIiVSvC41NtRrGXuzILfInSPH8Zzf/OEPQNyXAZ8JgI4I5XO+uetzn9WCeXOAuk0KhdKVbN+lpc88gS1gJWqcRHLV1mjegoXYM1Yzv3EKT+A9yTv64r1fBej0slcjtW7FCv3jwUcVCdwrTEnVRPb+ntJ96gE2XXzzTZo4dz46HB63YZuKgOSmzopgXfS0oialtlWHD2rlipd1+MB+5aXnoAhDIchaicP+8MwLLiRPK06xCelqBZSGx4TrKawq//vBv+rr93xR8Sgeo1G9xiDz6eBigg5qmz9xpjqw9OvsI/uKNdqFTeayxx9RVH+nQlE/Tp81XUew/YtMyECpNFl/+tvj+sBHblcC+7+beemmjpYZlcaxLH9tuVagPjpEZl8Cv99w8/sBcS9yPAY0e7AATWG/dgM0gXgmO2Qe47BrjMC6NJVz9wduvJp5acPasx37Os6xgMJFS64d2K6BHwIVCFTg9K5AACCd3vMXGH2gAoEKvHsqEABI7565DBxJoAKBCpzmFXAKJN8x+FvcfrgycOtr3vgQzAmwYNQSjGRCo/3uumcekvJ+HB1CjA0tfC9wwgAG3+xERZX3N/97jvW+A3BslDENZkaNDU5Onhl0IjDzH8JYQMX+fnJ7vrFfc3h5hiu1Tpy7oaBtNOjhf8apzdUAaPFBqbFg2f9MLTQGqBulVmPVbmxYODb88SowBigdUlC/wmxMIGcr0ZXxnQFI23Ye8MHhUwdInkUWLVearS7o3hrhdHz9sMspJHwgdMrkyTQ9yTDB5s2auXYsO7GPu//++9XTdEy1JW/q8kVTlZ1Ajgoqm1qyP3btKFFwW7BmTi3UuMIolbYH6fP3b1R79DiFYwUUQcB5bEwkcKiOq+KblAxMSaZhG9xrFkfW/KNdiTokGyslyweqQT2Un5kJuChXYTI5QUCayTPma+uuPQ7A1NbVaNUbr+nySy8GcCRia5ZG3zdSdc3t2rh7nx565HFslc5QPZBp/tyZOvuMuVivZdEo5D1pFlcew7qutsHBmx3b99JgD9b5l12qKALlG7GI27F3t4onTtPR4/X6z5/8lrD1drKRwgAr4eQ1AcwADfE0ScNphl9x1mLAzgw9SGD9/mNH1UEzOCY2Sq3YVBnI+eI992jDmrVKjY7Snl27aWT2aT4WdsdLtqqbzJBZU2eoMzhKD/zjVWUVFqufusfS1LyADJVJBTmKSUlEDbTcqSjmn3W+3thGflFFtXYcLAGmxJMthRUYzdOQ0GhyiSKdeqsdVU8OuT7pZNrk5xVq1ZpVSkWBcfHF5+isBTN05FCpHnnoBZrGVaoPDlcl6qwvfO1L+tQnPq5oLJ7a6ttodicBHELVhH2g1S0KO6dta1dq184tio4M1fpVa5wFoMGF5pY2BUXFqhlyUAVYu/L6G/Tpz/07TfoulDk9KMNQbpFrFEfmSJ9ZzNH0/c7Xv65Vy17Twrmz1YTCqZYMlsSUZDXQ2D1whNfFhu8m8kuyUG7U1jQrKyNLOTl55G5lOmiUgJojxoBRgqEN+r1ACwQhA5cc2Jr2K38MSAz96mGN9bMR/HDAHufZzvkuWPDBVdvrpuRxFnQAhy6UNB0ojQzKuFwl33u4W+yz7PHhHOtQEO3OBL7XdbcGN5zSyXttuzWrONvNztLOlEQGPgwgAdzc79za+/GLs+CyWwMfTpnEerMmuL2/jcNBGmreDWxDq8PDQ4AdBo1DFBxGJld4okKiErCIY+1gERhmP6MgDI0AHkWGkynFVgrnmQCkYPwerUZWm1B7PiMLoflv0MaAlDunMJw+rM56gGr2Pl7mEWozzgttAAqnNjKoZVlMjNvGZrUf+MSxmnD8fus/g8MDqiMUMc4gkPVi+UcGjqyGIa6eBrK8v/vBEth04Jzm8BZZUQRoqSA/W0lkhzne5NRTZFA11WsrENN+NyBktbMcpD7G5qzrUGoNt7Cz59nYwhkuC81gGuO250XHRetPf3hAv/3Vz3UpKsHPfOwj6ibb53jZIfWydqZMnOTZJ7Inu8NCVYlK0iCavV8YGV6mnuNMqwOojepRNnZi9ZeF8rKRfVkCuG0HKJ01b6EKCooUD6SJAvaJc1ZD5XGXB/f7B36rssoD2n9wlwqKxyuWfR+Bquzw0Srt2n9A95DNdAa2jZs43p07t7P3H9J7zr1IHdU1imINpmLBGRETqtziQr2KvV16wQSsSqu0t+SIFgKU77jjDiUmxXFhAXusA/BC7Za99rLqj6N6AmJ1M89mozkJ+7sFi88H4jcAkFI5d2APx4UDP/7xj/TS88/pkx++TRedPV/7tm0CwLe4uqdk5Wn++ZeoEVvFPhSMoZY9hVJqw9JnNW9iIa/fRJ1CycoDOiVnquRIk1Zt2q6rb75RYcDeXvusYqW3cA5chjJz9crVyssdpx07dmEVOpcLCObpjdVrVE3NQ1jnfXzmBAOpdu3apUhgdjSKpTA+E7LTUI52NOmO227mAgDmhrVjCqQeIP/CJVwkEPgKVCBQgXdFBQIA6V0xjYGDCFQgUIF3QQUCAOldMImBQwhUIFCBd0cFLrrrRz7NznAYcgJUcooLn4WdHbofKvlVNQPNL19j3XXDPMWP+3GIbczQyp1cyWHv48jDsK+xmv4nVYvYawwZi3cInjLHE7qcCEv8bzq2mmpwWGMdx4iBDzuWkwG50QDX/xwg+d9pdEg3NrjzTeKIpe6HXJ6YahSQNKLOo+0UvzLHt6pGvoM3JyMn3veosebZzemYCrSRo7Dmqpv40Ybn7hvNIs9/v39Nj/XkoTUa7bEjj+GdUCBt27nPDW8sq7qTrXl7Hq1nz5/OGtHc2pitOW0AqZcu/MTiYhQjWAk54QRKAZqYLc0NeuSRR7TypaeUEd6onIRgFedkcK0+V/LTQC09clw15U06e+ECmnP12l3VqN+8clh98fmAlnAAQJV7n0aygdppyk0ltD2KK+rbUB+FAE+c4oDGtOXTtJpygnGYJiSBRvWsvBSdQV5QBhlB1dg2RcTQBKSZuGbtCmVlZeJ21KwJEyfTHIxRQ2ef/vb8y1q9YRNN1jhNnzJZd9x6i1os3yM1Qbu2b1KBQSqs5GrLy2ksF1LHCK1at1GFWL1NnjGVJngnzc9YrOsqyOdYpVdWrlVuzjjddsv7HETYZfZ5ZH6sf3ON1i1fqQsWLAJs5OiZ119VadVx9dEQ7qKZmRQNUEEFdNnll+sF1AlJ2CglxieQt5So9pZaRYe2Yq0WrskFk7CuO6RVu0uVnJGD0iZIk1HjXA5Y2bt9o5IZ96WXLaEhulHxqTl6bfNRdUcl65EXnsNeLhcbvDhVHCmlCRqlJPKPDh45qjCWfxaKoBDOs60dfVj/VZOcAwSj73z2nAn64HU30tgO1TNLl+nR11fonCuv1Ge++mVgTIJie0OBUsFAsg4USgAJ5iU8IkTxjKu67LBeeeFpZWEr9fRjj6sfGNDW1q6GJprKvFcXYTQNNKS/8Z3vafYZCx1oiYJIdAKYEgE+lv1jWVPVddW694tfYP7r9c2v3qM8LL7aaUyHR0botZUraIAnqRiQOXnKDCwBLdMpTvEASPvcsXwS//Z2AjkHRL0d684TA+cvT3U0uFdIxAEm+BVIpsgb/PwymGNKPLOgM2DU6jJ6TM1je8PZwaH2Mrs1AwtDX3cADnkE1gEN/5f/cX5Fk2etZmodTwU3MGpHYQwm+bN7HJUZgEeWgdQHEArigA0UOds6B60MhAFJeK6Ns5fXsVynzi6a+j0GjEMBxqiOgD3WNCckhyyZdOBCMnOK8isU+z8UScFAL8sfCke1FQLsDWUBhYRyTsDe0MtAQh3kCm0gx/4tYPZ5TsvDrdm5mTsl5wpAUgeQzSBWezuWdT541DWQw2TnmsE58dsHGqTybOoAVQaK7D39qiNXc0+p5FQ7/hpzbjDIZuOyc9VwKA5Ysue4DKluFWFlmBCDSob6+QFSLWtwBxaX9l4GMmyOwwGwg/lHgAafAskDjR5AYqSu9qEGmxibqWgsd+hH//V/9Rcg0l0fu123XPNeAHK1Gqor1MHemFg0XhkAliTsFIOBTcfJHrJ1FkWGkOV+2cGmxCerncc219Y7a9A2lG19dozUe+PatUoMjsDeM50pTHDWgBwWcx+sCqxB7//9bx0AyszL0FFs2WKSU5WOkunVZatQATbr1o98RGs2rNHmbVvdeEwZee6ixboci8vKAweUy/hzs1I5R/ToaGODjqEq/fOjT3KcBtaCdN555+n22z+oiePHqQGrt3DGtG//Tr307LNaglWlndNKyso0c/5CZRUUcx5PdqDVFIVVjTW699571AXUnpCfqesuX6Ke9mbUrJnasXMXiqI8XXz1Tapj7XQB6dXdrySA2r43V6i1skztDdVceFCvwkkTUDhyTgpOVEZ+sYqmTVUTtQ9G3VhKdtzjTz+j119HwVVQAABiLTOnH/rwHcrMymX9h+i/H31Mew4cpJ6R2rh5i5vLTOpZVVWJqhKQhXVoVyvq1S9/HhUj1n5ApM72FuBYh84878oh+zXwY6ACgQqczhUIAKTTefYCYw9UIFCBd1MFAgDp3TSbgWMJVCBQgdO6AqZAsm6b2VW5vsfY/XR/D2s0pjNmDfyQZpDUDEIl183zW9P4veX8rTL//Se8ss8Cb2jzbcBCbYS6ZsRr2ksNhQL+JuJoAMm9rc+27aRFcbWzx47VqH9rUDHYHBy72e8HLieHHsMncCwAMqwOo9RoWMlPUoMBtdSYIMYbz8nBlxvNgLXgaLUeOPaxgNIpQqOTgSf/MZ/svU4GzobWbCiYtDU+ckt5vWrP2s4r/zujQNq+a/9Jz00jrff8Dx5QV1jb0zVfnQmUz1qLW/ynrDFcPH48Vm9kzbjjMX+zdq7E7uCK81e1/KVnFNRWoVAyIt5z2RUoanapsqpUFVVVqqvnCnEsk0JQJXVhN7arlqdGxFKIbtQlteKieizCWhQd00dORTiPTVBrQwuZFGlc5d2qtPhwbJiaUUekUrvQ/4+994Czqyy3/9ec6b33yUx6SCGB0HsJvXdERAmgYEcEFBVEL9j1igoKdgRFEQhFqvSeXknvbXpvZ+p/refd+5wzk0mI93/9/Ux++3jnnswpuzzvu9/h83z3WguJVDSUZ6fgvKOnsXFZyWwc5oIQIFWUj0Y6lUL3/fF+1NdVE2RVYsbU6SguHYO1NbW4/7E52MJso1JmM/XyLvepDFk/7ZQTmBMUh7/85Y+YThu3LIKKEO2VKioqUFhSgR20S3udQOicc85Cbm6aNXbf4936b8xfhHlLVuLa66/H2DGVVCVN4HbLrcmsjKV7fvDfWLZgCbJz8lHN4Hflm8Txbvkd23YijedQWFCAe3/5C9x2221YS/WU8lAmjKrg95X/0oSJk8ahKK8Uf3vsGdpLJdNOLBuDhBZlVBudd8rJtKZ6lPUL47ILz8YRB06kwmAr+qjqWl3bih//9je07Cuj5V0h1q78gEwhgTZTabQjy7S76vOpUuiizZ0cA+sJsnrj2HztZ15ITysOZkP7mnMvoGVTARYzx+icT8xGL0FNZx/VEOEQFQZdBFxsbNOKT4or8iQCqhTeod/J92rRRRB43z0/RUt9I1VkbODznDtpmyZlxYlnnoWLPnol8vILaUVYKyMwNu/TrDE+yMb1AG0PWzkuz8x5AiccfSQOmjYVMw6cJucwm3+9hAJx3LfySvSibyDnX29Ob7S7R9RuzqlNovlG/tKvC1cQQ3Zzpizy1EVSfUiZRHQRo7Bx+4lVEGkdkIDGslrsMdTiLnL98Vyi4Mij72ZPp387uzq9r63YGiRgJAWNPQ9VHznlka9y0vuCRlL8EGp5eUdOEeXUP30csL5BNv9Z/X4+0xOQ6jla1hEcJWeX09IsxTKHrMayiBMgIugTTJEahsIz70d5Q4IY3ATVSM5GzkHnOBZBOVxxhBjcJcEVARKvWZd1xJwjKjdMdeSBLcEWq5Zn8eeURU4FFi8FjrftBC8HKiSIZPDIPTtVkJsFLvtItnbudWdL597TswFxHvMA165UZilNmlhJmOr9FdLrBG6bNm/AFoJXfU7qJwFF96w8JWUfuR9nXedDKgEuASQNByGSgadeqitTcdMXPo0lhDR3EpbMmDIJnVzz4gn36rbvpIVeMQFNKdIJ5vXfFZoxsoWTZWYiQXOYwDxMFSZLjAHmZikzrJEqnD7aqsXz2lq/chWS+H5ZcYkpEtsZEFZQUEGLyRDemT8Pf39qDrJpe1lEqJ9J+NpJmBdKSccL/3yN55BElWcnoWGKgaP+1k4Dk21cp7904+eQQOvF1VQdXX7OGVT1paNy6mQ0Ev5s2NGIO+76Lm8eCGNUVRXuuvu/MH7MaMuUaqcKdOWqFfj7nx9CMsc9Pz8f5WNp01c1DhVjJ2IUlVIJrGEcPQife+k5/OS/v48yWohq7bn6ivOF4DBlwiQ00IavYtwByCpjlhEVSP1UkWqep1Bx17llIxa+8ZrZZjY21BEgjUMJLfx28qaDE047CwNcj+J5jsvWrMdPf3Ev1adNNk5FxXlUSHL94zGVlJTyXJmZRrXoig/WoI6q0+3M1lu7fiPGjBln0LCWf7smc10PEcYmxvfhqssvxLQpY/k3r5Vrcdjyyg456sw9LTrBe0EFggrsQxUIANI+NFjBoQYVCCqwX1cgAEj79fAGJxdUIKjAvlSBU5iB5It8hrMEH0D4ACAWBESVHu5shypG9oZERb8VbexbW2cP5XPNIMc0osqkPYESf2NDjt2XRXlvRkUoI+07CqyG7sd/fU/HPBI88huEe3OuMXeo+5BsD8BneB2Gj5dfi1iksScLt+hA7ArtYgdpqFpqz+f1oRDHGxuDcjYb9qAQioDDD7vi9jwfP/SYbM55wGevjsljKruBitHrym7Utyn/f1OB5J9/ZH54F4Sa0+560zyWtZVrCDuANIgy5oUU0kospC4pbXziCBHU8pzz8EN4/NGHkJbYj0kEEFdc/jGs+WAZHv/bH1DO4PhVW2id1hOHHet24KrZn8Q/31+AebzDv5ANvUYqTVpa+whnstHStB09vHM8jdZZSWzYhqjsGFWUjfPPPIGWUsuo+FmEiqrxiGMTuiw7FVeecRSmTB6HZt5FvmV7He8uT0U/j/kH9/4EGVQsTSIoOvGo45FFy6S5K1bioedfoK1eN0FTJdoIlCoIVG6gKiApNwV/euh3SOR5ZfCu/0w2ZqdOnUrlDPAMv9POzJ+LzjsX0yePp/qGuT0EW0/982U88fzLuPnrX2UjFyihUuYYWtYlsuHew0yXN197E3ff+T206s54Nqp1XG3t3Zg8/gBmN9FijXknoyeMxfKVy1FHSzvlsWTwLv+J40ehvnErrffysWzpambWxDOPQ8CVjWoChFknn4hrZ1/Hxm8zg+GbsHPjCpSSA2QTADR2JeEfb83F315+CYcdcxQVBc2oYWZURkY+VREphAO8+54N+TCBVmFePgFSPzOE1iKVFl6Cea31NbSt6sfpM6bg7FNPRTxh3BgqB+LLxyOcSPgUymSuEm3R2DjtJDxqpuqKGyZcYH4UlTmh3jbLL/kjLQ1X0yaqi81u5dmkEY7l0V7uM1/6EmEdx4jNahaEaq9u3t2fxZ8c5jBloZdgIJvzQN/LpaWdzUWCBhOXiCJoPvKfwiSqh4zKNE9NWSSQYc9S6gxdQ7ReRee8KIH7vlRE3Wy+d7KJLqjRxv3qxgopV8SAlPblgJCJapzKx3sW8ArZMQhW6HNRECSA4h7RzKPYFcu9664pH5qYcsfsJHX9xQIk97opkHTcnCOyrRPoiDMwJNWRA7yCR/ZdUyxJ0UPwJYUUm/59spLjpjSfegkU4+KpcEnIoD1dBsEtc47Sc9GfnEPREAGqVDWstwEcXguJpkby7OCUPcQfxUUpPytEK7k42cmJraluOnf+SAE2SIghaCWAJOVRN+dOLwGGqY48eOSDNB8iaSUVDPIVPhp2KY4MaUtppLobuKECSiOtY/CAk1tbCbO8u1e0nVho7pRIfdyGxEe0k6RN2cRxZTZMdtuDbDyp4lq7do1lrWkfspIzezqSM52b8p0cQPIzkDxQpW2zwOnMMuqgQk1blL1aHEHRZz85m0q7JvzwO982FWEc510noUYP1Xfp/MxY5nT1dXfZPNyxfSvHhson2lp2qnYsZDLhySBBUjxVW7ITbKXypVOWf3yvjkB6+qjRBDhVWERVYgKt25CQgxDXmCVr1+LVd9/Fhq0C+XU478ILUVZZhaefexE7q+sMoBi44jnnMjusPDufIIWWkVRa9vO18085BRuXLMRFs05EGdejCsKUFK59c1dvwN0/+hlBCqicKsBvf/drKj5LaS9ai1VrVhNitdKibzOqaZE3nflxVRMm40c//yXGTlW9kvwAACAASURBVJqKqVOmYwztJg899BD84tf34aE/PoBRzFKbdeyhyMviJGK9jj/meFPJTT6YVqNco3ppX7ettoFAnesY/yaUEYa/8vQcAjXm0vFayMrLxurNW5BXUYnjTz2bSqQksyz92S9/TWu+FRi0kK4BVNKqdIBgNcxaCw4fdujR+PujT2AMlZ5hXiM1DbWoYZ5SPs9Jf/sKuL9WrqEZtG9MT4/H7CsvxZQDaJ3HmyT6pTpkAQ4+4vQP+4+R4P2gAkEF9pEKBABpHxmo4DCDCgQV2O8rEACk/X6IgxMMKhBUYF+pgGUgWaN72BFHeu6eimSYIshX7+z6RWt5uZun/YexnpFBQCyk2r2Kx1kORR7eP0ey5hryOe8LHwYhooe5Z1jxr35uT+cTe0be/dC7nzI2BHuGOF7VI3WOAL4RLACH7miYams3RxEBTXrfDngPtdJciRRrd5+LhYHa3J7Boa/U+fDr6sPr5OPOvQKPEQXWh8CsyPXxIbDKm8c6W7tGvGvj3wGQlnywbki5hl8vvi3XSDX179znf7B5bW+novCb3HrOos/ZmKpRbODqHTXH+cMsi//+4Q/wm988gIMPPhirmTPE2HFUFeWhJIP5Np0dWNPUhi429U495WwcfdyxtFW6jxkcm5FfTFu1DRvY8E0meGEmC8GE7vpOYMM0jeHzcVQJjCvPxeyPnG+N8OfemMsm6RraqeVidGkRZh0xhZZxM7GhsQ2rN2xDMq2cytlEnLdsPpVJY9HG5mo6Q+IrK0ejmiqXP895ErWtbZa3ksz5N6msHJ/97CexetsaPP2Pp1G7swZkYDjuiENw6OGHYDltjV559XU2fAdw+IEzcN6skwlzGKDObJ84gpDv3vMLXPv5zyCNyqRV61fjpi/daMfZTxjR2tqBn9/zGwbdv4waWj+lZzBHg+KQGVNmAFQJNDBjpLmjmc1OlpGwTDZ9gx31KM1Jw2gqh9qVA0I7ukGpe1ibDGZDZXCfV199jTX5G7jNKdPGoaNmK9559C+opHVcfn4ZXn1/Hv768itUIxTy91wqvJpoU9eOvKJSdLJxqgZ6EpvD+QQ16ZnZaG5uZl7JVmZH1TJLKRtHTj8Q5x9zLFVGKVhDhcTRZ1+ETgK45LwyCs4IIwjH4vrDBgy62EDtYlMbgxxxgqTGxmo259nwZQ5UGnOK3nvzTbz11lus5WG45lPXI5N3/ofZ8A3xy7LEU7aL2ZLpulAwjdgDp5SUH/20O4uXhZeohx4iCd4qI9jg7MRiHvqu/dXwPu/P0Jgsok7CPKmLuvksmCGIYaoSsyFTRo927ilzBSq0BwIKgQktq/rdllfvdyn1Ip+3JTK671hI64CGB2ZjVEk61ojCyKCtfnfwyCmQPKu9YQBpkMoWjaNArg+Q1Bgf0Bwyazb3Pd9ir5e1VBl72UkP92irBELKOEqj6iiFeUdpWbR5zLK8rX5T2PC0WO94/iRwDBI4tiHW25KNTHHkfgR2HDxy+UIGnVUg7p+CI0KPOFPQWO4SX+ulfd5QcORy1/zzdeuVy1zzgZQDRpoeDixZ5pHG3gNH9vkhoIif0/c9wGR1dwtWZAykTtLFKDXl6Ioi9+dBEM4DSEtp56brT7UUQBIwcn8WLD1pCEDyLfK08RQqtQTEc/OKeM69Vq/sjCRcf/WVGE9F4KdmX4UWApo0wpowFZd9tPLbvG6N5b5JiddLWzdZBMoerZ915VVGBV+SrWu9hFKpmm8ciyJaiX6weStuv/sHyKfC8Tu33EbwHaJqZwuBdScWrdmGxYQ8Z15wEX7357+gmdljjVz3MrNokUloK/vAFNpmhplFJeBdSBjfSSXP5z5xHd54920sq9nG9S0O07mfNK5lR08az2u0D+MOoppzwkRC6vdx7+/+xPW7nNlfA7j08ktoVZfHWiVjydKlyKNK8rRZJ+BtZhVVVhCOcT1/8rl/sjYdhDJclwi5JlHt+cGaVXjnjZdw0qHT8M2v3khruT6sW7MSkw6YTou7XhSUVaE/Mc3s6Vo7wihnVlS4uQXJmuus1cO/+S2hW7uNVSEh3EFct5KycpFD5WZOQQm+dsfdtO3cbhA7MZnKuz7mt1HlmMxaaS24gErLF194lUAogRC/hgC5gVaqTVQqldv87SVczmemWhXHrqF2Kz55zZWYMK6Co0L1XB9vDOBaf/Chp8auQsG/gwoEFdiHKxAApH148IJDDyoQVGC/qkAAkPar4QxOJqhAUIF9uQKzqECK7d1/uN3YsLNVc8vu+N1949xDUPzirpDAV3ZYY8c+McJnYpQmu236e8ehrewu88Wac8Nglg+czNxmGCTb7biOdKra/+5A2Z6Zgt/KsrOPKrt2S/T+hek24oE6hGHQ0D/nWMWM3twTzPEan37jVJ/eI/yJorI9gTw7pMj4OLjyYdu1o7ZTNBwTgZYRC7aY8YzddvQ7I5cyOg/2RmXmtrE3cydW7TVUtfXvsbD7MIC0u4nk189vyUcgr8Ek18yWCimJzeTxY8dQxeIavWafxffefOkFPPTwX7C9tpnWdauRnZSKg8aORh+bcrrjfT3vtK+cMQOzP3sDG4wLcdcdX6G1E2EU84neeecd2t6xL8o52NXJxjib+q1NzRjLbJJiQo4CZk5ccs7JtG5qwfwVa9HSxRwXAp3jjj8a58w6FlUMht/aFGYg/EZk0/qugNZwCkkqYqbIhuUrsGTeAsu8WPXBSjosCUokYt6ihWisr8Y0ZmdcfsUleIR2cMtWruQxJPF/IRwybTJmnXoyXn7vHbz++utIj0vB5KrR+Oi556ClsQlzly5HZmEh3l28DKN4V/6NX78JTzzzOE4+8QRUEbD10sopzHyhV1+fR5VACL/89QNYtXotc4aYc0R1FZ3n0EcVQjybtD1xVESkprPh3Yf0QeYvMS/kknNmoZNNX8TnYBLBVV5pMXJpTzWqghCHICCBYGn1uvUYN7YCo6nQ2jzvfSx7+3WMLi9FKxvEtRSlzKFyKiuHqi42SnfQ1q6YqqsONl17ezqp+ElFKq36wgy476YdVgb74gdPnYRDZk6j0qAQISqe1qzdhLisAsw86TRmkBDk0BIqMyWD40OVSy8zgPjcTiBVX99AhjjAXKk0y8VJYnO2lLUpIRwMW15QJ/NZCqmoKmYjVxZ0zBtSzA+nUJLWFHcpuwf/3UfVRYLogX9HgrzRBHb0kEWa/x1/ydKSwO318f/1E+DoWY1dA0VsAIfDYfu3wIVToDibOil/qCWh2oPWY4QmjoYQ9cSubQQKsY/hyj2TKfmHbqBJV8vQ79hhe+fnq43c306drwCQZ0n3IQDJgJG2LsWRFEhSALIuDiC5jCT9T3RL2zTbOsEbkiPLcOI87GduDavLc80gnMyhGiyX10M6QRGzwwgMB9is76OaT3AmXhlHHEsBFNm3CSC5DCkPIDl25kAPwZUbPtoKWn15JJYb1R/dv73m1hIBXP9hyikpuWSHJ+WRdGX27P6uxwswGjwaQXHk1dEHSIJvZl1nx+ksAG3M3eSx/6/9EQfZ2pWXk4Hy4lynV1Id+Vldu/PmzfVqSMBi5y87OlrGEeQ4jOgykATY9OwrzbSNtPRMU3vZnCN8yUlLxA/v+iavuRR85MILCFw6XNYToUYSi7du5QrUbNps150s+lKYNdUTbjW7yz7WvYtrVgYz3AoyOVY8hjxeS6NmHIyXCIqv+tSXzXru+1/5OkZTzTnQ30obwgzc+eP7sXzDFoSSCYZ07VB96KwEOQYEWxnMBtKcCDFXKJnzPj3Uh1EFORhdWG72eO9t5lpVmIM8rpXUpOEOrtt5Wemopvqyh4ql56ggfeTJ51FQWEYwnoOmlhYcybyjCy+4FPc98GtaZabgsJnTUcB8tIm0g5vz4ito6exBAwFSKuF3OsdGWUkpmalYsfBdnHvCYbj6IxeytF2orqvF6HGTeWlxrnJexvEcpCZKIvBq4lpTkJuHBM4lFhgvv/A8Fi5YYDlzo2iTd8bFF+LO7/0Am7fR1o72d/MWrkBTG9VC/HxaRioHOUzLOo6lblSgXV1ubj4tPTPQWNdsar0mKmC7eYNAfkEx10cqLrkul3DtbSJcb2nciTtvv5kqXM4XrTUESNrujJmzhqwRwS9BBYIK7LsVCADSvjt2wZEHFQgqsH9VIABI+9d4BmcTVCCowD5cAadAikIXH2AYFBrhvCJqJWvcjwwoRg5Jcs1+/xsR2OI3Bv3Gofcc+Zw1oqI9RTukGHjh/eoxAQdgYsVK9n5MEzD2/ejrMd+xk94zQLFjiFGmuDLtzXdczXYHykaeRjo2I1P/s4d9fXejGbvJodqtD4M9/jejwCs6tns62Oj8GhkW/isnuTewc28+44bTwUV/grqp/eFFH3k+7XoWkc/ZPnzgqv3q3/8eC7tFH2xwM3MvzsM/4gg84vn7OSJWH+8DlrriWWLJ/mw0LenSaP3UR4gQbwBpADU7dhKS/B5PvfgWaqtpAcTG4SETJ6Jjyw7eaX4gQsWluOwz12Jj23Y8QPXR6rmLkJudh8yCUmaNbGFns4NQQg3XOHS0MN+DypzKMoaqX3Qxjj3ycIIhNmvZ+v7Hc8/yzvxEDLKxd9Xsq3kszPqguqGzn41QNvwEorqofklgk1NdezWe62p2Whj6s39/HAnM+JjKRuOi5Yvx3oK5OOKoQ3HUicfgt39+kCHq65CbXshmbTIuP/9sVI6rxJb6OlPtLHhrHjLY7D2Td7gPson79oKFaOed9zSUwvbGBtz8za/QAiweSxbNY1bSmby7vQ3bd9ThhZfepbIjFR20nPrbo48xfyOdWUFsnjJ7JoPApamdais2jPvZoG5rbUQ6upCXmoCjjphJpc8Aiksm4Iyzzkc775xvouVVQTmhDO37cnNHYdsWKa6UFzIGvW2NWDb3baxZNNeaqUeecha+ftfdzCORxVwSc446afNUyLvrW9gAzafqqJr10p34qTjp2KMwjXlP00ZXoLuplsqmVtR1DOL3c57D5TfciAnTD8H8RUtRzTD6U3n+OVShCdA0M+tkkNZ8Ulal01Iqk3ktqTy/1DSqkTj+mvYmSmHDXp+XOkEPNa4TBGu8Rx/BZAKb8MqLMVsweaN5jx5m5iRRrTF8LXSQQtuisoUgrof17eFzXXOjm7ce+InNvtHLAitq/ivXRyoozSoDpDwGgxqxQEiqFkEhT/USWf/s75d3/DGf1z4FkNzfSG998Xw5/bMdIDRwDwdJ9B2n8JMlnfbvK5I85ZH3vhE3WdiZOkkKoyhAst/5fYEzZwPnoJTVhvBBlnFmACdIBl4XasonZtEKjbkzielUuKXyPWUhMReJ80HWXabq4Vgo80gAxdXLA0iRmvgqoeiyqdIMKH+Jg6P9R0CWDtFAtHd+nsLKr4U7PrdPGz6tRQJIZiPowSMfFtnv0XU6doxD+u8aTzEWBUjOdtAfW/tvH6nguL9iqvYKczOcolJ15HY7aIsmgKRz1rjoWQCplzAukbWKBUimxDL1mld3joGuqQ7CknSCJCnF4nu7cPstn8NhBx6AY485gu8n8LqkipEgpzi/gFlMYSyd+y5VcZ0oo7WbVpWCgixk5GSih2qjDl4DXYQg3c1tWL9sOQ4/mradxxyH+QTmF3/sesuMu+a8C3HykYchOXUATVQqXf/Vb2OAYES2jKmZOcxLiqf1pqh1v607fYS6UtiEeD7JHOMs2ldOpMqmsrgSc5ctRTftP9dvXY/po0fjExeci/O4RiQQKK7YsQkhApyb7uTaQnvCxLhMMtck7iMDRxAgtdLqcycz5ijowTduuxmFXGN6CWT+9PenaTG3jTcI0OKP60Axr+ksgpxWrvPtjTtww6XnYObUcVxTW2jP14ncwlHoJvBMo7qql88h7kN/N3UjgPKgNCc3b9iI5UtXWE5e9Y5qTJpGNerRR2D29Tfgff59iScQTaV1Z3I61XVUcCZxXR/gGItH76zejvTUFK5ZmbbNtpZ2Antagva0GEjKyy1iFlsXxz2F1pq0eaRtZFpaCHfwRoHMdK4L/IxAvLLOph58QmS9Cv4RVCCowL5dgQAg7dvjFxx9UIGgAvtPBQKAtP+MZXAmQQWCCuzjFZACyalyoo+YG8B3e3ZRwOP9a7h6x1Pk+EoXT1ISsxPv9mX1amJhTCw5MmWT17zeW3XQh47HSNAr9hisy2nNow/HBx+6M/vAiMqnGGARVQL9b+1x745rpE8NsRS0g//XAETsLPIZY2Q+7QZk+Cq0CJz8H1TeVwPEqqpGAllDx8KDZt6UcNXf2zGIznvNlVglW2xdHR91cMqp3PxG+tBMpX+Hhd3ilRt3GeK9gUnuM2yEKrjEe/gxLmytW+NX2SDK9hlTWYkihrLb3f2eCqm1sRHf+f6P8fDjz1kjPmWQGSBsyk0uGcuGaQZOIQg67rxT8ds5v8Yf//BrTCllllBDJzbXt9DWjHfWD3RbcHwmLbWaG2qQldCNqbRN6mNju5bZHcnsJBeyoap8pV4e4php0zHr7HMJU7osGF42SrKMyqe1nbIt4tmg7GHzVqBCTfAWApY1SxZj7tMvoJvAZ3vtTnvtqquuQgaVPQ/+7REsXLoMJfklmMCm6ZUXn4es/ExmKzGQnsqAlp0NeJ25IZNHjSIcScW2etrCNbQgv6gCf3ns7ziaSqgv3XojXnn5efahezB96hS8+da7WLl6O3bUNbGxm8IsjsXo7SYkGaQ1H3NolN3R09dClQD/nZRiTfME5godNGUSlVKtPI8efPTKz2LilAN5h389aptraWc1wPD3MrpvMbeEHeDlyxZh5vSpVPsUoH7HFix++1WeczxOO/8S/OTn93L/VFWxoV1PC8FM1kZYJ4UwrrZuK5urSRjHsPpbPvd5tLIZm9jTzUyRVmxlHtMjL72F+r4E3H3vA9iysx6bmaWSxIl8Cu0HpZRIZ+j9IGurOqvBbg152nwJlIr/iJv0sv6aN0nKgbE10ZtjZnPmQJJspcRNjFnoM/xFDXmBBz1rNpp6hoqN5rZWjjOtozi/lDVj2T78GTRYIUs3gjkqK5wdmgcqNEe9NUhPUtI4YOOp6gzmOhWJPROy+OtK1ArPV8s427zI+35omw+RBEBsVYhR1/jCKe+a8u3pItlIhB27A0huFfHOg/XVv2VZN0jlkSzipEAKSUk1yCAaATD+j6lI3vaIIQjUBqjUM1AgZVWIc0wAhNlHoYR0NvmpOopP5U8KG/QCS4l8TUCNDXuek8v4kX1dQiT/yGl5tKA5ACYYp5q4sXPwSGNn4IhZNm4snC2gfSYGIPk1sBXYIJ2vjvUURB480j7Nck7QzfvbNDzbyG1DK5iOy30/moUkduTtn4ua1VRAk69VEFILZBjP9ABSPXNwlhGi+MoiB88EzDlfCT+UgeTO28tfsjpp/wTWvAS0hCZwzeugZVwOVZavv/gcMuK6cQTVfWm0TwsTdrbQcm3njhpmtiWigNlfIa5j/QRUIV6rWivyCzJAkzZmUqUSyDTgz79/CEvfn4+zTjgOhx95BGYym+gdZox95BPX0EIUmH3mGbiAP50E8etq6vCNn/zKAFIPFYfJBEZcHgnCe0zl2dtNmzxWoZK5SVupGM0g8E3rbcf0SZPMOnRzTTWaCYuU/XPkAZNwOy06i5ITsHLVUiwmVMoZXYXv/+J+JKUXENhz2wTaCVy7z6QdXE1NC9Yzi6iK3/vo5efj+IOn4O0338BfnnoeW5hhlJdbgn7Cq7hWwnCqj1oIxRP6O/DV667AAWOonuzpQF1rK0pGj8dmZjRpvo4ZN4l5UbwpgBBPc7G2vhFPP/sCLUefxZgxE3DKSadQRVZGkBXCslXL8MTTTxH+dBAoUzGbnEmgncVKcg5LSUYQpbnZxn1kZqZTSRvP3L1GdNIyUIq76prthHd5/L0P2Vn5zHUqt7Gt2bGZdoeJuOcn/8Vrg3/b+gmsqSRL5LyYPOO4Xf7mBi8EFQgqsG9WIABI++a4BUcdVCCowP5XgQAg7X9jGpxRUIGgAvtoBUyBpP7Kbo9/qIZjyG8jfDHy/p43usvehlu37Y0lWOxGIsoW16vfK/XISKc8/DjcZ/b+ZIYrXkbe3t5Oln9VrTTydmNVP1aavYYk7tx9BuLK6tvs7S1o2dtz3f3nhsAZNSG9+RoFU/53RzqmqLIq5j71/9FBDaljhH+6BrjqFGudFzmiCDSLOW7vwGNr+e8ASEtWUc3zLz5i7+CPdewakHKOBYwAJE+FVJCfh1HFRda0l32SmrmynPvL3/6KR554Eu/x7v0sNk5TkIh8Wq2VFpThossuxagJJVT63MMw+RYcVjoDK5evx0u0kutj8zGDtktHHnsCTjvtfDz8h/tpndSM4qIsvLZgKZpaw1TapCGV9lGpbKSnpWbgkBNOxfVf+DyyCbK6utvoWMdmOUPNk2nHFccmbz8btdb4pt9biMc4SGlSPNvrS2lJ984br9H+bTUbx6k456TTUV9Tj789OYdZGZsMRkwcV4VPM+ti4tQJqOPd8HG8c137Xv/BKmxbu4Z2bKWopSLgwIOOYPM0Dm+99z4WfbAYH5/9MeZjVHJ725HEpvPTTz2LV1+bT0soZo6wQSwlUxJBUUIc8574vzAbuVk5zIiikqeLDfu0ZCpDqBg54pAZtIOLQzaD3A855nRkM8uom6H0bY01tJobIGRLR3JaPpVNKdjJrJKu7nZMHD3WmqEdzEXatGUzTjj5TLzy2qt45h9PWih8WkY2w+wPwkvPPsMGKa2qJpRj/ZYNmMA8pls/90VsfH8ubetkAccm7Nr1CNEu67ATTsD4SQfaHfp5VBhw14hTJhFv4R9gTX3AOCgQpCtUcgw+unmeys9J5Gf7CeDUcFd/XpZeygxKYpNcH+9lQzsxlcoCzrFuNs8105KY99LHfJNWNoxlfafXO5kTIwWBU+h4Fnb8vsEJQRWubQaAPPs0A6F2DXpWaNbcd81+QZUILPLULhEQbVDJyz+yM/Egif99Xg9mPeY9oi5sUTWVQRFdN77K1odM3necgsgpjvxjsj15CiRZoEWgiy0xQwFSnGU20bpOoMYDSDwr+72P29b49VHl5CzkBFJEVTzgwTk8yB8BI0GkfgKlftqJqUkvFYkAkkjKID8fz6ykONqbqd5SapHBGhwh+WTNHRhUrZhGxM8QgOpHE8JXTHnZTfqcU3G5MTC7PVNqOZjkAyErj65Tr25mpWmWdVLSCmk5dZcDR1IluZV9YIgSyQEkU0/Z912Wkj7if87f/gDngZRAoyvKkcrT9BVIGt1t27dg3bq1Nt8SqbDTI45gUeKx+HipsZQHpWLoDTdH4nlN6KeLAETASZaAGVTjdTJfLIcqHGWbpVDl00UbzlAia8p1oI0Zad1SAvF64YqFFM79UCItInn0SakcB+47PrcA2wmEbv78zWjYugOfvPwinH/B2SigPWgds3/OOv8i3HTDp3E08386m1rRzDH44e8exDtrtxKMF/Mic/aN6cwn0vpTUVLCTKZ0jCcIP/3sc/DNH/4384NaCZDamKGko0hEUjaz2giGt27cgGsuuAC3XDsbrds3o6G1DvM2foB2zpM//PkxtLUTFHaKFifi3AsuxHiC7ldffw9t3F9GUQHOPWsWrr7kLPz9b4/ioTnPgnpVjBk9EfXbtqKLCqBKWu4JYve11eIGfm5iVTHaCNfaWeiqydOwiFl62wivDz/saKqsUgjVe/HYnCfw6ONPYTshkgwdE7nen3jcLEwmZNq5ndvtbsWrb7xskDmefwekXJLFXgqtQ+NYZYHS6p21zIbLt3mlc0+hj2ZN7Xa7npoIqROo6MrPK8G0qQehg6qwNr7W3LAT0yaPxu23fdHgviBSL6FTIrc/cfoxkTUh+EdQgaAC+3YFAoC0b49fcPRBBYIK7D8VCADS/jOWwZkEFQgqsI9XYBYBkjW/PwQqRJpgdvu4a+j439md+mLk0uwFrrJm1J6zjCLKJPVt3D3tEdCxJ5XF3oKpIYoWt+XIQ4042cINf7g766N3uf+vTY2951f/a7vc04ashlZxK757eMfo18DeGkFxNBzC7O5z/0dOZLc7iRY89lx94ON/bci5uhOJbDE6f9zV5SZGLKgdmrn17wJI3qXqX7LWHY3Tnfdq5PLZskbU7FV2iV63O/fdeajZ787DqQb0nhQEssdyd+730q4sFWN5F3qITWs1bBVyrzyftes24D2qbOY8/Qyee4533bOBms6sldzMbNz2lVswqqqAUGMO2hnWntuTxWbiAdje2cGcnXTU0Vpt6Yo1+NznbsWWDSvx2osPYvmKBWhmZodsiLpbB5DGpnc6D6iJ6p8v3fFNXPrRK2kB10xwMkhbJDbUCWnEITKoSOqgHZ4awBls1A6yIRlKYQOYSo1UNsh1t/nq1czGqKvHQFM7tqzfzLvWnzHrqgkTxuKoww+iciAZ0w85ECmELU1t7bQtymLofSe2b9xIm6ZO3vQfj5JR43hXeiF6WK8nnuZ5EQRdcdkF2LJ5A/qpgnrxpVcxd/5KUxUIqKiBK6jVR6il3I1EHktHZ4NZtA2yedxDgMPAJJzCHKVx4ysZet+KI0483QLduwndWqnM6m2uRyYVBclsiKZRBZRB+632DsGlVjaGmb0iiMBxKSmrxFKG2W/dvN7GQqqpr9xyKxbOfZ+N32bMPILNUSqOjj9xFkaVVaBj0zaz3KJcAbxlX51ys3tSpI7NDcEWecZpmvBOfka8sIFrU8h+TLlGFYwBGDbIbWXmekmNkM0ngZcUKgiUbCMLquQU5ptwcx3Ma2qjzZ7UA81srktRZksLvxNio165M7K066FNYTLnnRRHvmJIcMCt7QQNbOgbkCH4cBtwf68i2TQ6Fz5MVSJKKhCl+exBD7O181QwPtxwysXomu9syvwcHff6UIjkYEJUobTr3wuXYeTZ041kY8fzjaiOVMNhshSx5wAAIABJREFUAEmAM04KJB0b57VvaSfwNKA68/xkWae66aHMHqmIZF8n2NOr690DSAOERwJKAkiDsoUUKOJ1Msg1IMHgkeCQq6sAkvFBAiQpEQ14mZKMb/AzA7Qz8//OOmDkzt2eDbJEAZJvMecDpMh/Z+h4JV/zvhuBR7aMOjCk894bgOQPm/blBsqNm45d8KmfIDqFNpxjK0sJwb01WhlSfH8jr/GtW7cYbJQq0s1Htw3V0imS3DyLzD+zuQtR9eKu8X7KJNMIPRK4n+7mOqTF9RDAhk11mEFAU0+wpOs9UedL8N1Mi03N4XgqwwSGCwlXevhWIyFgInPHPvupz2Ln+o249frrcNZps2hlWcA1Lozlq1YT+bAuDQ0EHV14cM4LeGHRSiCngEsJURTXwTSCobCuT67T5597Hr58040GrRKYgXbfg3/C75lZNG1UKSFNMjZU16K4agyyae23cskiTC2vwM3XzUa4sZ72kDUooM3cw08+jUWLVxKgEMl3x9HiLQ/X3nADHnvyWRSVjcG2hnrk8gaDGdMn4auf/yR++KPvYvWW7Tj+1DOxedMOrFywDM20w5xMUN/YtJN5SJ34/OVnY9oBVWjgGptOcJ4/qhJr+J1tOxtRV9fC/KVs3PvzXxDsrWO+Uja6eD6JvJGgjTZzxx5zIo+jHzMPmkHwXIM5TzxG4M41lpaaYdY7nutOSWkFc/P0xywRLQ3tOOPkM1ivNrw7/01CakKjBObutbaY6quEdp6VFeMMNGVmZlGhVM/vVOOSi8/CNR+7hOC/0Sztwl1tNmYBQHKXWPAIKrA/VCAASPvDKAbnEFQgqMD+UIEAIO0PoxicQ1CBoAL7RQWkQIrwEZ8KRPvg//o5er33iB1ZxLOLm4oSlkiDaXc72C3oUR9tT3DJGm0x8CLqi+aaPD4s85UsI0COIcf0b4E3fjPRBwtRwKAiRVVMfsNrCHn418ZE5fAbeDHbHq6U+tc2+n/40xorK0EUulhT2htn/1z813yoZZ8f9jkfdHmTwZuTmpve5I/p88a+ZMDS9ufOffi0dq+6N93cdb87ABUDHCPNbB98um/+OwDS4lVbI73zWJCkrBfLGPGepQSRskjPBpj8aecpAKwR7p23rLFc09spAQQ+JowfDd64bXAmgZ3lfjZBt9JyaO6KtQxBb8Q777yDJ2ntlk94NMA70u/42m1U9ozGiuXzsZEqnoGuAYauH42SsVV4jZ/NzM1hgw8oyhmFSmb41DVvwq3fuMkARCIb3om9tNLqT0APs0MOPHAG7vrxD5CWTQsi2i8NMo8ixKZ5RorySQbZEOxBSmqq3YXeq42aWoYNXeb0qCmtZnsym8erli9DK+9kf+Lxx7B0yTJmJe3Ad7/7LRTkZTHLaCEqq0ZhzKQJCBOaCZBIyZPBpmQcm8cWBp+Zh5ZWWk+xnfjQnx/Gxg3r8LErLqCKhrZIjU1YuHg5VqxaT67CxrJZrAm2uSwZmyleo12KEVmPKdejj2qbqVOm4PrrP4l33n2fGU3HYjTVRb1sFrewSdzaVMemJRUKbP5m0tIvg/BN59xOu6x22mJJDSTVzsyDD8UChssn0XpqxYoVBAmJ+MhllzEfqdTlAAm6JFEHxX0ajPetC50PmJvXNuF9bznveuGksCwbzQRvfhhX8JYrbcYUH95yoec+NsH7ZbnG/XYynyVMG7/ubt7BTzgoXOLPNb8Zb5k+9vBgjQcf7BWvdnaEkevWZfzEPsxmLAIxhK2i16k7OgEP7cfL+/GAkttG1ILO36YD41IWRfcSCz70qkEvzTDvQ0Pfd9uMhVLRz0VzkeTn59u8mRpJiiNdp5K/8PodIECjxigmL8lTNAnwStmk8ZGSykAxj4a5RqRzZuE1wHPsI/nrJxwa4HwIJQoUOls7+xyVJXEEmbYe8LvOps2zajO4JqjnzkFj2UsoKKWTWRNqHeHxCZ6ofgn6vqf6cmPlATcRSW/s/PGx323iePZ4Xv1DEZDk37YSM6siA+Hmj8+JIsDIG6bYGxq0OYEvUylxbUhj9lhlRbGB8ASp6qQK43tLly6hZSQBD9etFELLAZ6nwGUylXg6T80E3+pQdYgnMNV1ZKCUCpo0fq6/r5vr4yBS+VNLa8mS/Cw0ME8tNzeXAJsWaFxDwuGwHUsKFS/Kf5OahaiOa0o7UnNoMcjtNNOWs51Kvc9e/3la1YXxuSuvxNknH4/cjBReS+3YRvDUwmtJ4/481T9//cfrGEjNRpgKTB1bMr+frDHkmi112hHHHI3bvv41Av8whzsRPSzctQTxabwuqyq4Pu/ciYuv/CiWLVmIlSuWYIBwd9bRh+PYaQehqKIEj7/3Kp575VX0t3DVI9Dv45wRyBlVORr1XIPGHTADXaxXZ0c3jjxqJi6+8DSqIB+nVeY4Apt2zH17Cep2UNHT1IHxo0ejpXkb0gaacd35x+LoQ6ZSvQTCp1Kk5eXQ+rMFO+p7kJtXbGrKBx6439bwPsK5vgHCK1Pa9aCEkOuIw47HpMkTaW33CJYvWUm1VyFvXCjAxm0bkZmXYbA9i1aBTQ2ttDAN48QDT7Cx+OeilwmtdmCQeUZtvIEgPiWN+UtFqCBwSuXfkC2bN3JtbaJVXT++/IXrcezRh3CN7SAg7LSsJC0hBxwUWNgNWXyDX4IK7MMVCADSPjx4waEHFQgqsF9VIABI+9VwBicTVCCowL5cgVOYgeSa8/vJYxgw2k/OKjiN/bwC/w6AtGj11mFV8+283Mu7Vep5d+hbs9ojZmY5xe84Sy01p9lgZcNYPfyJY8fQiozbY7NQ1k3sbDMTqBUvvrMYr7z5LqYz0Py+n/8cDYQyE8aMxnfu/BY6eYd3EnMmtm3ZwlyjWjYVx6ODDdf3F861pl1Gaib6O0I4nVkeSBnA7E99DM3M/uklVMlLyUOYtnGpiem4+3vfxYzDD2Z2UMis4dKV8dEeppIgnrlBnWa5poZuCm300qnK6eBrrVTzpLD5mJFBiyjCHDWn23k8Lbxb/pG//hmP//VRFBbk4+5vfcPA0aZNG9DY3IS8wjxkZ2fb3epbeNwptJkbN26iNeLDPPem1m4Gstfhv3l3fDcbuhXFuTjhxGORkZ5N9dFCvPvefNrU5Rj40Dn3U9UQTzWSSqZmewIhjmX6COpQjaCGvHJWrr7q41RDTUJxcbHtv5dQqI4AS+dl48DjT6GKRw3VBDawZSeohnd3Zw+zO3IJ2Q5EfX09iopkNcisJb5XyH8rY0gASG3wON/CzUKIXHM+tqmv3/VJe/ZA0vBWvvuM409ahru7HdzQeYR5roJE2ree1fBVFo+DkQ5Q+rlDbjuae4KvMZTGm7MR/O7PTTuqXUFPLGCKBTgjiEcj14mBn8gOdt3m8GVoJHDkf8aArF0zDpQMh0ixv/tZSdHXuG+puLzcI7N741irSy2AZJlMqp2e+Tmdv/7tK5r6NIcEMUwZpOImsN6yCJT6iKiCNnOas4JJcQkCR/wxgESVEm0V46j4GmRelQCSb/PnZ/34v/trgXKVNMZmK+iNkUFJTWw+ErxMKR+8Wf09ezunFBs6fqYmkx2hzcPoGETA0JBBcBZ4/py1WeqN3y6KI+8/cux9AXRZEFJFFcfjziaALivKMRyqbCBZ8ymHaBHhcWt7m51bEtVAvYJ3rLeuV1noabIneIo3jYquyXhlawmqca2RylEZORlcn1qZtZbC613ASuOZmpZp1oyyV9OjnyBHAKmfoCeFSqEeXj+5XIco6CLY6OBPO35+3/2YP38x178wPnHx+Tjv5BMRH+4yVWJCRiq2NjTiLcLqOf98Ax39tCak4rGfqkwSPiTzfJM9ZV0fizZx6jR8447bTc2XQMikNeT5x59AfD0VjMxI+69f/hJnXHQB1q9ZyXy1BcKOmDimEleecyG2Ve/ES4vnYSmt5TL6CO45n7q1hlClVVRSjNpG2o5SlVk1ZhytNNtRVl6I2VdfgYcf+g2OO3om3nrtHaooe7FuQw1CzE8aM4Yq1t4WdNauwmUnTMWFZ53M/KNulDH/KJn5RLUtXVizvpHHfDB+/+Dv8cBv7kcO17bU1HQkxqXY+paUxhnKOTt23FTadKZi6QfvYurUGbzZIJ83CKwn/O+mgrQBacy5EzBq2FmDsqwK5PYXYPLkqXh5+Wto72tEb2cz/9Y0IoU3PBQWl1B5lInW5hbUc/zSmZFVVpiLb9/xNRQzm2pwkKFT3K7WYV2GB0w/dvgSEfweVCCowD5agQAg7aMDFxx2UIGgAvtdBQKAtN8NaXBCQQWCCgQVCCoQVCCowH9SBRat3r7L4cQCId/K6cOO2Zy9vMZjRBGhxjVhhBq8yg7JzGTjWeyB3VlZczUT4rz6/jKsWruJd3tn4J8vvYh/Pv8cLr3wAlr/XInVK5ZT6RBCGe2NdHd3SnoKttLKaNX6NcyySEY17ZM6Grrx8U98DFmFabjl6zfijTdfRXF+AfrbmRHCDItxoyfgN7/7DW3jePc3e909fQRHBEbxbGZ28g54KUp0Z30XLeTimAmUx/wghdLrd0EgUyER1KSn0dqO9katjQ203luNOY8+hkULF+AH37kbUxkA386A9BrCpR42CdN4nO+9/Q4WLViM8qISnHHG2cxhorUR1VAZOfl48725+ObddzNbiMfJPCI9l/EO9nUbNhBwMYydAEj7XbFsiQEB1SqOUEAQK1ENez5MfcPGcx8BRC+7kmNHj8Gll16Ogw46yO6cVw9bKgk17fWQXVYq1VdqdKanp7IGVJRIHiL7MVo2qSYjKTplyyVAIBXT8PwuQYKh6Ma18v3XTPSh/rk4Bw9DUKubcMgHRAaNpPjyzsfZH/rSNgeMLMZIihEqMPz5JZWL+47UbPrXUIgTO3/d9oYfZXQ2mwWa29guSqDYegxX3EW3sGeANBwe+efqfz/imBaz/yjo8OvhW9j5v8ccqwEZWUw6YGsDb1lBvjLJB0n6jjtWHyAJJ+mzUqOYEpJKoxB/hEd0hfZzboUFqASUPOu6eEEkqZHYkOfEYT6SwCJBCedCBCL51n7crJRkvgLJh0c6BtXdYKCV3wHKiNLOB0aRgDWXTRR5RF53eUeWYSRFWIzcaygw8jKUPDWTtuOrRIdsV1vy3gjZTSYOIAkUaQKXlBTQGs1Z1AkohbiYdRHuLFgwH10E21YDBj+5a85dL1IQ6ri0jtn58ThNxcdrd4CKlAECJFnVpVKFmMA1qpZ5SqWE0K1UNOVQBdPPhVUAKZFWkfpeuItKRqoJB3gtyS5v5/admDhpMrqo6OyWIoqw5Oe/vB8PP/wYigoKce6sWTiUcD7DnO/CVOnU4NnXXse8D9aiW+OdlIs+Xk89VMyIbpDDMz/OrTE9XO+KuG5//ks3onxUuakTe3meYwqK8Oj9v6Vt31b8g+tcC+FIWkYygUoT165UHH7wQRhkjlsSs9eWbVyP6toGZMXT7rIvDj2yPKUKqaCsFGHWRRourUmZtN3LJHg5+bgjsH3TGlQU5FHRtApNjb3YWN2ELq6fJZXMn4pnrXqqcdnhk3DuKcejIdyP3JJy5JUUMTuuh3lGy5BbVIb7fvVLzFs4n5q4EAryCcJJ2FJ5g0ADbfUE4OOYkVdCW7/aprW46NKLMH/eOlrQNfDGgm60st4dA71maVdVVI44Wu8ldmfQRpNWgn0ER531VHbu0N0QBsKTaeVn+XlcI1MI2eL43WOOPAS3fvkLCHc28VrhDQgC8Rwf8chJBx4VM5mDfwYVCCqwL1cgAEj78ugFxx5UIKjA/lSBACDtT6MZnEtQgaACQQWCCgQVCCrwH1eB4QDpX4FHsUBBeSjWyLZMJNlUqWFN6MGGtsLGy4oK2cjLtPybfr4mazg6LeHltxdjc3UN8rJzsGb1Krz84gsoZqD6Scccg9EMeo9ncztJ8EMWc/yf7vRfT9CSScuixvoG7NxUbQqe8VOr8Mbbr+D2O25jk7UbmcxS6m3vxcknnoqf/PTHtBpKYIYPLdukWJEaguCig3kYSWz4JlA1YFCJIKWLTdZk2hKpKbhpy2bbbxrhkXJQqqt3mAKgID8XPdzHH377Wxx3+JE4+uij0aE7zBkDI4VURkYannnqKfxjzlPIpkrq4gsvwSEHHeLyZKgk+OXvf4+HGBRfWlpsDWSpCZKoilIWUSfVUwcym0PN5tdffZk2WMraUcOaxZJ6wWtImwKJwGuQjfg0htx30QJq1imnYfYnrjYLOzWbdU5SUDnwwia9NbijqiFT0jDXRkof1UTZQX1sGqsBnkB7LF8donZ4rPrUkIw+L+DjzWhTFbH5TEc8e8/v5dfTms8BJCqKCBP7TIUSSwOiVnLOms5XszjAYJZxXlNfx+FDAr3n2APnmKUrOWs517jfXTaeR7RigFLsHB6usB0Of1SjkYCQlWB4kJj3uzEb+6IG0T2bksj73eUyDVUfRfYRASVDQdIQVZIkDTpf2dDpupONnbZnKiTBDwdw3D48JZddn4SLnnLJHT8BnaAOoatLKlOmFRv+piSU/SDt0jhXpD6ilx2BCK8JXi8DmgSxCqQYNaJqawBy2MMAstRONhf1dYEg7lsWjZppXqnceuJGxVcE+ZvyweAeAZI/X5Sp5CmYnCWgv90YJZltWDZ+bg8OLPF4eD0IIA1y7o6pKqf6h8CZn1GGW6KsJ5sbzPqxl58zOz5CBM11P/MoibDEftd8tfoK2Co3ilvv7SY84nXNNSWbuWb1NduQyLFJkUKQ64jAcjvXmbDURlyTND4dzP0ScOmngjCF9oE7duykMmeMjYNgXw/HbuO2anzq01/AzJmHMoNtM44/8giMqSjFKgL5d+bOQzUz2QZp3xmilZygYR9r0sPzMws7rt/JhNSDJB2y0Yzjv7/+zTuoEqoyQJnN9TCXCqhVVEr++oHfYDVVRm20hethZtOkaZNpTVeK9958Ewm04ZSKMJEQRhlwaQlUPlr6Em1FWY98gqnc4kKsXrueNp9pyOM6lUOLwBmTx+HaKy7FQGcrbUGXYs2mWvz1uX8ic/wBzHc7DvU7NqAqA5iZl4jjmTmXkJ2HLtZ2zISJqGvrxrtzVxPmD+CX9/8KjYRwfeEeroPJSCf8EbgmsibD0xqTRsAVQkPbVpRWFqO4YiwtRbehuyWMTRu3Ibu0hMrR8chPz0HNpjpkJhZQYdqBFML9hrY6gu8mjKJiSvOphftpoF1oIv9OZVMJ1c+suM9/+jqcfsoJ6Gpv4LWis3Z2iIL9AUDaZUkIXggqsM9WIABI++zQBQceVCCowH5WgQAg7WcDGpxOUIGgAkEFggoEFQgq8J9VgUWrdu5yQFGI5KkzRjjk4dZ2bMkOaZQ7lYPSftimZuOsgI23srLcCEAKsbPeN5CA12lht2nLTsv3GODnN2/cgPUMPj/9lFmYMnECG3+ptDnrMjzQxwZmJ5VBAjshNjZbm5pRX12PKQeMx7ipo5GcHsLLL7+EX917H62OeFc9AzIy2QB88MEHMYGNyeb2Rt4B3k8glYgO5oYIsAg2dZFkKd8nl8olARApM2Q919TUJIGOgY/tW7Zi/fq1KCQ8KuTd8ZXM0djK5uz7b7yDKz9+FXp5N3o3f/rZqU5nztDi+fNwzw9/jCw2Tg+aNgPnnn0uKsfyGAh6vvqtOzFvxTLaV3VhxphRhGtFqK1vwvpNmy135PSzz2E+xwG4/fbbkUdQJiig4xygykBgKycnD/n5+aZQmMCskMlUGFSUlqOcwK2yvJIKqnRCMKeUUKPbgSNvLH3LL0EFDhmFDIxXIRDgZ3sJHOIFBNTs9BiPfvWhkAQU6uf7gEjN9vaOXtaHjWvuR2MYZsNW0MDZlYHKCVlXuZwve6h5S3jgK1CkzNDDQSn3GffsmvlR1RF/j9mOzknOX2rsx40AkLQdA1IxqhRT9njZOyNdhcPVKLt8Zgj4Gv6uA1hmBeeBrNjn3b1uCWwx5+3+PVzV5EOgaH0M/nkDZf8WiPIs69ToN2BkAMmHuf52XZaTjkeZZpGHABKVJ0wsM1Ua8ZPwiSkm+ggDhHzjmHsk9RFlK4RHBBAESFLSuAwkN2+ieVSu/n2EC6Y0irGo00ctM4nP9nXtycugGg6MImtRDHP0lVRuogoe7vpw1oCecssDSJFjiwFzQjq2Gc1rnx5JeeQBJAFwqyvn2fixZQZNyY0IcASMaDNJy80lSxfZ3NSc1hTRvI+nvZ9BTkFZy6FymWX+a5YMRnCUTLguiKTK79iykZaWBYRSTUjlepRDK8tOXk8qlCCIcsCkjNTrypJTTRsbmsy2UlCqg59t5VrWM5iIH91zL2obWriebuba0YkcqiK1JrdTBRkijBpMykAPj1O2dJZPxWvW8pl4vFof6drHa7ob3YRIt3zlVkw7aDoVU2GU0tYt1B1G07aduOuuu7By62b0UpmUmJOKUeOqkJWdgbnvvkcbPu6vV38VeGacPym0PgzxuBI4zzoJxNKL8mhfN4rqJFmOStVUQPrehLKcFHz3jq8Q5NShiiA8nJiKH//2T9jQzW2lpxNM9eBg5VBtWY3rrrgY3aR5vUkhjB4/ARu2N2Dx8k1cY3tw7333MaOI2UPcV2+4D8WFxaY86mZ2kTLfBEVDrFkP84kyCjJx4x234mes2brFvDkhNQfptAXMIZzK5Dzv76atJv+eJLJmTY3tDrzGddK6tBidtAVUPlQH7QO7uztNKXrIQdPw5Rs/z4w9TZRuwnhp+qTADBtAOmD60SPO2eDFoAJBBfa9CgQAad8bs+CIgwoEFdg/KxAApP1zXIOzCioQVCCoQFCBoAJBBf5DKrB7gOQa+8NB0fDX2Bq2z6nN6h5+g9qpH6QOUYZQBhuYY6pKmEWhvranCGATb8HStXj6mZcwf8FcWrBdarZIP/vZT9mEOxgfvexSFBUW8q7uTN4Vr8Z1CDsZ2l5bX4M2Zn30sJFZzzyheDboph48AeMnjSW4COPOO76FJfOXISslF71sqArEfOSjl6G9swXd4U4DHZkZ2QZXkpISrMHb1NxqTfMUwhfdoa4GsHJKLLiefUA1CJcvXYbqHdvQ2FiPtpZW5DAvqZ3h7ldffTWyivPQRhu7hFTaTLFR2N3egft/fi96WjtQVVyOIw4/HFNnHMQ78tPxqS9+AR+sX8+WfB9umv0JTBk/FgsWL8PDzFVq4zmNmTgRt9z2NfziXjY0CdNKS0sxbuxoyziayPeqKse4rKMcWj9lqJnvKXUEXXrYWGbzeYj1oMc0+iNKFKdCUtOe+fI8V7W3QRsu2mKxGSx80cPQmiRuVw3xnp5Bq4MUCaqVA0VhA0dETjbKpgDyre64vXjZnHG8+voIkgQKfHWHrMbseKLgxClPaDYlisX3IzCCnxOIigUQPkSy15ShI6XNCNlGbp5yBnqZOyNebgILQmfK2jFa5azQYkGQs8tzyiZ7Nsjg/z7yRbxbldIIHzerOe/4/bwg/2MCHrEQzAc/DoR4yi02pG30zbJOFEngzoNGMfDItq2aqMT68S3zdO52jpoDsq6TOkZjJKwjcESIxHMWpqMcxdRHeg4pB4nXSIgquNhHVO3kATzlFHn2baEY0OSPn4NHpj/i0Gs2iVJGaZEBxMivsYDR2+seAVIM0BoC5jxAFxnvXZGdqy7ng+V99XGeDdImstCKJ9tEKctkYbeedpaytBR0s3lLa0zLDPNs/TSvNIcFyiz7iIBG/7aVkqrFZK5XSQTPzfV16OH6UZibg+amRmRTVSj1o6Cuy0xK5LrTaN+TRaUdAPdXT8hdUVFhSpse2l/GE3K009btkSefxR///DfWlCCdypsUqYp4Dv3KtOIY9jHDShlvgwNdfJ0okWohHeegFJnKbuJ++whf+gitL/nIpTj7gnNsdqTy+zlUbL783PP41a8fQCePp4eLeunESsKrdtRQkSQVVrLmCP8XT2iUmpLJQ+WtBIRA8d71n5ybRdu5ElO11dOGr5S2oSfNnI7LzjoB2zasQG5WEkaNGY0Owspn312Av772Luo7u3HYgVMxnhAfm9bjsnNPQ8WkKgNIKcyQq23twqJlG7mG9uOn99zjrn2es8CbLhmpMWVhOmCKKwektYYlElrNuuQ0juM6vP/8uygpqjKQX1JcSoCUznHhmqe5wpq11nXTyrAEja3VtCqN5zYTqEBqsL8PjfW1Itr4yq034bSTT6RKlRl+nCNSJuk6t3oKIM0ILOxGXjmDV4MK7HsVCADSvjdmwREHFQgqsH9WIABI++e4BmcVVCCoQFCBoAJBBYIK/IdUYOHK6iFHEgFGbK756o/hhxoLlZx1Xay1l28l5hrjcbKwY9ZHEm2Zxo8tRzI/rla2awrH4emnX8HNt95map9jjj0WY8eOxd8f+5sBmksvuhgnnXii5fWkUYlUXFJouUTrN67Dpk2bTMnC3iuWL1/MO+Qn4chjDsXatWvx6quvYd0HG9FYIwujQZx88sn4wQ+/g/RMNmTZQOxijogC4HuobBI0UFh6LxuJO2traBdFmzULsAcbhBnWrG1tbbG8kcamet7Rv4l2cW1YsWIFGuoaMXXiFMxg7lBOYT6NrtjAVU4I95HJ0Pml8xdi8dz5mDBmLCorqDQqH8Umazc+e9NN6GRj9oxZJ2Is1UpFVBK9+c77tEZqQ1JWDsZTffSRj12FGlr0KQspk+qtnMwcaygnJ7OBz4dUQVZpNqATWdteNicTWCdn7MbsGlr02Wc997SIa5pn0aVtuPQYQhrHHey5h9sRnOtks1YKrQ4qFvpNTaaGuYM7lmkjnqC2PxvOgj6R13zG4k0aO54YsGQWhzbybs64ueSAzBAw4r1vuTFmwecrXGLAk4zWxK18GOJtNzpfo9lB/msGryIPZ7loVml2Dj6YiSqJhgMky9qRIsVAUxSwDrGVi1U9Db94Yn83ZYyDGbHwKGphFwUpvjLJqbmcgkjflU2df0oGnLwsJLcwC8+kAAAgAElEQVS9odlJGjMpa5zaxqu/YIiM41gHM9oyaz3mIHkQSY10zQsDd7ze3HvKPJIFnbJ8oplcvnWlzicChgghHQCMWU88CzkBvgTbnxCkDk7/55RJsY+oyWG0Vn7NIuMaM7A2r2IUS7FKpIi0zsZONRq2M9ugQ6I2LyzPiNlAvMaqRhFcCLh6FE4mgIsWz8X27dvN8lEKF8uQMnUfre70mvRxvNYT+aVkWs5pn1Ld6SoI8dpNIcBhUA7zd7abNeYAoXZPuAsFuXlWN31fAElQp7pa0IJZPKbq43Z4vbcQVJeXl6KnvdOu2UH6aHZR8fPYsy/jN3/6M5II32WL6SvBkpNS+d0QlU0weJ6YQDSo4+Ugy4avXzZ7HNdEzQ8CY6lqzrvgPFx1zcfRx/Uyn+CwsaYay5YswR8f/hOq29vB4uCCKy7DMy8+i+a2VtZsANlUIKXyp6+f6ina2PVq+91UQ5rbJF+j1VtuSTHXtnwkElaPooXnpz96KTLRzTV2OZasmIcDqOQZO30m/vyPF/H0G3MJ1qdgUtUYjMpmjltrE8ZVFGHaYdNoXcdcItqR5hSPwtbqFtTTMu973/++wTLBG8GdpoZGqjnzcMhhM7Fq9VoDoBs2bqd9XgHGTJ2IhBLWmGv3kjeWWHZePtVHKaxVeloemrn+x6cnopvq0aKsMqqZSlDPmxha2uvQ1LITrR2NNq6a41OnTMTt37iNKiaOfQ9vKODNDckC9JwbpvLiMQUAaU+LYvBeUIF9qwIBQNq3xis42qACQQX23woEAGn/HdvgzIIKBBUIKhBUIKhAUIH/gAoMB0g6JHcnvWus+sH2sYcatbiTasCFxFtDe0jn11nYWbudd9qH2CQeP7aSTTlPYGCN8xA+WLEWH7/qGoMWGYQ1UtssXLzIGsDHHXccsyQ+g+bmRuZoKEtnAEXMRxJsWr12DbZv3UZQk4lt2zdjR+0mXHTJBXaXeU1NPcJtA8xTep25H6txDPOU7mEOUkFBDi2Tqi3LY/HS5bS3S8UBtMnTHeqJzPUYUNOXjdpUNjzD8nbjI5F32ws4CTKFmUuylI1T5V0U5uWjkOoo3d2vhq4s9WQHFabtk6BPf28PragasXXdBmRRqTSKlnd5tEVaSBXTPbTYm8w76T997WwMMkMll03hTm4nI6+ATdUSKgRYNTbmU7mdXtYwnk1pGYqZGkcaDc9mTuWWmku1NWhE+JNMqyvBL3EXcQw1/92YumcNq3riPVQq9dFiir1bHnOPNVhVA9UizmzlnHIiQTk3biY4uzIBClNYqNtPVYEUMDEWZT5YsYwXA0TDFCoGCNzB+CoUO65h0CV2Lkkx4H/Gh5r2rAa/QcooWBiOA6KAKnr+sXPZ3+9Q4BD7iaH/FqAZ6Vr4nwIkgZPYDKShNn4m5tjF4i4WNoVsTsQ8lNkjwGc2du5YVZ0hxyc45EE3jaOrnvQlGjQCIV3T2jGfBZBUf4NLmpcCJEYPHURysrHYY3SqKcvtIq3S9eQs6xwocuPnwKFpnATAvPejYxs9HwdyhoO0XeeLD4L88/Lzqvz1K2JfN8wicHdqMRtnqbN4XcbzPNKoLBxVnh0BSHq/j/Zk773/NteDOsIYwhLK+ZQLZfaA/LGsI9bHABKfk+h9p/lq8IjnnMjvZ4QIbBtrbE0ZW1WFhvp6q09pUbGp/LhBUy1pW1Jf5nON0PWnRxKt6Hql3mMBE3leKVTzdHRS8cnn59+ci+/8+Kfo4/F0E+BrjdJ2+gnI+6m+CdGaTRlOA/0ddn4hgh6pDrtlMUlVWYIETgJKXBuOOuYofPqzN/DfXciVeomg6rEnHsdfnnhMsh7kMC/o0MMPwZwnn+Q6yLw6AqhMOu8NcHsJWZmcUkmmdBR8HeAaJaCjOwmKy8vRwXU2xGO64KjjcPrRh6OnpZa2gJuxdM1SpOVlY/TkaXjxzfewZM1WjJ94AE5i3tw5Jx2H5a+/jIlVpSiuLEEnb1Igm0LZ2InYUdeKles24/vf+6Flu3V3SmElaAd88YtfxJRpU/H1b9xh2VGIT+Uam2+gqjeLG+BUXvTmIqTFpXBs+OtgEpKScy2frqmjhiradFQUjEE3s5ZU8w2b1qCzt4nnrNw43j4w2IMLzj8bn7xuNgl/2FNH9hk8jGc9pd7U37AAIO1+fQ3eCSqwr1UgAEj72ogFxxtUIKjA/lqBACDtryMbnFdQgaACQQWCCgQVCCrwH1GBRStrhzSoYxv0OsBoI39kSztfgeSfjGyvTAlhL+hOflojsQnJwA9aQI1iE1V34st+zDXUWho7cOGFF2PNurXI5R3iEw6YjGXLltl+L7zwfJQUFOLwww+1zI+GWt7xzTvPBTYaqAZ67bXXTJmUl5+Ft95+FZ/85LU4adbJ/Cyt2XpCeO/thbjv57+yTI97f3YPDjv0INTTfi4pLQm/+/0f8Yff/xZnn3E6LqHSKYXWcnkFRQ4K8bg6eNe+7hivq29EApuiavwtWrSI6qNOwqRsC65Pz6AFFE/EskPYaJeVXIKntFBfXQ3bDQRdCr0vZ7NUEKqdSoGW9jYqoLKZd1LqSXFYKlPaqGnPfbGBLLs5p8zQ/wwBGLxxcM/XZLDW3J8gkDltWdPejYR+14+USjwdqhpcRpGAl2UUeeoUc3nSYKlhrkGRwsbOwVlyWYPdmv46LvVYpVTZ88PNoV3Bkf+t4RBoF2gSA5gUPO+LRIYCSrc12djZs1RUOlYP8MSqpXw5im/jZvXxqMtwIDT8zEbSp0Q/4xRAPhjR6z7AiAU0/vlFYYY75kh9Y3YarYWzoYv9jr9Nly+mEybW8cGbYId3/u5zLt8oCps860DvqvR3aTZfBiSJsggHiCJ8LMc54mCCjlYAaVDzQeNqkElkS1BRENHV3dXczVFT2pi1opuX8TY5o4ozH+wlGmzyX49db6L1se2ZbG2oWsvNTR9gubnqg6ORwVDMzPXqZVqgYfDSV3JJaab69vZ0obSEcDeb0MyuFadCCofbue68TguzJgNIsq/rpRWclFlaB/Wau5a4JYKTEOWSmbRqs9wrguZUHkMiM3gaqreZ2i+TMEY2dVobBMK1Phps0prAfW7dsR2Vo6rsGo6XmonQeoBwJi0tBb1t7Ugn7G6l+qaftm/LNmzDLbTyDBP4dRFuaJwFsBII/qQ2YgiSDeFAHAE4lUjxhEodXCM6uT9tO0FzjOt2L6H5aafPwhVXfgT5XMfiuH6tXbMG997/K2ys4d+ObFnRFSOH6+cKwvHUjFSk8VjzOpkFJ/BCC7f+VOY3CZ7ovAmcOzuZFSRFFlWaSOacYc2uPf8STGeOUQPVTXV1tdhUuw0frF2Hti5mRKWko51WpNdddw0uOOdU0IgOz/7lj5g4pgITpk5FXHIqikpHI5SaiZ0NzVixZiO+deddVIy2sOZOAXbeuecQIH0eH6xcjc994QumXlUW0+iJk5BRmIusikx0dHfg/bfmUj2VjhAh0ZjyCdjZyJlP5WdcfKfNhcFu1pC1KyoYhS07NvG8aF/X00KVJq0ICcWOOfow3HzTF3hp9pj9IYfI1og0gn3lV2nsps4MMpA+5E9I8HZQgX2mAgFA2meGKjjQoAJBBfbzCgQAaT8f4OD0ggoEFQgqEFQgqEBQgf+7FYgFSP6R+A1+1/z1W+hRI6nYRv7IAElaBmeQpmyWPlo1haiIKC8tQlYm7+52rmYGgnrDA7j44ovx4ksvUX1Uhpy8XNoCtdihDLDpmMqm6KdvuB4nn3A87ZtSsHbDWqxcuQJ1DfV48803mNkTj9KyImYY1WDmzINRWVnFO+sz2IRsZz7JVkwcOxk//sGP8YXPXI8vfelGNhVrkc674t+dNxezZ89GGpu9X/7yLTjrzHOQwWZoHKFPU2MLtu2spjXectrR9aG2thaLFy82q6r8vBxMmzYNl19+KZLZDCaKsR52Khu5GWyYplFipWaw7u6XKimZ1ne9/T2m5EliY3ZAOSNsLCaY9Zcommv0+6oPsSEfbujlPjUi1WRXY9enQzLYMpUJ1Q2qoz5oAEXZRbAGrUCVGpbxVImYTkeua8OUPNpPIqFBrLWZdCH++JuNmf8dmwdD84lsfngWbLGz2M2PmM+q8eqZgg2ZW1JP+OBHp+DtK1ahJIAUeagZr887FmEPqVysfMMAUux+3Aed9Z2vZfnfAUjaLJUL2nyM+i4WIvmQKPZ4IiqZmO/45xgLkGJrakPsqYb0LCAgEKE6WP6RmwUGckYCSKYo0tveuPj7cWoWBy/NXlAKIy/XSu9JjSZlnhs/B5CcDaHLTNK/+wTRDCC5Opidl65xA0pujPRpve4dpH1OEMZyrOw9HzZFkd2Q2sVgy9g6xAKkoecfVS0NraMHkfYAkOzzUnKxpvGscz/VJGWlhczlEczlqRLA6Njb2pvwzruvm6ImMTE5ApAS4gmTWJd45Q5pzopx0Q5OF2G6YA3XQv2eGs+1oLMJbQ01tNfMNuDc1tZBlWWR/dvOn+tDPHcmS8q6ujqU0QpTIFjKSJJt2sel2HoT19XJvJ14tBN8CCBtqK7Hzbd/Gw2dPegWhNW58Jg5Yp6HoctjikuQypBrESVCHV09BpBkhUm8ZABJ566198uEImHC8/qtO/Dggw/iXcJ0qY/aOBfTCcbjurqp+mxjhlwyMjgVp9MaLo3gZeHOzejPZq4c18MOWuBJ4ahr2safYD6JVm8a/ymVY3HaSaeaTd/W7TtQTZVpB9VDbcw16iV0auG2f33/vZg8oQKbVi7Civdew/TJE1HGPLi84jJUjZ9KlVAPttXUobqxmbl0n7IxSeQ6Gxfq5/gVmRI1ntZ1unlAiq9ezr0DDp6JCdMnozXcghNOOpbWpCvx/Jx/oJAqpKL8UWjqZCVkZZc+gLysDIK2ELra+6n2yubNDC3YvP0DQiRajxKEJaWGcDDVTF+/7WYDR4ME9RHFGa8PU7rSjnDS9MOHX9rB70EFggrsoxUIANI+OnDBYQcVCCqw31UgAEj73ZAGJxRUIKhAUIGgAkEFggr8J1Xg/z9Acg1fHxBYM1q/mwrJy0CybJZe5OVkspGXbZ8QQFITvJ82ao888gj+8OAfsWTxMhw4YzrGjRuHV155hXfzh3l3PMEM71Q/5eQTUVScz1ygGmzcuJ6N7AEUFuVh29YNbFoy54I5GGqPOzVOEgFQM2p2tuDbd3wH9/yE6qODp+NrX7nVYFM6M4e28G7+K6/8GKo3V+Pcs87FV7/yNaymCmr+woXYuGEzNmzeYvComCoh5S5JZaA8pETa1ElJdMMNn6Kl0njenU7VBhuRKWzmJhNGJQkMqRmuE+RzF+9+F90IMQ9FpmvqJZtmQhZY3WHmbsjTj79bk559ZaulB4X0WW1Kb3uTpl/fo6yoj3ftq3Hfzm0otykc7jHFwnArwX4WxFcUqaHvK3PMQMwDMUOePUVHrNIpCrTcMUZgiSmkBDH87KDozFabfqjCZiiAjAADT8GzN9eEM+pzlmz+s78d/R6rQBLiiN2/fw6+mmmvAdLuOIQOWKDERmyoJiuq+hlaA/9YTfUTqWO0Ln4NYr8ffW2oosjUNp4qTft3YzAUMsX+7qvWzH3OlEQ+HHTVtBwkqo8s50jWdZ4Nm2wLLTPJwJO0cA40GdIULJJiSSo2XeP83VchCQzFAqQIWPKURO53HyD5qqUYeBQzf2Lh3JBzsl+i9XN181Rz/nzwCujDq4jayFMzKfvKNuN/zvuestsMyvH6pYYF5WXFyErz5h0hsCzRamp24L15b/MjvQ4gkeb20wouRFgcZ/Z+/JDsywhK4giRtc0UvURFUBx/UhgIFCb47qPyJTe/AJ1U2ehaLqfdpa5lZb+FCR0EejoIKwSFiwnZBYZTaXvZJ8vNdKqCWMgE2oQKRncz3GiQ2UM1rWHc9PU7sJWKnB5T5VHNpDExwZwUoAQ3AkhJDvT2d0t1ScWRtkXIofMb5DFSuogzTz2ZNqNXISs1Ha/982Wqjx5AD8+vk2tcD5U1Z55zDla/Pw/NVA4lcX1Mbu/GYVmlyOYxzqe1aAOVV3EZKWhjtpNgmymfeH4aE2WuZWZmWAZZQWExMnJyCcfSTAXVVN+CltpGAy9lo8pw29duRnlxFtYvX4C6tStx4KQJKCgrQxZt/SYfeDg276zDB+vWISUzD1d89BOmABPgzsxKZR07aIXazL8VGegmjNPcbGb2VOWUKSindWABVUjXfPJqErY4fP2Wr6Bl005aixaiKy4HmTymjDT+NaNqrHrrdh5XG1IT81BIxerOmo1USTUhIzOZ+wsR8OXjW9/8Bm80yDDpZ28PLU0J+xiF5IA+aztx6sF7s9wFnwkqEFRgH6hAAJD2gUEKDjGoQFCB/ycqEACk/yeGOTjJoAJBBYIKBBUIKhBU4P9WBYYDpOFKgA9TIEXgQsSyzG/oOlVEiHfrD1ClIQWSLH4mji2xZq0aamrbytJnzpw5eOqpZ6zBNoWWRCXMAbr//vtNnTB18hSGqq/HUczHKGSTL4UqpM6uNmzfuYOAh3ZKa5fwLvN+dHW2mPVTckoGA9V72AwNUTnUjs/e8CX8+Hs/wtiKCvzge3dj/ISxaGhpZDMzjK9+ldBo6RoU5BXi/PMuxNz585gzUm1WdsoyKSigbRVhkSzoJk6ciMqqCpSxYVlQkEewlIdu5gixD2uPRDZzQxE64ezF2CKlq5UDNTpdswJTY5i1ktWde9HznuPv9r61et2zGvPtDIfvZxNbtnO93F8Pm8SyDOvjXflq8ks9oKwP8QPf8sw17p21l1mg6QA8a72RxnPI3JMtWawyhkAs1uIr0mgXLDBFiZCC7NM8kDhEsRSrKhpqaReZZx74+J/Of0EMO0+VMsbCbDhA0mcMhHiMwp+3EeXSbg5gj9lIQwBSFG05+zhn5aicIKeicvZueo7+HgUmsbuPBUjR2kft2+zK8c51QOBGOViacrzehn83omjyTlgw0Y5t2K6lAzJ1ETUq/YJI/IwQistI8j8fVSCZfZ1BT52fs89zgNKdiQCErz5yYMm9rq358MipM6KZSLHzzpjqCAot/9wjNXA4NkadNWweRlRtURLorO9cPX0Luz0BpAQuVhXlBYQG3jzj9SZV0Ib1a7Bg8VwHcKjkkxhtYIBQh7CY8kNmmemJSiR+VqAxxLFKoqIwnvMhgdd0PP/d3VJDS88EpDEnrbmti4qgBFv/dIwJrG83lUUCPc1UXKrOeYVFXP+YnZSRZQApkc8D3JaSyvppN9fHNWKACqjm8CBuvO0OrNqy3RsIQUaOpJRiwn/MSQpxu3Ij1Fn1hvvQRRitdwW1NVcHCb16O9tw1CGH4Dt3ftss6v7++FN4b+FihKg+6iZozKE1ZyZB0Y4PViGOgCiB9qTTSyswtjsBBQQvH7TXYmnNVvSmJVKtGWcwSOo0qag0X5ITafPHI0ikFamukqoJE6j4YY5bD/9u8Fzqt+20/KhvfvsOrt2VmPvuGxhbXoj2LVupmuokOJqiMChMpqpnxZoNeGf+XEydfii+890fYQXt6hKVH8W/DwyzcgqgpHRThw1w/LsIAsdOn44sHucl552PcePHYMGKhXji0b+jeu0W5GTy70BGIW35MmlBSADVVIO2Jlqa0sKuvzcZxQWlPPZeqplqqY7lOhmvv3GDuPObt2H8uCrLQBJcTKHqTHXXOWvWTebxBY+gAkEF9o8KBABp/xjH4CyCCgQV2PcrEACkfX8MgzMIKhBUIKhAUIGgAkEF/oMrsHBldeTonOpkVyspfSAWPMQ2dtWI00OKhljVir3I9+KolhFAoqaBzbY+TJ1U6ZQHHkDSd17850u46667DNJsZ8NQ4Kars91UOgW0jEtMCFGVNJqZGQkI8077ppZ6AqJOLF0+j83TViQn9KGH9kg5WVQ3sZm4o7oV4YEUBtJ347rZn8H9v2AOEvd5y0034dTTZrFBPoAwG7SPPPI3PPLQX5HCJub4cRMtf6mqcrQBo7HM45CVVA4BkgLoMzOTqA5gjgiPRc3wXlo+JXCjOiuhH5lbWeViOtG68V/llMmZCS/4o/M2VZGUUgpqV/+bx9LD7XUSpnVRCdDFpmOY9lFSGfmASHZ/yjNi8Akb08qrkcqB++ZGVE81m2Nzf/oJmMzmzLOT88fQNe9jlB7ev30NzfDsIv+zw3NioqDRnXCsPd7Q6T4MSA2ZS065MtIjFKMs2dPlM+hb2PkfUk6U1yT356A/JLsDSP5XY89xj+DI/4IpOgQAJcERMXHPplzxfnfmg+53jdcgD2JAFmbe724/uyqY/JpGj8lX9sXWW9eWq5+/HZ37yBDJ+76By+j4G9w0az/ZrTmANMBnAUFZ12mczSxPyiWDNZ4CyVMxyUbRV1TpuvAzm5wCiXNNc1R2ZZ4iLApuPGs7no4+O3xe2vXyIQDJztsbi1hQ5iuR/Bq67URrHAuQ7MiGZSDpenQKJCmFCH0IRSrKqYzhZnTt0lfO1oAlSxZg5eoPzELOAC4vdCIdUx/FESIJoScQHmiOJlBtpHSpBEKZJAKkeKpZBpih1NvZijxmqvXwem3tCFNZlEWgQRDONaeHQKafa4IsLAWQZH8mNYxAT1oaFS5SPWbwu/yclE0DVAtpn70DCWjvT6AC6U4CkVU8aGU3ae4RaXvXRogAySif5qRgIZWgvb1SBRF4EWLFMbtogNajyXxfcOWj51+Mp59+Bo/OeZrgKAHdXIdkn3fYMcfi7TdfR4r2TUXP2LFV+NgZZ2H1Ey/Roi8RLWkhvL9hNVoI4cJSLEl1STjfQ4tA5WclJxAcEaoLWiUwyymLcJ4iLipKO5kXlYZs2selUo107admMxuPNwskDOCYQ2disLkdO7esx8xDpiI9OwcTJh+K1Rs34Y333kFxRRVeeOkN/P3Rx3lewlbMeSLY0TglJWWh5f9j7zwA5KrK9v/sTtleU3bTewIJEAERkF4MKCDNghQLRQQVUT5QFBBEwA9EFD5BUPAvolIEVIoQCBAJzQRCKCGE9N52s31np+3/ec+9Z+bO3ZlN25DdzXt13Z07957ynHPPxPOb532bqDuBUqikGDUjx2HypD2RT+fWkkULsaFlIyFQIVobO1BSXI5BtcN4LdfmtlaGLGxEJ7UOcWzrNrVwXhRj1PDRJm9VAQcgwM+heKIVl13+HXxy/6nyJJnPMPkmQCedZWYN59zZa98Du1vS9D1VQBXoQwooQOpDg6VNVQVUgX6tgAKkfj282jlVQBVQBVQBVUAV2NUKWICU2qzNAZDMZq0PRsimrAEo7mZyNoAkSdMZ+4d7lRJ2LYLJE8dwI9TZazeODN67aPEiXMLE5uPHj8cjDz9Kx00c+079BCbvMdFs2LZHWjBi5BDmoSjkt+5j3GhtwKo1K/HW3NcwcEABNyETCLl5YfK5IdnWkY+Nm+Noaunkxmsb81UUcYM1H5/+1AG44ILzMWriOAKkBNZt2IjVS1dizOhxqGYYpEGDBplv9kuYuDDhEJthdqhlM1uAjIQokm14cf/Ipmch8x0luCFoNr8FHJiNaAckiYySq14kIwcy1gUTukmiQhFExXhSNn4jkTbjIJJQc3Kdk9nG2ew3m/duuDOzmW8Sy9AyIGHyCJAMoOOGtGwMC5iQ1wKSxLFgc6iIW8l72I16O94WMmUiDLnDHyzOcdR4z6dz2jg1dNmIN2e7AqTMOd+1ZnPXdgAkM51cgOJMLUcT0za3UguRvA4kb3tsH7YKIJneWd9Yrv6nzwtc8ebvMWPh5grL1CR9jx1/R/dMnZ2yOCYCYNghejbcXFDiRHKgiTekm9EhlUfLLcsAJLmXoMMAoxA38MW1Jg4kdw4aO5AHHqXG1HEpySMuddk55+Q8cu7NBpCc58VZN1hr6pqMcbD3y9riBzyeC82z5sntJc+BfQ4z56QP0tmcUVnmmXVOCkDK5/NXVBhk6M0y/k1mY6xuBEiseOZ/ZjCE2RoDJsTBk5egeye/wEAYCVkpICRfbsgjICFACRGgB5lTKMz7QwKICY/yCTfEOdnMfD+thMcVVQNRWFzCtaUQLQxbJ2HnkoQtLQ2b6XIpIQhhODaBWgTlIQKWMF9HGSZNQE8n15Ekteig9akdBbjmhlsx8405bAvbJOE9JZymC5XFbSZTRFbwfDrOZA7IGpfPe8UxlWTeIAFIo4bW4pc/ux4t6+vw0sxZeOY/ryBCANTMcH2FDOkpoKt+w1qUEzol6QgaN34UPnfAQVj14n9RwVB6sfJCzF21BGvY781sZwdzGoXpMEqIc9I4oUIoYj9idOcINB88fCjyC/gBIeUx1FxlYQnO+/o5DBe4Fo/9/SGcedaXcPzRR5MwdeCdN9/AqNEDCPkHYOTovdBMx9KHyxehbnMzv2CQxNy330EjwdsrrzJPVUudcbsmkiETYrC0rAgR9m88HU+nn3QyBheU4r577sJquoySXF8n7rkfTjv1S/jr3x4gOGpjHinqGokhwlCpMYYLJWtj2MFaFAfpBCPZF4CUF6RLNN6C8y84B8cedRjHI8ovOCSMw8yAJOrbQR322Ht//+Our1UBVaCPKqAAqY8OnDZbFVAF+p0CCpD63ZBqh1QBVUAVUAVUAVWgNyngB0h+kORtazbnimwgG/uD2XzmJrN3Q1YS1VuAJECF7qFxo0cQBElOEJYsTh5uaDY1NeFXv/oVFi5ciOeeeQ4VTFY+dvQYk4MjKcnmC4I44shD+C115gKJcdOVYaHmL3wPa1YtpSugjaGGwijnhqt8wzs/XExwU4IlKxuY6yKIYUPGY+899sGUsRMIikZir70mo3xABeJB+aY9c33I1jfryZeQU+KGMBvEEmKJm7SF4q5wz/G0gTECbdjfAPsr9cmmuXOYQG4G5IgE7hfP0dGeMOHnotxglhBGrQzTF+N9sgNtNuz57XoJRSd74HKvyS8jG+viKGI9TMkhbzgOEBfUyYBNIdIAACAASURBVAa/AU0SNszgKmmT3Ods3HshRVCgU47DlmmMTa6Tx15qgZQDcrpmHzIOFbnPdajkqsOCmGxuEtNOt19yvwMWLBBwYIt1tMj72UCCA7EILwQWue4jE97N7+qxbXUNOLkAkhm4bg6fTAbabOmw7bZ9SedAks7Kg9C1DHtPGiCla/E6bJyzNoSghCmT6Su5x4xipmirs9FYgsa5zh55dr0OJCegnAuQREHrQDJz0IJAJ3SdcSNxDsc5NwVayGFC2LnTTWaNee2GrEuFsHMnhNMGg62cuZfFbeR1JeWCSHacLSgz89YzV7rcZ4GihVIp8OsZRdc5KQBJXCTFjF03tLbMJCbj0kM96QriwvCvp/6FFoZ4E2dQeytzFTEeXCFDpElbAkGGYRMHlhBwAiRhCBKyLtDRikIufoWEPTGG4iwklA5yLWqLJOhAjGNAzVDCCObuoR7NTczZw/eiDE0XpQOmlM5ICYmYcEF+aXkl9eZ4CaBn2TLYca5R0upEuAy33XkfHnv62RRAkpxyKWBMaBQTCyThlFnDBErzXhp8zFAk6JhKsp+TxozGdT/8ERqYK+5P9/8FS+qbsJEuogT7OXrceKxdvhSJ9lYDyEpLwmhq3oQBnBv7FA/E6IG1yGN4u3fWLsciwrIWgbstHcZ5lKDjSPxSQbp9gqw/RKjewdB8w8eOI9jh39ROQvn94Nvfxh50n/74fy5jHrqNOPHE43HGl06jdhG8MeslDB1UZgDciFF7G4C0cuMazP9wIfPljUJrW5TupSAu+d5FvHedcZYmkwVoJwASh1U01oJPH/wJfOe8r+HTe+yNujXr8dIbL+M/s9/G9668EdUDanDbL67DwkVLsKmNWJHjG29qNfmoAkUFKCkbwM+mQShnziXG7+PaXkdA1IQvn3EKTj/lRIYcbTMAqYTh+Ro2byZoivELCsWYtNd+W1oy9H1VQBXoIwooQOojA6XNVAVUgX6vgAKkfj/E2kFVQBVQBVQBVUAV2JUK7DBAssnojcUmDZBSoc/EHUOXjOyjCkAaOXwIKivonpGNShM+KY+h4Trwxz/+Cc8+/W8DZdavY1g9bjY2NdQbh0WUoZH2oBtp/KQxqBhYQbATwkLmH1nG0Ehl/Ob3uNHDMKi6CkOGDMHQYaMxYPAIFJQM5jfER6C6nInZi8u48csGGEcRN6v5t/xp9sC5EexsbjNLiYRSkm++u/vZ4kCSvdUoN1blW/l2YzrAzU25RVxEAfkmP68XKNTKjd4IN4HlfAe/oi7gKMFNTdl4NvBHgAk1knBNEj4qyuuS4igSx4KEvRKA4kIUKTTAzXkJ/SUapFwWYn1wd+klN433kHvthr09n3LiZJlkArwcAJQJkLyODkEKcngBkAVUtn6/qyXjehfI+AFSqo4dBkiEhrZ91n1k6swCZUz+n3QEN2ENfiCUBljdP5X2Pi9A8sIKv15mhrkUZVsAkrfMDKeNP4mRba6EXrN5f4xDyYE7DkTi/BBgIvOXv6X/An9kHjgAlJOdDiTHnSKh9gSGOpo5AEngkzhqZJ45DhYvQAqQdjpz2HnMjGHOPEsuCORa4frzUvNJHDbyfjbAuD0AyYQQzOi3A1jTzjm3Ox5Xkx8ymZCDAiMldxvbXFYUxpAahoxjMeQ9rrMkhkcee4TPfdTkPJKQayG6AouKSkxoynyC4bwUUKNbUfIn0fECAqdiikI2jTjdhyVFDMtJ502S7RYH0mCGTCsuLTH5elpbmghAQogyXKesJQJATFsJYGJ0LFYNGGTGxLjQEhEjdpRumLisMUUD8fs/P4h773+QzphC02kpQ8InyjzkqmzWOxkfWfMkZ5O4wgJc6+S3ACTp/1Q6dC489xt4+fmZeOb5FwiBOD8Y2q186EgTanTB22+irLiApqwOhobbRPhFjegcKieAn0iIM6CmFm8zh92C5noUllWguJM+LIboTDJcXYxaJgjTypljKMDmtza3MqdcEYaNGYMmhiQ95ZST8ZPLL0dpYR6uu+Y6zHj+GTqQvogvnH4Syuhi+uPdd2DjyiXYd999ccxnv4xGgq1Vm9Zi2cpVhDoDsegjwi3Cteuvv5buLQlfx59QKZqbmxkmtB0jhg/EIQdOxgF7TcDeI0ZgZO1Q4zqN5RVgRV07cz29hZkvPYePlixDe145x3YA8rhmt7W2ooRhByWM6Ighe6C2Zjha6IpdTVDW3rEJp576WZxDp1QHxzdM4phgf99+613q34F99pqEKft/qvvFRd9VBVSBPqOAAqQ+M1TaUFVAFejnCihA6ucDrN1TBVQBVUAVUAVUgV2rwNsfbkh9Kz0FfYwdJnuuHGmtc53jTDHbz6m8KrK5nHbkyMam4AkJdCUh7BLcZCwtDmPUiBoTlilIiCJb0Qk6gO6883d45plnmNuj2GzwbdzIXBTMHyKunarqCuy5554YPnI4v8FdikCYG9msprK8DPvsOQlVZaXmW+hFRUUm/4hshjIInYFTSYZaMiGlxA3gmkuM68L0QzaDHdeGuCkM5JG9cuOCcbadTVfdPXTpO79QzjYxTxE3SSV0USO/kS4bxhKGTsCAE9LPcXlYPQOue8PAGltWCmY4To6M3EPcvDbgJrXhnp4jfm7gdejszJnUnc/Gbth7+yxtMU4gj7MkG0Ty9ttCNnuv14GUgiKe8hwHluMIy5i7LkhKz1VHGatdNrhjtcvpdPGEUjPXuGBMnGK2vdl+23LNNOrispGnh8+ImyfIe793LL2Osq7XuCH6LBDxOHD8MMy4vUyOJmdKO8+Am+NIIk2yL6KoQE5SB/MsG4eh3OO6kQyidMGbXG/dR7YPBmIawOqEr3PccTaknesyk9euFuY997n0zh+rlZ0Tpr1ZQtl5AZnRxqxLnlCB5iF21jPjzPIZzLwg08wXN6eVOCcFoHQSQIwePghkSAaCm5RlyQ7UbVyPGTNmGGAjsC1GUCwORQktJ2HdTD4ygWcMBVdEiBCiLyhBF1EJCVQBz7U2bmaZ+VzvCrmeEBa1tjH/URmhzGCzxq1du9aUEeJYCEySQ0CP/Bi3FTUuL6sy4QMFjIjLqaG5kXC9gA4eqlBQhqee/w9uvvV3bHQhr2cLCJDiBE1hrp8d0VbmB+IazJB7kpOoU6AS8yBJvjmOPBe0dgTomJn26YMxadIkPPzvp7C2rhFFdBYx8RKGTJhCAB7DwvlvojQcQpBgqp7wprCY84nApIIOKAaLMwCniVC9lbpIbq0qWZsJzAoqy9DAPHcyDSqZ1ynOsKNt7TG0EdCMGDOSa3kBPyeG4aTjjsMxRx2FOYQ519/4c3yR8Oj8c85EIb+M8M7rM1FGMFdUVo4hE/fF2oZmLGIIuxABfQkdUg898igWLVnMUKfzUFBUivb2DgysLDfrdCMh0LFHHYrPH/9pzHrpCZx8wjEYMbAG0Y0RfqkgBPrJ0Eq49ce/P4h/v/QKmtvDBHuDOCYCBkMYxGtFt0LqXFUx0IzFhx+8xy8QbMRxxx2O719yMVoY7i7AMoTvPfTAPxiidSwOPGgKxu41xft469+qgCrQhxVQgNSHB0+brgqoAv1KAQVI/Wo4tTOqgCqgCqgCqoAq0NsUmLtgfWpj1sIIs6nqA0hmczW16ZsJkJxNaBcceQCSAUySuF2ShxAe8Tvv/AZ/JyZOHG0AUpjfpE8yL4ckbX/qyScZIul+k/tj9erVvGYijjz6KAwbNsxskEp+omKCIgkXJZuoYuYoYv4PSXKf74aRS/Jv03YDjBzHhNl89xAgC4ec3wQ1xlAhO+vpkeGX+yVqnAFIrQy5JAnfOwiM2rnRG3OToTvlckOX35iXyHZewOEHKSlnkQ8gyPmEC1n8cCHlqtnChMnm3NgZc6ynAVJar+wh9iw0yZiTnjkofRRA6eiUCZC8QMuvRS4n1JY0y+UEklCGknfJaU/mb2+ZuQBSp0kGJpAl7XDzw7JMR03aVeSUnxsgeduUaos/5w839R1IJM+wuJQEvrrhKCVMY6czPhYg+d1m4lJynh9x8sl9zvMk4Rdtjiwn5KPTAjtW8r53TfE73bYfIBn8YZ7fLnBJnrUuA+2OmW2fhIv0OJD4hGLMiGquVeJWlIIdqLRy6RK88tqrBlZL2DiByTGuExLaTwBSMWF2UMJU0nVUwEkq+Y+SdL0IQAoQtkToLiomJBFI3tbGHDuERLIROXhwrbl/HV2YAtPFkWmcjp68Zgaccm2rYu4fWZeCJqlcHI10NwlAaifYCRVVYcbLb+DGm25HW5x1cp0ysIvtCUicOgaQEydQMFBs1klZv2UeFBMG5ZOSx5o3E8En8OXPHI8RY0fj3if/iY0t7VzxSgh58lA9agIaWhvRGWkw123esA7VBF95IeY62tyCr331a5jGey+5+ELUt7YjUVrFtZtgh20TF1eE9wiIFFAkEKy4qJq56xh+j32L8QsFtTUDUM6cd1zhMW3aNOZbqsT9f7kfU/eejJ9f/UMMY1jB/770LN1cCbTQeTRq709jIwGRAKShQ4dS6zjuuP23eG/hAmymO6yzs4guVMnT1EI3EvNLtUQxefJ4HH3IVLzz7ms488wT2agOjCyoQT7bUVJVjZfmzMEv7r0bDdE86lrD9T+AcHEpBjA0XwXzP8UIvAKc822tMdQMGEWouJYfPQ046MB98PVzzqazinYsjrWEL31x+mvYZ+peHN8iTNx37y0tN/q+KqAK9BEFFCD1kYHSZqoCqkC/V0ABUr8fYu2gKqAKqAKqgCqgCuxKBbwAKZsDKZuDJMPBYTewxbFgdoTTDiQnAYuT46WT4XuYcgiJjnbsOXmc2cgNCbwxiYc6sfDDD/H+++8bp1FDY6PJfzGCYYXk2+KypSvgyB7csqbzgRvW4pgwIegyQ7mZcFw8Lxu7IX77X7ZLzR6/Cafluoo8oktKoig3HAUQRSJR5iMhKOKmrcmpREeT2VLm5qsN9SX9lw1dE+rLgDMnP4z3xwsctgUg2fu2FiB9XHNnSwApNTYeEGKmQxZoJue7A0jejf/tBUi5dOkOuOVyH3nb6//bCcnm6Y8PJvnbkQmSBNgQHnni6HlhkdXPq0dXSOUHSBZiZbYrqx4CkzwASRxKzEpjnmEDX9k3A5CMW86Z45J7y3s4jh8nXJ0zz9MAyeSmcp109ryFSg5gSpe1MwFSxvj4hOh0QZboatqfBSCNHk74wW7KCich7SQm5TtvzsG8d99h+DnCFq4TEsZO7pd1QwC3uCEFThfwf/IJ0YMET8z8A0asMyApzhBtpQxVl8drm1tazHpSTighDqRoNMr8bqvpzKk0YeYkD5tAdNM+zi9Zl2Q9HDBgACLMqRZg4wSmtkrINMbKa2aOn5LywXjjzfdw5TU3oLmNBYjLiGOVT0dMB3PzjBk7DGvWrEF7G9sbKuCQh01deQQ8QQKkMo7nOIYEPfPEzyNK+PUrwptmCXeXX4a2BNs6fBQdT01cOJv4380oLyokGIvRgUOXEvs+bvxkfglgDzz60INIsG81fN3Q0Ij2DesZzo8h+AQq8nc189HFmP8okF9MFldi8js1SO4n5rs7+ohD8c1zvkp3Viv++Ne/YtkK5ryjfnfc8guMYyjTBbNfQXk4j6FDoyiuncC8SSGs3rAGo5jrrp3g/7rrrseb786jxkWcn8UmH19hiKCPIVOLmZupqqqSOajiqNu8gpDq09h7wlhUxQNo2tiEmqFj8Oys1/GXZ/6NskGjmO+oFs2tSQIkhuEj2EMeXWHyGUHYVFU2mGNbiYb6dXRybcTUqePwgx/8gFrJwhDHqpVrmAOp1Xy2xWPN2HM/BUgf1+eW1qMK7GwFFCDtbIW1fFVAFVAFtk4BBUhbp5NepQqoAqqAKqAKqAKqwHYpIDmQUtDCBTFeB1I2gCQVpWBTCiA5oaMyAZIYe4hdJJeICWPHPTduno4fyxBFBU4eoU5uVuabRPM0KXHzUoCBwB/5Vr2EXLLgyITWEmeAExyL31p33EZBfqtcvEDCqUwkOhMOzpFCrjZOBAm5JX/zN00ChETcbOWmZDs3Ep0NWgYS46ashKBK8AbHUcHNVrZFzjmOCu5cSsg9s7EuhTEgljiYJPm8u4nudR55XTB+R5IdKGdDvitkkff9SGy7BrcHb+oOIGWrxg/QcjfFARPeY2cBpG1xa3ldQN05i2Q2ZrTX40bL1ic/fjG8VaCEwBz+3lqAZMs2+W/MdHRjs7kAy4Zx624KmACAbgg+5zYJCOg+wyRC4jbqTDq5jmyoQS9AEj2zAyR5nJ3wddkAknkeTGg7Rw3zfHnC2Nlz9reBO25HskG+DIeWE4At5UAybfQ4w/wOJAuQUs+kL4RdmHBmxJBS4z6SoQryf5IMA/fS88+Z8GgSsq6dACNMN6SAIwHQUqdAFIFkRSQeBp5zDSymjakgSIdNO0O3cf2SnEbNLW10w7Tw7wpUV1cSCg0iaKnHxvUbjOtSwq7JYcLUyUEI4gVI7XQvBQ2pSBJm0V1UGEQDyyyvqsH7C5fh0v+5muHXEsxV5cBCcVTlESId/9ljMGvWLNQ3tBt4JOMr7wYFoLHOMB2jnxg/Hl856WR8tHwp7vv3v0DiJR4lRJLsUxnhFp1Y7Y3rMaisGI0MORrgXAyG6QhqieCww4/EpZf+AN//3nexct1GDBw7ges7190NG4wbtYghR/OpV5yOqBAhfUG43LjfOvh5ECd06WhvxtfOPhOXfec7ePHFF3Hzr27DiNEj8MkD9sNF3zgbsU3rsWrBe6guYpi/wiIsb0gwLN4gk7upqqoKLU3t+OGPfowVdHIlpG95pay/A0NrKgl0lqGEeZeKi4swfMRgzHv/DRxz7CG4+oeXonX5Krzxn9cx9+1FePH1uainTSrMEHVlZTVc63lPebUJoZqINxFmERg2El4FKxmOkOHvOlrodnof48bW4OqrrzEhDIOcMC+88AKh0icM8Esko9hjn8ndPZb6niqgCvQhBRQg9aHB0qaqAqpAv1ZAAVK/Hl7tnCqgCqgCqoAqoArsagW8AMmCDu/muYN50od301fOSl4R89tsRGcHSHGGqSvgRmyCuS/y+G32wTWDMLCK33rnHbIpm2TIIgE5YYZuikYY4oi/5U3ZKDWbywJyZI+dm58SusnHG0wLpHYJJSff1k+FqXOBURvzKLU1t/Ab+vzmv4Rxct0Gsi2dzw0+uSfO/5HcIvZwwnGJ00hCejll2kNCL1nHhHnf82aGO8sXns67mS1l9VeA5N/k7x7cOPPLr5uZUxKqyws1u1yXO4Rdtjm7I89aNrBj2u2ZF36QZPvgr9erj4GnqRmcBSCRrPgBlvPaRXopYOToZfJ7eYFJyhGYpfeECibvkYGsbt4gA0gd2GABkjdHlzxj3vFy4FLafec456wwDkByHFYWxLpOnxQ8cgr0AyT/nPCCH//8ytCHoNc8/24Iu60BSBnjYXA0oRx1lRxIYQKgYTXFJuyacD5xIImL522GN9vcWM9wm2vR0kYI44bN7KB7SEBSCV0qomRI1hdCc4ErpQy7Jk6meKQVIXaohPmPBJJLzreq8iqCjwoDktasWcV1kPl6Bg5EhIBIDif3kbPAGcDO15XV1WhmDraAhJ0TOM91NFgQxKbNjagcOASLl6/DpVdchU31regkJJKx6yC8mjyF4UGPOgzTp0/HwsWrGNKO6y3ngoRjy5eEboRgRVynD993fxy23wF4+c3X8PqiDxGsqOZbRFCBInQyX1Pt0CFYv+JDBJgTKtLUwgU4QsAWN89suKiSDqpqrGNfjj7uczjta+fzXDF++4ubMGP6MwgWlzDnUyGdRiHqmocB1bV0UzG0H/MuBSh2iEJNZa6gr51xhnFkXfajK3A2gdKkSRPxqX33QmdDHea+/CKGDyDcCxZibXsAA+iKKiwrQlklNVzBvv/gctRR2wTnRCJGSMUvJdQMKMSa1SvQ2NiEIjrAWtsbMGjkYMKmS3HI/lPx32f/jWUfLME77y3H2wuWcZAqgEK2tbiSU6KAMpUwn1IY7ZH1JgxhQYLOrvYgDvzkZwj7NjMM30Icdti+OPusrzNcXsKEJnzwkYdw2umfN46rcKgYe+6zx44sRXqvKqAK9CIFFCD1osHQpqgCqsBurYACpN16+LXzqoAqoAqoAqqAKrCzFcjpQDIbweIUyA6Q7AZvJkCSm2yoOec+cR1FoxF+8z7ApOv8tjkNAiUMd1Q7uJLfOuf7sn8sm94kRMYpxM1Hyeshm6SFzI/B6E/cIHRUsKCIud4NeIoyWVGYIYwELpE/8b64ySfS1NpivrkvACrAm72b3DYkndRn3EYEQOKakhBSDjQyXiXTKNmwlXY4OUKctnk3y51GZYYQy+Y28juT7JjKeQFX2d63Iey8MC/bXMjmyPBety2um+7m2pYcSHaj3g/TttR+r3vL1r/1DiTjoaF+mTmQpBwLCbf3+fG3O5fOXgeSrdeALw9Y8vfLXmeeIQETHiLqgCrHVeS8n86rlNkGd97J5HcPP0ByTnfjZbMAycx1xw0neb1MewTE0M2XSDpzXp4bOWy+rxRsdgGSaatx+skJ6y4iQHLHxnbRhq5Lg+g0QPLPVe/rLs4hD7T16iIhJbcFIElgyoznRciT9IVWRXqFuD51Mh9PJcolapmcF4hEO1IH8w2ZXGyMyykAqIWun6amJmygE0dexwg9ou1tJvpfXiJqwtgJMAqJy4wOnBAXRoFIEcKnKEPPCSyqJhASp9HijxYZB1MpHTKyhgnMkvVJ1iKxWkp/DUBiDqT6zU0EM4UGIMUlVB4X1U119agYNASr1tbjf370U+YFWo2C4jKuv3T3EPKcfPJJqKoswRtvzMb7C5ZynS0180TmneRFyo/RxUModfpnP4fhgwfh8aeewLLmBuQx7Fs0StBUWIokf0aNGoGlH81j/qM1KGYYvDAX80S0GUceeSRGjpuMe+65D5/afz9U1w5Be7CYwGk4ZjCXUkP9BgTpGpK+lRPiJAjRIswjVEjols9QeyFCsCq6sUYMq8W0I45iuyP4w3334XuXXsJ+A5/7zNFY8vZcvD3rPwiwvhin0Jiph6Jq6CiOWByDamqw4P2F+NFV12ATQVGCn0mhQKn5LKoqzUf9xnVmrIIM99cSb8EnDzuAYf6aMbS6AqOYZ28JAdKCBWto+ypncqYSBKhvRfkAuqvK6PIqYJ6+MMOcbuSXEuqZJE8+eMIYXD2WOfsOxsXfOZka16OlIYJyurTWrl2HGTOex2dP+oyhpPl5hdiHoEoPVUAV6B8KKEDqH+OovVAFVIG+r4ACpL4/htoDVUAVUAVUAVVAFejFCkgOJAeSOC4COfyb5+a8687J2NSVEGzcdDTwwA2FlecCJBvaSjbtpPx8szErG6DOhn9VZTkqygpQwi+/GxMF30pwYzQku6o8BAjJnjWjGcleNr+pbzgPNxu5Z9cW4UZcHjcW5dv7bQRJceNgkg1Ju4ke5EakbLKac1KkhHCSDWBpK3d1g2yvuC+kbnmd6j+vEweCfBFfypKNWwFIqQ1zFypJn+T9AuZY8h65AJL3Gq++0mfbLq/2dtt/SwCoNwAkbxvNJrd7eN0fufoh4CINEzLnnwEx3TqQLEDqOne395Hz65mt3dlAjjOJM90/8tq23+T6co9sY+ZAG8dt5LyfDvFmyjUBGT2h6qzz72MASNIHyffl1J+Gc6bNJj+SND0N8QR6ObrRKeNOZAtELRBLPyfOfLGOPu+4ebWX5z2bvpmaiE6ZAMmvuR9ESRhKtwOeX1yvuAAkufhIBrSqSubLqQyY4Hhx5usRCO5MS+InN8RlngvYUvCTMKeTbpqmxgZCcOZVI4BJGlDSiGaei9ONGWlpJqBirjaG0hR4JKHX5Pn56MMPMGzYMLMwJlmGHCEKadYyd7wlt1tl9QBsrG8meGG4PLbHhLYrLMAGAqTqQcxxtKEeP7zqWsz/cAldnSV0x0SZl2g8Djn0QIKrZsx9ax4WfLCUYKSI7iXmP+JaJwPWybW0M9KCE488FvtM3hMPPf4oGqhFfkEx+8Cwc1SihbBe2rDXHqMwd85rBEFlaKUjK2QAzmC0x/OZy6gNl3z7YqzZVIcnXngF1QMHYQPDx3W0tbJDIYaQowOLeec6xWnKdZ7mUCNsSWUZ80GVYo+JE3DKZ0/AO/Pm4sOPPjQOpME11Rg7YhjaCepeplto3bIFhGYlOPzEMxCkiytCODeQ0Gs2w89d9/Ob0Cwgj3m8KitqUEJtGjeuQEPdWhMaNSHuvpIkDjvmSLzx1n9RRadRXkMbOjZHWM8YbGyka5VIqqCkmA6xShTTVdXeEeTnShgtrXUGDAY4/p2EagWBSpxESHTOV6fRnbQRlaXVBiouWbwMGxlub/9P7s3QfDKngE988kDvNNe/VQFVoA8roACpDw+eNl0VUAX6lQIKkPrVcGpnVAFVoC8rcOzFt/Xl5mvbVYF+o8Dzd36/R/siACmX28JsHNuN4SwAyWzeuhvdaYAkG80CYZyd405upJpvz3PDtEBC1HVIGDmGhuI37WVjtrSY3w7npmVhobO1286k5AXMjyQAp61NwJCT80MStsvmaizKMEcMCyT3W/iQdNvmwB6Tdcm0wXFOCChywZHZ/XY26o2zipvfJueL57Ab22mYls6hYi+z5ZprxCLlHt4N76wQTvTwxsLja4tb/PCuO4CUC9hkmxhbAlBbO5m6cyDtLIAkbcsFNc3cEsDkzj//dVvbL3tddyCuO4hk3UISys7rnLLtkzkphxiJ/O/ba7zQ0Tr6nHZ53EXbCZBs7qJsesjcd4CL5P6S5899bt3wdXKv8AoDwcTJZ+BWboBkxsuFRwKJ5cgGkDKB4bYBJKtZhuvI60baCoCUWtNkDtln0jql7DgJGGcIOyHYAh4GDygiLHZC40nUQeFmEn5OtLFjHCdMENDlMk9n/Aw4Z6FCvuUgdDB/izOzYTNayW4sOwAAIABJREFUmf9IwmtK7jYpq2HzZrz33juYPGkPOiq5VkodvD8s+YIkXxtzBIm2sv5VDxyADZsaCGKKzTl5X2DSegKkgXQgreV7V159HT5ctNw4ySSE55e//EWUMmdRnGH13nh9NhYvWkUwQncSAVKc7qiorIhsc5j1fOmU04xr6h9PP4k2ccoxVFx+QuYCw4+GCs2anpdgPifOzfYWhsmjU2g4naX1DKEXDxYRlgRQWzsYBx92BJavb8bSVSvQtGkDoVEbw9QxHJxxUzH3HJ2pxx89Da+/9l/UMyxceRXD3w2s5mdDCfaaOBGzX3sVe06eiBNPPB7D6UqaOJpOI0K4+rWrMPPZp1HOvFF7fuooxNi+kooiOqpK8NKMWfjx1dcyPN0I5IWLmXOvGntN2RPP/utv1LvOGQuOZz4dSUd99jP4cPEirFy6HFWddGO1yzwuIIxiCLq8CHUeyC860IKWDPEziGH36MRqpPtIIGMexyevM8i8VkkcfvhBuPyKc6lHG/sYp+u2AK++8l86xcoxYeIodETpSOM47rWvAqRtXZ/1elWgtyqgAKm3joy2SxVQBXY3BRQg7W4jrv1VBVSBXquAAqReOzTasN1MgZ4GSG99wFA9GUf2kHWpTXQ/SHI3XumXcDf77f1dQ2fJZqGzke6G6JJv+DPskZiXJNScdawIKEpwM1bAkcdg4bYy7SSSE447Ig0aUpvTghY85+Vap+lyfzosXa7pk3JM+JwPcr0XKGwroPFDJtle9pfhgBHfRv1WznP/xrp1wGzl7eYybxm2bbnauS3lZr82PU+60zI34EmHEPSCGFtXrvu2NG5+AOhtu7dMCdFmXUPZ6jIh3Txj7L1W/hYnnF9zL0SyICYFn1yQlGqPkFZzuOWIWdADVOQZcp4R6+BJe3DM82aCQdLd4j7XMvNM7iM3p1kKBLsuPCeQW7oOAR/e/lmAJBDCaCwx39zWmfFJuZNsD9IAKRMsZc4Wv3MoG4yTOwRamPZ5iGfGuPgArvWFpcbbICUpgHCA2ibiDL9Jy1EprZIV5QVg+hujgBRj81/Z8HxmvXHrteYsA6tSIMm00GmcaYfYHIXMuAXKekeY0sGcbTHmQEqIg2lzA4E5XZZyju9JiDlxRhUWFqKMgKWR75swcIRSUpfArDUbNmJw7TC0tEdx9bU34LXZbyLIEHO1w4YyP89hDLEWRTHDtz37zHNYv66BuYjoHmql14YdSjJ8nEDxEo7/hV8/DxvrNuFf/36KIetCDPlWgmSHOLCK2O4A4VcTHVTtBCmEKDKXCJBGDR6A1WvWIJpXZCCTOOcYSBRDxk5hWLpqLPnoA/aljY6oIgPIYvF2TJwwHt+54CI8/PDDePGVV1A7fARK6VAVSJZH11Qj23DaqZ/HIQfvj9GjhmMQHUr1q9ZgQGkxczo10SNEiFcxDB10RrXHWhl1rgQP3P8Q/vK3h/Gj636G5Ws24M67/oRTTjoRf/5/d/AqhstjqL8o3UrJgnx85sTPIL8khFdnvopwG51JTc7nA7kQGiPUh/oOraxln0Po4OdSMfXq4NhEWiVEITWX54XhVMePG4lbb/kpv/hQz5xZdLnyP0s+WkWgVocpe01grinJXxXFlE8eljm59ZUqoAr0WQUUIPXZodOGqwKqQD9TQAFSPxtQ7Y4qoAr0XQUUIPXdsdOW9y8FdiZAcjZwHdeRPbps6u4AQJIyZVPWOcQnJGHguFErm8oSxMrdiRWAZNJ9uO0QOCUhrmSD1gAo+ba+CUnnbPR1/e1c4z3cZptTUk+Go0Z2fT0h7uQavwMomya2rG2ZYdsCkLZUfq425Tq/Le30AxQ/QOrOsbMt9WTLgZTr/ux1bjtAyuUo6s5B5m+TbYsXIMk1XcATY1b5nyEvRMqZK8mlE36AlCIUtkFu/Edx49mnyttWG54yG0AyMSEN3pDZLuEcnVCUzvPhgpgUmLLPZ26A5A1Px+13pxkfM0CyIeykei8rSgOiNJg1erkXdQFI1FXgR4iAu5PuHCI2hBmyrZC5gQqYA6conE/AwbBrXM6MQcuz3NiQnFK+uJVMFQLU+CPzxUiaAnqZM0uucY40yDJxz0xIPDp9Iq3GsSTuJ8F/LXQxST4lgU5x5poTgLSpvgEVDG/XEoniFzf/Cs89/xJhTgjHHXcchtLBI/l/ZHQXL1uG116fQ4BU4YQZDeXTcUMXEh2eNYQk53zpK/hwySLM+u/rzANURGZEyJ8MoITviTO0qb4O4WQH3TlBfPUbX8fzBE3L5r9vQoc2RvNQOajWtEnacfqZ52LpylV4/dWZGDxoAHPUtRvXVFNTA46fdoxxOz333Aw8+NijGEyAFKCLSPpYHgqjqW4Dph1zOA4+YF9s2rAKe44dhwnDhmMIYVV9wyYESsqxqY3piiqr0diyma6nWvzx93/Gffc/gFPOPAvr61swe858DB9Si9dfeYZfVogjSmAmOZeS7POYPcbitK+ehoceeAgbF9UhEBeI1ok2ArFkfpT5qEowqLSG41/I3EcdCBA+BQgVTY4wAj0JQdhJ/facNA4/v+7HPEewRPdaVdkAfPDeYixcuBAHHjiVEE9CDOZhyv6Hb9sSqVerAqpAr1VAAVKvHRptmCqgCuxmCihA2s0GXLurCqgCvVcBBUi9d2y0ZbuXAjsfINlN8Eynj3/TPZsjyWw8u46K9Kj4nUhedENQZN1I9gYv6ZFtVAmbxTLFySFvpX+74IhUydlkd4BSJ8NvyZEKaWYtAW75/pBxEgLN2azNBE5pd0Hmhrm3bFOkW9/WzsKeAkjZYMq2AJAttTcbQMrQ1efk2FJ5ud93gMXWHN0BJHt/rrK6cxTJvcYp4mmHhTzduWK87bGOMW8/zPPg5hez2tl5lbqXcMLWn6FBCiDZEIpZgghybtvQeSko5QIf2+64dQK5hVvQJADDuEaETbgAybqP5FIvQHKAkh0nZ6xS4EsIifuMpR1gcrfrTErlcnL0TTuUnAYlpQ8S9k0cPa7+2cYwlwPJq5nRwA1h5wdIqTH2TbSuAMlcaQCCAUgCCZjDSBw+JuAf+xskdAgHmROJQCkcDBloE2SsPnIT/u2wIdveFIh265XxotHIKZ99lzxCdgUyurrgyP52HEtum8wvF8BLJQKbCC9MvE/OsygdMTLf1q9fT6dMApsbm3HjTbfgzXfmmbBuxx57rBlZCXUnwGvtuvV0/LxGjhgycEqASBv7KmXuN25PnHj8Z/H8SzPx4YqlyKfjSd4LECJVVlQT7iRMzqNitufYIw/D/gd8Eo319ZhFiLRgwUKEq2tNniQJYSg5li694ho89OhjWLT4A9adMA6rouICtnUdzjv3qzho6n5Y8NEi/N/d92AoAVGQUCjAdoHXNW1ah8MP2g811aWY88YsjKoZhHEESKNGDMfw0SMwZMx4bGhJMvxdG50+441L6+l/PYvb77wbaxhODwVlqB0yzmhTt2Exx0ZC7yUIAgsJggqRVxzARVdcYMLO3XvrfXRS8bmgHh10KEU6WtnOCpQHqkzfhQgmA/RUSTxDksN8OmeTBu51YBKdVNddfRXKihiqtb0ZQbq05s5egBUrVjD83jG8vp0adyhA2prFXq9RBfqIAgqQ+shAaTNVAVWg3yugAKnfD7F2UBVQBfqKAgqQ+spIaTv7uwI7CyD5N23tRnOuTd1sAMnsb3YBKv4QZZkb4U6+Iu+5THAlm35yiAfJHqk2yYZr2izlOCe6hK3z1+eZIdzAze8CQpyNdbvRb6/O6erZCQDJ9NdtVy63jNE6yzXbAlC6gyr+/mbBFz3yqHWXo8dfwbYCJD8U8pfnABQnBJ3RPAtA8p7vbiy6Bmx0avO3wQ+QOhkKK+vhn4DmosxRMO1xQYfpBye/5a8W5ghASs9hT7g509dM95FprwBgcSK589qGsMsKkIybRkKwueHqjIaOln6AZKCKG9LOAiPTox4ESKY8Ogkdx0+mAyk1Fj6xBSBlzHX7Ptcdc17aJ4DGQDI5J+5I/hZoINBRHJQujBOQ5MAkBi8jOZHQgUUFhfw7YPInCX/wwiVngmSes+DJgEEZb+Ngc3IrGVAkh2huyJ/Yn7guSk4lIVcdERhblKyZMo50Ca1kOLn1GzYgEosbl9Lq1atRv3GDcSHNe+9dPPX8C4ixjiDHXIqNCtQixjp8r/2wz6Q98cRzz2FzazMhSxGipr58Qq+QCXkHgpr995yIL556CjokFxzBUxHzIt1++x2oI4fqZNg80jfs98mDcO6Fl+DyK3/MHkWZ16mDYC6AxoZ60GCEb114AUbXDEVdXR1u+NXtGDRiJAFSJSqqBqCV5+pWr8BF552FwrwOvPXafzCcuZ8Gl5djxIgRWLZuDd5ZtARHHn8axkyYhH8//RiOPvIIzHltLh795xNY38IweYFCDBuxB5qbm7F+7SIk2xpQxhB5Lc3trL8UVbVV2OPAibjke9/Frdfehg/fWYBolB2g+6yZOarGjhyPgSW1WLZkBUoqS9hX6iwmJXdIAkH+QSh30Kf2x09++CPCKeY/kvFgvqg3Zr2LzQRrB316L4aJbCJ07MTUg47I/szrWVVAFehzCihA6nNDpg1WBVSBfqqAAqR+OrDaLVVAFeh7CihA6ntjpi3unwp8fADJbqpnOnqsqrkAkj0vm2vubqf5lbrexnoyuT8k15GzAZtxTbahsyHmfO/ZjWr//Z2+2GAOqJLD2VC3oCnPBVRd+uVzJKU3mTMdM7mATa7Z54cUfkeUV7VcAMS2ZWsBUi74lROKuY3wlt8bAJI0yw+RZHO9u/5ZvbcFltl6/Pd0B5D8450LKNnrHPjAV64DqdvVytfH9Fx1ypCyDNQwIegynTz0laT18b3vPA1O+Lp0riMHIImT0Hli3PB2qWfYeVbNc2cAkvvbfb9r7iP7bDvtEsdfxjPgPqcp4JTDjbY1DiTTnx0ESAJq0lDR0U7y3DjnjHXIkd+G5hOOY0JuOj8mVJ30k6BFfptQcwKAjFuFuXoIFsLhIAoKCgiVGA6uOGjC3IlTx8IlN+KdgVUhKccdCRN406uPAVzikIobd0yS4eLyxQZlAZMp0M7EfEIRJ8Sd5FPKIzTatLkey9etw8qVK7FowYf44IP3sXjNSnTQybPvqAkoDRXhn88+i2a6a8SBlMewbbZPHW3tqC4rxWknHc9QcoPRTndSAetb/9FCvDXnLby/Yh0KyysRJ9Q68+yvo3bEeDqC7uLUopMrQI2Y3K6pgSCHeaW+dcG5hEI12LSxDjf95v9QNXQEEuEyVFQOQGd7BOtXLMavb7gKJYEOPPbgnzB68CDmWhqCkrIyLFyzCoGyCpx93ncZvq4ZD/zxbvav3eRqmjnrv1hRv5m5kcLMqTScAC9ImLOSIeZazZiE8sMoYD0l1eWIFEZw8Xe/haXvLcGTjz+JttaIcct1ECQdccgR2G+P/fG3vzzMMHkVDMnXBpMGitIa3cX91daGE6ZNw8knfA4zpj+HqvIqDKoehkizjHk+9phSi/JKBnake2nfTx3c7eOub6oCqkDfUUABUt8ZK22pKqAK9G8FFCD17/HV3qkCqkAfUqCnAdK3Tj8Cnz98H2xsaMH1v38Si1ZtTKlRyK/qXnP+ifxm60jMX7IW197zBDcG2lPvDxtUiWsuOBGjhw7A8298gF8+MD0j10EfklWbqgpsswI7AyB151qxDhH/NdsCkDLudQGSuCXkkDBRZj/W/RZ/d4I45gZxGMg9zsZoto1nx4mUzekkd6QBkiktSyg2p72ZW9ZegCT5ZPw5krZ2ILcFIOUqM7sTp6uDxupqN8Stxn7njb0uW30pWJVjY39r+53ruu4cSNkAmrfvZnPfmDHSNjS/vrnrTY9vtvu9mnnLsNptqd82pJ3/ufGPXb6JZ+Yc/vcy+p8LIpmuu/DIhHt0yrL1CkAyZdvHgc9fug98lpgHyfTV5jriEyWPprx2rnMAcjoHlnO/CTnnsKY0o+B13txHZr65Q2MdSDsTIBmQ5rbXY7zK1NY3V/wOJAuQ7HgIxElBces6oiRynZwXAG7GTZxgXJe8cFf+FmBjyuI6ZyGT0UVgkqyFhDPkSMyvEyJYItAgWBLAFCbskFuZXsgZQTMAjuPS+yjG3fB24RSYd8Y/KfOKa6DktRJwEndBpeRLcuYD+8U2JFwAGeT94rppiLUyr1IjyqIBbFizFjNnz8GqjeuxdMVKbNi4EZs2bTLOIUn+NHLoEJxw3LEGdAWYF0pC2lUzpNucOXPw5MxXkWAIulI6l26lq+iue/6MRcy5FM9j+LjOOGEXfxJRA9C+df65GFo1kKHeVuHX9/wB1YRNgfKBCDD0XXtdPQqYZ+nayy7GgOJO/PW+uzBh+FAMKa8mdQvggzWrMWryXjjtS19Dc1srw92twcb1qzH/7Q/wr6enY+HqtejIL0KssxgxdjbSup51hkxfTz35NFRVDsZjT/4LUZY9eeoUFCYCePON2YhFxf/FMHaERYcdcii+dOIXcP11N6GI9XZwrPMLKWI+QxxSW4FxLQ1N+OLpp2N47WD84oYb6UAq5t/j8YPvXoNnpz+N9z+aicKSJMorKvDYE487g6SHKqAK9HkFFCD1+SHUDqgCqkA/UUABUj8ZSO2GKqAK9H0FehIgTR4zBLdffkZKlLcXrsT//PrvqddfOGY/CGCyx4PTZ+MP/5iVen31+SfgiP0mpl//7p947Z0lfV9k7YEqsBUK9E6AJJvNXcOASXckr4b57XMkyX6ok0u+a7i4zE13Z+fbwAIXIDm7qW6oO9eZlHZeZIIj60RKO5CsyGnokCm701DroLKh87wASVwXdmM8kDXUWO6B3FaAlM05kw0g5QInXljkB0j+/DzZWr2rAFIux5B3g17amwsgZdPID6SsZtsCkLbiEc2ACEFpoDt//fcaEGM2+l3IIyBCXEIu5HAAWfp+PzyT+8Sf4i3fznOLOC1AkvNeSGtDVBqAJMAoBXQdgMTEOG65aYAkJ/JIjaQcc1auMw+xeWJSYMm85TqLJBSj1dnc53te5Pm0QMop3+81clTL5UDyj7MAJAPEsljmzPj7BsHmQLKnUw4kd8zkGbHuIcnXZiCQCX3pOI/s4UTzc7SRvlsAKfmGvP2SkU65xVhekPYj4yyiI0dAjOmPm9tK7itkjDcJkVZcXIySkiITCs8yMIleF3Yje0p7zCySKHNsjORqMk4mZ0qJD83ALpmPAY6h5AmSUHvmcPuRzIsjIjmceKoowbxIEbpwSghe+LqtrYNQJWrC361bvQYblq+geyfIMHPlWMwcSS2RdrS3NCCPeZfaW1px36P/ZOi7CA4+8ACcd8FFuOzya9Dc3o5AUScKScU6o0k0bFqPCeNH4fyvnoUy5iJaumwFbrv7XpTWjETl8HFI5AXRtmkjaiuK8aOLvoH8jno8/4+HMWXMSORHYmhnWL7FdZtw+OdOxJiJ+6CcYe1aGlZj9muvoXlTE155bTZemfc+OgsrWC+BE+FWw+bVDMHXafJA/fTqa3AAw+t97YILECmiG6y0FK3MmRRlX5MJgYNxxOKtGDt2OK76/uW4/tr/ZRi/YuQXlFKTKD/bYoi1txAWEUi1x3HRhd/ic9GBm268EeG8Muw/9XB84dRz8Yd778L7i2YAoTaOZRFB3ErfLNSXqoAq0FcVUIDUV0dO260KqAL9TQEFSP1tRLU/qoAq0GcV6EmANO2gybjiq8eltFhf34Szrro39friLxyJ047eN/V6+uvzcfP9z6Ze3/3jszFu+KDU6zv//hIee2Fun9VWG64KbIsCPQ2Q5i5Yu4XqM3MS2YtTG71pMpQ1FJ3jBnLuci5NB/dKbZDzG9zmfd9ms3NX5sZ0ZmNZlr3XhGrKDI/lhKlzys4FkNJ1dt24Nve7uZfSICUdwk6KNuGptmEAtxcgSRXZIFF3DhfrgHA2rB0d7Ca3cWuIC8GzYZ9t835XACQvFJD2dgEn7lxx+pPdgZTtni5zN8u4eR1G/vmYrUwvHPGCHwsQLEDyV2XvC5h8NekwcwI+vOWIgyVbud6+CCpwhjftQLIAxT57FiBZICXVJuR5k8Q85lbxBgltYH0EpM6sdsPbyVxxK/QCJONAMpPfzVPmOpMyciJtASCZEISsz3HWZIdHZu77BPSDRNMFkwPKmS9WRz8ktL5HW6K51lN+ym1kQta5z4zEmJOwfq7DSByIAePOSq9bqVxtFpAZRxJzC4VDmSHujNTSX2fVSEj+IgkkmNF3Ppcevh2nU0cAkzN2brmEPwWFIbqYkihheLkg50lJUQHDsjmdEfeSjDFNOmIWMr9ZhAmVJ0umpO0RLZK0MBnWJ31kWRF3LAulffyJ0S0kcyTJm0ICzp1pRqLUQXsUIVOsHXmkWJsYji5Ot06U+X42MhTdy2/OxRtvzcXxxx2HGc+/iJkv/5eOIoKWzijrjCDeHmPovQjGEgad/ZUvIsy6NtU14le/+wMCxZUYOmEK68pHM8sr6Yzhjpt+ivWL38ez/3wYB0/dC52tbVhDN1R7UTFOPescFBVVYOGHH2Dx/LnsD50+ReWY+96HeOblVxiCT6xclSgqK6c7aQXbH0dFeSmuueYaHHjgwbjokkuxvrkFEeYjizI0X5BzKNaRQERC1YUTKCstwO9u+zVu/t9fY+XqFva3GJFEBwrpugoQJSUIsmIEWj/54RWm/Ftu+hUqSkbg61+9GE2NEfz1ofsQLKxHXgEBHSHc+nUKkLIsvXpKFeiTCihA6pPDpo1WBVSBfqiAAqR+OKjaJVVAFeibCuwIQCorLsTUicNRzP+zLcfe44fhs0wobI8mfkv1d4/OTL0+5oA9GL5uVOr1e4vX4OlX3k29/vpJn8bgqrLU6xdmL8CcD5ab122RKOYtXMVQJkxyrIcq0A8V6GmA9NaCVc7Grc0x5G5kpjfLM3P++CXNBSDyxEnBi+2GtdyXDSR1t2ls6nIBkfzp3axPvZZdUQOO5Kv44g5wWmhAgHTLF6Iut2HIA7Y8u9WpDWVfx7O5V7yXyAZztsMPgbbYf08hXfpiNrHTIdCyl5UGMNlg05bqF8hgj2zXiu7ZNvO9fTeujC7zyh0j3/hs6yNrgY9tg63LAhx/m/3tyAYt7b3Oe9333w8PZTZ69fDX778+6II87/y2MEKeHS/k87bLXp8GF878t4dFPjbXl3hvpC0JF/imwaDcIT4mx4kkACkdwk7Gtus8thqLNkYfN1ykOZ9h7CNAcR1UzrWZ71vXYPq57jr62Z7XjCnj1m3gkXnDBUgeuNO1VMfB6OjprhfyhxveT85YrZ13nevtXDDtdu/zP5P2Xn+dXh2NpAKYzPqUzgHnVGW8QuZP0cUZX/7wvAA+b31GT1n7XFglK66cC5ISFdIdJPCxiFBJnEaFBQE6bxxwlOoS+2CdZGZeClxy32aaIlHBaOIFbKn1WNZlV3sJ9SbAUZxPea7jVJxdCXFr0fVUX9dAB1MUq1avxltz52DRwg+xatUaLFu6GDU1AzGNYfBKS8qxfMVq/Oa396CschAG1Q7lvxmLGJKuDtUlYVx/5eWY++pMvPvfV3DEAfsj1taIFXRDVU+ajE8ffSwKWN/i997Hm6++jEnjxhOYFeDtBYvwyDPPoYH5kIJl1dhz733wzjtvo6WpHvvusw9uuOEGupaqcO11N2D+okV8NhzQLu6kdgIqJGMG0IUp2vXXXoc335qHfz75HEoqqnktIRPzW4Wocx7vi7Y34abrr8WaVcvxm5vvwUGfOBnHH38CfnHrj9HUtpbmpwQdVQRnyXYD2PRQBVSB/qGAAqT+MY7aC1VAFej7CihA6vtjqD1QBVSBfqLA9gKkk4/4BL552mH8oqr7LeePQY8Ofhv0nsdexj9nvv0x1KZVqAIfrwI7AyCZzUrXaWP+9ny73tk4ze0MsNdbFey13E50TvnuTUOk7M6mLmpuESBlhojyQqrMfrjNydjglpwiTjvsfbZ+/765uA68x5YAkg3P5+/PzgJIucdo1wIkC2h2pN/dPWFegJQLVHU3bl6A5L0uvVHvCVOW5TnoDiBla3dPASSrp+TAkb/diHEyk1MTXfrgB0j0sWQ6moxLT0gGw4p5ABLySBt4+AGSFx6lHH9ZAZLzoHUHkMwFHmiTZbnwASmna90BpFRovpwAyQPZ5BonXp+U6uhgQ266DiQvQLTj6Z/L2edN5uhnA3EGUnm0M3POs96ZEiwgc9tjxtR1dTkAyYVdBOmO05BAipNBcsPlsy+JON1LPCR0oIS1CweZa4nOoQIJjUfAVFFaaJZo6bb8tj9iSPIe9qXV3v52+aAzLu4NFoBJW/Pp5klKjiTjEAWiHR3mSwVSd2trM10+7SYf0aq1a7F2fR0efuQfWMJQdqJXCQHSogUfYFRtDa654gd44tGHEOhoxfiRQ1FZUogFzKm033GfQ+3IEQixjOb16/D6Sy9i9PCRaGeOpXc/Wop/Pv8S6jpiiHCdLyL4aaBTihYoHHXYobjqxz8hWCvFz2+8CW+/8y7yJRQdw9bFqVk82kEF4+ikQ0zCMP7wiivo5EriV7fdgapBNYglgwxvl6ALqZB5klo5TO247/d34v2583Djz36DA/Y+GW38ctT7i58nOGohvJOyI3R0NWHTxsZMcfWVKqAK9FkFFCD12aHThqsCqkA/U0ABUj8bUO2OKqAK9F0FtgcgHbn/RFx13gm7rNM/v/cpvPTmwl1Wv1asCuwMBXYWQBIHUnegyHH45D7SLgJnq9ECJLupaN/PdCHJhmX2crN9w9/bvlR9yUwHzs4GSFsCR1ahrQVI9nq/9tnq6c6BtL0AServbtx31IHkB0h+B4V3Rm2ttt3d093mvrev2ZwjttzM93Y+QPK6p7zOF+tA8eribzdxgfO8pcBoGiDJ+RQYdTfwBSDJkelAEoTCcGQZDiQ6KwxI7gpOHY7mcWflAEhyv3VnO/dsAAAgAElEQVTiZXMgOQ1Pu9Oc8UmPrjEFeQY7l1nN6/iS9no16jrOmQApzwXIqWpcgGSCXrqgJmPVc/vqPZd1Lnkcnf4xzap/ir6k17OMemUsqXmS8MPc74I/MSA6a6UbptKFSM694jtzwwu64fcEUFkoJr4zcdEIzCkMhxFmiDkJyxaWv0MBA3oKmK/IDJM7Nl7IJOdNCi8XPNn2eqdMjGHhpP8FBCiCu1LDyzbHYhHxvSGfLh6ZgfSrMZcSQ8KxzFbmS9q0YQNWLlmG1uYGjBkyCP+Z8SzKGIuvvCiEjrZmrCB0OvLU0/nRFUCYrqFYSxNmPvsMhtYOQQvhzUI6mp6cMRMNhElR5lOKEPgUFBQgSmh1/LTP4NJLvocB1bX4xc234KX/vIwiyfeU6CTQiphrYtE26hIg9Go3+Y0OOfRwXHTx91BcXmkAUkJcYdQ7RIdSNFKPO267FfPffQ+33ngn9pl0DKd2EHPnP0eK2m40TTJnUgJtDGGnDiT/3NbXqkBfVUABUl8dOW23KqAK9DcFFCD1txHV/qgCqkCfVWB7ANI9PzkHY4cN3GV9XrJ6E755w593Wf1asSqwMxToaYD05gdOPgbrQOoORHQPmNI7v+ab8XYX0efakPwfcqQ3GdNbxBmAKEeIKD+oyusGIGXT3x8Sa0sOJLuJLA6krXEe2Gtsr3KBIaOBP7yeq1WuerYVIDltT4eY87clV/1e3bYEkPw5rbz3OgDCGUh/n7LNpR0BSNnGOtvGfnd1dKevvw+2vmwOpGxjm+t6CWHnv747AOIHcOJAkmNbAZKt04KIXA6kTISTBjzOVLWwKp1Lyz5f9rH3AiTTTk82IzM/rAMqx2KZO+Skc4MXHjmvnTmXGxA6bbbv0wuTCZxMe9Jj0mWe+gBSznp8ACnX/ExpYOLEOaHqvOAqtf6YeeK6jLyQzQAcWZvc5yzVdxNMkQ4k5jDie5LXR5xJtMOwijghTcLAj0C+6zSTMHTmXue3SSLFI0SQJIApzLB4AkEEwJifUKHJsyR8yWWTqfB30pKUQ8ltq8lQJ+m+pJsWOJkmE4jxDXIbtouuKYImy9LEjCVOqAQBUB7zQAW51ucl6aiiO2j9mhWI8oJwxUA0NjF/ESHTuhXL8erMF1BdUYn6hiYsY5i8V9+chw1NrUgypF073eniGGohaDr91M/ju9++hN0M4g9/uA/PPT8DQYb7a2dupyjrChNUBQOdzIXUhlZe/9Wzz8E3L7wIF37ru8z31ERoVWjwXFsbIRNFyCcY+ulPrsQ85n267+6/YtiAvXDUUUfhpVf+hXWblhnwxyZwvsexbt2GHLNdT6sCqkBfU0ABUl8bMW2vKqAK9FcFFCD115HVfqkCqkCfU2B7ANJzv/1+xreJV63fDAkvV8bQI94cRhIWZPna9DcyB1aWMqxKUUojyWe0ob459XpETRW/HZsOiVfX2IKG5nYTJm8437OHbGB85tu39TmttcGqQHcK9DRAmjN/hRvCKu1AyrXZ75zP3DLPBZVSG8n8drj3SDkiUt/0z16ed+PYv2ku5cleqAMoMr+x3xVQZarZEwDJu2mdDUjIuY8TIGUbgzS42XqAJEr5y9pegOTVxdngdsGhB5rlAkzSjtwAwDeeWcLKeaFVLkiWrfxdCZBsn/1t8OZA8usi+m0LQJLr/Q4kcbWY8XEdSJ1Jhhwzu/x0jHgcSF6Z039vPUCy4e4sQErNhx4ESA4A6TrPMmeMC5BsniEXIKWAUsZ8SruVcq/JvpB4qQszQ3R2BakS2s3JI2T0F2YjId/ktycHkvc+eRblteQcss+qOKjsWmPeMw4kjqmbz8eMoYt2ZK0UYJ5ygxEux2Pu+skGOHW5jiXPPea8G1rPAi1njes0eYqCoTRcklBtkheIEfJMWLxojJAn5DiPBCAJEDJ8ij9kNE59dCkhICRK/Eh86VYXYMfMdXIPAYzkWGJ8OUagizCnEG/O5z1J3iOQjC/bG+pQT9eStHHZsuVYuGgJ/vPabCxatpLQpxmbGxrR3NoiqwvOOONLOOfsswnY8vHg3/6OZ56dTloWMI6sqKmDvxkuL8w2CED68pe/jMv+5wr84n9/hRdffgXBgjKCM+oXTxI6NWLwwEL84uc/w5P/fBKPPvgEgoly7L//AQgVxzH3nTfQ3FLPe/L5b+Ao6uvr9R85qoAq0E8UUIDUTwZSu6EKqAJ9XgEFSH1+CLUDqoAq0F8U2B6A5N/ovvDGB7B41UZMO2gyrvjqcSlp1tc34ayr7k29vvgLR+K0o/dNvZ7++nzcfP+zqdd3//hsjBs+KPX6zr+/hMdemGvOyXveY3va3V/GTPvRPxXYGQDJbEZK1gzfZrx/g39bAJLdcMyXjUHPsTUh7OyGqr0t28Z+F8eFe/G2AiR+v97cmSsHkt3Al23VXLAsa/vc9mTTNFu/cl3nLTs7DMm+yd1bAJLt65a087+/vQBpS/dlA1n+lSKzjO5D2El+FG/b7dW52uF3LAW4q27vl7nmPRwgklm+H0RICDsLHpx70yHspFz6SRwQJOHDPABJrnRgxLYBpMwlwoUN6YfRgBCnP46PxDqQLECy7+8IQMr1TFiAZN/3a5fSxrTOBSeuUygTILnh4Lr5CLGwJfe8dkCWH6Smi5RcVG4bJIyfa7vJcx1AudcDOoc8DqQ8zws7XyxAkjKCQea2csFSUvIjSZWGVhEmGnjnAGbnx3UhCWY07SGqMjHqOEcJFo2DyQ11atZovs4X65DbD+smE8dSgPRHfouDqbi4GEV0/gRJgkxEPBciyTTJF0Lkzh+BMSYkHJ1OApGkTQH7RQMCMZOnSWasPDOS34l5jwLBEtfaxHYmOlwqxXkpjSEcS7KTdZub6VJqw6bN9Vj40UdYs241aocMRm3NUOQnQ3j638/iuRkvoL6pyXFmCUwjQGpva2FQvSRzHLXh9NNPx6XfvwyPPf4k7r73jygsqWLOJOZBYh3RjhYUFcRwy0034NGHH8W/n5jO+0pRVlaOSXuMx3sfvEX3UxNC7Lw4ljZv3tzNzNK3VAFVoC8poACpL42WtlUVUAX6swIKkPrz6GrfVAFVoE8psD0gJhdAOnifsbj+Wyen+r90zSZc8PN0qLlvnPRpnPXZA1PvP/HyO/jN32akXv/y0i/gExNHpF//eTqeee19BUh9akZpY7dXgZ4GSLPfW+mGQMrc8PS3z25odt0w7T4EnU1Kbz05foBkN1m9zqBsMMGzR91tzh5nU9QJjZXt8DuQtgSQ7May3drfGtDhfDvfObYEkHJtQGdr+8cBkPxt3loHkrdt3j55HQu2T14I0nWTP93zLcEge6W/Pj9k8WrpB0i56k/XvWWA5NXMi4CytX9LAMnbHi9Q8rfbbOB7HEh5rkMk5SBxK7IAycYZ6/SENJR2J7gxb8ruJGgw3CeQciA5ulknjT8/keNWkTw5JvSane/dACSnNKfd9scCrFzz3RvyLpueXlgkZWQLYedo53EKWXhkrrcB02xv0yHwjGNH+uc5/Nc7gMw76gKG0mV2GTcXWBvt08HaDGgz9/nGMeP5cWGKvc+scyQtaWiXbqjVNxKJGK2lH06YOwdcWZ0MQHKE8/QjM4+WXO+AKgFraX2kOEZ5cwEVw+JZGGnqc9oSjzPkHA9xRMkhuZVsniX+iXLmHZJrysvLEWQOJtMUj97xBJ1HLEzWoQAdP50MY2eBVzjI6w0Qc9Q0IIv1RplbSZxQecxBJCH7HKeSc12ceZDiLKOAuZ7k6GiNY8XKtVixajWdSkuxZMlSfLRkEdauWomGuvVYtWIFkokYTjvtNHz3kkvx0sxX8b+33oai0ko+UiFEIlHmQOpES9NqXPOTH2LmjJfxDIFUKR1KoWAh4VkpNjfV8bFqM6CM5iZs2qQh7LzPlP6tCvRlBRQg9eXR07arAqpAf1JAAVJ/Gk3tiyqgCvRpBXoSIBUyvMldV54NCUUnx+0PvYB/zZyX0mdUbTXuuOIrDI0SRoz/Z/+yXz+C+UvWpt4/Yr+J+Ml5n+O+NL9ZyvB1Ap+amDBZHUh9eopp47dSgZ4GSFtZrV6mCqgCqoAqoAqoAqqAKqAKqAKqgCqgCqgCqkCvUkABUq8aDm2MKqAK7M4K9CRAEh0FIu2/5yisr2vCIoa18x8DKkowZexQLFi+LiP/kb1uJCGTAKh5H61CC5Mey6EAaXeeobtP3xUg7T5jrT1VBVQBVUAVUAVUAVVAFVAFVAFVQBVQBVSB3AooQNLZoQqoAqpAL1GgpwHSzuiWAqSdoaqW2dsUUIDU20ZE26MKqAKqgCqgCqgCqoAqoAqoAqqAKqAKqAK7QgEFSLtCda1TFVAFVIEsCux+AGkyLr/8AOxZlBZj8/wZuOzvq9InDpqG26cNYapke3Tgg6cexC1v6hRSBXaeAgqQdp62WrIqoAqoAqqAKqAKqAKqgCqgCqgCqoAqoAr0HQUUIPWdsdKWqgKqQD9XYPcDSNNw351TMNI7rivfwrE3zUydmXrhubh1aoXnigjmPXIXLnuxP02Gcpz37VNxyADpUz2m/+wJPNifutcH+6IAqQ8OmjZZFVAFVAFVQBVQBVQBVUAVUAVUAVVAFVAFelwBBUg9LqkWqAqoAqrA9inQ0wBpnwnDcdpR+6KspHD7GsS7otE4Zs1bhKdmvWvK6NEQdhNOwgPfH49ab+tia/G37z2Ie91zl1/zfRyXcQGw4rXbcO6ft7tLvfDGfXHrL4/E1GJpWj2evfhPuKUXtnJ3apICpN1ptLWvqoAqoAqoAqqAKqAKqAKqgCqgCqgCqoAqkEsBBUg6N1QBVUAV6CUK9CRAKic0+uvPz0dhQahHenfl/z2O2fOX9SxAOuoL+McXR3jC00lTWzH73ntwpQlRdyhu/80BmOzrwro59+Ls+5p6pF+9oxCvE0sBUm8YEwVIvWEUtA2qgCqgCqgCqoAqoAqoAqqAKqAKqAKqgCqwqxVQgLSrR0DrVwVUAVXAVaAnAdKkUTX47Q/P7DFtf//4y3jouTk9C5BOPgNPHzcEYV8rU4Bo/1Px8HmjUe17v2XhSzjl13Ods8P3xvdOnoKpAwqAogKE2zsQ5elo00bMfnkW7n2ToGl/5lE6wcmjJDmWbl46GhcfPRFTh5ew7jjqV63Ck08xbNy6iTjvlH1wyIRBqC0OArEmfPDmW7j5b+9ivW3D9tY3bTKm1rJ9rK+lbh1e/PvjuGs+HV0HHYozDpuMo8aUuDWwPeua0MJXK1//E346XU4PwrSTD8KJU6tRGipGbTlYRhvqm9Zi+lOv47GP+hNM67Epu0MFKUDaIfn0ZlVAFVAFVAFVQBVQBVQBVUAVUAVUAVVAFegnCihA6icDqd1QBVSBvq9ATwKkUDCA3115FkYNMYl1duiIMIzdRTc9gJXrN/csQDrna3j+YD8eEnLi5EGqOfdc/OWT3vxHTjeiS2fjc7fMAibTuXMhcyjlMlnF6Ob5P4aDG57N6eSTJBZBS6jQ54aSa+IMmfc4Q+at6tn62lbizv9ZjENSoeu6DpETqm8ULr/m8wzjR6CV9ZCcUH9hTiiFSDs0yX03K0DqSTW1LFVAFVAFVAFVQBVQBVQBVUAVUAVUAVVAFeirCihA6qsjp+1WBVSBfqdATwIkEae4MIzD9p2AkiK/x2frpYvFEpjzwXKs3dRoburJHEhHfvubuGqK67yJxRENBR03koErf0fNld/H6SOytHXd+zj2Z9NxxuXfxfljXLASa8T8+euwPliFqRMHo9qFSuvmPYKzFx7kC5UXwbp1bayvGCMHZOaHijbWY107EC6vpgvJrbtxGX5+5eOo3ZH6lq7DYjqJDqDTyI7GohcewfTQPtizehAOmVLtnm/F/DmrjONp3fynce/ws/D80YPdhqTdSaUDqlN9BNt3M9tnzEp69IgCCpB6REYtRBVQBVQBVUAVUAVUAVVAFVAFVAFVQBVQBfq4AgqQ+vgAavNVAVWg/yjQ0wBpZyjTkwDptEsvwsUTXYCzci0WjRiC8abRkgdpNsJfORJTDcShy2ZhG8GQ61YyQOd9HHfTCTjANSh58yJd5AFPJtzdvHFpgBTbgEdv+QvuoqEI2Be3ehxA6+Y8wNxKGx3ZvOH1DNB6BwfscH0TcVO2MjJyQWXmQDqP0OorFpKtfAdn3TTDCac34SQ88P3xqDWNbcQrt92Hn360M0Z89yxTAdLuOe7aa1VAFVAFVAFVQBVQBVQBVUAVUAVUAVVAFchUQAGSzghVQBVQBXqJAj0NkAZXleG4g6egrDjTZbMt3Y3G43h13mLMX7rW3NaTACkT9MzGvAEH4BA34t6K95ehdIrNf0To81oQp9twd13Cv0Uw/4UZeGyptLAcx33hsBRY6gKQXHfTY6Y3mQDJCRnnqtMF6ryD2hRs2t76wHB032c4OqeOVC6nbgBS5vXPM/fTu24DD8XtvzkAk43TSsLY3cUwdtsysnptdwooQNL5oQqoAqqAKqAKqAKqgCqgCqgCqoAqoAqoAqoAoABJZ4EqoAqoAr1EgZ4ESIXhIP503TcwoKJ0h3uX7OzEt//3r/hoxYYeBUheOFL//lO4E0emQtpFGdIuzJB25qj7EGe9UIy7vzjCzVEkLh0v0MnVxTgWvfAnfKtuWtqB1CMAaXvr2zGAlAG4uoNfOzziWoACJJ0DqoAqoAqoAqqAKqAKqAKqgCqgCqgCqoAqoAooQNI5oAqoAqpAr1GgJwHSHqNr8X9XfKXH+vaHf8zCg9Nn9yBAygznZuBI0xl4+rghqRxBtvECl740fZInZFsWgCQ5lLy9jbVi0fzZuOG+d7He6/DpKYC0XfXtGEDyhunzu6cWvXAbvvX3Hhvu3b4gBUi7/RRQAVQBVUAVUAVUAVVAFVAFVAFVQBVQBVQBVYAKqANJp4EqoAqoAr1EgZ4ESMWFYfz5Z+eiorSoR3p3yS8fxPwla3sQIHnDx8Ux/9k7cMk/j8Dv7tzPzYNkm23fm4b77pyCkea0hGx7HTjB5kgCnUbdAJSdAJC2r76tAUiNePGq+3BDvdP/rCHvzDt+PTSEXY9MdLcQBUg9qaaWpQqoAqqAKqAKqAKqgCqgCqgCqoAqoAqoAn1VAQVIfXXktN2qgCrQ7xToSYAk4oyoqcIJh+6D8pLtz4HUQafNK28vwpwPlhu9ey4HUjYAMhzXXf/FVB4kZ4DFbfQn3JIRss3J+bPusHQ+oWjdItz/jw+xzjMrSoePRs366bi36As9EMLuT4Anf9H21ZcDCFV/Dg/8fBLc1EhYN+95/PTud7GYfZl64bm4dWqF06tYI155ahZerANqP3kozrfnwRxRF/8Fd/W7J2LXdUgB0q7TXmtWBVQBVUAVUAVUAVVAFVAFVAFVQBVQBVSB3qOAAqTeMxbaElVAFdjNFehpgLQz5Nw5ACntujny299M5UEy7ScYuuzqJzAPe+PWXx6LqcVOryTk3ZXxs/CXwwZ3200TGm9VzwCk+7+yo/XlchRNxHU3nYBDXE7kdKgVs/96D66cT1fWT+nKCuXuZnTpbHzjlllYvzMGfDctUwHSbjrw2m1VQBVQBVQBVUAVUAVUAVVAFVAFVAFVQBXIUEABkk4IVUAVUAV6iQI9DZBCwQA+NWUMSorC293DWDyBtxeuxOamNlNGjwGkQwl1zhyBUlOqdRnxz5Mz8yC1LHwJp/x6rrnKG85t3bxHcPbdAVx06TE4aWJFl7xJcn20rRXzphPCxHoGIN2CUTtYX+6QdDWHnoSbvjgeI1OgyHFZXfYiULP/EbjilMmYOsDvJItg3cL5+MP9M/GSG/Juuwdab8xQQAGSTghVQBVQBVQBVUAVUAVUAVVAFVAFVAFVQBVQBTQHks4BVUAVUAV6jQI9CZAC+fm4/fIzMGlUzQ73r6WtAxf94i9Yu6mx5wDSDrcqs4CaCcNR+tEqE/bt4zg+7vrSfRqEqRM6MO+jpo+jm7ttHQqQdtuh146rAqqAKqAKqAKqgCqgCqgCqoAqoAqoAqqARwF1IOl0UAVUAVWglyjQkwBp4sga3PmjM3usZ79//GU89NycXguQeqyjWpAqQAUUIOk0UAVUAVVAFVAFVAFVQBVQBVQBVUAVUAVUAVVAHUg6B1QBVUAV6DUK9CRAqiwrxt9uOB8Sxq4njmt+9y+8+s5iBUg9IaaW0esVUIDU64dIG6gKqAKqgCqgCqgCqoAqoAqoAqqAKqAKqAIfgwLqQPoYRNYqVAFVQBXYGgV6EiBJfQfuNQZfPHZ/lBX7c+dsTWucazpicbzy9iLjPpKjx3IgbX0T9EpV4GNXQAHSxy65VqgKqAKqgCqgCqgCqoAqoAqoAqqAKqAKqAK9UAEFSL1wULRJqoAqsHsq0NMAaWeoqABpZ6iqZfY2BRQg9bYR0faoAqqAKqAKqAKqgCqgCqgCqoAqoAqoAqrArlBAAdKuUF3rVAVUAVUgiwIKkHRaqAK9QwEFSL1jHLQVqoAqoAqoAqqAKqAKqAKqgCqgCqgCqoAqsGsVUIC0a/XX2lUBVUAVSCmgAEkngyrQOxRQgNQ7xkFboQqoAqqAKqAKqAKqgCqgCqgCqoAqoAqoArtWAQVIu1Z/rV0VUAVUAQVIOgdUgV6mgAKkXjYg2hxVQBVQBVQBVUAVUAVUAVVAFVAFVAFVQBXYJQooQNolsmulqoAqoAp0VaAnHEg//u3jWL62fqfJO2pINW789qkZ5W9Pu3daA7VgVaAHFFCA1AMiahGqgCqgCqgCqoAqoAqoAqqAKqAKqAKqgCrQ5xVQgNTnh1A7oAqoAv1Fge0BMU/95rsoCAV3mQQdsThO+N4du6x+rVgV2BkKKEDaGapqmaqAKqAKqAKqgCqgCqgCqoAqoAqoAqqAKtDXFFCA1NdGTNurCqgC/VaB7QFI137zJBz6ifG7TJNZby/Ctfc8scvq14pVgZ2hgAKknaGqlqkKqAKqgCqgCqgCqoAqoAqoAqqAKqAKqAJ9TQEFSH1txLS9qoAq0G8V2B6ANGxQJe644isoLyn82HVpao3guzf/Das3NnzsdWuFqsDOVEAB0s5UV8tWBVQBVUAVUAVUAVVAFVAFVAFVQBVQBVSBvqKAAqS+MlLaTlVAFej3CmwPQBJRBCKdd8qhOHCvMR9LODsJW/fGe0tx7z9mKTzq97Ny9+xgTwOkJ3/9BQQCARQWFpofORKJBMLBfPM6FAqZc/F4DNFoFHl5ec65ZCc6oq3IDyTMuXgsgPy8EPKSQXQihmA4gUQygqJwAZLJJJLgewigMy9fSkNefhJ5AaCkuBKxRCfrzDP1xmOdvD6OAMNfhsL5rIv3dEpZccSi/OH7iTgQyAsiPz8fZSVFpm2dnZ0IBp1zUo78yLlYMmHaa9oY5408pL/mPZYHaTMbIveac7EOhMNhFBSGUmV0dHQAnfnmPnbFXCflyZGfJ/fETB/NOf6YfsST5nfquvyg+Vt+5Fp7SP+kzVKmtE/uk7/lsGVKOUlqZA85L9fIT4HbF/uelCXtlN9WCylXrjX9Kigw7zttyTf1tTS3IRKJGg2sVp35HC1el+D7tg+mXqfbprwEByKf8yAajSCecOZGwm1XXn7YlJWgbqYtwRDLc8qUsTe9yXN0kHbFogkzv4LUSeoRTe17pi7OAaML54yUQeGdMWeZdqylfttvW5fVVeaP1VOucfrglCkv81m0oyvLlvfYNCk3EJB2s83u+3m80M4vM6fMNc49dlyMXgFnTKVeq7fpsttGq2nCnQvy2o6pHX87z8zz4/44uicgc9I8j+5YsOcZ80iukcPOB/5l6rZjLOV1RGKId4gufObYQbk2VOCMm21zIuE8W53sh9GKwqTmMStPUq9AOP2syLjJfLNzz5Yl9Und8p6ULW03feJzL+XK3/JeWkNnDsthny/7npQpZck6UVYaNr9lPbLvyz1Bzm3neXTOW93jbL99HvL53OdzfnZyUtvxiNt2cIbafkp98pybeRZ3dE3w3xpR/t0ZKjBrmveZNPe5z7vnUU/1U6697s6ZppyePBZM/7qztsjck353csyCMa6zfD6pTx6q+JyB6yrbn4zJaowg1x/RV56XPKOFs65YvSggr+L5JLUKFpm1N5GUcZH55qxpSVm7+H4CJbw35K4NXAOjSa4rETPPpI5Ia9TM25aWVv60oL0livb2dnMumWjnGPLzhJ8dnH2mXQVsaGFREOEi1sWPnPLycoS5LhdyzS8uLkZRQYjrWQjFnH8BflYkeY1MmWA+7zetlodD1nyOP9ccripsL8eR/3GeMXdNTsi6nuRnivM5YQ/v82zOc72w73uvM9VILazXaMfrZD2RVcEpzVnnEu6z08l5Z+p31xo+QRwnIJJoo8Zsu+jLW9hzxNl+PinIC3Jc8lk/y3b6xjbz/iQ/B2MsT+ZmAfvID1N+dhfyNa9P8JkLO31Lcr2MJ1hugJ+XMQoln5/8ETUCbGyHDGyohJ/M1FqeSf6OJ/OoGFXjZ6iZF/L5GeMa2RZDu/lJoqG1HZtaOtDeEZEFk0t6Ao0NDWhuaOQzEmVdHYi1R/hWlK9lTZfPRfkMl88SPlf8nIjxOeLUwMr6DrTx8z0ogy0zjINZVFSEkCynbFE8FkEnf0oKAygvLUBRKJ/PubTY1Zzlms929tX5jM387EqPmbOupNdc5/r8oPP5YdejJD+f7Npu12Tv53eA7bTXynXmGXPnjy3bzA37oZla4+0cc9c+ucackskbQjTBtY0nZI1BMopSzm15LpLse5BzvYPjGuU4F/H5KAhz4vDzt5361XUEsaGhFYUBjm2AI8j2yHMdd3WJcnxk3eTtpr9h1iXjn8frQhJuXD6POX5JzgXezvKBUj5/JQX8XKA2wTy+x7VWmmoeB/mRz0X+lueOt5rDTG35cf45ZB4Oc737Txjbe05pZ5zl2ZDLONDmlFmDeN4tj8Np7jcfq7xG5g//uWAeLrYGJgQAACAASURBVPk3pHm2ZI0urEVp9VDOZ34+FEo/I3ymo2jevAmnnXIYJk0oZl2b2A+KJY3l/IvFwmhtLMGfHngE0447EmPHD6bGjXzOWqg3uAZRBK4PndTGjLX0wzzZ8ttZW6Ye+6zTCD1UAVVAFVAFdqkCCpB2qfxauSqgCqgCaQW2FyCphqqAKtCzCvQ0QPrvXy82Dfz/7L13tK7nWd757N7r2acf9Wa5SK64hmCwHRuSUJIhnZTJJJmBEGYlZIAhYWUY1kyYNclfWYGhDCFxGmCMg+Mgyw1btmy5yUWSLasfnX5273V+v/t+n70/iWSyjLaQsng/raNdvvd73+e9n/bu67qv6xYAEVyIP4wlGyCQBE4FeitZUEHgIFtAIba21/jDfwNwAZJoBzAC4GsHgGlndwMCBgC3mz+wAbz8Wx2IIsD4bv4J4gEBBGCxzR/nkkfbACICLeI+vi/wJagxNg5oCYi97T+OCVwItK1H8BfUwjpr29vZRtsVoD5AVwXQBZMqEFx7ov7s9TZpr4DDPgkAYJdEVBII3nMSZw3JJILQxMvzbEouBUAoYO19JYHlK6/TgIXNxQ/aksd7bCeB1Ak4+5FKekloVHB3H9iU+ABFEaz01QmgVxJJcsbzV+DLe6ngvZ/ZoR8Fgmv/BznI8Z4riMT+wf3PBoCSEM8+4C9gubUNSBgkGgRAwrZJtEVMBLOTsJL0CbImiCRiA9Bd4+S4CWC/uc8aQ39nfwwM9pd+yC8w2iCpKhkiACbptwkZKCFUCaT4yjUGB4YA47If67XqGLe9jp0gWQIWq8A4X2MsZr9WwjFARglDx5dtdSgGAXUAOu6PDYBgX7ahgooVmO8kiySg6quClPVnj0vS8pkEksfVfhwkJsasvuqxcW0JIUm8GMd5RCVlgqwk5hurG8LpGQMA2UocVeIpYhDAYkDkeb8Ctv6f/tyK8QO82RB+znWJC9eEGu+YJ4w7X361TZXU2WgImU7yLImlHGe2R4KhkySsY9p7GB0eyPdoRx0TjpfehnzaJ8CaMSOBVOMsgJ7jJmPT1XzGYzrHS/QXoKpkSMzXSgsIGAPiJlB6QITFySRjJNhiPTt4r/bP//lL9x502iF999AH/1L0ZVyPa+9InogE99Jusc69aVHa0sPavrGxwhqayQDOAdcpfhJyzzEiY2qPuw4EGZ5AtOfZYs5vELd1yJ/llZWywr+1zS1IIcgOfi8pFLFqyOc++iPGFbPMr/afBNDY8FgZHR3NRIX+rjI+NgghvFcG+wYDGO9jfXCNLJAE0FHZR3LHsZ4xDgOddsVxDkkPNYSB/cKcd8wGFRLT2sjQGbFY5hjwnh0D/nq/n1ym+JTrnJeufRtzsUG+K2nQOV8DTBfpjkt5XS+VMdwn5VgTnEZBKMSamBTTLnNAckkCLF4A110Qcv3MoT2JCeafh8Z6xVrXy+d7JY7ok64Azofj83vMLdelvu7BWNO9VYnC1Q2IKUlb9ucu3luin9Y36FMICom81bWlskZ/LUAGrW/Qt8trZXFlleNWy/L6BsSWe5yEAvNKjgrCaH0FsmdttyxAIi3xtr1z3elJ5r1bvuShBCXtZMHudj47FlkcXL8dB44z3o3e24RoXOa6s5xvlXb5nFD3snjWIEHE54h+k0O4v2EI0OmJoTIEkTTg+YwdMeyBOKljP/ummdjNOK7rdJCiHUSp7Yk1qkmC2J+vucLvr9+ZUJDrcY6fA8I1nx9oXxCIJjwcfM19JdeB2D95hvDM0kJJwkiYNOssHb1F3+9JorGm9dH3E8PEHfJmT0aDc6xLXHMC51GfCTmbG5BKe+XSak+ZXVjPXYzz8gjFMflM18OxvpzDddw6DmMtj4GS9+b+FskCXNvYjkLejgxB5EquMTd9L4k556UJEjlknWPGv3NuVHKpZp3sk2uxh0hYN5+VVLQttDUTUGyXI8N+yXlYk00cx7GGRhuc+U1SS99QGRw/U7oHxsoGJGQ8i3VBNkKArS5eLd/1zteXV73yyO8hkHa2BsrSwmD5V+/+zfKtb31jufUlZ3j2nGPurDrkiCFxo79oYZBtturZBNIr335XM3HbL20E2gi0EWgj8EJGoCWQXsjot9duI9BGoI1ARwRaAqkdDm0EXhwROGwC6aHf/rF9gMQ79A/vSiYEeLu22ihjyDxtFAwJxKgK2gpgr1cQdVv0CwAgwOptssMF8AUeBekFyMziN4tdcIjfkXHusWbEB5QCINbb2x//gmQIokHwEnQKAFGAJckXwX0JjgReeqoywO8bZU0SHQk0PhtQT1C3AcLNoA9QM1UvSZAlyClgUUEmwXHbl0RCjoMDFU8SDWbFel+RXd2on6K95k53gFWV4EjwEICoIb2SpJNpS7Knkiurq4B/oSbKNlaVRvZVgo+B9zYg9TOu3QDEgnCRIQ34JrDrP4H8qpAaGRkJZVLEk+P8PkgB+k4Cyd93knJeK4Ae2rsyvxRApMeK5/bSv92iiN6dWdTbtNF2RoxSxSKyqfKqgnFBPgiqRQwS4KqEXqi5GhXZ6NhYGcYStd5rjtUuwGxVDpCIgklBUjXqE+Ee4uZYFVHzczX+2SeMS9reSfQFkB79dgAOVuAxSErG3yb3YXZ93EuHemWfmAgZRILJneRRgo4HhFMomTqIwc7P13Y6PjoJJM9Z+yPiFqnr9X6T9Kz9agxrv3uO+nM9xt8tLixHOyUS+kk5t72qcIJ8AoHMczW4u33Ke8Jp+9fkBiR7UsWSoLikjeOmqpA8v2Oujr+q9usKQL3mox+M4QpCeq0+FD6VQPI8VUHl90FuA4oH8dgQWd5HKIaatlZSvCqL9kH/APu7yyrjJtaDGLuNgrEhkBzj3Y2qZHtjc59A6pFsC1Ua7wdPmChq9pPj/kC9FCTF/njMLHzb8DO/eE985jBfD3z4Tyew3QD0wfnJekCebG0K2R4lXs6fXGsE+J1vK0vLZYsArK6x3kMqrm+sQQotQS4sQiys7K8VO6T9G2vjbjz7OPfA8GCQQYOoJCbGh4P0lxAagtiL30v8xlxPNalgdc4JFT8HAL0KGfV0xsudRHIolSU53pyrneB9EkcR9H11XKq+hOWbpIFmTfHYXa6b60BDsAXA77yR4FBFxbwh4WEHFU+oEZsx35mAsLN9QAjFPGyIw5ir3ktM5mafEl8PtW3SGHkXEjisR5JWQuRV/cZXJ5nrXG/PIJyfa5YDC3UOH95u9l3H4O4GKioVI5xnHeLl4txcubKwFKqUdYgEx/M6RNAS83odEmh1jfkN8H/0+DHeQwW2sVcef/xCuXRlIWQfqkddN4Nkq0QaHAHcH2u8pCprA4yN/Tg9PlYGXI8kjyCZNre6IJA2UQ+hWEEZNjmJIgaFSI/KVscK7XWuqCCSpIyUgpgLzR7XEJabkEerEE7ztG+N8RfjJMZIEuDuq6HoMqkDAg2eO0iNfk7c5zym71TSdvWTbGJM436a2MeGnfNzXwHWjIu6l+f6f7AO5ZzMfSiI5GbMVPWkBEeu5ZWIqqRmzu0u348hLonhkMhzx7rrmOZnvzr/HF/5GdZMKQoJOrkkut/hOgKLc2J6FPJMZVYqqteIrapHSXrP3EUf7jCmLi3ulMU1nslUefKGMeqDLPa6va6jJnuwTgfBHvuKaj2fZUgE4BzubdFOCLtdCSSGqaTuKHNcYtcQSaIkgZQxM6a+jLpqYJ/T9tfY/Tly0Bd5rxnhRjwUi6KrlveQn83BqMq89l3MXd9pkjV8y3Vum2fQ2KuGxsvQ2Ax72GSQbyZDbO+gxhpgXZu/Ut78htvKG99wkq6c5Z7Xc11RgbSJAmlpuLz737ynvPZbXlNefsf1qHDng0ByEZCorQSSz4SRvxQrlF+TTGsJpOzP9tVGoI1AG4EXOgItgfRC90B7/TYCbQTaCDQRaAmkdii0EXhxROCwCaSHP/DjmXnakC2CAn1kglaCZBeAfW0tQcTIwm4s0wLs578+soCF+rY2BecliRoLO5UiKJHCMgXgTdujHrM5BQCknSCGUoUA6IcKKQHpBI4SuEHNsoc6xOxrsm8jSzaygRuwPEgkSAnAlKoWqKBRAMKNBVtV8CTgIXmRlnjVVsa2VfLEYwYBXRLgTsCyAt9VpVNtWuq1hDGqXV0FlTpJg00swiJ7trFyqyC+oykVLQmmVpIpyDQByYYMq6BJAvMJ4Nb79b0N7IEEsVVR+VWwKkCeACUFV7XTSlC5fjUbfA3lieBwLwjSCJZQVanidQQLe7EerECQ162Ek9cMINdvuMwO92cbwoaqyfhOYkWFSoJcgl3+blPlDoBPKMwCxDKbGPskQdGG3NFSzVcF/v38Cu1U9SAoVC34YozQAC2sqj1dJT5FpiID3+TsUJho55Wo1T5Y2Njn7fvuNFni+8TIf47YoKv6IBsFzbYAa+M+GT/1nDVeMTcaAvL3gpMJbtZxXjPCO4nOOkaCRAuiKwH/TlVMgJGhDMn7quesJGMdi8arEqZ1BfOz1QKvqtG0rtMuqkuikUx8z2eGe85Rwb4cV1VhlOA7vxNolgimf7yWvwvCtQFwPd7v6/iphKjtjnHOGDgY+9nCA2BWlUlarHlMJdUqAaXt4sa6hFkqEHy/kkCio7Yr7sk2dYzhSs7mmOxQJNGWTlA0SYQD9V7tgxirAd3uAlCmDVidm0G4SUpDpNh/aQnZ2Bk289dj/vGvfPrQN5QHPvx92V/YggV526w5zpP1ta7y4ANXAf73yuLifMx9529YyOF/1QPxu9NN/zG+Xf9VLowMJQk0DIBs32oppxJQ1ZC/c3yEklBAWUvS3bWY25XQzjU7IVdtTcP+KriS/H0CsEGlhBXbHioCh7NqLxmMVCGoYmnI8ob4r4GTqAiFgsSEpE9YiDlnXHuSGBKo91XttOq0ThA7VRD2cVhTAZKHrrAB/lOB1PRdjL8kxvfHaMM5xLznMwHAV1Yizq71VdKtQSBBCqm0SOKI99gTY30OtZqkM2siQH9fFyQSNnR9WMohHQlrvH76ZRNi6Euf/Xz5xlceLItzC2UBK8Arc4tBIl1eWizbkgIcK0Fh0kZPrB07qHgHyvU33Ui/DiNW2S2PPn6+XL26FORs3Wf7Jf3D24xLSsoycSNpwDUPAmmIf+OQguODQ1jYoUBahbTguKtLqJWYh/0jA2VyAvIW4rwfBZH7y/LSErHVipA1BYIox0OSLI7PUOfGvpaWbBuMD7/2OqfiGaAmgTR7gooTSTZCpULayPayz/dxz866bVVZ9lP0t0QWv6vWp811bYHdlhqxbEt9FnBex/wJDiP7NK1TbUeSrY53f5ZcVuWYRFE+W+yG4u4gaSDPn6qjvI7XPkhMOBhH3Av3Rc5NrK/ylDGHuP+xYZRdJ6ZQf3EelGDOj2X2yDX+BfnpOf0Q4+SqyjIO2F4nqYdpMD4K8dPYhoaVKPPXfpVsr+RYkq2p2HNvM+iSfdrYxRrAs0F/Q+K5jmSbOxIjGqIsni2qiirie/CK9Zzj9vev5s189qnJCTnbO5Mh6nOUtqmhkrVL3Itsb4dtrIT1+OQUz6JYaBKHHe02ff7r2yrTU6Ola2ut3HnHNeW1r5riHFcZL4xFbZQhkFQgrS4PlX/9795XXvry28trXnfbvgLJeRnrP/9SzZn3JIEUc57nUidMa2HX0dntt20E2gi0EXgBI9ASSC9g8NtLtxFoI9BGoDMCLYHUjoc2Ai+OCBw6gfQ7Px7gYGakNsocBTgBpgAiACxKolRQOABWSICsIwKACqDoH/1bZENnTQxJAYFCAagEfgX29Jvv7UHZAlDlH/eqigLY3eR9UKrI3I8E7gZUaLLOh1FFSBXsbquaIVsaJEIwJNoMWLBE/Z4KUofigaMjQ572VQDiwJrPGgDWAbKGiu02a3s9Mub3j4WkSEA8SY2q1thXrtT2RSZstjlskJpXBcPr1yRHDkCqCnLX+Nbs+ko+VCKlEgIHBEQqLTrJoyDQqn+ZQAcIi20JVURkYlvfggxua6HQbn9vzPx5HdBYEFnAL8DhRnUksGb/BAfE/yqoVuMQgA/3HlZgIl1hZQXgxDmrtZh1fbQh6sM+bgXQs0swN8BXrYxUtCSBJMA+iP2S6qF631tRk+eg9oTxs/6ARJCqCMeiXRCgFGfcpC5E/WxVn/Rqf0X/CoQ3EpF9MqyCeTnWq7rhgFyqAJZxqPeeWc+C3FraYJkooAUgmsCxAJ6AaNYJcfx1EiK1BlAATw3pVdvr78zUr2BeJxHaqRZK9VYCujX+8ZkgjwDeaq0IiSnGQCWjajsq6VtrE/mz41vyYAvQs9oExjwAeVRB5Mv+9FVVI5FdzvG7cUGVZYk5e45OAklyqtPeqZLInstrev+hGBAolZoKqUzGp36t429/Teog3WoWerXX7FQESCrU++6Mp997z86XTnWCFltpX+iUaeZ7jAt+KwrLDVZl1UHbqjoBoBarTuNS14xUbKVyItbUgKoTeexUfv3f774vfneYr6988Pub/mrq4zTWXKoDV1d2ym/8+sfL0SNnyugIajPmxvjoWBBswwPUv6OWVDeAa1df1owLMrYhbtJKymz8xlKug9QUTg0ih3EnuJ42lo1yo4GRU6Vl/+bcz0Y284S5HSA268NWkJVacqY9nYB0kAEqhCTzJP/5+QCQd5FqPgOYqxol+jnmo8fKJLMnKV1plIh1PKkeS4BYZDvJnT0ItB1regnycy7vV4LjYJ1tkheawiuO0axbp6UlFJk2f4xrx6VqINe1dZSK1sry/TUUOaqP+qglNTY2Xo5MHKWu0yQECypPEzOYb9YFcm7192HxN34k1lDXTq3K+jjPCF8///FPlc9+8t4yt7BYHvj618qDjzxSho5MlqskZexo+2fyAP8GvG/iMjTcU6677lr61VpzKJCePF/m51j7UQmGomzHWjFJrEQ/B9GV64LmgYOMl9HRobADG7WmEuTQpnWNOG4WEmt+BfXKIGTjCKognhe0/XLdX5iTQFLdSFyJQ523sT5JCIQay6sK0KcKyrkraenci/2uIc/rfhh7mHsa55OMlkT3c6m2y/ERs7khgKxLFFh/jJ9GzyKjFz9XEumZiqIgh2MvdVw0lm8SjA2xo6OeKiEt4mJqN+uvCpwgHTtIxFibOiZ5JSE716ZUVVvLKS3+JNdizWHtsd7TqWmUtxBIYdXLAQuQd1exqmM4xT0h1A6CZh3l2o4kG28EgWRiSGOl6hyI9VIFLX2nbaCOxdnnBQUh/dYQlXV/j9pyjULKPa8qsQ5ux2eMPIdxqvPc94M2bmIXXyPeqUTat65rfo7u8n/05X7tOs/hvhfrS67N7hOhMO5Yw/3Y+PhomZmZgewaYSqrPEo71qHh7nJ0ZoLxvFVecstMefWdE7T1aunvYn9iZKt13Nruh0AfKb/2a+8vZ264rrzpLXfyWS3slnMeRQJEJhTtVQK0IZCkp73TO97e1kDqGOLtt20E2gi0EXjBItASSC9Y6NsLtxFoI9BG4JkRaAmkdkS0EXhxROCwCaSv/87fB6Qyu7yx5WhIg6qKSRLFjM0DiyeB2E0AsrB0MUM8FDupnIkMWhQM2tAILgomb3vOYv2atIjy96lfQtlCxrEAU7/WdWFhkoCSWbUJkjcEDOcMlQuggtfL7PceMp2rYgXwSg99rrSBBZOEgwBIBeI9lwCMxNHoqNZKpPbyx38QTYArKhi2BM69ZrRX4DwzyjfDKixRqD1Be7NbBSpoYw+go8C7ll3GScJDoiuVIZIUTXYyiEra+KiSUI1lvLWwU0mVKplnk0ZViZFERoKVncdVoEqAuKo0qpqsgjWVPKikRQXSA0ynvUMAfwEaSvhE/aMEYTuJqkpidQJCAqXGzELeWxRQt9u0r0pyQOAp1UcCVWYLB2EXgF2Tj9/YAqnQ0p2mXiOIhVASJFgbgLwqFQutr0N4WGuJWAUBwhiUUMo4JDjly34LMglVTahi+LygZndjUVZBMcm7LYjJyOD2c/avyg3Hp81swLNU56G+aUCwqvIRT+rVWlALP7O2jVtDbvmZTptDzx8EgpnM+9cya/2AcPovkYj1ep0EUrS1IV23IKH2beuaQvD1GhI2xsJzV/siAVp/9r0VlQSNiinVMpC6EY9KnFSQtUFJG5I5QXXTwSUTGZuAlsbZ9cC6SGbnh9qC2EgaSzYK/sVx1jhpCN4e1g0/U8d6JcuqlWEqoBJQrTGsZG+1lEpSoiGOOrLrPb6TSK5kq6B1PYcge5zfsRZrBKA5919rngXh4Pv8F2oWzi+Y6hjNekPelzKstCBzTgiOC3KrQrJfovaXSLPkiNcmNv/4V353f7we1jdfuesvpCKiAeXpwSBmJFmXsbf6j//x3vLmN31bue6aY8whQdQE3505W9urkACqRFLZEONHIqZD9VMJhgOLuFzH69zdalRlMe6jvlkmJFTllgSTr32CL+Dng7m+i91lkklpmxgWd6EOCo1ROsQ1VpT7FmEqRY2rQHOD1DP6+AxEhwqDUA8kKJ/jMJV8rt/aq4X6yJoyu72s3ewd2LIJsK+zvrjfBNFuTScJY9WdMb9VS6S6xPEieWo9sVWJdNdpCcWGJImkCAH0UKnkut/nWmQdP/9jz7PmU5eE3vSRMjAyDPA9UgaHx8sAlp291oeC4Btmj+zmWiMez1i7cuFieeyJpyBwlss3zj5R7r3/8+XS0jw1hNhjANBjvQ9lyXaZmhwpN99yfexTEjuPPXKuXJ1doC0SZgSnR7WtiRNNAokjQyJOJRhjexgbs4kplGjM7wESP7ZZM1Sd7nKdOepfzaMClEg9NnOksTzF2m52qczPL8e8D0JCZRHXSBK9UW02RN3BmCAhhTgcPXoU0mo41vlK3lU1XyoMse9bXStzc9wvBFbWg0PtDGmQ5GddTzrW9RhPSVTVdTbInGYtcGTaR9p2SoKF5anDr6n/Fupa96UgYlDdcs39pBL3eO7KtaQzeSDmRUO+VnI69+Xcq6odp8eo1pbs87kmlIN+TltY9qfRPtVtWUNK1md+ZbNcuLqCJWFDjNk0x6XPROyzO+xFOEqmpRzPTfnsk9uvnIjf2+1BgPk7T2uT+P0w6q+B4aE4sfvr6hpkoY8+cukNEZf9lf9qXTCb1pFHk/M8p3sz5/Mc8RgV52lsJmOtcqkgtpL1Bx+pvFz8ph7m10rIhfqKn7XZm5mZLkemp8rE5CTzZyyfHbChYzfC9nG53HLjVPnj3/ky1rTLkLGotolnrOlbg5Cq4+XX3/OBMnVspnzrt7+OEM/y/hrrST53ZE0unicb1fIuczfa1BBId76jrYHU0W3tt20E2gi0EXjBItASSC9Y6NsLtxFoI9BG4JkRaAmkdkS0EXhxROCwCaSH7/5fw0bKTPwEVZuM7sZDRYDe32sTk4B4gqyh8rHuCTY21U8/wJEGdJTMCTAaEESgyT+3u/lD3N9ZQ2Z9fRWgeqMMkPk+JGiGvY6A3Bb1EMJWC0AuSAzOJyAUdjSNomnfHisKOicB4x/5XlNQSGIkAegDcDOAK8A0FTn9gCT9gnaccwMCY12bM4FFQSba2Uc9h2HVGNzvJve/JnFllrkkj4A32brGQ6A96wRh+dYoewQSs2C4ZIS2Wlq1JWgU1jBaBHE/mdXaKBkabL6SP/X3tm+QcyeBkZntUbukqW1jRqxkWd5vAqPPBmYqsVDVOR5Ta8p4nlrjKEGa31sLwrZUIqQTHKuqj22tsBpQLmoSWWhddRFxFkDapoiHWdP+rEohzyE5mDctYaSqx7jYVt/PLO6sVxREVQCw2mQlQCgY57hcXsWCDxBUYkQQN7/yT9DeiIclmSA6dmwAa7VtQXTEWKabtla41sGYT+ApU7q9TsRFglFygDaEyk2FmuSh5KnKCa5Zyb1K1FWl2TZ9EwBehwVd7c8A5wWzA8XrQNu8aCU2tAvkmKp0qP1RgUjHW5KBzT2HfV+SuZV02W9zqOpS/eXxa4CDG+uByiexG4TZMy0hn63m6SR6bFcfSGUokQTYJVYDVtPGSqu/A2LJ+ew9eVw3pKPEUh1znePe+6njwPfr9at6QWuuGuOoqdX0kcfG+G8A+zqWO88VNmWOpX2Sr2O9C5LiQCUUxK8kiCSYxzeEUSWQXAd8SX6HwkiCzjXC+R8EkvXesr5arRdW1w/P90/+5UcPfUP5ygf/as6rhvhUPeOau4UyZWFxs/zH//CJ8u3f/rZy3bVHmCOLrMtrvN/0lXOvUa/VuR0165qxFOVRAHgPFESpIMu5nAQeK+e+VVUnGVr7aJ+A7lhrQnHBZ1UC9VKfKdZNqiHtdqmCS9JRZFplzk61lmumilfsVnoS4DP/Nrg++5EWVhuch62E2jqoryBYNxlvS1iquW5sQERLZG6tY+MJARG/Zy6sLm8QK+YqYzSs9NwzOIdri1aHEiz26eDAcBkZG0VFNIHqYSyVl6FUssnMB0iXGEuhRuQEzT4WSjvOsUXdoGXUOQsQIFuQTu4lnkMie3xyrIwdOVJGj06XkaMzZWhqvPRPjJaR0fEyxrWGsfmbmTgSp1xirI2ivNhmv3riqSfLb/zLd5dvPPRwuXKZGi4xIbQr26Q20WAQSNq9rcI6PH32UlnEek6FVpCikgquRfR1jPsGoY81BXnLCBZ4EkhDzIde9uxdlFVbxM9kiQXItSVJImr1nDpxNO5jnTo8V2nDyjJAPWMi1n7nV0MIVQVSzO+mL2Pd53JDQ4PlxIkToSbZou1J6G7Fuj+GTVmMR63qaINk2CZ9qJXl6soCaw5ttTZSY70ZtZM4Pmp+SUF6X9xDrL/8HHac0Wm59zl3x8fHqfkznOktjoPmc9s+OzSqRPfhVe7bj+b8yBpf3RLPzfOT5wvyq9nX6t6RcyCTbrzHIPM5Zp3aTrvORRSB2nJ6jATP9uoiss1FxgaJOO4l3PsSSRnzyySqRNNVybjmcJ9RP1I1OM9sXxDc9AAAIABJREFUPhNo68kRKse2icUAROQyfRKf8mPcvzkjjoutNZRfmUPEeegv9nHnzLIJMd6n7nYRPxVAOTfCXrIh60IdxPmyj9N+cP/FtYL4aUinRsS9TwrFNeO5iPEX99K8knNPmtn/8X2kHzlkJY+a7xn+ZXRsKGqwqUTSqlHya2V1nrm8zAjcLne+/GT5wb/1roZASmLJ/tzdgUTdnizvee/vUEdpuLztnX+ExJc52rIK0cTaaYIT/dsSSB392X7bRqCNQBuBF2kEWgLpRdoxbbPaCLQR+MMXgZZA+sPX5+0dvzgjcNgE0tlP/mxmSzcAdAKvB3Vdaj0As7V9JUCgnRZAM4D0CCqPPcAJgbkArUO0k6SD4E/amwlEApKhdhE4sRbOyipFvjfXyvgRADhs8PoAOlWjrGOPI3Bl8eIAfxoiIUF4/+infYB42piEIgPkIVQpAvGhdGmyQxsyJEVEmQXte1V5kMAPxAX1l9bXDsDsqloKIIbzBiDGvVX1h0oabZ9q3aQNwFlJJEmZansX4JGKJj7vsWZ+V4vASvIYS+8ziKTITk+VRQDlwFaR0QtKIogVNYe4v7Aca+rLCKgFwQKwlXVHDhQ4nURPtfnyPqxd4nEHBBKgbNR1OKg9VUd9VYLUNvn7qkYI4sksei5p6QwRMOtkrZCNrumM9yvUs0FR9AFr0NBrUZOkAfP2QWfHmVZAtM37Ms5hJyXw1hBlqUrL8RjZ503NnLB047NdAMZmhPv5jVDG0RfYG4WtVIzVA1DLcR4vFSHR/xJAQm9JyvVKBDp+QuWQdaiiv6zV1BArtiPJoIy5/fxs8s5LVJIjj4fU4jihsF7AOYEyP79FO7s6aijVsRnzLPyABOyfSSD5XiUQBau1cQpAtt5bU3upEkj7v286NoHcrIEkUCll2ttDzZVQ+OR5BFfN1jfW9dz1PAfkreNBQjYJ3lCO1TTxRpUYZGqQbklY5ZzKWFc1oRn+wV05FxuirK4fHldrNHmvz7aTDFslYxUqgUSi6zzvE/E0A19LMUlsAXIJQ68RNnMHqiY/GvVrXLwE+IMs3A9YjOX6qiB4rpNCkIm6Oo+qdaY/p7oAcNJxqvIsxkyexXP881/7xP45D+ubr979V4IMNR7GphsAVNJ0A+J9eXGrfOD9nyxvfOMby5kzI4Cs9oOE60YqeKxFJ2laFaBhR9qoyJrxVZeYIJN41f4OskiijXVeC6nQETXxCSpFUiXGFH0c12BeNtes8VA10w3x02P7u1VjCN6n5eDunkqiVIjtgGbvauUVzA4xhTzYdo9BPbR8ZQ1F6m6ZW14ts4srZZa9ZEkFEWuCBFDMRVWoXHRI2z4tLpmH2xACQTxDNCVR2yhXIuHBGl2phJRcSkVMXa+tO8e/gLIde0ka9mGR2g8Rktaw7Dsqj7j/AcjEpbnZMneBWlSLS9H+UELxn/vZQK81dxirNGv02GQ5ftO1ZfLak2VgYrh0U5NOMrKvm7UVbq13YKwcPXNdGTt+ouygGDGBYYht7Nfe/e/K79z10bI4P5/7CUqLyYkBSMNTkOg9EAir5dzTlyEUVxmXOW16UAtLuu81SQ2hluMVFnJcbHC0D2UHCiRs1Hohc7rZkySEVyDdJJBWJBY5x0tfdlMQPfNzy+X8+UsouRorU5SozoW6j1bCuyoCnRaOQdW97penTpxEgYUyJIh5fdr2Yk+R3HEOxVyD2NDu1HXHfXGJul4jg13YMmY9v6zxlskvrmvVptO9Jggmfi0BppIokiw4qg+iSwJCSzR/FxZ58V4qykI9xrlt1xLJC65vksxaA6rgtmaYc6TXfUNCmXOvcA6JLtuTCRG5Fjk2pqaOQEKOxXxY4R622XcGUEYvQvIYjzH6dXd9sewszwWB5Lwz3WB1m3VUspY6WSq/9xqVo+PTe15eWGBMr4X92hR9f/1110T81pgrZ8+ejevFnsuzy/Hjx8uJY0eDSJ2/ModqbJ7EDPZhVVgqvCGRrE0lXTSFwqw+KzheHdfWt3Ifde0IO+JQ5LkPZ1z9r/ZB1rwyaeKZyRKVVKuKvn0Fs4rY4Oa1h2SvaawyJZlSfWRdKFXZ1sRiPeeXw9R92tnO8dzXz36Lum4QaeIrXnq8/C9/F4vP3fMQQ50EEve5PV1+830fJKa95Z1/4q18bpaxsBFKQfuwEkgS7NHWZs1vLewOa+dqz9NGoI1AG4HDiUBLIB1OHNuztBFoI9BG4DlHoCWQnnMI2xO0ETiUCBw2gfSpf/sT+/UeKvjarx8+AEOoPSLNNlUhNYs4rYlMDcXGZW+NP9IzW1xAQkuTHv6Yt+aDBdklkLYAIczUFijyvAL8kh6LK8vhnTJoFq4AnbZkgCdec3piOgE/QBoVQ4IRAlBmyw6P4nUPKG/muEBWp6JD4FYQqhI2EhuVwEmrm7SeSXCvHyAKMAU1kr+r79tRtYaJgEEFvqplluf3eI/RvitJlgTcar2oClALdnp9j/c972MfxBLaEmBXAVbt1fidmJdgoUTDJsCTbYi6Go1dW2fbzMTutK2rAE8Fcfxstcrx+6pUCUUSwF4ofDrUP5V4qH1dyagDRUeqbVRYDJD6K2AlgKRtoSBZVX0JOAm4eR9ZCyYJgFQmNDVjiE3NZjbmcR+NFVmmOx8oUKoiINRNDREYif0B6mYcA9xVKSC4ZTY2x0lqrWGxZ+a9BFMcG8qALPo9zFiP/PQmO95rShxFfwQ71nG8BKlES9hzNXZMDdlVVUgeX+s7Rcw4VpC+FmA3JlFwPYgtQK6As5NMzHokaVMo6SaHJLBfyY8K2FfCqi4ote3P7js/V8lVj60KsH3CC/JtFzBvgHFQrQ7jWnSKCiKJs/r5BN+3o26K1zGeAUKiRJBAqgSKxw1QtyUIZJUbjNtQge2TSwdEkARUL2n2O9ZDUw3RrAF1fFfyM/pAoP9ZFo4BINJ7ZtcLYNaxn0okCSGgvm7a2Fg8ajEXBFjYdaXtmDZeWms6nqPuCyRCKoeyPd7jyjJKnWpHR1uqFaAAdF4rbdjq+iDwbNvWeL+2Ocdno5Livfd/6uFD2Q86T/LAh/88QLdeVaqsJGoko1lDmBPra13lP7z3Y+Utb3lLueYarNH6tbCjfcxb1VShJnBeKDpxjIZikBo5xp3JJ+brehHLfqiOkghKDyziKboNoG1P+p6qk27+bUDeaPO5G9foA1BH6YMF1zJfh4bGyskTp2MdvYwl29LsZUD1IfprHoLjAuNPkjbKrMU47VZdxHizMteQJOTCUlm+Ol82lzfLwuWlMnt5uZw7f7Wsq0YCiF9ACbPHuYdQCtl+az2toz7qZ72anBgLizeVp65f1WpVu9LY8oItawD/RiG62ajjcu6mkkTlTtjgcf5QmKpsCUFhKiZjDodSivpFkChbWkZCvGjX5ZiztlHMDQmKXu06Wa+Husr0ySNl5vpjZWhmlJtlfLJOjWLNVbDY2wPf34ZE2OkeLgPj02Xi9GnA/ZPsvVip9o2Uj33sU+VXf/VflQWIBOsSDY/0QCKcwW5UteROeeQbj0O02fd2HedT6eI41oPMxAXHTVUiSt5AII0DzNMMzQFRekHaQd6sMbeXifGasQCHf+Wrbw/7wUv0wbmnL7KPu/5rqeb8gIwI1Y4Edd0HcvSGysxraqE2PBr1eIZGsO2jho/7iyvw9PR0EEihemZcuW9dYszMzs7F2uN5x8aGyzhqLe1zI6EDdW7MvyY5xgSK0XFUXDxvSLDOzy2Uq1evxnz2eUDy49jM0XLttdfGvJdMsZ8HiJsET6xB9GMokCKphGcTjhujjtUo1/Y4Dfpqkou8tp9bXFyMfagS4/U5y+cI/9VkmyRLUWgThx3atEf79zZXS8/mCmsMpJLPA9znKgxjz8A4/TaQ86sZQ+5zs7NXyibrD49gEGrd5ZZbbiqvuvOOcgx7Nvv+8ccfh3zsLxMTE3Ht49yvhNnwILHmnj573+fL3R/5SFlYWYV4hqBljC6izBsZHwlrwTG++iwocTPCc1mX44S4DaDK22MQrEPw+ly2usazXWym2TcO8ahhFmple/SZBLRzKaxgaePs7HzYDJ9mXLsXGW/Hv8RRqLk5nyrB2HNRGkkmqluU81rzGbGHmEIO72HHyccQ0W2U226aKv/gJ/4SW8IF5j+q7e21IL92tlTDjpff+eCnIJ7Xy7v+xNsYIyTCbEHASqrHLSTzXy3s9pwwjttQUe+W1sLu0Ley9oRtBNoItBH4fUWgJZB+X2FrP9RGoI1AG4HDj0BLIB1+TNszthH4/UTgsAmkn/zLr0tLJ21BrBVjEeyoL5RZ1rUuirUBJEIGybatQLU1DcAiIlu8B+Crn2OGsLJJNQO2YRQCFzSwNoZFy3ua4uyDw6lEitoUQlIAAusAFlqxqXTyvQGuoxog6ys1Vm+CcgKjAUA16oYG3MtaFBJZAJ2ABz1mUwfRBQBERrigqGBUVT54XGTEhnUKYCngkJn6tWbLkBnfog+0QTsU3xfcFxzy9wEaE6/IUI4s5CQdBDZWASkD7OB3xk/AyixWySyBdwkEAas4j8oL499hkZUF6fN8Wv0JQFaCwdhXci8ATnyazOit6oxnKCuIq+CLbYhaQA0JUNVUxkBiz1eNX1X7VALJz9VXXAOQtKqDsm8SgE0FEGBfZOjmy7gGxhxqhsw6ToWDfZeZ2AEu7VvgHRQhrwqeer4AnURu7beQuSWB43gx1jWruVoiSV7GOIys78xAF6Db0tIKoE0wUxsrC4dXe7+aIV7fNzu9Ekbeay8AcBAtifeiVCHTGiC1Ej2Oy2oHt68IIzaVtKv3lMB781LJVL8VGKsiqVBINfaQAvsd6pWaxe749pja9zmmn1lPyGt12uuFnVOoYZLQGNCCraPWTbaxUXupVmNOpHqIeUwMVQqlik0rOmIi7WDdLIC/dYlh74ffq6owC1xwPZRChKbaQWVBdPO3E4CLgvXSGcyvHWsmqeII6zfVJqoy6F/7uFmnDuqTSC5k+/bHba2i0YzDJJeT9InaRdyf92FMvCfS+AOATju2BCtTNZVgp+R3jHfuqSqkjLPkpGq3qKXGOfuZY6oU/Or5B/uHGrIl66ZYE8njYvRznV/4tQ8ejIFD+u6Bj/y5WENL1BBSsaPuxTUK6zIIpPf95u+WN7/5zQDko7Qps/CVAPZ1OcdZV7Gb7IZwk+yRoNjrQj0ouQgx5PCTiAoCKQhBSXMBVi3FUKECYs+jbnmcujxRU4v43X77yyBqZiCaRwD+vf3e8hvveV/51Cfvi7i+/I5Xl7/xP/wtgOxhlDlXy+Ls02X+6pNlbvEpVKkSHKg8ILjYlWgPyQf8Z12YHq3JmLvzF1DSXJovu2uA+ktb5ewTac22qvLN9RvCpYe1d2R8IvretXt7y4SH7jKJBZ32WwluZz0wyYGwdOP+cx7k3hMWdiYfMOZzrCV55pqTY8J5qz0k55ccds5JThHburaHxZ41XlR8OuSNeNSMoqaR+yrszOjYAAA9StEJfh5nZo1wjgH6EtHRYKh0jQDHFwDyvUH2IwghSLkdCNuuwfEyPnMtnz1WFrA3+8IXv1z+/W+8BzB/vhw/MVWuv/Z0qKC8l0cffgxig3vJgm2h1JP4ChrRfa1DBdoFCTsKaTAxTlIG+3y3hBuxEDvfYK+bhVxdJQa9tO8lL73BnaRcpk8uXrwKyWCdNklox2NVMOeenCZ/HSRCkHLMe0lKeiGUPJAFEqKSCWdOn0wCiWu6/0lgPfnkkxBAc1wnnw+GaKfHuN/6/KISKIgw7TLpi0nq41Ry32QClUHr7O2xPjf2gpJMNfnEuWzfRJ0zzq+CJ9ROqI98jnDvNpllYmIq7Og2IXvcu+se4N7kmrAeteYggoJQ9JkjiX1f3ks8C+wnofC8sa4Sm/GIPWz3DkRrob4TJHus8/TXJsTu4NgUc3MobEhD+ch8WFpdKmsQVZZkm2YM3X7bzeWNb3htuf6aM9Fe2+neVp8tImZBYg2U1aXlIOeOHTtWvvzgQ+UjH/1E+ewXvwhh5drBPskx10CsSbwGh8OEHlD14z7CmhM2vpCXK9TGkpSbZT5HAgBxD5Ud9alc42vyxn5BJtdDzmHdp/6+0VgXJO7sxzNnzsSc2iABI5TZ7vfWH1N17fMS8VjjuTHU75KgKhO5igSS8xidLXaT7EUQSDdeO1J+6id/gHcvl4FuCKKGQNrdpr4RBNKHPnpfOX95sXznn3w7NpKqtxaDQPL5I2okxlyuzxm5LiQNtlte+ccOfy0/pC2hPU0bgTYCbQT+UEWgJZD+UHV3e7NtBNoIvJgjcO7cuchYa18vngjcc/+j5effew9gAX/sPE+vcbJA/9b3vqW8+c4bn6crtKf9ZiJgRvGpU6e+mY/8V4/9lZ/5s/vESYJsCZbs11xp1CIV9N4BJI5s7ajEbHFh7crE6QH2yKAO7sifzdIEnFUJ4l/3Eki9EDmCQoMWafbFMTNTJwOQi4LpXGuAmip9AtAABoJmAjgJYPN7wIBQrwggAl5E1jDtqZZoB2oZ7WgANwE6/HwlkCQtKpgelwdcEqAMmyF97psMfEFSwY4gCgDMBBYFLvwq2RE1cazForok6jBlJrJgjBm5KxJIvC+pVNsucGzNlrQ+S7WE6pxualoI2GohuAUQ43l9VRvBUMLUtob9TdZ1yPZb5LkBchuCZp94ifcTGK2kgp/ptCJL1UlaiiVQmvV6qj2e32tTE+ANcEynAmTf2q4BW1WfWcdB/CxxySQhBBH3LcBCFSGhksoNQZkE7xoW0PtuyJVeSQQtbNIdK+LWSRTsEzQNgLWvGmgIFOtX2Yaw0mlYJYmJquhJEgWQkjGaZUqSYIqx35CTAsGC4VqahSVSWCZp65QZ9drrrAIqWntLi6bM2s+4pw1eAzQLQjXtyn5L8DTIQNOmm98lEZRtCN6tIQtDFWSGdqg/cm7m7zxvY6slkRmgd6qkKmFX56rtqtZ3FYwTGHOeaaWXSqNUP/naL/Au4WLtJMZq2nwx3qNYPPfHHOsB8A3QXUcxFT4qFVXwSFzYVmKWxGzaqjmekkDKdtuvzh0BXJWJqhDCYlCrymaeSRLFvFCpQBAkmiqh5DkDkG7iEVXijWfMp7SOcyxEf/N7Y1DVYq4N/d6/ykmuF3VomnlkfzrNsl9zTaxjznnuuQSh9wBzVQ10C3QKmNIOs+C149q3tnTdkDCznfSdn/vQfQ9FOw/z9cCHIJD2/jMEEmvExlpPee97f7e84Q1vKDfcMMGcQtXQpRqTJAEYivUtVTSjAOoci2uYRMTg0CR9BjkEbbFF+wdRh0RQJBEhjVQpSThpladq5eGHvlZ+9md/NgDkW2+9tfzYj/1EOXnmdPZNc/+/+Iu/WN73W78dhNxb3/rW8tf+2l8vd999d7l66Xx5y+vugMSaLRcuP8TzpuTMMp+T5FWhSp8yNvqcdJJKKlJRIF1B7bJyFZuw2fVy6UlB650yZ20v+nP82InSQ1+NTEyGHdkge4sQtqvZKEkMrs91XqoQcV51ztkKtEsQ5TzK9WpH67yGzK7rpsqlbQkkFXGulsxL+LgY8957jEoJOgZO7E3+SFu3mO+Ou+HhflQ2w2UaBdb09CD3r3JK+0zWVeMg2SdhCag90j1SBomJ+++29n7MzY3ekdI9dap0jRwpx07eyHTsK7/8q+8un/r0veXIzDhKrxkUKSigmI+PPKwCiXVRBaJzCpIoSH3mmdZpPbGv5Doj7zkxNQH5AiHK+r6nFZvrAf29gdpkdnG5LHEPfVj2zRydjPguzKO6WbA2nqSr5+G5otbAq+uf8pzmZXwkIFUq1b0mwPlYT/eIx3i58Ybrmv1+O/ZZlbmPPfZYmUWBFiSx6SLs4YOQkRJIIzxjjA6PQGpoyOd+qyouCR1fJoVYOykSA0z88F7pq7Dgg8Bw35yemopr2udeU2LYcbQEuePvVGP6LNPPGiEJJ3mUiSRm1WQ9xXBrIz4mn1hzK9fGJB6rEtp1qI9nEOsZul+toPhZ4zpbayiJICaHUXhb58dnkA2uu+ISDGG4yzjSRlApWSbHuO7sQPIMlRuuOV1uv+XG8oqXv7ScOH4s1nbXKWMTbWP+VVs/SbPFeWzvmFfuca5T5y9eLu953/vL1x95LIhjrRq1wpueniRJyOQe5qUuoTExiQXt99FvkySSubm5UEJtoO72xS3z7GayAs+L9lMQRlU57B4bbo5Y840wprpQzi0z/odRSl6TiUaQSjFPo4iVr4PEiRWIL/sqEzt4XnEvYc1aJn4b26tliMD1opQ/c3yg/NRP/WVsJK+W/i7m0w4KWtq8t+O9jJePfeL+8vBj58qf+N7vLJNT1u6CiHPWRvJDEpBJGPGjcjtelVi6851374/l9ps2Am0E2gi0EXjhItASSC9c7NsrtxFoI9BG4BkRaAmkF+eAkDz6+d+8p9zzpUcPvYFvvuPG8je/981lAk/59vXiiMDzQSD9+j/7oWeAxoNmkqKMqdmi2vx0qhoq+G9W7/ZOH3+8cyyg3k5ki68AsgBiSEJoHYUn/gbZtL7MOc7Ppk1XkAFkJ+8BWJrZ3Wu9HzJF+yCGtMFZWVrct3UTSI5s9yi4Lh8FOYHaSeLHgtFRY6JR7KQbUCoNFKpUtU5VVQkQRbasNmhcM8ANQJ9qaVcBxKqOqbWIqoInreuScBGEEUSP+wXECyB8vyZTEj0qqQSoK/mRGEhVVEmCYUUjqN6A1JVMqbZqtaD5vqWQJFiAGqkgsX6NgFWt71TbXVUmglNVXbRfT4YWJJmQ9XAE2ar6Iu6rYQH9nLVCqmol7cgOVGlea2BgJPpXmzb/BbBi7O2PGEcqM1J5VIkLj6sAmuNh/0Vbapy0lwmLwIYs8fcq2YLQkmAMkkRAVkKxIaSaE4WxVmTWa8mUNW1CwdNB6iRFSOcDnGfx7yQoov8FVe0lSQOAMzPoBaSsHyLQbJZ0XCNqGQGOcp+dFnDep5nmfq01jCrgXPsnyR9iaRtru/eJEBnMbENYqXWoIvzdPlkSc0FiUqu0hozrOFeMy7AprMRpvlnHeIzDmJOSsDI/B0SMsa9jx36XxVvnvlcBLG1TH+MixqwZ4fYBfZPzO+346n1K2OX1E3yrYyDHJH0KCK3lnYSrRFMlngRCJX6GAHAlXATgVTD2sgh0ElVRgybinDWJJIKjTpb93igYBRUTtExrw6pAGgjiijZUqysJQ+6xxjdUa829BBHL5LWul2pMv0oob0n+EjpjUsd0qH8aWy2t5FLxd1CDzXN+4kuPHIz7Q/rugbv/Em2xZow2dtqrqSvCQox1dmOtt/zWb328vPrVrywveQmAclkmbqma2dvqLVfmd8tv/af7ytWFXcDyqfLO7/q+cucrX89cYP93jYHotn9chPeMt3VAII7C/wxVjOvUF+77TPk//vefjnGheuCn/rd/FIqGWhvOeP3Kr/wK7fitAJDf8Y53lB/4gR8oP/dzP1c+f98nyzv+6OvLm17/EurZPApYvsgtrEAeKagSyIWMSHc+wPWlJColMVDSrC/TDws75fIjF8oSxMUSfbNOG0eOHMHxrQsCZBpS63LsB4ORnIDyguQEid86h7XdWltJdYZ7jWtjqEOC4E2VYyUeJQKqgiQVbkkQbDJ2Nln/N2NcAKazpmwyOCRjJDb7nQuSjrHU8D3vrQD6a0vWDYljraKp8b5ydHKQOkCj5eSpUfqCY9bnmHcLZQPL155tiDyUR/2oxvpRhvWz/vZhH7bDPjLfAwDfM1ZmIJCmjp0pj529UP75L/wi43a3nDp9DAs/LFuJzTe+9jjgftbZ0+kxoHFVxMyPIG7DTi4TBrrYj8cnRlBGUffP9YIxEAokmJFNbvIqtXOWrQWkGjGI5dzzHSra18U13KdMJmjW+qhZ1vFKRVeSKgzIsBbMuAYVh63cTLnu+mtCSSTJUmvmnX3qKRRWq6F8do/Z8H9NfbtBFGgSSMP0s3vYMMlQm6hjXKOqNacKpF7WFNUusa6qgKb/HQuqWkawdatJE1rouQ5LILkG+r31ivpCgt3YV6rARqkzguJOnlWFYtZhymeVIN3j3iStSJBBpejeq5WmxMseY8jrScypWtomEaWL3w8xn4e4jES/6+0anWb9o3XG1SpkVk88O+yUqclxLCDHIY/OQBodKaMk7IxCTHp/JtH0Q3j1sZ6G4pZ2x/rLXuw6H+u/yS8qyhjfKhe/9NWvlY9/8tOQSBfKMLaKM0enqak0wfeQ69CkvUjp+kKVY2IN62IoH7MOU1rvmhiiSvggISEtMLXFTCWfa6E1x1ZZg2ZXBthn9yCgllGd9ZXTJEuZYBHPc8wVn7tS6eQalJ+1P6J2Ym5skZSzDnHlfr2+hX0xSUf9qLdOH+svP/mTf7GMDi5qpEl7UYS5Z7g+bk+UT9/3QPnCVx4r3/197yozR9xvVnhftZjSWcdl1pr0JYEUzwY+VHD/d7QKpEPawdrTtBFoI9BG4LlFoCWQnlv82k+3EWgj0Ebg0CLQEkiHFsrn5USfuP+R8v+895OHokaSMPqb3/PmVnX0vPTUczvp80Eg/e0//a2N4qEhXZTthAJAcFhUJe3W/OPdV9jLaYfG91vWAOijlgQg0+DgDtYfZKVbV0PiATuSXYC/4cGxACkFNrXCWcMb388LGpjd32XF8CAitMgCbClYroEaVus1LVrCXSbqTaQaRKuSWoBbwDexg1R7eO0sZt9RX6exoKlWX6E2aYBhAYqqukh7tYNXkiVk4AfwnBZWCRIniN8btWNGosZHzWQ2EzfJnCSJLFxeVSGCkioVPG/UQTKOXL8qRoJ4EXBpCJxQADVWgmnpY+Z/KnISyxB4PFAr1Rh0KlEqIbNPUPGp+r1fVUVZsyqUXY2KpYLhUS9KoDYAcQBHJADVks97MoO+CxA5s/CTQKqZwkkgAUwBeKoEEcqu9xWqI16qH4LOS5ISAAAgAElEQVS3qGEnplkvCFJLkrABHZOg8Pr0R1MDyc/vNeovVWGdxFlYpanEEXxinBmvrMeUigPrfQShJfi/EcxS3IPfVTVLAFuMtRijjl+O2dAmaHmZDOmlIJJUzITFn4RRQ2JIKlbSMkmlVPDUWkJhrRPgmQAU5GUHgVRJjgRdE2QN8ivIJq7BWNpXSDSFyNc3VuP9/X5ufl9JEK3m6vuV1Kjj0TG1BYBtv+Y18roScpVIDIu8IABNdEfRxvm8L63bBGP7AL4dk1q+WaPDr1XFE+dsLOX8XZ0jFXR3PheAcMkoQWtrxgwaT+eyoCE/C0Sq7IlaV8aO+a7tlP2qjdyuChnXhiCkmNfWxiBmgs1mzodSALDUr34ulDDqOUJtJwguYZTrXMxtmmSfCmJ31hzzPZWRm5zfOKkU6wOUFVh07ji+VKnE9bSza772AqIHCUr/+fsgBHnvrnvvf26bwX/m01+966+G/oWiKcG0JIFEBj+1aDbX+8r7338PtnK3ldtffjwUSL3KYXhtb3SXcxe3yy/96kfL05dRPAwfKT/4Q3+3vOWPvB0QVhVNkrY7jJP9OiDOWdV7rkM7Sah/6YufLT/zMz8TcVQp+w//4T8MAsl4e++O61/4hV8oH/jA70RfqED6sR/7sXLvvfeWf/3uf1FGerfKu97xembaBfaP5dK3t1wGLTkGybuDpZ4JCbZjjTG/YRIC115l/m5uMUdX9spFnoPOP36udEOo9GG11YU6ZI3+HZsYx1LtfADZR7AxEwAf4Z8EpX22sLpcFucW+bdM7S+VpBAPwyhXrQMYNdwYl+wDO0Fmsy6wDgSZzq07puva6X64xr6zxrogKbTO/LCOTOLo9D9jQALHvU+C2TGxyvHr/LwTNrDbZXJ8oBxDQXISFdLJoxA3Y4ylYi0f6rhpTyaHB8HQDXkDJRDrU7frHATfav8o9majZWTqdJk5fVOZOHa6/PQ//r9QqSyXG2+8IdbUTezIHn34Sca/kxoaQEtL5zz7dpAbDYGkUi7miDWQBqkrKBGBmiPMabn/IB+Yk4vczxJzwtpXqRhKQWnUU4rEEjqJuVXtTpOozmeNfbVgQx45N7QC9PhOJZLkzYkTx2M+rkAe1v1o/ups3EcfJMxmYxkb+4A2gbRzAEKnn04fQZU0Rp2fWjfHsehL8sE1dRJrt37m8iqWcdG+qGnGmsJ9SRy7HsxAYrmPLLP+L0PaSE5LIA2ODMd673uez+ck6zhJ2FhPbWVlKWKQ5IdEjYNBG1piCoEkKW2dSGsGqbo1XDs8E3ntTexrrYE0SN/AgzHOJbF7GFfMBcbOFupe43pi5giKnbFyy803Ra2jaZ6zNrmXdewLJUsz+SWJqwHIonGUVbFG0Vda5BrXIca7yiKP0bJum3M/9fSF8vFP3Fvu+9xXQ0Q8NjYSBNkgx/X1UB+OMLr+S7LsMD77JJSCKFNxaU2i0E7HuKjPQ1XFGRaGTe0w46PycX5jGPvKrTJ3ReKnlBn6XetfiT3XTIkubQiHmdexF/A7SW37SAWg1/Ge1tYz2WSLulEmJPFoWU4dh0D68T9bJkfpo4ZAChtJ5tDu7kT5Io4O93zmq+V7vu+7qPVkH9EfqtBDPcp4gBz7PQok1Z605I4/9qFDX8vbE7YRaCPQRqCNwDcfgZZA+uZj1n6ijUAbgTYCz0sEWgLpeQnroZ70MNRIreroULvk0E/2fBBIP/Ln3tUAvmkFVV1CBDaCJOAP87R2emYRezOyQ5kgHEKG7PTMQLn1ljMAD+vl7JNPAIqQibqaNVMi4xU86bbbbymXLp+L850/fzGcQYaxSfLV1w+wyx/8ZrUKhgjgSB4NDgH8kHHbDbA3ODweGbRai4WCBgSjF6AqFB+NdVdVIgn6BVAdpEgqHxLkzyzSSjgI8iSxlPfvK9VLCfZ6/74fsUBJVDOSt1VLoLJaot6Ex4qwRP2ROEfW3NkEJDXLtdb7Cas91S5R+yWv473sgyp+nlet06AxTxIDmRku0ROfCasxFT1aw0g5pX1Z/ef5OsH6eq0aA39OEgkQqLHtCmeq5nMV4BcwzXMeDGXBKO18VHpEtjRgomNmCyBU0s6XlUTs97D1G4RIrAnn1V6sFlGPcyfh4PWNnTE0EzvbcqDMquqOqhCwX2qB9WcSYql+ieMkcyziToRqjanI9tbWriFx9gBCtU6qKp0gXpr7tV1mqYdlF/frcRYqd1xGkXbuP+r+NLEPdRrgWqrdknCVQKlKloh7oyzyHUdCgFNNeIPo2bd2i1LzgKCAZQawUUdVRVPnWK39m3Fs6k01sc4aHknUxdjVTqujn8V5BcV9CWp6fIDi+1niOT5DYSS2amtjTmPtZG0woGNw6Th/tWgMkL1RMFSiNhRk2nw1wHR8721RCD6J3wOLxOzb7KMau9rufQLNC2rdBZguYKxX1AERnGCp4HBkr8e8hyxgzkYMmnhv8Z512gIdZf4H6Ux/qVZQ6WbNMm2vXL/8TJRMasi6qIHCfStQqaCx7RbMtP9tv7GUZE0VHT1Oe5w/vv/rd338YFId0ndfveu/p52Mx24JJMa1GC0dvLur8qSv3HXXZ8IW6hWvpDi9BBIgsOrRXQrJnz23XX7uX/xuuTzrvBstP/TDf7e88c1vZ4wTmkgqMN4OaOUzNYKNfAUiydfXvv7V8k//6T8JC7Cbbrqp/MiP/M9BIIX1J8FStfXbv/3b5VOf+nSA1q997WvLn/+LfwGweLh87cH7y4NfvLecmGY92DxbZsaI2dqF0g3A3QO4vL7sesqMUGGAYm4bcHpLdSAA8Ob2QNlc2CxXv/p4eeQrD5XRozPlKAqobTpnWYUq4/nKlSuhkDmNndckZIJ9oLLtyuzVcunqlXJ1djHsQLUarPOjz/7ls6MjQ2WcWjdjKFoGrFsnoa6dG2MmiA5VtdYAg1xd5r6WUY2ohtli3c51Ji0Ze1FradEZ472DYNqUxGESbWxhucU+OEE4Z0Z6y6kj1tdhvKD+iOXEkm6SrihbdrkWzF5j9aiSCEKgfwwCaQRnu+kyc80tZWTmdPn5X/4XZR4S4/obbmCssxZZO+iRs7GWWXcmgHhXGu51xfFOX3epCKrzURXvEIQxSo4pSAaVwrKKQeyqgGESL0iocb9hNxpLSVM/itbF2vUMQsj3c0NwTgaJEIR+s85YS4obda7VPdo5I6HnMdYXTHI912xfNdEg63KZWCARnOuqYidzX4ax2JOMcI7WmoCxp7BHWL8oFTnYlNJ3kr7Gam1V8nqNfh/D0pH6PBJC2MpZ52eT+KiwHWAvlBiqyqVIGmFsec6wxmvIxrpG1zUq9goTQsLbMNVWaY3Kiqo1oc8P1Fra2YRMgaQeHki1sMcsQ6TuWTsLouqaU6fLHa94Wbnu2msgPo6gmFOSulHmZi+XWWwhV1dQcnMNY7iwtFKmjjA2jhyj79jbm2eiFQhU4zvM/bi3uWYMDo0xZxbLfV/4UrnvM5+HTJotQyMS5pBEzKNhmN0RfpZc7IsNADtA1gYvH/3DHh6WcxJ6HUki3m9why4hJsIEyagCSQJptMwtb5a5q2sQyCXm6YDrOIfaN8b1CKrCIeaie4yxUI29zlh0Pdnlvk1KWGat6GJt2N5DEQ3p3U87Th7rCwJpZgrlFBZ2vV0er+rOcTVZHnjwbLn7Y58t3/un/niZOe74SQJJ6XLU9eO5tCro9i3sGgLpznd++JBW8PY0bQTaCLQRaCPwXCLQEkjPJXrtZ9sItBFoI3CIEWgJpEMM5vN8qt+PGknV0d/4njeVt9x50/Pcuvb0zyUCzweB9Pf/2nfuA+ABxDfKnAp4aNdUv0/wNhURAq7qMoAnAS12ysnTo+VVr7qNDNdeimhfwFqoREb3pUtXAiA4dnSivOZ1ryK7dTF+PnfuQpmbXy1PPHEVEBaACMRgZJTaD9RaMHtdYOGxR58qZ5++BKgDgGgJiC1Jprxqtaqp9XaqSkU6Zd/ODfBAENeXGMcBiXQANo9CUMX7jQWeFlcJIKYtXKpIkmhJlUYF1KkfA6FjXSeVRX1BOGVGcBA9gbFmprWKjlRK2TaPy2LlaRGkciMz+FVN+NWYZ+2jBmyk3kDEu1GIWKugAupaJ3WCUhXgrn0m0L2v4GkUVJ1jcF27mgbUTCIrM3urbUwSNknkVKu4IEwECwX9GvpDFUsCLIKjqe5I4tD4NwqfULIk+LxP+gish3Il1Vkxvpo6T8YzraIOiL0kAZPYFKRX+ZH90tjPNURCkCnENixw/LzETBPP2t+hSGrIqqog8lyhYGlUQBIlmS2dNkuOSwlDwcNqLxd914CgdtI+IRiqlbRP8xXEXCWnGpDUehid5GclgCrnZqZ/rc2UhGOjBqsqqqZvDtrQAK9hy2cNrLQVjFpOkjZN/ZZ6/ErT/0mipqVZjE8+K8AusWocl7GKCpAYQM/+VN0VRdK5TlVaRRHzhtj0lithVOddHZsH/SXIKzCXBFbMmCb7P79XmZgWfJVAFNytCgTnQY81MmiE9SqquifmFf3knPVzKsW08nOuqRwznv19jEslKY0aUTLA7y2cbpa940bCWNur8XEKx3MdFQb7Y7chAp3PArG1nQKZrjmq1LxvgWQJFMkT56Iv2/W+j3+ucxoeyvcP3vUDgKaQYNTNsdiONnFQkKHS2troKx+863Pl+PHj5VWvu573IQuSFqOvh8u5C3vln/2/HypXFzkewumHf+RHy5ve9DY+y3h3DPPfputQKK4qgZQqPpVI9snl2Yvl/IWn95V+N990ayr0eHnvfi+RY2x8CQYPAOz7GpBEWbla5s4+WC48cS+KorNl6+qTZXd+tnSvoZxZwh4RpZOKogVqm2w7/0YnIYtOl7GpM2Vnfbc8dv+Xy5c+f38ZombPUWy8CsD+CsCzqhH7/dSxo+UkBNIIdWBs7ypk32VULHPYpa5ghdfTi2UZy42qjOgrfnANGxsdxgpssBxFETEBeK39XYxJxlWsraogmFdXFtYga9bLAlZzG5L8AZTnGtnLDwOMmSGs1WJsEctFNsl15gwrNIQA94aaas86RyhNpocgu46OoZiCoIBMwkWwjKAskdvtdezx+S7W3B762XVSxmV7hxpHXSPcMzEfnim7/ZPlfXd9qKwxryUO+yVCIX2eQqW1LYGEOjTIPfcx3ltaoeaOFpASGsTZ+n4SOUMjJgL0QTAwFiQ6VHzQznXI+CWIrHnWEK36ulGt5PyPqkP7a308N0TSQEMcNQRSKpCsh5aLYu4J1uRLW8p9VSmfjvmvaqt+7z4Qisxc103UUB2o4jfUTbRHS75QI3FZ4yYpVGsVmgTRqfx13TYOboHu/apatd10T9Nqrp/7n5vDRpA+1+JNwjCePVxDtPxr9oBcP1VooujhGmGT2dzbfmJGhwI1EzeSSFL16GjZYQ1STbmmXer6YhmGDB6BsDFhIqzbeH9scqqcgDy6CWLw5bffDkFyNM7hHo18iXVrOeqKnXvqSZJ5Vsowz/jjkyi5+Ixr38LyUvR9XZMlkBzvxufqHBZ+jMXx8Zny9MXZ8sl7Pl0efuQJlFcr7CfWzsIKkiGGsIv77Ea5BDHOGBzqxRqSMRL9HQSSe7nkYIh04/nFfT6TYHLJk8C2HWta2G2NlVkIpMWrS3HO6fHJMg5p65xJFRPXQPHlyTZZm2v8/bzJC96z511cZF4GIStJBJFPv0og/ejf++/KyRkUoqx9fd2oRU0YoP5b2ZksD3/jYvnt/3RP+VPf/93l6AnGICqlqkCSB6sEUvQzpHXO61SftgTSoWxf7UnaCLQRaCPwnCPQEkjPOYTtCdoItBFoI3A4EWgJpMOJ4x/UWb4ZNVKrOvqD6pXnfp3ng0D6ib/+xwOsCQCev5QtDBwKGWs3AKJYYLnWe7CWiH84R0FxQQTAms3VRex9UA1N9pTbbr2uHKEQuK5cQ9Q1mbtytcxemYMsOks9hxNkpd/A+YYTxAXYuUIB7E/f92C56dbbqHFwMiyiLMA8BDIxOjJZnnrqaZohOCOosVqePDsbip++PuruANwIEHgtAbRIem0s2NJWKAFsXxWIysznVCGl8iVYkAT/90GsJoM26hYcgD+CT5X88DxZDwjgc1BQPwHwBKSS9BEwCSs4gMYkYZr2mciveqqxU7Pd1doqQDIAtaxXAJFlfSY+GJnWZP4K7iX4kgqbHoEugFTbXoGrSp5VQqyTXLGNnWqZ/ExTY6ABvjw+AfgkwwTWe8j299peN8irJls8iCVIPdtpBnIXSjRz2gNcJSSC632AsqFgaYipjJO1UwDCVC75P3slyCuzldNeMKySmnEZaeSNoibIiCCakuiqihRz/DOmwuIJ6PlyrNZ6UtH+WteG98zM1qIm6irZxkiYbuzyHBNBblTQs6qhiENDJiVAn2RbtamroFwFFKtKr7Yz1U6NhZ1AWKj4kgDLwZrj0fNIpviS8Kgci+VUkuxpiFzh0wBeGRcN6ZVkViXrjJdWYxkz6zY4z3fJnt5h/vj9IGigtSO0TfI1BKhv7ZCoNcUY0xDqwiXrsOhNhfKosSPMcWIGeto71ntNiyjmpwSThKhEYmMbFVZ+9HGMvUhFx3IOMDD6nz6udbaqZaQ12UKVZj8xHq3j4lfPs4qVmUChURIcV63l71UICBw7hywav0ChdckLayjNzs4GETSomkSFWhSv9/i0KFKB4TWjPo4x5G6vu+66yNB/7LHHqKUzF2NqjLoiIyNjgP7aVEGudSgVJUbmWcdUFwogC877EnSPOc66+Rsf+kz29yG+vnLXn5O+ZT4K3mpFaOq/FmjY620Olg9S4+jo0aPlDW+4DeAbhp/Yp93YSDl3uav8s1/+ULl41ZosPeXv/eg/KG96y3codgmrQMmEPiQ5dS5Fs7W2i3kZMgp+bMjOphaNa8amJIzjwzFOcwTgBeTD99A9JlQI/A9wfAwAeuHpr5UH7nt/OfvQJ8vgyqUysI4SYJl1FlsvBG/UFerCXGq7rHDJVdUj2LQdOXMj7egtS0+eK/d/7otlj71nCqKohxo268T7wsVzQUzceMP15fj0TIyfsDSkz5awI1OT1g3RLYHjvWyhGtFSTJWPtm/WY3OsDjAmprHDGx0bDgtFx03MxRiL2+U8io0rqDxmFxZD7Wb/xzpknTkJJPasSQgoSUWtAFchtzZYTzfCikuLSPYtAt6HbdkkNq7HJqnPM4Ld2TCEBF+HxpmXJFmMjEJCKQZRJezaKMKtHR3WZj19U2VurR8rQs7dNVo+fM9nSi/z++bbbgmliHvFubMQSNyrtYpMQFB9o5LGdbmfvnIlch4mQd/FNYch3VBsQURsQ3ptra6Hhd0a9z0PsTyLUicEJY2lYZ3LdX3OOm0552MPbtbmtLf0d5lQUWvt1bXSNSuUnBAsEWetZLnx2M/5lBZpqkBdH3qse+Za09S945dZ4ybUu/mMsMeaMD09BZEyEeuR43GXQbXFehHKSOI4OT3RkMGZ/FH/SZi7dqxxvDWQVJ6GJWizD+UzhoSKKi3brK1vWq5poVf37X37UtY71576HOD8iRpyIZuy7h7rGOvWJrWvBpjLI/qw0dehTCJW09jW3XDjjTxz3Vpu4+sU7ZY822XcLS7MlXmUdYuQr8uQoxKdvfTxNdddW645c130uWuWyp3FpYVowwhrfhfj9MKFCyivWG9VLtKfWtnNL66Wc+cvla8+9GDEYHnVvad5mlLdBAdjntEoj0vjI5yLeee8kXRhEtHf1ksKfp5r5YInlyiZ1GPfMnpWt3nG2xgqlyF/Fq4sMecgmKcmUSFNRN0lOdJenzdYW1R5+m9X+1STb1Sba//HPuI8WJhlnBKjDdRbPpeMcm8nT/SXH/rB74ZA9pmKmJL0tK1CvJvG746VRx69XN7zvo+VP/1nvqccO6FqLQmkrmZfCHLP5JYQJTEGXbdaBdIh7l7tqdoItBFoI/DcI9ASSM89hu0Z2gi0EWgjcCgRaAmkQwnjH/hJ/v/USK3q6A+8O57zBZ8PAukf/PU/GUWJBR9WVxb4Ax2wgT/MBdePAoTecsstZGlfKU88fjbsg/oo2r1EoWX1RwEUcTwwTlhZkaRLVvlgufMVN5XxMcBD1EarZLqaibtNzQZBJ7NgBV4Ei7Q6unjxShnBW/+GG0+HugFMDgu8yxy7V5588vHymte/shznL3pVSF954KnyjUeuArihbpFggbja28H2Z1iLKepJAGxZd0ESYQ0QUAIoSY+9AJIF3FQCRJYuCEDY3AFfhEpHsEDVAuCj7ewl63UJMLAC38PYLBl/i3NrcbUwO5e2OgFlJdgUIJLJ4Y1d1zBAocWwPYcgvoDcNICSBJr/hqm10cP5JCQqsSGArQJJMMyM41HreADcCWinbWCqK4JAASTZsd5SqELypeWWr8ia5XvvTSCr2oH10Un+PmvAeFCCipVMqnZ9gqyhpgDJERz3vOvY+dgO31vDymeQYuFlF4VI1MJR0bDGuchi1pZmm/ZqPYjNn9fc3gOkt9IGNkDDo1MBUocgg7EnCBTt4f0K7hqPqswJZYu1rBviRJItSDdVC9sUQm/IHzO593bNxE/SImLKWe1nVVFxzoZ8CoWVJJmAHXFQICaZFUQD7dkEuDaDWuumeYC4UUDAIGAAms3eBzYDlLO+jPWNNuJ6tj3qRgkOEqcA+3jP1zZgtJnfZrVLqkkiBVAamdmMIu5RKzTHyyDkjUCu41nljOoEaxkZJ2mOqK+jTRoESm8PoGMAqgCi/NuyplUQlADtKC8mJ44S4v441xb2TybE9/GZ7e3lcvONR8uxI91RcL0PEuECar8vf/nL5Y1vei2WSMfKCnU0BBH7B6fLpz/7CDZGi/RjFm/vQzG4TI0N+1pFhqBhHdcDzCFZReuErDKGvOcJwMCYb9yrxeCXF+ejuLv2Za4DArOjo2MxDgQHJa4lT80St1bPFqqQHZQZN157hrVlqCzQJ5NHZsojT58vi9ybdUeM1SYxl9x2DjsOrGcjSLm4uBhqgUuXLqXyRUunufmwthI4tVaJ69QIczrHhn1CzGnDzTffHP0rgTQ7v9CMrVRjCU+rSNgAVB4bGws1lXGXgJNwt18lu+1r79V2rQJY/+bHvvCc94Nnn+DLH/wzoppBVgg2uzJpjGV9mu3dofKRD34ZK7bx8qY33s5vXNusY8MM6Qa4nR8oP/fLHyuPPMY87p8oP/S3f7R827f/MWzYAG1ZTPYkKviXJKRkcionjKnjv6oo/VkiUkBXMF8Cyflqk0KtyHpT65IFQdeodPqIT7/E+MbV8tB9Hyif+8ivl/GN2TIogL7CPER95N6wBbi+RHvmNV5DnTN+3ekydHwGoBeSZW6nfP6ez7NHjZf+0QmlXqEEunDhbBlgj7jh+jNhQ6fl2CbEnzZze7RXAFp13Q4qCO9rW0LRfqOvNhh3cl3jKB9Uo0xMjkX/V4LF8eoaa72tFfaWq4yp+eWVsDizBmAS2aqUXMOsZdNXJlFIuTcsQWRKRMxDFNBrqdrhZ2Z2GaVvbrqG2jYILoYHIUMHmHNg3VqWjk6jykBR4p4SxBz3oM3gLg1dWe+BMB3Elq+ULz9wHkXZRrn2xuu55ij7JCqP2SvlwrmLcZ991O6bnCB2zfhUOWvywhCMQN0jKilc17as87VXVngGuESCiGN5hb1W1Yo2s1HzyH3I2n3NWiXwLlnw7FcoO8MmLHWsB8RRVbgdfCJVTPkKwrw5XSV4JOSSpCSSjk3P94zTpN2gCpYjJ2YgKFgItaFUoTkH4SCZ179XRmemqdU4FjUXY4yraNK+lBZeuHgx17gO1W4l+UP0FGQsq7Bsh+PKtrAnTECA+K9a52lr5xpjnEMhSTti36PR26ztYX3Hc9Uyiifbpa2hamTHzip2c+4t/ew9r3nNa8q3fMtrIUVOxDPcDuN2BcLINa6qNp2X7uO267obro/noPqs4brrM4aE+i77hmvWjvW7eMaYm1+EhFqMBALnxhDz5sLFy+WzX7wfgtQalBC45j7I+7sbSriz9g4FicQ6yr9RVHS9vazfhbpVQaQyJX1UUbUaiitiGxlA3Sj39srs+ki5yrnnUCCNQETZ1iPHjkQNM0k5+7WL2K+jbJ9DORjKUsjNYcizHlSjEmOq2XZJdNiAINtYX+C+mXPDWiDulL/9d76/3H4rzx6bT9OO9VDMsQBwL30oJ1fKv/2Nj5V3fde7yrXXuXbxzGWnck5npnM/iFATjjg+OVA7XAXS3Ye+lrcnbCPQRqCNQBuBbz4CLYH0zces/UQbgTYCbQSelwi0BNLzEtY/kJOGGum995R7KBJbX63q6A8k9Id+keeDQPrxv/KdAXL38IfwKH/9D5IFru3HEFZ0p06fAGAdDYDjwkXsheYpCN0lcQPAJFgb6glAAy19AGI2N5fL1HgfBNL1ADRrqI+eAtyYCSBgnT/qd8mwvnJ5js+nqmBpeaG88o6XAewAHA5oizVQLp5fLo8/fgmCZilqMrz+DS8DtJsEHBoAwF4oT51disLpgmV7eNwDK5brrz1Fe/rL4088BcCzDuAN2AcwoAJmAzAkMqkby7EKOG0BRAjSjADieH/91oqxXg0okADREIC0x1ZCJSAubYmiVpK1QyQpiEFDNgnUCMQESRG1DRKs2ub6VdFj/QlB5rQWI5MbMqUfIHFLNQmgfFW/CEoIcA1gW7O8vAiYMgwRR9495545cjRQG0HAHtpuDwhGWq/INlQ1iPcXpFlDmOwDgZIeXC+zyxsApyliXsG//axrQUBJFsApYyTBkQD/SgD8EgMWjl8HqLnlpmOQHptlZmIEkHqsnH8qScdbXnJ7OXMttjlk0WeR8r7y+S8+VJ5+ao5i3ici1tYrqPZFofoCIFYFIPgsoVaVSGGwF6nPqdgxq3l54SJZ3oJzZOePTECCbgBmCvIPRBslvdJ2RmDOGiTW1lqLGFkG764AACAASURBVAwCOglmh8pIgo++FBSXsLJm1zY1FSbHJJTAGgGSBf/X6cMhrjM4MFYuY8c1fQRAiuNVo0hALAi8kQFumyWCBNcDsBNck3BjjGnDtkntHrk+26VaxEz5Yayi9Aey5srlCxezXg41egTw1te1DtrDumgizi3QKIGkxZFEzMaGBN9OtEGFz4YF1x2/m13Ma+Yw1kNbG1iH7a2gEhzi+vPlDd9yW7n2ZD9zFkJrHRAPEPjsU0+U02dOEI7tIH/WsAbroabKVx+6jEUZ90+9GQmbEepT9LBW7KwtBdHiuDPbXnLzCsCyIpTJqaNYJa0QD+pwWEuG/lDdtIXCYmVxKYjYMQrYL0IyXwScDOsn5l1VLan8WJindg3jwYSHbUi9U5BdZ1iXtlCITM4cLw8+8hTKj/mYE/adwOboGIAitZVWWJMEU63TFeolyNhQnnBfSfZITDFPaIdAqmNBEN1xrjrJ+99grExiXebYe/zJJznHWBk3I94aG/SpdUVCSSdBCGExSvzDsjLUcYCiAPYSVmbuGxvH5TAkzr/6wCcPfX/40t3fH0B8b9QkSuUco6ZsU5tEAunDd3+5jDF2v/UNL+cdlD291qFi/EMgXVkYKD//S79bHpZA6h0vP/R3/n751u94V9TxCVUlYzRqsamChBh2ymxpgyawGrXZUtVZX/vrbKPMMjaVxPb7SsxLtvly/EDBlqGutXL1iS+Wx7784bLw2BdL18IFPKkWqIVE36BEXUeJtIWCaW9stPRiizpwYrJsYqO1hQpmfLG/PHz/N+gPiDuUcsuAyF2Q8ZuQzKOQTdddT5JCKPy0wBIIxiKTe1rbZpxDeq1QO2Vdiy5rezGArYE0GooS1gzWriPM9ampqVDBLIWdF+olxkAQSKwLi1xPSWwXFpepJU1S2fcXl2ajbtIm61FYGzKeVXlIcl6+Mst5jAEqOpI3NleXyu23TZfrzozxMzV5urdYC6yBt8N8oV6PdmOE2mSHWC8tZKYtHvPn6gJ1na72lM9/4Sx1BtfLxPRJ1owx6rrQbuZ0L32lSV3UUkM9GoqrpjZZENfsD0PEVwLI9d254r8NrTStE+a6SS1CP/ONRx7HgvYJ3pOm7C5L2AB6P74qgVQtb0Ns2CiP6hhpXMz21aWVYnr2cR7fSSD5c1XWxvfNB3diHU0CiTDGq77n9xLYA6wB0xBIgzAZO6wPPcvEF8JiW2XkKPGfHo35KVsQ2iVVxOxBJlE8zZpsn4eqleto1CeBFHkYEilhcZo2eH61Po8vEzjci12nHT+uc647qbqF/CN+QbzCsEjUOhesvbTAuNhiXRrhuUyCRsVMP/03Pzdbrr/+mvL2t38Ha9EY9oSneY/1C0JljfV2eRnyhPZGAo36Ua5XrfuqFa/PX96H65P1rCT4tGmUQNL21OeDizxjxDMU55qcPhJjbH5huXzmc/eXsxfmUAOy5zCGetmjNkgo6WV8mnjUyzo8xDiaGHNvUZFEEg3jWL4FYR3tTAGi9e9M3FFZNreKHeLmOOsp5NUctn0QvgMQP5MorYybSSI+oe0xz1cuQdKyx6jy68fWcciYuoZrx0ibBnnO3LUW2cKlWAPgSUlcKuWH/86fLXe8/Djr/FM850IcarnYWCJfurxe3v3vP1re8c53lBtvssbjYhJIPoPIfJnBIvntmMLiM8nPJIfvfNdd++te+00bgTYCbQTaCLxwEWgJpBcu9u2V2wi0EWgj8IwItATSf/sD4p4vPVr+7Qc/V/7M217d1jr6b7Q7nw8C6SeogRQKGv6It85BN7YcWnPccMO15aW331YeeujrEEcoBADWNlAFbfJHt7Zy/uGfNmkQJfyhb7bvDkDE6tJlgIhuiI6BcvzoSDk6MxEE0862qEpfefCBb0S2tXVkdrA3ef3rXg7gCyiNQuDq7AJAsoAzGbkQVWZZb26QhQsg7nXX1sl8xnkJqiQy67fIuL35zOly/XXXBCD50NceLhcvXAmCSgJJ9Mjvo3ZJY4Gm7Y2ATpA1gIYDKGQEUASdI8uajFOJDpUMFtSenp4EVCNLFUBeIHFbFQ7gyJlTJyPL/IGHngQxGQxwPLK2AfGj5omqJvCHYUieICu4piC+rwRxUCLQrg0trYxj1FDK2kdRQ4lzSHAJ7AjsWXBb0MrPjABirwPiC9Jr1TIEedHX1CoSABK8koDxJTieaqb8uY/s+/pz2J4ByAo4CYRKhNjOARVDxMbrhgpIBU+8T5YyQJixM3t5cmqYe4NU3F4o3/atr6YN21g0UfsB4uPsE+cgAp8sr3zt6yjcPYld0yqqMEDeiZPl/vsfLvd//jHGAZ/XJsexU9VFWqIRX1E5a5Q4dnypWrE+V9aGQq0AoKYSZWIM6yn669FHngRcnYacGQQ0MuO6B9ArwTrJgaWlJQBv7i9AVxVUaxlLUvzts3XiI3AY6hlezoH5hctlYmQAIvVYeeyRRwOQc+wucf6BfgBsyIANbHNUB/me/SKwbpa6MTZ+kjlh2wZIKCEUXFVTH0Sl2S7KrD7GpAW9tZWbwrLnhhuuY548kGooxqeZ7YK5a4z3iSmAPF4Wk9+U6GR8O1d6e0aCAFvfoG7GLuMd0iCy27EbGoBc29uxbsliqI6OHEG9AJp37MgwdSacJwC/jBfHzSYgpfG5jAXSpcvzjJdJcLbR8sRTiwDEXQCG3agaUK/QR92gtCNmxwN6qtB76UtfGvH9HFnqlyF1jkDw7DAPF7G5SqJAK0QVKKjNIqsdkJC5pYXW7Ox81J6awmIsQG362vtfwWJJZeTxo9PEEHKYuTEGCTU3ewkbuWmUFoxdxtDMzLEosmGdEkF8VUeqEMPqjn723hwzE2Sz2z9aUkoua2MWtlOQi1oZCtxaA0cl0pAELK3Rik8F3jwKxFHq7swy9j2vc0NCyPlca5qNQua6Jnq/zifnknWHLqJe0PpKC7zjx06Wf3334VvY/dcIpI986CvMzZHy1jffSTwgiiB8w3KxZ7jMLg2Vf/4LHy1fe2QpCKQf/OEfLX/0bd8ZoHYngaTVIUM6wHL7dR1LM+urCEgvMy5izSFu1ZqrEnauj35v7MPWS9Kbn59+GptS10D66wiE8vry1bK5zJq6/nS58sR9paxdKF2oknpYj3YYezs7KO36ICqHxlFfMrcZg+t7jAHUPxM7Q+XRrz6OcgJrU6ypLmOfOgBJPDo1UmZOTLFejccaFmS9+wnz9ipk76XZy0F0rqztlquXZ8NqbgIiU7vHIcbmGAS+KrVB1tLTp0+HQkVSZZFaR97PEqq0RdZQx537jYkQ2q71gFybRGAsJKB3IaqWSZpwbDguerVcZF4/TT3AHYD4PtScBUXtsaNd5Q1vuom9R+IbZQ9zuaexUHU9zxdzDtVfEEH0xy7r3gJfV7cHy32ffrQ8+vgc6+G1xJZ9BfLp5luwj2VfHuXz4yPEjvm3SxyCMKMf3GuOTB+NvUdlU6jNYt3ZZj1NxazKFNegHhNIGPvnzl9GJfwkFmfLoWSbW1oHxK9WslkrMIifhuB5NjH07J8F/+vr97zXoUDaP6j5piqSwpKWVyhVjJCJA3Ft9clJ8vSzdkwem446Z9x06YP4G6TdEk97KLT6IO/7WMOizSp7VfBYj4j+fvLpc6k8Y50NokhCo7EpTHu+fIWDnXZrYW+XJJJJCO5Hp09dE+S1CQGuIdbzq5+VnGPVjr3cZ5uVBdYZ9i7J7D7rBDIOFuZ4vuFSr3rVHeWVr7yjnIE8OoU98Cbj6wJ9oVWgJG+QK/ST/VaVvM4752GMx1jn1lFVPsp8IPGAZzjVzrZ9A5LGPUrFpfuh7ZRAOnryVDzDffErD5RP3Ps5Enrm4S770voRkt96XBGGqL9HzS6G6pHp/nJ0EsJ0mDnuesh+sb1hP6kUR73M88sWjNLqJskym8PMI8YRBNLgCHsD67Lk+/gE6lKiPSwhRtzWeE5UgRT2mCiQBljTu9lr10n4cMyOdA2j4ivMy4uQqbPx6CeB9D/+T99dXvPqa7jyeYgsHiQbAqmwx15izXj3v/koqstvKy99Cc+CPYvcEu3kGqlSTgJJBRIemS2B9OxJ2P7cRqCNQBuBF0EEWgLpRdAJbRPaCLQRaCNgBFoCqR0HbQRe+Ag8HwTST//g98aNLZPlbf0M4MEAdm++8YZy7PjR8uijj5bHH3sCQEXwaTLskKJ2AqCD9Yz8w1rQQsXMNaePY1u3hPLoaTzmt/HbP8K/45BI00EYXbp0hazlJwNY6++jPgVg94lTEwD0RwFKdlEQnQNkLaiUFiAORgGTJyGW5gH2KEouEGNxaQiPXa2jQDq0BNoDIDl29AiWWzcEafPU2fOhavEaCZRoMSZQI5FgTZZUaURtBcCAMa4jASAIHPUUuP/4HkBN4qGXNPTBIUgOCzLvQsIAdpzhPiXXFqgN8PVHL5TzF6l3YnYttSbEF2xHFGGX/MGiToAorGO4flrXWFgeAowPmbXex+d0iLJ9gtlT2H0Jdq1iq6UCaRoC5hWveEWc65P33BvtHyYLfBkAdx7iTaAqlCfWceBezSQWoA0rMAAxCSqt0RZRS9gW1TJBlmmjhrJLkKXP+gmNTYv2MxIeQ5znRuyPrIsg4O/4E/gSiBJYPH5sjPheJON+iULeNwbZ0g+gu4GtUVj6BYEHQYVy5DwKky1+3tzoB9TqKbOXrdNCfS3aoMJGVY4kYNgQmb3N+QX+zWT33hxnkkhSl8ZwHNvDkyePlpe9/CW071z5+O/em3Vt+sei5o32g35uYnwqwFr7Q+BWME1iYpsC8OsoeCyO7lg4f+FSkBCq1+z/bVQyyyvU44Lked23vBrA6nLYH0oePf7k07RFC0SIUbPGQSmzrhEkBdnYqWKqhFzWsjJbXYBTFVOtgyHRsLG1CKAIyEx/bwDGnwYMvPXWW8oXP/d57usi93gawNYxJBFj7bAd2oC9HjFaBbQ+efwUdj3Mv6EkQFdRg+0wTrd3AHO1VoN0FWHe3lDJ1lVe95pby6mTqBEYm2efeJR5ugc5M0FW+5X4zCkAcpVoFy4zriD4ursnmQv95cnzc/wO4G5xDcsqSCbGooqUIWyfrI8iUXrzzbdGfL9w/1cYU3OM/74yBuGyp+0YbbY9fQTDe9XlKQlSlHyA9JKYluyZwY5pgD5QPVRrqJhd7zjugrnQymmP+7tyCQUewB80XYCaWtg5LrTUCvWL9bccT0FOJBDuZ+2DUBuxdphRv8s5rkJeOfemJiUQJZyXo66N0K/AsmTWjCok4mufP3X26TiftlTjKGGinTTe+m3WUhIgllBxjkseWTMnapMxLr7y5YdiXP7qf3p+FEhaNPYEai6ADTFAfKsC6aMf/ir93l/eBtnb3S2pBglNH0ogza8MlZ/7pY+VB78OAdc1Fgqkb3v7u7Lel2pP6psZy7DXwv6ti5jPYte2ihpxAhXEGnNpEYWqL0HfIHq1IGxII2MVShzWK+swVUJJBUsqk3apkfey8vTZR0lEmENxhtJg7mtlafZhFkZqIXWzduszCYEERMzYAbhmDruG7vXobwnwjn3bxSeulKceOc/4GoBkXCpHjs6UmdMQBtYOsnaRlqab9CnrmOTJCnvQusogfr+wxLiCQOqmL11Dt1WaMC7GGHuu3wLdZ86ciXPa/3PsmZcvXy5XL10OAqmXObAsMcD5XVmlLQb43TiE0zCEhfZdu5xDwttXNzFU2XOOeV6w4OuB0FlhjfqOt91YbrpFpSEAfRdgvqh8KEnF5h3DaccWtc6sK+McoC7gIsqrr37tHIkUKkdAzLvH2E+GYw0fBpDf2sI2VUKMdXINZfome6OJAke5H5Uxe6GeSeLDc6uECdKba7qvSBQt8m+F5IW056QOEvPt4pXLoVBeJcFklWcDSaawJK3kSGNft08KaYsYZpwHr+R+/ssEUhzZQdLUT9ZzhrViI4Cz9E7cg6onQ8f3/gtnOdb6iWNTZYixoG3vEPc7ylo+6POBH1TWyom2Y93QenW3LHOPC4zbi6heXOfjUcRzcX9JINma3LdCGRXCpVTOuqdaRsdjhrD9PHnqDPE+Hvuee3/U++M6eQb3BojpENnyPWR+2Cm6ljBudiFIfE665tRMeeu3vYU+myh3QiL9f+y9d5Bm13neeTrnNN2TAzCIBBgEggRFmRRJiUnMpBhElaxoaW1v7ZZcWletg2zXylWy/7C95dqqda2rFCxLVqAkK4sURVLMBAkQJDAIA2Byns45fB3293vPPd3fDEFSJGcMVvl+qEZPf+Hec9+T7vc87/O8fmaZe4VpSGr38VatIxm32vCZ6BGJKozlXaxhR2+7JdYf63epVvK7nevkMHM4BFGMLQmkIAgvXI7XFsnaMZZ33f2CUJ9NQNI//sSJ9MnPPkhtvDmSL7hek2z4L9RX3kVy3fBdjPuUEI2m3aheu1EoaQm7jppwA/Jmg3HgPVesExC+U/OtzCMUdChhu7G/c86NjY3lexjmZDf3f13a97IOeE3L3g84qdyL6Nw1EiHW2KO7IWJ7uO/YaHAfsIC6j9j19G2lv/sTb05/53tvRZ1GnFogfGMIKoXq5JzrQSC94pWvSPfftzcIpBatTCXkVF5qaUoPBR3YRCC5xt731o9eM5brP+oI1BGoI1BH4PmJQE0gPT9xr89aR6COQB2Br4lATSDVg6KOwPMfgZtBIP1f//BdAZgLXlunQQWCX5YFJwoAaPa84I4AqECIvviC5Xryb6HA2CSbtYPM0rvuvC314lGyvEyFCo7XBuio/Ypki0TAs88+i73VVNpNTSPr40zOADLjUS8gt2WRdIAcs5vPnrtEIWfUKliXDKLIECQ0O9faK/NRwFrjLzK4AWna1uaxTOsms/QB3jucvvrYsXTu3IVobyuWQNHuUB9oJwbAICkEuBk4ABcjERE1ZMQgAQoENXLhbgkC7d7MwQcY0QoKAEejmaO3HQkFkqB3C9muz2CjNQt4mi1pci0kiYIW/lbdJGgdBaP5rSqli7aoctC2ZknbMYASzhqEj20VgFadomWN/XIYC7gjR46EYurhhx+JdreiOtH6rQ2ARwswz7kCqBKKI9osqBu2UVyz9nxawCxF1nNW8Uh6CPSZIS24v2/PnrjO6enJUFB0kHbbTd+9+N574v1PP3UcS6RLkb0vqDiCEuYlL7kr7RmDzGvMA7xeCmWIapRZjiEgqQWNgNzliatYPtGOrmH6H9ucSYDHBTPwIe9UJgFCC75KevnY4BwFyNTm0GxxFXLGLIB5zrGXMXPb7beQZd8bBNfnPvsQIHE//TkWoPcMqgAfUZcCRM642u5Sd0IiTBC0i/bZ1kuAwJ5XMsPnuwHEurBx1E5qH0TVnRCqkjnnANUe/OKXty2wzIK2v7RMW2Fs8mcQSCUzfRkywj7vBjzMmea5EHoUbQe47kdFtUStMOeShdAP7t8TAN9VQGXnyhrkplngHlPANoqYYxckCB+kjBn0KBGck44Bj+cwlMzIAWiJekF93S3ppffdxfUzfo/sh+S9ig3QVFoCBD+Cwqp/SNVBLuK+tqYdXhe1zzbS1SuMyXbUTbwwBYh6eXwCC0mVNdSSgYChy0O5KABcSIJJlB+OSxU+tlt7SQFN+0EAWyOgNbLftWVs8B5r0pj138rxGBQBvC8AUju/HAfGNyt+yCSHtBacVN0jKbdF4RD7TRJYVZaPUj9rD2M6WzVhF8k6pZJEyyfH2xSEYIPPrgIGLpMR73lc9ySPYo1QDWi9L2tv0DcDkK4qGlRhrDAv7d+BPuyuGJvWA+uhRpYgraCsNn0xHyFVMpGEFVrY9/WkyYlZxnpX+u2/+sIN31Ae/dj7Yh15LgJpY6s3ffqTT7MebKU3ve5+xquxspYdADgE0txyX/rPv/bp9PiTWK1t9QWB9Po3qkDaIZBi3VFlia2hRNrc7DzWb8ux1hg362z5HudTUVUIkEvcOjZ8+G+BbNcmjzU5ORm/l5mPo7v3AdRPA+6yTnawVi1fTOdPfzktzEAibUxBVqLPCCUi67KqG0gkwXevYQ1QehMlxNrcRjp57BSWdhCyC2vpwJHDEEhjGJ2qMMzqQ8fMupaOrL2OyS3Wug3m5szMchAiK9YwYnxqgybVYU2bsADj815bP/aN9q9z0XvjGerhSTLOLEpICfIzHiEIHP8qTHpZfzuxaO1lPelXzRR2f7Ib1l9JgPATsS60tWKt2LeZXvV9d7IeKLVlrLgecjxryVmLZ5lx3N7DDGKLmme/aG1DMYMiawkLykePn0unzqHapO5XS2sve0h/OnrrbbEmaBvZTyLEGnOkgza1A8ZrNaoSbzcJGFFnBhIqyHv2mWLPF8Qn+5TX20aSSCivILJVdHqNzssJrDwvoEYi3GFXOc2PBLDqknC0k0Cq6vblQZ/JzVKjyPUgW9LtWCCWyRHraNNMaVb6+HQzgaRKMMaoBEyQR6XKEs9JQFSKqMExFHC72GNZl3u1toTM8LWwczTeCk8k58KibY2aP3OQpbOhWPMewT2+tCPOH4Xsduog2i55qKj5Fupa1vzK5m5oeCTt2bc/7nNmmD+upaWGYRvHlnDSSlPFG6MyFEjeX7n/tXGwI4f3p33sfa993avYs3enMfpuEjLdfUayQ1WadfCKTW3pH/vL/fVFL3pRzDcJpAWec081acXXTFZZIlnH63G+LpGg4jhwzmprd+iWI6EqnZnHFpZ15omnT6Xf+9Cf037q7bGGwoFGEoBrp/dQ1hHz+tnW0t6xbkikPv6GYIS8lDBWnWoPSVJ5Pze3wF61sJomZlhP+9ujjtKuoWHIY8ghSCzJI8es66j9IIEkQWj9L+tHNTi2STptqJmszRf1ASGVtqhl2NXZSG975yvS97+KenabJB9skUwSijdGH/MK59n027/zqfTCF74wvfKVR64hkLSwc50wpoVAyrXbWITo9/ve8rEbvpbXB6wjUEegjkAdgW89AjWB9K3HrP5EHYE6AnUEbkoEagLppoS1PmgdgW8pAjeDQPrFn317BritAQSiY4a4IIJf6s2iFR8p9XIkHfwSnQEgvvjzJX0g7MaomQSodfddR/iiLoCD7Yd2b4AjlwDYbscOrwMljxZi81hSjQJ8qJ4RWNJqxYzZC+fHAdl6qa1CfRkAMAH+Xn5HvSTQlylsTa5Mkk0LSNjADm8NAirqfEBeAC+ke17wQpQxIyimTgegZVapjwGKqdvmACmq2iT+O9fo2ELBsSvA5XGqjregggH+QHlinQOKmQPySGIZj05JJzO/gVQHIJ1UJtmuTkC3CTLxVadYD0FgNQpXA1AKZEe9D8ig8NHXiohmGwut5lTMSIqtA2BlOyysyDhPZJZbFynq9pAhDWju1QoGWbxcAEUApgcrIrOj43mIDhU6+/fvBfS/FMD13n27w2ZH8E5gqZOfde3aAMIaZPFKfmRrIj+3Lyy+BHC1ypHwEqjXviWUDBw7aj8Abh0+jA0PgPitt+xDmSGBtJAee/TRIGPMFt7geLshXTq49jU+Ow8ZuAQIurKs+mQ0ClZPXAHAQm7WTrH4JVQAxmkIsMj4BfFgBRHIhnnAO/tHEkDLtLDz0zrNYuhjI2nvgb2AlxexfANkBpDqQNlmbZAV1C6SR45TQTjbLoG0izFi/5hJ73zqQ/01CqAtOTM+PolF3EgAZsODArBYB9HtA6RRSzROYyk0QWHxJYDi/gFqrwDUTQCA284ulEdiixJ0kqueS1JIEkGljgSqGfICdaHOqoqne13WEe/kf5vMoz4tliBvByEszp45H8oaM8kz4LYZY9txNYgKLBQdtFWFQ/9QFwD4VAB92qqpsOp0DtN/jdWFdPSW3czHxTQ3fQkQ7ZWMoznm4GyaR2k0Qt2P0X29XDvKBPrOUi5LSxCjz07QV9QrQnHSpcINiyJVF46fNgBqr3FjbZFrt1h6exCOWicKYEr6WA+lF4WOoHNWATI/Ylwx9hkrzq1lUGcVYx3MfYHUJa0yAVzNzhdgVUEh+WLGueC98ZlCLeW5hwcGQ/Wiqsk6JcbU2NqvrjPaT2ZVEvUsiG8fRPOLX/iiaMeZ0yfTidMXUt/wAc6fM+6dMyuQS2F1xXj0x3VREDXs92INyOBoqP4gSAVmbZvrTKgAmbd+3jk1iz2ahJXvzfVGpsLezHP95eePfUtr/9/mzY99/P1RA+RaAgkwnHVrY6s7ff6zJyHtVtIP/eDLuRZqkkAgCYRaA0kC6dd/4/Ppq09QE2W9EwLpn6Q3vOlt1xBI26QQRIHzVHJznZj1QFrHOK5qmRmzvE+ouIHU0R4SktznjKWvx/7B+PQ14xykHLENoldl2DpkOCrWiYln0+SVJ9PM5NPEFrKJNkMfxToUXDJ/ba5jrUiNPWuqrMw00pnHz6WOhnZX2bJscC82pBDNFjVyTe+APNlkPrVIQtk3KO9WGLezqAtV361CXLpmKEgJ+9GwPqR/IZC8jm7USbbfcSap7hrVwpi4DHFKsb1QxFlTSXI3bElVFzJPNiQxWUu6GbvtXLtjSpLlylVIOxrb3rWQXvbAHam3DXtBapX10kDoG8Bz9yLWF9q9xB7aQm28DS0YMeraau9nzU7p2VOXUUbOpj3Ys/X1jzKfsI8lUcP2Li6gZCJY7j1brON9ELaueXtGx2LNdy+T6JVwcu1wz4k9SNVOZavqOLF/ndvOZ9du+9IYuCZNUhvnKsqRy9Q4vIpSRyXgiiQahKWgu8kcrmM+VAPl3zFCgtzxt3P4uQiiZgIpPtekRCoEUmjumt4ogbTJuPd3O8eXDOypSJyR/ahaIJHauXeRdOpivem2fSrceEggrUV9P/YmCDfX/CkZBteuuIR8HRItzVZ7ru+bKuJMsnGfDzWOz+Vj2uxW1r3dEEj92K063qypp1oy4m0tIhNVVIbRzzBHMWYkllTudJOcs3fPaHrgpfehBrqNNf0IcVVJehoCT1dClQAAIABJREFUCbIaUmiwn/2Fk7s++rD/7B/v6xzDt912G/sb5J+KXNZIz+t88zqm2fudh8Pcgx1AKWX9uHOnz8QcVUl89Ojtca+myozQcA2702/+1u+kE6cuQrQpDtTiVEKNeadqVqNh5o95JLjQpUP72We5T1lezKS6cbL99sMK93Xo/uJeYZI1SltjbUQHIelpbFpEJdrNmiP5PIRC2xqYq6q73HRZN1Q/hd2mBCIEUjSQ/bQVdWIHNdK6SJx47WvuTa//gXuZNdhibsxVqmD2DsbAzFwrZNhn06233ppe85o7MoFEp9kfjs8WSKhINLLdqLZz+2sCKU+E+lFHoI5AHYHvjgjUBNJ3Rz/UragjUEegjkBtYVePgToC3wURuBkE0r/42XcCblFbBFBPQE9wOurRRKYtwCNfogUhtGsp4LegqcqWNtCUUQtOby6TxdwO+HUP4CDZtlj0NAAExi9NAF7MRB2JPRTx3rd/lHNhc0StHEkZAeSOdqzdIINOQPwITmnXZZ2JThQpKi9UYUjsnD07joLpAsAcICPWZ2vrZisDfoAKLWPbpS2bwKTETbaqk5DpiDYXAkwQ259OgP3IKCcj/IH77wmQ5otf/BIZ9dbOABhFCaVCqg0ywgxygUBBQB8mU0uoqB7RGm2QugaLKBAkkCQOSjsEVyObm/N1AZD0oVTQInAFi7+REQB/gMQewJHzlyeDHLPdgn1mj4f9joAf4IpEibWYBKUF8CRFBDLmAbQEKbshkew77cAE/gTJG4Bei0vWa+nnvL1pkqLb1l8SoAcGj9o9EhNtxGGGc3u8KJ4OAN4BMKlSykzeFYgHM595KuobSC4NU7T68MED6QRqslshJV76Pbel+TkARJQpy5BR/ZBixnYA4LyLc88DNDaoUXP+4jQg51VivgdQB4svAF6ByNl57PEAZ3pQtIyM7GI8dAWhsIhVWoCWUcA8q7gGBnvCYmyDWiICbGENxzVIgmmptQGQvIB6oF1FS1WbJogNwC9jKOApMeV4lvzbcKwTw07OKXwlqTkwPBTtN/aL8ygLANRUQEWRcks9AGItmIFNu3oYW45ZlReSAj2QHVqI2e9BwAbYRG0YyJqcYU+mO/3pnAoSM97RGqovP78HMtMOdp6rePE5iU3f4/V0S1BogQhIqOJDcmUO8hLIOx2+FQsqiFuJ2EVImQYqIguvH9g7ALF0Mb3khXeFAmKBcWMtlq0twGxIMeM8MDyQzl18hloxkIJ3vABLrYV0/iyZ6b37GNv03aWrZHkzd1DgqX7q0JYxMTdo19J8nt89Xc4pPboYO1rN0fawMePH+eH4LVZM7aC5e5g3d999J8+1pq985SvpCsCzb7JGVwsg/xz9OA+J5Hi3o12TJIQcDzOzUzFX+qk55fiVbLZPBU2L0lAyzfpT1jVy3AiKau0naG5muwqkC5d5j2sJoKdjX7JvDuWaJKVrUx/ErWNGmzKv1WNr3Sdh5DriWrUSQPN6KKDsU9tQ6qN4fjP9u4iNY3mG2DtGfPzNg4/e8B2lmUByLQq1G3HfMHseBdIXv3AKtcxcEEidndZEgxiT6AcQnV/pT7/53x5MX37sCqB/FzWQ/s/0xje//RoCKchoxzTyF9UiGTyHiAk3UJQilgkJFWZeo5pVGtvEeEUe2J/lvfad6g8/GsdkDEmgd7OetWyxljF+x8ePY0n3NOe+Sk/MQhawBjA3JY9aqfOzzg+7QVqiEND40+OpDxUVekPUMigNBjrTMLZf1kkRxW/fstYfn4O4j7ZW4PMywHjYdUEkaFulFafzXvJ9kHVBkNpxZ10lH4sc27GxADhvTUAJgS3GqqSW6pywgXMt0UKR4zRQkjhHJXbdq9bYIyVjrzDH1zZZwzoX06tefQ9CQFRY64tpQBWLCljIdwk7a31JMSwT8BVUY6QSpHG209PUJ7vEWD64l7EN6C5ZM8T8ci9XYTJG27VgBd9Pe6kxtgf14jDrS05QcN7QHtbtTSQkYSVqwkNVU6/0oXcDYf1Z1fdrQLqEnSb3AhIUMxDZl67OpHOXLmNnh+KU/UY7vznWymXi2RJKMQiXGJbOJusu5uhnAimrhq4hh6oZ0kzSxFP6vTY9IhlENUnUG8qJJXbtpqwRDwkkxGtYmwH9s0btxoJ2ABu7BvadYcvIz4B1j9gTtGq1T5aYt5KKqnRnuQYJMy3+wqbOHxprn5d1XaVaqJCqdb6d/dJ4O2ViSNM0WydHNbZvbxpCybPAPcOqJAX3Ge63W5CwTqJV1pc1EyaYfXoUdjJ/+2BhujjgkcMH0jvf+uY0xJp9gONYT+7ZZ5gbKE6t3ZXvIXrivkcVqOuU+0nY2WLbJwGzRJ+FktBkAfbOHvbQZeZS2FlybcOsfQf2H0pPHz+ennnmmcpKti29/OUvD2LQfhxHSbl33yFqbZ1Pf/jf/ywtYq23prKJ63FNN05txotr6KD9cF8kb+Tais4H8450+bXclgq5ZZIUtjao2cSYmWI/7R+iriTrtLXIWjjnQhBIWO3R/n4TA2DnTDQoijPnpn0eey/KRAnmBiR02DJzjq6utfR9r7wzveXN3wMxzXoOgdSeC10FgTSPre6Hfv9BCNg96fWvf0GugUSHtZk05PiEzFWVFv1fE0jXzL/6jzoCdQTqCHy3RKAmkL5beqJuRx2BOgL/00egViD9Tz8E6gB8F0TgZhBI//jH3hxfwgXOS8HsALf5si4gLKDm700UDQLOvYATgg6qi1Qb9KCaMcN0/6EeijrfzhfthbAZ2oDoOU1m6slnzgQodd999wKQU2ME/HSD7OpOQCrB9tV51EqAY43NXDPIouIWre7mjYJs1rIZw9ro6uX59MijJ8L+rLEh4A9Yi+JhbQMbLDNNzfoF9OoE4NX+TtLImjZem0CX4K/PFTA/SA6yXF/6ktvTGDWGPvOZz6bz564GotEOONcJoQEUwbGw6wJc0o7F+FjM2pxqgYSePsBBQPkZVBlry1rFYXFEZnFYDQEmSsaY+aut2wDESw+oyRpqnTtuvzVsg0Re/+ZTD3K91lABoObz1p0o9mZRScMsXYBUrbJC6dLeDaBj5jcgEEDhIOezhpKZskJUV7GS20vtKlLNQ/Fwyy23BMgpeK2KpZ0s/WE+04sVjETGBTLoBQZXJVcAUsxS9pxaHkmUDZJ1bw2oxdlJ3m9NpQ4s9ai7AxG2C8JhaKAlnTt7Ko1gHzgLmaHyRDWGQPsAhBBdkcanFtNTT5+j1oxEC3UNdh+OuhCrAPapFcunhvU4BBlVYKHaWcbmBiWN2c4B/FsnIhi8zSDGGiBPgygKBMMcM5epryRxJ1onKGsbtPcTwLc2TdgCQchlB7msBhE41PqtBSBQ8F/VkRnyAoZHjx4N4HUSm7d+FAydAKyrkCCSbotm3gOCSWys8FueVQJD0G6YGjqCwx0QVgKIHkPbw1J7yaLsbVyTfdFO0XvPvwhYGDWXon0WIgfktW5OWKI10skTpyMm/VhM2U/OTS0Pjx07xrgdZTxAYqxiQ3drH+0+wvkH0jNPn03Hj50GmOuGpNmN2gBVAQSQpO/lc5cDlDx0cDSIlHYssC5hgXT+0um079DhAKmfpI7K5BTgcid2gC1YLUHmaBUoASPQODgwwvWTib6ITRVzohdgfjOUCZBLtC8UazxvP8zOO+5QTAFKbjDHWwVsrXtEf6pk8/3WWVuiv7XIij4AWLWOmUoy14NSW0TA02MNW1OGGEg0rgv4MnY8lw9rfkT9D9SGUQ9MMJUxHEXoBQqpqeY6Jugv0djVPRh2TJIXkqDWHnHOqJSamJrkffNBgA0ypldZ18ys928fHn+JMTAwMBR9LCFouySYPL+ErmuYZF8htgSSJYI//QiKuRv8+GYE0kNfPMM1Tqe3vP6BbQJJtUKD2jkqkH77dx9KDz96mXh2fi2BJDieDZxiXQwyNSzBrBEFeQ2guwkRF+o3+shHUWr577B/su8r+9DmS89kk+o0IHOVFzwc60uqLVkzoZDZT2aoZ3KGtezJbGm3ZY0SQH3r4EGWrkN+uNb0Qk7PnobQmdtMQ127Qs24ipXVVi9zEnJFq8c+lDadrKNbgN7LkJTWSHHiSQpLiLQw5jKJxfiBhJdAss9VSkT9PAlp5sES88Lx5liSUPFcWpI1wq8skwyhLJUIYz0wYWGFvdM5rspWInoG0nqSJItN6lFttc+mO+4cS7dSE3Cd+mud7GvaknWyf65bZ41+aulirDH3Zqj3dHlmPR175kIan16Nve72Q2NhcyYBaoLDKqSRyRFaM+4bG02jrNEjKBd76SOvwyV1eHQkJw0wJrt7mAtVm00oUK3VFhJUYhMWXrmGmGtkqFKiv6gFhQRqlrjNoEI6TX2w8xcvxXVN83MRNZIEDBrMUBh5fEF79+synlqDJf7GBFIhanxfqZ9UyKZtwjYLW6KtUkcbEEQSOp10Zzdt7zMJhj10NzZwPexdmPZCAJMIQntU1LaxB8c9Au2eRaUjWeKc935EhapjXoLFlstVSdJGjSWey7XZ8v2B875dZY1qGImsUMr4Mcg/xtwIfTWwa3eaY51rcM5W1qEVxmE3nzE5YgHCx4SHbmKvjZ2K4F7uwe7EsvXd73xbuhUSSWJGAkl7UpVCsySJ7GffKFatMU+5H5JYMlGjJImEMklylnVJZuv8+fOx16x4Pu4JwrqX+xfXwHOnz3KfMZOuQAhOsRbeeeedYRPr/dUKhM8ytpEDQ6Ppv/zGb6UTZ8bTkstDpWYL61gVbCaB0B9qhFRkae03OkLNOu5ZZhkvks+7IDQlnaYmFpk/jTTNXtA3yP0DBP4YY7ZDJZh7Jlc9gPqoe4S9hANLIEWNu2qP99yOLwkkye4NSGbngSSSlp2veOBoes/bXwFZiNp8czYUhkF8h6qqKwgkVa5vfOO9tHs+VOPuVS1R9Mo+rCRu1FdzDKhAciy+9K0fv8EreX24OgJ1BOoI1BH4diJQE0jfTtTqz9QRqCNQR+AmRKAmkG5CUOtD1hH4FiNwMwikf/SBN+esX75Eh41TZV2zxb+1sAuYBzQAiDWAcQkkQUBVLma1CqL09rdQF2IDgqgnHTqCfQ7HOnvySjqJYkgiyRong0M9KJBGyKAdpebDGcDuw3yJR3nSQCnBeS5PnAPMgrzATukqhcw97h4AEsmXXlQ2585MpUePnYGQEQjG1sQMVwC5OeypzIr2nIK3glPZcgrQSPupSh0SwJLZwVyS1ym42dLaAPTvTC+45870lUcepWg03vhaHAHKd3Vaq4LC2oCCAsWCbIPUvhAMXKT2TIAyADsDAONamUmwdaCa6iDT2uxza0xIeERbIHPCpkwwTjCIdh86dICaArcC/iyk48+eiXowEgwbWMwF+GPdJDPQtefiP8GUqKkE6CQYK5YhwBfKG/4WVJ9fmEZBMZkzyiHXrGN1/30vjZh88lOfCXBX0FKypRflmPVHBPUF8e0jVTnWPfB6rWPQEm0FjEEx1kkB7Ptfeg+vzfJcWxRkl/gRnFR9sgbgr6XYiROnoqbHbbe/IO0aO5C+/MjTxAd7pO4RFEgXIKCwZ8NGLqwMxwY5dq5pND9noW+JGWs1cY0oCwR0R6m1ZPsEsLTyE5ifmZzAdm04QH+L0DtG7as+FCkC4hI6WbHF2NM6MeqmNNI91OKyWPhxMqtnJlG2QcyAFwaA5NiYhACzL42fBKngaXfUkcqKGrO6VdSYoS7QCBzOhyFbAa38u68fooY+W1wkRsRfAkdAXFBKIvE02drdXWb+5xouArIN7LPalXipgYK8UEHg+32orvG6JNP2798fGeLFCk5g0H7swcJqcQlFTh/qqcFuVGF3c62d6fFHnyGWy+n+l92SDhxkbMygLMGebY1aVE8/+WS6996jqJP20m9k64farjNsBp+ijsqxJxmPK6jmBkeF3mJ+ifiqygqLRoi+xhqKC8bK4K7RAN0FJq2rJOAeSgVA+AULnVeWeq4ZUUtC8lVwXlKP4/Zhcec1aWW5oXqJz9mnmgdlW7nNiHvUXGHNGQYAV1VkPIXvuhn32hkZS+ea/VAe9qmKg6iJxL9DEaUqUJKC41rXoh/7tQDbJRWdt6CcYXcJMaQKIdvjMZZsudNX1ZiosLOKsd+h3WMQytl+rS1IQgB5SYOoeQYBSRtUK0qklzovv/yrH/4WV/9v/vbHPv7eQOHbLJAjhKqSUPUL82t9syc9/th4EPrvfef385pWfZm0X8P6sZHG0u/87sPpS1+5xHW3pX/wv/7j9AOvfytqMGzSIr6uYRmg9dhZ4eRD1UKOpST4N3p8jZKk6c3xSa2iVC1AtqgesZZZALzitoC1XZ2QlItXUFE9naYnnqHm22VURBDdzG+Vntbual1jvZqlpsn5mbSrD5Jehd/KfOpEhdamcoi51tmGShIivY256zhYgwAT5Hf9sf6V5Ibr3yjrlCok512opcIaTLVTJkhVU0RNMhIIos+JleM3LB4h0DcZkxvM6W4+s7KkynQh5lAPrxk/CdhLVyZRc0AWdTm+ZtiLDoXKEzkKSiDnAPFlfdpgnW9sMtdXO7CLY53mOpeWt9JXH38q2n7rkUPUfVHJGVWTsGHFVjXqHrGeQGwPoDByfe5lj+rm/IPM0xEI6GHAeOeXhFZXp/aaeW9072+x/lGloNGG035Yjzjl+VIezjmt3i5DZIyzpxyjXt46Y2oJsuSRY0+iXCXhxBp/rOtRG6cC7t2zQ4lGPCOJgTXgeru6a8aMNY0qhU9WHeUWlPdYKyoIbMkuCR3HJO3uZFz1M48HIcdVtYyM7UptJI8sc7w25rukv3O/m/3U69ImdpHrWaV/tXSTzF4NVbOkhPdDWbkU6pVoj3NfmzwTNDieNQT9zbwxflHjid9uVVY26oSo60cJNkNySoP55I9xUaM1R6JGg3uLVtiNNi3S+BnCTvW2Ww6lN7/xB9L93/PiNEjGzgDXsUYChio87wt7iF+Q6lh6+jv2J65PYluCyRjtxv7OOJsAZJys1xZqbeZAQ/tOxnQPClkJU5MovN5VkgLch06eejbWdvehM2fPxx7WypjsYT//yF99LH30Ew+mBmO7YWwkj8KOUE+/8JHlWkwa4J6MKbdnTJtZSJtQ0XJvSKLJBory8XGsR4n9LHtvL/3jPc/+0d3o7Lj7lNQNtSNzguvb9D6ssqaVLpKw23CuWKORmn3uERJHmyqHTM5IC+neu0bTT/3YG1NP2xVizf0Wm3CoxHl1Za0n/emffCXm9bve8wr6byEseddRDXa6B0Dmhn2d65HWkbEueaGb6f63feKbL871O+oI1BGoI1BH4KZHoCaQbnqI6xPUEagjUEfgbxeBmkD628WpflcdgZsZgZtBIP38B15XEUgZsBUUkUTKpJLFtnM9hFLTIjJrBZYAChqAAyoEwOIAYbD6AvcaAET3s/NzqEjmgXgBswOQsiYADkIDg1iALUylO+6guDdZqL2AeIN8ZnzyLJmouyA1qI8zNQ8Qshg2Lbv3DKI0GQNcWEzHn7oISKyVl3ZCqB/4T7KmTWC4sk4KlLd6ZPVRLvy+AzRZjyZb9Ohr31hfSPsP7EtXLl8N8M9MbJU97QDBUYwa8qALEK4f0EJrH0GPxUWyU6M2UT8giiST9YGykkqA2fpCcXziIEiuQkMVj2DQEkCigNIBbHRuOXIUq65GeuKpZ6Imj3GVOPHRC7CtGqiTwI1PjYcHTjtAZJfnEISDsBKg2eC3/WPtg1XAjgA8AKyDjEB5ceftd8T7noXYERCa1UZLmzyJCawGu0F0vC4t++axM2sA8vWQkdwJuSIAqd1ZaqGANtntL3vZPZy/Qcb8uSDflojDGerI3HvvvWmAGGmjJ8A8DzCatrrSxUu8fn4K0BFbpY7+sAGKAtioclTm9PZhsUYcxsawl4JwO3cB+6PLE4BWAD8AkNblyIC8SrCFqo6KNlOonwBFje8cZJ7EkbEXqlPRE/WOiLlxWIcc6AAk1Jbv6G2HUUwNpjNnzgSBtAZw1gZoqu2U/Tc5Q7Y2ny11q3oAW2enrGPTD/CIVSOPICkEnmhXu9Z3kGMClxJ3Zil3ALJLuA2j2JFQGkbZd/fddzNGGumLX/oqSjprTKEkAuQKWzMs4CybMoSCRtLP4y9D9PShgFN1tDiLnRHn24VqTPs4VT5aaDku7afVRTLjiWVjczIsBwf6qfEEwDUzzTFQXTzwijvTwQMDMecEHh0vD33xC+kFd9+Rdo/uYn6jADp9kbG2F3XgSPrcFx5Lx544SVY8hGVl7bcMUCdonq35GMtd/aGgktxpML+WGEdbjEHjLkAdtbIYXwGy4ysU5FFleSagG0QB49MxqqpD8DIXms9jOTDHCsg25pKoqnpUAQp2C3h6jnasl1YtNi8yycPzOcbL3AuwuQKZJYAE+9pUGKoQ0GpMayWAe0H9onJyvQsLL4jggKErcLcc0/Nom6h9YE8XxyBz33ktuB6kCmqNWDsFr/mJtTIvpfl5xrWP//3f/tYN3yq+EYGkhd2xR6+mZ4+fSu9712uYW9oK7hBIa1uj6ff/4KvpCw+fR43Qkf6Xf/AL2wSScdO+qZlAylZhPjKBFPZd3yGBVCzNPLT1tlSshHID4D/WcuZyD5alnbR9cf5Cmp48yby7APk+zhxcCkXBKmqctAAgPIEtK3Wf3LeoKAN5hKVkLz+Q6M49we8W2DX7TT5QAiDGI+e0RpE2dtolCrbbraG2AlDWks4xqt3hCuuZROYqv90PXDNVn4Z9HR9yX3BMtqGEWYMU0OHRODn2JFZnZhfZ92ZQMdF2XmtrX4B4P0QyxlBWunRh00WbVpxbxHZhlfVso49jYrsIWTYHcXD29NOsiy0ojCCdUYRIXjAoQ+mqQkLlqnVkJI26OMkIdeZGIaglqbUDUxmoGlUL0S7mbpCgrLeZJ811/5wD9vG2LSLXZD1Dp7Jq3CCAmY/ujZdRM15AEaoSqR2i5MGHH0HNA1FGUoj3Co5/91WPZRxiX4aU8mGCxPWP5yKQ4r2h+skEY/k7Kg0G2QnBp+qHFyQD+7mMUa6NVQvCl4SX4f40uBsbNPa+Za5jU/LYcUIzJFZM5HAdlnxZhjyK+wA1P1qeunx5GRUJJmHiI5RmoaKTo8yEhueKeAaZxa7v2sD62cl+1QnxMg1Z0iAODe33fKCGsi6Re7iWsX6uD8XvbhJB3viG16U3vO411CYaTVuMJceT1IekvURcVtSqWnX/ghRnL7ZfJtmX4l6Bfck1VNWuMSskedSXg0hSKdrgovoh5FWzuc4OMi48nvPgxIkTsb/v3YetKcTXs8+eDJX27rH92A+fSb/yX36TGlgQUhEXO8g+Yn0MpVm2gpNEUvi0D1tVawxu14ikXtcyCu6rWCDOUH9sgb3Y5AsJpH1jEEisxboRumfYxs3wpMtErtckMychNbfIvU0ndcq68r2BBFK213TvWkr33DGSfvxHXpu6WlBds4ZI+Hmvu8H1NTZ604c//EQkHL3z3Sg021HJ04/2hWSy1pNlrG1KPDtuawLpa+Zr/UQdgToCdQSezwjUBNLzGf363HUE6gjUEWiKQE0g1cOhjsDzH4GbQSD9yr/5iVzzSACFL+SCXv40tGwxy1KLkAB2Mrirt3z+8pyzfPHUiQzodZQUYenB834W7QbZpv1RL8OHAL7HEIS0Vk4vGdGCrQKRA8NaBE2gQBrGcgXAZlV//hQESOKL/ig2O4v4o0xAIqk+MlsaGgGAEaAMEFBbtsBfAHgktnbIG9GebCMkCJizhjPYI0CnckDQx0LaXnMHJEQQZYA9UA4cGyICwKdDRQ8/tl+Sxix1SQYzdVUaraMaWiZrNisMVLzouy9wnMFs608Yow5QkA5QRJVIgtS+x+zyicnpUDp5butnqLIQ2FO1oLXcNDVfotg36Ivt0lZnVYu3UGjkbOherHm03+oCTO8EeBQAUzFmTaJQjFnAHuuZBQAaLfms0dRKewaHVYsIBubaHcD1Qdr4sPaQNZtasILp62tLr/n+l3FMACVUQ9092vPNpK9+5cn04he/OO3eNQjYBIEFSNjV3Q+wu45tHRaGp7GLaQeIAlmygHgnWfXWJhgass/I/ue6D2Gdtm//wXT1yhSWOpei8Lp1p6xjFbUmqmxvCSFBMVVIZtT7eW0U+1FTCdhKAnndqiWMrzGXSGrjOpcp3u14siaUBI3oorUclrDiscZWqJQC6aJ9Va0sVUgCbYKugqse24x0CbzIXOZaWzczcTVPfSjVXFpuSYz1a28IcDwGsKv1zybX8eQTJ6gtdIX+6Q/iaYH+2HL8SUhwbbY7q+cA8gAZu6mTNQeR2mp2OqDuNHZCFkDvkPSrapQYJ8eLGdKquoyVVm8q5LrMru/aCrVRD6qxWyDrtNv6xMc+jhrrnrCQ64Xk+twXHuJaJGZ3hwJpfHo+DUEu2V/rAGdecyaQma8AwG2tKK0Ay0VRV5ZmII8BulFqOLctyO41dEIoxrqiusm2SiDF+mG+t/h0rivRyli1ZlKsLRX3K3DteHd8R12lqt5KB+M4FAYoFXw4/zx3KIvCTs25nueVD4/p+Mr1qDKw7PwJRZAqI7PUIQvamcu5PzNhrNrC4wiP+9tj+2OdrKz+U0mVCais0MgqmVgTq4vI9lqZiHdeOhZzvY48dn7hl3812ngjH49+7IejFszXKJCCCutDgXQlHX/i2SCQ2tu1k7yWQPqjP3ksfRabuzVULj/79/9R+oE3vZ2OYp4C/mrflENCnCsVUubqbwyB5DlUiflQ/WqswzpNyWj1kPwTtN2yVl6rda/YK9am08Q0hPD4mbQ4ieIV69DNxdY0cW4y9VFfb21pkTWAtRh2qRXCz/pvbR3W+7G/JRhUBEGKslaGjR5jNWrpYSlmPSyVb9aqU9VhTZl21hX7z/k1z1xyDfS9Wji61oaVIu2XLNHuUXWbQyFyZL8mAAAgAElEQVTqcUmKqbLhOudQXE5Sj2pxiUQLiJ+NFlQXcNSj1DFyvVxnX22g9JvTUo2xg1AQpRhjFjK+u20oCK6FqYsosU4CxpOk4Lygjgs5EUTOeneZuHI+qnjy9zCEwG7swvbuHktDWIH1Yb2oLWd3D6pB9lTJ/azOhQiL/dr4Z6VNEEjupXk7j7XKZTns2cLijb1iZSHqIV1A8fLsqbMkDXSni9R3OnuBv7FDW4IkkHAOKzD7VmUK8XbyhErQf1/3CNC+qeZRJoVzUkghfcu8L0kuYYkoKawABvKkm0OMEJ9dtEdFYjdK4p5hiGj29GWIwE3r8nDuBmPCNc/Pr7rPBBFFNOkDiSTPLTmoUlcCzH1iTdaJR6xNQSDlPd/7HSkM17miXvOvTkge6xZucl8xDYHI6Ai1ZawrxHIZ0kr7WBVIHmtsdCAdPXww/dzP/Hh60T13BWl94dRpiCaSHdgLLp4/R3/uycpU94mqtl6DPdJ/q15uoa1XIZoc1xJDpVbbOmujfS5Rtsa4VNE5TO2s4UHr6aHasr4lD5XX2uBOVArTDpILHn/8ySB3d+85wLm30v/7n34lPfHsaZIdMsHmVpEJc9ZO74MkTmlLX18rCQ2jcV3R/9xrbEHmzi+sUAtsmpgsBIE0iGLQtu4e3oVNspawOelHNeC6Y9O9iftVFYANCK1elLszJEmM0Pa+7qGcfIL6WOIsr8ML6fYjA+knPvi61LN1kfmAlaQEkve9ksdpOH30o8exSJ4OBVJ3J8SR85Z7wGYCKXIEqLeWx6V9rwLpkzdyGa+PVUegjkAdgToC32YEagLp2wxc/bE6AnUE6gjc6AjUBNKNjmh9vDoC33oEbgaB9Dcf+pfbmZU5E78UR8/tK3UrsvUMRBHAWAFRfd0v0r7H5wVbWgEMViALVLSYCbta1SMSIDKbVauzIKfAgFUQCEy191ouGkKIr/Gry5A5q9BPZJGGBdzqBCA44A6EUkMSorUPogvgZmsqCoBvrlt/JYNRGbDI7Sk2dbYnil5Xz8cX/7CWyc+ZlS347XUX4DlArQr8raIQv6ImUYDU+VlxDLOeJanC5g4SJ9veYaEWYCcASQVgRIV5Tc8kpwRXBC8s1A4gJYCkskMyQPDOLOEgfTjmDDUOBNBUI3Wj2FqF1BC89L2+x/oMGZjOKoA+ACHJk0wgaa9moXRIJYgTrXlWiH8onUB/VOZ09wD+Q4hpS9bTPRCAefQxIJkZxwsL2rEB6GIV9T3fczfXtYxqCOuj4d50+dJVCKQnorj24UN7AEWn0mOPPUaNpxeiJFtLX3z4ST5HbQkyjLV1EpQU2OzqbgXIHMyEDMXWBZxGsKqzvpDKM9PxV7GhMxa2xWuV9PIh+WP/dGFFZT+bHR31ZVTDgF6VsSnQubqKwgpVj/W2tOJxfHcz5jKRoNJOhx2z1ttC1WT/SSZI0JVaSSqBtP2R/AgVjGMGYsexKiG3yTmNZwDDaB20/JPAawVcktTp5b2CdOsW9UaptIhiqBMAbmGROj/UFxuBqNFqaEOrJOujMF5GAHclaKzFoVJB4K+MK0k6QTGv3/m0jCppFzZyDRDmVcFMCJ94j3Y+laJCkmUZ5dvhI/vIKu9NTz3xJOOeDHBA7dvvOpwuXbqCzZTjB2XDOvVdGKqdKOY6uRZrk2WLSGID+N6igkaSQqWeFBzXOTyE+s1zMgaDLDILn7EXtcxoexvXEiBq1JUBKBZolbyxVgnXvlnJhIyp/RmKpYogU3XiPPD5GM9VfSXVB2bew87G+QQM89z0j2y1FoRsNa8z+SCEWymiJF8lArSlsi3V+hAZ87E2uPZJqBfLyErKpOrP9YcxueI4qc4Va6DX53Eyxx7rRQbaXTczQewy4Hv+84duvO3R1yOQLC6/jgLpqScm0rGvPhkEUne39k2Q/sSf6m3Mn5H0px8+nj75OZQGja70U3/vf0s/+OZ3AEpbb471muv5egSS61pIBDzRN3hcoya5/n1hgxe0kcVrPFv1U5GNsddU/eJ6r7qrg/7sgLzYoObRGpaUy1fSxKVz6cqF2bSMmvLMUyfSIOOvA7XkMpZu1p0LgkByxvWNPaiDvrcGTB/zXvtC2+jYlDi6ehnbR+bYMPNrwPWXudzOGpHr6UEgQTBNA2BPW+eHdXqU9+zZMwYZwzxinDtuVxi/QWjA7DiW/ZznmJleSFOsdRstJC0wbZcg8Yf3o5yQvFplDcJycI3XFlT7MOXWHNuM/wbrVQdEUqsqnpXptDhzFoAdtRHzr3UNYkziHQKpXQJCApnPdaPK6IMAP3JgP4qRXSRkAMpjVdZlzT3WZmsfSSDFXK3UuYUwzRvdzn65reY1faTs/RJl1gjE0tQagxeI29OQCVeJjea3Z85TY+0ydfggB+ZZ7xUiSXZEraxYS5hTQVBX+2qQr3me5PNn67ryXBuvlwSNsu+XpBFjrrWguSkSSLj6pR4ON8oabB2kUdQ8XdRAU8HSiiItanOx1/iYhXxUgWMcbNtyVSuvmUhaYT0OW1viny0PtUfT2pC1UaWbdX5iPVGK49XnNUn1mkkO7VrNDQxH4sg01n7kL2xbqPreefZQ6x9JuGi/un/f7vTy+16YfvzHPkgNqx4IsLb06EMPhdLp1DPPMI4mqX20L845g4rZOEi8dHKvoD2hijnvRy5cuJD27N8XbfF1bV6jpiOT2tB2olSTDulDkeR4lTwyju6JKnGtNylZE4o67lXc+2Zov7UOVyFAf/dDf5Qe/PKxUHGpJK16Lo4tqR3kLD+7sAw+dHAkLI1Vh7WStLO1iXpofiVdxsJuBlJWNdIQCl73zUjeYB/q1krT9Zv9OxKbKqWZNrzeY2pvO0cygwRSFwSsZKT7ZKhbWa9bNufTnUcH09//6bekgbZxVjxsJzmO95ISSJtbQ+mTnzxFPcfz6T3vfSX3UcyhJgJpk/p/QR55QdQiKwSSe+zL3v6pb7ju1S/WEagjUEegjsD/mAjUBNL/mDjXZ6kjUEegjsA3jUBNIH3TENVvqCNw0yNwMwikD//6v8zZ/0HA5KzjDHpmtU6QExVjEvZSPF0y8oEKwtJM+x5rwWi60tmK8qCye/HzgjECGCqDBC1mJrFKgUBSubNrdJDCzQDBXdTYgaQQCd60UDhf763HINjW0ZGtrswk1tKoFSB71fo7gIYqbLY2APMB1QKpqNobwLHkDiCCpEl5SNj40Ec/vzfbDAk2l6xywe3IOIbciKxk6wEBcgSgpt1Jdf1ZYSBJkWtBeE7BDR+lDktkt0b9JBQQkBcqfQQRS2xzmi7kgmQaIHuEvALnQ2lDPwieCEAbR/vC2PlYV3mkTUylrvK9gjsqpWyaNUE8r+0uCg1VR0VtJpAaYLmlPcyCVkklcUQbrJUkKGZWue3WTmeNmG+hMmshU34EcOeuO4+SQT+Tzp65Eln3+/cPYTvTEwRSX+8wcW8jq9haIVrucTy6SLx/A/WRdUT6UKhIBmkPZ90MAThJIImrTkCp5SCQBLdUFmldBTiqdRQkUwEPQ2lUqVJKv+SseIkMlUuAfCjGJMrCOopxKhERwKXAnaEkjhKdi9iwOS7sgqhnBHHk+a05FXEkVioKoh4K487aGT6s3xFjwTnEQTu9SEiVLYApyUIL2mt3pSLBmkWhxLKeidnuxgTgfR2iyWLjcV2cKOYb48B2SpyVOBQSdwPix3GqZVQ/RI/EH8n/MTe00GusLwdJ53jpgBiMsU6A2gEk+7DykrRrb8GmELXU+jr1MwAPGw1VWCo1Mhmn8dcAWfquCYKlgoDSL+sgnvZJAZiXGVOClcZ6DRDbudpJ/8ZY1cLOuiCVQigsf3ifbXfMGbcN7YAqm0zfK3Vbxq3ttuaYY1aANOLQpCIMQiaIhjwXtVkLUFtjLedqpZoK8iZUA/l559Ymf/sQyFadt2lbwwKvep8EA/NVYsrxp7Whn4s6KNYLASn1/V6jz0myeY5mKz4ppNC5aQdW9WnR03zsoVNx/hv52CGQckxCVcU/C4H07NMz6cvYKEog9fXZNvpLezoJFQikD3/sZPrrTzzO2tKbfvyn/mF601veDbgNQS9ZIIkg4acKpVKO2nbJT8d7kG5N9qHf8nVJEkD0BPKP7WkotVQvON8kl2iFMVbl6ThfYz+Jmjkql6w508latXaFz7B2r26yz8yk8yfOpi9+6hNp/srZdOfhfenAvrEAn+Ozrp8QUSYQDGl7xdpdVGOrzA+VNDPYfbq2je3ei+oPhR4EUhsAvmuV42hpHhJocjxdwq7tyuWLaQwl4N69uyGbdm0TSNo/Wh9IcqGsRxKMc+xLc/PoT9q7Q404x3jqxFZthfm6tOQsoM4L6yYjVbyasEjiVSQLig/VE92Q8XOorlo35ukIiHiFlZFQ4LptfS52UubeCNKmXShaD1JTcAylqOC91xBqGMijzh5BegzetHZ0rrK+hUo36mip5Cn2tu6ZO0SP89j5ItGwBnm0xiK0zHprssCjxx5Pp86dD0szlUfzgPwXrkykSxJJXLtDZUNrvMoistjjPee4qQgk96sgEWhPkMmuH+71UZ8NYs1aNd6jQNb7nH3tIj8AAbKPvhnlGiUaWiFDWlWlYempgnWRfcx9ZROrtAFsQ1X/hpWdsff6mOMrkEaSiktYnJlIsEzSiSSKfes+bo1Ez+VW4F4R60hlzVfI8KjpRTutAdjKHrfIuVdNQGD/CaUy59GSzvsex7sq1tuOHkzveMsb0wMvv496dyR8oOCVQBpATfsstaa039u7Z0+098LZc2kKlar1FUdRmYWSrrJRlAiKdZT+9fyXL1/mHgtSjXGgfaHzyLpdXoDXt//QobQ4R9055phqt4NHDldKrGxn6l62zF6wiKL54qXx9Id/9Ofp0SdPBYGkkr0QSDr8BYFkQg5jYddwK3NkIMag5+5iDK7DkGrjeJlaYLOzWEIuU9ORvcfkC9W1HexT3ltJ3Nr+QsZ7T1n6RFWpfS7p1EbVJC1m51EdT1NTKkhhlOx33DqQ/snPfzCN9c4w+CaDQHJdazC31jcG0uc/d5H6iM+k933g+7CUVRFJ/5NEoxpWAqnQYiqQYk9ldjpGagLpW17t6w/UEagjUEfgpkSgJpBuSljrg9YRqCNQR+Bbj0BNIH3rMas/UUfgRkfgZhBIf/yffnFbWWNmrw8tYgqhtK3kCauRKpu2WM1oPdWYCZWHKNc6aKWAa4BPkj4AXBuAzxad7gCcsZbFSqVIEmQZ6CfTF9SrrV01DmQRIN0y9W+6yYqO5GRTs0khFpQXON6wdgrEh6ffbNUWTnARCyrqsQhRFAA4wFprqgAkCSiEjVSVHC+wEEB8ZJPyPHhYVngAnFDkPKtFIHoAxcw2FywVUPO/9QCFMjCrskFAQdDNzFTPXRRMAigZ9M8wSibeKqsbwK9CTFnrJ+IWNm2UsAC4tPi0QIlkTv5MVgJ5TSqPBLE7seLx3B5fcLgAab4vgA2uvaiwGiiObL8gkLEz7qvaslQKJ68vEy4SgDmGIt7bpBMAlNcIVBdZz6sQLbarD9JhjoxyDOsyMQNAs7qG/Y7EFdZRW4DQm1vUO8IaT6WGJE5PrzWbPB4kCwq1ICLboCpod2R9QxIKPfm6KiBtwnxPXLPgFg/Bym37IsF5LW38IV7dkC2SQZI8qmEEunog4CRcAsCqxrfXbB+0MyZbg0ASJAculRSC9AmiQKCc80dsAkjNqjT7dkMQNfpRQiaTJ80KF4FDgdxuyJpQR0HE+dkOgEwJQMmuID1kjVQSAERJNHVb26giHT271ymZF1n1UZ+rqu/B+JT9U2G1ugyRCgi9tgIYh7LJ8bKyOgeonm3eZBCcf7ZPsE3bwm6Pucr1e/5WLPICCFZlpUWQJSXoa6ZrH4Xal1BuZdA216IS4JdQ9bOrklLEXBKpg7/Nus9jnux5Y+ock+AxVvaAReGr+kf2TxC4gPgtEGqF2PGzbQLYvl/CkPMH4RoqR9YSa57Rb/alY0QiLuZBjAEIHfon117SNk4SSRUj8wZlRrHkjALzrh3OKYDjMke154xz2D+203MA0BYAPRPnFqtxmOR1LohY3mds2smSNzZanQVoHASh8crAfKwb1UL0H371D2/09pC+GYF0+uRCevBzD6X3vuO11KLLBFKoiyAq1tZ3pY/+zen0kb9+jPHZl3707/5cesvb3xsEkvMnyyZVVUjquL7nddD+cp0Psqyq7/RtXVjYlNkmjmtCgCPAJICwAnPu8jtIYdZDm+G4sk5V1EmybhbEdBuEmKAuY1JbrivnLqRf/X/+73Tu0S+lt7zmlemuo4djLV2mnyU2nNNd9Gc/1yiR5DkcFxPYrl3Fhs1rvO2O29MuasKEran7gP1YOa2to0aZnsZC7/KlUCAJSAt4D42oKoSIVqXCGJ0F1G+w5lpHpZCQi4zHZYDyLRVIKDCW6YN51q6VFtYvVIDtrPGtvLbGZ7QzWwfAjjWEsdSq0pdx3QFZNn3lDGvtUtinrXC8jbD4zPVx2DWxtutKu4ewDKMW28F9e1BJYbM3KHCPqkPVEXXPOrtGIDEgVqzf5piWIA8FoGR42fN3LONyTRkTC/Le5ppsTbsVVI4SSfNY+l2mDtLjT1OfCaJhDtJlmYCrQHr29DmIpQvs81ofmrighVtWB7omlDX6mjFUEUil5lEhkHxPkMS8XmwqXZey6oenmZu93FPsQ9F7EOu+PdihhT0dhOca8VpkXZ6bmUnrEFrqKdu6qPtWkVMmOXgv4HFdE1wzjImK0EWIw7n5xVhPZ7WcY491D2pVjej6V+2/Utmx0rvMqniUQOLfQ6OjQZyYaLPGfqASzGBKSF65coX+d++TbOlO3/OSe9MH3//utGvECk70O4kJ58+cpL8hISG+/L0bhZw2a9rZnTt3Lu2GxFRllC1ItQ2GRKTmVSjAiZevqW4dGhqJ+EXyBuOmB4tD92qfGx3dHW1XuTRHu/ZBPkqsGdOoCcUYNHFhjr4+d/Zi+rX/+jvp5BnUUy7V2kw6m72I+F9FILG5EFLs61rTHupdqpAyUWgZe+Jp6iddnZpFxTyPJd0650KBhC2dyr/gayRDSTqJ2pvaDXPMHu4ZbKuEZai7tTPVRpikBNeHq5NXSU7Buk/lIPeLB0a20i/9859N+4fJtmhAIPkuxssa95iNzYH00JfG05e//JX0gQ++CqWaVp0mPDD/gqjUbjaPyppA+rZW+PpDdQTqCNQRuOkRqAmkmx7i+gR1BOoI1BH420WgJpD+dnGq31VH4GZG4GYQSP/u/3i/X4njK37U9NCGqSI7itIoLNAEtARLJSEATzNoxxd3gC3BYr9UrwHMZQBKUYGWZQDJqhxUDzWyJZG1GAT5tGIRLOqKDGyzViFsyCIVdAvwGaCnCzBWm6qwp6osqbQuESyQHFgHlGslIzfax/uaa6EIAGvTZpHkQiDlbOrspS8gEWoCgP6oqwKcE7VbaFeojgTExfdNqY1i0NkKL2qABIKYFR7Feids0SrQ2LbnDOaqLlMB4YJ4qn7EWwOQyMTTFuCroI5AtIWtBUol3wTrtGCJoteSC/xIkhQSReIlE1TZsizaU4HjkXFsDRf6TFIpLPY4b8lkD3KERhS7u95+iDviqtLG43cDqBXlVSNUQD1h92f/FNu/Fgi8FYiMxvo01w/RQz9MTqMyw4apo2MgFDQSRMD4ZFRDkFic3ho61GSRCIAGYUxlEmuJ4xRgX2WVcXE8+MggfSbAItZBPjFuJAeiiLt1mbSbQ5FmXCUOyIa3/gdRieLyMQ4EjoPXy1qQiIeETxBOElWQhgCoWpTFOwCzM+GQiS2fdKxGnCPzPY+jznZUVkE6ZfXQKmRfT6Vq2ACwDPKnsngTgAvglXnRQ4wFzQVFHYNFPeWY93WVaaFuq0jbPN5M67a/s0JtYx2iA+tHrYAE+wVz7QtroIT6j+vuVtHHNfnoAlQOm8VQ/GnDlN8T4BvXFHObmERcwgZOQDaDvAYgW05lCz7JK2skqewqAKqf2bdvf6jILl0dz2A/cc/Kr0AYgxD2Wn1Pq+Ql7Q41oGQVcRMElgzSNqmoAARAJUJLXaxQ01lTyX6tSG8/E/NBgrWyqsxKBO0TJTor4rL6bV2xYtulmi3GFeubyo1ii1Ved/47fhwn2U5NS7p8LteaRhBQmcgKdZRF37W5i4GWFVEqn3z9Tz9z7IZvFY9+7N1VDSQt4L5WgXT+zFr6zKc+GwTS4JAhgZyTspWAhED6+KfPpT//8COsS/3pR370Z9Jb3/GBbQLJdTMIwIpAKvMnVBqQwI5JdWXf7iPXbspz0tp2m3qPOdk9clUHydo5sQ5UpJL97OeoPpMBeuaZVnBrvP8CpM6//ze/nE488lDqX55OP/net6fb9o9FrT4JpIYEGGO6m58++lsg3nVeG8krly7HWOwE2N+7d2/YbEkg9WFv1m5dmSAmiRt9K1G1soB6kTkzPYXdKmutBFIrZKIwumvf9PRUqCGc3xKbxm5FC0SsWhHncCz2pMGxNNuOFSRrYygHY//YSR4IYl6FoXuoZJd2eAsTaXbiHGu8cxjlD2SqhNV6g32EGHXRlmFA/j3DYxBH/enI/t3YXfZiY9kR64ZWe93dkEcdg7SXtT4IdOvSQNBGogazUPUR8Sn7VrbuysSIG3euG+Z6qJIXe1XOPTGOrRgxfvTxY9Q1HKNG1VyaYW9bp38vQCydgES6itoklqNYg9if3FvLfUelKCxjybj5cHQEGU6bXKdDZRTJD9Y1gwR0n3NMWIcPAmgMy0JtCw/s2Zt2Ywu6xR6xhBp0HoXPDL/HIf3W2M+GO7BKG8BSFUWNa7yEb06CydcqweKPj7B2ZWzMs/bZ97PYxlkLa4FxE7ZqJtVw7Xk/LjqcnGRi8oAk3Qgx6WSfMsYuhyo47d9Z4qQlm4o7nx8Zak+vftUr0tve/AaujWMpVVZpjOppaW42E4R81rZbq3GB506eeCbueUJ1w72XVoXu6z60KTQJxUh2Y9vovYNreKgHeX8vi4LtLGpJ1XcSUlewaLT214EDB1AvEUfJKwi0Du4JTR5YpH7Rb3/oT9LDXzkBgZSTh6KzIh6550JJ6ArB8xwiHTowFLa81k9anCdRAHvXOcj8JY5rTaMB2i2B1IcibA2F0CpjY5HrluTvYb8YwWJviFpSWQkbUxdiCXWUlrcr3udxH0LtyGWSWrQEXl+bQWm4kP71L/4cRBJJExvTYVEXiRia97UMY8c7kz71mc+x9r0apR4HDOWt9yuqYDOBFH1aWdhJ0rr+3f+OT5WhWv+uI1BHoI5AHYHnMQI1gfQ8Br8+dR2BOgJ1BJojUBNI9XioI/D8R+BmEEjvfGDPtm1WzvrPIG+xhfE5CYio6RMFogF3VQgUUEkViF+wVeYAIKpGMnE5YXUm7mcmcBAeEA0Cx1HY2dowWG/5Zb+/axRg2yxcsq0Bo3r6IScAij2moEgn6qJ1gBcVFEFUmdkNgCNQHPZa6yuAFGvh02+WbVZ8kDVKE7KypMqcDrKmqF52CCDVF6H0UOVkJjMIxwpZ1B5vGUuubtsumBYloIEMsJwRMO4kY7xYbQXoDrDUGihkzsouCqQCzsTZK9C6jCSBFtVX2SYw15aRnBKcNAaCVhawnqcOUbHWEo/JCqYMUlncPQiOirwLUNVsXYiHYqXn+QJ4BTEpSqlVAEivWWuwAPZ52L8BEleEl0RCtkRqifMsAfB4XIkNVWqSiiuoqAQe0W9FTRILz0sqtHf0AywBunBMLdJWVucZGyqhiHFFIEn6bGGP1965067oP4hB7ciKTVqx94ksc9qrLZ1kh9fTwvvC1iay163VJMBvzR77K9fUAeYMIq3Y92UFS1aIRTa99VQgLQJcY+B0ABgbf9U/slGO01CkiH5VoKU1WEq7PE6n1m+STqhpHKseK+zs8ogIZ66w0wPUy7aIgrL040qumWMbgtoLgDmPFckKx5V9Z/z9nGRfISPi/dYE0o5vUxI3Z3urCFGVgB4nCNtQMAHUFRIoLNfMcue4xWLRsRKWkQCFPtYBK8v1xdgQv6zImmzhtQGAigIKi7+i/rPtof7h5667XpAuQx5doE5WqUcUcawIpE3JHwkVx35VuD4rtSAEiJGKRcnDUIpVZE75t9fhuM1gb1VgnTEYJFtlt+Uxg4C0zkeT3VWZH15TnD/InwoID4In205a5yReZ/zbDuMTYLlzomq7JJoEUsSnIjnUy+w88npXaqdl8iOvQX/x+eNN77sx/3zsr3845qp6r7DREgT3Ohl765u96fz51fTpv/lcetfbvx9wWtA4E0iJNXZ1czh98tOXqIP0ZT4zkN7/wZ9M73jXj4TKh9HD2M/ESQaDixFfHttFNRJ2dtc9XK/Deuy639tvqz4TxwzrOo7XxnoGibQuhms9Gce0n3etzit6fFzCNsSADis+vsZ0XaRPTp05m37j1341PfXIo2lt4koaBvx9x2u+L73s3qPMJ5QyFcEoAy0ZQzUWVveWsJWb1EYLVdEwoLNk9MISyghID8H+w7cciTU5qwRpo+oHFBj+PTTQnxZY+5xXAuNRN03SALLxytQ4x6bmCvum69om7V5k3VxahnQCfF+DQOrbczBtDR6A/FJtq9rFuGUVYafJA0g7tH11/xmQfIComZu8lJbnJyCqJVohbXh9CTJ3iz2xk7VxmDVjdBBbPerLDUMi7NszghIJG7cBiCjmeXfPAPvwEGv1AKQt0pCoD+Xak8nT7YQMtRpV/zmwVGSUul7WPgtVFQTSygrXz7opcTY1PZNOnT8b9X06UDdNoPS5cHmK9q2nCxevptPnL6NeMbHAjuR+wiQKE1L8U94m1G35UYic2EuZbxJIxjdqcvFwjvWSHLFGX7nO96JUkey47bZb457A41p7sYV5LNm9wDozg/2nysT+XuKC5WAP9xonT9NeLlQCyeOHUjmrbIoAACAASURBVFlCqNqLPI9ruvPXtUx7OAlHVWjem4Uyp1pL8lxxdjhiM0GzgBKrgxjvwl6uTaViZXnruDB5ZIbjzFFXqKOLdRlCxVJNb3jdq9L3PvDShOMehOUK6tHWsFuchWiy7NgYZGXcJ/DmBnuD9e2mZ3jNpBrWUYnfURRPhdQ2icR9t693IJNc1V5vYopEUy/j2Hmljd3I8CgKq/l0/uKFtEitPckjrfFMsFilH7V4tC6liRuf+uxD6SMfe5i55fVmK79CIMWa5Lw2HhJjEEgHIZCsRziNimp5iQQPbPQaqGXd3zbYUwZph0qpAd6sYmyZeTUNQeZyNULbx7QB5Ijus0ZaO2NtBGdn59PCLDWkrNNU7be7uP6Z6fNptH89/at/+pNp3yDkGzU0O4MYUo3IHtY+mp54fCF94pOfTO//kdemsTH2U6xgvXuIvVhb5yCMfEhUer+bH/e/4+PbY7X+Rx2BOgJ1BOoIPH8RqAmk5y/29ZnrCNQRqCNwTQRqAqkeEHUEnv8I3AwC6T/+sw/GhWUwN4MlfokXQAjgBuB8DTBZ0iA/MuEgoBqfqVQKGS8Jz5IAkMrzBYQu4HFRykRdEIAjC6YLpG/bIfHZQl4JtoZKpVI+FCDZM5UscDH9bLElUZFrO0QGrS2FvOgASIiWhfInW6KpFJIIE4AIEkL1RS4GFHUUwqoo/oaI0barsuDyugK0tLZN2FVxBAiQADZVaFT1a7ZVRpVqpoyc5ufLv8MCLwryZIVWiXFps5nUXl+JWykoHioLPtZFJnFWROU4lKzncCcrWdTVUYuKJ+ygqqzjUJ01gXXlOBFjVQUFIK+OXdodAKP9hy1hgGWVyiarsqpaKQI0xixin68h3ithAtGSn1cflAuyZ1VHydrOjS7Phdpj+zVj7pjJ/dFcZN04Bgjq0K2USALbzZB3vEcVgZGXMPM8VXZx2BoKrNnPze1hHhTbwGtiBOFQ+idnnpe+ytdTgMSwdKyuv/yOz4F8FyVbmX/bx+P9DQDja/q26vfoH9osWbZpvLfbqlWSWfCqOKzhUJFSvF4UNWH1JqkUJGwGjcv4uj7+ZQyV568fwzH3wjIqEzg7v7V6y5ZCZSw7fwVhJbWKgk6byHLM7TXBeVRA62qcNsckrpXrss8CQKwUIV7T9k+sTdhVAZaW1wu51Rx/Qd/rH6Vt0a4QXeXxWwjgcp15PlVkRqUsbI5BKL/I8vdz5dqLmunf/n9/8DXn/U6fOPZRCZ88c2PMVMovgeaNrb506vJq+tgn/ia9522vxR7LJADWcNZvrfdWN4bTZx6cSn/4p19ire9J7/uRn0jvfd8Hcw0eyXWTCzayhWHu0FKbSOI7r1HaUcbqX1mO2Q5nXihHokfz2hnkVsx5FwLHt+Ayx9hExcdrHS2qIlB6WCuM8blO/FwnqKbD6x5fNYjJAdqXMr4gS2fWZ9Lpxnj67EOfSScefiQ9/rkvpbZ5xvn0fLoDBcoPft/L012HxyBiUIqUucMY6mSt77IGCuTv9MwKZAA2j5xT9YVLlTVutOpUCSfJ7P6irWLsffxMoTpyTB85dBilAzWWGG8NbD6HUSv1D3SnqTns8GanQxkFhxtEidd6dWoOK7erEF6ohnjm9nvvT+29u+knwOlWiFTrSjm3QpmTSZUO4+BwDGHMRpqm7lIHfbi2OIk93DTKmkzEa2c3QCLHIBaag9h37RsdSXtGd6UD+/eTGNEZwHw/7TOxwySAwcFck2ddss61054KsjOrkMp8UP3hnmgfSIzFfQCEXFijoejZWsXODdBeknUGcvkU6hUJQJUt1subgSybmJxNZ89dSecuXk6zEEhMDGzcstmbFql57Oakj7IflnuDIN25dhMMRiDpVOZKSFt3aoV6ejSCcT0YfbHvwP5tJXOZ/9pVet+ygBosLOk44T7Gxq6hYciQmTQ14/NeUyb4c82dvFfkpBDuByp7SkdwseUMJRIE0nlqEIUVqgptCRnGkApL6yepzl4N+9X2NLZ3DyRXf5ynrK+uWxMQ7gu2kSsnfwXrwYH0wrtuS3/ngfuxrvPZ1XQIG8IOxwWxVxnj/VH/ruFIMGghFpMc4zzE3ez0ZKwAfdwfSCQFgVOtpTF2K6tcyZ9ISGE8dZn8474ucda0zyxwL3gVglISVUWZNneqRi9fvsqcQGnHHjU1v5Z+748/meZR1TUgW6L7qvPZq7H3eF/onGNrOLhvkLZDNE7MM3+o+EVtqoZ2t8RLpWw/6iMt8yS0OiH5rEFnnMfHJ9LB/QdiCSrKWZNpvAVqp31L1GRaWVwJe1rX7aFdI9jg9UMCn4WEm0+/9C9+Jh3eu5A6NidCfahVcSTtbPWmZ04spb/8yMfSu3/4B6kj5fzH6s77A9ocZCU2y3GvEbW7vPfR9rUjvezdf/GdLt315+sI1BGoI1BH4AZEoCaQbkAQ60PUEagjUEfgRkSgJpBuRBTrY9QR+M4icDMIpH/2995QES7Zoisy5ivCIjJwK0VLZN8CMoXdWrGTM9OU95T3l6vLf2dQWpCpEDqCJJl0yoXsJZUkappB6QxU72SyF0VGPnYG27NCAEUAX/6jdk/UoAGkJata9YcWU4J7ApkWRA9KwjaJjmmfJTlkdWcfAHUZ3PctgprZmiqDVztERVZv5PcVwkhASZKqkDDbQHgAnhlYLtfu3wWIa1YidVQ2W4VEC7u+JkKnWOEV0kduLKtVMiirSiauy0upQOw4V/Zp2yGKqtf8fGmTrxdrtPLZ0ofXkkrNdjx8vqkGjAROjomZ21lxk0kTfiAQdhQfFWlT9X85n31XiK/og1KsqmqIFm55PGXFSvy7kD6SVSh04vOV/VszOeDzBTS7/vlMmGQCSdBPK6ywOvN6HDEhOspERSHSym8B0hhH1TlLzJ7rd6iLmvulaWzk57PVYSEodgDb3HZB3m3izfdVAL5Ntf0dvN5M7jSTH5lYzfPTYxXF3DYZ43XKwHpc4VDJRNUrqh+qvy20XmrflN8x/mxHkAjWSZEA8EN2YH6+/G3/2F8S0NafKb+j34jfalWPqKwVheQp60Sua5aJuAIEl3EQ/Zdn9zWP5rEb7bt+blRKwIhJRWA1k0PNoHmpj1ZI0FzjLas0HCRFsdU8b75Rf5f3/eK/+6/faNh8W68d+6sfrdiFvPaxuka9nHYULhg/pVNXVqhzBIH0Q6+lxgckHmufFoZtXEtjcyh99suz6ff/6EFIgO703g/8ZHrP+z+Q1ROOEVUiLdSHi3U9WztlksOxAtqt0kJrP8dEOIRmC0EfZU5LLO+sM1mbIcgdVmTm+gPItjqmN1EzCjZDTGHcltYF8SGQ2qhjYj2gDZ5fxbZxHSJpk3NcnTqTjl86nv7yq5/GWmsyTT3xVFo8dTmtX11JLz56d3rpC16Ybt2DjVuf7AM2mVWNls1Ys1RrQYJgZTY+bj2wLki/bN1pbZWszFsP8NqaNxJJc1iWqT5zPEow7Ka+zpHDh9Pusf1hM7Y0qw0ZNWV6VdUuh13agvsVc30DhcYSCouTZ66k81epjaSScmAo3fOSlzHOJcYk2bICOMak8XVOxUKiJSljLpSW1F+6cpXzYV23MBkqmFUkW86rbt4z2I+1GSD8MLahe8dQjqDkGB0ZA0wfpPbgSNSF6caiT+JBNUqL66yFz+i8IDmrZItiBWufZyWfTXRfhxDTOhRVjITaOkTuFuScRJKk7DR1c06jXJFAGkAls4gCaAZ1zcTkfBBIx548HvZ9Qd9WJLb2uY6b6xMpymQw3iqEJY56IPKsP2f8VT130eYh/j6wZ3faTb0e9yJrCsZ6QuwK0ez1uA55LtVAe/bs4WcsahtdRC25DFEh6VzWGFWnnTAeXrsKyUhiqca1tqjeA3gfYsLNhfPnsbODoIwYtUXyylokHtjn9NeMtm9t1CjaHyRerN9VjSWVTFcvX4bIRcWk3ankD9zovaio3vzaV6fhASznUCaNjQ6mDok8awlCkmip2EmfBrnJXFmkhtDUJIo3CMV1FFaxFrv+047evu4Yw45lx1Yf467USrJ/15gXQfDTbsnCbCmarUSXtIqVJOYeUBWXisRJrBldB33fxNRK+jMUSAtr1Cy8jkByr/I+SeWaNwvuOKPD1CtEsaztXH8v52Q8zi+iykOZ5/FMBvLH9bcPuzof07NzaWJigvm2N2KncsvxW+4fVPlJEna1Uk/Quk4QW1r4qWi9cvUsa8pS+qV/9dPprltRgm1eTT3UGPM6vfda3+xBgbaU/uwvPpreDsF++JZRemCWecga51IXiTbWy6vuEVH8JlSdW6gmX/aeP/221uv6Q3UE6gjUEagjcGMjUBNINzae9dHqCNQRqCPwbUegJpC+7dDVH6wjcMMicDMIpPd8763bCggbKjhaLJqaiY6cbZ9VIyIkhRAJ3LgiR8r7m8mIdi3vKhBbwMnXzOIWiDH73YzoZvA8AJpKFZTPmTOgw06nss27Xo0gyqa1Wk9/d9RU0tslajpFtrQp1ZWSIGoZZbup/FtQG8sfC69XwPdzAeAFMA/CQLGQIEJFdGgpJOhXCIny21gWYOP6f5e//b0pweZ7g8DK6pUMnmciJiwFq0cmT0p9BbOI8wuZ8MhAeiGHdtqTCZqKc7pmLFrEW6A/CplLwgR5l9tRHhmMr0ia8p6KIAhQxVNXJGNRuBTVTRTxrmzPCpHTfJ4YJ1E3pbqQbWusHVKxHCuPsZ2xVsZYWCs1ETTX/7tZhdVMEsT7ov0Z1A6dhBaNQYhUvwW9YhwBFGo9pi1aVVPKvyOojLVyzmuUK4VArAiMr7cIbAEqR7wrK69mgL30RbZFyqRqtt/LQFyQLpWVYSFYSr8/V39eO74ygSY4uEP4qkC8lkg1u7sQp4LmkgCCx6Eyu454zXWTMsFQjhNcYqUqiJEa6GpRGUjm5siUNaT5t/8O1YGkVkX6NP+O9aGqM/X11iAJ1ub+aVZK+XypkXb9ewoJdQ2B3TTuw25S68rKcrB53jTPn683r54PAunM+Fr6yMc/nt71pu9Pu0eJi+sepISjfC0NpgcfnU6/90dfAEzvSe9/PwTS+340CICwGJS8B6LO18M6rowQQkddgYoalYiNqGWTyaO8KlVKqGo9idkkMVHVSoo1OF5jLEvYeCz+7tnEKpOx1c7xNrXQY46s8+YNa/2gPlF5sQUQP7m8kJ65ciJ98QSKo9PH06IJCihfJh89nrauLqZdLUPp9d/76jQKQdKK5dvR/f0cE8UaBEL0e1XzaoPaayuobtfXIQrae2iTyjYt6jLB7twT4JdkOHv2dIxXiQDnWj/Avmqlgb5+bLeGseVqBcRHSUJ9Isk51whXeC3rVq0PoyUrVl2PHT+FMmkpLaK66Bjcne5+4YuoC5gVQJuoGtC7uJrn+aJKjmN1d0FmALq3ozpS5TQ1fpEShBAeqC7mUUlpK+Z6q6Jq10BPGkN5sQfLun3Yjo1h5WZtPe31eqgdI4E0IIFAbATi3RNbsWVVmRJjuWg23TvtN+8LKtVN9K1zPOweV7HuJHYQGisL06iJVlHdoOSCqDh76QKWdY1QIK1zHdYYmkUdcv781fT5Lz0SbpaEJUiQIBtD7ZrXhvyofld7m+tNXg+wFeN92ruaKOFcvfXQgXQQZU9/X0+QIJIQEoCxRtIGVdX+W1JC4kmLUzevUcitAwf2cdzOdBrrw6mZacg47Oiqe5WozVQ92rGP20m+4J4D9U031rvtWpwRi1ls+65gdxhWdlUNRuiHIFtmsF+bnVuKGot7UNDYF9rMeT0SOhKA41cmcv9DTDUkyzjv3Uf3pndSA+nIgb0Qf11poJd5ay0g4q1a2gSCNq7JvumR7FcxzrWvosiSTHGtjr7ieBJh3kNKdnkPZhtKbcVCsnWynvZA2jiOlplLG/SJKiP3wMVVaj9hZbeoTSENXWI+aO+5Ajl28fJ0+syXnkFph0I9lK3qjRzLrhfV+k68s6IOMguulFu/IMUGIDmN/+zSOlaPK4xj5pX3clg12j5JLuMkCWeNKJVJtq8H9ZT1jXxY+0sCaRHichfjrQtl3RJjzQQBrewuXDyHTWGCQPqRdN+9zKPNSTSMjGvtmrWS3ejGqm89/dGf/Hl60xtflW69TWtn1IioKiWQgixnvXQ2B8nLHA0CKRRIf7Y9Rup/1BGoI1BHoI7A8xeBmkB6/mJfn7mOQB2BOgLXRODbJZDMFqsfdQTqCHxtBMbGxr7lsNwMAumf/9TbAkjxC3kBn62FUoB/AZNmX3+B4wBN9bWHoBFAyphwZfFVKTaK9ZN1YcyOFXgPcFEwATBCZYfgRgBxZLPnjN8dwLGoSoL8kDkAsC0AeFZU5L+DIOC4kTkLWLCj2MmEQ7HD2QGmmxVP1knCgs2s+SaAuthMbQPYTQRZIbRy55HF292fyacAR22XYHdWKJS/m383KxiEZLWLEYQtjwxcVwW8hSqCHNmxmSuAawA0hkVAl4xzkN5tBUkhuIxrIe8KgdQMbgsCtWj1EuqBTCg0v26bCimUwf8dIinaSdwEhJpJHj8TZIYQZGWhV8D464+fnxeM2bEr8vMlBkXpVbLS8+84Q7TZR6iBmuJ1PWD/9a7Lz0b9o4pAibHlsI5rrJQTKlyK6qki9ooyJiwarYfDT1jFVco1CZNCtHis7c9XxGMhIMt4zgqbrNJpJvCKZZ8xzKqcqlZWUdRUZGOeC5nUDcC+TDJVO9ZHggBy0gkC+zvs7qr3hRAvxl4G+Zp/Z1Kvqs2lSiSUgtE72799XVWiz7dFbRAJX8e9fRi0aGThR/a5xFv1u7zfWiaSdj4KsePnfb4cL5+v6adJIbVt59g0P6oBsv3L624et7nfr1UtFRLr+rGzHdvqM9cfJ4/1fKrmvnuuvyNy1XX473/x73/z+qZ+x39/MwXS+amN9Bcf/Wh62w9+X9q/ty8AUS04HTNrLQPpS0/MpN/+g89Sk6Q3vfe9P53e+/4fh8DRijAPK9Uz0VeSTrFmWrNGdYPzEEUT5ItrCmh62FK2VLZZ2xcWiQeS+IUYqOp9SSCxlyxLEADYdlObqX1TlYD9RNuA0rV5W7dOGcfWPm18fio9dvJ4+ur54+lCYwYnVMYMBNClp06l2SdOpc3Li+n1978u3bnvaLp05kw6ONafbj+IUiNhdaZSKtSz2V6xAdiuAimhSGjlR9DcR2dHb/xeonaNoLvJAtaD6ZJwqebdyMhQjF3VKMZyGMJmY2MRS7mJtLg0l1VKgNmrUYOMunoo8eYhpx5+7Ens67gerq13eF86eucdEADOR9fiblqnGinkphXJp9oPcqhd67TltLpEvZzpK9T2Ya9eBsRfAtR3b4ZQ6qIdkkcHdo+kfdib7RvbFZZvPrpUdgDIS2r09vajShmI/VklRw97Wdh5mVJB6CXZYn2wrpgWZEEK0GcsYsVGzwSIBuqUdc67tDiLemc56uVoYXfmwvk0AWGhakW1V4M9qkHfX7w4kR58+CtRu60R6xbXyDlUyXx9AilbsLWr+qUNLh1h7wqBISn2khe9MO1GZbXG+e0rbfXsxrivCZVJtpPshfCxvmE/yhTJpDHiY70k7xvGJ6exZbtM+y6hZJuvLPpyTTRrBPXIelQP+9/P9FBvqYfrc5/c4FzTk1PULFwkBiizUEDl+mMpzc7PQWihGoIIGdu7Lw1RT6iojyYmr6IaohYQln4N9xRtMVnTekmkufvo4fSuH3pjuu2W/WlgkOQY7pk2Ga8dEkKxVnJf1U586acuyKSoExhtyXaejr+2an3M9p6r8Zzvsy3+uyjD7Ts/22WtSYK3vJhjEMozxvwchNTVqelQk81zfeva8rG/LC4up+Mnz6djzzIeuWD3xEIgNdvAun1rW+fst9QeoYMcol9UGCoORMk4OQ3xhYPjrl0QfYxNj1PqUWkDKNkm8aWiTALJ+k622XpWKuG8R7Y+kvebKgd7GetTs1Pp5Kkz1I5K6Rf/6bvSqx8YYq24ghWg+2ZW3a6vd6bL41vpD//7n6fXvfaBdOfdB4NAUoHUyrgNFolamzH+XfUgjrY2IOy2UCDVBNJ3vHfVB6gjUEegjsCNiEBNIN2IKNbHqCNQR6COwA2IwHdCII1NPBY5qgXIJd9wG0gRyopvExVo6h+tkWENGMUXkc0FvgBdwZrjmZNp8dHH0tJTT6e28Sup2yLpfmUK4Mwk8Oyz3ypAIaAhRCa46rXzzcQvu74etRoqQMpz+vlcnLkCcAW3BdO0X/HTFWDmYeK98Q//F6nwOcMuY6D5XPFKZRnhOf1yHK+LwPjFP2dcb1is3jcLivN9ZIU2XkUJcRzg/mHsTZ6amyJjczntJ+PxHsCHu/niexCwY4hvzT2ct5PPa6BjkexNv3gL7plR66nMAPf6mwBh2+b1ZLsqwcB8Pddnc5frigtpBtkizteCbju1EHIc/MKbM44jhb2qc5DBgQ2zh/lZ0aOdouTPQCo8RDbm5/kSitFM6qPRw4R0H/2+CyVJH9fXZVF0LdU8tCAoXwYtgyBg7ffrds5hLmrloUNWbgY22wMs9XcFdgk4ioHwnHCRJc05dNiQ8P08PmdtgU4t0Ow/n/MrZYCd+ZhhveFrgdhn4UF+oho3VXxjPAhA81vwZb1Y5cTz/p2B9Y4vfoUivd8dBNKf//q/5hor4uAaoGHHn7+MpQJUF4WSAGGuQQTkJCEkGC++FL0egYsv8lFnJKzjeC//LH87/sze1pKm2bqq2ONEgWOyaWPuMayynVCuvRTWWDGWyUeuQH6tkwR2ChlWiIdCPMV1RG2b3IG2RxDkeuC46t3tY+fpsKM0aSZESGYvgyHiWAikUqNH4L+ZALmeWBLcykvgDkiu0qqoWULds11bKfdTea81l+LvsNIT4HM6eH2eMwP45TgxRatx7O8gfmL+MCMqMu769wQI9BzXvd1WzmMGeChRqr7YjqUKjbKu2hJAzedSxxROqPTLDkjv3FKNlUFF45mtBR1KkC2V/KpNG5pKybBD7uycq1gyNoP/Ra3jc0FiCGDHelmUWKVPm/aG7fjtkHmOb1ebHA9XmJ12FhKq2PoVxUqxhgs1XRSkr2pouTdZ04JFqZmkdA0sqrQ8bvO6Vq5H9YA1u8rxigVd1HkiTs2WdKV+Qz4vn3G+VDWkmi3smi3otAFqfr81Z2yjv8vzza+X4xYlXzhvVdZ4Hte/y/HLuG6+ntKea5SATdcbOzTjLvq8UrqUzz/X72aC5/rxF7WyMsu8HdPmY1x/vOvVhflDeQ+4lvzbIWKbSaPm8/zif/hvO4PsBv3rmxFIF2e20p995CPph177inToALZQAKIKMSQVG62D6aHjs0EgLcz3pfe99+cgkH6ScEOWhG0cY0ni3/VA0raqgRR/A7BGJSMVSLHy83oAxa4vFcPm67ASee3JdyS+r41NPew2WR9Ugra0oRRpmWFczqS2BlZbKjkgp5ZQOC109aUzANgnuQc8Pz2OAgmgnrE4xzxc5r5pYwaF0JefSptnZ9Iu6ji9+XvflNZnl9Ps+Hh67avuS61rk6ltY5Z7gdUg+bP6j3ap2IDUcW1eXgJkR7kSCQmdfVXyhFZ1WKNy3zK/tBj3kfPzECMcZBCixj2pHSXi5voiahvAfEgwbb4WeO8GhFF3B3Zl7Fe+z8/PA9Q/fOxUanBzs47qZwAC6eAtt1G3COIIu8H1DQkXajxFckRWQHqrYT2+DuLV0bKCOmScuj2X0gxxWFxECUK7O7ke702GkFocgDQ6vG83CqQhbOywAcOuzvuPFq5xUIAdskFyw7o8Ej7alg0CyEsq9aDsse6MpIEDZMviRK5NEhMmj1i7x/tu73Ss+8a1rvPcGiovlVpe9yR2YyfOnE4XqcnTEgojou4gQWly8dJ4ekwLO4gC1zeVU2GNW+3L2/vUdbec3lx0oobb4H6ik5s47xF7u7vSLbfckm45cijNz8xG+ySPvAfw4d/eg6hi6SZZRKWyRNJerO4OHziY9lE/aRgyp6yxEhCXqO1zjvpNFy5cSBMog9Y5Rqi0ggDN9+6lTqPHitqL2v85VjnvBETU+OREEEgSo9ZAcjwYa88zTD2qUVRhjrE5CBFJq0XUMuhbuTeC0GE+tDKe+iFy7rzlYHrXW9+QXnDnLaiNEuo258Uq98htQSDFPuB3Jl7sILYqLrPVYFP9vWIlGfFlDIQ6SuVhno+lXmWoSlGZhtrWpCJt6yShtCCl3RJHVyDIlrjGq9S08t5mnS9as9jmPfr4M9RYW4TczRRgbP2xZ+c9K68brt6MX/adbsJFl0DkQXihrttgv0JTRLwhc4NAkuDr21aNqfZadYwxh3p5XiLJMeP9owSTpNU489z2HhjbzT29+2Zibg2h/ppOJ04+ZSvSL/z8D6U3fP9eFIlXWQsqpTqDuQEZNDHRkn7/D/40verv3JfufdGtvDtb2LkGxT2c9x2qNl29gkCCUAwCqa6BdIO2sPowdQTqCNQR+I4iUBNI31H46g/XEagjUEfgxkXgOyGQdk8ei4ZkqyK/WOQvN/HdMLAbwQO/zVdEiJn7Qvl+u4VAWr8yldaeLgTSU6kdVVOfNU+aPh4GRBVJFF9SBKqC1MngjkWkC4EUZFZFNpgVGS3wqWhjIQQKiVQ4pAq0q8iJbaKl+oKbgawKBK4y9fOXJQkkDx4o+zckkC5hzfIMBNJDABnHya5tYLVygC/I9zYRSCPEqRswoSNIjusIpOoLmnG4nkAKiyseRSmQgeUdAimrDKr4Z3ZpOxLVhX0NgbS1XUy7OWbXEkhGIGobfBMCCWgjDXOY/XwRDgKJa+wOAomv1MaxIpBEqQKi4jmv359I0A1/9ajvHOCUwFUeWrkQtASQxJIEkp+x7oyYiO+3nkCnPvcVgSSwLqnk8a4nkNSKGMqcKesAfA4CydPSF8Y8FAqVGkNiKeyiPOd3EYH0l7/+L5ss4/J1SeAIDmQlzEkXrQAAIABJREFUzY46JatndgBXx7hFs2Psq0Ay/o56+01AnQD3YkOyANC3Blrk9cf76J1uAAGzoYs1VzPZkBUcxaot12by9QAsKqVUJrEwVQJ0awgWOb+0hOGcuaZN7h/BkOtr12SCK+CvynJLAiHX2cmWKxVAXREx5XmBq2vfl4H4sOsC+LG/y++iyGo+//XtyFBLnpdbKlyq37bLLH0t9rRU87fXF/V6AOxKDZ4yxgoRXIiyAtZ4/b5/28KvGpvbyopKOVVqQjWJV2IOBdkN4Vs+f/3r0e8VmFzWCedahoyiUNK1Fl9Rj6Fabws4GATKzjzKE6vpUVmFXUt2x5kz+NXImfH5753nyxGaCbDmY/h69LOxrcZJtqpjrFWWdYUA9boLIRrXK7Fcja8yJ5rt8bat7PxUE2l3DUlYzaMtC8FHvFT05fm2Y4VHn0fXX6cMkyys4ih51FzbqICwBRC9fmxcW1OsECg7CqqipCpWc6XWT3NtsGZFXd5Zv/bzMSdUeKk4qYjVHXVBVo35vBZ55flSe6y5DkpzezOB7YLvwfPvxg6D+5xEcBBW1eN6lZBPuyblsXA9Wv2NP1deDYJzm3i8zurRUfkcY9tz/av/+LtfM9S/0ye+lkBiLLEotwfB05OuzLenP/6Lv0hvfPVL0y2HR4NAaudmQpXaettQeuTZ5fRbH6KO0Cw1kH74Z9IHPvBTdJN1cYgz4zT2glCgOMcBmu1FyKWgol2fm2ocFQDb9SfW+MqKM6su/RykAVZsZoW0US+oxZ9N68fMA6AD2m/OhgpJYHm50ZkmN7vSVy5OpfPaWHGfNM8eIZC9SFsWSAvZwPZqc2opTT5xJrVeXEovO/SSdGTgUJq+OB4KnFe/8sVp4sLjaXn+Env9KioUbPFijDKOmGTWypN4GB+fRHmxUqk5ulC0sOaCinvtBZx3rqpysfaOaohQbnCjsr7BXkis1rkm60apgDBBoRsyqMH93ZZKW66zbaAzHXv6iTSLDd0q5x7dtScdPXo78ezkGHyONW2NPrN+jj+NSHpgLwO0JtwojNijVxbCJu/y5YuQEAD3XH8XCqd+iKG9uwbSLfv3pUNc9//P3ptG23me53nvmecZOBhJAARIguAkiaYmR7Iky7YsS/IkD0mT2GnTJP7Zrv5t2nS1SVZ/OG1WmmQ1dpPl1LEz1M7g2LJEyZFEDSRFijMIkiDGA+DgzPOwz9Dret7vPWfjCB4SwAl/7A1u7rP3/vb3vd/zzs/93PczCLMo1lLOg/x2am6WnDJ9qRcQqaOrm/Nvkr9mCiYToAv3pCTf0PC+NMBvuweQ5OvrSW0cJ4DiI4I1lDUzEIY+7GsevWkjG6vB3BEkE0R59dzZNDYO04PfC0QtAvKt8fsr5Bq6cHEsAKR28tNkAMlchnk+vB2AlMFG1k7YdYN52OCf/r7OdA/SdYcOHaKOADVu3tyRZLOPCTqUgDHr278PkR9JxtFxAKfDBw+RW6g/WMghWed4QJuam1tIF69cTm+//Tb5mjKItErbiOAPwbwK2HO89hqyt7phNdkrlMabBuQcpyxzyKmF1BuSc74qs1YDSOwFdBwCRHJdMwNgNTk5HXXTAkiqZKQAkmBFBwvdew/uSz/5mU+l9z72AO2MXFrzU6yPkX0DNOkMVjZ9m9+0cP3IUQmAFOslOlkEBQTglQPKSvBKrCHoz3GE6yW+E5gJtit2aHEt5VBLH5NZtlqD1QXjZwUATADJGesmjKlVEMFt5stpwKTvvPR6ujbD8dW8lCuy2qVV7HHtq3wkVREA0uBgWxoc6GQ6Zb0JELWwAhgF4LtOW+7v7465w/WeDDNl67wn60lZZCX/ZCHt1DNlXwdgsi4CQFJ6knGtE6aZAOm165fS8uJ0+iv/9Q+mH/3Bo3SgG4wv1XoVe29tdyGP15z+xb/8d+n9Tz6aHnvPqQCQEmOF+8eYwyL/UQ44cieRAaRWAKQv3OnQ3fh9wwINCzQs0LDAXbBAA0C6C0ZsnKJhgYYFGha4Gxa4EwBpdPq1vJeoA5D09OXA3UBZKkCp0sdXMoVI1qAQLbLhuj6Z1s6dT/Mvv5pqMJDa2ex244wIYKHcXMVAyqBNZiBl5k8GQgQFjMzPH2WAJJRW6vyWlQsyjomg7LyTzVeIk+2Wtfozny/8Tpn9E+f1Xw7+z05YOUnVz4P/o1M2kkb7RgYS0bNsqgWQzrFZ+w6bojfY6Gzh3DmCJv4ZcrrIQDpKYthBgRXBjj+CgeR1vyfa3jLpgK6YGl66OCmLdFBEBlcyJQUkKLa6XRva0civqtEbDmdsHQMpasMEyYIpGGoFx8MkG8C32Xg+R7JhGUjX2Y6q4D7ILw9yjyNEUvbQBDpAeJT3koHUamSkuWZkcwRQhhOqApFEk6ymYAxFXef34TgIIEnnCSwjPgu2Ecf4dxvHtfIbdeTbCwPJ89QBSJ4zN5fsrG4uEj7F1ygDobBZosoroC5Xf0T8bgpKeP/BSMpQXuuz333XMJB+5a//PE6H7GjQmZAlz3SqmnfIBNJK+mQwJzt9sy2KzFuwNyInUL43AYQmneM6vWgP7cirbOgkj3B/Ox2ONgE4ozrp6x0dOWF5vXO9ME0CaLauS64K2kFhAQQ7ifZgu1qv8gi14VQxubbIV8BGXG8D2ZgCbPk+mGn0oVaBmYqJEbIk9sXqtTiojTKWEVFyINUzKYpzZlN5E+/bW/IW97zqnPS65XOdNvXliXwxWq6SAAwtl2jLSv6Zv0EnjQ7Y3L8KcJCPzwBtcbhlACnbqAB69eXJY0AdO4JLOZbEo+76pTwFOMnAkYyWGFzi1fdRZ9owmr0Wz/1H0Fyw1fvM7aZiIVRATQAw8ZmAYM6LtdPHqrbgGQswlHtTfkR/qwAEy9lCtHX+og5Y2PltAUh2fn4LAKpUUxsOzFvrLd9HhkWyE62+vrzXUp8xzlAhZbwtbbMwnEp/KeW+HUulva0rbFTPjrFNxDmtXcfPCoTWHsFo0pEZdY3jG8dmkSMq5y/SgfW5zKKK9zhoPb5G/7hVIrDcuc7JDNIWgKgAPfXHZwA4M6/2SjaGU7nKobRr0XzevUBVPRC1e73d+tud03LEvMd7nuzYFsC6FbzZBdJ2674eiNtrq72/L78qAFY9wBR/V+0/4vj/kGvvtuHdMpTP/sdf/s1bP7wL71790s9lMxKQEesbZ786AGliqT399u/8TvrEhx5L9x0fDQCpjTXGurliWofTy+c306//8/8Aq6U5/dRP/YX0sz/3C/iAdZrLGi1InME69jUi85V1aiYfC0Js5gYRpIhxR9CDehd8ycAMYzD9fBMHOtMJY7TAP87ddhhQbTyRwmsln9J2bYZz43RPCzztd8hmbXSlywtt6Z3l5nR+tSldXEAiTZYEcqW2oSVZQXqta4z1k+SvOXc19eEI/oHTH04da7BsFtfSw2ceSPefPJgmrr4MiHQOh/BS6keObE32DIBNM+tNGQ1jV66GXF0roFkPTBzHMHMhLS+uwDhCzqpyyG+aawl79PZ2h2NbKbU2mDArACgxtrGGkZUSrFruXcm/lfWFNL8+n0aP7Uvv/8T3IVsHG6aT1rO5iHBXLQ319XI/sHTA1BZhFE3D0J6cWQxGxswcEnorMFkWmeuWuNdV5MUW1kI67MrVMYCZDG60N3WmPvLg7B/sTweG+tMg68ZOQQ4q0Pw975y/CDNmOg2MABAh/dXZ25MGkH0LGU5BmS0ARaq2jaCP7oG+NDA8kvr4vhuQpRWAwjk/xiJBQaXQWK8K3MjwaVOTjFoTJHF8nIEN9MJLL6ar12+kdlgiMpBmKO8Un9+gnq6MTeSpLgJUMlN2q2Lzla5QxWXFXCHYL4MogCTHfa5xBJDsvuP3hmSouXGCBcrcvgnQYZ/spF6sp2BlcQ9Hjx5N9586mU4ePxHMo16ArZJDKaREK1ld24C5kCYnACyRLDz39vl06fJl1m+BJASIFMCM60VsokxaDzmluqt1yhr9SdBiHPbVikw07tu1SrCLsF0Hx3bRvrxn29XswjLsIcvK6anHDdm6tnFsPTrYmT73oz+UnnzfGcAVlAnWl9K+/p7UD1jUTtvV9pGnjDbXQR15/5EnT6ALRpLtIsaCQPRjIt/Zs+RQoLqgl2qOCFDQ9eq6so0ypwSQlslntR6Msk365Rx5t+ZppwLMN2BsPf/yG2kSdUiXQyW+6nYA0jZtTAaSKgDDwy0wwQaoUxh0DCWztO/ZBfZ8tKkegB/LbL2MAHYKIsk08r1zoEw3ASRfM7jbFm26F+ac4JpjUbDVQ2YWKIi8ZHMzY+nP/eyfSZ/+4WMoXEzEXiCvXVzBEug035n+2W/8dnocsO6JJ89gKxlI9N8qp1Mkqoy2GFQ62oshaS3piR//4l0YvRunaFigYYGGBRoWuFMLNACkO7Vg4/cNCzQs0LDAXbLA3QOQ2DlE8vHKaVkhMOFwDs+HOvIVt4SdyHYFIK2+8Vaa/+5LaePNt1Ln9FzqiQTLuEd2Npz8rgKUbgGQhBDCyZfBhB3wiCuFnFZln3qwqCpZ3oyWRzl3fJkjLvPmtpyheg3AKcvnCVjpxg73m/u2fHchu6PTO2QedLKycVpmY3mtBnDERu1ZdMbfXJkJ2Yh72TCfYRNYDyB1EYXXXoEhwaCqQB8duwXYyo7k7FSLDX8wKnQe5434DoGmjoVUgKRbovTjfio2UjZStoi22/Xp1hmSu6rYElm55lYASQm7STaAb5E5+dn5xfQNAKRxHE8q/g9xtADSPjbCvSA8HcEmUaqOzabXIipx22h1neMVgBS5YwIwkgmSnRA7IFJVWh3x1n+bT+5X2wkeFUBJ8KhI2HlM8N/CLlnGLkzguQSQdBraFsq9V+04O3vzo/zlezevASLZJiqGSSSifhcBSH/pY/cE8yHfY3aIuEHW8WB+Ih+lbbQQ+ekjR7NmSZsKK8o5EagwAbmIflUmRWvIgAnAhr4QAE6W3DKVuk2knYjpcLoFiJDrUGdAcYr7vsiABTASOYay6yPYSOZR4H+2BR0zSvWEpFcAW9ZVeKkyiEx5TXgdAEd1vQxS5d6YG3J+LRJwe3O65Hafj6sHPqrq/56XHQmzPd8U0CdkDqs2Vu+krmeuFAf1LjMjMz6iHpASy7/bA8Ix6DiGFOm0AKQqR3eu6yznuS2Ak1GR3He9u7rjdhggdZJ0+b4z6Fj6Qn2ug3z+DDhl2cwC/OwOGvkatrM/zHL588KEqQdfyvkyQJUZUoUhtPuac27VA2P1TKIC0JV8DXtLsSOlVn2xF/yJj3Us6aavbqscU886KQybInFXDzZEvhPkucLqlcRjBgj5X5F8rKQhQ3IIZ36wjehf+gNt/35eGEhlzC/XL3VXgNgSQFDea7uw155HfRlvVzv17aP0xduBM6Wd7W13cbt1oFm9vb7Xzn90Awlwuq6Ovred3Hp/tytnSDAGG+VW6blS/vo+US+B6ee1ajLda7NyTwXM23vuv/53/hQYSLcASI5/jIOUrxVZNB2kkytt6bdIEv9x2DgnTxzAH7oGAwS2Cw7v7eaR9PqFrfRrv/EVpNFq6Sd/8s+mn/35v1ixGWReekyW6IysbY6b5iPaWIYxsxjsmw2YFrZJpbvMybPCq5JwSr8JHumQ7u5GQq2/GeZBK2wXWBbdONTbAZ+ayeuyOc14MkfT5zzMP0tNA+nqcmd64UZTenFyPY03daWVTqTVAL0c9zcAThy65aNvKQ82M59mzl5J92zuS+89/Fjq2eglk1BbOvng8XTi2EiauPJquvz2C6l1YyEN9LSHc5/hj0dLWgComZudzrJYPf2MW23kRjJHn0EJMHXwcE/dhJ20ksGk+iAHGSzrtKFFHNZKvw0PknOof4BzYweYQk1QHWZr82mxtZZWu2vpwfc/lA7d05+OH+lJKgn2bM6mbsA458YcnEEfD+lXQSkYWOvmc8FpP7Oabo4tpAkk+i6/M52ujc2l185eSLM40VsBotubATHMbcT40OF5zE9IfXQxHyq1JtOlE9Dk8Se+L0CkuWXLlnMeKSDWZh0DXFiG7t7+NITM2sj+UeppAAAp54aq8f0KAMs8TKaZqYmwhQ/XCgODPSEJOojDf5n6+M4LL6Qr5BPqAGSrcc4ac8IVAKXpOcC669MhQ1eD3eVvBJHy2r+aK3iNsTByaeVwpU7aam11E7CmhTpB3u3kCdhHB9LY1StRDruiQJVrjw7qxLlnnTXmEEyqB8gx9YEPfADW0WiASTKGPKZcTyDdNYMMF0GJJerZOp+emUtnz70JiPRWujp2rVI2CBghgzKyrKnz/l7XHgSvAMRFzh4AnitXryLnt8JTAHA9XsXjW9WiU36OCczcPcvL2J5726SuBX62oLzIVmvBNoM9zenTn/iB9N73nobdhQQjffDoKEAJgFPbBvmDAAwVVnMR105bzXurKgiCY5QadY/g+FPG/eZq8b4J09w5wfxdrUrEAdzE+otTbLAfWVua53UFm9CPKecSwQqXqU8BK9lHcwBjMnAuX7mWvvvqJYBcJRn5yHiXMKx7PT/ITKkIGlF+nP6gbObIcBNssCGOX0GCEjbhWhusLcAkgmZ6safldTyRJaYEoXXjQ9ZfrA85t0xA+6w2549Yu68t0a4xib+1Dt1IOEZt1ubS53/8A+nHPnUCACnnQJJRLFi9DQNpfbU//dNf///SmdOn0vfRR5tbFqgmJewqlqp04AgYyQFWGUBqAkB66nbTZOOzhgUaFmhYoGGB/8wWaABI/5kN3rhcwwINCzQs8IdZ4G4ASG7SAyRyQ1F55eNFv2XWIYttbEjmyEACQNoielQG0urr59Lcd18OAKlndh4ACdeIkYVVnpsMzbgZ8Az1Hv5dJ29cU+BDx0e50TpwYPejfFxmTGUHqRuu8qt64EhGQABR1XPnvqrNb5HJComoqmyRXykAJEsqgLRNRC3JmdGPf4NN2jPIf7y1MssZttIxIigfBkA6zWb3CJujoWAgKXTivlVbco4KQHLTXO882xsNnwGkLL9QZJHqo/61ZUsFCgQwYJRlYQMEAJcfggA+dvLmxIfxSTigC0sig1mZgRWsK+55lShMGUjmQHoGAOnpioFEhoDMQML5IQOpH2dER0RSmrOI/Z/7NpPIy8bInj6iM7Ve2S9nyQ2BIl8tSoBLfk85tFWwj+Ip6yKzkGRf1EvY1QNIAgzNnCyaTdVeW2iXBaiM267zTe7YvjKFznMjH8PRoKNbMEnAw837sy+8axhIP/rYSDCNwlbYw026OU5WcAB2oDPiRj3uVdAOZ0RxWgcwQl0oDGN7UfqknU18DXmhNpw7Srl479FfKkZNJOIW+DBenbpUfmobKaNmE7nH9TPjKYaDcKTliOeSEyaYSjnEPj/4rpUoXK8VubEoazvl0u4d/G3UvFImAkcitS0kCy9AViftLNeZkJ/J2+lVkdeDc3H/OnccqozmNXrbXDDlc6Ot9Sn4mpV9sjPJqHMf2kiHXYmg1eGh41EnR7mffG86jtp35GNyNHbOtxE25TzaoeQ02MBe7SZkB2huk9kVOYhylLWOzsj3UOXMEZhTitCxMZhljjUVqFz6/ZZSn9T9OuxHf295dpJm60SK6+8ynHI7qNh4lbOzsFpKzp/SVwLPrhxVzfTniASvxpNgjlT3Z3f281L2AnrvgIZ63GhEMm20qc7uAL88l8A4Ec0hQWSuLNGoGN+Qc4rE9XwmFuNgpIPS6HQj5mkHMiMCcK4rZxkjBd7MsWW7CFmfKp+G3xvV7MN2ukTkeDugt33G73Zzb+WBwWM1gRKIDkoClSVhud/76TrOfUGIIv23zn3aL0q5La8g1xrXePy97wv5Je2wioPWfrXEnKGMYz1YVG/rembT7UAOo+53EfFdEKV+LrkdwFO6YDlut1Pe+ldpH3uPL7/7Hom6nQOzDfeWuThCy2GyGf8oAGrnPupzn5XoB9t/xcoq19rJ7VddYLd951VDPVAabXUP+LvXHhn0/l6Q7k8DQHrtqZ/bYQE7DwsgKb9UDyD9m3//hfSBx06mhx86xhi2GvO4j9p2X7pwtQUH6u+nmemV9Okf+6n05//iL8CuQGIMObmmVmW4yDvixAnouboCTwjJqnkkpxZgBa3DuNAvvgZTIUyKc3t9zTnPgI98/6sriwzDK4yry4AAmwAOTWn//q7U12uQxwxSb1PYl+AZGElr7X1pbG0oPX89pecm2tMVwKDlzt5UMxiBMauNp8nttwS/GLdwH6d11oZXX3gr3d92b/rgiScDQOpu7073njicjhwZCgBp4sobaWnqEiyFPK5OzrDW4n6WYBnV6Ht9Pb3BQLLcW85RrFWaqGT7XPxd1WX0d/p1yde3QhkmlgGJWL8dGj6QhgFg2qiDlU1k6nBCX12fSxPt9GMkuzaQsOuBgXTmnp705Knh9PAwkl0JAI1xsQO2UidRLgarbJIkqakVpkoHAAxRSTFGbnWnufHt9LUvv5Yunl9N33zubJqaxwGvXFdzT+oF7BrA+T4C66ePyUl5XmXvnH/On7+AdN1gevixx4O1JFOqk6ALwaHaGvmaqJ9m8tF0d/UGUOhYNYic3cmTp1Jvf1/MkfOACgJRM7BhzPOzxvjjWO0cOTTENWHHeNwyn1+4eDm98c47aYGxqpk17DyMEZ+zsL0EFyM/mvNLjNHOolUQWQR0ZPDIR/4USTquoVTh4EAXIN0Ajv4HyNeFBBwyeebH2VTyjzG3j/k25hSuKzPo0UcfTR//gY9FzqN25iLHbiXwbJUxvig/6/xEKVZpv7IuVzmP7DPrWCbS+QvvwKh6OaTpYt41SEaAQwCbuhoZ7k993W2pq5NzY4/unj5YTHPp7XcupGUkETepvxXO2UZ7lEG6RttyDHdcj7bmNAfgEwwkZR2V/6S99dKwP/L+x9MT73uYuWKFtgFrZ3ggpAr7O2yrgj+0Ke5hq1rfR2BarGvyekp2Uln7a5cyBxlQ5Tys7K9Mzi0WPJZ9HSC4AwNtsc6Ymh4PAGmdOUmpwXdkYgVbGYCXNeIq/e/SpbH0yhvjaYFqW4/4wBYAJ4FhZQlzvcY4iL2ds1vJEWZwGAS4tG+kl76FbbD10lpLmgLI9eFayv7p2qkLME620Tz21ObmDx0aGqKcy7EucF3lsZZ/A5suLzCGELhUVC8ElmrkJ2vaXk6f/PiZ9It//v3c2xh9ybFJENB5uY3xqo8cSL+XDuwfSh//xAexyXyA2TKyovwlUATILlrklnvVZgCkL5fpqPHasEDDAg0LNCzwX9ACDQDpv6DxG5duWKBhgYYF6i1w5wCSWweld9y11dEdZI/E7lB3fwaRIv+RH7JG31xYTeto2K++9mZagIG0+eb51DM/n3p1uJnYVtCpAnsC6CngUTj93SB6cgGbIpm380XcXsAilW+nQCTxtvpt/F1tGgJAClAkfx9vd3It+Vm5hneaJauKzNtW3JdST/kE4bbm+MgPhKNykc3OFQCk19E4/zYRdW+vzsam5Rib0UcqAOkwG71hnl3KugmQVABSMJCqk2YZsVsllSLSO5hHOlZzjhc32tkxl2tZW2UACTezDgfOaT4ZQaTCSNo5MHaBmS0S5/BtAYsqACnOWUClEBzJrKs1ASScsW+yMf42OvNP49S4RvQf+8hgIB3AKT3CRlAAqZMdZgGQjBRkzxkMJDfJASBVwJ7WzOXPsibBRKqDGYIJphOez5TNKMCRIFKRrotXIy85pp1jjWIUTCv4ZIAZ3nOV9ynXZmkMUZzczqLOK0cjnwgWBYAUfm0T9Wp/ns+8ewCk/+HnPhR1mYGNLMdknc/TzwqIU0AjN/EyKgrjQef2tk4to6UFnmg3yskUJ69Oi8JAsXfmCNIqoXKwL8zns4oTVrkUHPNc38TQRkUHyinuY/4JnBsBkMpUsv1iYoGigI05rqNy4hfwpJTbWin3lV8z+GT5CjDWgYNFQKOVfqYzMCRfKgaW9lghUUNXl+BKBk0j71JI42TmGy4kzgVoVccEKX97zXBWVQnC68tXmAlhnyoPUAFV6llL5bcF9PG9YJa/16kZ8lD2L8aRcAbpANJRpUOlcijtAje5be44Qfm7xkBlHgzrMKR5OJtAjEO1Y2urgL6ATQW859xMfBeKkiSbp748OI/F2LeSwtM5WMAgvzfaOZ+XvwFoii02qF+dlQFkCOhyvppJ0nGm+ernOrfM0WGUdDiGLGf0RaWUViKCuj7COoMSub0Vplz5O4BA7FScaNsyG2MsLP02Oy2LjXRQFXDLz0PqKDp6Pv8WY5qSRTqxfG9920+0fwGWMqvPtrNbHs8Tck+CsjixinxoKVe5ftQ7dbCPpO8f/djHkPIZykAY113Bpqs4TrsquZ88mucy7q3zAiSV9l+OzbI8ua7+qNdy/B8HGO2ct/rjjwOQ9n6/W67bA0h7zx8Ke3WPW+qyTHDeXwUg1Zd/51jnrXL/dbq2u+faHTf22si6u53d9tqrHnjwu//p//gXe2/ljt+/+qWfvRVAck5n8mkVfNjuTlOr7enf/u7vp+97+Hh65MxxbGJ7rNYGAEjXxtvSP/rVfxnt56d+5vPp85//iTSD9FNrJ+MJ2LhyTuHInVtLs9O1NDcJG0V/LwBMAP9UWeRWAYCRuWlwTDiQZUOGlBhtdmWO30zh8J6jj9TS8EgXTmQlwFZhz0wz5s+nzY7NNEWYzCszbek7sI9eXxxMU029fE6eGSZxmSMRCGCeTMaDVsCbLi6+jKN/7KXz6fG+B9JDQ6dTX1N/2je4Lx08diAdOTwIcHQ5vfXKt9CI456Yd1pYRChdt7ENMDK7kLqVfMNZbeBPyF/p5Ic1sghjRoBJ0Nl+7tjl2BdjgSAz65YNqNIdwz1xvq4mWEsEw7ThhK8BHs00LafLW4vpJgDDHIhAjRw43T1taT92va9/O73vaFd65GBXOti9nbrN6IRtOjhzV+t7FhmTAAAgAElEQVSAsAngESsTQIBmzte81ZtmrjelX//VL8OYGgb8H0wXr4+n6+OTMYf1A4CNDPQDIPUiZ4eUHk58gyhkhQkgDY3sBwxAUo+5e4P5S8BLebVBcs4MIMkni+zIwSM590zfIDmhJqMe94+OZlk+BvYljjEn0AIOfNfAyve1WS9MBcPDgzj9+wEeZtM7AEgXr8HaYSxfY16YBVRa4DlLzqYVmESiRmL+mQVZgo1yYED0qYp95NorVtO8CK7thz11iNxAsrwmJwAuZmej/y6wdpap4pjdzj33A6I9/uhj6Ud+5EcABUZijnJc7qjAHxdsMUeZE6gCkGqwtiyR55hHps1+W8M+09O0revX0rPPf4f7uhDr937q0TnNttJF3R45OELbzHsZx3NZNeOTU4BcSzTTmFmxH+10pZYWYO+sAXZo+9ipUHeCSq511mD/uATqcolJcT76oQfTmYdOAsIpy9eejhyARQUTbwiQqp35Y4syRD4g2djMk5Fr0vnaYA/mirJes196v9G2ZbQqpS0zvspz2AaTqrMHZha/6XCxTHDG3NwUgRLz1PlSSAxqg9l52V4CaAQX8ZnBKl9/7sX06kXulSWe66a1mtLDzPXeHmsL1wOxpq7WTAb7oSKZRkY6A6SOfdAa0odzGUCyHgsT3b2UTKNV2FwCZsPDw/yOwCcaRGGyOm/KehPIFBgSOHXsWQaYMjfSak0AaTV94iP3p7/8ix/m74kIxAvpTcaBTcaAteW+9Fu//XvRrj7xyQ9xLpiGTYDmHheRIM4DEf4UbWQ73gMgfe4P7njsbpygYYGGBRoWaFjgzi3QAJDu3IaNMzQs0LBAwwJ3xQJ3AiAdmHldF7/hdRl4yJSjzN7wY9fgEeWe5e3iNRIbs9liM7E2drMCkF5O22+9k3rZoPfJPlFqI8AJT5f5JuFyCi2tHLUYmygd+LH/zLk5mnRCV4BL/k12VOXA0jrJsup8AfbEM2/0dg7OeNIOmFR+76eZu5QBpMxOygwp5WRCAiH+5Q2zCl8LbNYvs8F5FQDpmQCQ5tjcbKfjAEiPwgwIBhKbsCF2lZ0BdmSHbTCQwimrp13frc7PWwGkyF9T58yNDaMydlWuglyWvIn3nEUyrOS4acY5q+M9nPcBHJVnuY/wf8f9ZUZW3vxn8M3/ZwBpqzCQlLADQPomm9CvsyEsANIgxxxgqzaCc6afZydIj9cV1OmgAo2i1VglYr2VDZ067YHaRNRj4A/xDPCwArWylGD+3D2xAFEHbzr4QYe2NEoz8kr5N5thWVgViBTniWd1z8p4VS0mA0i3Ol3jlitQTQMEC8m7r/7W+RL2//a7B0D6wt//azsyYkXiRMeCjrDyPhzltCHzDBgtO0gUszWsk0mHWo5qzU4JHUI6M4pzogtHh5t/pUQ8Zw8OrrATdZqTfyOupAM8gAEipTlWppL12oUzY53E277fVK4L28k00aHTZU4GnC06cJvoG17TBMrFea6TpLBFskSOx1UOk4qpYzlkQvkwMfM6zqMWnPW++j76vO3HRNN4qs0VVeM+/NwEzToSdTJ2dipxBJBTsYcK66A4jf1OO0VfrBhVAQzJQKL9dVQRwgX8KVHCOlAKCyscWRXTpYMcFd5nNyG8RpbrsFnE2WVkfgFHPF5QKPpiOJMK4JudS8GOChCM+xTAwf5KVLVxLttsU/b4xOe+12ErsOe//L2djWEaAKdIBAqIGzQeub4qh3wABF7PthH1ap4Mnbe5bMo1BfgTuQpyva4iLSWDSNkcnbkdOHaXzXXAsY5RkfemSlzkvduvyj3tAiE5X5B20rltFLj2rGfnyPZx7PQakd9KoMzxNBxdUbxwhFt/GRwtucBkU6wTvY+bl+MyOFVFc9smKrbV7j1mACnamd/jfA7pIBPCxMCmBFSu65B8jOtm+yizJWh7+MiR9P0f/UjIDG3Eb7GJskL0F9t9fT2XPhD9rNR7PUhWB6xU6PetIFo98HKbv+tBmNuxa8p1swV3H/Ug1S3t45aDKsNXn30PQ2jn2AzqlLwp9fdZf/3S9gtwfSvAlG19q51289rtfn77e/DTWuRj2rVz/fnqb2svgPQ//5//cq957vj9K1/8mTz/IodmazNwpR5AmlnvTP/u976YHn/gCI71k7cASAkOzNjVpvT//ua/SqfPHE5/9i98NvWP0L5hA8V9sh5bRF5qZmo1zUyS3wgwansTluWmsmuMDwAvra2M416zYkVvyxrWQa9ju3Jay25Yg+kikLTJmkcgZRjmSi+MpO4O5pxOGCD9MHbot9+8sQSItJ1upv2weBjbydkkmC8zliyJjMGuewDSdUYzH81dv55uIqX15Mhj6XDLgbS/a386euSedODeg2lkH/MOgTkvfP1LqWVlIjWRj6gVbVxZl+vcg+NnT8WcFZyWfVJj7hEgXgBcmphAro28jd5PZhJnELwLtk8nrJ8Eu6ilUyYLARQbrFqU+uP7ta6mdGVtMk12EDzT15mmOhlPegZTF7JuPTiie8kfdXKoIz082pLeM8qar28l9WyRnwXJu+GOvsjPtFrDKY40a9QprKorb26lf/qr38Sox1JP/7E0PjOTxmcBemAPDQMeHdw3kob7YCMB7Miocn5x3j73xtvkXSL/DpJgAkA3kKDTuR65nRj/DgAuLS8wRzOeHNx/kN91pLdh/V94+wLMGuXpkAxjzOkhP5JAXhNAXjt1IejhunOA+VoGmucT/F9YBGx07mdOvUbu0k2OCwYSn+nYDwCJX+7IaEZwWXbS506V17NFbtY1Xl9PRzoKk+jI4dG0wvph4uYNHP8Z6HENUFi+Bio89sij6dOf+uF06tSpmF+C4cx4vhOgUYHKAa4rx6jkH/Vb5g3bRMxNzIMCSoJIr7z6anrt3GvBRLINdAF0mJ9n9MAIUmusSSivY3vMCbCEDTSJ8/CN97y0vJ5uTkwBlCxGTiQ/o9ix5TFAwjnQeXVbpiwmehDpxZ/6sU9RXwtpmTbRBdv0xL33pP6uHqQKZZ7SPllHz9AGVrG35QwZRsCzTvYPzjHOD74KKFku1wwe53Nubi7k/1wLdFGvvYBi+0eGYHHBDORa5mKdm5lmLoahR52Ow/aaBBSzT/f0DKRT992fThy/L7385oX0y7/yz9IY7MUgp9MKfAbBFZvHup2bNIbHnGDWh38PDrRwLeHS5rS4gtQjub9cO/f0dAH05TnROT8CK6if/fv3AwaOxny5srQccoMys11PmqPJK8vkG6ROBKGcHwTpVtYBgQHDP/Dkvem/+YUPsg9ADtC6AiRrhgWfkH9cX+5P/+bfPsXeoz198oe/H7bYIp8vEaxWRSlUOVAzgOQaNs9BT3zuq3c8djdO0LBAwwINCzQscOcWaABId27DxhkaFmhYoGGBu2KBOwOQzubI9ACI/I9XdoIBygj0+JX/y5AP/9yMsqVkjb4+u5jWx24AIJED6YWXUjp/KQ2yaegx54myQhWbSQdoOPnDWZ8ZKfGsrlMgjaykEtvlYDJERFy1V91xhIXnUCAkA1GRMD4+i8IH8OIfEZFfF/2cc6bEriK+ywBSBq0CQBLniOMtY4TlxaapxsZtjs3VJTY4ryEjIoB0fnU+AKT7cJY8SmTiQzgLlbCTgWS0ve6TiPiP8M3MtxEoCb5LFb1ZIvMyAykzMTJolHMi6YzXt+v9BZwVOEx2oNazkLKcnU50GTkCcFnSqkjfVDcaDuUAkIxojjsP5CysHQASz3V2kxPU2zkApG/hqPga9zqmZArfBQOJY0dwNvSp4U/0YqvAjqAOZdPP2kSUoiwqDe+mLmu5FwaSpsiiFUF0q1qTdvFva6edmxQ4EjASROoUTMKOHdq1DkAKBlKFQuV2lQGkAOrikrlt7JV+Kp0tnKPePi+4nLM8i2BSZfv1bz//rpGw+4Nf+StZgqZytutQK2CFTgfbiw5sv5+emglHwAiOJj+3rZh3yGaYnSYk4ea4peWFHdk1k4wbva3TbYm+O4wkTtiCupwmStmo20FyRnhN8yjMEk1cyqITQWeHzgJZHv5OJ5GOD6OcW3UimOdHBw8O/RFyNkQbpv1METk9Oz8XUjcZcNARZEXAWqEN6VTzsYnUUoAtMntwUvjqNQqY4zECXz5GicL2UaTlZINM3ZwJZ35mZ+XfFykznVk6Z/wuJFeUWauuFfeCPbqJEO8CIFF6xXIaDWz515B3VJpMYM3P7Z8m9hbwGkHCZUVABIfn9PQk0c85uXSMLtEncCpx3YiWr0CkAC6p23DoCh5xvCBYbdWo5u7soAHYUA5ux4FHfy7MGs+tNJHHWRfep0nkl5Btyjlk8niSG34GnH0UWcJwtjKeZTk6QC/zVAno4iQqTrsaUnp9vQNhL6PddeJmILst3cRhp3ydf/tZMIMYx8zPYZlKgu0C0FkWHWelTuZwAiuHU2zkObzOAPkxCnOrFbuXnD7lOM8RgCj1lnPIZRaaYGo/ieqVbfRe58gJYlvP5xyI8nkPARJV9RJtA2eXjkjPd+TIIZxW5BDRAS+jDoOYlD6sWM0vNycnyceB0xZn2IMPPxJ9RgCpE8dw5OtgDC1yiYVtFdHl9aBhNVHtBVmq2roFZIqL1z1uBVx2J7wCAO0FkOrBpT/uXPXn3mm79bqgO+25tOv6M1asIOfRPSDZXoArf18HotbZo16KNfeNW8GgPN/nRz0AVnKGbQRAuhu0sffYUpd7P/8bf/df7TXPHb+/BUAqEnZ1DKTZWlf6nS98KT10fH9633se0L0bDKQMePfQxzbS157+avrpn/1EuufkMNM3Yy7z49pKcxq7NgdwxBi+yJplDRCnbZhxqz8zNpPJ6gWRyPsTTnnGFdhxZZyUMmp/MBggAEFsWmMMWEH2roXrO84z1CEvhiO4A0bqwGa6htTds+PT5EtMab59X1ql328iQdXDgdHeYT1tkCPIqnTEahewIEfN/Js30nv7Hk6HWvene4buSYcPHUmHTh4NoIpRNr34za+kuUtvwEBaSvjIY1G2xhxgnx4EkI+YEO7BMX+FeUsgSBBpCfBIZ7v92+eGOWpkfDJedjD+tzi0NRMQAANlfRWnNWPFGuPC9CbSxLNXUm20L60dHExzOPXXcLy3IhPXxdgBvpR6mjfTaPNieqR/OT15uDUdH2Cs2mB84RoGuMj2aOYaOsK3NwbSq8/Np6d+5wprlmPMgYA+OPmncI6vM6aPDA2mo4cOwkTqDgBpmHlHVpVrzakpZPRw/t9z7ETIq8XaUeAFkDqYkwARfd2wWgA+7AjmcvriF34/HQcgeOzR96Rvfetb5AN6g9/fm2YWZmGMIHXW1Z6GAKz6YDwtzUxhvzyfd5Cb55Wz5yJnTitMGW42TcJ2WpDZow119ksfdB3nnM2fyqLlHD63B5CULewGsHrw/gcAkrojB9P8PGsIERjGPGV0ratO7vvo0cPpR2EePfnE+2LeFRQobOACzhfZVVmuec3mvJilTX3YXmNeDOlRc3qt0EdupDfePJfePP9WjOUHDh4MUENQs68L1ilzmPmUZHaZn8igh7m5ee4LcIjbmmPde+XqDeT/pk2XREDAJiAS5eZ6m7JvKb+ScjUkIkkVlj7/mR9KP/GpT6Yb42PphVeeS90Agw/ef5JAD+Zi1gCz5P26zlw0AShl8IHrCOfC4ZFBWGUDuR0w7xXmXM7xtJLmFhdirTXJms627rDb0t0ZwTyHybE0NNgPkDQYfXN5aSFYwz7eQZLwypUrcW+DtOPHaRdz0zPptXeupK++ciG9yqtLZ+8nACTNqixftfeIHEsGpsh+pLOZNqq7MwdYbMHck5nlEkKWtwbzc1nJsugGALj2DZP/CaaUdWp9yFy3zjxuTTY69046KdZVOWfXOkbu7O2L860tz6SHHhxMv/BffR97AOZgA7qory2YlU0trBVW+tIXfv8b5GxbT5/69Mfpy/OsxZDczAsbbqjKmcV4F/NB9fETn/v6HY/djRM0LNCwQMMCDQvcuQUaANKd27BxhoYFGhZoWOCuWOBOAKT9M28EmhPMomD/5NdYgAfI4w4jO+ddkCsHEhreaGhvyUC6ej0tI2E3+/yLqeXi1TSMREMHm4bWkDyqWEuVkzRzabJDJ8AOnWh+UuE/GaDi7LIKwvFgBGveBZh8Nx5ufoJJA1DBBi6XSado/jr2mSGLlqPUA4DBYVokg4oDPgCkypFqVK5gRwE8Mj1Gx4COhgwgXSTJ66tE5j7DJv782nxImJwiovMxNp6n2fwexdE6ohwJexi3MS3aSwZSgFPej8bMAJob4noAadt8HlxfsKp8rsMnAI7KmeabCF6OusqsixYZByGLlaXt4h7NPRAb7JzbIQMs2chZ0i+DbxlfCV5T2G3DCE/OP8mG7mwFIP0BSZzHMTDuoASEkA4CjQ1Tb90B8igxB7DD+QWRlLCzfNuRuB5byuSonKS+j8+M4rTswcqqIskN6PQzyiCnJANIMo0ygNTFNcwrJRvJHEgdblb5ropvj7KXus3suKoRxBd1CGJuHjuPcFp6aAWeZXtn+69867l3DYD0G3/r8+G8DsdXld/FmxDgKZG6Oh16cAIZSRt/d/fGfeiQaQune75tI3K11RIOh0hqzL1nqTKEeHCAueEf6B+KLtdGm/a9zJBOnFDh5AlJNjXtYYzIRBLU8xoBIGVZNq+vA68feZ0WnAJKeBkJrdNGma8CIE3jKJvHSWIC7VZlZQQhAaiMixXMFECyyxR2SXFC10vAWRavaXSvZTkCC6TIkflqlO/01C7gVaTrPGcwhAAfLpMzwD5y4MCB+KyAFd77JFHtB0eQBsLBV4AiQdPCuGrj3o3cFyjbFrQgEniTTjR68EBaxrmppNGNG9cCsLAs6zgCi9za1bHLYbtj99yb64b+V/IgWE8ZQErpJsnMBfWyxBnABHWhJJ9spnWldKg/yxqR2PRlgalZco34+QiRyptbOGAiF4jglOOHNs593t9chxUg+GGuDQEnx/tNnTrUtYDhBnlYwqnEPeoIEhjUfjq9ZK15bZ3115Fp0iFkfo7MNMvOJZ2d2tf7D5Csku1brxxpthUfAkhK33gt69XBXYZTfIYdS70UQCTbYzeaPLo7c1OMozj9xsbGUh/gZC/R/AKYkwA9ltlzCxYaGe09ZoB7VxrS+zGK28/uAUBqpl6Nfo+AAM69wdhYxmidXxPkGxGk0KZHTxyL/hLkK+aDdfrCIuCS9VzaVpFmzIBXBpJKXdQDIDsgSwXY3A5cKoPZXqCn/nx7mTV7hsGda+89V7l+RNzf5rHj3C3zU90xtwBE4YPeBXB2v6sGpaod3u6Y7DTetU+p8wI45X5TyrcLQMX9WwlMSDGu/xEA0u0ANs//v/6937rtfd/Jh69+6fMVAykzgSMH0g6A1Jlmaz3pd7/45XTfoX4c6ySJN+dbAZCY9+aQ2qptLaVj9w3TtgEoSWjS0jycXnt5gvGYsXkZOc6WHsYnpOTkBtNmlakSi2+GkWJaLpkMAtH25Q0GmDx3KvPF+IDNBMDtm4U94Nws+BB9RWlGNLu2kXabZVx5DZDjCvafIm8MnAfGeRzLOOq7YF40AyDJ6thUJi7RnxmrVi8DMl+cSQ82n0gPDBznPo8HmHHvaeS/iEDpZ/104dUX0+vfeIrSL+JchwEOA2GZsjlfDfQjSaY8sgwa5pM1cryYG04mTkhOVnKW1tEmY6WO91mAFNuq4LhsVB8LBAasOXbANhpbnk7fvXYpdR4HkBsFYIalsiHgL6gj6xCmpX22jzF5dGUqPb4/pSeP1tJ9vUtpqDYL+zozSppkyAokbe9L515YTF9/6jJ2OA4Dan+aW51Jl8auMk/0wYIZhqFzEKCN8ZZxcmRoOGzbynixslxLL738ajrzyOPBXrX8Pp17ZJdoK+fdfkB862r82g3mlxvpM5/5HCDS8fTyyy+nX//N30jHT5xIV65difmoBuMqJNIY8o8dOoTdBP970iGAuzdQDLhMANgMY9Qa88k87WFJAAMwRmDBPE+CiUKQ9pMNGR1/BIAksCKA9AS54JRVW5ibiToR+NqivbW5HqY8zgU//MkfTB/4wAdSj4wrbCFYIXM3bKksazUu5G6cQc/M/HU+y8ExsmZzMEgek107LMOwunTpAjJ25wNAcv4QsAqWNYCa7T4YM85xgCzej2sEx4mRYeUDt4KBdAWw03nU3D+ySmuUYUXVBeyxugT7CPsc7u9In/7YR9OJQwcIGulPL559kcCBrnSa3E+u6SdvThJQQE4qAKp55ptW5qcsZee1aVPMt/tHhtOBffsBUG0DOUjGfj4FcGRAyjx/u+npMOcQAJILX4FU2/P+fcOsLfqzbZmrl1mvuxccu3o1DTFPjwLmHB49TC6ud9KFG1Pprdla+uZLZ6scSRlEiukFW7qejEbCI1QCXIVhC/czkm0dZm0TTK3M6TJ1+QzMKgJByJHknH8I6b6eLsPNAN0A4mLtVqkmRPvhrK5fOmlrSmA75qy6buQ3lr+ns4m+0ZL+3J99gvX+NO2OPSYBbI45qZl+SQ6kr3zlOYDyufTZH/8kYw05wdpgRLlQci/DmBPtJgAk1wd57njis0/fybDd+G3DAg0LNCzQsMBdskADQLpLhmycpmGBhgUaFrhTC9wJgDQ6ey4DRXUSde4bM7gTaExm7FQybAJJspAEkLZlIF2+nhZfOwuA9FJquTwGgIQclNH6gVDEidySxLI+/gxwpmINeY0K+9GZH3sZ//FhSDKpP64DqjpPVlwTlInMNYEWKV8Rjn+j4TyHG5ZKki5OqANJ4CWKkyM6g/ITOw02ocpneX8c1xoSdlVtcA6PMi/QHBu+C+tL6eXVhQCQLiJXoWDJKTZ0jxNpeBoHxlF2WiM81dUPlfUAz9iGBTiV70mHVpTdaL8AkSowqQKUVEeSoWQOJB13boDCAabtImSwACIZgNORrTNZmagcIS+7QwBJ0CDbeAdAkmlUrm8dxK1633nTKHNonfNPsik/C5PgGziiBZBucH3vdZhjAkDinN2CRvxMICck53SfCuTFjjTDMjKQotYroEaeUwaQctsqAFIBAD1Wl5PAkewjX7sCrCoAUgVW8T4ApGhMVeLfwrraYclF5WaW2p5HVG/lMC7OzMhRExJd2dG5/M1n3zUA0hf+4X8bZVI7viQk9r0SXQUQ0VmvUyiiPskJkR3iat+bRFhGW2aKCDr4m1VkigrY4/sMauTE5D1EOPsQUNqQXRNJ0VvDAaO9iyyeZbGJ68gqIIZAhGUzglYnUQDSgg84cDLIlcuo86debqzIwAXQpWMVz0QGtrgebbIN5+G6LBPZdlEKA6ZJ3GxCbs65gHMmHJ0ANZvmcbI96CC0PpUrE4BT4iwADdwSfmc+HBx3c4JPfDZAeQUCPH9I1fC9EcBdOEf9bXa05txMxensZyXnjo6UsAlOogxUZLbX3OJ8OFcGiLLVeVSklaaIzs4gz0icNw9Vu876wkicujkfEdT5ASgbYIpJ4ztwbnHfFdvHMvm3bDLLbdmUMmwiej6388LAdLz0Wlkmz3pV6i3nM8j5pSyjDluvo8NOaUDPXeTmrMuuShYwGAAUe/zGRLAElJQLOcDIr6IDKoNdOgczSJb7WDCyGBe9vu8FboaGRionYY4s9xhlEm1HkT8vXit5VcdOjGZEt4w1o9FbccqJ3sgknMIJOIBz1rbj/LGMnJLMsZwTimho+o/ApUyywiBjBIh8IksECvgqc0wASWaY81I1UIYtA2imvrVjC85m+8rhe4/lXD7Rz3Bj1QFIJQfZXgCpfnjaCyBlUDDPbzGi7Xktn9UDSGXML2DL9wyAez6oB3v2glQxr8asunvt3Z/vMotud42d81Zz1l6Qay8AdXuQKccD1N/nLoi0Cyzl73eBqnhvXp8AaWxvVRBKNb7Xl7ceQKov4//2f/32H2e6/+jvvxdAKhJ2jkmdaX6TCPun/iAdGe5IH3z/IzsAUuSqow8uIvHWg9N6YIiQDQCLpq2h9MZr0zhryR+0BJDSLuszS5YGA8d/tHGds47VKwAu9hX7uGsw5dwKeKoz13WdOeVkT5oXRpDVnCY6qbthFTTLAsAp39QKMNq8lm4CiF+nz9ygvY8DE61EVAkAN7lcfMY4T2QJXKbUjJN7+Z2bKV1dSsc3D6f3Hn44nTx8IoCSI/ffF+XrYS21eONqeumrv5/W568BRtPHkAteArR1TBns7wsJz2DgxHCY14kBKOHkd/wVMImH98uYIss1WI7YZWWZY+jvy8uzBDc0paHD+9Plhan09bNvpuZDg6mN98s4wzeV7OK5yZiovBsDBWuR1tQNmHNgazI9eXA1ff+xjnS8bTF1bsxFPhzl8MzVVFvvS8s3B9LTXz6faosDzH2D6erEFaTimBN7R2F0AN4cEEDqDGe7438HsqAygpSvuzk+lS5cugJbEqbS0aMRAyPgJ8giG8Y22gerU2Dpy1/5D+lDH/pwevy97w0Q6iI5jf7Jr/3jdPLkyVh6Z9ZtlkITOFqHdeP857jb2zsI++gaMnmzaQJn/zLXWaSfLFK/q7aRiHfCtoxjzbyXybYpSzDWb1Wv3JGwq5b5fDw83Jfe89ij6ca1MUAkZOCUVmMuFDTJzPLm9OSTT6Qf/NjHY35yDhyEuZKDUWCKKa8YeQ6ZIyqp1cI6zGNbzgHp3KRtZDXZjmNtAsN6haRfN8avpZuT42mRPJE1AEjnH8eN2em5aO/aSlC/BJs4XxrMYtDL4PBQtHVBnCtXr6XrN8dhUWEfckLdmF0C8GBcJ+ahH7B0mPN+5AlsT0FOnjqOHScBNFrS6YceAKzaSNfH+C3nWYm5CjCScgcoSJtco5zmBD1yYF+67/iJnAOqkiCcuDmVrsIMk320HLkFO+gnvbGuMJjCoCD7wZC5tPYNRUCPa70NCmagxKV3zqc+5uf7jt4bOShrrAnfugaqNxsAACAASURBVDqRXp9aSf/h+VdinSMYFMv1vETMSgwxrzm7lbU1jCHWne3ckzVuTih/E8s0gyR4NbfWIMxe2VTtKhPQTy2b83Iwuqs5y2tuB1OJ8lOHgmeuWSOQgs66to40JADSvpGN9Od//gmOm+Y4ZY2RsNzC4ABIm+v96emnX0pXL11LP/nTnwoAqVVGJONQ7LoEkAwKFLAmwLABIP1HT1GNHzQs0LBAwwJ/qhZoAEh/quZtnLxhgYYFGhb4k1vgjgCk+TfjQk2RAyn06iq0xZ1C3rAJNAjKuHtws85OIG0p64A8wzqL+cVX30hzL76cWq9cS4MASO04okmRE+BJRo3cauxK12VHceUA8rj4NjtRC9jSqrSZiIqJZQVi2Kxum/9DwKkCRox4V7rNTW3ovOtQrCLtM0Bi9GR2OrqRyffhXlO3Ui6XCW4NrHRP3Bo5RyxbLp9BeQJIs2x+zyNh9/LKQnoWh+clwCRc5el+AKT3oI1ymg3eUTZPQ2y0dNbENY22lMW0AyBp5cycig2xZRAw4h6KMz07XVXw5rVyiEWOnozJZABp541+cmqjyoGUpaR09uccBzqadwGkDOKFfF3FQIpKD/ROB4z2RU5CAAn7vUYdBoCEI/U61zODR2YgsdnntYeftVX5WGQfdXAOIzLJdVsVVACp2mhWzdgE3dq+5EC6PYAkqykzkASRZDrdDkDymKjLimFU7jOiEKt2ZR3mvFj5sQuk5fc7Dsuq7Wl35ez8fPFdBCB97dd+KcpUJL0EIwqA5AZd4Cd/j4QQ7UdZMZ0lfm57GCJx+DKOI++/t687nEmREyNAocVwpCh5JnjkQ0dWQIsBDAh25raso99NfgGtMmCR+5B/6xhRIsxymotCsCgAB65T8h54/ojApbxFPixHE+d+m8eFzCrxbyWBllfIQ4HDzNxLnTrR+L3AaYesjtDtB3zgM50zXcqZ4TSUEWTJasHiIW8SY4MyQTJa7OfKwNjvBBTWcdAoNWeUt91BiTpB6ZBu4705oOyDkaCc82k3Jd7qWSVFHk5HZSdOwBwd7T1lEDhGIIdPo6Sr+9N2YcPKIZbbbXbMlXw/2n5lCdm4YO9gHx0zOGIdRwaRZ1OSUFuWvGNxXeWnBNF4FCmgzPjTKSdoVJWjqjedrO2AUbk/CDbKVBI4FDDKUjCF6ZbLn5kzOhSzlCCOOMboFYEY2qD28lUQu4mxpraxDAMiX9fzBgOqGr/XmEN8FCBO1luATtRfAQpkfHm/RqgHDBaOrjxEh3xpGIz8CgBnnUrnmLuD96s4y/thIBWASSemkoPW6yKydH7fQ3/Ysbr3b7/QeRksUQFI6p7yBHMP+wUTUECsygu1wjlD/pGzFABJ4GgrJhnZE+STAqgq+bUKyFeYR7vsmTBDPL4HSKmiqPd+X46t/83OeF8B5Lc7f/156s9xu/NlACnP03uPLZ+Va9Sz2naOda6JLO23spjqAc3bAUe3gFplfVCBP1GmYB0VAOtW6btwhtYdG1NcHfBWf+7cdHbvz/flfv7WP/jXu5Vyl/7aBZDoY3FftwJIi9sDASAd6G9JH/7gYzsAUrDXWFcs0G57+jtT/wBgQ8dAOvvKTYBSAke2j9LPAG3aAT+2ATVbHNOQhGvrZywRzM2ynU2bMEs2dMbmPlcYgTXsab+VuReSYPztGCeAJBNBmaxunO4d5CEJUJ+cJBttjM30i0kYAuMsCScBj8ZxYi/Sv7bs/4y57QIAOHNrTQBR9IvZtyZSy1gtndo+kp6455F0dP9RwLDBNHTv4SxttcW6BXbsjbMvp4vnnmNcIS8KYM8CjnHLb+6gQVhI5l+LMU+QkPKs08ccixw3CrvUZarjuIBX5Ntj4TixQE6yhRkmoXEA8M304OkT6Spr2C8+/3ZawqHdefxUWsBumz0E5QzAgAVMYjZNNZddjqFIZLUtXE8Pto6nj97bkd4/Cuu8hfw+2/nauNsDyGtbP5zOfnc63by6xTjTkqaXZoNl0drSFaDe6Og+wDFAAearfbBeBLdkEBs41A9DaQpml0xGgxtkgvUji+Z9ms+ptSODfGOwj+4BeHgPEnAtMt+5/vXrN9KXvvTFAEiGhwfTIucJOVImny7uax0Qy/FPQGR2hieM5SsA/zdgCs0wltU4zyJgzGqsj/MYq+xaiyCS7cU+x4f1AFJeL+dgIYe9o0cPpVHqaXpyogLrCDxxjmcslB9y6tiR9NnPfjbdd+JErFWd2zy3ZXa+LACS91urZNW0iyxaH0WIINb0zqUAFeZ1cn5cI6BianoCubjxCKZqom3OLc7F+O3aqAPwzjk1gxo5GKawmsZuXA8bD8EIUhKwm/XLOCzpm7CQnduWAY7OXSS/EDKD87MrBFHBBOL5qY9+KI3QJvePDqXJxWlYaDXa1Rna41q6SnDd9MxcWnQfg91JTJWlIpHC3iCIZ9ucQcP96fQDD6bjx+6hDSA5S30LXL1z4VK6AbtVyTiDaByn7If7YB21RxBLSkOANgcPjUZdx3qCWrt6+WK6duVy6qOPPHTqZOpjPddKP/z2y+fSNwFwv/aykuWVOqFrEtdextwY9BBrgzw2hH2xkfuZLtZHrsdivSer077HwzHBNtwPsNXNumeVdaaBNx30fddLgs+O/64zZ8mp2sT83i97irHCY3JQDuA27b8GSNratI49ttIv/kVyILXOsIcg8KkVqclNbIV8XtocSt/+9mvpzbNvp5/+mU+zHlwCoIWRBoDk/Jw2KznaBoB0l2asxmkaFmhYoGGBu2uBBoB0d+3ZOFvDAg0LNCzwn2yBOwGQDiy8la/L5sZHSK65E4yNYvV046bXIZg86hmwtWDTvs1mahXZuqXXzqWFV15LrWiH9wsg6QTkHEYsZsQmA0j+GacOJYy8GS3gUcEeWjh3MHjcoyjxY6JbHXn8ZpvNM6r/aUN5OMrbxKasAxCn2UTBbH4tr9GIa2j3byjrJAuAzVcHFyIfc0RTZjpSLpP3ukmBQiaDr/CJZHdZABMCSDgi2fxNs9E8X1tIL5NP5Bk3eOj/91KOB9nQvQcHzRkiSI+yARswMpCIvOywzec3/1OzTng3rRERjTu6cnKZ61UZjk02ztmZU+U/MTpQJ5gmqACk+HmAYhlsy+wbGR7ZCaZ8SGGZ6OhUuibK4SYtKjMzkLakCelU8w4rACmzsjKAZA6kAiB9GYfVdY7s4ViEpAJAGuLHilQIIJmLqIPfal8Bv8hd5ZkprHGAgkgZ6vE1uyL9TbQr7yPCxrNTODOQZB4pkcE5AzyqA5AEDbjZDu5DKTvP4aY2zhPt1Jsq+Z+qC+xEymbHfLTvyplY/z6sqaM4bL2d5r/5zLuGgfTFf/CXoo8IWOhccGOenaj5XszJ4r0XYCAAVN53I2NnGxkY7IGRQm4ePh8a3s1fY8SqoE8APZGEK7cRjwtglg2519S+OuA8ViddSfxcgAsdf/6tdJoMEn+zuJDLGZJ7FGwnn1GVvLrIx+n0Krll7LfK9OWo4Awq1XD6TM0sEWW7H2AIRxoA1RysRwEhnRnWmdHokQOJ9miEronBfRg1q4Nqg/P66nWMNLaPKWtj7qEMhOBco6wCKTqxBMqM2vY+lHW7fuNmREKbi2cNAMrymRy8sKki4jak+8wh5eeZwaWjKqTkcOBYzpwXqhtbtCFrMxUyajr3zK9UwCQBFm1Z+rT1Osc5Qj6O+zBPQGZwIZ9zhN7IeJPrS8ZOZpJlINmIfHMhAZ4hsRl50gBGbCM1paq4RgA/2NEcTVnKLQ+LATr5H28ihwGSfJHgWyeg56kAHM+hYy2DZgAxfN6O02pujoTfAbRZt0iAbnGPOEsL+Oa5Alyn01ofPeQKKgCS1zNy23r2YbSykpgxllQssNKHC8BUchkJgvbjUIuk3Vxfhl6R0gu2EHU2goSicj8y1pZor6PkxxDgXHKuiLnGcTqzN5Qb2qZNLeHo03mZI+Tbw9HdDhgpmG90+DhMp1WuLYv1+ImTkQ/JeU82lE7LJdqm7asAE9pNmxXmh+etf/xhTJwY5OrGsHq2TPnbc5bz7Zxn92e3/D5IqH5XMbl8X8a/W89dSY3WFbJ+DHXo2AvCFIAo2rM6R9G2dgsS4RsxTTjeRiHiNZgxsVYo8kMeaRDG7ve79snnK8B3AZacW3dYSk4J1WXr72mXyZudpbvTxK7U3t/+v//tLfVyN94IIGUWcgaQsuwSIJJM6G1ymWz3p99/6qtppLc1ffgD78Gpa//N7aUV5+uS6xlYGjISz5+/kS5fIACg9QDqcH305W76p2A3eYHalKCkn+F0XVtjHbZhph7ZOsjWEQRgTrAdhqegEQEy2lH5Te1ksEfO37UQbb+LcwnAt0JXiDUJZdpicl/DWT5dW04z3Mt8T3uawAE+xVi7RFk3ZT2xwNkCwBFE6uIeJ89dTy3X1tOZ9hPp0YOn04Fh8tMcOJS69w9Fn2/Hkd3qnDE/lb711d9Nm2tK800z73CN2Wnk33pj3OvrETzPfSjkyBz7ABKcn3JQA+Ocsp3+o++vcs/L6wTHzNL3OXfLxk1ysGykJ953Js3Sh7/2EgASTKHFHsZkrrHZR1BFO3bBeb0N+L2tdJ/j/iYs6Np8Glm4nB4d2kqfPDmUTvXDaq3NMVbp5O/ChgRpLAE+XGHuGmsjNxOrIuZa7bZEMIDl3g/bRJv2wvaVgdTCWNwHI6gJhoayhsqALgP2uJ6aJm+RwQ2TkzcBQ2Cb4YwfIsfhmUceTYeQPxUUbxFQoIyOp88880y6culyeuTMGdZJSuqBl8Gu2WKOyCBAC2P0UrrEWn2LOeG1t86nMcCeKWXssKcAknl+tiqGT24P+XchP1rXlw25sbc6Ptu9O0luc9+x4zt5EDdBJpa5Nk0CBtoW9d2fPvdjn04PUzbZR3ntQblc7zOXeZ/mJNoFNzMLqaxtnOfXAROXkcfTjoJJzn2uDZyzDRaxrSjNuJ88QV2MwbNzyPg5F9qHYNAJ9BtQ4zzqXKDMaR+BB5fHLkfbd+4wV6PlM0+SLFPnt23KtbLZhrTdRPrut56liW6kE8Mt6WMf+lAaHRyiXY6m8ZmbaYnynT59msCXVfropcgxdRMQybX1LHa33ynF2NcDwxe7DQ/2pcfOPJQeeOCByD3k/HEFJYd3qEPzYcmEck5dZh6S4XPy1ImYT3woLXn48OF0BAm9DYBhmUljly4CHM6Q7wpmHIPM6ftOBdPt/I3p9K+efiE9e/YC7UWwyHEoj49MX4wref3sKj0DO4wbBKgYv9FhMJL4DPbqYA/mPCjwd5Cck+Y9apVtyL3UsJUBG449srZtj5G/ifFlPaNUsUbrpD8IZLbKNvM6XHOZsWYbIPbg/qb0l//yx1J3xxznZB1GZJoyujKQtmBoPvfsG+nFl86lz//Mj8PKmqM8zL1K+VKGLfpnrA8aEnZ3Y7pqnKNhgYYFGha46xZoAEh33aSNEzYs0LBAwwL/aRa4YwBJ0CgYSDqRK4dWvOTcNW7JQ9YgovcEknDeEsG9NTGbVi9cScuvv5mWXifx8fWJ1GdEv5JY7Dxk8ASLKbaZOiWrcylFlDGlCkBSGiODCeYEcBsguLFl5C2b63UBJJzLG+xEF9lw1nCOtwwfSJ1KYOCokD3jmWQ9uQVvYnO4ycalhvb4Fk73Npymukhb9U95mbh4AZC8He9LAKlEtFvaDCCtUIYpNj9v4zh4iejYZ3FEXkVSYYAjHgBAeh/5Bh4m+u4I99uvozoAJAEO0Q23VZWEXcjj4aQxd1MwkHhfAUg6aesBJHGuLF2Xwa3s/ApcJuNxsY3Pzq78N/em05f70qkczwpQCsdrAE04MXBy6BS1CguAlPMgZUdtPYD0NPIfX5aBVAcgHcC6MpEEkNqN1ldOhvcBIPEaeudhYJzNxfEQV8/l1Oo6E4orsTgidUr7e4EhzMeGNQNIJrCWgdSlLFYASH5eMbwEkAI4sj7zGQPCqhyVFUaYO1QVkZ7/3AWT8pcVEBP2lvlFzqtvfPtdAyD961/+xUiibSJwozV17ujEnidheDgSqLe+/p5woJn03Mhv5fhWiVK2Cbp5D+ZElQehyDgWh6v2koEj88a8LRFhTnssQNU65zRXg46bYLbYziq2W+Tp0ekjIFD1cftVZqCEWwinA324kjPS1iUHTnHGl7xMtlmvERJxtNGQZKEjbIAcK9EC5TFyXmwg9WQ0r0o8AXbUAHlxHK5vLsE4GSbnTGYn9HXrkFpNPb3ma1oMB2k4jfj66JF7o684bIQjir/buJ7nMTLW3AkOEV2MM0rJ2BfNP2HEs1G340R6e4+RuyHuF+cag13ORZSds+sm3waMUkLNexLY6AaQUkJN0EPnWcg24dzxvP5WAG2FcWsAp1L0eexgLh/lkUy6XQCiqanJkDdaWJgLh4zjivJU5lHIOSGyAzjqksj7sCnlNHJdZ1hxvmqpufmZALMK6GS9yEiS6qkUoYC+bWSB8aDDvEjUk+0xgDRkeLTpgQNZYk8gamYOOSCOFbzxaWJ7X314rDlLvI/Oju4AHR2LQ+6QcWh6msTZtHHL4zEBsJms2/ZcMQx0/hcpR8slcJdZbLY32hBjtWXTcRWyjpGzSNmhzEgyol+nmZJ23mcX4L8DiZHSq7Q/k7zblM1hJ6RcJAcFIQv7KmxLuxfeWEYeyHYqk/Xg4aPZCcwFYu7jYRsIBxxlivoIhmzFKuX7whIrAEfJeRfv4/p53oicPnXjV/0YmsHz7wWYgkcgCOc4WQE2MU4KNDn3+hPlUx1Lq/dlXIjcR/wnYyLy5wVofSuTyHPZtwv4XkCxzMir2LxR6gxMlIdu6JKezn5pX3PW19bmO8mYmgwZbIU9gwNYAUz1AFucuQDp1fl3gapK6jAYZXn9Uhyj4RD3moKC1E2wk6vilXL90v/yD3fKe7f+ePWpnwpbhD2iuqq1VgBIyJ9tdqevfu25GMs/+cnvpz/BCllfYMxgfMYu84BBXT37CJBpTefOXqFNtwHaMo6QfEhSgCyiTkCcVhZCMm9Kv9iGORNAbwTZ7NZlseVOu+Qkzi2C67ZvHfEaWPaefb4LsNe+ojNbh7ygxSp1pOzZWndrmiGn0DIBC9NdreREAsR1jLWtUfa29a00f2EsNY8tpQfSkfTB+9+fhgZH0yh9pgsndLcybhI1aA9NjPXjV99Jb736XFpA/q0J5vcC8mDm0zO/nDJjPkoOJ4ED+3Wb8rasB32scey6eR1px8uUfYVxoLNtOPUy7l658Br9fTmdegCJOMDt75x9I01wj52H7knbsDnGNwAicKivEmyzBijXgU0XACZAmIM10koupEPta+kHjvemJw93pdH1m6nHvDZtQ/T3zTQ+P8s9HEzXLyCputofeaHWGPtWccg7Bpr3pxvgp5uxWOCsu2cgAg/aGRObyR8lI6kEAgiqyqo1b6GMGsGPNsbZfuRaDRIZgJEiQ9d8bI55V1EBeOE734HhspHuh0lzgKCObsA/gbVVgqBWuLcbE9PpEjnr3gSoGATA+/LXniZPkywbmVrM6cpBx+LKoCPXR5USQcWEyTBSFcBD+zAvleqFA/3d6Qj1OTUzG+PehvMEHarD8Yt6/ZGPfzj94Mc/kY4grZYlU2FDLQEKAZoY2LQReRSzXKxzq8EeAhL28Zmp6TTPea9fu5quI1HnXNMNM6uP5zLrVOcix+sDB/fnnH6AGMqQOsc4l9j+ZUbfQJJOmTfn6F6AowOHR2NODlZyBEVkWdiSs09pOx/d5BTq4NmGpO35s+fSt5/+Rlqe2Ew/9ANPpIfufyByPk3NTKZ+GHWCQSuALVeRsFtk3pnhuuv0pwvvXIr+de8x2h336HpnH3kKT5w4nh555JHItWg+xzHyL5nbapHfOe85x7h+GBroYQ4bTL1IObYrgcjc30/fETOtwWpiFZIWmX+vX75Kn9tON2GXHRg9lE4R2PAmOZD+zq//67TA/irnkcoBfQ5BDp3uOZrs90FBqtQLsKcs9g3WMvYq5aePHpUFOBD3ceTQYdqsDEglYhfynOv4gW0tt+8dJ0ICmIW96xgZ8o5n/YDAAf7SHmOcdzOUDDxaSb/01z4NoAoQvjXN9QH+3Atu0ve2OtOLr1xMX//mufTjn/9cGj1A+9omx6VziHsljwt58ypoISa4pvTez339bg3hjfM0LNCwQMMCDQvcgQUaANIdGK/x04YFGhZoWOBuWuBOAKTRhbcD7IjEtRXYk50bldPfv9046tASgGEDYoLYLaIpN9igrL5zJa2++U5ae+vt1HFzOvWo2R3J6I0/zbvMyEsUS/mcYyTnVKrYI57S47wOF478R5UzTHZOCwwDYrqR12CTwus6G/7OR86kzo/8mdTGJnoDiYk5JB8Wrl5P7Wy0BjjxANdrwbG46eYReY4Nc6SwMQr2iyBMICiZHSSzSQBJx5FspV03XHYCCiBNshk8tzaXXiJK7nlkP8aQiVG+4gE2nU9QvodxBBxhk9QvaIPzJgNIbr6zrngzNsuOKVxhfwIAaUNnnQ6/HQBpF0TaDeTOQE2pJzeR2lxd9ZCy8xVnr45y81aZmyQApKxAGOyo+EfZoor/EADpGqXQ/Ut2kpQBJDbTPA1YjHwE/N1pnWlz29EOgKRsiQ7IAiC5Ac0wQ9R95ciKOrfsAhmeV1YTO1Vl7IyzDACJjWenAJJgFe/jXnfOkwGkkG+KT0u0uxVd9bLKuaiDYKd+w76Zy+UjGF8ViDTz9LfeNQDSH/w//12+J+pPp7tJnmWszQebZoPcOuRUIHeDTqkVHBIra8uxcV8GLIjcRGzsd5ho0e8iPfKOU0UHvw4J7z2c2fSLWZwhAhTWaav5cABXIkF5SJDJ/MmglI9gxMhm4bcmX49caTpE6W8yNAIapD3qpDHK2DFE52YmG8Bki6hrzktFmAC7LcKVzXNhziKjY4mAB0Ropc/p21hdxxmPszGi+Pmgs4nIVBPCE12vTND8Ypbn62k3d40R6YAHgmi2TxOdU95eHEE65APM4hw613QYGb1skmftmtkQ+texmdHRlaNMb0swe3AmBqDAIFEYNXGMNuP6RlJrUwGNkiMqZF1wnpjMW6DG6GnlaOx7GZwwd1wGz0KyUIcjv/c8RbrQMulk2odMkM4xASTLmsGZfE1zZvgooEPUCTUhmBJMJOo/OygBhjiHDKGd/kh9ZCA296UNwpN1su8AH+FU8nslgdri9wKY5tXy/nQ0C/wEYMnYIzsgAAsBedqu9yvgIitNp1rkQrIpYM8d+VH7o+wybFQA8nVtbvu0DeCcirIpy0VZdyT2uC+BONuzryFroz1kmvG3jlzra52IZZkzOr8CTTfBXPXq9wEgysDz++oR7M+CMgQjhvEiHFQENeDUXeN3h44cDoaIkkMCvUXmrwAXt7BgKHmARYIt1o7lrECaerBF2cL6Rx7DysCWf5ch0zyPOrcVgEbgRSZBBGdUclA6e+sf9cygUr4c9e895vPVg0/+Nsbaqn0UoNKzFkmicp6dNlVdsMLAvud+oi06c3DBAvR4P9pDllz5XbbLLojle/OmFHDLb2MZ4dPxvTJdPfsryhayenkeUhLTRwGOSuH++7/5j28p5914Uw8gZaMWB71cDlh+G33p608/B2AAgPRDH2G8hwG4AQNRAIno+sWNzjQ9C6ttpgXnMAnkYRfa/gXe7As93YO0awN3Mki1FWOmeUSy/KKmK6CS7wsgGp/xCwMF8nHmCFtBQi0DAY6d5rHrA9htwsEvu0/Hv+CjQM3S+nJaYl2ziVzqYl9HmiJP0xQLBOXsNhkHBflbuafrMNUP1sgb2XEi3dt3Tzp1/6OpE2d0D+OxElg9XGed60XuKphN1985l86/9ExauI7jvQkAgPVXE+tAgeEOxmlr2rEg+qszjQE79qMIBGG8c1yko29i6y3yo5y6/5G0yrr1yuU3kYibYZxAgg420OTSfLrOOrF1eF+q4Zif9J5Yg6xQDmY9yA/Mf4zFGwB0NpQAPFen0/39G+kj9w2mR/traWSLvCsEL4REK7lc1tcH01uvU2/L/eQ8OsyYPUd1A7rDYu1kXAv5L9puL7nxDFQwJ1EbbNU2csUJIG0bKFMxZ7dl1TOmLlNOgyHMieO4340dhpgHerGhcq2rrHlnYK08/9wLaQmmbhNjr0DCEEwngwvae8iRR1DFBKzWq9Mz6ZW3WLdjuYvI4TUxLguwOFdGbk5bkAz9gLFdKdJ4qG9tXIs1RA4G2mauacMsKkjvJ8hhkLxzU8gCmp9QmTYQN3IEkT9zpCf9/Od/Jj3+6CPBfr0Jc1NmzTxgm3OX6+J+1tMHYYV2E5gV64VKRned/EPe1/jYVXIKzUZASQ9zjlKkskadr5WuM6ed7B9BOQEXpfocn+geEdTw5ptvRrCMQQMytwRK+4eQDozgGXJtyiyt1iQe5/cypGrMm4KR7QSA9JKbyo3B2RdfTd999oV04sg96cPv/0CauAFYRL5Dgx9OP3wmAClzdzmi3SQwIlhEyp0SnKP8rAwg262A0D1HDqWTD9wPANkerJ3x6zeR4YN9Rw4p1xrKoDpnCYr1D/anYRjZvUMDIdmrhHXkt1qlPwIMzRFcoibd4MAwbQ7gdX6ZeelYevq7r6V/8u+fSssoN8hGk+VtwF2s5wSQLKl5rioAKdYk1rEpwGi3ptPczzWHeVo3gnRK6MU6pso/5lxUcvw5/86xNnBcCrCP9ue5rYfN9ZYAPzsM/uM6lmcDmbrmZgJ+etbSX/2rn8VGSBVvwRZsMiDRdaMjVHt6+exYeuprb6Yf/2kApIOsM5rmUzsBgrHLoMCyIzOTm7YPY9JAxMc/97W7MXw3ztGwQMMCDQs0LHCHFmgASHdowMbPGxZoWKBhgbtlgTsDkN4JkCecP+6Mg4G0y26J6FwjEnHCbbH5wW+L5jSOP/Tka9cn09pFImHfuZg20OzuJOlr+dDkqwAAIABJREFUD5vBFuUi2Hns5isSRNLJlSN9C3jk/WeYKn8oeBSgRnyYk6GbzwSXQlpms7HS1Za6Tz+Q+j75A2nzQeSCcEw3synrYnOx9PpbafZV9L3Hb6YRol0H2OQYu7yt3MX8NGU3N0b2FeKejY1F5Chy4xEyNjie+S77nLIbymD0ZTbhE0TJnVuDgYSE3fNsTK+hzT3EIadx3j9JDqQzOPYPsYPuw7/ppj/M6Lljo53vJ+cHijTtOwwkN7batTCQQkamSHbE0XlTlKOvc46O7MPMTsCc1ylbsLBxBJAEsHwKHhXpp9YqefyWKE1omRRbZwDJXeQ6jt0JnLqv4vh/ms3fU0T+ykDq4ggl7A7wHOKJIn9mdHG/wQris1ZedS7kR2YgqZ2fr8LfOurjshk8zOAaD/X1+ed37YJIfJcZSDiK+KzbVzf3bG6VsBNginNUblQvmQHJHG3of9kiNuVAierqNP+dHaLZiZghuCpbUny+naaf/ua7BkD68q/8UvQBndK9RG1u4E3V4bKiDBdPnS6DMFbcuAdwUEkeyYAJKRhlSCpwVqCtSFy5sdcpNk0SbeVadCLqrPX+r1+/TiLu++N3G0Tk6jzQESPgEGwb3Z04DuzjghmRvwLH1wrRpVnSLkvqzeKQau8E4KAcwcIgAl6H9CrOkBr5b9Z1oBDVrsNTx/YyTjKdCuKARqQXUEtW2vbGYpxzchppMpxuSq7YZlbnYC0JZHbZ+cxvsxVgi4CTtSo8Edr+tOvCBNIGRXpPP7j3NEIktwBSN5KYwYSgPekE8b5Nri0oZ/6bwoTxO50hOnD9vcwa7WGLN3JaWwfrJONQOxJ5Os9Mdp0BN6BxnC/+zpxl5jTKOaZw2GBf73edMXdzI7fvAFAYwHTq6sCRgRSgVOUMFtgr0dZ+bnkzkyCzyjzfmjJYVV6qVio25zOopKuwi2VX5k56lNdYY+wrOXui33I+HUJGDh9COsdyCXgJJMni0jmfwYcMDnV1K6OFo0cmCf1Lp5zgik1S9srNmzer8uS8JpbRcwY4VJXHMTAAH9lRFUjm+G0/mMVZGWwuwUnark7DfUh86XhbIifGAHmOlMCxfRp5LYg4h7M411dO3C5wJyDi+3XuPaL9eS87bNuAiTBRZspkycU8HttulfGbox2sEPE/euggACSsp2pMF/Rd43yRCzBOUYCL/HvntwJ4BOPWFlsd4/ExTglyBnCy+yhA+c4xDnsVYCKjdIdxpENN0VfniXKOikVQDxxlQKhi7MSQnK/3h7GOyvEeox1L+eqBslJaGcRx7zGPVeetgJ0CNJXfxb1X5SvXX0PKq/xdjs+v2YaZVVgxeO19AmVey0D6bPSd78t5NunfWbEzz48xVzhXF8CJT/7G//7Pb7H53XjzJwGQvvHN55EAXUk/9MMfReaM8WFTCTDGdpyoq9s96fXXr+FMl5mhnGLOMxcR/Nijq7MPkDizLYRRck4/2ODUQRtP2ajazDYc8qQBWvs9wQn0afN/yXyYvDkRg2YP46h9a0CQg7WO85BjuOO8TEOBcAHuRcajOYCJFZCCJXI0rYz2p4XejjSNYdcFB2XVkENm7MWz6Z7tvvT9+x9LhzoPAuicAYxgrAOc0nnfRzCOQUOr9NNmc0WuzKWrb72aLr/+YlqZGmcNgZykzCoZf7GWco2WpTutOz93ThM8auF8vpq/SDnJdkAqn9OzU2mFPEhNBBzUyGXZ0WluyJa0zDm6R0bTlnn06OjzjG/mP9pWU1eiq8AKY9+KYzTz5Cpl621eSu893p+eONiWDvD3AONMC3Owuflm5wHQZkfS3HRL2j9wL3XCvMk4oHymspkCSJ3USRdjjIBYDwBSp3mSYLgYfFDG+2CGMk8swbKZmgMcoM5GkGAVqIh+QMPsqOYAx8hFApyuXr7C+ol+x9hj3iOlmwUrlBNdk9EEcLlE/X7jhZfS2QtIngn2MBLZ/bSndsx9VmZczoMWuVBlrTgmeyzfCyDp/G/nDSYGKCOfE3Pw1CzMUtsWwMb2FvM164cPPvFo+vznfiLu5fKlqwGQyIgVfPch+NNNOzh+/Djyc/sYt/vDNt7j6iLjPFJ0czOwkKg7bbLGGmIGeT9xfwMYDJw5efJk5Amy/QcDqsrrqLzpNACU7cT27FpEoMz7EYiSAbVC4IPvzTNlTh9lAV1nmpvHHFuy2PoAx2rYbRDGmMFRr5L3dZzgtfe/74loGz7sV0eOHAkAaTNUHVrSBOwpAcSFybkc4MD5BagMaBhGwvDQwdF07/FjMUa7ppgBuF0CPJKRFfm7qEclGZ1/OimfgGG30nExfyvhZ06lZeqaQAaAXeetYLS1dTE3yYLuTn/3H/1a+sa5S7RtgyayFEM9gGTQmqvj+L95ZQVguP8ugNph2lovZRVAUnVA+9r+MuOPsYk1TAb/c1CHspF56M1jbx5n8xwjy3hlUaZjVwQGOZeaa3GNHLMt5G7r7s0AEkQy1orkTKsApK1YA3Wk198aT1/4yuvpMz/xYwBjBM0AIHUYpFLNfwJISjtEeQCQnE8ebzCQ7sb01ThHwwINCzQscMcWaABId2zCxgkaFmhYoGGBu2OBOwKQFi9l5pFOsR1HvNHVOnPMBM/iXODIPA9E1JHRNG3j/K3NraTV61Ophpb6+pVLqUlZCWW1lLBj4yZgYYLWAEBY1OvMD0d/yOFkOSA3LFsu+JVD08ml81AHmJ+HM9+NKfJPvJlDbqJ23/F0hI1D8+n703U04S+Sv+O4m8YN1LKRR0lsMFfGrqT0xoXUT9JWlFTYpHMdnNwbSJy4sTeaTtgo4zBueYKOk5kxATbk8lgWN9JLgFHj/O4sG5yXlufSC0tzaRwACfnzdAbn9wdIjHyazdAIToF+HAtKrYWzTocGu0zvzy13S9xQ1vt2962EXeQ+EjSqy4G0F0CKYkaplL2pADjP72aelzBf/PONVakDkQuwaWsKMCsDRErCRW4rvfE6orFLbOwE7rQ759tgkzZBdOUrbFy/ioPoK2tK2OFIAnJDoR8WEkASx/fhnVNert1ozQB9KsDKOEBZRhSlRQeeRtaZI5uA3+hKjBwFPDcoi06flqCA5STMASC5SebZRdl8Wu5O7qGTzaosJMGCzDbKrDYj1wWvojXpBOWiW4Gy5WduZRqpeC2zRYs/NTsiM4hkWf176l0EIP3e3//FAPx0ustu2DJHGA5FHeQybzrw3AQDBWeed9yDg6ENJ4YJqMNZGKyYzAQLp2nVx0O2iP6t7JFggxt/nRo6B8bHJyJPkD2xmzbdptwKDhsfRvzG5ty+rRM9ElHjgMQJJoigRJplM3p4nnxERpjbA3T6FKDD38hM0XHQh/yO5bdcIWGHU6RI2PhZ5JyhTjeJSLfMV64CUvOb7j4ccNz7JA6cTsCDXhLLm6QZnxQgEJJ+q4A7Ni3knXQkCvx4vmXAAR+DRPKGkzUirjciZ4JAh1G+5hvSERSSdAxiytfpkNLJWgAkwbvx8fF0kOhywQsd6fY5+7LMmhLp7xgTYB3jZ+Qmq2RiBCuC1cXYEiwio3BxbE/hvO0FEBRA68KWJH7LQFLkPsqyXiWJtc4mHTi9OHe1k2XznCsAJ9afkdY6ovyt17cnGGUeNsVZ56v9cTMc0LA5uIcAsc3LxtinTFIL0fdeR9sEUFONJ0s4qsy/YBuUwaR9fCg5FJJrOh5pX+aisl51GBV5PW0ji8GyTwIgWQ6j6W17Xlc7Rd4KnNNNAPRZai2zpgqzSckzyzlJonHLJdjk99PIlh44cCDAGaWN+noBu2i71qf2sfyy7sp5Ir9UxYIKxyT2814sv2XeruV8TQ4pgny5DWdWk0/7kOddxck3BIOhGyZbOJuDYYdjegm2nWBizAICpdW0UwEgOWfZLgAUcnEcFNKizos4mZt0+NUzpcLStz4KIFSYQeV9C47ZAJCq8SAHcBTAPQNi0a/rQKQC9AhBhJRdjJe7z90rZwAiA4ZK1uUxtrx3QnJ8Kb8NJ7/HVmBSgGgCmNX4XX5Xjq+Xlds5R3WtnDupGvOr8+xeN68dfLRU35V7iruJNQn/i2j1wrbIn0f5ef3bv/xbt7HynX30JwGQnnn2pTQ1OZt+5FMfCwBpawvHKo7orS3Go82u9MJ3LyDlZcCLwLFtOwP7AXgjn2bgiiw6AV7rLYP2GZBVJtQ2LvvPYIFgYzt2Ml7KwLwM8KAzWAe7LA4BJPtLzLG0E1lI9jOZLoKm9q8Yb1hbLdDHxlcX0hyRJbVRwHik7CaV1lQ+E6CrGSRn/o1LqYvcMZ+898n0+LHH08DwqCujGDctV3eVd0+QYx1AoL0Cka6/fTZdO382rUyMEdCQr6nj3PqKfGeAOjJwNnT4M34pe2juOXNkmo+sQ5AGh/sWY3vNsW4DpzrnFtxYxek+B0t3VWnYXthQjPUtjKezMH0Ex9q6WbU4jwTrtjnNMJ4uc34hl42tpXSgdys9tL85neF5qBVGKOddxkG+tOQadjDdGFsFGDvEWDICmx0bMG900ad7YMBYDx2MuY4zBod0wRRyzGhSArYwWLGr8miybVoof1PFSFwFGHLcce7YByOlSL5NTU2FXKdyaPsHyC1F3QogyY5ZJheU97XEMv4mEp5f/tYz6dzFS8ESW2PMck4Op7+BP7GWkt1m4FIeiwQV6wEk2bLb2N11nYSwo4cOMWZvMAbLjmPeA3RpJuKsFxDus5/6wfTwqVNpDYDLOUaWqIEZy4BMExPjwbxZo3yO5aPkqjvEufoAkSyHwSauLcauXQwGluOzwQHOe2I05hY08GOUnDzxHTYOVhP3EWO0c7L7EjVjedhmDBKwTRs8E22I9lYelsHPDYwo5xPA6QJIbTffH0NWB31PcG6StdIB7G/QSjvtwv4YABF9xTo0YEE2uOxso1kEo9rNe+i+hDHIudO+Zl4z+2uwx7FRZjNzDDb3nAYrOGe3MJ+20G5sBwKozq2rBLatY0fBIwGeDoBYx92BodGQRbzCHu1v/p2/l64sAjblhVvUp02pqlbOlR8OmzmQiJ5J+fqw7Yl776GusLVrlJC/24oAK8eFkNVVzUBgkXJG0E0lhZkZxBGektsDawUDPGSUtWIXWeYWJ4Je6JOOdd096+RA+nS6917ytm1P0k+pN+dE9njbrIXevjST/s3vPZ9+9LOfTvccwybNC8FAqgeQtmG9OdE2Abo7jzYApDubtxq/bligYYGGBe6WBRoA0t2yZOM8DQs0LNCwwB1a4I4ApOXLAXbE5qFy/ocsDpsFIxgjwyobOJCUtLWIU4K/twSQiGxbvUFy2JuTqTZ+ObXMTqRONndd6pjjdG2LJOSeUzADx4bB8zqKKg21gAzCkRPoBb+RtaKHydwTHIfjQ6eAqWZncMiuHmYT85nPpO1HH0rbOH+vvfUWUiHkF0Fz/PXnX0x9gB+PPHSackymsd/9UmrDGdLDdQeInOtcwvlNjpAa1zA3k1ryUS6u1UR+gJDpic2Tm2U5C7Ax/NrbxvFxjeu/BpjyIgDSiytonfP7fRT/ETaa39/cne5Xy54Ewv1s7Dq5P9k3OsU2W3D28gwAyU053wWrqA5A0uFcACSjG8Px6sY3tnIY0I18RHzqfqwkADPGFcCPNot/bgZ17roh0wngDQkShVOvAm/4vlnahtQhc3oQgiiW1Mb9h/QRYM4EdnyZjeBXSFr9BzjhM4CEEz3YR4BIXGCAG8DlHUCPUYwCDIJRXiuDWjKOstPSArVQxm7uTem7ZgEIUKJ1XhX4aHWTJwspY14hc+d5e3h2CCD55BxdOr6MePT30V6Dt4TsXZa+U3jLTTFVSuRnblOxUa62xcW5uRMFX0VcBmhk3VeYk47Jya+/exhIT/3qX835bGg7y0R+y0gRdNGJJkAg8BBbdBwc0WIiQphIbBwWAgP9OCvC6c+XEV1cHBMBD9m8cr35uU4PnS9r9nHeGyVt3ekI0LkTx+BcyJJt5qjBQaSTDgeA4EPke5GJhBPBqGqZP006I2x3PIuzOpzO+sQpqZJugsuRNwinj811R75MwIQ679DxSb+ULXLjJiA10dpclraHYwiHXjMdtYOcRzreVtZzeWtLs7RtoWJzLQDuxL2a6Nk8RUj/kch6lT7dgYPdPE9DwzgYq3xRgiU6UQXhWtr78PNk6buSxybun3Lq9OrHSZdZXbTpikEY8pBxz3lsycBIlStKALACQoI9QVmC0cO4aR+fmpjEuUYOB0CVHh2K9EnlJ0u+D9tvsMA4X87thHSVUdUCSDjBPKeORR1gOjw3lF7CcaNzMIN6RMBjH4GTwoLKtsm5kgLAoU4EnHpw8nUAwBQnmo6xAJwi31aWrNOhpPNsC6eyNbpR5ZQqIKMOHJ2v1oHl8jjrWiaUNloj+tt7sEyFUZLbY6RhCsksX8ONXYEc+TW/n0OOKexBY/a807zP964zDxZaBfSEQ7QCQYLdVACTPcDIDqgRQ0xmTZXcavofM3sx9yOd2GFHZdY4qhM7KI+oRF/Mp7y0hxSVICxApp5HbwY6asjrVXYvknM5F5FAr0CTDkK+Uc5LR21cV/ijmqzj1xnELY8MrN9qp80C4FTR4DvgTCVlF3nNeFiGDPoprfT/s/eeQZZn53nf6Zzz9OSwu7MRu4scCIBYEIEgIgmClCkWy6py2VWiRYkliqTKZfuLXZbsD5TLX0S5HGjalFAEATAAlEASRFoAi7TA5jSzs7sTe6anc74d/fu955zu3hUokphRaT/cu9Xb0/f+7z+cfJ7nfZ63PN/ufJivUwmaUArFDeV2vp9AqsdVJZXrgLCLreXsPFb+7fMGgRTWshkwrcftlk0py71n3G9TuhflXqPdi7B0H+GVFYH7lV2VNIqglui7xjDslaN///N/+Zndcr1Z//jrCKS0NZge/v6T5HmZDAKpt4f2u4P9biGQljd60iOPvpgW5wRrtZ3MZdFhzqPI8YKKwnWXbSdsLIu9pqpCPu9kTaXqQfDbNiuB0QsIL4Fk/5vB1qw/1AuEjKjMKqqKrg7IDsYXL2c7cX2hYkNQf5lAnSUJDuzK5lDgTKLqWR7sSY1R1D5d2DsCwq9jT7cDaLx89kpqJwfSe06+Ob3p9BvTgUPHlZ7EujOsr8y1wljXpgqU/xqcvwVl09YKedWuXUwXnnk0TV0+n5ZQc3SjXuig3Qi4L0EqSbyootkygEfSimfbYRxz/dHBvGGuo3aCKyTEiS5A1QL5Tv1rG7bMOS5T5p1ayRmcQNBDWPNxXtVq9sQO7Cy3CRxapZ1sQog1mFuWWAdur8+mY/2b6a2nB9LRtutphIVj2zZzCWD3HPPh7PVG6t85Rn31sYRGwcT4PMjcqKrL4I9O1WGMjb09/QRh9Oe1b1EgOb9K/Gw6T3CvvVifrTN2TZAX7+xzZ2I8PX70WBpDxRIkQxAjy2EDt8X4evTQYUido2mA9akBSKscPw15Ps2Y+zSuAX/x0LfSvCoX+qf5Lx2T96skHXVzX8kEkkFlQeiUMagSSLFew7bv+JHj1AXtYB5FjMow5h6XmsNIkH7+Zz6cDtDORiAq+wi8cq50rRV5cartruQWJIhkysmTJ9PQ0HC0RRU4165NpJfOn4XsI+8qz9HOevsY1m+qdZ2HerBIq3l3tl6RU1SyzXKR4HHcyvNeDmDw+5ZdtrbtT9PT12NMMgjB+7A8liCbXE910C6dk1V5aSspUeP85SRxaPxgEC5xbzxTD89qMI0Ekmsd27X5f2KtZF+iPvO815GGx0ajDq1vgzW8V8s5VN6qwII0z0rpsKmlvLOCHCU3xNEiZbKMGlnb6m6IU4MOtN7tUpHItPxnX/xq+ndf+hq5XNm+1Ymp7CXyJGK/jhE3xsFwj2DOdmTsY/5/zV130l57sE2eZa+Coox1p6SX1rbeaw5EycEX1dJ0/1iuXaBrBC0oYx3CnisstWM9mnMYare53pij3NbS3/t77093nB5kLpxk7COoSJttFvbmcrtwZTl9+k++k37yQ+8neNAAMwkkAy7y/nWLjQSjXbRbr+Ns+bqPffNmDeHN8zRLoFkCzRJolsANlECTQLqBwmt+tVkCzRJolsDNLIEbIZAONV7I4Lme15I4REm2aEnAZmcH3/qWFYkjvLshjDaxi9ohgm4bcHGD99Zml9OG6p65a6l1ZTZ1G8EfahM2xmzoM0Bt1CKbkQDN3IgaFaZqQnJEtoHrsuiXQMjgmGAcwCffM+pO67cGG7He+1+f2h54d9pgY7fANSavXE7HUR89/PD303PnzqV3vu3H0t2Hj6QzX/lqmvzWt1M/3up9gM5DEA4H2cSZaNWcRnE/2jN4dxJI3odSKfdREhDeiJ+HvVwishZLLzaYTxJd+8jSfHpEuxaAhMNsmF6HXcZbAWNuB3gPAkmABkIknsVIYK2/eABpo3YDrQMEdCNewDrOHZYPJeo/krHzzIJgbugE93OZSHJkN/r6Cs1NjcL23oOrMZ+QIFyJCI/cQPUbgPVGElsHgtuqkyKi3ve4Z73tISkmKYvHAE++Qvl9FeDmCuca4hQjPIWalHEA5FGuNciJJYTADQJsCgVAEIQ+J3WtjZfPWqLvB/jbnEYm090G8GqAF4XB3SYIg5ZWbuz5XFCiQxKJ85oHyZ9uIzVVuahiCVIhF4ugsvmyiFUsOZG4HuW9ba4nDwkC6eXAYP6kAK9RfoViKooAy/T6g9941VjYPfh7v0H7AFgDZJqHCNUya4go6XVIHgGPVcANI0nDBi085QX3sFwB0JOUGMdqRNBfYs8oWrFfX9kOTSAy25XFe+ZBAGAyp9EGEbuCBGtYcwnQCLAInEt2CLpYt6HQoW6yDVJWL3UAqmRSgyhczrcKyCGYkHPu+L0MGu9XLFSwpILZWrlpheOtkk0t3xuggPexvIYyRMICgHRrA3sec06gTjKC1Qh0+e7Ii4JiMPIo0e6MJFaZFf0C0D+UVX0QGpEw23wfy5HUPO6T9uCzhsJPomMTBQ6AWLXZqoB5O2qteO6S8DzUFjy39mV2OoGjIJHs/RLXAqU8vCCLdlJBckm2FEuYPYBeEFULO1UHJhaHfAnbtEwOVoCvlp8RyJV8iXIVenUM5vzrnF/AOKpc7oJfXlOCKIBzCbgg7fZICfMkmZ9AYFZwWfJpf/35tUoghPpBAhcwuhJHuS0YfW7QQGS0CYLAMU5izsTmttsK+FvOEcXMM3tNATjVENah+SdsuBLNPZFg3vE6D3u2Y4Er7zcTTlltMY99Us0bFRH15F/xZR/yPuM4lWIRTZ8Vh/W37cMx188dF1TfSPRUZYpjcEhj65jiHFUIvBhTOf8gOTIs9/i+kdiqIeybPF8mnfbafoCx8XcmTnzVusjqJs4TJKjRDAY3cIAWbY6cpRy0DIxxNCIIijqz/A4AuAQlhPLXOaT8zhEGGcSNnBEqFLV2i0dEjRDjtwTWHkm1n0Sqfm/1ubz3SsZUEigUqPsSH8X7RZ2WR6H8cW7Le+PyfhC7Ko32yqYQ3/kNAM2sntu9t+C2yt/WAe1tP4EUbSXqMSu99t9zLXvv5X/+7c/WW7xpv5/44s+W55RZtwJdGeTnNgeSBNIj2Lydf+lS+tCH3xsEkonl9xRIfemRR85jx0X9NGxXpR/TQ+w7mslK/OY2zrhJe8sWf4DCjPG2815ULALbqiCG6Gf9jPFdQRyrOAD4ZoyVvLZcVGx4HtdIWWnKb9rktv2ZvrGE2m+O9d+COV7ITbOI6ml6k3UhZM0auWWmurCsYr5fQcXQybxw/ZFzaXSxLb3j8GvT4e5D6TX3vgEiABKaerAvu660JXZDXFu3nr/V3DMQNcsz19Li5MV0+cUz/LwEAURuvzKeO1+o3oSNwHKOhYVjJypdFTQSVBLBOyozBrVEw8YMuYxqDfMDapvWz3inles66zGDHZzjuimHFeaFWQKjbA+DQ31pdmmGPEKQ6JBM6wZV0DdXlmdS2+pkOjWymd54CitUrj93XSUUY9YoQQjL9Ne5AciwtnQVu01VKYdQKppLpp/rhBqM+zbwohNiyvHSAARzCGXlZ4P7Nf/UcBqAZLA+p6emIJGuYI83G5+rrlEhLEEkUH/vvfcyt62mYer3KEqeIZ7PMchAgEUIhznW9l/73vfT17Gw20aptKByNfKC5UCS6MuunOj8eaw38Kj20z0CKfIiMWAY7DPYx3MdPEI7XE5z7A1cf0ROHNbAJw+Ppk987IPpKGPjEkEXy9xbjI0QaZJnWoqaC8n1xCb1fcstt6Q77rgjrOBUVxmo8dzzZ1C9Xcce73q0w6o6CvUqc3sOqFiBAJoOy0ffd/z3nCvck3OVQSGWi23a9hz2gAQZVBtMVTVzBE7VOUgSyTWQy3DndueXNcp6lWA050jn5rCXo91q6aYCy+/mgBruQTvCEkjinKvVYF3BN5i3rTvbmdfx+96H6lh/tNjzfis5Y53sMCZ3eM+UkXa73rsK4BWsppd0XJBI40fVUWs7q/O27nTh4kT6P3/n99I5csQuucaPfYNzThgB5P2B9eycWuq7EkgOUb2wg/eTc9Z+ssx9aTEsqefazrZrG7W/+Jw1UKbO7ZZxBM4wb8caRScKLStbPZ46KMEtoapGDdhYJzgI1eUv/uK702teQ7bVLextGf8ygWTgHRabsGD/5tNfT+/9yfem2++iTCGQuvSpjPmRtYJBGubHdA8S+ftQIDUJpJs2hzVP1CyBZgk0S+BGSqBJIN1I6TW/2yyBZgk0S+AmlsCNEEgHFh/LYKlJv40A1a6ukEY7iwAY5DraXMDrfp4NCz/bkEpGigowG33XYBO+voQXeQMge6vBZh/Alv+AT3PietiUDn78bYReJJ8PULgqILRdyTZbobgpBFIkUjZC2WhvrSyOn0oX8PTeOHwU0/MBNg93sJGeSd946DvpwO23pLe888fStUefSs/+279I7djbDQAqY4oE0bGTbmFy3P2pAAAgAElEQVTDz5aFzUWOHle5kGUn3Ev47HkvMh9azgmqURYqJMAkFimXK2w+n0F59CjRoI8A4i+yMToFSHo/m7XXszG/hdxMgygZgkDifKGk4hk3ARg23EBy6g4VOSE9EsQreRlM2A6Av982Kkdnl9tz5xr/li7KvuUCTjl/ULYc9MeXxFMGwGPrH8mT43feH0YUu0dqByHoK0jaBpFTCSQRahz8sedrTU8Asj8IIPQgiqsJboatXPyMszEf57nHOeEQ5+jnM3MgaVcogBlgXBRjzrnhcwrISCzh9AIJxL8hrEzsDv6VwVsjC9kACgblJ6Wd8Fs7O3PvGGWsjV2PShQVSIK+gaZLVuVn6QSIk3gyqlPyKEDJUNPtTzdfyjRA0woCV3Iud8b69tTXXj0E0pf+n/8uR1CzWW8IwkMcaaUiMBrAX9mEZ9Ih57UwX5IAhEoRARw/s1VE26FwMqiRgSoJJC1RAkDkfCZPN3eLddhOpGmD6M4OgXoJJJV0QQJl0DNAmch5ZL1lUCbaYiFMrKZqfVevWT/3PqLHex8CTQXEFLyIpOgC955XMF/QPpIs8xmWdK2RHwjyhUhyRgTGGXMkTHOv5nloDRANPpd75ZgdCCYMh4awMKr5QuwXWsf4qtHIgq1eU2BDYDYTPZJh2P1cZTwZ6N8t3wpQV1s+26LqHkFVo4zX+K5Aya7yidvvoiwtQ6P2O4no7yYht+cRfDGK13Ep55LK4O02fwsQWX9awUXkMccLUJl3ytcQFnOC/X4WpFe04QweB8HHvbRxPsLxw1puhTFb65iw0ivWZRH5b+SuNjKAYQLRKtyWl1cBmPtRNaAwBXQ0qr2q1/xdySxtrgSAQo1W6tKxZRNQrRWVwCqDriSjSiFHrzbGlwDlJPv4jkBbJRfNi7HEfCKQJ8kU1nda4NEe+rq1K1IVYZ4TAhiYg4JQxD7LKPZQezmGUT5Xr09mwgrys62F79HO/TuTXzlPXc6P4U/OWedvn2P/3/tJzlznJfDAEIf4Uh7HrcOw46SyaiS511HJI2FeSYoKqAXAVoiDrCbLhIfHBfDPy2fM92z/CB4twPX9v8OSMoAz+7dj3p41XfRRyRobcPHNyznhnOv2LPHCaq98XgmmSiR5iu1IXp7vqbavKBdPFcTPPtC5zHV1fPD+QvXove0Lfqife75QNpTxJC6wz6LR5wmCKsqqBHlYD3FcUaIWwqiqoGrfzEQd96YL7z7lpfersktA0jVGvXYliCOZIFf8F//qc7vPfLP+8dcRSC3bQ+mxx59Lz599MX34I+8LAsnE8tmukbGeMI7vPfxCuj7JWIylXZCsBqAwNtrumSEByF1PFLUjZZDHBVWcrMgAViXSB7BqkxzuRRnkOKSawpdjVIDQqBgqCGy5CMjnvuJ6DPqN/uPnKyiPVlGALjAezWAnfJ2cNHMoVVdZC22gQJrHZvRq506a45rdECTTj72YTrWMpbcdui8NotI5cfL2NDiCeoY672Ks2Jak0rJRct4gGucv2xBg+aLEAc85P301XSJg6NK5FyCVpmK16L1tomBoZf217b1p28jzamWnGklizDFoAPWIY2o/+Wm2CZJZhLiYJ9/MECpSlYNrEAK53xF4xNgqqK0ixTVLJ8qlada57eZrgghRWrMlucs6c30e9dLWVHrgzSdQSzXSU0+QG5R19JvffkdanqN8LkGMrXWmCdT6WtVpCXaYPD+DjJ2qiCPMwHEZMsVxbIP6yzZt5I7j/iUXDBqRcJEgXKc8VNVMke/z/EvkMII86FRpT116rPastod1VGIHIJ0cb80x5dw2z/cuk5Pn83/5pfTUhauphe+pSlHot8mYmufyH04ghaqEz9Rk+aoE0gBz1PBATxofOxAWZYuUwSLjskOkCqTXv+b29PGPfAB7v5Z09eLlNE17cR40f90UZJjXPHL8SJyzB5XPbbffmu666650y223xVykteKFC+cpD+Y9XAVsoxJIvjIZBIlCeS0QPCBhJIlvu52Zmo35rM6z5jqqCiHnliBEi/rVfuGrqpHiXiTuQjGlQi9bnXo9g3ic5+cIqnOcsb943nvveU3cW4xB9kFap+UeSiSJTANvLD/VQ8W+dnCoPwgk1auRt4+1gISZBJzWcNZpkEisTTpUxLpfoF4lkMztt0U7riSYzyN51ItCu2HOoPae9I1vPZz+zac+nWaXOS5U/+4lCkmYl3HZztNexHhpYEUEWrCucMR1Df66194H6cPnXHeEtqWFsq86h9exM3Kv8ezZhrta4WY7XOdW8005L7a6htOqMZRHkkzY1a5TlgQBdXevpF/4uz+R3vDaQ1zwKgFi9AFdFgqBNE1usd/95JfTu9/3rnTXPSivg0DKCiTniapAivvjO77/uo99Kz9o89UsgWYJNEugWQL/SUugSSD9Jy3+5sWbJdAsgWYJ7JXADRFIF78cCpA2I8bZQLev8hvSaIuN79YcEYFzbFQWIJHIZ7IFsbTDYt3dppZKAqXL2EAtrhE9uLEctinmo2kn2WmHtmP8GxcTVCSA3YBXOf2NYL82O1mB5Ca04Hc8UP7LqDFhLkHwbjammwAd13lvrqUb+7j2tAzY0DU+HJGAo6OH0r3vf1d68fpEevbPv5pan7+Y+iGyureJZG/JBNJtbL57BerkNwQrJDsKgZR99nLeIK3PtNSLtMHgblw+CKSrgDBn1pbSU1hsPLmCfRMb7dvYAN3DfdzNDusYiZj7QToG2OyHGkYfNUiNLTd8EjVa+sWezci4HCGcN5laywj45Eg9QVF3mH7uy9KJ49wMBflUdEiCdoLMAhhBInlsZp0kVCRjVG61mnjXzRsbxw0t6zhPh3YaRihHpD3HGqTrLt+NMdeb5DLPsPn9DrYY32FTN8lJswIppYP8HOIZxzlumPP3sUED7omoyMivVBRTmTzKzxKRzIVAUknUJsDD3+vmtQlglGekHCqpE1HhnEo7Dski25Pf6+bckkombm4piidxxyDDKOt4XwVZJQEFHyOPSAZ6M6BqKWWCLr8KWeetR/HR7vje7NdfPQTSp/+33wxbHckeQmCjjahGkqCIvEVUoLYiQRIJEISNmmB0tshqIyKz2nXFE0u8FUC4qpGyRd3GbiSpbVHyo6H/CUCckbdhURbOh5CiqkxEh7Q0YtyQePJvkyeHksz7i5xa9F/6SIBStmn7gvAF5Z2xbEGE3M8lmwXIzd2gUiqOK5Y5HVQuPclhirZsTiM7BPfYSl+cupQGemi3k1fJfwRoxsl7AXz6zdyN/VFrO7YqjFFh80OEfLb6IXdUROJ3lzxk5qyAOJP0gTQSUFwBaJPo8R4cX00kbZ4Fn0UrHAGjyCVE2YVaJPotUfmLgJ3mIuA+BZ8qmRNEEdY3JpE22jxIFMkx2mi1nquWOV5HICxzwxD1PJfAVAavVuN+BBaPHz8eNnaeW/Bpl5QJgi3nYjIXiO16ZQX7Igh3I6e9Z8HjSJZtThCuopLD8XyJHElDRLurcJPIWV6cwVLrUrrzzjt3wXbBLZ/Z62pj479VF1VSSSIlcqkQrW9uEW2ZJIe8Z4krCT77m2CZ4FwQSZTpAuU2Nz0V9yeB1Bk2W20BlmmJ6HcdVnJ+JHJrcIw5nYIMU/FaCI1J8ippAyWQDuYVY3ElFuox9e/oI44nlYiX9C7nqVZ6eawoBH1EbVtiGYSrNmjRF2kPgoG2Q22UBNKidOlz9rXI25JlRDHP1fZdVUlhdRd9W5JMoND5NKuhou/uJ1rKCLZn6yfJkwmxUA7V60isF3VP+Upcd3957H+/Egf5t/OlTH8mqPLZ992HgQKFQKplZr+u57efbzgmRwvzg31kUXmWyN9TzpMt+DLw6L+z4qWaK2USqwqaqn2b9q+Z0CpzqnMk36/PYTBI/bvWY9zfvjKoapsMhObz/PPf+YtaLDfttwRSbkd5LnqlAkkC6fEnzqQzz51LH/no+3cJpGwDyTjDLPzt75xNU9dVEQKedvZhr0X+E9ZeltcqOU6sd9ctYXvGM4YqmNHTwJVug1yw7hxFAeN4Em2Kz+1b2QZTdSlrmKpQ5PMcfLBnG8hKJQJAog+SP6jFvr+4nKamJ9Plq5fTFYJ3Zmn/HYcOpJ2Th9NVxuZz5DHZdC5+aTadaBlN7zr11nSk/zD9sz2dOHEqbOJUe5pDRWVUqIaci1kgNCAi1rCSa0P1vU4QzzbA/xK5LifOv5guvXguzU1di7mgC1XRMlZom1jISSK1aL8qaWIOP8Z0gy1cu2pZp1WpxJrjrDnUXEAdOnI4yBnnGFUVkgeujVaw3eqg3FbIubMKkd2AVOqDWI/yRqGkDV5fOwqqtka68/SBdPbMCxCAzMdg7G/7sbvSxKXzaX2W51iEwF/epuyH0923n07HDh9Kw5B4A9SDgTCZnMm2p+vM8SuFkB/CjnMYMsu5qBUbTIMctKdTVbPK+Kl6x3+rqpNgP3TkYIw/jgHm6OuFgNDSswdrQsvUHE7nJq6mP/niF9PUMkSEa0fKSeLMLhlEdkzVMga5b0pQO87VtWglkNoMWqJ/DlBdo7Sr8dGxyEG3zLp8jrkuOHbO9eNvvTd9/MM/CdE2ny699CIBEFlZtUl9OJ853t9x5+mQxKi8HT0wRrs4Ro6bW2MN8fzzkIXaFGIHPXYA9RdtoAYxWG5BQkF8WG8+o/OuZaLVnHOU1zDoYpNy82/nWedvSSfr0HyB5vPz+cwf6GeVDPEZamBHD/mwvFfnnDXmx2msFF988Xwor+w/XvcWrPf8twSfOWO1f9QW0nxcnfx2/RWqMUgo68jvDDLf+rKvrTFhSXo5N/pStWRfjeACddi0203qV4vxTfY5Dex3g4yiLsxDuUU/GxgZRy3HZ5BIn/zUZ9M3H34iLBhXw+bYNUceU2MPxKvmP2pRFcScKVnmusA9mGvx1913N99hfuPfhw+Nh+q3EkSVhKvBG85hTj3VStcydU6L3IGsTyN3Z9jyEvBUcrQ2WJctk8cJI0XWJY30n/3Cu9Nb3khuyR3I2x2U5O4JJfxxd5hdakn/9+99MT3w3gfSPfdiA7mPQPK6exZ2Ok1kxfJrP/rQTRvDmydqlkCzBJol0CyBH70EmgTSj152zW82S6BZAs0SuKklcCME0tHv4/UvOGzeE9Q1LaiOtrGm25xdwnqDDTkbkW1Ik4SHvRtwg5XdpG2woTBx8ixWUdfJlTMN2bCidYCEAQCEi/4BNiS9bPDEcsERggAQ0BAUy2DNLmUUQH9EUPsfOwHz3qwCSg4fICEz4OJlEvPudA+m6/ONNM9GZIETthGBe+dd96b73/8T6ZEzT6dnvvi11DsxnbrZWHVBHg3BooyySTnKhr8nGAY3yIANglNujqsSSoAm/hMckWLIBJIpABYom0mAvPNE1r4AcHqOzZMJam8DIbgdcOIkwMQhbB4G2Pz2sEms9x+e3WppKINOzq/VWiicAlKMnXrYOQX4zDW22NztJRy3jIs6pgBjYccmIMnvDX8E5zhqI94LbUkAdOq7tE3qsh6iLHlbm64SZdjBNVUnubePtwBJIi8S9ynWOsNnL7EZf4rN9VNbePhz3j7ed4t7gPOqQhrlvMDfqY9nMhYxoglFW8L6KQOI2frEvCsSSFiOeF/Wu2oHDtuQQAqJmYdl8ksuL0i8opZSyaC9Xg/fQ+cS9RaAmNZYRuaXTXDoa4KchLSAAAyQ0b/Nt5UrPeo05xDJ8K1wTVgWepuFQAolCZ+sfBtVG+D53/al9YhAxM18PffVz0BIYBWnF34oZIwOzQmuKwBgmVbANXKrhHUh5VNItQoyVyVEzR/j07YLFgSYm+tu185MYk/SFwLIiP0AhoPw3QOSJesENey3vh/EVXyelWGhOvLzaLt75VzLO0ixYs0V9GaoyuKmo87ifiRBHTOy/iI1TMQRZKXZjcjl8PCDjEuoWyC0ox9EOyzkadjuZCA/rFSCQDYin7ZULOIqMBPKBIn0kptGaxqJEPNCbQAcClDVSFtBtaxWsdT2FFn+LcGnhZrnE4z1t4CVoJDAU5AVRQGUgexsLVbVJ1lxUiKEJYkLvBORvTyDJH0lEmqd/zBiId6zbE0ELzhLv/eZApgNG9FiERpX91iTwueoXUGuTvNwcK+hPAvSZM8eLUjIQrgI8Nf7qO0nWlM5PhphIQ7qcXEuxz8B7lDg5HwZQRYU8ny3zVrrtqOYL6QX8rXtB/F39ZcrhMxe38vt2TZcy6eqe+rfEbFdyDaPrVZzfh5jmGR7UUjVe+8UCFPpKMAW38fmkHuvY56g5BLAuvaRKgHDOFRQjXI1j1i1g/LcApU1F1X9vkqE2267BfD3OlH68zGmScZHGRViJUD9QGczQR9ElPXKHGTT2ZSoMtIbQDnPDflVQb/6vQr+7W9Pu+1MEsa2oTrK/hdtUd5jj6ipKqRa71EfknaRwN7cRqiHVAFJYWjjZx8DvPd7AtReKyxVY/h/OagZ5wzuLZPPEm5RL4VMM1gh+qw5u+xPXMs+Jrgcar0giIwCWeHQPH5lGs75RjbPJOtx1jzT2kb9u5BZ//Sz39trSjfpXzUHkmuQSiDV5rtN0M32Rn8698Ll9J1vP5w+8XMf2SWQXCe0t6PIM0fSD86lyYl1lCvD5D5hvcaDhX2n9pmrmeLbWjcwRRtOx7OsYDMAYAgFwPjBEUj9bK0lceRYNTQ4EmXWS96WUBxB4IQqMOYbx4vc5oMGpO8L0qquY+ECmQF4vQoxT7lrY/fC+ZdIdH8hrSAB7b/ndLo60JEuDULAsHZcPzORTrcfTG898YZ0uPdIPNOBA4eZg3L+FFVB5ksZGBqLdeYmVmguwiSQQM1R8RDUxJpQ+7qrE5fT1OQV1BrTaWr+OkpHLFvVV2jjyo9zhKoP+3fkknGuc1aKAIuch03Lu5xfUNvTbO23CHBv+5UwGoAU8d4MTohgCY7r4P4Eu3doxz20q3XuZQhi4fiJg2kBxfYzZyewvSPY5tBYOnxgAKvli2lzxUCe3P56sTV7/f2vSUfGD5APqDfyE6nCjDbJuOwY3cLYpkVquzk1UUsZTLPKOrwVFdoG5Iz9wv4oKSLp1sd5VPr2av3HfXYyZ60x1szMo2RhPDJAaGRklHYCycL3nzj7fPr240+QCwm1mNMuJMcihIdBQNHnSl9xLo5xPubkokBzrLHcDBajRXRwbD+LwFuOHw61zfQMVobsI5ZQu9perIoH3v7G9JEPvAeVlup7xk0UsbavBvfiM0R+LgiOVg7uJrBjZGwYIn4cYmUUgnQ5PfXUU7QJrBZZZ9sOHTdDcRfKUvYhqJkkbHxW6zBUzIy/jqUe5zFa20nwSwaFqgjFkQSbde17Equu+eoYG6oY2uRl8k15r92M80PDBDWwxu/tG4CsWk4vXbiUnj1zNqvKbr2V9tIXuZAM6gmrVoI02p2nyHtn0EQ3ARX2J8kh+6Nla0CJn4XtHSSo96mKrId6j3ujvUl6ORdva+UmcbmMxZ0KpSCjcIcwnxPk7zL3+9zzF7ClHEtr1NnDjz2dHn7kcfJS2TN4qUzOA2CeO8rEsB1BCjEk5qCyMk4b8Hfo4FA6evBgXK+fdjWG9aJlGnNGUf3W9U59v84njs37LVvb6EvWxQbjky9Vh9a7x0jktUASt3UspV/4Ow+kd739NuqXQJCthQQ/G0Fq23iCzy21pd/71NfSva+7N73xzQdTbwftm72rbeHlCiSJ0CaBdJOmruZpmiXQLIFmCdyUEmgSSDelGJsnaZZAswSaJXDjJXAjBNLxT/5WgD5bRKhvAUhsY1e3Zb4jiKQWiCOt7XYaJj51A7wXDd1gEzLDpv4axNFLq3PpApGa07zXMOG9BAbHkso8DbLJGWKD2Qfo38mGxJ9d9Yv/jvjYCk5m+zeCSHGqAORlgzEwTEJj3ptjE7SAPct2G57pbBUmiFZb81hIpOP33pNe/9a3pJe+92g6+7WHUi8qn15OMsbFxkmu2++mWsGEEZNsoQQTMn0U+pXYVG1Frg0fMkdsiz0JqC6x0ZsBFL4GiKwSaZoNkOV1gmjQY4AOByVUuM9+ziHoKsASoKb7bTf6vl9jeFUMCWLXSHJBq7B6KAnKa96gCAWNLd5upHiAXGzsVHlsqNoAVFxjE78SyXTzZtdzdXL9fhQOAybxpS60EpRQaRQQvyPIGkDfAOOoW6VKARADPHHgMs89R5lc4bkvc25MCyHG2ABz7/3WJfcwyPP1CLq4JxVgCLIi/8QmrgCeWm9ZloJ7qtEiklA8QvJLEFYiJKLcM7giAdHQDovNu8SYpFQnm9TeICJpP17PchDMEiwtJJvkXAa0AT0lpiy6eKx8MY8Mii2AeQkmLyoglr3gLZJavgKb69/97quGQPrO5/6/NDwKoIDtUCttX4JkK0B2ylKVBcBdgNuWRpBrBVgvhFAkAS8EUxRLQSxrBP8uvCxItO9VCYIA4LWYtAQtpEL42H7qa/fYeG+PaAiiqkSvqzSz3Kt1VP47gxj2mfx7T6Ek6BKglZZ7QR1RW7y1KTgTSDBR31CeS1fPBIEkkRlWLBDF4bUPwCfwKTeuOigrJGwDWstkKxoTRedcCaoC6YeRxF0LO74HSSwAn7MK+Z0CP4OyaC8XQJttBaBsj0DJqqmqxggQNvLiDITVmgBLRJBLBGj76PMGMLRnpeX9VWVKLtdMrOe6y23W135Cp5a/v/eTSZJv0V/8Po08CCTJbEkQj7W/FCLMTrglm8oAZT2H1WghKXJ5F2qQOrU95PsitxPBArVeLfdQvln+EpCFINglA7lmANq1HfF5fX4Bu/3lUJ9FMM7+Huacji8xVtnGiiJlt+/vKyPHthBAOv7YZDPZV8spyG2fwPpjTK/EkuBWrTt/C5JHf/EegjjJJKL3GnUYRBLjMbZY0SId12gPa4D3tinb0DaK2TXKPdRThTATQMyE2J4yav/zjqNOWACF9hxrqOcqWRTtorS7SqhlwjETt7WNqA62KwbBsq+f7hL7pSx2SblC+FfirPYHL9ZpUEABj3eJtWgnuf8H8L3/fJJmkgvlvQDEg4AqKi/aW0Sf0/69n0ogZXrKQtwjqKIOBKILaVVJpKzMzZacNqZQzZhvrUTjexrtdXe01GUdoHFT5HpyTFDd7FqgjDWOOzmXjnwL90ol+sj/8AtPlxK9eb/+OgJpZ3MgvfDilfSth76bfvYTH059vbZNiRX7CeoCFUjffS5dv7qRBvoOkPuE3ECsu9YgVgJEJueJ4Kw5WbTQ2mbNEiQSa5UuAgVGAMAHBlTyQU6odkOZY/MeRqHdEUQLVlkx/uXPK4EU4QDRllyYMZQ49zoGWvcS95JI5KOz3rV8O3Pm+fQsKsnGgcG0feexNHV8KPLsrD97Jd3Vezy94ejr0sGewxBkY5AC/QGCR/6U7UY6cuhwWJA1WItypwSNoLqAHFrXLg9106UXn0/Pv3A2XULt1MC2rsUcS1jbrRPx08JY28JCzzxDQSAx1mi/5xgiEdkdaslsUSdZE/nFJFp5ZkF8ld+SEI752r+pajIeYRqQP5cLSk/uc6lBIIAkFOvfVsi7YciIHsiD5y9dSJPzKspZ7/YMEDjViUJqGrIP4oj/bbOO7mO9ev+9d6UjqHWGIX5UIfVAFEVbh2TrgDjqGxiJuWdmbj5NzWALOIcVGwFdfa0QEETfqKLqR+Vie7UPqRhZRX3Vhs3eKMTLALZo3uf8wiztAyWQ46XjDeuHKVQ6jz93Jp27MpHmudE5yL91GsE6QVItqgH/gwQSxKHtyfyE/DaXKMWfRgjmug01rCPw1PQ8Kh7W6pYjfYrHSe/+8bemD73/3ekoyqKwJMSyOFQ2kDDVetWxdAiSqG8Q0gWioZegL19nzz0fZdINeeGcr1pXyz7n7agrJnhJF8+zCuGo9WCoYCjPyIFXIoTC0o+6t55VrqrqmZufyZ/zcizU+q/m8/E9gwMkmSSoVCaZm1M11+jYQQjGdT6bpi2ei9WJpM/hg4f4bJh+yJiPKm8EYtb8oN3UeQ/226G8pd25Vnd88tzPPfNMvO95JeVUzw5zrtOnT6ch1n1a2KmGa6dvqvzxuczduE45tFD+Pvc69WgusWU+//Qffy69dGUaQnWbnJnrEHkGQbgmcr1Txti/gkDKwRiOF5L61C3t4dZTx8hv1Yeiaw5CdCzKx7rztVXm3hpAUVVbtTxrDq26nolAJOcrgutUgUd4RdjP5rXF5jr9qn0l/fwn3pHe++67uf4U/WyB/aCBSm6c6E8okP71H3wj3XXvHenNbz0aBFIbeXnruqLmQHL2157c9ty0sLt5c1jzTM0SaJZAswRupASaBNKNlF7zu80SaJZAswRuYgncCIE09t/+gxyty6ZPsCaxGJcwMht9KxvanAuIhb55FtxNB/CI1QMI3RSbgEss+p8h8vI57IcuciwBYiEQcLs3yndG2cSPau/GZr2bDYmqmLAnC5BSi4SSK0mSRaAplEGcA8BznIjAbvK9LBBduGgOD+5rBVBulU3ZPKDWsqCvkYwc7wauE0ClDeu9XhMlAyiMsaEeH8J/nPts1YJBNYM0WIlmD7g6nqcQH+42BNvFxnKQchA0C2zG5jjnHGBJQIW8d5gN4TgAwTCA6TCABVdhwwM07Y8ApuCom3t+S+LEJsnk7UUJ5GniOh4bfIa/y7V328YrCCSOF7fbkkgCzGlIIBFpuQZY4CZXyyM3fQNEOg4TJdkrIOS+K85XyLkA4yosntU6Na7bDdcWmzvOQtm2pnlBDRFYNvedMIiYy6QurtulxRn/DpWJwJKPEeSY5JmEWLbli80512/XmkQVUVgXZgszyQABwBbtpcrz+0wrgK+LkCLLbPZbALG7AD362JD3813bVNYdmatK7DCrVaq6K0ghE9tHbotse2FbyrHT2ZpQ8D+S0geBVqyOAoiUmMpA5+ariED6d//v/5ruvPs1RKf2BTeZudwAACAASURBVKHZiiWZhJ2kY9RqVSIUksi2HG26RJVGcvF9rwrGVjB9F5zeVXLsHRxAfQF2swIpg62V+PlhQ1gF4CvBYXRr0ErFJvLlv0sfKMov7zkyeEkSCBBHWy2ElO1e5ZokUESTG/28mq49/720sTQZKjeLQnulUCRwfAdAW2oxulfgy7qm/zs+QYhm4B3Vn0nhOVckeaaNVUBDUMR7EeiuBJFt3UEhgOZS9kFFB6GR863UOqnvaYkp2BUEr2MCgGYGzVDmAXpX0qISP9l+rJBz2rLZhsv5a53F2FHeqxHTkd8mhpNCRhfQ3eOi3Vh/4v6FxIhE2RIhPH+cN3LVeFAm1GNsjC85ZtpfMgFYrdECkI/cdfQXVVE+eyGQgsDjviUvtFSsTSvu2VNGv89lVYmT/cRXfQ6PXAekjVw+KqNKuQTZZ8sM8kYdpmNRJmOqyqYeK2G3n5jaO3e+dlUh+e8arV4VT36vJjGvlmdRzyVPj+2t5u7yvEFSS8gVIk/yBIokgHlJI8G3GnG+hNWTZee1fIZcH3l+EjA1ol6lZQC2RXEUz7GPnPFeBM7ifqN+i/JTpauKBwlE5m5r1Dqofb+W+1+lQIp2KmFvPWoDafx6aU+2/5eRlJ7beimEUu4f2e5P0H4QRYHmlPadIKYAfIO8kBjQNquoqmp7qN+v/UJrxVqnwVdojalatwRdhCKzXK8CmAK/riU6IUhakOrGHKAFEmOh5RIiRQmSUq7OBOvc1zpE4EYQYjvpV/7yzA8b3m7ovf8QgYT+gLFlMJ2/cC19/cGHgkAa6FflJhHmON/LnD+YHnvsPDmQAJK3UI0ssi5i3ldMYx2soxJfM0el6irnZVU7lHEv+cPMZzaEHbB2bPaJTpQN9mHz65lnJpRw2pVWAgliWAVHXiuVwA/r2XleNbdAs3XnfGq+PdpJWPFCvExcuJK+/+zTqLaXU8/r704zWLvNY0O5/tRL6b6R29Jdo3elg30n0uDQYe4lA9L2JS6fjmEl18cct66VJquMVfrJ1WuX0uRLL6QLj3wvzV5D4YMiaZWF6XYf5H93S1oiYEhSqxOwXeIl8qFJOVOVBqBEH3HuYlKw70bbco4x4IfPVM5IKlRbs7CFdRQs6sVFFIUS5b0dvWmW+1kMu1DaIEokbVSH8HBb4/kvkedNC1UtuqCtCLLppR/zXdzjVOLwYRpgLrj/njtZlw4FgTSGlanKDl8SdypeewaGg/CZRdGsQmcJwmCLuu0gcWTnjnaxEFJBRhDww7hi3rhplFgrkHgjgPzDkBgHDo5Hm5iFRHJs8HlWIBimKNfvPPJomuA5VulLcxArW/TFIA/K+OocH3R8VSCV4AH7s30vCDrq336ts8BBCKvTJ48HeX510lyEKp2ob34jpEkPvPNt6UMf+Il04sgRLPuwPTWXKevWsL/lXK5RDXTRqrWNoK+FpXkIpL508eJFbOJm0vihgxFMtkwOUtu7Y4XP7fMvQrI5x2hfpzpIa9iaO85jbNfuW1xLrLKutNx6erHYLnkDHYucmyWjfCYtSB0/fHms5/BnhTY3A7kjmTM4REZQ2pX97zwqpLWwQ+xJR3w+1t7a9i5hb3eQ/YvrHd9zLaLyrwYSmN/rwksX0w9+8IMo3bAZhIi0bUogmQNqZHwkz8URmJVD3swPaU7CDfrZFuOV5JFteId1xSxs0e9+8vfTuQso9Wxv9AmtI1Xa5WCIPOkG9b4vsCAHhzjq5TyAkl7WbRdk7P333k3w4HbkCztGPRgwkC16sybcOlDZ5n2vaN2qctW5xzXFvlfMm+zDXGe1tZJbkucwt2H0e9q9vzdRzbW0LqWf/uib00c++Drqk5xjaZG9IO3EdVBrN6RYa/rkZx5Kp06fSG97+4miQDLXYVUguZBnD2uwR1EgNQmkG5q2ml9ulkCzBJolcNNKoEkg3bSibJ6oWQLNEmiWwI2VwI0QSAM//1HAlZKjhE2FxA1747B0iTw6brzz7iL/r4BjGlRMsbA/RyTc40TBfm9uOZ1hw46jfGw+h/jSAf7BViuNsR8bYEPDXj9UJJJHWl+A4wbQY8Qb24qIlhduClKCTcsdd96FEgX1ERs4TLzSEhs1SaNVgDlVBQ02CetuVIyqZ4PRzfW1ShvgmANEj470QFexsTc6ViMu3Obzxil28xkklQQxvn1LYDqzDRFtHv/kvMCrkEbYRvD3OmCJ5NcOYFM/G8JRLCqGie4dYJvT62Zbf32em60dGySjmSGQAogr8eEmpy2kh+VYLSQKfxF5SDKQtqcGqaCr72ZAPWLropSDRKJM/HGT2wAM8KUH+yA79y7uxwTQEYlb7MJkawJo5SzaxWlHEw9N+bXD6rQKIIelnxvEnJPKlE4BAvLdNspAJZdgQtwTPwHmlg1cBhMz0BlqigBiBHKMBtYWpyRi5vsl9jPnx+Ga63xnCeB+no3xDNHkqkd6yfMwDMCDuQ71BzBj0USeo5L7KQqkWLh56aok4zC3wQGa7hJIbnmzdV3YQpWfDJznxi6huf2db79qFEi/81v/TXrf+z+A1UcP0aTrRKLqpw8gwKa9gu8ZzCnEi2BQNN6sHLDN/FWvXZKjAvOCatpF2S8zhBTETH5lwuWVr6zMyYqU/b8DQNDuKPrXK16hAMv3VxVKGXAoljnefmEdJCEEMKWhvMqm9c57YdW4vZLOP/6VtDJ9CSArA+m254ie55hukkivruRrqU4KMQl90L5nHh9VfOZ3su+3YQFjbqcN+62gtGOVSB3l7JNlIDXouegVOXI5W94FWFssxnxSbQEFMb1PSRpzU2QLPdsvNkWRzCnfpyqVUNgUMiOXVAV4ZElz+Vei75XATA4qzm1hl8gqREIA61w7osVLTixt+uJZfDSJ9SjV3BMzqGSE8J5FXbuWnoUg2FWr1Xrjdxdgr8D8LmFTyPm4qyCZwiNz9/P9BOYPI8Tqe/k4LY8yGLQf8AoqOGwEGf+12LONlHKqZFFo37QLLEqoXfCsAFv7FTzVarDmoqvlHaq+iMTOdVnfj9GTImtnHqlE+Z66hzIBJA2LJoDJXsDSg1gACVD6bE8//XTkn1okF4m/fV/ioxdyyd97iqyshrNNhpKN/yoBEv3GiUYFGBWZnzMnZw/1j+ObBAvnC9K9WCLuEmylR+5vM5ZHzreUwb+wbWKwHQAMbaN9apkVbdT2X/paEKyArVWNWFV68X2Ps7+gApLs9SVAL3BqeUYkPlH4u+2ukIGRW8ccIcUGT0sxyyAUBox/Rv6vcQ4VFpJJ3pHPHSBrIV8zWGm5qWAxtCP3Z+vIYwVTo88VhaDl4lxaQVZJiP/+0ancFW/iqxJI0d9iDipqPK4hgWQOpEuXp9KXv/S19DMf/yC5b1T0UUbRHwHdt/rTc2cm05XL5HSZXkNxhcqNcujv76ZsmTdnAI6pfuvRoA0aQNjC9fcOpFHUFQa4SJ5JhpjHZ5VyVInRhe2XeUpaKa8M6GciqRJIluPu+MR5JWtsb7EOULdtwAjX0j5Qy8wNrI/PXDifHp24mLbvOJqmbiH/HOuQ9afOpnsHT6Zbh+9GGX4cq61jXIvxI4haVC1YWA0A0HdLAKGIX7hwOZ17EiLqwtk0c/lCaoNM2AZk3hkgd10fuWhYTM4x9qgZ6oQAkoGKtufakrFHxZFqnVAxesPtKj/LOFcUSK6jPEaQ37Jcob2FvZ3tlXZoW1tirlDJZG7LedT5CwYD8PkG1s2tbZYhpMfqYlreCKo11nFdgN09UGCug7ba1lijLaKi5joQSPfdfScBPt1pkBxMY8MDaYi1mu3X3HgSRwaJSCKrOslzie2ZdSV1vkk9z6K4sadKetmGgzyELJycvQ6JMAfxNEcOoRNhpxu5NQH2r0/PkKuU3ESU64Pf/m66znOs8BDS7zucw3E/q4oywZA7JleJgKdCGMa4axnmQCB6FeNbSzoB0XHLsSOQZQ3a7xXaKaQefVtVk7Zz73rHW9NHP/Q+ntPchJCZ/YOosuyXWr3Rt7Hfcy5ao5wnpydo7q4bt9KVa1dDTWXbtM/MzcwGeaYd66VLl1B19cTz2VYXsLgehYSRiTA3VKwVmOuCsChlpIKuHcs0g0IMcmhn7tZWTeLL/HtrqIRHx0e5N4hn2msP9dDKGOh9mofv4kWsGVV00Rb6IF03eU4t7pZ4z7oYx5bQNbf2uFrojQ5DAHF/PmvkUWK81zayjpNLs4vkUHoxLUCCOeapXjp67Fjka5QING+R6xHbo6pWgzJUPEsMx1gfhLfrNTWWbekSiqh//Zk/Tlen6IfUi3GAaygSbata09Vy+KsIpJiv3ePEfMJ9c463vuWN2EbSF+enqeMTkU9KEi9sEot1qwRS5JZ0P6YiquRIqmOGbTsU39xvrM0gkGJtyk/eGuW1ZQt9ua19Of3k++5LP/fxt1PX5E3Eb6LDtbljPd9bXO1On/qjb6XxI+Ppxx+4JQikDh0yyvrX4DEJJF8RQMZXmwTSTZzEmqdqlkCzBJolcAMl0CSQbqDwml9tlkCzBJolcDNL4EYIpJH3vy9uJTY1hdAJYMk/iuVbaAjchahycF/phpXPpljUn2Xj8302V9+aW0xPs2GRQPLQEfak4xw8JpHELmGQDQwmHqFi0cauI0BgA1rNiYR6RxKIDUy7JFbsWVvTqTvuAOQlcSobtEXt44xiFVOV/FhjA8WFVONEtDGbBW3OBtgUDrNZGWSn2W0+HAikHTao7dx7l/Y4/CeYEaRTbJYLEeF5AyAWcNP6IJM02mptqfgQlOL4Dn5LYvQA+PUTOSd5hOlGEEWxSeJrKiU2OVcAOUJcmfXhy2y5A8jOUdH1J4PA+W//L1z+770EPoMsKwWsQoNoQJPq6kGu+qhaSXSyWQ3bi8i1UtRPBQTOUaZZFSDZYl4b//OOWrn5tpAGcX1/KqDvd8LGqHw3POeUNWRyIGeSKOCjxwrQsfENksZjywYyQNtoRzla3zNmgszyUf2Ego3nmILwu0pU7QpRt32deNMbQV1t7KL88v1bzlFiRbkVhIqkWJw7kyr5Ve6/PGu+cr63ABUFRdyjRrODNPz61181BNI/+qWfSn//l/9BGiHx+QrE6Q7gh1aDEizmSQhgjFcQPtE/s81XbMp98ojOz8fsf72SPArAPp9i93cGggHl4kQZsH6lUuSVBFJWDGVCxPahpcgrxU0Zw4+RJJpjvZdKluT7zKCVYEe0rlAwQeLSpwW5JDsxbUkPf/FTaeEyeQgARTskS6hXwZIdop+7UCBsrwN4AqJY1+u0k97BodQLsLNpm4SMW5XopF/2kUi7DUBqk0HFHGMSTEZE82WIpAK+2GZEaGkvQVoYoa7FnmNEaUsBlgD6WXJGVceTFPA9ALrox4IplXTJxFSUF+VbibtaV3v2nnsEUf0sCCrAtN38MaWfea5KJmTbPs9f7AT5dyW/ArSJKHsJrXKeQrjE2BdDQf798txEgtTQswFS52GpNrFal1W5UEbUTOSWn9o2arn4PNFbCwm2e5zkjWXI75pLofbX+nzVQi2s0GJ8zM/n/QhOCYQF22Nr20cCvZJw20++VfWLOfva+a4BD5GeqShdJHJqvoj9hE+1frP+vdaGCeI5sIEKwb8F6yPfhWBbsULN4Bl55gAXBd96IDKrqkw1Ux9AnXWUc22pJlJh4bfUFZk7KlvC+fyCsdHeBPh5ZNVL+Y3cfivxY8j/bp+zJ5Zyt4VEBHl5zvqdl5F6RWEUcraouEyGRi4/xu4AEsuzBanKmOW9ek7BR8HaIHj4mmBsVeYJPgbYXb4fUe1hmQYYy2Uc0+2bcq9G3Nece2sopS23SrDGnKdlE/fpvxex5G2FSKi5poIENzhGGz3A5bAzK20j2od9kM/+6bcu1G52036/kkBiMN9VhlUF0tVrc+nP/+wv00//zE+l0RHHFixKgxzt5tn7yLkymV54fhbQWYtO3pM8Q2ozOTkFeWM971m2mVOkg/lfAmkAhUTkn6EtqIjr6c0Eku2xHYC+EyWSCqRQxZXcR5lAosVJnhTVpo1Pladjd4eVaN+kP2xA9Dr2bhD40bK4DhEwkx5+8WyaPdCXpu4gLwyJcraeeT7d03cs3TJydxodOMU5UWhgu9fD/G6drazOQ6NhmUv7aFyfSo/95VfSi+S/WWug9IGgGuK6qhaQ7KSV3o40x1wwz7XXac9anlXlkUpn7XvNQSNJa90bFbWDKt25oQbxxHqBOtf+UMtfrX9to5X8n1taRtkDIYNlWuRugbBz7l1a5TkjiIBxgHCh1g7ugfXO3CIKGnPHMVh0s25p3ch9easdZYUKeNrkIOvGe+++I4jZPp55GKXNEDZ2Pr/lrAKpXcKB+upFTdPOvRkctAhBsoHCZBXVy4ULF7BrW85WbEVNowLcidGxZ5k6GICUCjs3Bwva+1Vyql1DITUBCfOthx+BBKMvsUbfVnFdunGQR7E+ezmBVJXH0kzRRyIYSMJ5Kw1Blt9yZAx7ulFycK2n85cuc7lWgH5JM+ZOBs+3vPH+9DMf+WA6CDHiONdr3ifamwSO49cSud6WUBddI6fVxNWL6dStJ9IVLApVyXXzfKp9ZmenY5zpp1zOn78YqrUu2quqn2ypRqAWf7sGlph2TWc+JF8qP203Mc45F/scPGM3BJE8ovfg9xwzbMse0eX6WfvkfhRLtIvF5cVQj6oIa0CQDGL72Ial4QzlKWFnGxvn+SwfifMe+phtTwLJAC7zJvWQe0mSsI4/5mG1bmfpK8u0Mevz5K23hM2k1rehpnf+oa1saAXqel/lFut9GUXHSoNRpE/WONf5q9Pp9/7gD8kJ5pom556TFHL+UHEpsZmDLfbmwjwl5nVytgbNBJL3TWqv9GNve3PsnxZQIB0eG6dOcQdYItcU9SCB5Njb4N7CslVlqPdUrPYqcZTHEYeKonbG1jWU4K7lHE+cu3ieTvpsOxZ273rn7emXfvHdPO9EWNh10c5iDuF7y43e9JnPfTf1DfWl97zvDvYH2JQ2su2eJREEUuSZNeAt7zde+9GHbtoY3jxRswSaJdAsgWYJ/Ogl0CSQfvSya36zWQLNEmiWwE0tgRshkA6/97158xD8RAEpd/cUma0QvsiqnJxDSEDOGK8ZsJgzgBDfAxT6BlF0TwDwGLfr8cNsEA7xc4BzHmADMSDpwncxToFs4YffRia7iTS5sQRQh1HdahYkaQA2Dp28NU0vN9J1/MTXuP4ikXdrgCJuhEysmnHobKMmgTPIuUbY9I2yYcTdP8gjo/XaAR+E2ySnfKItN2f8NrLNe81AaT5XRNYGV1IIG4FXgdminjG6tc08T0QZ9gK8DGGx1m3EKkmj3YC3Sezw1Ro5LhEVsL5RfcGMBWK+n9rYAza5/0BjvZVXthDfCIC0/kjUAOhjMxgbQ226TGqtvZYbMUFsgUWACRUrGfDLdVfrW/IoLOwKsBqckPhAvFnInlIOLYU0qrohyTYJnGgRURcSZZJQmUAyN4JASq0jfXa8nz2SoBALgufBeGRQcRXf+qvkGDiP7//80jobRBIT9w1hgwhZRz2oYAvAXJIgIksz6LGbQ8P7CkpM0DyetJR5HFT+zvTVluCX1l0+QGkbfmntS1991RBI/+XH351+/Td/I2xTJEBAlyIHUhA11HOuuz3iIcDZXdVQrVtJl5fnIArlncByIZ5e2dxyGxRo1q4mv15JHsWbkneFPdj/eYD33MsW/whMymON+t9HUNmGMmuX+51oTukhvJ8JlRajVD2kEBpCA6F8oAn0oUD6g//9f0xXzzyGXZC2QaoQclJsOmBE/rZAQK+uoFyADFoh38PQ2IE0duRoRHn3ArAdOHyE3BHd6fCJk2nk4IEg6FY59ir5Ca5PXWN8AmhCyWiUunZ3oaIACBFkFjTy70jHU3O8BLqf7dXih8fwWMmsarEV1nX2W4nWXIjx/yA7eO0C97ZtFVE2XcsHkLDWm/VpO/dvgZsYC4KMzwSiVmEqJqP0+F4+dbb302JSYtFcEwwgQSBVxU+m7Shhbsnzh5XTvpdlL+kf4JD/jm5VFEtcJEBIx+RCmrWbt2sfeVRPlUnOfGzkSijH1M+jLXG+sLWpEfHlQ4/dLpY8meTMzyVQF3mDAIEjtxHP6Njs92t9ZDLt5aOrx1ZrP+tEUsO/jXZ3pvD5IkeL9WWbtmzKv0O9RD8UMBS8lZSQKLIOzU8mGN5BIQlWCsI7/m0SiS1IbSS8ahxfnRCgKji0XdvQts/j/Fv2ykCOoriK8pcMKiDgFpH70Y3Mhadyh7nY5wlAj3pe1prWcb6QPL4XYHghigTMQ01Q6sv+nAlGu2NWokbXLGWWc/bl9uaxoVHlu7UN5PyGWeEbKkJthHhG1af5Pe0iSQrvOMv9CvI6Gkt2xT2qBAoy1txlqmRRpnIdbaJCeSRJ5RQT45agYrazimeiLHK/FADlvqiXVQimsEwsc7vWSfYN79e6U8UQfYsTRZ2WPvg/PbvwsnZ/M/746wgkFUiT1xfSn37+C0EgHRiT9NNCUALO+XMkPfn05fTMU5MAyYzL5AQxt5rZG1VgdAJod0BCBEQOodMKYdKDhWB/D4A9ZWIgS6ggGe+C9KaMewckKVBHAGyrQKpEc5Ax5g6KtU+2sstBI3l8sx7bQwFGuTOGNMhfREvD/riR2hbIvQLI/OSl8+kSePn8XYfSDiqd9PSZ9JqhE+mWsXvSaP8tfG+Y5Uw3JFZ/zqPG2N1iXiEChc59/wfpiS9+KS1dv8pz0WZYX60C4rdgS9w1PpxWu9EmsAYwR6M2xhJh1mMPQT199MMB6lXSrBulT6yFXHM639Gpi/trGXsILIJ4EOw3r1AEo4QtJ+omVIKXrl5LE9evl4CCRqhhllmXNGiEBuCYe2ijhbUO5bIGsWSb3wBA7+4iZ9VmGWvbUMDzfD3c5wD1cR8EUh9r0DbKrBeVySAEUjeKeXNS9UD8tDFvuV50zbSGVZk5frRo87y265mpqaxulBxTqRR2YhAVPLvPad8fIyDiKPmktOdr0McvXp4gv+V2evLs8+mxp18gR46DjrXneFYsXWs+M3tMTMSZLMzzN0SGY3sJmvCa3YxNB8j9dProoTSCmkr11uT1ac4J4TO/GH1ZkuDuO25JH/mp96fD4+O76qNwOGC96/PMkjdrYuJyOv/SOYiz9nTiluNpTuu9sCjIa0wJpHHmbtVFZ8+ejfZ4aPxgGiWwRkVMkIQxTqDOYW6V5JeYbEB+qPpxzs6DWlY9O7PZZnbXvlzKc0pqOyY6hjiOeoz22M6tC+xDFiB6ZrDJth20d3THmDVPfi7HHxVQMZeUXEvdWiTaTzhvHyRuO/3O9iHR3q0ySqLWvkoZWE++VAaq6pQ8M3eRwWHmbvL80LgxF0jEVMXzGkEDG9TfJvPH48++lP7gj/8szbM5azPpa7GMlhzzJZn81xFIlnYErfB7AJXfm17/WvrlBvZ911BEDkYZrzLH2E5tZ0uQlYv0df+9qq2ecwPtppJHeS2QFYzaa9c5IK8JsEnnPQn+PIc4N6ylt7zpePqv/osPQ4hfDAs7AwEl0SWQVjf60x/92+9HctkP/NS9kMTkKiNAyD2gBJK5bD1vVunmdWWTQLoZs1fzHM0SaJZAswRuvASaBNKNl2HzDM0SaJZAswRuSgncCIF09H3v2buHAIlyRHx+ZcVRcCsViBfMYxNjlP4chz3PZui7gFQPzi6kR9k8qEDy+BE2f4f4sgqkUb3J2SD08h22XPi4w7eEhYQkEiCayZLZWHWws9dqzttoYbM1Aqh7fW0nTRJRuMwGanGFSMOIwpZ0MA+PgKkbP+1K2iCPOjJZpUc7REpD9REbSbdm7UZVSxtwvOoD/92uXZ9UQyhxjNTL6h9JoKoRCvssfoxqDYsfMTE/VbUASNFHBO1OF7YZ/WyS2AiObPE8ga1xvQKegzBGxHR2MncXvlfkgbEVAicj0QWA3X9Q1ERUQvwvq8Pii6Js/AAUG/VttGuoCgSNM8EgYNKakyTkH5/XTaj/FTQ/13a5KW+v/Oy1gQLwF2omrKzEqGqrsLwkjwQUI1FFViBFku1oQCKx3IPWgcVqqka5BqUXAGkmkNYkkASQZqbw618FmO1LR0gqPc4Ge4A6im22m0PRXUEW20op0sA8QhIRT1nabyDc+aD4biaXVChFPqSiJrG+qkXX2hdfPQTSr/3Sx9Kv/tqvcd+QDkIfWoYZbVkA12y/lYmZLN3LBEB95X+VDbjEWw4nzsBFWOPILJSI49L2opgKYLxdwODdE77iH2E/uB/gL+UcgG0hoLyfsH3zFj1aUkjQO35nwkMSIB9XOKUgSDLJGCCEvd42V77bjcl///ZS+sP/65+lC499GxBBC0bqFfDAhOWizF0Ap9otBfAM4Gakcn8f9jkAdv5b8O0d73hHgEsjIyiT+rRTMqcAagnGGkE7o4KNYBbgCdtHARJBFkDJdvrXPEq5IMaMsuXvUF1VkjaXQJSYAG3k66FPSDJURU0m4Aqw4rUD5M0AraT91rIqqAzW59xBe4og/673tfd5Hhr8ewPgZoMyaAFAs+oF/QTEcpQwfQtwtcMBNPrMHhEQtLokDW1MEmZ/9wnEXiVDsZXJZLv9XWBLZqWQUdGv+LF9RT/L45zWpGE9Z96UGK8yWVCt5zzdrhKJW+ulriSeLbP6Y3S2hETYrgGyhY1bqAxoS9azSc8lRozOJrF6gEtcpNrNVUKrqmKq6iZ6yr7jtDKcBbR2nBPIqySTrTi+Y3t0XuE+uri/CBIoebQ81wZEUWN9JdSg24zTqgWMzh4eJN8Kdk/VMir6m/UaZKEJ7c20pxootAHRfvaIm0x+qLr1FcBjgLF5fIs6qOQl7WhDRZnvS9JK1pVhPkj2faSdNl+h3ilEaFC5KpW0PZN0kATic0mvUDw5vzgeQ6xmciafL9SCzq/8WxBewkqbJft7Nn6trQAAIABJREFUjVAPELXY0mn/FLmyeIZGHOu8DUBKeQn04/CY1iT1iHJvMDfEsZZNITiNsA8bq+iPtG8UXF2QC/Z3bbGCXOUViiPuPYguriWY6r0Lrgfp5ftOFQKdlMGvfPPF+N7NfO0nkFxKVAu76BfFwm56Zjn98R99Pgikg+MCq3sE0k7LUDrz/PX0+KOXAaHJu7NKzkByZXXQHzbtZ4yJtosIgiFqnyIBRKfOKBf7sERJlAPrFsunm3FBAsmcNpJ6EkihvoncXKGdLn2xWP0WAiq4fft8tDNUCPys7hDcw3rLvEjt81rZ7aQXZ6bT0435tHDvUayGUaOcOZvecOi2NN5zmnn9COuBceqdMYg6UxnUoSR8YyVtzs2kL33mM2nhuTOpfRNFE9SUGWp2eqmnIYD4scG0RL+YY9zesc2aw0hlB880zO9hxrg+5BNdqJS6UCu1EQCgOmUEYqbTgAiez/6wS3JzDglgxynbz4ZtkTljZnElXZiYSJdRdy1DZC81FoOIX5vTFtk1cCIf0mroHWKduA35C5i9sJTLdlOLwlZzeJHjiTIaZS4xJ9h95EAagBDbbpBLhufQbljb4SDBIA8owVhpbUhOML+Yc8aX6zjveQFVVFipUTKOiX7PCjbXn+sZFTUd1HMfZSF52EM7V0FvMNajzzybLk5M8mzk9VFtSydVMRS53PheXUH8MAJJwlASXNWtubQGuNdjB0eDQJIgm5uagRTm+pSxxJud3nHiKMf8xI+/Pd19+x1hYdcN8RJjMSph+9/VK5fT5SsX0wq5j46fOso4SZgQOa7mludDCWTeKdexxwj2eJ42JKHmnHz76dMx2QWpT7vrUq3F+ZaXMZz22hBqEezBb3tY9O9YIxkQgF0iiiC/axn6PHluT6Ey8nsGh1gu5lUaxVKOoRtScTFdnZjic9camVy1LiSsurV1M6CEOrU9D1D29m2JQQNIrJ8GKq0lSCjnLEcd9xDdEL+jEH4N2pJzs+NXH22lnXab1xxQcqxVstUjitSiyJV0b1BnW9hot/cPpYcffS790Rf+gtxWanCYo+iDrkkMMmgziKRu6yIAqcwXLr9LrTt3hcqV91wXHBofSvfceTttdyudf/FcOkReLeeBNVRQEkiW1+zCfJCGjifV4LiV8+zml4uAjWx5GJbAJUAhlKCum4LnygSTQWodHY30+tceSr/6K59gfLkcBJIKpOD1IZsb2Hj+yRceibHmQx9+bRBI3SyrYo53bgj/dcaFpgLpZk5dzXM1S6BZAs0SuCkl0CSQbkoxNk/SLIFmCTRL4MZL4EYIpIPvfVfcwJ76KEcTB1ERQEGO7soURiEg+G108DxA4jkJJMIZH8TC7jE2OiqQjKkeYQM1zo4tE0hEWbLx7eHr3UEisakyVwmfAQtCKBUFklGOwnVejuhKfLvSOSw7ZsTQ2Nhv4//excavjeu0sqOAt+HHSGLIKUCUUYCQUSkp8xwYuef2i+uYG0kgVMJEpZEWONkGK9BPgqTz++5mVN+0qb7JEor4EVwKhQOfaxUStnlsevrxQTfCemMMsODWce5rJw1MLKVuwEEDx2NTH2XrxiknJg7gL4o3U3K+dnOLlL8t76pR2gWXvdMC/sV7bpwzgpkBQxMGFRDP47x9r5FB7QwI5wsWwL9WZ6nrvVaYqZc9yzr/GYxMbC4zNcMfQcREYUZ0YDySoHIhkNi1BtAc15WEYJO+s59AirDvcp0gnDicn1WAGQmksxBIk4Ac3diMHSWp9EEAnkGJPK9qERpN6abYZ42iriSX97ZHJGUxTtkse8+FHauKC39vCnTvJ5D+/NVEIP10+se//k9oj+bXohyJNI0I6gIIV7upzAVmimaPDsr9N9RjhZqpFnMVPKugSSWNbXv59Pm3KrPa7vbaSP5XBoxLo8zvZOLD/lEIpB36x37ScE/9UYDxcnwmrvfOFUnvtXCRHPN8RJ/umEuHqwhwdGNh17+9nP70d/+X9NKj38ZKUpIXYAjgR7BwFRBJomGDtrdIEvIlwMDZ6SWAOpPGDxAtzb8BaO46fSvtjvwDRFJ3Mo6oWuwzch2gT3KrDbArW0FCDNN+9f7vAswJII12I5AVyaRVB0nmqSjhPjy+VQRX4hTg2/ELFoIf0A77pNZZqgAcz0KZZ2ELnGdiRfufTVUkJD03j4kAe0RWB2ibiSwtIkM94rhl2QgAWc9aUQkIcs1l7G+6iRxmlAzgbhj7PsmV5eUFQCoUlIOacDIeB+rsd/O4keWF3Df2a0FilGEjEpPxDNv+CBYL4ANQmdtG1aEgpBY7obYKWyB+a72jRVnYCPJsWt8QxSz4JckQJFKxX5MIEXwL1ZRglY2d5xEc9H0BQO1qgiMvAKqWO9Z55JQyEhp7J4G8yIXCc1QCyXvcs8LLZSiQWdtdKLMKSO71HefXAUOdR6p6zOtEbi8JJIuKa/tbsDKSgcdwB2BNXTgDNQCzzE9iAIL2TRIdcS6e1/uyTry+5xCsjDmm2NJFbiPaWcQVaFvJdwQ27XMR4W097SqGMgEYRBPPGeofI+oFaiVcCiEYzyzIXH7X5wpFTiGHPG/Y/1AGkjlWvvUS6tJiY5nnoKz4Et3zns21YrsOQsS/JXbog1Wt5UxaVXmOFpHHzXt2XNOWLhRPdbzJ+fdMDm87WeUn5knKP2w8uYbEVEw30ZcySGm/1f5LJYAEUs6RpY1UJnNtm+Yn0c4tcuNwDj+zHTtXhWkn5f6PH7/+yuHuhv/eJZCY7HL5ZQVphHOgJkot/VhiraQ//CwKpI9h+XXIdk471uoLcmhzpze9dH4+PfLwRYhI2iU8o2sLT7XMXKna0m7s2qML4kjyyDHLurMP9gI+20e6IByWyYUzyPpKZUSsh8IClDxIoTzK48nuqwZ9OJdzsZgTXINJANMeG4yfDZRda5BIrbSHlpm5uOcJrMm+N30lrdx7iqAdAPvzL6S3Hr+TYJ4jfH+EvEXHIUnMN1Msd2GjO7fW0vbsZPr0v/rt1E8/7uJvS2iVa64MQcSSy6kNlcaCOXN4znbG42zOuYNtMQp0FSP9jN8oe1ohabr6ODeWYNqQ9e4wBnIt7bzMhWdZhGUfz6vC1OFPIsdcW/Ooj2YA+i+Q02cCxc8qzzm9AJFkPs45CAoWjA36pIrpFtqkhEI7OY4McVl2/dfTT5k4L7gucSzCThBSZJA553X33o0SCdJvFZUbzzGkjR1E3vDoSLR/Sd/oe5TvNHmfJFkNbtignTv/hF1xVUnyDN6zzXcRoiVIKOpoEUeAds5zYGyUsRH1LN+dIRDrxUsTgO/bPNdVbAYXwhY3c6xZnZJfZW6OLp5tgWN6oA110Z6CyIA8GqJsTx45mG6DQHLsn6Cs2gmokkB68aULMXZ1MacODvSkt73p9ekN9782+mCoHVVYYgloXqNr1ybS3PwM83JvGjs4DJkDSbY8R91QplxncnIy8gONDA2nZ599GsJmLR0+fJj8USMx/9pm7ecSwqqBPF5SKNYNzsHlZRsJm2nKVdJneGQwjrP82vntWKZ69Brq4yCluf+q9BnFvq1/eCzNss+5cnUyxtc1GCWJ7SXm6LCKpsusY7/c5bqD4IGRQeqTouzpNr8WhRzHLqapievUIQpB2tBQ/wB7kxb6oXnI2uO+OiGQ7GPmKNXCz/FsFItAyaM+5mvnviDgeJ51zrtDnr2B0cPpL772UPrTP/965IncUkXHM0iMbai4jO1M3tdFPUfgj0Pe3j4kVIl8x7SofSjBTp44lG47dTzq9tknn0QppxWmai7aMWUn0bVIII72maq2Y31S5gXXQTG2ue9x7DXoifmr2sO6L3G+M3gvlzHzmv2wczPdd++B9Ou/9ndRvE3QZ7KtZVi1ktNSAulzf/Zo2DR++GNvhDhmbi0BLXnukDrKCqS8xWhNr/tI08Luhiev5gmaJdAsgWYJ3IQSaBJIN6EQm6dolkCzBJolcDNK4IYIpPe/I25BeMVdqPRRgPH1v+BQ9jYZ7iRdqGuPtAho8AJgzMNEHT44uwyBRP4aPhODHC0WdiOFQBpgQ6MjeQ+bii43hizwIy8RwEkX4HDkQ4r3jSADHAJYWyPy75tXJtI5CCr94I+S6PgQQEo3mxVg9NSr9z0/3Ww4+9jYEkub+sGSWrSZEqjkpFoadBOJZ3Cr/47oWWP/eAgt7bTIqu8HiMX7WrFFouBCIhmL28uG15wY22wUVV91YM3U0z+MdQQWLG+6J/V+4K2Rx2n9q4+mrecvAHy4Mdc+h+hBN28B5Gu3lyPCg+QoePl+wL98VOqkbPrclIkV1g+Dv8mkThA0RhSqZKgAQABhRdkQFiT7gPna4DLPkm8iwOFyjABhEBH8FOCgMDL5vQCRZCv8sm3GP/Pv2JiGvZFWK4CYbh69LxVhRlCyQc5EhpGHEpRZpaB6AbcdSDCAIurqKvlnzsxKIOFzT9TwEYi6ce0CBQijnUiMUReCzJ4xAM98WwHFRnn5HJkEzVvlTCAWpqvg4aolQouU+bVCwK3+2VdeNRZ2/wQF0i//1+RAAsBYwK6oFSJNYFssV+CkvvaTL7U95SjM/OyVQBIw8+96fPTt8tzRvHKB7v4OcPdv8Mrg095581cKKSQgVupkt/ntglX5nf33798SSNahNkEBBIXeUChBkB5givY1sLWYfv9f/g/pzMNfSSdGB8PiSHBZIEK7H8FroGKadkeaJcH89AxJzwGkh7GaWcAiUUDv7tMnAPUYO7Br6QHsEugPlYV2ktx/O6BUWMcxvgjGtsNKGA2tcMe2JqEQiem147Eso38LfMfAqfQxgzLarPAU5lUQHHTMyS+ADsYqyedsn0Tdcua1kuNgmWjoIIPN58Rzb9A/BLpCRUHfdlzb4bsqCNRkrrd0pTkAwnl+eg+PkSWqka5OXyP6/YBGoZTDYjp58mSaXZwCtASUBBC9n0juxrXJNIil0c7WQlipdbTlfFAqsiLnD8+wgRxEJU0msfLdSzr4/KobJIwaADudlHsnb0rk9EB8mlC9HbJqhfPg6hSg3gqAdxt92vYs2OR5VJF2q1xizFyjbrYYN7a2Bda5hgSGNk28H2SG1pMAWx0AqAKgEh5RmtxX5IlwHKL9mENIwsx68lifwbYqyWMQgDl5bC/LRPqHzZUALSfRCmmbulqRP6FOA7BjXBNktkw2mPtUHkjqmqy8hXa1A+qnwqHL5zE3FVLbRSx5jAc/BPglydICoReEjpHmzHGRt8PnGED5wHt95kGBCMjGeztpeWtV+CwisHOut9xfoz6KNVHN++Y9SsqE6suBjvs3z03w/xJQ0ed8P5NLAexR5oLRmVfXXtY2bnJ7rsVnKzGc8iwrlA/PPKC1kiRYKASdz5jXBTwpv176hr3G59+mLCIfDAUWZGoAl7mf2/S91wb2cubbyaovc9FVqz1agInZPYZHWSIyf1UykvtuUKcr3O+awLdKJu4zSEjjKCKc3XkhR97bb0IVSzn6TJbXMIo220+fJDDHm3MqLBApd22lOgth/IHPf/dvMOr97Q558ks/F22SBG35ixAaAdz7T9Vz/D0320if+6MH03ve8+504qTkNYSK4Kr9cZv8Ly+h9P7BBGXWH6S4bdeyXOPfnTxDD8/VyeJGslXVYwyjArMSyfzbPrCpxRRK1iEA8e6egSg367ESoBFMFH0pE9ah9PN7zM9G+K/TB11VqDZShrOurSD3uIpaaHMVyynUOhJ0M4wt3712Ka3edSvK4oV0ZH4i3XfoFO3sJO13DJLbvHNDEIRZHdnBffdto+CYvJS+/PufTD18v8Mcj1xrAwu8eZR7HQcPYdGFIl1pmkpOPuvi2RzLhxnD+yFmBrGD64cIkAxoB3RXDWQeKAlcrSQlHZwbKqAez0c/DkCbRioZYQ48Seh5FCeXJ66my9eupkUCWxYg1LVMW0LNw8e0T8d85wDtFA2YMfhIktnxmLk6+qqWoWuUP2oJ5OlveO096eDIAPXFGKadJeOD9nmHDqPU4tjBobFo79euTzLnL8V8FbnWOFeDsU1FjESWOXn6IRQc30YPHAg1j4RI2A3S7pdpE6OjwzE3eR7txiZn5uExdtJzZ16AIFvhPBDcNJJFArU6CjmeQ5ry2izWDrSlIFnNj8l6qQdirpef0aFeVEEokE6dTPOzc+ny+QkUu8OU3Ua6dvV6EDDtsJn91Mcdp0+lt735LQQeQJzQehooQx0P58jLdB6rw27qaoxcSmOHeA5Um6trWOCxzt+mriUwDh8+yHNikQc5ZJ85eJC8WozV5nmq5Jfjnp/PodCqATJBjDNvW5faw9kfwhkv1vf5dw/7Cj9zvHRslKDy2b2e/cBciO2UzeiBo9FPr5Gfa561mLEUCzyHORYljMzhs009G4SyQIDGrbfcAeG0nMbHT0QOK627nW+7mBMljQg5wAJwOM1OzsSY7Th8+Nhh1nrDkLGo7iBm21SqMZ5pDycB3MoaxfnWtuDYasDVyIEjqWfwQPriV76d/uJL34g8oq6DQn2p2pwfx9bdNV/ZeOQ5Ia/7g2R3jGQsgeNMRw4fQDmG3e9QP/XQSOdfOMc9prCG7Ic4PExdraAQkzibx65Qez/S0jIOs/bapEW7LdlVGhu4IUluEZdcsc5jKvTcY2hRR19Q7d1gnnntfYfSb/z6L6LSm4Jou5K6Hc9jfW5/G0hf/+YL6YXzl9LHf/4B+jV2gC0qHlfKms38szW/ZH62N3z423+7gbp5dLMEmiXQLIFmCfxHKYEmgfQfpVibJ22WQLMEmiXwty+BGyKQPpAJJEFZ94pBIBVyIEikiA4OyD8DUcEVmGh+C3BrI73I5koC6etslB5h40KqW2DMfQQSXx9hYzXAedAUBYFEzHVYXmQCCcAtspcYpWZUNsAQ31lhE77A5vhLWGE8ueQGI6UTgD1vZIN6AjC1l01lv7kn2KD2ssHt4VwdRqkBCPpbUmGFz1QwdLGPEn5WZeTGy821EceZQDKXT85V4jOGPZD/VxVQLNIExfr4cpcRevyxDlrVgZ1CR99I2sQS6+DH3p+6fvGDfECE/ee/mZa++lDqpVxa8LinpMKWL8Pw/t8fQYcc2RnEUJR3pnlqPhJ3S0HkBfDOsZZ7YKT+LwM8u4Bg2QQGgaTaROLGzVohnjKdlNU65j2Kl58L6BV1UUaxClgYuqlM5OXr5I1YkDMBQuZzZNKRfxTyKYiIAJ0EnCWQUCiIPwioSCAJMgdhASgVwJabSspG1FcCifIzoneCsjuD5/01N9vU+RHLGCB/yDZU8E8je3cEQcN2MBMeOU9XPHgGPeMmLec9sD7/u0R9R0vO+ZBKs4gyXf3Cl181BNJv/ebfx87o44AcGehroRzWLeOomUIi2TCC9MsvlTv1pdXj/td+4mhX3baPQMpFVtqdJfU3JJD8XlUf7V5733ledhPlj1ce/+8fk0m/AJ2jlgHk+GmjL3ZiCdS3s5g+9dv/LF169mH6HtHXANvmBJBMUfWzBNjXi7WLoMY0xMnz52bT2IHBUCBNXZ9I46N9REXfThQrdjP8dNAeidEPMqMTYrgNUFUlUNhNBRBDW9aJ0VxDgmoC1JI3gCIVeN7NP6U9oD9Gw9qXBUnNB2Of5BVJ2KOf5ZwD2mb6O9MkjF0AOevm3VlbzmRB5AAwf0e2Y9MiMvIhmRvB/EyAex0Do2lmoyU9ffEayeXb06l770qt/QA6HPs09jbrIDznX7oCYNtIx285BNC1kg5SPncdO54euO81JKPGMqgV0pYxuAXiZh1wqovcFlkhkcH96CelSWWbvdxeqj2cIKoArPfcDcm+sQK4LbHEOdcBxRYB1oz2DrJYckMQWJAVxCnsr8LGj0hlfU5VS3QSoS0hYzS7UcsEC8hDB6DkOMwYLc7p9725qiqSUXAM2AZ4GyKyX5sdK0/1hUIwQeUlCK7IHQco2yDy2z60AXBsPpIV2k4L7WiZc9sHIgcS52oL+0f7Fx8I4AGu9WGxaVl1d0BOcBuSML1E/fPEaUnlBTZaW1PzkZ+lnSh7FUCOmV3ahanSBBSksPLcAzDeTnuVKGo3xxaAZLacVC2Tx32Jjxi1HDdD8sSt2xjtg2EF6vif25okV4wJZbwIrUbMA/ld70XgMpSEllnkrzA3SSZhJF9XaYMt5HrpJZq9l7IJBRbkUBfR6G0QlqsA6gd5xnaJERQVkXyeuVHQMCL5Q4WRe7dgtvNS2CgyV09OAjRLmoUlYSZttySTzGnkPE10/RpzfUNLWip6hfMvcr+qO6SrWiMnHJcVDOURfN7ctzKZrT5FpZzjYAMCwL66BSElYaDybgOAOhNzeYSJiHza0S8/qxnvzX09/sWfpaLCgC+fWAKJfhoEYcxrELxzG+lzf/hQeuCBB9KpWwGaOwRHM4HU2tqXzjw3lR78yhmeuT+s5wR917CxM+n9QCdAuGQKk65zayv9z+AN7TbNgdRNJQRwzvvt5Ifp6UPtQT+Q6GtHgeTcnYNAipVZIfRizFKJQhkHgdSWrRWD9AY832TedoxZ3VxO66hq2tYWAkSfgrR4jBxGjTshkBhbji1fTfcfvY3x6i7ISVRIbYP0rR4IwehktB/qaWkmtV29kL79+c+mIdp7uypMarUx0JkWhvvTMp1/AeVKm8QfBNk67UElRA/9ZwAXun5s63p4VpUyA6wbhiFjhgbHwgpzAKLAslCpEgSSde2j2bck4uzjlIFtQstKxwbVknMQNZP8nEdhM4uqanphBgUEFmcNCNY11aI5b5dxMkHgOO6xUNzcZAwoxPaO6qzNBUjyrfSm192bThw7gNUeZLKKK9ZKkl2HDh0J1Ug3ZNcCyo4ZghwkAYZRXUUQgoQ2ZLykiSSW42zt972A7xv0i12bT5W3KGOs96yOVFHZmianrkPuTGMLt5K++91HKVlIS/4tER5jaEQrGOCT5ybJ/AhQ4iNX6W38Q3UKwhgUQH3pBOqjk0ePRj/2vIODo1grbqSrV69GHz94YARioJs66E9vf8ubKFsdBCDWUUitQKpoRzeLauggxMmp22/BzpBcUsxPswQ9OPd10PZGUV+Zz2qZ/juFLeLg4FAmBxkftX5znJH805bW66ryibExAgWYM3g210Rd5FvrQJnWA4Go/Wydp7RjG0DdZJuSIKrqrmUCUpxcNiCfHI/6aEvtkJDzWNsuoVJbhzzVrnCNALd1julmfGzlOo21ecp3Pt16+s505coUqqFDqJ0hqNaWWLtA0JirzDUMI9AdJ0+nPi32wn4wW+Pa3pdRMtEKCUIgmAQiaYVnj3Gf73fyDFvOs24caGtHjt+WBoYPpS8/+HD61sNPpCvXpihT7BFZc28xJq+rXKO+rNEIjvsrCKQ6SPfTl04cP0IOLfoN5bqKteCVC5dY69BHOcfYcHe6+y76MeOMxFlY+Jn3CsvphhaORF0sMrcuk3NSYtklZBDdPmPss1xQSeDmoJuWNp6TccV5QevN177maPrVf/h3IHwnGKdngkByDIx5eLM/PYS96JkXLqSf/rn3oooibAaVUhtllA2QObV7uqCWs8LzjU0C6eZOZM2zNUugWQLNEvgRS6BJIP2IBdf8WrMEmiXQLIGbXQI3QiCNv//tcTuZlsgbjACTCskRvtgBWOXNtpsM/xP0W2ODeIEN9ncA1r7KZvCRte1QIKk0GuPYcckjfkbZvErydAJq9LCD6AXcAq8tBBKgnjmCwmuMTQTgBPmiIX960gQbvq8DjpwhUtJN/VE2IW/CV/w+ALsjgE69nEPQt11CQss07qWFTXQHN2qi93Wu7TZCLDJIhgBBYvsSNg3G/gZBUkgx/8jO5JmYkHwQPJF86ub+OrTbMUovNntszFHGtGCvNvjB96aNn35vam0AInzl4dR46DsQSIBVJnNlo9fm/bnZC/DYzWy+coB4XibIHME7NuwBoKrcKVF0hUASndhh0xsKkogQLqowgbkCSgf4Ewhvtm+oRnhVGZGB4ExaBVlU1FaxqfOaUf9VyZQVSEHA6KcRVS9wVJDAcg9BWAWgKs7AM6la0F6LjaOgnaSOAGELkd07bEbDdS8shSQGPJ3PatVzd4CwawCoEkjPQSBNaGHDZv84QNBhgMJBQFJzA6tGCGuYIIqy2iOXYS6VeL8USzHcK+02q6v2k0b5c8utROjzz6UvfOlVQyD98f/xL9K7fuLdYVWijVOABlr50Q98CZ7kurHyfOqAI+O9gI2LVUl542XkUFUf+dmefc3LCaSsWPrRXnH+uKe91/5rvvL9/X9XRZNggPUdOUq4Fwkkn7XNJNk7q+nSk99M0xfPpF4jWIlIXiQSVgC/m7YiqLND5zbK/iWioz//p38e0d2CTWfOPpeGASUPH+wHGAd4JNK3MxQURrv6b0CmMmaFYAMCw6TW1crOHCpa8YRqAWK0B+DWz7LqrVhHUnRhsSM4bT0UqYTPJsgtUbK1DRiqBVvkCcjJ2xWQSCCpouoU9eENiTFzwJibYwPQVPVN5JlRGQOwMg2g1TZ8MJ2bXUo/OHsxXcFmaQuAtc1E6/zMTM4GOC7wuY6qZWAMpQ0A/gjPfZro7v/8Yx9J9xwbSpvTL6RhVVMAo50d5EsSTxbyjkTeXhdyWDsxfiLfjvMAeR16sbcxSfgsYNKahCRkzQrlL2kicLtMRHkL80WHyhvt3RivlxmvlyQZtMyCqAgrv8i5I3dv3h0+A+xvRZlQ21K25MzKu7h8RDZnm9HoA2GbyTjM31Rraou0U3zQP5jmGZf6ifIfIPm6EeQmWTdPxfNPPwu2twgATUQ7jWGdKOjh/t60iJKim7LZoL8Jkq2sAgBSZ6H8CtscAwlQ+aiU0IYLtaTArvcfic4poy6UCB4jaO0zr9OOBCjHGNMaAJGSSx20ncXGQlZJAeKqkgCTjl7sWFVz9PisVWXqfBY0iWR9kElZJSYxZ5vYouLyWI9SCuWQ44eWb3mHsp/IAAAgAElEQVQed+yMATOi8wV6s3IhWj/P0hPgnkTqcC9J3WtOC9V3ndwPKg/tGbXVbMVWrZ1jYsLZgoRzYnehsAiZxNzIDeV5xEat1Vz5vQMQ3ijArPODfUmCQrsllUmRw4hnmZlejDa4RnkuAT4v8GOEvUrVNUDYeRK4hzOkyrVYp+Q8SV4z8jjZHCQnnTcoD623JLlUyJlpxrYiMG5/FmjO9oit6ZefNhTm5r6e+MtP/FACKeYk1wEB5m+mP/nsN9M73/lOAGiVMuZAg9ChHW1j93bxwnL66peehdTDoov6CsKU8hgDAO9mzAryhIYfKjWKoZM1VBeqsSADaM/2FAmKbtofSVYieMX+IzFtFVayzTFS8iHb2cWKKeZxy3cdEiQCPyQ0zVVlm6P8N+lsqyvzqZWfBuD/JcD+ZyBbVslrs7g2le5qWUr3H7sDcvF+xovTtLGBGM9XVyUauThrvLaVBRRIl9PX/vAPUh+Ed6sANMD8ShfA9GhXmoZQXWOd2Q6BYDCFignVVZlAMq8VQUoA7GPY8508diqNHziErRtjE+1bdZaquk6ZHp8rVHRZ3eC6ROtHCRvHNpVArlFUI65ATMzRV69IkkxfTxOTExB9C+TD2URpQp4tl0U0sA3IoFA3tTNuQiBtk99pG1IwbHLJ7bTdmEkjA+2FQDqYDoxAgtBAJd2dO0ZQhFmObax9zb+nLVi2WIO0YHzqpi6XmN/6sbyTxPBa9hMt2ILgY0D0Pa3OrL8FiJQGhHgnSs8D42MB6l8i31CDsf0SCqFzL1ziWWYg9SFs5pcjB5Z9yLYS6r2Y+g0Ksr5pn3SXLsbo4cFuVEWttLm+dOvJo1jLDZEj50VUnGsQdgcI3JAYRqUDiXLq1AmCNiAqGTteR5DCJnW8w/VnIeQWUC2Zb8iyP33nHZBI45Q/4wb9YWryCpbVq8zRPen4gfGwenU+cRw+DGEV5Bntf2Qk28T5zFrPqUAKe1TKxcYtuWj5W47mQpJI1ApPQi0ryShH2tLw2IGwpJZDq5ZqSwtzES2hqtbyb+MaPcxz60zSrsXMibSEgmuNNqBqSYfmLtpqAxXezPwcCsLb0rNnL3DO7nT6ltvoK1mFJIHUpngPm91xgj7Mu2UQg68NxsvIoagaepDrDZJHiTnDMd1nbjBu9kA8NjYYFxiXh2nfh0+cZkweTV/9xiPpGa535fo89Xqd+4TQgYjaoky76B/mx4pdQSGQwhbVubqs/5wTXJMbiHP82KFQILl3WYZAmicAY4c1Rjf3NQpxePfdt9LHUCcxljo3u8ZqbGohjK0jCrQ5VEnTkIQLlGGDccfAvWXrhcF6nZ+cHjVbSbYybkhYRh4ySLPTt46lf/QrPw9ReZ33KHfHaVV8NMj1jb70ve9eSk88czZ97BPvoS4tKnJKMS5UAimH5mQCydcbPvStmzuQN8/WLIFmCTRLoFkCP1IJNAmkH6nYml9qlkCzBJolcPNL4IYIpPe9M24o+JJCqGTwXYBKsCkTSNUGzWOy5ZV+32xE2UA8tLGcvrwAcIk1vAQS0EQa4+cA6/cx8JoxrYnMecQmUvKol811l4SM6iAto8IuymtqDwWJwOZ1RgKJjf/jgETPEzVJDGa6Haup17ARvAOA7ZBKAf2/3dyadyESkENA5fi2QoHlss7biAqqZ4u96gFe7VoiLk7gl52zwFNW/2TiyRwjAS6ZVJzIOSOjBRXb2Ni3sKm/RuTk908dSQbmvunaQjrGxrmfzVuHJAoFJaEVHEvB0gVMjQY1x4NURxvnE5hsEWzTqkcLhkjaniOVI6k10fA7bIBVhAWgY50EYfT/s/feQZZmZ5nnSe+9q8zKLG+6q9p3q9qrjdQyLSQBYtBoYkETIAPDsETAzgA7zASwETN/sMMsS+zMLEGwLOwOIAQSMtAtoZZa7X1VV5f3Wem992Z/v/e7t7paCFCoaif0x73S7VuZee93v+9857znnOd5n+eVAMuRSblrlCRT0RCKnLh3Gaa3IZEVSECWaR2Z1/xNlda6dRnccqkYCiLG8829F0uKyEI2wzyAOjtLRipJkJnnnjWpWYZiuHwP96SYv0XxYjOlAVWKLGocnvoZqRb8kcSN5yH4ya5yhY35IBvNE+MTaQhgVkBkW00DBBK2NNoh0YfCG1+QWdCRc7E9vUY9//PEkeeTu/KMPPL0I9M7217m9EnZNXge3h8vlzdO/83Xf2AIpJ/92AfSZ37mZ7BPaQvATPu6sMvhSrWu0aYof6sCJIwbl2WSZy5wb/f7eF+O4Mj/O08c/fcgkP6OTV30z3cSTFduSO4fAg8SSObph72bRdC9t9ywcuzZ/vrP/q907LXnUiee/GuSKPQBRmVGWHPp1ZAnK5CSo2NTWM9MpN17bgDIWEzHjx7mHtdTJHp7gGH1NcQkSaLo/+KLxBfVEGQNlxK7gghTecH/QuER7SogrWWUtl/ZdZgZHHEMEEYQL7NWpCfSt9c5j1Xq4WRKnixL1tiU1VhSnedPfCfnoFWdwGwxYItqCVUC/l4rGy3m7P8C/KFOol/MMD76IIe+cfgEtemIE2UNaWh0Jg0DEGpFVwvIP86YMmu/CqunJdRbdahJivlMO5n9777njvThh+5MRaNn0sb0cIDDEiKrgEIRuhxvMUA4H15VFhoeqnnPEmxHESClOcCTxOEq7IUaO7tD8blgPSIA2GUy98sBABt578bCXMQ2eelFY6kxFzJCgnmddrTfVtBm2lJVlkpAQMbwXWGLI6op0OnTiKVQ0vhoHBRkirpLeulwnsw1tRW1FGNHCQo4u9HQlIoBlpe4jxcvX07T1N+4cffe1NbYml5+9vmcvRmfg3BpaqBI+4EDqXHPPrLAaU/Oa43xduHM6fT6S8+nkYsXqb0AGGjrADwHWWEMl/BkgqmEGFKB1VJB8XUAxipUUIt2ERRQgp0lgOMqWq3DVd+AlSBq1SoTLazJI8BtfzJWS6rZS+xvdgBtpPzOGNZ2VgO71yvIlimbsoCWex+AXAS3iAcc1z7J9dDZM+UT5NGaCqNcbRDVFBJDEq9RH8iEDGuMMGfP03eXSwD5AWXXmKsWAE+h3ADGIdWYG9ZX5zgFAD+OW1JWx1SG+gwyLsRRnH/Uv4g6TpANKkt45tXOYWNHf5dAyuoXSYh5/ai3uI+qj5aDeAWop11Vhi2oHgOMnRfM9TM5mZMhJchfEw6wyLVelyqocutoxW3iKKECy+wjK3yfFpVBIJkFX5x+6sUL3xmKrvnn74VAmp3bTF/8/LPp0KFDae9+VEalkD6eK/dubaWMmjgpvfjsJSyjiP8A9baT5FsHpKgKAeu4aekb1pPcdpWr2jIuQ8QuowgSWC9BKVdKHFigD87MS8isxFwSpDBtLIDc0FiXWptbwj5NgsJYpq2n6RfLxZkCKSzNomtlBeyj3pfqI+rXLACinxvsTxeXqT+3tR2SYijdVrOGAmkP5NUtqb4RFVJxPZ/Tmo9xrxUhcbmI2DDfezo9+Sd/kqpA6BscLxAWo6uoOqh3ski3dTawBqdxTSWRxJCWyJX4edazJutEObF71660fevOVE1tIWOL52+buDgMoDmSTjJVdtQRc0VgEkvuZ+uyGUdCWQXZbM0VFRWj4yOpf6g/DWL5OTA8jSJmlvPPauMtcK1Fkm5EhU3UYkVcm8qMrH4dNfdKVzi3OhQWNwC+VweBVAXpFeS4yVPWuuJfErjeD89Rgtf5TwVla2s7pBUKL8aqY8R7s0hMbcDSbkn1EddYC/Gt4ihqU5F8FTV1+H0bMVmrzFGOM0Wyl/PhZeogXeobSROT1kJCNYLlnUlAYSscJLPzmTXCYslIezAnEDtam2shlqk5CpGws6cz5qKTJ09HOzc1tqGcwtKMuC+h09HRlrq7t6YWLGa3tDeHZd8aBMPcJAok1nfazTl227Cua2xrol+yV6gi1sxOMP9upg4YgjYIH0l6a6oZp7SvU13lvapmXguLTMZAP/WdJK18LHLd/q4Osk1LU/uJBFItBFBzU2YJODU1EQSWBKtKplrs5LzvYYFLbJpjzmLS5lhY540Ns8qFKEHpVQQJvUR/5bQ5d8sEEgu5XolcyR0TrbxPDc2t6eixC5CNK2nnzp2osapTFbFGi0/Vp8u00zwkH8E/yEu/txxpV7k1GJk/quj31Zy/qimvVau8Zed+Le2w12tsaklburenmqYtEOyV6YlvvZIu9kHIkcwwTj2sgYE+4sR4kKob1OHKMiwyG9TYjFxFIMWaKkcYGg+3dm1JnZCOEneLc1NpkeOVEVB29XRR04paivVV9Me6sI+MGlLE6QpI6RK+W0tH48zUzDQ2i2NBhmohaBLMLPdxmv42C/GvckvCTGbS7y4nbrnm6dlaln7xl36Cfsbaq4Q6YVgaRg0lOqQE0uE3htMrbxwNAqmNDWZJsk6Sey33RK7xY6V/Zc9aIJCueeoqHKDQAoUWKLTAdWmBAoF0XZqxcJBCCxRaoNAC194C10IgNT/6SGwq8pvEvNVMkAySDznyyK2H246gDawbw6Z4hQ3BABusl9Zm0zfZCL3CnneUN0ogNfHmNgDZNjbBbewOqkm5KwOIrWKzXQ1gYKFnN0Jl2muYQc7mUCB2g83uGBvCPjZ5F9mwXBgcS5UQRbeyWe5hk7GVTUYD319p+p+Ah+BKANF54ijLoouc2QDZst9njwxMz8iQbFMcG+WcciWylEOBZG2HvJ1dzv/dOijuciCQ3AiB0rBRc9dTkV7hOn93sI8NVlH66a6d6ZEOAFQ2NKVsvuJYmcQnp2qyFpMEUi7b02TDsNBhe6rtGyCEqgSBZu1UTL4TIC2DqLKAeGyE9dEKX63YDsbFZvxHnhwi+zpskKQZpFHyOpygBIO0yoOSkjdrZvqbfShwzjMslDxejnhZAzjICqub1SmplZGK0ZZBILkJdJMKwM5ntSCSQLJmhoSNdWcyAimr3yOBFNnfnk3G7AT4afazCgsJpJN49Q8BeFUCdG1jY9pJP6kx8z9HIIl9CvR5E9eCSBL4BwDMTipaI5+tn2Xb20YZgSRcJFDwjkf8mAFiP0gE0mc/9nj6N//21+hmqGvIPrVIsUXArRuTFYTO9emrrieuMYhCs4ffvsqr7evy4+AfIpCy9789et7ZYP/wT1fs8a5SIP1DZNF3I5eUBmbaI4ZZDAQtUAQxPS2Vh6vpf/3Nf5O+/uWvRkavuGYtQ6OOdmkC5NHmbnlhEwVM1K8mS70au7H6AN9U8Oyh/lFPN8WxIZAaAH7C/sl4QdOhiQjg2+8IvpYf/F5HUNjjRDcjDkHCRD2ksGMEAGfsBsEJEBagJeC69VWMQhkonlnVZCRSpojQPikPkIRZn5LIkOpl9zGzaMxALYHMFYFW7b20b+Pvi4BRswDFz5/rTV9+8XAqrm4G3OtJq4vY6QDUVJmRTn8x47pGSz+vpEwlDcoaakMJujS016f77tib7tlelxrJCLZWjIDYJkWLomxLZMqTbZxTFpYRA1VVzc+QJQ+IN4dMpBiSpuPW2ymg0Bn9tMj6RlzbPAkAawBJx771dFq71J9qVe9wrElUhptaK8nBcKxla9yoLOSz1ap2tAksoT6PbFXUmmJ8QyiXqawyW9m6JcYWfy8JFUkJKlszi0FrJ61isdY/uYAFFrUmVHlBIlmHaGJsJLUBwHVRW2yUoubPPPN8gFwHDuxP73vsgbTt9huzGFm9JSWUXTGQyFYnHTuRPp8uHD2azr35Rho/fzF1QV6WQgBtkO3dQU2QNeJkfXMDHA31V9axzEIxO0J/WyAJYAzC7vixU+niibOQl3vTrh09obq1DzYxt7WZWMD3lNmhuYYFyC/7nPHce609nNcZqgnu29wcgH2owwDjAGdV2xgTYlpUlYQSVjhtmSSAhVAxkj0vgeMc7o2lD3gMcziCxJF0qLa4PPU2+LmWcyoCEJxfR13FsaexKZtDTaGlY2VpbdpcrMA6rSbt7m5PW9tqUmtDEfXFRrGdYpwtYDNJ3NbyMcjfUEhZpylTr+XrzVjvKAignHWd5x/XwznO8v5VPrvM6wwA/jznj6NtmuG9U/x7inXANKSq6qSYL51vAoSHjLOwvTWvVL5JNKA0yBJDsjFu9nwDtU+s0BR1tSL+Z8kov3GCe32dH3+fhV1egaSF3fxCURBIt912W7rxYOM7CKQi1F5jo+vp5Rf7ALexT6Q98uB5NQRuBUk3LkkqHARBuFvfpS5il2N/nvts7ZwNJN7WQJKktpaUigBJpDlUE96jcu5XXX0N4Cw1UFqaUwNrsRqs7lRORIUy+qaEUSkxKktIIA7xHfNYYq4A9m6iQJqZn0zHLpxPYzDy812qX4bSXbXL6ebufYzbfYD1+1EFNTEfo7DAxk6SMGIowP/6xHA6BknbAFFYraoRUur4xRNpdG4QwjAj01bpy1piVdJPrblWTNxtrK0ipu9IN+zbA1GzBXKBqpiSyxJI2mYScwyrQTZrfastqHGcXwbg7LrOJBXCr8ojiUZJF9UhKpIWsAWbBBQfmxiBUBhPvf0j6fLAKCA9pIgRHl5Wy7oiFCephHo7a5Ux74RiGAXVlqZyVDvlaef2bsiEutTeRt+jfSJpibE+R6xWgSSB5H2wD/u6Yu0ilDXbdu6iHSVpIT1VS6L8UTGlcsP6RnVYSjYSixz70zMwjTkLQhOgqiXiICac+6ZR9E+jfhkbn05vHHkrXbjYx/XxGVRIrouMAT6MBxmBlCVWmeRQw3zXTDvXVUPkoEDZAaGwBMFy5swZFCNYBja1kbhg0sIGaqehIOb27NmVbrn5JqIpKh2OtQJpOU9bOk61nRseHsTNYCl1dKLKom6fBKjJStWsc7oglipdLzMXFWGzWIOS1HG8wBoxW7HRx5mrvK5RahMZN5x3vVcmHzXRd+dtM9qijDGiIq/OxC/OY5o4Po1CpoTrkoyzfbxmP7+mbSYkzQbWaNaWGsaKcQpLuzLIJhW9KkSt3bWCZezcDPFHJSTnVE1yhnWfFhibSHLTsZMX0tDgKmOoKt14Q3eotqpI+PCaTJ5bQKmzbr1G5y6I0EbmjTruq6SRtY+st7jG3BJjlLkj5mTX4bRsT8/2VN/SQbktCDbi859+8RvUDYXEqqOOlHuzgctpdOQyc7ZEM+1N/a23CaQ4RDyu1EGyHhHjw1qEXZ0dqZ2xv67iEyvF+emJ1MA5PfLAPRCW2LCSNFiPOqyOvmDtIvMbaqpxZHAQ5NYl1pxbwnovnxAgSTlPW0ogWY9ycmIq2n8J9a39xO92zdW1tSZ99rMfY3ws8vMUiQgk4+USR5ZXK9Pxt6bTt59/OQikLe2alGYEUj55wnW+Vt35pMcCgXSdJ7LC4QotUGiBQgt8ny1QIJC+z4YrfKzQAoUWKLTA9W6BayGQKh95X2ym8gqkjCbKWaTlCKRwzeK3oegIy7HM+mWZDfYIG703AJWeJvNPAmmY95F7CQgJcQQo1cExtvCsJcusgmc1BEwl3v9u0rUtUFFjHYtK6y/w74XqxjTIJvEsGYsnIWVK+4bTA9g07F0vSS2QFWUUIt6EXKkwSzuHjgfZ4wnmzi/Ioxx1EiRRhrFznW5TJEZy5Ed8LrvWoFTcwAShJHSYZSLnySTBVsEIN0hz2mMA/FrcuYKMxhc57n84dSo1sLH8dM+e9IFt3akakK3cGkCqCnJWT/laAhtXEUhieKWhaNBrns3hisVotesA9GRjaRZ3KYCJm7RyaxnkrDgyVDsYsDzvccUSL0gzwR3bJ/aMGVgtQJOB38LUmc4qs9Lj93JjYWMjWJm1h++k2QNM0du93GzB+LwarqyfhAJJqz43bFGjxexnvp9rsPhxmCa9g0BSDWRern3IQ/jF/F9w0WLggDVDEkhYxKhAsgbSdjamnYAH1SD1ZWQZC/uEAilLJ4aU0tYqA1njzuYIpNgsR8fNyJSs/tPbBNLVKiTtk6IHcXmzP0AKpJ98/JH067/5G5E9GyCVKg1BPFAegRRfAyzMKxK8hhx5FL09b1cS/T+7xqtVSJmaMDdAsmFy5e/Xg0AKFVTue/PHzn1NfO93+9uV8wkCCSBbQDhUboDeMXY8ptQSYOrTX0uHX3ohzQBaVRMTzp84nyapg9DTUA/hiEKEGgKO46GhkVA42DfrAJxUJxRh71WD5RaCilSHLVcN9jOVkg98o1nCFsU2A9n3Wk8gaomoOOKZtwkyXpTxucgUp38S3qJQdPFVBFKZ9TokPIL4zdlCcR4C1doXhaWdNmOC4BBOFhen6EuAYQtkHGuFpu2PY88+IDGgUirMNiEU5ri+MezYXrh4Ob1wvp/4UZ66m3elAzv3oUqwCDngPGNKsFFLpw3VNHzvMoBU6VpFGiND+MjgaeyCNtOPHtqXfhzVWzAxgMqwQFn8Mj4RdznBUEmGHZk31/MiJq5pX4MF0GZLe+pnDJ/DoojKLJF9fKCnJ+1F+TMM6dIISbMBcDc5eDkIoiUIGUFTkqshkGgHCSTmgxpr7GiX1FILaU6Gv3FPVRf3QUsm70UUSgcYDfQqyPao4p3FxLBvK00TK6Xp+ZPn0iixYQirvUqyqo0VowO96eH770mrs0vYL11O337ulYgjO3ZtT//i536ajPEOpLNtxPkm3o/KT3AZFQdIJ75FZo173UXpW3/w++nbT3yV/gPQBxCmgrayhjHKtVRAGFWjxFEtswRxWb9tJ4RUffr617+d9lK3oofaU+vMgUfeeIVDT6UdZPTfA7jcBkBfsgqwCHCmrVIG8HGtXENW00MZBjCZ9YUYB1nyRM6OSDWIBCWDxNi7wXkbB0K5Q5Bf47Mb1gjTgg4gcxaFnXZYpbRxEf23nD5qhn8jdUYCNGZ8LDEJXBheSheHJ9IoFmMDZOP39fVSGB6AdZ5xA+BtDbEPPvKudP9tu1IrLO406oYK7eNQyURtLxUq9B+JCvu51mP+bklbJggeCSJftYe19pdk6SLXsSynwzj0WrVfnKf9F7jfc7TpvEQra4UZ5uM5x0jM39nsZBZ9FdejtaUaOserda8EYrUzy8j3bEzF+idmQ0mDzFrytw+P5MPUdXv9bgSStnV5AimSU5ZL0xf+/Jl08ODBdPOtrW8TSFEzpCaNDC+nV1/oh2hChcL6oCpqGGUKvFr6liFLu7CwIOP+VmiHyDzsOBS0999GuBKUg87LEjf5WlXLEAFrkJCSfKpeXG+47pCoUGVQTx0Xhzw0DMOMeR8CKjg7+5TJQDXEOOMZJNIEJOIrx99M8xANc+0NAOV96Z7GtXRrz940u9DF9++EqOygz0FwlcLwa2vpioM+Ukei0fL0JLEJgpo1wMmLp9OR00foP9P0AcBmydTcGiUU4lxrI+d34IY9PPem7T3bglhzzDgGJZxCNRpMf3a/s8k+WwfmAXT7QzY3ZuskE3nytd1cLUl2zEggTY1Avkyi7pxMlwdVImHHRtsZ802g8T4VFdfS18po76Jow1bq7dXiR1pWAsnc1ph27OhK27tb6euolkwkgJiYh9Tx+yRFnNclwUNFRLyxVtC2HTtRORHPedShOqrVui5iHeOI9aLrAe+V9298YjSr9SQiH8vAbK5tQhVjDc85vst4d/bchfTmW6ews+sNi9TVUAiacAMpaM0r1418zj4mIaNVa3UZcyjz5ZaWeuofYQeKkmdwcJDzgWhExTM4DHlF+/dDII1BFOzetSPdettB7hN1uiCg1iBXtK+sJRHApfjoGCoVFEelEBSdHA/vOtqApAbUOF3EItfHoYCjDlh9I5Z1ii3jelxrbkBc1BFHJHpQ59BnTdhQeVVN/b562sk+pC2myk7rhkVyAXOF9nXeU+NcBW3n36PGEPFhjXnOOoNrJAWscezxqXEsDAfCOaAcom6VNie0BYE0TYLCDA4MEn4qwIqZF8L6cHkzncImcGDAGkHkVWypxtKvPXVCzDq9tnNu7mOC0CR4eY11jQ2ENBQ9YYdL/GZtLcEvATw6khG8ko7NKLO6u7fR52p4tqZp4sYffu5J5tAaxiLrQq1dSaDp77uA2muIfzN3mYzhtiG+L69Eyvd/FxSOCxXf1jlqTM3UoLWp1rhXc5OjqaW2LH3sh38oNUOCrUP4VaOe1bIv1kKsT4sh4lQSRgKD64Xwpjb7xOtAqcV9V0XsOsy9jSqyKYipBeYgyV0tMmspZFbXUJoeeuQmyLhx7hdzE8eIeo8mmKxiOXt6MT35jaejBlLXFpICNqeibuMVRVUkGhUIpOs2cRUOVGiBQgsUWuA6tUCBQLpODVk4TKEFCi1QaIFrbYFrIZCmH3o8NhXv0Bm4sQ7ySD1HBv5k6hQBl8z+pSQ2N8tpmoX7cTYTz2JF8QobJgkktmKpgc16KxtN8uNSF886oM9KCCRd34EAI8vVgqmCOxJIEjkLbCgHmjrTUGNzOsMGcOjc6XQvn70f8LGNbOYybOGKKwBRIa60qnKjZqF7Ty7jjzLVSQYIva08CiIlgIGMswjrI+EFN8aCkDkCyY1T0CpXCKQciURbBOEVdn4laR6AdFPDczaroMfpVT73H8+dBSCoTP+8a0d6HwRSHcBtVbAwGUAf6qUs3zUrWJxTzwRZFQQSbavqiOcCG9YZ7T3mFsk4JQsPILSdDWMjG2ozckupJyTIejWJFBZ1OU7H7zG7NuopAUSEzZ//5p6F7ofTyBQWmZJpk13ieigsssz2jHzSLkx7uIx0kSQqA+RWKbQJ6OTTh/evWAIpWjSzVgtLOr3RrQPivYmNO6BKKJBoD4AE61a9g0AS9AQ0FFAcZKN5kizFQUCZcvrEdoCxLhVIEkhmZXIMN+AZWZS1p68q2aIJrrRDjvmM7wyTmgBVA1iN11x/kEAJ65bsima/+rUfGAu7T/7QY+nX/t2/jc15MeBNgHVBIGmVlssAz/ix3IbdS3mbFMpnYWZN9d+fQMrHtr9PffQPqZIyLYGxwf6a9bGpojwAACAASURBVDGVLVqfeSmlgJUzw71prLcXogQQDTLgrz73V+m1F15KbVjA1GMrZA2EVRQ7Ei1asjkejV/lDOgaQDCtNcuJYdWMZy0SKxkLFRxcAslM3BotZbS4AlQS4JEsMuvduhv+XMl3aFvEwCR1l3igX0w8tVrjaf0RCCQ+wM/8nn4cTweihAdZzvEKWYBXDkyDJAUgIfUkQJPhalCPAJBvYINm9vGqdZMEbgEJi2iIVZQ/C/SNXq7v2fPn0xuXRgC7ltNDNz2Q3nf/g9SZuATgtkB2fi3AFDZCHV2Md+zuRoYoZI4l1OR66oWs/YuXn2KMzKYP39yTfvk3f4Wmpr1RWeKZl50fwDJoJufE+QLUBbkkWYMN1iqKhrItW0E1m9IF4tUCAFsTYKe2bTMAwdMU4J49czY1AE7u69ySVgA3Dz/3dFoGFN0AII1C3MwrS8QobcgEiiolkIgXKgAy+1BjtapV7pF1TAhdkndh/eS4zhGhYWenSk11FDFukLoxg5x+LwW+16h3NE4WeRFWWx97/D3pQ489AuF4Nv3tU8+k514/Qe2ISUCruvS+9z+cfvqTH0+tu3qyGE9cAm0MMqRoCTKGa9wEbC03fra3pN/917+EHR4FvwH2NtZQMd18EFs6ALiODmphLKS/+dazaUPAt6sHPq42HX3zVPrExz6RzqNe6iWz/ZtPP0WG91za31GTPnbo9vTDh25N7fovAqxp3xOPsPr0NVOHBklkXSxIrbDA4voF7lRw2l/kIAV/l4j/qnPmmT9nuWcqeBaJ7wschauJmlUTWDVJOMQcwb1oaahNTQChknor9OvOvQfTellzGprAdoj3SEQKsFZyf0YHsSsji97aHluo77I+2Ztuwc61hvNqoc+Xq0zjXqgOUp0neO09XfZeCyxa14LrWfHv/Oy/s+NndcJK6behBoH48TibkmC0wwLXviAwzlw4zX1Z4O/ee9cVQJlYRaF0RslQSg2hYpUtjHcVN4NDY/GdzuORGKE1ZMT+rA85p/j6RH8G1F/Px3da2EWVLoihPIHktS1DOkgg7d+/P916O7Z0WNhp1+n71lFuz0yVpJefu0zYyOwuA2jmfkrwlKN40MIuqxkGAUQNsyCYsREURJdAMnlmBZJ6DiLOWiXLPO03AaIzqLSpLOOYJsyU8XMVBK2kRF1dHb+zBhJxVjUdcWqZGKVqL9RArOUasCCrod/gboYiZj69ePS1tN5YleaaK4kzF9PDLRvptq270oX+Oj7fRC2mziBarI9oTCyBHHZth24H10oAfmqoaNd5aawvXRrqZd01xXpoOlR2KjJj5WZCADF2L8Tv7bfeHHVbbIsA2jmmtQK9ZufLfD2nqwmkq5MY/H0oQyM4O8a0AcxkGn52DeJ8lrEyNj6UhlBVDgPoSx4NkrwwQQLVCvPRGvep2GviubGhmWp5kBgtEEjLs8NYfq6lLagUd+zshEBq5x7MBGEpCB9Enn2Qa9PCzvWpBJLEnnZrzdgU2t7ORapurJ0TNeOuyv+oYr6yXeYgnbRvDQvhqC1GDOO+dhB/p1hbFTFnTOAaUEHiwZmz59OZc5e4pomIEwuSS3FMg4KEmMR1NgdWMKZM5qjFZq4LIqyTez4xMhz9q7yyFpK2Oo1g6+f97B8aDjKpu2crtZE832JsBVGGQdY4d9SiBiphTbdkXyJeLIWqhftlkgJt2YJ0uL0FUiqSNlD+oHSsgDCNBCWZUs4t1KfWB80pyspoR5ORJKnzSR5eu3WLYi8Ta1v6K314he/0fXGlkotSyNxz+74OAFpsLxODtXGbZ9641M88BlFXYs0ilb8rEhpFtCeqTOz/qpkvm9uaaWv6L6q4Jf528mx/6r08FmolA/f27bXpjptuInaieuZcJWmsfZet57DCdY3huoU1hMvaVe63JIvWfJPEWUm8eu5xB/1cMrCkvC5tVDSn145fTt96+VRaRRW6wpynbWIl7T05OpBmIZBWSFBYWWc+4d7Zr/J7uphacglEtqnWsoabKtY5NYzHWlRZroVmIYS7WmvTJ37sIyxzUPZaH5BFuPOyFrsq3PzOvD2vLJ/zcowh9wEmHJpQ4J5L9wX7JEky89QVtHZYEeuwEvZSNazbyivX0403dfDvKZZrE5FI4hjxsbJWlS5dXEtf/uuvQyC9N3V3QaKuT7COc2+arW8LCqTrOWsVjlVogUILFFrg+rVAgUC6fm1ZOFKhBQotUGiBa2qBayGQ3roPAilPwEQCWh59z9uUZaC8tXOiRg8bK2kC8dGKYiwKAF/PQRa8AIH0MhsCCSS2hakeIKNFAonNZxcbvToASRf5FWweyslqL9fWg50vxiIBoCyw4ZyiFsXp1s7Uy4bw0smzaQsgxONYzOwBwKxhE2Jm4joZ3pFxy2ZBuCMPnmW0kBv9HIng+eZaVWokB53nNhjZT2F7dBWBJHgSmchsnrVBUuEiSBlKJDeovJq1OW/WNMcsxwoDLUB6k435/37pfFi//dT2Pen9ZJFrYVdmnQ+ALjfgGWihkifz8hYID1JLwCAIJHZtgHcqERYhqCYALIcAFYfwihfs2oYVRzeWEQ1svssBBiQUQtGQq72yqY2bt89r9dByImafW0vJDRzPFcE//kguZ1hElQX5Zsoy4JT2gSqsJN/k2+gHbDUB28J8C0KITHKem5GZm1MaqVhSTcRmP5IXJdjMgBeQ4jqsgWQdlM2wnwJUAbiWkNoEbHqbQPINbmgBEwE/JZAGIJBOYG8xYHF6rjUjkCqwJzNDHuscCSTJw7iLfB/n7nlLIAUAGG2tZaB/9vsyhiWjjQKFzRFImQYp20BfRSB95QeHQPrsj304/cr//KtZRjCgwxJIhNnKFh8WKLZOT64Vcr09B6ZLloYS6W21XT7I/P+tQLqaFPpOgO47A90/RiCF8oJ7F4o1XjMLxIw8LCVr9dJbr6e+0ydTDzV3hi4Ppq89+c30yvOvEl9CJAiOZTsBeAGELwJ4VkL2VAvAEZ9qAXyoLR2AWBXjqBYApZoDA+tGfRqfwMwBymoTZIaxFopabfpviY1yLeh4FqvoAPTZsIK9X8x3aOuk2mfTe8V5a9MmmFlBpm2ZY0RQD7DMvr+OTY1AValAp75HgOLr1iZREWENMkDaDcD/BcF31S8KYKxGBKg8y/kM8X1HqG/Ri6Xc+lpZ+ujd7083bOvBOodzLGP8E6MF1EjzBoglegkkL3F1c6Xp9MBI+n9f/DpZ4H3pwc6a9DP/9IfobgBQgIXWYjOX35pl8TRLXzBOwkIgX4IAW7zmXXtTwy7sqdpQ7rR3QiZhb2ahc649CJjegTRz+mw6deyttB/btlVUSN/86ldTpQXJifMTWHfOk+1t/BA8q8MCrRZQStDSmFzG+RprcHqDkyuNe2cZH3HEUFuEDaB2gPQUur3E2iTt9uU3TqbLKFdmUL2u8rdR7LHuuv1A+tTHP5oayaA2a/385eH0x3/5ZDp9cQCLt/WwPfq5T/0PFArfwTjzHq0mxAMkP3CPV4ohi+YAsrlvxLs7331/evIv/ix9/s/+KPrJBlnfbW1tUZuiBID0IrVSXnzzzdSxY1fqglTrp629cz/0vh9Kr77+ZrqMkuH46TORMY8XUtpbU5z+2UN3p/2g8I30iVJUcip1/YwgaFgghnAms0HMP2w3lVxakqkicMZbJcYvaQ3IZwRRzf5e5X1zkJIT9K0piIRl+s408dZC8kb8De5DKyBeE0oBqKnUfeehtIg1Wu/QDHU9qLdCcscKCSNjw/0B1Ko68P7s5trOnzya9nRgNUt9jDWy9WEsqEGknZ6WrCR+RD+HJGI+1wbW+WhZOz0JcUaadY4cI16H99C5Y51xtkKtDB39mlC4tJFMUk27hopCWytI4UkIvRmK2AtKamJqj6lBpVZTKcEOsE2nMYlhHvXG+UusUOg01gLTRnZdlUUQkJlNV/75xKmh7wxV1/zz32dh54Ijll2QDyur5ekvP/fttG/fvnTbHaTf5AgkySUKLuKiWJKe+dY52sR6LlSGpKEWuP5m7BiDJJf0hSDNE0j+XQWDxMM4fc0pQfuovv5B1CHTmQ0e87IEkTGyhmcT5KdKiir+LTAsgVTL3wXurQlkO1rjZZo6OtawWaDtV1wfQKC3bWlLnZCq1sF64+RbqaKtPi1i3bY4dT69u3U9HejckQ6/tZ4GR6j7VtZOy0MmoBASPKanB+FhPa0K7vsiVms11IEZnBpKvSQKzAA2u44p9b5ZM4ZrkUzubG9L77r9NhR9nYDm1pPL1lu2h7a62r06Zwowa+fnei7a2xowMfP7nyyZaM345jrNPsIfBL6z5AzOTHIWhfjk5BjnPxz2dQPDoxBIU5Cwcyj1GGMxM6HuKkINVtoQtWGqIByq6Ivzk30A3oyPbe0Q+c08saAjKcpgHnUtJcRUyHB92q6ZzLRKW6+SWCCBUFFTG8SdBFleERR1c3KqWGO8hGI5Twk076drhKg/FrUrOaLqTvqNJO7M7DzXMBh1a0Yhj4bGJqNPjI/RL0heMEko2i+XqGIyRjXtW0yMqyd2bsNurqWxPg1Rayes4xhTZSjexiHNN2j7wZHRNIJNXqtE+uhozKV33nYTCrEecixi9U57Lkb8N3GqhvV0MT60Jgltstew/pEES3M9tcA4XmVdS6whg2jJEafe1xVI0KoayFJnRAgY1U3eR4lQlY4+svbVBlSSEGtP2irWx7RLxNFQy2RrJsfOCnGwnPXmPPV/NlRMsja/1D+QRiHydEqwHpv1j1YYlzPTXINKS76iC0u/eVSaFaqUsE89joXd+YujUTPJHJKWprr0wL2HYr2xyvskaewfGcGZJQeZmBJ1hVjjLhJDp+hvEnTFrEGampoYnyRoMEbLyqtTZX0rxoA16Y8+9zdpcoVxtkGSTIVjVdEwdpAmIUDMjY5AwC5McJ1Ze8SSONbCbxNIjgmXziZquL7WIreJvmKyzPTocNre2ZA+/rEPc63Mf9hdqtBSee1x8n0yb8dookdwcuz7VFpLLmV1o4j59Mk1lMuLzMtx75njtKcthxyrhhyrbSpLdx7ambq67R8jkSy2Tn+VrJJA6ru8mb7wpScgkN7DmGedsTZOezpOWQ9FDaR3KpBu+8Dz1xy7CwcotEChBQotUGiBa2+BAoF07W1YOEKhBQotUGiB69IC10IgffkuLezcTUi8ZJvYDHTOQHk3XaHMcSMdtmRkQPL+WhBaa2WAeKZLZIu+PIkCiWz0UT6hykgFUgtYhjWQMCq5okDSIqeUjZW+7JJQ1Sz2lzn2MNZ1Y+1d6RgZhuextCg7eyk9go3C7RynXQ9s4IVS7MsWAa+sB1PCxi2KwV7JvszVPpIQCkWJTSuMll1V/hE8hxtpiZtcZqW2bdmVZhnIYYvi07+rPvIYIcrCZoU9l9Y6i6qgAGuK8Ok/SZbe7+ABr9rn03v2p/d2U2iWrLqSqIeSARlmlvol2uDZ1nl9VNQkCqs521eg1+zelTRG4eZLFK49g6+7eYN72UQfICOzlY2yhYO1xDKL1KzSeOSbIrcRlpByg7wWtSUgZgCqp8ie1P6nms+1AGz4qv+72aIbvGoPFkCKbhaCF+YjSy4CZJbQ7sXa2wDc6Vo1BzBlhrqbx0q+MwidsD3hGHxHuYqlXI2NTY6vTY1tFXZ5gATakmSkTe7EBRcFx9lg9gPqHgfMuIy9VSmbym1Y2G3lGHWAOvaZMpAjvfTdWAYORJ8Ku6XgiXLsmR0gZ10X7Z0jkPIqpEyB9LbNhRYbPrxNcz9ABNI//+gH0q//+q8H8GNGvgC54JYgbGTfSuhpZSWBaJ8WdCB7uRbgxVe7lmBLPrvaa8zAlAyEzj+i9oXWLbkaAlGDwRo+3mHe53fls0vzx8oDSx4v//58hnRYBkX8sEsB0nJcj+9DACH/7/yx80RTHhj3nKMMkESJRA6ko4/VyIj23kMm0CJ//Sf/d3rhb59ENdGAnUl3evb516L2gn0/lAyCwrSXdVDCbo5j1jOGmskKryS2FAMm1UooSU7SH+ohf2oAP7Szq4UUqmQw1DPOBZNUN1RapD4K1WdAnRnBAoe1FOFe43PrgEGL3IdarNKsNVNGVvaafRaA3joc0wCudbynVOIEFZBk/AogTzkd2yLyy2R/V6oepE7EKtngWo8J5C2roOG4s4wP7jaAsFZHgmUbaZzvOcfYPEqdjNNkxDfVtKaf/ZFPpi3YkL119g1Ik35qPNRje2S2fxkZ4pOpj+xwHdlayreksobm9O3eY+ni2SPppx+4Mf1P//JTEGD0DdUvgIWhnDSFWtWR5FGop1TAcD4ExJotW1Kp9my0QWrGgsj6FFyvdW0kkRcgtlaHJlIdILHqzXHAqCaUPi88/XQauzwQ9T0GsQiaph2iHh19pwdFk2CwKrGwFeX7agAL62SNOGa1toHck+gXgEbaBlZCNi/QLoKeFnQ/BxB6eHw+XZhaSqPUqbC3bycD/2OPP5Zu3tGOohG7SqyBxiEWD58fTl988lvY+c1FXZzbD+xKH/vIByDt5rDvGUu7t27DUqk+TY+jwqEZ+kdnQ/Wyc89OCI2y9L/8+q8CvpfGmNNGqbWjJ42RBHAWgLaSdtdeamt3B0XIt6Ytba2ptaUlvfLKkfS3z7ySxgHSpha5qwxWqk6kfQ2V6cdRIbVB4QAl08/Q4RHvva4lQOwYk9riAZQ6NkI9wzwlsTjH7yRXNlX28H7rToQdFzdb9YAA5Bz3ZxCgeIPrmaNvDWNFV8acssL8oDVVI+SRtcR27LshDUNQvnT8dBpGLVaPPVUzlnpVKu2waF1ADRIsPnPHAtn2JRIg1ALZ1tqa2iDC+i6QEa+qllhlEoXkV6iGiSXaGDkvZkkHzt3ENRMBnI+yNA74FFWwWq4xRrAO20Y/a9EiihithdUi17YOADvJWBmdwgaJ4wm+r0GQVXAcx3QLjPAaFrsWnJ8B5J0ANLfYu+NqTVIXolGlozOJ5FZeifSlo2evxMbr9Y9/rAaS43kRUvcbTx6J+3T3vVixlZuwIwmXGXkuUXPquafO0eXrQomoNZfKyioAa+3swtqTJBuVksWSpvQJ1RPLXjvj3n6z7Lilb84A9F8GFFeFcfDGAxynPA1gTdgB4F9JzNPWsKunO4hnCSQXgovE0aHRkTQxPgUhj2qE/qbVm48l7nVlFSg5X9JALZ7+sYFU392SlugLGytD6d09xWlHaxeqjEpIBoDfDepk4VG4Qd+R5FnkWlSi1KNuMV6vM5YqGFNjKHcuQ0jOQrBH7UIna2uw8WyD7D144IZ04/7dkM41QezbButhDUovIvaHIlHrMRWg9BGJfxUrko32o6gn5trMYwfwTVuHut1xlTP6jWQfQ9scQPwUypqhdPb8JQikyeh7oxA8c6ilNlnjrGEhusqzrFjlFqos4lIZdc5KIDM72+vSrl1d1JfC0rIBpQljUtWVfd8aQ/b9dcZGzOnSadYAg0DyZ0kf74HX4/zo/JxXxmZ14LK5MuyWnfdifaMCyfaAOGbch32jdrhcqzZ2AxDcY+MTQfBqEakq7XI/FpXErTIUbdYNUqUmebTOGrKW2OAarJb/tFuvB5JqCUJhchL1JmRDCUohlfNw02kMpZN1lsqYIx1XC1iWdbbVpXvuvZt7VYuYdQEbsymUNPRl1peSStXc+yWIlSLmnRbicCeKngbWMqXMHaXsESRNVJZl6xfX5NxX1Wt8Vus6Y28oM+krEUWc+/Pq1FzK0RrJTRJz1tx0o+DfjZFhieo6USWZfyfGrTIHLkHuu2aZQbF1eaAfdR3qRFRzqqOXsCicmmQugESNxIfGWs6xCIUY14SV3ImzvenUmUGsN9fi+mprKtNdt9zIPNCJcnM86oSqLA47zdwOJKs35TxnAphKX+s/6X6KlSQKrQbsUOuIw/XM28WQRa8cvZC++MRzqX7L3jRPvFaVZBLaGmphCaQq4sESfXZsilpTEGNlOg6oYDby0WdWKOhUgVpplX5nFzRGR906zqiWsV8DibwEkdbNvXv0ofvSGOTpHEo8a1+t8j0quiSafUoCNjDfqdyuoo8ECcu9MMZMMTdMT82GbeAitf1WSDj0Pq2yV6jluqoYvxXV5WlLZ1N68JGDqRNRc1ExtehUQ9s+QQ7VB4H0l3/11+k9H7iXcb+FvjJFLEAZRmJiNheyBoj7mEXuQg2k6zWDFY5TaIFCCxRa4NpaoEAgXVv7FT5daIFCCxRa4Lq1wLUQSL9/+3szxUqoZDL6JOp05OzrolqO6g6947UxcqNHhmAzqfttpZA6kEgDgMOvACi8jN2RBBLbSMglwUmebETaOH5d1EBSOeJGDwIp1D/sw9jIzrM57G3pTP0okE6xWR44czo9SibjPWxe2gUl2MSVswkSjNRKIywsyFrN6IMcueNF5KwY5A4y6DpnPxI0UvbwX1GXiPeGwkg1U+5vQSDJO8R7svcFecTTcxW8V320xmeWAMVWrQtENvQlfNn/47Fj0U6fJAv/UWw6GiDaSrVdEDx3p+umXgDD44V/f1BH2TlK0vDeIutCAEpaOH2ETeppQLM3AGuGAGQOsiG7p6EudWpFxebbbM9iNusCL1kzRLrf20/BMDZna4IyAA9TADOXyZ6cwh6vkc/1VJHZCagpAF7Ezxva0wRwgtojuBczs7XXEUhhAxv2VVh+sPGc4BxH3FBHdicWMoAgWgZp6SRsQfcgJxKAX7UQIEcxIERRCVm5ZI9u0B9UIAmWerpxy3w1o542tRZGH5vxt8iIvUiWc4kEUm0jBBJFowXu2ZFKAmRWRYGnANqgDPB+2aqxaQwmKWo+Zf9WlZRleWcWdgIqUTY7dw/cSme7TU/rB4lA+uRH3h8EUjGAQth72Ru1WNFGUos0gLYghII8EkzOaudYK0bQQ5vC72Zdl/9dnujJF49WqRDZvRxPgGolFHSZ5YmPfO0Q35OvGZEnfwL0CruRzEbyii2UYz1HQGWEagZ6R3tf9Zr/7JXjcnMFSQWBrFsg5KcC0M/gZJkq8fX/yh//Xvr6Fz+ftgJ6Cng9/xp1NwBrzLwvE9zSclFAxH5M/LAuVz2EbxXpwIsQlFrZWS9F8sjqUpJGjYBYDZIVgOkdgFgVDAg/Y/0GaypV0S5avESs4FqqBFdVhQEarTAeNwAM5wHLt2zfGaC15FFVK7V3iG1LWLpV8rmJSxcA6blvjKu5mYkAbQR1VmAnSq0hsJBZS80C3q3qRwbQLXczBvgyD0CegS+AP9iGSjCfIFZM0C79ZMLv6NyVPv34x9OFU2dS//Qw5Mkw5EtV2onN05bOzvTS668jCEJBslqMYuTGVN3Qmp4+czhdOHs0/SjWMZ/80EPcGJUvfAGFtyM28f1FMMYl1Naxvo6qlkVt4iC7bnng/lRzw4GoZ7TAz803HrQ4RKaOJEauAUaefeMY6pZ1+KXOVEv2tETLiWPH07Pfejru58CY1nvUPaFfVdBnKxiszShh0sZcVmeBOUIVWIVWggGiaqEqCOacwNiH0CvjPcuAYaFNBEw8hzLgDATbyQEyr1EFzAH03X/HbeknfvjDidIJaYl2l44hUqcLk4vpqZdfT6+9yXkC2m0nu/4j738k3bxvV8xbxYypRe7J5X4URNQ4WdwsT13cX7Oxm6ld9Ie/97/xOWyndC5EsVMKSXGcuiLDJAG0QKjcd/dd6e47DkatpEr6UDVA+4nTF9NffumpdGl4Lo2jbFKFs74wmdrpb48f2J06KwDmAJ2LzRq3Rgz9RvGZQc++IXiv6sbxYh/3T94XW8Vxkle8LcxMhmpsH3Wd2phD5gD+7FclgNsXx2fTZmVdmmTurqbGjSqBJtq9ms69h3v6+un+9PKbRwBGq9JuyLLGmoa0C2WbdW7Gsd9boO7TCudwvm88Tc2gkKPg0yzX3NlanXbv7mLKmAEgt45YFoecEjOwFHCSNopMeZE+8cGIGRLWWVwwk9zaLpuq8yBBtm/pgISkgVUP8PdFXyFjxyEBx1CrbHDPmQw4PnODqgzubQc1NTZZszRipzjLnDqCstV2mYE0lAyxTlA+mSMfrzy3bw9h1XidH99pYYc0kfN928IuXwPpqa+9GYqge+/fcYVAijKKptEsVqfnv3mevoZlFONRi8tK1iBVWIdVQQgWqe5F+S2BVIS15BrqS1Ue64wLCYpVPmNMXyGuWnNkFkJNdYsqoznA/MnxMXjg5iAMrD2mmq6C2FfDumOFmzeKcvDipb7U398POJ2pGWpqs3VEhfZpqniYd1ZQi0sgtfW0p/U6VgUbo+nu3eVpW8f2dHmolX5jWhE6bWqURfkS+nMRcX6AuLSO0qiG7y+NWj0T6cLAacgZCEvtD3NWhhsmIdBfdu3Ynm49eAA1TwvnjPaMkGo8CBVCnhB0bStdpHrFV4mCSEqwYF22vgtVa6wZcqr0zBk5UyzbP62fyferFLVu0TCk9xmSnKyBNE7fm4A0mUZNQSWXIJA2NrH+KkPJxdhSFVYOgdREbZc6WOvttElXVws/V0K4WdtH1SX91ODhuitH0qtAcVUnmZEpv1VW2OJZoo+xMk8kZQSS86oDLLPpNTEpTyBJkho/SlyPRa2fDWySF7B0HAoSSUIxdL58/xTKd+3n7Csunuxj9qd1xrG2ZVq7VUGGtEqMxzw6GzW2VEgVM+5miSXLfJlqJgmkGpI1HI/zzH0NJEHt3rkrrlmFUCXH7ezsYJ6HsGGt77y6QD9cxdqvlaSHbsZ8E69aGZfXNkOOEFu5j9lYzZJTtLCLpBLWiPn1iWug/HrF1w3un+/zjqqctK6RBJLrpTyB5LoqFCwqNonl66jNVuiLi8TLFci3edprhGSIAdRU1o9bI4nNap7TUwuQb+xRmIMaJJDYG9WRILAC6Xuhbyy9cfQ8xBzjFJK+lva6YXdPumXf7rRC3y6GHFpgDpmDXFkhuEuyuzKNinyoqwAAIABJREFUedD2URXNOqTC2n/a8lIjSTu/hqZWVHXUf4PL+twXvpaGZ1it13dhDUrbsL+SmFnCxpClDGtlFW6QKvTOwaHLkHbTQU6WG0u5XtVV7qtKWV97XzIS0uwd7zNrHdp+eX46bWllT/auO1BBUp9PWz/WIpKAa7l47Fq8inmtmTZoa22ipiJ7FL5nhX2Dc9UMfWyW9y9C+C+SHBNeCPSjDQKASjJrS5VzrW2SjA/sw27ReQ97Vak6x591lSBlBweK0+e/8JX07vfcFQQSGjAS0iSysp2cBFJW+S/b9RUIpOs8kRUOV2iBQgsUWuD7bIECgfR9NlzhY4UWKLRAoQWudwtcC4H0u7e9L5d5J4GkHYF7RtVHuWfYgmlTRlarVmVsFsoBl1rYJHWWA3aSJd3PxvJVFEgvzmG9xseBSlMzB2oHLPO1jc2JBFIVG88K7UrIFNMeIba3ZGwOk1V4uK4x9bG5Gu67mLoBjT7c0JS2scmr8DvJQCvBV03VSoW1d8Sb2K1cZeATG8iMR3lb9ZARKhkZkv9bvHIMyR69wEPdkCOY3HD7XjdCefWRfwsLOz9olqxAIudhzQ7JEDe2FwFEf4/6I1pn/MSevenR7s7UqFJKWzbBPDc1Ej0ABEHIRZZ9jrZyY8S1+a4iNuqbWMqszq+lYQDYNwH+ngOkOwexchCS5r1szHZh4SPwVg6YWgp4ppVd1g5ajfhFGXDgLyOL140vr4MUDD5O5v8gm7d2wIqbm7GaAUysps3dlGttZW0ZgReJL0kuoKgglYAtI+O8hGzDWZ59AHEnJ8ZRCi1y/cWpkWPUq+LQnpBrJAc5NQOOt2gRxvm5sS8qtmg3AIWNq9+5G/VQiuXagX+v07ZLEkhsMt9ko34e6x3rx/QAjG3jHPMEEl9JPwL0N9ta0ERgwHtGu0r8Sc15HaGsCwJJIFtIxWbKqKLIZM7+yj45Z2UXxBKZsl/++g9MDaSf/uHHowaSwI/3RxDJDmoGcRA9FoWXXMoRP1dURVyzQK39++o6Dldbxvnvq0mgOE6uVoRtI4EUYJXtFWCLhdUzYkrA0Ncsazcji/Ik1NXfl4HdGbEUdjo8PIbvyRNVeaDP9+TVTfG7ILEF+wTHvIdaSEIbAmyUAYJWry+mP/2vv51ef+Ypstar6Dsb6QwWVXAGAQhqt+R3+L3V1hSwBgtgRnUVBDfZvALb9snI3JaQsxYFYIvZ1dbb0t6uHuCmhr6slU4dQKkCGOsXSGLYVrbDgmAVpMEi56ftV3VrW9pgfF4cHAVI6kzbtu9AAQLwOD+VliBJqgBCGiQlBHapTwJyxhgE8Nd+DLuuUGZgvxaAIV9ogXAt3FSfTGJlMwPBvAYAvEBdpPKyGtQry2lSa03O69LgWNq/c1/6xHs+mo4dPZ5eP3cSMLAfxUtT+viP/1i644470n/+L/8lHTlyhJbFEqxyS+qgNk//ynS6eO5w+omHb0l727SyAtiFAF6GXlFhoNi0bJ37YP0zYtcy4NkK936F6z9w6FCqhCQpRtlV19UF+YUyBqszPX5GL55N9RBr1ksZ7B0CaJzn+7ahYDQjeSZdpH7Vls721MB7RolPTzzxRBrFXqu7DounZsA4imgrXFOBYab8LMdRjRPF0iUxI7oCjQE+BvBKPGlg7qiiuHgfdSnOANwdPddPnGuAGV5LH37okfToXXemFkiaVQDfeVQDwwBiA7TlOUDhlw+/EVGhtaEqPXzPofTYg/djPTWVXnj+2TQwNEhdo61paHwujUwvpf37bkzbKfre01qXDj//DcC0MUB8AFX65jjg+itHznF/StN7Hn5PevjBe1Mr9kUba8Q0CPlZ4rGWcC+/dDKdvDiejpwbTrOA6BUUKl+fH017aovTvfu2p0aC3RrgucCuoKUzhSR+fhzl62fEpKUFkiC01k30FxMXVDNs0uc3Iaa6WlHdSZkBWgrET0MurFc3pZ59N6F4JcmA9lIptQBx3wRxusrccZIaUV1b29Nthw6m/Qf3UveEzHnet06fGx7qg5jE0g8lw4XeGawAp1NvP/dUcgHl1P49W5mzteCiGhXnZBa6lkV+h+cbmfw81gKYz1QgsSawELu0jqGbMWycr2YC3os9lKSrtRhLmUMWGReqZMeoDSJRq5J2HVLGaUVSxcz9lhp+R/vVQMgIqgpiGuMzJRfzCPNLntR2mshqHRalPzisGe/1fXwvBJI1kL71t29FjHzwoT3fhUCqRLl3AWC70suL+jZV1LGptAYSfd4aJ0EgEbvlElYhCgVeVWaVqgDmorU5tLZiZjeLDSUKC9dCGbi+GnZUxYDJkin+WwKpnH49C0h+/vKldO7sxXTu3AXA7yx5p6W5MRRLzZDkxkPXS8Njg2mE2itbtrenciypykqn0i27qlLnlh1peLKHhBVIhGJUm5At1vwxcWGB9cQq43EWZcYGCS8brKcWAdnP9r4ZdZwkvVTDqD6yX7SgxLjjloPpxhv2BXiv+snzyaaNLD5H/TiVO0Y7auiYJOWKL5RJLhocN9ZuCZDaicCaLtnvXT5EoolxWNsz51MUqev0aWPV2XOX06W+YVRti6yxsIWECEBIyPs4D2o+VpU2kqAA6R1Wm6gLG7EYpLbZnt3b0k7rhNVkKkrP3XZWRSg5IglqH7QPuL7ZoN/aqV2nOC7y82veyk0i0FpCQd6xPl8j7q5zvrEOjCvnnLnXEqcqkKJ+EI9QumNr2NfXx/0ah6xjjecY4r4OYs03RQ0qx2VWT8r0nKx2oNZk1p1qJEaU8Z0qSrRYq0QdSHAOlalEfp5AKjeBgpgtqVAL0SlZuRRxgHUjx2hjblLpU8qAN1ljjkSnOfpAJyreHd1bsX1rJC7WosBpi3pZxVFPNOv78SrRF4rn7PfaHF5ZB3kfY53vesCEpkxhFuaFufqkV+r2uKfI3WcJrTXUZouoLOchYiRA1rgmbf+0HNVKd83+z7p0nn2PbSD5Ut/EedZhA0lCyyIE3AiJCc+/fCzqJdVg9VrNvNVJHL7vrltSsfZyOBXMcL1j1NFaoN2M7d6rUP2RANNAv2hg3VGNcqmMZwVzbA3r/0pU+UUV9Rz7zfTEUy+m+o4dOFxiiQiBpE2p57sIqWcNKdXaEpVsMNLgIOQvKsMNSKNSbmQoFqM+KOsevkf7x9gb5caFyVpl3NOVxWlUwY3p3kN3xrxgbJF4llgzrmuTqWLPWkbVfFd7a2NqIy5oFSxZ5/lMMc/OM1fEOsdEj2KU2JBhxdxzLQiVP1kftamxPN19/77UvV03CdRFJpxdIZBYJ4yUpz//y6+mQ/fflG46wBxTNMvelCS3KwSSJJwjJUtEuOPxF69vIC8crdAChRYotEChBb6vFigQSN9XsxU+VGiBQgsUWuD6t8C1EEj/6dYPZnYXOSA4IyLcwJox7AJe+zo2GWxGha/0PzcjuwVP960okMo251MfAONreGK/OAuQyeVt4dnBxmNrNVZpbNzaAIYbVKQIQMdxyQQVWAacnahoSOdKyaoFTB0gk3Hr0mx6iIzDW9mhNAEmxB5RKzSL3fNDOX5Q/gosk01c7BCyBnXP77nnshJzyWdXNphBIcX7fZ+2fFI5XnfO4z02opnffaZAym2kJJAiK5X3sXHVlmoeYGJO2xaz9tgY97Ih/oNLvQHEfGL37vQebIqa2TRJIJlVHWSXyoTYuAI+A4ZKVMUJmaEPuOAmv5gM/U0y89YBMwfZTB6enUzfHB9MJwBMDrCTe5zaEvuwiKoDOKnge62F5IY/Mre9UpUfsWvKbEs2VTSZ+QdYdokN/psjg+kyAFonhM+dLe2pO0cglWGBE/ZyEkhs4ErYjIWtC8V4PedilAgb3J8iNovjPM9xrDfIwjwPiMhpoGQi85KNYC3tUwOYUcNn2gFFOgAIagE9Kzh2cZ5AEqjiesM8xszeXFH4qAPDdS6GAmkhHRkZS2fYuG8A8G2DQNqeI5DMqKykPSvNOOVSVbKF7waPMgkkN74ZLXRFgRQER5BKbxNFedLIW5AnlNxsuu1c+NIPDoH0Lz/xsfSvf+WXlbpEPR1JBTNlJZBi3AKKZERcpkDyEXUccuRoPtrkVUF5AunqbPv8e95JvmbqGmOBQJzkjiCfwIavYUMVhZ+zTOg88ZTZ6GWklQDYiraMOXu8qxVG+WPkf5e3wfNcwr4ussezmhDZwxhgryHbmD5Trm0KsegLf/Cf05/8wf+Z7r3rEKBnGcWkz5L5S/0byFdVD+CpZM9iS4a1iiWAgrgEdtZuRUs5Qey4TpBUrekqACuaGGc1ELbl/LsOgrgB4CbARGr0VAAAVfGMmGCbQFqoQFrmXJeNmwBkS5xnQ2t7GkCVeXl0mqzlsdROPYdtW9pTKWBLpYQ4YGwrGborAC+rqJAygi6z7FuXJDfvluPPLGATJhnK3wRhKimeLgBYhgXlkvVLqIsyB+nUD4jeDaExaf0JgKtP/eg/S2+++VbYgU5hCdTE5x68/7508IaD6ctf/nI6ffo0FjS0wyZja/e+dKzvXJoYu5Bu6mL8liwAtE8BGkO+AXAJyJHAjBjJuhUQ/8QvUwfWaN9assc//PF/iuqqPLWgbhpDOfjyyy9jzzPPv8eopzESffbhR9+Xbth7Y7qA6mZOJRZddXwWNQhtsXv3zjSK8qCzvT3s7I4ffjNtb8QKj8LfRWujkFnW/ylKFy4NpAmyvcsspE6MER61Zpzkm+HU+6FlVCPPFcj4XrLfXxseQ11DXGTeKAbdfeDm29JeSK59ED9aGA5gRXUGG69ZgXVix+HjxwCdlyCcitPNe/fw3J1OnzieRiDh7It33f9A+vq3nk+DY1jL0X/MJL9177ZUNIM90MI4mdQAqJzZscuj6dXDI+nxB29JH/3QD6E46KJ20igECgo0gtjELAXrIbfGxqj5xtMi6CeoEzW5DsGxOp12NhanH3nP/amWG19Hx7Uyiwoa6yDlid91M8fpFwJ0Ef5pg6h35O9sG+sOMVa1wKpl/ty/owuCFLKNjHrJl1qy2Lt235gqmzrSV77x7SBBH33vB9Kzzz6HldnltEif6sCW6tChm9Idh25IjS21AKrL6fTJc2mGtm1i/tBq6vyF3jQ9x8xW0oJKkvmce/ncq8+gDmlLJdTdqGIycbw7prVgsj/NoVJoJCEitBIS+LS92eiqUCQuQlngWsF+x3VVAWxaE2UDWybVZ6pF5qyRh2pqSksk7ncpRIr2bFFnjPliheuuh+BaY9xI7HnciEvMfyoqJDsEPyNWxvzvXOAAXEu/+Y0L+bB43V6/Fws7ayA9+62TEU8ffe+NtAn6OK4/r0BaxMLupacvop4jtnGq5dZBYf6WQHJGNPu+jNillZs105YgmwV2tblTta3KZIl7MY5F7CRKMck6A09YkHIPwkrKOov0Y62Cy2iramJHKa8rkBPHTp5I589dSqdQN4ZqTDKcv0tgGFNbIZLrsR6+2HsRYnEsde9sT1Uob6qr5tPNe2pSS0sPhO22tFm+n3ZvDaWOay2t9uyTK6z55okLRShAZifGGDP96dyFIxxL+z1ijx7C3DOVEXtQH91x602MrS0cJ7NgLVUZShwwyntNG6wnVCpqt5mlCmW10vJr3phZgiDKpeEIgpuEkstrsa/GcbjOrFaOCpXFsGy7cGkw9UIgqX4jxEAgoZJiDbPJNVWWoxRBde0CVvV+BVbPdSQuVFUVpf17d6Tu7nbWWNxbBrC2X/WodDzDGqw9y+nH2rQFgSRtI1PoPcopqjJoXKJTVZXJFZkCJ5uPINJZO3q+oXH3evisZLLETtSAimSmLLFjFkB/cHAwamJN0B8ijvDJYdZfIzzj2kPxJJNkPUDmB9Z6jYz9JpIwVOtoA6qiVMWv7N0CY9E4NI213zjku5Z7tncz47eRtavX6j1pRk3TaJ0jiHVSYSAj5mNdOD85GrFyG1bQO6mX18L7qlGhl2AHK4HkdeoOEPcpRx6pJpJcNM5cXc8o1ka5e+m6KJQ9rE1LTUrJJZt5zZI2nqPzSdxr67ZBIKnelEAyTrhAtgbl4WNHiTkqtmz/6lCFTk1BoLA+q6qlTlErNcNQ8a2sY784s5JehECaQylcUYX9J4ksjYzP9z18Dxa8JOBAVGnjN4Qt3Ky2bq7v6J9RewxFl5Z3xv9yslnKiGEVjPNqkiuK6F99Q1Ppy08+g8XjKuuNLtY/qASt6Ubbz0D+uZjoYn4OBQ/jc5ZxpYJuDOvcOf69oR05a54G6oxtMA9LHpUSbF37R1JNbi9hnc0V1ihbO+rTQ/ffw72ZJhGEtiGRIOYixuQ8BG+xtdxYW1VwzOb6GiyF27AWro1+s8AabJI9ojHH+oRrJMisQqqtRuxn7BqLQ+mHUq+lMj38yE3p5pupr1cyG3OMNbFUV25ghj45UZ0+9xdfTrfcuTfdcdtO4hZW11cpkKSPVJzldoYFBdJ1m8EKByq0QKEFCi1wbS1QIJCurf0Kny60QKEFCi1w3VrgWgik37718QBWAkTNK3GC6LC2TqbcEaRyg1euDQQbP//dAhjbU4wChQz1ATYNrweBRJYZ79/Oh7rZTO1gw7OFnUg7GWwNbIyqVB2oIKAG0hpA1jR+1yfq29NRQNCT/b2pcm4yvb+xLh3CvqTRgvJsdtwI6Ehk5nUxdi8+o35RZFfmtwi5pgyOKMtKjA3232nh7BoDTGcDHT+FOiX//vCJyUgzs0Ftl1AqZQok69AsAsrNsUmdxeJJcqsMgqOXDe4fU8tjho30P9m1I713W3dqBdyrEJvh8xvWRmHTvi4ZAzgcBFJOPrVJ49oW6qlKNY7Hh34dkG4QsPB1QJNvjg2lt9j43sgG8MNkxe9DOVTPxt3MadVPYcuRy8jMEwlBhGkTJJhB9vkkIMoFNvivDQN4cI5bAYgOAR5uZ3NntmBFOdYjpVXsj93MQRZsLmcb800AAbNhLeLOBnIT8mgUMO4kQMnLAL2n+NmvV43WBNhRz8a3FjCjnnbrYqPcBaBQD8NUST2Sv59Asvkz6zUVSNoKaWF3GILqFOe6zud7yLbcLpDPBhdOEkASAomnhJH1DCyK7n0VHgt7mlw2tRvOd/SRHFmUWddlf8meKo9yVib8PP+lr/3AKJB++VM/mX7+F/7HAIA2BQXt+1xvGPDxb1VXgiYCO7GZ531mXQsuhf9/rlZSXtlztYVcXqF09TB5m0jOsjcF2wRP8oojQa08gH21uilvHRMgTE4NZRa8KqCr3xfjMkc6BWGXU0n5OwlYH2ZjXwH1RDIcG/TNUChIPmstyXVX0Qp/8l9/J/3Vn/23yBJvpE/PoaoYn5yOPtsI0VAG7rOE734NhIBZ4JJDHs+2EbQQbI4sa8aI9SjKydLtbG+mRg/qOQZ9NSRtNWPt0qVL6TzPKq1W6ItZTSfiGJ9dM/MVYKqhpTWNkqHcQp2d+x96ON39yKOQE/3phZdfSaeOHksDFy6k0b5+7PGqUNc0pj07twUpPwlYNk9NgQAMGVDzjFXDgwCuufHl1rxaJHuXbOidO3tSB7ZSKk82yeItZ9wO9I9CUqMAaO8BYKsGZE/p8Uc/EORy7zQEyvQE44a6PNRMqLA20LlzEGzY2GB1Qw54qqPdXj9+NPUNnkzdHZJXM9RaAty0zhDtZrxVNYnmJ8i7dW5EkBQAg5UAgPtuuSUse85cuJiOcp1jZLNXY1t5z7sOpS9+8UtBetVQg6YJ9eQNO/eky5cvpzO959M0dRl6By+jjmpMB7A16oBA2rZtG/wy9XPOXExTg6hR6zexTasAoCIuoK4qBrBr6egCMK+n/gPKBp7OEXmisgqQcR2y6eKFvnTq8mA6SqH7SYga60nVAnzu7uzCWrM43bp/b3rXXbenbz/7DETPEWYxYgrA5jgAlyoZM8XbATa72xrSMvdmhhpNzdQu+oVf/NX0+3/0p+np51+nP5WlrW1N6V03Un+lGFIMwLxI2Rrn9sLJ8+n8+cH0n37tV9K+HbvCVmgWEG0QYmbdmg7Mn/P01TEy1IdGmEOHl9Kxi33ppVOHAQJXsLpbSzvayM6HVCnWstBxBBlforpI0oOfa+gfa6geopi5meOSuowngTjVitZM0hZL0NRaMd1kxWunZba8zx2796RaiM5qLFhfe+t0euDR9wKMz6evPfV0OnnyNErY+bSnvS390i98KtU0UIuwoymNQMh98xvPcB2j6fZbbk3nTp9I3Z09zCPNtDl9bWY9Ehaeeem59P7H7mMOYGgAuKuyENw2HknmGO8lCyRsghRnfBdpU+l8ma/jR39boSaQSoM1iMxNANEJSIWwKOPabM8iFB7WdtH+rwzydplxKbkuGbXANTZbk0fiW0s0xlEQ0zIfOQtQyZVQIefB5Jz12W89r5b6+j6+FwJpda0ivfjs2bAEe/8HUSmUAswL9qvQYm5VefTKsySrTKlkRrmCjZWWZCXK9PiZjIIAgbX81L5OAkm7V+sjOTY2mM9XaYMlCDztpLQni3lXNTHjooH1l+uccmQzZcQ6lX611Fspo/0GWT+oVlEQM019mwpiisqDFeqqzAGyO5Nbu6kC9deJsyfoh/Npx66OVAsZWl+1kO450AzB25EujWOBWHEDsaqDj6Bw4h5KjK4A3C+wzliAvC6m3o7qzLLiZezyjqWjJ96A9MJuUZaU/r8FtdOdt6KW3L0LdQZWWdxDlVIlnK9zeihGTHBwfneeoU9GfbWrloxXq3Gvtl31rocmCVIqTyA5TwXJT0/boN6Kc9XI8FS62DeEVd9UKJBmmHfnCYybKCsqqUNTVsRcw42rwH65mrhQSywtL1tP3V2tWLmRlMD6tobYpjpUUqWYRJt6lJu1qPGDGMolT3geMS5yr7FyjUQcYkOQM1kdzCwJg/Wj6njaMggALti5zd+rulvlb9pehpFvzL8ohSD6JZAGITFsN/82htXjOHXP1hgnvk+RbTnzYwUEjjWdGugTdViOeWxtEI2/m87VnNNy1CCCCNImkiQH6yi5FpBolJyshJz0XBvpa8ajGvYBFdipuaYzUWmO+WpqfCTtwzJzG8lYddzXSsgU57gintE2OVIq1qmcQ15tFva9EiHGSWJNloiiTRtt4hretUckRZk+lsWbsLFmPrXfR2KNqytitHWZVuiDS9jYScS7FpaUP3n6FBawg6F4XIUIKSEBbhwlVxnX4JzZiv1pKQTQZnEVtbGoTXgMgn3BujzUrOI9NSRkfeSxd6cmkvBK6OdLzO0SkmOsU5jSrxBI1omyvp71GD22811jSwe7rUr6WUl66vkj6cjJixBLzdTc6wpFlESsKjSPV09iSwvzsn1EG8tFvkeCeIU5Yxb71unJkSCGalG9bur0gM2idc+se2giVpntQf+QQGIAMX80pHtR5Z4/cz6Nj2CLyjrMMaGqyDWVJFQt/bkO0quluT7tRDHaA4Glhej42CjJH5OQijMkTpBAgGqLPI3YE81jFbjgHE1YhjtNW7c2pPc+dkt617uorVgKMaf1cCTsudaqZi6uDwJp/03b0j2H9geBZDtq2Rljlz1MpkDKmMPbP/jc9Q3khaMVWqDQAoUWKLTA99UCBQLp+2q2wocKLVBogUILXP8WuBYC6bdu+1AQKGHrEGRJRiNldnYi7gHvhwqJ0g2RwW9GZRNr9e4iMuKB3kYB6lXLvEhGmvU49gJe7GQjvxtQo5ONXDsbpzozf61dROb8ChvKaQ42wGbj1cr69DpZ5VVseO7B4/tBiBIt7PRZNxttA0BEpdGam2QAklKsk8LaRgVGzrztSovGuX+XR2wKTUTU+TuzyhGHuBpAyD6VI5B8rxvLqzeZ8RmKSEfheMAXNkvWQJJA6ifj9k8Gh9M4Rao/Cij8gR3bUkeOQIpMees2abfkxpXzL9X6Il8HKUcgmTVZBuADgoICSQu75fQGNh5Pjw6m07TdQTaR78ceY1djS4AN5XxvKe1YrK+/RaGzrZMpwZmSSh98s28lkNhUnwPweA2A4AKATw9g0n2Audvqq7EUsa4IBBIFfy1avsnmthhgIxRMEEhmWVpnpIgNqPZ6k9hPvAXA+jy1mU5wTMrOQCaWpWbAzXq2mpJI9dz/rajLuiGQ6ugHlYCnYWHnhjNungRdXoGU9berCaTLZI4fxtLjNCDaao5A2kEGtRZ2VdhdVLO5tf4BEAz3KCNKvJdlEirWBfIRFnbfQSBlLRTff0WBFHc9lwUfRBJ1XX6ACKR/93OfTp/5mc8C0JiKT/vRFwRHfeTt5wRxKpXX8JimzULVk0uhlnzIW8Pl6w19NxVSXgGUt5V7u9ZRZjeXJ6CCtMrVP8ofV/CxFosZQTUVSoKf2tQE4JZThvg5f++r9T3y35cnl3w1k9nvaWQ85WsYqEwwA7+kxOxTwBFAnLySz/v/hf/nD9PgxfPpBtQ3PT3bISDXsWd7I73w7DdSqRZGgI5r1AWyTo2AXSMZwiZgR9FtCIUSwEtJoCDJAF43AEO72xsBPKVL1lM7NjpaRF243JeGIEY6u7dh1bQlswMCTLMGmVZ7y2R3P/G33yADuSZ95md/Jt307gf1x8K6jqxqANUFQMZZMne/Bfj++c99jiLlZOd3NacPPPaesHupECAEpNFCas3aPtzrqPUEqOjoHh64jArmEoXLyfyG+F1lXC9yXVAoAMDYeE0uAN5ii4TNj/UWHn7wsVBa9PK5XmziGrGIqcXiaon4MoI90TTAWFV1HeBdK72mPH7uHThD7YE9FAafSjWAmosgPCs8VXJJqIfQDXBQNYzgjPBsOUCZme3d2PQ9/9LL2DpdAJiaTg/ed3/61M/9fPo3v/ivsvehKhWMrCJuvfziC9j5VABuNaKwmkrDg/2hcLrlphuxr2lLFy9isUMcGcH+7s6dbenWfTv57oo0SUa7dSd0cJMkCJsq+wTgkgBhESBgczP6V4D2PtRKg1OL6djAZBrHrgsMl3t8td/YAAAgAElEQVQPAb99G8qvGtq+I/3wRx6H8DqaXqUmlLaHZs0PAHSdO38xYlUV9Ri2UKdk37atURNrKyqiD37wo+nLTzxFHanjUTOoq6UhNaEq2Jjpo63I4KezLhILj/SOAMY3p1/+zGe47zPpxHmIIwCuWgvYo2SbXaHAPJnn41PolTaquVcdaQIl2VeefToNzPRD2G6km/ZtTXfv20Ncw14IC8Vuag8Z+0dRTU2NjBIHCWWQMLAsUQ9OkibIXcFh2kaSzz4U4CvzjfZ/qp76qXliJngT4GILqjiPffbipfTYBz6Ujh4/AxF4ifpMF8ICtQgS6ad+8p+kHdua0sDlsyiT+gEPJ9Jtt96V3vvoY+n5Z7+dzp46R1b7FMA/Y7thS6pnfLz61pF0/913Yhd4gFiNLRpzgfVtjh19I0gHXbRU9Al206kC5FVAadiKOi4+iO1rK8R2a56owuF/s9QKsV9rRzVPX1ZAs650lvtVzj1aNRHB8cOcG/GI31vjzAL3nkM581EoFOiLxpxK2iwIpJx9ZsyitNm/+sJb2Tlcx8c/ZmG3aU0VANKXnz8fSrwPffiOv0Mgra/UpMMvDabZcUYg768luUJySVuvYiZjFUhZWUTUZ1oUYqUoMWQMK4X4Vmkc74WciHpIxD3XOiYdaCkm0B81TWwjYpBxsoL1QjlA9gxJQpLPq4sk/6BOsy6Z80sF5EgJoL3gsO1unZijJ48CbG+kvfu7UZiUpqbqhXToQD0xpy2d6m9jXr8xldf0cC6sZayNyI1f4UIkD9dQoiySTFQJCdLaCKE+15tefOW59NKrh4P8qOR7b4BceNftt0d89n5FLRUtgnlKti5iz7ZBrCpnrvKaQlmuvFNyNUcGXW21mlfvStJk6lxfM9LIuSiexmf7Fq/+e3JyiXHTh2XjMKSpNeHWqdWk+gHFSCltpkUXY7EaG8p6ah9BaXC9KCxQnlahjKuGkGk1fjTQBpAyTZDsjU1tEO7U1Iv5O1uTh82Y65o82ZlTUHkvs7k8A8rzc2mcu1E6rjWLjWth6wahmCPWrKEojyppov3cIDGlj7E9w9j00/YHLQU9Tlw7KpMNvst7pS1fpUogzmMZRc5ijEPum+cZpAqqJFWOkPaZKjQjm+xrEpMmiNRTP6kRgt6YJeGjLWwV60Yt42awR5ZAcj7o3NIaK9ByyGGtliVA4/7l7onz0aqWfZBj0UY86liLaKkogeS5S1S7trBf+LOfifUiA0UHAZNjMis163VmFn1hdSzZFqQ3x6f9HJ/OYbbVybPnOR7nSzwtq6iFICEhg/Mv4fNNrdRqivOtQ/27kS5dnmJ+tW94LJTOKM8+9J57Uyd15STXV1lbz6LomcDedYlz21BhTYyrIZ5VW4uRNot2oh+X1zYxV1Wl145dSK+d7E0jU6jxaltSZ8+2qEekBaR145ZJQGslOUAyV8XZAuuFdRVk9MVIP4KQnyYpYgqbSRU+xa6vVMSxBlonbsgjlbsf0C6Y+MjoSnt3dKa777otnSE5wjqtFcQTibM+SFS7YXU1iWSQgk2NKBHp1/t376BeXnfUYh1ijh8eRunLOS5glzpG7b1V7Ebr6pvTDPZ4vQMjUWqsuaUmbd/Rku6/b0+648429npjsRc0Icj13/JGDfNMc/qzz38p7djbkd79wM1BIKnkuppAyhRI2bi47QPPXscoXjhUoQUKLVBogUILfL8tUCCQvt+WK3yu0AKFFii0wHVugWshkP7DnR/OCKLYqGbKm/h3jjwSucngQvAEAXuzIFnIN0AEdBavYFe2nHBKT8fY+L3GJk0C6SAbnX0QCPvYxHVCHrWQAVcFOOAxltmoTbKpuVRfkc6S+XaYgr0D1MZ4DzZl761vTB0QUe3abLCJDzCBjQ213iFr/G4y3vmh2MxJJTyRTprzp7iqTXOGNH+nld0Xhm4pChplj3xCakYx5W1MMiIqr8gKr3wz7HjVgn+OTSWlwTGg0DanMvWhCPoL6nMMUHj4Izu60+OokDrJyKzQGgUAa4PN8ab1fyToALtK2CDm9V5+o9cp2VGiXQgk3Bqgzxgb+LfItn4B0meQr7+JLM0HyPbvpt6SNicSV2FfJ7F2hUDyijI1U1ibCRxAxkxyLhJIr0ggsbHfDiD0IODmdrJgazluORtdCST2xxmBhLpK8GFj05oKbN/ZWApUbqICmIFAOsqxnqMGwHGIpJKKIgrSV1LzCPKIq6qVQOKWdEMedoX9BtmlbszJNAbhzRFIkCCZxCnP5AWB5OY+UyAtpiOAUKfIIF+zBhJZ1mFhJ8jA5eYJpAqBI8E/rY+uIpCy2kcq1/IEUtZH8gRK/t95BVJWcjqXkcvr/F/94CiQfuPnP5M+9elPBxhSxHUKgkguRGWynKVNgF/eL34WfO/pIcNbwpP2scZVnmgSYPE9AbbTXpI9Akp+PuzmAHjy1nRRQyMyj1EOkjU8NQWpAPDj+/2soEv+ITjjsXx4bL9PCxaPF7Za9GWtjfIEkmSTWc9+RkBcoNdj+j5/J/mUWdxZ3wvClVgDdMOdoYaR9xGCwP6vCqcN9V/EgLCEBBoB2CxpQInQfyH9/v/xO+kopEbf2TOoirDB0f6wjEz38P83Q5mfqwDr+KznbOH2VezetnWQKc/llEISa9XjOU0wLmdQOtQ0d6YqQI9lwCPJrFAYcpzz1ECTjPjZf/HZdOe77swyvsnuXTGTXhAScdWEoMkGmfyQSf/t83+ZTlGbZ/s2wJK735W2UwR+nZoIa5AQUcMEu6NlwKliFAkyAYtz44BZs9ggYQ8KOAPTFcWszcReANBdXca2qrIptXXuTG3UGVngM5JFc+NDqBWwGyNmjDGmzFJWnbJKvFmiLzQ0Yn1DjF7gWDNzwyhoZrHim0MxCVFDzN7SRpFq+oeF3K15MIPq40p9CS2XuJd3oDS6+9B9/LsesKwvwOX9Nx5MTXv3p8NffRLQGAID6eATTz+VTpw6ns6cOpne+8D9YT+1Z+/OaKsXnn0hvfZKpjKQ8JnmHBeoWXTfntr07jtuB/AqAkjGqo22HkWduA7IXWpGQ8hFLb0BUQ0hVt+0BSXocjpz5hLKo8302vkRgGoy3bn3zShfHrr3znRg1zbUSGXploP702WsR8cALGsg5ieIO68eP5WefOYZ6gPZhwHwAF3vv/Xm1EPs3UWtqNtvuSOdOdufXj96ir/XRK2koqWptDx5EcAaAhQAbpqO1Te/ke5996NpO7Z+l3sH08kLw8T1zbQdxW3Ycy1zP2G1xohxKyvExRVI/Jrm9I03Dqc3+06nFZIz7r3nQPqNX/xs2rezM7Vt7ULZhJyHx/LgQDp//C0UWn00EoXJUYbMTUwA8qIecM4B5BYgjnHO6xrWXzOrELG17Wm1rD4dOXWe8wSghEgbJUHBGhPbqDVyP6Tni6+8no6fOgvJNA6oifoFUqKKOPo7//7XUMdOpKOvvpS6UCXddvtdZL23p7feeiudBUwdHRpN/ZCiTS3d6aHHPpR27b85bb355sRBglQjzZ4zh/kjYeL8yy+kJ5/4Cv13PEtO4HytcaH1mjVWDGfFuWLuoSLR/lXSA+JA+1iTJgRuVZqVo7grdQ6U0GVMazGmDZVZJtbakFSRMAmlo4pKiSvBYOKoD4HVjDCgRgy/09JNkPi3vnH8Sny7Xv/4XggkDM3Say9dCtL3oz9yiGuHMFPBrErSxIC1unT05eE0OSy4nVB1NAewXey1o85QgRQ2a/RbFYqqtyokeZg/i7nnlayzbA/XDlpRLrM2sD6NbaBKIbPSlASRhwW0tkYisVaibQZlyCXu9TJg+ORkZltWKcGEkkIVkHF7GXb3yIkTqDSOEyeLqRPWhXKtKrXUL0IEox4pr0+vnsEKsWgPVlx7OA/qBHE/y7S6ZV3iXAJrSOyFbKAuzsTwObrPFHFnIn392y9yjqtYaW1Jd9x+S1jYOV95HhJGY8Q51w8rgvA0g1C581QjhEwd9XmsgZcJzd6u2edPeTs71yD5h4q4aAfGU9QVChLFWkoqu4npHGtiYpEYjjK1dxhrY9qPPhsE0ibXQ7+ryBFIFcw5kkWbSENLIfgaWXfVoXBtIna0NmtrxnuZY9raOyFgW1BSadGpjR7EvaQI//ccVYUE2ZkjkDaJ2z5c8YVa2BpAkky59Wqo+0xIMPkklETUmYIsMi6sej3aPhIH/fsoMfDkidPUQZuM646EEa3A6Ef2kbBUhUawRpM1RKMZnJdIKrKWUtjLGo45N2OPCscNfuFcXwvRXkb/lNjQrq+xuQmivymzSYz6UKwnGPf1/DzJunKGtcEMyVPvuvM26iY1BzlkP7TekLVzXC8skDyxRLxeY43hOsMkGgkhlYZtKHRNUlnjvL1WCWvnjDne73WrVjZW2O5VED2VKpVZp2pRWqHCWOU2cckUCWtUaZepDZvX5TJDEvvUufP0tznWLFpmVkLGkKjCsf18JeveSvYym6x5l0l8GJugvhwbhxnWTtozVkIave/dd6XdXU3Ywi4xz6PAQXU/Q33SRYg6IlWQRZLelRJuJI85RsvZO80w149C1D/z6ok0uVxG/cOi1NK+FeUatq0kgTgHzE6O5Ui6RlRnJhxBLNN3VNaq5KnU4tK1/gbttzpHHCEBgXX84tJ0EEla/pqE5vrKeVaVv4lbO7u3pIcfuA8yaBSCSpu/orCs7esbCJKugbVSLQunep5tTfXUwNuZdmNB6NphcIAEHGxgJSsX+Oz4BGsjEioaIEyXWCOpfrPvNJIkZ7y4+ab2dOst1HlaH+M8XKnTX+mREkgrS+3pT//8r9KWnob08LtvJb5Ru4tjFENIxdr+OxRIBQLpes1gheMUWqDQAoUWuLYWKBBI19Z+hU8XWqDQAoUWuG4tcE0E0l0fyQgHySEJJN2YclvQPDkTRIp4vASI7zWTnI1wexBIbEr53Xk2dG9QGFxS5SAbvRvY/OxlI9bJhrNF6wa/hY3LDMByP0DYMTZar1LzqA9Ln91s/D7S3JH2s/FvBSkpZ8OoIkoQaJ3NgARS1OJhH1GGZYRb2UzJ4pn9XQIpn7kZmwnT5n0VEPEcghnKCKSMQLiaQnIz+E5lUiiy4o0CAwBOQSCxGQTKXhT44joG8HX/Itm3vdTS+NC2zvShPbtSt5tJwTzPVuucyCDNzlcSKU9ySV1IIIVFnmAFVjB6uU+QQXgaxcNRN77clIMNNekWAJp2FA6VuWzMYkCgQMQsni5hkCfA4h6pQGJzLYHE5voMNkyvcqxLgPQ7OcZDABXbUAHUQfKV4Z3OhUB0abcHcB9+4hISFna2ePIiNkpY2M1r06ICaTEIpGNYYZSSfdzBRryFzWYDjVfLdWYKJIoFa2cBQKFFzfdDIJ1mI7tGluM7CCRuN9h6KDakLLQZjLoZ3wOB9I7+kOsXQShKSLJhzrumz/5/7L0HlFz3eeX5dXd1daquzjkBaDQyQBAgQYA5iEEUk5hEWckaSU5jWZKD1vZ4xvYez469c7yz67HlKI1ljy1byZKYSZAECYIgkTMajc4JnXOsTvu736uCIMmy1yTmHO051TzNDuh69d7//d8/3Pvde3+CFEi/89mftc9AIMV45kKgLbNs6L1anvuesHlTJbhANAEYyr25/vrrA/s6gYLcf/2bq1lkecXfaBMvIErkjb4XWCGgLUEOJbKO1KYCiGSDItuxMiywEjZzpdiN6e9E+ugYCZJIeQoJBZHAyCJsv9rb2z0DRgRSQmHU399va9ascfBHdiuJCvCgOjkaVCsDmAik8KeF8UagzgrnLauqHEjbbL7SwRkUuH4yPbKo4vbKbUAUl7QAQu792jft63/3VdRzwyhwZH0oq8Q5QC2RVMp2gqQCDAuqo6mCB/CuqSq1QirG03m+VSWtvjHNdQ4BHI1RPTsHAQysAlCtsUcZFBkoN85jvVJh/x7FiZDdEUCc2MI0BK3IzTTyhQhah0RKS4OsRQn0Fjk/L+zb59Y22zatslqs0grC2B1h+7QwP4ZqSTkv2OgZaiyAvoww5wLprnyyChRSGTxjE+O0G+eibJDRMcDJUAQipNTWbbnORiBfZiBixrhvsp7Mg9zpxmZTANUI9nU5WJrJsi0V+x0BSmCaADmjtkSuXVZhjlWsWW3FJaVWV1XH5awAMA5aJ0qvoT7AIlRVnirGw5MNIF3N36xdtYE+JBVjhp290ERVdK6dOHlKUJi1cf9TAdUa2y/aWAzlE6DzR8gF2r5hvR93hnFEANooSh3ZvnVDhhzv7LD+wWlXut5361bUh1hZlpUAStVRIQ1gJFIRYEnksewd9ezGmBvmIdLONHbYvsPnbIRu0EW7eEU3Fdd37rnOnnjgXvrCLPPXChXSa6zlYjPv0097Z9gM41czRQCvHD5qrYO0Bc9MFKCxCvJoQ025FVL4MIJtlULTLTXiOSU5jH9VJVmWGyJQfHYI8JCMH4D8Scu2m++4G6A4Yn/7P/8BAqnPCiMQL/XrHSjt7L2AJWKTV2Rn5xRB1K2zwuoGe/rg29bY32Mx/E9Xry2xg3v/kSFeuR5BScMKgestEHDTPDNl2CDGUDF1tzTZpZZmiEISCJV9wrUtMFlJpaYxMi0z14YXAKMhC+dCUezqLvgz1NXVgaVjht1x8x7bDUmn+f3l1/bZcYjQswDjc4Diyyk8Y4w5j959i/32r/0SSqsRspHGrRgSaYaK+pdefcXnUtmJZmCnuHPHbitevY4BOgrTJQUMRQaSxPAxyPw4AVFZnFdAjgZk1JnjjGcoHpaZW1Y0RqnKXyoB1BI8u/qQPZUssWZZE6gAY46+uMBkN426IRQGoIVIEgEhWz+B3cr4iDEmiERb5PwXAfP1/GkclLpP/cYVNg6OByO+yCOJnpachBc2vmIvDXyfTLhaC7VTex/WFXkBTkB6x7PO4usTB+kp2jh2qNvasLv84GN7GBdF4imjRcAyepZlCMDD/TbQTTYZfGpRXonnuWRA8jvA7ZOcbNboB+LrGA8zAZ/TGfvTyEvK5rkUKe92mRDxnm9HuyaKCqb9fkn1xagrAglgXfkwykdR/+rDuktA7Sxjywj3UMsPZZjkoB4XaK/zPMpz39LWzDolhTG+lByWLCspitmWjVIaZdubJ0JYjWJ7mLcWkgo7Xt4vS0oJSBcpS1wtxBidjZVud/MJwHMUhJDq+48cR7E4i/qo3m5gjsvlWRNRMYrisQ9VpXJpRphjJieZCz23KFgb5rE+K6bQoLy4AEBewHygtArUPXFSRiRdIjtQnE1ckeaq14QCyS3xaOMFwG/WaIOoTs5daLM2rDVZsVqMvjULYC+TZ6lTw7Jck4UsJEE6bZQBeRqGYJaNah5rr2JUsVJsZLMGE9GSS85PBOIhrDwrkUeML25NGF+vSuXllmtOFAXKI92bRF5ggggLbGi1Pg7s21xBrMGa52uasV9znchVn+/j64QRZTp1dlEoAhGt6+T1yxCRehY1t4eYY3mJZ25J+eavx255iudQpKFUuF60wlktat3Ba7SmKMQ2Vaei9xIhorVBcWkx5CF2ijyvGbSH1LFSeIrgG0KpMjLc70TLjXtu8MITrWHTmVuU9TfP+06pUE1Wo4ydXqTi6iranTFC421VdQVqrny/nyI2VPjQjfpxhrXMMs94ogAmhzEwg88w98rJUuU70fZS+0h1pAdI/SXkShzGE85PbSuCsrmti2KJPsYMtQXjEecyzXibLftd2iGfjFHqN+hIEazbcCxgDh9nvBxkrslkz3T3zdeTCVbFOhbCk/lPa7RRWQGqwEPKKOY72RKL6MH50OeaNOb3fixPjze2Wx/HHJnhjVi7V2ORqkIfEZsikAaYP2oqq5gbM2yMLMJ09mNqb2XmaWyU+l/5Tmn0yQjrHCmfwzxfGShuNQZPiETkGkMaH1yhKAIrxPwbsQfve5/PPSM8b1NyCOC6lCMptZraVardbNb95dgAN7APqqHwYZ71YW83mWgonrTWi7EGGecZnZjk2Gp7+qBISmWXZedgmRlJpbAk37bvQMmVShYj1sNLKsShHRaXuY5YkX3t69+1wvJ8u/22nZBbUmLLdjteKCbnCj0e8Z+33bf/ag3hyeMkWyDZAskWSLbAe2iBJIH0Hhov+dJkCyRbINkCV7MF3hOBhAJJBJI0DSIxFFitCuCgoj8gOgI1UkAguVkamymMeFCaYHvC1llAWzeV0OcE+LPB3gqhsIFNcT2b8nIIiHysNnTwGZD/S9gItUAiHafq+nT3gNURKn4/3tqb2GxGUd7k4xu/DFCryr/AxD1OY6lKWMAYoKHrjtgcJOw7rrTkCto18W/xVhZA5ORXQByJBEuoTy4TSLrEuEG+jpcgnkQg6cPtTGR1xQZvgk0VNec2rQB3gJsewOxnIdBaqWa/t5pQeWyHapT1IBWQrJ9kryJAwtVcgVIiAQro2G4557YS8l3nuLKKYzN5iarGXkKIl9lQ1lOJWeeEDIQPG8IUiBU8aYLG4YY53BW/Bg9PBkxaZsO6wOZulK+NoyN2FE/7Tjbga/FBv10KJECMbACidAJ5jWwREUgrgJWp8QykJRFIuuPke7DLtRCg9Big4FnAALewo6IxxAa7FHChWAokrjVHliWcUyUbySpZ2KmSEoBPGUgk/wICSm0VhKA7I+cXoPYGrICQmAW8cAUSlY2BAinLal2BBJTObhrnlziBBEYpQlGEgRNIUsjx6Z1XeRGAdGw8E/dUN9ypx7idId9c/l5n4QSS/xvh7E+//BOTgfTFT/+0/dIXPh+cnxR5yraimtT7sZQhkITK6YkBngi0OX78uG275hqUAIUOnAxiVyVQRICYAD+vdKZCNzFmSFlUV1fnoJGq3uvr61EUNFt5eXlQqcynCCQpbDZu3Oh/19TU5P+u3ysnQUCNji/ASK/V36mdB1G8CABSGLeq01UFvHbtWj9mJ8Tx+vXrHSgVeKZzF6gptZOASFn2KWNjcR5lgmzi6OEhWbjwN3lYvgVeVwLWgYIhUuYZf1a8uhjLGvq8wsmV+5FeWGNdxw/bP/zlf7WRnmbIgyn6I+CcrCQBSApom3kqZJUvoE6kdg6jDAHKxHYn3bIAXjQoClhbs2GdZ12kA0imYfs4Na2cNq6ZvJ2vffdVu/P2G+zDDzwEsDZt7b2d9D9Zc0HWMf71XIJ8GqfaPy3H1m3YbE1c999973vWQxVzUXHUttZV250719vNW6oRF6GwSQd0FLGXQmUxBFA4UxXkKMwArsaGqWLmnGZ5PlxwwDMaA1xLZTxYghALhfMhcGoYQ7NRvaB2YQwBW3K7IdlLqSo5CyucTCrD1TcycmZREZVYQVkmeFQxSpV8m2Rs0z2YJSBeiscUnvEB7PDSsJYqL8iC0EI7Amil2KqR/mkImiws75asBVXMGO/Z3ttnLV09Mm2yrWSV9PZ003bT1sa40VBXah9CnVMoAFjh27S9lB+yBRwCDFbGXDOvPXzyPGoks2Juwc2b6uz6TTWAWIx5S1MWRU0km6Rl2ThxP9UvQ4DTM5Mp9saRJjs3yDgygRUoqgTlZVUi3frkk49bNfduCfA7lfdSuw6JPFL+Bvd6iv40RDX9a0ePWz/ExAxjpebDYsj7Xdc0OBB25K1TVL6v2I23vM+6O0n/A9xcu6rYdm2HUJ0bdDJD4ekXO4bt05/6OavZsNZOvnHAjhw/B2A2a5u3bsG2J8P273+Z105bPrk0+dEywLtS68SG8DsQSF0AeBMQKPyTvbH3a6ifADlp61metb6+PmttJsNqZMoef/IJ75sDndiKcV/bUXepmlwV4ypCkHIsk3lykvvSODgOOTaKOq8Y261OVw5JlffxJx63GsigPOaUaUBZZWP1ozQ5DVn42tsnmOWEQzOPQ6T+h899zpYAAHvaWj0QvaWjnYKCKSy5IlYeybNPPPGkrSmv9YKGcxBzh44eAuAfciuxPJRXJQXkdMQgXsk1Wl3VYH0jA/bi0edsBoVJSgrEKTI9NEWu7hD5oGyVFNoyhO2tAEbPMWEkmGdelWVdOoqzVWvXMWcFKtzTp096VpIIlCj2rFVVNU6oTkFaDUNsz4yRnyQCRw8NH65gA2lUEYLGgnQ+pcbTx1cbh+KLh6v35dTeB/xgWgf4+I2iOrDTDdYjIrpiCxl24eyInTvbaA8+tIexUWuPIGOEQQcgnrXTsWE7dYQ8trQ8ckZWOwEczgg0mhqLQxBTAtdTeaY0tiqzTW2ULis6B8yDa0zkvyjnRG3rBQeMwzo9jbVSfOlrSGpn1m/TzB99tKMKeBI5d644lf0gALSTFqz5nn3uBeaeUSdH1q+HeC1ItbLyBVuzFm5/icKhY1moMhhnMqogBqKA9BQkMe4rbUVlISoaEGicnYIl8hAFRig1JiaH7QT9W2Tili1brJxiBp2o1gxTqEP7B4dcGTLAOY6OoI6CJJTCSspdERwK8RFxq75aBjGueSkXBZ4rbdWrXIEFec64IiBbP+vfpGx0BWk8C0jkeSp9UfaAXT0DdgYCqZV17CLjrlQe8yKu1I9Yr8i0bsWV6HyGaCNlyzAv5bH+Ki0in4Y+GkUBHuU8pJAK8oGwt4MESceyV/dMalspY6SY0RinOd9zH+N2bZ5z5sUwiUKqwG7WVXwiklR8Fc8BEpm1yPpSZIWUSVJ76f5JgTNO4VIvNsxSgsyzptBcrtdJNbTs9m3KIdO6NSiImKKtp2Rdx7Oo+URvpH6j+UTzvuwQVXAiAlNrBK0PIvxbVXU1z6QKF6SCIXOL9q4iNyuPexNlbr944SwWohc4xxm79Y7bXdGzxJw7jsVb3+AE89co1ngB4aK5XscN8yliSvsYrW+KWStXVpY7ibrA9Wrd0Y816TRFCiLWRTrJkk/ERYTCCq03tIbyAjWp3LGvjcjukmcqhTWx+r6s3ZQNpL6gfjWG3dzFi22sARhvUfBfYp01K3tA7kQU8kpFJcs6OB4AACAASURBVFo7LzN+DWDHPMRYNsL8S42D2xreefMu27a+Dgs7zml63Nt6jHkJth/VkrgPnj2NSbxtFuODyPKJpRw7crrFhpmTpxjTRyhkyC8sxTKvxPuGlFq63imKxbTGU2GPLOwmGAtyKJAQS55GAU0M61Cpq3LZiylLVs9QWDlLjIcai+bnNd7oWRWxK18Bxg2eR82990rxE8N2tqsF5wjGf0gktm1cEXMNfUYZaFoX6vlatbqedqNfsPgYp6BG1oQx9hEiE1WYNCFLVT7nZY+oe8n7SwlViMK6YQOFMJu1ZyCLDpItsKNWBijjw3y2fe/ZV3k+InbPvbdxbeOsCVBux7PzgqIA/lqFejwLm+5PEkhXbxZLHinZAskWSLbAu2+BJIH07tsu+cpkCyRbINkCV7UF3hOBtOMBryZXjTB7J1cgJYgWty+LA/xCONxCQ+SEB6sC8GJfB1zGJmTJBtjwNUIgyWrgGsCoTWxY1rCJLGGzC3xts2yG+9gcX6D6spFNWWs/nuEj03YPQeHXUXlfINsrAJUV7FGy0xV0rwrkuKWc8CLfVFE9DLgrFUKg4nG5UJyUSRA9DsUE/IwDNdoUOVziv/PCzHjrJ8gEp6n8T/WPl/81/pqA8gkIJIATNswTbNJGZCEFyJoKAdPL5vXlSRRDAGp3ol54iID2OjaEmZ4Bw/vLXgYQIKGWCgwBg/cJ3labfrlkYBMnhYhAXzac2pxOsdFS9WEZ1apRFBKZykRR8BBtzO5M6F5QzBy/XBXdeiC0fPABApbYPA6yYT4GgXQCa5BRNp7ruQeysKumaljVr+kZWEVAIMnab4WNYkrcwg5YR3fbbe1SCLpNw/d8mIrTcxA8b7EpP+eZNyGrkAIJsIXCQT5TLJfjVAAKV3K/owApynFJxc4lsNrz1uR7NoQOfKiEWb+ifaVo4Zw7IQCOAZI3AXAsxTOQajlOIRt+bNbdK5+mIFMrIIy8WlpHohFDAk/0AxvlFScb4zc80UBSVuntVGoenMll+zq1m6C8nyQC6Vc+/Un73Oc/7xX1ywqZZqN9JYG0TJsF2QeBhZ2UQlHIGgEpIkPkhS8gTH8j0EXfCzARqCNSR1ZyhYWF3hYClPS9fidAJqFcEhggMkrggMAXAROJHCN9r/FHwFHCek5gl/5dYGRODrZGAiXjii+9j0gg3TOdr46n1+p7naPnWciWiNcoxDmDvi7AQa/RuReXcK66wYASY9hv5UBUTo1TDQvBI3DQK5F5Pl0dRTZQacV6y+T3zW89a//w11+yOapgl8hMyEQtEZa9E/1IwKdC4tX/RWIItClEMRPDUi5DlfUAXnq/hk0NFsFqLpXzmAXlkW1cCEXHV//nN+ylAxftoz/1AduzZYedOnHcTjedpeo309aupgIXgK2xHUvGJuwFy8jTiRZYVV2Nfe/VV+0M+RkMe7aRcWP3xlr7ucduJ/tjDNJZqgyAIzJCBJ7PL4x5te9wP7ZOg2MB+QqYKmubSUAcqag0Tqg4fX6RdiraQFsAxnOtAvwyUT3J8kuKn7lZEX4oEQDCMgCfF6zXdt1WiD1fGFAqbD0AdQ3bNnOOtRDMAFqMGTMQEsrdufD26zY71mebUE3pvs1C2Jw72WKl0So7+PZRm2M8qF23jnD5XjuCGi4Dcj2KXVE3apf8knwbxu5NyWpP3nKbFQnQhhTX+Ow2hgDW83yvsPchQLfTF9vtjeOtnp99y6YCe/y+3ahumHtCVLPTj1R0vcR9FGEhhUQY8G2c9nn10AU71DNnF/snXZGQw3HrUBE9ed/7rQBQLsJnFOVUL3Z7Uj9BOUJsQ0AB7A5yHs8fOGgTkN04zpErMUfuVNSuv26DXerqhMC7xH3HphNCRJ6fysl67MHb7EYCvxdmySUia2YM4uqZF960T37s01YIMCp7pfPnmglWj9juO262FgifA/vJy2I8rI4Wc31pNjy5bGe6++0ZLBd7AG3H3VYI67jf/1V7GPXPAgB5I/Z2In6WuY9Snd148+2olkpROjB/Q8QdePVl2rmF94tZhPOYwh52GXQvHXLneC+5V8zaBRXVbjPY2dRsD7//Trt+21YrYRyYor0nRyfcCm2YXKqusQE7fK7RzjZhIcQzFmU8kRJrPcDsx598EiVKL3aEjTYjiyNu4DoI5U1VZP9BWLz99tv2zulTtm7rOiyN0v0ZHxqctP6ecfK+1nDdRTY5sGT5hM0Ppw3ZydYDAOujDrKHmIcE+sWwVnJSgb6s+U4FB/q9Z7QJWFcuEn2/ANuvRX6Wse7oxChKF41Rs/7szgHYLjHvLEOkhCiiyKad8njOQ6gTFfguwFkWbysA1CsQh0v08xU6lcagX3+nNb5KuHpfTr1yv1fFBwSSFNWMgQ56AqBqHBIRvJBlF8+P2amTZ+zhh27GZpBxEQtZL4hgtTU9m8lz1mtvv3nR8jJKbUP9Oohunm9AbxVnLHAtaRxscZa1CdeiZzSVdlKxSYpsP7mPrsCJq1k0jgSKFJQkjLn6KkLWiQzUSlJUSP0hoHkKMvYSxL9nyDFWSiHqBJIICtp0nj4rS8C9L7/iKpFi8trWr5e91qJVV6eSk8aTtpRhx49mY1VZwj0rdIvBNMhyqWvTKDIJQbAvcL9SmOdy0metkjGpuiAHReegnW9r8mKR9es3+vzktpbMPwP9I9bG2msQFeoEpPosfV6ZPCr40bXoU4rsMMeU5Z7sVUUeaT7LJYtHfUrzhq5jkjWs2kGWaRHIZlcqyQKQdZ4IB6lkVrjG8ZEx64A4amzpstYeVJSs27IgxBc1Los8kqKKcYbJyNJRwUD/eAaflB75UawvuaZ87NwiKBjzsVyVVWomZJWsWTN5rci7FaljITSVzSMSyVfjWvvGP92gV0UvLreIr/u0Hqafu7rqslWzMr+06qSfeZFSzO/bJNZuc1yrLA1nGHNFwIlAGqcYSm0SZB1C2nINUulNI7+PYVvn37vqRPMSKh8IAClB9XvPYGPdq2c3ghWfiCyN7Z6FxNhQgnI5DFkmNZUIpDKuu471RYQ+FeaetTY3UojVCpkQsj033+xtPoWKprP7kvWi/lQBhFQsM6xB88kCrKiApHKSDLUzNm4iAMtQqq5atcoL4rR26KWooZ8iFhEpEyJyVKRAP5mLr53yuc/5zFOlhUVOJmcz3kWYCzKZmzIZv0OQK1IhifxbUCUGLJDUVx0dPRChsn1D6QPBNST1Fk2tflDA+jovlzmVcXiUAo7T2IJ2Mx4ra09LoV3bN9tu8uFIc2OMRsFNe85htaCsV4T+fsyQCu9YF6eLCMP6th0rvJbuIZRNKMkgMOdYDxSVlvF+uX49i8z1AWnIOMeY7kQhz5La34lSOQtAxqyg5kmH2Ilms77Xmpe/SReBxNytNcecFNzKK0W9mYWtqtYgYRqzrGDB7rlxk0WXR216sIN1SI+vC2eZj9Lor7Iq1FoxJ7cAJR2KP8hCEVsLs5O0FxlUnMciBJL6lPrIDHuJOcapRexVVTSwTEGiSDuR3lV1FAc0oCxNGeZcaHP1ae2VIOSWF8L29LP7LbaSa/fedwf3CyX2sggk0XcaT3UdrCOZI1UAuP4DSQLp6s1iySMlWyDZAskWePctkCSQ3n3bJV+ZbIFkCyRb4Kq2wHshkH5/x/2Ox8qoTCCNAHjffPp2U+QLG1av9tcaPk40aSEvP3kpcFIAkNgYjwDYXBTJwAZkFzYX6wB8q9l8lbCxVJ7RGPkc7XkVdoqN89HxS5be2mL3Ug27ExulfDaoGDtZliwHACrTRYyIAIhX5qqxXIzk5yUMJjDdu8wEOTmUqMD84aZNEELf/31wlKACV98mSI0Ex/CjR5CNnTKB2CxTnTfDtfexyZqRxR5tNs4m7pXxmJ1vb7GbKiGQNjbYKjbsGWzUxY+IPFI+QQrVm8F7xd87/kYOZOl75dMATiywqV9SWD0V8PqayvWqWjpEdV4YVUEalXcwV94OAYEkGYI29gAnAuZVQUu16QrHoUzfOgCF9lNZfpbw3zDH2wqBdB2bvErAk0wFZ8uWRKSUsiT8Xvud92pJt/7jWlYgCNM4t2EIrfNsxA9ScXmOCv4sgJYK7nEhGz8pjwTS5QM8VACGlAGERKmcVOiyAu5lc6L9ndpfgJhTOVRLq21FoqlSUdfeynscYmPezKY4BbCrGrC3BquLYo6bI7Cf95BnPrRUkMslBCFoVCc5Q/EMpMAhKOjPUhe5wiihQBK1FHCN/pEgjwQk/SRZ2P3yp37aCSS3XOJaPGD+CgWSCCR/PkTOcUGeIwVoog/ZD6kCOPERWNsEIFQQmp7lX68EpRJtIZBRwEMiYD5B7niWSFzlpWNJwaSf9XuRRleq93R8gQQJgkhgjoAMAVNTqEdUsZqwDVK7e4YJHwFwFagEeAqcPJKlpe6tAqdLAPTHsbmZRMEQQdXY1dpEdSvECIBYDaCFzsffK4OMgWidrV69hnaYsFef+brtffFplBbjPDaAgvSbXAC7EGONgCLPgQKYUYVzJWDSAlZp+VSK05VR1qHCqC62dMYvtxFcEvEKCYFq5E//6h+tpd3sccifcqxrzpw6i8KoxfIAkh543x1WV7/WvvQ330Sx0euWRsUFhVZDNkA/4OcrJ86T64LNEjzIKrixL37iYdu+tpRzIhCbcWZJgKpGO0DkVACR6dElgP55VDAxrpl8Gc5L991z0dTXea5kfVdWtJZcmnGbRuEkoDdMRfskINUQ7STuNAwotAixNUpYecPmEttxW7GNTA/Yn/3lt+yxp37a3gfZgq+aEJtg/IrxMJFzs++737Gzpw7bpm31hJxvIJ8hasN9Y3b2ZLN19Q3ZWZRD41R6V5TVeIZOBkDtHIR0aw8EEuTbMEqCGSqRP/3I47a6opzKcsAoQFtV1YvsaQQ8FDiZxfiWgho1t3KNvbJ3LyBjln3mE4+TGQXgy5yTBnicibJiCoUadd2MLzwfzCODAGz73z5nbzUN2AXOa5q/E8lWARD+yPvuRuFKZhTWoDkUKYxQlT6F7apsqhYYR0tX19ggoNvT+97A6o2+qUwNkVNcesOaKhuGxFEAuFEFPTWt+RJlU1GW3bprvUXSh1HMUYFO34CJwp7wuN1z1wO2c20D+NcyxE4/qqVbUWdNQq610ceo4u7psbXVq1zR1INd38n2Hnv17GkblWUi15SZvmj/5299zj75xAdsFAXX8XfeQfXUY6UFZZY6p4E5nXl31m66eTe/C9u5c8fsL//qS64+oTmYPzxyyJboh0OQa2OA0SkZELsCX3kO33fTjTaHVVQrikI9uyWErut5Vv9uxwZpgXvQ1jlqU8zJBahV85F/3rlru22swx6JfjxH9fjY6LRNk+21DWu+Mo7RfuG89Q30We3mDSjZyBgpYBzhORofAwRGqddNJlU0vdzyUioc3LzpA7tsfLbVlmYuQgDTzShSCHGPcnOink2VQoGDiHCpZKQCkeJhgf4uK9lxQFz1uQVZ1PF7qWVWr1nl92BOigoIz9FJ9QvmJJ6NEuWvME9liXDjnitMPszv0zleJv0k3ecPlDo8Uw+SQ3S1P/6/EUgZ3I9JO3rkpBNIuYiDEwRSSkoGxHW2vbav1V596STge61tRc2YB/qeSciXMmhU2S8CaRlCII020TMiAimF+TNNNnYAvT6ect1u8UX/0Tiv8VIzssgVvUbzfjoWWPmQLLILVSai7M96sJZMpVMJ5M3g7/QaES8x5u6puQm7RD7XwbffYRydR+mTbxs3VTP2TDIGY2tVBXFBptvZswWohMqwe4twL1kTKXPNVS7MVxCIWjSFeY/iyIptWlthQx0XUaacsdzyUleEihzQ/CS1mEDyS2SytKCQ7e3tx6qsl2eTggVdn0RbrE2kMlEOVCGqEll/an5RG4iEUsGE7Ms0D06y3hih/08wN7ktLn3BlY20Qy6kT7YrmCAHAN7nGePaIHxPnm+xroFhxmrWybKDU5EVZL3GW5E+KuJJgxBO8YwWFE6QEwUQRoUM+FHWXiKQCmVlFw3mTimeNF6nqYhK3oUqvmHtJDJKc3xirg7m2UB9lCjOcKs6rWm17glWNf7/IBPS9RtOmopYUbuJdBDhpz4j9ZpIg3FsAMfIsFOOmBSMui9SagYEEuolkXNSnvI7EUhzrFFZUsKZQfbydRaiVkROmtTsWtfpmng/zfVSpuRw/1IgK7SOUaFGJYRvHXNtCvP6JGrQaebwnoFeFNQFtm3HDs9oWuA9u3r63MJuDqI3ULDMOkFVAKkt1f4M90x90gkkbHNljysrOilkOjrbyNwZc5J5EGW7CKSALOXaOH9ZPIpQzFRWJ+2URfGTflYeTwSCK4d7nsF90tpjETJQ4+oK97uP8aWbPidbvRidTTaAIiC13tmx4zprYN6PQt7HaN9T5Eu98CZ5jP2jPv/u2rnJbr7hGs89XFZWIkTK3BzPMPPOPOPfoueFii9Nt0KePxFKL+w7RDZf0N4T8sejYKSktNL3QioIkt2n1IVad+kcXFXH2C17PVkRpqGIXiR/SeudbNpJVrKuTtMUz/0Kq4iGsXaW63RVJ9lOkZwSxkMsc1kCFOcu2B271lpRGs/rBIorchlFIM3QH6SYy6EP6JlKp/+LQColq2yW9lpA9a3iOCl4lQupMjItIee4rzGR9pBjGrPDmYzLVPQEKnPWWzXM7RBIgYUrCiXtSshNWkLF+vyLFHnMptv9H3ifE0j0XMb0gIxPEkhXe+ZKHi/ZAskWSLbA1WmBJIF0ddoxeZRkCyRbINkC77kF3guB9Ic73+/7zcsZSAC1AvgFIGhj4ulIcRBaQL8IJgEuqhBdUTUm5FEqGQZj2BN1QKpk8PtdbH43sMGvYIOcA9C/zAZtuKDazmQV2WEAxJ6hTtvDJuZ+NjpEuFs6my9gQSoQ2ZixCZKFiFtv6DNuS+DZQa5Eip+b/iAO/ics7IKG/FHC6IcbWJW+wcY6/rcC5gM64/LHlUC4/51IFNljQZJNU8l3iY3RbPwcJ4rL7PWpBTvVetF2V5TYgxvXWz1HyoyHeaeoElUB12wKXSIQ39gn3kybej8f2UmwqRX4IyWSyAFVRKcJGEYpkMLmKhUgUCCLLC6kxFoB4HV7B5Xpy2ZF1yJrM1lasEmewxbjIhZdr7GRbgcwzQc0ugbrlGtRQVSwmc8EDFHVqzaowflBJXqYNOfiBBKVfMIfAB1TsG8RgXSBStUDEEiNgAiZEEiVbPJFIEVQL4ngyef+lXPPnUDCoz0d8CpFVha6Z54bIxIwnjjkxvlsKNWnsNaQnVgLxz1ESHcLlbApkCDVgIk1KA2KAWhy+HPwBweCnEASQBEnNHTtTiB5L+D4OvEfJpDijf797Kvvk0cJMGbiuy/+xFjYXalAWnHVjkLlA9LAibF4FW0iKF4EjYKi/cMVgwFQmLDk8UrrOAmUIJMEyHhIN8BaIv9IL9ffCqgT2KIKYoEFAmkSf6ev+jdlFgmM0sZff6OfE22ZRr9SlbiAhSCQXM+QwAIRBAGYF1jsBNdzOYfC1UiijwCapDDT2MBzNzk6DDmSb42nj3vQehRArhvSYXYKfQXXW1leESgYQFkGUThGCskjw+apqoIqduyQ/vRP/m+3cSkvKiM/JB9QY9JyABZTeYYEdClPSv7/UnAUYYWzAnCxxDOfxTORCVk1RwW5QNYslA0zKHkuYev4m7/zxw7qfOjJD1kbIfPHj54I8hTou5/6yE/ZNTuvtz/+6t/ZIXKPuHj+Lc2t/KTX/Mbr79gyIQcaaYvhcJ+6a4d96on7eZYE6EKNiNTiHqdxHkqSW5hAbQBBkYm/2dDIqD+/rqKjDVXVrWtLUU4cSgYpg4YuDcdBZMgWwCpZ8ckGylB2zANaSUmwdmOJbdtdZG8fexNQbNme+sinAS9VlQ6YT0aCrO/mx7G8gcwawObw1b3PoZIcsfvffxftr5D6PAikC3aOavwTrR3kXlVDCEDEUnEdpQ1HGDc6R/osA+B0BMJoAXXC/Tfc6BZ2yuGR8rUEUm0KIPsCWQnT04w1k4tY3+2wDoiH4ycu2Pb1ZXbPHbtQbwGi0i5hxqkJqr4FtPmQSpWyVBKKzmkkR+mtpj7r5RjDkFF5nF8mY+P9t95um2tX22BbB3MOmSSqbgewnId4j3EOOQCPzQMDthcV0AzFDLLuQgNAe6dYXXUVIG+e9UJYzBBkXl7WAKAIiDc3YDdsryMbqN26Os4r9sfm6YcDMxDohbX21H332/ilAcY2nkX6VhZWepcGLmF51AU4l2VFWAkqm2ZoatmOtLTZflQ/M7yfjpFBxuBf/h//wR790EO23Nthz373ewCE2VaSX2KjvSNekLD/yCmrra20m3dtog9M2cnjgPexKazxKDAQWQ9h9MI7h+0i4GszKqMQpOdg94jtgCzbuWm97bhmi+0ji2uELKX27h5/zvMB1fU8ptLHTjZeAlwm5ytE/yOfa+vqUgoFFm3LqjrUPLnkIS1ZP6Tdupo1bs105vQJq8e2r3pdPWphroP1QQY2XWmyTYPh6O7ot54mVHej6JI5/2pynu65dzv964ylzPXT3hASCn6nr09BAi0R9D5P1bosp+YA42UrOI/iYkLPHoopRhLPJBOhJMWRiDDZOEmF6JZVKJWWACoLlckHEJwPqBwBuc52UnqJ/ovShrEmws8R2iyT8U7h8ZVffvGHlw3v+ed/mUBSaQnj72KmtTdP28G3DtsjD9+CekerFQB85lYpkGKLOfbqa232wjOHrapojW3buMUJJOW3qcBA47CWA55/BIEUhvyQsi8VxXKY/uzFQSIf6NeJ/LpEfl6I8aq2ttaJRM0JyiVTe+bmRX38FYHUgW3VMmRIfkGRq+08i4+F2Ryg8/TshJ1tPO/2e1J41VaVYGdazXsN2qr6TABlCkSWsiF7SnnGayAW8yFeUF0tAkJD2qdCkC3EAlWyCKTa0ixI5lw7885+bFB7bdVGCGsIA1mjidzStcUAxsdGp1w509ONvSNEUpeytsYB+zlUIXNFPmoQgdgFjPNRPgWw61MKpCjZSAL/x1kfDQLCT8iaDVJF84cyc0SISLsjxVYObaz8omrGiVzUhAO875FTjdhkMpJzLlqGqFBGBFIaRTOef0mfDbEuTmMtyKyEopNiGwijkkKsK1G4RADto8qiZBzXsxfYBqqoR2smjsnPIrL0qTk+MWcnCCRfS8XVvQkVb5BfpNoiUeNaW6kuiHWcbOaYU8Ma22lvzcsiDzWPKN1JA6nIRrWp+obm6hnmR/Upkb3zKF5kV7dI20itpPwjKa6WZAPJ87OkzDTes4o5WH0qxnVrXZFFv5IiRmRdOs/hCm3p58E5VRUXWRX9K8a8dImsvALsQrvJ2ctj3th67bXezzJYP4oUlGXeLCqbBX3yfAeqMYosmFP1IfLIbdQ4nvqx5lkR4t3dKE25p5SouHpJBQpp3Cf1IbWdZ4hpbNZzImW7K86Ybbnfmh+DgFIeKN5L9m4LTnowBjH/dHR2s84YceX6AOSUiJpSLEGv2brVCS4pWPMo7sjGOvRsa7d97/m9tHfMbr/9WkimTViuMo6j4pKd5eQUKnGKRGLcp3SY41xItAgqwNzsQhtGxfT1f/quKy8XWDOrPdJ5/vIh3yaZL8eGGdvd1lCq5UDFI4JXa8Ap7PZ0v7NQKs4zN4QZl3M0JtNPtBZTZ1Hfy0J1rTzBGRGerMu8gCO3hLYiL5F7VpA9Z7fsWI09NX2ZTMkUxmbvQ8pLor9GsV7U/RYBmo+tXi55Xq4sUhYra48ZVwdie60m5f1E3qmALC01ywmkNAomwuxzVBSTkb1gxZXYUKZyXelaBbIvVCszXqwwRu599YhdGoph83kv7Qx5RIFQmpgw/Y1vHrkmPrmDSQXSe565kgdItkCyBZItcHVaIEkgXZ12TB4l2QLJFki2wHtugfdCIP35dR9wtUmQgRRUVQvKkLe6Kva0sXQbNuHR/E8EkgP0bulGFZ8ChdlITBIUPEQVag6VydezCd3ARq6MTXEqoMUY1ga9xdV2CgCko+mcrQGIup0A8LVsPrNUNcdXdDXkifAG+lRyrOw2ZKkWb51AE+VCm+B8riCQEg0YEELfzy/6cQ2bIJCkWNFHihNIgdrmymMlNuYJAmmZa5O1zhTXeQlgQQokiaZEIL0FYHqspdF2snl8ePN6W8d5ZInUcRJDVnMKbdamLJ5X9AMnF1cguZ2EbHS0WRUQrA2T8oIUaE0LuMeg8h4CNc+irMsEWggcgFhI5fxSpNzQ61Ulyma2H4DgHNWZbwyP2iCAXAnXvB0gdwcKJBFIGWwaHaxwAknnKEs5tQb31xs8UCCx8wOhm3ICqUkEEkBrI99n4lFfCUBQyMbvSgKpjM14GRvcXBRI6VRVJggkgduu+ooTSM5VcXgp11JUpQiBJAXSOxBIrcp4EYGEAqkaUrJIBJI2+FyDNsEZ6oucr9QpvnHkPopsE6nkBJJsL/R2IlriCqREs8fpq8t3QT8niIyfJALp137mU/ZLyh4RWXsFgZSoNhZIpO/VqJ6J5BXTQUC47AAFJugjYQ2XIJBcbaPMB4A0fU0ojBIVzjqO/kZf9SFipwfFRDUKH5EjOo4+Bdg4aBkngwboFwIvBM4FiiMqk6+wqhMwpSymqqoqf19lVOg9RVTpQ+/nZEgcDAlDPE6RCZMHYDc+POQ+92kA/o2nTroN0ACh2z2QEBex01LVrciOaF4R9ksRa7qA/RkV77feeqtt2YYqcHWFff3vv+pWQsVUSadCKihfSXlrYZQ7KRxXZFIWwLiUFREArwV+L/uVav6+vKIUgqUnIMAWQ4BpK9hvdduX/+YbBr5jP/uZn7Kd27bbEDk1UkAoX6weoL0QwPPNY6dRy1CdTWWzMjgEWv7T3lfsj7/xvMW4Rl0z3IhtAzD9/Kc+hPWZCDWqwyHmZesiciTE8zk/H7KsLQAAIABJREFUDfiHCsYJX56HOcBcAX6LnLuIrxxVx08uWH31FjJfFq3tIooBH38E1JIxhkpAFnHz2O/NA8Qt0f4l5el2y11r7EWIoWt33GU1dahHANYXAa1TATyLCottqJfQ8jGUkahODh86aMdOHLAtWO7loUqZwhZQ4ep9Q5C+5OzUN1wDSRTzUPgl7uOpjmY7D2Fi2QJBU60GcGljRY2lMYZ2drQ5ibcWu7xVq1fb2+dO+jyzKq/MaglNOdjWau8cP2r1AMfXb1lHuw5w/eNBv8VOaRlgNSzFGuA1F4MSp9SJo9cae92yTQoW9S1ZtG1etZYK6ushuFEBQHqnUF0/AXEyyX0Z5lz6qb4/Rr5QE/Z7MfpzDhkRmQCHYRD5uvJq23PDbkA+wDqOX1q20cYg5NOXh+2W6+otPIeyanKACAsI0aw8+7tnDpIV1mm/+4Uv2ApE+PgAfRirpDbITlkEzS+SMyGroVzyqqKFWMAu2cHzF+wI2UExgaycY5jsm8995HH7j7/88/YM/VbV+du23UAfHIZEKuZeLtnXvvm8jUBIPX7vHtu6ptJJ+Dmel8XpYTKnuD6KDf786WdttrDczpNxMknfyOeZ/MzDj2LrFrNmMkdijC0FNVUWQSHwwgsveSX7tk0byQ0Zd9ukHuaO+cUpgNAUu/HaNfaZpx6xS+fP24XDpyB+VshzqaZvht0esQul2bW7d1pRdQ32jxQneG5bzIm302fOuyojD2XgfD/jFQBfBAXXY4/dgeqOOWJ+wBaw4tMzOUO+GOZztjxKvgzP30J8PpuFSJJxrqxYewHwuwnJmhFhyjM7zrwU6CzoCiJdIWYnAUzRUVgFpHYNuXCFjFc59GmpDDTxqPhA/c2r4rW28IKDFbvmvz//45YP7/r3P0ogOc7pc5dImASB1N0+b6/vO+AEUh75QVLciUASUL+8UmD7Xu+wp//pTVSSq23bhi0QuCIdOAyA9yRgsdpVeLcs7NJRKaxI9SlVixQxzIMay93i01UY2ObGAV21ncgZz67huZ1H7eEEAM+afp5mTOvu7kThNml52FJGs1Eb0J6al2IAwFOz43b42GFrg0SWSml1balt2lzDmN6HaigMsQyBtJhlbe1SJqyGBi7lzoiwmASInqTxQxAPKNB5phmteOawtFuYsOaThyEfohaBuMmBHBBorrlJhJjmmBgKvwmUH8NDYzwb/WT5YdHY0e1KmdrVq3w+GkQZlUohgFShKnDIpy9UVlZaHuTSGM9nD8qlPqxbRaZMSMHEwmFJ60xXebM6ZqwIy+YSYizCeByFFJgHzD5FBtKIiBT6joppArWXSH0UKxCmUpxmsjbDyJG1HMpKxgdlqlWgzirJj3jOnqzrMpTDRltKDXUlgaT1niePag3oBFKgQvrBoqn4GieuQBIJ4mtX2dqKxnLSMLCGldxE6yW1t+7/FMpyZR+JYJGNXZS2zeB+i0hwAol7LnXLLOu/eTw9l1jwqv9I0aMMGy2wtHrVc632jkA4lpYUuQ2uslKD9QTqFY6bDWGu+5ZKBVCYZ1DPYTUEUikFGTMoYadRhq4iC/BCK3aftOV1N9xgJWUVFJlQWaEsN8beAdYAIyhB3Uouvq5Jp82C/oBilLFe6iHdW31IgaQMJLXHOPZ1Kk6YphgqWD8FhJyIbBWySH+UyzkWYFmby9o43f1tUdcxfi1RvBKDhFxgzJzj9RqPZBfZieK2HWtTza1SNIVVTMVcFZE6j3E0xto7F6eFVfUbrKhitX3l779ul7iGu99/n1XWlDsBs0CflyXpIkUfqRD+GXkQR0Ulll2I8kiZbOSinT173r799Ld4jiG96BO8NYQQxTyQYE6KKe8IcnyJ51AZkCJ+1SYRnhcpTrVm0dZBGUTpFMEo50kuBeoDKZA4XvACwb7AvZ0mmy9FuaXMHbJqFYFEl8c+etL2bK21+kJGKkjfLNmJ064xFfWp4IFBSOOK1mElkIhSiy4yt4gwmkbpKpu+eambnOhR07JW595msEdQOy8z36Wzj1DEXShjzorKeGZCY04sLWsvxfMnAillOdte33/cmjtG7YOPPggBO+kEkjLGvE+IKBWp6QSSLOwOvOsxO/nCZAskWyDZAskWuHotkCSQrl5bJo+UbIFkCyRb4D21wHshkP7+hodcsxNY2GkjqpQjgFz+p2JQ8BonkcQhaCMqkklkkxMMLOqnY1QoLk1SsU1eD9WJeWxKrgOcWQsQm0cl5hxV/l1sHrszIgSsD1rxSL/dmZthDWzYImy4Mjl+huyp2DU4USEAh820rBQCAiNQHKXKX50f9SvP5Xm3CiRnpJxVCNrcOafg+8sEUrxKNyBSgs25CB0nkAD+JgDpelWhGzBqNoVt1dFYih1sPGvbSoshkDbaBl6SLc9xr44X6aNKUgH7Qfv6+8WPn9A+SeHluyeRKZe/F5DMa0SmKbcgcT5SlkixITWKlCYC1qnKTAEITQFEZ4dro+wym6k8PIkq5BAb/lkA5krA6mvwjr9OCqQIth3cpzRVJscVSE6u+XnF29/rb/lgE/rDBNIFKZAgkCogiwrZbEcAjaRAKpACid+VknESoWL+RxVI6miqjQ0aXW+XBpj/AwQSQditgEJXEkhuYcfJcAlBlaj6rQMqiXvJhpR28iYXjCg1RiB4ClQa8fZO/OyNGb8PIpASqpnx77zwE6NA+vWf/xn7xc9+Nqi0dbEW7RTPD1K/VAaUQDRdsZQxAhLSvHoUuzf6qwgkB0m4JwnlkcATgQt6XUL5E+QoBYojAUf61Pf6XSLD4BIB6nV1df4eAlz0mkQeko6v3+lvBNjpdSKRlOWVyMoQSCGySX+XIK1k+5Owq9O9ELjn9kQiw+jL6tcKr45SzTsJkLUkK0VGpLffeN1mULOcOX3S7Wt0vr0QN5XVawAqy62ppdUmUChEUMGVY32UW5hjH/nok/atr/89odVjEB/YNtLnZiFYQzzHUZQ2pSV5tn37dto5ZCfOtFoe9jBhQJVxAJpunu1ibIaqawAdIQKGGMsGITnPApYeOHQG2x+zDz95n33i8SddzdBIDlLjuTO2dh3ZOZx3F4o9AVm37t7jfWsJkPR/fOvb9jQKkmEA0FyOWci4V5W1ZPfs3krFOqDQVB+ACm0CED9FtbOsXrIyCr26XjkL9esaANq4B1QMz0K8nr9wAWAoG+AqZPff/QSZCKnW1tTGWEDHEdkii0skOvOQV1JsCCySyqNhXQnZNAt2+tQRe98dj1jd2k2AV4UoRbHnoQ8pwHwG0qSksMqWUcq8ue81O3J0n+28dq2tW5VPRgWqHNQKylF749A5u3Y7WUVF5eTejNng+IQdb2mxjhmUR4BDy0wopSh56hh/ihh/6iEuJslny2Js27Vnlx05f5pcpWnbs24bqssM23fxLNY9L1sZAPhv/NLPWUVhNkAUGVGMZZm0wSxV8RFIsxDkszIgMplnTrf12Ze+/YpdHJqw1YzFndgMXcIeLh+bnduxRdqKpeGaMshBQFRVsg8xznShIjiPcuHohYs2LbIZtC07BwIVq7lsnp9CbLA2Nmxw8DGGfWFZ6UYrZ6yfHWm1+eE2q4qk27o1FZYGSTaflmV/8rXnCTufs9/+lV+16f5+m8K66BLZQ7JcGp8Yxsqom7ZdsA2bttgyFfYd2BG+de6cXSDHJZ3rkYVWmGt6H1Xq9+y6xtrPHbXqyiosk0atGdKyFHvBa2jnU2e7reXsGXvyrp12246NjLci2LGWmoHcAgQ9e2nS/uK7L9gZbJu6xgFdAeDqUDD90oc/bLs2bcYSr5VChGU719Npjz71lP3BH/xXW4Q46KAvpUPcc2fsVFu7Z4SloPIqJZPnFz7yqJXSV/MhjfraqKCH6jlKZk8PmWTpkBkbr9lqFbVrbAhQuJA2HOzrJxOsBTCR8HnIvzTUb3X59cxXKcxJ8/bow7fbXdfVQPrKAwsmlvsYUz4GipdlwtcXAW4nafcJPsf5t0kq14cgmAbJHexH5TYO+RZSDgjV/rIt0zjjuR+A9QNjs5DDZjjp+WeWF0Ro9eJ8Y+AAy++Iy4tn5wXLgd/rTczS8cn6Knz55wkkycQCxYjG8EUURn3dS/byS6/ZBx+5FbJEBRKqxNd8yVi5HLU3D/TYd77+Bvei2jau20h2i4Bkbi2fM7RBmqpaeN5FIMkCSyRumpRI6teMy8qtkZJCY6bGX423QUEBhEE8ryaK8sF/r+eAsVfkiOynhoexBUQFKlVPXhRSAKBainF0mpAv/XYEAmmAvBllxtTWltiWTYwZNmRVNakoOiFaUCA1XSxyAmk5rcrtHpdWsOtUbh0LzhnmljDnHKIPr0I1OjOMwqO9ySrKi3muyKdh7JCaNYN1R4jBUYSAlD4CwoexvRVxMcJax60YUazkULyka5uZGnPrwgwKcbJYlxSXlbrNWQHkeC9j84Xmi9ba3oX6pd9zcjy3ksVDmPkjlzWsiJ9M5qFMOo/yP9V/5lignmvqsEnGtBmkhxkoYAToi0CSyFMEklR5WczZ0Elc3xSWq8wzeDVWlhagUIyiHiOTCgJE6xaf9yD8lDkV0veeHSnlduAR4IuZ+Hx+JYF0WVUWV/G6h0Dcti7xb3qpFEhuFej5M1M+B8uu7BIEUj/kzRTruSjjvpQjstLTa2chEzRvjTJ+zM7ASkJoiCSQ2mZySutb1qDxhbOKzkQ+Slkp0kkKl2BdgQKwIB9yhnvBOCKSPQt3AqnByhijZKc5C6kSYQ5YvXoV96HF56gtzMXRQmxUIRY1r3n/RNk0SsGCziFxbSKQEoUxGqfyWUMUlZSwfohBDlIgMDbppLIIH71GCiodR3Z4KtgSsSoL1TzOL4f3yRHRBRmVqsxV1l0iwBcZp2IoaWVh7ZZ/UvizSeru7bGLqI6lVFMfLGJ8V57SAusUZQyVUngyMzHpyqlt1++xt06csFnuw8adO6EUKQgh94jyFdoKVTN5Q1mRQosUlDjpK1tBqb5sKdMOHTxk//Sdb0Awok7iHDPpwznMSXpP3R9lW0klp+dolvksk8IJXaueFX1ozeU5g4wjsuRVUQoXEFgY00v9WecZ15pAZKJUi2khclexHVdeYoaKfGzMrl1Xattq8sirncQaVrbDHIc+q5zGBdpGVqNS9ZWRTTdGQYbWHFIvyRZYGZte2EQ7uqqd689AGZkRjvBe9JU07gWP3QLrslB43koq6G8ikCCqFrDe07krt5EkVDtw8Kydpkjk8SceZn2EqgpbPdlEakCXQakry/hb/ZckkK7C5JU8RLIFki2QbIGr0AJJAukqNGLyEMkWSLZAsgWuRgu8FwLpmZsedWAhIJDieTGcFFwQFZYrWCpQgcfGcNE3pwFYH+QRkUXAtmwyNm5ji8OEwwJIzKVaIf+2g6r0WjZjGQAME+WV1sjmsXdgxNI6u+w2Ki53sAnPhzzCkd+r/jx3SciPYH75yMuKSJyNW0ckCKSAtgoIpECFlCAAfrAa8woZ0Y9pXK/oDPAa/0gcK7B2CT58c3rl62XVIT94NiljVPFdYpM1zXWkyQ4EEOI0/v37zpy0jVTJPrxlk23iSBGUDmIznDiKE0gJRuNKEsn33/zCL0lfRXTEK0j9q6o8AU+WaA8pERQI7X8jmoTfL8omkI2Tqs/DkAIpgBkLfHZS8Sfy6AQA+EXsqnT8ajaO2yGQrifgt5ww40yBHlRLprAJdKJLLeyOehBml0EIfvwhAuktKZDiBFI5m91Cqkpz2ehFeI8CdoHlgDYikHIgkELKQBIp6LyRgBm9jSoOZYXo5bKuQGLXHVcgxewdCKQ2AF7lNgQKJDz02QRnO4EkBRIbWhGP2iIKZFEd7BUWdt6gUpXEw9f//0og/cYv/KwTSKq4lUWRwBiBfgkFkp4dgSlqVIEAbkkSf47V3qqC1WY6oThKqIcSuUW60wkbuUQGUYJIS/xNR0cHtiylDlQox0AKIlWZqmJa9jBSEyXyjzqxOCsBvJESSQSSAsGbm5uxMtroJNbp06etoaHBiSQdTyCewJhpABcRWgKgRITpQyCDLAkjvI/yiviFtaE0imFXd/jAfpQw71hne6utwQ6uDlLgACBLKhlh5dW1dvCdY5BdtShyeBmkbxqk9m//zm/Z4Tdfs7mxIaw1IbDjGUynTx6F1MEarDTfNm/ZYhu277SM+m20o3IoqI4FaIGNso6j79jX/+6rZB0MWcPGTR7K3dU7aG9BmiCGsPfftcs+dM8DNg2RdZwcEIFS8/EK7V5CwAUVRXg2KqsrbIR7dpaq9xO8vnd8BvAqx+pKCu2Ghgq7/44dVl2FEioMSY/CU3ZJCxDUKSuoBUNRVAYQRry3+vbgUJ9no0UAbSaVHwd4lhkpsdUN2+31Vw9ae1OzZcjOCo4xVYH3ALOT9JF+quylvBHw/KmPPmb9bYfs6IE37NP/7rPWCYh6BGUKoR+oZZZt7/43aQeI4vJVtrV+C7lmmfbcP33N1q4ptF/94r+DtMGCh4FudHTWfv8P/hiQJ6gIV15BCgBxI1Xag8wW0wroBrSTAuaenTfYXVSYF5HDhr+NtVxstMpVVC3zXJ86dtTSJmIAsjnWz/ke5v6k0j8+/7M/beurC2VaxrWooh+iIW5bk4atmvq6skeGuBffeAXbtmFyPtKxwGrptglyejIA1ndt2WqbsKNbV4nFDkCmnpc+wObTnZesFfLmxMUWWwJhk6pCGXyq2I8ApuVDZm1uWM8ciUpCigeUNxn83Rd+5sP2zD/8FZZs/Zadjg1heZH1Qbi9fhplAmno999zt+3cvNWigKDzjMUiy9o6W5wFV3X4MseWzd4F2vw4pOcAY2oq/VKZM2k88+WaSwszyQnJto8++ZS9sf+kHTx81EnDaH4ZIOudduzNN+2j911vt1+3waq2rjfkVtzsMQdc3zrWYd9+7bCdwEavZwygHhD41muusw/ddoelAaK2tJ63ZcD+nbffQrh9xA5j33fuzBmrK6tEfReyJsDXl98+jOpHgOqiFUBwrqtg7qCKfWF4gjk8m3GcWZyq/xHUQ1mQGQwoVOYPWiXjQG1ptu264Xr7+289Y2MAmNOoQGpKq+2BGx+mXXPtO9/5nt24c7MtDzbaZD9ZTExDYyMUK/CRyVw1rUR5PuBDxH1hycf3UseouIXnaYaxQ0IIxXRpvAvRoXMApzV/yYpOJHoObZzDc5jFZy5gcybjp4YT2VPJLjaT883lb6UYzKSKX4qJ3U+fuXL2vyrf/2sEkteMQLAMXkq155972QmkgiKpceIWdpz/4lKeHTk8BBH+qkVDpWRzNWAZlgdphkGaMhq552HUA95gfJ/GPVzQxM9XEQeaP2KunqD1RMgw1upTypcFxg+N26PYYbm6lHbLZY0QhVBQnozaVCTSkKxwAcaLCitQnGBXyhi9yLPSJqXhhXMOsGeRF1TNs7p5UyX3ZgRAeQUVEc9sStTOXWAMm63hfq6i70UEk8eLQCAsAJ1jkOEhnu3aUiy6qDDKQIUpRVMv5FCIAd3tuXhGlOekOSKd9YvmDhFIOn9ZdqkoQech9YXmHakz8iAGpKkPK08REl/FENmQ2O0Qu7Leu3CxFRXSsNuzzTOWKN8ni+yjIkiMTNY30EKMV9kcB20cTToGiXn4JBl24j0ZJ0WKSM29AvEjtdiS7LkY89JlXwcZvLTIOA9hVF6UZ+XFea5Eys9FEQcZlg3gL5JPCpN0QHURSZrn3Vya++d20r5GvNJ+OaiOSRApQSflL+nAuubEZ6BYkgWzVMOQh5BCIoZcgcbzMTI8Zs3Mo6MosXKZswtRv2SyfteaSesO2dLqb6R8jbExmOV1UmpNQ/KKdZV1nSql0rkfRSi7NGbqfohASuRt5aHqyZNlMv1CJIi+RpVJxhiaq0KoyQnLZ77JJ3NogP6lvUf9eghxrNxkg5vJXKAcpoQq2u1wIXfUj3UvZJnnpAH3WQROPgq5KYibSTLupskBTVjnao2UQcGUPkQAqX3TWZ+r0CbMp9YbrobhOVFbyQRwCRJEbguLjF1zkDOaM9Ruuu7Ori6UpqhGpQKmD1RXVVgtRL+y1XJYF5fJmhXCq4n5bcO1m30OXMHObyXC3mgJciedXKhIOZ8FrnyO6bropRq3lGEpxc0sc+F3v/1de5NxXvcym2cuD2JI9rWBwqrfrWvV7sptFNHljzxdRes9V2fR50VGyeZPBJKeJ0YTv08pzNM53G/dSxFIKkaR5WWIZ1NzjAgkV/2nTNr6qlzb1VBCMQbPONlE2g+mQTzNUrSm9w7IyxSUk/mudHblu/I7aU/1N53zLPOECN50ChBks5eGHXA6fSIllb8XOavsNizsKmo13uvZV7HiHPdCluki1HPs8OHz9s6JdnviyUfoV9MQsBSbURzjzgM/QCBJgfTWVRm/kwdJtkCyBZItkGyB99YCSQLpvbVf8tXJFki2QLIFrloLvBcCad8tj7vVhfZNomi0IZB1XYzfzUDqTAM2zLLP0l5LlZBSwwSEDQASTFJAILHhY3O1Al9SCiW0LYcqQGWeVNbZDATSOTYpU4DIu9hE7KGyr5INSjbHlnpEGF1gmqcTUIWlglLZcDiBFFcK8X6qJBOf4TYzenff6P1gEyYs7P61hr2SQHIiJ65gSRBIP7ghD46myjqpQOYBAkbZKPUofJiTSQdYiEEgNbIJegnVwWoA9g9u22LbOMscNp0pbNRkB+EKpLiF3ZW1zZe/d65MILHejR9EqFwRyrTMxlGKLNnxSDkRkExqB7aBKiYU4QMQG2aTtsxGcZhK5HNUcB9ho3ZufNpGORbF8VYjAomq4V3YJpXLoomNvOyqKDl1kMkZL78nMj9xNsubeQWQMyVuYXeBCt2DgP+NgMGZgCYJBVKuwrVFIAHIVbBpLYkTSAJ6nPTQ9cmCQsfTJl2bXC7KN5myYXMCaRYLuxiKKQgk1BGpACvV2XlWA7hSmCCQAP5EIAG5sAlV7otsVIIAabew8zumiwDZiVvY+T3kfS4Td/HvEj//pFrYXUkgJRRIHtYdrzZWBpKIH3WHhKonRQiot0CQeyAwLZFllFAYJfISvPvz93ptQsHkoA/H9CpbXqtciQ0bNlhbW5vbGel3IpL0IVCgCxBlC8SLzkmEkv5N90LjUn19gzU2NjpRpPdJkFE6D1niiWTS++pcVaGqrAS3k4nb8IV0nwF3lT8TGxmy1198wdU9dWSNjY8Mo4R5m+OGACWbsLsBrKSa9ac+9kl75bX9vO85xosZ7GNqyM4oxC//AxZD/dFMTsvC+Bjh1YDHAJLVNRXY1A2TAdNiH/34R6xgDSB8NpXPHAtkxAFxkEgQbcD+k6fsf/+937UBCLBdN91KTs919lu//Z9RGS3YPbfvtFuwlIoBdPYy3olUGwFk7FLQ9uQsAewiSxaxxsu3GADoCci2ZsgG4BorIKdn25oau+Oaerv/rmtRBHEKImaUX8Xgm8L4olCyWSzIwgAvI/0QV5Bow4Btyi6JYAtXumoNpHambdl1m1XtudNaDx+zt157FaIAIHVgwqYgSGKMXzOM7YNUY09zf2sgs37ts5+yo3u/Yy9/55v28IMftCbAxG+9+pJt3XWt3XLbvfZHf/YXlkY7ibi67+b3291YAv7h7/1H27C+wj70iffzjMrKEEs5mui57+y1o4eOA/xlAkRW2uj4gjX1DNkw1k8TVHsv8b6LKEc+eMvtdjeWcAsQc33dHVQ/h6g2jwDEzloXGUV5EIERQMdZKsoPHDmIhd6QPfXBO+3a9dVY302iCFJuFZ0ewFBV9Dn62Yv0AbMg85/fd9Iae8dtf2OHjZBZlKrwbayCdkHmlAGKV3J+qyrLvA93AhofPHfRyZvznb2AVoC4vG9MVef8Lh8VWpS32kYGyyLE/MQ0oOsERBzj4O/8xq9iyZdrTUcPUECByudSt6VyL587cBjV2Qj3joKKDWvs55/6mGUxh/TzrAwM9mIdmu3j9kXstnoBOlshZVu5lzOyfBKZz7ybQcFCOblbOxpqbMvqcnvskQ9aV+e4XUBVNjzcz58wNtZea/tffsm2r8qyu2+6hqymEsDvMYg/gHTa+8UDLXasfcj6IBR6Bsaw0huz3Vu22wPX7bKx3k4H5nKw0uqRCgwSqIO2Vx6I8sHGAGVbIX1eO37es6b0TGbarK0B/K5GsZcrMHsBbQUD+RzP6eCM8qQWPOtktA/1EPdlHZlJX/zir9gbELoDsjGi0OTaLddaTXadjfXN2BuvHrDl6VHbs74Iy1MAwvlJz7gTqDjJPDAFCLnEGDYLoC81nIoopgDk9fMKRQkiTZaUHchzkgCXNXdpfHGFJv0oW1ky3McFSFdlLGn+FKApKy/NF7JCzYXYzaTtPYKDfrXruZP/2jLi3/zv/zKBJDsogfE5NtwfsmeefsEe/eBtEEia5RRqr4IL5vnlfDt5ctS+9Y/7ULYUYBO3mqyhwmCI4pocfAUsFoG0wvgmAmleyiPm2qDQILAjVfGGlDiu5pHijTaI0d5OxGARprFbKgqNx1KOSIUR4sZo6Tc0NMDvC8hKquQ5z2dtSPszn587dwoLw06f6/MpUqmszLf1ZJelZ4xBwizxmlmOUcRYHbHRGZRJEEiMhp6XpLwaAeBaHShbbJm1Ri7jXwP9uSyagZqx162/UpVNIxs0V7wCsHM+eagZp1mPyUJtkvFUaplpnimRaSIGZImYBknq2Sv000T+UXl5uSv9WpnXGpuarAf17LjsJnmupUJa4HktwGItiyKIKdZSaHOdACopiEI8RW2CsWDf20cgRQO+Tn1Oqijl1CxDVitzx6Or6NOxOWy2+E1BXoZVlRSgQoqgziM3huMVMs7lMFdko/pKlXWYnn9lSyna8sp8QI55pc1yUE71wwRSMJ+rPZXxo69S2HgukuyRWSnOMM+KCBTpoudAuU9nGy+gvuqzvKJiq6iqZiznDo03AAAgAElEQVSIBP1EijXm+PHxSVe+ekaUlIC0r4oBpD6SnZvIKpEQWZBh85DbclvWR64IPz5lKyfbyGxUR3DpfMUqjveI8rs8rQNZu4roncRSdJixSAqY9Vu2QZQU+/yufpwLmaQ9gheWKDuRa5HyRdc7L1InbsUrdVw+beoqNK7R85iUPRgvrEmjP4gwTYP49vWPMt7odwkr5ECphzpJGUvYpimDUNbVK2xwppivlrhe/Zsy2To6uuxC40Vfv+h5koKpuryM9UmFF6lky5qXcfDoyUO2eiPqZXLBwuyJptMKLbNoO1M6do7zKF2V7eMbHNkBsvbiYdd4q/lnuG/E/vorXyU/rt0zrSL0vSjPpQgmZRpK6cnluG3nLArPZSmm+MyB2FH76HkR8RhmPZOXDxkktSLXkiCQVliDR8gZDQgkEYTY3UGyJQik1FQUQtwjUumsrgi7281VrkSV0lVr7HTWhE5Gkm+kZ3gYy1Ode2rcMjMGYaS5WQUTIpZkhTnCWi6DPFcVGGnFLsXX4lKgWBIRF8kjA22N5mEIJMJxZSGoPErVi4RTc+3w0SbWBc32+FMf5JlEgZQ65Sq/4CPYUwQKpCSB9G+eqJIvSLZAsgWSLfC/qAWSBNL/ooZNHjbZAskWSLbAv7UF3guB9M7NT7BoVwV5kG8kFYeA/jk2vjOAEZOye2DR7rVdl+00AqnMEgTKNBuriRgKJFnPsIEpY1OwgY1eCkqccTIsZtiIDLZ2Wh1VeHfDYFRrowhwmQUg5YZsccJEwIRvoMQuyNaKDZSTRIngYDbP2th5BhJ/onwbRzN+4COofvvXPv45AslfJwVSHJj/4eMss5lWxeMsFhEKhe8FsJjjZDIBPhex6GsNZdmzR49RXVpkj27bisoK6yl5cgtBUHl0nEBKbPp1jgmu6MrvE0Z9qkD/vhwqqK72nAQpkJw8ClRITrTxh7I2W4CYWxbAyWa5BSDkGDYixwELuriZqlvN5zRqAIG2U8G7Ow8CiQpQEUDym5cNhexJ3HNPGQq+VdUpSHnGrwCWUtkIDsUzkBIEUhaAQCUbVFcgXbawCxRIJbIDkQLJcwHiXvmXCaSAzEkJWJHg3l5BIB3G0kkZSFKOXKlAkoWdCnNl1xGOK5AEEnnf4UNV5emOsnD+7k8UACz68PaKd47v2wcG16hXL6s6lL/5ScpA+s+Arx/7+Mc952rBz0+k2BV9XD5MwdVd7vaXSTI1LYBAQnV0ZQ6SVzXHs4YErgiQEWAkcC1hD5OwvfMQbf5NfydySMCM/l6AmQBHveay+ilxNhxfoEI+4J7+RmSUVEuqbhWgkSC19G+J/CM/P5AQffXsJcAiKWuylAsB8TBJkPqxN/bbGy8/a/XkEQloVhaWZxJBYCiHoQ/Q/pOf+lkAskX70z/5ku3BsixMH2pC/bimvg4Spc/e2vuSq3GciOW5XLOmFiBs2tZvrreb77rDLewGAXXCPB9zU5cgbUapxAdQg5idJudn7+tv2Ze/+ZrlUfm/5Zpd9tr+AzYBaBahY96xfZttri6z9lPHvUp/IT1qPf2y4QLAEkkrRxqAvSGyCpoARDt5ThXTnkfFbzl2XzduqLZ7b95oN1xPCLhR0Su1AOTtMpkvIdR6MSzhFrGLmx+btv4eguMhp9IyAWGzCsnOybNZ8mU+9HOft7wtO9yja2ak25751rdspmOYXBwIWvJ3Rnh9O/Z7eShEPvPpT1BNbDZw/oR986//yh4km2H/4TftbOdF23HTbtry39tzL7xogwBV5UVl9tBdH0ANtGBf/rM/skPH9tl/+sPftJpta0FPaZ/JeXvzpbftmW98m8wq7PaolD7bMmDtg6Nk5KXYtIB7xvFFFFd3QGLs2bAJUlgZVyPMMdM2ND7oQJ5yHGaoGq9etdrC3P+XXt8LKDmPLd/N9uGH7sHuTrZDdDSAOkemACOdMKZfaRyLYWH3e7//JcDd84ZQyK3c4KUhCtJtQ90qAGmy2QCtt25q8GfjIgqpo80ddgnQuA+iT8osAZ3LVDQvUqkfJS+iBrXAhjX1nlXRiX3hECRS7+C4Xb/7Vvvbv/mKpQEMy2pxkMymo2fO2u/8X/+PtbS32QLqzyin9rH777F7b7yJsPhRFDZDFGgsWReEkQikbp6nIYC+dqzBYvQh9UkmGgoQlqwWIus3fvEztroKsmB1vbV3jlp7c6c1rKoh/2sUcDTbzp86ZuFYp123bRWEFVkmU/0QUGQyUbn/vVNdll613nqm5rGG6rUJCKQtdWvtwRt3Q8QehgQbtFVr6lzdOIiqYJacEbWlSKDcynJ7/dx5lFG9/DvANncnE9CwjKKDOpQYEQHVED2yup1gbBoDQJSIlbO3TOzp6rCObFhTZY8B8o0DWB86fcQKy6MoL0ptqoPq9+EV6+8ds0ZI4E8+tMs2UN0em+yHiATwhbedZd4anhyHRIrZNKDmKIrUScaPaebhflQyIpAE3Idkt6U1gwfqBTlq+lzhZBZFHDKULHHMCPNcIvdDZIg+wtx/MtohY+gnzLnKXVImzefaydS6yh8/QiBdVvkGxRQikJZXsm1skPv2vefs3rt3kUcGOZQyx3WyAmOeW1jKtfPnZuxvvvIs1or5Vl1SaWtXV1LIwnhL/xOgn8mcqwwkEUgqvVFWouywvFCA5z8dRfA4IG5xcamP4znY/2ms15JKY/Y0Y5KKAqSW02vCtLOIpCwIj0mUIj09XahMywCjUaqg+FPbD0+M2HH6UxiSPcy8kM/zUllZaDU1uU4glZWtQMQy0gFGX2zPt0sjMOThtZwXCiapdBgHdG+kAFNB0QKZZplYJtaUFdgK9pfL9Otx1B8CoTV3aJ4Q+CwiSUrYwJ41YWWGpRxKpiWAaCcBICEdjFdH4CIDm7Icvyatndrb2/16J2gTkUdS3MxDPmn+SRF5IYszzi9EQVAe5HMkmwILlEa9KPD2vXMU5SdjNO2ueUzvs4jySONcCu2swphlsqGkXlHOXh7EdU1ZEeMjShnGyAoqBUqKKKKAFND9lfJDCoo55qdE/mBQcuPaIu8julde7CSQPG5Xq+t3IjWeIaivC8xXIal9uEci0ETmSIGyyD2e5Vld4JlSTuIo19sjm0lyzZSBlE27lJI9pDbSKtAzhHi0xrD5HCTLbZ72HINQ0+JqWsUJvI+yf7QO0NwulH+ZMTyL30WxfY3SZlJZ5YlEomhJ5FQOv8vldzlSsOhhx4Y2k+/HmWdkp5fJfLsRsj+MDbYscJV3lY0SVx8ifzx7Ryo6V2nxctbjaoMI75eNbaGuWz9r7SKbXZFni/xNLtckpZQUPrDR3o6p3CsVIQXqfxU50HZLKMbUpjxIS7qHWHTPz9MvsNNUrZOeE322dXS6AimSk+8EmohLFTWVq6CDuUuZh6UUjBw7fdDqNhRZYV2prd65i7m6kkzSGvZVlVhvMn6xNgihOE7lPqWkQACjilLfHaXo47lnn0UZ+jZzD2OzM5Ko7+nzWvPo2kTGLEBSldGXBvq6eX45B8a3RN/QV7dWZGQWoZhJwYds4ZZYby8qK46iC5GxsiAU4eTlfMwdIpDSyfMLh+mbdICcEAq87EW7a0edlWI3GoKEyieHUmOzq9wYf7oguTqw9ZWlXw4ZiJqe51GBxdg3pXMPK1BoSWXmdslSi+IusMy6Roo4WaQuUOAiFfEKaqcdu6pY/2M/qMGMeUeeF6kUz6wshFEL9tkLr520R5980MqKIYptwpVOQdVdwF46gcSY3pBUIF3lmSx5uGQLJFsg2QLvrgWSBNK7a7fkq5ItkGyBZAtc9RZ4LwTSkZse8w2fltz+KTUHGznVp82wFp9gMzVFBTz6EwgjgHr5IjgqrwBzQGU2WtMzVHwS2p1KCGo+m73yaIWlA7YNEBI7TlVndWef3QwwsJFNWISNjjJscEL3jZtj+3FFk2fUOJMFECCOxDkdAQqCxxMbvADsT1Tr/Whj/iCB9M8RSqrGS4Dsen0QnP2DBNKVx9URdW6ysJvm/IchkFyBxGYlBxAghc1iO5uwZ46esCgA+yNbt9huNoJR2kYKJBFIKwkFUnxz4+/rbxnY5iXImoCt+SH7PP2rLEhkU6dvXSGkF/EDYNqyNn2AjQIdxtjMdwPKHwe4PMxGvBkQibpAAFOCjLl1tSiQrqXS9QYUSJVSIAGGyCYOGUNwnoAfiY10op2djqGKM43N8zBVp02ALG9JgcTGURWnlVRCFlG6ncvxMfzykPoKSKMSNrjZAi8AVfymywJRPkRqT12E7qt+huS4TCABxLfyHoeVgQSgIwKpKjsXBVJgYZejjCORRMoMEIEk1dEVeVj6t5DystwLPehPl+0IpUCK3/hEJe/l7COdk4ACKWHIDJHFzb/1Q8BTIrz53/raH/f3/+XXf80++rGP+U1PEEiJfuOv+VcIJD1IApwStnSJ91GbOBAXB+AERMgaSD75CeAh8TdqlwTBJLBOSiG3BaLfJKra9TcCz3TMIGcgCNAWaZJQOzkhpWwz/iZBal2p9vNq6/gzkXhuo9j95FGd3Xb6lPWgMsqmQvVv/vyPbdu6elQ7Au1RtlC1PEqFdC8g2J13vR9SNJfrTbUjh44CeOSSv1HtBHg+Vd+tjWfszLEj2IOhaABUzsrJs7XrV1vfpXb78EefsFUN9Vg+kdWUkuv5CSGA+DFyOLI4JqXlgIBZ1tIzYL/73/6MjDH6e2GZjaLM8Wwnxsk1pVn20K03WQ7gSgGg4Ai2P5cGlNkAyAYANjW1YIMQOc2QRxd5hqYBKcMAmou0fylkQU3Wst1zwzr74mc/bKnZQnQhoQVm8kyAskDSAKYC2k1jR9bfBzEzvWKjszwLRXWoDLGHySiycvKDbnuQbDuUoEa4NAiq/eMffRlbvUO0FYpRrIe27bnN9tx2GyqieuttvWBDLY325ovP2i9/7ucYqxaxnWsmCLvE6jdst2Ovv25Rsh3yGDdGuBZlPJ3Bzu+VfS/af/wvv2m5eyCrZEVJZsLkmTb773/4h2RMpQEEDtrp1j63TpPKKhW7mtk5ADnUkdetWmv37NhpSwpFH+6xMASMcn1E6rWQmTQ4OmarsAlcAiR+8ZW9bul296077YFbrrf8nDSIRWyelPMASZUFUCWCfwGSaY7ck76+MfvHbzwHadhvjdwr2eKl4n1WwN/VkI9VJNVZUS72QlhzQSpM0J5HmlrtBFkWQ4DnsvySZWOtAt3JJUqV7RoqozzA14LcYtpvgWuasjbaf/3mG+zPv/wVwE3Ut7UEtzNfaYj5hS98wb7yP/7CMumvISQK19WV28cfesRWAMFTAC+HIQI7+wZQimIJxpwyxO86sUac4usc5FGIvqXMtyrGs//0y79o3V1NXknf2HQJ0jTLKgDSy1GA9F+CFKRPbKgO2723byevhREYoJPwGGti/P+jV47YeARCE2J1YRGAdmDcrUVv3LaJjEJlZkAkkMUyB8E5TR/u6sRukHtSDHkUxlLxVciwjiHsZimUWOH1QPVWwFxeXwzoLfXBHM874CQGQhLIAUhO2527d1s9ysJckRIM7+s2N1jncJ81cw29I9hh5ldY6mQOyiPZSaEegRjesRrryewlmxjqxlIuhVwWyMRwtvWhMhQBMgNorfsyAzA9qbwR5jxZ3Eq5oUr8KQBoV6ByLglinKWLq0OyIFiXIGGlWPMsEOZu9AVuUyiSQSBjNs+2jK1CyodjPfDbbcNXawi/fJx/kUDCgkr2TCKQxocynUC6+67rLhNIQNoO7C6SgXSxKWZ/+1fPQHxFULLwjGL9mEm2ziJqABXHqH8ooF7ksxDcJeZjrV+WlQlIG01DEmrNqHVQIeppjemy25TKY4l2dUUojaf+sEh7a37NQYWXDYHUijqxt7uLjBm05iEUBIxpyqNsYvwYGh3w/Jg8V4CgMOGztjbKvDKNpRhUUQ45JlhwtvcWWv8oOS/hBtaPApBluyYgnzEZGWOG1Eio/2T7lkM2SjoquRhrTNW3KENMc4iuQwSS7qeIC801IeYaJ8L4z3MBHU9m7arvpa4QYUc7RJgTRKQkih56e7s9s0eEwBx9S/O42kjKKpFSIea1bAptCrHblJVqGLtA9ceW3mF75a3D3sfg913BIjWoko+W+V6vXYKgEYG0vEhuIM9HUTTTalHPFpAVlsdarKhQCi+IF65lhmdJVnjTrNlEYGmeDHE9ynjLxcJNxxaZlcgIVMfyrEBZwDJ/yPpN89A8VoS+llFfZh0mJawUP7pm2cipfdXeIsW03pngNSKQDh4+jDISdRVqXylFsiBERCSr/bQuGCdPrG9gECXSpFvOTuAd6YUorpwL5vQciHepw2UqnBX/uQBSJ4+2i0KmiGBUwZKskyMi8UQ8idykPaVCUiZfzyUR1qnWgIVdPoSWyBmRPmkiVeJEqBOuWj/GiWPdu0UK3kQKivhSP9D1q120Xlng2JpbQuonEBeukJG9I20lu2cVIXlNmvqIlHxaV/P3Khqbpy8uQt5Av6K8Goovu0ROzWDPi+1o/zAWuuQRQrr0U9CxyDwk9U8+a+Mi8q6qmEu6+hotUrFk63c2WFF9va1k1TKubaLflPE+oq1pMyzh9ASTiBhYv15otZeef8VaUDNPQNDiTYraU/lLrMcY53K4lyL2ZCk8BtlbSb+amUIFqoITsVx8yFJRBLH6jCwdpawSgeS2cHKN8II5lfJJjSWCWV4GPIu0UQrzuVRLaTyzwf5w1gozY/b+3eutGCIpk0kqov0P90aEneY1EUjnmTMu0U8ywjk+ZixSPDBNBpIIpDye39KSIubXYiukiE1jUIyHR3uruTkUqjz/aexFUkNzdv2N1SjEUR5hbSeVojKQEgRSY3O/vfDKcXvksQesoox17Mo4z5+uOSCQdF3pTEg67ySBdNWnsuQBky2QbIFkC7yrFkgSSO+q2ZIvSrZAsgWSLXD1W+A9EUh7HgYgED0TWJUpB0m2aAss7MEmbZzKvUmAUbexk62GvPQF2LtlGHWtbEhmZWsxNcxvyESgsjCvbJ3lUz3YAWxozU12D5ZFO3lNMUBmOoHQsmNRNXOqyAo1R+J/HFZkjmcSqQ7Vz0vWJtoSBASSGAD/Ih7inxUb/XgC6TKZFPeR11sHJElcpfJj1Es6ojYkqlqcIpNkmOrNblljaKsHSBsCTOkGOHzm+GlLKyiyBwluvw1LhihVsynyJhc5c1mBJHIjftHaBMc3wpfPxb/55wikQFGTItKNyrqA5OFn3kPWdaqynWDz185m/wyAwDuyrqOKf0D3lHbN4zRKeK9VgBY7AV13k4FUmRsQSKmy+wFokI2dgHcQGt/GBsqcwF5wCcAgjSrBYTbHTdzvAwqeBmyRAqlK9nJUQOeyB83h3AvoIxVsFksAprIgkFKdQJK6DdWZclE4J7aMThyKUFI2g6uqpEDifVoBUA+NSoE0wbmFrRLARxlIxVSeZnvOkRRIAYGkbW+aWyuqP8jCToHoQYh0QtF2mUASK+l/FuRqJYg7KY8ELOkeq+J26rvP/8QQSH/wm/+bfeSjH+WsAMi9wj4guS6rquIWNz9OgRQXZjnQpI+gUjueqxAHmfT7xO8So5MqiQW+CJzTh1vAxAkir7IGtLqyElp/o589kyAOXgjc0/P7w6SSZzIBsOgYCUs9rwSWwtHtYwJLHJGBAtiGertQbozZkdf3gaGggutqdyVRw6pqt2xJBRBrutjslkER+nUfgM4i0gRZvaTQl0sIYI8CeJcAXLz55isQQsP+vAg4qaqsofo7C1umXvvEJz8G4FlLRXkMy63TbglTWxLlChbJfBgmb2jYcgA9Ciqq7b/9+V/buU5s4ehH6YBiuQA1y5ABBagzNkCc/7/svXd8nOd95fvDDMqg915JgASrSEok1btV3CVZlmvins1ussnd5Obaia+9yU21k10nm7hsEpe4xHbipmpb3VYhJZKS2EGCBEH0DsxgMIPp+z3PO0NRip29CZmN/hj4A0NEmXnf533qOb9zzjWbNlgnZLIyhhap2g8Ckigh4PjwuJ2emrOz8+RKQA6tSvCn9uBnLeUl1sXvX7am0f7ze99gzR3YBIoghOhKUFEfVSXvKpkOPJfgshQZPtt7aATypct6LrnaUqXNBHRXQGzM2l3vvdvW93cBAIVt4OA+Gx4YQrkybLPTk1aHaqGprdd27NxFflWLTYyesa//9f8kb8Rvd731dgDHIoDiUwC3qMYoej5+6KANjQ6hMFm2qmaAHwgHH/Mf8Kj1965F4VNt0xA3l159g9UApP3w779qh7HsGZ+ahLhYgjQg+wdwNCBCjXwSH4BdF//9xiuuJkunANCN54kCqbahyrXD/MKSJWjTGuy5nh8YtkPHAN/oX1du7rBbtvUx7iE5A0kLQrwkaHckWNaKGqIKkk95FwK2BwfHeT5TdhJVzeDYrKtKr2Ie6cLmsJK+V8861Yw9VQkg3zKA23EqyQ9DXC0JZNM6x3MtBxwP0e7z9Kf2+gKXWdLW3MXPCm1gGGs8FsiudbvsF97/QYjLq5wKpLWtw0kkP/CB99r37/s+awaAPMB4G0Dpr7773a7SXsqQEBlUC8GwzVCxvsC6cgbw/TRzaorXUM5SCfNiKeOjjUrya3Zssc2QnAODJ+34yXFyNrrJc8JqCOKyqqIJuz+fXbOx0XZi71dOexp9hKAw24s11+eeP27DmVIbm17kWa8BzHbl89ZWW2aXkZfUi3rFz7o8dPwUQOg0IPGyU/aUk+V0an7W9pycsGW6YLnIWtaXAONU1nrrmxrJ1YKhIYxIKp8kWWGdKMaCjMs7b73B+qpRDDBPDZ3Gso9nMLoAkbg4Ya+/43U2CDCaCVNCkql06o1yig9u3d1v8cUxiwZnWAOwl8TqToqTAuxLo4zhuSURCIC+tG0UUF75PRHWOqmFNEctot7SXKK8Hs0hAkBXaOM5slsqAcVjrFkis+opDAjyd2OLsxbkuUvZIBkTeCrkEfMgAL68w762mFN25mbEC//6vyOQ5O2VggReXiize+990G68fjvqMNpZOw3AU6fKTlfb8JmU/d0XH+Q5M0ao4O/pbAIkBnRl7hHI7qf/+CF03R5LBUHKgqK/FENQiwwYGhp29qEiWzs7uyHMFGbPyOPv4rIfk6pF9f7Mf8o+UvuKGJICaRSyZUEWduxzZHer31Vm0PHBo6ypWJtCOjY1tUAYQDiR39XRwbirwmKyMgoBTS4Oaobx2Wb6fQsEYK9HIEmFzN6mkL9fwQZR75nhGSewsUuieq6GvAwtyDav2Bqwf3P5N1Kx8+y0Tsk6zKl/RAJwv9oPaL1yhCJ3onvWmNZkvKrxyJ5ECkMpq0SMTI6POdJIf6tPR5ZIhcQ1yBLQs2eT5Ro5PMyJWpeCzBMDw6hZXzyG8gsbTcaGlCtqDyk63CaFvVSMe0hEF9iToIJS/+M1erDlE4FULstf5jm39vJ3/AZ5XqwJEFKKFXIqF/ZDynzU9bY1k5UDOaJPZ+GW3bdGUJSKRFjAuk/XHs8WbziVMIomEYRSIGkHUAehUcFrqfBHhJLuTbZ0kzPTZPk97+z3qlDOaqxJzdbdjf0r77dC0UOQ+WYa69QZPpOMkVnWMLW/1GB63zIKhnTbKs8K8PdVkFYi3kplscp7lvNvEUdOgaRMJAoSKnQdUh6zHsdZ36QAmhWZR9t3o7isxVJPe0gRamXKQcqSA+7edU5xJI9XtKLPKjIAXaZXdi+hZy8CSaSKiGGp3LSN8rKQPLV1nIIKFTCJRnH5rm6HxevyzBLMjRHlCkGMK2cvtAyBxDj0yCnsViHcY6xn/f2X8FrKxsPHlZ9L7SQStA4rx1rI/qWVs1a/xmzHNZstSWZhGivHioptvH4FbYDSy+09IYn9rDmROnvwx/vtuX0DKIyxI4WhTJCftRBE0QqZqj4pmzvZR1bxqX6ywN6kkbnN3Q/FAEn6oywMSyGPnE0cbROnL4axCy0vV+PFHIEkRZJE7crskrrNEUgiP7O220Xk1Pn9yp9Sw6DMhcS6/fJ+a6+lYIxilxLWJ6kCnRCYfiCrx7GzY+T8ncWOUBaJ2pWx56Tv1ygTk+KNeiwga/gU4as2jDGWiqQqQ2m5yvyjQrMCfwQCqYvCFQ0jiDXOmSKQHNGVLLHBM3P24MP77E1vfb11ULfhK6CAR6oyl1vo7XWlLM0TSBe+buVfId8C+RbIt8DFaoE8gXSxWjL/OvkWyLdAvgUusAUuhEA6cOUdzt86RyCJTFL1X4JDBFt5citQZCgLSRE1AAw6iOcIJGAjNvNYO3DiXQbIjaYXzcchoWbLbqsnwH789FHrAoS6nWrqNVHASAHf2CAk/bI88MgE95EF/7MMVvYbHrkiEKSA//BqydzZzgP/9c9/IwIpB87nbM70tgoglu2QCKS5LIG0ymGlCgKpBAXSFOWx9x08YnFOPG/auNFuxvaoBnLHJ8sJAE0dzD3lU07tlHvoOsydp0DKSaNeQWaJDMkSSABDBYRncJbisMv/cbBVCL3sSGYAEg4SqrsXAPYF/j2hQ6470HN443VzBNJOwNsrpUASgaRQY1nYCUhzCiQRSJ4i6J8QSIAE81gIeQTSNASScnM8AqkW4LNKBBI3U0s/yRFIsk95BYEkA3wJp3IEkjKQVIGs98NeRwHPOQJpkHspQIHUBgAoAqlOQI5wIE75xaoEFoEkAF92iNk+ob7sgEARSPzD61r6qnypl4kXkU1qapd99CoCaeW+1w6B9Gef+B17F8CzvOFfTSA5oDQnqRLkl/3vXBdyxKjaOqsgElgksCFnIaceKHBQAItAF4Et+pkjSwEiZF0jJVYOmBFIpNdwYBG/r9fKET/6qr85n1TS69XV1LvX1/vkMgocAaVqYAAuqSpy1cK5anK9jkinSoidCvrVCMD5LAD/2ePHbOjFg1ZHn40F560Lq7gEpOMU4NcSQP+GTX7YjaQAACAASURBVJuxrsvYIESJQB2Fny9inamA5obmamtHIfLDH93vwKMZlBuaUrZv34QdD/abzGVveeubHGj11DPPUnXs5SK0A2A11tfYQ2Qv4cpFyHidFVfW2gOP/dQGJ5csTB8T+FJD1gryGkgEhuQyNi87eu0KSKRmsnl0jxO0wRSA7Uunx20Mdd0Cc2ZGVcFYswh8KYYRbwZgu6wdayhy5W68pMv62utdRXmYe0szTlwmFVXQU0shmwtj4UOOQuuGy62LzyTKo2DMD1CVspfIItlNHs4773m9ffqPPmqjw4N2y0232SK2XwPHjwLu1lHVPO0qgv+v3/w1V5X92b/4rF3C9a7pIqPBn7QXUBhJQTLywiGsA2ddxfD44hSqqyVUds12xbbNNk719Qfe+z4bm1uyfWdG7H2obgSenT5x1P7ha1/C3meYOSlmk/w8BEhXiKJkGfVRGrCwMJK0qzevt5u2bGY+o0qc/CBnUaN8CdYYZUTNxNL2gyf2u/Worjhtu9e02gdff4X1t1VbWQ0gN4A2kk8mN9SC3HuG+U+A1DL2fkcODqDwWbBB8hgeeXq/bVqPzR7PqZHfbQAg1XrXQmW4wGqpgWRbNwDhchLbOSltldumzL8I5F0l1oKlRbLVg8TgNfrWkQc2MWVh3vOam+7Cei9iH/v4b9i2HZd4/pqMuQ/+wrvswR8+YBEpkAAiayDQfu0X32FdrI8h1FURSPLpOUhEXn+Z8TYEcXJyEqKUnuisp5jnA4B5nfSfG3ftsC0oxeYYjydPTbi8qSmyxkpYQ8shzeqKMvbGXf3WXYvtEICnrIkUSLVvfNL+cXDSTiAlnl1cte6uPgfGSu0WCU1bd1uD3X7z9dYCmDs3Nm1DJ05Dvs4occfmyA7bh03QEn0+yZRdpap+vi/1WRoSdy32Z8UQYT7lv8QL7Kbb3mbbL91t3/rG31lPA/k3JXGrZtwlEtg1QkpNMg5rmmrI6ipxOWmR+ThEZBt2jmU2C9H4xmt3Y9242z73558G0Ie8ZByB7wLUcyvM53Qb7JSYryA3VXlflLPPdLZhhRBIZJPQ7uUURwj4lq2WiFZZU1VDBPpkZYaaRgD2kkhoEbJZJW+AZ1bCs0aHA/BdSP8vtD867ikNLubH/55AYoynUKIEKx2BdPWVm6xvPWotnoWKbrTxSZKRNDbqdwRSKowyiDHV3lILcI49GSoPKRO0LRCBJCLJFUtwT7L6EzquvVsIMi4MkTs3t2DVrK1VZHb1QJxHaWQpAfRzzZvODo3/xdlfaJ0MMN7UfrKc0/yvvViY8TaGbdYC1mMpbPZEOEjVJMKxkpyspsYAzzEE+QOYjoWdFVVg/dYEgcTcnVkLgVTjFDuyaM04+yoVg3gWpspgStGPq9ifrCzNoGxZtfoawPasnaoIpAAdpZgCHa0vIpBcsUJWEeOsUFlnnEUrJEYJ96k1UYUFslQTqRKhL0yikg+x15CCSGSJLJ01ZycgLWTFpfWzTKoZrk3tk0SltcS8duDoGTsCQRqKQVKx7riCHqmsRUSpaIY2i0KGJiIL9CwUukwNdRDXIpCaqiDkUFeVsH54WTv8HTagYQoNosqvYp7RdStPSMRHGWueLOGUWSVVUE6FJJWU8om0Bor81f1qGyDqzKmyaCO9ljKPaqvLPAIJMkzjuQpyo5DxrKyoGVSHT+3Zg7IqRZZgC9dTYIsQ/81trdba2uz26zNYkS6wt5yYnHJ7hGWevRZRKQDjECZFUhiL3JWVHO0l1VG52p3+V8F8LusyWcxVNNRhlSfLt3JULNiq0aZ+ZZoxB/vY5yoDKQSZJBs93a8UY1Ld+GWjmbWsU9GFMoiWIZlVNaQ20d5FKuqculntqr1ElLEuAklElv4dRkHvCEiIG/UhH+0j8i9HHrniKSmlmY0Tsq1WXhT9MJOOuKxXFZZ4hTJ6vhAxKF2am9oh8Mjtqqh1+WDzszO2ElxgXEqRxfyVmLC+7WXWu00EtmzZULUFIPSx0atExaPitCheoAlrtGODfvvW9/ai6sP6Ng15F8ZdIBbmOmYd8ePs7fSE6ffKeyoNlLs8qmLaUiSY6nekZpT1XxEEoivcYkzFeY2lxXHaiN/yr7LfjjqFUJoznlRruo+4y8nSVMNFc42FqIhkZafnrHFZkFi0aza3Wn8HJBBi11LIXRGC6vvKkHPvA4E1w9wyST/RvKw+rkwqzc0V9P8AZyPteTRW1X4xFL2MVPqRp/5SdpL5Vmz7rlaWd1kIMA+h6BaBJJK9IBWwM6Mhu/ehZ+3WN95iazpkM0nGWJZAcmoubkIEkvb869+052JO4/nXyrdAvgXyLZBvgX9lC+QJpH9lw+X/LN8C+RbIt8DFboELIZBeuOptbtPvURt85YAtwC7JvyJ8hkFlgnyGRSCxMU+potUdU7CocAQGWUBs3IPYm4XJQ/K1tVnVlVdTkc+hbP/TdgU3uxOAqUk2ERJQ4POdxPpAh1zpRwTsOzsxESbZisrzmSGfqtF0IJZqKCsZcV/+fxJIautzao0cKZNVIOUUKOfeN/vzn0sgcZ8hSKFZRyBxmERdJFujQH2dLUAQ3Xf4uC1SEfyGDf32eg5mtVQNOsc/gTqqStU/cvd5PvuVI5DOkQHer3nt4NEBSu/JyILGEUj65KdSJzgCKYLHfsKmsF15kSrUPQDFL/GzKf5uNUsgYcBlMmVbCwiyC8XAlRBdsrArkQIJMAXkxlXoyo5Eqg1HPMgGzpEUUiDJwk7qqwgWdhBIABYnOETLssQjkKhIdAokbGY44LYC7DVyOH9ZgcSFOJuQLIF0zsLOI6z0OHWgjVGhP8Rhdi/5AgNUM6YBBdqoomwXgUTfKxNhxOmwBHCSmmugJ/1bVb+qSFX/BY6SbZuazv2fp6pTjz1HJmWrVR15xM9z1nU5BVLk/tcOgfTnv/dJu+cd73ChyMqxOF+B9GoCyfWTrELP/XeWQHK/56xbCFTPEkg5MihnNad/N5KJI9JHvyuAZIpQ7e7ubve9nN2dgDVZ4gjA0vf0d/oQWKtKZ72Xfu6qfnkvVf9PQzauWbPGVUnniCS9r6qFpwFaZBeWyxTQNeSIrmqArhRZGLJuGyHkO4pFz9LomJ148QUI1Jh1dba6TI5FgP1ZQKdlwIiq6kanQIkCSixTvV4GwesvSgCeU/VdU2YHDuy3tg6US6uq4pWFULMdgZgqQjH4/g9+wB5/EmIIYiQESVMP+XXttdfbG9/yZvu9P/5DOw2JFWNsFKGKWIX8Pj46aTP01WKQ7UIIAYFkGea2KDk67YArN27dbGsC2NFABIyQfTMKcDUajFmI/rmkXCiBwkWq4sUcJhSzzVimXbux31bHh+wdt15ua5sJuAd1XKYCOYVaYxHVUVLKMHQ6mfJWiOu1tuyrRj0zAxERQ2nVZjMz2KItTAAETVPh7bO5yTFIvGpnfbQZZeQbbr+FDJ6QPfTQk7b3+RfsFPZ1t9/+Jqx4JmzD+n6AHkA2AK5N69dB5sTtKO11eN9+S0Iah4JzqAawscGa6ipUMXPTU/aWu+62R57bZzdBcvbw+rOQA/OjI/adv/2STU2gQEJ9Mg94BzrKWJOtELkZstGjjdZWF9l1/eutu7EG2ysyMahO9tFWYT5nASRFtj390hDPkP6WWbaeqgJ7z7VbbUcPwepUK6fpHzPpYmvZtM3WULRgnV3MhVQr8CwSY3N2hlyjz3z+czYyMmI33XAzdm/T9BtIQVRnqsrWfFQFyLmoeQa48Cy/d3DgGBZSAJnMN8rHSRGe1L++B3u9akecdXR1A6h22zN7XrAXXjppDa39ZPSQVbRurX30tz/mMlk0Gb3jzXdQ0b8Hwi0EwQ2gipXhr7znLWQwdVkYVUyEgopFKrRXsIUbBXw/NT+JAmmcNZdgeIiZIvqXCLy1jdX2H9/7LotS9R8GvD1yZNBVurehAIpJBcaaUJKK2D3XXUrGnayAsOGCiBcpegrFwFOTy/bi2DxqNdRDWEHVyjaIdTuI4q6A9Wn9mg5bR7s1lNC/ILSULTRCpsZJFDqzsoBjypGNaCUKF+WNlTC3x2mvDQDLzVJDQHxeffkNVOkH7NobbrO92CT++AfftK0dZMUEVCwBAMpYC9EHlqmAb+tpYq5YRmFVBCCKioo+MYti7pbLr7G7b7vd5idH7IH7voY65iRzDGoPQH2F3kv1FWKshRgLNZDa2qOIKNK+IMk8FATMlrqtFJLAD2g6z1grRA7R2lhBjtUy2w5mexQBlazXAin9slxifqxBBdHOnNPIPBXgPSoAmUUidX3m3ou9TbOfTyABkLoFUAQSgfQrNfaD799vOy9dRw5MF2s+azxkg8swipfZxHiRfeWL91ky5KfqvxQbOzK9IAeqyNIJAIrHaSftD4qY791GCeJB9n9SfWpula2o1EeL2FGuSBHIM2hpgrim7ep5Dc33K8ydaqezYyN25sxpSDwKgCAcmiG4K2WdxTwfhrhYCC7ZGKqkOG2rt1vLOJCyQ4qThjosyhizvsJFiIskCh7yYyDaJxcabXa5hbm0h3EnKzwUEqzdRRDXVeSTiRTQ+qNrlC1lMXuFABKxwvQSJAogO8UxCcgVjzxiD8l8KgWVbMhyylgPnGZ8sWfRmKxnjZE1m9qgmr2P1Eda9+P8XIUSYfqkSAQREFrbPEWLLL08ssDHXiLJ/iTNfUqdtIi67ekXT9jYPMoQxpbsIf30x5z61gdrIJA8Gl10BJLyWbRXqWUcretqseY6yBX2yEVstGIqDKADTKK6TmORWqAMK+U5QawkmAelxiqAiFbfbeD5tLa2Oos5qc1EoogInICEjUAASn3k+hHj1vu3ChQEsCsbK8N659nJ1dXV8nxqUN96uUILkOhPPfssOWgha+3sRDBf7AikEooa9H7KyxqHNA+FwjY2PuHtI5hDte6LsFG/WkQ5pHOECAPlG9Vie1gJsSfiqBEiqAZ7uTLmjBLWo0L6h0h6v9S3qrGif6VF9PG3EdYf9cEK+oL6qjKrMtyQxrrWMbXxKr+rHCZ9ysayZ+0at7fQHkQfembKf1Q/SPK76heyAhRROAlJLhs+EY/aq1RAyJeIsVbhlPbZkHAp2luEaJKvcdbBVebKDJbUST4T3LuyxIq5Np1P8GKEWK1GoRxEMdXoSJ05VHorLjtR2UPYQJYu2eYrUWTVs1eHEHZKOcz7ClTc44fQ15qVrkEB225//4+n7fBgzGbwyJ2c1vgkW4l2Lka5JIWNnzGv01ocolHrWAXro+uvPHflRDlrR+z0pORZhX2Xk0MpfXqFIoVQcJLf4T2LIe1QFElZp2Ocsu9iqEFjUtJJogV5pPW6GFKzGNLXEUqsa77ksm1pD9hlG9uszFnY0QYukyrF2sCenN/JcF0rPL8wzhOOxBfhjBLNzwShzFUf41xzrzefJVw/C2EX7Ke4sJyCCa33hcUx27SDtoRAEq0mgkl/p6LDDHPk2HTEvnPvTyhcuJE1jP0XiiVlMKmgSuo0j0CiTZgb1r/52Ys+l+dfMN8C+RbIt0C+Bf7lLZAnkP7lbZb/i3wL5Fsg3wL/Ji1wIQTSgave7tQboox0+BMALxs5AQ6yraP4zUIcrEQgUQOGzz4beoE6/Hcp35cCKQqYtwTQRq64lQAUV1x5maWnhq1v4KBdQ1VcD4WKlQJwBNcDmBYAhqSdTZqqNB1r5KQSTnGUVYvkGkqHRo9L8VgWZ2Gh/50jm17ZpDkO5vzso59FIJ1PHrlXyJIKjq5xXJbeL6fl8BRIMQ65IQ6O0yKQ8PSOY0FSw6G+nMN4CBLl3qMnbZyK4NvWrbe3AujUZwmkDG2Q0YEOIEy2G97bvWxT59EY5+6Y//De16M/ch/u5j2aTy47qjJUxR02Tpz8+ARco/LvDOTOYWyR9kPEnKRyWBZ2OlAJJpDpTC8Vg5dj83MlKoo2DmvFAOw+Ad8coGV14/zPpeBxV+HZuolMygDO+7hnEUgneI9ncwQSRFk7f1uLlUUVZ0xHIHH4bAWoaQRIKuXTp8M5YAk3z2sB+PA7Kb2JiEEhZxzy3FPlXlZlYUc15bMcxo8C4icAMlqpQG3jsF5Hv8QVh4M7Ie2qGucaZbZTJNJIGQruq2hJj0BSU7uDqp5mlkRy/Sv3rEWW6sDp0XOefRqvGXngodeMhd1f/sHv2dvvuccBFucTSLlecb4CSd97NYGke899P2cxJyJpbm7OVeyK1FH1roiHvr4+B86IOGppaXFKAZE7Al1UDa2qc1WU1mPNJuBFwJHIIX1VhkR7e7vL1pBqSb+nPIIAYK5eZ8uWLVgnDZFhQXUuvyugTmTRCdRFvWQCiIgSkNfc3OyqjgVQyaawCAAnTZ9YGB23s0eO2RJ2Q6cPH8aSasm2b9mIldsCABwyCECMBiqnYyg9lgHOBarVQOzOAcz7fau2YW0zjjJBdw1RZXeV1WEBU+9yP46fPGG7rr7abrr9djt49Ji7pxWuv7ujG6CuwW664077i8/8GVZc8/TPpE1gF5Mk3PvwGey5lrBlAvDzAyAqLLysodzmZsYtvYylW1eDXd4Koc64moJQOzE+bdPkFS1R5RtSdbmS5hgztZWAjVRYlzIW1nH//e1N9p433UA/5ncY18ogqG/eRKU7xB7tGQKwWiGMPs73FyHnR6bnnE1YjtRbWpogV2jQtm1Za7feeIMFue4nH38CkWGR3XnHG11g9r59R6kknyEwvdzuf+gxKombyUPazPPh9amcbgQEa8HirZI5Ypm2mIMsmx4bhvA7jQqFOunSAlQwI9bTv8kGIfbu+OUP0X632Qyqo8EDB+zzf/wpbKeCNsO8oTXEh4XcKpXuRZBfQcCiZcDdWrC+HS1N1tuEkgpLmzqscEohsoGBbIg2fuolFGezKAAYrzXY5fTXFtrrN7SizlpHZTaZNygJ+q6/zWzLZUw8zG7Mry4TTjkdo6jSZubs//nob9uVl19l69b02L69+wAksTmrrqdquoaqb+zTADQjEAyyQlwMLWLTFIJ8WIasI9+DibYU8mfTpj7r29xrfZvW267Lr7Ci+iYmFmZUyJG54Wl78PHH7eGfPm1/BVlVS99PAXrfdN2NNogl3kJsGVICC1Ge9wfufIP1cb9JrN9CvH6S5xikv05AgE6S//DCyWPkYxEGThsEyGwqB4zrbqq2t9x8o80Pj2DfiXoG2ztldtQyFk8cOwIYzLy9PGvXbSCQHZu4VfL5/NhiFdPe6ZomG8bu5zHUWDOQj+DxAMaAcxAr6lsJ5vOWGtRC5Iw0Mh5EJiyiiDrLnDBI1X5c/IOUnoCPZdgbyp4qCVmWgKzZ2NlsO7AvvAyiMYMC4/TZoPVvuhyCrc9++MA/WnT2uLXWl0PkkmsDoOhWOOXXsf6Xc+3Uods4pFiIvhEkI2tD01p7/93vJB8rZJUlUWtsiqLUGnL2dgKD51GVDQNgH2KNLaXCX/Z/KmZxWxA+V1lDFlmXism58pN5NM3aIQC6l9D6hYmz3hrJ2tUI+eFD9ad1QeoO9YsN3T1Y+jW4XDSB/FqLyn//W69YfS/GP/55AkkrL0RPMkBNTp0jkC7Z0m1bt61lscTKT3FmXLQIpOnpYvvKX9+P0hEIGrJcdmgVlRRY0LcqKA5ZhZyVqkAEktqnCGBdOVKya3TZQdgNJugM0AqOpEkCXjvlAgSK5ntXcOAyC9Mo3k6wNkxbJbaVAdlOsY5XYMMWxl52ZHjUKSfmye5aYU/U0FBjHZ3trnKhqqIcSy0pfQB9IZAa6lFrl0HUQhbNQR4tApQnbR17wRbIHykYtKcRsJ5xahrtb6QiU3/TWr+mE+ITBYbs4OKQkUnmcCmG2L2c+289I2WhCZiOMd7CrBu6Pq0n3fTValmzcf+aJ7UWKl8oAQGjtW8Ji1Tddy4TsBTSwiljZS3GXlUWWlHWmgRrjdaHGfrs8yiQgnG/LbA5lgmpbFG9/ByJuWUDBtHBmpNaXWBPxdxHn6sGQBeB1FbPXMc+WPNVmLlQMXfzrBmrFNiEoxRmcI9aucu51krURwFer5ycK5ExHRRAKGuxBKJgmX3eJMS4CKQlSJEIc4/m9wLUOlILzTN3VzDmm5rraUfsXHkmejY1zLXVPEcpkESyiEDaSwbSBHadDaz9AdZneBRHUGmO7O5ew5ylPCGKIMbGHYkmG0Ot22rTUkjmsZFRRwhRo4TdZ5W1Nzc5C9o69goirUTUFEPiFPL+2m9yy/RTrNboq8oeS9KHZHNXzFwjQlHzVIR5SP1YhKjuy5FH7HOXmKvnUHLG2BfVQ251UHzhMhdlc6n9pZRoen1Z/IoY4hrLWS+0L5meJWsOZW8KskQnGSkUGyHmREB6m2wv+ygtAokxoP9W9pCeVYICMhFIXLj7W+3SC8kKKoN8TUn1w9yjA1UUJX0cwtFfiCUc6pmm9pRt2Cn7zTPM7/QzbbB5/xJ+Xoh6JoqaNWW9tvfFhH3hywM2PEmhBXuKKLJnf5q+KAtsqfTUR1WwoqI07Z/ZQIiw1X3rPmVbVwQxFmCOLWKPEmH9VTZqKc85Sn5TLArJRxFIKTlIfjKXAhTOqEBM1nsx1iVlNcoW0NuRS4FUBrmGzaSsy2V1iXKpuxI18NYuK/NLzc5tSKkoxbgrNECpyrjUPixNcYGbV1DxSf3pzT/6vjdOROo5MpaiNyms0mToNmAzXCfbQg4SG7bVQ/xCpLqdr8Y716XDDO0xhYL1W995wq67+VrbuA7VWSH7gZ9BIKkvrHvTMxdj+s6/Rr4F8i2Qb4F8C1xgC+QJpAtswPyf51sg3wL5FrhYLXAhBNK+q+5hY67jAgcKADNn3c5hKykCiQukuBIFkggkLCOocAN6cdY+IpoCHPx8OlhT/RWkMjNagOJkba9V7t5iK4eet1umx2wbAEBDSp78VJ1xgNUhyFODKPzDQ/g9BZJOQx6BdD514pRHOtaJ5dJXfvkcyeN+95Uf/yICyeOk3EeOVPCSf7JEVvaHLiiYA5IIpCCkzCSA4yiKK4WG11CBVwlQHeEQd//AKaNu2m7t67W7sQppoDJcZ1IRSGmAywJVy+YIpOx7evfk5S3kfuYYomyTnGOR9C3du65F9Xj8ja6JkxnACk+FQ3WKA+AySMQYFcgvUoG+h0ryExx6l/lT6u0hdsz6AJGvgEC6CgKpFWSzCHsmWdilRSC5Sm+Oxe5RqG1lpeLlLmUAOXzKQOIzRyCdVMUuBFIbp8haAI4qAH9PgZS1sKNNAo5AApYTIMUzLAA0zRFIiiTyqQ/oUKxzO0qqqCOQEvb07JIdBASMcV3NHMpbqYCspe2UG1AEEFlKRy2hLYppEwEzjkDis1hAmQ716tPqayKOXvEpmw3lMeUs7Lw+kOb3c88+cv+DrxkC6XN//Af2trvvBhAj1Fv0IdfpKkSzH68mkPRtgV6uX3m8rAPCckqjXL7Q2bNnXcWulyGhDJFFR94IXDt+/Lgjg0QuCZgQgdTf3+9URfoQIbR+/Xo3ZgS+5Wzw9PdSe4g4UuWpCCK1tYihHLmknwmsE5EkEmqavxdZJcJIYIKrCAa8EgDkFGGqXuWawoBky4BkJ/fvQ41E7gQWdgK1ZZUUw2KmDAsnEWHKn5gYI4SbuUnV5rq+qnKfbegAWCZnZwZblUFyZAoBYWpRH5UDtE9CaCUBKe9817utAxKtnPdfDc3b/BRVxACF6yENXjywx5GezYAbc4BoP953wL763YddXlySEGwpmqSKqCADZGpmygFi3Sh1rl3fYi2QMBHUFkdQxCzGCiGTqDjmWaYA02tQ4YAKWw2Vvg2QIGUFxXbp1g126027Hek2NrOMRRRATVk3ZAOzJgD4KpNKjHGjbBipqMYmBOgt8oxlRUP1L3NTBKBoXV+Lfey//JKFsBENYlF07OhBgJakbdm+DXucCatpbOGz3v7k039J9ThjtkWZSRDNgGmVkLZRMp3qsJ5RtoUscUrLsMgLnbHRgf22MPCirUI0NbW120kyqu740C/YPe+8h3Ectye/+137zKf+1Fn7zaKsCoHwC65mugBmJZuG57VaiOUOq8klZCr18h4dAjQhsosKSy1C1fxx7Nf2DJy2efIXosxhDQDX/VIstVcT4r2N+cRs/a7dVnrVLUxuNXR0ZXVhKTRHJsXSrGWoTD/6wkH7my/9vd32utc7S6WjBw85xVlSKkhAdIV/O1tAhaQD9Ip0VjZblOtN8hyUdzIzdJJ8o+usf+c2K4Js6cN2r1jBDMYn9kOyrItBqDxJfkgPY6JrTRcqyijPcKfNz2GrRp8IAEJ2VxTaHTdca5f0rXUE0tx8GGAPshqAcBr1QwL55r4TR2xg/KxXoMFrVwE2N9WV2qa+NZZArSQgdW3vevvdj3+CioAaO/LAvfbVv/tLa6lEBdTfw9yLUkEpbvSDdMJnCwm/DULuPLT/EERckH6LvglQL5FAqUchgR9QVEHva8n0aq0WURwhn2bezqIqGUUFEGc+L6StSp2tmwfCRrHYUt9eQxbNFZf0W38Lbc99jE8lyKvosTfd/T67797v2dNPftv6GHPlrCmy/4pAVlVi21WPHWQMwmJxLOQIreMQw+U8v77GHrsDm8WpoTMGxm1XYF9UYHP02wnNaACGQVthL7H/pSPOimyBIokE84MUFhneQ2NBuTRFtEuEhWUaOy9lc/CAIaFT1gSgmoB0bsJCyw8pLau0EgDPEfKAutvbIOSYc7LZMZpj3/HwiXNz7MX6j59NIGntl23jywRSKtZg3//efbZpQzu2gBB0VP376P9uPkxVMi+X2xc//wPmQAgG9hUiFjQPNne2AerXQn5LkSxgWuosAH3ZsikPh2et+T0AiROW2oVnKTJSX4GKnd2fLB2VP6NsFOW/TExPAEQXWQtqzwT9IaxcIsbLzOwUNl0LTlGyxDywirVvJxahyknKAHw3sicqL6PvYGVYVhFlnos7AinDuFuKtkEqxRDycgAAIABJREFU96Bq6uWeUJz6ylyBQghbRdnl6f2VwVKEKk4KDyk7RSBlIqMo1M6cI5DSslBU3gzPXXsIqQ00np2dqgPB+eA+VPjQwFqk/qD1TyoVtYPI6hRzi9Y5ESECp/W1mPVQ65SstLxsQGUqRRhTYebXFeb3WTtFvtrxkTmUn1i9MS8nGa+y5tQ2VfuaAvYpIpBicbUz1s68j6zoZMfX19loHawTFSUyZoYsYu1Tjtg4qmvMPSENAOAhVkSQKSOoCrVOgE1ONURSEa/b2NLsFL2yg1N+0QTEqpS8UQpvViCenD00/UJkT5i5SIqYZubZxjpZ2Mm2DYKZMa09v9SKK6hPZilAEIE0t7iMTStkCm2kfJ1QVg22bl2/aw+t3ROsxdovlLJOav8gQk/tOoMVIDItd5/trCvruEYpJctQwElZJCWRrAR9KE0z7AuTPDMp55UJ5xPxRxtV8bNSyFARDRkUWMsQW2U8J5E72t+KTJYKSqRlBBJRJHENlokltI32J8pj8mzcGFO0ocu/EjFM/y+DQJIqRxSx9herWJ7qb4p57VrUae76YHYcyeHSMFkbGJfuv5lDEsyvaQrmpGjyq+CNc5GIzhJUxiUB7NnIX/Sjuo+gGpNyKUVeUTIDEUh2Uk9fwJq7F1n7zrq9SYGym7j+ItbBIuxREyiMFxZ77St/P2DPHyzDjrbK4hS+6Ji0GoqjHK13GWU6ULjzl6z/VJjl9r3seWlXtaUKjdQP1L9rKAyQracy/hxhxR6+AJJ2NcbeqVQEHYU3mgv1XDUfMG7jLNKyRZQTQZpzWyFKXNnYpSloSDEmi7HQa4DwunxzpzWjVs6whoSwgVQ7lrDfroPALuFvRESl6dPuPEef0DMIhYO8nvbfUspyz7IXlFUk7VhMoUBZhd9lnFVKIRhIOAKpuV1Jetr5xmgKXsflv5ba7FLKvvHtR+3K666wrRtraEfOJxB1ngLJUx65DKQ8gXSxlq/86+RbIN8C+Ra44BbIE0gX3IT5F8i3QL4F8i1wcVrgQgik568G9OMyCgXiS4XkhCKeAoljubOwEQC4zElklUOFs7FTyKqqP2UVpmoyfjMMkSQVjp9KwObd2yy6b4/dCWi5jgN5qQ7h+kveSH/nB4z0oUQ5h3BnCaScquh89VDWyw2gVgcnD+x3qhinkfGIn9zHeYKhV3z/5yqQ/hkCSQTZOXZJEE9WgbQIkDBJlbQs7JQNUQuBVA3gGgOIvp9w8MMc/m9eu9behfVQI9WKriheBBKVwo5A0je8u3AUjQB+Fybg7iWrIFHVpLuZc/SWq3Z0pJsj3HTA1eHV+8yokhIgqECIJGBQkEPgScDfZ2n/fYCTo9ga6aOa11/nCKRauxpwoBVgWwRSAUBlRnZNWQLJkQ5Z9kGvL5LnZQIpbCcAGmVhN8gBXX76Coh3CiQuT0qnGimQ8F9vBHgOyGNe5v/6/HkEEn/jDn60rUKjpUB6apqKfCpqV2i7BgCvFu69jlNwhUgiiMgABJILdKdlivnq5/tOfcRXnJOAYTggA7boOQoY00FWlZHnFEiOkOSQrDZ3j9qzvlCLR+5/4DVDIH3+T/7Q7nrb2/DH9wKJhX/kCCTXd+RLn2NUswMhN0Zy40IkUFx5RbJNycqyTp865cA/2crIpicMANBKVbNaZQkiR8RhkYhBwCQRRgIkBKqpcld9U/+tD5cvkbXGEzAnwCaXp6TfKwOMEzmk33E2eoAQOZuhXPh1llN9WRnG34nOK5AlETcXAOBIAnKlUR2cPvSiHXruWQtOjjsLriZUDlIqhagObwFYa2lsdkHfAjBEbM1is9YNyK3w58IUeTMAUvLdLy2pg0xoARALUfFNOHRtk6275BLUhA3cc7XNz0zaIERaEZW/q/TzSap3BWO08/pJruch5renXhwCOCHXorHSpgBtfeTRhAHDhNaklbfCuLtqY7O1VUOiAuqdHcVUsqTWpgH2orJEApgqJ9TrluuvtzCEaWieCnIqge+88w576523WUk3irAln/3o8RfIqEC1xDCuAQjMMI8INHdWg8wxYyNnuA+q3BkjK0zYsvlZwG6uANu3//bHH8Wmi6p2yORoNAjRNO8yZI6TE7Vj99VkjJXbJz/5aWxkmMtQrMgmR7ZuGcAfZajIMkkEZIr5OkFWUSI+b2MnD1j47DFL0uYNXM/I7LhdhzXehz74CzZy/JB988tfssGBo4BS3A+qqQUyeBZUaU5WQ0AWaBAzq9jfqOK8jXmhl760EZukRiwNRVDMLM5jc0WGApXLh2dpV1SSNQDbPQDlu+rL7IoNa8nqWLY3v+e9Vty13iJ++hjzrhQTweAE8QlLVkfm0tF9B+0fHnwEMJTcETJefPSnajKTVE0Na85rsN4xd0mBRCwDlex19E0Beti1lZILND5uP3noPnvzXW+2rTddbUXYPwVqqeyGfPRHS7GAamFVS1iM/rrAfFvKWCmpqbRhlGk3XH2zy/NO8x512FbdeOlWu3TDeruELKZZFGMRVAYqKpDa6t5HHrZ5sjWmIDjCgKgFkFJpMlWaAeG7yUtZ19tlE1g3RgFz//RTn7KNmzYpfIZ+Rp8YPQ5xL/Zd1n18T4sIY8WmQ3Z0cNT2js/ZoweP2qmZRYBuXWuBI3dLZEcHUNhEX2hRn+d+45Ccw6gPRwCJg7zmCgBnMXO5AGE/NyPwL40tUAXjqpZnsXvretsEGC4VaKCs1aYXUyj5brHnn99rex67l8tbtvUdrYTAA0pDHpVAWkmloVypokw5SoY5LpN2o8r9hm1XQoTVWRkAoSWCdte7X2dDR5+yF194hnyROkcUNZKJ8tyLL7m1KhT2FJkJ+pUPgmOBeWmFPUqxQG/aLsiepYpCiRQDtI41qgbgPjg7jdqqhr5NW3E/lagdzpwecjZ2MABOWeDsyxi/HzumXLSL++EIJE3Z7H/04e1gtO5wJ245AiJFgZSO10IgPQBp3247dvQDtgZdJpTAaiuoQrFVaX/7+e9ZdBFyHcuzUtbeUtbxDsjLWtShQWzIErLWFGkLUF1czqoMsF7C/OxswBjXAuOFLqcYb5EgNlksfrL0ErAtcL1YOXPMX2HI6Grmw1ICT4KsQRE+FyGkJyCtRWjW0Z4zc9OOjGvtbHFribYurczFPsDzAOA48WmQSSsUBpBpyNgKxVohTjtRLaE8Xa0Rf+6IikIs1kRa1TdAHgJClzJu3T6IfWY5So2GUsiS4WM49kKE0jdj/E2GfpHU3ofnrTlW166NpnJ5SlG6qJG1njmwmvlGa1MLpIbsU3Prl9ZV5eEEsUNVjpDUR7WoL7VWae0spH3jKNjiMHZa32ZRVh4eHLGJRQhm8u7CEEia9gWUa50TAZlxBVGyTkPpkiWQ9Iir2X/1dzXb2o4myEyUeBBEyhvKQJwvoEBC4Eq7oNrTC8qaTwQYBIpsTitRiyjLSIqqtah2VTChdpMl2zxqI+1zRRhpfVMmTgqiIlBW7n5PVmX1DdXMf+zJGPsiDlLcUxgF0+JyGEJ7iQykvdo+QkaSOcT1qyBEOUda8/s3bGIvG4BsW3R5SSoqUS9ugiha4nsiEGYhn1XcU8kY6kDJtq6nw6lYld2kfZfLV2Td0viVXbIUSNoLSIkjoldWfVpvGiHX+DHrQxQSnuwrbRAgGRK0iQjPZa5H1nUiozq6Op2FnWwPxyeZ+3XWoOn1uqu0hbK8ROhL6luhoql2romCFT3XFdZhXbt+LhV7FfddxLOWFaMK3STFz7ivjBP2I1prRbopA8nlaepH9LViFMjcGGtnJdlOdRDZcmPgGarIi78NsM9et6GSZ3CcIT4J4Ua/5V5Tyv9hz2vFqEPjjXZ8sNF++Ch9MNIPoVTLGMH6kIIPKYejKFYL/VLFsR9hTZGyTvs5Z9fmCCTUQYxx7cdUTKKPaggkZwfMe8nqMa08LUjNRdZIKZAKfRBOvH8ga1dYyPNV7pcIJKnoZDfrY53UeieKOaMsV36/LDVrl23qtA29rdwLeYwokKdRhhdwTQGdcSg4K9A8zvzjzg+8ngjpQtbwUs4axSiwVNyl/WIxfdplNMnOF3Kqgr2HLEszKJ36t0K0dov0Uyof98B+PgXJxWpDrl7Kvvath+2Kq66yrZtlSck+IUsguTmWT72kxlD/G/MWdhd3Jcu/Wr4F8i2Qb4F/XQvkCaR/Xbvl/yrfAvkWyLfARW+BCyWQZFYgwN3PgUdnSxFI8lCPqeJYocuAK8ucKMABHeClwF+Bu7KrcH9DFVqU6rwF/jjR2mBdhGGnDrxgb5lesPWyWMPzWxE7LnsABUqhqsWxtRGgf05wpEO3J0E6J7pxDaVf0HmXQ5Kzb8uSLLnf+icEknIR9Ac5Xsmh615mkzzt3d/z1b20gGq9rxNCZf/O/aF+z1OouP8XuUE1ZIwD0hwVsuORkI0D1mW43wYORLUAfQlAmvtODtsBrBtugkB6D/klTQDWsjKRfZ2zsNOp2IX1eMSRwp5zZJKrQpZniNRI8uTR4dPdcS6/B6KHw6NO7cpCcpSHrl/4CkCQTzlCAh3w5o9zyJ4BqJOV3bMLM3aY66VYGTsmKZCK7crqGgikamsF2Czis0A+6FIgyXdf76eDsfcO3gFQp1SsUQqoIl8AvBkAcHgWGxdHIJGj1MZhvM5lIGUVSABUrVhtNZwjkDiR83M9y/MVSM6CIwemqeqRvqIK3yHUVD+FQNoPgbQMgF+DqqSRZ1bPwbIagEIWKQGpkEQmcb0lfF8gpyOQnCqJ6kPaqFiWSVy6SBMRTK8kkNT3pObKEkj8Xu6/I/ff/5ohkL7yPz5jt9xyiwMKYthECsxylegaS7LYcaii9+GRjq/88MgldRuPLNOzfeVXz7JS39fXV/+eKlFzmUi5HCUXoA1gJCBL7y+wRoBM7qtANgFpzgpJtKcjPT3rwNzYc31X48BNACJMsZwRyQcxKBBQc4V7DWV+cW1F9KkyyMSp02fsmUd/DFFx2Aqpei9YDRJMTi8Q8K4gZyqYgwBMMuRUfyqn+retqZLKWFR2gPQCjx2AXgIRwDyURKUxB3HT0bXOalHkCOCUYkpWd91ru51NzklUVUGqeBvqW8jooS9hVbf/7Ek7NTHjcPym9nqbXAJcVQU785qu30e7bMf6DObG1nUDiDK2lRdCfA35GcyVEA6yjpRyro48C9m8KP+rq6vHfvFDH7DXYZsn3eAzT520nz57BMIBpafaGWK2AiumUhRCUmMqa2F6ehKgbM5lVfgB/EUErKi6msyDT378I2T4tDLnYukUQlHGWDl58hRAV4Ot6duCkiNpH//EpwCdEgBrTWSpUHUshVNURDf3A+mk95FKJALAuoIya3r8JPP3PBXHVDYD7CYoHugl++SDv/he++aXvmCjp8mUwtbUT3sMHsNOD4xsUSQgi4BIvXlAPfWlcvpMC0BxJ8qACtqrESvQFWWeKDAegGtgfNT2DZOBxXIhZVkjgOEGfnbLzq22bXOP4fpjftQzCYDmUjJsRK6uQD40AV5VnZqxQ8/styePHbc0z6uuvcXNv83kRDU0tQA6Y4s2v+j6SwUguILAfcznUqGIrEyGY/bkQw9ZhhyL6vY6++B//R2LomQLYzWXQTUUiJYx52AhBai4wppwaviM3frmt1pjb59967v32y9/5Fe5fzLymPauvXwHhQal9s53vN2FtivcXNX3MebscXJoPvUX/91GIeSrAWMz9P8YAKUW4DYsGTuxgWpvawIgJrgewvQzf/D/sd4CpqFeS6FwFbBWpgpuAGhXbg7oCrpmc2fHbGh60Q6ML9pjLx6BAEWNwNIyJYCctcrljTDGGgk2bySTpFp5JgCaU/T3iSWykABV05oXIBKVBZWB5FB+fTnX7mdu9QHmVaKguHrnZXYdmYdbtl5qI2PTPNuIHX/pkI0fPmoh7ikaWQK4rrEG3sONb0BOAaCjKAFDyiyCVKxGYVpNJtIlvRtR1EBcQDh95Jfex+0s2x//6Sds69ZeawHwr8P2a+8L+yF0VbmuansFz0MGY+u1yN8s0ecbW3tQdKFw4vXKAeebRGKgGhCIrTFSA6kgMDPD2lXLc5cCSdZazYyHOONP64h+/t6nz/6TufRCv3Hosduz+w5P1eLT2geRlXYFIZ7yGWkGoG6F/fChR8lgq7ZrrtnJ7wRpb9nuMaelyrmPYvvGV39ooWnA5TSEAONKCqSm7jbr7O509+Rn3ixkHDjyl7WzjPsuYAw6qysVB0EwiWTXdqNAigisMIOzi87GzhXoQOYUAu6WMG+WkmVTxOuLpFuAXDx+9KgDq5shYhrps4so/kTYVLMeRPl7kTEVkL6z08OQwj7r7YFYLVpCCbWEsgDCFnXF7HwNr9XLs2xkcgcY51kVQXSXMI79fikQyIspV94JBBdAfwYryGqyYsKzo2QvoTCE/EgBZq9ipSe1lcyyGDwuq0WkiazZCnnmUqbIpm5ufsbGIWFT7OPqee61EBX60Dqm+bpOYDtzzAqESSHtpIyhMtmpyeJL/AV/F4e8Uc7emamgnRxdQDGUQAmB7S7EfoDr1fqjrCFHILECpel7segS1wnZwTP2s/crY4/U31FvvW311tMKYQ+oXlxejZodJQ8kxDL7tyiLSoz1RuuolvQyyN0q7OZqyaBSgY3m0AbavrOn2xEpMxDSIhS0FmttC7Hv09/HGWdSyajYo5E5r5L7rqzknqTuYd5iEmSqCFL0kELpOmfPYPEZ4zVECq4yrmRVm+ICQlxPWycZQ+T8LEH4SoVUANGnTB0l22mPHOQ956hwSDKualAmdWKZtx5FXCuvJSWcLNd87Aldjo6KqNx2EAKEdTFOAyrTSiSfxumG/l7s9cq4vFVbROm2Sh6XGiIOuyZibZ7iAs0jup8q+lwF+9lV+p2UP7PMpyHdE0VeKe4hzp5JGa91ZBNVVtWhyvHIw5yd7wrXvUT1RJz5LsB7K7tL23Qp0vUstX9PS00mNTskva5V66EYFjd2eD7dkFI6RBRQHCHiM8G9LqPemWYdTkCO+6saGA8ogltPs4c5yd+QJUh/TmLvoHZJUr0wHayx+x5J24FDZL0tNbLetrB/ZS3CqnU1DfFKu1GmxftQ6MUeppBxnOCr7tmRnMxZFfR79RlZ1uoedd+uGIx1zdmTy5KUtWM1IkKVjDgKEFQYIHWolHdxWf3pDADpIrVwoR/lGwUmKYoGVplvC/i3PCgqIYUxWLCd2/uYOymeILuPB+NUP7LUVC5bGXN6Cc9batgE/UxjQut6mn2IFFki6UTWyTXA7QFZX2RVF4Fck9LKX5KyjZd0QCCxLgewbWUMFaMKZup3xOHyis+++KWH7bLLdtnOXR3cG23EOVPqUueYkCX4NMY3vX7vhU7d+b/Pt0C+BfItkG+Bi9ACeQLpIjRi/iXyLZBvgXwLXIwWuBACac81b3WgcSGHIlUUSnmiakHZAICtuhykZQ7Yyu2QnR0mAdkK7kIONPwNB+tCgmUpKbZZKlYXqrBquOFya1pYtmtOTlgftgUBo1oR3+20AmAzHNAMn2xVt4lAUAO4//OQbh0qvQOFZ23myXQE8rv/c7+nw51HJHl/5lEsORLIy9TRwdd96ODHochVFMovXxZg/IrIryKImowAHEUxSaWilgAwk7VeioNNmsOjcznnsOzyeThcT3JQH+FAO4nFj0CFHoiYeixCVqgAfGRi2p5cXLHre7rsfa311kTWguzbfM6/HBIJEiUtRkPvJNbKgeMisACQONTrRJqRbzptrQNqOuvdrgMRZelWAHina8q4fILsvXO48zgu/o9TX4ECpgGHIlSgTnEoPEZ18POoDw57bJitAbS+Esuo6zigtwCsFgEspQE/lH9UoPfQ8xeV4piHLIEEsAGiABhONggHxZNULD8DaH0aAFIgSxsgSI0sVvis4DnV0N7NHKQbsCmRP7uPg3mBs7CjfTlYO8pAfu48pwJeW28lYF8h56sQSKciCXsKMGsfQEBIlaMoDBo5nNeJQOKPy/hUFlIph2qpjYo5jQr4E5kkO5IS+o7sNNxb6lnr2QoMdSokfVUf8/qHCA2HB2S7l6Cf6GuIQPraZ/+H3XzzzY70WaWCVMCJCBcRSALhBTy6D/nmvOojRx5lh8E5ouhfQiCpEjWnMFIFsSNHRObqgE5b5iyD9D39TL+rD/eVa3JEkYKspZ4SaAoKnft7KakckSocVbZ8IrBEXst+iHGme1X+RBlkj7I6ZHPohxg9O3DcBg48ZwsjQ7YyM2YVzD0V9EGBRc4tX+AOQHSccdqMLK6jmfBu7O4EuCvgOwLYXKQAclQgoSUydoDBtm7eCcDUYGfI9ZgDUBJI1kUwt6qzB8l2WADcKgZMSQLwVQHsHjlz0gFmra211oyt2I8OHLQlOlEcckHDpxxCtoj5sBwQaAMKkjoqa2ewtpM1URCgex4FxQoAroBSkWXL2NTU1xfbh3/pI3b3299p9RAjRMrbX33uuzY9B6CINY2ySOL8fVMTuUpcq4BSVRwrj2SadhDwp8wpjeP52RVedwUrsB77lf/0HmeVs4LVVARyZJg8nTBA6e4rb6Lq3mef+L1Po/zBng/yH1Gaq0h+cd8AxNNmrnHZTpPlUxGotinmtyLmy1VIFORgEGrYB5JJElsNAaK12Pt/8V02ffaUrYVQ27F1LdY7Yfv8n3/Zvv/Dp20Gi6c49xoFFHRkI/NJBX2kDTXk+rZma4bUEHgnCyCBSUuzIzY0PmyTzAXjQeYZ5lk/lfl9KD53r+u263duobgBsgnwLsr8Ug04qAGfplq5lTn8zN89ZEUwJqcBx45MjVscxUznxn7r6u9zJFw5IJc+arG2khXpAsCVU3dyXXUAZdMDQ/bsj36M8klWcGG78zf/k7VtXw/xRw4W1eAlK9huRVHmAsiNTo1h6zRq73j/h6x1y3a7+z3vt8cff0a8l12xca1tQBny0ksvofT6JGBujb105DA2VK1uHRJa+Z0ffN8RKlJmqQJc49OBcbRFJ4q3NT3tECWyCIrbR+55m8uB8RWB8AEACpyroK+Hh+hb2Lwp20aB6ZOo8CIA6sO0wRDWWAcHh2wWCztZCbp8E9kKATZWQT40o5wSsSIyZmBoBFIM0F7rD2NEdks+AGBV4hdCHMk61KcCBpF3XOdtqOfeduddtv2SHQ68noOU+9oXvmgDP9lna1E0np044/q3rsmRF7KbA9BfVjU8/SwNKFwHibS5s89uv+Fme+m5/baWAowdl5GjWIxl3bHnCF4vsDLAeB9FKgODAy5Da2mRzAzZR7HuxmSjC7gfYW4oq2ywJKHvkRLUR/S1pkTIKQFFXCyibCvDYq2IeUX2Vo0A5ONnRx2B1ALAnGC+cMUHzFHvenb0n8ynF/qNg49it6hlmOdyjkDi3ymnQPIsAjMAxLFYqf34R09YNXZ8116/k1UNe0WUCK6wBeVWMFRk//D1H9niRAIVeLmzjAqQxdjcDeEIgTQMgZSG6JACST/T2lYKUSpFTYD12scz17MOi6hgr8Awcmo5P+R4VGSNCoPcPgOVACqZQHUAmhKLMtQaA5DPs6z9IgR3bN/KAppw+UAiNeKa/5WZAhmZgrSbmRyyemwnN/U1WXmAfJsaQF6UbeGVIubYOr6ipPN3YcsJycD1+UrZC0gFZfxbOWA8d63TcYpyGHSWnB+G2J1GMYUaFGIyodwU7kN7Je3xNPcqd6WY/qSsL5FHui4ZU67wbOempJyBAJaeRCpIiF8B7sUaA02tkCvVzvYtl/dXCWkjxYSUdynWIylp5yCWj48s2MkxslsoHogwecj6LkA7qzZIpAObHJd7k6GASPNjgiKHQj1f1kimIettrrD17agrmmudIqqUucuPepXwLkdgRdhnSamnDa4IhgDEje5DdndJ7reIeUEEQWtHu1N8yfo1RyRoPZaVmbNj5LpcphNjT89cNoYirAohj5KoLpPsNYP0gRAE3CAZd3ue38/cUO5sZNUhKpRVxP5oEZKlub2L9bHJ2ZLKwk+qwuTyHBVlEBzMnau8Z5BjQIo9dT2EVSeqwZ5mrPNQrxVR+FEoJTrrpxZ7ERtuT+L28J7toD5FIOl5d7S20F8gSrjXpPbZyhziesIrPC/mR6mNSqSCpHCrEpVhGSS4rBpXIXfCzHFL2OstyNIPQlhkdwX73EbI+Aps4KRWyln66r1FCC2goNGnCpHKWV9EIOsZav/hV3an9iU6CLAGu7WLAZWkUGQBi9IIa3nfmj7IPdZe2WSy9qSxo50Ms94WV6GgJ2+MtbM8ELS1NQPW1TQJMXYE8j7EcxBpT5EeWYYz4Sb7wlfPoEJrp0/X0aa8L/2zBBI1XcweRfsnfr84u275VUjEr6jNnL139qyQpp+uQCrGsZosp/83QoQ21GPHyO/EVXBDH0pAOsX4eQFki1RVKtqSSmmVvYT2aYm4zlfYA2PLJxJI1rgr9PsY1S8FrjAL62oInks2drvinCSKXz9npFosFUs468i6IsE66mqb6C/uK+tHlL7C8IaIhEhFMRlAFaq2ljOFnrt+vkK/YjS7wpT1qJy613LtpfP0K545assk1yDFaTjit69+6XHbwrqz63LmEAgkf4EIJAgqWdRq76lJjY/Ntz9/oVN3/u/zLZBvgXwL5FvgIrRAnkC6CI2Yf4l8C+RbIN8CF6MFLoxAerNHIPH/Io8E0gpoF2GT4DC8CrAbAhiQCkkVzKscLFQtqUrPEk5VPkDbMhdKnbQ4G/ZJzg+THXW2e22/XTIasua5KavF9qjWj6UTP5fTDh5QjkCRpkhnH4EpL+t/3DdcjouzFON0oUpoTznE8Yf/UD6Trs2LyXVHUc/OQecVASGc5N0RVYeuHI/kWAoxCjqUQ35xYCoDwHVVeYVcl1PaZAkkqLGkrB94B70qMBcKH6oZOZyd5ZA1zOFrAjuTDIfe/gqssADgIhxqHqWK85HNFjeIAAAgAElEQVS5oF3b2WHvb2uwJoihAg7tsp3wK4RWQIRTIHH/Io+y6htZ0qWoylPjZDiMF2UrR5O8n27cr8pGLlSZHWneJw0I4Agv8TxqJD4c3aP75Z5SHN4SVKCucFAcQaGwH3urJzl8A5FaJ4e2qwg2vpbK4hYAgkIqftOQSmlVMXLwUqCuEHDPhoXXEmiv6krA2wy2JYsc6k9gJSYF0ikOjQpE7+Caargk8tyxmPOdI5DqAQ10ABV4UaCDuJ6zI5D0PLPklGLLHcmgalkRSBEbBPx6Csul/RBIS/Szcqoa6wEh6vj7avpCJX/vSCQ549GcAdrYWdfxtDzyCBCJ7+tnzsKOvuIRSPp3zsbOIyHVd0SW5qzs5Hwfu/++14wC6Vt//Xm7HpDWXZeqaQE3pdZJZxU75xR5r+KPziePcllI+uq0eHoUGg7uqzfeXFO86qteUqSQQBOBZzmLOgEwsnpySh5AYFflLusgPgRo5IgmgR7673MqwWxlqPdWHjDjAq4Fzjiy2COQRCzp+7pX5QrpQ3YkoqYE8BbSB0dRID39yI9sfPAEAEYQABwAMvv+glplWbMC0NxaD8HZQo4P5GYJk5v6zBIWPCUgGVLqpPChlPXMmt5NWDEtOc//06icpOypB1Suq2iwIYifSdm9MJ6TAG6Fyl0BeIyRP3Hnm+60Ge7r//3ut43kI4AhwFasiPwCU7n/3oYi66ivAEircdXuyvZwFd8Q7CLmFwFm/AHUAtx3CxXpf/SHf4Ity9UuU+PE6Rn74lceQIxSDNBEFhJWgsq4aKKaXHkLtTUEowMIi8heWJx1oGh9bYMjkGanIckgGRpqMvZfP/nrgIKoDgB6woCBUlgJZO3q2WRDw0H75O9+mgrtFmuCQNpMtsHExJjd952HnVJmB9k/s7TX5Bg2NZASSYj08LKsiqTqoGI8AAEgBRjAzZtvu9Hec88dVtPZDIiEcggyYej4WfvM575sz52asDDzviyWpJB0tmc8sE5Ir3bmo07slZT5Ibs5zT3B2TGXmbDEfBaGaZmH6EtCXLdTTb0Da6TNPVwviovCrnZLACZKkVXMPFSuAPaxGTv4t9+z3Ws22gtDp20UwPGslEOE6+x83Y3WSAi9KqMFytY0NJCfA5nCZFFEXytbpT/OLdsjX/62VSqUHBpvOkI+2O5L7Lb3vt2WUMUsQ/4tTzC/riSxhSNXi0r8sfGz9usf/7gd5L3/w3/5LQhBsi8AJ2+74lKrgxgTUP2Od7/LRsn8+avPftZueN0tVFhvseMnT9j2XZdx36X2tW983RVD6Pk49R3v3www2dnR4gikzX3d9gYUKT7AtCRkkqzPBB43o0iLo9iE7cN6McjzWsIucRTbMezMuIMEwO0Pf/K0TdK/lRGktUQqM+V4VEsRxXMIKtME9jAj6zBIvWkssUbINMkRxQXKQ2LIagyKwxY4l2AcXrljm/3N5/+nI4kDEL2yTPvtX/kNqyN7qZ28sP0HD7h1yJHdAjxVZ874zll0BRg7XYD3m7rX2SQKkVZs6kRYvfdD77fDQydsBT6xfU0r7QB4yBgYGTplQ6cHbZIclrm5OQsvLZITVQ2/4Nlo1fP380FyOjp7bejUIPl5rAX0TdlAydrJAeiO3E5jZdZskyNjWIQVO2vKBOqOQkBV9YN3/xsTSF4RiUe2n08gKTckHi+zRx7+CaREqd148xVMk4CjEEhO+YBJbCQcsH/81iM2PwYdmIIYUrg9YHFTdxNjutNGUZ8tU4ARYJ+m/DIVGZRA0EpdoByYYhTHIumVPxIFAE9DhGYAZjMQCTGUjrm5WQ+8EvWYD8nvLG13cniYvLUJ5lGftbU22s4dmwCql7kudko8f6dK55oLKfhYXg7aMsokeC3bsL6NIhto+pJZOpAyxjAUxcYunbkMC81eLHSlMpC6mr6hopI0VmL0S3+JlG7Y+sXpOysLFhw9ZEWrWJKFFyGnFywFKaTcHM8eVVajqCmYWzXHVpBpU8HeppQLEKejvirrROX0zNNntJ5Jcag5QFlCsnkrpu+rD6l4IE0/kJVnGWPXw+czEJQZG58L27EzczYMQc8Okv1duSOvNH+LzNU+ROSD7OsyKCKUrZZy+WrKrKTghXvsJBtvA8+qtb7SZe8EGONl1Q1Y7tW6Zyy1qp60Srp8ksOw93HFGuyNBPwr/0bq3wbUiVortQ7ruh3JJLU1878IGanstHb7leEktRn/nVaOD7ZjEYg0vVYU4kcE0oGjJ2zfC4ewISTHStZiUkbxTKQvWsD2tb65A0u0VoD/Khsln042hgmegyzMwihKxZ5FmDu1jDczp3dgXdeO5WcDxUoie4pRpPhZc10+U67oJVfEo70+4zGlT65bpHAx+3SpJANYqvpcnhX2pBRExSiSEtGhnMQq5r1i1otyXluqFbVdHEJ0iYKpMNa0Cac+wqqS/l6pTCusCYukFJP1K/sUKXlEIMkaNM4cFeX1y1EDFSkHic21FGyuHsappth3QJT6+EYwjG0iRKUKO0Ks9fWNTSjEal1hgkh3H0VTEyi1KskUjENmZyAHywIx5qJJ621HBVzwNPV25C6Gy7Gwq7bFaL09uXfafrqfjNElvsc6CY3tCgiUWxZjv6FCHhWSOYtNFUHpPMBzVcsUcu+OfFMRDvfko+9q7NVW4Y5QU4Y1H3MAe2vZPstJIU4/SrCOF4j85d9JzkJuPmcMa3+xyv5b47iumpwu8uZ0boqyZgdRIcnidZV1uSAdRSFbTc5VK6pUiHwRdSKE6Lir2PAqHy2C0ppLcXtsrelFWJiWojKsqi7hE5KXs0OhChK8Kj2eK+QpBR864ynzqI8MuL7+BtbGRZ7tCmMLMlxqSfqmCKRv/N1PUD5vsCuv6uNZMReQ9pojkNS1lF2ljzyB5Joh/5FvgXwL5Fvg370F8gTSv/sjyF9AvgXyLZBvAa8FLohAuvbNgEIAdyJ02LgrTsGzmgLIdQQSCiTAauXqLLMfRx8DeCUbFA5XHBaKOLBUUB1cSAWwQolDBOA+EgVwW9tru9t6rJVDe/PCtDVwqGvE9q2K1xVAoyBVHRoysi7LeYfpoKFSPw5HSX4nzmFc6T1xDnAJWVsJPNfPqMrMEOya1AFKvjoc9DLKV+Bwp2pbWTA4z3UAyWLuq8iBIyhoOCgXKLSXysQAB9VSwsQLOfQLNBK/USyLOFlfgXSlssSVxEl+Heg5XAa5/ilAuyFsncaozJcB2joIpGbsT2LYKjw2t2APTi3YVVTjf4DsijYOwR6BRFupzc4nkJxPuJeFkHYKJI9AotSP9yLfQTY98venmVSNWwq44Sq4OdRnOGALWHGwf9biyxEJrkqRxsTmw/NXj5O3smQvARY8QoXlDO3QxgH0qroqu7KymAykCo9A4oCfkeWLKqO5d1Fz7vjFKUzGEkV6D9oOuYYt8NoegTRlpzl8llM53IHNiyOQpEA6n0DisO4IJIivVxNIYjBEEvo4iHsqlZ9HIJHvACBVB5BSxzOp4bliVuUpkBxJpIwchbxLjSQCiYpbPkUeKRvHnf+zBJLICfULkSieoE2dXRTha5dA+s6X/sauvhpCgXGSoL96qiMPUHF9J6fc+zkEkkeSvfzxinwxfTv7C87CUY3Cx/m/4ywMeU8BUi4wmz7lrP9UqQpooRwMAXj6uQAsAXMCORxApzwCtbdTgHlEkJ61y+1SP2Neyf2OAEhV0kodkPs92bZI0CN6tETzhvoLQGCAcTKJKuaJHz1gc2Oog8htkbeJwNIS+olUPlK+rVKl3tRAdhN9PQDAUQfZUk4fnQUAU96HqqmTIo3pX35A9jPDE3bJ9h2A/1RVA/jXUhm/Aki0xHtOF2OXBWi/ig1dijH19ptvQSnI/IT109ef/In9PWrLdBOWZvMQ6thV6i4ChGh3Ej/SSW5OhcA7wI8qqqATVJofGRpH1QngSR+cp+q9FcViT0+PffpP/tTWr9vobJE+94Wv2+mzZNegdJqdn3YAuCzeaniNQgAefW0ia0TgjAAu5SA11gMqMlTDy4BdEPsrS2P2+7//m7Z5k0iTFfJ5hmwES76O9m6rqe9A0bFgf/ZnnyPHqc3WrO2wu++5jaZk7mCyVz6U8k2UgfHo4z+1n/70aVQR2OQA5Fdi5xZZngK8F2gURWFVZO++64327nfeTQdK2CoAY4jrjQSj9sRTB+zz33wIoLieDI0gxB5KMI1nSL8WwNQyyPMGFJFV/Fth3apQj5DVJDI5xP2Wklt0bGCEzB7snyDitkEgNZWhOmrBGgi7oxKAVB/PUwBWFevEi/f90EoHpu2KdZttL8qfMQhGkieYuxO2/updthbihs4MedSYta5jTWNdCLBuNALg/+jL37Q4hFclY6qY/pIAxBxC7XAN99dDJs2CgutHFrFzWrWQQuix0pLF3Ed//3ftN/7wv9n+gVNe/hME2s1X7rS33naz7Xn2OevsRB0ycta++/0H7K67ybm6+y4A2w57Zs+ztNHTgPPjvJ9HzLqcMPqQALnW5kYbHx+xu99yq928azNrGlXj2MamWLdk56aigSrm7kYUAhkCxgdOnUHldNQGzw6T07JsZdg2PX/wCOsJtnO1jU6dqjFbDwDbDTnVQl7JGIRTBdX5+nkQe8Vhxsjho+TNqCqd99HvCxyXctflVgjwA2z8v3/tV+0j73ufNXZ2WWRmxhbn5u3P/+BP7Lfe82Hb++RTAKPP2CR9IQyYK+VRLGtNCdUgLsE2dq9FZdViC5OzALn0C8bwbW95k5UBPN/3k8ftsje8DvvBJtbKmFWjDigXQIlCQ5lIIjqfePhhi9FX6pB2TDIX1GPt5S+uwMkV211IsFoIJHYFvG6xU59oLSgBgNQ81NXWbmNnzrJ2FFoXBJLULD6KIv4tCSQ3zzriSAUgL6//uWp5EUgJCJYnHtvjSM5bbr2OOXLJWdh5xrIVtFOp/eC7T9r0EMUmPG8RBrKQa0D5J9vNRZQR46gMofadIlFTfDFqxQDWcvpahl2jfl97iDSTRQolprJltCVLUrwSYe+g9i0CvPbRrhMQ6AOQdtMoMzVfS7m1ARVgQy2AOerzVfZDIq8DgPlSZiRRMsVQQktdnYJE6UEZ1dYEkWHjTjkX91eyv+oGaL+cZ7WGwiPUMaztPpQNstUr9KFkYP5mc+b2gqu8XgLrzOjEEUcgJbAFlQophU2ZwPIA+ws/e6Q5gOugFDwolgohWaohQpXxV8q9qpBEbb+A/Znms7iICggFRxIxp5VXSc0Zc8TXNPl3spFTblAFKiSRrWnss3h5Oz2+YCewr1uI0KglkBIorpy4nT2i8myU5eJKmyg48PsYo1hvpWIUJsjUjkcoZXQDyqrNPW3WDqHdgG1ncRkWjnVNkHwoZSHTpJITmS4gXQU8MWVVCfgHXE9IlcL6qrxCFTioqEnzhazstObqQ2ubI9X4W30tpi0cOcOz05yaxsIsrDbkHhPMeQuoFp/Y85wdOzVmPWs6IG0gL5RVw5hZZkyuQMrUQfJW1DZbFVmBExRKzbDmhtnXi7iV5aTeJ05/9bNPaSf0ag3ZeK3kwUl5W0KxggjypNZ81nQV8eQqu3L7Du0Fzy88KVRGIOR8FQSeyI8Y5ILuVQokkZ96vlKqJFlD/ZCHyq2Lo1YtYg8v4qgSckI7JRFDyiOUSaSf/rmqYgHawp+12JUyLU1fKOd+NS/ImlHEuognR26wh9TlujxN9h0iOBcoHIikSiB+IKywnAxFdJYptBbUsOUQLspMnGVNr0H1lGAvUAJpDyfHyF2wta1L1lD9PEVRizZxZtWefXrEDh1H+XkG8maV9RFrNhWKlTM3l0MSxpnHQki7VIBWpLmMaxJRpvuV1aK+yrrO2RnTf1ch9Eo4xKVRzdZgI1lVyf6MPlkq207GqDqh+pAyR7XVciQa/9aHVGwaFyKmpOyqw9aznP4oUjDOuF6BxZJyeQYFYpRxArVra8g9a8JatAYr7DIOURJvJWSfy94hhro0zQZOf695oxrfuwCb9nKuqRTCW+cZkUfq21LUi0CKcsbS+ycgqNb2tdiGrRQUFENQWsQRSM7lm+uOrJbYP35zD6rpDrvu+o3nEUiehZ1XIOVlyeYJpFeeAfL/yrdAvgXyLfDv1QJ5Aunfq+Xz75tvgXwL5FvgVS1wIQTS3uve4pRHhQD57sCpGujzCCTyqC0sAkk5SJw/ovxuAvJIlXYuzlS2dIQE11DZWKMKZXzaD3HgO4RdTDEV0H2t7bYdi7ceNvJNWMoEZDMVw14JixPPVk4fUiPIx0DkkWzegHz0FUBQnxmqh5MQRVFeI8pBI04lqECCGIfHKCcKqaRkRJXgqyyslAkk3Fn3IhKpjGutpDqwEsCgjINjNaBKJaCCiKMMh+9CDi2FHJ4KOCwXcAgr1gGN9yrh0FMockNgnsJ+ucYhwMjThMcPJ6mw53DZX07oL6AmpXX2BIDV96lA3w2w+aHOJuuQ97j831VB6vzRRYDJMk3kj0cg6TplZZQB3EQ6xMmIwFgAjigA9gJEV1iKDg6+9RA9FYAkhYA6nPBd0Lqz+5OqSqoSz8fO5WAUKAuJSmLZmyxwQD4O0PIE1dpnsJRq4L4vx9LiigryR6i8LQS04FTnDq0CtuCydEXcK+3pSJ6srSEgQobKw0Vee4BsomexXBpSlS4gSwdgbC2HukoOkBXcUDWH6WYAoHquW1W9P4tAkiWSLOxeJpB4/XMKpLhTIO2jElgKpDIA91oOy3U6hHKvlfRPKZA4T3vKI9pCVdFSH4k8CnDYVlW9MpByBJJnY+ep614mkNR0WbJUhJK789eWAuner33Fdu3a5UCPOOCms3/TVUohpr6pZ/4zPnIKJE+598pfeAWJ9DMIJDcic2RS1sbQs1fyPPX13zOAxaoCdplJXJvAK1VFq6pdwICzBqKvKhNB4JV6qK69yJWbCjRQtTEgm/OG8axvpDgSCaW/14eUh3FQzSpyGxKMU58yjXimywB8g4cP29lTJ2x+YsqCAPVzU9PuWiqkoqD7uvwGQJSqirSVU8kOB2ANEBRlzC1LkKnAKi7Pogz7oBT2ksuATyEqZmVjVF1d6+6pMkDOEAy6QrHn01hkQZQvLk5DUhTabTuvsNOnhm2YSuOfDJ61PTMLtih7Hgazj2sMY3PW316OCqbBWgByVgB1Bcb0b9hqxZWN9uO9B+wsYfer3LMfAPOd77zHenvX2fXXXM9847dTJ0dRH30bNUXSxlH+zJFlJjBfoekVjNlAKbY4qAoaG5qdxVI1824cMkNqRc03MarBZSMVDc9B6rzBbr/1SsAdgT/YraEikBVOS/t6e+TRl+yBB5+kmhvQDwLpjW+5jvajwpt7j6BaFJipueilg0ftYx/7GEBrFdXnPHsqtRuqi2nXFQLhq8B6g/abv/5h29jXQ/tOu4r4ZSrXVd0dxQv1U3/1be67xQaPDwHIyvqOvBqqkNd0NAAS+gEisRACGAVpdORSErBf4HYpFfp+8n0Gz4xajHydHgDdfgiPyzb0ktGHwm39WitthURj/qpjzklMztiTX/uWXVWL/Q1V/RMoDga55wjkwxyWb2H60hpUQduvu9pSzIVSxNSiyihl3gxgT/jSg4/Zsceesb7KeksDsGrOSFGccBrSMI2S7HXvvgNCKUB2URC7oVUsrMjFW5zhnlL24V//FXv/Rz9hcUDlhdkl3J2UwZWy3/mt30Cx0eEUMw0UG+x/4UWWi3Jnlfjw44/ZydOnAOyqnSWT2mAYpYcskaSaSKBIbcXi78SJE/Yf3/8uu257L2sRIJuUrLBLIpCkNi1j/Z6fWea1TwOiJ60GQnJOGXh790CS1dgkAfcp7NGkZogz1pRT043dWXdnO2OlFiDzGWfZtHHzDptkbM9DPL106KDL2RDAp3HqiGDGRSkAsxRJyij5tf/wy/YrH/mIy+uJQewscI/f/usv2+72tfbYjx+1CdaMQYieCM/ST3tLMaFy+lr6VwdkVTskqAoeJkbGbfuOHbZuy0Y7cnKANT1l8/T3bbffYkVkZJUgV2uur8HGkOIKxq0yj5TtEUZ5d/zA86hThqlvwKIOyzUpHmaxK0NYTL4S40ER8NybclGk3hThoOKPnq5uG0NtqG1IN6o+kH7IONZb7vPfysLunyOQdG0ZAOlUuoLsM5RbENm33X4DbU/FP+S1Z2EHSR+ttAfufdrGT5IpJBWMimQg9SpQtPT09jjlydCJ0+QEoabSXkpdRXmEpbLZghRR5hiEiacAkBqL2VlAPK8mAieEbacyMGW/OwJYvP+lF+zUmTMo1EqcvVkH5MWWjb30z2U+GeMQErKfXJXNLW+WgFQXiS31TgYipakNm8969mD+BVYBzaP0g6IO8hd3QSKtYc/mWaVR5eOs2wr92PIxxpKoeFKs/6vMHzEID39o2HwR5kHIpERo0SlPYbwc8VDE3mhZYDvXMLcQtkWKXHy0SwXKxCplGTGnOEUse6ca9qN+gHeVYHhqK2XnBVw2ywoA/Ay5OyH2HnpdrUfKVkyRd7YQKcLqbdGGZyCguGYfBBJGcVq8HGkklZFeQzkzSPNpT/oq5FEqBvEmFQ1eyVKlVkKU9Xc12pqWRmtGqaOxWAXJK9u9UsgkvacjBHhVcHuUTxQu0O+jFC/I+kvrrgoHpLCSqk/rglRTyjyanxfxvsraUG41jPsS+rq3Z+C1eMUY+1zlSUUZlyKeZPc6xb7woUefhICjkKEdoog9nRRI6itTkEUp1pRaCNayanKE6pptiXlSc9nEWSxkmcOkDCyQ5SzvUcj4Xt/RhsKqjf0l+WZch182iuzf4tqrSM2jrapTuXOCYAxLlaRdjJ65CmJUTCJbYimkylUsJSKIM4PKZZzdndRgrE3KJ5xDbSl7NY2NItaORq5Ta4vmKOVFpVnLNE84izz6uMgnZcwl+L72LFKaNfAMurs6rLURtYssGFTM4jImRR7pyiBbWDukslVxSqSg3GbDBRSAoHyqaIJUhESjcq17Ta91dELgMg+t8N7FtJ96RmVtnVM2ZVCi1aJCumzjrAWnj9h3vr7Pjhx0saW0s44/EDH1bczdFALQ91alnGMgxjh4qY3CWMVqjtBzVv+QQk3FaXWsFeWMNam2CigsKMPXOUBGXiHKwHJVWWGlWEH/lsWv9l8q0FDxnzb3q1ynp/qhQIb5XIVKek3NDepf5dqP6fzC+EnxdQVieHEe8pE5YmF2jv1VAMtByMKmWopLsFtkOhH5p7OXX8Vhzhs6RxZJba6iIcaHCuZ0Ca4QCcJaRStcn0gkEUgxrPXW9Dbbtku7sV6kQIh5Q/OTCo9EIK3GIdG/sx8yqsZed8s25r8w96Tf4ezjipM8Akkfm2577mfukfPfzLdAvgXyLZBvgf+zLZAnkP7Ptnf+3fItkG+BfAv83Ba4EALpuWtkYaesH0+B5NwEnEIDiMUBuAW2wiZfNnZgmbaiajQpf6RAonIflJZDMTYyxXFrpEq7UiHFVHYPLAZtH5kbkxwaYwp55pBTDUhWxwG5kc8KyAWF6/qoqJPHiCot4zrcCRDjoLjCYUbVgqpcXuaQo88I1eiqEi3gwFzCJxb9zsZNByHZN4gayN2LO/ZxdtHruswkDh0CyDIchErKCJiFPCkFsGsElOrg380cWBs4WNZBuNQChFVyqCrlGlSJ6EgelyuUsLl42k4DXpxOYYmEtUt/Wa01cV+F2FQ8xUH8H0an7NKGOvtwd7P1wGI4qyBeu4DKSKmRnNVelixzlnl6bYf207gcogqoEE3xOrrfMeyJZrgWVQJ3QMa1ADSUcFAsUGWwMosEvjvgRS4TnsLDnZmkFoJAkuoqxP2cBgB/BtB8AHChkoPpTixGdtUUWzOVyI5A4uD+SgJJ2VCE38pGRAdK2aqIlAJ0kAJpgOrCPVgInXUEUpl1Ogs71BU8ywr6jAikJki6WtkjKQPpfAWSu2eRNlKh5AgkWZmdRyBlM5Cex2oG6AUFUoBcEkgqWdhJgSRSMEsgYQXviD7Zc5TSrq8gkFQ5ms3VyRFI51vYuePlKwgkUTPgma8hC7uHvvUN2759uwNVBHZ416y8IO/w/c8RSO5nWfvHnzV5OPDsPALJa45Xsk2FUgExLgQ0OsWRPB/5kIpFtj/CVwTEKIRZuQwikPQaArUEYkX5qsBnKZUUmO2yHfiQ9Z1TNAH26PcTAFl6j//F3pvHV3qfVZ6P7tXddLXvS22qffVatstL7Nhx7MR2NgyJITANw5JMN80EaCDMwKQZmq0HGtINgQ80dAiBAAkkJCF24n0rV5Wr7NoXlVSqkkqlfbnS1XL3+Z7nvSo7gZ5p4urPx39cOYqqVNK97/t7f+s5zzknSZ8UiC6SVS9e4DMKGGIoHIGhUBOu2CRKg+GBPlcc9J85TyB1wfMIVDWeoK8pVL4bJUIJpYYxNynouZP5J6E5jTlEAHQ175EChCoClhQgU2YW0FYCQHV1rvHq9yyoThJLrjleV2MxBygjejq3OGs3bttqIciDZ14+aK+NL1ofbzOhvDhAyYLsYJh06gmP344i4N03bsXSEXUQQNza7vXWu3kHpHfUjl3EHowK+SYApzBj6K577nIFZB3zSQwA9S8//yXbf/CojU2mbQ5CWRZ2CpiedasxQtFbu73aWW2o9qoHrKtFxTMDoFbD/KrK5QxziUjp9eua7T/+xid5fnO02Xm7CPDX0kpeytpd9gef+Vs7fKSPSt4ea2xK2sc+9hhFylgFMX9oLlW/m8e68ukXnrPf+/SnrZnfk1WTVCDJaMnuuGGj/ey/+UF75h//yh66fx/zAc+OsaywdX0UyNlYgSj/5gvkVp2bsIvnL8N7RL36XeDeesDl7dtRr6RQLDG/lMg50FiNAgy3Mk+1kvckpdirh45aFlBYJPI2bMp2Yl2H5NVq9+wgyIh5jLavgrAZPfC6zR4/Y+/atGBvzT8AACAASURBVJs5iSpx1qAZ2u8KBNAi8/U4faimt8ce+Oj30f6sX/Qz6U7rmZcWL162Z/7yi1YPahtnDm1gjdIYW2LcjTE3X8Q2q23PFtty614bxqpU1eUZ+u08BQXx6py9/7GP2C/+7u/bCgRSChBbCgzlWChUfs+u3f6cxqncH+Wzr7/f16VqStOlBJFV0Rqs9WRfJ7BTICgTJPj4EuRgndsq/shjH7J33riRzCNIEMDJEnNeBuBWYJ4KHBYXivaFv38WRRtr8LpuMvvIC7t4wavUc6xby9iQzsxhOSbFMXNzK/lP3ahl9+69yf7qr7/geR4/+uMfs2NHT9r+V171/qbcQoGLAfGh9TYYp9UKQOcbvWQ5PYpi6Ic+8hGIe+Zx+n8UEP+Lv/OHNoy65whKwTHlS3HvAlQ1JwlcbKtpJAumx20JC4CSndx7e3eXnYQUrqYfT0EgtvX2Wse27V480kxeTIJ5pEC/aue6zw0OeK5RLX0gzPxz/OXnbeDsCdu1Z5sNXDhPqhmKF+YrVcaLQJKtre5H41MEpQDizRt63cKuxPuvBZCX7WSIf1dRwkf2X77mO86jT97PawZZi/+cAklKwiJzQ7FUZ4cOHIcEm7ZH3ofSEQLJUPmtEki5TIM98bVX7OKZKSeQPE+Svh2uIecLCzsByn2nz0C4BnOxZ23JthA7LWXA1KHuUr5PnLZz8oVxIpvdHH0+RJ8OsY5mGXMiX1959bCdgtCTwqgJwre7g0wuiLeGRqy2sK9bWoa4yKPiUCEP468BQLcoxRBEVJLnWAPA3IyFaGNtyZLMxVXksi1qPxbtslj9XpRD6yEW6BdSY0G8iDRGIxbk1FBUk+fecrSJ5rGq5RELL0FoYJ0mgjmfhpwBcPY1nTlf+xj8+cjXykMCoTQipCgPiSb7U6nMRAZoXYmjNnXVMU9ChFKUSpQkOU+z85OuHFKmk8gKkS8C0yUMl+JkPB21C2OLqEvYq0VQUbH/VR6OZBFoYVz5QaqO28QJ8A5BIpWys1jtzfIzUphD5kjJy5hd11YDidSFdWKbE0JN2D3WovoQEaZ5QooqkUMC7GfYD6Ygj1Qw06N+iuLe7epcgcKY4F21LtTz+4MQfSKgdb89kNYNsm4T8Sv1vuxhtX+msEAqUq3VS6jSr7BmfO1bT7IWospEEdWAakhKF/WNkXGYDQigRuZ9EUg1FBowgii4QKXI2F6gmCDL3JpBkRLhmUWZK67buM72QGR2Mr/WUrQlt4Ks7OVoU893c9eBwCbZCSXIESmQ5Hog8ivNa6vLZlnzpQLrhOCJQ5CG6ANSzmiPNsP5YhSSeISCgZHL48zBBduyZaNdTyaO+pD66ww2tCGeeRMWl7ID1fjRXkX9eghF5zJt29CStE0of3vWdJGD1kKvYI/FnkXFFzqaaHOtd1SWUjWEZpr+lIm02OX5ks1XYXvY2mv9oxRWMec2QQJu2rqFtS3l7evKd5iaJiyuk8ob1VkiO2A3bZu3+vC0HXrxVXvlpT7UpaoJo11zsqKEJMfKMI26WdatoRB5dZmA/Czx/nmpscrqbu0zlM1VT/+pgaAKaYySQVvHn6PIO7OMzTqUulJwxfT8pcQUoUizr3CuyjBelTnk9nf0Lc3rKkxQcZrGn/qQ+pf2U1IsrugZSY2nowpzxdjlUc9fbMPmsqejBSIOwinGGYB5pYZxFVfgEfehse3qMsgteRoUKIBQsYvvaVUYxRqpe9K40/PX+pTjZ9ZtaiencStuFKO0A3aEKoDQyNS5NJ+ARD/KI43ae997C2OYvCvTp6z8tDl+IwOpQiBd86Ws8oKVFqi0QKUFvqsWqBBI31WzVX6p0gKVFqi0wLVvgbdEIN35PldlqFrMYQ0Oevq7Kw7kFc7XJQ4OUiC5Col/x+jFCSR8yfh5ADnyMGqzhM5js9LJIW8tQGwe7/lhQI0zAIV9HICvcHDmGO2WbFFOkVE2/vLM14GyIFsrPwYLoQoUFQLLqzj0lTicq2pOfuCyKEoCuNXpUMZBpxZCqEZhy1RIRiEtopyCqjmMurWbvOjlS88hdRnAc57DqLIYFrmOOUDsacihGQ4ZeX5G+U+NgIUbOMRvohp7A4c9DG2shur5MAekmPJf+J0cwMQ4IFsfoORAkapLAlW2AIR1KleAStf9+KF/4dIV24Olw0/0dttmFEdu+yOvCCd8+HRrvEBtJShJdF1BB0vZeSkQWgA3leMp1EcXUHFdmsG+AUBhE1kdvQDHtYDNYYC4Kqk0nJDSwVAfZeBfZA+gACV6gBf4uysHCaDgCDkmpwEDwhwOb+BAvbeFYGERSFx3FeqskKoM3cLOW99D00UgqWK8WhV9EEdFKZB43XMokA4Cgg7xc42QBGu4v2bPQMKewgkeyDhAy0aeWcQJJK6Vf9O1BrZ9QhEAEXjuYQ6XTvaVLexkYdEPgfQCFfyvlgmkONYVUiA18fuyr5MCKSnlkZNH+qpsAfoIQFJCodFlBZLcDav52QgHeQeZnKsMMpCEhnq78Xe3axR4VzaGezsRSN/60t/Ynj17gkwDxojGyiqBtJo79OYZ5aryaFWZpHHw//Eh0tWbYVVx9B0Ekmz/3E5LFdFlwkpAwxR9SSCWwAd95vlUdbquaTWkOs6/p+l7yk4SaKt/8wporq2GvqEqV9kJeYZSWdkkW6GwrBqlrnMFnGyAFiE+Ge8AdPOTI7aMVds8VkRnT5wCMLtI3g/V6fw3j2pCFi1NqDta3bqogIpoBWubGfJY2l2RsAT56ZXovPcSFckZWRhCIKUY16HqGrtxz002hfotjdVaknGxRA4XOhBJGXj9CWtiLrh1506q35etb2La/vTJY3aef56ii6tGWhXTRcZKb2edbSEH7a4bNls7QGqMPtkBGVJT125jWNLUotDYsOdGm2d+i3OtUm9lsBKKQKDMk/fzn373MxA94zZJVpKCrZcBa2eobBZRJxC0s2MtgA2qCebtajq6FAUikPTvygkIMSe6JRhjc35+zP7PX/jf6EdryCagvaZGyblooFI/Z1/72quQgbQPRFYB25iPf/wH+DeFhKM60Thl7Mv26Ymnv2n/7bOfZe4SEaguiEKTdumsr7Jf/+V/baWFS7ZjYxvWNeMeSi/QV2CQskCmsXobmQzZl770lC3NAoQr7J7fzwDoq1p/y5Zu27SxG9JpHrUX4CbXrTbrZM6LoVQZG5+2g6+c5HtRW0tg+nasxzKozsJUVW96151WxXwrcHTsFKTiswdsIyDyXZt3odiM2hyKgpQykC4Ng9JR4c7cfpH5u+eGXda7h59BjbGE/dPCpVGb6h+wJG2XIiS+FVVphusXeBbi965Q7T7EWtC3PG3rb76Bya6JfJh25gwUEgDaLXVhu/e977Gf/53ftxIFCSLwpMgoQITJ2lWEkFRZAnQF3GZZCDOsS1oHxOF2dXW5RdMU1qAiXhu4zzHUH7XM9ctYOc3SD951x812z3U9tmVNu7+OMiu0tsnaMMs4ikSb7RtPH7dj/SOWJ3w9Dnh/RWAy4ykaYVyx5s6gelvmuhR6X4VyLQ1R2NictDkslyQOUjX+LOAsq2lAHIPJv1ntCHel2drzQXRtayiWWGG9+qVf+He2Y9NG7CGH7NatO+zKwWP2Z5/5E5ug6GJe67u8jbQesi5oLNRTFNDRhJ0j4yjGmqaiiJHZKUhYCDuIrzCWUiI1RWh0QCy1d3d6ftcYGVLdPP9LE9hnMRbnZ9T2tdiCRe3V/c/ZdRBIg+fP0h7YXzEWcVa8SiDJBkuqKSn2ilTxi0CaYh3LM/bXomqLsAZX8wyiIMff8yL95Rp/fBuB5IrvYO6Vha0KKlYJpFKpwQ6/esIus5f44Ifey/hGeYCaJVBukDOVrbOnnjhs/SfGUAAm3XouJHtcJrh21Gob1m5A6XcW1aOIHVmXSclAT41QgOK2bWSyoMRT1ozIiGqIA8/acSu8JOMfsy36wAHIo6PHTtBXsA9kTm1jvPViw9jT2Q2BgDp6aR6yZp5VCes3VyGhlCaDrSDLYJ55AiC7qb3e6ltRMzAXx5iHkXxzJ+xNomTG1GznvrtQhEipCq2mgiLtO1HqBMUPWOt5cQzXKivJpTGKCCDFmDeyjOEc/b7IM5Xymt5MIQDECrktVRC4WeaYDMqUBUikHGS/1n0pi7QGKecuRMeuAuAWQSrVEfoLt9cDX8dmNM5nrWdQqffkUbvPLYft7CjE1CK6IlRiJdaKLHmOTsZq06R8HBFHkF45gPIwKosoBFIxh4Udls7KanKyif4V4Vm01YZsJ1ac3a3Y7LF/1HhOoCgVoaU9UxXz9ooU5PR5KW00d/RgC9eM0k/zpAB5rZMihwTmi+RvQN0oVdEVssT0tYNsnlbmUK2/Wmvd7lb7TCchmIMYA8vMQyOQ4Y8/+5zbG6qAoxHCWuSH1v05xlGefX4SVW5tPQQSNnZ5iEgpw8aZnxZQIC1r3KIGC0tRDPGyc32X7YAca4TgldqvwLyTF9lR3t+vbkmU9aTviWyUWn6J+TbFPCT1jrJ2Cthmx5kH9uzYTkEIZA39LKKzCv1kgetaoMhjnsKP8/2XnEiKMe/ffvud9N+kk0Yz2GbnULLIZlm2dkuQz8qMGxmD+KAPtaMA693SC8EDcYfySEp2FTXk2aPk6fMikFzbT5uFGVvVPNsF+sI8KZxjy2QZxrusVNdtkyjThtkz1GBVtw4lUw33PYflbFS5evRbEbVSAMn2M7c4YLvWrmBlx/ssXaSYZQ41VRGyGBvCuaKNXMEONa3iFooQVkS4t0Bw1/mam81zFqgK8sYiKMSCmjHUc5BrAcGVR/FFdpjyMbHPVfGb1HcJrAi9KAFiTKrCIu0q6z5lpbp1sJTlrv6mn5TtHJ3E1B5ZZzDlJHEBmgecjNS5j/3FPAUdI7BfUhwluIb1PHOpxXUN2ndI5SQbTr2GLBndxphr1J4uS5GKLH313ro2kUgr+hSBpKJD9ny9Wzvt7nv3oEBCXU6Grs6mUidpJ5wj++2Jf8SWlXX2kUf2/RMC6c0ZSBUC6RovZJWXq7RApQUqLfBdtkCFQPouG67ya5UWqLRApQWudQu8JQLpjkc4EPxTBZI84xVgL9/0JZAlKZDmAAbmxU1oE6+gXs6jsg2r48ASwx6mK1qwjVgmSIlErrplsdsoAMIucvQb5aB6ReGuHGIU3JwGWFJVoscfyZ9clmMATDUAGnHlM1BFX8NJM0kVXL1CkQGd9F7VAI9oIdwySAcUXXuVQlfltSbQQUC0m17ohVUxpx/iz3wNCAKgGA6uWdCYND80CWFzAYJrJI1NlTJNFKqMh/vGNWttO+DYOg43zVg1JFHwcErGkmcRC7dp66/C910EEof/bqoGE9g9HCDE/C8uDttOvN8/BiC6VWHAensOU7KA4MTv1ZZq01UbO12tQAxdcZgDWglArcAheo4Dbz8gyTnyB3L8zlaqI7dR3StLkIgIJIXp0lZSIYmEcxTSuQUOWZ6DxGtRYSl7o1EOxCewODkNOKna2F1Y2O1tBXQDTJVySqG/DiC9mUACrBd56AokAVQAjsp+EYHUBwh/CABvmDcUgbSO62gRgcQDUQZSLX2jGXCmETAkBGAYAuwoyVNO9hllBZIOvqsZSI5rUNZYAgwNCKSsvYBF1CEAomnaRwRSowgkXlcKpFo+a/iM8wzhKC0hCzveN0m/TNBWIpFkXyfM8s0EkleE8nuysHNQ1LmVgECSGsDtU+gz2a9/zYGXf+mHwIlu7H2u5cfTX/6S7RRh8SYCSVBMVRng+U7FkFt3vMnWLsgzc77sn/0qElNEmgN3b/q6SjuFVLWsqnC1G228mnEk5ZBURiKRPNeInxFItfqzAp890FtZQ7qecsWxFHmyeBMBIXDT8wiUYSZnK/2fJgIpHKUoFFjEhdTykBNSIanifZo+DJCvEO+zVNmn0yt24JXDXEcNeT9pJwNaUQQ2EhzdAUl6w64eO330kNVDENcACEpZo2sUcbzo9pdUxqOkasb6pnfDFkA/LMTODtrk8DioK0ANfTq1krIlBsHC1JjdiV3aJn5e9zoNAHwC1uivXj5i44Cc56lszvL6uzZ1k31zK4RqyXoUYo2Fnap5k9ii9aynohYAbs0OVGUonOZ5rnGsi/KMVQ8YL8XtaSzUPv+FrwAaAvQpUwRQaxarrtm5KZ/H0oBmzU2d2A2t81wNfTQ2Qa3S36UCmxifgpBqcdBRfT0aKQCWN9tP/8z/amOjZ/iZGubgoo2OL9sf/sHf0S/qPEg+i+XfDVik3XbrdbZ5U6+1YzE2xHx2ArvAGUK5/49P/TIWdhAGVGErZ6MKdUyilLKH777O3vfO7bZ9AxXc2PyJIFnOMOcBcGZzALjM//2X0valL37TUmPzjFc9B2VqkZvBvy8zB7/rvr1Y3UE0QQhkARC3Y6cnaznZbh14+ZDNosyRorGeNu/BZjDO4pNASdF1xw3WxM/Sk+zYU89bev8xu7l9re3bttPJe9kOqi9maMvL2G6WIHOmAarGIGVq25o9462GNSoGyJWgm0YAeGulgJNilXlkGbWa8j+GIEwHaP9zqJBG+Zm9D95n9Z2dnvEwfLEPS711dvs777af/JXfBlRspCK8HvJvBiBM1qdBwYQT8wxG3ff4+LirAvRvWh/UJx3clqKUn1sAnBPAr7VhAnAyTlvu2NBld+5os7tv2WPretY6+Ko2E/g2Bzg+ly7Za2dT9tyRk5amvyZ4ziGRu/StDGtTgnl+gb6jHIucxmTZUjVFJlUCiz9dh/qv8vqUJSKQWZO/zwEe0K4geQHLsgKrdpu9MOBiAyBvJ0reDz38kFtM3nvjXut/6mU7+OIrbtM4Rx8PASq2MKcmk3WQs6jBpuZchSz1RYF2HoDUXKHN422N5O5AajAniDhXrpl+ZxqgWkC5crnqIQmWAUH7+i8ADAOo0t9uv/F6ckXIN7tykVy0S+S8kBdDwUM7ge0CVqWoECit/A/PbKPPbUZ5MDs26Wo6KZCkoIrwDOLMN+979tK1nMb9tY499W5fb1yB9N8hkAoFqQ3q7bUjZ+zShUv2oe95hDkIYpwKfM2ZIpAK+QbsAY/Y+eOjKG6xf9NGjJfM86ya6NM7CJY/jzJzHvWkwFsRSFKf5emrYQpFlG9TgwJJ9pQqbvEsGfpDFOKoqCxMyJXLl6/YkcOvM7+S5QK5HeMtegHae1BZJGsasNIkB4z5cBZ1TZ59X4w5rh0Vggp9ViDCZdmVUE5ZK7knjWSqYEEYZ19YxD5tMTvDPoSClXAPpHUT8wmFCHmeCfcnuzMVmWhPozwh7RGqmJNFAoSrseLCizSCGnCF+TBPIUFJOZE8V1mLcUPsi6TMkzqHe5OqcGYR0hpFixdGKC8I4oR9bAFlk+wcQ4yBIqB8hNetbxHxzW4VFUWU/lfAKjkr5d4SxC6WZccvQm7IRJc5SZlIGdpTa5wKWXIQWQxrV1jkC1ghY2UX5ZmVsPgrLnOdEEwZXkt71ijrDu6ftmvjWmthjLZQeCElt6zsZPsaZS0TcTYLCTQDMbTIHOSWqvybFHQXXf3b4gUbml80zwt4F4EkFWOOvj3KWqS1VuuzCCT9rEiBakn2y7k3EuWs0OZXphfsmZf2O4EkZVojCqQI7TK3IGKtirkcCzcVL9U1Y5PYY1mIyDB9ZYVrWeJnZCNZZFxNT1xBbbVgGzvqbR2qlCjFZFKTFiGBZT3WyDoXYRxqLErZLCvLZdpN89EiY3iVPNJ+wfct8kGkd163Z7dtIAeNocw6yrTFM5Y1rkjxKuZVt5K9NEJfXYbE6PVn3I0ycgFiXwqZOH2xKMKewg5vA55tlAK3JuasJKo6GRcrJ0lKnZLWCqzzlCekvaNUliKQtA8oUWCxTJ9KlZJY2jIGqltsjv5QTLTZ4JUZ71Ntbdjhre2ysSvDTqbU8j76/TrI/BDjk5IGrFanaaNFMuuGOCRd9vdiGodIipAvRaHdQtQuj5ds6DK5SIuEKBYatYpDQslGNNgPaJ8UWOzJOlEWfxQQ0P+0562SbR/NW09/0nynM4EsBxEGBuNdhUC0faycleX2fowpZaNJ1eltxNqkZxWnU/v70B/zzPVaS4sQoco7E/F8iey8RRSwaebQjjbsvDkzNdGHlHErRZT29WpbrR0qHlBWqcZGnr4hAkkfvh8TwUUjqABG17eCAmnzFpTCD+0lO3aS8QhFrMIVnolblRfr7JvfOIVqecU+8IE7nUBatbDzQjip3HxHW6xY2F3zlazygpUWqLRApQW+uxaoEEjfXbtVfqvSApUWqLTANW+Bt0ogOVArw6KyhZ1ARweUywSSQNYUoNnsKoEkwEF2NRxIVBEYzXC45UBSx8FlM5XPG6kxbaT6spoQZB1EqghJXuKwnuJ0k+VQImIqLyJF0cICtwWruAUdhww/Kik/WWAVBy4ddDgAxXQA0fXpcKmjAaCQQ/6BjCRQHUk5Vf4a6EsCFYNnBQmzEdHEf1XyXOf6cfw2jIYsjT3DDATKEAf8QapVL6GwSYk4ojpUVklbONx3UgEexoZqHBXAhflxGyyhTOJAt4ODdTdgYQ1fD5Kh8rmLI7aVQ+nHNvXYDl6XAu4g+0hkj3KQdN/KdyrnIDl5otBe2WQA9JUAZnIAenMcupS7cYZqyUXaZgvgza66JrKQABn4rAIUqPIsCg6ErhiTbUOgDKgSmMJhWQRSnoP5FJ9nUVKcJtsizYFuOwTSzW311szriEAKq+LVPdWD8Fm37RAoIgGCVEJlAqnE9UzzWn2Am6/yWiP8ewtVs+sAN1s4YDfAQdXwbGu4NxFIDare57MkBRKgjEomw4SEB09cscZ67rKuUR4Sz5MD5DJKsfNSII3PlQkkDrEQSA1OIMnCTgQVBBIvh1DCX1YEklRISVcgAVwBnOj7OvTLwi4imxR+R3/+dgJJNytFmHNvXtkoMuTtRCC9/I2v2caNGzlwK0tIViNCCFDOcOBXFbIO3m/+WFUgfdv31D+ktqMfucBP4IMqtkWYAUApj0VgTk5WPF7xzRiE8NDflR0icEFB0z5PlJVITvzoWmRDqKpUAUV8T+CDchj0oawJdUXl8qzQbwROiXQS4Kefd3sl7kugRAJrRo1fqTBEKKgSewagefjSZVvb1WltjYCbVLnHBD5QMb4AUTRPdXYMION83yAEy5xdJkflwpkzVKqn7a59tzCXZO2HHnsEO6fjdnkQvRxzinKG+i8MWO+2TdaB3VMD3v1169chHwLAQukyeKrfZq5M2uDJftSOCezXIDUBjrK0eYRq+zvaAVEhxmsY21N0nMWuLfbEyUt2fDxl04C0MYD1hx+83/YBaJ8/cdSa6KgiMwVmaKztuG6v1a7phUAHsIVo8JB4xqrCx8MApWmscH79t37PLo2lsDNjjgFQXWFMTE6NcL+zXlkuu7/mxi5AxDavBtbzEigsux+3XIOgF81eAyAoNRIoFUCl2f/9qz9rkxNneUtI9CX6AyDMf/rtvwB8VW4S8xL3eebcEcCoeW/ztYCRu7futk29KBounLO/+uIXmBMEYjH3MEsXANoShRT12HP2qU88Znft3ehZJSIZl3NUyNMXcoBOS6Chp/tn7MXnUTudJd8HIq3AXJtnPZHdkwjFEATh5p3b7ZXXXycHos4euGcfBAOERypnTz7+tI/3JLfSRM+tBSDa2rWW9k5bGxaBW2+93uf3A1/7huWPnLP37LzJerGGoqMxVwpsBJwCXEy5NShKIEDnNODnsggb2k2F0XHmDIrFISoh+mQTSl9Mq635x2qKGWQ199rgBTs+OWoXIFluxK6vmfygxdSSDQ2csx/44Lute8M6+9n/iAKJXLyC5jXWlGmq3kW+lLjfhMBEhmuUam09R1XaO2Et21YBczw7X3sd0pcyidByKuVVvR/mObdjUfbBu3dCTt5A7kS3j6FlKuxload8lBT+shcnw/ZlCMihBexKlc0nSzk1jufcBNZDC+TsLSpLSGuhSDzGucaRz308uwT2o54Rhi1VgkqQLKoCWXlJERBh0RfJpd9VFbyyAmtAdYuQTa0Az3ftvdl+9EOPWt+TL2Ip128LzP19ZG5Nsf5IWRUCfKynPde39bj6UHNRlvl7BLAXlsFSAMptKAPaIJuUzaTg9WrGWj9kUQjAspo+cfLUWQg1FHeoZ6dRAcoCrxnFyL7r9tiVc6csNTrMGsAcSf5Xax0FKSwGUh8pyylPIURCWUz8zvq162g3rLwormhhbqqjUl8ZSI2A+g8+NXjN92nHnnrQX9MtlsoEUmAVDAssu1iphSCQpEA6fWrQTh07Y49+3yMoK2CpISO0wBewUquyVnsaBdLgaYDVIsoSxlGYZ5BTIQrk166tO3GbnbdR5k4RoLJ8khquxNqrnZ5npTF31/K8qjTPM65kaVjiGU+ztitfRgSSxkycMRxkhFXZJuw1O7DXEoEUAZw+PnAWS1vI9QhWYF3Y4kGWx+jbVRDvstTSPFMLUxIH+U9CJsVE9iyRazh/uWyLim0X5NHCokisWn//EKRAoazMcs6HfUGc/tgAQR7GirSVvcsKipcCxEWMdUkEhtpFZEaReyigeCmx32S2JgOGPotiRATSPP1PoLWIDFmVRnhN2XFpjEXJYKshEzIESB2lACrLz2k8SkUoUbgIpEvjS9Y3yZwZb2c/x1oEcVGEmXNLRgaWrNVEEsnhNS8FEmp8ZdCUsA2tLqSdlJA9mCsStSfhWYsQ7m6GvGd/WE9BgjKjNGfEGB8aL8uM+zmAee3xpFBUGtCiFEkiAxizInI1v9ehotTY6sDaU+uvCGUR1FKOqn9pbZAKUSSS9N7aa7odLWNpkWcl9czhYyedQBZZ2Mb8m+M6UxADKyzgefpNNYRRDfNaPQRSoQaVFyqfNOu09teyeytS/LPAc5mFRIoW006QRVDB5JXfRDslKN6oZ5y3QBg3Hd3+9wAAIABJREFUUOQQXBNzj/Kb6KtLFDktsAZrrpONtdYQXeMC82sL2XMPv+deVMU8V16zhixB7Xdl+SqifoWCo1HW7BzPi2ZhfkI/SZtK4aRsnSKvp3OG9qKaS2T/GYM8jVIApq4mlVKO989QVFBAoVhgvZXzgRQ4IiICRwZtrrEL5fUXQ422UN1o49mkjS6GrLF7m6u45sgsU/bi1o0bWKvn/Pfj7GOkeBQJE2U81KHEq4/TPpGLqJCGOd+QwcZcXCQ3bH4+BHlUhKykmG0mj9UeCrCUVHmyNmyCkCSTEQJrQRllKr6RYtJlUhQ9UDCjDC4RRmHmEqlepQQUwS6CWUVrBa4hpfMFz00EkvZntewRVAyjtUhtpOci4lbnthr+LGcAqbdERhZkdad9NP1R6je3RqX/TLNPUy6S52DybOtpW6mwwqztbFHZq4noVa6ViCnWDL4nUk3z1uoeUEUn2udoP7gsiz4OHRs2dtijj93HGjXBzy1REBL0l2raNJuvseeeHrDhkXH78Ifv45lyjVczkHj2FQLpmq9flRestEClBSot8FZboEIgvdUWrPx+pQUqLVBpgWvUAm+FQDqEhZ0+nEByeCEwtVolYoocejkm2gIb+xkOCykOI0q3INfYA5JV/RbOcyijyKyJn+vl4LYVQKENAimOtV2MQ41AJ7nE5ziU6BCTF1iio6zKvFcttPxgWyaTPOLFdSL+/25/EFxR+UM0kGuMrpJGAXWkn+C3VhUYImnc5kFKpOBn/Q8ciPXbBQ4pBSr4ZCG3wkFsUZXJ2JMok/ccFi6v4Yk/3khYPEDzvgayBaZRBl2+aGMzI3Y5P0OVbdj2YGXUBQFTh33Ffn7xz7Gd2Yqd1E9sWmO75K8vgF1lgZA9qniVjVveVUPcEQC0U1ocNNWOIYE8VPwWlnM2KSUOHv992HCkAEc2cvC+jsN9B2COwBvZKlUBeJW4ZldZlZVYynEQGSASqSQ7PA7lcxxQB7ifE1TRzwF27KDy8nq833WYj2C3dJVAKufhuCZMGUhqLgGGAjYB3kpSfnDQO0eOxhEIpFHeV4SWCKRWDslSIEkZlOT+mrjXpKuPOMhCnsnCTtcY5vWC5xTUB5ZogyLXKx2M7GhU9X4eQOC5sVk7xCF8mn+JVUmBJPUR78Hv1oooEjDC+4ko0vsl6KdOXnHIrFGmiBNHIpEAhp1AClQ23pcE2vl/kmzxzq5Oc/7Nv5d9G2Ug7X/869bb28sjBXBX5amIF8bP/yiBJOJo9WNVRaS/O0DGYVxWYiKiBEYLfAo86aVTCypDpT5YAXBUnotbDJWJIrc9oR1l8aXDvz5U6azX1d8DggkAD8AujtJGdmBtgPoijwSABeRXEICusSzgYhSF3OTkuK2B0Dl+/Lg9+9xLNjcjRUuGalqIQbcxArAEMBfooddLMh6q6WsxVCTTvO7YELo4xsv7H3rQ9mzfbNs2r6XPYT2Jxc2pU2esrb3TTp45aXfe9w7b9s7b5WmHDdYE3bPKpsn1WkH5dmz/q2StZCGkht0mrUQnU0V8fn7C3rNns9Vl0+gAGB9xgJ0dt9kXsVebj7eQZ7QOK7hOAua3kYtWj/LpNaqBqWhnmpNiont9r63dvpuGAqADDsygeFR7FiA4EpBsJUDlU6cG7L/80WdtaAK1FZXfdVSjp1C+jI0PkzcC0Fa2qGtoVIg6oJKsyaS4k6UNY3DVEkYEktpFeR8FQrSzy1P28Y99xDZuIjeJcTPGfQ4Pzdtf/83TAPnKuVFlMzlziwBxqIJkSaPss1mUIkkq35XtMY9NUR2kla5bAG1CYdlYl8ZXxuwTP/wee/dd3JssrQB9V5hj82Ul2RLg2LP7T9qpEwM2NzLJ2MSOFOAvqPCHyJG1GCBY29puGxgdsRtQQO29YYtbAb7y4gkbPn8J28qCtdBW7RAHbcx/3S2EuVN1HVvfZltv2Q3IWrKT9JfGCzP2jk07rIVrztLnVlVxBV4rg+o1w3NYAbxa0lfAMc/kEBGtLCnZ7mia4hvqm8vMeQsCSXmtGCqYIUjLYxMjdozsja37dth6CK9l5qrzEJQ/+gMPW5xn/tuf+7JNLKNqYj3IMrfMQuYtKz9O44G/K1PCMyi4tlkIQeVwOEGrNU8V4rI5dTme/gcACvhZ4DlU05b12Cj90HtvI3dqu+eCCHBeUcYUVmIri9hcwTMMz0Xsi996iWtFGaK5UcQA82se0kuWVQIVRVjyCJmb6XOsRyu8R4S1StdUBykj1aqefQNK2lnUtrpgFV/oezz8QHWofQFAX43ahrVifnae+d7sHbfcaD/10R+y6OisvXbgkD195DUbB/QWQSE7q2YyVOpRIihjTLkaS9z4rABcCIZRFLcbtm52cFw5Pl3dbYyTIH8txesvcQ9FxvkQ4zKLoqpJbcwz1Z5FAfE7mDd6sd86f/QwexJA1hXs7ShoSSYEPAbWSAKTlQOSYY5agxVbFX1ggXmjSbaBtGcRELMJNd4DT164Om9eqz8cffKBYMuiCnntcK5a2AngDsBUz0BCgXTm9EU7/tpJe/R738e8jKIlrEwdLe2iETrsuSdft4GT4yimuGYYII19ZV6FIbDXdq9l70VeDwSek6c8fylVshDcrjWXAlprL48zrNwgSIssVzSJWmwSMi1L/8hRxNECwdQAURDX2gBy3paJ2Y29O7HPXMfzJ0+M/cmJYUgk1Ni5mpy1rmE+4v1DtGmM69FYikPMRCHxVDxQx35gYW6Cebqfa0lzjeQvFikqwMKuGMZKkvuIMDfmaR+RCQLgW7B2qxMxThBRFAvLDmzcchAOsjENKS8SwD/MfCZ7rhXup1rkAmRFgQ6eZRxmGJ8rqA9l56m9RWD7yjUyzsL0gxh7qFqIiZo6qaWhRfkUmK4xu7RImzF0Nc/2D6fs1Ci/H8VSjDlI86v2LiERDatFTRBIAt4ZtYHlWZlAipARlWFeRLLhY92LXri3DV2ttpYipXpk6rXK+PG1ndfluhYZpyJ69exayPNT3mATmXfLkAtaX6V2VhvJ0kvqUa2FIn9W1+Dh4UvYdl5ydZLURPq+FCWay7Uf0jodZ+3M0AnOD41B8F+A4K5x+7pmiMAs7ToPUaH3l4WdCKQItn11rWsgetuwS2TdZw5Vpqfs07QiKJ90dpxMMVRpEdaSEIUIWRFDjFu22ag8S6gVE55t19Upe71mn5tmsCpewGZUlnQi7UV2OtHDs5mjP2p833TTTkjzRtoXWzbm2SSEd5R+WxOFzONMskDR1QK5cyLIixBr+h2RQJrHZdsn8i7KflfkQ4KCsChzgvJXecLeL3KM+2XIyByq2gLzmuYFjRLttbwoR8cG1rUC622mut6GUtjNpcM2k41a58ZdPC/2D9jeam7sWdNNn8UGkmIzrT+yj0xC8DCyua5la0eu35K8QpHDObJc+yhMoV/JJnEBcmiF+ZDrmJql/WeYk7MiSyJYzhlzLMUhi2Ullefz6UihPoxVJ2NVZwhdowoV9Jx10coA08/pCalgQnauOeZMFQPUMufp+pqxnVT7qHhLhKAILy/802+psE9kD+eJCOuXK2Vlg8hzd7UcYzrLuFXRyuw0fVJELfvFKHu1TorUGsnBWlmGDMXykoOWz38iuHRF6oNaV2RlsQIB6WpCqYtUPAjJ1LupzT7y0Xdz3mGsM/9pL5tjbxemX+TytfbCs4M2iPLs+z58D/es7DrlJDGT6VzJsw+OMxUF0rVavyqvU2mBSgtUWuCttkCFQHqrLVj5/UoLVFqg0gLXqAXeCoF08M5HBGk4fRRUP5c/ha1LhbRKIAno4dAxy2FokZ8ROKVQV/lshwuEMXPQbgYQWQ+ItBXLpPZqbExCIpCAGkUaOFkCaQToWBCBpKo+ASjO8OhAEdgkvPER5DAFFlxlRZT+USoiDqxv4jrK1NEbBJL/mL7rfJIQwrKVXfnFdS16f71ucLQCPOVnpKrSNQkcSHE4PUUl6vPpaTsPcN/dtt52cHiOTo3b5b4TtMWsNQNq71E1NXkVqvY/QKXqn124bJsbaiCQ1tpuKjylnJICCaS9nIMk+79AhaX3EjAv8AhKKSCQAA3ygGNTVJ73AdCcJwcpxUGrFwDmOg7OHbIi4b1CAD9VAgdlSaHX8vajnTg4ycKuSt7mAIIFDnbzAPAXONidHKMqlQPmtqsEEtXdADZhDoKubPGnrzYLyBWRfmrHMK8XEsiJncoMr3meKuXXsJQa431bRSDxuyKQGvhUdW0SEKRRVjkiJkQgcY0leY9IweLV1/rjKoGkbB0pX3hP3kMZOX2APs+OQyBRVR8QSKiZRCDxZxFIUhrJ3lDWMVIh1QAwJp1AIgyba9HXmACDNxFIetSyZVzNQHL1WhkZUIW2gOSrBNJXv/q2sbA79OQT+OpjVVZWIKnPCtQQWCMwOq+SWz2ybxs7jvkG3vZvGlGrqh+Biqr+D8iIwEZOwIdyGAQQ6N9cjcCBXhW0q6HNer/VHKQAZM8H1auAPiKfBHIpzFsfep0VwPd6QK+obCx5L1Xn6nVHsHdRsLQUAe2tbZAjI/xcDYDXBbvrHXcA9CRRAV2xn//Ff2/nL85BdpAvAEjSAqCdpUo4vRAocXSTAtBUha170b22khFRAkzcgHpGdiq95EzovVJzhJ/TZzuVn4P//nQKMujh++yee27mYgGPqJ6uAji/ePKsLU/O2qUzF2wCeyuFjOt6prHm6epstH/7b/+VXX71gGXOXSRUnPyONbvt0Dh5EyiLWgiXr2kEoGK8NwGsLJFfNjLUx8Oh+paq5w1bt1qstYP3p6eR1yC7qJIszgBnaiChixAqzzx/wH7/Tz5vE3iF1lEhLARzbPSSjU9QtZ9fcpC/SGdtIEspSiV8AsC0mvfySnAAZBG/YYGQAntUnY7dmyrEC9mU/cBjD9veW3vpK1RsYyV3/PigPfX0MdpOvABAH/NNBFK9yLyn3LAsz88VUCi6FHwtoFYlxUBJvA+WPAzkJDrOyOKYffThvfboA7cxT6R4xgBUysHjOpmNAMSy9o1nXsVq6DLZJWRe5VESomaIAUgK4FT1eQQLtRTA0yLvsffOvahDGm3bpm1kXuVsnDn1yFOPWyegVjf33IkSU9c1C5Fn2E7tQpETA1w+88IB65nK242d6yAzAIhpC/VLkSZ55kCRDRovssDJcCtS3sjeS33VwUgpGEQcqRraiRtZfzHOAB5DgHJzjJOTWIoeHhqwji1rbOOeHdjiYWl3ecD+3b/5qF3G1vMzX3qS/L8WJqbAHnQWkHcB9M/JizJot2rdOAdBPjU5DWEiFaEqu5URxJyp9Yh+oTEfzEusSBACEciiH33/PbZvdy8ESz05H7XMA6wXWA8WBeClczY0E7a/fvxZ5vmcFw7UQbYJYHWyWNZdKKGUZSELO4G0WQDciOwfeQZODNEXQ1L7Mt+6/RNqO1WLa63ae8ONdvTV1wBbBbuyxvCsZDHZhtIpx7hcnlvmuZr95s9/0pogYAcZS/1XRi2VXrIN6zf6vDIwQCYTYHaSNbOadr1CG8zQ36RASpJzIhWa+sQ6LGRbmho8K0OEs5SrAqzDgL9XrkA0ozbc0LOe1xQxAPjI/TRDNOxFFbYAiJ2l+GNxdoysGcBVMkhEILn9kTKQWB9ELiojJsE6Nctza2KtFmGSY92tZ619+Olrr0B6/Vvv9muARvR9zD9HIJUoYBGB1Hdu2I4cfB0Lu4eZYwG0KcZhcAGKq3902EvPnrK+Y1dQavPzALh6FhkpYVAgiQRcT6bZ6ddPBxX9zCFSdirKTcuF5mOt9cuAsdX0U1gb+qks6aaclHArRTp/J1agMVnb0Sdaocy3x9fa7dtugaDaaKNY+k4wX7x26ZiNV5Ft1Er/bSR3C8JuFXyXkq62EZCagppGMmlikNmL7KfmJgYshf1dAVIqjGVnPM6rN3Sg9ISUhEQvlKR60yLCusS+CW6RNsEqsb2BORhSkX6UxsI0J1QdhaiISd2fxrPs38K8Tw6wOsvrL0OErTA2BJpLFRKMPV5buYn0w1rWnRqUbxEs9kqoW5cYTyIz0Np5LlN1FIVQbbO9dPgs9sUQL1FIr7DKB2STxR/51J6LqgVNJEEWFb9dLRUH+2Pk5DwjiBSUWnpGUmSGaFvtXdp4381YszVDZoiMF8FTpF9IFVSA4JpDDa+svo1bNpFBVe+KOxFIUp/Mo6YUAK+8OS39ru5jPybFzRJ9XOujijGC9ZjnQLuIEGhQ7iX7HalYo6wd7ODt6JkBG0U1rNdQ9lMzdmsZiBTNWxnmDhFIatMIZE1tS6dFm7pdiePPiA9ZbVaXC0syqBaR9dkKRVYr5BXmIfny6p/0eylMtAdrgqTahEpnS+8GJ7d0jSlIkxT2miICRXSrsEREkY9b3mMD+TpNyJpkwac5Xdcpe0upkFxpw9o5Pz3nNnWanzQfiALRuqh1yzN+mHOi/K5s2gLrQqg+5p4s1ygLwiVIOX1VBlIVz1P2e36S8HMCrSg1KoUPS4yF185ftpEFFdMlrX3NVvbiSZtEhRPhechGsKenh7/PWow5TvaR2idVM8/nIdW6e+oo3hqzjW2QdrnzFicbrIR6amYeW22KRqQ6m50t2eK0fjcCqZRDPSubQggstTnjI44KUJlacZ6hFFkijWppExGteh4qKHHymLlRSjX1ec2feh2pML3v0HZq506sWOvYN4l8WoZMU0SrJooMRWyyGpSaSb8TYU3X3JBlzBW4ELWpnkUUwtaV0FybMpHmsKFdoqChp7uZ3EdIP9R4+l5qluwynqdGiPawuheNR60tUulqLRE5VaBvSr24vrfFPvyDD9KGkIghFHyy4xSxx/3lIZ73vzBs5yguefR73wFBx4iFQIKi5UUDBVKFQHrT5r/yx0oLVFqg0gJvgxaoEEhvg4dQuYRKC1RaoNICaoG3QiC9csfDZVDj2xVIQWCpBDscSjmIpdmQy8JuBjBhUeCyEzMyoYNcwLM+xiGlicPWWqyItpD90QmJlFSQsKpCqQgLEzgcUmWYwHqpl/xgFhBH5fgeP6zptBjYzwUEVkBoiEAK/lniIs+vUVW0f+8N8sR/1H/Ty8jLcqbAts55Cz8IihZx8zS+KyAnIE6Ct5RdRXANstWZ4XB1CpDlualpO8nBpRv7q80Ak5OnTgBiT1o3YM0eDuYbAd6jgI+HAef+68CQ9WKB8xP42+vf4norDnMlwDoFI1NizkFUh1eRPbrZgMgQEXeVQAL0mAC07edQfR5ge57D3gZArV0cEDtFVgEKSjXkofAiZ9Q4Th6pvVS6zusJfFQgLeDJAuDpIATSCTJAprmPbVS9XtdUA/kDgaQMJBFIAB9vtJsIpKBt1S4hZSqJQALYkwLpPLY/rwEgjdM32qi0XA9g7QQSKiPlSEgF1AAgK2CnqkwgOZvzJgJJthv+7EXmqfreLS3INuDwLgXSs+MzEEjYgvFsohBI9bQZWqmAQOJ9E9yyyCrlINXwXsreELFUC5mk94/x9xjAwXcqkAQKBIBAQGDpGkQgqW/I0s0VSG8jAum1Z5/yXCUHkzmhCxhR388rsJq+5Nkkuos3EUj6GS/y1BMtgx+riiF9T8CCACaRLiIbvBqZviQCSP8mAN0BH/pPPTkz+rtbjyjTpqxO0nsLnNDP6auyTAT4qGLY31fzBqBDDQSrZycBgqhiVaDO9Mykk0l6BgIoaqhaBwWCRELNoFArAB4QCHvhpcP287/yBwArvA5KIAHcum9Vcc9S3eu5UNxrQBIALPA+DagbUlSn1zI+miFK/V4B3ZTvUQsIp5BwlUM3NcVo10b76IcfIuuHynbyCnKoNs6/dtTmR6ft3Ikz2AUt2yR9MA24E4cIkzXRp/7Dz1kCoHv6iWfJYBmzYs9uq16z3Tp2XmdVyo6IigzOWx19EpqFTJYh2mSKwO4Oa2xvR7mpDDSUWcrrom0KjE0RSAnal9uyL3/1SfvjP/9by4YbyRTpsdGhC04gzcyN8pABQ3kmGpeNDZ08O/JhasiM4b7VP3JU8QqFESgkYl72MgLLpTjKkz1y6607UCE9ii3OJOqjKTt8ZID8qHNOCC0RWj1HuylMXCNBBKye7QIAPb/N+A8IpCzkQkJtAYgqW8M4ZFQiN22P3L7NPvLQneS4kbtSXPI8DQWtiyQbJWPj6ZePu7qqiM1nAqu+EqqkNjKWZDeUpuJfeSrtgIrX3X2X3f+B95CXE1hnxUqNduH1k/Zf/q9ftBbebxM5HF3Kd6JafRL1WAZfu9vu24cyCtXGSwdtzULINlMhr6w8Xb+sBzU2IsofESPE90UaqQBCCkvlbzlBWh4vAtDnmHtXZKkpQIs1r6Gl1ZYBLlPMUYOoHy5MX7Ek1fAdvetQo6KGQBH3w4+9m0r+Ifvicycsm2gCVeX+mf9SkJLK91D/VF8UGOdh4nzovkWOrI5htwZScYEyKugTBV2vFA26fvpNCMXVo/fcZO8kA6kdm6lG2JoClk7KvFDm3cxcxvrGVuxzX/mmFVElLCoAXfZFCrCXWsDnApQqEEhZXl95GK5Uo7/kHJkMSgikHNGcIDVCmrbIcJ0/84mftQ88/D77vf/nd+2JJ56wNECgVEu6lVrI0RXyhlZ4tnVMzDehtPv4e7/Hbc/GWCemAQ9HUfeNj08CiEJasGaoAGKZ300DtI/xuxOoqHbcdD2AKK8FiNnT1cO4Vu5HgoypS75OLKHWUu6VAOfRi0O2vnuNg83jWMvWsC5Cf9l6Kt7bkUINU+QRgXDthABrgJzUvCUbKSlRfN7k/togaDVfTJIXU8+zascmTYB3HaTCI986H0yg1/BDCqRVAmlVgeTEIsQQ0Gj5+QikrbMLA6N24KVD9sEPPcS8xdxWDXGMFrwIeFwqttmrL5+zM4eHWJtZuyUnY9pkG8beKigG2oXSse/UeVcGLIkw5PmW6AfKTIvISleWlVLRiOgG4J+mXRboQxn2O1JwVgHEt/NcQ8zDoks216+xLfH1tibaaZ1NXSjTIEV4flOlOTs1d86W6vm9Rgif+pgTt+ozJeb01o42cpAasaXE9oz3KkEELc2O2MTwRVuAPK1Cyl7DeNH8GnPVnlTVNcyjEJ8MVM3lOZSXUTKKNm/vdfIhI7UKhMcy+5EC9xZTfqMTmujoeY7K3asid0f5OOrWUrAuk8skYlJjS+NQa6nWjWQSAJw1R2vqCkS7xr/yOfNsUrPsWXvWbWFeDds/PvOyrYSbUcDV0day8JQSLNhFuuqb+xKBH3IVO6o55lG0fTybtFu6rRJIAshFDof5Kl3nbqyOe5qTxgqGakTWeyhNlFdVFUGhuGQxxoMKIHStSyipRAIrr0r3oCetNVnPVsB+sB6zf+Hv6cUFt6DUh6wgW8nG0hXXMGZFFGSl0mGNTHGvh46f1QzvuU8NrIPKZcrTrmmKmTwvVPv2qOwJlWfVZnVkzInoENklcsJVlczjVSK5ua8oRHd6dNAWxy5iY8dawvPRPLvsGToQ8kww69Z0kdW12eeYeQqTtG+YnMJyj2eovUJQvILChd+VIqYJW2itq0wJPn+20Z9UdOKWuvLJ5d7SKSnYRUDRf1lfgz1L0EZhqdD5e0iFUrKUZS1VO+QhQ0RqSP2+RP+QXZtb2EktJFW/W2Brf8if6VeEQdkkRP2T+49CflMkU8UYiUMqui1iHFI+5pbD27aTwQexIwJuFnWUMoOkchaB1ELRQ118wrb1QFyHL1l0cZg8QdpsmXPWMucrxl46FaKIhuczy3uwrmuGWEHJlWSMqG86kRyqwdqxjf6rZ0PmKD61KspRbp6TQaw7gWUwNnSyKEadNcO4dfti+osKzvSh/tVEH1F7Z3gv3bPyp6Qe81MSbemKcrLFAtW++hsKXuYJrRNSfyex8E6gztL+RHPs+NiIP6s2SN8Yh8AlihGGL15hW8eYZZxUi9Rz72jZ+ykbNrB2Xc0ClG92V0+9K5DitSl+BjKLd/e1UdvFUr29+sqYHTtxzgmk+gZWMrewC4odVgkk3cuOBw5cw1m88lKVFqi0QKUFKi3w3bZAhUD6bluu8nuVFqi0QKUFrnELXAsCyWEHkRoiDLg+VVYGNnYAkezulcMjAmmaw9oCB1jZ2qmC1ukXAVwKH+dgsaa6YDs4MKyBRJJRkwgkBVRUc+gJS4XkRI4aoKw48sNZmRTSwUX/ud94mQNyEkk/GyiFHEAX2C//eq8wDJQ3b7awE2DoZJE+y+/n7+F8iA6EOnDqImQXFFjJeHaQjkcqo1NVOt/LAEAsYPF2hIPYF0awXyKPYSf2MHmUDOmRQZQ3VMtD7KwFaIly0D8MEPOnA5dQJCUgkNbZdQDEym9SzkRReUUAdlL6iEDSgVR5xrKHcDs+EUgcfotSIEGgTHAIG+BgPQCBtECbr6eKdweH6E6B4BBTrkACkC8qA4nnI/JIpJ/raNwCiXuhErUEAJwGQBnggH4CEE/Pb7sUSE1Y2CVlhweBRPUiqJJfkzeL2l8t6gc8viEbNKHbEFozVCWekwIJC7uJMoHUywGwDYKoHtsK2d0kICUEoCcE7ACYFuXh5em+byiQlGGlZyZgUJerdhAYlOHw3gcQKQXSq6rQp4eJQKqThRMPpq5MINWIQFIVsRNIsq2r8p9xAgmwVUTWtxNIvHc5AykAUtXBhRpT/Vjug3oS+k7mq//wtlEgHX/xOWuHeNDBWiBjYCvH4wAgcGBj1a6xPKes/n0VEP/OqWa1mjYITqaqFMBNXwW2qAJ5lZQR6CIAIilwGFBAQI2TRgASAnD0Z4ETIoX0O29WJ+nvTmLwoWpSvWcE8EXqD4Eyer0EgEdAdgJEYEvXXItdCxZptfSjuZlxtzPJAZD8zK/+oZ0ZJDAd4CCJ+k5Asa53anbG3yNNH/HZhHbQNdQwDjOA1CKbdD8CQlJYLra0EaoNaZaE6Orp7uDfS3bH3u32A48+aEMc9jjPAAAgAElEQVR9r1s1Ko715CFJtZdC8TR+eYysJDJvzmLRBAESAbAQ0HLfA/vs7vvfQedL2md++zNW1bTd7v7A91sdqpdqiK8E9p2yL1K2iGxcooAlEyiudC0x2jKr+YbK6ULgrekEj0K0le9WAKj8tV//tL1w8JQ1dW51+78LUjvOjAIeAbYyYSwz/tRnmxt73FIoEac9GJ9Z2cGIHGec6VlqrJVU3SsrF/pKDb5J4fCy/eInf8xDxXOZavv7rzxt+18+w7xIO1I1XgBM03ONCAQtP/Ock9v0OyqKo8wRPjOQH5IG+BXgVA3oWldasrt2dKJA2gdxrCrzZRQFECiaOwBCx6eX7R+fPmTHTg6gooHopWJZFlmNVHMrD0Nz1uzivH38F37Obn7wAWyBULTV0k50j3gB1cLImO3/u7+yc88/a+1kxLQmG7E7I7wdQm++Km3vePAea+5stVNYD7ZjA9RJpfwSlmcLtFUKWykR2W2AW00AYFIoeu4C84XUtQIsV1SRzdybhuyZQt0gS7UF5kBXYgC6SZk3AXmzQFukWB4WIG1qO5LW2t1J9sU8uSxJe9cd2yGTZuyrr5y3s1cAvBtQjzE2lhgjsjBStpA+lD/hykHGiOd9Mcaucr8qBPA8OK1DAXDpmXm6DgDYCNe1t7fb3n//nbZlQzfEDesJRRpVqKaqyCGcTa3Y6aEZ+9Mvfc0K5GvlIAo8A0cB8iIFeD2RRT4HqJpe2XTAcsE4ZX5Rfykz0VJmjI2PYjfVYp/4xCfs/Y+8H+B+yU4eOW6vvvqq/dnnP0f+kuYCZZ01eEX5DISAXq2JG/qeW+6wLhQTfQP9DjoqVyfDdUg9G8OergiQnaLfD01NAGKv2M4brvMQd5HQAveT/K6q6gu037zyorCHHafCP8HaKhu6RdSpCdm40ndHIaZCkBNJ/r6WfrceIPXcsVdQwWJ3Rf9sxT4qmJOkqkoHFm7cq6z0mphPJi+PikqxDhRPIcaACLFHn+r/zqnzLf/9v0cgFVCqaM8TPHPmhkID2W9TWDS9ZB/44IO0L4/rKoEE+ZxvtmOvkrv2yoATSGH2Vl4EwWYrA4CsUL9tm7dBXk+ReTZlGVlKihhSDpYISkUuQbCEIAXS9JsZgOmcrFyZkxdRWq5gXVaFxdyaOgB6yJoofXZ9sp0syF5ryNTZ5o5N1kiOWYw9ySRK7HNLg9jakneVgPDA8ldA8BKk4DKqtLXr11oThHsSxZwIi2qRuuSkzVy5bPPjU1Zclq1iCeXDihO1tdhpVUMoRRMoFyJ1TrDOoRatrY/Y9Xu2O6C9DAidRkmxyByQoW+o6EfEpzLrPI8PVZkUnyoa4E1ZL7h/KVPKigflxCj3RlZaEQWf0fY5+sc8e695iKYl8ummUdMhALI9N9yGtd+CvXz4pOWjPAiuKQRZIMLEFc1STtDmskvzfasKJ2jvEARFNTbOISxMY6VFJw6kQNJYl0Vbjr5fxZSwe0uzbUeFlJTlnbIHAeOzvPYypKAKf7KoaZRnVGR81jLvtdBGem/N8U4KMO+reEP9WwSJ7kWFABq7uh5lJ7W1tXgmkFSYJbcIEzkOmcHriAB//XQfKjGpcyCQKNRoZozlIYGW+Pkcc7gIpCJzPiwQ5G+TNXZtYO4SuaI8LfVbzScU8SRbvT3ijKHM1GUL8dzquaQgMw3bUDfllMIRO1IUaVs39qICbILcW/K8pnk8OLUH01yhvYXvM9TGZXVWK+SxVCpSJbZj4ZlgHYuwX/B5jXsXSShCS5/q5wFxxLmGOV5WvH4u0DuIxJNal3mmAPkuxVGWfecKyh/dd4GxIgWO9yVtWzVfqBCDPlnAfnV4csEef+6AzWa4r3CS8cUcrWIJzyXCiaG13W6+9XZbT8EZvcAmsLaLK0dPlB8FF9XVkGPhMdu1IWs9jcxdi8cpbphmjYcsgpiDP7P5VLXNjpJRtaB9q1wMosyDrGUoj+bmlWEUtUaI3MamDi/SUB/IicSUOkgaOK0vyn7i2UggFxQGZdz6MKGzg9pMhT30H7VRnLlW+ynNud5mula5MrA2FuivUuypDWQvqtyl1WIizafaeyWwutTeTvsuFWlJvao5IIF80BWstPzlS8MQYrOukhOB5EpMrUCcH5yElL251jKdQyGQ2jsT9n0fvZ+5gzkbAklkpPq38vdEIB07MmMHDh217/2+uykWkgl7oECqEEhveamqvEClBSotUGmB/yktUCGQ/qc0a+VFKy1QaYFKC/zLW+CaEEjKCwooo8CWQyoG/zsHTxFIbNplXycCIsVBSUYEIUKKwyh4RO5wlEQVkrEeKoqv44DRC36MeRLVaxyqOAAJ0K6WSsYJCj49iyggFdxizj/FV/DzrgLidzzbJ/hdHVJWJUglrlUVmn6FZYIpMODTh16k3IYCUb1MNLAoW1U6uWDHLyEgXfxeJYNRNbAUQTpAUQlbAOzMQl4McwD96uywvbxEpTPh7fUAFcvn+2wTwOodHGo7OcTGIJIOU234p/2XbB1ZCj+2ab1dj8InIYWTbOYULl0mkHQQEwgsq6Ag7FUHIw5ZZQIpRwbSFMTPBTI3BgHKVUm+DmBsC5WhXYBe8n8PLOwgZzh46fVERukGnQTTp+5H1j4cypXjMQCocAwCaQawRhlINzTVoh4qK5CU/SACKSgI9HZWe4eowHWSR6Sd0qQ5YAcEEgokbH8maN92XmMjgI1nIDmBxGEU8NwJJK5NVcdSSf1zBJKefRUPxs+FtIMIpBUqwK8qkLh/EUgRnkU9zxzoBpJIGUhULTuBJKs67FukeuKAWycLO55VLWCGK5AE4PMzUrk4EKHnLVCgTCAFFnaBzZarDd6GBNKp/S+6WkcAbwB8BARSnj/7k/ofIJDUz0WQ6v6cWFJ7qKdwz4IK9H3PzaLt9NXtfQAsRPQo6FoglR/qeWMBbatkkleLlgfbqhJJVi0CLlbJLf2srjFCH5FaILDRC0ByZUfEmS+idN45KlYXAZyWZyc9iFtWUsgNAOT77KkDJ7FfwdINcLG9Z62rGEZRDajiOg7opUp35Zp4npArtcjHYpz4PUBMKOw5CyBXC3AtWzfZqjSTy1ETWbE/+r1fgzxK2aEXsArsxIIPMDo1S9A7pNMcYMuZvnN2+tg5SxYbbSO2ULG6Ktuye6vtummPPY5CKoOt02M/8lOWrKcSGAKpBKGRU6g4fbEBcDoGUZqXjQygpQiXrCyBaO4oZNgi95hQma6Ae+bWBWy//pcf/kl+t9FaO7dZP2T0yPAZ7nMWgmOe+2J8KKcA4KWpESshqqFjEXIsAEezAGHKdKhWdpHa3OdDrI5Qe7UC1uk7yjf6oR98j917311kQqXts+T1vH4UEBoiKk1ejIA6gYJRAJ0sZIoszgoO9KDimhr1qnmpTqohARYgkGJSlAFa1WABuKczae+5fbdt7koAwGNtV8/viuzE6i61yLz4N4/b+fNjjE8sq5hTa/iaYY6rw6IqCVBdDRjYRkX6T//Gb1mOSvxsaRnwjLDxeLMtDY9YcuaK/flv/gY5LGHrQIHUDzA+DhC9UFqw+x6+3zrXd9vrKDYyA9PWzHvmITsUxp3nmVTTHo2sF/WQDQmtaIwfgYqaj9VXFNqeVb4f9yzbtyX+XYojEUsxgY78wtDClK1ojgRIzcFstXc3WEdPt/WReXfzzbvs+u1tAIWz9pXnzloV5N4rJ09jfac8F54t/VIAsJ7LIsC3vgrQ9zEdTNtXP5QJ4tXePk+p5lrV4sCQrDFQC9bJhPfog/favtv2oPbhHsIUHXDNVWRozNN/zo7M2p/87ZcNJz+ynnhGyqHTuOA1RUGLiJLyyBUwPl4EJAZqQoF/Ui0kAJEz9FeRnr/yqX9vt9+2D+ILEJG1Pw+Ief7CgJ290G9/9hd/DoidBayecIWgxvUKyrD1KPFi02m7Z/eNjM2MTbBWxAXuUymf571jjU02xTw/LBUrJMCadWttx44drizyzBDZK7G2uYoRRYD68gwB9TMijZQlyBxYQ79R1X2cAg8BtBJGRllvmlAfrUOdVZWeson+UxQ2lJxA0msKHF3gdfQhUi0OYLoWpdPs5ARKwGVrRYEU5x6kevrex0//yzdi/z+/sZqB9J0Wdm8mkMIA0vl8vY2OzNlT33zG3vf+B5n/6bMRgOES8wp7LhFIp49i6/jSeQuTH1TN+qhVXwSS1EZ6/e6ObvpF0YYZO7JsFNknkqlaimBlj0nFgF3eDKB7GjIg3oBqToQ8wO/KAqQ8ZP5a1DlhCPrQPPl1rOfd0R5rsxbb3bXTerGxS0DynRu/aMXuajs0/LqNFidQ36FCYzxnyV1TZtt6VIWNzLdR2lTzcJS9QYm+Nic19PAVy7A/Kcq2TDkwWMglIDIiiVaUFT3Y3q1xUicHUdzZTdYkZENmGctLCAcpaNP0nSXmCP2+SCTZEUqpF2FvFFH/oc8JeNf+SAVBRZSPGnvVTtYJhA+IA38tKY9oi4nZRYB69rkpOhTKkm07bqC/D6MunKB9IJAgp6VwcnJDSyWjygkk2jjY1gHK8/cqVGWUSgB6Q6pBneSzwbjXxwpMVob+nyXPpreTXKktayHFUU7xWgnUeWGKAhZ5RkWeq+aJiwMX3E60rbXbNmyg3V2VxJ6AMa22UPaR1mrNNdNY+01is6xxWQchW8uzkBplhX2bVI2ybnQVFnPOAnPGheFRGxydxA6zJbDzg5RuwvJRWUBaZ1XoIBKkCrKxyJxdhPxv7FyLCqRsgyhLTEjIEIrLaLLFSYQ65s4CKtcQmYF1yknVHpdryECYe7YR82sDe9mN69awFpNpxbOfc2IBFS3jVMpZVwkyP4pQqGW9WS0ImYAYGyaHtJssrPpGskfZd8c1p8keELLfySzNbaxh1fRZ7UN876/no/IH5SKV1WJOHkFmZKU4pX0y7BVETuvTC7o0B5fXCpGGOfLH6KE2SD7nt148Tn4bb8V9l6SohVzz7CbmoHnWnjVYdq7fst227Lwe5aQoD/bAsg2lj6ex16yLLtqmnoJt6aFIp+ootq6jFI7RJxmXadadmRns7GaxDWTXqyI8Hj/0CHay5CHNzS7zrNgLtZFFxhoh4k3KaldSSXGrfTzvpQIUnWOUcylyLQWho77eTH9R+2rPpEwh9SGtDl6AI4vDck5oXOujslTpryp+ybD+Z7CZ1YdIqBDFDfpdWQDq/aJSfLFOuepZFnqcZ0RcpVB26/nJxm6OTNcl2tn3k+UMXFfe6sylwj36iVTxyiNrbovah7//fkhlTNND7OO092UIqR+hC7bTxxfs+RcPOoHU1s7+j0KWCoF0zZetygtWWqDSApUWuGYtUCGQrllTVl6o0gKVFqi0wFtrgbdCIO0vW9gJOAwIo4BAcgjSD2OQNQBouM3bLODWNIeJOTbyS24dp027fk+WHFTHcWBeAxFyEweAjVS8N3hVpaoddXBz13gODmWly9VbdooiIJXKH6tEj4C34PsikgL1kP9o+ZBYlss4CeWv4sQAH175rm8HX52k0m/ra1mt5MCdslbLlYnK4BGR5Nkh+lkBa9xfnmreWQ5FB/Mp+xJ5JiMALY1tnVY9eNF28nN3iNTBwz7KQf01bvOP+1AmAaz+KATSdVIL6eAolRBApgP0AhHKZN2qAskJJH1ymC0AmBREIGF7MYgC6SIH62XafS1ZApsbEtZJJWMSIC6kHAPAXAUu+2tK6eTEWUAgeTV5mUCaBzQYAAg6dgVPfA78AYFUh0VNQCBViUDilCoLHFm5CHjWtTmBpApGkRQCoKRA4rB4DnD9CFkgE/xbOyBjL8BNG+B1Ha8hAinB4b0eMKpGFnayrfknBJLaOQiw9+pprHXeIJDIQAKEfBYVyKGrBBLH6FUFkogk2X8Bdid4njE6qyztavh8g0BCgeRWXspBgoD65wikslVhYNgVEIqreSOZf3j7KJDOHHjZlS9uWcM1y67GD9qulgsUeVfHzZv+vKpAcntDVafLP94DkdX9ArpVw6SasarxUdDri9xROzjhU1Y++Jh5432cctN4K481J6UcZQlsUZy8KA9D9UFZyOirQKEQz00fAvlEIDkgAMCcpN+ceu0AGURUlc+OQyJNAJoUyQHL2ZGhRfvycwcpfq5z8D6JhY7s39QeC7JjUUWqck0EepQrhZVDUIRElIqpGrWIKtPjWL/MzKWtd8MmVy3F8eUnmck+9XP/2m6+bZddPnHQrlwe9EpegYmz9PFZgI8ZwLgZVfKfm7EWxksYhVEhnLF99+yzBRRStZtvtn33fpB+Vks/h0aPAYApzD4LkarrkPoHsLuovBEBmYBDS3xWCygHwBLg41MWbXfuzEX7pV/6HazrtkKY1djps+cIzr5Mg8tGbM4zkPL8Tph7q8emLVKt4GxAecgnf0+pjyCQVCGseaxEX1mC+GjAGnCRe49R+fyeh27F8uUD9spLx+3rjz9vQ5cAixm/K9gsiagIAyqHfS0QwQKYRUYE+BzWc/wc7awq5WpyaOaZLFYAl2oBihK08QYUXbds7bLbdvdYRwvjtSmoLoaBAgQO23/722+h6JqgzbEiRBVQHyPfgfaVUlCWOJ1rOu0CZPn//pu/bbc+cL/N8H4xnnc1v79IIPwGrv0r//k/W/rcECqxgk3RXnMAy6Mzl+1d73u3rd2ywY7sP2L93BdmOhABKOoAuRIoxQRChkR8qojB6YjABsm7I89kGdBSAePgfIBT9HX1Tynl3O8LWyGKIwZpx0WNF65JCtbeDe1+zUNjc/au++60tpoluzw2YWdGStjwPWS//9nP2cDIZZ4J877XEPCajCMpkPQ1CAvXmBNJtGqTxBusqo9UxKF/k5UdlfJMqQDRJRQ1Wbv/9lvskYeoum5GIaKcFeUbLZJPOLeChd20/eVXnrD+KSrqeY16+rMC3AVsZqV2ZQJQj3NloBcwMM4FEMoGsmyTKbJKZOSnP/1p27p5C5XkWBLSJmq/CPP16dOQY6hPPv5TP2nTKGQ1b0ZZiwRGxgFtQ1hGrkdJ08r1r+to4RoAgAHG61pbLQ+QeHrokr0+2G/zAv5Zx3bt2gX4D+ivdZL7l81UEtJzUUoTlAlqp9HZlBOlTYybKvp6O9ZodWT0FFifJ6cF/EI68npp+lQXwPLuNWSr9R2zRoiX+gR5P1JTApAvQRL6HKX7px06W9pcWZVn3W0WgM74SUJmfv83Tl2dV6/VH4499aC/lIe8e+GK9jcqmAnUpZ7bAoGUy2GrN562x7/+TXvkfQ+gIJE1m5QFqJOxsCtCIJ0/PWFHnj/nBFIEAFtzex5GQ+CqXr8BpUgtY2xo6DJ5NZqTUDdABYhMKaF0XIKgWF6G8IOQCjE3itRbZByI2MhjJ1iiHddAUNYwJ0cglRoAoptCKIMWora9aauta95gzZDmKYiYWG+TnZ7tt36USKOL2Ds20d8QNS8uzdrajT1kF6Emok2jkLgROrIsLDNk0o30D9rs2Bj7HixS2UMuoVjCLRQyACVM63praNvIfA9RwO/LCgvpkoPPyiUTEL4AcJ7BYi+HTR+dxMd2ROuAAGkRR1p7ZNPI65WwncOrl34eR6WqfYHWJPpXasaJy3lUL+l03jPNZhehGrDoXLNxN6RWwk6eOQ+5jHoOhU1VNVlD3IOICmU9afdQzd5Xe0dZrYlsXmFNq4JkjqAOFIEELWfFDBZcvqYGBQSuCGF/g67HboJ87u1ssRoVIlEcFE6Q/cW+OoraRGum7ACX0twvKrzWlnYvRGhF5aK5OMhBivpY0VoffEWtC2GnAqwUZKBUZSJOlpSj42QBz56xMsq4GRi6YsuyRIVA0jiNw+40slfNcr3LytBkHhWBBKuHwha1DX+va+li/aJwQXMmgz/FOh1varcQ7VOk/YnBwjp5lnlg3GogPSP0TZV7RbjxJPtBKcdlV9vT2Y4VJ5mFzLNSIUltFexpAhtWzdv6uwgkUQZnL1zCNvacXR4etOuv226dHc0UR9S7DZ6s+TR3sgLSzhQ2sEaGnNELcnaUs7mCDWtgW5dlLmE0QJJlIKhzkEciqnO0s1czaV+ijZIXHHHrkF4h7r8qhLI1F7LTgyP21MtnKeyi6+pnULeqYMQJUlR26pdF5r5aCh1u3ncXCrxuzx/S81e7TrHPaMdCtzGeset3YOfXcZF4s0Gs/5iRmJcWUcel0hA7y6joDFtcunc6TTtna+mbqHT4uWaeQZh1dFEW1ZCoMYouRKZp/651w1c5FfihmFLtVwqlUIrsSFkItqNI0/5NdqoqAZKFYEbWgqwR+lTBhT6cIOXnZHlZzXmuxHlOyveSLK1FU0Oa6SNLuy3Tx+IUN4T4JbW1vz4KQBUNzc3Ne77gCnPs3MyEZy3qOVSp+JD+rWflPy/FKXOV2jHE/qyhucoefew+9hI8lxKqXp0zIQpl6VeqarTzZ7L25NMvuoVdR6fskVczkALHCj8GVizsrtXyVXmdSgtUWqDSAm+5BSoE0ltuwsoLVFqg0gKVFrg2LfBWCKSX7wwykK5a2OlPAjJchSS0A0JFIBs/M8uBcYoDq4ikJedyBBIKauRwxCE6BpiwDpDqJoCCzeSa1MdUSa1qPg4UyuURKMlhQYdMkUqBlVzA8bjKKPiTf88rCfVznk+jrxzqy/Y6CiEOu+VcmRRycikgkPTVX8m5ozeIpMA8JCCQHPHSHzmMFDjM+l9Fmume5FPOa4tACfIoqmweMuIsoPHfXOizwwBesdYOa8LG7npe8VbSkDcQhhymWvcoP/9HZy/YGg6zP7aJPA8C7EUgeaW7bNxkMeLZIoHaSxZNVcq1oR1cH6KqdA5ZReydpEC6yMFuCDXECgfgNY01tgmyqhMgLqHQWg5/ykCi5C8gkFZZt6sEEq+nskVeRwTSBcifY4SPz1GlKQu7G7GUkXqoGkKK050VIFsKNIC7kawSSASFyA7CyTYO8wWAJGUgneFAeHhs1Mb4h1YAvfUAKp6BBGAjVZAyiRoBAGr5DIvocjBHYFlgYeekB6CxCEH1CYW8i8CTAkngUB/Vks+MT9vBNymQAgKpbGPHAVmWdZxpvWI8qRwd+kct7V8LSZfkekQgxcsE0qoCSRYxgQIm6B+ufPsOAkn3uvIPX3nbWNidPbjfLbQE7mqQCABwIlKtJ8WclGY+Xt4gkvR3jScnxILhBBBfJlFpg9VKaPeTF6guOxwB7J7RpewcDvF0BPVSr9wViuIVrYEd3er7ubKpTCZJGaVrVBi2VAQCuYKskcCSZB4ATJXS6mBONGkE8LxrpNAhQ2aazITUxBBB2KPE7SxAPkLGAOJdSBXtM5//CiWvGBiS95OAOIFC82u6gg1ShBvVc1WWjkA5gXMxgC6BfLLtCWN3I0I0D5hSj61YAxk6M+TttDGe0pAPj73/HnvovtsgIlfs+eefs/rWNpQlZKugeJKCZRJl1OBZVDpk60ilILfH9MocmTsN1r2VSvxb77MN2/daQ6LFAdjFGIA+1xbHak2AaRV9UFY5Ak3z9G2mHCeop+fJe2BMLFEBHwKIyZEJ9MyzB+3Jbx0AbO+w0+eGPduukJ0D0EElkKa6HwBMVmHVhN4narALCgM/KhPF57SAyIsAgEslFORTLFoUC6WFqSv2Cz/903b/vfuoOl4BfKq3554/Yp/85K/wLAQ+awJE3cTzkE2P5vUcgPES9x/mhnO8TjWVx1IgOcgtsoGMkoCkwrKIub89krPtqJDuvnG9beBrazMqQOa8HGDX1Hzevv7MMTt+5hL5EoCHMVQGvGe1yALUWrLIUyZRDIKhecsO++Xf+k3mN6wMU7P2+oHDdvrAK2bjw9hnZa0B0FsuXXO0w8XJK1hwzdk9D9xjm7ZvtjNHz9jxZw5ZbSlutYBrtbSTCI1iOd8nyMMIwDGp1pxkZ25K81wE8MmuSe0Wlj0V/yl5Yl6qL6qhL5O3NIOiAxbOq6t3bEI10N5C9f6E/ci/esyqFsftwoWLFm7eZpGGLnv5tRP29aeeAmAEMOaJx5gLPZuD5yTFk4OJZfuggMoISC19+LgMlsbAdklrJcBcGNCtFkLp5u2b7Pu/9722prvFA8oF9OUIoJ/AWmlgZMr+/qnn7ezorOWV+cG9iICWOk4qlJzUEjw3XYf6jc+/aofy9KH+tQhp8B9+/dfsvvveCSHDuIWoSbMWab2qBSwdJxPwE5/8WXv95AkItWC9rGZOkqJHZBT17Xbvpl22A/ss9DKeZbTEPTd0dNnp4SF78sB+W+F7i3yvF4JKGSmtjMsm5gcHxFFAVAOITkxPWZqsG80XQ9h4yYqyg7lQ2Vgd2FAK7JwnF2YuxRhiHGjlkn1XLYNsL4Ti7o3khBUgKcllTEM8yB5PAKXmJ4GsGjMikKSQEAndRPV9EoVTjDHb+eO/GjyAa/hx/OmH3nimvl4Hzz2w9S1bJqIGzGcTNj25aF/9h2/ZIw8/SI6Q7AZZy2V1B8FbQA15sW/ODj1/kgwhlD2QHBKOyqpOxKRkxAmIzqbaJgiRK4DMS5YT8CoKinmtwGCDR2NrwEivbcaOsYcikqTnWi1BHGVnpy03PYY1L3s4SFoRSHEm1gaUMWG4iJs6brKGUhPvzXPDxnGlkbr/5rANLg/bieFjFm5gnNWFIWWmrXt9pzW1oU5hzESZr1Rw1CzCiv/GB6/YcP95W54bY3/BC9PBRCCp6+cYv3VNG23Hjbei5OjlUUEyzHNdzMGyURVoLvssWWzluJmC8n8oUnD1iNpU+yzfc9EDPfNG+zB2YyIw6LMCqLPkwi2hqhYZtQKhlkplIIEX2C+hkqvvtK2799qZ/iE7c2GQObkZkB7gnTklxLwuIsizoqTq036JOUw5OyKLpXAJY8FVXcWcCYEUIZulBFkR53qWIUFLKm5gHl0gx29xoWg3bozbjt41qDEh49nXhWUrzPtE4vqK+pp+Ozs163lOAte1nopcd9svVwAjr+kAACAASURBVMmg1JMqg+dfDYjvc5wv2UEuXop5VCSBCi4yUiDR7+ZYj4dQHl0ahRxsrkXxxdrKHJFkfquH7BOxIlVijr60QrFASYoeCjFW2EfUtHSzHLc48Z7n+ynaoa4HdW7LBpuV/5omL1SpNSreYL1U7lWEeasKq8QYrxfhOusgFDpRlLVJrah1QAQG96DCkSLXrKlQxV0wBq6eOYvqcf/hwyiPR2jLnD1w7+3WRnZUgk1gKyRUG9Z+NTxfkR3KWPJiEu1kRR5J9cs1ZLGpZZZ3xZOItmVsGp04Yuyr30iNFJxD3tjnhBg3sv2MSmnkatqiHeu7ZC9gISktDmUhPlfJTnCVIKyrbw7GI6/TAnm0ddde7oOiCuau2ekJuzR4ztZ3tWHfmLZbb6qzG3ZP0T4DFmcdKnAtepZ52gm+kL8rD5ICjyXmhHScYgzaD4IsydliehpSXapuHrcKBOog9XUGUqaQErik/pXNrRz55tiXiUBSn+jowPaOdtH6rHaaV36dVKzlvZzUQip2EdmoOVLFA1nmzUStMqVE8ivjLMiZUn8V0SdiN4x9eZJiNOVUipRtJp9J8+wKNpUxrm8FYm0GhdxCWnN6kIGqaw2zN9KHFNCa633vyJpb1wCB9JF7nEAq2ZyfM2PsmZTThHew9Z/P2ONPPA+BdLd1sueQdW6YeSKwIlexRDB573rg4DWcxSsvVWmBSgtUWqDSAt9tC1QIpO+25Sq/V2mBSgtUWuAat8BbIZBeLCuQVOkoay/BawKkqmVh5te5SiChxOHgN6nDAYdBJ5A4lAe8DDZUAMhxKvu6+Xo9h4ItHEKbYkEVpqoxdRBRZSzHW71DAN5zyJZiJsDyVxU05V2/k0GBrVpRoLUUDuV/cnJHyLcTEQHpERBP+gxIJB2k3EZL7+YEWUAtrfJI/kcnsgKQ3Ukt6TI8E0nWD7pe5UJQvcfv90Ou/B3g10EdmDjQN3Lo2s1h9G4OsJux76nm0HOUw9IfUK3aA8D641s22nUAbwm9FuBaaZVACkzVXQFyNQPJVQi8Fwf2IgfIwmKOUOtlG5ybtWEIJBUmroU82sxhuxWgJ06Vo4BPJ5CUNSNyzZ+VrrncuVQpKAsSgIJ5QIuLVJ+eAJCeAYTdQaj1jfUEK1OdHkJNQOmrE0hBplRA6InbcwIxeGFsZ/RaCzYNWHMGIOIgFmJX+LdG1FbdXEsLB8sGPkXkNHC/HdxvI59hQAdlK3DyDIBLb+MycSbzOD0jTtsiBUtUoKYJkD4LSPQMtkIHeJ9p+koMwEYEUh39TTlIsrOThZ1wElnY1dKmtYA30AZUuKoCFqsqDqM1AAmBhZ2qHAPPd31dJZCCfhOY/pWTqLx7vJ0IpP4jAOI8J6kQVm3sAtWPgNtg/PjzKRNIV5//av/mmWR4ZnXYr8T486IULG79F1jTKTMnLystvicbQwWjSw3TKKBSwIqPjaAvuJpJLaZnVn4/ARC6DgESqvLXa8r6SqHYAgIUqFwP6SlAIYFtm+A9B3cAPhQiXgfQZNhNZdJjdmW4D0AEsEA2JrxxARXDTKnG/vgvv2wTC/x8Y5eVFFjNtbsNj34W8EJtIBWOQJsS41c2dQLaZEVVQkHjWkmq8WOMmySE5hL2TBGFOOdn7X3vusnuuW0nAPIcgCrV7PFGgtM3uYXjhYtDbgkl8A24jjwRLNgAvnUvU9Ozdv3effbOBz+AxQpgNpXpiwIxIT5WCMQWcaGPGB3ULXnyUvMJEJINHTZR2OYt83PzVBCHsaFratpgf/xf/8YmpgBZ5tPWPzjgdlLKZCrRRsvL2BIBsnZimzZJ9X4pDPkLwBgFMMsC2mmMCDwLAzyqij0jwo97Shan7f333mK/9DM/SdYLeTSAaDNc+9jkPO0UsZ079lh3VwdKJ8bb4SP2+S9/zU5cHLXFSBM5R4BiCp0AfFM2RB7gxvuO7GsAg5Vfpg+ZHGHqaZvIBbpr9xrbs6HZupIQu9z7IuN6LlPllj/HzqKGoII6rhwR1hGpXGWzKVAqJ3UO/aq2uc323nqLjVy+YIPnzwM4lhx0bGIeaQE0iyuXjlyWCebfNPeS+X/Ze+8wOa/rzPN0VVdXdXXOje4GGjknEiSYKSYxSSJle5weW/bIki2vxzu2Z8ee3bVnRrZ3PDvWrmU/65HXaWyvLEuiKInKFINIiTmBBEASOTSAzrG6cnWF/b3nqwIhWRtGgJ/RH1VUqRtdVV993/3uPffe9z3ve6hxdNPN19jVV+21OSyxXvjaUxbGW6gn2sH4B3zFekckqPqlgDnNIyJK1X9yANFSCGkEFZjTVKRcoJj6rfpMhr4DxAyRicUi4N4SBOUCzRFFbboV27WBVf1Y6Z233/vov7W54yftwCsHLIy1YBfWQrJM/MLXvm4HTh0HDFfMD1ShtafXGqoS2vpejYkg6x7wUGoKzl3gm34Pe5074jkAJxWCSCJosl//xZ+3zeuGuQ8q7ILFYIJ6T9RtOXLyvH3z2Zfs5AI2jFhLtWKjqLHgqjTFDI4XWOcFiQz66QXVidklji+gv0yMEOn0H//gf7Gd27Zyz7B9E1gIiDp+Zsp+89/8lr1+NCCPSszrsgSMyP6QU5GNmAikH73mGnv3DTdwrzKW5B5PMJedxcruG889ayEy5YsCZZnLRkYAzlH2yaKrA8u/KAROa2crYylnZ8+edXsqZa7PzKICpMaS6hb1dnU7ySdgPagnI4WzMuqDem1Shtxzx2320d/5Tf6+KOkWQZ04I4JcNQ5VjwpVIIhysB7wp9YoCiBVAHzb3dWJ9Mr9OPTE+7wv0tOrk2qQgKO+4FZbqhEHmVxE5ZBMrNjDn33C7rn3Llu9FmAYq0ZP7EFRsFKI2djYsr3w3FvcetYeFYgRyHapygT66yH1owBttYfGS5oxnFStNC4xh6Xk4iIKDBSU/aMbrQWQexmUWYRmAvvQ8vy0lahD10efXcdaIUXcc/Mumqyt1Gyb49ust7GfemaNNjSy2tLc+/kK4DyF7M+kzth8w4KV4vR1Lq9/AMV2C/M1ayTOivOU5Z7WCnHLopJbmmJNMkP9pOQ0fZAxSF9s78VKEPVG76qttmbTDjoVBDuxJwdgXqaOi2yzRCpItaK+IVWf7BWl1vP6RvxbZIpbtWr+l4SS/t1I4o13Vs0XjO08MU1xgRDFs9GmZ7MQSFhlxQesZ3idtfaO2FPPvQTxyvqE823tGOA+aXwwZojpYrqUZKTVl+ZMqSNCDAKNyUbIPikiGspZCCRZ7KmuDjGP95DD46Sr5uXkUgZS1mzz6jbbMroKtSzKI+YO2fDF2rpc9aN0C51jAwtgWf76Gorx6Ep52ZRpXaP6SvThRsZvDEV8mLlcIL3IahFkmsNmZhe45hKEIuORBKgJknQ0l3Z3Q47pc1HVkWL88VQ/KhA/pPbNQzhqfSz7OSnWV1C+lni2QD5mNW7aGm1kB/HXUKJBYFekZFFtRNaMzagfK9hIpjX+ZLXK/YrwkQHWxoPEGK0bVaesnUSKIdqoFetSI2kii+Vfjn61iBr98Nun7CCqx3kIxJjIM+Lle2672das6kL9AmHcEbOujh7raR3m3CGRmpQMoIQI1i9qOKncZaG3ssx9V3/JOnmUzSWdPArWVYFts5P3Lo0P6vxIfaSfWmNL2ZQnMeS514/bM6+MU4NPJKXsGrEpZK7T6sjJEEhSKe7KXGgFIrR/1TYs7TZ7IpAs4E6cRMFJu6/qXWVrhqhrt3fKemLnLE6ySxg1V4Vx5SQv55JgvswVumxqgn0Xk08cIlPLPikK0+wRMlxLvLnVCdOhoSFLsobRXq4VklYxu4k+Pze35MkLSWpNqq+0sQ6rKU415+jataYJ6lhSO4n39vVQw4+HCHepxT2pSGtnFoJqn6B+ZqAcyrOO0Ryu2C0lu46hNb36nGK711UkrmWonZpKJiGQFpgfsSatMjyy2fNxWlW9u5UeMrZo84o98P4brWdQ6nsIJPaR8ocoQWpbQ5uxHbNHvvwtu++B6210tBtikvUJtB3FZJ2Ql2mh5rddd7145YJ4/Uj1Fqi3QL0F6i3wA7dAnUD6gZuu/sF6C9RboN4CV7YFLodA+s7173HiqKbM8EKvyigWWFFV8xSVjcbGY5FNy5wTSABWspoIIEB/KuctzqZigM3YdjYAmyme2kcWWUwEEkSRgBMRSI1l2d7JNqtGIAWMR5Ubqh6t+gcB1Z6oq58CXvT36gbaNx9ualf9fPB3J514zV/2LETH6fz4Urm4KiP4egep9ZDlR0lAONcZxjIp7AWCtWlRlhzZexzzKM8vXLhgz8naCKuPduxUtpO1fw/XuVm1GNi4vsHn/xQgcRXgzS9Rz2M3Kh/M4TwzVQSKNuuwSUGWoM7JrdsEJAZMjQB7ETVFUg8X2GjL0mkcIF4ZtKv5zo0Ab92A8RF5+6sYuuqnuF1XQJQFxhJVNZc2wgApK/L3B7E4s5i0N1FsLPId2wBo9raT7S8CCSuRMmmiJYgEEWeuDKmReTWSTsdi818m63cWAOctiJ0XIJDOsUkUoD4A2NEF6NEOSNPGufQAZqwhk7VPdlrNcauQ0dgAsKjaVU4i6foBNyqAeWW1s/oaba6aDWmsYo4ANjxBzZUXqLU0C3hMHiU1TLAEkQqJZwd/A1JD3QQYTdt0iEDi/snKLiYFEhvRZs4jzu9NPCNVAkl1RUQiBeqjGlN2sWoUIE3Qn36YCKRTB15xQsaLPguArgLRDdVszf8vAqnM9SsDt4X2FTFTBkgWiCwAQ23hmaVk5CcB45qwcFrAiqQN268WbI6UYV3mXmrM+Dhxe5nqeK0qkWSpV8uEFoEk0ED3V6BVnH7q9nGMDwEUJYGkUkVIIUZ/iUmVgC1bYvKUZZbGbG5mDLCObHkpMwBqVLB6gSz3v3/kMTs3x9iIdmGVMwg4RZ/yovCQmgARXpsJYCxPP1d2tcY/V+d+/M0icIhJTRGyrFEuxBk3CVQKjRFqZoQydv9te+yW67ZQYBw7IQCecTLCYxSIlyVRCvB7mvoq7bLJUY0Bxs6FM2OAt+c4RtrWrttkD7zvx627H0tLgKQVAZi0RwHSSSSEQEqv9wTgE6kwBhgvOWU+Q+wUywmekBJJVC4pFc5ut68/+hxZxxWbW5i30+eOeRZ4A0RbmWssFudo24S9/8cetOdfPID1lOg3iF/ATRGkUcZIlPZSdnKR78wztlqbVqidVrb/60//V2sB4KWKASCQ7iR9AJBqdiZhM6gSZ1Ep5LGtSgOoT1Dj5m+/8piNY41VAOxV/QUB2yo6L8s9xTIRSBhROX9flg0NgHgT2fbDPU1249Yhu3pdt41SKypOG1e4VwnUVU+/fMSee/koheEZg5BPUgu45RTjVNZkDSLcqoSJbIkKtJNIYAHCQVY56gVIMlnipFT0HICQyyeeFO2aa3ba/l27Abrn7JXHn6XuGzY9EIFdAGtSBzgAyCPL/cuq3ygGiTDl+GnirPqPcwdckECsCP5bAhXVF5dREMgKSwqFZV6fgUxqJMt6A7W4+qjDcQFl2O//3kdt7ugZO/Dq65hVhcg6H6Z/0ifp53/w559g7lSseYc88nFUtS6sKQilKBBo62oggaSQnSJh4yhEZS1ZYo4qAzDG6UM9YJS//sGftV2obJRHIJIvjeVpMpWztziPR7/9vI1BQk5DujYzptW2EbdzClQuwfwolQJgNvdB9S3cXg8CSSoJAdEJCJ8N1K/5+P/2MVs7OkpfrtgUioXf+NV/befHqT+GukCZ4J1tqD4hahuZVJcWkozBsq2ivX/m9tvs+t17maNidprEhZffftO+9dJL1tzbbQViUgql0oaNG7Gnok4g8cEtNolFfX0oAAf77NTYGWonzWAn1+z1zgr0EbWHYpky6JsAJHUdPdRF0yPH9TsZAOmpa92yabP97E//qDVVFq2rHaUGY0I2TyJCVefJVZey0BMxrjYRiSa1pZM5Fbvqn/+76sriyv049MSDPuc506bZGpI+mLEDUl7Aq4BUiWhSyZI9/Jmn7K677rQ160nyoGdpbQbMzz1rsonxlL388nHarNlJpAbWVfRcB39Vb0sqFCWuKNZn1O+JTfBGANIQ4kuQCqoZ1dJvfaMbUAx1YUOWJe6gDmDeDSXmrBG1QidjbPNgr2XmZkh2yZIIwLmmyjbcSF0j67U2zn9V7zDrE0h5CM6FcApV8qxlu1AyNVF/jLEysnrA+js4f809vD8CoK0EpSZULcUF2p+xvJw4w/haZK2A8otaZu30kUgbKiWUfM1Yli5BeCQBngso0IqsP/KM2RzEu9Q0+l0Euo4v9ZsTH6oHRKxyyY7aVjeZMSJSRUSSyJfA6FfNr/kCzoJJ7uw56qrNZ23Ttv02MLrd6x69gJKwRPyJoSqJoYJVjRq1r9d343NSaojo9X6khBhiYYT76wSS12RRfEFZA6lEpHO1iGwXVZMpx7kuiBTjVFeB1+/auBrVGNa/kA8C+NvapbjtIJ7L+g7yV3MB40vqJ7fCq6oIA/CduCpFCTFXQH6jnm6byVimlt80BOzcPOoq5vlFgPzZhWUUYlniA2pRiBzP8aHfN/H5VuZsjSWNZZnCrUBmKF40YOfZQFxaCWM7R9JDNE5NKi480h2zdVfts4l8i43NpyGHsZMkjmVIBoqxZi1BDC6RfFTkGpqxX+5h3dnOFzax1q2gwgpDVrZiazbSVLJu2ikBKT9LP5TCZ5q6Z+PYciq5oEBWU6MI9YW0/cQ977JtKAxX8vMkeTCeIVD729aiEI6zJGYNTdtnIDY8sYS6n2Wup6xYzj0Qsaa5uUQs0O81JXawtqGPcD/VdlKrae4IQ0B6vTjWFyUSGI6fn7GXDp+z8TnuNvX8MCOkb8uiVvlcqJGytJPEbyh28rLVi/YTs0Ztw+bNbs85Nn7WVYJdbQOQYCt2zdWT1tc6Zq2lJezqCtZEDbQG5nfSUWwpG7GxiRD1EEk4Wa5YT7es60jMYNwsYO+ZIy6KmGpivaGfIlbbsKNsJD42s25UPEhjKSoi2dXOWifLeYDrU2wQgaS/Sc2nGlk1QqiVfqE+WCO3pc5Sho6bHDNmdLzAcpP+wdpUx2utziOeEMYxk1gF65ja/mh+K9N+GseytnR7Qt+rBUpY3xPI8YHjqzaTCKRING/vefB66xtSzEzwutYMIviU6NFmFy6U7eEvPWV3v2efyVI2IoKWe2EhyCneW1KdXPrtnjvrBNKVm8XqR6q3QL0F6i3wg7dAnUD6wduu/sl6C9RboN4CV7QFLodAevb6+6qKDCmQ2IQ6nyECyXVCvqESuZJjF7AEwCICaUFWTcraZCPsCh4W6Y1sVOMAkP1sGLYB2opAGsQ6poVssIYGZdxK3wJBA9DRoNRU1WIQklClgAJQ33fh75BJDvLLy7oK9gdIS7DJYyMfvLNGIelfgYqmqqFx27uAnAmOrVfB0R1E18ci+ofvGUUgkRUqMIDjNlYJJPJ1BblZguO8Tdt8/ux5e4pNUJaNWRcA2l6u717UO9vYcDcDVr5OO/znkydtUAQS1jy7OtucQHJPcbevA5QXqSXCLvjaQDHk2XJcJ8BzBYBkBXRnCfB6DH/+CQB5AZ0jbOjWAgZ2QCA1AcrK2sQJJH6WqsoQV4rouNqQCRTjWEUAgyTAw1kAgzcnL1gC0GIrBNIe6hd0ccyGVsA7CCTVChBxJDjYa18JnFDj6H4IXeUYJUDJGUipg0sJe3Z83MZ4T5R+0cM5dHJ9HVyfCKR+gJoNgCDDZKE20VYN1WLW2pjLK94zNd0+DcCPvqHjey0kinakIJDepqixCKQXATrmOCOOAoFEZiyf7eDfnZyfCCT5rauGSres61Q3g2czAFGryAlZ3AF4qK6GNrlOHvG3dwikoJvoXgRFlukbP4QE0unXX3XLpe8lkKRAcjC4VkPn+yiQ1Bu4RYDl3Fs6mgA22ZPkRExofNMuAhkFMojsydHnYih0RLiJCFKGf8YLM78TrjxTt6ru00/V3vCaIlVyyckfgfPcU5FUykJu4fz1HVI5hQA6lOmuOlkhAI04xM25t1615bmzgU0bwI4TXICNqlJ0nIzwr33nFbuwAABCvZ/W7iGLk73s5ANDKp0CeJQdGP0z58Wqq8oKZaTL8ksAOucphVAcxUNU4AvgqBRIUUDZ2/ZvQoG0FbIRZQdA+TQEh8DVkBSTvFeAmZSPy5BOUnBdQBVRIM6lkjmbZ0z95E/8nPUODvEBABuOLwIpB7gjMCRfkHJDWbOoSwwQVdafKGdUzwiqlMiyArCXtEky8SuhPieQGgDCJgFsz57HNk81TQBIM5kFzocaRQBeH/jZD9qXqY2CdJAMagE1sobS2OU76Pe6v2WIbeg0gMCifeYv/tjW9kLEXTjOGEGRwntlS3bg4HGPdRl+F4nU19VuPViOHZ9esC8/96q9cGoGKIYMY49MZCB/D4HUxL14h0ACHAWcG2w3rMMGbP/GfttADaQ2ceaczzLh/+DJKfvS15+nbaXGAbQC2IvRB0oASbp3UdW5oM+on4jECInYlDWQ+q2s5eiEZbffUnF5BTlldwtYKtsOitDv24lSAXD82Iuv28pCCqKZWCk1DEqTFgFh9HNlayep16DaHVIhyVpUY0NKJFeycO88WxoCyQF9etMCRFYIMJa3+Pw3A1woRcSmkVEyo3sCAun3f9cS5ybta1951OID/bpoWze6yZ5+4UV7+KnHLU+MFJB7qQJJYLMeAvB0zQIUa/aQ+hlDRaax5GQP7yuqTg4EUpQ26CDI/9JPPWDX7t4B2Cw7K2yeGLsZOq7qtXzj6WdsFoB5bAbLQ46vmKskET0ujl/N7lJj0UZC+ET+ykJIEJ7AaFA6JzD7APM/9rGPOYH0P/7W/2zJWZQmyjIHJNf0IxVAWVnqKyJqDZA6QVH4kN2ydZOrxuKd3fbqm2/aOMXTRRzlVUsJoHHn3qucHEssLkPwUPOF78pgs9SLjWEcte2JU1ibcU7Klp/Hxq4JMFdA+OI89pH8TZ8ViSRA2i05RRwpI5521PlJpfQTD9xlY288wTzH9MvlR+U/CRmqYvM1tVen7EGJi2WeTjJxjmGu/67f+/QVXaPpYIcff9DjAXczWNdcQiDp9UsJpAwLLBFI73rXrbZ2M3UKG1AWKLEHVWYJi7vp6ay98soJPkT9Feo/NUC4ezzmOoJ5QZNskODDn4irjGLaZhLSeHZZ7FG7taKUi0HApRhTsySrSKGgmmkUorMoKpDWfMp2rum1CookJCFY53IwcOTe5tXWmKYWTi5qvTFqFGHtFmOtM26LNhletFwvdnMx4H9i6uo1g9bbjmqFcReWepv6ZRHWf00QrOU52ZZBPgMUryVmDKwmQYB7f/rCjJWjrJ16IAggxZewlktjxZtHkSn1SE42dpBGBZFFqHhWFPc5jlRsurfqSyIjRXw7Ias1IPGigfp1qo/E6FL6CWNfik2pEYnZtNkCcWN8Ztl27LmVGkzr7ZtPv4pSJ22RFjR1rO9k7ymr1yIqkhKEmtQQuo8X7Z9lk+eJV7Kvg1BATSNbraYw1m2NkClOIqmOoWos1cbLPHWYUJDShYd6wjY6MmDDWLu1EPvijBMlj0Rk6UVigDixAutPkQZKmChqwGkZoz7L8WIQ2ypLo7gZrtqTKaZp/ExNTjPXJGweEnaeZKJl5hWxHO2dHdQQwpoQkkv2YCHWY22sL9WHRCCJ6CqqOKYsH2nHMm220gipRa2uRixli3xPx3CPbUU1Op9vsmNj1FTyGlXcI/pMi+p0Mu/ktC5obIcQgxTj/ErYZCbGsa09f9pKMxeskX+3M36ZGTyxS8SDFJFS68q6tcD6jSp8JCqgZqOf3n/LtXbTvq2uHE6iQlqBrIoUIVKI3WESQ1aovaR1hlv/as5g39LApka22UFkF3HE+h5CV3aePv703VxfUAuI40gFSpt4UoFIRJJEZHWaJA7PIqhazqHAKjbbhelxFMNH6RN8L/dGtnMet3EtKCpTjDVEBOVWCwkwfQODnjgSQc3ZgdJteFXR9u2dtaGuC1j+ofSj70ZKrU4KZ/JRm0822pvHMtR+Qn3FGqa/D/tAEnzSjAHd1wxEjhTqMf6m2J5lbSJFWYy4GGHek1pPiiHFhhz9VsSOklv0KDJu/NpUH0/14yCRAmtVJb5QP4/1n7ZQvp6jHaXs07pRNfL0fj2dpPS6S6zBWefp33nOTd+Ro7aUCCPnb1WTlIQyWQemUUS66tXndcXBYG7SzkBzewy1X2OM9V00Z/e+dx82mDo+FqqsGSI6MalEqQ1FXoJ99gtP2h1377XNm4ZZM6oGkhRIIpCYYZ0oDtneu+oWdld8MqsfsN4C9Raot8AP0AJ1AukHaLT6R+otUG+Begv8U7TAZRFI193rmwsBkf7T7eFqxcaDhb0IpDybiATbrnk2UAtkccuaSJtLwaMqHKw6AlEIkD422FvZYGzGRmNIBBJgptdBkgJJBBK1SKRECqzjAsVHTRBykUzS39waJNjW6T2ysgsejoxwjAAwufjwPWD13zWw7KL0SERBcCyBwdq8a/MSYWPs8JwIHI7vBXFlP+HFXQEg2IQ6gcT1HeGdD50dg0ACXwHs7GPzeQ27/nupE7ANkDSKndQB3vMJvNpFIH14wwbbxca8mY2M6kPUyCPPeHUVlZRewRnLisQBJQARqYZKZNAnsKK4QKb0DJutCp9fhW3SEBu0dp6yNwkpc1Dp5yKQdL1VFZJjqzquQCQdSwQSG8WzWBodQWmwxKZ8a2+H7YJA6hS4jh1SBXuZGoHUKPKpel7lGikh5YsIJBRI04ACbwBCfBs11imRcHxfJ9/fTptKCdTOPR0kY3MLx1zLOQu0DwEkCjxy6zEBEcprdSsfAB4BwbJswvJJzhQpQPEj+Kk/OQuBRFb5DPcasyNXINXqINUIpEY6qpRGIpBaOIcWwKAW793EVwAAIABJREFUvqOdtolxz6Qy0YbWM3RFHuknfVnki0BxV7Ap6/GHmEA688ZrTgr8IwWS+rE2399DIDljVBspUhkwTqVQUy0W1RCTxZTkFgIb3ErOxzygF8BUO1miy9jaTGI1tWHXdmr6ULMHgMj758VjBvZ1AgD0/U0ARPpdYHeQ8Ry811UdgEAx+qdIPAEZAuzz3HcBYFHZq3D8NpR8xw48a+n5MY4BWQqponEdRzGUxvbt6QPH7MlX3rLFAiA5lE8IZUlcSiKIARVtzqTRB0o9yDW4Q5n8/2XxArihLFeB4QLhwtQCEKkj+LBCkfOQxltujgLm/Xb3zbttVT82ctRoaRlYb3OMvzyAfATgRxaREZ5ZSM08gMhrr7zq19lFZvws1jA33vAuaiaNom4pWQ/1k9QeIpBUjF5gpoqs6xYBP9EeECQcp0Dx9gp1MZS5WyKOnTq3YMePz9lhLN5K1HI5PzFO/ZcJMsSxr1QmeBbwBCs1Efv/8ld+zf7hU5/jHjaL03UCxO1kuO5WAHIpLLop0P2+B99lPwaAvptaPZlZwCmyoSkwZYsQYDNkdIexwOvtGXClVha1WBbwvghINo768exSzv7grz9tUyhadK0YPv0jAklAtqx6xC2r/oesmjpjK7Z3bZfdsH217Rxoo84F/Yp7niHOnp3J2N999uuMb9meYVlDN1HfWIFg9H6kGiyy3+Feeu0qEXGq2cPvJa9FJ6WI5iVlwgeEjKxsVDt999b1duO+fdTZTtuhZ16y1Pi89VOIvr+lwyLcg9ZqFnmBPpKTVZc+S1tqXOhnXuC6gGa3vJKWNihyv8L7l0QGMi5UO2aRdp4h0zyM7eeW0bU2ODIIyT9lH/39j9rKXML+y1//rZ2DXN93w402zTl88WvfsCQ3X/VnXIlWHTdBDbhAaZROUyeEWCmQz0lXztXVT5D/ilvKFi+g9Cnp/bRJFCA0Rjv81P2327uupxYN8TuuovcA9Bna8siRU/bod55FARK14+Mz1B7ieEqH15isWqUFM6XmOM6LaxYJrHNycpl+q2tvY25Qdr5UZ6pdJhJvfnoWRRxJAoCDZcZQWzxMAXhAZIH6KLTwK7WTE9Oo/CJ2zbr1JERkbXwae0quKw2YX1FNPMDOzTt22pZt21HyjTHOAuu6BWKO5gWRQ2lUkAnIggLX6vU4lC0PWC4CSYSTzq8ddYYy7ttbYC1pu7zaS6ON+6TXe8jC//mffK+lz7/O3CB1ktoTkk5x0NuZfkU7t6AcVpxSBxNYKjJO7X777/79O2uLK/TboccecALJaz9eQiAFMTO4B143jpidTZOw8tmn7frrr7ON26k3BIFUoQ2bqHdUKcVsFgLpQJVAaiiTpIFiQVkwKoGkOki6p+rfSj4R+ZeDDMinUBjOJKnlxdjrHbLOwfVuwZVgXp9HcZYk3mSzqAPyCVQQSYumZu2q0X4LL01aAzERPggAl3m+bdBSIOhtSZTHlXYbbB60DmrQrPQ22XhowSajC9jZcZ1YGA8N9XuSiYh7ETUlCKTO5m6UdMSvcQihJdY3qBe37l5vQ+tRNVFX7Pwk3w/xWGANuQARQdj1+UP1mfKMZ7etYw5RcoIUR0URrdxzkaiyutO9dgs7r4PCPKcn5EG5UZaVmgFU900JJaq1glIQcjwjApU5ZYnr7OweheiO2ZPUmKo0UjeP2j4FyL488S5HnyxTV071qBpQ1wf3U9Z1kLS+Lg10+RHVRALMDpNoFEWBE2uEmEERKvA7r0UoCQdl4u0SAPsCNsWau6REWjcSt3WrV1GjD8UscaEFsrodFU8rc14DMbcAGSLVoJQ1iola2Lq1rBTXjFn1o0bVweOpeUGqvQkSBMZFIM3Mu6XkMnEdUQ5r1mZrhdyLwQTTS7CHlP3aCokHQU2aLKSMYnzRE8UYO8QxZnnSquKogyC0pEYiFvSuWWV7rqNe1Kkxe+llVJjE4TLzodYV5PDwE3IWYscgnsIx2FwWjSUs6srUwmmArIxgRdtYJXJWsM2LhbCbVfuoxhTEFjOBLVAvKEfdvTbIpx7UtPu2DNmt1+5i7KJ4pm1zzFvZJe4zbVvi/hQgeWTNq3ujZBNlO4REjLvyT8S8CFXNPVWVmpJM3OqT1SZxSuojEeuajwICCZUv9nRS8+X5vOozliOrLN69GqtD5lHixpmxQ4zJF+34m8chTuiffG2J+QQHV66dJC0IoS7GSaQFRT31GPs6V2MfW7HtW+dtdf8MCv4p1sHUGyuRTKE6aEthm5prtLePp21qOu9zQVdXD/2hk/NmbkKRnKSttbfRvCV7QsU0zSGyIM1z//36ldxFrEwxhtzukLGoGFlgLa+H3q/YozGm36XeEznUwf5FsdJJJCURanwx5qIkhulvbq8q8l45IXyP6hwp2SlJnHZVOuNOSnS9prVQFHtGXxsxfvXZCvfKVb/a6wXZir7RC3HvG9k7Njbn7N337bXRzez1wqjMlCSgttRcgm3n9HTYPv3w43bzbdtt1871TiCF2LPVCaQrNGHVD1NvgXoL1FvgCrdAnUC6wg1aP1y9BeotUG+BH7QFLodA+vZ1d1cJpEDRE2IBr9+CGkjvEEgFqRL4+zwL/0U26Gll9Uk1onxL2YOwWRBY18WmbwvgzCY2/8NsnFuViSkCye09RAqRXY7dTVCnKCB2nPRwSqX60KZT2dC+7wsA6UuoIv7lW/SAQKoVfalxR74JcUqqKlZSVltAVAlMCLLXg4z9Rs5foKyroVTsnE2RgDUHKSGQKli4lNloJticH+MInwXw+hYgTQJQa5Ad/3UAd/fEQraVTNFovMNe5VCfoHbJKjL/PiQCic05CeKu6BDJ5l4O30UgyS4uyEV3IkAqDSwoVLcoySZrGiBtQWoRQI8+QIR+NmctkEdhqY88g542kDVclQioNZ8TSNqgkVVfZlO4DNI8trBoJ6hlsMy920xdgx1tZA5jPURRGGogAWBKIeWkVlCLSs100bKsSiAVyVCc5pivAXg8fWHcTggz5H1AeJA7Df7E5MWGABC3cb6bOgSCkEGrmk3ySBE4q3P1/F9ROAGBVBaBpEJPkEgZVEjHUGk8TS2G5yCQMNThTjcZphtuU9fGZrNTFna0WxR/LRFInSKQlFkpGw2e7SgxWmjrJlDqiCzslKErIMA3z7UCywGBJG//7yaQyNT80hc9E/6/9iGAUz70V/Jx9uABz+YUkKv7cdHC7nsIpBpxdJHAqZ6EyFABiVk6hfqgiBVl2Tdpx86/C6pdpvomgIshQJivfu4RG1wzYjc9eL/NUyegAdClppzwccg91uZf6gCBd30oLjzLV8OK9vVaM9XMVAGzwmwEMgj0E8iYAOiWlVgIMKAF8KYdlc6xN56z/BK1N0oQKwAHAo1bsMihpIt98+U37evPvmFZgWeANlky16XAawXEEC/b5IiCxo/qQAAAqYaIsrSFOkIMiKRRhq5q9ghIcWWRwCpgsGJmDsKj0+67Y58NUJA7xnjtX78X2K/J5qamrbunzxUU89joyEptHlLz8MFDDqIMDI4AUlUALq62DVu2Ac5gPUM/F1CjdsjmqKfEWPNsddVa4bxFgFT4N8g6oBj1OzTeAUtyAMKf+9yTtog9VIr6Z89h9bUCIZOmVpPA4DaAxBBg5Qq2TR//3//E/o+P/xnWRyiYwL5aAdKbAAJHRoZsPfettzNie3etsdtv3mbd7ViFYQOW5rznz522oggpQKAowGliuWgTk3O2QHH2ScDFGPEkyf06R6PPEAjfngaYIqtZNTQ0TlX/qED9CJGvbmFH/RSBiwK73eaG821thJwebrFbdowCPPdYN5ZUEWqr5QEgKblkf/WpR2xyXsoAJSvIWpL7wdEFyimDWjWKnAzUv2XBRBxZhEQKkX0vwt+z7tWWTpoyFriP1A23Pds3201X77MCJPlh6v+kJhcgjzqtj6zvNtlsek0RMuGVhc31ZLgvsrKTKkN2f2CxHpdViFykvNfXoo9j0mPjqC4biO8rfH+Ka51TnQXG43pq9/QN9Nky89vv/PvfsTxk4j985iH7ylPfsi0799jJ46exLopjw4XlKHG2nfp1IkfaUJD6T05c/Xz16tX+88Brb9jHP/7xi0SsZkQneEVwyXZPWd70BegDawTYvfcWagzdvN/6OgBVid8il0S4nDw9BoH0jBW4liMQSOMJQHv6mKBTEagX1YNOoAcktCzyaiCixxjFe75HoF8EMDkDqdTMGBIoHIYoktVqG0ki61b1Wi9WQyFiSCqD9RSvHYOcXLdu1HZvWmfLWCydPTfu6rI2lExvo84dWjtqW3fuYtxSq4vxmoRwW2Y+WZqbdSs8xbpFlLfMCn4eLVhHatyqbpdiyzL3Q1nt/YC2OmcRQG2QSBX1Q8a21Cie3c7vP/KeO6mXMom6UHWk1G+lLGB253d9v9qkGaVXbW0hINMTDIgrez7yT2BhVyWQagokZDbqeN+VBFCzUyzkIk4g7d27B3KFYvSN1dpwkIEVxs/yfN7ePHSaWREwOQ+hB+FRAqAOMba1ctOoLcr2EPvgLHZeOZS92USIWAapQC+K9QxbXAofxnpqEXssiO0kas4cYL4UHw3UaGvKzNqOgVbsxbCwEyishlHiDUD2wgTWnqm4DWBlt8p6uA+tFl/Tb0ksM0+WJyzTyfqpuUDNtn5fh/R2dUL+MJb4vp5or0UzrDsAxcMQksllyChU0e2DkBkoIVOQnm1DvZaPZ1hnct2qo4byzFUx9EXNJVItKq6qj4pAktqo4OQncRJCSOSnLFu1rnK7YK29iANS6wSJE4FyVktIkQ0Z5rp2rPZaIG5WaN/JGWrvvDUHwQOZ0byeONxOOxKDnLiWegdwnpis2mReDInjCVQXuK21rEizRr5fiTyaouKQVx0xkiiIKq6oZEzKGi9Nf01AAqSk2GF8tbBg7CM2jAx22UhfJ3XfotbZHoMQpY07UTc2sP5T3NQalmPo4WV+dNeZbEUAc4a+BBZ5NHbhvI2hnJ+G/E1iZSbySXFPNTTjxCKNt0atichmamMtKGLY68axKEqj7nL6BfW3ju9ELis3EUhpxUNi+IrICury7dq7y95+83Xqcr3o9f6I3l6vTlalISWiEMPLKJCKNFJJ9dwc7JfNH+2otQ1tFeX+NKE4a2ANWKZdWJQSU7A4ZB0XZj3ZR60ukQSdxWnbv2O1bYG4EmEAPQqByKoyx1qHNsyh8PX5150ipQYLquEohS1QgspOMbhv6tJOqnAvRByJRNJPtbFuqPYhIh2jsinkO3x9oTZgHOZQ0pZiXRCfu2zb7p3MY1O2NHvaXvj2o/bEN1+kzX2kG1Mt9sAQgEViKOdQZixrnTDYP2pr1sRt97aibVqHEq/EeK4kLCbSLt+M7W+zjZ0n+esCyvwMyitUl80kL3RQvzTEiYs8WmDOy5Ao5qQQMa9W00ixUfOG5hpXKHGfFTdr8V9rtAzJC5rnan+rJRWpLyvWthF7tcbz5ALmfFlDJhKL/h1eJ1DbGU/ICki2EmstqZ9S2BXq+Jpv3CYPMjPD3zTXSxmo9Zmra5U0RoxvdCWsOrF2aSL5dWyIxJYC6qLdtn6b7G1RmvOqxpLUZCKQ5ucj9qmHHrP9N26iBuKWQIEEGS1yN7Cw0y6DWH7ny1dySV4/Vr0F6i1Qb4F6C/yALVAnkH7Ahqt/rN4C9Raot8CVboHLIZCeFoHkSp1A4iP6KMzmUIt1ryCkLDo2KwU2mUn+tsCubImNScotoshOF4hYzbCOADJ28NoGNmUb2TSsJmW1lU12EwSSNB9V3Q37EwERHKyqxAkQnCrhU/0pMMcfVUVFTYAU8EVBDQe3tnP1jhLX9DMgoWo1fJyU4m/aTCuLvUZYec0nEWWuhgqyf8tsUuXU4cCdQwCB1YxUOAl+O8H3PMxm/JtsvhfI2FzFxucmgLt7oxBIkCRRst1f4j2fOHXSrds+vGEjJA0goYg1NqMiTnRJFa8pE3yDbNt0PcUqICoFEug6NTzSeJwDWAPmiPCRhVI3dnPdHDfKBjfk9UKUESoSiU2/2kIN5FwYQEJNgcSxyoAtKcCWc4B0Z6lxkAX8WA8wvgmAtQ2gAKmHVdxmpEYgVgkkAYlV8k6prlIgrUAgTbJZfZUs8KewsDvOvdHXguH6s41nB88hQJqdAKbbujq8ZpMyFlULQwokEYci67wKAZs8WtizhyPKRhSBlCnZqeSSPTszaa8AeABd8V7UFWzYm6tKI4w1gMAEiFYgjfhONv/NtIWUC1IhdQB4tNCnm7mnqonkNnYOEtDmDhpViUcnMLWtdS0SG2DVGAKEeeQLPzQE0rnDb/iGvUYgqZ87QHoJgeS2VJeQrUEvDrhVZeQKAJEKYkU2WCJnRfw58E8vBwhuAnRpAhB8+ktftwMvH7Cf+NDP2eDVO6xBtSvULrUi0xpfVQJJHvh6dnZ3OVD1vY+akiIN+SIvfY3joTWrKYod1CqRfKZZ9kWoYk4fetHyySneA8AIJiZwIoZF22yqaE8dPGVffPI1CDD6eqxDLmUk8yozm35Lv+loA+xyJQX3H8BeAI+sc0QgqX8IiA4zXlQvqKONngOgVEQpidwPwCFpe0a77J+952aAG2gjgPxK+7D1DI3aHKTKIAXiwxAbs4DXEfrSzPSkHTvytp06dcp6+vptCOXRls07bdNWMqGJmEvU7NK1KvvXVY0AHTlIYFkuFejXItSkvAtxLKkb04BjYayAKhQk/7O/fAjALmSPP/EdJ4bzxTQATkAyxGX5Qya7ANwPffCX7LWXD0IktwOuYz8E0em2TCJHsOYLZecgU9bZTVcN2cz5ozY1PmVFFAZxgLqyQDWASmXeL1EfJxJpYbxxXFnsENPCjNXzy3n79GNP2SunphwkjIhArBJIK5yDvseBtiqBpPGj+NnA9aDTsbXdYbtx+1ps7AZtVTs1JJgDpICB77J/+MJjduQMfYV7pMLZzvMD6OVFaqqPSAHKfc5y70QgCfBNy4ZIMRyC2euO8LpbrQF4llUHCTBw787NdvsN11txOWlHX3nDEhNzxMo2iGRsiLC6EumuOj8aNFnZrwI651UHg/NegpCQfamUa2oD1ZKoWRiVGDdZFArNZH23YrPWjC0achmKtndCngyRTd5pjRCPO3ZsR7EB2TQxSTyFiOS+NKpuk8h+tSvHcVs4v9yq0kRzJv8VOY9G+u7Bg4ft1ltv9WsU+CabolqGt4BAZf9LYRNTQgLj7qa9O+2+226y3g5IS5RnLbSX1DUTKAgf//bT1G4q29HxWTt8ATUI90ogeljzXnVO1HysR60Whn5mOa7ug2KkyCiB7TWVY1Z1vQCB42Thy3asgGJty0i3rUOBJO+6FPZ5iwClR2eWbMP2bTaK8iRNv0thPTZGsoFsA6MoJNZv3kJNpfX+97jmBNpj7BTAabUvuJUSY6YoS1wSJuLMe14AnvskoFJkp4DQ0dVrvX36uvv8nAVKOsnI/dY16tgf/vmftqu3DFoc6zBdn9QiQSwDVCbxwtV1Ul/yX60GpOogKZ7Gb7z3H8W0y/1DTYF0kUBCbSgS9h0VqUiIQNVXLETtCw9927Zt22o7rhqkDwW2ow58E8SluDh7epw5ro3fqfyR4I4WFK+pOYM6RK1AGTvIcKhqSIGc6gsmUWo1tFsOBVCko59Y226LANCqHVaG2C7LTpL3rihWUJMolluwdW0V68hMW4g4XYH0DzPHNqIsnp8EjJ4N2XAY4jrUbx3Eoywxr2mk085FIARbmR9aUtQSGgDPpW4XBFJuhXuI6KEn1Is9HkTXLJpSlEhwHqjTSPyArDq7MGUVgPJV29ZYfBUaHiyQS9SFW15CrYTlaR5SI0tSjNd6Yi2qPiBSWe2ieUUEkp4lkUdSIPF0kFvkkWxTfd0kWL+67uNzsmosoLjq6GRdN9IHoU+CFHVsZuZDduxoCoUQFnyVNieQnJPgBgWqPeKeshhcASRFr+4PVm38MyCQdCNVtwWiEvu8jqYk84hUS24U6feowBpwIUk9G6l2tNZm3LmdXXebjfRSLwgfUP2+CnvRVu5ZhDpMLdQNE4kvWztPgPF6SLLlpL34vBSL89QcPAlhe+LEKZudZd0nNTpEvt4vRZoIkibWZW7vy7nGWUgpIUcyKJEOmqukVtI4aSBeyzrUSWZ+l82q5oYlOmQhHLWO/gHbvGUD4/iQvfTMMxD2pBRBDGrtQfTDWk6xhrWdks0Ug2irBuYF/ax4fdTgXqxwbyMct5kYo3NdQq2Wkk3l6jXWN4zaR6Q2VrethTH7Z/fd5GvrGHF1eZmahroOiMcyyrRCbtnVNDmIdrcH9VpHIhlrI1jqT9qAGyMlYhO2vTUrt0YlG3CdHi+qap0wayQRSFLghVlr53LsJZhbKthX55i/+9bssauv309ywnlLLx+DLJyx11lHff4zL1PLEMcCmhXRF1ePkpPrasCyMaTkp1i7DfSLQGqxfVd12kDnAsp5av2wRs8mIU2XWu049nXLScYOBHGEeyR71TbWMbofCdYbeureak7WvRVZpHNPoeCUGrqdpBitR2RJvCKbzmpSgtolp3USMb9Wd6+WKCSCPVCkQkoTLzXGYihaNX9orae2c5UWbe82yEreQimnY4lA0thS+2tcakw2Mz95Mg3qI49hLgJTIlLNYlJ9IZAYS0kVxn5W9yYGAX3L7VtJyCCmNcwyp0LgaT2qhAoIpOXluH3yM1+3PfvW23X7d9LX6GEQSKpzpZjqbhOMsTqBdLkzV/3z9Raot0C9Ba5MC9QJpCvTjvWj1Fug3gL1FrjsFrhcAskZGG2sA9g5AJv0L5ftyEuajS6vgwFCHmElw2ZABFJRmXK8Uz7fyuRrJJOwDaBpHRvqdWwA1rAR6WCbHCVbM6T0e+H2bvMhJiVQubhRnf7uQKRA7eBnTf0U8ELvqJOCv/uJVYVGVSWTDilCwI/Jt/APPUUU6dp0DSrEqy1Fk2xHvPi7CCQB7VJnsNf3BFt9v45Q9XHjGIu8fpLPfnlq0r4KaDkHqLial28hY/puMuy3YsHT1NphL7KJ/7OTJ2w1WYK/SIHw7QBmUT4rAuMigeQKpCATPOznADDqCilZauExDqALgsaGMWsJgIC06nKgdGrnWPKTb5Ivu2dHBrZ4ruqpkmPfRSBdokBKsZGbYqM5TvYgOgJbixJkVMXLZVXCxo8dM6RO1c5MFnZVIkoEUoDrAcaw+VwBtBpnk/8qWeOPY2F3rEowBbBVoETSc4hj7SF7cWc3pbb5GROBJN91r8kQ+JwHKgKnj0BNyNJlt1fGviSTXbELABeH5mfseCKN6o2NKoBClGtU9mGUdkPPxF85kgghOkizSCbZ9bDRF5Dayfs7OAcRSK62cRu7oEivFBQByxj0q+8ikESa8UL2i5//oSGQzr95MPCopy/oUSOQvP9fYn3kr7lq8J2Hk63KNgaZyqJqW8IKbWTzhkDpQTsLEMjpPiQydvhzj9uBp57FOqjNfvJXPmRd2zdalm4WeNQ7a3sRZNW/HbiT1RU2J+OQiYH1koDZwALKySn+LQLPCy0DJMQBN5YgNPX5VgCJGEB+hVpXZyCQCimAwwr1JiCePQu/ELIZiuc8/gaWXC8dgwCjnzeRHS5IiuMx7IKaJbI7k0UZRGoIsEmZxAKTpZJQH1MxcQFzKuDdiZpIsh1Z2JWJVVQS8Jo9H/qp+yGwVKjbbCqNenLXNZ7dvgLQFkPho4LgMutMAlQtzs/ZgQMHPNtXKqQ7br8HYA9bGTLElyAwBMqodoDUFAIvVwAnZa2UA2B39YyDJOp81Akhjq6QrZ3Oh+yP/viv7ZU3jtq27Xu9Tw5jY7Rr53aIUdVwEhFWAECCUGEMzlCnSHXKZFm2CJCfJF6ofWOAoSHacQcqoHdfM0xGMwXNuaiyCnNTW6pMbFZ9iQznGMEKcG4xZQkIpTTHyXKvlgGID1HD4hi1MhLUW1CGvD6DruOiAkn94FICSVnwQfF4QCwIwFUtZbsOe6Ebtq2z1d0oHVCUVYhXc6mKffWJF+3FN85jTSMyB1BJCiDPBK/WWRDcI9tFke7q84CBinMrnrEcgE0C2BXSS2SvK+O5haLzO7ZvsdtvusHVlqfePGJJSIxVWAxKmdJUJSFEdLaR9S1CQkRGjJjdSPzr6UMNQXxyW0ReAzWTj5nHVX+o0BZ9zL9U9pvcuxVA2ohs4XwCkyUjiinZiQq0F6gMqFpifozQZ2X/qBgf0NTBR1zZqTZjjNRqhs1iL7V//36vQyGCRJnwTnRLGSurICUOcIyY/gYhec22LfbAu2+j+DrEKDaqfR3MQYDwqvH0JCDuHNanp1BFPXngDFguQLHqsziBFBRC94QO/h0hHgpM9JpAIpYZv6oHpbm0UTapnG+e2CP1otclYX6iPAUqiYit6W61rdSBUlQHO0SdWrJXqQU1snWLrerr8yz7LsbcMufy3PMvoixadtXd8PBqr3vUhY1TlL6xMD/rc5tUMCksj3IQBVI+ynqySB+R2tEtj2g31f3Q+fZCHKlOlCzsAoIa0kh1o1QbR+QCF/ORX/hZiLaNMmkMYpLq4Gje1VzA/XUCiWWJW4+p3/m0pLhasq6b331JJL0yv7712IO0lHwnA3KDlUh1zRXMRSUnO1RPTlZ8Mfv8575tGzduACAd5v5D3nrCjupl0fdlDzh2GjtBrAaxhcxCDpXz1GCDRMoWUA6iaoQOJGGE7H/uWwblz/wy8bl9wCqdqGSp51OEOV2anbcsNdeaaGfVIxPwqmSaIiqONmbfnnLC2rIXrGF5xtVdciJrVdLAHAkup7I2CHm0IdJnI/E+S0HyVFDLJHqwZmvLW6abOmzDKJMU67GHS6LyiVKraaih3/rCrZZBAdnAuSNMIg6RnJKctEK8RM2SG6xnA+fZ1oCVIWuAJW6SbCbzC8RXAHOUE7rHAtGlgCxXY0MhQPsqAAAgAElEQVRg6xY8L6qntcKoJo4EFmYoLhizHlNF1kohKoIW8HlgCKu4Lvo5NVRkc5yDxDs/nreJ84xxatLMkdhTgfjO5bFOJZ7luUdh4iRFvVT1yL2fRVSEIEVEAoUhYypKAOK7WqRAakozXwUgfkmWq1o/k+yyhOp0eiGJNVowZ7KMYUxHrCcewla2SH2cuA0PDkBubYCf7oDMpsYNqtOQ4oxWjs5TQcRzHfp3mjh45twYdpZHUJlOeRuJIBf5rjEuwl6RSGNe4aSR9WwLdTC1lgqzNta4VVwSOaExFoVgkeJLdXUqvu6MWYo2VyU/2di19gzZurUjKI1m7dEvPcJoasUeTRZnzNO0F60UELeQJqQDeBKHVI8i7ldkJaf6OJxIKz9zkM4iMDKMRyqfWcf6bda35Spf3xXGjpnNHrXRzqR94EfeTT22JT4XIedKKjXimqYSKWa5p1LOpIkFIjJWsESWtWGtFlCwdJa1G2pm1geqr+bqZFfSBMRybR3j7yP+K06ukNAVQ8kcRo0WxvqxJGUNZEfv6D7btV9JJKdsOfES6veTPrKnzkXtkS+9Zo88NuF7iwL9ibvLXoH9lKwWVYqsqWz9PY22fXOL7b+qw0aHGV/NzMmQismlFjv0xiKttwFCkyjGZ5SMoHufQp0vEl59foV7o/kipCQryJoQ71F8EREoEkjz2gJqUFnoKs7UxojusUgf/Qxs5kS+XmrpF9RUlO2cHqpN6GsYHjpG0IaaB8tO9utYsuuWLWJtbhNx5YSc31sU5lL3ymbUXUODWVE2hYqJStIRmRcheUjrrUgkbzfdssl2X9NJ/13gs1qzqjaWVFMQurk2+9u//7Jt2zVqN1y/+yKB5PsK1ldOIPHce+drVyaA149Sb4F6C9RboN4Cl9UCdQLpspqv/uF6C9RboN4CV64FLotAuvYez6AMrMUCeka0hvtSV1UNrsXhdRJFbYkNxhIbjTQ7gIIyfkXMOCDDZ1S0HsBxDZuRtWwOR9g0dSmTGJAw7ASSvkG2PFWmp4rlu3JIwL6ALf3wswiUEhctd6q/622yonPbEH+rzl34XlBbSIcWTCByJqzC5LILYZNZZNeYE/EiQks2RPwd+JmCzmyMvOg0GxPhhCI5+Jy+oUG+/Rxzns3+KQ76tdkp+ypg1BzvW8vO5F0AXHeyCd3Ez0ayzl8AnP4raiCtZcP2EQikrYDIEa5bBFLg9xAQABxYu6ZLCCR9GRtpyJmwNmtsHuX1n2TDlNWmCUCzBaVFM0CZNrg1AqnB/Teqqh41nCtReAow0DWhQFINpAybvlnVE0phYcV1roZAWkWGu7zvQT7dvk7X6ffh+xBI7pXFpq0gAgmS62XUTI+dP29vcdraAOJqHyiQOEQHlzfCte51AqnLeiENmsnUDJEx28BGvOiyA5FzUiBJiQGYwOa/SYWlIZDysnTh3C8AKM0KdIfkC3P/3H7JwQfVQQmeFfqcNrKyFMsCfmXAfAVW9QJwdHDvVPRbBIbXVFEWsvq0wHvXGwWPGvlWvKi4Arz4ISOQBPTkZX2m860CysHtDjJ3awTP9yOQmujzmYWETZ44CRg2brf+yP2+sW4ESYoBcKvuzOHvvGgHP/OoNdD2ha5m++V/+1tmg92WU6ZwMCAvPi5aSlb/rkxsgbp9AMauhKr+vWaHInAuxvnrIaVMmn4kILoTpUYZpVlh8pydPviC5ZYnPHu0if4oQCObLtp0smSPPH/YXjk+g0ouzhiOAbgFAGsDQF0zGbkqnh4jY10EkorEC0TxMxaQRN+IohLUeMlAQgjkaABEkbWhCKSmFWoY7Ri23/jFn7Y8AOksgNnZ+ZLtuPo6CNs2O3joTRvZuMUBkTnG/ixkl67n6LEjWCkVqHk0aD/zsx+06bllW42qQlZCC1gtCazuBNB3kJLxm8eWMsdTNQf0+UBACOVCvMwWGuzg4eP2u7//x3bdjbfb0RNjTqLfc9+7GXZS5qE+kwqH1P0C2e2T1JgRINiMjd8yZMP5yXEH+ouMnQYURq35Rbt2Y6/de81qyGsyyFXsXMAkxauVARyBZFMebw5gOUdHmIZkEKkni8kXD79lxyEycqgJllBHRCFVinnQXb53RcoErKH0uJRAkgJVJJCKsDeVUtYXK9i+TUN2y/b1trq3FfulIPZNY6X25PMH7Ylnj2OBRf0IwM80GeJqn6BOA3VSOAeBXwKtenp6HLwUCBangH0X6h9lN6voe6tseWjfOPZO/dRM0fhev3YNsZb29lo4NHAryhgFJ+5/bT4JlALVSUex00MR84irL4NEhiCzwScZn6+Cg6g7KcOfe1GlaNWjPfZASrgRH+CZamVVIN1U8yfitd6Ch6JNg+KcEzjBeJJiolY7TABblv5x22232enTp30ciTBz4rVqXdkIsKY4KQUbnc/2bFpvP3bPnTbQjj0eNqqrejpor6Be2Xeefw7yddEuJPL20JNvWL4Ryr06Lj1FpHoecvVq8HoSVXsq2RnROVcYI1HaXiCs5hTdm3xVzRHjuvIQpT1kDWwf7bNd1IFS3bllxusYMrMDU7O2dtduL7qu9lG9jkXUEDHGu+KE+q8ePV29/h71zSap3Bivqr3hBFYx5/U39P05xXYp+FhzeDa7VIJqH2LVwMAA01fM1Vr6t9e6A7BWLQ5ZMz5w3532gR9HSURtNU2/ug5lygfkZKBY0XwarEeqBFJ1Zhi45e6L9+9K/fL24+93AkmErKuegTzVz3yNw/nVaraoI5aLzRBIz9j69ets7zUjxAxiAMCr6o01hhmPOezJzhxBmYzqUmsqCCLZ2GXSEZQjzZDCqAvLqJNWoMlXVIcMwpa6ciFULIVol9vEZbC1W5oDmCUON9M2FYBoV+vAfhTTs9aF1VZT+ry1psd4D3WQ1Jf5v2biYQbV0/ljy9Zb6bHhCgQHlqNd1GeaTaSsvKrL0r3cx2GsprqxtcUWTqSU7CPbKs3Wl0EdWOAeQCj2tUHqQ8icOHXcTky8bRtvWG93/tztdj49aYskOVSgsTLpOPM+8/IyBFMGdYkT5qzXqgSS1/ljWLj1pIQMImir86OAdO/vrjLU6Kheo9pbdc6w60NzTPvmbXQ9tabCKYhlxTsSBrBlDEc6ID4FRBOz6FtFCP9FbDjPjyexNIXLXVFdomZIVpQYEQhM1kpOyvBdIcZ4BfVLI/cszv3riDG/ce+8VpfWZ1rv0n+XUYdNzictKaJc1srEqA4WL92MsTh2XG1YQcumcmR0HWQAynHWmlLbauHrdXZEIImUYa0jFeHc3Jxb101iw6p2UT0fV30Q86SyzrGGUxsFNmRSmbJ2wzavwvjTGOnsbPfxJrWJbNMUhzXfqQZPmXUaTe+1qeal8pLSs3cEC9VVtm1dh/3NX/45yRsipjgecVjL/igLa4/z1MRaoT30NxEeJdmu6d7RXk2cRwPjMYRt6RJruQTX0om6d2TXftROMZs5dcLa53hmz9hNO9vsvpv32ezZBdRGQf28LH2iUeSw1zZi3UtHyPKakjcK2QRjh/GjZBq+y1Uzl5BIAXkUJL7UiOWAQAr6TZg20U/4EyemG1ZEPpMqFaWmUxvE3qarbNPu1aytD9rczBPWHTsL0c9F5lbb3HyzPfy15+1zX53ymoXLWb4bIk13P0JtPdlb6/yYzmzDqNlN16Pm2sBah3VCPhWzV1+6gMv0JuqUof6BYNcaSmsc3ZsCyj7dQ81NimEtrAmUkKVxsIr7EYeUl3pKj0DFqXpEgS2qz0v8FOmj12rEkmJujYBVLNCcm2Ut7rbE3CMRwVJ76XM1Mr6mVtJ7lrGq6+/v93lar89gobtC32xmXZ6mZlORuJsm0SBPX3cCXVbcUgTSXs3sR+KyVMSmsQxZ19SYtZtv3oBFHXalUZFPKIwYU1LHhULMDwX62ye/aJu2jVKLcg8qMchHqY9U40oKJFl41gmkKzV91Y9Tb4F6C9Rb4LJboE4gXXYT1g9Qb4F6C9Rb4Mq0wOUQSN+6FoBF2a+cShgwRQ9leEm1IWDCCQmQpiIbjzQbE5FHS2wykmy+83yOXE08vQOVQRiQsZW/D7OZGeZzoxyjj/1Lq6gpNkSqP+IP38WJAgpUSU5caGNT3dTUwC5ttIO3ayMXqHa04VUdGOzRA+DFpSTKGg1IsIAEAfTyOkdsXLmGxtYua8ECJK2aGmTbFuemBN2wGySbT77zysiXF7tskXQWIpH4vEgVGSIscOyj7HqfwCLq0RKWEmQtjlLv4QaOdz9WbWtk54Ct0fO0y1+fPmE7AD8/smG9rZc9mDagnjWvDGg1ssCNWr2hai64O/qx8YNACpFB3pAkgxLCIMVGOCcCiizCVil5ZIekzHgdr3rdsmWpqWhEiel/XueFe1gmW9wJJDL5BRLPqy4MHx8kw7Qf0E2WJ6Btbi3nRJyfoHM73obS4/hDWdluhwdwAtD5GlmiXx07A4EU1G+SnZwIJNnXYd4FgRS2qznfXT1d1kP7xLDgCnHunsVevZ+e6SwwVJnwAhQkzmBTWWSDngZcycgmRgIEQG6dj/ecwL8wUMYJhOGcBdZmOLcpANMFgBZ5tfdh2dQPedeMr7qyamUhqMxIZbHW+pN+BvBwYObkmbxOIgEK/RARSBNH3gxugczYBJBVFRvVFgky2ZUNqjFcrUUkIF4ZuW4VxyeLi0k79LWn7DtPPW2/8Nu/boPrR10xkQYZO4li48mHHrHmafod96d91yb7yd/4ZUuLFG6l9osf47sfl5JKGi+X/vtSAsnvVY0MdsBURLQMo0Q2YxMFUJQbP2tjb7+C/UyC70r4xl8gxtxMwgmkh545bMdUjwfArAiAt0L/EIFRIhs3wvlGRCJyW2UJpHElIEjkd9Tt0ILXGrnWAr8I4CAPm4xqYgIZrzEIj33ruu2XP/AjFHZvsEnA1FeOTVnX4BpqE6yxU6fPWhygez31zAQ8zhM33sJScAnVT3/fgKuafukj/4K6Imnr4H2yFpqZm/fzbwXUCmopiOQEwyYbOgXwLkWSbHNkSZaTyqkcsf/4h39i58ZRNyXIBuaYff2DXq9FSs0wwK9iXx4yaBkC2NVbgOu615PTU/R/rkkZ4lkRONQEAhDdt67HHrhhE0oRAEtAqjQ1RhqIv02KaToX8Bpy5D37fRHFRwSQMMV9PnjyNM8xW1Qh8jg1S6Ro4/gyblJNpiz1qhQXPKMYBZGI9jLnL5CqTH2kRgCeHpQS24Y67eadG23nugGIABESRZtJFOyZV47YgaPn7L/7V79tvcMbAKI73V5HoH4HpFA79nBSDIEWeUwXeXHx4QR3VV+nYexEfJBI4CBx7a3qZD6wAyWpk0P69aLHZ/WI6jOa2y4hemoOR7VD+dd4r1WUCBIsNBp0uIAe0qj0SOS1PmT1pBdVoL56pk5a66Eo48Cd4qraNWByvCaZjxPO48Mf/rCdOXuWovcTNgH4W3tfYFkJ2Ep/iYhIR9WwflW//eT77rNBEgt6pFbALrC7ux2iNG1Hjh6lL0OIUkvkk4++SCICvZ55QqC7vlh1fjTHyxqxIqs6PwOnuQJLLE+uCM5bVpdSKKQYq4oPFfoR6RhYBJrtWrfKrubZgQohsVywY+Pz9sRbpyyEuiiupArINAGc7ahzNbf4HM590LhQQfYCQHYz/Vx1oZaWFiCtIpC0c9jByvIIGz+IRjEBAvqlzKqRSFIVCODt7u717+hGySRQ2lVGWIJ5JjyxYMNov/32r30QQHsJa6eqHSdAtkBytbf6hKy8AgIpuKM1Enzw1vsudr0r9cvhR9/nQKmy7UUuI8kIega/uwKJwRkAuSIcW+3Rrx8AwG+mSPxWgGPZP+kznD+fX8klbeLcCeqcsfYg21611hoA94vc65ViJ3VR2m1+qdkmZhtsYQnlYhkrzL4Rq7R0W0PrIHGjGfKYGotY2DUQS2XRFdSsI6bKLnFl0YbiJAqNH3DLsBBEMt3FR0MTwHk222wHX5kiEQU7umTeBipRG2nqBgButSkAYkN5FN7aYqk21F/dxAuSSJTk0VmiluMSJHCWPkscC0EQhiDRk8vTEJBH7MGP3GHJVROWjaP8mShxftjxFYe5h1i+UaNpJZtyVYkUMbpvul8i1jRGnJRh/nBlsffooN6NLzdZC1RIHArur9R4IoW1ek2ytkI1Su0mOY+SReFxRQRS3q3hVB9TsQf1BXXswhAHGL5xDqqTxHroQsamZlHlp3i9DJEJwQQq7n0xorqD9Df0Jihl8pBAGr8o+NT/+I4cSiqpM8sQb+dR0ySx6lPdFpFgMcZcbyt2ZVGIHuK4gHPZk4nE0VNqW3HfNQJJiRxSFmcgWzVW0iQLrHA/FTe0rhcxrHGdYR0YWIFqZpaVHcQDREM0BlnN/XGCoKr+W5xnTDK2pQSU1WkctZ/sT6V8kQPBFOOshK1sJdJlu3Zts5uu22x/8Yk/tcRinjlQsZLYQVs0o1LNY0vZ2CRgX5FFSR5V6z/at9FJJOIOMWqaGLXC+rl581br2Yw1KITZwji1qA6/ZKsK51hbjtv9N43YVZvX2tSZFPN/B20vCzfVAENlCwkmOzT1gRztqVigxAnZ1qrOkmplecIC7RvmeXFf4WuHIC40ycaOOc2VwvQQr8dKOJSqJQrhUZZis7GbfrON5LlO23PLLdbSS7sXnyCevsEa/ghrbFSASc3TnaxNG+w//9W37TsvSM3J+BTxx/pM9eW0VpDdZhirxngTSSnkPdx0Y6/t2LyGeRubyhOzrIs7IQNRkDNWZP+qhBQnP0kacbtN1Q/knGJKMGNuVv3OvsE+S0LQtmA3mYF40nel2FeIPPTLUmx3wgzKhXPQ52tKVPUP/T3N2sCt6pR8h8+k5jD1jW72OiLVlBigtadIfY0znVMCAkl164J5Xf0mYwvYGKvWnFTYKc59fom1DF7EWvuU3Z1Bajwp3DQ/QJY2MY5ysvLL2QMP7LQf/bGruc5JxkCanhPUGFtZkc1hl33qs1+27r5uu/vdN6P6I1GAdZLHcSeQpESqoEA6cKVCeP049Raot0C9BeotcBktUCeQLqPx6h+tt0C9BeotcCVb4HIIpK/tv4/FuxbwWnQHKp4mANegYKmUSEEdBBVlzvKmFJuEZYCsZQDHvDzQPXk3UNc0yD+dDeEqNocDfH4tYOB6shnJWyTbdMk3cb5h46ni9iu8X+hVzUfbTfS04a1aYNXa6FLVg9MaIp/gPUQewcdoK8QzIJG8GDqbcrc9UtFbsjVbRtZY16bNFhld4zWIsmQzTpw6Y7OT8xZPYMMCgRTDXiUMORRlU6mNtkiaIsfK8OssO66jgGZPJBfsCcCAFNl0awBJrmfjdw+WX6uxsmhgU/88BM3fAwDuQeHzETKH1wNUR+SNL9KH6xJoLNWMfhdYF1IdGm1R+Zuuq8JmN6TCxaiFcoCEaaxqLhJIImJkKcSxBAp4/SeBiTULuxrYKoBEBJCK1EKsFNkEZgFbEgAHS9i/hPCB64NA6gG0U7a/GK4ARA388Z2A03nVCCR9jVAjFdwlI1gE0qsA4V/FIuVN7qsAVUFzrbRVO+3WBZCxhvu3D0B4FwqkbjJbBQiGvMZJAArXrJlKQkAEMnD8kPzDuF/KSleR5xUBCyoKLAKJe+wkgYNuvjvk/yAE+F0gT5JN8dnEvF0QYA74PExth1WALWBW9OEqgeRe7QHpWCMqHRrmUOr7AmBEhojTyn7hh8fCbvIoNJ2IrSqB5AWy/V7XskgDAknAn1+bxrKANNpQIKuKjFewKvvKx//S5i9M2vDuzfYTv/jPrUyGc5Es4q/8l0/ZBAqYHki3JCDke3/9l2z46u3WQH+bXVxwcOD7PWpE0fcSSN/73kutKNXWGlOXEkjJsyfs3JFXqZOxyLlSH4fxIqB7aT5l0+mKfeqpA3aCWhn4jAG0QXp49jLWYICejQz+kOwnVTeEiAWN5mNDTkUxEVU+Plx64ASSW4Gp3ZQNDdAUB5C4ddeIvf+um2zj6j4H7z7+Vw9bc/eArRtda0eOHbdVa9bb1p07rBdkZ35h0s6PnUVJMQto0W+3vusO27X7agARstght1pV3BrwSaCJanWojQSCyzpHCjgpr9LUJhCoVUU1ySzO2a/9D/8GwjhCtjIACHUt9BnZajZIOUnGstsDAjwWIGl0TIF8DtZgSanY4fEU1iLONXfRflsH2uyqte0Q0gkbo2aMQLEOjtkaFdBUpO7JMvZ1aa9HBX/uJCywG2R5iFpTAJOQdStYMylzuIXQpYzuLBnBOamRaDvZaEYAElU9hhvjBBKQGIBPylrKSeogxew6ALD9u9dTMgh7JOaAY2en7eAxirlT2+HvIDOVve2WcBp87plZU5RWe5AUIernVRDvHYVQjfgN3lcjuQOyx6eT6gsXKRz/Y40U0iHdQrP6qJFGtTcorNYe/qsARye6g+PJClXclfqdHqoXI8BR1mdSjDl55LaZEPvK8GbOc8DSCU0Bx1W6xhU92GBJ/cX7Bbb9wX/4D/bw5z/v2eWzgLdOXDkxLJWWrBll4SPpxArqri577x232raRflch9XXGra+3DdVEyt6CdJ6m7kkGku+vv/Jtm0T9JYvSJsaQwGm3aeIwOb67WRngTgtULWHdljYgkET2RERecX4Zge+MJdmcyZqrp7XBrqVOzf4Nq62NmLtMpfi3zkzaU8fOkk3Q4cojxZ8mPM+UjCJrRx8P9C1ZPHoNNfpflLR+Ed7JZMLHahKgWbWcRKZE6edaD9RIbAeDaWP91BhzdVqsheN1Ms8C+srCkvfnIWvLkAq9nVH797/1EdQfqrElJZ/qwIhACiyqmlB/hPhcQC5e0l9oj6Fb3/u9oeyy/x0QSD45/yMCKVAkBXNj2ee8Vnvs0dcdwL319p0AtpC3rn8DQBXBIQJp7DhWgFhiAT4z2Bnbguz1kFqm15YzXXZmLGdvHJqyo6cTlmHeTJebqPG21Tbuup55uY+aWSgZUAX09AxAkBN/ib1SzrQ0ZKw/mrDCzEFiyqS1NqoGFn1GDnqhDmzlInbotTnraaTGCp8ZBvTtQknUxty7zE+8Fa0RWy5YJQutarIUxyvSj7srHTay1GPxDOQIxATlMa1digPsNudSp2zL7b3WtGeWJJ0l4ipKssUWyKUeyyQBm1l/qL6dx1dAb8VVxQjNd4EtF6o+j5tKegpCbMnjihIseAIoa1506yz6cKmSIpZSt6UPQhQhVDiMOobeL8F1iXuQl8Um49+5aC0JPR4w1ol5FVQxqkuToMDNQoJ+CyG2sIjCJMW/F1CPA5aLxFRCi8Z8ifpP7XERKqxROD8B4SJQVbuvRMydJh7PUyevAJEpciFKclJ3G+Qra8sY5y3SMETf1dwXVo2gIDR5+NR61a9f8yttobjta4QaKYLakw9h10dNIQgmzUONqtHka2/mEwh82V+KQBJBoAQHkVW1OUzEhPqI1xiMkJAg21POcQpSaSXShj1bp23EtvLeu661x775dXv++QNO6OSVfCI1JufZRhJUkeQG1Y1SzU4lMrgVGceJcf+VIDLBZFQaHLLo9l3WunEz3bjV0iRnFJnDojPHrWPqBbtqIGM/ctd62zw8YG8fmGScs46NSqXGGJdCFJWs+oHaI49CRxZvUh0rbpVlXatGU1/QetBrt/ou4iJ5pBjtCUdOLum+i2yToylxkrWyq5BQ+kYj3bTVOsYS57JvixWjZ1D1fod79LbFS1hy8r7CsixMmXNDbcx/Zn/wR2/aOGXyVOgxA7mvpKUQ5xxvQn4kFS+WuvHmPJZ2Zju2DNvmdWtsdmKGWoYpxkIWFWHgpKA5I09SmK/xiF9e/0hqT9b0Hay5Ozs7fQxonMgS2O1SmWsTtKWSVjSlet0iyH1XtzOWNMcoOa2JWK82Uz8QMSviSN+l2NnKgnpFtfD4XDNscsHjMPsmkaUQVK5aSyT892bORYpvqVnd1pXRk+eak4zhZRwWJmYXSXZgvSarVlnuKaEMwijEvYvT9iK1ceOzB9+72d7/4F7OZ561PEkqHgOVDEHbQiB9+nNftXbqq91z983Ep2XaMFBJX0og7bmjbmF32ZNX/QD1Fqi3QL0FrkAL1AmkK9CI9UPUW6DeAvUWuBItcDkE0t9e+27PxG7EV1ubJKlRusgwK6CECQmYZnNaIGteG488IFmGzYBq6siKShsgERmq4eNgF68BBVgXIFcPm4odZElvHqL4r0BhMtNkYeAe8VIGsBlW2rA+6tZi2sh55m2w8a+wM9Zm07kCP7oAcj35XZs4NrluZ8buPlTd4dcIpArHUeaog6NsZJvXb7C1t9xsnVfvYSfbAljNdxeBY7Cemn78GSs8/7K1Ls5aLLNIMXSUDVWwj4RTW+aEpgGq38ZK5AkUAM8ATCwDio2wGbqWzc9d1IEYZsNUAaB9Do/vz0Os7ANc/uXRUVuvLEcvGMwJexFnEW0BOeU2XMKSdD3Oq7CBqhJIqoFUYKO2rALPXHkTapo2bPFi3B+3r3OiR8diA8amT9uzi49LCKQyAEXRwRY2bWw6l8neDSmzFXuJLjZ4Dfyu+h5B/YeAQNL9dAWTczUBqNtAP6iQMVhC5XAOIkkE0tfOj9lhh1tkswJmyDE6nEDCIo/r3AcAsRsFUhdEhArYh5plZRWQZrrXyup1sEcYsQgk7ocDxg4ESQnEHdczoNYCENjB16DBtOnX5lT3WP3x6Py0HcknnEBaF+uxUbLgET94PQEViZYKTCqdGsnigIv6FSegDa4XsK4SqXlAXGVx/tc+Emyeh4aoL3EFHxNVAinIphaN9N0EkkaGg0VCZPwuBkokgdyNgKYCZlemFuzxP/0by07NYw+Yt5/+lQ/bqqu22Qxoxhf/6M8tgrJMIGrbmkH7qd/6lypwAnHJAegbykr/fo+LSqNLut73fZ9bNDkvFABc30MgZS+csQvHDkCeYp2GLZM2/natKyIAACAASURBVAKJkwAmk8my/Z9ff87OAU4jTeE1ABQOIpBDdQ4EgnuhdJG9gDJOx/J6QCCJSJZVjVSIUqrpvRpzqNyUrQ+A2A6Yd8dVa+3H77nZhnraLQYJ/Nsf+wuuPeLWPVnQ0hhgd+9Av23dvJ7+lrGJ8fOAQBfsgx/6EMokar0MjUKuEBex8GoCzO7q6nHLrUWUSOpXIgZEwjUDuqjoe1pWclyf7mUGMucspN5v/7vfp/YLtVu4DV7DibYvcAwGq1vQeU2oSgBuRuS9w+sC1QWUVWBfHewHJFSVnCjoZzPvDVH4fh6AXgnxIjU0wn1M0w5S4jWS9S4Fn15TFnxYxU1QK4VREMhergyRJbCygbpZFUC5TB4iGtBaALYKakcBElX/qEGknqsFpUDKWpyaKaNdMds22Gnv2r/DNm0dxmoubq8eOm6Hjp+3MzMZe/jZ1+kIWKFxxk1kvgcBHoJB8V7d2Gu8vWMBpz4ezAFOc1RB8pqyJ/i4akJ5rKpeZ60vVke5/9OVJv+PjxqBEJDMNUWTkys19qn2BZccQ3OOj4XqezROa3UkgsSI2nVUqarasXTvpDjh3hZl3QSQ+MlPftL+0x/+oQNxUrIFoJ7mCmVdB9aOOp7Iz67WGPV9dtrd+6+y0d5OwGYKprc1kdmdsOMnj9kMCqYc9/FvvvIMte9kBcq4ESCbIdOcuClwz0vCqB6a4qzHVzXSJQQS/4wGJTEsLaSfcScgtoEY0oNf6Y27N9pN2Ad1ApInGaMvvXXGnj1xAVVCm3WjyBO4mU1licnY+gnwp99GOSfZE+pR4G8OzirbnblJD8U31StR0AhqtDB2eV8YQF21oUpC93kkUM5oXLVgb9iK1WILY0/WTlIea74rQCI1Akj+p9/7V9jlqRg8IKiDkvQ5QFUn3SGcpEZR7KvVQNKMo4l57S3v+X/pKz/YS29+40GOLbumgEAiPcJ7rCdGVPu4rlchl2hsTz5+yNvstjt3o4hQZj3tRfuIRJQSZ/zcKdQAWPaFFc+oA0MChQRtEiqITA9F+rGyi9v4RAbLtWUUlWkbx0EQnsJWb9xmQ+v3QARghQmf3YiSKEQtnxRERm5pERuuFetvgqBOvG2tlfOozFDQNIdRmkmZ023TAOHHDy3wGjaSrEGGICfDEAr90R7uQbtVBDb3MO+ub7HIljZLUE9JBHQP9WOGFiCQlokvjaxBqHXXRT2kMPcnmUFlsHretv4Yirf2aWySsTylptPiYhTbOO5ZvsPyaayUqwSSrDy1ZqzNi17PSGsVrYiqFmVqiZIIA9HdtH2JdZVIxDA1iVpRHXV0S9FJbRuur0LcZFi60ki140olJSVIHaN7pvWIy1CChADGawMxs8SclOP9AsMrYcgzCKSpmRzqKSzuZhhrWb2fyMwtbm8PlK90Tp9/RADIhm+FYywDrM+nUBAxzLSmibDW60QB3I51nZTUqtupZ1i2v7y+ovVLlUCShV1NnRysMQM1TQPjT2NLiijNvap1p7YTgSTiVuvciOoA8bsUJVKB6KF/Kz6I/HI1n+ZQ1WbCok9q3gzryjRtP52SzTJrDGz8htastWuu202MytnT33oakgA1MXFCFs4NjMUoN0TqyRzKwgx9WLZ6TaqxRzsXUSulqC1UXr3Oott2WJhkrxXUvCVNTpAeSOUsPnfEOia+afftitg9Nw+i8Gm2E/S/OdRf0ZZelswQ+cxFagc9NPcWVLNNEi2Os0KbK+FEBJJitCepOcn43QSSk/3V+khqawV2kWwNqv8jGkTNyzzX0dJJvOy07Xt3WfcoapzsIcbb29yfC9aumj5cs9TDFebZNN8fjm/Aym7CPv2Z81gMaorDipPzlc1fiQ2NJzdBjsSoeVUmkWZVX9z27dmIxTa1qGaoc0gy2GIGQgdSR8Sj1hgiukS+K3lIP7s7u6idiN0l+43Z2emAeOca3eaOmD+LlbHs7jS56T3t2lPwmuKr4pGUbVKliiwUid9KbJ2ZmSKhYdnn5rb2ON+d8jaTolNJMVIh6XtEWmnem6fWUgayKUI8iGKpp/EY016DyKU10jLJcSI4J+cgpyHEysRf1Zoscp0qk8ogl/GhJwZ24RJ4911Ddv/9e6yjXawuZJXqPF5CID30hW/4/uL++95FMkSySiBpHyMFEqQhY2bPHaw36o96C9RboN4C9Rb4b94CdQLpv/ktqJ9AvQXqLVBvgaAFLodA+tjVt3uGcc/goGevKYO+HfB/YRbvagDICpuDAtn0sj6QMiTPRiLHBiAv320RDVrzC/gTTKvNlwBGtt0dgM87yKAbJZ2uRW4VbJizgKfKbY6TjaiNZUgqGflZcwxtGCqyrwD8KXkR7MA6SJt1zxjnKbDN80C1ORYpILDYn0GKaCBM4f2cj7I4UwDA8wIZVq+2DXfeQVbxTRbByi5GAW6QbJ6AZS8ftrlPP2SFQ69ZW3rOYmTaRz1Dj+2cCCTOd4I6F29jQfIU/vvPsvFaJoN7OFu2vQBjt2AhNMz1iJh6HsuIb0xO2g39A/aRkREs/ASOCcmHyZCNCO9XJmjNrk+YkWN2bNYceIS0C7NRrEAgqdh4gk1VBgBJBFKn7Eu8lk9A+LhdnzbBbMLdeq6KYToBJzZEIDX3bYVjFmiHFMCBCqyHUSB1o0DqEJGmzD8RSFJuyI5KKgkRSFVlVA3UElJR4lgVQO5zZHrWCKQ3OWspkFr4/hY+265NH+9dzelczeZ0N0BhN7ZU2uCFAZR8s66Mdt0rJ5ACNNUJJDJ+g6xZdQQBQwJuq31A7cNnvWaASICq5ZBsi7ShTtBn3qI+zUHqNjSSybqlpd/WkQHfQy0H4dNh+rer26oBw0EhV/VIeacnm80qeaSM3pUfQgJJNVNcXXQJgeTKJBAvAf1FjRlXIlVreXgxeF0ntYTePmUv/u3nLHV+2kniLTdeY7d84Eft21jaHfz8N60T4qBItv/7P/QB1Ec7baFE+XVqABVkj/f/k0CqqQTVxN9laVcF7XVWNQJJYFqEpyzsitMXbPr0YfrqAqAIpAv/Sa2wjM3J2HzePgEAPkmhdXwcg6LhzmvRVwGqHEwT4udZ3AJj6CP0CeXc4oYSAGQQ4wJ+MootAp8FIBF3qDxgHWTu37d/q/3M++6gWDnvhez5k797xKYSAmMbqHHUT/F51SmCHIGtTmeob8Rx73/vfXbbbbfZDIDM3r37AebJyEfJWACs6uoEQGWspyFZBb4tE0NVs6eTMachuyJSV/afgDbLAK4ikP71b/5P1AcBGILlKtLeIpEc+ONeFrDhUS02+f8rSzkm6yInWQUyYi3DvVL/DaOmEN+L4xGkPzWksIRaQcGYUmhwkJBMeIHKPKOQQ/qOnLzsGFde24fPKpM9BjCmLHNdi9qqCcCzvCIbTIq8Y48mSFVgVQxCT/ejEVBRmeZF4ma5sEyNk7StRvkx0hq2WyGQrr56o7WgQjx9YcYOnThvh07O2EOPPkvQ6KUGBsowvkYkcRjgqEaCekyTatMf74Dr75BHChOqpufBM4ih1Vj6zpqgytQIsL3kcbGf+udF4FxKVFW/zt+vhquxPZcQT7Vfa4kNmmu4n0EdjdoXBfacbl8nmy11fFlrKS67ClPfI6VDYPvjRAmA6gsvPG//4ld/1S2oRCAJBC6KsPE2UmZ40NdlYxbn3m8Z7rOfuf9e27qamhN0+DAkTxqAb2pmEnXthBVQif3Fw48Z7kdOoIowLAPUCmBWH1J9NBGq3g6Khh57lRCieaBqN+eSKpRUAuSUuq55GyUcXJXdsHfU7r52l/WRPLG0VLAnXzxsz0EgWUuX9aFo0b3JAhgqPmmeV1yQSqhGzgsEFTnWCDmUQpnnCSCchwg0tVczILau2QlXAeCoaQUAq11U80TX0N874BZbHdjUupKI65SCsYgCOU9CyG/+9z9nO7eOega9CKQO5lHZU0mlpHsmG0af/6QQVvtU7+s/JYHkReN99gksg2XJGzyknlG9GHW9NvvO00ccKL7z7qs4Z5RqinDce90GqTnGzx93AqkpJEICdQeEmcYBAjXWajqujo+SsIQVKUSN1IxZiI7pxQqAN6ow67ZkCaA+0mtt3WuxumNtB8hbINGnN07dntKkRQrYeNq4dcZQHtBuC7M5bKq67MLZFZs4meHoMYimKCol4gqEeDtKpM5ID0Q0qiN8aRvXtlh8e5clIin6D3WAOJfu6RZrSca5eiXzoASjHhIn5gkE6egpu+EXei28dtmWI1ANqg9GTZ2lBWrjzFJrCKWPSBDNEbrHSjYJFEjBsNLvsnn1RJEam6w1DUByA8B/CFC5kcKXzSgjcT4EFGechpbpH8tubboiO7w8Y4D1YZHaPYE9cNUmU+vdS0LBxfUm/bGkRJ5GYiHXo/NNJBps4jxE0gXiJsUZo7SLCFudR45kKs1B6nmBjSn9kTVsIl1GvaW1dUCqtkAetaLebicRpJE+0ywVkkKJ2z1LRRUojkSkuepIJJev4aqkvNtGKuEoSKJIOfFAMOCDzfR9kUeaQyKsjy6qwulAIpA0Nvp7+6jNBmGghCyPU8wbjNU84zPPxc9iHbeQxmYQmX5zZ58Njq62IQiMBZKxDh96A64U+0Kvb0mMhOCJoIgsquYP7azld0E18CAJY/FBa+ilZs+uqyGRRizBGM2o5g7t0KzAReJLy+xhW1d4zt5/bcyu3a71JvsJiMVTJxdQ10uFi88Btb5CqJka3a6PmAUp6faf2CQoCU6qmiDlKVDgfC+B5OtqPieFn0gj2eM2iHyUVEvtquQO1g2yVuuETGmGRNlBAkq4ddGWckdJhphkbqUOoeZtyLUWJ9xiNoGatBjupc022ic/9Yq98GwJFTMnIZVqA+oppr4QYyjMeGlmfe5zLPuNoX6cDgao8cdfZlDsLLIG13pCazKpt2T52cL6Rmu+3m7Wu6y3VRdOiUwXiP96qB+JJMrRqeapT6aacqo7qvvbSS0zVwkRG0USdsiZgOQyjS9Zq6qu5fzMrNtcajkSYz0tYqnCOkqfa2HfIwJpeXmZdQPXyjETrHvO890RyMf/m703AY70vM/8/kAD6AYajfvG3PdwyBkOL4n3JWpIkeKli6K4smUpsrxle23Hcjmp3dokW96t7DrrZONKOZvEa8WSYsmyrIOUeIj3NUNyhhxy7hOD+0bj6gPdDeT3/N/umaFklWOTLjJV3RSEAdDH973f+73H8/yf5xGJJBJPRTRxSKQCirAx9pUrkbxNTmOJC3GtdYemNNWvqG9ri8SWwdagWty6ucuu2E0h3gZlck1CYAbCWARSPo8Ku9BoP3jsZ277e+8nb0fJxXFCsqsIQnNZAWJdBNLlt7/1rjVA+YdyC5RboNwC5Rb4YFqgTCB9MO1e/tRyC5RboNwCv9AC74VA+sPLb3TLgTUbNlin1BOuBjIb6e8H/JmjIIyKTQiIPODAEmBtTtXvvlFnIe9grYDHsMFWRZqAsUo2ugkIg1WdLbZ5wyprA0Bkr0OlYcjQqGUTGmMDVMVmZkXh1w568lL+ncUeY4lNkpBih/hV8VkE+wOcFwBDZZlU4/lfxeahZJPlvAJfsgtaZtMqcmGS4z/D8S9xbhvv/Jitv/0Oa9y+y6obWq0aEih2bsxSf/U3Nvn0T61+dtCiGWwQ2CA5SENbJPnsITbvxwDnnscC7hUA+FnAglVsfi7hOK4iwLyLStFKQOJ9WA+9lJy1G8hH+TIk0jo2PBIfrXC+K2wk5UPvaqQS0lhS+igXifbLY41RqawhVD4p2iYJErTAsVRDwDSzWW3QZp/PdhWSiCS9V9HCzi+aHucJJBQKAAbZ1CKgNVkGtOkC/5ZthzaOjezSKjguJSgLnHQCSUC1iBaFDftbOZLlpI8IpGVCtwc5tteTC/aTgf6ihR3gAZ8ddwu7FTIOsLATgQSot7ON4Hs+K8pms/o8gSQ4X1ifQA1ddFlCBds9p9G80lfZK8Vj4MnuVOOnx7H5+YlEkv0VuBN9Zo7N8dsTw/b6whib1jrbnuiyjRBIHaieYpyvNrYCfvxznVTRJjgQSKpUVZWk+nXIQKIi9vvf/9ApkEoEkvqJHoogDvkP8v8PlmZeVSsCTOHwAr50XlTeTp8esMf/9M+tmlJzZZrU93bY3f/iy/b088/ZmefeAMzK251f+JztvvUG1AMAf7J4A7zKcO/I6uaXPc6DdMV2/fnnBSVH6Je/jEBKDZyx5NAJfP6TAIjTEClZz1hIks9xcnTe/o8n3oTQAryR1QmEhe52d4EEnBLorWtWIpA8C02ABNdUujzhPrUQYVLYiEBKKyNB6KpsrJQpgTXbp27ZZZ+4YTeZMm2Mg3H7s+8+bif7R6yJfJVqgLtxfIl0z8xhkSjlwJ49d1hbR5sDu8Pjk/bFL37V2rvX0M6yL5LaIkY1bosrhQTkjEmJxLVpQDHSxv0gsEf3oSx3RMiPjk/ZV379a67mWeQek8WcwK0oY4UInionaUSMicwHvPIqa8htxj2RgRGIryXZ+UFaqXKY33i/mJuFTAUIlO2YgrdFGOmeEfgYgzAUaC6CS+C+zjOMq9wvZBUAnfFetJOssiCulgCrRSAtQSRFaGD1tyjXo1J2d5KDcu+rXxZQADYBZvckyKeBnNu1dZXdfvuVBHp3cm7LduBonz39+nH7fx59FpSoC4BPikqnavhkgD1VwOveFFki8FuXtgQCFztXqf87Ue7g/0X98118j8PJTpCdJ8Lf1UE1V+leKoKtpb+V3sMJpOIv/XsJ5L/wO3/qRYhynrHacyKEtumzRWjIis8B3YuUTHohBKhnTri1pyatGjuHPeJtt98eyMUFgF76gWcwOWgWbJ88648ZWDZYbShCvvLg/baLObYB/lDERBqVx8zMlM2MYaPU2mX/9s++bf10XbgkLGelbuAak0mkinT1E6/o5r3cku8XCCRep3me08hKGSiiUj0HAFVV4tft6rbPYh3Uztw3RP7RD5/Za3vPjGEB2W2d7d2ukMgyX3g+jfKb6GtSrwnoXOI+FPgo0FIFBspA0nghMNNJI1RWsroTWO2gdTHcXQSS/q5jTzLXJlAqyMquuRHrM/qjClDUTrqPlhZn7JH7b7N7P0GRjFs6LXD/+QTik4qIp6A+0rUONlalR+/NqIXe54cUSBVaNDGOBAIpWMeW+pYKSfRziUDa+8pp1AqT9vG7roK0lVqb+VrqUuzkCoVZGxk5DjGNZSf2cIQdcl2kJguXscD5yTKK5ZRnnmkCFW8Vwy4rswLhh5JneGrZzo5kUEg0W0PrFqtNrMYSkCIihd6jzkyOHmSC7cOicBrFMkQAZMTYcBr1Ucz6T5HROIGqhv/aAIirAOsbIJgKjIG1svMkL0eLvmgPBNIWMpPikAW1K6gz6iwxGbE6LOlieSy0yISpIN8ov8B1Qx03lTtll9zTbKtvpE80DlomivoBBU02o0zOHmwXUasogwfrz0X6VgZVdBYiQsO6Z7J5DpQPI96OYfJRrpNyPdPks0CpJbivyOOphNCqhKWQqkvzQjXjpPppjrVXTuogcegiVN3yThZ4ylTUsBDWHrof/NrpMorMByyXemiF61TAgnBxDrJulHac1toOqzDUSAK/ZT3q9m28UOuXnOxVIT7m+fcs7eBKVB0z7ynr0QYUnFGpRiBu/RhchR7GA6mw/f7y1VogaYNSWwok2Z8Gy+McxyoVuiw1NT/KulLrZJFHIpJFYqooS+9VxXXUPbZmda/bZqohZV3m8xIVOQUKEzSnSs04yZpiEuIrh4os0bnOsrznug2r7fChty0zk/Q1KMaSzIsQCChOpKNdYC2d1tJP81Fdm7VgqVi3epOlNa9yvumaMAjXimDC1nVlOkX+0aBtSD1v91xZadftRiW1nKQIpcXO9SXtDPmBOZRqK0sNbv0YqVQJmwgkFuk8avy+UVFZ8b5zh4FQ6BKKlsK9r/nE7X9doUQRiuZX5R/JBpHX1ECYLOVZQ0FSJKiW6lkbs+7VtFX1OGvxWfoT8z/3N6aNFFPQr7gPNFfOM68veL5VK/djqz3/zIj97KmkqwHzzJ+ZZbL/UOukl2c4du49CjpiXOf2RMQ2kcUY4f44d26AggCytuaTvoaQirKOeVvFeCKRuikAbIFE0jn1s3cTqeMFfVo38T3NmnAOEm+BfUBBfZ2xWPsAjYE6XxXbKLdoVW+Pv3Z6YtI6Ojq4v8h2mmcuog2qUTvXsi5U0YHW1I2Mz1oHjVA0J9JJhH8VxNGxkydd5VrBeXhxCv+WOkrzzFxyzJpa2ccgbc0xRlMT4NlqmF5YV1fcOlEud3e1UohD0RltEKMv1DfoHoQkd6tYDd9ad5CNVqi3x554kTZJ24MP7LE4lptlAul9nrTKb1dugXILlFvgfWyBMoH0PjZm+a3KLVBugXILvJcWeC8E0u/uvNGrRbt7VqFC6mChjvUbSpVJNgU5EQ5sJCukQpBNkSoR2YyoQtkDyFUFr7pYAReC/dhsFbCtiGKW39aeAERqsku3b7Iu7KEq2XgVsoRf8yKBT1F22lFlFfAlxUuEivcV/r00v4DdHVYiCiUXpVCsLNdWvUQiiIQS4VRN5aYs9rzKWxtoedopc4gX5ajud7sRwNJR/n6KDd044a4LvWtsy72ft4/suddq+XvT2THL/uQJG3/mMYvN9EFsETjr4B/ALOc6w3sNAjSKQHqZ6u79gLJzbJ5XUei2hTbBUcPaRY5A8LxKpeE7VMXejHLhV9kwreUgI8iZKgAJl6neVJW5wFxt7H2PL6WPH37YtMrCbkVAGeDIAv8e52sWQK2STWgL799C4HgdAJw2hf4+bo0nYF2KJL2RduXFwnnATCmQZEWYd+sShSvPOeCRwFYuweaxUjs3VZs6HQcgIVBCFmMib6RgcQJJpesA9QLfqTaVhd1+CKTHIJAO83ddeak9lIGUKBJIqzmUqyDVdra1YnWENRgAYTWG5hU6RlXR6yHbMa8ZvkAgFbh2ea6hACyKhB0IE41UYHOv6+8Qt14i0E+qM65fGoBino3oWxBIr8yO0t41dmmi2zZga9TFZ8aVQ6WNJy8rYb3quwUHiJRxUPpeUiPx9n/7gw8NgTRy/Eiw6IH0COqJgIqVCKSgwgkqCLcqoZ8LmE7UCRxdIdAaS5GRSfv+//JnFiPovgpQphLV3F2/9SV7bi/2cAeP244dO+yB/+pLWCbyusZmrw6ewfs+Ktu1omXU3zU+/TyBdHFWmZ7vBJICy/zaKasIoEygOO2u3Ks4IPHMqaO2MH4OTHUGkHgGoIM+zxgwPTFnR/qT9o1njtg8/Rz40gEEz0gTychrBda7ZZHISIgVzwSjbwggqxKhzd9UCavqXhUyy1pF1bNuA0V7xqlIv++GS+xjV+6wKy/ZTNB7vf31k/vs0WdesB5y0wRypwH6WtoayQ2asBtvutZtXKTwGB0Z91rmX/nVX7ctENKJ+hZAf/rinIKnIYuaW/w6yE5LdjJz5KcJ7GkhbEOgzRLj3+wc58nXX37z2/ZXf/1dLLkAc/wah5wdgU8CaHSbV2BPpTG4UlXc2EYtAZQucY8ukR0iUF05FWqbGln98fpZyH8BidWMDbJ1jJJ/VM1YEUEBUspMcDsjtZNXKVNRLRswxoIMgJGA+GrGhvklrGYYu1OoiwTi6Eo4EQDhQcNyfkHBJ0CummNc2xqzLgIg4lT0MwXYLTftsu2XYsUTa7L+iVl7/OV37I///LsMGF3QINKrFgkkwL5SrpCyO1aktCr+rcTjhD54EZFTHAv81+8ijwTS//xzS0D9z33X/HGxrOAXOrqQRsGR4VE6Fv9ovZR/6N5Tm/ixAUA6J8B4SUk6vyoSSCKrSoi2ExWM+ZpbRSCJaYHgS6EO2LhxYxGYDmrQFYGeXmgg8o85yaFRtRxV4My1X77vHgLlN1hHo64xKoPUrE1gOzQzOmFrN2+3Hz7/qj36/DuGQI5A+gj5hcoQREngfYHjoI9zV/o9Ix5F461PqZrR6YvVmlulxpXVp86TnyNSKPKcO67fZA994marA4Q+cuSs/eDpl23/YMqae1ehXujw8Vm2XzmAcd0LIkX1EGkkoFaB6xqzRABNzUwGZZ2YAAHWUgvpeeLW3IoT9bITTBSzFMe6KZXxM4eKsG1GTiL7yByEgqzBFlAAFCgGuZl8kq/+yudcfbCwqBxGVeDT7lw33Yfq937CPicX7Qg5xt5b7v+7hrz39LvDj/OeRQu7v49AMkDl/a/32+DgoN11z0fc3qmC/B15rIlAyi/P2fDIUSeQIpWyG2Zs9yIUqbpVRCPMO+SZ5KUi44EDp6+nuByuRMvk6shIo8CmD8vNWamj262pucetAevrUJsvnEVpNm/NiQz5aeqDEEen5+zcUezL+ngPVEyNkVZrqk0wfpMpB9ibmwcEp29HAfGlBo61xrFGTVgENcUiU1IzOXF1ZAXFiFuqwbUQHQNrQ+UbrVh6YhE7tFHr2FllV3wGMmLrOUtG+rg9SGhbYTwg7yafgwxRvqWUQtjeijBaEYkt8yoA8mX62wr3nGvqfG4P2WNSHa0U5pgPpEBi9oQgW2a+E7GotY8TdxTaOBmD6k/kkR7qf3p/rRkqlVXJ/LGiX/J8FWno9ZqL9QXP5WpXcS6ZDOMzpEYKwmsG1dbMpOzzlHWDHd8MeVSszfKsYVIZFHd8p8XkemYzgOE+hEg1JVU3677WRopwVAjD+CorsWCLKYVUuCc9Y0b3htpJY4vmWL50j+u78pwyKkZiraTn1HA/x6TK5jSk5o1KIVgcA7MqUsDaWEUoayATRBiLcFChSjWFDDGyEytQ/9Sw6FuhXyVRtUzT7skca4WGNTYI4XPpFTttkPXhcN8ARA+raRRA0bomkxOtyj6yFD1w01tNU6eTzTWNq3htqy1QyJaroy/UQNYxJtbRkFVY2FWSh9i8eNaqT3/P7r2m2h64s8kSHiFnFwAAIABJREFUMRRtaY0LFGFMZm1wCHJsjty/HHsNepXmtBwaO81v1RyDFMWh+CBkRZ234L2IQJLlpohrqZo1XjiBxIJTexvP6OPerUIlFIc8am4p2NqNZAHWMi9aknYRT0nOj2Q1fEYt47r6hvZEGj8XZAHNNU5nkNes9NjJUwX75rcP2wnuo0pyw0amFtmHcc3pirL1a6D4aX13k/XiCpHib4vsiRYZd+dxcahlPHQFFO2l/iFyphXySLlVw8ODWFsO+JrIs524zjr3LJ1qjrFxioKYFa2vueYJkZMUkok80lq/nezWzRvXewZff985Hx+VKyUyXgrjOgIRYxyXxk69RgS/HsNDQzYwOOwEW0dnt53iteMUAIlYrZOaDHtGjSl6nVSG6zZU2w3Xb7euDuYhegTbGr6kgE3RZsqpYp7hHCMoobWWUo6TCgk0D+iGFIG0soKqEgLpqWf32jAKtc9+5m6rjxUzkLjHtIAqQOiVLeze05RVfnG5BcotUG6B97UFygTS+9qc5Tcrt0C5Bcot8I9vgfdEIF16k/t7x6iAkw2B4CmFo+YBLkUeVbHxiHgFtEAlWbwITFLlXMiNkUJBahEBUNqQFrAiamlpsE0bV9mGdT22FrVDYy0bUoAF5DBeOa20kho2zlVUMC4rXBtAoFKeK2w08hA/y2zkKwAIPPDeaYMA2+mzPWham3WF2woccLBAaiGOx6t7qY7TsWjzKaCET5sHzJgAhT3LuRxhE1ex8ya75OY7UUY12xo2wLG9+yx18GWrTY+iapJKis0+u0wsx22CzXMfIN4xNo+vQiAdoa3SbBRXgbJv5/O3s/FppRJ8ic3NK9g9nOGobyb/4RHIqjVsBqvloQZRs4KdQ4VCu1URKrsjV/aUCCQldQBMKCcCsicPiDBLad4IX5MQQCuyGISEaYPoS3Cdop5XhbGFApWlJpAVnW8CA8DpzkuqpJTtYJFAynJN56ksFBFRhyVePaBERNlE7N6qqJQEhgoWdqrElAJJBJJb6xQJJF4vBVI/x7afNnuUDKSjanc+McomuY4OkuA1DZzTGieQYrYbAqkNIkeViRGsWNyC8DyBJNBEJFXQj3nVNFWfuo5OIHm+gbbugMy67sL4eJ7s7oICiV94lfUSNjwFOzAxaE9jYxehenZHAwokKqB7IJAS2G5EZR/ogNq7M5BkWycLGAEw8mF3Gk9t9/8TAsltqJRdoOBs+o1AAeXs6CEARRv7DgCIuaFxe/L//q5NnTxnXZAEEfrjx7/8eXv0xWewwqq1B7/wkFUBQBQAqQoQTAJ2m7s6IQ0gLy9C7wUov8uezqudw7ilv/1dNnaVUor5XfyLBFIdIPEkBFJ2coB7fhKgYQoLrkVLYoMyAwDxdt+UfeeVPktDAuV4HyePOF+NNVJOcLQ+HhQADUsZSAIDZWEnsxkR07IgUrV0qDMPBJzubxJlrAkrlY9fscFuh0C6bNNaqwOI3n9qwv79n/6ZtaIirOS+mltcsO5eWansBBxpouoauyNAptHRcTtzbtAJpE1bL6NitgOwJgbQo8r4NEBp4/mQ6jmqhkeGB7CDQZ0BkLIaS00p5aao0K6kb/YPDNnXv/51m5iadOAuquwJCN8aAPc65bW42kr5Nw7Ncma1VHBD3sjuDtC24JlOsmgCMmKs0zijrCnlo8VrCLOXPRdKpkAKhGwZV5UwtglUkxJJYe4NKFNqIdsqIPPzCurGui8NSZHJLwKKLjDeAyJyo6qfRWUxV1QgCXSs9MKAJdvc3WCtHFNnlJydykXmgEbbeflW6+heB5xXZ2+dmbBf/e3/xioADfMQGRphBN965bCIFE0quoJ+vOGe9/51vh+WEt+K9FKRNPdniuiR1ZqPK+GhcS040b2bOHLbz/MUVfHJxW+aby7QVBf+FazevLOfPx6BdOHDGMGp7pbqDcaO/3MPMQ5AxKbrdJ0AdJLfCaRANmUzqAp4vvJ7JlDh7Nmzx4bHRv06qTBAnynLoiqq6DXGZyAKdIbKUomgqPns7TfZTbt3WE8LgCz42iKZVVOT4zZ4us9Wrd1gBkj76LMv2uPPowgQDgqxnAZ4l02gwOeoVItOICn3IrSIwGQpL7z9+KWyUZaV2yeLTOZlBZx3Qlx84YGP2fW71rNWWLR9rx2yp15/xw6P562dqvnGhCrOOW+N0SqKkAWWVHX0NdkfaXxyBRYHXU8xg0BLEZoCbWV3p3bSvKHgep23iFSNc1mIOY1Buo9EKsnKLpFoBAxtsDVr1kGghIy4ibFp5Blpu2Rtm/3+b32N9Y3I2AUHQjUHqk94DkgDpe88go1dIJL0WH3rJ9/dKd6Hn47+NBBIy8qT8pYO+Us+z3rfDcSE84wQSAffHLZTp07Z3fdeS1vIalCqEwB+2PcceSD9A8dRAbB2Yw1SpfdEbbosKaTWbbyFMlJE4AVSRD9r5QWxwQ8ZGPUc2TPzc0WrtSEtv5iLqyCxUb4kCBCM1SwyrkGgN4jslLql0U4fmrXTZNKnUU/YEuRQtAXFBMUo3Luy3Yqh6lFmmq55Jfd3LSB0AkvLmq56y3bXM690GUIBq56CoJ5AmRnBegxQOJeiXbBBjKLotqasrf84/fmmUUs1naO4SIo38nO0PlSEEOS23j8HgaGMG+fc+bsIcN1ifou6KpK/F3+hy+p9mfVpXvlDyLFEoHoRhIpJ9OV9J1yaEq8c+j2v0zzihSfMORQ3uWjQcxXDvCdFvq6Q7qss7bgAIZbHzi6Xw56RDLLkNMUICxQS5WttikyZOQgFZSelOYclCA6mXdYhZCFRgOB8ssYI/lHPWq2tuYlrDKGhQiPAdc/5cbs1FWxJGRhUySVLtp8nkLIUKywwzqRYE6uviTzSV4WAetZusiSVjbU+cx77TNlYC8TvaifHTG0mkhnrxFpII6YmhjdZQTK38Le0lO0cwyQ2fcPZFksu11onisi+c0M2dJqCHghC0YQ5yKw5qZ5Q9sYorlhhrsmyJi6IfMQCdoXiiYIKRZjvPFOVPlTLONOk/gyJmj2+16LDL9qDt9RBICVwN5DCkLkLciq7HMfOkbXEUMxSs/RfyCydwwoWZrIArfQ8K1aSWh9p31IsLjhf8KIMQBVacIz6u2fC0V9oEt9nOBmL+oe0TWtuJ0O0CyvGVtYPzbJhJpdHexKeo/y1BdbsKryI1Utdq3sgFFhk2UwwlTLvkw/Gejtf2WJHjmfsBz/pt6eeCY7aWudXcS8xbHnh07ruKHGUtBv7iihtNZWksIO2lnVcG3usGHuOdnJGe7vaQ54dj4MHD/o1qVEmGXO0lEBSJytXcYHigeExbly3KZSKmPEPAqmG+yBPO7e3tNq27VtskQKevrOnva+3IA1SP0stoPbELlPEmhRPOkeN51oLzGPdPUTB4RJrlzjrnlmKzPpYG3n2IseYl1qatUKioR313TCFARm7c886W90D1Ue2Wy2k3HJ+jjGdMYYCMvGzlYxDUvFVVjdBPjb7fexKML8+zKn0qaV83J598Q07e27EHvrsvRRNSYFE4/F39fPlKsZDxsVdt6KkLD/KLVBugXILlFvgA2+BMoH0gV+C8gGUW6DcAuUWCC3wngiky24uZgupgP88GuyViSJi5GGuSn7BTNo1a3OX4fdL8lyXEohdq9QErgHSZprNeW9Xs12J8mjb+m7rbiPkuo4tVgrfdzanskKrADiqpGqxYgGiiM2tvioFTPHl4BGfKepASiN3dRH4p81y+BR+VnYHG0tZlrDpFulQcJsJvUaEV1AfhOQbbZ4IsqUyf4jKyYMAJ9M9O6yqZwPqmEbbCMHScfyQxaYGsI2gChAQplpV0+zo5th0jrKRPYV109tsRF9nE34G8D3DcW3ECmgXG97LYKlEUkxD7rw4hDKBT72FTfKnqQxcxYa8GhuXSvn36ctt7ABvBQyqClKAvE7PAQBZQFGlCAGwBLiQxMJohCyCSbUZT25kI9bGZzcCyNQBAgpkrmITWCVlE5s5ByX9+hWvIW24QjvnRQbKkgXgTQSSNoo1vE8c0K4aEC5CFaPCxAXOO3AYmEIHcrUJ016+UmQUZF+BCsYBCL69AN8/GRyAjPMrAQjJ6fHaes4HrMmkQPoIwMdVre2QdPUQk3yGrC90jI6O8d5SFfHeDprpM/SRIiYhAUVIVoU/guXoeUUws3hFi4iRV5+run0e8nH/2LA9gQopyyZ8S0O3bUL5tBZirwlCSVWU1apCBiyJiETiOF2F5N8B0mT1pqp3vwq04Pf/9kOjQBp1BRKEpoAr3RNe8RwyohwMgdwUGCC1TFAsqPobm8WJKXvuySfttutuoC2X7a29++3Asy9ZNSBEHdf+wd/6ir1x+qjddPuthFADIgAipbi2Lzz3PJZjq23DrkvZgKuaO4BTP68uOj/2FseMX0ogcf3CPVwE9YpAfoS2j0HETJ04DIHUD8BCaDo2cbJ3E7EyPcM91zdpj745YlmIToEQqqp1FYM8/P1KhcprKXFyAmIFsUqFo+prgeIal/gZ631/jtR1ar9lgKkYf2yn4vfjuzfZNVitbVvbgx3NGjs7lbGv//f/zpogkKq4T8Ynx+yuu+4ESKUfU32dWuDYALtlT5dh3Lrp1jutvaOX+zBu3ZAkDZDSU5PY3gnkBtBsBPxTpsQi41/f2VNOIklx0d7eBQkcdYuqmdmknQAofvHlVyB3E7Zl4waC7Kdsauickwyzc1MA7ykIHyq+AaJmwEjmAB/nKVkXuC9gJerKLqgAbuAKgNtK3duANlG+BCAFKxvaQjZrXt0elDMKr3arG54jMFbWO7IZqxX4xLi3xHieAdFKS4HE9aqSlY0C0QFKZR2Yl/2SLAPFo6B+6UGaUoud1iVrugzhFtXRFXbpzs22nmD0LCqxXE2bXffJh2CbVzNmh0wr3d3VAJTB9s1ROyFIJV4m9B2Nl/py4D0oRN/1KBJCQQ8QyCWNrjLoLHY+7y/h38VXlr6XfheYpguP0kfo15Ju6F7Q96JKzN9IVn+M/cv0kzfIMKri+C/feSn2r/N2jErsipZOKwDmCZQUCaJ8IxEfs3Mz/m8RlG51iB3iIvPLK6++SpvKJtATxYOqV3OjlHXMGxnAdI0HEQDNZV5/25U7sWC81lYh95K13LIIP4ilw+8c8b7UTV+qbmy1b3z3h/bsa2eo7qcAgkE7GkPNobYX8ciYW6LMzlfmF8OABErLatELH/R8xpkqCMstPTH7F195yLobYzY3NWPPvvqG7Tt61k6Ro9O2ej0ANdkcEEgxVH06Pyl/RPpofnPrOB5qD/27lsIVt02anHDVkXLCdP9EZCkmHJ15SGSP+mtGhJtIL/4uwkl9vo7PEPi7Zcs2+q+ucYUN9g8xb1Eswaj+b/71HwK0NqBcWbSFOeyuuP9Frjh5RYFDsLErXuyiEmnNbfe+uy+8Dz8dfkLvqRkNwNSLM9THS0TmhQ/wdQ5rlnfeGrNjx07YJ++/nrbT2B+IJ6kiliB3z5475gRSLeNYLRZ3TPRu3Snb4RQgrmLF5KaoIgOpVlQUU1JZOeEByZEhP0a1PcmZZdQJ3OuMs9ArFpXVG5cJcQMKGAHMECK5hB0/MGdn9vK+CygDsihjKhsYc7GopfmiVQWIQ3LNsLKcpZ1ruS5SRVRCPOf4feWmNmte1WMV8xzPFIpZLPRaIZCyzOHpZBo1UyOq9S5Lpict2ztqDXeOW93maW4vzkukGQC1xih919eyyCNxtE6Qy740qIn1KFm5uTpXkiznJIsqM9lmMgBq7FNelkR+Uv1oDFN/8uFAawPdFVqD6Nb3MqaQO6T7z/Oo/LODUkgPqZ/yjMs5ZWti14a3GaQX+pSZBZQ6yzYyRLEK1lvJWdZiqMGkOMpKQYV9XVr5d8xac56/Fwo1RJDFUbe3QhLIcq6ehZZsTH3M13gvpaaKYKQyK6qQzk+2WnsC7qswIIMtsuxRF5S7xO/rIKxFGujEle8TY/wqWZlOT0+7Taqe19yEmkcqba0ZmcSrZa9GP4zWQjY0QxTVse6kzylRcDxTbUen6qwgNRFFTu+cGrCRsSUjJhCyZRVjYNxaN2+0ZUhh5dvN0xdnVbAkRkrjI78TkZ6TArFoG1dPMUntLA4BR9+22cPP2ubEnH3uzla77uqCbVjLGpo5XQqo6ijWcPTH0XMQxyNm80ntF5TXE9ZIleTl6Ge3K+artJbRnah2FtHixVh+Gbm/nEfWFZeNK4U5KgSD5Ghrj1hnN9lZHawfYlhto7JV4USceX6JedOtNVlj1LPmLaBwK5iInJIoFaIOcs25PznGxhKoQhvtrUNZ+8ZfnLMjJ+gPjD1VNa0UcDFvc493Mn92NLPmGBtx8j5FfpnmxXrW0q0tjdhN4hzR1WbryY0S6aPxcO/evRSBoNxBWakxM8VYqntQZM4SbdCPUkjnGNOegUeCfUpUz4Ncl5Jpx47t3L9ZGxgYsBTvqbw69YVFFM21cfoUhyAL0jr2DXllSWpNzSAjW8mx8XFblFKIfc4ZVFBp1uUp+r8XSKiwpZJ1XF5EVNY+ec9aa2+aw3oVxSohuRUr9HtN/cGdm9dQBEPGUUWkiX1KB/1CSmmpcbn3UARWVNDmkLEvvnLQjp8ctoc/f7/V1yoDiSw4RkHfY0DgrdBnd5YzkN6H2av8FuUWKLdAuQXeewuUCaT33obldyi3QLkFyi3wvrTAeyGQfn/3rV7VVS07Dm28pflw6wYhN7KK0pcAWwG4bHgBb1NsYNnGAlgFX/0aDy2VMkk+/Tlb2xK3a7astcshkHrb4hAWbMKxT8tReZmbw1ZANlp8Rdg0IwLw96iUNYGqrv0gQiW5yCIpYVyB5BvtIrjoegIAEhn5sPnOK0NIFaU63mKukGBEihPZgKDQyRG+zCZxKpqzg2yyDi3X2Tj8UxOKgWuoqrwqmySzA7sLrE2qZa2Xw7eb6tFZNoTDhMIfw8ZpH8qbgwAWQ3FUBpAy2yCubmZjdhUEUgXVof1smp8+dcYyfM6teIfvQf3SJaBVSiE+Q5tG2RWtyE6tmDPlgKgTJQGUlHqkIB99QMlZqgjHAd6SyjDi7zE2cY2QIU1kuiT4qqUKsRpQWJszzzLyXW8IPxeuKZJEZJwUTSKP8mwKFwEcl1CVVAOcxWRPoWwiWXxxjE7uaGsZ+Bxve1f9qIpQpA/KiuUUFYy814uApU+OjDqBJEhLdkbEPaGNYEPK1xq+roXk+gg2Rq3NfA7WF9VsdlXlGvyRVLXrmpTQ/51A0icG2zwn1vScUkU8H1/pdkgCgHgdwIADygJ/qKafw/JvP5WVP5katUm2kGvqRSDFbQMH1EIlZ5xdfKi6BTSURZ+rFqSI0UcHANztwIoWjZV/8zcfGgJp4tihYFHnOQf8p2NW+5T6ukBtkI95r6qGLpUiEGRq4eyw/fhb37UV1DyP/MoXbQr13w+/933LDc+wgW+0e772iKWp9l63ZRNKPULVAX+f+PFjdmp4yH7nX/9Lq13TbbOAtSLezhNA6qMO5P8ceH/RKHYxri/A2YnnIqkZMpGKgCl/jIJwTp14GwJpEPJoiCr0BQCgSUKYJ6hGrrdXsMV69vgEtjYC0wNBpPwet8MCABEZJNDGDxDUQe2kzDR9oqrDVT1dX9fgVj/Kp3DLQsauFeVGQSa30T+u3thpV0MgbV/VZr2rVlkEsP2P/uf/zU6MzFj3+nW2FhXlJds2kwMwa1NY0TE0uori7BlsYhh/clyQ1tZuiIC8HTl6EkC3zbqw8Gqkwvr4yVO2HgB/x66dWLmg/OI4l5UDp+B3COpwvKhAUEdMY02TBoTK0p9jWCt1LKOMhMCZInRaOUyjU7M2zj04mswA0G+2w2eG3LZPdpgOSume9/FRVpRY1wHAhDyjYM8Uh9CVdZdyZ9RuAu6dQPLsLFn8KBeseCElV1BxgAhEfrnE8aSx+8tBoisQXfY1IpDUF6SCqlT2CeB2DEJgFYrADa1NzB9k2DRVQ5TFbcdlG613dYslCGUv1LbbNXd9loFiFeOa7DdpQ8biqKxHNRCIwRYuqXIBzk29RQCvx35oqACMFjDozxN77YIR2lKqAKxTOSKNYjyRPqMwFP3dc680mPGl8Vakjz7UuWx+BmTjokra4ECd2kSAmiyfkpwTSJVFsJ3KkrkzD6gpK1CR8QuMrYTTWRvkRCw9g5VXrR09eg7QsM6thKypzX7w5ts2RFW6SCO1sUgL3Qcac1xBWLQp1MTnhLB6lTwLdVacojJKVtEvuzp7nYA5+NYBm5kiiFxKBMb0LWt77dOf+Lht6m5kfuAaktMndcahwyfpT2nbtKUXlWnMZgEv/8t3fmyHT8/zs1S7umYqOlD1PKA37SLCRn1BFewqHpEyQXongeiyT9O1yCuHhXb6Z3dutvtuu9ZIsbGh4XHbf+iEHRmZsmNT2BDBPqxq7vTcRM15Gb6nmHtEDnkAvNYTEJZ+vlI6oEpJo2KamJhwddISBJVbOMpezhsiqJiUj5STagKwV+2m+3BsbJzK+XZXzzViv1lHocj8LG2AsrkWdW0egu6ff/VLtuuyDbwnaokFZgjObREEv5UCh2qOw3NiillvpYytdXd87qJR7f3559tP3e2AvD5fj2WpWtR3i8OplH8+tEIOimg4dnzKXn/tLXvgvtux6VNVvcgFZTxxbVhzHD12kOwQslCo3K+poRiHe1RjjOZKWZkqY8S5E3FLsrWTIExEit/njMzYwWUgkeZnlY1CN+e2YCr1YHuipay9DTA8AbiuCiHGpQKWd8den7VTL3G/znM/L6NYRGFSAUBfS59vgEysYiEgm6qp6WGyhlA4NHM9IWoq2yAUNzZbjgG0DqIoD4FkIxQbxdtscmCcApRaMgu7rKdzDWvMFTuefMV67pqFQBq35diEVcSyTsi7VW/xoXHUc4hEHIn0Ym0lgrwoOjqvGFJ/84cXpAQVkRdklLjg4vtpKChxyE5AaUTSnBcYJM4TgogxRUNPNfeQCwtZd4n6AUunzaXOgajDvs4gAfRzHqW9SKqJqSXsAlcgVJiryQxiOvHX0K3p55CsrIsrKORRXoxAf6kPMwDwNXgX1rK2bOXeibPOrWaNLZJYuaMC9sPSEaKcooEwF2qdztjpsk7dsdiq0Q+yAvOVOUrfkDpWKjz1lTTjhQojmlEwxiGcZc2ag4SVWk0WZbKqW2LMk0Kxls+T63EkgXKMPtfOejrO9c7RVslCwqajG22EtXasq8eefvOUDaVaGAPXW0MnalNIhSref1E2ehRt6TV51oR0GA5RKnjagaPVccluTZbIrYzBQ288Z5UDb1vD4hnbvdbsc/euhsSZIJ+pGsKAtua5aYoqljKa71so0CiQ08W4jeJLCrsV5eUsQVxA7Gk+EzmvayjVskgrKYA1nohIc5qQfUSViArUdJjess5YJoMqimJ/2dZtlC0jiiP2CsoxizAPKVPNFeBOznE6OA4oQ8qvAYSqCBb1OYYtiuQwI2D9or5ayf2ykI/axEy9vf5yzv7Pv+izadXFRduxjkxjx1YDeQTpBjmcZ10rgnYeFqiadX9neysXPYcFXDuWcxsY+xpsdGjYZikOOnz4sJPpso1uoHhFeVsqYKljz5BHxT2DWmh6epJzqvfxvcA8WM3xzlG0I2Kou7ubObvdzp496+O2LHeVjdTfd4r2rmTvQTEYA4mUcQ0QZbJU1PnrvkuxXpSCbZaxdRol3eDwBLlLskRkzaZ8RsbsLEpmhN72ybs32Lpe1KPVC4Y7JvcN/ahKNn60AWQTUjTmdBSTFWRaxZlLuIVri+uRvIqAIJEiFQ0UXByyAwcH7fMPP8hUPE33R8Hn+kv6qQY/9pE79rzx/gzg5Xcpt0C5BcotUG6B99QCZQLpPTVf+cXlFii3QLkF3r8WeC8E0r/86O1e1egkjmAlAa8ALwKT/CELO1maAcK6WkObTtXWKZNFXgNsxqqVz6AgXuFRVKuvAbS/ahVA4dou6yAIVp7zylNaxqYE3seBP/d4F6bHBrjKyaOiVZ1UTFT/qUJ3hT8KJFBVaACeAxgawtaluBAQBvipHYgUSQIR2YYWIHdybFqSbDjSbA7zBDfPcuxTK2m3ozuSytoEG/ZmNpg3QTTcyusbObAc7xEFxIlmAdeo9puF0BkuzNuRdNL2QiC9A4AwyA46ixpgO8DxJyCKrmPjU2ADdhDA9olDh90ubc+a1XYjm7ZWNutO8vCcFYgmZRmp+lJIqMPqvmcNKh8HMqWk4DOzbEaVgSQSaUH2P8WaOhE1CUDEuOwGARYEokVUZUpZ4EoIPXACyd/bORIal41bHsAvD/GTAshUpaReow1mjawolJ0iAsmD31WMXaQRhbX6cdL+sq+hzZYXV2ycStYD0+P2MtWGp+kXtLrnYDnuxXMF9Xfzw5UQSLsB6FpaqA6HQKoRgaSsJvei1wkHcCY8Skoz0TkXCDVlIjm4JhyYPuIEEv/J6k5Qq/qksO7Z+aztR9nxIwD+Id6/raYJ9VGdbWDz3cp1aKCt4gKu6NO1HIPqvkOVadHSTrWmHAuF/m6fEfne9z5UBJLsO3Lcb9o4h64ikDCQpWoAEXPpkvUHAEklm/bFk4P24298y3Lj09axutuu/9S91j80aC9+/6coZjrstofvtzhhxW0ABAOHjtuT3/iOpcnjWXf1bvvY5z+tsnNAO6pMZUVU4vmKBJKu2C8jkf5uAkl9yU2iIHnpp7IXkZUlBNL40TctgnVdKjlsSay3kmQfDY5M23CSbA6kNi+eOse9qxyroKDxSnrdo8oVk+2WSCm3ERIgqOri0L/8uXxiVHkvXHMnCZVf4eQh+TEw181YP+1a22K7N3TbKsDPru4223DpLjJjXrEfY42yddflAJotAGpEf0NCZAC5hcCKhEmSAxYF0BybnLNJch8qqwmmJ2imSpaSrvqRHdEcwA0WjigsJucI/eAY44xtslLhto7WAAAgAElEQVTK4Scm0ElV3QV+nwPAWhDoiyVnnHa5bUOrXblpNVXAVPZCXAxTxT6GYnM2V2VRciP6hlFSoODJYktTCdgnQF7nKVWdK4ogTWsA7UrkkEAktdciRJXaqoYxQJ8vQNEVHXx3oFS3m8ZXEQoCv5xAymJlx7GhfqkByBFJWSOEkrEiWO8IoM5aHeT8VoCdHkj2NBXYNIn19rTa6nUtdvkVmyi6BkSub7eP3P8wFdg9DPzYJhYU9F5iiovjoDqcsmJ0HFTzK+fNBxpNUgWFp/B8gtU1Ok329WEpxHsRQCIYeW5u1HWn2ST2RoyfGZRfqUUyR6imli3gEl8plJ1pcp6WISInIMKlthVCJeWOtwnjmggNjb+aAxSK3km/rQMhTEGmLdIfZJ1JvImlyHq7ZOcWuwKCbGYMAoRq+4NHTgGmZaznkh32rZdetXHeU2SHZ7EU51XP7uJaqe1FjpQIDF0D/c7vcedaIeYY89ev3+RAXYo+NQrJK5vZWuyeBAQ+cOetFGt0WovspcjJyKA+eevwaUDrMduNxVyCavUCVkCHyPv7z3/5mNsbpsiu0lxUkH2Rj38irHTH0Hek9NO1BZBWUYjC4AuZEsuBtRTz5O8+fLVdf+kW8gpRQI8l7c3jfXZoeMz6FqD+AADX0kc1bi9zviJvRSCJHNK1ceUy/VUKJM0ZAikzkEZSP0RR6oogVh92so3ZRW0m20gRSLqH1V80/+l5w8MjkCtNVLN3WCf5G03xRg99n0YFmFHGF2275/ab7eGH7gZEJmctBaBK/xKBlIAlqZGlp4Bkx9p1bOEeWHcHKrn3+XHwZ3c54Kp7SA9l+zmJV3xEsNqS5ZXAZ6kFjp9g3bH3gD147x7OUWAq448WT7xeuPvxY+8oSgalD+sWQumr5dmrv2vSlJCb9ZDA8pKiRbe3VCsVUmNAbKQXAeuxAROfKoAWoYpzrrq1wZsdOI8CiGu8WGG9k1+stlMHUNY9y/g722lNK1gHVlDMAiHUiNVVFLVMJjvHODkLUD1kNdju9W5EaUleyzhtX7m6HlV3FsV2K2ss7MbOzFtrJcD29CKqNjJfOrZYA4SSMprOZQ5ayzXD1ntd3hZqTtviMtktRbWP7o/zX4ybrsaRooj+GlS5YY4MFm+leQGyqaia9xWH/h4u9fmHnv/zPwcCSfOsMjf1d7EEymWk4IR2CURNUWWiJZws9hiaarTOg0RaJBcvS1svLFKQhOKkfziNQhVFEsOY+J4C512FzWhaciTmtjyflVZ+GscisqWGQVT2ZU3c53GygzT0+dpX6x+pkbUuF99RnBt9fSDluNqFdYHICo09acYrqcik+GyFcE1DCqmoYG5+iuflXOXU0daJInbaFufoCMy5usdqySTKYospRW8943AcEkEEUj2EXmdtnoKJWnJG45ZcabLjcyj9Yx3Wc+lOe+nklA0W1tpcVYct8zk5+vkC5+jZpKyfvXhIwV5ad3KuTmkzx3gRAT/X0k8iA3029eaLVjtzwpoL0xR6mD3y2Y3W2DJpLa3KeaRAi/Ncon0zyCrzeZEK9CeUcnOM/+PD84wDtP+CFEjK8oFA06JbdrhOHmltrnlTiz5xgVLkLrotXRRFX2NDhHVgPda1jSjxIOIKg1zvlI9ZVbK80zhNC2ez5C8xnyt2MsI1qoLcXXZinjUax+ekpQhcqXbpQ1JmVvC5U5qf0k02cKLWvvP9cyg42cJU1fG+zNu8tgnlfidfBdTIBfpEpa4Ha4kYBWNSIW7fthUl1jppvG1ybBLyLGnHj5/0orVmrmc99nTzMJXVHFMD5Lr62eTkFPa7I9yvCV/76d5WgdkIFnS63hs2bYRE6rVRCle0flChidSwwyP9bpWpLC6tm5WfJPWSBnn1RY3N6o9pSEq5J0xOJVnHoa5OppgLRVDLqpVeJAttlFX337fZNvYu4qygNYWsHyGgIqicOW/VeyiLMVKArKpptmhjL3/n31q/0bfzzEkqaayBvH5l7zF7ff+APfT5B1E8YwlcyXu4xIv71Z0slm3rnfve55G8/HblFii3QLkFyi3wj2mBMoH0j2m18mvKLVBugXIL/BO0wHshkP7djbdDlmBjBNggVYNAfmX0yKtAm3I37mDX6XkiDrJT8ccuOaWqM9VeylscwkbQ0wqbpigbifUs76/saLbL2XzJJqqKSrwV3j/CJq6KylqBQnk2IwU2rlKaaGMeKXoU6T2W2RzJDk9Ac7B5C/ZMAgy9ot5VO/o7204BxxEIMD5Dm17PB8GrP4tv9hiA0BAb0aHsgg1iwTDF5oatmM1SuSh7kFVWbzckmuwGyvtasKojqhXwlq2JwpQBZudBU8Zyi3YEu6GXqe57m03gkIJ+IVG28bfPrFtj17FXybChe4HPfvytg7aKDdd9mzfZlWxUEzpnNnPy0lqR/Yw2y/LU9z7gW30/j6C4ESAAsEzVXw5kQZX9aUpYZR+kU5cCTFZkNVwbWbLV8Jluu6FrJfsWfTmBFMgpB/3VRrAiCiYXEZABsFsCEBWwIABe5JGqAuUX7wSSV6QL4C8FqavJxapw4qBMFags5sghOEtbHsd2a1THyrWRbZPIRVXiVnI9GgHBtmCLthmv+wbAoypACKmeVOkeLHvC42Lbs0BSqJy22DYcuzaTwnhUUS21mxhK55PUR1ytQH+ETJjF8u8NEUgQEH0cKqkv1gmo3sNmt5V2alAoOAB6Pe0lIqlW5y+LRgG6noOgKnCB5cIuAMc/RATSKPaKUs6oitu36rq+UtmVFEi6NqrmFWihvysEGwIpeRoC6S++SYgXqgmsm3bdebtdff219sYTL5AxNGs3PXCXrV67xo6+tM+e+psfoQaEXACwv+ULn7GP3L3HMhCSKQCXCH1K1+a87UsJR/4lKqRfcBbTbVrsTwI6nEDSkSpLB2Jisf8E1odUrs4QxHz6hA2eG3MCaWSBEO+dV9s3fvq0HR8cpRIY8gHQ2UE+7jX1X1lRBSJLIGmw1LwAAnJdZfvFZ0q5IeAoC0DlljaynaGPNjFmXL2px3oaKmxdK5llEG2bdu625/a/ba+dGCATqc162ppsfGTYK6QFUM5CBAnkm0cNNDY1zXsyxqC8qCbDocIBKcY3+p4+cwGSSdXAGkeTVFPLjghXRUBD5WEEkFwjVgp1mOzykgDeirCq5h77zDXr7Jbd27GpGqBKeZZw8gUbwfooj7pjEa3f5Bxjg6fJaRwIakSRQSLKQmh8qBQW4Xa+jaRgow0cVGV8EVkiqEbPE4FUUl+oClxh8VKh6o4FVrNFxqI8YynDNiAS4FnRNiov4lLkJiBaPUDlrtoma6TDTC8lLYeFzPoNnYBwUbviiq3Wgs1ac2eXXXn7PaDTm8lUU2i5iBICz2chqcjeytJO8yJ9sBIVsSIiQEcxQjVzdlGWN3lb095kp97EdpRz4+wBEhsQCVW6gmVsqM8Waa8VCI962iBDdoMAPl07t2li/HYbQwHNIvSUfq45REoq+pHGVuVAeWU78+I8v88D5LYBSgnEXaIjzEN2zHGuo3wfor0bOhrsrut2O1A7VYjZc6+9AcE3bEsUVRSouk95vwzKIo2B+uySKiJYVUEkcmx6COQWOK7n6DgrpVrimLduucSfMwYJPDzUz/QMGEdhgJR4n7j9BrsRm8B28NgEc6fsjN48ctqOHj+O8mYjoeXrUKnGOG6sLI/12ze+8wLgrdTEVOcrH0MzsooQaAdl5anaXRZv3j843xqKMbILmotFbqVtdWul/eGv32drGussNZ21sYkFe/1kn715doj5FWIAImRdew+ALKSlijg4ThGhOn/ZI+qh+1eqrBo+x63tNC+juBX4Gqr5Q78UeSUiSbZdyjPRe2mSEBnl14i5WM9trGuCiGpjrFemDnkfVMAvSvXFHNXRlrA/+jd/AFA6RbTKrFuupiHZlM9Wz/WRvE0gchinwrVa//HPv+8rtb+PQKqiDwt0LhFIp1CLvfTSa3b/PXdwblywSpGmsnASiGt2EvvPWu4HEUi1dXznKQXuUS/GkSUtaxSpX0p9z/uU1kgov7NYCKfmNQYEYV6EcUptK3tdhdbHGI+q1REA1WVjuiJbNgik/reX7MhT3EuzXdZSQTYPyrZ4dbNbz9VIyTA/abPTY8zdKWvsjlnLOgghjuvYeJ/V9MRtGjKiFtu6VfW9Nn90xlqWE1aPuq2agp2WGHZZKJGUDTS6fNQqLjlm131+lWXqB2xheQxVoK79hXWDK4i0RCnOSVq6+O+KxJCWPxIflepUtFTSc8NXkQy6aC1ysS1maS4JRQlaa2iNGrLj4Krpj4yHmodFRPALEXXK51L/VbtrPZVHmTU7B6GKcsuWW2x2Joo12AJEKSoN5jcM4VieQeJSNIDw3ec1Hxt0UaSIZh0qFa3UQLW6HrBHUtHIplnjlcZuKc2kNA/jvNbgwWovovW7E0i6RxZdHbLC++TpD1LezcxMUUjSxjw2xZpw0bp72rFD6+UeBPyHEHZhM/dCPSTB4uIM/y6g7otZUwPKn3pIgJqMtSS4DyFvU5E2G1tK2OkkbdS+2tZdcZW9dBwlsW1CVdOA+p/5gTlinqIt7TUqWYeLMC8wBrhKiuZ1y2nucanD1e1ikPkzb+613KkDVr80aq0V83bZWrOvfWUHmVqQG9Fp1MWyYGP8VvGDVMY0Yh5VXW5JChYUt9gIplHNJyGRFpIqnsAi2hV5KobTPcT4wnpQeT7aP1RCYshRT8rZZgjb+nrtXUTWYbvNVzVqJOWPiWBX/1lmPHIrRRGz3I9R1FqVXH+pmQrau6iviB/jSknhWQkRKMvlOq67xqwR1g/I68g8bbHnXxy3H/wsbyMQixEIVs2p7fXkLTUx9lIgJVu5Boq+2lH3am4WKXTFbhW4dMHHkbuIamlmctZOnjztbdHZ04U6EXtI5SNyHZX1lkBdPYWaeQj7aZGHUhupv6ZYz2sPKUvVTZs2WW/val5H/hHjaUSZdJxfEiWT8teUIaYirwTHEqPQUHmSytDLQkjq3sgpX41+O8ccNAKh1YeV6DhFTJpLRW+r2ESFJQ/evw53ijnm6EUv0KC345nJ9dMyX0UqUpniLhGBnK6Jr6Eh2TvKplkFN1pzMO9HUSfte/0kJNJZ++zn7rPOFtS1TiCF4scaFWFw8Fv2vPa+j+XlNyy3QLkFyi1QboF/eAuUCaR/eJuVX1FugXILlFvgn6QF3guB9CfX3hQ2yAIatFnWxleVsW78rap1UTYKri9aWWnjrWpPNgsikHLs0CsAF7Shle1QFRuJHjYZu5sTdjkWDJ1semshUCoBjoGKBOeqfo/3pxqQaj6pKFxhJGJIzh/KfNDGyzfC/qsA7OgnB9S04Qy+9Nosa8MmWyNV3ssmY5bq5xG2aOcIRD6FSmYCL34F34s4yVEBOAIwOY51V5bzbIdk2g6AdCObsl1YhHRC1tRTPhrFpkcb3RSvmYIQO4YC4CWUBm9huzdEmaGqv7exoXtky0b7CIDdLBvhH/K3F985ZFdiG/Hgti1U4gMPYBtS4RYdAnGE1AQCxekPVbY6YaIzCyokNa3yLhxE4Lx1To4rSFEgsFkbIrUUO9OIqsUVhMwGXOSHk0jafDmYos240BQBP0L/Ffycc/WRLPLUtgIjRR5FOD5tpH335+iIiCi9V0BlPIwWsET9I0KVZ47zTFJROMVGeEG5MuoXgOgiL7RFlLlhDefbQWZTB2RaDCs/ZUBJkREIpPC+vgEvec3o5yKBJDLNP7f0nxMmfIYTSHptyD3wthPIAlgjAumd6Sn76fSo9VHgGuUJuPeb4tETACtxSKQ62ioOUJDguOr4XisiTiSSFEkCdj1XI3jix7//gw+NAqlEIGXpP6omdoJG6hCpAt3esQhGc35+HwsEpN/N9A/bT7/5HcudG3XQaQ7rkS/9xldph5gHLa/ZusFSEzMoj/7KGgAPM1znpfoa+/J/999aXW+nzVBFWk1FqoiqC0qxUv8qAXDvHs4cdDsPzl342wUCSUSg/O4vEEjZ4T5rYixIz4/ZKMDGoYNH7fCJPixxauwTD3/Jvg2B9LdP/AwgAVAzWu8EkcYKz32C4HK7y/PeawLdSyrFoHBTcwl8iyjjh7HKq9ABQrDdB7CssJ2rW20NYFE71cybN6613dffYD977YD95aNPW20DNk0iHOkzzVTYq5+cPgsQCqCfpv8fO3kWghfAnntWFeRxyGiRR6r2baCEfwbyQwCfwG7llNVhxZclJ2ge8jWzuOQVv7LEc3Cca6v8gBXapw5Zx+euvcw2Ufk8gqplZDJpA4BDwyicIg2dZKNR8Yz92xLEfRXgflUEUkSkvCrwBf5DnIiwDaCiqvPDvaZ2ErglIF4WX8FCTKQAY4AwUpXPK09ORBtAkIYDEQkajbK0WR4AR+OxFEjK2dKLsrxGREaE8bCFz7+itQsVasomstMUGWBj11hhGzd22/atPbZ9xwZraWtgjI9DgMXsh489b1NkWCyjQkqTeSU7HY3lKSmBuOd1bFIHhawbzpFj2IbS5taPXmFTVKevIqcqhtVhGmXrDNZ++/btQ6FJPkRjg7XWNlsGK7O4yCnGfLVNhUgCfi5wzBnaWgRklGsgokoAoCyblBfhRJMycgD8Rqam3N6nBgJd5Eee9lvhM/LMjxPcgy+cOm5RqvC/9vlPORL/v//gcTsNYOa5dJBRypNRpk3I2gjFAyVVRGkc1M/qz+qvIosvJpBEcOvv2y+5zH7tV79k/+uf/EeIg+MoNbgXeOc8aqibaY+7r99tnfWA8IB6c8xX7xw/Zy+88qrt2nmJ9XA/d6Ck03EsMQc++cJr9tizR20FZWiW+2zJlbKa5WWpKKlXULGpHQQ+R7FbKqQ173L9yVm64Ype+9rDewi5JyNrPoeFXdJePdZnr5/CVpF7Zo7ci1UosapVLEEzKNtJqiiBplLP6nzUzosoYj3TTOO/FHgAmBUqDhDJW1Jr8QY6DvVBvW6R9cUy97DuKbXXPEClft/Z0uXAOHoOB95FIEn11AZomkVB/D/9h39FBT39emneCST1f82NdRC/bmHH5zupoNPkff8pFEhvPXWnz/41xXlPQOfFCiQXELnvJ7Mo93bfubQ9++zLdt/dH2M+4nxRIFXIJlgEEs87e/oY9zOKMBFI8WVySbROApx3tTZzGfdQya4tKNog8ygigaMFyA61IS6gke0pbbAsy0jaQZZWrshyhUsgkys4npWFOhtDJXHoSRRPSQBqCnUqIYGryEBqbe7gnmE84PpMTw5Zazck0c5u1EMZO02OTd/siHVu64EYRgHIvb61c4uljyWtY4WxcqUO7DhqzazHqCpiHDTm8bcts/Ftu+VXN1km0Y+iHCLZD0oEkYo9gtoojP2hKEHNep7wUSae1li+xAr9Oaw3SnOEl6aE9/M1R3G+KK179Npi0VTp78oGctUrRIOmGSfkROJzD6kgSWSC1N3qqxh2sWSKA6RHIGsY31DB5NModaYh7UDJl1jkVlU3IK6Mu52a3lDjXF5KO8ajFY3BjIea40vkdhXzkB4F5ndZgok4cts6V+WFeU9jfkTjPusBV6SyKstkyMeRLSQE0JLnKskyj7bvaOF8coydY7Zu/RrrgAScR703MjhR7D8oyrG3m5+b9OybOsj2RnJwEnVpz6VqwFYx0thp48ud1s95plCTNa7fYl3bd9jjbw7a4PJ6m16J8xkQ+Cgjl1A4e3wp7eqOBcyjWrdqVFQWW43GC0i4KOdTMzth4/uet8rxM9ayMm2JlTnbiqjxd3/rMmtqneReGHNFTLweooExRHNehnlImVNyI12BmAvzIvP+Empb3AaqmENE9Mmiz9XIai/6uyuQWMfLUS9cW9oKlWVFRdrVWTX8TYRNST2qW9Rt60RYcT4M3YxHGsek/NKaXII19SkRiSKlmXO1TmH9oO5ax3+y657CTq4SFXF1od6IQLSf7c3bG0dRTi0kUKjN2trmCHMZxD9jrFSxrQ3YMq9hXOU+U+HAxo2oS5kHlosZeVn2PP39/T4mdnZ3MZ8lfH9U4GZX4US8vom5ksKX8aDSbWtrYY6jbI7+Jqu76emk29WpH9TyvrK0cwNxjl/kco7+qGIMEZhx1jKy4iwwhyrTLYMVotYPeY0Xqjnj9KcpoDly9JidRkUumkmKPQY/FxQ/8MBmzg3FacVMcAXApWEZW0Qp01VQUidlqNYAK8zH0dXcoyiqpby7iECSAunNg+fsuRdO2Kc+fbf1dEBiQTReIJAgBTmYrXfuf/dCtfxTuQXKLVBugXILfCAtUCaQPpBmL39ouQXKLVBugV9sgfdCIP2nK64NxAabUd9esxnLyr6GXI4aNiAxPFJiWswr4ZTNrIA12aBkASFT2NUpr2AF+4YCGzJVhlHybQ0QNlshDnZQHdgFWpMAwFaVWY1AQKo4QyB4BiKEvASFeAvGEEnEceRUoc2XPsPJkiLh4JiIwBPVv7l1HXYf2syrGtSza2osCYF0kt3j4eS8nVAoOXY/3VSNr6Zart4BhIidJBPmdQDcIdllACzXscHYTD7JDVTdfYTA89VsBuMFNroAIVlA4STVkicAIl+FQHoDZGMQYDhD1fMONlKPAMJfw6GPASx+A8Dq6Jk+uwMy6n7CgnsBW6NSdQHYyYrPd44OTgjkCVXB3uJeLhvUSJ774zIYPa2oBCqCJiE/RhcogOKVIjvcAzCohQK/IrLHIZGgGhHwoz/oMzx3BdClCKq7BUyRPPL8o5L6SEjqRQSS3rOgTbWyUtgwr7BJlUoiB2mUV6VzkdjRN1lL5FBarVC1XMfGWURNhF15pSw3nKA5H9XuTXExMREIpNAG4V/hP6cRRRr4eVwgkPQMATg5Ns8LKG5Ocq1fovp5mOrqGkCoGMBjjOdEnXwDy+UDYjomEQKgITG+CwivZlPvHvhehR6OselHj35oCKRxMpCkKhGBJAs7Pc7nZqkv8DsHrgSA6mcFWHAvTwwN2Qt/86il3j7tHvNz5MPc8Mk9tuuG6zwguQC5se/Rp6wKZcsimQRpsmqu//Q9tunaqy3e3uZVpKpkdiXgRY9AUP7DCCQXDYkA5XURLM4EVAsoUAZSbhRrFO63FATS9NSEvbHvgB08dhrryUb71Je+asdRI/0P//4/OvkZl/dJEfSrUl6ElBvKGyja14UjC0CgQEb/zl0mcNytJAWo0Wdk5xinzLmrIYoCqRclUo7Mlphd+9Erbcvlu20I4OPuR37TJuflox/C5Osh12SRpXwyga212F+dGxiCnIb8os31vY2MH2U0ySJIxLAAzyXGigjAnywmdZwLyWkfM0UUyx5G168GgnWGXB2Nebp2TYBXX7j5SuyhCuRBjdi5sSknkCaoWq8GsBuYASiJNdEvAMfcN1QZRoFU1znGAPyrlI0mMlgV3SoEKIKtAsH0+RksKUu2T8HCTveT0D0pPUQ0q3KZ8bc4/jjJpb/zqFLWlu5Rrqt0cSIt62mXbsaT7S2tnDPWQYRlz6PqFPC2bk2ndXfU2uXk0Kxd38VxU6QQabBvf+entv8gFdNUGuvgXXGjvuKXMShVBO7llXkVa0D5uQhBZHYJuT5bUDb0dvfQl6ewUCOTCEu2l/e96cC38iN6yF+r4wBX1TdbBeO4iDwRZ3nA16ws6ADNBL6KQFL7xwmMr2GeWGBcn0xidabgeJBBER5VgIUJnqfK8wxtU4NipgLiYQZQb/+5fp+XvvaZ+2xwdMz+4vHnbJLPiPJeahtl1AW1UwCxnUx1YDsQs7oGFxNIJbWIiCQBkFFen8J2L0pOylVXXeVWivteJYRGAz3XQ33qsi3r7TN3XGdrWuPWAbA3h5LnyOkhe/QnT9kG1Eererts0/oet6Oa515XoP23H33GXj44DvkFoQM5oP6q+ynGfF3FWJJSIYVUfpBv0LVwR4yP3K8KyvniZ66xPTfssAhz/fJCgcD0CXvhaL+9Re5aXfcqFGTkozR2h/Gd+UOkT555VO+nrBwptTzYXZ8nkk1KR+5jEUjOahTHFyfcmLODNWOwn5RaT+1VR/vqkZc9HsD7qk6yUbg/BVCnsUuancFKDdJKn5dNJe33f+crZJmt4lKhehLxWSSQapUTJjVd0QqtOLzY2o+9/xlIIpDcws77ulQKIpBKgysAt1wbdT9BINHLbHAoZ08++Zzd+4nbAfvJG0F7qPtTkLv6Rn/fSdqECv5oGvIaYLpWdpbqF0HVplR6kWMigdTGIj+4FHIQ89NUZJiutc5fxSqytVVBiluj+Vws+zcR7rKS5B5NxW3qeJUd+Qkg/2w3xE8T15/+nEeVwv3pY4bI5syMdWxot+atzTa4NGHH5kZQKyetdzN9MF5jY31DdmnPNqserDASVyyehTyCVG6uJa/Oc5jydmLhTau49Kxd8elOm68DXa+b83s43EOap0vzku4rnY3WoKGY4mL1kNQMpf7kmUEqyRG5VPpeXG/8XQTSBbvd8B5aLwlE1/2umpsid0OXleIhFjJ3yNzk7icTL2JT81U2OV1pU0nGjYwy2QDBq1hPoyKtIatL5IHmKc21AXyH6GZszuUXnQisRdEiflWnuqwgOKq2tIzMQpinWIuqyGmJ+9NVx4ELC/OcsvF87Oc9IeRzEL1Z1oJVEEeyE9OqWm3UgIIwXo892XC/rSFLrRM1i953iKITtz6VBRj9aS45znFQlIPdcxyrxAZygGJ19BcU5kuJ1daX7bK+JH2PNf+mK662mq4N9tMDfTZoq20Rlchybt7yFE54x9MUw3hToQIEKVhc5cZYyGdJ1VrJ3BxTJx3pt+nXn7d4aswasDarZY1wzSVGnhnzYuMol0ukFsRI0WlbY0uNbG01HUGSKUdKRLL6k2YrjWHKGAsKZuZDv+/cMDm4GDi9LtWtrrOsvDXPSwnDYSqqSYtIji8LcadLofWr/0pLcNrebRC1t5cAACAASURBVFi9Dius20vrJF+Ia78C8ZHn3lV2mazZllGn5chn0r0cgW2ZgzQ6MtBuL7/NnHK2xo4d6rM1MbIQG6Rim/PxeQ1ZcZeQWZnQdWDvIvIoyhzlmXCsh9TXRR7Nsv9JUMCnNonyPFnU6b6WFaL2SrPsf7QXUEGLk/NaE0ndicJPpL4sQZtRHyl7S5aWmgelLFKfyUNGyeazjjlW/S6nTEcRSKiGQx9WAYJGJ4oMuQ6nTp+zt956hyKvBd8HFCDlmH7s3ge2WHcbCm1dW1kzUmiYYd2jcUfnoeOqkFyMvNra+Ebm3gTzMJ/t7cg+g3WPFEiHj47Ykz87bA9+6i5b1QXhVznr6iQ9apQTxvtt3XOgNMiWv5dboNwC5RYot8AH2AJlAukDbPzyR5dboNwC5Ra4uAXeC4H0J5deR5UdQIY2Edr4sFtaZFO0RMVagsrl5t5ebau8oneeCsICljAKx14k02gJAknZF6qA1CaMHaBF2ADLymgdlfGrIVZ6EnVUAddZC4RUiyzE2JDE2CzW8ZqYVzsHMFkYgEBmbTxEELHb8E1wtfyxSyfLxkEbCNmMScW0DDHjmUzYnkxRBXuIzcxrQ2dtamzMugCGtlGFt66lGauVZatl45QFmHhrdMZ+JossPrOlp00aKnJXxizOxvLqdWvtptW9tp7PSKjSGbBtFjupk5z7y9Pz9hqg6wAgdppzvwyA7QsAd1eyIRxg0/6fhuX3nbTPYnl15+oea2ZzFXUsLIRkC4h30qe4vZLlm7atQWOkTbWXz/rfgwWNXlokdgJlFHarRQJIm1+vmJblDt8EOOoaFFNynIhSFavAEn+1c1TBnsc/T4C+t3OwcNMFEJHkVnaqBC2SXbo2yyjIdI0rZc0iRZMO2U9KahKuRXG37AQWm+RlASzyfxfOxQ6/gi9VxupxMWkUAEYdXTEHKjxB/+f/C3lIwZJF38NfdL7atetlbGjpi0sAKqMA9Ue4JrNU99ZQfSrCUx/v2ii1K5tboFo2ouzz+YMq+wWOV/FDFccXcjACKdf6k8c/NATS9JFDDkSn+f9Q1RrOW6Sgtx8XVmCh1FQVAny4VALch8eG7e2nX7TRp16zGtpILMiaqy61mx/5jJ3E2mr24Ak7+sI+i3E9CyCJDbs22cO/988hbqrI4lmyRkLpBcL8fyWQSte1ZGFXykgKarES4UR1O4CwXzr6ivJaUgOnAKLJt8jPA3xM2b7X3rTDp/ptCSu0T3/pNywXS9hXfuO3ATZSToxcrDByhYoTSCEDqRSMHjIw9CUbmUCyCYQWECIwJxBIldaNcuSmy7dYLDcHyTZvN930Udtx+ZVkDLXZH/zRH9szr7zmYecSOnHr+4OXKbOd3J16iEsBGgD8AFUxUBHZxCigvL21w1Ug9agkFiCGVP0Lcug5ASks1QSO6K4UYLuALZusJAXc1AqwF4CD4u8Lt19j1YyvpwYG7czQmGcg4RbGtWq0CSqSK6nWX4F4AepykN0VB/xbBJGr/aRILBIUASQSsApIxr0j8kSWOBGOXW3moFeRjBBAXZDaiM8Ofa1E4lO17UCb1CG0Q3EcyTM2VNP/2pcqbD0odjfqnEUA++QK+W0CROmrrU1x2wKgvHl9m23fstaaGSMjECIvv3HE/stfPk6/jgF0xVwVJMsdgaA5Za5INcQY5sHjysGSkmppDrVDxH7t1+53Zdk7R4bthz99zgax/tFsEqMvVym7CXC1GYAyjjq2hnOQFZSrWhiU1BdEHMuuS2SS7D8zfM4sFnpJwDxdah+6+BJlpqSHRlmxisxSpgw/U+huU8K3eM9m5rivf+lhO3rshH3r+ZdtVtfEQXnmOY7RVSBF1UmJRCqNhfq5ZK8XGjwAdqW8lgLAntRkBeUE8txF7CcbKXgIVozqmxnrbUnY5+66yXZBhnYBLi5Q2X7s7Ij91V//iAyuuG3etM62rOnmOpB7xzyc5riGsUX6xvd/YoOTnCv9sxYCICWVkIZ/wvYWKAIRqRKVUgBLOoHkVYCDNVyTr//mPbZtXTtzPfM/GS8nz47as4f77fDApDX19LoCqSnR4VZReUgFKb1UoJKgGEU5ICJ83LaOdpGFYIlAUmZYuF9Ddo0XkRQtGIMmFwxa5Ct/i7kVoVQB1W5d2NzAPN/U6kCq5qOFOewgAXuleIxAvt/3yVtQ8tzCBSPPRQo0ZfpB9MXpsz5W+VSo+S/M0P/UBJLfWlLDXZSBJAs7zeEV2GlJgTQ2bvbYY0/ZJ++6zbq6Gs4TSEFhZCg2+7hnZpi/yLOBQCKWxG3OBMZnNHbTDsovKRUZyAJOpIfWAlKUyMLVj0N9U6SwAPjzi61gYeZ/59oVsowp6QabPlFtR38MCDzTaY0FCH39HgWR60ikIOQurKphvMXmcCGRsunajE1iszeaRfHS02KdXW02yZi2rW2jtcw2WVOKjESIlg5yCxP084WFlE1ioza4jMruo9O27RNYdtafgThHFa4+UVpBFfOMziuOdL8yzpUUV8otCv8O/cmvbXGtceE1RdaF15YUSj7a/RzJ62Or2oI2ytF3RDLoITfFkG2jft3M2E4hwDzkayZqU3MQSAsofpYh+pcbGTXrAfwbA9HmFl0iUinC4p6TXZmIkNmZcf5NQRaKnZXlFPaKEUhflKuogHTNcqxFlXeUppAgjWWZ+rdy+ZYA7/UHnaMKvCK6B7S+lIppBYJJRQFaN6HgneV+VZtIbSnLwda2RojKPuzKmm316tV+PkP9WBBSFOHtxD2/sDjtWUMNsPfxmJQwqGqb6i2fQH1knWQfQRRi1dfQWm1X3niLTXLOT70zZMMVbSg26ZRLEMOzU+pJfMnGVtZkjCtSPbodIHOOnAw4rlqR9fNJS586bIvvvGKJ/DTFSGmrg3jYcx0ZSA9dwbxJvlY0CRkT1s9LFA2pW9RiEat5T2s5L8vi/FXwIVWSFHcs68PysvgorVUCZR2W2xr/dC3kPB3j+Fwg6WsLunrgRjw/012+fX1eIry11A5zTIlAKimv9bOsKSuw8pPNXR6icWlJtnkoljmIAqrIrHXYQHK9vdnfZq+eaLR9Lx2xhmSf9SZwS6D9CqxtN63bYJeRq9eCy4GsBSO8r9RXGks1rqrP6x5Qn1IBic//ymBSIZkfW8jEEpmvgj8vnJLdntaA9B+tB8YmyfHDx6+RfCTtHaQkcgtRGkCFIz4+F9ddssZWgYH6SAprSq1vvN/5vQFhyR5wkly7fXv328BQyFjKLc9aM/U1H//4RvobhQC187SjlEWav8NeRuOW7x2Y+9CIonjbyHNQU4lAor3d6YD1vRRIJ05N2mM/PWj33X+HrV8t1fQFAqna1/xlAulCjy//q9wC5RYot8AH2wJlAumDbf/yp5dboNwC5RY43wLvhUD648tudNuNJdk7CaCD9Emy8VpURR1V2UtUmk2yqZellQMQgNEFD2bWhkubcyBMFuo5wEKh11E29l2QO1sSrdaDIqgO+wdV8zVgUdBDIGwvqqQOQKMWwM+YwGSFdKNwobYTFwnRR9pBqJJTFeioRFRh77sKMQrsbqnOFYGwwg5DJEyG4xxlc7F/Om17R8kLWZyynY1xu66z3TZgS1fHS6tVFQcIkpyZtwPj8/bU6KLNsSnauW2NtWETdW5sxA6ePcumxOyOzRvsYx1dtkr2RmzOF7B8OImtx3NYLb2CVdogeRsKZN9FVefnNq+3y6leP8vG63+k0i4CaPnV7na7uaMVex/ANrfbY4NcVBPJSioobAJpps1WSPnRzlZ7UQEkgUDyh/ghJ9SKBI/bcxUf54Ge4vupcs8JJO1fixkfXjUo3EMAoL7LP//nSJySwkd/kxLBv0JYQCDqdGghKFfHruvj5yBBlVA3t8orXh+RGv4HVVHrA0Nmj3bm2rwGUP/CDj4A/BeRYoE38k9000K1ie/yi+2ollKb+B49KFqWlbidpoITwGMIIELh41G876VYKqgdPBtH/bWY5aA2V8Wr2r0ILIlALZ27Pq71iSc/NATS3CEIJI45hbJLCqRSHlHYqHMWyoliQ+/mNtybNQK5APQnsCQZOHjEDn7zxxbF8kz2NZ2XbLI7f/vL9tRTT9nkKwctM0aGD9dp7WXb7NaHHrBoVwtKJxQcTc1UvZLZkyC/QMjLRY9fpkD65QSS2rvYV7iqVRADRdjSFUhT5HgsTvRbe4uqY8nXOH7GDhw9ZSOoGB75jd8BFWqwh/7Zr3nWiQAOAcr6EkkUCNRQzR9IpKA88lunSBiE+0tKv6D28Lhuxjcp5Nrqq+zm3VtsB7ZoZ4++blfu2mF33nsPIeGNduDkOdv/9lF7/dV9jHcV2LHM2QQqoH6YCkVxqFXcah8CMs9nJgDkRCApiFw2mwJ2FlE7yp5HoIdyxpaKQIvAb8+d47VSuuj6qVq4EnS3lv7aQbH6g9deQdV20k6jQDrRP2Lj8wShq7Kdav+UsmuqE9x6EAKANFIhaczQPeZV9kWyVe0ggCj8LgBdaiMB9qrmd0DJCSSxfEHNIgsfVcLLmiaoHtViQeWl/DvVCAtECgQSfZBzi9HfVnFcl6DAqlbWxSIEUiW5DLSzojqqef6lW9ZYDyq3bRu7bM26TnINqM6HCPvTP/uBnRlcoDoeWziujqxGo6h7snwXzVbFcUaZC1T5XafMjEKKAPVK+73fe4RQ9kV768iofQ81zYSC1Ln3FaAtoiJH1o2K22tcnRXGw5J1nPcTVzJQ/c+xyx7U0UNdU8Y/ZYcINF9yFVIIShfGrmENHsnBQ80V4LkOGjZCDn79i5+1Nw4csL997YitYDvkFk2cg4C9832zOPZdALPD9SgRSCVySX1Bv9OXLIY8Z5BgdV03L7FgHJCKp1YgIe2NmaE9dNctdhME8SpyL5SBdBQF0p9/63vM7RRxdHfallXMaV3NkJsNFkVNN0FF+LnxGfv2D19QTBpEE5Z4qCfSnHMlJMQSNq4VVOIz+KhrcO41qDoz1lVXsK//1hesg/u1kuemCEuX2unZQxBIsFEJbI/SvKa1GbWPyFqul/pOnusn1ZHIDVd+UQ2v7wIrdV2qmUeTFGCE3C4IPZRG3vMAg4MyVLZX2Bnye1cuFQkkgZszWAw2YR8Zr613slHqxOQ0CiRIohplKHEPXH3VFvv1X3sIImQaQolry3iyxN8T3OsXE0gKiNdnrfnY+5+BdLECSX3t7yOQJqci9sMfPmH37LmVjJoE4x/EAiNPBQoK9ZuJkQHUo5Pcj/OQDbLRQi0RC2OA+sqSFNBcA7foUqmMbM94XTU/i2goXQtfI3CziFD1OUXEgfq57NDU42SVlqXTZ5gXTtTYiR9hmzfZYXGyfWoKdYDtTZ61JPaBNBSroHImyTFN189brrMG+9QKm4FQboc47mJtVICc7Iq0WNtih2XOpCyeiZPf1WQN3Gsz5MKIQMo2T1n8qklbfWPElpr6raalSGhrXeDjfVFa5GN9sZhG6wOtY6W0Vs2Lq5ECMSiFiKx/S2NguCfDxFYqdgi5Y2GNVRozgk0dreC5i8XPlEUZ/wxRRXXc5xQVLdajoI0BmFfTdxtRXGDVHO2w7rWX8boGcmCSELkb3NZxHEvSWgo6FiD55igoiMP8SQ3Uf+6Ug+lVjJ0Lc2MoU2QXlkF1icqEz1TBi8bttOYCSAKR5GnsPjOycYTMraY6RiR3lVcLacDS2I5Wn2tb4HrPZapsdGqO+a8CRVuHVdFXWlsbKXyadMB+be9at6scHhjjnmJQkKLLs++wEGXt3YJaiaGZLDtU2y0dFG312Kk5QHzUM7M0xsb19faRm26zN4dW7JXTUzYmewAxRKhtvRKD4xH7Bq3P9YAAZm8gwlb2qAWt0SnwqqO962dGLfnmqxYZOmIJCIeqiizzddbuvbXSPv3ANieQ6upSbuWm/ikCyecm2clB0NRykMo2km20Xz+3zYWoh3z2c1If8YVtkVh01V1YZ8rut1o2dFpr6YqLhILoo96CY1aBggiVQDKGOfNCnVepUMaLN4p90pevUlYxr8bYu6ids8zXyvmKVMD6StWUS9ricjs2j1vt4MBq2z+wzo69PWrpIy/bGgjYRDUKcUi8jes2k3uEAquh3pWx6telDLko47yOqQ6V2SIKTCledR9ozeF7Ct3bst3Tz8VjK90XUu5JdSwyfo7cuGWRedz7uqdlEa17QWpEZiIviNDnRCnOqJXFsdSKtFEKdZkKBVQoIdvuFONrnvOcnJq1/W+8ZWMU9cU5xmg0axs219muK1pRxnJd61GbsbIRiZjTdZKSit/o2speMVKJ4V/NaldAVsnCzh0R1KXkahG3M31J+8GP9tsn770Ngk1rPAik4n1epaI31j3b7jwYbvTyo9wC5RYot0C5BT7QFigTSB9o85c/vNwC5RYot8CFFngvBNJ/uPp6zzHy7BLAGqVcsM2yNJuoFGDOLAvwISwPxqmMz8lXHcCnBnVPgpyPqCyY2EAtE5Cdx35mmU1EhIr7rVTEfXRVr22mqrwBgDq3tEgV4AIbPaqRAdUqySOpbWy3xoY2awcgawccb2azXMfmJqqNG4CmbHUqUCFVyjqPDYxCfPHncgJpWX8XEMxGIQlw+vpC3p48M2gpANvdna127dpWbOsqSFtiM82JVQPALS2t2CjWVHtRID09ARgB+HYbVkhbV7f7+e4d7Lfnz5yzdoD2BzZvtY/iN96MOkDV0qfZkD3Lxupl7D/OUcWZ4Xy3Z+bsoUvJOmKjepjf/+dzI5BieLSv77WdCqFmkyU3GW0wRYuJ9RBOG+DtQGJokyeAO6RkiIgrkSZ6ju88iyB5sTRS1gz+BiXko/TvouHbeQVSIBVcdRDepZgdpX8LTNdbhL94powD8doUXyCQROws62cnmIocnhMvRXLH8egAMCtrIZxoAOqdXVIYuEiyYlWhH2lgkIrPueg8SudT7NIXc2P+/sXPl0KuoM0vz/NNsEgBwMoI6geB+EQ/u31FjGp5vUbgdkGqiSKx5bQRr5GOQrZwJeMSXR/lSHmiEG/e9MzPPjQE0jy5WvT4QCAVSTUHv9RzBBKIqNPmXtgWQIf85LWJn0VZMTMwbIe+/7iNvnMCAIZQ6UTMbv/KF+z1Nw/Y4Mv7XVHWfclGu/uhT1tLV4cdp6J9EbBw887LqJyWHZKsz4IlkF9t2ugfSiCprwcLu6AHu5hAilFRWhgfssOvPQ/gjAoFi61JlDb7j5y0Q6gEf/MP/pXNYJv4hS9+xa2qRA6pj0qhIgJJAIhsmQIQEkAdqRZcYQJ5repbD7lWP5RyUuX36juet1AB8L9il6CKuebSDVZYHLFP7LnFNmzZ7CT64XNDhDPvt+HBMUC6JQ/obibf5/TpQYg8cmSee1XYume2CRQTcLN582Zbu3od1lID2LXtsjMEG8RRdCqwfAEbsqxCoAFBmlsaIQBQbygnjTF0FsuxJoBsKSFXoyDZ2J6wOy7fapOjg3aELKvjWOVNp+mvNWQHEQpeAdhaiIAW81XBsYjgEi0nsN1HF4E4rq4DRBMk7NevSM3yb28TqQlpL7VJiUBS1pmKAhSUvVy0onEiTkQxYIxyI0QgicVEbOqqyRyvqQPI3IA96WWEsC9B6iTJnJnDjmYBQCnNZ0kIuW1dj63pTNj2TV22dm2TtXQA8nE+P3r8gD3xzAH6nUq6IRVU8gxaqlBw5RlV8nplrEU0F/CZUe6DDRtb7EtfuZtchrS98faw/V/fftIWAUnTtEUkAiinERfgVdaFS4Bjoc8GRZasugKBFMYjt0djTtK/q4rh2wE0DsCgrpGUOMsM5iKaYhqjHShXdga5U3SCOq7pf/3wp+wn/y977wEd2X1eeX4oVKGqgELOsYHOkaGbOZOiGRWoLCtLHttre0a2RrbXs06zO7vaM3tmz/Hs+njsCZYtK1iycjSTRJHsZu5m5250Nxpo5JyrUAAK2N/93qtmU5Z2LbK50tkt8IBohHr13j++d+937334u3ZkmowXQEjPMXLyTJaNrwalL1VE/DiBlFfKOfjn1n3syShlZBuat5TTGq7q8SX22zj7zzIFDu+7/wZ74I4brB01ktQJx09fsP/0mS+j0MWqEeujGgiXbfRBZ5vyueJY06J64wSffumYff+HJwwuDwu/Siz8WE+klkMFobVznf4QIQqsain23q31xfavfvW9KH4gLsnTGaey/MTZAXv86AU72T9nZRWombne5pbNEIHY47kVIvleqHhVKS8AXONSyhiNQynD9BHH/mp6etqr1NUGUuYFijrC0/lUX4gISTO+0spJYV5p3uuYUu9VoO7QXpYAmE5iuTsLAJ4ls68EklW0yK4dbfY7n/gYxOKUJbQ3KbeMopgUuSA6v3XGtMijQEBQZBt+6f3hbnT5vvw4gSSgUyRS/iMWZhZJgSQLu4mJmH39G9+1B++5w1paquhzAcO0pyy4GKOTo4MQEOP0DTZQSLsTCRQcZLlJqSmw2G28lInnmYesiQJnpVzztVxke5ihw/daOkRouy2sW31JaSHVHwSqlGRLqFqWKmyhO2HnvgN5OVZvpRnGkWGVhRpyEcBYQHIOH755bPXG1iesuIvcphZyxNawZENJo/WinvFZyTpfvpK0lpU2Gz00hlq8xfMo51DNpufJq2SOVW+FPt52wRquReVQecGi1cE4ChSxr+Ty+VwK1WNOEktNwbUH9z/BmidgXNefZ4wuLTS4tKBFf38pmRQcI09Q6Xfax4Kf4YDI2qAsmwayY0qx0lyzkycWrb5+jzW27LEx5InzqEw2bbuazJcq67sw4NaapagV51HTtm7Y4ARS99kzrroUOZGijVJJ9hJ48tmJAVtZmLIVyLZyFEhxyNxEUnluaSeIs6jjtaeJCM1CBufo54RyelC5qGArylyNIZdNcDyRrGvFKeulcKpvaMoVq8rISXLc6vpKdxJQtk0T2TdVZIaNDE7awMAQc0TrouarMjWXrRriOYpNYkkd6qMK7EOzzdY9FbeR1Qq2omLb1Lxu1995pz15YsleHiUHT4y7umCZi5M9pW5SmMsx7EtjrPXFukHmM62CBbFxtEsJpHQ5traTLzxplYsD2CSyTxrqY4jJd95j9p6HNlPYMsZ1MRdky6f7CuaD+EutG1nZNUKUusIZO05de8zdDIIM0bwKKt/P6tRLyUTPC2T8aG1V3qeWJw0dV92yLoZ1Bm7XprtjFWjomCKk/He6Vc9LmbRh+dbjZSusO1L3cufG2q3yCIL02APjFISg0ss22NmJXfbUqXo7ObnNZkZyNvrMN7F4nLCWCsju+XFrb9tkN990C9cuIobsJNmJKy+IZ7JUSso29iraYHZqNsh44nozbkXst/fePlKs6rXa03wrZ4xofZcduNZo3RfPo56eoYAoTfGc1MqeQagCMu7XKrE81fotBVt9PWtAGYwabSglr95bOVR6PsygclK+4XlsvY8eOwVxTx4ia3N9XYntvabVNmyMUQgya0lUipHoIqfC2kGRggovVvPVGrxnCYUyqVgHJK2Ua0w63Z9oXw4VSL0X5uwrX3veHnzz7aictX4HCiS3LtbezefOB45evkW8cKRCCxRaoNAChRZ4zS1QIJBec9MVXlhogUILFFrg8rbA6yGQ/ufrr3eATRXyAkRXAAuKAUN5uiQUN2LTgJ49WMQMoGhI1tVZ++YtqHYaLYnF1SqAmwpB12YWLTMx5QBoZrDPNgKg3Yz93XYqJ6sBuCM8fHoRLABfBuBymqfvYYCqDA8utbxHOw8xLQmsgHgALqf6OalKSkDDEo4vAM4VJECXMi+IcDxV+K3y4LTIg8J5PNu/C3lzjKrOqytr7P6WZuusxPojJs+KQHEQgTxa4nNwdsmeHJywJ2YyVOyW2H0bauxKbOwSKKK6eXj9Tvc56x0et31t7fbWDe22BRB1lYenXsDfHwBsPIX04HwJoe08aG2FEHvP1busnYfUF0fG7dsQU50Anr/T2WqbILu8ijEEMNxmSpXA/nwZ5LIEGhgBIl7z6+CK/t4t09VUAe3jD2fBJ692gFPKoAAQ9sdTl+no28DGKyAXQvsRVzgF7IseEgPuKVQ7+RB0RCT46hZ2gRJHgLjC5gMjJ+UcBX+S4+RcueOfIasTkkiyVYsIgMnbq+lFodInX4GfV4K8QmDpHEILkOCIwaWE08OvUJfn16QIgMAOsNht7fiVLDtksZXjPPma4YdrXGdcgGcI9ng+TkgcOXygikm+XxGQLgJAx+WrAGFh1zp+8vFfTAWSriNQZQXqteA6RCvxyAwgOj82bpOQRjt37oRsAFZkTk6fv2A//Oq3bWmc8HjG523veKs9vv9JWxgdt+07d9gDH3iXAwJHn37O/vHxR+1Dn/yEtezYCvgvEEbkoOZvALb/NALpovooBObz4Ey+UtxfJ3WMyFy3PdTxSIqAqJg+fdxGeo4z0qigBizPQob0jE3ZXCxl9737A/bwE0/ZH//bT/vIEDAcAHpSLoaWiOFY13sILBJ4qq9u48OrBMI7cSN7JRGOPqtkgMkn4NS2jmq7Zgf5KRVm16PgaGxptDTXPok6YRwAZGR4wk53nweQS9rIOGBeRb0dPHwc4qIHUI43oO00ZkQgbdu2w1UQyjdaIDctDlBUSXW5bOyWVC0OuJIEcIlBdqQB/eKsj7OsOyLVZb81NzJkXRUJuwqgf9+mFpuanrCDKLJ6WdvGZzNYwgGuxFFM8CmLKxFIAs80T932MrRf8vZXNpo6TjYumjchERhUDMvSJyDTfEkIK4yl8JRSTyC1wGUBqAJf/fes21LAiUAS2KRcINH4Wo9LWB/3JLBAIh9uHvuh2ewCGXoRy+AZpPB2ESklfF5BZtzG9qRt3VRn1ZVx2rrVxgmV//R/+CyZO2WQSBAGykIQsSjiwrkFVk/ltaEkiUhtAwh3+8277b4H9tIGK/bEM2fsC18/YESxMP9FP2+bNwAAIABJREFUHIpIYMxSNa8K5nVlefhVBmvHT/rw7DD/I6kp838dEP+qcVfBwip2SSJuFPAuzlbriK/FYFpSm37qw++wL3/ta3aWmI8cYKo+ApVkkBmYB7XzRGd+PuXbX18DYiUgRvIEUgnopdfCM28C4DsABl0t5n1HHwAK3nJlp33snW/FlpHMH2ybunuG7T/9zRdtZB41UG25bYAgbgG8b6lJ8O8qcrpQAQgZZe97/NmD9o3HjtqcLJogfdaZO/OMT1krXrT7YpFMFS/bXVdvsA+/637P8ligqKK/54IdOtFjT2JhNwuRH6U6X+tpW9tmXl8GOK3MIllvSXUUd0WWso5qsIn0LCPAT32s0LcigpxUkg0jx1cGYUrzibEgQFjjQRX0AjW1qotE06dek1teI7ujxlK8p4jmeeafFMxy2C0HcK2ridof/O5/5xlaa5BQovWkEExBmumc86pUKRDUR+1vet9PHiyv46eHHrnXR1Q8JORFIGn1Dj6UERnmuWkeYv01OVliX/v6d+yuW2+0rq562gWwVflI3DtpjMxOjqF4GeAeCTDdFlyBlCqHpGAtcvAYok2AsecZaX2kXwU6a03QOiAbV/1eKsFEUusFag7aUVNAih3PZ9EoY7yLQMplqmzycJENfB+Qf6IRZSu2ZvFqQHuKfZTVtbJgxWS29Ez120odl7QhYdOoJ7IpgH1XfaVtY0cbNmioP0tqrXW900aOjNvVXdfY5qYuO7j/CevvO4cqocIqO+m9HRAI22dsJTXAcSlO4h5RipV8/tFF5ZHuM7je/Fh1S758q0r9zPxz662wqYP96tVqJJ+H4QKRv18JjvPKoiFFpIB5ToT1Ks4cqUC9U2VHj5Apl2li7nZaVfUm7o9byRrLoqRiDmHB2tTSZWPcQy+iNmpAoa4MvSnG3iLjWCSS9rPKynIy3RohLZas78wJa29kjUSxP3i+m3ZDCT87wnFR9JehmlychrjGFWAc/0mpzOi/BexfyxjbpUnmQaX6m4IsLN1EsM5h55jhfPvH1mxgnCwaraXcn+7YsQ3gH8tUbOwmJsasvaWd16ds4MKIdZ8+a7WVKMvIsVMBWHUZZBOfxexfKw3NNrJeTTZoDdaEWN3KgpRspKs2Fds1t91m//DUsPVkim1iVaQRbJg8sTXICGMs4vuI9i3u2XSLqbmXY0FVIUgOVVWMHMTUYI/NH30WK7tBCHv2EooGykqy9tDtZh/+5c0QQ8Oe+6WbAY3QYkjiLHuuWxhqlZZwkvVE9pk5z/AK7n997HshQWDl6vcnoQWd3xXKm1ZzJbzt1jOLn6MXUQRqJSdUVaikqgjdQ7CXa5/12imtOGzLskUOHBKCYgXtxXo9dWW+FypnVvcpIrCLUExOMj6HlzrtxNBV9sSRSjsx3Mgaxfw+8h1LzZ+1LXWcc2batnZtsX379mFVmQoKFHhTEfF15A7OU0Sgn83JhhUCSUoiracZ7n90GyBFVjnkpdZWZS/GVOTGe+uxQl9nZRsoO0X2zt6e8zZEnp9en6Z4LrivErEZ8ewjvY8UsFJZ1aI4rWesikhLMDaUpzlD/tw4SsLB4VFU29O+fpfR7+WsP7u3tNu2HfUQVCettilrGzajYExChkYgu9k4StiPAptS9ptUDbUM1bgMlEO3xViz9Z4Ub/g9PHvEGvdkY8v2xS89bW+6+wbbs0PFB3P+O30Ucx8hBdKO+4+8jlW78NJCCxRaoNAChRa4XC1QIJAuV0sWjlNogUILFFrgdbbA6yGQ/u2td/mDbFokDQ8HKarKaggnLyaglWJ3W+bhSZG+86pG5MGnWEGsAhP5VMVyCQ8GsjMSFqVq9OmhPssNDVktFWcl01PUp1IFjLqoHmBme3Wt7SSoNwmQPAfoM8LDxuj4NA8Tad6HhwcBPXirt4HybMOGKAXQU6ZKQsAkWZcpTyPiNla8F09FfTyW/WgUQuhcP8BQmb110ya7sTyFNz+EFY8RUgcIFFEJ/BKgS/9kxn6Ezc6PsOSrIXD8Ta2ldm1bLZVxAAJY6r0wOGXfOnEaW68ie88Wqv2w24uQdzREpfUBLKwOUJHXTdX8LODUFs7/ob27rZqq0aePn7TDM2m7gWv7eAtAHcClZzq5JUoAQupJ1PU8oRrGaR5HNNydPiCQBHA7QRBWveYJJP+q0kbB3iHno9f4uPGfXAQT80SSkyaqoNXvwxwht54TGOywiP6tr3qg1p/oAVkEkqcIByHHXt0pAik0HQtVRaJdnEjKW+15Ob+UHUJWAzIsUJ4ofyg0nnfQJiA+AiDnlSpifZeHafyhPryqgPjJK6YE2gYqIc7OyQiNBz3cxzzEGmsQVY8KRhcA5rCrwNbAbtE/HAtzDRYPyrxeCgx+tyoySZY3/Ey/L3r8+78wCqR8BlKWMaVWD9xpgvGiKlj5dC0DQkUhPdLMpc/95/+GVVWTvf2d73TgYmpqwkaofv7B17/vAMlt991rh44dgWTabtdef518iuzFA8/ai48+gaKw1D72R79vOeUbAAiKZMN58iIR6qMtrKq9WMGrn4UNnFd2XEogCTHxPhUxGRJIAUgvu0vWnfNnbLTnBJlBQ64YQhtkw6wHqQ1bbe9d99rv/dGf2hNPPcelAFIyHqUycOsWFEaencJr8mB8kG0DSC1LwpBg8swj2kYqE5Gn/rdqP1WoFpHVRpbR/bddZfWpdQAI8nkInxbwOsJ87x0es5KKWuvtH7HxsTnCxifthRcgvKaUvSTBDBlGqvJnLaytq7Gtm7dZJVZaM4Am0/RFe1ubX1MamyGtGVJeJigvF6ieAIzJYMe1AEguAqmBYIAS7AJTZIXcd/1V1l6VsLPne7AFG7WBqUWbhChfoPR2Dbuo9XgFfYN9TJT1SdXVzAitLm4v6aBYQIT6h2xcxK86ISTgOFBlrari+5K+U6UusyAgXfQZEk4CGjUF1WYCl1YcrNWcpl8B/YoA6pK0105IrUbIh3mpNgXcAfYuQSAtYz/EEkqvxqwWC6S9e5ptcxdZKHVlzLEaK69qtm9+Zz85RodYDyGRAH1ErEkxsERVs4gCt/eTLR9gdxlV7O94+5126y1byRmZIaeq277yvYNOIKVl5Ue2iFsCQjTJ6k2YYH6l9CUgv2a9siS8qh0uton/nVoUEkIVzy7uooo8rGoOXg49BOm1DsD6P3z8vfaZz33JxjiPLPukyBEni9Q3oX2QzuvHCaQ88K1+0bj1aw0JJPWTbKnyBJLPf2Xb+TgO7LREKCUB1bbAgH7sPW+xvdu2OIB4+HiP/e1XvmU9M5BugLSN1ZXW3lBlbTWl1lJdap2NVdZYX01/soaWV9ujLxy2L333WVTGEdqV8a15hNJPa7jbdwEARwAN/+UH7rC7rr/CQdKRkRE7R17ZC0fP2YvnRiAAwYjZq7WHtLRLgVRGBfy8z1NZNgZV8yVe0S6yR22UpALfxyTjSNebYa91Es1Fb6i7XE0jwFDrCCOU8Sy1hMaF2iuf4SWVQW1tvYOha5AgU5DnIkOi7OtJwM+y+LL9yR/9ttVBcJQyJ5fZy5UVlURRXIKyQAsrq4SPO7X/G08gaf9n/7mEoAgIJJFlAYE0NY0CiXX71hsgWFDuRSKA/xBIwq6dQJqmYGAMAolimfUiAulhaUuxhhRA7GoMSHNXUvh9iIBwQFcR+aJGGdMikJRhqcIJ8XjaF7UsOL3C30VF9uu+Q3awWcZCutbGD0FCfJd5OFZnyaViS0UhEHiNzxEIxhyZLX1pMnRQqq22Rm0GdcE681kZY3PjU7axs501Fhvj0ga7ov5am+ies831260uWW0vPPm4DfSecwvKyk5yK3eNWMVWCCQsyyJlXDvFOhHlbGov0U6ti9IcuFhEEKoLvSgmvIfy+5rQoiwkh8Op73vJK8UtAYH0qr0sTwD4XZLuOfQ3rN9k+MyjxuofStjBl+dskjyobdt/iXW9krEJ+cg1Kveu+1w31nTVVlXTZGfOnXWyffeePV7QcAFVqQpY6uvJCqNoQmtDHWC8iPrzZ06xWq65dd2a1Emss6Oj521mFoV8fZz+pSAKS7NlFtY0+4oyIGUVnUxgH91Efk0FpEExGZ70rWzIltIQqpmYDU+X2MAw7cjmpTbZum0bc5s5COk4x1oqBVISwqufgqwzZ85YDapYqVLXIZEqIbOquNdd0/5W3Wlnl8utZ77Kpvmao90qE0t229VVtn3v1fbZJ/usDwJpTuwtBMca//ZKHVliMt+NzFKtnVodpYDJlShrifNgbqfmyPQ6ewwLuwMWnx9gbWOuc9+ZIAfpXXeafeg9G+Gkhhivahd1vghC+oS1whW4ntMjFaSn/QT3SIxjEUjL8rjz9TO8IQzz1rS+aRQlsGUL7kuDtdXvNhk/ft+ucSTpi/7Slf4af7wn7S4CKc9JetGDk5zBeQRqpEBFH9U+IDtQilHWuWdVccHcOjlBWB0eHqmxpw4328tnK210HkKG56eVvictOn7MtlSteXFdFfmKd91xB/0bWEZ6hpHynhg7U2QNDQ4OOukzB3E5RwFAmsIOqVfzqtYUz1U1ddiY1pNfVl3B2sdeqTWPNVlrqubDiRMnUJ8NMB7muMeKB8UbfEalYJR1K8USWl+0lstydGRk2Nfq2tpqH9+rtLfyKmdZW5URloDErKKwr5K9oIq1ubmugjV9lfnwvFU3mN18ZzvPm1rzUNHp2YD9R1mLRYyReEkD51SJ6UTKEmLmyMOSxa66IU8gjY6v2Bf+/km7487r7cqdsvXDotFtY6XKl59GrkAg5Re8wtdCCxRaoNACP+cWKBBIP+cOKLx9oQUKLVBogXwLvB4C6Q/veiuB4Cs2A4AzCRA4ywMCTwdWSvVhNT7pDa0d5BrUWZw8FFXVqdJNAJXsDdZ5KEvwQFhOfkU5Qek5KgxHRgZt8CQkDOBrMURNgofIaHrW2gAlbyCo94FNndbOA4mCV5cAoRZ4+Bsi5PYkgE/P+CTgI9ZFPHDtAdzagT/7Zqqmlau0xgOVQC0BwzkA4RWA8xcASL7S028TWNPd3tVpt7U1WhePdmWEfkcAE9f0YMdDzToWGYtUZfeOp+0HBAQ/w5NNHYDb3R3ldkNLraV4+IwAXg5mIvbFE9327PCQ3dvVYW9BRVUOqDtOxfRBAOXnqdA7gfXGGPYOnQBqb77uGkiqrD3z0iEqUovsLVu22oNY39UBjAuMEjGk2kX9X0B2YAgX5u8I9lDpqH8fEAIOWQqsDTvW/fidNMl7qoeqC+drwodgJ4T0+uCr0N4gW0mAb2Bh53W0IcmjY7uVh5M8gfWVfyuIRIAnD6SqkBVZ5QSSzkYkkv+NbATzR/Rnbn9tcHx/snYCKU8wOZEUEmNB9lNAIAUk1qsJpIuz+SIopKMENm2BYsUf2b09ZPXjBJLOWgSSVBj8akn2FiFcrJyLYoG9AoH8KvK0WUBQiSxyDQXXBlzOg2+oRtLp/eDhXxgCabgbCzvZCnE9urZiKYJClZfQCAGvMdpgfpKQ6vmMPfGt79nhZ1+wNnK8HnrvO6xqU7stALyPnB+0Zw88g7VUG9XsXbZr9w7qhovtyW9/355D5TNPxer26662D//+J20cq5A1ADDH25SRkyfg1IM/A4EU5GUFBJKq7R2GczssfQDyQzQs9nTbVN9pmxjt9aDpCATAKArF1j3XWmlzh73jAx/ntZrz6vrQZpHzFoAhJUJMGTUhIJS3sAuAxVAForwkAaghcJSvUpclZoyq16aqmP3y295km1rKUGYI3JA9UQa10ZQdPdtnWayx1mJltv/pF+3I4TNkUwCyci4V2NDJ31+qqfQiGUBtzdjX4dXP8pnG4rI8ibIBgHuegOzqulqub4Iq30Vrbm1hzEIGkqE2S0X6jLIslElRU28tWIvZeK+9+55bIdlX7PS5c3b4wrgNoT6agWhawuJlnYp/haGvYBlXzHlFlSUh6za1ruZs+OFWbRoxgJVOAIjIDVYFrx4OMpACW7dAa6OpK/WRciMEawegc97qLZi2ee2kCAyOKwKJ9b2c9XgT51TLXjBPoDtHsAjFCEv8zTKA9yL9GaFaeBXbvj3bWmzX9lbbvKHaqiEqK8jSiMRq7b//k//TRmcoOgCcWuacs6zZReojV0Iw7rXXsJZXY036kQ+9zXbuavYq/q9+D+Xc0yexzFOSAmAaYJj2hxLGkjKQfDkKFYtaRwQ65sezryvhYqu1xKPcVG/g62ug2CwG6FMLrcCkCjCMi5EKgWjlrBWLQKIv//g3P2b/8S8+Y2lA7mwEsD20E3LwkGsQAfOTCKT8eNSYFSCYVyB57owKIVQE4S0gUPQVAsl3DVchrVl2Nm3tlWZ/+Il/Ybs2dPhcPts3an/1ua/YmQkIBM5f1e/NkEebUUC0Q5J2she3NlM9DqmUA8Sd5dqeO95tn/vKfjENKHcgKCFplyj+WF1HJQHajZDE/uxPf91qUJephQZRMYqoevbwKTs7ig0WTQP+x9zEwq6tCzu7SsBExoNyvgA8pYaIMSc0/lJlgeWSCgAEUCrDRG2gc1cbSL2qzDOpZvIKpB8nkPLgpoO17AnKMxIYKsVJhnuPFVTHazAbKkCJrs/Zv/vTT1lnS43b781B8M6RnRSjeER5HhoUvsOEmWFvRAbSKwqkQCEjDWCISdOPALRcg4PTjPMcAOrMbNwzkK67eo9t397G2jvrIO069zfFXOP87KRNjPVzfRBIKJCKI8uuJFLWVAlq01X2BpHXIqj14XlmAoPpI3EwIiddHcarYwDUUp+LTHLts8BvTs7XXGVSLqE8mamAQFq3CxBIqak67o24T0QpOq+1iVFWxNxcLKEwqAgQt5n5X7dus5xXAltOrdUL2Ap2dW6wSsjxUvJLbt16j833o2ayGrK0Fu3IcwdsdmzEGhprrHYTyrGdI5baOA2BNGyxCmw1ZSPJeWp8hLcJwRoXFgbk7cX8WkOFyaVfLxEmeXu8olr66UTSxWOFKu4Vcp8WUWINjiXs2Rfn+FpmFVVX2pYdtwDcs7ZiddrMXlBJFtk4CrG6WoHgRSjFZujvVVeh1qHkr6mpgaQ5Zxs3dELapOzcmbNO1DVxzz01Mek5VQ31NViAdZOfNGI1kG4Lc4PYPF6wpmaUJKjOVphb84zh7ALEXWYeYoE8ww7ylFBrxUooysqiQIFciq6TUTSPAmkqCumF+g62UGt/BzZ65cyFCFauUqJVQnYlmPMXzg/Z+fN9VgtRIYJJuXPlFFNVQkAsQfz1orQ6ncaacJnspxx9wdyuT2btnhsarYH7jb95useGVktZO1hBZZ3LvXFOVtSQLV55oVwkyXdFysgeVD9nza9iztdiDZ05+IzNHn/eogvDWO8GhUhxyNP33G32wXdv4eUXIJDY+7VO+3gt8fs3t2dUZhpMh8bCOnuPE41eABXsdZcShn6/IIVaeC/tRV/6G242Lq7L4WbhBRrYrK7JIpF9T+uyR4XSPoEaNbhd9veV4kikpTLElDXm+1B4f8+5Fq2nUGFGbXG5woZXa62nqN3295TYyz3V1jeS4P0haFDxJqeO2sKZA9ZZyv1FFdluHPPWW28l067ViSNZ+Y7iftDf38+9xLyvr5pn+hQZv0Rxyzzr4BJWnjnWAu2nldy3NCrjFYeFBK9fQN0mSln2fGOs50ePHvX8RrcFduUyThGQ+spHk4JdxJTmX02V7m8iXqA0PDTgjxOIh8iAVBYkCintAzyviWzSR5b82HbeVxbLC7MTdvLkMUNgZA+8faPVd7D2GNl02F9KbbbuKtBa3ruNYVFFi5H5xLwvWh2hjVEWK7sxVCBNUMzzd5//gd18yz7bd0XFPyGQ9Ayy84FCBtLFG8PCPwotUGiBQgv8HFugQCD9HBu/8NaFFii0QKEFLm2B10MgfWTvLZYBMJyC9JjjIU7WVSs8jUX1IEbFvIgEAUnKDCouBQCiOlTwR4bqNgF1yu2JUWG8JtCZhymF4SoXogQkIgbpk+RhKwUp1MZrrgcwfPumNtuE0iipfBoe3PSQCTUE+ET+Cankp7E+OI2dRj+Vl/UQU3ub2+zKhkbr5OkuyXsU8YCxxoMNcdv2/YkJCKReaysrt/ds22ybsdio4oEhmeOhmOOpoh5/Hx6AUQDwUHVyYtEepbryMGBVO0qh+zrq7GoeeFKQZrIImikqte8NjNm3Tp2xHTwsv3f7ZmvjYXSWh/9j5JQ8j3XdEdpiCKC+GQuoe2+9yfoXx+wMD12tAD7v332lXQlwWUlbKn/Hq7dFAKmyOFQIqPo3MK8LiaTQfsXD0fUwHAI4Xv8o9ZKQEkdLBOvoodt5m1ceWl1NIfwrVPY4G8RDrSqCQyLJCRQnHQJyKk82BXZo4XsIQubBTAG4lxJIen9/SHfgNU8e6VgaBQH5FBw1yBcKCCIRN6J78uoj/Y2zQKE66ScTSJfwFH6NAfUTALYBeB08pccAtgTvgkt4G8W4BrWmqullRaRXOlActosTYD5hQnWTDunkkUgj6ZQ8K97zUaRIWn/8F4dAGjhzLFB+5C3I+Kp+cBJJQIcygLiWKA/6I8yFA9991AbJECrGekQg/j0fe5917Nlu04TKaywePPiy3Xf3L6GcyNmz33/cXn74h2R6LVqEeXDb2x+wG958P6Af4LXycwQgKIPmko4RyP4qhZFaOyRw/okCyQH7MGtHyIqsYEI1m4glZSDNnTlpk72nABeHnbyIQkRMIger2bLbzk3M2u//6actTk5JdkkANJlr0pZdQhgF1cPBOfnPNZ799z4rPFPHq381f/gbJwn4vQCgEgCm6rKcPXTPTfYAKiTwdY4O+UsmhMihZ46epJI6Z507rrLvfOtRSKRzAN8K7YakBqzWfBFhIpBFeQCNWHsKdM1gldkBgK6q4FgqBiGSJXemGsCLkGoAGKkyVlEaVQHmDI4DALKWJKMJa8FWsyO2ZA/eus9Blt6hEXu5F4AIdeOsgsIh2yPJGjC5atZMWckISGSN9mruMNg77I88gRQwbwGpLIs6AcYC9aVAEsGVbzt3u2NsCWhyWzQaLciiC4hezRVvN5/jSixgLeZvo5CAlfysHeuwFO0hVZUs30SGyLZKZmMiD9MZ5hb7QSUk2ZW7Ou3q3W2AkrJ3i2Fjh8Lz4Fk70g1hB2GzBoAUYQKvikTijSsBodR/OdqtoaLIfu+Tv2atLdXWPzJmX/jGD23/kfOMGfpFQeKAW6qS1nxwS00BySIt82M4tAn1Cw8/NCYE5PuaI7AvJJH0Gq01rpARkMk5xZQdpbbSCJNKCd9MVf//xq+82/7irz7HOUCGYKkkokRZZNoDpJITIXRRlRSOVR+P+huti/xbwFygnmMsK7vJ870CMstNF514Vz8EtpzeT5oRWEVVcbK//fH32C17r0LNN29nzg/bX37+q9aNdaUyvbLKSGH72FCfss76WrKMGqyzuc46yABMVdO+lZBFvNkjP3rBvvTVJxkfKOfU6bymlHG5Bgm0kQyrf/d7v4kT1TJxJfN2Cvu6F4712TNHTlNkEayharOSeJG1UHiSqkQpJ7WbSEwarBSPNZ2/AE4pCPNqQF2zrMF0/T5nGDta7eNUrMe8mjywiVJbaDwK7F4JrRk990PkG/PAlTfYc3k+1AL5W0hj1rHKkv1SPLLoFnZ7dnRaBdkvIpCU9aGZ46ov9ZH2Lb7qeG9kBlI8kPSx10DgBGx6cA1842toSCDNzSft299+1HZv22RXXLHRCSRV4K9DJCvbcXF+1kaHe2knVCIQNbA8js+nUPqVo8QWkJ1mzrjdVH4/lA0Xa58UZMXcq2iMadxrjGbpQP83935uiclaLaJKX9eW4rY6UWXDL+Vs4JFllCL1VgEJlAQkzkBQSSG7EuM+kjym6RTHbInbXPkye8mi1VZV2yqWblMUObSSvVOFpWJ0OWbXdt5i/cfGua+DxJxftobKSjt7krwS7vMSDXPWdD2WbztReJaMMP+wJIR3iGF/F5Cs+dmrm5NANRIojcI5HxJI+bbV159GILn92CV7WH4PyZNPwTsBWi/TP7lquzCYsCMnVrAyXbbmDTdDgm+2uqYtNsW8035TVcV+FYL4zc3Nbp1WQRsUk9t1+ky3/66lpQlF6xDKss0oiFcA7o+zlkftun3XMH9nUSj1WRttNTc/hcqvmyIDVF+lEcidY5BTAPWN2JBpHkIgyVJ5eZGxQeu3tmIN2pij/1kjeM3KkuxHU6j849Y3EXECKYG7gD4aUSrXNdXQ56yXrLkJsms01/rO9KN4Grf6asB72TtiTZhAnVxKPtJUUZWdWGu1nmwZxV8orhizUVRuLdjm3bWvzkohpD/7AutxcQ3tjdKGMhUncmX9pj7TnuOFDsFe7UyDbtaUr8M+WbMwYZMHfmirA90cd4rxFSh9EihU3nGX2Ufei2oq1ucKJCli/KbQDywVI/NXhJCcEuQ/h1rVxwUFRvk9Pz9qgr4NVLv5D61V+XXX50t4in5frgIwrBpl/SoCSapF2df5nqoVOuCovB11D+1ruN9zyMqOvUvZryrYWIW0mSmxvtFiOz1aarOlO+xwusmOjMRtLF0Daaw9x3BRIJ9t/pxNvPyE7aqLWlOKIiHm+96919ie3VewZpVB+Ew44bPE2qxxpvw4KYf0maVARMS7nCJYfv2cpXxOsz+LeGpsrPffSXmm8e/WtrxGau321jZfQydku4iiSWuynkHWIH9KcKAo5bksSvvq/RKMj+GhPs+j2rNrkzWRQVvHfY0ilpyoVnET95eT2CunSst9T86iThoePUtR4rrd9/adVtXMfWwxBVCozdZFWKJas+ImyO+NLAWQmtwblcUpRFwbpH/nWR9RBfNMFV0rMzhpCKRH7Zprr7Lr93JvxDqhgiPt0FIgqcilQCBdHOKFfxRaoNAChRb4ubZAgUD6uTZ/4c0LLVBogUILvNICr4dA+rVr76RyO4cH95z1Ma0aAAAgAElEQVSNUMW26KqVMJTdSQ8enFXxpUwNKVRQJihkO3jg5pMHoxLUPQ5Fkl+hh6hVbBN4WsHzGt9sjp3iQbYRAG0f+QwPdTbZdipSpTJSvoryfBRerJBuAaSj4J29WM88y8NLDw8dRYAJ1za0oy5qshbepBRCqIgHjP50zr6BNddjw4N2PfkO79vcaS1URkcBZ4pzpRBbgF7Al8XYVBURPDxNNd4hso8e7huyc7znlrZWu59jbgfQrJZYgddNcxb7Z7L2DwDwSTKO3r1zG0RSypZ4quvmoed5lEiHeDgZwE6qEfbilpuus4Oj52yBh/1bk3X2rq3brAPwuVQ5IlIX8WDsD5JUW0qtJVA2UCAF/wUwZEC6eEitHlS9WwN0RLlJXg3Pp/pBqhsnkPQw56/VIQL1UZ5ACpRCQbvmq+odPXICKQDTg0db/TvMWdJBwwwkN3EHtCtSlageePmVjqPzEigbqIouYRTCEn43BXPCKrC3cqWMzjJvG3PJ+7oqKVQgXQRufuKEDqBTPeE6uRM+lMdoT1FIyyI4/LyCdliVfMttScJrc+VUcK7BtQaN6UHGYetLa8FjZkgi8bCtsf/YLw6B1I+dSz4/xdtKIIn6A4BZtmPCX/TzeQEBkEbnDx6zp77+bSubB0Dg59GOenvnr37EalAmjJNj1tfXbzfsudrOP3/IvvFXf2M1hBNrPs83p+xDv/evrAw//Zzs6+Sx71M8IDbzHz+JQPKx6sQCnyEeEwD3ATakf8viyMdYSPCo/5OARunzpwERXwI/AggDlC7BQmdBoHF1iz3+4hH72iNPYGki6xdV1lcAhsgGDAABoCMGghRU1gZverGi3P3bgp8JJNF4kErLAfvQH1+AcQyAqSLOurSz3T71L95r1eRHFK0Q6IwSU6DJo/tftLPkN2Qghx9/bL9bshSjLokDtM0BrIgoWQGkUJ5ANRZh5YCErY1tNol6SUH3ej9VeKv/ViGiaipqUGVg+cMaMXDhNEHmDdjhAfZwTctzGYsD9j50/Xa7bucGG+4/b90EmR8fnLP+6YwTSKtUcycqmiDyqwBQqGQGWImQhZRXdeXnkofJqy+Yi6Kugyp9VWdDQvHecwBRK1yjACCtLF6J7UvEK5XX+fyHHMCQ5rVrGBgQJZo7gPfLRSLmyXTi+itp3wbW5DjHkXrILQYB9GU3tqT8GldiiaQHpAY83UDO1A17NzKGF6yPjK5yKt1vu+8++ysye84R8m5SkUBC+FhnOSnlexFIcXQOXYzTf/lrH6YCutymUN589qvft4PdA9bHup1h3EQhB0ROxtzyLrDsu3TsXtR/huuqX1b4Bxcx6fB7Jx5DcE0EkirNRYhq/VsTuS/FyFIRwG4JleF77JHHDwCEMXcoXpCFlfzzRKILSMvPYVmI5cnO/FdXyIlAUKaP53QEFev5/guGsxSB/5RAkpKsjMptnK3sY+96s1VCYClnaC69Zt/64TP27DlANwo2VgBnwfjpI8Bn9rxtgIS7N3VAItUC+qE2rsP+h7abX1qz7zz8hD33wgnGJqoP2RYpbJ3Pdz14lX3wbfey56OIm5ywvrFZ+9oTB+3Q2WFAzICA86gT7Blb2jYAmmusi7QUyU2FOuNtlT5x60nO0RVEIsBCBZKIgXH2fbemY14rJySBIlEfInYECqtVRCAtM+7yxJuTbyjxRFBJ2SBCaBXCWQTSIuqMUpiziuSqffj9D9ltN13NtUASKyAe9Z/cqnRexaiURCB5jQbH67znA68sepfpXy8/ep/vnyKQAlM+3Vc5Nuvr1aUE0irA+2I6Zd/73g+si/uUa67ZTmX+nIP9EewrNV+XuF8bGjhHO8l6EoKFwhXZSZWWRVCTVEDGl3hbZVAziMzUQNd7xSGPlDHle7nnFAYfy547Rjtr79e6wPjWWAIjtxUIiNwICokDrF1Po0ZbJANJIK7AWjahHAMkghXZyMqkLdZCwzcW21RyEfooY621TfRHFuX6JMRHndVBtifXsVFMbbHnHjlktWUtVl/WYFvbO2ywt4f3RiGZ7LeavWNWuQmLtpJJ9o95RWj6WiubwaBwQFZ8sgoL9/yQNLpIIoUTOigsCLJxLv0QWZIncF9dfBD8lez78nN0nTm9DOm1lKmzg4dW7NnnQK6j261r+22QZzFr7eykqCBl5y/0cyeLSmlhhZy3WoiiFpRiU5DkkxQfkBuqwiqs4FraWyBz+p24lMI4hipIyqMdW3dgOZexl198wSoo2Gql0GkdYmOIbFEVKYyN9pHJ9zyqf0j7ZsgfFPLTkD1rWVwBFvtRLRWRxVeO3RkrD+S+yJv5aYiCxYQNTpK1M8b9qdwEaJNqVFBNbfiIUZSlbD5ZmgnsP0um2SwFU00oZ0uxrlvNzlmUcy+qbLPz6VI7vVRj45BHK/Fy2oPyL5ROHbURu/OaZlvFQvELR/vJMGyieyogzhk3GmeeCcSaHMQQBduzVEn60Bxg7FZzDTHyj6ae+xH2ddjHklEofXiEfSCFhd39N5v96od3sD3QxiXkS4mlUHGRDs+e43p7Hw/KV2IsUyDi9yFaxDxDLSAbg9kWqutZXIMxIGtXWbIGt7eaJ9oDpR4NSCbWeu6VRCCJlCpBZSmhvmty9bdSH2leOUHGvJaaz+eb3odzU3QW5zEyvGwX+lbt+W7s4hY7ba3tTdadqbFRMgBnRU4xT+LsodVrqPxQnM2deNYevLrVmsuLsH1jrrNWNTS2uD2nCCRZxW3Y2IUCutXGJsadEJJdrrKLZNmnc5DNrc4rybq/yHPNAqokFZKIMBSRFKVQsK/vvBcEdnVswNoUW0XuWfqYi/oqol1tm2VxV1FARUWF33tqvypDsj0xPsS4q7Dr913JPVoJhLYeAlU0QLvyuYBSeAamR8SVMqRyPD9JSbcWnbQ7799pibo0z3QqcKK/WZcsUcl+0sw97XZuAapRha+hQJqzssgQDTrrZOSK1iYIpIV0zD77ucfsiiu3283XoWYOLewuEkic584HX75MK3jhMIUWKLRAoQUKLfB6WqBAIL2e1iu8ttAChRYotMBlbIHXQyD9Lze+xaYBVE4R0tvLgyJ1rCrX90cseXTLpsfBB5XYqeTPiQaFnSvEXQ8KZBRhYSElkryrvdKP10rhEANo5LGbOlWzTj7f1FBrb9uKqoenmuSScooAOim3ywKAqVLblS+ohzIAJBMApL0gtj86e9IG5ufsqvpyu2PjRtsMmKgHz14q2r/Wd84OzY7bAx2N9s5WspuwOfBcIR4siqhEzkWWAFp4wF3I2RSA2gGqXB/F7mGIB8ud2E092NRh27BlqHSri2Uyn3L2IpXXf3/qvM2PDdmDVP7uJashwkP1KcD3g1g5vESr9JM23oxaafdVe+xH/cetDCuqD9S02j31zVYLuEbNJZV0tFneAc5lDwIO1ap59ZHaOHyYdcVO3oIueKIOHOcAtdzCSGB8kPujg/jvuE7nRvKV9mFlvWcs6blaj7auyAkHmpN0fIQAaGAoFvSzU0qyqtFTsNrXCSRZb9CeAj8dZKIiXECil+v6gUIQIMzocNoqIJD0cBkN7eMC4ZOzHPl38mOJ8ApAmwC+yoNYzlmE5+XqFSdNgr+lANhzkIqdQCrm+8DeKSbgSySa64qCIwTfBUlIToIE9JETWjqnoH1QqPBD1W8rPx6Imyp6/PYfe/wXxsJu4PRRBzguAl3edgJNAgJJQKvAgCLm5ire8+Pd5+ypr3zHlk6RC0a16BRju/PaK+yhj38EImTNzhCOvbNjo/31//TvCUHHmorK8DRgy7Ufebvtu//OACxGsSAlYoyvORECP4VA8tFzCXnz0wgkvTynCn+NuYsZNLQzAFe276x1P/ekkwlLgBsikJZLsLHDLuaL333MTg9PuD1knGsRAJFJBx78IpD01h50HoJCrwpRD6uSgzmnqRiSTAAPCmFWpXIUdqAGRVEj4MyffPJXrIs1JkqV7iq2LhNjk/blhx+3b77Yiz1aDEWQAG1sOgUEAVZLaSNQex2GQ1kjXZs3+Lk01Lc48LiIaiiwiMth1VbleSJliTIy36YsTnsnmUyqBlZujI67loFEGh+w3yIpvLMuQQX4sB0522MHe6fsAgodAftrqLOSVS0osmpYYWTjhOLGEbmAqLtIoDE+8gRSgLFpfQvyGrKAfdMzE+A72QBw99kvm6pX7H18DfelRmu/iEiuUT/jPeIu28OKiWwj0C6rZc1I0f7lyp8K+0O2ZCWcl0C0FbUFIFQWgHmJ9qGpPN/jqm2dEPtzVk+w9823X28tGzvs3OCQ/fs/+xtIKFQqdCt4nKtQIrDoRYxDVRRfsa3a3vxLt3mRwuj4nF2YTJMTNW4nBiZtVusANqqa4AkpsxR5odw2L4pgPeA8fYWQ+tWZzlcjysUh6eltEo55b1e9jn9ozRWp5euvwFCp6ahKF/1c3RAlMDwNMJ+gjblGpCD59f4nEUh50kjvdSmBJIIpP44d9NQ66eucbN30xsEem1cgiXBay8xZgna97WrypVA29Jw9j63rEvt6xE5h27oqkZoHwXNsKXbYs+tQJ25qbrR9Ozba1g2N1iYrV4iwKMTXKZSMFbWNth9r1lOMwZmZKVeafeSX32F7GOc0PqD4tPWMztp//NJjWM9CNPEWrhBi/ZC6RfZYFZUpgtkXfa6qbQV+LrPv60N2tPp+nQXHM6K0y/E3Im59TeHa9Tdxcr70vWdHMX7zCqQlxq/P/XANSmAtq/G8DHGk4xZx7coJkb2kMqCqyDi7767r7M333o7l1xxEmqwHAX8hvpKAoFHAUBFIUjrp/bru/aAf+3J+5AmkEtlJagzSJ8pB8svl31E2o7wCSQRShpydf/zHJ6yxpsJuvPkKrp/qeuwEY9x7SFGcZb3v7+1GmSkF+ALjcckXO/gz2h7FCASEaCopD5bpM/Fj2k4T3CeJhHGlsO4ntD5zTyYxh9YCt69TwQVrqAikHJNxeZK/H2m0Mz+at4mDSdRHWOoJoKbDSyEotQ4WoUAag0BaasbKsjpn43GAbM63s77VCaSR4X7b4OOikiyxpHWUbrLuF89baxVjipyeKPdeSfqqA2X4QvSMFXWdskj9kK2Vsi+gVliFZFAWi4hEJ4lCVVox96GvJpGCPrw4ibX6+Z6p3swrVMM5fMm6d6m6NRhXYSGP1tMcOTu5Wjt9MmNHjhbZsRM569p0j7V0XuXKO+0FUYihGGB8TRVg/sg0/y71dp6dnnCFXVkZmWP8bZo1uLwGFRBrigB9EQ9bd2y3F55/yeqxMs1mKGCgeKq9rQUiHqXZwgyELeoiLMDS6Rn28BfppYyVUTBVQdZclvvP6XGyR5dHIakytp01sqISQgTL0BX6bnGW/stVQCAV29gUxASFDKuMQeXWNHLfXIyFnVQlpexPw8OjdgJFoXIVWyjMKiul/8l4K6qos3Rqs52YLrY+1EfpOIUmXF8GNWsUhVJXPWrnGzeg4s9hAz1gsyXNrDNIpRQexxrlc1zy7mK/iQyV4ipEE3sksRA5qSiOFk8essyR53EFgCAqZu9h7BazXpWXZO2WK8w+8Ru7yF7F0jCKB4EPYZEU2pMDdbE+/H7ZLeYCVZpUiRovzoSqIsELizTX2N/YM7QOaN3Sp/9ZSAjFZNcrflR7BgdfZg/WNYikjXnWm94ruM/37DTlBeqekvMVcad/F7MPOTmVRYkDkXf61JxxC2bP9CRspu1eW2m9CfKowvMN52ZUMIdSlLldznqbmB6x5b5D9oHbt9nOtgqUbxcgnwZsEgvxkZEJ7pewDkRNumP3Loi/OVRms66+FXGUgSBfZBzpPEoo7kiiOquoTkHwkK2Go8IQtnNXXnml3Ufhhgih/fv32w+47929Z6d1trb72jo4cMHbb5njBPOB5oCU9nWbOVFelnS1Yx+5Za3sH1vYG2QXGmNcy0Jae43IUBFQ8/Pc39HOFajItc7Nzl5goRqzG960hQy+GQ5Mf/MsGONeaKW4yuYyzZBhV9AnlexL2DMmp8nDHaAnZlyBtMw9QQwSOr2UdAJpG89qt99Mdq8USF4FAFErK14W+AKBdDl3scKxCi1QaIFCC7z2FigQSK+97QqvLLRAoQUKLXBZW+D1EEiX9UQKByu0wP9HWkA5BT/rh6p2VXF8OT9GsfRxQFmqkpAscc99ASc8pKuSfB4QKgoQP4tFUHpo1AafP2onvvkDMgVKTIk0OVQwH/zd37Y4ioD+c30WozL/B1/8KoQT2kNQ/+ZdW+zdn/oNm8RqUnkMykiYhbyNY2qfQy1wuQgkB0tDAknnLgVS0dAFO7r/cVueBzzh0T+RTGEDlrTeuRX7yy9/w8axCJO+UeSRrJVWqLzNAxie9RW2ST4HQ2BNgCIF4J9Uf4HVV/AzAVYC8dYBHaOQGlXYAgGH2W+Sq3Pj7s1WAcC1TtX+GEDaZ77xsH3h+WFbwcKrhKyUuak0ICDVtwKgpEYBXMphG7VImPm2bRsD6y1AqFQKNVKiwuZQLKaXFj2bQIRGXTVZcpBjWZRGKQLPdVLdF4ZF7WDRk7BaMpl+5b7rrTIKgDgzaU8fOmrPnBq2wblVguqFDJdDIDVZSaoWBRLkkYheJ5AAy/JErMgF2mRV1lRSoPGyQKUlKzUsQwEvJycJuQdoUlZKUGEfBsT7McJ2C+hWQKCQQOJb2c+UiXGl3TO0GaiwtTHu4vxNicgO0TS0jdRecSRn6hqRvAvYmmZRJyhrTwRcDqvSVq6hC7ujW/dRFLClmeKDrJVVV9sUgP/Xv/mPNjg8bsMTWTL5aE8q40tlmUPe3FvuucZu2nulDUMavfDyCdpmyYZg4U6OzKB24FpiWKhCWCQjZX79UiWKAHJ0UZaifPXsIB8fATEdCUnQ/LzNg+rB9wFBl8M6LPj7gLTwKnWOFVEuFUpXFU+oycoA2NZW8pZJAhRpF4BFAe2vsrCTOsnbPugvWf1o/HglvZBM9arIjDAbyIPBnQYPzvlSC7s1CM9ryZb69B98yrKMm/TCon35a9+zF06fswuAnouq/1CflKAI4rqz5OJQww0gR2FHDTaxWzfavm1brKOp3kbHBq0Nm9l4dSljrZoXpoJzykxbJeqPNLk7a6wNaYDjh58+ZP/1kZM2JVxW2LCynjh1nVtX1wZLMTZEIEn9JKWK5sGK1Mqy6eMM9H2eQBJJpn5TBpLPW1X08xrNO/9eZKwscmn/FcijLOM3r+oScVRPlpaswxbnyRTTegkxJAJplvGRYI2sKM3Zzdfvsve9/X4sv6YCglFrKOO5FPWFCCQvgQjJ6E33fzg/HC7b159MIAVE7Y8TSMo4W16ptocf/pFVoQK59fZrICkAiCGJShjbIpAEzl44fwoiQfla5A5B6IoNUh1IWYUyobSWR2l/8qlQHBa72ptlRCAvRE1g/xcUWyxDyPqU8P9JfSQFBsA/n1kUA+lhlE1TnXbq8Tlb6W+1lqqdriRLs/eUQjoq0y2dnsAKGbVCR8qmUss2lsCuk7mxoaaZ8ZO1yekx27adDBuOWUry0baabexXy9Zeu9F6T6BIoNCnDBVcS1uVTeQOW2wLNmatExBIGRQKkrgxdjxnJpi7mh8iDqQ20fcBsZRXJAXEXDBXNZ+0OgVrXfAZEObBH7xCFAU/CI8Tzk+10zI2cLPzdfbU/lHyiiCxUB/VNVxLluZ2K62ohpgZo20pbkBhWpqswPZYWV5YNVOgtADBG4Ogaenc7oUqhw69QDbNjN31pttczXnmzBnf32bm0tbWuoHMI2zc2MuvuOIKlBqTdurUKRul8EkkPV515CrReuRNzYwPsjZimQxxNTXRw7xGbYiOvqkpynwgkIZjy76saA0V0XoF+TrknM6iyMMSVnNU6hNZ2CVQDcmSTW3UD0Fx8ugpRMlxJ5CSqPeWMzNWVN1hQ/EtTiCpuCsXK0cFQiYSlqwJ1EEb6qN2z02bbYT97ounxyydaOX9US1BvLklogqUWPyVw7MWhczUuEORo/VI5HaSnKWquSGbfPEpK+7vZp8hq4ncuRXcA2KQNpVYu+4mF+sP/vUe2nuMMURmjgq/pHB1AkndGK6n4T2A9mfPOKLQwruZ/gnKk/L7nQgk1hQUwPljuPKWUwoywrxJnKDSugYf54UVqnOTfZ0XFOhP+N5z23hhhvUtvYjFq5zYOEAMAjwDATM/E7GBvpyd6cFG+AhfV7ts9Zp32kxFp+fJrqTTlmVdKuL+Jh6rclvwRHqEjMgX7Z6tpXbDrjb6pJjxMG0LKCeH2R+HBskEou12XbEHQmaG+w3Z6Qakrta+JRRNEe4BKyEMK7Aj1PkqA2lwcNguXOi1hx56yO6++24ImlI7fPiQff7vPgepWGvX7b3aCb+pSZRtqLKWWTu8fpBrT1J4oPsv2WKKpEtCHp+hyG/jxg3kb1E8o/sO2nlde72sLbl2KZ4yzP9T5HyVQyBVMS+M/qtqWbSrb2rFYnWSoiXmttS5jKvMehWZTu02v7iX4hwVBgxZS+2sla31c/xpNT4EEgUrEEhLKLf+9u8eZb9ptzfd3vEqAkkFJyrA2Pngwcu2hhcOVGiBQgsUWqDQAq+9BQoE0mtvu8IrCy1QaIFCC1zWFnitBNJlPYnCwQot8P/zFngjCKTJ40eDLCu3JVPVuhQ3gY2YrLpkfyMOQXkzgsjmqUxN9w7aoW8+auMo6aR6mQfAvebBu+3mu+6ys8dO2gwk08uPP+3ZPHU7N9pbP/I+i9eRbwGAUdXYhFtWwpUaeWD7n0sgqfvzhkiXWtgJZllxtU4ANKu6XeBdHGKjDADy4BMP2yyZBzFswuKpchQTpTY8n7O/+PzXAKTAzGTfxWULpJG9koP+YcBzYM8WgPD68PdVFX2IHop08wBrwMfAwk5WVapQVgYIShUIo8R62t5253X2wB3XWFM5vv6gRZOjY/ZfUHJ96eURm1UQNkBzlPNYB7AqLU0BhANqujIP4ANkpY7229jV5QTSLBXCHW0dniWnAPQ0AEwHmTBSzSRjymmRSi/jJFE1VmLnUXxgIGbXbd1g779tL+ARFcYTo/btHx2wF89P2jB2SMoGipRUWKKqgQpsqr8xdItgaafz0rUK4FH/O2miseIEY2AjmaOqWdcq4GsJMHNikkwRbJEqADsjyqZQe15UhgW2TYF/oYhLWdgBoAp+5UelUgPxMyB8J5A6UJlEAfOLAGuk95P6CNgZ0E+KF95PYxTiCqM+t4rM4HUWQ40VozL6gRuut2v3NGMDN2llWN9kQTtT1bW2aftuG4IQevLZg/bYUy/ayPSCESVl+67cYh999wMoIlCCvnzaTjLO9x87a4uofUbFkojwTJDjgAQoGUGFIrLQrecEorpEKyBDQ1tN4csBuKwxGQCQFz/0b16vbDx9SJnidl+hAijfZsIkE0mIFTL7BDQmlCVCHyvzyJWgslSSxdc/k0DyMRoqLj07yck/gayBrZjPMYHfPu6xLmMOJ/n+P/zh79gNWK4agOs5VIine4fsr7/6DetdpA+cGOBYORYKzx2h/WmXCP2X5LIQ4GE/tdv27dqGFWPStmztxKqoxBbJrIrEKlzhmELtkJmbtPnxMRsZGrYagliePXne/uwrL1qGUwsAWABhhcwzfzZ0dtCn9AfjLAfhI1VLoBBSjiGkMHNB81mWRoG6CNsz+k2B7bo2J9NQeMWcQNLg5pr5pHcBZyEJse7zzC6OX4oVU21dA+O5CpICazHZ6MkiD6JiekZWV2v8Tc5uuW63ffjdb7XsPCCk1gzOVX1WXkqeTEgguWUsv9vywIcu+252+JH7Al1sOOZcmCxSQ7ZxqprnByIM1+gbWVSurFbao488jSonZnfeeQNDYBqFaMZJtSJUuCuAs+d7TgEAK7tlzlWFDo9zXIkLK8mcTKAq0/xPQzzEPeeJdRcCyW0DAXgloxChkgX4zitwNCM0BkX6xWQcOUM2Zh+q88FmO40CKZHZZFs7r/E1RHkrsqxagGSYnB2yORQAkc4KmyhdsllyapaYIO01TRBIWGpx7h0dHW57VlNSYxtKOmzq7Kx1Nmy2c8cvoDSJWTWkdkdXtQ0vv2jRHaetpGOSOS3vUNkeimgV3xCu9U4gSdmt+SBLUykPgqwZNYIUd55DqXXRJ/urySNd96UWl1KZBKRSXhWm7+XGBem6UmXd5yJ29NiyHT++Yvuuezfn0Q6qXgcoX+Nqrxly6wSYC4SXSlb5MXWo7jPMs+GJaVSYKLMEvAOyZ8gNqqF/MpC/rc0tFJ602XPPH7Suzs02iWLjDMq/OMeULZkTfbT1jpZWO3fiCKA9fei5QZCJKEFLyYfJZcdRyfZyrsqaWbPO9lrvFxEJySjFDBlU+8NZm5jNMt6DHNPWjiarqa+B6EXlR9MtUPAghUvP6R6rgHxsxW5Q82I2jdqvtsvO5Drs7ELElmRbiH0qy7BbocpirK2+2O66cSP2zov2tdPTtlQGgUReEru2jyOthyoscENk+lL9gS7Rx54+yrGOrRztseHnfojyZtDifB/VPYOKE/h9Krpom5vN/vAP9lltzRCvG2OfYa7QDL6caw7JdpcLc8s8XaHIIL/nkGuBiEUtI6HyXb2s14b3B3pdDGWelnkRkVHWbH3VipNXJ2WomRBPFMMHNMim05qkn5ENBIkqsm5+kVzHWdZmjlcG8RulnaYnF1gz163nXAwVWI19fz991bDXlq98k82UkGeI7RwsEppDyHEI/2QKKzZI+vLcvE0ff8o6bdTuuLoTe7lGVxg5AchFd585Tz7WeduzZ48XEl2aaaidX1m0ORY05QzGKGyIQCZHaCMRlpNT4/bRj37UNm3q8nbQvet3v/1NiKlhu+G6691cIgtBLaJIBJL29jj3OWvsCX4fpjwkrllFKd3dp+zqvbutqpKiDZf9BuS+CCSpodILGVeOn2dPEhNXzlpcWkGObNeadZQcT6kAACAASURBVO1KcW8zwjWzvuh+xmqw8qtnnnSioNpNs6DFTPVjtYribq0PZ4Np1kFyDrkuShDYR1L21599lHWlze6+cxN9POdzXz1XzN4ZUQZSwcLusu9lhQMWWqDQAoUWeC0tUCCQXkurFV5TaIFCCxRa4A1ogQKB9AY0auGQhRb4GVvgDSGQjpKBBBoBZOrWa4GdIPCAl/oDVPCgrirzWYAoZQIVARhN9A/Z4uikPfWN79lS7xiqCCyPqsrso7/6a4AY5+zEwcM21kuOAPYj7/ytj1oNtlcXzp61J55/xt79yd8C9Mf2BMWL23epqjesyr+0OS5a14VV2vrdxYpugTNO4EAiyCZGQLrbOQo85dz18M8PiiBjSgCJul/ab2PHsa3BAmk9KRVJknDkiP3V579lZ8lyAkry6lQBF3mySKB8QAjJKiU4MwGG+pA9jSyzFNa9LsIJVGgNYF2V+J4ZpmpoPpUFElfIDRY8V25tsY+86wHb2FhtVQAlGSq//7e//Kx95TDZTAkpSgKgK8bxspAgsr1y0oo3l8Kiq6vTGhvqHFRtJDtCFdyq0J8h12KcoHNlQG3fuh1yCoUK4Pkili7DKIHKm6sAeJYtiTLovn1X2R2bN1kMMuLl06fIgDpsz6G0GSbvrZjj4eNkzS1bwJlLsRCtAYhV+5H7g6JDQE6++lg5G+sQH/o+irJnjc8iyIYMoJzslBYJXBfIKjuoJOB7vq8cfMurX2Qbpn5T1ozAPn6uto8JORNrAjATp11rGHPFgFox5Z45aBMoc9RaXs3NuJUNZob+S/PzjGyMABOVj1dF23/wLXeh+oIMyMy6jdLY1DTV7WT2ADqu8llFjsgpgueffuEoldFd9tsf+6jnT33u2/9ozwN0nhxB5cAYBSbl7wF6GUMClEt5DxfqMU5C804/f/3sx8dp3krTcUiuL68M8rHkGRaCI4NBllcuvHKsQNHkc1IApQgRzjt/DFmBOoHJL6Ww0Yf6K/+zS8lPgXKBuiL/wbuiutFYjijzyqv1ea2ARlF6ZISUANDdvm+L/a+f+tdWjBpgAQu4NPZTh5nPn/vOw3YE0HhZuHqY8n4xg0xAqVR0spOiAl/Y+7V7NkOi3mbbN7RaR53yVSCQGB9Z5k0O5csIuVwj5GJoDi0AlCbrWuyLPzhgz58ahSiT5SCQrnJEON/qhmqrpOq9RHkkrvwI2i6KRarmiGyeBLRLgRQQwkHbZ1AwiJRQ+8i+UAo7WTCpG2KQIVnG8RLzI838Edib1KiDLI2Xl1t1YyNjXNcDmY4qTeuXoGSdewq51bVXbrMPPHQ/HEPaiW5XMCkDifcpJWtJa51InRxtsu2e91/SD5fnn0cfucdHUmAap8EkoiK0WQ3VZbpOKayKsAdbWiq2p/cfBoDN2QPYi0bjE7wISy8yd9Tg61mBwUdpp2nGFEovpqUvu1KcgfGXl8chN7CMwhpqBTCaq/V+dusvWXJJpSWrLa3FjCsRdk56Qqq72aPWdjJGlkaiduzROSufaLLlwQqrS3XRr2TgYC1aXgbhj03w8NSADWYumEEkFLVDphRjAwoRXgqJuKG53caHRgC0V9zaUH3blKi3FrJ0zjx7lj6stvrKdhvqg0hmDdi2vcVmYhAl15yx6AYKIlZnIFNks6kxIkVfoJzyQaF2c7s6xh0qQf+nk0xcj/YDEbjMFZFOF9WpYdtfJGQv9ofW+eD1UYhgres5LdzYaE1PJ+3w0SV76eCCJSv2ojTaZXWtV1r/8Cx9FbEm1v5plEMNtTVWV0NGHeraBYojlC8IdWJTUmEw1rUCtDY3YXVai5Kp2+3DRIJKjTczt8DajO0cf9fW0W6nz/W4ZdimzZvtuaf22/bmNhvuxf8M0mh0ZMBqsQKsJO8quzgIoUuG53g38wnyBnVgW0u51TekUHQlIXoiNjWH6uXCHMUMEVS3Fay1KGLJPitHlVxRVelFDtMzM9ZDMcPizByqtwT7WLmrXichz2aSG+w0Vmtj5EAFRqBmcxNkI9F2SY7V3BC322/dbOex2nuyfw0Lu0aURqigmO9x1uU15rsku0FRCll7ohpcIsSBaOdarOriJw7a7JHnyHIcIfNIpJkKLYK8zGRx2uBP7A9/91qKMbh3iYwweINxzlLEfujG2eFYUGGNpFdBXxZjMxp8BMdy6idcG/TT/JjR2u3WzsyFqJRL2uqk5mU+LrNvIeiBFMeeFZvCFRVNcD+jjCiRbNpzZZe5OC/CBLUsa0qqAqUMau++ngUbGMABcrLZnjq6aC+i5qvZe6dNpJq4t2FfZx+Xxa0UvsrCgm5nOGetCoJw4dRL1jjfZ++482qDp2S+0Z7MuSR9ODO3aE888YTdfsutvqfoHkmEjUjDHPNbhJb+rUVNiutERcr34tOnT/q91DsfepvV1KJ24ndSfg4NDtrnP/95u/HGG2njVv+ZCP0l9pMVKdJlKatiCNn40Ti1jPMJ7mGmZ0bJINrBOhTkTEmBpGKAbIZzQVG1pjdFUTk5usBaQdFCJbZ22XO24+oaq2mgr1ZHIJTUjlj5LdVCdm4iww/by1wLKjdZKfejjoWoXDtHYQjrmIpm1PF8LGGn+PVvvOTWd/c9cCX3M5DorO8RziGiQh0pkB44fHkW8MJRCi1QaIFCCxRa4HW1QIFAel3NV3hxoQUKLVBogcvXAgUC6fK1ZeFIhRZ4rS3wRhFIqrr3fCYeiF0JAeopsEFfVd3v1fM82Othf002MQCqc5NYnQyO25FHn7KBM72ADil76J3vIPB4igDwA1S1x+29H/pla+hqtRMnTth3/v4frH5ju735t3+dTDKzKjQx8r5XtoOe/3/848cJpEtB+QCUCQgkoTgu+nACCUJDle2qigXUEaAni7Gp/nM29PwPrUL2YyXyfkkAEJfYZ/7h+/bM+VFLQ54IHAksvoIzEQDl1loABMKmXCACoOi6F9omCHcXQCUCSWAKZn5U4UtRI/BUAEQc8iUBmkrLEeRu9usfebft277BmisIQR8ftz//27+3v3uKUG9VJ7ufjUDwoEo9r4ASgaOMoY2dXVj+SamUQ41UY+VkDaxSrRul6nyCAPVK7IKUtxBfhbQBHJ6coGIfRUe8LgnBhxpjYdweuulG20P2zOTQkL10/KQdGxqzF0ambIoOWFMeSbzC2jt3APIC7K0BeFObLZA0sHEClANcd1BcVn1qcB8jAO0gbSLP5uamsU5CfUHriTwSoREnMCUSArF5MsPJESfZoEWESgtYV6V2SJJIZhXne9yNsBai/aQwAQSNql1CeyCv4gc6LWHM0uJefb9MnyxxTnrfKCoS6oepqq+12/fusQbA7lWq8pdBvRYArKaofq6orHYrJ2VFrSeKqKwvs9/68MftWHePffq//Fe7gJJhEIWNyCZVmTuB5DF9qMqUmSSS4CJA/wpxlB+rwXXmVQfBmM1/5omiIMcqBPy9/1+dFRWMieBnbpcUfuaPq3H2kwikS8dQXj33kwik9YgUSLSxQFCpkERE0Q9aEYpzi1bGXP/9X/1lu/uKXXALi7aEfd0aY7JnZNT+8ktfsUMD5Ix5m4TkqthcPoo1RviqjBx1v76WQZzee+MNdte+vdaWKrNmCKB4GTZ0EI8jYwO2iEJxEpBRfHKyHAXSidN2eGDMjvZhW6bDiujSmON4NQDqtXXVWGAGRJ6vAyKmyYhS/wvYrMay0JczgcTKtOH1IpDSVONr+UigKCuBLI1wPZ7zxoCT0nKF+ZaFLHMCCdJDYGgUyU1M2Wg+/lgD5gF9GUMRkYsocEqoen/rvXfZW+64CYvKBScENdY0n6UYE4GksvsVqVm4wO33fuC1bgM/9XVHH7k7/F0wnopc3aYZ8wpJKdXZMnOj2BUeUXv6wCGyUchvuv8u5ioEUhF2pQ42YxuXjdnZs0eshCyRWIy1X8X/4rSFndN+ScDmyioUleQ/RbANWwFUFWnoHBPL7ApFAsobK6INRSzGWE889zDGehEq7WyRn41WWvcTUzbxXMwqcxusoa4DFUutTQ7PAWrXor5L22hmxEZRhRRhnxZpi7NmzTCHZ62hocGqsSWdm57zPmxubvasy9bSequdStqZA2esvWEb/VzF9cTJUmlinbpgKzU9lrrhnM1XnLHK+jIIy2lfq2SBFolqTkj/IcIgJA7YR4qKldUilkmjTT9Xbpis7gLrsmCIBuM/WMxDdWG+QEJKlXCcatysAuDnsKNczUKcjCbtmedm7eSpnLV33U3+T4tVNW2BSKolb2wMay6ueWTMyZA463FJUqo6EdhYBWKXqNVoicZWXp7GfUNdPRaEaWzkGm1hDqAeZd6WLVvtwsCQ9ZMFt2P3VXYapcgohEx9Y7OdPX7cshNTtoeslwTHfvrpJ1xpV4k0MxaZtI4WCPTMMMccx+WObDks7Lo2IdlhpC+hzhyZyNjQlFR7UZQuMYiDCsijpDW0QPQwZmZYN6axQRtkfq9AYqUSWAk2VoD719pwrtmGrNEukKM0wf4l7VCUNktPYm3H/UY8HqOwIWW33brFzlMssb8X29J4g62wX2txieVVlYxpXwOcbkfb435wuhfIWB0KtvXnD1im+2XG7xSWpZApkMGezUfflkQWrKnS7N986lrb0dVP8cKIj3ctawsiTlm7KAcJiUWuM+xTJwPXZPUa5BF6DlIwSgJVmo+J4AduranxRBv5OFEuGPupCCTxMFJ6J8ooZGH8Sv0Yla0qhST6yJK9Nkvu3OIceytXWMH6qLk8MjRLJt0SlqxxO3YmznpcZBdK6q18+z5bray3hayukzmDJZsLp1jr0kWodGnjSsZK5uxxq5k+b++/91rbhDVkCWRwhpOpJW91lXn73HPPca+Rsp07dqHyQSIl1S2XuAw7vCyvXiaDcvKUkSn5VBxLxeeff9Y2b95ot95yi1WiGtJ6PDsz7Yq57u5uO3b4iN18261WwT3jIr59OcbtKueyRNaWjiVLwnLUcdqbJyeHISvrrLWtDtIIMpW+0rxRkY3y6ERkMVlYb7AfTqvKgL5JTtpUpts2by+zmjruHYqxp5NaFSJ5cqbWFpd3YwXYTiEERToUSZSlpqylYZ470jOWLJqjC4N9Vh+Zlbh98+vHuL6E3fPA1RCmkO/YIYpAinEfoD7fcf+RV+Z84V+FFii0QKEFCi3wc2uBAoH0c2v6whsXWqDQAoUWeHULFAikwogotMDPvwXeCAJp7PiRUIEk0DhMeQ4JJFnYyRdfBEWqssKB1CyV+bKKWVduBZXEAqd6UCMce+mIbdrQafV1jTaIrdqt995tdVQez+OH/6W//TsbHx6xLddcae/45G/aMtY3yJAcRBGw/H9HIAVmQq9WdeR7woHvUIGUU54LD/QikKRAishOS4ZOqlgFPDr92Lcsvg4bAJlSjGIqPR+1L3/vafvmwWO2QhV0sRQzADxx7EsEQok48vML7b70nnkCyfNYBMoKOFFAAZezsjxv2ZBAEngaAdRTe5UAGsepXM9lxiCQ3mMP/dLtAFWltjAxZv/Hf/6c/bdHjxrZ1wC0Ip0A70UCAWTmbcaykBjiqTZtUgYSYDagWVUVVnNUns/PzmH9Bfg4MWGdWzc7gRQDnJqlclt2dmu8b3VjJdlK/daIdOf99EkEq6PBvl7yKsbs7NSc7T83Yku0h+x+EmVV1tyGAslSvD5GFXJloPigXUUSiUAKSJGAQHJiAnVAjjyJNLk3sxAAmQyh51yLV9hD+ih7QySHK29kgnfRDlAAjTJigqwmv16v6FaFMbYy/F2psmU4jnsZUXGsOu8AEwxCx1XtXUL/yoJxhfZeZTws86n3XUdFUkQVN05ptqeryfbt3EKeh4C0QBkiS61ZSIKJWdpjdMRqG2vstttusxaybj4DMXIBddeJ0VkbBzzUcWMC1EUgCd+kej0GyeD0pU7awcMAtP9pX/W7vPooP37zBNOl3+ePkSeNLv1e4/HHSaCfRCCJCM2TSnkLJR3nx1+r9pPdWTAPIVEA7qSoEpEHquc2T6ksBNKvvdeuamu10b7zbhFWUVtnx1EKfeXxH9n3XiIbRUFYIXAucsUJVFWl857LAG1JVB9Z+kMV/bU4xl3V2W63XbEba7EGAGoULIzvKey5BgZ6rRl1na69p3/EclTBf/2pZ613CnKCY4H3CtJnPlCd3lQLeVAHKQDdpTHktmAA6wB9+YyOclRDInGDdg5IOBFIIsLzBNIaiokoZLfUdFIgOZHOtc/MTHk+R4r1QB+r6l/WwlR5JaQt8Ot8GjVAmpyvCgeNI1S+f+LXP2J7t2EziRpRVlbZZezyaIcEuW8JSGvZO61Irci5bLv3g5d9Q/lpBJLGp/cxY1ag8woMkAiklWyJHXj2sI2PLtkDD97jSqOiyCIqPyk7AWWXS+zcuaOsY9h5oUDSDJbITZyv2lLrUVl5FKIghhIIIsNlF1oPsvwd85JuUQaNk+/ME7SMgQqL7JlVFslVgOr1BdSOU7V2/sCCDR1gzmdbrQaLLX3OTS5aOWRIGiJzEsJoeH2UzCL6syFqE5AAGYjfDSiO5Ha5DLkpIL6hoR6wN2YbazbYyulZGz46Yps7rqJP4qwVVVZbXYkVXJ+lS09axc0XLNJCzgugcw6VpgP8rJkiywPCEWJA67wIZNnaocwBPQ4JAZEA2mNYtyBhxRBoXQrUSpLD6d+BMmWd8eFj0AmIVzLIcoyzNTJ8FmcT1nc+Ygh37eTpdTJn7kMxscGKWX8rURxNTg0BxCet5yQkDxahYvAqKhO0OxlzjG/ZvUXJfmE1dAtPAfYzKC0nKfKora33ORHjbzZt2c5ePstcpF84d+V3lVfR9n39ZHiV2RyFBbUoiRUh09tzzu1U+3tPobpYsC0bqw1OyJbmRyxLvlIMldae3RvpY+4DUMUMjs7YNPxCMaqgUsj8upoKK4NAqm6owXItbUNj4yj7yEjinJRXVQYp1NZSDQlUacOr7XZuPmnj8TqbQ/22RnuVME4ykEWyJtQldnSQnXNTp/XNzKOajcE71lEcoj1YWYOMK+bZmqRvfKCl9L1k2Tdqxh2EQ+UcuUlPPGY21M1vyQ0UUUhliHp4jX9Hixesmuv+/U/ssuuumGLPHmbvCwgkhD+BApL+DOwLAwJJXa1vo+wNrsJx+9+gr30feGVZdAIp5muJFGeBravWF6nmNFdoavZf9k2UTrK30/iLsV/pHiKDOmcBwnp+AlKMZZToN0hClDRzEawI5ynQWbJzA1E7eGbV+jPlVtTFeG/ssgiZiLPY05bmKAThPXTPIqU5WkLuc8grUo7QwBmLj5yyD95zg121uQFykCIQ+qeNgpUo9sT9A4OQyGdt9xWob1Cb6d5mXY3COF7hPktjTYRPjPMsRbGmvx0YuGB33XWHtWGdmCwN5sDU5ERA4NOfjz/6mPfPLkipKua37r2W+bmKbVzzTWMsMZ9HIDqLY2vW3tbAWooyj71jXeQ+66rIKJYZt4Bdh3SUnZ5IsjiKuRxZbgurvbZhC0UhlWRoJViPWX+zy00QptUUmVxl2VwbbSpmj2ys6nlrJgOpNHKarMhpX//yRLAIpO9++5Qt0X73v2UvSlPIZYplirkXcgJJRSr3Hbvsa3nhgIUWKLRAoQUKLfCzt0CBQPrZ26zwikILFFqg0AJvSAsUCKQ3pFkLBy20wM/UAm8EgTRC5oED8NIduA9UkGsjoF1Avtus8JgsuzThMRnsnyKAtl0NrZ5pML6ExZdyCniQnyB4+eWjR+zBt72FLJ0KK0Jh9PU/R8lBaLbsprbfdI3d/SsftLGleasrr3MLk3XIBlnn5T/yD+75r/9PBJIwGwclHZilOlcWNm5zFuSxrAIOJSA5eg88ZiszhILXlKLkKcVqbd2+8+RB+8vvPg5QXe6Vr1GsY1zxI1sZkWjKQcqDQZygzimwsQu+CpBX2bCAo+XVedpIOTWQRVIsES4dxy4mJtAZ27zl+TF785tusg+9621OIFWA0v35X3/W/vcvPG5pVUmHFa/KNdJxBczo/ZIcIwdgWFdXB4ADSAOII+Bc5F6G7IjG+ibPsZBCTKBSKp6ys2TU1AIMZumbmtpyG+45ble1N9k91++1se4zWBGN2TxVv4OQgE+cGrBZpT0ACFXXt1hDY6fn0mQItokUS5kFkCziiKrbHFkbyo8RSaDqZAH167JSonJ4CTB3ZUX2SKrSlwIpBGEEIOcJpNCu7WJfC2/OZ/k4gRTaWgFCR1GapGSTpQwS2lUKpDyBFOjOArApSiW5+ksJSaJ01gBGV5TlBXlEoIJn8Sjl5qart9tGquHXF9NWClCcpK+nsGMbwnJvEtXU1q1bPethZHjMnj581M5QMX+wF1UZ2KDIlSggnPrDM494z3VAZs+zUAW0Pvn4cfJIP/N8kRBY/ucQSJcqkPLtlP/ZayWQ8ud1KYGkn8nuMSqbSk5/VQQcQOCqLCXVrvRrAqCugev9N7/+KxZFdSAA+667ICGpNh8m0+KRFw/aF394iIwi+vqidE+EGmC5B/AwThR6Tr9qDaksZZwBNqumfgPuU1sYx1dt2+rh6BWA4QuA44898ghA9zaLoCo5Q97aw4eO2zSkRZb1ZRnCQeS13qquuc7nwaoAc6rhA2uwgEDSeJDVkgDPMlRGQbsFKrc0tl8CH5XfVcIcTCUrXSWUphLe1ZAubMQuir+TdV2N7LcYC7MQjZqTCoR3MoD1Mcr8WGMeJACGi7Gx+x//+Hetox5VFetNCcq5ZUJNdB4J1psSPiOsBYIctdptvv//DQIpVGlK2qDxST8I+1WfFKm/IVVeeumE9fbO2pvfcg9rC9cMyS6STnZdBoksBVIMZVIkkvb8sTXsnQTWOnnM2loSX7eKmjiERpJxAXno6q8FrlvZaAHAXszrtMRLtenkPOSDVJ0rMILrc2S2TdZZ3zNpG3mh2EozjVYeI9uGAoAotlSyxcqiHO1fHLbpJPlI7ZDd2KnNoXyMsx62NDVbZgbLqukpty5ram7gOqPYsW21/qfPWA5RVUNVJ+OGXJcVlGSyRENFMJ84bqXX9Fjt9qxnK5VDnMgqL8LcFoHkPEFIIK3r/F2RBCktJZLCbpyUy7erJFmyTssDz8E6JrozaPdAlWKyiRSBBBjthLlM/1bjrMcxO3Fy2Y4dL0UdJEu5662iuo3zmmNvRRFWskLRAEoviNNSVKgxxmmCrzrnEsa3suqijK8lZdJocNG2smnMYG+mood5xm8ay0VCahjnObv+5jusf2jShv4v9t4EzLK6PPf99jzXPFd39dxN082MgAjKoMggoojihGBAjeYkmkTN1UzHG2POiZ6ryc3Rc9VESZzHiyKIiiKNzPRENz13V9c8T7tq7117qDq/97/2posWVEJ3zHnc9TxFd1ftvfZa3/oPi/f93vcdGLPTznqR7T/YjTVeE/mFu22gFwtJzjeHWlP9JEMDR6yjXSqktK3Ctm6xNM0zwIRTg5y6ocvtW7PpvI2M00yC2iVCvmAzys4EaH8Ne888a/n0TAaFzAg2gQnmEWvqLAQSZO2KZc02t5iwvkKH7R6FnKpttzks6TQHQ8zXIllNuTQqJMbZ6rVtdvrZy6yP9z7eTyZcFPJYAUR8KwdI2lT9WyRtSM8uIpCkCGIuR9iTokNHbeaBn1iM/KMwGUlB7rUs7IJSL3HvQiiQUmwwf/SOVfbyiyCwfL2OQNKWlaN0uoMikDyCkPVGDStqZhCHBQl4PIHkGKNnEEja4z1FoCOQ2PdKbq7I+tD7cZwT8HNv/dRfRG9Qym/eM8c1z0xzTxD36ghwisy7WjtKbtjOXexTu+ftqW6zvimUWbFlltp4vs2GUdxR7xw2b/EiY8bZvEF3MPczWLpGyFlKijSfJq/wyDa75rwNdunpa21mtN/59rWRnRgmi9HPGvnkbggSfrZx40aX71hwY1eCI8YkxKWemzSeRyCJdpOpuXJ5l51x5mluDIRodNHaK9VnAcW0xvw4TSz33HOPq2VbR7utWbWWdZV7CDOdRx0se7oxmmKikIwrlne4jDnZhJZQIrq8NcilOfZxZYdpnZKFnfLWtD6Fua4sNot+VJNda1mfEuOQ2zzP+RNY4WEDObec+7mJzLZmspeUU5lDzTVpy1pmUKXttfDiqFNK6ktzPleM2w/v2meTNAtc+9rzUGOxdopAgrUOMS6lDj/1qt2Vrbr6Z7UC1QpUK1CtwG+xAlUC6bdY/OpHVytQrUC1AksrUCWQquOhWoHffgVOBoHUvxcCSfZhAnod8Ov5+MsqSl35CuFWhoFAVwGlM5BEd37927amqd0ue+UrbLEpCRmBvREgh17TOzbsgIYIyMv9ZCTtuOunlpBKCMThmre90VZAomTI04n5MRhT9y2A3FIF0q8jkJ6p2vAykCoEkpAzdf4L2BcA6SzsgCziWAzNH3kKq73tjlCRpdrYyLw9tPuw/f1X70CBE3VgiMDnoCyBAPgqFmACPJZaiFXsoAQEVrJoVKe8I0+ogwBSLlb2RpEIKDnnFKWLNoeF3CsvOd/+4PduslPXrLAUoMsnP/N5+6+f/qYVFR4tCyQB3VI3ACxJAeVCuwGaBCaJQFq2rN2dXxL7utHRYZfzoq7iugaykWjHlSWbOv3HhicAXrosPT5KflDOQqijLjljvXUQZj5Kd3CaLIpJAJj5aJ09sLfXjk7MAtrxGQSt1zS20/VbS9ezgKucA4cW6TIvQpAJwHEWfSLVsHkpunRxKS08QF5KJdlICTwL0UntFFWyCXLAqsg2zxbmmTZPjLOKKskFlTNWuJYAxEYMMLcGsiIIsBQCjQ5pfIrjdIoSZQEJNhRQp+phBQVwKqAPysaB5EV+LsCJ8loLeVzrqN+a5mZrjgHmA1QJJI7VJ22EPKp1a9baMBkjDz76mOWiUdtOx3wvGGpGJBeQUqiovnZhf8rW4NiMYXedoJ0uO0j/ehYVzId/mAAAIABJREFUkmef5ikTnpk/5K0nlVosfe+zqY8qr32+CqRjiq9nKpDc+KZ+QVkSygWIcbfAt8aBXzaQjJsY7e6dqTC5UDdZ//6n7KGf/cLeedstTqnRfbTHDk/N2ud+8qBlADqf5gYdceQRSPqMIJ3pswB+QQLkF8nDqQFTD3KTWvnztte9yorYZin7aMX6VYDmyt2Ytp179lvbyjXWB2j3w8d2QVCR9QGBlMOGSwo0HxO8ubXRmhoZ73zOPES1I3W5oSFlefEl4kZKLFlpqmZSxInMm8t4uRu6d0HI4lSy3lMmSZWkDniIWI2LNK/T62U1JrJ2EVDTEW5SaDEedV+jEM9w5ygCUoCPC/bXf/5+a8QqMcKaFqG2BQikHMCmCOuQxhzH9+4z4e5Xv+2Ebyi/rEB6JoGkuolEkupT82WhGLOdOw/YXjKmXnvdVVwP6haXgeQBsxUCKRgedQSS1hpnsaksI9XEedmxlicNZVbMUjWE1DPvjieQJAzRDAm6fYC6CEPXPJYSZob3DDXYwfvTNr49ah3hU1B91WCXBogO4RHimLNYx+2bOGJzKRRfXTWWRwUgFVNzWyvAP+sU61dfb4+1NZOfhL1nDMVXO/kvfQ8ftvAcNoUYptYm27GBa2L8LECo9FmofcBCp+03fyuqpqhUjLJTFXmk9dZrHvDWLI8Ecr6KEAeOnZHylc+t5Jcpq8ZZ2TnSyLNL9OarKG8R416+2QLEgUgnrYkVq9IFAOoRMPsdOzP2yBOyAu1gLTrLgeLTsvSKLFhrG5lCiZDLh6klU0iqFB1XSlWX3+VD2cRYjqeSjDdvbGoPidJMoLU3kyU7h+9xFF1HegdZ26V0YczSxFFASTrJPE6hrJsZxfYUZWwBxU4jgTiDqE+y2ATW1lCzyaO2egWKKLKi5jPkoM2NW3Njkr0oYWmUTOlZ7ByZayJLm1KNLvdGTPH4pGxNczbD72tQxCiDaRYVUWNtiuuqt+lC1PqLy2z3CJaPvK/InpmnmSOkppA0ZBVrsxoX1p7SaaeetcL6CCTaOsR6EOW1zkaOPSPEAJTdrMhKZfWwETgCSTZwWuOxly0e2WfZh++zZGbMEUh+9jTYFBpG1GQCYYQCKcVr3/6mVrvuaoiRQC/9B2JAdRz3Urffu7YFqYzKBJIjSGlW0X6oB4+SGyOVtV1jQN+eCs+b+o6td/eoJBKJoeFUtQyVCHsUiy/rlVQ9Wue4TtbKWXIaM1jXIcJBuQV53khuWKHGHt+6aA88MmW7Di7YEQi4bKDWfI0rLY4CKc3zlTIBNWfDWchyZRZiqbnAZphBcRcicCjGepakNtMHn7Az2+L2lisvRG41iWqIccOzXgIFZ7Ku3mUs9qEkX+RipUBtRjmqse44ZO5zZo58K+7zju1bsZBstXOxKA1BoNdB/rrxr+dL7oUahrQO67lhaGjIHnvsMRvFpi7F5+mriaYXrdnNkJm1jI8m8pP07DM9iYUm+0eR/ajIWMjl9C2lo6f01nqkZ7YacrUKqKEnJoexQJ2BQIJ8TUBEsYcVWQN6BhrZvzdZOrfSptMQXzQABFjXosERW9WJlV3wKdaKMaeU9OYv1rilBIqpw9Y3NGqvff2FjkBSs4C0XFIh6bl509VPnfC1vHrAagWqFahWoFqB51+BKoH0/GtWfUe1AtUKVCtwUipQJZBOSlmrB61W4HlV4GQQSL0QSPqfYGfVxv/kKxheJIz+79x1iwv8AiRwocVpgGC6mrfc/WPb9/BWayKo+7IbXmVrTzuVTmm6R3n9/t5u20jWwti+brvr375mpcExcCQAFDr33/7B91r0lC46ygMAIgDUKASyKB0qWQHHgBdP0eFAivIPl4LqFdDdsxAThcDrhPWpw15EhogNrHBKAjs5lBRI0elB27/1F4AV5XDkDAHxIzP2wX/6nJdBRBdzXMBJxYKrrKiodIpXiKulBJJARtlZLUKaZOYBnAFURYbI5kk5QSKkYlHZ2EHEYaHz2msutXfe/BZ70YXng/Zk7a477rZ3/cXfWf8EHa0CjECSIoRjq9bu8wRWAzJJzZMkh2A53bgLIE6JRAzAZpyu9Aan7mltaXcgdwZQZRqQRgBlE8APrbrmA4Rb11Jn1116vs1Pjdrh/XsBJtM2BZCXo3N9KxlQA1NzFiIjIFqDXRTdyumMSAU62gWg8eWyHVAgLULG6I44MkQWV+r0FoAGyRMAfC1gIaVwdwGcIoIEYkqJ5d27MskiAK2SCcKxBVWL/nG2f4BFArkV+h5kTCYYJyKQQgBfIpCAr929lTJE73QqAc5N+VXeWKE7mnOSAkm9zs6ODLA8zj3ITWetDfbitOXLbRnAVhgCSWHcGe5ZEKsg5XZkUbLMMXQOAmo9PjgLMeIRSNBEEC3KQZIlIuCsFBSytBLh5fJdnp088mrnEYOV76UT/njyqPL641VIFXKpQkItVTI9l4VdhQD9dRZ2PgrvBFSA3QsKeRd5IOAVoC6Cimt1c61dev45NnL4oD2yo9s+/Td/av29fbZ7526bJdfnCw88Sre7RyCJyBWho3tUIZAEaPs1rlGLFLFiIirHKZBegnrh+ksvsSJZSn7GzMEjB7HhitiaDafYCLaYe3v7bQgS4ZEDRwGVI+TAY/+G95bAVjEPLS2NDkyPMsdyZBE5kFbzEQWDIy7LSr6wUxZ6XfAaj1IWSU0pYkiWUnnZWGGz6AghiMPKPZmYGiefgwj6mDNeswDrWyPjpj4aAURESYGKModN5Pgo6gaAyBZyzf7Lu3+PuVjPfGcdYi6ojspiCtGJH6BTX0SWxy0s2MprTjyBtPOey8vnXyYw3MKqeVchbj0CSWNDlpWLpajt2dNj27Z12w3XXw0RlOb+zzkSWnZrMNsokHahLBpxQKvGv8aHN/40Z+fdeifwW7Zn9Q1J1gGtv+RDsW4pK8WpNNw8ZY3VXOf1SgxyroOaxtMJy/fW2u4fj9rc/nqrX8C6DYKjuaEVcoPXklnXmx21UZu0Ql3JalfUmS8FAcJ9aYYMnoGMSEOADPf32fo1y5nrUdQ0nRx3weYOYZc2zn0NNlkKe7TNG8/mmrH7OvqY+dsGLX5Oj83XHnXnPZudYB3g2pjbAamQ3Pp/rHYecSQ1oQjrYwSS9zp+LnLOzXWPIPTGUXnNKxNIIgtk5CcF16Kst5grxXzUBnvMtm2fse279bnLbO3KDVh+jfPaEorQWsgclHSML12vCH3PHk8KWBQrIjX8jC/WSREhmodS0zpnTdbJAt9aF6U4y6I+mkGJND6VsTH85nr6x7hHPutavQ4Cbphx3YAqo2gDg9QSRebRw0cgB6ZsZAglV2EcxVAtFpNxd39dHs3ivNVhbTtN/bUk1yGNibPPByBIdP2T6QnqmiFfigYAiKGwmEbOZYp8vlasKlM1UZvQ9dsK2ztashzX5k9hMaZ1SGQwc3V2fJj5nbbVGzrttPM5z0zRtg9heQaBJNNdpw4LJvmTC1csIXWQNZ3eP0+zA/SkxeZRR+3eavmdD1ltDvs9LAc1drV2a2+FtkORmrME9bvhmhp78+sb2Hv6YI1YG7WPiGDn+kQUuX1GijLdZ+19IkfZG1zTSXkMSKtWsbfzHiO8ceCH4XKqXSnQZAXHMUXCKD6IJQgLzYhTq4nE1JqlWkkIlp7GcnUWwgluiqUHsq+OzLiI/eS+rN330IwdJRprdjEFgUTWWvta8zevhnQnZ5H9LMb6GGA/D0kNqgcTGjvmmVM+bISl22L22ezRJ60eS8j3XH+5rWa8iZjUs2aMZ44QBGUQldsMa+wwilCdv/bvOK9Rhpzs9aTaHR4ZtOWdbXbmGZu4t4xTZUaVlXtSY+p4IpWk9NT6G+dCDh08Yv1Dg+WsRJ4/yG6UajsaCWOBCLHP+C9iByrldZEGnRxWtnrG0Pu1vssCUwpQWUzqOaKGjDqprqemR7F+nLPlq6dRsmJFCmk1W6i3gbEuNp/N5HE106jgY61gTV6UJXO/rVtZQIHGHlRCKcceUpnLebIg77+v1/YfPmo3vJHcphTrQ5VAWvoYU/17tQLVClQr8J+mAlUC6T/NraieSLUC1Qr8rlegSiD9ro+A6vX/Z6jAySCQevYRKq0OUVltyf7NOa8Am5QJJIVHpwGBBK4quyCNAunI9t1237e/DwCh/JCAXXjFZXbha660obm0HQXIW93aaUe2PG4//xav4X/0I4m4rX7xWXbV295kEwAkRVrSU/E6Z33nQBePL3r6a6kK6TchkPRGKSdcuDmojAfAy4oLWzMpWSAZ4jmUDvt2ogxAeQIwWQIg7Z7I2J9+6tPWTZaTgL1UEtsXARIcKAKiI7BEnbN6NcinAwcFWDnWBGRIAElIljuAGiKQRMQJwZMNnXAW/S7A9cWxeVpEBfSyC063a15+iZ21aQNtzeRUEK7whTvutS/f8QNHukiRJVAw73IRKlcucFb2dPXWCUCjvAABMRMTYy7for1tOQDTtE1gYyebmBAgSm1tnSUAfkIALTY8ahduXGNXXHgW2Uh9tn3HEy77Z3a+ZBMAe1If5SDBGukcLtLFPkhN9h8doG5YdaEAEEGh6/bTWY0RH58PeOuypwBAuf4840RdxQLo8woD59v7t5dFFApJlSA7xGdT6ZQJKida0f3zrJ3UaSwFRy22NjWMlSAEkh/wy+VbOeGPGBsPpNSxZXdUIaKcNRbjVyD1vI5FvQSIwT4Qf5W3BARTc9Rnm7qwssG6booxK3Ju86oNWAFO2V7G7wDjvA+wbpTbKYtFEUiOZRG5KACebymQ9CNZGT6b8uj48Xw8WVQhlCrv1et/lQpJvz/RBJJnTqnx7V2Hs+wSQSD7RgikMPXavKbLzj9to+188AHraGy0d91yC5kQd7l67B4YsnsgeGaxGqoQSC4DCbRVGUj60h1WveYBM6VEkfqoAQz8fbfeQt4NJB6d6CEpHbnnk8qxYdyIxIs2tdldWx60XlRIeeZiHoZYeSGa30q37yADSUq8MIojjfsKgSRAXeCr645nfMSdutAjNDUepUBydpy6d3S7+wXCC2wWOSX7K61pUrUAXst+KwfhkMAurJOso4vOOtOWQcxGogF7cv8uO3y0j3yxguUgwzua6+2G173G1p5K9ggjcJEueeU7zUFUhiCd/BBIstcKMP6kYlhx7U0nfEvZec8rXMXl7OW+ygSS7om7F+Wxq7pUCKT9+/vt4Yf32etvuBoV0TSvwqJUVmuyccK/URZ2gfA4x4RYUgaMyAjlA6E2dMosj6tSJAoqGX2jbGBP0Lqbd0SJSz5zaLnuvYaFy7OSegCiYTGNiqs7advvGrTo6CqLYy21gGJiedcKal+wAZQuR3PYbGFbNxelpsukiohR05BbK2WJpnwYkXWdbS0AwIvW1rTciqPzNC9geTUBCVPPPSlGbfWy1RBcResb223jkZ3WcTnKySaUFSHGO7ZeIr/8kH9ONaK9xGkOj+WheATSMTWhrsyRaa683rrgzdNyUSoEEoSFUwLKm43aSjkhAqnE9efmwjZwdNEjkHaVrKamC/vRBmyyStaQimLJ14iNYtJqAdRjyVpxGnwA46lsrxcKsM5DhDpig0aFPOrNktZLyPgF6idrSf1u3vkJojaaybLHoUbhGKPYznX3DALqq4FE9SSPhgyjvXux8mLNzNHkEKPOoyOHsRYbd8qX1voYtqoaw3nLYmsZZ42eQ4GiNTaFba3LSWQ+SCUyDfkkBbCUV3H21nnOp76+wSZZZ1toPlE9p1B4DPvX2L4RjscpxptanI2d8qSikAbp0UEIQhS1WNiddvEmG4AMEYFUjOHjJgtAEcdB5T9xE+Bc/CKzKZLbfyh0gnuSRFUz8vj9FsDKNZmf4tjcD2rkCDinMJonb49vzueVLwvaO25CiRsf5PRoPxAJx2uWEkiy+FOOmdY8rSvK4NEjguxyF5wq1xs/zt6O31cUqj7IOlmtSbineVMZJpwyVoSsDawzanlgo2MNk9ck69BMARINGz06GUQ0Jcm+ms012uPbZ+3e+2dtz0FIwQLqzEDKSpE6S7attkIS8jWcpDmHNZf9O6YLkDRX9qQ8O+TC7OccTEQ/OnAzbP0Kg/vtTZdstsvO28y1R2wKS0jtxWHWz0RtA8Sc1Dphm0TVPDEyAmk44TIY52kQqIHQampu4FmEsYoqrQjZHlOenNY+1oIkBLrsYvVsoIaCBtRtWounaBQYHB5263dNbSNjrc418Ui9pmeeAoSRyqAxNoGyXY0sTrXOs4Dm0zxzZJ6mGY1rKU8jkGVakxZQS9fUpa1lOcrJeNpmsn4bna2BRDrN5iCop3Mo9bDojfN6/8IM5OGgrV+5gK3wIYj/EYgsr6FAc7qAxeKDDwzak6hiX/+mlzo1XhDitKpAOuHbV/WA1QpUK1CtwAuuQJVAesElrB6gWoFqBaoVODEVqBJIJ6aO1aNUK/BCKnAyCKTeMoFUAmwRoCCbJoH0smVz3bd0+wuUydFpKvBzYZIOTwiGb3/2dovQrRwGrCFawq58x0227PRT7AD5O2shkH7+pe9Y7449DkCYBTG57a8+YMGmenvkyR120SteDpCLDYjC64W8HPd1PIF0PEDvgXSC7zwFkr6OJ5DUdS2YSwBgjAsKYSGXGz6K1d44mRlTLlx6R3e/ffnnD9juvmHAJj9ASD2d8U4KROh93GUa6Uv9+ksJJHc+6noVmQOQp9cp5FnX4oeEkQJIBJKA6IjIjRIB0aGcnbN5jV19+UudsmaQzw4ksGhpWW1/+hd/S4A2gJ2zVcNyBhBOJJJnE+PZI6mzu6GhluwIQufVUTs78zSBlAesy0Iiqbs3nCTPiQ7eBEomXxoLF6zYXn/ZRdyTOkCYPjsy0G1jZEsMT0xxb4M2Qo6VP5EEbOm0Ep87nS2RqXCI7nFdDfenTNT4FBzOmBAQLACcECCvSxeEp4hSpQKk6u8CemRFI4BOdn4VILty347dTwFunpLH3cMyQFSgnjHqJsWHCCSffMIA/WVhJ8sqvxDe8n0/NhZUc09NIyWNCKS8LLOUiSTyifOOwo7WQwi1JiN2GaqaNCquAiSJH2A3SH7HDGMyqxygmhrbTwbDQWo3BYFRYDxoPHljwftyfJIAeT6r8rPnGqdLLfuOVxN5QJX39VzWdc9HgaTPEoFyvAJpKfl0bLpJneDNPxFIXr6XCCRl/DA/IVA2r+yyl517tj316MP2+muvtSlqsnfvPoiClO3Axm5L94DNHUcgaa6IQNI5OBIRADFLRpaOTkSFNQEu/v5b32qZwQFrBSwcPdptqzass50A10pK38tx9/RMQmWAe6IOywGC5rlHiyK5ywTS8vZmMjaw8MIyS9aZnk2iIH/Z1XkEkr4aIFNFfmvOiDiaBfTOQog7ZaHGnVMnhayAmijM38OMK5G0aV6XQ6VQgigJMy5XYON5HYqpLgikhvqEdQ/3sIblrf/opPUzl5sBz1/8kvNs7RkbbI7cmhzzUSB5DmJKHfwB1JYBqaFQH8jKbcV1J49A0srnkRgiu6UWLK+RutfKieG7wPz1LcbtwIEB27JllyOQUjVTvAcCCSTe78NOSwqkQ7tZ01DD+FBJ+rHhcw0G+g85Mn5lKXlguNY7TRHKDXEmKy4Rytx/5r8y9UTw+FA0ap2QQtDhvuT/+NN1ljucsie+32P+wUZbVb+J+5qkMQFyCBLz0HiPjfpmyCyC+EgULdWacjakAuZnZ7EIhAif47uzrZOxxd0HD2+Nt6M6Cdp8/zQkRNzWLd9sBVjJqZEJW76y2fpnnrLh8A5bf50fWzz2BGRxQWxGQ9jieeqhYzPEsyDz7BGVDfYMAulpZaGnMvTYba3XS9c85lg5A8kjkKRW4VgQNmDplkmHGT+LtuPJNCRSEeXP6WQEkV2XilsdBJKUGK0QYwH2lWAkxbnyJ5ZtWpe1tkpFERXBqmYB5XzJoBDiIIxFWY5x6CxB2X9nAekFtItIkn2hcqImaB7IMO6HUJb09k8A7qMgg4iYYt9Iz8w5EmZ2boLLwjqsMM24D1sqwRpKOJ2y5XIoWTXXpLJLokQSoSKCcX42j8XqqFO5SHEWi2lPitKIMucs0KbHp9m76l3mGVC/DQXWogaGrIUQqOE+ZlD0aR+MlwmkifEh1CRkIF18uvWxPz05DPkWa2TsSYGkrZi6aIxDxPjEstCcob3XEUgyL5sZtf6Hf2pRiLA4yqkAimTNf817rQGFIg0yYXKZqMwl5/vsPbettMbkEGuYLAWxZCyP8QBzxutSKVvY6XolFCooN5HpIgWy2xxcf4lT4ehPt7ZyogvMfVlryj3PW3M1tiDL6W8Io5L1szjmIScUrSUCaZGMnrlJ7t3wImscr4OgTTZ22IHeuH3v7iP24OMlSBHyh1D5TjPXEi0QsGQY5oLYPEKCoNNxn5mEZETO5563Smr0YJwHpbrkdyGNlSL3oXunXbqhyV5z+YscGV5E+jQ+PILSswXlWI0j2kWOhTjhAsrMXGaWMkiW5VkkzqA2EwHbwnsLPI9MkC0Y4zkkjq2cpxhehLAcgywiu0xkI+NF5J/Io3lH6Aetrh6LXlRoNez7ss2VxWoEIjTDuJFkS+NY+0lFne0aAiA5NTejsNdB1qyI8vhYwyKRUatpHrZIjc9G0zEbnKrl+eZMG52psTmIcR+qPVZjnmmnIMwmbMMKiMbgYZa1YZ4TIHl51tEaSuqdPfzgsG178qlnEEhBnofQ/LlzqlrYHVsvq3+rVqBagWoFfpsVqBJIv83qVz+7WoFqBaoVWFKBE0EgHX7oLtuWutBetxmEofpVrUC1As+7AieDQOrbs81TIDlPFY9AEgAsEqCEokY2YAsCoaQUAvyI5MhD6BmybT99wA4+stVS2Eyp83YGn/k3/f6tDlAPA2bc9+XvkMEzadOEDV//tjfb+nPPsLt/fh8ERr+9633vtRlligAqOdXOcV/PRiAtVWostbDziB0ApTLq55ftnjqTBfihehGwI8ImhEXRdM8B697xmD21fRtA4hobJE/hSQKdv3vvQwAkAJuAeiE6dwPY2fkBEVy2jiyA5HUPuKWa+ACBnW1ROUDdz2eIQMoDuLsOdCkwhKgqf4BaxgA0MFCzImDzu2+9xi598bmAOTlHIG3be8Qe7ZmCVNvngKUwgdOqn+6HgOcIwLxIEdkjCQTv6Gh14HaFpJECSd3MLVjGBHjd4PCAJenuleJBoQ0JfrYOIumijessBbJaIu9gT/dBG5oYhyxBLcRpDqFkimIFtnz9GptVRy8o3NZdR2x0ugCZxHjA5q4CmjlkzI0NAaXlbBAHmXmqrwXVR2olqbMAH6VeEsLn5X0cQ2WdJZ4gpfKfIo4csAzgJ1BImRdK+RCBVAcBSTHc9elnzh7NAboeSeCAXXccj2jTl8tCkmUPEJ2C5ZV1E6FLf5Hu/CQg3SkrO3FBg1yj+1p2ZCmQuRz5IMqcGCVPp4/O6nh7myPWfvHI40oLpxZkSWGlI8WVPnsRBDwmCx9lhz3LTF5KJv0qC7ul49qriXc0R3CU/76UQKqA2ccs8Y4pJCpklGpSsblz96V8LN0TfR/7nGMEkohYzSMv10VjHlCdLv1lAH1vuPIKW0t+yZE9e22wvx+rQyy/WC8e4d8HpgEAAZErCiSPXGQMCCznSyC3w825N1I5gjFaAzkqa9rbbS3gZFcq4UilPJ81iTIuUl9nd7K2jIkzVGO/AGoOXnQZHp51lB/Qs5OsmxQKJFkhZVlLNBbyqJzikA+6ZoHDsoJMCVjkGJqyAiuVqZGHDFd9XByJThIQWdaR8lULoBJQZocUSFJzyN7KR8bbOatX2Tlr19i5q9dI12hTOYgogM8s2SRjQxMuBH71hlW2fPNa1ksylVC2STUoSzBZe0ZTNR6BpDwS5vjK17z1ea//v+4NT/7oCnfvHMEjTYYjjo6RrVJ7FgFGnUpEN2UhZj094wTaP2pvwIq0oX6Wd87we8BnyJ4g5Hj30QOM+SHsOEUsgmCLfNA8gkTI5cgLYVKqthUlEpeIAkmAbgSQGtWqNG6sd07xwVqVh7AIACxnZlkrCqiyphptZm/Unvxxv4WHa219+yZnzZkmT653asSG5sdtyLAda8LGMDhncRQYcCNlspV7yU0MkvVTX9eMLWjBaiBAahfJ7OtnDmcWrKuhy9rqVqBkmbWRvj6LJhdtuLTfQmsmbe1rOY/aHizKsqjKtGZ5mTniYuC/3Zjysmj0b8gGp2zV+uatOxUFpBtC/Fv7pVOcqB5uKSpb/UE4uHmgwSYbTJoUFhdYS+YBx2ei1nOoRH7MlNF7gf3XGsh/v9VBsnZih1jLuJEqQySkHxu4RYD/RcgB5dHoM2XRGNa58Fkl1E0LTnmrDwIA106IuqbI3qT7Ps89kDJI9oE+1rASc0rKwJkZLO2m5u2JHb0QT43W0rbMJmiykNJjYKCXfYg6ZycB87FxrEPpES5afW2cc8cijM/W3hWgPmpcyEqlPJF263gE8iAEMSJyQOuO6qO52AAJKxJzjjmUj7fagK1B+TnHv3NW19qOR1uz2/dC2JctZGZsbHTA6luSdsZLz7BB7s3+qTg2uLVco+wxpaZCLavlRnuFmhfYv8XhKRewjjEfGzpqAw/9xKLkOCVKc55Fr9uvuA/KMoKICvoyZCUu2tmbzD74h6sghEcccTyvvd1b0hwpLlUxm5HL2BOf5MYHRKsUw7Jt1Jbn2dYxU9Q8onujkxOJorw2bAQryiNtW3Kqi2GrGxTZxnmIBHPnpP2LqLaZoZJlx5zokrw+7P18bXb7HYftwa3zECMoCZmTygLMLUbIBzsFZVYjDT3sZ4wHRp03RnSieh5hTRTBtqg8OjUKQGYqazCQnSYnadg6gzP2rhuvts4GCD/WvbEhcsIYX4maBs6vbO/JNUKvONtezWk1AvWjcp6amYIASro8xO7Dh22K54q2lmbps2VJAAAgAElEQVTsIcllonYhPndwkPwtmkG0/rR1tPMN6QuZpIw8ZWMVCyhGWb/j7LMRWeCJSJNqSuMYtrWiPBKRG2A9EsmfoTFB+ZNtNC0FIc4WyGnM5/vIi2ReJMhOYn956hDzNnaqTc532VSWscN4LLHOJyFiRSA11c1aZzNUZvAILTOT7C/efNZz3yK5UlufGLeHHt2Ghd1LUeFRy8IcQ437SIOBnjlOvWr3r1uaq7+vVqBagWoFqhX4D6hAlUD6Dyhy9SOqFahWoFqB36QCL5hA6t9iH/hOwN7/hxda62/ygdXXVCtQrcAvVeBkEEj9T21zyg8HPvOnLOzU7en85wFaSiBqsp5ZBAwBJrbiJAAMZMgApMePvvotS5FJoHDvKV5z9ksvtDNffIH1HTlq+x58HHCyx5o2r7ab3vF7dmD3HrvjB3damOyDd/7J+8wH+CuPfmUQHP/1mxJIeh8Pi051sPAMAgmIQbYzyiEC8JkhGLyrqcb2PnK/PX7P9w2XJRufAaxubrXUilX2ua99EzuqCYcaxpLNEElcMwBYAjs4EUgllBgKoHYAoudX5AF1AkY4vgikgrKcRFwJNCxnwAQEmAlsDS/YhlWN9v996r9bOyBLEQVE94FDds8DT9g/fvNHNki+gYAo3QJRIWG674sijsoKJPBmB7w1oeCKAL6IMMnRIazA8lVdawj7BqyTnRvAU3NnJzlIAHOQYzEAwHNaW2wNJIARfF7AZq9nHMsifj40CrUHojkHkVJDR39dG2QUIFGebuW9h4esZwhFlT+FqkljQSkw3vU/TSAtDZd3BJLASs9axmXRKMxcHd4VAqlsaVYhefR6R/yALil/ywGR1EogUQkVk9RGLnMGBcoiBFJQgKJAQmobdOovEUgiQDQIvOwrZ9ElYFAmjCjK1JW+gO2O1CX68vP7FGH0bW2osUb7sL4iIwOuLYl90IrmLteJPyO1EoHyR0ZHCBwns4HMr2UrOq0PtdK0wFfOQZZRUizpPhchJH5TAmnpOF+qSlr68/9IAsnhmgIZHThaJqJEYLqfojxkTp+xerU1A1qHmC9Rit3c1moxAs73DvbaT7btdcH1+ecgkAQc6l44GyvNDa0r3ApRkk3JkLWgpjtj1UpHOAQg7zJ83gT3+sGtT2E1xHE11SD/1KkusnPREUicK2OhQiCFIUsLbq6gOgP5F/mhbBl1sguETgC8y/LRWSPS1V4oA5ECl5WbEsJeUyoDqQS09sWwbQwyGafTU45EimArFYSlXYMSpItQeSmRLj7vbAjYaesfHLY81lJS38ie6TU33kB4fd7mQSBF/gpY1zyQ6iMCGRlmPmjchCFmuq698YTvcL+OQNL8EMkbZJ2TFdoi9kx9fZN2990PkoH0aohoZbilXb20pgVRNhzt2Q+BNOpyogqZJHZUdeSvkZ1DZkpLawj1BPcVoHWe6xIY7pQXrFey+YtAegfkz0VmiOwHQwDEUqsEIevmUDgWZqNWHKm16T0x2/+zEauZqbPGeJvVsUfwDuuZGbIZsmnGfWkL1JPNVpq2OI0KIfYkrcthcl5E5EMjQBTWMz6jlgRQ940xeKaK1hqtsdZEC8qnsPUd6kVtwRqSRB0R6bXkaRlb+eqgzdX14xRGbhskiVRS3p7iKUA0eqVc05JfIYw0jjR3HVGkHCj+LXJIf8rO1ctIqiiQPPvPBafedNsqY5OxCIG0UOIeoJKanQrbkf00MmBhNzRMflPTKktEWKdgyVrq6livANQTNZDXSSuJrdP6r/FcttYTIRpmAitrbkG2o2qa4H4cTyBJYewywMoZNM6azZ0384zJNZtbZM3P2eGeMYiANpdZpPmjrD2pOsbGUMxyVxrrQtS9AAkEcTsHIUstRMwWOVAWe7ZsNo/VrVRHMUuy10mBXC6r20NEJNQyj1SXLMqfQrLN+hZX24FhyAgszVKNTRaoa3HXF2SPWyTTZmKSTJumqG1+yWYIxZLtnUqSjUUWFnUVgYTJGesQCwOqKNcE46zMxNkUrJHmlkjfYRt85F6LzRy1OFl+7vbo2zVBsGdg/Rf0kWXGazetMfvzP11tbY1jLutGShhoAvd6n5SqrFNaMEuywZMCSWuUMpCoZRFyRUR6Jf/I2b0qn0/7utSxbvw7sz2PdJXNLbc0xiYkAkmkFBsfx2aMcfDirM/G+yGpIZBC5AMtRDpsy/Zx+979k9Y9zrH8CdYuxidzKhxvtFDHWupSz+mQoyj1p2gkPihUJpB0Yi4byynlpDMkn1EiTAjGKAqzZv+U3XzdK2x9J4QRREx2ZsKdd4SxpywkP3OiIJUz5yl7xFnyFaewkJxmjwxAFNayL2jvHhzsdwRSWGo5PcPw+hjNQvX1tU7VLtVXbW0tikfuoY7J2pCBiJrlWG5/V8MMFnaysZPuzz1XKAuy3Aig3UkkXh4ip8iz2fi07O1oAoiQm7SQhcxPW9eKOI0OeZ4xmftjEJKhjTaea7J0gTVH1Cr3MoFiKezPQSDx+raMJfwHGAMTEIKecqxCIG3bOmG/IPPzdTdeZM1NzGnGrUcgySKyZBuv3HXC1/LqAasVqFagWoFqBZ5/BaoE0vOvWfUd1QpUK1CtwEmpwL+bQBqBOPr4Htu/9Kw2vczuuIUMkF/3tev7dt3tZh/9+LV22q97beX3/573/Mpj77NPf+AJW/2BN9uVLb/+JPJHt9jH/tce28b/B6664DL76OvWYoCw5Evnd1edffaDFz8HkabP+7nZze+092z+9Z9XfcXvVgVOBoE0+NRWRxR5KgUPTBay4SmQAJlAVfU/+XN0jkbpFvWLUEhnLTs0bjsfeMie+Ml9lpLlG6CYPOmvv+1mlARpu/fOuyxG9+lrf/9tFgfUvfMzt9vwwKAl1620N7/3PZZobsK7X6qdX76Hz4dAEmkjAglUzR1IdkmLOm/l6QgoyGO5AxE0Pdprowd2W98Tj6AyyNmGM04zHz8PNTRZ38SM3Xzbh7CZCpLDghc+Ae5hALA0vjExrnlRMp8yqabOXfcpsqSR5Z8s0gBARCA5YIMvEQuqYxjgQwQSh7WPfug2u+KSC8iNwvsfe585cpe+h/Lpv339F1h0cURAQYGrAvQE4ArsUV6COrUFwqkTuK4+5RQVAqcFgCvvpaEBixnqHwNIk1IJPMnSdPQu5rFsI4ugic7olSns7HKEWJPb0z8xCgFQayPkX8RTSUtj6SPlRABbN45oGQDOIXKQ9hwg54Ba+P0Al7KCc2ME4OhpZYynZBEp4xQr/E5Aj1NMce4hAHyBzo5AKtuZlYvj/ngGgQTApPfItk/vlwJJd7MBkrFRJJ6UI4CfHoGkuy0WoWzT5jyMPNWZUyHpXMoEUonXFrj/AUBXKUxydCrLajAck72TMk+8sQd2B3AkOx0vO2kBUHYGex+nPOA+nn7WJusZHrRDKE0WYR8V3h2gLV1h2460epZlaCkR9GwKpJNNIC1VGj2XAkmlywOaemNVFnaeXZcIn4JyW7gXAUiZ9a1tToFUQw1nZmYA5IZtkCyhCdYCEUhFCulASYhkNyb0VwC6pwkkEX3uVw5JVfQJnd7AvvxsGeRlFIA6oswuVDw95Gv0jmUVFQNZJ0s65YJo/MkCyrMVUjd/J2SqwPUISg2B1yKQvMwtLwBdc0NjKchNVJe7UzQwj3IAoKpHFhsmP2PUDwGlOa0sJR/HVcqPss0ykEciaXWyfhRIq1A8rYc8m+rutisuegngP8orFE55iJMM8ywSj9klV73cgvVx86G+0agIQ6DIXm+eeRxD5RYSgcRSorm8+tVveZZR88J+tOseT4HkSRx+WYHkjVV+zviWVacIpIGBafvBDx6w61/zamtvkU3VjLOikq2XwOe+/kPYzU0y97iuYodtf2KvTYznHGl21TW1zCUUBWQIRVnkitxkz9BR67rmXdCtVUFA1kWBwMwv2bbJSi0HVpxPo1AarbfpXQk78uCkxadrqE/Y6lqaUFEs2LBIbyyoJgm699XSpMB5BEG84wDuUldFQ6gvuG9zuQLrXwKyucES+aQVBuat3peyTpQTEVSlU8NzNjYACcH5FCNTlk72Wv35C9b2CmzwanttMcI6q/wjkTx8R6RgKY/XAGumr6xs9EMeePNamUkiATzFow8y3c0b9gntPRU1lkgd1wRA7p6z+NNdEbFdVA4S+wYWZempEM0VOdv9JLl00zEswJZDaC9AIvnJgKvBWi1GbetQ8rAOkkfEQGVuKH/OIwMcSeGIO2Xxaa/SPcRGVPui5p32JTWA8K3xqgwaEa2aK/PUzcsKFMkJWYHN396DA9iR0ZAAaVDDPuHNg5zNkRcXgSysr4FAgtRrwrKxBBmiesyiPpnBdi9NlhKHtTiZRMq5CbFWap2XVZp7toDgidEQkJDyWDlC/Hs+0Wa9C6usd9KHxSpkFVljsaZ2t2YvyrcNIjM9O2WJxqidfsF660dltmcC4iTayPV7WUfa+0sudEhFZjYzJqCD3Z7UqNy+g1gWbv2pxbNDFkOB5Nne8ntnScc7AiJLmcOcYxcCqI98aJWtbJtmvDPulCvlFNq8kOf6CoEktdBSAkkKJM+O9RiBFOK5SWvJIr8TuaTHCI0DuMenVUohNjWRbT7WQDVS+NSQoIw99q25iaJNDED8MVdC0WV24GjMvv7DA7ZnhD3eF3MKTWW3xSAOWzvXU8t21KDYG7K65tlTS4w7kTFuW3QKKI+McVa7LvUR4krEC9cS47Upm0NterGds2E5z3mTTOO0ZbGck+JNeXHumQT1Ji0ZrHsZ9gJIdj5/EbvfGvaHJPdOSm3lzM2xTyhDK4uqVBmReqapwRq2DlJUCmk158hGT1lp2jeys6yT6TS2iOQqoWLSs0qEjVnn70hbLkEEUpg5sMh6UsRWMRguYJ1ILlOaZ5XpSUemae1paS5ZR2etI697hxZQu2+C1F9joxmaBXyYGjJHfczDCIRzgrmfSE7aqo6spfx7Leofo0HBUw5Kybfgr3HqwJ8/8Lhd/4YXW2sLewaEW5hxIQJJRNMpV+54YQt39d3VClQrUK1AtQInpAJVAumElLF6kGoFqhWoVuCFV+CFEUhT9rbnQwK98NM9gUd4PgTSmP3w779jW859g/3tiwfsHz72gIXeAhF0ygk8neqhfqcrcDIIpKHdWx054CxZHPKl7lf+55mOZcGN86AeYcDRNGCqbHyAHKxIPkIJ25vsyLg98eCDtufhJ6yJ/xlXl+jyzadYE4qNvYcPknV0qXVtXGNb73/QHvnX7zowJbphpb3zLz9gEwKDAVodgFMmkZYSR/q5A9/0+7J1UOXmPyNTRsSB7LeANTzMD7CS//kXgSSnmiCKgkVAMwUff/bjH7VzsIHrRI0Ub6izus5WApYBYOoa7W8/8U9218+28XN1qQr8xCoJYCcP4OyUMrJncxXxCCSRIjo3ZzWjnASAOtdBrN+qg11EEEBemG7wzatb7FP/7c/pcC1YB4B5enwcAmnWvvmj++1jX3nA8oBqskZzNjkgkwK73Z3w8EmAb0AegPEkRFAtGUfqWBYYLlIkDZnX1NBoNVLFAEINjY0CsnCXADtDAIYJckK6apM2N9JnHQSyy7KuhqDyXgBVH6/L5NO25pQ1EAl0/APe93BPs4C4eUApf4jgaTB0EWUaI+pir2RjqdNdQLUyabxKeBlERYGVXIhshATcq+PeG1dSbAnc9l7rCKTK+3QM7rWyENQ1rrEX4DPrsUBqAXQSgeTnZ1Il6VY8G4HkiKMy0Ktz1eeKQBKxIEs7P+BTDiCriKWTn+7+EvclIO80Af2QDZMoFuqo6yLg/hBglmyFdB5hAO9bb3mTA50+86Wv26TwSr4TATrCIemcbWH563jLOTccy4qFpWP2+HG+dFF7vgokz3bOyxuqWNh59oEembP05xVrwcrPNe+oiHu/CGApDDV2ZUk5r/kj8BcAF+qAPBJ1qqurXRCdzKP0Om6ncleUA6XXA2Y7i70lBJIisETwlJy1oUaBgHoga81NDYfyxYvLiyfIZZkruuOHYJcKAM8iaDXf3BpVIZA45rLGBjrNEwCI2DU5QFykN/cSstrZZfHeioWdsx9jndDP5yHC9XOBnFIghVFBBSCSBNRrwglQ1TVkIMHnCXGPAVhGuaDlZLasRc239b6f2iXnnovij0ydiUmXwVPkwuJ0378F8jwNKd64rN2SNQkbhihWzQXAxyNxiBboKUDOEGOx66o3Lb3tJ+Tvz04g6dBelRcq3llSUCzIXjJmI8NZ+94d99mrXvUqW9aOoscEmmMXRW6b7tfgkLKexnkzJM+eeduGndOqlYTaT+XsFa9McZ0Q5FGRrZ76UsqcIEC+5rruvaymosy3CLXX/S5AMmT4JjLF8tOc10SzTe6MWfdDU9awgD4dUiVRk1L8EiA5FmY1ZGTNQ2A1RG2yMOlUK83NzS77Z0E2e5AHeYjMcCmMeqnVIhmUENlaa0KhAsqNdSgWbaM0P0CwJDiB6VK/pWt6reUlAat7Scbmasm6iXOukEEuAwwiJYolnrfmsxaJgBCoL2ULa6qX9eaRSLJ5dGu2UwOJ1NH66Kl6nArFBynJX0rsPSWpUqXGQ4Ui+7oi6H+JdXZ6ImB7dqbtILXNZiLW0ogqNoG9FsRoPIRtHccISW0D2B6GYPUxHn2QcrJdlBrWr3pzKx2BiqJpUapLgfLOelUZOLJfVeYPRAjzpGIDJsIji42pVHJ5/Z35I/vSgZFpO4oqLYdqUzk1UqvlsOssQOpHQkX2H5Eic9ZIcwhJSM6Wcnp6wsYnIZGwXPOj2GpMtUAmoBJiDBXZF6XCEWmicRGPQUBJpiO7QEjHHIqz7uIKG5oL28jQqFMcJlAGK2OtxDos3z/lpyUawnbGi9dZbzpnu8Y9AklEiFtLpW7Vn5Bu2p+1ZjgrTurQuIA6atfjNrHzAUuVxiCJsh6BpIYTWGqt3z5UKFIzofu11ppF+5s/70IxDNGcx9qNDoKc29M0HHRsMYd65GCMQ4A5C1XWTqcwcjIlEY4iiTXPPYJqQTmRkG16VNHYkE2i11Sg9SoIQShLQpG6ehaSdZvPspB4Y/1ZbAJZMbF6zGRb7M6fjNsDO6ZR5dH4weuzkCgFnlXqIq3W0rHeMqEGCBKUY5Ux4K6Lz2ItdM8U1NKRiaziehbzLTA+1ewCgSQSqY763XDlRXbJGWtQf40zP8mNxCZunvpK4eWukf05iDJrDlJPtqNSxgWS9TSjQN6SleS+pG5j38hABolAEumk94pAaoKID6tZALtD1UuEptjaGcaQj/U2D2E1Pz/jPkfnJUJafQmeLasIJMmxUWAXaICpgQRezjz3Z2n2gcyaJT8KIqyuFmta9oX0XNAO90J6Bc6lWanDppR9BNGsxxDlWUVY/xJxXf+ArejMWGN0P0SaCCTv/qh5QBlIT+2esx/d+zAE0nnW3kZ2EvM+xO98PEtovdvwyu0nZP2uHqRagWoFqhWoVuCFVaBKIL2w+lXfXa1AtQLVCpywCpxwAskpccyuT43b9w/nbcNVV9gbJx+0jzw8ay3nXmafunGthZeoiVbtvdc+cvsh218M2PoLXmZ/LWVP9qDd/v/+3L4/CnjQvMb++g8vtw2HlqqWpuzhL37fPrGb/6sN1tptf3wjKiKP5Nm3ebONEBy9L9Zu73/ftXZB+f97vIJl7Mmvf9s+8njW6s9ot1U70nY2CqSzdn3F3tlzjqeecsqq44kxkU2P2rL33WSv7iza1s//i3119fX28cuajt2HpxVIG20b53H4ak9pNPzTyrHtmALJVKO4vbuj1z6/I2/LLr3KPnX18hN2T6sH+j+vAieDQBre/bgDx50KyaMtXKeqTPc94kbgmkBzjyjRr+OyJpvNoeoBZADc735qnz3184ctCymiDJ4Vm9db++Z1dsa5Z9nU0T778qc+Y9FxLNcAa+c7GuzWD/+JFSBnMgBcDoB5DgJJd8h1WpcJJP15LPvFu38LkjMAmPgBgyoEkq6kIBQAkKCEQiAKKDXYf9g+8M632//40z+yNZ3NliWQw698BqkCCPn+3g/vt49+8otWpPO5QAd1UVlOsmAS2qOObgVYOGWWLFnkAyOwTliSOs8BGnhNwXWgewqZIHVThkwKEOTP3nurnXtql63paLRGVEQgJDY5PGYP7Dxkv/c3n7cZQAgBQS5bA6DVWeE4TEyQo6sCXfF0bhNOXwOBJKJInf0xsjEcQYIVoBRIbXTuy0ZIWUICQ/NTdPUDXp+6vMPGjx6ydWtXYlF0FNVA0nqHJwnU5hprYjaRnrQROnhnQO7hXbg0wtJrl3E92FaB75Qgi5Sj4Qgk5R+UyQpHdrjco7LlC+iYLMJEZISwEaoQSO4KyvfQ6+wt29fxNxEKrguZrwqBJOBPBFJtLGrNZBjgi+SyGkICCvn2wCSPmHJ2geUauZwdvcSdn86b8xMACkgqbyEHFgLqiSBRjVwndoX04MK5XbyMPwGIM1yvCKsk1//uN95A53Gz/cU/fsamUcbkAbH8EKZF8m2Uc+G1eHvXePyfFQKpQujo9yeLQKrUuEIgVSwQn4tYqhBIGq9R2b6JPNHVcB15dX5TL5EtUjKAHfN74dbUnxpmqR/8GQAa81fgopSK/F3ks2ytaNB2QK1AbhFIqraOJ6tBcW5SdjnFkzB7ZU6UeTjxkgqt9zPGC3xAhLkrvF50o6zmlMcmZkIWdrWM/0RN3BFI6sTX9SrvSoRREcBWgLkUe6qHs9JyZB4UCWqJPESPiMWIlB2as5ynfq98Dr1/dnrKZucAkLmmBRRItYD3G1cst8Pbt9v5mzbaxs4umxgZtcHpaSwh85CyDXbGOWfbaWefiYoC+y4IJCl9MoDg6uKPiwDg2Fo3Ath4Lb/izSd8A/p1BJIjcIWri7oFQF9kDE+icvjOt39iV5Fz1dWRZD6gXuTmScWiGzRC/szU9LhTt/zgO31ch9lZZ60HPB6wtevJw4mRJSYwnTscTbAGc/ywVCFuHdO3DKMYP8L3udlShM2RkzM1CmECiRTEtm56V9x6n5i1ttBK2gBQEHGeWayoFqKsrahehjKjlmivNfQQNjo3YctXrbS25habGSGnZyYP+QmVAXkSger0p/22IrIC4jcIOTbAuUHWZANWn6qDzM9DQnVbur7Xll+C3d25c5arHzF/TFS2yGCRalIZsS5yr3wA9C4LjJN3CiPWaGdfx/VKTSOlltuDpCrSOsQg1p8qs9YnPxZZmpMFrZ1ORcFcEANLXk0Bf0ZHII0HbdfWKTt6SCrXONlCdZAvxAApP4g1dBFiLMzzK6w3OUjaq/iG+PezbzFJ3Fys2OuJDKqszVKCeKSBp+qU5Z++3B7OlyzXMlKIcC9EEM3KnpN1fwBr07EJ/Rsil3FfU1vPPgiBMctcALhPQm4ZKrWmRuqJ3WmJvSeTTfOeKRudgXBnT21MNLm9LIPaU3+m2OvDspijlgmdv/Y2ahVLoR6LtUIgrbLRfNwRSPNcQxyytob7VcTOUl9aq1ONETv7wrXWPZm2HSNRm49iuer4f+4F1+LWV4hKZR/6IOi87KGS1WHRmnn8fsvsf9wSNm5RyDzZwx1PIEG/ufOqjRbsr/+smSwk9ov8FOuJ9ift7SKQdAc5LmuQCCQtiI68LxNIbvWX8k5kGfdFBJLuR5G1ScosF5HomkS8PUBEUZR6BVHnFLk/ecjlRT5IzR9z03kbGVBeVQ3qrqTt2jdv99w3bsOzPDfR5JDGWm8BwocdyGoSy6llO5dUT01YY5x9KyQRlKBTksteT+pm93edCL/jGL5F9jBt4eyHIa6zgUahN1z5UrvsrFUWI99sou+AayDQDM6VLRCVZyYLt3msBbWYhhmv/ngD1r912IWSnYQqNyKLRe0PWPX6XT2kuvOeC6RKnEexqfdq7LqVg2uexhZzlm9Z10W0OUhBBQGp89f+5FTNrOEiSxewnMxBJtdhJ9fUEaXYqJdohPEaV6R+zrHG8owz4CPbi2c932Ybz9SglE25+gTYZEQ8x/xR5hnPHaUerIAz1pY4DKk0wu81QHVvtaol7cD+vN159xZ7zQ3n2LLOBAQoxJZsIlGB6/nwlCu3nfC1vHrAagWqFahWoFqB51+BKoH0/GtWfUe1AtUKVCtwUipwUgik20v2/r98jZ217/+3W74xZZe95Q32no4nIGYG7NV/eaNd3FMhg86x/f/33db36jfZezd0o+x5yBK33GpX7vqifXDyPPvsLStt/xe/ap+IXW5f2fTk07Z3qx76tt2ypdE+9ceXWN3u79s770rZ3394s+2CuPlqy8vsf96y3HZ9/kv2z82vss9d13Gsbv332Xs+NWVv0rlxDn9we9re9BsRSGnb8pmv2vdWXGcfv3Sc83zU6m67xW5eseSWPF8Cic9+t+zzspzTP0FYfew1doHn1FX9+h2swMkgkIZ2PeYARf73HlzWA/cF2PpEmAgMK9NKi8pCAv0KA26IkCkBPAlwngFonU/PWbp/1I6S63P4cLdF6U6+6qYbsOKJ2r6fPmQPfedOAs2xNoFgOf+tr7MXXfsKZ5cWBJTN0p261MbueHC9okDS7T6eQFoUYOdAe4FGIZdhIkWMzrkAKCLIDpMSB2J851tftc9/6hP25b/7iLXUorwhq6S2uR4QoGSjhH5P4SP3oY99ynYdHbVIXRNgg8glWcmJRAOcXkIgibCiJRyAwcvicIQVgE6e7wqBFBLozr+bAFX/4O1vsJ49j9lqkWc3vRnQpcbGD/bYT5/Ybe/671+ydDk3weVk6Boq5JEAcc4hD0gXBpWSAqmZjAh1wMsSRhlIjdiLjQwO0RW8QJA8lkexBOoAgqCBXUZ7j1oM4OjcU9baLEDwKoikPoLkswrzLgBacR97x8n9QV1WguiSqkQKnDyAbGvHOoBFwDt+qPMq0oEuUIor9UCxsu2hbL8EtLs92p4AACAASURBVFQIkiJjRCClgPwIORqi07wcpDI5+bQCSffJCxQXgaTfi0BS17wIJIGCNYBrTdjYiUASVisQUlk9FQJJ5NFiWablF2kkjNLxC858xoFTOQGmXFMINVRBIB33MQcpIns9qSOcDopjRABD04xjjb9wImJT87OWAqyqof/gNS86x05bs97+8WtftSHwqhHOOQ+YqJwQWSZqzFXG5/F/Hk8g/SryaOl7j1kFHiOmKuRpBTD2/u0pkPRVIYq8+niZRqqrAGR9Ha9MUq2kTHDXrBFTJnEcqOeyW7xFVkqcIHXXWHckFT/Pu8512TEBRErR4nyZKvo8NYlXyCipvZTr4enN3PoiINHj2lw7vj4/wocJAA8RoK6O/wURe3xGhHmmSeGpIWUp5AGxHSiQarCwCyojSyA949yR0RzXWdY52ywxTyIzWbM4rsZlhM73LONJ40zZWD7mudaPEIC/bL1EMIY4Zi6TdTZ1Irwww0PxErLmupT17tlnq/jsa857ic1nc7aHORZEfSRrsTvufcT+1yf+yjZsWMcsQWEhYngecBMrrqTruseySWOYz1h55dtP+A72qwkkrx6yyHJKAoBUEUjEpdk3vv5De8XLL7GVXTHOmdqU77vYvbHxERsdG+Ba/fbdrw3YSy/eQN19EMw5q21IQ2RMO0WFyCPnTSjLTTFPEB7K5JGSJU+dlNMW0BqFbabUalnY6vQoKqfJGpvcFbKRXXlrjqwh2L4B0BcwGeu0AERtPli0MRRINcsbLAfRMwLr1L56ha1asdqywzM21z9uNZBbATJ8CmkWKxQbHYHlqCfyWAvOWmt7B2MUay2I9UUy4NKLvZZtHrI1l5NJdQbqitpheBjGgohNAGWZGI6OQJBACMYhsBYgHGRjpy9lLrmMNoBtw/JMuUmy1ZIa07MwU9aRRrnGPvsDs8qB9yKi+Ll7nfB7fo4QzhFIk6MBe/KJaRvopREKu6wk610ytcCfMYgqCCTIkGi4kXODeGGMabxLveFDcern976Ap3JyJp6ofUSaOPJcVqBl4qiylricOadC8tR8WgdFEItEmmWOz/KzseksaqIi9ZcySTk/rCUQYSIGa1AIxkS2FabIaoJYQoUpmzI9PUxDlA6xj/o5nzCqKQm4FmjSSKCuSXCuygNk5EEyMNe01rC2hsmjy6JA6rW1NlZI2uTYJMdJW5gaiLgquTmN1R/3pr4tYeehQDrEa7YN874IOUlioBnTUqdK5VTQZiKGQc0kWgO5m/X5GZt58Ce20LOLZwHUuVKgUv9nEEg8jQSkdmFhq4nm7IN/VGMXvwgWr4iNHYoW0d9aQpVhpLvnbOqYR76Q17AgxtutsW7jVoaP+ha4X9ROWVNqNFCDSNnh1ls3OU2n6IZQ01eWOZLlGUQNLwEIoMzMgk1NYmOXb7B9Rxbs/kcm7GAvh4AkSpNPlPMWOvKOyCWrX8FcaWBeQehBjiF05jRokHHjTvfRIzhdY4XIT56bfFJlYuemJpIFFM4hFuR67tPLz9tsL17TaLHsqI0c3IEdIaRaY7N79nNjBUVSkBypoBh/LqKEvV0plEIN1Gh1yuoSMaUmAGVtcU0h1oMozS56ppyDSJctsDKzpCgNcv4+iiFCfxbF5xwqpOamOmtqrsXqUCpv5rPGjdTeXIfqtcBzmywHFwNpa+uKW6J2gRoNs7dzXnxwjGcGp25eIMewlz3fv96mC6uwZ1ROlrLfuPuMjwD3UvtHLFpC1XjY1q5EHZ7qdgSSLOx0H3WfRCAdObxg3/3ez+zV159pK7pqniaQFiHTRP5VCaQTvpVVD1itQLUC1Qr8uypQJZD+XWWrvqlagWoFqhU48RV4YQTS0gykpEeIjCzJAnqGmmeJZZxec7sykC62kU9+w364+gr76+tWPp0pNLnl6/aOx1vt72+9xFZXFERLVEv2xc/av3ZVFEBP2T98YLtt+AAZAV98NuXPsUwmTw10JkqjUynksfP59QokXj7yiP3XT+5wGUgt515hn7tx5TNvxvMlkJ7OS3o+Vnon/v5Xj/ifowInm0ASUCN0VjiMMmccQK+AeTrmBbzLS0QZI+o61rdA/ij/FogkEUkaD3uBWaOQElJ5rG5pty3/9h0b3rnHsJq3ccC4a/+vP7TV55/pbIdykEchVCa/CYFUUXcsBeClPgKndgBwgFBydZZ6NnMANvxOxEV4AUsXrMve9/4/tNxwn/3j+9+Hgqpg0RYyMwDBYoAeh3YfsM99+ds2gG3MXQ/stBB+/gJG0nTQRtXtrayFp2vj/Gv4DNnkAMw46zkpkMgFoCNVqgYpMIgFcQRSK6qhN1xzie3b8SB2bEH74z94D3ZK6sg12zs0bW/5i//HyA8HC8IakFoLYFRwe4V4WNQ90P3gKhPJkLXSea/O5QTnFY4BNtbVO1BQ9yuVAODkRqijXMD+UE+3Bfnd8qZaAFWs6yD0VJNZAMMiIMoEIOEUQDvN8IAoKCXoEg6j2FikQ76lZSWWMFwbNXWAs8gxRzPKAof68jmuo7icb+TdF4+s+GUCqQzm61bRvavXeSokWeCJ8PHyIwRoCtgXIaOxlQQwFYHkg8kSgRQRmLmEQBIgp/tSOY4jRPh25BEHFvQndUxe94dPFXAahDAQ2RBx+UxSBwAcSi1BF7QILwGPabqrs/55AtcXrZ03vuPyy+yiU8+0//lv/2b3To3aKKBaAYs+kW26kb+KQFpKelbGriuDI38qxNqx9eXfa2GnIywlkJZmID0XgaTaixh151JWEjmQ0SkRHYbm5XsxhsLUTUSQN7tE3LEuMJ78gKMiaCsEku6tZmFQSjE1kksFqDqLiHVzVYSMMsK8cZ3Xf5hPCYBfqSZEVDsrQvkWifyRmkPnwX2e11zQRBCBBMCvDCSXF8aX7qmuWYeLcl66n04JB7Csf4vk0rXo/DQ+51FX5Dn3MDZhEZQeMV4jAlMUqSwORThozDeTA9PW0gBg7Leewwes70C3rYIgf+Xp59r40AiZLGkbRqk0ALANXmp/8+H32SnrVzuFYAkANA5JKZVmin/LWnJeiibOec2V7zjhm0qFQNLqVFHFlXVe7ro9BYBHlC3K2hMCaW7Wb1/76l122WUX2to1Ar2lzJJ6BgIItdTExIQNY3+ZnVuwu783gFLpTOzVAJML/ZZIzbAmqcYe2a4cJKmrFud9Ng0APjsnizNIsxyrBsXJkYvSQu2SdWiFUPhkp8nX6TfrfzxjI08VrD21kTo12jB5Y7o/AuoL2OnNo3zxN5HrUocyg79HGmtt47r1ZLwFbOZQP9lJrJmzENdk+vixrQpNxSR2sQRqz2YIpCh2Z8rXmZsYwi501AqtY7bqMtRWG0YtnyJQRsFUmovBOGt4gMyTaVu3LgGQDdmFoaKI8wJ7iB/VggijIAoJH0C2D9LBKSqxA3TWZIDwbq65TCQpvFjTGYdQaG6PkFKpyHorQiYzy5qUD9n4yILteGzORge1liWsFoKttlF5d6x7IrTY1xKxJqYDyjhlwiiKRhaVIo4gcHwia8pEsMue0uwsE0huPdA8qzCCrIUiAZxiVnOgTCCJrEtzf2YZ/9kC+8YIJNI05Cljd2Yu43K+UqmUNdQpf09qpkmAfggkP5loU9Moi1Ek0mkwOIYiTNfIrdMeGEGuFmPcS1AiAikCoRpmIY9ACmnplJoqR27PYHADlrbYpUIkjE5gl4jiK1WDsoWVQkorNTa0dNTaiy9eawdR7j46wOdh27agPUfrL9cipeC8yCRlJ6mZxGUjFSCQZm3i/rstPHoA4mMI8oq9kd+rtUSv0zwJ6F4y830ikOLz9ge3huyKlzVCNMxRJ1k6as0Ql6H12j1uuNr4uDCPQPJIWY0h19zhnpMgTaRak70tai7t9+U+A8YQ6yPvD5LRE2Y+av+enC6Q/+OtdXwsBDb7NPPnUJ/ffrFj3nYcQDGmTYy1SmrLEuNhnn06UNvCfOjC2hArT3ngKZdR6k/usQ8Vn6dIgzzXSUNc+9hT/RBGi+x/C8pLivJ8xL+DrLk1vHcdc3M18zsw1WPT3U9hRxixCy54sWsEUW5cNj1tMXbWiFR53Js5VKJjrA0iZ1I8jyxI8cZYKKJcWpQiTuehNdVxe+ytPCPqnGZ5tlIOofZ+WXwqQ65jWSc2d6jw6rEmZewEXIMQa5WaAdSmoyJC3Bb9ymVKk93YSM7WHOTnoLMhlDWqrEhF0GZQHPUO1JovttlGs802lWXtVS2Y6olADSKsBWuE+F+0aZsrHLZ1a8xW1A44Asmn+6x9ijEqAqm3J2jf/M6P7ZrrTrNVK+sYv2qC4NogkLT/nHLV1hO+llcPWK1AtQLVClQr8PwrUCWQnn/Nqu+oVqBagWoFTkoFXhiB9CwZSE8TKRdb6y8RSD83uxlrN1m4OQLpWjttptt++I0t9q+HAnbZjVfbbWfie42hyeGf3muf+PG4Jc58sX34xlOt/jkJpAoB85sSSGWruudFIA3Y9z52tx25+g323k1p+94n77R9V9xsHzjTy3lxX1UC6aSMz9+Vg54sAkmKA4HsToHE/7RLieCAZakMpAyB1VDXfASQdQoAIAz6o7yjh+/bYp1432/auNH8WO5kAQ8yEEuyCtu180k7c+Vau+fT/2qTR3ocqFyzcpm9+kPvsRJKmpEj/XTqb7A0pIsLwBbEWVbe6O96fYVYqigY9HN1Cbs/AWccoO28ryAWRCA5wFrKo7Ltnq6DsHLlmdx80xvtlPYm++i73k64ehTrtiDWMNM22DtgI9ji/OihbdY9Pmv3bT9iecAVPGGwCgJkksKkQiCVLezkBiQixlnnldUfUiAJZNTvPNUCFBPXdsHp6+y1V7zUvvEv/2wXnrXOVra32iRZQ13LV1moZYW9n/ocnAT8cDg4UAukhXInZEsnsNJTgdGdDvAjYKoOlVEIIKYhVWvxJP4rdPEqb0K2eCuWL7P+/n4HFM+lM2S04OcPEN5AnkaM050BDE6QLTECmOqPJGwSRConKz6OncnNOPA+AIkyy88bm5YBqgPqpVGIyfaGzm1147ucD9FIFQKJ2i+q090ha8c633XuEcLSXTZImWSq5B89J4GEEsoRLqr5EgJpkWuLOAWSrOM88oW/ufwNEQRLvyoEks4yLwsa7oXs2HTUAgRSGGJQAFwIAF3gnl/eWnwVAUm9jCAIJ4D/HG3ccc6lg0u/6bwL7OLONXbnlp/Z11FjDIE7ZiFU5Iyne3EMrPfUQpVvN6Z1PWWy6Hj10W9CILnhLlmaRnnlOGV10TFFkqfCeS6rumcjkNwBNb8hE5xyR8QNALOnC9O89wikBcA7EQ5hZUhJvSD2RtZMAiuVvyKiqKxWkrLEuzceeeTmpVOYlUk9Adr8QJ3imiP6rAAB7PMAiFHASL03B/AYUsaLrO2YA7I9E2orYssRSE51YNaKCqiWIPY4tpiyZZKKQrZjsg5TKL2X7wKBwxjU/FC2luoji0WBt+qClwJJMoYQY0IEkrMZ0zxzKiXszfiOUhcdXwTx2Oiwm0dr2zrs7OWoJrCwe3z/HpvjMGDBBg5tf/buW+zil1xoGcbQAgSD8tcK5IDUck4RVFBZ1Cwljrnpuj9+xrg9Ef/Ydc/LvXHyNIHkrauVL89aEmMr1nMpWkoQSFns3b7ypbvt0ksvtHXrISkC1EVCImDixVLcJicnbXD4oKvvzscnWJfM2ts928FTTwOMRXwVghCIoLDSvQmFUzY+tmh79wxZd48TD0IogbEDitewrLY1k1/VmbTVKzuxE+P3AwU7/ItxGyQDqC62GrVKPaQKWTiOcEFRIwEaa3WWF2fqGAsA3MorOmX9BmuvabKJ/T3mG8RGLw3Ui21VKBOy6SMzzs6urWsZaxsqDzJaJsZQWo71mS9JJkvnmK14GSe+esAKyRFHyvipyyJKirmcz37640nbfGbYulbWOkIml4VGgqDatm3OOhGrd60MWkM9Yy2otVE6VxQNEPayu3OqH0eK8m/2pCLrmAgkzwJPJLYsuSDuON/CPGqnYbMnHs1gh8hdKoQgaepRf8bJeYK05Jgl1KCJOAokKXsgkLRVKhdGdnsimGRjJ0vVkiPeYTDZeytrQdm1zo0ItxZpnStb2OmsBNzPsTfOMD5nUP7Mca7TXOfsHE0g7IkileawGxPJqq/WZsBzCKRSKe0USFBDbnykUEupYaS7HyUIayICGfYuMqdqVBfOlx+K/E9Q4xDzH35WDofssVQ30WHDkU02UapznzVChp9ym0RYBSDplf2U5/zbuhrsokvW2YGBIXuMXJtMuFlJProgBghzmjVM/EqADDRV2JHJ/LwBFdrkT39g0ckjlGaUtYfXQqj4ZFXILu0IJI7ktKjMj7pkwW57i8+uuaKduY7VZXZGYjrvYxz/rAwkEVXsQBBBogc9u0CvzFKthFhflHfmg4gVsV3kurSOlicnc4zz417qdTrPOUg68WZwM5aM0cwwjVqbTKjpXMIe3j5p9z1uNpll/2Jty3O8ktRM3Ht0jVbXsRqJUJO7dyIzxWiJQHJ7BhNPKi0pkwpSekKu+GkyCaAKo3PHEab6WZE1KcDErhdhP4NdZBYCd3CfFUaPWAdE5ptffyNWoDQKZSDUWBMjssejBgHW7DTk2P7eIUjmCcYzax1rrp9ipBIxqyfLLKy9QjJmKiXC3+XB8dwyPjlto1N4WLK+699r16+3BjLmpOILoTqMck5+xnLJKZ9lkysSDyIWAjmDkjCHjeKqDa2o2LHTWxhBtQd5RGOQastIg4hM2MAQC1X4VBuZIysSlaJrfmAzamQ+LUJ8tfAslZkfQoF92DZAIK1sHsUOk9w6ccCy0UVhuLCQtP6BsH3jm/fYK6+FQFqFXZ/sjxlbOjeRuqe+cseJWL6rx6hWoFqBagWqFXiBFagSSC+wgNW3VytQrUC1AieqAr91AqlyIRPb7eOf3G4tS63hCmO25fY77PP1V9jtG7Y/TTq9MAXScxFIZWXSs2UgHfezY7lGx9RNxxNI+654p733zF+VgVRnn/0gJNsSIuvKlhN1V6vH+T+tAieDQBrc9YT3P9YAUB7wXVGGeN2sFVDahXaXSQL9qQD5mZ5B++7/+Iwtq2+2dWefbpsuOMfqlnWYj+7RBx9+2LoANu77l69baSZj47TXvvbWm2zNS86xPmyRfvTdO+2W33s7HeHAzZAg88rOEQCEoslTtniWW+pflXphnv+rd1Zbih5QP6wLaQeUE2LjlEYCT/Q6T+ngdfuKdAnbIw/+wv7qQx+wqy44y/7sxuutMNiDOmcvIfdDNjg5g01SgpB2wryn5+0rP/yFzQP+BJINdKwqE0XdygIJHSrjgXP6XFnZOKM4FyriQCQXUF62uvMphJ7zufyCdXbOhlV277d+ZO+5+VrLETbec6QbYoaOb8Lav/LEEZsCwHTHU31lSSYIvmzPFgbdVF6LCCTdm5Ymum55aXN9vaesQMFVz98DgDZ5AJ76ulpUBRnr6eu1WtQT6YkZQCnA8QzKAgD5aTyrcgB0BWrpB6BTN7bAdH9U9mBcFx3tWTpwawlzj8V0LIAS1AABFEo+xkhOddc9oey6T0FJz8o2clIPVQBUEUhhuqWl0nKQdrkLXsClV0ePqqh85ZW1IPLRqZKk+FKWis/aG2gWAJTyAZypXzwMSu0UXqIYRSI6Oy7vKJ55oT5OgCrEkUgup0qSeZKgYAFCGibeG1znvjs7vsmxkOVRiXGmKxRGF+GeNvGCl4OYvzzZCsiZt08cfsoO6pZzfUUp3sr8VWVuVK6nQiKpRhU7Of3ul1RI5TeIdHXv0Xk5ANobZy6OQSRNWdmm4S51jlPp6K8AyZ51mzdX9efSDKTnsrBz1+/UCSJIPTWUs2Aq11FYZOW9ldeJxHF/52Wae7pPTsWkseQCvLzj6GeVL4//8s5N90fvFzlcqUOFJNbPKvV5hiKxTJ454FtjTuQGNW9taGZ8pyC1ZVnEvJfqzqHSnnovCpAsqzrZ2YlQEmkkIqzEWPLsvhRsL5snqUWkuNGfmhNSmUAw4TE2OTmOEoJueADOkZEhVDhpFJdBqwV0TUE6jY1N2Difoett5txewjx/2abNduU1r7DeQtpKqAo1j/WZAtBjrIslzkNg+2mv+7NjRTpBf9v1o8vLRyqPaifX0hjRv6m+RBLOVssrooj7uUzQvv2tB+y00zbZ2ac3Q0rM8HrJJSAmsBVLQ7I/8ugWa2tX3o3PZbNEQ+SdpPwoTyaoF2AxKgUBs2HUDOnZuD302JT97Oc5y0hNySnU8p0BK8a9zM4/B8AYeWZLbczWtLba1GHW356kHX5y2lqbaCgg06gIWSW2JaB8G+oNjm5jZDNlGxjr2J61YwHahVohqbWO7J2F/kmrLcSsptRgw/uHLYQiIhFMYV+nHDfqzwcPDfezRmYgkLDQah+39VeRjdJ2iGaGMYuFNab9kMYplLZJu/OOflu+0uzM87CrgpTsPRSy+382aMvaA9aD1dxbb2oBOJ4BHAfcFnnoi7HPcG9ZpwuA3JoKWtmKrKNZiOlQDBWa1I+sGQWUt4VZ5iikU3rGj+VrzvbuNxtEgQSPAYGRso3rl1sj616KJoai7LukBpNlqpo4xHa5PRqLREgaH+Sd7CQ1Z7RbSlWktU/jXuodjWMB/WoAWbomSSUiglVEaQblj9S26WzeZrIQSNkFp0AaHJkkawaSnc/UytrR1gC4vwhpC2HIJqQmiampKdQicUeODo2P2kA/xLusybhWP3X1syfEGWvKk4txHrJKU34MboAoaFmj44yB2Nk2mK9h341wn0bI7puBsIgxxiCXuX5fvN4aO2vtopeTgTQ6ao/sgciIdVja+Vl6i4I0I26x1HOKstjE8zDuk9OjVnrgPguNH2HeTVI75emh3BHB5LZcnY8TPbn6xUJZe+sNZq9/7Qr4rTFKDfPJ7x3XLDWuyHHXaFDOVJMdnOxfHXvlWdNFnSUczzGouXLUU0S4VnaNC51ihDVA5JFTk3GicxBGE+NF9mHGjLiWPERRqdG27knbvY9ksZmlP6QYQwmGYpt1p8j9zmi/SrZZrHGZlRgnJY0TqWm1SKIu1vq8wIUtYgXHACdeC+UtzSGBOOqbsJR17P2omNQYUGB/L84wh1gX/OkJW5hFqUe9ahZpKpkbtddd+XLbuHoZDTGyosy6fVg1cOspf2YpzoQIxymyzbAx1HOIFGeav3Gen6Jcq56LnDLUKbmpISR9NFGLDWajNUEc1ZCduchCOsPn5+bGXH5TUDlELseJnZt9OYu0rcR753lm2bb7SRvm2WbDae22+tRG6+qEsAyMsNZLGRW3Qz3M59zZrEHLbRyVZY73SPGuBoOGVL0lILx9FDufnyDvq9s2rA3Yus5pi6BSC6vhxTVKQPIW4zTe1NoX/vVOe9mVp9rGUzsg0LQPoBbnGU8KqTOuYgJXv6oVqFagWoFqBX7rFagSSL/1W1A9gWoFqhWoVsCrwG+XQDrNHvnLLRa67U12c0ef3f5391rhLbfaxY//s/1D8Ar79Ova7fC3v2R/UbzkV2cgfTtuH/2bM2w/GUiHr0bhtHkpcbOE5Dl0j735i3l7/4evtfWHjmUgXTlxl93wjYj9/V9dbi3byVT6stmHpI6qDJLCk/bxDz9q4beQ1bRpyimQtpxbsdArv2iJ8mrkS5+1f4xdZZ97XZ1t/eI37CN2EbZ5Zp/+wBIFVtXCrjoFl1TgZBBIA7ufKIPPZQKpbC1WIZIqwPhStYR+NoMdUZbco4e/8C1yKEa8zBLs2i657mpbduo6fOdz1n+o27p/sdWO7j9oTauW283/5V2QNT57+LFH7YF77rU/+hPs5Ja3AdwBroCmyJqHRloHtCkzQ5CyA8gAEnIBQDN+EMWzTnZmAvvV8q6uXJ1PhDc6syCBdwKx6f71VEIB+wLqn6998XN2Rle73fzSC21h+CjtvrR8C1GNARI2QQ6gVOqeydoXfrAFwBGbGJErAM/6elYCyVkXSWmBHY9UNhxKVnleaDwECJYqYcCSl56z1hoAlCYPHrRb3/hGO7p3nw0NDFsNpM/uoQn73h5C6qmJCAvvy7UMO+BZJIIyBUoomfxSBwHENAC0SBXRWsufgOd+UqCVIzA/PQ1wFwacFcBUshFsBOsbmmywf8izGZz1gO4M2QTzgDkFAJmAutcBW50NUAQLPt5XAqwsYI0TjifJoWgCmAeAJQsmUMLKB7AkVwbRBD67vCKpGRzx5ZEXUmvoT4Gbno1PJbTNI5GOEUgiEwQmeURIAaDTZdCUCcwKgdRGnRalgON3IRGFVFd/ikR0BJKICd3mMhjoiBWnTuOYylbS3XBEkWrskV96jwBjj2wSYQWYV7ZcK9FdrFeJHApDWjVynKs6l9mV0SabpTv6U/1P2TYBttQ5p+spn/9zEUhLFUhuLJVJmsrfy9yXO45HzpTt/hzRRbXKJIDGvIiz5yKQdLyK0ug3yUDS6yuk0/EKqaVEcYUQrLy28r4KGF25jqW5TMcv2kvJrePrUXnt8eqsp0mkJQSSW4Nc9pLPWsgCE4FUw7cIo8wcUhe+pC7TV+R/s/cmUHKe9ZX3v/bq6uqu3heppda+r97kTd4XbAM2GDsETBgIMzBzxmQmcTaSSZwzM85855gvcyDfDMn5DgkBJwQSgoOxDdjGG15keZcsWXu31Pta3V370t/vPm+V3VZsLGMLn8lXZZqWuqve5f8+7/O8uvd/72XMazxpDIpACkPmSH0kayVnK8W9qvfWYf0UI0tMmViytNP9FwW8zgCqjiEPUXe8usyViZQmw0OZXyKqS3TeZ+im1227hHvwomXL7YzFXRZj+5ded7mNE6CVhfSNsP98FjCUAV1H579PShfG3Nrrf/PkMr3rv7/8o0sWbEPzSMWiy90TUpR6JJkIBpGQmidTab9973u7bP3adXbGtm5+PE0FKlluXUxexAAAIABJREFU5UZ+PwPB8aS1d5AZxLyTR43jn2+iJpDNAOz54qzLfJHKTPaQmVyLffs7w04F0rOiw9qYgwYPTNuRvcchYKhVN0RBcsYQsdiKdmoxyXEMQJTMYBnXstyS0xBP5OnM69ppK6wLM+SUDJNxkm8OYDuasKWNLVx/5r9WPkdti0OTWG75yG1psNw4as4MNnf8l6hvcSRZKeazwaE+iD/A59i0ZXombd11HZZbdMwKdaO8U5c9aCk/NmD5Jvun7/bZqrVBO+O8ekc473o0ZSeOFe1M5vJsbsC2bm9iFiErT0oJAPpAKepy6jJY6GnJ0PqVg1HIKRtH7QDMy5oidS/5mYwKstvLofqcDVrfcdS6+4uoHCDnsTBrb6mz7RvXWBvzXpB1JQ0xKqWIPyK7uoDbthR/yqBxVqfSzmip4HuBsefIZJEJDgL3SN2Qs3BkjnMWj8xuIk8hApyFnazEGMcC19MQAXMikdJ5bGhnbWBkwmb5s0hHzaCLF7fTFIA1HcMKXo+1CatCMhBjEIf1WO+Nj4+i+mDdY+0si5CVNSBjKc5xRzmOMDXmVuI4ICEhIEUgFeo6bDqy3Qape5aGirEJrs/YOMpDlua4bNZQMdW3W/PiRjv3itU2PDNtu16atny4EwIJEkdsspNaKVcNSot7q6zMKjHufGvActT3xMMWHO/DZpNxhwJJVrce4e01ywRRioWknPShePRn7Fc+YvaJjy2zmG+cgc1F4VgKXDfZwOne0RQeUNaPI5/1XMK8oltMm6Q+UYizoBR+WBQWsIl1lpG6QiK1KgqlEAVURlqRhX9mYt4mxqTe1vrAc9B8wg715+3x3TP28lGzyTSEEla8PnZSYEDmZaEbTWBf103+WrsbH9q/6qB1N4A1Hf54kEc8R+kLArMYpeEBi7l5Wa+SfaTnlqDsFGU1l07a/NyMRTnOzCSZYJxzU6hgjf60pUaO2uYVXXbF+Wei6cMml2cOPedoDLlMN3asubqZ3Ehles1Mo9xE0SYSKUuzSpkxprugxPiSWjQgQgkVVH1Tk0WZW4OMHT8DKqCGDBo0ZucmLTM3xpoPCcXnPGUY9wDzV5bfyzIv74vbC9gO734RuznirFZuNDv/3F674Kw2xmbWZiBtR8br2d4OMpc6UJhDPvO5MKooXcxGciLVmFNy43+Me+y4bV4XszW9ScijEZ4x9UzA8zBqu0IhZnOTTfbX37zHzrt8g23ctIT5Ypp7n8YaLAJ5h237wKF3PXfXNlCrQK0CtQrUKvDuK1AjkN59DWtbqFWgVoFaBd6TCrw7AmlhBhKHs/Fiu/usA3Z9lRw5BQu75fsftD/8xmE7Cr6z/NzL7L/duMrimUP2ja8+ZN/D7STUvtL++62X21oIn9ds73jIf+qvf2B37gVYCibsc//5V+wDHeN2/9sRSJa2l78FofMilg5be23TqxO29lZymzpG7P6v3mP/b3/J1l6z3jrum7bLFhJInNocx/knHOcBjnPx2q32x5/bgXpowesN1n1PkJe0x563hP37nTH736NragTSezJa//Vu5HQRSJ5ywQNTqtk0JxNIVZVDFQCWaiU3BjD46C7b+/CT5kNRI2uqaciGHR+4zLZdc6k98czTNnLomPUdOmIfg1jddsZ2Gx0csr/9xjdtYmjErvrIh2zHDdfYFPZoAQAPdZtLNdBADk85JwjSUz2JBgBvc0SAgHRHHrjsGylm9C7mAIfgkJMCKCTQTgSS3qnO3P/2J39ijzx4v8UBa754wxXWBlCUGevjt+qaJ9ehqdWmsXl55sgJe/bYkB0ck5cM9kWyoVHujrqOpV8RT+LhNJVubo5PiigX3A0wCAAjIE55CmHyEeqwQfvsjdfZT753j33k4nNsER3ze55/0bZs32aTgKgvQcDd8/Jhm3Y5MZ4SxKU4CaMW9cHfgQvhd4CuBE6h1lLXfQN2gW0x7GHojg/RjR8GIAzyHnWEi9hTloQA4nqsuwoCxTnGuWkBvQpRF1CYs5S6eWV9BLAiW6sAgFFWKjDsfQLBOtfx3tW5BKWUskUgn4T4AuIUFMjt+r2l9EBx5FqmXyeQ9DNPBQMoVyGQPHLAU8no9frYel2FJAWSI5C0deU4iEjknDuaycLg3JTxxAhxBJJ+J4WaLN2cuuVNCCRHGIkQE9hfIZCU3SMnIaekOYlAkjWiU91wzRxxI6IKELiFn314yVK7PADAybl9M3nCHuHaZQHS0o44q6iZKudWnX2qBMubESYnkyXuM2+qQKoQSKqnG4N8Mazd5z2POKeccWAor6oC6XQRSAvP6WQCqapCWkiQLaxF9dhOtR6nSiCBSzvbwaqFncLoHWHk1G9Y4mEPJeAyEoUsZTwUZJnpcroAfZkzRBrFmG/U2Z9XZgc71uelyJzGYkm5RfkCnebclALbZddYQpVRBGxvpKM/Ryj8xUtX2ofWbrDF3J+DJw7b1Z+43kabyBjDQqot0eos+qSIkErD3RNcr+Uf/I/v+UL1dgSSMnzcOBGcLZUe9clkg/b97++25b1L7ZyzAaRR+jglHjdKAEIoncHmc+gAZJ0C6OfcOAwA4ApAzzIv+LkRZeXkycMiNBvN2w9/OGtn79hkS1cmbOD4Cdv1cB+WgwC0KxdjYUY2EvZVs2TZLG3ssmCSHKD9OYuXOyEN6lHlQCCxtmh+RzdmAa7bOHlkA+lxi3di79bRah0AwLKOrGvAzpP95sjeyY6nLZSrswQWeFE1DzCvFSC/uyB/h6YnnLKhHrA/HSP3aMW4rb4WwLtnANXLuFO1Gnk+c1j6zaUb7J/+/igWdi129k7l8szYT344aa2NcVu+qtngwwDLURkFRHKx5nH+8IRujcrkmfOxVcxnUXYpP07Hr6wZCWWotRSWIpDyM6h+ZlCBcrx9/WUIOp+NTyifKGNtTSiQVq1AuQF5hGp0ZpZ5OgDwzXZEDmitibHDOGC4CEkpizS4RBZlWXt1f2lMq4lAZIPmJ41prS912DlKmaR1Q5ZgJYh5kQGad0WqZhjXIsGScznyjJJ2nDV6CitUzYeanxYvQpUKESE7U+XTKN9IzyTanlSwc9jgDQ2iYCliI6c5CgJJBEAjw065fyHm3CDzVhgFWkMCdTAEUhZifiq4BQKp1dKRBggECKzhMStCQNRDwgY53kCszeJdcTvz0jXGymZPvTjJU3rCsrAHohicb56aRioKSEcgca21UMcgkPxPPmLhyeMQS+TvyE6Qa+DmKTWlqEmDhgk9U/hZ38K+lNEDY5/95GqIrwmuMeQkzyU5tqUmj6IUpW7OkeBImYJ6ZsIqjp+55xBIyoiyqjjXYo5rAiGn3CuVUOokfU7rrWoW5PizNHCMDmVtbJRrwQbCqH6z+Rb76c+O2qPPmMGnktED+c0xah+zzFEl3lPX3gOBtAiSI865QORoTWb7Pua9AFaOfkm8mNNEIM2L7BX5KzKROUvWiPMQ4mEyjaLMbf7ZCSvOTmE9SBYRdYlSu2CBSiMbLM2MYgiXsat5flnd046SknlBtXUqYhH6PhSajTSrYAvHc4wyv9zJ8l3b01uDLFqaNzR23byr7DCaZpTH5uNLpJ8aKPJ4H2axDMzMTfBcwjzEGJYdp+wZnXKJc0imUV+hNtz94qv28n7yzNhVhAzc7sVmN1y3zNavW0zPUMhGxyKQ0ctR4LViUYfSiOcA5W2KhI1CWun5Qdl0GdRO2dwJ274pbptXo1glA6lKIJXDUlTHma8a7RsQSGdcuNa28G/CqC/JPCZrvawjkLZfc/g9n8trG6xVoFaBWgVqFXjnFagRSO+8ZrVP1CpQq0CtAqelAr8wgXRajub/4I0uJJD+Dz6N2qG/PxU43QSSs6urAtlVQqkCjJ9MILkQ7lm6TIfH7Wd332/jLx7AkV+ZAgAeADgbCGWPdbbawX37LULH6cc/fQs2ajnrf2mf3fWXX7cWwjOaycG4+fe+aHN0keZkh6Zu/UpuiR8wzuXbANwUAbtkYyeApWqRJZBToJkHrb+RQHIWZU65EbSJyaT9xq1ftIH+wxbDkuzTV11kS7CSKs6OWyJKRzefTqlbvL7ZXh4ctxzd7d994FEr0vEdwE6oCngHnfWW19jsZZPLlkvlktpGVBQAIARMDkBOWRjO6gdAqh7wKAII9OkPn2+T5DfoGu648Hw72N9nTx04YvsmspYUxyMCSNkwUsgAlgh+dJ3f6irm5458obu5LhEnwLzFmgED9Wpow9MScM6Pqmh0wAuf13XsJg9JuRZCnaSWmKUOCq7XKwPgK8si5V6V2XYIkNbopi0CxM2jxAqH6h2A3LtsNYQUeUAA4OUyFnYcVUngrByw6IIWyO5IJI0VoBRnU6aga15VAkk2OXoJuNHLIx4E3FUt2zwQz1nYOfWW93PVGdzLBV3r3EKch/6OhsORiAKA9Kra11UVSA6McvsBqFWu1wICSQqkkwkk77A8BVKVQNLn9T4pkJr5/EcWL7WLGN05zu3+wozdM05uggLmBaY727SK7Zx3SAvO01MTvWYRV/ndmxJI2kbF0q9KzngKJP3Cy9py+UKVe0AqBM92DtOityCQqsfyVhlIb0YCnXz81c9WCSBX84pVXpUQXKhgOvlcq7V5twRSQVZasqeqKJDaASyVByavSikxpCYSOD6HekX5KU7FJ9CeXI4oxE0UIkivahZSleicRbmksSlCJODmDNlLyeKK8UPHuwhtAZgaHPqM1ESzkLE5CCT1swPT2tXrsa3rXGwdzJ0DI8fs8ls+YoNNALaQjM1RVDHcP8oZiSgHqUIgrfjQrQtGy3vzxz0/vnTBhv6lAgkmwhubIlT1xbjJksNzzz3YAmONecH5y1wHvzJ2lN0iuycpAiam+gC8yY4JYy3n1C8odVAiTY6lIXS6eA+gL2BxFCXXxFjZ/v7bM/apT+20ppaiff/uJ62H+WrF8vXuOs1CviaxuZroH7H6HGT1NMqZEzTcxHqYkyGomavyut8hsBuwmSrzmUHuuWGspha1d1szShcpJ0q6rtgURphf8lh2FiC6I1hXdaHK6MRSdVTKS6wGF/cstX1HjjobPz+ET75p3IrrRqzncrKzulFKRaZQr0IuMrPM1zVjaxqwf/jWMfKdmmznFV3kAU3Z4w+O2CLy8zZuAqUOTHM9hyFwdO+jPpISiMlI80US+eu8L8GxoGAlSylAzkwQgDwLSB9GqSQFSZB7pwhwnZyYgVCK2JFjGTvwKqRaOsJcO2fNWPutXb5M/D/kAjangN/SYs3SUFFiMtB80xiLoNZK8N5GMu1QoMr2lWuWhhSYJaNwFoJKNUxBphaYU0WMhgHPRYzG4zFrbGykNlLQVEw/ncrPIwRyvD8JiTM0NgWBNEqWTNKRUbqXOrsgcupRXqJY0fwja1Q1LOh37e3t7mcD/VrjvMzEQB0qFZaWBoYdS603p4tI5VZsJEMqFIOwCrZAEG62QZRr034aHrAaS45AEE2SxROFjEEN6CeLL4wya/0FK82XaLKnXxKB1EiWGMovF3rnrTmaC6QCmoeccF0T3K/12FAiIXME0nzgdQLJvV1Ehpo0aJoQuSXlcJjco2twgvzCZzZiiYaFXX4CogMVNMSzyAqtdPqfekZYKd38rNwen1TUjhzi/Hi/1kdnV8iXDk/Lt/uMlFsUQblSUDUodgrkMM6h3qJhhp8HI112eLBsP3p4yF454lnb5oohy0E25UX4MqbDnb0WX7yCALIOZznrzFelxIaYKkhlBuE4T3DTPASwBpJrPhHhpbVKtsSy8UQlND+DwornoGBqEsII8ghCsAGVUok5Lzk6ZFmuQSNqKstM2+ZVi+2S87aaRDxR6itVkHKdwhBVylUUKeNTzpLqKKKN+bGApGoeIklPNXqG0RpQdA8PEFTcD/rSM43LkULdPA8xWSIsrZDFBi/H80YlT8w9azL/pyA3/dyjRRSQP33iRTtwZIhzZp6WapdNrVpudtml66yrqwuyrsuSU50QsBFLy1pYTTIoAdUQoHmhqGc+yP98ZpKvQUcgbVqjfCcIJNm6yv62QiClphP2N9/6gW06Z6WdceZqCKQpzofGRJRnNQXSe7N21bZSq0CtArUKvBcVqBFI70UVa9uoVaBWgVoF3oMK1Aik96CIbGLqsb+3f/PCMrvr1h3AkbVXrQLvrAKng0Aa2LO7Qoa8bmGno6oSAdUMpIUgdZVMUufy6OiIZQCafnbX9y0wSVc2HbcBgIh8XdAuwDt/aGrcztx5vrUsJ9CcbIufffuf7aUHHrdGumNDHU32q//1d63QFrcZCARZogjAlU1UgPyIiNRFsgsDfRGJJAKpBBAruEsQkcvVARlRRowykERMKF9EtkXztH0raHzPK6/ab/zGbwA4ZqwOQGkjYOaZq3qtp7XRCjMT2B0RcA8YvX94wv756SOGq5AlhbPSVZuXTQ22O4KWXO6SVC/auUKWhQhVMqICACrap8LplS8E/OqCuaOAEI287VeuucRKE1O2F/XRkhVLLQHY9kr/Uds/MAnZBogkcBAAXPSbrHQE69G87CzWhLcoQ8ADX7D1aa4nhB4gFQJJ2QrRxmYHDNYDjowQpKGOedWhravb+gdOWCvqKtlvzZJnEZVNoMg4AK85WdnpRAR26fhRJAVkAwjZFZLWh5r29K6yacK7Z6ldoTzrQLJ5FEg+ro1s3xx5BCooAskD5r0MJL2qFnb/kkDyCCOpQfQSOO8IJAAsAUWiBIW2yXVLuRQJAtqDbDPC/qKAYSKQXB4QYKEs3aSi0mshgaRudJF7P49AcioqkTJq4NeogxhzJA3XTfWHv7QIIHqbCKSeZXY+HeAa70/z+7tHj9sJgMIpjofEHG//70CBpPdXiRYpoZzBnjttGe5VyEkHqlVISqkI1PYuhZoAT05W351CT133vwQC6WT10UJC6d0QSCdb+lVnxJMVSAsJJPFmsrATgRQSUE3xRDzLQk0EkgByXSu9RPgoeyPC/aF9SYGk98pqUdfZDwmhsSIbSpEWftlsQbQKbHX3CWo+3R8iSdz2+GwSBY07Z8ZGfSJq53UtthuaFtlGMsf29e21s66/zGYXJSzc2mR1OQBOrJLyqBJk2eQpkIK25vr3h0By41TqI1mcSZFIuPz99+9xNmSXX7QOcBXVAPe5y4fyRTnvCUcgBfl5PCEwXEH1CWw4U3bscMq2bN5ifccGUVRO2ppNK+y53Yfs8Z+a/YfPXwZJNYgaab9dfdlOW7P2PKcWmcYmdHp8xkaPDtrIK8ct0z9ldYTAdUdarDCORaDAdo1xrmUcIi9HjQfIk0pCYC9p6kTJwv3GXDnPvdkIeK37T2NDd0M0QF4V1pstzHkD/cetd+liNx7G2W6DcrBQUsx3kYOzbdwazgZAbh+E5GB8SIta8qNAAk9Pxe3BeyatpydhF125mPok7bmnBlCImC0Sf8R80YEVX3cX+Vusc259ZP7TPJkPdNn+V5N2bN+cjQ2xFlLqaD2KoUYsF7sS1sF4bYaACTPnDQ8Oss+ADY2k7WgfBD9c/zh4fjtKrY1rV2H15uPY01jKFWw2W7ahCZQ9lci4REMURRc2fm1kA7W2YjcqxRw2r6y9k9NTNkku1CzjdposIc0PBcDyeKOnWK2nmSOOMlUkh0hS2RKKiAtVCKUCa+80auJh1MWDqMRGWLcyKFbVJNGB+itWT3ZTcgpeAgKJ7YiwKkAWdLa3WiPbHugfsJFh1GD0N+AO6yz94Npcbo4WNG5DssAglRohUVAgpYKtNu5bZ8dSLSj2yPIJYpuI+mlmbIi5njUbsiyEXZuPnK1FZyy1eE8v2UAoznxsXLaTmiOrqhflD2o6FYGkhZq/x1GflXc9btEpCCQ/RUY1IvbUzV9+nlWYf0mWYk4VSY+azD9nl11o9sV/t80RSKX8mFMMJaWKU2aRpnsJnPgWZozOs26UID58UubwpR6NMM82WlqzEB4Frl1lSXQKJErt8o9CrPu++TiEa9ZO9M2Qt8ZYQVk0k22wh54esl17SpZi7sgWyQ2Cucqzds+xgdDiZRZfvYlnp1744DjXHZUWxLcaNkRw5XkeKiiPSxlNsi3kOCPKH9LayvNXhsyqMqrMAARQiXs7mxzhOStrrXGsPunQSNPgMkMu5DzEpZS/9cyvYZpLElyr9au7bdPaXhTiKI0geOrrGEdcaD/klqx1y1qYK3OkbCjT2ObmITGl2NRarTlFJHIYQl/jKBqLuuYV18ShnCMUm3S7MF9igcczh8h/Rx5xv2f4bB6i1x9thjRM2EOPvWAH+oY9Ug9Fm8abpvwVy8PWvajNtm/mmTOxiXuhZOOoD5WL5eeZtIG1IRyOWQZlXQGirJxLWm6uDwu7qJ21TclkEM9OAg5BFtK1470zLfbNv/2Brd6y1HacuwFl+TRjhvEgtbsykD7wanXZqn2vVaBWgVoFahV4HytQI5Dex+LXdl2rQK0CtQosrECNQHr342Hkob+1f/cTs1/73I1240qvG7r2qlXgnVTgl0Ugva4S8cgbpwgBjBBoKuClaldVgDBIobhJj0/Y8LNkw/z4EStNAbjSaa3OYXWPb7tgh136kQ/aZAAPewCte77ydcseH6XjFes08iw+83/9kWXpLs5UVEY+Zf4AXtQBSoQBQ8qohoQF6RikQipgDSciyfuZVBnA6OrudV2jIpoA3tWRq5wA0J57f/SA/dmf/RmWQli4AX42AuxsWtpuawAX47w3DmjR2Jiww9ggPfTCQTsBvpSn8zkNYBOis1a6IxFIzlJN+5NSRR3bToWE4sYFPLM/gCh1fStHSAQSCCfWSEVbgmJoI/ZQ6eFhZwW3fPUaMg1S9uTeQ2Q/8Tas6NKAhEVUCsJR6gD8BLLkZccHoaNw7jDgs/ZZgEGqT0To+m+zFlC4AmB2Syu2MnSg+/l9ajZpJ04cd1Yt9YDZGXKFGuobXU7IDARSWASE6zQvo0Kis53zL2LPIxKnjHpK5zhPZjh4jLVgddPQQsA5aqQx5WXwC5FPfqkYuL7KkSgJvONDRRRXIo4cKF9Rp1TtlgQEC257XYH0OoHkiKSKckkEkssIkb2WkFfVm08mOBeRRa5fmzpHBIpxfPqZLPlc9oPwJ4nONFY1MN6GQNIV0thRXlJVQfRWBFIndf3Q4l7boWByxuUeanbfxAnbB5g4DlBJeoMj006FQHIZPhWi6TXiRK3hqpAsenSfVbrcVRePpOSXEqKpw1zjvkJmKgdK96SzTlpwb1YVT1XCV9v+RRVI+qwAPFffyjygP3tKM08p5o69oo5aqD5aSAx5hGFFcXaSIuudEEgijlQm8WUikJoB5CMA21JuVbOacoC2up+rxy2SVwSSFEiqicaZLNKUgeSIWu5RP/dPUFaAzm4pZDGAUb3m0rNe7RiIQyNDzr5KeV9FKdPIINN9U4Lx2NLQZLe0L7dzujvtiZd+Ztuvu9iCW1bYCPlB3QCeAkLz5JBEmQvCAR1H0Nbe8MV3MvWf0nvfzsJOGUhu/lb+UYVAKgBQP/DAfjfPXnPFVuYSAaNYRkktAyGTxhZtcPgA84kUFpAFUgf5W23fngE7BG566cXn2+5dewC6M7Z1xzrb/czLduBls5tuPMvWrmuwp59+wcbHGuzCi26yrt71zJHKUQIYnsrY6ItHbPTlIzZ3aNB8YykstVAmMLnL/kzAdJRaST0wAahcYl5sQuFE9ZyqoY4atkXIYlLGkbQgIkEgFOpQjk6xzgigJm7Fhk5w3XIBLOiauLaQ5D2oUHZAgGyYsVwCAimWtXquubN5QwGSy8ft0QfGbBLCaOM2lFE9Meb9OhsemmBcNUECFK2bnxUhtNIohETQSIExm4nao8+Rz/MU6o0R1hAECghYUZ1xfzAFatw28tjX291g7dgb9h2ecGoZMRGIsiB7IKT53saY3rxupbvPx8cn+VnKkmQ6DU8kGcoijuetCVK9vbnBOiBtlqA0bWlrc/NghnE2McFaPDLmlEFSIMm+cXh0zOUd+SEuRPo0A6JLuRTDAq8eSUkDX2GK5ZRnXN/JZNqGWQ+HRyfJkplCpYZlHb/v7IJAggGamhyn1hBjbDuFiiMFIdGK1WhXS6OND49QqzlIM9ayBGM+wv0nla7mKa1vkEdM6dirQtxQjywKpOHyajs802QT861WwG46B8mYHB1EyiwVElaFccgJ8pCa1i625tXr7IVDqLeC5FBBbuRFHmlVE+jP+u51F+hZRWR82eIQm8Xdj6NA6mfigvilbUKegmpgEIHk5lOIUtccIqUUBNK5281++9azuF5Y6UEgyaxuaHQWy0SuJ3laugYi86Io5CR9KUI0B5DF+rDEE0EWwmqwALORS5dQoum5RHM004jUSXwkSDGCARpAsHwcGUrb8WNk/+CaGwp02METBbvnMdRfsuZGeQUH4xpV8sxRKYrXsGGbRVZuQTHdhDqJZyzGvtS5Wmf1DFLUHMeYlG0iIUAu4ygqazopjscmUeGxVtM0U2Ru87Nux/BvhDviXsM6cHrIUmRaZVP6uchZkeqMb84pn0aJRf3O3r7O1q1eYg2Qp2HI8ChkVTRc78ZTyT17we9CzGiOLUI8FmF13LquSVtzrdZvxqFUXbJgjEEiSRUkJ8YA93kB67ocYWAZvnLKneMZJk+DTYFzjLpzrodki9pPHn3WToxwHiLMxNbxXKjFs0QHTB3PS1s3bLW1q85jvCWw7M1y1RkbdKSIQAow8GTp64NQK2cmLD19BGKsjjkqwVh4I4FULqO2nEvYN++613qxx7vwwq1WF6COPA8FaGbSGrDl6n2nND/X3lSrQK0CtQrUKnB6K1AjkE5vfWtbr1WgVoFaBU65AjUC6ZRLVXtjrQKnrQLvB4EkJF/gzOsEkmedJeBddiQiKeRVn4WgGD14zA4997INvHrYfNNpi9PVvnrjett86fnWugWQ6OAhu+8vvmkBci60zVh7s918QzQPAAAgAElEQVTyu//JJsglaMXObhbLKMHV6laNgrpJ9SMFjgAUEShgjwBOQOt8F+BTJZD0exEK1RZtqUtcuDhfd/7Zn9s9990PoEEXOiBjEEC0QMhyJ+DVhdvJLWmkMx0QIgUAc9/jT9oQYEUWILKgLwAUESFVAkngfpXMEijkCCRZtgF+uDwm6iBAWqi/MpMC/C6u3AFAriYAk2U9i1Eb5ezQ8WE6igFlIIoCYSyu6LAtA7gI82mkS1bAnGzsUgCCKQAf8GoHmoNTWXtjjHD4GAA2IDfnLcsZWSO5jmhQmBTAkEKqpzhfAYgCxOsAx0uASA0CYAHXRFAJ+HaZChBJeUCeAmCPSKh5QK9m7G+2di2xNNfgGSy+TmDBlClzfBxEAIB3XvsTCCcihoKIQKra11WtwQSSOxs7dWMvIJBUG++9HkHiFEhcKSk7nALJCXLYLvVVBlIjqjTg3dcIJJFguvaiDXRdVHe9TiaQqhZ2RTrqqxlIVQu7KoGkY3d5QeKc6OL2sq4g80RU8ucw7F0Hx3JNxyI7j47xEoDxYbb3MCHfTwEWjnJqEQWpvycEknfeOn0pyPSf6iNSTz8sCPR3v1RXOQA7ne/qnpcC7N0SSG9mqVclhxYSSK7OFTLozQgk/X4hmVSdCE+FQDo5O+nNFEhvRiDFUSjMO2CSnBLuLakwXIYR4Gl1v1Je1IFaVwkkWTKK7BSRIvsjN065T0QgBbhXlBWj8ZNKYaUEKK0O+ekUoLXzooJoABDVZ+YZC37u8a0QSL/avszO7em2XRBIay4/x+Lnb7bDY4PW27LIdd6X61DINJC35u4Hs3U3/tZ7vk6cKoEkezFlikihUCrH7KGHDqAWSNmHrtnGHAKwCpgsC0u/FA7c6wcO77GWTqzEfOThaMzlGuyRhw7ZUbLjr7xsh91379PWubjRtuxYY/f/aDeh82af/9xFZKjJBlA5Sivt5VeStuW8KyEq4i68PpyhlgNTNruvzwaeecmKKECLkCVSnmq+kB1eNBgj8yVnc9ygUm/VM0erqaAI4e4n56c1nLB6lzGECoN5ugHJi3L0kqDxnVjOHet/lTmTezqP6gYmZ76UtHkIJP955LusnbFCI/k4MZQUAMGyuMtDDvmxUTtxLGt9R3JYhZr1LGlA0YTqgblA48bHe8J1jB8UCl7GUdiRN/0DZfvePVk7SBzKml7m6XY+29tkMciPTCbG2jdqux8dtdXLfLZuRRtE/5hT0sqSMpuuw2qL+WQyDxAftDNYMxuwmksmZ50aSDZls4xrqZHcnMgaEccesbGhzpYvX8a5drsVZwomagzSaWxs3I25Ag0IsnM8ePgQChdstyBbRRg1okYSkVQPeK+/S+UjIjbIXCI10TgKu2FyAEdRMo1MQChwDWQP2UHjQhg1zsTEmCNkRcyKPEpivddILt8yap6dS7KvJKreGMooCHqyYtTcQTyYm9vZLfcXdUPt4qMTIBdqt6H8cnt1sgEiqR3yI4FihQaHiVEaU/pZu1CaQdzlUa3Ur1lirWs22YvHUBLVtXhNJahbgtjBOQJZBJJCdxyhrWtKwwXZPrlnKwRScRqCgOvGgqD1p+yDGFMuE9lgagxRflHQUrZtndnv/+ZZ1tYwAlnJ5zMB238oac0EmiaaoTBl/8i6KSs0raUegcTY4Xw4FM6ZeQWeKjvH8SFldSOacxehKQJNIjpZZhYKIdRHGTt2jLghyMOZZKPtfnnGnmUMzZaUq1jPNVThZF1HrlR3rzVu3G7F1mVGCg+LoGxstThI+SQbQ29NVvOByJoQjSN+lGjBaSwHmcsCsvlkc3nYzWyK7CqudwI73wB/T8N6pudG2BVPTdgI1mG96dnPsd7yvix2dyXq19kcs22bVpJnJhKJMUh+XCNMqd4X4c+ysEthjydi0amS3TwMxavxxWDXdym6pHjTMYcVIKYX86gPcj9D5lp6btrNvXMQXc4+V9aiynPieaSusQNLyKjdff+j1jc0zbooqz4ajdhuhDAkNQiEyDEMMY8v7Vppy5avslasF30QkaEY+2Me0CNbNjlnIZ6PcklIs/EDtgULu51XdnH8WNjJshQiijKwb3Lu5prsrm/fZ529HXbxxWdZLDDFmj/jrAg9Amnvez6X1zZYq0CtArUK1CrwzitQI5Deec1qn6hVoFaBWgVOSwVqBNJpKWtto7UKvKMKvB8EkkDbagepUzy4vATPT98nEgggVZkOCgb3AbKlAI9GDvfZxJHjdnj/ASyCIpZYvtiu+vTNdryv3+7987+2UBpLEoinxZjWX3DdBwhIn7Zzr7zU0jADQJRYmwBWQvKUZKMEMCjySPZqJxNIAk8ciSRiRzkN1Vwdgbzy3Af5/cIXf9P2cRzOJg3gso7vQBF04WL/xnlsXQXoBQgWa+u05w8etRkRVoS0Fx3Kg2EaYKsIBgH5J9uMqQ4CjwSMiUQQaCfAWQCOA7DUH6wgaECkbsLRxYqMTdNhy+ciZF3M6njokC1AFJVRJUmL0pyIWRMAnzIUZrNpG1OmRU45LwBQ4BrLmwAlAZSaO1ocmDcvUJPaxACYMnQZq4NcnbYzfDYH85SFAGpWRgHbc98F4ACUCUAXUTLHvtNY4SnrZV45Mxzrcqx0rlq9BeVR0b43PmKHUGnlyU1yJCJAmwgkzzoOuErd2JUsJIcDgc54Khhl8wg0knWYOsI9pc0bCCTRJO6zgLfOVkydypV3cU7KQk8wfkQWRRmIdfxSdF5AuVD8TODfmxFITim3IANJFJUoNn0viIgUZaVxw4V1nfEKUHBJElKaeXXJUuOoLOw41w+0d9kOZWIRLn8MFdJT2aQ9DMg+om5yVB3vBYGks9Z1fJ1AEmlaonvfcUaWpau6IMWaU8JhuvQ2BNJCUujtFEhvlVvkxvcCBZL+XlUiVRU/7rg1SVS+nw4CyVlYAkSeTCA1kY8VVRA791UM6zKN4TxjVjZxJRGHr9kpCqyUfSOEhnJwGGu6P4P8TKSirCfDgPQRJAJSoskaUONVwGcWAlf5Jxm+0igIRSBpXEvwEJXNHfftlvqEfbB5kV21fo3t2bfb6rF6arl0u+VRTdRLacD9NU/eRxSwXsCxxuzGm3/nHc39p/Lmt8tAkgLJkV+QLAURuBy/CKSHHz6ELd+03fDBM1FBYCMHACuCKeBD5Ugdn3vhBevqbqdeEBgog1Izfrvn7j0oJ8yuuuJs+4fvPmNnnddjazcvt3/83mNOafPJT5yLlRRAdH03eTeX2dRcq/VP5KwZVaMvg5JpBEXDAHPb/qN25OEnLJZXNhBzmVM3BiD86t2+ksxvuMNZQ1PClpBFFuSYUxAbc3w+jq1koj4OwC0rOeYGMpAyvH/xCqzruEePQiA1kW0XQ9mSY44v26wVu5IWuBBAey0kUCNkUiSJwiLtzm0+CFnP/RUixyiXQusAkS/AOzU35eYlkfqyrUvlpl3Gj5/1och8yOUlL8hvf3MX5BvHevPHVtuSHsDqeNCmZsvW3xewhx94CUFN2VYubbKzz+iFLMD6Nc16MJazySGpkFD+kCkYYu4+d/tWW9a7xGUezc6i4gjWofASUe/Sbhh3zLuQ+lLC9NCU0LWo21nYJWfSZP4JfE+5/CqN8zrmfD2/iyx1SlWnfvEUOprPBeCHIXTC1DWP6kOfGcVCbgi1yjhqYm1P94BI2RYsGVWHyckJ1+QQgWhNc80mWfNlf7YWZS9Grk590taeoLYoPEoofzWPKY6HJaChEeWKs4YVgQOBhIXdiewye2UsRtYV5IAfpRh1zSbHbW7wMKphGh9gnfIcZ3ztMlRIm2zPcZoZ6lElSXTk8p0gJSsKWFmhqetEa7VypOpT05Z+TgTSCQsUyPqRRyKfK7FOLiSQNMc4Amk+YxuXm/3hb5+BomqYJXvGZqfC9uKLk9aOhWFbJxlczBX5QtplNFFSxgXqXRpbgmFU1awJqqsysNJzzNmspwGRMqw1sq9juPJnLTohlF0B7B8zdgQiNpMK2eEjQfvZ7oyN5TlEbCJnGYM+alFmPptjw01bUdSs3GTJaBN5QJyH2CgtDlwzx1zRgCPiyCmx+FkowzMFY8oPseiH1FHSV5Z7b54aNGAJGGNNURZSDtVanqwvn3J9IEa5ESDtmp2to9bm2Rls71AHxTjHAvZyrdgPbtu4GpXPamtphIiESGpC9RmJ1FMHasO+ReY70khNMlx4kY2u4cM1kOgayWLUS7HUGlNkPJd4fklB+CVnIJZpgFHTj56ngpDEEcZbAPJ5HlUknKr94MeP2yDWlFDR2PWhHkUpXZxnrmUctDDvzmHFF+HZcfGSXlu1bpW1Le5CQQaJLNIR8ro8m3GqrMxYv6VG99n2M9ps5wd72b5HIMlOTwQST1aoryCQ/u5ea1nUapdeuoNn3snXCCQ969UIpFNZnWrvqVWgVoFaBU5/BWoE0umvcW0PtQrUKlCrwClVoEYgnVKZam+qVeC0VuD0EEi73mAv5eB1Z1flfRfYoX/gV62+BCjoz1MAjif2H8SC6CC2dUk89AGMAE7qUL8sX7kCWxwCsQGrMjAvh+jET8EGLGlqswf+51+RQ05GAh3NW3ecZXVtTfaPD9xnn/tP/9E616+0Ap3Mk+SNxAFOlM2QrdhlybJLAK6P37tgaBEBCgUCKHPAhIATgAlZGqnzeh5ia5Tu6c98/t8DRpDh40LhPbCljKWJT778ytkR8M2XyClwS0ADBbeLOKKzlW2FFEqtelTA6IrjmOse93KJPMJEeinQWCyQ8NUXsuWYCYA+kSJSlggY5TN+wCBnvUM3bpHjlO2SIy4kL6KrWR3hizraAT0DNkrXeD92QbOgmi58G2xnA0D55mXLrW/kmMUaYoA6ymgS6OopVwQMZyGHMiKIZIEHwAbug+UdQA/71vsjoHkikGS3l6IOWcD5FMC7LNrC/HllqMFuWL6RPKiw/cXYgL2QB7BT9AjgrPRAOr8cYKpAVJF8zqPHWeMJDPKIICk0pAoQuCsw0wun0Mt7nzrAXYcy403jy6k0XBiN/qcWb9kEzQNGB511XYjfxTl+pwdj+/qZI/QciVSxvXMkhlRREGQSpCnLiPMpU2sgRXe+LjOBY3cEGMcdlXeOSFFAMxGFQZehhXuS9glw2skYu7ZniZ1BR3OB8TQHIfAs4PS9pbQNAQiKbmCwvXbfL7SycworVwuRad5xVi0gq6SLOwxHwGgAcp0r19Hl83C8zZAasvoZoBs7p6Z0ZfXIsosB685fDdwVAkcHsdBWTvuskij6nVNbVezuqu9dWLvqPf5mdnXV43ZXcIGF3UJbvpP3UbW8rH6meixvZnX3VgokkYQaG17tqhlR5NF0djgFhVMziOSmFnqf5gSdRwhkV98FZuqcmyAgXK4Pl2pyctIB59pnCiJb2474ScLhl0EKGuIe0bgVOSxbSpGcIrwFpAuw9cgzFGoiRbknlnKNPog64ILeHjt+eJ9FuuO25mNXYv+I4gIVpvafyqZQo0BIcF8IzF//sV8egSQtpgsXQs3gxoTGv9SDUpGW6uyZZ4bs2JE+u/kjFwKKowYk00VTpeqXSufth/c+bHtfKdmqVcQHnbEd4oLcpB8+ZS88q8werNewX7vyyo2QBs32t3c9bls3QaLcfCFgesZiTShkFn0IAqnNUkUIKebhzNhxKw2T6YMqp++xZy04PMXcpnuS+RQFTB2qpSjzog8V0jRkBFSPdS7tsa4lSx1ZrbnxGNl2NsefmWPKqEaVa1KPpV2c69zQVg+4fALyZpysoC7mtIQlUebkUJOEVzFbnlW2uc4pmhWGuf79zs5w3UaUPc2A3BJ2oHSQbVY0hKKJOszOTgD+S2Gq8ROx8QlUQUwSTW2tKIdYS8jjOdZfsG9/ZxSVjtnnPr0VMgHQHWD7id2HbdduiBNUPj2Q/ovao6yNANeA+8nJeZsY8VlyGHsyRDVDjEuRGNsgIs/YusURSCksGWVhp9UjA1OVZ+1qYP5uqGcuZJx2drXztcixM+OQPtMzkGTMp8oHnMYXLwWpKkI1iNpDlp9lJo061lURYVJQCODX/ZwFTJ8DvJ8jG2YadcYA+UeTKIu0hoxPTkEoxF3mmCYdEVQilETKi0CagaSQkdiqHjKe8EMTOVQPeVbCDi4EKSfiog5iLIjNmPapcaWveUiETKDNhvO99tJw1I7nupjjWpxJZxGiIzvaZ5mpMbdmhbDHq1+z3OLL19ihCdY2rk2BaxCGONEc7811KIo4Hx/nX+IrRP2D06NWOvAcxT1iwTzX0REXbvaTgaW7950CSaolrBvrIgVb0mz23/9ouy3uGrAs195f7LVHHjtiLV2GZWAn58o9s/uYG/sbt8QYMyiQtG6JnONL32dmObc5PV1o0saeMYwaqp7GEcaRssXUxpKcLkEazXLv+VCONaA+mrXDJ6gvc1Cee0wKtzRzXlqKoKWQNdsusrlYu2VQ2inryJFFkmhr0EqyK9kT6y8sD6oi1nIUNlLZBPDB88nGLQORhHI2VIdaCLVUCVVlZhyvRggiXSONSRGDcfIfJbtM89yUwuZNzxcRxlAZksepe1CMt0BAfeyGq7k2NHZAojU1NDImaW7B509EksafjzVTCmRd69esj7VcMr+IgCvxVeaa5dlukfk1w3FMT0/aBDleOYh+LchSFIZ5JgtBVoY57xQ2l2k6KR545EkykPD9owmgyNxdhjzmL47cd/mIqKbmWT+lrm7hplyxdrWt27TePWvlUMDPM7b9yQmbHYC9mz5mZ+zotktuXkeeEmOEtT3Ec6ts73woEguZhH33H++3IGTstddd5AgkEtM4L099tu3amgLptP7Dp7bxWgVqFahV4BQrUCOQTrFQtbfVKlCrQK0Cp7sCNQLpdFe4tv1aBd6+AqebQBI45wHLVRJJShJPgaRuUr08mzHZlKRtksDs3Xf/2Eb2H8IehaBmwFEB3yGA3Z4Vy2wL+Ued61ZYAZuUh3Y9YUuw83n57++zVP+w/Nbs0iuvIFtgBNun523F1o124+d+zbLN9QQlo1qhw9ZZTTnwC5sVZ+UlFYZ87lGs0OEqgklEgQcHASKJkFEOANYr8/xuLwTXb/7el7BCYTtYIznbPdnkAbT4ZE0lVUOl7LIBm3dG/ACXAE8CkKWccYC79u3+TwC+zhAQ3WH+6grnOwcR1g/YXh4gTuCsVEDuY4AM8+q4BTh1YJXAaY5NJIesj2SdVYbMmQcw0fcQXcEJwLl6jjcFODcKAQSeSv4R6iS2t4L9XH3mOXbkxCELAyIqi8IRfSJkAE4KABoCulPq6gV8ykEKiZRoJWupXlZe1CCCj02JY5IJUwrANs2xzfHlsqc4l/WhuN3YvdZmOc7/JzmK4gbLJ6k3yEJSNpX2l2aMiHATiOXV8I0EklMfAe6+mQLJs/4DLOZaVAkkjasqgeQytkQCyqKPax9W2Ds4WYzshIgshyoE0rwIJzq534xAUkZFiWv2ZgSSaCsplGR0qHq4TCsRSLLHUy6U6qLufMZIG2PpcsiK82QVOE0wPZZYe8l7+QGd2KNgVkWKIK1Z9XUygVS1f/TUe16NTiZQPLs2j0By41z2Skp2oQY9AOmJloTtw9IpK45SY7JCIPkB6Fzmk74qr5MJpJP36ZSDC7KYFlrRvdcEkjeXeMem/fwiBJJqUlU7aVPV+7UbULCOeaIFZV9ADJLMB50Vo5RKAnJFYAYB/7Fu4pwTZIJJdaDrMD5FhovUN/xX0HymzJ2AZ2VZJZBU2wLjM4RVVxZSeIYMNSmc3LhyagfmGu7hCPflYu7BnV3dduWGtTbTd9QK0XnbdNPVlkR1JOsv7TOTnQWcJcmL+UzE6+kgkBZa2DnFH8C41+X/LwkkTVdVC7tnnx3BYu2IfezDFxrxOpCszI/KkoEIKKLseerJveTaTNmzz6XJ3TE799ytqGqG7Sc/GnGY9Zq1Zhecd5YNDU7ZYw8ftquvittZZ68mQ85n7V2bmKcuYQ5uRxVJxhBkQ4EMsfLQqOX3D9vQU3sslsyRRxexaexFpXBs9GGrhuKvjHpxfHbGItjXSa1a39nq2aeiBDy6d78VsZSE9kOdGIKoE9kTs+4lSyCcUtiEHkQBwz0MwRDIoGLk2qbzo5ZqTdqL4f12pDxqCDsBlrEyvShsPcvqnYhjBhA7qvwlQPAcJJLUbYEQc2WBcDjXfxCyweNGNlAB8mC5vbznKAqZxXb8eM4efXzcNqxrtGuvarOORUF7Yd9R+/FDBVu0dJG1ti1jjchg+QURihWY1rbk9LyNDTJXjwNHTxXsxNiMy8nZvmGFnXv2Wc7iS0QVkTRcE60ngr9FxujaKr+njFVeK2rUDjcuZyB2JiG5NZcKcNf3FOSBxq0I0HrmMCmQYqwvEVB/77aBXGee03uSU5M2h+XZFPkww2Qf6buI9ilyceKN9ZaQMpbP6z0ipbR+pdI57jFULtRpaUfAli5KcF8GyLVh7i1D1IakmGL+poFE5xbmmmhNcIQPa1WaVW0kv8xeZjLtT3dgV9jsSHIfir/i+JDN0HwS4saPNtVbMw0mres22/7xjM2hPivyJcWLlgE3x1ATPa/4nZ0dRAnXPIwCqXj4BSuiRovkOB5l4VTWqzLj3N0fbu5nvWHuj2JFt6TJ7L/+ly3W032c/MAp3MxW2UMPHrKupT4sA5eTqzVlr+ybsk0QpWvWyzZRRINUK3qsYT2HrJ2D3MylWeepXyjE+EaArDYGEU3xWBPzQcBGRnNGZKEdOhCwo8eD9szeKRufC1gWgpToJNf0gAGdzSc6rWPTDit3rbMUmWoFyNIy181pakW66vw5X92MAZ4hgnwPUb+QFH0oJMvYU5Z5LvH7UF2T4YS+lvE2ApEybmHIpjrGic/55IYZF1F3j6UhjqRC1BzqFMJ8vk6KTZ4FIpxrM88et3z8ehR+EPHYvek+aW1sY4w1kj/WyNiFjOWe5m71lGIi9XRsTsrN+sYaKvKoWCJfUWQhDRITI9gWSnkkSR9rmnK3QqibNIeGmA+01itDTXaOP338KTvYh4WdcjIheYo8lzDKXONKVX0mskzPQiXGUx0E18rVK2z5UmwAQzFUV5M2P04u5Thk9nSfrd4Qs+v+7blWDjNGHIGEOo76+gMNKJAa7Hvff5Bnyqhdd92lNOJAKnJlPDK+BIFE6FvtVatArQK1CtQq8L5XoEYgve+XoHYAtQrUKlCrgFeBd00gDd1rv3XLlzEW/459+Qra9mqvWgVqFXjHFTitBBJwhQPweb1OIHl/18+rBJLr4ucfzgIE0oSV58g+euwH99vEgT6LgsiFIH4iyiOBaJH66KyrL7W1555h82QNvfDkLosOz9rzT+1ySqJPfOLj9tMf3o8V0lErAUx96N/cQn7IhYBDdBhPzlkzHd4ZqUf4kpe+CBKpSRxhIs99gAVZpYjSqZIOfgA35XYEsED6Z7b9P//3/3JgyLzsf2Q5BWhVAFwRYCKQSUCqx03JVgcgiXMTCBGQBZvgD5enINsqwT9evoAjkRxSxbFANgm8CcIkyQKuKJBZ3c0QZAqydtocEXMQMw5gAhSM4MMvENmpGQSsSAUEIaHagls7sqSOLx0XsKW8slA2laydXXbx818963wbHjyCrRY2LG0AHAoMl1IC4EwWdlIfiUASOJ6jex0Mz1rpno1r3+xW+QMCcwp8boZazXHsIpLKADd1fG0HjL2xbTlqm7D9ZS5lj5ApIqqnQFdzTIofjiMtAsjZ9Il8caxHhSSohmZ7GUhVsFBkXPW1kEDSWJNqSVZZjgiq1luIqJQhEHD16kJWaDnHLgJJKTJSICmgW4qAn0cgabtSlwmMk11ZXoHkIki5ugINnZJpAYFEZRyBlFGXPMclAmlnR6vtpCs7Mpe1sbm8HWYM/SQ7YwMAoikRgQBbr5/bG8kcT8Unyyjlbng1WqgCqipvPGLIs7HzqaucryjXZTlg9lLsrB4/fNDAIzkXxiHjJkQAu+viZyxKdXXy/hfus/q7N1MgnSqBtJAYezMFUpUYe7N9VOeQX5RAet1Gz91ybrh1tpHHwjiuR9khCy4RPtq+7n1BtRp3mrNkp6VmfWW+iEDSz6axSHL5USJc1a0vspAudmeFCWArhYbGrn4noldEUpYOfs9iEcCS6yKlk7K5Asw/Hage1sC8XLNtmwWxg5oiBOisj3/Y5siqiaDI1L2eIeQkyrH6UGBoHtpw0++94/n/7T7wVhlIVQLJX1FauJyUCoEkBdJLL03aK3v22Y0fuoA8E2WGwVgANkt5JQutAwcGsDcD5D46ZI8+MmkrsPg688xNdqzvEIqBrK1Y2YzCptWefPyQI1c++tHF1tyOkqGp1RYvPRfyYiMqxw5qAOEOIZQZOGgTe/Zb5lUswo5jDTZPjZgiZ11mW9Cagg2QxhDVkBQp6tu+qMsS3XwedU5UigPyeQaxGy1hvylyvAlAOBFrgRAKW9uiRShYR214csTalyIH0iyewz6QMTI6c9im6sfskdQzloMIO/ucJlu5Nm6JTtQOQalllPcCxZDnmkuhylwc06Tjz6BihW53U37CXn3Jby+9OGUf/tg59uDDu6yna7O98PxR27t3DiXWIrvu6jame8iYUtwefarfHn0mbeecfYFtXb/eqUDTZBsp926MtbO/r8/yZNRMjk5a/zCkEPvYvHapXXTBuZCjTZBXNElAcMBluWYFKYZ8jMcM6hHNX+2QRw0tLRDlzONYlc3Ozrn5MIpSVfODiM6qtarWGY1FWdmJXyxp3mWNyEv9IQIJpdEMlmYijkYnkyiRZhyBNMe+YshnEpBIQcavFEiyQcwh55zlz7MzGUehL+3w2xLUd3HUR1ERZWRmhUJSi+p+ZAaGlAxh+xYhu0fzXlHWqSKQCktsz3jc+lJdNl1qcE0XImdLKFFmRgacGilIhtjizWttyVln2/6xjI2Q1VeAOPCR1/Rz+fUAACAASURBVKdr7J5UGLOcMGNJDRXenBgrAPSf2GfTB16w+twUlqDM7m4OkVetpz6UXawjknheCaOwWZwwu/0PNtmyxX3UmnU5tZKcr0PY13FtaHQ5fOC4DY/MQKTGrbFFitcMRJlnIxthfKapZZrnoHzes3ML8TumAYgjb+5qYC2emQ1ZXx+k4fGQ7Xlp3vYczNsrAzR/oG7SfJPhOKFlLEMzR7R3vXVt5bkotsgyQcgSR6NLCe41pWTVbMEAiXBTBxlXfp4lkPOYHzKmRCaij3sIFsSaeQabL6bI3JqwTHLM8mQN4cHp7G3DrGHK6yrwLOPUwPrPKYu1FNHgoucX1Ugqb0g42dl99MNX2gZsBQushemZJCRuvSN+62lWkaWoSHwt49qes6njvIIQQz4IJDXVlHnOK0HOpyDnU+mkzaGec80CIvIhjgJ8iaiUSltEYakor+AQysIZe/LZF+zAMQhh2f2Rm1VQZqbuDW7asrxeOVapBtVEkua5NMfxJ2g2WN6z1HrasNWUTenMhKWxSRSBtH57i133mXN48IJAKkPbQZ7rmUcEUiEbt3++51FLs/8Pfehysp8mWCu8xgTlXm6/rkYgvd3aVPt9rQK1CtQq8MuoQI1A+mVUubaPWgVqFahV4BQq8K4JJPaR2/sV++wXJ+0L37/ddtKNV3vVKlCrwDurwOkgkE68/LRnD1WxYvOAFZFG3nfvz55tnQN91K1ascwSgJ+dmrGpE8PW/8IrdvS5PeaD+Impe1+2UwC8efns40n/wU993MbHxy0/NGFPPvmkLVq/yj54zbV2/9/cZeN9gETsrx210qf+y23WPz5mex7bZZdefpkFyF0QoTQPqKRthumQ1TEor0RAluvSBgh2Sh9AyKCc4NR9DIjxf//5nxO2fB/kDD8UYgrAkANEFjAsAskpCcTYuG5ez95JGRtBqVycNV4F1K8QSA50PZlAkgJG+5MYBrCoIEssvY8ucUd8iUxyFnhSAkCAAN4pDyCgbCe2W8CiSGROCsAnB6CnDmXhYMq+ES2REvHAcZeoTwOXZCk/u3HjFotgiXVs4KgFyZ3IA3z6KwoPEUhZ3puh81agSQ6/f49AwgIIQCas3B9nvYJ1DN9nIEikPkqhrBEgG+MczmtssY82kiOCOupvOKafTAG0cC4CG+sAwHROGWUJCMQSeccxVUlHnYsHtItAopZYvnlkxhsJJHWf671V2zsB/1Ui0Bt0njoMIZc1YgMmmDDM2ASLc3+Wckjk25sRSG6cqoMb8EgEkoiusqzQlHfD30UgCUGVPVWEay/7PymQtD8RSLKwy2gMiEBiQzuxiboAQCyMvdNkqmRHsNx5BWum58nRSnKAWciG6utkBZJ+Xr1fqmTNQgJJ6hcnYqvUx9kdOvIMey7G84ZgDFXDKvvBnpdslrFREInEUQYAy73tCJA7NQLJI0I9VV2VdDtVC7sqQaTz0fVdqGyqbqO6/YU5SKeqQFpYJ6eQqkqNqIez5HIWdl6uiUDYdkBzKY8aIG6CKNNEIOn3yj5yKhUpCHlzFhsml13DfSdCRARSBjJICiQBpLJLdKSx5gH54HGTy54rDGDpgFwX4g74qWwzduDjwBzACkjdwHtbuWe6GEPQuHbR5g3Wxp/7UU3s/LVfsVITADf3ugaxFEhRKSsB8APMDetPA4H00v0XL1hQRH8jXVygQBKB5F4VMrxEnZSBtG/frD37zHN20/U7yahhPAUgzlBRKBvKDzAr4sjvky1V3P7xHx6FvDb79Gc2QybMoMxJunltZrpoD94P6Y9M8tIrejhH9h7pts7F50Har6e2HZBQBRs9dNBGXnkBAglFCGEvjfmgtQqkhZidK6VQFNVZW10L86+UWiJOyLfCOm0G0r+hC4UDirD8APk4ZCC5U2HuakUtFIskrMhck+f65FD6BBuj1rVyCfNs0NncJWdH7cTEfjuY3Qf7FbTFZyQgh6ZQN0GGNEJcaWIpkp0FeZTDJivH/BlxGTdSK5K0EvMsvcKhHtv9eBYLs3G7+ROXYm31Uztz61n24kv7bGAwZTfduNrO2EQjADUsR1bZgeN++8njQ9SpwS49/0JyddrJevJA+hOA18cO7sVKbMyGBoaxXPXu47W93Y5A6qKBIoZ0RdkvOPw50lv5MVkInXQq6ezGuiHMwg2ePeMMXoIiTLX+aV0Mopjw7DM99XD1nnVWp7xf782i+lITRhqlikcgpSCQIJEgomYgumQRmuY9UereSD6f7jl9TkqVLKTFBOv/DHky8ErW3Rqw7o467MzIKyInxwIiXVPkgEEIMRT9TLRBQP0QJJ3uURFaORRHo6Vee2W03o7MtFtyngEku1bW33nqPTeK8hKyo8A1XbF1ra2/6Hw7OJO3Q6PkLoYSzAXc/1zjom5+sZBqwpCNpfoaGDu6L0Njh23sZXK2MknIEululbzDIsufXV6SkxOzW8YATyyOQPqj39tkK3v7+Dtk0HQPBNIxrBjN1m9cT8PLIMRZ0s4+q9OCUVo8OM+GOIQn56NjmcSiNwtn43fnyVqOGiuCVDHGd81dAa7HXKoeAilg+7GGfOnFgu09mLOhTIy1m3Mhb0gcCNSP5RshT9efY3W9m8hU62JdgpThvhQBE9CxswPiIjlv6sq4jeqehXArzk5aAYu2Mg0gaoIRgRelrrPTKI9mx3gmQL0nMog1WM9SdWQIZSAEpeDUM45s+Mqy8IRgctaqYgi1bbVXoIpu5vpetnOHXXjemdwvEKKMySLrocSwIn3U3OMRmB555FIIlQep5xs1AqmJg+3pdxmeZXIonJwClrnJD8EYQEEnklLKcJH2QYhCEUia56eSk/bygQN28NgJG0uisi6hDuben+f6+Z3yss6NBz/KQW2jOM8zIsMjB4lWx0BsjzdZD+tHnPV9DpvE+dSgnXHOYvvIr59tgRg2ksrtgkBSgw2dTswJcbv3/icgpov24Q9fgUKcTDSnQOJpgf1su+6FBfNu7Y+1CtQqUKtArQLvVwVqBNL7VfnafmsVqFWgVoGTKvCeEEhP32lX3Ha3XX/nA3bbDkGAb/86+J1b7Y4He+0Ld9xmO2rCpbcv2Nu8Y/axO+2LX5+w6790u92w+tSuwRs2OYGS7IY/td6vPWZfJDPgF33t/cpO+0Lf79v3v3ytnd7LOmH3/tYN9qe9X7PH3uEBT9z7W3bDn+5acIpxW3rhJ+22226x7a2V7S789YJ3nvP737cvXztsX9n5Betzf35vzvKXRSB5gPDrdluv+ddXgOfXTlXvA3DI4Cefn0u7XIq9j++ymaExujgF7tHhT1d5uAFwAuzyyg9ea4P9x/Hvn7eOtStsy4YN9v3/9ZeWOg5AKZEORNOn/uR3bQ6A9+v/4yu28+KL7PKPf9Rm+cc8PeIOEHbZOPyjPYoFzxxgl7PSkf+/ywQAKBEuBBBcAjT8/T/+Y9tNAHwWYEcgkWxfsoAmUrwok6gsAgllkjpeq6HiAq5cRkMVVF5wXR0R4DpoBYewD8DKMt27UkdFBFix7RL2MVK8yKJPsIkQbylcpIzSd3XJ6phFZkmB5CdkW4DNTA4CCdBSWB9uP+48BGznOW4RHwLuohyzCKQPQShsADR9Zf8eS3Y1WK6OLl0pKjifHABaXiAjxyTwVZkiPr63Yi1TD6gTFGgOOFQQsMMhpLiGMwBCrpMXC7s4XeE729rtg7E2ah6y73ANfwyhNwX6pI5cZSQJxMy5nCGhmtX8IY0Xj1jwVDYegRQA+HkjgeS9XwSSroMwmjzgsOs8rli5OdJB2+DvYf6vKVaPTRUAGfv1Cxzl98rFWGhh53KM9HLXxyOQXAZSRSlVJZCUqaUsJP3dWZBRb6l+/CJkBLRJiSeCzBFIBWtmf5cSwL2DaxaYBLgtBu2oQNreTvtB3zEb4rrM6npWXicTSFXyyCNAvI7uKoGk0xUB545NbJZ+p5wfji8AsNbI2zf76wCoN9l3nn/GBJkjGPEUT4BieumW8EgkT5lX3X91H2+VgbTwvdXP/DwLu1MlkE4mkd6OQNI5VGu08HuVQNL4qNobLiSQWlFnqGRFxrG7Hx15pM52V0X3VVLNpcRjrIkULjI+lVshQkkEsd4W4j5UrWQlqXlD3F0E8kjZGxqfYYBzlxcG6SzAWyST7vcQCple7o/Prd9m3aDF6blxW0zIekJKy76DdsaNH7b59hbzY782H0WVkMf6ie+6aspmWfOr770C6WQCqWphF5CSAEJIBJK7N0GDNWdWCaTDh3P2s0eftJs+ejkKJEDeEFZygP35gnJqAuS0HGG8ofZM19nTT71ge14s2id+baU1NE2QeSerLh8EyKw9+IDZxRdHbdnKJkY1ZE6hG4XMDgi5zWTJRGxqiDy1Rx+xcdRO0dm8dfuaLQKBFAtgH4cVZAGLTNW2EQI7KEIPUDwMSdLQ2WazrAlRLADDzGVzRwaYuFCOaX5hfDRj6RUKAhpz3SZQ0Pj4effypda6vMdl0QVRvgxP9NtMacgeO8pBbi7YlquWct/3kSMHwdAU41qHbXYsbM/tOubcwJrb+GpB2ZSIUw9s3yAI6rBizQEmP/DDPnKjknbFVVvtJw+8aFdffY69sOdZsoJK9vlf32A97aM0Osh+r5d5cj3Wk+upIWoPxsnSzm6nRs0XZm1geJ+NHn/VfCgq+o6iaiETR0T7ysUdkE3nkt8EyI1yLkq+oBzGpIaTfVwqOeXy29rbyT9a3INVX52zxBsfg2xBdZLBVi7AGIvTNKBmhSqBJDtGZ/PIV45aqwFDBJJTzDCnJZWZhOWdcpTmOFYRSE7RwbwbRroaphlEE7b2FeO40jRmDEHkJcmUiaMQStBdsKS70dqaI/xeixhESH4WAgkCAHA/UgeJIC6LMeVlx6EYDLTa2HwPBFLcXp1oplGhHZWxpzD2STiD+jU1MYyyasxWbFhi2y6/2EYYx8/3j1s62M6agXpNZJPmPj1EcL9LrqXMRM0bjfwsMtNnoy9AIEGqRGic0NZdJpgjkKRa8iZvrbEhdrqYBrc//J2NtnrlIEc5C4HUZo8+PGytnQFbQs5ZiozGSfIJ165ptKYW7iXIBHV91KPSEuE6M4fqRR50laYAKdvCAY6FDpAg3RwZnokymQY7diyCPeQ0yrWi9Q2ZTTC2ZvmcxmsBomOSzDLf4tXWuvUiyyW6rRiDJKWAATX7qHnCNfmouYSVBPJnHiIvyrUNoeYpQh4VZ6epC9eOXMVoXIQfzxgoIYtJLIQhwOp43qhj3YjK/g3iRc8MsgvWOi7iqAyBriwhJD1wR6iduS5lBqKaOhZ1xeyi83fYlk0b3PvmaTzJMI5lc+uajPQ5KclFvBf19CYFU7XZwbNzdYS9t+q5fYr0FMHuo2kiUPmzCCOpQUU66oFF13kqOW79QyfsyPEB6x+B+CRryo9SS6a8ZebxoA8PQub5MhlcThvNGNE+CkVIKnYbRBoehzRrxE6RBC3mgWnbuDFht2BhV1c/ybqfhHTD6ljPu8xj5UKj/eTBXTYwlraPfOQD2Pd5BJJqJgvlbdeRsVV71SpQq0CtArUKvO8VqBFI7/slqB1ArQK1CtQq4FXgvSCQ9n7lcvvCd/kH2/V32gO37XBd5D/31fd9+/xnH7Nrvn6H3dD7tu9+u629/e8r5Ii9h4D/2+/0l/iO3NN257VfMbvjKxB47w2h8Us8+l9wV++WQOq1rz32RfO4siHIqFvsT4c/Y1+/6xZb/doR7XVE0XdvOpmk8n7+r4FAqoLAVXD4NcUBNVBHvsAAAVBlgCuBGIOHjtpxvuaxjvNh/SNAIdjcYA2tzQ7QOjE+Yld97HqbxYf+wW/8rSUBz5oAyucgiq659dfBPQP27Tu/5nJLbrntVmtevdTSYD7qSJdKxr3U6ipVkrJznDKIzlWAKeIIHEA1hf//b/7e79rhPoWkVxRIfEYJRSIvAspJkl2L7GuUuaDAZmdf52UlqQNeAIED5isdyu78K3E3VULAgTeyjnFKIwgbQOeSApylQBJUpW1KOQGBpEMOsn0f4LQjkCALQmQdFQCCpgEU88pmEmkCiOJIMHkWiSgQAAwYQ7S1IxWuW77ILkt02OFD++1QPSqLxpjrItb5yDInB+CXcXZ2yo/hWGhfb8ZeRgqkENv2C6AC9FGXc479zZFfxaXjLwUIpJxd0t1tl9clAJGCdm8xYPcOj9gIWQcpdZArnwCVU1H2LSIZXa6PZ6VTtbFbSCAJUPPUa1UF0hsJJNVAloJFjtdTnnjgEv8I4PICbnG8CbI7qgokEUjKQBKB5Ix8RAA6wuntCSRnTSeSjeN3NjlcAymyXO5QCeDJxbd7RFZWZmZcyzj7uwz7rPOob2AiST96xAYZ6z1nnWHf2P0z28sxTxFIX329lQJpIYFUVfOJfNO4keJJBJKIJOUeqb5BxkQT+OCZAFjnnLHd/vG5J61fh4mgJSdQ16lJpJRz8NubEkhVq8nqsS0kd/Sz6rH+PALJkX0iZvj+mt1eRYG08Jyrvz95H9X3vFUGkn7/8wgkXVePQKp273tbVGi7xl0OYsEjLh3nyElRTJc75s1LCwPcRdQ69VUFMa7wlI6IClcy3ua5H6sKqjz3iHd83r5dtobHATIuw7aBjI//vHyT9TAeMoVpiPKQdazssWeOHbQ1V19m9ZAYZdRzpRjkBOBlhHEiBZ9sE1d+4v0hkHQtva585ip3/9Rbf3/ZHvjRQ/bxm65wIDehQY5kLqGG0Bx48PAhyDNsyUKL7Ad3P0Rmi9knbllii3pRpkSYOMr1tm/viCEusqs/0Mt0moLArQdYXm2dEEjzpUV27MAJe/XZXTZ+4LCFJ9MWz4Ws1d/GPBwlN6XNWhLNNjZ83FmpNXV2Ao4zhw+NYzvVZm0rl1pdY5y5EkJ4ctqSr/a5zD2By1IUNGDzqGuWAiyXGsMH2Ny9fIUlli6mYSBrs1h1oTWwE5OH7XD+FetPvGoX3bjGWuMTkBrMf+U6Oz4wbc8/MWfr19AosrLTBocBqI9AosANMKVCXqEG3Mjvejfbwf1T9q1v7adWUluY3fSrl9hDDz+Mgsjs1v+wwZZ3k+OSZo6JnA85dZ4Np7DSC3J+EM7N+JjlyW6anRmyobG9NjPeb/Oodg9jATs8nXO5ccsXtdul551jHc2NTg0Xa2xmLqaJgrVvGvIon82QqROzzq4ua++GJMM6TWTQyOAJZzcmEkjrgPKfpFKSnZjIDWfHyFroGg1QHekzmUzK5lAfKSssTVZOhn3MkGmUguSYpNYSdChnT+SnrMdkO6ZrFMPSM4OibGhknBpluIZhi1OL7s56CKQwlnfzVhfXPYjqQ/ahjH96GLg2bIMOC62F0ueWQ+02UV5k+8YbyHlrRc2J/Z/WT2XUMSfT/WHpiUEUbiesq6fBzrxspxWwIHuM8TQD2YR8jG1xz7NGlnWDMndyM0LUSrFcsvp5jjWDumvPk7iTjZBZxnwhJZcIVUl9mWedIFVzMXNA2JcyXPjsD27bbOvWjLLZCcvOJWzvHogyxsKinhhER9EGB1Cn8hi9YlXUqa3UnBKua4bEK6DgClBDSDosZvW80wDx05SAVKtDRceYKc2nydAq2fPPFuyJJyYhF83Gkxw290ySTg5Zc2alUjIIqTXbLb7hfJuNMN8xl/iUA6hnFDHl3A9lnmN4nHGDNJTKmI/MpxLkUQEyR+cWoXmnnvtJKj6flMrY2wXmGKjTqLqk7pqedOSTU1zzexHyboyI9JGFpXKiUETN83ett+0tPtRH9djxRe28s8+2JRCY9dgFZyBupb7Ok5GUw5auSKajnoXyEJRFlD8iIcvKS3Rq2UqzBPsMQfq6jCM1aMiSVfmTkMEKzBLRrXvcuy5SeMnKmPE5x/MImYBD2IUOTqTsaD/7YJ30MUazPNT452kuYMyWIP/mGW+YB7r1S9dbxCSn6Cx/YyyeCQZthOu5fl29ffqW7RDo445AQqvuCKQyxPl8MWE/feQ5cien7MYbr7WWOPaANuPmRmUpbr322dfW/9ofahWoVaBWgVoF3r8K1Aik96/2tT3XKlCrQK0Cb6jAuyeQANMv/4LdhxXHXP4a+9qDVVD+rQqds4mDr9hwfINt7P4lkEc6jH/lBNJs3/N2KL/Utq/+/wt55C7qu1QgLSSQ2Bw2jJd/4W676WsP2hdeU2D96yaQBMwstLySNZReDuTnuzIrXPaOgBjA9nlyYmTlIsu5Mt9LgGUu94dObmf9BAHRf6zPWZWs7V1uP/zmt+zosy9aF7kXSYCHiz/3CbJ98rb7H37kQLBl5263Kz91k/kBQIbHR62no8uBhRkCmEUEyI5Nnb45AIIQyowQFkQCn44ODttv/8GXbHR80stEEsHDPoE2ATdFIHGsUhRAQDgLu0rysq9CIPkEqCgXyVmiyCoMEkSglxieCmGi/QSwPnPdtBUAKwcZog7qecAJgRZBth/kfWG9V0IpgTgAySWxFoDiYbr8s5A2SYDOLDY9Po7V5S25bCWOuwQUJvAe4C4OsKZ8h0vaovZri1bZ6IkT9ngR+5jWBPlGdMpyHAIGPfUR3d0C3aVgAhRMgJTG+YoATmnTWZE2AIK6bhmpyKibH1C2ARDoEoDX8+nqz6MOeNrXaN9HNXa4HvsbushDrmaQcCKQnOLjdQLJEUlS8AiQo14LFUjqEvdebySQZDPkEUjeeYtAcmSEVCLsQwRSDDDJqY7UIa76QCjo5846TxTMAgLJXUflElUUSCURVACVAoOqBFJWXepsOwTJF9L4FqTl6izbQI9AynHNRSDVc46XtLXYRYB3walZxug8OR1l23DeBfbNJ39mjwCQjgFcVV8nE0hVYuU10rViI+dICj4kIFCQWk7KGA4kAIHhZ1yH2G8z54B5kV1w5pl276vP2l6A2hwEUlo5PJWucRFQP49AqpI/Or6F+USnqkB6MwJpIRnkrmhF+VQlXhZa9FXr8osSSBof1XOoKpD0vQE1iqwoC5qHdAHFtbr701MUufB2N9Yq97beUsn08NRaXqKZPqMvEUguFB2yQAolj8z01HROnSheStvWPQXgGuK9GyA5/nDNVuuenDQfEsSMP2fdW1fbYxC7i84523q2bHbMg5SVU9zbIeRuRAzR8R+0lZ/8nff8KfPtLOzQkLg5WMH0IpAKum6AqwMDPrv3nh/ax2++xJoaqRd2VyKQdA+pJiKQChA+vkK7/f3fPQEobPbJT68G0E+xPSyfUBLt3zuECsVs9RpUN5Bp6SwWVrReNMY2oE5K2eE9B6x/7/PWBMDbVW4GvGYfWXLF/K1kJaEWau+wybF+C0K2LcMmLEPjwcuPP2eNTc0W7PSUOO2BOptFqpE+MggRp3kYZRD3JWZtEOI5APcUADt/8zdY17LVFgE4T5fzKH2OW10iZNPFads18Kjt9++xD39mnTWGBh3Af3DQZ0/sGrEzt/ntzO0ryLAahhiZg6BptERzO8qiCezGpsmqwV5ubZetW7/S7vq7n5FfZLZ1K8raq863Hz/4BGuN2b/9zHZLhFHghlFR1V9i+egmFLSdNgOpIfWLD9VHajpjU+PHHYGUnRy14kjajkAgjXLOAst7O5rtInIDWwHqo5BDdZClsotLydItRfYKp97A7+oTTdbU1sF6EnPKpCQEiZoPMjRuTKMmKmqcAswnIOdaWiDrZNvIeJZyNA/Ar8+o8UNfIpO0dmjNFYEkFdJxFB6yfYyjoqtnDNc5EmneEU5SM2VZLyaZE+foPohS90aUsIl4ALJE6ifWtijK2plx6qxMJNSe/MxPJpK7JzVNS61KnaZ9S+3VMQikyTaUn63M1545qo9sLB/q2MI0WTczA5Av5PNdfK7F126wn+w5apMGMRdqcbZ1Wl5ki+YmVdRpIpC07odLaWwSUdC+utuCBHSJQJLyTgoZvyROFQJJBLVUiJHArHUyjr8EgbRlfZJnmGE2X09eVcYefixrK+kcWrEKVSJzTz2KtIYG1gUC+tA5cT8tsp8+fMQOHcrYwBB1yih7jS+y0Hq6WskOa4TwC1jvigbUw4N2/72DRp+NIx7TedYQ5vQ0KmARSDNS/DUvtcaNWEAuWkP+FwuwAgyVA6b7UwIe2c6iWCqleZ7JzFlDZsqK1CqN8ki9JyFUmlF893ytneaD5CkxLiJY2jXOTbGWjVoOknR2fNDVrQ7lUR33fAYiUWMgKCs5KYgghPy0TdRFSlxTLHR72p2NXQvs6cb1m2xR5xLuIQgkyMci92CRyUGfL0LsF/iSNZ0IT83Vsjx2rT7KTqwoscOQR7oHNU419ufVbEIzUdkpRL25PFhRg/tYe0tkOKUzkzY+PYztLiRo3m/PvzhgE6i+xAZnqaOP+UVNBEVDKcRzVgCSUU0I+qxePp7ZtF0di3KSwlgLbtuUsM/fstXaIJUDzF8ikPSMIwLJyo322ON7sBkctZtu+oC1NaomEEh6WmC3267b/Z7P5bUN1ipQq0CtArUKvPMK1Aikd16z2idqFahVoFaB01KBd00gHfyW3fTZB+2Tf3y93f0nd9nlX/+u3fK6hOOkY85Z371ftTu+ere9Mhe3Ddd/yW6/badh/OG9Jp63b91xu/3VLjrnWs6xz9z+Jbtle4UUWfC7POTT9bd+yW69ttd1rzvbtO/e9LqiZKEdW5dnzfaaI9k5VXu1tz4WZ3H25W77/Of77K6v0nn6na/ata8dpA70rYgFdxIesWELbNwgJ3Z+oQ8B1JftWqtYxd35dev6zm32F7vmLH7O5+3OO26215znTqrD5++8w25+C1u6iee/ZXfc/lfmlWzBdlwN/sq2//EXbfi7d9jdr+Rt1TW32x23dtljt1f2e/nv29duv8Kr/8kWdrmD9p3buRaP99scQMA5n7ndvkQXn7saP+d3/8LC7u2uG3Z3X7nhFfvaHYwJ47p+6Xa7becbiv36GBp6zO7g9/cd35vcAAAAIABJREFUokP8+k/axr6/sO+ufl0d9Ja1OGkUehZ2JxFIb2rh96+AQBLo74gAAa6e2qBqYSdiRP+wf82aDPBT4KpTmYhMAcgQQZQXiAMIU4+1k3w9lJ8hAgm8yAMjeI9s09IAVfr8008/bYtaO2wYL/vnH3gUUAMyAwDj3M/eDPCStt1/d6/LrpjiH/ef/4PfsTI2Q/f9+Ef2gUsvB8yiG70tYUnADZEw6lTNAhYFIZACcqUB2H3xwKv2B3/0RwSzowgCjBfELwIpDXkkkscncovu3ZAs5nQeApX0JWJCP3PkkX7mdcE6UFp2dRXbNpctImJJmhW2rzrJIkuqBXVQazuqY4RueKdsERgr0Ey4hctH8oiUMMfqsii4BgXAOgEtjtGANHEoEAog2e2JMAnQDSxl0g6AnN9dvY0ckDH7p/EBy3Y0ANTSYc72sgBQIkhEqBV0XIJ7AI4aIZgayK0QICmVVU62NBBIWYBEEUgFiKwAwd+NEEiXLeu1s9l/FlLplUi7fffwYdsX81uSSxvgugakyKAuyltySg+XnyXrNzqXBctL+UHFBViHKsC8CDnXKK53VFQtLhuB/buQbak7/j/23gRKzvI+8/3XXl3d1fuqVmvfdwmExCJjVgPeiBPj2MZJcDyxkwmcmZhkYnLnDpl7Dz5zDj73Dr7JOJMET8Y4jsEE5I3YZhcYBEISQntra6lbve9d3bV19f0971cllYSQzeKQmVRxhKSu7fv+7/u976fn+T/PI2RU4yT1kcrEOct6TGB9mA5mBdBjcuPs3WQ16NVTSi7Pvk2PtyKQMsrc4OOdAknfmyeQpEDybONQSskKzukyZIcG0QaBVAnAeDlKuOuwkYqQC9KDwi6Dpc66Sy+zR3a9Zo8RzN5Dtk3hcSECqfg5l8+TzxMTc+FXHgTHJTtBZ60k8swRSDNWy/BtyRNIz5zYZzsGh20cAknZGD6/Z03ljrlAeFyAyCm2sCtWB/1LIpC8cTur/CleiosJLIG8InJ0CQpkTQMuO1dJJyKUYkb19EgkPeGyyMTtOnGcp6CaZs7r2lTd9ZByL804i/AOiQxHwuLeA1mqjn2napKKT/kd/FFTFDcqq2CdWw05/MfzllhNby/qCkgi1A6zL1tp2w7tt0asnZZevsmSkDU5VCfDkAdSccQY138OAskjvj3SFi2GW5+U86SME9nyiVwWTC8FUk+PH2XR9+2237ja6mo8Zd4MRZuW3Refc+jICUtPRe0kwPj27R3WDG7/m5/dgMXbCJ8wTo5bwPbu7rEFC6oBZFEL4HFFbBr2pfP5VWmHDp6wcVByPyBzbMpntQnUjV2yw2xk3CBa4vVWA9mTzZCh1Fhri9atgdQ6bS/88GmbO2eBRSBwKwCpyyBYRlCrZvqHIWkibmzi/DzHuqWcnukg6yfHHYvW2exFS20mBvHCOnui6wgNDGFL4Qu6/eSL9vLYTvvQb86z1ibP4urJF8lUQnBx+2+22uw5ZNiM9aOgEXlTjuKHTD+Q8/GJqD399Enb88YUNlZL2MeGLEVu0zxUZiGIhJ8+vcvUF/GHX0Qz6MfCLtpisZqP2rhvHspaAHbUnT5sDLOs9RnUSaPYsvX3HSSPZtDSPePWeaLXOske0nrWXFNuV126Fqusckf4V5TXovZBDZVA6cZ5ShEk8jvHZKyoruW7KrznIA7KyjybOpFIzpoxBEAfLnMKpBi5Mno4xzP2GRFIsqMT4J9MAvTze5rmgyHOuXdwxA4dPoKahOaDqii/yqypgfHle8d5n7oQUlwrkyiERPZJwVKJKiUGmVJXDxkBeTQ8etrYhslyIjtoedQikEjBMNcV+6PLzpMUJFRnI/451j6EyqevjkYKbNq0n/D5Ph9EAg0n2TEIkckBiMoRW33lJTZrw6X2k9ePWN9MIyovyAIxmo4PoMYiIWhaCUESaH8PMqfi00PYHu4xf8dhK4PkEDGsjC+/fj9ju+qpqaP+KWvgHwx/9kcbbN0KxitDRg7/gpDwllK5azgSxSoNVU6Y2koBGYEgClfMtm3bx+2xH/TaEESidjLlPuEex3ijmKyOujy1OfODdv2H1tiOXfvte9+j9qzxyRy5jqittNbJcnVahCDnHll8qdWv22IDoRpLcf/kwhGDssuVlSvHnmStgpichqkKojwKjvVYdmLUNY/4mRcVs+dYkHusBHtFiiaSCGtejUiTvh4bO3qQ6wgCFTIqKB9XZRJib+fSsmTzy32AH7IzSJZXlIynAN+98ZKFjF3Gjh49aZddst4WL0ZhWD8b8oj7K8ZfOW/TELay+nQkEt8pEinN3BWhlOaX1iGt2U79y/fqu6Ps6y4bTmPO/dIMBBILsPxd3dru7XFScjOmEIDp1CA5U52Q9rLbjNmLPz9sXb1cH05oXsGtU4vLtpzKsAhpf5/h/FHUsRS77/Wxf6tJIKNmFLyWZa+4HCXZH/2bTdYYl4XdMMdIzpRTIKFsYo188aX9thuV5W0ikKrGHYEkeZ7GrJSBVLxjl/5cqkCpAqUKvH8VKBFI71/tS99cqkCpAqUKnFOBd0sgdTx+h93+7evswUfW21Mokbbf+ZB989a5F6zy+Dbyee4Zh5D5mt1ascse+Pxdtv3jD9q3HePUbg999vP2xKYH7Bt3rTfb9YB96a7t2Nx9G0LKe24rzz3Ic/Hux+3Lt33d4vc9bvduiV+cQJKa5AIKpIsdi0cw7MaR73Es4fCleFuPX45A2r3ui/bAfbfTx4v93K132/Y7HrRHiupQONeJx79st309bvc9fq9xquc+IO8++/mttumBB+2u9RP2+Jdvs6/H77PH7yUwO3/OJz/p1Uz1/Pxdj9hQxcftPoirTekn7d7b/ty673zY/upWCJtzCJRx23bfrXbP4J328NdutZZxb6z2fVavrbjIcy3eWJzJQPolxm1rhd38lYfsnuvrrOPhL9rtX2+x+358gXPNz49vrr/fHscm0Zsfj9jJgr3cxWpxXtkuSCDt+wYKpKfsjnMI0P+1CaRThEsXwOSz5JFgNY/gKLauUokKdlOCSFxOgX4GGClQfLR/0Pbt2GlH9uyzyaFR1ECE1wOQTANGzFmw0NZcus5iAISxhhobBQh47rnnbElzm23/wc8s0AGIR8fr8ts/7JQt7Y89beV41U9G/Xb9bZ+wuRtW2Xe/+10bAED8vTv/rcWWzLYxwIqwiAxZrojoAQDOpiCFUM/84Il/sv/2N38NqAGY4SywPJWQs27i71kANEd0ADY76xTX0U63K5248twvnLc6Y89XWDgCTdyMwH7n3w+QI1WOOqoFfqkm+Swep8LhOxyIna+fIz1AwqWQkLWLI1L4vAR1gtZyuR3qqsbExR3XNJ23ZQqJpis2B4C0FKDk/mWXmH90xB4bPmZ9dH1X1TUAiIClAZ6lGY8BrImCeWWMD9InSAd7Ix3rVZWVvE5kFcH3EHBpjncKAE62MTN0njfwuhsXLLLVfJa6gPcATm492WVvUJM+QWkAKzmApRnOz9nNwcrIei9MBkYSpCzD8XFKkF0xTGVQnnHOLuRc3bwiI8kWmFYuDUoE1TGTHHPgvPgfRwTkyYFKwuM1Rppb+t2Rk4BozrgN4KccQkwVlGJLjzNKH8cFUjNZK/J5AkQdUK6cIcZeuVBSaCknJcSvsPI2APUFUAlsmlEAlR4cn9RWIpA2kiVyY1WthejOPj0xDmAYs8vXbLAfHTlkfwGB111ODoeIIJGwAiXza4lnxeeRQppbZ0kuzwpRAeHS8TkCSExs3lytYOFXzzhfC4F0+YqVdgpm9Idv7LFeLIwSgLgiODWlRc4W5tWFlEDnE0gFoqZQM/1enHHmqXPOZik5RZnmtWNSvNoWSB3ZI2r+e93c+QwikWL5znEPwCajTN3fRbZ3hbEqKBsLn+upsjz1T+FRqFmKeamHOtelLHCcrzsJ+sBBBlOQQKCYgJ7KOfJZJaTf8Niou37UrS/7MzcvwgHIVT6L8wmxZoSRfYkomvArBMysyl/FmoEFWIT8DzJfZlIibr1uddl3RVkfZKtVC/F7c8sc+whA51yBpoz7KDNt4RUb7Kk9r1rjggW28pqrbAzlS5rrcIY6CAyvxlZMc3rxb33lzDm+V3/Y+8Q13nGeUVp5yjj14rvOf0B1Eb6a+8qHkuItnQlheVbB2vqo3frRy1EUoAqCuE9nIPojkO2U6viJhB1uH7YXnzluYMx25eVmH/nIakgWuvVDqAwgR2RjVlZWDbjLqKDm6+tE4dIfs75uckdksTaSsIETo9YWabSyfmrRQ+d/ssYqamZbFMu2lAN6zTZu3mS9wwOofch36xmERKnD9g2CqTyOWgflBGtZOWy8coACXOCyuguSS5YESJeqUPadIeo9e958C8VrbRTLrlQYlQ3/pbnWX+l4zZ7rfc3mb4rZ2vUVrA+TtvVnE3bFFSG79aYGzoE544+5HKEZFDlhxk12WBOpSoioGvvbb75uq5bixHzTWixa+x3RlovV2M+e3W+D/Vj7fXoF9l5jqGirrKz2kzY4We8y5qTuCbKejGDbqsaK9BR5MRN9ZPz02zTrysmOLutDIJFiv2qErNmy+VKjd8KqWHuCvijqozSEzBj1YnxE5o8Pu/kdYKyCgQhNF2TQ5NUf9U2Nzv61ijVUc36c99VWVrm56669PIE/CaExlURF5jJrIC94/xjWr32j2NAOjtn+w+3Oiq8c3qltVoXNn90ICI9lKvM4w7o/NsH1QBbfQD/2jdSpGiI9QsdIWVka0o39ZbLfjhydhqgzm90GgYTNncD6WEz7AI0Dk1yrkCVTkRW2v6fC9pGBNE77kdZu7U8iA93KAgGRgRzLTPbaqkvX2NKrNtsz+05YV7oKi0goEWXpaflWtp1ratD+g5qQWpZJXUPGTfrkAcsc2GE1PuzVpsnaYl3T3qwmCtnP6d7H5SQy7jjl2UeurbGlC4Zt5dIAhBEkB0WQJZvqp71omu/R+lXGzz2F62z71vc67OUdSVRzZivJR2olH2kW+3IQ2mYyFbYnX96JdV3CPvahBdTcZ4/+8KidII7IwpUQklKeQs5x7gmUQ+EFy6182Sabrm2DAEI95JhyMhLJbQqpWYea+MdRe7Mf4YeIehgCEQWa1uQAFn9VcxbaTFU9uWBevmOQxpYKrOQyqI4SWCnmuMZiXCtlrJnTUnOz5qlxQQ0UOTXYcF2wCnCt8X3Ua83KVluxaqE9+vjzkJZBu+76m8g3q4Egw2bRqrhHoXkGNXSGrCRlS+YYi2nmSQpiUiRlDrJQWXK639HNkNZokTkBvj/M9RWEbXP3XZBExieKvFFenbLYfK4riP0acnEKAnZ6epR7rT5I32PW0tJkh/cP2d79PaiQsKOkEyM108D9BgpqRkb3ez5qLbV5mO8KsAZIVZdmvIPBcuYCZCO+x4vnR+xP7vogWZGDFvNzIaIsniG/cYY1BlrRXn2t3V549bR97vaPWlUMxenMEMQtazs123DzvvdqCS99TqkCpQqUKlCqwLuoQIlAehfFK721VIFSBUoVeC8r8O4IpIKN2AO27a4Vtv3+6+3u7iLlzTkHmn8tBMePRXDw3Fny6Xabs+t+u+WuDvvyGbVPhz1+x+229eMQUou3Au7vsjsf+iaZSfrQ1Dnf1XMxBdIFCaSLH0vthRQqv3TRfzkC6Wwe07nnUues1LadJTKUb3T93TZx348dWVb8cNlT28jtecTL7Ultv9+uv3vCI2DSeaXTN7bZXc6SDRJoy1321BcftK2OqBq0J1FK/XlhPM4hkIrHFfLpQuM4V2N+/nN5NViBQHLn8jbGjWysO27/mq0/c8xFX+yUblvt42cIHnKL7rzNvppXIF20FucRb28mkLwMpK+hGnv4a9d7Kiv3+N+FQCoojwrE0bnAfOFsiwkkp2gQ5CAFCd2mCq4e7emzl5561g5v32WRJJ2pytUB7BeAPClLsOYaW3X5RluwfpWzGXn+meetiX/sH/jJNgvggbT80zcDtiTt+D8+7bIhMoA3iy9bZ5s/eqM9tvVx69pziDDrBvvNP73TItjCSIUgMkaaFXEJ+l1Byn//ne/adx99FPDCI5DUcaqHwANHIOVJJb8DMyCQACL1UBi7/l54OKDfqSMKGTAeWO6A2LwSy/1dJJIIhEIidx4Id2oaPq8AshfAdcG6ArGyEDLq2PVDWEwCCqXUZSwwjJ+5bmCAlAykWJkAEVnKhAGpaeT9L/NWWg11f3LypHWG8POn03gGMDuJfc8kwE0/SO8MSgDXwctxRahDc22dy8MQkSLFlpRek6gMRNj5lfFD/kItQOWHFi61VQDxIl0O8fqtXV2sDBEIJJm2AKIBRgmkdiaGADsZCKUAnbxJwKNp5BmKoQgCxEfIbyrjuwJ00Wec7ZpAe2UjiEDKK7yw7ptR57jUIxzsjMguCKc4iipneQjoJGtEoYIVdNA7SJxjiwFKK6dboKFGRIC4ZzvmddiLsLkwgST7PgA4l4EEOCj7Qj5DYLRIsWk66PXwYd8XZm7FAZo2llfbdaCCEYC6PoC2KEDoB1ddYk+eOmH/ufOYdaHocB31As2cLMrRIJ5yJe+q5BFIul5EMuWztDR/mKv6WVBh7k7DBdwvMJOPaQA3uykQt80rAFgTrMXHjlgv70k4G0LPuq8wr4qJn2IrueL8ovNVPgVy5t0QSLqsCnO6oGIstsor2GYVCKjCa7ypfZZUczVXXfJMa2GdKfw+JYJA75HSCMJP89rVU78Ar2VhJgJJhCLDapUQpVJYqKNfbpHKRhOxl5aqyGOeGHs60WFIwgCZKa4hTaQQ1msRrJBGsTHS330AmkGspXRcAlpDAOgBwNIYhNRmgtv/zZx51jhG5z7jQUS9zd64yl49csDiDfW2/sarbbguYpNYe6m7Poc6sCpErglzfdHv3HNmjXmv/vBmAqmgQPJUdW8mkKRSFIFUbt/5+8fsEx/bYo31MeyqpATIcJ2MMz/L7DDKowe/+ZL1dBkKJbPbPlFuC+ejNommrLmpyka4LqLRSggN1CgA4V3HhgF109ZSU4Pqpdbl65w63mf+RNDaYnMQJyesfBLbzZk6a2hdYOXzZtnr7Qepc9BWMNeliuzu6rROlE+VwQqrRI2hbLDK8ohTsNQ3VbjxkAPZUNcQnytiGaqa92dZYzhyi5KZFIlXkRvDugNhMZwetfH0uO3sPmCvTbRb3fIy27yl0U71HrOXdprdfEO93XI9NqBZlA2BaramqB0DlJ43N2Zw9zYyVW69o/Psb/76VWtl87/9k8tZI8hiYs5lUBv98Cftbj269eMrAaTHIOfJ5ol/GDKG80f9oDVeSpGJ8VH2rCmbGhuEgCKPhkYKPwB9x6nTRjQUhE3SqlE0bVq31qmswuRsIa1iLZT1HAqYiqhTuyX5jCFkXjnqMsMaPEJYUxBbx3KyiWprUZ9UVTI+UAAoQSZGAdzZE6IA9M4ZTDStbOykCmEtdPazUs9CII2zj/eOpexoZ58dPnHSvY6y27xZlbZi8VwnjJWaanIKpdIw9nBVDZDw6EKl8JPCZCZhNTU+bPdQuc6MYG83wHwy8n9QiqG0iUG4pLEgC6L0qSUTKeevYE1ttZNTs213TyUESp2zr1MbBhoWT+XM/pclxyoz3mcLVyy0JVdeZq+d7LdTUzQZRCCRXAgQFnR5YiynRUnLOAqdKAQRxmaWO33Ypva8APErqzWycbTScl2LRM361fHgWVQGOAdifuymqyqZE1FraYBIwToumRq3EAFm6Skp3GR3igKSfWlwNGV1jdUooRbYX3/rqO18Y9Q+cBUNTzestyjfIyIr6Gu0Q8cG7IfP7bCW1gZbQ6bjseP99vQLndY9JEJbCjLtcVEb5f4juGyVla9cb1NVs1AwUiSIDhEyPlRTAfZrP2qzHGMaRg0bZj/Kjg2hAmKM1XQCYRXFVs7PuARQ4Emp6UMZlEXxNt3XaVlsgH0TY25fjkoVzLUmVQ80EiTnlKfKgjzyZ8YgbEZZI7GlnOOz6yHD97zRbi+/2mNV9UG7+aMfs8bmKq7vGMQo1wjnmUqPeRmQ7t6K+wfmvPKQpEASeSTbRG8fUDYddXGEDvcUNEQo+0sEErQyz0slzd0Pz/ldgCT3HI4shqDmWoIm4vO6IPSPWROEdyfEdMeJIevqzxnLgQ1MorAkcyxNg0BahBoLfkj3BlJUsdZPM96iytRoNM3x+v1Jm0eU2Ff+6EZy0YaszI/CCLU3povuflJ7wI7dR+y5n5+2z37uo1YXH+YYsO7ETjDD3NtwEzK70qNUgVIFShUoVeB9r0CJQHrfh6B0AKUKlCpQqoBXgXdFIOVJh3ie3JCq5xYURs6q7U1xPB4Yv+vLZxVKBSD/gW132ZyLkDbFrytQFt0/vtNu++piZ1vHB7+1hd0FCaR3fiy/eN68XQLpXNIFJgP1U4vd/yQqIRcR5R1r+1cetq+f46OX/56W++1JFDneS2WV125fEQkXPp9AejMZco5a6DwLt/aHPmuf/yvAl6/ci1XgYkf4FR4Xe674M71zmWsa33c0bkXf6c0Bs//E3EKsxKM4A6nZsw18q1qc54jnfdYZU0PvW2qvs//0jXvt+l/KqtCrZcdXHrevvXmi/+IpcoFXjAIazJo16x29963edFaB9M4IJHVgKv9Aj0ksvtKjZCJgV3R89z5r3/G6TQ+PWRxbkmmAMeWZCAAbQx0TwttlzWZCmJcvtV2v7rDAUMKOdJ20D/3b37bBvn57+cHvWWsUOxvAhvrF82zLZ2617zz8XRs+cNx1uK669kq77lO32jToVA7AU//QTwL4BwlUzwBmPPD1v7Cnn38eKx91SwPs5wkkdcA6y7Q8gaTO62ICKYwlyjmgfL5TOS+y8JRKevAdep0+x/01r9rw7Nw8K8AC+F0gkAoWYh5BJfBcKBeApzqK6ZyVxc0kHcYC+QIilfS5/FK3d4Auc2ftQ+DzbDCUP2ueb4tJ5N6THbBDU4MWJCtEWRhTEEgTADYDk3QDu9AmWd6QdALY2tbY6JRAygOaAMyeACybhPTxfMBQYwDUVYpAWrDYVur7ASdPYN324+5+exGQskcgneywZHcjqkw15efTOlfgvmk6lwX9gUGifqpy9n5RZ1cjBRL2MwBger9AJkcgcW6yxpGtXcGOzlnncHwKfxfoWSCQRBHGyTtxVoSMs+wNZUumkS/U/3wCaZrzzyhjyVF16q1GwyXLoCICKQzZoxwiv/ztlKOBDZaz2kOZEeT74wBhl5RjYQcYHabjf4TxFoB49epL7KX+Xvvjw29YZ55A0lhKkeAITZVGpKKULxptp2JxIhf3cJFQvySBdPnKlfZC9zF7ub/PBnhPkgwtEUhZjk3WUXq8FYFUmJ/F5FFhXr5TAknf56mKIBGpp8DAC5FB7jwLF07+GM/PQsqX48xvjhjI29nphwW7vymB8CLj5FjoSCv36U6xFpANHSogKYmUySUBXx3Ep1Qfk+4ao8lfAew8l5RbkxvqfA4LSi6B7FrC4CWdLZG7PrkONR9mIEFl/ebAaea9Msyk4PBByC5iqO9evNxmYflVi7IoAbhbS5d+O7ki8MF26Ueut/EmlDMxWWAC1gK8x1lfhIkuvOOfn0BCD+blk+UVSOLMRSBNjMfsH77zmH34xqtsbhvkSQD1YkiEsIjiKjt2Im3/z//7tLW2kvmzhl/khcRQaJXxXxSFYoKxmRjPWGI8Z/3k+ex/PWMnjphdjsqnqa7N2g92WNfRpF2ydL75BmkyODBhVRAF4Zkyq2+db8H6ett75AjkVI2tWbOKfJ+Y9Z46Za///BXXgNBYFnf5LOU1ESuvL7PmRc2eeoTckxO7Osw/6LdoDtWCcuogzcdRTyWZD0HWkIombgRiEeuFfBjO9tvhEVQiw0etZkmZXX3dbDt68qi9uitnN94wy264mnWyfIS1ImKjI0nb81LSNl4GgdXsh1gJW0d3k/3d/9iHAsHsS3csgTg5ATmOei3bbP/4eIetXe6jNktppsAabqbecuXYj03UkSnEOkQzhY91b3ysDwu4QUgdLP0071hsIhx3F5l9AxOTZAaNsLb5bNXiRdaGrZ/sEnNMJjUsKG+lnOyZuibyjFBt6H5Ae0eA/VV2ogEs1eK11R4R61SurHeMTYI8o2FynGQHGiVzRjlJBRWhWh6UCSgSSTZ2E6ytPZz7PmzKOgl1ikCelKEqWjSnwVYvW+CysSaZ+2NjSRtkz66ubbYlC5Y64iGNrV8P61QkmkGZw7USS0D2oQ6b7Ob7xe/WsTeEIKQirKHKyOm1YBk7R9kqO9BbZW/01dtErsEpW7VWZ9i7AjoP9qVpsp9SY71W11Jti6/YaCcnctYxWWbpUKVrCnFrIL/cmqaFQosEBFKQhThG04J/4IRN7n6BjD+I4WmkKu49nhJYBJKWURFocTaYCp76039/qV2yFpVJoJcayo5Oqije520ThpiH2kchTZPWtmiODY7H7ZvfOmwdnRm77dcqeG8T70VVzFsOHZu0w8e6bf6yZqurq7fx4Wl7/bVBe3VHyvogkNDGsXYwj3LlFmpdZLENl1l4/hIbI/Nrin0pCEEXyDer5MjBCkAW+lAfRxhXqY+maBaRJWGwpdnK2eOjteRiSemoJooEOU59vTZD5lGyu4s9jTnHOZTRmCNSJYsCLUcuktTNKdavHCriMNdOBPKvnGaVORArmzc1W2vLQvvr//4i1zfkfF3IPvaxD2P3WMd8Yk1JQvtItSjbOlkXu3srKZlESioPSTbCzDHuN84SSGqq8excdX/glNrcI7jcSVmzQiax2HqqYN1zqAEji5qVz/D7UCFlT0OW9hmiauo5hqVdxk73zdj+I5N2nGNMBchZ82EdCfGqvT3KHjHDMTmbXHUYMOCBIPdUkFoz5NPNbsnY3Xd+0JqqR7hnGWOMpXqSbSDHxN927Tmh3a8MAAAgAElEQVSOyrDTPnP7LdZUg4msDwUkauUSgXT+Dl76e6kCpQqUKvD+VaBEIL1/tS99c6kCpQqUKnBOBd4NgfQmwqj7x3bnbV+1uguoZc6oOd5U/8sc4bRp+wVyafKvvZDlWPHP3imB9Mg7OJZfPH3eCwLpPHJDX1qwajtzAPnvueBLUR3ls5/mnlHzvD0CSSqvM3lVyiYqypy62HMXIpBE8jkRFI+3NW5FxX7zHLgAgfRWtSh8+VvOp3Ec8b5kd21dbw/8+G5b79g4Pf51K5CkIpLKQeCU67KGBAkAmqcGRuw0CdFHX3/Djr1xQF5iFgPgEsEigEuqF9kWVc+dbQuXLLbhU902CrF0yxc+a0kAkmf/5h8s0wXIBkkwZ+1y++AXftO+88jD1vvqPqvD1qeXjuQ/+D/+BCu7uTYpRJZ/6KelPoBAAiaw/+v/vo+u0d1OgVQgkDyV0LkEkiNrZK+mVmQeIpA8S7u84sh59ntKHg+kP0sg6fXFILzO7azd11nLr/MJJE+h4SlIZF8mwEU499QU3cQCqXUojuRQh6sAFKl3UEsAdM2glGgGvPo9Oowvb5tjvYFJ29N3Ehsg7IHKBeZmscIDkAJQUge3so7UbdwE+DKnqcWGIIxSjNkowGIa0HBK1l8AmFlls/BdZVgh3URS+GoC0oMoLXorsGcaGLafAcR0CXsRwQXEKgJJ7xGJJHWWupiDKDSq+Wx1p6ejcWCfIBY4AETq0qfQSkkSgSQLvBSAvqdgc6FVbyKQlNnh1DPKyRCyz2tEIAUFEEqBdAECyQ2g1D95BdJbEUgpWfUoWwkQVgSSVExSIIlMzIHY6v0ikAKAszGe28B8cwQSwfQTriM/bFctX2uvAfb+6cHddgIS0xkSSpCVV9BIGeCs6zy5yzkEkiOo8kSTQEwpAtBxOXKJsriaat5LgXQ9YPYVq9baj47vQ4WUoEOdjnWsqGR/J9A4pE5tHm+XQCrMW7337SqQ9B6NjRsfzs/lgxVZ3xX/ufBcgUgqJpCK31dYTVXHws/1OR6w6OWEZVlXnLkm/xMQ6F0/jKPIBAGXIgB5niZza8RaSyUexNpJQxDhyRyvnwT0U/1xWnRWeA5N5ecx2Sippo789awtVd+cs7OkW91xvVyrsloTUcXrmrjW7mhosE3MdeBil/EWXzrHuiaHsFMas0s/fJ2l5zbYZEw5anw/hGQluToiZhd9/s+Kdq735o+/SIEUkOJCYWOyTpT1GueSzWEvNxFzCqRrtmyw1SvbqMuA038EUUsl02XWNxCyZ7e9ZIsW19rSJWTu+AcAl0kB6UnZ6a5+h9WPjcn2CWA6HLeB7oS9tgMyGvFENV0lQcjiOXULsQ+rtuOvdUAiYW85XQGIHbcFy9YwRqhVZIcJwbx44Twy2xK2f+cOGzrZiY0bKkBnkzht81e0WVVrldXOa0ARArk1GbDO/d0WGkbdhbVeKIfChnNLZBMQPgDjNBbE6rFEY9/pmei1ZHiIPJkx+/HxA9a6Im4bL6+34Ykhe/qZUVu7tsx+/RONqGcA5aWOUK04JVgfy/KerL/aXtvlsx9u7cbOzey3PrOQcz2lBZHPqLQnnxy0m66tI2cO0B8iaNrfhNXkcpQQ8wHROV7ItWkRNOMDNjzeTc2HsR1jPedXmLW9hzw7zZnhYYBpFJ5tTc22ZulSpxqSn1uOSTw8ArAt5aWyYqSehIgJAYLHolGXcTSOolQWrI4ckvKVOS3gXrmDLmcPRV6cpoNyLDjVvFBQJzpLL66fCdQsIzR6dI9MAcSfsFHOo7wijPJzBju32bYM5YzA/onJjI3zaxiiKQjJccVlW6yGgU4keu3wwZ3YGA5ZJblHNU1ZW78Ri8LoCMQDA5RbbN/51pPkYgVs82XLWMOOodTiui5fbocHam1/bx0KpAatlmcIJCmQfFi4zjAnMhOEC6EGW3TpektAKp4YC1syFHfZdq4hw9nU6noW68bvkHZ0IfAWrAiHOi21/xWLjnbTMIDChvsArSN6vRob/IyjH6lijv2vmYzBP/qDtXb5ZWRDJY6TX9jgZUpFUIyRo6V9Phqu4nzL7PW93dYyt4osndn2d9/aB0li9vu/02a11QleH3K5Odv30GT14WutnnyxcdRdu3f32WuvDtiBPVkIuyh6Gv5jjqYr26zxkittBvu5Ye5DZpRrqJ2FZg8pbrNJlFjMD1mplkmJAyk0Pjjo7O18NdVWvWiBhbAuDMnuVgdCQ88UssFsT7eFp1BD8Z4K1JoaQymlXc4lCuDpdIIxg+lCfZueGrEK7hki5E0115LBt6XC1qxfYjt2Hrfv/+MwczmAiixi1117ua1eTT4Z66eaJIJSc/K7syqVCsn9jsJamZCse+7vzsLu7H1RQalaWOML671fGYGSuqHy8gxhvaYcfc809y9BMplmZk5joTfBGoItH+eWJityYDhqO/b02R7I61HWnMxMLSQ450qjg75LSlPXHEAzjjf27BsQSD5sdWc1pu3uu7ZgOTgBgTTqrHZzKP98nJf2mL0HOu1HPz1hn/r0DVybqJMgkHysSWrqKSmQ3pv9q/QppQqUKlCqwLutQIlAercVLL2/VIFSBUoVeI8q8M4JpLz12tYLHMjHi1QxZ56+uGrjgrk0+ff+qhRIb6Ugudix/OKyvxcE0lynrDqP9zjvq4sJlAu88jxF0YXIkIspkM5+2bi1k7/0pa/ttnX/6WH7mif/yT/e/NyvVoFUrMy6AIE09xvY6l28ajrwC47vBe3z/tcmkE7uedGNUyH/qPAPfIEL3s8L1m3ecJ5vYScViOsGVye03OIB16VEmoQEKoMkGR7ot+H+ARvo7bPjx48DNGKN4kAMv+umnj9/oVXTeS61wLFTHbZw9Qosghps5/eftKMvY5wGBtS0aJ5d8YXb7IWfv2j7fvCMVaHWEci+/totds0XPmMDAEQikJSdULCwu+fP/qO9ceAAwAUkTF6BpHPx1C9nFUjqqL4YgSSCyVMKFazsPEJAoLKzpwNg0EOgUiHnpVh95LJHnKLCI6UEZAjAcZ22gBgi3pxVm9QREEi0rzsCKesyFvQ7Hw5ZIp1ODoBrBjuXGoDNjwGw3LgUGyUsnfZ2EiguoiteAWE2Q9ct2QMcs3RCpEdgw+Y3+pqx42mka3vYJjinMYCyXJ6EUN5EGlKGaBErA3i6FluujerahQgajlTb8xMJ24oyqAPAOQQgJJWIjkcKGJ2zwPwswE4MAmlJRCRWyk5RlymAzpgIJM43I6CO/0RAyZJOzoMOMKLLXBlIBQu7LPNAxJmATg808kK5fXyPLOxEICkDqYyaqH5SDxXmqftDnkASsSELu4ICyR2vjpvvLSaQQhx7QOcgixypX5ThxMdMk6vih9iLMg5rKyrs+ni1xUZGUTagUiCLafPiVfY6dlT3tL9ux7C007v0fWInHDnD97vfHVLlKV7c+QjfzB+nmxeMjZf7I0tA5ifH70g5SIYmMMBrIOGuXLXeHm3fbe0AcQlAYam5crLiEXH7SyqQCvO3WBHkXdHvjkBSZ3ixoql4vSj+czGBdD5hVTx+xQqkAqCo9ULkakqAu7v2zhJI6g4X8SPrQ10q8KTO+nEWHfgVEI6dkHxTzBepBhDLQVprjvghlKijwE3Z1mH9BfoO0OyNEXwnShas3fSZrGda25SV5BSHbowAJFFm1CUydi2vvW3BCmtLQoCgYChfDEmL/VHvUJ+tveEDluXvk2XMJa1PfE6lLOw4hMV3/CoykK7VWeYzkDSnzrWwKyiQdP6ar6rHNLZZk4ly+4d/eNQu37jI1q+dz/WIJgLVQKSsCqI3agNDIdbubuyiqqzr5CEbQ83RVFNlPadGrRMOBZzbFi7yA5rnrKEmDrhei6VUF1lEEasqq7OpQQzmpsikOjRunXsGAKgbIFPCFofcWbLiEpQ3Iaub1WpD2MwtRs3Rd6TdnnrsMavkWnDtAKw75di2rdqMPVwVagwygGS/6c+iAOkm/2WKDKyepJUlYBcg9aayE5ZgLQLrNh/ESgYFxwh2XFaJWqMma1vf2G3Nq1DAbqhmaQ3aT392ihwt7Oc+UWfLV8XZnyDyM5AtEC1S+QQgiFOpOnv4H07Y0Xazq67UrzbAczKQOL5kqsyOHBtHdYIcQvsLa3AqV2ndU+TD1KwD+J9nvZ0p6tULqYaFG2aHk1hS5mi20EIYYS0/jQJpDKJgaAgFFCROFUTUJStXU0/ycLjG08z9U1iJZiBTTpMNJcp53jwUQey9Y8MjjqTX3NVeV4Z9n4Ze6/MExNHwyCAkTtTammex12IdyIAVLOy0hkhNmALcl9XeIPt2N3lVRztR0fH+CsiC2sqQI48WzJmFJRo2axPUFlUUTmoc7wRk0BZbwh49AUm3d+/LNjBw3GogkKqakrb+skZrnU1m1QT7TXqZPfL3L2FxOGVXXnmJzV+QsZN9XXa4N2QnxxvsYC8ZSLlat7dOu8w6r9lEDnPImJgzIzRGjFsb9wiR5lY7gpgoHaRRgfq4TDhl2Tk7Ws/ukg4JlyUYnmFuoPzKHNxhM33HmVMQbSKQ8mRGlj/7IJCCIpMhFJhi9nu/Ncs+dC0ZQslh1HNmx44yR5he8xbHsO2DLOG7gsF6iJVjqOhqmZ9z7W//dpfVQph+8XPzuSaGLMK1sOfIgD2xLWmXXXqVtdU105gQtze4Dp555oAdPYSdHIRyD1aRicoaq9lwncUWr7FENGYj7IM+1i+pcrKogkMQ4H7ZeI4MW2QY5RZ7TxIV2yRzxhpnW+W8eTB2XHuMs3980lIQkoGRAfPJKnF0CBe4KYtDOIqQDEBYOhtfqYTIVcpwvaTSE2xdqHuweSxHodUQT9k6bpO3XL0Yxdsc+97jL9tzz0PKZuMck9maVYvt2g9usHLUlU4dJPte7bn8rsxCR06K1BdxxKar+y4t3AULU81fdw/kmnOkOFL+HVa42NkFWHt9Inkc6c8aJes+7hPUbJNl/MMB7BoDA9gBaleH7M6S3wSBP5mpst17++2VvUnrRIU0nqlklSOfifmk8xUn5b4Xgi3L/Y07FtRWIcZ+VmPG/t0fbMaqMcl8gaTDwpPD57VSOgfs0JFee/xHR+w3brvO5s+SYm3Ekeyy5V3/oYOFrbT0e6kCpQqUKlCqwPtYgRKB9D4Wv/TVpQqUKlCqQHEF3jmBBLh+HZZ0d561pNPnulyjr6+3bzx1PgHSbY9/8Tb72soLZ+ek3pSB5B2lPPbjJ7950SyddN7O7oxV2vnkSf7vZ3OHLn4s745AIm0IS7272snT+fot5hzRnLVch2ftZ5613NljOdfCruIt6vDmWZuyXfffYnd1fPns9xS/6N0QSIuwvOAfpGeEOJbPG6ojv+orWHC81XNkW52UneA7zUB60zEXndCb8pSKCaRFF6/FecW74Phe8Lv/9yGQCv+499QJ51qDFcpzPoGUBdQuE2ghEgLQMZC3JdE/2BWeLGCgv7/f+we8VEoC6/k9QgBxBN+oCB3UM7ynb2TIAef79++3pbPmYs+Ssqcf2Yp3/5jNXbXMNtz+MXvj4H576VuPWTW4m3KVkhj0/8EDX7UxJqFHHKHjoEtVFnZ3//F/sCMnTjgCKSvlgIBVgRsAGTrOQvd1QYF0wQwkwAEvw8XrgD1jDaTqAEro80QgOWLgjPoob6eTtxEqkEkFwqlAIDm/f0cgeWBOBsInSZe1ciScHZBT9vBF7uNQnVAj/I4Ay6etEp5pIz/9yNJlVgeQfaL7lHXQMZuOAU7CBqUgg9SVnVTeE+hbFZ+xPlJvjdW1djgxYIPYxo0nyRYCqNHHK9NC75PFS5hfl0M0fZDO8kp4uQkAuu08/x0s8Y5DYPkByWnQP4dAEhmYpeu/itddXd/sPu9lSMQJ5kWEieEss0TgcE5Abx7YzwG6rmBAO6lHRCrp77K50fwoEEhSIGmOKeBbCjb4MseqlTP+ol70cz3OKGqKCCQpkLIgUNL2nE8gCUQvKJCUXeQIAvV7QyBJoZKBQNJnh/i1oixqt4CIlg+TXwJwWA2wt3nhCttBEPm9KIPasTdKOTs6AVT5XJ+88kjAmsgjIWGFfCZHIuk6EZwlFF8+bIL0VVfZ38lmjGMSgfQB6JAtqy+1h4/utP0AiVkRRyBh01xX+hwlKOnxixRIhde8XQJJx1YgRvUZBau6ggJJ4GHhUSCfCwoi/by447xwjMUE0vl7VnEGUsHKTkoLEcwp5pUARXdFOOUjRE7ejk6KLc0EEUjCgduCMasnt2oYYrMP0jopIBOyWIo+DUeUbBkHnsMdSQUSgJSOMT9Xkx9zamjIJD6ZYt6mueZ0vCGC2AWeKz8sxTXix5+qmnVkOSDjb6EUWQWJ4EPpEZ5fh6IiZN393bbo8g0WWLPQJstl18g1AJgdBzDWdb/0n4VAErlNjbxFhN89C7sCgSQF0jQ2TSnyeh5++B9t4/qFtmLZbBQt6AS5DrnaXR5QV3cOwHunHT7cZYMAs83wJNde3YJ11LAd2Jd0ZMGaNXFraVImla7fCuzNxiB5qBNfPT0I8TsUt6lj2JyehnAK1ALmYlGJjZaRYVNXt9xWb9hkO/fttNWrlttIZ4c98f1/APrVEVMzbPLmL5xjs1DBTAJuS1spK9QwWVVpVJIhSLBUb9qmDpJCNZS0FGtRGpJvWgqdSmxQ2WeyZdhz1YxZf6DffrR/h5XPwWJwcwvKnTLbuavLDh5KWT3Kog/d1GSLltSxpymXjfcwcoODKXv1lR578TmsEVFl/Nqv1VvbHCzADHswLtaZaT6ffaUCosWtbaybU9Mx656E5C5bau37fLZvd6+N9o/ZqtVLsJljXYVAEsERwX4uxnpyjL1qnH2tH7XnDD6bsrZbPn+uzW9rs2qyAdVkMDJM9gvXW8eJHsZsxuZD9ItcP431q3LURB5pn2tqnQX5x15ArloCoi0B+Tob2VQZKpY4KtUwyhitqbKs0+dqP0zyOSMolPppFugbgUTiGpCaqZw8pjaybua1tWDzRd4RNSfKiQswxvv91ts9wtivt5XLl6GuGbCdO5+D6NptlbUZ8q1ytnBZuTU108bAONn0PBvoKbPhnnLUOHUQktPWNz5se7um7MhA2N44WWZj5NxoNZSNXVpqXH0V114OAsQY19HJEWvB0rZy3kLew5oQriTrBpWJA/qZr6yPM6hhPSUS84vx4Kq1Coig1P5XberkAa5zrlNlzrHnSXWaZux0nyIFXIhfCK7sz/74EmwEfXb04B47vCdNJh8EaWOEvY3cIQhTWV4uXbrOnt+226L43s2bv8q+/dAuW7IwbJ+4pdXiNeyTrD/JwCx7+Y0Ze+nFk7a4cbHVQDQdO5m0Z5/fSe36bYobkCHuY6rXbrTydddYP5lj06wtrkGAfS7E/UEAdU2OovtRqIWol6+/y5Koj5z1Zk2DReYvs/KWVqeGyWL15+sjF2xg0EJjqNwS/EJKF2XtC9P4oL0lyDXv7sVYxyYhZJI5kUcoNfHlK7Nxi0HkrllmduN1DTZ3fqN1dpt9/4l9tg8heSpT4/b/2QSB3XzDJmtoiDsCVFmUWtecwlSEEeS8Qrt076ScIZFIjkzSvZj2N9dU4zXfBEQgcb5+Qs1EIElFzg88Akn3C7IZhkDSWp8jmy4cGmVeopBqSTHW/a7pRvmPM4Eqaz8+Ya/tG7N9h816hsq4/8HaFzIqxTynU8R9pt8f4zi4YrSO87lRlIrN9Sn7/d9dj1UjcyA34AgkkbWyuZvh3uBYx5B97/sH7RO/9kFb0KacPTKnNIfoull3I4UpPUoVKFWgVIFSBd73CpQIpPd9CEoHUKpAqQKlCngVeMcEkgP0t9kdDz5ity8uqmb7Q/bJz2+1j5//c14iy7tbyUj64oP32m2L45bq3m5b9zXbbdfP5dl2e+izn7cnNj1g37hrvcXHt9sDn3/Aau/7Np/vPbeV5x7Uc92P25dv+7rF73vc7t1CW2D+O7c88JDdtT7t2ZE9chLXN6zcnCBln30Dsmv7FyG7btN3XfxY3i2BdMba72EIoxbIly/fbl99Zd0vRSDV5euwdf199o27txjGHyiAnrKJm28tslbL15vz/iy1Xn/fN+zuLSiDxtvt8acm7OZb11vk3RBIKz2C7YnrHrQHbltMwPwuxuIu2/7Jh+zbt4Uv8txcuLIiAqlwLm8xbu61j3zyrNrqYgRSCjLn9i/Zti3eHGCQ7Ut3PWInC9Z+F6vFeRf7xQikQp6X95Z/3QSS1AGTgE4RwAkHJKBUEekisCIJ6DsB4FKFrYoUBApTlv2Xgu5FAgQAqKYhJYAXsBwCrJPcZjJl+7e/Zs2RuOUAzJ7/4U9s3VWbbf2nbrGDdKZve+gfzTdAFyogXS4Wtk//57utbE6Tp9RRaDIE0gTkyJ3/7t9bPwBnGpCuQCAVFEgXI5DOyUAS+eGsubysIu9RUFzkgXN1355HIHlk09ksl2KFhrptPQWSCAvgf2yXZL03RSdwEtulACCOwKwUYJCUFZEMHdV8fQrgOihwBVAtDomhFeqW+QtsWTxmg4BJhwSuATxl1G0r+zQeUtpksWSLA5B/oHwWXcXVtj89Yj3TZJZABKVk4SLLJ+qljlyFXKOTsBXkx3ykvNrZ3iX9cdvJqf9PrJ6OQl7lsDmSrZAIGREzAkyl4pKFXR2d6Z+at9hZg30PEHisqpzPA/WRciMPLgkIErAkQk1xBFHUO8qeEMDkFB50L6teAjo9JQ/nANgpIFCkUUhh7bxfZJIIJNnP6XUFAqlA0ojYcBZ26spX5/J5CqRiAskvYguQ0rmZySZQNnJkwyjzJkANF6NSuJXu8QoUSCksEZvilbYJAumlntP2X7oOWbtyVwREakydAsnL1xH/51RnGo488+FyqUQSFRFIAn9z1EUEUtq9ScTYtOGqY1fw1y2rL7OtXfvtdbr9Z5gDOa4z9zmy2spbKv5zEEgFQsdZZOUt7C5GIBXG5XzytZhUKl523efnr7Pia0Z5WLpmzyeQNM+EEwtYlHrOKZAgk+F8rJXWhtZalC5cEx0DPRBJKUe+ZZk7+oqw0rQEZvL6LOB2nPleRX7YbwGGHzl80J4lz2UEcDeHd50jkQETRXZLGZGWqoExL2PetvClNzU32c1lzSj2mLuN5VbRUmPHO09Y/fIF1vjBjZbAwk75PFmuQ6miNBeW/woykN748TWuHuqK95SPZwkkV0/AU6kEROhmZWHGXM+RQ5ROVdmj3/uBrSTjZu2qRRANej8WlwC/wXCdne4OkH/yONZ0KBpRncyj42XjpQ3Y2dVTCwLnAe8zAPzpyUEsv5i0ejAvxxPME14fRRkUn2ywxD6uWNj+mtpK1Cm1NoB11rFOlFqrrrYN6660Z372rNXX1tjYEFZoh14nOy+A5V/Yyv0Rm4V6Ro8pxjEHwt+GVWCkBhKZcoYh0Se7J+3k8z2WGZQqAFsuxj1S3WRxrOAYbHJ2Jm0qNmBHU+324qkdFsIpbdXqKvKWUG1OhbCnO2GnwKKFXc9tK4cIaLFwFCKfMWs/1GOHDpL5xHOXby6zK7dUO1s2WRFKHZQloyeM2krqNDVNpFkHDYuzvlSMHKGwbXv6tA31UlPm2eq1CyCQsIwjpynii6OmqCCiqcLaj7Be8rb+gVHWOIgPAPkayK0FWLy2ttSjkmAvkP0hxOepk30QeaMoiSqxKxNhwr7K9yuPUE0UMTKkfCgVk5DvScZF493S0uJAfZHW07xOalcdq0cgJdl7MtZPpo6Uqfp9dHLCIjQkVGJht3ThLKuvrrCW5kbWetQb5E35yR4aS+RsYiyDOgkFXusc1wixY8fPrKdvB9dJD4RL0KrrSZSKDDJGPpvVusy6O2mUGGuGFJzl1u5R7hdOp2ZQH2XsyFCFTUxLNeKmDwSSt3aC+2PJpvuDBIqqUaufz/EsWGSH+xMQSGSM5RhgEUg6O+U7TZMTJJkM5Jz2jSBAf2WanKBje2zk0C6LofiJSqWkvUskMZ+tPTcEcZqkUaIWgugLn9lk1eRhbX/hkHFZQKzOs0OHyFHyRGM0rWGlt6iaWvAx/qQ1NrbY448etw98IG7XXttgNY2o11Dd5SLLUbBdaUeOQkI+84qNj3B/c+gUirVOxidlo3x/ZMlKa9p8jQ1WzbJhfTgLmJTcaYjEIDZq4WnIZ5oXgqM9XD8Dlhzq4jnGlYaQita55q+f6xSTUcjyqc4uC/QOWgw1WYhzyU6NUgaIJpRCopJ9XP8h9vUQ69gM82GK63dS2U6GApO6VQVHraliwq7aWG6bN1eimKu0F14etO8+OsA9g3Im8aWE3KmsitjVV65EeTbbrWnOslXjpHsh5p3mmBpS1AghAknzTE0ini1tYdX3FEgFAilA84bLQ2KOzaghQ6puWebKZlY2qbr74lijkX4sE8dZK8b4PNR4kP8Kx0vxe99ojsyplL1GDtuhY6xB6SrqyRrnwvqgoyivH6IJnZNbI4Pcf4ZR79VWT9jvf2EDpC1NLdMQSAFoaq7roGyXqdmpzgl7+PG99tGPbLFFc9l3A8O8m8YD7n1W37i3eBsr/blUgVIFShUoVeB9qkCJQHqfCl/62lIFShUoVeD8CrxTAqn9oU/a57+55QJKI0+ZtO2OB+2Rc5glfXM+V+evnrD9Q3R1zrnKPnv33Xb7+rwt2uAue+i+e+2br5DKW3uZ3XHvPRd8Ll3x5kye9ofvsbv/6hWbqND7braeu/7cwmcIJLPuJ7Fh++pTNlTxRXtw6+22+CLH8osJpLciFgrV7bZt999r923dz79OP2533j7Hnrhnu938SyiQXCVUh/vvt2+/cNImsIxZcfMX7Z47b7G5ZyVBZ4ZxcNdDdv/937YXTk5YuHaF3fzFe+zOW1B5vCsC6ULHcLfdC6HlFFVvOr6zz51LIOVfmx/T88ftbRFImj3YzH31rq/bU0NhynqnXcTLPSkAACAASURBVJf+qn294qxt3VvW4rxJf+Hxzc/bj3/DHoJ19Ep9cQLpzRlaRWTY21xqZKcza5YHpL1Xj4KFXUFlcxaM/yUVSIDvIo7UdaoO04j89QERBGb5FVacD+zOQh4pt6YMwCVIno4PoKS3t9e6aWkvq8KuDABEn9FW1ygrfnvlhZ9bamTcBYzHCQ2fe/WldPX32b4nX7A9T71gQHg2Cej+kS//ns1dv9IRRzl11UIcDPC+3//DOy0JoKXAb3VlF87LhTkDZhQUSOpAdplHClDhcU4GkgKc82RQgUAqZCB5tiseIOs+WwZtrsPWs7Ir2N4V8o8K41V4n5ezBEgCjpUDyIL2sRm6hysBtcFEZcrnII5qQGvlFEEdOABFP9PzWgOupYt7fWsjuRXjtic7ar0ALpn8eQToylaeUhb0rTyRtBur5loDgOOB3Lh1EZQ9CvidlJqC+k5A0OQAJtWtri7sRYA1v1FDx7nUCYCce6nrN8nuaAeYzk6ikqIuOmKpipRnpI5kEUj1KGT+gG5oOQP9VcdBG68CbNKDF0j54RRbjlwRMaS60xVN928KEFEEkmoisEmgUsFmSeRKQYFUIJDEFopAcuRUEYFUiKfybOL0TuahVGfOaOpcC7sCgSRgVhZ2BQLJJ1CdQ85C7IlAUp7GQo7/1+tbLD444gikFpK7L1u0wl7sPGl/2XvUDkAmDAFEpQBvHYEkgOw860eBzY7AVK2U3S4rQ+oqhYbIRhFIeg4ey9nfCXirB4vfwF+vXnmpPTlw1Hb2000OoD4NgCdyEJTrbRNIBRJIw1Igdi6WgVSsQLoQgSRlTeGzCiTeWaWRLBvzWUV5RV6xCun8NayYQCo8p6lSXh5z12yBQHKkkchGEUiqJS+WbZ24IRFIIpMa+cncGv4POHi0u9PIVzdwb/GRTtUXIuNGf5lGqSJiNgNIW8dcvr1+vjU11tt/Ra0wLOUKAGaYvJ80+SOyofPJPlDXqMLfAWzjfNeGspDdMXu11TA3puN+a5zfguXRYYvMqbelv3ajTWBhJwJJJFg5Noyq06rfvue9WsLPfM65BJLmlQeSSoHk6q6JJ8tBjj3jzl1kKfqMdI394/d+jNql1a7cvJ7rE1JIGSDq+vdX2eBI0L7xl48aoipsMEN27QdW297dO1EOQbYsCKPK8EijCoicMs5PgPAM18/4WNKyY3xvPwRcB+TbMdQLqHJmz6+3GAB7b2rY2k900tG/3uorWq33eJ9NjgJok2mSA1wXJdCIXIfIE7JbyqH8wk51F0DRtWDNAsuUY3dZKeJ23PqOoax8bcLLQoIAm0FlE6ufZ3UoeGaCWRv1YaPqO4FO+rgdSLxh0cYcRJYP4Ljc5s9dbB2nx+2l3V227+CUszAEF3ZzS3E6LE/uXNesjtrV1y60qpphm0qcBo+G6MbmLptAtQCRkWGtHBuH5Bjps2hFrXVDnL2G8ujV7dO2DNJjCjvFllb2OggVrX3xSAvgd8zlCB090cuaH7W+vhHmFsoJyMh0YszmzW7Gqm6WVaC4irF+67VjQ1M21M8YMZ4xmjBCsvfSXqXxZi/Wuu/j/HN8h4DzGAomZSRJKZphDiYSZOPQ9CECydnXQTIl2Y8HII5SnNMAij3lIZVXRKy6OmqrIU/KKMq8OXPcPjEToLlDKjPIOjzYILkWWwWZRAms0w4eeJVr5iQZSUetqs6PEikL8TbOOTTD8eg1qF9m5rB+t3B+WNsR+naSBobt7f12sAdlFhep8ptmOHaX16VrW4Mu5XBq3KYgHetmN1jzokV2qHeEXKs4qjQpVrjwpWyB7PfLlgwC0Q8bqGvOx3vLsWbznT5sw1zXZalRLCylXoEI5v5EBJpP6kTW1Ioyv7NN/PiH1lpPByQmH/vJ31jENTHM/Qk5fPEayLeAHT8xYF1do1bTUA+p1WfzFiywrY8es49/os2Wr+Y4aIwoq9jEYV0KkbSUOKIK6+o4YT9/7kV78YWXUXlhp8j1MlWJEmvzdZbEJq4/WMHmDkmIBaYjvugoCOrSmvDIIBs+bYmh05adwI4Ru9qyOQusvHEWezFjjvqxKsHPUR75BybMx/hqfYqWMSfwAU5g8ybiOxouQ32FWkd1kR1tgPsh35TlUgPY145ZY8Uo1nUB1oEaVEZpmz27zXbtnrS//O/H7DSiuckslnBch2E+d+2aubZx3VLsFsupI/ON+ri9gDq6vVMWcXnFsWxAPeWxspE0rvkGHOZsMH8vFWLs3P2S1Efcm2RQislmT2t9wL2O37nWy2M91lDPvVLlEN+lzDDmJM8nGMcUyr9TPX7b8fo4JJJZ37AsLKVBU9MGBDjHGApU8jmombk3kpJVKqQKFE1/+HubbMVCmp+m+zgfGha4JnQ/KAKpk/Xhu4/ttQ/ffJUtnsexoEDKMU4BrosSgfSeb2WlDyxVoFSBUgXeUQVKBNI7KlvpTaUKlCpQqsB7X4F3SiC990dS+sRSBf71VuBXQSB1vP6C949+WfHklRwFC7viDJNC1Yst7M7kuQgOcH5r6hB1+Df/oPfAH4GtYf5x76Ozeex0n/UcOGqd+Iv0q+N6YMCRD/pfQiAPoEg9qoGGpkabvWCeRQCOj5w8YQ3YF636wGbr7u623GDCnn/sR3by9QMWABi74rc+YWuvudIRR7K9SQFOnDzda3/ylXtsjPyHLCCMrPGctYp+B8QQaCayy503pIgLlc4TL+ry1t+d1YrQQx4C+L2OftmueOdZsKQr5IwUaicCyb03b3unz/I+w3tv4fWeXaBSgege57PrUUrdMG++rUb5UocayJEMdJH7Ud3sPnrI3gD0Exw8h677euzv6nlBLZZEtdXV1k1n9uvTY4CjfLfC3wXSyDJIyha6mRvJq7i+fDbfE7SuSMaOYgM0CUA3ABk0JUUPmRi4TUG4kZkBSNfKe3+7BSCd92WDlbYfYuSv+jqxsBOw6tnQpBwhpEK49nAX1t5GRsPvtwKwVlTaf23fa8dcVzed+Y4g8WrmiKMzihyB2wq4lvGbZwnogCceXk4WtVPnsL4IwEukUUSkEcdZhnWgmzruc/n8vOWim3N5Asl9r6wV+YwCgaSypBn/AoGk+Rfi/RHGX3lKfgg0SVpSdH5nPHbPFgES3VrFvISISwDMza6qt0sWLbfnjrXb03Q1/3jgtI2AYU4ox4FxEXknkEzjrYB6kUn6bP1dJJEyp/TnIK8LO8s7qUE828HpQlYWx1xHZ/5Szuf6lRvsWXJF9g0CYjL2srCTqkpzhK/3urOdUu6sEqsQUK65Xpiz5//uzeO8J1zRHHUDkH/oGnD1dfP1rKqukJ1SyEAqvKYw1wvvL1jeFV8Dbow01jA+AvCKj0MpZvlL7Mxx63lle0xg46Sj1SHrNU5Uw9+lQHKKL00NXTf8sIkazaqoslq640eRzewEWCUyR8yilzvFCzUmAV7sxoPckWrWi49aBVZul9hXdz1vp+UuyIImm0sRZTkKnmMOi/gLiQwFqFZO2Xzm1B8uWm+zILRCFUGbNbeJ6wjrsAq/zb/5ahtBfaGZLpVHkDkiK7GVn/vT4jK/J38WgaQTlALJG2tvXpy1sFOgGyQCAG8Q4jaJ4mDGh5Vctsa2Pv5P1lRXbVuuuASAdRLFi4gTCKRQhQ2jMvn+D54g78asnob+xkof9qOylQLvjkHuVPsgKSD6OXflmYnkmCZsamKEMYZ8Sh6fsZE9FOlkI/ZhleQdxbDcwoI0Om0dXT02NQKIm4Ss8FWjWCJ3bWqMlYr1DRIm5kd1iPKhgtVLNoOyEcxiwVnWVEYe2Kj56qatGsXQsYNYwB1IotgscwSSMZ41rYutvKHJgpACozM9dipzwCarB2042mcj2U5IoYDVVKFyQulTUVtNMpHP9h5if8Jqrw+rviQ+hlFYrAULI7ZwYY0txY4tmeqFeKogG2eceQhALytMAdi5OtRGMfv5ywfJZzO7ZFOrnR4tsx/95AjZPTQCsJc1kH8UCCeYIynIhZhVBNssAcGWY83v7pPqR+tFmNdWoeaagrDrROGUs1mz61C41FsNWYFxapKanLHxoUlLQlYJlI9jgebsPxlbqXa0p2ULFpeoiOLVccinGGtqwEZGyBEax+oPhYqXKyZrSJQrkIAJAHM/c/PoqVMur662Lm5z5zRaE5Kcao63tbXNWdcZe8I0ytRUCuICheyCuQvdNdlx7Djk1DD1DNqJjtd4aT97eoJcq1qXZTeRiAD6t6H2Y0xog8ii6stCuh0bC9oLB05b+wBjz8Wo7CbXfCJ7TIZS+8UMe1oGEiidmyLjKWqL1qy2DhpFBtN+G4c0QObj2b1y7lGIARFCsrUTqTwDMRwh4ycy0mFDe19BKThkIfY52e1KLVNQGWt7kmqGuC1bNg9lE2Tmp3691a7YTL7OxHHWlTKr4tgnJmZotgiQ93Qae75ZzP0Z6x8csOeeHrff+MwiW7CSnD9UZTMzV7L/XWmjidmohHPW3r7LfvKjH9iJQ8etl2aLEcijCjLAatddbv1kFKYi3Alo+6EhIaw1nXsmvszCsq3D4jcxSAYWNnYwmHjI0QBW2+gaLQI0nkyeIIuJNcdHhlZmHOUgJxOTtTAixAzqZiUiaq0UEU+KGKQj8wQyzkc9fTLsTPVbQ4C9v2HSPnBNmS1b5re6GmqNDaQvMNsefqTdfvRTFHKjrINR5iBrSGtLpV3NejG3GbWeCB5+iZTUGq65pnsD3Rcou0gDKXWx26PYG8/ca7r3aZ1iL4Ss8Rpu1AyAKi475iwi/Sgpw4xllEVpOtuNZWYfjVSsUeHTkFbj0Ge6Kwhyvwd5m6IhJlllRzoC9k8/GYT0itlkjgYEFvFJSDQpm0LMuRD3EqoBG4Ejc8sjI/YHX7jM1i5lvZnptwistZTcul9Tr8bA0LR967u77EPY9q1aynH6RxyBpBvetTfRBFh6lCpQqkCpAqUKvO8VKBFI7/sQlA6gVIFSBUoV8CpQIpBKM6FUgfe/Av8SCSRVxfWTFlDf/N+Vr6GfOxiTf4gnegbsEC2hB7a9Qkh6h8XpPK5T9zaeMAJtRDRIraSskgSggz9eRpd6rbUsXWCTgGhVzQ22ccMllh5O2NipHnsWEqlrqN+u/NRH7cpbbnBe9SIJRBDsO3TE7v4Pf+rwJDnCOOIon4Gk7tgCgeSAo3zOUbECSeSFUxE5UywP/NDjLHn2ZgKpMDsKBFKBkCvOnCkQSGfAE4E6+P7XUaiFcBW/RhfzpekwxAFwD6TMDJ24ATr6h6lHPyAQgRlWDtgSoDs9hr2K1AykYlgH3dS7pkcNeIm/qXuXYyUHSeC8zq+RGtxQ0Wbl5O300I3ciX1SAlKkj8ylBLWZATQk45y606nPz1oAEz/XPNeaIVGSwSp7mc70v8cmbwAgUgEfAhyzUjhBTsj+LeDs+mZsDgTLna2LABxRcBw7aHtQOk0D3Ewr4B2wzp0/uRSyKpzhc1zmEoCRA43egkBy6iydUBGBJAs7EUgB93kesVEgkM6SmsDmb0EgCfzyiQQAkPpFBJIPAmUBANNv1DRbHdkgYnkWzp6NzU+1vXjsiB2oj9sjHUetB6BuAuDYR42lVBGv5pRv1H+G4w3mCSRZzzmck3EKcd7KOikmkKQxE0mhD6hmHizitdesXGuvDJ6y/f1DlmZOiECSqkovc454eQJJc7DYHk4/1zz+VRJIzhItf+2fn4FUIJwK8/3849TrC9dHgcg6PwOp8BnKQXorAsmRSe4C9a5CObjV8PpWwNU28nOUWfRC92nj0nJXsmycpMYRyIoBGbZfrBvMh0pqtYXnr1q9yf6/N7bbCCqGlBRu4rgEYks9B1wZEGngVHQAxaDbs7h2bm+eb6v4rhjL2LyFs22A4PqpyqAt/ei1NoZCSVaR6mjXfFP225rPfeU931D2/OiDHqnmLOwKCiTRSB6JKOJMJyOAPuDODWYDD7hsptZ+9MMnAcejdg1Kz6AfuyzOa5ocsFC4AovLaXvq2Z+xRgOul/usmnXHGYbJYhMiCtwX5QeKhgDWYa6+rMUJ1o4RMP2BqCUOztgAllKBngYy1KI2fyUZPZA344ExS4jAGPbZRB/r3TgqPlRcXBVWhapaqqMA5EqIzytD+RJiPZLaFQM482MzNspx+mtzVjknbn09vTbcjrUpr8lJgVIet2j9HEikOY4smwigGJnZa9kGlDeQGomZPtafQSsvy5DtE7OqBjKskJtI8DGMsiY5CYU1Q1YT4HUsjsVhfAY1ax9ETLnt3t1hE6MztnFztcvMqUDRMNAftO9+76QjrG+8vp48pHLbdyRrj32/C2KO3ChIpwrWwXJEmZX1YjlZI1LV1KoSYsTs+Ml+VCmoG2cvsrkQNQPdvXbi+BGIiyGrq+dNEPctLbNsVgvWfcFy1DtYz00otwYVBOcrpY3UpxJ3+FDMBWC+AtigRbWPVqBqYayktJmAkJiUAknkESTVFO/PAOyn2S/wK2Q80pBZvdjgkV8XRXXU1mgN1ZBfdTVWj42nVES+UI0jkILsDcxmmhjqqNeUdUE8NaHIyaJeOnhoO5Z8B8nImUHVo1WNxoiGJdSv3pHBbu/lvFNWae3DZtv2n7ZjnP8QjRQi3f2Ms9aWYgIpzX6SyZLTU4W6fP1aG2DuHB/CujVXxVrIl4gJZgeMkMMlZj2LhZ0sJ7VfRFHIliV6bGjfy9gt92OBy9wRyab9JW9VqxrlUOWEWKtbG33WUDVjv3P7arKmTlHnEdTQfB6kWQgVT5J5vGf3aatvbLUF5AS9hO3u/oOolT6z0upnQ+hMl2EB+FEIucusn/yvztPD9jrNOs8/9xTKpm4bQ2003jLPGrbcaGPhGvNVNpJDBVmNfZuy+JA5obyDwEmhPR7otvFeyBKIP1g9881Z5Mgj5S/GOdboQC8E0mErn0CNk0Q5yDXg5zkf64xEaWpOcCpX5TRKMcwqhraS+kPQcF5QvTRQ9Ftr2ZR98IpKW7cpZA2NE1ZdRbONFDsQhqdOl9nffavX9h81G8nQcJIhu6s8bGtXLLMVc+fbLCa5yzmS4pc5pXylIOuqFMZhFj2p+TJI+Qr2p8V7glTZ2g/DXNRuL1GTCmOYFcHNPoiukWOQjR2K9MiA1TX1WW0t1nW+Xq5RCCbmSRrp7gQq0WRKzR+V1DtiP31mBNvjHBZ91agUI1gdMuE4piBzJSRmzTVNQepzXcaio/al39lkG5bHqE3fOQRSjj1fBODffec1u/7ajbZmeZx7jxHpm52/YolAes+3stIHlipQqkCpAu+oAiUC6R2VrfSmUgVKFShV4L2vQIlAeu9rWvrEUgXebgX+JRBIHjAppDaP1uZPophcEe4jNYUAbnW7O3u7BDY5dPRO9Qxa77GTdupAuw10nLJKALoUljlRZxeFskWwO1kEIHsWb2u2jTd+0GpbAa74b9drOy1F1/WqhUsIrE/ZEz/7qS3auNauuOEal8MxLUs4FBo7dr9hf/ynX7EgQFXSAVIegeRAizyB5FgW4cJFCiQ9ry5Yp0AS2AIYIuClYEfnkGn3JgUwe+oNdagWA/QF4qigQComkAq188ATADTZs0D61AFwLeVwPrVspa1C9VNJDlQWMFvvTakLGduySXI/VNeIciFgyfyA0QK+s3R7n/SnbDd2L45AAqkRAeFHDSGwWsfRRAj3DXR+g/8Cipv1AnxMEI6uDJJJzjNNzUYAiUf4rmHa7hv4/s80kL1B9/8wYOV+vvhhAPjOMPA5wPI4djoMqetqz2B7J8BLKo05KETuwoqnbVar/beTx+3nI4OW4iAUCK48cx9AkcthUQZSEYHk5UF5CiQXvs1DpJLGQQSR8HsfndNlAJzqNfZTgwKBVKyc0/veLoGk3COOCHAa0JXfg0UKJIXQ55gvSwCvPl1PMDpzN8B8Xbl0CaC2z3Z20dE+Z7Y9uHenHedzJqI6B44PoFHzQlZSTg3C8QYdkcP1IJUMxylgOiBw07Gs1APQzFnwQUBpbkgBUAWBNIcffWD5Cjs82m97ThO6Tme3CKTC9aW6OZUJNTxfBeQAUScT8x6/CgWSBGJvIoGKCK1iVZSOofi1Beu84nVQWp2zaj1vTujvIpASrCEC6IsVSI5EyyuR9AcpsvSCONZeLRDUy2M1XD5BexowHqGDy5lSXpoI4yCTNiAbJ+bZJOMMR+Cyxa5cvsaeOrDXBiGuE3w2AhiPJfdgznweh6cyDHBN1CHfuz5cbde2zUVFk7UVS+fbse4Oy9VV2MIPbbEsxGtSdmKA9Do/5cOt+9x7b2EnAkkHqtB573FhBZJTeACapgW0QyBNZ2vtpz/Z5jLAbrx+E+QROSqEyE9nALODKE0AZ1/d9TK5J6hEUQ2ptspQESkQ5Jr0UfQcNnEzPgKPdA1OkX8HeTQ9TL5bd8iG3/Db8AHC6sdrUSqU2dzl5OWEJ1CETcBZBGy0P2vDPZM2OUxHPwqC+mC91ccgmzKA4OTbBNkb3Dzg3KKsVbKcykCaDwN+Z2OcazX2VagwpkcB3AGKpbLwozwLYofaMn8Jawl5NIDNR7MvW8XCkPVh1TVBdopyTOprph1ZUI3dWgY7rzBKm1C0CrVM1vp7J60FNeyMH7sxlBXjCc4rWWsP//1hN4euuylg69a2sTaF7LlnyOfbZrb58ph99OaFkAaD1GzcnnpynHynOmfzFXMERdKiKLaC5LJMTURYA8ptjP2vp1/5Zg02f/5ylB/1dvxou3WcOG7DQz1WTWbU0PAAgH25zZu3wGY3t1kNBHaAxgytv04JRxmAwj0FkhSdIsej5O2VeUa7U6hTxshwS2B1NsV7pBRJ0iyguaDry5HWXAeDZO2MoHKp4jv9NDcsXthq9WQqKZuqMk4WU7QGdU0tr63G3q4ZYB+LMMirUdRAUjW1tbbYKITGtm0/tnA5aqS4jyynKqsjjypW3oLlFyos5oqyYyQXZMTs8HASAumUnRjz25Dc2/jPrRPaNPIKpBzHmSHrKYUKqYw8nzWXrrU05MTuo11c13W8g+YGFtYAa26IjCORECnmyoyucSzbItS9PI2N4b5XLTTYQV5Qgj0rr5DR+qkaiFRmf9MYwbvZCth7qVKqKvYxrxI2hIWjGgOaW6MQ8xF74/VRruW4rV+3yh7d+hI5hWYf+fgai5KdlEiVQ0r+JuvKIusZ9tux49327NM/sd27dtnoaMbGZM24+WqLLV9nYywwwVitIxIjKKn8NGbMkPUUmYRZG8fWEe/IDPbFRr39jW0WaYYURYkXTk5alHkR7jxlmZ6TXC9jLisrKCs8roNp9hLdU2lyqJzK1VN9/LLHo/KG7e10coA6kPsUG7NlTdN203WN1raI67xqjPwr5s0kzQ8MVZjMqmMnKu0vHzxoe9tZE2cihmAT+8kFtnn9BnLRGpxdXoj10DWISNXLOqH9OSfFr1vXvXswp5DOByFp7mmvdw0VCjRzKxivzyu4tcoE2U+lirTAKeblgNU2nGYe9vASrP2kDuUU4S8Vn8k8l1Vd3IZHKlEDTtlzLw3aRLbepmakQpLHobIXuS50LXKcWsNld1heNma/+9kNtnFVFfcYEIx+9hr2YNkia55yWdj/+PYOu/oD6239Kq49CCQufHf/uO6WfcVbWOnPpQqUKlCqQKkC71MFSgTS+1T40teWKlCqQKkC51egRCCV5kSpAu9/BX7VBFIBbPZA3zcDz4UKFBNIeae6c9Q5ep2L2+B3ARhOeSASh+7YLDkJUxBJCf5FnhkjRH3/PkKhsSLC0kWgZB0dzK1z6RxvwO6ooca6EiNW1UiH8+iky3FQp/XB/QdsBEsqvS5UG7dFdMHKwk4B4tOQFC+9utPu+Y//J1i8QPy8hV3e4sz588u+Lm/HVUwg6fxDQYDHPIFUICc8LcmZ5GcP5HDZR2dtojzQO09Kufp5IEoxsfYmBRPgheC9ajqpVwAGfhKiYCm2PuV0hwvQC6M2EbEhLdSEMgz4zBjHFoZ8EFOSBbidBLDpDKZsD7+6AUhUA+f6Rq6R0C51HDcBJN1Qt4AchRRd/3TYExKToMN8CAuWSYDYSb5rGOuofgigYbqe6xNp+2RNEx3JBMED+B2mW3cHx3mcDuJerOySmaQLlx4bmwBoI9MFQsgpkECUvkTuzNymWfY/e07btpF+VB8QhCKRAOaUS4TcKW83JtATMD1PNqh0GheBhOI8RArI2i7K+53SSPkNAIJhAUDUqmBh58amyLrt3RBIUr+IQJLNTRrQMQO5IJJvIcf2uYZWqx4YAeSK2JpVKxxIvZ2cm+i6tfYXLz1LEhpYH6qILAyRCCR1VU/Lpk05M1Ja5fM8XM4Rr5Xdj4CsYgJJ80oKJo29wKsYRKESzy5fuIjO/KS9fqoTsBSVHuCwTwCYq2g+YFwd/edZzRXbx7nPziuFzp2HBbLBe774OTfPBaI5S8Y3W9hpvJRTcr6FXsE+z70/PzYFhVHhOwo/L3xfsQKp+DgKPy8QSDrawvzQ6ZxDIPGcMrZ0bZcBLjcDsq4vr7VasrieOrjX+nkzohoH9GLA5sbIZY1wTaUY6xjzrYLzWQUBmsVu7tBgn4FpG6IDT7nEePllfyewWcchvR/EUC1k7mrG/ddRijVh1bVmyQI72NFuobZaa9603kIt9VhGKnfIW3d0Lu8ngSRCXUwb6Sd5BVINyohXyejBwu/DW1gDu6kNuWQESuW4XtOsQQfb90BkZOnUT1tc9pLMPNVCZIU8A51tmuwOmeCTI1w/2N1ND2COhe/l6D7A5lMsPGQC1WDbFakMA5r3gYcDDjNO4wMcyRTvGUfhFKy1hmATZDeypgR5JCgyfJBdSdaFAFaAWmdEWIswGiO7JxPIAoWTV4KaKsJzZaxLGh+RrGUodhpQRwRRNvSmT9jB1PNWuaTCnt+9x0ZQ8MybZ7Z2FcqaWtQWlVhGNsZtnP1lOlBuL7w0wPvMVq6IWbySqTOVxQAAIABJREFU+Y9N2hsHZuzYMb/9/EXsEBnKSzejOLltk00MT9lD397jspI+/el1Vl89ZEPYTe7ck7adO1N26bpWrMcmbQaCPkZzRKw+hroHZdwU1ndYlw1iO5YDkK9tRL3ZOJu5l+Z7jloHJPwYuUnlqJkGIQpSEJDxeBwCqZVcohXW1tSEA1fGkerKnsqwf4pAyjHHNBZSYOpyGCdLaXh4GGUVqrg8eeQUS6qpVJAQmiJapsgpHEJtKrIphIqpknFaulBkVcRqsEqNQqxFUBD5Y800Z9RiJdbq1rrBvn6bGEcdgjInBhh/9PA+e/aZH0C0hKyNvKLWujkQdVrJsHUT2s9epc/3k5OV5P2HRxL2wsFT1jEWdgRShn3Jx/j5ySXzqRlCYj8RSPyaSo4yP7O25pJVFm+utRdeP0QG6Cyy+lBpsdeHpCCCSJnh/FPK1GPPkIotitwplmFcDr1m/tPtFpsWgSQyw7NVc5mBXPtht/dDIMWythj2/ou/u8Ga605AzgxZ93EsG9mwG5q1J5dZx1GpY8tt9eql9tgPX7aqJlkXLmYeTqCIabTy+l+3gUSLdY/MkK113P7pie87e93RFATGghUW/cC1NgLB7VemFAtTAMIsKCEY9wOhJIaKY9022nPccpMojyDhquavMl95AwSelHkorYb7LYfFbwhr3zLIlFww6YjhEAQSO5mboxll70llLbtT9ukQe5GPbKRQjpwkFHiZVA95XUmbg0z5qv+fvXcBr7K80v5vSEg4JCAEkCAQUA4WyiGCImhaHRGGWCFF4EJhiqG1yVSS6ZhMLxI6Q5ivJF6dxPZLsB/RlkgnUf6ANkCFAaGoYVAsGoWChaAQwASBhMMOhx0C/O/1vnsn+5ydAyGBta8LDdnv+7zP83tOL+t+1lrf7YDv3t8BPfrSKzpM9hUqWuJhLOsqvZDaBfbDex9+g/XvnseBg7I/0yOww10YwEMj35s4npH1OiKEypscjDAEX/abhEiU/utGEf0S3w/s4X2NdzDZwQyPIAnByHcdzl3jBIgIiPyv7G1SVhCvCQis5Jj7mjm1yukRSE8/nDfEPC4fRog5ni2gVxQFycviktuJ+bK6Y9+BdvjTuyfoVd2D3tUhHAtct4WFsW+yVXyW7KGSx0gEpPmzR2LCmO7oyHxpAe0Y1k9CANsEpAtVAcjL340JD4/Gg6N78m6GFeQ4lAyLKiDd+n8baQ2UgBJQAua/oez/alAeSkAJKAElcEsJqIB0S/Hrw5WAQeBmCUimMbcuB5Jp+K0TkIyXMpvx2d4VEgLMfFkzfyMneO0H3+2/M2y54iUjwgAN7vIRg5UYUeUEtBizaCVCgIgDF3gSlCf5T5YcwT4KQFWnecKTn9M0nnSj8aqC4bs68UishEPrN/hehDIfRHvGizrLMCd3R/RjKJlwhjbhiejOIfjksy/wf9IzGNLkinEKVwymhtFU2kVrg3ma3WyTXUAy8pvYBCSpo5n/yDScexOQxMRhGrPF2OLIyDS2m4DqvJacDePiNkHPF/4vjCe3R9O4M4tGwYE04nWm0UUylwRLCDsKSmJIuUJjb42EazGEFvGo4m9pjLzSMQBlQVexj8ajk2Rpz/twlWVeozFbEmX3phgyqc8QBNBAXMUyLDSIW+7qhKoONMiRn4XuRKeZ0PwUxT0LDed3MWl3TNc+6N+1O8726Y3jnUJQdOos9vBE/LmLDKNmGB4p5tDIJ8FnrlGskvbfS7Hqx7ynD0MarTl1Crso/l2msVkEJDn9a7bEDF8UIP1OxsG28HX2k8li1DTbJ3TFES3YOC0shv6ONPKx6oZ3VWd6nIknkgDxR0C6ymeKQVU8pxxD2EkoMukDCe8lofgkpJnUTwQkyd8gpsIBDOPzTz3DcQ+FteCgzhgy9D5cYpie7Z/vwX3fewLZH/4PilmvcwzvJQKSGO/EICZh5kRAakfmQayzNEoEJKm2JAU3QveImCFjhCfm5ecAesbI6JRQd8GcF735u3ER/Q0D52fkX0Fel3jsur3k+BCB0hBCTFFDPnahx5iTNq8kcyA6z2FX4cb+vScByTHskH0MG95iRi4x25yWuWUTi+weUcZ8s3v62eeDvTK271y9l+weSPb6OIewoxHeuM/eHmmU+ccQeNiHhkcW/9aB68TdHKMPhvbCwN698PHh/ThMAZU6BUNiiu2QIcREihA7JvlLKDIpXPL69KFo+Q8Dh+OTL7/ACX5dZcZrM3KsSfg7GckSG8oQkjhGetAdbBBZzB4xknPgGkYO7IdDNPx2GRiOjoPplTQkgloIR5bop7TqdmR4sTHz/92BRPP86JgDyeQnpl8zhJ18ZAwZwjfbKx5uNdLmAHrsVN+F3bsO4FR5BZ6Z9o+c16c5v2nJp6ghOWSuUSA6UnqAJ/9pnKZnUkdyDuT47EAPDtD78SqNrVc5vmuqabi9xDWJjhPXK+kNc4K5jw4xr1oJReYLNPBfC6IYcxfXmPPMR3IOvZkHSbzDOjIUmuQJOvfNWdxNcaLrdYoULCeIIpKI5TdoyL4RyN5inqWLFNIvc52xUJCRNkgoKhE5AymkS3usFJUkROA1hm8LGzKI94RwznbB6WvfoKTdxzhPQ/HGbcconDONDDWNJx/vwRBkV9GrO8NiMoxqQHBXHDx+Abv2VGLCQ3chnKJSxyBKVFdD8dbaUhxiSCwLB5GID4xkiX+a+wi9hC7ij3/8nN4RwAs/GU1DPUOUnbPii/3X8NmeKvTtLeHqGNKLuIcOC0coD0RYKNhbqE5ev84QgRevMa9SOPqE38vQXD1wsuwEjlEYKCk5SK+KKzSeU6Q5z7xQDDUq3kodOBbHjh6FcSNHogcPVUgeNWMsUgQyzzSYhyaukNMV8hDx6AzzDV44f84w6BvhWTnw27Ec8YYTA7qEfz177hLOXThvek5SxBk6uD/69LrLEJB6MTdhDQWdzl3D0SG0Lzpyf+jKsJ417PdT39BDhuu2iFsVp8qx68O/oPTI3xDS7Roeffgh3NWpO0M73mWEr5MQYu06MEcP1TkRIC8xzNxhHg7Z+fcyHOPGdJaaRTWfbYjQFH5MAcnMwSYC0hXrBf79CoaPGYr+VHg++PxLnG3fh4cgOL7ET5n7e8erdBfhenpFOAgdhnQL5D4Ycu0cqo7sZbKmL9HlGsORUnwUDxRZkGWuyOph5ja8hj49OzC/0DnMjhmEiQ9wP6j6msIQ4YqnKsdTNcO4HThAca/zXRQie2PL9i8w+pEgjil6FnEPrbaGIzDkBzhnHYgj9LDbXvQxw9ztYI6nGlwK6Y2+j0zC2b6DcJneXO3ogUQp1eiXQO7/nRiqLpB5j6yVx3GRHmh8CEIGMWxddx6YocdTAPfbdhcYru70SVjLjqGD5TK9vDiPO/AdQQSR6xLGVjyczXXF8L8W72pxMpOQffQyDrjGSXrtJK9mOLje1zF0UDs8EtkRfXsyqCBTLPUMo3h8neECuVZJrj4JuRjAdfEi14pt20/j3U3nwC0eF/kKFxLcjSLaaDw8/gGOY+YXYjhheV4H7tFXuR5KuMQAvssYdTFy35nvYIZnt4hDtncnyZsk7zcyhAPJOogHXQLpFRjYjsJYgCkcBXU+zrCA5cYeYLyBUnSrZjjfK/xTQ1HvnEVyMMna1wtHj3XGmrePMg8SPQqvduXZFYqsPDBDKd/0/uW7iHGohfncOjEH0j89MxxRD/LgUrtTRlg/RwGpiuvRGwUf4YHIEZgwVjziz1KsE0+qqxitHkjNs4FpKUpACSiBJhJQAamJAPV2JaAElEBzEVABqblIajlKoPEEWruAJC1zFZHEkCUn/MVKYHhkiCeS/F/MfuIhQ6PfVZ5eLin6DCUff4ZzR77haVqKKjSUXOJp6AAKCJU8bd4ltCsu0PPlGvOJRIwYhn+cEYMaGr4CaTg5y+8rzl4wTk9X0Xjzt7+XMB/F2+jQSXIVuIew8yQgSUgrw4ATwBA7NPba8x/VimsuHkgSxs78zjTSysl40/juLLzZPZfE0O/sfWEKSOJd05OeWQ+zvJn3D0M/il4iIIkBTcJxBTIvghg7bhjeRTRe87YrNCDVSKg0GneEx8mgGhxgDpJyihWSA+kqyxWBTpKH8zg7wngy+4l7hqL9hcsUPq4yVw8Nuz2YtLszT/YzmfgFiiEnacQ8dcGKizT4dOV1T3fpjQH0Attw/CiKebz324AQnKdocemqGN7oHUNR6SpP1EseGQkFI4LGCHrHPN+1K8NPheJt5rzazVBIzLltC7tmGt0ZhMrkJXlMKCB1lNPHtnCI9hB2NRJaxjZNujIJvOQKEgEpSAzXclqcp6q7SI4HERIaKSCJGBBMTx4RkEwpQTyCTAFJjFpXeTpeBCSOCgzkGFrAsEG9KcB1ZLt7Mx+XhP77+MABfPfxSVi+YxM+ZhkVjMBznUZWES0NgUIcXBjmhqoBjZocHxJmyux2w1gZKMZvQ/eRc9By6pohAnm/GP+sbJcY+3rw2sh77kZPeoN9So+nbzmXLDS+itHXyG9kE5DsQoyrp5DjWTxP3nCu3/sSkOw5iwxjtU1AEkHCLmDZPZXsApJbWQ6eYnaxyRCU+an1ULL1vKu3lOmBxBPsIrjJUDL1MkNQMsJP2caQXUAK5HjszTk0NiQMowYMxFEatj86fgx0jMEFw0JJMyJZS+zFGzQud+KYNkLbUSzqSu3kn8eMx1d/P4SdVEMqRb+kynhdjNrG88XryhQJr9JbpDvHUi/OtWn33ofx9MIY3KsHyhh6qsugu3ElrBv6jh7BOcf72XcyJyUHzJjYJY3fCLzc6SggmfxMkd8uIBmn7iUPEhtheKiIhwFP64uAVLznMI4fOYUfTp/CUJEMa8XvJJeKkbyEhvavjh1gODKO1Boanylqd2R7OnP9CAi2MrfIJQo3tEdfCWI4UjLhnxsVDJJFsUUEpKvfMBbWlVA+mgITO9BSQ+M1g5UG0TjchfO7H/P+WJjbrqbyCu6iB1JnGnu7MK9Nt4Bu9KC8zpXiMjp2Yz25zlXRY+Qq+Vezs0T/kjCE4oUQxH1CQvcdLztuCM4BTLzT+7vDcIlCQlAnejwFnsKxTn/Dx0c+xWesU3i/jjhz6gq+H9URD40NZu4eCY/XiWHkuuO/C//OEFksk7hGjwjDwH6UrduF4Q9/PIwvvrSiI52jHnxwGA7//SDi4x5nuLuLWLXqE4b5AqZPi8DAPp3w7clKep1UMZQbjfC8/Z7ewJjh4YZAdJGL+MkzzEV0SdZCiitd+mDIkBGGl881jsW9FKa/ZsjFo8doMGcoPmpP3NuqmMsolALPBVRfrmKdwjHq/vvRj2H6QvhgI+ylhMvkPis5/MTz9xKFAsl5dO7cOYaYO2sKR+QWQJVU9mQRBAK4BspuLPvC+QtXcPpshcGxMw8mRI6+38iV0yO0M/r06YNzDL12V6+BDPPXFyFhfek91pX5lK4w/9O3nEPsS3pKFe3Yjs8/3ck+uUqPFAqlI0egb/de6Mbwd8EUGtpz3rWjm40x7znfLjFMasnZS/jwyxP45hL3cq611Tcu2wQk+lbZBCR5X6jmeniNOZBA8WfQ4Htw/wPfwcdffo2y6u64yFxSTP5keN12pgdSO6674oFUQzGlXQ1FEO6DnSlaXj95GFdLitFJvJQ4Bm/IoiwCEv/XgVxkzRcx6d57e6OqspThytphzvSh6N2da8/lSs4VHnTpRMHqSjB27jqEYcMGImJAGP762af47kPd6LnEwci99OL57rje4VHW4bvY+/UlrN24DSXHDsMSzHxbkRPQZfg4VHbpjqsMEXmdub868jDG5SsWdJSwdKfO4Oq35fQIPMMDM0DH/vQC6z+A/cTwivSSqjl9CjWnTjLEHXN+USCU8KiSG+w656SIbJKL6AbXZ6Of+ccQ4Slws8e5kIlCxxB/VyvY7m/QMfgsBgwKxPAhAXhoTEeGGiR7CiwhndqjUyeZ43zH4BwMlsMq1VUICbmbTAdQGD2Fwo1HsZd6nGjwnRkSd/KkKeQ2GL160hXLOAJDWYwikoR1lYMGIiQZ45SMzQM95i4vS4y8PwVxjZVlS96Jgqm2dghkbibmSWvf/hzHdRk6dTnJsUPxqJ2MD5ELg+nFx3cS5tGUfr5OYe8swzTKphBIr67TZ+7Cuj8dx6EjDGFZHcaofsz3JnmQcInfi2BI9vIex/eh4A4VmDfjfjw+oQ8FpNMcDzKGJGwwv+emfdnaEave/F96JA5D1Ph+KiA1++6lBSoBJaAEmk5ABaSmM9QSlIASUALNQkAFpGbBqIUogSYRaCkByTTm2o75O9TY2SBshruyexuJ0V0+RgQSfuxCkuQ/MgzK9vBYNsuvEQefYXS+PngAn+/chZKPPkdHniLt1bkr7ZU0fjDOlNx3RcIiBdMgxj89BvRF5PcmInwoT5YzJArPSeMGT+yKAegGvQ3EOCkh7D7ctRuvrsjl32mMovHN7oFkGK1tIexcPZA8CUj2mP2Gd5aDgGTwsQlINFXYCNklDzNni2EYEcO24ckk5pS6XEnyd9OAbobBu5uVjKLR6hnm1rmbXlmdKZSJcfoGf9+RYoScwL7GEDzXxT2CJ/alnRJWSmIsSaL0s/R8OcTcJGVyAp/lXSbzKzREibG6Hdvblbl0ogYMRZCFuZUYFk0EpAqGm6nuQgHp8nlcoNgkAtK3VdU8Ycyk9Oet+EeGKIq4py/eu1CBXWcqcYweSlUSUi6UeUCYP0LaI0avG8ydZLSWHT6CxsjYnj3Qk4aaPx0/g4+rzvN0OE+ZM/QU9RgjB9L1G51Mry4aCdvxpLuR00i8RsQbTNrJ3xmh0WzDTwQkCSskApLkHXIUkAzDn+HQZnoh2cef+RPN5hycQl+ManLC3tEDyVVAMk+gmyHspC52AUlEroEUf15k4vKu31bi7vB+DMHViaeaT6OEyeYf+P6TeHXbZrxPY+QpRuBpzxP1EjbxqkwEGsRq6LEh+RxEQBJzvghI4tVhnHcXkUn6VAxpfA6dGigg0eDGulopGLanoY3RszCKoZoG88T/nkMHcILG4fO8J4intcUDyJC+xBgmFjUpySXUXK0w4+JBaB+f9QlI4p1jnho3Q9k5ikXG72w5kOyikj1nkaNXlOOz5Hn2Ohqho2wCkn2ZMYPDmXPHcb3xJiDJMiWhDiXsn8wlI5+GiNYUhHqR4/CgEEwcNtx45p+LP8Fxli0iUnuZR3QJuiE5fMQTjiHQZNxc4/09OEd+0v9+dGVYsILDn+MbsrXQC0f0JgmzKUZt8RkQA6k8tzOf141z9rHePfF0z74YGNqF4SEt6HBPGM7T8HrvQw8wdCTryLl6nWJtJwrbY36cZm9ys/3f1QPJTUCiV53BVuzIbPM1CjhmuKeuzOdyhILZCfwwZjK6BImAxJBY1SJw0jDNtn9Z8jm9VSSsHcObcRB34lwXAalDR85ZeivJlK6+GIzLdBy9Ts+aq2U8w/8lc9odY3+co4eRtTMCuvREFUMxXr3B/EdcQyTMWGeGDO0T3p8iBz1NO4SggzUYoRSburensMJcJjLGrHLSn8ZsSzuGJ6OXUGd6mXagR8MV5sO7Yr3InDgMUUZRLpD5ksq++YbtobGf+Vh6jRiK61zjAjpeZfjCYzjT4xts+GuRESZt9APjsLNoDx58oCMmPsx8WbR5d6TAceTERWx8/yzGTxiHv2xizpNHumH82G6kFoTX//sw/sbQXfcOFaEoCn/KL8KC+aPEiQvb39+LfZ8DffsA9w9gW7nGWqrb48jRi6DDEYbc2w93dw+lkFOFskpKYuJdFdQbHYIZ8nPgA7jv3vspOpyi99ERfFb8V3zzzXFcuMgcUVSrqugudYl7I+OGMoxdNaoZ3iysWygiwsPRi14/XSnkSBgw8T8RryzjAATnlghIcpCgml5M1fRIFc8sWWtEYOrAsdhOktuIWM49wsLvz1dZKRJZ+Ex679Hz6DuDB/L8wQWKJ10pHtILmALf3f2ZU4oCSheGpKvmhLjAQxuVDPUoIQXFc+l//qcQFd8eNTy3etIbZWB/Cj0DBzKvEz1z+HzJZ9WOe3U7jisJYXeZ4QW/ZLk79n6F0zUMq0q1TAQkmfuB1+itagtnaheQ6MqFqxR1e/cJxZgJY3DgmwocYexQyw32EQVAqicMf3iea6mjB1IQvdn4+6vnEEhR6MqXnzCcayXXYQoRpn5NwUU8XcTzV9YGhg19cBTOnj7BkLuVeOLhrhg7shfFFe6fXHOrr3XH18e/RfHfKvH4EwyT2LMTjn/zFYYNZ44oCpbXLfSQu9CZhy0GM/TsIOz8zIL/2fl3nGKY3hv97kX3R5/EhW49cY19K3l7ghkeUbxqrzAfUSBDFgafOAXrqQrjXaozhbugfvR4obd1B6q01xiGsIYeX+DY6Mw1TEQXabMc4ggWjxquRxIC8CqFkkAeKAnkvtxBDniw/BvMZVZDAekaPXpu3Kjg+nUMve+6hDH3h+L+oQEMzRqIbt3ooUORqh3ZdO5CyaoL3714j+Q6Y1xIw+NHvDC54qH8VCfsKT6F3cVnKdyK92wgRo98GA9wbvXuLV46XD94MEd2O3lfqua7hbH+2/Zr451K1nnjZVHCB8t7Ivdg/j2og+SXondVYBnH87f8PcPKMVdT+0DGqpOQqtJnNaGG956Va0p7Kr41PPxTeb7S8CLtwLxnZ8/fhQ3vluHTLzrwkAwnJvOOiZ9SO3pMduA7RXuGtavhmnide0VwcAWenXYfJj3al4dTzvAZ5w2Rynif5buWtTqEHkgfYuiQwXhsYgRfd/icIMnZaEXkD75stjVcC1ICSkAJKIHGE1ABqfHs9E4loASUQLMSaLUCEk/PW6oZFiXUTBSsHyVwOxNobQKSsBbjv5mHxPSOkY/8o9suIInB1TBSi9WcH7tRWAwxcmz98unTuMITtzU8kV15rAwXvj2DKzxtLTmPAiVZO5Oah/bpiYiRw9H7vgjcoMdRu7uYuJsnYyWxeScW255qwxUaSOQUtYSw2/7BTmT+5rf8HY0FtO6JgCTJwhsiIJmh50wxyEgELUKWQzgu8bww22MaZY1wLGbrnQQkxxB29vbbBQ8RCsQUfTcNPN+j8WXGsPvQ8xINQ5LHgd4pNRTHOhBqJxr8blDYqGa4FKuEV5On0JAjHkliDLzYLQhfd21vCEhXeFq4ivdZeDr5Og0/NMGh42WrKSBdpIGMxl8RkE7xnupQ5tNhSLoLzHt0suqGISBdlhxM5y5jctBdiOCp509pk9teehwnLMw6IGpBBxqFGfYuiCeL21HACRaDEuskxsOhrM9P7w6zCUiVFJDO4QINhsw9b+RAEuP8DRoFxd9GDFRUuBh0RkLHmSGYhEsN224IE7xGcEuOJbuAJB5IAXKymv0dwuebrjy+Q9g1VEAKkJBz0h4e/ZaT0oESzohM/7XffejGHEgPPTgBN2ic/nDPbhxmeKF/mDITK7b/D7bW0DDMoRDEPA7iBXaZIsR1xgy6wfJEHOpEWz3/YVPngSTh1mwCkuRlaE+RSQSkwBojSB8Nq/RI4n2hRD6iF0ME9RyAv375Nxxnf5+lPc5RQDK81WxCjD2PmeNYc5x3vtZHV9HGHOC+BSTJgWSINjavJEcByR5Cz1EIsnsp2etpN3bb6yUGRNd6yN8l1JZHDyQR40ScMaYfmYqHg01A6kmeg2n4f/y7Y9CD7jP/3wfb8DWvonnQ8N67QsOg4UFFw2XgVa43tI9eocHzbq4lPwzsznwYD2DFZ/+Lr2lgPEMBV0LQSc6uQGMcmlk6ApgTK4Dx1zrTw+EhGnl/NGg47qHrykWKFuhJjxGOgaGPPIwL4gnANtRcpScEhakxP/1PX13RqO/2vvuYrERGng9PHkjtuMbIR7xOJJSTCEjtaGi1UrD5cv9x/K24BDN++CS6dWGurw4MM8VcLTfaMTQW5+kX+/dwPWH+GTZb3raYwkacuOiFYtrtO/AvNVfo8XmWHqVnmbPtCD0d9/G70wwBd7U7rPQuqQnuzhxUsl9cZDjWCq5NwexX/qF3mYS66k8vP1y4ga6sT0hNF7RnaK9Asqqmo04FPUZYHYYuvcsIp9aFv6/kvnGh6gy63sUQXwxVV3OeIhM9dC6e5++5Sva4/17cNbAXK3EOhy3Mtdf/Igo/3sZ1rAPGjJ2Iv7z3AcaO6UZvomoMGsB9pX0I3t1GTxg6SN039AH89YPPMPr+YHpW9DZEj5zcr3GKAtnTM4YwV8w92LHxfYx/MILeTGH0UOhAEc6Kb458i5qqcvTv3x0BDLl6jgJ8H4rq3UI7wso2Wxim9UoNvWWCetGTiSEOO92DQYPGUgDrghNfH8A3Jw6hvPwE9zIR2ZivjiJZxXl6a9K7ggOdIbrOw8qcRhJarl9v5tnhPtGBY1YOaEjOtmr+sX9kTZZxIGFC5f8i+hmzRLyPjJ8lRxuFPz7IFJC4v/BQR8cQCcXWC32Zg7AdhdW7e7C+HPPnL1zHPRzfNzqEoRMT/kgYvspKyfd0CmcqTlJgqsRXRw4wx2EZcx/15Hi4jHGRoxgW7S4jFFoohdUA9lsARct2nDeB19m3HbrhwBkr3is+RNGV3sYOAlIAc3C158uFaN8iIBl7OIX66gun0blbAMZOHIPj9Jo9fCGE4mJ3VpGDke0Prqb3COfrFWNNZAg7ClNBvLczPd+Cz5Pt3z5BQNW3bDe9d+RggwjB9KLrSK8pCXFKJyFM/8EkI+/ep0UfgOQxbjSFwcHcF7iGn6BYso9CIovGC/88BCFduK5fO0/vI3nP4f5FAekixdTKs2EoPRWKLTvpjVZKT70ghned8BgqBwzHZXqOWa7Qm7cmAJ3a3YUa5ge6aqW0ffIE2lOcCqCY1yG0B0L7MycW+8HK9YlJrBBQcYYh7i5SbA0yRFPJ/VXN/EfynhV4meEIqQ5XBzAnmHFAg+0jhyDxfuUOlSytAAAgAElEQVT8qr5Mb0DOZappHEvMKdSuDAPDr2LCyDAMHxqI3vecR7eu1fQg7sFmWCjOVtHzm8JqRwmHJ+ErQ1HDd4mAAHoSce6etzA35fU+9CgMh2hahw9cwLflzP/EAyv33NMfgwfdj969+nKOU7iRtdaMaWzs7fIxQrfa3pfa8cCEHEZqz30vQEKKdjhNUecg3wFLuc58w5X2LO+3UgQ1cx5Zme+oxtqFIfTEm4kHNOidV8V2XrhI4UlEMwrTZ893w+atJ5nPLIBCHvPaybsaxfBAhvs1PJA4D6/ygI54IHXsWIlZ0f0x+Xv9OadOOwlI7Ti/JGThyv/+EIPvuxePPzLQEJACg+V9RQWkRm1WepMSUAJK4CYQUAHpJkDVIpWAElACjSHQWgWk/dlRiC9NQWFWNHjIs0U+JWsSkL49AvHpyRhfz0MrNiUhJiMCK4oSMcJn7fYjOyoepSmFyIpuqZZ4qFDFJiTFZCBiRRESfVe4RVjrQ5wJ3AwBSRkrASWgBJSAElACSkAJKAEloASUgBJQAkqgLRJQAakt9prWWQkogduSgApItm4tLUTcgiJMXZmOmIjb0OtJBaRWPX9VQGrV3aOVUwJKQAkoASWgBJSAElACSkAJKAEloARakIAKSC0IWx+lBJSAEvBFQAUkoWNFRckBnAwZjhHht6F4JE1UAalVLwQqILXq7tHKKQEloASUgBJQAkpACSgBJaAElIASUAItSEAFpBaErY9SAkpACdwsAclasgZpaXnYeawKQT0eQmxaKuZFMkybTayAQ9g2p5B0xvdZCI+LQ2lBDpCwBjnR4U7VdAthV1GM/PQ05H3CWOJ8VlxmOmYPMcUer/VwabgRdi4rHHFxpTAfm4PocCtKN+UgPWc9DlSFYPj0VKQlRyHcUoS06FRUpNTVzQxbF4r0TWkYXuQcws57HdxD2FUU5yOd3D5hwuWQ4dORkJqAaMPrqQKbkmKQEZGJlX3WIDn3E1SFOLeVjcWaNHLYeQxVQT3wUGwaUudFegzzV16UjtS0zTgcNBzT545Aae5aDDFC2NmeA4cQgfuzERVfyi7Lwq2MtHenzlYVkO7Untd2KwEloASUgBJQAkpACSgBJaAElIASUAKuBFRA0jGhBJSAEmglBBrtgUSBJT2GAgvFn6yYcFiKs7EgcT/mrslFTJCZb8e3gJSBz6dnojB5PJjL1e3jLCCVIH/uAqwfn42ViZGoKkzC7BwKOYVpiIKPejhrUtS1RPT5HNMzC5E83nyqpSgNMakWiklZiAkpRvaCROyevhIF83qYYk5oOjalRbGOVuzOnITkclN04Zd1OZB8sQh3EZBK8jF3wXqMz16JxMhQlDu2JdQm7Hw+BnHZ6ZjHXEW7M2OQvDsWK9fOwxBYUJQeg9SKBKzJiqHIZdZ3/9w1yGUfOH2M5+Qh0mgrUJwdj8S1xzBLBaRWMvOcq6ECUqvsFq2UElACSkAJKAEloASUgBJQAkpACSgBJXALCKiAdAug6yOVgBJQAp4INFpAsodEy6ZHS6RLyX55IGUgwhAzPPeLk4BE75gn4osQu3It5g3h9dbdyJyUjKr0TUgbXmSIVRGe6uFWLWevoVqPn1qRCCgtjMW8gicMwSakMI5CVSRWbI/HCFDEmrUA2+fmIy8mwiZGRWBFUSJG+GIBZwFpf/YTiC9OQH5eDCKkfra2lBveWqJLUbRy8Ayy7s7EpORym2eQ3UMpG0Vu0J0bW5I/CwvWT7cJT/yufBMSZmeoB1IrXQZUQGqlHaPVUgJKQAkoASWgBJSAElACSkAJKAEloARanIAKSC2OXB+oBJSAEvBMoNECkggq9ArKxVSkpDEE2xAHP6JmFpBMb59wZG5Lxngjap0pypQY4eWqvNejXgHJLKc4yRSF5GN6KUUgm8JQZGkhYuetx/T8PMOrKmF2HsbbRCz7dYaA5IuFk4BkE4giHAWgcmxKmI2MISsoCvVxE5DgElquJH8uFuQCU1PSkBA9xKP3Vq0whiX0lppkhrdzyoGkIexa23qgAlJr6xGtjxJQAkpACSgBJaAElIASUAJKQAkoASVwqwiogHSryOtzlYASUAIuBBovILEgayk25aQjZ/0BMHlQXS6fmyIgfeLed7NEdKELk7d6+CkgrXUr+SGbx4/pdXQ4kSH5wNxAaT3ojSSCUZ3QZApIPlh4FJBs9Taea/cq8k9AYmPrcjaBuY0SUikkRcDMBmX/OJZpc/FSAalVz30VkFp192jllIASUAJKQAkoASWgBJSAElACSkAJKIEWJKACUgvC1kcpASWgBHwRaJKAZC/YUoLCtHhkMXfPEuYSmgT/ciD5G8LOKd+Qr8a41sNwvan7OHsNye9d8hN5KFtCziUiG9lBiYivSsc2JhQSsca9LNvNbnVwfEbTPZDqqmhBCXNAxWd9jjFLmIdqkmNjbQJSeGZtfdUDqXWvAyogte7+0dopASWgBJSAElACSkAJKAEloASUgBJQAi1HQAWklmOtT1ICSkAJ+CTQWAHJarUiONjB78WWYydM8hJFHWZouERbiLlw4/lOOY2cvGE8V8/x+pDiTEQnliJpTQ6izeJqP77r4RBWj3e4iz7lKIybjawR3nMKGTmIVlRjashmVM+WtpllOpY12CeLY0aYvFIjx1EYOTQsB5JTCLsQK6xkXkfdFv4uLB2b0qKcwtm5PceFeXF2FBJLUrAmJxoGUpdQeTptWpaACkgty1ufpgSUgBJQAkpACSgBJaAElIASUAJKQAm0XgIqILXevtGaKQElcIcRaKyAhPJCxM3ejCdWZmP2kGBYirOxIHE3ZuUXYHaEBUVp0Ui1UKDIokBBcSlpXgY+GZPCnDzRCGuggBRmyzG0PjIdK5KjmNNHvG+2o2pqDCIrfdXDuTM9eQ1ZitIQk2pB3Mo0tiMU1vLdWL+/D2ZPMnMiwVKEtOhUbIc9rJ35a6eyfLJw8XIqycfcBesxPnslEiNDiTEJs3NCkU5voqjQ+nITmYLX5idWInv2EARbipG9IBG7Z+WjYLatvrYmWykIzYsvQpTxHKA4Ox6Ja49h1ooiSNQ/aXc0251Cj7HocApRSfOQ8ckYW+i+O2wStILmqoDUCjpBq6AElIASUAJKQAkoASWgBJSAElACSkAJtAoCKiC1im7QSigBJaAEgEYLSCKiFOcjM7MAO49VIajHcExNTkNylM1FqLwImWnpMNMjJWDegM1I3T21kQKS8TDkZ2aiYOcxVAX1wPCpcUhNiEYE3XF81sOhkz2HnbPlFMrdjAOV1QgZ8CjmJidjXqQ9JJwHUcdVQPLJwj1MntQ3PS0Pn8jzHHNH2fMhwSa0Sd1dPYPcOCQjjaKai2MWb2S7CjOQmLMdlUGSK+kJVGfkIMQmIAHlKMpMQ7o9f9W8AdicuhtTCykouYT+03ly8wmogHTzGesTlIASUAJKQAkoASWgBJSAElACSkAJKIG2QUAFpLbRT1pLJaAE7gACTRGQ7gA82kQl0CIEWkxAOrkNCf+5D1/aWtUhsCueiZuDn4zo4tLO/fjtz7YCcf+Kn49uEQT6ECWgBJSAEvCXgN9ruZcCjfvP4ie/m4VbucSf/Es+Ug4MQ9bCB9HDV9uvHsTv0nei+7Pz8ezQQH8p6XVKQAkoASWgBJSAElACbZiACkhtuPO06kpACdxeBFRAur36U1vTNgm0rIBUZzSs2rMWc1fW4Bf/91k80qF52X2x4jf4/aC5yJnSu3kL1tKUgBJQAnc6ARcB6Gas5c2xhvsso+Kv+NUfz+NHCydhgM/9pwaH167G1kFP42fjurWCnpcDFh/jvv/4MZ7u0wqqo1VQAkpACSgBJaAElMBtSkAFpNu0Y7VZSkAJtD0CKiC1vT7TGt9+BG6VgMQYibWGsAe/+APmHeiKH3x7Anh2MpBreiDNOcnffzoUa1KjcPKP2Ui68CjWLnwAIQ7dcLIoH0lvnUZlYHf85F9nYfCW15C017zgO9NdRaRy7Fi+Ab8+cAno2ge/+PmzeLzPRRoI1yJpx1lcDOyMGT+eh5+N7oKTW/jsIxH4l8p9+L8ngjF5wRz8YpycU/e/DHyxFpMKuyN/yST08dref8VPAt9FSu4hfFkTgO88OgUZzw1zauPtN+q0RUpACbRZAm4eRN7Wcq5tXbfgV785gD01QP+HJyPnRyMQ4nT/RRx4czWSdl7gmtwPv/y3WQhZ+xuXNfyah3XbkZ4/ZTgcJrh0EL//r01Y/S3rNOr7yIp/AMd56ODXYTNRMKs/cGgDpucCGVnT0MNlf3lm0EVsXFqAL0dH4tu/FONAZ9Y5ZRYeEW3pZBH+47d7sOtCAMY9Pg2/nDUQVbKPlPTCjyu+wh++DcYPFkzG6KKt+HVJDUbPnIOX/0Hq5V7/R8JMpiHTu2PH+lJU3j0SOUvC8Wd65/7ZaHpX/IuISF2lLVvw9rfXEHT3UGT821MY3rnNjiytuBJQAkpACSgBJaAEWg0BFZBaTVdoRZSAErjTCaiAdKePAG1/ayBwqwQkx1Pr9/2FRraiPlix5CkM7uAQwm44f160E/0XPoZvl7+P7gvj8OwgB2rHtyA2oxI/yngWD5bQo6mwK3J+NQVnvXggVf7lDcwu6mcIOiEfvYVZnw7D+qfKMXf5JfziP2bhwQtbkMDy5tAryqjT1q7I+j+zcN8XvHZ9D+S+PAUhDSjjkQM+BKTa9h7HW4v+hOMzf4xfDP8Kv/739xESl4ifDW0No0ProASUgBJwIeDDA8l5LT+K3ydtQCVDv/1i9AW8nb4OXz71z/hlv521Iey+s+ctTJd1m2t/yLt/QOyJSKznIYEvHdbwaq7V0Vt7Ges2CrkuHxqKwl9E1Yrs1X6UUdeCK/jf5f8Pv+/xQ+Q9F4y3l6426vSLq39CNPcGKVdEn9gjD2PzUyc87C+R+IIC0h/vnoy8+IH4Yvlr+N3dIjwBb/9S2rcAvxxdynX8I9z38zg8cqBubwsqzMWCHYGG8PP4Ce5XbwUbItVgj/UPxu8oFn01fQ49aWvwFsv+SthN+MrJA+nY2t8hoeJRFMTfR2Z/wK86R2P9jwbrkFUCSkAJKAEloASUgBJoIgEVkJoIUG9XAkpACTQXARWQmouklqMEGk+gZQUkzzmQTG+fh7EtfgQb4pwD6djaXCz5goe7+zzo5n1Uyftml0RiEw2OQVc/w6/+ZS8eyXgePd7yHMLOU0gj52eX0wi4Gsdn2byf7HVyMJjCgzjlrYyfw4eAVNveSmxJX4U/D3kaGbMGq+dR44ey3qkElEBLEPCRA8lpLXQRmk5SQJl38lFsiymvFZDwB3r+dLV5/hzZQjHfisUUVa46rrP76RG08iJ+njoLj4e55yD6wp8yarkcpACzHXf/28+MwwiGAHN5MtZPL8eilNN49nfRqKLAtGPsP+NnFwo87C/8/rcF+CrGzNFX295Zp5Hw7+XG4YNHOpgi1cbRC/DzS+vq9jZHj1THPcVj/e/DVodQdXV712knAUkORcz9OBw5L07B4NYQYa8lxp8+QwkoASWgBJSAElACLUBABaQWgKyPUAJKQAn4Q0AFJH8o6TVK4OYSaFkByXPidF8CEmhoi/vPfei/IAG/HOdsPDTuW8/QR7UfM6zPgMLGCkinjPBEYhw0wuc1SkCqK8M/AYmVP38YG/97O35/KBBTfvRD5trwmdL95g4ILV0JKAEl4IuAWwi7uot9Ckj2gwKOAhKFInvIUbOUfsj6Hd15nIT6GpzcswHL/ngCVUOHY/GCSRjsEKZNxJX6y7DX0TygYIaBs31GTebhhV5c+9eh6keTcXb5TnznP57Hdz72tL88zRCrHgQko011BySkZAmhuhgbfQhIpZhs26/c6z8cO/wQkLh54PCWTVj27mmEjHsMS380Crp76PRVAkpACSgBJaAElEDTCaiA1HSGWoISUAJKoFkIqIDULBi1ECXQJAKtXUAyPJBKAlGJochjLiRH45jhgXTkQRr/Rjkx8JY8/ZZ4IK1lDqRfeciBVOuB5FB1Seye/lf0Wfgz/MQxVF+TelhvVgJKQAk0I4HGCkhePJB+FzYHuTHhfqzhFEveXIeEb0dh7b8+WOutKR5I/pchHkjvo/9/xOGZPs5MxBvpd5f74eKRzljMcHlBHvcXhwMCbh5Ip/Ejil8POhTrJKi5eSDZBKR3PdW/Lq/U06ynNw+k2kddPYUduavxux7TsPa5gc3Y2VqUElACSkAJKAEloATuTAIqIN2Z/a6tVgJKoBUSuN0EJKvFguqgUIQGt0LYLVUlqwWW6iCE3tEQWgp28zynVQtIQxiWLnkvHsx4ApUZf8LZf2JuIIlyZ/845EB6vBuNi4cuYfDQcBghjTr9EAUuhjT/ciCdxoyMeebpcw8eSP39yoFklvF4zfsMa3QCMzL5c4XkVzphnDh/8AvHkH2H8buk7Qha+GP8pB9zhvz7JlQv0BxIzTO6tRQloASanYC/AhLccyB98Q8L8J9D/uoxB9JgnMKBE4EYPqiH0xpeVfQGZn0xgiFMKc0U5SPmowivOZC8lVHHwDEHEoWWisM4HDjYDP92aANm/fYrBD1uC6nncX8JqPVSdQphF9+1LgfShG6oOnSY3lLMReQYntWLgDTlRF0eqLr6lzuFqqsTkM4aIfhCGIJPDhkc+GM2/itwGvM59aO49hqSahiOT3MgNfuQ1wKVgBJQAkpACSiBO4+ACkh3Xp9ri5WAEmilBBovIO1HdlQ8SlMKkRUd1kpa14J1shQhM3ElKqanIi1mCFqTXlWxKQkxGRFYUZQIRzt/UzqpZE0C0rdHID49GeMb0d3lRZlIS1+PA1XDkbQmFy4HnZtStSbe24JjxkdNW7OANOMQk46XDMcaeh5V0RPJ/rOjF9LJoreQsvYkjtcE4DuPTkHGc8MQtP8dxL5aisqx0dj842EOrS/HjuUb8OsDl4Cu/fDLf5uFR8Iu4vDatUjacRYXAztjxo/n4Weju9TltpC8TE4GU//LAC7iiz/mY9HHl9Bj7EgmTi/F3XGuAhJQtf9dJOUewlc1wH2PRiOLbQhp4ujS25WAElACN4WA3wIS1zbmNfrVbw5gD9e2/g9PRs6PRiDE6f6LOPDmaqTsvGCsv4/NmoZfRoWj2mkN74odv/kTfl1i5brdC7/4OQV5J+8hf8pw2AcuHcTv/2sL3v72Gsvrw/KetZW3F7+md1LIz+sEfPf9pTt22MKcOgtIsk8U4Ve/3YP3GVW1y91DkfFvT6FHkcNhAS8C0tN9PNW/0ouA1JV7ykruKVZMeZF5mAZJWzZh9bdABz4zi88c7hDe76b0vxaqBJSAElACSkAJKIE7gIAKSHdAJ2sTlYASaBsEVEBqTD9ZsTszGtlIR3byePilp1RsQlJMBtACgluzC0ilhYhbUISpK9MRE9EIqYxiW1p0KkoTViJv9pDGAL/t72kxAem2J6kNVAJKQAkogXoJ+BCg6r1XL1ACSkAJKAEloASUgBJQAi1AQAWkFoCsj1ACSkAJ+ENABSR/KLlcYylF8eFqDIgc4p94JLe3WQHJioqSAzgZMhwjwhshHjm0PWJFERKbyyWqEd3Wmm9RAak1947WTQkoASVwmxHYvwHTVwIZWdMw/DZrmjZHCSgBJaAElIASUAJK4PYgoALS7dGP2goloARuAwJNFZBKZsUhYn8B1h+oRo+H4pCZPhtD7DpDOcO8pWVi84FK8EvEpadh9ohQGzUrSjflID1HwpqFYPj0BKQmRMPu4FJRnI/0tDx8Ytwai7TUeYi0u/p4LddDODKv11ZgU1IMMpCCwqxoUwjan42o+FI6CWUhOsxW1qwEhBXnYnNkJooSIykEFSOf7cgzK4a4zHTMtjfYWoI1afxu5zFUUXCZnpSG5ElMSm0Tjz6xj5eHHJ7pOIYaXVfngejogTS4OBPRiZsxfcV2m3gj3lOTkLw7DivXzsMQayk25aQjZ/0Bs84JqUiIjrCF5HPtI4brS46CPc22cx+59L29Sh7bHoECCX/oytYbP6NrohBfmoLsmANYIaHwaPKankq+DLNjfhzrGoQew6ciLjkO0UPM8WaE0MvcDHMoxnFszYY5FF3HTDmKMtOQufkAKqvdx+XNmvIqIN0sslquElACSkAJOBGQMG65pzHx2Zn4z6jeCkcJKAEloASUgBJQAkpACbRKAiogtcpu0UopASVwJxJoqoC0dsAsZK9IRCSKkR2fiPWR2diUHIlg636sWBCP7eOzkU/hpbIwCbNzQpFemIYoGu4tRWmISbMgKZ9iTXg5xZx5yApNQ2FaFEJL8jF3wWaMz14B0WyKs+ORuHsqVhaI4OGrXBcxwOe1/glIa4cnID93NiKMwVGC/LkLsJ5tWsmKVTm1qQLbkmZjKZKwhoJUSHE2FiTu5gnfAsyTqG31eSA1qa7OI9cphJ11NzInJWN/Uj7yYqQVZPREPNZPX4HtiQNQlBaDNEsS8lnn8HKG2ZuXhdC0QqSxk4w+SrUgYU0WYkLYvwsSsZtHlgukQUYfrWcfrWQfVaGQbc8JTTf7z3Ui2dpe54Fk9pMzW9/8DAFpfQimpuQjdVIYStfEYV5OONI3OYyn7B7IXMmxGCpiUioWZFSx7rmYWrkCC+K3s675rGulS12dx0zpmrmYt3Y8so1yys1rw21j+iYuECog3US4WrQSUAJKQAkoASWgBJSAElACSkAJKAEl0KYIqIDUprpLK6sElMDtTKCpAlJJyhrkRJteIOWbEjA7IwKZ25Ixvno/CguKEDY9HoaTCMWJhNkZGGKEMaNhPm42skZkm149/Fh3Z4I6B+9NQFBONBJLKcTw/0bJzMETO289pufnIaaHr3JdBCSLr2v9E5BKHXMW0UPpifgixK5ca4pCNnGmKn0TBZcqFK1Yj4qouYgxXFsouEQlovb++gSkJtXVeYQ650CyUCSKRqplCT2tJiHMYJmDEdmbkNxnM+JmZ/Fn9onRDTbvJGRiW/JgbBcPLYpCm2yiUGlhLOYVPGF4LlVnP4H4oljTi6m2/6pqBR2nGnkRkJzYgp4/PvgZAtLaWVhRlAgjCp7RjixEOoynnEiKYvH2GHl1YyEtoggFRWGYHm96T5njdIitLOcxYzynJKVu7LXQ5FcBqYVA62OUgBJQAkpACSgBJaAElIASUAJKQAkogVZPQAWkVt9FWkEloATuFAJNFZCcRAB63UQl2kPAuRB0EhE8hJqrvdwm7ESsoLjkR8Icv8vlA5yubbiAZAoz4aZAZoTpM9vhKKLVtdqljfUJSK4DrkF1db7ZWUCit9e2FEQvDTPqPXi7QxsOO4bsc62AWf/iWs8lwSf3RiC7aC7KRVwKF6FpvBnuzgj/V4KUNTn0KPPV93XcnAUkz8+3X+MmIDWk392qY7bDFKOc+8n0uirC4LkMeRcbicamfWro+qECUkOJ6fVKQAkoASWgBJSAElACSkAJKAEloASUwO1KQAWk27VntV1KQAm0OQLNKiA55RCSdEH5yMwswM5jVbVcZhkeI00TkBpSrvdrGysg1WYyquvrWabYZS3dhJx05ktiop1q27cP2T2Y/BCQGl9X52HnKiCZwlkeIleuREQBvZFg8ypy6S/nUmxh5txG9EPMEZUKpFNA8ohC+tdNseHzM+Aaws5VQPLFr2kCUgWK8zORWbATdUPR7s3kPhZrczsxN9dDsWlInRdp5si6iR8VkG4iXC1aCSgBJaAElIASUAJKQAkoASWgBJSAEmhTBFRAalPdpZVVAkrgdiZw0wSkqjWYy1BpfZLWICuGLil+e4zU44FU2oByfV7bWAHJ7rniMiosRdRUUlE83cyPFOri2VJvDqQm1bUeAQmlKIydh+3TUzAkJwPlKZuQMYlh9vwQkDx7CTXFS0zq6kFArIefPwLS+rmOIezqQuJF7o9nvqQ+SJJcTsZQ9O6BVEfSivLdOUhOXg+w3JUMjWd4Wt2kjwpINwmsFqsElIASUAJKQAkoASWgBJSAElACSkAJtDkCKiC1uS7TCisBJXC7EmhOAcnMLRNm5MEZXiRGetBbJQvR4r7hJCC550Ay+FossIQG4XCmSw4k80t+HYpqn+U6CxOmUOCtDsxSxHw3iY75bpwEFXeRw1qciWiG6EvyFKbNuHctTA8rqW/DQtg1ra7Oo9PNA4lfm/mLqtDn5ADE2vukvNAlB5JZjoX9EBpa5Zanqu4pVhR77CMvs8SfHEj18PMtINnGU+UsZK5MxPjQOvEnMnMNhq+ZjQykMAdUtOFJ5F1ACoHVGoxgB6XIGCNFcbW5nm7WOqAC0s0iq+UqASWgBJSAElACSkAJKAEloASUgBJQAm2NgApIba3HtL5KQAnctgSaKiCtHTAL2SsSERlaijVx85Abno7CtCiEUhB4Ir4I07PzkRhZjWJek1xwGFHpm5AWFQoj10yaBUn5FJjCrRQ4UrHg8xjz3pJ8zF2wGeOzV/BeXrs7GwuyeyC9YB6G+Cz3mJG3p9Zrxo86RKdamLdH6lCOTUnzGJZtjE308hRmrwT5cxdgfWQ6ViRHUYywoKRwO6qmxiCySsLEiVpFjysmASrflIIFGTsRErcSa+cN4fjZjxVPxGN3XD7yZke4j6cm1dW5OE8CEsh01oJcnBychPy8GJg1sKAoLQZpFv6O4kq4lZ5KqQvweUxhXR+RT9zKNMweEgpr+W6s398HsyfxbqOP1iMyfQWSoyjLWEpQuL0KU2Mi3T11/BGQakP8eebnW0Di443cRdtrQwcazRtA4Ydjpjr7CcQXTUd2PsdpdTFWJCaj4HCUIXRGhTr2c4ghjCUjDYXs31BQmEqajZwwjulU+fvN+6iA1DC2VosVwaE30yesYfVpvVdbYaEo2lKorBSfqT7fVG+91sK6bYxBKw4WvISFOR8BcW/hvdhhrQWf1kMJKAEl0GIEbvbeZD1YgJcW5uAjxOGt92LhfaVt2T35ZgP2vxk76rgAACAASURBVN03uyZavhJQAkpACdyuBFRAul17VtulBJRAmyPQVAGpOmkJsDkL6w9Uo8dDcchMn40hhl3XipI1yUjM+RzVg6cihQb4zxekYn8SBZQYkS8oGm3KQXrOehxgrpnh0xOQmhCNCJtNuDYPTSVYbizSUuch0khE46vcKmcBqd46MMxZZhrS1x8AK4CEeQOwOXU3phoeOl7yNFUUIz8zEwU7j6EqqAeGT42rrXd5UTpS0zbjcNAYJGTGA/yTMyIT25LHGwbV8m1piM/YjsoQChvrKYY5jZb6ePmqq/Ow8yggoZhsElFcy992D0WjTTnpyCGDqpDhmJ6QioToCJsB2NZHuZtxoLIaIQMexdzkZMwzO8Ipx1VQj+GYGud4r0Od/BGQhI8PfofpCRS/1p63SB5uCnZ1eZWcx9OAR2ORmjobI0T1sZZgTXIicj6vxuCpKUiN+hwLUvdTvMxDTIRLP9t45G4+gMrqEEg5aWn2MX3zpndLCkh7Mx/A82/a2xKEsJGPIS51KWYOayuCzF5kPrAVkz9Lxqib1yV1JZ/ZhWVLDuLpV2Ixqq0gstd+byYe2DoZnyXfHFJlWxYh0xKLjJnDuGacwYYXuR8sfRXTeppr9cF1KcgLTcXLU4xf3LpPs3No7jFoxd68l7Bx2FIsntiMrMrWYf5CC1Lf8WXQvAXd0kz9cWbDi1iCpXjVHHB33Md5LQ/BwMdk34vFOC84nOfrrcfVqP47swEvTk6jod7T5zm80VL7gu3xjWqDsVZORppbIyYgbat9/bz1/eNcA/t6nsz1vK/Pyvk1LmUNeB62/pL11PgLbs5W5bo3uVa/qet5GdbNXwhL6juoV6Nv5NonTLdOvjl8Gr8uNKDdLTqc6+vvFq2MPkwJKAEloASaSEAFpCYC1NuVgBJQAs1FoPECUnPVQMtpEQKWbUiJzsWIlWthOETdpp/9a+YidfMIJKenIor5jtrKp6UFJEdDhPXIBrw0fxdmvvsyHr+ZblbN1hlNNfY0vCJlNFS/VJGI1fVahxpe9k29o5HGKr/qVEZD7jJg8avTYJoTPRhtrOyr+W9i7Ou3eGw1O4fmHYPWPZn46fuT8Rqtp82qUTZ7u/0aGS12UeOM9y1WvZv+IFejsmVvHhYu3IPn3nkVbpqt23y96dWr9wFN7j8RkwzNehpulYTYuDa0VQN3GYUvY9HHNB8aUoPGZb2jpDkuqI93U9fzBtzfyDX5pglITVoXGtDu5uhGLUMJKAEloATuSAIqIN2R3a6NVgJKoDUSUAGpNfZK89epdE0c5m2fijW5MWhDukojQEhYvmgUPlTIUIKmp1Rb+NxKAUn4HMx7CuuGvUPvh2Y1X98k9LfCaGFF2d6jCBo2DD3bAiI7+UYaq/zpOMuRvbD0HYW+tTy8GOnOHMQeS1+MG3QL1clm59CcY9A2tkZxbPkDviHXNHu7G/Lwm39t44z3N79eLfUET0Zl665leHLHFLy3eJyTGOk+X5u/lg01cje5/1RAav5OrK9Eaxn2loVilI/1vCHjsr7HNc/3KiB549i0daE598Hm6WktRQkoASWgBG4/Aiog3X59qi1SAkqgjRJQAamNdpzf1WZeo9h5yDr5KFJWpCHaHiPQ7/vb1oWSKyl5/yykZ0perrZT99YmIFn2FmBREuP5VwRh5DNLkbH4cZuXCf1M9uRhSUqu7bvF/G6K+Z0HY55XA6Fcm9sTyRN3IG3J29iHkXhmaQYWP24/1mzFkQ2ZSMvkd9VhmJCQhZfnjrLloXI0Wpg/P/bnsdj4Ugo2Hg3F5NTXsJQhrfZlLsRLb+4DRiZg+WsO4efO7EHekhTkflSBoJHPYHHGYpgReexljcSbc1JgTd5qhsay7EXBoiTk2K5fyuvt1azjBIRNSEDWy3MxynXc1dtWeYSdt5QTh4yl9jBUHgw0DqKAyTcZcUdT8NM3xuE11/BNrgKCj7agbAuWpSzD2/uqEOLExXUelWHLshQse3sfqsMmIGH5K5hrhD90N9KVbVmGlGX2PlyOV+Yy1J1lC15aZEWqo9cA6/k9htr7UOIXNUcdrUewbslPkbnVgtDJyXht2lE8s6sulJ+v8e1Xn9rGioRRDF03B7lhr+PlWvc9C3YsegEVcasxcxBQtoMM0jdinzGXHOaLYPXV1iaOOxkbk2tjZJmhsSbu8jRevM81+/hKtKTjhaxPUT30aWS8srR2/MN6EAUpnEvvHzXGQlzGUsTWxk/zMYddxqV/zGWI7UJm0iIY0/q5l5E0tAC5thB27mtNfUbjtrM/eKupZ8GGa8bDGzHxg8UwzwN4m6+8bs4hTF5qRa7kbrGEcp21zVHbA+tb65PjjiLlp29g3GufYfJWh9Coz73hOWymj/5zb4sfxmkvAlJj11P7HubYLreQaj7aYND2tOa5daDvsWmweOzPGPnmHKRYk7FV1kquaRsYcjnTvu5mvYy5ts3Gfv3YjS8hZeMhBI1NwuvL56I2Kq3LPE1wuNf7+HAfdV7Hg8ul9Y9L3/ua5OfcW7AISczdVsFso877f914rgrhe8NivjfUhtTzd2/i2rRuCX6auRWW0MlIfm0ajj6zyyEsrsszktOQPG2QIci67blbhyLXIaTihDTbe4P3SescVtbXHuBQhkemR9ZhTm4YXn/58docnZYdi/BCRRxWm5sP9/R0bNzn+q7ja12o7zv74uAcStJsd5ntfcz5Hcr7uHF5fzsUhLFJr2O5vCfYHuO8fzJDafI0DLJ96b1c1/nla8y0/X1AW6AElIASuN0JqIB0u/ewtk8JKIE2Q0AFpDbTVVrR25jArRSQjBB2KUcRtyrRzPEjIU1e2IeZqyiU9LTgIA05KdWJeEfCtxk5VY4iYVUyxoVasCdzPtLDMszvGiogzX8DPeOykCqGGcsehjpLR1iGmUPAuoen6PNGYrURHk3C5szBrpnv2oz0rgJSFspSE7B05jiESjlzcoApIxE0MQ6J40LZnBcxZ1+s7US+GbP/aMIqJPM7C0OHzU8PQ4aRI0bKdSjLGG/y7Bewb+Yqils9YWGi7EUp1UiU60UImUNOq5MxkaKR8d2bffHy0jpjjlGEcPHRVlqyMD/pIOJeo8FX9CqjTkFIe0v6o34BaeHGQXhuabLnkEJOhnofbcFB5D2VjVCKQTPFOnOGhqekMjy3ai5ohnL4WNnnM5AX/goFvWEIlet+ugUTV0mIOmejjYRlm5EXjlcoqg3jdzuW/RRbJq5iH1pdciWJB9wMrBv5FhaPq/DO2+86mh512UH2Ou5CdtIyvDEywzRq+xrf/vapg4A06mAenlo3DO8snmgavazMmTXjIENCcozwuxkpFUg15os8+kUsZChEY774GlvNMe6kLi5CjRg/XceLr7lmXP92MCYmLDXmkmVXJuas47x8ZQoNliKUzceuKa8Zc4MDl3M4BwOXr8JMCrI+57BjvfxmbsGWl+Zgz9P2ubgOmSl5OPP8KkPoVQHJPk0d56Gv+SprSwr2sW+Xx3LtFIHiJfanfZ2tb61fuBGDnltKw3pdLDPfHki++6/ZBKQmrKfGWu2hXXULoO82eF/z3E4VuK2BjqussMgqY07JpTONdUPyye1Z9iTyRq7mWCdvWcPm1IWdNa4/+BwPYcg+IOLIS1hoScS7xjoj85Qexlx7X6nda9/EyFWvYEqor/Hh8sLlazy4XOp5HDiOS9/7mmXLS9yzZ2J18kRjnZF3kDf7voylFOmNtT2UQicFEsm7t2NZEsqeW4W5g/zfm1gInsoOqt2bdmUnYdkbI5FhHMCwYhdZFwzjoQDm9rPPiy3T3sGrjAvpaQ21Hz6py8voQyD0e092huqZqezb6zDsHbtYLHWfgYOcw7HD+N2MFFSkmu86xphZWGG+u8h48rqPN2BMOO6DRnU9vEP5HDfm9QefewZLKQz1lYMfLzGXVKLUn8XJ/sl+yjDeIcz9s/Zdzme5zvy9j5nb+B8V2jQloASUwG1EQAWk26gztSlKQAm0bQIqILXt/tPa3x4EWlpAev5NR24jkfDGcsTaTzNnP4w3hr2HV6bYjF5iEP/+Hjz9cSIG7d2ADdUTMdfuZeAoGjVUQFpYjeTVM2sFCsNoVBZnGL3KdmVjX3giptjVCyeji6uA9AZGfiDGMLNNR+gR8syuWHxgGLnF9lZX/1E87bthQzUmzh1nCxfmatRyLgt7s/HwG8Pwnr0sw7j0fRqxP0Yi+N3GcfjALhwYz7LCGhzsnMfGMEp6b+te8n573AdY6hA+cG/mw9g48QOGFDxonOitM0yJjYbJx+mtI2KIGLPmU5AwDYUePo7cfLWl7xbW0eLUH2K0tFrZFseQfWd43fwyJIo4Ynuc8M6kQe/VKXAwip7Blhfno8xuCDI7BnMyQ7HcvJD3vGwTBGk0mvMm+lKwnHjQB29/6yhGLCcPDBkCyzBh19MGM+HtbXyPEkb+9KmT4YzP+x776EMxPprCybM0fopIJM/ayL6tCw0pRr0tGPsOxcH6xlZTx50w9yAguY4XX3NNxtcPDsXh41o3jL3IfngrJn5MQUzGwhKrU/4ZOf2+qDrZMLT6nMOu49If5h7mkTH2gjj2VEBymPyypv0AR+O4Rsmc8TpfxVuAnkof2Y3PLEIM63kDsZoeDahvrZ9PY7TDOmAON3rOTP4Mbl478mU9/ddcAlJT1lNT7HdvVy1cn22AzzXPOTyl9NFk1DoI2h9g89wSFm+M/KBuD6agvCt7H8ITp9Tul4685OfcoQ6eLzI3U6xY/DqN8vKzy9peO0/HfupjfDjX2OJrPLhsPd4FJNu4HOVbQHJfN2VrtXIvooD3IgWGZNO70/4xvrO87+feJOPUvr/aNjd5R5iwC0+LgGTwOsO90OHwhEO/h3rcc/3wlrNX1t89WTYTh4+3ubU383uccx+ac866B8ue5aEWEYk87GVyUGPL2Hd8rwsNGBPuwplwcH6H8j1u5PpcDKV3rDh7G8vElhfpdbcYr1Mo3ZvNtj1ma5vxbd3+6fNd1MkbWt5FvIwZp5cbD+9P+isloASUgBJoFQRUQGoV3aCVUAJKQAnwRFdZGbp166YolIASuIUEWlpAcjLyGSfPeVI1cTVPfYphayGqnQw0psgSvNRDYvamCEiuyc8djJdu0Qd9CkjOAotxQphGbCOEi/HxZdzxfSravSxbCJvgpTSSV5PLS/h0ipzC50llb+PHU5il2raOxI4XU5iU/HUnD6I6bwozJIwvAWmJLYSXx8e7iE3OXBzbEkqj2nxkBSUjK9EurnkoUcrbOBEfOYpm/N3D70/Gx4l9HQQkYe5inDaEnfcxmULkKDk9nNcXr0k5thB/r/Bni1vfNaKOnnjXcpA6+hrf4qXlR586jSnHU99inJyBT58WTzrfYap8ja2l1iUuY7gR484Y+nVio2GcM0IecuzarXWeBo1biETH6x3aVOZcdr3Lp5Ph1PFeP5l7yOfk2B71QLL3gIOABF/zFe5ri2UHFs05ilgXYcgouZ613hxuPgSkevqveQQkaXvj11NPXrRO49pnGzwIco5rnlNBfoSw8ybE2Xc1B9Y+2fnKg+ZzPXdRMFwnuI/8U00VkAxvmZc+xRTxqBLXE4ePlXWenxWE5KxE1EbLtK91fu1Nntg7vCMYvB7jYYNxDk+t+76vxzW0cQKS7/cLZwHP29ySwxEzDs40D5Gw7jM+fdo4vOBzrffV749t9bHHu44J13b7wcFp3PgSEh3fJ+rdXVw84F28ob2NGT+K1UuUgBJQAkrg1hNQAenW94HWQAkoASVgEFABSQeCErj1BG6pgGQzvpg5aOQf7R5ORsPMoTKNIe32rluGrOytYKoc8zMhzczR0FAPJFcByel+nrjOXIYl65gDodr2nNq8Gu45kBwFFnfDibORwrJ3HZZlZWNrXQNsbXM3ZjjnkakbJ3V5DhheZ0susvOOYFBsIuKmeBCSPBnaan83EbsoztGNo/YErjzlZglIdTlxPLVF8lsVIDNnKzA5Acm1XlqOdjQa15zd18wvjb5xFZCeh5Ojm3kh3jDCBNHraP7bGMrQboPotbIMiw1vpPp5+1FHEaeWBSHLJceS6bVV3/iWOvrRpy6ipBjx5pc9R9Gymh5GG+lhJG2sX0Dy1h9LKfP47it/6sim+CUgeZ9rPkWZegUkH3PYzahdf3vEs2vC+6YXmf2jApInwcZF5PM6Xz0ISE7jumFrvbmNeBeQ6uu/5hOQGr+e1icg+W6DCEi+1jzH94xGCEhlzP+1bAnWMRdf3ZZoens1SUDyOj5cxQIf48HlFaqpIeyM4iwHsSU3G3lHBiE2MQ5THIUk5jEsyMwBj1YgIXmuKSTJmuLX3iRhbJchKMtxz3UVkOry5ZlNu3kCUn17sh2t17kl3lP0MnyO3tzV9DDaSA8jGRP1CkjeWE2mgOT3mPBHQPI1bpoiIPkq18P88jRmXMat/lUJKAEloARaJwEVkFpnv2itlIASuAMJ3BYCktUCS3UQQkMdYy3dgZ2pTW6zBG65gFSPoGEHW7ZuPmbseAZvvWJLZOx0Kt0hbI7tBq9GDE+iSm2Is8dwlGHi0oOXYxVPARvnjxvogeTsZeFgpBBxYcYOPPPWK5hmZGKu3wOpXo8N09qFg+sWYQlD8K1KHOUews5VLKtt61gKSL5PzNeGDKuzJDmFsGuIB5J/bSEVCiILC8YZ4eaczkH7Os1eD0vXyXmEY+ntoa9h4sYlsCZKDiU/PWTsY8tbHev1QHI3MHteOHz0qatXm3huLKMjWVwFFr45kJ5V44z8HOK55yoO2p/ly8Dnl6dQfePObd544iu5VbzPtXoFJNcT/5Yj2Gvpi1FM0+KrXFdhq46/D+b1eSA5hD4yy/PNv81uFg4V92xUdgjheNCXl5gH461DuM+ePtd6eoi4rmnGMt0EDySGe9w68WPma6ld6Nw9pFw7zW2u1++B5Gs9rU9A8jRufYr9XgdZAwUkCU32/XQEM7+Ykc/GhXWTBCRbONT65oPPvd/l5nrHJXP7+ewHx/IoJK1btARlcauQaCRpdPicoXiysADjltM72qeg7ci7dXkg+bsne59bkuPK2HxQsfBNDGQuxXGSxtCXt2l9Xml+jgnPIeycPaZ9j5v6BCRXb2EryvaWIXTUIFh8rU++1n7HMePs5FXfFNDvlYASUAJK4BYRUAHpFoHXxyoBJaAEXAk0p4C0PzsK8aUpKMyKRlhDUVcUIz8zEwU7j6EKIRj+RBwSk2IwwmtcqLoHVGxKQkxGBFYUJWIE9iM7Kh6lKYXIim5wLRpaa71eCTQLgVsuIEkYMhqDJZ/PQbe483VNdDNiMNTMC7RdZBjeHqYx4DF6mNhtgI45SpwNPzRAGroJczTYvhAvju/vedolFJrtyz00hDJMmul90AQPJDfDCcNnmQ2gB5AnY0Y2vsdwNh96SOph5mRwNGh5Cd8iRk6vbTVz8njPgWRxC8nkmM+nXqHBJd+Ct7a4527yYuD0kPemrl+djXRbaGG2unhWOY0BhvGbv7ECQ48MRZzdW4h5G5pcR8MIznwWzNNjP0PvnAPJNa9CXa387lO3sIjS9lxUjDuEsmGv1eY88pTLAxYeeAgNRaivtvr4zv86ylSpL4Sdh352mGs+BSRQMP7BDkz788tgyiPjszf7KeZ8eoftl3HrIp45zmGHevndHkN0DaKoKWuN+XFaX9xCT0lurUwE0bjsK2Jfsyzgt6gQT0ZlGetP7piC90TE9Dlf3ddrxzxlZa5ikONa7yV8mU8BqZ7+k7GWQk9EyX1ifBzz0njj66EeTVlP6xWQfLZBciDVs+bVtqOBApKHdu5h/7xvC3PnU0DykANJqmHhOhRKxq55zLyh9r33O99V77g0DPzOByfq1uhh7rn3atcL9+9q16iJzOfkkpPN895k5jHcxTyGtdt6A3MguYs+foRus1fG3z3ZpSN8zS1hkFsxDofKhplhYc3F2D2fHw+6WCzce6zu+evqhqaP79wGR/0eSP68M3oL0StzOS10lRGSz/hwLL/EfF4J9Lay+FqfnAQk91yO9b433aL1XB+rBJSAElACngmogKQjQwkoASXQSgi0CgHJuh8rFsSjaHw2ViRG0uPAguLseCTunoqVBfMwpB5WzgJSKwGr1VACDSBwSwUk44TvCzgY+x4Wy9FVGsnmJx1FAsOLGYed+f2GXVZMmTIKR/OeQnbo63h1Jo18ct+yhci0JODPhlFXvBmeRN7I1cyx0hfWIxuQnpKLM8+tcs+5YiQrfwM947KQOm0QE2DvQeZ8GpzTJPxKNU/UzsGnM1cbp62tDN2Tk7IIb45c3nQBSXIPZYfi9VdnUrgSbwd62mTSIPFnLwKSEWotCUcT7Ce/ec+GXbBOmcI8PgWY//YgZCVMRE9is9BAPj9nIJavkrIdPj7baud9EHE8OTyRlnGjnPQgpL3FXEH8Wk7wLjyaYHpjkVPBS+nIGpZmsKjXEOIkIPhoS/UOLFlUgedfmQlxzJK+e2n+PsS+Z55mrvuI8e1JFIxchVek39jnZbs24uDQmXi8p0veATFkF4zEKpu3mvTjxoNDMfNxu/mfCbHnv4SDz6zCy7UW/uapozkObXUks+wXFuKNca+Z48fH+A4+4mefesirJR5Vz2aGI+M905vK+HC8zUipQKptLhlzYuNApBpeaj7aGtwM406eX6+AJKfXvc8133mF5N4nkbRrGCZPG4vQIxux8dPHsPwDGTO+y3Wql9/MJfTUwtq5KCxT5qfDmvxnc30RL40n8zByNedyXyuObEhHSu4ZPLfqzhGQLHvzsHDhHjz3jj1fna/5KsbfFOxLWIrlseLpKbmoZmDLFJPnQV9rvRcBSe5JD6XnaG3+Oce1o57+E+/QhfZ9x4I9BS8hPWsY0oyQl14+XjxZ5yc1bj2tV0AiI19j0BDvfK559nY0UEAyclN9ipmrZU+WNTcHKYvexMjlfoSw4z63Y9FTWDfRvmaTLQ9rlT2/lMKqr/HhzNzneHDpHlfRwH1cuu9reQuXIGdkhrFGHymgd+qgLCRwQwxm/fcwP1/OQBlXodixZBEqnn8FM82Nivkb52Of8e4C//cmhsN8Ms++N7H87Bew8I1xeM0YazYmw17HyzMZktb2jC3T3mHew55e9txGCkg+9wBnqPWJs/OfzUR4xntGKFjb5sNwqsxtmWp7d5F2pG/EwFR5r/DV7/6PCX88kHyPG18eSJz1sn8+mwvLhKfx9CALPt3A8LqJf+Y46Ot7fXISkDj+vY4ZjVrRgH+m6KVKQAkogVtGQAWkW4ZeH6wElIAScCbQGgQky7YURC8NQ+a2ZIy3v8+Xb0LC7DyMX7kW8+pRkFRA0lHd1gm0tIDkFOI+ZCSeSU5DsiEImB/L3gIsSsrBR0xAFDLyGSSnMZm1YbA5SAFjIXI+4unlCXHISAxD3pJqJPNE6CC5keFBMpMo9uwDRj73MrIe28Wwbs97FpCoF8XO3IecJW9jX3UYJie/hqU0PBp1KNuBZSlL8LaU80wy0h4/imd3jDM8pIKb4oFE49BBGiYX5nxEL5AJiMtIRFjeElQnr6ZByosRyLIXBYuS2GbmnnBhVbZjGVJolNlXAYQJj6Wxzom9DSZmuCevbZVL9uRhCcU2PsK9HBp+1i35KTK3kvnkZLwWG2SIEK83WEAyOtZrW6wHC5DCOrx/lD6gjn3uNrnKsGVZCpaxc6qCwjAhLgNLaYCmac3N66RsC/ksY/9WBXnkczDvReyb8ipEj6z9NEcdncZpApbPLcezu+ryWngd38bQ86NPPQhIYux6Km8gVr/8uBl20fapKy+IY3kxMhZPqRMYfbTVV1/5V0dWoF4Byfdcs7iFQXLpY+GckoLc94+ieujTSM1ItYWGrGcOu9TL7/Y4rQtLkTByHfKwtHZ9ObMrE0k0rO/DSDz3chYe28XQV8/f3gJS3VoegoGPxSI11XUN8jZfzfVu4lvhKFgoaz3Hp6zZyRTEZez6Wuu9CEjiIbDo2SXYao3DGx/Gugs/PvuPot+6Jfhp5lauzZOR/FosgsTg/XoDBaQmrKf1C0iu49p9DNa35pnLQgMFJPu6JHslx7bs148ffRY7xn1geDvWmz/KcZ6GTUBC1suYO8q+SnkbHy4Lf317v8PlUp96x6UIGtzX0mVfm8A1OjEUmbZ9jaswdnCPSd+4DxWMZ1C3x9jGpW3NqXJ7d/F3b3J+D0hYPhflz+5CrSeM1C0zDZmyx7k8w/OhDdd3Bx/96+oF7WsP8MrU9oU9/yR4GOOpPAxc7XB4QS4x5ls6NvIFJYh7+uKMxZhSu9f66nc/x4TbPugpLKavd8Z6BCSn/TgIYxNeQYbxrlHP+uQ6vxzGv/uYcXvB0V8oASWgBJRAKyOgAlIr6xCtjhJQAncugSYJSNYSrElORM7n1ejxUBxmheUwjIJDCDsJS5eehrxPKsELEJeZjtlD3E98GaHvSlKwJica4U5d4RB6QJ6VxrIkxF3IcExPosF7knm1hrC7c8fv7dLylhSQWgUzbwbIVlG5Zq7EndTWZkbXlooT74MUSyJemeJH3NW21LB662rhyf8l2DEyjiL0MOf8X/XeqxfcOgIN8Jq4dZXUJysBJVAfAQnBl2JB4itTnA4v1Hdbm/meXsMv5ZZhZmIiJjq5d7eZFmhFlYASUAJKoAkEVEBqAjy9VQkoASXQnAQaLyBZUJQWg9TyOOTnzkYEPYaS5mXgkzF2AakE+XMXYD3D0q1kWLqqwiTMzglFemEaopzsa1JONFItvnInVWBb0myeM07CGuZXCinOxoLE3Zi+ssDwTlIBqTlHhJZ1KwiogHQrqLfQM1VAaiHQt/IxEv4rG8EvMx/QnaYfGdjpJffC2xjqy1vkVnaPPtsDARWQdFgogduBQBk9RbODX8bLt/HmIwc0XjoT5+7Nfjt0oLZBCSgBJaAEfBJQAUkHSekUQwAAIABJREFUiBJQAkqglRBotIBkKUJadCqQvglpNkWomJ5EiaU2IWh/Np6IL0KsPQSddTcyJyWjyuF6E0EFNiXFIIPpkwspDoV55FKOohXrURE1FzEjxDpXjOyoRJSmFCIrOkwFpFYylrQajSegAlLj2bX6O1VAavVd1KQKSv9OzkRwxmp6H92Jx6MpRDychDNLmcvqjmx/k0bPLbxZBaRbCF8frQSagYCEypuMzOAMrKb30e26+0jYwBlvj8NyhrWUvJD6UQJKQAkogTuLgApId1Z/a2uVgBJoxQQaLSBRIIqKX4+5K7YjfoTZQCMUnU1AoiqEmIxwh7xG+yn6xKMkZQ1yoh0D1fkjILkCNMtSAakVDyytWoMI3HECUoPo6MVKQAkoASWgBJSAElACSkAJKAEloASUwJ1EQAWkO6m3ta1KQAm0agJNE5BKkVKYBToBeRGQPnFv+6wVKEq0KU7Gt/6EsGM+59JNyEnPxeYDlai2lfqQeiC16rGllfOfgApI/rPSK5WAElACSkAJKAEloASUgBJQAkpACSiB25uACki3d/9q65SAEmhDBJomIBUjKT8PMRHeBKQIrChKhKNc5AmN4blUkoI1OdFw9E2ibASrNRjB1UVIj0lF8XQzn1Io1AOpDQ0xraofBFRA8gOSXqIElIASUAJKQAkoASWgBJSAElACSkAJ3BEEVEC6I7pZG6kElEBbINBoAaliE5JiMhCeuQ3J482g1I4h7EKKMxGdWIqkNTlwiljnAYplWwqil4Y5hLvjReWbkDA7D+Mlh1K1hMtbi1krimA6L6mA1BbGltbRfwIqIPnPSq9UAkpACSgBJaAElIASUAJKQAkoASWgBG5vAiog3d79q61TAkqgDRFotIAEe+6iJKzJikE4BZ+keRn4ZEwKCrOiEYYS5M9dgPWR6ViRHMW/W1BSuB1VU2MQ6ZoE1bofKxbEo2h8NlYYHkYW7M9PRvzmKKwsmIchNrEKzJ+URTWqfFMKFmTsREjcSqydNwQVRr4lu7eTs7jUhrpCq3oHE1AB6f9n702g5CrT9Mw39ojcVy2pXQiJTVAFqmpQtSno7kK2q6npKWQ3TdlHJfcAPYMknwOaYwQeI51jAT4jsIelbeC0BdMNVbZF9bQoXIXobqAWQVeJTUJASiClttSSe0Zmxh4x7/f/90bcyE1LIkgpv1AlkRlxl/9//puhU/fR+31TePF16kpACSgBJaAElIASUAJKQAkoASWgBJRAGQEVSHpBKAEloAQmCYFzF0icQNc/4IkHNuJ/fJxGwzfvxt2X/gyP7P9njkCS99/HX23Zghd/dRgD4QZc8U/uxgNr/ynmDRdIwsK7Lapwxe/fjXX3/RGurLagjv/yYTyw8Wf4LPw1rN3yZwC/nrxyC/52/e9gQAXSJLmadBjnSkAF0rmS0/2UgBJQAkpACSgBJaAElIASUAJKQAkogYuNgAqki21FdT5KQAlcsAQmJJAu2FnrwJXA5CKgAmlyrYeO5ssjkIqnEKke7V8VfHlj0DMpASVwERNIxZlrr4Z+zFzEa6xTUwJKQAkoASWgBC5KAiqQLspl1UkpASVwIRJQgXQhrpqO+WIjMGUE0u4tuHbHLXhv/dUX2xJe0PNpf+1+bImvxiMrl+DsVE4Ku7fei1eWbMKDy5vOgcFubLl2B255bz1GuyI6d23FQxuewdtdYSy9bT02rv8eFhQHmELri/dizZNvoyu8FLdtegQP3txSHEOq8yD27HwF216uxh0vrC4dX67BH740cqw3bMSOp7+Hc5nFOUxcd1ECSgCd2H7PQ8Cmp/E984vH3+ltG7C1+gE8uuKL+03s3H4PHsImPC0n0b+D9LpTAkpACSgBJaAElMAFQ0AF0gWzVDpQJaAELnYCKpAu9hXW+V0IBFQgXQirdJGOsX077tkMPEh5UtIvZzbX1K4tuOvNW/AsheDZiSf3+OMIpPZtuOeJaqzftILSKIWD2+/Fqj2r8fqDy8y54m/cjzt3fg9PPbgcTfFWvHj/BqTX/QSrl/DNzu24965XEF7eiOMvNeG+MQSVO4r4Gw/hofRaPP4F3rQ+M4K6lRJQAmUEUvxMWPUSrnvuUdzslDCeKKEygTTRg+n+SkAJKAEloASUgBJQAl8aARVIXxpqPZESUAJKYHwCKpD0ClECXz0BFUhf/RpM1RHED+5GvOVqtJy1AUqhfXcbwlcvmUBqZ2yB1Lr1Huy56WmsXOCuzC5suX4nbnlnHdNE7di2ajPCj7nJBW7DZMGNTLf9oizdNn7CyRxZblg/1IY7Hj17gTZVrxmdtxI4rwQ6W7Er3oJlC74Yg6QC6byulh5cCSgBJaAElIASUALnjYAKpPOGVg+sBJSAEjg7AiqQzo6Xbq0EzgeBL08g2RvqN/30Orxy7wa80laNWx54FptY2mfPljW496U9wNK1eOpZlvxyhUJ8N9Md9+HJt7uAxhtw9yObsHqZLS9kb8ytx7r4w7jzsXeRXnwrHnl8E4qVxFIHse2hu7BlBztQ3LIez36vDbftLJWwi+9+Efff96RTomwTHnnw5tFTMDzO9i0bseXlPUhzDGsfexQ/uNreXNy95VrsuOU9lLzBeNJAyp5twIZn3kRbuhE3rH0Mj/7ganbHsI/21zZjw+aXsWegaljJtGHc9oVx3X3P4akflEq+tb/BfR9+BXtMubUHOZcVxbmU5ikI78Yjm1bDIhxlrN4SS0zSSIWn9Xe3YcNdz2PZszLPdry2eQM2k8VAFUu3PcjSbStGzw6ZMT3E+cCWeFvx7ma0/9CVLqXjGKZPPY4fLJFFP/1c4bkmwktvw6ZHHrRrPup4+XJZKTovm7HXKpVib6SI12p5t6VM+u4e3PrqakjgyLkYDatNZWXoTi+QOrffj+fnbyLXszZo5+OjQI+pBM6CwAR+h4tn4e/I7ftwy6YUnlnDz+J4NT8Xn8Ljzmeb+xl/d9sG3PX8MjzrpPmKn5Xmc7S0vfk8vumnuO6Ve7HhlTZ+7j+AZzexNOSeLVhz70vms2jtU89itfl9G17CzvMZPMZxl750Ozak1ttyk2N9Dg0jOG4Ju/Y3sHnDQ+DHKT+3+XfQinexuf2Hptxd+Vz2IXzdfXjuqR/AfEzavzGKn8Xln6FnsYS6qRJQAkpACSgBJaAElMCYBFQg6cWhBJSAEpgkBFQgTZKF0GFMaQJfrkB6DO0PrMWmlctQHeeN+NufBFYsZbmvu7FuWTXaKYVuL5YKowBadR9a737W9riR7Vc9jPDGH2EdbwDKjbk1L0ewfO0ms2985xbcvm0pfvz4CiNlWrd+F0+EH6ekWYLqzp144r7NeH7pI7YHkpROu3MPVr5A+dAUp9i5HxvS6/ATU4PM+0hh1+bvYOvSH/OmHi2F7Hf7Tqx81ZY4OhuBJGXPvrttOV54XHrpxLFryyq8tPQFli6rRmrnZnznxSV47tGVWFLtlEx77Xv4ydMrmLAREfEYWu+gLGEfnhYRY/euQXzdq7ZkWutWfH9DFx54YT2IwTBc0+XM5eA2rLqvFXc/+yAswi1Y9XAYG3/EJE3kDATSmlew4A4KDpm7y7SaN2wZzeEK4I3N96H9jhfwg2JSx2HHEnCr1rRhrRmTzGcDz5vC+p+KQCLTLd/H1pnu2vAm6l2vYfkLwvQ0c+VN0+333Ik9K19gz6EmxFspATekse4nlDkikIaNF2XjsMwfbnzEWefTC57ilRB/DfeuiWP9CyvR4oiq08ui0x2/FVvv2YMVT/OYU/oTSCd/4RGYyO+wd7byO7IBe/gZ/tRq/p0gsv7eVdi58lU8yg9Y8xn/ygLcsWk9nI8gSOnK72+diccfpUypls+gu/Da8hfM9vJ5/Fj7A1i7aSU/d+T3/XY8iRVYGl6Ou9fx+Obzew9Wv/4glkXKBdKZH1fGP87n0LDFHFsgSZJxDdrWvoD1/OBOHdyODfz7LbX+p0WB9FjrHZTvMnd+hm5jz7X4OrxqPvTH43/hXU06YiWgBJSAElACSkAJTEYCKpAm46romJSAEpiSBFQgTcll10lPMgJfrkB6Hkvfehx0JuZxcNvtTAWtxluO9KFJweZv78KtUips9xO4/uVleGvT8lKPGyZkrn9lOd5i75k4by7+4b678U4x/rMbT1y/A8vfobQQ6XL9K1j+FsWJ8y+2RdLcsPNWI5B2P3E9nl/yupE35uE9b9n6tGPnE3swcx174Tive6XRmQukTrx2D6XP+h+XyqLF38D996ex/unr8C7f6+R7JREjNzfXIG22l5usz2DxjlLJtM7X7uG/hH8Qz/GuqszllWVvUbK5/zSdYuL7r+G6n6wDgeBlvrep+J5IL26/XLZvNYmwW7w9eoYnkFZ1YV0xaTPKHATdiLSOlXfPtPy4xBeUXrdvQfgpzgGv4Z5V7Z7j2utgC8XU0yvax50rJ4vrn1+C193rhTdSd27+Nnbd+g7WtfDmcNl4Kcx2b8f29HL8wEmtuSklK39OJ3hKF8LBbXfimUYKL7GGX5RAovi7v/VWPMq0gT6UwAVFoHMCv8NlE5XfQX5Ov136nBYh/t2t8/HjR29Gip/xqyjDrTSRh3wGrUK7K8/tXyK4fUs1nqJsb6dAen7pW6XPHXnvtp1YXfw7x/N5cbVXIJ3lccf7HOK/T/A+xhRIMs9nWor/4MH9+3BLmJ+DTgLpmcU7zPd26mS+IYUHn+M/IhiXv36eXFC/SzpYJaAElIASUAJKYNISUIE0aZdGB6YElMBUI6ACaaqtuM53MhL4cgVSubAw/8I8vR4/LjabKd3Ub+F7G2AlSfHhuXlPw8ISdptKN9i8JYlgy6+VpUSKcqTFI2fcI9ubiZFNT2PFae6/nZtAGk9WOGXbKHKWeS6Q0nnGSwrJXMxEmewZfnXJnDaAdxyL/3rf3IcschNZcxqBNIxhigxXPRbG+sfWOWXwRr+iR4o1z83a9i24lhLwbUrAYjUmEYNv3gJ6w3HHNPJ6ceYT4XVw3c5RysgNG1+Z/DlDgSSphc3ESOlkrsQvSCCN7LM0GT8ddExKYBQC8ll6jr/D5Ucb5XdQxPrtbVhNcd044jN+FOFk/rHAm6Y/GT88ykuKmlQiJf2PV47yDwC8Aunsjjvu59Cwv0DGFEheWe9A8W477j9OGJf/MIOlF7ASUAJKQAkoASWgBJTAORFQgXRO2HQnJaAElMAXT0AF0hfPVI+oBM6WwFctkMolULlAKn+v/Ob9uAIpzRJqm8N4zNuTpkwg3YKNbw8ndQM2elI+xXfbd2LL5oewjX2Y0s6Ldzxv+x6deQLp9AKpLAnE83wxAmmkXJqIQDLT79yFF7c8CaonrF3/g1FEktyYvQX77vb2hhomkH740sjL9I7nmQ47vUC6ZeTC4YaN/Jf6y0cTSHHs3rYZjz2xg72lnFPesNH2MDmjBBKTU3cyOSWCzvWYX4hAkkTWy5j/43JpeLa/u7q9EvhKCMhn6Tn+DpePd7TPxfH+DpD3foiRnx534Hn74TFSIA2T4KXP1eEC6cyPK5+hY34ODTP5YwkkcwwmaE1JVedxVgJpTP4qkL6S3wk9qRJQAkpACSgBJXDREVCBdNEtqU5ICSiBC5WACqQLdeV03BcTgckskM5fAmms1M6wlU3tYkm9hxF5yvapkEdZAokl4nYsf4fvufuNJYpOL5Bu+goSSKWSf874h5ewG57i8uJhX6nNa17EMpalG57a2sUbuW/eMo5A2nFL2Y3T0mHH78tUdjN2+C/hKGKnfdsqfP+N2/Aj03eKO5xlAql16+3YOv85W7qu+GAvru/uwa3F0n7Dj3u6a4HvF8sXSo8rfSiBC4zAKOmZM/0dLp/pKL/vnnKikkId6x8YjKZJRgj9UT4TxhZIw9KYnoEOP+64n0PDlnLMBBJ7OV3L1OU5C6QxP0MvsGtJh6sElIASUAJKQAkogUlKQAXSJF0YHZYSUAJTj4AKpKm35jrjyUdgsgqkM+mBNGYJu2rppbSTvZTWw73RWN4D6UbsuOkXJkU07mOUG5BeOSI3B8skl9z8vIHn9fYVMicYvX8Q4nHEq9mX47Q9kMYuNTeyBxJPZ45bjYPj9kCKjyhx52U0slRbiv2OIogU6855y+GVa5CRY2LT+TtZB+4RpwfSQ6ny8oLFRRhfIEkPpBt33IRfjLZw494sdk7AcnR2GKdPIEm5vjW8SfsUz+WZMg/Ujm2rNiP8mKdsILe9kduWj2scaSj9T165Dq+e9gKcfJ8XOiIlYPrxnOvvcBm+Ucp3enoajZYyfY0lO1OjluwcJRF6xgJJPp/P4rjjfQ4NuzzGLmHHfm6vsMefp5Rn+/Y7sRmPFHsg7SiT8J7Pk3H56/WpBJSAElACSkAJKAEl8EUQUIH0RVDUYygBJaAEvgACKpC+AIh6CCUwQQKTViCBZb5W3YfWu5/Fg8spKOJMfqx6GOGNP8K6qyOeXj6uvPCWJEph1+bvYOvSF/D49xYgwn2fuHMNnl/2rP0X37xJueq+Nqx9gSXEJFwSb8X2nSmsWDFMFph+HO9ipZQao+hp3/kkNtz/EpY+5aRr2nmcNe5x4tj14r14+LEl2DhCIEno5H58d9tyvOCkYeL8F+hb2n+ITSx5JOLmOy8uwXOPrsQSnufg9nux6rXv4SdsDD9qqTVvAoAy4vsbuvCAM5fUwe14+JX5eGAd52Lm2Yq7n2WTeoOQPYweDmPjj9aBCCEJnTVta/ECI1TVZPTivQ/jsSUbLaMRN1/jeOOh+9H1w8exUuI8qYPYfu8q7Fn9Oh5cVq5YUDYmmc8GnjeF9T8V6SKN7L+DF921gXB9Ba2LV+LmptMIJOeaaFvrJsLiaN2+E6kVK3B1fGTfq9at38UT1c/h6ZWsP8c13rZ5DbbE1+KnpxNIKY5jDaXdUxSQw6Ymv26ylqt2rsCzD96MJh73xfs3IL3uJ1i9xPvLOI5A4vrd2XZHeX+vCf4e6+5K4MsjMJHf4eG/IxuwZ+0mPLWan0GUs9vv+T5eW/FTI1FGS/rYz8qlxc/RFEuMvtK6GCtv5iflOZew48fZ2Rx3vM+hYZ8XYwoktGLr9zeg6wH7WSaf2xv491tqvZ37+OVRx+P/5V0FeiYloASUgBJQAkpACVzMBFQgXcyrq3NTAkrggiKgAumCWi4d7EVKYPIKJAJnv52tD23AM+w/hMYbcPcjm7B6mRVGI28uegUSN0jxxv69a/Dk23FU37AWT/3gOP5kZ6lkUHz3i7j/vifxdlcaVUtvw/qN6/E9U+es/NH+xmZseOhl7MFS3LZ+I25u+xO8sewtSi3ZlnJk20O4a8sOJn5uwfpnVyP88CuY/1wp+VQ6WgqtL27AhmfeRFu6ETesfQyP/uBq3jSVh0iWLdi4hecZqMLS29Zj43qn7NpovXqGlZAyY+R593SFue+DeOTBFSi27Nm1FQ9teIbzFIR345FNq0t9iyiBtj10F7bsIKNb1uPZ1WEjn54bVSA5TDdwPd5sw0CV5bFeBN0ovxtl3DatxdJtW8HYEQWSbNyO1zZvwOaX92AgTBZ3P4JNvIF8Wlkmu8Z3U9jcx3VlTyrvGEbrTVR2DXDu6xp5PaWx/scrsWCcHkhj9TgBbK+Vq7lerZSFa558G11hctj0CB682SXuwhhbIJ1NCayL9GNHp3XBE5jA73Bx7vZ3ZPmPZuLFNfJZzM+vOx7FY+uXm9KOY/2etL/Gz7vN8lkZLvtMm4hAMp9KZ3rc8T6Hhq3r2AJJTvgGNm94CPwY5Of2Jqxdug1bsekMBNJ4n6EX/IWlE1ACSkAJKAEloASUwKQgoAJpUiyDDkIJKAElwP/v3N6O2tpaRaEElMBXSODLE0hf4ST11F8xgd0Y0W/pKx6Rnl4JKIGvmsB4veG+6rF9+eeX0p/lPfW+/DHoGZWAElACSkAJKAEloAQsARVIeiUoASWgBCYJARVIk2QhdBhTmoAKpCm9/Odt8p38BwLVLS1MJzkl+fasxusPLhs1rXTeBqEHVgJKYBITmOICqbMd7dUtaDEVQbfj3lV7sPr1BzG8IugkXkAdmhJQAkpACSgBJaAELloCKpAu2qXViSkBJXChEVCBdKGtmI73YiSgAuliXNWvek5x7N76EDZuZbm+ESX5vuqx6fmVgBKYHASmtkCK72Z50Y1b8WbbwLhlVCfHWukolIASUAJKQAkoASUwtQioQJpa662zVQJKYBITUIE0iRdHhzZlCKhAmjJLrRNVAkpACSgBJaAElIASUAJKQAkoASWgBE5DQAWSXiJKQAkogUlCQAXSJFkIHcaUJqACaUovv05eCSgBJaAElIASUAJKQAkoASWgBJSAEvAQUIGkl4MSUAJKYJIQUIE0SRZChzGlCahAmtLLr5NXAkpACSgBJaAElIASUAJKQAkoASWgBFQg6TWgBJSAEph8BFQgTb410RFNPQIqkKbemuuMlYASUAJKQAkoASWgBJSAElACSkAJKIHRCWgCSa8MJaAElMAkIaACaZIshA5jShNQgTSll18nrwSUgBJQAkpACSgBJaAElIASUAJKQAl4CKhA0stBCSgBJTBJCKhAmiQLocOY0gRUIE3p5dfJKwEloASUgBJQAkpACSgBJaAElIASUAIqkPQaUAJKQAlMPgIqkCbfmuiIph4BFUhTb811xkpACSgBJaAElIASUAJKQAkoASWgBJTA6AQ0gaRXhhJQAkpgkhBQgTRJFkKHMaUJqECa0suvk1cCSkAJKAEloASUgBJQAkpACSgBJaAEPARUIOnloASUgBKYJATOVSB1dnZOkhnoMJTA5CLQ1NR01gNSgXTWyHQHJaAElIASUAJKQAkoASWgBJSAElACSuAiJaAC6SJdWJ2WElACFx6BiQikW0+USySfz1cCUADkp0KhYL7KHj77Zp5/7Lc++PP8Kthn2S/k88vOKOSH7csfg4UAfL4AUvw+X8ihppBCc6IXs04eQuRIK/oO7kVvRzuGEinURKtRG6pFwO9HuCKMimgQgXQaOb6X5/nC0+qQrYki7ssjV1ePzIz56KmZgY7INPRwv6FglAMMoCqbRaCQBfdEXgbtebjz9s5zxJyFBf/I5Nz3XD7mUMKIcxWEfgejl52cMc+vnJ/MggHUNNYSUsAeS/YJ+C0rz9DMt8KRL8px3fOONraytXPmJishQ5HpylHcx/D9ZV8/+cqz9zjEyykVkMuTbY7c+GyG5Gzv7jP8t0beL3C2nBG/SvuMNsaxfuMKBdnPwpD9ckUwZkZk5blWDdvh1275+6ONcbRz/2VFFVQgjbUq+roSUAJKQAkoASWgBJSAElACSkAJKAEloAROT0AF0ukZ6RZKQAkogS+FwEQE0nePn7LSQG6+2/+VHo4YGu3Gu8gBUNjIPXyRRlYgUUBQgJifuW9A7v17JJR7HNk24AtSLPiMkIhQIFUO9SLScQR1Rz9D4Oh+DB0/iHxmEBkeMxYMo85XiXCI4ijiR4TSpTIQgD/HUXAY2UgAAzzZAOVQqqIauZlzkJ5xCfpr56Av2oDecAxJSpCKLIUGz5XltiJFzuQxXLS4Aqm4r3scczhKHvfZa4Gcja1Aoozxc7ugnwKpjiaNAsmVUq4sEWvjfVDs2Icd82jyaMy5OPwDlFDFo4rU8+xgdIwjjozg8UhE2S5HkeOKMJFI8r27vQik8qF6JZSVR6KS3EOenUCyF5C7T1EnFQdvRZL7kLOZmTnvj6ePRvhQEV7Oi/9vrFIF0pn8cug2SkAJKAEloASUgBJQAkpACSgBJaAElIASGIOACiS9NJSAElACk4TAhATSyVNmFu5NeuaCymZVFAvOq8Wkjrm1z0QKn+lDigLJJJBEIEkSx6RpyhM1pZv9/C6XRzSbRl1qCLHO4wieaEPVycPwnTrCdFEvJU8WGe4eZVqpMs+vcBDRihCi0RAqwmHEAhFEghH4KJZSASBBudHHAXUEY0whLUB/3Rx0Vzais7oG/RQosUCQ56RAouVxBdKZyJiybVxn4TUQIlRccWQjSWaaxZSSY09MkodfeTFrTBtJAknG7gqkorfxCCSbQLKaxGaJzlIgOcD9Xik0zJ54k0ejCR4vKxF+rkwanlaSU8mxSqkkVyDZBNLwhyuiTvdr5HMSWOZS4peMxxIul1cmlVQ2t7El4Whjd8fxfKRCBdLpFkXfVwJKQAkoASWgBJSAElACSkAJKAEloASUwDgEVCDp5aEElIASmCQEJiKQbu3oLAkBuSVvkig2reJNpdiUkn3NCAR+n2cCydzGl/JoIpGkdJ2RR1YgiSAaKZCcfblfhPqpKTmE+p6TiLQfQLTzGKoHe5DrPoV0kumjbIaJowhqKypQ5w+iIuhDVW0M1TWViISjCPkpklieLsSEks/PFFIiibZTHeikWELLQnTGmtEeq8XRmlqcCga5XQQ5ppB8lBxGijjzGK2cm8xrRPrIJG/4uuPYiuXrZP7F7csKqRk+3rJzOeHGEnaSPDICiVLMvM8DGMljQzdWKpnsjnmynE8jkMZL93i14Hjl69xLuuxY3spwBtswMWNAlH4Z7HVjXwqYBNJIgWQPUUoXjf6r5GgzV8CZUohW/o0mkEaGysYWSOY6d+sMDjv51rAKpNHXQ19VAkpACSgBJaAElIASUAJKQAkoASWgBJTAmRFQgXRmnHQrJaAElMB5J/BFCCS3t40M1k+BFPCUNPP2x5H3SyXFpIxduUASKePLiUiSZysbJJ1T6gVk4krsX5MHi82hpa/TlK2rPPU5k0h9qGXqKNHTg0wqj0AohMq6akxrqENTlImjMKVTNIAQpQtjLmJiEKSGChWYeqHVGRgcxP6jx3B4IIlk3QwM1rWgq34aDjQ14kS0EgUmkwpMMonsGp4SGmuRvLJENIgVIyUxYd73CKQCS+QZXo70cOftHkdK/nG4NoHUJD2QKJAcEeeOwW3PRHLmJZe3K+/O5YI6nUDyJnK855P3R+HaAAAgAElEQVRzFZwBFdNnjqkp65XksTfe7WwPpJGP4ems0eZEijL7sre8PaVsC6QxCtVxPHJuJxo2KrKxhNtfhLWE3blcY7qPElACSkAJKAEloASUgBJQAkpACSgBJaAESve3zqTuj/JSAkpACSiB805gogLJW5bM3JKn/DA9c5wb9PIsUml4qTM3gSRl72zvI25jkkc8CG2LScxIWoSv2b8ynFwNe+oEWUquhqXrmo8d4FcrZuV7MLvSj/pYFIVUjv2TpFQd+x7F+Bxm8ihYYO8jKV+WRTafNSanICYmz15KWY6XNiGVyeBEbx/eO9CGo8k8co1zkJy1AAfnzMLJmgZk2EfJ7+fxeW4RXPIopoM8q1QM1HikiEcZDcvT2Lm5CaQC5+amtdxDFiWSYBEZIyeQHkhNdaaEncux9BesWQT5T5k8Gu9COt1fyWUCqTQwy8CcyRFVTtLMvQ5kLnl3Ts5BnPBQsa+R/dkh5IpHV36JUHPON1zYnK6Enb1kSgy88sic0iJy/uMktsxOkpZjvyvXxI0HbpT3/iJcpSXszpKZbq4ElIASUAJKQAkoASWgBJSAElACSkAJKAEvAU0g6fWgBJSAEpgkBCYqkIanZMwteSdBY2SI4zyGl7QrMMrj45uS/mGupySQJBpihJKjDkQgubXZeGw/00dVWQqkvi7UHfgI8/qP4mstMcxrrER1JIqwL4JwPsp0kZ8uKsO2RUMUAikjBbKURHkKpCDLjzGjZL6QZWKKMonBJwzksth/4hR2HzqOPgqjoRnzcHj+fHRPn42BbAWTP1FzVCO2RtY8K1vRESXs+K43fSQbu2LM1p0bq2SanIu9g6T8muwjbCmQaimQwDRVXsq8eXoUud7D9P4Zp3dR2V/Knu3GuyxHm7M3DTRc8lgZdrpScyURN7y3kClfZ0r/lRTW8CTTmOM14S45f2lf7/hNkquov1wNJqxt8T9boW7sMnZjnfcvwtUqkCbJZ5sOQwkoASWgBJSAElACSkAJKAEloASUgBK4MAmoQLow101HrQSUwEVIYCIC6XudnZ577Pbmu9Ekzv14e/PelmmzYQ+3F5KIEBEfUsJO9JFIJP6R/TwJJHsP30n7ODfzJX1Ul0qh+sRR1B/8GF+PpfHNS5vRXBsxIipUiCCaZWm3dAZZX5LnTNFHUSRlsihkpTReDoUMX2Pfoxx7I3EP+hjWtwuHkKGY6WIvpN9+vB+fnYjjVEUdTl12BQbnLUZfrgo+lrHLIe2IhdJ8x7oshguXUjef8gSTC9HQctJWpWOWJIYpYVcUSPXsgUQJ5vRAcrcvBWesOLEV98YWIXI4K2WGl3Nz5+ed3Wiv2V1HFINz0kSmkJxJfJ29jDHyyVn34aXx7KUx/jHdFFzpMipemCNlnjPNYuJpNHnknM49a3HONixnHv9VE0gX4aekTkkJKAEloASUgBJQAkpACSgBJaAElIAS+DIJqED6MmnruZSAElAC4xCYiED6o84Oc+QzTYWUJ1SsTvFJ6boRAkkSSE5pNI8jkG+DTAk1sl9R7MA+zOk6ipvn1uOyOdWIBLM8ThBBlqWLpiiqcimWnUuyZ1CKe3FPlqorJKkz0hRAeXldXmICyR9CKBSDLxJBliXhUkzufHroGN7d24aP4kn0XHUN0ouWIu5jyTiWxUsXEhKDKhIdS2IUy9uVlbtzU0F2/2J6x/O9o3xGlyNSEk6MTCiA2kaOR/o5Oe6niEnKAHqOZ3shuQav/EIYq4/PWJdLWYJnlL5F3v3cY5tShGXzK10vp/vFlD5E3nDUaGXs3OvPOza7nUvE5r4MFiO6+IcMvSXtvBqqKKpsRGnUx/AeTN5zb9UeSKdbVn1fCSgBJaAElIASUAJKQAkoASWgBJSAElAC4xJQgaQXiBJQAkpgkhCYiED6flfniCSHuaFvciMj0yEjhYX0/6FiYLk6eQ6IVzEJJCuQ5OE+mxv+/DlMgVTX043ovr24IjuAP7i0BfOmsbRcgWXqCkEmkAIIJbMcQRqZQMoKJOmplA4gmIrAx/J32fwAMvk0BZIPwUgM4WgVCsEQkhxHIRRGe3c/du76GO929uHY/IUIXP0NJKLTkQ6EWeqOAsovgxz9Mbo4cmWRiftwx3LJU8oKjZZAKp3HlLGTjcPsgdTQAH+kJJCkF5XLXp5L/ZnknFYjjZITOsur0JtAcnpSjXJcb/JnRDLJc8bTCSxb/s7u4CbYvAOWOQ9PJpVkjsle2fSTcwwbkLPlB8tSRN6TFL2TFUhuqs6MwUlquefw2zp35nh5p1fXX8a0hN1ZXlS6uRJQAkpACSgBJaAElIASUAJKQAkoASWgBMoIqEDSC0IJKAElMEkITEQgreymQBqljJi5aS831odJpFF75HBD6XckSaSACBxxM7mCdCcyDxFIXikjAqm64wSCn+zGN6N+/MHi2ZhRE2TiKMl9mECSnkqpDPsVUSAF0xRIGb7nQyjFUnWpKGUSOyP5BpHm9tlcHv5wGKEI+xsFo1ROUtYuhJ6hFN58+318QJF0cGYLosuWI1nVgoSMiscrGMs1+mNE7yMPn/Hec5NH4x1XOiHlpUadJJCapIQdBZKBRJHBeTk/lB1C5Im3E9Dpyr6Nd1me6b6nE0PuObw9j0Ye25qc0dozuSXxZJ/RBJI5lkizYfbKXJPmehLxZAWR2d+UoCNbI4Kk75LFacUQu0zxy3suv5+6k1/u+N1t5HlbfbP2QJokn206DCWgBJSAElACSkAJKAEloASUgBJQAkrgwiSgAunCXDcdtRJQAhchgYkKpDGRjBk9Kd2wl33lNr6II5NBYrxGBJKPaQ7pZ2TeLxNIeSaQMqjsOA7/xx/ghqoofm/BLDRF8uxklKNXoeBJZ/k91RVFTzZMkcQDBCiQghRI/hQTRBRQKd8Qn1PIZtOmJJwvHEWAvWsQrECS2/Ym0njj7fewjyLpyMyZCH2NCaTaWRgUwcXzGIHkiiHXUnhSLWbg44ij0ZhZgVIqjTd8GyMzZF6OQKoRgcSSeyJKvD2IbPpLHm50p5Q9Gl9gnf3FPV5JudLRbOLH+/DuN5ZsEsljZjHadVRMJZUn3YrJN1Oujj+JV3MSR2ZJzH9knzzXX6SQXaccz5Vjb6wsv+S5wOsvL+87qSJvuTszJgo7VyCZQ8r2Ipp4nL+dv0gF0tlfSrqHElACSkAJKAEloASUgBJQAkpACSgBJaAEigRUIOnFoASUgBKYJAQmIpD+GRNI3kexF9I4cyuWE3OkQrlA4o6mhB2lkkcgmZv0RgRQIOUzqOo6AVAgXcdSbjfNnYlp4QIq6VLCTJVkkkmEA+ye488iF8rBT6cUzAfgyzBdxB5ImWwW6XyCoop9kLIpJo548KgIpGr4AhVIsYdSz1Aav9j1IT5PZHCyZQb8V16DodoW9IuUCbAPkSM3ZFze/k/elEpZjx1nruOVczsTgWR8hxi1oB/VxQSS1OczpsRQN9rNJMDKe/h4Rc3ZiqTRJM9or3nn714CBRMpK3+caUKpmMoaA9zwJFL5HE0Bu6LHy1HwZGXtMxlk+GUEkbmmuJ58T97PMXYkpehkTy+904kyd63l+a1LL1OBNEk+23QYSkAJKAEloASUgBJQAkpACSgBJaAElMCFSUAF0oW5bjpqJaAELkICExFI/5w9kEz6RdIe8g1FRllaY9T4iAgORwiJ8OD9euodU8LO9DvK2kSHEUhS3s7D3BVItX0dyO19D4tTQ7h5bgtmV1CohFjZTW79Z7J0PDyeES1Wrvj5lKcpymZ9JnmCdAr+bJKyimXsgj5ko2HKo0p6qxgyhTD60wX8dm8r9nb1oGdWC4JXXI1Uwyx0iIQIUkRJ6sc8bMpF5iwCwhUzZf2GTMsjSQnJhracnPsoiRx7PDd1M9ZlZnogGWAB1DTXmQSSpGnORCBN5NI1IadhazmqQDLKxnIpznGUcn+jCqThCS7hIXMbz7oZZm6pO1mL0vVX4PUka5JMpbncLGeYzZi1F/knVerkPdsPSa4wIWvX0l1TaiUnseSstXuNO+spr/qHMZGhvHmJJpAmcq3pvkpACSgBJaAElIASUAJKQAkoASWgBJSAElCBpNeAElACSmCSEJiQQGICye0DY3rKOCXDzI155wZ7efEyz6RpJUxihQkQk0KSWnJStcwkkCQBIn88/XuklB3/RJhAahzsRnb3bzG9uwO/N3825tdEUBMsGIEUYvrIRzkgJcYCATEf/OIxMzxXlmOU8nhhlrkLSAqFJeyokJBiT6FcIML+QjGWMYuwjF0Aew8dwbuHDiHBHkhVV12N3Ix5OJhMo4fHT4nbcsSF2ydHSp+Z/jnOwy1xJs/yENnA7kwjRIybshmrv5D39REJJBFIbgk7T6JLqLHLz2mvsDNKApk1Kh2qvOdQ+ep6e165Zx/eB0uONHbZuvKtRxNIY3Fyr0NTii6bozjK8iuFdNpJHHFtzHnNetj+RdYh2evQTU8V+zL5nISSk0gyr0vvI6e/l11THsdc9vIfuUB9+Lt58zWBdNorTzdQAkpACSgBJaAElIASUAJKQAkoASWgBJTA2ARUIOnVoQSUgBKYJAQmIpBW9nSYWZj8kdycL1kDpy+P57Wy7I0zed6cN7tIyTpJgkjPGemBxBv6vDXPRBK/5BAeTxHJZ9Ey0IPCnncROXII3140H0saa1Eb8iFEiRRgokgKuPFH7p8HK9uZZE9CEkfhIF/LUSCxz02ap8uHkGEqJcsydwnulw9FUWCvJHl976GD2PV5K3L1NYjNWYjjqERmziVo5YDi0nvI6Z9j++pQdYjA8fTbKYk1y8bMifX0imktvmakksOtKC6c41mwJt5kTmWSM6a3E4NV0RCq6msRYHIqy/lI6TWRGQUxIq7wMJKEG9sglwzSHM6ezx7X+3C38a6nOzfjRjzbl8bqCh+T33HWv3Rcs7ayn1NezxlAMSnkjMr2KzKblgSSwWuMoqSQ3OM7F5iIH77jJoDsUlAQUgomkykk+JWmJJSwWWncw4RasXeVFZPl85OzyrltiTuXm8hAw9nZXviWp5Z8+Nu5C1QgTZLPNh2GElACSkAJKAEloASUgBJQAkpACSgBJXBhElCBdGGum45aCSiBi5DARATSH/d1Ox5CbrRbHeBapKKsMK+URJL93sSJ+GTLiDH6Y5JItrYYn+2df1PaTnJI7q1/EQYVuSwuyyQQ/WQ3+vfuxu8sWoDLZjShjv2QImFmfBhDkpAJv0V2iP2QHBGR9TFxFGFZs1wKgRTLmWWjlEcVyKapZXw5pCIcT2UM/iE/8uyV1NbZjl++/w6qaqqRDFegJzYdiUsuw56KSnSxZ5KVWjZ1Yn+wEsQVIfJuKWkjpdVE7ogMcWSJCCSHiytkgsGg2ScgooJl6tz0khUrolPYp0dEEEVYtLoSfj6nc5wLpVqac8pTJBVyVsoZblJS0BgOgc3XeMyAfMnxnS9J1cjPZicReLKd2dgpS8iXA46cchNWfnnPlVFy9KL4sQksmYNs40otKUlYFDRiBJ2HuWakSZVzDEvUXkvyHHDsYVkKy71kyDKTTjMxRoHG3kZSnk5EWi5LIWjSYHIMK9GKosmUr7O9tNxxlhJHxSvXrqcZp1eyOSLQ497MTFy+zrxfn7tQBVJxhfUbJaAElIASUAJKQAkoASWgBJSAElACSkAJnD0BFUhnz0z3UAJKQAmcFwITEUi3d7kCybn1L57CE/QwPY2cF9yb7ea2PG/Q59mYiJ2DbGqG0shsKzf9JYEkPZCMYJGNRWc4N/z5XRV72cxpP4rpn+9D7vghLF28AJfPa8G02gr4KIdymRTyFAsVkTAKQ2lzjFQ6gQw9RSrElEohy/ezSKSCONmRwskTHSx5lkCsPoq6xgZMr5yOylA12ns78N7uXZhZXYfqGXPR1TAHv+UY34/F0BmjlnJ653gXxZapc8M9rkyzzyItChQbrm+SZzMt16eJs3GkjpE8RvRIYkkOSBkmUoRwTOKILwaZPipQlqUpT4QjCgHzzMpr5qBuMsaOT4QRAQwL4RixwnMG+WV2I3dZFSHuC1jBJX+CHIvrBkVyhUNhBJnCCki5QEc0lSfQbK8h2Sdg5JojvoqJK6u47CmdEnL2AnFEln09k5S+RXKNWIFmywXysPxZehiluc5y/YjYspLJHtfO3SmA6JzTBsRELFmBZCWY/RI2RniJy5J1JUST3nJkltVZ9lEShF6hZN+VMfx8gSaQHFT6pASUgBJQAkpACSgBJaAElIASUAJKQAkogXMioALpnLDpTkpACSiBL57AhARSZy8HJOpBbrZbG+L2LSrdfPcmcRw/QKmQ81F8MPljypuJeJIUkluxzPRAkvyR4zykD49zC78qk8bCo224suskhiiQZrU0YW5LM7KJARw/fMj2QQqGUR2JoTLIUm/hMEJhyhX2Q+rPJdA3NIh2SqN9B46j/eQQEkNMM8X8qKqNYub0aZjfNBcL512K/swQPv5oN8K9CVx+3Q04NXshXu3qxMfVteiKRW34SNJAborIXZpiaKUkkGw6q9QfabRVdHsped8zgkckh5xLJAn/ZCk/clKZLsKZUnjIz3J4EU5WyXgeEu4y4SNbes3QNCLFChk3IWWSTsNet8kdOZaVe6ZHkKw0pZFIpECwlGISwRQk61CYX3xPtnGTZiJtZGGltZUt3yensqtpwmecl8ixjEkRUY653zNJJLsWx2UMkDVglpUVQWacHL+dS0n6uHLIiiNXMNlr1UegRqgZBiLrmPoSfuLJTBVA6SDlJpCGJ5Fcfp4SeuZakB2Bn12iPZBGu771NSWgBJSAElACSkAJKAEloASUgBJQAkpACZwpARVIZ0pKt1MCSkAJnGcCExFIf2wSSHKXn31hnGfp9WMSMPJfT7kydxq2eh1vt1PouDfdxSRIv6OSQLIl2EQe2BSS/Y9IgZpMEtcOdOBGfxKnDraawEgoGED3qS581roffT1x9sBJM1XjQ1NVNWbUVOFbX78KMxqr0EHptPez/diz/xAOHO1CV28KKZZ/mzN3GpobqlBXVYHFcy/FlVdcA8RC+PA3v0Xm4Cksuvqb6L/ua/jrkxRPsRr0RCiQZERFWeSVCaW0SvnSOf2eilkWKyK8D1ciicAw7znzlm+tTGMWS7DQ6IhAKlDU5KU/ELmIePH2VLKCywoR0TVG6Qzv2WOki+xLmeeORRI5jriSCUppQRE0djx2II7GsVLJlMCzCZ6Ak04KM/0VobiTn+XL8VZGFmWyTFHxfDk+Z5gmS6aSVga5upDnFuEjrxm3WCyPV9KTjr0rlQj0xN5MZsqJbbmpJSOQHG1VZGCEmggoK5Bs+UBuRZEp17LJX7m9l2SRzLxLAku+lWtU0nQitiQdJqx+vlATSOf5I0sPrwSUgBJQAkpACSgBJaAElIASUAJKQAlc5ARUIF3kC6zTUwJK4MIhMBGBtPLUibKJuhXS3Bvtzv12s43cZy9WUDOl0+xP5v67iAnpfSRCIsvXpI+PbCP7SHU23pw3foMioDqXxDcy3VjGr1P7P0FdXR1y6Qz2fboP7UdOIMnydB99up/HzaGptgbNVRH8yT++BV9jqbu+zuP4zfu7ceBUD+qa5yJcWY9ENomZsxpQWxWGj+mmWr5WXdeIBG1WW+sBBE8lMO3SK7Bv4Txsp0A6GqvDQKhihPwxkzGJnzEEkq0tV5yzyQ05JeNcqWZLtTmyyOFj2Mh2kkCS0n+S3pIqa0z7sGodkz22HJvRKwar01PIwHXOxye/sDUJIJuoKbqrohByBImUchPlJJs5vYtETpnDmXJv0p/Jfu8KLyN5zJdUxLNpnmCASSR/ELHKStuUigeUXk1ZJovSWSk1KPOxfZmK+8t5nWNJPyfbaMleHzZRZOfmPqzYcsC7L7opJZN5soLOFUruz+453JSSKRfoJKpkDUwLJHetvDUZPee2+9pyee7x5O3XLrlUeyCVrZL+oASUgBJQAkpACSgBJaAElIASUAJKQAkogbMjoALp7Hjp1kpACSiB80ZgIgLp9o4jpZv/rpFwRJEID/kq3cB3S5hZieHzSeJDyrM5vXZMCTtKiCy/crZfkKkKJq9JYoWviQCooPC5Fn24MZZFsOME6qRMHY8z1N9v1EiW42jvOIk094lGo8ixZN3Vi+ajpboGQ10dOMGkUoEposGMpEdCyAcL7CfE47IiXG1ljP19qthbKIbuVArx/iEk2wdQfckS/NSfws6hDAZjzZRL0aJAKiZkhokEoy4cgeOme6x0KIkjU5bOES8mj8VUjilZJ95ERI0T9xG07NxkxJF4thwTSMGolLCT3kXWdkhax3QyYiTLHZPjUshYQGaMx3GliZFBIkAofHIZ8pUUmPFQFEB83RQkHJaQ8q6lK028csl7bPleCsFxpKZcnBVOTvrMSVfZ4nv2nDb1ZEvRucJHdJHRXR7bVSpNV57ecsvxGd9GrnJmw9pJrslpSqLLfb3Ud8o7djvQUom/0rFL5yyNs/xXc8eSpSqQztunlR5YCSgBJaAElIASUAJKQAkoASWgBJSAEpgKBFQgTYVV1jkqASVwQRCYiEBaeXQ/skyKiPiQZyMinD427s16t6yaERZOeTFJbthoibzGMmdGIFAyiLVgQkVsiL33b5MtJonk0KwsZLE404Oba0Oo6+lB5cAgLp3ehDATR+n0INL5NPoH4kwipUz6JRBkKbvaWlTIcYaSSKTS6Euk4QtEmYRhSbVCBr5gDjVVUVSw7FquEEQGYXSwDF48mUeiL4+Ky6/EXw/24l2+NuirRsYXLkudGDkhXx5h5NUbVujYFI/78PY8cgWJJGpM0sgRJl6pIcmmnOkdxSOzKlwoGoEvYqJARgLZxJaUYOM20ieJKS6r76wYChCu2wvIK/ZGEzKlnkLDpYsdvVeomN5BHHeWPYzkyzsXSQxlOQ6TWnL7FDnl8YKUSqJ5jOxxUj7eJI+cx+mk5OFhRZS7vZzbvd7ccbmpJNFXYiBL/Y/Kfx1dmWb6P5lLzZtWshLKHYMALKbq7MbOBWlln3t1yvd/e9V1KpDKUetPSkAJKAEloASUgBJQAkpACSgBJaAElIASOCsCKpDOCpdurASUgBI4fwQmIpB+951fGlkhN9RzvOHuJmbMzXZTTs2WVnNv+tufnfvtpnePyAibtPEzOWPed579rkSSZ2f6cpwok0Uzh/pxY10trvKHUNHRibmVQVQFJc+SoDJII8u+OsFQCAF+8Sf+KSAWZU8eiq5UMmkDJpJ4Yg24PJM5UiePORwjCbK5EPpTBcT9YXQzpTToq0CqZQ5+0nUCrRRk+XAVJU6plFox7eMICJttccSXjNuEWeRnihJTck3K8ZWnZ7wl1cwunvSL+zODUqaEnwgkfyiIIPsM+UKSohKeVrK5MifPtJash7xXEOEif6RPjyOn3PJzpm/SMIHiXmleUePyl/fyIghduWLklVvszaZ55CHHlf2DLAsnfY6kx5JsJ32G5JHhz6ZvEsvcmbk6J3WpWCcj45VV8aamKJBERFmsxfm4SS4j0xztZNbAJLLclJOtmlgsW8exeOWmkU0Oezm9e60WpVbxOCWBZXg4aSV5lsTWm9fdoALJvYj0WQkoASWgBJSAElACSkAJKAEloASUgBJQAudAQAXSOUDTXZSAElAC54PAhATSzl8ZIWLKzIlIcnIa5sa8uRk/bMRyA1+shunlI+XaKEPMH5tAkmd2ozFHCYmkcQ9QTCCxIBqTTrWJOL7OcnP/qLYB03p60cyydg0xCpRgmmmoIeaHCggHA0wXcWwBni8WNuKjQAHk5/nT7JkUYAm9EHv0ZNNJCpEMg09Zlr3LI5n0IYUo+xxVoZ1uqZvl7j7N+vBOKoG+iiqzjSgPV2JI4sctxVbq5TNcEInwsOJI/thKcU6/H0FkBJP5xjJ0RJvr24wcEkEhZQFlixB7DEVYwo6CRhhat1SgQBIJ55S1k3QP95FkmLwfDIRNfyJJCdnUj8isUtrJu1Kl81u1Y9NNdgtX+JiRysuSeJJzSJpM+ifxuCIVhbP0FTLF9/i+bCuCSUrliYCS84tEMq7RTRV5sAnhvEmqWSlltymJO9NrypE3dmQ2DSTjMNLOrIqzUkZmSgpKxiASiuyl5p+RmF4hxH0orUQm+bid282qmE5yVkiOJf2o5Fr2PsucX1/2TRVIw37t9UcloASUgBJQAkpACSgBJaAElIASUAJKQAmcDQEVSGdDS7dVAkpACZxHAhMRSN/+xS95q11uusuddSuQrBRyb+LLwF3dYpM5TljG3KSXmnWSPJKHiKOA6ftjy5QF8iKS7CFNCTsjF3hjnyXnovlBzGLZuW/V1OOSwSSmJeNoYQopFstx7zSoVrh/DoMsb5fz51Hb2GD6ABVSNEKs/zaUzGGIZezCTMAwxGMOnuGxk2wwNJgsIO2vRJc/gn2DaXzK8e1N53AkFMUQJUxEkisiH2Q0Nspknj1Bl6J4sMNnisaZtIgW6cvjJnXcMmnudnkRL05fovJ+PVaA2EwNGYhACjs9kCjJ5OQ2mSN/uI2MRyQJD5wTwUVhE2IaS76yTARlKJGEtYxZhJKVKEVHZPWYkS7G7jhJH2cti1bLk5QyKSvKIwoskUJ5EXcsXSdzlQyRCSYZqSMl9uzFbKWMI8wc8WROWowhOWUNzdikN5Ltj+Tu66a67D6uBLJSTjha0eUKMG5lyuiJ5JKSe5yT9NQaTSA5Is88eeZqR20fLh9zaQon/hGRJAp0xw3Xq0DywtLvlYASUAJKQAkoASWgBJSAElACSkAJKAElcJYEVCCdJTDdXAkoASVwvghMRCDd+Pev2/SNSSANixu5qSFzg93eyLdewrmp75gCX94VSFYSsCOS3UakgHOz3uzhlIErsAcS/MwI5QZwBYXONRQDV4R9mB0BIoVBpowGWSMtjcTgAPcPoqGxEdOmz0SKvY9S7HAy5jsAACAASURBVIHEWAvL2LEPUm8fUzk+hpNY2o7iI8PxpCiLBtMsX8cydh3skfQ5v387Pmjk0UCkBpkApQ3Lr/mdJJGRGM7czfy9xsuDQ0ItrjCxTsYRHW4pOKmtJokbCia3V5BInxwlR7FfkUgPg4UCiukqf5jl4IxvsUYm5JSHk+1NqTpBJgkec+68KScXYRk/t/dSqYydlS2yjTmXET1WHpl+QjyE+7pZP6cknnscEUeu7BI5IyzlAFLGTvYTWWOSUdxO0lDGpZmQj/Rqkv5MXHcRO5I0MsLGDsB8a+SRiCi3h5JTvs5IIpseMo+iQJKxumk45y3nWFaSWYlU3M+cwj2Zc42ZJ2fx3Ot1TJHkCiQr62QZ//6m31eBdL4+rPS4SkAJKAEloASUgBJQAkpACSgBJaAElMCUIKACaUoss05SCSiBC4HARATSTa/9fyMEUllPG+cmv3Ob31oB3ml3eyMZtWSsCL+TBIvJH9kkjSRkzOuOcDLlxKT8mSiTELfNp1E/GMdlLIX3O3WVuDTqRyWlUm6oD/GBPnOMqqo6HieCmuomOoYgkpRI/V3dKAwNIMIUT2VlhO9baSF9krLcJsEUUlc6j65gBQ6xR9I/9MZxkgIpnmMJuEiUEseWRjPhI0d22FJwVkDIHEul1eyxbahFyqKVSt+5osfMVaQL93N7Ehm54ySH3DJqkr6SuUtPoyB7IPnDTik2R8SJQHL79mSNvDGgzZeUGfT5cwgztSR9kiQlJOeQpI6cX1JIko6SVI7bJ0nkkSuzzHwdmWLki5kjp8SUkZSjs7LI9j0KMNVl5iMrJ26RxzTpKK6z9D4yspGHcM8l4zHpIGuMikytQ5Q+TlLuzoorP9fHoHRSRiZFZV8w+1oxZK8219+Vys9JvyZXSDlrJFsPl0POuhZTRkY8Fa9g+yvtSDCTinOclytH/37FrSqQLoQPPh2jElACSkAJKAEloASUgBJQAkpACSgBJTBpCahAmrRLowNTAkpgqhGYiED6s7d+bu+nO4kc54dimbpimTJPGsemiXgD30nd2H0oB8S9SN8ckzyyvXyMODDBnpJYEN/EomvmvVh6CC3+LBYFC5jFDFHlUD8SvR0IxyKoq29EJfsXtR04gv6eIcQpj3qGhtDTcQLT2T/p69dcgVmzp7MfUoKl7uJ8TsPHRFOakZs+nr/bH0W7L4xfHzuJ6KwFfK8SqUyG5eOk7430/BG1JYkdUzTO9nYy2sLtbVTqlGQDLU5ixiSCbHLJCBwjRmx5NhFRplSbRzTJnk4Yx5Zmk0QP5ZdfEkdOaMfVJiHKGzmO9CDKE1Re+iPxzVw2za8UE1csfcf9QhRJwlRkkQgcN01UTC+54s+RRXI8Mw5XppipOhJJJBHlkUgoOY4IJBFVwSDPIYkfRwiaRJX0SjLzpnjK2n2yfLYMHPFTTP/INcJ5SJlDKRHHU1riViTKMZwVsALJpJisVLO07aMokBwJ5cqoEYm54h52P1sy0V5npWf3oFYLupLJ2cIs1H+5+R+rQHIw6ZMSUAJKQAkoASWgBJSAElACSkAJKAEloATOhYAKpHOhpvsoASWgBM4DgYkIpN9Q4Ix4iHzwCCPvjXqjV4xsonSQgJGUJ3Nv1PM1m0Liw8gYebgF79xcifMqk0Gmj1A+g2A+iaFDn8PX0Y5oXx8CmSSq62qQ5XlqYnXIJDI41d6Bt99/F33snzS9uQFfu3Qhmhqq2UeIqSOKlWwqhaF4HNlMnimkAJLBCPookEIz5+CF197E8ltuxXXXXs/3U+zzYzsRWalgoyhWJngezvzd1+yP7oul9IudofzHblk8hogaz+vyrREswk6YSaKHXyLT7HvC0e2t5AosMSYm8EPBw4SR0+tIuElyx4omCh/ToMhVX45wcdZIRmzWyvRmorhyhIpJXJkR2pSYvG8ST84YREqZ9XHmUUpk2fG6osrtHVXMDZn0j7PGcm6RasWYj4ePCCSHl+1D5cgtEwNyZKObGjJCyjTpsgLMRoVK61EkX1RO9pWiEHTG44okV2Z6x1lcuQKuo7Rsampy3j3zpz5euy0tLWe+g26pBJSAElACSkAJKAEloASUgBJQAkpACSiBi5SACqSLdGF1WkpACVx4BCYikNLz5o06YVESXhEgG9lsTulhb+kbBWETNs73ViAxNSPPzr1+UxlO3jfJF/slfkC2kcJu7R9/jPbd7yLUeQKR9KApYReMhNHc2IJosJJl7TI4eeokUtw2HAmiujKMTJappEQfy6+xnxL7CQXksKYvDwUSeyclWcJu7tLr8ORfbUP9nEX4P9asw8yW6TAbissx5/ZKjfK5eLeRccr2zq5O16KR6CSF5XIyz855XE7DOdpckH1YDVTEU8bb3c7l725rGDv7yLOMTx6ynexj+dqfQxxEpTzzlTz7ULEYHXJ+KSlnpYyElMz+fGa7JXsMkUoyB/mZtkuEGyvaMaUk8mrkNeFeNeZ6kPUVOWckmJVT4WKvKFkrSU9RovF4tnKdTXSJWpIv6XUkootNsfi+JMakXJ9IR2d2TDeJapKUlKS15FnGzup+dhJmAaSEHilICUCzGEx4GdLCIGfKH9oeWDb55PNl0H84pQLJuY70SQkoASWgBJSAElACSkAJKAEloASUgBJQAudCQAXSuVDTfZSAElAC54HARATSrkKl7Y0j9/e9dkjGaQSB1SHFhImT4ijpJZs6kmSLlCOTUm5BkQRyM5938k3vHSl75iRm8rmMSbYEKC4k1SKl1XyUGZnOk+j85ANU9h1HZbIXif4u0ycoGqvl8dnnKO1DhMmiPEvQDSTj6E/xi/JoiLKJFddY7q4a1dVVRnjksj70Uzj5orW47NobsP3Nd/DyjjfxR3f8S9zw7RtR39xIORWhSQkzreQ3IsQoFBmXzJSGROSG8RGS8pEv06uHaR9J8hi9YdSFWc2iWJP0jlPSLsB93P5EksIRuWF7LHkuACOXSi+Uslqlbey7nJNIGH4nboQBKlMuUN7jVM178pDXzHvygyPn5H0jn/ifuqAPC6vYT4q9lDLJQQykM8iFImYuhgAlSpiMC1nOk0cP84CmNB4lj6yT0KF24aZcO1FTZn1LAKw0cgyh9GPivkmWt5N1tOX9Cgg5ZlLOJSXwUskEotEKDLKnVSabYI+lFEXhMWTzKcyYPg1dvC76eE1EQpwrSxRmMxx7iqXzmMgCSx/mmGALcQ7ZDI8diJrrL8reUn3xXsRYBjEU4fUYphBj2UIp/VfIh5Dm/snkgCw/mhrrzTFTiTxfz4BDwaVz/lAF0nn4nNJDKgEloASUgBJQAkpACSgBJaAElIASUAJTh4AKpKmz1jpTJaAEJjmBiQik//tTyp3h8xP/I4JEyqA5pdCsGHDLsjk7OP15Sgkk3qSnzZGSaiJQpO+N9NYx+zHSYmSM7YBjXpP3A5RHkVwSVeleBDoPo6L3CKZhAI3siVRfWYEERVDnqR5k+IwEexxRehRoSRJMlfgiAUSqoghXhClRckhn2CeIAimRyKG3P4FQrB7Xfuvb2PXp5/j3jz+FpnkLsfDypWiePhe102aiYdYcRJqakaM1yFCG5EXyOP1+pG6cpFNy0vdHRix9iyhS/HzdTWflKVvKEjdMtPj5FZJUS872CrKl5iS+Qwlj5m/nbh8OCbdU24jrzJExfF3KBQq/gKSDxOEY4SdyS1JEVv7J2ALidZy4kwR1MiKBuH+A45kdzuN35zeiyc+UzYl2nDjVgVBVDUUKBR3lip/pHBF70gNJbJekcWykR4SRrD2FEY8p26cpf2yDKxm008jJTE1kmb12cjznYGIIkShFDhNiIuVEJgb4J0irkxhMorOjA7GKKIYokPr7O5FM9+GTTz7E0WMH0TJrGtf+OLc5yHGlKJuG+JXCYH8SiSRFJPGnKSSl3J6MrSpWRZnEa4IC6fDhNtTW16JpWi0qKc2qqrjGvHZSSWAoIWUM05g9pwHTZtRSHiVx5FAX+noTqOC19G//zasqkCb5Z54OTwkoASWgBJSAElACSkAJKAEloASUgBKY3ARUIE3u9dHRKQElMIUITEQg3b+/zhEZVlYY2WE8gP3ZaU8jr1hXIM7A7fcjckLKjhlJwWeROvxZkkiSTQmaum9OiTFaDOlpVKCEkXJocmzREhWUDGGWq0P3MaSOtWJ2cACzgmnMifgwo6qSgsmPzpMdOHH8FJL9cUR4jGhFDDXTmlDN9AhjMhhgz6ReCoj40BAlUh59lEdDTJlU1Tbjhpv/AJ+0HcV9//YhNM9dwPNLSqUCgYoa1MyahxmXX4HmRYsRaWxGIVbJtA3lCc2E7bNjy5uZ/kAyXr4elN5N/DJl2USymc1Er0gPo6xJKAXlZ8qSmsoQokzApJM+DCazLL9HGWVbDtk0kuEtVIWY21fJyiVX2LmXsZxHzlJMGZm+TZKMsgkk2V6wikCSXkqmfJyUmzM2iYyZ6JnlT+I7l0zHtEICh3d/gL17dqOyptYsaiwa4xe5MJYTjJJR2Mf1YsFASRIxxiQpoYH4oBFhlVXVaCAvfzBkRJCPgsknAk7GI+cWfpIWI7uhxKCROsFQyJajk9ny/b6+fnz22QGmidI8ho9JoFoMDvbw9ZM4ebINn366mz93I06pRHqIRCgImTxLDA1icCDJvlcyxxBSmSzTRLyOKoMUSBWUVSFun0VXVzf3qcCcec0ch5zDT3mU5v5cB67F7LkNuOba+aiu9fN4cez5sA3Hjg1wjcN4+v/5UAXSFPr81KkqASWgBJSAElACSkAJKAEloASUgBJQAl88ARVIXzxTPaISUAJK4JwITEQg/Z8HmnlOubFvczVWIDnJEkmTGDUiD/tsJZKUqnNSSk4KSXI6IpAK7DljqteZcmpWukhJOJEaomVy/F7654R8aQz1nGS/mSPoOfg5eg7vAwZO4n+56Vo0+hMUSAFMY3KlLhxFcnAIp050ID04iBgTPZFwCJV1tYjUViPJxE88neJXGl2UEqe6ehEfTFGExNA8czZuuuWf4P2PW7Hh321EtK6eSZgYaHKQlLJlgTDCjU2omz0XMxYuwuxLL0PDjBYEK9gpSMqicSK+SBRZJlykhB0oRQI5CgpKLSEmCR8jg4QF5REzRqbIW1BSSGTU3FCBKEun9fWkMcD0VIbyLCOl8GQ/k+5ytZyklGxyx00nFaxlKz5sjohl5Ez5Oik3Z+UVlZ0ReFIWUPY2CSRnpfJcC5NcQprJpUHM8iVwy4ImzPal8NFbf4dfvr4DlZWVZmWrKetE7Ehpv0hNNcLVEQymBijkkqiN1ZhkUmdHF1NCcTQ2T2d5uVksL1hFMUSZV9uIymquR7SKYwpRIskcbepqYIAlBimPQlxL0XDSZ0iSU8eOHcNvf7sL/X19LB03hMYGSQKx7xXTUc1NNRSGbThyZD9OtB9kciiOlpl8P9XNdFkPpVS/SUylWdbwxMkES9CB56bI4jxmzGxiabwEZVeC4itIscReWZkBXjP2+s2myYol+BYtbsHVX1+AiqoCxziED949jI/3nmByrAI/+tEeFUjn9EmkOykBJaAElIASUAJKQAkoASWgBJSAElACSsASUIGkV4ISUAJKYJIQmIhAuv9Qk1sPzTzbHItN31iP5EnGeASHfOunKHCFUl6SSKY/jpgjAWO7BDEqQqHC/jRM5ETlDj7LiA10d+LkkU9x/LM96GxrwyDLmPnYy2jR3GlY9Sd/iJ6j+9DMnjfz6usxjTKHeRjkuV+GCSNJ+IQpJKQcXIqiZpD2oDeZxPHuXhyj4OjuG2AqhbKK4unKpV/Ht26+GW//9j1s3PwwqhoaWFqPg2P5MylnlshSrYjo4LaV9Y1obpmDZpa1q5s+A1XNMxBtaELNzFkosMxbVvolMXnEAmmGkZS1k5JyVuvIvCnG+GpIBFqOvXlYFs1PqSQ9m/p6BylYahDjfHJM7RjpJF/F2oGWo6R25FGwcSPnIeeQpJc9h9/0WbJiz0osPkvqSwSSoJfNTBpK3pPeSTLODHsbpZjuSuCmWTWYF0jhg799FW/9/H9S3NSjrqaKSakgjh8/TjnDcceiiFRHKZ+yFG4UefVN3D/IpE+S0iaLev4ci1aKF0Q2F6CEqWMqrIbJpDrEKusRqaBYoqjzUdD1My0UZBIoEoshxXJzGSaafFw/OdbBQ4dw7OgR8ulmeijCdFAv0kN9mMPSdfncEFo/eZel5fYhl0mwnxHJR5JMDHGO4ST9XgCtrUexf7/IIcquQV5nFJMNDVUEkCH3AuUUk0fkUlcfpjTitTKUNPIvRkk2o6Ue8+Y3I1Ng7yWm1j76sBNHD8fJvQI//dleFUiT5LNNh6EElIASUAJKQAkoASWgBJSAElACSkAJXJgEVCBdmOumo1YCSuAiJDARgfTQUZaBM9aiBEZEhis5zKummp2TjrGV7YykYOEyU3xNfhJdZLobSSrGtMSRUnbsCZTPIprPmK/EyVP4fPeHONL6MfqPtyHRc4KiJWFLr3Hf3/v2DVjxB9/CcSZPBplOWtTSjHkN7NnDNFB1iGejjMpRQsjY+tnHJsGfB9j3SMRRK0XUia4eI3kkBZOkIPqTf7EKV1+7DNtf/Rkeffw/IlIZQ1TEBsufSem0FFNLIkFMskrSNzxPkGIkVlOP2pZZaGTPpEVf/waaFi5GqKaBsinoaDHbe0h6JkkKyc5bDsS+PBRcUZZLywwl0NPZxX49/RQZccyZOx9NTETlTKm3UrrISCRbtW6YOHJeE1MnaSWJHsk5TOE6+8dwd1yTXQcRR3YhZXOTQDK7s7Qey7jNi2Tx7VmVmMOE14dv/E+8seNVNNRXMylVS7FWwHGmgjIsCVfT2MASdgEMsWTcAMsLLmE6K0o2afIKUf6IlAlT2gyZkoEUQhRFscoaSqRqsTusABg2pfHqGmewV5IwrTNSyScSjvOnr+F2IdNHqaenlyXk+il4sqhgub/UYC/nkDLi6MP3f4HuziNMDdn+R9FoGjV1eUxrqTAC6YMPP2NKKYFIqAHH2ru4tmGTmAoGA2hurCb3AXOdzprFMo08ZmdnP7LsgSQSsYEl8yoqguiJ9/GaKlBA5ZluKiAcjGHbX3+kAuki/JzUKSkBJaAElIASUAJKQAkoASWgBJSAElACXx4BFUhfHms9kxJQAkpgXAITEUib2x2BJCkX1xo5PY5cp2R/LJVXM4ORVJGkYUxSSYqm2ZJlpssNy5SJPPLlKBxyKRQGenFi38fY+/avcPjjPcj196ESGQQplUxvISaAshQ6K2/7X3HpgtncPcNkyj74mTyZ39SIRTNmoJrHDDipmqSkeigvelna7mRXF9raj+NkdzcyFAFUVhhkubhFLEf3p3f+75g5ex7+05//OZ5/8SWmYCooF0IsbZZj2TPKozTrvTEZZXQMjy0tenL8mZEZBJk68vOraR5L2112JeYsvhwz5l/C8m61lEe2pF2OYxKRZDg5vYaEREWEoiSZYvm1kyylNoAepqPmUUY1M82UNykjxxg5q2oElEFc/rrzotlctpFEkRVI8pLTN8mcX0oESgk8WUOPCTTJJYFWMLmpOaE0vjUrhhm+fuz99ev4ux2vMNkTRFNDtelHFe/tZTIri1ktsxE2iaA4DrC84FVXXMmyg5Q7KUq7wQEmwAKoqWaZOz4nkgmkmAILUigZvnzOOf2ZgpEq9kni9RWopjyqQNOM2WiYPgfJLPtCiX5k/6Qse2B1dXWgu+skZs1gKbwYz8NSdu/v+jU+2fs2Th7/nOULT1AipTnWPNNOOaaQAvyqRmd3Ej29THnlozh0uJ2CK0kZxBQYj1tbVcH1FOFF2cUyglleS3nKx3yGK8QyhBWUXSKa+nltFphkS9FqBVmqMFoVwl++8LEKJP3MVQJKQAkoASWgBJSAElACSkAJKAEloASUwAQIqECaADzdVQkoASXwRRKYiEB65Ggtb+QztcMb7372lRG54ueN9AJFSo5GRUqjmUJ2pqoduxiJzBDpQi8h0iHPm+/S40bSOJLk8Mn2TAZFqXKivGF/qu1zfPKbX6P13bfRd+wgGM2heMqZXkZRyhy2pIFfeuRQOqxgublvXL2UN/kH2Rcnjs/37UYFkzAV3LY2GqMMYD8kHluERTfLnnVTeMQH4hhKJRFlL588RcmglGCjAPpXf3oXfmf5jaZ82r/b9O/xN0whhSg4ApQehUKaQ0xRKojkEhVDmcF98yxpJ3MzOR/p3cTEjI/7hFl+roHyZ9qc+bhs2XI0z70EdU3TTNIqK2yYjpIScyKfAgQUIkcpkXfyZCeGWMKtg0mkuUwgTaMIE+EiTCXBk5OSd8LO9EMSENIjimOScnTO9wGuRZZzlv5L8mX6JEmpOmlC5ewnKRu/yDuWzivwddkmTckWYam2NMcRYv+iMLeZHUxj+ewomkUgvfM6fv6zn5hybzOmN7L0XoHpHyaKBtOYPWsu+xrVIM2xfra/FQuXLCG3CPr6epjcYuKHa9LE0nc17JskqagCr5PBxBCynH+EPaMKItck2mUSWyHKGT/XpALTZ12K+YuvIbcqDLE/kZS5y5B7J+Xfvn17KQ0PoKqC6SD2jjp5og17P9yJ3q4jJsU1ODDAsnnkFgH7GkWZ6JqHrt4kSwNWUeKleKocfvmrX5pfq3wqSMFVzzRRBFVMRonkzGUHmWLqo5xiP6r+FNNKlZRIlSylN4REapBrl0FVNcVTQwD/+alPVCB9kR9QeiwloASUgBJQAkpACSgBJaAElIASUAJKYMoRUIE05ZZcJ6wElMBkJTARgfT4iQYjTeQh8kLkhpVG4ids4sWtsiY/W5HkZyKF/YAoK9IsL5anQAixfJjZnHKngq8HKXXa9uzGh7/+BT77cBcK7G/jZ1+bLG/Wh5jWiVAG+fwhyiMpecaECMXP9V/7Gu76F/8Sn3+yh4eJI8l9TnWdYIKnmzIjizRlT5rWRhI3WfZMSqUTZgxVVdU8f9CUWBsaTODGm34ff/RHt6GZiRcfxce/vvff4K1fvW3K00k/oLyf6SOOU4STL09Zwy9J6dCAGBkiM5Y0DyeJLCecIR8ZZ6iqFpH6Fsy/fCmuvu6bmLtgISrr6uALs2GTMGNKR2QQs1IsBZdDZ1cf+voHmZKJY+68+chk0zh48DPE43EsWrQIixdfyr5Aac4/aDiLsJOSc0EReZRsOfYLCsh6yPt5lr7jl4kjSfJLNBe38XPc4pIkPSPl5wpkGaCYy1LgiIhKM9klIsnH92aFkvjWvAojkN5/61W8tuNvEKsKY/q0ehQo1IZ6B5icymIuRVk1meY53tZ9+zCb8xQWfp6or7eHgi/FPkUtPD3FliTIWLLPlWIy1jAlkrDNkrGItQGKKR8FUkXNTFx59e+SVy2o/MiVCSamwD7+5BOc7DjOcYo4y6Cjox0njrMkYXsr+rqPcu0HEeGc5DwRsg4wYSQJsxjFXiLVDxan41pX4Te//TXL6iXZT2kWZjZfwvFHMX/uEsSYfuruPoFP2FPpwOefIk4hFfCx7B6vhzjTcLJ0AwMJyrwCZsz2Y+t//VwF0mT9sNNxKQEloASUgBJQAkpACSgBJaAElIASUAIXBAEVSBfEMukglYASmAoEJiKQtrRR5EhqhskcERYiL6SkW5YJFkm1iK+QkmmSqhGxIskkEUXiikQ7hZheyrMcHKuEIUChkGfPnN72dux777f45N1dGOw8iQzLhDG0ghBr0GXZhEZET4E9cIKhGKUBn6VfEr+a66qx+f96EB/+w06cOLwfl112Cdo7j+N4VzeOnOpFJxMn+QITLkzk+LIDLHcWRh2TMtKTJ5EYMKmfWpaYW/2v/jdcu+x6pmZi6KHA+bN7/jU+3fc500JM8HAgGRZQs2XfnLZCTE6ZZkicv0gZUzBO+g1RmBTIJssJyybMF/GYVQhFK1BV08hE0hzMmb8AM/g8bRZ7Jk2bjigTS5FYJRM5GXT29JuvXo5h7rwFlBtxnDjRTlkRZ7+gClx51VWoa6gxQiTPXlEioHKm3xFdlpRiY7IpJ5JG0kUZrpE/ai5n03GK4/TxvQi5+7mtrIvsz3ptTGRl+H2QYoRryn5PUvpOBM+cWAbfnBnEzMAgTn72Pnb95hfoG+ihG2LfJgq4QfZqGuwbQjV7QEVYVjDKtTl0+CB7Ds3kvGJGMCaTSQxQiM2bM5epoEEcZ/nAENcyxPNVVlLksf9RkD+LbJSCgrEqykaWkStQFvrILlzRgIZpcyiTmtE4YxYSLB3XGx8yKTZpsyUJps8+P4CPPnqfxz+Mgwfew2Gm2GSNq6qqUFPDZFSKMoznn7twLto7DvA47LlUS/kUyOHYkZOoq5mDmsgcTG+6CtMaF1E+1bIU3z78aufPceDAR+hlf608r6F0Ms0eS93oPCHl7XIUaZWYO78Bzz3/SxVIU+GDU+eoBJSAElACSkAJKAEloASUgBJQAkpACZw3AiqQzhtaPbASUAJK4OwITEQgPX2EZd0oh9JMDEmqSB4ikaQ3kPS9kbJoktYpyiQRFlLGjoJAJAcDLyyPlkeqpwcH9+7G57s/QPfRw+ijKMkPxilm0kz4ZCmLAkaIiHqS8mpppk8CYaZSKCn8LB8WDPIYTCc9/Z+2IJhL4G9eeoG9d5giCWRxhH2O9h3pQFc/90vxbOzTUxVjyoliRJI3BYofkVx5pn5+99s3YuXK29Eyaw6PLzLiMP5szTocP9VJyZTiayzrVsiYEnHyp8CSfQWTRpJj8MskrGz6xxaz41ZSzo5Wp8B4kPRJMgKNoiRECSSl86JVdWicPoNJnQW46pprseDSxUw5hdDdn6D0GkAHJdL0llmI93Wxp087S6klKDsC+MY3v4HG5mks8Ua+FHFZSRwx6ZThs5SDM+UA+ZAydwWKIGm4JNLLTxEXpOAKkGulyKahQSNAgpQvPqaNetkfyse55wuSGgoaAcZVxLyKPG6cv7uAzwAAIABJREFUX4XphT589t4vsHfPb1BTV8X5Zil+OD8msAYou6QEYEVllTgotLcfMYKxtraW4i9rroOTJ05hNuczQPGzd89e5CiBIuRaQbEmvZiSTJOJRIqyv1IoykQWkz0y/AGWxytwPKFYNRYuugwz583DrLkLEaF4ilbWs7xfjsIvwesDOHnqOD4/8A7e+/A1fPrJh/R6eVSzHJ0kskTqNTY3sqdSAwKRPMUdzxvKmwRWfd00LFp4NZrq56GmcgEKmQZef/UsJ3gSrfs/pMTrQGfnUSOlMpRhAY737V/+Gqfau00yrqY6ir/7zacqkM7uI0i3VgJKQAkoASWgBJSAElACSkAJKAEloASUQBkBFUh6QSgBJaAEJgmBiQikPz8UNeIoxZvpYREVlBcFlh8LSvpGMjdSQs2kkMSa2CSLfOUpfQIUMfs/3oPPdn+I/R+8j35Ko4Yoy68NDvLmPHvWMCE0yNSNJI5Egki6RMSC9PLJFsKUNEFUUCr5eZx0VnroJPDIo5vwja9dgb/6L/8R+UQPLrt0LgaGBrDnM5Y0O8kSayxLxnpyPAQTJ9LbhmIhzDJ1IjeiTP78kOmjb914I49HAcNzvffhbqxfvx79TNfIuLNMr5heTmY6zMjk2Q+JvZqMLGKCxecXacR9eew8hZFPvihiWMuOqSzuyzJqNlHDeVKmpMiq4AuhiqXs6plAkrJ531j+Lfb6uQJ9TCF1xxPmq6GpGUPxPmSYlOrp6TMJrmXLlqGSpeKCTPcMUSqFKWD8HHOCpeOCnJNIJumrlEylyIjCjD8Ld9N5KZ9CiOOu4kT6KEc6Tp7AEMsJggz8/Moz1dTdI2tQhfrGJvYfmonabC++c2k95oaT+PCtn+G93/wSLbOns+9Q2CSQqpieSpGjJJgqOC4RSBG+nowPUrqwnxPLwwkXEXHz58/HoUOH8Omnn1IgSak9JqRE5lE4yrOUmstwfMEIS8UxOZTiNSDSUcolDpDBvAXz0TSTia0qJsjYjyhCgVRTPwuVNdPJV0rTJbCv7S189OkOtH76AU5RAOYpqmRtautrUdcoyS0/mlqms0zdYia6KLhSPqamKimOaqjLKJTYYKu6cj4aaq5CbfV0CsqkkZQD8R6KvGNIMn0lKayf//QVxJlECpKxzPfvP9inAmmSfLbpMJSAElACSkAJKAEloASUgBJQAkpACSiBC5OACqQLc9101EpACVyEBCYikP7zfuoIlvMK86a/VKwL8D/Su0ZK1mWlNB1FTZDpGEnNSBJJXpdkkp+iqe2T3fj537yME4faEKMSYXE5pocogyiNqmsqTam2IMWR9EhK8xwBypEwkyrSwScnUqYQhGSSQpQ2UvAsz+TPn975Q6xedTv2/OZNbP/x85hZE8KclhnoH0hi775D6OrLMK1SQ2nj9AaiDEpRYCRSOSz/Rzfh+//8jylxWtjvKGLaGv33//7f8B8efRSpxBDPIyXdpJAdRQxr0onMkLJsMr4CRUyBCZSCCCQ+S9LGZJQokPxMS/lM/yFKiVySkLgvE0lZCgc/5xdgLx2RVxGmkSIc2+IrrsE3fvdGJNhbqaMvwWcfZsycyfJwXeimZOvp7uJ5C7js8itMMilGiRKiXJPuSWkOeoCCRlJDpjWVJIgoySQVlkgOUb5x/MECKvjVyITPjOpqdLcfRVdnByVUCimOJxeMsuRfNw4ePsZeUzGWyWvENddeg8UNEfzTyym5Cr346Fc7sOf9d7hOFZR7lFOcd1j48FwDgykKmAJ6+zoxbXoTYuxfdITH+nRfK2pq69FAIbXk8svZb2oIB9sOUM71sZxgFLMohKRDVY49kqRXUm9fL9fUZwSWlBeUEnTxvh7TN6uZCaLFV1zOtFUBxzs6WQZwIUvZZTCUDXH72Ux0NeHQ8V3Yf+jXlFdHKH5SFF1VOHaU6SGm0eYsaELz9FqO04/mpoUUbzX4+jXLTe+pJK+/Q0f2o58JuKaGy3DFpStYcm8pRWDIpN8y6f+fvTcB8uQ8z/u+ue/72tmZ3dkTi2OxOAkSPMWbMnU4jixV2U45rrjsiu+UklRciVOpxOU4VXZsVxJLtkRRImXK1GFaIi2RBC8AAgnixmJxLLD3MTv3fZ/5/d7unvnvYEG5AlpApf6NWszM/+j++v2O7n6e93lebBQhOKu2V9MzT34r/ebnf4l+GUmbxF1F2rdfulAmkP5/uE6WT6kcgXIEyhEoR6AcgXIEyhEoR6AcgXIEyhEoR6AcgXIE/vQiUCaQ/vRiXT5SOQLlCJQj8CMj8HYIpF89M5fm5+cD3K9ERbK8sJQaUI2soQDRzk3yaBMiaWpyPJRIHR2dqDRqU+UG4Pu3vpGe+e530/zcTBBLm9sQUdUQGJBI1sSpZAerkBprEE/asVWpNlI5pDUepI0UTSU/qyFrtiFbVlGYfPanfwYS6a+k+cnh9Oxj30zzF19NQ71dWJN1pMsjE+nsjfG0AglQJ9kDeVRd24BiJ6WWToiR/gNpbnUt3X3fA+muU3en3n296Vf+9S+n3/7Sb6L8WcLObI3jo1qindYG2kCllDZVMqFogjxRFbSttR1EmuSSfnXb/oPsUbFUzflvbC5BgllfCGUOap11X4ekaSR+9S2tKJTqUgtqo1P3vy+19w+mCeK5iBLm0JHD6diB3lSxupAW5xfSxctX2FdCATSYrt8YS9dujKSmlnZUOD2pH/u9VY45N7eQJqZm0hKWcIOHhtI+VETrxH19fSGl9cXUhXLocHdHGr8CsTY2llYgfzYgolZRH72Cdd/45Bw1orqwn2tPd9x9PA3Wr6efvnswHahbTWe+/6304rPfxwqujb7bTuv09xbKo2rOq4r+leQ5/cKzEYeBg0ep6bRBDaEn9c+jxlMjxFN7qkU5NQN5tMD4sYbV/fecSh98//uoO4RlHAqfl1/GMm5lkfhAGBKobeLQQX0l49mOYuv222+nBtNcunj1KlWpGA8osLYhv1boTwYQ9a8upsX1CVRaEpgcg1gvQ2SOjY+mts62dOjwgbRBf83NrUWdo/7+oVBpLS3NYDFIXSdUSZ1tJ9Lxwx+DfBrkXFCNEXMJ0zVUUBUb8+nVlx5LX/jVf5HmJiSQqLG1tJX+4LlzZQKpvOaWI1COQDkC5QiUI1COQDkC5QiUI1COQDkC5QiUI1COQDkCbyMCZQLpbQSv/NVyBMoRKEfgxxmBt0Mg/eN/9xSkxEo6MLA/tbc2p5HrN1C4VKVXXn41NTQ2pX0oZCR9FlB1tPJ+b29PqHhmISye+Orvp9effxZ7shWUNw2oc7SNQ9/D5zcgI7b8O6zgMIijXg8+Z1FvSWKpUtURdmybWJ5pQbeNwmdtvSLdcep+FET9HP90+rnPfirtb8DuDiUMFX0wbttKE9T7mZmeAPxfw96tMq3wvZqW7nTygYfTxeGxdHn4RtKQDoFQuu/ek+mPH/9eeu6HP6BekLonKzBRXwjLPEkEDo26SDIIAglVkgogbdaioBKEiGST1n2qlFSm8C5kiz1nHSdawz5r6xqy2kMSZtQvqoYEaWhpS0ewsLv3oYfTAp8bhQQ6euxoeuDu2yApZiFBViFJtqjzM5FGRkbT6txSkCONNfVpGXKsGiXTBOoez21iYpbznU/HTpxIp+47Rax5fRlbwGXqKlG/6LaDg2ns+vU0PQORA+mzRjuqWlvTiy+d5bV5lDeHU2dnJ0RSQzrYUpH+7EO3pcHGdYi/r6an/vjbqae3HUKwCgWaFnTWvvLc5c420uWL54lBNXZx+9Po+Ex6HjvAhcVl7Po6ON/adINaSMtYH0o0aifnGHrogftSR1tzaoBkGxm5nmbnp2Jf6yvrEEhbqYn4dKOIsijSvQ/cG7Zyl69fg/hbjr7bQKXW1tUbcVihJy8NX0zzM2Pp8IF9EJtVkGJj1Jfapv5ULe3C/o+xs7VaCYHUTPsb0+wc9oDU0+odGMBScCAdOnBfGui+F9KqmXHWwhi1iFRCPTWTlmdH0re/9m/S94nFEuqw5YVlFHFV6Ss/OP+uIZBaOqogDFXFWZsrSpPFP7vqox/9SHrk24/G626Uv6LmlOMZUpTPr6yspYcevjtdwmpwYnwOi0jUYJ39Uc9rbGQ8Nbc0sjPUbqrqnDP8v62zCeK1B9Vad5qenUsNqOvuuuuu9Oijj0LwzqV7HzxG122kV185n/r696W6etSFqMM2VyrTUUjOmq2V9Bd+/s+lb3z1P6Rzr19IkyPaTlLT6sZ8zJ19qAmnqAv20HseTk88+TRkbgXHYexC3HV2YqHIuD841J/am5vS+PAI874uLdGnvZ1YFtYw59aWOYcW5kod9oxNaWx0huNvpv7BA6j8BtIkRPe10etBYldCZs/PrLKOtaLqgzym3loNc6sGtdwq69MyhPLC4lzqhqA+8+rLkMB16eTJO1HBLWHTuJwWUT3WV7amqYnp9E/+yT9Or559Ln0fxdoPn349/ZW/+nD68z//M+na9QsQyvXp+WdfSV//w8fTubNrWEHynXHXl0rUmBCV9IVEfAtqQTSPsSZub1NnjXWlhvOI/uI1/y1AOPt6fV0jvy8wHrXphIDn++2cd9iB1kPg8/cStc489/r6+vjd7zU21EEYt0ZSQA3zWsLU9Vf70BXmajXkstadQZbzU2tRz9U13eNLHGdjydfXU21FddR+q29icLHN0SY/19CkYpKd83st83JTe0/m5fHjR0MtWc1aPzI6QZtYn+sbsKC8kWaxEW1pq2TcYZnJut7e0ZIWsTv1WGMoJltZN+tZH4avj9K2LB4mHfT2omDEenRuTkK8O967cW0YhSzXBNbRJvq0CVK7t7eXubIedpuN1Kfz84usVx0dHZyX1xrVptvx+YgFJHUtsZudmyQRAWKcuWNbFlgbjFk9Ktaf+tmfTefOnUtXLl+LGB87fiTduHEDNWsl/V6buns6Yz6prH35DGsupH1DfXNqae4gKaMFm8+rfG+B/dbRH5WoK1ujhp19ukF9wEZi4/f39+2nzS3p8e8+AVm+QW3Axpi/JisYB8/FS1MVE9/jLljnjtcbab/n6tptP65BgpsM4ntTs1PMkQYI/1rqxPVFu61l57k55lR1zkn+8/syRL+ftf+z63W23jQwXlQOO8Yce9VcK43nLHPW421Ti6+tsyPWjwWSNLwObNJQbV77+vpifl0+P5y6SHTwOrRCfwxR++61N87GZ0yIeOjh96QzWOG2ct1wn8bZuKzQlhMnjqerVy+nDuZOPWN+GqWtCmJtYA8fvY34jnAOS6hXl9NdJCSM3hhNm5yXCR/GYnuLazLtt13NzY3RD9eo0ZipellW87nnZU8r3+ZW7FFJbnj52dd/nLdosa++9iOxnm6ta9vLHFFdzDjs6WlKD953W/rIh0+hnh1lbdvkejkX59DXs4+/m6I/qyutZKhqmrwX2lpNjBa5Lzl76VJ6+dyFdIFEFKr6pSX2vVZRS3IFc5Rr4nYV9yfec3G/tc1ab7JHNfHw3mad71srkQkQVrzZXZK3ANY7xKY4UTfSeW4Po+ClZ3fi4j1TsW7Fd/I1rPiA87TYPFo1g0rl+KpWvKjNKytWeW0j1a2ztnDsZfp3keNWNdJelMRNi9WpgXVkPs2i8qZdZuuYdlRc8Pb2UP568b7rW7GVfmfv90s/V/x+q8/HemcL8jETdTG1QTaSjvm4cXS9JXYmTNFk1xyl8FUkOm1XML43SMyqnmdd9twZj9QB3SQma/YLSS+VXhNIasp6gdska1xW0I/eY2G3TOpVHGvveWXXlOz1t4qP46l02/s53Qd2+45rRMn+Yi22AChbXD/y90p/d33Iri2uHzf/83XvuTPb6OwcjJyfq2AN92/vgSO+eVw3iFu4BBSJXMTV6+bOseN+yGuA9+LZmhaJX9pK522MMakVge2O71tLND9+3o6wKmDzulW0289ld0TZZuwc+cWILj3/0pjdHOGSWLne6JqgdbaZeHkcd/ZvO/Oap6XjN9pRtJNz3/u9LF55G/MxULTN56xou89gxkNbcu3Ic/vu4tjRpj1jqnRsRBt8JvAzJtiVzPPse1k8d76Tx3NvLAAO976UHzcbV/bfreesd00+l2VrTwXjw30xXXY22+fmWGFHO8+dvrbKfV55K0egHIFyBMoReOcjUCaQ3vk+KLegHIFyBMoRiAi8HQLpc//+SYCqhXSgvzPA2XqABIHD7z76gzSzsJYOHj+R6lqwHkM5sw7gVQOgV40KZWFqCvLoqTR942ooUBoBfHceXKyTJASRP9ipNgpOJh6qrank+z7oCUDycOCDD/vc4AGhtrEjHb/97nTu/NX00Q99KH30fQ9h0XYxdTdBSi1NpvnpG2l5bhowAQA21ab16pZ04r4PpI3a1vTMmVcBVCBn1pdRxoyn86+fScNXr3BONalJAHUReAWgbZOH9614EI1WRc2nII5uemDO6CbbXjzAxUOk5wAyIPElOCB5JAirMke7uSpIoFrAzM7ufemeBx5AUdQBuDWXbrv9OADXUcDN0TQHQLYFqDUNKPjy86fTYHNbeuDY8YS/G5Zua2kMMuXMtetpirpLc/ObaW1hMw1AzgwNDQAYY2PHcRf57OFDBwFsj2MBN54mUTUt0qZ1YlnX1JyefuoZANLq9NlPfyYtQi71dran9tqN9PAdg2mgeTudefKb6anHvpG62hoB62qC1JMEkxgTYFJ9NXbjGqA/oHt9K/Z1F9I1CB4JpCaUVv37D6bTZ16JePpUuo5tXV9Pd3rowfvS/v6eqNU0ybmOT4zR5jVqETUFWLYB2djKWOmhPceOH4sxMU3bm9o708TcPPBRdVoEFL9KXadR4jM8NpJmqO/UyFNuW3M1dZ6wnmshzk0ATozXO2+7I1URktrN2vTsU6fT0eO3pwqO1QVI2QAJ0tYykE4ee09aGF+FiFtIrVjnNXW30g/XqXt0Lf3+F/5VGrnwWtTsWrLWFOf7le+98a4hkJrbaok/NpCACAI0grziDP586L3vQRX2BK8LQnYFmD2COmscS0BxlFP3HGVMrqSrEIwHDhxCkYUybGQ6jY/NoOjrgkQaie8GSM18PHLsSCj3nn/hBY5Zj/ptkn5dIxadaWZmhrEMiLw5mQ4fO8y0qWPdwBaydgsF4lza3zMUQMbI1dfTgb7eNAbA39bSAbDfDRGzmq5euhKESFVlHf0GxQsIILGjZeMc/b6wtA5ByNxiHN527BBkH8QZY21laoF1SVJjDYKhPvVAGra3taTVpWWAc0jDaonrBKC9CGE6E0BDDQrKmrpq3qONS4woFIIeBySZgVKTJpgPs8zJBWp6qZCT2FlaW4RYaECR1xmvrbHWSVBNj0J6YEvZAGHZ2lafXjz9KnaZKf3Nv/2x9MlPfTj9yq/+ErHvYWwtphefv8j4rk6D/bej3tPacQVgn/kIsSyxIfjV2t4W5I4xd1PJ6CZ4ZXw8J/t2EtLK1zaI1ZrKSfq8hbnaDDk0B6EmsRK2lkvUcGOdFRiXEAiSm/VIImCNwIhVSV5VqrBkfdPiUQJlne/4OdvlOub8l5jYgJjPyJP6eH1xbhngDGKF8/f7S8xh32tsJu58dx6CoK2dmmO0cQtiUXLBczs8dCh99OOfSJ/73L+JPrl69RIkQhvzfSMIyzvvOh7EyjhrRD/2nhPjU1HHTkLNOmbn3rhOO6vjWBJTkkWen/FpampJk6NTQTYIKEugCAIaA4kNiQvBqFHWENd4z3eeNcbz87wlUdzWWLNMeNAWdB9qVevgEaFo02c+86nY75lXX6Fv56IGW1b/jRpqcxCt7GJo6CBkQ1t6/fU3ou0rqDQH+w+GPanjUlJpGBJU8sfkiy2ud2vrKGEBz+uY0yuMv06UlJJc1m1rZj6cf/1S9FUtoL/jpAs1pz8DwKWt83MCzRDFjHH7x/lizJtJ9vBz0xOTce6eq2M4QFHOyhjMLbL+cW2Q6PH1ALkF8+nXUJEqsWWTOAvQ0aSJnLB27Yk4zi7EZbKFe4JZfrekYWOL136Ab77XyByq5tjOP/trBhJLoJ0jxThtZk4dOHAgsz5l7Nx1951xzZudn0l3nbwjyD/PY2ZqOgjB4yeOpaeeepI6dq2pm8QF70+uQJjcGJ5gLrVDGh9Il65cgXSDRIZAdr5c5FplLbttgGnr4LWili1AfYk7x41jyhgUwKekl5tWso65Gxcnfux3l/s6jsa42CCRogoyRnvZjfUVki22U/++5vSRD9yTTt55kDm8QH2+GQgf7j/og/YWEkAgtrYrJRRr4z5jjdflU7bpv2WSMRYYf9fo+9Nnz6VzELBb1BWsamCt4Vq6xAerWINYivjnaBC4h/AVD3YMoPo1I0EyKTIVvCviTahr/oK8zmtCZuTRLslgvxZg8l7CJbsX3P1sQSBtcrx1FqUtE3SCQMI6d4MxyBqzQX+sWaeSMWWCSeMK6xZzpqpJ62DJk93j34okKeDpvQRS0cYgK3Lwey9IfxMAnvf8m4imnPzfed0sJTYJJDeTjBxTAuoeSwIpYmmcq0iE4LohBl5VuxhkUc12E+OW6zrnWAshv0kN0ErXDggkOOYgZyWX1knWcauUmIoMnwzMfytS7D+WQNo7wO2jrO93yajiM77msfeSD6WAfzGf/NBegsW/tbMuiJ1ofxFnr80meBUESpx71oZdsknHAkkEFySJEB0CbBFjmbGiq4D8imPbhIcg+xyfES87YpdtkFCK9uUkU0GgRKKYxzTRQOJKY+3imSBqw+bkHd8PUgtSKAgL56mf5e8gnaIuak7UeJL58Tyu8YvP5scuJbpWcWoo4l/08U3xCk/rXVJq57v5awUBU7zueRV9KcES72c7uLkfSgi00jFR7Kd4rSBp3vyZXWKrILNKv1tKaBVjs5SEcq1xC7K1ZNudo9nrGz4v+mTpeTmnnH+MA9cFx4M1bzd47oixyrm6P383WaS8lSNQjkA5AuUIvPMRKBNI73wflFtQjkA5AuUIRATeDoH0lW88iz3daBroBWyYHifz2YzoGjLtT6dXzl0hFb0pVTYCTgIk1POQ2wBItA4wtDAzlebHJXOmAnwSXCq2IpNxkwdeb+KLG3nBqiBgfKCLhyoeCHjiiOw2nrbRDEDINKfBoeOAIzXpUx//TGoHxJsYuZQOdjWl/dTwGbn0atpCgbMJKbFFhm3bvqNp4LZ70sjsanqdbO9miIlDRw5AWiyk3/ud30zP/vBJlC/WeAKEh5AJMitAlN0HytKHxtIHG89nJ/uP3+M9H1cCdMseMn1o9u8KQB0VSJU87FcJggJ0Dh48SLZ9S+oAgP/ghx9OzWS3z85Mplmt0vjsKgDXtQsXUhNqiPuOHknzZFqTiItPYHOaATgYWdxML5x+A4XSRjp2+HDav78nVUASmXXuo2A8EHL8JYDcZZ+HAZcqAFHnUWmdfwMbNsDNz37mJ9N1FCgDkDvA6enD99+WOrCwe+n730hnnn409aECqAdUXwKQD0c/Dr8MsNvAflbYj3WsevsGII9G09NPPxsP9mZp15BRe/78JcA4QCBIl1rAgX19Pek9KJD693UHSTc+PhLKKK0R63nfuFfxoC+o3gX4N3hwgOz4Zog01G2QPUuAxBWAaqsAAtOA6S+T+S84OA3RQQM5BkALdnbrNdtpFSDa8Xhk4FCqXgAMW0zpyceeIyv9aDr13ofTkfsfTEuQeR0d/am/YyA9+vVHUYg8kt7zkQ+ku993H8TcaKqEjHrky19K5198jofMRcAalU316Xcfee1dQyC193QEoeEYC3hEkEPqFIBUMLSXmA8M9KVFFIKDg/2AuY1pCoXevn37IDn+Svrf/tEvgg1uprtPPYiS4noa3H88Pf7oUwD0VwATsVuEvFSNo63iAUi3w0duS499/wcQBG2Adqvp0z/54fTci0/GWF9YnISg25fqm2vTMFaSEh23nRgKAmkForMZ4nT8+sU0RDtGLl+HoJoC1EWxAdjbAfFRAXp2mbGoreLk9AxzH3UAc6V/cCC9dPpl6lIBzEMOtqCYaEEtcBAioBtVxlUA43rUG3W1FVgnNgC4ZiqI+XnsEcngFlcZoT1LjMWm1hbG3Bzj9VqQm309fczBNhR/m2kYonURgHkFILsBQFrgfAp1oDFTdbBIzawlSDHBiBXWuBoUEiohxkcXUS9UBNExC3k9Nb2cHnzPYWI+zZyErDCBn3n/ve++RLtrURJ8Kn3jG48C1nelJZQRw8wd29jYyDyjzhdTJ4gH+1RgXqBd5Y2EjOSI8/ra1RsQIqwnObjie/V8v29/P+oLyBbApgD0US+6dXf2QHLVoTK5nmVz5yCVqlABcYkqx45gisTI+hrALMd3v1mGMmsk64f9LBlcgFF1AN5B/PHZIKmCCIOsoY+CcALYtZ0SkasQun5OMnNibDzUBlsoQBZRVXWgINtgPM1DJh450pP69jEGpsZiX7bPGKgUkXzpwo5U4sW2uT/bLcnnZyWCmhgTkjKqjxyDUyQzdHdn6iNBPBUsQbbwWfG/AwcGgqTM5lBG1s1zTrWsxx63HVVQDYTlPmq4TUB4hwqJa4znK3HlXLqOMtfjq+7xO2MQ245BAUpj5edUoq2tsjYxn1QRSVyolpnD4jXIPuKzCVnisfzndXRxEcUpmHMbpLz7mBxz7WUOMGYlOpznxtnvx7WUfvX8CuJvfTVTJzajPAuyiHHumMoIZ8kgyaScDATBVm0q6JmRjBnBVMN52pYq3rMvVOp4LGPsBcE42IYgpVCSStJlxxDghcxGUeZ3KlWLsR55jbhO8oF94z78Kci7HYSXhB1EHPNslWQPVXUmWNx7/6kgwC+c43pHW4avsmZ0N6UP/8SHqL93Od2gBl8j14Yjh46m1199PQjtaa6LQ4f60ozrD+O6va2TUNSgXByNLPUCuPT4xZgIxTPrh7UNC3DVz+1k2DtzJEpnfvxZ632tR7kSTWvaAAAgAElEQVT/MRnAGx7UNSwEMb+xxa2qWk23He5Ln/7k+1N/L2MdFaSEgSqqWtaWOuZ2LSRutcS4+yCekX8TtSABTrVuRaW3xmJ0CeXf0y+/li6OjnOfwTFYW5aZKxub1mxkTcktegVuY57TLxJvNaiS3FQWxZYrFrQKFvaWrLxpywmk4rU3ES65AikjH1RAMXrZ5zq724IhkTwKkFvyQJIRtSNX8rQcCqla1Eesj4z1Js7b61sVr3kNKT1eKYHxZn1Dfhq5IqG4D92roNghCUrOby8JFYRHgY7n94IhczcyuXJni+Qb54j3tZKlxjNUMaq85DsYm/UQx6sb9IvKK2x3N1GZL7MW19C/W9uQw8SiuoRA2orEKuZ1KIAk9EpkFzf3RtZ3e86hND4FQVT6tdL3A5gvUZeUfi72mxNwbz5s1qYfTWih2uda4ZCodBw6JpyDfq+Yq5JGHsbpwTU4m5O5Wohzr1chx8/4vAQS0XBFdC77s1q17E5imPf53JfH94PF0a06th1CIzikjNRxc028ifjIh3vxeZ9rQm+Wk0B7f/p+QSD5M8i2nEjaIY3y4JUqnYr9rwdBcvN20/jOyaydNhZKqvz1LElllxgr9hSvuVarys7Pv9hHkKp5HAqF2F5ya5eQyp7bJG1uRRDt7mv3/dLPxXNfHH9XRXfT+8z34nyL+Vb694a25zvkkfvJ+rUgkCRyJRKL9SaSBvjECs825a0cgXIEyhEoR+Cdj0CZQHrn+6DcgnIEyhEoRyAi8HYIpH/+S7+NSgCVCYD8OnVhBrCPW1xcS0898yr2YeNpFXuTJbNVAW8HDvSnzq72qJH0xiuvpJErF1H1YBMEGFdKIIU5iqBMbtNUZJYJ4FmjJiOYIp8xexjJrZDMAt4GHGmnDtAnP/1T6f0PfzAdOjiUXkLpNADIV0Htn5U5MpSnxyCVAGV5YOwePJqaewbT8hYPfwAMfViX9Qi6L82lf/0v/6/02He+BTiGXVEYjGQWF/Eg6wNenqlWaoNRvHbTg0z+UC0YUMlDqYRIWOCZHcv5ZJZhKAIgLAJM4PcWwKxjtx3nXDoA5g+ke++5O1WT3b8BcPb8yy+HTV3nvj6srsbSAgTJECqGFcil5vYW6hhVp0aA7xszi+nZZ8+kZWy4BvfvD6KgHpBuiLpJC4BmFyGfLqMumccSr/fggdQJwF0LOKy90YVz59Mx6i598OGH07nXXsPKjRpAy9Pp4++7O3XXb6Snv/fV9IPv/CEEUjPgPtnNPIxtcW5aivnUu0C2uoDBPEqnA9iDjZHd/ARqlxWAw0ay2DcAekdHJ8Mayoz5Jo7bh9XUPadOpgFAdQpOATwL5A9nVoaCHzyp1qqG4OcAQPiRI0dCubXGvlRtkZgd/6qxb1oD1Hr6uWcg0J6HqJxIDcS4Aeuu3gN96RLEZXWz1k3NqZu6UTUotOavjaf1uawtJ07dl973kz+dOo7dhU0ZQARg7je/+o30wyefSfuPH063338Xx9hIi1M30ve/+tU0eflSAIyJWlCNLQ3pi//hpXcNgTR4dBBbtkkx1wzg5wHZ8dpC1v+EaoMMjwWgx8aKsbFOBqbg9ApKtQ9+6AFA2QqsEq9C/NyVXnmFmlIQPTeGp7Escy42YCnYGjaKM5AupkevAkKGUQvEAbKu1NhakY7fpqoC4mV1npfXIY2OoKBo5HsjqQ1V0hxWiRM3ZhmbqCIA3jWD7GUOX8deamZ2HbB9CyVFJZn0WA4CWFuTS/XPKoDbCtZyqg8FpQXgejraIRfbAA4X0z6ssTYhAeogl0MB1NQY9nUqVzLwF7ARsF6gfgSwdGxsEms1bOJ4fRWCWaXJEvtpYw4uoci5hu3mGG01276FfUv0qiwROBJkVv2gbVYTdm0So4YBTAbQHcIH9Y9WfItY7GnjOYvlYROWd9qwOS/to2uorpqou3Xk8Il0FhVEJQQdLHfExXpmzocAFjmea0Z3d3eQBP5TGWS/Sj4YI62ufF1SRkLG36sgXivpW9fTJWqBaUu3CqDvVsVaKNAv0FrPPOkkhhI/iwLQjBvnSqFksf5boWizLZnyCLBFZUsOorlPASltd+YgqRxjTcRf9LkgkIK8gayUVGlszJRxxtD9zEPoy9dsAhZuAjq1ohpzzM6ScNDYVBuKSq3iJLNsl33XTn8NDqLA4Jiuqy+gzjROWrlpYyfJV5BsY9Z8C0u+zLrN60nUNmMtdGxIRLk1QgjPz6B67MDSblypIoQHRJyZ7caxCeJD5Vkz9mnaH9pOgSfHuwC6wK990YntpmvEddZbj6Mdm0SeQOh+bBmXGM/rJCpMTqKO1UKM37XrtF1eG73mrajwpW+8LkpWGvcMmJVEg9Sj7zcBkx0D9kORCV8QOtOQrk0omYy/JMsqiidJxRXGgJahmTqR/oK0N5nb+AvEe3ytAiV94hrGPwnPResCEqZ6rv9FMoQEUi3koKC+a7/j0nZmJGRl+thPfDx97WtfY2xhZYoKTSDXPlzg3qGbedFM+1Q8aolXSQNC7eY1gzXdcTI1MRVzQSC9ln9LrFPaZn7i05+IMf3yS6dRqDZjY0hNOtay93/oYdYmklSml9KZ58+lE6zfqpheeP5MauFaKdm3QX8tc40XW28gAWUB0naDdSw7J7PUjZf1GfmdtcExUxBIRYy9bheEkv27yjr54976Wo7n9xxkiUiY8K8K1VcNqCh58qwT6+nuk0fST3zwIWoFas2KlR/9usE8VIHT0qH9IUOYvosak6y0WyrzWDe1+6rhGooQK61wvjOMoQvE8OXzF1nzWO9Rfq5ihQZbGOu8YLVEonO2JhThElmqfKxLafM0rmMl5+dWrpLMFEklBEZOoJSqCoqYZfdPhZopI5BCIsLO17nO+p0q1sboB/fJe9Xca7p2r0lh0a/a6KlYbmQMhzOZ+8vtvzzOXqWMR9z7WkGI7NiblXTqrT5b7NefpUC6fxv74vXsl9wqKx87heLDtcPvqqL1GJJztl8yuanRtWEsxvb2djPXUa517Gcl6oSq9mLO5hZ2EnySKBvYEUY0Jfz2EEilBEPpeN1L5mXXiJst6vaO7x9FIEVccqKi+N7Nx7iZ2Np7fBVn1j6NScpJVdLP0f+xTGfEi/f/QfLkRF3YveaJEH6uuhhvKn4KcqeE5ClVsBTnEu2WPHH/Tv+8X0up0FILuNJzK6zmij7f8mYg34pxVZxnKHycQj5X5McrjUGMpWDLMtIsLOVUNJV0QiRylOzH/fm3Ty7+LPZbqvIpHY871+4Somnn/VA/3bym7RCneSN2ziVXWpWSO3FMG2Hin2eZq5hKj7/OtTf7e/f9m+ZQ3mnFPWyRnFf8LAiw3X3fTET53BVj0OUiJ8WK4wdRZ/xylZxK6g3a47VcJXt5K0egHIFyBMoReOcjUCaQ3vk+KLegHIFyBMoRiAi8HQLpS7/73TQJIL+JhRPPu2RLArrguf/s86+lMWyZ1sziA8RogWj42Mc/kj7w/veioplJv/kbn0+vqNwACFu2ZgEg0t4HElU+PtQJyLhlBBJUjlmZ7DcyW8OSQquBwi4CQIXM3P/pH/zPANUn0kD/fuyRUNhgcVPF52anxtMMiqmR4atk4W+l9u79qbIB0A8blkaytnuo9aC9zvjIcPrtf/tv0ve+/S2y/q0nkKk3BLUEieNBLyeGwq4it6/Ym4FZEEoF8Kb9ng9/Gzzw+z0f2rRhqyA7UjWFNYO2AVxasWT72Cc/kY6gLLp+Yzi1ALA28JCzSOxWfZADSJymXao3hi9dBGysS90ARENHDqUe6k4tAQBZK+YGJJ7We9oGdnV1ps4O6oSg+FnTDg6gYnh0DAu7sdTS1Z1OPfge1FuH0tgktZUgblRq3I7F3fjoDay/OlDcLKaPvOcOFEgb6ZlH/zA99wQ1kNqy+iESAhWATKpCarBeMnvfLG8BOO2ARsdG0xtkh49gJ9cEESAAaw2kDLhFDYGFkiSXNSv2UVNmGSBbJUOA1hF7QDDiLlAlZjoIgHzX3SdxqkGdxPG1zxMAm6JOyiKZ8mffeCO98NILkFTXIYDWEGW1hgqhWTs1xkM/9XYkiwY7+tKL3/1+uvrSG+lQz/7UixKhGiD1Az/1s+nAgw+nFVUmxOiNl89h3zaVzqFMqUfNdvTEQJoZu5Se/dYjaQm1xDqEg4nX1fUV6XO///y7hkBq2y/ATd2M3FbMGEjcOKccm867ZYDgJQBc59cqlkVuzdj96fnvBl8D4AsJAvkyfB2rKuLfiL2RoJaWVtPT09g+Ah5qhwRxcvjE0QC0rTuxsrWA9Vg7/TjNGKGvt7CrxD5QJYqWXCqCzLBenF0jQ5oaFrPMU4DJQwND2J+tpVfOXsXKbRtCA2IYdVAo2xi7wk09ffsgn5dTA5aGp59/OWokDfLaAoCntnVdgNGdgMztgPxuEi7VqIIEPd2HwLa2Wc7NRQB8HWAqIb6sGWaNFG3eGsnsXkPpcAOVioj6DRRHm9Y8Y942NkmyqObYSEsLAuyqdTJCWGK0rpHfqzbTYdR/wM6heJqemk+3U2vlxdPP0oYt1qgBCITesD1bYp6qaKqtaQSwVxHRHdZirouqoVTzCcT/5b/8l9OXf+u3mCsn0u/97h/QRlQBgsE5geR51bEGTo5PU8erlfo1XdHfq1hbzggGs1aFqx/dW9MIQYEix2NIpNSxiEtm9PZ1QOZMR19bw0YCSRIh1JPWUHEf1lMiDgL77t96NNl6l63Vvl+s2wHOmK0MAex4dM0L1ZBWaMwb1woJplbq/syxVs9Tl6aBc+XiEcd3fXcNkBDzWNXapfGa6iXJoYwQ2oBY6g/7vv2sJdYPsm82ILzaIQtUbYVihnMcR01WtMn+mofYs33W05PocWyrAGig3tU9d59Kj33rydQ/1E0NtYk4t0wpsA2Z1JgOUEdOO0bXuouXzkOgoMxjnrl2WZdJWz3rN0nI9XSrUprIVGMQLTUEuLDLUcUpORpkrIQ8bejq6I4YCyIL2Gtl5/FVTbk5f60hJvkj0WisrFUkUGec7VPPS8WX/WH847NcPyQtHeP2q3PQ8wl1WQ7kCfjZBklAx4TfM2baELp2CsgVqizPR2LLtdnLsso74U3HcUDDjLXbbj+c/t7f+W/S3/ybf4e21UdfHD56KL3BWi0BV0esFyB3HUCFQkrVhsSw60kD6ubpyakAks1Cb4BIrGAc1DaQFHFkKIi861evEqNWrlnUumP96u3HApPz60DN9+xTLxPPTq6lbekSqsT9B/bHd2YgJd0cg4cOHkGNOIFyB4s3lXTYw1VoGcix1yCrJRZ1narF3jLmOa9l9yeSllrpZskhK6ibftzbwY67smN5j+A9BORPlUkVXF9rsDSrwqKuuQGS7kPvTafuOkb9MZMuUOF5vxAWTZl6rgHiWFvMAJRzorSCe4JFxp91kbZVl/Ge/2Yg0C9iH/ra5eE0jPpvDWvELQiobcaZszus1jhv60ttQ9ZUqQrKB8GmCSWslZsqP1wXtrMaPDtbDugXfxcWZP69l0DaBdoh9qq9dkGnbGKVqIAuVCWF9RSEGcTCBnU5K6l516z1LX1ZxX2JKtIA0vcqofIG7AXsM7w+U5oFgXQL0LuUCNi5fy3ZfykALtkXnylRtwUJlTNLAv2ROGXClQQZxwybY8ZUM/PSe7+tjcVUW8l47upCeYfSdQN1EQSZBFItFq5uNaiScm1Thtlz7ZHgNDHjVlspifRWsYl1fJc/2u3CEgXOXlJktx+zj4dl2N4tlEDZ5lpya0Irt4MrPpjHMPamDV2cY1aXL1MfeWkIupDxQd/nh3DMFMqegnoppa1KCcFStVyhFNoqFHUl52wTCgVSoRLaaaZtyceMPzN7wltvUffNxIUgNqQx3rwVsclptLgvLj63Mz9y5VJxnl7AIyEvY512zv+t2uEx9vbSDiHjhf1HbAVBWEoOFR/fsY2zy4p5lFvfBaPDtnf+71gF5s92rrul46P4vYjCXsI2hsdO/LMatKV2gMX3oz4SW3a/orUgCTZcq+ewYPbausW9QXkrR6AcgXIEyhF45yNQJpDe+T4ot6AcgXIEyhGICLwdAulf/cbXUAEspDay7ueoVyCoMXxjMl2+NoGNHKAVT3RNZNkfOjaU7qCGz76+7nTx/IX07W9+PY1dvwxYZcH5jEAqPObD5sAtQMPMws73ssxnbewAJqxFBNHig4mAcxALqlSCjEnpn/2z/5P6B7elNuzSGiEWVi2IjZJlBUBtHhup6cmxNAmYan2TBhQIzW0dgIHURAFYqQfwO00dl29+/Y/So9/7DtnwECGAJAJKFqC3NshG/mASGaKAOgXJVTzIFYTRjsIoBxV8aMnOx7ZCdnEsrXzMIa7C594aOhaGaKZNH/34x9J9990HgHMR0o3Me9rWwOebAEM7sPqx/U89/WQAX/WAlvtRKu2HMOvgXLYBs888/2IUixfsa0cxYcF37QJHRyjiTnsOYjlWrwoAe6ZKgPlPffanAOIOA+Itph888X0+I1AGacdzYzvA5VB/R3r43ttSM3Y5T3/3a+nFJx9LB/t7IzPV5Mr2zl6ADdRDgkYAUx2AdaomRkeuQVpcT+cvvJFefvVM1HHxnIdvjOTnnRGD/ViOqSwQ7F2gTksDWcTbgNKgJgGmrJMVKDhlTZYuLPXuvPMuHrhReHBe1pJqAsieAICfJUNdAmlk7Aa/A/iTYd/Z2hmkXAVA4BLxOAKIv0Fth/72nvQ7v/S5dObxZ9MRVFsHUNBZg2Po/nvT0Q99IC0zZiZRMF2/NE4s2tI0QG7bQGfq6KmhVsbT6eUnHk/LZMX7DOpj/9rmYvrCH738riGQDp7syQgSQFQL2At8W5PFzRorgtPaRDkuVS4IRvp5FTgtzOkVCKHGJmtpbYct3AbzuRXVlhZZjvlJrcYAeVewfKzR0stC3dqQUccqLAJRG519/dV08OB++nwF1cg4pBFkMWNLRcnI6LWwU8JDCeu5tnho76T20SLk5wrA39IyhMbiKm1pjDlokXBB5RGO20vdmXoIlhvUqlmGSNL+C7yUrHuILcibQUC2ljpILQiJdvre89ISUvLIfWg3JvAskC662tsLmYzq5+qVG9TUwToRcL2uQQIcAJ1+b2YOXUfpskJ7JyEE1iGga6xZRkyXOL7z2nVMomZ+PvPN520Iltp0+NDxUBh5LpJAWrdJTnzs4x9Or732MnZs4/H5yYkZFEN96fq10RhDrm/Ob0kat4985CMBRL2OKvAVVJxtrBMB6nN810jrLvlTMmq7UsJGEkDCRatMCZGs9pAqHYk/yr0xdzJVUqhA+ezCHHNOZYFLkettWLdlyiGt6wrLuIKAEbD3d8mKJdZylzrr4Ej4SKpEHSJVC1rkxJpH7STGjkSNRIt/L6BEdeuAQCnI9cnJWUicWtaUbpQnkLTab7LOeXVQTSiRL9jmWFpCqWZqdnMrdYr4nKT2HCAQYY7P1wjeqdSwHhL95im1oRaahiyUgGsiaUDVj8qgc29cCpuyqDNFXIyZhKAx1PrPcaRaK1SHbG0om5aobWTmtH0vMRTxCBtD6vpwXVEp5zrsJtmiMkciy/W1qK/jd7QgDIs52qIqTOzf8WobimukFqASPr6uokmFkQCzfehYlKjyGurvklhuDczFUAExpj2e70ke+X5x/Vom07qTMe7mvuYhsioIrvaFKlUqJft4b42+k9DMMtZ368IUmeWSTfX1xhtdDH1uLPWqe/DBByHj7k2/9mu/FrEMdREdVGSON6BIUkXkQVSLTaMq3OSaa0y0rhPgUyHm+q8CcfBgL+fDOJ6bjFpPrSRQGIcFrmfWk3FFXljJzr+rrTddvjDMdbEC8m0BW8Hu2F8TBLZ1Lxwljt8BaiI5Pm5cHcPKdT7tY61nxEQ9tAnUhtuQ3KHgYS2VLPerRfJIkAzWnZFcXbgVBBxN+f+8Heq6J6wehULFcovMe+e1tq44CHIaq9gJt6dPfuwD6c7jQxBcEPJQPVUx7lkH6JPCTlBi0C0IEu4t3FTwSFQKqprMIiDvWjKNAuupsxfTMKrmMRSF65w/Ax11EXuXmGFeNDDXvReTCIl9aXvJGN6EvIktJ5B2SIqcUNgBxksA6oJAKkgJ140gcCDk8eGNNtdssK64D1S1wVDyuudU4fWE144M7Yv5fPEKNR5dryVr8vO9VSeUJv94/EJlstOG/EsFKF16rxenJ/hfsv8dgDu/VywlkEqPXxBIUeMm7hOzsbOVJ0957esj+aeHWnHj186hLJum3uDRdG18Od2YJHFBS0KJS2rDqfTQhjFIDWqzxX7+BAKpaEspebSXSApioaRtpe0vCJTS+BXvRxzze9+CQHoTSZSTSG9NXnlnpe2cs9T+dp/+y2rXZOeYEUdZP6g08blAuzuImfxxovQzpfWJCvVJcQ9fPH/stjtTBoUlY3aAm4bPzvmXMGxBRr3FeCmNTbQ9b3cpgRUEUMkzg5/zXLIto5A8z1DrxHXFs/MandX5KX76embbePP7xfdLX3ed93v2U1ZXqKCqMqs/7UZd33y/9KcqwKglxFwPRleCtKSGVHF8P1farlwWlc+bXavAov2ZNeGu6ml3fu2eTzFXjEooyHSkyNsTVpol7anIk/yKmlWlsXcc+XwY5816No86eIqklFWehTZJDipv5QiUI1COQDkC73wEygTSO98H5RaUI1COQDkCEYG3QyD9Z3/h70Fa9KEI6Y2M7QBfRlHJkBk5NkVtAQDHFgp9dwNqCEjOQYQIOk8B3m4BOm+uLQWpI0BWWEjsPJDlIElBItlWiQTJhm0Ajy1++lwEjRTkkZlj4Ek8dGykv/8//g/p4xAwbmbYW8dh2wcSHi60zBsevoyt2hjAWlPaR7a6xxcyqJHE4XN//Ngfp0e++c305JPfDzWMh9qQzOAhUZs2LdgKIEEArFB0RD2jPGO1II+KeiBZdmlWIDke1MIOSGDVwvBaljQAONuOKqy2utN73vtQuv2OE9i4XQ+Q/8CBIRRS+0wJTwcPH+SYa9SleSNNQCQ1Q8q0QcAsm0lPpnAVgM/Z519IY6iX2rD1On7yLgCxlXQG+7u52WliRR0XAMUWwMhWiJ4OCJn7HnwoFBlL7OOrf/AHxI3aF4C0dQT1ADZbP/Ppn0gP3HU4Va/Npmce/0Z66rFvpSOD+yNrX2Bt8OBRjtWLtRHkAxZ8Lah+VAysAuJNUs/o+RefTY9865sBzIr7zM7O8T41UOgbn/57aUMnNajqABz1He/CdhBzLB6cOR8e3iNLk46oo409nOuRI8eiiL1xbqNAurU4JANWID8mISJU1ayF/aA2YI2QDS0QSICWjJ02QPoK2rw6u5R+45/+3+nsUy+mTs5jH3Zl/ZBYTYcG0h2f+BD2i9vpHIXpL5wdR/TVl47f+0A6dNcRrH5G0hOP//t08YWnUwPtWmOca4O0vr6Yvvj1M+8aAqnvhMBylv3aAhAr6FALq+FPLa0Eoa2rMQupJEAd6h7GZ9i3MU+EDhzPDU2toeyoRtkimSF4LIh+DEuo6enJdOHi6xArkBiqD1rq0yc+84moDfT088/RX1hNLcxStwZic5sHckgmgVBVEGKYSwDXLQ1YwnG0dci+869dhfBrwY5uP+sFypmlDRQF2Frxc2igI2rHvHL2AmMeINf6KowHlTsWeW+wVhnAbgff78SmcB+g8irgvuDGhQtX0knnAco9SS8LkVtXSyBbIkMJ2ezMMjXd5qM4ubaSDa2A7lh0TQO0rwIwXEY1V8H4WYYAULXENEI10xYKINeAurAO034RkJXzrEWRJCCrgmIW8LUHUst4Op8ffM/9kEqXsembCqLl1KlT6blnT0P2ae+FWo44rzH/XCvsl7np1XTvfXdGHSjXOtedrvauWIdUTHkegu0SToLjHrcdy1BrYIW6hnmlwkegfJNz0fZvfY11jHPQQk4FjJsKMe3QtBjT3ioAnRzlEsCPWjYQKoV1XdiWWReG85J8FrTJVG9YgxH7aqWprHPFuhjADeu2fzvObIdbKDfCNkYCIVNedUDwBknC2FT54nlLZKxAcrVTd2+D89QOTX5Icn91KVMCNkJmupauQ0IuaFFngTYJ8cYsy38fBGcDZJSKItvquSyjXNQW1WtBlZai7LSOf8bZtcq4Suq52b8b1vmZXkC1kRFmXowcm9o/jo8vYGeHEgzCOrsOsC/WOWshOda8Hs2yDjejgFmBNLHPGxhntq2vrz+IHQneDdYVa9309vZGvF4/ey7OR4LEzzoPWxnrXiMl4exfbdnsf0ljwdFCDRbWa1w7JLAEQyXrY9znKihVdEXdobhGsW5MjU/F9wXz7FuvzZUmFVhXJ1cDut9abFOLpAmt64qaSw4b9yn66E/XmcIOTOJx+Drq13ZqI/LeyvpKqJCqOSdrHDmurK3muiSB5Pm4n1WuewKsh48ehBiYiLoVhw4dDHtO7XGNhXZf9scaDKlETw91sc6fZ94w3te4NmpbaYxcB7QplLSLGjdc343/1cvXguA7dOxAxNXvTLH+bZCYoc3kOqpWVWXQSTt3kZEcAqMUdcAWb632eDu3nEPt9wTZJXgb2PIeOzYTPlSZbKNSuf+e29NHP/gg6w3jD3XONmuzarcgAlhzg0TK+ywSWsKy0DUsA+RVFYUiRHKIuGKKmOZZQ8+hzjp76Xq6CvG6wPVzA4J3A4VRoXhQEQVvvbsx78M4jbZVKiGItmeqnqIG0F4CaZd42VX/FASS575VxT0BKqO69bro503sk7chj6A2o0ZiLdfsLtazj9xLrULG9HPU0xtW1ec9YwlYX1KSKNr7JgKjhCgoCIFbfX8v0F/ax6VkiTh//L2jxCks7PJvMLYLRV/Mv7wGqGO6E4XeqWOHYJ/nsNod49ranF6+OJ5uUE9vHVXYurWPuL/O4so89x6UWMQ9Z275XNxXl7bvVqTPLdN9/dUAACAASURBVImcvG5NaZzean/F/kut3dyn7biZPLqZZN173IzE2N026fNCOeS8jffzg+yQC/ajFnd8NoiQsLrLyKV1FdXOgXweRGxKCK5M2Wgm0B6CKG/Czjh9i6ldPL8UKrdCUVOQTjH3ovuzQbgzbvLfN/IaRqVEZKGOyep8ZadrbcDQEhk+YyBhJteTSa/iZ6hySv4uLahUfC8UPSWfU6t0q/35OSm8LRaObYk795/Jsnb+9nul7dnZT/aijYtkr73t8PgZoePzUEZglRJkGdF1c8CL2kXFT2NZPIvdikDaIZSsoVayr/hOHntDtcm9js8ZStElkGaxZl7l2rxBMlt5K0egHIFyBMoReOcjUCaQ3vk+KLegHIFyBMoRiAi8HQLpv/jr/wt2R1gtYSeTgZ0oRGqxtQLgu3BpGNAVOw7AiA3UB1UgC5uQMIKQ29ykV/HaVk4gCRaVEkjxsCUizFbY2AUwJIHEk3KFWc0SSTytVZthpx0LQJ+ZuNsAt3/tr/9X6S/+xV8IcE6wqLGhlf3wELtZBbkwna5dvwLAWMV7TQB9zTvKpkprNkHAPPmDH6bf/8ofpNMvvQiwJRBnvSKUFma9Y6skAFs8jAgw+s8HRgG9UhIpU0Rl9k3F+WVEUmZTktUSMXvWTH3siawxwINcC22+5957wh5pGEuiSvY7ePR4qidDX2C4r7czFEL1FqDnb8QXaRRASzXHlTNn0xDWR6OocAhweuC9D6STDz2Uvv/MC+mV115FQQKJAtlRC/DXBSBah4qjCnClmn1dvHQZpdAFALTLYWfV0daaDg1Sb+jwYHr4/pPpvjsPYaW3AoH0SHriu99IQ9Tv0FpIILqnbwAlF3ZZsAi9/QNBgllTpRLQy36/fPl8+vwXPg94jsUYxISA9RJgaA39aW2oLrKFBTQ3sEMz+7a/ryt1oiRpon6Wf0d2tEo0AMwjx46nfo6hlKAeIFOAdYs4CDZLjKliWAXIXUcRsKn9E5niWxKIEIR1xLCFtqluuAQR8djvfz29+tQzCRgZS7429rsvbWFTd9vH3ovlXU967dUr6aXnbgDkDqUjJ+9Ph+48QlHxq+m73/mtNHr+DKQFhMCsqpMF2rmcfue7r71rCKSWA5Vh6eRDvLVrfD4XtBdUXQBcU61w98l7AjAVUPWzjllttsJikXNznM5TF0SyVeKgH8J1E7B/FmXeHRCcV4cvBYlU18zYp6+O3XE0feAnPpguX7mSJlGAaTNmIfPVFQhD/s3MjgdRODk1AVHQSm2j9jSK1WIt9nHLCyvp8rmRdIAaV2mtOs1NrKSxkcmwSKqFyFywNg5kQUMzQDiIRD0KAtV1rh8qDxYAvDco5NHX2UwNpHaIQ8CFKHyPIsX5AZ4hcTC/MBMEUh0gqooRyZoG5t/KMgrK6+NpGgIAgVq67eTtaZZxNAWB4N8Tqlqct9rtqWpkfysQD3VKjdzyeW7smql7tIaVUg3HkGBdBXSWaHK+G2dr36hEuoTCUDWMCo1HH300asi5LkVtGBR89oe/C3Lbf6FEIf6SUL1dvbGvixcvBxGSgSopHTt2LJ2/eC7NAX4bH5UigsbrEHeumeIoklqq0Q4ePJh++s/8dPrXv/LLGaFInzcDwM5hmWe8BJWt4yPxoB1O/AQNda1zyyzlmIf0gQoS10LBaa8H1qpphCRZZ72UAHAsSTwIFhU2eO6jqNlT2BipYtFeTEWByrjCNs72uo8ear45Xm2LfScp5lojOZ0R9PYtwCp8UqHMkbjMVEJb6Y67Dwdh0wWh99wLzwehI2njulsQrtWQkVNY3dlereW0jbMd2f4yRc84Stas27eovzQQ14RRLD+jADugWgfKgbCSg9jKzpEEBuIgGWVberDUnEBdJVDmcTw3+9f3PUZWtyNTiti3s9TgCowTIqMalc8GY0l1kd+TvIgacTlB0AyxlF2bsizuavrEc1BB5D5Y/hgnt0V7CzvBfb39Mfc9j7gmS5RCbtXQ3/MSSFqbsdbXMBe7XXNRJlk3zfEoAVTL5Fxl7W3hmiKQ6n6DAGLcjI9TY4w+kSxyzGo7GHWyuA55PQjrRSwjA8xjzgqoRuF52lJLY+2fULcwPlUoVWOJOTk1lrr7OkkCQTlKm86/cQ7y5F7WjNE4rmNCu8SZqdkYRyrTVCtWQprbH9ZAi3pQ/HPMeSvh2uR4vuPOE/y9lSao07XCnFzi3wxJMdrXLaMwdF54vZVMCxtC4lBY7/2nUCANtpzkOp2pAqR0BL9j7IU9mXWImFuoyioh2Kor1tL7H7orfewj7yXerFfew6Dm0sbJcek4NuGnjmtvcb8S2K3EQ35f4j2KwG/cp5g4g0Ute05jrNFnr1xPr7FOjlq7C9VmBfctro9h5ZdVacnWwxKLsoKsKIDzUAjEuM7Oo5RAyF7Lxn0A8R7f5Bv5EUko5kUt93KhQAKB3kZ6us19ST1jr4djD2Iv+t6T96bvcF0/T9+uMR6jIk4J6VZYxmUN3T3+TjsEmPO22ZqCGCjOY28tmWI/ewHvnX0XschrHxXnV5BSuzWQ8vnKOI+EI+3pOKd7TxxCAX5Hqttc4P71RvreM6+l2U3WYO63F6I+WXYOoQEzZKHM8r4ni3PBx5TGu7RPPNbefijOaW9fRr/saLSyT7nf0j4szqc4RkZklW43E0hvjtvu+/FN1k7XhmIMbHE/HgRAfuyoUhokS5bw4NhQaZuZsrHCMJ4jmauEQCqoiVg/uWYUBNJNMcqbXChXSnmtm87XfedjplBDFXF5q3gVnyvGwM4Yyn8prOeydu3WMyqN4lsRmG8mXvYSMW/99965GMSdKsDo91Ldz25LbiJL8z4pLOMiLiq0SubfDumTx32vhd3O3MtVSMW9zZ5BVPJnrkbLx3ER+xiXqvuiKFS+Zkq0+xwW3y4UXdoIqmJHhc11cgZr73UU1WskPZa3cgTKEShHoByBdz4CZQLpne+DcgvKEShHoByBiMDbIZD+3t//56g/LG6f0jQ32mZxd/UMACpPUrtnPHvYs5yyGeL8WyEj3UznDe19AEG2t3i4z2thFOChVgJxWy8ZlD+UCsxEEW9VQoIk+LWoPlF/FNYJQQ75kOCTy3r6mZ/9yfQ3/uu/GtZ2gn+VkD5ADgHgzWBxtgy42dxiLQiyqQUkLPDsl8lcHBudTM89dzp98YtfSucuXgDIAnipVpGQZf1vQ5AIHkVWKu2zXUU9o6jpkZNGxc+MMMoIJB92/Wfh7kxZlWXoWTeojkLhqo8kU5rIJL/33nvTvVipScCtaSnER+cCcKvE5quRmkTrZOhjHwXwaG2WOdpUX9WQLp95LQ3w/QZrOEB8Hb3zWOo5cDC99MZFQO/ldFDVEATcPJn/1gLR+k0w3Dogr519PUgYySMzX48eOZJ+4kPvpzZQOzVlGtLth/tTE7UFnoJA+uEffwcFRCvESj1g4BTkGtnZrR1k9x9MAwcPxTmYma8PvftbW19Kv/XlL0HKPU9fbXA8QHoe1sy0tzSwqgtByxWAcolCCaR+ite3Ueg9Su/Sv8vW5+C9YyfuSIeGDkU2ZhNKiS6K1BvjN14/i5KpJ1RMgvOLqE1MfTRrUvsta2fVACatmiUO+DkCELYwOpW+CVnYBDDYAJF28OCB1IR10cB92PWhinr5zGVqIM2m/p57UHkdTt1DvWl+9XJ69pmvpeE3TqcVgM2lJe3WABVR1X31j1991xBI/bcTC8aH43KWLGxjFIB/1DtirgKghxWXGczh0b8dxERk/1OPxFoz2g0KxDShKJNgENSwJkthbybAfPBwX+qm3sgydbK6AHTvvv9UGmc9sB5LqJWwgavCUufG8JX4aV0k68aoPpEMqCKLfXpyhvi3Yke2TA2ySeqWAAUuVqZrF69S98EqQtb5yADEGgipWqy7lmEGe/b1BZA0Yu0X1G9N9GF/F+dtzQ/+LUHsNaGgEnS2ZpJWeFusEZso2wb2d9NXnZlKg/pP61hcXbs6mq5cvsF5ME8glyeIx+Xrw2lRxQIxsk7INLHc1CaMMWNMjKdxViHhGhEbAFfPPs4T0mYBAq65mfo2zNM1CIxVrexovyCtREJvTxfqFd5HjTSJKiYUOjqwCAxr2YhK0OOoSJGQWIMAvOPE7VHn5xd+4RewwXstPfLII7EeLS9vpM997pfT53/j19Pjjz+Z+gZVKUE6o9pT2WfMVfJZk6mO9qtAGxwcTK9ipec5qLzooT0C/O9//wchWE6jvpiIdW2FdnsMx8rqEmsRdTcyRRJKQr67xXqzPA/MDPHb1d2BzeTtYdX57W8/DpAtqWICAOQR5yGxUayXhUpTlWGhUFG9KMC9Q54x8LQSC0KBNcPNmLjGOF6nAPpdGzOVJ2owiG1Fo0WtpopqbRrJKAaf7eioTQcOHQiiZgrys5FaXnfeeRKV2oUYI7Wql1zraaPntczcLhRXjufJyenoh0y1gaJOkJc4ZIkQ2vMth5qqCRtI99OI+tGfA/uHYv5dvHgxyK4O1LlzZDi7j3bVcsxJa1vZnxK+lVxA1yA5sutMdl3Ulq9WK1VrGnkNYhzWUQdIAHkVpUwDsY/Y0jeVzCuPa00orf1sm6orbe+cf44zbeBWlvzFmmb1sV+VVpKiGfhLTAnaBKpOrWBXmCeqU2s433bW+znUhZL4I9S5i3I7jNseiDNBR+8HvM5pIbhKTFY5Tjv1ED0f1x7Hor8XVnZ9+/uinZJsxt17AdcnVVjGdnJyPJRmtu/G+PWwwxwc2p8aqYM2imWp61IHbbJ2WFH/SUWUKqI2kiEkz62jVA8haj2yJealRIZJJmOQgesq+8Dd+/oa0/5BVK7Hj6XvfOc7jPvsHFQoq/DYhC0xxlFfML/mh8Uuvzufp4Yz67wf53ag9e7Msos5pgKjIDXsQ/HlOq79dkAd63MNqpxmiKMPf+D+9KEPPQB5jZXrBvaS3OeYFFCphS5fatRikbkUPEnGkIQKL5Q+vLipnCjQe+YeY2mVMbjCeFuClLgOIf/69dF0iVprc5CK65WQ6NZHErR3VwHSchzoruxeKSO3i/si4/5m0qg0YlnyTbEV9aVcE014CdBf1YBkKNcpKPXUjOr4QQitE9QyHMFq72VUYxOQ83MqJLViDJVWts/i3rIgOJyXRduK9/1ZWAVaP6z47E0EgxbE+X1qaXt3W54dS2vXHdA8jp+3o1Ck7FjY5W0rSDher+F6Vb+9lNqpydVdQ30zVK+XplbTxCrrAwokVbGhfvNeM2qh0VaujdYPq+D+OOwmtfj6EVspAVR6HsVXMvrg5q30cwUBtZc42u2/jMh687a7373joYiz1oj1cc/GPa3WxhDaXDlDFWNykdewylDpMPZYMySfN72f9wZABaz96HVai0PHYqkKqTCby+/nt/N7dceDxzd29cwRE5EktIv7/qLmj/su2l2cyQ75UTIIbN/euBafL5RVxbgriM4dAinmk5Z9u9G7eSxl+y4lcYrfC6LPOmSl262+Xzru9/5efD0XOe3sai+BFeOo4KZyAtYPq6baS5T5eqmlXLbTLCq7BFK2s70E0pvfz9Tyb3WOxfgs3o/22Pe55Z5rlfeZWyY4ch0eJYlulXvbtXksjstbOQLlCJQjUI7AOx6BMoH0jndBuQHlCJQjUI5AFoG3QyD97//086EYsU7ACoCfmb0tFH+fRYF0Y5RMZgEonvDrALOsX3H16uU0MjwK8GI2vRmxkigZwFAAdIJAYbeTJyxGdi8PiWG9w/1+DShytYC0jJS2B1tmnfMzgyzC+uNDH3oo/Xe/+HcBk1QXaWHWAOxAxjbg0CwF2q0zJPFQy8O4hBN55flzSyWKgOvphRdfTr/2619Iw9RXAVIKtcLGVlZnZHvD9mQPNYU6qlAf7YAjAbxl/woCKR7YABoDMOMBtwCaoxYNAJkF0LXZE7BrBez65Cc+mT7zZz4TmfznLl9IFygMvimgygN0o4AJxEUn5Fg92dybgAZznEJrY2u69NJrqZZYDfV0ZgRZc3WaAXBeXteQbBswW8DPWjgz1HoZ51htYftmbSfJvVWOV0tsBQnvAMx8+H3vDUVEMxn7+7tbAarW00vPfj+99PxTURvJh+tLFNoeGZkA2GxKh44cB9BrwWYFNQ81hZoAeGtVCgH6//CpJ9P3Hvs2oOACGd3aXVksOrNcqQO01Z5wFXWUXd8BeL+/uw07s8awKlP9MgfoLVJ69NiJdNfJk7SZrG/AVzPaWwERL54/HxZ31XxGe7wZAMoWMtG7ABUdPPMoSLY41nUy1GdQlQgmNTE2HvnaHwXR1IoF2J133ZUOozJq2teSFtn3D548nU4/c436SPemrv3HUmMXNmAbNxjLL6SRS2chPFCnkA2twmRjZSH96m//4buGQDp48kDMGwFZx66gbKYs0C5sBUvErlAhZXMuswPUgiuIPABmweQWxqJgr/WDVCeoYtA2zGf1wYF++psC9oyDVQjCpnZqFQFmb9dAzpHB6ZgWtLUGx9jwVeqIjKJWrKHvbktXrlwKi6pO1GCC8ZcuXKJWyT4UAgDwALvLM6wPC4Dh/F7PetDd2Rr2i6HoYfzP0b5aVBZtEECqDDY5zyks5vqwERtCSVHPPBH0eoF6ZvWQswMDBwCiAYIA2haoi1TLGmKdJ+vX7Nu3L4BPBYbnz12JWkjTnGPH/oE0CunzKsqGOlQ5QTwKMue2T56baqwACE1w5X1jKJEBXQk4DygB4K3VnfVwVCtVA0JL3tgvrh9ajrk2WhdN6y558axukLWnIDzAU+68/Rjzi7pt43OoKKqYi83ps5/9bPqd3/m9ICS++MUvpl/8xV8M0sfvRT0j62KQhb7K+iyJ4/paw/xScXThwsVQZFjLZRXbwNgAjbXz0lrQOeU8s58lXlssRs9xVIgF8Q25oXKrAFejfh0B0ILM7xmDFtYMVUQS/hLVkjVNEDUeV5uhrGi14G9Gusf6mK+Zvh4xlTSUQEdpswGJofJJsNA10+84diXDo7YTbFFHR1abawbyUpJ/A2lm2F5qbaZChGuOShW50kbIEuuduQ4LEmqFaL/Y9mYIRwmCRtYk58wI60VBEF26dIkx3RHHjvnCPHJMhvKK/Xk+mSJVu1TINFVwjA3nSxvrkNcOlWWqJgcG98U8MHauYaNcb1Rhuk/jXiEYynlofzeNXR4iqrDoM6bGx5g0Mobj2sjW2tbAXGyK8xccW6J2mYSO67dJC5KDAmUeYy2IriVUfVh/oUaqJSnj4YcejtpYtsO5LhCoUs1xLrFswoN97TlaC01VkHE3fsbddkStJc7dcaiqz7F47erVeL+ReSig6fd/7ud+Lv3e7/1erE1Rj4ikCC0AVc15/vaHxFXsz7obHNfrhtcwbfsSSR0dPaiLGbOqsM6eJXmARIL5WWoytkBEo47pQNU6N49yDPJQNeCddxyP49XXNaNO3UxvvHo5auFVQI4saHkK2fvQw/dz/UJ9BrEoOf34Y08w7sPZiGtdFg9JPJMfJEKL+xPjH7WliOP0Nb7wY94KAqkCUkeCxwVHO92ohULii3ZuAtyC7dq51WL1dvRQHyTw/enY0X6u6daApLab1wHG/7bjlX5qjHsjrsPEIJtx7NckAW2prOkUCTaEm3NW1bHKOFpl7K0yD01auQjZf55r//jCelrmPsw0H8H7qLsWnsKZrV9RA6e4LyoUSG8dpgysL0DhAK697YLA21LVXu09G2vOJsdibm9vzqRjtPUTW5DD3Ae9zth5inuc69i9zUo65FZ6BYFUHLf0Pq24V4vlMAejd8iB4NdK2lO8r/pda00Z3HyLz+09sfzzu8B99vkdy7ObBSFx7SrAeAmkui2u4djXddH/9ZDjVxc5Rmtv2q7nPoX5U8+awJ104i41iKRa76mtY+VdNmuOivW4gf6P2G5FIAU7XHJ+pbspJS9uRSBFXEtqbt3chFsrn4o4xb0hZFinx2etWWEsLbueOg/Z5yLXkzrun6PsjuOMfqg0gchkBtZ7x7HEkSlkloVyv64hcY75OhXDKk8G01Lbdcz1yvXdBAbXIK+dJojsEGWmd+TJYhHZnCyR5CklcjL7xkwBVqrB2iGb8oFSfKeUZCndVxBie7bS49yKyPHjhVIum8U3b6XfL97ZS8zE61pT3mLoFGO39Pzjc7nSp1CH+X7UnSpRIO0ljnbbkkfG+4Fsx/HzTyKQbqWLKiXJStuYtSevqxZj01OEXLfvvJZyPzyGgn6Fa/wKivnyVo5AOQLlCJQj8M5HoEwgvfN9UG5BOQLlCJQjEBF4OwTSyOhcWGFt8KAm8CAZUKOl2TqF3VWLeGMOgaS39CIWOF/+8m+nZ59+LoqEb/BQKJgV4CMPcwXwJrgd9kjaCewhYcw2NPOvljv9Gu2KAD02BRT8F3YVPmhspnvvviP9w//1H1B8mFoH2Cq1o57YAhUR+LQAdzW1cLSv0lavgofzyjxlzmze1147l559/nT6wpe+nCbxwtZeRxVSNYBV1E2AQJLkKYqP28ZCjeHvBRhaCjYUDzIbkCNBhoFGFaqlsHQSwYvHS4EXMrsB7H7+F34+/aW/9AsBfI5j9zUF6SZAa12OKuutcLY1PMACx6ZG1AtUegEQqkxzY9PYu5AFDphoei4GPWkeZQY5ytHuGazHVHIIckZtFICHdUA0FV+RVRnZsipGqsNaqx+rLW0DJeKaIAKrsIuZJvt7ZhKboLyOwgyKjGULxUvMQRxVAC5VCDICiqrSMOO5HnuiKYDNa1cArwHqNuhns3IDWRXACg+WLKNUKtD+beRfA6BnlcXmeXU1ajRktmxdqEy0HbGmlQ/4TRSbXtCvnNfsAz+6bK0W2t5kDSziuGaNH8kHwNA1SLOwTdLKDguwatrZCDDfBYjZSpZ8qgYoo3bE1eGxNHINe6sGamU1d6cqFFGbldZXmqTWxTzEBeMDAmmTA25jy3jXA+9/1xBIJx48umOZFQojAMCwe/PBWOA7bLV4cOangHodRKS2j6Ew4UG6yvfz+Wl/RI0kwUuVBswZ1RKSJdUQldfHrqU7T1Gza+xyalZlQLeq6hGA2ab/pXiXibt2dj19zMcA/SoCzF7FylLl39TYPJZ2PSgVVtM6RNLoGyMQpVr4JMjIDmp8LTCusLODvLg6AdDMMcAs07HbDkatg1XVYADgp47fFuPJ2mJXAAIOHTwcioSwuAQ416KtmVpNE9RBs2bRImvVYWpqLaMO0qqqgTon49hVzaHoOHf1ehCszr0lGCYLzs9OLaQaCFVBpaoYv4XyKKv1oh1kkMuArZIaznGBa+MeYBrr0Cr7jOnGt5shkBzTzkcBfNVxzhfX1EXsz4YO7medvhHfawAcWwKs7aeOz3//i/9t+vrXv55ePPNSzOd6zsvvq26xT5dYb2x3PeNctYd92t/fT+2e2QAVtZITyLUeVmsbdp6oYFSnDFN3LSMRqe+mZRv7WsQisIPaZhICKp+croX6Qas6297AHLT2lbGuYgytYWsmMdlOrbWrV6+FtZmEiGCQbbHsQ2TH5+BbYRHn3xJUrt1hXco6kZFV+foaNnyZWqmw4JKE6etDtcbnJFBcJxhiOVAooWyNpw32q02aa0S2Blay/nmurmGSeYKKKp2MjwTSzIyxysDTop7QoSOHIZUYm6zDUYsKgtU1xa24jlWxXvr9ZWpQSVKogJOk9zvWZzN2g6hcrDET1xWuW7ZDe8kgGFdMCMhqMUmgLcwBD4c9XdbeAuRUQSepJGmj6jIsvoKQr6e/SOZAhakSUOVb//6umDtRMJ542W5Jx3oAWAm+2267PYijq5ey/t1QBcXPdmrsBfECaOvmOG7gd9dP2yFwq8rNPvE1t7iGo1RxLJgsYJuruaaYcCDx1JTHVkWR1w4t9fyO/VHso4vj2j77QqtCj7tAfHqpqdgGka9tXgv1snxdMsx1vpEkBhMjZmdWUi9rRgMEWz+K0sVVrg0MiLjMoH/u6exP1y5PpNnJhTz5oT7dd//d2O+OM29mon5YR0tn+sEPnmPf8VXWMv+hYKW9YZ8bqs2KWBetgycpHXPwyn8CAqn9ZKwzUW8kQ+kjzgWBFPbBKjFcNWAaK7Gxk0S6/cTh9KlPfCD1dXPPA+miFegWc2EZok6SQtVtnEslPzPKNtad+JeTSGFF5Voe9Q6t94eaiXFYTUBmUR/doL7b6QvX0o3ZlTSNhegW46mC665kk9cJ179QC5UQMHtrIBW347vEza5CSYKrknVDAnmTMeTd5jpKaOsKNaDCqUdZ2Lo+l94P6fjZDUB/CLUX6YfvcT/wBuNrhrGXWZntEkNvOh7rVNSDyq93pYk/xT1eqaq82Jf2WMV34rVix/mxdoD96KtdW7wdC7v8Gya9ZFuO1OeEjbem1fSnCqTKhYk0SILGHCTpi1enUsO+odTWO4gSh/stPr8h2a4lJMep5p9kWfSn93kB3v+nIZBi3csJjiC9Svs5P+/ifHfJqZsVTW9Sj3iTkW/NJDQMkqAyTM3PCpIQ2vYNpGUSMZa4fnFnTqKELI1kWbAXUSeUERL/uR5KrFZboFEOKu/fIL28f1BxxNrlOrVqPVPW4uLe2M9EcgFrmoT5Tp97n7+HYCxIk1KVUDY/s5iXlGyKv/eqcUpVSMVxCpvKIF8iwaJkcO35dYfAzMmbveSQ15tiv8VXPb/iGAUJeCsCyXPNXs/VQXuUUMV+C8Iz/lZxVdJGLaizLbs+ZWxwtu0lerJ4WXkpUzN571/UYdz5Ul6X661JtOx6tENE+tDjsfLAlxJI0W5nSljY8UTFWjVx7Vpa4pq+ODXy1kEvv1OOQDkC5QiUI/CnFoEygfSnFurygcoRKEegHIEfHYG3QyAN9h/M0+t82ONBGqAnHlt5yM+5iDwFjtoQ1Hr4h//wH6Wv/9G3+ayaHzOoqUGQZ6IXNTXMOraejYBYYWdUAIVm+1tvQVeKWrOpeXAWox6xQQAAIABJREFUmsaUi4fozCLJFhwZGkz/8l/8U0ATgCMIk3YykgW5BPC0+VEpI8CnTqAyvOkFZgAUASlOYwH3xPefTP/uD74G+GYBVdVHWX2lNYAXiSiB1wBA2WdR9ygeevKHyiLiewmwNTy1A3S0voOqHDMbBemt7yNYR7q4ALSZ2H/xL/2F9Nf+2n8JYCXxQ3T95/GMngCBD8vWipDMsu20Kc6JrqikH6r5ZYOUSx+itfCr2BZkyMBu4SE/m4HIdp0Vng2Bf1uUN7ME3ApPIo+d2Zv5UEclch60Cmsan+5yCxeO7z5UckggRc0CiQMe9O2zIHbMSBZUsmBxPNFmFklZZnFR1NZXbWM8OUZbspb50G0muuOMR0riV0WfR3azATJLsmSobxJLwRO/WMTKLNpKxo0WV2FZo8UJMfEBVbWM9laRIR/Fgi3WDmoo4GjsNgHBIGDgimiHMWDURaFm9g6RaSdppHPl2o13DYHUNghoK6CUgwdmzTsmVZ0UxJHAY9jMAfIVxGKACTGeVY5pr6hCBhAbtU6AbDGPVHx0oOqaS8dvP5qmyPTv6G1JVZBJQ8cGmUcvpWasoYYOHIAQbU6nn30+wMotQN+OLoBelANtWPEsQhI0AGqvQuzOozpahBzRGmqCGhs1MEQNAD/tgMcV1jKSTARgbu/tTmMQIpMA8WcvTsb8GDrQmpogdKrp1/4OgHJ+X+fcRkfHUS91oHwcDmst63r18n1BbMH9UWqzNEN6rvC9hsb21I0aaXxyFoVGStfHZ6kJdjHAR0kmhTlVYug5EafdYjVjMFunWJv4pDWWqgDJ1yV5teFyrjLubaPvSQhLYmUEnnFlXQKQjto7jEEVOpIsNZAyrjurkAf2i3W82iFnmlDJrUM+Cfj/+T/3nwe49Ru/+aWIofNK8OvAgYF0A7WXZEQoOyCkJTzs5xrrnTGfQ3nGPl1vJDBUTnSjWpTT1Q7OBquIlORpg9ySIOnvxaqwk7pgWKw5RiQVXMc8T23IbKh/W9ssrEv528+1okiUiFElIaFou6JejDVkYnxmpG/UafJ1xlgz7bb+x8KCiriMlHAch5VexEvFFGRdTlS5Dwnvwi5U1cwGa73HQjOVq0UzoqYCgDGsACGynRMq6CQgMnLVNVrLVWwvIX4kx9yyhAHby5iEKHPsS9Z5fh5Lgq4AHoskAhvse9rZBcHW2BykmrHso3ag1mrGSxIoFF6SLcyDWuzjbI+EoYS2qr+lhS1IPq8F2Xjzn/uJfuvuwnKtP/p4nn2qLFRFtX//YJBHjrUla8IRW8F/ySz7wfb7nvoV+7KhAaUpc2346nDE1XgaL8dpqBGZJ/aNc8dNEsmMfduyzLUt6grxd6ZS4hpA++3TFvYZCi0SJYJMhaxzH56z/TDD75JUlcQ2zpu54r76OC/H+QrqzlAOOC5YS5rtr5V5CH5qLIUVZFbjaw2bvBrm0DyqUMeK5GkFddn691MnramScT2aurs6Yn4117elF59+nTPHDrMGJS19PzY5Ig5NDT+s7iAfjgwdw8L0bPTxNvMzI7Y4V9Yn21fYGEY9Lv75vmqoKy9ltbF+nNvBjrsyFDqWnxx8jfqPXoJFwjN1TEZou/a4zi+itK5JH34fVnYPnkz7WZ91f1ymNtTqGmouLMGCoGU90O5QdU9GansfpYYy7uoCDN5kLmU1kyRBte3le6zFVdSV2mC8Dk+vpNeujqU3SLiYgazkJot7EjXmWYa/c99th1zQOqqEUHnzvdMugRT1bVTkcf1f55q9prCJBI9KyNcGEno6mTN3sP58gHu0DyyzfpA48jrz6xHG9DOMhwnXZBXe+fH39kv0b25rVrQv5gpjuVCKOy9uUksWpPceZUehuij2U/wUqL8ZnM8B7Zx48a8sBjnh4NVEYJs/0eGSFLSQBrCnPM66+MqZV9M3XngtVbWzHh84wrrdFzaq3rGssb57g1wtqWvdQ9VpWtrlvfknjcnSfihIhei3nDwovr+3vySQfpQiplR/k333P45AivWVNXNgbiqNvfFaqu/oSX2HSYzhHnOWObnI3d0iMfI+eNsadcwNiXTnQBVx0HraAWiyitftOLb3t153o1YmKVb0dSTHBBG+azVX/O05q6ovFNwmjsS55nbb0cd5YN6SoishTIoYxnjc6fFdsqmYJ/7cIY9K2rXz/ZJ9FhbghbLnVgRS0Welffem+kulpEvJ84zXgZ3jutwU51sQZAWhVsyL3Q9ka1ZB4O7p972E1W6trux4xfubjOObtpxAKj7zJgKS9v5JBFKxb+dmPAXwnSotr1FtT3PdnCWBcIlrQnkrR6AcgXIEyhF45yNQJpDe+T4ot6AcgXIEyhGICLwdAung/oOhMMKULUDRoi6RkH2QCUEK8ODPU808wNz/8U/+Wfryv/0KdYgAm8jS9+nJB7iimHYA1aD4UVeEh7/CHsaHgwBjJSVUrrA/M9uDqNC+Sn9w01F5iPQxo5fs4V//lV8hyxjwDtVCHcCOVkdm/W/w0GeBcsmHIEziiUX2pBJQai298NKZ9Eff/Gb67qOPBUAXRadlWSI7FdsaCQy+UdSgKDLoiwfP0gxM212QYAFIRGF6HlRQbQg2FYCUReYlRQRzo0A7xcb/7J/96fS3/tZfT/v7e6MNQcDwr9p9+uAaz+A8ZFlTRLoFECgyT+NBXuInI4oETyt8+AKI1yJOADvIFokZgKfs4VcrwGB/IstdG0Czj/1MPPgJVMXDHDEAybY9htuscwkX/4tMxnh4pA+iPpWArwCGn3U8FB7lElNSNtl3tKTKnjmDwcqporxP4gVAbAECLawiizBTmmWsWgYoZ23LMhujZo9/x9sZoGZetfGLL0QGKqNS0JoxJIGylcfC3+O7AIwSA7Jxm5BFvlYVxajD7DDGdLTEIt6CblpweRz2eeXa1XcNgbTvWHOMMUFnAW6VDEFUcm5adA2hzLGGUVaPinHB+ReKjlrUGFptqUgRiF2GPNLaTDst66NIdDgH3P8i4DGFGlJLZ0s6dseRVItNXSV/a99mUfpp1GpL1MxYxdJL1d/2FgoesvXrqhtQBGJj19UcgPbMJCQS9pc1oLjLfL6arPeD2NH1Yhl2/vXXY+4L4rX39qRqrIlexLbq6ug860VKBwbq0j5A6Fr6roP5o8LBsjEqDiV/+/jOEqCwiqlsXXFtqmQdQnEzPgX4VJMuUv9rYOhQmsZa7zpWm9b8cF4tIweJscXn1xbX08GjQ2mEukiRGe84kEBivll7QZw06m0EsZlZezVC7tSi3mtrh0BAbeUINt5aum2gNlqhnpDqzXosv+ZZG1Wg1EJcNKMKWgIEXlCxAdAuKabKYIN1TAD+/vvvD7uxwvZrE0BVINR1xHXIdVSA2Bo41jZrJC62VZIiiEDsn2L+WC+KuGrruYki0/nh+boWzRMLVSOOH4n4HsDK4WvX43uZVZtqP+sZZQXKg1RnbVd9ZT2KIBM4t4g5ILDruFZ+oaCBoJFkKoh4iRnjZds8X20IJU8ck8XmehuqF87Pz4Z9nfWKXEsEEFmfPFYn9mUezzGaKUUYC4xT6xm5tbU1plbGi4qbBmv65DZsBQHSCGA8rVLLZQ1CqQc1y9TUtJeBINkk9PZRQ8vveYwgPnIA0mP7+zKqUdsYNcWYZx1cl2zvzMx0WPOpRJLAOnhoMM5XYlfCc3qa64TLNF3TA+HhNoaytAfLNvdlnx87dizOd4zEDNfpo8ePBAk0PYfNo0oeYmCsvb77WTPxL1PXYZaECpWDK4BkjiMVxKpenX9XUB5F/MFfeyGhtIvNVFeZTaPWgQV5ZB+sQSqovMwIvswis+hLAXcvUzFGGEuh+oT4k7zaZl65H9WHQ0NDqDyvxvt1zBPj47idmV5M+we6crVVtta00F/a8M2j/JRcrYesmZgai3M9deoU9bcWAf3mwibXdmvnJy/S0Mw8b6iknzNSrFkFcjWkx+XxdO3SCPMgO8eo2WjSBQGQQN6Pom1qYipTUZq0YFKC/Ro2V5upE4tV1z9jI4HkOJP4vfTcjx90PNB11w6YukPCxDUoI2kkC9yytY3YQJpUkOghmD5AO3/+Mx9JJ470Q8xCBmKHVkM9nYUlVJZzM1EvLJJIuEeQcMiua1kNI6+bAbZrPelSwbhFfBTXVdVzoVqSWIKQm6Ffr4zPpNevjqTr9MOKc4f3TG4Ji2GTS7zfiGt3cd3OCZMSsDqb67uKIUHxas5vg7asWNsLorHWdcXrD9f7Q8ybT9N5d3K92r/M2OC8x6hh9zjf+wZr5g1UY97DlQLohfKiWFfcdyiM8vUo7B0h2QurzViPmHsN+RpagM9vssSLe5FdFU4pgZTdpxRUQ3ZkY+K2W1Mnj0fBEXrVIZlFC7s7+zvTIOf2BLaKj529nFZqW7Ew7qBe37505MAQcWaNsw4c13drYUkMRvXAAPPz+5/ihG/xcy95VPqRtyKQdrjMSDi4NX1SSsrEue7p6/g7ErnymJTsx/faIfpPcT+xNnojLXCP3tzRnXqGDqN+20znUCiu0SeTfGbV9d9nAO7roi8lBULx6gDiPjMnuUzuiDWb67o/rbuW3Ttmn929p8zOx5ZldrOo1FkLGhkHcZ+UP+P4GcfB3vMqjd+tyDXnbVjflgyJvbEqSJC942wv8RLPKPnYKz1W8bv2k7dq314FUrGPnZ+57Zz7KdppVHZ+30MgFQSWtcmycZ39LBRWRRt225j1u7GPz5cELTv3nEhSQbbnvWhjiVJt7/u7BJKZYQVpafKav3vPls1VN5+tfLZxxgSBxDV2CoX6Cveu5a0cgXIEyhEoR+Cdj0CZQHrn+6DcgnIEyhEoRyAi8HYIpMH9ByJj12y/rIJ2ZjWwDRhRmTERuUJJ8G4l/T+//KvpN77w5XRjBGu4UOFkD12ZhQ+WQTyc+di3jCqhUCD54JaBV9QXKPbpDb+Z/2av8/1ILozXBD8ABwGvfvPzv05NBDK7ybL1gbEJIHwVsE4SSNu2Gh4og24KksusxKrIhH7+9On0u1/5Snru+eeo0YIxHG9ZO2ULsM3nXNU+WtAV4KntLyyOigfPAjQoLE8E5QTFJLOiRgoITC0gq5+TGNkIFY+qqrrIADcGH/3Yh9Pf/dt/I91zz11BqmTwNT8lSMiwjUIeArbazASMkxUQlsQL2o7ztMGhKFI5A1AdxA8Ag+exKdidPYEF0GBXqRxT8bMNMJQZSGQqIcHtzUyekz3hxVNeVnMqeB8funceoLNHwOxB2LcltCCyJJ7Yd4C8gEFZxmT2IJdRPcEe7ZBfxl2yLuzwPFYOysS5Cf7zvrYv8TCrkorzMoh+x/1Ve97Zu9l3g5+KA2TjNGv9zr/iwTaAMYB10TKBKHqHegI+6HsO1noRZBJssy+MJbGRQGBPVbx27V1EIA2csOaKGePaei1GrR0tmFSxCP66qbiQQDJGUTA6bLSwIGNuqphpQIFUC3BifR4/E8QacbTWiHNdUFWCZQNrw2185D726Y+m1q7WNDU7kS5eO5+OHj0CUM0xsIRbwuJoE7uhh99/N+1apTbOdPRPTe1W6uvfly68MQyIvoUaieLFtKGVOdrPHN7X3hWqBa2wxqitNsP7fahslgAdhiEAJibWsTtM6cGTRyCPsIPje2uAimOTM0FuHTywH9s6QB968/VXX4t6SJusUer5ahtRxyyupidfOJ0qAKLW6Wth0cmZZVQcWW2ymLsAV65pxuDkHSfT6A1AYo5fZKj7+jLAg2tDLBqMI+uKCHg3YK20sqptGZnOZOcranFutGLtpp2n809ixlpN1yBnxiARtBqrxSZP4F/iXPJIxMM1chYiw5pgAwP7g0wZQUXVBDDs/FbdaN2q6EPaG8oyxqufW4Ys0B7PzdpAWrX53iIklQCeChvrv9hmlTJVEAuqT1ogumaoBbVMTaSWliYs6TqClHrppZdiXruu+nqVtSdcXznfIGJYM4L8Zx9BlrOECMy6FsX7ccnISF/r+khUFjZSke3NujtHvSpt9mq1HM2t7IqYe05+riCJBKH85+ckIrJkgywGfke1W6F2EhD2eNPUuhH4t/22rSD9a3lv7v9l773jLLuqa91VXTmHru6u6hyVUwshgRA5pwsYRLDJluFibAy+z8bX5tnvh01wun4GP4ONEckCDAIMKCBAICQklHOrW+qcc6jQlav7fd9ce1cftQT2/aFr8cc5oql0zg5zhb3WGHOMCeHv38prkhjyZwmcUj1je0hy+bmSfJUk8bWfunX2Na3i/Mw8kgFMfBigltdC+qQWiqqAhrF3teaR9cAkZvfs3ht2cXWMQcmedQ+tjX6n6klLt5I4s50FuY8MDkNOdRYEYAZDvYZxnrkSkNZbspae41vipoW6chKCC+YtSAcPHoy+5BxxYN/BUD/N7oJ809qysPXyHFmlKKE4FN8fZmz5Mh6hvCHekkDimJOMvRYIXsFJ438EIk7Fob/31YQqtUy80LrxAIq3XEMKNTGdonze+3OojrCgtb0E+QeHsxVjK9Z1h44cjHmqt7c3nUntuvUPb0iH9x3iuT0SVo0tHdTkYqxt3r4BVVE3NpWLUOfNx7buEHaaWBpO16f77l6T5nb3pe07doUCq5bn8gTKJsnQ6THIJNYmWR2Naolns/9U4GzcuJMxB+nLfcUagDnD99Xxb+tdTzzouLj3rEcB9Flp5APsRJ1Fr8PYOR6yNWMm9Bgh6SmrFqQXPfvCtPK0pTzDtAy0zcdRWR8J8swakcfD5iuvF+JlW6hytpaatUHi+e28RgJMEPF57IaaV9u6BtRgtSi5iP/a7bvTRuayAecbyPxx5sJjPCtOJpAeD9TOoO4JxUGogvk3Abk9ybNC0rkZkrOJ9unhvWcwdl7Oeebt3cXvSAbgYTDQOSfdw7z1LeaeLXyNZUtJXhm2WPedAJDLei4+x8u6gSOFKsVQeDX28VYUV7EWZY4p15uVoH8lAF55vlhzFPc1A+o79xWQ+S8ikFQgYYaZzlvSl9oO7U83/PD6tObAcBqgc49i2dfGc2QRz4LuPhIrUO1NuN4hQaQexZ/1vab4voZ2+0WvX0Qe+bmSQDq5vUpi42RC42Si4Ocdf+b3BYFUeZwyfh2sFRZQv2uJCQa09WHm29koYftJ9hjg+bObdcEu1hj7aa8hiVQI0VosGU0gqKVPh9UmiSvjWAE6B/m883kuURz7FTYNugqYgKEa03ypWDNLkMYyuSCh+K6B+c41UlkfL7RdJiUV/StiVYzNSiLHubCsh+TccnINoJ/XNpV9pXzPo2J9EoFzgjDKpI1jJ7/yeCoJK786Z/k6sbbOS/usyCnWxhXHjzHDHyqJpMp7zP0kv7QULn8uVuGFEtE9S76OTKDlN1YeJ65n5jqs6ZVP6pcg7fIfK76aIJbHc9jt5QPO3IdpdCcUVMW8EnNcrgub48K7mNfrJbnpUwPYoO6DsJw48MTP5UWIql+qEahGoBqBagT+NyJQJZD+N4JVfWs1AtUIVCPwfzICvxSBtGhxbAaOUSMoCJ+CXRDwK00dJCEENY+yYfvM5/4VAulrkFb7sGECrCus6krbITfo1mERALFGUqneKetgqCQSvDgWOxDtrFQenTBbkU6YxcaiDfDt85/5bFq6aGkQJdaBaBTo0bZNP/mCQBLQzNQFYDJAlzZ7d95zT/r6lV9Pa7FpmgA0IXc+NQMiRyYj/02yuRxjoyFoUgKWleDhyRvlkiATnDzOZwQQtR0q630E+eS9qC6IWkNCJcfT85777PSB9/9uuuD88/hJMsjtDleqSkYVlDUvJHiKHZs0iynfASIJ7ARh4oZLQChvBt0Qu5kKJY9gSmy09HPPVjhR6kPSKTiCXAch2qjYOAb/wp8mI1Mz2775C7dimXjR7ia4lwyix+YTKyg26ioUfGlDIxETn/X0lU4mBYFUEwfxj75foinbv4RqKj7jSbPyqfIYYYcXx/D6BK9zJnBwRkWfjIzIgkCyTlKQImQ0x0u1lJ+FtPKyopC4xBB/ritqfHjKaOOSffJ+fC+foFZ72knNHAHN/92XgK6g/BP5WriyP8aSygStvCQGBLytbVRa9NhgUXQbgF7A0TGo8sisdAFhAWIVBtaQyWQuNXuw4qphDErcHTxMvQ+aFi4i9czrTqeetQolUhvAFvVJqP8jeLNuzZrUzBv2bj8QlpL989vSyuXULZrVCMkDIH5sKED+dKwZCztUCihdjgFubt/4CGMPezqA7iULFkbB9wfuX5O27dlP5jW2WIB4DRBiguDzURi18/Oi2b1pAoVHFHy35hng9xD2N/OpGXQcMnkRlnraUB4cGIH4QBU0Z0G67Z4H0iZA+3bajbuECGNsMW/U8HkBZK8tlJLaXwLKNVh/geO2Q8QZk+hjNNwo88I4gGvOdiVOKCSs/aEKQJDesR82OsQurNOouVXH8caYCyWpGvm7yktJbu3gjvNPkkDLuiH6xzT1RlRSBuVKQ3gMAfsuyAPteCT8VJYIFjYB2h5FPRQqIuIh8F2Cy9a8sT8IzNgfVDCpEtXis63dOkCQYaPai6GGBCzz/Nqped5QFEF42S+87yCCuPtG+ogqPOcYM7q1IrTelWNSIijsn7j3UG+gRFF5VQLeeV5wgjtBFIfqqKgvEn2urTWOYXtO0jdKG7dsnzYWfVdSNAh63udTIRP7Kgu0HBUstIYQ5dT5TKk4KpWkXdR/ynN6tthUlSXBdJR5e8GCBUG4OIermilVGY4rf5ZAKo8bNe6sH8Y8LhjpfVoXZwg7VJWXHahivKZa5pye3m76LnaBTCo5HhCGXGMjChmP3cI9lXXKPL8EliTS+g0PR82seHrZBhZMMnkiQpZrsvQt7EPRdygUhMZjENWORNYACiXHvp8ThHU8tDOe74VAVbkzD8Vf/1wIle3bg7gcxHpQCz5rzEnklETzQcim4aFRaqc1BlnlP8kt59zhQRIvuL8JxlCQd4VNrRPlS17ykvSS5784ffSjH4245SSLTHyWBKGfzWqATH7Pmzcv4nCE53gtdpDez9g0ZDR9TaLVNlB5KzE5iP2kCskubCunUW6oitxNzb7FSxfEc/Tc885MBxjrByGeO5t70tbN29PubXvo913MExCk3T3MDQPRFxoI6PGiVqBzp4onLQlVMa3f8EgkE3g90XfpMxKn1j9bf9P2J3Iaj2MtnlsokAr0FvpiBqwtn4/OL84DYSVcqIeNlZViWrBAe+bTz0vPfOZTUt9clFy145CFckSApdxvwgpO9dEx/xVHtjaM66WwfIVQ9pXTTkyigFB0vRIJHprF0g8hKU34qMfqEMfFtJF13oZde9Le4bE0XEM/4G/ly+fxzLg/KVol0VK5lirVYcep6xRK7Km6NBcS6QwIgvNp9/MG6Ot7t/MMHkad2pIwQE3re+elK1s60sMQgyUZEXNOrBHymiLDx07Lec4eZ/507EkeVQL12vCWZGkQppCpQc4XBMJM8lA5lxXHnQG8Z0iFEmIvznuSAqnkBUvlRiQO0Y+bZ42l1Yv70qztW9KN1/84bR6ZSkdQP49z/yZTNdHOvZCjXUuXpiaen1EmK5ZRxjyrQ01G+Hmv/5BAKgN10v3lclwn1EcnEx6lSufnEkiFhOlkAqHsG84N6GJT01FI353b0wJsb5cyjyVIyuO0VU//vDR35bK0HruxHSQI7KBm4CA89eRx1vvYU9ZiPSxXMDjJPMacMcE+ZJx1gIlbJl+FawHPS8eMXVKrxbBapqNLnB6TAOV9DYX60AVQPfG2/X02xp5ENVJRe+hEIlXRvsXa2aQU+51/L4mQ6HcFQXNyu5wcU3OaKl8zcS7O+5jPF0RL2Y/KjcLJBExle81cl2MhnBZO2C46WkvSZ2bMuOWYIWDyFZTnKxVIJdEzJSGfH/EzBE/eHZyIU/6uUCJ5ftfaxVfbw3kp1iDRoz13ttesfF8Qc+4NZn5vO7vGNWFKg3WTgLyIHFBrIfky7W4SFVvUtWROHKQ/7aUW5Pi+3SeHtvpzNQLVCFQjUI3AkxCBKoH0JAS9espqBKoRqEbg8SLwyxBIfdhmzFjABZglHWNdmBNWYqpOJtjwj5IN+E//8oX0hS99jVoN+wF8pskGzHUZYiFvxjMgkRsz1TORRVvYjpTvabFAfdSqceOXwdbjYaGX7Tmi6o0bKv7986f+OZ1z1tmRIXuQLO867JCaAUunIbtaQE5UUpQF3WdJGLAJ3o7dz89uvy1d+c1vpA0bNsRmB3OWqCkkWBL1i9iMWBza6/UaS2uL0iap3PjljVneagkoCjhbjL60jPLvHi8IDDP0AZ5CWcP1dgEav/pVL0+/8973pBXLl4BNFTVppEyCDHETqnGgGyArQPEf1xQKLc8qkVKwPUH+SJTETj/HKjZeEj5atVkbgB2Y5yhf2W5GDZIbK5VPHiDb7IVdWxQszsSM9xibZomogtLRjSJIKP9uRjobdtsqVE8C6BJm6kEKnijzMRns9Ra8Et9rNqHkVsQyWKBCVRTHLTz342Ru+N3KFjY5oW7KiqvQbsVH7ZfZ4jCObzfx8nmPaiXJwka9eSQKBcJ544QqI9pdpYn2dHJgUW8pbPACvs3HiUYJI8C0fduuXxkCqb23PfpbjCWutVRqBDni5p8+U29R9ZJ042t7O3ZGtL2qBUE+Lb4kN0L1gBqprJnhsSYAV8wGr4d8qsGSTrD2wqc9hfE+nrZs3wZAPjvA3307d6NgwbKqCTIERdCmTWvSqauWBLlijQLKsge4vXnrnjRwZCRA2qUQRsMoE6YAhToBANshhfsABDdt2QJojJpQezQA0yHmkEMHDqfZgMidjK8uyIpaQCLbqAmwyb7Ti5XlITJJtUQTbJ4GdHv4ka2pa87CtGXXwbQdC7sdB7Dr60XpAOl1CKs7AYcmrZc4j8SBgL1xkPyRgBnDniyr+mh3SR3jTFyjF4YNEmM75gn9JLUkAAAgAElEQVQVIRn0Np5aB1pDKgMY/N65x/dK7DJGLeQcNlGqcSRftCwDiHU8taOWGiCOLe3WyBmDYKDOE+c0dtY6kkgTwBbsFpxvgRjw2rtQg0jcBEnHOa3hEsQLcQqCgv96wl6tMSwFHU62qVZ6qo3sA/afdlQgYxBPzjPOVYL8gq3a7Rln5xVt6BzvMZcFSCu5nO/fIa6i6Qggf1brZHViCb4GGcfbvCbjav/Q4tK+VtabibpDxKmsL+VxJiE4mjjvKNZ4/uy/UawC2/0d1othU8lgD9UAJ8gESiaRfE0CREqAeI1DKFzCAolxMZuaUHshRRwnixcvjvZXseR7bTOVfCoSDqHOKi39JPV27wC+bjqh5NDS0DYZBvRswkbNlp9gPPXMbo9jjlK3RZWaNYt2oWwLSzGvC9LLc1kHyJfXJ8E7Tp8/Qh9tgzwdRdHXSn2ODkiNMRMvOK4JE5K+UTOQ65RMUQGUCcQcI5VyTdbDCvVVrnE1ABmsjV6DCRP2a2K1n0xsyZkaYhIWiqjSBNBLKzv7gAo1v0ruhRUi/UQbw2HGrv0u1Jocb4J7lST/4B/8YfqzP/uzdMEFF6Tbb789HR0cCvVatCVtI+FWPvsnIF87IIvb6cP2M5MRonYUY1lCac6cOXEtfdQuG0ch5/jcvnVHzMG9ENrWbRP57MH+z7Z9ylPOw0JxON16y22pq7Uz9XT1phuuvy/N6cXeEUvNMUjIbpRgXrc1C0PJyrXbfkdQ6/jUOP3M0+MamqwfxvWocrSP5hp9x9Kee3N7PZGvGQLJRIoCwY0xUlqiWaNJe0fI2SAzaUMVdDzgmfdQ4bnuqZ1Mz3jauek5lzwldVHLrY6fm40p43XkqESRwGs+JnxSKHC1CgxrJ+aZca0nOU89pLRzsM/mmNVcnxREu5cTczNz5BTXsAu15MY9B9LaPSjH+FnSOp43PoUl6ApVUmlhVXlvPqdLcn6CY9ZRz2oWFoMM+NQwWZNWHW9IF6MiO59+Pnf39tRAjavaeuY06mRtGhpL2xYsTd9o7U5rGU8msJQkUkkglfZdpZWVgLntbj92LAWJLfDNmDamkki5vlddVqMx/oKspk1OtjCrpIly8otWvILded1SEi9h5uvDOFTOGYAvVRQluC8B2AQBciaWmSObNqebb7457WM+G8eG8fgslX2sr3yea9s4b27qX7Ys1IzOe5Ou7RjnWvZWvsrrmyGqwqY4P8/KV+5aBaBfqtKKP1a+z1+V7RbqkYpjlMevdO6Ldqjow2G3nFmAxxAqPotUgNdiTbhz7YNpFmNtOfe2srMrdZAIdlzClH4xf9UpaZA3b0Flu+kgc1mi/mNzF3NobTpM0srI1BDrEtbrhUKdxs1ruFj7lIlGrkHLJKT8/HJV6/PruMkaJd3h+onrt0+0Mdc5JztHRhzK9iziVLZhrLq9xYrYxLkKAqmSMPKjZb/3AWq/yclMJ16P7l/5uiNZ4nGJvuxOcIKuOXGcGQKrWP8/qv2LZIS8t/KMmbopx02OXcU1lW0ay/XwHog/et9TBXFb7onK35+sxCqVbuUYKa8vHDpPtn+MPUFup1CBFbEtv+bPFslkISUrKavSxi4TSLEH4xpNdGjw2c/ab5h1xi4Iy4k9uyqHTfX7agSqEahGoBqBJykCVQLpSQp89bTVCFQjUI3AyRH4ZQikRYuXxJ6kMA2o2JXkb2PD7KKdzdUwmYGf+8KXIZC+knZQpFsQcBIgQCLHTfhRwA7BTgG5sLuRnCnsiMwWtNCttnPNgEvWL5IYqjW7FtBfEFLrJK8jsuSwZPn4xz6WXvjCF0ahdG26BNLMoDbTrD7AhJyJFsAix3VrtGHz5vTD669PV11zdRQfD+BI1QAvlT+Cwd6RIMNY1N3QMk5wlKxb/nnM/JK0kQBh41RktHoPzYDCAnySFaK0Aj6qQfKmLHaXATQsXbo4/c573p3e+IbXEg8A8ThsBhokavIZ4lfZJih/G0BdvMJaJm8YS9utyBQMhCJvft3cCWQLNEl9xDEFZ9jEu2mO4te+y/sgC7leUkZgSCsaP69SIpgpaKy4VwAW6LbJKNocF2YtZ2KmUglbmGnAPa4Lw6OoQ2W7h81hXLNZ/wABHEcQS3VSKJVUBJlZH6oO78/zcWxAzAk29LaN4Jf2V6q7alC5TAN0xGbTa8j/Q7EgSA0o72UBatbx/mOCWfx1EkuxlibvjezpABJkiTIxNx4po9gABTkGQGdEANRqot4Xlifcs8WbI9J8tpGN57Ydu39lCKQOaguFgoRYSXjkjTXxIVa+bCfB8bmAr4cG9odF1FxscCatoQERI/huHz18aCDqxQwC9DZyPEFvCY5u6rN0Qs4ItM9fMj/t3b8vHQW47ycrWFVNK+/Z8PAjKBJGsbGjvVDujKLEaKMeSQM1DbqoQ9PXPxt101Bas3Z9Ov2MM7HTG6P+0AGA3Z50GKJ5Uf98CF+szFBCtECA7KPmSdhL+V8QGSgVafNzTzstDUC0aF83dnCI+mezIYiw82H8H9jHvfFVwG8Wf++k+PiGbWSXTjek2+9fmw5TwqmxjT7EfNICETMIIK13jSRntkjDzq0gJpxLQvXD9Un+hDUc84G2Vr5Hxccwag8B9HEIGgH3kSA2rMXSGiqZUvVid1ZtJQlTZshK0tgufi6sLRkPkiYlYSLJUtp6BghHLASwJPcqFZvOlx6zHeJLIiHqzBVzXtR/oNZUC2Rh1EyhT/ejslHZ85KXvTh9/etfK8jtPKeMAkrPhmCSQNiPXV7MFSoQi3kj13VTJQSxxzFUAwVBpbWhoCvjTyXhHBQvWqTtx6LP+jtZXTgNeS6JloGeYQgqeS7v12PEfMncKaFZhz1W1ESKdueZYP8ExNOmtNUi9yQfSLaMM//XWCeFa7KOVSeWbfbZsCfynILkfD7qx/BV0i3IQSbaLvp5WFhhc1TbWJs6utuD3JPE8P5GADK9Bkm7vr75ad+u/UGWBXTI8ZqbWtOmjRtDtdNE//ezWhR6LwJVQV45zzEUBaFHoy7TVNRkKuuJab8WtomQhILZXrOkjM/HqMHBffpQ0JLwIPerOqiRGEoUGcewCeS+7JeO+U5IqAMHIbWsI1jcS0dXOyqc/dwr86F9lBpNbW1daRBrypgDwdu627uxatyLoifbC0oU2Vf9V9oExnm4jtxWuR6SJG0jpO8A1nw+o0e5Hokrr3F44ChkV2NaBsgtKfcItc22bt6WzjjjrPScZz8vffazl8e9um7QcrCT+E9OQby1AgQPHqA9WlARnR3jdADrvi1btrF2GEunn3oGdb52p2ZUiqqLjGUnxNpebIhmo/RqYxxoh+iz9SgEkmPznjvXoMDqT7t37oEYPY4ii7mI8akarB6V8CyfhQwy+6D90WPW8fsJxnodBKskq+o950bng0fWrY+47H+A+eMJfs3vPSfWTA0h2SU6eETFaiTUHya5sAaZ5ukKsRLqJPoXdGIamYXagjZqco3COG/HAu78M5ak5194Vurp5tlWP8k82RU1uiYYe8fpiw2qT4+j8OKBOc5nVF/UjnA+iE4VOvbH+kKtmpWFPpr5eyEnVpllEgYlzngeQ1pCdDy8eyBtYe7YR3+dkA0nlmP0sQn6Wq6DmFUDPqEEcyVRVD/HckbyhW9th1CgjWPLSAd9KjXjno0SqebeB9IqkxsO7WWOILGHeW0z13g//ffGOYvSIzzrVWd52mydq9qSdUtR40ulldc/yFgra5l53hKUPrkmTkk4NPJstK86Jp2Lg3CKuTFbDZefE2UPEiKA9Ly2qi+UZJan9BUqLo9RKD0nvedY1GEBytqkv2Y0zW2uI/liU3pw3Vrs2lj3kCCg/WAd7V/j/UjIaU3KM6WX+Xz24oXpOErUEf4W5Lkru8DciaGkvpM2a7EgyEIRXqg5BOU5d6RDxHrQpSMXWkEilTZmuYHyeq+SfCgJslLxErU4bdMC5I/jRZDzmjXavyAD4pCKdU1A4NDNtFMj97D2vntiTVLHM38Jc9FSFJnzmJfqWI8NoRhZsmJlmmZ9spZEik30lSEI4RHGwwikuAlMkqEmBcU9cb9hoW1dT9VITnhx35ElFGlRzumSqT4nalnHntD8lbX9TADJCQuzmXtjji/a31Sl0uJQFV99qGCIZ2RlOT5zAlWsxD1fsbSdIViihmlev/o11zk9Ea8cvPwKa2rjGfNVJbWUY+hrWu/teO/j/32GfCnIn9wmRdtIFJHok3/OcYm2Ka4/H1fixe8qiMoKQjBS/KJPlaqmE4qsTJ5lbWNYOdqXirmgvI6oteZ1lNf0c75WxqX8XsWi4yufoyAIVdBHKEpCN1sFx7aB/jSuLeKuHenotk2Pd8jq76oRqEagGoFqBP6LI1AlkP6LA149XTUC1QhUI/DzIvDLEEiLlyyK3U02Fnj0S3IhVCVsLCyfs4ss1I985K/Stdf9IIgSNxMjAEzHC+WRRIXgmltwbZrcvJdWO75/DAsofxe2EZFJL8iayaeo1hOESWzfInP7Qx/6UPq1V/+3XPsCK6cAvCyAzDu0KQiQQwDRjX5RQH0DwN+3v/vdIJEOWtdCwoONZ2xwtEQAkJ3WAgM7r3F95SV8tKQL26RsjRQbHq7lmKQHMZgAoBsVIPb6wi4D8KVUIvHeINmiHotWahYzb06nn35q+h+//3vpJS94LoBrVDfKMS4z7Io7rYx47C2LLFOvq/zeOE0EwAvZQnjcQNfz5kbuTWWVGZzWbfB+ZgGOjYXKSFuUfHSppTpIomMBQNcBnnEtxiu23AJTbu2mo7bLsRoAackcz2+mclwU2cxs+BsavQdrq+QaJbbzGPVuMpFk9jNtZDFuwCbPOkYtEJUy2jihxQgw6VhUsLcoN97/AMNeYgvVomu4PgEniZ4JYjktgSaAFRaFtDc720hWVDWQA5UGuc9ZgNlNqi14rxY9koAWT590Z08swqrPfiaRaCZ6gM6AWMUmePIY4FnEQksyYkFb7UN586tiYSeBZKyniGWQFvr6cw92kwD+uHfVMwLCs8hSbwdUtlXN6rcGjmSGQO+9994HkNuFGuNAOrj7UGrsbk7z5s8LsoBRmp5y4VPIwj+amlEJCHK28tU+OwJYuJ/aLwf3UceGc2uVJaHa1QaQfRy7qI4GsvmXo5zZm7Zt28ZYaqQeCoXQ+5cGaXEY0LGZ7GlrkA1DPI0x7upR3VizyWL1jdhXze7pijHZQLt10p41ENUdZL/3Ai4dwLpt3/49qRvi2Hs6AhFG54XkOgaQCRjfNTc9tGEL6iNULfRb1Qdz5vZAQpyoaeNYHStqsjVDbKscCVs2FFESANZZkLTQ1moEIH0CdYhqCcfbKNeipZT30gLAKbCu8kOQcgxQS4u4IAaYn/J4pdYRwGoGI1UQHA01ljXDnEtVhzgHaXtnnMc4bmCx3Ldfy/cJ9KmMECjzeJLxgvtldnIGbI/HXOp5tS9UYeUVHB0ZCtJCtUcD7SE4ap/xvdPMwdl2LNvX6QqjfVxWjmCz1EZtCGJkv1IRsx8gTzXJJP1vYAALNWpZ1VObYoh6VuVcad+TxJScaaXmlPclqRJ9i7mqB2BO4n+cczcBGEe2MQ8UM6KPYrWoQkbstKs7/01Vps+HYS1DgdAl1oYHrOklMN0Qf1PhYy0tIdUg0DIdH3N5WTNqhHl7NgoW4zgFgGv7Dg4dRlXXGfWMjJfE6OAAFockJNheo9TSaoWkNCt9N2Tm0hULMyDN9QYIztxXkocl2SeBM4E1YXtXMzZquZ6SStm4HubBXBuoKc43QaxznaFZYWWnzZwv+5CklwC+7Rn1nbjP/Sjr7HfdjAUJ3VFIqVqutZnxF8RI2MTS5pAH87Cty0TSBJ87kCYGOC9932sP28viuWXfkHCUtLT/a39mvxihHk0TKsSwXjRZAnXWomUr0s7du7CGOxLJE6pAtNAzlv4sAG8NsH3MK6rlFvYvQu12MK7H56TPkqGRAchBxubk0XTKGdjtEacFi+en7Tt3kOSxJx3YP0zMW9KyJcu591lpx1bmEZ5TqmZ6saM7yvVKPMxf2B81p0LBRd9asmQJ9cZ2BTnuMqUFdd/EqOSsa4lM9DUxLuyXm7G5U4EU1nkQYXP7ZkMETKXZc2ejbobUglzs7Z0bfVGQee2Pn3gLu4Wzzwu1d21hzXp8FmsRAdlIWmEuRzJUx/Ooga8xzvm/KUimCSzffE8Nv2/ngVw3fCj1MC6efuqSdO5Zy1LHIohhSDkLs/mMnKBPuzY6ylNtCk5h2vPxXG0I716tiO2vWblo+0ss+ir7nuuZrDwsLHBds9CvJhva0z5sQzeTmLOVOA1o7Um/Ps4co7aDb0L9FMktCn9CGZBB6yAerM/EesDaS9203woSFV7InN7z8MbUDsm5jPFwBMupZkivI5CY9zOW74NAunfO0rQLsoHMjwDYSyWQys1QuWlrzPzmfBH2mib38CoVIX617zuP5zGZAfhKEsk5tqx7lsXI+TMxx0nQuMYNtRWEdrGGe3wCibk4hNisY1SxysswS7WQfLNweiTNbaVm18Pr0trNW9KgbcBz0Xndc9YHOq9dNHG3Lhl1kTrm96WehQtSG+N/FDI631dBJMXBTeihX0uqFfXqQk0dNxoLpljj+XLFZs3HUgQyUz+n4CMqCYhYFxeHKZMctIMrrV0zkVUSSPkAZW26kkjQ4jMsopmbW4hdC8+Qhx64N0Frhhq8ieduN9e9gASW+RC4vShbD+zYEUkdkyRdPcA8s4vnyiyUSuM8L0Mp7l4h9gs5F0nyqC4StyQ/WdHSxWZILn4fCWaR5EScpjNBEnZoxX7DpgyiyHqRtIVzi4k1QVLG8bWAtrOg3raLmzjgs8Z9h5SG5JRFZO2DoXwvg5ZJmCC68ttzMlcFaZKvJTdVbp+CIKqQIM28nzfmeqOPJpDKcVr5+zjfyeSM9ywZVBIuMU7LceDXwsZz5mpKEqlQlBX3VZJrZd/xruyPObD53suYhSVgxXX8RwRSeeoZRdWJ0ITlZSibnE8eh0DK8ZMQK+rMSiCxBtnDfDK4eX3FkarfViNQjUA1AtUIPFkRqBJIT1bkq+etRqAagWoETorAL0MgLVmyuEiYq8xqyyTOFIvwsPvQPoPNxs7d+9Lf/O3fp299+2pANYBggGv3ZuWGZboAVtlJFSBfLo4eG3U2kJNsws3KDiKIrMqoFxQ1QzKB5MuNqeccA8R973vfm97+lrfy+WMAWEMBdoQVD+/TpkAQ2D2KBJIqIMG1dWRDf+WrX00333ILP2cgJayX3MBpv6b6iGNNAJaqDrCWUABdoaLSxsqj543IFACJJNIEWfiT+umbdaq9FucKYK4gyKwHVCMgHFmJ+XynnXZK+qMP/l/pFS99UdimubnJG/TKOD+6IU/eOJU/TwIM3HzXfenfrvpeGp5wx5sJuAtXn52ec+F5aeEcssUBlsAw0zevuy1dd+MdkExubgFGZ02mTvChd77lTWklZOFRwKW771+XfoL9T21zfXru8y5JZ566lFoRKd1+2z3pRzfemvYeOsq9uJlGJXT0CMDGVHrGxRekV77ypWn9xi3pX6+4MoqVvwaLvhVLl/C5+9PmLevTi170TIiD+UH6XP+jm9JPb7kVULgjvfF1r06nLKQGhmCGTUCcfnT7Q+kaCkm//c1vTisXd5PNq8UGthOAJD+7+8H0nR/cmIYA12tsO034yBifha3acy95WnrBMy9JW7dsTV+/9oehbHjfZb+Z+lCqNDcdT4eHJtMO+umNP7snPYjFWR91dZ6++ox0zunL07zZLdHLDmIhdvX3roNQ6UzPvuRCwEuyuCEkr/zutenHxODj//3tvzIEUvscrpnxMzWegTgzaUN9RPsKejm+BAAdL4KRdSixugBkJAsEershLwTA63ivoLJkmlZh1ihZiHpg+67t6dTTV6ZW6rqMcAxrtGxn033RRRelLRs3pDFUhffceR+EEcq/qLMFoMlYOIs6STUAoC0AYkPUNti3fzfKpvq0YOFiwO82iLzmdCdtMLSfrOvCTkrwWZBnDjY+gpRjZKHPQS0loGj29Th2a6qP2gEkz1p5KpgQ4x6C2usXvOuAvBnEQmwQtcL6LbuwqUNx1tyRdgCyH0B1UQu5XM9cNRf11KFDAOgQaM43xsL4iGUEsS0EMaMoAZiR02QOOMZ4F3ycDWhdB5EoMRLqGa2tBPUhlRzbEX9JC5VEAPGORdVhmYQurO44l+8dhQhXHePUI3Ek8WM9Jb8KekXNH9pCQslj+bPgaz0xkHAa43oEeiVeY/7gON6TJI6/H4agUr0nsCd54TUNHBqGWMvqH0E+yQOzvv2bKivB9a6u7iDQDh08Esfo6KAuEC+PITlg5m5T2OEZN+0/VfhAoqHOGUFhpprRvjJBFr0YqxZk3lcDkiGfKVE3h58l6ls5tvel9d0IBIrkj2TypHWGuCfJHK9NFUgA/xG7hrAbU71yFDWYtasEeFVM2Ub7ULYZj0mLrAsO83drOJVgsvc8RcMuxT5UCHX/gT1BjGl/WkMbGZtQBvHEkTjuon6O9zcaKp62sG3cgtViAKnE1npI0Q8KMsa4SjqqyPFeR3hGjPPPMaAyoqynVKeiknszIcJ+Y58IO0ru0X5pbAcHUU7RhJKRnk8QfMYCrsAj7XuSSgex35M4kvjwfsYgrwRsDxw4lJZD9ngvh7B/OgihoxUaj4AMgNLXVqxYkTaSYOE5jZmWcV7bPlRMtodKE9vVOXUZbbh77z7i3xuJGMarFSImj6Pp1Ddvzky7qUJasnAJtlw/KywIIc0gShslerTbY05qblEJBjDbeCydcRZKw8GDaQ9qxx3bh6L/nH3WqZCEjCHGxTB9SbB8mme09Z0k6Izn3Hm92NI+EnPCHOZ7CWWJKhVXKsnuu+8BgGnO09EVKrulS5YRi4Mxlw8eyaqzyK7nfC0QcPWoQRahutx9YBfz1vwY75K92kB+/3O3P+HrzJXd5z4KMM4gvUBtrHqi7bNFmldZqJNMp7f/qX6BqOvh517uv591yWldbbTTnNS8oCul2c2pfdmC1NyVSVFrmE2JsId9HzOJ9rDBI+QaZs6pjhUJce/Xl7XXStKorMOlssJ5RgK0AfIWuD4dpX/sPHwkbaB/7CJZYFRSAtXY8fi7YH4mXqKOo0B9gPCqlFivce524t+PfeOLGBtnq4ZCIdDN1/nMu3tRo82DpN5L8sctIPa3s05c17MkHaQO0vF65ltJjILAkfAKkohTShYehgj1a6k6OplAMiblGrNM0AnSw6hwbY57x2QkKRVqw3jm8r3gfmDkUtpFZk59EAz8jjaJIVYokCSQQiHlM8KDkxDTOiWBNIzapiHddv+9aTMqZ0Zu1O0M5TqvetvY5J9IirIGkM/zptSLZeQc1EgN2CJbN9MzqcAMIkkCrawxWWD+dhlftnsUUSpeZc2qcl1ZkhflzzNqq+L9pQKp/HxWM+V7zn33P08gkY6R2ulz6+67DzM/P88cLNmrCp2x2EniwQLm/1N75qbmA0MkuexOA1z71onhtL0G5SnrhDH6wBj3q7JLxV4t57cNdBbwusZQ5muHbTvUEf+64tZNDoo2hpz1NSnxbuyj1SR4/Ktfec6pBGZ95HxjQoEjU1WZiVq1EJihrvHFZ2KsuB8pyMZSVZzf8FgCKZQypfKnIKZKMi+316MJIgmzSiKobNeZBvUyCqL3UZ+v+FxcanHNpQVfViDJ+ZzYi+T+lIm44gZnTpM/n39fKohm9iqZ6Y6/zsSm/GShQioVQpVk2ckEV+V1lh9/NNnGOKXdYry5E+NSveZSgZTvJyuQIlnPfRv7v3179qYjG9dWhqz6fTUC1QhUI1CNwJMUgSqB9CQFvnraagSqEahG4OQI/HIE0pKCQKo8qjvEvFEKkNRNCgiXVkI/+OGP09/+3SfTgw+uiUxoCRhBNTcfTQClbuBHqGvg4r8s+i5wJpFjDlm2itKPnixy/mmVVBJIsRErrI1GsKh5/etfn97/u+8L4EGAsocM1dJmo4FsYkkfVTJen8qXQQCgBx54IH32c5/j+h6MjUYGAPMmzyx5UeQjWGVY28TNXNTxCH+5DBJaD8aACNhOkpUtiDUFMWbmYW1ktwNCukELMDYTbLEZBgypBcjNKqME8LUgfeB9v5Pe8uY3IYTxtxnsOGGR99h+XGbElpup8udRruO7P7oxffrL30qDowIObGwj43Q8XXDWivTON70GIqc/7Hj+/rNXpat+eFtYzNSiCqodp7ZMZ0P64z98fzplycL0gx/dkf71y1emw4CLEyBKixbNSZe95bXpAiyFvguB8p2rr08HqGA8jl2GADZwObZuo+mlz39metdvvTU9BCnz0b/8JEBpS3rXb/56OvfsM9O119wUNadWX3BeesOlr0oL+uemr155Tbr2+z+mLkVn+v33vj2duXRhQmgESDWdBlEt/eU/fg6S54506aWvTW++9CWpB1ueBmKsNd7VP/xp+vQXv56GUW2M6WVHfJuteQUI43Vc+tpXpAfWbEifvPwrAKjYKn7i42nBPOyNIFlu+tn96fNfvCLtPzIK2AKIDGjR01yTnvW01ekNr/tvWC7NSQcpEP/pL3w93XbXHelNr3lpetHznpGaAQ7/nvpe3/7xremav/zjXxkCqaEj2/VE/WBe5h5HnxOQE+y1zgP9Tjsm32d9m+WnLcvELWBAG8CMypKjjLsBlA9jEGxd/T1p1Wmr0s49O9OSpUsDNOhBBbRp66ZsKwYQrlpi3GxuANqDAIWrzzkvHQaU3bh+C2M2pRUUvZ48hqVcZ3NAnZO0jeCyALoEjDWGNjy4Pg3t5foAGFXDNALMDGIfVsN4sJi9VkannrISYGcq7UWN0Aq4Po+s60Xz+qjvAQnF+xz3XYCiguHjZDAPUSNl8zbsqsgmHgUQepDrOQrSNqWyrrBLcmmd8iMAACAASURBVE4RdBYwkZxxJtMSraUFSyza2TgJUEsgNDdDUKAektTQps2/mYkcFl/0uwnGHtMC5FUnKpDOIG+sTxOxJsYd1OpwXKtAsj0kUGLcclLbxe7rnOfvBGKNq8eeAXUEPCR6+Ccxop2RtjxR10jSiN+HWrMAMlXA+HkzyUuQMzpGAfRKmkk0ODd5PI8jKBpzsOoHLQ+DjELlV3wdQsllW/hqoV0E5vfv3xtqIrP8Dx2ithTAZxyLdrVNVCJJNHldztU+g0z8nzevM5119hlhY3p01JioIpwKgkNyOIgI1TWhVBQpP/GcKS2BjkIyjUBMqTLR1lTColFlGnHWpsmM772QxFEnCWvBTOTnGifGoSQN7QcLIUKauadt2zcFKC/xIImmvZl2V56znbZd2L8wbd26NR2kj+d5Oreb5xjEZs1EB59nPus8vkRe1L3i8jsgolXjGO9x4l+Czvk5Jxgt8WqcsIS0tpCAPJ3K99sGh1DQqPCd29ddKK+yvZzn8TkTfYdnqwTa4QEK0ROfLmovSZjZBr5XIkVLNwmkgSN83nnCzse/0WHGIH34nHPOTmvXrg3SQFKlHUBam1dVN/Zzm6KVMaJq6CMf/vP04Y/8RTp0mPFKMDy3RMPAwOE438IF/WHFZeyt1XLW6WekH7I2CDJTcJV5XKWfyQKSthI2NbUQdMwt8xfPDqJVRYjxH6PPz583P9R4U3zv/e7bsyeuM4/RprRq1Yro9wdQCx2AFFq1ankQixKN27fvDCvV4eFjaV4vVm7MEf39C6KfHKa2lSo8r3M3fdR7CSUSGRMrT12WGlobUt8CasUBDu+h2HqukzaSbrji/id8obmq++wMWZt1U9RPi7o7BcEHSh21+KatW8S/AEcDVFbHhtqQ/tbJ/L6S+W4VRPkCPtfcwCpmLvW2eP61nLYkzV6B8pNjjoXaRsKZZzhj0L4YNm9BmE7mhAM+XxKgJQhun5YEcoxErTd+boDcdr3VSj8OtQFjcYo+fBB15rZ91J/bc4hnKh6itcwXgvmFDZvEyrQEj+vIELaRcET7d6EGPJuTv2wKsm/zxtRZM566rc/F3LIbK8T+uQvSNq70po76dDfE6cb2/nSQvx3HMrUkkMJuUdLTdRrzi2OlJLvL8Veuo/waYzrq2gF1V1i1VRJIfi/xrE1qqEgLQN9zRX0cn8PeSyjGIHcKrN37jClYooFrQjSWlUpho5bbt4V5YfHxkdRNv7uFmmG7mA9NWmFJnQkonxnGyrFOnDyn5LhqV4n3RuaefuzdWhiHJoyY/OR6upa/ea4J2sr1a1xHbvlIWop7LziPUj1UduwTKpJMMjwegVQ5CEoFywmBU45DJmDyKxNzBVFXWNi5Dm8nZl0Qn4/cf3/YHqrKYkUQsRxl7NnfenhOzeVmzu/sTT2M3Z17tqcD49RCoo/vIBFhEsJ7iHlwgr5/zNpvroPpWK4vJNZGVfRxLJujjrasV6HONVkLzD1Cji9927hU1Au1P1SuvVWxOt+aLNFCfN1/RJ2f7Fd3Yk/B9zNEykwEyhpQJ4i7IGWK8V4SSOXbfX6UPM6Mcqo4bqlYyiQR4zj2MSdapJJgqbz+SgXSo9qvcDfwd5kIzMRbfpWdpPz5xPXHeSqIyMp7rrjLiG0ct7zIIq7x+yL+caaC0PqPSKTK82QFktec1WP5ikvlcdEPWavMEEiSezxf9+/bmw48/EBlGKrfVyNQjUA1AtUIPEkRqBJIT1Lgq6etRqAagWoETo7A/ykCaTrq2QhwqhCqIVP5UPrb//VJLOKuic16BiC1OnPhTsafVltseMewp/Jz2kEIlgXR4gaCDXzUcgEcNNNcAklQzs16ucHQSsLPChY997nPTX/6Jx+Kv4+heBLEMstNjkcQKECEkLRA0AAsHkZZdAvKo899/vNpK3ZaWRFUbO55b2SQsxEbxBar3DAHgRSZd+wptWWTmGGj6H0IvE+Z0ap9SQAcAJRseMGZ2QFnoCs2fWakogjQLq+WWJk93kttmcve8bb0W7/5trDRKS3sZjZXP6cbV26aHkUg/fhn6f/74pXsQ5vT/L6Fcd6de3ZguTWYnvuMp6bLfuOVAQr+61evS9/87vWpASXBu3/zzamzDgIIi7plq1amAxTD/uIXv5bugXxZeupZ4EANac+ezenlL7g4vejZz0g7tm1Pd9z1YHpky/4A5ofZ8D/1/LPS4t7mdOaKRek5z3xGenDtxvSxv/tsZGq+652vT6sBi6+65pb05a99I9UQn6c/9Wnpta9+HgqnO9O/X/VDrrUz/d673pJWr1pI/SFAdwDwO9esT3/00U9QOwGAd0Ff+pPf/+/ptH6sdCAk3Fvedd+6dONdD6XNewfSw1t2Ysk1mk5fuTQtntuRLjrnjHTRheekm25/IP3DF74J4DiZPvHn/yOdunxBuvOhHelj/+sf0gCKijZqZ6yEHBlGJbAHNYVA2Ytf8Pz0a698PpZWx9InP3dluuWeB1MT2a2vf/VL0/Ne+Mx0+VevRr11e/rOx973q0MgdWcCKQPW+asqhroy67hAAFSqWNtDy0BtyBx31g0Zoq8fwnrMLbeHmd3Xk1744helrVhnSSAtW748bdq8IciCQcBhQVsttnpQqIwT9+ZG6pTQb7RLbAS0OUJtEomIljbsr1CHnHb26WnLzi0c4xEsuTpSD2qTgYP7Ui9ETT0Ez+FtR9OOLYPp9LOXpU28b5R7aEUSN4oyoQ4CoX9OL/WRmF8AFhcA7gswLl+8KAjDBsZvE+RJgISAaUwdaQf1anbsPQhQ1JSOQiINkMU8AJB5CJA/7B2pdaRyJmoe0e/rqYEzqyBHnI8cN4LSowCxE6B3zYBW7VhfSRIIhFlU/ij2bMqAnGfCuozYdVCTohOSTdBfCywt48KusyB6hqmj4rFbyZiPOh+hRkKBBPAlcBtFuvnZr57fNnU+KedQfw4Cgn8lkCdh1gDRkmtgQWY71/E/jz9Ly8xijh2CEO3EutD3xJxY1Mcq55qwOgTMU7EikSfYmi34UMIwXwVoCcge6gvUeNlOjbYnjv7tIID9KAorv1/OmIr75D6CMOP+d+/eGfdkH1Ix4udVFo0BmjZyjEmuRzLm/jVrQtnj/TTRl7T6HOdamgHrBJmGGLfanI5y38P0PWtAjWLbpkXjMPfoedsgFr1P2yyTL9RLMmbEw5dzvvfvtWoR51dJMEkur6OhqSYtXrooiJOwLwTI9no66O8qikZ5dmVi1hh5bdkisAR3/d6xJfgWSrB4vk3GubSIHMKmMVvW5WeaZFi0E8eJfoe9nI8LiSzPIxlXKpFsO/uWL2Po82ocoN/3WUsw319Wy0lcahOoos92s99twMrR/tvY2Moz7Diq3aOpEfDf+NjvvC6vybj19c1Ne1EeTVIXBySXcQ9wzti39pA1j+aj4pviGPYTweqSHFVx5nX5LLZf+Hw0BvaxIyg7mxhvWtl5jlBa0a+0j2xE7VML4t7RTd+aGmN+7UFNdYj+0B/g6vat2+OYxyG8wrKT4woqN0ACdhPXRbSZhJUE7dZtm6nZ1hvxV/20YcMGFFeMM8aGj2iFJqefsipINd8jKWstKq2xjIPEk6qyVactB/C0ZtcghnAQMytXQGqNp4cffjjtugNC5Al+Le85K46o1rZUI0gmCX7nOjWQvNrNSXwLjwrAF6B3PWq+DtRz/cyDZxxrTEu419nMlc2qKVrr0kArK4zl/WneU89Os+bNTqMcT8sybQC1d7XOnKB5JlyyctK6gqpKom0hHxzLAdRGrRx9YCXCc/0vFcptzQDrWnUxz45Rl2YKK1E0dSjUjmKNejjthnydQAbrjKlKROB+0nOztppi/XSY9mxn3baQvvwMrCxXbUQhfBC7R2ondjEWtfHbgbK0vaM33U/9stvm0Kfpp7u7+9MRSCsJDwmkrBjX4jOT5I4Z5xfvK8ZIEMAZtC7/xVxonH0IVhBIZRPHnMt1+XfjIZFkvbCybp2SIImEkgzzc3WQF64uQ2kV4g1bljUgQ0rCbDLq/NGOBKyVPj9/1tHUglXvrbfdCRHMfMbYcC1yzPHttRZgvs/XuIfCrtbrcs3ZBNHdg9JuTn8fyRiQ2bxnwvuko3i+UmGkFbDXMPN1hqA0jekEUVBJID1eVy8t1cq/SSD5mlEeFX/wOivJj+hrxVxckg9txK4B8nsjiWcSSFMoBWex/puF0v24DgTM0XW0Yxv9r5f7X8I6or+rVY/sNLxrbzrEfLyV8x+hztwYSqVJa6yx5p6gH87COtG6UaNIhYJA4hj24wY7qipf24K5x/7o9Uj8aXvnV8kW78dYlOpV+1GDz2rm7DbmVdc9qpGmQ/lkI2ViygQTu1XYXbMfCJKxiFFp4xfjXTIjd5QY9+UrDlVBvsWDIY6eXyXx8vMIpPLYj+rjxr1o4sq9RLw36vwVx44tTyZEc2OVZy1t7mbeOkP4lPXMyvPG1+iz+bpLRVC57gilkP067PdUfZ9gvx6PPDph2X3i3CcuL7SNvLJiM45bfC2VTdYldJEbok2vh+ePz6hd99/x2ANWf1ONQDUC1QhUI/BfHoEqgfRfHvLqCasRqEagGoHHj8D/KQIpwCY2RuLWU6zS77z73vQXH/3LdNvtd4clXQDZWozxhnE2eNr0WGj7uACnWZv8TXDMV4CfhdJnnPeNa33EhkvQKgoYF5uLnOiZgatzzz03MqHLAsfWSYhsQOsahfVczqydFZ7oNYCJh9PVV1+b/u3rX4+NgxvCMku/zOj2Oq1zEjmQBchbnluFkdniFqz3PoJEUsnBBlF1lfZ1sWnh0wIruRZN5IECBgAqejw2siqq5s3tTb912TshWd7KRhSErrBb+UUKpNiEFdl55fde2ygA2NU33pX+8UvfwpJtfvqNN7wsrHeuvu7GsIo7xj194Ld/PV381HPTFV/9Xrry2z9M9dR0ePNvvCF1sKnuJsv6nLNXRV2Yz3z+yiCQVpy5Oq1+6vmoRZrSyoXdaWEPRB6bZO/t/vX70t996nMoPbalP/3QB9PTz8GSig2mLXnbvevSn//d5QDz9ek9l70BZcqZ6eprbk5f+uo30whIUTvKpGdgf4YxTbrt7tvTfCzYPvS+t6VTKQatrcSRobH0mSu+kb7+/ZtTbQtWawBKb3zVC9JvvOJZqQ27PUGsKcDgUf7deM+69IWvXZv2YHH1zre8Ib3i2atTa2Q1p3TdTXek//VPXwMUrEmf+vD70hIy4q/47g3pC//2bUDK7vR7v30ZpNeCsG371tXfS9f/+Kdp9bnnpHe+4dVpbu/s9KmvXJW+d/M9gAgTqY2aCy95+SvTuo2bKW69OV35kXf8yhBI7X3ZlqwkDo4B6glO21ZlLST7oECgNl+11EGahqTToq4ZkkfrP2v5aKs1NXosnXXhmakb8HX33j1hSeUnBbHbAPPt5/uoSXI2qrL1a9ehRmgPmzPH9dCh/SiRBqKeFt08nYbybTsZ+22QKsMoTcaoZzFJ8fZlC7vSHICfTgiWxuMNqaNmdnp43ZZ04SUX06/WQU5uAsgBSAYEGoDcsuz3maesSOMQoa30hWUo945NWnOMehHUzpkOC8wEoaAdGrWKBOCbOtJd2DAe5ndzFi5Nh7FU2007t0IaDmO51zO7C0szakKhcpiL2spcbe+/nFeOcmxrqJnZna2LUK8Bfh8+PABo2BGZ9+MQTLlYOWMSEsm5zLiPMtbCTqsf6z2+7kW9YTuMAng6Vju5BoH6cm4chFiSAMl1mLICpySInH8EQCvBFI9VzlkT1CQz89/5rySQrGEWagFaQoA+AGHOl2vKZXJxCCtAyaKcDS5hkJWSDfQNVYqhKlWZEHZ82TJJ7GUBNWZmz87qkNKOz/cNDhwJ6zPv4VnPuDjs/STW2tsB8QrFmrHQZtD5XjA3+ijnGvX+mDv27NsfhI3Eofc7m/Z3jm4jmz6TaU1hjWfNqGmeNQPcw37rWBGvoxAl9m1f7dTl8fhm6ef21DoOmzS1klrEaasqsEpsvBft+UaHeD8EhmSLuHhnr1Zs4wDoKJuCvAKMYh4xzsci4782CB6fq4LnEhEeU3WKbWPNIHEsf/YZcQR7NBUtEvgSSMbVezUJQmIqCDr62+HDh9OBfQPEaFbYx3ksSasZgpBnhH3Ec+W6fD7nIKog0wTqPK7kjio/a3R53/uxavQeZnMeiZJmgPkWrJ727NrDcw7iBpC6JLMOQA7Nxw7L5A/rVHkfodzi816v5/arig4t6vbzftvclzEPJZaqX/qS/S1qDRWWft6rqi5rKfmKz5kwgq+q6jZB5SXLF3FvzDfU6KqHCNK6sDOUTVgpUsPMNhOEDSsxbSEdL0UdlXZUiGEzRWx8jkkgSXZmW0bBW4nM3WnPTm0x27Ak7AxibRM2hAEaY6+mEml2h9aNTRDeG4NYHuZauuZ0pe7ZkN9zsO/cuY2xTO2Mu554Amlpz+m0ozVoIpc+Z9ALGkP6CYKGnZ2EjSoWvtYLhkbmPWpu5p0VxHOJJO7xptQnKWG8WJ+NQePs49l5BBu7ORedk7rPOz2NYRtorOLZ4fGClMh1oVRfB8GiooJ/6qYbeZ402u94dliLp/w3S1JEwJ3nRD0JHnWC9Jx7DLXvFOA97+R4kOmc5jBzqGTjOCTgFOciXSf+aSE2gcXuIfqGJnfnoDCZy1qtC8JzMf2wlj5BJ0hT1B+L5ICG1nQfhMs9i7rTrkV9aT+E0hGJBsaoqqNI8imUhiOQk1m56ZlOvCpJpPK3JaAd9XsKsL4SfJf0Lm3I7L8tkAdREyfszHL9nFjL2mR8X4fyJdZppZpF0sZjm+fBnyZCeMjcxhxrDaS+RC01LIHvufcB5jTGCeTuJA2vCsf3+97gFn3ZRvyorZ3ra2s6MrxJ+mmirltf6oM4bWHMT3FuXCqjLpAklFcQJFYcKl+L7Zev8wRJFffxGNVJRQA90gm+YebzfvOfJZBmCDuV0MS7g2SKtfdSAylyvph3id+4JCVx1+a5hmdDJ/N37RTzE++d19maTunBqhLbZu1tdw4PpL3M4btZr41AoE3zrJ6SWORYKu7HtMgt2sZx0xDrItSpxHSSNcckgZDEaFQYicI+LAiNXUnwyM5LpBREoO8t9zAq7uv4F9SRCivfo6JXok9aToJkpgeWKqSIViaQjL/tU/SVvOco9hL+LSJcEEgFzxLTQUGC+tdKC7uSII12rdgz+PPPI5BUa0XXKski3miETrweSx6VVn2ZYKocYXGgmY8G2VX8NGONKLnmHrLol84zldd7Mon0iwikiE5hQf6LCKQggO3/3Jvzm1bGO+++teIeq99WI1CNQDUC1Qg8WRGoEkhPVuSr561GoBqBagROisAvTSCVx5vZMGbk1KxAFTs1oUCale67f036yMf/Kt15173h2z4FeBQ2PEVx4pzByT9+r3rHvW8Tm/AGgFqzv93AZ9ASGyCAv2Ms8JvYoLda24jfz2SucRzBo6Vku3/0L/4igCBtRTIom/Mi66PWSM42ryVD0OPvo3j3FVd8JV37ve9l2yjPVxQR97OSUkMA1bkWUs409V/5ikz9Qqk0xfVb/0gCyQ2mgJl/j22imzr+JjBbeocfF2Dgn6C05z0Vxc8f/I/3p9f8t5cDdmoPYmZsrpH0i14nbwZ97wjg6Xd+cnf6hy99Oy1bMD+9/Q0vSqvPPyXdg0XY5Z//Vtq8YXP63ct+Lb30Bahorrg6/fv3f5oG3Eip8GJzffF5q9IHfutSkXAs7H6WrrjyqnQYG7lmCIRLLj4/vf6Vz0krUabU8plxduAPbNiV/uYfP5s2kxX+sY/9P+nCMxdT/wCgifu964FNEEifT3XUT3rff39TOuvUVek71/w0feEr/062MXYfHKPJnS6g5NDYcFqGAulPP/CbaVl/P7+qS3fe93D6y0/8U9o1NJXOOPcpaQ31AM45ZUH6n7/9jrRyPrUc6EvW25qa1ZhuuHtt+uy/XYNy6mB619vemF528XmJWuxk3aZ0zU9uT//4xasgLUbT5//mA6kPtc3ffuYbWP3djJXeU9Iff+CyNLeZ+2HP+wNqNP3T5V8GZO1K7/31V6fl8+elT0G0XXPLmjQNOQKuntqomzELQEdQ89p//N1fGQKprb8p29QVxIEWZiWBEEqTKBgPQIMdlYD5dpRFTZAHFpjfuGl9jM8p2qQVMmnVGaelM1GM7d63J3z+VXeoNurCNm5u75x0800/CYBYezGVS9bvkarw/KtQAAzTDqPDKD5Q7jwLK8G9AOKbtu/AvuhIWnXKMuzuhlI3Co95HQCZWFbNbulOtWMt2IgcSQ9jDzZMdv9yFEsPPfIwwDd9Y3Ffmk+NKvvWOGD2bGp6SARu3vRI6sUG79DB/aEGmj9/YTrKGBiEYKhpaEtts+elH//szjTEddCNE7obAHzsMLEqU12gjVaTVnL8Zd78uQESh8II0EZFj2NUUFAwVeB9N6TZBDVbtEPrpGj78PBIOrIXNUUr1leSctZLAsj28xag99UOSZaz2jNAZK0f26EDYMu5pySBot5UoQoK6zk+kxU+WWlSkjklseSxynmwtMgUUBfnCXBE8FRABha1rC8n2DnKNUetpEKp4lfn2Ub6gnNyAKpYZImRWduOJgUM1sIq23uZYb2AOhv2A+2tPJZESj3EiPWddu3eEQqRs844PSNUzKGqYASgc/K+9ZyyeirIJJVZXgugt+P3hp/cFDWTDlOXKx/ntDi3da78bB3nV3E1xr8RwNUdu6ldQJ84Qnv6WFLVog2eRMzcuXPTEKo6iRvJE1/W3Ak1EVnjviQ2jPMgqlTjIBljnSHnfbphau9tzQodLNskFGpo30zGTYQt5jLqyagY8riSqB6vVHZlVYsqo/p4Nnn9tqeE0jDPl7D6g5Ddt2+fj8SIR/l8UzEpKB1qI46jdaSftW+UzxgVa0E+SVBBpnoP8+f3x5y0eeuWXNOMxsvqYKyy6KNNnKMHsNU4HSe7f9+efbQ5DWx9vkhCGM+1xAq1UNjjFf1PSyzJBX+nAtH3+pQNUJS4GUe/37/ncCjYPN4UZK72cUHO8Bw2PhKLxlK1V8xRkaChate+Z32RxiA27QP9PA920qc8n0q4ObOptWTSRy7UE13M2Go9OcY8pR2edYoOQGRPTo4HEea9aNnoMQQ6PfdmavSpSmtnvSB529Ken9vjQxMoj0dSJ/E564yzURmtj37ZxXOjG8J5AGB/4bJF6TCEnuqcDTfufMLXmUtmn8mwVXGSFUdZvwKhLLCLisLfhCLQv3G/jdxnC8Qbxr1pPnPV07HU6qUNm+mnjOoAroHFA3YepQ12UiOw/bxT0oLnPy2NdtA2jL0JFC+qUlUOmcBBJ+YrJBEob6NfIXsamEcb+Nru+SHoa7ASrOd39SrM6VvWXqrhudxCssUY/XKSnyUmnReneZ99wfjXcA/lnBW1j0xq0GZOqkLikTl6inXfso7Z6Siq4GYUzs0wHarKjvH3Ua5pL2TpIMqS9e3Yky7nedY/Ox1oaElDzA/H6Eu6Mpb2dY4RCSTPab2nSlA9+pD9rkhMqgSrg6At5u1yvgyb42LuLY8T81JBBqtGktwMQLwgKSTZAvSXjPNcZrYU5z0GYaHyxSg0Ex9rIM2ZPpqGefauXb8xk2y0tf+sXXmc9nMNWwPRFtZzjAOVSz7FQuESw6IOa0LmMsZ6FwSvdZFaeX4pu5NIOu5412ZQJa1xsoe5lFdx5TFPYoQqa9KU113Z6U8mkGbUNTMfPKHwL2OWkxYKpVLxXLD9WyXgaauHWe+pbIxELGOei5hC6EwnNWjT1uhjypiEEB2bHqO0V0s6o3teWloPKUyNtMPUMXuEdeU+5poRkwlIchljPp3gOTDCc3+8IGeznWC+m1D5BQGSCdlG6/3EP02aWSV4nY7JUG3xTDRyfHaKeSCa1MQLEhzamrsYR8zlDjjrp5ZKpFjSV9RH8kwFaTRDdkimFCRM2Sf9W9bT5Pef+P2JVigJJPcZJcH0895XfmrGsrA4bvn7Wp4LOR6Z4DqeO0fxfW6zExRRuU/Jfd7XzPUXcZVIjOv2b8GA52dGSVBFnaKZOFir6sTe52TyKM5d9Jvyeiv3QrH2KSyKPX3+W0HgltfnuSD3crtnlZhJEjvu+OmJgFa/q0agGoFqBKoReNIiUCWQnrTQV09cjUA1AtUIPDoCvwyBpAVM5Sv78Z/YSkggTeplDViwlyz/j//V30LQ/CBAH7Pbo7aGS3k2D+NkiudscItBZ1sHi9o3C8CxuBfICBKG7yWQBCLq2fwKAOk5riLJv5X1O8zS/osPfziA8Tmz5wRhkxVNgFFsIFUMaWGnjZTXsxMg+DOf+Zd0009/Gioib0U1UFiWcH0jAKFHsNEQfPMVWaUFkFCCs2YdCiyXdY9y7RCAZ67T90pu5E1Trl0iiOJLYCNs+vhdI9f47Gddgv3eB9M5Z54Wvt21RbHZIrjxmcfbCJabqHJD7rlGASCuvukeFEjfplZHX3rLpS9OZ527Iv30jnvTVyFCDu3en37/PZemZ12yOn0RC7sr/v37qQbw8fTTT0tdEDFnLu1Lr3vFJVGEdvOOg2H/9rP71kb2Omm/6a2vfWF6xfOenjqaqZ1CRvH963elv/rkZ1AgbU8f/vCHUCBRK4Ld2Cyy1e9Zszn98cf/OdW31KcPvPc3wiro2utuSld84xrUKP2pp6017SOL+4A2XYTmjMVz0x++9x3pNLLPB4en0qc/e0W6/ubbUtvchemNb35ruvyfPkWG7Eh6/cufixLppamFz1jIfZLN5g13rUuf/drVaRdqmXe//U3p5RevxgIH4JxruebGO9Lf/cu3Iivx03/+rrRyyaL01xBI19xwR1oOeff+974tLcICZwgw7Nobbk9f+Rrk28IF6b1veiWkVm/65BXUaLp1bVqO4qUWkG47NilHUbTUBAri5gAAIABJREFUA0B/628u+5UhkLoXC7BiBUamrQqJafqCxIHIRtRYAVjzqwXQL7300vSVr3wlgNU3v/XN6eso8SSS1j6yNpQnz3/JC1AR3hn1Nc4///w0hF2Xdk3nn7c6bRJQRU3TClAygX3ZAiysJq0vRk8X1FncNy+s6Q4f2JOWY3s3C/D8CGN4zvwFaevOXaFYaKqFcB6kUP3YkXTRWaekWSpojrVBBA2nTXt2pc0oBIYhMbXesc7KssVLABAZg1y/pONSFDDHAU1vvuX29OIXPysKbI8BmM5ijO1HHTQhyEotjBGyltdgf7Rh+6E0i/pWo4NY6vVmezZrs2h9paJqy3bVB4CtfK99lQSB84RjSssvfzZWKqxUJZlRK1kwADHhOB0fASi1MHyoHAD0nHMknRkMue4M16ZSpFBJOGa7sLorVSSl9ZkKMJVDAmkSgLUoNYYHhuN4c3rmRK0fAS3/Hu2LXZU/TwJgOe9IOPi5cm4IlVJhYRcEYSgw8pzm/JgtQEeC4AhrnuC5VGwCiHJuOeywF+N3rQDqqnjKea4JkFe1yIqVy9OpWHoJMM2SAA/ii1orKje531ZIh6MQBZKNoXSwrhCxFEiKflrYSYVlEnO+ZMrPbrs1LV62NAitUZRBq88/l9jbt1F2ofhSOVVP++7HDuuR9ZsAUyH5nGeJteow52Ut4FQ+tTJXqZyT+JJ4GTyc61I1YbkYSQXWpZOkQdUgyRLEXwBaxAKxVivEXi+1nlQ3eU+qCFToLFo8P9sfcs4ghiAVrY9VWrd5TGPu37StKwk470+i5Shjylvv7M42biqr8vNkKp5jEph+L/htW1lTKAiOUFFQE8j6YPzen/sZg6PE2GfR2WefE4TKdT/4QRy/FXLT52CulTUZBKg32FAPYekTWNLT5xXHDGIIxZe1jiYB/PtQz8W9SwbwTPUY+wC2ra2krannt8+NAPAf59gep5l4e03tbSgOmdsP7eW6eWaXCRgSFBJIYbfHZ7TXs5aWCjTtNV1HCPIvXDQ/npMSQBs2PhLn8Z91znZCRvuKUvMA4YJ/zZAmrgN8BsxF1Tsyqs3haMzPtuvOnTvTBRdcEO+1htWiBYvTjh07sN0ciPE1b35PtPX9927Ctgqsnb66bMly+msNaqMdQTo7Fy2nplIrNn533nN3msNctvZHG57wZebi7jPDsepYHQ3ImAo7XsbLLKw48fGKZx5BjPtqIIZtjIm5xGwRpOkKxsxK2rIvlmbGEntdCOEQ0qBwgUZJ+5nXG09ZmJa99FlpoisrEFU1mQTTyliqYV6vVwjO+2cxzzSy/mpgjp7FGDmOSq+G9j8+zD+IepVIxkoS4xjzsARSPe3IUWIMhZKJRY99LcgXAXl5jwLAlZB0vVFqKwJctn4Zzy0Vps01zFPH1c74Ys3H/0O7p4OMeFYlaRt9/Z7T5qXN1HY6BGg/xrwgVaZoSqza8w+iNg0itCCKKomf6Ede1+MQSHFGAfQCeI51nPO6RFDxu1D1FnNYOR46mdvjs5w/1EEznnN5DeiFuczLtZ+IOx2uhmO0odZqh0DqmBxOB1gbbdq2g8QWDQtd7DDWPY/JUCZgSUTQvtoXho2hCVleU9iAScQyV2gTzXvbmX/6eb53z53HnEbikskFAZtLakkk5fkur+nzsSrXnE80gVSpnvXYlrjTPtR9QDux7eca9m54JEKl7aAEZyeJLx08nyUr63jGqv47MnGUNd7xNIzibWJoJHVM16eV2HKeVw/xjqryMEkGe1CQ7uC5vZ+TjFGb8DiW0QPc9qR1rohrLq2XY6HCyx+9JvcmDcbRPY3rG3435YX6OX/PfKjqLkgdE1tU0CnhIp5t9a2pvRl1JHOkzxfHoX08+npBuJdndZ8QXaL46pcgVmLcF92++FL2OftfpnCCocp9bYYcySph/1ZJjFYeqXzvyccv36PtanlMyaNMn9k36OvFeUpSZuZr7Hcy4W19trLvhzo7PnpiHJV9y3XMifNUUlImvzy+CunR91oQVhVjNO68qIP08wgkx7GJDN5XqRBzjbD11p88OuDVn6oRqEagGoFqBJ6UCFQJpCcl7NWTViNQjUA1Ao+NwBNGIBWbAjf0kZ3mdpZFu7YkoCxp2w6Ihb/+u3Td969PwwCUbrJzFrS1f9gAsyl0Q699gKBYCaQKKM4CBJmKbPUiYx9wZApgwp8FxsLmCbD0GJu6shaIGev/84MfpDbBSizh+gPw6gYIiyLzAKGhdvLSOPYImatrHlqb/vkzn0EpRQFsN7AWc+YNdWTSl3U/Qh2gmkBthaCqm47iPtwIekAzPv1ctnsBSAk7JpVFJktqycO1cs4ATqP4OH+xgDHnnOYe55Ah/853vDX99rsvQ5FArZAgm8qN4YksvJNbMo4nIVaoDMrvR8kCljD5hy9cCdA2Oz3veRenzrld1Bn6WVpzD3Z0/fPT+9/9mrRqeV/6PITSV7Gw60Zl8yd/QC0fdp0tABldvdh0AQzdeueatGUvtlrtvWnjlo3pnjtuSq8HcHrdy56b5qD6sPrCvet2pI+rEtq7L/3Zn/5xuujcJWFvUwfwdPeaLRBIn04tqEzec9nr0rkQBVd976b0pX/7Tjr17PPT86iTtPb+u9NNd9yVBkcG0xlL+iCQfjMth+B54OGd6SN//Unq1RyleHlH6kV9so9M5GkAg9NXLEx/+L73pMXzegCusjf7T1AgXf61a9Ke/fvSb739jemlT1+d2lRQ8O/qm+5Mn7j8O2kKYPizH/+dtGR+X7rutvXpbz/9hSAonvvsi9NTVp+BcuJAuuGmW9I21FTPf+bF6Z2veWFqpf3/8avXpO/f9mB69kWr03Offn763g9/km695yEAiOb03b98168MgdR/ypwAys18zRZPdaHg2Llt14y9iuOiAeDf/uPYcez53rnUj4h+DBExiP0LfjhpObWkOmaj6EPVcsdddwYA6DhrwALqMITiNASL5GgTpMecedRJAZiVhGkHNOnCMqoRoGsBJI0KkVmcs7O3P21CFdEECDsxfCjN72hJaJtSfwd1mAAYp0ctSI0tFuNs467tacchagUB7Eq8uMlfuWgJx21NbYDR81ACCIjef/996cyzTo9xsGPbTuoPdWJTNwpQNj89tGlb2nP4SGpFhXTbPfdFEXI4p1DozFveGeoBiRIho4EBar9AKtXVUXQc0MmXtZRUqkyMAYoK1EIGTXGQFgjRNsAhgRMVDPVku0+DLjWSDV/WLCpBljrqvEQmuoRQ1IfRosu5UK4kKy+8HtsjSBXeO4Gq5pgAL9cyCfirFaHql3qO34CaT0JoiPFSg62Pf/fnKdQDpWLEdvX7ksDwXsJuSTueChWloHTMsbpTFbahKi69lrZ26j2pGuKllWfUqSEuZd23IP+Zw5jC0zMuOZd6R4z7Jq3+cq0j28a+YNwCuKafSPb6u7LAeGkLanay4GEdaq8j9M/bKRy/iGSFdesfCdKlgX6k+ubUVadklZzzaDhqYV935Gj6KSTzfOopPYIFmQpVCSzvYYK50HlZ28E9e/ZwvdmqS0u7IFohe/w54sz7jg5C8nGtWhlFBr0AHm1km7RAdpuAILEjyTeAVZ/v8flSkkQNjLtW+kUJzvneNWvW8dmmiJtt4ntbyZQvFWZGJiywOL59JyxWK+pSeSz7p3GQ+Ah1En2oHLtRZ4l+K1rexvPDGkBzAYnXrl1LAoT2b7ke3/Lly9LRIQkm1LB4iHks63rZ9xoAW7UntA5V1BSyDhUEucC0x2suSL6BoVy7q3debxBMqp5UKmXwHEIOdYjPZ8dMqObol8Z1ZBjSk8+V9rMmjzgivCcVbK4JVIrto86SYHG0CUSRx7IPSmzf++C9+ffYofZBUK+lPorntX6gajPrZEmseA6t/lo7IA6t1YZN4OrVq4Po20L/UDnnfHbrrbeGMiYnqRgGiOnW2rD7e4RnGnwL4zknfdTCIkqeaRl29jnnpPaeDuzuNgYpFmTU7bue8KXmyu5zc/Y/84CKLNUlvo6j+jUN57j3K2nDuGliHu5jDl/Bta4iqWMBA7oN4qXpOO0ZNAHjIThjSAEt5bjb3cy7x7DjW/XiZ6RuyPhZqBI7GIeNwzw3ePZPHaEvMt5VAU2r5iS5YhbzUi1zYq2qEJIQsioqzx1qxp3zjqESEnhvkiSKukkZSBYkL2vquHaKfs1Xay55b9mKLysBAlyW0JFwYo6TcDIpKUgu5lC1VFAKSb3hCBqQzawDrju1Kz0AEXZUq7dQdge1GARK1BODfI61mzH03IzhGRDd4xqjgkDK69SidspJwHT5ntLWrmx459LKVwtkpmRnY7MqFAgnYhakVeE7V8fYECC3Dk8mkEhQYAx38qxpsR7cxBFqfW0iEYtaa4zXWtS01u4cNSHEGAXr4SJcoifbagrcmwoV118wPraJ5WzsMw2MjbmMnd6+fgilnkj2svqVNYGCtOMztlFY653ELJQ1jkoyrXyOzJBouSvMxFDSoDK+JclQWuFVJj3Zjz3zBG3lmrsOZeYLSEp4yvKlkYykuqeGb5p4JkkwOXdYl8jEr2FIoyODJgyonCNBgWFaw36jlgSWOusT7hxirTGeBvn7JuqXbawZT8MoDZtY70ggHedZ0IAy6TB7jGFrLdJuw+w1Jq1lpG2tUxtEg0qtSMpw/+KaKdSaPs9NgLP/c2d+bx0l2qj+GHMRax7no1Zqs0UCWhHTSCorCMioIcYx7etR28oxZCDlnAoSq2jwghzM/Szaw/nBNxVWemXfjL1BeZCiU5ZtUfbR/4hAqnxftHmQQrl9gxhyrBQxcV0TSrYgYdnB2OdmERH3XIWq1f1TqPKC1S3JSe+Xp20ka5wgknI/yrXffFUSuCdIshPEUfmeyvHnvFf5uXy8E33S9WQcK8ZPtuj0WbX+hmsfNY6rP1QjUI1ANQLVCDw5EagSSE9O3KtnrUagGoFqBB4TgSeMQHKRH2v4kkCK3OzIJ3OTfM99D6Q///OPp1tuvT0yxlUERfZm4evt9j4AAYEHwUnt39hYuOkOcohdSknYTJA9KGgo69JBwdx6gCc3caFqUnkAGChY97rXvja94uUvB1SaGxvRTgAuM50FNcti6eqBzHRWeXT55Z9LWwC0c20ms9czaKA10VFAB/foZnl7R5FB5zZXwsiNZGQS5g1J2KJE/RXu3PonZGXHMYM4yjBL7K/dHMYmsdios6k89ZRT0u9/4PfSa171siCPtGkKBVLY1/3nCaRyU2pR+WtuvC196kvfIOsfwEf7IkihMZDzvtnz06WvfEl6/sWnph484z9zxbXpim9+H4KoNV10/llkvY5gJVabXomVnpZ23/z2D9JVP/hpqm2HLGKDB82X3va6l6aXPefpZFeSac/O7/5Hdqa/hkDaAUBrDaSLz1tO5jEx517ufGBj+r//6p8ic1sC6eyzTiMr/qb05Su/nVaecU5625teQ1b1dPrm1T9It915e1o4uz390e++G4BjYfrnz30tff+GnwJkd1MoG8McQRLAg8EjB2mryfSm170q/RpEVlMA4MfTLfc9lC7/6ncgkPand73jN9JLn/GU1Ez4BJquu/mO9Il/+QZ9ZSL9w5+9J51z2sq0bu9IuvzL30o/u+NOrI3omwJO3I8WS0shsF71kuenFz7tbFQJQ+kTX/z3dMMd96cXoGp691tenbbtOpC+/t3r0q0PrE9f/+j7f2UIpLkregBTD0evEZQWIBXAOECtiFzYnnEVhGfOuC6VJKeffnqM3X3YwI0DXll8XGJi/qJ51IjqCMDgvvvuS4sXLcW2DWsWQJeH7n8A5VEftn5kddMuAS5jO7X/4FDq70UlgA3eRResDvDuACTL3oOHIQHnR59uA1Qb3L+bDPYjqa+tIY0f3p9WLsYG7BB2WwA4e7CembtoYbrvkUfSQbis2T1N6TxUFdbNGcYur437WLJwUfrZrTeHwmQ+yjAVIeOA3n38futOajZ1z0mPQCgdhEzqRN2wdfeuuLaOLkD23kwsN1L7Q/WDNcj2U9R9apS5AaBUe7o2am5Z82WK7PojkFAtEGJtQSKo+MmAvgTEvr37YzyrHnGkB4FH7IcBXZ0Ml5Dlb1b6jh3bCsWFc91UEHuC785d0whb2rtRw5B9XrZROV+VXz2foHxpcebvw5armDedQ1W1SDB5zPJzZf2ieBBYH4N7MjtZIsss5kyIZ2KrhvkqasYxZzYzZptpz1B4Ar4Hua41lCQ5yodhxoXZ72qhXv+G11EDxCLnkBlhZZez7IMsEhgqrG+EcAK0KcBW58ggvazrIa8OaDcA+HcPZN/pZ5yBfdlA2CY+9OD9aR5Kj3PpA76s8+MUHFA1wND2HXvoVnVk62+L+h+H6D+eZ+6cvrCZ1BpNW0KROTPCu6ltk1UDx+P4WmtJNnndkwC49SjVerAr6+xspw7bQIDvPquOorrINqhZSWVdnaxMdUqaYmz0pG1cg8RK2Y4+h0IrwPm837DvIyM+kyG5do/HkNSwRtaqU08JtYl1pCbpe4bPEkFgW3GebtRK564+L/4uCeXLek2LUPcNolDy+J5Tiz/VWI5/zyGR1Aex5GckkgZQtVkLyMFt3zWOkmU+f32/47a00lMVJLjWjgLAa1XtNITiyL4lWWOsx5kHpiE6vVafeV57ByqMqNuFj1ep4A2CCqDW61SdpgLJ80hU7YX8H+dzbRBudYXaWMs8CavtO7ZGnzzC+O8H/B3EClMlmcdTFdjXh1oJv9KDzDPWRPO9kk3WdluxYkWAvCq/SlBxy8ZNMQatqbSf5Act83qxQNN+8dgY5MSA9qop9UKY799PfS3mi0uefUkAqaPMkbtQST71aRfFHLTt9n1P+EpzWc/qPHZo26yTyOqFEnDWU1LyqJ526QYcX0rfXsG7lkAwdagE48lnDaLGSPTJCm91LFapcjVzmL+TsZKWXnRuxKHm8HBqYu5L+wYhk/gs66062iLAcwkMLdLEz4NgyMfIhnO0NSTXlG3O+J/W3ov+IIAu2SNebP+M6kyC0EWkvCePYF+3do9JJw3OPXHkDO6GeoK+My3ZUox115zC9RgVhgppKrWmR/q601WnQdb2tIY17jTj3TE36jqusK6zr2bwu1CFR43NE6+SDCt/U0lwPJoIyXNBCdbPvP8kAmmahAjn4zaUaiYQWdMl1svOsaZiRE0k6xkRE9Z70wS3gevtPooNJjaMs44Npe3bNlPbbRDSSKsvSR5tICF8OYbqiVxJJicwaYNnLanJgpzLqpcTILrzohOZNqnW/5u3YGFqw9Kuie+1rR0jPloDqorP5F5xva5d+f5kAqmSrIhHS0Eg5XmftsuynopYca9Fu85EvSDsbBttXZ13nC9asJF99ekr08UQSHOIocYAVBiNeVgbSq2L6+gXNcw32oaO8owf56s1w2pRhdeioB6b4DlsIsjWQ+nI5l1pZOBoGkTFtonfbx3HAve0Fempz3sWVpdLon/t3Xcw3Ybd9gaUjeM810dIVBnSHlmFEXOMdUt1QTiuKri0hvX5qSLHUNuXTYYjhhLvU+x56iRNIDStQ9fMdflMqCQg81yUn8FGOEjToo8G+VLRp0plmDumsr7RowiSYmTNECy/YO/wmOM+zuxVaREX9cAKj78gjyS7ivEUOxsJJBrH/2I/ZP1AEpBCRVXY6do9yj7kvWTCNRNIvmaUSPGBTETFbFPE4Od9Lftb5Ve/LwmkyhH+qPdUEEjRfwsV4fofXfM40aj+qhqBagSqEahG4L86AlUC6b864tXzVSNQjUA1Aj8nAr8UgUQmcGwKH3NsNwI521QgcIJN1jVY1/3N3/y/aT3Fj824FywSLHTTG6Anm8DI4gTYCAKGf4JUbrK0dQtbjQLglDzSWsVNhEBbIzYWmVyySPMx7OZG4/eXXHJJ+sAHPhAAoeeQQBIodi8VCqHYjGBPx0b129/+dvrKV7+SDlBLQes6C7zXFeoAs5VHANnqAUW9n/y50h4kA6BlNqEbD4/t5wNYcNMoKAoYaja5G6FsipE3KRnANyMYkBZwTwLpjz74B+n5z7kEoMFLzYWwc/2jGeopPv+ojZ9ZhtpT5fT+mdcosfrx7felL/37NWzIczawG7oulCRPXX1uesGzLkrzurk+ANevfPvm9N3rb01jEAKJbOUWfOTnINv57cvegmXY4vTAmo3pqu/flDbvAiQH3DnnzBXpFdRMOG1Jf4A+U2z01m3Zl/75C1eQPX4gvfc9l6WnnknWqGAwG8O712xIn/yXr5Hh2ZB+/Y0vT6dhYXfDT25J37n2unTqmWem173ypakfZdG6TVvTNdddl44BHLzl9ZemZgph//2nPpt27jmQLrzwIupQrOJ6AXCpU7GGzPM1ax5MZ1MX5a1vujT1om6yltJdax5OV0JEHTwykF77qpen5zz1vNSihR0g203Y933+yu8T++n0kfe/DfKhLw0DNK3dsDNd84Pr0+YtO4I0mEVb9XE9T3/aBemZT1udupvrAFoH01ev+lEc4/lPPzu97uXPj3Zbt2lLuvzfvpX+5B2//itDIHXOb8nZr2bO0i8kKAQ7zOB27NXSzgGE07ezJVuuCaOt0yMb1kMWdQUwWlMLQAegswhFmHVxBF49VhPkjuSDxxsmQ3350oW6ucQYnuTfsEoV+lobgMnqc85KhyGkHLvaWYqqCIINoyhbTI2WSVROy+Z0A5oBgpMZvKhvDgA41j2d3ZBGg2k2IPUwQPtRlS4URdcCbAzbsv0QAnO6Z6cz6T/f//730hnYPkoYtKFSq8O6yHoR+wDdhgD09xweQr3Wxles8iAGh7mHRgiE9nZA8vFhiMk22q4nQEZVDEOHAM4HAaiwv7O+kV+tKTNJ5r3UeAtWYJIqQ5AKI8MQNu3Gjzo+WAsFocR9H+SeBe2tqTI2Mp3mzs/WZZ5D+00VC420j+BiK3UZVEWofHGKaQbI918msVXZZHK9JPpKULOsv+Z5bO+ox1PMo1HjRaC2yJbO800m6D1nJpaKAvDMnSXB5Lwrgeo87dwkkeq/iajflpWOziWhNmGu18lniOt+xiXnpYsuvAAQb4DjoySDqAjyfGa+83y5Rl5p9abyKwgp+kT0S/soYw9MNJRqkj0mEUw6X/K+DSiRwgKOCVKgdwRLu/gM/Tn6OsTWvoOHmEN+COnTHX3V43tP3rdEXyhcuQPjWmvGvbMr9xu2Vpw3fs/xmiUvuO+FSxakg9TQmUu/3L59ayhjJKQknASBo23o2x6/PE93Z0/UE2qhXpzj79CeoVTXkqdmCTqVNEGoUn9PUjGUPoD2zRAdtTyDJGrKOd5nWwfkqMdRnbMbS0fJTi1VtWkzbtbj0YKtbJ+BI1qu1tE/URTOmR335Of9qoqlJHGModfeiIXdUZQnWjWqQNI2to1npsfz/iTCgvSy79PXSns9SSaz5gV7cy0kLOsY+xYhH6PqfTzWwQ775/YFoao6L0BiiL8OaxTyrI4+yWdHsZmLvhokncNJArMh5iJj3YdadJS5SFC2ifG1gbpFp5yyOD5/lLnEOB6m7ef0zCPTv5PxtD36h898CUDbz5i2Q5aompJM+tGPbkzz+b39JJ64dLwJa67xfNp/8EA6TB22adYw87CMPEztNtv4bOazgeHDaSmqzLWPPJSWLl+SVmJldzc2n/f9YOtjVkS/7C/mzTk71g0mY0g+zBJkDgtgNSOQDIzxNsb8bOaNfv4tBATvI4ydxJ+nHiyDn2aO1zqO99mKGhaSfoMVKHW3GKvTED8t3Vh6QVwkasY0SRBZI4u1QSgvJALy0iXG/oxCJ8QHnIW5Xku1CY4zTaNPS4QEu2RhehQcNmqoG7lujy1AzvFUqtfaoEofBcrjnrhkzoHOEoKEvupnQuUdBsBh4RYWYpxrnJo3A1MjaYp+Ml3XlTbM6U3XrCJhoJu5j4pP03Qkr21wdCjGm8qWWCdVrJVmVBRlQxWER8wLBbFR/unxCKTHa9/K9ZldWmLc+VDyoI3nqM8Ja+wcZ6w1cp/Ow1MSSAaHZ24z7TBnmPpRkCTjY4fSuo3r0iH68rE6LFRpEwn2KYgn64aGU9oMHSd5pBVeJnI8XljsGUPvJ9qB92htKgHAXNTFM7SXeaSHfzVYearEVvnr+AsrtaLtS7KsbP9K0qIyViWBNBOrk+LpfccrLM7yt6r6JJ4zcZTrU/nqQmX+NupznQ+xOZs3oxNlT8EcoC0ZRFEdJP/+tVtIQGH+5dk8DmE64jOQ26xj7q1FQV+7cF6qI0lKS9th5uTRTbvSBOuCSRJADtWgSj1naTqdmp4LUDW3E9+6AdQn69anOx98KK1lfl7HeYZJXBpmDXmEtcQESRWNWHM2TOGOwHwpKegr9FDcWghyaD8VenZtCd5Q4EqsmLzDXiLUtPQB59Ry7S5RV5I1Xqvxi7+pjHyMb6DjpUhIK4jQsh9WqueClCnCXdmXTyZhov2K8X1yf3YdNzM0or3yLiYfLzdgfK+Kzbkp+ktR90sCSSK5sOKuJBRLq8hIwrM7zNSxKxVIfuU4xK20sCuvo3J8/SJCqfL9j6nNVfTLsh9XHkfSbv313z05FNWfqxGoRqAagWoEnoQIVAmkJyHo1VNWI1CNQDUC/z977wGt6XmW5767997r7JnRFPWRI8tWBcuybIw72CRgIJBDOAk4AU4IYA4lOVknZ6VREgPB8YGYgLFNMLggyxa2LMlWsbpGmt5n9p7Zvfdyruv5/m9mLMuERAJrrfP/Wlt79t7//33v9/b3vp/7fl6qBl4egTSYHRxegkKKPEZGn7FBH5+YTh/+yH9Nf/hHH8dGh2TwcaIyYj6LQROQMQrZl0lm3cQL5oQtkoctDlqCgnE+UWXE+yWQfAmC1gJAmadI0CsirrFZ8d53v+nu9Mu//MuhkPCaEkganIXFBCCCZJMEzySKgj/4b3+QPvu5z2bx4bfCAAAgAElEQVQR4BQiouL4n0SQYO8qB9tKcp94/yxqVWAmTjyFQ3lGmgWopu+/6qrwlc8C7H3mMqIWJZMqjRYOwitTf5RE1HoGtO4m4vwXf+Hn0u23vI5ym9NH0KRwuIpT4CW67sUEUm61cnk7rwIunAUMP3DiDImWAaCoC5VV7QCK/f2dqQagsrwE0JP7v3BsNJ0cnsKrR9UCYBy2E3UVm+maPTtTo5GpBHCeG53jPeOAFykNcijvba9Pddp+CX4AWk1yiH/mwOG0DBB44w3Xpi4O7SUePjnUTwJKPX3oNMB+ebpiB7YptNv58xORT6IecG87KpMGyEBjrI+Tk2IV0H2ob4BI2Kr01P6DYXuzZ8+u1N3RlEUsUi9nzo5ELotqyrxn547UJGhN9xqDLDiGVdsCpMMV27el/s4WSC4oTarv1NnRtP/UaESS3nLVIGQDlkTcw6DccSywhsmHNQdorcKiC4sX1Q612HGVCboAahw6eS6NUKe9rQ1pJ3WoVZTHa0mkFgB/c2z8z74kEszt8Uq+una0XiQoA7BlPAlaVANaRA4Y+kLkUEFJkRFM5LlQMsBLi8BZcrJUUK9VSLeu2IUlWV1lOnj4ef5Kvgki/9ubBWOxooJIMv/OEu/fpJ1NbC5obg4a8+bg2gYAZj6ijKBYBiTXnqW7qz+dHx5JLdhEraFYuu2G61InBOCOnvY0Akgv+BtRuIAzlSgPKgH+ZyBwVFT0DgyiBlsMNWNne0cQCp/61GfTtVfvSq0A6Zv0RaQj6YGvPUreo420yNwwi6KnC2uzM5BicwBNPT2tWEa2Mi6zZOyyYbWURTXH+IW51A4AOUU/mh1L9E/yxgAWbZqHowB+rqLQq0bhI8HsWLTuFgGaHAvaWemf4xwiqL3I86uKHEAdJcGlUkMwU7VHe2tbzEW2zXnALfODBKFHhLmMdR7dm7eN82VYEtJ2zje+bD+B+FyBFCRNwQ5UlVQQNFh9SobkxFNuo5YTHs4fzqG5xWYQPMb3a3NGeTLbvczixbLOQ+zVayGI8sbcVzOzS+kf/Oj3MFfUpFqItU1Ua6p4wt6okKMuB2qyuS8jkrx+PndVBFEFYM3Yq6DelgDnPvGJP0k3334H9ViTjjHGjh05mm7DUrKWMvj8K2E/h/2Ylk6oT2qxjRubnAq7VCPRI58Rc7KvNizO2siJ53gbR0nifXPi1D4c5AvAnWBmgFkU/QryOfUwzkdQo5gr68yZM0HiSE6NQYZeQK1mPiVzYwVhx0tiVDxXckVSxzkvu1dG2oZNJNewLywzR/m5aQBNc/k5L8bcLphInYf9G6961AKSOJKllv/555+LnycMeqDOOlDm2K9UkEjyah2oxeQi6jf7meNG4se19QIqm1DRhU2qObkg4QCx5yGQVL7ppERXCMst6zYn9qIsoHDe1+fxZ4kdnzNUjLRnA2N/lXaRnPW6PotkfAdKYOedBQI8/BJstKw+u9cJgtmcXGEjp1oNdRZN0GKeEtdZ1y2ecXl1kd+hQmXNP3z8YLrumqsih5H1OjQ0lC4M82xYX2IaRf1ORc4wCdzt24diPvK9PX29aYZ1fzvEz+lTZyGrZy4pMlkzFyBOrM8x6rYJYldLI3OcRU4flR2oF8wNd+NNr0lPPftE6uhuZT7pwSrwhXTiUewMX+FXR+feCNIwd44kULlrOQtyDXNqLXXVCsPTSrk6qZM29zqQA7WUtdo9jr0oEuygaKRcQOrodCDFIVubJY/o45UCtNpGSsowhspVNKqI4bMYZfKp0AteeioBcn7KVS6b3Nf5XsWL/940L4z/tg/z86wgO33QazqnmR9JIoyKDHWrc4skinaojj/VSt7R96tehvYM0su9ZnZfgPtQFK+kRfYv05vs0Rj3S9Xt6Uhre/rSDnIgYS24SY4ox/Li8jx7AXNgZWq/nDzK5zNpq8uVRLmtpg/8Ugqj/Pf598v3Ypc3ffZ75zQUK87VBiaxsWtgLDsWy7WP3WTksV6FdafqLZ4VDV9qoh8OrGylNj4zP3M+vXDw+cgduMF4XFKlyd4N/WM8X6bez0i9i6Sz5IwKf+3otAYL1VlGZAVpHMRwVlpt66qYy5tY9zuwtKuG2N1iT+isGaauBZYnr4sQxb+ItLi8rnJruny+d6d/EaTXos3+5rXDNi+zuDSQK3Kh0q/jr6pi+Vzz6nx6W39z2obKtX54JjWaqwZyxj1rKWt7Kcr6WgSlpUsGJbDGQc6peJmFeJuBfJqiU4+zJm2xL+gY6mXP2pla1ygPc50qzTNzo2mhrSrtuH5v6mGNXmUPPHfgTFqdYu5ir75Avz1N8MjzrHfHNubSNAFQ06z7865hm+xN6LNhlWfQg3t16iUsYyUnmNujPShPJqLJ9g/+Tku8sDX0fMPcqZJMAkmiL/Rowby7PmYqp0yJc4lwi/xCEkwX2yJzMgirxwI5GmtseOLa0Fkfz1//KwRSxmHlbNSlYLWLlo+UN/YrBevbaHdHdzDQ+QyS5UZyD5hbyeXXvEgghd1Drk/MLC8v3vfyAVb49+XP8lJj8aWIzPjoSxBIGV+aqfUO3/fpl7hb8VfFGijWQLEGijXwt10DRQLpb7vGi/cr1kCxBoo18C1q4OUQSAPb+uNE4NE1e7nJvwQyuP2XQNqPGuTf/vvfSA88+HBElUfiYg7JvrfgYBeHpog41NOcjbtETq4SyhQ8Am+ZykjrsfUAsjKLHaOkPRiZrN4vLaEEy/7Bj/5v6QMf+ADvzQ7Y5lAI4JIDzVpYMQnCCgieTR/+L79L+R6IMklGmZ/DSFnzT8zNacujpRJlIPIzs5OLU2ABzvBHySuuC0CxYUSoZBEHQ19aI3l/D3pxUORQmucnCVasAK7Kbuzbd136lV/6YLqZ/DpasRGbWIjK8yB2iUB68SHpcguR/PCTNYmmUpmVYETaU2wPsDklJWFXJtBtW5EgaNNDKlGwEaFuJgP95lWLeC4mp8QWh+Vlo2nD+0YbOwgDT89Ewm7wdyODwbYCehJ+NqdBnH0BifTYX9tCTUYdlMZnbEIjNwEytlT8WBaTGGf+72VhdWXeB64bdnKCXB7azZNl4urMJz8DMoQ5MgtEo20zQxcATYEqClDOAXYLQCFATn6/Sr6iVQ7mTRX2QSPO6XcRHZolqves73Pr2mMdqo7YLETwBrBi2wv6W4GFNrJs5k16tRBIvTs6or/nX7nNmUntBX0dI/YVo2BVHtQCJluXd999d/rc5++BsCEXDITQLbfeCBgMqXf6CHY3EFBEKB8/eQJFDVG5qBv27t0TCetHzp0JC7dOcmw1QAh6j2uuvwbucAXAeoSxsRxqCfOx+H6VJeYF0HqpDHDthiv3pFsBZDdRAz345S9n+WUK4EhXVxcAC4oeiCtB8t3cUxD7+RcOokDYHb8TrK7mehOA+hVc34wf5yCvDxw+libmAOJ6WtLw2BR2MvQzcP6mplrIpqY0jVJC5VEf+cDqiTI+d36EnCpHmEcSKrmOdPbMGOoIVXSAUABGc5MAWc2NYZ/jkJK0iAFFV6gCWKqiPhfJrxXzmdiR3BN/b9YuD6IrUzokyKlpSJ+GsNjyw4tza9QvidFVv9FPzcXjPJgTDznQFKQJ81+uyMyVJAKSkROoQPhUBhBfsJARxBcddqrim9Ztvs/5M58Xva4khkCWIL7El6BjKEuYcy8qlSSjVBXR/ysA+VrISzMOiXLNNUPpzu+8Nayy/N36OhHYKpUkopwzRWYCzMzAo/zZBJycoXyeykJuoCDHVPVQbypiFpnTJ7BjfBbFoXOnue062lozq9ACgCrAr3WiQNsKc/Akbf/II4/GOqJjnUIZX12o2bz+ImBsqHECcGNuYeLy2gJ2MwCL5v+KdmupRvnSCUE2wd9LsKVDrdac0lVXXclcX5KGz4wEGatKxfkjU/qU0a+wV4NUcI2VJGkkB59jItaJUNdmBFgoAnhJYlj2dViTCsaba17/4ADPkRErQUTSd1ohXWwz6yvUVQWFmdfKLPJQukFOSUSdg2B3nLluqm6Sy69vqoasJi8gykNVcqv8/sKF8Sx1BsuyKl3BTedWX+0drTEWBXglrnJCU/LHtr0wOhJguOWb4fnWKYeR/ZYxJwfDuon1MOxpIfUsq/+WvKxBKWhfsG68ngoNSc9MPRlGrkGOTvP3q6+9ihxqp1GE9fIeSEvW5h3bB9KhQ4dCWdZCnr9F8qCYm6wSqiRyOTGepmdRC0EuTfP+kZExCPLmeP4ulEcqMc6ducD4rI0yT6I4WGBM16NINBBlk37R7lxEfdsvXvOaGwhwOBIEUks7ZN3ESCHIoCYUhEcfwVb1FX4NdAzF6q9tXAXPVkeZW+krXYyrDr66GIcNNF41xFalRIG2dfzsulXFmCtlrmqEomlCAtfCvNLAZ6slaSLXkKBvZFIKXiXAbRdtXq6LULmOkItP5FTnfmKDydkwnjXZBNZjdORZfiO/+FXYUAmqE0GwjDpzXQU2gP8WipEyyl/F3yok5CG62C2FksYx6DquNl3yCPo5bOzcB7H7EIeP1zoFXeX+65uoUiFb5iGRZphLRxs708H2tvQowS1nyam3QvmXmYvnUCJvFlQUzq2RC8h5J7ik7Nm+AVzPksZcJI9erEK6/OeXIlK+sfnZlbgnkuTxvqG4zPp+HTn66msaaDOe070Pc+cGe6HNzeXUzPi7YqUk9TsumQNOnzieZvndAtcZJufdrPwbAR6rKkNdKAub6cg/Q71KSJk+02dcI0hCRYV7tgjb0mZMktY8R25B6T9weajD61Ir1pZtzB/a2ZWgctpiTgvlfcEFIMiqwjb/pfahsdctnANeTCC5DuR15x58mTG+Yr451m7J5wiWkoBxfZF8pB83LKMi39OdBkbHUteh0dSzSr+w70LEsdsOBVBbGesNlrUq7q3DcsamNpNr7D2mec5z9OcZ95fYGdYQJNJOjsZegmLq+9rTUjlqaeq8js8snDqXLjx1IFWPQVKzn61hv19V1Yi6jb7F349WraenNmbTs5tLaUJ7WGyBl1iboJHom9QVj5Dv92Pts+20bGRMRp6twjkgyDv6t33ANaeJujZ4osKDBu9VRa/KXmcD20lbzuxsla2hfrY0ziJZcIa2e86TtpOSJ9eUjPOT/LM13Cd/86T0Te13GUd8+bvzfGX+zvv4uqQIyg4V7rvDHpM5yPJHTijLHLa1GYGkmk1S2VG+4Xku9gKZRV2Ut6CyynJmZUF6FqkQrvfND3DZb/46JFJupXjxY5fZOsYzOTQKrKpFOfKFP/8r71n8Y7EGijVQrIFiDfzt1ECRQPrbqefiXYo1UKyBYg38D2vglSCQ8siwTIl06QQSyXrZoH/pyw+kf/PvfiMdOHiMg4RxpB4OOCRzOAwLlmAYOOKEEilL0J5Fp2eKj9wGLrcaWovE6QCoHHo9fDUCZAnYmTjX9xvRLcnw8z//wfTud78bX3SIIg9pjRBIWutxUA1QNHKIVGGrdzT97of/c3riiccjqtn3VBHdmaklFlA0ocTg8x58SgHCsqg5c/AUfOeNVjPyTuC2EE2v7Y4R9HkiWZ9xOZK9Z4mhK7h+ntjeOlKBUAErc9NNr02/+iu/mP7Ovqs5OPpeCRPjQD10ZaBO/vpWJFIchAoRdNn9M3LLA2d2xQixC/AojnIFAiYBgkbEcNj3eUfLy+FXYsXPApZu6NWvsiouwcEZ+48yyKE4sJZJOPg3gB6Qiy3a1wNhWPehZloBKCorR60S5cuQjTK/IjqRA3JgINpMScABG+nfb4kBtNeou0otW2hjKzDznc9yQuQHY/vfhh71lNX2D4A9vGkMZhXRElizPwEeo+7wWF0pIAfgUEoZwipEADjyCfjSi6QALvGbzEpQ0jC7TyjpBMtCyWaOgPU0TL6dVwuB1NYHycGYygkG/y0YnyevF7wIIBvCIwefc8BfBU0NYNLYpMBqfaqu5flALwWcg6QAAFwFyJwmSlewWtXH6TMnszwjfE2RQ2Pn9v6o0/bONoDlqfibL+23HKdzMxtE95egcgOgAiBpJz/Ezm2DaZXxVkcUsbaRKiRWILdUGQ2Rz0gAOwAR6t0yHoPIuub6faG46O/vT489/AjXnU23v+Gu9Pjzh8m79UKag2suQwFSj/JkFrKmHPsYgeBqgE0JEMkzndgUX92w7wZIiufS7Nx62rO3Ov3r//tfpp/5qV9EYYN1zRi2b+RCWkGhMTM+n+juF3M9NLXUhMqjGgXdBqC1ypJS+pX12oHarxZlXAa+kxunKSMAbA/VIaPnxwp2TuSkUHVDzpHLSb8SbYpEAkVmuaY/m6fL8VJDzqi66nphtIxwwtrHvD2ZLaikDKAg15QQlliIPE58rh4i8Lp914caQ4sv72s7qhDxSzC/ivnICPZ8Ps7JVfMDOb9IZGyZA4p+38j13vPut6RWcvJI1jo0zI0U84/jUeAowK8skjqMtQr5miIResxXhc8VCKxpyKCDh45AEswzr6S0a/dVYU1onUYOKEiHgLMYi87TteSk8porvpmxO0PCrP0QTmfJiVSBzMK+PQ/IqM1iA2RORIxLHBdAq6X55VC0+nsVK+XYfvUCRI9PXIBEaWbsQDj0QSTRjhJQO7ZjcQZx9hyAYwV1X8HasMm1LEM1pIjAuP/Wci3IMS30AICd+50jzp4djjxazp0SQZWAkbb7ItaNHb3trGsNoRobhph1rbBstovrX65gtRwNkHWq2SRhvO6keeEEDpmXamvradculG3nQ/lnPQdpyLUlLl3vtI6bGl8Mxasv2zlXaUiy1ZJkXrJ2DpDXse+9V8kn0qkyE+JIAsnfhVUj5bM9VAza+S4H13N1kQRr9HPILuvHBSEUbgVCSdLDv+U5uXx28xRq69fQUkfuqbnUjAKpsakGomcuktKrWmikb0xNMcZYp8YumBuNvkJftd29ns8g4RTzIQ8rYaFCro46itxXtNe1117LPuAZ7AAbXRjCsq6tpTV7Zso6MT6LnR6Wk43VfG/ieuRDYmyF7efBQ/Ge44+98gTSDQ09KDlLUx3rUT3jv5m5oIUpQcs6dj+pkTqvACyvNEeSwRnusvjuGlrNRqwT8qidem8keKCOPVgF5H8J73c3kC127tsM2GB+cGU0sEOwn7GqgjskaYLbvksSRIWaqiNJJL42qM8l2m9JdTd1tUXdlTHn1UH8lZPPbYFciuXM7w2QvKEcoYirqNAWzemD9aVqxo0F9m1L66mS/tBQin2n5aQtnWOExw01MS9SlNOADslxyJglAOsV/jgOMXCkrSvth/B8rqs1DWM5u7Q8FznSJOWD+CiQReuFwAr3kPaHsOLklffXy628LlcgvZhIurQb+9b/MhdPxosU9FMqrtzj8ixV1Ed9VV1qqKiL+bZUuS5g+yaJ8FrpS3uY4oZgdrbODafZkQsQQewj+RpD8TmBzeIk15phbZijTpbphxnNEJlxgpDyu2ul1mpa2UV7C5rHoMtIMqe/aH3LqY0oRGxTWzskizkPUehWQsTJa0hMFMb0NwHxL3r8uGahv/jd90fdStS712feNchi3rYhOCFXoDof5W0QawLlbEGB9I7B1rRrfDr1HxpL/Uv09Yg+ghS3I7G+VPDgWpCquDc/p1t07VdV8Mxz7/Na6kre8N5V6k/ira63I/Vce0Xq2kH+J3I7lhLwsAl5PPzMgTS7/3iqnllJLRvMOSiZK/ia43NTXQSYNFelx9cX0vOom0Yo7zTXXSGwBLaNAAgtZ10DrHH2KIU8d6458TwWSYo0SJRMQeSz1zCH6QZQh0Kyzn4g2Ul5VFoZfLVOUE2oyOLE5JpK+3J2KaNcNBA/s/aE4wF9ObR62X3yV7S7Z5ZCm7y4t14MQPsfEkgF8oi6dv8cRI99SQIpgtEkJTk3EKUT5xb6qN8lTiWSsrxa7CuMqon9hbQwZy3t7iJPV2HnHQSSQWsFUudbeesVHuTF5NG3UiH9VQRSnBcKdeSz+fPhe//srzPEi+8p1kCxBoo1UKyBv+EaKBJIf8MVXLx8sQaKNVCsgb9uDbwsAono6OyVh7Zl9iLZGSROFgF0/vdPfSb9+m/+diG5uVm1VbuYWyRTIfkpwa6IVvbQVDhUuYHPI5UlgCQVvJNE00ZEeWc5hhpJ/uvfMvWR0flrAdD+4gf/z3TrrbfG4UabooZ6LOy8Jvcx4jGS0HOQPHT4cPrwh383PfPM06Fs0eLOhLeWY5Y8EpIvgt9BGgDyRbRckEZZDgLLL+kiACWB5BNFebWxCHs6I/qNbI+0wVE7lt08GIJsYc/Ar6s4EN5+2y3pV3/1l9LeXUMBmkgi+cz6+Jug+mLdRq1rBZO1gLxOWOvF7wtUntHF/BzAoESQtQ2o4P22wiLLA1pmC6O6a8vDdRxy44lQFmXEWCYDAfQVedZ4hkOg0awSU8BqHA59T64+ykwrqjjY61G/hfXHuuQYYOyKXugQRKp3tDSysEaS+vlSIoiDXIz3c1+iR7W+EQCP4FrIKN38Iqkzbb3sgTVKAzlmTgOiN6N4Ri1zHQMes6eg7iQFC9GcWvMYab8aEa7yTxmBVkGo6BqHXc1dwq6HujBK2f98IqOgs8jPjHgL3ZGJwq0XMRk/xS8nTp9+1RBI3UNZzo4cnMly7yxG3iKf3cTyuU1kWGsVDu8B7At0UC9V5qv6gfcBop9LX7n/C1iw9QSQrdXVubNjqbmpDbC4Fsu/BewpJ9MdKFAaAMWPk6dmaGAo3X///Sj9aDtCx6+69pog4LznNASL+aUuAIzVOEZozx3MJ5K1i7Pkz+Ga1rs2ZRuA2DUA6bsGh1ANzIalVQlgy7HTxyMnT625TSA/VPd85cv3p229g2GZNDyznA6QT6upvTtNYn3n79ZoU5UTgvgmkV8gf1EJ/S1y/vC32+74Dqws7w2gH04s/fwvfG86f246/dmf3keFVDEeqMP5jDDt6++JPC/mQOoATDd8fxYg3wBWFROC+q2tmUXXKmCtpJIgkHl6/Hc1c5IAfVnYR2kFiMoCJVUFdooC7KEyAgSzPy+SSH2NfCYSIfEzYKtdsrEN8LG2Ic2RLywANAmdAolRqo2flnMCpIA6KpAC0DJfCkqrpqbGKKPPLYFhH1Ctop2fc6/5qjIwLwNxVJFEfiUJJJ5Rq7IG+lA5KNJ11+xK1127i7rFalCikWuoyJE8ukQgCXA5r2p1Bp0VIFFGHMWcX7BZMvJamyef/57PfyEtYje4yjhdBzRXWfSud7475n8JKudm1wzVTnkbqnwwmGAD1HMa5cHBgwcjf539+sLYaBAok5PTAJc8A6B2a0t7POcZcp8FmAfI7hQA5Z0GhvogUrEsmhmFsKgD9MwsFF1fKsmVsQJZNzsJ+ROEEWocrOEcPNZTAwTsxIT2bugo6L91kKHW8fnRC1FW28LvYZnH89iuEhkSdA0QPNu2Y9NIoISKmPFR8nZR5zX1EKH0rXHAVOMutCQ04EFFmeua17NtXd8WUOK47uQ2dvWsf8tYKdrmRsVrVRgBGszBK0tZHitdtiK3VCFaXlWAoLvt49paLdCJ9V2uLHJOsczrtE8Ndnf+3rFbB5jvOrJEv431K+yysjXe+SMs72j/OfKYSaKGqolOlteLZZqHyLSM3reGultmTNZhcbmG6qS9qzn1QLKdOXcSMhu7L8a0VpprgO3aTJ4nT98SAPAWBIQEgWqy+M4arXVfgOrxPJLo2TOqvMtVffahJqxSHd/lqBYiAASizfdv3zlEG56PnB62Tw+Ktp6ePhSY57G+HE0jB1DBvcKvH6zsSbUsMB2MpxbmC/MdVRnwEHsEl3dAdfqBeYPYofAleSxBxv6Inwf4TT1r6xYAdQljyLwxzn+RucWFVLDXxdbBrkKnoNIpk8CJ9wBQx+YuA6H9p4RD2MgJ5LM4L9MX1yAbyyHWylF4VaHurGsnVxlKz1L6bZAYBeImB9NjbXc5gnRfINfUOGNw5vRI2hxjHoJMqgPAr2Vzg5NuqKC2yjOlYjlzW5nEun0qoOyyNMJ89hSkwHPY1R5ATTZMcMvK0gQKOyxG2XcIsuft6/wTZEgk7ctUB5eDzi+2g3txbkk/c/n7cwC+4PT2otaHxnE/IWnkeGKvkZMk1mEpz9GKysX+V4ZVbjmq6AryOnXQV69ELbsdyffaoaNpE0Wjiu1ycw9qrUZ7n8eWb3RjJU2w35rkM5PUxrwt635I4q9A2Fi/Ep2XdpARxpM9O9+DQAtSLtvRVkJstWAFGEok5JYl2DhuqKgpBNRkCpFMLXY5SZw//0UFUmH/5iYpSG8+7zy8wHojgRRBVdw/bCtDnZpbm+YKMMhP5pD3Mtavwf667fBo6iQIgJkm+u8aa5lzewVzrpyL1wtlq0S9tsMEopQyZseZo6ZUI9Hcq5Dba+xXF3mGWoLKWukzO24gOKG9KfX1kWON+fb41x7Hxu54qplcSs28V1Wte8hlglamtW+FpFzD/vIwA+iBc6fSWea1EQIxthgnFSi01wiC8pxQwZ5+3UC5Qn2FukVitpAzyZ9jboQoqqNNm1lPG1E2latSZU1fW6I1me9Kt7g2AV0qYiVaJGGIoInziN8rIcFLUNXDKrEvdR+tKil3LcjUbzl58lL9Nu+w34qnucQ7FUgprh+qpMhZFNqnII9UPq5BrK2tkVcT1WNGILH3CFW/1pbsAQoEUgnEZBl15TNYZiovCzJRkVSwrMvLHHnBXqJwLyaK8sC5y38fBGbsY7L+nl8zb5P8M/Ee973OUYV+fejeP32FZ/Li5Yo1UKyBYg0Ua+B/pQaKBNL/Sq0VP1OsgWINFGvgb6AGXhaB1L/tUolUYghA+cVvtTColEACpfujT/z39KHf+s9pBJscIQ9JFZKmBHnhIdZ8RFrFxUY/bDUyJZEki4CP+YfC2xwQTmVJHLhylQgAgDZQHtQ22Pjn6oih7UPpn/2zfx4RxR7eIweyDXoAACAASURBVIKbQ5bHHW1NjLJfBfzRIufpp59Ov/97H0mHscGRQArbCN63wWFodopE5HzWSGWVJpx4+EswMllUHQcbn0MCSZVMAHJaphlFGMobWRqvyfFJlscDtUGmnpfi2OV5CYCBXzRwsH3TXXemX/qln08DPZ2AJBk45IdwYAKk0fYhIzEEAozCrF31giVpgesFmcH7tH8xR5A/CcMDjXMtweAs55JWJUFGxWHJvAcABiZl1lWOg+0C9b5AmzRrPQUwq0ojXPkDSOZQHKCHF/GaRnsCrlH+5QAfAHu4T7PkklaDPLMAsmQUx3qewYO70YoAIXyvkwiCBIjTP9Gby0BaS9wfwUeQMgYca7VTww9V5JwpARCbEYTgfpWWQ0sWkGirdlngg2ep472VdEb7yhpE1BJgisdvn9cEzGBQUSe2s7khJKMi8lYiCwVcFQfxNcC2VdppmfdU8ajVlBUsJ60aNaxCzSha7r+iDQfXtN+HGR+KjleLAqmlB+sVLYiM4Af0jlwwqPPEMLR/yVRc2XiS5NDqcYFo8EZy/ywxNiT+zN2yZ+92ANr6NHL+dCg9GhrqUNV0QSCdD9uozo7uyGM1CYHk367YtTMI1wPPvkBkbTWg/fk0v7CZtu3ojPlCcLsNssfcItWMt1rG9cSFCxFh77ju7OhII2fPAURjHYZNWakWR5TTvDr92MzNADo7hlQfHD95HGCZfCWdWNyQ32iSnCVLkEylRHSXNnWkZw6fwJJuNM0AUm/S56oht/rIqyXpM4tSo9I8bLRvK6ogrWdKATNGTLLNtcE30l13XYG12AoAUn06e3o8NTa0p2eJUHYK6CdnlcTR5NR4moL4ibxE2G8551mn5oDp6+sLcmZ2Nvu7r3ZyMNQDsp88eSojiYheVikikeS8JKAtwC6p4HfBtbD44Tlz2zDz3gh42NcE3VVg5dcPIkU7TwasYEiAc4x41VG2yzx5JrQ9W6UvVACICfhPUv4agDEJgyqILQnCxsa66B+W0chu5zD7jmC1r1qez3xjDaigrr5qV+rpbEhXXrkT9Y2Tmu83/1HB9jOg7oxAUqWzRl0vy+A4uwluqZBSieS7GEuRc4c++rGPfyL9nde+HhJyPf3F5+8LgHOA9nv961+P6qk+7KnskwL7AkNan0ncL1vnU5nyxyl4fjFTWe0nR80P/9CPpLPYyn3kv/xeQM/mLpI0Gh0dZx732ZjLDFBgQO/Y1YvtYlcaHj1NfjpyqUGg3nPPPbQTFmJYZM2iFlrEHtEUfjV0GNuur68n2nEZMtSX7aZqrbquLKzgxibGg0TZYtJSEdhKAISk6Pz8LIqmsSiLpEwPBGWsJ/YLFBqOX23ufA5t5lSzqQgMG7x4TmwP+VsrwO9RVLXVKOKyv2XKgb7egegHksqLhbLJGTRjoxWWgYz/ccDTIB61+mTNkHzKiMXZUDBJ7HktraccNy7leUBFJWujfTD6H9ft6u+N55E0tj9INkmQSpwGkF/I9SUZ63ppX43IffpckPZhWZtZcNoXlMUuorxoRO3XhnVcVU1ZOgHh0NJSGYSedd/fPxjWhWMXJtLkedVJ5GPimq7l3j/6M6BmntdJEDvvgwaxSPhaP9XMNesQEJLsWQBI9qUVXkWQTmtpxxXbL6qbHH8d5IQTvD76+HBc85V8/au6wVh3mihjHShytYSYkHKwL87jVA/thlNZaBAM51Db1sZcPgBxWDoCMU1fcgaKAA/3JBEeoX1sIUjEYeuFJO2CKCpJ1RAvBs6s29/c7hRA2Ehqz1q4Trssg2XPqeCFjK1SObcNtRT5o7YgXtdgJTNbNgODXPezdcf2d7+YB4oY4FPlPg3SeWVsOs0cPZMmD59KC2exViR3YlvK8ieZW8m9WQ1zpvmgfBat8zZRLJ1CRfK1bd0okJrSCdro/NpcWl+AQNK6toJoAIgAX0EWcf+w1pSAcg9UCIrJ+8LFnC6FOnkp5dHlqoeLOWcs3De9MgWSL1Wp7jtUQ69JfttmEFuqrspVQ1HEKlUofO/j+a5hXtlJ4MDq81gmsjZH3hvqXlKzlD0v1GtaZY0epX7HUaqcXV9MYxvLac49ofso7rlWmBvi2WMPqHo6D2XKRB8RMJDvwVWM8jvn7uamVpS7bal1YDsEkrZpmd1Y/nKuyFVJuc1ZXi9ZEErhubXTk5RkXZxnLZudZ35krEikuK/PCeZQpussIJnl59l/trBW/12InetZk1oPj0AgraRaRXH0ca1V3YNsaR/qfto5g7G+ZTAXbWv/c5FSibdAPx82V58KLNa8TdYn69NglFryIw3sZn4ncKujBWtOCaann08HvvRwqoYMqq3kOvZ3+swca2bFzh1p4A13pK3dO9Nhyvjxhx9OXzt8KI3SRiXmm1MhzDM4F7p+2r/sUxErppg4J+CiPiV3sDR0P0ygTQPPVkaA3SYEEgwS6lYJbsgY5qNQ1PNSsRNEkZbRkFa19S36D3Jvgh9Qw2ppp+1zkE1eX1LmRXZtebt5vYvkSra0Z6/LchBlOcEuKfIza7zszaoWSw0GNEAMtdjqMjatKwu0gybC2vFRfonToPyyM8+q8wf9t7ymEW5apS2kaMxaBpbRvz03xHnDL8a3wWzhsXppgGVEkD8XiFDfmxPcF8uW/S3Ltnvp7zkXdfn7czLZPFa5YrBIIF3WH4r/LNZAsQaKNfBtrIEigfRtrPzirYs1UKyBYg1cXgMvh0Dq79uWiVO4oPv6AOONSOVnD/c1nJL07v5DkqD/p9/+z2lsfDLzsvYwpXpH4sVDnjYNEYGc2bVJxqxLKghvRF6jLIdRpYnpeWljtqFNEfcu5bBZxWGwCuBWS5MsB8gmuYT2pX/8kx+I/CgehLU/k0DycLAA+DNHFLb5igQ0vvbVB9Mf/9F/S2dOnwpVUOaSIhkFOAnwKIAWBFLYcBCJG0epLH9TRM+H/Q7WL+Z1EOwqJIFXqeNXGfcuJ+ougDlBGyJQt7S3KkThixpUeFgH4H3XO787/fOf+6nUCZAVPuLU4wIH2OcAu09hhbRChRtzy5E5dXJQvbq5LwCkh8+fTPMAbOZjUanTTJLmfqKyB1A11PLMNRzuLLkHpiXePwyIfA51lQBhp6AjB80q0CjJpXO04YGzp1IHpEJ/c2uqpe7nOSTvH78A8LiUBgAVtrW2RcSzxMkUZTkLEHce9YKgSC+KkN2AdU38vZyDuOSTGp4xgLuzHIhPA/Br+dTH+4ao22YBDt67vIkl2dRcOsEBdJaIWstaD6DfWduYtkM2dHOAFtR7AEunWQra29iShtrJjUN7nwCUPbsyk3p53zUNrURdcxjlWSaorxPU2/DCDDYjG6kZWclAPdHrEk3UyRptMc6zPU30+ACkyE7A5CrqYobo54OA9PbYHYCTQ4DVJzjQH5uZTg0cpvd0QPAB9B4fH0uj2hwKytHWd9AtXy0EUlVjZYDNgtUCt4K7AqeLWAfZn305rnKLu5xMigM3QMmiecZUW5n0G2JI8NicM7fe/LoYZ08/+VQ4kg1AJGslJDGxShubY2bbju3pwQcewgpuLnX2NAXgvW1gMGy7liFzzHNSpTUhn+nv6QirlmnA6zUts6ohlih3I324nrwD69iJVVPebkCkC4D8jS2QRYP9WNuNE8kMSEx7Hzl2ClCKNkZhUcl47EARcAEGcP+xs6ESmQN00qKxBUJqlHnI/CUCTVXMKfVYb0mwRb1orYIN47oWm/Tc1o66AgGn5SWgOfVlPqbxyYn03d/1Xck8cJ/+9KcL1npZlKsqrxXeW4Ot2+DQQCgdBKpWGDsTE1PUZSPPSA4ugG3VJs5vzlnOpCpLOjtbA1yTyDHSWzIviAAJ5IK9p+0YtlK8JJnCHow2y/J3AfALzgkcCfbHv7PE2tar758AJFfF08z412pyUls23ltNnQcQx+/6+rsjh8QUY3KW6OoqQR6KmVuRlTG2VCAtL81AFEJQdLekd73rrdhWaeWjhVoBLA4LOy2UslwgWozF9M3P86hktD6LgIFwMs0klQL4S5T7o3/4h6kXwmjfa25MX8We8PiJU+mmG28KxZnjTAJ8g/Frni2tfpy/syTxXBvib0UrNAA4zX9CbSWIRfuOQTIcPXo8NQE633rzzdis3gdB2YBd3ChrggAc2J25SiDIB+lrp86eSL/6L3863fele9KZU5BJu/amrz7wJDZ5mcJzbcW2qM2es2yZoIYaFEvmgQLk1DougHoydrBOVAIQt7R0MLfXpjGURfUQdU0oJiantYKLpSfWkQUIPnOF1bC+OWZUdM1CJDUzH+2EvBi7MBz11QHhOj4+Tt+aCHDZQAdJKKParfB5FHPVKhsAal1vgyxWgQRwWo1qSALH/jTDtbXkW13ANgrLviWS1vv7XDE0gT1crr5SgWrODpVf9mPJwqqyLOeQZKfKnDpIZ+9TR5/TLlJ1oWNAMHJ1laCGgjVq5PK4CEjmOduY/+kK2tbZFyUrXDur61AboMLr7+/DXvM85UGpAkC8bds2bPqGg6y1j7c0tqUjB7H+K4DEa5CV2gU6b0WieT1aGVx+N1+TL9VOqvIkH7Ud7IAEcV6TOKpSMUXjrNDPVD1a5/ZXc+sMM6d183M1deV7nnvo1Cu+yfz1qhYAZp7f4AjaFIPAIObWVIXwXwXrIVrA6OeGOrShYtwN2dnE+rowMprqIZMNnMjyluRZTHxvriYqgLWSNLwlMiIVSCS/q1+WmLVvSbj471XA7kXs0xYh8ip7WlMNQS813W1pkzZaQ4UYnImkIGNA7Nl9SR3ED7Na5A+MwBpUfeXYXmIimjYYFxavFnKkapHPjM+leQjCM4/vT3X8uwKVnESQCvR2dkCG8qAxSjNqBSvr02Fs6/4SwvfphhrWe/IiEQxCaEuMvRLGdEa+XALLc2VCqIcjMOdbv3LiLH/HiwklCanLXy9WJOUkqzaiofwqgN/rW+xpmccl/czo4+5ZWqCOWupiDbmDfccQipvNF86FamxJytsgFlUnjh+DZ9xHMk4WWWNn6dNTDBxVSaOQEKPst6YM3lHRmissLKqE/WVFjjndrblqQ1e+wjpTqbqHvt/SPZhq2U82QHaXmhfJuqTCzLNk0FDGa2Qk0UXFooFg7K9CNcXfXAedPyTz8/ymQSR/Q8UViC37nr/nezuqz7d3NaXXUh/dB86kTixezdsZpB174DIIuISdru25Zr4h5oty5srY67ruGjwB2W9eM4OF5jljjFNHG+ZJMucd60y9hBzPXM+c1YkyuhO721b2zsvktDwBeac6XTXdHGO+atdA6rrz9WmO9641tFDn1ekx9h8PPXcwvUA+1RnuO4+KbJP5sTbsC5UNZYRL1ucy0i0ezz9JmKu6Za5pZj6uJ5Jrc5Y8jhsL2E1CkK4RPAIzLIES5w7HrOtM9Bpyj9GHNlDDVtVjN1jbyvqj/pDADVVOqn09V5l8NuaMnPzL9gb5ywC+PJAje182T0R5nS9yS+hoa+0OMlO87CFUMjLzQBqtLU6TY3IGxRGKZvp5hRaDTuRaWfMx7QVXo18wdinfFoE+5VVakJOhrb4jzbE3KOXM0EBOsE36i0nP1su0xZRE4l4hePK8ICmW9TnnwSxX6qX9wyVyK3tGSdtvIItCdml5Lv3+Yl1EBWT97/DnP3Wxjor/KNZAsQaKNVCsgW9fDRQJpG9f3RfvXKyBYg0Ua+AbauDlEUiDFy3WvKgbfPLbhkpDS4lqQI1VkMKP/vHHIZB+B9B1+qJ3/WYkbTairJBUWHs3LYxQvpijKKyJCpY3ccjkcCcxI5izbh6PiFTWDQLiQzCag65HHYFbDxVvfOMb0/t/8IfSjh07wrJLcEc//jUBNUAkraZWjf7nU1+67wvpv//JJwDPBA/jbB1RdZHsPvy+OKcSSShBZXS6B/js+CHhlec+otwCJd5dezStmwRI+Le5kKqwOMqUS8JgRkdip0XdGFFYhvImrIawHvqhH/7+9BP/5MfCJig7L5WkcxxwP3n0UHpkaiyieauI9qsFgLkShcX3Xv1aDsWl6be//pU0qp8drIn2e5WACYNYW90GyXdDW2dqlkTigsb8n6McD509mZ4AFN3W3Z3e0jeUdnEIFkqcAZA4SgTkx77ypVQOuHPr3qvT9QCrFzj0f+LQc1iVzafX921Ptw3tSE3UwzFUQfdfOJueIcnzFPfWTqmT+9+G7ckd24ZSG5Gb6ADSUQ6G92Mndnh2Es/+DDToByS+sbWFr/Y0SB6ASX755eMn0tfGhtMYAIFEADGVWEE1pX2oPd4MaLyBncdHnnsynQbMvKl3W/quPdelUqL4Hzp2PD04fjztgzh4z/a9JAuvTCOAmA+Mn0+PksNkEkDQA6Sgw3aiHt/S25f2QYSV0w9PAgr+Jvmvurt703f1bE8DAGCnIdfuPbQ/nacffGf/EPU4kL5y/lT6CsRaG8D4d+25HtVAW/rLF55LT06icBFM5+D7a9Tlq4VA6iRBtPkFHGNG2hsFK4gsoRDjiP4qmeDL3/nK8yMJ9DiW4n0mPa8FIhBkoj2/73vfmx55+KGoT5U1zYDw7QCo2qdN8nMrOX9qIAXMS9YAcGMeCtVvE4DcArrTk3Np4vx4qodEaQE8B8JFNTRD/29M26jrKsAQQeZZ0Pl5VE095KvpApg0gPwofejoiYlQugz2NgGmNzB+GtJRAJxaIuBPHj8coOk0RFRpa396lDxIctHNAPZz88JvJWkKElDrr1JANxVZ1ajaJIm1uwpgjEEisDw3Q+4zVEjOa4L+zfTVIJXpS+ZXeN3rbgpLsEPk6XF+cL7QClLS3PxQiNiYm1TTYPtFPZuHQzuuBnK1RH0DwljP1agk/Lv52LS2c05z7JubJmYM1XHaYaoKMe8a86E/+3k/530lR1R75ZZkueWWc6qgfmbhkqlU/GwQNrSFeWG0M8ut7LJ8IFmS9wZIEF8LEGvLANDal5kfYzPzsorcYcYTlwMS1aGuufvOOyDMumgTgHqIghrsaSQHwq0yciZkeR/E09aQHyxCrNQxRzkPZom+szm/hnlBMOgEhP7XH388nTs3ghKEhO4ATi3NbVleL9ruO26/I0tQzpqhcjUi+wNgU7lJHWIpt2ZOPYgbAUBBUUnEEydG6L9PhU1cb293uvG116NCfTLKcfrUMCWspL+0QzoSKY+d4uLyGv27Nv3g339nkEBX7tmbHnv0iXTfXzyQxsfIOYWIpZLcbvNz5OGB+F/ZRM3FeJF8sV4z2SmkTGs9JI85vLRhTakJ8HEOAs1k7+V4dFWQkM21YcfO3enMmTMB0qtMC9cj5hwt6VaoM0nEHpRvi+QCWoDksQ2nySWjqlP7VqPPJfdqIEfnIf7yl+SabSGB1I1KahRloMTwOKSmgG5utTqJ7Z59pBllb64MEPzTJtH+09nVE3/XsjIUR6ptTSDPOFuhriR1SxhfjqF6CJlBlEjaEh49ciiAzBUsCSskjVi3yrRiEjKPYIosd0+J+fMkLWgP84oF/ec6y9pSCeirMks7wBOnjqGO3IW934UAvVWwTU7Op6v2DlEO1AZnxmkTSGEDOVxLAZUrHZCSUapLWR/KsYtyzqvG6moem0uvKxHrJmABcspy9JJb7dy5c3zvTc0Q0BJ1fmmZqcWtOcQ6WAvM22ZdPHrf4Yt1/kr940NlqIichyiPaswgYVTxqOahr9fTP1R8W1f1tFEfFoL91H0F9l9LY5MQEtTz5YxBAf7NVSKCwur/5HUEnDNTqkxTkgPFfg+ihK9Vg4Vowo1WAGDIo7Y91DlWjZJKKoJUfARbLEkeufeW0zJ7hy0Ue2WQ5uXMtRK9ZQQ3VDBvd+wcTJuo6Vadi1EuVdM/zPfkHnL5zIU0/NXH09q5KQJh6lNrRRMWfpSP8bm8SfAGbTjCvPRMZ2O6d1tXep75Y34+I+Y3y5ZC4a6qIYjKICILKqQA87M5MQfTLyczchA6puAXNeSLCaRvRT4VBCOBoYfyPAKUVE2r2jBQASowAgGY60skwakfiIT69erUz5i4k5xffbPLaeWFYeoiyzml6ZuWrxGkJXlYII3NPbXEXDLP5aZoH+3sJrnXNPP0KGNp3v0f42iZwqxJILkPE3TX3jeIo2z+FYx3rDknh/KOMVjKWt3EPrKVwJlqrDk3tSEzECyU9lrlZWqeDdY3rZy1wDRHof1R21HnpiCPUBG5Znqfi3UvaZ7J2wpakqyyI7cOddNKQNF3089eA4m+/cRo6tFykkAiy8hUEnNjo3kAmRdXsPHzScq1POW+7HogXwjC0mpZVSH3mcD2b5I6XqUtKrl+FeWuhHBsNNgGW1Z7vGeABvpUJfP0LPOj/X6Ovll75bY08MbXp3JyJ81BSJ9B2ffskVPpvkefSRO8F2orrUjGV22kRVVEBsc5XtlIhNm1hEUExxV6VaE/wrOhzCyBQIJgxf5tbfoC+/WV1ADruwoxU0LZrEvb3bXOc4nqtQ3bnr37IiRSRX17fG2pQHKzFGSRQRsZyZj34qzvXiKPYh7xPBZKpYxIznwOfFvmghAG2g5pdY+SYlw3tykMdZF5j1Btb0IebdBeZZBfVfZzzjnOyyUqkQ2AYf/uPG/fM9QFI1qm/yYIegKy6trI5cXMRtklmjdcJPnzGmuu6tPIS6SqymX8IoGU1WTkvTK4LqYnFV0Fgi7rVtGn/WA8m89fIPRyAikf3v4cfa8gUSoSSK/UCla8TrEGijVQrIGXVwNFAunl1V/x08UaKNZAsQZesRp4OQSSOUDcpnv4iU03Xx4M1oymAyAs52C3BngpgfQbH/ptIoY9iGU5hjICKYMnIkJPgIjfBYGkokclUoFAitwFWuZwyC0n+lFEzUNqRugAOADeSiCJCglWCFy/733fl972trcTPT4IECUoiU0RQNEqoMaCHuxESWthp0XGp//8U+kzn/lzACQSp3v44ErmLFlCHVEhmORxSQRNWw1BEYF4z/wezFQeFSz44lDsrz1Ya7kXyiUS3VI+f46gW6+ljQggbVj4BKiLlQOH8B4iH3/iJ38s/fCPfn9YsvnFUTwdBQT9nSMvpAcAqzrJK7CzuTE1AcJsB7S8u2cbh+GS9K8fvz8NU+b+ejzdsayZBVhcA+R6HaTIe/ZekwYl9CjbEoDAkxzy/xSg/emJs6iPqtI/2nNDei2gTC2FX+Dc+QL3/Q/3fjZNELW+q7MnvRXCCGQs/dGJA2mKHA9v6t2e3nbFnlQKWPkXwyfSfWNnsE/Rfh3gn4NkIzkH3tqzI71h+1DqBLM5uTmfPnrodHp2ivw25qDArmlZ1QBAYw/3+q7BnemNEAfz1Oc9J46mL0LSrKHSGAJor4TkO0Xi81aAw5+5/sawufn1F55Mx3m227oH0nt2k1eH57kPZcJfnj+aboZA+qErrg47mIeGz6bPnj6aTtPHNPHS3m5Ncg3S4GZAkPdd+5q0jbo/DLny8099HcuX8nRna2+6GW/7xeXp9Lkjz6QRyIB3DVyR3jGwM31m5Gj6zLnjqWujIr17z77U1dKWPnvg2fRlIuE3sD25srUr/T+cdV8tBFJrB+SAI0wVhKC7B+cCWCYwlOUEAUhxbPG33NbJnwV7JEMci2VE+Pu9AoDPXDpG+GtdpjJBIqYKstO8K+OTY2mRvrrnqitj7I6dv5Bu2HddOn3mOBZxjRk5wsH9wtksT0w1fb7JROuoV0wavUa/2dbbn1qaMlu2GQjT6fHRNNjXC+g8R76CmnT+wlg6fnw4/n799btSE+D5888fwxqsI9QCq5Ap7Y31aRKyZrGqKV3z2tvSv/u3v874MwcGcdDmHaK9Jbt8DhU2DYCt8W+IsgC4AJOcQ6oAnAQ8JBAc2A1N2lmJi65jl9cXtnEDA/2RZ0eiQLDbecU8EW96893pc/d8Jsgb66iurj4sXLQskxyTVDL3i3VdDTjn/bWYE/SUEArizghc3mu7CMb5sl61c8vulynMFr2neaQkJgpEgIov5yyv5fQq4H+RLISEyBPHh60X0IyfyyOOwzJMBRqR3vJUGZwEaUXUu2S9itFFVHeK2OqJ9sdpMF25l/F+x80Q9fQHgLCYLjWdErQtRDpfTiBpbVka+W2IqqdOBPGD5KEcAowPP/y1qF8Z/dtuuz19+jOfw470eizE5kNN19relr6TfFW+X4DK+dhSbpgfj7lF8HoVdLGKB6hEIWG9Cg5VoKI6A7Hw9a8/Gdfu7GynL8xjqzQTfaGxsTl1tPemh7/29VC2Li0B6vIkDY3VaWhHRyiFVvgd/jvYhVWjsnsiddH3JlBIOP/VQ5hOzp/js4C7VVrsLYdt3dwcyjP678LCPEqZ9TQ40MZzLIdaTdWLFnyb2FDZphOQINZfa1tDPNsYBIDpJOS/JCgkYbQdlMy0/Ry7Ko60GXStMz+WyiItj1ZWsf+CoJ9BYbawsIoysJ9rA6hCjkyiQmtoqEaZ0xh5lSR/bIcZiNPzRN43VjdH+5QR/V5VXZqmIP+XUYE0tVRh5dgc5KuKHtvY51xnPSgHrNUei+GGWqg+7Br37r0qHT18lK9jEIsAvNovQbCWa5vKumhfs+8FgQTomBFGme1QBYEAQWgYyEG5JZC2o77Sgs+Aj9fffFMaGTkXRFoLyix/pzrI9fTooVNphjpuUg0mycbzhlqPilTVF4AmZJVjqJ1+oO1gI3NH2Jkxl1hHK/Svfggkrfi6e3vIcXWBfEc91NF0zGfW1yL3tqxNfNb9xhc++dgrtj/LL/Qb5eTp4ody+rD2qZIHoRVRBsVL3aDEQzXv6qUfqthtlAigX6/DcDJyY6+U0UFZbsCgW807w4XDWor3K4RkB8bPMRtcJJBUOaH/DbWTlrtzAMMr+KzV7x5ITXu2pZq+DvYWfiZTKDl3qchWaqh6QbXZKkT0Cvaja+TLW5vCVBZrOoF+laihjkWxV9NPsMu2XthVAPcq1ghA+hqDbC5MpILBegAAIABJREFUp4lnj6Wy07TRMqWgry1jg7a0voClWHU6ATn7XEdLenCgI50UbF8CoDYIaGsxiE+5iEt97ZsJpL9KfWT9vphAilnxJVRLF+3bLqNCInBFxlLFW1jwUY9uBlUPbakll8BiXJRAHkGAVNA/a1CDb4cguKO5JjVfmExLR0ZTK61b5VhhcCyxzoYSjJ+dE2CGgjCQRFKJNOcXAUULAOFUBap7LYTZ+6oU5muWPegiY22Jv6+4Hw2b4qwWJLQz0D0nHgzUqohAh1ZI7+b2jlSL+nMLsmVZVZ45tfi7Cr7oHzxbqGp40sh7w31nUERNs2Y437nPz0m7TCXrfWJ1+4ZxkxNIHRA+72BsX0sOpKGRydSBpbVaLG0ttzYpF5NNKYpG548NSJ5ylWzsM+cJIpnTKtX9SwO2gOQ6Kifn0Sxjf5x+OE3OrQry1zVDVtQYnOF1IWwa2LO3Mq7q+Gx1TDsog50/mY9rbr8uddxxU1rp7kgbTS3p0cdeSPfc/3A6gu1iqXZsJayPPMUyCrwlAitWDOri/su0Z4SdhYXgpeeM/mA/okw1PE8zgQcVG9TR3ESqgkysK4fWZfKPcDs+qytBnvfMf61R7xvcc3Gdz2GvW4EKKaHqsfbVKxnEZv3nua3yCv4mBV2BOFFpl1NNF0tJ+0gvR5/w7kEgXcoppEVdCVE3m8yX64vkjF1FLcgzVBYIJOfSdT9jvj4HonZ9zltxPoQoKqlLVS29aRP11Ar7ca0FfYVlHYdLc9y574+cZwb4FFRDvse1IuuzWX91pBqs4kOUGsFjHYQfnT4IBsZkBNFFRWDhejmhdpFQ4mGto4P3FHMgfcOgLP5QrIFiDRRr4NtUA0UC6dtU8cXbFmugWAPFGnhxDbwcAql7sCsOFfruC156ZjZSTx9y8/2UsZFf5jD50U/+Sfq13/ot7Kcmsmhq/tOmo0TPbMkg7TIgVLLcRtkmPwBNzwHZyTIwyDIOHYI/HugExVW7eKAwUlt7Ow8FKp4Ecn/oh3843fkdb4i8KJI+9YDdJjo3X8qsdlV8Sf5oefWJj/9R+sK9n+ffRCRH4BqHa6Jbc1sobfK00pMQCpJIm46I6OewRXlzAikrJ8CO5BHAnuXwM1lyYvNzxLErjCdC2RT5czzkZEDrIKD0//FP/3H6/r/77iwamIO8aq4j3ONDRw6nh1B37MIm5hZIoR7qd4jrDnD9C1z1Xz7+YBoDVLmrf1e6vrs9nQdgfoqcTk0cZL/vumvTvnJs/rCFmCJy/zPYb/3xqaPp2NJkaufnHxjck97axjVNqg5S8hQHv1/70r3prM9AuW5ob03tkIWPXjiNHc55lEBD6bt3XkWuibH0yWMvpIPL82kvxMuNPQN4xQMoEJl+TW172gbRZaTr1xaG028/fZBo4bJ0S2dv2gMgN0mi3WeGz6TTJCm/DlDivZA+dYBFXzh+IH3p1AmS1+9Jd3b1pgZq55PHD+ItP57+yd7rIW060r968lHs6pbTlSTrvmMXRBbt+7WTJ9N+rvWG9u70I9v3pDEO3Z89dTw9PnI2CJ3bevpTM6D9IWyanj9xHDuc2fQObA7f2jmQjtLu/+zrj6QR6qIfkGQPFmL9AFjPnDyCAmElvbd/e3rn4Pb0uZGT6c9OH0nt+G98z5WUhajzT+1/Mn15apS8DwPptt4r0o9jhfdqIZAqa8wPRjJ7+p4AXT6WQiHHSzBVosh+HiSFeVAYd4LCkdReUjCICwBL1QwAfyXgkJUwB5WQi40oFCRtlolyrwKwlvBsQqXTR11coJ+sARje+R13kCvpZOQJkvRdxhpw9NxYAF5t5B1qp49csaOPfibgP586JIIA/iVi2gEEVRSVMcabmuuwresOILesBLKBsSuor2rk6JEzAdyqclhexOILkOgM4NAxgPijWJLVoKCbmp5Lc5TH6OlplAblWqMAqunGUkPUb5bIGpJRsneLaFnG8SKRv5I/5YDWkmWLETmdRbYLZPtahnRqhDQIciaSP9P/zXkAGKQ1lvXTT+4ZrzsOESCoaoJtCSDBZ4mqyC+DYiJTh6C5k8yD6FqHvLTNJH8sn/kebE+BPC04bVPvpQ2ntnqzU5lNoYRAZouXkVG56sjP+pqFIIg8Nc5JMY9mgJ6kRW7rJCi5QHv7WtcLshApXYPFnZDgKgCmebEqsJch8QFqrBvSvmv2oE5pATyGeKfM5YBBzmsZZJOpKTPgiboXqOa6a6wPDZDe9g/BUK97hLnuJGP31ptvSV/8y/vSO97+LlRnJ9Lz+w+gRKpPb3jDGyARj6cd26+InEdGyqsc3ZIopS+uMTe4LglmmiPIvE8rzKGL9KsySLDNddoCBeMCirS1TRRKmyi4yJWi6lNbtzff/dZ04MCR9IX7vkzfJecQfdt2mYHIhutLb77r7vTQQw+n+UkAyllIF8ZOGXPLxNRsQkiZuvuxO6NeluY3ol2uu+46rPeOpg984APpFz/4y6hiaFds9BoaUUBSzyuUWTytF5XlgRcOUS/aQ0mm0I+IvPafiwsZcWueMoHaSHr/DYArgPPOKyL/j+udRBW1QW4MrJu0lKN/VTI3d3RIlMxEvdSquqEfeV3Hf0Yko2igjhawvZsYXYg+6tgrI0nLLKCmpFUoduiDa4C29t/IkSUBAHDb2toY6ivrSuvDyopq3t+QTgGA56xFDeuiohCX2gxIzjYQWYyGsLHBJDwfAKN5t+z3kl6WsQp1innAzLfmM950043p0OEDMT5rTXCvVSdzfz3BB2vLANcz2PBJVANAzzHOzL9YCeO5CCgtMSVYbt/uR13kPVW/+b5pAONK2t050XaROPK+R44dReF0ZTp15nQA5c4f89xj164dtGddlOPzH3v4xdusl/3zb5SaPy7bLWgFB40Y+6g8oh4eDIpoM7Xwu34UzdtQT1TRr9ZRAtSgDsuT0gctZAB+jEfBYjVvgu+SSP5MkEX8Vs2BBFKuVPBnDbNob9prFoVweV9bar9+d6rbSZ43OQwKht4wCHQt6mINYS6TkIOlDcs155cVSISl8dk0NzKWVs6Np3UUb7XmPHHvxBis6mlJtTt6U/2OnlQ70JXKVYV09KT03NGUHjqQpp8+nCqYd0uZRFYhPUfoy/t7m9OzWGjuZ+8zivKxTG9dXjMEr0xrXytpzn+Xq43yRgkFRgFYfnFD5YCzqu6Xen0rxVJBv3ERsK6A5Mhsx5wFacdQoZjFCmu9AoEEAk9doclgcDSgntzFHH0zNqilJ86kleMTqaMc9RUTkOqzmM/o57ZVKFKlaqINWQMliPndAgt4qI3cq3L/IDYKxBFakTTLb+bZhzISIOJQuvA792vu4TcZF4XwrmzPG8p/ghlQhzRha9xCbr9aSNfEemoaTrezkadUxZK5eVQyQT4jrAxyanh+Ks2g3I08gYXglSy/WaZ8+aZXIf+OddbOHuVNBKhcy3q4bQJbNwjB1S0ULszr6/Qr+34zpIn9cw2FtHsWAx0qINnLIHlKCHJA2pMqyAfWSOBBGTbGY4zZ41jOjT9xOK2MkPfNfIDWE/1a+qUX8q7ZQLEYAfQz5t0JSPTFPX2p+67bUykWvc+znn/5kadijzEBsV7G5F9HgIJBcss8l8TcPO25oFJK5Qzztt0oBDA8VyhqCgRakGUEPjSyF2nGorMEO+Z16qyc9YlpO1TBrnEGStgTPW+ZB2kdAmmdPrQEkVZBHqSK2jZs4VAJh1oo3hn3CEVZVHJhvr1IJn9jv3YYRFCbny80S6iXY3bwVVCtSdSo4HPqpuzsUAoWdhBIWthtoPykR6lBs42DnGRPdJFAshzso7dYizewPi1r6YEwZt+CmmrNc56THNNGuXkR2TPZv4Mciskrs0zM5ieLFNEG2ViTvAyFknsxSXb3ctYugSAqkC6ST4XcUGGf6jkzs7IrEkgve6kqXqBYA8UaKNbA30gNFAmkv5FqLV60WAPFGijWwP98DbwsAgm7EPfucUyJiK+MQDJCLSyE+FoARPjon/wpCqTfiiTlG1qscQjR8iByVxSATlEyD5QR21Y4UOabfYmiNkiAKiIDT58+nUXsBdGUR0wSfcdhWwR2jYNwd3df+oEf+IF0+y23BYDndWo9THLAXTLXCpYzkTyb388Dpn3sD/9beuAr9wehpA2S343qlyjylQPrYWNnGQu/92AkKB7WdZmZOUUQtISs4aAvsSXClNFG2VtMllsSFlHaOHhCAkAo2E0MQqz83E//ZPr+97w90DUxkBXecoTy/OaRI+krU5Opm9PkFRyQBgmCf9M116ZBQNxhivnBJx5K44Dpbx/cnfah2DiJKuLRpx5P7agD3n/DvrSPA3YJEXnHAOV+/+SJ9Pmp4bTZBGlA4vZ9HDh/EBXSDZTbcj4HgfQf7r83HcdLfZNnaESFUUOE7zTHwHqiOu9uH0x3cp9TEEB/dupgmgWge/fQlelNbV1EcnKgB9hpEkSgniZ5hv93/yPpc0SP9gAU/+SV16UrqMcp6vEr0+PpzyGg2nmW79m2ixw5femLR59LXx0+DZm2K70ROziv87GDT6RzWNH99HU3pZ7WzvQvnns2Hcc6rwGrj2bqQ2DoPBHPK1if3d3cmX5k6Ip0ELLtT0+fSBd4vu/YsTu9GdKthfKcpq0+8fRz6fTMSLphoDf9+O596RzKh1944uvpJGAtAgrAp8U0QLTpCrkHqvDpeS/EmJZ3950/g6LpWGqCaHjf1deldgikP33msfS1OYgB1CM7Ocj/+7buVw2B1ABoklvVxTmbcRPWZQUVkt8F7f3KyYQ8kbbvX+L5JU+0vCqHNDKiuxSG1Uj96jrGAmOtEvCuBSKv2lw4gPm1kIDVADYbqEpGjp8hN0h7KDvGJ0axaAEsUFSzlKETb7nrjekcZGGt9l30m0HsxCSUz544DRDdAmHUE+qCU6fOkPNlG2olLGi4VjmAg/nIagBsawGwnnnqUBoa3Iba4AJ13xo2ZIuQlU+dGE6TlGPH9t3YXZ1G+QH5JLFB/zORdxs5DSRPhFPDfg7AQfJFLEdizZeggwoklSehkJT0jrrZTNuGuqM+VTZICjVBiEn6qDIS3Crnq4e8TWX0Yect545q7030s0DzhfPTqbunLQByQXwjqDM7mSyCvxrw3TqWtPE+kmfSBuZy8T21AGGhuOR3tpF5cHxJ7EWyckhwwZaLlnXaFDFH+WwBuEMESC6o/AniLICqzE4uG1XAQoxlScVKnsXvZZAEegKGzRhwkOqja67elbYP9aZdKEMa67XrlHCHdIRUyRVIAZ5ejFzOCCRQybA6mqM+VHr4fCdOHsOecG96Fku5PTt3QiYdSXfeeWfkkTt08Cg5rNqjv5qTZpG5KAcgBdZsHwMCtL7xPbWoerLnAUhV2bSiDSoAbDm2eShktSGcwiaRGomI9t17tgdxdezYsdTZ0ZueMPdKLbmAAAclXDqwyHryyRcgqEK8lMD2Yk43j9wUfcBE321dNem1t+yGcN1MTz62P+p4J89hXdRh0XP0yLl0fng2HTtyOvVATFj+CkDPedQUKlumIAG1XwugHWLetq4gx4fPap2uoNKTDJGgdC2pZdyNT01Qh+ToQBGyDElWB9lVgbJ0dn46xuPkxDx9vSnaOog97eWMKhdYi5xM5AekPwyQo+z06bNBlqyz+JSW1mILWR/2jYuAgtwdSzotniBNsNObw7KvE7WPVlFBMldsoLYyP9O2UB6cOCbJUkpbnhDZDjVvFeud/b8akD/WcQlZ9gJBjhCpb//Kfm/eDlfO0iz3mLlHIJAk+VQ7BRDJ69Zbb05f+cpDEGOt1E+WYyVUQeZCgkTZUOXBGu3z+bIOtC5cQF1M0RhbNUHg1qBScq6UhFqWVKdMFdxPC9A95LvSUtDrOt76ulEgkW9t+OzZILYcN5JM8+Rq84fDD4/EvV7J1++UANbngGnQPBm6GyCxZaAt6+iLHXRI6GpUSAR/sL9iRKQ6wPQSiHuDXjIwmOaw7XmvlmbOaEEixR2Eg30J9maEki//bl6xsPKCMF5pwHL3amxs+dpsQanHnkHLx01UldXUQS331y7VvEbaFFZT2VoDZrkyC0pKiOypk+fSIorS+rn11LrBPg5iaAGioRQyqOumK1Pl665JCdVcDDoCAtIjh9OZex9MdfS9CgjMTT5zEsvMBwea0rOdDfy7Kc2wb6nGS7mU/rRUDknCej4HmRlxO4WAJOeHnDi63Kru8n9f3n4vSXK8RAPnn8+t6/K3qNAJwoRC2FbqwSRrN8j7aM2GQoK8MSVb5AdkkWxH4Xgle9abIDFXDh1PS6fGITRqCPipTY3mxlP5w9hZZO52bcgA9oykX6WNlqlnTWnNXaWp8zwKEdVJOgRoe+i/JYyWnRvdB7vn5dMqyySVVCdp/YZwJoKKQlVm3RkExX6vmqCMRvY/HSiGm7EW3kIpaAYnLaKtg1AkGSDFWrgAoT9GbpwlF39euR3rJXvMzD4vf0Vdh01q9mpAQXdLR1O6jZxke3jOBnPTYffZhH1tJXvn2G8SIFWmC0ED5wDWKvOKMrHyjOSG4lm0k3PPT8Yk5kyUnYztNfY3M8zHF144mkZRR65Dvm8RaKLWb5A5193wJpesJqigaoWgMupqlLWt+vqr0jpr3v3nTqXnONNo+6y+HxFRqsRytFo1KGuN9b5CfU8QiKKVIJxgoY2yZ83GV/YyIGWN8sEfQSIR9MCnN7T+hQSmtThbsfYWciA5IqMvmYeIiB4t7MrryE2F4roUEmsz8rQahJCpQWPfV9jnZLQ9dSvznfvVRQkyssnPhE2l3/lNKJgcs9w7o6Ay8iZOaqqhvJS5jvwNpNHWCoELrBXa2ZVQ5+XuaZgvwrYxVG7mttNylvGJ+sh62yJ/WWlbD6QRZyb6vf13lRxSUjv1zPX2o3nVkbSp4XdRhoLCKq/DyMjEPWQyy3ivQWURrsJ362KBwBSZuyCpY//r+DdHbU4gZaq5IKUuI5MPFXMgXRyHxX8Ua6BYA8Ua+HbWQJFA+nbWfvHexRoo1kCxBi6rgZdFIBEdmkWgZTZ2HgoCgPBw4kHFSEgOt7//8U+m/4iF3RTJ60sEhYhkXOVQaPR4+Lr5CmsHI9oy+yRfWeJ4cwmVpNe85jVhQXffF+8L8kXwLPO19uaAFFr7eNgBMLz66uvTu9/znnTz62+JqGFlTxXafFC2NT5jcvI57DT8vSqaj5Go/bFHHubemT3ECgfeiOy3HJ63BLT4S9gk8XMcwQrKKRPRW44MYPDAhkUagE0lgLAWTR7USszB4MHF5K8eaFQm8GWk3ZaWfAAePsPg0GD6hX/yE+n73/62OCyuA+SuALAe5MD168eOpAeIuu7g8NyHiqYXEP4dN70+XQnofrxkOf3c06hyaIxeDkTVHObnif6sRUFwV0dX+p5dO1MfbUFMdXpoYi59EtD+LNWxg/uNA5iuQ4C8Zffe9L62bamBMh2mUv/N/X+RjnAsbEARUg64OQuJNE9RW7nuO8kT9OYde9IhrvPxU4fxgq9J799xdXpLczuHbqMOtS4nsp6TpjD87z7+cLoPEK+3sSX902uuAeACyOPrQQikTx7enzohtt7etyN1oXK658Tz6QGIqXUAik4iMSsAfybIQ9JLVPXP3vidEFrV6ZdfeDY9M4MXftlaquGQWsIBfgEbj1TRmO5CofT+HVek/dj9ferk8Uik/ZbdV6W7qQd6QjrO1x88+1w6MDmcruvrTD+263oSTi+mX3nmyXSWvtMPsGnOntmwvKhMbVsN6f19g+lt1PMXR4fTp08dI59UwsLumtRFQul7nn88PQKYOEsP6UUl8OGdV79qCKQOQDiTwW8y3iQ2HZVL9mv6YgNAmyo+gXv7vcSKvw9FSsHCrLGhCXB6MsaxZIhkkQBYZjeGIU4omxYDPG1uaw6ru1Zys0zRT1UgGWW+KqjIeDXQv4lo4FWSo89NLaZ+FGE7BgcA+xdRlWH7NTaSmgG+6wGBZiYBdAGKGySiGFvj5I1ZQbHW20GfAKwX1F+GsKnDCrEEQPq+e78cZN7q0nTYVz1/8Hga2ntt+tSXHiSZe1V63U238Jzr6cEHv5re+KY3YVfVke69915Ae1qNsglMa5G1RT8S3LK+rAeBan9WudLb34HSCCUTRMFqqA6J+2WMR16HaSxWUHs1oLQIUqOQsFoLFm3/mrH7ym0BrdulsJAjKJpIbnPQCGBXQUAKequMsDwa3tSgmJzG9rMKlkaCSLWI7ykDmHU+EYRXVbQOqO3fnC8FwQXfLLf2oTkY4v1zdVHYEfJ3iQ8BdWETnyUidfmbhN8aEdfajZUVSPl62madNg9rNN5fhxLEPG59vZ3prjtvR0VUjWUbNjOAjvU8S0zpgnuFkOucQBIXlDxS8aAaKHJBMWdpB+a1VZX4TFrmtFDfAkDm9TF/UX09ZI4qUZ7Rz2vLlt0nAxvXAftVyKgMCTKM5zC9SABDkRwBUFPiwohtgE2tdTaYh8+Pn0nHTryQdu2G+KBdJPvqULC87rV3pP3PHYG4OpF+6md+Oh1DHfmxj30MZZF2i5upvqY57OVMui6YObswmW64aS859s6mfX/nqnTkwPHUQzDDu979tvQPf+xn6Ztd6eypGeq0hfWjnICK4QC9JBEl7cxjVA0AuAG5VQ8xuoBSznYxF1moBQuWh753DXKgl7rvQC159uzp1IUyVZvXZvLynIXY0O6oEoVRI+vf8PD56Gt1BDWYuycIE5Q2Jpu3/6q6sk77sP8cp7+p6lAtW0Y0vUTLJvZTKnW04CuFuJqemEwrcCX1rVr2Mceg5FI5pGLK8dRFnhTniEnynPV29oWaa36GdgtIMLNmzFR1ypCyfDmhPqIc5uVaY6yusc5U8bNr8IrIrC9zK/K5Zaz4quuz923bvg2V4qkgxTZC9eK40t6PMjNGYixRNEkyv1QuSaotQDRqH1WPKsE6ERKVZKpgDqs0b6GqZup+dHwMazxsoSy5+c0YY5JmXuvgQVS1zK/btw9FfY6MjkR5j38dheUr/Pqdkqa4YqYKydQBfhlpH1XDt3rabICR08+61cM6qYXUGm3iXFJO0EO5dk2RfzBTHpnMfs0caTGrqzDKCKTsHhmBlP9bYFUiSNXWbAnzVz8Ez/V7UvlgB2sf+xl+vyJhPc+cyX0MFiiBwF0HETd3ZRWEjqqkUDlJfrKeWK5NclSVYmc3f+BUaphaTu0LlNM5kkiO1e7GVLtvZ6q/5QaCYxZSM2O3HNJ9/suPpc2D59LqBHajZAE6wRj4TG9N2s/6MMtcu+GzBwEK+VjBPE4/W+Q+7tVyJW6muKTPSGyrsHkpFcxlbfhX/f3FpFOQdC8S1ZSgaMle2R4zdJkqSAh00F6shACKMvczjIdG/tbPuraLPeseSKK5/eQOG0NJhmoR01gIJGwnWSej/Ko7tPGUKA1VhnA+tm0GIIWaBIKIATClvavqolBB2XG4b+FLgmiVOjBYSZJkDrJilutqd+fXEmN6GWXOOnvRNXNlhXKVZ2BP1t7akVrcW3V3pUqUvyWMt+XC+md/WWK9mmBuX+XzkYOOV76/z+stt1ONfDsFmzf7tfOce/ZqiIlrO2rSD3znrekGbIIxoYQUxDaSMdoCYVPD/rl0WYULcwKKe58hlHOuL9SBARobqLXKVMRBwMfenvHajl3p1vhCGmd+nyTYZe7sBb5GUsX0Yurk+Vqo/8jHhVo5zWLJBik6xd5ggt9NorQ9yxxUddUucn/RBw+fTKMQUCqNyiNfHxaM3H+Vdp9kjzRKT0U3lQU0WP3UpYPWfEK56sW8dSaSq6Qe6iGqarQSNNiMvc/WOuOEdnG0ZzmUPIywp6uE5qKvVEIgbUAwqj6SXAkbN99VsGKzH2QviKCLffMSSZf1TP9wucpHK8NsPgjSNz6dkUiX6Zmix6meqgiLPfY/7GE2sBzeYMxusQaXssb6HM7RzjSh/IyEYKqUUbdWE7TDOrKFYrkMJZUuExscicrZGzRNLxGUUp/OYQe46N6G9SFILeo1yynlF2MnzmXsM+0zJrGM4EQoUr4MFrFdSmiPLIBCJViBOIqBms2hRQLpsgmv+M9iDRRroFgDr7IaKBJIr7IGKRanWAPFGvj/bw28HAKpZZDI0ML227OPhw3PIJGYV3CAvy0CtP7eR/8wfeg/fSgtTs4kzvNEqBE1qZ0AB1qjUiviYJBFuhs9Hgm1Bbc5QJQARJgc/m1vfzsAVlP6vd/7PfIncJgCHDFQbEtE8hsIpJRuRnn01re+Nd3K97BtKgDiAU5xeJkBNJ0FPPYeo+dH0h9/7I/Sk19/LKLKPU4sAsaGVZ4gAwe9sLLDdkfLPcH2PEJa6zptk3wJkkgeWRy/S2iVc+CsMFpUIsnfmxfKO3DAMep/WaBBKykJJEDhHXuvSD//E/8o/b23vJmDFAd288JwKD7Iff79sYPpYdRSNxP9/O6OvjSAJUkb96zncs+VTKcPPv10OkVZmrT74ZoLHIq0ufs+8hW9HfUMWot0jN99HMLoK+dQHwGiDUCALKAMmVyeSrtQB/3M3pvSIM95iIPYv/3Lz6bx+ra0Y8eu1EldPEkC9GHaq4u6fmt3f7praGc6P3Yh/fGJg1jsraTbUAy9iZxE7UShbyzOpO6qNpJ5a1SY0hdRPH3k2EkOitXpXVfuSVeSiHyFg+VDw6fCem4HQOX3XrE3NRBF/tmTB9NfkgNpERKshgTYTYDW/ZUN6S4Iqjc2k4OC6/0iBNJxSJ5riTa9fcfeiG5/fORUOjg8nt6E7d37SUJ/FoDwz44eTIdo3yu3Daa7tu1IbSbahny7Z/9zaY5Ev2/Yuzv9cN/udBqA4qcfeyhtEW1vPqZJ8pV8lbw9OLlTx03p7/UOpu+GQPrCeXIq8fsG2vKd5F7aDih7z3NPpAewsOtAZfCWjm3pXRAnrxYLu6aOugA4jQaOfAkqJOWcAAAgAElEQVSAFdGfAXDreFbHrCoVCQ9JCq2xBNgijw5jZZX3qX5pQdUzju1hG+3TjaJGhUYvOQAEXutRBd10002Rj+AJVCNVtHE9qjhB22cfeyqArnUP8wDC5vopJzp2Ymw29dNOV+/ZQ06HzdTdTsQuloLj1O8qBEAdoEgz1nZtgDRT5BpZJeeUYPu+K7enWWwK2yAJawAKa+i/s5B2f/BfP5ZuRGU3PTmC4rAnPXvgWNoGgXTvQ48AHBANr3JAJQ+RwQHWFAAU1VSWzch8gfTFReYVyTKANRUjoQRiTJlPyDw2gg8SSAEua0mH4mdVaybGRB2g0SLKRhUglSZ8NgqbOrHerWc/45dqGwUXdY3ahAGuQOQ6j9WSiyaPjq9BVWIZWgBVzp0ZDsAriATGtpZ9gtzOTf7OZxMQsS38TGYDtxqE0yLzbJ7jKou4z6KGnYx8j0qWTF1EDghAsExYmZFnQVagWqilzbSVk0CSXGnvaKaNy8kT1IzSsx1wvT41Q57UQ/j5vkYIscyWR7AfYI9+JJGWgTOA1EyQa4Cd6zFRmlgdVQtAnmSCOWeEN8NOkXdXcY0ySQPz4PD+yGWHumqZz1gXKkoz4CdrpzWIBsuQq6hW7Pu0hTZrEiKCTlb4Jn1Cq1PVL6vIiI4dO0y5ltKP/+8/mv7rRz+C4u0keXuuTr/8wf8L29XZ9C9+9V+n//gfP5T+wY/9EIq4kXT+3Ap5dVBakYPuwvmJCCqoRf2zhV0RmGq66vrW9LZ33p3uuOU7Yr2qJqJcYujz9zzMOKhPp09OM93XUacVYQu374ar0tPM36TSCSJC8m4XqhfJsxls8ewDBk9E/xBk5TEMcjBOo7YOQkYLytoywNyWUALaHxzPzdg1vXAQ2z+A9xrUpVpLSSbZTyXruju7IO4y60BJukVURSXUV1d7V8zb0ygNJxl/qonqUddpNeh8Msma4Riqg+S3j61DGlQ2VIXFpO0+NTYfllYbAIkqAxchfI4dwzYUgNB+V0fZXP9KtDwDVHRchAoSQFGMWaXYqpZS2ACWMvZ8vuiZYoMGrKgS5XO55ZCET+Rq0narsD6rKMp6M+OlYPkXubIkh1AZbTH2nfskvmMs0X9rJa9Rrmak5QpEEyrUAJ+zoBb/Czs27nHu3EhYV7Z3tqWdBGgMk29vYnoiyOknPn/oFd9Q/iZkcuwz6LuCtwL58XPBbqqUMpnzaDfahaHEmKR+BFPX6JOS4xUFoimsn4JEYDzxfonYzLIuUx4JymYay8zCLsZXAMZacEHIUIfLteR0w8qrdc9QWmcNnmPOdk2ppH9WoQpSASDIu878t1QPUUSfKkNhtAVxHvmQJC+Zc+xr1dR5azXz8uhMuoBir/rYeOrm5wrySU2giZnvoI5fvy/VXcc6z1wTnQA73IU/uT+tjgLMo5Lbj9XpJ4gOOdTBmgbZV1NL7kSIGYOMzEGj3alDxzZ1nnfOy/tJDqtfThC9lArpr0sgXf6+b7xm1l6xM1YdoYrTgcx8pOWxecbMH8dwjr3aEPu7QfpdH7m+Zp89lOoUUKBMDBUr+6pm9pYNAuKOCdY22zCIIBYblS+SgzqPrqqgZZzNcStmRtZS9pVBNom4Z+tIlkeLD2uXyc9rcQ2IGIB/1UOzEMgzEDNQy6jNqUfUyBIUkccMu02JpNbO7tSM2r8JIqmMAAK1Rua7NO+R44zdcDZ4Y7527s8W4XytyOe2yBUVs4/1lVlU12DDuL25JP3I296SdrBW1KpIoUy2axs5f+ogTSoJQrIXz9F7F91vqDhlTlggF+IadbhGoNje7YOsV3WsI5CcrCslWNouHD2bFk6dT/MXZlDNocilf5w5eCStnRmJfWc3uThLOIc0MmfpXmDOpw3WxFmKv9xSn9puuT7V7xyM/D5jkGVHxsbTaVRM4wR4TRCAsQiRucVnzy1jucnCb5k9aJSZu04VmLn6aD8De5wHo6Oy31f1VEs9y12VSOCzPpWVMce5BEjsOs+ZaxXlVSnr7CaE1TqqKddUyV/nqmw0G2TnuYTfx5yR0UBuSiLHkJtn/+2+qNAe2SkoI5HzXpspwrxO9j2fGyIwjvFukIHiZNdtoivIg2TgEgEcJu+zLxIEkee6C6KT8w4HpCCNyskVuEkAWBnlh2eMwAbtUMs4LzadnyJIojMdrd1K05DRBqVkGzjK4qNpIyqBVCCOrKsNzgybrC/xnWtpgLdFPj/YwGytkTwyeM9nVmkVa0b2c5xdL1MgFXMgFaat4rdiDRRroFgD3+YaKBJI3+YGKN6+WAPFGijWQF4DL4dAKgGYzw6E2dXCk9+fPXxIJPHdg9zvfvgj6b/8xn9Kaxys1lHFcBYFaPMAoZWAhxIOIEaKmfeogBIJGnnAMnBOkPQ97/1eAMue9NtY4S1gzWPS1rIAar1/lncoDkj8+/W33p7e8Y53pJtvujmAURUFDeaCoTyLgIyTRGDPgdZJIJ0l2vxPPvHH6Xls0YRJViOfA+qKAOvMr5Qlr78YGSnEyWEly9ukZYKHYd4QVmBGUGeWdZlUKSOSKjgsCaZuCeIYKAmoEaA6n1nm80YRrlEXV77mmvSz//jH0/ve8J0cpFAMcCBb47kObCyn/4DV2+NEfr8dW7f3Qwr1Yl1BbvjwbH8BoOUXHn2Mg35Jur0tsxS57/ghAPFZCKfO9P3kFxqiTF/Frun3Tx1Kx8hBYFmrAVFLqe9lovtwhk//cOh68vhgf8fh+te++Ok0BhDzWpRJb4QoeRxbuc+fOZuqqPC3Dg6lu7dvTxvYVXzq5KH0Zayn1omCbOZgXWWkMKDDrV070h1YybVzYDtEPowPHyYf0dh5VCMQEuTJWAOsn8WHvp6D7Zv6tqe3DWzDv74s/fmRF9JD5JfoIBr+tUTY7wGo7wdsbeXg2E65iNlPP/Xow2mUw+ldnS3pnXuux79/Ld177mR6EJuh27u709+/YneoRB7EYuSLgMGj9BOttYzwnAboWiMKdQ9E2ftvuDXdCPhwChLgJ564H7BpK33gmtdgh1KV7jlzKD0JSFjOofP7hnZhYdefPg9J9dmzJ7BQSem9u7EPbGlLf/HUU+lRiL1G1Fw7if7/WdQzrxYCqao1y5UiaLpirh7AE4kQ86SoZPElweqhWmBNNUgAOgxoo/tV/0XOHQCh3Xt3YQN3ijxVRLjS/3u6OiPq87lnn059fT2Ax/0RkR/WWNT36Ogo1nSoJgBv6gAJvcfkODG42rzQp/tRZvTRTwdRgaWN+WSagiouqG3XHHXo+G9HQTVr/ha8X6qJWL/hqqF0+AVARgkmrAJLAXifP3QM+8mn0jaSr29DJaRao7SmJZ2+MJWePnKciGhtzAAKzI8EgCnx09iM1Qtzi2ofgStBYQHtAOcgZRzT1lsnoJhqjnpycFgvKl6062rm8/59AQAq8gsBAgo6LC9ACDlnEb0cdpcCcQDmuWWP9ZvnI5I4kQjK1UCbQYhLkJgXybxDROEDzCPy+f/Ye+8gS68zve/tnHNPz/T05ISZwSCHIQAiEARBgmFFcrXUUquVZJV3XSWVJWtlq+Q/vCqXbMsuBVepLMmWd63d0lLkiktyGQCSC4AESILIeSJmMDl2T+ec/fu9370zA0oqSQtKxB/3ko3u6b73C+c75z3nPM/7PC+ANyAdz3COvmusrbOWANfqs5mcnMJCsDNtBSUCy5aEXfTF6bR4K8gb46Bt43NXcSKYmrGbgNQEwCVx4XlTwWSchGTYSt2vfsaTwHwbYPkqMbeJ7OtZ4koLBERPT1d0QRYu8VAlrLJGgzUwMsPX+jUAPv7SecDMY4kj+xYgkc/ERHWVcZIXXp8WftbXEtBqEkAjJi5BJHhhWd8OQNA430IdpDFiuDXm0k6He1Q1JYi9JGDEPGJ8TaUODaj1WwLjKp+skQDMleoEa4jwuTNnTieAO7BhHTaHF1LRs0BfaWzwnhrj5ImL8Vd+47/G3u4dLOhOoMABIIQErVltQvlVKMa0oEMYgK1UxO6bGuOTn/5IXDw3GC+88GrcsGcAe8WpuGnffTE5vho/eua1rEPVDPt/GzH/JLXWzp6hvpAgMXNEI4R6A+Ca9qsSg2MAafWcwzEgoWpbTQHMXlXg0sRtnSiI1q+lrzDmc+zS6IxD1VR33bU/zp46C2lVqJgkPlUrqUiyv9jn7aODF/l9Frgv2qcOorCwR6MeFn07sU/6nsoz+4vAsSSzpOYcz6OtR6VcO/eoCmk9NbmuJICppeMM500CxsL3Fl3HAnGF46hYK5QgWi6ZOc/1S5KkXRb6VcaFfcU+6MNeBLS29pbtWad9aan/FH2XOi+AvNaVUoHl3xfpDz2MhbR0JGmki+SFGQiPvA/Gmwok+66WkxKQWtXVE/ccq/UWvOL++yDUVF1ZA87xoDKsbPXZLalOu2vw5Dkl2P5zEEj/QIJXO0qlALxUk9geNbRNraQM51cndTNVA7di0Vhn7RDad1XEWdVR2qeVCKL8uSCRBIJVjOeajadlgk0BDhdruXypVOEMaXnmMXuoi7V3azRt7I05ju8YqncgElOqIdBVWTcwGFQgTTUy7rjGBhQiJhBJnpgoUk08cb6tpx/1kAhQw/w0/OaRaH5nMNqwB9XuahoweLqjPjpuvzEaPv0o7KoyNeLBURTU//hfRw2Fl05gOfo8MemJbn7mmPWsWax/1SRxnCqUYh1q/JhlgBn/nOuKGmI2YUF2/4de5ff8+yzu/l2fv/64xXKSmJigtX2bFtUKTssz5lfVNE1YWdahNGnn+rZwTQOMm/XEv2nutx1J0ar2fsQ1lWTt1vUCcG+hP1QR2CSPbE+/W8dIYb/1jySTZiGQrFk16yMyMcnYm89VpVShjvfL8WlL5M8la9uc54jLF0m4uci1XUJ9Nk/sX2C8qDSqYu3EQtZgQ9s3Rw/rxzWQxrCxcYVaRWMZ1Bj31kQtERNloD7nShMLSslaXpKWlUVv9EqK7/XEgR1r6uO+PTvj8jsnmRdJj2I81DE++xmbzcQhbRrHJyfi0sRo1rxaYG5epj9qX1lHDPjsR++Pm3ZtRSWMehdLuXbaZwhL1BPPvx6zYyhmaMuRKdZErNNbXaufH4kaYnw/x+7jvpyLcg0hKWftLeaHFZI+LtRDSkKS1qHOvPnB+6N3756Yg1g/P7EQP3r9QLx2/DTt1RijKAG1B5z3wRhfaUOfwRQ2ejoimLAmoZqWayribAzWsPbhRvuFNr/Mi1myzVjDPblVUsWzwvFaOnqZW205Yzd93/e5NVGNRX9Z4f4KU7giCqyy5i+y2vxuLIac5DM+I8nF3O/4Dp6PEUeVf/nfqqauJ5zySWl7mwokrt26hJBlaSWXlnUe32mcz/kzB1xWgUofs45TFXPsEhOnCSH25Sruu92EvEvUrzw3FOs2r4+TndS3c/xfpxZK8kgVqwkkrOVgNGkya3peU1snQcozrGvvy++piLY9jG+ZgVjUQsraSrbEzxBIh5/42n8oNFT+XmmBSgtUWqDSAv8FWqBCIP0XaOTKKSotUGmBSgv8x7TA+yGQ/uHht3Lz4YYl+ZLMcLvKJqXNziLe868/9Wy8/P2no3piNurJUG3HngfeAIuzInM8wRg3o+x4zBZ2jS/AmRtNNh4CdA9CqnR1dcfXvvrVLNIugbSc4Khe92yOUl1hYfA2apNASKBYunf/vbGWLGv3TG6I046KDeUgKoIZALg57HlOnTgeX/+jfxPHyNR2c6YFkoXuRWolsATTqtxo50bHbLdrBFKmS5dfgpwW3bVAsKRRSXkkv7TM5sx9Yz0KGK9FXE71lVu3SYDkGkiKZZQce+6+Jf7Of/tX45fu+VA0SlLxhSFTnAQU+52jB+MA9kKPQR59AfWPG1twZUCBmTgMkfP3X3oNZdVifHE7NYZ2bIw/uTwULx15A0u6xfj8nn1xc3tPPEn9nicunYl6rMS2YS3UDvBt5v+5iRGs7M7Egx3r4uN33U3dgNr4p49/PYbZnH6UAvCf27AxztPmT5y9FOfOno+7ATY/hZKokez918avxFMQLa8NjsacNYRWyc6HNHgAIusTnHcDhMMUm7Vn2Iw/BflyYHYwN9LNtGcvlhu39qyPRzdti91k1E5xP09hE/UcdU/27NwVj3KfO/k9BhdB8mViCufoG3//xRfjCmDB/dSw+extdwJizse3jr8TT3L8ewY2UM9pLyRQfZzARuO75yCWLl3Gvs8DmB25FFtQi/zSjj3xke7+WMd1vI2Fzm+//ZwiMCzt9sSOPsgQ+sdz507EGSyqPooC6WNbtsWT56kddeY4EF1NfGr3LUkgPfPmgXj2zKkYo/M0Anr9q917PzAEUhVZuwmUYrfVQQ2rsqKmgX7omKunn/pdssF+a+0TSRGJjfK4MwP/VuwjtaXL+iHUHdqyaVOCGFOouU4ePxY3UbPG+iPHjx8nK78gpIaxvmthLEo4TUKwCYpMMv4XAMEWuJ4dW3dAGFVnuYJtm/uwpmtCgXQBIqk+s+y1F1sSPGZcD2Njcvstt0SHWaiXLwKCL0T/hq30t9r4yYuvxjtHILYAebpgoeoBawbHFuLMIMA7RGFDO0omSDPJH2OKMaMP4kpiZ5TrFwif5LsxpoPaKNp7CUILhE9AeAs4aINpLLp4Uf1bJHHi7617lESJGb4cNxVIgEGCMFnTiPhQJnDK4Mv1NTj8u3GhibFfA9gteWJxdGOVJIg1uFLZKRgkECI1fR3g6c8eQ7LK1zyxRMWN5/bzWth5PgkHAXF/73360vJONYukjK8m6y7wMDJOch32jXvu3o/tWk+Seo20UxOBaxlQt0M7O8AaLcYa005PJQlxW+sc2skC5qlAgrxTpZnXrPKNmzUDvgowSwJtIa0V/bxAklaCxbGaqUsjsV3Hser5W5JdzAtZ04Hr8x5mIZ3KRdtntcErFV1XZSKZlgAxx7KWzTyWbKmsK1lVmUWdKlfaUzDZa9S+zBo2knIH33ozLfWmJ+dIPOiErJjDIm4d5Af9b2wMxRXqO8jQy+eZR7DGyuxl4rn1iRq7ue8mrEQHqFfS1Yc16un44q/fk6TjZz/3q4B+NfHf/MZfp/7RWsYS9obYN95++53x8ktvxbe/8WPmIOruTJfs1HistQ20Dc9oAms/LRJbO+iXkE8TEFbeYz4fSAtt4Nog1lSvWSesA2JkPeSsY0+V1Aw2c4ODYyjFqA+E0kgyqItjef/2H+OAijML0E+OQ7BA7Fibqa8PW1JA+RGUUBPjqNJIrnAas+7Zml6SDU6iGuT65hewlIJMaHBSWmmFaNkc51CY+uzsuxKiZTWb83wrcWEBAq8RksG+OUO2vnUKW2jvBcDEtFakJoxzZ4Kh9v/S83NOvh50vm4SzvVIQqwSSCoAWSf0ocTK8XseFeXaVsYYpC793bbUltNjayV5ZWgw66R1QURkZj1z+LSWkdo40of8WoNVZiNqLpVojqfN2zZnmzdzP+Mkthj3jv30/H/M0us/6T3/S0s39UUAVlEY1RNfp6wDwz2qRqmn/zYzNnp4qDdicrbRWiKMA+2wLE6Z9Y0k2vi7yhSiUia5pCLRmjj8PJ/1aWw359lShn9ZgSTID/isMmVRQgoCqe82FEGd9FVr8EASZFIQIPMsSSETQ8NcZR1q1fXRiHrVsTdxfgib0pFoIJGjvR9b3DXt0QKR1E4srVclzpwT54Zj/KmXo2XEJCPXXFw7tfYmmbu6H3kgYqAH2RtXf/BYnPqd79JvauJt+v+PiZ0vCeZbA4dnZbzrRGHdRN9ybC5a949Y5TM1scT4IJF0vXVdmRj6DxFKCZxfp1DwISbhch0Jdf3fy/FaQD7XuSYsECvbII5MjMo6mWklR5IA670GAPA+vm9gXJo8U4/6cPbYWayLaVEyimYB/h1T9fjTpZ2dNmBpk8x8xLiS5MvnrRqJn2e5VomjGZ7dDL9XQea6e87YaD6TShyvn3nGRysR2EDbo5vnGTIXOA5UaxAXBhmvJ2dG4gxJQsMtqGd4llnnhzl9FXUUCD0BC1IMtWIj9YrqiBFLzPHzrO3rIAmSlCwR/rZzEgqlf5fJNp9XQSBdUyDVYzG8qbU6btu+Jd6C8JFsWLaeKQRbM0kEkizOkw3O5ZBc9NJoZb5ZJWYOQBg/+pH74tZ9W7HOvUAdzpbosl7m28fj2E9egvieiVrWwx0374l5xvWBQ8diAtJiPbV4qoaoIUd8H0C53FOq6aTyL/sNc9mcLgK09lKjloF8J0GnZvNA1KxZF+29G2OxgzX30aPxDuvhIdaHsyRITTJHzLEGrWEPxFYoxumH1udT3Xc9eSH5k69MUCssPr0vOlGqfGo5Xq4vJBBV1JDA1UGiVyNzRCbfWduOPq9G1z4vQaYizflVMt6tmnNl0VeNmSVhT1q9FmrlfAbue6RbtNIr1anScrF4f0G+lF+ZppEJgEYU9oXuoUp/XC69z/sysSYrFCXzxLiU+JKgkhBSdUV71I2yYscpod+1Ae02DVk9CRntfiX3aOxHVtlr5HWxn6jmXpJTz1ilQsp9GIp3nmk1CWjLTFqS4AUxWSQdFj8UhLxzSnlsF8coHkCFQLr6eCs/VFqg0gKVFviFtkCFQPqFNn/l5JUWqLRApQWutcD7IZD+zE+/lx7bmWlusVYz69hDupleYQOzCnBQT72TM08/F6efexmQA19vFuwqQKrM0HfTpMRImyeL7wpllDYB5VosxeK+OjZv3kwGdgM1Kd4yl7wAR3IjwCYGoKdIkMNqB9unG2+6Oesf7QbMN4u7p6u3sGji7xPYaYwAns5SsHZyfDSOHj4Yj3/rj+P0iROZQW8hWwuL58bfXVvJ2sDNlJsvbezMtktgOG0d3HDlRQK4UfkHwiMzACXCtK7zarXCsrYIIJoEWQvZmW7zlxPc8L7JIgQAufMTD8Vf+69+PT51K/WerAXFu7R8GuM0P0b9cxrSZAekyU2QYj0QSOypuZ75OI9Vw1dOncF+YzkeoT7RWuylTtLGR8ykp1jFVjby61BrHBu+Epd4Jlsgj26gTbq4Timww2OjcZy6Qx2cccfWLVGNnc+rRw6xEa2KW/rXxt1YIwGTxjsABWcgptYALO7t76beERYxAJ4XQRGOALafJFt+Bb/2LWSI39rbF+vJEG0u2aOM8ZiPcv1vT56PUQoDt1U1xQCg2A146K8HPBJesJz969iYnRi6kLVuboPIWat1oPZrtiRtOM5zePrUhRjFom57V2PciiLLrMW3ID8OUMtpK9Zn+3t53lp5sem/yN8OAwZfpo7SMj93oy7ai7ppE1nL1hoAJojTWIl95+w70Ub2/r0AgZvIap0AQDgF0HSWe9oM0LMLIOwwdZXewr6png34XuoidZLp/C6E2hlA5RnJR1CYv9zc8YEhkPpvWZ9AmRn1SZ6i+pIcmYEk6uKZWmelHYLFzbTEiaC5JEgNwINAeoLs2W/pq/xv79690UM7zAHMHD14gLEyH+sgn9ZRE0Q1w2UIIEmlZgDV4dGxWA+RK7g6OjqcIOIcAHWK9qjMvYZ6WWsBdySQ+gAk25opzo6d1iZUIBY8n8BKqgmAaoRs/4aG9ti0cSA6AK0unj1F/KBGBITeLADGK28cjjfffgdQv5svehEA1jsoRmp4NnOCdQBfu3fvjtdRijk+BaZtiySTGFeCeHNpXVf8nNCBwKUWmmTTCyYIFNsW0yj3mskWl5CSaLl0cbCwZeGesjYR11PUIJJMAqQG2CyDiQXQUv63pPs18MUsfI+jOkPlSKqZANW1MvPl9fp51SGC/ame4nyFTZykOSPRsUGb274ttLnvEyOx3QUvJQp8pT0c1+h9Fs8XuxzuT+LP4yWwSnyTWLv9tlvShsbnqkLnEx9/JGNgo/fFmNRmx2OlikvinHnAeKfaUpLG+6jVqqp07Yt8ppa/zUCMGdeWAURVl/g7VQzaqglueY1NxIQqlC0CYRJF1qOZdd5IdQxgNseqR+WQRFnWhLBmXkFWeL7B4ctJSHltkhfW+krCTlvQktrV36VSTBshSBDbfCN2n6eonXYJgmD0ynBst9YbNbWsBbZt+0aIqxnUQpchYfRiRXmGYkZrPYF4ydrmDmroNGOdB9n0D/63/zP+6l/9a9EHabFlx+b46MOPxHksLp94/Hu0D+oC6siophmAoH7lhQPx6suX9BNjngPs4rprGgCUqQPnGC1fXwuKC8E9VQQC4V6/z09CR1JjlrjofVeDBteA6s+TKb+PunObN26J1187wPjEnpV+NQ7Qb1xI4kgbRohAiRFjpEDjLAS6tniSpbafKiLrjjk2FlEESDDXmTCAWsrx2tBaQ8xAebS2B6IGVVznuhgaHs3n4XNbQIGU9QB5NtohFiQtFnGQXxJvgpLWGGluMu4U40lgcAXws+w56fMr1BHFc70GXhYg4HtfqvmIB8Rkj9/MnCtpWm+Veq6pBmJu7017WS+0YcV6KQnmOf9Oey5DiOzYuTPJTttJ9ZG6CO0EVwDu60lOkHBcv2Eg4+b5S+cBr2tjEwB3R1d7PPPVl/4d1/P+fvVFaoVY+6ZOFaL2jsQ3x2QtyRM9tEcrBOEOQPqbeN8aU/wFVUtqA3QYWNpC3nIJRSQXvs0ZtaxHEO7NZk4Q9RomnBed9ZBUf5UIpOqelui7dWdUtUNWWmcEUnmV8WOxe2PWxOUrMU+tIv/dyLpDy6hVbAlt/6be9mjf3B/1kEH1WJQ2YX/pV/RQ42mSK3zqpZg/eDoaqJVngF5mXXkecL73kQ9H8203EKRR07x+ME599UcxvlIfP+puixcYd6exvRujDyPCJi7UkIhQ2HuqUkxyxaQgFnjlWJT15vgq29llTCwRywWcXhBD5T6WygVeV4mmEol0lSyiP5ZjT6FoeC/RpArSuGaiQzMEu+qjPLbHlcRz7qClmyBo+/jaxtcu4uvKybOxfHooeldRIPLMJA1NdhEAACAASURBVH+yLhmkTLP9kC9rTqUFpMC3Xz4nxmkqxjLJqKhttMD55lTJ0QM4QiqWJJA8v+vvOr+YPySQXKfDiyQ5ZbUqZqe0W54mrpxemCJpaQQ1EvWRWonZkGGq82ySZdaMC94P6+0mlLEtrOMkCBchl7LcKX/LuYnvaVl9td0KW7RUzZTa3b2Ar3qSFfrrV+Mu5vE3XniTNa39Anada6xRvcgYcO50rDsO51BL1dMv924aiI9/+F6ST3ZBpE0wji/EAOO99uJQHP3D71JXisQRCOvt994bLbffFAskjVyBNHrzxy/E4JuHYzNrxdVzl6KJ+LYBS8EWa++ZUOa85ro95xRGF+ddQiG0APHcfvOOqGI9dFpLRsbCZe7lPHH2HGN3jHE6zhwzz40tM+cNEXMmmJet5aiFXSEuLPeb64gZ+2USV4wx7rcZQkW7OJWmqQAlPtdAIKkYb4CEl6hvhIhxH+b8WVDGxT7EGnXFq4ifZcVwxtZs74I40my76O9FjSHVRbnvKRMwJSVQ+d/lsZHjQZKq9D4jjGuBJLu0Xy0TSY6vfKsJOIU1p0kptmUdyunmK6OxRMJOByTwMnPgGP1smg7p/OPcae3CatRwBJ6Mc2WlVapXsUlexdqvCgVxHWvHauw/2dFl1Lv2Kq3FSgRS2cKuPJ4rBNJ1TVX5sdIClRaotMAHoAUqBNIH4CFULqHSApUWqLSALfB+CKSPvPl0bhSsIZJZq2zQrWdU6waajUuttQtOD8bpJ56NcUDeRgDZGm3TBCoEHjOrrpQTZhF7NsVLZrTyfaWk7tHKxH83sOk0u34a0KxKuyeATzdIWt+YnS7dUs0mb+uOnYByXdRluSf27NmTAEI/JJJEUh2b9hk2XJex1pnAwm6UAtnHUR49+d3HsbI7BWAFuKjlhpvaVEIVdgdLCVaZlWf6nABOYQuVBJKZem7UuE4BMK2GCgs71UuluiO5LWQjD4hWZOizuWPDW81GTwuH5QW2a2RsPvDFz8SfefQRCKTb2AAvRUtJ3YCNOht3QOPc0PN5NmK12mQJMkIgjbEpHG/Emodt0kZBWTbquH4lYOR5gRYAAciAzK0k9idsuZoBCmp1HxFc0B+f7wIPZq8WphXp/kJdBRKNAaNwDoppNr1mMEvoNAEeAOPSTqgbVrE44jOez+tr5h41DCTnls0hbUDWvf1kBsBrmM9hMEEhZDa7fKZe8NWC6bTJHDYhY9m6wltk2LJZpBxxAmZCGGoGyGXlfgswC+g3iad6OtI0z2CUnWgD5+5yC+z98D4JsnnbL9vBBOYqMne1ERRwFrwm+5q/n6UtWzhmD5n0zWxALUi8oKWama30xUb+Pk//GyOjG21MNAKWe1eLNDZ8SAJA5nC3oeT6oFjY7X5od6pt7MdZB4gM+nFIU1VGSZBAnPi9qP1TZNaWFTdu9NPqR7CEsbqGmkcC7OupcXD4wMGYgZDbtmFTdGiNBjDYBbDdAGjRxBgQaHjt7TejAyJOE3/HjbZZKgTbqFkwToZ5dyc1hSRkUbHt3rkhWrEnaeL5g27Tp2lZwLMrI0NYdc3Eju27yTid4xzUcDl/FgvLReoyQaKiNjt07GQ8+fSL0bt2XWbkz5Glv33PLfH8K69Rl2FtHD/xbtxww85UR9mPJJJv2LWHGibnExzWfktwQ8JE8kLlk3WQsvYR2d2Z1cq/JWLmIcAsu9MMeCxgl6oqLORUKPhqUhlDm2mJlzVgSjGsupyxa0ZuCUAp4kBBHFnnRSAxgWGAT88t0aUKKBUiZNaXVUWpeNKSUKtN6wvkmCsKwqdNFV+S1Ek6ZfY345S4WK6NVL7uMik1Q90hn681pzzGJCSv19aOlR6PIAap6eAggjeLX/vzv0zdpLboRIU2D1EhEGrigASK9mEJigo1cjwJnrLqM+sTWYfENkIlM0VWt/XhLG6dKq4SeJv1p+gDAottELzL1K8wQcG6UcZYwSzb9MiRd+ImFGldKAC1fxIItr3W9ffnfGZNJ69BEsSEagmQhbS1kzyCsCB7Wfs6QVP/pleoPIVt2sqzvXJlkFg9CbE4HWOjtA8K0WHI49NnLvEcBKgbYvgyFoQqXgGotAo0rmqD2NhWG3d8aEcqurpa1sbjj3+f/gKZzXx16603xYmTxwELJZioo/bZR/OangOwnJpYipHLqLoAviRavYe5RbLjEVVIckhYZJ+AXLLPmv2dln6l567N4jTWgvbjOTLenUcF0ot6Xk2Mr5bYtnU3tnITcezYu0kkaQHkMW674/YcD33Ys12E4BqG+FlljnXebVunPR8EAc3ktfT0AsDWmwVO9j2s+QxqqS/+6p/nGnl2DSOx98btjO0NsWvHbfHK8wfjb/3W34mpIZQCXSrcaDwyziW1VPh5jGmIDycs8wwKu03AUQFmxweJIV5DWTm5nBaO1+pVlAFm2+LffhHP6adz2FU5Juzfw1h31jcx/6EolEDqALg9f5Es9w39tC2qLhS+xoebsaFSlXkZG07rhJ08eRobwTEsOEd5PtQuYc62ppTXMo11kiqcWhDdLuopLbKGuPD26M99cbnRWEQva2PWc+ZBx5D0zxrOtBlQezPnvbemJ+6o64gubTx5YK7DJEyh51KBWxBI5VeZPPI7MZ75TNA01zWl7PvinXqvqRB0LtV+irVEF5ayKDpWiceLxEvje9aJpL9pvbg6Qd84cTnmLkO8MTerxtamcpW/d2Az2ryZWL0RG7v+rmiGRGrcuI5OToDRVfN7L8fED1+NxhHiHvFBfPckNXA6Hv1w9NxzSy5Kht84GEeeejVOQ0p8t60mDtBf5upauT8IUaU0XGc9sc9nac00Van2MWs+FQRkofB0PJXt7JI8Kt13qs+uI4zKqtGrLVeK4f77GiBessTid2XyqEyEeCzHrQlQBXlUEO1FXzb88GT9wVpmxNUuiIVbIH93876xA8ex8hrhOaOqYhwL7U/yninmQy0qVXlK1Llmsb5mOQFLomnBuqISR8TVKeLcovdt/TRJKHqCxKIqpLSy41rS7VAwn89ISiFCzGOrLmtdbWTNUyhUqXAWZ+bH48TCeFxoYA5EJVbNvDBCXFONJFg/B8HiuZsYPx0kE9VSu6gOctgbts2dl7IeDZOMa4wkhW1/E8lK5FxZUdLA+nMbJNQdu/bGiz95DQKJPqu/cyZkcBwuFJoY8hwbTdWADatx8/bN8fD+O+K+W/cQl2dQ2Q/SjVdiJ3WQ4spEvPn7X49JFIk33/eRWGLt8LXXXo+3SdJS3bREQlAtMXA/80k/KtRmFOw9xPguJepaM3KZTdp5Mu9lohsjY5Z1baxpw27xBsioG2XX49DR4zGCFd5ZFNdvN0JOoeScpt+NkHgzZkINn3MGp0pT2v66/pZkySSW67gOredc9xr3W1ljdaDQrSU+S65rRWodOhMr+HOusZwrrOeWywqOWcuYqErSRdu7cuKIdcF4znyuqE1U0Eb+NxMCk8Tj906P9tG8tmI/kWOlvI4p7RXKe4brE2aKcaAdHvNZqt0ks1xQMedLetFHqgrZVZJjKoFdfzUyLtsvU6MW4r4BknqRRIZprAfnqImXijXaKE04efaZdOjaINXJ1lVriWrqDa7Wt0PSsZYiwc1ry/qfpQGc11gijt5jifceUrigkQ9+9xs/91heOWClBSotUGmBSgv8p7dAhUD6T2+zyicqLVBpgUoL/GdpgfdDID108NkEqCSQciOt77zF2gUyyQavscD24TNx7okfx8I7Z6KBfzfwnuYWwGzengV909ZDQqhkp8BGwk3OEtl1Zpu5CUpLhtwkuPC3dJKqJTZs/M7s2AQ4JCMoFn7TbbfHJKDU7XfcFbcAMpoNv4GschVMK4IIbD7OXR6MUVQ3oxTWPX3iWPzwye9T2PwERA5buszYLyzv0rpOmMaU6LSw8/zFdaX4KDP2SuSZBey5t1o2xUVR5MKLPIGCPIpZniVQfgXAiQ2emZmrbHBW2MV37NwWH/nNX43byIp+GIC70c0399esxZPQkfsszl8mhJK4k2xhI4nzNz+x0eJ/bpfc+mjhUM4zvlbhoLxJ9FoAQhPEgBhx81tSI3kkYPKSHz6WRLynjpMv0xZmTua2PZ+L5/F/gKNs5sV+LPjr+YP70+4PGDfrIdSSKVwl6cNGVgsW20I4zAZ0Wyc0JewgzaXWyAx4n3sjfaGJC9VSsMq6LWYkAxoJrCfMxd+WeU8N9i66p1gXQkUbPBXXojLC/S+f5ZyeqUpiwg0t7S3+QLJsfvkIofZQVElAqZwT/EYFIDHkVdEfBQtqAMAWwX5maXNJpHpUSkDz2afIHxWGiyoUSR8UAmnzPZtiw4YNmSUvWLNCw0oCuYHO7GuARseHQJo2baqORlQN0CTtgNaSN6oZetb0JgFU2KBxx/KmjNdpbEYG1mCTxWdWUCgMQC71829ryAyh2Khr7wA0qqcw/SgWYH3R3tYdJ949TXM3xAAqsGbso+ZnqO9CJumu7Rtg9OYBl2diAeJARYxqDynD7VgZXkEl0AlQ9e67xyEgsJKihtLWG25IAun5lw/FFMDV+s0bAKZW401At6Y2xxZAFtnJkj+NZCaXVVibN21BbTWWgIx/81VYu6m0QNlDPxLkszyAn5FASsLNmgpaUALSqwqxvQTeBQYTtIGkGwJs8rN1kDYqRBKoUAUj6F8ikMqZ7pJCSehYBNp6aFxLA22SZBUKjRayiT2vAF+5NpH3lJnmaX8n2QXAV1J2+DszkmslDLHqsUea9S8uYp0jQdNUMDE22ilIb0z1uc4C6Le2SlJBEHNuj68aaJXs6qxrYFYwA/KRjz6MfWHx3CQL03aUYyR4bCa89eIApFKBlKQ78aJkHWWcTisdxyRxsEb7TMgECRwzlO2Pnvv4u+9AYlyAmIDcI45bIDuJkqytVLSp9yOJ14llj/1bJcu2HdtTGeZzURUxioLNIOexFxm7HtsviZU5AEW/289H6Qc1NcRixrvtI3FkrZwa4pcktGq9ZeLXFGNkhkLojqXLF6fSAm5xjrhMLFG547ynTdbCCnUzNrXE5z7/mfgn/+j3UYOuxRbtcjS2FHahdO3YvrM9tu/anFY8Fy5civ6+jTE6xP3C4kuWWWNnUks3VD1ziQpaq6xQnklWeT7rcHRjp2b/HMWS1bpWCxBOPps5LE21s5sYm6A/55TF2MMyCWKqu7uX4wucQwppGQR4LeEroNuEikP40mdRCwG2QDvK0Ld0VGOLui02b91CDSyBypFMzIiVlrh0YZQ+NMJ7h+MTn4LUow5SR1t/vPXa8di64ab4/373S8ytEC8ML5wQc87sRYUyg9pkicyIzEAv2QdlwS9iq/1N8LKpnvpa9DH7Y1rdEq+KflWQtwXgWQCcxau4l7L9VZHxXvzF2SpVhtpu8Rw2bNmQJKLEj+PbNYvzTBcxqxMw3L7QAlBrnzpLTB8f4ZlYwzGfe2Ezad93zDWjqGqSAKG24SgE/cXDE+UL+rl9723uSdVJgzdhLRWI0B5IsC6fG9d0P2d6qLo7bgI4bYOscc73GmdLlmVWvFv0el3KlNYI19dBcsYv/lIQMNda1OmxUMiU1Qs1bfXRST26hWZz/3leJsO4VuKrgX7RssTRzo7F7FnmDPpakvEQJ7PaTfHZ6rWdUb9rfbTs2hhtm/qiadsAnYzY4SLi+6/F6J+8FI2D1LhCtaR66BLnafrkh6IbMsA0kItY2L303JvxJkD8UxBIF1DA1NEXBbUXXS8QF2tdB0DC1mHpJSnfDoHqM81+w1gpbBUL1aG/93vGVEl/7iOJekn9BMHfqya63rar3E4C1GUCv5yIYax1XnGMqhzUvk7SOi3XiH/OM6sqImlFa6ctkcjRwFf32JV4uKc9bgAQP//KW1EzPM1zhpCGQGqhfZdYL48xN2pjuEzb1/KcO7Dr0nJO6zlf0hom+0iaLalYVa1iMhZ/dq3jzKoayUScFWJ7LmVzoEg25Ko6+4HXKpnUoXUiBYAaid3ezwJE/+WV2TgCiXRiaSJmUIItdTTHCnF6xrpN1ggy+YpzS5I0U7OwG4JaQtZ1f9qSqlSiTeaY6zIRi9dV0q20p3DJbQJPO1+PQfa8+drRGMKKcx7LPGPcMmvNWFUfT9+iVui6vs648+bd8ZlHHow+VP2N1QvUOx2PIeb1btYxvdTftO3j5GCMnLpIYlZLfA0C//njp2KCBV8r5EMN11YzNRy7mOPubGiN1nMXUMRciT6SHhpRs1iDynaAISva2DU4FzoFQbXQ1xxrbtoZ6yCvaKhYoK7c61ji/XRqJU5wqYvMkVPc80ksdqdcu2rxrPLGtavkkXNWqn2uKQFdV66S0KS6r411TAdqytVMgCjsYRf4/TTXrDWsSiXX/fbdJuZz60+qGK5iLq8hNhaJbwXxpWLXGlHZX3WSMHVL8jQ/b06LZFLRN+qoO5lcT253cjNS2F2Wu03GXq+5FJNLYybrNBmTsWbM1Cv7m0pk5uS0rCsRhklnW3+PsdjBWq5jkBhqrStU5bOM/1nWJzPacbrnKyn2yrXaTCB0PUEw5/+sa3iGS4yTBQhP9yaqnBskjs2CuEocFUTYzxJIZQIs6/TxmQqBdO0ZV36qtEClBSot8ItsgQqB9Its/cq5Ky1QaYFKC1zXAu+HQHrg4DNpg+NXEjxmkgvKa+1g8XizTg+djnPffjZmj5yMDoCfTn3R2UQkeWThVu2x2BxKIqWVXWmT4++TRJJQKikjJIDczayyaWxIrwtASTYHFgKuYWPXS9H7Tdt2sDFagkC6O7bv2JXA7jpA7fUU9xVAlIiRQLqCCmlmCpuJc2fjqe89ESeOHQWgIhvaTb7bigQQiqx3SYnc9quYEJbVyqHwe3HLW1jzqDay8HCSaFr6CTAVIFMCEm7EJZT4zDxA34wbPkCV1na84rWn2bc7bvriJ6lP1BTrAc/raZ9GjrsBu7kebPmWybYzg1LmSqVEjaorrTCw9sh6JBxf0iXFELkxL2oveV7tRwTq1PBIibDvzTYTeLZ9V2usp1Aq3suGq7qKDSrv8fO1nKdWoFeSBbBDkQhykGybKpUGZgnLxpjhx3usvWBG6DK1l+bZNNZxnjqOt7JEgXOfL+fyGGYmp+25bYrd05IbXAgkqqqwuRVAlE6SrBJsKKyrFgC+rY/RaKF1rUMaAa/YKNasknFI+1TXCRB5eYAqbLiruablVXKvVyeT6FpZkhTAQglQaRmQ0szfSUBVQeYqQDmzlmsh7Ja0dLIQO099kfM0AwQ0pPUiuaKcZ6GJjFPavHaOzTkE4FItm3FIqtqVpniIq/6gEEhbH9iSwJgZv5IVgtndWMoIwqf6hfY5c8YaJoWd1BgZ+ALYEiGSSnOMh4cffpDM3jks6a4kmNpMVve6njVxBsvHRcD1RsZJG9nVAldXsBxpl4RC2TcNGdtIbYF66vtMTpKRT9sK+GsRI/i+d+++OH3y3Wilrk4DBa7qYGtaIWamx8di++ZtCVK1Upg6rc342SLJbYDob791EKKlKm669Y5oo87LIAWwv/fUC7F20/Z4FzKnh2zikyfOxAXqvohb9G3oSzu8AVQGggPWeVL9NAuS7722AEL5+7R4s8YZ/c6sVsG/hWkRTftQAa8tSxwzsKzrpKLRY54+fTo/K+huxru2MllzCLu7AtBmLPA7VTrZOcVTMuOWLHmIlvK/6yHq0pbOwtIlqy6ZusJKUKsa4ilgkPFE8E07mjIhZT0Er9c4XLZksv1s8xlUNBI7Pvfy+7Ujkxj0OWtbaH+QoJJAKqs9bIMWnx3Z8Fp7WqLEsiq//PlPxO5d29KCTFWocbJQjgjiaA+mrVlTCZwhLBAPy22Xai/iV1trFwpQCCPkfefPUT/ttTdSOVS21FvT18P1dsYwRbT3YFv09ttvxw18H6K2iudau7Y/jlBbop8M8UuXLmX7C2Z5P96nVos37ttDTGMe8mmCmkpCCZplFjbg+xJgY6po6Nu11bSrE4PPGDvQ+cUpwDqsH7UsIhYx7Mnyxv5R9RKfuUBW+cl3LxKbUFHxd0mwFkiEKdRcTW3VceNtAyj/uqOvc0s8/eRPADtXsmaR1nmtHfUxgPriRuL9FWrCvPrqW1imGbIBuzlfE6BlI7UehqixhGAXcF6rp9XYCsGaNoUoxHyvoJjdSZLgdmqUHTlygGucxLr1znj+hR+nemfvnlvjrTcPQmpCeDEWmiBLZieLun3NAPaZgc6DlaSdAbTr7GxCUUPbOM2aYd8dsWXnQOzee0OqS+xjVQCyy9VFrajBS9RVujzOMWdi/703xsAWLaSIv3N18UdffhyrJRRi9W1ZNynrdHHqdwFq51AtTU8SW/HWasfGtFrgU4svlQSQydMAvkkaakVkMkGZrGEc+co6Ggl6Fs/M+F28nJwEYIvvqmpmIdzqqMvkfZqAsUECFDJNBdJx1GC99DX7v3X0eolvjqEREkvaIWDXD6xLJZK120ZRH42PTXFtENKA45PccwuJMHkdXHcjZJOMs4TU2YMjpev5+X3rqcGyjnZYYtyZZtFmzT36cB+nuJXf3FXVHLc0dcR6Z1HGtzFrni+0aEkcuDBYknjmegu1Ta5kSoRR+Tr9bZGYkgkv+a6S6iDb1vUEKyHUAO27N8VCi6QR6xGImrT0lUACyK1HcdEgyXplCtUrxK3jng5Vg1qmFoXIOJKWUcZJ/bZ1MQDYPnDHjVG1rrOQTH//zZhEXVR/cTyqUL5JroytgaD73H3RedMNOeaOvHkkvkn9mtcZkwexDBxlHdW8pJ6ZOTpJY/qJaw1tlYlFktg9KGDKpFD2FOJWmQAswHTIY/qAsSTt7krvud6Wzt/9LKF0VXFBXCsrl8rKy3LNuRqUK0lyunazPyd5BLjNGmJhnnpMnHcKsoyGSvJv3exEfLq/J7bznC68diRaiJMN1Lds5LZabF/G0jx9f4z1leSDx26HQLIell+pSpQk9JkwX/mzM9k855+nfbS0m+NC/PI4Wt1pn5bUYal/ZAOULMfM16pN5TbWtmTqtHLCFmZ8ay5doj7RieXJOAiJNMH8vIrqr4axYGk96/1olbfKXLRsDSESIrqpR9bFl2vkWdZ1qVRVUQsRen3b5rrbAMf11/C3fuamu2++Ld589QjjcY52VB0MJbE4iS0gMXfXlvgwsW/bwEDMjA9jgdzGusE5getgfI/RfvtuuQ02ijmKNYU3PIeV6r9+/Kn44+/9mL1LF88PqzPIr0bue1OfNsyd0YUqafnQEUi9iRjgHnqxiWywTpMJH7YljbPCmJ/jOqdISmijny0Sv1uJ1wMfvjPi5m00bG28eXosnn7lYBw9cz5WsA7W0vmMc69ODawn5piX1OfY5uVoVhAkOeKyv7iO6ECZ20rsWiDWW8/ThBNX+GNTUIKpIkR1nPskalixxtMutI3v2hLaXgVBJHGpywPzI0TUEnPeEn3JmkKZmMcaN4M18SxtMCVdllXNXbPdTTeG617XSNaCCCys70zocp/kvo7jmPBVuruyUs59R+ZwMek0Mae1Mg91EwfaRrAEZixUMU9No+C9hMXxOM9zmWSPFdfoWPatmlyHlbdy3npUwqvuufha1BpcSlEluIlA3HMdyQrWVSwTRuWxnPu3vN5ra7PiXop58tD3/vg991n5R6UFKi1QaYFKC/xiWqBCIP1i2r1y1koLVFqg0gL/Vgu8HwLpo4efYT8GuG72qptWATeVHWxsltmE17IBmHnlSJz/1g+jBtCtzYU+AMKyVlEWjs0MNC0VLLzKRkwfofxZhAjQQXWSFhyqBAQ/VCKxAdHqqouNkTUszHivhUSY5lx96zZQG6A1sz0/8clPRw8WVs1s1poAGNbys0TQHMc4C+g4hgJJG7yRyxfj8W9+PWu6rALwFfl2BTilAqkAgUs5uW52JJPyqwStSJyYAce9pfqqpFoqF6nOYrQeiyOlasj9FRupGTaxSwCDTQBoLW0QXPfvj7W/dH+M1WLJkQhZUatDEExgRLVBbtrYaKl4sB0T1W3Ssm4BhYwgXWHztqhixiLCcmyawWnvoPJGQMXnkzxUARGZ8b1cI7xA2yr9IV20CUJrRU9yLCO8H61MFt1w0u5idj6n3NpKQqVFHcCNG/4ELtykAt5JdgEGLpEdWq313aK1jPDWF2MGyPD4Zg5mwWfeZwapVl8eT6rLa1/S4or3ZnawmYqQNXOAd7UQPIL983WA2JBBEkj1nLOZmiFiR/OzXqcEkNmhWHLVQUIBIi9DIKm6ahTQgbSY4z6mpjgu/nytggJaHKYVCJZLAA2LbKhXaAOzl9uo9bFCH1tgs73MxlpLnqVpCFP86xaqAV15X/VSc/zwwU98YAikjn3tCYBmfR030rSh4JNKDgFg6x0NYtM0MaFKpbCMKjKmCzVOHbWuNm/eFBchXbqoheJ727EE8n3LqAG6OcYCJMzZYycAbCBlyNBfBGCfASxv76SiVktbrFnfF6dOH8dqrKhvMnhlDJB/DaTuOog6ABf68dDFUwn42Ht7KMDdghJCBUpHVytZtDxHLLnqybRuRT2gGmAJO51de/bRjwEQ3zkRP3n5aOy749546e2DMUVMsB/NAByr0qjn82W1jrXNUoXD/c+i8Eg1ETaSjo85CIPq7N9FnQDvc5l+5nM2ziSQmHaakF3W2IBw66UI/Bh2N5kFzL1I2mgh1gOJIUF1gWsV6DfOJfiS/b6w6rK9HT9+Lz8fCTtfkkhpwUZ9GEkdbd20YfLZSDLN0caSVMV5GfsMJYnyNmKdL0mOeUB7s4FVzKSiCALRWFS2rpNsKRRZRS2QvB5JYTN8SyCixHQbYLuxqCGLLizF5z/3mVhngXQLcatE5Nq8n4x9pSzyhixYzSguWeOopjJe1qpQ4vcXLw/HoYNH4uWX3kjypQPQzWu48cYb4xwWhdqNqW6S7NOG9MUXXohbbr0V+uqgpwAAIABJREFUZdLlUv/FyvDCxdi4cWOchTS0rbLGAtetmst2/eijH4l9t95QZLRDSktaFm1vXR0AM+r4GFdMdtDXK5UtgmXEopWVGWLIFHGCsQBQNUvm/QQA3fjECO26CIC5GO8eO8fzVYlT1G9qxkKuGunjHffui8/9uQezz/d3b4//6X/8R9Hd0wuJpCpqglgfsW5jC+NqADXe2bh4YTa2bdochw5Q9wWArI1SMA89eAcE6GWOuTbeOvBOWvHZJrZRHXPZhoHNMYL6bxaGScA7ayER71vI0m4DjOyACNq1a3es6R2Ib3z9O2lbV008XITIMq5u2bgpCaHTp0/SrwDouNcaiCstEdetXxsXsLED84zNOzblvyVMJyGUO1o7IGg7AerGUtm3NId1GL6qWrx95JE7Yv891FybG42Db52FjMamj7bL2oPGUAiZW3mGVQC/P3jquXiCNcHlc7PR3tzN/GLtJa1widf0+emZUfpwAe2V+2zWeGEc2U9NfEilSIk4ci4qA/n2/3JmfDXAp+N0ZGQ4D9YIGNnMvfTSf5WpCl5PA9b7nvPnz0UnY74TBdLZM2eyr2zfMZAZ/M4lI8OoLCCPJPNmUcaNjTnfFsd3Tl0AgLVv9UAcnj7I+X7Orz7U1SqzHUFoKKID1lHyaH/H+nhk2/ZoOH0heiGpG1QQOk/Rl835n2K8LamGNg4J6iY9fp1dW65KCjWx3zPhJNc5heVrWZGkRaPrgFqBVWJq+14U3R0AuLSBtoPGoST0GE4Ll8Zj5cxwVJOcYd0cVUSNrkeIIU3rUM2hOqq7YX207toUAVFCQTyAfT47Svz7o+di5AevRRXKtgbGpXa3i7vWRtevPxK1+3aiSqBM0jMvxldefDmOck+D2BVDf/Ne1w0m69hprJFZQNWC6i7VVO60MV81ySjYR0pkfiY+lfpRKpGIVVmbp6RGuqpKuu55lon4slrGP5kcZBwyRpfrzF1f584+6fu1mXO+WeBZzTDnSCDNQTxMW1uLtU83c8RmxsCn+tpjLWTx8OHT0YtKpgHFzfKEtY+wNjZhAzLGJKwJ5gyVnarddQNoBFSvKxGuVbRPrrVoCZVHM9oZMobmtObVyo6JQxJEC1/t5qRnU93Kz2Wgv5QixXGwE8a+sUU7U+JIG2u+FtYJruVH8UI+gc3gcdRIQ7T9MnXdqpiPpngGsx4PAs91t0RvHfNth2rnjnZU+CpWS/NqrqlVx1ybfzImOy+xDu5l/r8ba+dDB07E4MURCC3tsiM2DfRS42h37Nm2IVq00NYSOeurtaJAY95D8XZhiMSWtvWxcft2OjD3yzitQ8WzRFv96NXD8eWvfCfOn0TFSRyyFk+9cfymLfGpu2+N8z98OuYg4avfPR8b2NysIzC2mpxBv59jjbsoeYrSacMdd8QlyKbRS0MxRMJKVU8bNo/bYu3+vdG7b29E96Z459iZePwHP463Tp2NJezsBiGrzkIirRJjVNW4JPZVTlhJa05iWLaLVm08oS7WAS0SSNMoqJnjG0zcYIyxa4CwgwA10wv1s4kcrvNdO7TS5t3siXJJnuSI45x1h1sTFfdZa866dqxtmRuLBAsIJX6vCjmJT8h842muT0pkkIRU/tvLLJP4xa+uqZSSrNJKsyCcVAE5HjOxw72ESl8TIVBRdTGGu8aXsJEmBo2TfGaCA/c2Tu3L8z1NfKe/aUvH/S1BGK2gigoIpFRelQhc94P236I/M9bon45D8tYy8eD6V3HNBYGUka7UNhUC6b3tVPlXpQUqLVBpgQ9CC1QIpA/CU6hcQ6UFKi1QaQFa4H0RSEeeZh/FhtXsNsFQ7XCs3eCmBACwlUX71MuH48RXvxd1w1Ns4gU93UWU1Dyi/aqMslaImdxYw2QxhCLzMNVAWm5Qx2BRwIqMRT3AP3TzjXH7nt2QCTNYMXVQtLwlTp49SxbnUowCije0dMRDH38smlHutHf0AvQ0Rd+a/gT/hscn4hwbylky85vZlI4PXoxv/NEfxttvvs4GoiCovBa3SkVtp6IUdbGhVrpT3oUIVgAISB7p5Z6qIz9VGNa5MUkVkkd0Q85uzo1S2t9Z/Bq0cN6C5WSetnWvj5v/3Gej6sP74grERq3tmBfAl7tAraIyQ1QwGhsbPtsIEAYWlxtZ7ZjMPSwsUYqMU630CqC6UFFJQmmPIdiV28dUVnGlJhcC01RjvyNVJQBECfu0DlrKHRfHMpPQYwsWm9mb98ZxE6Aws5GDqj7j/iWakoDTnxzfdQmYagibJRRIglJwEiQ5qkTgcxA22a6cW+BeGyGPl1CQtkYAd3Ja1i8xi1msdwFwrJbzVoFmLdFWKpCqsLBroV+0kfmpVdgiCiTfrwVaA9mpjW1srqfJymZz3UbNlAbAU0mCMfrK9BT3ObMcnWxGq7TIYiO6yMa5mU365ByFwGG82gXnrWHAfUh2apFjxvzKvIoPrGCwxJrXToYCAy/e9MgHhkDqu6M3iYUhgPiyxZrEQTMWWFqXCTxLiKzHDk7wS4A6iYimNhQKjTFABv5bh94iy7UZRUVvHD56JIapiTPL+6x5dBcZveODV+Lk0WOxB7Xf5PBwqii6JYGwwBsCuD5z/kwSUdt3bc9+N8j7zejfu/fGQq3D3xopQN2GZZa2Q1lfQAULpMXM3CRqoZa0MtS2ssm6OPQOtDFk+nbExUtn4jyqlLODCzFB21/A+usi12AWfNYIIoYIQHiPE6gHBqi/IYGmpVg7pIV89RR9oKi4VcSgKvqi/dd2EDCRQFrg8wlClOzYchxpB2XWMF8qsySObE/tz2yDwnJLqzlAMz4rqSLAqbJCYuqaVYpAzjUCxN+rRspi6NYQkxyiLQWqE+DkvrwWyZ9JFJS+BCxTmUTGd34esLZQRhSkgORRZgNza2mJ5x0DMvq5wtatsMK5PtvefzdIUnkdECQCS5vI7r7/wx+Krdh/CTypfFINqZL0akY/bZg1bIoImipM45DnkmifRlXwjW8+HkePvgMpiPqL8CZh6b1Jagp4zVKPxjbVfk/ibPTKcGzetjXt5LyvHTt2xMGDh6lzd3cqwDxf/8D6eOmll+LRRx+JFwGX1w+sif333V7UmCKzfAXwTzWR496s62XIRy3B5lDcLPNMGlFHrACaLQGErpBRLynfSGxZXEAtu0A70pcmJ8ezbtbF82PxztHTxEuJFTKlidfjkAqd3TXR3lcTd9yzlc/WxMjQdNx924PxL3/vj+Lc2RkUcxF37R8g/gPrE083rd/B2JyK//effyn+9t/+O1znfBw+9Fr89m//D7ETG9M1a3fG0wCOv/3bv52Aq+3zwIMPxx9+5RuA4Z0QHZBMzH2quFYAk7VckxxT3STx9vv/6uv0Rezntu6ILZt3xON//AQxrgRk00fasZySYL3IGFqztiX23bwvFSW1xLkXIO0ayfZ2XhumZsg6bGBXQaEnsZxcxKavkYzwkctFZkUTwF5L+0r8z3/vN6NvbU/8rb/xv3KMpvjoZ+6nSD3ttzgN0ViQQ9qIDvTviJPHBuPFH6GOOs/cjmKpjtpPS8zP2g/6HLTYEwR1bBqvU1VRskxM5az9slRjrDBtLSV5OIpLwOACJLFjyb80AFZbq6gN68YdN+zA8nIyRlA7SkqrhBgcHEIJWR0P3v9AvPD881jszaN6W49KbCjjRDM2abVco6TdpYuDjPfmkm2jygDqkEByd2GPNbBxfbzwwwM/97VlbytrDRUojOE1fL8ZKunRTbtjLwRKDTG5npp0K6yHJMUyKcNYw9es6l/bkf5RJoRKGG+uaGzfTExxLaCNlfZlZQLJ5U9puWP9I+3zBHVXqFfXum9z1PTSJvRzLTOtk6PsZAF1yOzlsVi5NJGg7gwKU6+pF+C3bV0vdYz2cfFbY2lrV9RiN0YHy6vQfioOnIrh33k8Vt44GdUoEJqMCzy/jgf4zK99JGJDb5w6eiH+8PvPxlPnzsUgtpOz1DyZZ52QmLY5Kd6V8bm0DtJIN0l6ztFEHJTQNHaW1UjluHU9tlzuW8Ykv4yZkjXlVxJBJg45JxhfvP+02CRBJdeCheqyfBzXWdWsNZOYZ72nAnSWtaoWitqvCaQvcg91MAjdrPd2EqMeAzBvOn8hJk5cih7URZjBMk60YyXusnZrpr0aVKFDmJjgMK09YEkqmkSSym/eZ50Z1UWzzGuqj+a4BmsjzVnXzznD71yrgPuic4Q0hc84ScU0fszxoz1xLjeJg/WQXR3MjR3Eh3Z+q/JshvXbRGNNHFuciMNTV2IcMru+f01aVV/GYlMlmQq0GpIInJdaIHjauqhFxpyq8svvxRgu2rVMyNmWaIGjdYlYiiX1668fjUvEvQ9T4/Seu+7Aso4aVyT6dHHsJRJhZrE+UyHoGGhg7dC6rj1OD1HLDCX/5p3bo44+S8YQ7WYdKSzhOvqZNw7G//NPv0RdOGK+ihZi0GeoufUrn/loHPvRk/HCl74a9UeHYz0Woz20aTt7nHoIzwWSDVgoRhVKpYFPPILPKH1xcITjLlDnaDZODV2MGtY12265MXr37IrWLZviDJZ231U9d/pinB+fjousP2bpS0tawuX2wUpnNFomqJU3ASbaTdPnIMaIzS2NzKsqZdnDZN8miaGWNdsEfUsichWyx53MoirVnOshnKk5Z79PctElt44E6RpQKJMk77O+KzFy1SQLiCPnQJPsJJKq+K4yqUiCkbwvvrjyfG7XiKlilBQ2dwU5o/2lfc7zqqLzGAsmsnF788w39RyqE/Koj2KsnZfZ0xH6Z93H0YfbiRvjrPvObeqJcervrWiFySRmoteq60TJJLdIJDRp5SjJ7T055tw7FEklmgCW2Lmr88N7Q/S19VhBZJZnk4qF3c99KqscsNIClRaotMCfqgUqBNKfqtkqH6q0QKUFKi3w82+B90UgHf8BmaVsSrAHqAO0dcO5SkbzlHZibLrb2V/NHTgZx772J7F4YRhlC5tKPdS1FoBYWGbjVw2Y6mY/k1f5jMWGl/TwT9bGeghySWbGAY6gbNhA4evf+JXPx6cf+DDnVv2jfVpVeoCfxZruEpnZk5yjEZVDY0dftHauBVVoJutxDRY/S3EZgPks9VTYz0cPgNvwhTPx1S//Qbzx5qup8ikybq3V7Oan+JeZgMul9LW0pSvZn/hdsFiyxkzp67NaPcb1lilu9FfIIhWQm9XejU1svTVHrAsF4bX/N/9yzN65C5uGQtUjgaS9g5ZwFpz1leYWgjwQUM2Af1Xph+I1lrb51pLyLSXbPG8h7X3cMCZz5x8FWgprPQGeJIQEjNK6y5OUlEm50Sr1N5ViZuoWvFhx/NJ361LlKcr7xfy955NGcxNXGOUU+iuJxkKNVbqs4pxuLv1ePqGZgNxyNZvDwgLDPkDGrgVEeKekpVm3i2xqVWtIXmo3Zf0PAR9B/9IF0p+sS2X9hkLxIcBTzYZ6EfBgTnUJ2bRTEBpV7N5ryJivBphReWG25wKZmG20cxMgwAq/U+GlIqTIVizqd/iyDf3Seu+bffd9YAikh3/9w6XaDmaQSoYU5IN1cvyuZZ0Eh3VjknAB1JJQUJmxeeMAVmFrqBUG4QNQsaavLw4dPpAkiON328atmeneht/86OWh2LtrZyxCLNXTf7VvawJMmQDAff2NN5KU2bx5I4TQNG2o2qA6Ng5sSKK0TnUCAEE7gNP0BDZ5AKLT2EOlXRYps7V8tp1xXmemKs+6kczdFTKyJSwPQG5dAYQ5e2U2jp6+nL73M9ybhb87sc+bAnCbQjmSNl3WxQA0l0wZoWaLdWTWYOk3hjWN2dvaJGq11dGJooC+q7JDIkuCMK3OrquVJGgqeL0I2DIDMdmIClBgcnyc8uIAJGAcqeZJxxT997WSMQOY6xIYF+D6WQJJy8BybQ3vfVYLQIB5iaMOVGQzqESuELusVSUJqBpMMsT+nuoyxkjWbSHbuBVSwdpg1kES/PSeJbe085IktGC5wJy/F7D3vP6cdbIYZwmaluxurK2zSJa7gNJf/LVfQ32kjSGVzsziNv4yBCRUEzTNejoFAZFZ+oUJZRKFdYBcqdqjPb7x9W9DEKGfIJtbMu+B+x+K7z/1dHzsYx+NAwcORA82p7W0waFDh+Kxxx6Lr33tG7F///64CFFi26g8ev755+Khhx6Kl159KW2RvPbjx4/HDTfsSUu8Bx+8L265DcsrLxCm3VJC9nVJP69dQkzCOi08iW+t9EEzsEPbO8C6xfy7gc3aVBAnZP+b2TwLSHf29JW4fGksjh87nWPGeNHR1QJ4h/UdH/k//uFvxE+ffzbOnR7EXqkXQuK45TDiQ6iTPvsrH8PmbjaGR1DBXpnG4ous69ZNqHPupOZVXfyt3/prcerMTPzWb/0K/fsMbXCCtlqTIO0koFoT/f+nz71F8oR9qwD46wHZtJn0Z0QCkL0d9EUIBWKalp8NxDX74jKNUAvRnoC4hF0X4CdjzGfds6Yr9n/oDgjzYiz88IfPYPvVHd3tffHW28di27adMTYK4T5NXaXFUY5bhFgTDhSWyeV86pdu4tl1x+/97rP5tyYecduaiPseuDk2bFyTMdU2bW6iBk5NW7x7ZCiefOK5uHyWGi8daxi3kMgJtC9iVziUx9Tq1GcrNl62slX1nFOVKhLnrasT1bXsfS9A9a7xrN575rkvctxWLLYcV3M8X+sWOYemKo/5fZLkkg5USFPU7elf15ek9Qjk5Qj1j+qYFzq7eomV3XEApaPrgBbkZAvEGGdmbSa37diI4rMjnvne66WJ8+f3bSPJEY2ciuaM/RCJn9y6N25ohFS+QDIM654G5kOoG6zKrE0CscDcBNVAkkUjigt/skU0ci2MbMuvwtKqmN8TEHbcX32vfyteEgCqW+otdk8f69y3JRrWtmUijKSN87pxfwFbsAYkLZ3LWGqiJL1CcsAY67Zpxm7v1o0A7fdE3LY9ZtZiPduBssYYAUkbYygennktTv+Lb0X3MIQCv6sibk6110Xf5wHnH7sjj/Unz74YX/3hT+IE9zfbSL0zkOha1MGS2C48UkWYeqpCaWXGjM/Kect6L96n8bOVBIGsB0d8KNc6umaFWHTt6xVGZeu/cl+7alfnWlBys6xoymXMtT4pQaf0QRLNmmfW98u5Noto+ipq3KmUqmEt3E6M3gc58dg6Eg6oyzlx6nK0rTRGF+qYBtdD3OY8Y901dyt9spHPOX5HSLJSDaSSxVjcBMBufUaTu2wL1+SC+FoGWwPpqvKIf7vakUSSdNDmUODdn3M9XyKQaiAYqk3kYN2jXS1anWjlWjqwE25n3Ar2a403iJXvGRSc76xMQfCRmtTGfTDmRpn7JQzKz6UWcrCZWmOqkRqxgjRfzGdobCq3ZdbiMZGBtXInKu/b9+6OS+evMC+3xC/hMLBj00auhx6PQrOJ9dzwO+/GW8+/ij31GGuBhujcvD623rI3lkmGcT+wBRKnBuJ7Ads7E6lUQ83MoFxH6fnk4z+Kr3/t8RgaHosO1ni/+Re/EPv5bIxejOd/78tx9lsvRg+utKw+ogOyChfHrDlaxbWvru+Orb/8STYUnTGBurZBJTD7IJ0AFlFoXyBJra67JTawRmreuTtmIbq+/dOX44dvHIhjV1BtMWYWebb2Ae03UwuYMY2+ae3V7CNztL81ZEmCYk3baD0gEi0WF5jPmaNXmQNWUOXMkCgxyZp2EatByTqtqnNsmBRDvGtBsa8C3WHilkbFVUFVFaqkov6VTz81QhnXVq21qEKJPiS56FpKkq2wptM1gitOq0TNUMs7qKK6KV0uCUzrpxpLmkn0qTH5hrjrnsqEhQY+280cu4Zkrs4z2MDOrsb4wiS64frogSSeZp92pp85DbXiHLFvkjaaUZnFem+ZY2UNRm0hjV85DkvxLMdXScGVKvCiXUu8Vv7V314d0yVFVdm+zlpUh5/45nXRsvJjpQUqLVBpgUoL/KJaoEIg/aJavnLeSgtUWqDSAj/TAu+HQHr4xA+xJJMUss5Noc5YAQCa1m6NRX0be4zlkxfjxOPPxhg1kKjsQ842AD6LfEsHL+LhX59WatYFwuMdEDMtLSw0zGbaoq8WjG4G1GpuoCgsm5CN1MZ4gIy++27aE+sAVutAlszMnCX7vtq6LmTiLWM5dpmN+sQKChYA7gZAsEaUSBYmP4saY5rMzxaAj1Y+e4baR1/+g98DuHzT7VIqeNxo5OanRJJIuMg4CeLVaClXAh2uz9jPDH+z/kt/K+9SChu85EggkMwWRe0DWDlNRqV1n6ok4GjDfX/5i1F7360xJVgGsOq5rHFUC0hcnUqiojCyG66qJJCouZCeFLkFKgieJDZKGyLBFC2psv6SO6UyYFEmgIrreo9tQ+nzZXIorzuBF8GZosZRqqyKj+Z5E6rxpJ7Ec5YJpFRjXTu+ZFUeL4msa68EeEvvu/a9uI+iWHpRj8HvZt8WoA4e5yWbGcE/AfrMiiyRf9qJSQr45WZQMF/LpnLmsaDiLCC+7b5C+q8kwDi1dBqwCTKz3D4wMzueNWA6sVED/kkVnBh5I8BAWnWVmvPq/ZT4ua+03fuBIZDu/uxNWbRa2z+HUlHrpi5Jk8yOhmypAchJcgHCpBnwVCLE9kmbP0DXTdQMUcUi8D4+MYrKCwsVrOgWsXN699C7sYq91017boh91KiZpPbADPVL1mDjNM+zeuOtdyHkAL86m3leWG1hAbZ+/QYIozV0F4BzMoSbGgEQUCFpm7JaNUO2P/ZsAKOFZRyAOEBDm6QeoHYP412CD10B47EhfvDC8zEE2fSTV09iSUMdhVJdmHr7DX1mHsWZ4IqEg8og6/1IJk1A9EgGCrz7SlKxRApr+SawmKCEoJ7Zs6p06F+2TdYhSWtNegXX6r/Lv0sbp1JWuv1OosZaWsWxSyoKYoTPw/5bthpa4brLwFl5PArEeO31kDWqoRIEF4QkflwlfYhh9j+VG4Kj1vZSrdNNO2WtH44xKxmfY4y4jErG+nCSqlkIPUmxkg1NkkjYsEkwQoo0kE1ej+XX3DzKUa6hgfffd89+7Pnaow/Cph3wL4Hj5O+LwWC8qoakK8ZESZlYAsGsd1YNqDkHif/lL/+bJG9XQJZmKBrfAdl3WXtEMtIlL70uVZaSxD6LCcbmGgDAGcjAZkA/Sa2p6RGKonemBZm1ocxo1xpv+7Zdqcy5647b4v577uIyUBwxx9h21hzxudQDwjVxDK1C51A5SZCppmrWrgxgbm4BYsfaEHzZFvPMRZbfmWJOqaNI99i4ZGtVPPuj5+M4NnQtLdSTaqcWGsTTfQ/cFX/2C4/FM88+mXPZMHVgGup6sFDtj29956vx8CN3ki0+EnfevTezrJ9+8qeMw7Y4jdLArAGv7ZbbdsRDH3kgfvd3/hWgXy/qpvlYv3FLbNq+Ndb2r4+/93f/UWzesDmGzk1l21hTzhpwndSKWQZsvQwAT5eBTMRiclZlZ0OMAYy2AeSqwpGIreH51jQvR19/H2C25PIcisPu2LRhLXWNLsSxd4+jLGqFiJqnX/Vj4QYhZV0+1CdC0ONXsO1rx4GMDP9W2u0CheL7saW8TKJIL8+qs7srRlAiDI0x3xJ7ECvEvr0b4pab9zKXo0ZBjjUNePvSCwfjx0+8BjFJogeguGTexMxYkjNLxJYG7IlyTs35oFAdOW+WbQuvzhlOTjzn8ryQY1KlXypzVc6y4mBdYpxobUc9xPhXXcoQzWN29VKXC2B3GJK2F6JI21tVHuepWTI2MpF9WvDVcTwFKKyKROVcoYbyPEuxafO6nDsOvnHxPXPcz+Mfd3F+Wige6x+Ij+28MTpJSBlFhTOJknSZ2E2UcRWQZICVS4Rr1RSX6aBiSLoIubYO8Lpy2s4JXZWORxBALjSZxffMKUl1ijGg1nmWZ1m3ifowKDqbUXYtAOIvmpGDMqOGdmtcgbqAHJVAXlrD/MMa5tKxU9G7bWP0f2x/xI1bAJA5j/GLtSMSlZh76VCc+uaz0X6IGnXYItYQa0eojdiIDWXHJ+6Lpdt3xldefym+/tQP4gzPaYZ13hKWtnXUOlygvk1tKpaLaRmMurBJTmS8UAOlDVdp4ZJEK7FdK+BmSK4G1522Q64tivWJCTD5vdRcrseuJyqz5UrJMH4vx21j7lU1Jv1qHmXEPGD7HGC/RI+1oK4pHEoKE8FwnlY9cW8tdrr717TEPV2MsUOvx/TFiWhfQXE7TxJUDTok7WVhqVeIS5k/RP9TATkHwb/A2DZmeg/1rG1UENbZwUv9wf6vkorKQ6lGmifWLXCDqoSWaK9ZrndGkl0VDGNmCfI8V8Op4GKucy0qBZnLvYJIgo6A4MJ6b7U+7eNs12lU8aerUVMujsc7gU0uFsLN69ZACjD/ML5VIFWRSKViqgVlTBtrlEZIPROxZIpT+SUxy3ut7dkAqV+zPBz33X4T2uO6uOfOu2PL9h2o2UnkmJyKZjro4oEj8fpTP4zJkaGYJJ7PYFG3/5OPxTJq6FpI7Wrmq803bIsqatAtLmjZWagbmRLoIsx7de3xre8+GV//zneinf7w3/2VvxTbeikCh43gOIq3Z/7JH0THDHMn/aCe9unHztPnOclafN3+W6L3z3wEtrwuiXsTZRpIREll8BxtToLS2YPHY2TwcuzevSvWSkyt749XT56KP3jqJ/HyiQsxxZhZImFljvG1KFGnna4EDc+jhrGF/0LWE1xAZdiFarKX9cAyCTc1JC0wYyd518AeZwaycXza3sTalsQJnQSyOKrksbUSmT8b2B810o9yL8Mg0eYw35KDoEjmc95MI0Mt51izICBNO7hF7jePZWKbCWv0JykvycUFrnfOxMAcc4wljl0DwahCkZ6ZJL3/tt6RiRtV9Nk6kjaamGebUBevhwxupFZUzSjJGowIk/h6a7Fapr+cglRd2bklBtn/TXIPWltXQZDYDEl5AAAgAElEQVTNMTHXQhauEOudE3SRKBwVioFrspJ9VhcHXzmOiwGeca1MDGdCnSor/1RizR2rRx7/dqlhKt8qLVBpgUoLVFrgF9kCFQLpF9n6lXNXWqDSApUWuK4F3g+B9ODxZ9hQsaFUvaFqxuxVgBvtl8zubmIDWEsx8NPf/1EMvXwwWrApqLfehFmGZquxgTBzrU6QFSBCQYcZh7XWamFjso4CyZsH+mLj+t7oJItwHUqJeusCzc3ETmqrrDV7EeBggU3kqePvshHtjM6+dWQFtsciWYAjAJSTZKZVd/ZG29r1Mc5mbpAsY+sDaOnSyPUeP3Qw/vUf/D6Z3gfYULCjSAIIcJGNt1YgNf5bgCBTeAUKCmXR9UTI9RmnRcHvlA9dy2wrgRICWoKji27EtWBDZbACkFnLhm7b5z4dax69L6ZtCzZ+2lloG2c2oISbbSqIk7t3/GKa2iGQcjNXVDSo5pxlZVAqi0oKAgFdM/5s5/I1vwcIKV3bVQDErPwycVYCSMyCTIKszJrYFCVyqlDj+Bk/lFu00le5k72XSLoepHkvIPPvGpZFe+eB+Z4J53m9BchQto/JotJk9Qqap9URm1OVXv4sMJ+PVbVLyYIsCSTA4JrM6AVogmgYR8lSh1WMm9CikPE82ebYvQGiu5kWoM3MxsSNytd1LXsxr5Lz/GHb/R8YAmntrdQaIGNToEAwYwSrqqzpQ1u1t1HsmTbUWk2bsLT6EBoGwM+/t7dmHaA6+pvWcUOXL0U/6hPHwwxtNTE0Fs3YI20F2G5mA98E+DM6grWTAC0AxxC1jtrx/ReOnMOvf2z8SvRSG2Ht2nVx6p3zeV1rIZrqAQnXoJi4dPksDVg8w7o6rIkARTuoi9QKELTKuJVE3bphU0yo1CED+ezgcAySrb3Mz//0X34rHnz4LtQqn4knvv2dOHLoMKQYIC/P1hG0DpA8rV7SbijiCnZVcwDm3qPWdt2oGlUalUHpeUgNAeyJsfGrNYOyHkNprJR/9nta7ND//Nl2SwWOfYhXoQ4iWxv7K+9XoFrrwDlssFSyZX0HLqjWYtACGBLrWdCdTGzGlMXFVWT47ER4FrOGU6F4SKKKGGKdnilimrVbtLdcBLBMKzBiQNpYCuMSA71x685px5ekF5/1elSj1acVnWStFnfG4/ro7usiHtNXyARuon9Yb6FT20yu4c/+yi8DsndmAW9BqatxJWNCUbTaV9lyrN5MYeK+xxZU/ta3HocAmgWQbqTezmXUN7fFq6+/liojaxqpuvL+3j31btx7z33xo2eei3vvuofndiXbZ+/unfHiK8/Ho489HG++/UbOG5u2bI4XXno9PvLQIyh0XoktAxvjIerKacMjsCp4KlZdhxeTIKBGiO3MOapY9Sibwp7OWkNpA+qzS2USgBixYhplhfXYFphP6hva6TvEFX5+/fWD8SdP/yDJrq7eDlRAY/T/mrgbQPFlwG66KlZ6XdHft5V6Ojuo73QyXnn95fjUZ27ELm5r1lk6dPAYVkQNcfut98f//c9/P/7ZP/snccOurfEXfv1Xk9Abn8K2FXXOqbMXKAq+FPfccw9ELfWImnri7PFR6oehEKSfzs5hM7cBy9bu1jh/+Qr2bFg2ohqcRjk1O6UVYg3jqSnB7P7166MfsqOlk35lWwDS2S8tRj8/P8791KTacE3/Bp4FyqDqnnx2oyMXAR+F45axEdyELZLxE4IJtmpD35b43X/+1Th66GQSTetQ8Njnd9ywK7qoozQK2Pnqay+Ax0oyo6RZW0OcXBc7d+yN733rB6gZGUfUNpvmftdAkqkcbKZ/GLtWrblXGr/WuLJ/FwkbhX2S83WqSOh215Ox1gyyL6pUNfEi1UiQfX1Yqc2jaG4iTkkktWNrJ8Y4BRl9ETWP59xAPcX13X3xCraI81piAUDC3aZVpSkZxlHnxbK60SSF9WTIa2P3k2eO/tzXmL/KfXx0x7b4eP+uaJmcjSsop0dGrmCdKoArUCtoy7xYIo4KPUExd5aGY5JD17/kSFJJ4/f89PXqo4JAKmipTKcp/ZdxRDhp3NQVfdvWU8OuAfvQGdYty9FMPO+F5Azmhck33kGxNhmtm9ZHLeTuxPBo9EAgNd5+Aw+fQl8pf+BAg2Mx88bRGPzBq1F95Fz0jy5H3bIWVcsx2d0caz92HxK22+IHg5fiD199Od48cyrmSG6YJ6Ytue7UnMrvfHn1ZWusZfpE1h1KCszwWdR1ytqVqhHsTzxnY7VxNi1LXStlQgCfct3Hp+1nBXl5LfGlqLFVrIkyzpXiuGuuciLAMudIy1HXe3wv6sQU9oJJ5KWix3UN616bgpM0A6Rv4nOf3rspttVcjNlTh2JueDrmsfVqmMbSbpkvFBmkHGFXyJpwDqKfdmhijkzrT+uHoUhZNM5anxKSoA6QnbtMRZKx27SCOWKhCiSJJL8v0HfnOL81s2YlYU3Qcb1JzFMRkxZnSSCxns91ftEWklda5bVwO2tQvljDRjKJE8cYarHTVXNxcHkctdhMnEY9wwQS9dQuTWtFVa6SQ8xtjaxBOqihmOtrE32YG1MRq1MB64Bl1g8tdfNx3y174v69N8V2EkIaqDmnlXEd9TrjzKU4ij3nBRSoXcTbni0DsYTtaw+KnzEIhGHO1b2xPzbu3gaR1JhJEdbwy0iGKwC7jaiFDV+iP3z9ie/EFMrsj911Z2yk/ar4mv/2k/HK7341lqi9tEy8kHRZB+lkHarlrrbY+JE7o/HBm2O2hevVzhLr5Cn2KB2Qk92sKRkgsYQa9fDrr8elc6eiHrXqng/fE3333BsnIfj/LyxdXziNItUEC9uWfmhCg3akq9rn8u8l1weuAVgbtKGA6jGHhvmmdpZ6S9ggaje9wnyxVNdNAh9qbuz2FhmoxQguyCPne+s4NkBUtbDnSEKYv5fHv8/UHm1fVX1TvLTPM75IKqIkYu/h32ohbgq1j2MMdSJ/0756mr+rCkp1PgkBtfSLrIxapzpJQky7Sa0cSRhizqrFErWZhI0ea2piJd0yhPqcjAMP7efarb3EfQ3TLGNremIIlecV+ruWl9Yw1b5PZTGrqOyPpia6dl8lfpg4onWtMSLtO02aKq1zc9d0nXJV+zvjQnlOyaHJ/VQUSD/3qaxywEoLVFqg0gJ/qhaoEEh/qmarfKjSApUWqLTAz78F3g+BdN/RH7KplDwq4AXBKMmTBCbITqPqRTQCvlz88ctx4cevRtPoHBsegPisgWOhYgBWM0HJPqxC2WEGu1KJZr4/ePstcfdNe2PT2q5YCyjWzAa5VgAUsGziIoXTAVK7sGhqYpM5l3UpzpOdvxT9FAhvZDNa3UkhezcZWGZNcY41m7fFKIDzJYre10EuJXnD5vTl538af/zHX48LV4bIsIP8cdMIseCmOz3Ck7xgw6Pax03Hz2TwXnsipczVTF8rkUcJPBSKnRQ2uVF3Q5xZomy0VDawGawlM3znFz4Xvffdmddsvqd2H0vWBhIs1s+fYy37H3dCbNKaJZC4psKoRS/ykp95qT5E2UjCc4t9JPGVJE/pH6XNon+/3rM/gbnSxupqUqL38J5X8Z6SwV9xSI+Xhy+l7Ja3n+/FrK5m+V6vfMpN6HUAzTWiq7iCtMnL5itUHFmUl82w4E8SHyXbreIQBYElcGJmbvGbwre94Af9vDYw5HSme4wb2hqUEPQt7J4knkyEbSGbtBmfkmraOuszZX2p4hh55yXrvjz+1VtejX/T/sAHhkDads+GvP85wHq34xIc3WTXC46Juk+TzariSlJBkKsTCxYJJNvotttuiROQstrP3U2B6GPvHIpzFJdvArxrJ/t7YM1agJ0FMoNXUfM1Mv7OpaVZLQD95ORonDh5IbbfcGsqYNpbIXEAbSWZZrWxYxxcvHgxBtZvTvAd/CiBfTNsrTEj8DxD5m8v15P1TwC9m3ie4yiIenrXUDNsbRw4fjqe/OlL8dphsnDBkKyD9lt/879HHdMbf/Nv/PUsdm9dAYG8JsBBAZS1qhwYT9OoTqyvkzUBBKnoPyMjKCwEiAHFtYAbujiKPVNhn1WuIWQb+UpLLWKFdnC2VbkGkW1nv0yiinEq4TMH+SVY1d0tWUY9H+pBTI3PZC2aMgGqJVdBQtEvtTciLjg+GqjXVSZcJdytVSQR4rHt+6qJmshE1vrzRmrCdUEiGShOnjgR5y9cSRI6QUTrszEWJMRXrHWQBBRF1dPOjqxfQBjPOY89W7WqK96v3V9dvYoiiX6fIeTD3BSkX0/86hc+n2qdOs5d1BgCVDTua0eV9phmrnMsyMdCNeJ330eGNoqZb34TCzvsA63ZdAVgWYXY4cNHYzvg8zlUFdne9JFZQCV/Hh4cTWuxRa7R6+zG5nBoeDALpY+OjyQBKsjmeQQjr2BR+KnHPhkfuutWnQ5TLLBgoXCznq1xRX/Swq7O2k0ATpJI9jPHt3VJJMTNklchU00Wf9bjEVQFQVsEFPOfS4ClR46eiOept+Szqkcl20rMGIRk2bhpbdZWGoTktF6TRMOpsyewrZuNDZuq4x/847+LcunttEDcwrx0+tRgvHPkbHzyE5+LM2fIRof8/NKXvgTJgmEZpPcayIxjJ7GR27U5s9vn+PsKsoF33jwVS9j9tGX/xh6o3RphqzGCBdsEXz0QsPa7JgjMFsDbVVQBQ6OX0vJPgse6F60tnXH47RO0UW3WCKNoSpJRzjMCb+CgjO++tP3S+mlhaRLwsSb23bgLAhYlEX10kMLxR946GT999nBMjxFLUEdMz/A+rqsRVadqpPUbN9BuU7QjEDaAZzsK2uHBC/n3RsDYA9jkTY0xny02UEcJ4tm6ffUmpBC7IW8y3mfsLpIwHLP257IaMMnXjPE+R9WB1qkr5og5FakQsX5OBVL/wFqIaAgN4suV0Ss8t+ZUsKlIPXfxQq5JOiDY15J4ssy9vPjiKzlerFUmkdbgHG3Q57km6Ux/ss90oKjcCGHyox8c/Jn58v3/8+ubd8bGju7oRBE2QW2cGdTbS7SNSpIkgRYLkkezOsdimtqmNVrB1VijyNyT8ivjimuCXLkVqqPrCaTy7zymSw7genpWYW21JBmzvjXW7dwY7T0Q7dSsWu0AtGY9ohLCxcsqa70G2rOHui+NPP9lYkrTpv6ILeuybiMPBcaOeenwmRh/+VCM/OSN6IeYbZQYIQZOt1Ff5/Y9EfdjXcd9/AvI2u8fO8Y5iCNt2EUS8wSqVdY69n1Za2VRolywPU37Cjtg77uw5rpmLVc8v0KFYDst0Y7Gsjrr2xCLi3oxRY0jE3Akqd6b/FLUWcm6Rny3b5UJJO3qrHlpn/Ur+6rxxbVCrpElrwpFxApkmWPWRI1G1Lvbie9/bv/u6Jw6Fl3LE7GmuTNmScI6d/xyzI0QeKaxB6zriPbq9lhFqRUoOr0Jr9dnjcFgzBLnZiWzXPfQHk20S6+Wdl5nWtZJHlGfikSmGZNGuKYZySMfi2tUrsuab7P83SWn5Kh1apLzKy30sv1UyHPORt7Uwcl7ybLqYi3V4Liw5hj3fJEEhMPzE/HS8lRchlyf0bGQNq5Wzcu8Ixmjeraen5shfeqo9SZJk0letHurlqyM3XqIsf0QqJ//0P4YwCayBTKci4x4dziO/clPYvjE2dh24+5Ys39PjBDD5vnsZRIrllFAL7PGaFvbHVt2b48mYuIMamjrEtYaK+hvth+0JdeMAoixPDnGfMM9NSqbHRqJy48/HZPPQP4cPxUTrAmMD9rZ5dy5fX3s/vRD+JPuoV5XoSR2XlVdWks9sCmI1PXVJCJh370C8X348NsouceYbxpi3b59MfDJj8dzl87H//7EE3GaNp2CUKxyQWQSGHsc+6zrh4Iwz5kb5ZU2etQhq0ZpMzFE35zO+CT5t9IGOY614xB9Y5ZxWKs1nkl69GWtZFX/aLutAjdVljwn+47rilzL5n9L+54cQcXYypJHPOt55s8k8+nXrq61TExrTNRnElUSuGkVLTXFs5VA8o3ztdCVJs4xHo07K+y/llGaVhGH26YnYyPr78bhiWhAdao9o2SO905rMMfQJ7iXS1i8Xty9Oa5AQE9z3TMmAUIuzUMCOpqqeV7Wa3VOX9LiL9VTdDgtyEt35r2Ux7EaNOOeSicTbwrRUuE0kTsrrvfgd//oWtCs/FRpgUoLVFqg0gK/sBaoEEi/sKavnLjSApUWqLTAe1vg/RBI9x5+hkV3UVA49+MAca7BcTEoFv/8voFN3vS7p+McVj2LR85ELXY8VYAHFp6uA4xuxmanAXDK7MdaM9rZWD9MLYa/8KmPRy82OytkHzYBTDSyqK8DEKpjYzEPCTR84RzA+CT1cCFhAG7b2XxevDQYPev6o2MtlnVkDy+xSZsSKNfFAdB7HMBykvc3YZmhDY41W06dPBE/oWD4QSx7RiEVVrQ1A+i02HeVxFgSBYAAqFCKndQ1FOaa/dq1X79X5XPNXz+tEgQyAUfcfC0DaglwLZFN17B1IO74S1+M6s0bYk5ShE3bor75btYyr9bsWVo0d/NsgCSQyKRcLQpFFcSGm3uBDj6bdYaSTZHoKRdEvrZxunqNJYaofB8/OzauZtiW1BcCCYX6pjhuYf9QEGuFv901C7trao1rR/1Z1Vb5L9crkd77nuICyyCNSo1CYXTtmG7Yy8oPgfwCfC/sxrI2jNdlXqJsEddZqEMAjCAxE9wnQ9TaRbNkP5qB3giI0Ii1UWsbxCbfVR8Jy6RZHxvKq6RUmTHzaKU28aq+0vrhDwyBtPOeLaggSPen73RhayYAvypYkiQHNaMgYP27QO8Q1k1DV7AR6+yInTt3Aq52pZ3cG2+8Fl/8whfilZdfjrdQiazv7YtPffzRLND9LqB/2pH8/+y9d3Bl+Z3d9wXwgIeHh5wz0OgwHad7cg6cGXIYhmG4JE1u5FqyvbZWZZVKq1qr7LJVa1fZpbJkuWRZWlXtrrS7FMkhl0suOSaHHE7g9IRm55zQ3cg5vvzw8ODP+d53u5tc/UNOs8iy35vCoAG8cO/v/tI953vOoS8P9PU6OSJSQdXQU4zFxeU8gPkwlnFYOgF4PvH4ozY5cR3wOAoZtAKgnnWAvQfbrFWsX1aWk6gtsCgBwFGmdgskKSPB2lEK6ZZ+FnJh1117Gccb9taRU/bt189gu8PpAaaoDr8XZUUUMHFyYjxQBKEsEwYkoFmPnp6uQBVEH1LekfqElEbTk9OetyLLwhQALU0DqUV2CGPV7YAAFPXQz54vUbKyk92dHvq7fq+/6z1DG8s8gI2K7AM7TOU5BPkzAnRE0IS5aZo/BeKIGA3Bcb2HlEuh0sLtj9yWTmBk+HzmMFW3c47DEOe7uG7q+0uAXuOTE1iZLft5+MQD6CQyJlToCcQU0KUXa9z4+wCliLyTUlJWPCLd6smw0JwcYy6Oo0Q7eGC3PfzwvSWbF52H1B+CeQTDKEumlHskAglATbkfsl3SuauNJeX8ypdfgkCc5f0DG72W5jZsFVet9TYCU31yYkqWP7s922hkaBhiMumf19fXZxcvXuQ4HrbR62M+3tSXjx07Zh//2Eft8OHDNoIi6ZmnH3WifktkvRRIOib+7QZfAkep2M+R6aPfNXGeeu9EOonqCmBbDF+FVAl1QY4YbSwVUhqwqgAoVsSK5/zFUcbFSfpZlnGUcJs2EaHbRvr98xIrGW/ztbUVssRQtvD3PXu32T/9oz+0//jl/+CZFJpDe7oH7fKlMUjYFbsCMbq8lIAcAySlDWTtmgHU3Ef1fYEcDMG/Vcz7jbEmQLta++uvvQoxaZBvffb4M4/Y9Rs3PEtDdp9xrr3nY3AqjVgqVdZiD5dchQiSFSAWRvSLaEXMZqZXIAZ7Ofd1a8BuMgXgq2kyAdnX1tyDXR1AKIDoNRQRHYTWd2Id+MILH4K4qrHjqEJOHj0FIInF4Br2UOkIypMVVxCqz8tCs7m+NQDY6YaNLXW2DdC1FnKyub4ay8FBBwCryHj50pe+ZefOXGeRrIXkwlqvAmtBrItka+f909digbTBAhASS+EaIQIptB/S+TulSd+TrZf6ssfRgHjHybWT1V9rW5NdujLq5zrEcUiVeYWfW1pQQ+iCU1Cwf98+++53X3GlkSzs9PkpyDkVKAQWkIESQ2tLa1uj58YdfvPCrQXqDv3rnb59VkEBDBMlcx39kTlNRk8Z2QUz9wSV/so/Yh4pFZNoiZJqQY8Ia1yQ6xg8PJHwNhLJVcpOsgRh97Jwk2rHX6vcG1edyDyUuZb9WA7RVtNIt7UPUUgAoZhCDV0E4J3l2q+volosoOrBirQLcriD/LvKXdvNyLmj4/mcg8+Y2TWKfo6ctXXIwzqsHutkFckebKMOS8q9PB/LMjEWL587Zy+hVDrPdSwCrm9wDaVgUd/W7KoMNlmfiUBS4Y2+VwIcuz5J7SLAWgoNgculvVG459HvArV2UIoTiGsChad+53M5r5FWI8xS0l5H66hnBNE39XqtNyFI7Rk+JZWO72fc/k7KjaCgyLVi3raazbVG6YpR6IAt52NYYb5woA9bP8ZaFIKZua2KeSeVyNsSuWsrE+QWrjEfZ9k3FjiqPHtmyGyB9irA2FK/YJ1ISf3E/nJLBQ60SQvnT4mCq4OkKmJlQ6GLVS/flU+T4vhE/mVk4cmRoQVGqQQZLBBee28Gr/bDIiJ9E+oPKakCt4AY46WJvzexXaqHbKunWEJ2o3neYwL10TFykc6TizS5lbV1SNw8a8mW7Idp2Rgkj9aiWkhckY0R5sUi480JgBJZ0cIa+/CO7fa5hx+0u3ElqKDQw25M2dXvvWdjzJ1923bZyKP32ZsTF+2tcyfsxU98wo9QdnZF9iNN2NHJwq6BAoi8Mvu4LnJNUNaWTiPHXjDKPsMD3bRnZH9iFLOwkbHTX/u2tUJUzWPDOMEcWQfp3Qbxt8G62HjfiO355LO2Ndhh6xxzguqCOix+11h768k2snPXbQpl7AZqvAI/q8hDarwq5rAI9ywVAyhB77/b/vTMMTvB/ckUhS8pbLc3lSkrlZTUQFxPkX9FjWEyzURYNzAvNqMYtQTrCsQ+BniWZm9RoCCgWN9iKyh9uNXy4ijdT6iParQoE0vWcyrwU25oPUquGF9hv/f7DPVH/4VUncE8oeIMF++VCGn1Sf2+QFs5CVMqrNvQmNF4keu1V71x3BpbEamiIfRxV/A9CMrVreyaRRJL1oKF8iBrZcXsshO+spvT50e9GJFcpCh2gMwn8+x7RvuaLbm9BzKJzC36VwVkkxcN6NhEROpeT+4Ofu+jcwj2flJH6XGzcE33NLLB4zmqDQyLqvw5JcJJa/O5V75S6uvlb+UWKLdAuQXKLfDLbIEygfTLbP3yZ5dboNwC5Ra4rQXeD4H05Pk33Yap2quzudlk464b8mqqHSO6idAXNwNRLFfmDh+3uTeO2CYhuBUAMKqwa8YGqQY7Bal+NhTAzo3GXVjj/Pf/7X9jfVjl5BenIZBWuJHYpEocQJ/PiQGOxbgBySTXbHZ6yi5gQafQ7R2Ap/VUL8qDX2qEAjdgESwkstx0reBBngZ0TnFzlwLsrgckj6nKXTknKIAS3GyfHxuz/+etw3ZxYoYbZyk0ApWBbjDk112QPMHL8AJCQzdPAXgqQiNQJunmJKxuC3imEmBTAilyUlzJmgJFiAMxvCYHCNfxoSfsnk991Na5Sc67SkAEEqAZ562br+BWTneSwoKFiBOIS/X3VsnCzuVNfjOkT1ROU0BcBY+AQPIbJwcwSioxARs3D+/Wsd8+OG4STaXqvYDoKX2VbiydoCrZ5d3Cp26RbA6fO5n1kyqj20mj8Kbubw9M3UAH7SvSQ1aHyrMQkSYgJgDjg+BlfUaY67LplYkApKU8Fn28fhdcM1Wo65MAUbCAETQkIilNjoJs7aTIqYXIrGsANBPy4hkaApQCIlGNrBvWW0m8vLn6iC4O//9VsrDb/sCQ99EC1aEiNzb4qgfAUHsp60MP3dQ3YwUpEKuOsOLh4WEb2gbpQ5Xs+Bjgx9SEE8SLqCkG8e3/5Mc+Zq0iGQB8sqiEZicmrBNyKrW+5tcijTVcGqBznerydE7V/wWURDFAlwrbc9ddkEwz1tIWWOYlEiL6sK9bmAd87cT+qd+zEXIoozYBudsaUXWA59RBXqwszFp/Tw9qxQY7c+mqffO7r9u1ac4JcCgNiFDNddN43QKYKJYsrwT0S5qhuUgPned6AgUin6FjFXmmSA8BKYGSAeKISmj9o5qxmIXkFnAdjiWRjsKKRRiFfVav0+d6O5f6403yls+MMr8I2CgARushVVOQzRXMFQGxGSgZNLRDAsqtlUI1ocAjH8OaD4LK53Du8efzOlnbNJEnoXMSRJndILMLVWeVsgO4/jrfkOhyJQ79uLu724kit8BkXGn8RGQHCfgvFcwGxxwHpGkGcF+j0rm9HdVBV5O98LEPMbYgnm5aPgEKYTVTIbsxAGzkmgGAo0oCLoHaWHaRIpGWyZP5zre/a/3YEW4Blt2A8JAt25tvvml3H9jnCiSB9eqnYwCE27EhEoEkxUyY3dWFTenFi5chzPbSP6e9Ld2icWXB+rq7UDWRgXT/IXvuA48yNwVqLlkA6pyV66X+oYOqEJDoc6cq7YOA8CADQloLEXwAmcoBcT+dQGWVYh3JkmVHMbmdPnsZ8mXWxiYmURvNsq7EPesrBVAoFaOq84chUBeWUMkpYySbsE+9+BHrImsokVyxy1cvQ9S2QR5d528ityD4sKiqr8eqFRvHK9jBxRlreciutp5my21hv1pYY4z22/VR8sco99bc2Mp6tmvPDltJoKahOn+dsSliVLZDIuaUFaEcjSJgfAbbvDy5GduHhuhsqJiw0KuraaDf5KxJWSEcd0NzDJ5iiWuPtI91MImqSI99e0fsxMl3bWFhwj78/Af4W441eMb7dsGNqYAAACAASURBVDzaTv7Wll27zJpNc6mvpckaEZFUsymbISkiUCeisqiJQYOhdrtnT6d9+tMvQJpdRXXUb+tIIL7x0su2PAORTNW5cjO8Gpz+6yoO9S+tY6zpvrKpCp5+G9jGhpaxAejs64XyYgSI+vyPshmlkdBC2UC2YdEYBzgdvX4Zsi7uFohdXT0QgsedyG2g/WZuzLjyTWqqUE0isnJpceWmIkDzg9RZOr6B/l5XuZ04Cgl2hx8/qGh34pNZDjIExWQxQ9FNQBAI6Iyq7/i5SjPAfFLaC8hRTK0lR6owz8fJ7NJiHRSdBJxOoEAS3CyyO7CwCxXFmypSYbwo80ZtuIYtWS19snvfiMWwDUsqa4w+nqY4SJlEG5CgW8zL2wa3WfuOYTrPNliMBl7LNSGrzE5esfVj521zch5rY+ZCqY6k5MLeq37nNqsWgcR4u/zuKXsNdetfM2/O9mDPxTyX1/pfssqsESnPmNY5+QocLMcB2cHYjUB8FOkfGXL2pLFw21AB3iUlhDqrSCDNHwFZfyunyPdevnaokCjQYumncHcjwkht7nl1pT6oy/4Tux8nopjn1W+9ysppPgfztTcTqSr9hOaKeubYTwy12H1tXMdVLJkrktZJUYPUn1sUZuQpckkvYafJeKyBZK0tYC0KmZQmbypN4UOEObgKMr9Kbcz5yZpXwP8mBA40kc/ZTuaX/r7BsWzQ9jm+h4okqZeyzBOytssxJ0oJJMVZwTsSa4SUWOpbJfJRHUtZpTW8jmHt1zLGfF/PGTZCIrnFNGvZDHvZc7lVO42l3Rh2dIscYoqTrmK9kEqmlUw03UMI5o+wd4tiY1rNfkRqJG9TFCrPoor+ryGuRyAqjWyysTfetqtXsDwd3m4Vu++ybx19z05cuWAPPXifvfDkE8yPCfbRFJjxXzP5QP0jw9aEna3ynTSepVjREqW+ojW/4BaD3Gvw2aoi2bh2w378/R/aCgq5PeuQXctplNUQ9KwfcdaoVBzS7On9NvDE/VaBKjbFeXyXY9p/971YYHZZ5eqy9XHPsXzytM0fPW+ZqWWKMyAKIcwamdelglaeYaEpbiuQ2UexvjtK445zjdbojwUKSKSmy7AfitN/t3htDQSS1DJRVHzt3ANYboGCvBXUUhAyHDupQhC5TdjZsdeBCUwnlbMa9WuqWwLdd4hAKrIv0yPKHqEWUreOophQjRPOE+LQ1T81Bzs5yvV3ElWuE2JqdQ9Tus+okBqMR94ZRvq37pGYp1S84SSg9jL0DamSnJBCiVpJoUIduZrtZHL2zVKwssBehP2c1HsqQ4lz3G41zufUocxSFtLVxoitDXfaVBf5h6hfN1EJe6ENA0okpEgh34sxVrVdF/ntaiY51PFfaNUc7r/8Xok5RPOCSGGNUzlc+hLDcZYJpDu8kJXfrtwC5RYot8DP2QJlAunnbLjyy8otUG6Bcgvc6RZ4PwTSUyd+6FYQtSI+uImXPYZIEs8PYmNeI1ASgC7GTX+RYPNRQN+V4+etcjlhUQijmIAXD+plAw+ho3yD3/2Nz9oXPv4hq6UyLZpL+E3GOnZF8qiWdVaUzT5F3h4cruryuYU5wG9AcMJVq1SKrYpOJ2fkf62bdm44uEFxmzKIGwFaUknE+WyBJwIXsqoyBTw7Pz1nf/aNb9nlyTluZoNMAT3HgdtSBs6mqvwAhHUD4oBrSdEibMADvgVQlEJkQ+WMbmo2OVZM+4QQY78HuMV5q/ix0Ba37k8/b9uffoybPHz9/YYMAonny1ZFpJowDK9bFVFVIpCkQBJKpBu0gFniSSKxXJ4j4qWkeuBlgj4EfPjx+H1RQMyEoFtI5vy0EuimGqjERQWgeUlxVHofB7a9UwbH6f8KwRJ/TgCW6xGSa7eUWyViq/T325+n5+t4Q8VRAAgGWTHKo1B/CImlIL8lAOhD8FDKI7VBmHsTEEiB9ZeOyW216HcCWUQgLS1y8wo4Ui3QA0P3em5Ua6ly1E15eO31fjpb5U2pVUMiKmiA4PO/2vSro0Dq39cdKLJKgG7YNiJ45NOvthFwFmHcDA2hYMEGbXT0ik1CzIqIaESVIbVNE4HRU4DkQ72D9izAzCDgyMocQDH+VgKPZgH4PKuIPigSbkYZQ3TuJbz/U4w56YP6e9o976hIJbIUSC2oTSSAMeyr6htRC1Ixvv/AA6iI+gC9USfNo8SYukiOSxwAmepUxl9LMwQJx35xdMK+9b23LEkFdobXZRmraRB9qT5aVcHMSHOlAr/3EOlSD1VFtAgTgV4OKFNJ7IHdngUVBWyRagIAXQAS/5DyRKHjDoDII6zUh0OgMSSNQsXRzfGueYX+GAMAU3+VVZvs5kQmBWqfW6q5EMiIYIsleDIkp/3zSp78gjyDXK7S2Cr1a5FGuj6ywHOgEKA9zAaLop7brFBCeKBS8vyhmxaQwbgTKROoKKTQkXJKBBf5I6hwMknyYvAGLABWqdC/qRm7MizamlGFfeZzH6dPYS+n/DaANFl7VUi1CezjlpB86WgrmJ+k/hBoqWrgDREBIFIvffWvICGWUMQFGTUay2prEXwLzOdSrej8dcyVAn9lOVQa+zmArzbUpSKT+vuGbY4MJdm0yaJncXHWDuzfA8h32e6/7257/JF7IQfpYr4uBPOz2xCKQBNgrgrpkgWVxnlBZDRkjc9TsrKkuCEhtQmEso8dnp6k/yUo7VZBwvjYjJ09fxnlHCQNYKhUSGtJbJP4CC0Bjz12KCD0WLO6u3vtlVdehSgyO3CoF4Jmmcy+QGFWBaCYkypXoeO01TLvJxAttZq1bdtGbHxm3KpqK6ylg2yQeCVEzi6v7t+AdBKxq+sIdkk2mEDyAgRSyolhXc8V2ilOJuAm600HKiPlk62hCGym2n5yfMauQMZ2ofbp7Oi21197FyKnlXMBiMQyKgURMDTUx1rbYM2Qk/fcu4/mytrotfNY73XR/qhPIFmlNKmuarS/+cYPACJbbc+uu5zIevVHr1meuXV9NuFqJmUU7kXB1gkRUAGoHad/pGmvk6dPW//wNrgqoEJA8BsQajdGx51MywOaFrDBrILZilPZr7yjIv1eYGa0lD2mNT3IBgsKBZxsKq3LGiM+BunnDVjFSoynrKshqcR47tjkmHV2omBjP3DffQ/YdRRt7717xDohtNdWklhpJj0rLbDclXJTisRAMaE3Ux/Va0Xk7sRiSwTotSuLwUJ4Bx+v1nQzDiCFS7PZGlCxbBXduoxxpcp+N5uTNRdjjanW5xPXMPu6XFqcS3NYmOsTWNdpCgjyjwLrOpnoBiRSsGZrn6ENTgHbLBXVoHZgHo+0xq1977A1DHZaDkA7iSVjLWNXAPOZoydtfW7VHt13n/Xu34v8U4ULkESQb9lJbLfIkzEUpxEAds8kU44PNouRfizuKCxKMUavj03Z2aOnbZI57jsUFK30dGBDLO8wxiZKpDxzhoqXpCgVIRwWyQTzdFD8I5WJCIOAQAqIAqkbZLus49Qc4HNwqajkZr4lDRSSUnq/MPfH1Uy3mtJbLPh7iTYqbYJ+okDG1dmlzCTlyejaeNEN+z/ZEIuc40q1pxbs13e22eAWRVNbqwDnCb5QZgHyRymOikD8FCCvcytYp3L5m2qaUPpA6bEOzt3A4m6dbMdVCPIs+5hN2hPQnYok1kdlHSn/Rvtm7FLZZ7qiivPXtsnzjjimNH1cSiQnkGBWMhyXlEjap6oQSzsmvUZ70UCxVuovTu5qF4/tG7+r5RxrtDbx3DiERy3zGwufTWN1eDq/ZOc2ViCRmBcoDMlonZWzgKxWIQy0nlVDDKiAg4EG31gTFD7wXg/u2WVf/MizViAbL3f2io1duGxJ2iTX2WPvMY/MUhzWxOt/65Mv2DZIt0pIzoU09w4sAq3xJrIQ+6wRFbKKzDT1izhUP/CJkj4tG97GdnJVuRepIm/VUNJ989//pV07fMz6E1W2u4H1kn6bZH+TZyxab501ffCQ1e/ZhqVeLwUtK/anX/k2NtpD9uILH7Ve9pHx5Vnyirg/QqU5euQM1o6MHa6fCEnZAUfZ12hsJbmpmSNf7QpzzQX69xUOcIb1NcWxbEL+o032/X0N+UabymtkvWtBrRYtJqyY5l4Ja1Fdgyx7i2I1ytmmLsjWagpmoMSwzxPBojVZaptA/SZxkIrLgrWqlblZSu0onx0oKoPnq6/ry9VgXsbGPCPFDvtmv99QQQtvJ9tC/Tvj9y3qz/QWbWHoR27RiGJL5xwwM7w0UiDzK23N7PXa5pet8foc9pW0C/O/CtI0B4mAlF2fFO6UdXFPFLGleMQm2Iss7Rm0BfpGdZH+pRxIlLXLFD2oL0llly8dn1SXW6xRed5Da7wKpcJCOu0LQrtK5UK57TX7MDWIVIw63FMvv3QHZ/HyW5VboNwC5RYot8DP2wJlAunnbbny68otUG6Bcgvc4RZ4PwTSR4++5gHaKvUSACmgIcdm3W8qRFJwg6EbkoisolB7rAG2XSCQNn2dKnNVtcnegCpVAW5VgDA1gJH/8O//l4AOu/BTJ+NIVm3cgCSpUpPFliqQm+ubHazWDbessqJ4YRcEkG6S4QFYFdwoiDzgdpYbnbyrLxRmL3uzAlWcSTJVyPRQ7hLHmObfc4B8GQCJwUP329vnR+3f/uVLNk3uxqa85T1rRJZGAcDqQK0s6HSjxo2ze+Vz4yHSKMziUWV0lasMhMvoTtVvXbgpAYwWgcQdeVTZGvp9J/kUH/+A7X72KSGdHvwaVE1zo6P72lKYrcAOIcjKMBFQWAcIX+HWXSV7tZu+bgKb9ZFSBonMCgDaoNIuUIjp+H/6EQInt0iwUMGkYwiyTDzPSRRKSPjoGAP4JABhnGwL/h2C6mqv8BG+LvyskFAKgff/FIHk7+7tGJBJwc/B+wcWYLc+10ks3XrqGAK43UGaANMJVGMBeSZwWnYgANuqUOY6z84I0FYOAjf1tGtbBwSjbrpLxKFykEIMrlSzXQKVbtkF6vNean7sV8bCbsc9w36DLJJASgTPAOHnUImirIa1NRQ53IgfQP0Rx1Ll2PEfM6Ygg+ivjxHyLOXSVUDmWZR5AoI+/Nyz1t8F4ErbtMZrGU+qNEeJQKZRJQ0m8Ht8chbQJm7nr0xCOjST05KzEWwaK7Hg6sd+JoUKYhngQMqIykiz7dr9EFZl99rIjrtQKKxDQqXswul3sKq8Tg4J/Zww7pFtg2QHLUMUbdrFK+N2+MfncEBatTUA+RzgRJ2AS7pHilDmNip6ZVEXAUiR7ZmueZhlIaIizE0R8Hgf+U6nT53BZg+AGxu08LkC4AUSh2ChAGl9OTHlqqHgcTu5FPZR9U1VFtfzfspX0XP0Xvru7yFym/5c4HqECgpZEIXvF34X8azsLoEe6luhVZJTxJxTHUpLnVdgewc2Ix9/5j2RJDUAuhFIh02IHh+XEto4x+klxX4O6gd1XEMpfrKAObJfk2VdQfkqzMnZFIAU106qHREyXSgOZF92FwqBAhXPcseSnZ5X37tiJyCQQtI4yA7TofM3KuMjgDQZKsm//lffZIwB8HGsN66P26GDB+3s2dNunSjySteorb3FLl6+aPfcd8hOnD6F2mg3jkL0Dc5x58492CmetvvuvR/7wSnmYmwOISTPnjkB2B+3JLanB8nPkwJJa4oUUEEbBWNV60QmpX6gaxz0B5E8qoBPpJL0T833QU5Uip8HBvuCa8jvc7xmQ9XbFVHIpbSdY02bxAJRatIq1qMs9nedHcr86bQlbOtqlPfBc6OMh3NnL3IcwXzY2oq1G18LqO9EnGnal61fCwCm5qqFRYgoMMMHH9yNxWMPRMd13gvbIkD2rs5Om5+asWPvnvcq652QIcryqeL6tTM2JaAFb7PVIlaQ2IbFo202eWMBpVEbZEkHn1uN2q8eMmuD4z+D+o/CDADe5FreVpZWUbJhjyXVX5p8KTImOtsHIRQzNjQ8QD+SrWOODA/Dqq9XzmGoGVfs7EmUwBsRV5YdPHjAx/YqbStbyows8FYhm1krm1FLOSGJ6qeKOXh2dpYcqaOQI1nbuf8uJ5cJJ0TFUrDkIuBymv7NcWpejlVjPcd6rjoMrblSEqqvzM/P+3VSX8xCamvOihESL8unDJZoegSEmvItgrVARFk1BzIDEd5H+4pYPnj3Pd4nf/Sjt3hv5s00dex04Axku95b/SGB3VIj4LLGmPqOQG/fa9A/9mF3J2vF6XFI6jv8+ItIoyttRIWqQEeGjAX6KzpbvmSx6caMbr8ldU2UAa9RqXVQq73nBd12TCIBAiVSkH/kiryb7xL8LkjtEREFcC1iytdX/U17L/B9lGq1HWTxAGS3oRxfRlWwhcqomnVknIKDhcuTNliMWw92jBn2cSI3iyjPfP5kXNZiVdeIwivCfi5ORh6LhSZzy8ys2ix2x9exATuJumKSMX2mkswsyAEpZGRJVkFf0piW7V5UBLaub4nc8RQUzzHhILUPKy3cN3NQfK4NztC3BoF/l/+u9Btf28N9ifZu2gtoL6ZX3Xz6be2pOf32R1h8c/PXsneWwFEksZQ8PqdD+IO+Q9+wvWReq87YF3e2WmeW9bMyCUGfxZ6MNY++zWwNid+OkqbB89sSK0uQSWSJsQZIvdPV2GVpMpLWphK2Pp22/BLvn2Lfhwq4AMie4Es5P7JPVm+pZfJWIVaV1iHX3UAaMZkoEynD3xI0ZoqflaVEK3shgCgEKTvUAE78i0gqKXmk8pXloe/L1Pf4eIlR3KJOmTgas8wx6/SDq5lVO7uxZOP0lxVykbIQ9Dlek1PBhEgq+ncNJI+yFRsY8yJatC4N0EeeuHufTV26hEpxDsKL4yTj9EYqbQn28znUz8/tP2Cfe/Jxq89gowjZvgQJl8bGrqeO+baRewfmv1rGbyWfob2ji/g1ifGcVC5FERzXmv1QFeM6DmmemFuxL0MinXrvpPVD1u3Msh9ZXKIfJ6zrwIC1fIC5jj3NOuFOrx4+bacuTNEvEdyxRr749IO2p4VjpwhO1zpzdtTGD1+w9AR7MYoQNjneNlS9K0uzFpeKEKI/V9diExQHHGW+OcXB3cChIN2IxTdkmKvXNmhz1D81jPEmbAAboly9JHawG6tcDd6Tdtxgrd2swzaUOWMF67ccpGNcV10qUO3Zta/18RFkdGnu0vyv/YBykfRd91rBtjmYNzR/el8uqe113as55hqNP953AIWX9hfL7JeTntUI8UgfypJHJYKyCstXKeREIvmeGgKplT7fTn5ePTaBtVN8Z28XkYJZn8f9Xz3/boesL8oaWLOOCmDoC1P0mRs7sUymAKOWc6zmWLKojqfJklpg/c3r3iqIBvM+XuRzdJ/mGbt6bxWK8J8egU0lBYUowrRmxDUf0f4ioTSXHvvud35iXJd/KLdAuQXKLVBugV9OC5QJpF9Ou5c/tdwC5RYot8DfaoH3QyB95OVvsOlWNR9ABjfIXVSx1QIMrJL5sMRNVmiUUsmNaBub8qr1pF185Q0bxyZmQ0QPlXRbskJQxSKWMaqM+69++9ftAbzKu7l56iZIOc4+vhobC9lJqSpbFZQR96AHrNDNMCCQqqBl66BMhCwgnyqTU9xUqgSuNo6vOXf/AvhcLcPnbgJE1soajdevUfW2Ahg0CUA2cv8j1rn7oH31Oz+wL33tW1SaEw4tSxOQPFmjZ5TnoYwkB39V1R/chIiQCL5ERgR/c09tgQ3u4x5YnG0AzHouA/dPFTw/Jz98qhc7f+056zq0X3eyDgiqylN3bwJfiyKQRM4IBRIIzD8qARJrAdoqqcp1AkmFfToWAUICR/hZhJ7IIh2HEy8l0iU4plCpFHSHkFj5aUWS/ub2dMKlSoqmm8BI0Jr++tuJn5BAClVO+rzQ3i/sfOF7hJ/7050yVHjc/t63V/SGrw+LfvUZt59DcJMbgO4//RW8VsektqJ6m0rFSvrULJWlsrRTNlBtbcTaIfYqVT0pexyvRg4URuFnOWBXsj7x4yx91tdbf3UIpIOP73OAVaBnqEzxgGd+p2u6IRUW3+UZf/DQARvePkIF/qjn5kxRjSuVgwLjVfm/AYi7ikqrGwunIXI+egHJG1FobUDYJCB2VskMkK1QC0q+VHLDFlbWbA0Q+DoqjT4qhIcAaefnbwBgt9osFbzROIQx4Fd793b78Ed+0wYHd0MqQeJxs1/DXf/s5EWbvPiuJZbGANBWAHzbrKOjzQGmYycuQR4t2vmrs04gVWHBtQZR1ALpkMO2RgYmTQBtSRQUIpAEjsjS0DPHSplZumaeg1DKLooCVCgjSnY6eggw8atN2+g6C2hQlbRbzmgeEiCoSnbANqmHNDhFlupnARLqN40QWXFUSCKulYOj1wt8FmijayJ7OCe2FJR02zhymxXlV5TIKiesmWNdQVOqtA/HzE0yl+fWULGrh6wKBXqKpFc4thSiIq42VUVeQj+lzAhUGqUQeOYmOX5FIJ40Xeg48znOjbGhPKwRbNMOMkfVYR+UhQB0+zpZEMlOz+cGAdI6lxKZBEiEQZK3k9oji81ZnjL3TYCk77z8is8JshRNYJUncEd2PrpmriZhntX1ygAGeW4CB+YgOMyIFDoaoyLLGpjbNffXUbldj9XTEjaHvb3dWNnN247tw/bkI/d5fpPaX4SYXpfAqu3UybN2jIrwHEUAIpFlWZMTQKrrLItLzaesEyxlrsL7+Cc+5m2QhpzQ8WWwqKtUBk5uy06eOmfzWHKpcCKwsSJPZ7iPqu8NW/Pqd9qHPjUHQb22mgGggyyiDUS66HpGyInqhswokA0iJUIdYHpWayP/bm9DqUO/E9kxjP2SbO/Uly+du8BKQZ+hPfKZPGqgEZvASjKFZVwDWUci/Jt6G6xvTxeQIiDtbMZ+/PZZLCelFo7a9t2d1t3XjrIqZm8f+RHjvhd7yd02fm3GFgD0hvq66W8b1rWtx0FNo5L92rUx75N1gL2xGERVB2A/IJ8WphTrupSG83OLjFHmBgBVXacZFCjqQ03Y261iT9SBqsetjCCIVO2+CZmWXM9RrLHM+p5DKZGw7Ts76YeQQSgLtzItkDgQBcw9Go4F2jtFTp1AeFn0CQ8UiSACKQ8BpbZLokQQGSRVUAUKDBGgnmnCQ9dOELVyP8BY/VrpdSMjI26TKIC2ra3d1ldEYmMJRt9X3xQpWEnpfhpiW7lUmlMFsqoP6ziyXAON/b1799qZM2dsbioZDs879v1fQYbXAp4WpVRjTKsARXZUET4XKs33WqKMZDelERgToVkij7QKOoGkPUWJRXIbVh5uVcfvAjVJoMQJfgdZov2EE1FBfg7TQ6AsZC1sgRiPofKAfrXlQsrqB7qs9+BulEZttoHv6CrE3XVIxdiNVRuqb2O8sGdR5iVKNxvoMTaLDC6A2jr6MUVASL3MWF+msbbLji/Z8sUpm2ZMnmzZsgvMM0uxdlvkulcyn0oZI91kFa8rMoZdReUWviUVsvY/nodEm5TU4CIznGDSWZb+HpDpAW3mxIeKfUqKIp/7vc1EfrNuyMLY7S3DgpFb+x4vaAntFUubktsJJN8mlPilCgf/gywh7e1EILERRrmTt0NsVT/TS5FUahKQO2E9XXHraqlg3liCIA5smGukpoHwrY2i3qHYIouaToqzdnLkWlD/xWMtdHTaZSZlizfmbXUOFR3dMV2AUGAcV7I31WfXcbxRqbdK11xzILVcgO9SkUCU0sYJCMq0bN20V2A/KTu7DbWrb06Z65l/lK2lttdpuBDMVfMBPVcjhZxsBCF94zpnUXbMkWnWBGUhXcqt2GgxZQscUIZ5Ms0FElnlkhjGop5fD+mgPX4DNqqaJ/fuHGH8ZWwMsj3B5y9L7YpCWte6lrX9t5/7oN3NXqGJgojNAnadDVjcZpOQmC2uLKpjfxLHcreSYhhXtbuaXRdn06bnprB9ZY1u74CgFGPIXhDif5p57Z//8R/bDMVlI7RtUypvzfz50KMHrfHQsGUgOC9Prtr3XjtmV8fWIOjJWoTA2jPQan/3E09bD95+ur5RNeToop157ait4ciQc/tYFJz070bmsRplwaEmK7S020xPt52oLtqPed04hSBrSLtkBbhB3hV0HMLiSmugzTohyTYSsxCQyxTGJZ0L22Q/gekdPoLMZdWNrIcZLOAgD9nzymacehtIHfYTPsYD0i+PNFbto/lM30Wge6paadsrlwep5tR3amThh5qwnkm5QfsLvkeZUDNct0nabUX9SD0LEmaDoS3SaoO5XqS/HkXONcp5tUOgdaCCrZ2YskYKOjRnKXJUa0RKFpk8dwQiTPeJy6yvmuP0DgmIo5PNFA5S2KEioS3m43b2ZZPjWC7T2dP0sSTtU+C6ajuXkyqVY1NmWiXre7BXYw7hvm6L6y/nC713FOWbSCTZIUdEpLEPPv7am3dsDi+/UbkFyi1QboFyC/z8LVAmkH7+tiu/stwC5RYot8AdbYH3QyA987/+C88aF6HRCDhwD9YNPXiBj16+bG+/9x4AINYBsnyDpKlGEVDJRj5HBkaOylIBxSJVamS3IDiMm40Mm//f+eyL9iRgdi03YC26WW6KUQlIFgXASA3gl6prM4TXFwGcvMJWBA0gQh7QdBFgepIsowjvtW1kmw1t344yoZFQYVRMHEMKYHKTm0/uuh0Q2eDGQ3Y/q4CRc7mCZfAOf+bXfsNykQb7t3/yl/ZDbh4EbKqychPLFtk4BLZngfrIySLlnpQyeDyXRAGsqurjjjxQvgRWZ/q3iCh5bddgp1eQCoAblPYnH7ShL3zUEh7iDmgmj3DduHHz4/7hIiZUKSp+SIHNqsXjhjKK/7nyTWS55CRJSf0TmNXxmxIAHlRdc+OoY5KKR4BvyY4rtMu6lZcUdC23bpG1kywqBLmICxOnJfBEYLHOSf+V1Ebha26CJiVbKP1eoG1AogXIlVRDaouguvcnyaugecIkYAAAIABJREFUvQLVVvCaQH0UkEC3HnreLfIoeM+A2BGor6cHbebnXrLcu2W9FxBIAcSBHZJCtgEpFlCcpQENBXbHAMlb2qRAkgJE+Qp6P0HYJf92oS1+7LflO5UEW19reeRXRoHUtwtrIcZFaLWmayjwU4ojtX83QLEA96WVZQfvlyE5coCl9VRjupqGc+xo7wL47XIV0iSZNEN9fdaJzcpuxlcTlaAR7vhXFmfs2tUrgMddQXAxYMUG3xcAYtfJP2sGBEhj7wUu4W0zOT3PuKP6lkyj5rZ++8d/+M9QGCqbBYAW67VEYsEWp67YW997CWACIB8QQKReTJXqjS12eXSS3KMqe42K3yxoSFVNPc9R9hlECaDLFopBETkJQAkp+hwsYC4S6SDwNVQZSUWof3umEeCKFEkRr0yWEi1QFKpribgWIRsisNUQRrUATQFZK+IGaFUKvdK4dTsyAW7YgKk9RTp7RLtsa6ii10PHI6s2EQIxrPT0EMkXjkkds45N84/6cTqLfZWOiTnBbfj4aB13TnMa/bGBAHKB3SuE2MvNq41MBWVmiNyKM8+kRfogG5GlWqhAlAooHJd6f+WDNbY0QrytQ341ebaAjnOAeb0da8A+XXvCyPW5NTxXys+xsRtY/0z4PHjlyhUbHh70948zR/V1QkCq0h3lUQ7yKEa4d0Vlrf3g1detDiVpAxXhkyiI7kVJdOzYj20PForLy8seEr5n7347fPhte/4jH7cz5y9aR1cffXWY6Itpu/vuu+3tH72JKuoQOUlUo2N798RjD9lXv/oV+8iHP2SXWX82qBB/4pGDnr0lklgkkpzPlE/09rvH7PqNSc//yHJcTgZJlSnlpytjFTAusGrLto8M2kc/9rxNoACSUkvEnyzMpKhKEDJx7sIl2gEiJK3roH6mCHoq9em369g19fR1UNWMnRTzygoZGrlMxBZmBG5CvtJ+HIE98MAulHUrjJUlB7BamjuxWG1w+725+Wn6UMrtDzuxgRS4NwHgputah6VrEkIswvGr2roGcL2S484U0tbR3cT4QlFH/x2/Om3Xr5A9Vt/H+wIM1qYt1oQlHAUf4zNjqKXa+CyAy2yFjV4Zte0QYLv37YV6Ut4O4eVYM00A9Em1lVxfpm8BTqJCEqArwkj9T310bm7BreSURdUKCBqvw4osSXFJZbPNjmFNyPGO9GMdB7ireUhJFyursthkLaPvFoprEFaoKtrQWyhjhKCUrQ1IVsaV1D7LCwn6B0Q1JyvLPREcUlZqrQ1VfypmEdHj6kHm9lAx7NSAFjIVnwAYBrqcog1vG/BxNUqmlAhYzemyshSpW8u41HjUGN7yjCz2MhDDuhauz+H9soz1RlSWUpFpfLzHvmdhUt6cd/bxv0WwWJJ1m/KCWNurAURFRMg6it7l9fSieoockwgfkT0OlTo4rukpyPBxQSDro88zThrdUo6IZxMZ4SqjEhmjipYI/yZdkleKMFS1Phku7MVEJaRQw6xjTbZJv4pCHu148iEAcNZOCNcK9lSnv/4DW6fvZOk7na3tdnD3PjOUZrZ/GCKpg4OBmJE689KoLV8dt4Uzo5a4Pk/mzaYtYAF2rLloF1EEr6FUXSfnKSviUTag9HmEFU5qOIHj56s8zjC3KchfEdnha5lM25iv9S8pDZ004hq7ooh2UNuGytQKz+OUCkLVPDxDuSylnCW3bittVG4n78Or7TaCP/XQnOJ2XprTuV41Ikdc+Sy7OKkuUKsybp5gvH6kBWA9P0fOE+swGTsNdVj8yYmOZlpaSTAGUz7/ylY2qjGj/TWkkPZ7jRRltLAOxCHfK6WgkNIDgj6zVrC5CQihRb6WU7aV4nhykBD5CHtRVGTYyEb4UpGVdEZSjrCCQdTlsUGDMEd1qHwrKeZFjcIJO8lTJRKKMab+UeF2o6VO59+khKM12M8yaILdlvqrFxlACvPcJY7vBvvqSc51inZYgqhLaIyFG8FS5o72XyI7qlDeR7FRjVOYEaV4YIt1vxiBdcOiLY/kpJeih4MDfbYNdeWD+7dz30HeGvN/FgWhCOWW9jZbh4joHx5m/Y4zzlOWXMA+DeJAFnaaj+cg62Lk73X0D7BuqV2Yg2jnd8+ds7/8sz+3hUvT1sw59zEvPnjPAdt2YDv3DVH71jtH7ZV3TtIDIf15ndwD66pyNtxYaV/Ekvuebf1WYJ9VJzs58sEuvv6ujR8/5yRSA/0tSt9ohhBrZvlg+YP4arIcmWpXKIx4D3XRBarO5tiXrnqmFNeO9aOBftDFQK9Mk8lGn4lsMW9BiKuYLbdFcUVdG8fWZvMU0hTobxU6Fzlhwwqpb1c4cUK7Sv1E/xdRr/6pDL56iCS3nnXlcoE9DMUWkMItFFn1QVpv43r089ouGKUYC9UU+7ur/HyCuXGGeTNPf9pkjdTIVP/XnJvTPRukb4R9VyNkfvda0popTGig2Kia4gzNWZrbfX7yPlSwDua2FpRgsxQCud2eemhTq52gr1SgvI0w9xZZk7uS2DqypiwxVy/wfRbXiXWem63ii/kjpWIxvz8LjkXzpzI/mzRepF5j/fa5nv2y1tJ1ChCl/J4iB6/8KLdAuQXKLVBugV9+C5QJpF/+NSgfQbkFyi1QbgFvgfdDID3/j/5nt1OrqeOmg+39IyM7bATgaBTA7/CRdwEXNmwWJVICwicHqKMqv0oBdcoVoSJ1i2q4OoCRIpt9J1z4/e/97m/ZZwEB8/NU6HEzV8FNrKyBBN5IWRThJks3XZts+JPcOKQhg0QeBcGyqpZvt91kMLR1tLvKIcdNQYqb/3UqNdcgqDa4wSjymmpV1HHTneS41nntAtYpZwh0fu4zv2V773/SRicX7d//h/9obwFUpgFUqwkV2HB7PoFSgTpADwGsuvEUMaSHW7dxkyJwNfw5qFAViMONkfzevTqPCkiqmdsfv9/2/PaLNssNtKw7RFLIo19ETWB7F5QHBwok1U9zI4fyIwaxphtqKQxUGSuA0m3kPAcptJkLiBQxQAraVki8js8JpIDF8WMU8ByCSrdnI/l56rYtPAZVJJcUTeHzf9qWTu8Xkmuh1Vw41G6pkgIQy483JKtuq9wNAZpb1cCBkuh2wCZ87+C5IZET2NeFeUhBtbA+PSCk9D0gm0r2NUJ1IDtEIMlqaQWARodRi31TcysKGdQYAiTdM0naFyfRSrZ5uk4lm0IHJJ202rJvtP/qZCAN7VWoOyStECi/iQewkgJPlh8ADbKaUlV+30CvnTx5Av/4oIpfYGg9VZgCEBaovhXRNo7VmPIkuqnOvR8AvwMQZxBAu5LK7PnZCZuZGC+pSFoAwFshj1ZRdUCuoHKI1zTaiWPHAemw4EJVoXykDdo81thqTz33gj386PMOhFeTvRLla2Vlyr7zjb+wSycOWzdg0MAgFeu0fwP2V0WAAOUlHT+LdRjZKtRkA/Axh3CUqs6W9VYBgLrAuKgEwFBmjcBkAduyOhPAHyqHQtAwsKFUNoSsKANlkdpMWSmhxZyur+fn8BCIry899DyRQA480NYhWac+sYb1pvKc9Ds9J+z/+q7Pq8cuRYoQ/U2PMI/JSWmpjgBqRPiuM3/qc0SCB2QuxBKAjYitOGqKJCChjmf37t3+OoHhGaqkGwGQNgBxK1DDNKAWSKLkEjlalAqLcxFZ2tbWgXJkIWg/AHRV6SrzRyq0kR27rKurB4u07XzvpiK+m+dT3c1xyzo0y9yZQvHxh//dH9jx40cdUJYtmCxqnn36YetvrSGfh2pvgKt1lCO1EArV5OW8RtB4I3ZM3eRdHX7rHfvUpz5l3/zmN+3ug/vdguzypQt27z3325H3TtlTT3+Q0Vdjg9t2YeHUxbzexTkIvKZ98uv2zuEf2ptvfN/VBzOz2JH19ruN4r7d2+zpR1F1SvWp3Bz6ruIRlOVx+uwlVGxnbJ7nKQ8jgYKkGYJMahW1X3sX+TdYplaC5L2I+kjEkWz9Llw4S87SIu28B9XKDq5tBtLsKu1P9TaAptYCt05kvRqdvIYlVBoSh/OXRRXTQ3/fNpvASm70MusaxKerWCyFhVo91c78K7lm/YODNjSwm8/BugoSrI7Mh2RqDcu5Bh+bIq9Wltcg+NroT9gTYbtZBFgXOdZA8UYr614CsnA9uQABQqEDa98YeUIjwzvdSi+HSski5GYAbtYDvlUCrtXVQ/jSH5IJKfCqyF0acGvDZGbTjp84iyIn6WqhPBXyUnqJPAKWdUJSfbuttduPS+qc61SBL9F2rojlmFqbOu3yhTmC4+O2d2gnqqKUDfS2Wz3zx/QCWU/AhpGqNremSyTmWAMT1tRFf8Wq7+wxwMVYB/2t0ZeqLPaHa0trKI7IIAHsFCgsQtRzXRj7Uoo6ecdn61rIYlBqwYAQpgKfc9MzZHcrRZ+A6R07tvv4kwKpHsJU4Om1azf8XEQGBPM/oLoKYKQ65IhFsKepnpfyKCgiqLKB/iG/nuNkKk1cXgmXvDv2/X/CyquGflwN+Cqwm7NxBRJUDQRSoEAS5Cqg39d0EUSyq3JFoSy6RAQF2TW3F364eidUIXF2YfZRJFyPnUyCEKavaVxXMhYa6YfKQiqylmSZ/92GjTkpB5gcJaeoCbvSricfRmXUa5nvvkEhwGu2ytpaw3Vqp89Vo9io7IJAHuwmO6YBAh0rLj45jwKpgBJ4g7ws5YHN837n43m7wd5rjjZe5XcJ9mp0A2MHRzYMVl2A6Xkt8iXCX2oCPbR32lARitqDz1UGpsgv7d9uKoJEGJeqVHyLU9rfBA537L+cRKJ4QOSFK+eU+xMWwpSIuRLZcZNUKgHgYRtrL6hKDLcMU59j/yr7sQgkhAPWajOs3DqYX54dbLanGzLWlFWuJ8RRDLKyGutHPQdSQmTlOmq/NHMpPf6mWkSf7esa80wU0k15dfX19BVAfyU/VbFeVqBAKlB3kFjKWGIhjTKJdlxh343Cr3qLvo46yVkPkYxaA7WHZQ0V6K9spHX6O254uOJxnUTilYpwIpDzVaxT6i9OIOlcS+RkNW3GFCQZO2qQQAFWg6pHJJL2wFnaY5E+NVeJUhkSaQbaaoU1JKv34Llp/g6n7URfDfu0LSnBmLcqZM9Kn6mNQPBUsE/BOrNT6iu6eTV7+57uRvvsr71gTRDdum9IU5hSSWFKF/uchO93+l0hmYMkyLOGVUjZy+taWdvSnG9SVr+aC1B1NVCwIhPMBIUaP3jjLfvyl78JSVNpjemi7R8cYi+01+a5H/n20ffs4sQ8rUIWK6rNPMdYgMiPc157UXt++tnH7eCOIUgOyHvuIxqYS49RSDFGltPK+LR18nlxOnYPDdWsHCDkYGk5KaDYXiYz7j1Ufkew/pvCzi5P3usKhTk1tPkwhT/VrIO51AxtCrkI2af5sAgxWKxtsyTtMgcZm1PRmua+kqNAoBzmWsv6keuXZh7VOFQRjStNGVftkFh1ZFhx88Y5r9kQtqPbsfEbYIjt4L36tf9ZW7RFrFqv0T/Ok9V1hJzKSdRe+UpsPnWfU1Jv05tcGZul4KgOwnMQwq9tesHio9etmXu5KvqYuk+QWMnqDsmlY5OhazNtk2ItSjMmfNSx1s5Ckqb4rIo21gb2RV3M9THWaykTE3SeRa7pAu2/QDbUCnNCMopytKQMVxto3aqnEKqNtlTm5aaUebJEV1EOe+NlChMWFhZsfJystvKj3ALlFii3QLkFfuktUCaQfumXoHwA5RYot0C5BYIWeD8E0tN/73/wqv+aKDcc3Ow9tG3EtgFiJQB4zp4/bzMojcanZ7nBoCoeMmkT24Mi32UTxJ2KK0WqlSmkLBBuG+rw/f7Cpz9tX/jEC1S8AmZwo7WIr7WUO3EArQI3f3lCzTeoRqvnBjBOxkgE8EfWAzV8r+J9pURQbpH7XIsAkWUG7zO3tAAgRh4KxJXu6SsEpANmRQGe1gCZx1FLnJtesns+8BF77IOfwkc8ZidOnrcvf+UrWB4d5S4WqwPlBIjw4H315Z8hsBfwbZPzkqWeAF/dgOtnPZxwcKJEN9JB1W81gF+Fqvuo8osduMsO/tanLdMc54ZLzaKbOpUGc+sPMVSUhZbADHmQcyMkCzsFqkex99tCIZOTkovnRVURHLqsBTIc/3wHMlwuo/Z2KuUmUKL2L0Lc1UC86XkimUJ1hr/cVUL6TJEnYaB2UIEbAiS3lEW3V+beIoiKskkLgZnbqndvr+IVaBvmDfzkcwNlUUD86D1LQdkl8im4mwxs+0TmhEqkABMKCb3QRjDIgwreT6oE/cyNtvw8ADVSeNIvA8zqeKu5+W9uqUXxIkIvyCgQ+eJYkKqTnZcLbLv0UIVmQFpt2V93PvEro0Da9+DOgCyir4egqtv3ACrrJnrvXggHvitEfmlp0aZnJt1yTeoA5b60QPAkCJK+hPqoAMDbgEJvEbuodip99+/eaYf23eVKvmtXznvZrEjTJsaklDVbjO91bFGy/K6ZAOszp85SSYqCgpv/LH1uDQCmbxt5BZ//HauFkFBW0PL8LAqHObt68YidPv6WdTDmiwA3jdhytZP7ssB8gk2+La2l7fS5qzYxu2ytnQPYaXVDpAJwA6KJwJByTNZhCUCWDMSO+rEwVIHk6+urrmbQNRN4qvZpBBB2NRBKGW8vzl8Ai8A/EUPBOA6eK+BBZI3GuPvql0hYvXdgAUNlM4RVIrHmhPOKSHBeK3A5HDch0aT3kvIjJFFvHxOyA8wBlsrCTUB5DoZAr9OxN6CqVI7PoUNktgCKSl2j38dq4wDiO1AMDUJMMSeKMACwGr12njnsXU6CnIf0KmcNsEg/hsaibzCHAVaJYIlS0d0BSdSH4ujxJ57i373WigLNcxEUck6b6JzyVCJXyHYJMiqGMuzM2aP2B//4H9A+UlwlrQ8Q+YlH7+P6KUNOwCLApILUldZS12h/8/L3yfhZddJBeUOyy5PqSVkXtYBQqrJv53PnZtbticefg3TsBexpB+Dr83lRdnLDA92Aq4BEs2P0raOe9fTKK9+3xzju86iCsqll+8jT9wHEJfy6bjE/bIAIb9Fek/NL9ppyblD5bNu5yy5cuuhEpyqSRUjUUI0tUH0a0vSeg/t87ktxfF2AeVLOHjp4D+DSks8ZZ85egGgk80FrgBQGzNfz9ONGgKkI7/fUM0/Za699j3yjKTI42sjn6rSL525Q9CAbHdkcxlBe9dv80gzrSM527NpjUxPLkCtzKGMz9vgzBxifAGUCnwXAynIvjxoAsLEOu6potMmGB/ehpNmHeqyXOSvIM5L95o3R07TzNGvwDbsxfs0mZ64zlmqsg/B3/R2I2c9jem4W9R/9DFXDwNCADWzv8XFy5uQZxohC1aXKjNv6MrkikIvVEamGIJtYb9vberC7XIHwwmayu5frBvmmAg/aYmr6uiutaqrabaRvp7VGGyj+WIaE5noAms9BmFWTTRKNdMCJAKgz7nIAlfmqFTB/1r4cczrA5xZzsvq7cjlE/q8zJ2Xp7yFpq+sbI08nGLsZH78+hnmuQHfPuAIQdRtHZYS40k8kLdlZ2GLquVLuNUIe9fUOcK3mUC3I0lCKI1kooupir6B1UiB5E2Sjni+FUiXvKbu73t5eP541zmns3NId317+AXuGWuXzqdAmMBHjygQEUox24eyc5NC84SUVUiDTbx2411wFAai/hAqZUIkk4tVXxJsqnoBQEiHgBRhS+EgJ7Vaem+RQRayReS7KepBHJV5g01EDmVzNwhIToaNsSOaFuuFea8P2UgDyjbFpO3HmMnOxbKxEfUBycNz1ANa+FimnjTVXyqZOihc6mesjZNUYJCPMoyVqN7HGQk/AvqcIeJ/GGjWBTepSMm8zECrzrDPTqBmk+5JJcEHZWKztnt8jwoj5pwgon1cRgBZvreHy+tI4Dy1+2a9FXD0eKFFUOlOJTZwTSeoDpfyWcF8RFq2EloBhMcztxS9e5KK9CP9zMksFVNr/aeQVOXfRO+znYqhw+raS9pHtnXZ/DLVMcgqLRRVf6Boq28vja7ygo4J9i5QzORRdUou46t1tUCF22F/DTNGOqBNR6kh9Q5dlnmQcoUCR7EfWvaxgLIaQE2sbtoj12upclj01jZdnjUKZVEGnUdaOMti26DdZrTtc5zQnm+b4M/zMLtTHYrVs7NSraE+3sINM1LhRvpmuc0y5Pbwmy3oR2PhJCxb8XoSmEjyTvNUkKrZZbO1EKCX4OUW/W2Xftcb6IfK3Lo8NrfpvRGNX5w4RoRygzZg1YPvWAZHUjiVuI/P4hgom+jus5+67rPeBu8lY2oIAWmY9a/O9dGd3F2Md6zOIkvnpKYhgFJGQGPp9PUUqW/RxnbOs4BpbWylEi5NXlLZFlIn/5kt/bd999S2ymVqc6LkXpZIUWN87/AYkjcYLpFacYgTIdSlZuASQVCvWQ9bRC7gNPMS61Uuu0WYeshTS5cx7Z2z02HnLTyxhwxaxDs6pnuOKMv/UMq5rOaeU1iWy5U5CJP6QXLsr9I009zzVkCiUEaDokS0xuVm0WjUki9Q1xQL3FzUQOXVk8Sl3jDnUiZlSwRUXSt5yztio6CzK/JlDbaZ5XWlZjfyulas1yJw9zHjegW1pbTJhbRQCjMgukTGRm56x3PwMfYLiDdrsPOrqtygQusF+L1ep4r2ANJVNYhXjqoa1YxUyr5mih73rrF9Xxyw+OWntylTjSzMRR+B5R+o0UtWhYyLnifmGo1rLkaenUcSAiFJAIWKo2NXir2ggJyzGPkgWe5uMhRT9cZXiw6VChj61ZeMoYXPMTxv04Ryvy/q9FR/D3FXFPaAKYzROmiCV5Jeqe7nFxQU7fnL0js/l5Tcst0C5BcotUG6Bn70FygTSz95m5VeUW6DcAuUW+IW0wPshkD7w9/6pVzxyS481Q9HuHuq3AYVkQwipKj4HOPn2kaN27NRpJ1EEwkfkQ81GXRXC2qRH5J/Onarbp/D1BLkVn3vhBRvCp7yJm8EtqsFkkVCvoF2AqSoAiiruppUfEgd4lI2MqgYVsJ4G2BSRtOmWGdzoAh6trK1iR0AIMTcOtarg5sZL1albgHNFft9EBf/CKlXN3JCfm+Imbsfd9uyLvw5S1wgYlLPX33jDvvv9l+3q6CUHS0WsuDoAkEHAVGD1xs2mMjQ8hygAbPS7EFTQv4NHUAldSaVnFRVxESr1qgDqu598wDIoBJRJEQNoruT4nWQDBK/h95XcjG4KxNE9u26oUSDVNACKALIVFOwMSqCQYz1ueu0HwhwHzGQxJGsIr8AukS+h0kj2ewJ19AiVVZ7L4miArplIOJEtAYgePm4BKX+7WwYqjkAxJOJBj9tfGyiDAjXT7Uqm28mo4N+BskiV1MHrA0u/29VLAZUTPi8IBg8DsMPPvaU+Co5fFnlysdkCxFCOiSyu9PM6VYzuvU/Fc2MTFb6Eyeu8nUQT4UAnFYEk5UdgNRbY8fnnePts2ddbf3UUSB3DTQRJB/ZoEfqIqwI0XiA4VIXfi+XS0PAAVZY3AEjJAoPs0HmqDXNUfDYI6AAIWl6iQrq9DuAuD9hSsO62Zsij3fYQBMYGSpjx61cAA+mTAK11jBG3CAHcuEE4cozq0b137UJ1MWrra7IHodqcm/VCRczuvu85e/zp57DUEyi4ajOA3POz1+z00R8Sj0HOCf1yDWKrraPTVgEKM4DIqgq+jiXSa2+9R7+EREbt1NLa6YBfSMwIlHTwjjHkmTXK1WGOEMCbg2QS6CfgTf1eykgncmTLJmsyEUXKxuF3AWFD9S1tVsGXCLIIr6mVhZJUDrIHLP2cl6KH10YBVzXeBbFJuaJjCbPR9Hkig1ypwmtFNoVj0m2W9DmlceFZaxCbCaxZHPDkfGQpJ2uw8+cvWHfPgH3ouefdHk6AuqwCpWhqxt5FIH4/6p6hvkF+BlADrDp6/EdUT/8JlmjjECUCbqm6pjuIPMriSdRCbkNttNEeePARe/aDz3PdGgF2pcAAPFeeHA/NuVIeqai/kUwKEH5I9iP2T/7JP6TtULfl1njuiu0/sMd27xyiehmLGwH09CEPtBfdiCrs7feOQdC22/DwiL366qv2YRSnP3z1Fbv/gXvhIdN26cIFe+aZZ+2vv/ayferFL9j5y9cAeHqsravfgXsRSHdtH7Y6gDTKj+1rL32Z96u3tw6/Y3ft3QcROouCLmIffOwgc63yasiuAuh0FRKA8hpz/etvH7YVyKImFKsLKGYCeykybWT3h22g1GlxVHjd3Z30O/28xfHd42M8C2FQBSGRgzg6c/Y85CtKGl4vu8EGqqJFHlajkqrgGtZStX3m9EUILbNnnr7b/uW//Feoml50Ikjg2mpi0RU/q2tL3gcnp5ddwacMjkg91rCQLdUAoneR/aES8paGVgi9BvvRGz8GKG6xxx55zh597MOom/YCAGLxheJMfUqEWiPFHZncqi2tz9r43Kh96+UvQd4uQ9rNY0vZbOn1jE0TXr6FQkEKpnhjA2vKpjV1xJkL5iEEtI4V7P577mVcx+38GYg2xlQ2i80g116g2ybgbXWklczDdc4hYXMojkXoaNxkQaWLtHtP+y5riXfZtvZ+AE7A+dySf8b5sUtWh11UDfZkMSrbGwmQLzA+51emLZVFsSLtFkCq2taTP1DISams/i5lkewgC6yVGk8aP3mIco3xcBwJGFUGWkAIs+5yzbzfKxPDVUlag8xt8Jzgpa/LhrOZ9r+CIknEoUB5jWMvYuBnKR9EeC7TD2UBqbXVLRupYhdxl2VfceHI5N9eFN/nb/4OC0wToGwTbSLldJFjkbWuEzcikRirSi1R3pbmK4G22nPlZfXEucZQbv40geTkt4gmnhdxsiiwgdM8FiqQRCZJDVDQ5oz2EoFUx7FojyfCT8O6jraLMa5qWOur+apjDBRaKIhhntmAGJpAWXQNknFN1wb6oBnFaB9Wlk22eMgoAAAgAElEQVQcq+blDQiBLITiRoXUoazxKKsjqJRaKGzo6eyyGtae2h2QqPWs71FZlin/i+Ph8HFjw6pqiwxL+h5E0gTZYhPzqAfo2+uQtBmuTxb1Sm4LmzPmnkrWpQjFCpX0HeXBbElZ5HMuJ8JzNS+r7+Z0fvqIkqKryF5Wzwntfj3XUiRbSbmkf7vSFHDbSZ2SIlx7KK0FKYhNKXq0NoqQrdmSlSn9GwKplvl5F0TRC7tQe0bY465NQQ6LQOIEIWuVS6cNsswJRRJKSpmBREqxx9Yl1LoigqmSa1MhqTrdNQrZVs/esY4QUcX5VHt1UbDvyUuK6da9zFFFvlAfFbOQJqsc5wI2lYsc6zp7XOULikjieEWe6OrlZAkrZR7XUYosKlG8C3mBkdQrCkNSP5IqiY+shbRXP1UejYhIz02ip9XwWvVdjWup5pYYZ9IjLjCvzDNnr3C8Ceb3JHNQUVmmEF61bv2HwhMSv4HfdZLN2FXbaC1SY3Gtm2hz5wVbmmwZG8VxZfTtGrHBg3cx1rPMsz2eRahMucF+cupQXC/jdKA1RSpfHX9jK1mL5DVWMfczS1gM+7Ra1rotJvAiRRAnrs3ZP/u//hRSHrtN1ucuWIhBbHmPn/yxFyko364KtWBKBA3zv9b4ZAKLOajN4c64/fazT9hIVz2FEuxYuLdJrWbt2qlLtnZx2pLXp60Ki+9O5qk2FQswvupFStXW22qMMUWx2euxjL2RIKuOe4Nq3rtZJBPtls0xj2+htEL1KhVhEVVWsbrZCo3d2PahUOOzRCIVJavToGVM6IZCfVGEXhEyi/Q82pn8QYjhHsbECON4G+ffxRzSQGHPDs6zo6HTCvS7xbEJy6LgbWQ9iJIrNc77yL7udfKJrmNVKhpKaiDl5FXqHkWZi1HUtKzvHRzHyGzSai9dtw7u6dDGifZ1AgnDXue1gnsoqZIoHuS6dnCdV8nZIyWT32xZR107zhIUAZDFp/ugavZf1RS31EAiuSKPe8YcnQFzTEswZiYgkJL0mZTUdKyNa3zPaF4TSUxbap8sO2CtdyLVW5nj46zh7xy78j5n7vLLyy1QboFyC5Rb4E60QJlAuhOtWH6PcguUW6DcAnegBd4PgfTc7/8v7L25naTqPAbw1N/far2tgNa6qQbIUvruj95+144cO+EqEQGrsqMTqSHgRw/Zo8jBP9SGPP7gPvvi5z9vRQBj7uKtlY19bzuV1qoz42YDCMmB/DrArirAWpFHUjno3fIgojkqk+ViMjsNCAV4pGr9GNWGUtekZfPBjUkdN4ebAMetgKF5bgzTgAXLAARHrtywgYMP24HHPojPe8zOAlx+++WX7cLl85agcr8J4EGBriJdBAw7ecSd+82cnRKRpPNy+5ibxJHOTpWvAmECAilOlWIMRQbIrW2RHbCooG5Xv2AjBVCuDKQayK3GDjJHIL2WVhcBvnJkH0EycXNc00oVKeBADcqlOmwcBNoElitgAyI9dI/Iewg2cCWW/uEgUUmBJbDahUqhUidQhIXZKwJBXJXEeVZzE6/juV1BEZzjLULJ7xVL7yUAM/zZcwVKlnq3q59CEumWkinszCWrOj+ssFcEnxVYFN16hCB/Ke5Jvan0x8BmLjieW99VJSvgxyuMRSBxk6/cI1XzV2OHkgOsrARoqyRwqr6BSmuAA/XXLYBeJ1YUUH7buUmt5H3AcxgCm7tvdT37K6NAah3iJljVsyVlnNpD1ZY6/0rAFaluZFU1OnrFhoYGA6s3gJxGiAiBqzMTk27XpDZLoPxTm4rEqKum6heg/XOf+rTNT07IW4pxANqEAqWZbC7ZRIrQTeYqUY20Wy+AzfXrYwDzVLZC9tTEm6kibbBPfuY/t57+YexCZrC5OglombOFqVFbnAaoJhciB8CfpjJYBFEECx8RujmA4yPHTtmFK+NB/wa0idbWoagJqrA9J0iAFsBGQE7S/1yFFxA0bgEn0LeUheSWkiULOwHSUhF5NghPVDsJnK4VqasAa6mR+H1MBJKAaH7W59bxGtlDioCI8Fw9v5Z2Vd/zz+OhtlV/FYGkf0tlI6tA/S7sU4FtXckOEZC0EsA4S/VwC2S6+vbf/Tv/hecRHYYoUSZQLRXpSTJ9VgFoBV61NHcEmWOATnHAwwIAVAfqlS4C6/MoO1753jcgWV7zPCQB5o89+jTWdgLLuc4NbbZ3392QdbIL1FwKCQboWgMYpj6k6vkobRpBwSlVUxVWNLMz4/blr/6ZvfP2G9ZPnskWQPD42BXbvmMYe0TlDzF+AH9qIaPaUDNtgAxJjfTesZO8dt7f9+yZU56/lcTuDxSTL2yTIDOlKEmtJ6yV3JSZ+WVyK0boSx1O8h3Yv9fmpsbJWGq3Z5950l76ypdsdmHWjh0/bvshNVchcioAIj/29ENWK+so2iPHNVemRYb5ewEC4r0Tp+wSVn9aR9TmIh6UA9EFKbIAAaV+EIEw6+7t4nObsI2bpx8CqG0b8ortLGtNFHuf8cnZkuIs4fZ2AotbIWf+6I/+yP7BP/oDSNO0LQFoN6Gm2I5CV5aDn//cZ2184pq9/vprduLUBdZDIz+n2aZnVyHVegGOOXdIuy4p66h872yP27ahPl/XpOI7i5pj7/57UGr024MPP0Xb76MfVNnsfBpiY93tKTXvNmMXpoIDYGFLkJGxkrxub//4FUijq6hCRq2/ux8VQp73HyaTLAfAi/qCzIgNYLdUZo5j3bCHHz6EErHJLeauAvhNUzEuRVQM4E0Wi+ojhY2496Nq+tQq4z6xDhgMsbzKNa1DtVhX02kD7dv4GrA8loeRCIoHFBdjc9ewsWScaM4FzG7Crm4Da6flJdQmIlgZl1Lj+rrj3DfzeomoU0GEiB8RraEyUOcsBVnRiwhUis6az88ZCksc/AeY1XwtAimcGzRn63cif5R9pLmun2r/yekJnzsE+kvVqGuagaDSeNVXijGswHllX/lax6TRAOkhsurqsfmfWKfuxA+fFGBOXmQXu6VoSV0kRlErZJ1ykGgfGTuiBQqs7txPTAUkwbl69oyv/cGaHWT/uFTXv99OIDnEXFrLfQchcoCxXwnQWqm9AO0cBaiNyuoTwoApwUkskQZN7K0qtd+CBMpjJ7pFEcYGhNHVG/OQixB/2heqkEiqBI5CvTNQsGjTqIlbQDJzqwgy5neNSRUCFNnrKPtGY76rF90FY8LI8TIIVmvlq057K+Zo1Hkra1lbXQZsJu9nembFZhZzNpfCCpRPyvCeBYDhLAVJWal2IHyKyv/y7hKoi0VOprCzTEnlBigtniQo/rm1/ofztGxPNX/7fKFChNJaEhbHBAQSRAj9UONSeTx6bTUEkqxzNwTOo455sDZvH93Tbd3FVSuuTlAwRREDdm0b2l9LwMn76lpEUVFo/dG+U2tyAjA/zxpRzZpcxZqh6+uKO/qICp4aWIdqGauRGp5DIZLWMalaNQaUeeQZYbKho22kY6tmPFeiyt7E9izN3LW+wnEnOf61Ss6BfQBjJMMYxT/QCYgKlFRqM2Ufimzb4hp4EYTsV2k4Ptb7WlGKR9q4jk0qtwpOiPm44SuodUIhyhhaYI87gUpljj2YsmukJsmwB5WdnQjlBu4pOjaj1ldRby0oU2SFXclrGiCVmtnTxCB7M+T0HWZsHKGoItvcbx3kIh3Y0WEf/eCjNjM9Zm3smYeHelhqZDdKztwcdtlc52WKzfK0ST33DO19PdZJPmQdfa5Sn4HiP6fCAeiqVw+ftP/9j/+Ca0k/pqBGirxFVKe635BKTEreooKiaJ9qCsVU1KVsxgjWn42xvP36Jz9oe1kvq1BdZaWSRtm5PD5vM+ev2fqVCauhaCTGvU8916md6x2HKNvC/nUd28fxbaxPEFGXIUwnUYPXQgTWUqiRyFL8A4FEwJX3xwLEX6GaHKSmHktyQ7AOKaS9ThUEVw3uCrJ+VG2XlM017Ht7ObN+zmU/e+LdEEE9XAtKJHA6qGT+r2EPx3ijQGBxfMnmJxb8enWxNsc532XWwjmUpMeZJ1/nXmWMOWCLrCefNzhnjWvFcbmTAtexmbmjcZQ+jjJxO52nkfk5ooxJJ5DovxA+UgNK5VyJikgqrg5IqZxUrawLUu61cQ6uIK+HGKbgq5L5RgtktYoHte+T4pzvG5yvtKhp5j8RSJQS8kXeFvP6CkVUCcafiGRlqUVYd5U72AwB2Y1abXhwwP7Fv/nKnZi+y+9RboFyC5RboNwC77MFygTS+2zA8svLLVBugXIL3KkWeD8E0p06hvL7lFvg/0st0E6l5s/6kO2TbJDu5KNtCJJSNnAABbLR8SwYVasCcsp+SpX0IjgEfMr+bWJiAiCb3CRu1Gsg25QLIJJJYFOK6k8FT7dSoTuNZ/8WNiS//fnftGWsuUTu5rEMq8MqpgYAOpNe89yCNUC7GsgdKVU2BfC0dGKz1W1Jgg1qATb+s9/8PTIJsvbmW9+HbACgg+SYHD0PMIlCKoevP0RFA7Zac/Nk96C2OHPhKoqKgo2OTTrQE6PqX8rCenn1A1pKoeCV5AALsnMThpqFYM7zGSJCRZpUA4JKYZQmD215eRnFIhXxjc0QOygasderBUTYEprIOQmMFtkjgFkkk4AZAc1hzpFXukIwhWSofi8SKlQa1QCA5SDkREymANQDghNQmwwLt89CKSSiOcxHklLqVmYVwPpWg41s32333nuvX4cEmW8i8MZvjLnFVgzgSiBnjey5AHJkZafz13HqGuv6VoPa7SR7oaWtzq6PXrR//X//n94Ohw7eb7/x61+EtKCmF1soEV+bIF16H2U3CWyPKQwc0KUOoE6/k0pNFjdFruXs3ISdPnXMjv74XSzyLjrYEwHIUn/avmObHbj7Xi5DzLZx/A3YzdRBRDaTldMJkZSkL6md1LYry4t2/colzzECQiRjpxYF0hms6x6xw2/8wJ58Gku6y1e8ul4E0uHDh+1zn/msTVy/ZvcdOAjhAwEPcHTi9An70Ttv26NPPmEXrl4G9FyxDz56L0CUihUE4YpoRFUKMHx9aoaigFEbw6qsu5eqdEgXZSC0AhzGOe+FqSkuFeovQNp99xy00SsXbPeeHa6wE9nlJAT9cIVqcRFaAiBr6T/LnEsKq7NmniPl0pEjJ+hPANUQ1B9+/nk7euRIQGwAkouH/vwXPmNf/fpXsegjrw/CTMoXjVcBbVKSRCg0WIWU2mI89HZ3OL+2c2Sv7dp1kGuF/Ry2cdt3HSA3aS+vaUABBJCHzeMcdngixGIQDh2dhKgvT5EXdoHxeA0SZNYuXT6LamrOwe61FRHGkFZSxEYhQbDunJkfw+5r1fbf08f43YDI6nSLuauXxn0sNWODV61CEKoVVsiBQidlDz3ylF29hnUgQKzEsJW8d8b7KHaLK1gMVVNc0j5Ixf88BQ0QkADk6QIqHoD/LACw5qhYpAmb2kpUh5BZWY6FsRZXQQWNJXWXCjf0CAPPg/5e6UB6UOwAVaZMJNnZCnhmvGheU62KxmgVoKaUigLYHURnbnByhTlAVneqxle7CQQW+JmnWl5DtobK+R4UC5qjpTzUc/L0jeYmrKoglUQwyXpR9p8iGd793uU7OY37ez0FoNpHWw4D2NfxmVuMNVfmcpy1/K0WnBYtiYzsnJipEWHE76X+8AfzZVh/4UR6iUxy8N4tWYO/i6RQBX7Ae+t7oPx1ohtwviglC8S6iIB6zjsqskDWvgJvIQ/amyAtKcxh0oDgQS0EMbTBa6fmkihS59xWlKP2tvYMIE+YCezOqmSHp77v5IKU3ZBJXDzpOauVGSnihek9VgepBJ5d2YJKcKCJr2br3zuMLLKBxawJtB5CSRU0EmXTP5MQmuOJDVumHyyjMljm+i3SN5eUKUThUAYQvsB42gDwF/At67I013cFpWKKc6VUiOuNnsKjI0VIB6SjFwRAkmv+rmM++wn73ZIySa0YvAZFPOTRGnZmGcYQzJXbDeowW1AJPtu8aR/aSTbYBkR6ctaaY7QLSpwMyiwpyXTutfTTOto2RvFGjO9633Ws+5Qv5ZFjTrJKBYW6Ue2mvsk4laVdvYhaMpFExuniuvJVNsmlvDA/Tub/Sg5I5IB6SCXEpFR5FYVa8kixhF3dwJ5zlXkPghlFxwbreIG1YxNSR+QbK7iuLMeghC7+k9oI8sIzQUXEch71/BwR2cQl9kInKYUhm+pL5FeCk5ihII0ZjAwggH9G7BrzQ4L1pZ65oAcLtQHIt94sbUEfzNLVipUiwZsgADgO1FonV5ftJQjghXintQ4cQgFboBBtwz4DcbOd3K1KiJu+7ibram90+zopT7QmifxOQQhnZZlNsVhnH5l72Ja2dOKqIMUt7UoHY+2tsn/+x39uL2NlJ5KoKBUW/WmBuU2EYgPrZt0m8xZtyKzia0OBuaawKWO+lA3x2cpEOoDytB6b5FmKcCawc9uASErcmLO169jqzS9anWzkpJQWMVvfbNsffcgq7ttu11GkvnHxoh2/eMlt6BpQ3+Y2k+yJ0O+g4tMeJ4/qaIMinc2GDtoO8pT9gK6lCCeRehXs36rolA2Qp530mWHG40HyCbdDRtZi3dYA0dMPUWs9jOcasqounrFVjqmQhLzBTrZJKtnSWEixZ7pGvznGuHmTcT/F3qsKhaHmpkJF0vecmpk074q/roSoM2yR2ynk2MN1b9LeEjarijkr45bfEMeav6TYox+oaLBRFtUoiadZp6VXqmM8xVVkw3yrXKVKSEEV0PlrGCtS92656hhymPeSEimvPS0TSI51fJ1+N8/+cpX9mf5W19JoHVzvFtbLjm6yr3g/FY/81u//j3d8Li+/YbkFyi1QboFyC/zsLVAmkH72Niu/otwC5RYot8AvpAV+XgLpF3Iw5Tctt8D/T1vgF0Eg9e8dcHBd+TgiMuoJd1Zsk+f4AFQPDQ1BBMzY9uEhO33mpLViP+k5WwIWAD3ygCuy81L+UD3g3CR5AU3kuFShGKgANHruiQ9YZm0dUGEdcHvV2gGfMymyxpILqF4G7NTZGQDxZjJxyD6iCnoBO7qtqjrUJPfYA6j82rBYO3vxgl2+eM727CQHZvwcX6iPIChiWKIVUSTlAMI2AT2i2FtNErD+7o+P2zKAQxsZGSIV0oBkdahtZD3V3kZ9PgRAKikFBlW5WIkJLBOwKYBXpIVAVxFTIkOWsC4TUBkX4EEVqvKEBHoIEJJtVWg9p+9OPqkK/DYAMXg/Kqr5fZiBIzDRAUWOSQoGWcfkIRuk7FKFuKwD0wCTAnligI8ikvQ+ekhRoYeIn6oqQKFcnX3oQ5/CKqzV36eFyth3333bjrz3joebNxGoLcIhByCpsHAplaIQFnooCycWbYaU7IcQzFtff5fX+//5n/+lWxH+5m/+jo1s2w0I3gFBt2jrVDQn0uQFYf0WQzWwKVCf66BMGRFusje8fn0UK8Irrg46c+oUtmWLnp81OTaO+ikIo74xes127txpH//UZ61/xyFrau91Ys6VUoCdcQDeJoB3b1PAzVrlr5FTkEutUe0+b8ePvm3f+Zu/4v3q7cLZEzY8MoT6chnlEEowPncZi7RulDkZ3uvv/97vkynUbHv37Ld/9yf/zr7+7W9YPUBQirYZHmi1Zx7ZTz+VLaXAUhEa2J9x7lduTAFoL9kiBFBBNlSgmbUi4VxBARFJS03NzVsX+UgJPvcAdo0Tkzeo5o9aT0+3E60zkFB1KKvUZ3T9RCSsrCwBbmGbSrv0EHzegn3dFK/rJVdKaqtp8gBFVCwuQqAAfPb0NWHJCFDV32415ExUYzm3uo79nUgTyNAo1kWaFyqw6UtChlSQA/Lxj34WcqABy6QL1kNeTx2WdiM7D9GuXZB9AJcNVJ2TFCHiRCByI7kyDfTFs+feJRvqDRRPb6HKmLADh/bZtRtXGP9LjHFlAwm4R+0G0WhbGWycyDl7aDugHKpdhapjb3ju1HVbxSJsgOr5IfJt6lHg5ACRJydXPJS+mswW2VRJCSK7JFmNrS4kbLB1EEUyv0srWL7oaoxcMcExAzdHsZesSLsispY8py2A4ewydAZEUg4Vcj1toPZ1mzr6o8ibVdrZiR4AXY21dey8BFwLZF9eJm9RqgqARFHJbsEKkCjVsxSnDlzzPIGZykkLFbd6/9DCMo8CWHkdRcjSKtmpUZGvogDZXK07KQWxwftEuU563wbavBqSqYL203xy5s3pO76K7WeeGaYKfx+ZL62AqIH6iHOTrR5/U6aMFEhSejspBJoqZQ9UWpCrWFJaiaxx01e3X9X3kEAKvquKXySSCCTNF/oucimwuZWqGrAWkB+NqjVI6SRVL9d8Q7avbvuE7bAUr4C0VcoTke0vBHSG9eIkc8cNgumlP2qsgrDkmLPKzhNZ7zoBlJN8YhwVlfQF1To4f3+4IEiqQLkTmNbmOfc0/8+jsIN9sMY2LO/aG2wQELijv1NSPUgsjhlSgUYQ2mybIrawsQPrZ20A8GccaiyukMeyhjo2AUm6TrthImfLvGSRPrKgXCvZFTNfCaCWytSVvKViAqlDpD5yaznvb8HfQ7IuKC6QtSA2evTJZH6VuZAcT8QiEpLJ8q19Y9k+2VlpTwzWWyVkUk2BOa5eRQzYQPKZUqFWko8jkRYwONdsg/mkmn6HwpM1UMrgqel5yGtahbUrChlcrWIRt3JGBYSEo0B2UIzXSFGsjFBXUCmPVMSqZz8FylfZiPl3nauuvlTXjJ8YatgiqpYcmUjJ1BY2kig4lrCaQ+mVTUASwncxVeJYpgEGsA87pPwyqZACSpMvTQmsvzctJl0AhyqGOUGqpIgTTspZQiECcTADdTdRmbU1uRQw1mM0SSeEwSDXcNtWrbVXUfRBblkF6vvVOFl864v2Dpl4F1DYLnFd8swnTo4zl65nV1gnhu3pR+6nS2RsABXloX1kRGJjV0+fHR/Hkg2SxdVnFHvksXKTHWBLR6Pt3LvLqmjrBuZxJKuiM+3y6LT96z/9kh3DpSDL/iQCUZHAxrPA+lLDNYhjC6qY15zGp6xrIUAjHLuUd9nksvXSXz/34vO2YwA738yaLc9N2yyFMauzqInXuY60a3pu2SqkRqKjNDMOcqi4cpBZe599yobvf8DO47Lw9slTNr2+TB9dhbxnvwM5Xw1JKFIvj0J2s7ETxY3yg0R0cfjMcy3MXz2s6dtYu/az99mJKrqGdSdLUUEEom54sNdaWHflmLAxdsMmVLACsVZLe7fWtFoDc/IWiipRqwWUYknG1QTz/3HW0B/xflM17Ke4PspOLXD9isqPdRUpF5m5aw1yLzM1Zv2QtLsZix3Mt3GIsBpIqKIIR/qM5jN2S7QXWVBumkjRBX1gkeflGYt5TkY2hpiAB+p/5UKyt91kbMgxQIT2Ju+BCSEqP/om/T/LfL6hPsdYzDM+lLxb5N+b7EEGdoxAElIAANFaAUFdUa99UMx+95/8H3d8Li+/YbkFyi1QboFyC/zsLVAmkH72Niu/otwC5RYot8AvpAXKBNIvpFnLb1pugZ+pBX4RBFInti0Cg0RuCIBrIT8oh72cqo4F8Anoj0CUSDkxMTlmTz72CKCwwJRxQGVspFBrCPg+eOgABMKqTVFBPg7IMdA/Yu281/0H7rFNrLY2yG+pAnSuA1SoBDCooEKWsArAafzmCTwfIa9G1iXHThwF5Ou3j338i3bPQ08B0k+RzXPcdvL3BLknS7OXySVTlWsCRUjS+oa6wRvIlskUbQqlzMXLE55fMwYQ39DaDOhOFTYgh4iV/5e994CO7D6vPL9C5UIo5JyBBtBRndjdJJuxKYqkEldhqGPLttby+nicPbY8HlszXo/HPh7JttZr2crBkiyZyoliECmKZLObzc45IDdyRhUKhQKqUNjf/VdTu3N2z1ik2UdnzynoQN0Eql69971/eH3vd++tqKrk+iCqUDypWdxZ0EHauLwhvqU2cMoDXbtUBQrKBjASxCBiTQSRQLRXMpOUmyO7uZqaOr6rcvkmkE6LkBnqWPZRP71fBJC+BDzpGFI+uc8EnJOyQRZN+sw06JqIu5+oJOj8lVWgfifgVfdpHIJO96oIsCqbJSOkpB0ruNvd+8oJ867ERuvMmRN25MVnuDYpo6RkwkbPoZUAOrzX2eFxfbI1imAr1ljXQH5OlwM5RV48++MXUYu80R566B1cN5kznPfExISzMUwDpmW5d5eunuK4WCOtEGMOGCfSrQArnX5sZ86du4Ct2QFIg+sOxO/s6LBRuqcry6usAqvBKkC2u+66B0udDTvXO8p9qoYAq0LlBpjH/QnT5RyiRg64FEANyBQCFZbibJlx5EMxdencWbsIefTcs0+iZIK8mbjuAPoyrEwvnL1gt+0/aAPYqW3q6CJP6B3YzdQ7m9LPfuGzdPjHsWqbs6mJa/bW+/bQJU9WBfZOawBqw6MztoACYmhk0mVGzS4knGWZH6AtCKDUwLk2VtZgyVVgDFvbdvAesljIncLCTmCi8qSUkRRmbAwNXbdTWCmevXDRtmzZYu3tWOwxJosAnb71rW/YhUsnrbuzzmYANJUVpPs3SG7EKBZw84CvDQ1AX8Lk+d60uc0RFZojmpfKM6murWdOTmCRNwIguAFRVo6SZ8P+7E/+0p544jnI2Di1rbRzl66i+Oq2XbtuB6fH7pSsDFnwiNhThpEsAePkfnixwzp69DH77vf/BQVfr+3as52cjw1ciZYsNp9hDYhjFyZQO8WfAMalHrv9/j2A3nS2060+2DdiJ4+P2F137LVm7J8yAP/Ke4ktrdplrJfqOF8vre1wR07dU4h9HpV15FwB7x/h/SKIAqiiRGBWYjPlRTngCWBn50VBxLhzRM8KQHMCFR/jX8tIHAJNxI2URSrMK4C3FHmv5L8o51BEnr7i2B6+khm24TreqesNi8JXbHN1z9ecDS3A9I1sOM11KfwEuEFg1DcAACAASURBVCvbKAXJLBLJh6eRFEhhSDjNd+U8aYL5uPYUQKy+6hoAlhkfssOSPeTFF6de1dr/07y4mevo4N5u8xRaBaqZICROgaxVgUEFSoeVheLyd5QPxHoAWSoiCNiabn6uATT7J5a7ogluEAdSKOVESlKciERyFMIN8khEUs4GNgQJJBUpbLLSbxyBpFwljRXZ22UBXUOMfQ/nJNVLEDIZBlsBPRwURQTA8On+PuuLzQMJoyCQPaaQXdYfH+eXdMAvxAyfD81zw44vRzxowXYZO8rLlDeVOyOlprC3SVGGAiFTgCqLARNARRcqgozVRxcCMNeSpVlfZlVd3CNyI0GF+YVsE2UxyrlBGimsZYnvGON0EpuyCcDySTaRCda3oUUs8LjnsSUqzZ62xrVkYX+DUh6JbMauK0DNPdwP11ygrMobzr4aZ1Lb6Etj1cM8ZieAqKeBAQJrDTBd+qrK1Vn7+fZCu6WK/WFlxkLZuNWXimhhH+HzlpPc6zUITV6fZZ/1+gHWlfuiy6HGUt9KXScl0hSqxOQylmC651ynlF6khHGpysqUMCzEuk/jAWC/9oycHTOvYO8QWSRVUo5VzJFH+tI4CohoFyCPAm51jVy8FZQffKeZr+uQW4lFrIAh4VZiXBcWdxnW/3XIpqzs8bAR44643CrdN80xrbFO8abIJu2dmlMiXpTkxR62RJ1G2ROgLmzJRY9ilYcisAxiqQvSfHMJewpKM2UNTaPGezk2aycWJm0Etcwie10MGz4/ZEdr7SaILVS/GimQI6Xkh3ZAgLc1VNi2njY7sHcndfJgm4kyEjvrNHv7EmrbtdVlhjprHItiy6YOK22uc9aMxSi0RWfIcvPZIyfsv3/8MzaTkOoF60Y+M6k9hWcUKWREgK67TEgaE3zY2rFeyAI7pLU+s2z11cX2jrfcbZs7G50Nn5oz+q8OWJrBWIJ6F3oQe7uYJXgu8NPAISVOQufFnKrb1GlbbrvdCttarT8+Z19/4UlsuBcg9FnDlDklyzhIK39JDVMsbEsxasw9qeGcNvNMt4M9rJ7nuyLI+IIlMu3SCatpqLJSMqPY6IwuA+s7f8kWaDDwMc9lBV6GCrwihCpJGxdKcynaUozRWdaAfibcadnTkn83Tr4f7QAuWyzLnqDs1hWeLbwiJiH7x/qv0RAxZ02sq62M7QaGZznEY1REHOOFw7o1QNbmjHp33QH+rrovyo6O/+Yplp+LTIw4Zdsqa/Ua99GjXDPXOcB85R4kGZspyCbtdWs0JK1LlclccVaVXIL6HLKyyaQZJ804CtLQUYQleGVTjQVpGHnkI5/9aZbn/GvyFchXIF+BfAVucgXyBNJNLnD+8PkK5CuQr8BPW4E8gfTTVir/unwFbl4FbgaBVL+1zllOOQs20M0VwDF1+ivLw8M/+pshbvTf8+S7VKJyacdSZX6WvwPOypZrZmbOtm7d6rz9pZYZuz5hsUV8/smL2rZlq+3dtt3SiUVLzoxaVWkEBckkgAv/GMdGJgtotJT0WB/B0MrV8WBzsgQgd+D2e+3WA28CtDJnfZbCm7+CruiR4WuAN+QAjF0DXAI0gHwRCD5F/s341KKdu9xrSTKVRiZnnH1dECBfYJ3UMI2N9ahaSlx3dTGhz8r/cIQQXbb6U4CUgsMFAKsW+m91zuvvIoVKS8uc0iODjYrqoo5xWa3dfdf9zlZFdn9SLU1PkosC0CP7thSZaOpSFoAn4FlKqSDWNVKPhOjQ1bGTkBmyfhN5FACIlqWe60gHiHOqJD5P4J0ICb3e5Y1ROxE2QBlW34iCJ9pgheQfHNh3qwNmr1w6bd/45ucAQRT4TG8xYJTAEKkMZP2SBqASiOKUTYC6RRHymQDyCumcTiynbXZxzf7ov/w9XdOA9BA5IrGqAE36r17l+qZQ6cybL5K0Z57+JgoD2SAlqBeWhuFSO3Jy2K71jTmANIXCRaEWYeV+0EF8O+f3np//Zdu8bTeRNgCtgIVPPPOcffs733N2Mlu27YAM2oPVk+4TZF9ZJbUVoCgCTkQe4M4aAB4goQitDLX9ly//EwqkGlQCo5BVgIfkxV290o/93i0QTL2ofOrtgQcesvq6Flf3xsZG++a3HrUfP/84wOWcvfWBA06946EbfD62bCcu9to0xEuE+zNHHstSHCiKi5EypaKkzHyprNWSI6Xj3Pmmt1n3vnvIvsDCkVwJD0BZKYCSUCepoEZRIB1+6WXUQ03Mke1YKFWhokKtV1WGVV/UPv/PH7MnfvhlCAgB6gFLouSSFZdyUERMaKyuScmhzmmpHBh/skBLARBu6m6HqDuHvVzCtm/fDmkxbRGUe53lPRZFibfAa8fnZ2waMG6B+bdta5ezh9x3y5u4/0CwXiwDUSE01ZZbOYosEZmypZtcGLCPf/ojNjbTDxC5YPtv25UjB7HK85HHcurYacDfNUA7QDfAyF/6397CvUzbkWNn7NSpEWvrbIYs2+bGssZXCFJ1cGDYhgfI0AKYj6K4kqpPyocKbO/qmlodaO4DbMxA5s6idFtaQNGGymgtmUXJ1IwSkppik1cAwB0G3J4ZnzHD+jIIQFvEmiOrQM3jmIgbCCSpfwKy6LqRL6j5vbCw4OZVBGBUGTPOClLAN8CgXjc3M+2IYn1JbeHuOd8Z2dBBwmnOqItd4zTJXJY6UC6W0gsoj2oNuUhZOdZVrAEiHgUeZyAytE7o3u27dRdzfckGR/pdrS+9xDW8zl8NnDdGWtYeLLJWxm9UeSYoJQSsFjL3N7AJlXFYAFZBxB6rHsA8oL9a7tWHD5isrvwNyD1dq0gBEbgiGNw8ZL5KcaL/V3qSSCmRRwFnfSriQ2ZcHEnEOK8p4V75OT5LA6QquiHIowKULn5Z60EIe0UeRfCZQ7UglFb5ddfmZqx3DTJGWW9k7JSg2qiCkDCR4CKEYBNWXZagPp81+oYhn89Z7t1Qr2itEyItpc+N/4lIgmoBOOae8vlpqaQgTh0RyhjwId2RQqm4PMKaUWf+ehRK5JnhwYdygfNEcemUSlIosX+J2UCLYgsQZiMLMzYxk7LLZ+ZteC5tveyhq5DgYezRYKpQN7DuMsbQ7TkiYoXsvkXsUWWbFoLAKcJyzWlCUWpoXXbrM9e1uBh3a8IqRFXNesx+ob3MdkEa+TOTkDXz7InUnfesk0EnVcaGAmu4d1LlZrG2W8fPMgvp5uwTyWqTEiqI8iPLWj87u+jIJOUbiVgVgRFCWap9SAqzIPO3iH1TTQXKRNKep3wZZSKtsiZJVZez4xMXK+tHyAcpwZwXrgvXVDyps7Fbpbkji+JImTs6PI8W/F0EifY41jvWk2yS8RPnXHiNstQ8nGNAVmocS/fYz/G8IpodQUgdRchxjgL+51exmuWgU8zNZbRhNVRvc3WTRQNl/HeBXaUh5oXpfhtSchsqs1X2pBRrmTfcAJnfxHgs47wYH6w/2n/ZXqmJ9rUUtnB+u+3W7fame/dbUx05d7PDSsmCgMOmbwa1NOuDMgCjVRXWsXMzmVkQ+ai2vVIMM0xXqe/nvvwN+/q3n+LZhlwhspn8kCgJVJoeji87ywTrl+5NITUqgvBy2YtSyDBeM6mEtTfX2F2377fOziYIYJ5vsGYdvz7ssoW629qtqhybTDL5xo9if4p1sB+LUi9rTgYyMcVaU9LTZY133Wq97DPfP/Wi9Y4O8mxEYw3PGOswKMWokGsh0iqSPuv0llg7qtAynudC01Oom9DZBakFnGrtjnbzdjTDpEKenrpk8cEpVKA8hfBMUwKhFMG2VLaqBWnl1WmOiLRlXWdcTdCEdDlQbCepyXnWn3lqtqHP1/xk3MCrQd5AfHI/F4ZQ76JAWgvwfMJzRAUkVidrQPeyz6r5vELWFPE/Ods7nlt5jYiisJvv2JuyDsYZwzKyk7qyklcXMselY/Qo44vzWV5NObvlOPuG9u849RIxvs44XpbFHceKcA3K5JIqSkN6md9tcB2y79QciWIVXMre+b4TJ17nlTx/uHwF8hXIVyBfgddSgTyB9Fqqln9PvgL5CuQrcBMqkCeQbkJR84fMV+BVVuBmEEglTfqHvDqHczY1UqgIEI1iNxYhn2IJAMOLSqGawGBlu8xio1KNMqAB8PfIkSNWjnVdjA7YLd09EFFr9tTjhx2g1NjQZnffcSfdvNinYRvjT8cB4AN0VS8CyJbS/A5ZgwImRVfphcsDgEFFVtvSYeW1jXbf/W/GUqvSJulwnZses2Ksu8KAzBcvngS7I9R4aYb30YFNHtRSfMUGAU0W+HNkcsGuj00DmEM2yLZHXfAA1kFAvxBdvtkbVnCymnIBzAAPHahCgry2QEHpN8LRpcQSEO0yUwAYpO4RbCrl0q233g5oUO7Ah8LiMvmhuOwn1S6G8igEsDw7x/nMT6EO6QMgw1aMc1fX8ppDnAETZcREx65TPdDJ7oLXAQ6zABcCqF2WCOCFyCqRaCK1lJsgu7sCBdIDYvghhciV5hwaITO6sRast9079zqCYaD/on3xSx/lurCww7pJFjy6Ny6HAdBGyitZbvkAcX34AmX5vZ9u5hCEAliNLa8X2s+9/4+tsm4THbbFgGurVkkQtU8h5Zz3Y489SjbQacgk8hUA0qLKGwElRlNiJy/M29mLgxCDy7lsLeXgAM48fOiQPXDoTRBSxajF1vheweKs3baSUTQ+OYHy7JS98PyLEGJtLtOpNEoWFvWVqkuqJ686mbFAnJ8ddwqvBbKp0hy3f+AyYBO5PSuzzh6sBDvEyYkZjrHdWTZ1tHdZe2ePHbj1TlRIjU6tUl1TYn/w+7/GHV20h+6FsAp5bHp8zuWvDEBGrnBPy1FmXcN6KEmnt+wdo5BHGYDhMOO1mTG6DbLrPe/7Navt2gUIHrHJ2SFbTiknaRmiJMLceMmOnTxt9zz4ZqtvaHTKj1VAuYXJSYihEIqibgjTlH3yix+ygbHLTn0UI+w+RsaGu7+A1PMoMURkKn9MQG5OGQeICsgpRZ0yf0bJwujoaLPrIwOglWa3dd1lXc2dduHaOet8w2byG9Zt4PoAYCLkJ+OvtLTddu3AVhIFD3iplaNkKyO7w0cXfajEby+ffsFeOvUCgeozNjLeCzGSsIN33OrI4YByX1ARHD183Cogo1T3d7/nEBaRMXv8qRdQbvH5d+yyGimNGGMie06fPO4AU5EPs5BqBZDGxaj5NBZHRkattaPTqQjNh40gFkIh5uL1/jFrq+u24X7ISrrPC7F/kxikHOJNmS0pSDEvXeMVRRUcT/lRuZwiWSipRhrrr2SQ6TxWUfspY0XWcvq51EcZ0G23RjDnVdsFxpTIkAygrnK3dL0uP4lz1zzUa10+B8ChbMEmWQeV2SUg3FlaAtpXVKB9gPzTerC2puyXHAmldbMLi6tLl86j3shw/yN29sjrb2HXyv0pkG0T+0oNa0wTc7qanxWxnvmxZipBNZWRzR/XIPIoAnkRBiyWLZiHsVHgiBlBsLl8IaiMn1jVibzBUFIUjfuf4ztcv7/AXK1orJeuqx9LNAiGEIBtMSC1slT8kAYi8QLsJ/CQ3AOsAwH/PawPHtbULNaFSyuQrsyP66haBz3k2SgTh5+FUUTUA6yjR3TnpIaANbFUIi+UvQPJQFGdIkqIvc5Mc0b3W8oeAfx6p1Q8ovvWWWvXpL6gJl5uvq5IVniyv9IxRGyFUG/4sDvzlrDmVYYsgjrJXxW2KEoln3KCyAtyZBINEchsnRRiCTvF/lGPnZ9K2pGpGRuADEtlIDe54BRjUNZyRaoxhFMyjUoVFdoyY1Bzqjpc7sBoqBZX1w1UV9prZJO2yH65BEFfk1mCQCq32xtoRpi6aCXhpNWUa92F+IA8koLGy1orENzLfuNVlgu2n2vsOyKAVX/teTquH5JCmXtxCPME9mcp5ouUdwHkR69kNGk/8uu82c/0PKD1SApTgfYZ5TsJ+neAfY5I4m7l9F6y5hMxybhS5lFqhcyxBLaSEO/rKLkyEPFrqJOk7Mhw3uuyDuV1ToGUppCsr1meC9aZ9+uoENeReervkooEycyRpWGOTJKNmb65Z9xjpWaRCmRZ1s5iSCKpvmL0Lwwwly+glL1G/Za5bxmeBbRXS/3iDVZgeUrekYe1nfUpy4LoiNMblrMay+uQ9YUoU2rKQ/bwQwdtx9ZmVLDjjG2v2+8T2PNKYOxn3+3Zs9XqIPY3+OwgxGiGfcvDuj98fcw+86Vv2vPHrnK9hY5E03hQM4GztWW8igQvZr6KFFpX7pprGtF9hejmDSWMOz3DVEJqypZSTRSabpU8S7U0NVoVc7tOaqTeIdvAfjUE+RiGQNrgvcsM1RSZSrNkgZ2aGbY5bHtlGShLwEqeu9rLGqw5WGaVCcYJlnhFSykrZ575ufY02XpFLVXm6YE4wvZxg+y/AZ7X5kZmzYvdaDGK0dKyGivETjbjZazRSLOxKhtfqQI5T4i4dLjAplFxXkF5dJrnqT7qv8i+rpEitU+GDU3K2vUsJpUonWavj/I8R84X6kCpIgOQqLU0E2yF4Gpj8tdSvxD3nJHorDGd1S3jDkdjtyqhQ0WtyDMXNdb8LuVnhRrLPMeucU4FkMHLIphQFKd5Po02N2F/m2EvHeZZgGcWrXJawyD/NnhOUXiYn9etsTaIOC3gv3X/FPUmhdxvzJGHmP/KVyBfgXwF8hX4mVcgTyD9zG9B/gTyFchXIF+BXAXyBFJ+JOQr8LOvwM0gkCpayRRxXfuoCm6ocgL8Y7kexY4XwEJ2X+VV2Ly0tdgg9kLXLp+3rs4Ourbpor90CTuyagfy3wmxcvXiFfvedwCXK3xkCbzBaiCZWhvqbPDyOasuwf6ruhQwaRGSA8AagMUDYLUwB4BF9++5y33mjUTtf/3V3+azurGZwhoNgC2BPVBZSdhmJ/ttHhVTFuBkfmEKAocuU6zxYgD8UwvYW9Hxn1jJ2NX+YUA3kTUAM4AwRYAFYcgScCVnKdfQAFjS3OwAYgH1IYAxETMbsssByJG9k7rFVxSOjiXWInkpDQ1Nzu6nvXOT3Xvv/RwzCgC2YUsAQCmAQN2X1RSgAiBFOXk7Ot48XenXes8DkvcDTq3wWQAadJJLVZQBhND7BcZGUAs4gsoFiegYzisqp54ALMsA9Am4dooKdSULDeV1AqVl3ef3ltrmrbv5fbE7z1KIv/GJQXv00U9zH8J0Ss870F3d0Opsz0KOKKvEFwJUAfTKbshyCsscP53ynFMagC8FBP3we37T6tu2oH6BSEQNE5+ZkEGQVZaU2tEjT9u3vvcprOYglgrJk8IeR6D4OtZZzx8bRGUBUcBprgKOeVA17b9lv73jwbc4e5ri0mJHiLzw7DMO6F2GBHrwobdYY0sr3ctBO3nqgl2+0mvDgGAi3JpbGh2Q2tbejOXcCOCo6pK2oy8ets0C5S+cs+6uDq4ZsicRs507dtn3H3vKDt33kL18/ByqqqgdvPMQpNOKveNd73KkxtzsBCqps/bVL3/MHrrrDRAOEH/hqPUNj9nR85eBcb3YrTXZ8MgE+UTTkHBR1DD8lHFairJuU2OLHdiz3/YeuM0au7bTxZyy5198CrAsbTWEaleQv7QI8D2NOqjnDXtcRphfaixItZHLlxhL6xCvVVYGoHdu4mU7evrHNgmx5JXtDyj8JCovnbfGixRiUjY1t0IJSEnGjRwfm4QEa+S+FFIKAtKpZwIbvjCZEplJwFwA2hSB6dF67BohSwdHrvOZEDHkTK3QwT0xFrPN3futJFLFOEzzM0hOVESyPOztv4QqqNrNvzlUh5NTo4yLlN19z22O5JLm4wePPQnoG4DEIltqW4udPPcSuVIQLpAUm7ByEkG0AqF7/hT1p7Ne9otSMY7SJZ/mfKNYSwX8xcytRbvztgMQZZOo3iawASxxuWqrIhjnlHmF5RtjAq7JWQtVUrMgY0ZKhDSWUGuAy0E/8w0gWhlIIkp13knmpca2s4tkbZrHWlPzd2Z+zik7REiFADOlknvFslJArtRDr2QfKeNIa6KAUKmVZOuVy4BBncExJbVJUrcI6r1V6qbj6Oci9dLYx4m2UDd+iuO2tray5rTac88966zEpFYcuKBstdf3q00KK64pSr1KmYGNKAMaUQ9WAPwHmPtr1KWAtV6gu76VfxRiVoewawrJAk5E7Q3dkeJ6RAjkuu1zNnxQ1zIWy9nFuYUIEoax7JfFnVMoKdMG5Sc/U6yRMu3Es3DFjF3WHEhohB/URUsfMDj1yvCDxHIW0n/FqXKmURpNs1auce+yrOc+1vdyyLhSxoEUQyJDhNpKPSESQcpKAdFQ705xoKYB1T5HhKAgkP0k36IMsroWra2cuu6jSCYot5xtlozjlGEEKiy7Kw9/OkIEMsYf5DWslyEIiDIaKaqb6ixYW2rpctRspX5bgFMaY3zEmtpsJlpps+TtxLDEXACQnyHfa2aa7Jm5mBXAsC4ztxcnpllP2LNcppjfoqy9yozRuqzGAdmchVCcplDWJGiUiEGc12JZ96tbm+y2+jBK0OexnlxG7UjmG0h2ESRAiD11BcIoLdtC3QMpmyAVZFWWpK4JiDmntIWU8IvM41t8ocjS5SWRSDlrOdnKai/cEKgv6o1aB7mZaowIoR7zIf8RQZW7D6KNANlfsbHTAdm3dE9Ue1VX+1yCe5iADMpC9q2jKFuHEBThpZgup5yiKeGVPCZ3X9295Ubx3g3W3A3WUpZWiLMl20Cp5IMhCGYCZAhBqkAgFwD0K+8qxcBagdiJI0kZgvzoy8RtiDV0FLJwBWJgQ4pk1u+AR/mBjEVlGqL+Mk851yArT9FQsuvLjRPdG+cVCkMUZP2siAbsgftus4P7t/OjGOeepFlBpIPGdYGVNlTaroO38RkQXawL2qdTkEFqNjlMM8Hff/xL7CkLzBN+DyMuZYuaQ7zsoUusG1prXNYUiucsP49AJgWV/8fzhOiSIITrhogRKaWk/NLYF9EhNZb+DglSwt+ruIeV3IpNPDO0sV4WYkEXz8bsamjJxlLsddS8qbDCWsJV1hTANjbFZ86jVGQNC4tUZw4muLYMY7uus8V87a2ELpbZxoun7dr5K+SC0VSE2ni9ELvR4kqXkajr3xCDIytKjqcMMxH1aRRy+vk8f/Zzl66yxgwxpuK6LuZ+hvGedvlajGX2uemJ6zQOjToVbkhkn1gyrrGE9bhhad02ZfzWgzq1HJLRe0Mlqdwxl6unia1xy7xOM9f1iKU8tCgzWQolkaBL66hDUYqmUVRPQeYX8Gxbz3PdGmNkamzc6qMVlqUWk1f7XLZUIWunayRiDczcWOe0Zoi0oozud/8BtXn+K1+BfAXyFchX4GdfgTyB9LO/B/kzyFcgX4F8BVwF8gRSfiDkK/Czr8DNIJAaOqpdXk+cMHqBEsXkUnjpDm9oqneAnA/1T4yOVQHAA/3XXeZ4DVZ2UUAR2cKNTozbOEqCzWToiHQZIgNHwFDXpi3W3NREBtJWi6EaMUCwhdkxMoiKIGD4DDqul5PAPnSUhiPFNjEbs7LqRrvn0MOAOcqPMBslnLkI2zEflj/DA6f51zpZKIAr8wAi4YgXhcS0zQIyr6nLmw7nKWxhRsZnXWaLbKOKAGtlRROEKApAHil/pr21zco4f1mSiVASIOa67ZX3IaAVYE1/T6M+kLWOrPmUd5IBsLhl7612+x13OzA4SXf89etDkGinsMeaQy1T7uzTSvlTNZQ13RBWMWfOHuO1gPucr4ilVYgEhdjLCkhd2iSEOAVEFgAjQ7aMLI7UVf5KYLmAbwHZrscesMJHR+4a4EoJ16ZrbGnsAJAvBzj0AsBXY+dHTgMgSW//BcC7ZbrNAU4Bljx0bavTXKoKgX8CZgoBdNextZI9ng/QaSkOmIXNWAE5Oe/6+d8C2EG9hbomitLCA3FXSG3K+P0aIe9f+9bHsRQ8B7CWs5UTKLkM0Hvu6pz19o1DIJDzIEVEpNp+63c/YA/ee5/NzkxaZ1ejXR+8Yl/7wqdRTUVtEiXRBmDent0HbNfufVZX3+pqo1ytgcFBZ5Oo6xXJdpZsp6NHD/P5BKDPT6CEKyO3AaJEyrjpUZfVtQ5Qrnsjy7opLOg6OrfZfW98s509e9ne9KYHraG+1ioq1cW9Zr/1a++1N921jXtLlz8AZxKlyclLvdi3zdrWHXttSIHl2DH2MJanRiflyWeJqQVrgiDav3uvdaO6k+Xi+NyEzZDPVV1bQUZEo+2DsLp6fYGueD81AZrGMi0EORHhvoQA0Jbprp7AXq6spcIuzl20S9cvuM7nONeyFEsy3uiOB9hXro5Inea2Wu5TwioIR9cYEME7NTlvJ46fdWoCl4mFzVZDRbO9+573WjQURYF03E4xNidRNcm2J4atkcaUxnYwUGKNtV02hHqpqqrGOja1YoE3Z0eOPgcBWWTdPZtsbGTcjW8du6qa8YVdYFNzg8tEe+wHT7isqubWJvKwMqjNyN6g67+yim503r/OeB28Nmh1lSiLAPmVHTS7QC4YTNAq+RWT1JAlx0ohIyuwNQNLdEhfEKJyFUC7noysS2cvAY4HrRY1kwcwWgzwMlabIrmjkJJNVY2A8KgbljyQt5AYvCQLsRiHcBaxE4a8EEGseuWsHwWko8TjHCKQWmHWL12boE6B6CvcR6kyRCrJ5tHZP60so9Ra5vUQsYDwsn1T/RYIk9f4jKAkW2f8L0MiywIrwFrl8rIgAvQzzXcRS02sOcWQkCLcZSUmkH+sVzlJr+/XIdQ11RDItYC9RSKnGc9hZThxXVxcLkdG1pySsIkXom7KAYFeR4mEEgdAVqA01XRgtmgZrZ/oI9z6I3JZJJKoJQHZmkOykJJdnUeqjg0C5vl7IWrEoOzYGBuFjL1S1iqN2Q2so+DUHMmgfKkEREGSYyq/Li7Cnnon+PR5wOiMBgW2jhtYavpQ84RZt0oYBwFlKRANigAAIABJREFUlTgiiDXMUWD6RCdJwpaM9ZVrYEXijGWOxfoupZVsBp2NnCgRZRApLymXgZfL2BGBBHXAeMkqY0lKJr2Wb6myRML4RCjdAKoLsN4rwO5urQybsoZyq97ZbSHywgZRKI2xtkyTlbLAeriGpWSWMYzvlSNDAqwFi8PjNnbhmo1e7bdJ8stSrJNF2HmVY0EqQrhAaiK4Ztly+VFLSCG6mJix6syi/UJ3nXWHWW9GzjEH1iyCas8P6aFmDhGZQfKbBKRnIINW2Vu1b5VjveqB/JGSRsRDGnJAJLTAdJFUupfaF1KQsUwbGhzIjtGaJdxeDwQi4tz18x6ps24Qg9qHXKSYiETlwzhSEbJH94Z6OhUvZLjGkY6pOZpkr15nn0rrGrGvkxJHhLLmpu6WCBeXsSW1CDdIBI6UMl6US17GiZe6rEIspyYh3xbQu6JYKoGejLD/izuYRdk1ywHGObfTKwt2Krtgk9LrMPfCZVWcDyNVY7SAbDk3ELHKlATRp6w5yExU0n6eCTSHsyJZ+Wyp3ORVqfuxzqLV3VFv9x+6zXq66thrFiDmpnn9ssut8kNM77z1gFW2dEHsQHZCOq5IlSqbV8itf/7Kd+yb3/4hDQsiTSH+ilBii6TmHqchKER6ZJmvIsQc6alz03nwXjW3pLh3Yl81VnMEru6eKPFchpumgV+kF2SLHzvPHRCLB7AabuH5ZD0+YZMFsxZin2gur7UaSMvAPHMbu9Ai7oGsAim6rUcCFmP+JiGPKnZttjD2d3RC2JWTl23m4nVbRGG3CvGzwfqfhJz288wRRY3qyBSVCsKNmCi+GFs8R2p/2PCguMOCcRpt0NhGwqZoAllmwV5XXpZU77JQ1LWRpzg1PuyUt7JM5HQYE8xNTk3rWJR1oCXlsR3LXAMqvRL2eq0FoutF/K7LptNlpMlKUYJczXeypRyBhEpJNnY874Vbaqxoa4fNlvHMw5zxcR1qEoiizluZmrXZc72WGpvhfTkLO2WCOlXjjfmwyhqUVDMPhF6YZ4/fP3v+9V3I80fLVyBfgXwF8hV4TRXIE0ivqWz5N+UrkK9AvgKvfwXyBNLrX9P8EfMVeLUVuBkEUveWtlxuByH0MiFTbpCAgIaWOsAvwAtANZFHAlllASero0WsqOoqqlzIvQCr+blZ20HeUf+1fpeBFAoWW219szWSP3Pw1lsAJ9bs+sBF67tywW47sBe7H4gggKUUwFIBwEVRYRn2WeW2bcd+Z/FSJLuw9JJdHx6wKv6BvhQjV2luEOCd3BBwkmWyRKanJ62wosZ6J2JYH61iQQUwMTMPgKEMCYBEPO7BIMCdybaAACkiR0XZFp1Y1gUA65MAbGlnFcPrANgEEAhodjZVIpNEfgAYqKteRBKYr23q3Eqezpttc892AGuOATH09NPfssOHn3OB6Sk65qvIRYpAjknptAH4+vLxI2QczUKA5MAQHVOE0SrHlKVYgq70sjJAPkAmAd/KkggBpPtBTxwgx/UqP0lB5nqfSDAHkqgTGYXW/j17AMvD9tjjz5CXAZgNQeVHcaXPls2ZlBQunF1WQYCYukZlCq1CwohoEswi+FU5TlmATp+/0Np7dtt9b/l5G5sme6qyhpydRetobLZOiLOQNwRoNkdezmX7p8//LbZCcY4NwQPjF6c7/MLVKWzlxukmBqAkiyeRjdq//53/ZG9+8CGydoBxyGX68//yH+zSsWft4IF9WMr4ISFnAE/piG7rsvf/yq+5+3P8xDFITDr9b6g6VkQecI+OnziK1d1TqJRO2f59e+348ZO2qX0T9mXL7tqkWDr28im768777OWTF+z22x+wtz/8CKoeLMoArbo3tTuiLgjI/7VHP0Vn+4QjxMbIzZqZjUNWkYcjRRv3V/ZlQQizGmqQBmSdn56xoV4UZdRZoK3Gksa/gPIt2zps9+6dqFzIbyE4vqi200pqWiCjZrC+W7ZKfLxCqITKwZzjjIdzA9dshi72sfQsweterBpnHNgagWCQki0JcenmJARfFwqrFUAsKV127t6BnY6XTLI5sp4GrJd6N0DkqgO8hiys33jk953104Xew/ZNrAahMbCLJDeC+6pxIztH5RmND2IByLioqMHgh/GicSmiRAM9Hluw1pYmO3/mLOSjUDxUCwCsSUC2SjKTZhenOQeznu09bqyV0tFdVk6GR6Hfqd/6ei9bQ12NA2DxJ0KFVGzXrg4yfqMQLhAGzL0Uc1RSBQ8kTjWE7hoDXSCe8rYikAdNNTWOaHB2UoxvBqbLOlucjztiqa2mGasrKAxslIScStUiy6jF+dlc7hhId4QMF40Zgavq9I9h6ySSqKyswqmDNOdXsejUnJ9nHsrELIHSbIW1oxi1VhriT4R1mjkVgD0QMbyImqkI4muV81dmygYIo4Lg11FECDBPy6bMqZMWHEkbBETuhHSbmoLsnsUeSuosFIGjvaDhr/PXP7ZscmrSddaFddYXWS35AWiV8+N36oYcCa0vZ9MkhaPUkHod96ES8F32YErrkQpFFnZ+1m4vyjKpdKioM6yT0V0ufwSrQMZ/UJZiLsoeVadsQ3lf0Ae4C4ZcCMlWSN04CVBg7gUqojSWVMusS0t8hrJo4pBvScbshiwIOZ84n7VC48I6+SLrzNll7tsauVmtBeSxodrwiehyZyB6SDSSLEZZq9mn1jifZfapNUBe6ED3P1FMGsVAxYLeuXCAbTFlug7l3bn1UdeUs+YTKab/cuuiG8XKCdKVQzJBUkrPlOW8BLQnUOWEmmrNv7nFUjvaLN5SbWsA1CnUtmslxZaRzSHAdIb1IsHcirB+lqHA8QKGJ1iTJlHMjveimp1g3KKc9QqcV1sB9yyIosjPd4ax1F3stXd11Vhw7jrreAz3PBRvmQVbYy1GYgpWDzGKQrEchacfcnQJG8VFVC3qConyMzUcQA/xDdwuq1QRcVyDB5JOBI4s5jyoO1YgkrTXr2kccX8c+co9ye05kDqQM1KpiISUVa3mp4+9yiloqUcBvxfpkeY+6b0FNIPogWKdubGIIlPNJbKtXYcQEqGj/XqN5gw1SfhgaaQMe+VL+5/WRN0bqc1EdAZoOPGjcCmIc05zzL8Y44ZapjnOOqrmSwuzNsShB1gPz7OXLlALP4SzZyPC6VGDbIRjssYy96U4kpXhBoR6kHtUwL3VmiM7P33pGWADwllkss6hEGK/piKKfWfQ7rlrl/V019K40Ms5xyAvUAkx4BtbN9nOg4dcFhUDlTG5bgvYq4ZR6E5ibfixf/yiHT85wDojmz3GCErpLNk/HgahCOgVPGQ184KyC1QdmZeOBBfBJvtZCFndN6l79fwgVlNrt5+6+SG41lnfvKgry7ivzZxCEyqaHpRsW7BkLMc60ptBPcQUCLL++VFv+SD0ZGEpYi8DqTQlu7v6Uqvcjfq4rdXGZxbt+OFTdvE0+ZLsa6vsHXEUi+kiciRr6qyovtGCJTQ26Hh8p3kGWlnUsxfpQ+wnBWQgecjKW1qegHSZsaUCmiTwtcS10j1Tufnm1IvkRo72k0U37uof5L0iqbUviEASoVtIPSrjq9a9VGA9mZC1orSNqD5akTiG8qc8MIkhkePUMJdyR8YTM7eIWVyEImuZvX+ZZp7Iri7ma7MtYqucVf0Yz0ERmTwDJHrJrxydIT8uhYUdxBaqcTV46L7oMxJaZ6Io/FrrrJKmivd98suv80qeP1y+AvkK5CuQr8BrqUCeQHotVcu/J1+BfAXyFbgJFcgTSDehqPlD5ivwKitwMwikTV14+mPVFsf+q4DuW32rG7ZQ+Q6ACTWNtWSsdFhf/zVA4XryjBI2CIhegbWZOvzVaV9VWWENqAZmxqdsaTEJwZAiB6XB9u7eY9UQHhk6SzNYqcUhgNra2rDUGrUwhJEyEmRxU1XZgE1eo5VW4OVf1QJgHLK+qxewgyOEHQBibPgSHdUEVgN+KLNBdVDAOKiMreHdPxWnu5rjjGENNELewBKqiwhAeSFkmDrgq8ipKKRrPEo3bjWZTQKkRSDNAzaXlhW5zvR1QEcBES4fyFnKiTwS7ChiRZ3IACRYQv3cI78IEdWQC46Ohm189LJ981tftV5qkgJoqAJU8QG2C3AX0COiaxWgWbiaQCuRQLKj0zXMo74p5hxTAKprdE+r+1nKK4F8NO+SL48yCTBFwLqAYeVXRAHYBbgI9K0mPPuOfbe4ru2vfO3rChexBEDcKq+VjZOUPEGCq2UXtISFm8CVCESawtJl+qMsKZ+XsG0A9yIslER8LWI9dsfdD9rOW+7lvL02BuhVii1ThC75rV3bnNXdEh3CvsCKffSj/xUF0gzg7wz2OliYQUCdOjuETc+M1WOdliQXJBtusd/+wJ/aPtRFJaUEgI9dtD/63fdbCNXPvt27se/BCgrLpkhhlf3SL/4KYGe5sxobGLzGPSDXBhC/qqoKQEqh37JPWsdC71n7+Cc/Yg/cf8h++NSP7ABWclLMqKZNTQ12+vRZ275jt12+dt0++MEPo3p6A6RQLjNLHeHKlJAd2zNPfxcLogsQJhP29LPPW01Ng3UBwgvUbG7vJK+piNyclAP1hvoG7OL585zrOtePogziK0vdJJRobqyxnp52SJc2rPZ6rLFjm12fSdl0bNXmAXEzEI3NJYyh1Kyll8Yg2mZtnKyH04OXbYlspxkIm/KySmclNTIyaY31VYCUKBKwNpKyQIqVcxcvuPu+H0K2ojJqp8+eJGeshZoUOdvGFkiKmmij3bX1fqvl2n58+Gv24smnbTI5YzGsy7yEt5cUlXGNNS7Xqf/CCNZyUStvxJoIoDMlUgxFgkCyZc5Zfx/H0i8D2JuWkoXsKlk2+iPkV2CH1dZVYVt3bQWsjmCVWAG5NsZ8TtmlK6fJfKqyKtRYTo0DIL5EbtLV8/2AoqiTHGlVbeHSsI0SlK7MjxZC50MQNrOQBGmIwiuXLtt2rPDUPb4GeSMAe41jicxLEmwS9GBDBaqYwcYuynmJ+FL2iyweVyF8pOBz4eoA0t100I8MDTpQXONDoHBtba2zmhMxKgXS3OwClo4QRvxXHAJJBJFySEqLAGLJh1qaBQCG1BWppHWnf2AYIq0OAm0rSq8LjlRZmAOcZ/wXMLeV2RWLQ7IFBbxnyYXaZ+fPXYZoX3LKJSk+RgYF5r++X18tb85Z8infB/ZKxJZAfGeHyVeA9cFBqjdIASmtnOsT7JsSSapZo4LKgikodhZmHsgjDwSGF0mMB5LH1pWBw7oCOZ3BU0zEqZQZYYgAWXLJn45ZCmCbcjFBYTKEItRQ5J8s5lKQ1SLypLpJYvO3yjqfIXctzvhagUAKiHSQrRrnGIdsSkJuZlR/9qfUxJQ1w3dXcR6FXIQIJOmf3HVBLEiFIZhdqhmXuyZ7Qk5ZAHwaYgBjMkcQiRpwaUeSIIl0AqDOma2JgoIYgbDw3SBGXB6O7KtEuDhdltOkuP/p+Ek+MQlJsQIiH0OBF68tsVmInlR1iUU2NVvdjs1WsXmTZbFenAPAnyMDakUKMG59BAKlgjW1SFlBcRRwANephSTrzLANDIxiJ4caZm2J7wSWY6t2kIaO9+zosOvHX2SOLFldDZalFVBikA9Li+y7C5MQKfNYLaLMwDIyBHmahDhYQj2sdVPrSIQ9sIg/RRi7TgyRiZLu5aRVNBtIeQeBwpxTJo9IHWfHyD4tyZZIGqcOYg6BoedINSmlFHdDHaRIkj3jK80YWreygPKuzso+omEkKSUSCqk1iOkCiJysSFfuqcsCgkRw0L8ylfQNieas8rQq6Q/GiRQhoTSKMt5fCOlRTC5SSQA7XMZR3/CInRsfs0H222lsZk/xOX1JZnWAbLIkSrhwE/soDTLMDWXraN8UYbkO4eJjLEa4AO23Urw6YlEkE1+yZdSeLYX1ZhoQPBBPocCa/dx7HoD04dkpfp31i/0AK740JM8dB++1EvIckWJCTrEmocBJszZKAfODx561j/7DVxiDJZaESJQFoLcAokJKN4hNRwpJBqlxKuJMyhepjnS7uE9SHbtnE9X/hiJGtQtRrxKIrhK9h5pHIGN3Rsttf1WlVS8tWHh20mqlMuQ+aQ3IcO8zEF7r7Kur/CCOMmvJV2kB1JKFb2izbBWk/+iIvUwzxsg1VOWMjQWsBDNYva5CyAWr66yCa/Sjuk4xv71SX0pZhmIwxbNGkHqFi0tc3pkH27yV+DB76aCtFmDjSE3WReCy1vhlR0md0jQMTc2MsUbScAEB7qeRQnll9B+wHrEm8XwW4i1hSNbGxLp1Z4LWDQtVxXiK3LDjTLIeqXKFjDX9uex0bSK0/VbGdfpFDnL1MSnpdnZY4L5dNh0mG49aOaKd4ygvaWMS+9ZLQ7ZEnmZQ2VtaS6lXEuJ/jVy3DBmKobZ6K4RA8tE88b4P/t3ru5Dnj5avQL4C+QrkK/CaKpAnkF5T2fJvylcgX4F8BV7/CuQJpNe/pvkj5ivwaitwMwikzT0dtgAhkMR3xI99yTo2Mmq9lnVdAAKjCUWHiKLhoSHbunmLNUKQXAPgvXzuEsRCsTV3QPyUFNkE4M0yKqBocRmdpR6rKK+2bVu2WGVZMWDChpUBPE9NAoxBhqQgeyLYnkyTgRItqQAQRxnUuQuCphgbsEabA0ieGhu1KuQay7ERG79+GTCGMGfOb3pmCiUBADeqpRGA342icjvX14fd1jhd1ICFKAMEcAUAnyorSl3je2m0xAFGykkpLC5FIQU5Btijeio/Zg17nzXAAS+ARSGAp14nAMmBNYAsUqUkAK7DACe//Eu/io3X5lxoOaqh4kIPNnXH7ctf/pJNTk9BkpRybhEsatT/ij0foHdLa7s1AfbXok6SmkVEzSpA+cLijF04+zLk3GWXNeNTcLlfQLgIJxFG5GAAbjgnF8AN15FM1pIUFQKNbrtlrx26/Ta6s7P26S98wdYlc4LRiANQJzm/4uIqu/fQW6lxJUoNAerAxHSrz2ApODGJ/d7F43ReA7DxMx9AlSy6liH/9h240/buv5P7UWiP//Bp27FjH4BZGR3XuyA1om7Yxul8f/G5b9vxF74KMSFrMmoPADtMTsWp05cc2Lq84rMd+x+23/idP8Zqr4H6rtqJU0/aX/35f7R6bJ4O3LLPApFKq2/qtHc/8gvUJWzTU4uuK7sfwnI5GeMelgFivYTtTwr7uTpyjzoA41+2v/6bv8AOsdipdKrI2pqfka1YMXZrZVjoDdjWbTshs66iNmmHTNpvf/hHHwRYT7v8rFYIi5LiQvvUJz9OLa5R/4vWy/i+/5432n0H7ia7q94FewtYmgH0V0f0uVNn7KWXj1khqq4VSIpKAMqRwT66poftvkN3u7Hz/ve9H8IOkBgrv+szCTJJsFXCUq2Rju71xTGLTfbazORV6x86b/MEhicB4QOAyj4IzQWsmS5gn6fM7nKyVdqZV16AroxysyAFRMZIwdLa0u7u/8TkiLOfa2vb7Kz6iplDO3r22y1ttwCU+uyFl75up688Z7WbKhzg//LhM44AmBiZBnCHBJxZ470dVlKLVeDoNZc/JEVh7qvATrx0mjB0AEHOpwiSRkqwNUC8+di0syG7+/7bUHmksY1ctCsXe5lvxv0AoMbWq2VTk5Vgt6fg8YXZZRu6Ompr8wTBh0usCMKpFIC9pBZCCjJPKh7NtyLUGqPjkw7M91F7PzWfn+NcZWsHoJsUSMr8A1NHgQTw7ovSMc65QSNs27LJZY9pbZlF8aW5q/kvBZ4fJcLw0IBTADZCLra2NmOhGWE8++35Z3+seBPIoRKrQjE5i33gk/wsBgEthd92MrZ2b+m2zrYmwuLp6GctlGHUH//Jn1rf0HX7z//1zyHgquyFo8fss59+lGypeYjAGkdkLEOaK7+qAGXB9u3b7Ny5i6xdrFsu6yYISTb7apf/f/X1j1e1O7JxlW/lf5A6A/nG2TiwH+UQAPNPyHEByIwLhd5LdVoMkRC9YZ2VKUAxo1VHBBLAt481FWwW4gvSRnkyUEHJLHlR/ClgP5ylvx/yyEdNS1DBlPGeQtayEuanj7o5VahURSgkNiBvNxIo0CAmUgD3GcY+bl6QCqsQgwLgITJQX8wB7I6X8l6s4gQgF8zFrXRk1mo5h1KJO6iyVAwCdv0Q0CKulFkkRZLWdrEacgCTlVpaGX+c7RL/r7OWiZvIJBFGIhqlLcgRSNJRubQkaq1XyLoNlRNro/iLVUhFfeV0Tfof95drllJnhc+JKauGfTPFGh5jNUxB5gQgfkp3brO1XZ02vRPrU9RJkcoqSAGypyAbCqlbIZ8r00pGpQWUDwRQv4Bi7XovY2aoz7JLi3YvuYNb2KPGzpBD0z/g1IhplC+VzLlWyNoWAP869qIC1EqcAY0JzBMPqkUyB5fiqA0hiL3IBmVrFwScd3lLjvARh8T7uP9rTomC2or1honJlgvxhjooy36+ATmakhqH6ihjZoO9T+ROAaojL4NDpFuAMSb1pJ9jaZzp3jgCj/Ej4hgKmDGAZaTyy5h3GXLUsrIxUzYSa9q6MvMgUtS4ofe+YtOmd4oedConaixLOVmXKddGaqgQnxVgUQqj7otTo1nWlHnWrCeuTNkPTpA35SfzKNgI6aL1Tbk6rA8QHB7Uzk4JzVjxcPCwstS43yJ9RWZlGP8ZpxDi+rg2jQVZ4PqlEMW6bmt3vT30wK02MX6VsY+NKPadInClUG7adQunzRhkjm3QJKCR5+XcR65P2l/81SdseJxsK9RUGjt+8uc2+Bw5TcqS1BFGrGFp7fk31EcZzkH3TMcP0V2i7CPZ3XlEDrNWRlHMFmLpWYnycAf7+DaeHTp4b4RMON9ynLw7nmk0j/idsoek/FtghM9A3sVQCyWKaq1k6yGLoALeKCmwS8Pn2ceP2uhgL4pWsqdkqcdziwhfD88TJXWs8VUQcmQ4ritrjLWdRw5y1miGWSRPiWsPojz0UWvvWsyScRo8FvtsOUsjkZfrVaYW5xKU/C+1ALk0Y4uQSCL2Nxh32oN4fHDWf06hxADycZ0BSM0iyM16SNiulM86Vr3WgDIq6Kwrc/a8xc460YPCMZc3GeVay1hzi1kX1qnbIiqkFRonIg/ssRjPmB6eFzXHMzwHjpLFmRwch4Cjdqw1BTxTqvEmw/6+BinrrS+3MPtboLnWMiU0/0CE/dYf/O2/ujbnX5CvQL4C+QrkK3DzK5AnkG5+jfOfkK9AvgL5CvxUFcgTSD9VmfIvylfgplbgZhBIrS31Tn20ColQANuiLstwCXYnNZXW2t6CKqjUdY3LvmWBHJX2phaXk/Hk40+57Jm2ziYInxlAhhXA9EmX4bBl8w4rBOxtb22xeiyvyviHdxaweGJs2P1j3YN6R7ZzPgHTdPX39OzEAquJ/JQaB5wMDgw4q7yGmiJs8Q6jFBizQiyp4uSoTPNZUkT4fCV0s0KWADRMLsZQAA26Lt01ZZcsY8GDDdX+vXsgepKQI+pgBnxAweNTeDbIWQjQWKSHSBOFVKcBNtdRDqjb3AFIIMsCHtVW7Qc0kc1OT/d2e9P9b4b4uA1Fwwqk0gKKnCwqhbB96V++aM8ffpZ6RakhwCqAlnIffKgu7rj9Ptu+bTe5PM0AOYUOLFsDTF3ACmxmBgsjspL6B67ayOgAIG0MgBsSi3uxKuWRrIYAN3IEEiAmQKvst2St87YHH7DNWI1NEDr9te98y2UOTJF94KGu0bIGcq/r7J67324tzV3Ak0FnlUc0B+TWAsqeRazGztsTT3yLGmSwCJzDEmzVKsursOrrtDc98CDE4qI9f+Qonexmu/bcQ1bObgDIClvmdYnlObq6J+y7//w3gEDYx2EdlQUUvUD+0UXyPdohOuJLXnv7I79rd9/zZgB45aok7Hs/+KJ95pN/b22ouPbtuxVFzSG7/c574b1CTjmmjCaptFboshfw34AC7uMf+3uIh5CNUp8e7NzQy9jXv/YV+1/e8VZ76qknUSDdaiuAZ1ev9JJTtdN+/PxzdvDuQ/bMM0eAGCvsM5/7MsRhGQTfhMs/KlKmE4Doiy8+b43NEJ4bSXvx6BHbAjG4l3usLJIFSKIJCEpZms2RrTWLAqJ/cMC6d263LVt6rI5aKqD70sWzKJ5Ok4O1YO98xyOOQPjRs4etlWPNoHCJr8StDCXG8swQ2TBJLB6xchw+a3FqMYsKyUeIewaAygO4daV3AHVYMQQGgfeFYe5hmVO7zUNCKVurCNugOMdcJNNC9ouyNhQ437V1j23bfbe1NGy2ugA5XJC1F64+Yy+fe8qClVmrrCmz2PyKHX72pM2OQTaFKm09hiWQbILoBp9Lou6go7qJjuoQBKoUB9//7vOMOWA8rIL27NhjA339BL0vksvE+GFulVUCdgNKNjV32pEjx1Hr+GwniiQPrE5FfYUVVZXa+PQc3eU+u3Kml5wSQGs6w8shdUgXs8LKsNUCpkvJMjx23ZEck5OT3OdCwG+sygC6JYzIsi4p+0MqpBRjI4A6xkcIfUW4zjyQipXBDasne0kgn9Q99VgqVdAVr2NJYVhRXgLZBnGdIhNk22Z+D9m4MGN79uyyz3/uc8yhtwp/tZdOXbC65g47d7nXrl7rc4Du+MiAVaNQ3Ltji7Xwvj3YRZaR/TEzF7NPfvqfyAn7edtx8HaIqOftwx/6P20Uck5kre5LilywyqoyiMwup6I6cfoM5CjqKQiWagjKY8dHX/e94odVWB2yjiX4vKQUWZDmsmdySiNlqzgrMMWokLDFWhEAZPYrqF6Av4zTIJ4LGE8ytVx1plkQy/y/OvNlFieibRlwfjEzb7FV5gZKAcrEGJFsEpLIk7LqaMAqAd6lFogUMedZ79MQED7WBn3J2jKAqi0FSRLjqEl+nuJGp0SOQ16sSekCAT/P+jeMVGeNtVAkfwmgsu/iEAQS40uqAM6Pw7ovgftBiIiwYnRukEPDXMIUAAAgAElEQVQ57cENKohjCgCOZVBdck2ydZSSqoCfay/Tmb1iXictk9QIyj4SVSTnUdFJ0i+JQFBVNmSr5uwAc9kzOZNHEU8A1O7zIR3gsZS3kqA0szQ+XKsK2eUtkIt7eqx+5w6sr5qoTwkkY5C9DbUG618IlWvEj17CgyoW1dRGZtkRQJP9fdbE71shgSYuXLFnnz3KeEa1tDyLPSz7NQRrGNKuAmuu1tpS62oin6waG9lij0X9kH8A87LRTC3HUJLACLOvBQHwlTmmzL0gylfZuIpRcmo12TA69o1rgfBJ872OFESKYRGBIhGlyXJaFg0qZrQUgCHVhf8SgSRSWI0nbq8D9FdEzyr3Tc0lUrOkIC5yJJJYQGcS6Igal+VDtk2W/U0Wiy6nSrV1RRZhpTUBsgXrSX1LSFbMOiQlbxkNBKp/jOeVQG2znRhftn/54RUbWorasqcGS7U6t58HuOlBiBrS1BgNWGpCNGh9qWDf9HEuyrxJKchH5Ic+j/MSoSXLtSJUz7u272K9WUVxPWAH9vWgtN5Es8M4h05AUtdYXW2TlTe0c2IVDC6ysHitT+euVB6u7x8+/s/27Sefh4QN8zsUSJBwet7wcE5az2VXq0r6mDtSzrl8KO5TRspBrl12mlnuY4j3RiFbPaipizm3Nl+RbWf/6Ob+hSHjyxgjVRD2TrFMHVe4lgXyAVeofQriZxo7xSkUXN7GTqvYfsAKWndCgiqjbtCuXD5pg31nIX6m2N9R7LAn66w2IH0LUepWNrVbUUUtBCqKaJ6psswNqW1XeS5K0ehQIPtCxjWDGPVi3BFItECgYkIRi+Utg47GkwjjnXkfH0N1PGbjWLuK0IbidHZ9K9TMqQVFJoo0pC5hKSOpQTHX3IKF3WZq2JXAnk4PKZB1UkQW35ifSeq+zlgt5jmxjGfOIhfUhAUd68BClGfAQzstRSNDIfNQNc5w3/vPXLSVwUnqKXs8KRQhqlkr41oIGiss3NloBTQNzLIvjbJ/x6nx1z/1w9d9Lc8fMF+BfAXyFchX4NVXIE8gvfqa5d+Rr0C+AvkK3JQK5Amkn6KsWFAlsHwqwiYk/5WvwM2owM0gkEpRDMgqRt3oBXRM61/gBeQ6bN6+xZECNTVVduzYMSyqFgDW/SiKyl0g+SpgYyPZK/MQCbJAi9DluUhGydZNW21yfAZFUZc1VNdaz6YWBxIsL85CBM3RqUvXJv8wnyO7IEjWUUtHl9U1tqF+aHYA5dAw3dUKNAYU8hFOfeXijzilJDZTBEADds5BIq1A5qTIQVj3RWwE4D6WhLABgJ+ZnkWRItueJYiQCpd3E0UdtQ6oGgDIkfInq1Bv2cRwvgpfr63GtqyryzZ3twGmoZoBsDv84gvWN9DriBofwImURAUcfx/EkbqLGwD1wwApAvJVssX5SSutLLRPfuajNjEzigIAqxMAHSmANnfvIStnu+3aud+pD5QZMj09znsBS1DkyPt/jvePER59itwfZB+QaQAa1DQNoJGB0CtF1bTMNSnPKEC3sOyASggGP3TXndZaVWGXITG+++RjlqUbPgPCz6sAjErslv33cc73YV1U4ZQTIqKiJQKp6BLOLJHfQN5AEos1rI6u02k8A5DvoVu8paXWbr91LwTQPAqkJ6kvGQClrXbowXdbdT1gGa3SG4Cjq7Ex+8Zn/5YchQWTqEsuV+fIPzp/eQClRyfEU8j+97/4FOBeuTVVFqMqOm+f+Pz/YadOnbLWhm777d/9j7Zj114AbAgxAbYuRFxd/3Tucy1rAKbKpfjqo1+y7333q5ZYIicE0LAUe8W5mVkrx8otQR6Wy6qgm11Ep6zGlrErUzf6DKTJB//kQ7Zl+y1YiiVsbnEOQB8AFyu7JFkKSayxKrGgiWA/NAdZduncWbJ16l33fBzQs7i6EqA242wTU9jLaQz5IXaydMoXA7YuTk3Rue+xK9eukRe1YPtuvRPFVI2dOHHKtu7A3k2kmUBIYMpB8r9SWOUtzAyijHrOYuk5CL5iWyAQfgJyqrENpQKEg5f94ywkhg/FVxZ9TUvLVjuw/3bInggEZA1ZSWN27Ojz9tQT33N2fb391yFYQva2d/+6taNG6qmut+62WgjOQfvUF/7Wlr3MG4LCF7DIOvb8aYvPqnMfIpXu6jJC31OA1AvUsKiywHbcsh0lUxRCZ9yGr5PZM0m+FXZR73z7uywNYHfkMKDn8qJTubS01qN8EpkLqAjQ19JWTbd3Esw0bG3Mu0Lm9ix5UBfOXKbWECdYCFWWQvRwVdPYKVVgrTS5OGGdPW3WgNpqkbG2wHzKoEwpxdawHPB1cR5rOcQkXiaZB6J2FcR5bWWDKJ1SKoNFHkqGIKTvBoRJFNu55uZme9vbHrbvQabKljPGPQ0C/qWZSyXRQjKzdnNdfajYNrnfhVAnVVeVM/cm7Ic/etGGyeLavG0XoH4RqqNWm4DYXSSToxhVidYvZV7th/RsbG5DBTJs//iJz9nHPvdFbBBnGGd/aidPnoX8xZJRqguASwHdLdyLru5WR8Y//vjj/E65MmZPPT3yum8R3ytvoxGADBLA6CTzKU03vgBYRwowvUpYy2QZWIiSwe/swXI5a4Ko9RqfLPhY21d4r4BrL8pRyXg8EAkC8wO8dylNPliYzBnIndgKpAS47eIMn8F8SBUlyMJrtC5UMX7GVRhCL57AYg3F0TrAeAbye501bH1xnTUEYDhaC5gMrM75xASgQxwtMD4WALoTzJ0lgGsBu1UQuu0A457BMSsYGrMWQO8w5JVymZzJKPNVgHsEQscDOSL9Qo700Z8acTlbO+mH4qzNy4Dail/JET85kkgpSmij3M/0d2mTculamr+ipfTt0lZc3kqOQMq9XrVx1BXn5WrtyWUNeZgXadQ9y6xnw8U+O4zasx+iFYmjBeuqrLC22iraG6yui0YLKeOwBwthK5mmYSHFfRRRLouvAtbEEOB5Bdc2jS3nyRfP2/XzV8wPsVzMnAhCdnghJrIA5aJifKyZFYWQSczF9sqg9TQU2ebGIpQZWDYmp1EWoX5jTqipwlFnsveSgkhMmsuGknWbbOuUUwShwZxMs+avS4kGUeARkQbRICWxCA+RBy4HSXMRYF3Em/YaEUh+iClntaa8LUghRZ/RO4FCD1UONyQtnzYUI1LirFG3HIEku0QeRTi2h9+JXRZPJZJZ41V2giJlV7FXdFlOfHaQ84/yeVKqeCDbVlAYlXZ02w/PTdujh+dsMlPFuK10+YwB9v/SMA0A3hJHmi2s8EyhNaK4MtekwdhSQ4nUg1IhyeLWIys5nhlWaVTYTsNLLba9BjHiQ4m3G3XZHQe7LFrFffAnXdZTKeqcSNNmjs/GyPiUja1ywdTQchh153//u4/bLMfy0dSyKlIP4iTN3NPn+0S4OgItlw+UYQyJZ1vxQOvKnpIaFbJXlrA3lUDuNUF8bWHN7IBQL4klzBejJmzGXsajh2+Rfknml1RM8siV9eICiqW5Eki1tq0W3bzPNpR1CJE1w9o8iD3qSN8l1vp5R2TqRPTcFgpGIT3LrKyhiYy/Btg0mmEg5EQ6i9yS8nGF5p2AlI58RlL5UsoMg8BMJSYZcpD6K9M0/bAOyEKQO1mHcm5ppp8GmkuSujIUmJEQPX7un+ZoGjJRY85L05Cfb5FHGe55Ea8rZl7UJTK2ewXVa4bXsO+XcJ+8qHbrscJNJJQdCbEKeRRkLIedZTLWv9gtX4pNmmdXhwXb6210SjmIa1aFFWuCvTh9ncYHcrW8zKeVEA1KkE2TWFSuNGGXzD2c5RlNJHRulm/YtW9ceN3X8vwB8xXIVyBfgXwFXn0F8gTSq69Z/h35CuQrkK/ATanAayaQpl+wD3z4sl27cVYN3W+wP/2V/UY8tk396Mv2qyea7JN/eIfVrFy1T3/4OfveUpH9+w/8nO268Kj93uMxW956l33nfd0/9TX9D8f8qd/1P3mhO/9F+8UPv9W2/yvH+78/u9q+8aFpe6euS+9J99mnP/Kylb3z39k7OwRV/GtfV+0fP/CcGVZZv77tX3vtK7+ftSc+9E17Zu877MP3Vv60b/p/v27+jH3440N24Dcftjv4t/XN/HrV9+pV3AulE1z9xrftz15K2DJdnfc+8rD9zs5iO//5T9oHL/4/ryo33h6o/rdf6au+ntfwkTeDQKppqnAWdiE6vQPkI3gAVevpoi0pxb8+CLgCQZNEEaGu2DhKnw3a9RV0nwRQTwKGyG2kti5km1EirACceAF8ZAS0CQKhDoCslc79EKCUD2BpfAKbNj+gIkHdRCVZeX0LFnh0v9LRqhykRYLsY4DGXkiWYmy4ZiZ6rffSixwPgAUgQgqDydk5upcVxA3ZQ5foEqACSL3LDrh2dQCbL4HQ2MkAuEexlGmC5KoG7BEpIEWRFB5FEDI93dsgWA5afTW5Ibw+gc3PwMAVQCI6VrG4OnzkRZuYmiQ/Z7MVYo+VAvAqgzzr2oSNH1lQGwARs9MzLty5AAufqdlhS2DF8sUvfwbMDcgSgKasrN6a63ts587brKtzizv/keE+Gx0btOeff5IO8ALsygjlJidKKq7h6wPUGNsuiCwpkJJYzwiQCwKwCphRoHgB5JGIsLrqRrsb+7owdbly6ZydvnzO1gChFiDTYnR4RytarXvLrah87oPM22G9V/scGBWAHAyGAOQEFAJqdVN/Dx25GRRifRxjYQJSaTVu2zc3Y7k1Yp/54qfBwMiQsDKrbt5qdx562IGcAYiOCATYyae+bkNXjgOnoGzBbu74lSE7dvoy2FIZSrYG+4ePfR2FSKON951zWUm/+Xu/7sLGf/8Df4mi43Yrwl4wROc8eLYDNAW+ewX2ACCDFdGdbzZGFsPf/91fcH8uQWJ63bg6fvy4HTx40J557keoo/YyLv02PDxst5IR9PTTT9sDKEuOHjvD9VbYO9/1XqwRawH+m7n/WDFBNC2RNxJG6SJ4WaDkGjUYxjavo66OsVhpZfU1tghA/jLWdQJTI9g/rQDQpQCnsoCp6v5OAVDVNtXZAPlLNYx/D2M7C/jVgfLOAxhaWgbAxv0b5LgLgFQbqFKmJ/uxqjtmYwt9kJBemxsDzGVcbt+zxQq4WK4e2ztA7lTY7rjnrfbw234BUhNFB4Ta+PiQnT9z1I6RAXXi6AuM02K74857bPeBN2IptN1OHjtnh/bttF09NXbm9MsWjq7bdHLEvvToF1zm14kjZyCsAN5TWauGjC0DsGtubrRr5E0trMYodoG94bbdFkDxkeD1yid56fkTtm0TikLsDHsvXcEqkFwI1IDNKBdVx1UIkSTWP0sQYlvf0I5ySgDzBgq0TXb4x0ed0mthPuZyrGLxBQDndUi+kO0m/+r4yeMoWZasvavRmlBAFQCUhiBm18jDyWJLtEhu1TxEa4B50t6DfZzUAICrfqynClYKAckrABXTtogyUl/qkpfKrpz51N7Ran1917Caghyj0/3CxTPMbdlC+qyOezvKWPmj//QHrEkjNjY2hkLogh05dgrythbyibwk1r0Qc3DP9s32hu3dVsPYPnfmFCQmgPHuW1CFJez7jz1h+w/chSJp3g4fPuxsK0XAFEfLOEYO3N66oxsidtYRbu9497vs5Ilz2Eq+0Xbf8r7XsAP8z9/ygzKyS6TmYTwvoUpZkvIDgFN1iaAglU1aiIkWdMqbXC6Sxr4IQGUCFXiUhMTaKvpIGUcioES2s84GIGll88kQt1AFKo5iP+NmGAIyCGnvt3lA8HgkjgqtwXY1YFGI8qVYRDjHRdvkSO8sa2aCfJQYSqzYit+SkSobh8hMAD7PcR/5kevsF4m0zHrglnaIhFoIgRZA4FKF2g+NWCW5ZJWQDCUiFqQS5Zp8sgK7kfckYFdkkIgk0TBqFBBAvwqQLmImKQoiJzlyyk7lHOl/zrSOa37FOk0qnByhJEolJ3dSrpQjj/TeGz/3QrIA1+cUGhwLnQ7vwfZMLIgUYDQiTENSH/Wu2GUvij/WtgRE9wYZZ8iGrADStoTcsBr2lbqOdmcPlolg74WCqwQlnx/VquaUH4B+HTJf9pPzfWM2fQ4rzItXzIMqsYQ1dRVVl1gWH3UIcx0hKcEgOKqCNHsUrduWhpB11oWts1YWkFSJ/VtKO60/HizxghsQIijkmHCOWBHpk1PjShGUy4qSDeI6WUaqiseNF8aF1Em8JgiZLsXghiMOcgRaLjMpp9jy0vwgFU+KBpBV1iD3zX3UzzL8Pg1hk1ObaLunovpTdoWOoLuRSci9lgoszfNImv1Lr9feHhCBxVoie7lMljUHJUxNZ7sli1vsr75y1voTpZYtquFRoQLLQNa+iDIYsceEzVpMTFE21I3YsKmZQSopl8kE6SLFjwhWkZRprEnF5NRXNloL+0QNOW7ejQTE2bw1tvjswbf2oED2oiqO0xxTZ9U7DjJIMNlkjQyo00TKG+5J7+CQ/flff8T6x+douoBq4X5tUKM41yMLRmdnCFnlZ1zpPFZF6FKbNISujzr5GcNBrGYbWFvfgAqowRu2EFmFJTyPhFifstgg+gMlNAJBRnJ/lHEkIlnqrQXu0wzr7EZ9kwU7tluwdYttlDVB4K6jXh6iQWHEJi5ftrmJYcYF8401U5lRfkjcYChq0cpaK61rscIKyDbGiYgjKcY0F6RI054IO+isV5MipWke8q0v28oSWZApGmcgL9E/Q5YxciD8oozx5YXrqJ74PPKFspzkGmNNlpsux02ksMYhz18RSDVZYKY0rtnHfdz7YtaCrcmAtfE8WMfropyLD3VuLXt7JXv2Os+uEe5dMcSZDwJJa1Ap5z6CwnkwCJHF3IuhzlunxrJp9fJwGcTuV/FgSZ7DlJE0GPXYWLSAfDNyzFiQ2Jqcokt1kUx27MtnX/e1PH/AfAXyFchXIF+BV1+BPIH06muWf0e+AvkK5CtwUyrwbyOQbhAw6Vl74Z++b58OHbRPvbfT2Yb85OvC9+zt3y22f/jju60RmwORIefv/2X7wM6fhnC5KZecO+irIC3+vwmkjA185zv2o5b77VcgMP7/8JW48AP7s4sd9hePdP+P9+jffPIixk5a+2slbF7FvbArT9rPfTdoH/o9xtP4M/brH12yX/zLh+0AANVPvvqftF/6RsQ+9ArR92++vpt/gJtBIJXXY5mjnBGAJD92OmGyaQqL6VRHuaN+a4GzCp1XR/5Abx8qmTMA7wHUD038NmPjdOhXoYLpwDIGMySbHKazExBrFxk0yq+prySHiDyfIoipkZERAByUIQspuo0j1oZdWFPHJiuGmIlgDTM0NAw4j0URtlEba3NkLZ0CTJ5DiTAKQAFYxD/cF5cgO7D6EUSXAHz0AJSkAScFNIjkkc2XgAARXbL56unucLlGlZBIzc0t1tbehVqoik5UrG6w0UvGUTUAGiSx8Vuno7mQ3JJSlCHDIyg7sGoLQNaUkueUkGUdFmv1tXWQGCHn9Z8F+SoEqJCCZWmZzIqxPnvh8NOEQZPlgj2MrrWmvBXwuAdAnVBthc8DphSSVXH4yJM2ONgPqIZVl0ATKY1QSSyQ+7IwT84MpFSQmoF7umwPZY0UR4ptHlu1AMBIM6qtQ3cdtCyKkEsQSL0oK+CNAE4D5AxAkqSL7P4H3m07d9/F8SNkKa3aufNnCFgvdKoO2eRtAqwM06EsEOc06qfGGuzpILKmhq9ZRanAKwixR78IWBKy+GqxdW0/iDVPp3VhUagG9SAd0atTfXbmpR/aIuBTAKD+0siMHT15GdB9nz34ln9nB+962K4PXLemsqB95Z8/a1OQCA3tW+zgne/GBq0BrBJFCZZrfrqfPYwTdbkLRAsC5K3RYQ27xz0psMuXXraP/O1/o2s9aa1NjXaU3Jk77riT/JmXrHvzVsZpzBYXF1E+tdjZs2edSiQBERFfXre3v/3ddt+bHnDjOIXljObRZaygTp44azt27rYt27YCivJzuq/rGPcZgNVq8pbmIfDmIAquj4668akxJvsmBX2vo6xobKqHNCu11p7N2CkWQgIuIy6oc3k5RVxXigynufkpu3ThIjAetk7OhnHSFpbG7croaTtx7FkA3SqrYvwvMQYDkG4xnJPihLu8/1f/0Lq27IVEWXH2fiI2E7FZGx64bMMQPts2tTnlXGNLs80tbdjcShGk5BF75KE7rRxC7tgRCCaUIOshrHbIS9rcs4XMiSJ77zt/kVyVQaz66uz9730EArGLc1y0T37li3YCS8NUAPAOxZKA9gJIg0psJc+dINMqjRoPwHKVcd8IKbx5SyfEcbVdRC01NH4dqzyvVTeWAzJmUbh47c13v9Ee//ZjVs77R7GTy3CsBPNFkLy6yiPMj0R8CTXSlL3jPQ9zDVPMAXJdUKgM9rNOrJORtfc25mDSJudGLRQF1CsgJB6lUaigiPwjcotQsAjYXpyfdwC1LOvKAdwbII03b96EsmjEaiGuqrHj/PznP0sOWSNqmBhE5IALtG+FZBIJpg73oaEJLBInIA/rHRguUjkEwScFSCfqoQN7d/G7cvvEJz7F58Vch7zyOvx0pM/MkDsD5s5y4RRNk1Pz1tnRw7gZQ2G3nfUpBdl5wN73/l9h3hBOw+eZdb7uG8aPSzcBSANwAnwvq1NfpCx2Yn7Go+aTCAC/gHyn1JEtlwgO+drlAPoMrErOkIwLIePG/UwEEiC3lFxZAPBgxGMNqM0WUGpeRRGUxlJwMQ5BgooxVrRk3Vsr7EBnBXZi7CfY2Xl4nxeAew2SQtk2iSVytOY2bH6VvDNflQ0ukU0EYL/EOSdQB8VQDMR17iJjAIwDrNNV/L0OgqQ9AtkyOm6+wRGrB5Svw24sIncvztSv7BrlpjBuMWxzWUcYgPI3aCGpJETkSNzCpa5Cirh8KCccyimJRLx4RAQ5uy8RGjKtE7mUE+XI+k/WYfrvnxBMqqW0ndqYnJ4i97wakCqGz9e6ndN3oXBkTp6GcO/nwXea5ogEa7skP6soFFekDCniF85fkHPFrrKBfavntp1Ws6Xdsqwxq1IGs6YIYN/wFLtMKjYKWx4atZkzV22W/LTAfALpFmpcMoX8EBBI0Fyjg/JoIpAPYVlH2rI1lJptaYnajtZSq4+imue8wqiTQpkJ5oXuvcgj+AONH13hDdIsI7mZPpc555F/oGqm1Cj2X1EIGeUZqaTKMXLfOcs5rwhLRyJBInJQ7b2ys8uRSFITQZJwb3RtHr6dK56IQVnoMRc1bhyBpHHrrO4g6xiXGWS+IpSlFBF5tYFiWfdjBXXyFGro8tqobbr1PvvEU1fssdPTEHU7LFzWyvpMNhrWocvsiStYxi5BYGxAeCizxw/R6oGAkZWq9qI0P5dyx6moqGkGZU8JSun2BvLnaktoEEGRujrKc0ecxpsNni2w16xqtWC0yaq6b+W0o7bB4qC6FMjOjfsty+D/9jd/bcfPXsYGkguHYHRlZc5Jfesh40esD3SGe5ZxGVuy2OX9yjuEC7R2xkg3+0VoOo5iZtIp8oIao6xrytQLsMlrjGRhYUkyQylL/hT81TJWrvPNDRbZssOiLd3mg4RX5tbM3BTrdB9r5gC5R9dsBTu5MPuxLttLTYKQ4llUTpXN7VZO000oXAqZBeHD8TOQXAFuWpb1ew013IbyzXie1LiWcrQAu9zE4gh7N882KJAWeW5YocHCZU2ypsRZ+1OQf/pS/tMa+4PGkxsLsrxk/clCHhcydtaxT5WlaZBmC51bAftRDWrGBjKLtnjCVoXFZZTxU8M42UXOJg8mzErUWijaCyGhRcj5eX5bpjngCI08S/KhlQIaRZOaGzRO9TwWD2zYJEv1WHGBDZVCJPHMtshCkJItqMYif0qJJwJp4gunX/e1PH/AfAXyFchXIF+BV1+BPIH06muWf0e+AvkK5CtwUyrwuhBIOrP4MfuTPx+yB/7zI9Z14oYC6aH/i733AI/rLNP+H03TdGnUe7NkWXKRe4ud3jvJQkKykLAJEFj4gN1kS4BQlwUCZENZ9g+BTYAQAptAmpM4PbZjx71bvffeRqOZ0Yy+3/PKTmw2lLD2tdd3/Udcwo40c+ac5y3n+L6f+75H5SMP9cydd2ap3Cwt8vDA3H9eggrn+n5e175iTol0EolQWvuSfOmhJqnHNm4+XcBfuL5cgiermoYPyf3f3y4v8+8ST9Eiue+T6/lHxRyJ4bksVbY+2ykjmVWGQMCt/KSvPnnuexBd7TGprMmVIM1ltxkF0pyq5bOoWsSXK3d+4ipZeyJznHefQiD9wiofhyTr2/6YfO7xIewiUuSDd1wlVxd3mM+Xtcmybwc/z1sk37wsJN/lOjpdxfKFf75EFttPViD1yZYHNsv9dSgwfFnyqTtQBvFvor7tqGue7JcuIIENV18sd62znqJAmmx7Vb71H/Wyj39A5q88R74JGeRVkm6TWz6W1yEPHKAj9bzL5N8uLzx1vvS/iQLpgGylZierxU68SK/xc915sqy5Xp7HNuKqm6+X2xdh0fFO7zOkIGPo6pGWmhVS+uweed4c6ITK7IQCDcXWXTslWuOQLRz7B6cQOu80FuukC4Kx+fI5hZap+4n5cfxEFZjUUPa5r3cirkblpft+Jy1X3yq3g+u//TX32j8+PmA0f2runZFVKAb4Vvut0/lVUEkOiQZT8w/3AsLiy+aXG0JpjHyf7du2GiCiukqD5MtQsdSi8BkEKIXsSAsYYCUIcBgH/HPyj/xULNpmASNcqG+WLVmGZQvHJODbrcb0dLOODmGhQ8ZDL6C4L61YyrGLSsvMQf3kQSERlIHePrpuLYC+fhQCB6W3ow7rKPI2AOEVmA4DooSidKzSNB3HUi4JEEg7ivPyyqS4bB5KniyjKlGgULuf1aJKCRMvtmN+iAH9UiIoDEARBGgbHGKik6dSQDeuRkDYIDGiXM8IVmd+slo0YMGJJZWCn0/SrP8AACAASURBVNOAOgo+pGHDNUwNBrD5UoAsDas8JdRSCWPuHWhH6bBX6qiT2tVlZeaTkZRCiPk05EUeiijt4iXUOeAgT+eIUS3MoJxpauyQFOzEcnKxTFM7MTIzrIBJmoek5xRHSaCt2H7yovp6+gFsCMtOy5az12OnRQdtY8MxOYBFmhULqE7A7akIgeizKfLXH/yELKheBcbhBFwflvrGOsLqx8mu8mPlVmUAdRu17O/tkV07XpP3XH0pWVbTMtDZBEHWQc2S5CcP/YiuYVJr4hmy+uyrJA+bNJsJYwe0Q6XQcngHBNEeatMP3heT+k5yk7YflA9/+JNy5TXvB5QC1APYcsaDcvdn/0GWrV0ry9ddJAsWnwdW6pZAuoaIMzB0gMM7mCQRYwkFaDhBnlMMJUUAm8WWxkPy6U/fATgZJRcoW/bt2W/s5YD2sCcLQNzkYLeYjfXeeshCVJigSy2Aq5uef9lkGLnIx7jhhhsgFqokNBkk4+cZWbJ8pawjf0kB0iHs+7a//Lwsm18m/T3tjCkKKyx6WrrJdDpWbwBOD8qrlatWGTVeV3uHrFmPmrasyCTFTEXskFYVBvQ0zREoekKTQ3L48EHpg0BRmx9VwvnpWu/CsudAw06prdspNWQquAD3+oZCrLt0CC/tZL8JIH6FtLT3QTamGKDNwVoKQr6lepMlnzWltmqaYaIcwEhwVo52Tsihw0flg9ddKCkuK5Z5TSjIsIorypRcVFI2A7Imy7/e8xV546VNcvn6ajl3dY3kpOYa4PaRp56QRzc/KdMQBNPMPfLdsYpkvWETZ4eQFMLKreQZZadDeGH1ox31NTU18vwLmxVZlxgBNMUV+cxb7NsmxuRr//TPZDFhkQeJF2S+WiF+7od8aWeN6znHkS661G5RFUSAlVU15ZKZBZFGAPsuLJ6GuycAJ2dl/cazyPQZBfQH0KQDPAdbwSQ6yXNTmLvMawd2X0oaK3nUD/mqJGRWtt6YAWNZ1P0ov1QJ5GH8P/zhD3PsN+Whhx4y2VK5qAiC2KpNTEyy33SzBzhNBsoYyicn4L4S0JpBNoMyQPe4DJRNTs55sK/f5GSlBfyyYukCWbd+JXOZGkBM+Hwp8tqW7ayxTGrzopRhe/eRj31EcgBtFUVuhXQpgTQXK9+n+etlXyng6xxwq5ZtaodohTxSkHPObk1t6jT7R9fYnALJ6AaMNRgWWoDjCpTHAOJVeWLRrDXWlwLYFgdkPQoaFyq1opJ82XPwCApQsr1msREdnkbpS7aIYxLyziEbF6WzhwPEomJWRasVsk2JArUWjaPIGA8y38N+aY4FpHUSizcICFUNDU+QqwaxZUzQVG0JYGzlerxYVaUBnC9ir01lfsSPNEgBQHE+vw9wfppmY4egDHNdY1iCjqCCwZjTKAWiXIeSDko9KDEdR6kS5lhBVAwYcTIO/PR4xpwqFLQOTHUaHDQXZ05tZOPzrXzrbUwJJPNFTefyeeZIJd2zrLxfrdxchljSzBYF/TUviGvjzc3kdXUxhztRgfYqWcrxZtViURkqDypafj6l4Ll6gTJ3k7K8klJeLGVrV0vpysVig5wIUedptVLjnmTjRqcZOKqYiHfx0NzRIz1HG6WjtRvLzahYuA/Ysau0x1DVoCh0aagY+79rZkxSHSG+J1hHIgvnZcmSsjQpz+bcec61sYY0l8cOicbCNyR+HGLPZCMpl6NKEDbEOESBEVmZKrBHoPY2nQVcs7HyMzaO+udc0WycqyGClESChFISSZs+plmDUdZ6BDtMJQxMXdXZjms0CiA+z8xWVaLofd9YkTFGEFDacKKKZxWDWLmmGfbmGa57aBBFJWNYvHiNoFmTHzxGlp97oaQVLmMfz6RhhnUOgaQ6tbGhLsj+UQh3MpDI5FIXvgjXZj5f5yOWr8qjan7iNPfHHJ4z8jK4Xwdism55IWprO88YSibzfMN9cQQpXd9okmy45K/FkVVqyDgVwWkplNWJYAP5gx//WJ7Z/DJkLwWFVFbryXCcewDj7tBrVPKH+jCBTM20wj5U1SQaSQFKqRSuPQrpnYxNaCbXT/ScyTTTnEcLN1Ql1i00JSg3GmV+65yZUeKsbIHMLFokjlIUs9j56bPcNAq2IXLi2tqbyItrN8pjzXhycuPWsXCggHMHuKemZEhWcTnP1mQfYXvIpxmSTVVpdlRNQp3CsFQxznmGsZ9UBROkJQGA3Ms7IGhGZJi8vXELjTsQR25IIN37J6awNmb6GLUZBOoM749rFpquDy7Ag9LNxnjY2UOUvJziuDbqrIpV9Qp26f7AfaqE+2Ah96o88rBy+Pl6LAkz1QqR9aUqJIfuM1gvawODHVL2ABa+HRDhySjqNT8yxvFCfI9D8nWz33Wm0hCV5pBuVJfD1CKGCliHS9WaSjzrfVMVngP/ufc07+SJwyUqkKhAogKJCvwlFUgQSH9J1RLvSVQgUYFEBc5ABU4bgWTA/J1ScNcHZM3hkyzsDLmROmdnd1yB9I4EwVsE0gqp//Kz0nn1++VTla1y/9e2i+fW2+SqthPHXCr1P3xEniy+Uu693Cd7H/y1PBC4TP79mgljD9dy2TVYvcXksa89Lc0X3SJ3rXo7tyiy/3dy0yaffPOuC8Sz5Zfyt8/65AsQSJUn//wFft69WH55++K3VDr/zcKs61X5+L+Nyvs/fy2Ey1PyET3m3bnyJJ8ffN/75a5FrXLvPdvl8MIN8oNb0+Xlbz4heze+X764rvstC7vbQ7+T976Sbuoim7i2pnny8B1u+eHdh6QSJc/VohZ73XL15y+Q4H+csLALyUOf3yyjWOZ9auGEPHnf01J3Mddo2yzXPDQxZ9kW4ty+jzLsFFXOhGz5HjWbR20u4hj/upnzhKRZ8PaEMte4I1vuozZZR7imxxzyha+cKyMEij+W93vvm2FMH4rJnVz/nB3eqUTOKYTbiZqsOlWl9c5j8acJpFOWwPFxOOVaUR/d9GSq/OAzawCgTv6aI+/++PhMyGMn5l5ZvXztK0dl+T9ju7j/pPl8BtagHvJMEEhFC3MBHewyDoGTh7KjajGe+Ck+eemllwxo6oeQOXb0mBTl5wASKIAj0kYXeEZWqrhQ9pRhE2NyMgDzB7v6JYRFUWkhqpuCIr7zJD3FjXLGLr2ddPlqVzMQ1dBEXErmr5CisipxA8or2TME+Kuh2ClqKwaA2YTNV1JsUhqOHAPQAigLOFFnTAIIurA/4igpKQCZ1dizLQNAzoJIosPUS3YKIKPfrxMOaAiQzgEgoD74SpzoeSoJ1dHeZTJSslFNebC1UdXDLCDxDBZjEc0EAqDwB1LJZyo3ypApwAsLCIf65KttyhikVoycJgUe43S3BzICqA66ZM+ubQBAFkO06ZcDOy4/XcJZZEEFAukmTyoJgL1ifgnkVY/89ndPoqTZD9Fzu6xeuRxiCmUL59GHrdaxY/toMAfUVmAFe6HJcWxxNJQcwEZBriTAkHLUNmevXmWsYB74+U9lEIDWlZouLV0AQgBYH/vEP0oBWUPJAEBT5AMcqztM53CyUa4sAfxXINlFnTY986SUV5Sg1qqQOJkC4wRaTw43ArxMyxPP/EY6ukckZs2Tv7rpw4x5OmDQJMHaIvv3vEE2VjOvg1S3DIH+WORow7Ds3H1M/s/H/14yc0plAIVBdfUieXET+9MrL8qtd/yt5BdXA/JXMW427PgoFDY5avWmnerG6ki7zAGK1DJRya15ZQV0i4/Kt+/9V8i4ERRdhfLwww/zJ+ODvZvH55dvffMbsoDrSqbbOxkgbQpwUMdM870OMYcOHjxMTY9hiQcaxFcMUHTV2rMkOQD8BhB0kFyh7obDUpGXIVV8XhE2eXV1dVKLWuVoU4t0YY3oItfnve99n1mHO/fslsuvvVrKUC91D4xKRk4ZCr1O8nvIiMCqME5HdSP19qP0qq89ijscijRqlk8At52O5lf2vCTPv/ykpPuSUZMVy769zVJJXtbnv/htFH2FrLE+VHCoC/pR4KGsykjLkMK8fAiJAvgatd0DIAYcD04wD7Fj2lXXCSA6IavJoFkAWTE9hgqF7mx3Guoz1rHa0XW2tss9//D3cs6qRXSs9wEYB+TY3mNGoVKyrEq+8aPvSQ9rcII5HoBgMaZVCrqp+g6VkoKayjZ4IbVUYaeKrrs/91ljf/ni66+zVsalrvaIdEJUJk1PYPOULfd+/V5ylTLlV49vklmCsqprVrJGURwysTPJqVALrQyyn0YnB43qUbO+FPZmyktfd5/UcawOQt0PQ7YNTfaIT229UErmpmaiZsFSDZWfnc7yIJ3vExBXVsY7g+vSv0+gANNmAt3PdP15vV7W2JDs37/fkE6FWBoOYVWnuUva8e/lONo9H4ZcDgEUKxitFk4RznGKfSGZc1YLJc0PqoBQv+fzd0sB2WmwbFg3jYkTQgqE0oC+H/vIHZDELbKOObZ81UpZv+EsMruy2JMgU01zw+knkJ7xFWDBheIHsFTVI6rjUcBTyS0FZuN6PcZibc4W6sSXIUl07fEzOwRInDwYvWYLYxwD0I6ofZY1KEnOoBSWZJs8o70HyenyF0nHGKoaCFrQbcgZjC59YTlvWZaUFrlQIHG/QIEAJI4tJgS85hY5UqV/3CnNE8lydMov7dOQryDF06z3SWpoCAejPtBcHM3agSKGNPaxXqvJNVvAzzzkAKWT6ZVLs0IW/612kko4BZUIBvgeBrTGlApCSXN1uDcZBYtSHJrXhYpQLfJ4HQZWhiBLgpxVYs3FXNc6KHmqr1EQG5jakEdctCHgFM5XQkgJarWwMuqc4yqlZIgOF+9J5r7gUOs2Jemod5zvIPeFMT/ET1GWDOd4pW5sQDr7AdPVThOViyobJrGMtUC6KkGiwL7Jn1FFDHuUJcsnRSsryNXJkOyKcnGyZibImZpmfnpZRwFIBTfrND7Kz4aDMoQqpfNwq0y0D4h1LCZO1pMDLsirhBuAuhVVHDusJtVwLSht+bOczKSKXJ8sLM2UkiwyhJKx+ZQxXh+COOVcGAPDgmpukSqE9GFA55ESPEp2kJemhFJcFVVaIh1HrY+OjxKYx7OQtDFD36sKMyVqwtx/1R4uNDlnlziXI6V7HPdu3qdkhH6cjoDSoJqLpARSlAyhmKpUmewOlCTxpFHTcGFDiWKUboNhsXG/yliwQn77er0c6/aJJ69GnGl5EmI/HkOpZWFPGsImUxUwHhfHUbKVQ0Y5L33+ifLsEEGZrOonzUCKwySV0niR5p6RkpyYrFjkR8WJxalrCtUpyl/Iut1H+6W2bUoWrb1UNl70HgrPLGL855z49JgReXrTJpozfi7w6yazUIlOeFb2LJommG/JPDtYIP01f0oVOH7uaxnYiKZwzuGuPpkhdy0Xwi6HPcvN66GNxKkTUeuvSwgiXMnwmOZB0YAwAYHuxbbXVlgms1gkzkKaKHmv99Xh0S4aIlqkjaaDMVRt0+S5KtfHVmCIUid7pSc1SzLySyU9p5hGB5+xmdP7tSrNlFzUNaT5VpNm32TtQPyFeX6TODl6oSEU3t0QcZMyiF1gCHtLfsvzJM+MkHeTZEkl04Qzq0pBJQk1c419LKrHhMBjJ4EE5dqYJ0oshnhGMsTWcUWgnqOdPTuVZ09aJSSXZ5xiCKSzUKev5lrT030Q0TQN1XdKHMu7MKSjm2aOIabrgbZWiSvJDiEVZa8bwyK3yzdLZlmSdKRBRPrJOmS9BNk77eyhul+ofZ3uq0pG658jP0kQSGfonzyJwyYqkKhAogLvqgIJAuldlSvx4kQFEhVIVODMVeD0EkivmXwfoyw6kYH0rgmkjdJ/36/lubKL5QvXlPCP4rmvU0mJk+zS9kNmbFaCStUub/9cM3F+VnRqbpD+7CdZ16DOIcHoJMWT/OJH8l3flfLja1CAoPD58ANhufMrl8iJhKbfJ5BGIFtubV4sv1GSKXpI7r37qKz9/FI59JUTnz9n1XeCKHv7XIbezkCyQXQ8HJKPfeZK2cg/Zua+yFT6/FYZufpKiK8TeUcnZSAtOnZKblPfpp/LR/pXyxMr608i6f6Undw7ZyqdqvY5Kvfftd8QWW9nCJ30vqztJ32envcfI5De2druncfi3RBIU5CHj8gjWUokmkQq81X36E/kgUwlEX8/L+rkc/xD43Pye95Wi50yn8/QUjwTBFLBwiwDqlkAvdTK6Jr3XCu7d++Wffv2AIi4UA8lY6M1JJXzKwBlAQp5rRVv+DSsmhTYAX2Xaiy8jmEHlulPk/B4WFLcflkEaaAd+kogefhHeX3dUWO9Fo5jsRZxyOJVFxgLM80FCk6OAzxwbICaNF7fiYXaQFcdmKRFag/sx8KMVAA6r4dRCiQ5vALHgYIpg07+RRJILcFKrAIQOhfSB+UBoIkBuQBTrHRQzwIUuuns7u/rlgN796D6OGqsp1JT0sjFKUQRkmvsqDSiYM/uHXj1j8gFF54HITRANlM2GU0LAH/o5EeRoO8LQzypssoD2DCuhBbgRi1EQ109RJcCc5qlASC4m4yerKwsqaio4JoAyjmlkpISmTcPSz0AZCWwdu7agyopW0qw1YuDLEdQ26i6YwZgsK2lVp787a8ArsmAAd9QexjtxvbRYazZN+EQqi+67i857wLxoTyqb8U+b+cuyAS/tHWNENR9TC686HqygN4DaYYdHoxPOyqbZcuXyjwASLXjUrxpanRcGuqPyJp1q7HzCanRGtngQzJJRs9UsFs2v/AUWVCj2KsVyyc+dTdzIMgwhelY7pCv/8s94qajfv2GJSg52iFrbNLWHZbdO2tl7fINqLIKJL2wlMZ0t+Rgj9cNGVSGdU5aWj4qK3K2vGrRw5SibmobpiCdEmRzllLkuEACDJBDpcC/qo6amxrkJz/9EbWbIJtrCEA+EyXVcrn22utQIAVQhcwpozSHXeutUR6ao6KgL/gscywm3/7md+R3v/utLFpYJZdccSW5Q6mQGcny6hO/lsHWellckSfrVy5BmeOVXvKgNOflt5uek27qFCD/4bJLLpMCyNHDR48AhI/Lle+7ERsgMkywUwsFIcLoDHeqOgviT23npiZH5M2tr0sZJGKQc06youoha2Tr4W0yMj1mLPHaWnvlqiveL3d85O+Zz4SvM98PHDgKubgNe7l+k2GjNngKzH38jo8Z5UxeNlJU6qRzoJZcmBFsHVPSUyQjeUYysBJ08t9axlGIFSsAolrhjQwMyf3f/LJ01x0QO53gn/qbv2YCYA2U4pUAmUaPvvCsPMW52lhbY6jOjLrLm2JyI/q6Ok2nudqZpRO4vnbN2XLFlShzIdDyC8jT0M57wLlDB/dj8TYgv/jZj2Swp1c+eseHITGLJTu/hPmQjYoo1WQZ6XZjlBuMlVpDat5LCLu6VFX8QdpG6Sh3MIB29o6J6VEIvAasEV+V/Qe2cj6TZLioroT8JcJy+geZnywSOwC8ne77lrZmY33nQkGWk5NtbKAGBgbMOS5EgdbX12dqqvNdFUgVqBc1ayedtWMHjG6uoxMfO7uBYdYBAL929tvoUB8fHYEg8argSlYtrZENZ62RDIjmIQhlzd+68uorUCAeRDnWQrZSD9315IKlYOm2boPULFslPghIneM29lRb8kmdGafpfvEKJKadOpgufvaKELaYukfb2K/sXIOuq7iC+YC/J2zBjOJPFR8KyKpqScV/5BkZCy80BhGUM9Oq7IBMKCz3oIwrZz4fkP5hUs9QEB3Drq8rMoHCzIWSzmJIh/NWkH1XxML2KQnD50MKKEmXwr41g+Vdc19Mjo7Y5GDIJ/1YFY7TEDDJPDSWeop+A5Jrl3+Ee03M5DORp4QarIT5shqipLhnVFJR3GSQpZemNAVswjR7/ji77wjUzxjgNFwJn6UkFBek7MOcGZtRlWpOVBhygOocp5AA33mFi99DzWNfp3lGc1lIVgW11X6P42sajqqWVFehJnWq2tW66TxGsGBUINqKZFfiiW8VSBjFF6/ROk4wlwOrqiRlY430Q6wpOd2MwrGzv1/6uJf0at3V8401ZmzyuPYwwHkkCUKa9SFugPNiyJ3qSsnD2s6Vnya2rHTCBDPMGnfquQCUO6i3nZyiJMi9YCeWpEdapa+2VaJ9gPnBMOTuHPlsMfd9rg2yxgZZ5UcdYwPM91ogCsm5qi70SmWRT4rT7agJsSODAHChznCoMoX5pQRLkpLT3LvUyiwJKzEF/2cgSJQ00gYLmyq8tO46AsdJS1V5wTjMzXpep4qQON6CkSD2lhC52qhhyFtVK3GOKmBS/sC4Keo9QjkjtUmjeSDMvFF1p1q9JrvInUt1m/vzBHOjsz0kEyHy9FArTkb9svsQNrUOlIB+SFBI90kI0mlCvTrHIdHYIyyQT1YGTc9TiYo4VmnT5LtFIVS1EUGzhdzsSRmQL9BPsrbGL9XwwGl+7lGuaZP/aHPnSW3HrHQyv6dt6XLzhz4mzgwIYw4YpcYWSIdZ/tSmhu98537pZP1MYQ2qhOkM93/dw2aZA2H2WrX7U9u1dO4vGXa3DDd3iAyMSQDbvkxe70K95WG9pNGFgaEbdaBmrFub5gdBHKnN7xTPC/FciGUsXd1Yx8YD2RKhiUK1VxGI70ny2foGmlGtNfDM1WOIcORqnCczfVYJehuWdZnih/xOUXtWnmWSOHaEzzIWcty7maVmLo1NTrGnMr9UE6YuiElThqicRYk7zD1hiv2ngz11Wq+ReRSFvJpAgRSa5bkDe9dZCDNtUIhxDCXCk4x935yFZIx7Am8xc0o/W4le/W/z3KA8JsonH4Syl3mTQoNFKT+/yJMhF9JUUlKBzQAvGn/yNZkdILMKJa0jNSD2nEzZQcPDKPM1Qu7lCMrdXkjvtoAVAkmkm39YjrPZG9tIJUCNAk6dIeeII8NL8zX4YMLC7jTdwhKHSVQgUYFEBf5HFUgQSP+j8iXenKhAogKJCpy+CpxeAul0KJAArsZb5blfb5GfNVnl/BsuJ2Mo9Q8TSG8RVH8egfQWqXQygQSx9LkjJ9c0V75qrO3mvn6fQDL//SwdeG99qXXbCmm+9w8TSJ+Tc7Dqk7cJpEUAd/s3y7ce7ZEgWRV33ozdnrqEDB+VBx7Anm86XT54y8VyafHU2xZ2v08gnbB4+zMIpLet2eZOev5lp5JrpxJIb5MtG4ZP2Ame9L7TRCD997H48wmkSYjDv30llSwkVbad+OqTJ1Ge9d9w2+/Z1+nv/ziBNDc+lW9bCM412r5ttXiCED19S++UI50JAslbNJdGpiBpeeV8ukjj0t7ebjJ+fADRGiSuagENGlcwex4qlQD2H50obopKiuj2zzY5SXu3vAl5FJEsFDDnnnU2ILhXyooKAMSx0AFwam9r0kAO4D2ADSudoRuvIvsGJQNwwwjgQhSgxkYnNC2i0tZ4GCs1rHYA2Y4d3g3Z4IZcAbDEfkSBnrACng4fgIMHe7012LQtl0Bapslu6Bugm1hBXwBfF4Dd+EiP7ERd0gnB4sb2S63AFJxSoNlO9/GylRvJPEpHMTKF2qVLeiFZvBAe9c0tgN1+bP0qTAeuE2WUWqSlAkp7UEBE6RRuJEtmP3ZKz7/0sqxfs9bUKw6YmY0V1xDZLtOAgpq/4iE/Z4wsnWSyE5YvxXaOTl4rgNBR8mPyigrB//h8gLhUBacBTiJ0Q9vo5m9tOiqPPPJTADUAcsAtVel4AIjV0kzRiyg2YKuWrCJfqQwSwyGPPP44YAfdxgRKv7GjVi6GPFqyZLUBSds7mmTl6hVG/ZGNusRF1hNxAjLc0yV5ZNmAfUGwhMmv8aIwGpbutj1AUmPyxhubpRmCorF5TJYvW8f5LxUPZF4KgOhv/uuX8sK2V+Sya5QM1HwLgXiLy7ZX9wOoumT5ivVy1U0fhEQqktyCfNNx34flTk42xCGgqJeuY4cTdZdivCAys3TeK3io3feapTBE1tA4JI0qrvLyCsw81Z9FIRqDqF1KS+dBHpbN2Uwp7krtkxSYBOiBH+BYmt+gIJfBjbEpisn2rTvkzjvvNBaBGZnZMm/BEmmBADx7yQLZ8sITkKH5cu0VF2ANmIoqaI+0AqolMR+ONLdBKA3KB264SRZVLpQ33twhtS3tkpoPaE+OxOq1G1G5kbuCVVQyhF4WGRn01kNwjEoIC8akoUE5tH2L5GenYls0Ji/ufZWQ7iQZwC9rCWTbV75wL/UgmJxznsaKp+HYEbKt9mOD9jjn8YaBrhXU37D+IrnkomvlgvOvVW2EvPLck5LEfMxbuNgogapQOKGjMSHsJsqE69cQdR3rUSwbD+x8XRr375Q4c33pvALsl9JlYBT7K+Z6A2vnzq9+Q0prlkgm9e7sRb0AqFdVWSkXnH2eLMfyz0/2hh/Fg2brhFGUuFiPEQBp7ZJ3EzgOhogd3wikVpPsP3RQ1qGQy0ep5GO9ZbJvhLDbcvuZWSx1xfU1gkIJUrgnjX+BHNQ9gK53QGYHJK1izugzeH2/1DXtlddefwrLq35oWxQx7FUuqw8QNCK9vf1GQdmNxeOx2lpIonHOdyHd5+lGPeQFIFQq0Q9BrQSz2loqGKgKh9LiYqnfc1AiKOsuWrdRVixZjhJqSn7z2OPG3uj8Sy6Wbdu3y15I9QlysjCIkoUQw+ece5bUNdSbjKxbbvmQzF9QSVYT6wdFw+DIgMmQamrtkvMvRYVA+sw0uVlOVJKzqmaxzs3n0/m1t6RqjniAEFAVh8ly0hwS8zPIEebxjGaWKEkzJ4eYU49Sa8X041alDKFGFKlX0mfWKVMo3SIeAN5AWDZeWMX+ZJHnntjGsdOlsXsWC7qQ9FrHUc5YGWOnZPtjcuGaXNY473dyPAB5OwC5qk3c3GPC5LHV9kTl6LhN9oXc0hNzQSBhN8dcSlJlC18z7APwEOQVQR6YtYt9JyBvNvek1QD+y8ZmxN/SI1ncDzxc1yRA9ziECNAwMXlUhQAAIABJREFUs2LWZB/FjltMGcWVXqOhkeeueRYyQH+u1q2qKoI6EDQKfMcZW0WFIZ6UvtD7DIWZhb2YZv2hszD5SpjoGYLKNFMoWaSkoBLWRnWkpJEeB4DbmKspRUfNOew45+lYgHrlsnViK82VQZSF/Xz3cv/sHRnje1T6+HMIhWMMomGG+T9BIVR1a0XtO2ObwpoQGkuJNvZvX3mOFC6rkQJUfSklpRLjHmCFfFYCwcIYutn8nIzztNqaktPVdqROhlu6ZaS5U2bHpsk84tyxy7OpgkfJuhm1YUP9Qs3tkBxWQ9RGpSDFjuIvSdYuKpJMAngy/awf7k9OC0oVSAILdoBJ3FPnBm0uE0czxJQMVBs4Xehab1WH6pchaAz7cFwFpy53+jJIpCjvV0Ww2inG9Z6gKhper4cx+Uk6r/U1zBe1k9PnFB0xva+rBaY/xcn4TssIjSyN7djU9kNwBB1SECiWnmas/YKsXrK3Zl3YZaI8GUXB2MDvIzSSTPHMENb5AiPoJTMnmRycEErKIEpGvUFOjDEH03KwAuSpJdQtK6pdZD2iDnI1ce8ml8fmo7GlUvY0RmV/I3Sml3vJTTdJUUUh9xCUbxChZikyJ0ZRdH7r3vtk98FjECuqbIFsY94r2aZKK5vmz2EblwqpPU2+33BLp3ggBVN0z2O9pDIns7Fq8+nahVxVEjNOndRy2KFKZe6ZQV1vND3E51dDNlZwfpkQaB5yf6ysEVSVNMuMDvTIJER/b0+D9ELSz2Izh2aV/TfIM8ckSnOP5NNUEchJo/mjUuw8e+jeP2cqqDl5mnOlNpE06rDeNUvKoplpqsLjmSVZbSUhyRpah+TZHajA+iD1eHZLQj01yj1oBnJulj1iZi5kzDyXxZU8U6km12ZTCbbat0KuGpXkccWfNgDoPhrE5tbOfNA9y6qqK7VT5urKqPEVWA3W8Gy3flUN6mGsmn/xrEzXdokDlZgNRZaltEjq21Be8bwzjE1ue75bGgNJ0pJCwxHhamOck65zF/uXHTtP1d8pcRSFDDTRcYyB1r3159heJ74SFUhUIFGBRAX+1yuQIJD+14cgcQKJCiQqkKjAXAVOG4H0ThlIalv3JxVISwHuq09RBJ0gbmR4v9x7337Juv1WubTp5Fydv1yB9I4EEgqkn6QdVya9w8R4RwVS+/Hzfuv1fw5BcTKBdOKNE9L82FPyD/3V8uDHlr6luJpsgrj5j1Es7M5528LuL1YgtaJs2oyyCXu9VeFTMpVOnMU7E0jrpfN77/C+M0wg1V38EfnU0nfOQDLn2/+G3HVfq1zwmZMVUvz8LTXYDcet9U4ezD9jfK4blS9+pV5KP/F+uaW46S2y7/9VBZKzGOAfUCYfVYX+uWzZMizrjkJeNEsA4iSTrKM+lBiqqlAlSAqqohxymHbu3mUyPy69/HLjzf/qM8/LYPeA5JA/U7N4qSxYgNc+qHWB5pEAMI2ODQESAi4B+ApZLxvOvw6wABIIy6cJAGzN/vGTr9HdcVhG+ztMvkMcK5WurkYIE/p9QZyHx1EAAZ45yBlxkakyAmFVWblcFgGgKbh+rKFRamvrAZsAmCKASARDqyWdDasUK0BqRsArRZBabixOZiAbrNjeqZ9/xfyFBEd3EHxfKtFQULbv2ALBA/mErV8MEMNL8LSSTZoDpWDgOIBDhPPVPKXBsSBkUxvnnkr3cyp2fT4Dsk4CzuSRVaN2eGp9NUGXs2YiWa0p5PCsppbkMKDsyC/KkVzIBiU8wEjIexqhU9+JagsgKTIij/76p1J7bBekCUAd3fxOvGUU4FJlWBQANS+tUKoWLhU76q9h7MySyXdIdqVL32BQUtIwdIGo6kENEaMTeO2aFYD+hE4D6JsMdgiFCZQZhUW5Jjg+BHHjtHpkbLBb6o5sJe/GIQ0Nh2Tnzt0QUkdk0eJlKNHKpAD7whyA+L17d8sjv31CCspz5dJLyAYCfGtqHpe9uxqxVEqXs8+7XC68/kZx0u3rAcDXfIa2rl4yk1qkgHnlB+BKhuRTIH+GE0iCYFTroAm6oAcgFTsg81TZUV5eLgW5xcYybU5ZAWhIt7wC5NoVDmvHmAxyPQOG4EilIz/CHCgpK4Wsy4NQRI3CHA3RpbxrO/vC332GnKtBcWLtpzlaMcDIJaUFUkinuAeAtKvlGOdGCPeSJVjocP/rH5BjLayH9Az58Af/hjWRIy+9vEW27ztIHoNdcgrnQaDlYQNYLRlY5qjKxhvAMsgPlBXG7hAVkotzGO9sY5ABi4fb5VBnozy5ZasE7ely6+2fko/dcgegKGOAiikaBrQPjsnhAzvls5//tExDIE6Rm6Ggq5sMmaz0EiwIzwNsnZHnnnlMFi5bLIs3bpSKqmqpROVWiDIrE+ULCwhCMcQ5kBnhCBjg9sjBXbL1hU1ixR4wPjkgG9cvZh5jvxbIkRfe3Cl+1EJ55ZVYTFZIFpZ5aYCYySj0nNp1ruowBcQ11J315QWsVjtDzTKymrwYLMcYSxrB5XBTlwyPjZr9IxXQMY0J7mUda4d6CIDQhgpvAgA4mfUVhxyw0pWu+4mqZWYZuziWZ3aASs15SkapNjhOAPt4jzz9zMPsCYdZI3SNc94WSI4QksSOri7WV57koiq0Y//U3t5tcr/UpkkVSGrzOASRp8d3umCqIBWcEG+qcIhOhyU/PYtMGJekALDaGPOpyTB1CUonWWf/fM/nWEup8uYb2+TgvjchmTtMmPtCVGwpvO/5F18y5Oc6MrE+/ZlPkr1VL8888wTqPK9cfNHlUrFotcyglrCxh6h6QgluT2DZaX+83FU435ClSlkoSabgvVHz6ZfaPGGHptyQ+TL2U+xmCvLrn5BOMB9cRwQVDjZs6qdFnsh4nKye9DAAtFVWX76czDPy1rY0cR3pKC2CMsr4dcRHAFUhZJkPJZnJcuFZBaxD1DRJKBg00wVtj7GlQ+EUZn9pGJiR+qBTdo7yXvJiJiBdo5ADSSiP1HpPVUNR9jglcdT2TC1OXQDKWey3iyEZVmskJGqMXEgGL69HEwlkDIGkOTJA8NDIJj/FmM6ZDCSF5+fySvTyY3pMBaIZZ1WM+rAzS4PF9EOCqIpHZVg6z7WONrWrgtgKc78Icu+ZoD6jfIKSSCZDSfUWqvhQIpQaK5GkJBRUDn9C5CjCrGSVEnPM/0HcVR0bF0vGskqxqAqO+g9DGPVA3o5jwxVm/xvgv7s104t71zBzZZqsKfW/1Ku00FSh5z7jwPKNss4oc56dB5lUJvPWrmD9ZjPPHEYdq6vVTfOF2+kwKksl+Caxme081CA9h8i56xoTD359LvKAkpgrqjbR9aL2oaoPMkoqrpfkH0B07DBnx9j3UdJmO6U8zyPz8r2Sl8nxWTAW7k9JND5gPmms+wwNAplgvOaMlZ8SRBxbFXBsEmqfOmdXqlKOOYu7CH/GWUfIsLj3qZWivv3EzxkW2EQ9nCFGGaswe6qqIq2QLaouzEAVretbLWuHRsPS3BlBSQixEfFKhhXylOzCGHtFPJbB2LklzP0nlJIttdPJMh7Il0HWfj8bvo59Og0E6WmQvmQi6r6hWU2To+TsoKRMR5UZhUDKdPWjREyWrJRO9kK13w0w/7KkI5gvz26pR1njkYuuukqu+sBVEKFqiqgaNlROSohxHd///g/kpVffwIYQ1S/Xa4UIcUL8BLxpHM+DQojcSEj8GOpXD79LIyPKD4Pho25+vRdotpsS7UqKUj/0TTQzeMy9fExdAnOZFwsXSqy01Cit/DRtTPPMMDTDDGZthieHZbyvU6bJdBsbQmFqH2Ou8ExBzl4aNm4B3wzkF4q3xQVEsHJP4/6nmV26pnVGR1FK6yrTPQeWjk8fYe6EjAp3RgkfCBiPFaKofUL2HRmWX7/eJfsYj1GINlWSd6LAs7FmHMy7aQbbguLcj4pWyc/JsXFDEiazZmyQ/VPcb3Tcda7Y+EC1KVYV2jD3ZiuNNDpXI7zPzj7kRj1VCgF7BffkDJ4ZL1xDkw3ZjfLsbpnafkSc08w69vok8gv7eA5o6e6VjgCE9jy3HEhHPUaDQxBCPK42lax9C3uOZnOpdaXa1s2ZgLKONf+LuV3/852nfS9PHDBRgUQFEhVIVODdVyBBIL37miXekahAogKJCpyRCpwWAik6KFseeloecG6QH/91uajF259jYSe1m+Svfp0s37yH3B0UJR95WOSf710sb35+i9hvB8TP6ySv5yWJ3vzHM5Du910sD10/BeD/xy3sJrc/KjdvyZvLHeIc3ykDqYycprpum1QWp75V7z+WgbTRDwHUNCVl80ZP+vz/bpH2+wqkD048KrceqZQHb4cp2f6Y3Ly7QB6+ReRbX+mRCzRbSPaTwVMnG/9EBtJhspXu9r36JyzsGjm3reL5xK1ySwB7unu3Sud576BA2p1HdtC5kqoZSGYsqmTLO73vvxFIJx2/+I/YDZ40g//QWBg7Qddl8uPrU02+1Zdkg1EGvf3VJ8/d94TsWPs+MqXeHiPze1Rln753VG47ST329vv+DALp6iG561975OovXy8bh1+Vu/4NMun3LRnPyCo8MxlIvmpyJSB7NOBcQYjCnDwUQYMAL50msDiV/BC1EZsHCKFAmnarD5IjoqHoqhRJScNeBWuiKJ3U2m1aRDd/fn4++TfYVdHKnALYEMZybBKbujFs16y+HMnMr5KalRcaecQUwP90cJgO5ilA6hk5enCHTI33YZ0FuAZJ0w7oHkBFMEh4+hTghxUQ1IFVmZIvNizxFAiYBUBSMEqB/i4UIybAGWBbJTH6T30n5xGDdMjFRq1UM2TodFVQMkoHqQfrMaczQ5aQRVaM3Zo/xSVbtm3GQmyrOD2AgBA1yQBLMyCSJgdBwUjQNbXo0ZppTkFvv1pY9QFeQ8LRfavdsW7A6fR0D4QSAdZhVDSAkmr9FQgUSX9/ECu7xZJfWCwFRemAJHas/FzUfYrwc7qcAa9mIbIs5I488eRPZO/+ragBAOMAjIwVlHYBE7jtBmwKTczI6vWXiCd3AZ3MPrG7AzK/aqkB6aKAgmAwBki3c72pAEN+utQ1DX4US5jhAfIOsP8qLS0WWwrdyhrsjm1ce0MtKopOSWMMXABGv/zlI/Lii1vk7nvukXFAwgD2bsVYJ9XVNpDZ83Xyfzxy800Xi5vXt/eH5NnntpLpdK6kZ5XL1X/9USmA1CDuyFg6TUFybXv9BYmM9gA+BkxtRxmrMYBAJ0otF5Y9re1tsufwPunE3ikMcFReWiKrV6w015Gem4k1GAQTpKZ2tDc1tqFua5NBLPVyOKeb3/8BLA4BFwGllq5YK3mBAhNK72BMYlhtTZPB8LMHH5D/evJpQGFASRRXAcjIKezJVi6uJNsmSzauXSpDkFczoSnzGa+++rL0DPbIh267FSuyJRCZU/Ljn/wGhc4IOV7zZSn2ZNULl0l2AX3PBJXPWiAmmHtJGhYeGWBeAzYBhAYJ7R5oI4up6aBsqzsi24/Uy7mX3SSf+6cv003OmAIs9o5NQYQNQbrQ2c5YXXLpuTJKftcwYHI6pMvG6sXkGwUhCCekH+VCKAaID8jsxSJvXuVSLO7+ARDQB8ibBaCNamKs1yjWQgCU7tQU8qza5fHf/FImsHS0YNG0culi2Qj55A1kST5EHV5nkLSQHNryz0QPQ8wa8P+4/ZSxRzIkxZwF3bRmcwHeWgH/rBA1CrKNoqAaRGn2OrlI89k31PZNO+kVxB8aHBErdkXTBK7HAeS1e35Gu9bVY5DjZjCGqhpSGzMfa0LxfCU59DWaU7L/wJuy+eVfQUZ0M79HAZLVrkltL7shbUOycMFS2b/vCKq8ctPFX19fT25UGWtrCDK0AZKK7BLmYyAAgYn9nB1LqhFykDzsI24bRlBcQCeKOwt7wxQWT6psmFdeCnlJdhVz2MMcb2tpkAoA+0GUVm/sPIRCr8sAjCFUk2mpLqztlqHWqzavW7JkqVx+3fXI+2A9NCmeubkPi9Bl59112u8SrxdVGKWdIT6UfNEuefZFHJ3Mvm3kD3wZ5ZUhUxS452+aJaIKJVRrStop0M22LbghArJHpdc7IufecolIYYo8++unxDuZJUf3tUkre74FULkBYH4GNiYT0vus5cXYerFn2sawu4IV5xh2QGTV+oQgfeMoPo60jkvzeLLsHU2m+x9VCcB4FFupmSQILjaJKYvm87AfMOd03ikd4eIaAhCrpWTeLMK2LLWtR8oBkjNUDcIcVSVQROeI5hsd/w4rOWnmqcL2+j/mKz/hLmJyolR5oyohB+qCVPbSdGrg0mwe5TQ0e4nPTWbfNuehx2HPV8JnnAyWYdRE0JOonrBSY0EouetFqaA1I7VIqSPOCaBalVA6f5XO4e/jqHliq5h/NRXsueieaGZQRZTmlXW395jcJfONEiMEYN4OuF+H0rFzkIxArsPC6yPs5ROQMWqLRzcEihqVGqoHo0dcFaVStbxGMkoKZAZLLguqRDfkpwLxSkgI9+BgB2R7Q7cEW/tlmny7+Ajkj6qHmPN63g7qqsopVW4pg24gc7UiREGjlmR2SEUHhFIqvo+FmT6eg3OlLNctBanTEMU0IaDc0dckxVDhsM6TqKW5dxkiScfzuAqJzzOKLSUxmazc/fg9Cppp9ooZ7lN8doRa68/VdtE6pRlV5GlxhGns3lTtohuEuW+QnxaZRSeG9WaoiyaDCZv0DkRQFU+Jj6YNnwW1K+8J9qNsnqV5A2u7SRpa3AUl0sLp9bI/dbszpIuGAA/Wui6eaaw0nmijwhDNDKMj46gPUeRgw1lTs5j9YUzGe/bKwrJZKSsYFW8yWVHsnSnZNXKoJ0teerNdxsZnpLCyXO7+9p0SRsmVbMGaj3N0JqER5bp3YXP7/X//Cc8tZDXZvFjdeiWTZpX4SFS6WzvZs3rJ94pDfkGscN/Pwvo3jf0qmXG3Md5O6uDgPm9TSzbUZkq6RlFID0EghlFjebDrtBWgLg7wHBKggQNrOlsSJJ9jkr2VbCHUY+P9rRIe6GXtR2mqGCL/EMtcjpns4PnKPSUVNYVSvrJSknweyCOseNlTob+4v2l2FmPM3zXlLKa1jw8aZe8sGUOGwIZYTArRTHNsQvbsn5RfbR2T3YyNnXtVF1lLIyjudI/ya0YjZOAMNVI71fnlFdLX24t6fNQQt/6UVLNXqeWoPqO6IOIzyLr0QAC20eg0PjjMvJybUzpHU+FbF9CwchZqzzLOJWMsJBevPo8HIZRtL+0iP4pnXfZ6N2twGkZ/gGeIzgynPDc/WV7zTMlQCtZ/qqriGVef/6Z1T+C6VUGvz4C6kehnGaKU/bbxwddP+16eOGCiAokKJCqQqMC7r0CCQHr3NUu8I1GBRAUSFTgjFfifEUjHpP74WeVX1sgXbl9j7MROIVz+iAKJV8pz34N4ao9J5WVVkvXsqJwP+F9a+5J87qEm84+/0rXny1evL5fgyaTU8CG5//vYvE0A+hQtkvs+uZ7PPTWH550ykMznQT78sFsIwYXp2BGRGw3ZMCV1j/1OvrRjUoLYL2y4+mK5a91Jxmgnf/bx6+3bzuuf7JcuOjznrz1HvnB9TH72FoH1pwmkjy/qky0/fFbub+Yfyr50+dQdkBZEX/RBJn3u8SHpp/dwzXWXyd3rrKcohibJaPrWf9TLPmqTv/Ic+eYNleI9pcbvnIHU9/Kj8plnyeXIWyQfDByWl09kQZ24Hr3GOp9cgu3F8xMOOf/m61EB+RjLd3hf0c7fy0AKy6FHH5Ev7Y7I+beRgdX9B9Rip8zgPzAWqIu+eN9h2Scp8rGNbvlh//xTCSS91od6fm8tqIUgaqR+frdJ87BOtrU78dI/g0C6tZDreIzrCAECVcmG7mMyihrqxuGTCNEzsgrPDIFUccl8o5xRj5hpOrwVGF62ZLEMQhq1Y+/hA6CKQBR5UdZEQNwbGproLg9A+kQMgaL5RFm8vwSrkElA+AIs2bLycqWkvARQAmASKzLtRh3ldwpMT5GBUVa1UqoWbQSUSpaRwS5IE/JsfMnS3ICiA5VBlGwYo56gK/7IsVqyiHLoUgdkoYtaM44UrFVQXLvpXVhMBWFJBgEkggD+Tg2MJiupFwBCv/0AQymAHymA76kQH+koQ2YBB2Lkgzi0yxcSKykpRa658kOSn4sdWXJctr/5IvZhW4yHfzqWb4ooRqfn7NU0nybENamKQDtgpyaBKwG7OzuHAUmOkXm0GDVKpiGrFIAKpDgg3gBbIBTKK6pQjqwjsyXIeWZguZM1RyBBFDgAKtSKq7+9XwJ0EfvdqDyCPfLKq4/LHsisWUBDztrYBGln9wz5AQqMJsWTJbNgkdSccyNdwpUod0IoxCDwAilz5wgYpNlNCtQF/G5ICWrndZjsjSYAdS9d3QqoWyCQ4oBAgx2NUn9wjxRkqp1aWHLTM1F/jck//tPd8qGPflgysS30AqKX5ObI82QDfed7D1CPcfnIbdfQCJ9FeHiPbNtxgLyYqFTXbJTPf+OH5DylCZiM+MAEY6hNtr+yWd587WmpxjJxGPByDAWC5iSVA3iNAQY9u/kF2XsYGzyYF1W9pUN8bFi1Ggx+Sho6WgFDXbJ7x5sygTXTOevOkg4Ip66eVsjLQrn8oktl04svSvVZa2WMet5z578A9lmlsaFOGo7sAexMk5aOZvnm938EKEtnt4eucYBpn0fD6yNy/TUXyl+RZbN722tGjWAD0OyBdCkie2Thkkpxo2Jr6+yT7/37LyE9PLJq9RpjpeeGuHOlZALmomChu1qzK1wegDgEdxFskLw2N9+z0lW3Rza/ukl+QYh6zrwq+dZ3HyTXyi95gGEjEEK1Haj9PE7JY6y2b39Vvn3ft8mCINenD8C8CHAeMHiIsRtl3qlSweK2mywmO+e/4dwrZPVZV5FvlS856X6ZGuqVKBkT2p2dDbmQTnaSLzNF6huO0jVPXVP8gJEOauwHqFMgEPAeIi+q3ezMG83i0GwOY4F2PPDBZE+YXBO+aKP3cG5xtbBCsaW2W1PMz1mIp47WPvnud/9N1qxEjQgxlYEqzAVJ00O22BS2Rd19rUaZGGYeRwAGp1D0uLHp8nJeqiKqmAcIjipKVTR+2Mcox9VMrLb2Znl56+/Ij3kOsBGqQ9emZqLw+8G+MUnxpDFeKA1UvcB+1UN3ueas+ZUIR22n+WHJ7Glp5BFVkd80zRxXcmU6CNmGIsquADUg+wyqpBFsB5V4dUHwRgA4o0b5BqgNqalquBhkWlNrD7aKEMlKREB+xKJj7KOzsrDaK2dvXG/A+GuvvgoSBQIFEjDMdR46dEg+8MlHT/td4qk8nlf4MrlGILOav6MKD6O2UQLp+G91XzWZHobknHMSUwLGRSaMk7FLQkajehc37w26gxJeZJGaO95Dxkmf7Nh2VKaOWWTvtlr2cogC5tAIdR4FfFZ3wIvOroQ0hASwjIkX8tkoBiCQ1BoshHomCmFb2zIp9cMO2Ttsl44J5g8KmxnUThFoi5iSi3bUGlioufB9UxJDlWlOlBdZfBcD3ObQkOBmnZRxQykC1PVBNCQzT7SBQYHmMH9GUOxE+HwlrpQpVvVCEMKUUUQ9hIJF66IKJVMTO2C8VdK5dqdRw6CA4zVAxhgPQmTqz/nTDYisdZvmNePM3QFIkWE0J9CY/L8C+g4UIcm8B3JK7bb0WErkmbAvLXSSDDu5nsX5klJTLhb2khhMXTLrXZsiZrneNsjLKe63dvZDJXAt7HXTEC3t2H++go1iB3MyhlrKwTwOQr5GVMUDqTTNucR0k4c45+Yhzrx0yV0wTzIriyUOEduPotHNPTBAho2fxotZLN6i/ZMy3tErQ9jaTfWPcC+AsIVUUTs6tYe0qPpC7eYg19RGdIYa6rxyMO5W9kobFnfWCPlljJzHOoXqdFJyAxapKMqSeQVp3DvcohyiHVbWAkFh5fqVWDCWgkoas0jVcsyiBBPHiNvUio26TXPt2LDOcr+NMWYzqiDmOu0RVIrcc43NHOVU/kznVxxySEk3vT8Mto3J4DHIiAnISJRvhmAmD87O9aSTI+WKY3PbCOFjCxD1g00ZahkX1pc93H+bIBTbdRTzaUbC/myYa4sYbzjsc7FKG+6nSQbV8vJVS2kKgMCaoLkluVsWFk5xv9UGjxhzOyiHWjVjCLWsKmJ43rjr2/8iKYVkv2ELZ9YlFVMCaWJ8WH76k5/LwYOoJUfCfMaIJEP0WwZ5XuBZTBsP/DS/ZNKkksIcL3KguiEvTjOUHIQ2Kj2q4+NCQQfTgS2fTQZZ25HCbElZjH3nkmrJrZ6H4hj1Kc8y3mTU2Ek068z2cg5DsKn9Euprkf7mWpRIg9JNrtgsNYCiohkgJoFcO3amReKpyIbXI1PPjvUfJC/6QF7HOSaNmf1Qs9J0vc6SnYU2DvJQBY6oDRnTWRS1U4enIMuC8qPNqIqjaRLCfrF9cIBx5P5I3ZWgVQIJwZYJK8zKzDR2wf1qrafPcBD9um8r0T+3b9HolF+A2j1TDh88QLPLOM+QQfYvcgAhStVKLw8V+CqUz0U8A+T3jssia0BK7QGZrEeNzby30bjiWsRzD7bDw/vrpCPVLs/PS5ataTPS7mdewLpr04eFuRVVFSL7p0WfFdVmUP0oVUWnqlvG8egjL5z2vTxxwEQFEhVIVCBRgXdfgQSB9O5rlnhHogKJCiQqcEYq8BcTSGfkbBIH/d+qwKkWdv9bZ/H/3889ExlIa29cZnzn0/jHtipnOlBz5GN9MowdWD/WZ27ArWIAlqH+IWMTl0wHbCvdsWFyCoIQE6kQKhYAuirUO8kAXqUoMtIBAHwA3bPYDnkBjdRGrg8AnOAdbIAcsvKs8yU7fwEEB9ZFdPmHp0YANiKAAW+KL5lMJHKLpkOA7gBe+w4dJieoFBvNQd7uI8Mnay44mX/Aa25CIDWL15MRQDe82pvF6BhRdSdqAAAgAElEQVTugfxSi5tBQIrSohImDOobbO+8dOemoTzQ0PAhLIMsSkihFrGQyXTtVX9D5yt2XpBZm577NWRUO6DGAKSTH8USzAdEixIxCoApmKG2V+NqqaeqKOyeunvGZNeew1i1pUOYBMgVygGsc0FYkcQMqJKCCqO6arHMr1zGuYaJnMlBuYP6yQuIopZa6nQEP9Te2AEQAkia6pCerlp5Y9uzUtt4iO5flFx0UCsk7AIkTAK805wJC93Mk1GPnHPNR7GxKwak47/HJ2Q+tnQKMk1CzqjHTAoZN9kZ6BL4zwnUYAeOHpTm+lqpAIhZuKhKPNj/DNHxvGvLc9JDXtTKxTWohSZlyfwqU++fPvQgpM5h+ejf3Un3dwQ1jFsef+xJefg3TzJHINTXVkOOVcsLr26V7t5hQEEyb3Ir5P4f/5rzoO5u7GwgUNSW8PmnfyevPfeEFEJ0peSUyOJVkDDk7PjpIj924JB89rOfleYOMqjISFLwW1UAhdm5MoIlGrAVtmEZMtgDAAWBmQW4r+cdIm8hi5oXpOcYpZIDIkIzkG77wN9KFdZyMQC5LBisg2+8KL6MgHz0s18FAFfFjI15jN0OIFFmOrkYE9jgoR5zojy5/YO3AHKikIAAVDx30ZIKgF6rPEojwbatZObgFZSKAq8gv0iWLl3BnC6CyAlgXQZ4ihrNw/XY8LnxcI52jjML8I3kC4uzRvkF1n8hxvKK627CXsolvfV1BhTLKyshsydorKO+9tUvoTLqlw7WzuDkBOqaSillHMPYz6kS7wikmA/FTntvt8KvkpZXwvWkSHHJfPnO178qR/bvkb1bX5ezN5wji5auF6+SodheqYLOx/cM3dnJAJRTGkQPQKjB7arKU+seJWdjqkDQ1aNEkv7d2AfNkQ2GVAJo94Jyqr5Cvbv0HOIQvBHeu33bG3LnXZ/BhmhMVpFBsbi6CvvIIsgxr+w9tBeLqV6TMTI61M1aAHKnAz8/v9CMZbItTS4452apKl/DetRMJABqn1odWcji6mCdvSSv7XgItV0Q8nHU2BkF/BnkjAGSulLAcW1GkaSqDiVRdS/IzEw3r+vv72ccF2PLSXc/RJLueTYUHCND4xIHTHbQHBIHRA+xtjXLRfvtlbpVO04ljvVLbb5UfakhU5OQTk4Nqmft2gDw7bYIpPIwGUBeOf+8s+Xxxzdh6VlBtlalFBTkcYwpeeqpp+S3m0dP+43sN/koyI6TQwq06rcSJEZRo60BxzNnTnTPa/6UgvBKvKj9mpNvtl+j9lFlgRK4g/5BybwuR8puOUe2YeHXT+7RwSe7pPXQkCHgta5JgK3d3Z3Ym4pceD5KvFSIfMskNpuqagJ4heSZZg+JsM9Nsz8dbQrJ0SGb7BpMxsKOvZWMn1mIO1UbJLHmQ9izxSAW3JCANuYcWhvxMiGLyAvLV5UbZIid/bt4dFoWQNrkc7ZeSGBVsiiHopZymp+ihKZRjfJe8z+ufzyuhA9jpESTUSqhVjUjgTUY61FTeuZMqsjsUXs79odUvpUU8nIdqtBJUmUeyDFCOxnjeGPMTwy3SIxDJcOc8AL4J3N/0jWjtB36PLNmdByGyZmKVmVL3roa8ZblcT4R9u8wU4k6oSKxAYJrM8QgZHIS9x1d51AvgPfsU9SwtbdHDpDZ1tpNfoxa8bFu1fYvzhoNsS+rfZ3a3WEkpv5aSPpQtiwol6yqeZJMjo3mKoWNPSx5Osxbt+6BrJsZlDnD+5slmYwyzZPRXCc7a9lkZAGa6/yZ0b1B1UIQPqr0sEMK2bihqG2d7gtKXcZYb6o68kD6+JKpnzuJtZnM/ZccO0jtAORBjh/bT8gcvwuKh/VitdK4koRCT/WLWKzGWVsmu4qaKMEJc2tycSyQ7FF+p2QoFB0kC6/HXsyEvUFCTvZFIZBoVmmC/B1U9SfPCIyFnn8yc8GKWjMLe9GkSciwYQjCCYzYqKkDYsGCNW+Q822EoBrJmC9jeWW0m0EkUPtkMnMGyPFRBXSIsVq2chH3d5SrDlTRvbtkQfoocx7NHCqtZrJ+hrq4VjKHVME8wRheecdnJANL0LjukSggbZCMMxBjs1jAHcVO8P5v/Ce2rgNYhFJzrimL56J0CBDNCOSUxEMDWipjkcT9zktNktUyUAUxKKnV8c+CmiaJBpyI3yYFqxfKksvOF39FkUyqioZnBQ/rcCY0xNzQGkMcCd1x4R7uI5CVEEjjPPONYD88EcQCT2ljCB14Msme55Pc+XSs5artsN44yGrk3C1KFmFZBwtpCCRdu2a8VJmEokf1d5pbpCsrNsH/H5riOWZYfvn6uHTFM6QNe98+1OV2nuf0GU64Dzm454Zp3vFhYafsmt4rlMhtaWlhfiSZJie1tlWln9oWqqp1cfVC6cAOtxHb4mmUuz72Fiek8SxKJjcqxkqaBsrZpleNM986J6RsxiOpEWxyR1C6Yes4m4vtMERV9+6D0s26PFaeJnvzkuVNlHQ9kFl2nlXNXglxrPaJUbVVpRnFEoWU5N5vneHuwDp586lnTvtenjhgogKJCiQqkKjAu69AgkB69zVLvCNRgUQFEhU4IxVIEEhnpKz/zx00QSD97w7ZmSCQVr93oflHeXt7O+oUAAPUPgqoTpGhoPZGMQATtaSbmpoy3aBpKAkGsT6rr++UpQvnSxg7MQXLMpBa5GfmSgCCJ78YKzeQPAX+Q4Bh2nGsaiUQSQA7m5x90RXiSZ0D+lWd4UOB095ch2VJP6AJICMAugOwyEE3aW19k/QNETROh3RuXsFcDhMgutpS5WYSEA0WoNZU+w7sN7kzXYDpalOltdLrUmWJKhfUekszEgoLC00myiiEUxTwyAqJFKPzuq15AtUMuSfjIwApvfLeG84nO2YI4gDAAcDYAUnkwKJGryMXJYd2/mqmjpJvA5xbZ+8gAHUGJAfQHaBIUWG+yd5RT/44YOj8eeUA18uw5yqkrsnY15XTZQ5ACGKpYJBmo4AHkSOF6oGLcgB2tTYf5BjDqLAOycA45AnKB7Xu8Xno+A3TiawWdYDeSc4cWbjuOsAQFEjYqql9lQZJKxGSSpeuAvpuT4pRTTgBpoYGulFB7JH6o4ckE1VWdXW1pBXkS19/uzQcfoO8llE6yOcB8EHYAbilk2NTW39EbvvEJ1EQ+CSnoFgmhxkrfwod3EBSjHEeQGWEDvAQchAFhXIJ777i6htk8ZqLsP1K5ffkjPjo9Ae1VgJpqKPDZOC890NY3M3Hfo9rU4A+C0XZh2/7G9m5Z4cZtxnmn4d5U4S1oqpj3GRsrV63QZ5+4lnym7ANxCJwCmu6IbrcFy6pkRuuulae+e1vIUwAlzp7sBUKyDlrNsrZK1diLzUtmx//OSCeRb79q6ekG9WJArBJdBmrOWGEccpII7Q8rB3l6XLTjTfSia9N/RbJz/NLYXEGx2yWr33t64BZ2DcVlEpXR5tkZKTJ+953I8RpNtA0ii9qUoxFoRuVS2ERmSSsgxRAPheg8/hAm+wgh8nh9pL3kCUDrLPOzi7Z89rrko/t3Ibzz0WpVgaRtl8e/OkDnGtUWjs7JJBHThag3NLSCiyCoqiIGk3GkCK3E6yhXsYjDhEl2DEG+f2rL79EU39EfvXgQ3LlZddIXuFCOvkhTCFhnBAD2fj8KDarHfFhapysQLUCxMpkKtGgfJGx8prb8zQiR8Fj1WyA5xkCac6MinXO8cJYTel7nagbBsiv2ITC6gtf/CfWzohs2LhamprqZcWKFeQYTcjuvbuY+0myZm0Na2F47vizXjl8qI46YxG1+Cy59cbPMnbsRXTXxwG8A+nY342iTnvmZdm1/zU51roJgHaKGgO6s185+Fw13kpFBebzBgB8saxj78hgvmhmhxI+ufm5Ugf4vn79err+DxobO12/s1z3tGYUsRD9LtSYXLgVoFCBzB7GJsactqK60rXv96C4Yc+LACZbAPVDWE1qjVxOj7GWmk2aZu8cRpWWCzFbKS8+97IhYD1uMnYgNfU4jYCeuw/OkXOn8+up0oWMAPuNyTWaU+5oLplCujG1tzKqMrW/gtDg4xHDQPCo5RrAsRJPuu+wV7uwfHShBJplbY1mD0nN3y0S14p02Xa43oDjj99/ABAW/QN7amV5MaA2ZPpwh2QDqq9aUQ6w2gcpiq0izQduVbuAcqtKdJZst4kZF3liqLAGrLKd717+ewYS3AIBorl0SRAgIfN3yEmYEXZfzn0aBcaMLIhiEcZ6baPhwM7eW9g3IdW8Zj7nnMr4qmJKc0kchgCD8DD6H1V8zFn3WQCCp5hL46ypIPWYpj6aZ0RKmSGTlAplNrFEyHkx9aEOHIfEFnNsJZHQZvA6SBrWtCoT4KixtSMbiX2+h/wXJVGtvE9zaZR81Cwkw63oHIcN6cf6bTLTKRkrqiRnZbXMUJNJ9nTjIMe4aU6VHfQ+GAxibdYPkcv5Q8Cr6sZJQ4ULULyhrVN27NuNRRukBvum1lbtEW3kHYX4exTCxUFjh5XvcYiKiA5yVopUn71WAli4urEBVbuzCT5DbcGUa0KLKBnUN9qPNVv/oETGuQcTZqbEt35bANBt7GGmeQO1otkYIZDiEGD8wOSfRSMQI9xsYtOT/Aq7MfZbG1k7iBRRtjESND24qL3HGkZZQyYhXEFutpv7uo/Tc0ouzwF+CCcvKlmbXbOYeAZBBWSFAFaPsjBklRI+HvXQ1MJj+crAcVyLTI9apGE36sY+5u2kkwYUlInUJAlCYWqC1/HeZCt2qGTUFadXSNObtWLD0sw56zZzIo0MQ286xDP1a2XfGc2fJ3Xs0W3sDaEwRCcKHSU8gti8FrOnL6splXRygsZ69kuOY4jMOWruZawggSbqxiXMjZGoH4mg+Kq6/GZZcN4lKGwcZOZB2mt+IeNiQfGbxOu/9aXvkSG5TaLkM3lRfZWwz6cpoUhtLTx7uLg+JSURtBqldpwsqhj3dwc1m1avSZ7JMqsWyMbrrsFyIEPUwy1ODlASC1yJYIHelMgg48X9ItbPXEHhPTMkk92tKNCwsENRG0SNy8gYxZadhxJfmlMC+Q7x5bvFrgQS7HA87jVqrznFGE0H2OFpkJjOdqN7VItCMzcgkDit6OyUWLEKHDs4Li893yHPHbVIRzhFjvV0GtLWwfNDBGVVjHwnFw0pkzQRlZCxqM+aQZqO5s8vN41HA4N9kpqOwpdnNSX89R401NsviyurTLbX66++RrQg8zXMCqZehHXx3MaeoFZ2cYdcGAvIvC72kI5JKbKlsLY5VyZlxGOXLBTzo3WN0kVTzWhhjtQV+uWpAEpn+n50R4jQKOXgerS5R3W3VlSQc+QRf6dWFiyL33j2d6dzG08cK1GBRAUSFUhU4C+sQIJA+gsLl3hbogKJCiQqcLorkCCQTndFE8dLVODdV+BMEEiLLis0wG5TYwvE0ACgeJEBhzXIfj5ds1P8Q74dkEHt21pbW7HHUttGLEdQdLjVdg1l0gLURw5yLBTk99Hln1eQK0MoeYIT9Hpjr5UKkK5ZN9MAIZOAl2ddcCnKm3Syb7Cdm+zHssQvx1AaBVG8+Mgz0M/IzslHPQMEiHXOGETDwUNHAMqCsnbVcjn7nLMA0zVkG1AIYMsP6dDa2S4P/PRBwHBAJtXpADKN89kB/POjgNtKbnjxxXdhv6b5FpqBZIyKuE4c9mTzpr0AO2SiAEaPjvXIldecjQUZ9ivBUWOB5QCcVws/vfZMiAIHodQKSivJ1tDYLDfceLP4UzNQpKQbRUoYuysNiB7DckgJrmmAujRyZtIzcummzTL5ICNjBD6n0F2utvoaE6GB4dRtNjSKlR3WiNj7BbCiO9ZYK9103M8Aog2PDQGIY4c1OWIIBTWyGRwh12XRxZKTXw0Bl0pXt0W66g/Imzu2SBag+YbzLpI8QqSjgFMKbs6iAgpxXc0Nh7HNGTTWP5WQL0qOjPQeRa0zIedvJKMKcE4BYFUZOACj/uGeL8nmbYfAh1ycLxY7KBBsEFOqxEqnRnq9aempUoSSpgSibuXKDWLz5kMwkMOBrMEFuuugpXrryy9LhI7haZQen/7yV8UKkNNGWLgdULM4M0vuufsf5dVXXpQrr7pUHn7wQcB9bBCxFfMH0rCmIlsqqwDgM4KKxiZjHXWSkuWXNoDGAN3ElXx2y7EjEIUQZyjmYrFkuficC+T6iy6UMEBUGyq3p198RR7fUScRdxr5OczhIGAeneIKMDsg9ZRYuOSSK7BfW2WA9jHImeRkVBBeizTVH5J7770X3CyZznpUe4Cj5aVFsnzpUimdNw+wOyYHaluleOFZZA7lSA15JDpOLs16gBTVrK99u3aavJ3mtlb5rxefJuerE1spp6xdswLgNEkuOO8c2QKh9KMf/YcsXr6UzCUlKHsMcUpMGLAWACvX3gdZqvPbn+KRGB3/AxBuvWRi2Vwe+fSnP43irUq2vfCarFi+nqyyebIPAqCsaj7zlIykHCzlIJOSIQn8fqexVDJ5Q8xwVdNoXrl+a7yK4u9KVsYBB5WgsCl5dNwRzQqwaYeUjALyxpjIeq1qo/jSSy/IN771FeZ4J/aT7BFVFVg7pstrr28z9pOzqFaqFhWQ2+Q3UP/W1w5KRdliLOgC0tU2It/9zoOSnzOfNQdIi31UFnaPqv762S8ekfu+/yVyrurkgotrjDWdguBuyM5puvdtqDi8gMGaTdYBSTkO6dPU3Gjev4YwdVUgpaI0071UA+WTuC4PSgw7RNXYCB3+Lj9qzHTJDmSTQaLZYXYD5quSqV9BZBQivRwjCCit1mR2WN8gpJiqkGawZ4xDEEyxfteuXQ7Znip7dh8wSijdR2fUsot9ywmwv2efaulO79frZdVzB2QwNeZeCUDVBWgulZIpRHoYG7U5egUiSckJQF+H2kLxZwjA3wl54oEE8JGdE3KwLhbOypIvrpa+eAsKigzZ+0afPPSNvQDSHrKAYoxZrhT5sIAETC7Mcck8ciGnQ/0IFiBcUAnYlXTA8klJ7CTGfSRkw+YrKgf6Z2Xb4Kz0Qs3EAKWV2EpWlRsk5xQqhzhArRviyYGqdBalQxpWg2ud2Yb03xMZN80BBX3jMn9iWhZDmOZAKKUxWV28z1hPcU1K5uiMVapO7er0b3pviDDPo8zhEOMxRnXYWVEkqRWXQsYcA6WRmwmuZJoqQFgd0CuqUMLKjT+NDklVeNTKZEkx76fZKE5Y2alyTe8t+rm6Q2vF9e+zrA1VV40zj+3zciVvfY0E5mMxh0pE3zGMRZfmu+k9RkkkveeGULqGuUcpea5j6UTVaGd9D2IJ24jdXRdZcEMQtqpQHFMAH0B91pD4cfYS6sq9IMy9bgZCUBVgXuzNsheUGnu7lNwsah2TQZoTgtTPWMOyfjyaDTUBcdcLgT8wLk7EJm5VY0CMK4iu90hVmMxAIGGEZxSIqtRwoAJK0lpwQ53g/hShIUDnoclT0rHgvIyTIkpUgVjiRsfPsZKF7GD1SCZKzRKUe9UlGVKe55IcH80DtnF+h3UkqpIo1xCDbPMwFyjMXK5YFAUW/MhwS0Sat5NKNYyCEFJyMjQjQTKatCtDFStKYs3LT5XFKKSTsF9u3t0g8UGOMY2axIJRIbVLhbxK4nmjfwaiMz1berMy5AjzrSHskA4Wj41nGyt7HRSnnAX5HYHgCga5N9inJDstiip3knlKPldnTPqbOlDUkMcUyJSMdVfKxg/dIbPYfM44sGk03DFkJaRjmL2l5UCrfO8LX5d4R794yPgK8Gxh0YcSGgM8nL+L+5KHfSjAvcpuY5xc3PvTY+KjVsllhZKChXfO6gtoDsjh229WO+FD3Cj4nunGjrOV56E+9tJO5uw4zzLsBjRJBDvJn+xBkYSlbggV2iA2wUoy+1Brp5BtZQtExUu2lbsAaSH39ygZi7TcGAIniXGzYslnCCRsATXbSu//c186yBCZjLE9miyDu4flqSdq5bUGm3SFfNKIMnxMiUhkvVaaQ1TtGmLvdGelSun8eShkk2hQqqVhQ/MqsW9tb5EsMuhyuL/rnupiXtcdPSZxxriSxpymYw3SfKRR5YCG8HFlusSf4aYhZFwqyMdbN2aX6qFZycI6M5NtV++1qiq3MJ9yaXYK80ylCnfBVrg5L1X+K2tajvBcFklyGUtWvceZJDBIdr12uz5HaZyXKvT42vVEgkA6vXeyxNESFUhUIFGBv6wCCQLpL6tb4l2JCiQqkKjAaa9AgkA67SVNHDBRgXddgTNBIK25rsqAqprBoyqbNuxM/P5UQB26+gG2FBTV3A7NydEvtRJpgkhauGChTGId10H35oLCeXRqY9uSkWXA91nCoocnBukiHTf5SF7A3WT8+0cJlY6jYFmFpdYsJMQoVk9OBVmCWJp098kk6p1cyIG8/FLygQoBM1CsACgHIWp85OCkojCy0Rpux26kpemYDGCbVKAKA8BAL5/TDQmxe98hlCAQNemQHoAEUc49Tof0KEHYU5zP4FAPiqYewDJsXbAf0t9ZLF554/VabK0AgiG6NDi7sipPFlQXcz2QJYAdYQCkNMCgK664hjylNGOTpcRJXQOdzKgY1m3YCJjsoHOfnnnwGwXjI3y2uggZwE1hHTpt4xoirig9YJ3mMit4cuIrDFEWD5EVNdEnjYdRaQBYjI6CjtFJPQWQOoz1S0tnA+AsQBpWP5rZozkRM7NAnM5iWb3mYrA5lC7gGgd2vAIh2Gvsz656702SizrBjzpMc2hmAPZys9MYY61Lj+w+sEd27DnA+QMFBjsAlLn+soVSs2AZFjGtsrRmoQHGt+89IH/zf75MdzMAK4oKL/knEQB4tYmapT4e1AM3vO+vpBricbi3D7IuIKlZpcZeyeGkhgC/SpA01zVIb0uvrNt4rlxyww0SAYxsg6TMxEYoizyeg3t2yle+eo9cdeWl5vpeJhPp4O79ZLBMS34F4fNOzKYAnUvz8iQ8gl0hRW6j633ZqhWAkKjWDuySkqJMo5irrW+TG66/QVZXLyBTZUpGOxtlYJRA71cOSW3nKIoplA4QQR6ImGuuu17Oh2hKJ/cpgq1OiPFobmrg8zfJwf1bIEIB151Jsnf3LsYVbQFj+/HbPiDLydI5sGe3LFi4AOxsRv7z0SckrWwdCo4MOf/Ci6SinPnscRu1F9IxbArrpa8e6yDUR1/7wb0yCJFaXlYuNVjyqD3Rde+5Rn7zm8fkFw8/LAFATA/EZ3ffnCVbHFumbJR32oF92cXny2XnXSgFeZnSM9Qh/9/P/lPahshmyyn4v+ydCXic9XntX0kjjfZ931dv8iZjbAw2Zg0xqxMSkxCSBpoW0haSNrS94baJ06ZAG9IkkI02gZuELEAWE9awg8EbNt5lW5IX7fs6o9HMaDS6v/OXabPdNqHm9j73meHRI1ma5fve7798nPOec7B289sVl19JF3a61VQt4hrk2dPPv2pFgHL19bXMVhQA1Ds7PwNSEwsnBmwqCgZ1eKfQ1X7a7cwh33KrE7M0o454mVnJxk6yCuWjQKjMMAY8ANV6Hrgkx0nO1c5t9j8/+5fW0XsIS78E8rEKnFJNZEIQUFwkki84ahvfdw5rzgl7c+cAKr1yMizysBxLsj+44Y+cmghRChaVPtRzlVaCSu7FV561p5972Ga9EM/FdOBD7Oi4Rfz0owLMR/k2w3FFAGI1Pk+eQsGIUk2PQmrp8t44eFlwDmMTNjY4blWlvHdRGRlK5MugbJDdZX1tHYqjSfI0UpxtltaAAONBypgxLAR7ugdQeohAJpuNc9d5iRBPIbssAYB87do1WGgO2d43D2myOxsmrad+yFk/wHdX55lXIO2av9hlcqhdXvlHc9lHaBD4najvGdmozenOHPEt8sxZTom95sGQd+BsGuRLInKH8USflV9WamWfWGxvtm5j7Jfba08yH35wivUn03xMgKzMBFtWiUIwi4yW/CRytTQOUB4AlivXR3NfCqQ4QNsECOeBsai1nIza3j6I5IEZG0wgW88NpjmiZlZKFiOPDMomUbZY0ygLoj7Lh6BcnVEKUeK33RAOMwDLZeSn1UNEL/cHrAxCIRPCJwNwN5VrIUJApJmUVyKG5iy25nKP4li/4Jnc2uVDmTLMM9GRKdnFESRSZCVzHNI6JIpg49+IGRwZIkJIlnQemBBZ5Wl91/onGmWa80Cc4H6Wzaf0SBypo09Uc78yYahvABKCsCArWt9k5dihOaUQDQdS14jg074iFYb2rxAKDWX6iaCdZR8RWaWMsXjOX2IP2d11Y8fYzffj2M5O8Xc1Nsi2MQEyRASSVExhDjQs4Q6Av/MpLMi2rJoyK6qttDKtT6wL6H14LhQBA0ZZQUnY2YVQJPk6sAtF7eWFeSOeCvBc40faFmwJRZUxDqTwjUOxpPuGMHvVBARSCAWu6AbZ4GneSAsmG8Go5ouIN56nrC2O0q1HiShyPNM+y4L8KEOdNK88wepRwJSg2EqB6A5RX5zvrJw9JE3SY+XwsCdMtU/YwNEJ69oNsehPRyGTSv1FEFIHrr+aLNIh7RrIsStCEeTrI3evG3M6zm+GY05OJg9pijWJtVmKFoaTBVk3g9WldpIa7puM2Als2sJlxZZWmGuzNF2sXrXMjrG2jPkGIPvCZM7RSFAGMUsjS80IakmsNodR6YRpNsk/5zK79I8/jp0gKh6uv66h7j9mOAfZ9RGnZD/60lft0JYtljkRxL4Oazf2s5mZUQgTVHfZZBfKLpL9NBMrwKJqyLysafMncszzFllC06UWSafxJz7L2a25jUmsWhg1drATBc8+CJK9kGqdVgs5V0w+YwTidaJjhBikSZtmzxgfJRdIPq0iYVFt4wZnidlRy6/Lt9QqTo57kNm4bLeOzEpxJvNXkYCaZahwNB405+Y6C2QdychAFZyAKqiXtf2xnxxEJbzQDnROWgfr5wgka4B1WnOGwUxDAJ+aHWwAACAASURBVPd4pflWXldp+YUFTrEq+9b5NDz4sTNWY4eU36Uo5NM4zv6uPntz1x4EVyVWSNPOzpd3MlanHNnvITMvlfu26VlUTNjJzseab8FonNV0BSyzx4/JK9mKHKcU2uWVpQrpQlHtM4aetUNiPpMzY8dyIBG5zxjjPk1NKxp7AQXrcU+W6JS4c+u31pU3t/z032/iYj/FKhCrQKwCsQr8t1UgRiD9t5U+9sGxCsQqEKvAr1YgRiDFRkSsAv/9FXgnCKQNN653pFEfgLRyBVL4n3N1PgdRGNWhqBgbAQYBCBJIK2svPfKx3prmOfPqG7A+Gba81CyiFnLx2lc4dITn0TFOd2xZFTk8AG0B7KH8E7MAp4BxGQV21jlrbRSALIwSpiA/xVqPHAJ45n/OZxNtwbwl2FWVAsrkWSoqpSTszzzktIALzvloyQLIP4RiaQ8geqctbqhxmU0C1eLIc0jPynNKG3nnh5R/QrdyKEynMOTLxMSAI5AmsJiaxmJHtls5+OgEsCPrPDVpR5u7wO8AkOjmxinP3rfpKnATiARsqrzYCK3huJcuORugehQgJw+Sq8SpM9RdPwMYFlVANuCY1CG0QQMAqjMXcB3gVgC0vmSZJWWAaux0APxjRrYoABrTKKxmgsPYQXXZ8UN7UGMlk5eEcgrQSxZGB44dsM6eVqcGUoD2JIB1AQolsEqbDGagFKqxWqzxRvsHAcM7nE3O8c4u+/hf/JWNA8pHID3iAcKKUWMsqK8QjMwxqPd+2n5Ers8X/unv7N0XYrOHnUxVSR1h6HX23JNP28ZrNnDNURyQzXD5B2628SmBf2RcQOolysZLCg0UGUV0bb/36qusBzvES84/n7pj1wMJMIbCqYDO9wAd1cq16Orott2vvmEb37vJrr7+A4TAx1kn4y+FXIJCbBTTIDD+8q/+wjoA6BbU11GHFHvkez+EIBxwGUgVNfXWUN0A2eK1VStWuhD5ERFpM0FrgwwLoiBrXFAN8ATBd6rXzjp7lV1x8flWiVLp0PYX7fjJLntuxynbc7QL65w823T9DXbrn5PXAyILnejAzgEyL3qo3TNPPmFHD7+JCqmdPB6suUCSExlr/WRGNKCyuvED19qi2hr7xZNP2pJlC3D6SbXP3/cvVr78Cpsiy0d2f8sIM0/i2EqLIMiKsiwOG6TvfeVrtnvnDhuTlRHg2OFDx6y8uMg+ct01duklF1orAOQ/3/sVGxgZctk5HgiIfqylMnNKrZ0Mshp+96d/eKPVFhY5Yioly2NPo1r66oMP2wRTqb6x0c5bdz61TCVbSXaJRdj20GkPQJpCvXq5Rllc5yjZUcK3s7ETciQSFlqZGWRWQailQiI46x7+rowTZVJoDopAkvpGL4yiVogyhtXhL54J90kA2GlnQbj5839tPSNHyIbKQHGY6JRCcRCvAht7u3tsHLVU49JKG4DonGUS5WflAwjWWQ5ryQc/sMnaT3bYOCrCHTveAFCP2LyF861z4DgWcr0oBUIWDI+jwMp0a9MYpKAP263q6joUZSh+IGkSITQdsUVHu1SE07BDsq5M4vxlJ3ai9RRKsEzA3zJHfEdQGEpJkQzIWwpYmUiWjAgk/yTrGflRItpFPPlBmDs7egSBs06OOdJNdVBtgiEfIOa4XXTxemxBO635yCmXAaT1QWROkpQgqBRajwDwnuHHDnKmpBSLFwkg4lrQuXJyTgP+UpgI8JTkUQqVGeaw5rHIJHXTz8ZB8kAEpDL/AgkTNpkXsNV/vNbC56XZ0/tfs5FTIevZ67OOl7EHnc4yfworSLzPzpqfZXXFHivLVV4ZRA7XeoZxJUJdBIY48gRqlIhStBvS6NiJqO3rNts2EG+jSdlzCiSNKwB30TRR7AwT4lPmyDDWDBEK5ZBvFShFukbHrA3CBUzYClhfahlTTb4pq5gkd4ksrywI4QzGksgnERtSd4oFlWLAWVe5YQut4Yg1yExWP6mQArL9c8oJJbjIAhQCiTEi0miO/qHhAFBcBJRykDwixV0mEqu4psVbeVP8bYbxFqSufghXzOkcgcXVh/TEuoyPUFZROBdS4NwlVn3eClQeKKtkJUlTgIgf7RECwvv7+50qSP8epZFgDDVdCmPdqSEgIFLZG6ch/4aH2dvY50Z4bS9EUtdAv/Vj9ziu/Y/rrzkf5fnTOkcRShq5rrOBs2HNTUeRmFGQb1nk5mWRI1dQWWbJZP9N0jziG2VPghBOhjzyn+q3RO3hECpJsrZD/as6RlgXVKV49j3tcVOBcdZKzAHZz1RSrflRqdwgEUXuxvE6qRxVN325GjJe0MjxdNRCjOFE1sukWexYUdwkQtonMCan2XdqsBhdU5GDlWeWlRai4OVeI9jWZ5MnxqzAQ1bj8QnrO0qeEPlGSex3Xk8aRAENAm4tQCUJcZFAY0pUbCn7fxIKmDD3CypHhHolSU2DkkVpQYkob32sG21Yyx2hMeQgmTlxFSXmgUg+C2Vo86kj7EltVlmUSCMLlqAwEF6uxYIApDr74Sxk0ySKmexlZ9ny976XwEby2VCzxCdgNSqiEXY8kdpwEW0Uy9Kn77nLPKc6rBoruQxIqWgOY78cQjcfa06y9uJSySPiuRYetWFqO03+XfHZ72Kxv4z3g3RCrRUfL/ZrwGaHT5h/sMVGho6jWm5HSTOCChTbvVxubCCtekVw9YzyXqp+KnaDrAnsfwns57qaM+QR5VakWemCMvMUo2rSccaRv8e4FnGeQMESqaezM1UQk/M7nSNAnVIVdZWuaVwA27odg/bCM8cg5Rbb64d7bIT7iDHWWh/3hqPcG0QYE2HGYu68Cssrg3DDyjWIonjfQewBsTQt4CtMrXJpFlIDQAbWgrPM80P7DmG3OErG4UI7caTNhtu5dxrz0Zgw7mx+vQyubBHN3FPUYKVXy9ioGolYLuMoE/VzLmOiCoV2UgnZgOTw0YWBFeyoHWYMtrGhdfC6HuZbN2r2Mc5/mnmoyK25B+fviCSzNx97+Ayv5LG3i1UgVoFYBWIVeDsViBFIb6dqsdfEKhCrQKwC70AFYgTSO1DU2FvGKvB7VuCdIJDWXLkc4oUcFWyiZBXlMo7oxBfQJtsldRHLRi0F8KsLr/xkLHikRpI9VAngdXVFOd3ZZMTklWCdBpAKOJqW5cU6Lceq6GqWOmGwjwyjHoCeoCyzcmzFOefYgE/d+oAj2OefamulA3YCAiEdkGMpNnj5NqV2acAfP2Cgl+5bgVReuohDUxOQUYPW3XHc5SZ5ASzWrFljy5vOshTyeiK0gMu6zE+n+sFDe+1EWxv2dWQggSAGUDxECPhOBsQV2TDLSUYgvKZB9UaxU3rt1b1kleS6zCN5/F9x5cXY3mHRhY1MGmDC+vMvAjRJpwZZ1KSAek2h4CCH6TSoAK9ABzDAkyIyBEVKqcEPIQATrwLR1QEO8CE1gkBbAdbKlgiilogHuE2gOzyE/dPIAMHQR/ZjB4alGp79/cPj1o/l1vGOFvPIVooO/HRINT+kmF6TqtyWmXSstCBssF2JAogl8feWk9Sov8/WX3alHWvvt0vffQ11Wg0ZVITNF+WVYgRyLEB9JiAM7777s7b9pSdsCaHrF627yFYuWWH/fPed9ocf/ZDV1WDpBSj/Z//j89Z8sodzxGaHzt0UgF2xDDOAuetWnWdrV61CRZJGxzegJeBgL7ZMpwb6bOHK5Y6JSMWGraW5zbag0lmwYJH981fvtcyCHEeQhQHwciCLRGxt27bVfv7YzwDCI1YDUXNk/0FnBfjGoQMQd6X2nis3OhXSTTd+nCwPcqeo6bZXXrBH7/8adnoJkE6ztnzVSktCWTILKXL2ymWQawV2ZO9WiIxpO3rCb0dOjNhNH7/NGlAOSQkmoFvfx8exGxOZQCd+mO5ndbr/6Pv/as8+81OIjw6UaNmoMdKxOcuxsyA1Kugsl1XhsqULsdHLsE9+5i4rW3G19fgB41GzXHLxBWRtBCBpGP/gdxkA20888CDH+wqdzQB4kLZBrNqmUMjd8pHr7KL16y0ACPf5f/qCdfX0Wlm5SCIUdv0DduPNf26f//u7UM0U2qXnrbGyjAyIKQhGAtkLK6rsb+7+ugWwY/ujT3wC9U2HI3/q6slaIeerfj7kLKCoQN5patbeji0ZxyJVzGLUTwKvBf4J8s9ggKQAvuVkQRLKsUqN7cwXqYxk/6hqOVUHILo+Q6o78Uv6eWR82t7cv8vuf/ArtnP/c1ZQkoYlZS7z1gdQGe8IxL6uEFZydKAD2Op9MhhHl1xwiZ1s7rQlCxejnsJyEKXczl277GBzszU3nwBAzKYLfIz1AJtJrL5E8JQDOEY57kGsND2QZSMAgBMoHRsaKqyruxsSDJUSa1IW56Hxqgy1OI1DAfGouUrzq90xDUG6RhTOLjVausaghBOA+TxXyqLly5fZkSNHHMEwxlo1ODjsCGLll6kW07J9w16svx9mhHyYy6/YYNu37bDO9iHmO8k5TH7Ne9kH9mI71n1KEPWZfWzHzsnlH0EqJLL4eBlbIjtFdOiSRVl7pBpTvR2BxPnJ5C2q/CPRIlIDcf3TIK6HrNdsIXP605vseNqEPbf3TWvZdtJSRzNt6HWuQSQd4gVlVhJjpzHD5lVDVOYAHgPe5uTqfci+4X08WgcUJ8Ugisfusr0v5Aik/d2ztmNw1iZTCl2WkoieeJSrwqCjKEjiyGFx4wtlTgnKyGrGvwcio4P1ZIgxLwUDkLlVcO2XsC6VY3OZOjJhWYGwy0tSnpHOLYEBKyJNMHk6ajkRolEGKpQEf2Ok87kBNT3wO3ccHIgIJOUgeaXYYv8SreyM8Ny6zU+yCGTP9KK8cFlHUpSImDutS4jyumkWV2cbqPemFsD9kBJ6D63zKOCyOb8l1Va0erEVsN6mYf2ZBEitPV5Eq8aLmjSGh9XAgbWgl4wY2NkRVL865iTWtFlILJGks/xiEGItxO8TUDpOUptDx9vsIF8+iKUIG5JykhIgeOIBwWXbOg05pIeIYH1WHFl/k8q24TsMsnkhP1IhKFLZ+1NR96VjZVqWWWBTfeQudY/aDOovL6SDaqBMLZ1rmL04KNUP83aGORcV4SYbRermoHYIA5cMxfPjaRZJ4LhF2LrxqEwlCAmR1AkMmAQ1W7AHz5KZFOJvOscU1jUv5HtJwpQ1libZ4vJEK0Vlkt4+YAm9YxYfgPwYR4E1NGOZCZko6QgYDCXMqRq1gEGKOImhMnqoRZD9UyovXfMI9wzKWksi+yyBLKgIa1WA58djWzcxk2hdjLldBak2gYpRuTfLUbv2oT7qHThi562osNryfOs5xVxHyTJLztoY91BpDQusHyKlYHGdnbfp/UggyzgGNl6teezRcaxHUzTSpGB/aaiaBn/2kA1sfdGyRslUYkv3VnCBirmZ8EoaCOnUN4Eac9JaIQiTq2pt6cZNyLTOZvGFWNI+nNCD3esJGzt+iByoPubOMEqeN1Gl+Ww5eVt5Nbyh1Gm9QzbaPYItLDZtEEjDEGRSVyYqE5JrFWBseFHgNCyrstyaAsYEqyFzOcQ6GeBeRgS47nWSuS9SY0M856PrmMhcF5E4xWfEsaZ4PawrbJ9de0Ztx9YOO9adaM0dEOeMpSE+b5r7BD/rjZ/njzNuqlYstijy6TQaGMoqSu0YKvOOnk5big1sAkRnGiRPEtaOUq8mMJZCNCbt3v6GFXIvlsg16aQhxAeBNDY2RD4V9yCMxxFsmfPysqyAY6/uD1kTq0ZZH5anQz7EwmErJRezhrzKDPKW2Dxs7NRJa+d4+jjBYZRYQzRWtDDXu5lngxzDlEhSKTuZyvGnCaTdj/3gzC7ksXeLVSBWgVgFYhV4WxWIEUhvq2yxF8UqEKtArAJnvgIxAunM1zT2jrEK/L4VeCcIpAvfs9o6AVrHR+gqV4c6aphpwKai/AJnwRRGdZRGx75yhkQmRQHnKsiZOXHiBFZqBG+TX1SMZVwtihUvaGoA4KUQC5Km1UutYX49wfWAFnQC93eO2SuvbMdaJmL1i+bZMDkhytmIAoqdBHARiCUgqZxQYy/Awjj5JBgxYduG4oiuf4ESInYigGqzdHCHUAVMALY11M+3xsYlkArFdOnmYkeWjd1VMWAoofF06T791GP2wrNPAPoDHAPm8Vss+tIBYgDB1EUqYieRcOjpNHvqyZcAucmQASRIJshbapGVqxqdpZ06rYsgLpYtXUW2zHLstfJQToxbb78fy5VSniPwReQRgCXASjpAyDRshMB6qSAUEi+ASgCZXF7mOncBriAqkiHexn0oKjjeJHILDuzbjq//QWuom4cCbNoe/sljBKQnWx15GUFAISBPQLtpgEVCybkuymNJi4PYgnAbANzLQxmlzKSdgL4CFi969+XYs12HjVgVNoBFEHdZ1BirKGU6YRGViC2gF6C9u6PVNqE2ChMovfHKq+yaDZfbF+/+e7v26nejCkm0XDrl/+Er99tre9pc2LtQJOXoZNOtnsNXHQTGu9dfYhOAZ61Hj5CttcLyinJsAEVGBMDeg5Xh2MSU/fjhH1tnWztKqBL7l299y4orKlEnpEMAAMxIiKbmeJQ+UgL5ANOOHj5kvSLDyAz60tfuc0qZTe95HwqaAsChSmzzPgRQ1Gff+/q95ic7IRMromSs4C7BCi6MxY0f8CcT8qGyupBsKTKeAO/yixZZ7YIVBtcB4DrnvKPr464TnxsClPYxRqLY3nkI9/7qV+5GpdbqSNEhVHft7Z22qGG+vf/qK7DTabfmN/daGRY8K7A2+tnzr9vrx7E3Sy1zNlkLF9baeWfNg0CSagCAnpOcPHHckWI/ffpFSBGAYEDaPCwa169caqvPXgkRVWb3ff0bdvBwM8BynK2ilrIWKq9fbHfd/QU7a8lCqydrrAIF3drVK+zAof22aNlqe6O51/KqF6BCipB7VWkH6WxfunQphGwceUMLUBtgO8h1D2P9JKusnoFel+tRV1vrlA5SImmOC2mfpetb81K2jImytQMUTEWCFWXseQC75wilOTIiCasnRewgAmG+Bu2lV5+151563HbtfY6m+TGrxi5LIGM/WROnjvcZIgUrKiFjgk7wOMDAOOZ2IsByYWaJfeT6D1rjohpIrGS7428+ba0oxnC9YyxlG1wMuUoQGFgxClgvg0hbgM2RctOk5HvqyWdQ7SmTCEUMa4mfsazcFak7BLbrfKqqqtzSK+IVM0YrhPweg3jS33TuOp/hkX53jqIB1HGfCFmkz5NyMAObRYH8+ZBxsuqSFWEQYDWLPCYR0xEIg0suvcge2/IkCiUAbUgNEQBh8ltEyicDtHaeQJ1xhh+HawBgOfYwILnORQSbU8Yw3qWVmYXkFUEoZndWOVZSBzmVDuSJFJA8R+oWEcujyajdLkq1s//0GttOvZ/fcdhOvnEcjJrXNIcthzyUKER2wAasckmaLVqcY7mJk1iZsr4yz2UTp49KSifnRAoxERmA530TUdSGifbasSE7jFLD58GOEmJHtl6yRIuDFI7OkpEl1RT/FiSdybqNRsKpYmd43wBKFtnezUIs5KDyqaO+1Qy8PEiETMj2Is5Dz2eX4LxFjYkumsUYz+us1mQfqjVEKq047NVmmPeO7DlNKOn5zgJQcLiIN9VHRyORhVSb4oH4kjGp7O4wFHP/iUDSHJjl2OIhzNx44tdSCYX4mmA+yd4uns8MQNSEFpZZ1qqFlr2g1uLJMcvPhryETPb5xx1x5IX0kLpN+34/uTHal4LkPU2gkJ3Eck1qkVTWfw9zT3uj9jSPVMCykeM4+lDvHaA5o6Wn26Y4jqCORcfJuNBDhGkc81wqYQnooqg2Aox13gxSmzNDuaQ90gu5VVZdQ7MEQD3vH4ddaWBwzIIQGvF+iDwIBJc5iH3nLEoS1SYq70kRbfxezRFOwyW1EXNcKjc9tN9HaICQOkqF1h6r10jNp+PyCKCfE8y552JqaPHYiHmxTishDG4elncNKNQKj5+yCqeIoh7Yv6UlZ1kyC0WQ9S0OYj4VYlREIL0V7qJFeG5YGVHMaVn3zqKqGmefDKIgSoRszUvG4o01riNCJiR2n+HxiPWHZ60rO9d6uB4RLNPqWKezq/OsGWvHmgreDyXNrte7rR4L3sIEP7ZxqMdKaiwN5e1oZMDOvepyy1t8LrVHzaPz18B4i3DkpwRIfNv+jB14+OtWnReGaObEyUmEYRfDaTNYZgaGUB7xzyDE1Lwr32PxS1YzAHkO4zw81WUB31Eb6jpi/i5UPj0dECm9VlSRaYtWo+rkO+yZRSC/JztQiPUGscolkwsSyQ8R6OrLTckM9ZVqLh8L2IoFpVj2QXjRROPGNrWZ0t6gHCBq50Hh4+qqc+HeLwzpG8d9yCT77wwK7xyajmZRgh3b3mvN+0fs+ddPYCtIVh37HZyVs7AL6aZJeVo0vHgK8C1kr0nXOsp7TKJCGvWPcfs4a02rVnCPksK4pxEjN4c9bBqr0UyakwattbnFCrgXOLavjUNNt5OM+XjGcBlk3yRrl2yYK7Cl9UAyN/ji7fIgZG3HgHWO97AXm52VXWqljPV47m8LyQcz7hOaOztssK2f+5YsG+K+8jj3qjvJcBxiLaMjxakXHfHJ/Hjj8ZgC6QxvZbG3i1UgVoFYBd5WBWIE0tsqW+xFsQrEKhCrwJmvQIxAOvM1jb1jrAK/bwXeCQJpzYaldhiQOiU5zbJQ8IRE3NCNKyBZnewTBAwPDfrp1EzHFsoPUExXO185PLeELtEo5Iq6+WtKa7D8STQ//vbpqBfOOe8ca1y2hK5UbLOwI0oBKOzGt36QjtAQAPqgfwAiB6KI/Ibhvh6XVXTo8D4XlpwA0BsBTAqp65i8oTDfE7ArE8E1DVAoIks2TbJjW7ZiDeA/+U1YTRWXljlCqaAwC2CEPAVIhDe2b7WXX37GuslZyccGxgO6JfBXQLBIkFTOMwBBleTJQWHyio2PSS2EIoRO52RIoLKKbKuqxtJHFkyATdd/4EZIiyIrJIdGAdC797YBSMVZBZZiXrqA1XUtVY6A9RRAuAmsiFzHOkBJKh2sXoASKXME3kk5kQRgOgUY6AEUnQa88dM5/MyTPwUIi7P6mnkMkVT75rf+lx1qabFkFFuLl1ZRfwBiOnZdljnKqETAmyhZIH468FNTsOKig3vf0VY70nbSSqvK7JxzzsWSC6UYILZyiSprG6wKGzhnN8T1SoMcmiWvIIKl4N2bP2NbX3jBVjQtt09+/Gbbs/0l7OJKLT/Da8mAKF/77g9sy3N7wMBA8jn2VCRkYcCiFVj6KJNols7ieIDqVctXWFUFod6Enwe43scAelKxs3v5pW227bVtKHLIJKiqsY/90Z9a7fxGqyNHyAuAqUb0SXVDQ5gJ2JYCaYwMmx9/77t28MBe++GPf0LmD9Y95G3V1S7g2iXYvV++z/a8/rI989D3LBcbs1RUVQKQF6xabRWXXGaDkB8JdNUXKQw8NGalHGdaejmwm9cG/BwiwGKIMZ/CtVFeR3gS8ApLtEwIDM7ODh/cDUGF3R35CJWVlQ6o/dzf3ensdMpKiwFgAfvURU3O1tXvudwm6Xz/xqPbbCgIsAuK7qG2F5233C6+oIn3HwWAHbIMiNkxrBC/8PX/xVxg/KVlWn1dja1unG811WTyVNbaDx55FPu2HW7c/OGHb7BiiNuHf/60Pfqzx+zKC9fbRz+4yfpRpVWUFDqCJ7eo2t442G9f/c4jdsk177H3YQ/Yj82jQsnTUUJlAnzGAfyp491PJ3sfuWNTkaBTiqSj8lPuikikahF6DC5lqaQyF0WgpEEcJWNZJmWOFHYhiJ9U5f04OBGAnPMES4S88NgAYPf2Xa/bS688Ze1dB8gLaoXkqXcEUkvzSYDOEGQLGSyogsYgVGQNFw9A6wWYK8wss0/86Z8wp4Y57oh9ZvPfYc+IKALiKxM7KH9g0OVhpHhz7HjLKXIx8q2JDvXXX9sOcV3kjqMDe7487I7UqT7INREKLds+5bskAcpXEJy+9rzzXQZS0AdtIoXQaVBbhIGAelm79aEmUof9DHNN4LbWDBEPDviGZExkno9ODs8peCBp9D0C6JmakWzr1621Jx7/BcSUwua9py3ywpCP/YwJLKTapXI8s4+2Wjr1ZUElpJ6HNDEzrDERGgJUe4HRIpN0/FJh0bTv1JMikeRRKHA4TkopznUwuceW3LLAKt+3zp7f3WU/fXKbhencn+2FaGkNWiF5KynMoEjCqJWfnWk187LIbmEN4XomJkHVoDSdZB0KsDb6AHAHISxlXRWMykax2PZ3jlsb6gc/oLPUBDpWDLEcKR1HvZzHF3PRg/Vfoiz5HOnF+ShDDhJiWtZpKJMyuD4V/L4WoiCnrcvSu4aslNdmQ4hJbaocOV1TWX6mvEUlyUaM6yhLOw+fAX/uiJIg40SmnoL23yKQXB15D5FH7vOlRdJ6TomZBk59KwJJFndS2YhA0lhxBJWaIjQ/ROrxHtP8e0ZKWo5jHFC8t5Bsn6Z6y1zaYGEIpTzmhMZsLkSSLA+1V+rYU1kLQxAyUghPMkcn2duCjMUprquUuWlYeuWwjwXZn0dQUQjM90I2+3nOIA0dHRDebWThjXBtRtlnp7QBKa9J1nPKu3IdDTIQFIGOBR/jQPuTiCkP8z+kPD9lJ6HMi2PP1PPjmP9JMFJpkAG0I7jXhVkflLWUwD6ZzHoi2k7KHs0NL/cGSbKH1L7B9RSZqnGaAGGg8efmllRwUufw/no/r+zueD/dhzjllxzSOFQp5/KpwVnYuTWSD1WJSrNkehZFdIkD9qekLGYvTeIFymxKnYHIgHDwkE3GhuvqE9QcYY/1sofFTTK3GZ++ybE5dSWKo6RMr4WzsTvDhpfuA+s+chybQ4hQzmMSFeE0VnCDURo3KmjsaESVxz56YM+g5WJtmwqROuxDDVe13KobiW+JPQAAIABJREFUG2zI12pNF6yxkqaLEB9BrorR1ljU4ODBoVsiymp740UbfOlHVpDLpjQ9ZBHs8EL4kU6NsgeimMnKx2qtvMIKNmKHRxOLQXRFUe21d+zGcvUwxPxumxzttSA2nQmce219iZ193hLLrsqgQaUXbgbCZhR7zy7sPpnLgVFsCSGnfORFhUWc8xqpNGHfLI+8qPJ5KHPyU7FY5XWshzMsFkHGheaBB4s3Ec1SycUzOeK45lO6P4PkG8VqUfMKV1WLTsSRTxW2vbu6bOfBPsYxmZJYCIqsDlH7aWVRavuk7j7IYBZopzRK4NokpXGdyJibmpm0Uu5BsmgCySvOp17sN+xNhRCaIrAGyDo8sveodRztJdsJ8o39bQLrZd2XZvI1gmKrBFs8WZE2QiZeOJ5sOSMBax9gb4RQW45l4KJk3hsiK6c8zxLWLnN2g3bgpLXua7YDzKt2Mvz2oKrvSIUij6JaYwzNyNeV49/9sx+e2YU89m6xCsQqEKtArAJvqwIxAultlS32olgFYhWIVeDMVyBGIJ35msbeMVaB37cC7wSBtPLieS5roaS4DP/4CZRF3ZZHpko1QMUMSp8IQPfwIGHG2CN1kwmTB7g1Cki1cN5CQN1sANRJvpOBlAO4ARGTDuCUAXglqybZkgUAWqUUWbvqAquprIaMGrSjbS3mnyFnCFJi3/bXAJcAkPicYy2HITYqnF3JECBIEKBLJNIsXecJqHRkYyOUWhZDswAefpDlyvomgKhky6XDNB5wavnylShfmlxOSxLIYG/XcXvspw8D7vfaFIodL8CEOlIFLkyQmyFgPZ73npgI2xFssl57dQ8WbyUOwEoHCFZItofXKA/qKmzTrrl6k1NweOmuTcXuSiKe43RAz7j3VD/6DARFMT8DVwKgTEBGnCILpbe314HXBQWoZuhkTlbHq8BoAO84ly+gEJmIjQz32A7IkBLAkgLsBNPSCyyAPdYsYN7Bo4dteLSLPAeOp6rQKX+y8/IBhjzWfvCQvfD0L+zE8W46d6P25rHjdL1HUbWgvMHm68Lz1mLzn8HzIb9KKywbldgoJMn4MIHtWA4tbVoAQhqxL9/1T/b4Y1sgorxWW1Vq1155iYGlAewnueyYHzzxpP3w8Z2O4Iun21f2h2lZKAYAGEsB7ZfW1lvT/EU2i1qjvrbMZVwN+EfsjZaT9sqON23/7oOomTItC8JDpOXi5WuxXquzNRdeYPnFJYCnAERSo9BtHBGghJpC42PnS8/bk088ZjveeB1wMETHsSwSq51GIQSYODZwyjIg4hrpQK/1ZloKhEQa5/mBu++2rV2dFgSoPOuclQB8gJOozuCZyGZi3E0DFhLQLgWZMjGk0Ihg76Z8pSDdy92nWiBxXoJUjGK5N9+NMeWR/Mu3HyADKtuuvQ4bIcZ5bUmZjaKCmkaxNAsYtadlwrY8+zrvP82YwConK9Hev/ESK8kj76l1r61fvsR2bdttD/70Oesdm7IJjv1dl11i1111leugTgAUTqfDetu21y2F6xtCdXDWWWfZgz96hPF2wpY01NvShQ1OHbXqrKV89gCqqlob8qfYgdY+e/3gYbsCBVYadn4iNTds2OAUODMApwUFqLIA0AbIVBoek6JN4Dw2lgB/e/bssWVLlqMOhHArwuoQBYms2rJQOsQD1ktxJtwzAys+LjFiBlQagGjCRNWbPgxA2YfV3ne/8wAWhD/kWo26JnkpPYoIQE8CQD1w6KizyqwnpyqK4q6L4PlZlDrjgJobL7vBNr33Go6VkHvS5a//gw9isRhFVQR+zUBMSgnZmnPPcrllhw8fwU4uxDEmuXklInYa20GRYLn5eeS69UB6iaANOOJviHwYnUcYQLoAArKI12gMhlm3RFh4WGek2EmCzBUhJwXmNGugyCSNSREBmvcC8qOczyTryeT0OCqQFMj3TMYiBAlAcCY5WPXkYj3/3Cvgi2QvMc7SUzOdImiW8SxyeefWk7/v8v+fPv9UIyo1CAiRQzpeEQFOtckiJfA9TlZdgPeyicPRCdUJpAZfESkJBPxzXO58pbSpCNsln7+Abvws1oNme/HZA5ZNXtRo75T1oK4rTsq1XEiA2eiwVZyN6hOQOoXaBfmsBNb7xPxy68alr6V/1LqGsN4CoJe9aKo3G7u7xXa4vddOokoCX3b1ECgdJ4s5jUbGoiPyxINRZ5nIuewmWbYx0FKU1cT1mUmGZADwlpVdKYRG0ck+S2xtt3KWjUJqHUVdKSBd+4XLonN0J+STNgfGbBIMmpf3TeWERQCJHHJiCgfsi0qae+gw5ggkkUSnUX+OSwQSI8bZ2EmrNjcz5h76t17pXuvOCRKG6xLSPoEV2xgMVEcK42l5reVgYxdibEsZqaytAtbRNNY/nXNg0ufUcyKldG2D1GwcZc0Ia5OyvkQsiZDQXlLCmi6F28iQbPCwvUPJm4TVpg/l1hBEywSg+ynA9K7RIacI8zEWJyGqlL/kSAHqnsj65hEZxHWcUk6f9iiYAhFfUlY5RRG/c9lFKHkSIBUSItSUORVlnZqRyo/FIQkA3l1P3jgdQjCTpow4xkAczQUSHEmpqz1jWtlgFNzDc2EVsA2lmcGRSNBP/F25SNGovpQN5TUfczkDIjlraMwuDiba/GGfLeIziskV8mMFG+R1YzQthCAeKrDhSwlGLRnZThxZgqkQinFqEmD958IR/6NMK34MyFuWsY+ySvvOEOPamQ5OQ2IXpVnF+y63aRogOl85bPHM5WkaR6aY88dl01eWZeVrGyynqhgbTZRirKnxqB9H2F+GJ7LgeRqtsARFd32pVZ19EZ/Jwum0ayIe3TDTaUMgkUe0f7sNPfOIJY91WRz3HWH2zShE2JSEwtxfzcyrtfoNVzAn56Ms9jvleMuJI9bc8oZ19ELMS/RF7lBleZYta+K584rJ5KNphXmSLJUPzTdhGk0mh7BCRD02PEjTCXPUT76Vj9qJyBrjPmyasVnVWGc1jVVYrqIkZP9QXqSaLDSePdQvlSYhEWDK6oogD9X49FKTKSnh2B9zyI7KYz2dHopYx+GAvfziEesbw6IXMg/fS+YDSlY6EaR81JqkexWRx7richtUbl1WPlaK6ZDMEZ+lkRlWNa9aQWY0fEBaotYViTRB1lYyVqv92Bju23bEJvpQIJINpiahCe4TRMbGc5KyRExWxiLjrBDZMZfEon3YDPZPWE1w1lYmFFhDQqqz3/SgDMSDd06azN5wFEvbHSjStkOmnchENcv8lfWsWzv57/CPH/lP1+bYE2IViFUgVoFYBd75CsQIpHe+xrFPiFUgVoFYBX6nCrxtAunwvbbugXrbcofZnRvb7Katt1mjfnfLo//+uemL7OIbb7FbNxHe/jsdze/5pOGn7FMbyYz45la7rfH3fO3v8PThpz5lG++qsm/q3H6H5/8+T5l7712/VCs6pzfcaLfcfIlVqUn3/5XHb7vO/68c2/9Hx/FOEEjnXd6IEoDOylPtLhxeQG8vNmg0mAJ6KksmGfulRFsPAXHqxEnwfDqjsShbs/Ic9z/9U4CCHv4HvlwqCBCFeECVutpqRyrtO3yUUOIJfOvp+jz3Ajvn7HOxFPHZ4WOHyWVQ3gz2dc17CbSeBASGxBkbtc6edvd+suGZBQgeniBrAUIqBYWG6/wP0lUOkJXE1wzdzxOhRMvKK7Nly1dZR2e/FRdV2IYrrnQhyspQycSK7pWXn8MG7U1Aq1k6dbvIKkkDHB6gmxvbI1QLCfEA03RWhwASXt+613bt3I/lXSFduxNgGlHLzEp1wNr113/YPrDpDwCxsRnyjVtBEbYo8sUHuG5raQVcT3I2S3lk4jQ0VLpcGOFi4C4AewAroOBDQyMA1iGXtVIA+TOBzVA66pgpAL0oapAoyqcTbUfIbfA48CMlNZsMDYDGTHIcRHz4hh2QDmbuCDJ1nPsgD6bx/X/8Z1vs6Wdepss51fohrjyQVAlYwZRhQdRYX2f1KH5EzJ277nxbuHQx5MEkdnmtVtcwz85df45Tm33nXx+0e7/0ZXc8aRzDR6/bSL5DrhVCRCRD+G158RV7+PHXzU9uVDxEjYDRtIxUwCtyBejIrcrD3ocg9gvXrMViJgm1UIYN8r5twwHb9sZ+bH52WBoIUQbgYB4qrmFyghY0nWPXf+wPAb2ayH4A0JeDGucnOFb1BJW3tkP77MY/uN56USPl56XbwroGQNY0wDGez2dP+fosDhuyEnIw8hgTi4vqbDGZVfOve6/1QSIk5ORBnEH4wXoI7JwAWJxGLZMBQRIIRKgpQBZArY9Oci8XbXLEbz//6Y9tqO+kDQ/1OEOsVeQ7echvkG2UspzKqqutZtGcbZgIs0xn7xaxAciZkz0h+/q3v48F3QHGahTQrtdu/diHsFMat8BIpy1vqIPECtr9P3zCdhw8BrCZaOevXWf1kKw9ELWr155r6y+80KmPBrCguhslzuLFi+3lba/RcX7SqlFRKbuhAAvJyy5YD+GYY909YxC6qVhWjds/fu0bLleFA7OKyhL7xte+brnkPQgQTkat10cGxoF9+zmvOUuiV1/bam/s2sM1KcSisdHe/e530wme5XKRMsiTyEUdkUPmU5TaZUCsMjXpPncN485yEDEg3ezUj3Pq7eq2v/yLT2Lt18rzySZhDGrOKqw+MRnLRUBGD2quidC4nXvhCuZoum17cY8VZ1Xb527/klVB9kRnewGuA/aDHz2EAu87AOsllgyYmZiCbWVdJURQEXN1FyRTknWgOsnPx5qPtSkbclbnKBIpEdJQbIlAb5HGesxAMInMTecalpWVMc9lv5jnXqusF2V5qT4CIEW+SJUl20mp9QSc62+as1MBIOaQn/MAsCbPTQBqEuqG1PQ4q0S1oJrtI+Q9GkbJgCtYMuNGeUQisQXyH907dMZ3ppPLmhwxLkFRSHZvLEC6NhKcyBZsljoEIUhlI8pq40gkZyEmQp7vUmdORzlvxkTZeSi7PsN6HR60rU+ctP2vn7Tk+FTr6QnY8e6I5XnzrAhVR7L5rHo5pDj5MHHjslVDfVQOsYsF49GJkO061W0dsjsDoI9HeZBFCNiK+ctQSB6DQJpEgUQZZF0mAgYFg+ZShC8p3ZJE7IjoUgiXrqmUNawdmYkiNSFDWc+lDopnzmWjnC0ZGLPooRarQoVQznsl8P4eZ9E2Z40mGz+N9oDEWFxTZRfJAAyNxVyWkVOG8HB5RnNkkGqjL1ncicB6y07NqaNkded0NnPf0/kEeg0cGSUiUq+aM03lJ4iNGc5BhI+OY5zf9mDDFm1Aubpyvs0WZ0v/w7pC/SAps9k/yyDUpYCbmCDfiCwoAeZJ/E02g2Os48PsJ5Osjbq+OlIva4gIqBBjs59ML2WSecmMcYpXviawOlUOU0i5XgzK9uF+O4UibghlhqzrVF+NeSmI4gH/NSeczasm++l66HpIoeYIPanBpAQDZ59GDST7xzzmVFFdtWVgrxnHvBah4B/12dQ4ZB4kBS5gKFbEiECs81qP8mTc4ev6UF9Ua/HktWlfmY2HmEBhEx+PqlXUBYRfnPKjUFFVU8MPldRb4I0DVox6MBk1S4j1fBLiIZAstpS8m9oKS0ZpGXfKZymsyTkQZro+ToXEWA/FB9wc8U5BgmHx6T6U+UOCE+QAhHGY+qZj2fv+i11g4MBzuyyTeSTSY4g8Lh/7rJ97g6RlFTaeQu5SUaYl5xbYoQ5yuiDyA5PKpgvZ+ourbPE5iyyrptFC3EfMjZZfIpBoHHEE0pvbreXh71oK+03S1Agl8tFog4VqYaEVrmSdvOJSm+J6PrV9rx040mphXxAb3W72YvKMlDOFujiniH2uLB27zxT2NE2rMIeOSo1rOkNm0Cx73RQNC8P9Y9bPvAwRnBWGtJukDh5ZczKX4ri5qFtSD2GD/TCXfob7Elnbafzpfkf3Y15lMnEOWmdCrPl6jhTlU1ybMVRvOaidiyHip8gdOrR72HZsP4HSCWtFrtEs39GvuTwu1VLXXgSlrq8jcSELIxCAaSieE7nvCMehkiVXMz0HcpyPLUSBnEgOHmwj9yns/ZCsyRCIwx1+O3ag1RKVL8VaN4J9aQYq10LWHB/3SSJlI6znmSgxs9VgMkxu4Cj2l8MRW52YayviM0wlM5pe4tifVLNp7vXaWDN3UcdX+Mx2znES8kucY0T2nxzGkUd/dMbX8tgbxioQq0CsArEK/P4ViBFIv3/NYq+IVSBWgVgF3pEKnHkCqd0+veWLdrkYI99eu/eW22zn6m/aAzA8/zVeZNie+tRGu8s+bVu+iOf4ma7GaTKKg7cvuoN/Zx+/QU75dtq9N91uj62+1566vem/WKszeOwxAukMFvP//FbvBIG06mK6WVEFKVxewGqYdtdMvPelPlqz+mzsp7ogAcosja7bzvZ2K0NpEQSgyqKjPoUv+B0HeGWg7MiFYMgGtC0GxBDQPgFBMwi4kMD/3C+Zt8SWLVrmCKjjJ05hazRlJ8ncCYx08DsAHoWtAxwIwPfTPe3jMzyQOuN0gAaw6klCxiDiRx38wSnUSwAZmQC/kwC0SWm59u4N15JL0w/Q5rF3XXo55wOAg+e916vO+rA9+uj3OM9OFBHYzpD3I9WNyJeamjp3/rMAjTnZhbZj20F79ZU3AOJKbZKO6RlUMAFAEWWufPITf2kf/MBHXBe4SIuKihLsVaYcMNHWctwmyFFQV67seFavXo2NDwCJcCnBbwLEnHUdpBvg0xRdsWFZOkG4qTE+C7BEKqzR3i47fvSggZug8qpz1nzj1GIcgCu7oMiBN7KZCfjIKIHgmxzus2P737QCCLinn37aHv/FSwSiZxHiTkc21iu56rqF4EnketZWVlkf9mKDdKD/2Sf+BBA1nm71sM1fuNiWrFjismFajzTbRz/6MWsl40eg3aaNG2z1UjIUvCiBIEhe23fU7nvw53QF04UOMajcIC9qq1k6/lM4rtmJEVuDdeECSKlzmpZYSUGatXS22yCg0SNbnrCu1jYrARxdVldry5tWWUHDSpx4iiG0lkHmoVxQI7Iya5RLAvgWAaQf7uu2r/3zF+ynP/4RHcmyA8uy+Vw3qbc2QHQsXjLfjrS+YS89+ZSNkgFUkphvVelldtb6i+2sD7+PMPNaF0LumwIEC0IKAgxF1bWP8kxB7uCpdPX3kyUF2QG41wnovXfXAWwPT6EGSLVqlFi1kBbKElKGlDJUNAZGIVz76eyXEikB1ks4t1RhUVAlzYujbR32+bv/gbysNBvp6rX3X3mphUdO2fhAu61bc44lon774RPP2Ys73rA88qXWQeytXX2eLV7UiN1esXWSwyD1UQokyV/f9gk7Si7WPKzgNKKO7N/vVC8CqeurK2z9qiYAy4h1DgAAZxTb57/8VUvFsjEc8kGSpdlD3/kudm8lTn2TDCg2RQjFg//6L/bDh77tIG6RqYmMtUzI5FXnrLFFjVwPyKRqrtMUf6tCkShyIhtAToojWQdJnSRcWZZ28DIOzFN+2i8ef8I+89d/YSsIjy8vSIHMVa4aigcIuv1tx8g/89ul77nMjjMumluOQZJl2tmL19jWZ3ebJ1xgC+oWMKaYY1EfHfbH3HgXSRmencDByQPBNY/w9KOAlmSYsC4oE2kEMF32VTpGl6XCowhSuwcyS3lEWttasIEUcSvyobe7zz2nEctAZaYpP0lWdiFUCBlclwiAuEDxuYycOfWRy7SRKpI1aRh1kqy0JlAcjYyPuPVDdRAROW9+FeRtAhZ546jjCHsPQIrQ3u+hblKTTLH2HMXu6kw/mhvrqSWgKwBqmFwgN5cgxyNOAxdvk1yzcYBin5RJyq9yOUJzZIdopDBKj4R0RkOi3865bqnV3FgDIDxsx17qse2/2McylYKywmtHBiCifHFWAHFeAplYWY0KEqIxuU8Zbmk2w1j2kQ/VQtf+QdbYPuYJyx6KonjLhaRbzvXd03zYOvi8KdZ4KUgVwpPAehTPQHIWccxJL/PMNROwp8SjoMhISpvL0HH00hx5pC8BycnsC5ms93bomNWhrKiCtEtnjyH9xpFDTu3JtRRx5uN3IlK0vkkLIgIJyJjv0ii9pTua0yAJ0JbuYs6abo5AmnEE09xDZIreG4GiZUN+QN+dzkTSLFXmESA37yD6EmgeYka5VNgF8j7jjJfxolSbWVJl6Sg+MGZljsgClRwY5pb2xHxsy/JR3Ogh0kh7y7TL0uMc2D9GJ8ZRgUAWQnAyIRwBpYyYSfasrj4yXLguKezdkpfEMcbV7KC56hEBwL41jtrmGOtM88kT1kUjggD9ROZQvEh0jkWfo/PT3jzL58q2zF0crQFq8pAtnxRjvGkS67GOL8zfkotyrXhBgxWTg+hFTTvD8ybJJhvtGYRUGIMwgUKAvIhyv5FA3ZKZL7OQBiJW4mfTHV0VgTiKxkGg8B1zO9YG9nqRSKiQ6lGgXH/uGpvsHbBnXnrFEtKyHUFBXwMKoKjlYF/7LrLnslFEpkAglU5ja8h+mKauDhWAsTkFWTrDOSZMMvYgtEQAU0jOjzWcOkzNTNjgzLiFK1Mtv6bIcssLbcZHVhrr4vDBNvOf9Ft2SYUlNVVabzJrX16CnUKhFMlabvtbIet87IuMgAXLMuzqD26wtBIsfyFANa40hkX06jEN2ZUImW5YtL5y392WxD2RB/KICWDTENH1NAgUXnie7W85ZE/s2GktgxOQRrLzZV5zzadmsRbOSbZiLOsKqkssiTk5yb2Eh9enYnsrgjWecTDDfQcukxBI0zbUiwoN9bEj7DimCOetHKwZlGEJqI1ryOWqqC93MsBJ1jc192jf1V6fyP4RJ3m19Na8bpp9VY09WgO19oqsTmINKodAGusM2EvPH+eeD9JdloaQyLPqHnK6QKhWRyCKPOK9ROBKzapcPa6PfCJ5d+4FaBqieaAA4iglm/UMhdkY16GEfCkvdnun2o9bRXGl5aTk2ysvbXXjVrlbQWTGUsbLGlLjeIxz8JEtVkUzyfTwGOoo1EqTszYPK79zsdbckJpr2ZCsXvYaTxp7G/vEEB0SBziWvYyNPXx2H9aM08pAEsHK4cpO7/Bj3z/TS3ns/WIViFUgVoFYBd5GBWIE0tsoWuwlsQrEKhCrwDtRgTNCIG3qsJteuOW0AumXCCQdcPsWu/mG76NWetRuaPivnMH/5wSSK9WNdsMXm94RxdPbrvwvE0hvXee3/WaxF/6fKvBOEEgXXr3SEQ2ysZt7qF1ddjEAdoBY6QBN6QBNAqv7yUzphFiorqjGomk+RA6wI+CflAnepGmA7ogVQ/Kk0FkaAIiVz/2EsgmwEpuP7UodlmOSl/QBVE0ApJ7qarOR/pOoGGbAsrxOBRWGPOrBAiuJDtZ0FDj+0IwNAxDLYisLID5RVixYE8m6KDk1A9Ahk8ykHNu06SMEVwcggybtgosugwASkEzX9Th2KqhaWlsO2GuvvwAYHHI5JB5sZnTOpZAyAj4EEwpce/iHj7vg+2AQyApbOY/LM1JndJz97d9utiuueC/H5uGzeiA8spyVkmzPJrEVOoyNXBqKGGW6NC5ttCXL6l0GtgMgBbQAYIIWQZgB2PKl1wnE7eo+gZpj0jI4ppZ9ey0dlO74ob0Af3G2as0qrFwArrB+6h0NYAkI8ASoGoetTNA/SPj2CIDxJN30qEi27bCvf+dROqGLyXkmx4nu4OnhASvimiyum+fscMrIf3keRdY/3PUZspwg4MZnsJzx2boLLyK8OtNajjbbZvJ9drx52IGBH73+WmusLcJyDpAKsL6112ef/cL3AAmVmwEBg/1QCnZrM6Dn0wDjeXR/LyHL5xIs6TIBmxqx3dm6a7ftaO2ybux9BlHPzCstsQ9cdSWZVTWWUbkEYK3SisrImuAq+Mh9kM1gMh3Ast5pO9Zs99/3JXvpmadc0Hki3dHz5zeQazBs7774UkiZa8jNyqJTe8h2795tX/3CtwCoz7JLsAtqWLzUqtavtAjjOETdBHamYDMo0GoaRNvLGJ/ySWkSJJi+31kQPvP0S3bvV75hN374j7E0PAx5Mmof+fAmCMGVjmT1oyQbQ0Wn3CDlPvSgsBsRcQhBl8T7iUzN43rl5uXI/cZ+gfVea2urza9sAOSetlwPuUIg+/nYHKZh4zaO9dYsr8nKI3OMcZaewnfArklUAWOjgxYAIF5Q32DPbPm5vfbyC/a+TVdR8xl7csvjth8SSSrAeDKmltMt/t73vM/+7JOfsdyy+baLDCx5KOr6TAGs/+C737clS5bYCO+XyLVKTcm2P735YxDBUTvWfBA12rgDuOOwSsxCGbcUK8hly5usDDWJU+nxNy9AdAlkiwDlTBQ8ygESYeDs62anyA8bgHRrt9dffNZ6W4/ZucvnWxUEXEYaAD1AZmvnCXv8tRfttYNH7NwrVlgZxN4xrA1fIlOLFcaGu6asNLuB3CBIL0BMKRAinFuULKQ4QORJiKfqWlQW2GO2HMRGE5CzDGLv2edehtxrJJsKy0FsnZjylpfrsWuuudoOHDjgrIuSIYA130U9VKPEk21dENVYOmCh6q16pGD3NenHqglljX52ig/ZKjF3pSwT8SRAXv8eHsSqirVoDDWS5rDs/aR6ABm3OoDXkdEBjgOLzNRC1klIC34WAC8CyU9nfNcRyI4z/DiI/Wc6BJIIk1nGN/SLA6z9gLMcpfVwvsMAzmOsd9CMczk9guy5jo5CAhOOJKHaLJ62Gz61wdLXAZSGhuzgs0ds5/NksEFKRzzFdmw0xZqPdlsyzQHzIJ01L6ZR/xT4ydVhvR7BJmwE9eFAZrJBzdsIc0O4fQqgazk5XPNLy+3N5mbrQXkRZJ2KzEAioUxIVeYO63wSA0oWglK+xAHcxkGiOpIG8iBelqbCm5XjJChejD22XV6uj5d9IRUL1vndPqsaDVou61e2AGnmgJQsJ64YAAAgAElEQVQzk5C+IV4Dt+vGuvY62YjJeFTfHdH0bwSS3l2GpHMKpLkmgDkLOxFIIpL0kNWaU5/xi0wUsSKj0k4rmvTqtwgkqZBIF8SOE1WDrP74OcQ6PpqdZIFlgN9nL7ExKZR43yTGlZRHUs1JuZcPISQSSfus9uoxlLEah1LFSk05zJqpJggpOXRcyRDGKex5IpFEOonUTZJ6C2BfmTXTqOzCUlCxnieg4gwwHvp5zxcgJwYDqIUYO/GMI5Eo0xobIpGosywONX9Uz6hIR66VlFUiklQDj/JwVCN+h7GZ21OtEHvDpkarXbKQjLYiR9yOYjc2jSLIQ9RPXACFIBZ4XrcmT0AWoeKa1d7NPo/yRFWLI2dRBFJyhOOV0oz53DS/2vJRpRSwjr6wY7f1oXaLJmY6VV081nTprEdryf/LYH2OtAxZOaRFqZS/zO80MufUUBHl/UUQe4Jcd0cYswZSm7QUmgSU1cQeSzuLDcT7reqsBksqIjMvOGiFy+bZ0MEWmziAGjab5xbmWOb5q2w602OH/HF2eKTAesZl1QYxw+vftXGVNa1ptDj2d62VbxHcLoBMYxG1k4cmGjuw2x6+53OWHRlmze63lOI8W331VZZNnuCzZOG9tON168CG08e+G5pFwYkVW5AbDA/dJnEZ2PjNZ0/B9i0ZRbMXAsTLfib70ijjKIVrFFW2IJN8rHfMemi2CVILqf5Ua+VReVAQYwJqiRAl9UvnO4JmijV3OsBaBYmSwX6uLMh4kY96P66/7DBnuCZhFJspUuByT6O9NR77twqUgsPtk/bUk4etFyu7kLOsY1WKYkfMQJUyTvWP14RWHXQcjl6bm9f6CrE3T3MOCMyYM2HLL8uluQJrVdRIAea7iCQpOtUEUID668iRo9Z6/KSzoJ2FnBS/XFlTzf1ECk0Sfhvq6bMSlFaj5HFOoAbPQeBcF0i0Jsi4azOLrA6mN491LsT4CMgmExvEARqOjkFU7WIv6oBQGoV0m2SMh5mnqsFerFpjj1gFYhWIVSBWgf/+CsQIpP/+axA7glgFYhWIVcBV4L9EID292p6/cdjuuNPsDqmCnIXdrxFI1m5bbrzB7kOF9MItc0Zww3sfsjs3P2i7yATOXXWz3XPnJms4LU8KtT5im/nba1gWJOWushs332E3kE/u1Ef/5vi2ak7lZL9sYXeaYKq6xx4ofsRuv3+X+dNX2c333Gmb3npz/heq9ZHNtvnB16zDn26LrvmUbb6d7IrT6qN/f/s5lRMf+qsWdqF2e+q+O+0+cgP85ASsunGz3cHBOb3SW3Z69zxgxY/cbvfv8lv6r53bLw+532aP5wik+1bbN0XG2WG7d90t1v7+Wy1v7/32dNM9tvU2CtG71e7ZfI893eyKZzffudk2NWbMvXWo1R7ZvNkefK3jN4+Pc29/6j67877HrNmfxEtvtM133GBNHHzrQ++3m+5fZ/di1ccn8OCzL77Ftt74gD3a9LSt+/Xr/CtzZ+44H33/Nzm+Xzf6O/23X5tr73/LcvA/qufcQLGHOL8HGShh7BCvufUOu/VyvNtdubk2DzbZZ2/rs0fv5JzC9bZh8512a/FWrun9tovre/Gnv2mbLxF4/ZuP3z7OKMZpG8Z/O0Z7a1zNnZ/73C+W2M03t9v37zO79ZH77PLf/hG/1wrzThBI6684m0yV4w6QKsQqpbu704Hs8wD+ZwG8BQLJ5kW5EH5IkjDE0GIUK9lZeYCi6jolh4L/0S4nC2ASADkR1UgxOTsFhVV29HgXqGGm1aNGKS8stnIs3xJ4z8HhQevjf/xHxoew6zoBiD9ilVhyjY4NujwbnadCuE+hHgi6gGYAb5Q3Ai9m8MuZheBKBlj0JmVgJ1doKeQEve+6j9CRPWMn2wcBypuchYkUS6kEMcfJDgWFzlRgwpqPHAG0PmItbSfIRRqlO5VsEgib1PQEe/XVV23r1j108ecBkBe7TlqpbgQ8F9E9/O1vPUCNSjkOKUyGyfuYdMRWIl3+WelZdrz1hI0MDkMgAf6gxrpsw6UcO529AKV6KLR8hmOMEPjuxW8/DUBGoPcMnfjjQ13WhTpjF4TDsroqlDrN4Fd+K6LrNpfPhl6yY10jWPphlUMHdBnd0Bm0vY91HLEVqFJEXPgAb+/+2rft8EmUVgDHUYDwqtxM8ouyrBrlWBvnPEXtauor7LrrNpDHwzEfbsHWb9jWXnAp6i0yMSBMHv3ZE/aTn7+MymbG/uSPP2IFGQTUe6csGVDqRF/Q7v7qDyzI8ccB9nno8lc2RXpBKWMi3c5aVG6rAQxHCW4foxb5kIArz7vQPnvft+0E1zOCcmoZ9m3XXrLBauajUFp8tiUwlkBKuT4+OpfJxGCMTEOKDWP7duwgXdnP/8JG+/tQ5HRitQMISL7NKATS5Re+y27cuAklWJENBfusa2zE/uWhn9vChavtw9d+hDEEiFaCagEAKA1FnFQECuzWWIaPoHN6imvI1zTh8oSM/+M/3WNPQSBJk/C3f3OnHTt2zJqWL0TddjHjgbFH5/oEyjFlB0l9IogeGsqBaCFUcbJV9ECESqWSzvjNLcxzgF5L23EsnMyKlUFFRz3eSNjgMLacXZWyTmaYJljjUV/lCvkgtTTvOtvbeGrIKgHHJumWfmPHK+RZZZMllGNTEBJ/dccd5DyQ8c5Yy/BM2R3/46/sFy/ssAd/+JgFIUxCHK8HEHiSrKuvffnrTkHlm/S7BvyK8jr71G0ft3NX1LnXf+7v/8GRnSlZuY7oFDnmTcmws885l7HyQcYqGTdkqijfrKKs3PyQaCMwNVlkVgkUDQSHrbujzba9/KJF6FgvpfYFEIA1+WnORlLZHOPTAXvh4Bv2zJuv2Oor1roMG9mVbX/1oDXvgoBIr8FiSJk1Uvowx9OwHsQ2aIq8NE/SlCMKRwb6bP68ejKhAo7UmeQ9iyEkZ5T3BYCoHKcdb+yxd118oSNF2iG0KisrUJcxniB9opykVIdpKekQcOT6oB5LhsTIwyIvi3PXmqb5ILWROuwTAPJFPswC1EsV4oVEErEqcF/d+1MQUSKeBzgutJLkos1aw8Jqa25GwdY7yrjJ4XUoMgE0E7jmk9R/CFK35wjo+Rl+tBVVQ0ByjCK9uMYzdOFPcOz9+gLsPAEA28/5iKiIMC7iWbsTmBBJEamQUFihmIzEDdnKlZl24ycvw8qJ0Htfj73y2FY7fhDSXuofb5V1+3Ns+4ETgNgzVkveWQTKJIh9HdouB8CPY2c1QT7IFCQwpqhuHCqDKZ5x1YCSrTQrw/ZBDPcxD6LYYMZPozjhWFOwHVXdU0XcQ35GIJKjyDQ8vJeIrhks0KTdiIImi1CShkEzUOB2Imt8MqBvEXlLS7gvLIPQykftmgbZOiVrUCl2lNPj9A5zxnOyr2OV5Lvs5kQsqSFCAhXl88xdHP1b6ginuOE83iKT5ii3OXWpOhVEsKRAgKWo0QFiII1apZxeayIoKfQ8nb/A+ilAdhkFgl1bH+q89kqIy6oCm0G1lYjKQ+MkCTA/nXq47CaOXeM0F3WjSCQRmSKSpJBTHo2+y1axp7PbqZOm2cvTsWbMxdZS86Gvr28uv0tKE/6m54eojcZ3IkS47Or8zJ8OrPKaT3bY0VMd5A+yR2Vmc9yopSCilPGXLPUUvxFXqoeINBFIUfYBqZJE9qkqWnP0zDDreGCGBY15bMoFW73MsrA3FeE0iBIpJFu5BMgOCJwQlqHprDke9vtEaiebvySNUWoa5VqLdJmFACqEiE5F5br+vJW2p20vVqceW7J4pe3EdnZkXEQDpCfZaR4IpMVYSSoLr/9on+WH4q0cAqVsLGTlQ0HLJv8wKR7bVfadOPlvcv6hqUmnCk7CP9XLmuDkVpxDJ4RvPLZmSaXkAFaw16+vs7GuE6iGMN1jgk1BWKZhpxect9x+fmzYuhJYn1BnTwW7bcnKett4w9WouubsPufEc/JolQpKdWMf4neJ1Gli/w77yf33WHj0pFXUFdi885sgfUP26t4Wa+sYoHEhxPqcZd2jEEy6NxPhw8RS40dIcqZcrAdRJSezrmZAjJeW5Vt+QY5TQ0qty80U9U2wnhO91oE6VqrLOJGQp+0Iwyi70mjSycSythqCTnvS1OS4pXAddJ+UiUra2QgzPhVUJBWvmgjUFKT1OsAeKAvEKdSP8dhI5nNiIxBI23f22wBhZyTHMZ+5spx3HNdYY1LKtQRtoHpQoKiIJY5Vyj5nIMnnRaVIkl0cX37W+4TkOGz6yK/j+AqLC1wN+0ewLyaHKgLpv+OF19g3sahkXI6Oj1oZ9r26F8hivw2Qz0RYlgVQIPn6sR7FBrAgkmTzGKbryWdaGZdqK5ILLCqb0YleiCIyPNnjklAEj1cUWhvNEIdRZbVy39DHGAqwnxx4/BdneCWPvV2sArEKxCoQq8DbqUCMQHo7VYu9JlaBWAViFXgHKvC2CaTfdiy/lUD6NeVQ60P2oZses9X3PmC3Nflty6c22X0Zd9qWzessw7eVPKU7bPjWR+yLG0twwLvXbrrtsH3okfttY8lvUSD9SgbS6b/vW24333un3QCXsfOejXb7zhvtgUdvMImfhp//lG36nNmnHoF8Ssde7ybs9a55wL4vadRvsbD7VZLHZ1s3b7Q7fLfaI1/caCWy5/str9+3/Ga7984bIIB22j0bb7edImF+i/TqNy3sTtv9bTh9PKcJpEcX3WoP3b/JqlTv0GH75k232AvY3D0EmTSyhfO5L8Pu3LLZ1mVwfHdyfMO/enyHP/SI3a9abt1sG+/wQXh8kVr6bO+9N9ltO6+xB75PbbhuF9+y1W58SyWGauzGG+6zpm++cEazpRxR9eBqu/ep263J+5/U01rtoQ/d5Cz9HuBcM3q32Kc23WcZd26xzesy5oicuzrs/W4c2dz5PDpi6dfcaY/cvtrCz0OsfY5sEjd2fm2w/kfjbGQux+s/JJDu2mfX3LPFbl99mrg7A/PynSCQLrv2PFQV9AsDLAkY7Qeor6qpJBskwzo7TlkNihWFyQ9DBiQCJNRWERiNBcgo9kwClRW4nQ9Qpa7fzo7j9q4155KXkmMRrJsOt5zCRyiXjvx5VoKVyEKIkWzUOy3Hj9oru7fZqe52rE+CVlqcjyInZMMod0r4eRibkWGIFQ9d0DMACVJZpAp8p3td1lnjEAVSKilLoLisHourTHvPtX+AlVwegDEEGN2mHdiaZAGi1UBelZaXYVsG2INqCbyIHKAJiLJ+7Oq2c5xYawFIicQZGRt2eSW1NQutvq4RdYXXkVaCDUMAS8rAcRYtslfBRkU5SgFZRZGFMEO3sYC5tiPHwJ1myIk6aesvWGMl1FJ2UQJE1VE/jeIkAAmhWqpzf4bXBAPj1nmy2b73rW8AaEzYvApyMeiuDfqHAb8BL1B/PfLUq/bqnhYspkpsBRZj1YAlTYtqbbD1oBUBLlbNb7SFK1bbYy9vs7/4m78FjM0A1B23JDp4PQAydagu8rGI6+ztscuvutTOP/9sOv3D1oWtl4DYBQ0LAJMSUCAdsn/80tesrTNIBk6m3XTDB1BCAQ5j0aPMod1Huu17P3nWxvAKigL0pqOmEaBZWd9oTcsa7bqrLsZKxmMnsaqbQNWibuQJgKRUVDF3f/GfIW2GbAkE0vXv+YCdfe7FNpuZb14AGln9+MlxygPEDkNihbGaO37iqP3851sArtIJ/R6wZhReHnKmRkfpOoYQuPLCy6w6C7AHMG2GaTYAKOotrLOLNmy0+op6py5JypRtGEoTyBAa/hnrYIIQawmMnzHZ+fGZu/fvtvu/9VU7CXA6G8+Yo0N6/bp3Wymk5kdueK/Nqyt36Smyihql032UzxYxkQ7xpcyXJJQ5adhsTfBeTCSUU9j0AFaX1pRbQrYspfJtiCyIEEqvCoDUGewPpwHu4rGqElCmsPgIgd+yEhr3Sf2HygZS5/nnnwL0TXD2cYmA8y0H3rTAUIcN9mElWVFu2/fstadffd3lbBUDHt7yxx+z6oal9vzWHfYPX/wy8wfLR6ncOPq/++xdEGuLHRgutUIeQPTdf/+3lo9lWTLXUCqpAezGpIjyeLHpATmP4zgwmLIPkv312c9+zvbuedPWnrvaYZ8HDraaDyAulcBygyDdu2ebtR3da/u2v2pLmecZXJNqCMpyQL7pIIQwY2IWVcpB1HY/3/GyLVi71HKwhZoG4J+cSLAt39ttoVGoI9QIyZCh6QDbk6jyZhKwe4RAKqmACC3IIldpwIohEJcsnO9UPi0nWy0HJV0qKrhMxutAL2BxUb6zNdN8dxlhgOhB5q9s5EYBDhfNXwBW6QV090MgRmwZ2UEiFcIQsH4AxVTIPxEZeZCf+i5APAS4mgo5KIs81U95MwEsoSYAdaUC6evrAVglcyeJfJa6UgikI6iTpHVJRk2S4j5f88R1+UOCHtsJuX6GHycKIZCSUy0ZMmYacHecY+8GBG/jq5tj72HtlTpIypcof4PXgNBH7QeorGyYIOtaVrbPrr2m1C55zwKLjhy2mcCYPffjl1AOQlwznqajuVgQZtvrR3ttCCVEdtU8yHSIKIDXONYyjd0I610AwmEcS0M/WWyKvEkF2JdKbzGWZlk85yDWhYMiG9JyoJ9QsEKkRsh0S+BYUwCYla0zxdiQiVUCgLsICZEKAphldSUCJ1FjVH/XKOVDvNS1HFVswwCKBHKxKmW1ypowxlqCRoIZpJQdFBCoIESyJWruidlBphDmmMdROui7FGbKZHEqJ2exJZJBiom5371layeNzZwLGX87TapwCmjpEpwKCeraZfxIqZbAcaco44lmjDh9Zz/AQM268BTbleizN6fZk1g3wqxZWaj7pP7NJ8+otrrckfDTWJ1KiVSMPWBhXq5TSskWUsckEZbqMcLYHmDvHIMI0iNV7wXhoL29H9Xv5CRKVWWDaR+C6PNhv6nz0X4Zzz43RU38vF9rR4/LqBqAJHaNCDBGIr50IV2+k2gl8R+6Fq4GKJu4btOsQzpXZ04GMRCvhQJiaZqiTEEgw0BaWn0VaqRGy2QvH4fkG+gcMC/kTiEWdKWs5TDCNutjE2YuzmUesfKKwZVVKtckAzvJhowMxmmyvdl3HFvGsK1btZaGBb+1HutyBH54lnUj4mcPKGLMkmHT0msp5BwVcc6lzNeKfqzNuAfIhbQpZD6KSHQMHx8Z4f4iwv7slbJMxCGfGVSeDtcnrQQSvSHNki6tx3oPNSMWbX0HsDkNZlk7to4t2QuseSbfRlKrLEo2Un5xxC7csNIamuZhwemWJA2VOQLJfaAs21B5KZKJuvcd2W5f/6e/say0qFU3VtixwS472oOtMMRGAkRbhDoNoTaLUs8wqqUAzRtxKGNUywLGSVJBNrUSRYoVJX9PIiPMy5z3kgGoPSoVy9Z4mmJOHW23dggkD8efyFofYHzokUWjRUFJvqWwR2WQKafMPDXq+LEH7evodPddIirHabyQmFqzUtyPSPU0yOJkCM8i1KsFWAtnsY9GyFhqPdBphw5PYpsrQZY0eZBZInBdbUn9kp0i64/mVxASSvdJ2mDeGl9qrpBKKsx1jjBPlWs3SU7kDOeZyhzJziN3irEruz1PLhs8e9H+196AIDvllHgi2PS5Uqplc/+i8RAYGOH2LWqDZGaOdg9aGgRiDbWpHJiwNZ5MW2e5Fu0btBPBTirJfswIieOz4iAkZ2i+CdIg0J+Zau3UoYd7nMfv/d4ZXsljbxerQKwCsQrEKvB2KhAjkN5O1WKviVUgVoFYBd6BCvzfJpD67r3Ybtn676ROaOc9dsntfrvzKUiQ8GlF0b1bHSnwq4/fkUD6pYykuffu/bdMpt6t37THhtfZhzY20vMv0mGd3dZ+OlPpPyOQTv+95J7nIQ7m5FJziiEs5164zRp/4/UhCKxL7Pbe357ZNEeA/Jvmae5UKz9k937zFmtyvMRpBdIvZzL5DtuW72+1vGtusXUiRXqfsls33WUNTtHzllLm3jml0q88Tv+t5B57HnLFHf0vk0T1e+2ey2+zXn3WJahPIJsuvyPd7nn+djt9qv/1ked73j59+ecs/Nb5/Gf1dKTWXrv1oQdt4xx79iv1/A11GGTjuttesJsfeGzOKnH4efvUxs9BOD3lCKdfLcd/MM5+FwXSXVVn3GbwnSCQrvzQWtQDUw58ncA2a2RkCIs2wFHApQbyT0YBYFubj9l8SKAgWSgJdJDm0Kk/iP1HQV6hleaRW0NXsB8wRnYj5y1farlYhAz3otABDO4ZC9hZK9ZYLWB8HeCXl25wKY2+/cOHbA82bYUKfQYQbgOwKikqdInvJ9payTfKctZF2XRly8JOeSzZgN6z/H1kaBRQOgR5Q0cxFkqRaKp98IN/blmZhTYBUPbqi0/T7Y311+JGW9B0rqWgLpASSp3McFKAeAAwEBsDgAS+EVl6QYRkQuYI2uBnL7kcInpkXzWrcHDA0Ez+nkxd1EseFXgTJLiZfw93Y8s2AiGUU4Zl1ZT1d3b9b/beA87Oukz/vs+0M3Om914zk94rCYTQQwhNKauCLrIiIMK6yr4Kqyu+FvSjWEB2QRHUBRQQ6T2BQAIkBNL7TKZnep850+fM/3v9zkwIyKq8wJ9393OOnzHDzCnPc//K88x13dd1oW5BXVX1ppVNLbQFq1ZbANAiArBVBJOX+g3w2nDSxAVIRxFMPwgo09JQbr+6/WfWXFVtq1edgMVOn9Vgu1dGyHoqyrBb7nrAqpr6rQ2w9oyz1qIMugRVyhFrJ7tCBEFG6QI7ce0FdoBu87M+cR7WZx2WQEfvILXycd4nHLeELCc/uT0ddtbZa8h+mQNx1m5vvbaBMO7WYFYShFsk57xt90FyJXbYzIVLbeWK4x1hkRoLwIQtklRl9z36kvUB+IzRHe4DoAoHJJw/Z55dcO7ZLrg8i1oJoBUx2QeB8fKW3RaISrf/euABOucb7MqrryJn5wyyg7LoxpdhDV3YZPUk0lkcPtRB6PoRrMQ6rIGQ911kS4UzaB3Mty2vbKKRHSsyOu3TIZ0uuegfLD8pxbqwaJu2ZKkdYjzzpy+0/GLII8CsGNQr0TGEqjNXBDKBt3LOAIR8Vmt9ua1f/7T99t77rA6QTio7gdMwAMwn6plWgAVftP3z1Z+1vFSf5dOB7YU8qMQmcZixVCv5KABnOHlTPhRe0QDzNagqtmC1Nw3ScPrsmRYGQZhcVEYAeBo5ONhGQVolAXzKCkgAGribgxGVnTPK70Y4hmGlcsvqrLvZnnv2CWePlpOb77rsIyC+eir2Wn3VfqtDnZWHBdxXv/5vFg545wkftSuv+TJ1PQXQftA++9l/dCC4VAJSolx9zdds0eITIEXSAVoPoProtacff9ACg12AamG29oxT7bbbb7dK7I0GpUxhDUj5JxLJD0l64qpTeN0hSKfv2Nqz19qh2i7bsGkzxx5ltVVV1geZOgbhuXXj06hMIAWwn+ttrLNPnL7aag+Xo9KhSz8l1rKnFtiTm9bZDl4fhvCsdMkMyy6Yans2N9iu1w4xV5Nd5zgGXgDXAvT7yL0CF8Qec4z9pR/J1bzppRCihXyP7RMPdcHLzktEgAdwtrMH4zSA+czcDPLDUCmjNqqpbmROQGwDIscDJMaJ5AMU74Dk6YXkmLdwEWQSihj2l2jWq4jqfvIwRDaN02EvxVdGeroj2fsBDvuYc1GQHjXVBN5DdtXVV7NnAQYHWq24pMDeeuMgdYMcA4yOBT0WOSsySoC9Xn/wzeoPfr181zscKprico/SoxKtB2VRHWOzj8/dz9ytZJ32QhQMgMxGah+T0o/vZRcXxl4XA8ETQMWTmtJm//LP021WMV5OqAX7a9rs5Qe38D2KOYg9YGnrGo61yr4Y2whfGpZW7LKoIiNiIeigMSAbpHLsB+SVRSB4P7XEIow5rTkxDXvLJNZMBQR+H/M2wFqKRgEgM70hKTXB1JVzJMWPIycYU5EWIlpVOz00bnoIZNaY6/cRjFsMSHwUJEkONqVpEBNTyhstH7WnbNAEWydjlOhliUfqnQGWRboMsb56Aa3RkmJziWXaRCaUst0EarvsJD2X9w+qk9g/RJ7w0UEVEt9NPG8MgkVEF6vG/av/6dg0m6WUiuM75SxJiBIhKzvWVhvTdldkv73e32ZvUd1urgn6TPEMsvCKF6gPQZCGbWNBbo5loWqcXlpsJfm5bg57+MxRSLJRIfnUpQ2Ls4bGZqfi1UOkZRzX43iupyK9B5h7IpTCRWJxThojnaeXz5WiZVRWcpBGVdjIbtlFTlVHO3t3NPsSPxdRpSww5TxBfIi48rBOxCYEeG0/Fl/jytBhnh+1AhQRo3A45uE4ZMeIyCj21Sxy2wrLypwNXhVNH+0NDZbGGs6IjLd07rx1XRzlGiLVrtY0u5H5lOc0GLATZy2wGrIZy3vabJh9V/cuKdyTNNQ0uXUbxSCPQHxOzclwNq3b91W6XLpw5lUi1+DcnmHLQvGU1U6mGuu4hH0lSqoa9v1x7T2QEyL6nLIGIlz2nC7NikFJmp1n3amjlriUG8jIYat46TWUlgXWEMixjcP5tDRBXsdDwpD9l1EQZRddeqZlFkGmcFyy4XPsu8g01Hcu7E/XEebFCOtl784X7OGH77EpZB929nXZfjL4WhlHNahoBo0z8aQ860eFM8TrB5SdhLorNSfTYiF7ImlWCBJIIin5om4eSFjd32geJNOs0dEGqbPvsMt6c3lwkMLdEOmUmoy8eJpt2JQhA9V8k4RtouaK7gUba4+4fdmp1/jSOhgR2TaRx+UyyVj3ypKamsk8pWmimnGtrGix7ZubEaGhPOOUNd6aAyJfnVWdizDj5kK1EUnr1rMWl9g2fSfSVorAIHkry0itx0mCV3l8Or9x5H75s/JsyoxiO1JZhyLtdadYGkct3j+KXSKETxKEUhrX6hTUyNAefGoAACAASURBVJEo0/yQjnU8V/eTiaydNIjjaajhVvailhuiIFLvYSdItaxdWZbsoeOoABOKimwkJ92ayJ3aj5XxgUff9Tfah76zh94wVIFQBUIVCFXg76lAiED6e6oUek6oAqEKhCrwf6EC/3cJpGW2RVZ0xxIZDrAvtxucFVhQdXKnrbEbbrrWzio7Fvh//wRS0I7s3ZZ6bxd1LwTSVX8vgfSO45x4D0daTLz/hJ0ebJXdcpYztePjj3n/d43lX1rYTaiC9l6C4uh8FEfvQSC9ez68Q4ElK7pLsKIzW3PDTVi9lTmSLPgIvlf5DQ/abUf91lA8rbzOatzxxgXJGQsSTPtErHX8wJ6WKuxDmYND1OJSiMOVdse9kG1isP5GPZdtCdoHvm2rJ77sWrv45jJH3mS9217wL4ifv1a/vzLP/hcRSCd/cr7lkj9TjzLFZVkAmNQfqYUcSnOgm0CDNgAp5ylPV3GMsokImT+Mz3wByogS1D1dfVhMpRJiDQGVQadmljpQAW2Hyfup5Y/0E1ZiAQnAU4BSKVN/0BM8f9+jf7KHHnsYVUyqzZs7B0usHmdf18pxKHtEYeApsirzYw0G4C6SKx5lk1f5Sv3YV0FMKGsoHnDUwuLt8i98y4rzZwCG9tvd/3kLSAUECh3b49iRLDlpraVk0RUMYCMVioA5dbWGYUEF4uX8/F2OCZ2qHgEUzqYHiyShhOBIYGOA11j4ACDQtOtyAQZQCAnQiA2Ps4bWXjJGiGvHWsmDtYn1HrGDmx5FwZJiGWXz6Q6ejlphsqMa+5XMJOv2o6SAPIsEuPB399Pl22CbXnrOvvvNb9qMkkJUHKhXUF6UFWOlx/E9vXEb1nQt1gyAfsaas+zqy//B/Cgw4gG7ZSGVmD8bEiubLARUQju321euucIS6DzuxeptlCykGEgCERVhgFey9ouk67a7oxVAJcIWE+CehTpkOhkqmWmZWM212B8fe8mWnniqlZCdVEEuko4vPzfT9mPH9tCTr9oYwJXyqcIBrE5cscIF3l/z+cssL8lnmYxJOMSQxqYdW6C9FfX2yuY99tbuvZacnWSfxBItgL1nXGKG9WIxI+OjKNqzx8hzSoqg5xcCLiU5zl569VVLKZxiNYTBS8Hx5uubLIxzGSTXwwcIdP7Z5wIKxWNd1G+50+dYTFquTZk5B/wuhXkCZwhgKdsgYXatbQCn6jCHTNqx/Q27/57bIUDWK2HDddD3dve5LKcBwNDkFMAuyM8E7AuPXzTTzjlpqc2n+zgZwvSRV7aZLyMPoJ08j/YOOvfjrHjqVCYKOSKV5TZcVwVQrh7wEUsrLMW6iVBzVHhhAMajAF9eSK0EAVkiMSBGZCTlphl5FJrXrV3kuKCy2vzCE9bWcsSKZqDeyyu2dOZvNERJ9esv2zDEX1pJlj29/nl7/ImnXZ7JAAomNe1fedVX7AtXXG1nrVmDgqsSlZM6uz22YMlJ9sMf/QKist16IIkHe5ts5xsvo17zEarebOeefpLtIfPp+z/9JbZTKMZQPXRDRIVBJCm3QvZ9AmN/9J1v22mrz7GK+k579KnnnLpniOMW8elBaWRDzVaYiSVcLOAda3fZnLnY66Eaa2uyHFRzR7qarJp5ewQ117NbX7XMOSVYZaVaa9WgHdxWw+ICYgfslfVkfKrX/KNtkMRkgAGWap7kpWcz73utC/uhRfPmQ/RlQgiOov7qAdyGpMCKUoqlg5V7AHAzrA1ydgQAsgfQ2BgDpdzEQSb6sHVqaW+D8AmntrmQgPHWiPWkj7ERIB2Fuk6kouy0MgFDMxlvge0CM6XekK3XIMB9H1ZNstLrxZIzKRWFkbeHPI4Me23jAVR0ANYoQNRVL0Dfj4pJiiipMg7vPPKhXDWPfZMDqEMFrMZEx2MP57Fy5tE+PruKcWthbvdDDAiAjVQ4PSo4Eb9RAl8B5WMEtva32kkrU+yfLs+05Kg6C2AzNljXbzuePWSU1BFMY8jdSBeymtFke60n3vpjsI3i9VKoePhdPyBsz2C/y6saA3xWHSNRI0DLWqJ3GOIjh89PsOqmNutTRgvkppfgGhFIUqOJOHKqn2MII53j5H8fzY+ZOPHJ/46Q3SjvE6X8vrEey0TBOr281bKb+yyNMY6TfRzHr9sKViIzCSs3/p9kKiPBjH+VsyNru+D+HzSdE3Gl8wp+mLMg5cdB1Q0guNRKE//tSB/WN+CFIwqcTgegXAokzToRXD7mUrSyghibcOoyDrHSzTWlkvzALShcXuaa0h7npT5cR3jvUUg+1dBpNngvxCAQfWE2E0uu01atYP7PYf+DjOYgZLXYz5wUedOLzFL37G2Q7rqWihCNk4IXpeqRpkaXi+RIHo5Zc1qKKzWNkPjiiE6tNCmRWiA/90I67acpooNmjXHWcbhIZWm+OC5Z8uk6qX9HxBQyn8R/y6LOWY7xPq5WE8RfDBadYVyAx2VXqjwoFDNl82cD7sdbDerlLixOA+1+i+6AwIAETePeIhXVbDTzNYJ7gzgybfIgZ0qzi2wPjQVdEB09sBKax2EQWrKcVS1wcUNO12fFyl/C3vL1PYcgW9jDmP/R1D5lYMQyUDllY6GXz15S3N1u6SiRY8he4nKGugULNt37aCSlRBvCule15fVdeJ+O5MVY9trlTI9OO7Rnv/mSS21vV5JtHiqxtugsCG8UlGmRNmdZoa05fyV7qaNX3HxyzmxSMEv1hkIPdo2FFctsG7G3dj5nz7z4KArpLqsgDzLS3UOhioTkUgal8oL6scB0uUDM12GaBrzkjKVClMdRyxHIOzYsjlNfQcu8aEhGKcxEII3BALZjhVpdidKWNREPkau6ieSWhW9BUQrWw9xPUc8YCEWNlwhDKaZljxiBVW8M1qgiH2WVKPJIFqST6vVBjlNzPJ0mmSTGtIf5u31bJXa8jNEImjxOW/RWP2tca0fUmQfSLmwsaGE57hjJIFH0Xo+je4KyvkQmTSgENY/HyNEcxMY1HsvYSOZkG9eYPuobQZ6TYaGq9LMxxlAEUj7EWXwYlrSo3XrJyGpqbLU2VKXxzM0cVF7LBn02j/lXEBVnnWP9tqm3FqKoyV2oPdzjBVBMDafEWTO2ht6CLDv8CAR76BGqQKgCoQqEKvCxVyBEIH3sQxA6gFAFQhUIVSBYgY+FQHqPpq73ysUhpMiuvREiqdCl3gRzkI5RGB3NHTpWgXPs799NIE1k7tz5zD7rAHNyj6V/pwLpvcioY3/2gQkkjgV7v4uw9zvPWcm9NwGi/Kif/OQ+lxE1+Xjbbu2YnCM7NjPovd7rnT9zqqNbS7H7g+S76HLb/vm3ibAPvFYmiK6obz9tN582QUn9jXpOEkgiiyaTlY4l3T4YgcQZHZO/9I559r+IQCqal2TFU4rIgRkGTOrHKz7aZsycZvv27LUkQItM8oxasYXqwjpF/vZlEAqNDWT8kIeSg6IoHIClHBVMNt3EtfU1FiAvYFphiZXvPYBqKB8QqMzOOPNsFC6xNjUv2xFIsvp6bedW+8PDD5kfYiiJrk4RQ0fIuBkDiCopKXGZFU3KLAGsSILMauXzBWjIQkpgyAhgQG9ft2XQfTtCCPtnPvNVFEwlToHU0Vhl295Y73Ishuj7XvuJT2MrNd2BZt0djUGAAqBDgLuHwOQwOutHAdGclY/scgAx4lGwEOfkuqyVuxQnlQe/EgHVDykyDgjUCoEgeyq/rGUIz3ZKFDp/w/obbN0Dv7SyIqzoUvIMgRKATRxZTckcb77lFUgaSIYKoH8WHv6KL+gjF6Xq0G676orLbFZpgaWK8An02/Qp+c6+r65r0G7/3Z8sNjXbbvzmv9ni2TMIOx+wdsCd7OJZqFwK4MJiUfyoQ37U7rn7Dnvg/vtcPossuAYA1AJjHPdQN7AYdlQwYbG08M8qyrLzV5+E8mMEVUeeU0uIGPr9w0/bgcp6AOkwK8QuLQbf/zzA38NkZDz2zKtYE0Jc0ZJ9+knHWxJA1xgqlXPOON0KMumUZ154qEk8VkNdZCg0AZpv2LLNWgDbF6w42cYAZjzISqLJVIgCBMO/0LrpnO9qPmI5WLeFcV6pKYn2xz8/bCWz5tucRYuwBNtju3dsBeTutuaGelRRLdjwnQSwRgZWfLJNmbPY5i073tKwqhEvKDA3hu50dT274HjUJcr32r9np/38lp/Ygb176L722hA16IIEkcIhFju2Pp4fgzWj6iBbrxOXzLdzTz2B7njUEzNm2os7a6we4FFgbHoW5AVgqpRxCivvbKizSPIp+lBOtWEjVUwWV0RqASoHLIgA0WV7plyfZEiFREB+gcQCXCMBhZMB7NpaO6yD/KN4CI4/3PlL5mCUrTz9VNZQAfViTwQM/tNtPyUTKcnu+uPdrgs/LZ75L+USkGIvICueRvbQw4/aZZ+/AmVcO1ZmqCcggX2o835488/JPiqxdmwq/eQ7vLL+CTQZZDlU77eM+Ag7fvkye/ixZ23rbsgPjtnDuA6xiMJZHy6vgnn62U9/2n7041vsMLkfP/jRz+he7wQPxfoSwLM4N5XO/xabXpTO/KJzvb3Jls6YAXiIcohcpIIpBeRGYIfJeNehDNoBaNwKQNfWPUA3OBkZjXTLj1J36IYwssNiE6MstzjNkUG+eMgGlICyYfKhWklnLa05Y7XNnTHLWWaOoX45jNJp74GdTq3UP9pjbShoErGzGwQ43XewGiulA5bH+pOF1DCKqGFswbyxqDPIeunowhaRPSURezBZNWaw58STJyS5if5NxV5L1poinpWR0wdpNgxxJXIkNTkJsu4geRworPKwiWIPaW9B3YGDXQPqNpHzsgHNL6BznT1UKqb92+o+8CXz3W9QnjOHeg5ZPaRwNftVbWwMFnZeG4CgG2LNDSisXkoQ9iidewzkYKSyhiCA4j0Dlu8bsHPPyGJdBRi/BvN0MTd21tv2DVUWPsy6hIAeYK8dGM/G3inBtg/GYZPHPAbkVl3YSK2XcxOBNMzmGcF+GwPRG406ycs8jA2H6KVhIDDqRUHXbf2oa2RpFUWjQbisyuQnB7isx39HIL37nCcJpHByhxCEsJ+wsw51kmsyZDlH2i2hotFmYV+WzawK01qARBrlS5ktQoRFEEWNiSgIfi40NmtJ1w2tKWmMRE6w6bvjAviW4IbPEr0UpKGCBPQ4i8MzLltVWe4FncpEIkWoEUGf456lPCM9X//tjOAA0yOwFgzYDlQuG1BOtaDm1TGFQ7I4YJzrUoAvD2A9uD57EqQVapVk2OcVqEpPRa06pagYNStKI1ngsdY0LzXPujtl1XrEEUayx1R+kppE/OwT9fX1Tpmpua5HD/M/ARWql2vgGJ87wjVjjPnRjMpvT2UN6509FyWKspGGpHrSVJItKySlU2opdIs8MD1GmWOjFEE2fdo0pApyxJqykaRGYmMd4jwGKSu+YpaFpWn+1CLWSp11YSk2WNlp4X5yn2IT3T1GOsqaON4jEaXcQqxSB1D2HaisshHI3hHGZUR5ZNR5HKWUyCwfnQJRKKJzUmKspKzUNmzbyS4no0NUSMp5Yy9L5AQSB8ctHbItG2u2fBRJ0/1RlkCjwhjzVFRHOFaK4TqlAezT2Hs1agPhkDdJkOmLi5Hs8DdHXp61+grsYRSUh/oKbCAKO7lMVHVJI/aZy9eSZUQjDtuI9G5OK8fEkKJJJMcYzTpRHuo/5MFisMd+99Ct9tLmF9iHIFyofWIy1r6UdQCrUGftJsUYql6tLRFIQ8zQMKxBRR55UcOMhvO+ZGr5uG5Es/5j+Z2P+7koSEqNUYSagfCSq6tt5KQgWyF6HBnOPUJSciwEUjrNE3Q1sIZESLrcL8ZtiPNvqGtg/pGLSnOQro2TNo9qunEqJZoNxrh4BiDm0lEzyoZU82fjKzuwimOsyUCKYX8IcN4DIkf5ClcwmtZXABIUmlXnNJEq9p57o5p8Jm0kj31C0FZSWZNYDWPrp/s4XVc7ybyEEzRvWhyqWu5t2Rw87HvxUqJxLj6eFM81bpT7neZm7Gy53yxOy7ZS1Orh3X7z899+jsovEopmkiayJftQ1PsItBpgb0tfONvi8zLt9dse+ND38tAbhioQqkCoAqEKvP8KhAik91+z0CtCFQhVIFSBj6QCHz2BVGOPfv5Su23ZHbb+KjqrRQIV3oHN2iQt8N+cVm85uUhX2S1kGn2b3J7TUj8ogTSREbT9PLv17uucTdz/vxRI1OEdiqL3IH1qHrRLyCbK+lowI+qdzz+2jr1WTi7SVbfssPnf5rmnNf0NBRKKKffZ6+3UO9YwTvfZyqPWcR902g3Z9p+cRd7S27aF7h0/VgXSMef07nnW9PdkIP3PsLArWZDiwKZ8so4amhvcH/ArV63E6qvHeujiHqbzODsTVUpFJVY66eQDlVpFRYVTJEhJ4cFKpVf5IGnpdOSTHQDY5QUAqzuMIoFcjKSsYvunK75kcQBlxYC52QBkEZAG2/bssm//4HsojPwoibrt+OPnA5j7HHCh7tZYyKteQIm2DvIM+IN/AJC8F/sWWcpEA3QJMkhF9STya2g00uYvWm1nnHYe9mZ1loeyZ8P6J62yqsKWLD8N4LYE0J4QcgLK6w7vd2SFUB0pM0YBo2NQyrjweYEeHH8YYIuIqqDVD3A2YF4UIL86eltbWiEtfGSfYNEnS7EhbIPIVfD6MrG/o48+zG/f+dcr7LR5Odj7Aa5GJ9BN3IpN2gAEx4mQPSVkI60Ewx61FgiTZHJiMumUDlDnpx992L570w12zupVkChdNoLSJA/1QBQWblEpGfbSG9usdM5CuwDrtmHGZ5AxqKI+i1edCfQCmNtHtg+AXndvl+3Y8Ybd/MMfWul08iawL/ICgHRiebdjy8s2jj1OJJ3nPoD8U49bYJ8463RAEQA1VF9xdA7f/uu7bX/lEezDyPWhq1gd5+lpSTZt2jRrRDnw/IbN5DBgxQb4/u1//YrFkxW1842dlp+ZbkUFqL4gFLJTci0/JxfgHDs6VFm7UOcUzFqCtc8M21fTalNmTQdogzgkO2t0uM+2v7ndurFNSgf4SoTYiePrzR07CcYuIUsi02rrKm0nBFJGYgx1a8BOL5ks7DGbM28FypYysn9mQjYUAf4xhZWVwJh5mUtgutZLTsGRqoO2betrVkWu0t13/QYAT8otiACIQA/jFgagpbyWmPgsahjjxl+2W5mQAzd+5Uqbk0+WCCDmc29V26tv7XdEZxIkVylqAClOogFwGyEw0iAn0hLjHIE0BNmRMXWh9aKMkGWiHj6605Mh1qIhLschJpXrIM4yh077eJR97VilNTccsWbs8NqaG236onlWOH0G9fbZEPlYTXu22WsvPW1/fPyP9slPftIWoHDLAGhs7mx0GU7rNmyyU05fa488/qRVNzY6UiSOOdTbO2Jnn/NJ+8Ll19BxjiqHfKGG6r32yH13Qh4O2erjF5GDVWwtqBZuv+u31gxI20dH/zgZGUNSKDheFeCUXJbHn3qetRNtX/zSl621oQl1Qwy2ZASak0cBJ2j+LmzdID9HOpstifM788QVFmAONLQesexpJTac4LUDWN61AIQP0DFfji3ivjfrbXwAsmFcc0I5VNgz+Tw2dQ7epKC4dZCG3SiGBEIWZufZxZzLbHK7ogA5U1E3JgNsDrH/vL75FauoOQihGmEbXntZkg1AXALuISk2bkI5x7k0N/W6XJ7c7HCnDJQ1mUBWrZN+cnRE9JXxGmXRSN2kfc+HimMIgLyDjvV+ANc+lHARKDLk6xWNKmMQW8SC4lRUdcE8kbTEKVZZ2WT1AK96dHR0sk8pdwYrP0D8Ha9XfNCL5l+8flfJctuPdddW75A1kBfVlZqMPVsM+xIgKUTwiJQ9bGIjzFGppnysW+11ApGTsQqcndht565KQ5EKkZtKnlg0tmev7sNasAlhAyAqY9UfiLfmoTw73BNrh1EV+Hl/KR6kzBpFzSmbM6BkR6jIAjQakDqcn0eyzmLGe2lISKF+AObkiA0Cbuu4ophnAreVayIe51iV0X+nRtDJH/s8D6ROGAMp5cjIWJ8lAPwmkpXm21dtcxv6rVTqM0jeMa5XY073B5nDwotD7ZM8puMTwRC01hoG2JZCRiSSVm1QHyU1I4QX80cWdpPvwu4h3Y76EeCjpFwR2aPXTChOHO0g3YVoI4VOAbi7LCHZc0mpSPOBNwz995C9CrFXr5wYXYM4trAJlVAwh0lKSlmfcU2CCIyCUJB9nWxUT1p5gl184XnYhiU4S1FHPDGmUhd1Me+k1FV2jezHtL/HKAeGfaEL1Z5sRvWQdeko6pZw2bwyP0X+9MuSkH24j2tvFSrkN/fstk6u9crMGWfOs6TIo2G0ZR+oPB2J/DhtZf6Nae9FuqtzEPElTdYY9xmyGxPYP4p6aMC5dfKi9GTLnVlq0Sh2B7nmjzdDODeQg9eJ8obPz4EgyWJPLgyLs8Uz5truA4dRRLEGOW4d6wjnGQlpIENLkdzRkJgYKlqaD2vVhfNs3etbzO/mP+onqb+oX6QyqVC/JLAHp3MPkt8zaNM6R8jQgqRm74rgPcMhVvUVOcC4UTvNBk80ZEgYtpRTsNudkW9jkHfreyLs2UPkSEZNJ8dL2Ucemz43yz5z2Wku90mWcJpTyjvCiFMzzNUDagdVTJj1NI3Zxtc22h+fuNsO1OyhYSbVslB3D7gOF0hYzl15V7IKHCakUWtXa9gPWTKMbWAYTTlhWLUGorHiQ/kp0iiORoykxFiIIQh5roWaU1KjdZBn1FhPfhP3Y27/4iHrSdnTFtJMEo/Vm3LaRJ3qvlBzT4R345EmsghR7nCNkgpJ90ZS5Om5YxzLKKquMGzhOnnv4rQs17DRx/G+taMcu1jmyxAKdtkBU/ch9gStMzSHbr5wkXENPWP8hyzslNPnFpH+PeahveHY/WBy/U+qkXQsIhN1bFLAjbAvDVGfQDzNIYnKouMaT4MHXQ9YBGNVqvw3iFVdAJRnJ4Wyl3kcwRobweoxkjmchApeJFEMqtRI9pgGSKTq8lomGSQd9yWxqOoP//H5D30vD71hqAKhCoQqEKrA+69AiEB6/zULvSJUgVAFQhX4SCrwkRNIZO1ceSmEhFPVTJAJNV+zB287i87Rdz70R5CA3qOPiYyfVJdjM/wBFUhBQuahi94mr94XgfS3MnveI0Pp/VnYcdZOgXQPJM56u2rWXxJIQQWOHc10egeBVIqRA7V7u3qN9vS1F9vNqbKim2kb320deGwGkuPygkTfvrI19sz2ApRIl5qihD7wo5Hxv/g2y/7Bo+/MIvpb9Xy/GUjvw8Lur86z0o3BXKmjOVyT2VLBefOX1oMfuELuDT6KDKTMUogAAO9ewKM4/lWH59KliwFOh13HcgW5J0X5BbZ39z4HJJSVTbNOgDl58ScmxpMVAHiDIsiXlubskWj4tK6WNkvBt6Wjc8B6RiLsii9cRVBx+FEFUlxMuB3G6uu2O+90tma9ADgLFs5x6oxYwOh+uoC9KJba2nsBjttR+vSg/lEWS/9EIziABV24XizKZs6aBjmSbCes+oTNmrHYBgCgTl65AoBmxNqxaBsLRFk7qqRY7F2mF+c5AukI3ddxSZkGpm6dAPt+zjUKIEEkUgrnrPNWpkqE7HY4bp032A+AIwASQIwfAmYcoLkV8ubxFzZbASD+7JlLAGVG7Re/+Ja99OTv7fPnrLAiCJIkbPQasfF75fVymzZvuS1bvdrWnHWajfSNOhVMCYC6AtOjAXQeRjH0wnOP2ZmnLrf+jnrb/NLzNrWg0HXUxkIgFYoMyqKXHhvBUcDsWqxX+qKSggQSXbwDqIAEHvpRG72yYZ3d/V+/s+OxoQsDZBwFFGlprrMNzz5ikWQhxQPcxQCmXnbh+bZ88XzLzkqDQOm1O39zl2WSV3XS6jV0rUfbq1u22uNPPk1nOuovCKPa+ibqimIH67ZulEVfv/oKmy5lRfegZWEd5+9vBjAcxybNb7lkxrQcqcHWSwH1A3baBZfZSPws21vdRr7SDOoLyNlD8DlwUksjdnDUdhygkz5lVDxttmvvPmqHygt1ToRAuKEeqz58EMDaY1nMyXy60UtnLbfU7EIrLC5yne3yIFJwuLDaAIDWIMfaXFtlTzz0OwiZGpd/9NKLGwGxqRME4Cjg2jCKBB2zjyD3EU8CYFMqnfJSjY1ZBHzAaSsW29XKssjOsZ/+7il78PF11KoHwi3a5gB8JpNPkgpYHwNImM/8lXVgB537Y9RoFIWQLyUH0DbBgeOR8kVUhgPA5DiIleZoZWUFqrtSm4Hd25g8EiGq2ioOofSrt9mLF1jp3HkWkAUZap+7fvhdq9j9hi1aOsdmT59mpZlF2PIkcD4os1qb7IlnXrDXtu6gLgts3SYs/wC6pMAJ532jIIP+/Vvft0OHDlk2GQ4zULrdfduPyMmqd0q02agAMiBlyyE97nnkeavtJGsD0FW5YHGA3KPM+QBAX05+iV3wqcvs9v/4FQSOas1eQQ3yyRypramweJ6bjIIuDQLovJOWW2ZCjFVgj+dF1deBMmBAmWnYCtVDskVCCHa2D9pzj7+KBZ5sjqRKIy8MAsmHKiqKJo4lyxY4gu6NzVtQKHlQ6M2wRSjTSvNR8zHHRGJ1dnZDcJYhFvDbS5tetO5BSGL2hzdRnDVjH5fK2ImAVgaMQNIo5kp9LQo78GvlYxWhegwHvK+tr0MpCJiKfZYesvAU2dfCnqYcMw9KmXCIF+lJZO3ksmAA8pU5Mkru2sw5eY4kaqrDFsqX4lSPh8oPW2NjC4qCVHfvon28+mDrh3NROOZd/jRrFQRSp72KSqI7Jw2lBMo4jtkHgaOcHI9yn0DzgUqD6iCpMvi5UNz08G47IavHLjmjEKVQBYRZn0VwvFVvllvFthb2G/LUOM/+iAw7PFRsVb0oFccg1WSNBfk8AHCL8ZXL2wpIx3luAAAAIABJREFUWSIVg2gPwFnPSDjg67DFo5DIAnDt8QewthyyAcjuEX4vAkm2bZME0nsVZtKuavJ377ay0z7tkbUWoHc4DQpRnGXkoN8SUFFO2838HubomFOCzGXCpow2qToiYIOiaEoQrA+kzL/ajdSeILpA9BENEVJrcDY+bD/ZFJSGA/FDLfj9AF9QHk47MZldFOaA74nsFveOem+9BtM8RyKwB8iqT6QG+3U37OxBfrcJNV4TBJ9TWeiC42z8gllLeggYl2psXLlA/FQAt0iFOK4fBdnpdtHZp9tCsteys7O5FvQ55Y+P5/eIQEeJJBJJc1M5hiLgRYS1Yt3Vh52kiChZfA36aQaBPI+FKOhnbozoAFCUSHlUQ75eOeujgn2pV+Q3c0hEm0hDWaFFMPYab42VFMR6iJBSU0gwSwoChNdFsZZ1r6B8Ms1H2Uf2Y6E2ZfVy83AuvhHmazvkMjaVYSiU49jv06nVcenFWK2m2pv7DkGYYJEGwRIhdST7uIjRIa7hIoMjILwcgQTxfOLxy2z9K69xvNQPhZLq7eorshGFUSQ1iqeuiczfJO4dirHJm476JKd30KK5nkZDjETRWMBNABsF5wch0d+HGpt6eSBKjtAg82x0mjUklUGYkEPEuXkTOuyLX/6Elc2CZIqCjGB+hXE/Ib2NCCSRh87ArTdABk8T+znE/0vrbE/NNotPZ2/ysQ8yRsoa8oiAo64i76XgGpcaTUQLUqp+bCgHRYiq7JzrKCpZTt7VO5p7rBQaWNIzkh2h5JRE/O3UQ95RO00wovREIInQ05oRyVRMfqGXNamxGmZj1PO1zkQ+dZIT5I1Sgw81pn56jeajZqcIQaRv5kehme5LsOwEmokg+PpR/B2ubOGarfslruHKgGPmDqP+0fjLUtIRrax/XVf4Z2KmO7qUr6AqUGOqx1Hy6Ki9ZZBgcgo4kZYcr85d92tiEj0+8iapjz/A/E5AXca+H65Mq55uG2IteLiHGmbuS2FF4Vxem7M2RkGnGkdwjFIpR3LvE851dNrUGTQ0YVuINWwS1qmJNE0NcV916A9Pf+h7eegNQxUIVSBUgVAF3n8FQgTS+69Z6BWhCoQqEKrAR1KBj5RA6iVn56rrbAvqo7sB3x25AUlyCTZtC35wh12/EuWLFCDr+/ATX2BeRzY8Y6fefatdXIZlChlDl1+3xS4iDP1impX33nGqXbXlSrv3novJCOLxDsXOeyiU3mGT9vbvH7wF8gpy6obLb7ZNcVdOkCV77Y5Tr7ItV95r9+jD3NsHc3iCNmoomG46327svdYevOV8y9a5Xc65nXe33XcpVMsHJpDabeNPrrIbt59qd9x9FTlB76FAcqTKRjvv1nvtugXDtv2O6+z6+ypspSPY+uzRKy+2Z0692269mHD3yeO76F67j/ORRd35N/batai5zs+eyFvacp7dfd/bRFH5vReRodRkUZBs6/+WQuzvmo1DZCudZddvR310zOcEX/o36klksfKwHlt2K3NngcUzN74GERU/QUT9BZHzPggk+6vzjM/Fwu+xlbfavXzuMHPwqusestoJ4vF/EoE0ZX4GhA2B8ACBggISsOYqJOB6iA77UUCV7IxM18GsDmx1zaamplsXf4AHw7f1xz++8nRidvB8gaUB/lX4tIf2ZKB8cojy7fTTzrRUrEKm5mVZFiSRF7u0If5a333wgD0HmN/U1s4f5s2WinIoGQC7k87o+oY2wC7Cizv76JAXph4EfqIEFKFciIQQ6u8nHwkgODdvip33yX/Cfi/NUsgrWQ1JIxWBn993d/UKR7axniawFXI5BjqdJWd0IoHS/QHbfbgGQDgGYJNO09g4bPuSHGEzgronCbWFMhtknRJBffo47wHUPfGACQIFv/uDWyw8qZgw8IV0gZ9hWzZvsNtu/3eLGDpic7N85MosA9yLsT46mJu7vBafVWIzVx5v02bNQVmUZLXVjeQ8JWE/BESJpc7zTz9ldTWHLJ+coNH+dnv9xeew/vM6JY8vKQUCar6FoYqQmGWQ2rSgfApLzrOCafMgPwjEBt/sxGKlA7/+V15+0X75y1utjGygtMwsS0nHBrC53jasewJPnB5LpiYB7OV+c9svrKQw35Ey5SjLfvTjH9o3vvkNy8kFQAdk7R8ctZuxLCuvFumWjroJhUxzFz/H7gtg5fg5M+zKz37W6sqrraQgF1URVlnUXcqNvIwM62lpwEKNXK2+VitbdKLF5p9sjT0BK5qZ5MDRCILr+3sgiSCrZIXVBtkTIRssXvf4Y49hX1Zj2YTHDzPmucwfWRq1YM02iqJgypyllj5lPnZBqVY6JYs5oiwPckYA1MAdbQjrn5oDKI9efYlaPm4JUcqQ6LGN5El5sB6EicPCDts05oos6GTJZ1FpZFgkYRknNQPd6vjhJaO8+MaXP2VFqI2+9t1f2eEG7PY62zjHHuYW1lIAZcVFBTanrMRKIdGK83Ksm079fVWoZsjnSiWzIyevyBGTUrENQoR2Y8noZ54/++RTDtSNQ+WizI9v//DHDpg7tH2bNdTWolpbasWzZloDwF8OYOBXLvkH205208mrltpZp5xEzkeOm49xscEu84f+/Jj95r4H7NNfuNp+9ft7AfYBwiBIFHguAgRvONZPwHKxJbzumi/yOVvsNebESYtmWUk2hEdgEFUBAeMx6faHJ9dZG53ZfojFaHJBwhmwAX4Xn5TG+YmEwBaMXToGENdZPgI65kE+drY0YmHYZ0VY7c0rhvhEYZCflQrheQRSqtNeO7jXZp1yAtEf1N1BitH26B9fYE7zbkMCNbE0oq4+QL/0rETAxhFrAryWkiwFIm5q0RRbAJkq0HLtyac4S74WcrJmk6UWzXHs2rfD7nv4fksvYK6wXvcdxmKT8YkFqB7iGIuK8pgnHtv86mYsjcJQYqBYwUZToKMAQ2XCCURXPdtaOjk3Xtc/AkmWwT4g9SFZH/xsFBBVBEQP9nzAswCPQ3bc8hluf2msH4CMxk6R3/Qydh1krQi0DWc/GcAC863XDvxdV8f386SvT1tsDQCmuyF0AszBUYDoCEiPBBEfkJWydUIM5wgML3ualy78cOqhbLfk8WY7bx65YstRUo6ijopA35EQZzW7Kqxyewt5TowVAHZnRI692ZVnDf4kVFzsgpBSfqQng+zNEaj6eEcbUf4NCgJZuYngCINREnwe74FURoUqxWY3Chk/QK0IJKl/RD5IfTDhJHdUXTRpZTdJIP13GUiyBxvj+iPwOBZQXGojWcqlAXwX7ICgbR+wImwZY6mDyHpZ98nOTKDz6CjqEUcXQYBpRguQ1ryE6BXkzU7BDA2HlAheA6UlEgnXJxIJQkGvHhIv7OipIKitU3dEEQ/OzP1EqqVRSEopdKTMYROTe5l1My4HOd4Nsl1EgelClxRiI5szyCKdmx4up0/qIggSUVxeZVrxe5GAUZ5Ry09PsBOWLrRTTz7ZSkuKIZjIOIIQktwuGhJIa2iAZo0u5qPqFKFQPD5HhKYsFkU2SeWk3KUICD1dBxlW1gxHwMY1zjpvQMFRgcq3QipJlBz9XMeHqZesyaSrcllYLugnCPi7WBvVUzJL1YQ9WrZnIqUHUdOIpNCaGE32WfpJ8y0mL4PmkxTuIwD6IYVHldfEekEQZ5+cdZx117fZobomG4dAEjk6yjUjRgpA7jkC1M6RbVKWUM8U6K01qKnXv7wJFRWEC/Uakx2hpqUSn8b0vbIOqSUKOS/kQiZkwnSI8yLycTKwuEukfjEcRzh79Mhgr8tOi8KGj8ND3ZdqTQUz7YXUQqtAgRwgDzE8JkAOn9e+9NWLzBvPp2DFqZwgj8gfNws0t5incD17t1fZ3l2HbOe2XVaJwrbf0829FBaPIm20nhgPZWyNslYiRVTL/lDqNZWSKTLEWhch5QgkCGzZ5MmeUepNTa/YOK4LNDk4RZGOYUJNJOWZSBkRvGGcyxBkj+z0dP/myCmeOyBlGfvbuMZW1nnYHYpwGmO/k/o8SJAG14jmjNZbCtfRU5avwIq2kz0OxSENRs1tvVYJgTTCXBeh6QhU8oeCSkMIKtRLij6TLegYc4jbPEesBlfO5EPz69j/nCApg6Leicw07TOsFVmtav6xl4+wNmT2N0Q9Bkb7nSorjUYH5FHk6HVCig+wHlDUof6WBWY0+9Q48yTAayNkzQipprFzc0r3gKyJMObaMG+flJJqU6fNsLojjVb+cEiB9I7hCv1HqAKhCoQq8DFVIEQgfUyFD31sqAKhCoQq8O4KfPgE0kNvf0RcgZ1wyfV2/aULDKro6OPYHJ+olJm25sob7dqzCh3B9Be/u/4miKYJrVLjOrvpqpttfUecXXn3Y3ZpimzXbrbCvzcDqXGj/eDGm+yZiiibf+1P7Crj67ZZ9pN119syPrxxHbZvN6+3DpFKj11qKe8gkDi4Y3Jz+giKX/r5m+zGyXP7/0QgHRsGFWcFJ1xi119/qS1wxXqv3KIhK3/wervuth02XLrGbrhxpe24/Ebb+zVIr/Mhvdq3270/+Yndt6kW9UKKzVxzvd10/coJpdcx+Uh9+J0v/bzddOPkZ00MjSOoyGBCAfX380d/qex6e6QnfveuSbf0hol8pb9WT71G5/ODm+yeNzpsOO7YTKd3k3sq17ut5947Q2ryUP7aPBsqf9BuvP5Oe6Mvzo3xmqbr7DtR//MUSNllhGunJDmSKBqbMxENBQV5ALJN2J20obCYBWHQjA+/H2XSUteJ76eLX+CBmqR7u1GTzJlpm7ftsHTUAOGAWfL3V46JIlmy82fY0iXLLS85nayLAZuZD0AEqDHEH/HlVVX2+Lr1gG/jVl1X6zo/u/mD3g8J1YBV2iAgxAh/rfsAQkVgCQAJEkiDvF72J9iTgMREo3ZKAMRZuvwU+8SFn7YpZVP545+sJbpMYzin9oYqSwrrs+aq3Va5d5t1ouQonrHQnlr3CnY41bb2rPPslBNXYYWV7DIUpMbScXjUnctnRqNIEIkhcOVOSJkwZbGA4ry185CllSy2xctPx4on0n71q59bddUb5Nn47cSyPJtRmEaIN1ZSWMt548uwcFtmWTOn2/T5EOEgIg31DYDVWS4gPYDq6sV1z6HgOGwFuWkAaN22ZeMLFgOwkwtBN41xSEZF4UEFNACgtHHDqwD9YbZk1dlWOJUwdazwurr8KF0irQabtg0vPGWvvvwyKrEkyI4eO33tObYH28Ann/gz2ArZF3S9B8gqeeCee8hwSXQg5T2/v9upYc47dy21iHNkXj+f9crrWyF3H0KBQN5POsA0eEojxx5LjRGJ2MpFC2zhrFmWwTyKFVsnEAtlWn42ihTCzsNhdNrIXiqZv9zyZ59DsHWehdNxDlYP2UZeygBqBxQyAca0qeqAhUE+jPV22u/v/o01YmuXV1BA13cfWVpr6KjOYjyS6GImqyExExuZMpQVUYZ7ngPaBCBFAGIO+AF1ec1rLz5tr6972tprD1gcwKUA1OraI4CxPsY2wmbMn4XCZTHZEJBur74BMQIISpZUN7VxuRMAhcnRHvvWV/7R0rCZu+Sam7DGQR3XCklC6L03HPCc+VqUn2Un0e3uQxmn2k2ZOs2iIRDue2Idlk8REEiFNmVKCfURgj+K6gYis6bONj7/sn396zfY/Y88ameTL3Ti2eeQ/dUCkVaHnQ6KPEinLMDgXkCsWACtzYzf9756rV1ywVrLxqKop7Wd7CFyQsh5OFS+nznrtXsffsyu+8ZNdgcE0vb9BykynfZSEcWhghLAD0BHqWxKcbFFQCC0VpUD7g9ZBiTUnNJcOudnmye9zP68bpO9vHU7BArrteOIy1kJqHsc8k4ArBcrLKfOg0DTeOszosnakRAsmu7txOgA75dpp65YRKZ9r7PN6oUsuOPB+60X7Pb401daGoRbBFf1dc9usab6LmpKxzfnEO2LwE4QsmW426mRBEQnkk0VzednQ2JPRYGWTubY+eRuSTkhcikX0jMGBUMfKrNvfPsbVgsJOW3hXOuEIO9hz2hub0Vl6UNBlWUJWBopIyYtLtP27t3v9jMv55eCfZTIVJfxwUSPZi6MIrFoaWp3BFIY5z4GGBopyy42QKkfvIDKvb2tlHnMjlsxB/vIHaztXkgKOtedJRlWk9V1zgIvJT3FUjnnV1/c9qHfaJ6GjeMwYHwLBElcbh5KIIhpvo+XMoN1IX5UXf76Ppp9zYvlXwqDlYmlYJS/xmZnDdgymnKy4vosKZMBAtSv311h1fvaIEkh2FCw1Y6k2br6ZGsbTaODHwQXtVkvAfbj7AUe1J5j7J8IjhyPIqswgcEa32jIodgxxog9oZG8mR4Ic+WIiKIJ5zmyoAsyTsGHs22bICL03+9WIB37PH3vtELCefmGkUEVBoEEqJ4KkZtVdcSS+JqJVVYC1xQPpDCRbjw3qDSSpZ1UFFrvY8wD5aFJ3MMZ8TxoJd43mmP0QT7o/lMAtRQ2Q5zTCF+DqBBE6g/Lxs9pX7EFdIRR8MhIE3O0UwQbnrKBBmVnpkA9mixEvHWjStwP1P08CrZGlCOy+RJgLrJhkkASeaTcoaN1EUGn93XZNqxF3kP7ZjiAfHFRoa0+5RQ7ccVyGiJiIAi4lkmphM2kGj96IYz8qOdkFSsSX2riTvKN/NRKauJhSJ0RQHWpnXyQz05xIqKKz9N+pE6F2pZm24Ot7eEjtU5t6ec5cCKQAzLxg4RQZhTnOEkcCf/XMeg9B1D8DorowzJVmVx92FuOYQ3nWzzdcudOp5EE4pUSCeAf4h7EK4s5RnV5SqHV7amyDrJ2hrGyJPDH1SoeizftQ6qZiJdx9iEPczsdjdjaU1bRTPGadfOZtJtAMqKo1HGpBYT54OwHOTbVLUprgvuSON4rlQaIAkjyPKwWs7B9SyIjKo19bgiVjRcCpBdasT0qyyqTi2xz9hQ7wt6gYzFvv134jyfaiatnYMHJnED9EsW8cfQZJ+XBNm+cBVJT1W0vb9zu1IkVXJtGPP0oWmQtyL3VxLjq2FQH5UNqnAPsR7I9FYmptTIMeTcmpY24SPeaoHpNGYhSSnlkAwexOKrnyYZUHSY8ZGUYrmubcql0j8O5an1JVeTShHiucpZE/oo8kcWdiMFhJqAjoibUZbofUpsQJ8R907BNyUqwaVyrdm7dzT0UdeR+gEnPtZKMKsZLDQaOJCKnzxFIzBj0Qm6fCBJIQZLNqdgmVUdOjDRByk5kMk0qkyZ3C9lnas6JDFXzhdaD6uUsiGWvyXH6If+GsMpNSaVJKIHcKeoyyPzq5rqkhqgA2YNxNPpE6B6CjUQWjP28VrZ66vqIhDwdIS8rGvX3IOrJZOao7kuG+YwDj7z8oe/loTcMVSBUgVAFQhV4/xUIEUjvv2ahV4QqEKpAqAIfSQU+VALpIznC0JuGKvC/vwIfhYXdyjUL3B/Q4epWVkcwwEEGypExWbRhb5OG8qW4pJCMmrds6gwyRwBODxw66Gxy9Md5L2SMQNIA3ZkDAFXx/KGdzmtS4lOwlQKESsyyWdPm2vSiEusGbJpbjGKC7n+BGQNIi3ahetm05U3bV17ubLbqAcS76GxWu7wjAwBfApBSifGxLpdk3rx5zn7miaeexBaq0VnPIZLBZgSyJn+KffM730cpMs0Bk7K9GhiERAKcCbRVWv2BNwAC++2Z55+1joEx2773MFZepXbppz9nc2bMlPuZ6+r2Qx4dwKZk+759WGjFm59aJGJF9zyvqz10gLBxetIhGHrJiRmPzbZpECOe8Wh7fcsGgAkUC55eO3/ZIkv0jqIwIruhdLotPf5ia8eaJ3XqVBQuCXTdAp5CRCnoGlmUJRBmftvPf2a33nqrnX/eWluIsqehar+NdDShPIGIprM3GluhDkCObjqG77//AWxvXrN//bcf2vn/cCm5PQAc1HNsuNcOH9gFkUe3tMBiAMOf/Ozn9oWrryUf52W7/4E/0k2uTB7yqhjzR+67H5AQxRVg0R/+8AerOLTfyrD6m11WaLNmTrNnXniBoYixn95xrwUEKKLcUmd0N1YuYQBVsQAtEbz2U+efS/ZUuvV1t3Bu/VgmHUZ1kkM+jA/1VYelY5EWm15gZ1/8L9Y9Emk+yCkRgETVAOUZhGEzgH6bVR/YxhgNOlD7lRfX2RtvvEnuQoLNmDbT5s6hQ50chpj4DIuBMIxMK3AWfpFkHOBOo6gJucM5ULSdLujmxnqs635rVbu3Wl9jHVZvcdbU0Az5CKjGOK8973y7+FMXARwD2kLUNTH3vvm9n1oX2Ur0YwdJBJ6bihXOD7/1ZTIgkuy8z3/FIlB7DfRCbAx2WyzgeTQgvMiTk1Ych30PACkWhz2ATQFvnO2sIAenrZtu5Vm2DGtIL6D2EASlFDO76TzPxO5n1cmn2d0PPGRfvvGbtuDkVdZIeHcHKpYBxnn+4mUWS25MG/MtgzyLnopy+4/vfsuOn11mSYD3KSjSxgDGslAf7N+/h2Pz2e8feNh+cfe9ZH9sta/9279DuMU7uzw9fHGQhcr14hxko9SKtdXUwmxbAXAbCcl3/LwyS8CeZ1dDj6UUTrMf/OyXVl9dbgmoTKJYID2smwgUQiJ1BZ7JuswHMI3wy6nOPNhCjSNzmTWtlJ9h39TbYDmQW0UonhYuWmYz+Drz4gstc1oh4PkgyhY/weyo4xoHGDNshQLMY4DKCFQ0HqwPI6MA8CGw2iASM7EMGu4ZsPkzZtklF10EMXzEZgNYJgJy+wECM8lqS4Wg6e7rtu/95GbstqosKjnOMksKyFrrtl0H9lhmbgY5MDEu80OKwx7UBh0EyxdD7qUwJ2VxV4/FpSMPAS6TElIY91RC5Jv570hrONJmGem5kJ6oPtivpH7w83nJKbEA46hd8tOts7sLwiwMazBsoFDOCeisqW7AajOGLvgYwMgIiMO3PvQL1qKZcyBTAbcBqVMhkNTtL2s3L8SjU3oIiAZklRIgmrUXxx5QmBhlU5LINOmosBH/YZs3LclmFWOJVgC47wtY04EKq6ro5JgzIE59VtmfZM9Wkn3kzQeJFiDMfqTVglrFgxRCipURWByX3yPwVxIKfh7NXpGMVidHpHJ7t/UC0g7L/lA5LAKIHafylwTSsWqWdxfs3WokkT8aD8+A5EDSCQ1h1UnGTTdqg30HrahnFAJJWiM1OHBMsGmiD8K82MGxeYRLFgLYHsX1JQaiQaojkUfuC4IrTkSNDMhEjAlcF4DuAn4gjPi8/qEAcLhgcVnbcX5OZQEpoWYLiBXphkQg9cMKSLEzzucP8F5E6Ng+FH7PjZNP42Mv4nceyUz0Gn6vdeqsxATvU2BZmonkFLmgTCT9LpyNT9y91E7DkBDKszvlhBV21uozrJAmBZExUhDKlktEgVSQjnThPTTnuyFpGlAhDUFQSImk8/Mzj5VjFUfOkLMrE4klVSYZOFHsKcpAqqfx5EDFYavhWtyEJWU/46z3kCpJCo5xXj85Tu5azrhHou7Q+yg7McC9QwzHOsIeG56dYKVL5qEcLHQ/l02tH6IqrLnNcqn81PBka8XybTwMUlckDuR+JLZ04VLSUSfVZJT39zhbO7+xmu3sU060ja9iYcdNgp/XjGHJqTpw1WKKyPKOirm5Iu2ZyEPVFFUThFM6azwPgriQ+uSjgkrgfsjXzXV1OALrW2xKk4ttH8qj3Vjr9aZnshdilZY4bF/++qdQISVCQuj9gios3Vs4QocGhfHBMFv/0k4y/sqttrXB2vvrOGaRNyJyGEf21hEpqnQ9gxwR4eVUZiI4uSaFi3yUwoaxl2pcZF1AlnwQM6qvs16EINH7BXiO8sg0/3Q/JQs6kZJS0zjy/+jPg9c7PVym0CShys9kKRwp5Q3zRo8AP3NkE4SQFFHjrDEPCp8VS2aYH1vbwxW1HAH2kCjCYrkPbGiSVk97kUhsqeqUYal6DMjITzRp8H3ZBzT3J49B+0Iw9yhI8k2uAV3fnapNMiu9TuSt1iPrM4waaX/TvhMlRRX1HKFxSdlnff5OSZ4tNSPRksmdlLVgH/NE5xXgWtvLHh3OmIuYjeGeI4qmnHH26gFU0iJetSfofdWIEYGib/qMOa7xaecf1n/oe3noDUMVCFUgVIFQBd5/BUIE0vuvWegVoQqEKhCqwEdSgRCB9JGUNfSmoQq8rwp8FARS4axUF6SdhcolGaB6vwiEsjIXRt0NOTQGgDJ9+nSrrq52oMHcuXOxlztCLhGdwaDGHmXOoPKJB2jtxm4mBgQmBWXAIEBdtFfqm4DlZRfbeWestiMVB7FTGrH5UwFreU4kWSivb99u5agt1m/cYl3YxlQfaXF5RwIzpMzx8Md7Ah7+/3LNNXYCAH0ECoBObOle3/KW/fque6y9G7UKqoQR7GziUDmddc4F9qXrvgrwAFCEMmAceyIbarWwLrqld7xiuUlREGPN9rM77rGqI3120QUX2bQpM53F01QIKln+dGDxIlXUf6CAOevCT9q2vbtt+84djmjwAM55pH4COB/E7kaganv/KAogMlawR4vyDlppRqp964orrGrfToC1cjtu5amWP+V4Sy2YZVGA3LFJidQySHjEAJAD70JCjNt1116DBdmTQYUAn3XhOafbbFRMU0tyUT8gOaSbt50AeuAcByzeSgbNZf/0FVty/ElYBcpSa9i62gGk6svp9qejGWJjhLyGRx57wpadcIo9s2ET6pTHITboOgYkGwEw/fF3/l9btnAxZADn+8vbbOmCuTZrSoGFY8+WhJojKoYMDcC3m2653bYdrDSim7CyQ6kF8NML0ScCT2H0Z59+JgRSKiqWMEvkK4v8BanV9pejVMIWccrcEmvrGrALPn0tIFIs3fsYPqkAkCl+OuKbmU87sVMb7G223JQYZ6eWSSj8FjKYnn9uPZk0hZwf3eaJ6XSoF1td25CtvfQKiy/CijMxKF4YkRUjNlV25coBAAAgAElEQVSyYJLqau+uN+3+u2+zfmoyhE1iOOfc2+N3yrIoVEJXX3O1y5+aQXZOPwo7WTU9haXiA488gwoJAB2AO8D8Ky3IsK9d8TlIghT77DXf4NhRwTHWowOoTOhK97EORDSloG751PlrIXQGmJ9v2KatFTYGWBoJATHC/DoDVUCArCIprrpYKxUHKyw2LMbKZsyGSK0zH/Z8p5x/PoqlEWtjHRx/3EpbcSJji/KpHRu5FAiwcCykHrnn1xY72GWLp5fS3d1sHe0tlgoxUVpaBJHrsR/8/Bf2w9t/RSB7g11wyT9i64YFGyCoF5A/hu+HJUOhez+CnDGpDwJkZt34z1fbWB8qGwC2fPKAItKKrWTuYjtlzVnOYnC8txFIEJBVAeqSsvDQ3Bh24CRvB1BHKQBu6bZH4aFcoVhA4TmzCmzJwtk2pbDQLrz4046AuuU//8N++9B91oxtZQbzpL62EcAbdQ/kkXJJXAYFtnWjgOpRkJ1SIGVgTan8j+6mDivC6u+Ll11mh8kQ82OXtxDFVEZ6KiqgbivFRlC2k3ehpjtUV21dI2S6pCdCYraK/+G0w7BZTMOKyGOVkNeD2FjmQiolMUcTqO8kICnA3IdNVlpyhlOzjeBR1t2B3RF7VEcr2U101Mf62Oewdorm88IhEqVAmjt3qm19cxtzAmUVBFMHGVfdkFeNEE8e5ns8xKiiYva/0fC+9v6/58lLyb3SvhWGSjGeJgBl1AyzzqKVU+T2UywMnfJGhMgwHfcd5sPac1VZjg11NVqrv80io/02d3aqrVpSCFA6Yo27d2MZKbVNgvnHfVbeFWuvHknAyi4dkB81DQB1BEo02SKGa70IIOaaIMBXBFIY4K+USZGso6yoYRRnyVaDLWkPoL/UIOPKRQH8FrAtsHfycTTvZAI4nvz5JBlxLHk0+b1URE6pCoHmxBccRwRqSO9wj8WxfqDuLYFrxcG6etFAFoYydAzlTQwWX9HK/KN2URBtIosSuQbFsd9EA+THAsrH8fxU1ksUe4R0Eg4Cl4LHsTicp2otuzEpcPh+RGSGgH/mkYdr6AjH0c+eKYVSFzu4dCQ6WnYj64X52R3ot3UokFriWAOygYOsEXgeVCIF84NcthAnNpmx5OziGFAHpk9yb87CS3ZeKIH5XUFOpp0OKX0KuYDxrFddI0bZC7QfiFQMyNqQ9x3k3x7mcguNAVK5xNJUENBz+RKBIXszp+hgLimfR8RQFM9RPoyUXwMQHOW11VbX3GjVEPetKAL7IBikwgoo/4jny/5LeUn6b0cQAfZ7aQzJJMssA3vS2haIW1SVWSVFFsE130+eWV9ToyWQr3fGnEU2L2eKbX5xi7W0+lnL8agZZWUGQUeRonlPnbPm+Tjz3MtmFB3oxFr2ONuDjWljG6TuOIolLT5ZJVJTEQ6S78gazlEUUvOIeOAgRSKGMbbRnHMc1/o8rpXTUZqmNnVaQrNMC31WSxNDVUKWs6/rgVAbDRu05Byv/dv3Ps958QnsMZqHjjzSJJHPIfvzzpcP2tZtB62CPaG5r8X84W0WwP5Sys2353/wP7jMu9c6xffb/Kp+4uaGCCQ3L5wxXpCMFfkTTFvSi6XNC3q9iVfRnJEyTK+RwkmPSVVbcI7Jju7tvKHgnAuSOKqa3klE1jCEZKSYMacCR7GV5EN9lGcH9+13tsNSY0XHsd9wH9bQQh4gnzuKLemYSCIXkqbSi26V1eSEF93EeOp3zrLuGAJJJN/b63yiSketEnVsrCepjlBXRTLXXPaWCFPVhwagPn8HeYNN2Mkm08ATYRns+RHk8DWzPzsbVV7bRk7dOM0jJy9bgQ1rBwTfdjdPk2lKCEdhKathNYqUFJdaCtbOvaj4DlfX2K7fPPf2wIW+C1UgVIFQBUIV+NgqECKQPrbShz44VIFQBUIVeGcFQgRSaEaEKvDxV+CjIJDSiqKxWcuyZmyzEhISHECVmJiIIibOgTEV5QfJNcl19lC7du1CUZOKRVyp84bftXuHpQHOZkA+9UDkjAAkiEBS93IUncF+wNn4xByLi0myMwHPM7EOObJ/l81HnVCAOmWEP+wPH6m2u+79A0RDvTVBMAwDIiuIfRBiIQalEowCpMYcu+H6r1gsYLyySATf7dtfaQ8//rRt3n3IhgC0hgEocgun2M9uvcPyC4pddk9GRixgPozHQJP1H9ljOzc+aXlJEE0QV488/QKWZW/aV7/yLde9G0u2SW5WNhZulVZTj+URdnwPPP6YTYMwe+bFF9z5xnP8GZA/uAzZMMB7P8fYS2cqp2ldKIPU8yvguzg9w+749vdt99bNtq9yp+uWTs2cZWs+8Y+WOmWKJQJ2u059QEsb7gJE96FwqLDLLv+8VdS0QJD5LRnruc9efK7NnUK98zLd5BsFeOkNcJzF0yDbeumeBSiKRDGAMieMuo9DGo35u+yJB35rTfu3W3F2olO87N2z3044fa3d8+CjtuGtvYCbXmfzI6uXxYSun3TCStt/8LDt2vaWnYslWAbAT19TtS1fugBQnqBzavPrPzxiL765w8KwEesHVMsltF0ApCLi1bj8T5d90YZ7Oyw/KdJKC9PJGGinFlG2cesBKyA7aPrcYlRSMXbqSRfQ+azweEB51BnKO1ITfwc5E089/QgES4elxnqsKCeFOZKJfWKrff87P4Dou9jiCehubCIHJ7MA8JHzXnGS+fKLHWDro1PYh32fbHf8EAkCzQKQh3+67x5745WXrAvS04/VkrrtPRAUp569hsyc2ailBh250UiWQRugZxPz+H5ItpjEPBRyAL4jvbZozlS78lMXOpLhS9/4DrXHBoocphSULKnkPEwpLLB8Mmf27tlp9WRYferCC+yVV14hN6rBusew7oFkHOa9Fs2bYyWQbIcP7bEaOpdFFA5BSKRzPrWQEuFYKHYBVkohNIfsqivIMVq8dHkQlFanPvM/BiDznp//2FJRrUmp1dXWanlk9mDeY23t5IhlZbCm6m3VWeda6ZwFdvypZ2LZ2OcInaAKxesCwMc8MSgAhrFyS8Zard+Wzp1lX7jkQiwED5E1VWAWnwb5FWtf/NI17r1toMWGpLqivlK2OLCTOg7zjcBlJaghOHIEkgeCSio1Lx3okZAqX/7SF23p4iWQdwO25LhVgKXhdsV1V9q2nW86FZdsrfKzS5y6R7aOwgW9WNiNeZgbDKlC4DNYjzGoVeoB7HyQlmeedjLAPIAtNZmHLWQiEjQpQ4QJd5NX8jvUdC3MxwAkcmJOqiUCHA4C4nf52yG/W62gMI9Of5/LperD6jIjI81ZXmpNiMyQzVOXMlhGwiCOIEoj47DJY39inYtU6mWNao8TsNqOci4eu73MrBSUmen2JgRSfBw2lKyL7r4OMma6qHHAMrLT+EyPtbQ1WPlWVJYf8mPpnIXmZ0+JwYbPB9k5BuipPUmgv+z4xiFWoji/KBD/WNQSntZqiwPAXl6cCpHtsUOtkKJRgzZzeqKdsaLI8iPbrfbgHuvqJ2PGk2TdgTjb0xppu9oSrTMyxQYjsW5zgDJqC8beqRlkIwZirv8JX1ZqEBuIeVGTZAOSJ6Giq6J2fgHSzHNpQUYhbPRaqTWOfbzbxs7ZeMmibAJMPvb3Ar4jtJHofaUskRJlYj8eJ3vJqww1KJXMhGRrZDwYXnLxNH8gQFj3SZBfPkgUDxlvHtSDUTRAxHANiYXoSuCdRC16uZbE8NlSIsUDwvs43EheI5s72d5JjTXKOYgkCVp1BVUfYXyYrPJoS3DEUbdM80TIcKy9sGzt+OntYj1vgGJqJSPQnZcIJH7nMqCcAVrwvI8+Jr4PO/oznoeqxH2eXiF1CsqLSNZENgrWPPaFT33yfJS20x1BVImSUSRANPZcug4Ncx5D2Ev6sa4bn1A1iUByn679x2XkKHNJGTmSgLAHsJd4Y2JpJIlxADsvRx3bZ62QUPUQ27WQP0cgt7vZZ4Y5F78UT6xXFoHL4hrknCIh8AuKSyyf3MWa2ko7VFnONQZ1YDIqXUi4CPasGXHJtmLabCtIz7Mdb+1jvdHA4U1g/nEd4wijsB2TtaAMBKUcHOc6OdLfBVmI7empJ9jhmhrs9mrYCyChyQPTPY7mqPZVPZR/47KfpELjYubj+iT7wiGNKfWLZJzS2HeLuOaWQI6UNDFHRqOtOjHXqmIzrMrL3oGN6mCgx1acMsuu+PJqGhAU0cb+xc4IT8Iewtj39bDH9NnLL71hh7g2KF+uH9JpFMvbMBSeanx4myQKkjzu4fgVEUiOVXFnOkkgOdJHhBi/C1PImRt9KYWCZJB+F3zo/WQNp3NmXjqyKGgVN7mOpFbSw/FCTuYTfK0IXqcEEgkEYSQFlNRHXp4oE0r1gRSTf8hmyb1THXuQLPRkURvM82rtYqSZOwPsv6P6XCxdNU+l0wtAZEv96+Ez3FyfOK6jp63PnzjOYBXcER5dG+5iMUGwan5KFauGFqmQPGxKHt47nvuCejKmBmmKiUeRGpPotQyslL0oWzukFuUebpjn9tD4oWNYwj5aUljkGoTe2v6m7a88yJpGvcic1D2ADyI5Jzufa06qlZdX2u67QgTSxCQL/ROqQKgCoQp8rBUIEUgfa/lDHx6qQKgCoQq8XYEQgRSaDaEKfPwV+CgIpMI5qc6OTrk/4ZAQCrTux94mmw7LOsKyx/lDX12XM6ZNdwTSMCBBalqaZaMCEDjhB6gRgNwDOJ8K8aSOVH9vD9YldKz7AaWweknGxmRm6VRbTFbSWFeblQBm5SSnuY5OIo5RfDxuv/6vPwNGkgFAlpAyfkYBbICBLANg9gKUOCsWzwO8JdcgJcN27Thou/YS9I4N15tY2qSVlNnJq0+3xccdD5BfTL5Mt6WmJNowZNNQPxZ7w+0W1X/EnnvobpualWjZaUnWjgLkqWc32Hmf+BzAb75VHa52QFkE55+RlUXOQp/dduedlodF1gsvbTBfvM9OPvFE1FTpVpjN78mIEmi9Z+8ua0Htsu71LTZM52uMD7ufbr/9P5ddYd10Yzdj4eXD0m9kNAF7n2j70r/eAJiCNRKg+DggbizgoTdixHbu3GI/u+2Xtmt/nfX4Af1yCuyi81ZbTgJd5JmJZFnwesDslNwZ5k3KtEZA8CG6e2Pi07GbKsK6CfAPRcc4apFNzzxsI+31lp0cidKlwXXJrjrrArvv8RfsqQ1bOQ4AZQfWBCw5LsbmQ2ykp2VbXVUlAGnAphVk24kLZmP55sMWbb8NALD96bkNtvVQhYVLdQHIFobkR/ZBETGJKFxS7KZv/dAGegCc97+KS4zfgW4jAHk1zf224bVNtmLVHLv2mi/b3OlLOZd4CLc+1BlNlkkelhQcLSiE7vrNndQDixk6hAuzOK+cbHv9ta12/73300F/sqUBiicnpFliaiZEz6BloD5KKSlF4ZMEuZREhzxB6QMiAegcj/Ew73wQGoO26cWXbPMrm+yxPz9sPkCjWfNm21kXfNKKAL36IF0aaqqY79l04Y/ansoq+8/f3oeNWwlWTJxj5Igdv2iufWbtmZaBhdo3bv4xIGeVU6GdBwm1dOECyL4EiMoROuMbsQH8HSooms0Bn6rqWwAHkwAu48hgQIGBDeInVp9kr7603vYe3BcM6obMCzCOGnNPNF3sqCGUB7FgzmI784xz7ORTTmeMk7DSicR6b9AGyOK45nOfsgVFmTYfm8H0pDjUOcmA+OHW1Fxv7YzB/sPlVjRzpp1z4Wfshn//nr1AXpZXtk5gbeGQL0msoRFsxfoAyMOw4tG8T+Uc/us3d9mR6sMQo4M2gk3dgcOV9qu7fg1ghuXXKEox3nsAgHkUUE4EknLGhvlcAb2y+QpHmTSGb1cAAikMMFvZV3nkqWncyxinCBR0UbxvVmE+hPEB+9zln3EE5xjAcjLKst6efuYrNnbsKxGQx+MwUj7IXmcnB0gYw+ubACjFE6zADnAxBGA2hG4Ryq1Cco2GUVJt3vwaaslae44xj4LwDUCMpOahMIJMFYDZ2FYHSc0cg2RJQnEpQlHEWgx1EGEeYA7J2klzyUv+UTjnMURXekZ6tvWgQFLKO6dPXgpkLkRVVKxeN0QNRiDgY9kbk+3Afuw4ZbMFcRDgM4UKh6M0S8U2KT4R2zJsNe+/9dUP/YKyZP5Sa8NGLI2aR2I7Fq7Qe1l76dwY/FEQfhFIXs43lvU3VH/QfINtVpbBsWUChBNMFcA6MD8XReHKIsvzVFtLxS6s+bw2GJ5m3WEZtrUG0r8/xXqiEq2P8ZGKKCwQC6QbzGkR6CxwXlCvGgmCCDT7FDXPjxpzFn4VkLSDNAl4qKHUK7K3EmEiJUIQ0n8b1J4sklNgCBg+lkSZeJ6e4+zHRCw5AglYW8oPR8QAVEdg1cUYxWLFlYxVqA/1a11jk7Pzi0FJNk7+iY/zGFSteF0Uxx2t8YcwimDdergeRvKvV+QcXwmQwckQS6nD45bEXIiHMRKYPsS+J/MvqZtcxpGyWFQCqT05S+lWRKRA83NM0jCFQSCEWRt2Y7sgstd7yOmKDdbRgekTBNKxNQgSA0E1iiPSJtQlgvJHpdwNilycPakUNAGyvzyA9BEcSC7ZW+eyZ605/TSn1jl08ADXR4hQ9oQB1BTjKD4c0Si6Sx0OWoesb60LqZS1h7j6i6yAcAseJ3MKglK/89J4MEk0KR9N+1gzjQSHseOsh3DfRb5eN6RKH2RVgH3OgyJpXA0nHLvzMWXf7oKkzsrMxdpVyVHjVpySamsXLLWC1Cyu2X12oKqBa9+A9aNEHpIaSkQF9wvStIyzl0glpf1HCruCWPbuxXMg1jtsNwrPtlFsN6XC49olsk/5QU4r5wgxmho4DNXVxz1OOMeusRIxGkETQCzzIXYUK1KCHRdCIMUPRFlzZLYdjkyzgzGp1okKOzZxzD7z+TXch+Sy5gY4IGo3FGFvvX7QHnnoCWuHONY9kzKj4slxi0DhOKRGiggUOyizJ+d+cM042U/wW23cvM7VSaTOUZXR20ohPU/qO5FGmiOiLJ3SanK9UCcN6SSBFFS1TUqegiq2MWUnaU1NkL/us0Xo6Lk6BOaCVOjOwpH3Z7apC8Zl/olwqaxE8YmSd2wis4meDt4gAgWmMtIYL6lKpY4bZbRE2MnskXFykWCco4gc93OO0xFMLs9J/zJOE6RxsCxBVdRkNpI7TumptDGrkUHzijeREk+klmxeD3Kfpr3Y3eNyXYqHyI7HOjFMzRDsA9HYi1a31pPNyD0p5ynL4hOOX26FxUVW1VCDGulNCE/ufVNRX2NV6eE6R78OVrb9tv03z08u0dC/oQqEKhCqQKgCH2MFQgTSx1j80EeHKhCqQKgCx1YgRCCF5kOoAh9/BT4KAunEsxeSgYRtDX+UqxtTZFEsIFtedo4dOnTIgXAxWF8JZOohZ0Rd+oP8UZ6dm+M6Mr0CtuncjMY6zE+WUl9fG1ZaU7C3ibZGcmhGR7x0hvscoVCWn20LyootH/A2iyybPKzeRvmjvg1A5avf+L5VNfYQxu2lG1RAIKBc+Ijlk5/yuX84z1mxKX9iMZkwdbV0N6NWGPWlWvKM46x4/hI6m8ctHZWCF4BaLeCDgIIeSQDIh/EMdVj0SKs9fu9/WiZgeH5GAgSO15FQ2YVzOOZR99rqWrqUASYU4i2lRUNLqz3xzNPOrm/+3Hm2dMkim4FFlkA5+pxd9k0d1n4NzU22bvMbtr+2gawVLN7ARy7HSi+BfKPuAcgrwIm+/nGraeqyRSecbLlkSmUDRGSkJlA3+oWxQjtYvtOqeP3t9zxsfjp0MzML7dqrLrfwQbq4K/Zi37ccNcOYJUIgpRaU2qHaeuvsG7QZsxdYAmBxOmoYD2qtNmwCt294zuLH+8hOgswK9NqhmmqbvmSV3XnfI/bEuq0A6eRaJJBhAagbDfg/a9YsxjjWqulKj6ZmF6xZbekAKVOLC10Wx5+ffNYef2lTsGOaAkXSIR6BIqaM3Kgx1DUdXUP2nW/fAlATa/t3rLPayv2otGLJlZlpew8fsYceeRCAnewImJXrrviKLaCWvSiNMhkHetEdkdgLMHf/vb81HzXNpku4iNyO4vwCu+/+h+3PDz1mawE9Y9Tlztybv2AR5EyT5U2dZvXMnZScQpsxY5GlQSz5qWX/YCdzbtSmFKEyCY9BtfJ/2HsP+DjLM+v70kgzI416L1Z37zK4YIPpvXpTSIFsAmQDIYGQAAmQ3eDkTUiDQAwJkJfAhhLAlNgU04yxMc024IZ7lSxbvY/KqL7/c8+McXbz7vexP/hI9ptJ9DOSZuZ5nusuz+ic65xzwP73Pffa0iV/QVmWbj9aeDPWNW2OAPSKxKMLX5lORWRvrFy71p5+/lW6kWXzJ6C03844YZ5dcPw8R7Tecte92A9hUQZA+42v/TPKmSLmGTk9zPeOrnZUeevs+eeftc985kLC0evtTayKOiASlPSQCGh6+Zc/Zy8//4zt2LcrHDQP8ZcMKTaAckfEKRwhBANkBAqgyoqJ9ptfL7IsFG1dCjUH2OphjX3+/DNt9oQSG039pjAf88nuSUZN09jciHXe67ajeo/NO/EEO/+zX7TFTy9DqfcC6+UQ9op+S2KMfKguwHHpkBdJg3qLTAeBdV/CYu7kk091GQ9+9oA7Ft1Bt/wKYEmZJkqNwHWgWmgn0wqklkwuAFkQ1xH2CGBZlBgoLwDVBWKLFFPmTjq2kld+89t2wnEn2hjmvUNJ+Vq7cZvdeNN1FmyrI/uqhbUECQGpIFImFEKZxnoW2dDPWvMw7onMsxTI2S7sDpW7loHV1YxJE20+RFI21nNp2OWNAMKvWrnCAZn1EJIJWGwFsHbsh5RMF3FcUUjNleWCYhCiSgHyIlcFOivrJTc7x5FH+l0+e4DsDlPYp0Q2j6ucgJII4BcC1Q/pNwiR4GPeiHFIJLdGAe3K2fBB1rQ0QywlpDrCI4O5vGPHNnLj9sInDFtuYYB6x9uqR2s/9hvK9KNnW1NbqxWNwYJQCjD2bIHG8ZyvVDFOdcgP/IC88Vg3WcMB8w91Qo6jroRA7U0sdraE6Ulddu5xo2xSZr11VG+yzpYhCJ8ca4kfZSt3tBmUvXWTPdYDURSHTZ/mrqxFw8oHMTfCdsN7uAO/IZACAMMVTBI/4O3urm7rhbCJRxHliA9llbCehgXcR8iTv1Uc3aPUrBBVKkTVSPqZsn00J8MAuJBrfQkwF1EA6A1h4kfdp3k6ijV7kD272ymaIImRw8Rz/yKaJkyIyPpKP1et+Ncj9Y0aGni9r5d/Of9k9t7UIDaAPbQ9KA9Ltm+oTuLZU6XE01qAi3P/KpeIq2MFkQ/k/lU6jUB5CFjmUD3kwUZsGt/kPJsguB1ZoHOLgOVR+7qo/iKqUnHklCztqOGw7LuUMcTV6+dsNWElkmwnRYxBDni4nizWzURUsMfOmWXjuBf30uzRQuaa5n8C5KiUd1IGq1FEEL/msO4Bw8qSkaqD4+i5YTUY6x1yyWUwMQbJyUlOCZvMvUQq5hQy++KZh8OyPGN8t+7fa1uwjVy/fRv31gan0lLDhqPBeP+egW63D+WxZ6TzHhUoK2dPmGxzx0y02n0HrBGLvf0tXXYAAqmdGvdDSuj8kiDzvIw/CY7MdWzxyN0LDJAL199oZZkBZwNX09ZrB4eSrQcCaUgMm/IBIxZwjoxg3BlxR2J6IfI0QtqznWpvIAChyL13CAUSitxZdUHL6OPzTUKR7UrIsu0pZP9hX5qROWLfvuaLVjya/WEI28r6Flu9inzHjXVMTZSx2J4G+/mM1MO9MIOmA8Z/QL6f2NgydIdz6sKbZFgJ5ObwfyBNo2sjTACF1UeOOHFqHH0P6RIlj6KEk1RDImZEbDpruA/JWLeeDpNNYeWgiBxZJbra6F1drZhNrCMpjuKYTwkif7D0Hc++7oVo37n3ICosDsLnHh3GTzNRHJ81giysIQjTPhSlzj2VxhJHPrIXO4UUzQyOFBXh6Qgkqdz4b/dvlEQapglHGVHhn4kY13WL6NT3ygJTjplTHotOYl76uLdqHcfT3FGzZyffh5VmCbI21toSyaScM5TS+iyQBHkblOUx8ziJxpoM7jeZmWQ1JsdbC5axw/y+noaTcWRsDqg5iqYP2fRu+NOqj30vj71hrAKxCsQqEKvAR69AjED66DWLvSJWgVgFYhX4RCoQI5A+kbLG3jRWgY9UgU+CQDrls7NRbQRty5ZtrpdZVlfTp0+3HoASHa8Lwsh1HvPHtkijPXv2AC4HrATbLqmV2gB/9Ud7FkBra3M9AGynjZtINktruzVj95KVVYw9GBlEgOPpiX47alyFHVtVZZPKxloGti8+skPiAO+efGGV3fGHhwCaCJAGtBkAME/xe1DD5Nn3vvl1G4ONmzJs2tu6UD3RyQ0ScaAD2y5/kU2Yd7wVlRcBjNPxC8DXjwXRCOqjBMAGLodu0Xbrba225x67D1uiTptQngcgLZ4JgCG5hBylfmtpabGKcWNsIyqrSShyQnSfb9iwyZYDoCtU/Owzz4KoESgLyIbSoQArvx7q0weoLNDq5bfesk2A0T2AER2tvTYO26D5s2YQGA7QjoXKMB3bG7bvtL11zXbSKSdbAYCTutbHkTcjUGb//t3ks6Tbg08tt4MoHXoBNX/5v34CcNVq+3dugqgosFGlY62mtd/Kp8y2AezF6rE9G10+Giu1ZEtLBExpa7B9G96zXe++SZZHB2qtAIAOgAiET2bZBLvr/sdt7aY9WMzQPQyY0oeiRURQYVER4BZKDPKfkgFdAnxd/Ll/wvYo315btdo2kSFR2xwEXBFE7EWVNZrMrDzAaqy9OOcEf4Zd9MUrbA4EW29PvT384J+oT6nNIUtg6bJn7Lnn/0LdIEAA+BMBpQp57RBAzfHHzrRTT5jL9BlA5TAI2Paay7wqw1JxNLkYsol58aXX7JGHHkUuaTIAACAASURBVLE5VTPIappqg4BwlRBDUhHQr2z3PPiQ5ZeOtilVxzA/K1B4BBgPAWAhCAFZN5VYU12L3X33Pbb0uWcg83z25a982Soqx6FSS7Pdm9+3fjJqZNmYmplFp3y7rdu0k7GqdgqkeBDgL//TOXbqzCnUM9vueeQJe3vtOjC/fjvp2Hk2iCKnCpvDxnpqX73XZnNNz0IQffWrl9FtnWRPvbTaXlz1FsQQyBlz+mufPc/Wr1tjW/dsd5ZPvYDSo4rL7dB+SBlIF32vawuF4mz27OPt1l/dASjrtw5IWg8d900E3X/j0ovs1DlTrLVmu3nIVFLOCYvRhYEHIeb21+61o+bMtG9f/V3Iv+W2dfs+W7HqTWcvlYr6K8B8GMKmqRs7pXgAbAF2/kCmzZp3gv32rt8aQg3UPIN2+de/aodq9qHAgYQFMExi0XhG+iF8WiGSGEuI0QEB9zwSQOSkABnmeYNS8kihAHkXCGTZdd+9gXysEjvhhGMZH6yrwEybO0N23fXfsffXAr4BVnuxeRxA2SECSeBtnIBVCBeR14MAxElJKU5ZoKypTqzpNGcKIaBLyPrRnMnPSeV3PagOux0ZvHLV2+RU5LgslWHWRlZhmnWxN/khRnXewmR72SNk+TZlyhQsjg5YOp3qzuaPc++SMgMCKgSgLtvONkilAlSZQ5yLnpfLXElBPdfZ08I6wuYR8FrgZjNrcoDa5ueWu++HIAZkwdcJ2bB333Y69A+4rKQ1T0DgfMyPMTNncpwglpFjHLCeAnEfJ0UJC0KWYWr89zCPklEA9R+ssQDXGI8N3UAKJAEZawkZ5WCngOX9zRBIRXbWTPbTtt1Wu6XW2kNptqcvz1bubLcWL3aArHl0PawPaoQ9XwLzT+pTaTpEOMhK0IG9ThBBUwJSjhLUfGo42E2WTAjwP35QigrOTcSww35JBTqCQIoSJx9abEXtuMKFOzIPKc755YXnokcotUByWV+F5Q0AyagSOT8/YHIW96E0gOHtjfVY9qHSAtBO0L+sHwfCy6YRwkDNEyKmlMlFhTheGOT2wpAmoEhJZM/ysljiUBsmcA/1oNBLRPHo5/6USNZXKgRtBqRMJl/JKgPzfFCWXfy3KiXrTeUf7R/psY1Y2K3nXtiWFLawiz6iAHpUgeWu7wgnO5FKUl0pcMoRHhAhoh/CShTViHNWTaUk5jnKhBlijo8qyCGT7UQ7ZtZMfo6CmH1lgHuACGKpTKJ5N44ggvxxjSKqSUQm47KGIqowzTV3TiJfICkTmUMiqpP4nJBM5loAMlo2dwkoVqVA6YYIEoG3t6bGKWmVx+eRbJP/59JYUVxQytwF1Id08HHMHNRMO3ftsxr2qzo2j5quPuukptx83DnoOcpLFDGk99LYpQ902qzUQatM8Tmyd9vBVqsLFFi7Pl/IAk7qLhHdIsVFkjEPvW6BoB71Uges5VRDkZxeCKQsVCeVNCeUN7TYpENkamFsuDcVJaUfG7MM8sZoBsnNYqxzOJ+0bhTMjdwP6jgfH/aY47FPQxnF/Av2tqE2bXN7kDKz4jjnQfa6sHKLAmjMmLtHjjNX5L4PJ4sd8YgokfR8l110WKHnKBT3xBHnRycyUgSS5pWeG6UiI7+PvGWYLBLZqBeGCaShCHmlcg+osYf3S5BFJfcyP3u9PsPMnj7Z9uyrwQJ2AHUdR4Y5jYNFTXKkZQINEaj7mHn97HsijLzc+LSehnmOW6PUSOSWiFY2LEeChn37wnVwekZnbRdWjDmlaIQ4EpGk73WeUuiqVn2QvXrDgJqhqG8DtsRDND95NUm1fpFG6TWyXE5gr0jkM1sWzy3CcrW94aAjPQPMvSzm4JRJ46xwfJn5uH/05yQy91rMi1q3k/W/ZtM2aySPc8PD7/z1uMS+i1UgVoFYBWIV+FQqECOQPpWyxw4aq0CsArEK/OcKxAik2KyIVeDTr8AnQSDNPmM8QA/ZRAcPuj+qS7AikWVUHH8g1wDwOKcQ/eEOKFNcSk4BeQLJ/AEtUC0H26NqnpMEEaTnBwCY09IITAcU20fGi48OznhPOsRSJ7QDncIAVfm0aS849TSbVjbO0gEO81DO9NJZerAjZL+86z5bu4U/9gFwlQcgS5Ky7HS74tKLrWrcaOtACdRGLkkHVlfb8Z73EGLdlzXJqk483SbPxNoN9UovKioBekNY8nhlewKY4SOEYKCr3v70e7JjCHIuzSaTiPNMQfnR2Z9uZeOmoZaqtxDgXifgpsCdN9942zasX29FKBGaUSKdc8aZjqhpqiMfCWu0TLJvQoDdfeRnBFB/bCdAPHVUidWhwNi4eRvET5+Nw1Yrj3DpECB/Eq99i4yhNsD5klHFVqr8HLpcQ0hBBJK7nAlUFqvW77T1O2usk8DtH910oyUP91pLXbWNISMiNSPXNu5rsJknnY2qBU3IULyVQeqlAr5lpYxYx6H9tue9NWRC9FBnAD9IpDpsc5A8GK479jbv/fRzK1zwuccDAISFWg8gikLRpToT0CiFiw/cJh4ARmRiImqVXOz03uWasvJKrHT0eMaernEAKR9ERDdqmUN1bfalL15qp51+pv3kZz+BkBQIj0IEIrIV4u7Vl5e67nyRDz5IAX+CdAeiogZcnlQe1krF2PD1oTzxULfK4mKbMn6iVULyvP7G+3bP7+9xaqjp4yttXHEueQvYzQGE79y7x554/jkrGz/JysaghqKNOw2bO2V55WJhmJ2W4RRp7RBdd/zudyiH1kOU+J3Nzi9+dgu2ZNmWKis+rJOCXW0Qnp3WBLGx9OXX7FArmV5y6AFM/ecvLrBjJozCKi7LFi9baStWrLRRKJnmks0VAkCaNG4SRGmWEz2koQr6YNtW1Eol9gG5Xq+u2WKr391o6ayVIdQ0cyaNsdbGOtuEhRusC/j5iFWRuVCzs94pV/wAnkHW0ghz4bJvXGWfOfdCZz8Wj0orCRtDBcJf/a1v2KUXnmkV+Sm2e/0a64M0kKFQAXNhytSx9u8P3Wez51TZNy7/pi15fiVzu91eXPG6ywJJ4n0SUckIGBVhqL59D+u9FxCvAhXX7x543OX0dDV22pc/fwE8HHVgTJQRIeDQL0UH8ysEUB7HHIiL5KI40FHWXHHkXAgQlUUZlo1J5IPc8au7bIR1MW3KVBszKcdlyQcRq1x1zVW2dvUr8A68f28EIAQYTKSDXWoepz4SYs17ZWLbGILUEpndidKrr4/cEI6TyhwdBtjNykiykoJMMrZOsJkzjrKb/vUngLecL+tuCGC+gFyuBJQ/Le0t1tDYyPt6ITJHOWWOcpAGWQciydva2lBgpaDKZF2j0pPKKgmro0EIK63TIa47K0O5UUCiAJJJjJcPu0SRXrLDa4c8HkJBqFygPtaGh/1GhIAXogUdD0BnG/tMpz33280f+w2lbNoMQNk4y4d89VCzAMCocGQRSC7zBUVnQqjbApAFQ2R+pUj8QAZNL3N2gMy1YS/KTOyffF2NdvJRmfa18wssENdk+97ZSpZNgq1vybB3avqsw4960Y9FKMoBwwJugOvUuHg0N9izBfJGiQZnm8VcSwF8LmEf1tjuBUx3BBI2UJJeDNKIMAiwq/ypOOW2ROyqDlu5RUDscBbPh78X4O5ylzjIAD93ygKnZBCpEtbfCIQWWO3j3OKZZ57ebvKO2HOwyDyEEqSZc9daG3Cvk4oDVQzrId6x0JRPAHVEBaFz1Dk5wkSmfVL6SO8kcoZ9PEOKTgglL2RhPGRMPBlLPtRKSSg3ZX2Xyth4+NcfIV2HRNzQJLGVBoctKFNqIHO7uIf+dbaTqIDw2ogqr8Lk2BEWgdGZpPpHSQaIJFmOufXjLoR1BQnU1429KMen18IB6uOwaD39pFPIGZxug4DsQSwym5kfvcxz1dfVlj0wqjJytnrUt58MHOHxOoYjvHj/KKiv+qViLZmHok+Ete4rIoEd0O/AfigCrlXK3HjuQaIMQpBrA4yPjjlI/lQfZFE681f38DTUSE1838x7VFPTDxpayQLkupTlp+uSNobz6I1YsslaLQsifZqn1dJRow6HBqzdE7DmrNHWgOa1WzaUIgcdOUFTBKevrCIv61Zqyj5/D3cmCHsIH+8wlo9DASvqGrQZLZ1WVtdohTSx+FDg1WZV2J6kLKsmC2cgG3UkpFFr7yGIkk4bIccvhetvZ1/rH+KzBjak0FuUib0Oolvj0kcjRzyfnWTdp7o67zYeYQIpbOcYJk3CjzCp96HRnRR+zsYtsj7CeVl6UZioCVu9fUjE6LkiZ0TWuEfkrTTD3I8i89Lt5WJ+I++v46q0ImnYVsSE2jC5eUm8dwFKqjElRbb5gx3sbli18py+BMYR1WeqxhmCJtTPZzz+HWaf1AyVKo9ZA+Gn47JmhxJ5nuYaH1IcgRSe664WzlovTJy5fKsIiRQllA5/zz0ypOwu5o8U8fGcW5LUTqjpdq5925FZiVKfso/Hc4HxqJVcThI/8klVTTPBmAwUqE2ol6lTli/JclBPZfB5wZudbOVHjbWyWZNs4tyZSBgL6LRKsruXPGNPvvKSvfroukhBY//EKhCrQKwCsQp8mhWIEUifZvVjx45VIFaBWAWOqMD/LwmkUBcdyz7+AFY8b+wRq8CnX4FPgkCaelKplQA4bt++3SZPnUKQfb2VlZWhygiZ1n1jQ4MDTHXsAF3F5eXlDljdDXgvkCgIIOWje7OjoRnSgO78TDpuCYtvRdXh9ZFp1ANY5UMdAIgTR+ezBxXEmccdZxMKy600K8eyyDqRfUwzAPMb2Fr9AoswD1kwApKkJojv7cHC7nM2e8okyJtDDqhXp/WufdV0hs60+IJZVj7jGIB7gBhAg06Cu5MFfAE4gVZZZm4qHfH9dvDADrvn9p8DHvYbkR9Wlk8WBqqLpOzxduyJ59ju6n3YmjVCqAzYM88+a+uwMivMK7BTjjuB3JWDdubJp1g+QLOIjy5yhgIAPx2tzXSzJ7FHJNvb76+x0qlVVjRjHkDGsL33xmu2/o2VlktXawCQMABhtaf2kO2EbDnumLk2k5wSD5Y97XQjK08qMzPfGsj1uevhp2zVu9ssAbLg+u9dZwOcU4jO9iLIjngA7B11rZZVCmFROs3SIJTGlGK3h21gejKWe3s+sJ3vvWPZEHhjiwuxJqq3A/VY3QGS7qhtt+TsEvvTY0+5Tu9+iAFFyyiTJo5OW5EuTU1NdJBjZaRfcA2dEC3Tp2ORR4d1HblSBaPKGO8BSwdo8XLdtYDQAngGAWLOIK/nhNPOsu1kUr3z3mZAnwSbMrHSdm1+3da+8TL5OLIkBByKI9wcjz/ZQ3kBIkXCdZLbItuzIhRPVVMn2FHTJkOYjQbwTLFHFz9j77+3ydIBP8cU5dGZTvZRZrKVQpY8/SyWdKhM+phCfhQF6ZB94yZUWR+2UqmJaZBWiZaVmY6tXY995/ofWC12MwLyBDb/9Cc/dvZ9aRAq8RBb/dj/rXl3vT24+FkLZBc5y6UeKQyoz9cvutCmFCeTzZFjK97abI8vfsrmThtvp86fa9nJadZ44CC/K7Q2iIzU3DRrJcfjxRdXQCAdtBq6suPJ9wkCwnpFwABu9fV0AE8CHtLwHgLEnjf7GCwDi+3ddRusg6DvIHWZRy0vu/way00vpDbyo2IdAaQueXaZ/X7RrXbMtEqbN32sbX7ndSzscuxfvvk9LAPH2Jp1q+zfbr7eFpx/hl122WW2YfNeW75yjW3csdve27iJ6yEzBALQg1eeCLyKYrqpezohzPqtcOwMu/2+J5291nvYIN52y49g0LqZDx5nYDcMieQfCWeqCFSWr5Gsi5zKRA8IikGPwFfZX8kjKMnSUAj+YuGtlkFeWT5zeFLVaLIwAG3JJrrxpu/bimVLIZAwn0KxoXnXB6k1zHh4RM5IfQSZ5gEo9kNYhABc01H+dHO+Xd3tDsgcQZE056hpNpUu8RlTxlsV+8QwP1uB5WJTc6s9heosCXIpNTfJkjNkq3kI20xOFeIjl/UtIFGWfKko0ESiTyI7qoE9r5dz8qJWC5AxNegymRIsO5cAdZQqCn0XALqPTJdSiN0MQNQexr4DMtHnTYeMwhIRpriDLLREGFIRdFLhdARbUHx1sZ58tuqPOz/2G0rFmKmWkpVhiczTEY6ZoHwfF14iuyiRH72WwN7lq62F1CD3B7vQJFRVHai4+tjbpcSIZ2wTIZkmFfbbRaen2+jMPqvdtt+qmxJs1QFysdr81puQwhdA/ACqAuWBSC0KkScyQaTfgMLrUSZEbc4cgcQkGQ/Z5mdv2g3B3y2Cg5gYWe15OLaUI1LCDOr1EcJC8yFKGslmUOoW3Rf05dRdESVClNQReOyAZmffFslCYmMZ4ctLDZS3FQ94n8w8Fb2UwX5T29iKWi4ZpaYy3ci7knUb7+uF2Doyc0nHcI0VEjFIZefstJibqpkId4HiKLFI5XFWqyKiNI/juRYfZEwixNEA88pL3bOkfOU+A4th3RDIm3qabVdPq/VApIWUBRVVIEUA/ZEICTQcIUjCyqoISRYB10Uv+KQM4dzEQ7jXKPdGyzDCFMieMRXCUCoqWGGsyKRG6uM+l2czq6ba588709myBsl1aUWR6/JuVEeImyg5pONERC1hokIgv+PpNM+VlwSVSgPBINcnoiwLYlKKwDT24XT2aD2/jzyqTjIXe1A76To0rtpj8jKz3fi1oJBraWg0LxKdRIhJkUwdqJYy+MywvvqgvbmbBgvKpzU8wlpU/p8ImEGs6wZ5XgAFSjkkxgl5A5bS2xQmxLC7rY4vstrhJLKQ2H8kkaPWYXs4xov1qXwzV2qpH1EOxqFi9VNAP3amla0hm7+/2cqxTIVuhwxJta7UCmtKzLAGWaCyVzRwXcEkrM2SQ9aEKnGIzwWDzG94bycbG2DfSmYf8dEgkwAT0839RURaCFJJOXJqwhFtoiyjaJ0daRS1kXOEUJj1CRNFYQIpSiS5teJGWzRNRIEUUaLpp249ajzF6uoyIx55h+3uogRSWPITHmfNNb51oj7xvVIyiuhjnyDlCjV3mYU6WuxQfRv3TPZmzq/PS2aYb9DSRLjSMKP8x17mfAhSSWdGFJrjqlxWGnUYGUxxVy3bWei2v1Ja/RVRpLl8eL6HzydchohCi/eVonpwAAKJPSmRMfRgfVy/ZQMEUg9kuJqc+KzA4XLzaA6Q2o+9ysP8DjZ2W1cDpBNk1nB7nxXRdFPJGPv5fRAVd25+tuXlZ1gK87hy6jRLnTzJbNpEW/L6SlvwLz/52Pfy2BvGKhCrQKwCsQp89ArECKSPXrPYK2IViFUgVoFPpAJ/fwTSLlt81S32atkVdst1cyz8Z+dHfLQss2sX/NzK7lltV0/+z69tWXatLfh5md2z+mqbbFts0fwrrPrGJXbb2f+to33Ek4s9PVaB/1yBT4JAmnf+ZNc9fgALp5zsPAcaZUHsqLu4GlsSqWtS6cjfj3phkK7jmbNmodRotQMHa53iQd36Uirh4+TAKQUVF2E3FwSEVOd7T69AoBS61LGW6+i0EK89gayO46YebWMA/LOwlxIgGARg2NvUYd+49ocWD5grEEykg1eqKDKTvrDgXBtbUeEUFG2ojGogR3Yc7LLzLv6BlUychu++cx7CoqnfegGEkwEysslokhoq2N1iS//yiL2w5HHrbTxoU8eVWmYqaqlUFCiZY2xUxXibfcwcu/eP9wGKhuzV11YCjALFIE+YiXVaxahRNoqcGX31djZbNyqGIbz/+4IdqH98loPFVTMqo4lzj7WUyqmWmVdk77z2sj2/+GHLD3AcSKR+kJQBgKOV67bY+IrRNnd0heWlQirV7LRKMqP6AGOBGe3n2PjtayZjA2D3hz/8NwikFmezNq64wFkCvbV5uwXjUq1w3Cw75fRznXVddroIvD324H13Ws22DVZGd31FYT6kWS12gwBmdMB/sK/ekrPybW/1IbKuWunWVye/Ouj9+P9nuY7yCNbscmD6GK9Ufi7VU1JqlmVobgCEyf5MloOyWxtElTZCR299Q5NNnjLdrvnBzSi6PPbnxS9i33PIPnv+adZ+aIM98fD/hgjB4rDpIPlSZCH00OUrJQGvHwRQFaAVB3E1muyW2VVTUJLkWQ6k5RC+Wzf88Cc2inqOJg9jSmUpdkWoq7KSLQtl2isrl9tm8mUysAvMAOAZgMxIzhjlwKxK7OxGofoZDcGmuj35wiv2wJ+ftG7OT2qru379U4CjHusi08ALeNnLeC57aYW9+0E1WSiAfOTqdNFlrfb068iiGpfrdZZ472w9YH984EGbOXmMzQFA8kCyBVtbrXx0JSSFSKwse/jPjwFkeq1sNIqbGXNNkOMPfnozYguASkjUOGo9ZdokgFcBtCChHGN06VS6uHfaxp1b7ORzz7bLr7neMvNLyceii9pHZzdEbTtKo1/fdjsALRZKgODD3a38O2L79+y3m3/6K6s6aqb95Obv26ZNa23enGl28803W2NLj/3mznuthTyfVwG7fICmGWlS3ADIA1yed9osZ+XXSaf8voYu+9Gv78WWp9seuu9ue2npk6h7AN5QRYyQdeMybkgOH4QE09jLtkxgpwMkRXJxTkPx/A6SyWXuAMalB0rJirrK5s89ydkqTZ0xHttIAwDut9/c9jN7+qEHUBkAukIw+7C5kopHAL4UPwLsBwXgQkCDtDqicxRrUWPVxhyOl5INADKL/IofXP1NyyHMvYI9SU33u/YcIH+s1679wfctzj9s+cWMTTbgOV3vyjRTJ7/mewq2lOFudMhUwFxlwGjzU86baLAujtWLMm70hEoARFQrtQcgQMk7wWZQzxeh3cwaFakVJ7UCyoRhrLD6Q/FO+dYB+duFCiWI7Vaov9vyR6VYcUmurXpg08d+iysvnWg5JcVY0WH3h8pMa1SKCn0l0GqfSIe/p7nO+nftIAsuhfnnt8CocmtJzybTCOqD+TnMmkhFsZUbV2/nzQAjLSJ3q7XDDgX99tx2j9WGsqwXu8E+6McOSD9ZX3ogU0TAJQDkq1ayAdRDALXDqgHnRSDNyMtgP/bYdtShHcrK6gHQxeIsCbXgoHJ6ZD/Vg30n46aH7ku6N+j9+lB8iWjQ/SZMLGJliL2q9io9T2vaxzWElTIofQDK+5mjsinsg9AY4fgZyCBTyasa5H4gELy8rJIxwRYVVUsczQ59zOEOjjMk8pBjeaXciuxTjrAS6RIhtdwkEzFHzZwiSSg/+1VcBO0X4D6kfCJlZHFdSVxfNoxxHPfAdK59hLqNMOehS21rB0Q/uV7d3DNVMBE8wsaVESQ7QKHtTqESZmrCpKCIg8PaFJEDzFvsLz0i7ti/RtjTZE0pspSKQFZLVSWCTjZ9rBvxS9RH9pEJ/FzkUyWK2TNPPdmOmjHDqYy6IPZl/zaIqmpEyiGuX/lIemjNhIkuGgOov581kQZZ5JRoEGOdrImWOohYCOFE7tnJjFs2tnmyg8yGUJLKV2q1Hsa7m32tnwy8dnLotJeEuPkPcVwPBIvG2gD6Q6zzlNxiW7Njv62CDO9jP/BrT+IalG2jJoZ+mhYSqFES51hAXtGpFT7Lp+GgZs8ua+H+2pYx2qoHsAHlPtbL2I7INo9aJqCk0z4mol68kk/EIGRQPAREGvMjvzPOxkAwTKtusnJZpwU4R4ihweRR1sW8Ic3JatmL9mGP2cj9eCAwYkHIkKAs5bBLDDl7OUQrcmwU6ckYeDhXrc8EPht0K6dRw6sppRE+7FQXIUYixInLioqQJuHNI0yAyWrOkSgad0emfGhhFzaAi5AtkedFVTtRkle6JkcFRsgpWZG6D1PubMIP965azIz7EAQdQkLLYL+vmjzB1r23njIGUM6yLkUCe1Hdsf0k8fx+1GRQSU5vLCWos9qLEFhhcpOikE0VznHSupcq6XABPjy+s+H7kCyKKvJ05mELP9VB5DH1hzxKGOm1TCwzM/g3ZbDLUsi1yuLzlg9iKw4lZCaKMa1lre8Ae2V7Y5DPKuwxXXHWjM1vDmq0PM0xzmAAIngQFW4WnyNyIOjTsLIV4R4/YbSV8Hkl8OXvHj7P2H/EKhCrQKwCsQp8ehWIEUifXu1jR45VIFaBWAX+qgJ/bwRS9ZLL7dLVZ9n9tyywsqhAaMsim3/FE/b5/wsh9J+G9CMRSP/TJkSLLbt2gf3cbrQlt5393yPg/qeV5B/gej4JAum0C2e6P6TXrXvP2R6NIT9Df8w3QQoItJ49e7Zt3brVgViN5BWcdNJJWLUE7eChAy5wXeekznHZD2Wg7kgHeG9EySICqYfu5mIs8YJ07YboOBZx0rBvP53vHvvyBZ+1QmzgSqQQEnkBqvzamvV2+58eARyi+1th15A4PsCGAMBGBiDSScfPs7nk7HSi0lj53tv2yhvv2Q0/useOPfkzoD4oTZy9FKAjcEUCXaVZ6ahrnIdTj11/zWX23ttv2KTKMXb00Ufbm/x3PjZj4yoJ6T72ODua933+pZds87adKAVCtuyFFS4zQPZ8MyaPtymjsYojL2Sku5ku1UFH0MQDgtcBKAfpms8dC4FQNtqyK6ZZFkDX2ldftWVPPmLFGQI06apFsaP8o9fe2IRFW6mdVDXBRoKtuKGQJwKYPwJI3tA9Yov+/KwN0vkaKCy166+/ni7sHtuw+lUrwHMojuPVNLVaLXZ/BdiNff2q7zkbrb3bNtmSh++22t0bXQB4ESDdCCocB4aTH7HnUAOWOsnWTF5TH+3QyvvoA3gVAOhHSaDxl/2TbOF8EWCwD3A4kJLtrM3yOJcclD4OzOU5XoD+9PR8RzZ2oJDyohDpATz/15/8CuA603596+8BJAM2dUKF5ab12MqXnkbyBLEHyZaaDClA3kcIckag4RBMQxdz4/jTT3TqmEryfPJQQ+WnZ9mWTZttwvjJAFYAjQCSZbk5EEjkFgCGB6lLB6D9c68sw0YsNdrg0gAAIABJREFUEbAXkBUwb8W6bVjb1UEeZtulF33eppTlWXZervV4s+zR51dY8fijrbujzc6fM8HKIRRaGw6Qy5Nh2wgA//HPf2vtBH7TX+26pSk4xGivXYkC6aTJ5Q68/gAg8XcP/ImsKI+dc9xcG4MVYRI2idlkdSXnZFgN82HFi6/b1ZfdhHVjyBogbvZDOP7ygbuwXeL9RsK2TCfPrSJDq8la25psz/5ay8gqs5bgoH3nuuvtzPMvgPhLQQ0hey4/QDhd+ahb2rBV80IY5UFkZtDJ3olKYM+OHYyfF4KvEGVYql37rSsg6g5YJmqP6UdV2ZVXfcd+ffsdEJT9WO8td3k8UnslQOoGUBtc/E8nWhYqGQdmky/SS27R8Weca9+97kabMHaSzZlSBUGZwrpOtseffNheX/s6TeMQJCDTHgBL163PfiHyROC1B6J0WGSps/5iHcfl2r984zr2gXFWOXaMjR83ChUKUCG5Svf9/jbb+/7brIc8+8uzz9n5Cy6w+x98GHCaPCcpQsg9GqQGAnYDZG3FA8Cnp2OdBuitTJa91futctx4uvp9duzUqXbFV75mKajODmEz5WUvaurqtB//4qe2r2YHtn2oZAB+PazFIIHoArMlzNCcm476Qmq6pqYGS2EuyP4pgG2dFJZC2rew/ykjzQsYfOhAm40ejYURD4HlaVmpjkQSEJnEseM9SdbW3IE6iSwNDqDfiZxK4JqGsVhqaq1zx9zy8p6P/Y6TU1hGPcZavMBNwPVhKTS0Zhn7ZMYmEzaya9c2C5AhlcJzegFEfaztLkivAak3UK8k+CAEUGmmhWrtzLI4O2tWGSB9p20+1G2PbQxZ3WAuRLjfqUCVVxUkAyweQkl2l+r+D2KDJgsopyqBYPNwX2B7t3TW54RsH+qkftuDf2FdJ/sIep1kQrF82G0moL4Z4Tx7IGR139Feo/WmGotQ0rGkRhOhoP1KxJH2H5FGep4ICZffElEhCVDuZ+FITSNyUgB+JsSabDRHqEM3SqwiCOYcxruxvh7Va4p1Dvmti/2oF5WsVEwBxltqNtkVCtKOqlVE5og0EoklYkbHl8WrzlsEUtSCzpGoDL6PdZbEHM3ieVJcDnI/lHKOu6ZT7vQCjA+wNwxBMPazJwyimOGkXcNBD/tdH/PGQ300YZUTlpzCeEGwxInkYL/uQdGl+apzFQEVVWZo7jqbyYiiaThigxcfUTS5SBiR9+7iUNlx38xirctq8qT5x2HNOZZ9HHKddaTMsx7u+36u10dxouorKfM01spJkjpGDScpiTQZsB5EDLU2tzgFUCfzQiyJ1pCfzw3hxhQsE5k3qqOUhwwv+0I314hSiuckqEaMZ3Z+Ebk6KN6wgXz2jXdsRyvzTplrAP+6hniOBTXv1DXO5ozapUEgVWJFNwoSYTdq4kSaRYaKx1kz96V2GiB6OF/l0umzjp99ys8cDrEximCXugaWkXfstbLgkM3c221FB9usCJIqnbUbL4tN8YUo8TqZCzXcMWqwOVufk2711E+KHqkWR6iVSA9Xd9RZI1K7cI5hK8LwfNLvNABujMTDH6GwOWxZGNkpJByTyius7AtbAkYfYau38LwUE+XG1ZFA4UfU2lD1dDaCsmvUWuH8tS+NMA+lcBPJ72UuumMoA4lz0jkrY0pknX7eJ5tRmgRmVWQwdjSnkAnVAUGX4NU6YE2SH+VF7SeCL8jcHE4gP0i5Yry3m3pciO5BssLVOVOs8JqBxFQepCODZIHqrjNcE1HCUeVUtEbu90wAJxhjnTnySMpYzceBLitKCVkylqHDHQ02uqwApTgkMcrrXvZ/kUwDqHD1EUlErYTw+Zzv6Dj2nG0N1r+3mc+e1IcT6GU+hu0rRyyFeVlIc0sWWV0uX49aj3rujY99L4+9YawCsQrEKhCrwEevQIxA+ug1i70iVoFYBWIV+EQq8HdFIIVabNfWekuZNNkKj3SXixFIH2HsYwTSRyjW381TPwkCqawqzebPn28vLnsJJU0eAO9ELJ3aIY22Ac4l2sSJE23tunVWglWTOr7zUIcI/OnAok6d4eBXLjdkEMIhL4fOYsAj/byhBes1OoGVIVJUVOA6kksLCqxh/0Gr39til3xpgU1DcVKUDkGBsqMd25BHljxnr67fjGJG6pds11naA3CeqNwFOsZnkzmTB6g7SGdwTetBW7vxgI2dMtOmzDjVvnbFDwDR0gExsFij05RGYHduCHCwwuuy67/zNavevRPQ0mtnnn2+5RZzPUG67QEOTz3llLDpC6DFPffeZ8lpudZFEPr2HTvt/ffft0Jsyc45da6lkBuUg3IHWJuMIylH+qwbu7I4QM3sCWOtk37ViqnHOnJl+3vv2zOP3W+jMgWKtVsAFc0Tz71q9U2QTahxqioKIJcAoOmILS0pt4auIQiOlba3fdAaUKSMPWq2XfWdqy2DoI0VTz9O4H2HBZsbAWMSbfPuarv0u9+3KUfPcoDJv/3w+9ZUs4tr7rWpk0Zj4zXZtqNmWfPO++bh3KRGaCb7o5eO7zjspByoSL6EgG2RfymAXq5PGPKvo63RgaCynRqJRzkWD5lTWm7ZACZCanoIkU7C3iUts8gRbH2A0SGAPtz37GvfvMYKSybY7+7+dyyBkrBHyyUraMjeXPkc14nxD7VSBoQPS78QAI6zzANEboeEvOhfvmpdqEomVlTSsW+2fcNGbOwAxCsrHRiZCnD3/uo3UawFbO68WRaHKqYR65ydu3fZ+g1rAK1DEGTdZEjtxo6txyZOnmEXnHGapWGpNnrsWOyhMqwzPtWKJ8x2QG5S+wFL7G/jvTtd3o3O/xtX3QDpAHiFLV0vpKOHDutUOsvPmDXdTp1UYZVkgHVA9H333262UZCA82dWAca3kJMAUVACIcF1CcB7/+2tNhxMBYg9lq7reDvQ1WyPLV9K3koP+T1DlgbYXZAqC7l+1k6rHYJw8CTmYJnqscV/WWpHzznG1WaIMWjrFFDO+wK0+gBr4wD587JTyd4K2usrXrWtkGzfvPLblow91POorH53x62QiACIKEkE7laMGWv19YesvGQUmV7vMF8Br7U2UtKZvl32udPnMQ+TAQ0BERnPQVQ+rXSNv7Fhu8095ngyc9AdSf3UVGMbt260/ZBTfnJNgFrB/QDvABYFQHuHAO0E5pKpNAx4OMR5Doz4OYdC+94PfooSh+yxinI75eQqSEM6+Pta7dVnnrCe2u0El1cTpYN9F2jlilVvWAM5ZzAKWDvJmgqQGDI5hbUtAkmEgea8iAUpskCkyTLKs2P4PHDTtd+1pkP1qHxKbc36LTbpqKPt7nvvsZdeeQbSrgflRReqtg7IaojtMaOwxlLH+giAPEocAPhWKckguQ+Rh+bj/bNzsUxEIdPQ3ARRHraoExkh9ZUsH5O0D8oSDnJb1l0i1DzYhnXxvGEkKAnYoPX3KnMD0JZrFrgtMF0kyKaXP34FUk5JpVWMG4OqIcC1ofBg/oSVBXGWyvpO0pw6WM28J1CejbEHwtPYl/o8qc7GzREOqOJGRrDZCzXY6YVeO+2oMkocss11nfbYe93WaPmozLheQF2RML092ESRiaQ9YQTgPcj8kgJF1yxSWmPGC9jHhm08BJJI6r1dw9aIFWZCHMoU6i6VaJyAYEBmKVZEGEUJJBFTAo5FGGkMjsxG0XNcTpvWBvuLsnXCWokwID0EMB1kjvSimJAqKYP9LZ7jdJN31kPWTx4K1RKXTdaDfWmnDacUWGsQpRg5eAGpZnTzADgeBGXWupZaRlZ7cYxxInaSjniXIgmcWfdGnbe+T8T2UqRK2C4MUoe6qhYCz3uxZR2AOBfo7YN4d0QU1y3g3UPeXQbkeCbP8YocU+bZrl1W29bAvo/VmZzn+IrnHiAyIgEQP4W9RFRUB6RUMoSryAPVUTqOKIFwGHCPZCJFSSWtdz1EonhEIGkMyP2RvV8RtnbHzpltJ2M3W47Fqof1LFXKMKSVCH2xHX6aK1R7zTFH6LEudO8XmZbCHExnjWiMeiEFOyCQGske66aGeo5TdEEciaHQ54k08uqkoJEqSXtcnNgSkRHMtSysJgtQCddxT37ouZdsL9c6wGeTQdmnytpQ97FI3pUjs6S4C7WTYdNhJb5hKxE3w5zc3Ba0NuxxO71YFnJPHHJqMggwZXG5PZY8LwgRWdelMEDZfH6pZN4fsxOb2eYgCqtE8ouYSxpX9qsB1nErc3c/nwlq+IzwQW6mNdOoEbX7O2y1SH2ipI8reMQqTv8ZJRvdzyNkSVRdEx6bI9Q4Lhvpw4fLJor83s33I5Q7UUVO9Nk6J801PU9z2BFMjkBjHLRuZOenGoqI0RyQHR4qKfc65X05sVnYNlKvC9BcMW9inu3cs9vqRlKtnXuXB8VOvLLiUP3oHhTH3tzJ/jdMs8Ig+6MUc/pMJrJHBJJ+L9JqiJqrpq4EsiVV5h/zJkygRewaIwRSdP1Hre1009HpS0XFEnfXws7C8Xs5j3qy/HZxr2zgsy1NOezlIZREg6hotV8Pcc/S2hnQfKF6GXy+GwXrO30g3caOZJinvtM6m7DXhRhnejhlFJ+aUDYlWEFKKvdwPgcxD7zkNMYesQrEKhCrQKwCn34FYgTSpz8GsTOIVSBWgVgFXAX+2wRSROVjR1i/bVk0366ojihfHOlTbTcuWmBb77nFliJ0mHTBTbbwuvlW+LdqH6q2ZXfeYnfyxGDKJLvgpoV23XyeGSGPDr/k8/fYaudLF7JdixfawgfesJpgCu99Le99avi9I+eWfflV1vLEvba21fdXx/5/srCrW32rLbz1BdtKdkTKpAvsqpuusrOdHKrOVt+60G59Yau19uuYV9lNV519WCnVsv5hu2XhAxzPLGv25XbrLRfaWL3Mnc8DNuPmq63+CdWi38actdBuuarAVi+8zu5dG7SUU260exZGzt9dw3p7+JaF9kD4zezyW2+xC/VmUXXVrfdbweLIaw8fK0IerY1WazbDc5vFnPn+/hf7J0EgzT9/irvwtpZ21+0ZAIQS6NZM57BAhDQIG4HZGXTS5+QAcnd3WUnpKGunK9kBQwDgfkCbXoLDhwEXKivG2i5ArwQAfv1Fn5yeZmUVpVZfd9DKR5XY1vc3oNwZtkyAnEvINhpfmEc3dlj9sPCXv7GDKGekHpDt3Re+8EV7+sm/WG3NPisrLbLjsc/LEAoHWLW/dp99sHO/1fUlGCvDbr7l93b2eecC3GEXBNoh0oG/+8FDQuQDeew73/6K1UA2DAFczppzrP3Tl77gumIz6YIOAH4q0ycpkGqbPthuB1EwHD1nnqVnZVpdXZ11oRLpaj5k+7esNz92KGlYsaSqWxaVVads7HLzLQ2SpSsu0SYcfRJgYYptROG09HHWX+aIZQPU7jnYas+8tBrEOo0O3XhLHuqwKeXZdta8qZablWv3Pv6ivbOz3QFbA0mZNmHmbPvapZdYLoqdXe++aZtXvmLDdMYnok7aiWXZz++4ndpm2L/f90dbtuw5QP0k1EE9NnncaDuWjKUgypdnnnsWsEiB4dhpAdz1kCmh4HLZCfqlEgDgVke4Mq18qYD0KUnWWHcAAFDgnjqZk80TyLXC8kpHLqlDuFmKHciH9KxRYVUFXfMtbe2owuJs5ryT7biTzrUHH30KuIfcGeyiKkq89v6br0BuAQRxfj2ohpRP3w/Y3NbSCpmSzNxotBPPONXGjRtHKDcgHNlbzz/1tJ179lnMtUIrRpWUBZgbAGR6DaLz7bffslnHznVA2Dtr11hJUbbNmjGOTvU8e+Wdjfb086vt1DM/b2PHTLD+zibzJQLkM74jKVk2//TPkreD5RYArHcoCNFF9kiwyVk45hePsa99699QAgEi04E+MojNVH+nnTBtnH1p/lFY8vRbEgqYBxY/bSHGeCI5CJ6edjqVsfQhsXsctc/A3uaVV96wnTvara6JDvjycrvr/nvtlt/83Ja88AJrjE53bNHy8gFeIXlaUPr5/GnWAnE1gvpn/fYdlgLwKgi4GyXc4CAEG/ZnMKPWDCmrcPDWxjp76pE/27ZNmxwxd8dv74QYm8wa+IWtfusNp3oQECeypY9r9QDqpWMd1o6FoMbAS/6Qxx/AoqrZZk4ZA2lXitKKbm0AtgS+ZA/VxusK8kfZkkefhCBLsiDEYi/1aGa+D4AC+iGKZZOlVAuPuvix/JEaIJxhAWjoDO9QT3my7cc//a0N9tDZDyh49nnHOaC9m2yK119cbJ37NtDRnQQhHbT9WC52omhZvWYd6gLmszrA4xl1ryywMsJkhND6yEMd7AcONlvl+LHMoxG77967IJpkSZcIAYwNG4Duww8utYf//QHGspt53YWqjjp7e7EaTMPGCCVNf6ONKsrC5jDVfc4pLa+w7Tt3cyx11EPwAmyLDPJ6fdYC0eflZ60tbeQeZTllj2DFbohBkZBSXMpKrV8qkUA6wGY8irt0VHod1lDXRBYaNYccE/hZu37/x37DyR0zEdtECFckXl4AfOUTCRBOQr3oR9kxvH+/+SFPkslDGsY6awhbyAGUfqGRZPJIqJtgXIDzwZFOy+ZrTsaIzZ0gC8gh21jbYq/sZP3H5UBmSBWHugcCtxd7Mx/5VLKJFFki1YmC6R0w7oYK+Jnv01nzMyrISIGM3EOATYvygpjvKew9IpCixIfUqpofmrupEJUiCqNqi/Z2lDAcV9+LqBHxEFUkuTwXp6aQHEFZLYC+HFf3TKnvpPoSgZQAUN7OOpINYzLzd1QelmooYXfvr7F+r6wcwwoIvXciZLWyeUQYidCQCk0AuuZxKvuUs2tzx6EuEINac/qdn/nnlDC8j8haXYs/gBqMNe3OB0tDER3p7KP6V0rRfpSO7W1k6lGstBYIX+49Pdznashtq+tF+YOisg01RwhwvQsLwH6sAkewPpNSKpH7hdRZcS7vJppRFM7TCedDRYmiMJEhVZj7N8pNRIiJIUj9QDLnzu8HsK708bpimj5EnOdyD5uA2q+QfK2igkLWoxRf4To7tRlfoQiBJNs72d2B1LvfS33liECRA9Skl2aGIFZ+g8pY4ns9X/MilTWlzx68mLWK0lTjyVX4Wftjpx0NEd9v9z251BogcYeZ4z363MBnEH0e0NrSWnW5TRzTB0lgrTWWhs3nNBok/OwVuxjbOvakNpoAhqVo5FqVjxXXRfsEVnUeKYvYG0e4bxWgXpt6KGjjyA6cxD6ey/X0Q/AFyV7zwzwPM5easM6sSUu0XZl+a8pDfcT9sE/EFnNU88RZG/LlyJqICixaM6cUOmJc3FxRXhc1E68XfW10k3BkikZXCrOo0ojvnd0npEmUiIqqlvR+ImWi30fPR9/r+Y6kOoJAcnZuEQVSfCQ3SQokp/rhc5LUpbIH5OLMB3lUXJCBSjhg727ezDVncM/wu6aUBMY4MUIgsYmjRIcs8rG/OHs+kVjaknTX4HqUn6djsm9E52OYGNJ5h+fqYaIokuOlekR/FlYk6SucXaXcJ5k/9rEWfBCHw32oSut2s3Z1b0vidGTpqTsT9yhnA8k4irR09njkIA62WTp7RUlvgh3rK7DZQVKeahutns8AQ3ymHGHBxHPuAd4/hzVdBImUg1I4c+MHH/teHnvDWAViFYhVIFaBj16BGIH00WsWe0WsArEKxCrwiVTgkyWQllrKWTfawzedatnVi+3yi++0wluW2cL55B781aMLImWB3dR1lS2+bYGlrF9kl169xi64/xG7eCxP/BsKpJbl19qFPza7djEEScp6W3Tp1bbmgvvtEb0gQrJsmM2xsXErrIPAufjnFrxqsd27gAD6/yoDifO86OInbM6i++3qGalWt4Tj3Floi5ZdZ1lLL7KLn5hji+6/2mak1tmSay+0OwsX2bLrZph/18N20aVLI68Lhn+XeostWTjfUiPnU/P5RXb/1YQPuOt7wlpTLrBbIIHm9C+3hVxMXeT8SHmwhy+61JbOCT8/6M4h1W5ZstDm94fznTZUXW6LbrmYDKc1duuC62zNJffbE65YMQXSJ7JQPuE3/SQIJCmQBMKlQJ6oi3gUJE8dlmf799OpDugjkFR/sKdlEIaNjVkiQJgAPpEr+/fsdXkN3dgElRaXQT40QPRUuBD6pvZmZ1UTB3A3btI4rNMI5m5qRklCfgad5EANNg1A6jS6nNP5I3z5qytt6YsryA0gKB1y6XOfudC+953v2UVf+Yrt2r3Dugmpnzh6tJ0xdy42ZsN2EPuqaoK22yEqNu2tt+NO/Se75Ve3oRjwgSRgkQYgnYHSJB7So7Ot3u793S9tN1Zv/aibysvG2Ne/9W1LAgRyQA4ARGKSMk0CWJPkYcEHUCj1ErZdUmNlAkAJGOlEybHpnVXWfGC3hTrpCgeE7AZ4r5w63ZIKSiy1eLQVVU53lm5rV75krz3/uJXnYdkT8NofH33GWruFbELKAI7l+vrJxIDwGRXANnCc3f+XDdbKr0MiE7B4+ufv3mAzZh+FvRjIKx20rzz2J0Cxfmsi9L0JNdevbv2lA0N3b9tmt991l+2juzo1M9myM7JtysQp2CYl2JKlz7jr6+S4+RB1DSjF+hnLREBwPwCZQDUpERTkXVg2yqlhBrAWEwbb1YEKwJ9hSZnFlofaRtZnypqoq93rSMb09EJLBDSOB3CWQqN/wGuJaXl23me/Yi8tXw1Yg0oFqyh/fBO5VwfND0iaAPjShuVdAmDMIOMiG0SXMwKglZlbgBLsNAc6Pvqnh1CMDJM1g7oAe7WjUJ59ngwsWccEUKS8hNXgM88vAygaguTIx64u2S775/Mhslrs/W37bP22WhRdCXbOOZ93x/NBZsYDmKfmF9oxJ55t+2saIDCzGQfyOeKwJCtIox5k3UCw/ezex61o/FSrObTfli9/zup2b7fpJZn2hWMnWyp5GjkAqNtqau35NzehVuixk46bY+UF2ZBR/ai/JnIsbM4au+xntz5gbWS8lEOKPfrkY/bm6pX2m9/8xvbua3AqjEBWPIQQ6RnkfAwNAaRBgh41d7499NifWWOQJsy3EL9rrEe1hTLubSwme1AmxAPevbac7Kd336XDGlsuxu6mH/6rVZ14mn3psm/YQWzYZHOkcQ8B7vshHEfouh5GwTbU20anPmQUHfYjUkhALA3yc0HBR0+tsrKyCrryyYkg36cf8HDatCr73pVXQYJmMh9aAN+AwKWkQHngZ2/oZR4PA4LKqs2H/Ve8QFLeGwMnB1IOxqGCgUD69lU32dhxVU7hM2t2FcAx2TVYCb34lwfN17GX45Mnhqqhnnm078Ah21d7CNVBkdVDag8B+A5DaHlZmwmQq/EQOQL3BTSLKBogOy0IsVpcmmk/uOEaCKoz+Z7ucwgutgx7Z/V7dtMNN1oq6jDlfvUPdECAYOmWybmhUMjNhjAYRpHD9ehzTg5kcD7zpKYaCzrWiRQKqSmo79gQBPRr/fVAck0l86uVLLZkbJGSAKIPNdRZA7lsxRVlzoLPZYiRLdQL6N3e0mX1B+rJTqPznescZFz7sH36uB8FE6ustLLc+gGDfZAfOhaQKfZ1AKtSL9buN6Yd5DxqFvbluLIS66FOAyMB9njIOZBrDxaJw8NBy/H22Vj2qMmj0siO8tlWCPB3DoDJj6S7+ShLp2BQhI6UKNxD2AtEDIQgQnz8XkRbWHUDcYgSKIP6V2ZBvqEy3AuB1E6UTlSBlMT+KHB2iPkqqzrdh0TESeUlQkb5R/qZ6h4FlfWv7lt6nlP7yOaNeR8lkJzdJk0JysvTa7VXpaOGVWZbF5aSUkJo1aVyPyvEGrMTUmd/fTPznjwgSAAfBIUs0mSNl4Clah+ETRvzU8cVIRQ9N9m2SV0hFa7sPZ36RRasEeJAY6z5GsAyMKxUag/PXWX1oGLyuZwl5StBukDgpAxQe9ZaEXvW9u07sQYdsfSyUksuLLIGCKS4QBrkaD9rqREiqsV6IC4H+qXEQmkqr0DGxalSpABxJFHYzkwZUFFVx38kkKLkhs65j/ETYeBnXxE5pfPiDsT33LGp2VhUw0dhjTll4iQrLCwMZxTxEJkvhdguFCn7d+2BEAtBOuVYGeol5ZZlZKZjIwnJADmhe7KXe5eycIZRh0mxpL2jobnNKbniGCOnYGMea48fRjGUXT7adta12PNvrLE+1tcgdetlfouICrEvijxKo/FE81HXkcBngIHmA5ZH7ldRT6sVoKBt4LPFru4hO8R8Z4PBOhEiFDXYcAd5S8pbDPj4TIB6LMVrBW3ddizWdZOaey2f/URWsnWth5gfQ1iFZlkP77eVpoEdKQlWjRVqN5+PkCKyR4bnq9RqUSWRy9GKKIV0TZo/zvIRQiOqUhqBYQkpb0pfjJkjHSMEperrdHVSGbn3iijs+G+p66IElV4TJZ7csRnHI0mYKMmk93cPqZEg3LSWdV4fPjdsjSdbOz00hzwRtVcS8yoNpc7RZP/s2FttB9mjlR3mhTDvRzlNApJ5ByE8xQnzOagbRc8g1oNq1oGOciqhONmbckHaR0QsieTWGpbbcPQRrld4DjvCKPLLDwkluS6GiVE3fzleP4pwD/NmmHFW1l1PT521tde7hgqnAJNjn86L/TCcIwapy1qV+nwQZTQfLLEzZL43dtjU4YCdn1hqpSERzg2s7ybmIeuJ1/o56WSOnclxUlF6VikDNPaIVSBWgVgFYhX41CsQI5A+9SGInUCsArEKxCoQrsAnSyAdmVtUbUsuudhumxFVEB0xAhGCJfUwuRR+7iOnREiRv0Eg1a2+x5a2zLeLFgD+8VbrUT9dHVU/RVU6i1ZDAoWP436//lp7+AEIqv+KQHLH2mU3Lr7Tzv4PUimnsNp1oy2+E1LqP0ygLYtOsStWX2L3P3GxicYJrbnVTr0uaLcs+5D0KTuc4QThNf9qe/Xy+21phPRZTm7RjyGclolw4hxOuWK1XXKEy2nKAAAgAElEQVT/E2ECLQRJdOp1FlR9Jq12BNKHyq+Qrbn1VLuuLpp5FCOQ/hHX9idBII2emeEUOK2t7VZVVWVbP5B1nc8mTJzslESynVFHrXJkBBjpj+3W1ma6+3Nt726AIiyMelAfldLNPg4iRKCX/sjvB5joBbjOyM2CEEpAnTHG3nx9tU0h02bntu0oQ3qxj/PbjHETbOLYCbYYpVEnqodhOomlfvn3P9xvJ8w73s4+9xzbU7OXfJl0VE5dlgFofBQZDVl0rgtcWr9jj+1r6LCsgrF21z330fEPwAxw2U8HdUAgDN3t7c319u6aV+ypxx8hdwZlCeDBKeecayeeepoDOQuLUGBg9xQIAAIJDIf4Sk4VQKVOWXzvATgRMtkAFmzKB9i77T17+tH7XS5AZ+egnXz+ZywRUioxp9D6sX1LBtza9vortuzRP9iJs0fbW2vftCUrN2IbBohITkA8ZNrZVZVWHMDWK9cHeZJnh7r99tjzb9r6fc02iPrqK9/+vs094XgTH0bCs9VueNt6Wxts44YPXLj5ojtuc2C98oBuv/tuWwKwBm8BaZZMxzd5JuQy9QF8uWB5QPDTse3r4PslL77ggMBUAJ0AneGyRlMAenJmKlZndSgnsNtCgdTW3A3Alm1peeXkvOS5zJkAVl2NKL+kBElOwcpQyiWA4R4IxSBd3CFUKEfPPclqAJvjyLQiOMM6mrbYqDSf5aA2mDt9mo0uLbbxE8fZ+q2b7KrrrrbsolyILcgJiKF0bAtrAKXk0yTCTkRTFtkSOdgDpQPunYXV4EnHnsA1Zthti34LOBQEiIq3ebNn2BknVmEx1mTPL19lr5IzdaDVY1/62pUOoErHog1sz4pKy2xy1Uzbtb8FC75sg8Ow3kM7zdNYY8UAcc3kS72wp9bO/+aVBtXmgMxrL/qSVRWl2OdOHI9yqdr8WUmMc65t2dVu9z34mFNmnXv6KXbCUTMsXVZmzP0u1FhX3ngLcznNxk2ZYj/64U2QMBm29q237fvX/9B8EGM1jXtRfQHcY/0zMBBPjYvJKlpkR8+exQxUwswQhGw9a+wgeV1r7QVII0kGlEXUhVIhgevy0hWfDQh5/vkLbPZJZ9q3v38D88uHShAgG4DWB7jbS+aV40jpyG/Fhi4pEbCOMRtSpgXHiGedDAPM93X3oeSqsKkzZzLuKXY6RMz7766z/33n7ywAuCjVWghrI2UExWPv5YGA6AFsdqA0EHOcrOZkjScrPAA7gZKDI4nkAhXagi9cYlNmHsd8SbEKFGW9qI90DYvvv8PGZvL8nibGPw5CLugyyGpQ/U2dQfbarn1kaCi4XUSOAFeREn7LZOxE7KoBPSstx6prqyFAs+3sC84gQ+oal6sClg9xZnZgX739EAKprbWeuYBSgQXVz7wU4J2aOmSZOb28TyuH8Fkx5Lk+64hAkNqlHnXYOPanfXtrIB8yrAGCoQ2QW0otWbd5UbalpCdDTvitpKKEDLYeiHNyzUqKUWBCULGOQlh7+lFRhVA+vvfmOirFnsR6rIPk/LgfZVXHWD5WhX2gpPEiQNi3UyD9fEFIi+o92C1i28aa1fj1QBCMlJRYl8tmwjQSuyogff4n8zPUIOQg5aMkKMlJsZwC1FntvbZyS6N1AqwK+BUcPAhhEcdekAJJqVp0isxgnnj5mQgkDxtNPOPqBWzNAFGuyEmG5G21mu5BCCTZLPI7qVMgySWCGaCmArSdwgf1kcgJ3XsExosE0ngLVNdDIL3Acj1PJNJhsFk2WaDJmk9S34lAEsCunCKpZqT06e5qd2qIFNZOMvemDF6vY+2uroZsh1zl/AOMtw9rvgTNdU5ODRBt3Pe8vG8S9y0dN075TlqpnJfIRKeakYWd5in/CvMW4B8lDHqxbutBtapzDytJZF3HO7AXs1zZ6z3ksMTZaNZ/3ZbNThXp4zinLVhgGSjjlr25xlpxjxsGrNdcG+pDzcn7tza0uiaOIQB0l2fjlBlg6qxxKUecUgPyPkogaJ3qv6O2YbIoG+F7R8RJ/eLyeRgfkTeyk+O/vc5STL8Iv3cS1yhizI0H569csm7ZD8rCThZ3uiZZn0lpBRGYit3X2NFlNg3V5tSJ4y2NNTPMWAzypYwlEYce5qLq5oVcczlXsuKjyWEY0qwFhdBbm3dgXYtRbFqW9YmBYA4GmXPBbhRzqHgT+GwQnR+9WKv2A/qPT/faZDJ5AtwnD7Ee97Av7BtKth5q6MGeVOfq5/NGEmRAJueYBIEaoFZlbT02/wCNMXibSqHayfv1YV83BOHohxBryEqxtTD4u/l80SSykvPMRs3niEtq4PKwlDUXIWZUs6hyTjXRnDiStInaNOp1sshUbTWv9X7KSYoSUBoffX7RvHJEFffeqD1dgDkcfV8dT2qmKIkVVp6FLfCiCqRB3kNrq89ZPEotqcy5QdcY4FRUbqzDCiS9j8YliQaEquJMKy0rtpfW7bAQTQIiZfwQ1i7hSRaEfR2WqA8ZUipyf+6DqJFaTESU1K9qfGHxuHt3P/f6YV7jaqH7iFNaRfOdosoqZUWF1WvOmk8EodZXRCHl1FUimyAmNVf1uyA3966+Fkgj3otjiS+SPaKH73VvddlKNG7EiYzTe6OXDXHdXimo+NyXA/FVjvXmTNR9E1EHt0KK9uKVyMfEsLJPKieO6uez3me5L8QesQrEKhCrQKwCn34FYgTSpz8GsTOIVSBWgVgFXAX+vyOQIsRG2d8gkBxps96uffgBW1Cms4o+dxF2dTBA/y8ykP7KPi9KIB0mbDCfW3aVXfjzsXbP6qut4L8ikLpW28IFN9nqMRfZrQsvsRlHhDF1rV5oC25abWMuwuLukhlH5DRFzrfwVlt+3Rz6qnkcSUT5wqqhDwmkLRBIV9gTh+349PQP7f/MnV+h3bocdVL4zdzzd9242O6cQ53+ikD669dmxxRI/5Ar+5MgkOafP8l11tfS9X/MMcfYKy8td3+An3Diyc6+bd++feFuWYC+UZBEHR1trptaKiMBDk3YjzU3BgGfc53Fzfp317vnK/OgpKKcAOJebKmCVjVjmiOk0sl1UEbG++9ts0zUJUMCWAEEerA08mBpEg8Q4SXz5Mk/PWo5gELnnHe2dQKMGYCTclV6sYMqQSGQgvWZzk9AbTNqmcrxR9tvFt3tgtKT6bAfAFgZwFJKXalJAOZdbYfsvt/faXWyycL2Jhew+OtXXulszwR+JPnSIQPCtkQC4ZKxhOsiO0kWS23YTmWRW6SgZa/yOLpbUBTsstdXvWarVq2zc7/wz5Y/eSrALSwF6qkcAObaDW/ZL274lo2GfHhn7VsQEnRNEwTuxc4lARDxmNIsu/KLZwPI0MELiNXrybK2kNd+fvu9Vt/rsctu+JkVlI8liyLLRrrqrXPPRuvAXu7d91AqQfZd/91rrLy8AAKvibyX9+xHv3kAdQg2QjShj4HMuv2Xv7LnUSA9s2SpdUASjEdNciwKnwceecg6GUM/gKwDUVH1ZJMhU09HuxQmqSmoJyATuoOoSOICllc2wZKw+VPHeBLAV9MhCB6Ak0AqBBIAlz8VsBgwseEQNprkHiWm5FpyBrkikAfAvBZs2m4ZgDYnTj7Kbrjqm4xfF/eTWluz6V27+Vc/NTzYrJPOe+ApANoOC1AjQUkCaZuxXPNDaCVgS1iUh/oI0O3Kr19ukyaQ00W3+yNY5XVARJ531ul29ORSwFIyMh593F5c+a41hwJ23oVftWLypdS/De5nlWPHcG45tu8QqrK8MajVUFK0dVnrlo2WSyaKwLTO3EIrnXeMhSCs+iBi9r71lr32xN224NgikLdDlpSFqg5As7ppyH7/h4cAMgesADXeZ7HgmzVjhgPAnn7+FVu+dosDyWfNm2fnn3WWffGC82zdm2/Z8ldeswdRGQ34Ue4xR+OYMyO9cXYW53r9929EvRJnHXQ8b3x/jS39y9MokADcD9TRMJ/vlEshLAMLcrJQDhFUrjwUzvnrX7/C0gpL7bbf/Q5QFOBV2SHUSsqIEGttUB3YQ30E2teS40FgPIQoKypM9ECK+kElE8mHKsd+ctK06YB+IZQ0hfbYow/Zwd17HRCcilJFtj/KP+qDTR0BrHN2QALgpFFQ/gVAnRd7NKkgwN+c/V5B/kS7+JJvu7lfgjqnvKTIWfc1HKy1O3/xr5bcu88mVeaiVOQ9QCKb2jvs/U0foKbLcZlWsu9LYE2JQJL6SMdKg4wTSCuFjU/EEs3rLR2NKPaq7A8P/JF5KdUIhAQ4dmN9j33ve9dgg7nXEZIiKBLYZ6TYGBrGjiqpyYrLUt2epaB7gZECs7W/jYPYFpCr9b8f20iBl37IpW3bsLjj/TshIOFFbWpVuVWQ1dUNadsNyJyVk82e1w1pkSbcnhNhpbEu1721zlJZ/6moPTeu+PgzkCbOOdHSIfZ7AIPjpXRgfNMgQYfJPQqxbrMYF1mRKbulh/1zgDklxSdMp1vTXgemCmQFVEfplsh8Sw8kQJKRN0UW1taaDusehkyXlRVKC5E0PhEJkFUCdbvY55UfJBpKjyHNO2XlwLBkQq5OgWRrhGBrohZBbAH7INUcIMz6dnMUgF/gepSYCNudYdfmyCNl5aSErdD4bylVNAf0XJFDsppzZCaHjgdY1mv7UDS1sU84SzruWSkQtrKPDEJYhCArcyDNsyA3BGynQy71YBVXS4ZWkGtNzcp3e4VTGAGmOws7VFykwqDg8oYVSFLCcK3Owg5iTMRLAipNP/PUZfGwrkTC6L91XxlgMnQwtzRPZKmXyBp1xAH7jKwlsyGzxmSlWQbq2a3vvO3ytmRJOOf4uZbL2tnPXvXMqjV8eoOg4nriGasc1gKdDtaCuvfggWpXKzUOhDjGCPuAmhycmod/HTkn6k/2ghGiSOMUJZCk6NCYOrIBUiBMcISJj0HAdV+EDBFI7wgNXZ/s2VzmkvLQwuPOSDi7M6lqhpVzJFKP44u8S2cMJowutxkQSSUoN/0iOHmdMpP6qU86tmByUHPkGkSeB2VRG+O5ZusOe2fLLixVUy0lMxfVVXiuSNHVzX06nXu3bC6lrhL5FUJJ28F45aF2/MKUYuuuq7FWLoYd3HYOZVq9st2wpEtkzWf6ILjoMEjmM04yRGFhJ+q7TnL0DnI/amzh/tnq7lHDkPe92nuKC6wW+7rtKR6rhxhtZp71MVaZ3PcDrIco6an9UOMeJYqiJE5UCRb9EBolh/Q6zet+9jWRRyIpXRZRlGyMEH8iPxxJFcmTihJIiRwrmgmm944SSP/RDi9qeTfA8bTX9fI5SbaFWajEQpAnQTULoDwbHkGZJSWdjsu+mMg8Cgx12znHTIRcb7a39ndZkL0jBys73WOVu0bnig0FyUlkHUgJNIjCJzgEocN7amATIUnd+qDWUv+oCUFqNacoJI/SWexxT9X1ac45zkuZfo4UDSuqZCeq+5trVELNqXktgskrcojXBvT5D/vyLhTGUsyOQNgn8Hw1LriuAj4nyK4TdtKRvFJNxStLif1PWU8j7BHx7H0+iLUJ3LdOis+yPFTh7ah7pcjr0TUq94/7iMb2awcb/yH/noiddKwCsQrEKvA/rQIxAul/2ojGridWgVgF/mEr8PdDID3xn2uIBd0SLOiy/xaBFMlMutflEUVeGn3+3yCQjrSt+y8JJL3V4fwhElhmX2ILb7rYZmSHj3E454jcpdmXLLSbLp5hh0mbw9lDH17K50ViFfx3CKS/+Wa2+qLqGIH0D7va/u8n/kkQSKd8ZobrdM7KynEdrfvIghBoICs7AXN79tC5DkgnwEskUjp5EQIp9uzdZSXY1g2TZ9TfR7bAgYPYQeVZHmqVbdiqScUTAJRrgJjIL8y3jGxAbwALASr5OXl0TAcBtNvsENZOtdXNqDfo7MWmyllVATy8/Jfnbc2aNXbdTTdYIgqSLoBpZZ208sd6A8qM8889z95e/Yaz8OmFhCodO91uveMuK8GqbQDwoQ8CawDQRyCTOs793kHbsOZte/ABlEOyJkrNIkdnns098XhIp1zOqcABAjrH/PxcwPoeMhlSAPkJiQdkSgTgVvD5IF3yIWy/UgNx9uTiJ+iA7rOJ044CwMcOiryheFQnXsDMA1vft8suWoDlGmAeBF0gOxdIAzkR3ftA15YQrLcfXP5Fq6rIwEqOsPc+wBZPwNZt2G5/fOJFq5h7jn3ukm860LOjdo9tXvEUSo0O27JtrzW1ddqXv/QVO/PMEzmfQ05Z8etFf7D3NmwDxEu0GVOPtu9ccpmVYaunLuI/Pf6YLX75JTvxzDPsDfKDmsnyUGj0AACkLAd9AO61jYcA5lMgBROtqb4JUGmYruF4KyqfCuGAakodvIAqbVh1xQHopWcWOJVDIIMvwK7OJoDaYR+d8R4rKB1jHgi5nu42Gwjut3iAm/GpBXblxV8lgwoFGIDN+m1b7O4/32/t2IkloOLoxZapo70LYBcbJ96vF4A3g/PpJjMpFTIPgxpnS3jNN79t8+bOcUD/U08/B9mw0664/Bs2tbIQq8Jm+9PDj9rzK1ZbOwSWMpmqjp7J2CXaaJQZ06fPsNqGFsaBHAxUENkozwQ+pTPfA3Sxv7b8VZtx6smWhH3aXp4nwLqr8aAtve+Xdn5VwDJGWuiY7yaPJMfe3FZty998l+sUqQEYibojmo3uhWBqx1YKqZGVoRwYXVlhv/5fP3a2i++/+5797Je/sCDE6hDAVj81S/Bn2h/++Geyxpptx7YPrBPLwrdWvuystgb7AL9FugKa9aP46IN8FOGaCuA6jLrIRxf3JZd+3d7fvgtbOizD4gchP+rcuezbtx+LRYhZ5q80Ixo/H133yoTphwCQaiSBudMFaZPsy7R//RGEHmDu4qf/jM3fVtQ2dc7mq1+kwAj2Tk5pwuwVceQdcIQuBQDfoyOcueJUCry/y6JhrYSwtZtMJtiV3/q+HapucEB25fgKwMN4p2K8/Wc3Wf0Hr1q6X7lksy0JBUA9mS+19fUQRz3MJeYgXx7A3TgyNnxO1QNHK9WcAHnYUnXFC9DvZvx0Pi+8/IoVQGYLtgbXt2Zu/Lf/9lZ7482VnBZkBnNhkFyOYc7XE9dNFlSTFRWlunmg/UoEgAjObCyq+iGDusl8y8CeShk2USXJxo0bXc0aee+CIp+NxaIzm/1jQKA3ldY+KZBW76l52ozVpsiEFtbVMMB1ADLug+W7P/Y71Mzjz8aSMgUbTFmoAcgq0J7zD+3exvxmz+L6M7Fr68HOLaS8GUD3Xoi/uIj6SGM9wnzwyXqO18ZJUSNLO8jCEM/BCI45CKAtVFeWULJrk2IE8NkRIYC3UiDFKzNIv3fVYO9jhWRSvxyUjk2Q123MpUH22hDEh+qjrKQBSHtZ36nG+tJD9YvWUO8nQk7H07FELAlk1s81F3R/kh2cRxuVE02wJtl3g1LYMRfdnIEU1vv1Qe6puUCkURoWdcp1EeCdCrGqnKPmLq4hGftOlC4D7HXKtJKSqpt7mdaVSAcB/CMcD0ibNczYQkDLfkwguYgUkTKSJkmFEmD+6vjKpWrBwk8EkuZaBlaRUk70wUQOs39geGiZsp7rCAJWt1k7WUfZ2WT1xPFzlLynL/isPfvGu7atjYYD1DZDrPVc7CVT2UeCHD+EHVtUmdJFVpnmaC/XOsx6d/kzysSB5RJhJhWF8oeijzjWkUfKMv1M58+Y6L+lUnE5RyjWHFAfUTeJcPBB8ERt1XTf1E3CvV7oOqSSo6YOH0LHh2RgjfqZT4U5mTaddXP01MlWjDWufueNziWIROmXPOy/3dR4Y229rZUyEfWRrNKS2V+Vv+eL5ML16z7PnPk/7L0HnGRlmf3/dHel7urqnOPkyBCGjKCSdMEAJsRFEFEERVGE1ZU1YFgwwKpgGFzDrqKgLjiIC0oQcEhDGpicZzpP51Dd1V2x/9/z3qphwLS4sPj/farc3qG7q27det5wb5/znHMqK+q986OGmqJjI6MWGuu1Cw6da7PYqMax3pQCad0UatskxODsjMt5EoFUDqkqxVYtzRMH7YtaCwRJCMLAR12l9kxg4TpAptpgQ60N8zXAdXKadT4JaTHINUoqnjBWbaXao7IktGqi+ermAg+P/PA79Zb7eTYjKUcsyY5O93iqs+aXSE+3jqinnqs9Rf+qQcAph7JKNi0gTxzGPOZz6H7NkVRuDLJ5ZDkrOMZHZJ9+L0JTBNIM6yjAeakpR4qgaeU9yVaOta+MRJHRshv0JaLWiGXfaw9ZaH947GnbOkEOFbmPNaU8R2OvbC3tAdF+t55E02RokJig1jFIsbQUPjomYyp74yI/eiY+8zTKNY1bOU06UJfct8muMkYdUFhzL6W5mLPpc+oj9g6XPUadRLJ6uWSsQ1S2pB1aBY1Jyr+LkmvUNTzEeUH4Yl8pG9dZniMVUoBj+Ln2iuQMMB+Lub4qd1N7xzRrJ4VKNU7GWIbxn0eTwspQlc0d4vxRYo6h/pvhdWkRpnxd2Dv4ku/l+QPmK5CvQL4C+Qq8+ArkCaQXX7P8K/IVyFcgX4GXpQJ/PwRSB65s5BlliZrnfdg/IpDITLqazKR1Z2TziF6gwvnfEkjZN4/3rbUbrrjCbrdzbNUPL7blnsMKj7j1rb3BrrjidrNzVtkPL26w+7Cgu+ZPqav09D86n/+JAqndqaWWv3DUs8d6zsIur0B6WRbG//FBXw4CacXxzQDXg3bcccfbI6gtYhAmNWQXTABqCQzSH+cCPQTWSYGkmOIGgrU7u/byBzd2RigcSug87e/pB0j02+GHrbRHH33UHSMK4F8EGCnbO4Eh1dXVLmw8AIirHIgmAPxSwqyfXbfRkmNTWPIALpEL0dLYYrfe/Ev7l09/2h5c+4hN0wlbPafFOru7sEIqBWCfsGOPeZVNkAW0Z/tWq0SplPFH7JovX2vtEF9TqCqSdJMLfJkC1AsDXoZDZMJg5XT5Ry+FqAK8g1w5/sRTbOUxRzsQowEAuAKgvhiiKILVVgYQyrVfq5Ncdj9CpJztCYAa4GoQgKQbQkB2V2AuYIXARNg2RfkM+mxdnTvswxe9h+OpRx0gTl772HwJGAsL4J0ZtYX1JXblJe/CPkcACGARBFIfipNrvv0f1hmP2DGnvNne897z7JHf32WP3PET8qMKybhBBUAz7xWf+pydcebpNj6yC4C6E1A0Yft6sOv6zOetCRLvH9/4Njto4WKIh2K788Hf2y333GUrAOk7ujqtq6cHVYdnF7PykEPp0sfuB5Q1hL1XdWWZU1tMxrAkwl6trmWpUyCp61yExnj/PmdhV13dTId4gYWrFDaPCiQtog7bG4D+ipoWLAebrIu8JGUMlaACq+X3pxx5nO3duo1z6LCNe7aR6TFmsxBQZQTZDwKyK0ND3echwBw91KksuEtAUgXgcxJS7+jDDrELzn+PA7r7sI75yr99x774+S9YG537WzZvtN+SpXX3Q49gwhWE/JpPrtLrXLfx6f/wRggtxo08m1CEHBdAsSkYBvgqG8aqrBK7nd/99k4796L32yTAX3f/BOom5i+A69o7f2yRkcfstQc12iQAs58u+FsfeNi6UQSoi1qAd1LEDnNd2OkMdksCzjLkyoSZU0dhC/fBC9/rOryfWfe03XXXXXYPZFWUGhfXtTEHX2sfuOgyLAT32fp1j6M+etR2bnoKRQjqPDqgBVILjBPQniLbQ0BhhG7tAOcsMuTSj3zc7rjjv+2fsG9bNq8VYBowFLbzhu+usu+zjpKAhSMAYQIZBX5rziqfQrY+cTr0y7GEq62eY1/44pfd+vzhj2+0NffdxvyHcGLay6Ynk8Tqq7zOgemgdFaAgirOuBYRKM/yZPxZI4DQ8BEQVsx1iIY4Y77i8JPtIj5bETZGsp1bvHy+U6oM8D7f/fqXbN+WB8kG6rblWP1VQ25Iubht+w5bsAQLzZ17OQYzAJJMGT0i9FIAdwI/BTaqc30aoDGinBpqM0BG2W2rf2OLli9HKQUQyKl2dE/aqu99xx78/W9RIip5jWWsnBSAzyTh6LGZLjvo4LkQd1sgTckkO2ixbSf3StaMbeSCadmPkjVTj1JxAmCxlHnY1NTkMm9GJ+hop871fB8iL0w2jDBr7AezVoPl58gohAOAaQzyppg5IoB/64atrLsi2/BbAoVe4sexJ5+BxRIKIch4YZslAM1+ziFG9lsTe4cPYDbC5xgDKJ5FxTnBXjrN+BVCgEhlFhaR40hGQGonnZKiBkhWdmSQNCnG2NlaMR8k9RFB50BwpV7xXkEISSkCAoD7Dvh2yrcERFYKUDdIDfzWz949xZopgESbJXNMihfZiIpAIhHGvadTn0jZcoDtlve95oEHpueyYxxxwUME0iznrN85WypnheWph6QskAIBvZ2XIcPzpKgU16QMP8H7AcaxGkWiHqNMHKmQCphEygQTUC0F0qzmu55LfURaJSiAYltmAaO156txwFnTeXyBs+IUiSSw2ilbOZ8pWbaxYJQlKOJTyo4C5nEIy6361Lj17dgCqVXN+iyxgQns7iAnfKlRa6mvZl+ttaKqButIFlsPexkFxZ6TvZnzG2EPCzJWIh5EIkgpIVWS1sQo10lZusraTtciR7BoHB2B5JEMyjGTJZj2dlnVOZWKyCZnXScV4wF5NBoDHSar9HIZNO5IfF6pm/TfzCmN1/4sKPn80bAQYg1mUFEWQjQsws701Vx/D1m2mBxEEXlYGKKgkqpQapZZsvZ20WTywMZN1o0acYoQmwTX2WKu35WRSsZQuUn9znNPhGG4hL2da5GuE7qmq/mjhQaF19cUWT2NHGHUvI90DNijQz4bC5ZzveZzQsKUQCTUQrxW8dpmGkIW7+qzkr1dkHoDFhIRy3V9hHW/u7HG+pvqbQyVX5S57DKjUGMOTY5QH6zPINPLS8tdLTQfcgSS9sWc/ZrmQRiSSfdUubYcnjoAACAASURBVHmeUyDFWUMidHIEknLFXF1lV6p1mLUhlDpIx5faTOugkDETYTdDBpk+v9fwQ3OA9uPs2OTWlbun08oQAcPxpHgSgaSMKxGaOQWS6lfAfYmsSrXWC2RHjDLxkHnN2O5W2JrH19v2cewaaSTxcT9UwT2T9r1C5nZqcsDZCIt8TbG/TJGPKFJKBNKsvICVsQWBpHw+ncM094lal+VkxjliSyQvSjApwR05zLH2PzimR1p66kQRSM42EnJQZZjF1tHHvdWChe1kZRXYDpSuNQ3NNq+tlfXNzGR/K6LJQUQfLRGsPy+Pq4T9qTJS6wi8QvbK2UKaXDaus43PPGWFKNYbUGSfEm6x0mHW5CSWr7IP5POIzPsoDT35R74C+QrkK5CvwCtfgTyB9MqPQf4M8hXIVyBfAVeBv5lAMi/Hx9mqZcOCnmcj90ekz1+wsOtbbReddZ0tPyCz6HnD80fH+ssETPWfIJBcBtKai1xGUdVfsLATmJ7zWnfnsA57vUvX2EU/vMne0YaSYj+JlM1Vcsd8h01eezoZTJf/yXykF0sgla671k6/FKXRn8hhyh0rTyD9v7WAXw4CqaK9wFoIum5oaLLt27c7UkgAVBdWb/pDPUAHaowuZv1MwJKsQhYvXoy6YRf2bhWAGBkbA0jHFQRAzmd1EEdDA4MOPFFXaDmEhHKUKrF1qq+vtz2QLgKXnL0Tf7yfeMrphG7vtk1r1zlrO9kBvfrVr7ZPfOITdsFFF9oYYHMKcC+CdUwUhUpBjO5YVEDqbtY5ZbDbUsZPDHDpQ5dcam990xmAypP8kU8YN8DAJPYyYYCYKuxnApz/DV+/FpuiASy6FpOZ8jZrnjPPunp7ABQCVke3dykAjMivJFYuRYBEsuIqglTyyRNL/weaAybs2fYAeiSzAdNJlDUO5EQBNEbX/3/ffZd99rNXoi7y4H91d/sgczKcq1gSH6HNxWSMLGgI2YcvvMCqUQSolsPk8Fz9tW9jeVdtMcDoSy79KOqNHbb+kbttSkRPIQQa9j3//qNbsOxayZHHqQdh6gS8L53bZhe97wJ76N77scmjmxpibcWhR1o/9diEhU8hSh5ZOslSsJyu75UrDrEx7NEEPMkqKZnBEgoQeBjbnn0DWLqhJioub6RzH9sybF3SAOxjEEg+gMHikioIp1K6xHkOG15FMSHaDMtYFHAUhU7jvKWEbG/DmogsCID3auztEnSQT0MiTAMU9pJXNC2bLIAnqSIEdMYAkqKEorsOauokoLAIRkJAmdfrz/MB/T73L5+0hRCKmlebtu+1+XPnuYwVKelW/egn1sG5jzB+VWRLnYtSqwWl3EEHHWVbt3dbFVZvJcy98sqQIxfHpmStlLLOLbsAtAI2f8Uym+T9tu/ust59/Y7Mmp3osDt/eKWdecqhVkZeiw/l1Y9v/Y3FATMzkCSyGophmZQBdBI5qSD3BAC0j7lQCJo8B/upk096tV3ION9z953WgS3kd7/zfVRIzIziajvulDfaWVjYKTvlmi992jo2PgWZAlkCOSJVnCZeSuoAgF+SprwgekgVdWIre+hr//oVu+W7P7LXHX64LUQ1t6ipzjp792Kj96j9/OGHLIVV1yT48DiKhBLZNTIPi30RB9DFCUSfBrBbecRJELafdwDazTf/wG7/2XcB+QWaR6kBXe0oyoogxVz4Oe+fLkKVBK4XIhQihWJAPnIJ1rwfMLcGtd0YzFzAV2GvftUb7dhXnWJt2A7GAI3bUAdp3e/d1WHXX/sFLPIeZl6N2rnnn2vr1q1zGTkim5WHsp19IZ3is7NfiJTy0+GfA1uLUXOEGcdh1BrK5xIBMLSvx775LXIJz3yTs+hjOUF0T9rPb77Ffn/XryGoJyFvRaABIEPqyBpxbKSTscLODAKyf3gfaiOAUNZBOBKASMbCsanaOjp3uX3soEOWuxwNdz/E9+XsSQJgw6gZZ9Ml9vpTz7SWpoUAmxDeKC7XPHSf7cB6chLLy8GBLtsMwSmQexpge8+DBJa9xI9jTjnTfCglpiA7ggC/YYjX8e2brA4yvZIxizC/48znKYj8FDZgU8Gwzch60P2P+Qo56ZelGOSi9rVpKRj4bxHj2uu0BUpjJf2KsuG0B7uMFVma8Tqpt5T7JAWS+zlzrlB7CsRLOXtwEQ0Go5AlU6iZZjkP7fciJhwBoPdljuuYf+6h68+BgPgLnydCSA8RSO6hYKWsLFBE1X5ih/o4AkSfgbo46znIjQDqhBrsIUU89o/gT4h1IkyGs9nStcapsrTHixgTQcXnlApLNneyd1RV3Nuq+YAHQgdHpvi5Nulz6TkZSCYSuNxzikQQ8/qQ6jzcaw3JEUuSBzc2U2gDkMsldS2oOxmLwQ5rKof8xA6vCAI8Vt5gMfbbSVn8OUs6Tzkr60+pO3I1Eiko0H6Ea8MIdm7dNA+kUF7pZ7KUE4kgmzuNrcikYlRNucwcpzBDmSH7NFfTA8g8EXJenbOWdc7Nzsug8danaiHiiXkgQZhcLVU36lPM+ptizVSirIWjRSVbxzX7DdZci50dr09AHISpewAFWMfwuD26ZZuNcZxR9gwuLRYFvNdFuYxrTwTSSTZnUda1iI8Mc88p1JzFJufA2LUE0vaaErKMijNW3Vxnz/aN2Z27ohYjw89Hw0Sa+4MUNpnVEN4LIe2ahiesqWvQQiiQCtKTrCf2f5oAeqsi9nR9mfWgkpylWQVGkn0JVSxrJsW1XGRbRM0J7K+qp/aF/UoiyIrcvuXmhXQ2B6iPcvNYCqQcgaT5JgIpN5bOyk7TlfpOQQYqKylHsu4/dlZxpL9NpB7PNWK48dUMzKp2ZEnnLE4ZGL2fcpQ0/tWVVW5dj6MIEkHi8cSQyYxdiGt1WWrM3v6G19nTz6ynkWXK+uPUjwaHIHuzlOlS86TiqMSwuWOYnYJOeVVxrv3DXNeVxyUFkggkvbfTxGm+urytFPu+LCppFOF6JKtk17wEeeTIaBdahBLO5UdpnnqWjAkIpFwdAlKKQ2BVFsSwH221Pu4BBxmHaUjtY4883N500quY46hSycQMsBcVooyapahTygBk3lWgyJyCfIyxzsPcl5Rw/7ePpqV+7itKWHt1jFzJ0KRNrt9pCe6RdP2UKvjCzt4/u2flf5GvQL4C+QrkK/B/V4E8gfR/V+v8O+UrkK9AvgJ/sQJ/O4GECuiq0+3K6KfsF9jMNfZh0/bua+zxQ/+c7dxfIJBMx0JRFIWMueosWxiRwud229Rwlp3SzukP34tt2+et+tp77UoXCpQ9lj333p+64Bp7qNQjiBZmCaRnsLS7SecWXWvXnnmFrXvvD+2n714IB6OMoZzCxyOjOj612q5D/hQXeXOF2VWrr7AT+Fuyb/XldtYN1XY1/5beeLpdYVfZ6itOsIj12erLz7Ibqq+21Vfy/Y6b7JwLbrfDrl5lV5yAjCq6w1bfN2mnnXmYBV+kAqnadthN51xgtx92ta3ivaqpz47V99nkaWfaYZOeHd6fJ5BQJK062S5ee5Hd9KOzTOXLP/7+K/ByEEgLV9ZZWQVWOgIoAGD0HjFZVul7dUcD5IcAHpX50NnZ4UCgOfPaXfd/dFKdvmS5IIlJ86/+GK8sJ2OD38leJkRXZxQ1kMiHaizyGpubAFE3kxFCNz+5IqUV1XbJhz9qjz2y1n77y18DKpUJ2bA3n3GGtRHw/s1vft11qEqJ0kxwdQPHWNyywB64/0Eye+j6BTQuAJCQldokSoym1jZ7+xlvsXbsymRDsnHzJjvosCMEndjyZUts2aKF1tu512644Vt2NKD2ooNWWm1TK0RBH9AAKqSqCgeAV5ELBF7gQGwBkOpIlfpDEg5HIKkPXTZJAgjZahyhNR21SvIbRlFQqNv2yY0b7ax/PBugCxKBnl91IYuIEuioHuBCgSPQAaU+wuABIua2twM+NwM6ypolY71DM7aezAcBSc1YAO7Y+qyV0CGcwSJPVng3QlYfe8Ih5DOkCf4GRJkcsuHOnTbR323/sWqVPXTfww5wwYzJlqw83EL1VfY4WT8C+veh/qhrbnO2LS2A3zVk+FRg+VKMFc00dn8iu7Zv2wMZBJKKvZofVVgCcEv2bUN9PQ4AKyUDKSj7J0ok6xsRSPEZgDMsgILlNVY/d4l19e/FjnBcnjBWBtESg0CKASRJudI7PoiNWsaa2todmNXXsYfXK2AeAJEueinbJIIIS9mhsVDBAQZ92NJceskFdujS+SjZClB50M0ucglyawJQ7ZpvrrI9gH8BziHOOHzkgx9CXXcSpFkRACQWWZEagP9yqyG7ScRUDGXN1GTC7kK58q53n2OkJgB2YXXDBHjsscfp+q+3bc/+wR777Y32ptccRP5WpcsiuuX2O8nrKmOeR7CvIjQc+6tCAsIFHKo7PgEoJUK1sb7JTj75ZDv26MMhkpqtY+8O8sZ67OovfBUCCfCsus0+/aXryCaqcyDwxz58IRNqAsAuYaUQIy6AQkCwsmqYm2l+PqswcCneGAlZln3n69+yL//Tv9gKVCVL+WzlnEcQYu+JbVvsXkjhKYDWcT7XJAqYcsi5ABZivhSWVIB4aX8GwmHWPvDBT9i7zjnPOvd0kZv1M7v537/K+wEsFqKSkuWjH9uoItRQWQIpVYgVEOshCDieZO0XSFnAqRbxBJF/RYEIz4/Y+879qDU0L7AUBO38JQsgl0rIvsnYk0+ss299/SuQPuuxJuyz4054lb35zW92JMsYtpS/ueNOl68j9RESD0cgiTDLEQwuLB6ydxZSaQxitRqyJ4qF4cevuNzOPu+9ZC75GCfUJMMzdvstv7BbfvA9e8vpp1hfz27bsWe77ezZa3Pmt3AuYxB6u1AbNTo10Qz5TIuw2SskYGocWzEBxCWlIVu6bCGEJDacAg2VH8ZpyWYpTEZaEVlhVRVtdtIJb2CvqoK4rWe/q0Bl1WmPP3mf3XP/HczQGOu/yNZv3IISa8I6HqC2L/Hj6NPe5rJFZkRMwPaEIGTHdmy1ZuwSK5VXxD6eAFyeZH9LQP7HsVhMycJOWS3KTUJlIAsqAf+yV4wD7qZRVVAMB1y7fCtqlMWpswqUHJkitQpLNEsgiZTJ8P+KWLOlqWmrYE1LhTmK3Sk7niOlZOsnNYTL0oJM8EEs5R5/iigSgfSnHvtB9qya5nkEklaPI3u0HWZJJDEabiZ5YLYO6wd4DpKJo+w1KRT3sVelRHRxDZDaoZD5tF+1k1VH6dogWlsEkuqjfVFrQJ/HrQWJtdSAAAmqRwG1TEPcxOm20HOkwglxPQmy7tN9e21BgGsdDRqdo9PWAalRNncp191SmxnYY7MjfVZHQ0QA4jRVWmMJyNMYxMS0yD4UOxnZEGaziVR7PXxSp0jNxfuk2L8nyJ/a19drA3xpDmtjdTkzsgFUkJgUU1lbOxEHbjyzNd2vLHKXwRzJx3MOsKhzc8ORZ1KJeIqmWdWGYogoFOBeLPWt1K5S9gK+R9gXjkWheczhh1gZjJKuixUoaBPsnWvWbbAeVFjTEJ1JSINJ9pkZ2L1CxkO5WyGIYBG60yhytHfmCKQUeW9qHpHFYGNhwo7xT1oz19nq+grrY8+9r3PKRvzlNsu5yOYwDdldOZ6wuWMxqx0Yt7KBMfND0hRhhVZUU2YzkMXd2Kw+FiTripoHUVNqjbjPyppQk4izXoT80D4lYkPEjGoswkPXfqd80xxhTLSferaLnopJD9VZz5eySMoal1sFgXEggSQKTt+L3JHyRa/XV+6hvC03rjycEokaHZi/pHNQ85v2fR1fakL3vWv2gRxxNn5FEN7kR0KiaGGEuXZILTQ7E7WF1UFrxyJ43ebd2LjxFxaqHDVRyJpR7yf1tkh6EbEiiia4L/KTS5XAxHJkIuquF8pAUj10/rL2dYrCLPFaTOOAjqPPoPvQ/RaAIjqlnGJvCaJM0/2Bn/1DddYeLBJJv5f1XSGKvaX1YVu8oNW2Mc9jfLYx5lCGYx69Yqkdfugy60WV1LV7L7aaFdQnZL39ZFzRVCNL1ARE8iTEu95jYftcPm+j1WETWcscmGL9lHB/U7C7x6Z2ddrU6CC3JDP2nmc2vsQ7ef5w+QrkK5CvQL4Cf0sF8gTS31K1/GvyFchXIF+Bl6ECfzuBxMn0rbFrr7rabt9stuyMj9i72+6yK9ee9mdyi/4SgcSxnpdpVGptx5+DRVwueyhum2661K64cbMlTr7afnEVpArvffWVV9ldOwN26EeutYuNrxuW27X3XmFHO5LlLjv6cyfY2htutMdHApzflXYVZAxQ0l8kkGRP13HnDXb1jXfZZnIQStuOt/dedZWdtRA0+Y/OkXwkEV5ZVZLyka699qf2UCd/aFUts9MuutI+cnr730Ag6STX2U3XXms/fajTJgNVtuy0i+zKj5xu7f8DAsn67rWrLr7G7hspRTl1u8GZ5R9/5xV4OQikt517ij3+1JPOli4GcCCbKREj4wSNu0BmFElh8hoE1GQAHoYGh20JYKqzjwKh7VOuh5QY8jMCMJKXvtQ5ykiQMiADUCALsqamFpcN0tWJpQjh7UN0cB59zHF23vnvs5v+8yZ78J77ndd+CgDjn6/8JN/fZ3uwlbrlB/9pDQCeVdhXzUSnLQqwd8VnPm1rt22yWbqDYwRoK9Q9APggYLYCS7xp2f4Idwa3K8We652oUGSv97qTTsbBBGAQcsIAt2sa5pg/Qkg31myzqSih3jXORqcSogZ/NkeeOS8oWXY52RFgqQBBQYUKEHcoHU9FEVQC8CCAIZukblvJn3n7O892Hd6CSWUHI0WWfi84UUSRABVZPxWpc18dtVI2AhC9g47saz79ObvjtlvtU1f8sy05aLlt3tNtPkDfMTJhBMBe+tGP2wXvv5gOdUBhFA+F8QGASOyhAMjj2JX98rZf2e9QIo1gdXTmu87Gaq7StqL+uncN+UAQf+lUkTXUNdqclkZrhXArRaXSTbdtQy3g6b4Bi2Llw9MAo1EKoECR7ZEIpH0iETnHiuoWCEI6pINYGAKqlWGHJdAwCmiUBCiubpxLNy/ADUR+EaB8SDY2I5CJEGwxyJ4+wBcEOI6gEVgzRef9DETT8Ei/U/EEsLjyQ1gUEdKd4YkKuU4Tij1LV/hppxxvZ7/l9VaOWioJ0CeyUGRSDOLtMlQ0+2hVT6LMKfSH7Yuf/aIdfdyJ9tCT27AtnOeAr5aWFqshwyqOUkxk3fZtO7GKitvhRx1NKHjGWflM9HXZxvXrnW3Ss88+auvW/NKWNIXtzJOOtpHhfvvBL1ZDUtUxL8gickCygHeAQEC6FMCWwLSbfvxTO/zgw8j56rYNzz5py5cusJ7e3dbT02s/+OEttn57r8094gQ7/+LLAP7LHVH6jev+1bZseNLqy7DIAtQSCaUZI5usQkiBDPNIoK/svwR+LyWM/i1veat9/7s32iSKrBrGQ2qcCTKBRlAOlrXOQ8mGdRbg2Ax1r6TWPll6AZyp+1s2PCMT0/Zv3/2xHUO2VG/XkD35yP32tas/AdCLio/ZJsVOgK57PxaLwpczzHWFlMvmxyeCB0WAH/8gZ9PEOcbJu6isaIBsKbHPfP469o9aALsOW7xkkTW01mPjFbenn91qP//Zj2zvtjU2CkDuF5gL0SzFo7M1Yy+oRUE2MjzmbPIKpbaS0RZrMkcIpCl4HWMp679SwNYY8+c9ZH+9/4OX2Czfj43E7dnHnrAffuObhgTDvnPdl621rcG2d++0L3zja7ajaxcrKcE+NullprB+FzJGVdWos/iEZWSvTbC/iCyKQibNh4CW/kag6zSfYf4CaguYm2J+nv22C2xu23IsAqsc4SXub3i02waH99h//eo/bTqN9SR7TxhyUcq2B36w4SW/2hz2xne4PUbAP9SbFdLFH9213ZqZQRWSE7BGMigopmgGSLCfJmG/pbbJ8IIwdQ+zac4Cxs+yN6UZz7jbjwVQQ4Kz/ooA451awO1g2sOyihtHzEhxJLJCSlTvGjALg+IHzC+FwKpgf57KMCbsXwmR8gDthVkLtIxylnR87bkHWG79MYnk2aj9uYcDo52yyHuIYtU1wLOz0+XJs8KS8Zz28dxzvf/GOg21lGzWlGelzJYRLCyVv+Xs2LguuWNIWZU7gf3nklViZb9PKQdM9dH5qB4QSI4mYB4nebMkdXFqKupCMosFIXYnUZmWRAexrwtZPw0ZA7xn7TKI/3KuRag1h3Zusvlc78p0fYW4z0AcJ1BsTKCaGc1A8KNWlRWXqwHnofXjHrL1k5KY849OQIzwnBn2Fak1RSZNoz51YyVyh+fIck8PZ68GmZVTJBXogsrvHDGWrYBnfOg9V4TYfgWSxlULKksgudNQ3bL1kfWcSKQSSBRlImluHH3YobZi0TxUMBVWjoKxA3vStZu2QRyVYEdKI4Qj0CGpc6ScGjKo4SwkmNRyeiijUASIbD61oHUO1eQcobO1OvayRgikTEWNPdQVs11Ts6jxtEq4msOVVAxjqdvRZ5UQSEUTMQhOiHE9n6+ZcpSO2Bt2s7fFqKvmqT5zXBoa5nKYvV57t6weNd9EfGiPEKGTs/AT2ZEjkEQ2iUDK5SDl7O1EnExDSIggcs07sgPU3M2Senr+rOwE1d3Cw92f8bV/vCiOI1Sk2OW5ssrTezlbR14nYsplJ7HGvXXgWUXKplDPK8va78nSVvaTmhvFNAHJmjEdG7OzXne8de3tsE3d48zBcmc5G+O6UhRgFvO5ZY9awDU6TNNBiNdMcW31cT8mAmmUzEsRmREUdVLaOvKHPXSGc/UIJEg4iCpnv8hnVxOTPrdrFGDv17i6NpIseft8C0sv50/88xh2vsvqI9bcUG3rd++xQmowb/5ia2potI6d28jq7ESBxL0Ha66Ihpck90FpGkFGolOOQBPJqaYl7Qmytyvh+nv4wqX2mqOPdMo2P6TnLPcNo3t3WYpGkCCk1sfJNcw/8hXIVyBfgXwFXvkK5AmkV34M8meQr0C+AvkKuAr8rwikfA3zFchX4CWpwMtBIC07osUpIiIAixFyRTo6ugAwyM9AwaAu5Lo61EKoKhyPAqgicKSuvtZiAALjfEl9VEQXtBAE/aHvuvPVLYr6wwUgC67jD/I6SCP90T8wNAJhgKVWNGb//M+fQhl0iH39698k92WdI48CWM19+9vftq9e9Xkb2dNpq67+KhZIiDJgM8Z57SgduqvvvduewqJrlo56gWNTgCIBOmXTADiFAnE4x3Ax2QV0b4fL6+34156C0iBhy5YsAUDocLlLx7zqdXTOYj1Fl26cUPMizIDmAy5nUJeUoahxaITgMYFyAIKF2OsUACB5YCP/8nmdGoO6kCttPtQvskESoTUFOLKB/JaPXP5x8qWGPdWSOs6FgShSgHN2JJS+4fhJlzEicAyADgDp5CMPtfP/4bU2p6rc/vVznzcfKqEndw/YEHWYBDzyoSI5hKypW5RvAwACrgjJMmG7NzxqvokBAsrL3Nhs2rHDHnj4cTvq+BMswGd6evMW+9HPfwFwQwe4rxR1VATVFhZ11DHN54tgK1SC90znrj3YndGBjW3ZbIgvB+Bg9QYA3g1wIoCnDjLGLzULJI46isN0iJdBcCUhNsbp0vVjcRcIQSYksYsB2Qug/pkmxyIOqTGFymgQAkn2SzWNrV4+CD+foXZDwwMQahwT4FCERbAA5QLHFPY4i0JgenrY2hqr7AufvBSlDcA4XetJiK0CSLghsgre88F/toTyZugSr6husm9f/+9WVtVsjzyz0+raFtsAn6sVJVxtKSM+MeLmj7rF6yFQp+hklnVSGNuc+ECPbd26FSsp1DJPQSA9cgeAU59d8LZTrR9y6c4HH7dCnlvoAzyTXRJIcZRMnGrIzjHIMFl2nfmGN9lbz3ir6+zf8MwTduSRK5hrjNPePfbbux62Ox94yloOOcbe9d5LqImsJFvsZz/5vj3zxMMIf6IuiFxEZo5AEtEoUF4EkvLCBMgJKPQHIYKwRZMVYQm2bFXM+2GymopRUrCgsM2ig5wxE0EXpl5pQLLcMZVHBtxn13/vJ9aKnWOMkPCtG56yKz50LtwoTQ7Y2Gkd+4o8O0GB/sr7SKGEclkqkA0+SJ1CCGRlc/iYSxlZDfG+AZoa3v+hT9jSJYfYDGCjCOXWhXOso6/P1j6xyVbf+jMIybVg9hCLgNth5nsK4JWju+75BYuW2M4dezyySwAyxxWBJCWf1soM6zwAmF5Jh/iUsivYr97zvvfZu849nzVVZDf/5Cb7rx/92FIAhotR4F1w9lnM9wYLoyS6+JOX2wDqI81REUja46RcaGxp4PuotZHPUhKhOx1bvFbUgZqXygVxVm5SSb75THKlhqnzIAq2pH3i8s+ivmwEDJeSDFUCc2hsvA/Me9pW3/FTOvWn6HTHxm7rTgfcPn7zrpfkmnDgQVa8+Z0u+6oka+WUHhmwSeZaA3tVmH1G9nZRxmwfIKiUQEmIvwwAaQhCqaK6xmoA74PMh0KIpTh73AxrXgSSvleeCnSyp65hV9d3smATSSMizyNqPKsyqAyPVFBYPaqmckDlCt5jFBJ5HFA5JWA8SyAJxhaB5CHaHmCuxwv/zT7hj2r2wowXPeFAYmi/+sgdU6qRrMWcrhXZt3WEvj4LALHsRgXKK2NrEKWmdEXan0WiiwTx9BKeasRlBLljeJQaBnIegeB5nDr1j65HPkg6d72AxFM7gQimQmpTBGFaKrtBlGLDu7dbYrCXPY8aUKsMNqCB9sVOCebn+jRNnlyY8axl/RajdkzresHzkpCzIwWoySDLlQN0YEaULlBefpPIP2XLoXll7DVmOmcRSiKS+rFkjAGK+xi7Ipd1pAuVFEPMVKdI8yzXcuB9jth4TomUJeW4hriHUyh54yjFrfevBkaeaJAKzKUkn0mKXT/71zTNKg01lbZkTqud8KrjrRZV6lMbXX2/5AAAIABJREFUtlinFKtwJQnuL4pkDUrjh7N+03wD3NdI6B01Do7oSqPIZK9KQQRq7skysBI7teWZcTL4oigDuUaRu/j0AOreAe5f2NMykHohMpDC5Nj4N2y2cppiCrlQF0DcpepQIleWWhxydUrKMTV6SKknK0LlH7n3hZxzGWLSGXv5VzlCSHXOEUA5Qig3t/fXMEsQeSSct370XGfZll0H7r4g+72nFBcFippHNpDshc5OVzNT58TNm8Zc/63f54iWHAml34tAyr2fI7UYA0dqsfalDJpiLuhGR1lSfu55Zrlel6PG+ofXHGePrX3SelHzFpfXuuu17r0yUsHxni7bCCK2gttB7X/Kq1LW2TQWdrLFS2EFWQqBVErjidbhDCStiDap40RYFaPW9nMvIMWfLPq0j7q5xx51IJFWxDmJuNO9ZkL3boyJ7mFiEIflxYV2UGOFVZWX2givn+LeYWhwwvppitGslFo6zj2WcsMW1jXbNqxUd2HHp0YiXaf9yvxSk5AISt2fSUXFV0jqqWLWD3aFQcLiCrhGVLKHNnLf/D0yuvKPfAXyFchXIF+BV74CeQLplR+D/BnkK5CvQL4CrgJ5Aik/EfIVeOUr8HIQSMWVBQD/hNADIjS3tNmmTZucdVsu5FnAQhSFhwMrFMwOadAO0LN3924yaACkASUzyrIAPJBaSV2uAnRSgAMinASwBQC4BQK0Yku3FzWGFCZBgIWf3XSzde7da//x45vsgQfXAEQUWe38Nvvet79jn730cut+dpNd9o/nWxWdwtXkzPT2k3lDR/2Grr22HkufpLKJACQdyCC1EyBLHKJJIOCC+c0A6JAkgATVtS0WIZh8146dWI5MA/5iczfnUGzbmi2DUkGAOEIem9dSD4CNjZGsZaS0ULdrtrNVBIqwMAcKORkG7wnYphyVEsCPWc5t4+OQClI+AWb46mrtvA9dQgbLPl4DFCG7O4GjgIuzoHkiHVyOEwCtMjYKIG4EAgkMagUgfP8pR9qCihIb6txnvRNx+++nyInqR6UDSOWn5lJq3Pf7hyEd2gBaUDuMdNk9d9wCUF5hNWUBVEGMF8qRYYB7ZRHI4u+ZrTvsP35+K5Zrk1YVroZ0AtwEkCytBHzkvOrqqm1Oc4MtmDMX9Uvanly3hbwlSEOB9oCeE3Qmd2H/pSD4hqb5zrqmkHmjuRPgg1cAwui/Z7DVSwHmSfSQSQ8ifAB0xzItTn6FCKQ4JN04KrEYJGMAu6JiuumLqWUMEH+AwPci5poPRZMf4gB4m2MIkFW2ijIb+iHqpu2D573Tjj14sc2tDju1xxjdzE9t2W5XfO7fUB9B7JE/VFXbbv/509WA98W2cWc/RJJsyujixp5nXnMttQa8AuAOEmgPcuTAYYHlGeZAZnTAdjHHhxN++909d9nWdb+3qcHtdtyh7RBI3TYO4ZOEpAphJRXn+T7UHbScu3lfgWIPhse++JnP2eEHHcacS2DV1g3Yhb1dbdCRqI88tsWu//dfWKB+rr3nossAD4uxL4rZ9268HnKPvJoQXfcAy37OR/3mGZF4WQLJ5ZYwngJ3pZiYpKalVVWszRBEKaAetpECwPx0hodK652KQkrAqZis9gAbIbsyUijISmicYPTDjrPPfPkbECbldJqnrRPbsw+c8xbqPIFVoZR4mrysYQByzU8HF4tQlaCOX4k4VgC8AuVFBs4q7B7CcMmilfaWM95tc+ctttJqQG5+X9uAuoDMiGfX77B77rzNdm66j055snrGx5y1oxQSsp9qbW4BTAxZZ3efyz4SgaTjOis7Oti1lpwNEmBgBWCv1mKUrvXPXPVFa2P+Xnft1yHC1iMdIlOLrJKD2xrtPAgkdblv3LHLfvm7e1GbAbRCNE/OjDnLpApUeBOA6lKT1dfXufOR+kqElTrjeyG+lNGhPUF5Pvr9KGShiNNLP3K5nXD8iRCv2DUCXs4yV8srQmR0PWnf+8G3PHUG4PnuvZ3sRzW29ubtL/kFZcVbzyFvh/dlaANx1H/M4Rj7bZmC4gWwsy+NMt9HUb4kpI4QMc/viNyxDHtsPXtJffMcQNZqyDkykHwaXFmjhRzdnS4QgSQbReYB9Q6ofgKaVQupiqRaYX4E+L0DqNlEgwCulSky17AnHUoEbVzXCt5PoK9IFaeDkHLJrT6PbMgB5y/8V2qTF/7+wCI6EusFyiL3e6cQ9B7uLbMP7fE5RZH29ELWknKe0qhQa8lC0lwfIpOLXZI1BLiOsoydjON5RJTmnHSoIp9km5cjkNLslWkpcvSZOIafOjtyjA0xJfKEi4GPNehnH1Q+lB9bzxHUoZPjw5DYM9Y8f75FWtstSqYOV1G3N/qw/IxuXm/V2htKdB5UTIB7datNBRosGaogWwobNL1VTqXBe3lkkeqC2gLQPCQLOT63lK/Kl9GjHyVSx97dNjrY7yy5UljF6VqvHC2n4nLqY0/xeCDxkcuX0jHctStbW2+PeD4ZqPkhQkdktMY+IwtX3kSZTSKTtH1GWGdHHn2MVWDlOoQFqPbwCc7FB7Exy5zSKThyZz9J4yl8REo5lZjIbNZmmkYDrTfZsFWifl1aECe/BnK9aMZqWlqtMxGwDdy79DOvnVKVC4aP5oPQ+BDXfvaucggO7nNS7DM6Z25uHKmjmuc+f0pKS+4TnPqZa53yvLQWZh0B99xnP3B+usypLMmXI3AOJEY0vz1LO+95burm7NuUYyQiULUTYSSyT7/jObPOS5dxosY58kmvyynFHBHI8XRPpwYglzum12XrqNfmrPQcEeRNGF6PPktqLhpHDl6+BLtWn23YstsmCrAnhYiZRVkudbleIVJL80q2vGXYohbxTZL1or1hBgVSFMVPgeyIsbBz2Uy6B2KO6P3SUnGqGQKCRucoqzoppUQguWmXnc/e59B8oDmI5xYxl0QgJRhj3cO1tjdba12Z1fL+e3butM1d/dxn0MgEUaicOmU0ikCTjV4J93MHc40Z455k12jS+iCZUijwA1zLdG+m6gVpInJb4P78N+4/II6KaK5SHlqYNRRhPa3Z+tKrSQ+cN/n/zlcgX4F8BfIV+J9VIE8g/c/qlH9WvgL5CuQr8LJXIE8gvewlzr9BvgJ/tQIvB4EULJPyod79kS6yaHB4BDB12prp1JeKQQCHwKYgf9jLD1/5QE2QDM8+uw4VEp2ZdGbzaxfwHKBzW3+gCwCWfYuIJHUby65Hx6/FRiSKH30c0ODUU06zr1zzZbuTrJPbblttT6xbZ3AVduQJx9nXvvJVe9+ZZ9kwSpjFtYD+gA8xbHekcIiivkihepmQ8gSQJAzINANw7AHaAAuAEzPkES1fOg9gA3uchlaLlDXYwgUH22MPr7VTTjzBWgBJy8rnWglZJaAinHvCaisqrKkGUAQgJKDsDlnNCRASyKL/diQKAJj7gTrvvd8HAfpB/skbmbGffOc7DjxuXNBmXQDXn/zCFwCnqQNBQbL6cj7+DowX2JPtmsb+qkp5KeP9LjR7hjDwSrQ5CzOj9pXLLrW+PR3WNZywnz202Tb0Yb2i15Fxk4F4+urXvm7vfPu5DmyZwP6ou3OrPfDft9opJxyFjQwqDgDjFAOzs7PLdvcM2r7xmP3o5v/iM6EowORKFjeyRJvG2swBngCol3zgAitV6DfKpkcfX49SQdgnDE0RYDn2cj1dAEh0B9c2zbEQSi4BTyIVHQArCJV5UgJxEYvKAmeMTn7ZI8UB2CCW6OSNUZc04EsCMmGCuVLR2GblBG1HABKHIeH6BocAgwDkALQDoVKXi6JxVa95EeBplM9ZEJ+0OWQ2XfKed9jy1kryZsqtjwyLb3zv+/aHJ552WStRvLlOffM77MIP/QtKtBbbsWuAEfNbc1MjGQgdNm9OI8qVsE2iQpKNjkg5kZx+p6YqspHeDtu2fTeAd9g2bX7Wtj55j+3a/BDgfyFuaKhlwuThID9zFjuAlmCNrAO6lfkcGTq2v/CZT9oJRx7FudLEzGfeuX0z64Ju6RCZHXS5Dw5n7FsQSLvI6HnruRdS4xJ7aM0j5JQMuZwn3yzKPgf0aX6KcAQO5H0KZfclBRHknwC5GYi4uLIflM3hFHkA/1hvFUPm+gg4LwpWQbqoQzyOUoYMh1LNHTJXlK/BiEVQmZ1++tvtbRdcTN35GYTsNOv+svf/I+Oxx0rLRKzRsS4g2pGm3jaVU40UAZzqRwlZcmnds84TdH0XFZbaaa9/u736Vf/Ae2PHNbcRy0hIOw7QPzhq27Z224P3/caefeQXkGUJl2NUWqoAdbrROUZb2xynWOju6YfAYX4BRKbV0Q6BJPJZRKWeFwJQlYIwCfAtG6NqlI6dqCpikHElgMFAwVYKYD850AfwHrTjUDh07Ru2kWkIJ4iCGXKegiWQiqzpUWzuUvxM51gAEVPJuqxHbVnB3qD3EgH+zHoymsi8KmL9jY6SkQR5qPc96aST7Ox3vcumOZcqbCBHIAPCELk7dm62deufcAq+UbKdYuwTo5BVG3/d/Vf3+xf7hIPfeh6d8hBIrK1ZbM8KyTNLYGsYwjZO4HYBpPLAJCQFpIWA8nJZA3LuEwDSwxCfMdbtfBShdTXtNsPnT/jY2KUUSil7iofsE5lfOQJJgfUigJKyFpNNFt+JPMgRSMqIKYZAqsJ2shxyuS9OJp7s8dgDnyOQNK20upUT59mu/Xkbu6zC5QXPydXJqVx4iKx3x9EpH2BjJ4XOCwmk3PPcx3MTWxk7CUhcs0YsTXt6ejgQsDhfsvxTFlnKSUmd9soBycxEvlgHGf4L8Dkl9Yts6li/IpACkqk6qQwkCKC3rku6voQgkHxT4xYcGbXJoWHrh0SVxV3jvLkWbmzCxg7bRtaxm8MQghNbnmUsx1Hu8HNdR7h2+VCCTBehBmEdx2XzyrnlbOdkI5sjKNz12Cl3PHWKmjv0SEr9IdUY+0rH7l3sbf02yD6c4JobUOYS5yviwpHV2fArNz5SSmlfztZctd2vGsvOA2cDJjJFpLBICggiZYjp585iD/JSO7vyEjVvQjxPeYYBbGfnHbSC5g6uQxA8IpBnpGrlNe49+PIIq5yEzCOQmJjevsDeyUbmFJplqN8WkjlVNzsFITBu5RCD08W1tn4wat3pEqzxiiGQeB17qYjmWciJCfaDKd2zcO0UgSAFdCH1K2b/0DuKgEkwfnGROcyHANc2EUiy/NtPoh2gLMopuHLkUW6O5+arswt0CqOcfeBztnXPI6OyBJJm9vNJFU99JFIpNx45O8fc2nBTO6tiEtG0X5nnrAqfI6v02dQE4PZTrW/Io0quu8cddaSt39ZhfShU40WognX14Pfiu1LsFe4zQrr41IwDM51hH1WGmLTdKR85Uo4w1L0T80/zwvFkIprVCAGpxTVM+4Byn6T+9hRb3n6Qm89O6ScinmOk2OMy2BNKFVRVhYKS7D81g0wM7UNx2mcD5CAOznC8YhTFqKF9ZPjNQBSKlIrwmgj75OIa7ItHotYxrQTMEOrbCWxPR7h3wHKXRoEw8y5Do4YsaXU9UF1m2Dt1/6Vz8Tl74gzX9icOLHP+v/MVyFcgX4F8BV6hCuQJpFeo8Pm3zVcgX4F8BV5YgTyBlJ8T+Qq88hV4OQikmgZPfXTo4SttJ12bo4CjUhHJwkfWUHrPcbI0qrA3EolzHB3CO1EB9ff3A17zR7XrNgeokrUL5IECrQWo64/+BH9s50KR9a+6X0UWTOA3/7WvXWcHH3yorf7lr2z16tXkmPRjpVRub3jbmXbJhz5kN317lQUBcFqw0ItOjto3Vt3gOmwLAGoUAp2UAkGh3wCSIdQ4AiXVjSoljPJwFi5oprsUm5HmdgCOkH38Y5+2rZsIlAfEDpdUQkbUWnGFwrqxQQEwnNsyx6pQW+CKRne4VBXKLJLGwPUdO3JBII2DNABJfLIvEkgIYZWmXhHa6gfx19/X12ElEBPfuPFbdvOvboMEiQCEoKIBDHeZAwJJRKwJfOHzxZPKdQH0DECqAIwUQZoEIMBe11Zun734fbZnw07b2j1qN6/dbpsJe07QXR3n9QmIuyOPfpXdeetqRyR0kF+UInPoJ/+5yuagQlraUEknsDqZAYIhIDaihLrt7vvt6fW7AF3KGK8gaiuygrCpiZSVkPmBPRxg5nvPeScWcc02heppw6ZdNkyG0iwERAYQbhgLpYF9XTaGykUEUmkZdQQEKiWLw9kJAVAJVi3D2i1K2FAUsLqpGbBJXcwCk1AJDaPYEFgk4GWYuUY7L9Zf1VZOjUYhFuAvzB8ucxksPimRlLFDzeKAQxlAwSRqhjTWOQlsyc446Ti78Ox/sOrqSrtn7Vb7yvXftXHGQmSLH7Lzgg9eZsef8k5UP/NtXw8WiMNR5lMVJAWB3v6ENTTWuOBskQFxVFzK5QjLfgpQeGhk0B5e+wyd1k0QQGP27B9+bk+tu9sKItQe4MiXAOjkf2qmzgA8gqFzvvRsY4P32mOOsMsYuyAgWAkg1DAg/n/deosdvHKxRWqkgIKEGszYT355tz22vdsqGxeitqlwtoMhyCvl8sRjoy5DxU/GCZC2+0wCYEUgKWhG+Qye1c4spEUclZVCxOOOGFCeSZrO/WJCwlMQOT6AWAHc01Ig+QHrGA8f1m8lWEid9NrX25JDj7KDXvUawDFeSyF8gMfX/Mvltv6pP6DaYu4C1Gnuug54Z08lrNazayrIgn3K0ZDFo0jeBOTWnLZldurr3monnfhmyLIJjj0F+VbpiKdoLMH+MWnPPLnG7v/VDVZfXej2GBHVKalaWBBLliwDEC2w3Z09rFURSMxXqVeohQ81SADCTISD8kuUTZGApJAFXXRyzNVHhEWGumhtlEDyFUGoyhZpCnBQxGQxBGB5dRUZUBO8dpq9DhKyt8eRzyJ7ylCRBahldQUWjoyDSFoBiLL32k22hmJEhLtWlJN5xBRtRuFUVc8xhrscQVdeVWp1zXWQT2Wep5rUhpABW1HJ6Vhrf77jJb+gHHzGeRZheCKAvrFerP9YJ4UoK4qpm4jdGERulHGoqCyxNtSGlQ6gzdggNlK7xidtJzafbUsOIwOqFfAXFSl7kstPwXpO1oFJaqj4OFEmUt8US+nB93HGRjZ2OQIpWIhixJE15OpAIFVjH6Z9vzuGKSIkZUYEvZP6eASD9sS0VDZZwuPPFWY/YXDAE55nYedQ6eeymdz5OETfA8hzgH0OZC/M/sd+URJjKxK4RONFnRoBmHXNmkANk2CeJ9ijUuybspWTdZlmYxHzS6qLHIGk+sRZY1omnjoJJQ/XBimUMrpOoliYZi+TKlOERSEKpwCgta4h/YxDpL6BfBnIbOZvz4yUTJC8XG/qOFABe++QspJoWlBzAGIJ9mBy+4rY07BjHUOxNAmBLXLOWZeh5NC1XGC8bN+UNSeFn/ZpWdnpIZLIZfbIroxzHxsdQpG0z8bZpxMoMjJMdDUHiAzzlEUq6nNZVM4SULXNKmodOaAvqZWyih3ZjYlEEtmu/DvJSnTP4UhEKcZ4phpNAlxnopxvNVaaS1auZK7qQGT5BFG8aHax53nzSpd9rwEjRy7IbkxEu46ZZs5pvRewH4RRp8yhzlVYSPqTI1ZcGrRI80J7pm/UdiWg5kKVJjfOEGPqo5FAzrVRCJAZrjV+9tsI5xyGbI7TFBBjb5plD5Ba1VEHbi9kP9K4Mr5S5+WUPLkp6ogaV5vnCJwDlVs58shTCEld9JxdXZbS9FTPrpGH3U83C9mcKqmxcq9Xc0Gaa71sFt1cd2P2fMVYzkZPOUrufBwJp1HyXpPUNYXvpfxMME7Mdmxbx20ZlnDNza225lkaKlIQ+e5eRmonqdiYT7J+1PpX/ZknIpBS3E+I/IspKzKAtS3H15IXgeTO3zXniBD05pbuU7QPuCYECFfPitFTMubINam7lDwlZXOEjMByFNpSgOv+cIzcxyJ+UcqYBVDuyoq5m3uQykaahVDhZiBj09jhuiylxCQhn4O2srnKKZy2j9IDpPs73WewBscg+pW9l2L9hIu5fnIeWgtSTAZQ56uOuf0kxQG6d/w+N9z5f/MVyFcgX4F8BV7BCuQJpFew+Pm3zlcgX4F8BQ6sQJ5Ays+HfAVe+Qq8HARSE0SF7JlqG7yMou3YvAl0EsAj0kd/YIuYkbJCNiOvec1r7JlnnrFRAPxEwpn7AN3QQazfA9ym+OM6jJJAYIjUSAI9BKCU8Id4gv8uBUgUYP+Tm37m8hcm+EN9CEuvmuo6W7B0sTW2t1oCoqGQL/nUR1DlTEOMHHH8sZwPndfijNRN7TAPgQ3ylROIHsWCq4Q/9ONWFim2BsBcWbiFsaJKWjHKmk9aijybYtRLAgaK/JXkI2HVBHAh+61lixZhR0K3cdZFydm30HkrjEjZSgLKCwEYwZYdcOhXhgX1SvCzWWWeyPoFsG0fOSdRgNv1WzbYl75yjetwLch26LvsDNkXAQYGlS0BOJLE2k3WVonEmLMoS5EzE4Lg+MJ73mKvXrLQenZ12oPkxfxu65DtGEGFhTqJQtBpjtqEOj507/3WTqbPIDWUzdwvf/kT++VN37d3nHKiLWqtt0qIghRj88j6rfbvN9+KfV4p5yBSQESb1AUoukQ4ALhNkyXUDKh+5OFHWm1lve3ci1XbFEAcLEkSQG1wsM/ZHI0AsFQ2tls5zwlwbM0fAdTFgKMalyBA4MToJOWYtvomxgQwthDgdQaypn9gn1NtSEXT3z8ImN1obZB8FWR4dJB5NTpG/oIytbAtKquo3m+7I+uYZIp5iQpiJkrIN7lFfrrx33jqEdbU1GQ/ufUeG+FcBbgWYZl4+hlvsiUHH2GvOvUsPm8NncR+8pv6AYfTNn9+k+3u2m6VNeWAfxBgJRFHNgToXPcnx5wC6JlNm62jHzszf6Oza3ziodtt525Ucr4pJkmxhbCwk/2gGvk1T6C2nMojCAD25c99zhqwQVJuQlkQMvEb37CNW9bb+ReeZ+FKjTeA1HTIfn3XGrt37UaLY18Xqah380RZJQLkfIDvIcCwOB3QjpYTuM58FhjrrI5k2SROx9n7zNLhDfmonCpI3oRsenjfAN3XBWQ06bhpQOsZMn/CwZRFAFEXL11ii5YtR1Uzn5ikalt02JE8l458ssnk9fPD6//N1jzwOzq4WQOAfgInxZgUOdCdeSoyVAkxzo7KsyQTsStrtCIsg446+kRbufJ4O+iQY1mPVc7qTVlNtU31NkSnd1fPqK1/8kEyir5gC9pLUV6NkeM06fadYtlkts9l7k1DLI8y/7AEZF3EAZRTgI/aP5SVIbshHyBlEnWGVFI+rIuGBrGMZJPQmlTeRYiO9snJCacqGgIc90M+BVHaiPwUoJ0uJLieuaU5WQwRHUWRVkK+TBAJisiEIOoIzzYKZRb7ovbBBCrBGayRguwlaciBsoqIVTeUsaxQm4QLrKapwsqqI9hqegoQWeClU1JHoABCRbht2zbbcc/wS35BWfmms62CORACUJ3YvcOKWX9BQPESkbzM2RGIpQzEdWtTtbXX1loQsFSkYIw100GtNw3HrHr+UgjhGvYZwOiAp4iQelDgflIB8gLvBecz1n4pPfhOGTVJWZRxHFl+FaAe1L85BVI1c08qrr3sv4yws9YSWeQ5b0kRB1GinDjOU3C2e8+szZb+W8C0l7HkKV60X+YeOZVLDtD1zvc5NYx7vcicLPdx4PM8GzrPhjH3c12vQlL68VmDEKdzZLva3cn+B8mMWiXFnJMKSTh9EdcRaWFkrSmOoEjefDxSNB84FZKaBTjxINaLBey3iFHNB/EpMpWKWSVExyzZWn7Ab33AnShEW1ccAmkP2QG5OwDRKiVINaTyAlQWLayfZx59CAJywtnCFlC38vIKcmW4prJ/DKKyGBcor6whNiap3caxMBWZI5VoKaS6IxbYs7Rfuxwx1LsiNGUjF1TmmrRg1CDGHj80MGgTIreUCyRyJDs2AvyfG4Cc3MvbF7zx8ggMRyZp/mcza9xeJfJQ1013T+Fl9Oh6X1wMuM95T7K2WpcstRrqXsy9QkoWtVx71RiieeMIFinWNN+yZItPjR2yHuM+RPzKrHKe5M8I4RPk3qGJ/bQ8MWqzUWU9Bmze0sNs475x2zoDKV1SA2lM9h3j64e40Lkm2BMyvL7UT1Ygx5rpHbJ9vf0on1GoQgiHUGFrHNnJHXmkOyDdCWlPTOs+iJNIZcklR8BmmyuKlKcoxY1bQ16O2AsfImXcHM5Z2e0ni557do7A8FR8nm2k93bMxgMs8vSjHMGas8TTm0u9pWOI8DpQTabh1Sin+UwZ1mwx8zhEtuIRi5ptkgyjzftiKAhRYek6xRrXGAZhHTNclz1yEWUbn62E0C/9TtmJU6yRtGuC8OyMHamaJa4cAegqoUUo41DdK4rE9TImg86iL+WsCLXmS7FsLGX8iunyiU2Pc07jbj8rDqE05d6Qp3GPx5zvHbDxCVTV2DpGRIajoCxkbcQ4rojfYhREJclJW0jUZYqGib2TtGwo40zXcTVn8FkmOc7wMMpACHjNPDUrSJBVxn2slNRSvBUiO05Rw85Nd/yJkcz/KF+BfAXyFchX4P+6AnkC6f+64vn3y1cgX4F8Bf5MBfIE0ss4NeJRi/KHSYCMF2DT/CNfgT9bgZeDQKprDZN9UweJM+SUJHEUFLKu8wOiCkzzA3q6bCHA/wiZQitWrLANGzagVol5KiNIJIVzu+BtAIi0fO4hElLkbKhj3x2Htuw0INAhhx9l5573Xltx2Eq6Rz1bKNn+KDRZJI5sjPyAugX8vAwwdxiVkwLhBby8/vWvd0CwOqmdlY7rRlb2krpwpROCWHG2c9BZPH8BRBSuYBZoBEgn0+OkY96BP/5C8mFGHXkRCJSgrqiF7Yg4hHHporliyqwS2ymZcs1y/rKsEaTiAqrd+2StXgANXFYL5zLNuUsFIjuixj7/AAAgAElEQVSnSZQqnb19BNCnbQBi7JqvfNl2b9/mgYs5+M3Zx3BeEAQiC6YBWGQPOAuAnZYlCj+sDplddeHb6fwFeO8bstV3r7GH9kJK9QxZIflIytGIyyYMgObcd7/Xzj//fAfQbyEjY8vGdXb7bTdjF5O2k0841g5ZstjKS8vt17/5nT2xcYulUB8F+CoCkCekgBwTkUdpG0NNIAucIPWLlJQ5kqMMFVqY7JIQwE0GqUcUxVAvmSpDQxNW3TbfSitqBNlBVmCHR7aMlFuqnYgPWSANDfSSJVLurA8FWEUhfTSH4y47IWkjWDc1tc3FgqaGTu8S68Fqb2aGjn8ym2CB4JCknmEQBRYyEgKLaG1GXQORhtIkGRsB+JSdmGyFNB5YzgB+KY/rF7f/yqrr28gAIh/Ewg7o7+uLMm8nrbGpBgUKneZkBdURVs8gYueVsB1PPYBdz7hVYdumTK3ewWnUX4C4voj9Ye2jtvr2X4AAAyiRm1MAwFTswscheabJz4AsCAA+Csb88EUX2kGL59ONnbLdO/fYF790vetsP+b4Q+y4Vx9vFcy7Sd5zPJq0L137HcCtUmpZ7ZRJImKdZRRd8w6UUxYF450DzQsgT7yHcit4Lio8gbIZ8mlkv6a6Zhy5pNwQVDShctYtQebTo8wR1DwZiFaCxpXx0ojSbMXyI2zhomXWPHeeg/IGB4dt767d9uxTj9uGjc84FYnrFleHuAB/fQnKFXEq0A9wVsqGMawpCwEWZyHkpplXn/701ZwXFnoQWO1zFjjCJsl+UlGNlRC8Qw+A7OYND9u3rvuYNdf6UfKEbXhwwGWkyD6opg6rwV7Uas66jrkKgKf3jzOvUoDqIQD00rKIPr5TFsluTvWaIQ9KFpMxctsEesvKqrg46ILhJ8jYUud8tdY9nyFCdlKgGLsqlFnKPlI+zNQU4DznoDnrAuf5EtGUswArkZISQH0G0L1I9pccyc8+0dbeYC3tjRYsLbSGllrmLVZYqJm0R3R29VgDJG+czK+OvV2MR8TuXvXS2x6dcMYZVgboOoGStIA9vJI6hACkyyEMgYUdQVcF2VUDOVEiGzP2kELWTYoFNM3YjaCwSWvts/fKHjQhhaVsxdijC7H2BE+HXGGv579lD1bOmNVjZ1pArcZZl5u7e2yU/TAJSTctAgkyq4T9oIoBL68ssx2oGmT7FcSrtBCw3s0hKWBEtoiMhAzU3uwIelliAeZqzAtF3ksxyXhK+ZZG4eXAb5E4IqOyqjhdQfQQaaPrhNRAuYfLZ8lyHSwzCVezdl9YqPG5ZEWn7gQR0IlU0OXLhFKotUppQmD/60ZFmIZ4TIjw4Fgh/js5jtKF9ZgpZs/h85dx0CKsAIsgLaOMfQCll8tcETEBQY72jX1KALu2kRGrRk2ZGuqG9MM+bt+QRcP1Vs5aSTC3RTIM7xuAxCAPDKXFcSuWWgFk0NMPP0JO4RZJZC1SB5HBe5eiWApXN7psmjjrbZZsuhi1U/5dnAUSoM5qVigrhVBlrnIpc0C5X3avkExT5HaJbA1gC+uIC5ESyjRjLSlPbRRbWxFK4xBdaWUbsh8rH0lrQgol1UqXf5fL5EiC7P4gVY7L9ZE6U3RGVjXE67SROMJQ12zxB9QxoUGhceBg1EcJ9rCKmlrNCke8iiHxVCnevyL/tKZTXLNlfRlgzvGJ3F7JzufuP9zhUN2VRIetIjNBzlEXrSRxO3zlsbZ7JGZrulFbh2utEBKOTgGUeihKRcJja0nyo9nALqthuw2juhlmXxyHOBgh/6+0pYW8sAbmDXvRNCqXMrITWSNctSzKWE+Q3ZfkujXDRCmFcJjlNWwVbGEov5hnsolzRCufKchn01yN8zmcikcEmIqYzZuSMku1ktLlwNyk3Lz21F4eserUO1IrOUWPt2fr4RpX3I6n2mVJWP1eKlI3KgoaEhmm56E0TGv+c48i60nsRQ9f3mLPblpvw6yLGfZ0Kuru26Q2cvlfXGGd3SqTWw0VhRAxsgVO8jMRR7Pca+hfnYGIY48I5Loiyz+dsfK5pJRGTaQ5ECgoh4zl2TSIlBRzzHL2X+w0pdweGepBKRZjLuuehLXPYYPyrFQeHsp2DAUh+8apNcpvVHmJWa6B3P9NoeaT7W9a1xFe56fpYAF5gEx56xlB/c04zHB8kX+5xowEYzLNvYgsSycnoljb0nxDod0n0LhIici/ezb+Jv9XS74C+QrkK5CvwN9BBfIE0t/BIORPIV+BfAXyFVAF8gTSyzQP4ptsFdkTa45eZT+8dHmeQHqZyvz/ymFfDgKpvq3UKY3GUABUV1dD0sRcp72yMWYASqVqULdyUtk8WNpVVFQ55ZD+uK6qkrIA6xAB3HTYKzNABII6nZNkDwhcl81cRh3EqCHOeMtZ9oEPftgBQ9N0xycBIkuKIwD5gL6AUrkMFCkBEoBXAiUE1krV8QYIJH1+gS05MNsBScoecBSPuuOFEHrB3AvaWyCQAM3mY1MG6LGg7mirjLRYDXk56vItlZ0PQFswXMN5Bm3F0oWAOYDL5VI1AVRjWSOQTOSVHlnuyNnJODDG2bEAUiqDBVC7EuC4j2ydUQCHITJoxgGWrr32OtsB8KJOZadc0rlnbVukMJFyRK8XEBcU1gP5pnygtpoS+6fz3mxLmklDQsF0zyPr7KcPrrO+aTpvAZJkNSM7rCQAsDqfQ2RfCIgTSBVHgRIl66Yo6IXaL5vTCghUYls2bXNWdAwgIAk2TAAqIQCVIt5P8O20unoBBwMAaSlAkrLqWkcwpAEIw9gl+SFNYgDwPTs6bXA0avXzF6O2gFwC8JNqRKoNRyDJ2kpWbgCq4yg+iukMVpdyimPLHmYGdYtIRhGSA5CW7fMXoeCopLuXrnfmXk9PnwOS/diuBYrLPVDRkRUquLqXIdnoCk+Rg5SIT9jgyG5ARXW7A0DS4h9EebP84EPsxh/80Pqw/GudvxzgHAAXgHFvx6jLO2rAxtAfpPteeV0QLeUULhAdsNTwdiua7sC6ChBqXy8ZTVjNJSqxpKq09bu6bdWPbrSJ8U7UcmTw8PkSKM2mAMcjqDuiKKcqywBEmVunnXqSLZjbBtg1CNi7ybqxRovLHoiu7eWootrnLbAz3vZ2a5u7yI474XWMIecOYOaTckOZQgL5ZPPEpCkSyKfgcIFl1FlA64TyfVBNzUwnvNBvwLrZAoWOY2VHjQXYBYOVkL+aFxjt8fkmJwdY493MXyzNwGPLAJ21lhtq2wCOiyFZAAWZn1GI4b59+/jqcbZAYUga7QF6b/f+EIsC/vU/jccM3edadzrvApRHyjtaefhxdv77PuRIY+A91HGjNpf5EobITDD2E6yPUfabJx+/z357+7cBQEchcBfant07XTd6a/sczils6zduk58h4ys7OS/3SPMqCWEnlZbA5EL2Lu0x5REUh6ChyqvQio0D4KeVaYLKQ7kZUhiNQKpEUB2WQqBMRmeslLwy2TdOosyShZ6I4ATzswz1mFR1qqVIOoG3cfZE7XNVvI92nBnsMQXyK7NG6rO6eizxsK0rhh2obagij8oPodRivVhzdnaTd8T8DUPAD5B1U4nK73ffXfuSX5beftJrAVeTNrWny8IoS6qlBmR9V0Ag+QCvpdSq4rNXyZZJTAY2hxhFOvVHIV/T2C0WhAFJRZLJ6ck9JUWmF3sE4LkPcjfDfM/wHqVlYWtbMMfq56JOAEjfPTZi65U7wphMos4Afud4XDs4Rj1zNoSSdFt8DGIJ27VUCKUnahjmrsj2FGixLFCTjKPA5SKUDz7mlMbTWcWhgBKh7bZIkaUoRDwCSVooZmLWik4CIJHzPhGo2mvd870yC2MO8Jm1f6eUI6asIsdpQLBIQQeYrTw4cRsZAGzl7aTYE2pL/VYe9lkMdeaQFim1i4lAI0+lvEj2pKwZkl5CfNYQ83JubY2zWU0w90bTUwjnsGccnICw4ZrGfqb9uoz5UwxpWRwl30skODZhO1Gm+dpWWFn7Io4GmI79a2aMucLra3n/eRw3xPuPQCrtZi/q6OuxJM0EJZBL5eWoYYKlVlIzB4KL+cxnHGOfm4EQ8LO2tVZ1PZOqK8yc93E9T/C5/SJt2ENi4+wJ5IqFsW3UWheArrkfg6DRelAunK6FI5Bo+3q73b9pfi51nmwe1cyh9eVjn3c2s1KoiVFStaVAot4uNkqqlwNs59z61RdvKGvKeJo8G5TQsq+c4voZ4bpQyLn6UIe4/EDNBanQHJlCywjEsQhzEWOytFQTgazuAnxO/Tyt/VNK34l+iyRHzTe2xyoY40MXH0QjRYU9PcT1ZjZg07p+Qg4obWpWa94/baOdW6wqOWjLyMFKT6X5zGM0nFRDAmask/cdYWzq2e/LqG8B1wm/6l9Vaf30OAzQuTKWYZ/kmNozKlEqRth04+yVce3R1EtkuuwNQ7rOcf8hoZEaZEQuadd0ZJIaCaT6VPYiJLaIbBfBmLXEc86YemTVP1KpumaXLFGnX+Us7bK0niNAdAw970ACqYB7N+V1sQx4Peek+z5qNr+92ubMqbF719xvM8oyKlT+Uam7Evtlaar3g6TXWtT9mrsbQ7Gq+aXFqMw65dfprBKoaUW4ujFkXDKyK4W01b2RFNCz3GNIZZqc8Vs1hGZThdSjg9Y/gapU5Cb7RAh1cLlPiUUKphIpGmQ/49rEfUqGe8UBMgXHZrhmlTabr7TRdnaP0B/C/lNS7vIlHQmtPEvuT+eEZLfns30EPc5wjnGpn7IEkmon0lX3uVOocqXSmxJBJdJTmYT6eNp92Ld2bbzrJd/L8wfMVyBfgXwF8hV48RXIE0gvvmb5V+QrkK9AvgIvSwX+/0ggxel2TwQizpbq7/MRtx2rr7LrJ8+yq999mKGDyD/yFfiLFXg5CKTGORVeR69UP2VlKBAGvQ5YkSNZwMdZPQEwSKkk8HdyEnsyuunnQE7Ia15AkoBlD2AGtKSTf3IKWx4B+3Q5C2ZIk0P0jrPOsUsv+yR/zKNI4X8CzKW6mMI+SVk0IiCUGTIN2OVCvtWZqkBj/rB/82lvAAAedACjXiuVyXMEkueN7x6uW91sQVsLrd6oAPxJq2mcbx+76EtWW97qzk3gklQLgjukjNDnbMbnPw3AEAEAdmlFAICyzMupjvbnCWRBG4E0lMQBglOoYdIxLKkATqb4HDs6u8kJStpXrv2aDWB/5Kxu9gdXy/RPofae9RioEOA0hIAyGARYABzObaiwS//xNFuMFVYBpMjdjzxpq351v6GRAIDFro/3UMZLHPCvGKBF4EYJIFrGZVmI/EMZBUCiDJ0CFGURyJ2ZST4PSpTZ8ohnJwPQXyS0FcQI2orj8lOAugR2PrK4W3LYUTZ/0WLb8MTjvB4ADLAySTd6147dzpavAUKgADC1CKBdlknO9kv+NQrhdtxCGsCFPJpsB7rOTcSRABkReLIBGx4dw2KmFkUIWVQA0zofKXZkMVYMQSIrO6mlNKCzDpAUSKUQdsBePp+sc4aGOj3CTISGwDYAnU988lN28qmvszWPPm6vPekNVl3X7rqFO3snbGR0whGmdfWVqGYmqRPnzsQb3rnRSmeHrbWSDvHYPgiGUduxZx+TudGKwnW2GeXIHb/9Nc0UW62+qsRWrljmxjSCckj2UHEAZgKQANywYIT8TKD2iJFp5BRBlOX3D2I9hV3OMcefiOpqjp162um8rsI6UZV96sqrID4kp4DI0hgI6KJeIn7Uda1MI5G6tdiOVdfUYaW3l88AkIe9k7OYJOeDgQZHTAL6QnSg1igra6COkAGAXWm68MfH+1iTg4DGsl8UUE/3NeBnS8McR0iqy9/llDFuInfGJ0YBOyHJXGe81/mv2vo4tp4r4sq5LGGbqBB2hZMnAc5DKPo+dtknrKVlPoSJwsuLnTpJ+U41tfUokLCl4rMNQeZs2/KU3faLb9ueHc/aia8+wXbt3uYstQQgx5iHu/b2OPIZiJ9z0N4ieJi1I9WcMrGU5eJsjgRwo7LReuRnbl6zfhOoEBy4CYEkcrqzsxNisgQFEBlbKNVEjAcgWmNYuyVYg2kFv0NO1qDOcpZ8/Lf2PafAZK3pEUFpJxJiFsBSr59mLssCsiTMXsH7BEOobiIhBxQvO2gpdZy03v59VouVZgzCUmotZWg9+l+oSF7ix5eOfo1lsFyC4bVG6tHAvlzC3lZZJkCYqYwysJjPVaLMFinXmHNS66ibXoqIScY6owwtvpcVaVIqCMgSEU2z7CM+5pszOVM9AHyJRrJpZD2jKAI6+ZpuaLYJlEbp+nobw+5rGPZImXiNpSKtC6wXFmea+RgCIPZBqMQ5WFLqCuakIykBZ7U3sotRd6/eyjXhrB2BpLnuPbw9QHPhufwZqYrE0vOZstlKIkRzKiSB9UUCyflXP5MKwXOcg771hBo0GmiteYqrYqleoHIKY2PWgiK0Egu5Lf19qIOk7kEVOYvqUjs74wz0DzFXaPMgEGexl6vUuqPxoJ9rgtLDCiEJhpGnDMyIWEdhCqtVDME5O9oHiY+t53i/7dw3YpWLjrXK9gVA48xd7LlmR4YsNTZkVVgJ1qCCaiAjULZ5Q4Pjtmn3LhsR+c/AKr8rCJlf0zyPSLlyG6exYIBrdIa5XkrDgCgBXe9EUJSx/8siUgSCnz1xGqJmkoaAIOeoJgQtahGpuiaKrNVaEpkaoSkkhZJmBJXgABlJY5D/U6xpjYFfF1ypgJU9JGJPFEhWFbafJFKUnfYJWYRpfeqseC/dW2itzejaBemy5KCDUR82uByacGmZBTnXIhQ9zraN8/UIJMgGjhVz9yEQTZCeyu3hZsOpl31SkrEuRVDqOp4cHbCSmWErm+i1COrVeU3NVj9nkQ2RzbMeNe2QcpP4WyHFhFRjQLiAwYruwzYQxQ33HD0d+8jwqrYw9yZDKBR389kHRwchF4M2v77Rav1YWJaj6uX7YZjXPfGQTULeJ7n3UW5kgLlcQlOMn71QFpwzfO9sXLleiLwtJv9O17g4BG9KzQLZJhVlFGr/1T4jAlb3Vzk1rqtfdjXkLAOdfImH621x9nA5lZ33fcB553nWo1oDIlfd7YzuE/TF9TmCmjjBniWr1whzU3auGdbtCHtXDAIpTjMObT9uj/DrNaJ1pSJj1s4q24v9Q2pBNRSIb3X7p6dx8vLU3DnqmuTOgu9la6gFi4UsFqAhiHcfTSkJFKTTEz3OjrCA+0UFKKlBJkQDRG1wEqI2aHNaKq0dq9AK9g8fhObU6JTt7ktgldlAphsNAJEm29HLtSxKHiD3KsplcvaHfPZC7h9auV8ppbGkl6wkzEmpR04p5RF4rjFKc5brdgJicRRLuyR7ofIFRWyLDNPc3fnMnbmNKf9vvgL5CuQrkK/AK1iBPIH0ChY//9b5CuQrkK/AgRX42wmkYbvz8jPtmvZVtgaFzYt7bLLrT7jYOj612q47vfrFvdRe8NpN19sJF//yTxzjKPvU6uvsRR/+RZ7N85/undufOpt3rFpjf1Sm4Tvt8jOvsfY/9bv/1Xn89RcP33m5nXlNu61ac6m92NH760fPP+PFVuDlIJBqW+gm5Y95gcf6o1lkhLJ+BFzo5y50WLAe/93Q0IANWL+XBxJLWivB8WPY2+jhFAhSigDuhQAP0wAPYTKJ1FUeqcAmhgDjE085zT76sU844qUAAE/gehCQ65GHH7YjDjmMHJQRAFas5eiSHgXAlvXWLM8JAAy+7U1n0P2MOkXgFn/Uy/JE/zr7FgdGeNkBAoZFMi2Y02iFgLrFWCwtXnGMfeC8f+IPfy8AWUDGBKHxPqyG3OfjWPW1ZQ5cpAnbdfBmIHIEhricAQcmZP2Qcl3B4koAGNK8f3KGUObpEevp3oPPfsKi8Yxt2dNtX//G9YAgoy4XQK/3FEjevwJeBMzPAg5JwVSqPAiwFVkh1Zf77OMokBaRVSLQ5467/2Df+zUEElZeCliXfZ0ySQQGySrOAeEA29NYe7lsC+o1iiVXBLAwOT7h5RIAKAswzaCCEOBeAkkksF1g7AzASlxjDVA3CfE16y+x0885D5uzRrv/zt9YNceOgMAmIcqGO3tteAS1Wms7gFk5qLTIwFmnNJIFWKED8CH4AHRk6SfyTHkyLpfeEXf06wNGacwmUTWEK2uZR+2uBgmUDn3dfW4elXBs2dGps94xgi6VXnY3Ao89gm8WYmQGa7bezp2cexHn4BEMt9zyM9u9pwPbna1k8BxlVTWtNn8BXed0m0/xnsUAjo5ABJQeJjdpFkC/GLVAmWGRONONnV7SHn98DRZ7WNOVtQD4+W3b3g67/b9vo94jdupJx1p7U50jG3wAU5OQD2OojeprK+2E445xdk+tTY22dcsWl8+k7vL77l8DgQTYjsJH9kwnnnSqLVm6wlra5tm6p9fbv179VZdbBI7qFC+OsJGNF/UTsKu5+Na3vt3mzJ1vN9/8c0ikPfzM61x3ShlIIXXlu/ULkFoeqfdURcwf5UWMjfVCqEQBK5UXIrDQA8lE/HqWSULVnEzOfS8CJMlcFGgpwNYLMhcISNc1X+rE1jn66f52tleyDQM4jFFfqY1aWucAAFfYkmUH2yknn2q/ufMu112vPaSmrtqROU8+8Yite/z37Cl77Oy3vwXyuh8CjBwuLKI2bt7p8rAKUVSImFL3uuaP7LMCECFFkDXuvGRJJFwUcqPIWXXpLEXYQkQA0BZBdGSoi0D2rp5uiL4URHgDc6Acq04IaQiwBOSfbNPUEZ8GkC5n3TgFCEfylBRal8w91psfslFqFpd3Bdjq8uCVDi8lEkocLcsS1ugYZGsVigRZeGp9zF+wwO03e/bs0W5pz9zf9WK3/7/6/IePfyNqCcj36LTVoWpAk4WlGjklrI0C1UqEAPsfblCOQNLnEHgsUFS1dVlN2sGZhF72DJ+X+kqBIvIF3YQDt7V/iGyR5dQM8y7GZBpmDmwTiEudC1saLVoRhkwqsVFqWoNyox9icDdrN61sriR7BopVkUoFYra4VsxKjUCNRSSJ0ZF1olNbOOIIYBeyK8i+5OagSBnt417ZNUreNUj/iEDSmIho0G6guaH9N0sgebOD6wTvk1Mn6fn6WQFKzUn2y0YszaKjI454rGG9LCktsgoaCzIQgzuHJ21HP3Az1pCE3VkZoHZDZaFVhJS0h90hc66AdS6FVi3XoD0o+fqGsZJjHxuKY6U4gY1jnOsJVpqp6BBzOW2944PWhSKu+ZCTuABBtpHb44MUDrJ/TnTttibq2N5Yi1ISEoKxGCNfbuPOXdZLo8UQZLUfUuv/Y+9NwOuuy7T/J8nJycnJvidNmjTdFygUym4VARXqaAuyqOACjsKMAzMOOC92HK3OO2V8La9jYRRE4J2xqAOOAzpQF1CkbEWhLdB9SdMmzb5vJ8lJ8v/cz++cUpARwXa8rv+cwxXaJuf8lu/6y30/931LTVsGgVdYznoD6dZGBsw4czSkfDfaYhSCNyZVrexGITH1p4hg2YpKPekEEuNYfa85oJe/l7GsPUVjISIEX1ZhrNW9WKZ2tpE1QxGAiJxhiJVs5pJbmCkvRmSuVJdaYxJKI22hyfwe2a15bh7klH4+BEGZjkJr8Smnuo1nL/Z7Uawes1EHCagPMnsgJ9zCLlAyDUOIae1z+z1Z30IAaI+QqkWkLrJTJ98H+7DnhQisGMICtqPZalAhT58134rnnGCbsQ7ch3JlSIR4BpQgzz0FEwNGeQbFG7JsPci+yh4vspp7H6Jt0rABDJO7M9jZjh3juC2uqrHFKCgXnDTXDg9P2BP76LesfOvinkbZI8YoRiiA4MuEaNLoVdZPjDVnQipt1vBwln6/kU0pZImreLXe8B7tFQkCKQsSRfNTzw/J12sJJNE4ydkQkEdO9wZzRuM/6BTfE5xA8vkVrPdJAikNgq2cB4ZyVG9x8uDa2iFNGXdh8g4HUR+NSb0M2aLr1d7uWia3wiN3ivUvUIgrY5GfQsYm+0zLqPYTFf/485osDJmDWRSmZKv4JIv5DYmkDMlh2R9HOL4yCWX3qKwh5YZNiTjKtBOnR3g2ymXeoRSln0LY2Ibpm86mXjvQFbZnWsvsqUbWJRRIAxNolUaDnKpM5WJpbIhwYn8rZyzlY9l5qH/EYpDGUu6qIMjXCNokqTYXR6b+mGR9kop1gIIIPWXKNlHv27vlJ0f6JPWXVAukWiDVAqkW+OO1QIpA+uO1ferMqRZItUCqBV7VAv//IJAa/whk0esNpDdJjP23EUgJss8+Zw/eutzeLGWXmjLHvwWOB4FUQCWnwJlswCIB+7KpC1MB2k14tlQPApuUiyTgprS01DNSBAoJcJTl3QCAmysBEoB0HBVEdq4sz7DeqSj1X7YLSioAlvLtzLPebp/+ixsdIBc4NQTYLaTpl4/9ws496xwrx6anmYydKkifIRQcIbIgpGQRaHzFikvs0IEGB9XdUkoVr2py0EEHl0TISIUCKihwd86MaViYoOZABfHpv/68za1dws+pyMZ2pr+fPJ5BwAnQrnHIE+FiVeWF2LGRd6BCZgE4gKEieKQCSQJgAf4iAkMZ5UAStEkP9xcGlJga7gBUayP7Ima7DzbbM1u22b9+hywiQJrAwu63CST3W+I4uv4sT4dXwDlkXvqoffYTl9nJs6qp8k2zx5541r5y94+wLKKyFzAFLzTADAAXPhvmBAGBIOIIAo+Aiwm+3w9YGJeSCxAxDsGRA8AWAgyU7VE2JN0ooIksa2QvpL6Ulc6osqrSUVhg83Xt334BEJ0sobu+bdNQN2FOxj2SIQSw2gJwmE3fR8hASgNEkYVYFu2kXBrdK/oFgPoRt7BTIH2U6vUwoKCqxTWGRXLoNQxhlBHJt0UnLsburcuzNjS+FIieJVAUclHVyLovERdewSybHM9d0BcgMwDdgYZdnJsRQDD2kpMW2j99fa099ugvbf+BJi3/cFMAACAASURBVKqgAX9LKyEzSu3U087m3rFF4vjKwCKtC5unbGvCYiwtBrky1Q9RRu5DTppt/s3TtuXF7QB6KCoAzJ545imIs1ZIzQw78/STbVatMm1ijMNJm1Yzzavzmw5hf1dWYnNmowQQ0A6A+vOfP4ZqqMw2/XqzNHdWM2MWtneA6mVV9rFrPuHtkJuTZxs2/Ny+CzEk0E3EUKD8EdEodVDIM8rmz5/vVfmy+YvT5jFUgLII0nsFFApYFWEbAuTLhSARKSwLqn6A6gHssgTyRRnksudSZIVAsCShqvEkZYwDvp5XojkNoeIqREk0AntIJ1QCDyQHzzKx2EoH5ZN9pZRP6rtRxtNnb/ocFnTbbfvOHeSmLSY/6qHEugE4LcJFigKA8jQIqEz+ffklFzuho2uWNeZjv3wSMhObrAgAOO3GtAtIDikneL9bJcmeCsYmWI903wo71z2haBFDJqUa9n4iMDMZm1JXDkKu5DNuiyEuRyFXJgAr+yF5pQYQ6aSGiXBNg1jUieQWGK71TZX0Gn8a51LtCIjVedVX6ZDMyhcKcV0ZECKFqHDSWbPGuQ71XR/Wj7MhkNKYCxr7LW2HrXFH/zHfMLrmLnMryAzNZ1oonfERdzKAvuRPrWuCRzNlk8iCLQLZxxhKCd2DquyT6hARtq4VkOpLSiTPZAnAeykWHaAWn0A7U2pgQ7x5kHvtkLUYmVO9SL9H68ptiL0gF9JwD4TJdqkSyTXLoJgACtzt/9LZL8L0gQDdbOV7yUYOizpZWonkmWI9YnWhH5VNx7Xoutwq6ygFRkJ5oW4REC6yKJkX4yB5AlgXUaTXFONEy22SQEoCxbLXLCIjaqSr3fIgxMeGx2xOWaF96OzFtm/rM1Y3d4Yd6Bm2H/9mD0ofbApZ66tQnRRlohwZbLU4VogwmU6MnH/hu23B25b6RT71+DP21AvbLZZZYl3YpmUPQ4iyb05AWo9CFHVDhHRxMWWL3wFYj5EaREIx5FwF47e7YbflMR8rivMopNDwFIjdZ7tR/h6mYKCLtUTgtyzRKspLIV9rUcqUGq5rNkLfjfE1LoUZY08ZXJpDUlcph0uki9TEsq2Nkn8oMkfzXWM0GM8h1Gtkc7JXe7GB5oFbRAYZSBorQwP9TgYfwn5yHFs+XaPW+mSWkpMTtLkXT2gDVb/xHpGpOp+IK6mSRCCVkatXP28BcxS7MNZTKQUjsldM2Ej6sRLHSRJIuh9Z5uo4Dv6LQCKvT9aLsosVaT1A+0bZu2pYBzNaD1plTqbNxEa0fM5Ca2Ug/BpbwD7OMYxnYzkPAPn97FtkAvZxb43NhyH9SdHDurIH9dWkK3WnrIz8KVHLubTJeeQMLp0/m7y9TDvYN2K/3N9rnah1VFqjlTlGMUcOhQbh9DxEVBD2XOMoir1RyBplTIpAclJnCgI6kS2lPhhHlesqLQo4AoIsGLc+hhPkqeZ0YNbojw/BnyKjWH/0p9YpzX8vREjsnUkbu8R3PffL1zPlRTEma1ACZZPNGuZ7hzu6bSjMHsj+OZKBiof1PdgHdCFiapmvfEmBRE/6+hMnM2qKvcAzCZUpRv+KXGeZ4br1JzbHrA+ejQjB149V6jBWyG63WUpxB/O/FyWflG1RnmVC9EUB+/KpM8O2pBbyCItZZU5OUWCSzpo9Hu9GNQyp2Txoe9vzbUNDke0aYg7klFD8EWE9iEA+qToH0o4dOw6DLmvDQj5fUIQlM89Cg7LuU/GRVGyuclOBQpAl5TlT2uvYawYgNmXbnFSkaj88sPXRY76Wpw6YaoFUC6RaINUCb74FUgTSm2+z1CdSLZBqgVQLHJcWSBFIx7JZUwTSsWzN/0nHOl4EkkAKhcN7GD2WXEnAWlWXqlJ24BaAURZ3nlfES4CGAKAOyAQHFgEVBCRnyBakkF/a4TnyAVI7IAUysfQpLqq25csvtas//inIBQAewOoRMiM8gFuEDABlCcCxgrsFUhaUFEEwBSCrCKQPf+ADtnf3HgevvN4V4NHVEg7uBlWtAjudQAIomTOzysIAUJOFNfalf7zdivOpzKbqXRjLAGhBP+HhIseyAYMyASsL82TLRdW1Kl7dEwYLMdk5qRIV7CFd4I2yBlTZzCsk9YXyj6hexmcPQLAJqxPANFRSnQBgt9/7ffv1C1vdlk+gbSJKSdIr/iUySZevsmBdr04n1ROKDy4gI95vn/rQe+2CM0/F838KK68W+7PPr7V0wLw+gDblAwkEUjV6ptv1AOhKSQXAMUb1O+50Nq4MK/ozAxIjyDagLwE7wyUFdtKpS+zQ3kYbAsSMoZ4SUDMKSEbQgA0Bop18/oX23quvBtBKt7v+8atWAYCVS/VuCIuaMYD1Q4BqmbRtDmMFJBAgDFs0bjQbciLMn8oDGRdxQU7EOFY9uRBWsjmUukrAmAgv9Vcf7TRJFsopp55hbWQOCcxsb+2wwoJixgbh6HlFknccVcUsADkAdqREkw2gBAutKFjGY4A6hG5/efVN9q4L3mm/eOxxyJtf2Pvff6kVlU1jLJZCamr8onrKLQJQZ8znFwNcplNhTqV4fwfA6oThiGMxQtcrUMk8++wme/nFPa722fLySwBVUk4Nc13MCQDOuhm1jHPIne4O77sKCFBZLg4BWKoqXioO3e8I4z1NwBtfs8jfECg6wTgQqXD99Z+2zvYOiNsSW7fudvvPh39CewHY+ZgWaYKqQ/1I/8rarYsKaGWTZUHcjVD9Lts7gaWe+SEikomnyugIX2FA2iFA3f7+dv7E5g+FQAQUz1V1kGKqylbmllsDCg5VCLtX2su6TdllgaovyBxTZpfUBMp9QLmXMFAKMk5k9xYoV2TJJAL6XWSWbdq0yfu6oqoKq0vywVAY6tghxohAY6lONLlE/KxcuQIwus9t+pRV8cSvnnIAOIPxIZBOY1FtHJAeGtMAlxoLImcVRO9wLusSf9cYkcWdWC7ZI+l8o7SjCCTdaRRVQ0F+qVVUcC6A5W4srvoYq5kwDwpl1/sFoGutkDWf5r7WRG83B2x1FAW40woCqbnvIayqciGspXyQ9aXWShF7ldXTPF9O/SNAugyCcZT72PUy9ojH+DUUgbiU2oO+UDtpHdQrAJ0TJLaUYvo561qQgxKocfQSAe+EUkLlECgYnMM/Av77vHMrKuXPBWNOZFmacvIYPz307wg/b6PKv6+U9Yq9IFxdZU2MxT3YU7UC0I5A2k5JVQL4m0m/lHMlJZIayDIQZaFb2Cm3ioURDZmDwPE0NhTUaHzwSKvpsqUCda2AL6gJ1ZR4QN0fl380gSR1hPpPdn1uBeYsVPC9gISkqED9r7VOSi32i9PJeYp2NVg2Fmgz6yCiUZv84De7rYs9pFiZWEzr8Z5DYNMdrBs99HuOvXfFClvwzrebDTFXUebIgvEXz2y2lxpQL/TRL12yqAPMRr3VBenUy9iJYadWvPhtNqoxP4IlatdhK+N6piA3i3KyKHBAzab2RfnTj2KonzF3GPu51sEYitegz4pYl8ohq4tZ78KsnZPsEyPMV+W7qG9k+9oPmSnlWZTMoDB9NkyRiIilHAglJ0ilquPe9awRGw0US7mom1RsIdBc3xMxnoVqJEf2pZy3v7fPukSK7toOgTDi8yOT/tTep/eqoX3MSMHHOaU8ESmiQgZ9fhQF3Cjze+aiky23uNSvcZx5lwOxnsG48X098UqC++rrEewaxyCB80WGseZIqSqLsjT2c60zWm/HGQe9vC9KMUUdzxPF9EkRSjFlJIZQe4Uqq+zpQ83WzZiQ5V0RBPGp5QU2zJr+s6efszY+28P+kIU6LZ3rHO7rtkKyerLCQTbkCewBF5+5FFs1LFIh0Vp5T2NmGTZ26RbDHrcHYmMUJZHo2NwcLD1Znz2/iX1xDMu6MNZ2WRFshBlLIkM0GKXw0poveaOTbKiPlEmpogGvM0mQSIH6LqEs0vwNmpq5Eljd+c9pcyn2pAwPigB8cvgzR5rsQVWQkyCQeHqwYsi3LMZz76F9VoQtXyfPBbHcaZZJVl6MORhnLLlNoUgW2cEpkwy1YAb3lMXcDUjaLNpdOWAcm3sQmZWO1WVuAc9YEZSPISxZY/2owLGEgwTNhVwrJJstg7+PyAoT6zyJnCZ5PkznmWpmaY6dVJ9vp9Zh/2idljeFQo9FKV3Wf6wpEyiQerqGrb0Z5ffhPPtZU6kdTuN6yc1ThmKYIpKAPKcNsDQdh6CiNS3K/lxCIcdBigoGmANqvCT5eTSBpGdOX1/k1sc4HmFP76TQZYjnFe0LjVt/dYxX8tThUi2QaoFUC6Ra4K20QIpAeiutlvpMqgVSLZBqgePQAseTQGrZuNZWr91g2ynXKz79Wluz+nJb5IFAAdGy57JrrW7bffbQdn654edr11xuc5K5Rl2bbf2a1Xbvc/5hu3btGrvcf/h6Fnb/tQJp27pldl3jZXZ9yWa7c8MSW4tl2xKgiz33r7bV9z5pBwdzbeGKG231TRdYlV+aLPE43rqVtv2ONVyb8fNV/HxZ8HNeXZvXcy/3WnBpV9vqVVfZEpf1vDGB1LJxja1avcH2hhfaiisXWeOdD9gct7B7HZVQ8lqSVnyjjfbIbWvsNi5qMJfPX7/Krl9ex690ev1X95Q47nPJwRNY+52x6bUWdqPW+Mhttua2h2z7YPjV95VUSq29xyrvv8nufA5A7bX9dRzG5v+kQx4PAqmkQiHOsh+T3RWZFRAr+qVYoKeHNgtYERgHqJRLlbKqtPVvKQXcHx4QW7zKENWyqqzNLcq16XXTsEFTMjm/rwNgDWF3lxstsw9/8BN23jvfwy/hkA4Ay9lUqgvoKSwosFZUIMOANXXTq4NQZc4XJkzHAWqAqA9fdoXt3Lbd1UVBoHaQISQQWQCurOwEgE6BGIpYWDC7GhCtxErnnGafvOF/WUlhBaAUMwD7tzTAsK5uMoEItk6nCjiKeqUQ27xcAUMCEBlUUwAUAtwDsDQBsHKfDsa4vUlQAe+2bN1tBJx32y8ffdj2NjZY1cx59ne3/BPAJyCTqrEF3qoCWISXPuXHVCW8X/ERcEL3LEUQEKu984xF9pEP/IkVAx7F8OD/qy9+xQ5Sed4LQZSBbVw6x5adVDrgja5xTERaQr2iMPFBCDrPsQCIiqBaclsyEJD6Uxfb+y+9xFplRdfRaVuff8FJuS6sfFQ1HEKx9ac3/o0Vk38koP32z3/JsumjAtoom2tTgLqswAqwt4ughlH/qv1FIIlwy2LsRGnESc4vUL4PwFOgaiQBTMZk3eR5SASTA4QaFfez58y3wf7A2q6rE7sfCCQp13JQ0SgnS3oDERcBeKhC+KDvM5WbArDW39tKLgeV+jnp9uOHvgdZmW/f/c537dt33Wsf+dgnbMkpp1HZXKbkFPqfMTMBGZpX5goX5W8JHI1wzbmos2IAuhFsq2Sl1tbWZg89+J/WDlj00raX/FxRwFwhsJojSTsmkYr52C0KSM0BGBXi7vZz9IuqvEdkM8h99nO+2rqZXEuFg7kZtNn7V1xoH//IR23v3v2u3vnMX/61bd++g/PkeXsoD0kEkZSBOdhRSRlYgMWWCDnNOScBGEeylJRKpiC/0LJVjS/CB0ByeKgboK7d7etEKIXoB+WEJYPuw4xxWfFJgaQsI71EKgVEQjC39G/1p74nQlnZSVn8KUJFeKEUihpfApt1vSJm1T4igwQGj3AfylQSYSzgWcdzJQTgqMi7CUDGm2++GXKv34+xZctWe3HrdlefhbE8cyKNeSuAX8TIFOSulH0OltLWsrnK4r0i6zIhJtQHI4wzAnw4BioJ8mRKy8tcKaFcDpFcoVDUClCbSDU3BonajepkCsJsUiShK7kCGy9ffxiDWu90v1JgCBQP0/4iS7UKaA0TWaT1TBlk/hLhxbXqPvMKscyaPt0OHNjvpONhbM0a95MRd4xf8fB0xpCIGNpI6jQpeugXJ9dV/u9rhDBlgexcu9QOUkpJIaB1zVULuiXp+5ShgjpSt6jFKsGA+3GxcpIOISryT5g330uS2CJsMpT5Qx+3ZEOQoMoYZD72oOQ5RIFAC2tRD1k3Q1wDTQg5HbKZ9HkF/TQG2aIzS6GQhRIkxhV0j8StfWTKBifCZPsI7AYwFmmk/lczO3EUKDM0JnSPUiCJrNC16z2yyvPbSgDuCfzd79XX5MTP3T4sYUWYxvqUh6VVKWOib8cmK4j32amLZtm8JSfbdkjonQ3NlssJQqgQBzqbLJcsLWVzLVw431ZccZmvEU1keu1DQTS9fra9sGO/vbyvk/YiQ+lAF3FpAPMQSJ1kIXWz1sQhNIsWnsV6GLEcFBdD2HLmYfcZZd5pzysrL/acuS72mnH2zjB75u62Tmsi96VrQONR+VbYuUFeFpdUWj6qy0zUluOM9RH6Hm0ZgDsKCtlvsU5oX1IRxJiyh1DfiaSYohGlRNbc1XjWfNLY0XNAkB2I2sxVe6xJ3Lf2fq1xTq4yzvpa28hIakGJ205bUOgg60Rl4ClvjPdozVJenCtiUFWJQJI15LjUtOw70+efwDiE7OX+dH4R1eobKT+032v++Zf3E2sezwtaU7KZm1LQETblzyCyKhM9msGaK6K+G3vAMARSPQqfSlSqhbFOm15a4PeVx7zcC8HfyN5aCpl00uxZVsu4fPSnP7GfYC3ax3F7IDZEGU/0xKyAvnjfslNtlNy95rZmm1NbbSvedrpVQgQd3t9oHZCOfeTKbTzUaW2M866YSE2KFXi+ku2srl+8rhdSyF6Sa88in83HJ22pbKQYNqC6f5EZWiMzuM7k2vz6BFJibKtQhMEdc5WThqBIO9pfZL1njTmj5N/TX0MT0guzJ6pB6ad8CKDJ7mbL7DvEmG6xviEIe5R2FSe+zcawF4yhbnYyKGCmPEdMRK9Sy0IquGEsSdkTkLq8QwpOjUtUiFFUX2MTg17IMIKlqqxzRWA6oSjimjbSuqL717qNf55FJ3vthPpCO3N+jVXnQShO9GLJ2YUij2tnv/UFhAV9kMKE1s4p29WQbVua82zbaL21TZAfqYIm2ls2wLLW1To9xbHHRVxzvxEKMVTc0IRqrE8PhxqXiec9V8uJkUus5Z63CampMaM1pk8kLiSr1veG5395jFfy1OFSLZBqgVQLpFrgrbRAikB6K62W+kyqBVItkGqB49ACx4tAGt12h11z3WN2xrr1dsOSbnvwxsvttrw19uDqZcavAUFWUO1ltu4OETqbbd11N9hDS9bZIzctgRDZY+uvvMYeOmOd3XPDEht88Ea7/LY8W/PgaluW9xYIpAcW2vXr77TL64IG7HqU433J7Mb7yUjK5dzX3GCbVtxj9101J0EgPWS5F33O1q+6wEoa77drr7rNqtY8YquXwX7tWW9XXrOB+7qD+zLbvO46u2HTRXbPfVfZnDcikPyz99qStQ/aTWckPvvAQQvykd6IQBqwjatX2uqBG209NnRVLeQnXXWr5a1+0K/rd96T/faxX5uBNLBxta1cNWDX0yYrqwa4r2u4rxXBfSUIpC0nX2vr1lxFZtImW7vyJtt09T32gNos9fqDW+B4EUgCiQTSFABKtTS3OljaR0ZQFuCqWzTxS7XUIfq5lEN6v0Aj5Sc4wMEv6SMCVgEXKqrLrX5unfWRFdNJCPgYv3TH4yEyYebYX15/s52waAk2cQEQrip92VApm+GF55+3hVh0lQK2CsRy0sUL4JVnYvbBD34QNchLAbAtWxa3VJLti6qNsaoCzMtwuykZ2YhAqrUwwde1J51vf/157NgAciYF6nKsDsijYYBJ5TtEUZ1EVR0LMaD8I5FHrjCQFRIAiCy6XHmk7wtAT9rFSPXD1wjVxRlxgJHmXfbc049haddnP3niafvNnsMgmgBYgCJJAkkAhdvsCLDk5oKqVkAXqQYARoUsTWDNEg1PWF15vl3/px+x2tISJ1Buv3u9Pfz4U+SOUPXN1ySZMFJuSGHhIB+gvsB7ge2ys+tXSLcAJfpFqHGUCt9BwLbTLn6fnf/e5eT0AFRx7TpGF8qMnq5e27F7n80/6VS75ONX20GA/6nYhP3ozntsgn4siAL4IdFqbNjvOVjV2A0puFykh8A9EUh+n4AustWbhGiU4qSfSu7SUsBPKt6VgTBM8LrAeV1nDwqoUnI7cvMKHZTsJltpEEJHBIUsyzT2dF9O1SWsZZKEpsach4q7PdeAHWzYYiefONO+u/5uLOiy7Zb//Y/23fvuB/DJIguqyIoAYHMIoZ85ez59mmNRADFZJUUZ41IORen85sOH7OWXX4bA2eZV4AIy8/mMlCvDKI5CgEdRwL4Rz2gICNeIsjPonzF+Lisl3UeyQlvgkoOr3Ieq7IdRDIQiOZAZFVgpFnhWztjooH3iT6+2i99/sZO2O7fvso9/7BrrZ76pql52WwLIBbyKiBKAVchnRwaVwwLhBQiZyT0OY7cVZ3CXARxLZTQM+DyJbVBsBBIPS6b4xIgfQ2CkYQc2NcV4U3YFQK/s3gQeJwkxnTIgP4DwuUe3hxTgz72oTwT6hZSd5MQqALJUAjIUBJhUjpV+LlJOBJiTzMxPD7vPzw1UhwIWGfNSMzqhSl/ec889tnv3biq7u+1XG59AadXnVoNRhZ9jpaix7QCgWwvJMklgn/BDyGnspWTB2A65KQKppKjQrbWUi6bK+zDtpPXj+c2bUZX9xgnv3JxCv85ccm1ysIYcoBo+zv329XXR9wN8TnNRBDK16pxP49yzYLhjqY8CCz1ASFlLJQlmVeMn1kYRZ24Dx0WKeBcxVlxaBPBIHgvt8AIqlmP9Gksr8z4SuezLFGSE/hTplYEirp/+iEOUxumvOAC+/h6KQg4AxgrETlOGGaC/QF8H70XQ6QBar7RG8bPxUcYZqgoR01OoXyYB8ScY15rvbvVHVb+Ab1na9ULo9qOKaaEf+uiTEXLTYigBu1kDW7GBmkJpMAPJ3wzGW2SQ/oZ8m1AelbKrWGsmldHDmO7PIJMqgtVUHwoFSO5xji8SKakumkiAviFXVvCVyKlzdZV/KXsu0doax1IS+MgNAHftW04U8u8RCMQpxm4m/84ewboMpcT8wrDtePpRyJkpO+GUxVaxYJE1QyoTHGfdLS3W1LCHe4bkYX8885yz7PxLVjKBRu3Aji2Q0tlWWjPdHvrRT2zrnhYriFRY67YGz+zq4T29nK+jf9DSCsqt6pRzKDqA4MTacehQg+WxpmRzPz195NnlZXvBg3iSbPotggL0pcYm60Gs0dMHCQTJUcL1hdgPpK4rLK4go67I0iCUx+n7YY1Y2V1SjJDF3M1w9WqgZolBHMheUf95MYa63MkfiFu3gwzmuF7JbERXz7qySENDlpgo71in9u3eCTm6A/s/7Oy0dNHeYc6nAoJ8yCyRy+OTjEPGip4dpH5KY20vqaolM2q2DQDquz2dCBaeHZJ7W1BcodwZiCjmnP4+xF6rZ5AMqck0zkWYMlezIAgyUMGKhJ9iDHUPQkax7lTQ3mWj3VYKgVSWNWGVqExzKCwYLyq3LahMC0vKrZq9Kqu3H/Xw8/Zr8viaWXMnWacH2LciY1lWDUn80QuXWcfB3dbe08E9ZdrSOTPs9AULIBzZdyEdOyum249f3mebGtutV3JgMvRkyxlSlpgIJAi8IZSqYxQAZHG8TOagCFsRnLpvraF6Xw57pmcaSiWUyG5MEkhJ20W3ltRYdr6DtZH3jtF3nvulhx39XHmR+o/tUkSSFIgifkP6ufqUNS6TIoJCiPSCqRFyDndAqHeSCMj3S2ost+5ErBXJTvTQsSBjakpEq9rdC2qg/XgOY7fiXoPsyLxC8olYU2Qh2o+F3wD5idlRjS/WCbKN9EwX5FmpffTsFqikwyig4mRV5WWM0K4lduq8CvqKc47yeQhXm0AVRzfrHH7frMsxSNHdjVP2QmO5Pb6b9aJgoXVPMF94dpuQYo59I5PBGNBegfIyi3GZhW3tNJ4/Wvp4VmFdS2NN1M99z5N1HY3qBHNib1RfaH/3tYIvqcRku7v72ZSF3bHey1LHS7VAqgVSLfBWWiBFIL2VVkt9JtUCqRZItcBxaIHjRSANbHvQ7ttYYiuuC5Q7LY9cb5ffMsfuQAG0KKlA+tz9dtvyQNcT/LzO1j56k52xd52df91Gu/qeB8z5iVEIiwtuskEncQ46+dT4uQft1uXIflyl88BvtczpiZ8HCqRXZ/+0bLzDHupaZleuXASZJSJnmd2QfE/ieAGpo8M22oNXX2W3LrnDNt4w2zavXc57b7T7b4PE8R8/aFdf9ZCtWH+vraxLEGOvvZrTg/N3r7/MrnkIUuYBkU1+03b95bf8fgqksQft2stvtUXruC6IKymONq29wG6ytfYobFT377qnNySQEgRTVXAsVzT5fd1mS+54zG6ohKxaeYshXQraPHnullSm0rGakseDQMovxgce4GsUEDAfsKkLAFfAudQOyQpk/eIsQEmghuyX3NoO4N3D1gF5BIKMQZQUlRQD1Bdaz2CP9QxgywVAU1ZWbvkFFRYbnLLVX/iK1dXMweaLqlhFqaiqE0BCllEbNmywU6nursXyKQtAagJrHVX4J7BZu+aTf2pPPb2RbAqqlvllX9lArpwAxNB1SFUhIkZZLAIzFi+cA06eb5d+8mY767wLASyU8TJJFWyaHW7Dzgt7E4GtOZA1hQJRARvAkeWI4qCriJcoihQBNw76cK3KOAH58usdAvzOBVgaAliSzUrbrudsx4vPkoE0bN+497vWOSYdkfz0A/sU2TOp4lt0kuBvz41RtbzADACxEQiAjESmkSqoszJi9okPX2Gnn7DQgaQfY8e27q77bAIAbhIQVQSSAxpu4xUAonqlAwqJVBsF+HNVgFfWyl4w4t/72OovWN3CRQDtWOdApMhCJwKxoDbsUzYRx4wWFlszwEiIczxz/4PWAPAudVYZ4ePbXnrZAf2SdiAkggAAIABJREFU4ioPt84WIMi9yR5KoI7ICKkIsrm/HTtfxtZpwObMneXZUbqeUfp1CHVIkpSrq5/lyhnZkPWi4DnY1OpjT6orWbGJqFEbOnUncFjV9FKvQcS4ZZVir8htaGnaZX9+3Ufs+uuu8TyiO2+/0/7fvevdBkl2hwKkNWZzUe8cPKQMIexqGDvF5DsNAW6NQ7KJIEqXxZCA1YRyowb7LSlXRgA2pdTIg/SMS/nG+9X+JEu5fZr6UZXZbvOWAKvV7X4c/tRYk9pmCPC9vApLINQEmZyvuCgP0qTN7rrjLre0k03Uvff8i627/XZ/vzKPNFk8swiAVHNSBJKqt8cYa0LDpQCCLaAgO5s5jHWVE8Jpnsk1Kms/QPARSBEpYUj1cjJuktwUzUEQMf4u0Da46GS2hTIfJiGXAotIKYyC8SYCSfciKybNC7829Y8UH6pnT5CtSRBOmSFBjkSimlvWZ2IPaT9XvrB+6M9//c59TtS1t3fat+66m3NwfK7Tz8d9S/0g8snHuLJxGE8OdjNnLr74Ynv4x4842SMFpWDCMtaiMeyQBlEfSUl4xRVXQLaN2d13/4sTllovBIrnF0Td8vA977rAgflRCAypLPoHeiENh+wwhPow4LxIU7cjZJ3s6yazAyvHEUi6PogP5Uw5GQVRpJdnUkkll7BWEyEvoHvhogU+1nTcHS81Hqtt4chxRkKVrvKQU9Ok8pfU14yxGANyiPEwWphtIQj+7HpUnpVkuJQVWFYFbVFUIE+zIABOrL1YAZd3KT+Fl76nvhaJIPJeawpkFAOU4CMUA7I1Vdu0o6yRIlWKNOZauLrUsitLIJPSrI33Pr/vkOVX15PNk2l7Dx6wtp5mi0BsljJ/c+mrPMZIfWW5Tce+VCovKSq3MVe3HoZAqV9o+7CN62SoD7COxGVbyFrA0uFffplSWjlw/spYlgpJWUtBxBxkhsgiSIE8CI049+AgtoB1FQzQYzH2t3SIDVmx6ZpOmlZuBVif/XrjL+ABICtR2J522hKbN28e9oQ1tu3lHfbwQz/yPLo5dXV22hmn2+IzTzMYdwe7GSROJB7YdcDu/8/HAb8LrXVPs68D3YDtUrf09EFuQGznzlroipnw+JD1Nx2y9O4+m2KtQ6BD0UMHe1a6TasqZQ9kLUNp1EyRxyhE8PAoKhmsLaNTwwDwaVbAmpFbWGYTrO+ldfU2yf7eAdmXzj6ia2GndHIog/ZwklAqkiThoDVA+584Q9ojyNoJFF/JDKOgtQW1SwokElqEKi9IMa07u3b82hp2s09QGFLKehlCgZSLSrCYdWuc9pUiZZy1RRmLyvPTfCyfTkYYlnLjKopw9eNRVooJQF9quldesmhMXJP6lytQQpr2wSzWK9k3jqvAxItMWBsZt2GsASumKIxp3mmFk4M2j3mQJrvJ6TNtf1sXdoI8c8iik+KKHXv2WTdrTyN2pN2MgxhkYiROPhLj+31LZtvCujIsKSGbhzkm6+occr5qyJ4aoD9+2U52Es8X27qwoiPDKzcSrNeBHS5XyNjWmiLCRM8B6VKv8f04e55IJVmliXBW8YMXyeiBRESG2kGkjdZ3jie73yzmgNZc7b9aEzNkBckaMMjPtG66Wlf2d6yxk7IOhXCXGizMOJvSviGLW86dDWk7Q4l+qMeUmdeIOnkEa728GfNtArXumNrFE50Udsln6Odh5djRCdmeJTmIfWIRRBkZZ1jUdXQ2uxJNRF429+EFBrpfekrrpYgYL0TgWtwVmLmQnQ7ZE2uhLUO2ZHaZLayl6INzpnGdsrpT7c0U1pgZFPxIOZqttkEl1Xuoww70lthDLxZa49Rca5+iUIFxBdXszyMTUh2xD2mv8jVZE34EO0PymCrJ9WzpGrfhOOovWDXt7cmxpwICPbM4YST1qUg8jXyXQQd7nfrkyQe/d8zX8tQBUy2QaoFUC6Ra4M23QIpAevNtlvpEqgVSLZBqgePSAseLQHrtxb5a8fI6Vm+bIYJuCKzoAnu1qoBMcjYjYXnnhFP36xBIb2Rh97uJjleRTL9FICXIlToRSJX2yI0r7Rb/u7NLr3n9Lgu7pAroi5BJKJv0yaQ13O+jQGpNWOsl7ezeYDS8mjh7IwXS0e2bNOpDmbXshoCoO2PTawgk8Xa/TcwdlwH6P+Sgx4NAqpqe7/ZKL27ZDtlTZL2AVqooHhhQzkq6q4T0i78UEV4tyy/9I4Br+lPEgWf2AFoUFpQ6QdGF2qG8ugyQCPAD0D4MqF1aUsUv7bm2+vP/AAiRjSplEAIA2zyqs/V5Bdw37Nvv1lPVlVjNEeot4MlBA1mVAYJ+4lOftKefftoBwAkIpCwBIAK5ZcGkwGxhnaBcbrUFSHEiaqbc0mr7s1X/x2ZQHRxPEhhk3xxup/odcDVCNXN+NmAcoEgu4GlRvqx4yG4C+xsZFnAQVKEG+SdAZAIMZK3H52RxpyB6ASHx/jY7sPmXtpOgdZFot955N8HMVOiGgD8E5kqVoEwGVzXIMgnCIWErp9wVqV0iWRAdACsZAkggPAqwfnrHGUvtfee9A5CjxLbv3Wt/88V/tDhV3ApIl2Wf7MRkyyZQUNepbAsBZwLt1TcTsvuSRZjCplFyjHLeG2691armQUpFsToD1BP4n0FfxKiE70U1IcBVpE0b2VZhKuybn/m1bfr5zzjfiOVDtsQBx7tov9EY5EtJqUWkuuGcIk/cjs81C2ThMCZ279lhvVTqV9dUOOkhImJMKgiRVdi/KCdo7pzZgdoFlHR/Y7O1kIFUP2se9na9tDGjhWt0Akm2OAIqAceOEEi0nYihUcCggb5m+8otX7BTT1xg37htnW3fusMVRqocd9SHrCsBsLlYFTY1HXZwOgpAmEdfjgF0KsNnSsqGIN0mIA2d6sNmqlP2ZkJSyfeCoBHIpHv2cUFZt8BTh6aEp/J3r8734ZhQyTm5FJCvAk1zyLLSfekclVXlXuGvsfTNf74jyACCrPrQB69CEdVqgwCKIuqUB6T71vsEGobpy/y8KMBmjxMWZ55zHkBsiW19cbvnlAyQxxJHGTfBl+wZDwLYS4EUQhUHLwiwlwAn44C4Gsu/B4Gk+xWpp3EncFKB8PwvqNJOEG7JpTgJrsmuLiCQXlmkPZycsSAVghRE2Yyrb97xLWsiP+yF57fYY48/TjtCznGuDMa2E1V0ohRdIncEFwvwVi7TwoXYtP7JCrvjm3c62SULRGXzRCFGJVDLydX1ptu7L3q3k1Hrbv9n1p5c1ByabxDRgJ9nkDW2/KILndqdpEI+pLnOfFJ/ZjFGpehzSynPlZKFEaSv7h0gtQdrvv6BbieIBiGVpCLT38fpQ31m+7adPr6Vl1FYmE/fBLZbh/a1HfNdaySEdahWGQGlEJQxEWrce051hRXNrTebN9ushqeK2goz8olgz7lBMfkoF/lKF4GkECBHanUgqUwSxJ+uVgFRgaQpIJecFHSPu4DFkX2eGBz9XR0OMO6hcvp3LG69bX229eU9rPm5kKiVWE5ts+1bnrWMvhbLZRzWFRfZNMbCgpoabMhC2GWyzvDerS0DtrVjkFyTCGUuqOuUiUVfpvl8lfVioGbQ9YhUSD+KQNJfx/hmcDuMNa41zDjKYbxnch+yaWQkOh0yiSo1xB40JsAYYmt+QcQWoFwcONBoz2562sZpryysuOrL8u2kxQttNvuK1G//dOs6S2dNO/uUU23ZO95mWZWl2IVpJWHs09ftB1usoaHFdh7shqRPswO7sVLkejo5R3tPP8SB2aJTT7dxrDuVRxMB9I519Vjrzj020EMeEv0oq7Ac1tos2rSIMZ0DWbm9oYF+Jj+moJIswjaLA/xns2dnY5eWxfiOM8crIOijldNQm2XbMMS/ChhCbmGpIR4UcEiVkiSKkvM0qaoLBmlQnuAEUpIdT4zepLVaGgdwool9p6ujwV58/in2AAB5iMWSvHJUZVMoPSt9D+CyXBGj4gyVUFRW1Vk+uU2jWNDFNYZ8DX2FRNI5/NxaR7yiJBiTR8hq18HITk1KSNRsslIT+M8/ZOfqql8eEDLIrysc77ec1t1WNNFnM6qKKYAgL05kG2vCrsMdrLGMhe5hO9SCKpd15zD5VIe6WwN72HgWirRRW1yUbqfNqyEvUuSQ8vBGmVaQpYyrEUi7p3tQtBRUWVsa+z+FDuh4Es8mUjUrS1H7HSo+2kJ7kggeX0PZA13h4ns7xJLIed2H9lV+rnZIDG2Ka7TvofaRmlNjmn9rTZ0QQcR3tLamQ/iOeD4ie4eOQxM6YaOfcUxlSyrrK5NzFkMg1WDvF+/rMKW/HcJuNV5cbROo2eK0jfPJYwOucNMVxRi02RCTRRSVFGFFmIll8Sh7TWdXi+89sh+WLewEz12TPPu4SpfiCM1N9VHYVdcUD0DOpVPAkIMirAoee0Ftji2cDtkYgbBjfoxB4NHy7FvMe/Ur5GkaRG42GVSUlvDsFbeWA6inW/Lt4YYaa06fZb2y1eV+M1X8o3MwFyd8z9YqwLMQz4AiGfOmeqyYnKf+oZANjlJgJIVlQnWk8aVR5kU4ifHna4zGXXI8irjjkE/88L7EbEj9kWqBVAukWiDVAn/MFkgRSH/M1k+dO9UCqRZItcBRLXD8CKQu27x+ra29TzlDyRNe9ioF0hEVkX58VN5PQCAdCe155WovE3FjfziBlMgSunPDdioQE4dPqIRKjjeBdDT5dCwJpN91T2+oQHo94uuo76UIpOO+ZhwPAult71jsCosoQEcWAKlyX5QLI9DegV+AC4Gm41L5qJJdlef8Hp2PDVOvbF2wNqufO9tOxvosA9Dy/h88YEvPWoq9FlYiVOhLrZJLFkM0UmZfRoE0RaBxmKrcCD4kXpHqIMO4A+KTAK5R2WEpVwPgQQTPOCCxqnE/dvVHsZ8CbFTxJ4CHIDAHV6SQcBIFwEnV5lhlCViaWz/XauecaDd/9XaAUazyACh1TzFyNNo7FdKtHCcUIHmyrkMNAohWUggoA3EU4u+yxcmOBGCWK4XcdktVvvLSBwTj38rz8WB2fP23/uIH1rzvRezSCuynTz5nP31uJ6Adig9ldgikAaAR4D2mEBLJZkDRdP3ZAIKywYtmY+NGe2RBdAS11ONWD/HyqQ990GZOn2Yt7W124+dXWzvYbTr2awJjMiDnaF4nVwQGyl5PWQQ6j9pNSqQ02X+JWIrk2yhqnC/c+S2C4GvJfynH4qfAMygEGg9SQdxHpX2gtAqRKdQOqDtlXRASP73/e54rIbCnCAKlv3cIoDxmZRUoaSCKXHUjuIVKX1VBK3tHRN+Bxn0WR3mQCdhTBsAmIEmgl4AYqU1mUbFfRkW/2nAQVVoLqqemlk4rLq+CYBpxgkIWZkcTSFLhCJjPgkgT26dK9hwq2tOpvr/9a1/FRvBX9q1vfANSCLCK8+j9rlJSFgc4XnFJoR3Gdkr2asqkkI2PMHJlwqSpyhiyLQMgU2NePEJfL/MBEEukkIjVCNejeSCATuqXwEoxUJkFljcB9HS0rVlg9RbYQenaBcGJmNWFTcfWqxjFV+P+BlsKAP1/1tziFn4vb9tlV5KNpGD3QdosmotKEALJiRnGUAGg3WBfJ+M2ZrUA7vf8y79ZVe0MPrfH/uwvPs0ZxqyRHBXqqm3+vDn2ErlCISwHM7F6G5H9IYCc2/Uo7yhBBAQ2XiLKRPCIiAxytDSepEB6xcIuUAUlCSSXMnFdXpmdAHePEErK4zlKOeDwr6uaguOKVCtBqfh/v/Z1srUO27898EPb39Do5GFODiQbY1tjVPZPOs6o0HZebr2F0kzkdxlV5Lt27vacEWUhdXVhOcjaM712GoAsACXd9L6V7yNHqsS+/PdrUM9VMGaYmxyPWWIL5s2yyy69mLEJgAo57mSs7CulGpC9kzJIfIwkgF7+ITIuAklVQL6PWzK60iqw1lQ7aUxofctFTadcD61ZQ8MQS9yv8qCu+fAnj/l+MZo2HbA03Xq1phRnW/bcGVZ+0gILL0LLXFPJ4AehJXPISSNxQRrgIoV8fDJiZKvJV6bbJoqQ4dsiitRXImekUnKF0tHEUjC21e8CmdNpMyeSlE2HfZUIxAyt1xLJoZRBlmkH9h60DjKncoujWJ112OEdW1EvNQEg59o8iKVR1rpRMkb27mmw7NLpNlpSaxsbWq0llGe9KDtGGbtTYiG06si2S5SvMskYTz4PlXkSUCR+TWOyx5JakXUpm+vKYT4Nt7bYpGw6RaByKGUATbL2F5eWQ9CT+YYa4T0L6mw6hRC7Xt5pL+7eY2llyi5DnTs1ZOcsPYn5VsP60G97Zb0IKT27ssze+Z53Wc7M6SiQsu3Q3l2eCxRr6aV5sm1vO4q2vjHbtrfBuiEb2lDHDUOs1XKP571rOblRY5x7AtKo23raOmz/S7uY4yjdRNjR7tkoZSso8pjAakxFDN2omLJY0zPSyFfDEnYc27hsCLuQlHuQzrIALKrCgox1OrsEqzb2oknfKwICKcESetvoJQJIL6cEk9Lf14xSvdPJjqMUSVIiqc0nyf/BLZIilAP2zJM/g7MfhQwjVzA9yj5bgmVdYPs5TjHClEg9FVIwZ+tnLoQYIF9RymOu77UKpCOWYolrUpFE8pVcW9TPIpBUAJLFmiN1lVsceuGBLN0k4cS2drzXCtobLWugFaVbxMohCMcoAoiWURRVXE4RQ6vt27wTJWwLRAoCO8ZOM0oakfjjQ1M2jSKas2cU28kokLKwYJyE0NaSJPVZDvZr49ECe6JlxA6HICayKL6RdSsFL7qGNAilDM0NqWKw8aO6g/mmtmQ8cwNu46Zr1yoswkiqTs097kPE01jCEtX1VuoD1pJMxoUKamS/OYy6MYYVZy7nkhoyUsJzgogm1q8x9jU8/ijWyYLERgHEXJHVbPowhSHsSfMhJcuG2lAPDlkzDfdyR5+lVdVbGuSaxtEgRRqlPCspUy+3MNcKWEtKyA86iNXiYbLdImQk5uXxrMgzFQ8oriAel0KJB7aJuGz5hkQDQbSytvIMmM29hiYHLJI+iOo8YgtnFdn0ogyII6YKtphprKnhiJQ/Ekkpd5O/M24jSMQzyPoKM5c1n/s7xtgv0mxTQ6Zt6q+3jswaG2HBF1mWRd6hXmOy1GVgyOLPfzCGJSzPWaGJDtZnrjetwLqwx4yLqPWJkVDcJcabzn303iYCKVjyAoXmxh989zWzJPXPVAukWiDVAqkW+GO0QIpA+mO0euqcqRZItUCqBV6nBY4XgdR4/5V21W2VnjO0kt/f3lCB9FsEUl2CbHrtRb+FDKRXWdiRJbRmpa3avMLW3UP+EsW6/60KpKNt4o4ZgfQG9/R7Ekh7jrIUxNgvpUD6b1wxjgeBVD+bjB1XBExaTU2t7UXpMiS7m4Q/vYdWA87FUMeMAQiEqHAWmBVYc5EBkoeCA+B0ySmn2wyqnV/esd1KyopRpoSth5yLCMDQ8NC41U2bTy7NrWTvALbKkwdwRCqZPft226yZ9VYMMD8JqB8BRMqWlxwA0zDAq4fXU6V7xWWX29bNzwNBCJxVFTzYprKPEsCyiCThnhMQNapYrauaY2csu8A+/aU1NiSiCtBGBMDISJpbBgngkA1KVORGcR62eiJHcj0HSSqbHIAQKYICEgI6R8QUgEJIVbuAPlkAMyIhxqVMIPB5zWc+iq0N2ROohV7YfcC+97PnsFGROkc2MgBXABhSLcn6jDpaSB0RYMpRIueCe1QujedSpGPtwn2MoyJZvGCenXnCfDtr6RLaIdO+vPb/2nN7DqFs4rhk6ohAUq6TbG0C3UBAIIkUAFIKQA/aekztjR1N9vRa+9vb76CSPg+rmRq3ihuXjQ1dOgCgNQh4pJeuo5M8mTw+1kcmz/fv/AYZVkUcm6pgrMsGUPYcOtxlOXlFnmPhWUQKLfJ8BIH9HIT3tgHSKqdC+RjTsKYS2TRI3oeD6D19tuzs0+yUBbPdEmwzhMnuhiYb5HKyye4AUXRbuQgV9kGwdQAWy9ZMlm0C8D2TAXAoBjhVW11iN3/2r2zzc0/bP6/7OmQo51KOEKSoyCEnmsh6mVZdybjscJXIpNRkgJtOwNHoTt0BOqWh9nFVkFRc2GuNAtiKABCQFCKY3SuRBYByr8recoAvAckm1UciIRxjUptoLqlJVLnMwJUVmmwjVQeel1tC21Z7df3W37xgt6xZY5d+4DI+E7Y77vq2fW3dP1NxHfFx49Xjsu9SlhJzUOq5az78ftrxHOZhGSTgpNXOmmtPP/uM/eWNfwHR1w4BF7ZFWKdtf2m7K4fSlBkhUiBh/SgOQS8nwTTWjxBIUqUEGSRJAknzR8fI1Jey0ZQ5AiCaVCAFQO8rFdtun5Sw+QnOIqA5aAcHRhmrIjnzCvPs6+tutybUZ7f/8zesq2fA8iE39T6dx+2OmNyyupN6RySH2lx9qHEgBUAutl16Xw5EuFSIImsmRQSQcRTnHDff/DdORP2vm/8WsNVQPdR4LskIfVszvdKuufrjqLkYq6wVyk7yeSD0knOFuIYAiNa1B8qIAjJoCsj1EXEyJiWLk4eC0hPgLtcustBVGfw9DzJsECIyzJqjdll+7oXHfOdoSquxCYiLjJlVVrQUlSFfNgPiCMDXyNBRFf4UpOwUqiSfO9yb+lxD1XUFCeWVCAhXYWlVoT9lHxgX0cj7pVaUssGBbz4X1xgBlJVFFoxsYv1gTHgfabyjiJBqTlgrqkXDcgo82Jqbm+1Q0z4y77KsElC4//ABi2HlWKRxzbEOoL45iCKxuH6+7RiYtJd7x6w9SoZUJmuW+oNxrLHlY0yEkZQdLkPVKBP5FVBImnejibmaIWIQkjwP0Hyqo91wb8Wqbth6KAAYZC0vQ7EaxcZ1gLV3GmD5e+ZOt3SKBDazBrZRVFGCzVxrRyuWWbvt5EXzyOyba/v27rb6WjL/OF7voT125cc+ZJlY28Hw0qgA9ew12596AQvEPtvfG7ceQPBd2HQ2k/fWilJDy2ZZTrnNI1dp5onzyKSKWuOhJtu5Y7f1t0M8cR89EAMjXFM2e8A4JKfymc4863RLg5BpPNhkTZAew6x1yv7TuqfxFoFgD6OeK4AQi0LeF1ZUQwRg28fa5sUhUkwmyG6XcIlgUZslSZrfMTqThHiSREqql0IeOAWplTlsna177VDDTvJpuN6pbJqjkPOxrzMmhrHoE3E7QZ9VVNdZVfUcVHMivATgJ1QeCQWSLiNJEh25tqMIpOTPXZnjVqcMQ+zIpELWdYkk131pHR5HPZM7FbPCHhSobQesPHvKamsrIUfI6KLQomzOIqwCB23789sooICE5jyDsEO9tH2cOZDBOK8vLbQrzj3NZkHQDnU12749ezlvFvZtJXba4tk2xH7zq0MxaxwP2xBFG+MiO1nr8rDn6x/wKgMuR1dFAQjkvtaNycmIzyEVreiKX49A0jwVgZTF/NPaOSHySIQt7dmD7WdXezOubN1Y0Y1ZFft7eXGJpSOllgJxlDUxzn46MSmyBHUOxwrzTBWGUMtkPsyE5Dodq8ZQ6z5rbWtmvmFBxzPGZGUdGU7MYC67ALUrXCpqzVOstKLEHv7pw3agudHX4wjPNiU8Q0WxuVUxkB4pxvV8o76UYx9qKxHzGVx3AdefyX2EsRCcWZltJ84ph9umUATL3hys74a6scHsHUSNTl4fBUmTWLSy6nthShaFRzkiSClUSdPNs943NQ9bQ0vEntg9aTvi87EdrPD5rhNHxjXB0y2m9U7LHQuPcqEmKCKSgmlyoo1rDuE2WcTzTDeqRtpIeV5SiWsv4zMqKjlCVLvXXqBACv4MiMwnHkgpkI75ZpY6YKoFUi2QaoG30AIpAuktNFrqI6kWSLVAqgWORwscHwLp97NMO1qBFGQgldiaR1bb6XvX2nLs7G68/zZLRCQddet/KIGUyClyNVNgQ/f7E0ivk4HkRxgA8MqjSu93WdjpPOfbdZuvt/X3rrQ6fexVBFIii2nP517JVzqKVFv+WxlIQZMIaMvLC3KhHviv7ukNCaQ3m4GUsrA71nPxeBBIZeUB6FdFNWlnZzdgIvYeKBX6la8gpJWX8lqkQBoi3DkEaK3K0jwAhbef/3ahNXyfMOG+YVdTNAEMKmtFhIsA/K6uPotQOX7Rey6xT1/3Geto6QYcIFQeoGsYe5idu7fbKSeeAJAR2AvlY5/W2HTQps+f7dkMI6hWBHd94H0rbN+OHQHQDUMh6zbBMAJoJyBIpO5IAyCaAJgJp+dYZfFc+8CHrrbL//xa6wO8kJppCrC/FyByGJZC9xbmOFlYr6gKvb52OtcVBIuPABrmUZGu6xNYU1xcCCgdZK6EZeMFiKH8GVmFiboZI8vjx/d8Bb9+iAyO09A5YF/7zo8tp6IWK5xOB7bDVBvLkk+2S0EekTLuAeAB3NzeBQsVoeIRCKQQgIzUDyKQqmnn899+ls2orbJv/st37N8ff9aA6NyiSFZngTonyFBwAzblWgCkjinoWiQfoHmMk02RwzD3zLPtk1/4MqAS1cZldR7wPklqu6zW+iGyhmgHV51xT+0QSAUAeiEq27/+pc+jDqBaO59Qb657EIvB7QcOUoVcCQiFraHUVKr+BywS+SUiT1ky/b0ApIwDtWcE0LmgAFsliC+B08XYNX30Q5fa206a76qk30BwfP2Oe6yJtstEsSYCqYfxU0zAeZLYUEW2iJ1RfAGjWMAJABcBIVuzQgK7/5z8IylOvvzlz3OeYVRwAFAAcwKzRR4owL2srMRzcQYA24KKbsA7+lw2Z543QRW9TA2do6SqO4R0YpR+jmE9lw74lknfSZ2U7qC0MCwBlMEcSr68ejxR1a/2dCIiQSSpjfpRPqhCXISMCKg6ckpUTd6BZV1FebmtXbvWFsw/ATA1ZCsuvdw6sLnqxNJK55V2YJSxF6Fv/vwTV9qFb1/qar4RgtoZ0fYkJNSOvTt0Ri1jAAAgAElEQVTtX/71bsaXAufTnaBqbe4KLHlEgNAeItQ0ZzT23PaLa/F2ThCyCqaYdGu7gBTyHA5eUnSJQMoAGBWZp3/LaklQfZJs0vukPAmqtl8BgAXmJf/tMRI6ByD70tNPs2s+da11E4auDJim5hbb+KunrBkVgNYjXVdYORv01yCqI61Huge1YxySN5d+Va8VkqXiKj5ZQnG3Bw82WDmKDfX38uUX2tvPfad99qabaeNqAHlZ0gHu0molVNN/6k8/4VaITgRpdRGAzXkzAVfTaBsN6gnGkK5bbSX7xWJAY42pQSmXZNOkfJKEEimpmJLKTe0QofJfYfJ6aaxd+I4LjvX2YE/VLbLaE+db1VmLLYR6ZqIi3wbof1m4pbNuRQG3I/RbOsopzzNypZHIn8BSUOSvx8j7GktfJWz6NIdE9vs8kUJUhLGAb4frg/f7faGkUCaelA7KzBP/5CpIKWiUQYMCxkv8lcFFP7U3N9mhXTssjHKmDkWe7MFG21sB+adsoLPD+oexycLe7NdkymzY1mB9+eXWhy1oXIoNxqnUJhqfThWp7RPknQglJ0MS2T2egaR1lX7NhFisYK4VYls5g2qBbOytYlMj1sfa3Ng2aP2sLTHWwoU11XZ2zTRInDbbjmJxKhelDyTAIHOv43Cj5XJ/9eSj4aAJOcheeNbJWON10RyjcuuzGfPmo/qaxnWhFNr0om34xdPWBKDdyzzd39SOjSpWYaxbaovRmEjHDFuwcK7NmDWT/Lle2/zSNstHwaK1o5+crSkpS8dRsrFvxVgXF514os2Yv9DVette2kFhQ6B409gaZyyGlaFDYUJeUbHlF5dZ5XTUJJDf46wpUv5MutqQ7lebaf576wVAu15HW04Gs/aV15G1LfEtT0PSMSBiilGDjow0UzCQQ1ZTuv38kZ/acB9KRlQfYdRjOrcIpFERj8y/BYtZvyDQpiQPTRAoyTMllUivJZACjdQrr2BtCuwLAxWV1nLlPLEGaf0RkSRuS8pBvlcIURyHQAqjRiojg26KObHzQJNlYsNbgFKr7WAbhQ6olNn7u1D0wMaxX/RRUBHHXrHU3rX0RKtmPwyx1xxsOGCHWrudPC4tz4JknIeNWqU1xLABpghggv0lTm5SOvc3NQm5TatPuA0c9r9pPNtor4gnFI5MKxXlOI2vPT2hfDliYcd6rLVQJI3WZxVqSHnWeqiZPw9DHGXZjHLymMorsOHNth49l7FmDqjgBGXUOM9FMdQ/srSTylrK6Sj5jfU8G82k4Kc2j7WXfX9Tc7f1U9hgJZWWg+2gng0XzptrBRBS/ZCeuw7ssp8/9lOIZO1trB+M4yhrsrKulDU5hTJrKj1Q2qZpLWBf0nNJFu2XEx426mxs8dxim12VgxKJZyLWYhVHtHWTJYkKtYZnnmmsrTGuPaZ8RXIq01BARyC9srQXyKSPdWBikAKkQ33WMpZnj+8atj1j87GvK4dAkgIRAimuQEsKfdwKEBU4zzch2jTOPEzjuicmu7HlTacvC6yB/o9lUoSgDEQpzVXkkBQaaV4k1PjBehOoapPFEBt/sP6Yr+WpA6ZaINUCqRZItcCbb4EUgfTm2yz1iVQLpFog1QLHpQWOD4GUIEs2ovJZj8pnbLPdccNNdt/eZU4QLUsQLQ/UXmbr7pAKqNHuv/Yqu7NqjT24epnl2R5bf+U19tCSNXbHTcvICxqwPQ8+ZoMXrbQlWX8ogfQKuXX/rcutquUR+9w1t9iTudfaPQ9cZXN+p4UdhNOe9XblNRvsjHV32A3IlwY2rbNr1hXbmvv4bCKr6VXWfEf12ijHvuq6jbZs3T18VoTRdXbDAwftMs9AggzauNqWrxqwz6HaWl7VQt7SVXbLcyd7LtTyElRGq1fa6oEbbb2uG8u6B1ddY1tWPmirl40F2UwG+fR698Q1bLsD8mrTtZBXlzt59WpFWHDulZz7eleMDXBt19gNm1bYPbqvBNHFhdityz29KZWBdIxn4/EgkKbVBLlGQ4ShC7QQsD+hinKAwD7C0QVKDZOFk0cAu7KKFDIu5EIAeAVgygAgTDQf6gRSphcAuJSKZ1Xe19VNd4C2rxuwaHjKPv7RP7MLzn2Pdbb1QgqgZgH86O7p4tiDNhsLrjKqY8OoghTu3AOQOyiLkcIo1iOydjG79D3vtRbAGlXDT0IsDQknku+/Xw5AvGznPGpAVf8AZ6F6+9T1n7ULPrzSBgEhsgG9+QN7HUDKmHQg8seP2+Gmvfav937L3n7O2XbaqSfbInJCilEiCfAUgRQDaFS7RLiXIIBaZITOQTUzbTDGNU8rDNvPv7MWLq3XweI9AErrvv8TO/tdK7AYovIYIqUdq5cDDXv8/XzaLdtkfxUHwBEAWlRYiTprAIsXyvMBuaQGq64otfHudrvonW+zkwCGf71tm9289tsWAmyVNZ7awgO0pSIQ+C9xmFtHYR/jtk3C1Qi7xpppEhDp3R+60s698iqbIG+pvJzcCQDUCbIOZO8ygH2SA5rKGQL0bKWiPp/2zSLT5e5b11gE0K2M/i8A0NR42bx/H8eMYq1WAs4c8QrhECB/SNXVtM0QYLlIRBFyAygvRsiHqZ5W6fkcsvRS3sOl77/Qzl44C+Af+6LJkH1m1ZdsH8qmEAqkmIBmwPcsMiWcHEsokAQMaXxFqbJ2RRkEguycZCV09cev4v2TdsstX4RkgrSSBaErxsg14XxSs2RDtqhPZWko4FOWdSJSMqh0zgRYywBAClMNn6FKbcgNfK08r2KIuSBrOR1L958O8BxYKAI2YRkUvF4BNmXRpNcRAom/C2QMcS/KQdI96TijkLLV06a5ekwEYzfA8kUXvtdWf+kfXA3x+NPP2g2fuQnCMwAPIxrkXNfbzz7bPnTJey3e22xVjJOc4mnWjDXjX69aZbuxFMIcTp3vpF0Bdm0xgrNinEsgqlQk+rkrD1VeLhLpKALJK/0TBFLSuifuxKSynBLZRMwnfSZThITGH0dRLpSIRJEGIl41T4I2CbJyjgaEJVgR2TIGIfT+lStsxQcutTaA80yUE/CtqNc6XQ15GBKpnxyYfoBcjecKwMzFp5xsM2fPdXXiCFZ1ffz84IFD9vzzz7uaTQRlAVk64jC6OlsB0zOtEJJoFW3zZ9f9BYRTIYpKrNUYy0WsMWWEv3/i6o846ak+mmRR0bzSPWsuCPQOZ6EokVItocLKhmQvKdHYz3JSQWRYRkgkmgDgRD6WhDCMDw+9ByCVBaHbWTJPLnzHecd4dzDbSU5c3QlzLFJfZV0wvYOQR5moj9ROsgWNOvkHUShiiMaZZBF2NYmsxNTlzCu3L9SIEAkne0onaUWcBfNaY1bfF2ejTJEjKhT+LgBZAH6alCZu1RWo1yZ9TXbG0F2fBKJnAa4z8cwY7x3YD/btb7BZgMZpWIQh6/FxNM41HBiC2MnItYe37bX2cL4NZkTpl0BFIzBYCgyfZ543FigPdHFprCciH0UcjEOmy15TyoV85nI5Y64UUriENSCfpiiZBvGIPd8L+5ptN2D8SGzA5tfOsJl5xdbS1GyNgOYR+roYYF7qoE6IXq1rVSjQKhg7w6g4zj37ZFu6aJqrAg8f7GAsi3gQ0UmhBHuO1rXOzFxrg7BvJGtHeV9DQ1LTifaHXKD9ishfqps125r7h20/yqKZ02d5+43E+sk5ykFlWWl7UPiWlZTbjJlzUM1M2FaIpjYUTRpbUmxmMdZFDiuXUGR1DtlzpRABtaiDM2RZSruNMw5Ek0ogov0Ctz6fo0n1T3JgJkmk5KoWqI41DRLqyoQSQ2MgRN/myJ51rN9qp2djC1ljp2Kf2IkV373f+q7t2XmIdU+WkexHzK9JyIBsiK35Jy5F4QJJy7rLzupj7Mj5/wsbPfX90S8RFbK1U+6R1KRQlU6QeaaZxmCC/k5j3ITZw/Nla0le1FDLfsYJyheeR/Y2HrTs/GL2xUprS/SNrqULO8FQdr4N9XYYt2XvPWepzcJys4gsnihDfBgbwRd377NpM2rs9HMW236Utc80jdj+ftRLlJRMsTemu7pIhQooXLSvaDz6LKCAQWoXxqqrXrR+SFqtPdgJvqDlk2tvBnNRe6es7vQcMgnxovHQgU1ilLG9oDzP5lQWWwVETybvGRzGahbSu5dnqxEIpJFICeQKim4pSNnvcxnn0yBnpkGuhkd6abUx62UN2DEYt4oTltrc0862OtbZ5kOHyfBqsMbGQ07+DY5C2nRSKJTPPkIBzAAEp4jhMPNeS0OE/KJMcoqyeK7I0n1w/yH2rPrKAls0t5TnPSmOKCxKG6GwZtJGB8mMgmRsHszAtnKPnQrDNL0cMkflEuztaaxlY5w3h/wxqZgik+zRGTnW38k8Qdk3lFtlP3mx2/bHFlqvVTLfg/YLa2/mGDE9H7LXRJnvIp3H+XyglB20cpb1+fzvMNbN+zl/DEUyH/b1TyS11j25/OqVVNomCSRX7vFKEUjHfCtLHTDVAqkWSLXAW2qBFIH0lpot9aFUC6RaINUCx74F/mAC6beiik4PCI/cPXb/TTfYbVvGbPZFn7NVy7bYNau22Y3r77WVdQEJNHbjF8023GoPbR+z4tOvtbVrLrc5sr/Xq2uzrada+74nDwKWFNvCi661Vdcvt7o/mEDi2C0bbc2q1bZhb9hOvn6tXWd83bbI1j56k52xd50tu+6BI6QOFxKQM0dlF3VtXm9rVt9rz3VjrX761bZ61VW2xHmVhLrpdbrpdCdfcq3xwVvshtses+4wAeHXn29jt9xmuQkCiQuzjWtX25qHtpstXGHXX1VrG1ZtsoucQOKgiZyj2/j5YK4+v8quX14nm//ffU96Q8ujtvq6W+yx7ly79p6H7KI9ypk62iZw1Bofuc3W3PaQbR8kP+bo+0oRSMd+4r3miMeDQFqwqMxJoinljAAszKGCdv/+A9YKKFFTW+v5SLh+kHUUkDkDALZ19bV20ilLAELGbGCih6pW2ZWhXqIyvKKiEpVPvytORCahgcB6brt97qbVdt47LgSkBRgEpJjiM8IYYxBIlQDc2V0j9uKvnvTvn/e+91g/2UrjOah7FBfEL/CXX7DcBrFqkZXMCEBTJ2CH7JjSwckj5BOI3BImOTaBamgUAmC8xm7+4j/aKe8+A9BEEB1V6/EQZA6A3LAUBrKUGwag3mN/t+pGLHZyrIjK1woycsoAMivKS21aRblVTcMSBXBu4cIF5PL0kXnRDbC9mwrlXicypMJo2r3FPnzeIqyIplBxtdtDjz5hh8ZzrKR2oWreXekTSSNgG0JKap3DnV32wtYdAbAVH3B1S4jq4GzA+LefdZrNmzMbECZqXYcP2zM/32CLZtXah694v01SCf2xv1ltPaiVlJ2Rg32cqpsFmAsMT1r8KGw7sG0C6oA4GeX9qvD+1Kq/s2mnLLUMgLLSkmluqzWOhZfYPBFIA9xnOmCWVCUtAKB5oEHZgEN33/Jlyxnosrdj2XQR1kkLUEb94JeP2j3/9kNLixSh0qCKW/ZJgJeq+h6FCOnr7sBuB8Cadh5izCjkvayk2EqKSj34O4a64IoVy23pzGmed9XcNWS3/NM3ALwYbORBjTLoZN2WQQW3VDEikAS+ZwAeqj9yRCAJEAfQllViDgDweRBtixbOsK9+9e8ZVz3YmBFAL+AaQkikYpgKfB0nAzQ9CgAocHmSMRujsl+5U1KuUOMMGk1bQgoJiKU8GkIDhQJWTDmAcFCJ3tYZ5F0cXfWegN2PzFhV8zthItUU7/cqeld4BISCSCRl6AwO9bv9kVdoAxCOYa9VX19vl1z6QVtx8WUQQ2X2gcs+aM/+BvtGqd8gxMIc76J3XWA5VGUvmVPlkTZqs4cfe9x+8sRGZgYEKwSaQuqjjJEyMn8mCQ7vxjZLVl9B/o1ysqjQ1y06VBlYNYqMDQLbBeYGWUWuMhF47PIbtTkZSLKwE4FEH3h7JAkFquNd3QR5GJe1m0BQL9UOVHJHxmhCgTQCmffXN95oi05aYp3k3si+MIraIx2LsmFI7WHyMHohMYfJW8vJz2PtmYFVZj2qCtpMRDZt2NXVBcE3bP9AvtH2l152cFWqxXTlXtAaw9gsKbPtxhs/a//6nfW2Y/seV0tKETQOMDkdYP5jH/mwq6EEzir7SeCgxk4GmVGyyQxnYpmo/lRbidCkHYqwBosyh7R+SoElNZPUAejYAtVZQn2mNgyzOCWVFHGY7Hefe+4x3y86vn+Hk0Ix2I0prYfYM7ntJn0QZY2MQnoJkE3nT6SXzPvEGE1g9gkDPp8XIphkHZoMjld7xLBedPUd6hYPJxFj7RZhAXHIYgTwyqIOyRoQOfri+4w1JxEhe6fGpVvi5ygTYBLc0s4aIBdeeokCgX1WTSZNFn2mMTrIx7dBDj7R0mUHAd/bULIOQYRrfkphJBpEhQi6XhFIOkegQNE3WMekQOJfsi7TdWSwX+Vi01mIaqMesD6HAoYcNpDKGWU2THPsxTpxF0TCMGteFblBBdnl1o2dlgj5wmklVlpVYocOHbLGHQedLBPRmEk7TMf+q5wigjNPmWk12HvlRylngph/8oXn7eXt262QZ9Ps4iobLihDDYK1K/l1h1BfNR9shBwlh0maCki8AsZyXmGRNWGXNwyxO7NuphNvo6xl0yqK7VPkAE6w3meFcu3xpzbZHoisdta+Ia5RtpiNkF+SgEotpr7TnBTJWV1Va7Uca4J1cIzzjLFvai/XK4M5DefubScCKVAgJTORgiGqbwWZPInvK3/Hez4YOPp7JuMjj3kfGu+305bOsItXnAd5TV9BvG574kX7+7+/Fbu9DuxuIdCllWQu18yZb/moATGxdHI2BKgv9d9vK46C60gIQhLjKuj34Aea75AgnhcEycKeMSHiQiQBxErc1aDMg4mwRSAzMiGQomND1rb7RYpbWBMhm7v7eq0kj+cQnlvaUMHFIRrHKeYYoC/iECPE89i52K0tP+Mky1FBichXxnw/6tpdkNznvOs8FGFYHlIM02X59uOnttrG58mggzTMpWCjHytDFUTo+ibF7KntXTEV/KkrjPMXT3RM2F4mCSS/RZG1fExqW+2fYd8rhu2lzS9YD8Ue5exni0vzbHZFAfswxA39n0lnKvuonbqQEdR7LSjaYhR9yDYxyrNLLc8kdXRRSQaqTpRAIh2LZszC33OGTRVV2HYIo137GmwAWz89XKmQaIz2ZIenfVlTC4JCil7UWe1dejaT4ojCGDLYSnMzsa3sJS+sz+ZPz7GT5pbhppljhdgGah7Gpd6WjTHPc3JI6GKy/3r/kLUebrcPLKu3igLRiZCNXKcs97KwYo1ksR6x1kaxBaacyfqweGzHHjk0fYH9+0as99pnW39aLfNd1CFrMFcap4FjjHuN1Rye97xggmctDZ4w/VudHbezp0GwURj1q1ZsMuNkXVGsIQJJRHuSQNI6eGT8J2xZXQNPv6QIpMQ8TP2RaoFUC6Ra4I/cAikC6Y/cAanTp1og1QKpFki2wFsnkFJtmGqBVAscqxY4HgRSDb/cCxQUAPUnf/J+27Rpk9s0tRAKrmp/gQOyajrY1OTZGRVVFVYEyFc3Ywa/2Cs7gApd2SEB2PV2D5BnNNcBgfaWdmviGFGA104Cmf/ft79vC+YuBjgPqvudwBFEALhXIAUHIembf7ERKM1sJpXLM889FSAGEFroOKTSFeddZFOQDrLqETnSTDCzIPwogc1RZWLIRYzK3qEYKqAx7GXi1bbma9+0mUuxSBNKwzkyeRNiGMAchd6PQWT12c83/NA2/+YpQDnAFsDsLAFrAMhRWTUB1nvGCmD4mWeeac//5jms3VpRPCjbKYtK5WaA4Qy7+N3n2MXnLqbadsSefW6TPfyr56xi0ZlWu2CJ2zAVUQWeBVgzAbFSDIHSiwXcS+RqhAFFpEDKBzBvxtZI6onTTjnJTsCaSGB/B23eeWi/vfjrp+0v/vzjFgU0//YPN9iWXQeAVlBUcVtxyI+A0AiAbb1EIKkKV4Cgq06E8wGq/e3Xbyefo9oi2MLlA2bKhmsSez85S/UD/g1gJZdOJbEIpLYu8hQEVGH5tAE7tLMB2d85b46VKc+FMIRfvPS8ffWuuy2UV41iqEBYNG3CNQHKDKM26u3uBLQHGJRqgeOI5HGVEteZBTAzhl3VdVdfaWfNn+UE0q+e22r33v8fVMfn2TB9FSFfaRhLpEg0H2JSyiZZ/aDu4L7GlIEkSymOJftCVcSronje3Hq78D3L7LnnHrcnN/4UIPAwmJ1s7AR+Yt8FgCbAR/aJIpDGOG8cVE6EVCYspa7fYWnxBxBYAo5J80a9NApxKBvQQq8Wd/UQA9UjYxLgXhLkS871wCAqAF6TlcvBe9Kc4BApkoPiIAaYKQusbMA7WeaFaZvKyiq74F3vsbOXnWvVtbPsxW3b7cqPfMzzpmR5pOD0HEgABZ6fMLPCKstKUTV02nbAvhhAmfJFhhkX49hxZXHcGbX1jIE0V/UoG2WU+0lDcSUbx0kAfQdgkxlI9P2R6wUglerOVTmehaQ8J+yPICNC5G/53xn/AtF9PsvqjnEkwkT5YTq+EymJ19EEkjBdqXWUa/QPa27BaqsUW0epo6JUthdbHnZShXxlSaUl5Q6ArpQ0UdnVubUa7QBYriE/SK6aFJP/9t3v2QP3fw9ClsB2J+uwn8SiagjiVvP4M5/5jN317btty5YXrbyyBksk2hy7svoZ0+yySy7xuTQFiSR43HOrBFDLuo6xIEI3sP9jLEJuibgUQR5GURfY/AH0M5d0nfqZ8r7UXupPXX+yTTX2tda+993nH6tt4chxdj10B2QuIDX/yZ5RaqMo/85m7msOep4U5Glc0hPazu/FSUm1owhVxr6IWo1Z3q+fqX0DRRoQLIoH5eEF1nd0YIK4kQWeFGuZrkzRe/mQyvYdt9ebRC4pGIWFCKtSG4Ag6hk2/Cqtf3ejde7ab70QzCI9YqhPM7C/qpkzw9pZow9wyC30ZBMgfE8Y204RelJbcmzEE/7CBTIgF6RCclDeO87zTvRSqpXyyjSXC9k3itpabC4ZKGMUDxQw709acoKlFUTtBYolGslt64NgCpO9NpWJ/SG5Yrms09Pqyuxj11xhbXz2u/f9u7W2UzDBXJGqsgrSZ7CrxSqKwzavvs5KCyqsDCvKDogoEUidTeSrQLIPFpbYGPato6xvTSib9u7ci0IH4D3BhISU+YaqVSR6ThFFDCUVruiIj/VCIBXaX336WissLKTrcm3dN++y3QexeKQ92KkAvSetgevvR3XSydqrNSuDdqqsrLTpNXVkvwlYD/ElBRJ9nZiXryaQRMRJXxG8nIoT3s7/pPDxvKnEvpIcdAGJROYSpFUuCr5472H76JUXWn4ezwpcc3600F7aso/nihft/v/YgF1gug3SPbllVbZg6ZkoTRmD5FppCGUkbFc11tSFSWvC5L+TNmLJcx8hkPiGCPjMRCbiGARm3G3MAvJ7kmcMiX5C2LdFIfDiFE1kMdebt29l/UNRw7Wr6KEa611+aD39nazzWPD2jkLAo+Ii7+wcnknevWiGlTPwRlBK5rEeSMl5oOWw7W5utTPecbYVVRZaiD269IRTyLqK2M+efMGeeWE35DfEB5Zr0oQqZ0zPUdofMkSqa79VsQRtTMqkq4EDAilQLwZWmhrU7OfMMfWH5vIU/TvFHrrj5a3kHx02tGVWzXw5eVYNxHaEdqdkhjExhNq6dYg5X1pjbWT9DGNjOY4KuoQDLaJgZnoOFm5FWVZXXY76L8d2tLTZk+QsNqMKGpY9MAUW6aiWhiDS3L5UKnT+i08NYZE4afko00cgtRoaD9BufZB0KLOZ65XRKVtYG6XAocDm1WZYWR4qcKjDTBHKrNWyfh1VQQ/EfyfPOp1j2fb0nhFrb+uxjy4/2fLDWtOxuexq92fEWfU1kPi0F22QjVpNWZmDzFPoIyude7Ld97O99sQOcgAzZkGSyqySMcRaLgJp1LPe4DIhuOO0WQbriFRROew90znPedPDvrc+dnjM9o+YdYo0VLED67zGZbIIxAkkKTQT9nVB0QgKpPu/c8zX8tQBUy2QaoFUC6Ra4M23QIpAevNtlvpEqgVSLZBqgePSAikC6bg0a+qgqRZ4Uy1wPAik6unY9/BL/9KlS1EdtSbA3zEsoRoBTpTTQvUnAHcPFbqDgCz5Bfn2/otXAFCNY/uyz2rnTHegPYMKVYFhBQVFnnHUByiw8YlnbIhspLLSKnvg+z90K50pwJJdBISXA7BV11TagcbdNrO41Aap1m15cZcVorKJk0V02mUXWm8EtREZSwKEP3HJFVT+YvUCKHIQdVQLFcQhgpaLIRgELMdU+Q/oJEurIexQ5s99m62+5WsWpiJcWQuTgDGZgOS9bV4wb/2j3QS577L1d91ORkOHEyBRVbmKXODPVirNVYEsJVUGPzz//PPtP37wgIMaSUXJ2AC2boRgXP7e823J4lnW1d1mG1BRPbVlh81feq4tOPU0bAADhUkabTcOQZNP2whb/dY999psQNJZM6oBL7KsoLDU9uzZh4KpE7u6k6y+ZgYA43aq8eP28I8esKVLFtqVH/+obXhso/3oJ78AoAf8pj2GRCCp2ljZSp6bEAwpkUeq4I0Bxo0CguLPY//72/d4oHYE4LsQq54sWJA07Lc8l4f2k2JFChgpujoAbnJzAI66W23XU0/YXECZYrI3ZgNwzq6fZr/cusm+8q27bCSrDFASxRcnVi5PmC8RHCITkhW7uh4Pdkf1IMJBgJhsgj56xSX/H3tvHib3XV75vtVVXdVV1VW9793q1r5bi23JNl4wBGMWAyEBEnKTzJM7JPdmI4Tcewcmc2+emSRkIBBIQlYCSVgMGMxivGDwKluyLVmStVl7S73v3dW1V3VX38/5/qpkM5N7x+axxv9U8wi3umv5/Qr0VeQAACAASURBVN7vVjrnPefY1oFOO4H64AdkhCzmATdXyEuga10EBdyXB+QydlJZrUDkuQwg5l495EKlW15ExBLERVNz1N5118/YMBkN+/c9TIj7JVdbAbQ1dO1LGeEytASIAj0pUycNGaXxDDKOAswdEVe2DlI/uO5DWTu6/iDgW8Bl/oitBLCUnVfZxkn36L4vZx+5QShnsMhW6Qooy3OlchGBlgHsLVHz1tZmj9AE8GpqaLT3vPdnbcP6zVgkNnL/YduwYaP9wR981J7af4AXlYIKaz+IiyJWXLoP2SmqQ1zqosJyBuKN/A7uzYH/skri5710xk+Tceb31bsueAHMTllE7ZySDmJDFn3KeRIo7JEG6oYvOcJDCq8UllsiwMKobmohsLxMMMhAnt+IwseRRrIH5J5UL5cxxeMccSTSoWz5IxJMyJweI/LhL//mb0FFlQsGAaV8rK4+gO81vHbMETGe45rs/0R2SYFWcO8pNVQUMpMpDGmds5HhS/ZtwLwD+x8DJIWYBf0tUmetjY72NvvN3/4t+/gffgxVAS35rKzm5mZnYdUYC9uv/8a/Z0zS3L9UbmWgXIo3l38EWyiijPrI0i3ABenaW1ohuPiZLKZUNwcuqntd6oey6kz5Z5on+pKqywHwvO7bbrvlVe39r+TBR7/3ec/qkfdUClSEvbTWKY0giQC7C6hXBJRrMmqvcIozrq2OOsWxY5MVo1QIS5CKsv7SvurdE3OMxy1RaO/euFf2HBFDrg1AvnTsbVI8CB92fyAvkQ+gMAKRRSFjCf47PGWGfdv84KilIDOXF1E9oKT0lz2iZBW4hJ3WbGrCCqhPV7rabRTrwRfb2uwS4Hayrp7zgOuACBIEj3jAKZnyUhgIlIf5daZVIvpEfLgMLylR2P9FkGEv55+fsF2skfWhEs+fsTb2h07UFkuM3+FhbDm5zxLzYwbF4cX5lLMblcpt47oee+ub91o31mx5lF0JstxkuylSYhwCLIla9NihZ6ydM3M9mWZRzpAg+SrRxjiK3hErQID13vQG61q/xYpYij6z73n7ypfvsXODQzbPmeWs7Dgbc7xuU0sPCrlV2G2y30BwFVAgdbbF7WP/4aNOUXSJ+n3mc38DYC+SCIaDajQ2N7HPkxnDHjlKjoxsOaVyFCm7e89eNlJqwHgLGHe1kO2cCAye7cZNRItTc4l20e/ZBZ06BiMx9ibZw2nflIBDOWUaK2+PYywA9euxMmvEBi1SmLcbd61hb8B2ryXm7CJTczlbNbDRHnzyKfsu59dYesna1m6xzg1bGS3IaKloqX/ekZcis7VrcVdlC0LtyO7atB9VzjgH5L9kd6ddq0ZELk8sinhh7uo5InXrXG6O7oU9CbJDeVixcK3NQnpMUytZ1cbJD1rb3WrZxVmy2PiQwF7Qyny5/pottveGXShi6q0R9Y0fK9MMdoTLkDAp3v4MKp0F9iNlV7W3oWDCMjSExV3z+rVW5Kx88Olj9sT+MYizBnd/TmWEakfFrWG8/SU+XxTZu6lrESWQ1l2N1G1lBZ+GZtmRn94JoiaKgFRU3Ggd++HQuRft1MmDZCXWWwPrvosso75usv6w5myhQWFuIWuzKLIneJ9ST79l2b/CNE9s7++16/mzls9HWrtHjx6xJw/st5NDYxbqWW8ByMvlcIOVOH9nkyh+2SNCzEMRbCusEan6lDcZRYUUjvidzeIwDS8FVH0x5vOWrjq74+YBa4xiKtfGWvXnsRX2iF9lY0qNNU+G0SSZh4WCz4ZmffbIKWoLqXTXG3ejLhq2KRp0mqI+e8N27HzbRZNCCMmeUYpnxt6/nKa5iXmPovHIZb/9848LlvCtIw+Q85zMx1SW/VZKItTCalbySyElGRfF9qO4DjM3+mrzdltP1DauXWvHZ0v23YPHbIazLiu1GHllvBLjJDKKcxTVol5HYyXbRB1nmmNPfb2agfRKzqfqY6oVqFagWoGrXYEqgXS1K1x9/WoFqhWoVuAVVqBKIL3CQlUfVq3AVazA1SCQVmHfIwsoEUizs9N0eq6zEyeOOfBfYdypdMaBkAKMA4BtAhvXb9jgQPx5Wf30ATRAPog4ygNEuGwKgN3+ngHX8V4PwQNqZe9//wcdebQEWHjo4GFs0LaAGQNqEWBeL35jPGmHHnzUuprbbRs2MaG1nZYMFWweS7pMNmkf+bUPkVfBP+wBHafpdB1B5RIFbA+7HBYADYHRgAoFAMtUsmh799xhH/ujT9oKwErBAV4AjAALRB84smg+MwVx8Yw9+O2vQOwknSpE5JFUJSHIhKmJMa4VwAIQXFZXawZW0X0+eSW/RmRDB6/9BlQ5t924C4JtwiYBT56FBHsGAqmpe7Xd/vZ3QJS1ojCC4CLfqEF2V9jnPfzww7YAyFIHiHXnnT8D8TRNFkuLfeNb37afe+/77Ykn9lkLKoy1ADxDF87YQ/c/YHe9/Q32gQ+8z75z3wN2/0OPWR7QaUm2MtS+BjA36Gy7XiKQPP2Fz4i+cYodkBb7i3/5qmXo3kWOYa2oUqK8fw57GkVKJFBJJCHqxG61NjfaPNdUAiyaGh+24eNHyQ0pWCcA3jY6rJsjQTs5eMr+69/9rdX3bLJlWc1RNx/gjrp1pTrSnBBQvggQq6woKRdcZhBzSgogWTG96x13WGp6xPY/c8guTSSsoa0PUihoC4DNTY3NgJ+A9QBY+lLmiCyyAgD8Ba4xCuFWAl3T60kp5gA5vJiuvxaAlrymofMn7CLgGpCxUxmVyE5BOuN1dQtA4hqV0ZMFCPRDpEnN4ikuPF+kij1NxbpNhIy+F9Dp8qYqloFlIFVmWU794KBPD+xTN7+oKhd8Xib2vLwgj0ASwBtQtzQALJydddIFvnnrVrvxxptQzrQLQnVZUdPTZKqgfPjsZ//CKWdUl3yO7m/WXAEVktaq7rMGdG6pmIJQwbpPVmFlVVCc/JQ77nyLPfTQw/wshjIJUJzcMtnnlVjHWueyjAthTbZSzhfxch4gASFqpMCr43dOWYSKJAgwGYJMkxmZSKaSQGbdq8ad19L1OFJKOSyoXyoEUqVzu0IglZgrypX5009+ijkMAQ3ZukJuT2ffatRHfVggQmowxuB5jI2KK2JE5A3AMMq+DDXMYc+o12kgL6oIODw5cQlF4T6bnR616fFxO33yjM2QsyPC+sMf/h37+y/+o41CXhaXPbIwht1SPFZn/+5X/xdIJ0gOyc+USlNW53jWe6iJGIsghAw35O5L99iC8qsOAkkqKk8k4FkV6vF6bS83iDnD2nRkmbO685Qc77z9ttf8pDjwjU87gtVljjAvw0yqGvbuFamNAFKVuVPZI0R0iYTR78NYeMUgkET8e+oxz5otDEHvJrVCqWRXR94LkkZ+Jl9RSWOoFeSiAGj8rQiuwq8X0ijPXpdGHZCfxiIQW7hlsrlqFrMWkt0UCqQAysIA8zqkLCOncBHt47OsVEycMcVagGWUIYM0CSz29dgC+W9nqPkM58k8StFlAGvZCdZgqRWsjdoytlwZ1qcULMq90lhI7ahLruUsAu1GJcGcZBNpWkrbxgR2mplp62gsWTeAfxNKoxzzOsH8DTXGnJL2BbJYRrlfP+deO0rKnqZ627C21VZtWWUd12+2Ej8LxNoYQxYu9qtIKewEStEHv30vr9libU2oTgG/Q5EQpE+XtXCuNr/hBjNylWAcbBgbvHvvfxxy4ZCdvHDO8syPHHuRlIJr+zZaG6RZjLN2CYVcCVu41ZyHH4dAkpJu31OH7Mv/+nX2yRxrpMGp4+KchTnmv9RuOa0LLLlS2OglIf3WbNqMaxfr1RF00gt5yiyng6FWmjMiiqXSco0HWLa9RCAxJisQVbKXc9aWEPjKlFFulug6gPgAaybOOd0GgdQeyNlbbtmB6qmFa4BUQll45tRF7ClR/aDE/efvPGBHR1Ettw9Ycz/Xxb4TZT/X/kIrRDmHybs+78tT4bj9VJaQV378EoHkSHI1FqBudrmEjKVUaQWpoiD/ajj/0guz7ItJHSJWh9pMjQUr/Pzi2XPOHrOjtREry0ZbvarN1q/ptV6Uiw1YlzZC9jTEsciFpqgVUcq6KYxAgqKqTlGr+VQO+7Ml9/lnMTGLMhaiBfKmvqPJmvppmGkYsHsfHbIDJyYgJ8kc5KAsBVB+Si2nERBpW5TlI/PaL2JbJDlkSZk805iUpMxyeWL67MLjl5hXUiYxxosQoseO7rdNvT1WM7toJAyiKExim+ezXj57FHlshqaBPPlhfgjvgY1r7GY+XzViBzd88oSNnB+0CdbtOMojqcxns3nr2LjTop192NryeYnxLmIbqaaHMMRrkMVV4HNcXns930cba7l3VEnkIi0kpqzEnzXBom3vCVlr3QJqPOZGozLpOD8gTqNSEHIfaYjSKUj/TFE2rpC35xbs0CX2klCDZ3PHnG+EqL155xpUUlkIPE2AtEzpbCVSzxlOAwfzsg2SMoL14Hi61T7z7QkbSrRDQqFSDTWyJTEJpD7Cbk9kd2nJs7wNMumXUyiscwnrrMnZ3o4I+Uw9dnFh2Z4cHLMxzoM5SLxQbYOzPWYisZdCwMsCTyeBrF09/bzbt56uEkiv+VlWfcFqBaoVqFbgp6lAlUD6aapWfU61AtUKVCtwFSpQJZCuQlGrL1mtwKuswNUgkNat63SgYUdHh7MJa8E659Spk67TWUqEWoBiWV6F+Ud7vKXJGgAau1EztHd2uO7PRjqsayFcOsmMCPGPbGUCCchRl3oKq7YAqg/5/68jjDkFYKCfnzp52rZdswM8388/9rEsAoBpXaJjG5CvGWsbYXIZKSn4x/0yHdjDg+ftP374oxalKzSVSNHNu2LnJycsiJ1VI1k4AlUEfOUBVLIQSGksW+6665ftdz76hy7vQeCcOryXij66oZWFAfCTGLb77vuanTz8LHgxpIaQRwBqKTKkoElABi3zc0FXyvCR9ZTAB4H++q/A9iaQ7TvfsBdv/xbX5Xp5bMQeeXK/DY7NWT92fQnAmFtvu8EpRZrqIw4snZ+Zt2E6azdv3waoNuPIuve97332yCOP2O6d15KxMQog00jNUoDo9Xb+xFE7isXe//1/fsQG+vvsnu983+753uNE3mCbBEmQBywTQP0SgeR6t53dlgikrBRIcmIjr+WL37jHhgF0LUw3/Jq1gI509ScAfOmuXeI1FgHQBR4HITmy5D0FFSI+PWZnjj5vXeQZtQJ+5cdHAYHTFmPs/uGLX7RY72oLMDecxRyAoRQfyoZQ+LsA8xTjISVDxWZP5JHURLOA+g2QGD6A3/GJWVRijeSz1JN1UG9p7HPa2jpsGku/EMHvruucu6kBBKqRRRozMxyTAglgnjnjupG5nuWVHHaBAOJBQK7UjA1fPu9ahJcVpq3slDKBpG5uUQIiuRyBVCYLRCDJ3csDK73udr13lHmmrmnPisyDMGX76MgBFEn68tJWKgTSSwtbYO0KtankegjoFEioHDCRSE2stwxzqgErIK2nBpQEBdQb01MJm0UxlJgjbFzd9IC0ytuo13xXBzbqB2XWByEHVGvBuZq/IpByEGhSvkiBpN/XQfi9466322OP7cNKEPBeGSGgeLKbE9BeIZB0T17nu+ykRMxAbGkuQCyKSFXGVRYiUaqisLN084iygMLdUa75nf2jpzzLMOe1RvzO6k5SKL2uVCLld9D7U79tO661/+sP/9DZpo2ypn11Aetfs5H77EJd1Ch+yjmmlQDvRPj5IB0qNdcvIwDByo9RroeieSQYkqMmzoXOtio5n7ULWPudP38e8L3OfvDgA7bvwDO8XtA9dwXFREtTxH7xAz/vCDcpkFQTfTkrOuaMxlzrqZYXlX2eyFDtmdojwyhjpMZUO7qUZk6hwx6oe9b8r6ja9HhlH3l2dyt215tvf5W7///44fu+9CfMC+Y21yHVld5b1+xXQbgu2UiGmUsiWJwdIaSMfhcAZI9ApEjxUgeRJ1JBszxUnttsEJ4l3cQ03qaoiCYXIEwgTQDRC/wsrxwfCKQsZLGPSVli/q5IBSVyQmtEJIC6+Pm5fiYtQa1qJYs5RziLffNqugxBlMc+LMc4zkKIjmM1l+zptmRflw3XB22MfWqWF8lxXyvM45LykCADHckHmeEUUwKN1SWgNcz+6BdIz70UmC/trKOOkQtWj9XalrUQPajPanLMcfYBKZR0Xgyjnj07NmlF3kPrqLc+bj3NcevrjFt9d4Ptejdj10pjBKS8rFF5Iu/De2dn7clv3Ws/vueHWHBFrAGLsCD7XR/NFEGaDfp3bWffhuihVmcvTdqzL47b0fMjqFhGLMHalmqryB6zac02R4Q0o/ZNpWe5pbRdt2e7/d7v/u9ODfn4E8+iXvoG+5EflXCTyy4UgaSl62WrhQHPAech6mYW5q29t8+CnCWOHHoZgVTJ36kQSKqdRyApXcojPWUNJ4JIBJKb007zyJ6jhgztd5pvKJQaSynrLczZjeu7be+1G1i72KByHnYAzE8vpBGiKdcqaPc9fsCen1iwMWpeirazt7LnsXC1bqRuquw/3p7q2bhVvtw54LKu9OWRsxVljizhQuzxamzJouSU9V9QylQ8a7OQR7OToy4nSY0CKUi1Opo51kHWpxmLS+cGrbWzydpXNdg1O9fZVjIeW3nz6ELC6gsZsql4OwhNv7IUZanLnCpBPqVkEcfzg9SrmbkwB4l4cXgQ1VPa2iGQGiEZk764PXVxxV6c4Cws6nMK89ypkPjjFF9aAtRbvJHbej1LO88+UMojL8dJxEVRG76yvZRqxnzX+SGV8OXBMzY/MmTrIFKWudeSJdnbRICQQAkJvG3XXlu7cRM5jhtsfPi8TV8+BXF0xvKoqVZQ743NQURxTs9OTcFvtlpT7zrmPsQ4+31Bezdn/yJ5dD4aVgJ+kZoU132u4ixGWdTcEcbWVorTaUtPnrSb++vs5g3tlh47Z8tpSGSIHlkvhiF79dkwwOe4bIHPcGSbjc6iRl6M2tA0czXLfdMMs5SbtfrajN2yu8+u29iJJR7ZeGSV+QJe/hK+xezlYewnZdUHuYUd60yx2b5zYMUOnFmxRb4v+uM8kj1BalIs93RSrZCjpnMswl/qsbLsqM1aNDtn7eRwajwjnWttnDl6gs8xSRS+yzTpiMzTeOh8C0akMtXnkJcIpBJzcv/dVQXS//h0qj6iWoFqBaoVuPoVqBJIV7/G1XeoVqBagWoFXlEFqgTSKypT9UHVClzVClwNAmnzxh7srXrIYaknnH6VRQGfooAOq1bxPd20neQgOVgDIKwWoEedyerq9DrrIWXoevZgH+zhyHVx+TB0igdRpSwCqMjiKQ8wtmnjVgeMS+EwOTntgNc6wLsMnctN8bgtY3VXj9d+UCQNAcvBuIKwi1inhOzY4YP2l5/4lLNXSwB6lADMLqPKCHCtcV5HX3pfgTlJHpMBnPrQr/8f9oFf/pADu9SBL7DaB1qTgEAqACAtQCD99ef+jA7eSWfB4we4XFLIO6C6QCblIckyRyCkCAaX2wPo70BO/ghsz0OkdNGxPtDdRi2KtgYblIcffRLADNUWQeoC2mOAnrfecpO1kq8ge70XXjgOWNWB9Rz5ChA4gsn0fj7AKCm3BHS2tbXbPLUcJmT9LOTNBETIFz73584C7hFIgC987VuAb1i0KEeAmtYCeohAciqY8gx0ah/A1YwUBcq4oUP6X775bRvEZjDG63f2DVgdANf0DOSAxzTY2MyUAx6bASPhYMzH/Z54/llLLqCQYqw6myF4IJmmXjxtI8dP2sH9z1gQpVAQckz2dQXGTQSSOsIrBNIi46V8AWf3ptwaZxMHWMi8yaFuUwZEFuRwqSYGcFzjgLjZ2XmAMfKK1PEO2ARqCIAJdCkwSCA8Nxmsp5MfMK1W4A6gqwgkP2TjUjEB8JahSzuFlSHZI1LY6Alkcfn0WnyJHBG9ptyWjCy0yooRWRW67BtnS+cBlBrnhoYGp9LT+Au4EzGge3JqkyuKnQqwqXfwSDz33Uv4p/u5CCTVZwkFllRNKTrYFXofEjDJfUopIos6AXWaC0HGVgqgZGrezUPh+CJWalFmSQ1QggTzOvP1yiKQFiB5ks7qSITIEgB4JBqw6/futsFLI+RCkbnE8xOA/RHAxyJroSAVm5SDKFY8BZIH42oMpUCqBcQXIdFKB/swuWZS3Ej1UCPbLdm8cV1F1g4rzbs36lPDfej+AgDpHoEk278yKOoK4ylx3vy2d9r/9lu/zbrN2AiqPz916B1Yh7pnLfuQyEP4AYbKX+vlmWQhF5PMKadwYj400dneQae9dBSIM5xYRvlUsgYUsSQOIYPV16XBQTtz7owdO3bMfvDAg8yViFMdLpPh1tvZbO9451udYiXIPuDq5tRCIqVk6yeSTteAmoF9QMSL7ruxqYl5GuU91Yuum/Ns+pQtVLGq0/xxWV0ikMqvqYdeDQLpyb/7I1dzvV9lvYl8DEIQaY4kE4uO1NO1aHxCgK+an8tSX1K0Ru5FKs8g9xCg674G9YIs6PKXRm3+wmVLk/VSRK3gm00BvJJPlmKvhFCsAwyW6slTipRJIc11/V1jz9eK7AfLCq2KEk22UGXeVfo5TxnDIMh+bZk9MQ+YfDmbsgnUElnUHPPd7IttjTbIa41r7QGYF9nbihBcOrf0JTvVgshs7RWyDJTlqCB31kqAa2lmLXXNTlhjbs42Yt9aq/0ENZ9IGClmZnnv8zQ+JJk7QYgj5ax0si+vYY5FUESs1Pvstg++w6IDHeZvQfXGHlsre0wRovlpK6AC+dKffcEuHj/r1lCENdXW0OzsQf0NzFUUVdrXBqeTNoFSIuHjD4pA7WEiARbZ+/pRr4pAaoR0SixOAViTT/iut9gH3vceu3RpyE6eOm9/+3f/hGK2iawwEdAFZ8eo7CsRSCHOnRznQp5rmpqdsdZu8r5EIIlodayM0xc6Mk98zBUFkqPmqSEqUO1U2ja1nkUgCTR3c5r7XXIZWGW1nVRjPK9pedGaZwZtZ38jdq6orTgr0guLKNuaaGIwu8gcWmY+HT53ycZZe6NZmjlK2L2xj7tcQ+3hL8tL8/aKn9xT9RlDe8AVRZLLOPK+RCD5IDZSnE+BKOcoZE8AxdHo+dMokCDVk5CnzCflDc6zDvLcS31HF40U61ATLVgY+7kU20ioBZU1+1sj97WG9b6JMd7M+d4BIbbM6/k44wgudOvIx5pxhC3KZpgaj+mW7SMZS4sodyew1Dx0ZtySzTvt3IKfxpeIq632+RIsrvLI9EdjUbGsk0VnJbtL5J10LsrucplQ7D3iqjGwc6S29vgV7d2opIbPvGjpy5edsijI41uaY7Zr93a76aabyOPqtssXLtrFM8dtBeVNbnaEnpkcNrBN5HQV7cwUZwFE5AqNAnpNPV7zxQ/hrjXhC62gUF5inoYxrZOtcT0Zi9jWUf8iuY8R8o062mWNl7D+1rzdtC5inQH26MkxXjPH57Il9mwIKDUQQLaJn79wecpOXVq02VzI5pbayNKEnGedLctaLrRkfR1+u2UHJJw/5fKaZNcX1PqrpRbYGov8bwhhIcp+UVhC/VSM29m5Hvv+vnGbyXSQ3xTHNpKzWoSybF71WQK7R1kPNjBXIqjlWkrTtjI9ZA1qIuFzRAN5gx07dtl3UFwnIKeKEMM6hyM0tmjvLmB3KiWYdEfKmVTTg169SiBdWYbVb6oVqFagWoHXtQJVAul1LX/1zasVqFagWoGXKlAlkKqzoVqB178CV4NAOnlkn+vMd4AzoIb+q05/dbELjKp0qucAiNXNLvsw2diJkJHN0Qqd157aASAP8NIDTr0QegV75+nslH2XMlgUOl4ANJTFzMzMrLMrmpgbtynIoAWUFjlA5DYs7FpQYkyMjvD3pGVQAqWTC3bpwnkAM5FRKDEgikZQsNQA+gloq9hGiUBawK8feME+9p/+3N5w2x0OYoqQC5AWSChl0WzBFuZnIEWG7E//y8fBo5Sb4ak1lrgX/deFVAvEBESqw2ZPwFYjQdouU4L6yArKkQw8JgDI0wIRFATU2LZ1M2qHYYDwOYvG223Dxo103gIs8R6OH+CdGrGAozUYIMRnBw49h1qkYNds2Wpjly6BO6V5jWuwFwPMwioqz/skxkfs+DNP2R/8+ofca5wZGrbP//O/2rRCwQF9pNYR+PlvEUjwS66jPEVGQ7y9xz71V39Nfj3AOiqW7oHVWArxfBDFBTI/AoBlC1iIOWILJN7HGBWwOLt48hSWSIsASljS0IUf4bqHjh6zB//uS7aM9U8Uu7tgNIxShVB6wLUl3qtCIGk+iKiQgkf5QQLmpTYQgRSDdMrwvgKWlrCJyZLRoOyNGMSR6qtsnSBEZhHASYCbVE1gysw3CEvZFhLOLrBN1+mkOLxmHQCTCKRCjqwGMnD8fggi7qko9QPd6TWA+R74KPAUMhPwzRFIzMuKUsT7fdmCjmsVAC+ySASSgHeRowI7pcBx1mxlFY6A+Aqw6XYKh756QJMLQi+/piOvFEhfJiKTKDmUISNHMOXrFCHUQpAuoGRcFx3fvEwOULQOZU4GMN1ZqZERVWTc6uiSrhHhwdvJ8kh2UkUUNU6BJBKHudwMwdmzqsc2bFpnzx8mcJ1ucwF4Um9JgeXjOkQICdyTNZsIJE/xJeKGseTByu6Ram/16n47e/6CW3dOreSyU7gzWeg5BVpl7LEGg5SeA3zPoRDzqU5XCCQVB9hN78vG8Ksf+g17/wc/iK3cmM2w1g0SsJnMtA3rr2O/iWvorxBIqneK9S11nnKZioUkpIcfEgelh6wOue629ib2IUgNLRbVnq7/BEq2UdbN4OBFe+rpx+3ppw9ATDe6PJQaX8Y2buy3N95+s8v6EWArlZxb39RUQK3Lb6IiIo4EVLucIOortVgsEnUZSM7CT49jLlZqWCHZNbekXe9HdwAAIABJREFU1lKdKnPknW967RVIj3/24458Ua6RrlVfTi3JWtJ8EGkZgChWNpWffa1G33PPemwd194GwdooQoRskgxZKItnh6w4AoExn+ZnAPyQw7Kr8+znIFdZeryKI2c0n30uG8z70lrXvVYUV24tuFXg/dyzctTcKVuTAeCKRF8RUcH1ypawwJpfZmzHAf5PYMuYgMRZ3jBgkz3NdonfLQjIleysTPBpzem5BadmAeRnTxBp4Oa4lJC8Z4j9oI/skx7UDN3kt/hRmNRggyhrsiZUWAgi7DCZOAu8jsjcAPtzNJHEjisM8TBHflzE3vlrP29r9mwxJh9EFyoliAFxG9AglpmbtfGjw/bwtx8CsMeaDrKzHhWu7jVbgMDDzrQEYZcNRi3XutYyQazesIxT7tzCpfO2SAZeW2MHysQmyGMsSDMQHxT61/79L9mWTWtd88Wzzx21r919L8dInLXSiUoJqzgUHg4qZ2yznLn6fgWCdyZBflLPKqshk+n/i0DySCTtS6x1nd9OueHlJHmGdyLjvLmrMdQ+7dk1QjIygEFA9RaUxE3TZBvWZFFLbbU1a1bZqWPHIbjids2eG5w935FDx2z/iTOWRD06T75ZEgKt4BOJKYUYr6eGjfIscXOonJnmREe8h1NZ6s7Kis6X00sil2o4Q5SFtYKVaQmrwhJqHFgsyNCMJabHsatkTHlNnYsJ6jSJReGG7btQijXZTNhnMxvaLNXCjJZClTkSYCyiyaTtaGuxa7s7bRc5as3cc5wLkp2dLPKWUFoqM6skJRKV0nnh42zDu9cyWGj+470/tMFSl+ViA1gokjeJike1E9nuiCHmzLJTGOm40J6lNaT/lhsZyvZ1uu8cn7NCsoBT7hdj3ALJk+OMruV1muIRu3bbFlvHddajxG3ACjSD+uyFI8/bFKpnfX6ZHx3lZ1OWT5BVSe5eHqLx5PC0zaHM6WCOFOamIEAnbUNXm3WT27hqVa/1D3SzVyftxaEROzSYtAVIP39dOy6MfI5T3mGENbo0bq1NSbt2V6PdsrfXumJ8dpkdRKU4C4GUJ/NLOXUlFJA0d3Bvc7NJOwmxdnYEUWO61qZWqBnWdUHOPClApebevrHJrl+Lmrg4aRHO+E6U7nwyJcqRMaxVvSCsatv4rEIjEn9fCjbYYDJu33zovI1OQ0iVGiyHCisPkVj5fLiyzOtzviJgsno+I/SUJiwGkVSP+n0FcjPL54DOXdfYAydftHHU3U1t/dScXDKylGQXm2VOOCJcRGuZQNIR+PTXvnxl36t+U61AtQLVClQr8PpVoEogvX61r75ztQLVClQr8BMVqBJI1QlRrcDrX4GrQSBdOPkMgCJdprKPEQAsAB2wyIXUy8JKHfSAkGmUCupYF3Dhui95TJiuW3WeFwAVBVzpy4Gl6rYvA6Z+wGYRExcAb0UYzM5jacLvU5AlOQCYGYD5Ibp1C/yDXTZhUnjIQi6DhdpAVwf2UnEAKoDIcrB9BkB6AUBvHsWSwFB1AjuwCWAiC6gxnSCvpaHL/uzT/4iiiqwK/r0foXs4Sf6GwNR5Mn8W56dsaviMffbTfwz4IcWMFEhehotykKS8UJepQGIBoXoP5YmoJgmuW2CXvhdYJOC4WEjZ6v42Zz+UQH2UBGzdtHW3q+W6tavoBobkosbqflZeQoH3qcVnP0u984ATynESuLkI+DgwMMC9JbkX8p+mp2yBXIILx47ab/3yB50qqh4C6hOf/2ubBLlIA7pm3H2h+FKIvIiKCqEhhQf3kAE0XoGIWGLc6to7yY1qstvveKv9+m/+tjV2dtnlGYg7wNMwHbezqJ6mFuYATlodgZDBwmf4zFmUZHNW395AXk0jBE3OxlEg3fPpz9OLLABJ2TmQPRp3arkM0SjgXuSEAzNRKGgOCTRzaghnueYBknMAXDV0ZKcgcXyAoSJORBRJSyOlUgGwx6ef8b3mZlDKDyldAHp8WN2hKQDQ9n5e5PUUch0AfBKBtJIj0J2pIcsn5YGo81sEkqcwUo4BajPuO58D+AYs9vKPPCXby780Z/QzvY7qK7JO9xWk5rXMlQrIeYVAYlwcr3Lly4M5Zb3kgFi30BTGre5x4lCw/xI5K1JNGTsrEGbhOsiQFV4fQH+JeSZyaQ6lXAgroRx/j5OPJeheBJuUDY7cEI9GXkohT/ZMHmjd5eCIQPChjOu3rt4OO3f+MsQtaxUfqzDAvIgwJrmX4cP4SJUigsplPDkVDvcJWCtLJqkSN5B99sxzz0IIxpzKZonxCagrntcQ4VckM0uqBoGdu67d7SzTLgwOOwLJM0XzSFT3CEjqAnX4D//pj+zmN74RcmcQ9ZsAuoLF4q22c+etXDsqK7mnuZLl3fXmc55VXA6CdWZqlPVacHZGIOTOZrMFm00ppkQeSB2gutSzdo8eOmhDF8/Zk088aoMXLwJoymKxQBbHgu3Zu4tO/T2OMC4CNlfsCVUHvb/Wl95TBLirtZSXIpDYm1xulMh0xwCKeHaD7amORMs5RaZymzwyUfub5sA7bn/Ta36g/OgTv0+XPWNStq1ze7ks5dhzlDmm65BlnRtvkdhunS5bDDI0BLEcJzNnDnVL4jxjxr4QXshZhP0lrvmi/BWtMXG1kJba92RfJpWXm9LaKyEstOc4W7ryV8Xa0WUWUQtPwemRES8RTJ7FXYg9qFDM8jjPklSWZotc7xDg/jj7zDg1nW9FP7BroxVRIl3EcmtBawf1rJoVHIGg9cceUyOLMObtMnumclvqZdXHtTdxDwMoE2KQ3WnyssKMeSfzuY5xWUOTw7nEgj1N48I8r+GH9KxnPPOXhi3I/SVRnPas67Z3/crP2sYbd9qSFG/MLTUsiJDLArQHOMcaatpt6OBxe/gH99uZYyfIeVv0sqlECKHyWMRiLUSWWaB3i+UjrZD2qJ3U3DB8Ecu1NARSm0cIQebnCwnr7myw3/nd3+B6PAXv33z+n+zoC6cglFdQCPczZz1FpBo79DWH8sfx15BbafaqZvK/pDwSgaSfy47RW4ueAsnlUElp5EhuGgFYq1Iai0xaKRPePmdh5z3CrWKNn9R2zKWQCCTuvXTmGZQ75DWRIfSmN95soxAWRcD/xlYUulzLEQilU5dHLbxqoyUhU8YzAvixCoNUkbpvxVnGlmlGrZXyNKqQ7xXy1RFZP6FO0tKDdOQjiOb4IiT6CjaIE6iPojXK3UINA/nXDKkjIlWWrWn2/lhXr0Wx5G2BhJtuDNn0tf02UrfE2Uu2FO8dkZ0raqUIJFIdZ1U3V9dHs0Q/eUmtcZQ48sikvk3YdLajVovLBpfXdqo4SjwCGfPcKRRjQ2S0dW8jz1GKVGw93acV9gyUXSKQZIum/9WIPIJEYlU5gsTtGW6oeKIINOa/PkNFabIQ2boMoeFHFdNGk8q777rTtu/eyTzlc9vkiBWnJ+300SM2NjLK/a4wFuOWhsAp6TmaGzTvXOB8xznOWtdutQhNKyH272lUSh3kUl6/YbUN9K2ieYdmm8Soda7dYD88eolcMMaqeTU5ZVjEMRlqsMuL+ydsXZ/ZDTd22J4buijBBJdMw0Vm1nKQz2lyJ8PkMBXYg/K5Is0YCZRxSzY8U2unhlN2BkIpWWC9QcTqzFvmnrpaSvbWvX2svxmLcA418hkuVIeCjEaWOpoGalh34Vi3U9P6fOTuQQKNzgbs+z++QL0byDBqsgzbNS/r7Fql7tb+oH2QDwjWW1e0G9p8toFss2ICRePYtL1w9rQdHrpkk1LPo1ge2HItKvE2SHaPmHY2eBBILhuQdSG9bZVAes2PseoLVitQrUC1Aj91BaoE0k9duuoTqxWoVqBagde2AlUC6bWtZ/XVqhX4aSpwNQikc8f2OTJESocS/zAuAp6IjFC3upQoeQEOAi7oJK1VIDWgmgBvgZSxSMyBEgKgHLjLH+cWBvjmwooF2AOqLAC+H3z+kE1NzRCjMQWp4FnASEUwjfpIoGMKSyR3HQD08mmpBQiN8h5hwD4/gLBeB7zagd9ZCKsZQDkREcrvcKQANkoFLGzGF4vW2rvR/vJvvwrQ0OIyOZQRJBBaeJSuJQ0hcvyZx+zuL/8Db5VxndciEAR8yyZOygSRWM62hO+loFG2gq4vSx1isRigBACQAFnqoVSIeIzQeVQPqSSWXyhD6iJN1oX9Xxjf/BDFXY11UQzwqaSMKFQCAjbGJsZtenTatm/aCKiRtxn+LoA1jt3dxPgMnbUBWxgetgw1+sA73mZjo5etlo7uz3wB9Q+qp1kC6dWNLNAloE77lxNI3JOEOTIlSivk3g8hgd2fgJcQgPEtt99uPatXW5TsqybykdAI2XnIosnFhN3+1rdge9RpM5NTdu7oCafIKtZIcYHlEJ3s57Dh+/pf/Z0D2UR6hN04AbLzbiJ6lgGxNDb6Iws7EQ66DtVY86yiyNHvBeKPYqsXQG3SA6gK1UT+FBkr/K6O+VUAYASx5nHe2KjjW7ZofsgFLwNJuVqyrNL4olICJc7Tte8rEiQe9lR0SUDkInXyMV4uVNuBkyjjILlEIFXymfRfB1IC1lW+nI2eu84K6O1ZN1WeIwBdX977CxQXAFj+4nX0Xg5yLRNIFWs8r9OenJdpbPZ4fdnJiZARgbRC7kLAH3WgVz3qwHQ64WyKcnnsBgHARbTJqi1Yx2MAXl9OIC0vzQOmQa6yfoKsGamymloaIGWkGqwFeD7PWkJhVs7oEeFTUSBpjQmgvkIgAXTnlbsE8LoNldzGTevtq1/7miPwpAJzlndSjjjiREojWQx6ANuNb7jJ1Wn/M4e835cJJG+OegSSiMvP/f0/0uW+2i4D3GkuAO+ylppsxzW3skeQB0VNnGMW5KD2i+SicoTIxQHUHR656LrV29pbuKaoNWF/qHXQhOoKqpHOfIYb8LSeeffog9+HTEB9Qnd9CjB43xP77eiJkzaXnbdde3batm1b3fpfgsDQunY2fNyj3isoGzsuQgSSIz+pk34vkF/kqVNgaTSZW7LJdMoVkZ5loL5CIGkNVAikd73lzp/mCPj/fc4P//PvsszZc7kmqZA8a0FIaizZtHdpP9fv8sx7t99Rf6km4uwNS8OTNvX0EVsZRnFE3gnGlHTmo+ABu47IIpP5pAwnqZc0HrIdk/pExIggcc0jrUenWOUqZV93haCQNZlQa6mNqJtHILtZ623KIhj5fVYKVvbQEgOXlN6A+X0ZS67j9QHLD/TZFGTEFGuqdhUES3eXUypOQvgkqXsJEiKIkoHJ7EiPgFQkEKoiN9qY/x1tzdbBeLWwTzXwponLg3bkkR9ZDAJp18AaW93VjeXlgp2cmbbLgMoL1DFPHTLT87Z48bJFtHeh6ti8Y5O97T132Jod7NkA2UX2JmW31UBeivQSrByYZ+6wRpfJ3bl8/hxE0o/t4DPPMxZkg3GuplnDjdhl1bStttqmDhSiyhiC1JgYYd9aspZ4i0dMAuiXUJNs37rGfv03fpUGC1kQhu33P/Ix1H0piA6DQOqDDOW8kl1qjEw56i4CKc99ad8MQa4FIO6VfeSuzw2DR5L/9wSSR1g4BZIef4UM98ZL+2KF1HFWnJxjfinReMVmY46dfs629zU71Vcf512OeSYSKUdjSCMWe4/se5KmB7/tuvUOK8U7bYgYrVwAxSkXV+SA9stDUu9RJpkrxJHs8/T1ksLzJZJfa8prepHSjD1Ra7BWeTxplFpPoroZtmbmVhvn1BLzRWprZSLqT0//AGrmtK3iHKzZ3GsX1kZsok6kEKVT/0waQosGhTrtkZCKjYxJlr04l6OJhINM11ViEOIQP100hwTJgmqDkIrHWiATl+3y/ASNMDTLXIZ46oD0dApPj0QPinQWkcuO52zqdH+QR0oMY+d6We1F6cnGzlPaSu3tGldYQ33tzXbLnmts0+pudzYvcqZ1dbTbqXu/ZScefdRK1F1E++gCTTN8vkpD3iiLTipyEa+LrLv67j5r6BrgpakpZ3cUpV8j6uzVnBdSxfkh4EJsAqv4jPL9A0dtolhnqUiv1ca71V9kseUF29FSsHVdzJHgnO1+42prXEtGWQ32cKjAQox3dox1NMVgM8YiOnM0lSxinTebJosyX2fn+N2Thy/ZfDomjRFzmTWcn7U37ug3XCatpyXAnMpYV1vE6mO1WOaFLYRa0N+ImhtFFh8erTizZPMXl+zxZ6fs8UuonHwQP6qcy/TSycznJFn/qeGCTKW1DTW2I5Kz9c0NqAT5nILNaZb19sV7v2+jIq4hkcJtq6xjYCO1xRIPgl2fU2U5qBXknffe11N3VxVIr/lhVn3BagWqFahW4KeoQJVA+imKVn1KtQLVClQrcDUqUCWQrkZVq69ZrcCrq8DVIJBePPyYU9zU072cTCY8T3lZOwnklRoE8K8GAKbgbHEgdbCMW8C6zKlK9I9yCBSFOQuoEJAv4Ms5OfEPdRE3slQSkDw+MWHDY6M2hBWKLOtcZhGATjqZcaqmJJ3XsoeLk4ek91amjiznhHMGyLfJAWarIz2LWkUYwPTUvLPKq0WVIVKrqJ8DPowsFKxv/bX211+4G1BEwKYs9VAWReh2Bj+RGioPCPTD73zdfnjfPZAjsjJDgSVgmzdW8LSzDFO+Adedg3xQDdR97oB1QGSnKhC4ws8D5NXo+fF6vlfHK225YYiPFRQRa9attTY65lsaARd5zRz5THHyMOYBApe5JwHiu7HQGbk0aFlqv2XDWjv14knPHg2wI0mY+xwdxCGufzf2eEHA1XPkKnz9gfsd+LOENVIO1UAt9mwvJ5Bc57LIHBEf1Ez3nwe8FOhfySRx+Q0C5iDgRNZE6KL2AcJlIMquv/UN1oz6SyD5c4/vIz+CDm664cNkYmUzi47sUpB4FBWQyKsw4GWUjmaNV4nf5blXvae+FrGoi0GIefZvyvTxlD4FyEYfoFgmS66EcrUEQzOO3QCNRUC5LHPDDziUcbZE5BEALgs4W+Z3yteqCaGCccQFdjlSkXE/qkGAMVwEuAtBeMVjAvyw3ZHaTYUACBdJIrwxIIKNa5JCqkIGOUu6CkJaXppLZSJMKhTVU3POIxs9tZIAS33JvsxLoFIvvwd2et95uUAV9dEVSy/3rJLNYpMk4LSxkTwKiLMgxJgPWyfPYk3WccLWFd4OcM79TQJwS1UXJJA8BMAusFekld7KVwKkW0nxeMgCFBdBwHfZ/gUh/TohTpBJ2OOPH2TtNjgCOMuaFeGj+xL4r9o4eLOsMJGiTCih9oFNG9dj9bbR7r77HkA8QDvGkaI7OzwRyyIp6sIsgDLRev3ePS476rEn9rnrq9SmojpZBqxUKPzX7v2uU06MoLQTeSPgN4a14oYNewB7UcJRDxFsvlov30X2Ryusaym4FhfZA8iHaUKVF61vcaBrFJI2RJ0aIHRXAEwjrGc/9/HCM0/YNAqPVd0t2FhOWbyuyWq47n/4+petf/0acsd4viQMzAvNM6k6NL4aA+W11WjuMD8d+cF4uQwkbJXqAe01N12uT1lVE2CPcHlVzvZL2VyeJZ7GzZHdkDE/9/a7Xt3m/woeLQIpGIZEUY4W9631pr05y/x3uW36HdeeFUHOeNeyJ8SkeMsu2/jzx23huZPWyPf1/ExB80GyhSJsamHWluy6NGfSgOe6/zCKG1nYifCoA/gWje6AfEcOCQYvE4X6u8hTqY9EMpXr5Nec1Q9UFLdCUDwy2ZdQGeRA7Ccgf5oBrXvf9EY7yrR64PSLNgM5tIRV1xTKohWaCvrIsBEpMorSDXyXpgcIU5GaUtICBm/o77JbbthtG7G9i9CIIKu98aFB8olO2jSZMOcPHrQuzrHVLc3WRe6bFLAJ9uUGnjPOYXEeNdbFU6ctNTFN/luja2TYtXur3fHW2613fT/+kDFuSKwFikEpFCLYhAHWtzR1SlpIVwUKD5R1937zB6yDZ1CWov6D6KrhjOvbfI0VA6iM2OPSqN4isoREdVvDXIqjMBHhxyWzJlFKXL/NfvGDP49yY9oR2b//+x9HUUvdWccdnT1YlM06YF4EkoDtFHZ9ygKUiqiFRoCC7AVlu1hWTPwEgVQmdEVquMydMsH03xJIbo/T5wGp0Nz4KiOLxgs1UgCqA8NbfHEM5Qq2Xyksyk6dsHmdtezv29dvQJG7ye657/s2jv3k7j23WW1Lr41A0qT9qHKXqZ32eH1WKBMs3nT3SHaPONIM8eaY+2ziiai4Jj3Bm2t1nEWyLI2Si5bKJezy8AU7e/KodWKfGuK8ijOPpaosan/jvEqT0Sh16q6911tNd9RWNjeSS5XkTIuwx9fbmctjdgnlTrSt02VXuZw9CNicU4ZxbuhzAO8fYdsIO4aNRg1qtJT3rgn2xGrTfuuYhcBfjvG+st/zqHStD8W6Sdklwl1fGgNnLco5rHntfub2EI9gdJlaNBr0r1ptN+253trIiTz67FO2bW0v5D6EJJ8zplBXPv7PX7a5s2c5K9POCneWe59GFZ2mWSLFfqCGkjAWiTvecLM1d/fYMJa7Gda6bGZTw+ctOnnONrZK+V1rb3nTbdgPN9sBshDPTE5aMtxq5zJkIQUaLMqZuLGlzm7vhkhNXLTnzxyx1dd3kxG2g2uhMceHEo6cw2CefXMubdnFnCPAtF/WQFovZCCkaV2ZIwfp4WcGIZJYC8uolIOc9RCnYZpAbtu7BVvfdiz4llCQKXuPLYw9XoujqPON9WQZSXQZ88dH7eDJhN17eclmQp18ZmRecS7rs5D2XBGDGDlaQ23BdvaydjLjVkeNJidQ7GrCs68dOXvBjgzPWIq9LhNqhKhebQ0d3aidsEZlvkvJ59aIy1byvqoE0is4nKoPqVagWoFqBf4nVKBKIP1PKHL1LaoVqFagWoFXUoEqgfRKqlR9TLUCV7cCV4NAOvH8j5z9lLyapABw2TCyTBHopM5NACKnUJAyAVBUMI6yS/R3AelLZBtcAYXpOHZ+8w4w9Gqhv3vKnQxdp0mXiyIV0jRqpBRg0uJC0v3JAyzI5kZAvV5XYLnA/CBd38pgkRKkIMsxQGeRSDNz5CNJFQWQrc76DERFdqnWZrK1dsudP28f/dh/gQiiH5zXVX5LCCWGVBsZwLp58hC+f89Xbf/jDwEqorACWRCIo/tV0HqNAKkyaCWww9nioFySwkq2YRWA2CmQIHoMuxwcwVxOjWyr6iL47+OdHyEEvQ7QMQagtX39epcvNUMeQRDf/jAdtCLVlB0SkvKD68iRcRPHGmegb8AWCPZWJsA5/Pg30iG9ZeM6e2r/Pnt43+M2Sy0zXF8lQD4kBZKzYPNs+Ly6ewSSgGPZCAnMVpe2px4p20fJagvQX3ZUaHocgJXjORnZi4kZEOmDmsrlnDDmmh+y39P/HHwCktLYSJA14J8IpFoREAB0IpAqoHoyhQ0WdQgpAwmAuJLNo1yWghQ1ZBUFqaMPa58GuuXXotpa1ancBbqkISXOoIg4d3nYenr6nCoOuMip1ESyqHvcR5ZJnuuqkc2YLNggC0REEHpCpknE1XwaMDfprOq8Omls/cpX4f4yKJoE8Ffq59QuZdWRfl8hfGRbpi/h3U75xjVIIeb4I9aIwFqXtSRFBioBlw8iUFZqJr4Xuar3yANYaj3oWl1GFKCwiNZO7nmUfBMRSAIvpSzT63j5XBCbyvWgw31xcYE6KlMC46xoI6A+6jjA7hBrp8Q957OQI1GstyBWRSMGkIY0kl3VSBh8vKHVHnpoP+SCcnskQFGGiYgN5omsrLgZjyD1bK3UGS+lkHQV7RAsIkQfewzCmd81QPSJfBPYqv0hLGs/Z2HnqcrWrVtnHag69j/znHvNAotPILdIIJcNRKHrWAd3f/vb7Aspm54BnMRmqgZCt7Wl21rb1kMkdTE+AK6AeREpqESEkmW2zMWnIVznF/BGgixrp3aNzTwWQLKGfSNeD1CM1WJQxBt7Uhyg8dC+H9vw+ROoUMJ29Pnn7I7b72SeL9kIpF1eECNrWESZblz7QK0sj7hG7XVSDfmVXSKC9AqhWOuIpng85p5XIUbcJOF5LlNLijeRI+XnyJbKqfD48563v+s1Pywe+M+/465J9dJ7ap45+zoBnyKJyUxJsWbcYyBjwpAQYZQAE8fP2tzpC6gPilYPqRRmnwgDqEYhhkJlUkx49opUmcqM42dSdwkAD/N9uMTeU1YWiYCvEcLKupOFoLMv5DGyPGUieEBueR3JhkvKJeXX6DFZAPppRiPZ4Lf2a7dZ2+03IT/oNgPALUAaP/DcQXvkBTJdAJd9kKLat9BiWCPzOYG115zGT+pXrjEOEfXut73Z1vX3MK+mIbwAk1kn48NDZGglrJa5O3biRauTVSuqy24yYWpE5nBjMcD4JRQrjz34hE2NTdoMJEIvhHote83evTvs1pv2khnTbbUoQDS+QvZLzP9sbQyLUFQRIlfnp82w/zp78oR955sP2MFjZ1F91NgMTFdL/xrrXbOFPVZ5LihiUMFKpcrguDqKQJLCLszZV4DQ+KVfeLfdeNN1bg8ZHByyP/zDP+bnyl+rs57efncuqoGjs7MTYgnSAPIojZI4IHUoarySmg24TinoftJeszwFZUVXQcN1dkhd4QnGXnq8AHPtW5zFDYD3PkiUevatGETi9NiE9bHHhBYn7dZrd1iMM/L+++9jTY/b2v4+27NjO2u0zf7sc5+1ZerU3tkHKdNreUjf8RT7t589BHI7rVw/mhE8stWzbNP+7TUfVHKXxB6xz5YJJE9H5e1X2sQikKQirUgoYi8o2enjRy1FE0YNSqJW6lqC7FrkfBIZlKURpotxXbdhnUWwrrvl+lVMw7xNoiI+MjJhRyGYjvJ5ZQWiMtrVaW3d3W4dubwvqe40n1kvAUikEOdfMcTnHBooQuwVy5C2tcuoZkpR65yOYJmICkykG00gec7jgD5P8TztZSJmtWeK9NSg4YATAAAgAElEQVQeI1Wpzl9ZkNJ5wplXtP7ebtt5zTasSHuw8E3Z8ePHbQh1WymftN/+X38F0jLmiPwnHnzQ9n/7exDAWALToDJJBtYC+9EM30sR2cM9rF09YO95789ZrIlmDdbgKdb/oWMnjdMUqz/21LFz1s11wl3atjWr3RoaGblkY7PjVkAx9/Qk+0TPgPlySXvT9jXWmR63RexEx8k5SkXz1r8Xm9x377CGeAYSa9JZCOqzB0wpn9P47EIDjfYm5R0WaRBJ4DV35GLKHj1B00i0FUU26iayqxJkSPlKadtz62YUor3WENE5yhpnzi1hcye1Itu/1SQgcif5AHb/Rbv/4eP2BBaoQ/WdkGJYc3JGZvmMobNQB1uIzwZ9jNMNa7HzTc2Q8XiUda0szbjb82OQhd997Cl7gfFfYF4WwnHrxgo51kIDhtTjsnWFwCpovysr1x//yj+/5nt59QWrFahWoFqBagVefQWqBNKrr1n1GdUKVCtQrcBVqUCVQLoqZa2+aLUCr6oCV4NAOn7oYcAZ9cOCyygLSV2/Imz4h7KAVFkRSYmy7Gy7PG9+qTIcIABQ5pQmZcC9VCaQBHw4EqbccV4E1BfAJcVRErBY4JgClZWDdAl7oPkyGeSXOoV/zEtx5PJlBADrxQAGBTgvARCJQEqhCpiYw4qOTmtlEynvRWDO9HzBkisN9psf+X/s9jvfzZ2QLSHLFhE/gDJSIc0AGCfmJu07d3/Fnn/2SQCYeUcgOWMfl/2i2wGgKoNYFSWNgG+BWrWAci4vRuoTkTYArbLZi8UAVSGLpmfIC4JUWUEV1A7o1Nvdas2QQnEps7hOKUt0DyEAcXUxD56/gJIkgI1Xp01hYdRG/lAQwDoxo47drB1DGXD50kVXkxlCwRcIeF9GXbIk6zzeP0d498sJpIpFmnf9nl2Uxq9iwSYyTQSSswmSzRl1lnIoSH31u0KZQBK4LuA5ColRC5AcRP6lvxcBZ/OAiXmn1PFZPWCN8nHqZfMFGizCrgi46N6T+5VdTR3smh/CSGMk8C8AGCglUi6bAB+jY9xlJKF0YH5tACjbAvmgGTkCoXJ6mLBtCKTt23ZgQ9VirVgFaU4Wl6hHcsHOX7pgWa6pCBgn4FQEC7grHcshwETRTdjEoeRKYOHjKZAgzKQ0cuRa0dkxCuR26iMRS7ImckScB2JWyCRl/uhnAiw1J2ThFAaIB8Nyc1QKKFnQFQAHKwRJUF3SUhcAEKrsIozUEa6snkWudYk6pSFNNP5rVm/gXoZ4vzpEYQ2OQHLrrYTyA6R+pSQlHFaPrJ9leTlCuNWFyYMJSgEDoMmlFQgEX1meh4Bsd4qLxcSsI2Jj8ajL62lr77Xnj1ywSewftXY1p0UQe4o1775VH0f+So0gUhUgU+CmCKS1a9e6DCTN2zqp5Fh73nWyNpVRxTwqom4RIXbLLbe49X7o8BFA0XI2jQBKnutypfi+AbunL335K9hKzqMsmrF0JgFRU4LoaiGXZANWjr0ylQQM5/3IwJDqUcSZpl6OzvGpiVGnWOpfvYbfodgCW/SAZWW38T1gIbAu5FbJ9v34PnJwGPPMHERlBHw/IREdNmSAgRTPkUAVKylngeYRjc6cTiqiMqEk4lT10rXUAdjWy5ZSoHJZWaN3dyoJZ2PnETkivyuRLW6eUaf3vet9r2rvfyUPfvhPP+KB2jy4YimqN/aUdcxp5rbsN1Nkn8RQccXJ0Bk7fMrSZ4ctBPkWgNwIASiLQJJtV5QaSFnkcsFEILBfFLUXM5nZ6ngsWK4jkGQfxj6DSikk4kz5SLyO3lvrRueDYx1Z91KRuow8KZREHPGaqqlEG7OyEET5EN7Qa907N1vd5nWiMCEXgigusTBtbLYHjzxnB1BhznGmlHjfmD9svfVNDhweQVmaEXFch1Jo63rr6WpG2eOHbFxw2Wk6SrRX1TF2zahEB4+etPlhlG/JOWuFQGps77AYFmDMDHsBe8Ohs+PEyUxCRGNVyOuEQ0Vbv6bP3njTTdbbB6Gt/CPmSjgaQuFYsnnmahhbrUZsQUUgFcaH7OKZ0/bQD/fZkwePQXBhSQq50EqeTEfvGtSaXjbcMsRwLZN6Ceu5ILWPsK+IhA9DfOYLi/bBD7zL9t5wndurn3/+qH3yk39JOVH9QUj1klMjm0WtNVkq6myWwiSn/EII2gDqvhVZgDqrNy8D6b/7upJZVbGG8yzjfoJEYvy1rwYgNErYuflRiPloZIjKwhFiP8o41rJ+m1lbvWTrnTp+zK7bvZ1x2GD93e02Mj5in/j0p+EQlm2Ava4Z67S6NtRTZGxNoXrLsu+l2dNK7BUVpVplT64QsPrMIYJfe4fX4CETRO+GHNHPa8t61kfw2RLXxw9s6MJpmzh3wWKc/1LSOeWzzicRYZwlG9ajEiY3bSBeY29dE0OJhgoH29Tn+Xzyxw88YCc4WxbJkIoPDFgL80MqFBGjbj9Qw4KUnxTKRx1SkE8ipmohheZRuHVACG2JdltzEh+2JHuGyC01OEC41zKnVyA0ZYFah3IsyxyNcQ7oSyoh2dw20WSyYU2/bV63xlogfy9fvmwvnjtrQ5CaWjNh1lYEwvMD73qr9Xa0uizKL/zlX9nYybOWo+GFI5I5WmuD7K9h1s6undeixttgwxfO2Yd/57fcWpgen2COnrNzF/gcxpmU5LEXjhyAgCIbDNVNL+rOtayJZlnmLkzZMETcvceHrX/rFlvXHrVreiBMmedSGs8EWrAlXLCahqS9/ed22+4dqJgCs5yNjAVElsZPisgV1r9UzcojKhZEbMZsKhe1+58bt1psh9904yaLsVcXIFST2UULN9daQ2ud9fW2uFyzGj6vssGgZuLz6hRE4Vk2oqOoV/fN2LNnpuzgql672MycW0K9Sp6gsgGlTNZnoyjnaHNq0tY1slb5+ejgOeuH5GyjPi2owxchuU7ymeObDz9lKdT2M3xsiLX1WR9rNoTiWvtXSZbI+iSsuch8euKr//JKtufqY6oVqFagWoFqBa5yBaoE0lUucPXlqxWoVqBagVdagSqB9EorVX1ctQJXrwJXhUA6LAWSwpuF7NHOiY++1EgikwQaCuAQ8C08UIC2rxykLesYl5cgoBnwyAE4kE4uA0PchHMnAnx29k5SwUiZgg0d/3VAusAB/hzDImhqBoB/MeVZf0kBASofBPiQ7RcxNlhQYdej91WgOWDNIsDD8Oyce34cGy/Pag4rMwC86cWg/cc/+nO79Wfe7n4vAFzkkzpMZUc3vziLRVrKvvWNu+2JH/0AUInrR33wcgLJ9V6/jIAR0C4yxKkKyhZ2Qg9EZMjGxQcREQJcbAH8lJKqh3wLUkYcWBuu89tmAqnzhHGXALh6ugdslI7tAFkMwk9zkGiFfMraOuLY/hzBFQn7O7JHSsWAzU4lyHPpsB9gWTdLbhMD5YCqAoCfFB0iAYrYdAmQd6B8RfYleKliTcZ9uPFjbF12z8sIJIFw4XJWSg31rigsBPLr9UUYSZ0WkEWVyy+RSg1AF9A0o5B6nl8XjjnbwTg2X8ppEJgoYsY9zmVIkUsE0C4CqXKNIixl/yPQbCk9DwgpcA8yhtdbT0f4js3kDqBGGpmawhbnnB1GhbVz5zXUcb0N0MkusitCeHYKUPhb991HrgYAJOVYYA6JmJQNY1dbk1PfaMxmURwsoLZYAfTzUTORA7IGWmZ+qmPc5SI50vOl/4q0fLkCqbKqHQirtcIYNDc1uFwMZ2PF64psEKAoKybNuRDgXhACJw/QqteWEmCervcCcxhdHNcKuAbIGI7U2jXbd9uJ02cZK54HMWTkFSnzQoSKr6ZgabqlZRGnsVGWSriO8HBsEkuokZwiS0A7nfckjtnWTavl5wXxeN4asDVShlEcJUIrgO2FwTk7/MJp1EvkSzmVmUhGzyzKEahSkKgYZQJJloT6q4iSnp4ee/7wC6jSNJaMqdQCsv7RupVuEcLGx/OCEAVvfvObXZbXN75+j6t5DSo1fS2Xs6S0mFsBJv/1a1+1yalx8rYmAMTTzqYxWt9szS3rIGJXAc632NTcPHMo4LLIcgCQIhdzAOaXLp6mFouOXCytQGBiw6jO8DTru6ERVWJ60Vh+Lgvr8IFHLINCQtaGJXW/Q9LJMlNg8orIEY2hckZ0LyKUKhZSEJsOqNac0Rg6yzW4EOV+oTqoB2T0CCRPiek93wO43V5ZVlJo3xAJX/n9B977i6/5QfHQH3/YI2n5quy3msMi8ytjGxQZRo0iqDOTL6IqOPKi1ScKFiZDLiA3NsZRtlx1PC7MPUth5wH5nuqjxLhp7Yb4vSOQeC8RSGoe0KZfUfi5TCzWiMvK0RMlavVgV+kwyIBDccSlJgH7iUKxBcq8iEXmCmB+I4BuP8D+KtQWaVQO2rcXmFuB1jY7PDVtj0Ioz6MmFLFUUq6KCDvGsB6QPYF9ZWu4hPKl3XrJhunobLUxiFmRZj6uvQdyQ0qDgZ5VgMeX7TKAvA9Qvx4FxwA5X02tLW7dnEKddP74JY5DLMogxyOwJ9nkhG2D1Nq+bQvzs80iXI8KVAdpwAFg86zZRWrb38f6wzpz6vRxXuOUHT9xHmusSzaYzKHQIKsLNWq0qQt+Q2vcs4z0S7k5O29N/F4El+651g8ZBOH5a7/6ftuzd5cjLR988GH70pe+wX4uVZ/PurkP/XwWG78wCqoQhFGCJgOdySH25SUdxuy93syrEEQ/OfWc4sid59789TsVa9nOTj9irB3NJxtT1kigkLR2KQJTNIFADEhNmqcpJMC9TwxBJlDrZkiRt996k9115+3UNOYUM1/+6t3Y6+Wwg+t35HN3P7ZrKERGsFcbplkig4KrWINS1X3GEFHL3HHzGWJatmfK3ZJqVruNyH32GjUD6EvzLUzTRgqVc4ScHGXcScUyOz5sZ4+/4CxpA7KcZc4oEy8BwbJh8ybbunGDI0tvWtNpdw5EMMHNWbYmaidROf/eN75mydV9NtuCvSUKq1i8kTONzzBaUxD0IpCUXuRs9zg/tfZkRVhAHTn57GHbwqG0sWEVpBLKpZV6TxUmNTRngtRbNVyHj88edShGlSfmJ8tKzQDoOG03JOXu665DsTyDCvmU6d9gUg9mpCpEzat6BGgu2Lxmlb3t5r1c94oNXx6xz/7ZJ62ec6fI56Ese1INpNUZlDx+zuc05Hs9DTB11Ozandvt43/wezYzNmTf+9Y3rA2StMTYZLGcO8f8LzAfw5wFrcynASweOzjrdI6NQbD8CMJ507bNdtuWLqwLi7YwPodNXsDOLNfbvIhlX9baW7P2gfdutjW7m620eIFxpsjUvsB11XAGLE7PMn+wpAvVo4xEsb0Ss2OXUM5Bgl2/pZPPfdhsSpXHZ56CmlwgJmWl7PZp7ltzwRJU/8S0Je+/YMn94xYc9NlkNmAXWPtnUL8ehlie5ozyQwKGpIBE6ddIvbtLCVvf1uDsbZ964lHU4QO2g/uJckZdHpqgoSBkz54btGfZNzJY5aZRSYUglzZt3o6qj3OFvU5Wdi7njnF7AhvU6le1AtUKVCtQrcDrX4EqgfT6j0H1CqoVqFagWgFXgSqBVJ0I1Qq8/hW4GgTSi8cec2D3CuDaCuCIgBfZP5WkQCr79UtNUnJZAwDM/CNbSiHZocgWTUCP/OAFFgqQl+WM/pEvskFWL8pTqmTGCPz2QHmfy/9JAFacgCAYn56zmdkFB+YLYBSI7fIGeB0BLX7IjIgC7UUgcR0ikIawllnEDiWC9Y0AtALXPTq5CIjcaZ/5qy/Z6g2bXR7TEgqQEiB5LApgALgkK6MXT75gd3/tK3b0yCEIFXUUA8pw7QIoBPAILHVvJuwMUG12dtaBaHofZ7ikXChqpoe5LBFAtZbmoLNMy6C4aQZYLNLhL2s92Yn193Ta4OkzLotkLaHM44AnIpBm5mboxKXDVpktTRjVAKB3ANY0N7RRo7CdOz9MTXy2DxuwrDr/ZUtWzlYBL3N1lIJG11UhZyp2ggLUROTo76q7R+RJUeMJApzaRgQSQKxTLfDaTqUgwkkgFd3RIpAq1m5+gcTOTkgGhygG4BydigBQqI0u5YZY3CnX3HNFHAISSakiBVKITmeFvGs8pE7R+6l2aci8grqj+XtTrJFM+hpb095qW8ik6caOKQFg9fTR4/bMkcN23d7dzjpqHZkePuZmPcBjmnv6r3/zV5bkvTIA4osCwLA1FJjd2dwk7MmRV7MAmvN0ugM3uuvV+9eWs7HS+YwDgXVd3r2Wu9kdCeZZk+mP5q0jRytEC4TA+oE+qwXYXmF+udwKxkT1kRqgDpudEBdQx+sqW6cBdUAWcPDE2fMWb+sC2A3YGGBrLcxcCELmuuv22PFT57CFo1Pd5TuJuND8ouZkG2XS5IZBiInAYpYCLgMOM8d8gMZuTXFtQex9wMFt5/b1ECwJO3vmlCOC4wDrzW0oLJq7yWEpQSCddXZWIpBEsDpbJs2ncg6Sq4PDkplDqH9knSUiYSs5XAdkSQcYq7F0mVqQDKpTCAC1IGWCBIPc7y/90i+5+f9P//RFzzpLWhaep6+cs56scdf01a9+2canRuiEH3fKtUgUO6GGdsDaAXInui3a3OP2CbQpznrNB2Gge02h8Lhw5iT7TNLVzkc9VlCj6J6U8dNEPk0SgrLE+DSgXnoau8pSIcF4kKPGmmtt6nakcwby1jPrciFS/NfrVFemlVv/XLez5eReBV27+aDkKYhX1aAZK78KgVTZL15+UlRs69ycZ+wcSc66e//P/sJrfqDIws7bm1jHrNXKfqt70s9kc5hD5dJBJ33q8rhdPnDUIsmiNSFVWF6EsGD8ZSmnURLRJJJIZK0TIDkVFXsi919bJpCktNA60uO11we1hyjaSOC/9n/+aN8Q+SyUndYBfifQvcYWGYdZCJJ5lAYp7EVTqHj8KDbTAouxjWolE2wzf4+xN2qME2SvpVhjMwC4D6PAmIAsKAYjzF3ZrCqbB3AcxWEbWXTNNWn2j7htu2GHs05LzabsRw8+5Ma7B2BZFmO7d+y0FISziA2dCQEmxrW33IwtaspGUY/kUVRMDE7wurX23IHnsPFiviQmbduW9daH+khWpm3YauqsCnD2rLAHB7E6m0FZ0Qq5lJgYt4kTxx1JNTWTscs0SZycxLYVVVDtAIRCMEbeERabWJ1q7y6RLQW7Yo2smVpl7kmREiVvhxyl3/7Nf2fbt29x8+yb93zXvvu9H1kiIdvURmtqaYVkjUJGo/BgeOKo+mZRYSKHtQgEbp7aSB2pNa45/G99OX6P/6sIkQI6zwW468spxDwFGhMKYpH5Elyx/vYGrj9rRw8ddOOcY40ODV6yxnpIXmqwde1qW4/F33vvugP1Ro898+yz9vBDj0Ji8BoocmUNuQFVR0MHVmMQIucZoyGWYmZF1o/MKPYgp+YU4anrLxPPNSJmpeqr5DFpzorc5LGyhJMKMo8drIjidvb+scvn7dFHfuyaOeo5o0S2p6SEhvC66ZabrBNyKA4PcefOdXZdnGaC3JzlQy325Pi0feyB+6ywZaPlITRzEBhSO0tBRD+Fs4nkUtnHpT7VNevzCepJ5kGY88l/5oLdBDMazfhtsABZr8w1HhuBXC+hJI6u5O26dX22ZXO/y3dLLMxB3IYsGm+xQFOrzaIsPnzijF2AxNBnEjWw6Hwp6Nxm7q0w3+k+sWu3rrU3X7fT/HwOOIsN5ROPPc7njDm3l65QlySk1TnlTs4n+ZwQYw2QC0dd4pDfN1673X7lF95rjz38A8tA4kdZz/pcNsjnsTnIqiAE2UBnuw2ghArx5moaODMyZoeGxu2GPbvsV956LQRyyS6Npe34eNLO+6KMH6pALCb9hSG7ZnOd3fKmdda7GxvKQAZbXzXicHZDxq5wBuQhDQM+iD1IJAu30ABEPiTzuDOmQDPmcICGJtYmD+APim0pt2k0KeYWyW/j5yOM174LNvLNI1ZzJm+xZL2h27MhyM1zvZ22v6/bLuozk/YszoUQzRqFiSFrKi3aVohBNTYcevZpa0etfNOua6yJfVF2msqvnOTzz2fI++OTGmQ3KmzUWGr+aenqQS2HOkpEuxp4eN193/zqa76XV1+wWoFqBaoVqFbg1VegSiC9+ppVn1GtQLUC1QpclQpUCaSrUtbqi1Yr8KoqcDUIpPMnn3aEyTKgx3JBllYiGzwCyVnRAS4pK0UEkiClAF3+tQJ4BIbKBkx5OPyDWuHIsroScCjs2YGqvIZIDo94Ef7EazsyCuwDNZLsvE4COo1Nzdrk5JRTDMmTn3+zOyBIKghHIPH+UiBJ8qTslqSyLGRLBoFUrw5RiIYSIMzkPB76/g77zF/8PZkRN9v4+ChZDN+2H3z/u7Z351579zveToZKyp57dr+dIWT6wiBAIYCQy+dQZ73ey7t6z8oPsEYg8TjgtsAfB/Tp8hzAXlZqcL8RBbr3NtGJDWmi8HIes6QMEQE1gNdr+wBGlbWC5V4eD5Sh0UnrWNWDtdoc4GrJVvV0EBAdsJ6OFuzuYo5AmF7I2Q8fO0D4NWHuI7w/AP2yGyfAMifx8kNWMU4CMuiGDgKyvKRA8urvqQ/UvZ13tXfZVuUvkUgiQ+og4ASqrWCXVJJSARRR1mqy13FjKbsYF/TjgdIiSATILCns2+lOfNjutTmbJxFIIqpEXLlOasZYNoNRgLswiqKgslcEpENMinBMAZoVUhg/8b4t8WbGOmDrUaVsoSO4H5A2jS3a/Y/vs32HDtnOXVvt3W+/A+CHjntnAVSLnV/G/uTzf205riWVZfxnUXlh76bcnpbGuNVHUOYAgs2h/prHegfYn/cGsKJjXrlOy4A/i1ihKdvLZdMAVsvC0H2Vc20qhFKeWquGQlk1D5RPtHfXduuE8KjjeTUQU1lqtggoPYVySkqyGKB4PcCjrKdqmEcnIY/2P3+aTIV+m03nbY5sphAKDHXVX7N9l12ggzyLrZi/lm5rAWu8bgkCVASSn47sDAojzdAgmS+lEuofHhOON7jxcGRtdg5CKIFlFOor1mQOQqcORY9WqSclIYejFLMxiNY8yjBlF0mt5cLBGVfHEUuhpVrICkp5QIB2mj9aD3fddZc99viT3nVDXPkBVAXgS5UiQFdEaBb1gzKTPvWpT9kBQOPvfvd7WPRFnDJPa0YkipSIykNSrsk/fuHz7r5E7mreSN1UF22GPIKcq+twBJIP0jqdS7j7rKPObCJYPI7b8KUzgLYZ27FjF+/RChnEHiNlAuRzfayObndel+uprSnas/sfYc6IaEDJwPAuFyARZeOHAs6zrtNKUtj6SwoiTYOaMpHnbOzK6h6n5BMJyfW3tLZ7e11ZmSQ1U0WJVLFA1GMrBFKF4Hnvu197AunHf/KRK+veqQ7LBKgUf7KMDJB7FGL/KU7M2AjWdaXJBWtiDtWwRlmZbr8IsF87UkjWWuy5IQoiIYDIZhGlqp1UH/q9bOq0XIDO3XM1z50qVXuPFGxSIen5TjEiW7+AZfhdAlVdgv1mNoalW5wxIJdqGRIkz565rPwX5gmTxDbR9d8Tr2P88k5NForEzcj8uX9qzk5jSVnA9kzqGtlTBSAMwlLMsgbu2LnWVvc1WtfmAbKKeu3koRftO9/5HvZTJaeia0aNuufa69nv/PbEvqexJmuE9G+2a66/1i6eP0ueCypV1EL1WE0mpuft0fsfsnWA0TGUHfXROmvCzrGW9Rytb3BnmxSUImqiUkey7iNc5yUaBlLDwy6Daj65ZOOJtJ2fnLU5zpgEAHeKeeUvYVWJckP7STGdwlILw0aRf6yD2dkpyK4WCFW/feTDH7JOmhCygPrf+Pq99uBDT9ro6Kyt6lvrzuMY6kIRIsojjEEaTaO41L4daZZdqkcgyTbNX7ZlrOQdVezsPKs62XK5Xd6RcVJo6ksEaAnFlh4R4Ge1WIC1QCDFkKvB+9nBA/tpYpB9ZZA8tzm3jmOs9y6Uj9u6Wu36nVts9427Udeetod/tI8zgTOESRSkDh1NTQDxcF1t7TaDFWaqrs2mUcmIKFEeVVH7mtgaKZIqGU1ae+4PzQ2ipaU+47r83F9Q85e55Q/5rAPFUA1n8djli3bk6FHOU7KMtHeUc5ViEF1ve+vt5oP46mLOvXFTr22IYBMK+bEYiNt9ZwftkwcPWGL1ait091hR2Yf6mCCiPhJinJVpJCWpMowgtl23Ag0Z3E879dyYyNq7CvW2NJWzx6fztghJ4mqanLXVkRrbi2Xtls4YhDZNFn7OZs7GTDGMnd+KnRqZseNDY5AhnOl1MT6zsG9BnNSy3y6yLpLYG8ZQo9ahVdoJOfcz117D3ER7ijooADF07uwpK5Iv2MRcnJ2esSf37bf9zx5VBBF7apzGlXnmNmcTVo+7IUTf88432+nDh2zm4kU35lMoocbVNMPYt3Jd6+IRWw3RNzmTsFMXUfNxz7/4/nfYzVvaXLPEwYsJyFFUguT36cxY3cTnptI85xEZRuGi7fqZXbbnTdehiMPqMT+N2o4MMuaQsiNLNH5YCXIt3svbiYyXPhEytQSBtCJSFPs71leRzwJa67WcYRxeZhN8lnwMK8vHzlnxuTFrWoxaMMM+wrk4w750uavNnsEK8zj5k0kOdc3rKHUbPnPMZkfOc74xjtxbmLo18fs9NEfU87M1qOOCKOEmOEy+e/A5Ozw0agmaeAhTIsuyxfo3bjIfn2WK2nO0Z/K6T3zzK1c+V1W/qVagWoFqBaoVeP0qUCWQXr/aV9+5WoFqBaoV+IkKVAmk6oSoVuD1r8DVIJAuntzvOsuX+Qe68lpAoRyB5HKHlO1SNr9xbldq0hdgJzsY5Xso40LZDRBFyj6pAOyehZNHNPgADgXiV0LdpUxxKhfATSkyzhJwPTY1Y5MT03RVJ5xixcuQUbM7XaPgMgJewiI5pHpSrg5WcNNzCQLDAYIH4icAACAASURBVEygAmRJk/MDSseabWHGZ5s37bQd27c7S7izZ15A8ZCyVdh33bDrOrJxAGIADU6TA/DskSN0EddBzChLwcvmEbEhBY3ruwbMk0WV9j/P3kykg5d/IjWCRyTpuxwZBHG6i/HYh1goAD5kBMry+7WrOqypvs4i3JBA8xmyVy6MjFgtANYIXepxOs43QIq0RSCQsF1TLkOOulyaTtnXv/8jG5rPYt+EDRc2ZOrGdqCeFBFYlxWwpZMC6d8mkDywS8BfxTbQZdowXupM1pezsCPvQbaBPsAvZbU4RYqIQIBPB4CrsxqCQ0CJU7pAYHlPB1hkPFYAJVvIbWrBhsa9lyMJscCDoBCBlKEW0QbIHEBbATZXSC5qLAKpSGaCrHKaIg2uy3kbncG7sLDrxb5qFqXIQ089Y4/tfw6rphZ733veYXs2bbRO7HQ0HxLc+8c/+QlLMWZFMkFGRqedDZNIwAbqJWs43es84GqCnI1lAdOOQAIYdwTSMhkL2AjpOWWQXzyL5m6tVDeOWPJUWWmyh2RlKKLUI5BCdsetb7B6yJ16PUmZThBIWSx4xkcBtFD9SIEUQxXR3tnhLJtOnL9kTz1/zG5/+7vta9/6vlNH1aDW0VxbhZ3T9Pyis7ATWKj2dr1PgYyoGpLC4zE/tktkuTA3/LKuAygLQCTlGVM9TpeQXgScg0CKRVZQhEVQstW7fKYCa7oAKJ1B3ZQrhCHUGCPmsd5fSrMlrkHr8uUEkl8ZZpX5wHOlMrj9TbfZwUOHHUkmUqjy+KJs7mQnJVtDvm8CvP3EJz5hFy5csE//xeecYtFZl8nFCDBaa0hjkEVV8jd/+xeO5JJtl0hNzC6Zj/UoQnoAQzsAHTuwF4tbAmA6zzqPAJiLUM4BxE6NX2YOZm31wHrmFqoP9oMlkUzY7YXwroMao7Mf6z/w7+cOPMr01JrELg2rsOaGLjcXE4kp5rO352j+OjVlxbZN1nVSPmofY+1dsWej5h6BRDYH2RmVNenlHXn7RuVnlXXmcpH4ufZNPffn3vPaW9g99qcfdWvd2Rw621GPMBbhIwVnMF+y/5e99wyT9C6vvO/KsXN1nO6e0JOzRhppJCQURigSBSYKAwZjL7Zf79q7Xq/9em2vbQxeA8YCk0QwWQIJCVAe5Rwm5zydc6rqqq7urrC/869qwe77fpD20lx8qb6uuWamp7rqee5/euac+5wTxaru7PO7LXluwBKyC0MRIkVfWHuALOfYMqREkgJJJJGof/3dgd+sTxHMUsjICtMR1G4fYdylNirvK5oX7r7Vzc/rtK+InJ5jkk5TuxRjM18ft7kEigH2YymQFpSnJwKJNTrD3pBhf18L8dwFCRLIpckKm2ItkEeyboO9zHsfnCGvhavL62yRMiqndYhgIT1mFySCdstbr7TmrWsgCGdt1y+ftl2PP2kNnW3WiKIiEau2Des3OgXRnXf/DAtOyI4tG8nm6bQzJ0/BQuYsRcZeBvVGgTU/z7V4s7PkJkVxpktC6qOW5d9kB1aAtImihFKe1wzkQzMZbjWQ4UnmmB9FqSzThqbJJGI9p3Ne64f0PjFHBiB/93trIdZQLlHrBYD4CPtpmPvJQ9iOoAipx4Zx9doO+6M//Liz2JtFJfbjH9EQcd/jNDVM2squdWQv5a2O/dCNOyS5s7BTXp/OG/ZdBE7OEk6EnmuP0JoukzHOus6RR6Xfy60fEPScf2W7RZkQun2TL1mBBfJYiy0kbX56FMuvAoTbSWcFGWU/0D4wikKlC/I/xrtd0NmKVWCjtfP7viNHUBt3Yy9X7xTPyk5ie3bES/OKLpshy21gIWwDKOJmIDA8rBMpT3IQkLL7FIHk1qj2GXaTIOtMRJKHWmnehfl7PUynMoFirP8Ee9A4VrF95AYNQOgfOXXKZtjjHHnFXrMBW9lrL77QvJxBKzib1jTGrDVCIwqK5JMTWXvgXJ/dMThg02RMTcgyTl0t05wVXEK4Psq+JLULu5XOCuaBU7GK1GGvbKQOF1D4D3gbLDwXtJ+PpGyIc8eLmrSWObK1IWZLeVaoheRpgDydZbvvQSF0cihlzx89w99R47aQbYXCTM8nOawKpf5JQyRF+Fw0vtSB+85O2ermWrvxki1O5Vzf1m4+FJGzzE89l2CuKz9V2/XzB+xfvvglG4bETEG+6CxSLWt4uIpD5LYmau0jH3yvPXDXnTYI6VnkXjKsgXQGtRD3t7WlwSnKBkZT9tL+/RCoNfZf/vgT1hRIQVZO2a7Do9aXwcqxqsFWcX5Xe6bt0L7naVDgWYPzb5aza8ubttjlV2/lWUEdSUNMOsgh1GxSsFqRPdRHbqS3hivmXCnyHAqJVMiPQvTTrBDlZ1AKF2XnyvloHjKljs/Y2LdfsKmnzljDBKqnLPfEj7GCWJsFG4JIPdjVZodqItYP6TvPnpMn+3IYQjE1M85rNHpFa4LEnB0ettWQvwmGESNUZ4U4xjPmgYlx62d9T8vVGRVSEWu7ZavWWBx1dJG9X4tGdXzszoqF3W/+f0eVK6hUoFKBSgU4A9iUF/tNKvWoVKBSgUoFKhX4DVagQiD9Botf+ehKBcoVOB8E0ql9zzgCSVZzeYBmdXyKQPLwPVmYOCsbAAURSLKUUTZIkI7bIKCK67SH5FH20avqol/LAnGAqizr1Ulc7t4t9awLo1sA/ALMBOQZwud/nK74KYC6WWzIRF4JlFTQtRBN8Say+RKBpJimeYCUSYiYWQAzL2qNDK8bnR0FFKAzOtJmmSnUJoB3q1aSczF4EsACD3x87He+6XI6k1H4oOY53dtj+8icwagFNY3yloDKxFq57CBIAv4sgNgPkTAMwCAgUF+6fgFQwmZFIkjdEaHjeUlDGPsa4A8BoChe0lPkGkGqdHU2EtAchUQiewACpQeSo2doyCYh66ZRv8TJolm1rN2W0kXeBOlRB2iaAYF96US3ff8XT9gw5chyWVV0uzvNEDWXFZMUTgK7FUgtQkxqil9ZFMlHTDUv5VhIQVICk6WOkIJpUWUhdQCkjgO3S5NMBJLUJE7BJGJRuQMa/zKBJBZAILPASJepAchXg92Uup0XCaSS4ilXtrAjS6GKnAO6+RcJJDdv+IwUFnY5lCXOwo9Oa+WpbKfDd+PKLmttbbUp8m5+9sjj9vwru50N27vffpNtI1B8bWcnwBdEHffzxR/cbnvo9s97AH3G6cIXYQlJFncWcro+j01B/iSZGwIiBaYKxJfKQgoNkVzqSned7E5uBIxKjULUVOPsLaOtM2RmqO4Cyv2sC5EAb7vuGotx/SFlfAFOZiGX9F+XMdR0tRA4UmysXbnchadjaoTKK0po/Jzd+/CTlgSUmp4GAue9REzEURLNAlop1yhAt7PWm1OJQR4ZoGMkrEwpwH5s67KorTweur0hEYsApk5dICUaSpttGzutDTIzBjArezyBq17uRXkdskPs6Z+hG/0ANk5Y70lxJmskrWFNFBdAX7JAcy6OAiplx8Qc0H3XYsM3MoapD9cbEKiqjCbeW4SjCDep+5SptXH9OvvoRz+KvVa9/fXf/h3h71j18XoRR6q/W0fMWx+E0xc//4/UGVCWtaF5rGtZwMrJAm0WjLUCgi/Biov8ECy+pIzT9YpA8kIGjY30O8A3gSWgx6d8EqrAPeh6Q2H2Kd53uLfb2Ug+/ugvmKMhakTmDsrFICSV1HE+QEwSxdw1OetNqePKc8HZtrHfOSKVCjv1UInDdSC46iACSVZIjoR39pwl1d/i6xZVSFLi6P20j+h9fus9t77h59rjf/8nr5JHIgz0y30+v8Io88LMvZmzAzZ++DTd+IDu1DKnTCn2wwLrNSY7TjUJ6Dq5ARFH7j5197K/dIqjknWTbLVkzbhoyef2IRH/zCPtDVIsaaNBYwC5jzsb63DMB3kEWZiDDPGjtgyI4IA8nuNn52QNyNwRKZwE3JW159qmFltZB+EAYTmN/Rtcp8W6Vlk3ioh9SWwp+dmsrp3x1r4VYH40QShe1hKyTWTatG1cgZ1bxn7wrZ/ZKGPetG6F1SbqUDoGUCK126VXXmtf+erXOE/m7O1vvRnCDBtM7C4L7K1StfYM9zoStpM9OjVIfhZrb5b94lj3cevr67UaGimSWNPl0wWnwsRAE3C9HkInwfpnP0Nl4WGODKYw52qGVIkk7DiNEs8PnLMkyq+iB0UVxLdftq+8b5R9SfuBslmmp7E08y3YjTdfYx++9d3MKerIuffdf/+R3f2zhxhnFDxN7Y5AaiA3SnMxwz36ZCXJzIKrwuoMlaJUYY7oF7BS2uTVFuLm+/9BIJVyv1BmMK7aB728XrluOc40ITJe2cblMpYe6TEvxHZmGkXVGMphSHNHjvLqNcuW2crWDluYHMPKLENGT4et4Hx7dvdeO9Y/AYGwhEYB1o9TeKZdNluM3KnxvN/GIBDS7H96LljQNXO25Dn8RSI581CRkezZPogYxDPOUg+PTTKqAtaM3d/qpmqr5ww+dfIk49PHz0G6kzlXoNYFavsyJNYsZHGAOXjh2pW2msaOZbBYFy5ps1aUpLEYew9z6iDKvIcgkB6AsB+SVWqB++eY8IxOuXkWhAAKNEQtK+4DlWsEizdHLjOPEd9YE2TjVqpxYzHKPlxl99IM0sua8UVQmi5fYjtRoCawcMug5ulBafTsqTN2dHDERhi/EZ5pinWQbuTtNHWsYIwg3F3OIXsitVD+jsa2yLkQZiyq2L8uZ15fQzNDy7rVNAZw5tOoglYM8pNsM86cQ089Y//9L//C5Sjm2XOTEIxOfQyJGWU/ijCP3/62G60m4rOnHrvPMpMjzg4xWtNsS2VhF2HNc3oOTs1ad3+fveniTXbjldstO0L2EGTfQLHBPHGUmJx/Y8MDdngPtobMhzkaHMZh7IoNTZYL5OzyN6+yG2/cQq5jiv096RqEZIPs4ewuFslQ9Deyr7CPi6zj8woYyHmygxbI9Fo2iQrbz7mcgxabaUD6NmWpn3fb3P4Ri2Yg2FgbOdaQmhWyqNmUkTaJmrmHfWZPXdRGUX1JoXv40H6UWiic2J8CnBF1KL4XsE9c2dQAoZ6B+CxYW0Or+VE/Pnj4oJ3jeXQQO0tlLIaC1VbDntSwbClkWa2zMdZ5v+uO777he3nlDSsVqFSgUoFKBV5/BSoE0uuvWeUnKhWoVKBSgfNSgQqBdF7KWnnTSgVeVwXOB4F0/OXHnHVTvmxbVwQpyeNVL4YkBJgiUFSAp9QDWbKHioBoLs8GSxd9f8HZ3pXyYRyAKqoBEEPgfCn4uqTaEYmkIHkBXEKu5lA8ZQDMT/X22yj5RxPY+0xj8zYLiFLK7ikB23kAYqljRD6IhMrPy5prDmshACx+zwGCzAH8jWfGLQzJ4i/W2AgkTRCgROB7FPBjHjAwANa0801vshUoW7J0sw5iH7f35GkCs6PkJ5UyeUo2VuU8DTIO4txjEhucUTpR/QA4+leBoyKOFrh2/e4BkK4ChEpgxZQAhIoAzGSSdOYOTVkrypwOQK12AVtIH2LYy8wCsgyitHru0DHrwYpp06a1tqw5YW0QTAqsjvMrADhx33N77I6HXrYZwNes7I5k48P9R+l2Vm2VB6B6i4gJArwLmC4RSL9SP5SyW+T4BbgipYtT2gDMOQs8QFd1l6sJWICxzOiogQCygiMUqL9IPKkypCyR4siB0YBJLndCOh8B9kE6+GupATkGguKlRGMuLdC5O8/4ZxlnRx4BZMn2yVkBln3iZqbH+PwkwK1BsNXQER227WupBzkDsprK897fx3pq95HD7uduvmanrSEXZcva1dZExlGkOmaPvvycffNHP6CzGpUQQNucPA65dhFIEeqt+5yk639GmU7qdnZKEhFIgJQQorpGvbdTIAmYU3YL9y8yQ5kx+rPqkyGfZF4SCGogYlH1edf11wIYQpABeUnJo/D6LEC9CMcWlBMCXJcvXeKIlyjE4J6jp+x7D7xgAeyD0gKNNVYAtS7bhw51IHiuLW5hLLAWsBuTkisG8DU3D9hGDkyE3KwInfqTE7JqrHZAawCQ2PlMatzoSL/skrXMO9RXIo+4Lq1hrUkpB71YDPVjNfTzBx5nPnBvApLLKpXS3ADklMUTI6m5pUwzjXKJUPU7m6xSjpXUIuIOye2ifrIuWwD017B6qdfVV77Z3vNbt7i97aGHd9kv73/I3Z9INs09ZxPJfa+gW/2v/t8/dcSTlIoiiTUI8+TOeANNFoBAiieWUS/qAWEkpdY8JAiIP0qNBRsZ7nYWmtV1zYwTdYvUmY9x1xwMA4ZGua6p0QGAzRk7dWwPxO6wsyzSPjSD0kFESAYFHJPerf2S9Vzp91/9AsBWjWTBVrZf1H05YoW9rL4BdVk5O0z71uKac3Z3Inidekmqj5KSTQos/dv73vvbr2vvfy0vfuIfqCUgqoLqc7LVcypOFBvMk3gO8v3ciA3sPQp2m6XPX5Z0zGXuQ+tVlo5R9kERRY5YlFJDJBLfF4HkSAcplFheIfYZn9vX2SdkXyqCkXGPsL4cASWyTMQD15Dm/UbZI8cgUyaikJ+QeD66/qOsCWXbiLgUUSF7qgzDL1LdEVPcQxe2We3YRRXJZEmPTDJV+VwyjMZRROwlI2gI4nkGol92mjqDquguuBCl4mUtcSzksOTCwnCafWigDxUfe9CSTWssUhsjdy3l9oB3v/9Wu+1L/+aA7//6p39i+19+xVn9KXttDBVHM+R/RMoSlBtelFp4apZUa9lJGxrud6qkDI0C2eS8UycG2f9rGmosWl1niUSCfRkLVtRB2ptaO1c6dcSh7n57TPZ2qBkWyLmD4XF7ThECrx6iXfvI8GAv9QUsDxXtU7//MXvTdVdYdnLc7f/f+Pq3yEG6jz23iTnOumC/aWpqcurWFOSX1L4e1qjI9QJ/ZgNwa9URSGUF6yKBpDml8dPe7pRIZQIpwHqX0kfnQUHz1gH6Unfw2tlpG+k+Ya00Ygz2nGFfJJsKEkFzP8JGvokGgGrOq3rlSrFneeZnyMvZbnsPHbHBGfLUsKbD1QxihX0GNVOE+TDNWI9hSZgJsU82dSADUb4d+zOzTwRSXucz9+JVThNzjt0HBRK7JyqwAM8rbRAEKxqrLSSbS+aP7FyT7NdnB4ecakefue/oMZtEfTODUk0dEOs7IJ37e+2atavsuk3r3HsUsZND52KnxlL25LleO8L8P8vPz8LYTEEqhZJYu/K8E+S10cYqK2JPG22odgrTCDVvrEFBLLU05OdS9rpVqF6lRns+A2kNcdmJ6inGfJ04fMz6DxyxRKgeAiZvTx47YxPa7/nsCeZUgf2uffVaCJwEY471Gmf+AtcuonqW8zSAwiqLeinKfQTIcFuOcvnGnVegotsAKYtdKOPI20GUVtEPNGsvPPKEff5z/xMybYq1UrKWdU0jjEMItU2OudfZ1mT/9I9/br0n9tt4z0nrZ562Ll3jMhmnzh2jwQcrNxRJWVSg7yfXqhpy08/emWRdZGLtTmU30NftmiwGaaBIQuKM0eRgta2QvFg1YkO5dU2t7djextzus84ubCNRpul5U+eLs0n0VjPDtDPVMcJ60uJeDeXh+FGbm+6D+J+0hhy2gIfmbfLxfmvpofnlHLbHNOzIClj7vs7COUgrNYz46hstxWe8iHXeGdbS6fE+O9J/DuJPqjo9P6FIZY7XeUO2sb3ZrlzfSR5SmGcZCFnGctfx47Zr70E7PTTBvauxhpWDFWEzDS61PIcEafTQXvnYDysE0ms5nyqvqVSgUoFKBc53BSoE0vmucOX9KxWoVKBSgddYgQqB9BoLVXlZpQLnsQLng0A68eIDTqHiOo75b3sO8qigoGh14zsbO78DUNUJq3yULK2YAqOrybzR9+VN7zr2y5Z1OUD2PKCy3rNkcSQAWjEGAugB3h04yXvyb2nAsl7+cz5CzoRyhpKoPKbw55eaKQLI7gBZwMQodm/6DOX/gLU5C61RyJcZMpMCKFEyEFvKBRBJMZsG8OH7BUiTcMQLEdFo43TF+jIFu2rHxRBI2LwAXJ4c7LO9x1Eg5VElROh+VfYPgL0vSDc8QIW6zld0LLdXUCkluY48dRDYKTg+DCDlAQDUPSusm0tF2RS3Bjqa/XREz0Jsne3HJgtlTldLna1aUmfLsWsK0B0/PT1ps4A23334JTp6M7bzsousHRCqRvkasvNpbga5jdpdu562h547SN4ACiKRQyLf+CU4z5E7Uo7oumQrBEkQwOpGAKEjJdyvcqaLQF7GNQoxFeaXQwqlVuK9ZFs2hvpLJIJsqVxmiQB0/i7rvrQAUn551OHvVBZ8NgMQQtohIktzQ6CjwNgwuU369wy5O7LWEygs8khjUMqNAuCjbi6MXfNJnyM5GcoSKAOJgCBd6uztV19na5avshoAnPHUtP304Qec1aA+Yx1WZVds3W4dAMgruzroAiZ8vbvXPv+VfyMkHEtDqYmYm87AgOushojTJ00CrM4oA4p70L0L3A6LAGNO6R411wWk634EjAvQEoAuokjkWwCwU1kPWcjEMHNHpIlq8L53vNWaAWizEwSQk62T5UZPkhNxiDlz5fbtuGolLdFUZUuampkfzfY0uTPfefAZyzD/41jqzKF8EOfn5Zpj8TqX4xQgf8HL/BA4JUIrD/kxtzDF50IU8lnKfpqmE9zrIRsDoMyr0HasteYgyQpzU7ZxHQTb+naA/BkIAMgEclOcJSTWb3m6+/3RevvhXQ9i9ybAGIWC1rlIYtln8V4iN+a1rtWC7giVknVUnrUq0kQZFbLECzHpHZGmTK4ySSIiQqkgV1/xJvvkx3/bEY4PPLTL7rzrXsDZqLPNEwAvJVEYRcqKFe32P/7uvznbuyDrydkiyi5RuUNca95XY/G2NVhD1TibzDmUDgG+nwM0DZKRMTneAyk1iy3ZUq61gZwpusm1j7GW/LxPFQRiBiVHZnrIxoZOWS/AaMx153sggJXFhNIlM0VdITtkhSWFUZkMEvGmcV68fxFcjvyi/rpvkUnax6Sy+tVXKTemZApW+lIFFwnKxe+pLrd+8Hff8JPiyU//mQP0pdLKsc4msO4U2ZNApTl/FtXjc4ctCnHmNlHuhRK4vToMkaqsIxHDbt+AfAywF2lElPsickn5OXOQ5n72cEwELcT6kf3iAp8zE9RsYc8A6J+D4NNemZclHX9XwtRMc9y6IVp70OhUtzVbS6IFAgHlKDkxIYh5TgYyYAI2Apns1FDs70FA7U2o98LsEUmy7KbIjYt7yAZraLFpvv8i6pdhxiBLxliW9Qr8b40QCku4YH8Si1BRKMp14/3PDk5YDKVY56rl5OOw4Lj/DFapt7z3/fbpf/ysbb9gq1139Vvs3jvuthVdy2zWxz4NGbtm42pn4ZcbSVoM8iqCLZmHuZ9hnXnY90V86is5DYnE+2leNAAs+2tpCIAADwSKnEVSzoGjQygVIFwPkXP23XseswXAfS/qFM31FMR3nDUsRRgT01mu+lDKNEB2/cV/+89WW4dVJXNVsravfeNbdvvt37UtZPqB5VOvCGRSPeqZmCOQJAwtUH/VJIy6Yp5zTRatGu982dhFeh43N2UtqP14kUAqE0XOrtApkEQGlk4S12Ah60Z+TY6QzwP5n5oYw4J0BnIDZSbnjPbGOPfo4zyOQJS0NGBTyP4ehfhet2Gtne3tswXdKwSPO0exNwuzHs/0Q8ZJMUnDxtoLL7PjYwsQj8xZAHvt2Tnmp54flNMYYFP06vyALIhzgY2c1zdfvMaaOGcmOMsG+odsKpmm3s02NjkJYT6CZecU+YjjluIMmHdSKq6NZ4om7v0SSOzt7ajV6kTi07ACEZqFbB2nUaWH1ytPZxLyYHho3GogGnjosToys6JYo/mQQVVXRawOQqeeJgrlxUkdqSaSBUik2VGaWqqrzYdVYpYmgWdQ0g6PJbHeHOXaMpBnkOR1rTaNQiqIde085NeefXshzOPWvmw56sYEZyl1FYHEOtW+4ZetqeSpTnEKCULtGyAeN63utJuuuQT1W8gpNnWPCyiQPNzLT37wM/v3b3+fqVVq7MmJsOE+ZUPpcapTao8a7Guf/wuyvmotSwPEwYOHaRwJ2ebNW62f7L7+c2cdubmkKWGdNEfMjI5YnnXaPzBq3ZxHeZ6hFmCXxziHlKE040dRW9cJeVTnFEE+9ulrL1pqrXEUVOlz5I75bevl2yzSJHJsHEtf5qwaMWhsiHp5BrIqTpJS84PlxiALZ2xqZNQ8pyZs9Cd7LHhk2pqSqMZm2WFp3ChCZKW5P4+eMRljpwaWgo3mnDGu+QR9Fvd1H7PDkIxTnL0p1FsR9q8YmZ87uccVjOeFSxuw84PEIhfSahtskB3we794yJ4it3B0okQ6U1HzoCxfsXGTRVFHan4++b2Khd0bfphV3rBSgUoFKhX4v6hAhUD6vyha5UcqFahUoFKB81GBCoF0Pqpaec9KBV5fBc4HgXT02bscOCGrOvX8FmRlJ1kKQJHLAhJxo/wEQA6Fcc/R0a3MnHgVuQtOnVSyN5MCIi9wAjA4J2JAVioiHMq/i7QRQK8cH72n1AgikAYBVIZRIEm1MTWFEgllkMCyKGqUEtlQgJCZcRYuMUCWFORQPwBMElsyEQECv2Z5nxksYXy8Jof/vcggESuy/amuiZFHMQ64aXb9lVcQrr7M2XQd7jlnB7COyQJc5wUOO7yc+wlBDijHADBv5bKV9tzR43QHY4mnzCewCoGqIWXUAC3K3i7mB+aglXdJc6PLOvIDTExjm3RmcBp7umpbhvpoy/JmW1YP4QTwSLu7TWOn942H99kYZNdNl19iq9sbIVJScCnTrnO9AOD74NMv2SvHz9oUKK/yQUQyCBQSpCIgqQBwLxAoT62d1R7XVCKQSkH2Tkmhm4LYkApBIJ6UQLIBEmAkQlAqsDEsiPQV4jP0vovhbKMeLQAAIABJREFU6cqRUFe9MpYc2OiIFT6XMZcyR13R6goXMBkADA5iVyOCLzOfKhF/ziKOjCpAVHVR+/21kC4iRSRRKFl9FRWMzdgC3/NeBWttqLVbrn+HbV6zEVC0xiaxcrrn8Yfswcd3MRUC1tW+wt52zQ3WRoh95zLyJSAxhlCuff7LX0bJ1mOzfK7yHRzoRmaBAM0MgKVIMNk6+QA3uVp3H1JSlFRzAr8FxqG2kA2R1kGZEPFDHDklCV8ZgNIM4Jgsuor8XB3X94Fb3oWNUBYQCgJkfhoFQtx+/Pjz2CMO241XXEpIPKSaJ2MJ8lHWdKyyh5/Zbd96+DmsfVCuYbFYA2imrAkPqph4rA5gWqRVDWMdcxlXGkO/h/VYhAhAceOUMgxulqD1PMSn10fNlW1DlpFTAc5N2qb1S2zbpg7mIaAcBmJZSNkiPxMAwCzyvjl+3fWLR21iRn38rBfmo9aoiALNAacYBJhVtkeesdI69fMZCAHdmnbZYBJyQQA5dRbgoJsfrGm37plvOy7ZZn/0ex935PEPf3Sn/ey+h6lNHYBw6XVe7Qvcf5z7/8K/fIa8phj2YFIOMRIipUQkiVaINdJFvtyq6tscmT0xThYNpFcIRUuwOGGDfccdSF9b2wLx2wr5RH4GqhQ/hJD2AFkj+plnM5N9dvr4y5DO/ag6yBThnhYgAwROzmUhLWQDCBDrlELlLTnCXBEBriwYt4/JGlH/rgw4ZZ+JzKVWdfXYKbkCLLqu/4pEKhHrJWvExV96qd7vA+/7nde3+b+GVz/z6f/q7AS1B6sbf1bKMW2HQ0lLHeu2UPekRbBbkx1hHjuoOcZRhGCYekQA60PMbTf/UQvJphE3MGdX6RRIsjGTdgyiKaz5xGu128z7qW+AxgPmZh6rNh/1nWIeSAXRhJVZ9fJ2m6wO2/6JATsFKeOFxG6ALK0OA3KjMvHzfiKnPIzZNIrROQjPbO+YrWlrs7UrAKBnJmwIy7f+U2dtWUOnFbCWGl+61I6yxodYDilZvmm9c/bUs87rAKozI6fITBqxCHtYFAB/gX2gtXMpREy123e8kIMzEF07rrjS7nvwIdt51dWOdJsamULxR2bRRI9V1QastS1BNtGs1aLca0XxE2B/w/VKd42KI2WDI32chSKemVNSXdHM4GfP90LodK1ZjZKGvYYsoxnsVqMoTBco6AFy0L7+77/AVpMZzr4Zw+4uTT3VEFAnqzyIDpFHPuz+Lrlwi33iEx9mv0X1hPpPq+873/2B3XHHz2zlqo2sXdYw89jPXpcg+0YWtFJUxlG7+NifB8bIkOH6gtQ848jqkpLInavu69eIznLzgRoC3BnA+nmVaBKFJOKFfS+kfBwaLJKQR73kCKaxIRXJJhVsFBJM+yNOba45QDZ+UugmmlBksWeL/BnC+m8MG78q9kqnbOaj0mo2YR9a3tFmDe3LLRlqs74kihLmpJdzTc0GIo8dwS/lkcgn1m6YfbeT3o8rViYg3zireDYZm0zbFBupiLMi75/hDEuxd8sON42KR7mLemZYwrqN8pyxkj16NRazHZBdgaAsYSE4sjybQL5k2YtmqcswjR46033yjuOClUc1h3rKw+JqwSINqtspYIIQ+iLZZ5XXw72e7euxXp5rVmzYaEnmTg8qpoNn+mycRoFQot3irRDf7IvTXJOIiCLXc/zYEfdslUg08exSh6IW0owzzdnROkUxxBBrXF8iyZ3Km/o0VAXsHTu32/K2OuZ5lL01hnUqZDsqqC/f9i174JePipvk8aN05qEPl1yUOSF7Q7KbaFX5Tx+70W64AvM9iLwhMqNy3EM75Iph8ZbsG7Q5FOIIYrHpZb+EJDpx8Dik4BC5VXPm4TycYi/J8JyUYj0naRhJRrB1RIVUgEiOsbYvX9lkbVHUTs1ha2iJWFsXKp465mQY6oj9fMFPY4QUjtlq5g3kKpaP0sB6IXkCamYQwdo9YXYvRNxDe8w3PGPh1LwFaezAsBblpZqMOJeU56kmKD1rQvbM19dYHzlI9/Sesj25pJ3iLJ3jRmIo5jqo0y2XXWGraABC9wYhyLMdyubmtRvtiYMn7V+//WM7cXaE6ys9t86qYYKfWboeAokx8kBSPV1RIL2G06nykkoFKhWoVOD8V6BCIJ3/Glc+oVKBSgUqFXhNFagQSK+pTJUXVSpwXitwPgikQ0/fUVIgudwbfolAEvkCICjQQl+CRn0A2g6cn1P3Ot75MRFI/PdeyhUHsIrM4GcAPATMuu5lUVLlLn6fA15lm1WyWNPPzgDSDGBFNzYFiTQ8ahN0DI9D9szStRzmswSMzAEA6TNEZgjDCtPpOoFt0AA5QvMAn1IBzAHCC4gP8J95ZcQ4iznl8CyQdQIwmZlKWyvAwNuvu54O2lYHyuzGRujIuXMA6lGh4Q7EVFz3XD6Jrcm8NQObbtmwxXaR3TAKMJkrA8Zgzc4iRwSSQDNZhckiq2tpBwQSndUAWSPkYpwbmnakVyfAxOZlzdZRA1AyN02WUZicg6Ld/uBuspsCdtmGVXbplrWuw1ZKqWrCnxfodH7i5QNkRozy2eAmAvClnvk1AkkguMZLdS8RSNx7mUAqTcISIShmTAqTKABKjLBw+fbLxk1WhLMAzbK10ZfIAweYl+0IRSCJMHG2Y87+SCAn4wv49OsEkv4tHKGbHiIuJ3CqgH0W4OGCbAulYAPgz4ugIN8ijP2LH9BNDfH6N3VPF9MiR5TLlLMm8jDefcM77YJNF1gVlm9JWuwfx6Lu+3f9hHlJ2DdZCh97761WCyDaSU0jWEaNEz5+21e+YkfPniJHBSBbqgRsdGoIINe8yWKNpMD7nEB81A26b2clVsb7pXYT4RZ02TmAVerKdwokKauou2z8qEmW7nDZgykHRq9pQyn24fe+l8wNL3Y+vCaJQoJMl89+58d2rn/a3nvTTpdtFSV/Bx7KVixZbo+/sNc+f+cD2CYKLEw6FZIytKSaioSrXUaRH7Dah42dLN9KyijlzKT5XSEcImwDgPhh8qOkjIqjrNJaZT1ybzkCx0UgXXzBcvPmJrhW1F2y5AOgDBJyL2XbLJZZDzz6PMStLCTlOacFDpCo+6ImqoGIQWGlTrtWJoG9WGXl3WcB3kJYydbQZQRJzcKbqF4F1k0RsG/LhjX2J3/0H9x7PfzIY/ajn9zj1BZzLm8J8kHKFwhTj2fO/suf/T+2ZlWX1ZAvoTntZ2ylVEqjdPSTq1HVvsFlcUiNlUkppw3QGZLS5gbJQTvnwPVIvAHAvwtwWJZd5PPIJhMAOcraL5I1tpAetwN7n6DDf4o9IojqTApLIEdUL1ksufwizACXF+e35kcQBcUikfi/E0hlpRrjIIVWfQLyl6+S/V0pR6n099IE03WX7AFLhNPi1/vf+7E3/Kx4+u//1O23adZUjn1cKiH8xWz8KFkhfeNYa6FiU5iHrCg1dq45APCbcZZxVHwBG0GNJgSLD2DZ5WCJTNVNuFws/szYiEjRGijK/o4XzcEuKsOoQM7VNPtDmvXcuWaVLSUPJ8tgn0Mt1I0lXD+KPAkGpOQSia19WsqZGHuXzgOpSOGirHbeb9tWo0KMhWwcIugkygE1F/j5/jTqvCFqnkIhMM2ZVGBea74oQ2h+ZMziedZKetiCC9PWgHJHp1cQwHcl7ye+28+4iuSSQqq+pdOOnDhty7GkkgpK5McM+S+njuy2y7dvsq4lLcwdEZ01Ts0oG0rtDVqHc6jtJscnUP+RdQQZBo5tQezXCrxWOrxqcnFikEB5cnRyqCOVjxNKxOyVV/bbv331RzRCaAxQItZArMimD6JE1zRFtlOMTL0gxNxbb95pN9/0Fs7ANJZkECbss7d/83t2/wO7nIWdecPMX5HxHmvH2k/qP6cWVkYVZM5YGjUaqkJHTlDz/2+0dJlAknpYf9QZo7nL2nG//xrB5E4UqU9licm9p7mvo/v3kHnTT3YT5yCEq8ZTFohtDQnOE8aRuitMp6m1AdXwFLaRSfe9As8QeRQi2ntrGhpQTHltZGTEOtpbaRrAfrJ5tU3lgjbFOSlSrqSQZW9kP9Y61XNBEEIoXkjbupZqCCD2bZ4ZpiB5iihQoih3xiA75p30VSTLnGuWkO3rPJ8rZVwTxGKMOdeK/WwT678eBRP+d1zjNBlAWJ5CMPppWMmzD59Vwwp7T3W4hveHNG5tIsMujdoGZRsKpCqUVDUQ9I0QiQs0sqRmUzbGnD/D84UX8nIpuV0LqFpO9I3auXH2ZBR4ieUrIY9QcbP6SspM6sr1nD59GrKR85TPSTQ2u+YGv7N6dObApX1GRL5cHxlTPaPJPjQPEd4cK9pbb7jCrrh0OzWg9rrfmQX7p8980Z584gXKyN7JPFRjh9a9sgK1JemsCRdS9ltv2Ww7L2Xer1rBoc7+Jmm1guQgVouTSZsbwUYRckzPZPPc534IpBO9ZDfRGTBDY8IclnyeOKocxizL2sygQpqHnBLpXMU5dtXGpbaiKWpLUWQnUCUGa2lIQu03i8I2UqVzFYJbVrg6kDmb8mHsJnlGCi2ggWTfltItQGaYHSIT6eeP2ezJYVvoHjfv0KzV5GloSTKvaEIQAaosOz2b6Po9rNEU+ZKnYMMfHDptT2fHbaoeopvmjxr2j7dt2WHrIDiN79c11ViSZ5QA5/uuF/fbo0+95JR+s1gZKhMxo2ekeC0E0kaLoCrGy9me+tHtb/heXnnDSgUqFahUoFKB11+BCoH0+mtW+YlKBSoVqFTgvFSgQiCdl7JW3rRSgddVgfNBIB18CmsTQEd13hYA/gU8CgRVBsMi4CQwQ9YgTuEDkCwQRWCWokFcPojrjS6DpwJQXehCCZxyOT18KcNHQKTALoHIslJRLo0IpAmsUAaHRmwSAkm/ZlAXuTyaMvmRk6Ud3bR+/gM/NsHrAeSyAAXq2s5CQs1x/YJBlctUpAM1CpiToZN91oHUvA57odV4/N9y41sBsKro/k7bM/v329mBQbrt6TwGUJQ1E+gIZMMEFjxp25Bos410mf786WdtSICscn/UbS61CpZyHkgeAWYC+GcBndZgqyTFiTfHvRC43jMG6sDXUrrelwCUdGItU4VaqZm8gtN09H6TDloPipxlgJzXXb4dAJ2sntEhagxIxnu/cPCEHUHJMpkDYHLkUUkdIvBMihGXK1W2ohGBJPJMIJQC091X2SpOgL+ySmQJKFs6r+zwAC6FrUmZIyWXvkK8hyP/pDLilyOQ+HeRc+7tHLFSUi8EAeljgMUiGkRTiUwE8nS5UIZVlQhIqcIkWxGBlENp4CMwXgqkAOoGH4DhIoFkjJMypLxkKsQAIW++6jq7eNsORyDN8ll7Th6yr37rdt6DjmEsCv/go590XfAikGoIuE+l0vaF226zk71kG1APEUjzXHOU1zpbQj77VQJJHfiyR+OrZNeFgoHPL5FFXpd/UprHJWCtlAeEZRvzTxZnOQgU5aX4AO46yWm69X3vseUATdEiLB8khUiqz97+PTvRM2m/+/53YZfYRkYOXfjUX+qCQ9iI/fev/rvraq9Wm7662F0HuD4L0A2SzIeqKBiinpqPWjeoiKRAkhJJwLWX6w8A1k2Mo4wg+0cEktZvHCBroWxhd8m2lXTLQyDl6ZpnnDVXgoyXxHnqpn/25cM2PEGtUBVKgeTGF5LJkWPKgyJHKA85oIBzH/NC3f8ikOTFJVLBj90UzfYuu8nlt5StsURY5gHl1mEV9p//+A8AwQN24OAR+xK5LTmoCeWZiPSl1LwfigjvvP313/yZrVxBzhHzXJlULrfFvQ7sL06+EAqkYDxBvgoEGQSl66LHOiyX7iVrbMDNtWiswdo6ttqMyFYF28vmipGswd4sTM3m06P2+K672K/SzMGwmx9A0C7najY9Sa1LigvdhwhSZ/lX5noWO/9/pUAqqdJKGUc+awAAl7XYYn5SqRYlgsYRRgJqywTSr2crnQ8F0ov//BelfQ9Vnxc1RnEqZem+ERs7jvqIwVcOnBewV2ShqALHcSmnSbwb91LDWolqnwOsddcuIFf7eTkTaR7gWXXVKpGSEf0ZZAlWldxzipePK4sNFWFNcz2KH6y5yHobIDtlhrXjhziYZn1med2cSGeUoQGIyCq+L7JB6tWx0Smrh2TeiDIjEYljQ5W2JPlfR88ctnpsIKvCtRBRs3ZIyiOIl2SOPQvQfhYwe3JsHBIJkBciviY/bkuqIGdgo2Yz2Eii6tyxY7tthtjs7j5rA1hhjaMsWrl+G+olZc9o1VMH2bFCRAwfO2A3XnaxtXCNs1K6si/Vti2BEYHc53yUQlZkvewkg7Jm5MyZor6JjVvI4iNnh/nVQv5dCIszQ+FZ4EzTPmwxrx3YfRAbujvF6zk1rwDzaohxP8TT+AxEh+whIY/C4YK9653X25uvuIRswHGICgh4rBw/9y9fhoQ6wp4hNWWQ+9P6xZKtETUEa0GqSRElIpBkC7jA3JuBUNeY6mvxeFicp6XFXyY7GdNfkUyLWjz9UGkxuIYSkdo6Cxibg7tfIW/wnMuw07nkzgjufQlrIgTh04TyI8d66kSFNowSKwOB1ICta1NdgyMjtbc0QnwNTmDpRuNIdiYFYZix6tblFmlotxFINmQ0zpZRzRrhsqWon7UX9+XsgmVNdtn65eQHQmBxDp1ApfbYk8+4PJ1GLAQ1fWe59xAX6Gz4ZLvI+Qerxn7HnikyiI6QAOSLiMMIeXIpzvIZ1k2GsclRM7YUG4M8mmLAWpo7bDI1AwkPCcV5necsq2+uw5Kx3imQQiJ2pOaWspFnhjTPKUtaltj42IyzwRtK81wF6RBftsK8EJIpkVll5afs5PR1CuVPiL08SS06eZ3UpV7lQJWVx6pxSGpkjQfnipapfnIea7YU5MjHPvQeu4rniQhntF4nneBf/cX/sBee380WR6aUXBJ5zisoE1EzR/s9zwPhYsZ2dNXbFdtW25rVy7CYI6esuZaDksVJJlSaPKkcz2l6/plkHEfJHRonE+rA6V6sJ8mIsrgtxDstR46VnvPU9JJDSS0FkRpFAjQztDGnN61qs65Oss2WMl/JheQlNjo5ALmbtBVtKKfC7qES8grikCwxGQL68ryINSZSyAORYy/ss9TuQxanj8Azjt3qaZpgxtm3R1HpQSJ6NBbcu9u7VQFZFNfFbYR50ENDx109B+0F1mUSFdICKrc6iNjLt22ziZFuSEcalrAArO/ssKM8fx05dtYpm/TcqmadnHLeUIYt27DVAoxljvt88kdfd+NR+apUoFKBSgUqFfjNVqBCIP1m61/59EoFKhWoVODVClQIpMpkqFTgN1+B80EgHX7quy5fRNZH6tQVgSQAJFDuwHdgOkCZ+4+4rFRAG4v8JzpE17UDXMvWKgJgHaEhCyXAQIEbDogV0Ogs8Ep2Zw6DcmQE4A5g0wjhy5OQAH39g67LfBrgRPep9xGhoXDqNuyMpCrpJythlu7lLOTEBCCPflcXdwYA0Y+6IqRudN5TnaJpQFQBfTmB9AA1F65Zabfc9DYUQ0GbwA7osRdftP5xwGO6XPWzHmXkCFTxpq1At/w1Wy60FtRKP9n1hA0DygIDuy58dViLQJLFmAB0KbWmJ0dtPe/fhnWQHwJJOQw9gBn6WgVxFV5IWRdZOMva6q2J1xzqHrDbH9rtFCFtqFCuv2wb6poagKtxR9rIwu7A6T574fA5y/BZiwSSA6IB+161sCsTSMpFkNpJBJJQM6cuEPkmdQFAnsZXeRMikHyAZ6WcF4+r29gUNRAoJeswZSs4y668Uyup5rN0fDtQ0QHKGl/mBiCl6ihcURZOIpCkQBKBpBwJWZvNYR2Xh5Dz0oWvsfaR2RPkvnwAb35AKSk0lH3jobu+kW7pQEi2ckWAnEvtsosvwxqs2eXhHCKw/XMQRAL9gWvtDz/++05t00a2VS2EXZZ7+Id/+ox1YxWUBnyVmsdZJaKSWCSQ1H0uK6cAc0njJvWEuuw1TzO6Bv4u+zpHDDDT3f0CrOv7IpZE0Ag4XkDl4PKCmAodAJ8f+q3fsjZym6rB88KQE2le88Xv/8SOnx6yT3zw/bYMBYOsAyPcrwirbsjSf/r+XWTPoJqbGQc1x/qOnBatCxFbcxBIHg8h8zG6uAH71CHuwxIuD7gnAokrZl1pJYbIdUIl17KUtYSlFEqxCGtzbnbCNq1rAyhvhzihGx8CicXn7ivI/JjCdugsHeOHIBRGJpUtRoi7y3ER8Cn1YOm1Pim1uEZpCd0gUytGG4C9pEoUAeiyzKi1wMuSUpF/5yeUobZx7Ur740990u0hBw4etdv+7RsoLKrEPDllmrOh4t4LhYwjkNrbWiA8StlorHpntSVbJQJCLNq2zuJY2MnSchbyYA57KZFqmcnTEK5nnZ1VhNDzpSsv4dOxEpNyStfD58QgTUUgLaAUeOj+H1DDeUdM6p7UUa75TdnKZLdI2VLum1PdyOqMOa85sgiqO5JIe0A5K0mqwHosyFyOSFmBVDolSio1xx+VyTVHwrvvlVQeH/rAJ97wA+XJL/y5yylZgPTwki80jQVmumfAsoOTWE+F3JqXVZsIJKJjnArPKewotQizCP8WhgzzQrIpw8wHaRiEVArTJKDXzUMOSy3iQGXOgQJsXZb7SUGwjFPruY5WG8LabR4rzggqpPHhQeZNwZZCtjY2otRiLxuB0OknlyoOkS4RV1U1+zZvp2sJAuTWQxytbGpnHkHEoOwcGB+0QycP25KOTlRADdYNEH+QeZhEvZHKYyMaYp9KzdoQtmiaM0EIzFoyU1YkULIlR7HaEoFUb5dctM12bNvEnpdCgRSCQEXpQ57SoeMoFxl32YLlaDhoAGT2Dg3aFRvXWyOqzQxzJMMFtvDzVi11BIQkllkC3X0R5hKKruwMP8vc9pENE2lpoz6oLybHLMO1e7BPq4UEERVtqFxOnxuwb3znXvZdcvvYu+JY8kXJZ5oDINf6dwqnQpI5Nm8fvvWddtFFmyHIyPSBMJuBgPi7T38OtW6SgcOukfGZhejQ+gszJ2uppexKvZAO2u+KrE8pw9jEAL7dCf7qnFvc4/QNRx+JLNZWVFZmlpTC0hDrd1aZuETeS/aIIvBFaRzc/ZIN9511NpFqQJGFndZjgnMmwHxvhkwUabR+8waaQpI0VvRbAyrNCIoad828vgpC6Sx5hJOokLVGRHQHwjRisAdmvNVYX9agVppjfLI0hvD8IXtdWJcge9s7sVvbsqwVUpR8KDUb7NlnL7zyCs8QWVu+dpXLWdSXVL8LrglApDefCTExk0xBMLJ/KbcNVU0PDQgDE1M0IaDQ0RqBfJ7h1jMQTB6aTkQKBmhikQJ6mtd7UT562bsbE7VY77WjKCO/kbkmJVwBpU5xbMKq2YxiUotOkgmEctJb22y1S1dagc9P6dmJg8SnX5yXRZ5RpMw6c+YMlpz1Njw6amvWrKMpBks1Nd040lY2oTRwcN1ajwsoKcU7iag3lM9Tg2ftyh3UZP1K274NG1jZazLHfu/jn7LTZ3qlxdNxAGnCOuZccYpTNU+wliMoRze3xMhrrOU5JWGtS+rJlquHWGbgabiZ43lL+XFFtq8e7AvzkFzxujZ7evdhzuhhy8YhjENkPbHPF9jb3bOhFIrUPYOqrpCZ5jloxtYvb3ME17YLN1oN6yWe4FzIpaznyAsQYEess63KqthHYP9dfbJk3oW95Mwp708zdYxcq7t/aVUTM1aNbtJy1GeCaxyH6hukiYPa55PYHVLLAuSqU5NikWr1fA73MxEu2nDUZ3vHh+2RY4ftJPlNnpqQXffWm1BI++25Z56A5Kyx5StW28HTPbbv2GkancoqW84CPV+EIEA7IZCQz3ESee2ZH37rDd/LK29YqUClApUKVCrw+itQIZBef80qP1GpQKUClQqclwpUCKTzUtbKm1Yq8LoqcD4IpENPfsdZjrlcDMDfedddTQezs6YTcEhXOcCfrKzUxeyAXcAzkS4lQqhkpSZLGvnOy+ZKihcREfqCKiiRTOUOW2mVnO2dVAYANSKQ1N3b2zfg1EdShIhIcrYsDqynu1WAhYATwJ95AM0ZALwFqXDUlcrHpACMghBassmbxQJHaqUsviM5gAzZ2In0uYQcAimQBORLgfTAU0/ZEF20IEJ0KNPtCvCaQ3kk8E6kxrt3XuuIsx8+uMsmRVS53CABbQvOws5H57t+TrZBk4ARq1ettOXtTQCuJQLp3PCkAxm3ruw0H+HwXc01tq6rw+pRzewHzLnt7icBu4O2lu9fBbC5fAl2KNRPncd5bJr2n+q1+57aCyAjBZK6pun7l+VM2VbKZSCp7iK0XiWQZDNV6mQuEUiMGX8VMSjbMQF8vnLOjcuOAhxVtoPeN+As7KRCK4EuiwTS/KLCRBZlAuZB4WRvFZFiSePL75Eo1nhlCzspkES+zANsqvYilPRZQTKQAtyXB2A5GELNJhYGcCnAPTcSYB1GkTM/myEMfL1dffm11tQMEMt4Hu87Y//4uf/pVAYe0KvfR4HUCGnTAHBXDWA6x1z47Of/2cYAzaeUU8T8E6EWpAs9DBipXCYpkASkiuwS6C/4U3XUnJpjrqpTXUSnwLRFAkkkmAstd1IUVAqyQILck7AryLxvbW5xBFIzgGgdJKCfMS7y2m/f86ANMvY3XLUTMKy1ZPdHFkoIUvP0wIg9tO8YmSwBe+6JXVzbLKCVrklMHGoB2evlyaoiIyafLxFIASloANh8KN3CgNsCWBewIppA4SYLuxhgpIgQzXFZKW4i/2hFRx3jgzZEWSqAg7JP09pQLsjQeNJ6B8bt8NE+hUJBupTC2b1lokSvVd0LzpKOMWGMRNgVACs19nqtlGehKACffg6Q0Fm/CaBmbeQY8zddfIF99EPvc7U8Conxldu/40jRHOMnAklkJV5P1HPa/vKv/gT7x3ayegKo3iA+SfezAAAgAElEQVQEAfKVXVIAMJz3AkTXd1mopglwHAUGNl8ikPJk6Yz07geY7WXeQlJjf7dk6YUWJpQ+L9CROSvVooDuOPUtYF33+CN3YkU06cjFIKyRP8Ca5ys1M8k9KuerRCBJYeEIIv6udeVIpfJeptdrDi3mGQnQbZDyQ2vTEUgl9Z6+pDhZJI3cz4m0/DUC6dYP/u7r2vtfy4v33/2vqIwKNnL4hE2f6LGxfUfNi92nlEcB9qJ55b+IDBR5JCKvTCAJFBa/H6Z22ge0R/ggh0KMQYjl65QVzMMseTZ55ngeBdoC95xFBTPD/jkFsTJeE7UBiOUk+7d/EoII4t7PXFgCMb6qfSl4MGrBJKq5lhabYRHNAlhPTg1bDfkzy5e2ETsSheibB9RH1cb1zbLehiFZj50+Ts5Zn9XXJ7AKq7VhLvY0StNRXxRFE/swlo8Z9rBxcvSK7EGyH63LT9kqLLKyU0OSZnA2aS6YNbBfdK1ox04t6cDtqkQrJA7rRPNZpDjTsoG9rRZV6zqUhTHudRxFSor9avXON/OPNawBWW+yrlAusAisiGJmDuI8gBXfjLKfqK90Ws7qURQs51CdCBGpNVnPJ8mM+fp378fyjvOPe/FxbvlpYshgmab9zY8azu/PMlbj9ru/8z7rQK0h4r8ay77hkRn76//+GfZCEZkk73ANWdS1LtOGOZzANk+qOrGiGa4zBjmTZT7mRTwox6psoSgiUXPVfUmBpt/4hS711Wn26wRSKVevpEgqQKYz/BAv86ipXoBAQoEkZSQ/O89nSvVXw/kb5PXN5DJJBbwNdccMDR3d585Ya1Mj+zy5cdRLatt5CJtJbAJ7UAMr9y4OgeiIW87GmrY1EC+yzIQYZr/Qc4Ws7ES4RCBM3n31dmun+WACRVkaZVA6nbGnnnveDh49Zus3bcQ6r8XZtcl2Nso1UQTWesFqyKgS6a5nC5FTMRSwE1PTNgapPApRMpNJWQDLs3wkZDPsadMQVEMopGrqUBpBliZnphkPFLX8nMjwOuZ/CsURB6zF2efbIRa79x40/wxnIPlARXLbYg2Q4M1LLUxjRAriT2rZIE0dUj8WOQN17iaxvu3r7rFlK1a6TMjVa9e580oKUqcUYu+Sjao7p7RHSo6pcZMaEoItMz1qc8kR+4+f+oRt37KObLkqu/uHP7Kf3HkvZ9IYmwCkqqP5S80lWv9SEwbI0oqyHleSnRShWaEGZc5yFEJLIJIS3Fs18zIOkaXnjQkUen1YUa7fcaklVm+xg6jhfnr/EzZeqIKcWcLZFmNKiQTleZCxTUPUyRaQQScbi7MeK+ErL7nIbth5pS3fgI0fFpUwgJY6fdAWkr021H+K+VuwRlRQ8dXLyVaqdWdiJAQBpOe1kQkbuOt+a+WsNAhVz4KyISFyZcea5PltZNJlNhUhkfJYEeZYq8pXK2IvPEdOlDdRbVUiFyG8X2Q+Pn3sqO0bHLDOrRvsHb/9Afvy179qWZRj119/k+165hU7ePKceZiTeo4oykZZamFI3461661QVe/sKp+74wevZXuuvKZSgUoFKhWoVOA8V6BCIJ3nAlfevlKBSgUqFXitFagQSK+1UpXXVSpw/ipwPgik/Y9902UWCVhcJJCUW6AOev7X7HIRZI+mrn6RJh5AZ9fLDBghQNRlyDhlCoCBwrAhkhR6LeJoMQfEkUwikPjftwgkAbMegGocqWwIgHMa656e3n6bmJggFykDmDP5ataB7Nr0eoHkAn3mAIAmARKkjJGN3oL891FWiMQocA/pFIBdHeHTdBYLGBaJ4QXYu3TTVnvnjTcDmnjIQMnaPY8+agN8ToCOYp/s+ejKzwFo57MTlqDz/F0QSEnIqO/8/H5zTjoCNtWFrUBnrke1EJgvcFIKpK4Vy20tBJEIpJGhYTtJ3oFUIZdfsIGObL81k5XQ0VqPhV6Ejt1BsnJ+DoDos4tXd9oVvEYEUhQQM8s1y8Luuf3H7I77n3JB3lIgKW/EAdAikFy9GS/VVRkJXIdAeXWYLxoPLRJI+l02XwLhHIGkkHRZ4UmFwWcp66EIiCjgWOMnIEvjpSBvgVUi6mTfJcWJxll2bH66r6OgiCJeRCr6IQcU5C6LsWIRgAtkSqCXOucL/F3ZVyHyEfzkQBQBoaVAEjGjcQlAytRgKxOJFF23+qrOVXbj9Tdbezud2tzz2aFu++zn/tnNC3Xcf+CW9wNuLbeErLIATFOoyf71y19yeR8zgMVJCCV9VZN74GeO6ToyEEgLUsjxfRGZqkGAMdd9Sn0geyD15mvOgx+XOu1l58iclsVcFXY6eciTNF3mUi5JKdXAHPvAu99tK1HHVZNZYvNTKDf8dvfDz9rg6KRto0N51fIVJcIC8LiaLvg95G69go3dPNd1+MAr2E9BFlJvR6hyBdJY5RewBwSYEoHkvg/JlEPdJLs3kW4iWYoAfmnAsyTrpoZudX3JAiwoW6ctK6yuhtdhF4TEC4BQ5Ia7O4BqCBjGcwLS9okndwN6QjwB4gqY9QL2CZh09oZSrTE/NN9VI9lRLXDv1bIVYq6kIOvCWG6JYPJBbkqh5WE8RSDlyRy6/to32ztvfotTEA7QFf7lr95OdgRqCABv2VcGpTBS/hVg5X/840/YBVs38neRN8xJ5qAH0k1KOX+8xdLeBtQdMUvQTd/S2OIyzmYhFkb69nF7qLgATj2A6dUNa6yheYWlmeuyXRRILuJLGUhVWE2dPfkS7592gGIa+zLtH9pT5riOLIqCxYwvjYTWtwhEKRmdvacjkEqEuANyyySS9rIE1mqesrrIEeVOkVmyrSsp2BZVHyUAX2Oh73/4Q598ww+KwvBLlh+ftue/8xPrf26fZSChZV3no66at3nWp9zKfCxczWHtFW7mKe+If2Brd/eGBgQlJXg4qokAe1QekLuUh8V+w9gp6ygFuN4PGDxUHbFR1AJJ9syciHgyyezwcasi82YH+W4XYhtXT96Mzq6mxlaLAb5KS5dCkVCAZFrA2iqEImAEkkhisHoIuXANNljsk8cGupk/vZYcGIL0ggyEQBri97O832n2v5lANdcWtrQsxwDqkblBSM9awj+LZSjqIXJomN1u/CZGB7GR5PxivqhJYulS1HvsAT09PRCzAXvbTddZI/dSyzxugMwNQUKmOGf6sFcLd6DquxoCCdA5yZ4WYV8i+o73yrGGsecCXFfW0CRKi5DUN5BCBTU/QHLk+PcohZ0li40PsuO94/aVb99n86jrPDRh5JQRI3JVew1zLRxif+T6w5F5+9hHbkFlGXPqrUi0xkbHsva3f/PPEGCyPlMzhwgkgHL2ECmIcQt1e6IHtZ6s60IoZzReGc5okcdSqbo8O+12YsLdV+l3dzK/SpSWlEd6fxFJpZlStrdjbjs14lzaDu19CQu7bkcg+ZQLxXqvhRiiGrzGg4JX1x1wBNKpM6fcNboGE35f1cX+zsWMJidR7sw4AilHBlcUQlJnZBRivHnZWhuDdHQZTlxbO+NQzftFOF9EIG1Z2oiVndkU+Twij2Yh02Ygp9KcKUEsWKNVnEuy5RPRIq84mk/6+7CtZT1IZSSbVeWl1WK1JyIxOc8+0dvnFDMiTFZ2rXANGPv376VJZNTZgSpCMEcNlL+Xw6I1Q9NCDfO/Dau6iJ8MIOagGhyOHz9pw1yXMrp8NY1Ws2QptoL8O89NemYpkXmQOcxXD6pcNaYkJybtzMlTtpZ8ncHBQUcgyXLOEUhuz6GZRCoYPV+5M7wkDHZ0ICSUn71vaqzP3nHdVXbJlg32wpOP2b5XdtsebBPDKLlkHSkyMa8f1H7PbwHtx5wnYfat7RA6dSh0PNhGJiF31YCwHmvees5tqcaiWud8tn9Jg21985Xm71xj2f4Ju+veR+yFI7027qu1OfZineuykVvgWVDns85f2RyKwI0wTzoSNfa+t15nW1YssROvPANBBdmcx/q37zTk/wx1G7derEVXc45c8/abSraDKJrd5D10yobvfsyaUR86ORXnhHKIRPBoXytCIhXYC7wKJROBlFbeEypBbrZ2VacVOKu9PDuIpZ6kkcgLsdjNc+AL/WftA3//l/bv999rDz3yiP39P/6zffv7d9sjjz7Hcw4Wx1yDFNPzYrdpnmhftdbZTkrp99idd7zhe3nlDSsVqFSgUoFKBV5/BSoE0uuvWeUnKhWoVKBSgfNSgQqBdF7KWnnTSgVeVwXOB4G079FvOiBD3vZSEM0DDMkGR4qGkrKgRJ6ApwE2y7ot4kggEUkCQWQTJ2JBFjYCNwS0O2UCP1/K/lhUKPyKQBKo7kKRAWRG6B5PZSCQ+vptBNuXNN3Ik9MEjwM0lQB0AH7Z2YksAUAQ6K1uYVmk+WXbRdewbO1iCi8HOJbNVQvd4yKQ0pAKWTIxFPp92eZtWNjd7JQp6sr+6QMPWj+d8uGqOD9DFzrX7QfQDAJqb+xaajsv2WG9wyP2tZ/eA/BCyLQydQTUAKoIWJYVmu4jC6CYAoBYvqzDNq9bBfCYoiN62I5jVRSDsLnhzZfRgQ85BGgTx/KmuipkJ/rH7G+/eid4lteu3LqOa1vrLOxEIEmNMgeA+8TLB+yHv3jKcnQpK1zddYkLlHZgEaCoVBbCgQDIlA0VUgbSqzZaArFLVmwChjWOUmXFAOYcCaVu9DKBNDWdcriMSA4RTSLs9FWNjYtURFJ7LRJIsvUS0CWyKkp+gbPKK+dB+b2xckA3yhi1fPMpaUDieTqPlekQiSQAvVC8YGsnCzRnlcafi6lJi5FVEoVAykJMdC1bZbe84322bPlacZp2GmDnX770L85KSmqoG665ydau3gAY3eCyTWSN9Lnbvmg9QwO6CQAywEF+UHlJKeaJrO9EECnMXGqpRQJJZnUlAqn872U7n0A5bN6tBQipMB31deRYiThLTk86AHQBMDiOXOF9EEgbIQ5rsL4Jeme5xrT94rHn7RTWN1s3bLELL7iI+6Yjm/eOQpI9+MTjds+TL2K1VyALKwHgSb6KxoPa51hoUhTML5BFU93kLOxEZKQBWP2EeiNlIMh90hEj3KjFqxtZewL1AQGllAGsi9I5ftEFqxmfeQgkxh8CSeMs4FjZQ67jnxpmIBWefOoVt6a1ZvXLJ7tDrUt1//MJmptSGIbU3c66YHBs7aplbm4cP3WSemJnJJKnTByKaINOZt2m7N1vu9F2vnkHlnoZANZ5FGJfQnEB4IlaRLZ3zuISkFeigGuuvthuvmEn666U66FsJS/rWgRSPLGMLu8OiCdUgrIOElAIyItpn030H+SyAHUBcUFgAYzJ7WjtAhQko4RaqO51rO2oFBmQe92nXwHoxn5LofBuHaMCkC0V5FgS9YDWiPaeHGCny2dj71gklf7/CCQ396lPoqxA0nu6oPvyXrWYgfR/EkgCgfVvv33r772uvf81vThz2Arnhuyev/mCjb940OLJBdQFKEOUb6W9AQBde4T0VYtf+lOI+5DCqEhpfJBFEQDlIGB+mMHQOlW2l8Dnea59DgXGLGtiAmVCTz2qI7r6R1kLWZD1AK8PQhg2nOqzrTU1duPlF1F/rNmYh7IXrUVFMyvwnDGYhyj0FbLMpUNW0xRnHULiseYCEAjeBqwV+bwDvadtxdJOFEWQOqjtFmaLdhxQ/ijzfS+/z6BKyPBvk0MTzDUAY645zvWvbopYUxVWpaMD7mxqWdKOUjFto+wlUiRdfcWbbPfLL1rPuT72jzTEfpOtWrbE2rHU8kE2xGTPx+JQxp0HImLl9gts2ca1EL9yBMug9IG05fpTYyg+INkTLbLnY+1KFcsaDrL3aI/No2idGhkhu4lMM86LNPOqb3LOvgyBNDUPXUbekxd1UgDiTblVATaKYEB2mePWtarJPvLhd1pTC+cCCgjN8cGhGfvMZ7+EIpezFhWizr9ZVBFzfI7IHykjnVKXXCUpLk9j+Zogu6mlvcNd26KF3f9mt1gmklyzhzZczWPXhfAr8sg1f7jFWXou8OocgJg9cWiPy0DyybIM0kB2a3WQe1WcRXEUr1Jg1qLU6Vjeab+8/xeQLK0QC3lsH+tcfbp7eyAtmU+85znO/xmA/xj3GmYvUbNDffMSC9cmUHZC/LF31QP8JyAxarBF9dOoEcQuMSgrVM1nxiwMsC8rvGrOUjW8KN9N6hwpEYuQRUXm3rnT5/gcziQUcRmUY3U8K4SwOBsj3yfNM4WeQwo804R53+1bt3Jue+zRB+53hPdycpVEtFU5cirC2q9lz6QhhXNO9ooRf8L6BybsSPdZizU1WTfWvPOyemvrsAXUt3mUPEUIcC8FDjN28+yBspMLxmRfSqMLtTmwd4+tXLPWWfquW7fBPWvpSC49R5WUSK8qHRnjgBgtkYAilhiDIvtvczXzFuVXQXshiuYjR0/gHonCT2uZ/a7oMq8ggvgxv+arfvGtKy5CCd2aQO3pt+GBc3byxEGro2kggBVcHZa2LR1LrBpL3g0732ShRAPPQDGeQUJ28PBZ+8kDT9lonuwmLmOBfV/PEXqGS0HsLSg3kTUf5VlGz0G1MJ0fv+Vmi2bGbezEPmuSzS01HE9OWIrap2SVyjjveNeNtnLLGhvCXrCOtRhHUWf7T1rq2SNWNY8Mjv1M1os6M3LUwk/zQ46zuYitZJFnSuRrTmmpryzPLT6ef2IdLSXLWPbpedRRUiMGUTRmRW5dsNnmGNNP/+sX7O++eJv9wxe/YY888zL7F2Shnn+1/vk5WVR2rFrniG49/zx4x/df0/ZceVGlApUKVCpQqcD5rUCFQDq/9a28e6UClQpUKvCaK1AhkF5zqSovrFTgvFXg/BBI3y7lLoj8cZ3MWdd97y0TCQJJFZjuMn8AZQWCCJB0eUiyx3GKlRKBpG59ZR/9OoGkYrjOfIAO/q/vAHyn4OE/4TmAlHECqscBbwYhayYhM8axihmFSHId2YAcQciTRVsodVuPAxwmAf3AWpxqIwuBJDs85XaoC7UAKxV39jhewIFJwGQslbi2lS3tWI69l274WuvDzuV790AMqZNaFjGAAlUQWh7Al8LMmP3Bxz7schz2Hj1uX7/rQYAHMnoUnqzMBHBuZ2PCH2R4VqBeaUCa5uZG27yGbl1CoCfJLzh64izKlZi9ecdFtnZZO53ZgOJSL9EJOzA5Y5//4QMoQTJ2NRkX11y81WqjQT4DJRBkRApgZNdze+zBZ3fT8Qvoo7wNADRH7kgBI0siwBnhfTh6AdxxfQBDLuBedYYyUf0CgDYCnZQBJMugOLY8+iGBalLaqFtbBFIAEE9qEZf7AxBTW1vr8ilUzwHUVCLrBOip2zrK9bUQsF0FGKM6ZAnQTtLlG/ZXOfByfh7CrkxGyB7MC2AkV6/q6lZnOVjgM5S/EEINEwL8j0FO1EAeVRMwrzypIKDUVVe+xTZvvtjNudPdJ+kE/rYjBNU1nmhYYte/5UYUQAlrIKy9n/yML37lyzarjn/yhnRPzt4HcHBsbMwpjeaZkx7mq4gaETDKjAhBUAj8VTaIl2IsoEgRySaCSCBd1n0e9m3cd1NTg8vuEFmooPcBQMYgr3nHDTfYRes3AK5BMPplP5i0ex581LpRmK3oXGlvect1AMJYKzI2UmL9ctfDdnps2jKQRRqrANZYc3xugLmrue/hmkYILPdBygiQXNA6Yy3GeP9QSPlEHpvGqkkg5EKOecvvyl1Sd7QIloaGuF24dTUrDtVNHCIIkDtOVozqr7ESQZSCJJFT2zPY83Sf63fkkuogpYawyK5Vq9ya6CdTZgYA0iP1GsomHyqot9200zo6OsRk2sOPPWWnzg7wR8ByqSioYXaWnAvAwE9+/FZbAyCvPDVgSvunL3zZJtIKIJcNEiQVP6914/fO2dbNXfbRW9+P+qKkNCwIkOV6oqhN4gksn5rXASDXOHBwHoWByGwRSGNY2M2lCV/H2i9P1khtYq2Fq5fgasR+wPhnmJOy04pTY39hxob69mM9NuXWjj5nnnEWFSXllhREAjjd+ubPUlUOjwy6zLVFJZF2m1LmG+vKWUZyrexltdhaRQHstffpS/huSbW0SKCXSLlX30d7FX//yHkhkE7aiXvutyc/+w2LDk5ZJMU6Y16kmcdSG8ZQEihJROSZdHea+37qEeM+glqnIpCgDyPcSggCUTWXYoqRoYM/QOg81nFYQY0011o/v4+iHJplH0jJvpA9qxH1XO7wSbsyVGtvWb3KWmoEvM6iOILAhkjISc3ErwWIuwhrNcj6P3Bkr43MjVkNWShV7C0zzNkprvnMxLgNkClTB0jbjl1dFXMs4I9aP/v9KebxGDZhKUB57ZVp9tEMxEGQdYW+w7YuT0CxclZMjLg13wSJsm7dGotDXPdgiSciYBa148F9R1B9jGOFOIFdHVluIs80BxR5AukQRc3j5zrfw/ysJrNpdJz9BLVIPerMMOeLCNJZSGPNDSm0Qqg8ahuabAwSTdZoOZoXtK92kFU2DWnhDMcg0r/2/Qdtz8l+3rMFsqeK80P5auyhEOCIh1jf03bNtZfYe99zvWLDaIKQBWmN9XSP26c/cxtqGAhd7Po0T/UV5WzRdeSw+dT9TqOwO9ePJSy2kzuuuALgvcHNdc1BWdFpn5alaQGiVWte1nPaG3RWLBKfUh05QvRVTauOB5FUXB9NATmypI7sedGprNJTo+ypIiY8tnolqh3WcowzpYO6y6503cYN9s1v327LOpdaE+SglLkT2NJKaeyXTRz3Pjg6xpqbxnaNdR+W5acfFWo7ZFCTJSHL2JVdllUDxGAkn0Qxg8pFTR+6H/bJYCjmVFa6vxDv6Wz92LukNpVNm8gS1WeK7Cs1meSZ10GeBUQCjEqJQuHVnCLrOJFhVZzHcdRJI/09zK0p7PhqrZlzMSBbWOrX3tJkTa6xQKqxAGQUzz00URw43Wu/xEavUFNnbRs3WwybxDn2vAAkmOKb3D7grlO2kaWMNbVshES0QogdP3LY1nCmnDx15lUCyc8e7RpoFseiTPTp+WjxS8RekTkngqb72H4Gdcb8jFNRe5EaE6RA1L7HWhWB5BSHsrFUzhn/HqZOl0MgbUGFJDvZSNRjZ8gf1L0vjEGEoeyRZW/L8iW26aod1sl60vPXJFZxI1jG3f3gU3Z8lKwkFEhZqcEgcPJ8Nn0LnA3sA+VLpX3A6sii+/DNV1twrNfCyUGroWlpPpu0UX5mmp8JsPev2bbVWtYsYw2GrefEAes7ddyuvexS8/F56eNDVoOtXYFxLECghtWwIjJJGkb2iRxkbMk2WXlPUtPz/OTqrjOX5zxlmamxgMaBDKr3+ckp/sg4krUXYW84CbG15ZMft8/f9m92x9PP2Bwkb1LnhBRcfIrmWicEUgCr2QI1fejH3zpvz/yVN65UoFKBSgUqFXjtFagQSK+9VpVXVipQqUClAue1AhUC6byWt/LmlQq8pgqcDwJp90PfclkrYmRkgyLQWbkBAie8gCXesjWal65idZErRkM5ROp+Vu+vs60T8aSg618jkNRpXAJUAWmlWFKXsFN3SHGBsVZZgZTMQrg4AmnUprCOGcb+awQCZtE6StiAAwO4ljm6iCenlXUAACRQnHdd4FpyACAhCBIRHRGXS8R/8gGhpglrzwCkeLm2pY3N9pEPfAh//xp7+qWX7Nl9AMqAVKU4CO4fe7xaFEIrmqvtPdgZ5QAHX8GK6Q6Acm+khu7gEjkjnyBnGwdoLxuZLKSB/P4Fbm1Z22VttYBJUxO258BhR1Rce/kOspHaAKPIGQAglXKnFxLh9nsegzjL2GbUTpdfuBmwNe6yJdQZnKRT+qHndtuze48Y9BcAsDqPAUEooWx0VOt5gFRddhHgK8AvKYgUxO1eA4C+IEJQsKGsAgHVo6gxRCJ5BRopeBuSIAuxNDQ87sipEoGkgG6fdXV1OWu6HG23p09102ENEaDsG8CfeMRvHSiqAn6AGV4zjzpkGNIjBmisjn3ZUvnIOVJnr+ZFXT1ZJID105PYnDnVVimpXSBmlFrWQgAkII9KmA4qBgiCFcvW2ZVX3kgWUJWdO3fKHnjkfn6W3BQHeIZt66bt1tLQAmnXaif594efeAy4WAIE2RIpE0QZODkAXuzJAAUF1ilQfgTFgFQsjkQDyHZfTDCpmFRfXZsIpwBKsGo66dUdLkuoGEREAkUWZcJCKerUSAphbyPjYw2gqCMHLWVpsiHGZZ8jdR5t0cBVVltDh7syQfjYE3RSp4G2ZeWWgQxxlnpc3CgAlub2HGPz0ov7FA1ldbVNjkBy3fNAz1voxK5P1AG+y7pu1l7ZfYjrJAeGLneBxkEA0Y0bV5GBtJI65iAAHc/jsqmkvtK8EliZIo8iB5q3+5UDdvDAcQnK3FoPAYjnIKvq6Syf43PHyIHQGvQB9kWwz5My75Of+DBzmHkP+fcSn//E0y/xs9hISgqnchZnDWcn+09/9AnrhGTUXpJFHfit799px88OO4BVSivVuohqQde5fm2rffy3P+hs07TG50HvRcyEUJwEIYSq2reAC9J5ru3EFYz5AyE0OYTaJkvGDYo/DzZmvlAnSpalzs7IA+A6g5VlFmC4vRllgG/OxoePQRT0O/tHGT2KdFYWUmlvcZILpkWpW13fm5wat6GhoVINlJ1V3occ8Fq2sJNKo5EsrBAd7CLh9HMi+TT/9PrSz5WA+xL5JDRVmVQ++52PfOo17fmv60WnX7Rdt33d+n72hCVSkDTKi+L6Z1g7IjikwFBmlfZhcOMSecoHhLUetG8wdmH+rUq5R7I95NcCe/U8xM0E6pJJAPReFJTDkD1D5IpIJZRnP8txvzFUbW10/K9EBXR9S6dtbMCijfkAym+z5KIJvPagQJxjvw+xX8Ug5QuoeWaZV88efAGyY5K1EifLLGV92Gru7+uxWSzjBP6y21gV+4LA4Wn+PA1pV8AObyEMiQRZkZlO2ywErN313o8AACAASURBVAiiCKrGi9Yu4eaSEIBkZLHn1re02Zo1awD84yiCRh2B1NSQwKIOwJv8vdPHjtlLz2AXyp6lc1C2prIH9aOsamxK2H/41MfZDyAosEPVHiGyRaeA1LdRyAqR8WnIGj/AciiGrV56wZHNC1iBKeqtKoYlJfNe+Uhznrg9/Pxx+8mDj1sEW0aRtQWUnkVl/aBcCkcgGH0Zu/baHXbNNRfzPXR9rMcZVCDTkzn7yte+y94DAQTxJAKpv7/PqWJjKLc0v0axQZMd3DR79pLlXbZq/XqXseTIUp2LEKUu2405qbkd4pwskRNaXqxNZ3dZyocrKVhLalJlOi0oa40zIiw1WnrKDu15gTU444i/OHugzu8WGimUedXE3jg8OGQtqJAuftMl9oUvfIEaxm0l9qPN7DEpLA0n+TWKXVmRg2+K9TqdnLfR0XFL1Cn3Zs46mxNWB8lW096FUhnbTBQsTTUoUQoprNBkF6nnCz+5hyhelNPEn0UMSP0slavIXu2eOgCUfRjm36VKddlH3GeGRTCMxdoQ80Cv1NkgRZfOGs1FKbqSWNf1nTnj7DCbsKaTsirGs1BjdZXVSkLJGaEsomlIC4QvdmZkzE6SZbTA+NQsXW3ViTbGUM0VjC/7dEnVWMoHKqmJ2BukSqL6+ULGDh06wD6+2Y4cP2ZrnQKJ2mu+cQ/KQ3JjUtqm3L69mM+me/ZLkcT5e/roPtw6WSmyMHVjSKMCc2iBta81X+D+VBcv81ECzgB7KpyRXbptg12weQ32fPwd290s7zXS12fTvWPO0lJztK2r0y659nKIE581ty5x9oHDY0m795Fn7dmTQ+avSoiuc3NznucxWfJKvaNPdPmDPFu2xQP2jsu22Py5w7aEN65DiTg00G/TrPUU59uyrrWonTq41gXmfpr7UC4T+wzv1YBCrbm6zdI0L2RGpzh9eCrhOS8swhtLSx5mnMoQZswdFWoE0RyhjYCalJ5JfTyn8CDmFMvOppmGpcwwWWdDs+Ynh2uumbG9cJP9eN9eu3fvXhvguSOrTEA954qMwjq5nazGYrweVVfAHr/j9te1TVdeXKlApQKVClQqcH4qUCGQzk9dK+9aqUClApUKvO4KVAik112yyg9UKvCGV+B8EEivPPht140q9YdIhAX+851TrojgJMAOESUlm62Qs9qRFdarBJJAVZcVI+uqkvVTUUSUgNKyEskDcC+QwydwR9YhDkhQpz8gAyBVCuBxChB8COBF1nVDhCQPAtwKgNDPqXt4EczS96YFDCs4XAQSQLwyekQgxQE3M5AFCZQpaZQTIpBSqSnnqZ+HHGrCguWjH7zVqulc/8FPf2ojgE6LBFIRgiMIOAC8bZ943zusHY9+5d089fJeQpbPALxg4ZdRrgogLICHiBmBTUHA/SSd1AKGGrFUW9baYOuXNliarvbjp886AOqCjeutC+uXGIBFNb+UE3PwxDn78a4XbWRqzi4HtNlGTshygO4Q7d2ykctCPux6ca8d6x3G8ihFjaRooCsYECsiUNohfOocL2CLVMqeCMFuiBzSuDkFjlNXeV0+VADAv7Gl2Vm+haW+AcyN0DWtYXrxlf0O5JHdmb5R31BtF154ofs3ZckcgUQbA2AR2Kg5shTyqLWphvGk+xvAM70QsZPk+gQBmUVQeQAzBbKOo/6pr6+2K6661IGCzz9zENC+lC2jFn/lWdUDRm9a1moNMTItsG4SeRXEGg0Y2264/l2QT03W23MaNdcBq64DhAMQUvZPLZkS9fEmrOUayKzoQdE1BjALoIvyScSAIx9l2wXQNkdXs9QXyjt46plnS+QaJFOQa4kAUCv/og+wWtlCWQLvfQBEMbIztm/fblWEkEtZkwPMjFBfAVgxwCepkZSrocySBEBhYy1ZG/4MpNmEs7SRndI8QPksc6a2FgARAirvyeKoA9kajKEaKgCWYsnHGIokyjKG01LfAageO3oGFR7ZSKhq6us1Xj5nXbfj0gv4O9kwrMVpVHu/vO9hlAc15McAHCuzCeuenddeSbZLI+Qu9+5dVMpAGkIgaY3KMikL4CtA9fSJbnvysafJDJt1WRrimOa4viDzWloaAd4BjQcgXgFwv4lcpd9DWTRPmH01Fl4v7T1qv7jvcQD6RkgixhTSkD536pSzP//TP7QGQELlovkB/h958nm794EneQ35TVhxOUs92fdhy3f15Zvtlrdd7xR+AnxzzDFZ2Hm91DTeavXLL6ZrHnKYcYxJacc+VIAcSI0dBfDv4eeyrJsqxr7R6lqWWx5SsyASUB3/jPP/Yu89o+O8zyzPB0ChgEIo5EgE5kyRFIOoHKycbMlyatsdHNoeu9tn3LNhune3p2d2eyd4Op5ut3vt9tpuh1Zy21ayqESJFCVSzBEASeScQ1UBFQDs7z4F2Jr9JJ0jHn8pHNMUwULV+z7/9PLe596bAEhleFCcdNvUWI9btEkB4CpI9iHtIVJZeu6V1ACuqpxH6cg+RA6Jvu8WgbI65PtOgOpLIfR8VoVUJID3ywSS/t4VmMoocYA4/SX1XFpJmSYgvvi5r37g54M9/5T9y3/9KytsB4THwSkPAFfXFWVs5tg0YigwtAc7qb9EIGnvVw6K1I9SfYRgPMIoPqRAQqdoM8z3XoiXntJC62U9DytHC0IiypxJCbSWHSV1qeL+tlPzLczvXZBqxWJOFiCQ8iEkqJUyZqS0SYCyl7Nu8yFeFtkLc1HXETxkTz3/MwLrITRFxrGXXBoes9INa1EUMj913YxZBCA3ztzJra63gppGyHNsyFhjMzQVzEamXEG0tr4cS9CVFhnts3Oom6SKKa2stoamFVYD8aR1WwV5VFJUai3swwNk4iRpSGi9CFkPuaoxKuZ1smMTYXwHFqSfeOQBBB3jFizB6oozJQUBUcRanJZqUCA8Z56UXrmsxTjkbhCSW0TUXBwLTQBsV8ixlqWSnMYHr3180f7xR09aivUl9RubAHs7JM8C89Ez0eL20Y/eZ9dsW8P6wc6Nec9WbFcu9dsP+Llpzg1lv+i12rNECg8MkiE4Ns0axoqReV8MgXP9rbdzTUUOeqepwvTYLyzlneletcb9/FbDB2tLCmGX9/IloiU91SH/GW8pbZIQY6ww1tW4dbZeYNknrJGzS88Bo6iH6+uwrWMvrYUkGoWsS3A2hSCODrzxhmcYrVu52pp5TQHzaApL0HFIp0LUaf2Md0trjw3zew2ZT431lVZJxlZVTbXFUKW29w2y35ew90LgQBornychkl7kiFSnes7Q3IDgibAPF6tZguv09Sx1o/4kW1xuqRj7ummeOQYgP/rHJq2fRo6ePtlhpsne+uYVtvc62S/mWj8E3cl3jnmGoHgbz3vjmUNEej0KWF3TKGTzCBlbIr2KUDTNc71JctvWbt7jOVdjbhPL/sLZp+PBFWuyDXViS8pk2alyXqQgkC6esWt37bazFy7aJrKQePBCtSc7Uj2DpW0+/R2cSPo1gSQFUj5nW2J6zDqxnpuH4Asqxw3SKJs9N8U1J2STquGFXPH2Gylz1RgjFRLXt6a53L70xc9wxsl+dpI1C8nH89gCSsYC9vF+xuDGO1C0oUCsqCljveW6omuBPfTwuQ77h2ffsmBVI6Qkc45nE6mfpGJVPpUIpMLisIXJAatBuXj3tZttfuCS5UxC0o8OuH3oJHtOaWUN9YDsc6tTPYfO2zWoorp4DpCirIT32ITN7XBHn2EAaQ0ovVKMYzYEbpJzUUqzRSwdRYzSfcFDkrLRRCKymFGliqydU8ODLPWUhURjiM/3CRSCPVpHw2SeVdpCY40dHh+0fz3ytnWjvlrk9XoWnWYORSGxqjdtt5yaJt+PDv/42x/8Xp55x0wFMhXIVCBTgfddgQyB9L5LlvmBTAUyFchU4OpUIEMgXZ26Zt41U4H3U4GrQSAdf/F7TiAJ5BNQrm7aBX7Xt6RMUge4QEfZa8m2LgEYo25W5TykM3nobJX6iG5s77xfsnoSgaQ/g+z4LWbzu4gj72ZWJy7wpKxzJvhHvcCcQbIixggtF4HUD3C7DMiqc3gZ2JXtlAiRBKSTd0wLgBeTBMgi0E9/X4FdzyRd2LIlU65Agl8CF8OoQj7+kUetCEDtX57Gvg5wiLv1YHjZ0hRw3WUEAfzZ179qCQD7GEDZy28dsVbsWZTfEhmZdvBoXmEB1EUEUp6UHw6NpFU9jQArO1bXAlYluIcRCwGWlAC6rV+zyhUtBfw5C6CttXvATneR2yFbJuq9pqHW1jfVASJKOaSg5mw7dPqijc4CKvFuMeUdcW8CKUuxxROBkQ+ZNwk4c+zMORtEWSOyKiCrNMimFIBfguIE6ZAuI6MlBOgipUQZ2RO5XKiIGnVUS2Hw8muHIVD6HVhPAtisW7fKdpD9IEXMHGBvS+tl6+zoSIPOgKHXY7mnrJ0wHcpZgEoj0wE7D/C3iKWaQDYRS3PYKSUh+5oB4m685Tos3Xrs1VcB4ejEpu0ZnJIuXsCuSuxpNqwox1qLzt9FQB/GLAgoPEvWyd7rbgdEbAYUHbSOzovcCwAgYFh0Tp36JVaH3UxxuNwuXG7zcZzGrmdWQCdzTHNnXqQbc0Nd05qvAm8PvnnIiclc5qJAKqkHKsg8OHv+DKAiygFeI7JARNvevXvdBlEYqpRUGkvezDNA1IUusK4AAqEIEK2cPIzFLDqYo6PefS1SSIHwWYv5vFeTFdLVPElezyJgMLoQi0AgRWaZe4ytSLppALY41zWGXdDZM4w7QPBcTJZpkIag2FnUTASSSMocxi0KmfLMMy95rolILq2pOFlVjz76MK8phhiDjEE5FESGJMWWZqjs+FKshUXlXPGZfT0D9vOnn+EKZPcE6YvFnggkrXURMAouD2hOoe3KTk5Zc02+ffKxhyAMwJkhEC53DdmPn3iWNczKIb8oB9Axi07xAvKa/sP/9kcoRtJ5OgEIwc6+Mfubb32feUxtANOz2UvmAfZE/nz6k/fZvl1byDNK22llUXMpnObnubKSBius345KBUUIa97zUbin6MwA4eiouSY6mMf8HCBsKqfWqlYQ6k7NZlElloQr+MVckj0Z5OTMxGUbHWxn7ss+TwpLEY0ab6lc0qoLqQKWs8NkV9ZL972+0pZ3UmYCyEq16IAu/80eUIbFlrJXXH25BMgvW26+O2vG3Sel4uOzrhaBNPG//7G98uTPrQ62qJh1kgWwrr19jvU2CRGjXxJbuepKEDLjK8VUEBJIZHgpezqiQLr5UTMyGHPMgZHCfLtcUQiBhH0c9ZySp5rIOYXWC7SWsoO6rWR/eHjFKqvlM8sB14sgw7Ox65TCT0FdMcjLecZFe7byx7RXBCCF5Tp1/OTbdvjMMazsyE+D3FnILbErrIFiMuVmZEmI8iVGBk2StZBkLIJ0/gexuVqUjRsKt5hAasiIAHP4wTuus+1rqqz/ygV76+1DKBLnALvrUEvUQRqFbIqzYZZGgyLI14npOFZqk6gwFqyPsU5Igcu1VtTXu30aHnT26Ucfss1NtQDTqBpQN+VBHEW4nvaeXrvc3m1rV6+2hupat6Tswe5M5HR1WQ3vT3ZMEHUUe2EnYPcsTQ+XO3uw+Mq3UPV6O3ACC0bOEdl9plDXhCFdRAppbigP7pOfeNRqa1F8dXZYW1sbipTLTiwvAoSHyUgb56ycw4JrZHQIS01lOUWYn1jMMReVA1eFymrHnuvY96QipnFB6o+l3DdvzBBpqlYI5RlpB1EOm7KflghUWaLqnNC5M88ZpXNjUaokapLPfIljT9pzqcUqyI5ZBTEU5YztHxxw+9NKrOFkXyc72nGaQpRrc7n9Ck0LqEexs5O6TXvoJPudlIsiwYchIkbH2MMhPZWjWEsTRwN7WW1trY2R9Qb1o+PKSrGwy19IZz7F+L7y7pQHqDPujnvvdwu6Q6+/6nZusi2T4kqTXnu+FLq53KfotNGxCeulaSXJ/jRD7lxHd5+PXQw7tZUb1tn111/n521PR6e1XGilsaLKJlAZKYtP80XWl2HIzlrysyYiUpCSjUVDRA3nbTyFjSCky8r125xAGhgZRk2LPSp3EcOWMQLhpwYVKQILORMrS6tcbTtDbtEZLOx2791jZ86es/WbUI+xPyWV4yOi0fcpxmFJKblM9HmDDmsxyK/xfki4/itsZjGs6aiaxKEo/7STs1QoBc9OfHORs2xBz2fKxqI+nBjcY8D+3de+RCNMOeMT5Ny9ZBfPX7Ak9m4NqMq0X2wjDyw/nG8VlaWQNglrO3uRMSmzy8NR++9PvmYpSP8c9kURlnp2i0VnbHIMEop5JSvFKhS9YU7sB2+41kpSkzbVe8VGutp5rsOWmGaMIHauYboZtOYX2HNFzlZDUM7QcKC8QqmApMJmaVlzZa2tYL8oZQznOUNTkEgJ1sEc1ohhxrmMfYiHCWRIIo5ogFFzCmMXEbHOnJFyO5/8K2UgceiYjdNsgqVdqhRLWAgkkUcHz14gW28FWWL17Hs5doF8y3M0o1hjs+U2rbc5nokP/7NyRDNfmQpkKpCpQKYCv+kKZAik3/QIZD4/U4FMBTIVWKpAhkDKTIVMBX7zFbgaBNKJV/7ZO//VZew2ZoAO7msifzRl4jhJJNsjYD/lpSCbiAMEys7O7Vh4vRNIKJAcyKBMDpwqP0G5NLKrkhWeume9I1+gvL7Hv+v5R7zIowlURUPY1o1jCyYLO3X+xwAiHdCX3Qy/p/N1Ek4g6TLVWS4QUwBSANChEIVRFuBbHl3UUXJi5lHUQIkASM0ALMw5gXTzdddDvOTbwbffsTlAMOBUwDHs3SBusgDjtmPP8uVPPoJlShwia8hefvuo9QAGjRNGP9E34feKnxddvHTrS5EFoKKO2iwpqaLTtmPTGltTlY+9WgmkSRdEB6/hYtevW+vAmr4WIDqu0PXeFwPIJutmHqKqGnukjasbPDxc3eARAP5jKFEiAHozdAeje6DLGr9/7r8MNUtTPZlKZEX0Dw3aGeyXZPlXUpRPdy62O0s5LlIl5QKMzEOoBJQ3RNe1Z7xIPQUQW0yHvcbzzPkrduToMX4ONVdq1m7Yt8fBU1nBxWIJwM8eAMzLbtNEO6/desNuagjZVsJ7YSHVO7qAoqqPGqczdgqwYBoZHSRDAvCPQO577r3Dzp8TmHuBetBlLyskhZvz2mwUKLfs2ojaAcVYFp3tIidy6Rwn86ShYROdx9fYLN3k7e3YldGVL7unBF36wZwiLNLWeBZBRz8We7zfOIomuAknJTVPsqmbwE/howKnlKh1+uwZu3LlCkQeQBJzWKTf9h1b7NiJowCMv+7uXr12DRlM12iqLtmRMQIAqgF+QMCnbOVkDRRmDQQAMRvrKwBfx21iYiCdLwKAFiPzZza2YFWVq8nxKHMCKQiImFzIsxjkUgSCaI5MKKlCBI4LvJ7GTqv9Spd1dvVDauQ7ISqLrTxswu6861ZAO6wUqVscEvenP33WMztUR9kRSk3z0Uc/bMXkzhQRor6gfBvA0yzUHFLZyJ5QxPAiYxyj6398cMJ+8TMIoJjWKHZWKQA8Eapau1L5kHWm/WBxboqxidjea5rt3jtvJEcLsoR1F5vPs7/95vewiISAkZ0jCz8en7aaipD9yf/8h4CZAHcUX8SzlEf/9198C6IzCnHG3sJ8luUSvJt98qMfsr07N6JskPKCnYbskWyuO0meTm5xvZWt3AujUQnQWuSEmn4NAZDmZw8zN7oB9qdRMzE2oWara9pqKQC9uLK2+IxSQNlyyLRsiK2R/rPW18UcZN27jZ2UaJA+UljKusttvETwuO1cFvksk56BJDJymUDS3zuRyJfGWXuggF911i+T3BqPNFGU9plazp5ZBn5FIImM/cLvffkDP1CO3HCLDQF4V7FnFaoGXHuQPWhedp6A+FGRXEuWXp5Tpjw69r4AJHeInVs5Q8r/kcnfOD/TFQ5BHIWsF+XNKNaNcwCwc+zdInKlWMkVaM0eHmYP3gix9ImGlVbBOswmJ6hQBIpICuaQ9mjVJDGLcpS5K2vPAhQqIpM7sKA8dvqEQX9YRPlvUjVANI6qcaGpweKAwLmMxxyKEzSjCAmUocXESUspuIccxgh1E/tEIajyJz9yl1WwVwx0ttjJE8ew6BwB/F1hK+obsc+L8ToyzPoHUbtiXydgnnsWmaK5EInNWGVtnTWt2eBjVAHp/+lHHraLRw/aqSMHUddU2eZrttkk+/OLB96wl199x1aurEURscoJsbMt512VtHntZrv7Q3dALhbYW0eO2JuHjqJO5A45PpJc+8qtN3AvqL3KsX8kV66Yey0vRU3F3h+ChOjpugwBlQ/JgIKWa04r4CDCIRwmUaSKOJe9aATLPRHDWqfa40pLKjnxWJvsGyvXbbTVGzd59o2A87jmugL8tPoYdyeOGD+R427JCDg+r2wsfY/rEKEo7m+W8ZS1aA3ktQigKM0VcYiUOZR9V1BtlbOnVaAgisamOMu5NrIDtbcq/6+8qpL8qTrr43w68s7bNj46ZrfddKOVyM9TNm7MT1fLQqRNQ4qPjkKky++May2AkN69cwvNClgnRrDClOKPc0tWeRin+r43C6ksAj7Br3zW4Rf+zVfJDmqz53/+lMW5FhFAUsUqd0tfOVJa676pl86Idkj0FCTkwOSsDUlJg2pTKpddkEeNzc0oTOet/VK79UIuyaZykTkuNavy80QYFnINVcyJ8WlISBZOLu9fyL0FIY1ESOQXk4+GwmUUcjPlDy2cU4O9NkPeUxKLXFmJ5lDTYhR5Id9Hiq3t8hXbtn2nnb940VatXutNACIE9eykveRX5JH2liUiyQlB7Tk8I3RfvkDDzJhn0WVzL1JhZi8G/ZoWJDvUshGVxTPOPPtgOq9S2VjzqKcCdv/dN9tjd3+IcQ1imTjCXOyGZJ22eqxaw8wBbt4qVkgZS/0h4GLULUYGWSq/yv7y8VewmCyGAC7050U9M8SZlxPcr64xTD1k9xrCtvJRzpIGrPICSUg55vEF1GxJZdFBWsKf2iINEdmc5XPcUxTyWfa1aoDRs90QJFkYsjvMHJMiqQrFmohCNelEGItpVGxhhrkRsrYkwecyH7PVJOFSW6W8KSuTe0exNIf6TM8Kei+R29m671yes5oa7QLq80UyHhvIXdRzVB9q9tcHOm0/zzcT1CLYvMESep780T9/4Ht55g0zFchUIFOBTAXefwUyBNL7r1nmJzIVyFQgU4GrUoEMgXRVypp500wF3lcFrgaBdPLVH/4qw8gzA/glAmnZX9/zO7hKBz4BR1L8Y9wVSIDw+jsnj6TMAXRaBqeypVjiDw5O8HMCpWQtJvRCAe7pLCQ1hqYcQB/HIkQKpElAttExOpkhRqIACCIA1EXsCgneSxlHMQgkdeQqW0Rd/QkAJwHluh5lSCj7RmBuUioDQJE5eegD7JRy7Y10kgaxc2nv6ScXBBxJoAz3C1wOyxC121HXfPLe2yE0EtaBrdkLh962YciMUbIZpvomuWzuqwg1B++rgHnlQjQCkkUJZFcd1IHcWIL1GCCEg8uoRWYBNJoaVkCmNHgug0AdAVf9sxBYcv6SZRIEwfb1qyAm0pY0A3Run+8ccpAxIpsegDDlPKgjN59rbgIQraUjegCLoLOAeONY6FRCUFVgMVUCEKVx6Qe0U+ZGITkb2YCbsgUT6CbVlEBwhZwrQ+cSn/P8C/vl6OKWUvfcdSfqKj6P2sfIIhkkEP5ya5t3hYe5r2u3kcVTDmFHEEYencedo0bXdB+AIkAxryktCZEfM2q1WHsVA0A/iD3ZO8dP2OmT7Yw/nwkwDR3oZMEcAOlNu8hcyFZ2DmA3gDIt25CBAFSQBjffeJtlY0dz6dIZQs4hI6RAQNWThcVdY9VqBRthbdRtM5AiM7KtAxyaAjjUXJFFnSuQ5E5DF7yA1F5yFg4fPoySBaUFtRVYtW59s52FWEqD/hAR1Gj79u0mEknroQDCRDZdyjRJocAK0y0vWzmB2kUAs1mQRKuaasCzIWWwSEsA1IdRM0UBy6emktbYuJUO+wKucQKQk/UDmBdfCNokHmDTEVRBCvJg/ukax+ic7usZhtA6bXXY40ghE0VpEKcr/qGH78XeB+s8gYjM/cef+Jn/vcDgIIRPXV29fehDtwGYcm35vIb6LgLOBvPCvuY0VxcBDeMAvQmA8hTqtiPM79MnzlsIpZosi5KA0SLplAGjcRC5mg3At8Dffel37reVDeVOOOSRI9bZO2Hf+d5TKH9QTsgii472ublJ7BjX2Je/8ClAYGz4AIgDAlQLK+zPIZA6yNJYgBjLgcwVsRDMjtsdN2+zh+69FbBQc58xwHYowPUkIRHmg1VkIF1LBhnqOVQNAoqTAIKT41jXLQ5YBAVSYa7C2hnLwjVWVb/R5gFkUwC82qcEIJdA+OUuTpPlcd5GBtogNWTziLVe2kvKv3x/SRtDOlCruTA2MeEZSNpLlm2/ND9k46UvB20hYAUsF6Ew0+ucMBeTxpfmt/8ctV/OkUkDvmmbrM//7pfe197/Xl78Qm2j5UDQFEI0lAFspgQeowRKKcdI+50IE75ciyLySCAvRIHUmtKE5gHIYwZmExAWvUV51lpRZL1Y140BwseYY/OsN2lMUygY5hlvmXrls+5EWO2C4LuH11WzZpJ8Zi5EYKG6+qUgogbKWwvwvqpTiNdJzdLOHttypZU10kiCWNJaIe2voAjqQhkUaFxps/W1Nsf4CTrX8RHHn0rkVQAVziLErawYQ8pd4zNjsXFbDZF7J8qGebKu3MoL5eQVVELzzIcSQPr+bhRArM8IpKyaF7QupV6VIi2P/VB2lQXMs/XbdqKmwdKMjyhmPDvPHIcQ5fpZQ7IvHWfjjjJfx7GcVJbfIvNcczdYBNivPQf1l0jmLOwcNdY5ANnKuZEv6BTEcd3qnVj1YceIzWN763mrhMzLRQAAIABJREFU4D1kX9q4vgmAmxydtlY/T7KWiEhv4uDXAspUKeZypNCQapYzb7l5o6SkxKYmozbDuRmDHNnEHla1YiUlUt6VMmmk1ENZ5nayVFRqOvY/J5JoFFFmXhb7mubvImMmB0KpWrSflQLSr0VFuw9V5ujwIPakw9bb2W7H3n6LNQ7BBCmhfKIQ9ZyCeI1ORjwPrwEQ/mOf+i0LoTrZ/+or2HNedFJzIzZ2UorMMNbaTyqrq62rt4/zbMbvT7Z4UkqWsPdWkPsmUjfAGRmk6SEP1ajbyHFfItFk7Rel0UGkczWNDxrfoY4r8BysT+a4iHVZt/k4yJ4R1jqPc0YEUg8WsQvYzZ1u6SSPMMrYyt4sbh+67x7PDJzD3rPjSie1YmxZ5xEpWVGyqKlF56fsZJV9OMJcy9J6l0Uc56ZqXQTJV1GNbSzWsSMQMVPY2k6PDdkECqlFmkiKOJP9+Ykap3gekuq4nFy/Iexet++81rpRBddzP0HydrRsRcJ6483SNrW8By3vC3qOSJAndeXCKTanOc5nxpI1mqQ2sm/LF6kjIk0KJO5Te31C+71TympSYX6gHt20eoX9zZ/9H8x32cdh14aCaAwCSYq2JOsjAKFXjn2dlDsjZ1t4XRbqvUHmc6V977m3rWuKd9dniZgXUcd8nELNKcItxJyvqyi3/Plpu++W3baJ8ySIajAGyTTMtU+jYtu3by+WwxHrvNhqg9291Axyjn18jNxIqaJldRfjeUsHu+aB5r32YSnQi1EjxVl/srTMY17UQotX88zRxHNOqewiUT6FqEsua03KSYOYnO0dsRQZjt7so1wkFNGyY2Uh2/DgpNvQRsiTm+XeT4332jlsKU9RqziKpNJ122hEIgPpRz98L9tz5jWZCmQqkKlApgJXuQIZAukqFzjz9pkKZCqQqcB7rUCGQHqvlcq8LlOBq1eBq0EgHX/5e+nue0C0eQCFLGXhiFBRngzghkBQAQwCPtUtO09nu7KLpP4QHJkC6HIAFjBH8JpASf1MmnZKC5lcQeTIR5r0WQ6FlkpG1j5j/IN/AGBlCjXSOB3WAwCJUUA+df/LqsYD6FE9zPFnEUjgOR4GL3A2KVsTt8XLdQIpDiElux2RFAoXF1giMK8YQCNflmMAnYPYlETV+ezh1IDJsijjwu6/ca89QmbPwhwdsXQyv/jW2zaZX+4E0swAPvtLBBKUmWflqEO7DFBLrasrVtQBKplVA2jL7ijdLav8lRDES7HV0QHvoDMAzmUIpOE4ih8Zx0AKFQGa796ynvcTcJdtl1AvdY5gyyQFklRWgEsJ7jubz8mSJRM5C6uwUJEt1OkLWNjR1VwDMLNm9Uq3DlLH7sW2S8Al4DhY9uVwjSKQ1KVbACAbEnnktoR0+0ey7Kl//QXXBjmFeui+u+/y+aCcKWUXjAxP2cULLa6yqigvsm2bmglKp1saJVagsNQ6RrLsbCud3HyYOuLzUB/Icq0SQCdUkGsPQHycOXPWThy7RBe+8phQOYA4CkgmWMpuuxFLPAikAmzs8mUZF4CgyS8F7A5BLtxhlQDZp069zfUDeEm9BIGUHyyzdSs2OiDW1nWFbCGuVUo4/l7B7D6f8evxDCSInCjd3gKe1aX/6quvpu0AAZULAblvunEPBFWrh6fLUkkE0jU7d1jzypXp+SuQ3O3rBJ2jLnLyCCqMOR6SrWMiC3IDJVIoyv0NuuVcgUgMwER11FfVbOCaGcMA2SioCmTNlkKFEE2gtoB00xoYI6hdAPkM1/fO0VMOen/i45+xt986at3tHXTZR+2+B++mI73JwVTN+2effwnCiuvlqnSf2+la37lzOwAp7w8RWMA1ZQGsAZOn15w6zyHa4jHsHUV2QC5cPNNip09d8PnQN4iSCzWESOJQsQgRyDrWUj5WeLXlufZ7n7wHQJKucGWIYLm0H/XFS68f9XwiaBNAadkLxey+O26wDz9wB2sAuzz2EwabfaPU/vpbP7RzrZ0As2Q0QSAlUBguJKbspj1r7VOPPciaA8wUt8y8EolF1Z1AKm2+zgkkWXypYz+KUimYBQEw3UY+RxtWRlHeD8uk3EZXIMX5PMrKmBViCanAe65tgWyL7jOAuF2WI6IbYFXvpdGVukO5XKJQpMLQXqL9apK5PM4+kQaqRQ5JOfXrXBi39wSczkdppywudfUvE0i+zqWUke3jEjGZVk/9mkD63O/8/gd+UOyvqMceDJEkJFIxa92z4yA/Exo03Rvq0QDXoTQPqQNEJIgo8KwYZSKhVJtgfXaiiOxAEdNeUoTyqMgSqNhka6g9eIG1HScHToo2hspKsGJsZi7fgCJyLzWq4Q0jqDEE6BcxLu4BydqTnWiKfU4ZNVKfaa5HUK2Wo0QagexeRH7Y1t9rLagazoxMWWpFg81g7RlhPeV7ZhWWp+yPyvvyNBL2RNlT6tYWpSxg7l1PrsqGxipLjfUzL1I2NjKOrdyoXekeQfnGuaFMLBQ9Ik3yIHODEB4ijooLsUvkvudQ25RAzFc2r7Pjp1uoXxbEY6/FyLcp1ufTZCCCZY6MqHnOFM0azY0EJIqTzIy18ooKPH9rDhJ+Kj1nIJrz+F6Mn5+HTKpknorYj2INeeH0cctjf8qRSpfrCJLLls39aq9WnZazAPVn5SVpTknxJpJfZ0U+16/bl/1igDMwyjkxOjkDaRNmT4JwlnWsSCfGL32OQhzxOpFuUlUGaXJYu261rcaKT19u0cieJMJZar0UZ4nmsrKN9JkdKGR6yZ271NpiEQjvAurmgD7nmsjtCvb9TkgXKWG3bL/Gvvq1r1kTWVZZ1OudI0ft2//wD2TehS2GrdkwhL7q3sReOzg0htKI5w/uRRayUhpJQbuVDMEU+18CS7YE8yuMvWiCOSwyQXlWUtHOzEGA8XNS2IWYY/myl+Rek1iaKTtIikrNu9T8HGNNLdiXtLbnINFDxZX2zslWV0YmlxRBj332t5i/ARsaGLTO9i7Pa0wythOcEbnUO0eWb8osmkBvQ5PELPLbQpRXBdgqan9Ocl1F1L8Gezupffu6Ou0S6jQpP2emyNLieyUQMGmVYjqzUCRXlD03wrm1actWzrEZ1kYl+2WZrx8RSNpv9PVuEml5EwkwpxMQexdPvcMZDOHFWarMQqlrYHzVLuE2dmkiEmJnftZJpHk1FugZj3rpjC9nnv/3P/1fbcOqOvaEOesbgMRBnS1l3pqtW51czIKEmYRcn0N9NMkZVES+1wKNCs++cdJOXhqwmUVIXea76hlH/S0CSbZzIvNWUZN8Mux2b262vZsbsBRG7UiTRHEp+yj5i5VSJjIn+lsv2TiZSz2Xu2xicNzGhyYgdFA8cSZlMQ+j7B1Sz+WxLhLkGgULsPUtX2GL+cU2Sa3i1DMHdVmI3+t59kMjbM2c9+W581bAPlICOxzm7xID5BYOoLJVIfHvjMXVMCEbYUhvnhUvc+8tzO9xnmVaIKYnIDynpeiGrK9Zz3kDMbz/J9//wPfyzBtmKpCpQKYCmQq8/wpkCKT3X7PMT2QqkKlApgJXpQIZAumqlDXzppkKvK8KXA0C6Z393013IQO6SGWiIGj9w1wKJH2lu+jTwGcu1lzzgIwikHLpcNf3ZLnmQKU6rz1bQSCX99n/CuwQWCsCSSCqCKXlDCSB5wIExiZRHQ0M2xSExcTktCtrRCDNAT6kw6IBObjEOScDlr6nDleBbgDvIpbkRxbkeyIHBLYFAFBkbaTueoFhuQI/+VVZVo3CZ4LsAwBWxXNAgBUDFuWg8vjdj37Ybti4GpCVvJwjb9mRi202HcKCBgJpHKDBv8j/kc2NCAipeaoBWhVmHQTUWLOi2mxywLasbXLSYQplUBxruwKAyrVrNzpYLQCnBZuyQTrR59W9zj0W0hG7a+sm7xhW7c620n07E4cUAVgC9IkBms/RyauskjlIqQIAvS3rUO4A/nX1dpFThE8/CqTdO7fZqlWrAH0G7Cgqliy6tUFKAVzIwZHVGXWR5UsRnbZBwEMRSDMooZ766c8h8iJWDuj1oTtvd3WAyCN16o/QiX8OAkhAWAnZB7uu3UINC6wCdcKCwu7743a5e5KO57CDcnEsA4sAQaXUyKdr/N4H7rauzm47cfISVnuTgEgiiQijjmB3BHh083XbAPuktUKFhIVVEYDZIuqXxBx/d8PNVkN9TxwjnJvXZgncRBGmz5KFnbrBL165hGoCpRljpjQPBchrzqoLWYaJKcB0kUMCWOcg6w6+fsDtACsI366vrUQZVuXk365duyB8xu3y5ctO6ijfRko5tzpTlgTwqDKTRIwqfLyIvw8BiMXIaqmrpducjKCBAbKieK0+P58g8eFhrH/I5ZEiIFhADgd1j5HvxJQHbA5CAAKw8Vlzym9C4dQLYHn82ElfC1/5ytfs6SeedlIrm7HasWOrrdsIEMt7C+g/eeqstTI/y1BzyArq+n03WvPqZvKWIKdmp62Ezvg8wGzFx2vdBWC9skSyYT1FcW2MjK5TJ07axCjKKAAxhZTLnkn2WMVkVci+cGZqDKXShH3skXvIeUF1BmNQBFCq6z8AWPjWiRbmAPOA6gRylJUSQU10s+3ZsdHzaFgentkSClfaj558zt4+fgFFEhZHymJhXDDws1uv32gf/fDdFkGNICu+PO5HXeTK18ouRHm0cp/lhRv53DSBNAqYKPvEyaFzANhXWNcz1AfbuoVK27D9JkuiiBok50Z2SVIAlgBGLsyiRrl0FAB30G2kZM/lGWuynJLaCeBZXwJ/RUy7nZds+tg/9LoYxIKUDW5TJ+KTrwCv0WuVuVVZWe37jFt1LimYNG/SFp/pfdT3Pv9vqSJy7Pd++4vva+9/Ly8+UFbr+Syy1hJRJBe4HABvtQTo2oDRPWQ+qBwi36Sl5GTP5u/jkBFj/MwA662F7JlOCMgBMqciUtkBr2aj6BNhkQJ8TTDWyswqoI4VgP6bYjl2G/Zp6wHSK5njUgJm0dEPy+J2ZATP+GexcTlRJeu0bGWwlWHryfxPsue3kZHz6luHbYK/bmENz0Egza9fY3MQ8GhSlj6bpgBUcZon+iX1jVQUUnaGclJ2363XWWUhn8Ucz2LNTU1gtcbHnzzXhlVetxNIut9C7D5XNDY4wF9TU8XPL9ilthby39ZZWWUN+y6qAmzn1MzQg4VnQJZuyseSLeiSjasUTMob0tkpmzndn2ZREpKumOYK12pBqmoPkZJTJIQrHNmPAyjyiisqrLO/nXOlx7LZj2QpOs86Vx5QIcoinX0JCBCRN2lbRPJ7RBYxbvpzIWqnoiUb2RTrWXNKymARdr3s2YPsZU55Sx0oEonvpxtFsByEwHF1CPlMYewJv/iFz9mXvvT7aWKN9ZJk3kt9VcS1zAKgT01o31YeEiQv80hE2NNPPm5nTp1EoYH1JddWWVXuc72EffXi+RYnfJtXr7L/6Y//xJrWrnaLNBFI/+X//HPOPO5LshpqKvJ2gRqJhN25Y7fVkSG0wP20MR5S4gaxTCsA2JclYjZn9uoNmy3I2o5BOEv9FMKaNQaBEGNdSs2p81z5OFmsV+3TUphhlOf7v86lefbaLJ5vZqQeY99QFt1zLx9ifUtNTXYajRiP/NYn3MJWZ4GPJ2emnktwykTpjHqSOjO7UfdErbKilL0HK1GpEYNFbqkXIissB6JBuWk6s/MY91PHjtgAZ7VaWyr5DBFPSci5BWqezx6ihoNZ3jXC80sdFrUikArCZdgA1nCPJeyHvGZJQegPPUvPZ75vUco0gTQEgXSEMdTTF4Qidc1nH9XEXKDxJ4cuBSfEGa8EzQSy5FXtlW2UJStgzpUi9rE7r99lt964g7nIsxN2tfnMAz2nlVdW0fQQYYxR2EL6aC/R/jhJHQrYewYmEvbK0fM2FOUzcot8PmhvnYEgVr5UMY0vRZyhJdjrNWH1e8PWRrt+73aIP0mx000IVStqYMC5ZjUX9Q7Zi8+8QNaS2cXT5yEWZ7lunk25ngjvF5eiT9lfXPcitra5ZIMFwlWoJdnzWCMpiENYMivkV4jztQQisgp1UR7jVcw5ENaagABL9IxgpQeBmKXsRPYwalZZXW+jzKlz5EsOUM9+9rsRfi7K3qZcyvzyaluxDstU5tZLT/3kvWzPmddkKpCpQKYCmQpc5QpkCKSrXODM22cqkKlApgLvtQIZAum9VirzukwFrl4FrgaBdPSFf1zqTFZ6gqBd1BKeq6COZkHwAlYBsOQPD4AjAigBSCnrHu9mlXUKwJK+BCTJck4gl8BWzzdQB74nI8lxSMAGvwAe9X3laMTIcVEHanf/kE1iPzahP9PZ29dHFzkkVRzCSNijAsAVFK5sHs+ZofNfAeUFIRQfgJa6UnX+6gJFgCyrAeYc9BKOJ/ANMB1oLykSTGCa/wlQCDChJG/B/vD3PmvrCU+exr5q/2sH7WIn2T6obMYA83r6B9Igh+ye+HnFRBVByJQCZouMkTqoBMLk2rWrrLkW2zgAh96+Djqk00346yCQZOEyT1BPB520bfxSNsUiIFMhAOu1m9d7N/kiyN3r5GZEAXOV95MA+JFFj8ZAYF6STv4AIMpG7G02Y7MmQubQmwcAwvNtz+5dgNmVePdftJbOLpuGYFlAURIAMMxCnSXSrxxllBQ0smKTkoVmW/vJ40+59U4JGQJ3YWEnkFbWRdMQe73dnTaoTnEIOUGkt9x6o3eih+mgzisqs2Mt3daDOkvdvimAPAWuZ9NunE2BqqrL7IEH77WB/mGUP2/RZT7udlV9g4TKK3S8ssh2XbMe4opuZUD6snCxj3O+AFTIwofuf8htlt54/TW6k7EyYm4VYOmj7JNrr9nJfInYD5560tZs2gRxNAfIxfjTXT8NICsCIKmcA80zQC5Z36gjexIboZv27YOQo6sd4Le7r8vzqfSZmm+ae1Kh5EP6uf2YwG++BE4WKQfD88JS5OugAuCvpgZ5v+t3WwnqrLePHPLaiFAUWTiB9c/99z9sb751xIG0AsDOqWiCbnnZMtLJDAgaR0khWmGGLudRiNODBw/5elRmi+b7DGuivLycTKYdVkueiPIwxgF0X331gJOBN1y701584Ze2Y88u233dXkoDaIj1k9aYbB0FNutL/x9i7iobZIE19TqWUhfOnLZqwtCVTSKLoCxIgprqWltDZldHZxtE1Dhre9w+/OG7rAllxyxKiSxsyaoqGuyX+9+0g2+eoBu9EvfHKGQm+0Zywh558A679+5bmEPkWsl6ChWKskpa2/vtm9/6gSRx7AOsQfYT4YT33nWtfYSfUd6IgM5QbpnvE/Osx6kE4HHVTssprLNweRlEG2sf67+8LEi3mXbIsB6ATwgxQOJEdpk1rt1NNlPYSQOpn8BwraYYJRZ2et2XjwOAo9gCfFWQvNQMsmHTn2XPmbaZS9tuLmeuCQAV+SuCzZUn7AMaExFKIiWX9z1ZAC6/RuoAvXb5l5PrSypKVyDJiorP+synP/+BHxRvFAOgytKQvUJ7cLaTB+zRAMQ+B5hoheyBBfyuvTdJ272AbvB5LOSwasPyqbuq1E4B7vYVQsYLBPa8OlmAKQdP5CV7KyokkSOyn2rGUvD2xWLbjW1VPX8Xkg0he4uyRjhIfM+UzCkBsK95MhEBePYcFg0b+zG1mGbNSTUpldD54QG7yFqOQOxmb1xv47wmB8JYjQtqIpAtoc6oJIR/Lnu/bDcTyVmrY/09dtdNZNlh0ah5Sq1V+xHyUPrZa7X+e1ET5UNC19TUWCnAv8jQIoiYaUj5SnJUalY0Wjt5N51dveS4TaK0GUCFMuwqPxHoOld0rmkextlbUkvqMrctlA0Z96sTTutf5IWIXyeAdAj4vGP9YS+ozJvKuhqup9tJHKkWtafIknJZvRaAYHPbVic6aVDgrPEMOz4nyHvqv4NOSi01WEhdpMxCvtfbN2xdXHsu81IkkpOaTAFX2ckGjzmQosbO67GWvvqVL9rnfu/TPkYiSqUeHSO3Rq8thghSDpLm/Bxncwx7Ma2B/ftftMuXLvnZK+KpCrtBZTgpB2kKBVmCva2yqs42b9liO/futrWokM6dPmUvPPOsVbBvyTJMiseBkUH2wRjK1s22rqbBqlFmlUBU9KCq/fnzv3DV5cp6rCzZOwuLyu2eBz/q80GKUjW6BEOA+ZxbUZQ9IoTnIXBy2ce4EUhEzgGf26jMID0wv+PvqJEeYnh+YVO3V15/w/7TN/7WhmkEUM6Uxuvm229z4n4aFaLGVSSS11HEpawh9WzDOlOOUQmE63JOlZ6JpPTKo2ZZPCsp10jWflKrPksuU2RqxJtFpOxS3qH2Ho2jSB5ZPCq7Ks57h8urOPsR4kAcVa1oYo2S/+bKUykkuXbGxfMp0yJvb/bJYy+LjnRbx8VzTg7m6plE81YWj8od47pdgabnNe191E7rQ1+aHzJ4071r3/z6175o9993K+cUZFFpARZ2Q5BozIMI1AlEmSRQi7Inpl65rO8Ye2EX6+Tw0YtY747bwKzI/3IaAXiOYGxTIt9EslKLMsizXH6+CvfIW7bV2UP33Wbh6lVcF3mYE/3smxB2tbU8ZLKJM5bnsb89D3k02NH9KxJX+y0ukdY+PE5eGntSqMzGyPLLDTIvZJnMXNcZol/ab0WGyo4xV41PUsmzZ0h1nqNcuMFhG0HxLRtKWZuGGJtta9baBlRxqusCf85COTzNHH/6pedtmHmdhCCep0Fk3bZrOW9z7ZdPPP6B7+WZN8xUIFOBTAUyFXj/FcgQSO+/ZpmfyFQgU4FMBa5KBTIE0lUpa+ZNMxV4XxW4GgTS8f3fcQBIeSfqhhU4p85UKYqW8zzS4NiyGilt8STrGM9HApRYBlL9+w60gM0sEUgCO9Kv45/nyntZykB698+OQSB19g6gRMIqBJBCIH4vmQgCZASypGRFAzgn0FbvIyBT4fUCJdTInottmny6knQuO2ElnHap8z8+B+in7n/BgLpmlEMCI5Py9eLLrYOwttlCGPrHHrzLGqvLnYz6/o9/amNcyzSvnQWM6aG7VwoNcBtABmzUUJAEYWIqKyBi6ExVHsI8BM8tO7Bk4/6DdMRPTo+SGaB7X7D1q9YCXK4ARJ23i+09ZAUQgM515ioDCYXQDsDSErIiJmLT9tZJQuVB/CIiGGbB1T3nge5Y7iLJN4oBfbcR8n0t9j51NdX22muvQMTN2D333AXBkm+H3nrL2sgPmACQLSiDEAOMCdHNXABgKus92QwVAVypK3h2JoYq5xBgGJkmhQW287o9bns1TmaDQJXpvgHIHez0APuigJ27sPnLBnkUoCR7nTOXUBedbVUkPJk/M6hDSrkGCKaSPMDDdbZ180ayh4Zs/4sHrKy8xto7ulzRU1dPpzkWdtfu2OBYcx7gnDI9ivgl8lLz48EHH3RA/PCRtwF6wz7GwOJWS7bElo1bHIz+1xd/ifqn2gm2aQBOWQFJwSKQVxY6mtfKL8oRaUD2zyR2cdsg65RJMTGJRRnjpnlVzXs2Ygt46M23bMOmrQB/hW5RpbmvDAap3QR6ylZK86tQ6i4AssnBHgikvRYuC9vp06ddiSK7M0H2Als/9fFP2bF3jru6KYuO93muL8A9KsckpkwNMq4imtfMg+eee87Onj7j82Xzho3Uc8rWCMzavAkCZ7Xn7UwBhKuGzzzzjBNIebxWmSQNK5vtsU980kIE2gsWzEMdEWCeiLjSHJdaTWq3ODaRzzz9tHXSXR+C8MwFXZNVE/FOdPmHIQZLXYUwMTmI4gGyLCtq2xij1WubBTU6SAf2bBcudFIrFAjkD2lJpiCaFlCgfO6zD9vtt+4FSCWvAoIvF2KxEMXAuYud9o/f/gFziP1CWSEKe8G68CMP3WQPA1aG5KWGCmAxSd0BJrOLATuxMiysAqTLqyRvC6UVQGggpewRyKWRFpscaQN8p4tfBEV2ia3auA9VXw0AKd3ndJszqa2KOZ2NSqnr8jsQC+RpKFFHuGI6l575kc6+ctvNJRLp3eH0ssj07DDGXr+WgXztHdpjItMz7H/YldGhr/3I6XLdi4zhIBvDZOpof/V9S3+rD+f3j3/ss+9r738vLz5UVJtWqLBnau8OikCSwiDN36NMAkxmTwmwN8sSbhFLJ5FB2qtHAL7P5RZbT32NtdYU2LCyqNjjeCf/WW8W0M7I+2l/X5DdKXZPq6jffVnFdl1RqeWy38xOoe5kzgk4Vz5JPgSDzoUZ1p7qpbWmOsqzUZ+r69MEUsbMNKDu2eF+OxOFvOHz57BNGwf4XkC1M78I0I79mxRgOqMYOa6Dc2uB92Mer2+us9sho3OwOksB+OtMEmkkVaQID13/ELZbqksYhUghSrcwxIN+F5gudcUs1yGSfRzy6K3DR6wb9dEEzQQaM127auaWdVJNcY9StTjZyJmg40Z/p6YLWabqc/KWiEQVzJsVyGLJ4j1KS8pRChZbP5Z9CRaebF81V0SQ6bqdnJSNHPusaiXuLt0Qkc6uUu6TCMt81rTGWh+un5eJrIjjwf4JzlPOT4gJfc8PNM1IESusPRFIi1JywRxmY/P6la/8rv3OZ9k72NMGB/p8by9hHxjEQkxWcUVqQODndW0itC9BHB048KoTLNpjxlAKSTkl5ZlyCkU0xFHN6tyak2KPa1I+0upVK21mYhwCqdjqq6k3Z9kF1LM5fO7qlU2Wx37YSJbbouxoWe/Pv/g8TQjldv2eHXYrpM4bR0/YLXfeb/0Ts+QKTZMt2Gjl2C1KfcN0Qe07kybMmfATqF4WUMOWlEJYlJPHJ0s/SG2phkUUxSDyh8ld/OX+1+z7T/ycfCMIGK47xH5xxx23+d6rWvrzDbeg8Z6lkUPrX2tZc0ZK1lwaK0Qsh6S6xTJT50YRZ+0iamg13Gg96jnh9QOvkOlzhfFCvcwBoj3Zs5Qgm1Rvzc8EPrAj1LIGBVJZbb1tu3YIvN8rAAAgAElEQVQvtYDUhRCMc81qd5FNYHpBLhNIPKe5AiluE91t1t9x2V+RKxJZzxc657l2XYfGwQlyKbVEHolI48uf2WS3KStiyJU//pM/ot57WRMhyKN+PyeUmziLKlpNMItcS4JmDTVTaE7KClEKqoNvn7dfvHTUZgLVNqnQNSnnmN/T/YP+vklqVUvjyyJNMQHsHR/at9ruu/MWq1m71Ym/CTKGtG9Xk4mVzXXryqIQeRHGOooNXgoLwFHm5xBEsFRlEZoZzvaNWz92wBH2/GwaS7wZwHMF06pLbbuu/nSjTuougl8KSJGP2DUPY8c4ApGbBfmZK8tGzux1qBN3rF+HbWUA0nSaZ0YxUNl2oafLWnlOHWGvD5RU2PprdvFskGfPPZ4hkN7L+ZR5TaYCmQpkKnC1K5AhkK52hTPvn6lApgKZCrzHCmQIpPdYqMzLMhW4ihW4OgTS/+P/0Jb1mwgkZWPIVkbggsCw5XD5OVpil4O8BUIElizsBKw7geQd32krqGUwIm3jlM5E0r/pPa9I9jIeaK1AZ9Q1gHzT2KV1o/AZhYCYhiiZmo4QcN3rQL2yWgS2BJdUArJoawA48pyfixfITcJeB1sSvZ8s+Dw3aQkYmYdAmOW+BGQpgFz5LspkSdKiKsGDfwFwVWAn8wDKmofvvc2qAaREOPzN337TesjQQLdicwqVB5CaU3g3PxsCGAJOdmAoVCTrlUUHxRLTk7Zz/VpLEQa9CDkSzKOGWN4JUG7Gkmntqg2AVAk7hfVYhE7xCMCTunGzIaa2YJ9Ugcqmb3TQLna0A5BkQxbQEQ6BFMdaZwFQTRZs8wKypifsvptuxv6NfBhq+MILz5GzVGA33LDPCaRuFEOvvXmYLl2AE+55hrErABAMAVYJXGrkWvIZkyLAx4FzLdZ5vtVKwxXWjTrn1o99hHymSJrnAwRsefmg5YrIAtyK0sFdu3mtFVdXWH1VreeiZAMuvn74mLVd7CBsvcQVG9moE1LzUdRHd9sG6jFGVsKPfvgkoBxgL8SGLAfzUQ8sQNzdf89tgEcxxhkplKvHIH+YD3v27MG2bYdnWr1x6CAqnEoHBwvItqmiS33NqtU2jnLgMgopdRxLbSNVQBxWLsH7RKVGApwWuCegL4+xukR39jDqp8a6Wu/A13zv6ukBYI7aFjrlZb/U3dNn1+y41uoUGi58TaSC22WxPpi8IjJFcLk9HmBTMeBaMxZ4kyiIWi+1OQkoMHHZ+uy2m293gFXkmiwDFz0Thk52SMO4FCnBQoBUbBzp+P+rv/pLJ8y0/pSbJQDzP/zpf3QwLQAgOQUhk2DiDgB8/sVf/jUqKMgWlFSyaKwmrP0P/u3XPSNk1lVgqHJYbwKaU9RAlkACzo6jhjp9/JhFAX9nsREMgD4KJM8ht6K0tMyJOhEiyqxJpiCAkKvs3rPd7b4EJFdU1fNWOfb3f/9PANQFXA+5OZNYFCUA2uhYv/Xma31MC7H98e7vbPKO2BYOvXncnnz6WbrpCYVXfhj3vbAYtY89eoddd+068nSk4mOvWADQV3d/LiR2qNwa1t2JZVCJZQNg5gCIF0LeBqj/2OAFCKRL1Gva6QRStKx5PYBrsE6+belcI+oQkn3lfFqBFIuMsEcJQJWcUh33kEauTpQ8I63S0dcykaTfl4lujYXAfNVT83B5bxNonFYtycJTChD2IYDVCJaTUmzNQqqwOQLmyjJSWL6IKvOMqw/663BRvd9HFiC5E7LsmW47pwASvqQ81Ppa3qP977imKJlFPXT1vwnBPthcb4OVYZsS8M3Y5i1Kf+O6B1dhuLJKShYBrthgrWNfvTMQth0QSFnsebKhDFIDqSUnUbZFIdjCqEdqUfhkQygxuYRqqyTye+N/cZuZjqIkQPVaXWrnp8ftEuqiDkjmKV4fwSoywZgvLtJMwLXoPAhyfxI2zUPcK9cmHxKjvrLYVpZCqrhah3kCMSS1kpQzUpO4lRbkh4+d1B/8XgapoPHUuIYgYwPUoJzrnGS/+smPH7crl8gfgxDJ1VmlebEEvCc559JKjjRRNQfJot/1ngLspSjS78sEks5QVVBNDCGIEZG0Is5GIX7VrKHzym1jlxQlTn4xd+JLRLqwf81D3ZPOUqmhdN2eZSdbVBe2QUDJ7pV5OkZ+XgfnpzwMvWlj6eeB+l29EuD7WcwDEUhZC3EnkD71icc8H0+kwOjoqNXXsM45P3vYH0UsSNnqyg+ubf/+/fbyqy/5NeQy3h0dHU6eFZA/4ypb9qgIZEsOSo1C7DCzIQfdBlfWoCJPONRqUYCV8H4dnHUiy/I4vxpXQSJBXsv+r5hzorOjFyu+QfvSv/m87eNsfvzZn1ovDQ9JrC0XsgqYn1m2muvahA1hELJYZLrmRjYqUJH30Oe4JJKpgzpONVWjCIwG+2OKORejsWHYnn3uZZSUJ8lRwgYPUlS5Q/tuuM7JsVJUj/qah5DSfi4CyRVonIfaI1XvJKT5DEpdWeaqqUZzqYBzNhwusQpIMt8vGLujR96082dOUH89z4hxhBBkTyhl3ikvUT8XQ5WrZyQp4eaU70X9Sirr+G+d32V8lgiRJQJpaT6KSNLyDkDQ9LWcIi+oz+er1rZ4D2UEae771HoXgeRnmaxC9Sy2ZDcsBdw8mXcf/8SH7ctf+R1s3LCwnB5xNbFIIjUDZNHUs8B8T6Zlnm7Tp9/zOJcHmHffffx565oOoB7lrGMP0p4TQVmrXMQ4y6gQtW8WTRPFOXH7rbt28NzTaLVNGy2PszcFwTeFbaqUgXns9ylIpWVCcJHnxFnOyGkaeY7SICOlUQLl0fneUTvWPmDBogpfL763LSuzJNb6FYGkcdRSEInEf6C2K+KFXW2tNjHUy8/oYZPPQ6W8GgJv06pm9hLOFc512RGHZQlbWmLHLl4k54ncReZeddMqGkcq7UUaMjJfmQpkKpCpQKYCv/kKZAik3/wYZK4gU4FMBTIV8ApkCKTMRMhU4DdfgatBIB194R+4MdlPCRSjM9275/kSwOHWPGnwbJZw57SAiE5VdYwD0i1nfPyaQFKnfVo94iST22elAQ9xOt5xrn/RLxNIfF/glKyLeshtGKZbfAKAaBIlUkd7p5M76tIV4KJsDwEV27dvt01Ylg0Ttn747TfduiwX0KmAjARZr81AKkh1oswJfd4M5IDAmDSBJGsvABUuZgEQQ/ciQKGMQPUbtm+x+++42WpRksxGsAh77XU703YJELvARgkmb0eJI32VwOYAgFKQbu5wcchqsPaaJzcqm8+axVqsAECnmvwQWeutW78S8F/qLgBBFEfN9U2A9JU2QId7NkDKKMBmHkBIN8HkWyGQSvi5YVQxUyh9klijCNRalI0dYAWMA/dCRhTk0Rzg1r033WJrmpu8i/7555/1TvSHH3yAbuZCO3X2jLUC6uVD6MToDA4C/M8CDknZIUApDMgni6VqxvDo07+w7Ag5TORpdAHebn/kXnJHICsAgG0qZkNk3VSg2ppE7dOLMqB61yZbgVqqjPculCoIK5cLEGLHj52xlQAqExNjNjLUj73gmH32tz/J95qxgxqjo/+4DQyhyMK2T0DkJMRfA2qHe++8yaanRh3QjAO6T5JfI/Dr3nvv9dcJ/HrhhRd9nlQQcC+wa/fuPa50CjHm59vOpVURUqtBIskzUPkYGnN1kytHJEIXcRwFxOuvvOyWUWUlkBeMl4CqMYW5M5dWQBjJplEAXjmZNnfc+SHAXuX1CPhNZ+akLfqwmuK/pd5SiLssiaoJ/h5F0dSFFY4rEAADtSa0flZDeIYA1xKAYZ79Jbs11kYO6gEp0AL83TTjKnutp574l7RaQ3MFhdkDDzxALssGJ9yUYVIMyNaPZd7Fljb7wY9+BHA5SX6G8i2StmvPbvv8l77sKiXZJyWWlBK++Fg3UH2+jr79D990W0gFpg+iyIijmtF6zaOTOgxIqetWzYuZizkQoNHYpN10y/XeFV4GiadspInxiP3Td39sDz/0qHX39pBvdZRxmWUOxqlFof3bP/wCJAJgp9R9fLKAz/MtHfbEE79A1ZXrgfU5kAJZhLR/7cufsJUNALUAwFpTeUFIBoD/CCHvqWCpE0gWItsHImER4LswgOIA0HtsuIVg9UuAxoC31DKZU2INa3daIquSrn1ekwuYLOIGoBcTPevvPgNROeUEzqJsv+SsxvgIRBUBpysFxvc54AS6lJPcg4g7/7PImCVlkfY4BcKnwftfK3SceFoinaT8eHcmkohH7Ufzymrh14MPfOQDP1DeLGj0+9K+mw/JUMgfgqwNaVOguJxgV4bLPNeoMc5lb1ngz0OEIl2AVDkKoTLaUG/TjD0RbZYPURhC+SOQWgSAiClvAKAcedSgCOR6NaTobsjHRtUCS0KpsJLMLykyCwHUZZe4COBcyF4jC8jlGioDbUb5JbId47OmIFC6ye7qgrgcg5SY0trFujHO+phz1RZJSBoT/ivXGxK0N8ZdQTcPuZ1g74qO9FiCPUpAuNRPjfUr2DMqHMSXckR113/rbBIpIztPkX7aB8TuicSQAmmOJoaXXnrFLre2p88sWV9xf7KZc8WRCEi+UtQk7oohPp/f9T7ah5V7k0PdpSxyG1cl0kj1wB6VDzEilYoIeZFbXlv2EV2T9j1Xw1Fnfe4E5JvbqPEO2gt1D56jxOtyseITeSnLzDzWu2cUSRXG/jITiVt7Zy/vCcGhs1PTUtlzroLTikQZ46IKSFZq+Ad/8Dn7+GOPQM4lrXllo11pu+L3J7tRkUk9fViYcsaK+AqXFNm//uxnkC5vWBVkWwAS64py6FB/io0s5TUi1sYgBVMoRPJRaqRQ0cyyJ7utH2dlGV6KxaylSuwlZf2q+pVBAi3SjCGVVwFrqxQSppxcnfMXTtvX/+jLVt5UaS+descOnL9o89Wr2ZtQvJEhV8n9biI3aUNVhYWZC1nUIA/1Wy6gv9avrEynRFBqr6SusulTbpaUoL19o/Y46qML57tQPrO/M59XcKauI3srytjIOlS5U3pmSTJJdU7EorNOICl/KyDFFWTYLM8YegYJQ8Brj64oK3F1aBnNBGlFYBaq0cv2i5//1HO0fN9h/soCrpgmACmQRFLo7BmfnHCLQ5HgQ1ig3nH3fSgssfvj7FHm2q8USIxPOqcybdEWgJhqpz5zWPmJ8hUpqWcVzXdX4uiVIrxkXbk0j71hg+/pTJXFoQhD/t/Wrm+wv//mX1h9HWQPRE8EVaHONZ1/UjCHlpqHpHrWHFbuZSnEW2x23l54/R175g3yigIlNiclKe+eyz1rDidkocr5qSym2nDAPnvvLhTfELf5ZbZi/UZuCHIPEk3zO8C8TtB5kEcDzAK/6/lqAjIzxWe2nDtng+QpBivqrGssZgdOt9k8z3ZUyOftuwmk5fPbf+f2tIW7aayyL9krW8+dQd005Pfgqi41XTBeJVKc6pmV88OtkRnrefZUHFRtXNmcqAkr6hqtceUa+zlnceYrU4FMBTIVyFTgN1+BDIH0mx+DzBVkKpCpQKYCXoEMgZSZCJkK/OYrcDUIpCPP/72DUin+QZ0mkASIqkM2ndWhnAr9LgLJve+lkOCf4CKQRArJu37Zwk6gl/8jnNcLYxOQmVry2ReY5V2vgnAFAMoGRpY7vFYBzX1DwzY0NuHqI2XbDMiCR0AIQKc6uktRtghgE7Cujl0B7udaL3pXrXJqggAOAvWnUQGJHNBnKKtpgu5gAfXKDyA8AdWM+pv5b7rZ/Wd1L4CY15BddN9tN9uaFbWAYVgoDfTa2+8ctVmubxAA6lKnCCRABv2cAul5n9KyItt0zSZHVD1bha7x4c4OVClBQMhJ/p4u+IJc1DJNAJxR7HZKsF+rB1yjK7++3omEAADt2yhsdmBT5lYwdMAGURGR/OS2NSDnAFWFhGsDYgLAtrS2Qt6EbVUNKhqAlZaWFjt+/B1XJm3cuMHWrlkFOB8gDLzSysmzkS1TISTTlOzdADlDZCFJ4SMgK4WSpePlA1bggBjKFsCbrR+523LJ54jRWTw3QMbAwTNWQM5Jkhr1YAlUsH2drbtulwM7atpV//JrkG2TBM4XAvYOkWEiQkjqq/sfuMszscKQZYn4ov3g+z+xmlrC6wF2IxBSYyMD9l/+/E+pFcA+9zoOWCkCSWDtrl27HJC9SMdvT2+/1ZKLIKXQHCTTXXfdA0gLDAqI+uprL1oz9V1Q17VyLfilOaTuZ6mdlAczBQA2gF3UKy9hd1cetgIIhzmAL4HM5eRNyBJOAKOyUQYGBhwUfeTRR93Wat5tcNJWjU4qsDoSgOJxFE4C52WbVA14KUBeqgHVQ/8t6yzVe+3qNaiyCl1pp9mvsc1S5oRID9aEiK5lq8hucqt0TTUCQxkzfaYUELoPraMZrjkXoqejq9v+7u/+zpqamqzjUguWWGG76eabbefu3W7bFwBYTmrdcX1uSwR5USj1AGqlw2+8bl0dna7GCFPfOggDfU1gsSfypA+wWKotreM5VH43Qx5t37nTSbFp6p9EzfbPP3oc27xJ++hHP2bnzp+2tpYznoG0sBCDJDD7w698nrmQJl7myT8KQjJOTc/aN//xe9wDoDWqpDy+l4DQ+cJnHoYILQcETWed5WSjVmAtzbGmsgpqrLzhBgtXbWB8sfyj5iHszFhSTiD1dZyGJIGskJ0gaqXmjXtQ7pWzhmSRJvIZABklQv5iDPuos2wCKKqYD9pHlIPktnWC90UoAWq6laesovhdoL++L6JIfxYh/W4CSX/WWIRC5JPIkg+gftk20/dN9iTf/7QnvgvU1H/r76/bs+8DP1AOhpp8D9G6KGQNFbK/SQEAKir6yDOfpHyJc72LePjlAexHIJCAUO0d1DwD7B0TqCbmNH+47AJyukRwC6TW/eVIFaCcHuYsFUbztWBVfF82dgWA8/nNNQC5EByqIXNoFiXPKJZPKZoCwgDZtawn1UO2aNpf9AtNqisIZQ8qFd8w6s8oxHB+wwrLRQWTlFJPllfs3SL/BHaL0l0g30aHTDFjn4IUHu7phBDDQlCAvjLQNP8F/LMWl88n/XchJJErCNnKtdZ8T2RtSAUjIlLqwGqI6gTrbhBVrGfecK7konJKoZLS9evMS+cKKdtJ758mBaUQ0txSxpOc+QSEu02i0lWk9tBcWlJL6nNdMcQcS8ka1ecMyjs1cmjf1z7D+8p+b9mCzHOt5ETGXuf5SqwTV7xwNopIkrJKuVdx9msRSALgVVtXwEmy5epf1FucOW4DiGpFBNLXv/4le+zRD1uMfbOefVaki/ZxvW8hY6F69mDf5WuAOjz11FPWgnKjDotBkVpSMOo8iHDGeWMJ8y7BeRvhBJ9h7CLYTorYl/3n7OSwVeWjCkxoXaK0ZF6IQCopL7G6NSvIPFprfVd6IZBKrZbxHx7otAfu2WtFKMxSnCNvtHbYaH4VdodZKEggvpmPpTCXmzlP11cUO7kMK8W9YXNJ7SYnqB/jJ/LAnz/0fMKs0wB1dA7Zt//ph9bVPYadKJajkNjrN2+AKC9xwrSA7Bs1SThpSsU0jq5o5bzUeTHJuaKzRXOtpAzrVs53nSErmbtNNEdUQiCJ3BcJ0d3dbd/5f7/rhKM/O8lqlwEpZP3lMe+0h2mMhtmHyyDmylH4tlzqtF3X38iaRRnG/pcLUbgkrvH5oqEVASoCKRc7tksn3sZWElJSxJDmOK/R+KRnQPr+RSBprqfncVqNKEGOPwO6TV6S7Kpi+8Y3/iOZilu5XghMVFsiuDS3R2j0YfbRFAFbvERAUQA/zwJ81qWeCfv+z1633kmsHtmH49S+SHNPBBKTNy51LO9QmpO0T9yxzfZs34DqPGkNq9aguBL7zXWwHlSLRRHg7KEzqHeL2JPmaNKY5flgjrPrxOlzVlq30nomyfM72WID05A6UkctKa/8nnVm86WGJ627NHGcbqQQgaTsy9bTJ1CMk+EodZbUXCqG1GrUr0hqRak0WfesShRqKPRRBs/KApF7DxWEbQ1Ws/t/9vMPfC/PvGGmApkKZCqQqcD7r0CGQHr/Ncv8RKYCmQpkKnBVKpAhkK5KWTNvmqnA+6rA1SCQjr34LQeL9Y92gQpSILmCaNkOBKDeQSn92YFXAaqAV4AZAk7UnSmAy9VICowXzLJEIIkIUBB9OkR+yZPeLZyUh5RWJOm9YwDVIpBGyD6SykaA0hRqnjDA+TUbNzqBpH/Ud2F3k0dXexEdu94ZPdjvuQuy6dFnyzJK4L4rBviKAy7NAWDIgmwe4kdWcLKDSSnTQvSUurm5jyzQUmUQ3XXT9bZl7UrUKhMAaL124sxpGxgHKAJM7Oof5+fIIMBmS3k1AuBCxXl2C6qlBF3zYa4pR/UgOyEEEAiCw3UkIE+KsNEJWyfEjzrxN64BDAf4y6aTW9ch178jhw7bjq2beN8EOUT5dPNWeHaEOLtQqASCLB8AAxs1Xv/SSy9ZDwRCDvfhdlQAIqOjI2QxYYPDvWj8FO6+fuMm+9A999o8wIgswfRS2QsFUAyoY1o2fcd++UtLtbRaPl3VIlxyqitt56P3WxKFziLv1X/xsh3+3tMO0MnObQJgbuXt+2zT9Xs830Hh4mOM209+8ritoRNXhM+pE8eZJljmAOTdeNNeOrnpUoa8mgX8H+gfgQRIQUjsYnSy7VLrWbvrjhtt355d3jucRE3W0dZuz7/wLAou8poAStWR/eWvfgWANJ2l8vIvX/au6gYUQ+cYn7XrG+3GG2+AmKFT2TuXycrhdfkAPUFXAkn1htqG7ISDrx8gxyhtfyU1xNq1a/lzMSqkCTty5AjqsHReTQnWRfv27XMSQMDYMum5DGDHlI01OYMCgG5sXrNMouYBuKprXWCjrJ8G+/o9V0lArAdyswiU1+Nh9xoXxknkirqyRYiJwC1bArUFDAusdMCLMZMdXRrMXHSg/fSpszZMAH0lYOfqlas840Nk06KyLAR4LtkVpYHTlM8NqacEMgsQF4Gk+xUofPDgQXv55Zd9PQiwlgqgXoDs+vW2bds2B9W1Jmf5uR//6CeAnGNWQJ1laxUlV2hifBCOgo7uogCZV2ts986tkGAlfk/K+PDMMZbht779Pay1IGLJq8gT8ZKK2iP332B7dq7zzDApgbIBHReVe8YaWgQorqjFlrFsFeKGPK6dPCV+LoXF4tiwrIcuk6Ux6UB9gqD5NVv2kpcDAM589X2IXyH2hoAs7NqPkYnCa6UKcQLbIVXvrE8D88tZbWnQUfXz2ssaU/ua1FRLr9PfOxgt+0mRVVI3Mqm036VVl1KnpAklfc/fb5lA1xzg+zffeMv72vvfy4tfL2hylYXIowJXIYlAgniWyoVfs+wv2lcWdc0QyVH2sysoYU4E5qyV4Lb5TZstIgtDkWkA/yG0KrI0FUgtBdMi7ynsNW1iJ+vNWcvn3IBmdQA8vK4ZVgnLLhGj5JaMYaM22NljcdaKrDqViSWVTKigyJogq6rr6+DHUeIx7iIp+lBijrB/jgNYV69dZ/nkkiVQP0o9qjy85bwqHzc1H8hySlfGz44O9EBaYaMoSop5rvUiokv2kGooUNaZSHYRIul8vizPXFu2nlN9tA71VVVVg4VasYnQ1brR+0nN4lavstoDhJcaS+dhiv+WckN/p/kuwFnEcg7zSrXTmhJRLAI4AMkiAF0qJCkaRQbpSwpVzRsRSHofWa+mLTPTCl3tA/ole0nN1zThnG7ykArG85BcWaXrlwVmAAKpmz2ec1lWf2r54GIWIV3SBFJ6/HTeyFLt3/8vf2CPfPhBi0xGIDRCrsYcwApNZ2wZapryctSyWLjqz7KrE4GkfUJ7ncgm3ZOUXpUoN3X9Uq+Ok7U2BQE5l43aM1hG8wP7Mdc9MdRlC9P9VpKbQGkE+cPeqGuWynLjtk123/0P2rEjZ7BATEDG1FlsfMA2NhbYpm3rjQ3L9p9i3RdDXFXWeJZQMfu+yKYKCKrVhWTz5VFUGh1S7G/jZPZMzcy6ulVfsxCdUtgkosq1WsQKdMK++89PYoM65oRXDFJh+84daUUz16V8J51pC7KfpG5SimofFIE0jdJ5aGjIFUgibCtQQVVhfab1XoGCr6Gq3OrKyDfCzlTjNDg8BIH+HUS9NAGgXllWwRUV0iDCfNH6kQpolLOooKjEqmpX2DSf00R2ogikIPNRe7/LybSf/P8IpAD7rwikoCwRmT/+/ktqSJ9TS2SR1oUIpOU9zd9Lz2YiWFyFCVlEM8BXv/p5+9hjDzJLIFpgoYPMnwg1FTFVRoZXkmcZNVvEWNN5NFzovJAd4zj81cvHLtuLb562HGzlItjw5vH5OlNmtffxCbk8Q5YFk3bf7lX2oRt3cY5Ns89XW3Epz1CoD+cghLXjKCdQBL7sX0tpTmFSWALlIkW3zq4+G54m9ymRbS+/c85GUT+hgeWcUAbSr1VIeiLV+Pk6W7Kvy9L6V2YYzyZXztNYQE6TVtSclOTa81lzUsblQBTpzNQbumJYbyJLQJ5ZpUHMRkVbSzPM4QMH3sv2nHlNpgKZCmQqkKnAVa5AhkC6ygXOvH2mApkKZCrwXisgAinzlalApgK/+QroH+of5Nex/d/0txN4v0wgeXf1EvEjcEc2TgLB3k0gKevDg8SdeKJjU8D1ktpo2cIuDZ6mgdm0WkkgelrNIQJJr1f3dxSLOBFIw5A145BIUQiNGGBNFUqjbRs2WCVqDNmYnD110rt3pUYRmHWpsx1lDv/4B8AQaBAH0BShpftwuyhlSwCByJYoCUA0DZg0STd8SmBuGoJ0RYjURDVYot1x4/W2ZxuEFRY7idQUOQ4z9vIbh6xnaMwutPVxzbLFAUgQIKmcBrKT7rrvDrdtUkeuQIdCdVrzuzJ+UoAUKYikAq5vCrWPSJ+VDU3pHAM64UVydFzptx66k9diHbQIAJOHJ1kD1kECsGWbg78LALMl21oAACAASURBVBKh4oBk06hvzpw5a4cOHnabqGV7JqlVOtov+zgqa0Rd0Huv32cV/C4wXqBRNtclqxwPaudnO9rb7bnvf98asHgrZFzmALHu/+ynrXjjalsA+BrBRvDKxVZ7/annbP2KZhQ1kzYPiHvrow9ZCUHnEcZoBkXLD777TxBBbXbzDTd7/s+xd44AagK4Eeq9F6XS+Piog2pSKF1u7+a/QxCApVYIIDY5MeLKlUcewaoNpY6Cuod6BwEon3DATnOqHDLtsY9/3MFTKXy+8V+/YeWMleziKgEwP/OZj9maNasdwBdZqHwdKc9yAHoE+gg3U/d0DOCpra3FiTORe/UouFatwgoJu7OY1/UM1zpmK1BfVdYABqICcoWcd0+nkd4UAGSQOsriamIMCx3AXLdFUseyck+YZwWA47pukTnqzA8AmjqoSH5CFiCccqwEVgtIE6inPC6Bv7pQzSOpIpyIEMnoKjrlesl6DAJtiYQtBmB0dYHAQPJiRASJEBoaGoGY4b1k+SXrLL0/JF8+lk5aa56tghIqTZTJthLQnPfWGkznNE04wC9iyC2/+ECtN8/8gM188qmfUsM2V4s0MAfUoT8AMZdDhk44nG/11WV20w2yF0S5ENLaB1wGcM3GgikXEvSlVw/ZkaMnbZL8Ec2BEPNk67oae+DumyAVIDq431zVgrGfhyhOLBZbQekWK61eh/qliDkTBtDPtvGxERsfuWyxSay1IKGUR0Kcva3deh0ERp3No2KS0gB3Qbc+ylmYsd4rIpDGXZEmazG3mxOJB4O7TBQt76ueCyJFG79Uf32lSfAlVeYSAeXKBBEc1Ek/o3HLRVHgZMAS2fRuVdK780au23PDB7mN+3sdKF7J/kN3P2ugAMBWMqEgpG+IOgSYp1OoPpgOrvKaob6X2QdPkwvTWpJnk5WlloPiI873ndjml9dJM5X1IidT7d1uu0it3TJNAW2E3pexZ5VCkgfJm5EL1jwNAZHRCfJYhm2G3+fYS6KQniFUBFqTygESeRRiv8gCfA9AOgmoHYdwHZ+atH5I40Y6+4tQUSZA1ZV95WSdFIBuoydClGvTPs96TgJiTwwNQJ4zlqxaKTNl06W9TuSGFCjaT0XwaK3p3BIRI7Wt3ktjJBJAJLrGKB+iRzlBA1yPvqTqEtkj60rNlwVXpv2aQPJ5IGJGuVqysJOlpjJj9Ds/qLNTSqUU9yLCqaSs3GZYh4tLmYGyxlsmkLKdgETZxFoV+e1AP0XXmSMrTFcZ+fyDFpINGv+tvBitV+X/pOdknhNIMcB7EUcikPRzUp15Chd7jtaBCCToLfuTf/817E/vQ+mBZoizsJ6xkUVbn+cfJVFtlnom0Qhn9KFDhzwDqYj9W+Sz9pNZCHXtT0GsT0W+RGVDiBopGSiy/PJGVBvKJUNJxv42D+E8PdSCogTSTIpFfqaAJgntUyKMfuu3P0uG35CdudDCXlpu0dEBq8masc3rV1g56uB+lKx9WWSildb4WCaow6yUTJRtDQt+dRHrL4IqCFXLPNlcItESzEedgTLy5EHCxrvaqKks6/LsX3/5ir2DveZUgjpBbOzYucfJDpEZ2ktVV52dqmuUvUz7bIznFRFoItM0LwqYvyXsmSKhyiHy1zbV2rqGGquCHCrFpk+qRymh//y//RW2tWS28TylZ5NcrjfMWshBLal7kVImyhwrJE+sGjJKqmERSTnYs8nWU/NCzQxOHkk16fsStI/ea0mBFGLfU8CjW9NpnnjmG7+WCKT/wcJuaV/Tw9my1ZvyJJMQ9Pfcc6v9u69/hWct9gVjLkJgznA+aA1p7NWEony3CGpq2QI2oGSd53foJjvbE7Ef/vw17DHLnbTLFXnKeksTSLJgxB6RvLLr1pTbLp43lFfo2YGMXR6ZgrrVgDLEmHNZ/D7HPM7n2WMOe18pH5PUPoqV6tm2ToijRTt8pg3l4qLNZPGcyrOSP2wufakO7yaQpA4UYcuIks00aL2X2yBUoYZkTcmPujKQdZenzDvtB0uNTlq3avxRvuKisj2Z+1n8vc7SM6dOf+B7eeYNMxXIVCBTgUwF3n8FMgTS+69Z5icyFchUIFOBTAUyFchUIFOB91yBd178ewcblgkkz2+QR/+S/Ye6qxUOvaDuZYFOgCwCPwSYqftWuRoikDzrYdkSZcnyy3MjBPwJyBDlIoXOUnesiJ3lDn3lIwyiahina32UbnVZlc1is1ZHR/OeHTs8s0fh6QL5pcxQHssEOTFDI8N25OQx7F4qrZjOcoFdAgBmARVnARF1TXpvdXxLPTQGOTUBeC1iRkSQCAIBxBuwzSkmY+Uzj33Ubrt+t6shsrLoZ83Lsmee32+Hjh63Vw8cszlC5QOAmU60Af7U1FS4TZu6dr2rHbChkK5Z2awFAdL0S4oT5fCkADmzAHYqw6V0xc/ZPJ22JXS6nzh5kQ53shwqAMUABNVBv37DWgCVsNc5GzBTuTZRhVYDVstSbZI69fX0W1G4GLC/3Am1IfJskgBlIgOKw6h3uA5ZMqmzW5ZsAg7VVS0QVuqyNw8esheffMKuW9Fg0yNDFgPU+dSXf9/KpcDiZ/OLi6wXpdMb+1+zMNfQ1NBsa8meysOmZwwSbhwQ5zvf+Y6dg9STJZxIqzHGo6q63BpX1KFeWW1NzXRRAzpNoiqQJVQ7Hf2dHVikARgpi0qkji1EUa2sty9/6YtuYSawTeTgIN3NuYB3m7Zs9c5skSIiXy61XiZz44pVAsJuv2arVVWW+DwUMCWC09VmUsrJZodx1xxMqq6ezZUG3TzfS7ZZzKlALkHh3E8JNcsG8JW1XQgfNmUxZC/PacAkzWPNrXAo7PM5MhF1FcMotdM8q2CuikRKyu4PsDLIPInLxou5LLs+kXwCxqRMCUG8iJPSeshGVZPwbAlswZayk5QtIhDMweMl6x0B82k7ojSppM54z2cBOJR6QwC0lF5ObrI2ZUkoEE5qOeFpWs+aG3F+Vq/XZwm01TikCeO0Yk5WPlI7eEYO84Dpw/cCZFydJovqBSdcRRrJ0kugpz5v7+6ddsvN1zsxB5ZtRdzfIt3cUnwod0WE7RgE5InjkJ+HjzJOUiAVY5k1YatWlNnvfuYR5jsAPISSj5fc92QrNl8EgNhoW7bfCuFEFg6CCRENkZlx7A7bbbTvsoWy9DkAnACM66/Zh2qphk7y9NoOci+F1CWtQDoKsTHmwfXLMfRSiul/aUA2TWy7tZSUibIvkmqF8VpWEaVBfS6CL/2d6hxEiaVBWiacZBHn4C1/r/dwoupdX8v5HDde/8ErkA6UNGPrlWuVrJWQ7PPysMMErS0RWQIoHoWgFsg9S1ZNLwDoKdQaLQD4g6jYYpD1shkTSJr0nDrVZolgo5pBEVK8r1Q6IpfUVOBjDBAfRvlRXlGKmq+I9cucY9z7ITCukNU1jeWUBjRJ3QQiF5D5ks1+UQwpUca+XYrqUdlDU7xOdnciiXtZ/2s3b/HMLc2FPPZmrRHZqeo9IpCmUqvlaTVrTACxR/p6ID9kJZpeN57lBRC8bBXneVVLll46s/RnzXlXw0JA5pO5JNg5gNIxlxpKSSR1hfLI0lkzgPAigUSmucJIdndpdZEsDLWGCiDItPN4a4IIReqn+aVjMcmeq31JP1NdW+8WaHHWoWcGej4SRDOLR8qkeVfMpBsyRPJKheF7g8hYft7nlFvFppUdnvGEkmt5z8iGrGlH+aXGDO1RKWV2MQ8037MgkRYgpPKlvFVqDOTFH0Mg3XfvXZwf7A3sf5XlFZyxlZ7bM8G5XMQ+WsX3RIY/99xzWIG+ms6nU5aZ7PR0k9Q9KlvBXJ2p5OZQ+3g2aq/sUkiFUuZV0FU27FIWn+5k7KKQAnHPC8rKVh4aKkvG+LFPfcpi1ODtE6d5PxoiIHKaQrO2pibMOTJqK7fusLHcapuGBI2zzhJ89IzIIFQrxXy+CKTc8WGUh4xHuA5yg1ryfKK1GCVLUGq84baTPE+gniOz6MXDx+zV0602GpWKOoTicrvPDRFIOl/15ZlVXNMI6iCR6XomEnF2HvWKxqUC9W8VjT3l1TR+YItWVZRrTdVY8qFEaqytcDXtJHP0z/6vb1g/1p+L1ELZVLKuC0O2Z0t5rKwixnkE5bXsPTdfc41d6ui1es7dIhGzUpalXRl/tV+5ckhaGOZgHs8+l0+95baS8zz7aNcRmbl8hiyrkHT+OBmy1CDkvzPf9D3PtoQMlq3hypW19td/+Z/JKaxi3HJsZnzE52mQ2kjBKgWunifmmJPDnIFNK7DkZV3m5IftTPeUPfH8IRuJow9E7SgbTW8eEiEte0Nqv6I4n+wqzvfm2vT8VaMGTSf5EEjVVWVWxLzIKwhBnuXxDAdRzD2FIXkpPms+iQJ13KaxRz3d1mWXBiftLBbDM4Hi/4FA+v/YexPAKqtre3xDRkIGEubRIAgKBitgFZzAp9BKQatoUdoitopVoAq0PxBfgT4R/haoBbQFB8CWoRUcwAm0AqI4AQoBNMxjmJJA5jn5r7W/e5N7k5ubBBLGfd+zQO6933fOOufs82Wvs9Z2P8OWVSBRbR/KvfvAPjmO/4K1Dlk+bIOdZ0YqWnk/PnMy5nHu6AEC9IP149gmxRXrnhgk7NxR5edt+6AhYAgYAoZA7SFgBFLtYWtXNgQMAUPAEDAEDAFDQEgg8Zd7/lLNX4qZyHYnPp1kKouA04LKqa1C2w7Wc2BSjIlmqmZYBJwWP27lktt2S22fkKjiv6kOcZRIMEVhVtp1kpb3ojXMSVjesDbRngOHkJRP0XoSLWBhFHdVZyVm6Mt1+PAR2b59u7Rsg+LFbWLleHKSHDi0Xwkj1oDIR6KISXYSSVq0HElS2rlp+g/qoU3ffQfbGtRIUhUU89gB0hbqlf+b9GdZNG8B6hB1ljvvuEVVMbm5p2Cnd1IOHT0m3yfsk3c/WAPblGNIcII8Yt0CJDratGoigx8YiIRctibSmXRH9sxJlpBWQhuQs9Ji50f3HpDGKLANcRMSKThpjJQQa5HsQr0H1vdoG9tKGiFpRXuuqMj6qJXUGPlcKBmQqGQNHhJe7I+a5ym5x1QlXppIdCayU6GHPAqJEmbGHds0N3ngjCuUFUiQbN26TVYtf0cCQHBEQT3QtWcP+dEN10sdkgIsfo1kD8dJv8OqB64aCVRcZCLxuurTT2X+/PlSF+RYA5AZjiVUMAqyPy4tWzTD92EfhaQeT38zY5+Gk9e0ozuw/6isWP4+3g+WBiTAGlL9ckR+P3wEkokxJXUVwpGYyUAyM4SWU8CRyRrHRsxR5qgJk/4ctm2uk82qcmONLnyG5Anna2kS30kCsx+atNUaIJiLOHnu9I9JX4dooQWiWnbhG5p407+5rM4KncQu64ioKgGnrplw5Dwn1nS8cYhUtJFEFlUrpLd4X1ZS0LlBTQDrcUDtAEWWsx6cxCDfZ3KWp9o5p2jd5baHZDtYd4fXZGKc7eBYu5UIvC3VZUxw6lpkm9l0l7JCTdtcc8Wx3sKZfCiwHPIEcxd2ZxxHrV2EJDPnCtUMmVAYfPLJalm7di3a6lhEkjSORN2PuKtBHt1yK06gNwfpm64JaZINRQU5TqJTVTt1tS7V4cPHZPG/l6oSsACeiNRGBKH2zm23/ljuvucOXDfXUbagH0yyFhbXR32SbPn4kw1QBnSVq6++GkRUkuShZtYrr8yUZ8Y+KQ1hvcZxLQZJ2iwWNpAhIPJCUI8EJCCVYnlQDORmnpDM1F1QGubIqeNJal1GOyjtt1o3ucfMGQO1s3NZ2DHGuQkmtzJJlUb4j4n9QJDrXJc6GVzXUQIDJIWjbAGR66qlwffdKqZbe/au8d1nTYPWsAYLlsb5qAnH+QxLwWAQfWGMhbRvwlpKoz0akrzfY4yWpB6VzCuvkPTwGElBwrQekuHaByrAaHvJWjLUamJusG4I+5mHcSPpyflBpU0+1ni90DpYuxGq6lNrNMTqTOAev3mLHEf8JGGZkQYFEmsEIabRbrE5bNLqw95TFXOIwydOQAGH5HomxuwUYlLbKzqoUocJ6oj6kUr2Up3DuM4ydFx3IVR54edJqJdXCNu0YFiiMR5wr9F16yKSNGnOtYQ+cQxzQFIxaR2ONcaXWq0yprpIMiqTaJWaciIJ+yJIVQwt5zvXHOc+iW2Obx3au2IOUHWo9pAunEkgKaFIuQNePAjANigph9jUAirUY1BMaW0jl3FYEOZvIPYwkuRsCtec2vYhFlPhRrvNQwcOq8qWfQsCjnWg/NO4C9KLiifG/wCMUT4IwgOoZcbDE2prh/eUQGKtLtZIw5pmXAjExhoYUCTTUO+m67VdlCBjP3h9Hkqgsu8AlJ7ELARjzvj87bebZRnWsNY9CoK6Btg1aBCj98nMTsPhhTCoyKAUiYiSQ7Amy8qH4isgBqpO1OfCfAmukyU5qahXJag7U5QNgqI5EvD79HBEONQcA35+jx4w+BDxJgBKnB+hRk5MHajSdmyWuLatQdQAOwHpD3IqC3tivisWBmNN18WY1gMZ06I4Q0Dzg8xoqPtEUXa6rsE8Hp7AwYDwggzJBnndAETegjfflQ82fi/HUjHO+L9uP7pWyUQ+TzSEClWVQUrmF+NgQ4qS9NxjaN+284fvlUBo2ChaWl4Wq+RJDGrsNYTkrwXqH7ZrFiNNGoBgBu6nUjNlzryF8t22BMQnqF6x3qKhusFyxbxEvR3shax5eATPPhGR0XLl1XGye1+iNEQdw5gmUITpPuLMH7cakuNNEpETJiA/S/ZuAoGEj3APINlHAsldP4vrhjaKbgLJM/iUqJS0VhDXCf7DvHhm3Ci1mA0FKch1pZaRGEOupSwcuqAqOA3run59zn8qWeuC9CuWfUl58vpb/5X9J7E/AZM6LmU6+6DKTKyPgvTjknMoQS5v2gAHSK6StlBdR9bHWoJaljazTZo3g6oLzwNU+AK/NBBr9bEmw6hQRTty8cx4Am04Bhu7z7/dLpv3JEoSDg4UaK00R4HEQx/6rKR13PC8iudUKhd54KAe1mYi1EdH9u5WAqkOn4GBJSMe9yxiogcJtDaeE0s0EFDd6yJxub9zne/Yh/lrL0PAEDAEDIFzjoARSOd8CKwBhoAhYAgYAoaAIXAxI/DVB7M00cnEEYmXQNpI0R5Ik9msRU2rJyalqJbgSWEkePXQKxUZSKbg9K8SSEy8krNAksNdC4SJFreVHJNvtP1QWy0cK1cyBH/nCV4m71JhU5IG1dH+Q0g4IrnCek9tWraRH6NeDk9A0wqLn58z52WtU9CufQcoFHAaGP/t3btHvv76S9Tc6aEWYLQjYoJcE8RoPxN9J0FgvPnWcpwiToWaAUWy8fNctL1zXGclkJb8cxFqQJySn/W9DSdgI6AaOY62UzWzT1VX6z7dJB+t/gxJkxg9Mc8+/vQn/yM3/7gLEl5pjtqHyiMkqtjOVJxez8GfaUhAp8EaqBhJsRjUgwGdhuLeSGhFgTgAvuvWf4saSY1h99YVJ9iZGc2SaKgtqARrhroAuUhc6otJbaa4oN5wlGBMcrvIEGYDWYfFpaLQhLqLONKEiUt9wp+xhkMY6p+w/bSfwYFjR22CpG4wlE6059FxQbJGT9niHhyjXPycllBB+HkyksN/mzNHiY9okB3x327SZORNN90o98NuLganhznu6agTQbImCwQfbWuyQD7s2YkaGm8uR+2kFGkOoqnd5S0l8fAeGXT/LyS2zWWa5KU9EEkUEnW0oGICSMeSE4wJHuDAeeoQNI5dD5NFagtHEomsAGs6qR0U63bxW04dDIfMQTJOOSHMZSRbnVo2ag6EHzoEEtkk2j+pjZRLUaBEkzIOJEaAtx68x/WQ5CLhwCtQ3cZko1o/sqA324mck95Tq5W7SD2XDKYuFCF8udUvSuayNhjeJ/nAE+/u93kt1iNynx6nCoiJW37XbZtWCFWRQ7Q56hf9O+YMl7GSFyQ78P9cF5wXrOnlELtObZe6SBwSUyXAkGgmWexYVWUjyX9CUk8lKdFG5VsjELzQMuCEPtQAWqcFKgCQFAEkD0EaEGuHZHPqubC+2d9emC1HjyZpPAkEME0xV6Q4U3776GDMh0bajyAkWFnHBWXsZfHCD6E4O6ztYVxKOnEEBBUTedly18/ukOuu7oB5gvpmwDW8YUtp1b6b1AdRm5peiDmbDQu7ItRSK5YNX6+A3VkylIY40Y4kcDSUgJkgNzUm4bvsI9tKUohJeRK3HC8HR+dPvu9YKzqfIxCOwtIhkHR8ONM4hq5T/vy3kgku8sJtl9fzuptqfFtZD7uwSNhyRRdAGcU5ASVEMJKxoRxXJptBUBei3clQFH4Ogu/9kAI5CjVnfijVR/XQ8Byn/S4StggEEklaN4HEPpNAKqKtJslH9D0/C+o62HWyFldDEIpqLQeMaF25det2tUbkemb8D0WynXO2AWqotADhSEvNIFgdcl4egd1dclI6bDpBgKKtl8VervOK668+5gPjAFU6BUi2F1FlhNhMAqsIe8ZJWs2RUMLcLUJyOQsJdM4595qifZnWHMLy45riZ0gMkPDmy00gkXjmuGEG6Dw8BfUN1wRJMRJWJJEKERsYAqg8InlIaq5du/aSAaVSLmI+4wgPYVDh6KxXhmbWJcI1uJZw3ebNEfNgC63Wl1zniPVU5yhRju/R/pLrhYoQqpH4905XXS2HDh0CEXtSrQXrIt5ybEgg18PeoySlSxlVUBQoBw4cVAJJ4x7ns4rtEC8QmzArNLYH8bthgfLi7OflOqgIU0EK0e6PWFFRyn2U9+Ta5x5AO8ss/H3pf5apfRvjXAbWNPHhvstYVABLRMbQYCjN9hxGbaE6IA1Dqc4M19qA9YKgZisCeROKPQaKsfro9w+wIqNtYhQIm8FDfyMnYHu4/MOPMM9g59o8WsLyTkhE3WzpDEVrk2atJAmyo5Mg8vMwH4NALoZBFVovprEcRFsyTkENUzdTmkG9UicA+y3VZLBZLEB8CgGBGQFiqEk4nlGo3oKyaPqcf8mS/34jaYWw3wPeV6A2FxWorVq1wr2aqEVZLp5HOId5gIVY0CJ19+69cvjAfp1PTZo2kpaodReKec29j6R2U1h6Nm9QTxpjzbGuVDYsQBcueUs+WrMe+wWIWuxPkbC3Y7xV0h2KZCoDM7RuVYD8qNv1smPPfmnWsrUSSNxSWEuO5EXJYQrdU7gfYS4WZsvOr9dCcYk1gWe5IMZR3MNRpGIfw3rJp60v9zeqjlwHCdzf57+zYWcaFIx5CpINBcXk3rt+IiOHPwqyhfsFDjlQueeqkamkIp4j0lCfiEpVEkiBdUDe4sRMYnqB/OeDL2R3MggrqMu43pznQ6gWuWbx3JWZdFiObd+I2JSrB2eioFq9pWdPib2sNSwTI2Hvi1qXsH2NwR5ThPh6ADa/scCCJC1raQEw7EXpshW2uKs++0Z2HEqS7JBIKJAcFaCzZ3oTSFxf5HSptmeprEOwtE06dECfgbgL097PrfjVw1Ma23E17JVuZao7aHPO64ECvL/j0MEaj+V2QUPAEDAEDIHqI2AEUvUxs28YAoaAIWAIGAKGgCFQZQS+eh8KJCoOkHRgAkgT82rP5PzSzCQWE4dqp8bEIZIYeWSQ1CYLqgUQOEWacHaS5PylXW1tmDRD1oNEQBZUKqpWUlseWoGw7kuYY8GF5CFPXWeBTUFuUomkXCQNv4Ov/OWxbeXaLtdC6dNaT9WmQcVARdCsl16UBtE4XYxT2CeTYK2Ck9isHzNgQH89qU1SiQoOJsJ4SpbqhxRYJC14fZEmf+gQxAOlbO8NqHt0+229JBH2ScVIkDRr0gD1bXAyP+sUiKYwWKQhSY7k1uwXX4Wd2rVy+EiS9r1Z65ZITAfLff3vQLKGNn9ISjFh47K5CoUq52DicTmJJPVBFJOPCqovkeizJl2RqIhs3lBy8Pfjx9NkK04lt2jZRNq0boHCzcAURZ1DkKhpf3ms1pQoJvHAOgVUTTDxzxO8jobGlYBitgS4uwgDd+KU9RFYv4OJIyYY3RZoVISQDCkkUQGLH63JhGRhPr5P1RTrDjC5X3pCHp/mAXpglo0EL+vmzH1tnpImPM1LvK/p0lluvfVmp7A6Em5KPmJe8MR8EU4vhyJxlwWCIQhJpOSUNPkCSZ/9B/ai3lNjJJ4j5dabb1ECLB9zhXUWqEzgiWGSQEyoeSZyNGmPHrgT9o6qg2wOT1CjTVR5sU+4HueYk0xykkqqJqFCi39SzUUcqLhSkgDfoSWVy1KKFoT1kGQk9cTEEs9Oq6KHBJKSWlQH0FpQfYW03pbe26VAcmyskNhVtoovh5zRRLErWUyBAO3AVE3EhBSLlSNZyfXC0+1ai8itbnP1g++5yVfnmhhnWrWRMOP64ol0kEb8k4l3R0XoeiGTTMJECTcdJKfWDxPlLILubiNxZLvYf4fQctQbhUpoOjVxCmBrWQgzqgCQD0yk0f6O389jrRP0h2OelpaqiWgSAbT9mjr1edgTJoFczEC9qRZQNmZrzaS7ft5X2ndsp9ZQ+VC3REU2ljeXfQDiZyuuE6nkUVPYI55MPi4HD+2F/VOAdIH14S8H3Y17IQbh3/BdlOOniqRrt1uR/EXdFcAOF0rYHm7F+t4o0eH0DUSSG1ZZgaxdRHKNEgAMagAVfuraBuLIpeDTPz2IJSUAyQgo5k4GVpOUHDf3HHUlZt0ErjuBWwK/a972uvG2Ksfoqn7w66gWEoHkdGQhCCR8KTQMSkmQC0EkGzi3aWUJu609GOulh/bJ1rbNJQUKhzpQiDCBX1yX9X2ceEBixE14BpGAUvLTqQFSBJKqCOML/glKglOo9RKKOAnbKZDQgUiEc784ejQRxMBOVSiwVhrnciYIa86FRkj2t4TNZSRiJMeVFp8HEo9AhZqthwgiYZfWGHOjribAi2B1BjUeCTkOKOcdSST85xW9fgAAIABJREFUm/RNNkj/VNpdkjAD4VWMn7M2i1rXcaQwx0lc898cCxIhtJajCq0e5ifnNdeoks88KEGVBbDgeJ6EAkljAS5E8igf84zjys9wX6wLQoXz4/oePeXw/oOSlgQ7S2pEdZ44CgZN0CvByNgqUGGFI0HeSHajZh37TYxJurFOm57VwH2pYuT1GZtIIPPAwxVXXKGkEwmdYHiCFSNwkKSihWUo66+xthfjFfaYQqgjSSDlIE4r+cnxZwKf7cB1A7HmHUWWwEKtnrwKNR8JpJTjUNgi9qTjv2hYGpIgJgF4BLXVGFv4DMA/p7/wNxzY+FpVwiQDeWiiefPmUJ2BeEC/w2lJiHHcsT8R9nUgmCObYn+EohjWnFQc1sk+gVpd+dIISh8qZQ7j0EgOninCosPk57/6lRxOzZWNsKsNRjxqGo74l7QX8xp7JuJEmzZtlOysA/IuEMRRQHg01EjYW6CGOngK9rQ5J6V9eJ5EYI7wmaIJ1FENQaJmnUzWWBoFgpuEZ33MA24JL762VP75/jewcIXSFXOl/RWXqyXd5ZdfDlVQOPYz2O9hzabz2eNQoj6D0EJ227ZtIE9SdWnS7q9128slKgb18xrHSCscQGnVGGqk+sESg2eIBhEgNhArX3ltoax4b5USSDxwQrUNCZtAPL+Q5KRlXyDI0nysret+3FO24LmgOYipBngG4S7GWnIO2e8+GMBgQ6ID3yOBtHGd1OeehAnEvZQ/10Mgrn3A2aOc/cFzP9RKZzpNsR9isufjwEco2tUK9Y8mThgLK+EGWKuwPM3J0P2e3+U6UoU31yeIJMb/HCi287F2jmUWyZsfb5DvD+dArUwbVc5zttt1qAHrND8tWY5+/50UpiVhHpKkBqGHPatt28ukM+J6uyvboe8tpRGUcHWw/o+jhmQU1g4JpGKsxVMgbL9Dnaz4nXvkUAriS5MWklmMOEFylTFWhVmOelgP2/D+qgrGz7B/sgbS3h+2SSqUgKFU4unBEQcffe5V1VSptanuqS6Ftx7K4HsMibjuTsQfexkChoAhYAicewSMQDr3Y2AtMAQMAUPAEDAEDIGLGIFvPvwHflmmZZVDIPEXb5fQwzl5qYlkkhhUvODXbiQI8qAgKkQSikWTC/Afc5NuqzCt66LJZNaYcKzHSBBRmeGcYHfqJtQLj9CkHlP4VJYEoUA4z3pn4PQ1C05v3PgtkjeN5NYbb9Zi56pgwi/r25GU/Oe/FskuKINYB6Y1Ele8f+s2UB+gkHOnqzpq0o8JS54aZwJOlTdI1s2aBbIMJ5d5+peJNBIkN6F2C9UUvFbzpo1xKh51c5BZY4mLLFioRaKda9Z8Jh/gRHQg7L6KUai5SYuW0g4WS4mwz7u3X28JR0IqBglUJQx4MheJxST0gQqk7bv3gHTBie5IEF7ANh/WRM1aINF0WXMJgPVRJk7rnkhOkW07tsPmLRmJNdYvwclrnH7ugHpETOgyZ612KUwCMtmD69D0TG3WkGTjmDnJSp6jZXKJLAZwxftUifG0vdZz0WSSY4fnPlUbQI9/nsonsUDOhdZITCSpjQsSkCxUjwQs7a1oHMc6FcT2JOtVIbkYBrwiYLkXjJpQateFweBcyEYRcxIduBzuR4IDtkxZUGLhulGRMUi+OafaC6G4IjOl5BvnEvri2IOhvUwBk6hRYsJVo4Z1IEgY6U8c9Q6Tvw6BxBPazolhkjn6cpFq7iXsTuo6iV2SSEgaM0HOJBxrf+mJfxKCqNPD2gwgstyntany0vtqkW7HisdJTCGhrQfB3Qk6fspRo1AdwEQTU/IkjrSuCW0fuTaYiEKy122RQ9y01gkIRJJI/CwTuW4rLqc7DinmWBM5/2Yy3U0gcbo4hBrVCw5xpcQYLdlIKrmUSFqPjCo9NFyTw5o4c06KO210SGH2mUoR9ogKRVo7kVjJg8IoD0RPcR3WcwrWta0knxJ1TNU59mchSIyfRPJW65FB/fYdLbCWvQW1Q4ae8mcdLKoWhj3+G2kAFQvvdxxWZp/8d73s2XEAKgnWNiuEVd6V+GwqyEcmuVNV4dTj+m5y8w3dUSsDyXMkOAugFJz+wgJpfVlnqJku44F5FGDPAgENq73OMSAN8iUCCfYiJj2RcCZ/Bgpbk+xuZZGzhhwLQpJ9rCXmqURyTrU7Ci0XuK61xySlgk3QNDnNdcj6UfyT5C/HyWHyiuW2m293T8ka+3NLOFQ9iD31EZuD0Q/OpUCos4Ko2AKxQ5IYbJ3Eg9RZkXhQDndsKylITufWiUSsQtOCsA8oecZ0KueLM5ZKr2BiYbiVZC5CDGQttWAk/fNR46xFFGIn1CP1oEIpxjzjHDoMC7Udu3cpgZQNIp9jfQQ/CwYeTaF6ag3rsggSSPg87e4OIDl/HElh1lZrc3k7JZG4zHRcXOtcVaWIzVw/jBmIWpIOkift6BEQhQ6pwr2M1owkzdkOkkeM4+46JvwZ21APBwxCMLZU/2itGLUbdewpQ0FO8JVy/ISOHUlTRzkLezmqj2grx3iEONqwcRO5FmqR7fFbJBM14AKAE/c0Kg2VyOeC1BhGEikQZEBD7DURasXKWjKkiaiKIJEWgFjBF2vg5ICE5/VzQLxSbcu6fyfQ1x0JP2idHaooyJkWo78hwJCquRAQhvWxp9QBwXIItn48iMG5q9udW1WINQKqWftDAimqQZjMe202av90lDyoa1KSoTIEScKDH0rC4kUCibWpiB2VtbNnz5Z92H8DqW4FXhxj1kiKCm+onydJSBtCqoMiYppIIfdNqrqoVyQ+OaiJB+KxJfbdqIgGwBX7MyLQcRAQ1+IQwgmImA5irhSCZIi7vI2EFoAYyjwpYWhw+3atQP6ACAWZko/rFoFASoaKMhVxLD8A86lOjrSPQpyCPV4O7NSaN2qGvRf3BykSBAwiaVuo1oJQB+PQyOv/fk/++e4mOZyGSAAi5+q4TkpuNmvWFBaKUMJgD+DYMR4nwWYxBbXc9qG+V8IPO7EX0m6wUNVXHKOWl7VTwqlF4yiQ41HSoD5UNIh/JCvzMJ7/+c9yeR8EEmuI6QEArM16YSR4i/SwRAZUSqypxrh6bffrJGH3PqyF9iBmgStjt0q8XXse93FF2yGQSMzt/vZzJd3quuI+TzM4xCGU4Fg7blK1RIXk2idIjPAzgVCDcR4Vc54jJocEFsjE//2jXHdtHA6NpIMgSuURCV1LJA/ZpwBarIKOYcALBn54upOjafkgkL6SjbvTlUDCyGhL61AJy4MLPImC6yXvRP3HzFN4xoAtI9paXID1irXKOkiNWDvKVS8tADXQuKenpSQrQUwSSWv4MQZjreTBBjaiSUvU3MLzBC16PYgeZw06yi3abiqEJE8xbju3os4W5nsIDlBxF+fhASWSXVZ/pUSb80xF9bE+P+h+7vydMynBCKQa28PsQoaAIWAInAkCRiCdCXr2XUPAEDAEDAFDwBAwBCpBYMPKlzUxXISkG5VETnLcSX7piwoKJL5IIKkCCb84k0AqANtAhQ9JDXfBeP7izZ8pkQISgCfzqVZh0o2JWBZDZ1KLv35TYcIkME9RM/lcjARzJsgJJlcysvLk+++/h03OfrkZp7uZgDmMIumbN2+WfVDzkBz4MWr2MHFVhLYwCdemTStN/MSgng8TWCQrSHQwSchkewYSWm8uexuJux2uuhX1QRg1xYnjWLnuum5KtrAujaMecfQabBeTBaz/8vVXG2CtFYrrgmSDBdRDQx+Vr778HCd/M+U3Dw9WEoU4FtNnH8kN1hE6hWTIZ99s0MREVDBOFiNBxzpIcT+KUws7ntKORAKMydqjycegrNgvmbARagrSIBb2brSSyQKZwGQk7dBIIgXRFhDfYCJXlSwoZK9WRkgM6ose/YowX+wPCB8oBDieGVAP8Z0gtD+AtVuUEHQIPc1ta9952p5WRCg8jvtEoM+ayXVmBUgmFJeHqioygqoFKAAwhiTdqIni2DPhxgEvRPJObQqRxQfdgEtAUYOEGq2v+HPkP51C7DidTCIyF6qBCCSMQsDckXjif1pEG/9W5QGTbir0cdRxTpLIISzUis1FommCihZirunrTriVqAHwLSWPCBU5JPRHraVKCCTn1DYVG6xLEhYRrkoGfsdtiaMnj1nzC38SO/dJZ603pSooVzuZ2HPVrOB33Mow2mDpKWem6jGeVOfw5bahIwfB/rPOCJOTXEtOAtutEALaVO8xmUfij0k11rxQy77SF0kLtwLGed+pR+aui8VraiJZbRddxBOLmQPXPLWdIwFcoASSKiMwTowPvK/WSsHnQsOjVJFIztKZdbSac+zfSF4Wwq4oBMoINwHMeZaYeFQ2fv2t7Nq1Sy3Nru9xvfyo6zWaRN2DWmH//XidHDuSCqtF2GLhPqyJUYz6SBgprUvWsGFD6XHDzVq0PRf2kZ2vvkKJjxDUTHn19behFuAAgTRFYjMd9pFNG4fJU0/9An8/CBUSksIkLlH7iu2n4ovNVmrW408OopN3ZMbRIQxU0uT6kyo+typL54Z+35mnalOoF6WlGr+Cb0OBoKQCa3kBv9trgUA6GNVGwrCuYf7onI4H2ReABHYgCO46UEtKTJikY94cPpUpe9H+/SDMExDfj2Cl5yIhnKMKJPbQsX5UupQECGMj2G+10aLGBqQnY1FdXCs3LUXaMGkOgoOqSxIxXD+Jx47Kzh27UTcGNatA/l955ZWoh3RUJ2fzpiCQUAMpgooCrJdUqEMPHUmUE0gQJ6GO1hWd4mCBFq6YK/EC7EhYETfOq3zYLVK1UBfxNhXKhEyoULGD6Fx36hQ5CguuL6ppuG5IwJDgzshMU2xCQdZwb1AlBYkxDJTWH8JYRmG+c+4fA6ml6w7z2ImLOIwASJhuLtDDFYGwQL1WWrSOVRvPjBOJSrZpqZQSa01mm0nOO+rIVrDppKovPn6zEwt1+pUm+ol2GIgX3oP7YUzDxtLhqqt0v2T9na34XjoIWcZMEkgBuI/SfZyrWLtU3AYGh0EBdgwkmmMhSQJfyWFVVoHoBeHCF0s+RcfUl3mvvgTlLogavHcMyrE01CPkKwp7FQ9xZGCfOgqSTolrrOfPPoOVK2JzfVi9cf8+CBuww8Bq07fboCxEPULgGtUgWtpfeZVcFddF6mO9BmHvz05HHSyAQ9XHl+vWSTHiHm0Ki6F0TCcZGFpXuoFAKgYRcDTxsOzf9T1Uhp3AeUIFBPIiKj9NunaMhaIH+zv6sDs3WLJQY6eYBDjJAxBIgfkZ0jYiT1rGoL4W7WahjglDXZwYKI/qcC/FWOblZks2iM+tX66X91Z+Lqs2HZUTOMeApxfpCBVk28svA+HZUjp1ulJOQeGWjc2K/ToF8igZ9npbtmxVJRifmdzPOu07XAEF5dVKekRGBoNQjZbGIJKioUAKBR58DvoQ5NFy1P8rgM0ovxcZDhITxC5r4+XSYs41p0gUXR33I9mz/7C0im0n9WG3WawqOVKTDkHr3uHdz2nBiI/7N38JoiwD5IjrsAWVSJgASuyT+KSto65mR2Wjalq8qB4i+x2ACcWYF4a1UQC1UQFInn4/vU0e4fMNrCZTU49j3bms2/AZKv3COVexPnn4g4o+HjI6cipb3oYt4JcJJ0EMYs9BbTI9fBCMz/LZApZ9KGQnSbt2qhIJD0ZODTEQgnroBKGKJBJjCQlUKtizcBAoJjIKdndR0pjEHtRrOfhOHp57cnCAIawhrO5CEDOoGHXv/SSPXAQS+699Zkzhfon18MOmDaildBKkG/cv1n0iJe3sb44NqbM/OmpT1kly1xlz1UN0PYskgOy0lyFgCBgChsC5R8AIpHM/BtYCQ8AQMAQMAUPAELiIEfj6gznOL8k8AUoCSZNvrnoxqq5AYgG/0TPxWRe+80wvugkkreHAQuI89elSCTEBoAojkANMXJA0YlId0hY9Bcqi6Ezu6wlSJDRCkPRi4hiHb3FgFr/c416s3cCTvlu3bpXvvtmIxFm6NEDygAkF96nUVpfFom5QDyQtkBgiwaGnUmFlA+IoHydaSaq4CSRVlCABQwugha8vkVOwUspHcq4lkpjtY1vLrb1uhH0MbFCQEAtiHSAk6k6iaDMT7jzP+tayN5FISsEpbJAaSFix0PUvfjFEvkHdpaQje2RA/z5QMvWEnQ8URamnkHiLUAKJlkXfQ4HERGoUkhtXtImVq6+6UhUr2bC9q49EZR58a/SEMBI32fkgZoJQtBtEzHEk5XgqvZCF4Xl6nKeJaSFEcgafzcd3mAgKABmhZJESLMxcehNI7mSmKkqQXOEJZ44pbZLcllBMSCHFjCQsk1OwN0IyiFZfQRgbt2UNyRS1rGMClQlXJHaID8kCYs6sLNup4w1ykQoPFmxn/YP6qMWSk4vTy0hk0t4sGH2sC8sgJtVyoEBSvDAeTOJwHqqSCUnBUCQpWbsBl3ERmq6kPWsRaUrHSQo5J4WZU3PqQygx4ratccmHSpVHLuUIv0tbGpxGJwGlQgEm5vT7rgWP60UgiUoOQYkhVQw5n3PUGcyv84Szoz5y7L+c991EF5VVOj/VGo9EhGPz6E7icVy1HomSLo4qzrEaFJ1zXEtUx/FPri1NYrsS5EosUj0BjN21ddx48PtO3Qa3KsghyxyFjbt/sLhjbRjOP1oZ0t4KhCHvxfmrlpYkdrH+aAlJIomEjs4XVUeA+ENCmYnxUJKSsGbidTjXOO/U0g7JQn6/PhK4VDnyFDgLsDM5zZfWpUDfqXDIxrXXff61xG/eIc2atsWJc9QKIw4nj6Hfabh2pvTr9xM5CeI4MyMfSe2jKMDeDjaIzSQp7ThsoOrKd1v2y7btBxAXYK2FNtXFXEw/dVh63hgr/fv3wr9BpOL+TRu1UPLTqfemk0dnlNuaUM+Ye/xcaWrGR5d1oZLLLiLSXVjdbamoqjCHoyxRZblrZrjH5babbqnxXSU9pr1jZZbvkK35UKSwwEcgkr8ChVZWOJWLGOtTsGMLi5YdSAJvAwOwFQRfEj6D0jK6bopBjJCwcROlhVAWaAJWtUC4dj6oORKjmB8ZqUnSqmmMKpBoZcV1SDuulJQUJQiPH0PNLPyQBBKT7iQVW0DZ0hqEfwRq27GwGmtrHTt2TFJOpko63r/i6jiQX5gvJDMZzzCujl2UU1+oELZtAbTBysyQtONHpRDxp45rHWVhTNVmDnOQc5iWiIwlV3XupNhQGcV9KwSHDJjYp8UfiRx+nkQB7TIb0YYTc/EIVDxcQ7mIWRpiqcJiLAJGOZjnwWERmFe3oLZOpHwPBVLSwT2qinIcLZ34oOpE1TcokwNy7Ercs55s2rQJ+DGJzwtS/uWQyIzRXEehUCmRQLoqLk4aAy+qQhknErZvk/07dwETELNUypJW0AMEzv1okUcCKRmqVtppOjaEZDGd0dPDGo4gRJW2TZpEyYJ5/5BWLZuBFAp1FEioLcPYzHp3zZs2A35BknjwIIjZU5IEYvDzz9YghkOFgjnTGrWsImH1RoLlh50HJP67rZIMpRRt29jmq390jcR2bA9SDMQK1b2ICacwJ1aseFfSULMoFO3NQENPMobBCq7vvfdgH46WY9ir9+yIhzq4EUiBeqjplS+Ruaek2xUtpEU0asOhH3vyIiSrXgM8M6DODjCOjm4sUdgvW4fCFhPKnjogoNNgp5aOPbYB6g/WyUxFHTQQiIjB9XBAIuGrtbLyoy9k5XdH5Sg+F4A9ObZtK+ncubN0ACHUvXtXPchyCjacJPmPo04X6xlSHc3Yw5iuMRVzuEWrNtK5C+oYAguqipo2i5G2sa0wlxqoKpc1HD/9ZK0s/tdinVv1EGfDQeoyRuZhD2RdRBJHIfX4/XC59rofyxYcdomIZq25lhqXi6AsVCJblbOltfM4lqEY40Nbv4Gihio4kPi6Pmmn6MR/7jueBJL7EIb+qfuCU/OPJDnnJJXBwYjdHdu3ljFPPQ5FVSP0E7Ee1KaSQIzlCAoxUJixnl0B1EiZqHnIgynH03Pkv19uly92gHyjxSmUTFxzwXWhWsI44xQMAn+OnNi9W3JOHgfphdhO8rfQUcZx+yvGeLPdqpzCV0LQf45hPZBckXgu4JwrQJwqwNzMBi71QCDlByJm+CCQlKLFLR0eiM+4QAMkYvzXX8DCNxfqLR6ccmyZdZ3TClPv7dQjdB+s4TOSe+9TYs6ljk7AoSZ7GQKGgCFgCJx7BIxAOvdjYC0wBAwBQ8AQMAQMgYsYga/fhwKJlkAu5ZGmUV32VZoIdRFImsijGgSf48nmYhBCBfw7kj9O4XkqIZwTm1qgHIkQx3rMsQ/JzM5TVUM+FEP8ZZ4kgtsmTROvVEfgOmkofJ8BoobfL0AycfvmeCQhj2hiKwPJQLUWw+nTq6/5EZKQsVrLRC27+Ms+kkKROAFcCFVLBE+oIvHHE6dUHLBLrKs0/9X5sJtrArudKJyaPiQD7+4vvXsjmRtMnUwB6nDg5C1YEhgdKclUjIT3vn17ZN2nn8iuPbvVHqhJk1bIBUKZwkRl3ikkGWCTdVkzuf+eu0FIXYYk00nUrYgAKYYMHrIhdZDgYG2SYiTl6rLWDFDNQQ0I1tKIgDKJSfwgnFTmKeRcJO+oYspDQp3jgBS9Jq6Z+GZfQqgIA1b5sIwjzxHgKlDtEEdO7RK+mLRVioikjCPPQb0X+slR0YN0NtoTQJUYTj8X0aKJdkdU4pAhonUXxlPrOuGEdAaUHiz+zvYykRbToCGSqkhCYyz5oqJG1UWKB38WgMLhsF4DdqxLUoD6DDl5sCDCZzR5Q6ICOglaQTFpRVuZInyWZKLmeDCWJEu0H1TMkBjDiwg4ChDlq5x705avhLRxCCSSM44lGRUmDhlT8j1X4k2vRxUDEugkfni6mHlcntLXmkH4eyH+J7pR4xICif/WVDCvq0QQC9k7yTetvcQ7s3ku2yDWoWCdE8XfQ+HFsXLXotBT0byeS8mkJJWL42Hyiglwp95EqULMSf6R/MJ9NXHukDr8z13zwll7jppM6zmwfpaqqNxknEN0BaDWBRVyBSSlcKo/CEk4JtyZPHMs2GArhFPt9ajGgqKvEONLbFjLivMytD4JYPQRIYSWW7TJU0tBTjmwbRRF5SNZyLUYju+zfkgUarqwdoYmFbk2gVkW7LyO4nT/Rx9/pifRmzW5XPbs3C8njh5E0rAIllJROA3/P7CGPKF1V+oGhiuxlsPkI+ZXFgjK48npsjn+gHz55VaoFpqjP0giYz6HhRVKgwZZ8stfDkCReyj+wOyeOpml/SlG2xwq0k1JOn+6FUTERtlFl7JIbQyVRXTml3v8GePcVoE621zkEte221JQP49x4HjcfeedrnlZc38URl/hnJLPQfITaz0PKoyiCJCxWMMFkYFyNBQqAahIw/fCHjG3rhwESZMQEyHrm4TI9wFI4CNJSwuoQpL9VKvoGsP8Ul9TkteYH0VIo+L6JGNA7UoKVAktWzSEyisaijGHfGS9Oio3diNBfBKkEJPll7WNVQKJZGKLFi2k1WVQS4GwoF3jEVhAJYGUTzl2Uq00SSCx/Qg+ur+ARXdqbGlCnAoBzHfsWRmoOZSGhDl1sVSz5OP9LCTqiTet60ggkYCm3VbX7t2RFM8HqbVDcrDH1IMyi2pHEreOfStIJCa3sfYaIWmfj/lIyz3OYxKNzhrHeuI+QwIezWrcrA2uez3mYojsSUiQQ7u2SqDaQHICOKoiTd7jiwW4EA9bXNu1uxLvX3zxud6XRD0JDc4LZ84gwtDSFftfTNPmciXJNNooutbzwQP75Luvv9KDAyEcExeBpM6JeFElGwDynuvM4c4Z1Kj6dGIb710EdagqZxA/mjaLltdfn4v1BgtCYMKxS8E6pJUYPx8Dojcae9mpJByggNps41fr5bNP/itdr+kMFWA3VYMEYu7nghQ5CeJg41eb5JvPv1DcUk+myE233iRXXHUF5mBdHJhgzSsqkwNk5cerYVmHPQ7q4mMgHgrwZwsolm7+yc/ws2jMh2OSvO97PHJAsVQQpGMYXa9YOjSPlKbBIAVhW3a8TkMpjmgJK1gcLmFELUgHgZQrjbHX5IJkPpFeLAeTs+VQEg61gFjoBKI5EMRIIYnjLNhhfv+1fArC+sOtIDBzaGNYoOqjLtdcA2VyO9RBigWBtE33PNqBnoCVH/e3rVu26dym+lqfkTDHwnDA5Zqu16F2VzM8nwSB9Gkol8OCtgEOR7BOXgHm5Q9btsur/5iLmE3lKK1uWfOnjTRrDntCzGPOXSq+UzB2t93eR77ZuAXXCpfL2l2pNZAyUB9S45JbVcQ9jPsF2oCVK9vWr5YTqCtI7MNxECYYWFMNps9lqlKjis/1HfydhwOUCHGRUux/MAhVPnvEAqurO1wu10Dd+eNuV2M+oNZZwwi1zFV1HeZWaBhq06F9acmpII8ysNfBohZjmwLCbkPCEflqF4h+xOAAWmOizwGoUcQ/wROpTd5h2DGmnTiqBJLW9ArGQRK1qMM9QBJz7B3VG0q3oW5afcxtkqbh6BctKElnFWI+Y3RBIDVDzIhUAsnF3bvWnnM4QJWVWEO0fKyDNhRB3b1p/To89uHwhotA0udR1+f0MAf6StLNXUexnkvBy/qCGstVmS+y44ApkGpuF7MrGQKGgCFw+ggYgXT62Nk3DQFDwBAwBAwBQ8AQqBQBEkhuqypNQuMXaufEpbu+CxJN+MVdrZe0qDkJJPyyjwQO0+mhOIXtFJp36kfwP6ceS7BTu4XWJEhK5OawbhKJJ8fyiye91XqLuUnWzEGilam0PCR3aV1GOxGeyuYJ2kIoc1jLhEXhSSLloY2ZSLbwtHUdJCj4Cz6Tl3n4HE84k0CitY6eWMc12Y56OPW9du1a1CBYqcqj5s1ay7sr3pE/P/OMXIkEF+t/FCM5gbrb+D7qe6DoNxPqBSBK0mG9c/DALtmJmh4HDyC7sTyaAAAgAElEQVRpiQRJfkEI1CmROJG9H0lwwpUnnXGdXw26XxOjmswn8QECqZj1n5C0i0YSLAPKqnqRIE9Q90DrY4BUIl5pII2YTM9HUi0Fp/FJFOUjiUIJBpNjdTEmtK8LUEstKLnQwQIkfIJwCbVlYeKExIeLIHGIGnxP05NaTcghYnhqFonZYthQ5VLNopUEkERBUoTXDyK5o4QN1Cm4fy4TorAQC0Ayh6f0A/E9knEB6v+GNtJWDYlMqgL0dC7GjeQbEESCkoQRWl+EZGQAVAM4iazWZ/huXYwbq6swaUV1j9aHosUObY1cNZtoyaTWZ/iT5KImWJHE5otJM6e2g3Oc3q3+ICnlFMB2SBlN8rgVSvygi/BxEsLKGGnSmAQPFVPuU/o87U1CjyQDOqUJYTeB5CZwHALUIUj5Uu7NhbXbOojzz00g8TNqvqcKFefnQUiUO/Zwzolrqo/cVlFMtjJ57VhzOYSau5ZLEeZLWQWSuwaRtg/XVbs6F6mr3cR9NEHtsGNog2PXExwKEoeUFOZ7AKyg6iKBzWS6m0gOCCzWpDvnU8MGjTUJnI/1THexguIstahTLQSw4Cl69pHWiFQwZedQvcT6WTzNjTmA+jkcH01iA9cCYBwIe65c2uDVDZXvNifIt9/+IPv3JqEGWEdpiVoYjWN44py1ROogQdsYajbU3oBdlSobcc3sPKjb0MaUtEzZ/N0+2bDhB5BusM2CcoH589ysJJCnx6FeugmJ7y46f4ODIiSZNW5YM8RFCrpJOIc4d16OistV+8I1ZjqNXFlK9kffdyd1qQ5wkUfu4OtJIJGLYf9/envvSmNztT8Q0xHyH7Q8C1hiTPNaQD0H2zqSwDmRAZLWGMn7DKgoNyZKfnKepEU1ku1NwmV1mzDZHoJ+gsxWAok1TbgSXARSgRJmUAYg8xuCOVInC38HGVIAcvhE6jFp3gpj1ChSi9wHQdGXcSoDCphk2Q0FUjrqG0VFRktz1Ko7hmRxamqqNGvZQtpA+UmVahaIxQOHD8mp5JNyMjFFiZMr4jpLLolyxOwsKBsYc7Q+GeaKKttUkZktJ/C9rJTjEgXygcq4bMQKrc+HWU3rOk5zJs7DIyNhU3qdktI//PCD5CNBznVdD2tE63/RDlItF/M01jZuEKOk/rHDibqGSKbo/kZlBklyWoRhnse26ySXd7gKfQ6V/bt3yv4f4kFykcByzR6XIpHzDTQ9zkjUk+tvuEFt+dbBwo215bhGGHfrYt4Esr4g+kiL1Bysz+tR/69p69ZQ5nHfxD6MmE9i5fO1q6HmQOygQtBFIJHodVQktBELVaWMKjKpmsM48X2S9MGokUWyV2veIBw0adpA/vnPl6VhowZqXcafn0gEmcG6UcVQrOJ6jaj+RVtPYl+qiy9vgXKjPpRtV4BsqY+9gXWkGFsy87EvQb376UdrJBWqsqNQEd1xR29pd1VbCY+mDSbtV2kBGCCLoOrdtGOvZKHNGWhHayhz23fuKlf+uIcUhjZSVevJffEa9xBBJDSS6pMi6dgyUi4Lhc0ZYtDxvGgpCGsK2VUDHbeivGOSe2KfhJ06InVx+ONUdogcOJknB1JJ0gdKy6gQaQuiMxjPGPnJhyR790b57OuNIJCOy4kCxF3sHSSQOkGB1KJlU7XKPIbDK3yWIR7ZIHCIz84f9uAwyneqLHLIeRIqdaXzj7pJ67axEhpRTxrAvq4DlFfR0Q30OaYOrr0FNriv/GOOCnBIOjWAPekvf/mA3HXPAKyTVDkMa8+9Bw7iueR9ueOn/eTrjd/Bvi4aBFIHOY7nhuOowaTKWhL1nmQQMKyHuXZyX4Ls2rYF8xsHcPA8RAKJRC/nNYkZ7jFU3br3yyDMfd0jKZDlTkALXszdaNgAj37yCenZ/UcYZ45pCuIpyUo8d4FI4jriWmiAdRKAg0BHjiahPh2tC0kkFspJ1Hzcfgh1LHdnySmoIQODWa8PfxaFKiFcQEu7vGzZv/0H2E8eUws7lqXKLaBCjpsoFE55GbDHq6/fS0fMioDKj7WvGuKZKwr7BZ/tMqmGRQwpwHwPhhIqNwAHHHCgqCICSfdpfeZEX3MyZcNna6HcwrMZi+Vhv9N9ms8ixARzlQQS4wD3Lb4i6+FZl3srnpWU0KWtJi6ZsN8USNXeq+wL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XBRIXD743+9qPpjnTEELkQEPn7pqQux2WepzQWSl5opEhYlwUFn6ZZ2G0PAEDAEDAFDwBAwBAwBQ8AQMAQMAUPAEDhnCBiBdM6gtxsbAoaAIeCNgBFINiMMgXOPwFknkDa/IT+dkyl/nPKQ9I46jf7j+7fPEZn+0n1yzWl8vdKvHF0nY2cfkr5PPSC9G26TFx5fJTLsKXnymhRZPfsN+fya++SZm2MqvYx9wBAwBAyBixKBox/LiD/Hy/euzgUFRsq9wwbJbzvXr1p39fsn5be1FcOr1go5+sm/ZNz2jjJ9+HXiN6LnJ8hLz30m0Q8MkQc6BFbx6vYxQ8AQMAQMAUPAEDAEDIELGQEjkC7k0bO2GwKGwEWFgBFIF9VwWmcuUATONoG0/fWZMvLLQun1q9/JMz1CzzPUSBK9Lxl3DZL+rZko9CSQ8M+sbfLSXxLkuj/cI9eFnWdNt+YYAoaAIXA2EChDAGVseEMGv1Ygf/zbA3JjDSk1N//jr/JK28Eyq2+T0+6R32skfyPPvp4qvx5+u7Tx2+YC2fXGElnVtr883v10TjycdvMr+CL3pC+l3Z9+I/2b1fS17XqGgCFgCBgChoAhYAgYAm4EjECyuWAIGAKGwHmCgBFI58lAWDMuaQTOLoG0S14avUryrgiTlQVd5J3hXSUY6B9d+ar8cu9l8vuUePnboRDp8/Ag+WN3nAmHGujZFzbImjSR1p26y5ThN0szTwVSVoK88pf3ZckxvN/lVpn+WFeJ4ftvh8nvW+2XlzbmSps+P5c5d8fiLkdADi2X57dniUQ2kz8+CYWRVwIuU7YvWiKjP8PNIlvJM3+4T270UiD5eP8Q1FSLI2XO1L7SRti396FWGimPt/LRLm3rSll2rFCCm3aQKX/oJ52MhLqk15513hC4IBEopyAqJTWu24xYvj1SfnbskMgDT8lvI1fKs3/dLhsKEKNv6COzft1Zwr2+Xz6uhr/xVxm9xUHmqrtIIhVWO3aXv4YHEeVj3zgIwur5hgNl4X2tRXYsl7ugcp0yfYDErPuXjF58QlICo+W3T90n97bNlBWTFsr311wrxz75VraHYa8Yh72C3BL2qz9hv1qfFiDdew+QZ+6LlQzubTsby2+Sd8urx0LkZw/3kWvWrZLndxbINQMHydTb2K6K9p4vJfyuaFn9zn5JaRonsyY0l3ehiH1XkYmU35NEirR95YJcQ9ZoQ8AQMAQMAUPAEDjvETAC6bwfImugIWAIXCoIGIF0qYy09fN8RuCsEkh7V8rg2bky/g9h8ncPCyMlkFZFyvT/u0/abV4s970TA1LmOvn+uQXybqdBMuvuMCQQX5PPb4BqKWiFy8Kuv2TM/ru8EvNzmfdgiCybtES+7+d+P81JrmWvlKF/SZHf4mT8dRsWy52rGsu/Jtwu8jbut6ODvP3HmyXcNTh5eP+utyORpOsn4e+9KkMPXQuCK0ReclnYPZ7v4/1hIs//fovcSDu+bLctk+92/XrvazIi+SZZ+Fg7+f4fr8qzYXfKO79ufz5PDWubIWAIGALlEfCjQGr3CWLrumbyD8TR9kH75JXRyyUF1m9/vCZNlj231InRrT4rsbC7ymfc7YoYWapAyvvidGK39zVKO5Ejn/vYN/6Y/5bcua6V7gkkfYbuvUE+6HdIhk5JkV9Pwf6xEyor7g/PXiubQSC93rSPzHssVjbPnisvNSXxJLLsGfbvYXnmmv3y/P9+Ie2eHCY3bi/FI/jtOfLw6kDdm3rj8MHgxSFKUrX3s/fshhp2Vt8CWYxr7yZ2PXZ7KZAOvPGS7Su2Rg0BQ8AQMAQMAUPAEKgFBIxAqgVQ7ZKGgCFgCJwOAkYgnQ5q9h1DoGYROJsEkqM0uk4+fixaFo99S04+DLVOB7cC6Qb8vDP+4SZiOslqX1Y9JQqkLnj/v9L0D4/LA21FNJGW3UfeueZbKJCilShqphZ0LrufZJwqfy1Tnnz6PtQ2Kl/HYvOrOIEe6TqB7ia6preTVS4CqfcGX+/fKseef00293tKHk9DknNjR3l/eH2QTuXbNQ9J08FfNpdZT/SV9ueDE1LNTiO7miFgCFwqCPipgeTE+LKx3KlXdxQEyi+P3iQf332khEASn3F3gOR7WthtO53YXeYaJWOTgD3Bx75x1xEZO+6EPPDSnXowYXW33yGmL5T7d16LmA6lbP4meVYPC+D9FxbK7rtZF89j77rvhIz43yMySG38HJJqxTUPy5NZS0vxUHWsa2/yIOF8Y8C9p9SqrtSO74QXgZTyyXzbVy6VdWf9NAQMAUPAEDAEDIGzioARSGcVbruZIWAIGAIVI2AEks0OQ+DcI3D2CKRUWQ2yZWWPh2XqzVHChJjbMsh30rEyAonvu+18XDh26SMf99jum0BqViBHNyyXya8fkowOnWT8w7dLew8LObbHbZvkXK2VTH/JuYcMe0p6f+Hr/fukKRKmo9P6yPjst+T1tkPQt0NI8Plo12OtZNfK92XyeyckvHsvmfTrLv4Lt5/7qWEtMAQMAUOgPALlLOxKP+KXQHKTS54Eks+4CzmPVw2k04ndZa/hbqNT186xgfPYNx5rDGu6pZLx6z5ycvZnctWfHpKrvgQZ9g4sTUtetI3rLzLHB4GkfYqX7z0+Tfu98bLCD4G0X/pAjdTm7Yr2nsoJJJFU21dsjRoChoAhYAgYAoaAIVALCBiBVAug2iUNAUPAEDgdBIxAOh3U7DuGQM0icNYIpNR1OOG9QTZ4Nh91HdRSzuep9coIJCqQ1kjrPw2Tez1rGXme8vZUIJV8Bgm3RUtlxLEu8sZT15VY2FGB9FLDQaiX1NyjhU6yUQkkKJDKv4+PUq30Rq7cmH1CWg9jYXOecPfRLvdV84/L6jlL5KWYAfLGg7E1O5h2NUPAEDAEahuB0yWQKlAg+YqrpYobj9pFJEuqHLtFDym80pY1lDyvUXF8por1pexWkrk3TMZjXwrGvnS/Kma7eCB6XGsg+VYgnZBfv3SfXOfxaS9CrZwCyUUgvVfR3lMVAsl1M9tXanvW2/UNAUPAEDAEDAFD4BJDwAikS2zArbuGgCFw/iJgBNL5OzbWsksHgbNFIGkdi/di5LVn+0obwquE0g65ESewtfB6Oduj/5GjVa6BBCImeZfsCmwv7fd52AR5EEi9d86X+zZ3ljeGI72Hwuh3f3FZhTWQ2stx2X4oUDq1PVJCIHnWQCp9PwYd2SUvjV4hK4I6oW4T++ZZY6O0XXnvzJS/BA5AvSYokRbNldEFsNuzGkiXzkKznhoCFwsCVSWQpHwNpM23PSx/vuIbnzWQPOOqWorW+7ksBMmese50YneMeF6jFHrf8VltRXcsl/te2C3BvV1WpgdRQ89VA6l3FMirHVnSvkOAbwLpscjSGkg9oiRjxy4oXVHjzvNwRAUEUt9DpfX1vPceXwTSSbXgC4d1629h3br9ddtXLpZlZf0wBAwBQ8AQMAQMgfMLASOQzq/xsNYYAobAJYyAEUiX8OCfw64HBQZIfkHhOWzB+XXrs0UgeVrWOQiUWtp51YnwTE4eXSfPvrBB1sBFqHWXW2X6Y10lpqQGEupqZCXIK39ZKcuOYTwjm8kfn3xAeh/zTSD1b3ZEVv/1LXl+Zy4+2xif/aX09lQuSaZsX7RExn2WJpmBYdLrvgHyzM0pJQTSk9f4et9RK32Dk+7PhvUvJYR8tSuSbX1flhwTCWraQab/oZ908rDQO79mhbXGEDAEDIEKEKgygSSSAYXms3/dLhsKEMNv6COzft1Zwr2+7zuu5m17U4a+uF9Sut0pH/wm8jRid3PxvkbH0s74is+6F2yR56EeDX/Sqc3H19F1i2XcG0flYEGAXHVTX5nyYLSs9qVA0vp9pftVfcT4KYjxMes8DkdUQCD1b1bR3uOLQIqUza+/JmO/zJW+T6AOU1vbV2ydGgKGgCFgCBgChoAhUBsIGIFUG6jaNQ0BQ8AQOA0EjEA6DdDsK2eEQExkffnP1EclJy9fPvnmB1nx6RbZffiEFBUVn9F1L+Qvny0C6ULGyNpuCBgChoAhUEMI+CGgaugOdhlDwBAwBAwBQ8AQMAQMAUPgjBAwAumM4LMvGwKGgCFQcwgYgVRzWNqVqobAdZ1iZcrwn3t9OCsnT9ZsTJB3P4uXHfshD7nEXkYgXWIDbt01BAwBQ+BcIrBtudz1msiU6QOk07lsh93bEDAEDAFDwBAwBAwBQ8AQqAABI5BsahgChoAhcJ4gYATSeTIQl1AzHuj7Y/nNXTdW2OPte47IstWb5LNvd0lhUdElgYwRSJfEMFsnDQFDwBA49wioBekJ6fnAQPnzzU3OfXusBYaAIWAIGAKGgCFgCBgChoAPBIxAsmlhCBgChsB5goARSOfJQFzEzQivFyIZ2ah543r96ZGfyS3XXlFpjxNPnJKFH3wtH3/9/UVPJBmBVOl0sA8YAoaAIWAIGAKGgCFgCBgChoAhYAgYAobAJYKAEUiXyEBbNw0BQ+D8R8AIpPN/jC7kFgYFBsi7LwyXtIwc+fCLrfLqO5/LgklDpWXjBlXuFomk15avl7WbEqT4Ii2TZARSlaeDfdAQMAQMAUPAEDAEDAFDwBAwBAwBQ8AQMAQucgSMQLrIB9i6ZwgYAhcOAkYgXThjdSG2tEObpvLS2Ae16UtWfiOLVn4ty2c8cVpd2bY7UV5cuuairJFkBNJpTQn7kiFgCBgChoAhYAgYAoaAIWAIGAKGgCFgCFyECBiBdBEOqnXJEDAELkwEjEC6MMftQmn1nTdeLaMG36HN/b9X35OTqZkyY9T9p918KpBWrNssr7z9mWTl5J32dc63LxqBdL6NiLXHEDAEDAFDwBAwBAwBQ8AQMAQMAUPAEDAEzhUCRiCdK+TtvoaAIWAIlEHACCSbErWJwMhBt8mAW67RWwyZOE9+3LmtPHFfrzO+5YlTGfK3xf+VL+P3nPG1zocLGIF0PoyCtcEQMAQMAUPAEDAEDAFDwBAwBAwBQ8AQMATOBwSMQDofRsHaYAgYAoYAEDACyaZBTSIw+fG7pUFEmGzdfVj+vnStzBwzSDpd3lyyc/NlwKjZMuZXfaTvDZ1r7Jbvfx4vL72xVnLy8mvsmmUvFBochNpLxZKbX1Br9zACqdagtQsbAoaAIWAIGAKGgCFgCBgChoAhYAgYAobABYaAEUgX2IBZcw0BQ+DiRcAIpIt3bM9Fz9xEyAfrt8qMhR/Lu38dLiHBgUooPTn9PzJ3/K/k8paNarRpB4+dlMmvvS+7Dh4/7ev2iLtcenRpJ42jw6VRg3CJql9PQkOCJCw0uNw18wsKJS0zW/YfSZGFH34lm3ccOu37ur9oBNIZQ2gXMAQuSgRy03MlJCJE+5abni4SESHOv+xlCBgChoAhUOsI5KZLukSIE4ZzJT03xPX3Wr/zWbuB7S1nDWq7kSFgCBgChkA1ETACqZqA2ccNAUPAEKgtBIxAqi1kL73rBgUGyAczR2rHZ/37E9mUcFDm/WmI/vvtNd/JnDc/lXdfGC4BdevWODgkdV5Y9F9Z+eW2Cq8dXi9EMrJzfb4/ZfjP5bpOsdVuF/v5ztrN1f5e2S+cbQIpceVkGTdthcQn50l4bC8ZNnGSDO4SUb4fiStl7LR0GTploHSsQtY6ceVYmZY+VKYM7HiWk9xJsvyJCSKTXpQBZ8RP1tR1znhKeF9gyzTpuqqPbBrT5QwvvEWmdV0lfTaNkTO9ktOQmr7e6XbvLI0bx+GhReUb+eD8GhgbX333xPcs9bHKQ8C2PSRJ09fK1N7lY0f6ylFy6/JesurFAVLZkkxa/oT02TGsljCscocusA9yPvSRiV+UNju4YZz0HzFRxgxoe5bj71mErsZi4Vls86V4q6T1MnlCgvSfMVS6+H12qLk4UnMwe8daxqcJMkle5MPFeTv/zmQvrrm9xQurmhuQ0islLRfnUc/ZV7ZM6yqr+mwS349GNdev2uiKXdMQMAQMAUOgaggYgVQ1nOxThoAhYAjUOgJGINU6xJfMDZrGRMrCZ3+j/f399H9L0+gIefrhO/Xf0/65SnYfOiF/Hze4VvEgUfWPZWuloLBI1UOsuXT91bHS9co2ILE2y+KVX/u8/xtTh0l0ZFi12zZy2hLZvudItb9X9gtnk0BKXz1W+i3tLi9PBSnEvG96giwdO1OCy5EviUhQThYZD1KmRRW6mIhf7PXjA6QqH6/CFc/BRy72hMOZJJl8DUdNX+8cDHl1bnnWk4fnOYF0w6OytP8MWTu+ZxnCIl1Wj71VRqdPrBKBVJ0hsM+6EXAIpB3DPJKnGssfkYShH8n47lVg/A1MQ6AWEchFvHx0VS+ZO6a7H0ITMe48jyMXBoF0JgNZc889RiCdyTjYdw0BQ8AQMAR8IWAEks0LQ8AQMATOEwSMQDpPBuIiaMatXTvI//62H+oFifR/arb8ut8Ncv8d3bVnw577l3S8rKmMGnxHrff0gadflutAHI38RW8JhCrK/Ro3+y35Zvu+cvePiawv/5n6aLXbxbpI/Z96sUbqL509AilRlg4ZJzJlgQz0ZHk2TJNHEh+Ulz2ZovS9siW9hXRpUbVEZPreLZLeootU8ePVxvvsfKHmEiln0l7/p2rP6MoXqQLpTDCpxneNQPIAi4nfObK3WwsZPGO89PQME7lQH4xbKsm5veTpKiiQqjEC9tESBHwQSHwvYR4OCHSUN8uReuWhq/Vkr41WtRCovbhfrWbU6IeTEhJEYjtKowofI87/OHIhEkjVW9s199xTvfuexlQzBdJpgGZfMQQMAUPgwkbACKQLe/ys9YaAIXARIWAE0kU0mOe4K39+bID0RB0h1iQaOmm+PD/yXlX+FMBe7mcglB6/r5cMuOWaWm1laka23PvHf8gzv7lTenXr6HWv+8fOlZS0zHL3v/7qtjL58bur3S53P6v9RR9fOGsEEhO79yTIwPeGijc6cPbPRa2VECfLoxZ3k5dJfF5D6TFitswY7FjSaYKr17sSt2iQjMsd41IXJMrKyeNk8rJ4yWvYQ0bMniGD1e/OUU/0erebrBg1Tlbsi5A+T8+VSbCBiZ82XEYtiheJGyGz53pY3KRvkYVjR8usL5JFcK1hUybJ0O6OAZb73t1WjJJxK3ZIcLfR8vLswS5rvfIJkIr6UBb+pPXTZPTYRRIvcfLg1NHSYeEcLyu8ql0nXbYsHCujZ30hyULMpsvUwV1QNcF5lVwjI1zi7h0jE8cMkLYKtRujOFk0aJzkjlklw3b0kRKXNLc1WlniwgOn4Lh7ZdKU8dLbp+wrV/YunSCPTlsl6RF9ZMzcAbLv3vWlFnZ+rpO+ZaGMHT1LnKEYIdOnDpbyLodO+3sui5Xlj06TVekRXvOFPfS+zjCZMmmoOEPqQ73k0U8nETVGhu0bJ4/O7y5z1XavdK5lhMfJveOnyPi+7HjVx9/nHIZV4+Rxk2VZfIaEA8/xwFMvW/blj0BC4v6eOS1kwYy+zrinr5RRQxJl2JvOWktcjTX1HG0jgzEHxsuU8X1LlHqlGPG9SXivt+s9/wqkytap77WijUF/n5MV8cnC+ePV3yrPLadtHSbulR2xL3pZCOWuR1/Tu0uL5bnykJtAyt0ry6dNlGnuODF9aoltZjkLuyrEAe8YVBNR+EK7RgUEUpkEKwbbZ3xWzN3+dz1KlWI1u17LYFrR3HK1eczIdHnukemyMa+D9J8yQyb5Cmpea/A09pikDTJvwjiZg8BWbu7nJsjCUcOx/6DiDWLe7JERMm1FrLzs8seqeJ2WjXMVxUsNiCV7nGfsZlwqF/fLTsmawK9cTPZua8XjX9keXKaxfta79ydrNo5Ufc/QnbmCZ5dqWNhVOV569Npf/PWD25Zpg2RHn0mSO8djjs5wPwOV7hUtKljbUuHcr/r+WS5Kwqpw2uixoo9zD06V0R0Wyhy33Z/ns0+ZZ0lP7L338krisBFIF9pGZe01BAwBQ+CMETAC6YwhtAsYAoaAIVAzCBiBVDM42lVE3CTImo0J8uyr78ubf/mdRNYPlV0HjyycmkUAACAASURBVMtjUxbK38b8QjpfXrvmZhu/3y//b9abMn/iQ9KqSXTJsKSkZsr94+b6HKbBP7lehg7oWe0h/GRDgjz32vvyk56dZcf+Y7L/SIoUFhVV+zr8wlkjkMolF8s3NxdqpHvmNZcZIAw6RiTJ6smPysqeC7TOCZNc0xOflhGTBkp3zZLnyoZp98i85jNAmHSUiCQkph9dKT0XTJXeEUxoTJfEp0fIpIHdJSJ9g0wbNEukb5wE9xwmI3GBRCQ6BsUPlY/G0+JmL9RRoyVh2FwZ3xMMAz8/5DkJnrhYRqKIgt474UG5d9IYWOqRGBklw9NHyntDmZ73ToD464NXj5nkH7RB+i8AAdMoXRKWTpNx85LkoQVOLaWqXof1XgbFD5QlY3qCPMB1QCYtajEVCdAIYTL9joUdXZaBaPfyUTJk5QB588W+8PAvg5GrceVOonslTWkt+IjED1wg43s3ggMhiJ5xeTLSRVR49Y9qhJnBJWO5fuZomTw/Tqa4yJgKr6O4xMvAJWOkJ8ZZ77GohUyd1LuEFHPuw/ZPlIQRY2TK0J7oD9s2SNYPfM+pi7N3qQwZnSDD5kKhokM6TYY8FywTF49EXYzKCaThK9rKgzrezt0S5vWTmREgNAeyxgvn5mhJfHCBDG5b9fEvP4cTZF6/mRIB4nMgWT3O4dGJ8uCCwdK27PLwq0DKlfWTH5CEgW8Kp2TCvHtkacfFmMu4Jsmlccny9IIxum4474cnj5Q3+UFaPz4CrN1zEHNnXJ7rPS+SrZp9rHCtoL/3jJPkpxfIGKcx8sTwZNf8qcbccrft3ViZtahDSZJdZ8W0J2TfQ8Nkx4R9LgIJcWLyHTIvbgnqiGAwec9B60FkM04Acq8aSFWIA14x6LRC7kXwpYoVSPcsjZPFGlP9xWcH95LaLkSkhterN8h+5hb3peHLJKQn9oqR3CuQlB60VOKWzJC+ZctrlSOQqrPHUIE7XPaNcOa+E48ayhSNne45ukBmsIYU9p+ZjwyX+d3nOrW5/K3TKsdL/+vLvwKphvDz11a/4+8QSBXvwZ6j7X+9e88L1z5QQ3Gk6nuGv7VRVQKpOvHS3Wt/8dc/bsR/XDzWyGwcwohwPUusHyjvTeW+7L2fllcC+Zv7Vd9bvMcuXVaOGiQb+rufRZbKtHHzJOmhBVovyt/zU8V7eSWh2Qiki2Dvsi4YAoaAIVA9BIxAqh5e9mlDwBAwBGoNASOQag3aS+rCgQF15cNZv9c+v/zWOiG5snjyb/XfH67fJtMXfiTv/nW4hAQH1iou//5og/zr/S9l+YzhUqdO6a2+2rpXxr/0ts97/+mRn8kt115R7XbNRT9Jli161unnu+u2yAuL/1vt6/AL5w+BlCQrnxgiiSPf0yS4vpBUGjQtQmaD8EhEAmN+3FqZ4c7qJa2UJ6CyGOmhaNq7dJBMQ5L/xb6JIBfmS9za0iQg37t3/VBZ61ZpUBF1KwicL0EobJkpNyzrLmsnedRTQbLwhhU9tcZKAu49p8Mqp5A1X7z3uFwZ/zJrLnkmQPz3wfVt5xJM5OeNkSUgJFydlaWDpknwbBJIVb/Olpk3yIruax2ywPVyFF1IsDwxXJLGLAHJ4X6HbR0uefjZwLZM+nhjxE/5JZCI0/yO8pEbQyQ+10++FUmcL0G0eU+/LdPQrp4e7SLePdZLfxJI/q4juMcKjIWnDRb6kwuFmrcTkY/2k7SaFytLkNTaC1yWAZdJHriUtimhvJ1eGQXSEJAsDkGoo6VYpitupf1047zcqaxd6bj5nMPD02XMkoEehBH6mou+lrVdYvtKZALuNjwo85WQwytxqTwys6HMGJ8nE3jNBQNVSVR+fjCJuFK6vTlSBBjN7/hR6ZryXBMVEkiVr9MK1wrHvczYkuxa2e1NGclxr+LcKlWQ3Ss7nlgjcS+6VY2YE0+QOIqV+foni50nyvqZ8dJ8ZN8SjD3nuBeBVIU44BWDvKf8JfSvimogTZD0kUuc+O03PjcqRyBxntbcei0zFP7iTQsQSD/bIcO+dK0j15pZ1fNLED1lr4M1uKqPQ+ro+qjGHgO1yPLledJzcHfMSSemlMSNkNUydtA+Geqxl5H877G+v96L2FS4Tn2sKQSQ8vGyktjtl0CqMfwqju0JfsffOcRR8R7sOU7+13uZXcq1D9RMHKnynpG+xs+zi5TOC0yUCi3sqrEXl/TZX/zt4h834r+i5xcezxk8/DBPYpe4D+ysKlEXlyOQ/M19POtUdf/0fH4CMCB+87z2Tn3+C8bz3wDx8yzZTTZWuJdXYplsBNIltMdZVw0BQ8AQcBAwAslmgiFgCBgC5wkCRiCdJwNxgTcjJgp1hKY4dYSoAAoJChRa2vE169+fyKaEgzLvT0NqvZeToQg6fjJd/jb6F173WvTh1/La8s993v+ff35YmjeKqnbb2M9QEGKThpX28521m6t9HX7h/CGQmJBbIT2/8KxpwhoFa6QPSB68Kav6eBRtZ0IdBM8XnkQDSZ81fcT5eGlCg/0sT9h4266Mk/HedZg8kgVM/Hvdu8Lkuv8+eHIs5RN2nomUql9HT6eP2ih9qZbp6Hlk3mWxBILBMw9ael8fKhzg5I9AKo+hK8EVMgmknRc95pUEcyamN97e5JnndfLw3VGyse8kGTMAyrIKZ7WP9pfYJPaXhCdQb2v8yyUKIvcccFQPJBi95wc6XpIc9lVLgUXZh0wPljHTR7ps8NwNq/q4lZvDIOC2TBsi04PHyHSoH7wSZGX7XWkNJF7rUZmFsh8dR8yFrRuTYf7qS3iSid59CQEZ1rdRRRZ21VynZcbdS3Xi0ceqzy3vuRQBNeDGblRw4ecgEJ+I7ysvDkxyEUkkkMq/KiKQ2IbqxYHTCrkXwZccAsntQud0CPaZE+dibbkYVr/xuUsZAonXq9n16gmy37nVbb04/G/pXKmwlooPC7s+bgK3kj2mDL/uvTYFMbxMG0rjUQsP0t/XOqUSpfJ4Wdn68kcg1Rh+qhL11dbKxh96Wb97sP8lVXHfSmNcTcSRsrGtwj3D79rgeLsPJFRMIFU2nr4QqW6NIE/cymOYLqvHDpJ9Q3ngpzIFUtnWeJNGpf2txnOPj/2wtH/c3yt+luxY4V5eSWg2Auki2LusC4aAIWAIVA8BI5Cqh5d92hAwBAyBWkPACKRag/aSunC3qy6T/2/EPdpn1iC669Zr5Nf9eui/fz/939IkOkLGP3xnrWPC2ktsy/D7e3vda9LL78q6b3eWu3/9eiHyzvTHT6td9/zh7/Lz3tfKr+68wenntH/Ltj2Jp3Wt84tAekgWleuFo7LwSSCVU2Tgy1q7xzeB5J3g8SY0yiW2T5tAqrgPpUlE2sX0kDX9PQgxr2Q/21aV67jASk+QlXNmyry9bWXoyGHSV4mkygiiyt53XbsMsVJSu8RjnHpM9FBn6c9pWTNZgqc7dnzOq4I6CT6vAyu+lXNk5ry90nboSBnW1xeR5Kv97p89JPs8knDuW3gnmKpHIOk1UMdh4bRZgm/KiDGDXURSWQKpGnPY1bCkDQtl2qxVIn1GyJgShUKZhVApgYTPw+7vHljCTfwIqjqnwT6IvBI0fJAAfK+HTFzFcfNHIFWnj5WsMzcGnrUzyswJz9pcD87nmvFom5JGvUAatQV/9ITE93rRUdeVKJA4HWFLNnmCLEXtmTzXtZ3reFvY+Uyw+o0DZcbokvmnDwUS66eMGlJqIelTMQeAXLXVvLH2PU/PeL1WYW692LNmCaSK9hiux/QtS2Xy9JmyCvXOnJdrrSWCvJ7TwVXXz/VWyXonoVCWrPNcp/x75fHSq+6Uj5hbGYFUYdyvDn56X19trWz8q0kg+Vnv3ku0ZuOIT3Lc157hd21UnUCq2l5c2uNKCSQ/uPmaHxUdRvF1nwrnvpcCqerPPbkboNBb4yj0Sna0EltMEkiVPD/53MsrCeBGIF0yO5x11BAwBAwBNwJGINlcMAQMAUPgPEHACKTzZCAu8GY89eDt0u+mODlxKkMeePplVR/17NJOiotFBoyarSTL/XeU9aKp2U7n5OVL/6delNGD79C6RJ6vX/3pNTmSlFruhl3at5QZo+6vdkNOQOX0wPhX5P9+d5f0iLsc/SzWe7MNp/M6awRSiTrEbTdV2lrHCsyHrZhHh/zX5inb8/LkQvmkRm0pkMoQExUMSuUKpKpdx+vyIJKWjp0gicMWwFLOwbNXDSuQKlKQeHfTV0KwakSC93VYG2qsTEgcJgvgkVfewq4sRqhddcN6KNYeBIHkX9Ew84ZV0hO2VSWRoRIFkle7ULx78vCF0h12g33LJcAqHjf/dUZAZsC2avjC7mrZWE45UymBRDvB4bJagiW951SnDlSlBFLpSffy09QfgVSdPlZt3CtNbno10LNtsFIamyD9p8bJGijxus2gHaAHgZS7AVaVz0nIbFfdJVzHFEins1N4fqfiGkhuC8mISuZreQKp9tar37nlozbfmSiQKiSQYDE55J7Vcu/iGTKA9c4812becnlkssgUDxWUtwLJ3zr1HJeK42Vl66syAqnCuF8d/Lw3K4/Y3gKWY/7GvxoEUiXr3Xvm12wc8bs3eu4ZJAxLrBDLrsWq1UCqbDx9rXC/36kEt/Lzw9O+thIFkr+5X43903sLKI+hX8K5opDntZdXEheNQDrTjcO+bwgYAobABYeAEUgX3JBZgw0BQ+BiRcAIpIt1ZM9uvz6cOVICAwPki/g98r9/f0frHzWG6ujgsZNCVdDzI++Vrle2qdVGUf1DFdA/xg2W9q2blNwrKydP7hr9opJZZV/33tZVfjfw1mq3q6Sfzz0ijRuEl/Sz2hdyfeGsEUiqSkGSaMoCGcjiLO4Xiok/kvgg7OOCkUSaILlaS6Z8b8olMFhjY0Kul/VQ6beqRyBVpQZS1SzsWB+m4j549qrUr9/d2b1laiBV5To+6uV4nFyvvAZSeSKgshpIt6zqJZ96nPr1Pe+c5NJ61EYq+WiZGkgVXcchEz2pIt9KKUfRVMamxrNmlt+aGunlLLM8a46UT7SVx7n0M541K/yPfzlsy9Uq8aMYqoxAghJn0NI4WUD13ZB4GbjEIWp91ciS9HRJj4hAnahbZFWvT0vHyGswKyKQqtlHTyWcr3otUCSkp0dIxN6ZUrW5xUZ6z4mEeWMloVtPid8RJ+PVy86DQPKR4N4AO6w1LjtMVWbsGOacZK9CDSTvOHC6UfdC/14FBJIn1n7jcxlrLtc8rbgGUnXXaxl8Ma4Vzq3qECBVsLCrkEAqt35h5+awRjJAsJeVrYWGfbEr7FidGkgVr9Mqx0t/GBD/chZxHhjWEH7+2sp6bBWPv1MDqeI92KOtlax375lRs3HEe+z97Bk9N/p5dqkagcRYVfV46eq1v/ibW95G0TNOKv69oNosOXHhPK9E6CGKSggkf3O/XA2kqjz3oD+61wfjsEWp9aR3DaSKruNvL/d88OT6XCQtXvY+ZOKui8knFM85mbj8EVnU4mUPfIDJDXg+WetpyXyhx31rvyFgCBgClx4CRiBdemNuPTYEDIHzFAEjkM7TgbmAmlW3bh1ZNftJbfG/3v9Klq3eJG/95Xf67zUbE+TZV9+XZc8/JlHh9Wq1V6w/9Pela+TdF0ZIYEDdkntt2XlIRv31DZ/3/n9D+sod13eqdrtef+9LeWftd9ovvlZvSBDWX/rbmF/Itt2JsmLdFp+Kp4pudPYIJJjXrB4r/ZZ2l5enDhR1WaNiZsIciXh6BpIQIkzi37EQSfAZA4SHtHNhqbIioYMM7O3rBDJJijtkYdwCmYG6GyGoJ5O4foUkdBgovcskNNh3fwqkLoJkyJDRkjBsLopEoyHpULIMeU6CJy6Gkqey5JV3wsdfH7zGgKdyh++TEcj4d4/Ilb3Lx8mQ53JlzLsOgVbV6+xdOESWtZ0uI9DuECTjN6CmzqzY2bIALJ1zjY4uvHmPUTJk5QB5UxUuvomZhHn95LkIft+jlknJaWkHp30j3GoOnHhfvl5y+/YVLbnj8aLFzB3z3GOJds18RIbP7y5ztWaIn+skLpQhy9rK9BE9pRGumY5E6pBZsTJ7wUDx5B0dEuFR2fDgDJk9Bp/Fif6VY38mK3t/JDP6YnIhwTRkdIIMm4sEjg4prvNcsExcDHs3XDdx6RAZvm8ECJfuEoHxXjjqOZnecaImbMvPFdR7mDBWkh9irR1OTMeuK37oRzK+O5PbpQqBas3h9NUyYWyyPETVjF52uYwC+TP0o/HSvWw9b78EEufgaMkb75Cz7Nvk4OmoR4OOg1i6Z1yyPK3zzLnHcyti5WkquhQj9xx01uPy9bnSty/VXhURSNVdp2VO+d8zTpKfds0f4vjcCol9mmNS9blVzp4RfRwybo30Ajk9lKyZJ4EEjMcO2ghCzVlnietnybixiyRudnkLO0yaasaBaofvi+QLVSCQEI8rjs/OXnDH+gGy1l3DrkbXa1mY/cyt9PKJ81pRIGGO9psZIS+/yDhGpRDUhtPSZYTGe9aT6SdLey7BmsUCRjya+chwmd99rkNs+lune6saL/2vr3Jx3wvCGsLPX1srGf8qE0iVrHfvmVFmDzzDOOJNIPnbM8TP2qgigeRvD/Uxp51+Q61ZUfzN8x8nif+4+BEyafZQ3UcSQbzfs7KvvKsEjjeO5da237l/ms9PeiBpeMmzCPe1cXhmyx3zru57Fe/DIX72cu9NN3HpI9hHn3aeL7E3Lhw7BDWf1mLPdz7nNSfxPPfI5GB5Wp9dsb4XjpUh+4YivnUvo5y+SLYA64YhYAgYApcIAkYgXSIDbd00BAyB8x+BqhJIj93dU66Pa+e3Q/sST8js/6yV5PTs87/j1sIaQyCifmgJYTRhznLJysmXv/z+Xr3+K29/Jv/95gdVJNX2a/q/PpIdB47JnKd/6XWrZZ9sArG0Vkh0/fKnN0j8rkPybcJB/czLz/xK2rbwVeLdf2v/9I/lkptfUFL3ae5b65QsW/Ss08+R05bI9j1Hqtzls0kgsVGJKyfLuGkrJD45T8Lj+sjIpyfJwI6lv7jr+5OXSXxGsDTsMUymTELCAjD5PiGdKCsnj5PJy+IlIxhF3IdNkUlDu/skR/wTSGgYPPHnTRgnc1AnBTeWYVMmyVDeGC//yavyqpGK+lB2UBJXo68T0FeJk3snjZC4pfNYzb1EgVW16yTKamDw3Ip4SWYh+xIMeDeSRtNk4jTiGS5x946RiWMccq6iGkkC5cDYBybIqtxhMv/TodKlLHGRvgWJlNEyi/VkwtHuMRNljBJ4ZV+5SKKMkuGzvoDapYeMmD1YjjwAezl30Xk/11FcQCzE61CUzgHvOyBp1W+j9JoRLPOGz5IvkoMl7sGpMl3JJOeVtGGeTBj3/7N3JvBVVdf+X5lu5hAI8ySDgqI4AA5gHdAWtBa1ylMEfYitw/8BvqppBWkLvJahfYitQuvQFmmLQ4s+BX1PsBWccCiggoJBGRQIYyDJzXRvpv9v7XPOzbk3N8lNSMhN/J3PB2PuOWefvb977X1u1m+vtZ/AuTDlQLxYOfsuWbTWK+ljsuXJKR4jrDwVVkBSlHAgzYR9rN8jRUHtjrz/w9mwD/sWzUQd1+8pwni4UbLnZNsprkJ41rNvxntj1sotq0fJs44zXtMR3bJexj0LsU7FsgBPMLpxliyYNTYgxnm3rJAZDyg/HY/u59ctIAXGcUTjNMRJm7tO5s2cL6vRuR48b9aCWTLWUQYjtq1Q8RO/37BJxr3opMcM3gMpaJzBXkfvuUXWjYAjcFSiEQsDEUiW0TRiHoh4mm1nF9YhIKkj+VKsuocACrQ629cxP+t42iLL7pomj+WMkAWvWAsImnW8hhKvy7ZOVgQS5mL3fHj3gnsla9ls8Wc/B1Hanl/uB4/3MB+NnC5LJh2QWzZYEUh61D1O3eO7vvnSFFL33B0677cEP7WIeub2+vo/YgHJeYbzXg0Z77XeIUjzGngnqf2ewDxSK4Vdne+M+sZGpAJSPf1pbDoRXyXCpEKtZ/6tb540/Ec9Kz1WqI3q3D1RFj6cbRZn1PouUWts12f7kb8/a02ipi2zBV//8F6bK9OHrpRlMtdaOKF2UMd3ybrf5aFPOCobMUZnPvGe5Hlqf9cJtcka+9X3rPu7Vjub/tkcEiABEvgGEaCA9A3qbDaVBEgguglEKiBl3zJarrrk3AYbU4p0Yfctela+zD3W4LW8oH0QGDKghzyaPcE0ZtJP/yiXDR8kd33/EvP7jMdeFE9CvNkTqaWP/7dghQzs00Wybx0T9KhfLV8j/9q2R2befpUMP+MU2ZObJ3fP/6sRlF5FtJL+bOwx8ad/kNHDB8uddjsfRDsTXe284ce/l8LisoiLPdkCUsQV44UkQAIk0MIEVECaKbOQQjM4vq2FH8viSaBeAkfXwC59tEuaSRMIYLHB1D23B4SUJpRQ65aG9u9rjmewDBIgARIgARKINgIUkKKtR1gfEiCBbyyBxgpIj61YI+9s2V2LV7/uHeV7l54tlww/QzZv2yU/WfLyN5bpN63hk783Um777kXiLSmT72f/Xh6acrVccf7pBsONP3lcrr30HNFrWvKorKqSa360RO654VK5/vJgoXPJ39bJxLEXSKcOqYEq/Pa5NyTnq4PyuwcnNrpaXghD34dANOuO78roESZXk2nndZedK/9+zUXm9zHTfiNVVWE2XarjaRSQGt0NvIEESKBdEPCaVFKrRr0uC0drTk0eJNBKBHxHJRd7gfW08nYihepj0m9JyH6BrVQ1PrZtEchF1PHGUYhkbXyAe50NpYDUtmyAtSUBEiABEmgeAhSQmocjSyEBEiCBEybQFAHp5Xe31fnc1YunmnPj7l96wnVjAW2DgO53pGnsNC3cj3+7Uv7088nSt3snOZpfJBMeespEH406u/70hyfa0p37jpioot88cJOcNbBXg8UVFJXK317fGIggavAG1wUf5XyNdr6AFEu3S59uHeXIca/cMusPgXZWVFTKVfc+2pgihQJSo3DxYhIggfZAACm7po6ZLXnjFsjiuaND9tdqDw1kG9oUgVykDp25SNZbeTuDUqi2qXawsu2SAAWkdtmtbBQJkAAJkEADBCgg0URIgARIIEoINLeAtOxnt0mfHp3l5gcfD7sXUlZ6cqDlDe2V5L5Wb2roer2mMeW7u8C5r6Fn6HX1XdPQeeeZDT2vofOh5tOYdjeFa13mGoPsb68vvc+c/vs/NsnyV96T1Y9MlRiceH/rLvnp7182+wJ17dSyK8tfe+8z0T2QVkHATE5MiGh06R5Gmnauscff0M4/m3ZOQztF3kM7f4Z26j5PXTqmy/+++6ksXvF6o4qlgNQoXLyYBEiABEiABEiABEiABEiABEiABEigHROggNSOO5dNIwESaFsEToaApILFlO9dJGee2tuIS86h+yV9feCIrN3wqbijmm4dM0yuvPDMoGv1nr0HjgbunffHVwP7LGn5D04eI2cM6C3JSZ7ANXn5Xikp9ZnfP/tynyx6dl1Q59xz/Si5cOhA6dwxI3BfXXXSGyMRx57/1T2mnlN+8RfzLN076nw84+aH/mDErX+78jzzTIeD+9pw7dD6HD1eiCiXQjmcVxjUhpbmGoklp4C3ijZ6LHj6/yT3SIE89mNrP6S//u8H8sK6zaIRSi19LP37evnws92yfM6Uln6UzF/2f3IIffHb7JvNs/7yv+/L/6z7SF602zljyYuycdtXjaoHBaRG4eLFJEACJEACJEACJEACJEACJEACJEAC7ZgABaR23LlsGgmQQNsicDIEJEd4UTJuUcctJj34yPOy6YtcueK8AfLQndcZiG7BKJTqX155V974aJf5eOmPb5LB/XsFlR16/Z7cIzL3j68FPp79g6vMfk2hdUpJTpSsTCtaZuXaD+TxlzYE7mmqgHTVJefK25u2y4gzBwaEKqdtKgw5+0U55bsZOQ93RC53ZFdLc43Ekgf06ixPzrrNXPqDX/xZzj6tt/znhCvM73OeXC3FpX757/+8MZKiTuia+xb/zexx9LMfXHNC5URy8x3/tVzOG9xHpt9stfPnj6+SMn+5/Ppeq503zXxSjhUUR1JU4BoKSI3CxYtJgARIgARIgARIgARIgARIgARIgATaMQEKSO24c9k0EiCBtkWguQUk3QNJo4AcoUOjfMaPuVBydu+XR1b8IxA1pJSciBw9rwKLCjwasaOCy9MvvSl/Xbu5QZhaRmjUT0M3OSKVCjW/Xva/RrhyH9ddPER+eONo85F7L6cTEZC0rM3bdslr726VT748UCsNnkZd3X79ZeYaR1AKbYc7PV5Lc22IoXP+htHnyX/82+Wi6eDG3bdEfnTLt+W7F59lTt/6sz/KpeedJnfdcGmkxTXpuupqkeseWCoTr7pAJow5v0llRHqTz4923r9E7pv4bbl6lNXOiT/9g1w+fLDc9f1LzO9XTf+tVFRWRVqkuY4CUqNw8WISIAESIAESIAESIAESIAESIAESIIF2TIACUjvuXDaNBEigbRForICkUTkHjuSHbeS5p/c1UT0qFk3977+Za5xIn/lPvRyIGHLffGrPTvL4TycH0r45AtJjK9YEpbWri2pTBCTnGaERRu5nOPV21+NEBKSGBLHGtruluUZqxct+Pln6dO8k2/cclOm/flZ+9+BEGXRKN/GWlMn3s38vD025Wq44//RIi2vSdfthj5NnL5OF026QEUNOaVIZkd7ktPP3MyfJaX261rTzju/KFSMGm2IiHVPuZ1JAirQHeB0JkAAJkAAJkAAJkAAJkAAJkAAJkEB7J0ABqb33MNtHAiTQZghE6ux2BI6GGqZ79sz5/f8EonoaK7o0VkhpioDkpLyrS9TSNjoRQa+9/XFg36HGtkXLibQ9Ttn3/HJ5UJRWXbwbW5dI69FQ/7rPx8SIvL70PvPR6re3yJLn18krv5kmCfFxOs4pkwAAIABJREFU8vGOvZL9m5XyJwhMfSEwteTx5uYd8os/vCorf3W3ZKantOSjZPVbn4jut/TKI9MkHu38KOdr+fFvXxBHSNuwZadJadfYgwJSY4nxehIgARIgARIgARIgARIgARIgARIggfZKgAJSe+1ZtosESKDNEWisgKQp1g7nFZp29u/dRVKSEsXZn0fPPfni20ECiCN0aCRPuCM0asmdmm3thk/D3vPyu9uCPnfS5tUVHbXvcH5QmrqGxBctXNPYTZ80Vk62gOTe46g+YzoZXBsy5sSEeHn1t9PNZY888w/ZvvtAYD+klf/cJMtWbzBCS4wqTS14/OHld+QfH2yX5+bf2YJPsYpejDSMOV8dlCceutX8/rd/bJI/v/KerH5kqmnnL//4v7J+U06j60EBqdHIWuEGn3h9iZKe2AqP5iPrIMA+oWmQAAmQAAmQAAmQAAmQAAmQQHskQAGpPfYq20QCJNAmCTRWQAqXWs6JbnGLLQ4MR+ioD447akkjip6ee4fZR6muY++Boya6Jc9bai6JJDrKna6uPQlILcm1IYPu1SVTls+dYi6b+qtnEGmUJQ9OHmt+X/D0/0nukQJ57McTGirmhM/PXPI/EhsbI/P+4/oTLquhArSd/Xp0lh//+5hAOw8cLZBHs6123vqzP8nBvIKGiql1/qQKSL7dsmrRHFn0wlbxZ42UuxfMlSkjOtfUKXedzJs5W17Y6peskdNlyeJJMtglmvhyc2T9hpWyauMImbtwrLjuFDm6UZbNnilPvJcnnqE3SvacbLm2fx2KS0P1kFxZN2+mzLbrOX3JYpnkqkhd9Ti6aqqMmfNe7T6Y+LRszj671ue+nJUyc1m6ZKMtPevruS2LZNjaMWHLqLfD9b7bj8rDby6U0emhV3plzf2XyarL18rSa4NIhinyqKyaOltk7lJp8NJGW2CkN0RDHVx1bWqfRNrcMNdtWTRM1o7ZLGFMqcFS1TZny9yG+7oV2tVg5XlB9BFoaA5t4lze2Dk0+sCwRiRAAiRAAiRAAiRAAu2BAAWk9tCLbAMJkEC7INAcApIj+iiQ22f/KSDs6O+OWKPiUrijqNQn//jw86CoJS3v3648T9KSazueu2ZlyLAhA+TtTdtl7h9fCxR5xXkDZNjp4fe/uez8IUaQctLDtScBqaW51mfk37nwDAhGV0lVVbV8774l8oPrLpYbrxhmbvnhL/4sQ0/rLf854YoWHyf/NuMJ+e7FQ2XKuFEt+ixt5zU/ekzuvuFSuf7yc82z7viv5XLuoD5yr93Oq+99VMorKhtdj5MnIPlk47y7ZOu4JTLlbKgZ3o2yaPJj0m/Jchlv1JMcWTbhUUmfu1DGD06Xo+vmyV1rRsnyhaPFaB9bHpXvzN8jlw/1yYbcsbJ86bUuASlXVk7FvdlzZSxEI9/uVXL/5K0y5fVZMqLWUG6oHqjJsgnyaPpcWTh+sKQfhah11xoZtdwWYeqtR238OcvulDXDl8i9Z4cXs3Lh2J8ns+DYr0dCaqpTH/dddNdKGbf4TZk1KuT53nUy47IHxDsnEgGp0WbVAjdQQDoRAakFOoRFfmMJNDSHnshc3vg59BvbDWw4CZAACZAACZAACZBAixGggNRiaFkwCZAACTSOQHMISPrEuqKQIhFrGlPjpux5FLr/TyT7DbX1PZAaw1SvbQrX//7P8XLe4D6yJzdPfvjLP8vi+2+Ss0/tJf7yCiMo/eiWK42w05JHXkGR3DzzKZlz1zj51rmntuSjZHfuUbnzl3+RR9DOoWinz18h4+7Xdn4b7TzLPDvS8RRa0ZMmIKlg8WiizJ01ShwpI3fVnTIvcYEsHdtZfBvnyXfWj5O3AuEVdQgGR1eJFQzjEpBylsnUrZfL0vH9A83buOgi2TDmfQg3IS1uoB6oiMz7znoZ91a2OLeGjd4IV49QuLhmxtM9ZW72iECbaxuKT3K35Er62f0toSzccSIC0hO7ZXjPSbLYxV0f4dswT2auzBPf5Q81HJXSotYdaeFtVUDaIouGrZUxm2vsKdIWh15HAamp5HhfsxJoybm8SXNos7aOhZEACZAACZAACZAACZCAUECiEZAACZBAlBCI1OEdKsKEVr+uKKTZP7hKLhl+hsx/6mV546NdJ9zqpggdoXV3fn/6pTflr2s3h62TU2/3NQ2JYeHq1hA35+HO88KlCAxXwWjg6oger2P/oV//+TV5+eGp2BPLI9v3HJTpv35WfvfgRBl0SrcT7vP6Cvjg090y63cvyV9/cYd0z+rQos+qs50z0M6+3WTnviNy9/y/NqkOJ01A8vnEl5gYJKS4hRkVkx5NXywLXbnWwjrMwwk3Ycqu09neQD0kd5Xc+Wi6LHYin5RqOAGnQQHJh9tmy57bF9ad9i0k7d6sBbNkbLhApNDnN+q+QTJn9w7pt9QtYCCKCyn6vCN6yirf7TUCUp3lhoo3ubIG989Dir+itKFy46wFMitQ8ZBz2XMk+9r+Vr/bzLLv9cr8Ox+WTf5BMm7BYpk7Onz01dENi+SBGc/IVhkqExc+IINWPBGURi93DUSweS/IVn+WjJy+RBZPGmzbV331qxkmWxZNkB1j5orviWny2HteSa+VNrGetgT6ZDBY3iA541+VKYOdshGBcc1KGfziONkw8nZ5xv544tNO+rmacjWVY1CKRF+OrJiJVIzr95g0j9MfXiiTNGLPmCFS2F3+igxfY6VXlKETZeHD2TJKMxA2wDZUBM1FhN/M+atla55Hht44SxbMstMohtqad4usmPEA+FipIefCRq3usoSxy18ZLqvvnymrd3hk+ANPyZJAH3hly4oZ8sBj70meaP88LAsnnV23SNqk2Ys3tQqBlpzLgxoUwRzaKgD4UBIgARIgARIgARIggfZOgAJSe+9hto8ESKDNEGguAUkbHC4K6Z7rR8n4MRdKuP2RmgLp1J6d5PGfThbdB2nKL/4SURGh4oymu3vozutMGfP++GpQ+jwtUM/fd9vVQWnv9HOnHPd+Sk4Frrt4iIwZdZYM7t8rqG6RCkhOxNPmbbvkJ0tebrBdrc01Pj5OXnv0XlPP3698UzZs2Sl/+a87zO+vvL1FHnt+nax+ZKp4EuIbbMuJXLDitQ/kb69vgnj1HydSTET3ajvf/3SXLJ9j7fu0+q1PZMnf1surv5kmyuORZ/4hr74Dh3ITjpMmIIWpW86yG2Tl0GdlFvLMhRN8mhz5I7q/zzTxZjvp8eoH465HxGJRQwKSdw0irrIQcVVX9BHS7k2eJnumL5fsEenI6LdIJs/PkgUvTpGADuFUO8ip3/j7Xun3mDwz6CnX3jlw/k/dI7ffvUNm73EEpPrKDRaQcpZdA7EPgg0ivhLlKPaLekByJy6XSf1VmPqOrBj8lJX+T/dJuX+yrLn2RRNlZkSOaS9I4qjpMvfeEZLu3SCLJqyUoc8tlrGh4Vfgd/+EjTJuOQSLzl7JWbkI+0UdlduXW/sw+cDrhmU9IPRhn6x0rcNdsmbUciNA1l2/YDtQm5u5FXVZMkVGpPtk96r7ZfKG8fKqEQ8baIurT7zrZsideXfLc04E3O6VMuGJLHnKlBMagYT0X4tukGU9IJZCbAlOkeiVdTOukZVox2IV3Uyax2dk6HKLj9b3id23y9jsu83+Xpr+cMLWKfK62lgDbIPGEiL2bpiZJw8tz0a7xZQzLe9eeVEVsBBbWzX1Ttk6frnMGt1ZvDkrZMZMv9xrbFTb9bDkTISolH2t9ERfr9Qxd68lpHnX3I+6jZfnskeBAfoPYtIzPRdCLKwzzq4JsxdviRYCLTKXNziHRkvrWQ8SIAESIAESIAESIIH2RoACUnvrUbaHBEigzRJoTgFJI3B+N3MSolASA3shOZFJugeRCjZ1HR9s3SmPv7TBnNZIn7qOFOyLlJWZLm6hRcWUC4cOrPOePj2szekffOR52fRFrvn/X0+7zuylpEdovZzrQ0UvFa8eyb7FCEs5u/fLbkScnHlqb+ncMcN8puXovW5xK1IByWm33p+X75US7A0Veuhz/vDCOnn53W0m5dzTc+8IPLcluNZn1F0y0+TZ+XeaSx74zd+lQ2qy/PzO75nff/PsP+Wznbny1E/r7sfmGjBznlwtRSU+WfSj8c1VZJ3l3P/I36Vjeor87IfXmGsWr/iHfL7ngDw5y2qn7of09cFjTapHqwlIvg0yb3KOjH/OEkyaVUCCA/9OOPCDoojqohNSj+YSkLxrZsgTPRa6RJuQCiCyY9Uqv4yaNMLey6meFG1up35T7rtxh0xdP1SWOiEyKG+qCkf9nrZ+qiJTb7nuuh2VNVNVnHtOXBkDxYeohETveghERyX7uUkSSCZohA0/Phsv/fX/v7dD7n6/Jhpqy6MXydpR70NEC+ajgsc0f3aNKCMQKCYsEs8SFZC0DpMl1xYrzJ0q2ixKlyVLh8umuuqHCDj3oTa3etR7rv2hNHJomfR7Dvtd+dbU3xZ3n4SIibkrJ8ujWUvsaLoQAekoyp2cK/e+WiMU7l45QRZBkFs6fBOe6bVY2RVVcWoGOKgAp/V9euibsthR29R2L4PI9v69cnYDbN0CkjJfPcK9LxbafcMaGf4iynG3C/t9XfT0YHl98Vg7ckhFtctk4zhNDantekIGrbUEPT2OrpkqM32z5Cns51X7GRD91EZC+qBJkxZvii4CLTSXNziHRhcF1oYESIAESIAESIAESKAdEaCA1I46k00hARJo2wSaU0BSEuEiY4af1lOmTbjSiCuhh4olR48XytoNnxphRA9HQHKEmdB7VLz5+eOrJc9bak65BaRwzygt88urb30UEKic8lTcOR/CkwpS7kMFILeg5T6nbfnJlO8G3aPXv/QGomBQ/6U/vskIaE50VGMEJBWo7pv0bRPFFHroM/bkHpEV//dhIGKqpbnWZ9kjhw6QX/y/68wl1z3wO7n5OyNk4lUXmN+n/uoZ6ds9Sx6cPLbFB8dtP/+TXHzOqXLPjZe2+LO0nRPGjJBbxta085QeWfKTf7fa+b0fLZEyf3mT6tE6ApJGYdwl6y9/EsKB5dRvPgEpV1ZNnScyC47t8JnRXJxq16N5BCSNJHlUEufOklHBmkU9fRShgFSrhEjuS0d0yCYZvtgSJnKWTZWtY5fK+KO2kOQoAEFlB4tGq6yNp6zoH4gMkx/2SPbD98oI99RqxIfLZXOQGuQSUMJEbYWNMgtrD+76aJmrZdR7br747KL1MgZiyuC66hfCrrbNab9NkD1TEEXja6AtQZE6Km49IVlPQXhCNNSqqfMlcaETVRUiIOl9q0fJe+49qfDZRevHyPuXrwW/MeAXunGXVfHa9Y2cbQ1nQf1q+rKWObnaVVvE0yCyqTI7cS4Erdzaezu5mSAV5FTY3Ni52XLtYEYdNWlybhM3tdRc3pQ5tE0AYyVJgARIgARIgARIgATaAAEKSG2gk1hFEiCBbwaBSAUkpaFRL45oUx+duq7Tz0OPhspr7D2Nvd5pl7teDdVJr9U0d+kpSfLZ7oO1UuCFtjFSbs59jW1DY68P12b9LJJ2O3XUlG1xsTEi1XBkl1dIAn6P1d9x+PwVJqWbOd+Sh/3sk/ms+tqp7W7q0RoCkm/DPKQKGyfL4Sh39JXmEpB2r7xTFnng4HbUIxUtxsyR9xTQyDmydum1dsQP7CVMPZpFQNIV+YjEmfIUUnvV0zHeLStl3sOPytqtRfZVI2WOK6IjcGvIvjRNuc+IRpdDNOqPaJOpW+XypRCTnEgkW0Cqu9wwIhX2S1qx6DFZK2NkevYkS0gKt1eUO4VbxAISnNLzRsr6cc6eQUoiVECq2VuoBvFEeXqzHd0Urn4hfRHO5gKfiQpIoWKOS7AJaatGET3TE6nehm6QGTMQRRSwszAC0u3OrkiuCk18WjaPiT4BacwcM3KCjpFz1mJ8NSAg6R3eHFnzxKOybHd/mXLv3TKWQlJTp+mova/F5vII59CoBcOKkQAJkAAJkAAJkAAJtGkCFJDadPex8iRAAu2JQGMEpPbUbraFBKKJwEkXkLzrZMade2SKnbrOYZG76k7sq4N9YVx7pIRz8Jt9dEwARY0QFOCJvV0mLOtn7z3TAOU66oENYeTOR9OD09+FE0YaqMcNa4bLi/eGjyQxNctdKZNvWCc3PrvY7GcTLJCE1D0osqOJ94HNjJxxsnDoerl/03Czf5EKPoEUdvXWp54op6Mqlq2QEUgtNzb3ZEYgQbpyxKL6utpdv5BA1Nr25UrRZgSkeqKpQm0CfCdvGCVPDl4pd+VOkeXjHekwjIBUV5RRWAGupnGtEYE0W1SMrR3BC+OpPwLJ3ScQklbOmC25dy9H6ruIQ/KiaZpkXcIRaOG5vME5lL1CAiRAAiRAAiRAAiRAAi1EgAJSC4FlsSRAAiTQWALNLSBpZI77+OTLA42KbGls/Xk9CbQHAidXQEJ6ufsXiWRDNAkJzfFtnCffWT9O3gqk76pDtKhLuPHBoT0NosISRKA06KOuux7i2yjzvrNexr1Vs09P2DRr9QhIZt8aL/atCet4t62mlliAOt2J1HsLavaUCdhX0L40oZExEd4niDyakSPDR22VHUNnWfsXuQWkeuvj7gsf9rJJxF42NdYf4DNK9/BpYA+kEPGvrhR2Zl8gD/YFCjAM3QNptvjslHrB47Ce+oX0hxFkLkeUU2D/JesZ6SqGSSP2QDIVgP1N3iRZg9ZL+sTlrv2hwuyBNNsXXgDV/ZFC9kDSkr1er6SnpzdTCjvspVRrDyTzEPHiGekheyBdChGtZky6SdcnIA2uZSPho9Pawwz6TW1DC87lao6RzKHfVPRsNwmQAAmQAAmQAAmQQIsToIDU4oj5ABIgARKIjEBzC0ihjvD5T70sb3y0K7LK8CoS+IYSOJkCUu6q+xHXkS2Lw25OBIHjhkfFs2ChTEKqq6Pr5slda0bJ8oWjJWgHlbDCjQ/+6WmydswSyW5YPUKQUX310D2CbpBHPQtk4aTBkn50ncy7a42MWq7727iMpB4BSUWRp3sudQkTYYwLESvXINLpKaSS6yleyVk5T6Yt8sr0VxoQkJp6H6qQs2yyzFx/uSxYPkUGa5XcAlK95boFJOxNMnuG5N2+GCIJVCTfboiCk2XrlNdlFoSYDfO+IysGPyULx4OdfW7NtS9izxxEsUScwg5104ioaXtk+vJsGZHuk92rZsrk+T7Jtvlo6qzvrBgqyxdfK6YauRtkdc4gGT86sZ76BSuLKiDN3Dpd5i6Zgmfgkei3G9aMlVdMdJtGI9XTllqCmxW9dP+mu2X5izZf0+2w62vmQ5RyRCW73KHLMQ76I4WjT3I3rJacQeNldGfd9+UaWTnKOefFXmGLJPf2uWbvqeaJQEJB6OsbZubJQ4atduEqmb+6nzyEiLnE0L2dJj8ge6Yvhy2r8cNOV20Q39ixEGnrj0DavWKyvND/YZk+qjPaqO2YLI/1W+KKzPqGTrjtpNktN5dbgCKaQ9sJSzaDBEiABEiABEiABEgg+ghQQIq+PmGNSIAEvqEEKCB9Qzs+Cpp9as9O8u0LTg+qyeMvbYiCmp38Kpw8AUkdzuH2rdGtiXRPFTi2cyHWzJwtL2z1S9bI6bJk8SQZHBpNFE64ce9zFIJw4tPufXT0ZAT1kFxZN2+mzH5hq/izRsr0JYshaoVUpB4BKWzqvVpd65OcFffLtMfeQ+THSLl7wb2StWy2+LOfc0Wv2DcFOfWbep82fZHcsGmcvDjFyEfBAhKEjLrrExIN5suRFTNnyhPr90hR2lC5MXuOZBsxBIeKRovmyCKwq3WuMQISisqFiDhz9guyVfCMudNl6MplmrvQiCl65K7B+Xk4X+SBvdwtC+ZCCNJz9dXP1Q+mn0Y9Kz1WTJPH3ssTz9CJsvDhbIHmYR31tSVMujmNmpiwZ4q86vC1izm6ZobcMnut+O5+Wt6aomkNc2UN7GueMvJkyci7F8jcKSOsvblcdTe29zAE1bMt5bLZBCSH7fzVsjXPI0NvnCULZo219usKbZd3i6yY8YDh4w/q64ZS2FljaP7qrZInIW2sNRb4QdsiEMEc2tS53AYR2RzatqixtiRAAiRAAiRAAiRAAm2HAAWkttNXrCkJkEA7J0ABqZ138Ak0b/hpPaVDWpIpoaCoTDZ9kXsCpdW+VdMdPnTndUEnmtsem7XCLVjYyROQWrARLJoEmkCguZ3Uu1dOlfVDl0qIftSEmvEWEiABEiABEiABEiABEiABEiCB1iJAAam1yPO5JEACJBBCoLkd9kxh135MbPXiqZKc5DENytm9X6b+99+atXEUkGpwUkBqVtNiYW2IQLMKSLoH112bZJyTHrANcWBVSYAESIAESIAESIAESIAESIAEaghQQKI1kAAJkECUEKCAFCUdEWXVyEpPlud/dU+gVhSQWraDKCC1LF+WHr0Emk1A0rRvd22U259cLvdGsAdX9BJhzUiABEiABEiABEiABEiABEiABCgg0QZIgARIIEoIUECKko6IsmqERge1hIDEPZBqOp0CUpQNAFaHBEiABEiABEiABEiABEiABEiABEig1QhQQGo19HwwCZAACQQToIBEiwhH4NYxw+T26y8LnGoJAYnkKSDRBkiABEiABEiABEiABEiABEiABEiABEgglAAFJNoECZAACUQJgcYKSNddPESuv2K49OnROUhc2L3viKzbmCO/uu/moJbNf+pleeOjXUGfaeTJ9ZedI/17d5G+PboE9tnZe+CoHDleKLtQ1t//+ZHkeUvrpHTP9aPkwqEDg+qh95eU+eTwsUI5lFco//psj2z6IteUkX3LaPM85/jTS+8EzjmfDT+tp9xx/beCnuns+xN6bu2GT+Xld7eJtmXS1RfIkIG9JSsz3dybl++VdR9uC2qDCjJnD+ojw4YMCJSv9X3pjU2mnHCHc09qcqIM7t8r6D5tpzJ/6c1P5MvcY4Fz7nYWl/rkJ0teNue0rCsvPDOI1+Ztu+S1d7cG9Y8TFTT6giGB9uj9pWV++frAkVr8NNXd1SPPkIF9ukrXThlB9XQu1nu379onz6/5VxDz+niH9pfTDxoZddXFQ+WMAb2N3by9abvM/eNrgXq5batzx4xAG5z6K5MtO/bKX9duDkKu7Zh202VB/ehc4NiV/q7Mv/j6UJ191tRhzQikppLjfSRAAiRAAiRAAiRAAiRAAiRAAiRAAu2NAAWk9tajbA8JkECbJdAYAUlFm/FjLmxUW0MFJBUGrrrk3AbLUIf/nN//Ty2RR29c9rPbgoSQ+gpz2rf0xzcFiRvhhK3QtG1arnN/6DlHJLrm0vMCAlhoPTRqR4WmideMChJjQq97+qU3awkaofWtq42hnELvW7n2Axl6Wu+wwo5TpptFpEKGc09jbeKxFWsC4kt9vEPbofede3pfuWT4GUEo3JFRKm7+8MbRdfaH+8ZQ4akxNuW2iwYNOcILIuUeYXG8jARIgARIgARIgARIgARIgARIgARIgATaLAEKSG2261hxEiCB9kYgUgFJIzSe/9U9jW6+W5xQB//0SWMjLkNFmv9YsCIoEqmxgkVLCUgRNyKCC1UEGnf/0sCVjW2jRhI5kUaRCk/uarlFmEiFjKYKSO62NkZAqgujU3e1z6fn3hGReOSU9eAjzxuBMjRdXwRdFhAWI7k2kmsi5R5JWbyGBEiABEiABEiABEiABEiABEiABEiABNoyAQpIbbn3WHcSIIF2RSBSASmcqKHRLTu+Omh4DDqlu3TLyqgVIeIWkELFDRUTXn3rowDPcPeHRuc8P/+HQdE8TiRQXZ3y+EsbzKnmjkBynqcCxtYv9hkOyiBchJa2c+NnO2Xn3sOSeyTfpGBzp7LTstycQtvoRDJ5S8rMY8PdX5dQptfr89/81zbZ/PlXdd5/84OPG6FORR09Lhk2KKgvNY3bX155N4D5ky8PBK7Xduvh2IK7L8IxcdranAJSqAjk2JZTp55dMuXmq0YGCUxqv2ofobYdapfhbMuxq+aaDCggNRdJlkMCJEACJEACJEACJEACJEACJEACJNDWCVBAaus9yPqTAAm0GwKRCkizf3BVkKDgjnpxwwh1hNeXHi1cGrnQFHfu54SLggpXRrjOaQkByZ2OzXlmKKdwUVR6bahI5IgZ4droiDuRcA5tp4pPP398dVAUVyQcQ0UVd5RSY40/tK1NFZAcsdAtVBUUlZkoolC7ee3tj2XRs+uCqlpXm0I/d/qise08kespIJ0IPd5LAiRAAiRAAiRAAiRAAiRAAiRAAiTQnghQQGpPvcm2kAAJtGkCkQpI4fbWCReFUZeAVF+0iRtguL2Gbn7oD+aSSMsI1yEtISCFYxep8FIXz9A21iXc1MX5RPvJYRdpOyIx/rrYNyYCSSOgsn+zMkgIcz87kv6NVEAKJz5F0s4TuYYC0onQ470kQAIkQAIkQAIkQAIkQAIkQAIkQALtiQAFpPbUm2wLCZBAmybQVAEpXPSNgohUQKpLGKlPVAg9p6LClF/8JSL+kQgMjXm2PvRkCEihqeP0ueHSwjn7+bSGgHRqz05y/WXnSP/eXcL2Rd8eXYJSxzUlAqmhqKBw7Q5NqXfb9y6WPj06B+roRLeFS2H39YEjtdpy+FihSUP417WbI7K5xlxEAakxtHgtCZAACZAACZAACZAACZAACZAACZBAeyZAAak99y7bRgIk0KYINFVAqit13MkUkBqTVq2tCkiRGJPu2TPu/qXm0pMtIA0/rafM+X/fDxKIGqrzyRCQGqqDnndEqdD9kxq69+1N22XuH19r6LJGnaeA1ChcvJgESIAESIAESIAESIAESIAESIAESKAdE6CA1I47l00jARJoWwQoINX0VzRGIEViTU+/9GYgKuZkC0i/nnadDBsyIGw1VeDTozUikBriFpoSb9nPbguKTmrofjfzhq6N5DwFpEgo8RoSIAESIAESIAESIAESIAESIAGHwqV9AAAgAElEQVQSIIFvAgEKSN+EXmYbSYAE2gQBCkjRLSBpdFG4dGpaa02p9vbmHfLGR7sCjTjZAlKo8BEu1Vxz7IHU2BR2KhCVlPnCjsGtX+yTv//zo6D9lLLSk+XfrjxPLhw6MCIhyUl/11yDnAJSc5FkOSRAAiRAAiRAAiRAAiRAAiRAAiRAAm2dAAWktt6DrD8JkEC7IdBUAakuh36kKezcadfcMEOjgNzX1Rch1FCHtNUUdo1J06cMWltACmdPrSEg1ZVisSE7qet89i2j5apLzg2cbmy/NPRcCkgNEeJ5EiABEiABEiABEiABEiABEiABEiCBbwoBCkjflJ5mO0mABKKeQKQC0uwfXCWXDD+jXge6RnE8/6t7gtrsOPLDnbvnl8vly9xjQdffc/0oGT/mwrDPObVnJ3n8p5ODrn/wkedl0xe5DXIOFTHCpSC77uIhMn3S2KCyHD6Rilf11d9dcF1Cj+4p9Kv7bg6qw80PPh4ULVNfY1tKQNKInim/+EutR4cKH6H2pP2+6Efjg6J6WmIPpNBUeq+9/bEsenZdg3YR6QWR9muk5YVeRwGpqeR4HwmQAAmQAAmQAAmQAAmQAAmQAAmQQHsjQAGpvfUo20MCJNBmCUQqIN06Zpjcfv1lQe3UNF679h0xnw3o3UXOGNBbkpM8Qde4I0FC95lRUeKlNzaJt6TM3NOzS6bcfNXIoDJChYDn5/9QsjLTA88ILcP98EGndJd/fPi5EalChRW9b8lz/5Q9B4/LOaf2kEuGDQoSyJxyTraApM9dvXhqEAPl/O5HXwQ4hRqbtvPxlzaYj5tLQAonpmnUWWjqt3Ap7HZ8ddDUZdjpp8hl5w+p0ybqE+UibYfDIlTg0ci1V9/6SJy6hDJTW8s9kh9I/6d1qe+47XsXB4lgjEBqs1MeK04CJEACJEACJEACJEACJEACJEACJBDlBCggRXkHsXokQALfHAKRCkgaSfL03DtqiQENkXILSOFEqIbuD41SChUKGrrfeX5j73PKbQ0BKTTaq6E26nmnnpEKL3WlGnSeFS5izDnn3v8nVNCLpK4tEYEULjqtobq40zA2NgKouSOcGvv8htrG8yRAAiRAAiRAAiRAAiRAAiRAAiRAAiTQVglQQGqrPcd6kwAJtDsCkQpI2vCGRBiN6klJTgyKEArdi6Yx4ki4NHPhUqLV1ynuFHoNCWAqKLjT57mFmZOVwk6fqWLII9m3NEqsa24BSesRuu+Pm3N9wpr7OrWJkjKfDO7fK/BxSwhIDdU3nI2ciIAULv3iiUwOFJBOhB7vJQESIAESIAESIAESIAESIAESIAESaE8EKCC1p95kW0iABNo0gcYISNpQFZFGXzCkVhq5f37wmfx17eZaIlOogKRlaCTS2YP6yLAhtdOGaeqxjZ/tlLc37wikFwsFrCLStJsuC5tyzrlWhYsPtu4MSrmm+wvdcf23gsQMvV7Tkf3ppXfMXkqhAldrRCBpneqqq5uFsvr6wBHZ+sW+Zk9h5zxH+/uaS8+rJWa57UbT3U28ZlSdNhEqvrWUgOTYZ7j6urmpbezJPSKvvLUlsH+WtnPoab2lc8eMoHaE2l5evleeeXWDvPzutmYd9xSQmhUnCyMBEiABEiABEiABEiABEiABEiABEmjDBCggteHOY9VJgATaF4HGCkhO6zVKpm+3zDpFnsZQUoGhoKgs4MxvzL0qtHRISzK3fPLlAcnzljZ4u1P3xtzTYKEteIHTxqYyasGqBRXtcI20H1qyXioy6t5WJ9rHJ8tWKCC1pDWwbBIgARIgARIgARIgARIgARIgARIggbZEgAJSW+ot1pUESKBdE2iqgNSuobBxJHCSCVBAOsnA+TgSIAESIAESIAESIAESIAESIAESIIGoJUABKWq7hhUjARL4phGggPRN63G2NxoJUECKxl5hnUiABEiABEiABEiABEiABEiABEiABFqDAAWk1qDOZ5IACZBAGAIUkGgWJND6BCggtX4fsAYkQAIkQAIkQAIkQAIkQAIkQAIkQALRQYACUnT0A2tBAiRAAkIBiUZAAq1PgAJS6/cBa0ACJEACJEACJEACJEACJEACJEACJBAdBCggRUc/sBYkQAIkQAGJNkACUUCAAlIUdAKrQAIkQAIkQAIkQAIkQAIkQAIkQAIkEBUEKCBFRTewEiRAAiQgFJBoBCQQBQQoIEVBJ7AKJEACJEACJEACJEACJEACJEACJEACUUGAAlJUdAMrQQIkQAIUkGgDJBANBCggRUMvsA4kQAIkQAIkQAIkQAIkQAIkQAIkQALRQIACUjT0AutAAiRAAiDAPZBoBiTQ+gQoILV+H7AGJEACJEACJEACJEACJEACJEACJEAC0UGAAlJ09ANrQQIkQAIUkGgDJBAFBCggRUEnsAokQAIkQAIkQAIkQAIkQAIkQAIkQAJRQYACUlR0AytBAiRAAoxAog2QQDQQoIAUDb3AOpAACZAACZAACZAACZAACZAACZAACUQDAQpI0dALrAMJkAAJgABT2NEMSKD1CVBAav0+YA1IgARIgARIgARIgARIgARIgARIgASigwAFpOjoB9aCBEiABCgg0QZIIAoIUECKgk5gFUiABEiABEiABEiABEiABEiABEiABKKCAAWkqOgGVoIESIAEGIFEGyCBaCBAASkaeoF1IAESIAESIAESIAESIAESIAESIAESiAYCFJCioRdYBxIgARIAAaawoxmQQOsToIDU+n3AGpAACZAACZAACZAACZAACZAACZAACUQHAQpI0dEPrAUJkAAJUECiDZBAFBCggBQFncAqkAAJkAAJkAAJkAAJkAAJkAAJkAAJRAUBCkhR0Q2sBAmQAAkwAok2QALRQIACUjT0Aut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Ltj8Ce44WSkpIi8fHxpnHVVVXmZ3x8rFRWVkt1dbUkJcRKWXmVVFRUSFqyB5+L+Hx+SUryiMSKlJZWSmJSnLmvwlchCQnxEovP9Zq4uDgpLy+X5OQk0aIrK6tM2d5inxw4uFdy9+6Sc845E3XIwH0JUi16b6xUVMXgZ4xU4VmogsShejEx+FeFX3DEoPyqqgqJw//4yv0S70kyZR/ee1iKCvOl/8CBUhVXKZ7kBKmsLpdKb5F8+Pb7EotyL778SqlOS5Yy3J8YE4cmWGWGOywa4Q9UQeJwrzLSfygaz4pB3SvBq0yqKvxy/Bjqk39UCvOOSFnxMYkr9+Ee1Lu6As+tkhhJMFxi0M64uEScw1nlhHZWAWlVXIyUV5ZJbLxdz4pK3BErCbFxUuX34QKf5OzYLgMHnCZxiUlg65Ey9JNUx0sc+kHr4z70mdZh/YwF1Kpq9JEkS0JSmpSg/2L1PvHhXJXEVpSiRqhbNVqLNir/6uoqqQbbmBjUEffGoIxYtESPatxpStdOcx1V2mHmAstOtOUxKCcWl6Gbgw4tzzmc/9fr3J/p51X4FxebKH7wroopl5i4atRVO6FC4qtBCYz8lWhLXIJ4K6rltLPOki5dusnmzZvlvCFDpFvXXqhtnMQnwobLS8E4RqpjPFLqR/+Ue6Qqr0jKv/patj77jMib/5BuvuOSkqjt80mlr1IqY+KlBDxAAkzQHpuD/tRxpDah/eT3+3FFFcZAIu5PMowqKsqlQjmiG/S6GNguoKHe6FdcUYrxVlxVLkWw7cJKH9qIMuPQe7hMx2E8+sPjQRvRB8cTqyXtsnNlwLe/JXFZnaQM4zauKh58YyW2UnvG4lwFI6sA/gqwMjzxeyWejSpKOcZwaWmpVJdXymeffSqlZV6Jr/RLemW5ZJX4pFdRuXQtrZb0kgpT13KM61hPLOhVmTbGgnM+rjvmQxlpqdKhby+J6dVdclMTxdPvFDmO55UUFUv+zt1SUnhIKuNLYKKoF+ppzAIVqsKYiPfoiIqXCn+ceNI6yymnDpMevU+TxMQOEl8G2zx4QIq3bxfZ9aV4vAWwR6VfBS7WPzMO7Z/6/zpunM+ca5yfpu06UcEA3TZn2Rm4aX/ivPNPy6nE5Kf8nWeUo4/0Og/mkTjT/zpoUQeYifajeRbGsI6VGPSf/tRj3LZdwUbfDL9lpKVLeQXmF9hILMZCLOwgBly1/qbuOs9oHc0QVPY6j2I+BkG9phI2loCJ1oxJ2KgH/5OA+iYmeCQV82hqokfSUpMwT1dJCvpez8dg/klEnyXhM0ypOFcuHdNTJKtLmmR2ypDk9ERJxj2epCTJyOwoKUmJEq/1wTwYD9uKxRxcUYbxBHtLwDyH2U5iPKhDPOYZNCQGc7dgTvLDtuKrPJLg6SzHCxLkg08PyoZPD8muPJGDJQlyqLBUSiow52LOCj3smUetrM55Rk/EoQ/1UEb63oqzJyZrztO+xLxq0FnlxIGNsR/LWtDn5eIBP53rymEjWk4CmOkcrO9AD9qu9uPHuDL34F59DiCa8rWDnGfrOTUV89zqSmuOsJ9lzbBqtta7UudSLVf/qb3pO1HLqVS+OI/XrfncqavWR39Xe9Tn69yl9+p7WQ+tqz7P48EciOusc/HmM4uLVZ4pwx4jep+OCz2v852+y6064H2F94mWaT3Lfn/jnJZp7E6Z+HEe7y6tS2lZmaSlpVn10Bkan8XjO0iCzvnaPpTjw/WxuL5cbRb2qeXGq73ofIRnJ8HeklPSTDkdOmZKenq6eeOVoWxvvlcKCwvNfFdSUmI+07pW+MoC9XTaYuYQdJHPB/uzvyM5NmK+j+hcb7cpTvteeelUrnOQfR7kbXYJhq++2/VIiPOY9mt9E1LSJa1zD+net69cOvJiGT7sbOnetbN89uknsvQ3j8ruPV/gfV8OTmWGlzFDPEcZOfOYzj/GzmC3+v+V6I8unTqKJz7BMIuHvcTp2MP7sXf3HpJ/9Igk67u+vEKywKikqERK/IfkoTm3ypDhnSWxK+w9Seuq9U4FhCR8MUyVirxjUlTslSKwy8jsANbJUoH3VTm+02nZZfhe4veV4B3pl0owriguFl9JqZQVeU3fFuMdU45iK8ChDG0qK9Z2+THvwD7Qn3F4X8fFesC8UryFxVJShjlA7asStoHyygE4AX1fgvLj45LwO75voVzLXlG23/quCrIWW/2mpf2B8WvGlb6zcU+5z7LtOHxXUqM2togXsjOW9P1cYcYUnq1vJbU3WBG+gokP7ayswvdUXPPhgWJ7RPIHCZAACZBAaxKggNSa9PlsEiABEnARWBdzG3mQAAm0MoHR1X9p9hrsL4JAoM4FOEfi8Ed0tf3HteXcijWOHeOEMo5YOC3gbHDOVeHacjgpE+DcqbQdTerUVsdKJe7TP94dJ5PlaLEEJD3UgbNz5xf4vVROP32QpKamwxGZbJxh6vywXXXG52eeazvTYvEHu+UEtZy+5XD6GAepKkyoy+ef7pBDB/ZDlDpHOnXrBEc1HMy4pzgvT/71zgeSmdZBzr/oW1IBx7YfhSagrvUJSMZRg3/qWgv9qefUuaVOLiOYwNOkzhx1QqgDowICUlkpnCZFxyEgHRLv8aPiK8qX6ooSOG0tR59xDMJpEoNy1OEBT7pxouFTIyBBZoAjymqzcUmDfxIcLNXwYqTBIZm7b7cUevOlzyn94WBURwgcfepQhHPDci7WuE/VUVkjxFj9oM4ST1KGZHTsLikdusjR/EI4h4ohgBXBIeqDY1wdLFqKSltaT9ykDk987jgIY+B4tZxolgii9XUOxzEfEJC0PraoZRyS6mQL0e9qO/OB1r7GOWf9VHch2ov/VTHCOPS0DrCxWDibYuAwq4BzyA9nVFKHTBl63jDJh5D4xbZt0iktQy64aKT4Y2CvwF6hDm38rMIvatNQnSSuCILGkWPy2Yt/l5J1ayX18F6JL8+XJGVSoeXHSTEcSXAVw3EGJ68qiK7D1NB25BoxCY1NhEM5IQGyC8aLcf7ZTm34+/XhlkCKBqmLuQz35JWWSCGchiUqCmr/mj6DUxOXJeD5WmZxcqwc79lBBl4xSrqdfaZUpWAcqXCkApLNWi1K+wcf639tR7vlFDfOYQhsFahPBZxyH3+0SYphU8lwQHeAgNWx1C89Siolq6xSUnxwpOH5FepIxrhXO1YRsrIiVoogBBzH/X4ICqk9ekA46iNHMlJEenaXMjhzdcz7DuTK8cP7pDy2yIgEWk8zxmJVlLHqoqJkRUW8JKV3l4FnjJAuPQZIYny6xJaUiezPleLPP5P4PV+Jp7TI2GY1HOxuccgRdE3BtggQEHnteco4eh1nthF2QkWkmnFjnI62qOk41HXcGFFG5UN1hmMsq4iAWdQaC2Yc6/yI8at1sIUcR0C6dvvuIFtpjl86pGfAGeyzRoXWF1wcB7/OSZhZa9qpY9QW31Q20T7U2hsxEOfUCZ3sgb1CVE3BnJ6KhQOJKhqhz6WqTNJTEiQzPVlSYHvpEEY9CdWSmQkHc3Up7hVJz0iUzl064F9HSc9Ml6SURDiL/ZaoiveCiugVJcUQ8KvwD6z8cMKWFxtBSYU3P7jpjFhQ4IXBx0pqSiYWHBTKR5/skm07yuQYTOFwabzsza+Q/FKM2Vj8U0HbNfcExIqAaFFDObS/ze867+p8bNuCCkiGn/3ucfrOma9UQAocKv7a7ySdF3Qy0qGnU4KKicrfETIrIJTqYcQY/FORz5iqqzi3GK3au57Sa1U0N+MFZer8ofalzzPjxhZO49GHRhDB+8cIUqin2qtjC9W43i1wxGJeceZvR9AxjnUVifUd4hKLjOijnO1nOazcwpDe64wZI8CAoyN6uOdvp3zjzMd7zZOYbNpUgRUUCRADnMUnHsyXKlrFat9o2/XZOg9ijMWY9522V23YEpP1PhUTErCoRH+qcKc/Y+zFLGXFZUZw0GepMKQ/zUIKFfVVeNAFLCrS20zjMAb0OrPAxWUfdleY/rDEtRoByfS1vom1XPsdrJxN39n9HA+b1WclJydLaodOcsrpQ+X6G8fL2DHfxryO+QQvBb/XK1dfNQaLYgowJxdY7wyXgKT1dAQkOM4sQQQsVGyrRP93yexksTDCnwozsdIpI118pWWShO905Xi/pKgABNEns0NHvEdL5UjBNunZL1nunnqjnD6kL2wZwiBEOklMx0upQsp1IQDGZVaPnlhEkKIfmXeSfueLgT3qd8TyMiwkwPugHP98xUXix3eKY1hEo0xgEWbRRTneOcWlPimDUKR9rsPJg+826AYpgphVWgIBCuX6IfQUo7yS4lLMI6nmPauzWZG3GO93/c6KeQoMjx8/Zs/TuoBDx7P1XcoIwLpwCXOXsWV8dzKCIxaLGHvE/KKf68IfZ34319mvc62vjuUyLCzR+pulP9q/Om/h/9/86lhzTN8sgwRIgARI4AQJUEA6QYC8nQRIgASaiwAFpOYiyXJIoOkEWkpASkxE5AscFiruWA4+O5oIf9Srw1D/0FcHix7WimJdbY+oDawM1yMxEatY1Ulmn1ONSFe/Og4YFZgcIcpZzX38+HHZ+eUXcDBmSg84m9WJEo8Vubq6VP9aN64g/BEfD4eC8YXakT4JcEY5q7ItJxvqC8+/TwUb/IG//ZPPJe/YETkL0Sbd+3SHAINVqnA+HUIkyeb3N8qg/qfJ6WefLX44g/zq+FUXQIiAoW1ySwFGM1EnUchP/cTxIRoRQ4UEjZqyHW6VukoVkS3lfqzs9R6TAjhQCvMOYiVuIfjoansVkazV6ya+CE54y2uhjjH0h/o24GysgiPJCHC6Ah4OpCS0V1cjZ2B19cebN0pWVkfp3K17wKkRh/Pw4ZhDnYXmsB2rVlvV/WK1RznHxCdLT0R59O0/SLwQCQqwUvh4PgSvgmMQFErg1MX1Gq2gGpkRAtW5grW46vC3whmsZ6mz0DjNaoAqi+DDJWhptcKxd3vm7JtDnaumSXDgaLSWRplo4Ie67FRgVA+drmbWKCz0vlTC+dXv9DPktEGny47Pc2Tfrj0SC1HmyquvkRI4z6C1SQK8VvATWmKQiatBVAlsOt5bKjlrXpHj77yBqJcdEnv8sKTj2gxEyMSjbaWI+DAiH5xSGCYBB6NZ7a/OQ135j6oYJykiD9QJmZICRzsOH6J1tLtN1JQ6/7CKW5VT41xTcRTXHEc9C+HsK0J/V6lz36wg147D2MDliAcRH8rPT4cl9+0uZ4y7UtL795UqCFXwyxlhw/S40TCsflcBqdKIgCqUIWJQndgaYYYy1VH6r/ffFR+ccR1Q5454dieM885Y1Z2BunnQyDgVsCDOqcNcnZx6+PGwIlxXAMMrgs0mdcySlIF9pahblpR16iSxnbtKIeyq8nieHNy7E+05hkg3tX+NHoBDD05KFdM8KsKiQ6qqkyWtYy8ZePZI6dS5D9qRJLFYjV61Zw8ikLZJIkTiFAgSGrWkduhEXziObMfmLFdzjX06TnzLYWitNnciMdzCpToeHZt2nOTOeWeFunHkGq3AEhmsKDwV7fROtAG/qsNX7cCIBCrK2wZ/3ed7QsbFif+qjmGNUNBaqICk84Wpuy0QaESezk9GVDCNs8R1nR+17iaiEucSEJWUjDk+IxkiXmIsIoviEXmE6DlEmXbIQGRHkn4GO07GPZgH9NrYOERzJsVDOEqWrA4dJD0tCdcjEiQR5cH3HIPokAQ48mFsRhxSTS0Z9lNRVCCVJYV4VqyUFh4zUQpV5RomF4fIp0wpKKyWHTuPyCfb98uXubBdiFX5Po/s2u+Vo9CWPKngjRDCAogC8XiPuQVzY1cYV25xw+oZq8+cacbpV1tnMvOHc970rX2hzg/W/TZD9KVTthUBY72bTGQQ5iSd+nzofzMH2iKKIxibcpS72gQKNs+zxUcVAtznnfpZgpEl3qhwYoQ4ExVjRfGok9yZb8z7Apz10PKN3WNsmigaE8mIa+1QJhPdauYVa6GCJT5pzIW+6y3RRAUXJ2LIiWhzc7UEFEuYckSngHhpC0oaHeJ85v7pOO1VgPGb6CerDiooacRJUiLqAFtOsqOaymHjGg3iR3viEhLNdwYjxukcB9NxIgY1oslEeNnfGZyxX+63orX0MNGETv1sAUnvCRWQNELGlGUfwXOCZQc6vtxioRP8Gyog6fcbq/1WBJZGSWV27ia33P4DGT/hFgi1eH+XlZjvWU/+7nfy/HPPSN6Rw1gsg2geFYzqEJCMnWmEFjioVaiYk9WxE8YRBDV8J9DnaYShBzbQAYJ+aUmREYpVUDELhDARFEOU796js6Smx8jHW/4ll17ST/7j7uskMa4AQjIiBbHgJyEJQlJqlkhKF7xfUyQ2LUu8EIISYiEc6oIjjRjCooNqHwQ6CFTFeE4ZRKSqaj9EoCJ8FyqCSARbwLiNjUXkOL7jKaOqMr/kHT4i+fkF5t2t77niYhWSNO5HxxfeaeijQghY+h0nAd9bdOwXFhYhIs2a63Ru0XeRClJVeJ/qdKt2m4jrnchRHcZWRBbmI2MDEPp1nNpfmpzxZsRffU+oOKbfeVAfKyoJ8zp+MZFmqNfbjEA68ZcXSyABEiCBZiBAAakZILIIEiABEmgOAhSQmoMiyyCBEyPQEgLSPm+J+aNcU+8Yh5SdZsasyrXTNznOoQTjFLOcJcZBpU4zOB3Ub6E+Nl0lDL+AcZzqKnS//gGvzkp4NFRQMmXjD3xd/bp371dy4MABGYJUYh3gcFQRS51ilaoImHQiVsSSrkZVn5fjBjZZfNSJBu+CcdLjD/kEOCD8+KveB8fFkdzDEL3ikD4JqVvg5FQvexwcojs/3Q5xaatceP5F0uuUAVKqbdHIgggEpPp6TZ19lqPIihpSDpbjQTUBOBkQwYGwIbtLk88AACAASURBVKRpKsKKWUQiHUM6u+NHzIricogzGmuVqO1Vl676tGwBSQvS6AYjTKnzGQ5/TUkEn7txYCbBGVSCFfxf5CB93aCBJl2PEd2Mw0Sda5azrraAZAk6joBUDaeMriDuc8oZcua5FxgxqQzPyS84IscRNXXs8EHU04+VykidYxws2jfqgVHns67sxapjtwhkRzaomKNioZU2yS0iWamZGjrczny9NlwKOyveyIq00qgnYxMaR2FEE40GQ6oj/EzP6iJnDhth0hjt3J4ju7chBRpWRPcc0F8GjBolVepggh15wN6vXiGk9dEIII1Oi0PUy4633pCCLRul+qtdSKG2T1KPF0lKAcQgiC0eOMgdAcOKOrPSm2lfaLvNKns4cPUzde5rXT1wrMfraniwM2NJhScVb2H76jxVocgISPiXBwdaIZyXxWCv8pxZxa5jEE6vGIyDJE37gzFYnZ4qudVlknnBWXLWVVdIdcd0KYazy4w5ewW1ESzVLo2ApOKiCm5WWsJY/Yc6++C43PjOW1KJiL3OGL+d4QjMwrkM/PNoZJY6G1EGEpHBbjX6S0UUOB6RYsyL8Yd15+JFXWOQQiqpT0+pOqW3FHfIEE+v3lKC9lbB7g/l7pZDeV+btJQa8aL1qUY0kh4am1IJ8aA6NkUyu/aXgeeOktTMroh6gpB8LF+qvthlIpBSIcam6PhCmbpy3J1WznHuanlO5Ifb3hxRQQUkvc9JYVcjJGhdLOHNbYdOuY7DW1MnqcPaXG2LSHqfKd9evu5EfugYNmJBCwpImjquHJEEllalK/ODBaRqez63okPUyWxFAKqApNE26UlIZWoiDvE+QCenQfhJ8qDvU+MlE8JQZmaKdEVUkf5/WroKSXDCYm7VRQY6x2qa0tS0RElDtJEmwcQbAH2M9KaIZIrDYNKItVLUL96kXkSfIapAIxzh8RVv3mFjz4lwKCcndJD8Y+WyYcM2+eRTRN/hkuROfeS9bXtlP3zLXtXkUpCuCvBNxIhGSGJcqHma6J9Av9mp4fC7W1h0BCQj+QeJ1XYEkj0/6SlL2LEOtVTzPrNTxGlfuoUER7ByxMNKdUxrBJragytNovPuNEK+2o0jekB4suYDq1xLqLFEMH0tmvetifBFu42IAO7md3uxBeplzdEKwIq0UDHfSZOnDnIzHziLMGwBSQVU611qiVPWnK1DHfI75kYtX4Vl5/uA0+ZQsVavNSnUEPGiP/U65zP9qQsqwglIzthUkUYPfY+aNGZ4j5nUcRo5grYkI2WuzlcaWaN18atooDYANiaKUtPduUUe2IQRzGzxzuGu6dYswccS3hwBSb+bOMKRO4WdCnAmDanLVpx2WHW3lpaoAGhFNlrvO0e81neUxcyJTrRSJKrN6ueWgNRF5v16sZwz4nyILV6THvhPTz4p//PiSjly6KARyosLvUHznH7HcCKQTC1UxFObRHXi1FZQry4QkDSayYPvdh686/UwKSmxcKJS5wrUUhcQaJ/pPBqH72HlfkS+5h/GeNeowyIpOJwrd0wZIQN7J0rfUzpCrC2Qrn37iXQ/FU9A9JInE4s0kL9SbV3nfrwz43RxEZhV4H1SjAUzpaWIaoaYVIF3YBUEHk0XmYDopSosICjWKCNcW3jsuIkoLStFVCFEpPxjBeY7nXIzaQvxPaQUIlNKepqxjV07ERHswXyTmol0epraDuIRjKESLzezjgT9rOU6Nh2H8eU+Yp1ob9NdVmo7Z4GTsjQikS78UDHKLDbQ751Wkl6zSMpWCN/ILQwql7+QAAmQAAm0DgEKSK3DnU8lARIggVoEKCDRKEig9Qm0hICUiz/Iv9y106xM7devn9lXJTcX+4zAwa6RQceOHTN/RHfu3Blpi1IlD45ldVp0QlSBpuMyCdxwvhjOgQSsBo3XPR/UoaOeSRzqc6mA80cdG8nqRIJT04s9ir7ckWNElkGDzzBpSZLguNBVo2aVsDrotGTjwLP+WYKMxiFZIoF+po6PCqx4Vee7B46EYqTjK0GUQpcuWdaKUXWGevTGStnywUbZv+drGX3ZFdIB++CUqgMdQoEVrVK7bx2nYeiZUPEjsMWQpj8KuUkFMK2b7jWj6eDKfcjnX1wohdgT6dhRCEkFeVhpjL0/dOW0up807ZzlyjDOJ5Niyzj74LJQh6C9Z1MFRKlOSPn3+efbzIrb/gMGmLtM9JM6j+B80xW56lx0nHyBFHABMUefoFFOcPqJR/oMOEuGnDPCpHBTf0o59japQPRUGUQqjQoozCswKcjKYC/lSJNVgfZofeAbtvnZwpTRi3R1Lry8mtZJmRinVo2I5I5BCkqxFwLb7bCrK4WdpnVz7EJv12gey3kehz2u8BN7Dg0+62zpjT2xNEpo9+efyy4IiRVHj8n23bvl3x/6iWR0Q7o1OHtVGNHVxTHoEN3VQP2oiYgw+uz9t7B3z+fiQfRRwv6DEpd7SOKRTisRYyQJq6o17ZYeNZFnmgpHnbG6twfO2xELRigxzmFNZ4dkZ4CjAoiTYsf0vApEcPZBvpUysNuPepaCne6BpNFRGqlmbbZljQdNU5WIlfoe3OdHlEhuYpWMGH+1dDrzVClC+eXmcvSzBkSpuKjmqHUztmr3iaYNgx3panTds+Kjdesk/tAR6QIHXHdsVtERhq2CsNn7SIVlONLS4PhL1BRPRvyJlUJEgBTCNioxJsswWDV6qhr7Y6QMOlVKIebGYi6JSU3BPhv5iMQ7JF/vy4H9QWCwU9Bp9kbtt3jdV0Kju+CU7Nh7sPQ9e4QkpcIJqr7lw8ekHPsfle/4QtJRDlyg2EvDSj0UWF1uHLU1A1HPOZEHwVED6gC0Vp4749YRliwzrElr54600DP6u855KkCZ6A4zz1lCg0mvhM/DPdMSH6zJpkUikJBSzjjudU5THcWOpIEyb4sYal8q9gQLSJoGUfc6UgcwtE1JhZ+5Q3Ic9jJCuis4kbthP6MeXZGOrjPS0cHGNJpKHdxp6E/dayZJRQzMUR0y0uC0RbRBaT7mjgI4oxGkkO4xeyDFQmBSkSoO6Q0xqSDTXZGZlzXCpAodkJbeGZNOihz++qisee1D2Ytoo+qEJNh8R/nwswPy9RGcRnklmt4Q4r/amQ9jU1knIkIlWfcngdNaI6hC+zkwrTi5w2zhpvbc7ghKtjDkCEn2ODEpPLUPTXChSQhoi4JWxKgeGmGktqH78qmAZAlHEBZsUcjUDfyMTdkhQI4w46SSs+zNSVtqzyuOjGWEJUSu4N2l0bkm+tK2SY1M9SGlqxX1qRETavsq9Fs2q/3sFn3cGTcdQUQFGyelrYlCUlHCjiwykU+2sOWITO7yNEWa3qMLUYwwi3eW/r/aZOAzq7aBPjKiqp0qzweRIU7vxdymc5pGfig/w8csFVBhFgI2UJv3Pupm7beECGojXln79zmCmlK0IpBqIqOsOdNql0bPOtGEJpWg6uN25LQjIJkoaBNBbYlbzhEsINkzBt6lpjz7XWcWf+j3GXuRQ424XJO+UO9MwRhKw/5go8d8V0ZceIGJ0Fn72muyBwsWvAX55ruY7qeoCzl0kYQusrGEKiuyVechQ1UXPKht4rwKSInoq66YexMw/5sIJAgmqampkox3otqGvsdTMI4TNdUwyleBRb8V5BdhgQRErTxEocYiMrR7VpLs/3qnnDvEI2OvHi79Ts1A+jqkHO6YIbEZSBOMSEHBfF0Vq3uwoZXYyyyuCoIboqwrITaVaupSfC8rxAKA1IQ0CM2p6BIscsG1xYhSKkVf6lhW8akUEUre/GKTws5finR9sJ0yRDfpPKHjKAlzznEIS7pgyIOUehpTewz7eCbAXvQzP+YAn0bymqg8TX9Xk/JP94Cy0iXqZ1a/6Hcl3UMrAd97EjTyHf1vIv3sVIFmLtf9B8G2HItydBzr8NRx7nz+OqIheZAACZAACbQ+AQpIrd8HrAEJkAAJGAIUkGgIJND6BFpCQDqAP9o//fRTswJ10KBBJr3Jrl3YVwd/9Pfv39/8Ib13717JyMgwK2UPQVzSnwPhkNdVsbr3izqHvty1y7jZevfpb+4tRr76jh07IrooWUoQvVLqLcTK9BSkRCs26Vh0n6JOSGul1ydCDNHNnEvMfku6btYSjGLgnFUnvgkSMOl+rM+tlEuW8yRRIzngJNA0dgfh2Nd/XbH5dAc4N9I6aFQOhBuIWx+8/Q7y8JfJ6NFXigcbVpeapfeWgKSHChRWmq/gfq5PSAo4ns0tritdZWiqJpW9KhBKpWnrdNVvCfZFOq6RSBCS8o8dMBvKq+qmDknd8FnbZjmzreiOCogxjgCTCAhVcE5q9Mcnn3wi3Xv3ko5YvWxW4mtEiKbHwTU+dbDYm6A77TNOyUDzLAGpHPsDVcUmS69+g+X0M4cjXR4EQOVg0uZpFA7EADjP/NgguwQri4vgXCooOC75hcdNCpw4XQlv7x2g5ev+GLpS3wgl6mbRjatN6jTLKWq5Wa3UMnpUw7kViYhkgrBsYcAtEGhUhYn20GgadUaq+Aa1RCPhKmBLHXv2kaHDh0sMBEqtx5ebPpb8r/eKL/egvL7+DZl4/4/k9AsusPdD0JXuqDdUMbMttu4Fgz77+MN3JH/fLknF6ulkOK9iDx6RmMMQMGDXFRAB4zVVlOkva68FXelvNhDHT3V0qvCiz7b2kLJWNeuqcI26i9XoIY0IwnN1ZbMKSOocL4Ghl+LanQcQAaY2bqfrM1EHWpLZr6UK0RlliEqLkU7YTDwd+zwdgb3H9+smF9z0PfF3SBK46nF/DXnNOKcCkGMHRgBSO0NZul96LFaLb/3nOvEcOCbdkOqpK56HLGE62ixnJZyTcNFiS/UEM/Z0zxnde6ZAbQMeQd2LrNLUFSMP80LHM4dIZbfOUtali8R17ID9LkoQfZcnu3dvh7Mw30SuVKqzEaKFRo7Fo7IV5XCOJ3eV7gPPlB5nDcN4zZAETWO074BUfvq5VO/ZLRkoxwPbKkPd9VnOnkSOeGBsS4UetMtJb6efGUexS2DSKCKzL4c6em3hx3KK1xaQgpzv9rU6R5nIBntcmQgyTQ9mn3eiVSzxSKlbzt6WEJCysN9UOAHJSWGHxptn63+t2D11omvaQESKoB9SYY/JiBhK0eijJKQsTKmWTukJ2MIqHYsJMpEOKwMLBzIQ7Yj0dJjL03TeRupRnWeqMUeVl+h+RbA4/KuqQurL+HIIApgPEF1m0lqqGAEGOoeZnKcaEYC5uBIO45ycfbJ96yE5fBR2U50qvpgO8uaHe+TAcQQymIx2SehrzGsmQhDvBYhW2rcaJWDmGhWr1dlvW7ZbRArMG4F5uUacCUyHyiQg8tif2u8Gs+MK6q3RckY4sCcvZ04yfayee007qnXCO7MUQoy+q+JU0HD2xdJn2AKSNQ3WCEVWVJgt9NlzibnGFlB0MlbOGiGp1yYigkQd8bqvj2NvmrLMB0e7E+mjc681J1lpz5IhtLnHidmbyx4nRlDB+9CJtHH2L9TrHZHHiEJ2G6z6BgtSTgSOk8JO508notmJDLKeHyxEWXtB6X6GEK8wZ5RhzkxMgg1gEtd9jIyABOb6ptCIXt3fx490bmpGPkSeqIgZg/e/F6JDLO53oqYcYVffMc7YdQQkbYeK+A47KzramiucqClHOHMEpLojkCx70dSFRsi2BTKzB5bOBbaAFEiLCbtwmOp9+p3Lg+i/ZOxhppE1lmhh7aGoaetUQCpC9FEixB4jHLkEJCcVpxkDsD+TRlEXj+D+dLDrkZVloktVQNJ3m7LSMZuoIizaaqJA8R99L+m7XOd3L/oBSi/mco94se9SLBZJpCRpbtWjSG1bLhNuOVUuv3IYtkSC8JuVJmk9uqFBSMuagLR2OqYRnazRhzBG8eG7QskxRE4VV2Bu0TTFiFTSfQZRpzKME7U3K3K33ERY6fcLPwSjSqRMLcWCIE11rOeN7aNden21LgzBWCwoxKKlxBTzPaZExSY8VfdTKkU0rC5a0vFnRQlZ3zpUhNLUeSYFIO43e0LpfpKaMlVTs2oomx1h77wPApFHZj637L3SjtQzl+Pzfx4qcU8j/H8SIAESIIFWIkABqZXA87EkQAIkEEqAAhJtggRan0BLCEj74ej+4osvjFOhT58+xuGzf/9+IwL17dsX6YrSZceXOyF2YEW5cfTESffu3aUbRBpdral/pavD5SOIGerROW3QEMk9eEAOHjxsopb69u2NP9p98jWinDpiM3UfInC+/mo3fnqla7ee2OekuySndTCOjbz842blsa4mViFJnZTpSMvkxYpc48DD6nX9Az5FN8XGs3RTdt2fR1OyxMAJ8DlSk+34HPsqde4kZw8/RzrgeeXI2V+MVbzvv/U2Vs+ny7e+dakRScp1Hwg7VY9xiql/U3WIEAEpXHSSuR7/nEutldyWMy5wvXPS9tRrNEqlikiIOCnHatsiOOqLi47L8aP7ETV13GwyHW8iPeCgNA4KK92PHrrpujrP9NCYL/VVHj982HAeOHgIHD2WY9OsdAePWDhF1LHqOO+setkRQqYUS8DRyJQKXFsJ50+XHgONgORJTTM+IN3PR5tUgb0v1EEaj/7Q6BfdJ6sI0QNe9F8ZVowXoB5+pKIqg3NG9/RRZ6Wz6h2lG+HI2mra+X99ds0eTI0RkJwR6BYJdFP5Sm0zfhrHoaahU8FR0/XAKTf43OHSGSJbGRxKSejv7e9vEBialCOSaOvHn0jfc86VqybcJP6UZETSgK76SNH+Mk1Npgyxf9UnH7wjRw/tw24PSNOFtsYhrVyMbugNB1icH45MODx1A/EK3e8GKXd04/AKpIasVEeYRlhAuNT/j9WV4erYUscdmGpKrwREdGgEjzr5q9T5p/tX4fcyVAO7Rsg+7BlkCUhwyanD2aTzgePLbOCNPYqyMs3zu2M3pGrUqRR123PskAy55nLpNWyIlCGcxKeZezRdjxEzrVQ9Hohs2g/l2LfCGK0KSKh/ItjkQEBKP1wg3cCygy7gh3OxXIUaODR1r6REiI6JugG8cVpiFbnu06Qrv80Y0nrp8yBc6X5Pp/QT6dVDyjAXVHWEoIsx7PXmywFNY7d/N/pM95SA3SBVmkdXgVfACev3SEpmb+l9+jDphI3lPXASJmAFe+Xur6Viy2cSh/kpA07NONSnFH3vbH5u7Nwe0040kXtjdCdqwHF8m2vsMeZ2GFr32sKQEZOsucEp04z2QKSLdV7nAHNe/98Wj0x97EgV8/8u+fbanD2OOTfbz04ZqZhbtI8sDuoUNsKVLTKog9uKlFKhBY5y/QmbS4K9eTSqCBNLEpy/KRB9VDzKyoiXThlx0rtbBwhIHaVLVoZ069UFiwnS4bhFOjEnBZiKlP4iyUyDbSL9nZlDkf6s0l9oohDisU+Sqv4qrPoxT1fGYN+UuHTJxyZGWz7eLoe/wrsF0atpXc+Vrw6Xy5ubtsrWPYgwSYXTF7OOF07hZEQe6NyiEVyqe5Tj3aPjIUajn+IRUQHmCRhX7vnbEXg04sctdgT6zhalnT3bNCbB6VvzU8tXlvpMW5x2IpAc0UqvM1EfykKFexO9YEWhmJ2mXKnrAnajz3W9WJzFATp27N2pAoKH039mTzxdMJEMdrpnEeYqfQ/37nuKaZtGBhfh/akRKyWYl3VBgiMgOQK/CiHGeW6LQlpxt02b6EYzdK32arkmokaFRo02dNu1fd6KdrLGgwZUqa05opNTlr639VABzhJzLbt0xqNhCyHWLILQSCLVCPE9INaj4qQVXaTfNap1/x/Mx7qAohr2pfagYp0Kzxp5pIKCeWmpkKLfIWzB1BGPHBtwIqkS7DY5Kc6c1JR6r9bFtMn+fuOk5Ase+8HRjjq+TOSKSalozbeGD+ZM5aLin/NO1jol2CnsTB9jrozF3K9Ckl5TDOFGo8H0u46KKvGwIxMtifsqbAHDLMswv1uCtSMgxeAFmIA6dErLkN5du5oFDEm6lyTqoWJUF4j5mp4wC+LSkSMHTQphrHiAAIxUbKi01wsRFxG8MRoNFuvHYpQC2KuKPCXY9ywBdStECjyRO+64WkaOHIj0eHkQkvBBUgZCx/ATe2Ia0QbiXokXiyzQLTFVidgfrSv0GURz6fcII+zjnYnvDH7sg1YG8c+k40Mbi/HuLCwoMildlY0f71RloIdG9mlaYxVvCvBOSIDQqF9tVEDSNHa6TMPsVWRS2WFewvtWx6Oy03uMTZrFAaif7pFoUh9bCz00tZ7O12qn1nvEGh9OdKuzZ1jNYiFrvKz+6phVMA8SIAESIIFWJUABqVXx8+EkQAIkUEOAAhKtgQRan0BLCEh7EUWxHWmhNKpII470D/Y9ulE9HA2DBw82Kz9VTNq9c5dZ/TkA6dLUAaF/WHs0igc/fXCif4bIgGTkpj+l36myd/8+2YfICY2w6NG1CzZUTzEp607t3xd+ihL5YvtnxrmV0aGjZHTpYyKQ9Ph6316TBs/a1Bsbt2PvlA5pqSgr1zjlrVQ3YoSpjpkZZkWpFytUT8H+KnFV8fLZ1q2SAwGpS9csuezbl8OZoJEh5Sba50NEIPXq0UvOv+Aik7bNrw4/VyRCaO+606zpubr27TGORNsZZq5zMrUZ56SVK9/2YxlRxwhJWK2vziFfqeb5PwAR6QD2ANFIFjh0VcTSvSLgJFKRwEQfmQgHyzmqqWnUifP5p1uNUNR74Gngr/tOQEBQZwecJma/CScKyG5jjYBkO/xsAalM6+9Jk85dB8hpQ4ZJckamLhA2ETx6K3yOltvb0grNoSusTeQK2lKOyJMSiEn5ecewOjkPKcq82H8J8ocRF7XOuhuQOqs16kWFMP2sJp1dQwKS0y/hUtiZwCPbKamM4iFqaB01BZJGmSVlZsl5F38LkQtgCZER67dl+4Z3peLAEfHv3S/5iFargEPrxv+cLv5OaeLHqn71deMjpOVRTQXuKIhln2x8X44c3GvuT1BRCU56TfeVgLYlq7Nc91nAQ7WOmgZHHXa6IbiKSTE4V6abfOdjFTZYKZdq3Z9KI15wawL2jInFynJ1kHsgYsVBNI1LhqiEaAEfHKEqHmFLIOMs9xuhzNqrLN44uNALEICS0PbkAp/k7/pavvzwYzmI/WS8afEy9t9vkrhenVGOE+ll/dRV1okVVlqoCkSemHRncOYlwkmXfOiY7H7jTcnKL5MucMpq6joVjko1es5ETkHcgVNX0wHpin2NHDgOMdSrEVS6it+OwNFIuiqIDOVwYib0gYAHR2Y5BIikzpmSDxG5IO8gIh0/h50XY1xAQIKQpGUnVYByBfbY6dxf+p11oaT2GwCBOEkSjhVK+ZdfSuWWT5E+8KBkqP8Pdoa18la6Sts4Hce3E1ngCEju9FvGhm2nqzqsncP5zHKUB8cehgpITtoxJw2ZSTlpS8pu7diIGCpC6NzgitgYt+OrZn+hmD2QVMTEoenizLPtvZccUcDsEYaaasq6BISjqXiUjEGerD/Rl8lwFKuA1AFhZ10gIHXEv17dMiBWZErvnhCPOmGfJI0MxTUJ6ijGPSp2+7HHW2oyRjdSqGmqSBMRpCmfMN9Xw+mr6bMS0rLgCK6Uz748IJs+3Yt5Q6Qb5uSMlEw57q2WNRu+RMQd9vtC/Qt1cECoKsL4SYJoUgZHc4LOVXaqRSNU6Hyns4pGZeJ63UvOHUFgBCCdm20BybEB5WOlRXPS3Vk9ZrZOsw9HIDLzikZkqiCgqVh1EYV9nbNfigpMVZo+FAOpBAKzOq9V9FCh14n4cUe+Bd4lzsvCeKYx12PudhZpuEVOJwpJBQMPBAV1jHdDSsiJt94mt956q7nvnbfflBeef06OHj4keXjf6btRo111DtP51lpYYEXtxuj/a3vsvZBM283LCu90jSbTKAsVuc14xrwD5o69OyKSI9SGCkjuPY+0XBP5hD2x9DrdZ7EcthA6Fs2Yte1UI6riIR4lJGNfoP/P3psASZZe13m3Mqsqs/a9upbeq/fu2QczWAgCBAlwAQNcTNIUQ5YoUQrbtMOAFKFwcAdNU5QlEYQpiqJp0aIt2mZY4iKSEiiAIAYDYpt9pvfu6X2rfc+1Kqv8nfu/Pyu7pmdIAdPsCPElUFNVWS/f+9/9t9fn3HPuwLCv23qO8L0egkx1A8s8j2Q5vooVot+b6u7Iyk/KFqk/mYf+rJC0PxJIsa1xz1YdukgaxT18O2EUf3cr0oaEk7jOxCQPjyHkxVsRSGXapvjGuIiwi+fxfpeVHG0vo6BpbQ3r/NLSEuqh0M6oABOB5IR3QiBpHsR7a5Wileu00Z+jfQO2G5JRilPVQFJNoNjXLXhV6jM55rCve6zvVex0yyQhNGWwosQqcpkJmqMQ2mp1DoI8kDG1dXZzkgX6ULcuY8P7xGOt9nf/zodIKGqm/lmePUwemKiM9GxI0gT5SfRNB+MWdVIOogoFEnpx3pe6qkCCCvZ8fN9k3qgf16m5J5vcEp91RRJkksgejQGRPFrrl9lPy1IjVTSmWzkWmzv+VtLFWGdEGBX5fBUFrRRIWsuVZCKrOtWE1Fohi98icS7L4s79VllHON7HN/cZ1kslMm1ZLNaS2lnBnlZKsNAPn76dWti97ZtZesI0AmkE0gh8DRFICaSvIWjpR9IIpBFII3A/IpASSPcjquk50wj8p0XgfhBINyFmrlALRgDJ2NiYN+j27dsOdIhQEiB3GXs6t+UBxBkGCD5wYL/bieRaVINIhdKb7NVXTjmBNDq2227evgV2Hgp2l/G0F9mzvDRvE3t2WhWbo+tXXnfVio7defAEbil5u3btps0DEI2Pj7vPvQiWbmqolMkqPXv+nI0M73CV0szMlJNbDx07brfv3IS4mLMxahoNdA/Y2dNnuJdr3r5Hn3wUICpr0yhHzpx8zQooqE4cPW479+6zOzPzKDwExgF08NJ5BVDE7GkVg3d4XuQPPg2GTAAAIABJREFUPwhkEDCmGhICDQQe5MmqXhfIAFCz7gBbYo0l6z0pdwAlwM+37PhESigZGdinCrDnoBzw5+rStC3NT9vq/IyVAItqgDYiW5RVLZJNnvvREkhtaZalHaDLWe5p774Jy0PCKes22rRsH1FbAFdUIG2RNw56CzXNYkfVO24Hjz5uPdQDwj2GGjTODToOtAkAlecHhgqgMWSG3Gz4rAjEDcAaXb2MUknjQ2SS+mgBm8J1AP4a6jMRR7IdKpHh3NfV4fUWKtgKqh6DMoD/ohZ2EfyK9+gEkuKhjG/ZP8mGRqCtwOr2Hjt44hEbJENfNYSysqxByXX+i1+0TWrp1LCwu3HyDKqbjH3zD36fdX3jU7aImkHFgvStJEyJTmzlHl549hkrL84DXkMIcS+bgGnr2HJ5zRgakVWfJ+oFr6nFZwVsyi4u1tgSBeiAdr3xCWidoNF+qGItHFeZ61IjhavVlWiuYeFAmWKJHKhB/lS5iGLcA4G6Mbtoi2cv2Utffd5uLs3YkXc/aUff9y5rhbhxux2dS5Y9sjfUWVSbCuJmDSC2R/OBGhWLqD9ql67aYBklimwBIReKEMQV3Tt9mAP8E/AqAskBVcDvxWLRVmRNBUAs0E3Ep1R0RdaAMuDn5tCw9T/6qC20c9UdA5C3NUjTaZSI5wEJp1g/NlAxrXodtNy65l6XdQ0dsINPvNtaR3bCZkKaMn9XXztpm6fPWhdjrBkVn0InAqHRpq5RbaBQ122kBPhJfaG+aVA/RDBZ72teu6WdQHfGU1QgOKCegPDxeAcWdZ9Jv2tW+bWSDnZVgfpJRLAUZICbbhHGmNLv33kfFEhaZ6uowZx8lqotUdhItePWXMwBKY1cecTYaWfitvI3lklIoybr5YdO+ruvo4X1NG8D2Nft6CcJgBpI/f1t1sdXvgPFEkRRU6vUIsQJy7u1dZRvzP121AAlwF2N+7Wi6luxZkpthOHh7HTJXnz+rM3Ms5ZCWOd7qK+HN92txYpduDNnr11C/cDawl9tXWA18RQhKfLELcDE6mqeOYnu2oBkJqnWHSNbcZfKLrFl0x/rIp+EqGnsax8DSXyiraBidtfnEuu6un1mogqNxJOsOqOKRteVylHWoU7ScH63Y3UP0zAo4lqstvv1k7ETVUCy4my0NvPx6yq/QDSIAZLyS8kCIlo++cv/zN7zgQ/YJvtTE4Tzc59/xn7tV3+FJIqz/rlV1Eh+P9yoXyOp1RZ2pa1XnA/NKGBUQ0ZKJf9cQphEUtJJJ7UnITC0z8V70l4hVZSriBJlmpRH+myO8+o42ZRFIs1r5PHS716fh3VCzxxMdevo7iOppNs+9O0ftve8931+jpdfftn+9NP/kWSQGezQCr6XZFjP1XdSXXotG+JSYZ6JTIpEl1vxJSrCWO/IV1b1T6LUUzv0/JPV9VVDTKShkjDcbi/sv3rFfo2xaSSP/LhEgRQt7NwkVp9lXEbyJ8QwKId8jRBxpL0+ISm1l0l509hHsd1xbROBpFc0pI3jx2PMs0U7/aDkhmP7D7qt41AfdYpUny4hCHfu3Gm3eHbyek8qwMhrGVJfZxT5qZVL+7n6SArTsvZx7qWIUidDkkarapNVVnn+Y79fhexiv/zODw7ZRz74pI0Nokzc1PEodPtJDGLsFqVYHRy3bMcIC84AKiLsinmua1LSRUbWviVfzzMkWNT4WlwkwYCvEoROmCeByJTKVxaFRfabJRIyqjyo6HmsBOkkwkhrdkF2yfy87mQZexxzppl4NNPIghNa1FnimIIs7/Qco7WqvMGzjWwet6xMg+oosRp0qzun+xLCMayncYx97rYb3qavNAJpBNIIpBF4wBFICaQH3AHp5dMIpBFIIxAjkBJI6VhII/DgI3A/CKRpwIhJMvpnZlBlyF+ef6gLPJHKZ3THiJNJs2SaCnQQuDI1NYWd0ajb54hQkZLCAR4s7AZQJqmm0YXXLzpIsnPnmL2OamAD8DkLoLFr5wh2cvN24/o16m002zD1aYZ3HiDbuN2uXb9l169fx5IkEDl51BgisEQk6Ry6nuowyT7lzp073obSagGC6A5Z9M020rfDbly7zt+m7On3PG2ju8doA4TBmdfsDsqmDYCld7zjKa63025Pz9ntmTlbXik4eaR7lqpKhIbuT/eq96W8WlpctBJgSg/XVkzaZXUG6CCARQqMNtQiedq7AqihuLUBQgn/Ebi2BhqWcQsjMl65jzyZ2I5zCoziv6tYeTVnsWxZnLFFMseXZqeoGbAIsCLCRQfebYkloq4FAGry9nXsn2bswKEjEA2oVZyy2K6ZCuP1rQgkJyt0DeqLtLQNOIHUN7obIA0kVwndwj4T3xcpXlQaQQ414DqJLEm1fUI7I9iuuj81xlEFRYKKosuucHbydqjNANGhmjdStQjU9qxuMVVv8aqDrg2YZ3xPYL1AOoFuWbcDQpXgheubbWw3lnyPPGHrgIoqf57h+lJ4vf7cV60JtVQJwvLG869YdmHFTrz3G+z4//Ajtqi2YYdVknANcYVHFaDyhS88Y9V5CorLSrAJ4EhtB2SVmgwM3QmkKD0LIN9WjSfdWqhutO2VgIAiGeIrkg+ONzs6KyVMAjY3KFlkdSjwG64LpVIAadtE6GADVLk+aedeecXOnT9v7djbnXj/u2xgD6RsZ1dQ9tGxDoR6HSVAXOZmN53YQhxWL6DwuXDV2gDneqSw4v6kUCoD/FYT8LwVMNBrFcnQkDEhwFIqkZLUNagHZZPExHDViQPqypIfGLTeEw9ZqY9C66OD9AnZ7dSOunXrEjXVLnmtHFlNSoHUssFYbKbezq7jtv/EOy0/PGoZwL1W1qjlV162LErILsgKEMygqJDiSbRslMclwdwCWwPQF8G+OCeioiIe5xn9yvJ39ZH6MFh4xc9FAqlRPeE2hCLhONzrKKnPGizLItkh4kZ9pPiLQJLq6cNnLr3tG0oHmf8O4HNh9ZGsEl15orHCGEXUQG2jZuwHycanxXni18F7eWp+dbK2dPNeF1O/HyXBQHcr3zNYmDbbUG8ray92dgNtrPGdWI5C0opizZIkoBOoFhXA70aVvmZQrkM+NmOLWcUH8sKF2/bSS7MGn4zKsRsAmBpKXcM2s1q1r5y+aOdvU1tNikepA0QGi1ZJiA63eRPQnxDkrgrjKxC0gaR1NWNCENWIc5xDCm5dtZj8sJ1c3LIUTMj1ZAmtW9+5XV6Yn04aJZaAb0YgLQukT8ahj52k9o5aHBVF4VwJgaG530BuiUCKZE5c4/x7MqakoNB6rcSHLmzHHoWU/ZV/8WtB4ipyFMXgP/74T9sff+o/eJJFhWQEJ01pt4gUWcmGdmwlEUQFjCdAsG5qnGofXONYL40m9WhCptTrJ8XaUAmBFAkM2YmKLHFihPEU31c8s7KMTVRQW6RTIFg0PzQ31MZliIXx3fvYw7/RfuynP+7RUjZDlXp7v/6r/9w++yefJjlhytWHsoRVn6g+kOxu1f7tBJJb7yUEUpzj4vQ8ziL7E1JMe1ELe34kkGIyyXaCOa4fsZ98fdceypdq6mj+RfGi2xgmBEgjeR1VmvpsICbCGFO9rKiI2n7dxjXszQgknUeEdhN78Eh/vx3EkriJzbqT8aJnFRG8ikdXV5ct8BzWS00zWdFOY0O7BlmkZAURLSvYxzVLycQ9FYm7PrOEjbDUPiIvFTNZ8Ir4z/L8soz6FSGt7UJk9OFv2m3vfuwAKtUKzyrUDOwj5WCo37iYVfIku+iriSQSEh5khSp1smpDNmtdJKmkurLiCqNiAas6Eaqy3kuseUVSq39Wee5TnSPtNVIbye5OhJSIJ1lJ6n0pbVtbUBTzeSU7yd5OSm2R0fpMCXVwibp6Uimtk0SyBnmkvyu2oSYTBJLcHv1pTck8PPswPl2eXN9jNMZr9szNYK+XvtIIpBFII5BG4MFGICWQHmz806unEUgjkEagHoGUQEoHQxqBBx+B+0EgRfd22YYIdBJoIDBG2cACfgQuKONT9ZD0EpkjgEn1kkQMudqGf2yfOnPGegEtxsb3ABpe8GOPHDni5NOt29fcumt8DOAQO7oqNjR50MyevkHbNXGMrOMmu37jBt77KzaA5Z2urX/I9/b2OvFyEms6XVM/i6AQALJ3717OPQ1wSX0kqQtWqjaFbd7s/Jx96MPfat2A5/Moe26hdpJKSRm4T7zjHTY8vpu6KWaL+Offnpr22k86t64lUuj06dP20EMP+c8iqgTwN5P1rexXvafr9vX1+T0KXDmI2mmgp9cuXb3ssduze2+iGDL/vJRNg4MDXjtI9jKzSS0pXXOZ2kcbWHjVqoB9EEcrc6iQFmaxP5PVGWCHg5Eh+9zrUBBrETHnzp6CgGul/sUugB/lwW/ZcN1rlAbAbgs0rB/j4CXAeRO2YdQk2T1x3Eb3HPJi3lRbcHsyB//ECXCosEhlGzshw1dSLsiBFk+0FpAuFZAaSttLgFMlFGhnTr5sK9yrFEBq6Qb1FlpA8WoAxQLh3+r15xFIrtKJ9Z1QwIhAaseG79DRRyAR92PfBijqdwloCPh04bnnLQMpWIUYnXz5lM2/fNqGJ/bZ9/wvP2lFrA9rze1WUloyfaW2rkMgvYgCaQN7vlbaHQUOqncS6pyIQNjSUAlQ2nrFHPE3xr4ObktupPYlQoWopnAyQtZYCYEUgWZXNiWgdlBcBHJC4GuGjmjh/ovzCzZ5+RpZ1aj4Roesf+eoZTuD2k5/d8BTYBj30wZR1An4X3n9mi2fPm9tC8vWzXlyuidARSnlZAMnYF83L5BU5EQrDVbfybKrxMBYI86bAIKyzFJti02+VA+mIvsgapx1HTxitdERK+/oswy1ycqonmZmbtnVS6/Rfgq1U3vHCTsIpFw768Khp2380CPW3jNkWWWmQxwtQ4y1U/erE3BbdVDUQSJG4mu7IkD3qbZH4LgxU387ABzB8UgyNKriPPs9USBFAslBcifSArMZ+g9Q2olXZc2LGwCgdvA8KCIEbla0DkCSf/ClM2857r+WP3ZiFeq1WxRHzUd5ObpVHeQi8182i72MA6mNMvR9HuazEza3A+C6A+u6UQqbdDMsZF/X15XlO3VUuppY37ATpb5Rb3/elYk5iPBWbBdF8MiKSsBuFXVCV3s/46PdJmeLdubcbXvuhSW3k8xBWmXykIctPXb+5rRdxPJpVhyghhR2nLIaqzCG3IpO8ZT9nYPhIlQCPe4crUiZBsJVx6nmmcgkj78s2eoeoiGCjUSMQPS4FjaOlfr4ieuI+k/9y4Ubx4kTVt7vSf2eBgWS5sbiKlaMHvtQa0rLyJYaKdQfqrdHvIhqHvlYSYhiV1poHQ3XiSRnuO8wb7shYVcA0HsH+t129oknn7KPfvSjNs6+tEISwi/94ifsM5As2rMlsfDaL8wXV+IkKkIfr0lygt+PVDBSFQK466XPaA0XcadxpN91vjb6PBKSOk7JEfVzaa4lySeu0IWMESnTLDUQe7ZICL02vJ6frrn1WW8DY7CtrQMXOghqap79N//9R+3D3/XdbDgMuIQV/MN/+2/s//o//qXNQiA1UcOnDOGgzxYhN7SfKqshWs05EUPUdN/xFUmYGPc6SUO7NY4bFUhxzjYSOVvHJ/2WrMN1oixRXmks+JqRKB61KGwnuH098Bhu1b1SDBrVRo1EW2h7GANbJHe8s0QZxt6T1UQgWebogQkbpcaR6u4pGUUqrx7W4QrPFf08p63qWY8IFdif9VyzvoFlHPWlVM8un+vm74llqUg9EmlamAwdspLkWJHgZRIHlFiQQYW+oSQDWUwq6YJHl6NDZu97tN+ePjKEcjxnHcMkBgxSq2gQ8ohEnM22fsvkuiCQUCfW3J9VRc1o9wr/XyaxB6JIzxRKjiExQvNIiqIqz2CuhEdx5gopyJ8S7Szzpfjo+VX5LqotlWEclckEWYJcdEtJpNNSJsnqroz6qEpyzwZ77xpfxQLjG3m1EmMqPJOsRSs7t77THA7qVe0JIrO27AulUt20L91ILey+lv0q/UwagTQCaQTe7gikBNLbHdH0fGkE0gikEfgaI5ASSF9j4NKPpRF4GyNwPwikKdVpAeQRqOJWYImtS/TcF5CiV1aZunwvK/ufl4iXqLZoATm4CSCfo+i1AK6p6VkHR4aHURsAaE6hElqYm7Xeng67dPG8jY3s4B/vqoHUC2lxzApY8NwQgUQNFhV0Vnv0D3URNQKuRFpJjSSgcglwXOTVGGD/i6++RqHtjI1jb3fj/CUrAzwsUoPnPe//Brz72+zixbMQMioujpUP4MvhExAkZDdnWtqtiKrh/OuXII66qaE06gDlzNyC2/WdOHHCbf1EWB06BKHCvYrcunjxoquQ9u/dbedQa8xTa2J4sJ/aSqMUMZ93MF3Hy+rkxs2gqBKwNTEx4bWcRIqdO3fO70tWgGvUC7ly7ZwrAJDrOHlUhqiocZ8C+4ReKA5SZeneBYZlUcBcoh3DQ32cu4s+wZLsTdRHcei9FYEkEFCWb+vYTPXu2GMHjj5m7VgHOjOYKMxkWbZelZWSgD+aCgkhoFy0TEZKB7dwCwSSf0xuS/xek0UNAMsNYnrl0nlb5t5CnRIRDFgg0ndeL2WbpVLjlLkXgdT4900hnFxURIckKVkQ7t17J+zgkYcBpAFkW9uDEkANJJ7nUCDV6KtNSMXChct28VOftY6+HvuGH/0bdug7vtUWNjgfcRU5pkFRgyR88c8+axtLsxBIZRQyUj1wPrfKS6yG6qB1VK8krAbvv1ntLJ3elQ5JNn8UWAUbNE3CQPo5OJn87PetcybApWy9Mpuqs+KoGRgc5IGAPsZJ03JSA0X1kkgP5zfPQm8Vwae8b1RAGUDAPsZg+fIVK569bC2zC9atfpF1k8BBWfWpsLni4LKPAJ5pLcjr2pxn1QkkQDdpWnws6N7VbggBEU8AdBWA6dzO3da0a7etQCA1D/e5kmIRm70bV05RB+wW4yL4kzVtQlJ0DNrBR95vY3uPQcB2WfNSwcqnT9oqdb96Ue11cN6yCCSN3W22dHFsROVQBN4jyOshTAiAoMZIlEdSDkSyzu8ggLI+ynVMonJqVLG4AikhHXx8CQxOCCRZ12nN0aRQ7Re3J6S9onfaqe3zjV94oXEYvy0/D/T3er2qYJFFZr9qhiQMm7qlPddkXaxlIo1kYdeJDaPIpDbIgk5+76GNXS0160Jl2Nlew8quZv291ELCuq6np5UvapxQO6WtvdOVCOvMlXWQ3k3qpbRmcnbqtfMQ6yQMzEgZR79bJ0Bxn82vrts1bOquTALSAjKXGKM1QF7ZZ6rGm2IkhYpGpr+kPPApEGwAkWT6WiOwVgSrk0wafZqHmq+SC6pf+ZAIpNhHsa/r3+vKmdCvbyCRVLOtYWxo/DcSSFE5FAlct4BMiEStPUsA21qLov2h1vtIHEQb0sbxJw4lEkhBuRPGXFQIRRKpsQ2aU6oNKMKjF1WH7F61nyixoQOlySsvv4Sy75YriNxqjnkv+8Qwb7eGmYhpXcsVQKrXBODOZur7ld7XueZRXUphqz0/D3lUhLgSAVSvLRU4oHq8XZiazCknrFQvztVRIk+DlaPGp9twck0n2ZIaf24Rqzp+1DFq4uf3ftO32E/93D90NWu2o9M2IYt+6ROfsM9/9jOokJd8/yhCfrg9ZFIfUfFzK7pY24iREmsOqZ2RJI4EkpNheq7huyuQUN5qXYmkWiPh3HifGpWNNZDicZGgigRStK2TMupeCkmNb+9jSBIf9glJWCeeku6qr2UJgeSq4WRtCocwdpys5gwQLH3sXwf37WWeU1MO4qiN57M89yayVWvQAMTSIs9EUiHVpDSFBFLdwhXq/WU4voCCcI0+K/FcJrKojWQVVwxrrxDZpFp4rCMFnqGkGGvl2UZ5EBVi17KJhR6f62W9OT5q9p4n+uzEsVHrHICA3t1nbcNdluW5jwHFlOmgryAta1IhMziLi1hfliCjGElSsza3Md5QlaneEe1Z47tiU5FVLmNxnX6vYEdXg7xWHEuqvybVFOqlVdS4XjOMMaXzLS4skWyjdBMpcNm3UECuUF+pRDbRJr9vkBghK1bVGRRZ5UQea4tiv6b3YLFERDU+awUyyeylyfBMnL7SCKQRSCOQRuDBRiAlkB5s/NOrpxFII5BGoB6BlEBKB0MagQcfgftBIC3IpkPoYoL+C9SIwFLIPqYINmBzhX+ESwXThnJIth/6B3srQKTIhBYAyIrSN3lP1if6h7oUJk4sCCTjPLMomRYBLGQnd+TwQQdg+siizlJgWdnncwD6Khita68Basi3vo9MWQFA165dg0Ca8OzT61evOaEjS7vJqdty7bfjh4/a/M1J6nlgJYeyYceucZuiVsLN65exLcN2DzInh/fa6NhO23PkqLUCsFTXmuwVFA0iufbu3eU++gJVpLgS4XP2AhZgKLGOHTnk5IjAsdcB2kUq7dmzx27evOmZsK2gcvk2gBqyposAGAcPHnTQ4TwWYp4dDSih2lJ7aO8qYMfpU2dtP2SYFE9F1C2vQ6x0U6jaqAGzNHPHSpAsm1xDahIHulQ/AtBjFXJNNns1MoVv37xu/djP6LUJgRDomnsojBJwSd8iWHq3xZOKUNcAiUD0UAc0Yy9z7OGnrZ2aCa3UgZJbi6tCZFVGxm6zbIkIhtfTAXCWrsGzzn3MhCGkMiLKGN7gPzmOd9CFbPHrVy7b1depebO65KoN5dQ3qx6LrNG+HgJJJIxsamTHpnoHZBrv3X/Ajh57hLZRa0EgkIA6AZS0/eyLL1kBm8J1lGqb12/bpU/9iWUAW3sfPmLf/5M/ZpUdg1bOA1i6mgpQjJpdL33pc1YtTEEgFSFXyGZGOpFpwi5MxzRjdXMPAinYGN0N9G0HrJ1zIE6NvRc+t0US+VzczkIlhJIA9GbAexEGGaRhJcZ6CUBW2eZ5QLGM7Mz4WbWSKgIKQaz9falyGLctFExvxk5y8dRpa5qat2EVrAfgdQIzsd2ToGpDmdi6FylC+JzqcLVybQHpKrReErinGkz6uwInu0IfV14sC3syrIT6KeZOParVsSFrgkDaALQsFhZs9vZlVIJnuQ/GvCycAFNzPSN25MlvsfGdRyCqqPdCzbKVV16y9YsXrI8s+TztL3KvURV0r5U5gq4C3OP4byQH6kqQRCVSB20TuzB9TLF3YlI9KQIoAW7jeeq2ZokCJhJIOj6rYwVQE5MWee0BatdUQ41x2Ds0YE//+8+/7RtKDwoiqfqamQ8C5F2tQB9o3awCimqcaU5qPe9B+dNLTao8YyPPHzqZHB10Nu501tUBgdAGodQOGI113WBfHk4V+yqI/S7Ii2pl0+bnAO+pb5SjntHVK7fspRdIGiBmlK6xPMrSakuHLW202mksFa9OYUsF39cizzwRRbI41DjhmurDdRFQtDfDmpwwbcEOUKQKa0QYfRADIpIS0sJniYgyiEv0ch7LFpcihXPH5IZ6Pyekq/dN/edI24auiNPMr5mA++H9rfno7zf83ckGrWDsPVI3SAEZrctiY2WzePfcD2t1JJDqA8H3y2B56u2PlnlOTAYFU7PIYQ4QcaS9uYX9UYpcB7ohQUSEiEwQUVPT/EtI6KSMT534CDEK81l7bAuAfTYX9lX9rQcVqvbDFazKqrIW83p2rHUi/GO76nNCchH1ZbB8jLZwUt/679qlaUs7pJSILb93xqET2YkqSrapFZJZBqiXph2hA8vNRx9/yp5+57t9H/7yV75IDa0X3Lq1wh4vcsoJUiUjiBjx+0lqGfkYE9koAVOwSHWyKqlppD3Kia5EkaZ4iTjK5VHYiJh2hVSou9NIIkeCuZFA8rUhOa6RQNL7dQIpaY8rRjm2YQg3EJCqpbhVgycZkWEOu/oojJnGNsVxo/dUF6xF8wGy8MjBQzaI0kfrfDeWu10o1UR2q8ZPTPyZX0ARTBxK9G2BPU4v2cWJYxUpVKZfyqgU1/jeAmmscbS6tOxqbFm/yYZzjb11FWV3BhKowvjYpLZdK7W4vJ0kxLRCJPUx5R/fn7VveGS3HZ3o4tmpy7rHqI2kAmyQSPLE3RCJxF5do7aj1t0mLHWb27pRozFeyFwosy6IxNFzocZgkWSeCs9eIpk3IZUqEIlKsFGtSk94IM4KV4H9TbWSagwEJ7x5FlnF+m6F5IoKpFNtPYuVHSosEo9UE6nKHPbrMK+knpUoSgS8nnf0TKPVwtNdnKAPi76ebU/NhDGdvtIIpBFII5BG4MFGICWQHmz806unEUgjkEagHoGUQEoHQxqBBx+B+0EgzUL8xGzaxjt0AEbgj/DgJKM3HBf+UV3/mQ+55Y3b4KhYNOfjZ/Bh/kEvMEYgTovNQeicweauG+BLBIwynYNVnSzaQl0WgbQ6TxkQTP/YjyCosl6lFBIoILsSWZXos6K0iti/DUNE5fg3PFgoWbFlywKMnr90wYuBtwCoXj57jhpGvWT+92CNddiLdCuz9fSZcza8Y8jGR7Au47N3sLST7dzhw4e9LtQidipSO4nsEZh27QbEjWz6IISkJPJ7AKBXxrcse1Tj6ODBwzYPUXYNsilm+goAE6ijbNlzZ87bxP79xKGTDNglO3/5PKomahNQ02Vx8paVqA1To3aQLOyaAdMFTCo2LQAtx48f9doDVy5foP0oxzyjNsne/RoIpKCzUP0ZYteCegFLmYnDj1r/6Jh19KAeEKjrtICAL8A5ABXBWHIFEsAkImFdqhaAJ4ErCQfp/eQFu0FIVe9IgFkBZdgiKrQrF895IXQRSAJ8sxBiAtvf7LWltrn3EcoednAVEkcqGfVjT9+QHTp43AZ2jFoOIErwjqy05MN3lgz9AgVZqvOLlsHycPKZZ21tZtZWaM9f+x//gQ1/17fZAhRXC5nw4GFuj/TV5z5L303STmpmaVzqmhtkXesuUM5sukKdzGAaAAAgAElEQVSCV139oPf0xvZM8XgPAUL0Oi51C7S7CUC3j5K6RYCjstSTEAkUdfAzOZVAe73UV4pDJVHEqOekmBDgppcIoRaQU1nYZTWeaGDr4oItfPErEGk30YqYDbQD5jG31iBpVJPEi4o74xgsmNRCVzJwHgfNadsyBKmUFkCHuiMHZTdFHGKJpux1R3EhE2qdFHJnXFUnsL7EyigD2VEuUXdp5oZdu3DK1ksLgOEiWXLWNbrPDj32ARsbnbB8BWDx1h0rvvSiNd2+aX1r2FYxV0q0X+SOxlHjK65bkUCK9Ui2H+O9I/JTdXO4t3pGf2LLJSBT7/s1FO8G1Hc7geTn0sLo5FOibiH2smHT+b3/ZKWov1GnaAgrv4d/+9/fe0B/He92QwqJtJOq0NWKbuXEl9Q+9LvWMI0cCR67O6hx1EF9EuD6FgiBDtZK4FzrYMJ2tcuuCiIpv8F3yCTqbLHMAeTnsR1cAEhmrSbsYM9k9rv4DTUpCkvGQCsM0jrrwTnG1JXpss0wBFo7ID0gE4ROb2rdklKOudKsNZy2yMFKaroW7St8D5pEAHyXObr2i7GMHZr6mgGvrvD1RvZWHLO5GUgCqcGiHVwIYxgb20kkF9M5ifRGAikSRI2fc1Q7+UwjgRTfizZkmgdVVBnaDzVetK/pJWJFr0isxHYlLm71HteMDbZ14fjNpBZUeA+sHVJ/AeDf7dq4b5EBGp9e3yjZL30fZd5FAipYLgb1T1Tn6Hx+finoeF9ETzMA++DQiD0FYfPt3/7tKDxW7ZlnnoEYfN4WFufZd1ddFesWiVzT2yS+z+cOfSKShLkuFbPv6xyn9onIEmFXxRpNBJIIn3rcpJgRQZ6ooFSrphUSJ6MafMSuswvbQ84fbei0f6jbyiIPknkm1a+ImRDbLQLJ20UD1ZY4X70+EQeJSPfRITIsWVtl7dYKgVZClRkJpMZ1IRJjfq4GBZLHMSGQ9N2J6KT/PFY6PiH/ZP/pRFCy39X3toSY1xy9WzEZzt1oWddIIMXPewxl+0iSTwd9+Sj15lqUnMF523n2EhmotnR2Yk3L2JS1aaWK3aJURtQqXOc5zdvOmFokiaeJ9b0ImSNhn+w2F3gOkiWcakE2o0hboXZk2WuttUKyqPYTiwX3XF2jFhD9UFTSCGOhg2u3VArWzR403m726H6zhw712vGjYza8q8s6BjutBXXsOnuX6i8pXUV938qenWlDpdSqWkktPGtoXw8EoO65wp5T5nmiRruV7FBcwipX5JM/QDazr1S9JpJuIMtapFqXUohrO1I+QIVkmBKE0cpymTqUqCIhxKU2WuZzrkCi/Wv60r4mMlYJMyLgfF0K4yz2g8b7uZRAqq9h6Q9pBNIIpBF4kBFICaQHGf302mkE0gikEWiIQEogpcMhjcCDj8D9IJCWlNTtmcTB4kUvgUrxPWXrril7PQGxItbvfvz69zpZ5OWyQJ4Acukf3gGUCcBfLEY9PT3p9YVUF0lKmk7qHZTJRhZI7fVbHADaKmQv8E31EwRQSOEkYkDtaM+JtAhtdosgAPwapFEvtWtU50gAQGtXm81AxPRTa+XUiy/YnWvX7dix45Ynq7mlux+lDZnGlQ27je1eL3ZtgwDagpQmIZBUs0k2dCKtrqOWEuimukwzMzP+3qEjh1H/9Nor2Oft2LGDawy43Z1IreGRIRsdH7fzKCVWyNbVfSkW65zjGMqnHCjs6xcu2dDAoO0gBquri3b6wmkbHUXxA7A2P3XDKiiQ1rFN2wDIgpJz8FEZr7v37LVDx0RsoZrBmq+AeknqhmaBrA2Fnd84ShOwMBbvSY5V38lQSwSSMnY3M10A3FhVDe+2vZBs3RB2OQDAANqob5qoPQEIA5jaT1HsmYVp+gHLGmyP1Mft7R11oLoDckAgdUmqJY0FgcTcUw712iwkmdRIIpEygMlZyIDsXXWD7r6DtyKQHAZ0bzW+Yce15moGhSNr3V0DtmvnfhsZ32dtAGeSRq0BZJ166WW3NaxBDGWnJu3WZ/7UcguLNjc5a3vf+2770M//hBUHh1HYAGQpG3th1b7y/GdseX2S+yhYTnWbyFzGDAxwS4SBQO1IYmxZ2CUQpbctKhsc6HPEMbRZ3Mo6rOdmZIeSW9fxKq0uQlSKHi+O3vCZSCCFekmJFZUARJEVfEaglhRGPpelkPBsexWcF7C34SqqZrKw11+/bOsvvWY9gHA5SIIcc3id+mSbnoUfsq5rUjj5LYZFQspCSSc0u6v0m0hiHdOEhZkXHVcGOI1YbwFI542MyDZUhkVAxhWsizIPH7X1wV7rGOhj/FB7aWHSbl48ZatztyGtGJEteRs7dML2PvReG+zdZa2rqKcuUc/plRetHcvIbj6zvkbNHUgRVwclY6cRTI32mw76soZ4yBtA3qgUiARSHHGRKPJ1KCGQomIvgtCRSIogvA50AoF4h2MT0l0kDvNG9Ye8HawF1Gq3bFcn1ny77cCv//Ybp+rX+c6ekX4y6YkN6433nZBPri9VnkaRMutFSsj+q4N1uxvlZCuEjGqT5UQkZKk/4+1WvbZNVyXlIPVEzIg8WKHOnF5MWa4RytP0drdid4ftGfdXYi04dekmpCLTDcB4AxJ2U7V1AIilxMypSIpIHYHBnLMGwKt2bYjocmKr4mSEwFql9sviTjZRUWEiQFwjL0wX2qQhKUu7hFR1Qj3hhBpJoy3ntkDGvtnLz61rNKiPwtgJ+2Ls86hA0nu+19Xr2KCWQAWhdcYJnEhGJnaIcY+L59siIkOjWwC79V42UcFt1VML64vGUY4+00s1W3SsLF+197S3STUZFGf6Cm2KBE24Y6lnvdaRCll5BAOxJNJG9nEDEEi/9f/8v15bydWAHP+rv/LL9tk/Yf1bmHfljyucElJVcPqGxpPWKOaZk83Mg2jXp+cBJ4f40nEiEMWp+TwT6ZRYCmZUa49+VltETuSxSMxRb0fK0gJEgBQ0FfZ4XdfHB/GNzypubaYaN3xW14r36HOc5jQSSFoDI2Hl958QSFrNRSBJgRMUSMFizwnxhMDX+cJzUbCci9cL4yOpTZTEPlgshv6Ka4qrx5hfkUDyvm8Yq07YO4EUnsN0XKNVXXg2CteKJHXo1bBHNOk5iuejA9iEjo2MkrhBDUmedzTfu0hW8Tp59HGscykib5l6jIwYy0MOFVn351D26HFiZXkO4hhFGvcrxQ4egrZYqKAixAiVfbTWxBhQbSsRpkX2Q2vjGQ0yd0M1qTTuwzNJqBHImJWaWv2P0Gn/MNZ2e5rt6L5ebPZ6aGsbtdVQTLKObGrcsVfnOvrwSMZGtwWlEuqkDdYVpQqoBpIrqRiXIpAqJOAUqc9Uxa5OMVsTCeZ7XFDlansQKakvredT7PErqI2WFlcZy9S9glBSPaRV1rUS6rfKOuOHAzWe9Lzplqy+B4oY5flTz5uusgukkpNuXO/8TGphF8di+j2NQBqBNAIPMgIpgfQgo59eO41AGoE0Ag0RSAmkdDikEXjwEbgfBNJiKEEhuKMBXAu1dwIKsgW6OQgioCjJ9O0gi12qFAHWIpDAIf0ViCTIBYGmABcCdaambnmdo0OHjkDaUACcLGrVbIkAa8z2jWBsKEAert0swFpZ6jo3XwJCO7BDKnLxJjLm1yB2Osm3XUdNBQTpWbJNSKDWUVI89/k/tcLykr3v/R+wrr4BWyZLtxliJKhkguWayjTo9wpguNrb0a06EAbBU/CM7xWyr6UwGt+500EqHXP16lVqTwzYGJZnc/OrdvnqFX7v4bM9WN1dtP2ojARClQHApGbaifqiG1uZKxev+DlC3aQZm1mctlEUULa2bDO3sMhbmMGWpUSWvpQ9AvqkQmq2I0ePWj91n65dvmTXbwD8YxkjQsr7TlZP+nbPIRrgU8Wx0b7OSQyUM1IYCRArY0GWAejfIOv32COPe52NTgD/UDgaCxlOfuXyTa9zsHP3uF2jrauAOCIC1Xeqw6HzrHC/ItZ6kTDcujPr9TdGR4ZtHtWPCKRe6r/M8fO5s6ddbdUuEskHzpaSpNHS7s0JpASAk30RNx9t2vJY9qjuTgGCpKun34Z2jNnu/RM2uANrJo595cVXsAlctPXCihNIl//wj2yM92e4t2mA2x/+jU/awJPvQJXV5hY/K7OL9tXn/9RWapMMFDKwBSQq430Diz8ndRT1YA+mVx0cTu4nVA4LIJ//PekE9ZfUFyKQaoB9dZBbtjgikBKAUZnl0vvc9UpAcN2zPitSp0l2VsRfI0GqsHWBnSI1lFkvMFmgryt2qHEjQO3KHZv+8vM2slq2bmn5srIApC84l/qsRtq3MswFYroFl6vdmOeqK8WkqQK0VQFgdT8B8EfhwO9VFAEbKiIPgwgk6/Zia4yr6TXIQzLSux87bjbUaztGh7kW83V52m5fPWeLt14ndih+UNpNPPJOrCbfSS2PHZadxZ6I+maVk69YV2EJC76Kz2sQZlc4ed0n1VdxsiGQrbLF0hqh+jph/Ibsdn0XEeckSgL6RhA/EgGx1pGTYVJzJGD+dgIp/B4ICyfXE6IqElqtAuqlxFQ/y6YQa6eKlA8DqCAPHLCJX/yNe87Wr+fNg7tHXL2pdotcr4hQFxJK37jdm7NfgQwSKdRJf7SxfkoJGABtgHTW6jUSAvSS41wb/ai+Z8nz+SBcvcUVI8DG1MURQC/CcYXP3SnQF22B9Bf4r/uWpek66hMfg8keI6De1UNYQbrSSIDzBgojgGmZRPkUEXGkpALNDEkhxIUlc8KJB+9TkQT0ZYLEixyVWtIJ04Q4bSSMNAedOPfhEOaZ+tt/b6hXdrcid0udVq97kxC+jWPH9ymto8wtjT0pF3StuDL4dTVvXYXVoGgSyZIs3HW1WiSlEnI4kjQas7JLrXL+QHCEMVpXNhGzqNr1Gi7swfqb9mHNCa3TXu+I+PtnVfOQv6t2YQvqoP6BYfvY3//79oHv+A6PrTp95tZN+6//zo9gZbfkc1s2eSJwpJLyNUy1+hROkUTcpM4fbR9FNkl96yQVa38JokvjISuLS9+Ag0InEmYKWCvtWC1CFqn2H3ZpIlVcbSxLvkRdpb1YlmXah5tZL0qMcz+P1Ms8C2zVQAqf3SLqthRPTsgkBJL+7mohBnhJJBv/k1Wbqyw9cWYruUX1jBQ/jyNEXCNxXWRPWSfx414Eks4fCaRIYrmOMyErtX5IvR3J70giaSbGY7S+hleSpBMJLtmq8tWP5duTDz/qf1fcR9h3SxC3IgRVa1Dq6m5IJZG5JRI6tHdJO1phzy6g4CmxD1dgh/MMLRFMNT1PMSWXS4wlEgTW6LuCrAxRl0rRukF/ZHm/GQVgFUJTtRyLqMOkUJZiWnNBMfJEFMZCm9SDXLuDc47DDx3eY3ZwD+v9vj5qU/ZZ93AHCT7Uy0MhnulAgSQlUqeIJJITUG9pYSiXUAypvhFkkqTTZdnZoZbzqNAnRMLnn0gjF+MSMtWvlD3yBmNpeQmibHaZ7yWeXzZQRldZJ3n2k9WqnmtlX5fU/ZOGS8+hFZGUfG1IKa8EDe1zIjOTZ48Ls5wgfaURSCOQRiCNwAOPQEogPfAuSBuQRiCNQBqBEIGUQEpHQhqBBx+B+0EgLSgxWBijg3aAaSp8DVCQUYHzOmARwNnGV7R8EllUB2OdyHBpC6Cu/vUuOxDqCwA8vfLqVyi+nkeJ8xh2OblE0cSHXWURzhyz+x0aFCitJulbwi0oy1bWNTmAniY1mhdwhoMjrXwJ6C4AIOZQwOjPG/jwP/sf/4Ds7Iy95/3fhPII1VMN8BIQSLZLqt8kILXF7bqUda/6TaF2gWo9FRJgStnYAsPc6kdkBdctAlS5TVRCtBUAThyUog0lLOikslLIdOzk5LSDXaOQRoXVktd00u8Cprogq7o6mm1p4ZrNTV2hzg6qjOVFgGeII/qmOaNs8BZqQbzTA/XcV7+Irdoy5JEAJwFwsnpyePwum627OuueWfchsAKVHXCTSRQ330Im+yhqp/G9EyQBD0DIkfcPUSWbqctXb3nB7QEsAy9BkvX397pNn0C7Psim6dk5J9wOAJALK790+brHZBzLvwsXLvj9Tuzd59+/+tUv2w7ufeXmFWuCEFBNCwGlIgNUG8nHg7LUI0Cv1ka7NrcFC9ZjesnK0OtLJBZy/jeH7jWmGC+deTtw9Jjt5Z5OfuUcpBAFtcvEEGumS//uD6yPLOumQs3OT96xI9/9zfadH/9pW6cOUpVaDFWytL/4zKe53hKdQZ0Et9nSj0BVGvtSFzSAz3FeRFVSIDW2lBHhvkRkaIwHq7s6qH1Xp4V5saWeSABozYmkPzc4QOcQMK8aGKqJ5IoOTcDEPksEktQlzQymZgG2xLptbtFWn3nBWu7MWQ8kQjP1ipqaAT4hkLyGRJX2VpgnZGRLeaR6JUBmZGcDzpKtniGTvVrNMpaxpeLzypsvQwSu8aU+c9Uc8S+QmV6gttbkZpudh1yYJmA7jk3Y8Pig7RzqRonXZkurU1ZenrHrJ1+AuEJ9MDxuE8ffYeMHnrD+1n7L3JiyKWqftExesy7mRhNoX7PHk/WJAVFmzLjSSaSbFiNYucp62bPIFRsH/bh3H+eEJS9rQmXG6++yuQIs3eQPjUBwtOuLfRUB3MY1qg78RvKFPhG5ht7HGQEnNYhFi9Ym5q/asSKVJvXW+iZ226P/07/Y1ttf/6/vevJRB9YFlkq54SA091wh1V4guwPxek+JALzfCcmrOjJ5bKpEHK2rSL2ava0poipyuVDfSsB5jjEg4l0WWG7XBtAsGqEJdahUQ75uJ+tiIKbCPM0mC70TRE6+xtFNXERmJKTQ1uW3/l4H3TXOEwVLuFAA0zUlomWY0+kJQRTP5Z/XQTo2NDBkTvjv8Ryin7aI7HBYVCQFdWzjOJFla1SluDoIoFvAdZGYqp6NlFXqd1eTEHORKEENyJiFEJHyI9YAcpIiUblEomqL5IwEX7ybsB83fjWOzThuw/dIOgQ1jvpLL/0ciREnmZjTfVi17tq92/67H/1RO3HimDX1dNn5F56zn/mpn2Zdn/MxUmF8ad8rso9pP9T9K+7B4i0od7QHak7m2G9lgeZJFyK0ZHVL2EUYFVHf5pWMonqHSRzX+ZyTDglBEy3LdM5Yv6hRSRj320i2qC26v9hHapfuU+2MRFtUH26fbSJSXN3CWiGiQeSVxpHzr6r3o7hpTPOVR9Gje+smEUbnVuxmZ6ZsZW4Kgo39mziFvSkQVnXCUDaWsgx2JR7PKZBlPgeYC91YxirGshwtQ7Loc6pLpXtwm0LVHlJtxKioVP0m+lYJBkovaIX4eNfxh2ygq8efnYZ2jjkx+/4PfDPWhAP24lee4/li0pap/adkjhqkr49L/qc1o8r9FdgbRKKp3eq/SjKWy27nRt/oXjSmxINqKkmR4w9a+ois7JSQorEq6o1Waewnij71u/SGjBbWRBJkIJFkmUlJPDtxeMSO7+u2QztWIb3y1j6OggrVNxuECrJ5EoOIHRginsu6bH2FRAMSHFYXSAKhQUqgULtKxLHCeisLOq/9pppI3KdqeJV5JtNzU2GlbEvzJZufL/LFXIVEKpWx3RNZBnm27utBqIVU4aFHj8BSNle4vmKjfcVrHypRgWtqXJ2fDaq19JVGII1AGoE0Ag82AimB9GDjn149jUAagTQC9QikBFI6GNIIPPgI3C8Cyd12hBuElGInbQT6uE1MwurUFUlJGAJQngBqSSY+SOwW+qgCMmSHV/QPfer2nDrzotcO2rv7sFvoBKDCT3HXK4KXAkH0s/CSiizyQCBUAH4DIqdAjSEZ2staTv90L1IXqQdwTkWd17DjWeUf/l2QRkuz8/bis58BKG2x937wA9SHEYSBukgZx15Am6LSbpMHoOpAc8jIFthRAchpBujZdGuwUGklFrOOJEEuqT0RwL+Qna82C3hQZr8DDZxLrjiKZZuy8wlLQfZD/EF2U8qmrm0Wbeb2eVtZuGGZ9WUs1rg//K42ydDfqLXa3n0H7OCRgzYlG8DXXubWK5ACAHXEoLFfHFi9m+fbiu09SSQBjLJg4j4Bo9zxClCzq3/QRnbvt8HxvVhRYTXGWZRj+9Jr1H3CWmjiwG577eXXglMN40AZxvuoa7UAcL0EgbQX9ZWIhas37ziPMjSyw06+8qrb3vSQUTwAuXYN27+R/h4nkFZmJx1IbBIBQeazA8n83kr8Yw0N3YjHXSSlA31JwXaJF0Qo1Mel+lUZ48GmieJStL9mecDQneMTVphS5jLFv5dmrRlLtLk/+zPLiuBbrtoUAN76cJd9/z/4mI2RhV/gWgXIpue+8DmAsRWZtnmNIRGOOdkm0U6BS40E0HYCKXZAnSRNlEhvGPhvsrzUFUwN/bdFIOnaAaiUKkqxicSrIhIVDyKQNlC15bF+6yKl/NazX7K+q9PWQyHxZgBek/oI+zAgNwcSa6RiZ6qAwxvMU1lSMpfXMpAyoH6edQ+xtkZtIhVT30QR1NIGyQg5UoXMkQKGo1DbtNtKttcuFrN2YzNvdzLUb6H7xveOkHE+bDuxLRrb0W2lmgqiT9vM+VNuk9U2PGpHHn0PGekPWVsVW7RT52zp5ElrR6nUK5aI64mQkDWeg6ualyKEhPTqxfvBHi1YWKm2RqwrIoC4lUGL66WrsVylIaK7bhm2VcReZ4ukRYx34/wK4H0Yd+oaWW5GAkkkaABYia+UB1pbZAdFbbbM4Qnr3LfTnvrx//VNevxrf/uD73+vf1g1TlTvSGSuwGwByQLX5+fnXZmgl1QIrawhroxQDZKkPozEPbp37QchBuH+Wll73WpU96v3/MBAyug8mttrWFrG9ScQR1tkZ7iruxf7oJvcekn5EeIZdgGdo9HdMRIKW5aRyTHJWBcJvZ1U8fMkfXl3EoTfpbcp9qXIne2vu9riJL3IS3VuIHWkptF5RH6rrS2QSCLhBEiXVAuGMbfGGyHO3LFIcT7XTj0jjwhAdSQ6ROZp7avbI9Ybk7Sxwaq0cUwqalFdun39j/u0TqUxEC3ZIknl+11i/6Z6fiMoA6VY2b17F7WW2uzSpUt259YNV3FEIkyclNqs+3Z1k+6TOOZZr1cB69uwoBMAn5M1HvuFau9kpUySEvnODTiBdghMSIkSyhH6rMY+pvOI9BdB7/3uDyThVV/vZEvnSrqt2nLB2i2QwToujhG3F1OtN84bazI5uZUcW1+nk7EhAkkWi5GMCnWXgvJIijmpUvRddZJaUN0ODo/YD/61/8qeeMc7sMAdtN//3d+1X/9nn+BZpZAQSEGOHQkkv15SD02Wn60odFohnjKsp/3styISlcByG9vcDa6luZqXMgwCbKVIXTrWsyztU7tE+IicbhdhyTxuZijvGRq2Ezt3offM2Oi+fZC5bbb34EH73o9+lMG4apeef94+/5nP2BJ1pCr0ZQFFmRI/Jqen3L6PNBxXXq+xLpYgXooQYfpekZpRyy7jWH2jvTaujUFNl8xVKb9ZS33Ou7KKsZbMb59fEqlqTYY47WC/6EaRWSI5Axc6G8Gx7vGD3faRd43YnrFW6xnHUribNaWL8dXLGOpmzSLmm7jpNbGXlFYgGZty7D88MzDwpWJvkg0f7RPRI07LSSQpaZlTVeo8SaW0yP5SXNL3El9l1kdIs4ISfiA0sbCDUnOF9Rp7iIiiMnN43a34UCYpMcK5sqDI1bz22kjE4Cy13tJXGoE0AmkE0gg8+AikBNKD74O0BWkE0gikEfAIpARSOhDSCDz4CNwPAmk+JCQ7aRKSsgMYVM+0juqfaGmXhCECUwFgUdZmwkCJc3LUJ9iSCeyYnLpt169fJqv5hPX1Y12VBbR2dGWbrZreSkCHut0a/3oX15RRhjPkwqVzp/G9XwREWLRxQK4h1DKyZslz0S4UM7nBHYDS1PeAUDp/9rxdPv2SHdi/2w4+/BAgFoXeAW8cCOAf/jlqfAgEEMjaBpAuUinY9AUgSZZrqmmhBkSQTtnSulPPxI0IaxIT2froHAGckwNQqEUhRZeO13UTHEk6BYpTU8+Fs62tr9r89GVUMTO2UZojk3kGwEN/UcZ6u73j6XeCn+Tt1KmT1G26CakWgFuB+14XRLxKgn3eDZJujVld/15/CwSS0GKpJtzQjkTfFhsa2227Dx6DOMhR+4CY5Drt5uQUSiPqFowN2rlTZ1yB1E09KJGBbQBiqhmlzPTDRw55L54+K8Kp03aMjNj5c+esF5u7hbkF68TGrog94OGJfait5u3sqy+6pU6TYk8GeB5Aswbh0aY6HCLJXOUW5UcCb4LqyrPeExufCDQ7YOeWQ4FAqkGMbPDHMufp7dlh7dkhSIQcRNe0dQDMrQCsLZw5Z2gqHHi/ePOaPf6R77Dv/oWfszLXX8LC7qXnvsTFVES+7NcUUeCqBb4EqMVXIyjZCHL735N6H1vHbtlYvdXK8lYEkuaXVDbhJRWHALYAvNYSMlF9LouyDcijPgFqr16wOWz8pLoahLx08oQPKp96HeVOEYBP2LAyxJupL6UMd+WpV7KQAwxa2SZmUPGtlyhEjqqlQq2j5lwz9Ws0f8Aqac4CBzJKIY7a7XItb1Mb2M3leuiDmg30tdhDR3YaZb9s11iPKxXXSwtWnblhN65fsXzfsD305HtR6x3jRGUrvHbGyqjXuovz1gnzozZ63SfWhVAHpaF2mpMggTgL6oRwjMDRCEprrOrnCIZnEtLBl6MEmG4EqMWkRFIi9lOdpJDSSOSl1k6pj1zpRS0WtY+4ZhizIpB0QJm/V3o7re3hw9a+a9ye+Hv/6K26/Wv6W562yiazt7/PiWkpF1TzZBXwVGBxBNDV5jJ9F40RZUcnkL0g+8H6eh/WqvgC7w2ESWIV6GPNV4ugvNIaKdKuMUb3+lnvRUXS9puMBM5d6poGEiqqdd7sc74DJcocnxF1QmjLhlVHvD4AACAASURBVM7f13qpUaEaZhr7yWdE9DWSXI0kjRbZYGkWbBAj8RQUuNo4pZaURRzrDutTCSC7UJF6RASl6vNIxYLNFxabcaxp72mDfJc9lmwj8y5LDG31ayfqqni/W4TbG+PcuLZvX+ejpZrOqzEQVcM6b/g9rBlSynV1UTeHedoBydNC/SuNHd1rBTWv7Ot0fIV6OCKdpGyLRIuuWYVA7HBrWsgkvotwOYjy8/HHn3Ri+qUXX7RFCAypdTIJgSRiOycVoydbBBI8kkBRIeXxcOvcUAco2t02ztcYo0aVWNzLYx3GOO+jctWtJxuIqlaNYa0XCfHkNXCkCqNPRSCJGFPf7hgbtx/78Z+wx94DYcsx5cUV6kR92v7Jz/8se3iJuSVFbVL/SBqfhLTyRA0pcVrb/TknD8H29LveZT/0Q3/dnn76aZtkb//BH/h+u4XVr5RNVcaPK6e0D+qpLFHYihjxeScVDHuWVEdH9+2x3V19No5Va0VJHSRqtFJv7QTPPVIJn3z5Zbt17SpMSJmaP9RPZKxOT09bifiv0rc5xqXmv2xBpaArYsWncSkCSdZuQXHDjNeaKiJI99fAVmq46jktUMA+y+p/96GsfYjnxFaeuXQ3TYwVBIuWUxIGtnSlZdRI1Ed65+Nj9g1P7bU9u1qtr5vkhA4uDvGOdyMHQySRvLBK4kITdZE2arI5hJykRpPamM2LrFW9I/qxCglE8lKVda7Ms0aRmpQLKKRX+b6Ecml5qUytpypEOiok6iHpe0FzlrbIglOVnaTIXtN4FAms+9bYi3GgPzR/pVw/M5XWQNq+Jqe/pxFII5BG4EFEICWQHkTU02umEUgjkEbgHhFICaR0WKQRePARuB8E0lzivuHGV0n2s+fsJyBWxATfTIHUSCA5eBtBRwc71j1z+eLr5z1D+/jx49beQWFkz9gWAAn4K/uRhsRvt99qeKmmQA9gijJXK8Ul+/yn/wPqopwVFqmfAxHRhJ2MbHJGe6lHtHuvzWJmX0K5MwhRde7kq3bz9XP21FNPoJ5ostFd+wSTuRWaykCUAGgCqCrbHEBUEUCCywDN9fMS5FePAL6kPQ14qpNIIoic5FBysdQOCagtqyLV/3AYRfenH+WupYx9XQOATtn2JT5fVb0QrF9KKzetuHgbFdItr9FTKVDXgYzsvt5hO3biIVsFCD559jUrUXdIwJ5uYpPPC0T6ixJIas8bSaSQga56ELoJkTMCPzuI386JowBR/XZtalYGP17XQDZ8eeJ/9rXX3H6vGdBRYJdAqmUKWs9BEAnEFjA3Ozvr73cBcMm2T9Z2qgcldYTqszz26EOAiXfs9vXr1gfYJTB/eW7a1rHfKi0tUOdKNmqARcp5pn6CXiIzpCCLBeqVeu9j0BmyZNzSVmWza1zJXCsLwaEs61wL4HoHdawglxaXZixPLNfOnbWrX37Ohru6UelU7PULlyw7vsN++J/8Qxt85Ljb8r308nP0texyIARUNyIBMgOI/OYEUiOh9GYKpDcj/OIUeGsCKUTE/6uQ0JRmVHh6qb4SOJqTFyKPegTo3bhpi5/5og2X1ilsrngECsDrgAkYIwu+ALBXZlw1yUpKY1P1lJjH6y0cqZo5TByRS5sFQDcA8VIrsCJqik1rh3xqtjkIlNsAe5fprivrWVtqH7BCEzZEmTZXX+Saynb84LDt2dkF2NlhHfSNVZaspbxgl6+8Trb5gB177F02PHDANmaoXfHCq7Z57Yp1l5a4AvUvNrm4iJvE/izyZ5p7VSyItK5EpYXGtDLRg/ch9w/CuelsNPeqZUZ1nQAcI3GxHZB2wDmZM43ExHYCSXN6g/HeDNAI5etEQsi4B/PUOsHvRawfN0cGrePhI5ajbtrjP/pzd61zb8cvbSJeRUBwshyWV630SySN3NIpqUcnkN9VDFG1ldyj1mIBoo3EkYaQMHapIxQfkUWKrxNJIjAFJBNHkXT1OlD3XGe27rCRQLqL+IhqhoTQqcc5mWKu+EpIoUaSLx7nSRAJ4eTvJStGvHL4bKhKtDU3pSSEhm+YxxEE31JOBFVUndRRH3vdsqBC00vnzEp55hsbewJWiU4ilUgS0JiEhBAZIIBe6+gwqswjJx6xK1ev2+2pKQhYzL1KK4xH1CBOjAYVsK5Tb3/9x3sTdTpu+zj1tSExJdQ9B7XR1j4QiVW/VhKXQYh+V+rI9pJ+X0Em4uPIbfggUxICyevMcE4pafQSkayEi2b2gwzX2cV++4lf+iUb3L1HkhCbJtHj53/+5+zUKy9DJKACZQ/vYC8pQ+SHttM22ckC3Gudl4VbVAzp+mqr1IYat7JY0/PGG8dBstn6M8yWzV8j6RTJnUggRRJJpEokll1ZlSQniBRUrTUVS5Rd3ZGjx+1X/7dft2b2DG0yz372c/bJT/xTm8cCtYoNp1vYEbs6ke2xFHlHXSURb8RNtRKffuqd9o//6S/Ci7SjlqnYT/74j9kf/dEfoTxCTYOyqIIqRu3QPUvdF2s85UXic74qyuv+zg47vHc/Kp4+G+HZqg1VUpZnlhzPRRlUOS0QybJKXF7SM8Wy73FS+d65c8vbt4JiTDUji1iDzrLn6pmkzDEi+yNpUmV+qw1u1+oKpER5pKFen6vJeNW4jfM1mYtaF0OdOi29+q7EFxRUssOUKo45oZitFFXHz+zQqNk3PTVqTz80bAO9qPVQIuWGibV8h9mDCppD7T08O7axxvE8idpVZ8xQk037AIsx96lafhBgJUiipRVbRdG1PL+AyhVlpixcl4s8r1RJXKlZkWMK1HnikQsSTfaT2h+op7WGHSrnW9Pc5L60XDqZpiFIPDSvtWSdnqQmX/pKI5BGII1AGoEHHoGUQHrgXZA2II1AGoE0AiECKYGUjoQ0Ag8+AveFQMIeTiBRtFppLMIdM4AjuNMYgahACn8TUCNSKAHVPJNaYFrNZmbv2Nmzp20nINL4+DhZvLJQIqNThcABo+vWO9uVR34U55MVjogtrKvWIJCee/Zz1kWV5w6RKIBNV/D1HxjeYaMDQ9aOAunawjJ1jrK2b+9BO3/mrE3duupZuIsAMgPDKB+Gx8RcuX/99Ru3yEhddFsn3Y+y9lW7qA3iogSQMM/f3KoJ0LkPgCYPCKy6SNFyyO9dNRwEhMgGSkSGlAe8vyHllCuzVOtZ9xrAXRWTV1avsncVrRVQC05LYeg7FCy/ANgxhcUW6qMNZVzL6qaLWgs9bg00DdlSKCx5gWuBMqpBIiu77a97kRJ1Xq+elR8+JW2V17EAoFL2tyzsygB4m7kO6xsZt0MnHrf1rGx0qKFCFnB3F2AhJ5u8eds/I1s/ETU7duxwIunOnSknjjR2lF2/m5oa65zvCpZ1ExMTPlZukGFdKJTs0KEDTiYpI314kHo3gFaq0bCBWmIO1ZpqWHlWv2fiq0aFgCwBh7JHTFRysrSTkiAhUvxvqr2wGQgkcFyva6F7y+V7bHDgEN3ZaguLs1aavGn5O9N24dlnKUCOXQ6Z15OXbtgU4PqTP/Rf2Hf+vf/Wpon386++DJi3St+RCE1fec0PAVaeyq+RdLfCQXEVpO7jo5F11Pt1dD6AwH8egeQOWfd4NQLpPv9EYm67nuzZEAtR34lC6gBmdz73Zeu9fMdGaXcnWd3lNYCvpMh8q7K2GbOrjK0yNj5Z1deSOgdAu8J4rDKnBWZiqqRSULZJ1rZsfVawHVzv6LaV1h67uZa118tNdpP5Nwv4u8q4KTdBLrXkAUgFCAMAVxZRHvXZ0WO7UCG12a5BanYUsBPEuvH2bWps9Q3YwWOPQ/SNWPnWvFVeO02tpjvWS82qthoZ8hpzUi/ILo0ObtY8EvHBPK3Qdp+uiVWXJFGbIH6ao64SUfxFIGm947vbzIECBsrtbmVDY99sgaRbhFIE913NomHANfVSTQ5Z5IlQdkKPsag6bZXONsvuHrXO4wesCYXQkz/yU/fu2K/jXdlGitSuDzlXx2wpiYLdGpZRKAKlTFpZXHb1VLT4EgmkOMYT6I40xGXZKJs6rW1OViu5wMfylorOwfIYyYTV2z62t+bCFgHyZmO7TtZw3ghIb7d2k1o2XkNqIweq62QTn4vkTkIux8+Ht5P5p+HAGuh1epL6OaGiSpybIaUhJlfoezMEkcRKkUByEobPsMKHz7G+yM+0xnFS6a0w/1ZZP9uwhJPFVq69g2SH3faHn/q01xP7nd/9A/vlT/6SLdy+weJSSer9BCVrbLOT5Mn91OPe6O+n6yaaskg6vSH+6iPfo4L1nK9SUriI/KS9zVJ2OtEBUeLWdCgWmf+esKCjlfigfUx1tFyBgvqGtbqjvctJBa+VRwzbsMCTZV0kkLqxVvMX6+r//a//T/vt3/rX2M4uU3OLmmbMY8VO59E1Xf0bCSTIELVH16vXmhJ5IaWwyJ6t8k51IsNFZLLyFIGTxCOSTLrPxhpI2+PT+He1Qy8RJ7IlFDGh4/3eMi2uCh7kWeHCpct26fXLKGqxOFU9NogYjSNdP6iWA9ni5Ct76ywJFj3UTlKsfvZnf9beR23GP8NG9Td/8zdRIN2xuZkZJ2dDHbYwDlX7yPtDcYc8cYKTa3Tw/HRo717bN76LxIENG+1G1sn3YRRSFWLUTLtbSK5ZnMMSl7ma1T4oIg8r3DXG2SJt7uhq53sB9Q0EDgqzVX1B6OmasiEMVsLsDfxXyrLGZJ8w/sOa0hhLzUUNTf3dkxM4h9aRZq0/qrHJN69/Rbw22WvauLd21sfSGgpfxlt5gftljzmx2+y9T+yzh7C36++rWecg6zwJCyXGYAeWfbUsqiRIuRx2fZm2XlrRJdrRn2lc0cZaWGP+FVCrr87N2Rx2fbI1Xpxb5rkPBdIqSitq8xVR0xZQK4koKkI6uRUyX6vsWUXsiBXxNW5cMRWBpH1S4y+Or9dSAuley3j6XhqBNAJpBP7SI5ASSH/pIU8vmEYgjUAagXtH4O0kkHZ97Nts9ZVrtvDM2TTcRKAZf+/Rv/2NHg/FJX2lEXizCNwPAukWIKJqHgg8ifUwHDgRgNxANtxbgbSVmR2zgWVN40CMSs0AUly9dt5u37mJfd0Tfp18e84zjaUMaFYdn8TaKxBJEbpzjsezbFtBG8rLCygfsIIpLNqlMydt6sZlO4L9WRd2akuAXKorJIKGRFLL9A1amZONjO6xL37xy24ps4uaPL2ApkvLBdu/56Crj0gCRhVzlTrNg1ibdZLxW8Jm73ogubDvuXTxdc6PKgXQTMoFqWpEkNy6dasOuilGY0MQJxBOAnyqgC86rsy5FLsOCBd935ByhfatYAfURWZwPRsakGKdLNcaRMlGZdamrp8HUFvFyihkY5dRirRQB6FKG1pgmSrc6xwkkixyovWQbIXe7NXYf408xl3AGbFqhjyJRcqbAf0Ffa0BkmXJ7p04+hjxO+AZuOoTr4egjPqklkeG2BQBBl3BBRmhmIgwiuCnCs2rj2cAxnoBzjqpfzAzv+KAoWpYra4UPaYihwQeSfnVRpxn7tx2EkmgrEBGGehkRCK5+Y8IuAheC4iKBJJXKHBgB7jOrWdgGFyZ0tZMzQls1MZ2PUzdH/q7TFYyhEUTJOL5Zz5vLVjaDaEMmL06aTdQBGTGh+xHf+GnbG1swF64eMYzwltAxYSlqp+byHp2glUD/esgkBr77l5k0psRSBG0U8K1qx+UDZ6oXlwZJaBfQD6MRhuqgDvPfNXKr521CUjJXjqwFf+gDF/rUsYQvywZ27JMWuF+VMuoWcCpFF38LrJGtkiCyfOQQ80i51SwHEumFS46iyXgDfRBV1EgXanlbJrYl5lkNdWDSVQLReqd5AANq9VV6+1qtUdPHLbh3jY7vBO1A+qjzco8QPuytVNbZM/+4wCPXVa4NmlFLOzaZ6dtUJaG9GMg5qhPUZFNFGMiAXaltlpzFk0qOsaDSBwpjPTlXkOuXQtZ9EI1VVwtyAa9CyKwHOfmXYBog42dnzv50ml0CrEw61I38XOW9qhNLUn2vQ4oyCYN1VHrvnFrnQAVZb156m/+xNu+0XVjQ6VMflc60hZXdyZK0pgYIIKpT7aTtLmKOqbAWiWCSH8v8llNcgHAms/wfYDlwb5Tx0up5QRoAohHG7cYD9k7+etrIJDiOWJQIoGk3yNPEpUjW32zZT8X2xlt3vx8rhDUqA3fw+dVw0htDJZ0/vekf4M5qV7xGNaxhGyK59JfRVRlCY6AcR3rNqWeNYAtl2r5MC/WVTuP8d/cilqWOM/OY7tKUkIGZdga8y0DqTqBkuUnf+bn7JEnnrKzp0/ZD33PRxoIpMQasWEPjgRSJL+2W9xFQHt7/GO8PFEg2de1VuvUUe0kgmJTBEGSBNGOZaqIGlnXiUBy9VKS5BGfFVpEELOO57EWE6C+JltYkjCksO2BJB0YHLZv+eC32g/8wA9YnrXellfsH/7C/2xf/MKzKD8K1O9ZIV6sCezRroJNiKI64ZOQstFWMY6N+PdIsGRcQaZnh2A/G1VEOqdeNSkpkzgG9egWee+fS8ZzTJhxm1L1Y2I9l6UP3dYOsk/Kvc7OLp4hcq58XkLdoucCxaEGGaL4KsEjqGITtaqIaq4jdZ8sAgtFjqUJqn2kgSM1rs6xiErG1x+3PYSwUP0yzV/Fhv1OhIhsdSskA2i9P4yF7wGIyA6NM9acfmpN9XT3ufIoT/KGLGnV3jaNOci6KjFfWpglQUD1jcoQmVwTOzupjZZp/7zs99iDi/xclWJRe32itPHvdVV1sPXcTiBpn1eYW0QY0RvNmhf+e1AnaU2SOtsTQUjWEKHUCfkD4EeCDM89JKeoazYrzDb2283VoiE+shMTZk8c7ycZhQSfUZ5VOyFAOyH16Ouuvh5XRKMF5/0xZnp7IBs1M7kv9ckqSSrLWCdO85yxPL9kq1jYqX5SCb9VkUeqsVmqQGLyPFZU7SNqJMq5eJkagWU2Fv7Ed6mP9CyHskmKSymykuynV27L5jF9pRFII5BGII3Ag45ASiA96B5Ir59GII1AGoEkAm8XgTT6w99oR/7V3/WzLn7+nF382G/9lSZN9n38e02EWrYH4OfarD338E/YOv84TF9pBO4VgftBIJ25es3VI1LfKHM2kyhaRPCETP5712qpZ/THGhKJlVg2E4qEr6FQKFFQ+sy5Fx3UOXLkkZApCqDvoE0TAJaATgdaZMElAGjLzs6tiHiHHGSs3WZs4c51rM0WbY1s0gunX7WDe8exw+uw1u5eAG/aKks4gSj7DtgqFnb5fLc982dfdjBl1/4J23P4oF29ecf6sbrroxZJlfPfvnnTRgG5OtsAwsg2FYGkWLR3ttuVS1esB6C1r4fMVmXeOwiCLdeV64ktG0WdhaVyTfn6L0LEqV6ELN7ktS/1TQ8Wb/ElQGNqeobzdTvR4oASjQDfsLlJiJK1BZu/cxmiDAAfYE20gNrU3zdkS2QKd2HxJjBv8vZ1AAxyYsWCSe3UUMPhXmPmXqSEjmsE1BxAVR+oB9QuGcwADtbIpJ9ADTK6GwSHTN/WJBPdba34EmCkzwi8Fc4qNZLXjJBagRuuABLpfDGb28F2XqoxoONaAQ/lDCTHJiXE67tnwBPP5WUKbC8s2Mz0ba93VcZGaRPgq8UVSRAHAtqcxBK4ppEjUFDok9RJgUASvrOGPaDurZPaCU3ZTtt75Glr7pD9DcetrNr69Zv2/O//nq2fO2V7sCRaXSq4WmqlWrT3/sBHbOK7vsXOLE6FAuJcM0P/uAVhE/UwXMIisLAhFZ5WBIXGFki5pTra6qHtn2nsk8Z+fCsCSZfXlXR/OMwF0kBN8uxo+oHvtQK1m25M2q1PfcGGALBHGOtdOim2dh3MgyIdKbWcMV9lmbQCeaQ6XiJAsoozX8qFD9ZR9M2a4pq3In28BCk3z8+XqSF+aQ1ikFoUCyiRVtwOj8/KSFBxBu2skP0uCmedTPccE/7hffttfKjH9o11Y0nJ+9VFzluzPErCkV0TfLbDirenbPGVk5afnbFu5kAeMLRFBCOg63q54paHsudzUFhkSUh3926JgLcTAEltMweWQ6CTOZ2QCglQGsmjGP8IKDeSDJHoiKSDQ9SypUxUnCKtRCK1JrXF1vjbKmRD696d1nYANd7IAIOx3d7zN378bd/k2gG6qywoGnmZhOTwe+J3zcE15mMe0FvrvNb3TizuSpAbmssCw7Wu+Joi5YA+n5BH3lAR/Q4Q+wAL35MaUIFAFWETqypt3VojEbRdjbc15sNcEbAc16V7rVv12jjJOhKvEvvEa5MlTHkjgaTz6rWJEs2vozmTcEWuLEqIJBEi8VzB1jCZw7K9E2CsBV8JErpT1cJLjnFFj/YI6R9c2aOpwjhAEZZvC3uArN3usP4vY5mV034DAdvcxnpD1sPB4w/bw8dP2B/8m992tVwk87fiE9rva72Tc1HBtaXACvcbXnG9aYylflZ8wrmlOt6qfRSv4/WNIC1y7E+RHJRqrcq6qz0rzqP6eq4d2hVCsmElBiRMSL3SiSJR+7mUvbp/2Ziq7t08++Iy9QuXFiGMlSwAcbnGnqZ+cZVRskFo/4j3EQkejVmft7y05jfeY5yLsXaRvjcmw0QFU4xr3OfqxFMD0RMJpqj4CeeEoGCj8rpEUk5LrYWCSGuikiXisRVIbl/7VU/Qzxn2jNh3C8urXjewSJ2dLNa37dQH1FrlpAnHVyCWWjlvAbWxfpfqeRFb2AL1AduY2yKWlGCxyVgagog6yhraR0KK1v4uzjVEnKXeUu0p1SaUBaDaXVxF7cU6WYWUqUIkFXkuy5A0ssh5V0hGmaMukNJQZtgryGdh/VfdOO0gPJ/Iwo21QrWF4jipr4GRgPU1IVG3aZwxQ5yjl1Ud7RWBFAg0PbdknQTzsSwfUe2pSk3gV7XVST8pSlWLTzX7WOfzHDbANHriaL8dPzBgO3dkqKfIsyH7Rh/Wdk1d1LaUuWzXqKuSshC4PvYhf0RUFVT/aHrWFjX+qFdVpvZkFaWRCKQCRFJFex91HpdLqJ94NimRTFGEPSsSjCr1/FZ5bwm7wHXmbIa2y+Y31MoK/fzKnbQGUrL0pN/SCKQRSCPwQCOQEkgPNPzpxdMIpBFII7AVgbeDQJLS5t3XP+lkSeNr8je/YFc+/ntWvjbzVybkItL2ffx7LLeHDMSG19Wf/T1i8bt/ZeKQ3uh/WgTuB4H0pVdftH37UPNQdFm2crKiExggUENWNsryj8BBY2u3CKRArgjXCvY3AWgor+of5yv26smv2M6d4xRFPuIFxKUGEViQzQJYIgMSOKCX26TILiX5XZhfViAcx1cL8/blz34Gi7OijQ+Qwbs4j3Ub+D/Zsz1YmRQhWgorBatBcuw4iEVZVy9EVRvXPkcxkDbbc+iwtWGNNU8GtCzf9u3b5dm1Fy9e9MxdB0d5ifRRbYoOMnNn8clXkWkRa/39/U7gKMv81OlzbgHVzu8C1FRrRNb8s3NLJFgv2sTePSiuplxt1Quw4VYqDtptYtF128G0DtUmUVYxMaPcgF29dMHaNletMHvDetubATzmvWC3Mp+bIT5k89aF/dEi9z2F7VoL11SsBLh8rQTS9j71+iEi/pT9LICE/qllqNWxcz/xO+a2O14fCoAqj5ebSIfQ30mBadVjAjAVLlsG7GsGxFGGsUJbTTKnFeWK6u+gQtJxIo/0EmakflfWr6s4wA8FuwnMlCXQ7OQtsoevQyQuYHWG5Z/juFiYAWp5XZukUJcqWLkCycEsal0JtGoGxKKdrZCKIPd29OlvsUxHL2QDFBNgey9j51P//Fdt5YtfsF2A6JuArOfPnbGMsuJH+uz9H/vbdg14rQYQWtEgx79tk0zlXFOXF5HPyLPMI7P12k4gxb/cTSS90fbuXvPsLQkkJ1wDEi6ySPNFVJ5XNuL3vECuWzP2+p88ax035myApg70d6AEUoUoIDcIwYoKx4vsIA66n2XmpMgF8T5OC2Y5jgEu0N15smoripq8TZKNP4kK69LKpt1AeTSJKqmMRWAZxZysfjICXLmOzI+qNRgmVHpFKe3cHg/QnGLve0b6bZyM8t2okJo2CtbEuMpSL2twdDdAapeVsV7qxv6rRub4GmqxyuSUNclKUZNKZJLstbQ+MRYExMo2CxyxAbTdUhc4qCzCSeNWuGUy3jWHI3na2D9RQdeoeolAdSSUnGjR2iXAkxi56kBgOoO+jTEi5UCZ+bHMfbUd3mttE3usivrI2vP23r95fwgkAe1ej8itpwJ43ca6K+XDxz76UV+7vvCFL9jv/M7vWJnYOtGWrLst9JGvxQkIrhkTbeF8rjM3HGB3G0n6ICYPOEEjNd42ZicO/ESRFNVB9bcTQiASIpG0eSsSyc/RYAsWz6XxGYnwOI+k2PG+0nqR1CzStRoJJP0eCSRZsjnhHRVJvhUGJZMoaU0A72NxZ1JUJOuOK5CYqKrrE9ZELE0hG5xYTEBx7SMaJ7eoATezgPoDEnF6sQiJO+DKhjUAbJHjWjAj0eH94DFqIJD4LVjURYJ6i3QToRWIi4RF07Fqf/IVFURaL2M7o0pH7Yzk13pi5ae1PV5H66oIqHg/rtCBSBextIpSpMWTItjTknklEkMEUpb34x4ViB0s7nItAPkLriL1JAAtM0pW8bpGih911mhzVEvpZyl8RFKFeIQ1L8ankUBSewJBunU/um5UJtXr9yR9rfNojosMqtdO43e30vP2hp8jIeWkssZ60k7tUXpukCpV1p96ua2l5gn3E0lPP3ei8q7Xb9MeybkLkCRem4qlTIoht6yF7IlKqk6eIwp6dpGCEyJjAIX04T3UPepFScje2slaPAzxLms9jbtukmr0nCHiS5Zx03cmbWF+2ubmsQqlT+kmiKNVWyis+DNRAVKpwL2uci4pTVUvUGull4/TKpLUmtqu3IrzRuMuzlmpFqVACt+1ZoR9xJ1D+ZK9ogAAIABJREFUuVdPcNCc1H4i5XAyxrXDKMaK2/oGD0Ukl2hM6RmpSFJdjbVqCPfcAyOt9tCBLnvXY7usv4cxmccCrxMbu8FeK6lelBJduO8MsfVnVOWJOIE0Bxm1wbhbJSGlAlm3Sf5IhVpIa8Qako19r0BCTxlSq8L3Vb6K66iPWMfnV6vMVSlzIdr552uOeLvdZ/IMdHL6zVXgcX1Kv6cRSCOQRiCNwP2PQEog3f8Yp1dII5BGII3AXygCbweBJLXN3p/5nje9noikix/9rf+sFThD3/2EHfzkX38DcRSDUlsq2Zd2f+w/6xj8hQZcetA9I3A/CKRP/Non7UMf/DYbxjpqA3urtrZ2zyR3j3cRSUmtmaAxEWqTgIT84z8YhoWaCSG1n6xQ0P11WU2hSDh//pxNz163I8eP2UDfTi+Q3QTgHvz9ZZEEjACDInu2qsAEAZRJRq5DRCqWvMk/zrEb+8ozn6UQ8iT1j/C/B4BSEWaBNjtGdtqrp06T9dxlt2bm7NCTj1sboFy2pd1eO3vJdu49YrsOHzbwAs+sVTHlsfERbMxydv3mDds9ugsLnYrX7ekFkBkZ6AE0ELlBti/A78LSqtuvKRtY1k+nuJaOi8DQ2NhOgI4mlDIL3Ne6jY8M2c1bgUDq6wnZ5w5Qc85r1645gNsJQSXnLBEnynq9ee2S9War1MBA9cS5urtQagHAVTholWxZgWfNKDiUwTt5+6a1AgivJqCTQL1NV+MEKyW9IujttkAN/j/3yuqvg7X1eiL0tDLVRTGgQOoeGrf9h49b38AOspYTaxhhx7oO4F9GoGFyj0H9ElUwyVBRNvZd7weVmR8n8DrJm1cysuM9CbgfIdCaLPEYI5WVFUCgO9gXJkQS18wB2K6tl5yoWgO8awWtqq2HWhpr2NBkyPJey2gMoVqBw1iv5e34ez9Muja2aZAbvRBxHcT/lf/v39qp//1f2jif79+1wy6ePUP9nUnbhMxrf/qEjX7Dk9a0a9QWURtVqcUlcKo920e7GP1C/URcJaDtFoQeAN67SaMtO65oM6Wjth/T2E/1edewIsS/B50RGd4qbE8muQqSq15YE/NGHpKtCwW7+O8+a50zi9a5WrZeCIJ27OMQDjm4l1FNIq9/xTyGqFPB8TI2dvp4E4SQZ41T40gKu6wUAoyJzWwXhFGLvcRnrvLznc1OW2pqN5yA3PowqPWkwknIPJDDspSG9EkBUg5G0HLM6aFO6og8dsSGBtuZE93UNGOaA2T2j+3CWkkKMQBpAM1WrI061Leo+0qTM7Z4c9JWJmetxnjI8X6nao1wToH+LQJhnfAOsdd8WZc1ouOIASQW1RdBTI1BKYWU2d+oFIiAu8/duuphC4ivW56JbNDJRBSAGus6un5WBCPN0LUKjMHacK91HJuw/J6dVsFuaY2YvO9vvf0EUg615Zo6j1cLILzXiZHSj/GxHxvPkydf9d9FXotE+i+/7/ttAZWfK9joH40HJ2fEIXMOJ14EDidguyvbRFIkBI7GcCCSwqiXoqNxzL9BcZQQSXEou8q0Ht8Aq9fJHH8/Km3CHPE1rmG+6JBI9Om7LMLCK7G20yKi/csXE0hTtzQLv4c8iUA6RZKs0ZJLn4jKpUggSTEZ7jNcRaRSvL5b4xEwKZMElPu5BaCzpuTpl9Zcc6jxw75zZ2beXr96x+DSIU1bfe/bUOx8D02ISNnAMm9cFZys6yJfnJiSJpBxH5VAvo5qrZdlF/NUhIY+52A866eIHCdjdO8NhJKu1rjWRAJFquB6HyXEm+7PFZiutmLV9iST0P9x/Yr37eSJFGyyQQTMD4R+aKOPGVcE0j6+RHB4rFjDa3ULvUAUiQCI9669vt7exJrRCQiO03n1JVvL+LOuJ+u6RpJJf1MtQfWDFLyB5An3EPdKJ0wSCzvFTMReJJN8rCTEkq8ByVh0dR+xd+JFBHIS5xj/+ucS5a3WbI970heu9pFyNyFg1QZX8/LdY+vqT6k5OQ710iOHj9gOrOrKS0vWz3PPxN69LPe0E2JjZGSMNZW9mrZ5TS8+K6vKxYUZW4UwKrCeLqwuev0jKZCW+NKzRInraQ1XlNfoEymOtJS6VVsyHGJfJOI9v3+PfzLfXNXGOFEaiVRHsnzVihAsJEMNvUgwuuVxolr3RxRdi/XeryFloxIBGBM89XiShNbVArWL8syZo2Nt1ttcsnc+utMeOjzE/TJO2OBb+9kz8P9V3SftN86UEYMi/64qrJS89lFphfMsVVEfGfGg9tEK940/nYijJdpQoI+kSipBHsm+TnO0gBJJ1nY1kZraQ/i5KtVcMr5OTt+dQFKfPOkPaQTSCKQRSCPwlxqBlED6Sw13erE0AmkE0gi8eQS+XgIpv2fInnr159+gPtp+RREoNz75x3bjE3/8l06idD66x0Tw6Pvs779od37z2bdtSPS9/6jthUDrfd+RP/ecItLO/q1f/3OPSw/4qxeB+0Egfegj32zf/b3fZ0+94z1kVnYAIjZ7LRRXggiQBaR30CgBxpoBXtzChWzXJqQiWVQMnvksIQBKgGYAe4FYhSXVP7oMqLZmE/sPUqwZtR3/oJdio+Z2VvwMMNEMAJ/jXEUAGOCDuvopD4AAl4JCqGJLUzft1ItfhkdawDMfkos2yQZF4EoXhaPPnjkvKMPBjwMPHwcUJ8N5uWozZHg/8e4PWB+qItxKIJw2bJV6Kh2oedYBJ2bwxd+zZ5/bwtwGlF4EkBkfG6ONWWx2Ft0iT+DbTdQPedRAygyexYZoDEVVgiUGUIuvSUB6ATYjEEiTAN09KJT6IIJUM0hY0SY/RAKpm/oSEj6JLNHfT732MnVqsJlZmbVR6sLo3lTYegnLm07qGjjADYmyDgA/PTPpIOS6190AJBFgHMmLBIxttOJqVCj9hQkk6UYA8EUgtXUP2cSREzawYwxSDmhIlmcAm/R+UCIIpPlzXncTJFsUiz4msDLWv3I7H8WK96OYQQCUW+VxnwVs7ebI4F+YmbblpQXAoCWsfQDxGVObKi4uIB/rOQeqVBSHMVttqloeALwXQrNUytrxb/4uq6G224Do7OC4DpQ381/6sl36jX9lzdRcOvaOR6hFMWW3Xj2JYoZC2/2dNvDUI7Z+ZI+t8fMGfkE11EzZjY4ALnIe1Rp6UASS5qAK14tEy/HVBAmToaaG1FU3vvS8bbx82XqkdCCOPV05y/cArkHWZCDQFB9X/inTHhLGFV8l7Iqw8IFh87+tQ/a00uk5EUKo0grZbjtXzdpXGQHXUBwtNKE62gw1QoQ4yl5QI8LVYBqX2ChVVBco0+ZEaGYTwtjK1gXDcvjgTtu9a4CM+VYb6m13ArBvcPT/Z+9NoCQ9qzPNm5mREZH7XvteJVWVVFJJKklIGLFZAtlAs7qxacYGzxjcbhiQDQjvK1i43YC7+5wx+Bxj99AzA8wYbIPBZhMSILSVtpJKqn3fcl8jY8nMed77/V9kZFaVlFVZUp3DiYBQZET8y/ffb/mj3ve+77VmCOASCKKARytit8R+VDu3FDUpagD3imSUj6EOLKqeB6Rimrajc6CfOZ1qa4iwEsjOmCgwRqdqVQw+zDevC6RXtY3tRCDptdx/CalQSRz5HK/4vJJAUi0St1zyqvGcV2EVIcMYyQN8TqA2qlnRYw0QSJlVS61Af5UI0G2/8vEXmjYX/H17axsqyBGvLaf+EADtxBD9p3Xsf/yPv7M3vvGN1FbLeY2UV9xyq+3cudPXFzgBJ2CkpAkgPGt7YlFG0BKad9Yyraz68+tOAHG2i7Hy11keIlzLOQikyu1F2JyLQCr3TbLORdIiYPCzxF5YifUIJ65UPAnUd5Be53AlS1BeibiQHsJVEomaLyokHByPKia9quaWOFJXO/GdK48CeaF1UWoa/96t/3jlP7pvNnDPSkMkNqM6Up+0tHXYKPZcu3bvtRO9WEyyL8sQ9wTWc8Z9sJMFxJdtG+cSaTTMvclrzHGOdHLfFalQ4l6aYY6pTpGgfNVmmpwggYNYN2FrNoZ9meZdG/UCnYzSdahnXSaTWOIlr25BWK5fJYJM9/5E2VVBJJWVeGWrtvkdnXQD7XRSyVWioa5UmFcJYUvChatIKxQsIle8H8TSaR6TdKJoqg6b7OLivFTiipR+mtcpkW80XTWCalTPi/39/uHx0T6zhJfs4ZQMonvnCPZwTurRxlEIaSeHkuMq+UA1dEQKpfk9UaStHg/d+H09i2M+kE+y/SxALEi5E5I5XLDmRJ/iHFVMuj4fz8k1hzplCYGUkIdaUmJyjm+r+cnYzZK4sLKnBzvWtK3BaldWma2MjSZU1lIYLoV8X7p0eVBbuc1qLeqbYRvkdw58sv8OGeA31Kkzp+00n/VyDx3OjUOSlFgnUeQw5gr0vyuyEnVNmHthXsV+0iz3v5NXJ1I9kUG/6WQxKwIpWNdJQesqJH+GfnFyT8uvj3ldbIhJijj5tet+ynOKpxIAtIlbZJLglGIM5FB7r+qss3XdJEOQQPKG2zdhHVxvzZ0z1tzGPb0V9baSI1Qfk3tDQapaftNOjk+jxBqzod68E0eFIokX+TqvgyT10RDjCYdJ1EhT2NihxOIemGMdn6RfcyKL1M9sI6VZnmO62pMLePpMIO2rj2oEqhGoRqAagcsbgSqBdHnjXz17NQLVCFQjUI7AYgmkrV94ny17z20Ljmgkkl5sOzeRRct/5TbreeuOs1RBqkkka73FEEkizrb+/fsWRBxVBueBdb952S39Om/fZtu/fbdNHuy1Bzb85gv2XcuO9Xb9dz5udQCBg9992h6//Z4X3GfF+15rmz/3XpsC4Pwx11yi/sjzPVIoOjb9xTut445tVt/RZLkDZ/xZGuAfwQd6w99k3ef28/nBM3MOtZh9dSC1deX7X2PNN6zzmOhckzoP5y1yzkne6zW3jza8wHW8YGDOs8GLQSBt3b7R3vlL77Jfetd7AFZ6+Ed+1v/BLdBHIFsOX/9QTBogFlWDLMw8U1jgCKDBJJnBgWASiKYs75AZ3Xe6L1H1tNrKlaupsdECaJUiE1sqJNmoKEtbggRqJqDW8SxsQTQADfpHuiy5gKW99tHAycNk3mJX11hP/fkGwJFJB0j0D/hG6tn0ojwa6B90K5au5UsA5GrtzGnVVGm02+54C1mprbBRIaO+NI4iRYmpAtoAh2pEhDnoRB0jQCRliyuDtR+iyBUTAi9o51Ks8tTuo4ePeP0CgTOqG9LU2BKKaQ8OOajS09OJ9V2/g4ACbUWukXzuIMgR1BPt7a0OJAqnE5gyOj6OsuaENU9Ri+DwXssQ42aKSc8QnxyAWA4wsAGQKKVMaUCsARRUyh4uCBSj3W5dFtVhnKMMqPJ3zBiPw+lcBJJIPc+YLiuQdL0ikCCpagDXGtvtiquute6lq7HOUzZ5AIBEILlFVgIaL2RMz1faOJhUBpUr8prPgUcKUxSRNIESZQiLv5MnT1rvyWOoT0RKFLz9IpKmGQMiImamAXukwKjHJpETdeXqrX+wYFsZD3nsAaeVqcz4bgO9ndn1rA1/9Z9sbPeTtmrjSupOsbZgQ9jPmMoANs6sW27HV7fbKOReCcZAdRJUo0cg+7TqxlQQSLNxmKtActepykeyz0ySnT/nq4QI1GcvpEBSjS/VGmukb9IiS1AiNUGUDj2zxw7e+4AtH5myVmobZYlJS2vWstj9zKSZw3Irc7w4KHAKU9TIIBO9BJiGgBBgLEPvCmCG1mXuNwhITDfbydoWe4Rp8ZPaJutt7mI/QFeRgCpULzWBeDtHFsPYwNiLYwmip34Ia0WqTjWqALhtFLCzya7dst5aG2upRdZq3QDrbW1d1B7r5rihfVPTWDnRIGWnCzBNSXXA9ai2E95GloPsGzt9ysapl1SD1VET27WyzmQFbnM9WrNU0UM1kmoc0QyEuB4CoCN5FMdmmRxKthE5W0lSzP879qtj8CIlBIALH+aaJzlGvqPFUiiPGrZssNruDrfOFCh623vvXsiUuaBtpKqI6kPtKDIoKlBEDuqS3vKWt9i7fumXUFLusv/+V//V19BRbKyaWVdLrPXiAfUUfl/POue2U1qbE/VJJBjKBFIFsTbfwS6qC8+6iEhSJHMiqJyS2kS+hs3aslXu621xFdKsMqnye6k2Kh+hl8NJoiokkD8aAwK2wz0u0VMGYighOXT9TiAlwHdUG+k4rlhKCJVZBRR191CWxhpJOq6EuVqLGgHW61UHi8SAFtXF47gt2KK2cr994und9sOfPMG9i5ZCDAi4Vp/Jhkz3YV1vHkI4qoqkDKkXgZSoQeu5udRBoKg+nkD2RgjLepEj46g16rM+BnQd6mcfG64GSZRYyWtQPWnCua40Ge8i1LhH6zo9TrF21Ox8cBuyRIEU1TxxbkXlTyDXgqJIgH78O/SMBttsn2kb2Wk6can5qppbfm9G4aN5LHVPsjZKGaO56zX4RCBJtaJjJTW8IgHlgunkHuXKIiVfSFnEOqGYqn0T2MXpfi0SyckKEY0iYUSsqwYS/SICS0RWnWwKNT+SvAmNFx1DihRZvalekF+77B1FiHDPVlyDQo51KLGD8+sLDGjI/9C1JGqo0EuzqjvZvOk+3wRRuLyzy64k6aWR9m1ev16yWmztctZCcsu6TZsZc9yzOZev6SiPJlgnCz42prBO7KWe4oidGein7tGg9ZGAMcq1T0C6a10a4xqjGsqJneQRYx6JI1lN6ndNVB5F0ldEkc8P9SHXp8Qc3QtE5sRjODHmloGBQHIlUkJSpV3NjOpOtfIUiyDJo2tdw+SqbN2T9RsqN0YyEX3QwPF7mHYbV9XZjdesQEnfaJ09rZbBG3ma5KUa3Wc5osjASRIQRodyEGookFAfFbBjzRdSfM6thAD0S61EW3LcP2Vjp5qa3Gr8fq/70QS/LWTrpzmo2lDRxvnZ3qqF3QXdqKobVyNQjUA1Ai9SBKoE0osU2OphqxGoRqAagQuNwGIIJJE0Nz32Zxd6St9eJM7OV33yoskUnbtehMa9u8vnl8qo/VVbz0kanauRasPRz/6rnfzb+y5IFfVCln3PF5ChHzxrj736ExcVs0u1UySQdLyF9H/l9gvd5zoIp46fvdqb/Nz7v2AnPv+9521+5fYLuc5HbvwDG330oG+6mH2X/MLL7Oovf2Ahp/Rtjnzq67b/419a8PYL3fDFIJDWXrHU3oYC6T/+xoese8kqQK5GBxD5t7rXqJlRSr2sVJSbK/BOYIysZQQfCBSSzQ7/oJZeoYRaaAoQUkDR3mefs3HIkfXrNzoYVgJdLEDYCCTJS83AsYpY2Cxd0k19HWrSAAJJ+SNcRpBLDaBxGkXTIUD900f34fffaEs7sbqiALnsb/SQlYhjD7Qph7XLOIqRGogiZQEP9o2hjmq3Ha/4OVdI1CJpcssqXZPs71z+pIxjFThHpYKdmR5FwAKBfXqd5FqUqSwwqInsb207PDLuWcUCPwSKpKlnpDpIExOhgLaAqKNHjzpYHqxx6skObkIp02Cn+057FrkyylUUuwHAUX/veepxqxsdsCbUGcs7Wh30GwLYmQT0EOmmmhR5wB5lnosUOTOA+sbBNmAVyLRIIFXacCk7fj5hcz4CSaBhAMKjRdVcAunKq7cnBJLqXAQiRyCSSJsLIZDmj/NIIIlEEtjmDz6sjTaJ6lonKmmcFx4JljoC60Sk9Z8+aX3HDlkRImGGrOCMZ0AL6BOZgb0d4N0UNYvSAEJdo7V24viwbfm5t9kEhcdrIVJUnydD1nX7yV6b+Md/scldTzHuJ1GRtXtBpsHT/RQsB9hDQdK7GfXIqk6rof5EkX4oQq6pbwTURaBLzY/AqVod3+u1kkAKGejJ94shkFxRA7jGOGkS0i31EXFoYIw++dVvWnPfuHUDjGVV6B1Wo1HjrQl4FvKslKH/tA/fa/9JCKQiaJkI1hIKpBI1pDQkNK+lcmsAMS02tNtea7QHczW2M9VpYy2dbkkncE7grkBHF6QwfgXQO4Dqsh/GDUdyBYTYlVrs8grDzOUZu3brWluxtB3yqMnWo+zrbifDHtWdALpp1p7CDKAd1oEa21JlTCPVEJGURumUhcybppZHfnAAwq/XRo+csMKJU5YGjYcydhKpRmuF6qw40aGOCAoIAaACdQUQRxBc/VSpNIpZ9vHzSqVEnEthjgVgWxZTETjWOpljPSsu6bT0xnWW3bSGIu8tfg3a5xW/dukJpF/91f/NwWwpK7SuCLwWON7a2urgdQbrT9VY0drgVmiMXYHmDdk0ZAOWd6wlkQBQLTQpPjS+MqxdIsmDIiZRkTjhEBSEMS7PRyBpm/J6VEEgxTh63BPUOtT4iWoVdVewwYyKoqhiqdx3/toS516kpSORNEeBU3EOrWXlGkwJeB5rJQWAnDFHjPQa53JQYMTr17jmvRMHQXXhBBKkZYan7imq25emTlxLG2s8rzUQAk2oxnpJPnjkid12op/410NuC2BX7LnoTBbVEve5oOLhHsp9RQSIVBoislLce5T0IOs82c8WUKrqNYfSpg5AfnhkyO85umfq7lpJmGl++trrIzjoTJxOU1/xuVc+q7i+UGMprFtOwIm4SYhwJz8SS7nKueGKrISIEgms65glmcJciEo1WYP6PU3kgtITGGIiDTWmy3WhEmJJSiFNPbVHdRtjYoPfc52AivWSEiJGaxn1cQKRStyIv2KsY2tci+SINnla0+vYNtYgcou6xEowWthp6fSH7oVSpqh+Dxere5OT8rIz5H+ag66eoYGeiKPl0FWLPsL987j+RAtBkWhRJenKHK2esmHlt8QyEhqaILTWrVwJ8c68RFrU3Njk8cqiOJP9nMZnkd80BX6TBFUdChus64bHByFBcjbKGjBGcswYY0m/mfLcH6XUpJKcr+Hn+t3gfeoKPimfaY/HPKj2nGjlb7egE3GabCO+Ps5VXa1bauowXIv6T78dfPkMwQgKJbfuY51PlFw1/lsgKGVVg6jIMbQWjY2jPobgznKxXguvOGYddZPW05Gxzu425lUGsjZDgpGkV/x+ot9Hh0c5p4hB+rwAuZ9njcavmC7j2rGso92iguBt/fdfgXujzqnkJnGTIv5FbLl63Am/MAQ+9bn/KxkM1ZdqBKoRqEagGoHLGYEqgXQ5o189dzUC1QhUI1ARgYUQCOcL2PX3/u4FK3Aqj/Xw9b9nY48fXnB/nEtV9Ox7/8ZKQ+O29e/e/4I2euc70YXa613ztbus+803LLjd8zd8/DWfnEN8XfSBLnLHF5tAali/xG458F/KrXsh1VLl9gc+/uUyMZTdsMTVSKmORj9Ww8Yl4ZXPd73jv7kSaTH76liRfFIbj9zzdT9+PK/+1rm9DRSoT/E6+O2n7fCn/vkiI3/+3V4MAmnL9rX2tre+3X7tfR+09s5lZJ2j8FEiL8DPJP+ATgM0O8CREEgOjvB9AJ8Ag8CQwETJNlXWLTAGYPMEvvrP7X7aAYEtm68FoGwKgIFAHUAV/UNcJIkIJFcRAXiB5QiL8bpAAiUFEKcBNI/vf9p6j+wl87bRmiCBYvZ5zEZXRqgytaWkKZGlPFHA0x+VylQecAYC6YZXvRmwv4niyvLYp26OsrClrBIJlIBTskmbgDAQ1pIBJCwABqm2T9qlFHAJSYbslLK/tQ+fCfcoJlnDaZBCAa5e/4LPRfzEQhkCqTJkievzIQg1gVQRxGrMNmCjlrHDxCqH0qo41EeWsc4IsKtC4MSrA8uaduyHUqobATkwSjHp08NDlk+youumqfkTyQgpQfz6Qobw/EclgSSQzrGZJAt9PoFUgomTjV2mpcs2bb3GupatxgZHAKoAsEAgPZ8CKZ4+AETnf7j9m4AmcSps5goAB5bCjlKGOWDj5FGws1Fas/poDKD8NPWjBs+gQCEmIo/S8hSTKkjKIoHCFL1uIJt4yWgNqqUx2/rGt9tke6fVo/KaZoy1cE2dZPjv/vPP2PBDD1htoZ94Z22CtOQc94z0BGDZUpQ2zJOZDSttBoKvSOb6OCCa+t8BtOTy5gJvSSa/BnXFYz6IvigFEicWoSjArlGZ8oCGNSiQTj36pJ35/kO2AfVYLYByCmBP5W0aqYGUxcaunkE2A5otEFoEkqzLcoytSeIwPYbdj6yYEu1TvVBcxnO6LmtjTe32+HSjPYwV4L76JZan/kaqNOKp5AU6qIjqywlAAbSuDBDgpk7lXBqvXpcFgFMUMfOUmQZZ12zbrkKFRLu2bNpoa1dAtkCuam1RMXVy6N1GL8/1uQIB8E82STBJjENZZjIcaH+Kthd7+2z86HHLHz9jU/0DNoPVXQtzMs244YgeAyGBUhj4eOc7ZhnrTuijSP7F+XMWmeRZ9xXZ9JoLvhaErHsnqKLyinmVg6SZoXZWdtN6S61ZbiVdF30xw3Xc9uuX3sLurrt+K7FTC5ZZReZIEzacA1j96VUKM7dBg/RzJYisKDWnaX8HJFN+YhSyglizoCsxQEDvtKskNFY0P2VBmihzwkz0sV+uY6bPfPvwXaWF3NwVICEhtH+yUEQ1SyQTKtcq9ZWfX3Mpqcl3LjLvXAR5PF4kdIOiL1Il4fyBKEzmK2MrcgMR/HYCSUokvzwlTwRCKZKQZXJSar0EXHf7OtmwSnmkGmLsLCVShnuYiAJZCGZJLJBaViRRB8kbjz592H70k8f8/lvknqZkjnESI5obmlAUjZHk0FhWbKQ4ltaeCYiAFCfrQt32i+98lyvunnt2r+16+kksuybdwkvkhoirkt8nk4XfiTD1byDEFF/Xooqoc2w/JIsEwimMa50nKJVElGkZFsE0q5RRYkFlv8ySq8EKz+deVN6cY82MdYjUDlePJuRMuT6RyAURTuwb5mxQTs0qqsJvFV+PE9u6OCZEsKRYg2RJFy0dRexoPohEVYxiYoraWQMxU1kfSfdtHcvt4WiH1tywaEBoJyQ6JpH4AAAgAElEQVTUNPERIe25A06gh7ngeRZxjfHGBaWXXis1c5V1mAKB5GyL1xTKkLTQTSJOirV4NfUqWyCP1IYeEnC0TYZEFs3ZLGMph/1tjt8JjW6FmIdQHnYV5sBQP0q3CWzrcvxOYm2VRZ8IEf2mozV5V0vNJZDieNfnWs/d9pFm6dzB9jGZC0RdJJ+INdXIEkntq2NiIyjyyO/fvmYGhVnov0Ak6SF62td29anXsgsxkHnglH7fkYygBJ0Jrk9KMP0QG0Vp18bYL0GUt7BLI32h36G6t6mmWy3jOA9ppn1aUX5LdabfXbJGVHulbPMxxXWModjyukxO/CmsqgUpq15POQj1OfVLWPPGCc4wX377T/8yGc3Vl2oEqhGoRqAagcsZgSqBdDmjXz13NQLVCFQjUBGBiyWQVPvnuu9ffLHoWA9IqiGRPye/cJ+d/Pv7zyKU9H33m3dYx2u2WmYt/6BKHiJ99n74i05gXYiF3vN1/rmIpFRro/W87UY/hxRPD133uxTM7rFbD336osfR+BNH/DiX63GhBJLaufGed9qau9/oTX6hMbP27jfZhnv+vdvXyfZOj/vbf/289m8X054Yu8Xsq2O8cvBz3sYn7viUDXxn1+XqEnsxCKSrrl9rv/zL7+H5Pmtu7QIcwGpKmb+yP9K/7QX2ArRHMA0zHpmJOIjm4KlEDCKQVIeGf/hPA0SfOnXCDh/cZ11dkA8br+ZYMqPTP+gBoAD2I4FUUl0BgIGUg/ECC0JoKW+NNQnA7viA9R3ZY6NnDlsXipEs9W4ELHimrmoHOBATlE0ChyaxMxufHMaCJI+VWY0NTtTaDa98i6Val3s9EoEC2aT4OF85oDEF6N7o2fUcF1sgHTEPyJtWLShJsHio3fL0F6ThGLQamhADbhHE/1S83mtfCERS1nACjGofx6p5xsRjZbkKl4Obc6u/MwcP2PGnHuN1r3Xh379qzUob4zrPDJExTBuu3nqVLSeWIp5GAEJqscabAiiayI3awPFDdA/AB+eM9kBlEE3nqSCSzkkgqQNl++Np0bMKJBFIsrBr6VpuGzZfbe091EACVPPDOdioh8CxSJ8E7Hj+o5JAOuf3vk9S7Fyxjnilxl4CEvqBQ+kJz/z1rG2aXYL0ywEgDVAH5+TRwzY8cApVCscSQK78edCsPARbCwN5KQqkwcGibYZAKhFLJGVeqFvjfCn1EXbd81c2+egjrEeHbP2apdaypMcKo4yj0xM2Azg3ub7DxpdQY6atxSaxoRplX/UjhkEBjj6LKUtA8rn80VkqjMUSSAp/PeduBgxsUDwgUB79x2/aClRCHTq3ssaZw3KsS6NAaeC66xtpM8yLQDCBnKp3IRsjWfxMj0GpMObybtGFakXp2ZwklWq20+lW+/FM1p4sZO10aqlNUTOtbkYEEuclmCURf64gA2BNCCTvWykIyJ7PJyRoHdvXyxIKdVFjZtq2XXuFLV3WyTjfYutXr3OQVutLvoh9XS01LFDmuQUXgF0NdSnc4GlG1poA9qmsK6RStDklkBc7NpFHI0eO2cjRI7wftwa+0x2mQdZlmreJksZtpVjbfB0TuJn0YSSQyrVeEpLBibEk494VBcSeWuu0iesV6c6kVva8AEYB0AVIm8zmDVa3brUZQG+B8VhHxrsIuVf8xm+fPVkW+cnHP/47vkZIXfT2t7/d9h84YA899JCrYlyZkYDeGvMi2TO0UZ+nWffWrlpFLTpqf1BramR0DGWC9AgCb7W+ysqLNQ1VRrR/E0AcCJWgkIjLgA/3qFqZN/Zn159ZAsk3TxaG8ut59wsBcuWjiIh52wUF0dw1rzKk4for6pVF8sgVFJoqutpwTbNEUTimwHNfY3X3E/km/FoEi/pfpBKv0yhwdT/wGoFKJmDSRQJJCsAUx+jswl4L1ZDXKEJp10itvBRreW2mydItK7DnnLRHHtnpzzw3xeamVpS8Oawd27EjK7h9qluhacypvlByDbLHu/HGG+1nXvEKeQ/ac088ad/4xje87dpeVnpepyx0z1mP+eRb5Ef82nx77t8uKwwKISfQKlQ+voWD7tGaLWwX55TvWmmZN+9eEY4pAkgEs6zMAmEca0y5eoVx6EkPAvkTojYStpWvnoCQjINIiE1zQaoF1YRdrhRaq9ettXWr17hF3s6Hd9qJE8eCmklnVo0j1iwRWEFFDBnMbwoRainZo8qiTdyQYq8khUSBVEzWkPn3grC2hHETH5E4qhDbuprVr1Prso/lYEUn4q6BTJ1G5t+yzm7rZNy0QoQsW7YM9fQElm4ovF02HiwepdJ0sovjSI3YD3GkZJ0Rfi+IQBpDnSZ7XNX2KXCN0UVQ9bT0mG3lLGEqUq+ea1c/6dp9HiS/F1wfpPUgeaZcSR7IPLcL5LeMKz3FIWqeJGeIFnCeD+DETIiKLPtEIvm1sFNRiiyuRvd/3QdaWFeL/M5UvLX+jpA0kZGymzf1JDGIRBV57qQojfXj8F7zv0GKPcjUen5L1mKnOsP6P10brtt9/NQ2na9C+eRjm2PFY4aff045+w/g3//EC9t1nz3jqp9UI1CNQDUC1Qhc6ghUCaRLHdHq8aoRqEagGoGLjMALkQHnO+zLD31mDqFzoadXLSDVtLn5yU/MOY7Ild6vPQpJ040V3Y3nVBXJBu7YZ79lspJr2r7mQk+9oO1FcOkxvw2H/vir1E/6B7vQ2k/zTyrl1GJqMC3oIs6z0cWQLnGfsZ2H7OEdv/+8p7/1wKctu77HpCZaQW2h+Pf5lDsX057YgMXsq2NE4uankUDauKXbPnTXR7Gxe5e1Yh8VCSRXsCjb3DmamA2qzFA+9FRMZWYCpLhlnLJOpX4BdAT02rt3t40M99oVGzdZT9c6P4hnOgu05lCyBRG45nU1xAQIN/B/7HNo/i0vQDxF7ZPx00fswe9+wyYGjlPPZIgsXC9B7RYmqqFUDxhQLxugllbLYi2mrNTizIQrZfKT03Z6cNqugUBqX7XZxgVsC/lQzSZAOFnATauugLLrZcFHG0VKlQBO9X0G0CZPY5VNi2bAbeRUFyEAjKInAjEU3PnDsQTaiHTTQ38LcPCsYoHoju8E4s0t+vRk27HBYSeQxo8etGbivLSz3W3xBiDDJonvEEWuVfQ7zd+yBBTgs2bzFTaBLVAvtZPGTh6ywggWXmQVO4Elcs0BmLPriATAa3ZaOkbiSjJ1dfjCQTxpRGSdB4G0ZNUGW7tpizV3LHEiQMNC1+6E2KwXT7Lv2VNeTTkXceTn4rtKazcfZVFN5fEF3AlDz69LcZedkx7B7kZjjixi6mgdO7Tf9u99hnGDdSD2h3UQlQwRspoLTiAtGyLWlM3ZcOebrQQ5VMpw3bh4KUt5GdZtI1/+phUff8SG9z1qbU211gmRMTmBDdDxEQfAUis7bRKrtX6ynce7Wmw4jb0NsUhxnkrF1GwEziaQ5gCLl8jCTphsHeBcq+ZU76CdQcFw9MGdtoraYHUTEDTMhVrGlbBLqQXTqOGyqCAymmzqQzonz9xQ7ZVCDvURFnZ5VCiFurxyyq0J4BFYDrKoxQ7VNtsPqI20b6bdcrXLGB+q+QLhxFNkmuyFnNRhxKN3cABToPEMTygeBwiLsplEPZQBtKuB3MswJ5et6rHrb9xmm6/agp3dsgCMMydLxXGGp5RGkEcqYg6zjRjJ64GkUppbsp2SSgLiVwA/xKHbGTJnZlCklQb7rfe5A5YiO70e8DhLjDKMGZFIGntSL83IcioZoJFE0nsnSBKA3MFYzfmK94qd3PmmtKaoPYq/g6AoGWThBMBbxKqsadtWCugttTx/C/CsV60biL7bPnjpCaTf+s27g/IIcm758uV22223OZn0f37x772vHaCWlR1kg9uCQRqq/twY9phXrt/gBJKrKWnnyBg12YaHsbqCRBVxhlLSa+MlsXKbSF8HAJYdR03suCqXgHlMRQTQ56uCZgmkMCYr1wRfEpIP5hAg5yCQBLT79hULTiVpJWD6LKKk4nqmlNBQCYZXElKyBtP6mhA2Tra7ciJRLrkggiSEVFB1iUDS+BRQLWtN2di1NaEa4b7X1ITtKQoS2bnJgq4RkijVgJqvsYc1ls9Z2/fvO2D/71e+SmCp0UI/aZHOZpuT/gv7yp5QbZKKpsD9QuftpLaSiIWGTNZ27txZVqRKvao+9/hUkN2RgKrsthDD2RuF/xlJQalQ1PNlJVhUHXH1AtUTZiRa/ZXnlAjpxPJOSjZXlFXMOz9nojBTTSMRSFLvRlJCiiQNA9G9+s0gRU2lkmc2PSP8pqgkNJ2r0pxMEk+2X3u9veKO28MNnPn/wH0/socffpD5EWrZ6L4iKU2896gNOdYttaseslXXqLUjzCmpzrhfcq9XYoyuzT8/i0yatdQLRFmIbySQglgpqZ+k+pDJfXyG+Sr9sgikntYO66HWUSNzsY3fO5rbHd1dfu/v6OqkjZDtzNEsg0xtmsCybYyaR2MoCwfHhm1gFOtbxkFO67tqJHEdBe6nrkByWXlQZ0cyz2sdaR30qwr1wCoJpKhI8s/9t4fSFMJD27kFoJRHHFr9pt9B+i2lISIrOI1Dj0OigFIfh7SFRKmk35jaPhlUsg520l+EkP/q4pyoOvVQ/N2LLiF63WrOCdPQdrdj5HjBgi/53abrrdf4DSpoEeRREuZ7VawjnpQTk1hgshS3oupwMlb+819efKJgOWDVP6oRqEagGoFqBBYdgSqBtOgQVg9QjUA1AtUIXJoIXAyBtPw9r7QtX/i1i27AMeoO7b3ri04ArfvDt17QcUTglFC2bPrMf7ig/S7VxlIp/XjNh/1wLz/y2Yu2zVP9pYeu/d0Lqr10qa7hQkmXFDUsbhv6a1cU7fqF//a8Sp2WHevtxkf+xJv6kw2/5QSSlEvPRzxdaHsq47CYfXWcn2YCadPmJfbx3/5du/Pn3kotoqWQJxSZ1j/4BfwLYOUf7V7XQf+YBpgJ9WkCEeEZpQnO5HZVgFhF6rA8s+txwJdJu+66GwC9Ovk3uZgogWuyVZJ1XbDGExKT4pguCJCXPSDbNEB2RsAFwPXA8X32jf/7by0/cNRGTx9EXQJsBJisLOU8QEkK8GCSVyljZE3Tgjqktg61QXMTdj/Nlu5YbT/zhl+1ZVtusBGpj5S9zfYiDYqy4+G0qnykMk8OTgFCZAHYBXCMjk5Ycws1JVzxIqUN3vtJDSKNiWilUyZeRIYISIoKKWJUBMBwYIVAen0YXXJC1LhdkAB3wORhavmMHicDenwUm6kxGxwesBMDQxBIM7Z9xw63p1GdCxFSEwTriquusTzXMolaYPzUUevnOdDf5xY8ToTJikbA1jwlQMgAj4+QpR0ArFATRg/vV+o+0VvUiUpDHl1lqzdcaQ1tHZHncwLJCbQE8IlHPB9RdL41yblJ4VbJWEqwpJBd7scHrHRboAAcuWlOUqTc7ZRo8qRq/lDD5eTxw/bUzoestjQRagGJKCDgUxAVTQCR3b3U+cGObt3r32ilZd02rSL0qo/A/7tVH+Fb99vgAz+06TP7Ad56LdPRZm3U+MlMztgYQFw9KtOprjYb7Gi38e5WG0L4Mg0QX+OqmBC7yocsdAIoGD71gvD+V/hc6GWwBZtbq8pjUg5kBduXHLycqZ+cUlnjWTZrh2DJ7zts+//le9aOogp5GjUzUl7IXOSRLKlg1TyDvqkx6yBkvVsBhix0uCNXIIlAKmIdmYe4qYXoaWBu1tWi0Mu02m5rsu/MNNqRuk7GWbfPZcWvyNwWeKri6CpYLtivTkqC5OKdkIR41tUUyJhnklsDZJYUGxlI3zRk3uvf9LO2deuV1tHZ5uC3VEXTtKNEbSb3npStFM9assRFcdagSvLaIsxgVz74mAF65Jg1AKSTFInPnem1Yj/Z9/2QSdQNq8GiqB7QTzWUND5EfKS1BjlsGcZbiK/sriClRJxUqDwS+L3czVPE1Akk5nxW6gTNeZFkkDC1rdQ74lpat11lU0u6rIj1UoFziUCS6vHV//ulVxd/7KO/46RrHpJc4LKuR+0XueAkmOaSSO0E/J6WnV6isFi/eiVF6YMCQ7W9VMCnSHtHGUf9WAGKUHL7rmSNcJtTrWkawa7ICaqNOY/Y/wlYfi4Caa76KDSskmgN34f1IJUoOLyf5pFEvoYk/efzrZL88fdBSTI7vwIBFCzZwquUsE60JsB5+RyuNg2AdyRcYi0hJ0oSfSlLiqs0NMdEHonA1thukHUkN5oGEh8aG1FKiMClll8D9ykpimrrs5Zuop5YfQsMJ1aCo+P2lS9/1Y5S0wsKiuMEhazD3gR+xw032WbUevv27bOnn3mKOSXgPCiSpLKRTZf6RdvKTjbD8V3Zk8QvEEgiC4KNpfQiUkLGR6VOJsY1xt8TCPw4kSkKChwFbhoyPdYqinFy9YeUXUlMY994bJP7USRbwj1I9nBSM6Ig8RpcIeZujwZBUakUjO2Nn5UJsoSg8c/LYyFcn5JDNm3aZLe87OWekHEAld6TTz4ZLOz4bSH7XI17T1BIkhdE1imu9ayZrkDy+odaK2T/Gch5t+eUbZ5qPCWxj8RH1PRUjsn5BJL/xpDFH83UdUSLXqmupHTLMCc7sAztIFmmBwvWFlSwrS3tvm0940q/O/LM83Zqak1DOA5TV2uG3zoiGfuxsJzgu36I4rFSzsZVU1GWoHRhWEOlZNPE0wVL8RTrGjGWRYx6wgyrru7DImSS3xWaL35+rZHe/4EA8/U4/p0wZCKhlYihO4TuN17rKLKNiSJJKiUpxbwVWlaD3Cy5byrW3Ad0T+cYqk1ZkjKS+5fXAtNvSyUwedJCWJM8YYEYTOt3mGLIPKpnUopgVJ3OabIR3HaY33wh0ScZI7pG3qcZb2696IN22oZQc3l9Mtovy2LFTrP/05+uEkjlxaP6RzUC1QhUI3AZI1AlkC5j8KunrkagGoFqBCojcKEEkizdFkOcRAJG9WRufuITCyZgpEySZd06SCfZ1l3Ox2IIsMp2RzXTS30tF0O6iBjK7TtzXhu6eA1bPvertvx9rykTRvMJJdUtmv+4mPbEYyxmXx3jp5lAunrbGvvQh3/L3vL2d5GNDtDplmaCYlXHR6ACgLBs5pQVDFguQEGJncIY9ap/47vgRbV+0tiE9R21x5942Nav32irVq9luwbInVDAvQZFi8oDaT+ctKjvMGHZmgZANIDs2knvrroitQewIlHdiBr+8f/jb33FfvJv/59lcqchm8ashF1JiqzuScDPggrS06ainhIyKeuUTGEhGIK3xmqa7d0fusduft3bLEdmuAgsFWqPtR687cIGdF52wGXIHwIvpC7Q9Tt2KNBMLw4uB+jMyRffJBAD87PmnVNwBiFsL6xEhJxydMdRzDSpngWAlc4pW77nnnzKdj2x015xy8vgP3IUVh+05/btBVDvtjXr1qO2ytgw1lJtnT22YctVrgxwAmV8yEYG+uz0yeM22H+K+Iwn6g+ALalBBHB6u6VMklhCSoGgChHYhXGZ1wFowUYpD7ANIo6lUpMTCk3t3bbluh3WqJpBZL+H6w1qJVdxCKjj6YBRAtzoej02EWydN5EjTBmJlRi3iqT4cvb4/DVgfoz1vewC1SeFsUG777v/yhgBBAQcqhXxyUkKvO/Cdq27b4oi2gXrePnN1rH5SmpiMc5EYqBkGT95zPpR7px45CHLnzgAwZAj3tQpYcy2ZlCS5IqAT2lLt3fYFERaAZvBSRFKqAdkgSaVmgaKK+pk0wjoNAnA5GQhMRb4V6ui4JBdGgPT2DNOibVUP0Cs1FBrQQ/vJ5F5vEqx52PR63CFzyrHmcaX9wdAWZZ50jaasyM/fMiGHn/alnC+FCBhkfnV0Ci1HsC5Jq5sHzmQwLZGSJoMbRV5IgvIHJNStW8KXGsOYHVqmhjQ2PQUAHY919vYao/g+/jtum7rb1yCZVxSGB7VisgjBwSZWxFAdhAURN1tIEWmKbMcAFBErMa7k0w+r5TZXbDXvPYWu/XW620FVnYzihXAoEIwRdtEhk6jVqqhLxXnkLWe2B5qPOutoiELTQ1G9ilBfEyRmZ8HSBVxxGKDUm/UchBJJa5PxG0ta0WryB/2FRgqAsiz1TVnRDgo4rKoLBMKQVGlhwOlUshBasveMiVrOnUK42USi6RiN+DuquXWunmjTVHrhgnkIHOR8ypGr/vgH8wf3ot+/9GP3u1gvR4RrI4gbVQfarxUgvD63pUMTRlb0dHs8yaS3CmuQ+i4xscENaZ6e6mhQlxF3AchIH2MBFX1YSLwreNJpaExFsdC2eossaiKFzpHHUQMRWSEUR4erooo/y3QOH4+SyBVqjnmHy/WYArWdrHGURIbXxd9keYSNQdDTaOgNgvzqqzOSQhtjblo3eZKBwHwTpYGaUY9Y0OkbCAa6HLsGbMNdRC21CiDREpBlmZhkrLEugVL3FriO8O8zFCrjF6wWpIt5PH1L1//lj35xLN+75xintVB5ItA8vpVshLkOEuXLrXrr7/ej/eNb3zThoYGvB9jm0OdJgHcUg2H61e/O/njgdT80aeah6obEyxeXaFGsoIsv6RoEoEholG1Z4peByg5hvdFUmtG5L7idQ4ifc6gBrzXHMhwLBEyXs8GgiOLJZnXPXLFrhZI+G/u82qXbDdly6h2RVIl9o+OXTnGtJq4sk5EAw9tL+s5HVe1gZKJkaiaEgVmQmRI/RLGXFhX5j/9O1cxaxnlt5DfXwJJF/cL9n1zFUj6LpL+sW9i+4KKNvSLK2z9NRC9gSwN9+6E+7durFfbqYPU3d1tHe1dTmC0cT+aJD5Kukg10F9aYydQIkH4TiK5HYX8HRobtVHqAA3xHIVIGuU+JMLJ6V/ZMGqtVTvVjyLPRcgk7dDapjHtbXI7OP2Ag5hJFHlOsNNnHi8nVQKB5K++RiZWdupf3SM1Y2i3q414VdKB+tCNREVoqk99bIb7XyWZHO54ca0P64T/zvBIJX03r8ZWjK+TPYqvz4tQy6tMYIn049o1v/RUsod+r2ofEbAaPyIboxouqC0llw/X/Rd/+Z/nDPPqm2oEqhGoRqAagcsTgSqBdHniXj1rNQLVCFQjcFYELpRAuhjVUOVJL8YCTnZyff/4qNdKqmujcvoFPERYXeg+Czn8+Sz4FrJv3CaSaaURMrdfwsdiSZfna2qsKfTc+79gJz7/Pd+00tLuXDZ2i2nPYvZV236aCaRrrl1nH/nox+2Nb3wHQE6n2y+JPJkBGHawIMlcrp1GlcIXqukggEBuJfm8APKQsS0iZBqA6cC+J+zkyaN29dXbrbMHOyoB8MralDedrKZmBEopw1/kBscDjFFGatHwF2Ob5lrAVoHWnGdyvGS9x56zf/qf/4dNnnjWaib6UCeY5SZHOTfKBGlSaJdsRAoC9JxRCcCAAJXRmSa7/Rfvsje95zcoYO+VUxyIyyaZ6K60SpLmZUFVJpDYTl79Opzg2AhrzmZmJwSTtyA8BBIFTU94xGxWZarKus4hPKkePKNV4GPRThw/al2QEo0ojPpOnbbe06ds04Z1gMwFG+jrBxQc8uM0yJ4v3WDHT5+xrddcZ62dXX4tEwDksl0qoLgZQ7U03N9rY0OnLQ+pNE18pMaQyiKQX0ltikQ/JLhWMZquIRNX4BP9MEVsUvWAlqK5AC+Xrdtoy9dsoNg7xbulCkmu10EtEQH0nwBNL4it7P2E1IiATohDEp/5r0moygm+Tpo41xDMiUQeJLH3WgY6lk6TbBdfQ5tmbJzrv/97/2YpALQ6qVCkoaJDawBDm7AzbDmGqmaiaD233WStm9bZEPVEhsaH7eCxA3biwH47uvNxauYctkbs71pQx0khJ9spqV9EALWlUbQBQtZArtXJUpCaNnWQSMp5DuBfmAcCXRUPlVMQOBzrS4g08bpAAttkz8SzFhIruO4k9WT8umNmf7D6mU4G5XwCyQlOHiI9miAlMsf7bf8PfmiZMwOWBew3gEIRVg3YZqnOh1syAQDqmGpvhnZqHjAtnHSYoD/HGUe5sbzlIVxSfJYGNATuRmmFZV99kz2Eguv+9HIbwGorBTArQBGdkAOFDvTpFcDZbaYYT6704zhR5SbQVYB0VGOJiNQYqqsv2ete9zN2yy3X2pIeVBgimFR6SSQR4LVsCqextJymZpLiEEHKkKauminhEYklL9zOHCpBxBaoGVYD2VqLSmMG0Do/OuoEUhFCaQpbp1qyytMQJAqzujsjiyNeRZ4p0z6INsJgdQIvITjKyhjWMcWpEasxqUXGicGogPx1y63lSuofrVgC0ai5AxHD+ligrxSP13/g0hNIH/vYx8qAdCRTIgDr7yPpm/RXBMA1ZtshGlejrKtDdab+0+au2BHIzXupA0Yg4EQkTZP9nyOmk1gK1kAgTbGeizjVIygyggLHCVX/W7ZfYb1wKzQFwDkXEdBB9RVXCSftFOsgiYhf+KvHPpI55W1mN5m91rBf7KvZWi3h2M7JVjxibSjZFga7q9n6PqHNPhOdKI7XEMZgmKtBHTnj1mFuW8e8ryeZQu5aIpAaqDnWACGdxsoui/KoCfVIGgs7rR3NXR3yNoWcYR8IpB/94EF7bOeT1KKSfads4VRPKVHZ6R6l44u4dkUOaxRjra+vz1pbW52UqRyfum495oLwjnvPPpIFWFctULwJMmeCOeMEsOIhxpv5NMGc0bnCQ/fXZN0Pq5R/Wi+LuoqH1oXKh+xdBdBHsD8eTzaaIiJGh4a9rdpG1yfg3slbzUvO7Qkiyj7RoskjkodlBRPrdKhHRGTZVkosvRfZoYfbnPl+s/ZkgegIMYokUmXMKslWv0bmSiSt4t9eY4o255gbz0cgiTwTaaZ4aS1QfHXd5YfWPcVC91InsmM9uUCSd3V02ooVK7C07SZZp4H7UYOrkHJSVjK++CVAAgBrHgq23MiYK9lGqRE4PD5hI1SjOQMAACAASURBVKoPyRZj3BNGucfpvqQkkDqSFyJx7io83ROYyxmUWmlPHAp2fSKW6hNSVTGJNnNqu5TWiu287naiyFVASixQjF2JrftFIJDKryLxfC0ItdTOTR6dYxzPO2FQLIVH5foX1Km6n8z7XD9vdQzmdSDzSj5mpOB2pZFUaU5cBovCWsbXbDKBlFthzfvkPX8+Z5xX31QjUI1ANQLVCFyeCFQJpMsT9+pZqxGoRqAagbMicCEEUnZtzwWphuafTLZtP153lzVft9ZueuzPFtQbff+40yYP9tqqD79+QdtrI53nJKTT0L27LXewz674q3db95tvWPD+C9lQdZgee/UnbLF2fiLHdr/38ws55SXbZrGky/kaUnnc+9t/vaxW2njPO5/Xxm4x7VnMvrqOn2oCiXn2e7//R/ban32TZ0LXyPJIVlFOFAGsAh6kagQSTtvIkLIwwz+i29sBlpNO9kxmDPXHxwbs2ad3AkI12FVbt5Op3ojnPv8AB/CSokL/WBdorf3ygC3Kns6p7IDsj2zCWjh3aWLY6gRIokKqAzQaLYzZc7sese/9P1+01GQ/gPIwYNsoIBRZtwIri7RXViYifJSNKosr0HUBHCNTDbbjzl+x/+VDv215ABYBV2UCSdwADSklBJIEIZFA0mU5iVYBZpTByITA0DYuMEowi7KippwlG75IREj+tzzzBbrjo2dnsK177NFHHBQSODEGeNYkqzps0ZYtWWonKerde6bfr20CIFzKo2xzi73mjtdRJyPt/SKSQvYsymguoGrKU/ulQMbs+NgQxxvgdcTfCxCZASSX+iOC9tEuyOu3AJAoLtJgpCnmPkYR7gbUaJu3XWctnUutnvMq692xFq7Dr1V/JwotAZICiQSQxeLuXi+qMj4VC4KOE+PlJIHjyQFU9rzr8GcAGpXNHHDnQERUvPd+Uv0qent0iPvGffdSRBugh6cXrZeyjeM3F2sgkEbJyKYm0DbURygtDhw5akeOn7CdT0AcAcCOnTmN2qaEEku2b7JbnIbYQzFH1rZAtGZiLrBP6otGkX7Yk00zfgdQ+QjhRF/g1mttKHUEQmWpLdOMjVkt24tkEQDvtjie1R+IlgCsJwW8E5BrFkyfx7DFuCdxlIJJZEo9fdo6UbLhnc/Y6UcfR23FfMXacGJkmPpC2NXJzgpAcJqnxnRRgD3HECmWlnoJoFDtzzGGBDSOkaig2jhymMzIAq+u0YqQZ8dm0q5AerxppQ00tFstdaPSUp+I8KNjnGaAIPKxBhDptpdJAXPVrPBHAsw5Ke0fBYJBIPvPv+GVdtNN27ANRKko8g87rALtkG3dFPNlBss6EUginxz0dYZXcx2QuUI9IHsixbBEPSSRT3mpjQDWUygkUyKWpWZAeTQJSF4YHUGhNGC1kGFTAn8Zv15/jZFXr2sSAUIb1f8iDxTPUEMjEH4aoapxIzVTBqBfhOAI++QgfNNXrLWGTWsttazHCihyRLJIfSTLJa2fr/vg71XMiEvz58c+fvdcC7EK/L5SLRFklbMAvPqgBRunK1cvTawBA4EUwHMVmtfGXD/r8aT8RlGS5riWcZQOeWI8MU48+VzWdxGsj1ekMR5UIWG8q8+lNIrWaXr12jc+HBKSu1xfZy6ZFBWIERyeVRwlZ5s3h2IdnzinYt2aWWJpNg5uzZX0q9uTlVVnXuFujvKo3N5k/IaaR6yerDlaNzL12J1iXad4ZbEXE2kgda5I6SZI51rUjNkmCGnUIz6Q5KNKYsVTj+63++97CPKImyL1xSZzqlfVGBQdio1sBTVGVdeM4T/JuHVVUlIXLij6zgbaY1+4TVpCHorkLivDFHrNJREGUidCTEjlMkoNLClYdH9qpb0iqDw5Q6omjQ9XYsweU6RrmBVzH1GYpOtwoJ5zaY1sbGxEdXirtWILeubMGXvmqV2o3Hq9jU7EJyB+AO+D2qNSGRb7t0zyQAgElVJIIlG8nOyQhVm8UXvTopRt9h6tTwsVxFSlsi0SGurHMVQ9sjVT3NUXoTaflCrcJ1Ce+bxKCKlZ4q5Czcb3kWQVWaf2SmGlhBiNT+3rdbZ0ra7KCzXGND5XLFtuK1euZFw1ugKpCUs7KWO6lyxDNTpKrgP2dJDiY4MojiDKc6zno/wmGOR+MEpywATrc461Mu+KzvB7RwQS2jdPbKnlniLyyAkk1jpZ0+ncQZUZ2uBxSX7z6E6iOCtustfV78ZIDuovJfSoFpGUR044aXsnj8J48++Tuk9eI0kE0nwWqmIozSfz4leVcZ6/kvq6l6wnCd8blhqRVowXJ4ETYliErPomzjGNL429NOt3VIuFdSEhkvQ7hvd/8skqgTQ/7tX31QhUI1CNwOWIQJVAuhxRr56zGoFqBKoROEcELoRA2vqF99my99x20XF89r1/A7Fzn11/7+8u2IZu11s/u2DlkUidY5/9lqXam2w1hFPT9jUmlc9Tb/mMtb966wXXW3qhC338NZ+0QUiqmx//hJ/rYh9SM00e7r3Y3S94v8WSLuc74bavfNB63nGzDX73aXv89nvKm1Xa2D1y4x/Y6KMH5xwitkc1lvbd/SWbPBBs7oqD4/5aGiCrnKf/PRxe42Mx++oYkUA6+fnv25mvPFQ+rs79fOe94KC/wA6xHZfyuNftWGd//CeftJf/zO1kQGO7BDAiy7l6sqVVe0Zgr4DiUcijw4ePAiIVHNy5kux6FQPXv79HsVbrP3PciYtTJ47a5is2QzAtpXgzNU6a2h1IT6usifzrZDPDP7onAclUBwKcmOOrI1HM5Eas9/hBKwrYBcgWedK2fJn19HTZ9//xa7bvyYdtvPcQ2wMmpwoAsuNYaamyMSBzklZeC1kgEEYmNiPFrN3wul+2d3/gIzYkcATgRYSFAzQOZoXtpMSpVUPUulks099HsGQW2J8X/Yps7koVUlQgCbdSnRmvp+IEiYCLoh05tN8efOAnDqStWL6UzGHUEdj2nDp63JYsWWJ79zxLxj8FsMfzduzEcVu6YrXd+cY32W2veS3qKClbBGSEwtYiIQR8eK0JqbHINh5jX4FKfb0nve7MJDY2sv+boU6AKyukhhFIJWWMQCxiXUuNAHyUqJcwY13LVtmmLdusuQ0CCeDMHVsS4icCZAJcnGQjJAKUhwEcVdDbAR0BNwIbE9DPs/sTMFnnExAv8EXZ9NrW7aPcQmf2NXweju/ckQ6rPvGOcagqAFw8B/tO2cM/+iGEgmz4sLDDWk62bQIRuwBj04eoK8X4PZGespPY/B04dNBOne61ASzN9EhxrkYBwQJmGVdTqJiyFOrR0KwDeJPKJBAIbAfwKVXYDMCSsrqLIjRAxTRPmlDctTa1oqTpsaUUs29qbwULhojiQkRHCHyqRVlQI5LUgTgpdJQaHenYOL7CQIxgd/lT9vEsbanG2KWJ49T3Dduhb99vqd4Ba2PO1kEW9qFma8U6rQkFliyG5KlV4GJEIKlPMhxEgK9Irxm+nyBmg8zjCWp/SXiYlaWPLLmwXptMt9oeiNrHOMD+1lU2hKVdDR6Hbq2FD6DbF3IddbKqUx0Kakuob2LNFQcTBYKL/VMnapw6cKg+qqP2WqP9u393u23ffgV1YtTHIphqIEQBVR105JjUVPPxLUKjgkCSXV0sPu9jTQSSWiQwE3JDNk6lXN5t7YTTO0lMjESSlQBX83w/BUFbHMvxHjIQ5VId+6WkBoBAT7nlJWuUQGNZajEOwpijH7kikZRSOqVFINH/ecZQDTW2spvXWy2EzCRKk7zqprAGuAJCijPG0B0feBFqIM0jkLxuSQLIRgLJX6UCSwiSMjiO6HDrupWuQNKaFcketblsT6llWmQFCiRXz6l+He+HqRE2xLPogDHXxyIagfuyiknkdQK269xnkT+a4wmRFGtnnXObBNAWeRHVSnFuRLVQ5VodatWELXzdn6N4CmtHbI8D5b50JXMvUVyEWnICwBPFUQX56TVg6HPxsCnsMFP13C+lXsyi5kGt6GQy62caAqme9UT3PBFtTZBHdSQFTI9DSDRn7PjBo/aNr91nI8PcM9NNEAqq3SLSqRFyQvV36CDiXWCe+rrJeydWZEMJIVViPPu9S3Mw6fNK5ZFaXk9bQ82n8HDFZ9IXes1yrr6Bfnvvr7zH1m7cSDLHhP3whz+0PXv2WB/1xLTuhWMGErTW7R1DX5fJPZ/5cx/xPMFyrc1GIDd0D1i/fj3Kw9dZbUuzy0Me+sF99uyzz7ImD4RkEA4Ta5DpiAL29d7r2yT3O30ex4nb7Po9h98viRK0Ui2k/cMjqTsXb+6JCktESGU8tGUlaSHVkEhBqUi1nd5HYsvvodSQC0kOIQKzcy9kqahNIov0ebMSDHjqvUggv16/LwfrTv2s8Kf6WnHgmpd099ja1etQIHUQR2wP6cq2rh4bpl5iM0RlbmTAcvx2GhhCdcTrCP03RALJMOvcKOvfJOsnVxjmM+dIQR6JKM+IHKaJjZCeToRqjun3CueWIimVqJeTlTXM7WRNd3UiDdG8zxN3/T3FminrUl+ndT7dszifEna0X3zVeIiEkVvbiZyqiNu8YVSOZ2Vs525TKa0L35yLQIp9KlLf+0i+hIq1xHY+rmTDKctl/YZRxMJ3s+RlUg0v6ec/u+dT85tafV+NQDUC1QhUI3AZIlAlkC5D0KunrEagGoFqBM4VgQshkBYDckfFTs9bdti2r354wZ2hekPZ9T3nVRCJIDr5hfvc4q77zTts+XtfeU7LOlnnSZF0zdfuumSWdlFR1QE5dd33f2fB1zR/w5dahfRiEEiptia7beiv/dIq7evitUYbuyOf+rrt//iX5oSgsj0LCWKlumkx++pcCx3TkdyKtnwLaeeFbLPQdlzIMW96+Sb7wz/+czKBX4tSCMWEQNAygaTiwwJQa7FXG7Dndu8hKxpbNFQyO3ZsB8Ro9VOdguDYu/cpAF/AWJQs26/dYYODORuEyAPXsvbuLtuwcY11dQJyUCvk+PHjdubkAABMybZft826WiAuhvvt1JG9ABey3poE0Ki33lO9wTZPGdFLl9j//MLf6GRY7Jy0UguFoAsj1sD3qms0RY0jt30BnNf/ZB03XMzY1a98h73rgx+1SVUxlz2brkcIaUIgCRZ0Z/4ETEqSa2dDmPj9lIkkgW4VCFnMro77BQiER7KDsKkiQIUXVddG2McIzz+wf4899NBDDi7evONGB8ceefhBr0fQja1RP4DdOMD0d777AzvT12vrN2229/+nD2Bhdy3IDyoWDjUlpZhUYgIGVVxawA3xLwogT5RJo4BKeYikseFeyAHqv+SxCqQN0wIiVRQ7Zv8DIk1x3Dw1eepR0azdsNl6lq+25sZu+hsIKwGBysogJ4YE8isLXnV2gror2lY5Ti+7oQSsE6AfbYkc1NN7SISC2qLsZgFMIh3mvbriRAofZQkrOxpVjF713rOiuX4RO/1nTtnTT+6EcFBMZKOlFGsIG8D7VsD9/NOHPcP9qd6jdgqiUrU3HChinKk9EwxUt9ehDQIG1R8iCNIgwyLcmiGGMkLWAOIyoEmdLS3WgJpgAsB9UpndqLZUzH6aGAiIXgJAvGzZUlRcW6wNArSObPOCp0Arq5saKcTZEcAalGG1QYWkbysJywAixpEVlFqx9pH+zjJW2rERG31mnx2//yFbwpdp1fyAKBwcGbTWZoguLwTOUSCSirQ/WD1CIClbn4PU0XdSJk1A0AyhysljG1mrOce5pUhQpv1IQ5s9yVx6Zjpjp1qW2FgtVn6UFaoFgCzQYTKtS4mEhbSTVd+0q4KkaFN2PpCoCC/+E+qxBAWDrt3BbDpxOTZvb37zHbZ161qAeAF2tIFxEAgkWUyJQIKUSoinoMhQ/Sj1NYRHksXu2eQJD6fxBcKObSF1kFBO0KEhk1+AOdsrttP0ZRHitkR/l7C0K6r2E+NClnd1GhtSsinQIqkEPktBKBtKPqpHhRMI4fA+A5lWIK55gOTs2lXWuHUjRFKHTeC5meN7rYvTqKAUW/Xp6z7w2xeyTC9o24/eHSzs4hyMKor55He0XvN1QyAv+2SYLxtX9Hg86+gTAeVSJnpf6UHcNE9c7Snpo4rgMQcdOIZ0G4bwl3JRFqiRKNI8Kq8HCZEcDhUIpEoiyUnp5FyVtc5myZCgYHK7OK3fCekcA6OP5tRI03gsz50wu6KCwlWUkfhIVBW6J0TAPhIkZWIpIZDUQv/M7xehnoqAZbd7g83NZqXgUE2pdFDYkGAhNW5WijTVVHM1IAR0S6vV8rcvqtzbBvoG7Btf/w52rSMQnA2eaDElZQhrjuqKiWTIioiEpNd9xEk9hYAW6G/VXFJ7VLtGq0UE4SvtwFSvS3VsItnihIWTFkGJpKfUIgLOdU+6+uqrneDRtX3pS1/ye6ZUMnF7H1OJUiuqWivJytAvAdCP90idQ2SJ4iAySuNpzZo1bsumsbJv73PW399fTjSIyipdo9ZjrUXx4SQAb+KY0HXrnqDtIhHk99xkjEdiIFx/VEqFtTW2W1aZleMzfhcJB5FE0YpRcdK1qJ/1mWotScFbebxyY+M9MCZTcE9x+z5+W+g+5DWaIBZlvedKOB+LSYKHE0jBWlHr3c033+xKpDrugx1d2GNq7RI5zW+FKYg5KU/PYH07gPq4H3JykM9H6bdJrQv6jSCC1Mkj5jjvs8zjBgjIRhTGzfqJlBAl0TK1TNKy7omsdIUOBwmkkV5lT4dNHc8S/VvQ57RHfeBrkea1/9zS+NK4FqkdiCNxN56AojVIXSEC6RzkZ2Wfz8b0XH8FYm/+w+t5ej/P9rf3qe5Jek2SWVSPKaj7uA5ZwHIPSfNbVw9dt6wpffzHn3h+LTP2yb+o1kB6/n6pfluNQDUC1Qi8NBGoEkgvTZyrZ6lGoBqBagReMAIXQiBdiHJo/omjWuflhz5jmbXdL9iuuEFUEF3x2XfPUfmMP3HEjkIu6dENKbUQizqRWHs//EW76u/etyjFUGXjL0ZVVbm/rm/3ez5nvV97dMExWeyGLwaBtOJ9r7XNn3uvN62S4IltjTZ2siN8YMNvzrmE85FA2raUqJAqd3jstfeUlUiL2VfHjMSNCKI6suX10N+5RAVVed7D93wdldKDiw3/Ofd/sQik3/m9P7FXvepOlCYQQqpJBJ6tGkdT/IPfs5Z5f+p4n+3bsz8AZ/yb+oYbrnV7LIGNR44csueefcRr8TRjg3fN1TfZnr1HqNEjKzDALbZZtXq5rVm/lOT/PAXCd5EpG4DEDetX2qbV3da/50mK3gN+9J/g2qfJslXB6A47fuCQW/o0dHWSadtv3/vyV4AixmygeNza2yh6jKd/nYpmcw4HHwBqyfWm7bU2UqA4/IYb7dfu/mNrXLUKkzxqsgAKpLg4B9qcaAihdtDN/wrWWHo4phHBJgdBIvQUQBhhFYIm4udh+7kEkg4lwshFVqrngiVaAwXV9+15xh595BEvIr0SAE3AxcM/ecDWr11nawHVBIY9+vhj9rWv/hMEXLfdcPPL7Bd+8T9YJ/Z2Aqrr6YSA4QU1geB61SOSMkm2MP43cZHaqUDNqImxQdQYgwDqw6idZG2HIkm2OSKdAKFmIIny7FsEUFq6Zr1t2LDFWlq7IFCaQ7wE9uiapXjif04aBLjLYTO1RXFwlZBiJSJIBFcS4BivOLD9eMr4jfY2Diid/YwgeCDEQq2F+LeIAKlERCD1QWIe2LsbQEw1JFA7JCnc00L5sa47/eAu2/PMbnv6zFGsDbluwEAH8VR/C8BrSDY/IhNETgjUomO94LauiTEm8KgB4E/KFAFv7QCgLQDEhuJAtYUUu0l2zlODS+qWNuoldXe22ubNm2wVVmYdS7Ey07rBdnW1ZLFjCceFEB9lxaumSBK/ZDwqPlLLCOjTwy0gNd7UNoHHfNfI+VoGRu3Yjx606YMnrIMvs7RvcKCXc1HPAeVT2uuC0H8C/0AHi24FhUoCUlO1lwT4a7yMA15OQLQUmLM1pVDTTI86FEoD2TbbOdNiB+uabKihGSskLBRL1DLhWqYAzIEUPXNeQLLXAUuIRN+fcRqLos+41VxCIAEwRkXHFVesR4H0Olu7bhkEoVSPUhWRLY8NnchAt/lTXRMVrvdxOGthJ8JD54zEiUA/H2vaBiA+KPsEBqIO0eBNFBjq21CTiY0hiGRhJwKphO2TaiUxKSCRSmTny8pOMRH5A7GluiyyxPKBIsIT0FHWhlLfCEJub7OOTRssw7qWa8taAeBftlElyMWSagZpH7b7+f906S3sRCBFxUW54LsmbWL7FwmRqAysJJDqIVzW9LQlCiTV8ZGyJtjPOUjPApaG0FDsJyEyNLedNCV2wt1HUMmM42eoGIj40PyS5ZnID19LK8Dh+H6WQBIw6wZXvm2ZiEjaHT8L6pNZJUBcS/QqUknjq7KGko+DClYprEHlVT5pV0KiqO+S2jNS8ThQnJBLQRmidgXrNq0t+t7He1lZSW29ehQqKI2yzP1g0Za15pYGFLiQz6wVadabej6rVd0bJTSIhGP1/NrXvmW7nzlg2RpqUEHdlmS3CKgvtazqy0S7NO9TtxsN4HxjI3NRY5v56nV46C+PcxKYWKcmgOSaE8l1KYgc28k9zVHmha/TzsiHujw6nkge9V9U20yx1upvn0eKR0K4iFefQwaWQfxZAmkOaZgoiOJ16Xxuxcd89zpOfC8iSEREUPwExUec4/rbx0IFOeQEEc8sRHkt67T2L3K8qCSRMtZVXD4WQ5xi7sTsfSep0zVvvFYSSNpPMZF6yGOh2k0QN7VMkDzrXhyrQVEUyYygeHLiXvcc4uw1gxJmTZ8Haz8poJTgEpSuusMrglJhaiwqeULKoJ97/Z1eq0qWtlNYiSpmNfxoy0G+DUMenRjosz4RSCgqVftI5JHO6bNLSkCpZWlvA/FrIiYtDY28QiRhvZilM2NNv9DmMLbUXv2mEGGkMSnVrcgokUJSG2ne5/msRPt1T/d6VUrIICSytZR1nSuRlLAj4sZDE6yGvVlJDOYTSPF95Vw//99hvFWuNYGciqq8ZNwmfRGLgYlA0kO2u4plfLgay0lD7h2yRlQCg8/7uf36iU/9xcKaV92qGoFqBKoRqEbgRY1AlUB6UcNbPXg1AtUIVCOw8AhcCIGko0pts+6P3rZgCzrtozpGspFbz37r/vCtC29csqVIFhE/k4eCzVsKoD+7rsdt6i6EjNK+Ug09+ZbP2uoPvX5RdnzxItS2H6/5sKU6muzWQ59e8LVpv6PY7R399LesRIbvS/l4MQik677zcev42avPsq+L1/V8NnaLac9i9lXbfpprIG27frV95GO/Y294wzvIlO7gn/OARxWZoQIylPx/6sQZO7j/UACPqHB/ww3bPWuWsuGQRbvs8JGnABmKgOpLbRsE0u7dhwHmAacBtQUmNLekbfX6FahrGuzhhx7Dfi7UC1i5utOu3ohl2wPfsWXMj+MnTwNEYHXTtcI2bdqEpdsB6z150rN70/jg7dm3177+9S9bV3PBmgHs2tMALpAkQBdOhKgeCRAY6Ba2e0VqLKWX2q9+5A9s/ctutRwISlF1HgDuPH8ZICHQMALmHfr2h7v1J8ojVyr4ZyGTOuKRCc4fSBN9zmsArufOUgGtsrxRZq/UGSI86gBp9j/zlO3aBZFG5vIyrM7k63L82FHrwJqmvb0dRU2f3Xv/fV5Afes11xC7Dfayl99G8XWKnMvKB2sxtUrWWmphUWArrZAqSE1QbRqpvUQwTWPHVipg8Yj6qACBlKOw9sT4MODTBPVfAJhEHABMjQKM1ZMdv3bTVutZstKam9qw7UKJgLoiKjsce4QwAFJypZdDXKi+QvWD8HBQVaCi4nqeRcuJAJEhSXzPs9mcmgjzs4sV8ynIHamQjh3cbwee2QWQr1pPqKsA46Q2SwHcDhw7Y89RnP7ooSN2cPCMjUI6CGyMfQobR/ymqSkSakPI2qaOTpV9jxRQebK4BR5nBao7kVTv4FuGczXTl4rJBCQNZdEB1lSMe8YaAUQ7UB8sX9Jhm6+6wtZtWGt1jYCkojvEwKIw0MAJICGgm8A1fwagz/kv/pDVnI9JkUd8WEoGoF5aISXsuUN26sFHrXUckpX3Kebg4GA/XQLJiK2RgMJascGqB0LbfZxzLXVMcoFrBcDqAu9lbyQirciYmda44dDT7DvFtZ7OttijdV12MtNq47S9ADmbtRZXuk3XUz+IjdUeV2RwIbJriySFF5p3xYb+K8VVUB6FWkkqzF5v126/yt7w83fYsuUdvNd4Jd5SyGk/AFDVuZJaLiiXwtxUP7nlGbWRdEzNH7etEyjuHSviJBSrn0SFNAXo7kosnyfJqFRWfWAxA+mlWkgAzZoXyuif8bEFie7kAkSR5rmjpkGNpBpsrgARkC3immvtWrXSujdtNFvaaTksy4a5TiB+B8OlQFJvqn1v+I0/ON+Qv+jPI4EU52C014p9ET/3OCWArT5zJR4g68rOFo+/g/0J2VDHmAkqD81rkZGoXrjWRJjlSgN9PowF4BjzJ09MRCCJQFHspdKI9Y9iOwIsHh5ziIVkkSkDwFH9GQl9kTpMm2glNQsuB+IowrrhmCHOZWJDFpEaOwmoH+tmxe+lMhSdU9meYF0X1letVwL4tb7Wu5pUFl8CnfUeAlEEWx11/VAsNDJPdP0NjSlraW+wlo6sNTajPoLQrWlugkycJEEDRSBBfOKJvfa97zzIfh1YxknBhJpT91jOU4Rw1CNNfapxqfFYp9QWkUsiRGq5lykhIl3X4ORIkeSMqMyJqg5fY/2pxSUQJKF/wxxRjFyVp9hyLdpP66YIHSlOdG/I0G4nKeK+yRiOVFU5zgpCRb/OH8ja323oVAdO85RB5fWjAOc1TjLETrXhImGlV7VDiuigtAr7KYuhUlkUVVNSPkabOm0nAsmtYxNCTISG+Xp9swAAIABJREFUjzlP5wh/hTEU1sSYQjK/3XGcKQayl9UuN9xwg13DfVlq6q/98z8l7Q8Ea1T4zSeQ1KdqiwjCWGfH18dkHSF3x4kit8ZUu3n1cUaD9CpyLIdiaWnPErv99tu9HW6dx/o2OTpuQ/xmGBwctJND/TYIeTTKGjqhxAsRoJrArEGqmSdSvIm4NvNsQi2nmlcNjK0G5n6W+a5xpaSCQEajWmW+51nzJlAayo5XStopjiHFmsafXpXAMi4iXgRSosxRvEUWRQLJ57XGouZSQjoGC7tAsEVV4Pz4x/cvTCYl1oTqyWTNiARSWGuC4rJ8nGR9iRZ2spbUdasuYCDMlPJBW2V/SqxCLbRZAjWuN396T1WBdL4+q35ejUA1AtUIvJQRqBJIL2W0q+eqRqAagWoEnicCF0ogxUPJik6qoIUQOKrxIyXJy4989pLZxy22U6Uc0kPXUNcmy5GLf8ge7+Af/YMttEaULOv2fuiLLzlxFK9wsaTL/Eg1rF9itxz4LwsO4Hwbu8W0ZzH7qsE/zQTSxit77MN3fcTe9gvvtpY2ajLIcR+ATCC4/2PZ/wEtBdKw7d+/36G/UmnSbrn1JggG7D7AZJ7etdOOn97j/+BuSPcArNxqzz5zBLBBWbUCe2rJWh+xjs5m23TlSlcg1cy0OZCyccsyW780a8/e93VrAolahfJlND9jTd2rEI7kraMVq5hh1DMUak8BoJRgYv76v/6l5U7ttZWtddZKTZvaaZQDKBQKkyJIAOcc8qWWTyljp3P19s5fv8tuuOPnrUBBcqO+hFdCUJ0EAIVo4SZwPugjBCMF3VElGeR4dIIYeBZ6MpIjQRLqT5xNIilbXSC96g1lyU4XgSSLsccefdD2Q4bJmujaa6+1h37yoAOuPV3d1oI92g++d6+dxrrudXfc6fUoVJ/mmut2AEZ2uuVKHuCmnoOrTpVnDCf5+15fIOFyhLXJDsnrLkF2iEgqFqgtRQ2gCWojTAOSl8aHeJ/3AtsD2Hi1UbtnzfpN1CZqsrbmdtQ2WcaAiJRACNVCTEh9JAIpGOsECi7GTGHxGCZtKCdhz5/5UenjWcmBMLmQ11kIUJnwRTv83G4IpCcAyFQLJJAPauUwoN+x/Yft8e/9hDoe/XamiK2iKDAHwyAM1HJZ3bmNU6jNVOI7fe9FxmmYakEI3FShcSkasqi1RCLJ4qw5VOK2IQbVCODaBHZ5rsLwzG4UcNQ3uWbbZruaZwfWhDUCpzTWVAtJTylbRIhw/U4QJSCb2wwlBJJD2E4gBaJJjzTfdVKHaOSBnVjY7bFW+jkj+0JsizSOxooT1kjtMS/4LeIEe0Jdp+PGtDcCabIfKyirnBNKjFPkmIUJJrwaI2CXteA4tdEer++xXhSKsiiSrWRDfaerT2YykJPEuw5SSeOhlv1mOJArAlSnCdZFhKMIXr1XL0eQVWqcRmJ5447r7M47b7eurhaAU1mkQTpAHMkWT68im3wRSsgjBxvdfkhtka2W3gMMJgSS1+wQUJjYJo4zd6QKi2o4DyDHVtfVchzF2m0P9QH9MaU5AlBbBOgXqSQy0slfzpcSKckYEXEbCquHeivTkCclrrkJAjiLZeFMe7NNQSBOQbIXfRIkpAl9rfa/4Tf+cMH3woVuGC3sdPxo7RVjPUd1RFwigO/zlfGQZmx1t6CcoSCdrOvcqks1qnxehHUtWojlsK3UWApAfKgzNogKYxzCQ1aQDRD9jdS1mYa0G6b2ml61jfrMSVItTHoIwJXaR+sI5y+TO5HkKa+yYXOv+ZMofmKtnwg8R2WAIl1JAqmF8bi+bQICz8Z01tquTqQZTXK7sKTGUgS1tZ+rsZL1oIZxKmsxEVoikOoJUHOWuw7juSnbjAopQ500gPrWrHV0Q8zx6qojKUel3OO5b98x++evf4+1opOxCJHC2qHQxNo6snpz+zbWKdniSQkhW9PWpmYn7lLYKAqsV1y1TyBVtOoFizC/X7mqSMB9SOTQw+9tIox01xDJFhVqCTmdSqziJhn7srMrRZvUhHjU4h6A9KR2XaIiFZnhU2veoh/fB0tT8bUhlk56QSjp86yUOaq5mDyiEknbFBIlq2Lh7SaGkRyVEmfdunX+FIH01FNP2bFjx5IxENahcv87eSHSORKYkQIId58Qn0rl0NyZFwmwLVu2Onn02GOPOYE0CdHs62liiXY+AknrpaupVKeN69DfUVUVbGjDWHT7On1P8wKRpPqJmjiB8CsRM9VDevOb3+IWeEP9A66CGjwzYP1Dg9bL76VRxkxBhF1C3kvFlOL6oDGthf51BS33J6lUvYYXB2aE+T1OBK8ruGSlyH76rSESKUcsc3yeYz7rniH1kb4L1q9BgRRVRyJiPCYKsd/fwg+C8BvK2aPye5FUTmgnBN/cqId3ild53TjHGPNj6zdFQhDFVyetknFdSSCFtSD5FcEk1nyRBfCVW7fYsp5u5uY+O3b8iBPBIpud+PSaX0GB5GuMLo39/uxTf3muJlc/q0agGoFqBKoReIkjUCWQXuKAV09XjUA1AtUInC8CF0sgxeMtf88rURa99bxEkmoY7b3ri3bFZ95tq1AMvZQPqXxKQ2Q/nscyT0TOqb+/37ZiabcQIuz52r4QkkznO/hHX7XJw0FJdbkeiyVd5rd77d1vsg33/PsFX44s4u7reH95+8W0ZzH7qgE/zQTSylWt9qpXv8Z+/4/+HAXAWqsF/KvzzOMi4BEAlRylwH0O7T9tx48c938410OE3HTzds+6lvrn2d2P2ZGTz1KTqGTLl15hV155gz391H6yU8mQll0KoFqxMAaYjIVLQ7D5KhWb+Id9nV1x9TJbuyRjR374r1YaHbIGSKz1219uwxO19szeA5ZqrLUrN6/DskXtmrH9e/baj/7tX2zfA/falcuayfZWfZNRVDVDNj427IBvUCBlsBVrsHFrtiVXbncVkrX3YGMHRIPqYUoqDGX3AjrUyqYFNAAnoLKVWIR8HW8SyMbz8NFjARhVxi1PET0TZE7LqqiBWjLKCm9UnYvEtk3ggsBmQSdTqHtkp5+FAFNNom9/8+uAMnlrbW2166/fbv/wD/+AZV8bdWsAngFqDh08gnLlKiz+Ntkw5xBos237DZRxopC57HuALwKwFqaIZ63HRyRvkrar/QVAriJ9FUBvlAJY6U1BrqiIu4DyASztZDbVSr2q5vYO4gqYzDNFHzaTAS9liggwufQUUfCoTyelElH2fUIiicySzU60pdF1pHg/nQBDirceAp5kaSNiUY+Ee5vzqjfRqk2v2rJyu/i9nMSkHji+52nb+9ROa4QeqqGej6z7+gDTTvT12bHDJ+zgU3utf3DURul3FRcvqJi5aonQxlZIPNWBEECUEXnKvjUQbo2A/50QAU0Cg8nQnlHNHM/yD/VY0mzbDkEjFU0ftYOO9Y/Ykf4xsr7plwaUBpCa3R2ttqy7zbZt3mjrN6y2ZSuW0X9cD2NGNcAEGqv4u4Bgt/+RvZPiBUCn+hT1bmcl1Q8MFRNOtSZkpdYKfJ0+Q7b5N79v7RMA+ijJZiBPiyP0I31bS/+kqYFUZB8RWuJuNGYyXkOKGg+idaQgEmEiAY4IJEigAuTA5ASgLsnXJdaCMcDFgygcnsous0EIJO9d2ftNY+HEsfM1KgCv9kIfzQhSByAXGIcKbArCcqaeWKYE4iqbPWZ/c42Adcrs7mjK2GtedavdcsvLbNkSyFFaO1XCKpQGFyZHOC4QqIgqgc8CUEVSaWwIuOS7GamPZC3mDK9AwaASEoHkKiQBn8xL72+BlMS3Mgtd4HuNGFfmhAgEt/ai3ZqvU8xP9WFRsYUY8Ugq/myjoevqgUjoCch3QJ0IEfsSNW+KkIUFYZQQ343M62ZqxmWZU2Idfvb9v7/ge+FCN7z77rvL9o5ReVEJUkcA/1zH07U30+Z2FDJhHxQfbmMnhQR9wPoTH77+qf9ERLqizavIuQJpkr7KphusFSs/jbfB4SHWZlZdjtWAMqkHBcfBgweDJZTGvKwJCbtqjZRBZz4XWSVAXsSIbL/iuUToqE3qUyljIjGmbgg1iSCAmdfl+jeJ0iUSA1K4+DZau0QMc2y1U3NaCjN/iFBxSz2tq4lNnd6L1GXO14uQhUDyGmKodjL0c5braeUatb43wBU1NtfxxMIOJXxrO9awqvPHfHQRXbHODh7ut2/8872MF9YJakrV1nC9IhbmkWbBTi9Q9K6cE9Gm8a8V0a3AVJOFpA9ZlEnVJ2rfkwgE7AcAP3HBpI8CUS5ywueAJr7mlEgKVxZH0D+MZa+blJBCsm3TPiKUdEN0QF33T7739iSkpUgSbeMEk9YHqVrpr0pgX/tXkixlwq+iBlFUJTk5m4yxqDpSz/i9lXO3tbXZ2972Nn43tNlYP6rde+/18RWVPUH9FpRPQaGbkKP6HcO8jGNZ2yiRohHSV2SCiBnZ1GmcKZkm2t/5eJMKTfNCNqAcx9UqPNUHQR0Xrlt/6/7exz3Ir0MCTBEPyTPct+Og05tI8AUCSTWrQp21QPRFEsntN7mutWvX8lvrSuxpx+3kqdM8+1AnkwzCb6C8FJ+JFaPmtojvLHN2KQrjHn7DiLiX3WKa33iRCEdz5rafsqgTGS5Vs+bzJPegST6f5AL0OqHacowd2djpHiIFkggkja/Qz7HGUVgXRBjF5Jvw04T1PyGU/P6vtTqZv5Xv569TlQkA84nxsqooiWklGR0SF8J54/G9H7X2K/5igXldvXqt3XDTjdTePGkPP/ywjaHU1hhToo7vHdeCZPz5D0MeVQJpfk9V31cjUI1ANQKXJwJVAunyxL161moEqhGoRuCsCCyWQIoHlD3d6g/fOUfNc7H2bpeqm2RXt/s9n39eyz3VUnqGbdT+hdRROl/bns+mL9ZeGnv88KW6tEUdZ7Gky/yT33rg05Zd3+P2dUeoE3S+R3bDknKdpCfu+JQNfGeXb7qY9ixmX537p5lAWr+6wzopxvxbd/+u/dwb32YZ6jfI6ipkxgoZklGZ2dGDAwAzRxPCYtquu/5q6+kBgEGt8Mgj95P5eoJ6KWkAk5W2atVW2/McCqSCgBYymFWEXgZfqIWKgMOqs5RJddsY9Um2XbvaNqxssWM777Oxk8fJ2u6ANOqy5Vtvse/+hBpB/Pu+Z1mXrd+43JobauzkkX32k29/0/bcf7+t7sySSQtoNjWIYmAI4BsCCXVUHWBc7RRFxyGRRouoSjpW2jv/08ds6dbrrZQCFBcIzKXVS3HiBFKoLeMmNnpVgmwyQF2BJRwakF5Z0XUALxMQLrJlkXpobETqJwB9CqV7MXWeIyMjHr+W5jbfeRxyJs3nzQ311HHqtaE+7AD3PivpDEXEV9m2a66yb33z3xy0aoOUEtjV3tZpmzZf6QTeBCCqAJvNFDavrQfgAuwSUB30HBF0CiCHqykqCCQBvaE+FCSSrIC8kLWgQeA02ZhhdSOAchRVVA6gOM01ZbDJUw2mDMXZG7HQK0EetULk0YxwDoIyCUGQAYCTtU291C18niM7PgJtkUhyJUMFSBYVAzBPSYRDpKOlXXzVZZ1FIKlfEmJJ3wfLN9WIMFcfHXrmcWuE+LGCSJRJCKNBG2KM7d691w48d9hGRnM2kBv3cVei5k1+NG/d4KHrly8n67iLjOy0KzBqa2QzCAicrbW21iZIFwBuXSHX6sW1RZDwVsSVroI9qJ9kKLgg/k4P2b6T9DF2csoAl81jq7LkVy6xdatWQAiutrbudmvuanMSUoSLCChXi9En05EkEmhJjEQgyTZLBI+IJ507w1honKAHqXs08uNHrBniSEod1fCZ4ikQsA61Qx1Z5jnmso4rkkRjPcMx6wC8J3kjNRED2ceqrB0FPItAmsAObxriMA+BNMDzYF2jPZtZYqOo92TCJ9LFIGdrsMYr1igeInAEa7omIxAK9MPUDNaIULaZLCAz5/O6JnRPDWuKb4tyqaez1u68/dV2044bqbnV5HZ1SOMYM0WI5jFIHRFWIpECgRRWozApZSkmwskt8dxSLpA7XgcpguOMl0lA4CLgcKXqZs79x9e5kAEvsFX7qx6LiKs8dcJEIE3zDAQT10ob61U3BrKgJEWBlFZ8JULBFV/0oWpvTYv4E4QKAKlaUo3ULGlAPZKGkHzNhz553nvgxX7xkY98JMQ+mXNRhRSP93wEkuDfdsjvrKzLRLKxQui/TgSwtIjQUR9EJUC5LoqUCFLJSHHGfnn6WGuAyHVtOzY2RgwDca32rKDe26FDh7yGkr53okjgNAS3gHsR9CJWtYY2ZJsCKecqKBGrQb0ksF/1eXLMZZ1bhIWsC51oZW7rmG4V5vXSGHAJuaHYNLFOyy7NySOtW8li6TWEnBgKKg8N8aA0YPlU251fgbRAlphSfwpMJj5pgiMCqSEhkBqwVM1mIVEaOVcLBAcEcgOqUgKSZCJk7NjREfvudx/BjizFE9Ua16I2uS1pWR0Tl8dAIKkdwXoxqFQCYK65JiUEZJwvoyKAwh1B30dgX0RSVICI8Jut7TS79mpvWfO5ysctCwPJJiJB9zQ1QK+xBp3bxrH+x3p03j9O1oSaWYrvlVdeYevXr/dre+KJJ/w1KIBma9352p/cHzT/IsGrYwT7vIyrYOK49u25N0ViVATjunXrnOjR/XRgYKBMLkUVk4hGb7eINV1PQoqplpTGjiwBde+VemwcZW4j63UgllR/DVUO1xkt/FL8xgn1cKh5p98DSR0mrwXm22bKpKf27+josNOnT5cJpHi9lQRHeb6L8CE86m9XHsl+lNdIbBYhhnRf9rWPtmuO9VAfUdc2xDwbVT0ktVtzl/HqZA7zKs32Dbxf2txqS5hfXRBjsmmTZaFqapUg4bU21yKN1avma06KbilqObaSV0QeyTFVvxHynEN1GOE9/feE6iL5I45dJ2CTZdpfwxunQTUWK5NdfCkPZK0eFSXL/H3lb4dKBdJ8pVFMDqjcp6w8Kx90NnkgEkjhpGG8yuo1Dfs7MRp+v8k60onShDBUooKvRck6pDVHj0/8xcKdFcp9Xf2jGoFqBKoRqEbgkkegSiBd8pBWD1iNQDUC1QhcXAQuFYGks6daG231b95ZJpKitds1X7trUeTMxV1Z2Esk1u73fM6ar1t73vpLC9lmIW14+Prfs8kDvXbzk58wKZpEHB3C2m7w3t0L2f0l22axpEtlQytrG1WSQue7mJse/VNrvmGdnfz89+3Z9/+tb7aY9ixmX537p5lAWre8ze2t3vGOd9mv/ccP2NKVqzxbvA4gXXU7aqglJPeU44eHbc+eAw7O1QGiLVvVg7qi2cb6TtqBA88Ayg86SNqzdD0E0hZ7+pmDAMAAF4CSS5Z0A5QNWX//aRABgYlkTE+1OOh38/YrsG3D6qnYb8f37baBvQcByhtt1ctebSfHzfaifBKAvA3ru7WrWqiH9Iz94Fv/bHup+3Llim6y5lFfTA1bKddn+dwQx6VWBAxHDQRScRpVEED4EHZ2r377/2o77ngTllLtNiawUHVheMiCzxO8eTghk5ASMWPWt+J7uC9/FdgxA/AyIVIMEEYgY4lM5AwozxgWcAKXHFTyA0hlA0YP8jItQCY/gYprn508ehhAOucKlh03Xm9Lli6xH3z3+w5+NaEwEjC4es06VyzMoOxQXRERSJu2bAkEkmebA4ZUZJc72Ks9BUBVkEiefa22u29RAHHgDABsRRYU3H6plm0maI+yievJSFaHq2aMwPom1ASIZQDTqA2HRAn81Y+BiMwTd70OjGyrICxqHZwEVALIE8DusUpAl2AeFTLc3RbK4degKNGFRNA2vnrJEoG3ZTB37nt9Hyzfgp3g/icftWPP7bIWwLCpSeo8QYhJ/XAGRc7jj+/GfvEQdUSKruYSOC2wv4v+e8XWjbYB1VVPZ5uDw0hNuC6UQajlGgCQ0vSrrH/qVPRcJIZQSB4CNYucq64ZcJLvRwby2EuhuAAQ3nt8wPac7rMToxPUCAo1PrrJRF/S2W4b1622dWtW2orVK6wZwkQKLgdN5Z6WEEjqVwewRC+J1VGfBabKyYtmtk33Ahg+8ZxlUFdlIQHHGFsTIxCoKhav/ahrAUpoYxp/ihHkn+oepUWUcN053LSKBLcO2zHxIiVI17wyzKmnkZMCCUIoB2F0ItVgR+qb7VCm2ybqqSsIaSP2bAr7LFc9uGohEkgi3zQKpX4AsOWKStQo+v/ZexMwuc7qWnt3V3dV9TzPmmdZkiVLljyADcY2BgKY0SaBBJMYQsKFkNw/FxMgDAkJhCTw3NzhT3ITkv/i/MxDmAwYgw14kC1ZtmRrlrrVkrrV81A9V3ffd+3vnFZLlozBcmTuU+Wn3V1Vp875vv0Np7TWXmvDqYQ+SMXCeixwW8Q0rcxYbfWEvfKVL7bNGy8n1mknhVhRtCnU7fK/BeQ6gSR9BitOVmMijZRlrx8He6VSUkeiOklORIVM/glIBSeQZGelM7hKIFRwEVke2h/Wj1dHk8WbCA3OMaF6SJGVnRRrmgcaLFlC5bEPOIEkezNOFhs6SpnhJJKskcQ7CvoXIMxcUA0zEbQv+9j/CEG5gI/3v++OOaD97Ix8XWZ+nbKzL+sWdcQiyb0ghdrOFRP0VaC/+qt9vJSNIFYBxMTBFHMqEEiqOQaw7OofyGcpe+iz16WLrMf02qJFi9z2axRLUh1XXY19G2PW29/HnhJA+IRPGJQ8ruJjDFRfSkB6pDySaknqEJG5ek3PpfpwgBkQW9fRe7L10rX27nnCurtP+WduueUWSKQS3yS1b+m8IqNksqV6ag4kayZITaIxjqz1ZNemHUwki2ofFYhoYlwVK7e0FJFE+0uKIIRKIXiL+BvhUSnqo+LKatjoSiZIJXuP2be/8yD3Qin9JEoqYx8eBaymH35GNe20UkLkpO/t/lIg3URe6REs0+bdBHg9qE5CrRe35YqIJLcWk+pC6hBFNyL0fB1EFmKTkKSeABApkebuZRpfr98XiB+pXePaRU4Ks0cl+JzUWDGwL2Jm06ZN/qN1ceDAAbvvvvvCtIvtzSIFRzwXC4llXK9Ir4lIjJVEeh5b3gWFmervhYeuJcWPOhYU0rICRDUTqYD0mtqp40Roptkb1f9RiPeWlha7lDbW1NTY7scetf379/s5vdaXFKqaU9EGNp+A1r6t88Ykk87nsYj8Yz2BBIJH77tdKuvA1VoRWeYqJI31vOQKV7vFCSFOIAXyVPdSH33WiSdmSGkW3YdEKKmtY4zPCAGRasgJbZ1b9clEYkF61aIsXFBVY5XEQIpaWdXN6D6s7wfMPK3j0RGUS+zRYyTLZCDOnTiiT0F9RDz54iDTV9nXqZae72teKymMRJiW4V4ulVZ4MaaG9CTqx/yX4sGf93v+3jX/7ZgAj98/+zjfd+fFN1w+3KPCI0pu8OSooEAKL4ekBFm9ihTUQ3uEm6+KQIoSqlT/0BVm6r+Ti+Hjn/jrHIF0jmHMvZSLQC4CuQj8h0cgRyD9h4c8d8FcBHIRyEXg3BG4kARSfAURSWWbF88RJ1ImSeHzbGsNPZsxlJVezzd2mMis87VDxwzcuxdLu9/9hdsqtdPOF/2F29OlF9dZ0dLa5x1xFMfv2ZIu88dhzd//tjW94zo725bufGO1/BO32qL3vfKM459Ne57NZ9XG/5sJpJUtFHtHjbFs+Wp71x/8gb3qda9xmyyBjeniUv4BLRA2CUA+bXuptaJ/YHuGa4IfFAYpSsRPjGMhB4CdRnGzZt1mgLM62759D8oUqY9mqHFyKSDusB08tB8gBSsc2TxNJR0YuXwDBFIDxmMCjicydnz3Y9bXP2SrXni9jVOzaP/BEevu6rKq5KRdtXmpHWvdbj/5wXesA/XFDVdusd72vZY/2YsCqZv6Lb0Av1jlCfibLgZoIQsdoLtnPN+WbLvJXvqm2222osZVSE78AHxI3SHAw7kDflyJBM6h34qBVAdJYpACRBqn1sAY7a+qr6MWE59X5irzYxxMGZGF15ARuBgy5QVChdxb5x0Ao4ohJEapT/DAA/cikhm28rK0veCKbV7sW9Y7ngVMyxYsWGC19Q3gVrI1QoEEASUQZ+nKlRA8pbwO2CgQ3UmakLHsAAg/yuJ2AkkvAESqTV47JAK8wOT8TTgE/y1VUbgGihwAe/U6ticSiJKAaFOGtuwKhc14XXc+N5QZt9Yjh6hPNYBaqsxWrVhBfwS6EA8Bf24LEzLKXSfFG4LMAmymLGlFVyCt6lCdG1GK8cUzMKh5m4bIo0kB31xi744HrfPwPiuHEZxmPqrG0wCEyoFjJ23Xnift8JFjzFMpYADJUB41UY/ryvVrbOuiRquGTEmrwH2+yAFVyIIYwnYtqcF0ZgeyQoGT/ZXs0QBoBfJOoqpJN5ZBCqStu73HOk72OWnZP5Fne0/12hPHOq0X8HuWuVNShBUe2c2NkEgLmlBZLl9iy1YsQyXEdUXY0hkH4xiYmEDSECXjWj+oXbTuChjLSiZoAgus/p17rB4SMB8bwt4MaquBAcuDKElB8haiHFK9sGHNY9kgUVdM9ZZSCqosKklJ1zzP8wEFLGWdeJ0LCKgRzjEN0TOCZV1rfqmdSJZZR7LSJlg3RZpqTDrV9ZESLlY9eI2sCBTVRPHxVZ0hkTuymqMfIpdEbokEknVe3mzGVqxIU//oWluzegPNwvpK0ReRMI2aCrtAmNZQ20hOdVKSqDMC0lXTy9VJMRgYgb0811p2pZDWNdeUNZWUKVqDWhNSUghsnOFAKYUEsku55DZ4upCAcsgEkYXK+tecmYZEknwqT/V8AGZ9jUl1QQzUz0AgQdCJ5FK8Ne8Forp0RTRYsCjMQ81QgErh5v9657P5qnLOz37g/X/iMRK4GQP58w98OgJJx4kwEUivuiiu/KCvw9iCqn6UavBUYH8V3J5CPRInKbxslGpRMXeIlYiRJSkeAAAgAElEQVRDH2GpJCO7MAfeOb/Orb2tt7fXyR3V8Kmj5poenV2nnNgcomZSTTWJAZA9bW3tDk4XFqRMyo+gig0KpGBJRt0v2jk8PMjx5V5TT89FJuzZs8cefPBBVIdDEWxtVltTbe95z3/yz2qea18sgLQQgaS+ihwKqqtACnpEHNQPRJKs6wq9To2sSWkHw5uGrCjymmjY/6GQLUmjoiriXCnqAZbMcC8sssJiEgES5RC0VbZ9xxF7bPdxYlHuFmjafGOiQOvfbdZE6szbE2WdpXboeq5GcvIqrhtDa6JjvWKNCK9Ipefjo3mn89Idt6wUSa046gyqY6WxjCaJ/hZRODDY52O3eMFCJ5Q7T3UEki1Sgk2xF0px42A6e4nUsCIx3DozIvp8rUZEouxd45j7pdQY/YqUSPHfWvex3V0gBoOqLIx5rFgNKiJfeyLZ2et8HN1KL1geZmVB6oqSxBzBo+dxDS0pinRcMd9vLrvsMmxFmyEYu+3JPY/73PR+cbyTWcRrJBOUtU5m0fYUVox6f/NmrHqfeMIVRtqzC1Dr6rx6uCqZpAERsK7Ujaz89N6c4mrejc3VV8qlEEEX7S3aQqREiklNzVG1SepaEUmx6kvtGpeNHnH2u6pnBEhRNG1lzMsFkLSNKKGqqHlUwlpKylKQ+TvBfBBpK/Wfvl8MIqOd4H7g9wC+D4hAmuB1JbDorijFqsgj2c/q3qE+B5VbmI+yAp5/J3cy9AyCLIzheW73gdSfp0471x4Wz5V4X/N7TnSN8G3s9DXj12MCKSZK430kVkxJleft0n1AxJ0UZiLKuG+IPNIc07iKQPLrRQSSq/94niOQ4tHI/c5FIBeBXAQubgRyBNLFjX/u6rkI5CKQi8BcBJ4LAulc4RWpolpJjbddc9GiH1vJXULNo5KNi87ZjmdyzNkflH3d3t/6e8sOkXb6K/AoWlpvVx4JmXVH7viiDe84+nNbPfTwUcsOCoQ+83Ft/9+TfFts3V/ebnve+Hc/9zznUizNJ4EeXPafbexo1889T3zAsyWQYvs9xaHtk998xte90AfGRNaFPO8lTVWughAwcM1119l7/vg/Yxe3xFLUHJoCQC1MUPOHAt/6V39rK/VkTnY4CZRMycqDWjLD3YCzkDZk1bcsAhRftdYGhsftwYd2oVap8KzZTRs3WFVF2jo6TtmR1jZIKAA2lC36h/zWyzaQ8TrsgFQBpFRlRbCRSRdVWdfAFHZzlZ4pnDl5wK6/er09set79vD2n0F6zdrNN95orY/ca4WjXTY5QrtGewA7+wGDAZiyxQACUofMWvcYwGjzRnvDO//YChsXUB4JeyWCKOWQVAT62xVGSmDnyRTEQNZBCcAi3i0QuYKi5PCevU6gVTbU2orNG2wWsG0Ye7dCAFdBI6OyapK/G4+CZFxkOSh2BFEIAAS6sSMQHcMAVZnBHq+P09/Xa8eOhYLNsnZaTQwLUXMVQAII7BqB+JCaYQkkzWw+pBLAX1ZAuXzW5vKww6yYbwHjIJ6DuKdnzMTEtIO3g4ODNiy7M96TxY/IkmlUH8MoAdpRSClTW6DhJZdeZhXVNW5zmAcR4rZydPYBxlfKgkbUOyJGFjQ3ORElLAbMyvsr4kwgmGojCYgTGOMWZwIxnT4K1nqCbc/38PfPk7HsijHehyexxx/6qXUfO2zFqr0jNQ6WRJ3E+PEn9tnjT+61ju4ebOtQiAEeN5SX2sZVy+3KdSutKiESFAVVGUqrklCoflKKE81H7wvxA5gWgDQlMggyUWRJITZs0/iWVTRXWuNC6gN19tn+PQesf4B6O3lF1pGZsoPUKNrX0UNBc3rKfNf4yjqoBqJt5ZIW27KF2DbWshZQfKD4cWBLhIbAOQHLBLvQ1QFoeVJigsi8pw01YJSpw902tHu/VSvrHQKpi7nUj2VffmTpJQJJtneZiAjNg2lzAomY5QF6T2DPNw0YrtdFfWB0RPb5LOsK8o35PkV7BlKVdhjVRAcE0mABtblQIwVCi9oYCdUfUu0WxUOLJwI/Q/p5qFvCuGYjazmB5EmB21hMzkBUgskB+ufZFVevpp7aZdbcuJS5isKFz44zfrK6VG686hD5IEdqC7dddJIHYknXFaCpSRwRGg6e+nqLiFTaJwJEKqRpYqXzOEgotFZKO9l2uapK5wi1kwJhpedSDkr9RDtY2yKV8jiHZ/a7bVNs1SSYPqiXvPC9lHgO+gucD4qvWI00y+KRwvPV//0LF3Ib93N9CAIptt7S8xhc9Vo4Z4H18y8eE0uubpF9WUSYBHUlBCWvi5iR5ZsT7lLMSdniqpZIgSRyjoeIQweSnTcLCzeMTwBna7HcGqNmi4B1vS6LL41FN/VrXIzIeWtq6lCtNlBb70BEKARytaYaC1zmuNRFeohI0jm0r4wxxpp3UlDcfffdtm/fk77eXAEFAC51i0ipt7/97f5aGsXk3PtOcIUkgZiAmSNiIgWQxlMEkhIKNKoyEPWaaSQSFENupdnvSwpRaqHWLCWboKgEZVMp5yxmxaGsm7AS2723xx7bQx3BRBkJF6opp0SKSatAqqT9SpZiHrNIgRQrkXRtkZPSzGk/Vdu8ZpHGOOQORJ8LRFOstPA16XWSFFclTLCPSCWm/UQ1xEQs6XqyOJWFpZQ9zFUlBHjNK8ZsA7apRXTqkUce8TYG8lD7t4Q5IiLCGOgcca2qYMOmOjjUxJMlYpTEEM859WO+ikSAvKtNRZZ4wkGwTFTdspiEjOdSTCjpGCVeiDxx+zmsd7Pan111FYgn1dgTcSXCKVbEOfEYk7+Rz1qsqpPSWZ9T4obOqXhojvi+r31U84T21dc12qo1q+3+++8PCqPItnEcwkGEmggYkUcTkG9SPcmW068RWb1pPOfGTHGMxjCU2glka0zWzSdIYgLJyYxYuar7BHN7VCpLkV5KHghfbgzXWasrL7Nm1lwtatcKFH1aayIOperLoHzr4bvAwHDGMnyvkUJXdRV1/jH6JNWZvj/Jqk4/IuScLNa8Ukvn3ZcDsXImgTO/j/HYh9/zvpDMO4+r6XTus0ikuXlz1heBODZzhNz8tTDvgjGB5AJFkarRvULrzEmrOUu9WKUXThSsGJmrEWkdk5jhdsM+EO1pf/mpvz6ze7lnuQjkIpCLQC4CFyUCOQLpooQ9d9FcBHIRyEXgqRH4jyKQ4itXvXjtOWsSyUau47P3WQFkRN1rL/+FFUDx+Q/94Z0ogGptwXtvOudw6zq7X/Npa3zrNecls57JMTq5jjv43s9Zx7/c9ys3tTbdfYdVXb/uGbf7kcv/9ClE03zy5olb/pt1femhZ3S+mLSZb2MXE1HP6AQcFLfn2RJIsYLqmV732Ce/ZYfvuPAA4XNBIK1rqLQi7E1UHycPIuG6l15vGy/fZNuu3mb1jc1WVFxFJmaelZPhLWy2rR2wuucUdm0DeMX3WFEeJNLoiC1cvtYWLF1hSYpQD5Gxu+9Am2fuVlHcesWypVZVmQKUyVo7qozWthMO8hSXFWPhttFaDx+x/i5UTOMjqGwaqJuwyA48sd+OA8rnlTVZdVWtjfe02dYNS+zhn/67Pf7YTpslg/uKDRtssn0/BNIpmxo+CZHV6VZ4yr5NZEtoL4XsATy68XbJpJfYG37/Dmtav9mmAMKnybSVTZ/yhQVb4DwEICBAjY8DrE+6BYsA9nErwNqla89+m+jBIgxQbBgAc+tNL7FJ2TylSh00am0/4cW7VbdDoOiixUtcgSQssL9/1GqqqC0FgJ8PKF0MGTAJSdbqRNIpamK0etZ7ACzy3U5nDJJNNQjUuiwnaSQb/LKtW13JIPuY2N7HgUVh9nEWrcDCiJjRfHWAFcBoEhXTAIRKZ0eHHT5w0A4e3G99PK8jK7+0OGk1jFNNJbaC1L1oaz0CidTuGcpVtdTuWb3WagDNVqxZBygKoYfqZf/+g6gJFtmyZYvd3q4UxzTH3PmRakAgWBJQVWEUbqZkewGfATgMcVb9nwjvPy9J9HRrLuBNUollbdcDP7WBk8exmwN0pBECAA9Ra+VnDzxsT9LfSfqVx7iVoYZ5ATWnLl8LeQS2W5xHljHKo+Ia6hIBsim7e2RgyIkCKeQUW8/SZn1MKoNfY6jMeJQwwgTT3IuaqW80MTJKnbB21HL9FDJnvk0n7RR2drvbTtkJCFUqnLh9WSFSlRJA2iaUSNuu2GzLLlnlYDZUoQdwGhBZFoVOIElL4CoCQDsRSAJCAf6qIKdS+5jr2NflobAYzwxhAdZjg6g3BB4WSS2grHc+O6baHyLvkNSpDlKSc+cx7ycggF2xINwfonVsRgQS9kWoAJWRPkH/+lAd7aNWWXe62ibyld1OFv4MWfj0e7wABYdekf2gA4KSIEXKF5+LKtjE+gIol+VWARdKzGRYA70oNsZs8cJy1kgDQOwaW7xslVWWNfIZFEh8ZhyibwYrwQSfmcRKyeeMCp67v6QAQCmJUDIyHgnWhhM+cwTJaQJJs0NgrYBXWdjJSkrop0hVB3QBD2Xf5Go+J6kCgeQKpEgJ4LZJsoxCdSELOy/i5D+hFlIAhUWkCfwXgRQrRYJqxT8vlQZKvuA2Fgikm//HF5/p7eQZH/dnH/7IXE2a+R9ylUDEIp9t/+Rxi4BgJ3XphyuYnKCWmirMc5FHgawpcMDagVcJHaSaE0GnWmjaDwUtMyYxgSZCb0aknwgXCJpiaqy5ssutz7JuFZVGOSHlkVvSQVRpL5RSqa31eFRnptCaqFPWwn5z5Ah70/E2twcTuSWl4apVq+zYiZNO3n/vB3djWblrbp9RHIqxLFN9tsbGenvrW9/qY+8gPP2I1S2lWIeKOBZpFitQXPkh0sinilRqsi58KoGUhnCAQ2JeUxePgmll1LkqIwFDNpgTEJ2ZMe4Z1AN89Il2aqWpdhY+oAD5U1xPlqVTgP+qJ5QnP1Xt+Fo/ArcjgFvEpBNDIkZ4S+OR0N4UKZH83qF9MCL2nMP1fdZXgP9f804KJK9zFilPlCCiNexX1b5AG7wGEq+oPbIzTEekoeI0RNKB01MiX5nDUtqOE8cS6urU19fb8ePHA8nCGUTYTKEgdLKWtureFluQBfPI022MCSS9JhWIHq60gdQQ6adzSMETW8C5UtcTI7LBrpA2iHAaGw02ccFWTSql0wRmTBx4La9ofSdQAjoRwDgrWaKlqcFOnqSuXGbU26skCp0/yfzRNeK14QqciDiaU0cpqUO156IaULqOCKRAeIXaYW6NGO1JMenhr+ve6MRRaEs87+J5OBcr2h1b+sUqmtB+8UUQWfS7iPbKbjEJSVhJnxY01EEgcY+nD5rv+t4wSp27fu6P/UMZJ5CGuHe5XR2TQ6ouVy3TP689pTHxn7gOWWxDe5rsCe0N9/4wf0+rguYrkE7vPSHhIH7o/hT6GNf2OuPtOSL6zFfPvI7eixVIcRviuM0nkObUR/7mmQRSxF3OqTgVLz10D9I8iNVx4TuOFPiB6Pv4J//q7KblnucikItALgK5CFyECOQIpIsQ9NwlcxHIRSAXgXNF4D+aQIrbUPeaLbbyM28x1QoaeeyYdX99hzVF6qR2rOT0t1RCUvdkdrVZJcRT5YvWPKNBFImUHRj185/Pru4XOWbNZ9/+lOuqzY/f/Bm3rPtVfBRUlNiKv7rVqm5cb+mlwWrm6R7nIpDm29fdv+SPzqlQOtc5Yxu78aPd9sCyP/JDRASt/9K7Xc30dA9Z5Y0d6bI9b/g7VyrFBNL8c/28vsx/X3FY/5V3PyMyLbOz1bq+uP05USo9FwTS5pYaGwSES2LLMqN6L2RPF0IovOxVr7Dbbr/dlixZA5BDNGYAvwFDVE/HVSgABpMoh/Y88mPsewpszYYrrbS6itpAwA6ASwMD49jB9FkFAFB9XblDJxIMkPQKgXTcRiGLKmrLrXlpk/BZe+L+AzaLlV4egP6ChQ1cZ9zaOzotH0JGWetlZQmyaQvtoR9+2558bLfVtyy3ZkB46ztmBRBI2ZGTlh3tBNvtDkqBSYBKAGdZKvWgQOqZbbJrX/c22/KK19oUdYTyBaiDD0gPqOzzNKBAQmAvjywKpElPC8aOiJaP0Y7Wnz1iKQr/KKs5Axmx4cVXmFVWEZZKVEgQBbt3e+ax4ih1z6rV62zJ4nrbd+gEVkyttnHDOmuorwR0JhuerPY+akeNZwZsBALpKNZ+AjZUeyAJmCpCbwYgfZR4KIZjkF0r115iL7r+egf58gAspwGTEgB5BZH6w3PoxTEI2KXlcZawVFbKlD8G8Prw9gftAO08fqzN1TjVKGFka5ME+E/xuTL+LoLA6OvDjg2iaYQM7ymAb1kwldY22tXXXEe28ij9G4HUq0e1U2HpskqrA9xdvXKV9z9DkY8MYLDAmNo6gCvGv5j5JBBWSggRejF4H8CvqP7AvGzmZ742Q2UlkXw7HviJZbAhKoDsSTJPBwHGdj32hP3w3nutowe1IuBsGlJiXX2N3bhlgy2upA7KxAhjoToQ+ZauqbBUadoB6ylqWRWjGlINIgHU48yhDLW7pOiR9U8ei6AQVRLTxMmyYizsstPUNBkLygqRf+OTBdbPumnrn7BDPUPWwdjOYHU1y7xKIZmqgDTasmWTXX7VVisHcC5WXTDiIXJQ9ol6yL5IZJjmcBaAWgQS5VWs+BQ1nB5rtRTnHRnotlHiPTCAfR7AahJVgwqBT8tSCoB4AnBfQLQUM65ogjzC/wg7OoH/gMXiQCCPxvUjC7vJjBdQH6df3ckq25dqgkiq9naJaErM0ldiOVpIfSf+S/JaaK4YWEgWqYMEWvM6BYYgXURcjXPMMHOrHyJ5xBa3GKQytdEaGyCRV1ld41pqmdXyedZsthDgWbQu0DYk0RRj6ySHTusqQZE82oRY41wfIZQjnCIoBD7P1bvQOMVrIwJ7pULSBiZbu9jmK9RwEmkU/z49EX0H0HuRrV1MHM2K/FBc+a0aUiJLNC/U7dhuzAH/iIQWQCr1nhaB1J56vPF/fuWZT/NneOTHP/zRM7L3RebExFpMIPlInSPD34kfV6IEEFdEmgOqAtsJvBQPMYgfiO4AEjspJiKCWCe0L7l9HvcRERJOMslaUFdlrGRXyTllIeiAPqC1FB76GUFFN4qSVYoNEUEikE4c7/T1dPU119pNN91kX/zil71+2bFjrQHM9Xo/s35sZ3eX7dzxuH3/7h/6GtY5tR/pEQPDssu79dZb2btQfaJk0rWceGDditRKwwKFfkVWVZEqRtZ2UpaJQErQL5G02sMTsrWDEE4ythpW/e2qJFnusZ5FaPQMDAPUsy/K/pACcprZ+bJdY/9Io0qcpK24ZUJA6S7EeuT67OqBhBMkznMnsqVocxIuEJQiLJ1Iiggvt4eUgsdXX4h9ANTjcQoEkpQksiKbYk5LdSwyadJr7HFt7i3xfBfpUyhmQqQF+6n2cb3mdmdSKHK8SAfVwamjht/SpUtt7eo19vjjj7t9oKuZRLAT46D6IU7R3D+bQIrr3GkyaT5pfrkSiP6sxLa1AhWN6gPu27cvJFnQficrozUbq4w0w5zkiQgk3as1vnrEpJPPO45xool7o86xbNky27ZtG/fpNhIrDroaWEkcUt9ozscEloijYBsXVDqyVYwVUpr3CcZcSmqRabITleWZjktxLSe5IOOcbInUiXEtK59zIpFUL1AjJgWjBvcsAixey7F1nWLsK0vELt8FilAta26ox0XcY2pQQTWQGFEOaavTSck9BKk1gAJwgHvcEN8vZI87yfckKSQnWKvaq7TlOakT3ZtFPsbkmRPsvqZCcoX2e59nxNoJwqjN5yKOPHEk+vzZv70fc0qgsOHNJ9nmb4Hne32++nr+8fMt7OYrNOcTSGqPFG2aX7Kzja0IwzwLSrq4tlhc90qf1/F/8Ym/fIY7dO6wXARyEchFIBeB5zICOQLpuYxu7ty5COQikIvALxCBi0UgxU1UfSSpjpZ8+LVntDpWElVdt9aJJFnL9UAyrfj0m031hrq/tsM/dz5LPBFPxz9zl5NI57Ori49Zi6WdiKxzPc51TOtHv2ZHP/LVXyDKuUOfSQRE5pRvXeqHTvUHu7yxQ8HO7lz2ec/knM/0GFnrFVYBPEfXzvaN2BQ//xHX1jWeCwJpQz1WK8oeJxN8SkA1YG8iNUVtgBV2+zvfYVuuuMFKK5YAGJXzIzBK2cFKwp+xTP8pO/TEDgCeclu+ehPqI86lvFVZnUT2ZQLbVMtAVVEEoKhEgN4DY/P6NfAkDkRkB2bt8N5DNtjTh4KiwBqaqwCtAUgAEwV0L1rcZONDPfboj79n+57cb5uvuBHVQqn1HtxlhWMdoCPtNjPaAbDb6/VKZieC7d4MlllDqEFOTFba0q032ive9i7LQ1WVpo2TysaOUIcityTBgIn2ysIugsEtAcDXve+QDR86ZiWqbwJCM8a7WWrI4FNjBVXNtnDFareDSwPUiPR5ZOejVt/QZM3NLbZj16M+PzZv3EhG8jAk2hhqn1I7rHpQY4NYAA7YUE9nyCAnSmkUTWUUuy6kZs6UimZjzSPbwBpAuq1XXQ0AqTakHLjTIxGn/UYEkufHi0jiPR0xAUDURQ2LH971Hfvx975t/SfbAb4pQk92bXN1BTURZiDmSq0KcLOU4tppCKQxspMz9Ec2fjMplFPUouqCOEoUVTAcabL9uwF2RyENN9s1L3+VLVy2wqqpW/LE7j2QR0PUSil1AFFF2RcvWWgNZEFXUPNOSggRSJoHesguJ7YPEnDmxKTmxLzfT7c23dKJA6bHM7bjp/faSB9EPXM5BYnS3zdsP7v/QbvvwYcc5JqhLeUgtTdtvcy2rlpM3aBBKwMAVNHxrBQWWNjlox6YguGcxa5Mda9AlJyoG0e1NCJbw4JIoUH88rEVFJGUpw8DjGVRPilnO8t8kZXRzGS+DY5NW99kwg6cGrTDgxnmIYAkbUkC7hXzswX7xpfceD0ka4mVakEo+1sAnnBbelYoCVukuFG9pSQxrVEdjGNdlt2534ozEwDqgx7zDISZsscLUQAWQASq+SKPsiI4aKFAaq/NA3Fl9HMaAFwKBJEv09MFNoZNpQikEdbLKGM0iAKpq7DSjibrbbCwyhVuUvTh/wjYiLIJAmka4jFNnTEppQJIF8gGgXH5HCv4Wv+fnernmB6rrx6xS1anbdXKIqsuhxyCFSuquoKaYpdaeVEdR2IXhVJDc2eWGkcTkMzAek7gzAL2ymkusBFER4oQ33gZg0hRIG9B5yq8LUFV5KAm7fHaKGTeS43kIG1kE6b1HKsTAiAdEUja6HScfut8Iq6kOCJGWcZ/GhB9BivPfPbBuIqMk0YROOzWRyIZVK9HRBZgcgIwUjXFBHC/6b99+emm9i/13gf/yx1nWF/FJ4nJnlgB4sSS9sYIgA+guogF+qRRFIEU2aSpLo0w4TQKBtUQc1IoVnt5/zTCIoEBvUkcCGMnYoVZIfVXFH99TgSCnstyTr+zrK9UZO2YGaFWEReSqkg117R3dndR245x+7Vf+zXbsGGj3Xnnnd5mqSMF6m7ctIEEhyUQC3tRJZ2wO7/wZTtw4NAcqK85oHbIQnPp0sVOFFx37TWuENU5fJ46ITBtFSgwh6jnFsbcd6NAztA1gfJS/DiRJCtGFpKIoqi8lRMrHi/1S9ZvmnLcK8dHqZ8DiTQloj8NoaS7o2q0qf4WgRbRJFVcJes/wzrOh4DSNZ1AcDJElJvIq6Do0vmdPKJtTi5HqiP1IZBaoYZTgWoSeXuDHeGcRRt/y75OBOI055PWSPf+UdW8YSwyTiJBcqhxHOP950cEUgnjrzGMAfhZEYRcV2TzBGOk5zOsDSce2Fdie0ARNXrEbQhzMlZHhWch3qcVSfGxUn1sRXVbV1Nrx0+0244dO8J5/L4RVCD68TpIuqzkVbQjthrL0jdXCEVqw3g9iEDy60nVyN8iuUSQrduw3pWrDz+8w4kjPVQXbu5ziktUiylW4015XTXmkZOioQaTEl5kEyvy1ImHaJ3NVyC5sk1jHX3/cGIpIryd+lOsdR9QAkHUT691xP0lVsLESiVX8jE+up72qSTnFmmkeZWOSCzZgo6w/43SvnHmqEgjVVzUfUI1KfP03Yz1r/uPiLIwLqEdMSEphaoUha4qiwikoB4Lr/nWTH/U7jiRwPeSqI6fhiHea8IeEl0n6nc8blK4eq06iVpFCPJce0kytrgT0T03KrJLDec9H4EUTPdCf2LyJxClcQ2wYBOreaB6amnmnfrjJKiPd6i1FZbF6Rpzce2vHIE0Nxi5P3IRyEUgF4GLGoEcgXRRw5+7eC4CuQjkInA6AhebQFJL1n72HU8hgnZd9xdPsboTmSOliR51r93iKiMpl0RCnUtpJJWQLOYW8H7tzZvPOewio/be9g9Pe0x8HqmgBn681/r5yT1yEbiQEXguCKT1ddQp4h/kU8oOBqTOw8KqtHjKrrmqwm54+Q224aqbrWbBVVhorYBQCMn4/DPcwezjRw/Y0cMH7NLLNlkFipQZLGEEIOXze0qklGyPpqgDQA2ILCB8KGBfQIFmosLlHMfhhEX8I30KUHYKMPZYazdFqTtoA6AvCpG6pmYHCQsB4U4c3Ws77vkmdl3D9pvv+lP+cZ+0Y49vt0MPf8+qZ1H09B0CRcoA4gPUAURLZYR3FdnfBXZyippI9avsre/7C0tXt7jixsFO2iNQcEb1UUAgpgT4AqPokQJjSGYm7eBDO9hHMtZC7aNZCJa2k60OlE8DdE7kldrydRutnkLc+diMHevos0cefdwuWY+9HjFQRvP6S6RGqrZh7Cxlv7ce27JjbYfJsD/qqp+e9iNWCTmhotdp6jMVQNT0j85AXEBeoBTKh2xoamm2q1/8YrKECR2qLM/Wlm2MgBF+nMaQuknWO5BYgv8Egj2x90nb/sDP7Ltf+5L1HDto5XmTVgOHsLqp3jHwr/8AACAASURBVBbWV1ljQwVgk2xvGFf6OzooNQvZ04xhUraFkEcdvNYzkrU+YtFB7MeJa2llraUrauzFr3qdXQeJNILCZu/evXbVFdusrFRF02exNDrmP9uuuJzXyLYnHgJfQ3azaAeNvzoQwB+vg3HW7zl/rfMsJFeeoCC4/wffZrwZ95lQ62YM27hvf+t7tgerPYGuJcyvNYsX2JYNK62lrspSIgMUPc1Rr3MCyQR5qvkiBZtqSAiME4knNY//REDVNKCpbLvokNvZCWSfVFFyvS4bLNDMBB8fh0AaYK53yMqus9d6OHYStYIUD1XEY3FLk938ml+zJuZVEaogB8+lUhKYz+cLAZhlexjClLVK2lOEei+7/7CVYD84AcA+hi1khgU1KtJUljsQSLNSCkpl4AQX4JfIKMA/gbzTjI2KRokMccATdC6PzHmBi0Mo6UZZD90s9JMQX73UPupLU7MmSR00WdhpzkEseY0mGKm8fLLPiUMSBeIka9fJAUg5kaHTWv/5vJfP/J3usCUtkNLry2xBE8qLfGqmCcjOq7Nk/YusvG4DaoxSTiplBm2E9BKBlNVYAGoqM1/1jmZVj0i+WapjJNLCgUsBnrKXi0BCkUuxL6I+J3JEY0g7p1QPhz5KMaNaS873SBXkqhNZRQYljYOLrvAIxEAgj5hn9GlWcZSiggHSdadkZSSSQWCwPhbZ6bliRAAwhIGIJKnc8hnbhFQevH7r39x5IW8Nfq6Pf/QjDji72igi1QKoGgD6GakRmRvqs9QXroxyQojpDvg8wdpJFan+i0tOndDQnBRgnc+8nZoIILGUFSJwiJi/Ps18ETGmxetqPO2rsqnDwkxzItSBYez4cMjkh7hgb3KiiTnusZd1GuOluIk4KC5mznG8AHOBuLK6i9UefT29KH7y7NJLLyWJoNy6uk7ZPvbZv/jUZ5xSnmE9en0kEUOss9e/7rXWUFfjNmWys1u4cKEdOkRSAFZlAYSnvhz3mBOdHU4gSLkiUqi4iPo6I8OWpa1en442emxFhqEU1VxXrTG39fOaO5BGkepJ9q0jqDySvC+iRfNK9fZcsRUD5/wOSqEIKNc9MvrbiR9/R3MrwOXBsi6QR/oRMaL7otfWE8nHMVIhpaS8YR2nAMylTHGCS/3Ukonq2GiuC9BXu6TUGmFd9bCHiERSuxXvmHAs5D4rgkLXUd07jW2Y36HOkWjbGU6mPUu2Z1pviodIGR2TweLW6yepbg8ko8Y+wVpQXHQN3WtcTaOaMupvZAPn+55LDwMB5fXIojUdr9n5i0hkv+aX5syGdetJOlno97LHH93lRJmiqDlXwPySRZtTcXrO/ldEAoXbqnKdJN9XDh09EtVAwmKQ9e7WfLynFp5W1yjRJBBmTpTInlLjRh9D+yIrzGhMnYqI1qa7AKoekY9/mAd6T2tNsdA143UiUkpzN46D/lbc9L4rnGTj5/ezEE+tTY25lH6aO3Okn8iPiCDy+mWR4itONpmlPZPqq8hRkY/MCd2jPQnASUcpKAOZKvKXXSFcTxNDZJOPP8QwaS753IvyyQ7SHJ4lU8e/6vHdQ2tmXMQ7+0UeClX1d2iw16pIOpGW1e1ipexjX0mi+NY8zHBi3dPLaWh5KfcklIqzXHNaGUDce3wnkj3r/MngwQoEVUwwKcEixGKeisr3vzBOIoRjZVSYe+E4tdFreTH+mruKkR6xEvMTn8hZ2J0d+tzzXARyEchF4GJEIEcgXYyo566Zi0AuArkInCMCzwcC6bIff+Ap9nQikDb96E/OaLFUSJ3/8hObbykX1yE6l82cPhy/L7WS1EvnejyTY0Q03b/kD3Nz6FcoArK3k7Jo/qPtk998XvbguSCQ1jVR90awDSDEDIXr03kjdumaErv68kqrri+1msVb7ZKtt1iq4Rryp7FrI7M2L4vFF8Dukf17AQOmbM3adVaDjdmp3gErr64Gk4ckAjAqBegQKChAz8FYwIQxstiTsiniksLgORRgd8ItfCYECABUC0sqBqAGkvLM2ATgxDiZoR1t++3x++8CiC2yl73p3VynyHqPHLDH7vmKlY4ftZnhVkCPMWyBsNeCAxCgkQCU6x2eQIFUaJmSBfbmP/pza15xqWeme2avZz8LcBWZREYuoKky9EVvyKZs4ni3Hdi127NhN12xlRoxI5Ayj1spgNOClsW2F2XSQmo/NS5fihpk1B569DEUXCm3nDvZcQoy7JRddeU2VDkQCZ0DdnD/E7ZyxVLv/0BfF4BmwvbufMiSo/2oGQB+Etg5AdS2dQ1aD8RNR+cJS5ekbO26S+y3fvt3sFmrdJs6iUccWlMmdmSxJUAxD5ZDQGYGAFOEzv//b3faE7setm4Iq+rkjDVT3H3dglrbsGSBlUmMkhb4QxwgnSYZkCEsl4aHRtzOiI5YP8TCTGEJ5AIEEnEcpND2IK9xAHWDqFtT1WCvfONbqNG02PoHBh20q6ysdCs1ZdXLFkhKgWoy/KUm8Sz9CJZy7kiz78yE9DPWXoCezv8QSD9C/Z/t99zFGI0DJgFOiQgbmrBv/vt3be/hw9TpmbWF1BrZvGalrV6x2AveK4Bqo7ynND+z46jDGNvZSUwNAb5Vb0TzwAkkAWaiTSNrJJ83jJXP66iWywQXdVASIK9I2f/M5XHmemZ81gYtZftQSx5DhdRPHGUDVUGNlMs3brAbr7/G6mqrAKkEgkl9AeBGp6ZUR4r4K0IigaSQK0KdlzrcZnntbTaL9eEMpF1mWDUtIF9FNAH+zzIvGTHWEqAbC0kAc1LgGKSM5spEKQA+/S4U4QKylgXEE1GZgXQdYu4M5pfYcWqetWUTNgSZOZmutAnA8rw8SIAISPT1Qn+dQGLuTdGnJEo1kFPAaArbq84Tc21q4qTVV47b2uUpW7U0gaUSZHJCdmGA9CJwUgstUfsi7BHXsf5LXeE0g6JLZE8gICCfsKqbYQ2L8Aq1eTQ0In+CwgUZmJO5yoT3OiKqZ6TpEhFBc+oi1UECbJ3GXnCOQBJ46IUsIpsvANX5NTKc2BDY6ctMtUrCuQWiC9AUuSJSTiB3TEg5sK8lJQAZ8miC+hmKlQgPJ28EqDIer/2vn7/g95g/+/CfnlYHyeIyWjvxChKBJPLDSaOYVBAoLjUChN0kcQ5znFgKKGbTE9kpAHWCuBUXYWWoPdVFICKpiQ1E8AxzpQBAWDaOIpBcXSGigjhJ+aC/YwuxEJdYcXK65kkM4MbKjpDxr/gp2yAQT8VYdKkt/diZCTiX9aNiKsvKvQcP2z/97zuDjR7jokuI6Hrtq19lL3rhVdZ58oR/VuD38uXLrZX6aH3sVxoPAfJLUCe1c4wUfYpbWWkxdoul1sP+rf6uXr0a27tBJ0KGsQAbY16oNp3svRK6R9FHnUf2i2qbSJlY3RLIhdP7WN45ar04uSHVnOLjwxRq47hqxa36wudDnS3NMUB2/y0yyU3v3FYvxXxMsQ5TsuLit2oYSW0rxZQTdgL2I2LU1UFShTKXNZq9EM5SH/b2D/j+ITBf8RR5JoJQBOrcWlAjpbx0Ykb2lYy3WBGuGZMtbkfItcZRdOoafZA5BYyj5lg+N3597xDZIvWXxmaY+GrOzHDfFakvq0mppVxtpe8LtEntj8kWnzPzFEExISplVxOKXb3X09ttA5y3GGJd5cq098rqMl+JA6obJJJdMde6JMQimmLiLAVpFuzxIO7dZjGozUVIhEdE7rvKBgIjIkPj/SR+P9RH03gGxVus6Am+nBreQOw4sag+6wuQ1qgUqSLYRE7yI2WMnuu3VGM6r56LKFWfJqN6dzqn+q66ZXF8YpLEiSC/loj36HfUH/9OoftetB8qOUJJJbI+deJJ926R8yKnaVtapDEPWbvK7i/Jnqxxy2JDrO9SUuElUKgm+a6g0Z6cGSXuupeKDOVexX6v+TuNbWqK+alEItnoZRjrNPOkgu9B5Xxxas/0+/ezWs5fXV5BTcshbIaJj0hwqfnopwgxWcrGatSYNNI9PO6vx9YJtjB681VxrmCK5nRMuMfHaB7HVoyaD664i9a0fn/qU39zwffy3AlzEchFIBeBXAR+8QjkCKRfPGa5T+QikItALgLPSQSeDwTS0o+87gwLOxFFUvqcbWt3nNpIqtdztppIZNMUaiTVVdJDv8+2rdNnO/71J7YZsup8dZFETnVyzIav/+E5j3k+xOo5mQT/l5508fteZcs+ccsZvXu+juFzQSCtXSzATSnos1ZeNmOXrCqyDWsrrQW3xkJUMdm8lC1ac70tv+w2K2+gTkDHiINI1UXj9jB1Z5KAihXVDShSsLkik7cYW7cMNmD6h7xUJ9P4ymf5qa+tc7Bx34GDVkrdnFRRmYMq5ZAj4DSOpfQPAFiR9S38npI0Dh4W4kevjOoJQIS9Ox/EquzbtnrNWtt202+Q/U2WNADRz757pxUOHbYEVnb5MyNem0kEkmpsFIAW9FKDome6yE5m0/by2/7INl/7Cj4L2KesX/0AMShTl/xoKA6BxJEVEB57pw6128nD2NdRtH0NgD+oSVD+AESpBtHBJ/d6xv6GzVts3+FD1nqi0xZg6bZqzQI7QB2ugwCbsk6qAgjp7u60XmzWyrGMExBYgvKnuixtD/7oe1YwMmAlgCLJwlLqDEHOdfQ6ITchUgPIpWXhAvv9976XmkNVAbgMDiyuHFC2eZyBLIVPZgTbvc5O+9f/9ff20L332Kn2w9T0GbO1ixtt88qFtryhCvs2ACbAnmRCgAr1MAR6Qnh09/VDFMmeDCUTxMAwFkvyG1QdpgnUG/mAQV4LQOBbQZHtPTVsa7a9wDZtvdIq6uqtsr7Bi6uLxBIY2Mi4L8XGrqYS+zu3twGwFAgla0LmkSD1p6WIYkux8+0/xLGbmk57fvZjAFSAHcgwAUND/aP21a9/ww62tkGUUW9owSK7fO0q2lMJKAhBxvxMiSTj6ipmPzEKeDk65ATSDEB4Hpn1QSkVbH6U4SxVTwDYAU2FQoGmi1gU6DjOgAjEElCWEoEEUDU+MoklXB72dyXWNpbFyq7PTqF60HlLsbR6xU032JWbUe8BVIONOSERZzULHHNlIABrMYBqXQYg81CbJdqOWT5zaLi3w7PMB+jnJOMicqcA8B5G0EaliAJsdcA4BfiocItQ0iJjzkmuUMj5ZeM2xTGIy6yfTg6gYTiZLbKjqN9O8Xe2tIp6YewPtMHNtGJwW4of5o1n2AMCarz1IzWKVET5qA6Lk0MQRv22Yc20Xbq61GrLiRtWg87VKo6s07x0s6Ubrqd22jr2GhQAEEMzxGs+gZSHNeCsajXNI5ACfyXIXFZ2rFcpV0TuOOAesszniKNYNSbSTyok5vScWglSZxKWWYqchOqb+ILiXCJQZG8l8NRVEiKLsPcUuKoMds0NAZEcWyxAnuNj9UIQjQi2DJaYqqehDS1PhKOUgViaSSH5hq/de8HvqB/74AfnsuZFPgTFyjziYg5ADVZfbt8Wgclu58VYSzkoK7AE/RqfGHKFSQqV5IzA4HyUD5o3Ikvp08zseFBlYIGo+i/alGKAP17/2ldEnnlUBF4TN68zAiir+RTXr9FrscLHLbIi67NYuaRjYyXAmNdYk9IorPXaqmrb/shO+9I3vunKBt1vNAa66rve+Xa7ZO0a6r61OglVBukkizHVeBuC0JWdnYifhJIeUHv29PT4PauuptqaGuvtpKzu2GM3b9zkapZh1DRSLo1yb3K3OifyZd0Y1CBim+K5VwpprTaLdNLDCcR5RFKscJivetBxkXDiTGLdbRkjYskVKyHJQePrv93mS/WluIewP4s8KqItKeJRjNonzbVVqzDN30lAfD8O4F17iMhyqbDGtKczb7rp58nuHhvC9nOSk6aKsbf1WAfSNu6DCG8nfKRGE+MoFQrnjMkKnxvaFxUkfWeoqfO9cgCSbgQCRCNUSn2jlpYWH4fDBw95DLVGpVhW33xdRf2VFW6siHNFGG2KYyv7WK1jzSfVltJ+MOUqt6BwmpAaTnu17CellEQZJhI4ck8LChtGsYi5PgHh5UQPMfGaePTRlUl8Ro9YFTW3gJ14QK0M2RaPkR8XHRCrpaSijC34vC5UZOEqgiioudiapeAUMaj5OJxx1W4lpInXJ1NNO9o/hn1sijp3SoLpG6CWFwS/jhc5NjdHtIaiWkrxeM2t9Zg4ihQ2fp/zfkUEVuB3qQkZkjt0/3A7PSkPNdfVbhFGzjITc7eqVI09EgDkM1rIyErZyczM8h0qJbJIdSmhKbWvIA4P9Y64V2gPTbIHQ+dBDpVRo4n1JZtX5tFirIbL+T657xSWldwbl5RVo9wtsZMDvW49q2uOKxGCOa29Wft6PPec5HOCN6rnxNNYgTRnUxqtp9B3kWkRmRitUVenMTbaHzTfVNsythOMx17H/PVf/+3cVMj9kYtALgK5COQicPEikCOQLl7sc1fORSAXgVwEzojA8wVQF4kkizhZ1B38g8/Z5vs+8BQS6FyqJHVGr88nfVSjqOm2a+zsukayonv85s/Y2n99x1MUT3FQdMzOaz/+lOvr9e2bPpCbPb9CEVj/pXdb3Ru2PS/n+9lhfC4IpKUtZH6C/VWiRFm5rIJaE2UAcgDjKHmKUSp4HYtCimRf+gZbsvaVNjheh3KIf5VPnXKFS3nVEltxySY7jtomD7CqwGslYDkEEDOOEigLKDcD+Lt86RL+EZ60nTt3kw1c7kBfRUUVFkEUdR4YItu7nGzhQZRMC3kd9QpZ0Ck85ErJBJdiIX9q1HY/fK8dfvx+20YtoJY1VwBMUTgapujhH37dEkNHLTnZA0I05Bmts2QWT45hZwY5MA4ojTGftQ3n2ZprXm2vfMs7LFFag50YgAdBzqJySENoCB4RSeDZwgCmysA9sbfVjkICLV25wlqWolQjWOAhEA7YqxRDspzqsSMHD/D+Kjtw9Kh19vZbCWDYcgqK5wG4PfHEkw48CjAVcN7QWGc19TVYux23FmzkyooL7ac/+I4VTQy7UkSgSx+EV0dvxnr6Bsg0xkIJ8KSKYtjvpcZJeQ0EjWiKCOSZARgTQKZc5gn6nASg6ezssru/+U37/P/3vywL2TA70mNLa8tt8+pFtn7ZIqugD5OQJWWMR77IAC+unmfDxOtYR4/1DA1DpCWsH6BKxbUzEGShrAwZ34A2DRQYrwCI7UGRtPtEv7VCYjSvWGVbX/Qie9Utv8EYNqNIoWYK5xsFLKxFkaR6VVIfqc7ClKexh0xk5SY/KwKJmB7Zuxsrw51we6ICA9jX1T1gX/3aN6ztxElrhty8bt0Gu2RhI8MHaD1J9rbbjgFmKTte9XEgHacnpUDiB2BUJJIIF9kuiTRSwXkHzyKgSWtTGeWyLBPAOKFjpESBYBC1kQTMGkOtNcYcHaaXnYDs+5krnUPMTcDAEgDPN9/6BlvLvEozHu62qPpQsRpGdk2qCUOfyiGI6o4P2PTeI5bX1cV4DkEy9nhbMoyByCJl0Kv2URaQXBY74oqU3T8rtZUIFfrpyoC0rLbovJRVjLlqXgxDAvVCsJ6YStqRsUJrn8iz0aISKwBEHwfA1INcdrfMyhcK67XJZPmo+j5SHWA9x/mkvBHZm5gesOa6cYijQrtk5bRVFYe4ijhJJMqiGl1jkFP1VtX8ciuuXMPcSAMAKqtchJ70EKqRw7xDGTMray9Z7kkl6AokAHTIJq/3IXLCFXgikUA7VccssipyuyjZU0YkkkDbLOC0q2EEuvPZLISj8EKpQpx00UISkiubPIGnypAHcM7KUk/n1RyIFEZuJ+Y1mAJwKRI6WFMFhYisPrOoFqa1D6IIzGYyNs14ZVlPv7UTu80L/PjzP/mAQ8HxejoN9od5KzA0AP7ERdICNhHVl/OtBAJI9acSkMWT+GTKFisz0o/VGLCvrAQ5KpUsd8A9vzAQSFIUiriYRoEkcsEtuaI++euKm6uBALOxTZRaIiaQBMjG7Ylfi+3ffP+VSiYCcmNC0O2+mLtO3nvNGfrEbxFDP/3ZA3bX3T+ai2gJipNJ5tvb3/E71lhXi4KK+xD9rsACq4b9a5D7i2Lx1re+1e69917fo0dIfBgcos90QvejGvaNk6iSdA9Zyt6fYfwE0mu9iRTR+hFxKnJZBL7I2FiZ4PVTiIbiqIf6qnmnx2k10Zk7X6xs0bxyMlRDFIH8+pz2jaBqkYoFkD4C+KVE0UMAv+Lu1nWcQ9aVRexfThwx18shgnRPT7EvpPkRwVUMYSGVktQqCOZcmTYM8dLe22OnAMzbuX9MM66j9KcActoXy7w+6Nq6psZLah4n/hQX1ePR/hKtDd0LRQ55fT6RvZ64ESlaOJ+OUz2sOXVnTL/oxiMiQHc9rPR0I6oor/Ix1LHd3d0+Lj4vOPfoaGau9lMWwjhNzTdN9xFsz1x1FM2QQF5OWxmJIZOoJl0lJ1Wdq4SCOlk2hSIAC7Wnuuok7ntMuEQUUWSZOSMVZKQ28vGYN3Y+d6O9XeeeYm7qIaJE1/D2SMHK/qnEl0LqEYrxEuFWRDtEbrq6RkSSiD6R07LD5LkTRYxxPL98rujepH1s3iPMn5gsEekZ/o7nnW+XUg5GhFgh/fXkA1n0cey0rE+1LvU57feeDMA64HXNi3wpWlHmpUsgokU4Ml4i/aRAmoQYktpayTO9I9gM+5gGtSC0tDVUo3iHQDqOjWQP+2WC/X3bynWuCtqFVbLqKV6LVXCS6xw71WljrEPlPUndNkv8PLkjsu30e3REIPneH5FIvvf5Gj297lyNGY1TWLuxrWeInSu5WMPaY0QgxcfOVy/lFEhnTLPck1wEchHIReCiRSBHIF200OcunItALgK5CJwZgecLgXT2uGzb9fEzCCRZyB39yNfOsK/TZ6Qa0qMRwmj+QyTS2QomvS+7ut2v+TQqpi3UPbrpnNNBhJTqHMWklmotidQabwv1l3KPX40IbN3xZ1a6eckZjX2+zvfngkC6bFWe1VYnbP2KBlvYlMRergdgacZKUegIOCtKKUsdgKlmqVW1XGEti1+JbV2RHTt2gCzYCkuUL7P1my63fYdOuJ1POdmysq9TNvoU2btlZMoKJKitrrIiFBKtR1GEVEAWYcdVXFIGaKlC7AJRKFxMBq8TFgDkCYDN6kqs04Z6UHL0WFnhhB147CE7fmA3FnCrLVW7EOAdMBAC5ih1kFITPZaa6rcZjs2bGQPgQBUCmDQm25m8JLUdknZiCAHGoo325ne/34qbV9i4io070BlUPFIWuH2dbJkAjIv43OTwiJ063glgRb0Wsl/zUe4Mo9RRFq5s9ca6T1hvT6eTRcX0XXZghQBzg5AvZeWVtmjRYmttP+ZgpWpCNDQ2k/2Mbd2B/bYYVdEkwNb996CaRBVTQDuK6VNWBdhFPHCOXlRLyvSWJcxbfvt2q6hv9ro9brwH3lQAEOzZzFKKAOj0Q/60Hjpgn/ron9oAyqOCTJ81Qg6+ePNaW72ogZGk4DaqlJSUXbRDQKKUXiMAMQMol9ohObohsCbAT3qxK5wEABJIJGIgXzV6iGujwFVqj2Q46EjflD15ots6IAJLmxfay259s734Za+0ZizthOtnsJsqAYCpRYGUhrBSme5pgE7ZtCnzOZSJj9iwc2wZAvbP93BYESDpyR3bre/oIcBSAf3BilAE0nd/cLcdbcVikLn3ii1bbWlVJYM9Tt0gKB1ZITHmY4D5DixhNTbj5BFgeUQgKQseOsIBKGFx+jtYcEXgkrBNJ2awV9J8Z/yyqFVkmZcABFQm+wQWPgOMZQ8g2hEUZe1SlXFcQ32t/eZv/LotZQ6oXoRXZFINDLelEsgqgA8aT4ApirDiR1HYHTlpeRBQEyh5hmhnRm0GBM2iUBLomQAMlp2PwOwCChWpntJYfqhRonZqwniGu9QeAr15fYKLdWdT1j4GwTpRZEfGE9bHGpwtL7JkRRoQHrKNzhfMsDeIIHAADmInX8o07KlmVe8KEhrwN4V1UX72pC1qnLYtlxbZ8hazirRqIGUczFT/VCtJdJfqAc0UNFvVgpdaqmwl/aTtUvLEBBIAtMhRxQD2KSKQQiq8CCRH7mmLE0haCE760E/6rjY6iURM4+njYD+gptewAAyW2kgqjAIpkJS9Lvs6kUO6hOuHwpycitQT+lvn07ljkFjzT7WrRPrJzCmheQRQOoVyQGQRBXF8/s8yTqqdlCdQNWr3b+w+fsFvkB9///sDuSUi7CwSJr7YHCHh3VOfITxlcwhI3dONlRRWglK0SflQCDBckIb0RVHm1XdU/0pUJa9Pi9jDws7rajFmmn84GjoxJ8C1gDnt4w3wO4Wix4HaSEUTK4ykTIoBXI2pFEheESYCdU8TtqeJWxEUIi2CtR1kiUgBrrNnzx77zvd/4K/FfRQw//bbf9vJe00TgcBSDqquiu5Nej40NORtlgJmEtJY1nPV7FWlEFDaULu7u3zva2ho8GuKQPJ1DTmhOeVzRetf84+2ZdgHpVhQH0SIxTWfpJQRaabHfMvOmChzQiWOT4T7n73z+csaXF1XZLXXAwt1atzAUfuq5qJs7UT2M5mlifGaSLIFI1ZFjF1Sdnusv1rUHao9U5YuxnISlRJ7lBNEkBGD3PtbqTX12KH9NgApIG2L24VFpFZMlIlgDc0KBKVUMUogERDvRExE5nqNLB5uERcpBGUfqj65us+lQIHsPW3p5hQH59I1pDjRd4WgvnUSVLGUEs33Fc3XQgiFMb6zpK2uuoaag0OoarEbxOqztq6a7yXjgZghRq6Mo33N1C481tqOcBOy+5LVtosahVJK67z6ThIsFSH4I+Xc/HU1GykSY9u0uG5RTNTMzd+YtYra6wRitI/IYlSPULMOi1eRIbRNRI0IeyUnSKEk8tXnPe9VYvmn3zpHirk9wl5TxljKYi/Y8YXHnBIs2g/8y87896K/YwWSf4HgGKl59BARIQCsyAAAIABJREFUqfUiC1UlIyjJwWtcKv60p5wkg1H2OFmmany1p87SriaSZHr6u/kOIYs97g0kB8wwh2pQpNdT7+8Qqj5XIWl20oci9oert2zmOBTqhw9aF9/bZBH7xutfbh0nT9rOA3t8HF/34httEIVgO7aSo3xGZNCEbPtkfeckV0hKCSrRoEKNaz25BZ+SD3RviMnJM753zBukKC7xWMdkkdd2m7f/+52C5zkF0ty0yv2Ri0AuArkIXNQI5Aikixr+3MVzEchFIBeB0xF4vgLqTbddewZZtO9t/2gLIXzOtqbT6ys/85anWM6drUo6e8wP/eGdNt7abWv/5XfP+VkRSLnHr3YEzkXKPF/n+3NBIL311fUAZkkAlzwyWpXJOwiBlI+CqNSB0XyycvMBnRKAX7PJRmte9FJA6AV2sqvb0pULbf0Vb+T1GgAQgCDVNAKfGcnMQITIQiVguwLE9aPHEAB4VVWptbd3QlYVAbJNkkE8in0eaiSUBwKWS8tLqFnRQeFuSA7sUApnRa702+7t99oJ6i4tXrzUZooqvfB1EiBzuKPdSvDXT06RITraA5gL4Ek9nHEyyidGyfwHlRoeprbDWL6NFjfZ69/xX2zRtutsAuWECxhcaQAICPicL6KEdo6iCCoCFKH6g1BkO3H8JPZzfSiAAKZQ1qhfd33zq9b6xE5ATEBWPrt0xUrINCzJAK8OQ5QNUStDWc/XXHONLVm6PNjMqNK4KzemHVDsp5bNz+75AeTXGJVyZp1wKiuvJouXWkduk0XdISybOsi03nzF1ZauqsdqKtSQEpAjtcukMpoBjgppe1tHp/3LP/69fe8rX8D6LGONpAlvXbHAtq5ZYhWewI3aChVKAWSOF6eH1At1PcYAR/OsPzOOhd0YSrNJQKBg2VQN4ZcHmZJCntFQVUZMgPVp0yzx658usX3He2zXkaM2kiqxqqVrbdM119sLX3yDbb7schvu6/HaBnU1VQ7kTqu4PT+BmgkqoGdFIFFj5dH7f2Ij1IpS+wTqiKAapB+P7HrMdu7YZXWofV5BWxZVYBUHSTTIOMrGLU1Gvmo3eB2PLMQRSgtSqJk7AOPEyfVMIgUAdueTEXFxdIk4pFILNWSw04E8Umb5rCyPAM7HVVcKW59B1ROitlVr/5Ad6TxFvSGzSy9dYa+5+VXYNzU7oKW6VrKUS0n5ItUfxEaCNpQAWKc7e80eetKS2BrOAmKPAZKOYi85IMDQC7hDhJDtnac6ZgL6VDcDAkkKmyHWx7SAaYGStFdEj7LVJ2T/xCTKAKK3osw7PFxixyZL7BSE0Fgx66IU4LaQLHPVVpKl2QykgNfNEWYtgDMQdZOzwbIqCelWhm3d8pasbVqbsmULp6y0kHppxFLKBgGMk6yjIeaNZDqlZTUg+gsgHa+3wpLl3ndS3x2YlAJJiqNpr68S7ASlPnIKRwRSSCl3oDBPCiLeCeohIZscF2XeB5VDVEReoDvHy9bKyQfOo7WfVsa5bAl1nABHzuWnF1iu36S5O4Goa0UEoteVknKAeVyiOlqy3WIsxvr7IJR7bQz1RpZ9Lo+5UKzkfD4rMF8Ae1yT5PWPt1/wG6cIpPgRLLj0E+yxtMpCvAJpo4cweM1lV1mIwGfnLEqXYz1aDXB7ypVmfQMo3aAPQnxQOWjOy/oPAnMGy0jfywCJCwCbuUv4j2zAgn0Z64c1oTpKDrZyWe1b4doiPTk6IpHcGk91sea1L645NmcBxvlii0eB7CJn1HaRPgcPHrR///dvOfAeA+d6//bbb/djilCiTGHDWYkCwvdV2iXyqArgXWC16rZNsAf09/djN1rJ/Q8LR+Z0BtVBMft0JaS54qX9QGTFeGR/Np9AGqYdJaXlXi9Jj/379vneqsQB9VXz7lzKkLh/eZHVX0wwxUSAE2qal15vK7BLHj+RR/oRqSP7Vb8pBFs7zTefcxzr1YZYJ6plw/YQiCWOq4RIK6dvJRAuxczpJpICPL68luU+3N7fa3uOHLIhefWRoBDWRoivE1eyMJPyg3UnizGtW33ed3TNPT7jYH5kNejEtdaCfrstXThOJIkrBWOFTUwAR2B9TLLFJE4M6GtP0TnimlNT3KOKIMg1frI17O8NtbI0BkuWLrKDh45YVW2NK810rqrKamuBQNq5E/Uq96YV1CYUgVRWWuEkqPoVFHuhdlHcD63/QHKetsuM55yvrYio8XpCIsuUaEBfvIabE/CBhI7nsr6AKC7xuoxJsbi/sfWh7PS8zhZzr4mak+pXb2+vq6j0WkxgzSeQNFd8b1R7IwVUvEfECqmYtNPntH6kpNUsE4E0A1Gq/buY5BnVJxrX3qn2E5MVS5ZZV0+3DaEY0rlnIJ7T7IfbNm20Q0ePWC/ffyZQKomQK6R/y1BcV1dV2GP792Ozyryg3mWhanZBVv7m619nh/btJxHpoPVz7xQx/Lu//lv28EMP2KOHnvTEgHe/5Tbbt+cJ6+rr9eQJWeGK4J/k3CKQJqSAot2+vnVPjfZ13Z/1XMkwesRJBfOVSNGuNLd/nkkUhrGbr1YKczBHIF3wm1juhLkI5CKQi8CziECOQHoWwct9NBeBXARyEbiQEXi+AurqY+mmxV7PqPvrOyyzq83OBtmlJjr43s89RZXU842dfrzqKIlcOpt0iuMn8qn/R3vt0m+8d+6YnFXdhZxdF+9cZVuW2uWPfOwpDXi+zvfngkD64NsWgA3JKqUHkGQKIikN2AZACnhcAZGjfyTnQ0KkUkJsoTjyG6yobJENAIofaJ+1l7zm/da0+AqvgXGEwuQF/K6rbbC6Kjz8qR9PIroTNPrnNngeoDqgLYnYfSj2aiqLschS1n/ImpVIwpOg5YrFc3AJaowAgs0MWdveh2zPwz+10Z5+iIktNgA4r+zXQkCjbGYA8mjM0ljdJSZ6nXDKTmHDJlBLYB+1aCZGpvnMjPVMFdvGm26xa3/9XTZbDCjINZ3c4prjgE0FKIzGJoet/fARbPOwhwM8O9V+3O6/7yduOyfSQeBFY0Oztbcetn7IK9kCKTN9DCBkwZKl2LdhAwXgMABhoGx1Ka4WLFpi11z7Itt8+VbPgq4AsNTvDATNfXf/wPKxlCsAKF++fCXZ7xWWLA41olQ/RQXbT/UN2sIVa7H8WuyWQqoBoCLjAZyn7QKpQBJ/+MMf2l/92YdtBuVW4cigXbV8kV29drnVFwHsZUfIXi6ByBJWDzEHeRSrMkZHAOplRYYl2QAE0hCqlz4UVgI9BZ6KCCgDGF7cXOe1bDqPt7mFYM8QSqy8tO0DcN5+4KSNQwRe9bJX262/9Q5bSJ9VI0YZ8JXY0yiLeUYWR8qkRsWSUKa6j/T5FUixIVfkqnPGWpUCZJLaUQ//5Mc2TV2EQq9hAOhHQHAYtPYTHXb3975vNQDI161fZ1Ui2VAZDDNfhKQmib8sF1XDA/bIGVC3S1MBLZEWTiCJSAqgX6C8wiMGgmUTJeWMzKlUj2EScFKEgmzLxiDllIWdQbkxRE2hE8S0DSJQY/eyl73Utm673Mqqyj1LWtaF0AvMN62FYBGXVi2hLsijw202c7DNkoNYCjIfRVSpqsoo8wJULJAEAmulonPwMt/S7iA1YyMAxyLrRDyJEVFheB0Ll2oDTIQT1Djb1z9jx0cqUEmV24Dq20ACp4oA6Fn3Cdb5DMBbHgo+B0bF88TZ/xpPYpMsgCixblveOGkv3FRuS5rJmp/pYiwgjwAPZ2lflhhM0FaBoAJkK4qpg4byqLj5Rsjppa4ocqCPdSPrsUAgiTySAknWQ0Ep5FnuxFQKQKkWplkAwvLcCFFAryuRImDdiZIA/Ma2dgK51QbVmFJ3WO5zoK7X+dC5nVQWABnA+jlFS1Q3RooAJ2+5zii1xsYgWvtQCg5gLzg9MmxpPleJoqdUBIdaEAHoDjqqyDztfv2ejgt+4/vzP7nDzynVnvaOQvZiVwZpfnhXQl0U75MTj9o7UKRI0Ujbxmh7Bet33drLiU2KPaAPG80uwNkR9katG2IHoD7FOhuDuJ2YZYOXYoFzFaAeZUURF2rroG50KzL+U5dlZaoGaD5qfeoRg+mqlSTyINSvD+RgDN7G5J8+F5NvwRYPhZ2rplBd8lzjuWvno3bvffd67TWRKQ72M79/7/d+zwkkqc10bjfO4nNFtHEMpYMI33IIHt0ntB/IpsoJNUjoJPv6JHu92lPMnj7F2nNiTGC5uGrFMbI4lAIpDxJuxM/HXidyNrJWi8kjnTOeT26VFql5fMycOAuxcSB/HpHmrK2uJWVgPGsiIsLJAScIwlrUnA07gNSd2ku0t4T6LnqegHhWLR7VFEsxL9xykj4UidCI7NKmIY9mIWJ6IHtlYzehcxIzxVOkjY6P55fiKos5rU9ZlsbkihNJHBsTSHque4kSJ9y6MFL26W8nSiC1ZfE6p97RHkOcnWRRb2iDjtU5ROz469p/IoWT2qPaWGUQhE0NjV7nSTWEitnvdP7yyjLbSULBSsi9Y8eOOUHU3AyBzdjvfPiRUAsL6zXNVZGpulYfFrI67wSKY7fIi0jPoLIKZF6shArEUSCGpF6MlS5BDRPNFRHUTkgF5VT88B7Sf72kOVNXV+fnka2i2qlzSF0kkkuf12vvec97nOz87Gc/6891Pln2xvMrnkdnPI/mUUxUxXMpVhX5bikrv+g+p3ub1kcR8ahvbMCetxslEPdtkYN8eCvfww4dOWw9g/1+T89C0Jayhl5x4/WQco9Qq2jQrXEnsQ2VkeM1l210ZfhjWP4OaC7I9pJrVNK/P3j77fbdb3+He/Yx1LVTXjPzd3/zbfa9b33b9h47RFJTkd1+22/boz/6EQk8JLzo/sp61LrT9y4pgMekqlX8+e0KJM8z0CILtZvG+C7m4xYxbDGBFBN6+q47F5t5JN/8cZ5vYRcnkuQs7Oamcu6PXARyEchF4KJGIEcgXdTw5y6ei0AuArkInI7A8xVQP9cYnQ2yy76uoKoEO7rNZxwe29eJDBLB1PjWa55icacP6LijH/mqf7aK+kt6XCzlkQiP5Z+89Yx+HH7fF2x4x1F/rWhpvTX/7nVWfeP6OVs21Yt6YNkfnfGZ+jdeYdU3rLP08nor55wJgPz5j/4fPmHZforZPtJqJ/7feyw7qAziMx8FANEt73yJVd0IMHv9ujPezOxstSk+P364y8aO8I/OI12c66iNHe2yX7YP+9/xz7bxB+97Sjuebm6ei3B57MZPetvq37jN6m+5wtJL637uUj9yxxet7ZPfvOAx/LkXPuuA54JAevcryeItxDqtHKuREoBnsqArK7C0KQM8wApOKpnSEiAOSBXZ3yQKS20mWW2dYym7+6Fua1n5Jvudd34M4G0Yu59ea27Ckot/oetvgXyyiBEop2zuSkAaWcxM8KPs7wULsLCqLrcDBw4AVpd6lmtNA1ZCUjwoO51/6MMfYZvWbw/f9w07th8rk74Ru3zLFTZAVrv/A36CGiOQMGKbUmSQp7IDALYDZJtTAB4yYJIMWgFJAsIHM1PWPkixZuon3fL//KUV1C0KIGrAxclgVWZ2PqDpSXv0wQdsIjNoj/z0p9Zzst2GAXMEIhVhT9fRdQolBWA+oGoFdnBKHBcorALXAsBEDhVh7yKwRwSSHmXUexJotvGyzbYRu5bNWy/3bHVZRf303nusgBpPygpfs3KN14JIch3VOJBdmZQb3ZAP1S3LrH7paldHiKyQ/ZzwEZVOUKr5AJY9H/voh2gzQCo2gPXYD77iii22oq7SyLPn/GLoZL2ENWF5sVucyVJI4Oko58/HRkw2VZlhbN6Im1uyOWAFCQSYWlGWtvKSNEDzkPVj2zc+lkWplW8dfRkbgXh6YN8ROzXNXlLZZH/8sU/Y1qteQIZ7UGp45rRSsamxoloQWUiaJITVnH3OeRdDQHvOTSBN2wgKiUfu+5HljQ2hRhMGDUDPGI6j/JEC7Jtf+RrkWZFduXyZ5TOeXi1KhJHqAwEyqkaG4/ogYl7TyGspoBRQzR1AVykVHKQUWOgWh6cJBweBAbCEhU4BUqkGg1QzIv1U+2ZURdB5LYOyZoj51z2KqgtFnMDYW379Vlu4eIEroSYFqhL7BOxpAVncCdXfQPVRRoZ5/t6DNkLGdgGKlnwIUy8kT9+GpdIRUCkrJoDaKfojBYLqehXKogoFkjwER7H1U3a7gEARN8k0CgwAxyEmfW9hke0fxTZoaNZ6p7BfTJXZIOMCTRBsLBn3fAitaQqhT6vWkaycIGx0PqlVEgWslwLs7KY77JJFM/aCy6ptWR3zGDKpAAVgPuM8JlInpbEPcZpGrZLpz6D8Kba6li1W1PASblyLXFEkuyQVVc8CCKpu2iyxlxJMpJ4D4C61CMDrDASQWwzSHhVsFxCpd2S3pPOIRNL4iESZlMJBSgCei0AS0Kp5rZkl1Z5InRhMdUIgBoalluAgPw7gsYhzSb0xyRiO9AOsA5AOtmPdKQDTberGaUewe0wzFtpLUgKbpQaJFEEiQ2SV+fo9KHwu8CMmkAJhL5UEc4H5oL/1nx4C/0W2iUDSewKfRWwI9pYaYBJL0UUta2zRwhXWDkksvndghDozzOdJ5sCI27hlbRDCewxCegbQXJRFgrk0I3kSDwHdsq7TopV6VXVpfPzcujKMg54HADcaP5EjzAGB/d5O1TjSvirbKD4TCImgrhNhJOBfYyyFia63fft2uwfyXGs5dh2sqqqxf/rnf4aUR+HG+PWjPPz617+OQqU8EEUMroZf9VyS7IVSFekaIg/GWWuq46fryyYzJquCGibUX/J9yU8AiUZfxwDQJzlXin1bD7XVLfciskAxnv+Ia9TE55pmvs8nj0QsxISKAPoZkX8RCeDX1g4wN9an1XZBgQfpFhE905DIgWhRPwP5oT0wQYC1pjQfCmljAe0tJqlgTGuFudALmaFyh06qqn6O1MRS/fg9R7W/gjJnDnR3i7kwTnEc4/pVbi/HuLl1HH/H6hq9LlJI5yjQnuzyq3BOnUNJB+qP7kWzIpl5V+tbqiW37WQM3Y6T+ab7iursLUPFq+8G4+z/bqfIGKSKU/bwww/b5Vu32uOoWMpRnjU1tbj67Emet7Q08f2H5BlUzT2Q9rL67MbOVaTiGJJRfQ/SfTLu29lEg55Pa5/SoHhtsaA+CnaY4R4W1x8Llr1Buel1izi+ECtMJzEZnxe+8IX+9wMPPODx0r0z2EFqz4f0pk/Lli3DBrgHkqvP57+rKp0UnqMY3fLu7Hb6vInnUEyCaY8L3oQeK6VMOEEoCzrqQ1VCiC5assR2H9jrcS+GHNf+cfWVV9ljjz1mXYN9br2nWkeiOF/50pfYvT/9iZ2itmU+Sj59T0gzrrfe9HLrosbR3mOt1E+knhhrXve6er4TvPf3f8+++vl/sy7Um7JMXLJwkb0JO9xvfeELdvhEKxaS9famN95qP/n2twKhxp4rxbrWnWo0KnFinPbK2HKae4Crj/jROMxXIJ1NIJ0RL19egRicvw/F6zdWoZ22sQv3mByBdMa2lnuSi0AuArkIXLQI5Aikixb63IVzEchFIBeBMyPwq0QgqSZRXNdI6qOdL/64bX30z58ypPPrH+m47Rs/YHWvBWz99JvPOFY2du2fuet5MSWqb1j/FBLl2Ce/ZYfv+IItft+rbNknbjlnO+PxE+mz/ivvfgrh83Sdm0YpcgiS6uQ/3DN3mM5z2T13PKV20M8LkogYkV1nE0HPpA8ifi4EgaQ2nC9O52v/fALpQsXw58XqXO8/FwTS218KmJEmoxeFEU4oZOKmUQhJqUBWcinkCOxImqLpsqhKzAL0oFZKVzfZsf4y+9r3j9l4Yot96KP/4Nm840iOXHWDLV1dXQNgC1m81HwRMSSblX4KlEvFs27dJRQnP2mLl7RYKcBOW1sbIHWe1QESnMCKTABgSXmdZQHxUoDZ5YXjdnT3T+zJXdsBp4uxmlnlyJmA5TzalQfANw7AnsZaq9QAK8f7wMdUJJ3aPoBWbisGCJSljkv3yKydRIX0lg982po2XEntoJRnWAsg9jomACmnAE6/+7Uv24mjKIx6OqjbdAigCVIA4FfElwMXtFHFrQtFGilzG+BJZJCAUYFTArUE6qQ5Js6GV+2NEuoklVOTRxm9NbX11tDc5DWJ8qmBlCYLWaDfAMCLriOw2+tXoHrKL6m2y697GYTdekgCWfcECyrBRcIwRbrtwO7lYx+6A0VEj1VCTFyyoMWuvXSDlQKyFGNHVQAYL4glPwH4pnrokfpCYNUkWdbTkEazIIYhazyAUW5zI+4AcE7gFhyCkySZQeztqA+V5fghFF7jEE97T/TZ4yczNlhQZq9+y+32jv/0Lq6HAgslm+rzFBCLGYgSmsbnAH7pr6yM1IfYHkj9V5a6QELZ2CjOMaAjexxBsIqtjhfZ2dPZBmH2I0vSppT7EVIEHiup4up6iLwq+9F378L2cL+tbayxIo6BC4WcYCwF7mPjV8G4iSwSuC2yQCSRFykHoBqDlPR6HCIyiINnvwsud0UNfynrmjk4StyQMjnILOVMPu/lQ2aKqMhAzMmuZ1gEEveZzqER6ogttptfe7NV1lXZDAypiLU87MHyVLdIdkEA8fW0ZeLgIZvY+ZgVAtCNjA46qaK6HXhGei0hjdkscVTNrSxEWIbrDgOIKnZFqlshwLUIkFW1SYhLH9dOAqpnIS47UFYdxGqydaYK27pisr7zjKVBJneYw3zM66QUTEstIIUVc0H1OiJ7JoHIqQLUGVNttu3SCtu8rtAayoaZawNorViX9EfGcFMoHiaZe6rPMg3xNTsBYDwMUInMqaJug1UvexnvNTrEqnmoIuyKP4uXUEIkMR5SIInYc7Z3DoSXxkK1Q7BYEvgtkF6kEZ+VikkPgYHJBGpA1V0hLg5my2ZQ6xcwVmRVMpkORLTwcY2/ryvNfQgPLoAxIPsKfYXEnRrM2Oipbhvu6rHJASwcmQ8CWTWfg82hlGOMkWorSdkhxYfaJtsv1WbS0GnfYrxf/1jnL3MLeNrPfPxDHwg2daKLRFjJUk7LV6SRnkutKLKA9mqp6LWUlDyoBPXjpAMGlQtbLoF0D2qxREo1v1Bwsv/1DrDeOeuoFGkQQ1nIyQwEftgPpb4odFstAdpSKG3adKkdYQ+Vhd0INUwU57g2kpR92oBiCztX3MTEBLFzu0EH1FHWRWqAunqsUnlN5I/el0pBtYnq6+vt7rvvtk//7d96fEQiTNHGsrIKu+uuu2zJ0qU+R1RP5d/+7d9cnSMAPwvpoPp8AuQDARDmTFCVEItIdaLxmk+USAU4RwpBcKhGzih7DiPvZFoMMMuKMlZT+W/RdJxbQqRYzaL2qk9OArDfqD6Rq0lEtESqIpE3qoGTp81X81oEOWNTBDGreazzBsIl1IbSfUkJG1LoqC0J1GGj7Gci4mLiQtdXJT3xQq6mE5gva0KR3+qvZKoROaZrSu2qNaQlqPPrOrEFm46PAXePq1Rq9EnEh45zxZFUYyInvPZQUCbpucZXxyS5B/oU9PV9WqklMlfXFjMo1aDX52GgpNhRcojeUo2kUr5jjAz3u/VgPRayTlhBIKUhgBSbIt5/9NFHbc3atXYQ1UwFdYSaG5r8+lKvVXJPrqqt9u8qXZ2oJ7neEGvcrc/YZ0PcAhGkv+M54vNGajcRXd562QWy92k/kQrPiYzwt/ZRjzufj4lIjaPG3u/hxEYk7m233ea2jJ///Of9Na/ZpTqHEbGh+arY6zW3geRvryMVcUfzlW0+F6PX5yzzol0kps1jBZLmqx7S3jrxyZ6nMW+oqbWlkLDbsffTPBThqLW3lWSYu++5xzIQ51IuzUI+L+Y7xzUkrXzjW9+EiDR+OD7Bl43JMXvtddf7ffXeR7ZD9qDeJEjaizY2L7JbX/9a++F3vmv7Dx+yYcjNLZsusxte+gr70j/9o53sO2Vr1qy2m66/wb77pS/5etV3hFH6PMb9TzteRlbIIpSjRAEnj9w/2Q0dnYCciqRg57KwC+v0zOQQTxCJiH8n3ZRQEp0/fk+v/9Wn/uaC7+W5E+YikItALgK5CPziEcgRSL94zHKfyEUgF4FcBJ6TCPwqEUgKQHpxHWqcWhve2WZlmxfbph/9yRlxkX1d0ZLaM2zrYqWRLPFkaaf3u7+2ww7+4eeek5j+Mic9F4EkhVH/D/ZY0zuuO+8p4/HbuuPPfmHSRycVifTw5g+5gkiPTXff8QuRUHHDzkcgPZM+PF8IpAsVw19m/J8LAumtN5UA6k2jhiFzOkmmKP/WLykFNC2hqDa2ZylkHfkQRw2QAPkAhpN5KChKW2z3kQL78nfbsBJZYB/68H+3K6+80jO8lfGvDFAByLKsqgVo6MEKRgBLMQW7pT4S4Hf8eLstQoGRAkE4efwEoESwZxmDSJENHImv1ksB85IE2d8okI7sutcO7X0cNVSNLWhBOSSwFrA73xUfFDXHdi1FO8vz8eOfGODf+tinZKnrAzglxcAs5NYMCHEPte07J1O27fXvtCtv/nWbLakC7paeAiAKgGG8D7XTT+61+77/PcivDjt2Ai//XuY94JuynDOqbQJYUghhoEzzcWzeygCtylEYDY8Oz1nNCDCaFDhEfQkB2gIiPNsfwFqgRgHAloAjgaJ1NRVWj+qrFhCrgjoU4yOjdpxC092nOlFOofIBBymqWWBveNvv2YYXvMSmyfYX2DEFwCNAVvyFMsr/6X/+nX39C5+zSQiHJur93MCYLAckSwnEEXmUxUoKdU0CxVkh4yrrO7VzSoXuIdmyOpFq8MxNToFfymynAaqtITDcM74BbwDnZKujNsjiR6qYw6eGbeexIeucKrC1V73EPvDnH6VvJaipAPEgIwqpkQQi7bGGk3QQe0RZ1cyNuJh4fGknlWh3/Lqwn4moxkYqII10ecpOHH7C9u3eAdER6uTIQjF/DyFlAAAgAElEQVQPMFQxam5usX//wpesg7oKayCQ0qopBLrmijPGRYXTRd7RIwcZBdYND2N9SDw8M1kKLGIiBYIenkEuuyFInFHiNQFIOwYhIbFPooBqWQJGeZ5PO1Kg9QLHZOskG5+JmQIIpHHrgsSpqqu36156gzUualShCQe6yN132zDVnSgZh2zY32az2CgWYAuZh+VeZgYAHtC0UKotFE2ToHNS4eQBauVDHo0Q3wHAX4FqIlKKnShQbaaQTV4EYzjIOE1UVNsg87AdZVzbBG1KNFkvxOoI80J1vJy8k4qCsS4CeHa7JtlPAdqG+l2zzFvmMvZ0CZRHV2yk5suiaVvQCDlXOMg8y7gSbJZzKlYiGaZQvs1CJM3ISmgS28oMkB61s6rrNlnlohdRs4q6XoqvYg2BJKJMa1rgvuwFoZ68T1qDMYEUq1ccvNVbIiDiycOxc+AoMdLeIxhRCgHZ40nhNA0Bp3keW1CJDHQQ3okMZy2ZUzPUM+pDgTtsE739EEjDls8+IqVGimto5sy4haAmgCyTxEAIKA8qlpgw8LYBzkLDMPEhpbAIvfn+k7/MLeBpP/OxD35wjrwoAMR2YkFrLSKMVJuriDlUgtohJaUNcRVBXcR8SAOkj6KqTOSV2pKWDTY0CNEm9SFrJFHAvODYMdb6yNiUdQ1ApImggC/NyvIQUFWgcwYbzFqSAGQRFpQus7Zm3RprbT0CKd7H/YB7B3GZYc7O1YOhfQWQUdob3QJNQL3WDfu2kg5EpIsA1doTf6l7h1StLS0t1ljf4ASAgPQ777zT/uqTf+nksggkKfWKAd7vuuv7rkASeN6FxeCd//tz/4e9N4Gzq67P/z8zc2e/s2cmM9n3PYQQAiQgAiIgIkLZqlIRUNHW9mextYqKWtv+sK212v77q/5U3GotVkVBEUgIEMIStiSQfQ9JZt9n7iz33pnf+/mccyZDSCCJidj/69685jXLvfec7/mc7/mem+f5PM/jtpR6n2zOIntD7S83HxWVaEnZgyqbiWtSY9ZaoLVaZLKIRd+HW+IFgLvGJ1WWCKiIQNLfBciPBqCFzx+JQNLfilgjk/J3ZR9xxi0izu+jUrOR4dYGYS9SR2SStql65JF7pnMcEFbKeFFzgLLwUCRSE9VS51CKFydeRGqGpJj2KWJRKhVf3pnCapBwO0EH0wNllTNGaibwNU3KqoBMczKDbUrBGuc8ifBQjXRPcFURf3cFra5jrut8jkHXqexYiyC+Ius51UnXirabptYiwSKyLrBfDNRIEWDvzQ3UWpZ3KdSaqo9eUw35047dYgmk1RgaB3J1X2Q+6TwHqicIdD6f1JE599LGjVZZWWnlJdjIMtamxkaaHEpdYVmM1Wp7S5uvg100w2jF8fus5m3YzOCkZkgyRqoUV8eFRFo0B7Se+oM6B4qkwCLuhhtuIK/rl65OjnKLdC6UI6XjVwOKzr/GHc1vKaAC+8+AgIoIpEip5QTVKAJJux1RyY0ikEYvIBGREhFIzhdyXnUtO9nE2ial0ZQJE61yzBh7/uX1QUMJX3Np4hnH9bcGlVSfGnlEZNFEchrNQTMnj7eHH1npDQl9Ir5QLmZBMn381g/a6kdX2W5USAl9PuJ+GeN43rpgkV18wfm26qGHbPvuXdaEFeGVV15pcydPs1/e+wvbfWCvLVt+ti2eM89efOYZn7Md3V0o5Giy0VrPVzcEUlp5aNTcSR7xPVI6KjdMVnycT1npjVYgRURlsD4fIpCchA//FtVR29I1P3reRiRyhkA66beyzAYzFchUIFOBE6pAhkA6obJl3pSpQKYCmQqc/Ar8TyOQRldAZNKyPUFnavSQquhwpZGyjuq/+/jJL95J3OKRCKRj2bzO37gPX2Szv3Hzsbz8iK+JVEInOgZt9GgE0rEM6veBQDpZNTyW4z3Sa04FgfQPX7jcmup3Afq2A76j3slKWCHJ71kCGcGLKrG1y4PEEWic4j/VuSiDGrtL7cGVzfbCpl4bzqm1q/7gRvvk7Z8g56YM8H3QerE8zBdAj42btoFQxbtwPXsHTAWczlqaO70LGBEIREmXdZDxU1tbA8CEvR3gSV4RVnZ0sZfk4HXfute2PPswmUPbAQ6nWwUdscMAmDGseTxIXEAvgEIeBEE8izH1twOCQ24MYiEmckkhz+TRDAPIdfahMOonVH3KGXbNRz9pJdNmAezSAUzBswAYUljkrV7xkD295jHbvnOrbT+wgyygVoAewF/Zt2C3MgayKBswrR9iqh97pjwA4xzAsp4+WTUNOxil74neHmydlNkh+y1AfEAgWeO4HZDAauVsgKpVQh7VVJWSG1VmkydOpIsaGx1AlqaDB9zipWcA0KhyvL33I7fbore+HdCWDmapHhgz7mJuYbd76xb78pfutD2bNlgW3f6TCAt/27nn2QRqlUt9skICKQuVVgxA2L+UH6NOfwB1Jzpkp+M5JQEU78QRhIbbwDhYGqkpIBMSZDMBGooQVHcvE8EaupP2/J4u290FicJ4v/Jv/2KLF890y64k2ywqq2J+YZ2nLfVLewRBBPkhvYj22M+5Une/sqGk2hCwlQYVEzimzJLokSD/SiBaPmD9pueftIN7t7sabcizUfh7XhFgUoHNnzPXfvVf/20716+zqnguSjbjS7oMwCBA2ny2mZOt7A5UQqjdeiEHBFjruFyxAqBXxFjUeayue1eVqSub772c+wSg2DBAZQzwNxaDspFiQIQS8zY7DaDK+a3UNcEBDg5m28HmDgjMPsvDfmvpsnNs7unzLTeucHoUPrKJchu2HItDNHWtBCjbtccqqG8q0QFxC5hYLLsxMj046SnmRBYAr6t2sJrrAfDu5JpwAolHHLRdChMHvJj3hbE49nTZ1shxH2Qf9dS1dbjYurOrrQcGrD/N+RdhJgWa8oEEn0P65EFwqdu/PxGAuCUQA5ZugejssHnTcuycBXGrKqHTPw/wm+wx5R7xHzh+VphZCLpynSI5CiyF0iiCsL+0oTEQaadb2bhzsEGr8hpHBJIyWmQDqFq6ckfgNw+3sAsVSA4OCpFVceV9JrA7BNf1WldFCLSVik7XCudTqgxJ2qRASQGOCqCV9ZLA4QLAaqmJ0jDX/VjT9aIySkIm6ucsiEupjbKprcgYJWr4RScbOBa1QAEVjC2b60fWkrKuEygsIsOvI85Pdxr2GnK+oqbC3v7L7Sd6Gzjq+77w2c+NgMZB3z3nzi3KpLCEBMlT0hbNAnnZVkHeS3kJikipHyEHRKhlcW5yrNymTVzC+oxlIucvhg2mFEhaIIeY3z3YtDW1k41D/soghH1SxAXXt0gk2TXK3jCoa0BWDHAN9QD0qgYigByg1nXuopJwfoZqFBH0uifICjTKEHK1Bduqq6uzhQsXOkkh4t7B29CmUOvDD37wA/vq1/45mCehFZVe++BvHrapKJD0OHDggN37s5+NgPB56pbQWQtVBdqv7EJTblUmxSXkP7WJQH6pdLQ+anqKfIqURk5WMBfUMOEJRCGxJFLHFSKhlZzIXiduojydiPJkm6XFcaaxyHhy9OoC21fl4XiTAWrVrdi8FkCO6N4hUkEEQ4pz5haFUsFoHYeszeV86nLwtZB57SouVLa6HkSEuFJE6LoIUJ53dY8yCEMVnohUV57KOtDVP9yjOO+uTtF2RSRxTtQMcvays+zxp9ZYD2uniPd8buwar5M97KebtbSQMaueut+pkcKvkrChQuusyBLdFwewoS3kM4eUrtE5iYisYM4E65rqp3VCBJLGLcJPr5s8cYLVoxyuQB1fWUq+GmNMc92KyNR79XqNTUTCi+vWYZ87gYzHUlf3pLjvDzDGbtb0kspyVx7JsrEbwlhriq5hJ800aXlEKi79rH1rm263x1rghKTUmroOQiWkaqH693PfUs0vvewyW7NmjWcs6XU6fqkhdb+JozbW9TN6nkRkhq95oSomUj5pDE5iab1jv6pvRKT7kqTfX4dAikim0QRJ2kMheR/zBV7c5s2a7avuy9u3OFGk83nBW863Tkj1LVu2QIvrcwJrC58BLnjLeay1CVv73LNox1HSiYyBQFLW3F985KN293e+RSMDnzcYE3SZK2gvW3qOLTltvt1336+snqYhum7sne96l42vrLb/RDHYhrLsqquutDLO364tW31eiRjtZL1QDpLux7ruupVDKRW1CNVRijCfP7r3aA75Z5tDLTLROXS1KteVK7nCua811AlMV40G6taA0AwzETWf+ftXvvavQaEzj0wFMhXIVCBTgTe1AhkC6U0tf2bnmQpkKpCpwKEK/E8mkHQU1VctcVWRHvVkIinTaOZXb7QJH7/U/9bx2BZ7Eau73/fHiZI3On8LfvKnVn3tWa86RGUV7b3rfmv6yTMjf1dG0Zxv3vIapZJykdZdfJfN+cYtR1Q7iWBqX7HxiCVUBlXhtJqRrKYjWdG9Ue1PFoGk7bSteNl3d7R6Hm2+n6wavtGxHu35U0EgrVrxv23tmhVO0hQXqIMZcAawd2AYEgcAuVRWdkgKsgCnBrKLAEHH2IsQR6ufaiNTCGsV7LSWkEl05x2ftkULyd4ivwekhUMA1ACI7gdwLASsFIah2BZhVzS1j+RUCAeEMwLcDLqgJYLBCcW97Iv4Ww4WSfu3P2cvPH6/tTbV27S5iwCCyNkBYHYrIKkipFyCQIqhOCoyNjbQDiDaA9DUx/awrqPrGSN+t67qT9GJ3Ie13nCZXXbjR23ORZdZTlEVUAGAFGPd/fI2W4Xt0csbXrBn1z2L5VgDxBnAMX5W2QAIRYAelcVl2HcBekndJLCBY3KAQkofAdKQRALUOlo7ASVEKgQKF1cgqcOeYxPYk6NsCoipkqIY3byVEEjlNn3GNP/eSxZAS/0Bz1ligDYUr7arb/oTW3LR5ZwH2ZIpE0MzJQBD/s/Xv273fP871tNYb1UQGovnzralpy2yigLs4wB4Y7JmQ2USZNPoZ+zHIJViAlcAXlLURnZg/lDXrgB9IU/8HGTCSHwiggOwUbg9SoR+iJIkdnACvARadiZzbMOBhG1q6LbOrHy78+++ZG9/21kQQkDZgIvx8rF0K6sTHTKJ3fj54zuCGgfQAqVI8EgKiOPvAkhlPaM8HdnqSV0QPbKZA+vXPGJtDfs8C0fd0lTGc5zGjJ1AFsZUW/fYansOMtBQxlST4VSOWsw7vQFVBUwPDvRYN9lI3RA7vRBJvXzX8aQ4L0nZNFGDeHGhjUVJJ7CorRV7QYjBPtQ86jAfVgYMZEESC0aBhwK3c7lWipBYlWDPWEFHu/C1QWrT0NQOgQnBBJg57/QFdtb55zJXAB2lmOA4lcoj0K8CyVnWM1tseMduy+vCrgtiUnlk3hXOvlIAe8OQPjo9/cyPARDzTq7VbhR5gZXYMORaoC5wsBrCKTerwJrSObaV8R3EUqgN+chAbhk2QsWoJ6g3dnFJrqUU6rGke3lJhSGCLyDwYkMA9+wnfyiBgqANcm7Ylp1RblW5bVaY083YmQPM5ywQR503gYbZWJo5OC0tkrKYPJMC4nWQNcLqUCAtspKxZ4JllzkJJPWR5qLUdMOcWwF2TibxiMijQI0QWgmJeOBLVn1RzogAcAG4Tj4KVBVgz7WiuZFk+8pIEgkkezqRhHr43Ec90y9gEnXNAOD9ICRJGpAe7Zwr5Zw4ckJKwLqIogC4zmLyCoR3dz+OXz97BhJqBmmA9BgQ0ViINSVKyoKaAhs3dZyd/c31I/P4ZP3w15/74oiiyjO9fI0RGQjhkS01H6QBpE8cUqi2utTGYaEoAmmgF+UkCs7hQWwmh6tsfO1Ca8aKMg/SNIdjSUHK67wOo3gZRpXWx1zfjdVoDwBuSoQzxRnmdaKEBx3QFaGkrKKEr5GqTUz74edhxiNSIwLIdZ6ijv9C1i2pRMbUVHvGUXNzs2e9TJ46ya3q3FJPyinlJTnJEQD3AuVFIN3191/2UjpETOlFGKx86GEsT2f4HD7wyn6795f3+Xb0e26Yj6M1Oa+gMFQ5QXoxTpE3Tjxo+1KcujVbQGxpv1oERdCJoHBCR/cWFCVHIpBGgOjDCCRdv64gUe4gytMi5kxrc4stnD/f69DQ0GCl5OnNmjXLHl2zOmg6YByqhdRUmr8aTwWqQi0cr5BLl822cqmHCG+R/DrOchQ5HWT4OWHE+XMVj9bUiGpQg4ErLpRBdEgBJMVVpMZzW7TQ1lRZQTkoHpede46tfPxRz6OREkjEs/ahbV173XW2Y8cO27BhQ3BOUbC0QzoG9q6Bokfj1H1SNZadqean9jeinAmVUFFDg0gvV8wyf6L9BIoQs5nTJ9ueHdtQpVWy5pa5daxUtWrSiBRLsrHr49yrdhpPH9e3yBsppfo5161kCJbRcDFA3RpbyP2i8yUgOXWfUgGC6zkikCIyR/cBz+wStSzChFroORFIfiwhKSeVmiuImC/abp9k1jw01/XZxNc4X785h6OyofS8Ght0zFFt9L7RddL4XGWm8xguKBGBFJ3nkTqGz0cqnZH7KfvXeqlsQD2ylUXJ1hbOZT52tNueg/u9mUB1ffc7r7D1z7/IPa2Re1cwFj4m2ZXveqft3kXjDVZ0AyLkVTMulwqO4apLL0YR+GuykZiLfB6Q5aPW4yveer5NYk7/knyj5vYOy6Kr6D3vu9E6sAt9YvVq62R9uuG6a6wFRXYP42iH3Nfnki7uFV1q4kF9JDJYEWwJ1ngn9JmfqrUUcBHxFvJoOjI/vtG1VG0ClVlgx+jnVp91oiLqHuSVPdRgE2VM/c2X//FkLeGZ7WQqkKlApgKZCvwWFcgQSL9F8TJvzVQgU4FMBU5mBf6nE0hHq0VMQfKQG/17m09muU7Ztl6PQJLN3IFvPAJJs8dS7Ug+Rj1EmJzf/g3LKRdse+ix8fp/fRV5FD1Tc93ZNv+ej73qtdr+4xW32ZEs3Oq/ucq23PadYzruEz0GbfxkZCD9NgTSyarhMRXqCC86FQTSf//kdnv2yccgHrB7BNctIiQmcBojS4EspGFAZYGiOXQSdw0U2zPruu3FjQDuCWx2+gGbAKT0H/bzzllq73/PDXbJRRcCogMWAsKUYROTlB0XoHcaUF+ArgB2AXHqEhcwM4DiQWBJgbq4IXlisuWBdEEo5IBVwXCnbX3+MXtq5X2WgCSavnAx//+H7AEYUGe9FCeyGkt0d2D31keDP0qIwS4Q8V6AIzpUyd8YhiiRPY5UNsNYiXX3iUTKswmnLberUSHlVo6ji16eJzF7ds0z9uxTT9rWzZtsxarfAIJgyUMwTSGgilQdcYDxXNnNAC/0e/YNoAN/l3pGdipulaK8FMAiV/SEDwFMOk49BEwOyuqMrcSdTUvSgZ5vJQBzUycDllaVu1ImCbHRB9iSV1RqfbFKu/qWP7Fl77wmyGpRffguW7H6+nr75J99zHZtehnurN3Go2Q698wzbNHs2RZXrpK6/yF6ZF+XjdJkSF8QBmmB9AK3HYQTcCeWSEh5SBoJ3BU5BqDiGRc8Ldsu9Fa8T5kO1BVQ1O2WON7e4Xzb3DRoL+xtsm7SY66+/g/s+ndfDDmDggvruoVnnmtV42Y5aZRFsLZyVwTwCPiS3ZBASYG+AhoF4gpIFn+QDyEnME6vF50gIsk7twHsn3nwF5z7FnJ0gmwkIHDmXNpmzppvXY2AsNt20LX8EkRfJxaBxZBIcbe+U1e5clqaWhohUCBPAL+UE9LW3ulgnVRrQxBJJZyXsai5Zk6b6iDhwYNNWDIqk0jkIWSQyEFlNTGPRZgqyyMfdqKAbKM4QUJlgOI5shODtOnoZj5COHDZ2HQRfBBIAuTSEGdpWSB5+bEwSqSssr7L2p99yYoAyApQITGR3VqvXx34Oh+oD7xTmm0pmaYN9K7PQa8gr8p/AOSWikSnLpYusleYjs9y7ppLUPfFUEbF6L4H4OuHsU3RHT+Iqkn8jRMvAjNzZOulDnIUEhCmMTrL87NabTGqo7OWFKBiIXOE6yOGOmqAL+UAqfPbrbyU56SMGyfFpEhQ1pMEQFgxDRXx+1gyoBZZ6ZgzOJ4St8gSgeRzUsojWVPq5DPRHcNjnkWd36KHHOjkPTLxCjC+yFYrsK9z1ZFAVdYaB+oZVA7jKJAihIL0oy7o4Tz2YVOVwjJS1pT9kAZD1EGqRm1X64tAROWS6Lw4qcr2tAdXsckDUksA2xRJovQQzwqjBiKQ3CKMvyf62W4B8y2n10onxm3ijPG28K4XTvQ2cNT3/fWdnx8hkALrtMBGDVNHVKTUj7oWFZBfUl4M0F5mtZWoP8SbQ9L394hEBsTPqmTNmGyNB7rJsIF8lmoIVSoLhxOcaVQWIpA2oEZoB9iVMk5qVdkryiLUrd7UzY+KIIE6U9lwfVL4QYLqoWtc18yArCt11kKLMt0QROx4gwHdBLKdmzmbrLtwvXTyXfcREcschxMHsjJjgCJw/uPH/2n//LV/CdYx3Vh4FLO2PkgzgAgYXSv1WKX+7N5fOkGsE5MPeSDCVb87oSQiSQo7X2PYjwBwvkfql3yec1s4EWdSo+l+EC9CMJFvXRAhfViqDSvvSmy6z8hDCgZX02jNlqonBNwj60UdQyUkT2W8xPaRz3P2WWf5Grh9+3YbW1trZ5xxhv3svl9440EMZe+CBQts8+bNfvwa38zpM7l1cU528je2XwsYX1tVbTu37fQxTIeE27V7d5A1BLHiAiQXjeieF8DqmqtSJg2G5J7I/Iis1WsiJZVf3KEVnhSLThw6MSwLOu5jEEQihWbPm+uKL/0s1YqOW2ofqY50Li9DhfPf5NnIplBEsedj6VxLJajxiCwXGSxChiEK3Ne15SRkqGCKLMR0LmbPnGH7yCrUvVMqnhLmXUTQSbEkYk1zU4S75ovW3ZbGJidv9JlEBPR+iIlyrPBEhO3DQlaKIeUriTgKLOiCeRWj+cCJhlD9FBGNmi8qZ5SHFJEXWXxeCRRJwflyZR7HUVQYD+6rPLzWzOvRFoNO+IVqtdHKo2gcESEUKeFcKaxt+RYjwiP8RX+PGBRvEDlEp0Q/u+WmVEwiA0U+cz+VAmn2jJl2EEW0rveIQLr8snfY00+scctC5dtp3/Qe2buvvNw2bHzBGiDgBmW1KoUo9aytqkJlNM+2bN1ke7gOs6Xu4x4h8v+Prr0aNVOLPf7Ek2pDsMKyEub9OHvxueeZH8Wu2u7EwrGCe3ct92KpRKX4a2Vd0ecCWdOpVvmcd83JiFTWdZ3QmuJnKniMrtnIcbsqKfhcpvdGcy+wrIy+aIRi/hzK+orRSAGRyutvv+Nzh4qc+SlTgUwFMhXIVOBNq0CGQHrTSp/ZcaYCmQpkKvDqCvz/lUD6n3aej0a+SEn04kV3kdXwauJo9PEdiXw42nl9PWXOkbYzmpR5o5qe6DEcr1pI43ijsR7vNk9WDd+oRkd7/lQQSPf+9FNuDbdv+4vW3X4AcIlQcYikYiIBFEAdR50j26mG1l7bc6Df1m9KWH0LNjZkEfXRca1u20KAuioyki7GvuTMxafZnJnTsEkiSB1SoAy7NwEoWSKGAJJK+E++VAUimbIBWQsAs/Wf+v6+LisVYAl71U1OTC5WRjkA0smO/bbtxSds3eMrvVN7wtzTQGjo7gd4CBytAuClt6sZyxWstFBOZfNdnvvpwQQgEJ31EEipwV6ABtlisS84pr6BfOvLrbKr//hzNvH0cwgZgkgG5NkB6NbX3WOv7Nxu//Wj79n2Leux8AF4RXlQA9hUDmggYqibbXUqOB3SScB4B0CKuphFIg1CTuSR86Dchz6IhgjgibIjBD1F2QUDvE+wTQldt3EIpPF11VZSELMJFQBrfXRng+hnAfT35ZbbDR/+czvrsqvw+Rdxpo5jOtAB+n79q/vsc3/1aesjv6kQEGscNjznn3mmzZ4ywUplC4QyJQvlESwBNVPourIN9CXLJuVuBIoOtweKbKEEk6uLOswrcVsdQH1RAnnKyRAYqtdL/QWQ47lIqFq2tg3Zuj10CgPBz5g1zT798Vt8P+3MhanzltjEOWeDxxVa0769hNrvt2aAo93k/KhbXWCMd6qjumkkl0Jg7Ydv+6gDqAIt9bvASgfHpXJBPfT4L/7L7eJSHKc6vOMQNdmpmE2fMtse+iUdzdt3OsGRVZCyiooiqy0vcUIg0TvoCocEdn/qrlbnczukQlc3xBF1zZdFHoSVLBZrUR/Nh/ARuHzgQD1jbseWsRdQHDASS8Oiojhjg3XVQ8oICDr2wH7SKPJEuWme5mL1hJ0iRGqSY5m1aIEt4BzloqZTH/oQQKXIR1n35UMglUE21T+5zsb09FsFE6yQru8kc7kHlZgDtoCifk7AN7shXVqpcT+EimzYZL8lQDklRZDIVti1nKG47YLkeox9tFfU8ifIXfQ1mj/aThICYZBO7gHAXJEzeq9UXVnUorIEi76BbsjZDls8rwQgsNTGVLVDyLQYbpdu28ZoApgOkN8zLxiYlCI5In54LovxBFhinDlVBuFQa1U1i6y4fBF/x3JQeUdOaPJdZGeY5RSBeCKQAsAvUCjIFjHw6goJprCr3G2cIgRVVKXybASAy4ZKEkh1rEPKthxssE463GECXcXk16iIJr3W1XYBEOvXqTrRQzsytzCjhpr3Ik0LWdfyRIK4B6YASM1TyGJZ2LmVGlaWyW4USNSyNG1lU0qsemKlLfzchhO9DRz1fXd88i+PqN7Q9SpHp1IknZrPlXQK1FaXQyTF+Z3zwjWgc58ayGLdHmuJ9nxsTft4jgYblHRZ2IgOyYaQ4xxgve1nDX0ZhUE/aqZhqY80xdxTUwB/oA4JVCbMadYZKYsitYNIrSirxW3IeChDTWC7Z7vwt5kzp9vSpUu5xnp8XZgzZ46rWPK4X+ghUsxBXs8/CUD9H//4x1hJfT04aZw7HXMlRPp/fP/7NnnyZD9fDQfr7ee/+CRsdgAAACAASURBVIWTiyIBYtyjnPARzSIAn/tE9AhAZOXLBWSVSI9BiFzPvxGBxTzVeMvLAgu2bu4ZnVyrhxNIThzJ+S6cR16X0CIsEjdoX1UojabW1tnL69bbeeed5wqo9S9itTZpop29fJn9kIynHIg1qVeWLVtmT5E9k0IxOwjRvXjxEuo/bC9u2QxB3W8zJk+3SXXjbc1jj3vNzj77bNtI7o8s+qSO9esnrJsvTfycoxODBZnubSLGPetGShq3NA3IHIH9fhwh6ad8QVnZeTaPCNXQMi9S6HhWE2uVE0EhYaHXql4VHG/UKBDHstWtFpmkssjTPUb3ej0840xNC7KI47saQiINqpNxIcEyZ9ZMb5KQ1ekgDQ1SIIkU0/t1j9NYyipKg4xC7vU6zk7WfJFaTg6z1WZIijhEnrKXdu3a5RaBgUVeoKaOaAjlGEYEksbo+VyqnxRcWjd04Wteh+oXz67iiV7Wb9VGrxWBlI9aO1LDicga4NhEcuk1+ntEkKlBQ/PPz4Hs6kKFTKRI8mtARF54Tt+IQDq0Ph5S4Xgt1RijnB9dymyLvhlfP+vI7GtuacGSLrBATHO8S08/wzZteCloZqDZxdW3LATLlp1tL21db50JiHnuN7L9y0ONPHl8LcTmGHsFm8GDTc1sXx8g+AzInLrlfTfYc2uftc3Y06XYfz6konK/dI8TAalzILvZjvY2q+J6i6kvhzr0cA8YUkYfBJ9y3CJLTFeDUSuRlSIMA51z8DhcheU1DQkkn2vh3HbCzsVjanAKSCUdt5pZXLXGecpj33r9LX/8pyPbz/yQqUCmApkKZCrw5lUgQyC9ebXP7DlTgUwFMhV4VQUyBNLvx4Q4GuGxuvwjr0seHS9RMvmv3mXT7rr+NQf99LRP2Dm7vvKav7/R/ke/4Xd1DNrnySSQTlYNf5tr6VQQSA/8+IvYurTZxq2rrbWNnIU8CA3wj/w81AlWam2Iebp682zb9nbbtxdlBn4lSUABQW1ZgOMCLdSZPR7rmHMWn06HPx3RUyfbgjmzXREiWyy3nAOUcUsZAS2Aig6iAbgMyLoLULyS7IKEMh9yAeMLCOVGOVEE4FmW02cN2zdiLQeYjiKlYtIMwBLstAQnCTxG2SI7u672BnJKOrHYIqgdAgm0z7NokjyXgmCQVZmDPoCV6RRd5FIhDRRa3ZnvsIvfe6uVo/zpAFRSLoHA5o59e+zhe//b1jz0KxtDDkwZtm9VqFFiADVtZHq0Q8T0ADh0dQFi0DvdJtWKMhk4nl46l1NSXIFb5IZdqy6m0P7dAisAvoJO5cCWZigJuARYN6ayDNVKzM6cM83yAQNlvTeYBoyumGB/9LG/tHnnXuyEA5gGYMwenhsgaPpe+8bX/826sEgrZ39T6d5954Xn27S6MeQhdbPdfreuynbyCAAzDEoXsDLA+wXaSZEjKy+BuUFuS6BEEjiWVA6I6uhqDgF66q6XZZxETYHSSq/p5pi3dQzZ5voOa6UbvxyA+m8/9ceoMcDtAZOqJs6yXW0puukftOeeftJJA1fShDZlAkcF2Aj4EfAooEadyHfeeactWHSad4sXA1i6/RFja2t4xdav+DVUFePGJq8fgDSeXYyCIs58nGg//+GPbeszz1odaovheBrCosQmVFe5bV9PVx+WiM3W2trqneYyMxPZwrD9WEWwgWC5vaCyqWZiLaipu3fvXogmcpIgDwYBy71LXRoP5mTU0aysGQR7jDEJCB9YKCX7INhQ+gh8H4KYPZ38kClz5/AigDKAW4F6AmpFujCjiRNC5bD7gKXWbrW6/mErAyxWXhVQP/+UwyJgm+0yzh7Io05+V7d3juc3QHBQ8yTt4wIvU3R6W6rYdkJirWAbnRXjOIGVzAT2JAWKLPsSqLCUq8J8YAY4MTrEuIY4P9WlEL/ZDTZ7UtouPLfaqishSxMHUc1x/fO86jIESam5Hct20zfmicA1iaC4FslQg/H1caStgnGPAbyfTAbSaVZQOoeaF7hlYEAgSSEH4emKtwDEO6SQE4kUdOw7kcN5FIkaqOdCSzlncoL56XZQ1KQQoC8GGNkDYdSy+xXrrGetgNjNkzpHHevyZNRD6K/yNBxMDay4NNdelYvhAGPQzy6lUjbHLyVSltYz1j4B37kAqg4U+1A479QgqzhlJeMg5CdBLFfE7IxPbTvpHyo+/Ze3j4DLXgG33QvGKws+kWMI5KycdawO+7pJrA9jyktd2SfbwC4A2pqKydawm587ZHmnbC/IhVzOiUhYgbbMZYwwbdP2Hcwv5p/sTjlfuoaZAnTlQwaExIFy40QIOTEtxQ7Xd9oJ0EB16oSwlD6aMTw3fvx42/vKPtu3b5997GMf83yV2agodR4EuGu+6yFLUM/+4X36u57/5f332T989Z+D60ikhdy8eO2n/uLPrRQVg9ao+gMHIWL+EwUV89vnEPk+kBcVEMRaW2oh3msAuaurqz27JxbavUUKJCliNWatgVo7c1iDiiHHREJICdqGis2NA0OyxC2wNIecSAzyqCLlkn4PBEABcF9VVm7zsdp7BhXG+eef769byxo5eepUO+/8t9jd3/+eE8eqoZ4XgaS1R4vw0iVnObnxNNk+AsxnTp1hc9jWoytWOpGyHKu5tc8+62uFFIKDnCtty4lmKUyjvCNyy3SO9VyCcyelq1uBcRx6jahwrU9aEwTu11TVuDWejsVzjCDYNA7Vo6sHDSpjFSkeESyBoklkAM0bPb2skWQ68btvU0ojWSyKcGdQSdZyf87X+uCa1mU3gJK4kCYOV/TQlKDndd3OmjGF16FY5v39WM/FGUMu12VK5DjHIuJMKiRts4A5qjGJTHLig3Hm8xnlFSzSiuKlfo637djpyiMnZyLSJlxbPMdQa4/GzDFpbol00v1es05zXs8rLy+ytNN3kUIiHkSKaL45ucX4AuUbxCT1juazXq/rSHXVtlw1x0OfG6LzFRF1hxRQh1RFwUiCx+FZSKMJpGDZC97n5Aqfb3TONBZXd7IeFsriT3a9AaPi9Zala0dza/DZheYN1QDqyyZOHI+95W5XW6lZR5l+ReQDTp00ns+ZPdbWieqTzxm6R+Ryz9S9+NyzzqBxZ5u1U5c2iNhilOuTpky2F59/weeKPocoH01Wskk+G2Rzk5bisV9KKjUscECybIwUfv4RU6rmMEvKCUxdmeF1qN9GP6LrVMSlry8REceE03mRwlC1rmZcEQEo+95ufQ5gPH9555detb3ML5kKZCqQqUCmAm9OBTIE0ptT98xeMxXIVCBTgddU4LcBvTPlPHkVOF4SI9rz0d6nXKMjPSreNv81f+7f3WxbP/yd47aRO3xDJ/sYXm9u/i4IpOOt4VPTbj/hCXEqCKR77/4SYEHC1m1ZDTnUbJWV2XQGt0KkpADKs1AddVt9YxJyh5wHfOU87wOANAG5kQMzIIC6gO7QLMD28jhdmXThn3PG6XbJBReQzVDqrxc/4N20IXEiIkIgsbrApd4RsIOPjQMqhbmlgGDsh+yeJDlGcfI3Our3WePe/TZxyjQrrK4FNABwQeXgmQuy5AF47m1vxH6qCwUS41LHMaCRVEdpxjmQAvAGvBD500/WSTaKjFRiCOA9bh0oIS66/iYbu2C+pdlWjP02YLHSQDfsS6sfs0TDHiuTNRXbrigG9CQ/pLmn3RoSBMmjlOoiT8mkqEH9k3BFCBZPyjoAQFeofEr5LAILASdcgQTEJgWDwNAhfk9CyCmsXcC5gu7LSuPk52TZ2afNthwUSLmMP4ENYHHdNLv143fYrDPf4rZ5ia4Oe+D+n9vWLS9bI531q1Y+DihHrhG1nkDH8HXvvAxLpDwrAvgthMjIBfYF5hG86ZZbUVg6UGJARADqCAwRKBeFhgusEpjkHesOEmMtpnGDFKsDX68bxqZGgK469dsAdra0D9jOtj7b34ZdV1ncPvVnt9J9XGfP0Vn/xNoNtu1AJ1ZxAWgVgZdJCBB1YwtA1BhUJwE1sp8RMDd3/jwHty69/B32wQ9+EFUb6jTG1ohl0Y6nHuV89tsgSolB73bOI+eo0saW19rq36ywtWSgjEF51J/TY3UTqrwTehgwrBebzwRglbq7HUATwclxdAACq8s9l7mSx3lQHlUFAPSkyROoUT/A4nbrBKAUSCjCSd3LA5wf2fFEHeJFECvEHzF/oXtQd7hlF68RKSOCKgtw8/Tzz0OJMgnCARBVHe4qhjJGXO1AtzUqrDoIn6b7Vtu4rmGrgnyCl7I+iMx+EXnUKgATlV2VxjIQFZDUEiLDpCzjXKfJRdJmVe/BVIHtA+JbCfArAimdXUUDOECquCXel0JNpestlcYQT4oi7AiHh/KhmLDpGThop88atAuXltjE2g5IiDaua+VUCTgN5rVbWHE9un0Q5Iu8BmU4KPuzYQikLCeQBGaKuKoF0J1uFTWLLTc+FaAVSyiA4bQ69qWIY/wC6yMSKMqlcIMmjjUA3wV+s09AYychQqurPMYT46CdgJJtHcfbC0nYvr/BuhoaLYnKTKFPeQKSRQYpBwzcUFZ/DoaGZJTSvqL8kwhgHf1dRJYImZis+ihGtvJbIFuyYQtyOVG5KNNEJsn4LYmCx8oGrGJ6iRWO55zlDdryT9Sf8H3gaG/84ufuCJRRsl1TqaQqDK3KonwV6By35lPiVkzEEnaLeczlfGoxZfw4mzJhpu3bSe4WeUh5Uo1CQublsU3R1hSqF9I0Ra02o9Ac5jiHuEakfvFOfdZl5e5E4Lfs3VzNMqJuDMg/5ezo9bKeEtBbV1dn02fOJn+mwr733R9A3uTbucuW21lYuQk01mPntq0BoSB7LQfmpb4Z9DybBGTEvffdb7986MGAQOL1ApMLESz9yW0fdnJGwP3uPfvs/979XXLY9AK+IARkOxaB8iKGdO3pIYD/tEWLXf2onzvJxRLREShNqKEuV9ks8hCJpOu3h/G8LoEkIoa5LZXhIaWDSAhyjLB+O332PHvi0VV2/nlv8TE98cQTqDin23lvvcDu/h4WwRAaInSWnXeuPf3009YDgC0CZdHC0yCmk/bTe+/zes6fu8DOXnKGrX3qaV9HF562wFauXMm6xdyHLNT9VhaDWkfztVCF2T4iG3Wumrj/HyR/STaWY2pqrBLbsCB3irWENbOxvgnFbJHVjR0XNEVwjR08eBB7whwIhIkQBFiBohjrwHJWdY8UN1LyFRUV2Fju4U7Mcg5lv9oMEVHKfW8aymWNV/eglpY2t0BUTpLn33E/l5pKZHw56iVh/J00baghRXaX02hamTJ1vNucDXHfKCbTSgSRbPRaUBppDAUca0A0m1WJLCTvSM0s+VK2QUQ0oCwtLKaBBcJgG9anUhJJhZQVqpycUBKxIrJHSkepnxmb1l1XWcuqlC8RTCJtByEVBznf0foVZIAFGUp6j4gPkXg5XDcJCAmNUdv2e2NIiEdkRpT7lKO6aZ0XEeeEbLDuO5F2+CMiMkNe6XD1jV+L4Wuin51gVPMED9XFVX5h1hh7HbHIc2tSvnysUhpqDDQc6Dx29HV6c4yyCNVgoLy5cajrmloPBnPBrSch2OU7y7nLCrMXlb2Xx5oxwHfNY32+E4HUi/2lvqflr8o1WpLLa3hfH6/JQ6mkkxIRnL4uc4KD90sxxWe2MNsoIv4jAklKcD38fiJujO24VaPuYbJM5LjcRjBUJen8idhUo40rlPi7vr5w1z+c9LU8s8FMBTIVyFQgU4Hjr0CGQDr+mmXekalApgKZCpySCmQIpFNS1uPe6MkmX45nALs+dQ/5SrszBNLxFO2w16qGe7983wlv4VQQSD/+1t9Ya1ervbDhOWtsa8SSCAAJQKexie5KlA+9CQElQpkVShwAhepSVaeyABZ1HKuTOAkAIuupOKTSOFQe115xuS2cBwnCf+KlFvFAboHeAk8AVdQN7f85l8oB8kjAhUD8NIh2FuSQwIts7OhiQy3WUL/f9u/rsCnT51ohNjQK5kjJ916gFjDGAFZHMQHPkDr0qFqxwJtEO9tCyTLYA7FAfox+Vqc1oIScioYA5Aex5mvpB+wpG2uzACtzK6qsF+zkIGDzQEu7jQH8ykfB09v0CuPoBZRSzg05NhADCm9+BRJiX0e2NXULWABMDAEnmXalOIZe/qbsJxFFAhh1nK45AlFJM4h+aiNLsxjHGoNZkMIkH3JB9nQzp46zukoA5xSqEECYgqpa++NPftamn7Y0yGTAUubrd/2ddbY1O2D85DMv0MHbCzgzbBMmTLDrrnqX55vkpRNWDAicjw2fQPoh6i6QKovaeVezchNkAUiGFMgs+yJvh/oVAxDqmJSZ4SRYBKwDPopAErjXnYAcYfyaHwnIqw4ydLZ29Nu6V1owcKMjmK7u89+yzPZjW1OPWkhA49AA5zsNQJMfp9bY36EOE9orQMmBnTDfSB3+Ucd6YNWDtQ1g0dVXXWO3/8Un/Bj3kcOy54U1kAEAdWxjWJ3qdDWXFpaTj1RsvWQgrfrFvTbQ0wIY2mPVY+M2YfxYOqIB3rpk2SZyccB6mDcdgKYir7TPPOaXuugrUGcUQijGAT1lxdiPXdRuskQEjioLQkBsEZ5gqqeIK7dL4+8FgLwxQOYUc6W9E7s73pdgXwQ/AMBznkvK7IxLLrb4mBoITxE1zJfQl0k1EEyn7v9S6jn8/Hbre3GHVYPfV0I0CigeYv6IzJNyQUSJXo/7GMC+FDSyoFNGBAoCXuOWVLyuLZljO7meN9NXfiBG7QvHWBKlVhYKKFlRJrEh7E92QTyh2tP1k4WSZAhCOE13fnKvXf/2uC1bQG3Se7D2I4uJc6msDJ277JiyIagp1zKHyBwHYIfYypbaTueFuZflvkP0nadKAAhRxsUXWEXtGYCPtcxBuuylgmINgRXwLBQBhSItRbjKJkmAscDbyLbM82VkeeUWW4ds6gq4NrKZVwMA/r2tHVbP+eoFGB6AGMwV6Cqw0POQUHPIZs7VRAIDo8yXALzVuRzdmR+BupF9lJOFooWZ+yIecqU84tizRNaigsjDdtI73zn2/lwUBzOw0JoOCV/chQItaW/7GPPhJD8++5lPj3TP+1GFhFgEQjsorfWH45X9kohkgatZYplYi/Kp3enzF9m2rbtReUgdwrzkfJRgeSell1sn8t5ubP8GZCnI+ZfFpYg8z4hhMyLDZbXoFnCy2WSeyPZJDwGwAteT4VqitXv8+IlYsC12CzwpOLdC0NaNrUa1CBhNjs0kSK192InlAubqnCVQtrSTU9be2mztbZ2h+iPbnnl+nf30gd+4WmYozNMpYjn4+G0ftLGs66LMdtc32te+/W2uLQH/CncK7NHcws2BfK2JgR2Zzp3yeS6//HL/u34W8B8Ay1zjInlR3wjYdqJdKkzZJIbkt5MKnAS9VuuDlDMijqK5FdmT+T2RpoN8annukjPtsZWr7PQzFtPIUWmrVq3ie7ldc931KJDu9iYE3TeXnLU0sKSTKkQ5L5DgP7/3F7YPglTnXed4KrZ9777iXX5vli3o1772Ndt78ABrUx4KLClAAovas846097ylre6elNKn+dfXG+/efA3rtZwRQ0vvOSSi2zu3Lm+LSmfVj/2hKu0bv3AzX7vWb/+JXvo4YesnLF+4JabEM0O2t133+0KKSd2NecC4YrNmD7ZrvuDa53c+clPf24NqEBFugxyPywqzbcrrrjCJo2daN/+9t0QRJ2sp6ptoHrVuqBtXfCWcxlv0tY8vdaPV5SfD5UXXLD8DLuZelWVltuBtlb7xKc+w5obPK9t6P6rn9916dn2ATIbs0TkcAylJZV8/unwNUyE2UubNoYqLREhYbaRmgxYW9zST2uPMqNEtnBec7F7TCP7zMvlMwNq2LRyGSE+tIZpfVKd+iDptYZFD0+sk5LSRxbc7yL7O68bv0cWfZpPrjjSGihVJt+jzCJfLkVoqBoh+aS/RYTR0Yij0eRR9Bq/z6tWIkf0WU/bkd2c/sa9TfNN75Myqp91wFWEItPUHMQ8DhpDAoVPKOQJrExlAcf9yMlkJ8cCBaGvTaGyUM0iauIIbAMDkjk6juhnV6D6+QiaIyI1VUS4Ra9Lqx6uvgz2o2Pxz6C+3eCzqN+bggMMjk9NPl7C4HgP/x5cs8F8Hv34my//42F/yfyaqUCmApkKZCrwZlQgQyC9GVXP7DNTgUwFMhU4QgUyBNLvx7R4swikKGOpdOnUDIF0glPhWHKq3mjTp4JAev/1F3on8B6yXV4hd6YDEH0AwkIAWwqSxWEKCTSUBCJAQ/52CpV3FQuADACC3i9SobgQaxkICHW5X/62C+0SrHdkC+QZIwAqspJJ0J3cJ196gCGRFGUoT2TtIx/9JP/hH04B8YARxNT1OtzDf9abbc/eXdbRmWvzFi2l4xT7G7YhHMHHIDBCeT4AUn3k6RRrHFhJ0ccMwNaJ9Qpe/JAU2re6v4exUpNiBkc3wIpsyDOAa+z6xs6cY9VTZlgClci+vfUWR0FQB2iY1UM3LRkmBmk0PETWD4TOoI4DILOtP8s2NfYDVPVaDwSB4FmpcuC2AESDbKQ+rMcEWEYgi1NuAl0BTQapi3RBOYAcOShUKKTlUEOBmTMgkCbXVKB8AkTjNJSMrbOb/vjPbP45FzhS1rJug33zn/4Rsq4Su6AeW/308+QM9Vk352zchIn29osvRNGUQoEEYSSCpYucn4b9gJ5tgFS53mmt7vACxhlDxTEkmx/IQ86CEzlFgItuzaOAE+Wb8F2ASwSKD3IOdR57AJFgNFB0YeE0MGwvtXTYxoMdKH4KUScUOvCawD5wEHULpxiijCkFW5KK0SFOJ28h+TqyTRv2TKvgy62qZA8WWgc5QSl1Ds/FS8vcwukf/vGfrBkLvwPkLeRKGaVOcPEnnLfKijorySu1gbYe27XuRdu07mm65rehIqomUH68FaGsGGyHTAPcVtf8MLKtJEC5d1ELoBMpok5yt9nKBywrhkgqgkwlG4tw9daOVr9Us3hfXn4OtovkVwEgipAQ8uoh735NMLekqoJM6UAtkIQVKsgvQbJQYtPPW25FlVUo6QR/UnXZwMleUHgaMynFOSmEcyk5QF7PkxussiVhpRBvUowNKuuI60fgvFRJwwL2ZTcouoW5pf3Kfk9zzJVjnOMOrq2D7GQfXd+NWYUo7+LWQ25TD/vvglTt4fh7yW4azOI60f4hj4Z5Lp+veNZBO29ej73j3CqrzG9itN2QnwBpgKhu/8ZrUmkyoKhZGkszEcn57Dff83GUqyGCAQtJ6lLA64Zy6my47HTmNAqk3LEMVcciy0lIFcYhNaKu6cDuLLB81EPnJHhIHxQAjFm61rUuyXoOQF05gJ2sY42791gra5oIpTTXRY6UBpwnZeP4uYuytPw8BuvZq0DUkHzRfvSICKSISA22IUBavfgQvAxNHHgOSisnkJj7rrDL4Vovg4TBeTN/InOhAJA6P2Vv/2hoxfdGi/5xPP+ZOz41QvRGZlbeiR8huWxLhMYgCiwpvJQbInC3LF7iCoEaQPRS1oXnngmUK8UQp5Flk2y3cvG/k9qtAxWKgHORnK5QlJUU9eIUBN3/kBFaW0TO6ZqSClUAuhQvyjXq4XxUVI6x6dNnWk1trb92kPFIsal1shUrsbE0IUyoGUNzAArU1iZb++QaSPWp5ON1ufImspUTqC251aNPPm2/gHxh5jiBpNNcytef33bLCIG0o6HZCaSUrMgkoWPsAt0pkXoSXCHnYwmtr7R2nX766SNgttQsUkXJ9lKEil4rEidSIkSqBD9mEWjhSdBYRTS57aevccFJjeabk06MZ8GsObb5pZfctq4G5Y/IGq1973r3lfaTn/zESZ4iiO1p06bbgfqD1oBKSA/lPzWg2JGSqYQat5Pppsec2XOcAFPdv/GNb9hB3qNHFeuOSHDtX/PhD//wD90+8CAE1He/+10vjcYUY8EO7BuH7L3vvd5J+7Vr19qjjz4BKVVpN998s2/jBci7FStX2BjOmf4mq7ZvfeducuakQi0LiALWgzxIsqlYk73tggvt4YdX2PqNm70BJAbpkiNVMyrhkpIiu/G699uv73/A1WsdNDbILixehI2s8oGYr0uWnouapdXWrH3Or84qlK6DyQRNHUM0sJi9/8or7WL2McB1+CHyaYi7s1rURtAbXKOynITAveA8u+yC81FNl3iDRgxbvNbWbr/PlEPebdy8KSCspXjzS1XWqgNWEi/jOmCOMFlUlyzWlJiIHT71FKCezue5XO4JaljpRoGVINtR80nNB5rj3hShikQqylCN5yRTuCZFxK/2qnmkhytspKRxFWZAnvg8Cq89X6NkURiuVdH8Gk3EvN5SEjVr+HZGqZIOJ3Ii+zyRomq4iGz0XB3IvTJSg0ZKHm1vpPkkvJ9H5Njo8URrsN4fHXc0pmibUS0OP45D45XdoCoQruVOIAUZdv4Vfl70O2yYqad7bkTq5UKAHX78RyLZDt//337571+vtJnnMhXIVCBTgUwFfkcVyBBIv6NCZ3aTqUCmApkKvFEFMgTSG1Xod/P875pAkj1b+8Mb7cC/P+LA3Inuf3R1TnQbJ/K+34WF3Rud+cNr+Eavf73nTwWBVFcCiFQoc7McQORB7EIYAf+PzgU8TAJQC6mI7NcCAikAVSIbIoUqux0L/ynPI+8lRfd5PmDQDKxsFs6cZWMhkIpQZNTQBV5Bvo+US+pWlxWP8hkGe2Tdwn/pZYPCrnNQZHhnP9ssL1YHbqtt37WTUPE8LG4WWg6d3woDLy4scfsWkUJFCs4GNEu2t5uSm3IBwovy0gCNTbxGuS4A4wDTbp2H5dow4I+IpDSATqIfKztZb5XX2OzTz8aWqZgcjoM2vpJcDGUZ9HZZESRAerAbGzKyTKB8lPWQAAhVns3WRlQpDe3WijXWICRLH/Z7XXRe94OmqoM7C3WROm6jwHQprQAAIABJREFUAG4BEuoid1sb6inSQ53pObJzEnHngc1ZNm3iWJs8tsxKAaJUvxgd1UvOu9DGTprlJF7rjl325MoHbQ6B8/mQTus2brVdBxutsy9li848w5aQR9XSeMB6WupRImVbHyqzJgDHLgDYXtQmsttTR24lmQ8V5WUAaYXYRRHSjrpFdFc+oJh3C3NSdL6zUdg4sSKgHWs0NQdLeaEgctnmyRKwiZyfZ+ny39aKEgqVzzDvyVegNa8bGNbEYnuQTGpojuWXBqHUvFkWhB62LcsYWZCJoFTXsFvEuL+YB94LrO2jtgKvPveFL9r82dOsq2Uf+6d7HvJG9nDDEJKVVeOx94lbqhulTFOjPfXIA7ZnxzqbMa0W8DTOPpm/SM3i2ByVl5VQb5QUjEHAp+aJvgssHAQgLMUuqRR7qYKiICy+uZncpHYUVtjcBVaMytKBDEWxUYRaSRZDIj7YEAUSecgk4LhU90EUReNqxhMUgxIKi6ncygoHE9OMxxVI6uKW95gs5JS/wPFUUq+2p1+2/I2vWBUd7p7WREncBonzqFoJ4RR4H9gRKv9FXdqMQfMMAkbKPpJirBPyqGM4j68YFFCetUMk7mPH9Yyhnv12cGIGIRwdgEsCisr+jO3GUdCMLT5g11wyzWaNFxnTDHEgso3zAxmRj1opJsUS+5ErUVJhOFINwMZRRZRosiTq4BxDIBnZHzlY6JWdZoVjFjA3a1hnOH5l3Ij4EgHG+VSumYhEkQ9qZddcSQuw9a783CBDjLGh37JhzksX87CF67Zh337rRtWgv3kak2wueY0UHgWyTXIJgjrmA6sjbX80gaTjjSzXRnegRwRStD5HShIRSBJiKUZIykIRSfkFysTi/GA3mEJtFB8fs5IpANEVkPMxFEi5abvoT4NMk5P5+NynPxUogUQYCaiOFEhhR7/AXx1rPoC9i9VcYQipJmsw1vq6qmorgUA6AEmqNUaAtCtuxPzykO2Z1rIu1j7PLeN9UoepAAK2XWUgcl5WVLL5Yu5FmT/6u+ZsD3O2rLQCa7aZrj5Si0KC/K14Kco0rpk8SKqd5CvNgGgox85KVpn79+y2vTvJXBLJyJdbUznhR+1lJcmxrH76OfsppESSv2m1jQik//WRW6yuPFAg7YJA+mcIJL0mIMVpUvDLR2MPCCQpD6WO0XFLZXHjjTcGOSw8tm/f7oTOc88959ZrZ555ps2ZM8cJmsDuMLAT0+tdbSViQao3SAaphGTN5wRSqISI5pQTOQxkHJlCbS3NTpKPHTvWNm3a5NtVBtLjjz/uNda4arGOa6JZQuPUOP7zv/7Lx/dHN33A7d00zt/8RiqibPvIRz7i7/nWt77lRMYFWMsuWLDAz8sPf/hDcg9b7YzFZ9ill15qq9c86QSRbOauv/56t/MTcdXAmr5w4Xwno1544QXIn5UQXGPs/Tfd7Odc9Xj0kVVWjn3ZTTfdxD110L7/w/9wtc6VV19pk/kskKe8RM+NQwlM48A999wDidVll116uV32ziuwF9xjX/nql50kvuGq623xwiUO7L+w/ln76c9/bGU0Gvz1Zz/L/abdFY8PrljBOV9LRtY0ez8E2MzpM1Bp/cBWrFhl88fV2Bfu/IwhdrVbb/tffm6/dOfnbTGEmmwb1T2Sz2eV3i7UxXxeYQmzquoxrmjTGl/CZ5Ytskz0zCNlGQaKmTSfHXKk3IMoyeb+FmMcWVKluTKtAIUyzQE8ROJ3JzqwPWyDaKfphGvSm2dkceh8dCg35Se3TosYRT0jYZw+L+g6koomJLZd4SMrPZE7uq71nJNRhx5ar6M1KyJ+DieARq9jR1ImOfEZEr6jiZ5I4TNC5jMuzfHIOs9tK2HQo3FrO/qKjkXPuw1daDeqUUdjG03AjiabvFlFa39YC1dOh6qkkbUtJMe9hKFqyzVmUslHaiM1CKjOqq+Xj/tIqDSSlW/QFKMBBWTd8T4yBNLxVizz+kwFMhXIVODUVCBDIJ2auma2mqlApgKZChx3BTIE0nGX7JS84URIFA2kZMlUO/O5v37NmI73vBZOrbFzdn3lNdtZXf4RJ5iO5XGix3Ai7zuZBNLJquGx1OhorzkVBNKMmmKAd8BZgX/KCAJF63ebEeU1SGFR5MNx4MDtosJufXVzhtZ0QyAXbnEkZRH/Oa8BGJeCoEh+/YCDSVgpWRIpS8LBCSmS9F5eWwwYIzBXBBKCIP7frxwlLOwAAefPGm+XvuMs27lzp23a2oTyiDEqSonxlNEtLwBjbG0VQfAANwB0dXyvLkI1ggqqgC7jRE8ziAH2cmQgiRhwogtAWTi1/PVFIAnkaush/wcAfPKcRZYfH+OWXhOw6EmxTSBS66QDvpvMoQLUKiW0OAvgTqDoURh0c3fS9jW120HssroBwnsYYBckUj9KIPUDR8CiaidASmCUMgBkaSdiRrUXEBQTnizgSFZKEDTjsK+bWBW3iSJ1BIgWldhpZy636qmzsPcD/N+7z15e+5TNmTrJQc+NO3bb+q07raN/wN5C9/W4cbW24cUX7cDubVaF7V+RAtNl2QSY2SciBPslWQ1J9VECUFvqBFK+lQJyKhNFQIuAG6mjRIRRpiBjR+ogSAblUkgPUyR0TsDVIMoWtrfmlQO2jxyUtDIheEWhVGUcYz+kgsgxER0pqYtyAOHYaInmAHUVuOTkkVRtArEohzDqSNngVjnUTMRjL6TjZLrwr7n6CqutxdIQsiEP5ZGogqzCuMUrxooCg0SAvMBqcPPzT2Jl9pKNGwPpiJqsCBCwgG5j2RwVChRnzicgBwXyJgAUBcxqDmTzmkmTpzqQLFtCkUDKB+vulrINy0b+9aD+EmAe4zgdjGd7sgYLFDSA3fyTyimNEi1JfSZUj7ccQPrJS1DfAFqi3zIEOBBIYlG53jQ/mQcilATLF0ppt7PJ+h9dZ1VY0EmRo/FozOrqV/EddAuBeydHOUfDUmUJUfQRBETlIPUbkF2U8rmwaurkHOwGOdvNzzsARxv46ne7H+bcELZjvB39EvMendzAfnvb2WPt/MXY+eWTkcM1oID1GARXKWqbXFRIDvYxbq0hfQlZNGJHh/1ZdiGvxUJQoG3eUDEZNBWWqjjNSmrmsy5UACprfskaSWPHcg87ymGIOU8Q4hpz+zIIDWUbYToXKBqUg8Nc74TQ6yAHpwW1USc5ZCnWmmzZpvEaKR6UiZTP+c4TUOiXWKT8CdQgfq5GKZAOJ5AiEHO0imdkPWQeK/dD6pEsFGMikOKyveQ4lQvUlwPZRsyKso8KaiBRY91c3xCpEEjnf1yE6sl93HnHp0fAVgGiAaaqdSfYjxQzmttCSwX8CtAXlC3yVbXQulvIa0QuFOu60PqvZoEQyJbiUNemFKBi/UWOi7DS9rUfV0gIxA3BWZH7kaWb/i4CowyCYwpZdhMmk//F9aV9yQ5RpLlIPr1GKjGR3cof2//KXmvCem1IhKyuj9BCTsfjGUohcfXU8y/YPQ+s9EYIt0xkTCUcnBRIAYGUDYHUZF/HGm1QwHtoYad5pePU/p3M5eeIANL1LLJFFnBS+yjfR2vA6tWrXVmpWsrK7bTTTvPXeU1lIcmXrlEdS0SoaY12BayIgMNUbToW1UmNAlIV6r5QUVHh+9T8mzJ9mt8DCyGvRLaJ0Na9T8+tfR7y5tFH/R5w6y0f8v0qj0gWcnooM06v/8EPfoA1bZNddOFFds455/hz999/v23evNmmonh617veZStXPWovcs+YNm2K3XAD9m6cSBFRG9avZ52t9b/p+VWrHnNrvVtu/ZAfjwikxxjDWFRlN7//JrKgBuz/fvc7Tsb84Y3v8/fquhOxmtQ1iwr27m9/3+fex1DVTp0+y1/7T//8T9aKfe7V7/gDu+D8C7xR5OFHHrInnlxJw0iOffLj/4smjgT3xwK7n3HpnE+ZPN4+euvNKMLm247de+1zd9xhlcznv/nS57B9LbEPfuTjrCdm//ilO2zpnAWQ30krYFsiRbtRsnXDHnUxpjEo8Ho7O7By7bFiCDxZKSo/R3x+SnlsaqBg7dQ9TfvPgYRVdh2Oh36diVhya0wR29znBmn86BvgcwcUuj4biRyVokqr+giJw3Woz0D+CD9bjSZdItImUuJEiuvDSaIRlYzutaF6aDSBFK0y0WeR0aqaaC2LCCrN+SgTLFIbRSSO5vdoAkdzezTB5aRyOJcj671IURTlO422AI22FRFIEXE/eq2N1h69RutXNF6NTZ9Hou27GpQvfW5xW1NnjHSdS2wY3FO9KUWlDlk3qeqD2gdqen2+iNZK/3NIVkX1O9r3v7nry2/0kszzmQpkKpCpQKYCv4MKZAik30GRM7vIVCBTgUwFjqUCx0s0HMs2M685/gqcCIkS7eVI5MPT0z5hfbubjmsgb0TKvNHGTvQYTuR9bzTW493myarhG9XoaM+fCgJpDioXERr9gM5JgawQDPquwOQ8t2oJAA51dQfe9YFFUOTVr27+IWUL8R92BysBSaTqkD1YKQqPEqy/OppasCIC+JH9XfgfcwdF1PLt3bayHtMT/n9+V7Qov+LyS862t799qW3bscMeWvkCAFHTiO99AUHK8stX3kB1RRlWVUm7BFuweZPGoRgiqBxoPov8n3S6xwkkZVAkAaOHUPlwgAB1yopBDQTo0UqGUUcfwFBRpcUKKqwOO59J48aRkdNjuwmL3/jSBmziem18XS3WSmMCIFwgpfINqFMnhMYr2NgdIP+nsSdFFhAEkpALKTLcjk01FPmmDAuyQEClkkJ41bnvgCtfQqp4pAAyc9l+eWGWTSwrsjlVZYDUqKqKCFk/+1wrqZvoSo9hCK39W7EAAvRqb22zerqn2yBL8lAUnbX8XGx4Kmwfnfu7yQmqokM+B4DbwRZA3z7OVy+AnUYlpY1szoYA7fOwHBtLkL2yR2RPo+e6OrD14TwNQogF4E9ASqiBH5jMxo+pQEUC6RcrsybAuMd37bB6pEBS4kjhM72y1rrocj8ohZjykwBJZcEWAzzmEG1CcSEAb5mTi1KZCBgVYyXw1TMj1LmMhZxbRUll5NZBkJPYwC06fb5devmFjAXwGjVYFuRjQUUNBE0p2UpMIGpcRG3b9u6wpl2bULV10sHeYDXUQyHrRZCXmnb9qIm6IYJ0zL1YEXaTl6NzFS8ut0lTp1EXBXgn6ShX9kor2RztgMedZLagkAHU9e5lGBrPweI6yANAFAg+JGWQbOmYCvo9jZdSERoc5VzNW77MCifVWQLCLgFhKHhLtne4mwUEkng5B72GraIHq8NH19vQ7nrsGSEsBHQ5kcc+dJiaX7qWBFAywdy6Tuo8UZjMp34FjgPGqhNeF5kTJpw9qcSaswshkGK2gbLv7ht2lVJWrIhnUV3I/k1qM5Q01tdmU2uT9u4Lqm1ajTgQ2cyJOKP7XudIahUB8OyjhTnT1NpDBtig5ZehyioYxIIqzXVaCmmYZ119cSscf4aVj5vPeoP9FCisLAS1dqQhA5OuPoJ8YOwpSDgpOGS1mCtyrReVWHu3dTZA5JFt1IzdWR9WUf2cOxFMBVKlcJS4Mfq1mS+LRhE8oSLH525ov+nEnxN1hyzsInB3pBNeW9G6NsrWyddDtyILCCRxf+pqF4FUzrWTKzvOHJRshX1WPL3QyiZBosXJQkpjhykLLa6Dc24nc+wkPz7/aQikUIF0JAJJdmyyKqs/0GAvYZUmAkmPJNeWCAhfH5TjJcUWQLIeecp64XoTYexrN7/36xpVA4AaBEJ1QFCjQDkYKRj0+hGFAtuUemfpOWf7ta7XJziXIoR1PkQMFOn+wPhFGG3ZuAmlElldnNsyxiYyVeONrKcCoF1ea4HS6tGnn7Wfr3gccoizr7WZfYtAUgbSuPJA6bcLQuZfvv09XqOpLcL2kE2mCKQ0hKgAdLfuDO229P3iiy928Fpj3rdvnzVikaiMItlZikDWc/r9wgsvdOs5EVCy/JMySTWNgG7tw2sY3gP1c6TyiKy29Hr9PNoiLA+FqcgqbTfJfUvrXylrptYrkTdPPPGEP/fRj37UwX9Z7MmKTtu57rrrnOSS2qgd9Y7sP5cvX+6EzdNPP21r1qyxSZMmudLq17/+tc+Luro6J4s0Bh2rSqWfRU4988wzvOcpq6qqcnWTju2FF7Cwe/hhq0FZdjMqqARqm++gBuohI++Pbn4/NoUQ+txjtJ2k1nXWVxFcugfcfPOtNo57muZfK9dzGkVwdWmNZ8/J1u7ZdWvtez/6hpWxTn4ei0at1SJ2Hly5Egu7pxj7BLv5xvfY7FlzIYKS9qFbP2w1rL93fv7TVjdjkt1w44fdOvUrf/tFWzJ7rmVBgrJS6zboc7ULUr8d0rkcW79B7p9dNFYUQw5u277T75VJ5oiWVhFIKdb42toJKKmrPSspyXokJZLGo/PYeGC/k95p7rUDWOr1DUIg8bnECSTur57lJtVmSGBkyWJNDQajCEXVKFqrRpNB0Vzx+ROqZqLlw5sstA22FyQYHfk1hxNQo9+vnzV3IsvKwLowsA+NvkYT7aPVSaO3ExE+EYEUWU0GOYYhkePK4uCzYEQWHVqfX20XqtdoTJp/0Tb0nohAit6vSuaGtdU9NyKQArYo+AyrBhU9Iv1XlvIbta6HtrFDytQMyfaohtGxvd73DIF0LFXKvCZTgUwFMhU49RXIEEinvsaZPWQqkKlApgLHVIEMgXRMZTrlLzpewmP0gM5v/wY2XYGaJHrs+tQ9tvfL9x3XuJc+/yWLnzHlVe+p/+Yq23Lbd45pOyd6DEd739FIsJrrzrb593zsNWNa//YvW9uKl/3vR1MVbbz+X63pJ8+85r0nq4bHVKgjvOhUEEiTYGrcw1+d5YA8aVkv8Z/uBARQLsCY51tEPv2y6eE5gRQjYIByK0J7IpFIehSqkxpgSR3VxWTdDGB5NETGj4cxyz4K4DYgTmTJo65vgArCXKTQ8UgV3lsMcH3rB661CRNLbQvKml/95ik72AgxVOjOXIDNAAaMuxeViXIPZDJ07TsvtOWL5gCyA1aluuiex/ALxUl6FIEkJYiEG0OQHOos7gNsT0AodfXlWVs3KgHQxWlkc0ycUOdE0RNPPO5B35VVY7HLme0kWHdHE0AUJmBY4RST+SIQqQMZyb527OzIqjnQkbBOZRoBQEW5FyIH1OE6BGghAikt8CK0TkkJOHe/OwBz0I1COrXjAM0TyvJtEXY8Wdj+xLDsWwSBVDlxqquIkt3tqJB2WTt2T82v7LeCskosswBpsAWcNG0qLmkl1g+AV79/r9s09Sa6nSRRzkgfQGyPAthFwKGGcVpBlmQAX9V0lhdiXdSGoqoPMkWglMiuICckAJhinoXEuZOqijqUQNgU5le6hd1jWzdRi2FeZzYeS6yzAPYa9zfY1lf2WULEI4SRQO5CXlCC0mkMr5tAaHnUVS+gVKDkAORRD4CeHjEyiwQUB/VDbMa4BCZVja209954ndVA6g2z7zQgX7x6nA1A+JDOwPhiTiBZT4e17t2GxdkOazu416rLi62E/C0RH1nUoI9sox72KyVEN0RnJwCnLInKAQoLUODJMk0Al1RsPRB3HZBhPdS/l9/LyaaKUXOBUr3Mc6k0NKdLALwCOyLmB2NwY0bAyqG2BIBzoc1dfrbVLpxjPXTJJwRmCnzn3CBOcQgwKdtEkan8NgbrutytB63xqXVWDcGTRu0pOyyfL3qFyAzmUI7IUYGUUgPKToszm4Ks6EUt1cMcSkoRAgHohBb7GMrBFrCg1BqwtduMem4H9ocN5CT1ZhMIjyJPWTHDyr3BhimfbZbF2uzdF1bb7HGFVizbR+/25nnUW0VcC1WojQRMb9q6C7K3zRDnWS4oPkInq6uNk2EzxZVqiQFIwxnnWOWEWZYWoShlm4BdrpEsANfwqDRC5q6UWxB77Z2WaEb1R8ZWoqWdn5mfqAVEbrgFJGuTrOqkLNS1Jrs6WWQOe4h9mJfk11ugotQcdKs1ijGSpxR2nEf2SFHX+ohiYNSaHDznYjy3EUw7KZqFgg/gG+/BVCHXTlXaKuaXWG4N48qG+AJUliJKQOZZf4E68iQ/nEDS+Q9BZKlzXO0pkJSxSTUjy7V+FIJSngyivIgyf1xtKPUEdcwHgHeLO9YEZc7oOCP7KT3fL8mYHlKtjthGqbM/zKRTnUNFkvar6zkXRZOIi4ULF7qyRte5ljwHv6XYYS3IQ4U2yDX00voNrkhLMb44pEWit9uBdo1VwLG27QSSaFDZevHTo0+utZ+tFIEkShi1EoPGnRUF0getDjWP1rHXJ5ACcDlSNGid0zEvWrTIVUdan0QWSaU4mlBatWqVbd261Qlu1VevX7Zsma9PIpz1kJpI10WkfnMrrVEAegTMqxZSxMb82HhIrSSSzgk81TaYx1Eejmq7YcMGe+jBBy3Ovj/8wQ/5fptQ5P3oRz/yur/vfe9zBdX3v/99J5AuueQSmzdvnm/nYUifLVu2oDiaZleSG/TII4+4Rd2MGTPs6quvHiFORXxFFmVPPvmkPfnEU77N97znPT6WzZu32mOol2qxqRUR1UVDxXd+AFHHjfqqa65ygkp2eDmsRbJKbG5ssp//7GfUp9vOXHIW9bwEsrDcqsqruQ9hB5pdbF08l+JaXbnqIXvwkV9yj8mzz3zydtbdTrcj/M1DD9mTjHX6tAl203tvsCVLlthLW7bbHZ/+vM0kO/Cuv/sSBPmQve8Df8Z93Oyrf/+/bfHM2eQUkWWU6LQKiO1+7i8dEEYD1HVMVa11Y4Opc618wM3btvvnkZTqLflmlj7TQOZXVEN2VXie3QCfJUQ6uHUnc7KsmIYb1M/9ZP51kX3Uy5fWGzFGg6xDroDWmh6yFKNt1XS6Axs1KUDDTppwfRit+tGfRhNI0VolAskVu0cgQA4nvw/fXjQXo+2ObHNUHpGuM41/9Hud0NQxhY1FInnU+KGHrp9IyRRdUxHZE60zo9fZiHQ+nKSKlFGRHWRwWQRrxmjySZ/LtE4FRHZoT6rmgJD49sYBNfXofOh7+AjW9uAXJUD6+RmlPBr98+F1jLaRsbAbKWfmh0wFMhXIVOBNrUCGQHpTy5/ZeaYCmQpkKnCoAhkC6fdjNpwo+aLRL/jJn1r1tWe95kD2ffl+635+j6Xaj2xBV0C7eW4FtkO7mpxUmX7XDTbpr654zXZEIrWt2Pia7cR4b6Fa1nkk2Uc/21n08F+95v3HMseORKA0//da2/LB77iFXgxQoPKSBTbutgut4m3zj3jSRhNIesGRttnzwh57+dp/eY0662TV8ERn06kgkJZNqrb2rs6RHBZZjw3RsisbKmWziGzIUmcmQKvyi7yzXV9RN6k8yUKgS1Z2sRA4F1Ake7TifABVdcVDqAzJFoyDz5EVFdsWKOCB5QJ1AXbcjoh/ubI1Q4rxiT+/jW3320svb7Ffr1gLOC/bNwA1VBYpfvZuWak3UCnQH25vW74UFdJSAChsr4Z62FcCokkEEtkjyl6gM1oEUgqCQwTSACBED8qkQQD03r58CIscAKV+7yYfVzfGauoqbMv2bagp2iCbIHVKyshOQq3V3WqFWORVQGaNKQBwLYIkyym2tmSOHQQ1393Ybo3MR0W0u6KG4xJ55jWDOApyFbgeALv7BRp67osAfUgKfi+GHCjAZ28S185p46utEBAkBbDWy2taAPmH+D2en22z62qwNRuw3uYWmz5HHdhY66HmKKuqxKan2C3OWpsbAflQP9DhrxB2WaUl2UcPJEwPHdutdPjnAgQVQRSIMKupqHSgbz95Mt2AvGUAZinO8VCY2+F2M2r8V+A36LnCwmMQaIPpPGtBYbNh736l9ADUmU0fN8FqyftJ9PShkOrij9jjkXXi4DLnPM5+YmRUVRCcLnBYoNAAc0QgqhRiAqqT1FvZEQJnBznvBSjaeiGXFAJfSn0uueQiWw5gmwOxMpydb/G6CZZAUdMP4CeVTR7zOA4JMYjyqHnfdmvevxuiBQIKgDoLpcsgyjLlU0iFJzvBBDXpY9/5KJyqasbx+4C1Y3Wkbv9B3jNA0Lv6veXcF4Dk+VhvyTBNsUd012PbpkylONdBAbkfWew7F0BKGVcFzLvh5i7P3Zkwd5ZNX3amDUystl5qFWNewBn6Q9dYSsStq/G4FiBL46jk2tdtsVxUeHmdZMZQS3W+M1QIE72X2QbgL1tAKZ8GlTvFSLs4Vn0lGDtUTDAekMtcJxUYXw5qs1jcmqBfdnON7gYkbYLuagXE7YVmErEsVVBpPraKZdgjLq6wKWWAvH3Kq8IKj+t2YFA5YX0AqFg6QVpu3LLDtu9EyaVII8hdhg/JV2LTp0z3rKycGGq6My+yMRMmeWaSuvSHpJ5i3CKMciBjZB+Zlq1gc5v1oqhor2+y3rYOt8McZo6rLp6VJhJLmTh8l9WdrAwFv+s6FbhZiIrSQUAnPYOsC7dK0jWp90id5G5Hh5DXQF10aI3TOdFVeziR5KAnyrxcAf6MX8Sqz2P8KLMgj0qmxqxyXpENFoks4WwwzjwKIqjznL9qONHbwFHf9wXsuyKLKLdkCgmkCGh1+0eu6TzyxKQmEYDu5I7WUa0Lyp7yCQg5zDHFUb7kOoGhPK2AiBL4G9mnSY0kIi47zA6RoiTal16r/QWWcIU2DVJCCh3ZkknFozpJGSbQWWMa5u+D5Prs2b4VFQjqPtbrYs6dyNhB1lA1JUQAtqsVREyF6lgxtWuefdHuefARaUt4TvljZHe5hV2gQHICqfGg/cu3fuDErL40GaSk9WYG5byJuuT60dhmzZrl1nQRafXAAw84OSMbO90fZFknMk7KGeUGfZtsJRFGOm6pvK644gpfs/R+kRJBtkyIVGs+OSF0SC0S2IvJ3lMEb5DR5OMZZQuW5n6hY9c4RGZp3yKQHsTOrRJF0C033+zPiygSYaT16NZbbx2xsGue2uiKAAAgAElEQVRpabHFixfbzJkzPctN6iO95rLLLjOp0x544Fe2Hru66TNn2DXXXHPIDjEkCTXGZ5991h5/7DGUvwW2aOFpXjttdy8ZRtWoeD4gCzuu0bu//z3P+puKPZ7IN51HkcTnnHMWys5iewgCaNPGLUETA2qjObPn2/Kzz7OF8xZZsos8rtpxrq5c9fhD9s3v/X/YjcbJMboDYqndPyX8+qEHbfUza2n0qLXz2eaMWdPt7h/9gLysFrvmouX2sY/cZntaG+2Tn73T2tr7IfWWopBCqUyjisR1t77/PVbBMUi9mIR4L8gn4457ayd1VVPFRvKn9PknLRJJ80z3E77UWJDDGqMcJiR40pcGqwPX/gBNGkOyapXxp5SUQxiCqsmCV+maiezpRhMYwaoT2EBmcf3omtVnBSeTwodmSUDuBJlCI38PP4O5IkefsUICKVrLRhNCEVkT2cX5Xl0ZHczFKL9sxBIuVGxG13xEDo0mbaQo1H0xIp+lvHUVLg+RS76m8HukQorGPZowjY5Hr41edzhBFr0+2vfhC6CvB17FgOiUoltqJFlzyhbTbfZ0FjiP/k+qstDWLqpmoIAKFYKj7gXHskhnCKRjqVLmNZkKZCqQqcCpr0CGQDr1Nc7sIVOBTAUyFTimChwLuH9MG8q86LeqwG9DII378EU2+xs3n/D+I7XS0VQ7x7Lh9pUbbd9d958wgXQk9dOx7Hf0aw4nkF5vmyKSmu5Zawf+/REnqE5WDY93zNHrTwWB9A9/9gF77PEnbO/B/ZBFgOcCSwCo3MaO/1Dru4AUAXZDYWesgxueYQRQwH/SlWvgzwNoCGgYQJkhkEvKFwG9hShmZK01RBe2/mOf5UE4Qcf7EFYw8pwaBglW17lAyCLIkdKClN3xVx+3hsYD9vz6l2zFKiyXgAGSyl2RIsU973iAuqcAyOP8unguwNc7LrIysB2RSKkkYBME0jAkR3IQQFqkFmCR59FAIImowFgGUDPbOjoB7HJKrQOwSR3XEyeMIXtiku3at8f2oqDZX9/GsRXaBKztKotRhAyhAgGiry4NrJ86Ad57yIFphdja1dhqe+pbUXTReSywW+CPlDCyzAJ0Ule/kyU83yEiS9ZNqh81U/5UIS3T+QDOkyvjNntsOUBXkQd9b96113Y3Q3gI8ObQLzh9mr19zkzs2XbZrLnzrB1FhhRGZZBAgeVSYA0m+yABWN1097fRzd+vMHNe18+5HgYME44k1Ue8II9MiYmQPzEyIHZaI9aDw5AUA54VFQDI6o4WQC9LvBgAci4EWjfKmgbUV119Q9bQyrmIQzAA3EybMAGiTSqFbHKmsMxDkVUIoSSoJ5/3FwLmZQ8n3NbLwX0X0EB+sC+BSbKUGuCcJZk7WaFllUgkB7MAtRMohyZNHO+d8GVkV+UUxK1iwhTr9awfdYyT0QS4V0yxYknUQSjHulsPWEf9PuvGJqsPK7oUhIcUOwOcp15qlBDBSDVKysaQizHec5D2kynSAcmq+TmImkfjLQRcVz3yARIFMIrEUOez7IvU9SxFhQgkESPFgN9DHZBxzPVYK+evL2GlNVU2+4LlVrx4HgQSZExIHilXQyo0EUhObHCuYsxZmcoRtGWNDz9t1cyxGGByAcQVVJC/TqSLiNosSIAUPzuBREEPArgm+B3qFLxTVm3K/aEebkMoZRkWb4CnaY6jnn1t52svyO1+9tjODE8yX4cgpsaUDtuCGRV22tRSq4A4zMdWL5fa9HK8FuvHOq4DK8NBRikVV7+1daFiTOWi+uix1i7UOGy/EnvBXuowpqzaLr3kchs/aTz7VY4NlnVStQBmZ4vkZB53NzXw1WLtBw7aAHZgIo6UKyWViySIrsYQB8Zs8jqFSKCuLZEeIqid8BHx4V3lKlLwNwciqa8ARk7QyHsDEDEE9UMCKbJqGk0gRR33en1SajsFtksBBlicTd7VQB5WkuOyrHoe83EGys5szR1ZWeo8QyBBcJ73qYMnehs46vu++JnPjKhG9CJB17LodMIsVAmI8BkBomVX58QG1wt1z2YeOpDMNSfINY5aUHWU/NCt1UQs6d4QKhFEIAWgb1i3UIHkZIjWCLYlYHv8uImu2tE1K3s1gculJcWuRJqALagI6I6mRnvusUcsjUWZxiPrPNkS6loXWe15KyFQ7AA5NRex7Ww2o139zPP204cfRXvE6oQCVQtkkRNIH4JAqvSa7WkICSS51+mwYDYDAkngfWAnpnN72223OTm0B1JE5IhAcim2RHSJWJJCR+SQSBxZ1ok4ko2c1DueHwVBoq/bb7/dLeBUfx1zkPN1iDSKTmQEkCsbTo8I0NfP2qeAeq8z9Y0sAfWcyJ+NGzfaKpRDeo3GLaWTavXv//7vvp2bbrrJLQNlYafxjlaI6DxKHXTttdf6dh988AEnpKbNmG7vfve7R0hV3Tu0fY1dFnfKRRLJqIeLZhyeH8bWrsI+8AEs7Lj+ZaHnzROab36GAtXjrR+8xQk4vfuhFSvsRe7tagoRaV+UW2wXvvVie/dlV3nNCyA5n1j7uP3HPXdbDVauX/zsHdbKPElTh0ceXWWPP/0MnwXYtpov2J5IwdrKfPvqnV+02RzDlv377abb/lxRbj4GeHp/Hc6w9p/f/z8Q4jQloJbSDbWQjMFOGiA6aXaQAmn9xpf9PjDkVoasGa5+zcK+rsaKCrFIpSHAHSA990sK34QVx7kvoTLUPUKNBmk+l4jUVq5fmnOv68FrBhHkqh+pjTTvWJM9H5G1VqpoV9mNUhH6tezXb0AgBSqboCHFr23dN/X7KNIpyiaK5lik2hmt/hmdTzRaLaT3RoofjUXzU79rX6NJ3Oga0N98XirDjnFElnN6veZjpBjUWKK1c/S4Rs/3SGF4+Pij1wf1ezXRE61vyvF0wkuKX15TzOcNZW/KxtRrzHOyEdTnGdnP6jOQTqHXze0EnQcceYxuKhi9/8N/zhBIr1edzHOZCmQqkKnA764CGQLpd1frzJ4yFchUIFOB161AhkD6/Zggvw2BpCNYtuufrGBq9QkdzGi7u6Mpcd5ow78tgXQ8BE4aG7HDLfs0vsMJpGPZ5uj3nKwavlGtjvT8qSCQHvy3LwGGDNhubNB27N5j617ebM10MPfxH23Z2SUUViyAUTlF+g82wLiUD9F/rqUAcFs6gRnKSQrRIgfFpBAAuC1BDeMB6QBYaULAXS0gUkVuIgD9An6UdyCLsGzl1mB5tWB2Hd3MN3h4+NoXNtgTT+207AI6fqU44A35ZLd4iDrokbJ7lKdTURSzj37gPVZJ63kB6qO8LFQX5N6kB7DDIdBaAeVSAYhEGgSw8mBriJokFnbd3eqehSyhC3lsNeD+rMlYpXVBKBBWDsnS1oNSiv0qT6iM/RRmYa8GKaXjltVaKwRJF9vsSUOWsI1XsNiqRzGRUpe7lDAALGXko5QB5hWLXAMgGgS0eGbLLlcVwWFBsJAqFODcVg75UANRtZCcHFmtyW7shU0oaHogVESI8JopVQSnX3KxxSBS+gBqCunSdqAS0LgImzRl4cgOUIWW9VI73dZS2QhAUS6OiJrsnEIIK2qJ2mOYrukFc+dYCdt5loDynXv2omaqAWxhTNiBFQGK5jOuJMqybmzcErwnB7JLeU8HIZBi+SVWv6/exlSU0+1dwhjIGIKU6hEpA3mSBfEnhZmIxTyUJtlZAIzkleTIvpA69pFRJdAxxfmRWmqQ89WPIsnzgTw3gbpBxjjgzd+lUhA4t3z5eXbh2y7j+CF9Jk+11sSgk58FEH457FsKrhj7ySaTIt3Xbi17ttme9S9YT3szc0JZFYCuzOHeflRGHGwO7yuJV1plNfaBUC2aZx1tAMnU2fNi4hyXJjEnqlu1AIQcQNGVw7VRWFoEeFzkOUgB+I7iRyEanT1WwrYLOiFClOfEXB5/xiKrOu9MywYc1YXjgD8gGDONDneRGxBUIFyycCumnvnMsbYnNljf1r1WAVlJ2o53xecBwA6johoakhoMKhASqZVsrDZZbomIE3Eie8iwG9uxS1U1JElEpORyTfex72a+XuG1W1HTHcBurj8LkopzNWlSni2FsCzimiri/JRLScP1kEAhmMsgC3L/H3vnHR/ZXV79R3XUu7TS9t7X67LuveNego3BhWawMeWlGRtMS/IhBEwSnPCShMQmMRgI7YXgBu5t3XFbr719V9vVy2g0I42k93uee692Vrhgsmvyxx1/ZEmjmVue3+/+7uw5zzkHJVsBVndFEF6ypTPya0bKbO3WlG3enbb123pRGwCQDg7bnKmT7ZKzzrSZM5tQKGUgCrhGe1ACdPZaGqVRT+t2lEeMDUSb2urzqKF32LumTyChyIxgznhvefjdgU/ZsDkUGHTYu/IvsuCMOsvD3926TtuaoDbSeyNCatx2KXxvBNxGxFQG8LkSBWIWoL+0FGvJQgi0wj5rWFJtjQuZC82cn0EgkYs2Si5XPnVj9bITr9v2p9wC3vA9srDzYw+PVWSRbMT8HHLIMZGUE5UM/ka3XAzmhWeKsMgkZMNJOR0Ejoii8Cj2bCO0UYyIHeZHMNcgUSEepMbRRkQYSY2ja2PGVHJvyqQwQrW5lSaBx1eSs4V1pLK9dA7hPkQeTXy48o91R2SytivQ+dmXXrGf3PE71sZiZkmgQBJhcM37LrOFM2exDmZtPRk13/uPH0DSB2RDCVaXIs5ERhZBVAnklzXbBz7wASe6tm/fTuZNs69JGyHpRSppjs2YMcPX2bVr13qtvWY8LxWSgPgTTjjBbrrpJrdHW42SZcuWLZ6JJBVOlK8kkD0CywW+BwqwvRUhbiOYY9XlxykLUV6vY1IdZEF3N+qoSlQ+V0GW6fXa7ne/+13/LkJH5M/Pf/5zt7ZTLpMIJZ2bSK4rrrhinBySHd9zzz1nM7FAVQZSZE8WWZxpTrjiCcu8slLmMIoyrXGqw6tYqTah2pXiSdl1N//bv9sAVqAHLFpAM0gZ6wLrNnPx9NNPd1JQimapm5XFt/KJp+zFVS9bBypV2dre8OkvQ0Y1+Ng++uSj9rNf/Yh7SoV96frPsQ53s+wW28OPrbR7H36I+2qeLZw9h88J6z1f8K9v+IyddtjhngfX2tFp77nqEz6Xjj7maKvmc0g+94HGBu6bKJCGGJ8y3VdkJ8ts6WVipLgnypZx49YtfDZgRRZRKfJOTR+8rqqyljHAuo0JlOZ+lZZlJsRPeoSsNq5/WdiNQCDBI3O9sLawLldChLllquzu9HmJbaa41/jnJX71OahGHJFUkPKu4mFeKUNK81wqXBFIslKVQsmVRiGBpGtDBJfIyXyxaTnXfy7Rnavweb1FJFIbReq4SM2oOR0RTNH2o+f0e5SXlM+EnUhQRZle0RyauO9IbRQ0kASNJNHPEVGWuy+9P1p39qqBWmDcZg/bS2pZgLK8oaKMxiLWIJGMqpuOVZ/XqC/VsgHuyzjfuqJMn5l83cshkKJjzSWSctfN6O8xgfR6Myp+Pq5AXIG4Am9vBWIC6e2td7y3uAJxBeIKvG4FYgLpf8fk+J8SSFIPHXTv9a9JrLzZGeYSSLKKO+j+6/8gC+nNtiG7uR3/+sCfrEDS9hf+6wes5cMnvuGuRFSt+dAtNuP6s//gtRMJJG3ozZRNE3OT9kUN36xWr/X3/UEg/fXlp9m0GdOtmSBrKZB2AbpsBMB9EiBpK9ZoPXQTIyyxfIAMNEMOcim7R13j3r3O71LXjOcigdYoCykAAvQPd9QTEAlSKo0AhI+iVhIhUuxtn/prkGUhCYaDlOyriA7yE49ZYme840R79ZWNtvLpF+y5l7Y56C5bHNAW4B6ydGTpI1WFgBjIhEl15XbphWfZtKZqq0d2UoA9Wjbdzd9QMADqyMJOBJLs0TKAP8peyUAgyB4u2Q+ARw5MJjVsdTWVNm/OVLedKgYoLKkgsFyyEParXKdC8l7yh7BZost4QLY3WKz1UScn2ziyfra/o6vX2rohdgCYy0orUF8Q5E5HshNddPbLPm0YIGwVCo01u9sB+WVfByjl9n5SUI3ZzMZam91U44SS7PtWrd1svXwHOnRbnMmVxXbVmafatOoqBygFSAlcr6SDupSaC0QbBZwSgSTAMQloJesWde73A84PwgoWQyBVkZckJUYp5NDs6dOwjhu0J59+1jbSwV2u7n1ZXCnnh/GW7ZQ6fPV6V1FBHvWgQOrEyiuNBVrPji4PU58kGz0ycbogZwaYI8onEm1WwOs14kVSHVGtUjK4soBvUjgJOEtLBQeoKOWW8FQRkuq8dghI3fshOO6glfIXpPCprLHDjz7Bjj7xdGuYPtOGvOO4CKvBQbeSg1+khrIGgigahFjZvM42PPO4ZVAgpTN9EGmQhGw3BfCZguAUKSB7InWaV3EuAv5UP+1L3eUCwEdGRfNAGDL27agUBiAYK6tKbNL0yVZTU+Xkj6y3pAIrZntFdLZXpiH2UOAUQn5l81F8zZ5uU08+xkqmTeZ4ASGlYOI6k0VhVqQhBFoZxKHIwiEArmLmVdHOXut8/hUb2bDLGgvLUHglHOhXhpVm3wgk0gAqjl7IQpGfI67akNWSiExeJyKJ5zy43fOAAsKSGekgZj/IZztA5SbInh3M+a4sYCmkSMu0Qmyu5qM0Yi5AqJWPAQiLgGSy5uWlrbikH0JgiPmU9vnDaaKuK7Pt3aX28hYsDHu4xjKSVmVs0dQmu/iko23Z3BbmPHaP27dY2/qN1r+9zYm2IjJ6ijlfjZtsGAWeZiGxNHej8d8DHnJO/rTIap2fvue04odKifH1NCKP1Pnv5PceBVIuOBmR4hF4GKVmjAOIIqZ0fD6rAU6VgVTKPElgX9cwai0H1lnlVLEUqNyw0xzm+hgZVpe+sqsSdtr1O/+UW8AbvicikPQiHbdAUVfyhWqGCBudSCBF5x1ZrEWEnOa5yMlcAik6gFwQN6J7tE/tS4C6yFSpRY8//nibMo21lLXi2Wef9fVj0Xyy5ChoMeMlhaTbw/H3Euajq+jCnbwWeeTKI+UEydIutLDTGrF+81b73g9/5orJQWzE9BBwfMIRR9qpxx7rBM2Ojja76V9usTysOoeUF0ZBqiqrbNacuShdd1s7qjeRQwcffPB4nWtqapykmTlzptv+iXwRMfTEE084kSMiSSoe2d195zvf4dqvsZ/97Ge2A9Wi/q572tatW13NNMh1qfdLBSRlRmTzpd8De7OARPbGi1CtEs1zJ6rEl0ESOHnphEKBW8rd/8D9Vo993Ec+cpW/X/tSBpLOWQSRSLHvf//7Tt4dc8wxbmF32223uSJJRNFkVLU6VhFIGiMRSOeff/4eIpKx0d+1Dj791BP28MMPu13dhz70Qbevfen5F+x3999nBWXFds3Hr4E4GrD/vPn7rL9pu+oD77O502b4NVIWWiXqupFCUvlBHdiD5jGWsr37x+9AekGyX3zBxXbIQSuslLF5aOWD9uOf/qfVklt3w7WfheyBcGEdvP2Ou+xJ5TVxrJe96yK7+47b7ZkXX7bzsTS94WMfte72NuvAUu6q//M5VHhm//jtv7cmxqYK0rKhgfsjcqgdGzdB9rBm5ZdA3kAopFmzeW0CdenG1k2eIad1V585irB91PiUY206xvzWKOl3n4L8PsDnCK3b+XTUKIMN1p+cRJSXNBiUMA4NNAAUcb8XyaK1foh73hDzWHXQ5xCpYaTQ1a3HrdTUJKFsRG1f25Xdr+53HqwX3AtFHEUEjZMuWuVDAiaX6Iiem2glN3ExiVQ/uQSSXhPZ3kWEUi7po79HJKeu6ei1e9RRe0ihN1q8co87l/iKCNqIpM1df6J9+HddOxoj7hflrCOFKMGmVVdAXhaihmat4WaSzzzL8NqOfnIO+eyTpBMngwJ3lPHQWqIK5hJIE8mi6F4w8fm/+eaN+3wtjzcYVyCuQFyBuAJvvQIxgfTWaxa/I65AXIG4AvulAjGBtF/K+pY3+j8lkLRDkT8zPn+21Z269HUJIBEweqQ3tJF91E5G0ibyjVb9wfHOuO4cqz11yevmDckCTrlH3fe87O/XdvbFOWi/yjmaqKbScYugUlaTHq9lt/daBJJqMuXqk15zm9rOxPfsyxq+lUmwPwikSw5sstlkHsyZu8CaJrU40JxUDg1A8zpUSXfe94Cth1AalpoC0kj/0C7gu0AOkRXKyoi69cfCgProu3BcER2yIxKBlC+wVjZVynkQGCYgRGCMd7jTAQrQAvSPsiFtl196ms2fNwPLnA10Gz9jm7YDNIEIZmgzlg1cvizsIHTGBMjIzx7QesbkJjvhyINs8Vyyd/CxG033esbOKPZlw3S3y+puBBBmGHIiDfAvwkKqEwHs/VhyDQNwD0EilAMKzpjW5BZkFYAQFdV1AD6B1ZHORYTUaIpsFuzgesh06adeAyhQ1PE/CsA+COrT2TeI4mcA4Kcc8CmBoqUC+7QOz2qa0lRnRQrVTpTZqo6MPb1+C8oTsCYKMQQppq7uBHVbPGuqNVYqhyQfa7h+W9faRucsQd2ypaKTugbS7Zpzz7b5zY3WQdaRpwAwJjXYQxUDOlUChAlUV1euwMN+jlegmNQ2KZ7TWCYKyyGQqrEXQlXCddCIeqgNm6DVdJXv7u4FlIEoVJ4BNoQOWjINiiANBPQKkBoDEN8FYJghr6RbHeTJESzbSrB4qrY0YNoOgJw0x1AASCeoXW3iem+hAB1IATQpAbEHIKfOdM0/2QEpk0jKEQfIJJkRvKOOcGqr73rev9hWCuJqyrTZ9qGP/h+bNGsuRANjJGc13lMCcaWaOKlJrlQWtcvArlZ7ZeXDPoaZMOhcAKnUTn10zXcT4N7dwxizjfkLFtGhzxiq858geCmWZHGoTnORDL2dPTaA5ZqQvkqIx0psnJRllUGVNgRZ6ko8vidSZFNBIFWiQCqlboPYKo4Aik4+/iibtGwxixXB8cpkkpWhrgMIMAfPZFUnRQ9kVAm/V9At3bdmsw08vcYq++i2Zr8ljtwxf5kdgyjtegdQ8nA9eN2kTpK6KfJ4wj7NAX9JMCQBLFKWkAhdAGJdy4x1ijnezlxsl5UdIqBeCN3KFoD/5QuZ/wCoHFORrjvmoewpoT3JMUlzCqi8Rnusp7/b2nuYc0M11plutmdXQ3oNVVsKcDgBcTarpsROnjfFlk5mrm1dg61dhyVRtDH5mYfS53A61MjXCQfWA2skz66RUk/fNR+k/AjJsEjxqPU0N9NIZFIENOpvEcDpgGVIIE1cg12xE6oqdf0E29y7Nd1VS1rfuN6lhCuFbBkrAQyuwu5vYa1NPqDW8iuUfdTB/FbOllQCVJq8Nb3nzM+3v5Wl/496rSzsHNwMg+M9G0VEa6jiUb30iLI+ci2voh0EaqzALk7zfKICKXpdAKIGVE8EqKq2Ug6WsK5p23PnL7TDjjjcay7C5PGVj2JF1mCvrF5lx0LsaI166snHff5JKVkgu6wcxZEA3dyHjjuy0BOZrWvfxxSyqqu7375x0z8zE1lHQwZKI1fBuJwXZvxsxqb1P354G+t1FkK/xhrqGu24446zY4473tfHH//4NldJHXHEEb4WKatp8eLF9vzzz6NyPMqJH/0sMlnrgbJ9RBjp/PRdNnfnnnuuE1BS+8heTs8fSUabSJf+/l4n+lVbnUeuhVikTHKrMlU2lwQN5+0oTIjy6rIch94rQksE0j333oM6tMI+/vGP+/7WrFljv/rVr6hJF7lIH3DVkQijNkiVk0862Q477DDO9ce2ectmW3HICq+BHr+953dOPmkbF110kdugKmtOy4jmkZoglPf06EMPWwPr3Mc+8hHup1nG8En73QMPWfWkCvvINddYCoD+e//8L5D1KKDe826bSRaeyKMSCBJl8eVxX5UKVipnfS/gPpXHGH77pn9CYdRrpx9/OpaHp/nfnn/p9/ar3/yUOVVo133qkwqJcvLvgQcftqdQyba0TLJPss/NGzfY//33m60Fe7yb/vqvUMryOYZGjyuv/rSTQv/5LzfZ9IZJ1rFruy3G6jZBSF9vR5e1btvu9/bCYtTBZdWuJtUcbt3R6upaEaIZyB4pQkXYKD9MClnnjUTDc07F5DzqnqweE+UHSkWXZqyVs5fgGhSROW3SJBSv/X7/dIqQ14mY0v1YV5LUWEMsbK56Yg7obyLYVANdz3pPYCEsOQ1rOq9Rk4VbyvF7EcT/CMctq7a9r5ng9z/Gjm2iSiiXvMzdxmupcPzvYU5iLtEykch6o4VM10T0el/P/b4fqB/19Voqpmhtl82yVPJ+T6K5o4w2mzlNVdZYUWSVxaNWjdWwGlrUDLV5Z7dt4/NUEoXtQFZkXkggee3+UPGYu77lrnfRucQE0huNavy3uAJxBeIKvH0ViAmkt6/W8Z7iCsQViCvwhhWICaR4gvxvrIAIoqLacj+01yK4/jce8//kmPYHgXQSWR3CJcrIdBDQPG/hEptMR3UBnbbVTc32FF29D2AXsxtgRxYhEgAVQohIxSKLNO8WDXM1/B/fYYe/SKTgAfQB5lGkzBF+k7LA80L0UrdEChQRWRQU6nAuUE4IMODnPvNeVCpj9uJLm+y+h5+wDoK1QTOdWCiSwiQbqFIcROZHKYMm1dFNPrnRjj3sQJuMGsmG+lBw0MU71G8jAFfKQRIIKABQgOYwncwpwP1R1BT92J4phiULKCPYormuku70Cqx06gkob3BrGdmmaRuDAOTZge4gV4gcjUFIEW3L80aUv0NtkoQWpVDmJMjlke2afPgHeruowSjbrqH7HhIHS7dndybt+a27DToCkgMtldxyqEsNAObcmS3kEsleqRBLnd22fXcfmTFkLjlRBVEDSPK+0061QyAAB5I9qDXoZFeAtOB1lFZ1spFj38qTUJZHe1c7hFmGzmaICgffsXchwLyloQl7Pb43ohrCSlAg4ia65tsJsx9DyVQMgSv1tc4AACAASURBVJLg7wWypVJ3tYhAwDFlDGXp4G1DNTIksLG7z+pLalClQQxCdGwjN6gNomsYkqFEShpqo3wV120A7LoSCQLJCSWAuSIAOynDZL8mJZBAaGU75HY8R+qSCFRiBrq1UHVNs93wl39lZWQXpZhfmpcV5FqIqHTiSdlCkFmjwxBDyS5b9fC9Nti1m/lAwD3bEBirh0BCgXJJVDDiERLY2RVTgwgU60t2sz8IoEGytVxJp6wvbBexDCyvJKsE0D2JuksEZfAegK1u8oGwR6rDxqymH0sjzneYsRqgC776wGXWfNAyK4RUTFH7rHJlRF7IL1K5DMrXoV5FskIE4BKgWYSyKv/lbTawar3VA8JW6QLgb2kI0gFs+gZRSYkcSlDPKLh9VK3yqgU2aqMaHzXJK+WjSPaTbF/5KsxxV02wvQHmZy+V2Q7p1QaAOlYzZjMWz2cu1PEetotVnTJ/igA0iwsA7SBPEoXkjGXaAeMhkSBjU6P15IFV24trU9Y/UsXe8q2MvKT6saQdQk7W9AQgIYqwPKnkRFpIFRSGm7u1nEDEUD0TrZs+J3jOAVX+HwGNESE0DvZJceUkSJA3NsaXHpHFUtTZLj+oSF3kq5W62XMIJLe58+PY8wjWvCg7g9VKWSdcp5lEykpnlNnkpQ1WOwvlVj7gO+ojWaMNgW5mYcDQVbkd1pnXdfxPbgWv+V4RSH4OLmAICNeIQAq69AOrUc3J6HW5G4oaAYLJpzUbxSHktQgPEfxuyRjViH3kq+vfecgApNb4aWyEeTdMarJTTj7NlUJ66FgeefhBm4UaaQ12ZQcfsMyee/opFCdpK4dAGILIL+LaGT8G3hPwQC7BGN+v5qeUGA4mi2yValW2jxzDD3/0C1uFqmSstBCykvmpbfD2asgLKX+KsbTaBtFeAtmiTCZZl4ksSUIarIeA6CUvTOtAY2OjfxepJJWQvsu+Lsp6UYaPLEFFsEhppIfuE6q1SKcVK1Z4nfWzLNuWL1/uFnKNWKNKjaTzkq2c8o30Ou1La7RnAjrTu+fhygtxgp7Fo/w31DJSouh5nlMm0V133wVAXm3vxz5OxJbs9/795n93zaEykHSOykASGSSySMcnVdXtqHbKsFZTdpLq+sgjj9jjTz5hs2fPdmWSjuWhhx6CpHrS5vCcSKXfM2b33HO/NTfU2odRIIncfmrl4/bb+x60ivoy+9BVH4ZQT9m/fvd7EsDaR698v81HvaW5I0VlKdZ3a7Cbu+UHP+CeUmEXX3qZ1TFXpI791+/9uxNIF5xxgduSijB+/OmV9tOf/5jmhjL7ynXXeQOB7pG/ueNOW/nM0zZv5iz7wOWXeS7VuzhXNap8/qPX2KzZUy2PYMSrPvZp1nyzr335Ojvx0CNt/asv2wxUtuJhVP9elE/DqDilIF0+b4ml+mjU2LSRBpAu5i7joWYA1upgXMjT4z6Yr6YEJzD1+UWqI5RDIoN8TkL4832Q96tJxNc2Pnto3pcxdprJ+uwhVk4WdbqXq1FCdrrDzGFdO9qW1EkjWg+VOcb4p5WlCFklCzYdvGh/zwvkeT2k+FNDRnSfei21zJuRSONrYniN575+ogIoWgei695VS54DGKzJekwkkiY+n7u/aI3IzT6KCKxoW7nbjvY/TiBpLMjZk21gIU0UFWODNq+52huJyor5LFTPZyE+D3FXtjWtu20LJFJ/BovmIZozZK3q72SsXoNAmli3XJJLxxFb2O21ZMW/xBWIKxBX4M9WgZhA+rOVPt5xXIG4AnEF9q5ATCDFMyKuwJ+/AvuDQDpxqkiLAKQSQDEI8SG7sqNOPNmappMDBKBx94MP2jrycGSvJiumoHM9CPSW974rX0JrrHHQwF8TgCP5oXJFOUjFACbqNJcVjYD3oLM0sEFRt38BqFEN1mxfuI4civZd9sILW+zBx55FnQE4IY97XleEAgq5jh+D5yfRzdtId3SB7EsAxM885QSbO6UB6xKIiVCBlEWBJBs75SwJwNGX1ExpVBEjKC36BkSsQACJGAOgq4Q0qK2ocuBRFkUJCLU0DFMftmd9ZOeMsS0BCX1SMokYoYYC/ofYhrI5sspSYFvqUtc20kk6XiFU1HVfW0MOBcDdLkiK363aYtvIhRkA5BJRNMIJqTYt2NI11JJyUwi0AZC1aXuHdfOivIJyVxQIvC/Opu2IeXPsJDrKy5RNpAwRBnIUqyQpOBQgrcwlnavAw3YUUL2AZoMoJgQRK/dj9uz51tRQb9WAoVUVpb6NbVtaIQw7rAswbYB6JyCQyuliLwPozQeNGwH0lWVXAQTUCIREF+BnFyqiboDDKXWo2CCVkhCDmzrZpwAyQE23YpNpHa/z2ZPAhpDxTzCMpYBfBZASAs3Uod+DUkpknbIoBKZ5pz611TgnRF6EqhRXH0kFxXFMb55lX//bv3MISOHnxeTSZDjvsiKBSlKqFQD6JgGUyQnKJu3lJx6ybRtXQzAp6J1aARQLMC8ls6kCy0HNxSIIPuWkCNQWISSlSQ9KmSEIA9lRaf+aj5rDyvgogOAcYlySkHQiFPO5nkaYB/10uldgl9MI2diIEqlc58Q+Bxjo/nIAYcijrlLIIzqkK2vqIdKoM4Sj8r50HqOcYxUgJxyPURmUZ8VW28l8XQ2BhMKzSUQR/+n4Apsi5j0AKbvHukeQZdDVrtwgBcEL2JXSTYTnMOSPrmcRt/4fOxEpIGIuzVzFcM92MWb9gHD1c2dbYW295ZdjR5jQta1rFmsqlFllKJkMcm5ksJP5xXxL51lXptqef3WMLLBiOr/LIMAA91Dk1Ga67HCAvWkQxJXUWaTkmNfETRiDHDUp1NhuWiS1CJww5FyEYCGF8eOUKgmAVyDvHxBInHZELgXzJ1SrOEkVvN5BUZFRIbES/L53vkikZopylbyaoUogAPehhDn3oWJIxZIBm37oFGucC9lawVjk93GsgY3kMOFmWg9GlT9EXc+4DsXVPn586fPXj29R56daRjk7uUqA4Czf4CFCSDZQWo/D2vq55qhiXH+kMRCJF4oeRHB6Voqs60460aZPm+ljKqK9XOsdCqAtkAdLycXZiFqnDTWI6CWtJ3uDtJHqSzth3DTxw3FxsggC3NWqAtfFJviCUghhs92+j3Vbp9ReIrg0Bxj6EpHHUkzqZRDXtWSbLVuyBOvEnU4ENTZOcjJh5+4dNmvWLJuEWkS/i3gR8S6iaNq0aU7W6PUif3Qcek7WdbfccotNnTrV5s+fb7uxwrvyyis9J0j5fVIzKbdHZNKChfOC445UbTn1DM4/uE5zgfKIUIrqozmkhxRSIp2UzfT/fvVrFK7ldtlllznBof3+93//t2/n6quv9jr95Cc/8XvASSedZEuXLvXz+Ld/+zdXo77n3ZfYFEiVB+5/yJ6CIGpsanICSe+//fbbbQsNBQsWzLMLzj3HXkCBdR8E0iRy266ShR3X7hOPPmYPrnzG6urK7JJL3+PrjCz0Olibrnj3xTZt8hTPzpMSSg0cquk3//G7fg+6lH038fcC1t1v/d0/sGYP2Sev+qQdsOxA7MWy9sDD99nP/99POL+EfenaayFmsLhkTb/9zrux2X3WFmA/eOVll9pRxxxr7/7glba5dbOdi6Ls7HNOs5L6CrsSVao+onzl+k/ZsQeusLYdW/1YUpA6zSiudc8aYXs92M0eNHcRZHgByqZn3DLTGy00v1w4y12Fe4gIRZgKxnEPgeSWdNzzS6j9iDLvGMpBGg08zwvySereRfPneQ6X7mNpaq+H7nVoaF29qkYbjYnqI5lSPuOblKpZ1yD3A3320X1NFsJ6Ll+KblmvaU2J1jYnPwLLOD0mEkC5a8DrXf25r8ldJ/X6SAUUrZ25czVQB+3JVoveG+1n4nYnPv96f889ztzrItr3eCOJ90fwmUKfNzPkDdK4MndStU3GrrCE9VkEUkVttauT121rs818nupLcX8bpKbkCcrATmOxp/HpDys0kdyN6hsrkF5vNsXPxxWIKxBX4O2tQEwgvb31jvcWVyCuQFyB161ATCDFkyOuwJ+/AvuDQDp/cWOQn8M/wNPYtwm8FlBRhHpj1uKFVt08GRXSi7aakGzPQgI4kfVZYIMUZKBEYEUAtgaKoiAfJAAxpJtQN7j+cV+i7yKUQvBWSoPgIdso2b/k24K5U8hOOMc20Qn8e2wQn3zuFXItALXZiCBmERf5Q0FmhICeIoDmlsYGlEE9ALZZO+WYw23ZgllWSyZJMXZ4srAbIa9oiM7UDGBlGvJHpIqscIbJFNL3foCbrNuiAT6qU5ojVvD1jGnTHWBUvoGA8cE0pAr5MlllKgHWD0C4CRQegTBRbo3yc9QhHoXOizSrpfO1D+JBr69E6VUJMaW/P7dxqz2xtd/6AIdSEA6FgEb5nKSIlknk6BQXSI6ExR7b2IX9TVb2V2PKYpACY8jPtQEwbO7UKZAexdbIfiajIhpBAVMkVQ3blQVVGjs1gYc9EELKxZFtTiGEh8DGI444ilyIUrqmgbAg13ohmbo6sa2kK7+PDukutpXhuAXql/G6KvYji7ECAWoCdiEzRCzuQJXVT32a66eQBVNtr27vtFaUSSn2L4CtHBCT9BxXmsnCqABixq3TANRkCyiQvy85gM0eYyVrqlBhIPBZX6ppAWNQzHsFwEr9luEYEPZA/pRjU1Nl11/7BZs2a7Z8Bj3vIKX8CYiXQuZkQT7WbBBTnCRKqJRtefU5e+nZxywvPcBcBPxjDun4KiAOq+mM11xGjwOBh+UbwyBwT8fQn0SVpdwKaiUiQAFFUkkVcryaI0kAQyeQABQF1KdRQqR6UGZRtXq200RqdwlzjVmGtR8EGIDkdix3XuEc+9iVOuMdnIdUc7WNwGa2XyKmFGQyix8S7kxWi2StPpmxJQTDT8F+qayolLkzxl5kFSVVkF7uBkwA/+peD65Fdc2PgK5rzku1IRWSSAARSJ7Bwn4Emorg0r6Vi9QDSNzFGJaS1TRSXw6JxNVRzFFC0BYl8skTQWGnMYOgy8/2uh3Txq6M4X4KWAeRZw3YYkKqDmOJOLjZZpdl7di6WpshAppsKHFPDsZJbcWXTnVYWV18jVJfEUhaV+CbyLaAPOUaLZSKSkSXLO1C1WO0Qjt4CZmh9/nKwrUmC7oIgMztjIcf2YtAmmhVJ8BXr4/ylaLtjJOaEEhWlm+d+YDBdcN24KmLrHSSQN5O9pmGHGP1ox7KXRsHIDm2065nLu7jxxevR6ERKgAE6DoRKCWDFFiuPAoeb0YgBTZ2zAl+8Jy7SBU2wVbNCXxtLSKQtDqzr9lz5tnRxx2LFWXayXNdN0WyUoRMew67s25UQIWaX6wtpczVDOuMSBrZEoZapuCesrcb1/jxj/JeyWYjGzjtU2C6vu555GG745GVWEEqug3FKjZqIqlEsEohkiUfqRAivL62zq3VMpAwS5Ytd8Kof6DPSZmZKGbWr18fKGOpn9QtUiUp22jKlCnWBMGidVyvFZETgeXKRvLMJ14jwkjZTsoc6oZIX7dunfXSfFBLo8Nc1qgod8gJAx0fEzFY10WY7bHvylU7RGqLIBMumNdal6Qu6kYtqtw75R1tw5ZNpZtJtuHFF1/sr7355putEyLrtFNPcVJL5+U2djSGLF68yC644AJ7de16t74bgmGWykoPnZMUkOefcy7WbwtsJSqlxx593KZPbrBv/s3XuBf22/333We/+NVdVo9K6NOf/rRV1dTa9Z//vHWh6q3HAlbHLdJNx7pw0Xwn2L745a/a7rZOV+9MnTHTNm1uZd3I8Pp6rOo+z56xk2UdevyZlXb3b39ttdirfulz11ov51DKev/b391rj5DHNGVSs33tS18kx2q2ff2f/snuuvNOm0X+3rXXfspGWCs/8dkvMCfNprfUWxmL4GBvr5WQuzd//lz79Cc/wzF0WD8WqExNW0IzhZSkjzz2iK8pWhv1+cLztjg2n2NsQ80hBcznPO4tsrGTEk5KoFLUxsq805KdSfcxQNyzmKul2OXNmT2TNTq452VQJsu2dZD7nVTXqksVjQQVstVDBVdZXUvDSqntbO+yLupb39xsVWROPfnMc75mK9cuj7oVhvfWcTtXnUT4mEjgRPPljZac3HXxtUioiTZyuUR6QNbLHnWPpeVE5U7uvnPVRdHPvmaF5Lyvuaw9UR5T9Hzu+UXXhr7rvqYrSTaJBXw2K+OeN6WmAgKpyq1rS8pYBZRdiMp2O9djW3eKzwfK05JlJBSfd1E4hbvXOeSum5HlpK9NOSTd12/81huVNf5bXIG4AnEF4gq8TRWICaS3qdDxbuIKxBWIK/BmFYgJpDerUPz3uAL7vwL7g0A6a35DYNsE+CwwrIf8l346XwsgT4b5B/xUOmd7AbfXYA3UhyqkGHXSsKscsOaS576iiFzBoH9UK5g+6PAPPPuDmkTh7IqeTvAaZbaIhJD1XQEKCKmYBAbKqwVtgx1/zCH2jpMPIMvhVXv8iXW2dtNuci2gTNSNLmAYQKh4FEUGxz0EwJOA1KgqQ2lD9ksZYM6y+bPtmBXLra4cZQRAwih5NWPkFjmBJAs6kUh0IAvUzcKKSYkEpOOB1t6xr6wJAGqpVw6la1lEi+xmelN92FVlXMkyxO9SJAUpPgCToA9ZlEyu7JDFEkAPZmBuJ1ePFV4xQLjA1CLULUkApK072+yZdZttHTjyAKCHgCERY6IxygGaagCToPTomIeQgKzoTgnIYkywBlOdadt3+Nbzb6hfCUTeYQcdgIUfZBfAZiFATCVkYD/2S0nGtL2z2483sB+DhAFslCpA1jqV2Ao1022vjukUAFaS/IZuSI8eQtZHGRcRSQOAvYWAnDWQSDWAvVBZDspnOJYhgJ9d/Z2oQQpscssMa5w+z35+72PWBngLdMx5QcZxblJfjRRynuxP56K8AnVrZyFdRGJ2sc8UVkYij0QkRHaIImsE3hQpS4tj1yPLc4OyZeP38tJKG+0esvde+n4746yznVRI5zGnAP7y1C3OE0UooNKMG55C7HcAq6Kd9uzj5KWt24C94JjbaInsq8ROqoZufpF4IlVEIIhcDQikjAfPi8TUMedxPOo8Vz0FkAtsTDL2KQhIV7NxLfT0DrDLEWtOQBxik9TEfEugFFK/NMZINkAN22FGtpWO2WBFMcQkNQ2885hLuj5Uv4DU1H4lLcpy3RWwn0YAu8lSqym/oxClG3lU1XklhIhD6rDdhPv3QZCRlZVfBDxfLElG0DmvZngRX1LOjUr9p052Xj7I+SZFzHH86ozXzB6BfOvNK7Wx5gZL11PyhnIrrSC3hKEoQy3ohJWUfBB0eeT99AOmru4YtNU7h213iuyPbBnkYC9zdxfKvnY7bl6zLYQlqkL1V0T3t677IE9rj12hK5FEYohUFZkYqlCkKHHLtGhx0XoQkiMRCTVugyTCLLSuc0JJ2w9JiXEAMyczJPp78D18YUggRVZ2mnu+v9DmrlD5GWRsbMvrsuKZRXb4mUsoCnXI62YbXKNZutulTmS8XGnAeiSY8pQvBCqEffn4wuf3EEgCX/WIwOWIfPAnI0VPuD7vOYZg7dZE8BpQm1xLqT32TnsUTF6lsFaygkwwXscdf6LVNzV6ppjuKfrS/NX1v+bll6x1w1q3FGVG+XOFrOvKlcmKZGLG7SGOgv1EQySnRs9Ek3LVbyyB2sIJQgHYTMgUx/6Le+62lc+vcqWd7itStWZZ22VWWMS9oqau2uZA4nBZuLpvxSGHkXNXBcHe7cTJs88+64S7atgL4XDCCSc4AfLoo4/6vaC7u9v3qefmzJnjz8nmTkT3hRde6GuZsoJWY9UnAkk2cPp7V0eb1+KApcvswAMPdDWL3uM11vxUKUMLrSjvJXdu63oNAPWAGNS56euZZ57x/fVDIg0z17R0NlH/8847zwkrncc///M/Qwb1Yt13smcy6R6l83nkkcdQyVbY+973AbcRvf/+++0ZFDj5UrmIcGMtOPTgg+y001D0QLI/9uBDZCA9YtOmNNk3vvbX5N512AP33me/uRNbO0iez37mWmtobrEPoHzKONmB2lGXSzjJDli2wHOitmzZar/8xa+5ryiDUOszZAzjf+kll5JjeKJn0dUyFvc89Fv7/g+/Z3VkxN3wmU/73BhlPb3zt79DKYSFHdZ6f/vXf+l5b0+vesm++fWv89nA7Jt/+RXLg5T5xOc+700GeuiK8EYWjmnpoln2ja/+JQpNGg0GsBNNpq2mtpG1vMiee/F57n39zBXdvZlvFNSVz9yXNWZF+TRRYG0qAkmfgwq4f+sa1+eGEUgjKUHTWRSq3KP1eWMI69Qijk+K2ARrpTIcC7U+c75N2BoOQ7TOnjGVzxwZa0MF14KybZA1fhcE0nbUWvMXLbYEzSFPPfO824tK8ew2pyLVdc2wLX0mi+xKc9fR1yKFXm/NeSPCJ1IdvZaqaZwA8urueey1Lr/G88HSsYcljgiq3OyjiaR/tJlonxGxpGy8NNuShWMRNzc111RR63qu60GI4cASkPWDzzADysHUfsmiExlbTBOMO/OG5NHr1ScmkF6vMvHzcQXiCsQV+N9RgZhA+t8xDvFRxBWIKxBXwGICKZ4EcQX+/BXYHwTSeQdOd/AthRJAqpxB2jIL6cJNA9KMClwBOGnG3qaVTt12slxkDTQM6FUI+ZBVJ3iIJQrYUSaG5xqJSApBPv1D34PrVT7+lV7Mz6XKxBFoJgUKhMIwKpBSAJlRCI4yAJFzzzzZli2dbKtfXWsPr1wdZP/wD39ZbrndHcSPCAGHHpSlg03XMNk5InWqy0psOpZg5558PAHKCRRPEAYjSctKgQSQ4+COvjwDCRUGlmIiAeAZALqGAwsZAG0poRJ0qzYStD4JyyOhTrK9GeBY1XkuFYrABwVu83a3bRthI7J0k42dLLmU7VNOF3QC8qgGkC6RKLUeLHM2bdtlOyF0ennPesCrHrnkQBTI+icBKFWvvA63ogF0rcgn/6mHjCY65xMiyQBHsFbLQ7UijFj1LYSAqIKUOe6wFVYNyKfO/hGOsYj9drKfPpRAUh+NUrwyrPjyAUyc9JMlIJZ1CjifMWUyxBXZChAzwpVFlAxiJyTCQgCaAMshKZsY82pAtBrAOQdAOeYkBFZbspPcrAqbQ47EksOPtW/fchtgboF1dBImzs5Eani+DjZvsmUrKSrz3JthCKP+FLZ1dLr3D0DSCCBmfwJzNN5ZaineULxRBWMrhZBUaxneN8A8GOO881CBJNIFduk7L7Wzzzsf8oaMkDIIHepfKsITcqNY3efUJA/buDFs7EpR0Lzw1KP20hOPAThSZ/Ypwq8aAqkZ0FWWdiWe+UVHudsOYfvHz8lkn9dOuUGucmL8ZbUngmAQkHwQkiDDmHhAPL/LBrCcek9LVFsxwd2NoJmlIhMYM8+LIStqByDjNjKFUhyz1H1ZqbUgHQe4zqR8kbopAvBcPxJeO4VcLxWMV3V+qZXmVflXBVZxxdjlldKNXqXwcKzVSgo5X6wQizhnz1nhTJUbNcLY+TFwnPmcxyjnOcCY9QP8K5PEQWrGtqikyvryEihsKi1ZX2AlLdVWWQvhyPGWMz9LIS8L6OLPApKPYe3Xi9poXXfa1hHzs2Ogznb2pSHSdnKtd9mCWXn2zuMPsXxI4dTGXZYYQc0kMlg1FWElIlXkXQhgC/TTquLZVxAfyp0S2Bc8pELaY/uluox3rUsdxkNj4+RChG06IRi8Rw9dx2MsXk7K8pDKSaShxjcgXSJSi6PyNY6/+z4DEj2PeiXzMrYFAql6QaUdduYilC4dWEpC1maZb1zjoPCuQpICJ7Ip2x8E0vXXXevH7OttOGdyCaRxsPZNCCQR+07K5BBIuUBvVP1cgZCqrdrIAu6Qww51olLrg9ZTWYbls80Ezz36wH3WRxZbPjURPK81X7abIi9Yjl+bQArpB7fHYz5GWUFu5Sk7S42DyEL+NsJAj7FOPLf6Fbv9N3dDRJAzpHHmS8raUQaxGYXQB8kLevj+B6ySNWvKlGk+1yXsWbx4sf36178OGhr0Hp4/6KCDvK76eefOnW5pumvXroAY4zlZ3UUZSEcffbRt377dlTzbt27z9ypvSFZzU1HwVWIHKvWSFEiyvdPxi0QS8O1zMbSxG69xLjnKmKqemqs6PicOUDtqe7LO28Q+Blmjq6trGIeZ/r2Q2g+S87Nm3RpypoaseXIzlqXcz9yrMQ+y6Gm3hNV56/4kXrZ102Zr3b7Nayo7vzkzZ3kTyCj3tBQ2rBvXr7Na1qezzzzDdu/aYR07d6NEksp3BLXWfGtGEfsUVnebyYdKlJfReIHtHIS4mjZ0vkuWLPNrKQWBvHr16oCL5WsptnWNdc3cLwqpaZ0rglt3tdqW1nWuojwQRfSozp/zbtvdbhu3bLZG1EaXQNopW6mbtfnplSvpyBi0yeQqTV8w355btYpMvSRNJnxe4fyluSxmvaqrrbRjDlnB5xHu16iIdd9Wnl8xzQO7Otpt045WJ9z7qaeuhUjtJhIpK8JbVre6r3E/nYKSTUSdMvdELm5p3ehkZD5dNbpHD2OFp9+lbpLSTGvMCGOu62EKx5mCLFu2YC7NLP3Mqx02EzXVzl1t2M2m/DPX8kNXeFPClm07xYh6s4myG9X4IkW4Hk6+hBlaucRNLoEUzanX+56rWhon2MMX77n//KE1XrCOinTf2xoz2ka03YlrSPR8dIyqcYk+Gyhjk0U+hUJLajg1ZyRo8NB3z3+UTTDPi5SWtaB+V3uFMjpF6uqzZQnNFWXM60nMD32WUQOMshX1/jTvVfOHq+Q1tnzO03UUEVe5x5WrNIrI66AkkW3zGBlIsQLpzeZW/Pe4AnEF4gq8HRWICaS3o8rxPuIKxBWIK/BHVCAmkP6IIsUviSuwnyuwPwikExbXu21bBhDFSQLUA/pddiwKUVGwtQWAUAAAIABJREFUs6DSPp7vBYAfAWhXLkkeKpQxQBD36xdAq4bOCRZHEZjp//Dm77Igc2sSgDxl2ZSXqBMX8Bryp4SuXv1cVpCxD37gUhQTY7Zq/WZ74PEXAeZlAwVwCMgkOzIByVKZiKgqAoBXsLRIgz6UM9UASbNbmuzc44+yJhRI5agARjI9kERSH6EaCu3QdJ4ZAK9+lD0eXh3ZvwAO54cZKzpmdSgLoKvFP78Y8iIFgaQOc3Vw58m+jHMbVpD1sNrjBcwrAwSyS0CHgGZA0n6OS2HjQrGlSBnG7g5zG9sGuLkDYDnN8woYT/BcfSVZQ1LOSNOk7YM2CUgaANTPo0a4/DuBlgfYngcQNoQ9Sxl+ZVWAmSdAIDVznH10uovAkt1aDyBMB8B+Wzf2YRAHJah1irE7S6Cu0iM50AM5MuA2cs1NDQ7EDQC4qGNe5ybVlJRKAgwpoqV7uiCaAPggkNw6iu10SXkCcVUBWFM+aZodcuwJ9r0f/MTWYntYwfPadmBRBeEGuFPJOdZwDFmUYFIX9VKfwLoOWAaAbYjaSi01DCA8xpMJPNtKmDclEFwi19TFLSCzMzls3cyDATLJG1H4fPnzX7FFC5e7rVxaYCy1k0WQOvJFGDrIDPAvwKkCMG+wr8N+d/vPrXPnFogMFAXMzwYyq6rd4qqa/Qb5PCXq9FceE8q8DOCkQFyN/yDb6lK2lqyuABVFRGYY+wEIqT7m4wDKN5GV1QBZc0qYP229Vgcnl2D8Bjm/ImrSz+t62HZnPsolxnGQfQ5BVip/KLJm83SJQHzn5J6un+A6ApTHIM6wNkyP1FAH7CczkI+ohWo571qIjZbCpDVDZkwpH7UacouK3P5PdWCuApxJ1TcIcFmArd8YXfQ9PRwb18UoysDAcg2gGuBuQJkgdOQPALDWzZtlpZPrLFFZaHUVKKSwasvjXIdl7cic7iL7pLUjZbszJbaup8g6sMZs69yG6qPQ3n3uUtRoA2ZdQ9b5arsVdhTTeV/qBLEAvIQ4aUg0HWeeSGMB15HCUXVQWLqrjwKrOwGCIhIEcAuEj5Q347kgns2x9yNS48huSoC9KyQhGKUAdA2MCCb+5hlcUlMKsEfZBarJdQepxtpkBagWZGtVVm1betptTfegHXhKoy0/YY7ll5JFZikIJABz5sIYAPIoijWRX2MilKj96Tfsewu7a8mI0bwQECtyQ/XUNSqCIrKye636RODwHlJtDzU0EeR1Mi7crqpaCuGqtUJkEfSdTWpptpNPPtnJAuW/OakjK0muye3rN9nGV1eTBwdpDaEwrCw21t1CfvYMPEh0X0+ps/bhpIpUW4xFoawMc4k/9j0mskgkYqh2HQ3JJa2LYoMEHLe2brNXsI9r3bGTtZK1hzUqwzanz5xhG9ZtdHs6kSQisHUOqoFIItnUSY20CgJixYoV4/ajnZ2dDlJv3brVj7Gtrc23odeLVJIVnCzsvvjFL/rfWlpa7BXynjQGsm6bSt6P8pEOP/xwFLZrbMaMGQFRyVoiRabGLqpvpMiQVabfS134FtQmUl7p3huRXYW6/+qeo6wzEZwiXEUC6n7J77Lx0z0pyDnTtS01k9jYILvGrxllyIhdCu/l0fN+nTi5quw7RHasn6L5h1nHqlH/6py3oiqSdWcD6qeNrVsgmev8nrkZSz0RLKqBxkRzRqS8iAInHthsAhVlZVUD9zjGnJu7lFS6rkUQj/K5YAQylpURsqffr1Gp+QpEGHPNLl2wxOfT6KgsIwOlmxpKislV0nWQYr8V7FPkTgXWcL5m8FlHn0F0ykPcW4sKuR8gCixGIdyDWnnVprWsrNSQeaf7hWop4k6EkSumOP9DDz3UDj74YNY/VmQaRVQ2ZUopp+n3EHNPPrrSayq1qhSYRdRiiDkqFa3uK7qnlKpZgO2fQG7Tlq2bsR/cZqWQbiKq2plryuZZilrtlHecQYMGTResxSk+D9x8y/d9fonEUg2dXA3zBSMSXfuOSA+/lqizfnd7Xbem3CNB9DnnI6EXcY/Ua0JC3kWJIREfzLuApJZCVPdBHZM3soR2oLlrb2RLF9hM7smf024mEkpTp063K6/6cEDSc9Nev2at/fDHP/Jswk986pNkNFb62I1Rr3+75WbbAUGrBh636eW7jkPE8IJ5852wV8bjI/ffZ4899hj1l02zPpOFlqU5+1cjUL7uM+G1JYvciDTU+Yq0Dpo2QktmzlUNBpoP+cy1v/r6jfv5k3+8+bgCcQXiCsQV+GMqEBNIf0yV4tfEFYgrEFfgbahATCC9DUWOdxFX4E0qsD8IpGMX1nv+Q5ruXFlbycfe3T1EVWCBVkxX8qDbckGE6Dv/mB4U2cI/2h2ZBwiJSCEd/njHZohButuah9gHoEP0GgEaIj7Kpfxge8VZyA0UN/XlWfvghy61LhRRL63dYA8987J4CwBqQES51StzhEdGfvUKeHczNazCIDG0+THAymNXYLlz2EGWn+qxSmy88rNSH4k8EhEz5EBWBkVPhpb3PuXVOHMhgEyWXQLQvKfdlR9SQohUqcBCJgAY6YxlH9qGyIgxnb+cqehgVkiTcIwhAfQ6NpRRIi4GUNiIyFDeQwoyLIt1Sj92N62QOu3URh3FslOqYvvVdOAmwjwMAaFSs0gNkhaoCliWx5esctwJi11mRjOom+i6ZRtH0+0+uabautt2AUDlWRud1EC0thvgbGdHD+OJUgU1icCy8kRZoLbi+Hv7Ot2irUBkINsUgTMmJYgs3USekdkkezfe4Fk3RZywcng8yJ0aKtMoy7GOcPzzlx9qhx13ot307e84YdjWvo1OYSz1UFYpVysPgK4MwLEEQC5DXUalJgJIVkexA1zUPc3rI9BbPlTF1LGc+VJXVW7NgLpSsfVwbjuxl9o0ANkEaddcM8m+ev2Xbfq0udRTGTSUB8LJreaUBSTFg34HOFSGRQLiMUVX+OOP3mXrVr0AgZS1RtQI5ZBTlWUJgN5J7BfSSvZsyoKR3SFWQ1nIEHWUp7heBth2F7aIsmjKAnimsJ8bBEBNsY9+AM80lkR51KoZ0HFxU7PVoAza9txqg8Jz6yxdY2mOtR81WS91GEiQs4VCK8UUR1Dl6iAH+vSdORXkhgUgn74XcF55jP8YFnNJq4PkLcc+jhyOsXLP+6iGpmyyAZuMAmlGadYmMWhVnBP6NQBMdsCxKUcqw7HKEjELkDrQK6WFyMnA5ic9Askkwo7fMxpnVA2Nc8gXmyECqQBLQ5YCgNtRtjGC0iDZ0cuYd9vuHkgjTmIzUSDd1Co7MmDHHT3Nli8WIWnWtitp7RvJk9qWZ2UQTQmuCXXkF7NUiMCVOtGBS12Lqr9j20L/lH0maywIMKdn+QrVMm5XFiqJInAyytBQzXIJkkCFJD+8UGHk9If+0/UfKIxkX5UV+K5stjwIGV1wzMd8ssnyUIwNUr/u/BJb277dtvaO2vHnTLblx0xHLtfNNTLIMQNoM0dkMemElK5ZMsx0Dqd/sWuf3+8++9nPBoB8SCpE4K3bcobg6OvZQ01UHETb2WtNz7GLEwkQkbIOHlP7ra07XXEzc/YMO/Kow10hkIVYrJBtJsD+b399u/Xs3uXXYhngvoBZAbqF3AcERI+wrmmN1XUhBUJ0Lxnl/iAFkwDtCPPWDAkyk0QkBveVItbNUa0jDnZjjydgmzVIKkmto3VYq51+9nkoxPI84+0/bv2Br2GzyODZsmWLPffcc04O6X6l53VOUhNJcaRzFQmu50WMiUhqb2/39WTRokVOQinnSITQsmXL/PU33nijZyeJbJJC6IwzznC1kt4jwkrbE0klC7xhiHQB5V6TcKwiS7JookTEkpN4OWOh9zmgrft2jiWj1y9s2hjP35ow60QjSdGj7wFJsIdYcGpH+VeuDJNaOFBJDXFuum/oWlPNtV+pqTo6uvxzRAX3jD4aAiJ7TylJpUAaYW0c4SLQvV8EkkB+ETqaD7qvVdU0wAFgjckKpfdKyauHCKTsSEggDaFmknWhCCSuI5Fhi+ZDIDEuI0M0MkD66JiyzANZ7umYM6giNa693V1Ozog0cks6Pt+oWWZIny1QNA+xXhVzb+qCQFq9aT3kMfuRhEjXrdZc1oAyCPRiVGSnnXW6TcNqrpB7ihSGWktlSaqxFbk2jE3t+lfW2B2/ud3vbUnYKfW+BMQd585niATjU8vxyGr28EMPs1Uo1Vq3bfVjnT59pu3cvsOJjwVLltqJJ51k1ZCPrhzj3P/hH/7Bdnd0+hxVLTVXdIuOCKLc6zYactn8Rc9HpHFu5pDzh65eDBoV9qyhwT1H80y5VCJOxnPVRLDzuVHHMXHuOnlGPSIyOMr7mthoFB1fy9RpdjXWh9Exinj90Y9+5OuAyFddhzoHqX2V3yUCNpcY1+erj370o05mOhHN62699VbbsGFDYCs8oZlgolJLa7Sff0jURg0Jnmul6y20Q9X4Reuj6h4TSPv8VhZvMK5AXIG4An9SBWIC6U8qW/ymuAJxBeIK7PsKxATSvq9pvMW4Am+1AvuDQDpiGrZoUuUA8qRBwgW6C3TqT9JpDJCdQImUANAoBOToxqamE/WNrNAE2qkbNMo3mtipHp2bnKQisCEXOHC7EkiHKoClEoCXggxgfX7W5kypsPdecZGt3bzVXnh1nT39Ev/4BygqADSJCCRZjwwDEilzp6S0yna3q1NXOSMZB2SWzJ5u7zrjNOvdtRVAOgUgAGlE5/IAahEpj9Kyu4M4Em+U1HeFzAuQAgmLCCQpINRdKshFx6quYXVTi4TQIwPJkQJIK+Q1slkbhRxwRgcgXFkVslQR2CbQRVZysuiTUKk9mbFOSIjdAJjbe8lj4j06jgosnGoBEkXUFHhXOHVDdqL8IxFMOj8pIdxrT3gVb9J+xqghm7dKwNLDAS5nNk9CUbMNkkPKnn5EUXmQZFikkbmk3IRhxngMdmVKE5Z1jGkGRVVWah+RRg6oq+s7sHwSuOsZARyTA8wAYaXUvYRaeJYD9R8k02cQUGmQw0ry94Owr7v4wvfY33/tW07Ybe/bAQg/ZHWlNVZbRd6D6iOQXl3YIHNjAKaypIseykLJKJ/KM3GUkaSDAdDlGBogxxrqa52062zbbbtQPqzvg2yia33mlFn2pS98GWuiZsYZVY7IBNkbyl6NOo4iU8pCxLmqjFpt3bnLnn/2CXv5mUeoPeQdIHeCeS2lVUkCYoR91VYK3GPMBRyh0BtFgaQ6DUEKiIjU2PQzD4akgEOBlMpkIXEgtJgPfvyykYN8lCpu+YIFNmPSZLvr579CgcR4QcyUMPbK4xIp20uNktg5pkuxtJIKSVlH7pkmgJa5ieWciI3oGnJSRbZgbvkHkZdH53y22LqyEGPY2KGbQtEHGcYY1cE2trDtFlhKfdXmo8AC0KcfnuHWGAC2wcgOYqc4hK2UrJfyRZAwC4ZKamwXE7e/hCujBvstcpBqJlVafSNkZGKYMWV+kzc1Rl1GYU+l3ti6fZfbMrYPjFo7QhtdY9Naquy4Ew90cmUIUnfd7l7btSNpee35Vp9M2OQUhBfqHAfJIcaUJyXCTIqkYhEUmpQ8ZHA3LC6TeenzU1aSKpMDn3us/iKAbxwo9Rkddp97B3mYnaTljj/JslL1cpUa8yVLzURMiU2XukzKP8+EUWc+x1bEvBpkzqzGuu/lna3WC6Z+wSWzbPnhdWywjbkkAonOdYhFWWKOQZCPShnCOWole8dXdrzV5f9NX3/dddcFGW6hWiACTF/P0mqiAuDNduC1CUFUEctqPNC+RKpoWzt2trva5qqrPmQHkscm608uJber27J+jT1J3k6eLOvcllGEhbw7A7WLjls/ugqJmrkiScSTk0IBVSgSKSJPAtWOlHSBQsyZJYHz8jd0tU4QfOOmcJATw4xdRX2DXfq+D6IsUWbMqH3/P291Zcy733WJ70/qmBdffNEt7JYuXer7+sUvfuHkiP4uYL+5udmVLCKFRAZJjSr10QknnODkl0go2dMp40h5QnfccYeTSGvXrh1XKulnHX+kZDr77LOdSJEXqpRDE8cvun9G1n1Rw8a4YkIK1ui8vRSBKsUfoXopeu3EMdZlpetH3xUpJ+ogWmN0NxSFOyrVItfZqFQdobVfvlQvPJ+icUNkWgNqIzUh9GP1KQJJ+Ygl3M9KIBp1/FKZSeEokkE5WSJBXAnK/VoKkuCcA0Ux+mTWWN2LIIC0/qpbgWuur7+DazHtCiO9N8iog0DCNrVY9qvDrCeMuPIGtR8RSCXMoTTkjZpAIqWcLmtd28pX035FVinPKMO9Uda8vazr6zZt9PtyIdadnrtGLQohtxpR2B2w4kC+lvo6NQg5VekkGGuglCw04GRl8cv9nhO3R5nz96KCUdaTxlZzREzyiKzZtL5x3FJUtUxqtg3sU9lKup6kdOojs0p2rpNapth577zQ6phH+pxWiDrpH/7xJgi7jsDOkXEJxiyY89FnsYk2lq+1RkYKsOh9EdHoRHrO3HFFEuMjYlfEZzC/AgtUkaXadmTz52q5kKyJ1tnomKL9/ME85InmKVPtmmuuGZ9/sjcUgaR9K89Liq8C5p+sZO+99157+OGH/bWRqq2yqsY+/vGPOyGr/es6/bu/+7vAujZHbRXdB6JjGD82/5yhBqpApbWHQAosPd3mku1E5Jr2ERBI33yzpTP+e1yBuAJxBeIKvA0ViAmkt6HI8S7iCsQViCvwx1QgJpD+mCrFr4krsH8rsD8IpFMWtGCr1utAtoDwqXR5VhI8/Or69QSJpz33vboW2yrAtwEUKG1d3W4dlAG0kBWQ8odCbPcP/pGuaohAyu1yjSqkf3gr16aKbuRy2VeBCkvJcOwhc+2Md5xgL5Jh8fuX1tjqzbuBRYoAWQBz6DYW0KtW3mEAcQVK5wHqdKPkkcVdOYBRKcD7AgikM44/xoZQmGSSPWCKKEb4LsBTIIDs7txSxTM1AOwkDZAlnIgsASeywxJgpO5qdfNzErLt0TEnCGEvomNe7xdw4hZLai3mCEXQyF8/6p6XAkcgv2zpRCApx2gHFnZbe5K2HSu0bsDnDKqlIkCu+soqq8Q6zZPfPV9FeOIQBAVjoJ1zrgJrxkQkCPALQ58LIIEGsbSp570L6H5fPm+eJXs6Pdw8C0ArGzW9ZtvOHViTAZ0KX4XAmD19lk2la76vu93t7tKALAOAYW55AzCizv0hdZszzgJoBGQJTpSFV2NDndVDsCQhwYYIqdnV1WMp1GNpAPKjjjnZrnjX5fav3/wn27B5ne0c7oCMKLAZNVhCVaJ2wx6tFxA5D2Q5wXgBHQbEiLrnZZfoqgX+rq5qAViQMDr9YpQ5tahfqqsrafge9nD7HkicVuyCiIWyluapdt3nbkA9VAsRii0WhJznWqEWUkZUPp3xeRAhQJcOft0L+HT7r39uo/3tdvDS+Z4DNdDb50CjMlsq6DRvJOenTPZ1ArcZK+W1CMDTl9RHIn4ysrNjXoo0GqBWymXyjnvlNkn1wHZEIB548HJbuHCx/fLn/892rd1s9VZqddj4jTFvBxnjHgi/JMROJgF5RG1GuK6koooUBVLgaH4GjwBI1++40nkOxjAAaBICpB8CqW+slONDYcbPiWKs+JgzFZqHEEaTLG0NED61+Wkrh+Ao5zoqZAxHBlFDpbCJZP4lIItGkQIlGZlBCKQ2jjG/BTJtSq3VNNayexG1eVZdMmY1lQLdUHxx7nps3tpqG3Zst2Hq2dWXsT4sIiXCOfig+TZ17iRrz3Tbxv4u20T2WFcPhGSKPC1USlP78q1piDlBLXUNjjJmunZKAJ1lLygCyVPTADEzTMSMyAypTNxwK7BVi9RGuWqaXAIplzBxFZPUOsxrzb0ENdA+lLkk2zw0U64wlDJQ5yZtktY9EecOHLLPLn5/lLm/tpM5zvsuv3yhLT0gwXzbTU1glDjxgmFIMfltDsnySRkeECQc+zu+snWf3yyuv/768Y78XMBWO4rIn4nPR3/T99z67EVChH8bJxZCxVGkLtD7BNoesuII+853vsPPpXbmGafbikMOsuaGeupqduevf2kDKCakHhS5M+ZE1B5LKW27iOvdFSFiMqhtBEg7mCsS200wQ6BcBKBGXsoAaUYjtZor1qRhCggUkYwRgVQFofUXl1xqgwLBS8udQNL7/+KCC/21rmBjje/q6nJ1UUNDg6uKHnjgAVcWVVdX+/p4991324MPPugEkI7tkksucQXSkiVLxrej9/7+97+3m2++2e87sreTqlIWd9rPDvKB9Hetrccdd5wdsIz3QmSIUBCTFpFG0ZweB6+9TqEKz23/IPhdGUR1uHZFuEXKs2hs3Ug1fG3upMtV5LkVoJQX/l3NCuFK42i57rmBAlYWdn5MfM9AFq1a9RJEMPaArIN1dfV8Hijk80OtE2ZSz5x34QWQOygMSzhGBmOQhoUKSBq9X8SRrj1ZpEo5Vk1OoMY3QxPBAGuRSHm/Pp1ghDhibRxmLdJ66hZ2UlHytWDuYkgVWc1hjYlaSQSSaqH7i2zqAgVSiRNIIgVEILktJo0HgZ0d85BzStMEUgShJcJ74+ZNfryyyCsg+FHnLtu6Ku59l3/wvahpUcpyn5LNaYqMwjVYM4qAnjVzjtskeviRyCnuCzd+61vBZxTuW8rWE+GjzxYJkXHcY/XZRQ99RlCDQmlI0KRoenDij880F7/n3f7ZTJlMytoTsSnizq9nKZiVLxiOjc97V1gGRE5kV5erwsm1mZOyLyLc/ft47lugdI3mUTSvovkhK7txcppj1PyO7BQjElT11iMitqP5F60l0Tqjq7UFouwjH/vo+OdIZYdJaaTjlo2krh2/3jk3kUu33XabE3L6LKDvs+fMs/e///3j9wKpB7/97W/vIUR1biGRNHGt8/VRVpvUPlIciciL1s0geyz4PBheGuO1/cu/+cY+X8vjDcYViCsQVyCuwFuvQEwgvfWaxe+IKxBXIK7AfqlATCDtl7LGG40r8JYqsD8IpLMPnOudmuoYVubKlOnTPLBYAFBXd9JBJXAtCKRaKyF/phdQo6uv3zuEZSHnnvLhWTgY4KqVPV3MEZgRvSq3O1bKkEqsjMrAg4C6LS+TtIvOPtaWLpplL65abc+88Ipt3t3nFl0ikAKlQJCBJAJJIOOo8oYgEsoA3ioB/muxF2ppqrGDli1FbTNoO7GEUZf0AMcswMd98L0rXYAhoLGOXp3wstgLrbJEWMjPX4CmwCqBl25rB9Ai8kjAVNQNPtAvkg2yBVBSgP8YfxcxlS/AjefK+bkcy7i8IQBnbPl2Ybm2DXBsC+RLv7KMFBheXoW6hsBzKT4AiPI5UdVpAHu0QdgeBT6LLFNWkwMzgnVkk6djApwTyJPgb9MBMY86+CDr3r3T+gG1MnRrJ1EBlTNuAiwFIjbVNXireRVZSCJIygH2pHBRiHQyLYUWVobsQyCVbHek7krJ/iXMTBDw1dzc5F3XHT39ZABlUaYBarEfWfuc8o7z7JzTzrVffu8Htmbty7Yt08b2IC6KK1Hi1EBfQFRILcbYD6OCKYeQc8AKIE3WZerOVgaNaoHbmoNSxYyr20cxLwUoKodKHd1Zur0HmJu9/YOoAert05/6nNXxXVRLEaDkCGNALBXDS9c751zG88MQd1LJ/PLOO8mpeNwqoAoWzm6mE77cQS7vpmbMpbAQ+FgJAFbEPmRhJ7JHCpQh1Clptq2MDoGRwrsHqW0K0DItxQljUybrQ2omBVNVTZUddMwR1sy19ejKp+ze239rlUOFVs+8qOXchrF/64Pogt5EncMxAkqKwMtqDknUpnlPPTyDRORRaFM1FtpLuYOXQFZpushDkgKpL1vG/OKc8uq4hunIhkRKoIurHEtioUfXPBZrlcytSrr8S9lukbrY+SqBxCqErBsBkBzgb735ZCo1ltjUpaVW2QCNgoIm0z9gDSLYKoutNB8rLliWLMyLYNCNqHE2797hQHKSWmdQIZWQD7Jk+SIb4JptZU6+2tNnu6EOh8a4rlOQYMkRSKRRawT/nQKRVQOHKjs7Ebeyr5LyMCKRZPyXlS2ZEwcBgSQ8WQzOOFnk4GkANEYKjCA3KViboofrWlzJhaoOC0qpDsX1iEAi0ckVA4ilnMhy+kLTE6IO7yvm+5htZq480NluOyAAa+F+r7ximS2cq8yuDsBh1gOuiUImYAEkMZMdQBrwWiQS53baV/c9gSQF0ri1VHiuuQqAXFVWbh2inyN1UVSniYRbRGa4Eiu0pooAVqkDzjzrPPvlL39p37rxG6htZttll7zLDjv4QOtqb7PHIVyUmVese4Su8WDI/BrSQ8Cz1j5lv3AB+touCzXtRw+BuSIFtFZpvXZFBO/3Y/J5r+tCd4lANaY8IVcpMdyinYbYbz0WYBe+6z38LNexMbewkwLpor94p+9fSgVlvgmwjggb5cxIlaTvOletR1r7b7nlFleAiFhavny5H58USXpIgRT9TQqKzZs3+5qj90rZJCLqhRdecPWSlEoinxbMn+vrn1Sw40B1eB/VPPUrX0Qm+9ax6txEtuv8lSWk9wyi3MzNAdN7osyr3LHV1vYij1SnsDlBBK3/HCr0gtERQceaTJbbMCC7k7Uhib161cvwpMPkHG22cixKayFPpJh59NFH7YijjrRZs2Z5o4Hfa3m/1K4FIvj8/hpkz4gAG2X9S3BPkKpVej/lCKqdQ7ZkGls1Avh8kXJHxIs3fLAycD0tmLvQ1TLD2Nup+UJr5gj7cQKJcUmjPK3k3qR6jytj1NkiBQ3zSKSlLDG10hRzDrqXydLQLW21XkBkSVmUTzbhkccfa4cdc5QrJJW7tH3rFvspRKSI0RrWRNX7XZe+x/L5HCLrRSlhf/iT/wrsEWkYEGGke63mqYgbKcdk76dGFNVRDyn3NFf6e/s9L0oWeE50MRhSQSewuR2Q5Wy45qmSrjGXAAAgAElEQVQWPtdDRV90ne5Z6IK/u3WgziccW/2cS7prO5ENaGABx4oupVk45/SctqHrw5VAvF5ZhZr7TlhJsR0ek16bS4JGc3qccIrIGK0HriYc47qZaldd85FgxrGdiEDSZxLZ0n3sYx8LzxNlKwTv3//93ztxpFrpceRRx9g555zjx6tjfP755+2//uu/gvtAuM2JBFLuteZ5h3wedcWcsqmcbAxqp2Nwa9ccAmpcgfQ3Xx8vdfxDXIG4AnEF4gr8+SoQE0h/vtrHe44rEFcgrsBeFYgJpHhCxBX481dgfxBIh01v8MBzAfPKvBFQL/BM3boCLwSyKM+gKIG9Ghkx0BkQB71C9CCTUKwIbNKrItIozFyIgJo92Qt7gDEBDXq9gN9ywHIB7RjVeAbSB99zltVi4/Xqq2vt6edX285uVDNYdDlMKHUCQLWsYkZQKDgYAWBfCQB1yNIlNqtlkk0nu6avl3wR2AeBLK+uW+/d330oVbwTV4C8bJUAg0SGFIo4Up5D2Lmu/Th5QS2cQOJLr9PvoRDICQ0BF0Uc1zAWbsOAXRnAIuUNga+78sUBUrZbi/qnlHPLApR3Q3Rsx8KuFUBtKzZrSYCpqqIyyKNaq6bzWeCcbNaUq6D8lQF+ll2XCiVyyrkJARqREEUwHsBXGd30Q9gLHgqQedbJJ9qThEYr72FoOOV5QsWcq7qVldUwBYu7UoC8AkCzMp5XZ3gZ56Lzkd2bgKwUx9bZ022ddPbuau8gNwJQjTkxzJcAV71nkDmRhFnsSAPm9BJAD/CYKCm3Y04+wy46/2J7/oGV9tu7bseObRDgDpKBOiU41yyE15jyMBi/FECdu095jlSgOPHah4SJxkJgo7KgdN4piML+1ID1JAHb9BpAe9VmiDqKOLr+M9fajJapAJGohqiLspVUy0E64TPdEGoi7SA/dqDQuv2xh6y9Y5tNgj05aNFcAMwx6+ecFMYtMKsQUFbAbIm2Rb0LAW+VgSBVmCtUUN2I1NN/UkzIxk8qJIGR6qIvZ26Uuk3fqC04YIkdcORhBK2X2MYtO+zW/7jNhnvSVsagNpXwGvaXESElgFSd9JpDIk+YAwFxFMzJSCEnNYCyNHTdiVAZA3hV7YRtCVTFvAlVVoXnIfXyRcw9ry/zYykcy3Bp0Gk9BuHHz8XUrlwKHHXsy2JJyhkIqjGspAj8sMrJzdY8q8qmzxeIiuIM1ZDUgrVkWVUWj1pFQZL3AGZDlCSZH61d28ncancAME3nv4i3uoYarO/qbBvzeS2KpB2cYJs0fmxjhLmWhxopkUQVxbjO6M63Zuws61DqlDo5Lesy5oTGQMSvVEIiBbiIRVZHc2QsBCIjgNJVBiFZ7Cu3VBThOhWt5E4uiId2AlbrEdvkIneLPLegZCy5rouoh+pLqRgjslLIS9nF8a5mHXw82WlJ5kNzBQTS5ctt/owM1xVKB4g4KdakSpCNnWzcnPuA4NMsP/Wr+97CTgqkXOWBztNrINI5rE9Ugwg4jtbn3L+/3p1OoKqAWQGrrlR0ZUhgy3XFFVfYpObJft/4p3/8tv3yFz+zk4471s4+/R2+Dm549WXWeea6rNa41ouU2UKtlamiY9C2pUwSUK9MuiEfGEZcYySLUcbCrycXIGkbspOSSjFQT2TDLDm/rwjwlsKE77o/KcdKEHMNNmEikPIA4dPkfUmBpAyic8462/evL1dbsg3d+0Qo6X6oBovf/OY3fm4CkltbWx20lgpJ5/+JT3zCX6fjFLAtxZJIokMOOcSefPJJVzEp80g1V36SSGqdswgn5SUJHJ9O/ovmi9QyUQaTjj+3Pqq9LLai+qtxwhVI3Is1h7Xd4rC5ISKMnPjXOiEFkpNte9s4+ioiJYkUGC472kMguT1gqEbS90gRJjJI5JXOeQPnlkz2Ock2feZsVzIvWrTEj/HBhx6yI444wq37pMISmaN76CA/l3DvEWFRhuJT1mj0XXBfkhIV+0rIbjVljOi7q6IYQylxdG1SbxFIo/whPx/ihYaSubPmue3Y8BCWipDiOuMhqYNkOwsZLrtaqeJEZGlsI0WOSBnZJQbqNRFV2JhCNA3z3q0oKfO4hkVweQeNPg8wb44/7TQ7+IjD/HNRHjV94M67bM1zL7p1rtRPuoecef65No1zJgzJNaP3P/Cg3XH3b73pQ7XW54mIaFFdy2hecHKXesgSL8uaWVbOe8kXlFWu5pI+C8i6TpuQ5bCuOd2PfFx8IeS8oiyx8NrUeTrZxylEyh1d2yLFcknjiFhW3bw2vN7XPn3+yVEQRde+b8NJGhoeuB7ULKDtqT6yMYxel0vA6Dgmktu5Nne6506ZMs0+dPVVvvzob7LDlMpI15jmmtY3t0SUipwafP3rXx8nsvWas885z4488siAjOa4RGY/++yzgT2miMkcBVLuGuc14qTL+Kwm0jFoWgnUR1oD9AiylvZWMPlnXpp7vvY3f/t6S2b8fFyBuAJxBeIKvI0ViAmkt7HY8a7iCsQViCvwRhWICaR4fsQV+PNXYH8QSLNqUCxgrSZMjsZWq6sqR5VS6kCPgLhhwAyBIHkAFlmAnjQgw06A0woyD1qxRfOcEKdLou7+sEszJImi7uk9nZ4icAK1gDp81XVcwj/CC0CFm8lY+cjl50G2dNu61RBIv18FAA6gBWDrygtZysDOOMhIB7ArfAAHp9H1PGdSky2cNR37ti4Pcd8FiVRMN/lLEEgvk6XUIfskkRdS90hFVB7Y5xQLmOK7m9CJEBAo6QQSUd7qqAWoVy0STiIpT0fAJIAz6pQiOooTeaWAPdVWSPHQNwGiQwJxbAqGV/5CRmQbKp10chhLnyHb0UcukJRIAPYZKbuwQaqBoBHgqc5k9YJ7By3qnEEAxVEnkwJrLfVcC/QKG2oF9ziQ7oAZ+TzHHna4ffiK99pjD99vr7z8MoQUOU2oukakvBJQy/bqqMnkpkas2VBR8b526iUg1rtpncyBzABASabSbgUnhVMpxGEvNnmyLRQAOoyiRzZPw2wjBSm0sXWrNVdVe37JiuNPtssve5+lO3rsntt/Y5u2vWpdbbssC3lWgJJsWAoD5pJIoYxUNwBknr2kTIuQQAK6cfWRd6crL4O5IkCoD8sk5Rsh4HIgjUNz+zrlIzViAfjZaz5uM1BYFTNnC1HKjUEWZVBQjSXT1tfWbT2AQalycoJgJv77hSex3Eva+UcfbIumTwYI3QBouN3nc1ZgKnNd56rqShmQp4wfgLks40Jq0LgCTuaKaazxBiCelKuivAwBosrfKAK8rG6ss4MOW2Et2A+NYpkkVd/N//Ej27J9N0QMCjxGVZTCmCy6mFf6rto4+Ke/hZZfgSIrUCFpjkb2X5obPn70z6uOuhKlyxkeK+P8yq07g8UhP2f4eZg8jzGB8p7tJfBRuUWAZZxzEWClCNzigh4KnyHHpN4mTa0jwL2BvCNykypSWB+mbbCD1xUw50U+FmStukDvkWVUofVS393JdlRvAw7CjqA2YtWw2oZaSyXGbBPk6ZqBQutPVFk3oOcQ82dY85kLIZ+MqXJy15p6yQNJmU0jk6kBVVBCAKkWp/DhigCtNdIkyuJQRJpfE4E6T0B4AI4GgKWuF3+wTjiIythEZElg1+SMhKsbAlA3sBDT60Ve5VGjAqmghP3y3iS17eK41vUO20uQrJvIWMsANDeVm111xRKbNwPwt6g3IPRETrOu5UE65mOjqd8NYmwMUumUr0Jy7+NHRCBFa3GkIsm1p8pVIenniGgYbwAIjykXbI3A5ohAioBfvVTAquzaRCBV19S5ymP3rh32V1/+kj3zxOP20as/7NeylHjKyZIFpsgOzWHH08MOf98tfxNJLoa/sAQFIUPXx7oj8kOEjuqYYN5pXZaSw4lnrVlShlHbYlSHeq0D66yvfv6aI1x3Wa6negiusy58JwShmNYCu/WHt7ni6Nyzz/H1XEoPWfHpITImsuOKgO+HIERWrlzpZLz+JmLIM214nH/++U4saXs/+clP/HmtH3pOILQIpIik0jlrm7Nnz3bA2xUOrP2NqHy1dkQEhyszQjWQT2GB+sqPcvWHznGPUkKWcBqLCPgez8LSXJY1qJQuyndxAcoe6zGpe3T/8/u0k6wBgeTDERJIIm19/1xrmgs6t6zILBoptmza7Aor1aQSi9HprHOaH9uwD9M5H3PMMV7TgPCQHakUvQVWTdZcFfeVdu4Nmg9VrMsV6hzwLCcIItmCyiYWok/HIZJCZJqyjaRK0vWenye1SJ5Nmzo9UM6O6F6ifUgpxtqjezT3Yd0bZWGX4p7mRAekSETOiUBye1bWxgyq0DJI8ywWndt3bqWhgr9xbY+wX63J+ahTzj7/Alu0eBnzDas51oKf3XKrjXT1syaKQCmw0spSmzFnts2hmcM9eqn57x643x54UHk9ygxUQwfHHeYWuZUvxyPiRccmBcwQa6F/DqEJwokxKYD5jOSNNyFhGlwuATFSrIYaKZT0FZJHudaH+hzn99FQqRQpZ9QsonnieZQQNCLvtD23+ZXSLiRSI+VdNKekztXfh/h8oNrp+DTvlWuo53XtRCqeXBs4HXMuYZ1Loum+O5Vx/NBVH/E6iKBazWeYW28NbCb1vg9/+MM2B2JO563nZE+3e/fu0L5v1N77/vfZPCx8I7JKCiURuhH5GakZc5fdaN3TZSJFnO7bsqWVPaXeJ/JYatYox8uvAxau8XWUN37jG7GF3T6+lcWbiysQVyCuwJ9UgZhA+pPKFr8prkBcgbgC+74CMYG072sabzGuwFutwP4gkFoqgg7lYZQkyiCvqcizFsKaq+jETaHcEKAk8KaUgOJRlCP9AB+vbNxo9VOn2I62dgARuqlDoCk4nwCwjTIUBMZGAKT/Yz3MFfLnvJN8CO9/IPTBIVswvdmuuuxcS7Zvtw0vr7Wnfv8K0SEATwCADnyNE0iB1VQ+wE45oP1RKDwWTZ9qY1ggbW/dYKecdirAOVZ7gHK9dGk/+uSztm3bLj8OKUiEBicqSt2iCqrMlQ0O3Ikc4tij38H/g/wj4DU5+RejDpFqypUgAmVQaZQVVoATlVppDZZwWBdNmjnNqsiJEckgUKhz525r27rDdm7eaR2QB50DqHvI42mHcBgAbKkHZCwnr8ezfwAuHLQEJJKloDKIYPEAhmSxA6DNzlUDgYFCX/MAPKRAGWI7IjmmE/D+1RtusB5Ak9/dfbv1AnAbdmtdHe1uVZfF+q0Y0Gg2tktV1NwVN55zFJAjHjzPvgQIaT95UgzA0qQgZAYgb5ysoEgC6/Q1jJKpD0Ji3cYdNrW2ApCw1E4863w7k1D4SoildH+33fq9/+tj0ottmbKYCrCyA0F08HgQsk0EwojAT85fFnEC3mUbmAhVBAIeBUwJxNFxDgMkCVTUlwNmsp3huGR7duVfXIQtHAOE9Q8MmBVgoVZK5lIe+UVywhqrLLf0pBprhSj56TOPWnFVgV1z0Zk21tdpa1athUxBZaLMJ+aNp1JwbjV1ta7KGuN5WW8FqhZARam1AO5EQIhASmdQaAloBNCUhVIR9c4vS9hBRx5q8xcvdrJPwep9PRm75UdYGm3Y6ERoMfNUGfHK49G5aNsCeos5ZwHvFXR1K0spIpA878evsfA6CzvFZWCna2nMAVgRUaKlUFGMlnDNoqwYwnYNE7/hgkrmkaztRDLJokm5WGwL1U8in2sx0QlIP2gzpzXbkkXNZEtxjZVipZSHPRbSnO6dynZKAArnYReJegASsFhZZMNF1oNNZPdwN3MKko+5NiaQFYK4FHC4HyB2c3/GtgyjjCqqtCTzqJs5lJElktQEkKxFjFM5CqV6CKTpqXybTCZSHQBvqYg5EWecqwikQoXVQ8LwhNtujki14OovYPBQYeBAuMjAiHwKCSTlGEUAuhM8oov1foVMSWmkzBN9iV4VCSTtilRI2hc17cKGbnNm1Fb1ZuxVzrdXNFP+IESw2Yffu9Tmz2JNyeuF9ELRxXFK2SbiQ8FjUpIhvWPssLD7CkTdPn587nOfG+/y34skC0m1CFR2gDYEoidm7fjareMMH3uI/71VCxGoq3VQlm2nnn6aj6PsIjtRLbZuXGff/fZNNhXF4+knncj1AyCt+aYsL5H4IjVccRRkSuk4EspRYRzzReYwjV98ebXd/9DDrJu9NonsmUvfcwk2aQmUb4DhEAWat64K1YrMIQ/J1oxtyYpQpKoeIkak0hSBVAm5/M5LL9eV4upBWdhVVVTaOy/8Cz9ngfRSGQkMj8i1SLGi4xMAfdddd3n+jF4jWzuduwgAfcm2btu2bU6u631SawpM13oqCztXSrENKUr0OO+882wxa4NA6ocffAgVZZVvT3+P3ifbTtU4sunyjL6IRBBpJlUPf5e9nUgNXy/5u/bpyjPOyevA8ec+xsnFcLy1vkbEa3QX13O5CiSB+pGNWVb5XtRZ57VhwwabNm2a/03nP2PGLOvs7vA1bxn3ZuUHieByRRjzY/6sOTYZG9RZM2banXfc7sdexbiWcusr5t5QhjKxmCaWFOtwt+xyWV/HWBOHILCVX1ggKzydG9sfRhbY0jzF65UdQT0pEoQ54SoSyAAptqTqEQGZ4TVqRkhwT9NnmvEa6T6HmimbRnkG2aXPBTt3b0fxI56R65u66j4sAumd736XzUTxpIxEPAPtrp/+0sa6kmQYVqJsQ/VMQ0Ql4z5/8SIIfDIeuX889vTT9iCWfpUojds6usaJyZamFpsB4VbH81Ju7cT6U7ZtblnK/NQ9trmpCVK212ZCSkX1F8GnOveT2Sc1ll9LzCsRTI28fubMmU7qSk0nK742SBZtSwSJZyoxPzwziWtNv4vgkxpu7rzZ48o7EZ9tjG2uesez4KibbBg11hk+W+n62sjnQdV34cKFfl2IJNOcELkT7SvKEHojAmnKtFl29dVXBwQqx/jyqlVOIEW2eWeddZYTkq5Y5Hq7hXyxNWvW+LTWfj756U+5HaTmgrbxpS99yedBRHjnfg6duL6pWUWEbAVKNamhdO3qERBQAYEU2W3qs1Fkj6pt33jjjft4JY83F1cgrkBcgbgCf0oFYgLpT6la/J64AnEF4grshwrEBNJ+KGq8ybgCb7EC+4NAOngewA+gzLDs0gBoBFSXA0KVohRRp7BAA5E3WcDQEoAtfb1I53VFfb0rQjrpMo7yRQLgKexuBiTM7VQXYeCgZnjO/o95KXUAaGoBXwbI02lBgXTeiSusGr+q1jUbCejeRNYMAC9kRNQ57alF+ge8d4yimuIf9nMAo07FKicfQkI5BMMAQCllEomwKKuxbbvabN3aTbZp0xa4hR4USMDGWId5DgGgo4B6z2MQsBIqj5xQAoxSt3sRqKf2JTs7kUwilZxY0usBsksgTkpkfcM5NU+fYQuWL7VCyAohUIVsZxA1TMfOTrpay23H7m5bS0D3SxAIyTCbYRCiKQlQJosUB3Y4WZERCvYWceQ2ZYBcUlykAW2SAFcgNwCePAfgJgBJBEcZYOIN137WFi9YYI9j0fYQnc9SmoyiBBkB2KJvHXGJQKl6z+gRgZShvmnG30kzyTAEwjoIT5e3yCn2k4IcGWUuDLgqie5kiB4BRUlInB6OuQt7uFrOrQQFwFEnnWbnX3iRh4Vj6mRP33+P3fbDW6wL6zmdS0NVs2dsKUNIBFIW0kYglQDJPEmrpCzwXAxZNXFu/5+99wC0q66z/b+3917TG4SEJCQkJKEEiPQigdC70kUEZXzOqO//xjaiPrGMYkPFBjZApLfQQocASYCQ3uvtvZf3Wd+9f5cLT9Fhov5n3j7OnZBzz9ln7++v7JO1vmutuGNc+RkCbXo4l251pes8RaxxPfmc05TUHDt66v4ya7MCWWP1tjvxkk03exdAZD/2es2Me+mcWfbk2tW2ZPkrNmm/sXbhKQtsy6rlVreNVB7skAYB/Ls5dn0r4BzXmE4nstdDYyAiSVkVzC+3PeKH/nHmVDufF9lwCWhSHlYhlm0jxo+1uUceytgxR0RBoj5pae6xX991jz2/Zp3PlwwBoTExFYG6IvLeJjKzmHDA5a5EUkO7W1hBkikoPl2KGeVRAMQ76M95ue2SRk6AmMgVFkov1kxtvVmo40QoYaGF7omecUiwTI6Beor65GaXQCJiM5VRZ6OqsAM6dn9UI42A9dhXphBOJLVYC0BlC+o1SMCCAvaKtCgPJoM1kNaZYo0NddafCXANmbK9odYtEbM0USG2RKi2QDztHsi3BrKVWni+jlo1oFyiB94QMjmAp/rlgryWYfkoJdI4HIQqCK3JY1zS+VFXvAg2ETx9XK/s7AYomKyu3qm4iebOuxVIbnoXFBievSWdEeAga1yZbm7jBOCdybxxFRxEheraD4nUxZpoxMrz5d31tqqz32r48A7OOSMVhUNWv119xRwbV9ViFYXYBJJrlSJFoSvSZLcXK6R4jwDJkz4HubuXH5/61Kfe0eEfSCR9jP5b8zM8NzyjZKgLX8Bt3O0frO+CSkDPh1wgPRd+r1pOnjzZxowbS9ZXqSs9ZPvY39NhS5c8ZrW7ttsI7hVicF2VFROff+rSNWeVTaS9rgvS8JsQUM2QiuGeMWl0tX3kqsutB2BchF6WFGzsRdor+nm9k4McmF/53q7GCP2nstJ6OedysnlOOHUxOTco8ljHv/jFr5ysWXzqaRHZos39PR4ia6SwehlC4Hvf+54rjFQLEUdScOghwF7AvZ4v47r13/qdVDoC6mXlpj+VmyRAXOC7QHA93wfJpkwkB+FjEDyQa1pnrkyFCHA1CQ9l5gQCTqSDPkfgfbAd86waJ9+jpoCgbNJ73Q6P44iQCeMfiMMwR7xPQdaZulfzUFbPkLJJJKT2RE1wHk5aqQECYF/zW0ohNRQol0fZMQLodV6yCROJ1MN5HnHYAlv52qu+5qVCzpKlLfcGrdGy8gpXo23biSqUOSGyWw0ZP77lp3bogsPs8CMWUlv2K+xbXTWoOc4Jd3RSb6xHIzUW9zCOrZqI4FAukvZErfEoEi3aC/y9/Hcqa76guMiam5UJGdkMSsmUI2Ubx06HXDj25BNtJjmDuq9mcp0vPPCQwZxbP00hLWr6YC9v8bzFHhs5apzb3S17/XV7/pVldhxWicWV5XbPPffZCSecYAfOnA2hyp7mfRvsQ+w/so598L77nTyRBZ8IQc256z/5Tz6fMhizHo594403QtSSy+XXzXe2wgI74cQTbd7B84csKwMJtX79ervvvvusAZWY10VKtPi6R4wYYactOtXGTpjg3y8oto9pCmtqK3NT1o01NXv8ffqOJELyc5/7vGc76bWa37fd9hs7/fTTraKCda65wlzo4Jwfe+wxe/XVaHw134bmSfzfmq9ubSh1IuczcvR4u/baa4fOX2Taz3/+c3+/5pfWxvkXXOAKJL3+8ccf9x/9t47xuS98fmgu65p//OMf+3vDnhayw1zZFxNpwdrO1XFUs7S02OetrlcZkCK+/DuZmhHi7yq6pwQSXteksUgeSQWSCiQVSCrwj69AQiD948cgOYOkAkkFkgp4BRICKZkISQX+8RX4WxBIU6tRWEgFwj+gBbao617gtDpsg12Urlz5HxkAX3l0y27asd1KULuIyNhNR63CnR2EEUEUW+Q4gCdbLv6x7v+AjwmkQCJFBJLyANT5iXUQAH8+IO5Jh06zkcU5tvL5V7C3aXXyqAMQXLZwsq5JA3zWw7tB+UkDFMrmOLMBMecfONPKAAT1j/+Nu3agMsJWLa8Q0CUXgqbD1mBlt2bdas4bQBz8QzZb2ZAK6d6Rr0BviZMiJZI+xf8UYA3Zkcl5put8RRro+TgTSR3Teo9ArGzsb9IhUqpR+Oxz4Cy3/RMYKpucVArQiSImQ9kyPFdP9/AbACTLl6+0ugaAHZgaXZ8AC/1epIOyiKTa8ZB4fhRY3YKypguwKoMufWUndAPGOcABmJgHwHfaB0+2xaecDNjfbA89cI9t27oFcgnCSUoRzj+bcy/Hbi6dera1dtjO+gbPV3ALuRhkFhiTTQe4zkPh4j2AJ7gcun0cVJKD9QJe2iFvuhmbGpRoY1CtZXCu+x841867+MMOkgLZ2e7Xl9MpfLOta6pBmQJZmFvqAL1nzFDXHtQcgUAScKW5KIVCCO72vA3lLwXiSEolt3FTvhDjARBczs/hBRV2xNgJloNtX0Zqr/WkALQqD0R1Z1J2AVZ1AQ71o1R7adMme/Gt1djdjLJLzjjKnnvkPutrJmtC86QRtQ2qhDZArhbqkgrYHIgF79iWRZaDT8LJ6G4H4JbdUju2hOrGTuUzlZE0evIkO+SoBZBQsCk86IVnvqbRUd9jv7vrfnuefAdMzTy/QgDgkJVXbLkW2fkxLyEvND9FZDp5KZJDpJKvUQBXxt6Bea8J50S3PPQj79PRo/PU3OnsxyapL9faIZA6U4ohUKusFaKmR+oYjQdETnFRmpUUNdiC+VU2eaSUNLWQQ83MGwgWhDgdrSya7hEoBtkHcgVUy8IoAuzTOrD7aaJbOwdwLzfNdjaTucU4Qv16VojOr53rr5MiivCqJo5ZB/Zc05NNrVGPML5S3IksVT5XAfOinPMb1Tpg1SKR+PwCXi/FoBJfRPY5wKusIT5HdMFwAkkgth5BCemwsStx3lYgSbaic9feIgKpnx/9XkBiJsfP4M0ZnrWDDonXNMuai/3nxV21tpZzbmYEBgQwMpszM/rsgrMPsPmzcrnmXSiq6q0IRFwAsa7Nr4u1n8L7+8hU+eDn6vb6DWU4gTTcHirURftEIBF8zUmWxyMQ/UPERKy2CaqVALgKhHd1Ygw+B/B19OjRVoGFaCa2c6NHj7RqLEX7AIZTILUfvu9uLArJbGHjFMD/Xg+RDVKXiNxphyT+8je+43STIH7N9WIUb9dcfbWr8kR4i4gY5FwjYFivE6Xh06XmzxoAACAASURBVI7H/00gFZZV2NkXXMxoDVon5/a7393uJIoUSAKzRdq/10PXLvsuKRx+8IMfeD6L8n309x1YtokUWrFihSuQtIeKCNLxdX4ikPScAHcRT5/97GcB3CtoknjDnkGd8iZ2XcpsO/zww92GS8RNqH+wOdO5qaEjgN+DsZdpIAZFDLgtoNRI2hvVfOD39igrx4lw1UoWetrDdN+TeknkmQhCWaXFijAnX+McsXcQS7HiywlqFZ09XESFzkHX18k9QvOknhpIHaPXBPKrm4aTSkiGVppOtJfOPGC6baaRQiyr7F7zGFfZ2uVjhSeySd8fduzcaTXco6RI+fXvfuskxwUXXRjbumX6fUqZQL62OWERgt18L0mXmo3nNa4FjIOUZbqXDH1PcRI53iPi2qTr+4XUXnwv0PGysOhTQ4H2CTVr1KMEmjX/IDv8yCMZc3KcGKUmzm/Tyjesjft5Aw0W9Q2NKJm6mSdFWOuN83vHWtQ8u+pryU5LsZGog4498STWyWj2MQjBDp0jKmuaIFJoatEKaapvdMJn3eq3nDTLpSnmkksucfu2PmXtxfPPCSSNIed37gXn234ogDIZg35ZO2r8mAdhTUuxdPOPfuTj2w7Bpd+P51zOPvtsK6+o9CYikUOucvK8HwhGjtVM7aUC2r2HPU33I17z+c99wb8EueqJ2m3fvtMmTprkte3ge0cu9RaR1Mlcv/nmm13FozmoeaZxDUS05ozGyDOLGLtx3L//HIGkcVFW2NWs/0CQPv/883bXXXf5teh31378uqG5LKtJZSAN39+Gr+2wHoKaz9cUczofsjDsnSIBA4Hk9xKpv1WbYQSSjpMQSHv9VpYcMKlAUoGkAu+rAgmB9L7KlrwpqUBSgaQCe78CCYG092uaHDGpwH+0An8LAmkutnG9AA6yhxFB4aBirB4SYBC6k3sBPdVdXED2URPdpWMhSUgjsJVvrXFyycFzKSJEFg31jEe5CUOgTZyLFDqaxSEpZ0AZBSVFpZbZ22kLZ02w/UaW2+bXV/NmOr7Bt/c0taOcANRRiDpQYgrAmICyHs5XREVbc5P1AeBXl2INBBCiYHQBTZXVo23fyfsDutP5nF3gmQzLly+HRFrrqoM8gqp7pRQAhE7DJs/t6QSycXxZqEUZSKhhnEiSCkmWSRGQH6mR6HzNVIYEED3WVNmQDQoAz6ZG0+bPt6oJ4wGeqQl16wIoklyiB5BJoJC6oqsJTl+NMuqlZctt05atkYIFUKuN3I8BqTropO4WmAug3kVOTAfd0LJYEziTgUIsjQ7rHpB9KcUEjel89wEU+qfrrsU6qtpeWfaCPf/MU9aCnVAfioACjleG1Z5IB3UPC7xRJo86nAVKaeSk+pH/vwKxZR3YBlklpUxTe2S516mOf0A7t3QRwAh5smdHjY2vKPdO7Slz59q5F30Iuzbmio4IQPjTW35oz+7aaNCBVpxTApkQAXkueIIkcIIIYExjEv0iUs+k8qNzc1UUT2dA2CjXQhZETtpxvnUoXUop7aKqUXZw5UjLhzhJZzzbsGNzQoBy9WER2MpPGllHWxi8FWR3rd68xcaMLLNPXXmW7Vn7ur285BmUb9mWD7khyyQRR03UG+0WJKYsjqCrpEDidyKRfE4DAHYRTtXOWOq/lZ2UQij8vrOm29SDZpGHARil1aCX092uvKrG9l4IpHtt2cpVjJ3AVQC/uCPagdy4o1+Ei68kEUlhXvqfAMNeG01xCBqAeVngKQdDyg+BmkB0EGeyAxQ5JFs3yFIsmroHsYVKIXUps8QqR02xnXVtVoM92EA/19eXCSnVYIcdnGcHzsi3YpRHvR27IVDaWAu8t426dGSQ9VEG2JsLIaCub8lrZJuHwgjguKGtzjIK+bDcFKtrQenHZWcpo4rrEsnVRTVasM5rYyxamLO1kFZ7OvOspnPAarsIX3dFkEiXKA8rj/lV0jmIGqnXRrYNWhW5SIV4V+ZT87w+EUKoxRhr2VkOt12LCI/oubf3mkAgRaDxkMJG+LBylPhRzpgUTaKQ0igaSxsFm7KpyG1iTu7koGsBvl9B0bibvamb9THAHEmlzpmcx8xpFXbM4aPIYyMzKqOR95OFxL4lS0O3DBTpBZEnQ8JT/3Xnf3T7/4uvfzeB9G6bukAgqS4CRgOgK5BdQLP2pEA2BXIpdNq7QiLMezUKxCouvU4qhhJII9l/yQqrlHybcn56WLvPPL4ElSD7NOS2CB/ZZEbqD1/o8XLXfq4cK+0B1B0iqpP7zbe/exNEO8rF+NUL5s20444+2q3uND+kGhiuKoi0JRGBFJRO4pJEgvexYIqrR9iiM862Adm6Maa3opwQGH3OWWdH2TTsee/1UJ1EDumeo/pJnfHKK6/4fUV5SKqJjqfXaA9127AYMFftZHmnel1++eV22GGH2cqVK23p0qX+OikmpAidM2eO5yIFQlnEhYPWvF8gejbjFPKZdJ8SqaXP8N/rvoWCp721ze9/UuJILep7lQgiqU+4RtmFenOH1LexqsiVTrz2/yJZ4/dGqqToHJSpo/+OSAGUOK4WjZofeiD+RLKpKUGkkO51OyFZJqBwkSpVNN9WcpPKS8vcLkz2fT2s/UoURzlYfO7evdvfIxJq8tQp/t8bUMLo+Os3bXSiMieP3EDmWRu/k7rJ1aCszRzIR81j2RKKMFIuU3FJoRN5Go9eGh7CfqCaDCkR/axkpYhtnNS4zI90JMdZ+i4jq1TepzFXJmFxVYVdfu1H356+1LIXkuWFZ18g124HihqU3NzjdT1FNLBspdmmtrkZ+1AsGlEJLThqoc079DC/n2Syf/Rz/Az2V01cKSql/BGZozl141f/d0TKscdcf/31NmLUSB/vHsbxByjgGsh11Fw48djj7HjUR1JJiSAUyaTjaz4EpaHWydPYQUoVJNWP6nvOOedgMXgAJJmUq/LvlT0tlqrUUHPFiWXGWXNcc10KUZFMX/jCl/wbnmoeEdIi69Qcw31EGUqco74r6nHvPffYCy+8MKRCCscOqp6w3vR5TiANI4GGK5D0OTpnEUiyqdM4as39FBs7XeO8efPsrLPOGlLaKYfspZdeeichGquRhs+BoLbTXBARGv6u+Rb2SZFmYQ0FIix8L9bziYXdX7w1JS9IKpBUIKnA36UCCYH0dylz8iFJBZIKJBX4yxVICKS/XKPkFUkF/tYV+FsQSHNGVvg/wLsIeRfY1A344I25cSdyagz2h7DlQtQrAor2w+M/j/++//GnUKhEeRbDbT0CieSqkmHqo6BGimxkBPACROsf66CEBdhpHTxlhE0nfyWXDn8Zf23E+m3rnloyjaAf1GENyutd0vyjXtZrIlgEsvTT3dwIIC6lxKiqPNtn4iQbNWIkYBBdxcqfARxoaWnzTnABfOoiVZftYJoUBhEwph+pShRgLTJGFmGRCknkTEQiuRWPlEpudwfIkt6D/Q5gnQK9sTjJ4FzSUFPljai2GYcearmVWPEAYDbWNwHMkHVE1pM6gwWUVUB45BaV2YYt2wESn7E1a9dBvGDhw7m2AkSlADB1AVBJwdQl4Egh9FJIQM4oVyLqhIVsAZzKUQ0AmkoZk2uvvhIwexqWQh328vPPYt+3yhrpVlbn/riR1XR/U1z9AJq1NmKfR6dwN4CfAFy39ZPtkezyZNui4G+uq4Xz7gLk2QNYVojNT0ro1gYAa66pt1F0jcv6Ze7ChXbKmWdbAUqsYsXKbNhkd959hz2yfbXtRPmVmZHHWDN+UkAAzHmXPCCgwr/d/lDoL58dKQ+iTmrNFY1fLoCoCCS9RIqtXizwpHopByM9Z+wU25fPz4KE7E/HwjCXOSk1EMdu4WC7IcI6iwptLeewB7Cru2fAKkvy7KrzT7AZkKiP3X6PNWzfZVUQmT1cqzJTWlFu9biNYJQ45AokxsNb83V+qElaIZREDImwyJD6jByJyeR+FI+o8PMXqePWbLzG5wFZP7+HQFr+GgQSpGAK16Pr9ugikVVx0PmQZWNMGvlElM2gZ7vEa03zEYu1LM4vBxAyR0SpOudFbAJG0t/OnI4s2pSJ1Alyj1mdZeaX25QZc21bTZOt2bxTXKJlkjdUkNViiz44ygqya5jv7YCnja4cyUoBMG9h3LqyrQhLyGyUNGl8djaZH6lkI/UMdEAudtKBX2d5FZk2mDXAnIL447ozEb+5kofz7uGnQ5kkWbkQSDm2B1u99Y1pjAc2iJrfui6moFsWiRwTaAiwV0DNytv6rVJkUjsqNhRJRRAxqq2IhyHicdgGHAikAPxp3QTQLyhqIpA+Umd4vaVkiveqNAhcKcAyyDzqFtnFa9YDdK9lj1wLqdHJ+bPVwGJD9kKMZEI+FmT22eTxmbZgdrXNnJRnuakoUVLo9ueVokCVpDaAAqufPfX0z+19Aml4BlJQkoRrDUqQd9dArxMwqx/fm6mJfgQyB+upoDQKVlKeuRO/TiS0lDTaE0QgZecA4EMATaHBYBsA79b1kPXKIRGpGTcW/CkCSXNaWWfa46RAkppxGxksTy59ynN2Jk6caMcedRS5WwWsG6kM/Q7ie7aspaJzhMDVcf4MgVRUVW0fXHympUGyKGvpD3fd7QqVRR88JbKH+wsKJN339PpArqlGf/zjH+3FF190wF9qImUBaW/XPUlgv7JoRGRIoSTQ/LjjjnO7LxEcTz/9tFt8bdu2zUF7zUFlICkHRuB5Os8FCy4nQDieFDbtEHM+nuydOie3oouVHBpHHVsAuD5PBIPfH53wj6zA9F4nGKQ24flATmnvecc93Le5aK8TXa/jZbgCMiaQuIeEYzmRx/l7Xo0I+NjmUMSYMqMWLVpkh2CvJtXInXf80T5y+aX2gQ98wH52y0/s2Wefta985StOvnznW9/2e4zuv+dfdL5dfPHFdsstt9gvb/udzx6R6Qw3eVhn2otYCa5dtwWljBSM0T366qs/YnUoYh944AFr4XjZsOvKzRHBIOvL4cD/8O9rrvKNogXFLfo+K9vXNJ4sYV6LEFL9VnE9V1//CewQR0RqHe5hsnuVSknZX5vWb7Dnlj6NykrkcURMZWDr2MLeMWqfiXbuxRdaNgSXW3XSBFK3e4+99PQLTsDOPgwbXr7XuKUfF/UdLBxFvmlsle8jAkl17uTv//7v/853inq/X3zmXz7tmT3+fYD7xKOPPurfc8aNGeuKNhF6Wq/NWM1+61vf8nmkOfGZz3wmmncxOfzWmtW2EXvdKZP3Q1k30d/jto3Mp29+88ahbKHPQyCFPUA13LZjp72OTV8Oa/awQw/2vURNLspm1PjfeuutTtAGpZyOq8/X3A3zUeMyctQYu+66t1VEb6HS/cUvfjE0P/Xaiy66yLOW9PpmiLlvf/vbvld9kNxFXWtYLzfddJOvq0AIhfk4fPyHNx3oOnR+muc6hmdR8vDjxWqrcIzQmBCOnSiQ/tb/8kmOn1QgqUBSgb+uAgmB9NfVKXlVUoGkAkkF/uYVSAikv3mJkw9IKvAXK/C3IJDGARB7B2+U7e7h4urEd0DVwXv+EltsZQIO5QBsCICYMWO6VQFQ/P7eBxzwC/9wF/EQHsE+Kvp77HOn/5QSSZZD+lxAO1mxyd6tFH+1ufuW25wJY6wiKx/VQ59t2t0A0F1njT2QQ4BX/X2RKkoKFylzkABxnAhIE4DTg5pB8Uaz9p9mB8+ebV3k0zTU1zlppMwEZUt4RgMERAc2NKmZsr+KgDUnkAD5BUIOWdnxmbKu8ywkqT8E4g9TIKVl9FCTFIB7iADIBXVR9wM+9AK8jJ62v82i07wNEiM7p4Bu6m6Cr9ucEBIIuWt3rZVVj8GWrtNeW7HSXsfGqENd3IBWAtNgFxyMi8AMLOwArwWWCtB4O5skIpDUmQ6SjVok3U46/hg7HcCuqICObjqg31j5mm0AkOzparMRlVV07+vzORY1EOHWC9AjUknHgcpx8khjI5unDsa6Eas7kYRK19myrQ5ll8gi7PkA5dvJCWipa7J9ysu8rrMOP8IWn0HQeMUI69myw1bf95C9vvYNe7Z1p20ml2gwFfuptGyIAT4X5ZlnC8T2NlKxyRMtkIwitGRRpb8L/MtlzAWsKRtCmRXMVOtqb7FiMqZOqpxoVcyNDJQgXZn9tgvpSz3EYCuHbOQ66jp7rY261UKyicgRyJ2JWumy80+0o+bOtFbIoxeWPGkte+pcDdfNOHRBwkjdokwjkYOe/4EywokHzlOZTr1cTyPjlwewuz8ZDWOnTbXswnyAQJQUqLkGODe/RgHdAI0NzIHb/3Cvvf5qRCApw0qh3UIuh4P9TipJqwJi6mtKcj3IEuePZAsn6yI3p4OWEHAL2aicpEzWb6bUcrxQv89k/jrYrNB4ESWp2VaMldf8Q460WqyMXli1ym0hGzfvsHkzxtisqbJY24R94g7LL4SQSseGywptsAV7RjKUyvJQCmo6Dir3R/aPIp3brb6nhRrXofJQ9hekJ/NisAtLLKaxCCQun3WBdRjv7WJtN/bl29auTFvRCAHJJ0i5p5wTAfuez8JHaLy1FjNZ59nsE8XY5FU1k4/UJns78kqoma49yrx5+xGUBQ5uuyYlUmD4Gn+X1Z0yS6LdSfXW/herEEVmikJCudUI4bMJoPgtcrG2M5Y1jFsqdoed3VzjoPKh2B8yINaocVp/o00YmWkHTS2zGZMLbVQ5x+3eyes6Ijuz1EJITfubKJD+5V/+Zcgq6r2AUpEg+tGeHVRH+rvIjlAnKf8036UAGcoJ0TyOre+8Y1/WU6wTKTw0v7Kx2qooL7UByNpsfl+OfeOOjRvYF7HijMlur/WfUCBpBFzhJGtQlCTae7THSx2rz/FMHX7nKj2ek9pBe6Fs2EQSi7jw370HgVRCQ8FpZ53rFnZSd3ZBfjuorb0ozgt6r5uwA8zMIZEyAUyWiuhrX/uaW5ItW7bMySIB6MEWburUqX5uyjo6EuszEUwi7EUoSZmh/CTVWHNDtTzwwAOtuLTEZnPvCscSMafXFVJnEQUCzjVuui9rHHJl48Y5ZbOnafwCaSRCTNel8dFn6HeBBPP3cVwRX+HeF+y6dL6uPpFlFxaXIs793sKe7/l/uh9pL4ot9GQ5qmN3szc6ERfnK0lWI5XIbb/5vV14wbk2ffp0z+ER+XEIhI5Ipe9+59v+nm/9+7ftn67/FBlSW1FoXWpLliyxPbt32o+wXVvy6OP2y1/dZpd8+GK/j0uVNXHiBLvrnrttAwrXk08+ISK32ANl//eNb3zDz//44493FcquXTV25ZWX2QiyEoP6JID/YW9gY2QesXdCLvZACqfQzDLQ22F53NunTdyHeV3u9+JBNbvQqDBrzlzyIJnrfPdRLqM/xFxK/YiCeDvX8epLL9vKFa/7MVOZy5U0b3z4qitdbaTHBsiV39x6m9+HNR5nnneOTZ8xI7r/sRbuved+Jxk1N678yFVkBI1i3pO5BzkvC8V6rOHKUDtfc/VHrZD7Ty/38E3Ys4pw03hLib148WK+q80YUguJQJKlnBRhUsKFbCKt9//99W9g90uDCve1j370o565pHWp+fB9FE86tuosAknnFMjHH//kFr7L7PD5eDBZlCeddJJfj167du1a+9nPfjZEUmld6HkRojpHPXQcfYaURR//+MeH1o4IJGUgBaWTxlTZUUcccYQfT3uRCCStjQ996ENOLOkhAlVzTOssPIarjsJz4T4RfqcGn7CnBbWlPlPPRdad0b0/zJkwhzTfkkdSgaQCSQWSCvzjK5AQSP/4MUjOIKlAUoGkAkkFkgokFfhvXIFJ+QBxUuMIQBXYLGA8vl6FkiufxTsuwUYyQY7TYgBtv/0mW/XYMfbgY09H5EJsbxQIpABgvm1nN4xA4vih+zN0xuu4+Wn9dsDYIjt48nhLbem0lvpWa+5MsZr2VvJTUO4AygtoFtijTl29txOwUoHOsj5Kp6O3iUDrbkij0QCZp51wolUWF9q2LZtt6/YtTsBkSAXEMbpkNQMo0NSGhQ4siucUBdWVK48A4wVmiiyiLlJ5eAYNdRJQ7zZitBino7ZQ+Hcm4Fk+x1ZHsizfssnbaeOcjjptkWUVl1NXAEIAufq6Fmslx6gB67AddKqvW7/ZO667sAAbAEgTqKnzFIiaBmnSLRA+toxyAiO25YqyXCLVTpq6wvms3GxZ4nTZpPHj7DP//M9Y6JCfBIi4ddN6W/XG67Zl0wYfx2yUOcrJUK0GehlzXbtUWNQ3FRAsHRBJVjUa12ZAmBbUXSlYrXXxnh07GskbKHdQpZv69craa0uDzZxQpUgqmwyw9uHzPmRoyGwZ5GI7Fod1nY32Yg/d2QDubYC+/Uh6ZA/UQ1ZEIBkFzMjKTdfl4GU8R9wCTsSHlDlSjAmIFkjMa0QeFAA8jaJOC8vHWQkEkhJ/aiE3NmEatB1VHXH2ZP7AXkAEdEm5JEWROqsZv/bG3Xbd5Wfb0QfPthJ+v+Wttbb2tdcBOWsdoB2QEkrOPlKnObEY5T6I4JP6TdlKHbCtWaivRB5NEFgMKKvcKo2J8iCU1+MaINZSryzs2rrs93feYyuWr4os2yJGaGidiYTzWmg9ilgSecTEe5sQiBQWEU+L8kLnJyWfqF5XxSmTS1leUXZXiuyMnGBivsh2EaC/EGBx5qyDsLQjhwgCrg/12UZyPI6Ysx/2Y83YBm7g81tQlkAUpudAtGFG2FlC/lCelaCuk30dujSIPFEsEI19HVbf2+AEUvnIYs4KcBvwdRAl12CHzkPnpQgokXuoW9LybUd7vq1rTbV1gLYdAN+pUvCxh3SwfjQvRDpl8yaRiODCrkjKk2oMK7tSVEjFYIMF7f1WDvOdw7yTtWQA9N5hTRWrKkL9RAwPBxAdBKV6Iq9cAaeaa37xnOZKL0TRdgDedazL9ZCBdXyWVGeZqLC6Olg/BgjqdoqFqO4KWANYKGJdV5TbZwdOKYOUK7FRFf1Wmt9OnVtQNVAPbBJP+XztXr+riEAKyqDh1zhcdaTrE/grSy79t0Bc1SAoEbSu9btAkmgdBDunYKvmahbZXsVkhauXmIg52NYVFuTZOojwZmz+DiWTTkSi1royuyKF458jkLSNRwRRJ7X2/V1ZcLFVWmaWlHyo/2QT588LQGYdo/wSphupayLruj+nQCog62Xx2ee5hZ0yV1JQsDlxw3wTgSb7svd66H4RwOagMFIdpEAQ0C9Q/qmnnnJwPCi4pJwS6K0fEULKk1H9RIRIZSTwWwougd46tuwAZ7GXjIcgCfdU1Vfkjj5f+Un6b6lYA0Gqa4hIo8haVI9ASGl/dfs1xlHnKjWLCCW9TjZwNZAJgRhTHaPGBKmU3J80Ip/F67P+dE/0DEDZlkV0q3bpiDRhFen+K5vVcL4DvH/9hg12++13oro6zfbff3///N/85jf+nmOPPRaC4JdOAIlo++5N37PR48baReT5PPLII/bCcy/YpR++CAXtBlv69HP2iWs/ZpWVlT7WqsFvfv87FDo77JOf/KRfm5pbRK5981vfsSMOP9SPLwLpgQcetPPPP89VbDrvMIbD9wntn/3cC7OYB+29bdREJA62htzjJ40cw5rFPjOvyC18W5Q3WFxmVShmqqpHugWdW7LRcNDDfM+m3ipL854ae+zRJU4WyjqwqKTYySSNh/b2PXv22KbNG91it5u5N2vWbDsTG7ZujSXn8dRjT/p80rhfc+21Vo6aWRZ1IpBErNXw/UHH+uLnv+Cfp+wjkS6yddMYaU64OpA5o/mgOan5pvmp7C7lH4WMpMcff9yepd6qjTKjTjzxeBs7dqwfR4q/YNeoveBLX/zykFJK6/WfPvmpyCKQMZkwYZyTT8EecxUNCiKQtF409no+nI8IHr/XxfaMgUAKCp/hBFJQBCln7LzzzhtqtvjJT35CBtN2u+aaa4as7fSZv/rVr6I8SR4h9+0d462GjPg7Rvi8HGVYSrXHWtG56nldbyDbZdMXvrcOn0MJgbTXb2XJAZMKJBVIKvC+KpAQSO+rbMmbkgokFUgqkFQgqUBSgaQCf10F5u5b7ZYonSI+6PTvd7VRyA8BwAUsD//AzoSgEBYvMKqKbtoiOlRfBgjvF8o+DJgJIGFQyfg/uuMspPAPcP/HOz8iDAQi5JGfk0WX/riCQZs7aZz11kKqtHZDUJBxBDDSkQJZIYVU6PblvQ4Ugklm0IHdDlgwKAKpEZAWQDwdgO10gKkZUyZBmvTZ9j07bHddrdvH5OYVWlNDK5249dYMcCcgQ/kTESgKOMZxvaMZQNPBeCeQZKMWgfL6u0gkAZapZCWIvsqBhCmAYFOANu5XlllSZLV0IpePm2DHnHKa1TV32ubte2zlm2ttF9e2ddcet6cTQNGh/CE+1xUYgEXZAIay0hMYlpOT52ChOvD1cJJLao444DwCakQaQKiIJ6FWWZz3J6//uE2D5NM5t0JkiDxa89Yq74xWx7hAmxbUUIq8GgCIVZ6TrkeZVFmouqSg6eVDOslzyC0o5DOzbPvO3Va7u8XGQCDp0UehpApbt7HOpk2qoF6ZNm3mQXb5mRdY5+tbbM3jz1guJM721hp7qokgcSzVesnbae9S1gNqMq63bwBSKFatiayU0irKIogIQoGYDlQ60EQeBR3xPp00LvwmHbx0xshSO6hsrGV0oEIje2dXJ2ObS/4GdlpQhtSU15FB5IAS4zUY27r1QWx9+OwT7eSFC6yIehdn5FgDdlnLUAbI/kZgm0BtgV/ZKMtE6En10EntRL708B4RDLOwKhy9z2RL4XWZkEeuOGIeZMqSy0kyUROo5JgjdU2t9ts777blb62O7JJEmjnoHVlL6VJFcAUSKRr0SD0TqY74cYsuFwy6hZt+L+JXIL5+VL9IMcd1s371GQ7yCnSPJrcVV5YzX1JtNCRRT3sDOVk1NnFsGVk1ELdNO6y8hBykwmwyVfisQTqzKqjlPwAAIABJREFUB0eQDwWAykGz6M7PTu3yHDBNdoXON3azlrCwqxpVyhihykGZIwujPqzx0ri2bD9PasaANQ3m2uqmfHujHhUegGoXmSZpkCpOUEASaXJn6OX6O2MuBFskXDr7UwHjWETeWG5rvxXUtduYpn4rI0tJa0BAoe8rXKd2JO/kl3oi7BUxyeSESvw6Vx5QdJmsuUUbc9J/lK/E2qxhTq9jDWyEqKrjWls4nebmVssRuYSirhfyLANwtrcXBRg5a5nMOZ1zL1aJhdRy5qQcSKRCmzEB4nagHsUfShFsC0/5ctR9vzcfIpDeQZ5pzKXKidVX+qygFB1SmYR6hfnFnyIAPBMozkUKaoNgk6bjCdQOCiaB2CJ80gHJVbcVL7xofeyn86bPsEpsI5XRJYWj9q1Bfh8lmvmoxGMTE8axYiYnT4qmDJSZrZ7po3na0trkSps+jiOyUPyGyNY09nztlTo3kba6z/w5AkkKpBMXLXYLO/mUSbnk1mvMN1ffoBJ5r0cgtvWaYP8mkH7NmjX26U9/2hVcsq8ToD1+/HhXeoiskW3dpZde6lkyykvRe0TcaWx03qq1aq61rb1mHPZ/c+Ye5MB1WPd6XZjbrsBVMYcqyF6szBpIbn8uboTw14s0jteFPlefqeNq/GRt1oyqzu3IZDPJvBSJrw4SkSHae/VZUrUqj24QAtCbKuL8OZF7frOkfmpCkQWhCKR87rH6LK3CDU4g3W4nnfJBVwepHrKxW/Lwo6isDrTXXnsNwuEjVgi58qUvf5VMnv3tpBNP8HNUxpXG8lnIo6VPPYvS5irbf+p0J2REWEhps2PnNpN1Y6YUyZyD7uVfv/HbdvD8g1yporpGtdN9DetNajykPtK+HDfHuDaR/VmP7lQ+lyaKXslz9d2EOSa1bCp7gMjmLq5XcygtW00eaXb0B45ycqqisvodeVVq/Fi3eg2Wfb93G1OpaUP2j7KnpH6UdXA293iNx7x58+2kE0725g7Z473MOrr3/vt8zK766NVu8aa9Xt8RpLCphYDSGvzG128csptTptQdd9xhW7du9VpobXrTA/M71EK1mzRpkp1/4QVemzysV5e9sszuvP0PQ1a+p5xyis09aI4roXQut2IlJ2JGXxJuuOGGWIUbZXD986c+jQIKxTjH0ry/5pqrvY797NeysPse6iU9tOeo9lI26X06P9+rOaaucSTfKaVA+nMEkl6jNaY8qEAKyUJSnyHSStel4z/88MP2xBNPDFlNBgXlcMVRZFccfW4gxkUg6XuH1qPqGjK/cmXJx6MLG8J3EEixMv/GbyYKpPfcOJNfJhVIKpBU4O9UgYRA+jsVOvmYpAJJBZIKJBVIKpBU4P/NCswE+JfipZcuewF6wus9k4Yf/4d1LEdSB7KAxDTUK51kA+QBGKQDlq/fiHWJFEEiL4YpRxyKiZUTb1vZOernYI6AIbcyAozSP+ZlSZTR30Uff59NH1lk+eBXqQA69MaTnYItiXXxPwFa0qTQ7SsrFAFZss1BotAGGKMAauURKJi6jYDpYxceZkceSvYBH1bfXEfodrvlA5r1cQ612MeJQFHDdm19o5MFIpFkwyNyJrIu4XqlnpDCSIC85yJJgYTyQqqfuItVQH1RnEEkgC0rlxwKhdQDeNajLJo8c7Zt2LbL1m7aRu0GrQ1VUQagkez0Qq6IauF1AsAQsJTCE5F1U9S1nyKFBNcsUMtBYKmkBAzGAIzyB7q4vhJUAB1tzbYIG5nzzzvLbd76sJBqaqjDRmm9vbrsNQduIuAk1dpaUdrIU0sDrRDvWImkMXK7I65lwsRJruBZ8fobVrOrFaCnwoGaDEC0FubC1h21ts+YCs43w6bPnGsXfPB02/TYy1bEYSuK823FptV2/xsvWYOs4OjWbgIYli0ctJgrbUR6+IPJJyIlKH70VMjlcIJSVkmewQGBhyIhU8oG5mV1fqHldXC82Gqvg8M142PYCbAs1ddAL+AhRJJqJQK0HyKjHZui9MFO+9ilZ5FZcwDqMSztmP95yp0iK+tNgM03lr9mnc1NntGl+SBCTa5zsqNLAwhNzSuw8lFjUfGgcwJ8mrDPJKysxvhrle8k0FUkmc94/l8XypU99c0QSH+0lWvW2iATSySJNEopMYHEP36idSceJVbEDLcsTPecl5g8FUGirA5/wr3XfM1F6qzIWEkEm9uHxS+hFNRElacmhIaktDdjFYeSpyTXRo8soZ7YDPZ3WDWWhLnZqHtopk+BtMlOq2KOF0XkEaxtDjZ1GrYBJ5B6rbWjicyRRnI6IKT6mnlTN9eL6gFiRVkgWRDAmlu9vL++P8eW12bbqzXdVgNo3QeAmYp6QOOezZrL4cet52SX5oQhyiXyqKSmU25IAaqTjI5ey93TZhWbW2wkOUX5rLUskRjURySq68ViUiQAhwEs1rzS/qNB0d7hBBL/7eteC1FgOQRnG4TwZs5hFfNqN6qpHtRXnYxhHUSq8lZSID97yOESvcUEAAjO96SfFDbD7ExA4bYaUtxqberYVDvsgFybsW+xFePd2NvVamfcQI328uNfPvXPfu7BHlRrx5U5qoUUPVLxiWMRnyhykfOUIk0km9Q3Ani132Rx3dojBMhKAak9QM872Bsr5oLCoJt6iOTpFTju2WyD9sbLywyGxBbMncucYQ91NYvIBn1+RCBF5/FOAknrwAFazkukusiG9s42vzeIyHWiQqQCizg6V/ZD9mvPjfPhjD7jvRRI51z4IbLdtPdofkSkshRNvtfqHN/jEYBtzaugzAqWVyIx3kR5td9++3kukkgjZftIWSMljAB7EUhScsguTGqQQNSFPBgdX88pb+fwI4/w+60rQrhnaW3odyKlBlwtG5GBfm8QoeT3ipgQc3VW35ByTMB+II30OleVcN36XFe1ip7V/ZYmgTT2ed9/RQ4LIOeekCowXQamHFdzQ40VkfpIe3LYupnX0UpwcsBt8fjxDJxf/87OOfsMajHNiSXNrR/+8IdOOJWVldhVl1/he94NX/+aq14uuujCIeJX++EzZAo98eQzthBCKJ9GE42b7MruvfdutwZUlpLOs7S4xPaZvA95SbfZtu07qfkEV3NNhrhyzRTj6+SR1oj+jL/c6D6eyr1Q+46+I6RmQahxjX0cM1PkmexFvWNDkzYi6WWxKPJeyqI+t3EssImT9rWjjz4W609UqNwLZc+rNXbDF7/kKs9wLxN51IZSaRzn56okjiF7vBFVI5308lshzSVPP7XUnnzySf+8K7CwGzFytK/TPmr1zW9+0zOQ0tm/Fp96GtZx8xmNiCzW3KypqfH5JwtB/X1oTGSlyphLDfbhSy/x12suaG4+9MDDPtc0x6ROmnPgrOi+x3hKNbYGdZM++6tf/WpEWHKNmstf/vKXh3KDZNF41VVX+TrWXBO5qhwj/T0ojaSKEtGleaDXhPk/evTIdxBIIqxkYReOFeb7v/7rv/pa0B6wdOlSz1+67LLLhpR0OlflkYU9K8z3QBz6903eOzwDzL9Pcm9R81TIZvJ8SZ/z3I+kXHYFdEQy+rGYE3rf179x417eyZPDJRVIKpBUIKnA+6lAQiC9n6ol70kqkFQgqUBSgaQCSQWSCvyVFRhfmeud3PqHsSxnpH4Q6K1OW38IgJa6BUhW4E8pFjKNbS1WhIJBQMzWTdtjZUT0j23/cXmE/N4AYnQcV7dIYSGSIrLVchxSIKzULnROy2LLsAjJBmCuJHR6xqhRlg6w0QGAmE2Wz+a63ZAPAGVpnC9gzyC5Lf4PeY4pgCwDYCm6BmX6AAry5z4TxtqiE461PDqFOwHKswTCQSzI5m3n9h0OrLS1E9oOGNSISqeBTJidEEmdgJIdEGo5uYVYTkXEmQBpJ40GCaBGpZMtkKkHNQHXJXJJn5ulDAqFiAtcQLrRgvqkDsuyLjpx2wFhOjlmt+orLEq0gUg0vdEphOjhwITqF6wDY5JqOAg+1DWrUeIgbjElOycBjjoaz40aUWb//D+ut6pywEde19YCSUa4+LbNW+3ll1+BLOtmHADDIAeU7zOAwmlwAIWOwEL+lBJJXd15EFKT958KcTJoS5Y+Y/WNnZ7FkAIR5GAW9di1Y49NGFXlndQTeO2Hzv+QlaXluWJE1/PAgw/a/Y885OPXAhHQDzDXjnWagJpuzQeAKFeFxB3vkaVSRBIK/Nb1yT4xyuqIOuod4NQ0ExAsYJAxS3FAR+QIoJjCyDmmCB+VWKByFmSFAOaok5gQc+zUPnXV+XS1T7T0nELmIGnsZGi17Kyx7oYmhSlYI/aHHagfttTssDbmWQsKmSyyL6omTiYfasA2oTZYt2mjk2KyGFqw4FBbcMTh2PTQkS3LLtaB1lI/YLmUVzsB9u5/6FF77XW6uVlXEdAr4EoKAl7HXNT60zUrh2nIfixWIaVD2AQCSbNIGLyD8arfsB/VTX93a7d4ckWAWLTWI1IXQB71EL5LkDK9ZPeUWEEOhACsU1V1KZ3p2U6WFrMOitIKIeFSIXAgU/lJyxCAGCtRALTbGtusvbuNznwpriAl+9t8PvaiFpL1WPoAawXWpZMBqRvMsPV9Zfb85kbyhFAtMAdFfEjJkwGYKrBb804EgmyDRJJ1dOBZp4FkrHMYx1zA3r7t2DFtarLy7lTy07KsEDC1mHlTCImcSl2d4NU8kh1gICeYYyK0Qg2lWnAViqzS2Ff6BrEDY561M1Xo78dmr9XqyI2qHwAohqjoJEesCSWjgGFdl1QSPg9RUKVmsP4B4X1Fc43pEG1ZKZDUXXU2utTskNmlNn2/MsiufrvsKxv+yh36r3/Z//rMp12FoXXk6jbNu5isd9Dcc8zeJu89D0rzygmlSAnqc0bZWgJ8+WipSLTXRoST5idAOCS22zrxZJfy3QogDR2MH7DaXTutA/I+hXvFobMORNUBCc1aFAEuJZ7OK2QgiUCKxiHYCqpyb//+T195tF++4xG/39dBbGHn5Iafv2wrURsxpsUVVXb6OeezP0s4pzGP88Hcsi2sifeut2qkea11G/KFpBRdsWKFq5BEgOxCxSirNQH4IjoEZstS64EHHrC7777bP0CfJyB9586d/ncdU2te66Awv8gOOOAAJ518bsWAd7ABU+ODyHSB/ToHqZn03gKsypwsYHx8L/BmkKgBITQj6HOkttHrZJcn67wubGBTlB80aZZt2Yx6auw4nxNbNm9w4khBeenqksBGNjsnIvP6UM6ERgZdi4iFTIhgzT+3hNUx2cu2oYT5jSzsFi+yfamFlDjah3/9WwiJjZvtmKMX2mHz5/ve/m//9hVes6+deeaZQ+esektRsuzlV70Out7y8kpXdN111122Zt0aiJ8sH/ep1Ou00xdbDfv10ueetTdR3HZ39tmMqfvaScce70SFyBhZ9ep8tc/6dxuRQuqcUX+L5ie/03Vo7ugzVTtXDsVZfem6x3smjuxjIyVLyKDS+z7+iU9AvOdaTlauK1D/eMed9hYWslpryqWac8h8O/KoD7iVmxMr1EqESF/ImhTZyzk8A4H06MOPuEr3mk9cZ+XM33Rq14Ea6qbvfIcMpAa3Vi0rLPY8o5LK0qhBIj5PzQmN78svv+yKHJGWkV1ik6vBRLrovDUnli171e65556IUOV9yqeaR06VaqHn7rzzTlu5fIXPTxFG4V6jY37xi1/0rVkPqedkJxdqowwkKcWiZqS3Cc5AXgZyU/N05OgR/t6g0hL5JDu+QPy4Wpu5/gnqO3LkSN+DlMskRdtZWP8FpaUILllE6piBJNJ7VZeg6gvNTsGqLjr7SIWq61VNdI56n9aJFMn6ncZdz2nsgk3lV796w3tvGslvkwokFUgqkFTg71KBhED6u5Q5+ZCkAkkFkgokFUgqkFTg/9UKVJQAKAkpUZdtTADJ5spVDTwErGQCLqVAfsgbXwiFiIDCqgpXkaxbFwGh4R/5gQhxWzJZvEE0CIrxzASBNJAHymwRZSIgJwXlgat9ZIMHIJsNKF3MP96nQFBlQ04M0uGfnUc+Tf0e8mhkn4PNjlQlAL06rqyrusjWkZKgP87l8NwmOnqrK8rt9EWnWDVdzjp2Bp+LqALCoRcypca7Z+tlZUcGUadyh3KyrAHbuVpUIjVNbWTUAOQA0KRBLAhszQJESwXoHyQbQeqMfD47gxpkK4MCMsFBSZQQ/epsB3StQ8nSDrHRLVAC8KQL8MzzplyIpUrJFigudDwBVUc9hltRhbkZngsEktsCimTxdnTVAgLEjzqAEinPLr7obDts3kw6xjk3iIJmAtNr9pBFtGkrwN4e20GXdl8n3eLUS134IuP6IHgEENIcDoFBEHd5iR2ORY9Isdt+f4c1tGJdBlGUSjZOHvOhsanB6vc02r5jsDjj72On7Eeg9YetLJusDjJw2iHzHiUH4pmHH+MUUf5AVHRAWPTzI3VDJ4CMy9fia45IIoFykR2TAzmAZjontySLkaqoTrr2OMCcY7tCQMqqqHnewUDhp4Px+xxgUp+2yBqRbOX59gkUSCOqSyytqJzj59gjf3jIHr/nAZtQWmFjuZ4CyMZMsnu2YfFWB4nRk8b4Kmsks8DniogjByIhuAROjYO0nDl7pquRKkZUWKusjzj/Xk5KpGRNQ6Pdj33TK8tWuBJOKjcnE2MiQiSlHg5kxZ38LoqJ1TRQZxFQ5gstVpSEterX904i6d37mgjH0EUtzK9HBUKhhrbGRlflWVmuMnp6rKSUPJu8HCsvLvXco+K0bMvhc3IggdLJPhp0aZPmMiQKc7+ljlowFzpTmqg/61E2jthA4SvJGSsrSZZ+vgytJQNVWkeWLUM91NCB4mtA+SGREk25UyLd0iF907HMVE5LOraDfq0CWzmAd4UDsmZ3ktH12nos7NKsHAVZKUBwGeu1lJpmsx6ymRtDGVsxWeAZKBK5xAStVFtSzaS6PSIjkVNmbayFXZAom7rabTvrt4Vrb0flpPXd3FLLftPpdlZ69PAaPwb7XBoWiPqzXySf9g3te2QipWHNmUkuUkXxoM2ZWWWzpk+0T37juXcPzX/67//62c8M2TGFfSQcdPjaCWtt+Af670UtiEBi35UiUUlXIon62XN1jU4soyITKaR9lxJbKqS5ZZGZxLh0Q8y+8uJzduTcg60dIn4KREQuY9na3BgTvxxLhGfY62LiRxaHPptjm9P3W4jIuJC1GK+NP0UgLT73fEY2IpBcCaU16GT+XyaQPPcNEll/BuVGyA8SUL9s2TIH6qWImDZtmiuRSskbU9bNueee68SSfq89zC3rpFRk/UnxIbVXGfcrPbfPpMkOXs+ZPdsBfv3OLS0hZLRGutlXRSroeT0EquuSBXQ3NtX7fU3HkSpVhLsrvait7DedDOF32ntlJSYViFRcasqoLJ/g63XfSftYe2uzrYecCapU0eB93PdEICmTrJ89VM0mQT3ay3/LEjBSlGp9DVguc2c1qpVfo7g884xFts+++3GvzOI6+u2xJ8jceflFu+KKK6y8sMiv76s3ftMOmDndyQsnIFjH2geVL/XEk0/ZeRec53usso50j7j33vutATL3wgsv9qaUfNZebkEuWYk0u6CHUj7ikscesdWvr7ZLsWsbUVXt56s5qHP3z9D9Jr4fKxMrqD7DfHCrNPaaiLzC6JLXa+8VyaD7nWpdXBSdf093ND4LFh5pHziKeybfQURQLX38CSfBdIzZB8+zRWecTuNE9Dt2DTpeIjJSymV9vjZJzd3nnnraFUhquLjsI1eibh3Hdwn2Kcbx+9//vu3attPzl7IYkBEjqu20sxY7CaNHUMjpv/W5sv2Tmieaa9megSQCyZVEXJMI0Lvvvtfnm57TfD3oIHLymO+6B//61792IlSPf/u3f4vutewJmj9f+tKX/O+6F0cE0ke9OUa36DUobUUg+d6t+Rt/v3HbxPherv/WZ44ZN/o9CSTNXdXp9NNPt0OxjfXMPOa+1p1UaLoOEUfKJNLzkYqcMY2Vevp7yHwKe2AgAvW7HsZL56R1FYgnEW1S0UXNSVI8RvcfvUafoev55jcTBdL73bOT9yUVSCqQVGBvViAhkPZmNZNjJRVIKpBUIKlAUoGkAkkF3lWB3AIRBxGgGpQK6hQXyKKHLKHUfJwJii1wUYBuMfZWE6dMtvU7ttsrq9Z42Lz/g1zIiuyfhB54+7ogSIWf93v3rtQDrhgR9ipgS2COW8EBe6NiSOE1stUSLDa+sMBKscvLQ+mTmpViOxp2A/oB3qCFEtgltYDATXViSz0QwD1QrqjzHlC8EP//U08+ycZUoY4BBPJMmo5WBzp1TgITVq56y2rq6xxsyCZ7A/gR0L/HaptaUJfsgTgBYAIYdoCHz8+FKEjBVkvh2lIfpSizSFZAamAG8EqBXOjkL60QJ80d3W6/16ecFeFCcdezcqYCIBFsnMKwDCeQAsgxfMjC+xzgijUC/ntAMCeQZAEHyJvOGC44bJ5detE5nmUjALALq7V67PqaGlsBlPZAIu2wxlqINDqS1SmtoHupDJRXkg4Km52bRaj5GDvk8MNRT5G78MObramFIGyuMzOrwGTFI8KiZscumzJ6rINNsw6bbxede6EVk0uzZeMmewt1zvLly23X5m02CKHQkZdqjag4QGuw2hNJF6m3Apg0GHsihc5uZTio49dVVgKh4myC4QC5W3TFk1fh7w62qpvbVSfMn2FWgCIvnYyQjc+kUXbJ4mNs/JiREEPZ9uYb6+yhPzxom1eth0AqtVyuZ1+sibJQkjQPdlsDpFcL8oU2Fod+WjmXdub0uH0n2MxZB1gF80yEShtzTPZ+4yaMt5KKSmwfUa4wT1rau6hfuz0Iobbs5eUA5nTCyyqSOeIKPFn4ucVXZB+owHQf59hyKVKHRMRFpEOKCKQAyUcE2dsE0rs3Owf5fFlG808EQA9gLovFMri26tJUqyqEuEnpghzMtBLW4L5juQas2QpRiUUEktQ2Uj7JMlJQvDrU+5xA2lWzxxq66j2cCoyS9SW7PZQVIMppHJOl4yRFR06pPbe711bu7sDKCfJV2SIaN65bVmjq0heBrf3Bxx8iqai4IOoel8IBkrOP+ViUnms1yzdYAYusgnVXwtypoI7lKBLyOUAewGSW0Oyg5ovztKJ1Ez0ov+eaZbNmNLcyc8usnqKup/5ryTGqRc3UymvSMrHsZP7W1O500LS7D0IZILuHHKSIKEf1JBUSaiX0Y9LNMUYixbUWKXRvC3tsKyRdDsrIkXbXs2vfPTz/6b9/7n9+1ud+UBKFAwawNxCH795Pwt81NrFB6BCBpOf6la2jOkIspafKIg7QmbGScjOvpAz1EWQMdW+AZF218jVbdMzxtgPQdXxlFUR+l9tqSkmm0f+vTCBpfQnoDooUrVGfM1KoslalnpAaoqSkBEuxg+13v/udKyVWrlxpM2dC5LOHrV692tfeKBS2+rMeGzIdU8B7DWSIjicCR4TUtdd8zC3ItBdOmDDB1qHIKIH0SWc8WtljwudrvPWayZMn0xBR6yC6ju1qI9lMSmEq0jwmn3UeIo0Kud+JaJASa4D1kpUq1V+hVVdXW3dHpxNfrrpl+LvYs3PIlUtnTcvaTSRqF/ujk/OsVTVFiBzqwKpNv9e9vLqo2N5csdx+Q+bb+Red6xZsagYYzZ933vUHu4998IqrLkP5OMrvr1+8AQUSln8ikKTuENkhouPV15bZgw8+7FlJRZA1IiJ0bbfe+mtrpGYf+chH/XtKtuxfGZOd1DQP61TlHb7xxkp78L4H7LKLLrYxo0f7/uj3BZHFst7l7yIc9RyJbcx19oFAcXI8b86IbUE1Nhrn8HBVK/d+kUgaAxFKyoCaz9ifcNKJkeKGcXke5e6jjz7qpOGHrrjM8kuLUVtm8T2GvY7z7SK30VVkqKgrq6uoncizdHv68ceccNQ+eOkVl9sozr/TlcIpniu0bdsOV2Nmst+pXlK9TqRx4ZBDDkFhFKnXtDdLvatzF7H5+9//3vdRzT+puDSnRRrJwk4KuaDakQpM9n/hmqWgk5pIDymOwj1EnysCSQ/t4ePHj7ePfexjXg99r9P8/dnPfjakWNI463lXF1Nb1S+onEaMGvmeBFIgdXReF1xwwdC5SYWkDCqdk2wk9XkRoRU1oww13Oi+yd/Dd6igQtK5RypUmjwYB42j1oXmnuZgtEYiSz63fIzXm18Lx/s61ovJI6lAUoGkAkkF/vEVSAikf/wYJGeQVCCpQFKBpAJJBZIK/DeuQBZAsRQ7YMJuLxd13gKxxgQSjebYQZkVAkJMHAuZgP2KOqWz8/Ps4aefsaeWv45dGP/4jsmj0MErxiQFdDZNSLCC7NXl7CEjgMqQOWrjldpgQEHVsizjtbLwyiHbJh0CYyQgx1iUQ0WojwYA8Hc11TqQIsIlDcBShMyAyAaBzfwvCxDF/3GvfCCFRiusns857qij7QBAqRwUDf2yIIMs6QQkUEbADuyDOnldJ2RTkYgCwIz0zBxs6BRwnWKvo66qbwf4BBwWWFDIa/I5TgdKngFUT3kQKAKuBDANAqCmkM2CngfiCGCcbuR+3ieIvZ/zFFivl7p9nbq3ecKB3rgdP4C8w6fanwN8hyzs1AXsBJoUXlGXtEKglVHRB+A3ftwIu/5jV9qkiaPdbk+EXiuqqLa2Dv7sdOCrrmYnteq0ndu2W2ODMhWUlaIMiwHvUJ92wHSbgDXQAGN0629utxVvrgH0hxyAIBHg4sARRNkkCKQ+gJa55J58+IxzbOfLb9j6t9ZYT2muvUCW0CC5VB0Aiw1pqJJEwPE+WSd1A272xbXQdShnKIBW6YCEIhBCl7/XQ53jwZotLl6wa5Jqwu2HVF91w6u2dEUH+5o01G38n2dT9KM4mz9rfzv/xCNtVGUJSpheu+/eR2zTW5ttoKPL0rjIEZqDAhEB7fpyUq0W4nFXSwcqGzrc6dSvvG9gAAAgAElEQVRvZb1kVZTZwUcssClTJzNHejxHS3k9ylNJA6gdv89EKygqYb5i34diqZk8nYcfe9Jeii2ZdO16CFTzTmmpwJi/AvVE0DlgGVRprBcRSE4S8R5Z0sUJS36MUIdgLxSe058B8JMCKfxdlkkikNwCkGsrQWA4slS2dd2sw1SUe8U2ffIUK8K6rQAUOYu5lo03ZCCQUjOoN6RCHyBlY32X7dizG5VWA4SvoVbUfBTZKvtHEdHqZIdo4Hqa0wtsycZG29QiEoJ1y2YjAlaqANVNGWBSJLnlE7UUAVhcXOQAbF5+jhPGAtgLUMG1bq6xHAikImotAqmMzyxn3eUBMudTqyJInUxqLzWQFt+gFISx3Zr2E9mziThNRV0TWVeZNfGziTFvYfyzALtrmadpEEMNrW22adcOV5W1d0Wg/QDWfOKJpIDUvpGiiydHxpVXIlY4oIh3kUgZ1CCN16ek9NgurDn39kMEUkSwBo3PsHGXgihWDQyfF8PPIdIcCVBnTmhuSbXFXHcCSVZ3mnVSIbHLSdmi9Vs2YhRWjpFd6fIVy/h1py0+/iR7AMurBbPneEaZLEP1enGfQRGmMwzk+X8VBdJwAiGQdEHZpd/JUk0ZR5s3b/Ysm9tvv92JIYHaeohYEjgt27rRkAF6bMcCU8/JWkzrXYRSAcROG3aqX/va12wVqg/de2ZMm+7kU3l5Kesom727GdIAuzr2Uk1AKcL0vm7qLyWMZ0G5bayIEpHK2lriTBcH7SNLz6HcJOZpFnNX+00G8zcoN3R/SWdspXjKgDySSqyT+0UDlq9t3Od6XYYW3wdYcxmQrNnYScoSdUJltT3/3HN2J1lFZ6NoGTN2ou/F+0zcx35yy0/tmVdesjPOOMOqysp9Ld3w9RvJMNrXFi9ebM/xvmeeecat2davX2tPPL7ULrnkIld0aa/Udd2DwmsrFnn/8zOfZV+CRGFvFeB/CwTCoUce7iSecnTuuedeu/Ccc20yxJzbNYoz1zoZpkzRPaWfe56nw0lt4vK1KO8oEPiyLVOmle5J+q7QxX6+ZMkSPyeRDGqg6Oa7y0LUMMcef1xkmcqxHn3gIXv+mWetuKzUrvvk9cZO4zle3Siabv35L6x+x27f7xcec6xnX+kerIzD5x5/3B577DH//MuvvsqqUZjp+Q6aU777vZusFjWxP/gy5MSIcqriZp7y8nK/fil1+hgLzVOdn/KINJ+qaHaQksebEnivSE6RRG6FiDWicrvmzJkzdO8U8TRcgRQaPkSmS5GkhwgkzfdAIGm/EIH0y1/+cih3y+9r7NGBiI1sSqkbP2PHR/Z3f87CLhC4ImX1Gbof6BFUUhq3x6nZQw89NKQgCkSS/tR1hntfIIECoRQ1qNB0wNhq/QZCSt+RgqWdzj3cW8O61/u/9rWv7O2tPDleUoGkAkkFkgq8jwokBNL7KFrylqQCSQWSCiQVSCqQVCCpwF9bgRxs24SVpAs5jW3ARCDRYB91FgO2SIFUUZDqap7p0/Z3QLumsdbe3LDZHn9lpfXgTSV1ENCLA8BuiyLyiIP0t2H7wn/DAflDtnXilCLXIuUrAIBJ1cMTGRzD1SYAyJX8OZVQ5fxcgBas1Pa01MjHi1wdAR4QOjEZJTueLggg9RLr4fZ1ClsHzBcwPnP6DJt/0BwrKSILCOBJHbNNEEA7d+627Tu3OZgjwGsk9jZFdF8L9OgUqUE51m7dZuvo8k3Flm4kdkzzD5qLAinDXoQ4Ww8omOHKEOWDKEsECxRACuXctAOGKIcnA+svKU9EIAWQTR39Cvz2vHZl5MTqiHeDu3+KPPL6xQqDIRIptn2SfYzIIwEbmQL8yKMpyM8ij+gsO/boI9wKMIuapnAuzc1SYfV6Lbp4XReB3m3N5P1g5bcbcLO2do+DmuPHj3UQSp3cUiA9suQJW/Lks9YGcDzgGVQRcJgD8FlBDkopKpCpY8balSefbivveBh7QlRfsyfZrx68x7oB23oBmJq55m4RPU72Af6IMOIY6qrW3OnicwRwpQOSqlNaPyGXwruWpTaCBYpARLrsvSM8skcUMefqIyatE3TqNKcmwXJK4KYTjoB8pRASxy881E5acKDbGq7fuMMeevAxAH6Af+ZrzeYtVsoxx6EkUb5OW2ovNnb1VgtI2gkl0g5o3s+5HXT80TblwGmAiMV0L7dHSirGpAVgrbm1BaVWjlUCeGXlFGD5yPOokB585FF78aVXPPsrstlj5cRzIVIWRRZRKSIElSWmeaYrd4VRBIJFr3qnAims+eFEUngudF0P/3s/te8BfBRZkALhiPgIWz+yO2CT8yjKuJGVtv/ESeQjpVkuoCZUzxCBRJGwshL5J/CvhzUFKVKP+qG7BStIdeYzLiIs+iBuGdMsOvuzyQUZ4Jq2daXYk5vI5OpH2dejbApZ6cXKsVhB5kpGod6eL6acrOiK8/NzqWW21zob0qa3Fjs5ck7yqFM+pSoVkcRnZDNHi9grysglKuDcc/jJECkV5xaJRIo61AG7ZU3G3zM0EbCcS8lLs0Z2hiL2n77MPEijBqtrHrDXN++wza2sbbJeBiGdelBpyCMxVSpFgZMiwlFqpWL5JuKFF6H+gJyTAkuWTspbksaR86zv2BaGYq/9KQu7QCC9W8k4XLE3nGDUh4e9RkC1YOg0J6S1etirpLrhWnQN3gAQE0giL0VcTJyyP4R5v+2B+Hhm6WN20KwZVpJXYD/6zr/btZddbsUimmVNyh7fTbPAf2UCabgKIWShSAmjmmsNS6EhdYbIoNnYz91www1uK6fn9XsB3gLuN2zYYGPGjPEcFZFJIiOkCNFDqh/VWUqI6z9+rSvtPPONEfF9UXaO3CuldNSfA5Ae/VLvMn81JCJ70jUHYyWwSAXl5LgSKVZ6ZovoZM462aD7rrKXXCnHrVg2rKzHdPlN8jtXQrJvau9Uq4b6THS/lXVnu/KWlHPHe9zaze3Q9J0BGgZyZD6qqyWPPGy/uP2PZEFNZAFEjRgLj1hoazdstIeeetI+fMmFqPJG+Bz8+a232a7aOpu83z6eOTPAXnv++efbBggkkUkTUbdov9d1zpt3kL2Kddkq1KKzZ01D2UnGYUGhEyY/IzcnkxpMZO9SY8QA13b1FVdaEb/3/ZV7jfL7uviOIBveARHIqluck+b3kPi/Ncu9OSQmWq677jqrrKj2MW9sbLRXX33V1Tt1WDYWsjfpO9MBXPfpEGOy1FVTzJNk3smGb/8Z0+3M885xwrkVdaOs0ZSPxM2VvLkCmzxjhi3G3k7nK3LrpWefd0Kkl3O86uqP2Aip1hjXNu7X3/vB9/nMBidjRF5pTEdUjXSbRM01tyckZ/Dkk0+2+WRMicDV+N96661ORMqa7ZJLPjS098gq77777nNll8bixBNPdCVTIG1EIIkI1d81r8NjOIGUxtxUBthHrvoI8zNSeYpA+tUvfunzQ3UNFpDDCSQRM3p+NE0o70Ug+R2PY2gdXX/99b7OwnGifS/Ffvvb3/qYaE77fZVrCeplnUOwswvvC7laUZMJ1oFqYuL4TnTFxwgKKf1O3yWC5V7YU7/+9a/vtT08OVBSgaQCSQWSCrz/CiQE0vuvXfLOpAJJBZIKJBVIKpBUIKnAX6yAbGcEbops8eCYGJQmViQKYudP5f1MhkA55gOH2+gRIyEgmtxCp5F/9N/x4BPWC1gzAHggMKYbwLSfrmiRRukoC3qw7ErDbk6fIUBSyiZlGUV8j3JUZP+kTBfZpylziPfx3lKemzZulFWVFlprGzk7bfUOTomISgc4lnoiAkIjJY8IFJFK6op3axnl5nCMyVibHH7oISiQyIPgetxuC/VCHVZuexrqsJprd3ug0dUjrCgXmyr58QOKdQE+bCRjYDfXOkldx6hIBOxkAuB0ouJ5Y9kr9twzzwGiA4JzJQrW1nvasIKTDZsUUiIMoi5+dd7HwH+sJonUR1LUvFMxoKoMB3+HA78BQAkh2U5WeBiOAGzVhNqJZOMc+/o6sLdJtXlzDrDLL7uYLu/iCGTk8zsgMfQegZRSe3QCZmUxhrsBn5Y++bTtxppQXdX5RfkOhE6eMtUtupaQQ3H7Xffy33Rfi2TTGEvtBFgoO6RSFFhHTt7fjp4AqPzsCqvAGq7i1EPsR/ffYateX2XpEE39Xt8BAD8UGIx3j+acLAy9IxtQD8A0Uu9kOVGgh65r0PM1CGpXhocC592KRuCoVGlv11HPqRPabZlEgAKuBsspThVAlgwThmL+3Dl28nELyWmpUJANNklv2orlq6yqfAR1y7JmgNwtryy30T3YTWHbuLul3rYTzt7M5+5qhRCBYJs+d54dfOKx7uumLm+BdOnK5AJ8Ul6Gxr6hudlKyyoIVS+AlEwBeO20hx7Bwo5j+9gKtJelj1RfXEYI9c7BA84VdVy/5k+qLO5iAklUil4bWS2JRHo71yjMF1eL6LeaZ7H6ZHgWhJ6XXVw/JK/IgnTA/WyOWFmaZSVYF5YVZNt+E8fa+BGVEDPYQ/FZmSkQAeQfpaYBtKVTVxFIvK8TkLm+sdvqBCqnYPfDawZSOTvWSyqE3ADqLnF3WRAvPcyzVXvIi6npstaUfJRpzAcWkDr3I3ugaMtyoiEGbV3h5+q0ONyc8/OOcvaVwWYIWuYzzpeQXOZKpCLlI0FqFbCnCDIuBkAvYj/IlxpNH8BxUqRGktJAe4lIaN6bX5QNQcw1YrO4p6vFikdWM4cn2POvvmkbN9Xb5sYuW99B7hJzVUS4sktEEqWJuNU+JktLgfesFQH0sth0Esk/U0RdBECm82dTS5Qdtzcf/+sznx6ygnw3SfTufSR87jvUSkwqWdMpE8bVfMo/0voLFnbUzPPrIJH6ejtdMTN73iHW2DFgL7z4kj3/wlJbhHXXNgiSe++43T5N2H0uY5HDmulAcZWFJWkY2+EKJDUP6Hbw//cMpLA3BzVfsMcK6gapXz7+8Y876SElkay9pFgRoK25fdZZZ/n1N7MnCMQXSS8SQQSSiKUAcHdBTHa0tdiF55Pbgw2gHl3s0ZGFl5oO5CjIPdPvl9r7tM6lXoxUFpHSIprf3lARK9KCBZjun9H8iEgkJ9il3GXPyuU+GXd3OHHia5L3y9pN61HEqe6P7VLucv/vkbUtxxMpmuXNCyl8N8DWkTlywsKj7e4/3Gk3/+I2MomwuGP8O1CiHnXkQoj1LHuSvKxTF59moysrnfCvbWyyBx9+yHZBquVBxnzwpJOtAiXNa6+9Yi8+95Lv21nc03q7B+zsM0+1Fa+9hlpkq2Ka/HtEGirRc84/DzvNBuzfnoTU7rRCbPcWLlzIfn8w6072rhERr3tMG/tWWz/khWqh3DVZVSoLUhyT9keRS167yMZO7/vsZz+LQqfYredUz29961uughIZ2Md9RPfTMxnngyFfukVCUNtH7rmfe8tymweR84HjjrEuSPcM7mGyp1v6xJOWR/1EAh3I708940zXl/Zz/JdeeNGt77RvX02uUBVkpOw99T1LGUi7d+92JdvUqdP82kqKSp2wEdFTSU23bN3kNnRSdIl4V43vueceVxtJKXTeeecNfYeSzazIF12jSL5LLrlkyMJO16n8JFng6b+/8pWvDH1HGU4gaQ8UgfTRqz/6DgLpFz/7uc8zkZHBIi+spUDA6r43fvzE9ySQhhO4V111lU1CGT1cVaTvdj/4wQ9sy5YtQ/Z1+n0ggvTZTsLGVnT6bP3O7QP5Uw0oOg+NZXQPj3LGhtvWhc/TtQSVnjKXkkdSgaQCSQWSCvzjK5AQSP/4MUjOIKlAUoGkAkkFkgokFfhvXIEccoGEQaUJ4Iyvs1+B2yJ6BMDzOymQFh5ykB1K1+/YUaNtT80u8k522RrAm2eXrbRegpzBch3oHxAhABjuZJRInpjjEKAtYsXzkhSqEFsaZehPV19EIE4PgHQWCE4hIMmUMaNswqgqa26qsaauRicrUnsiuzp1D0fAOCSClBrY7nRzsp1YS2Wg+iiQSgDwRzZ2HzzxBDrgAXQBfAXw6x//tTV1tm3XbssoLrQJWOqkQTqoa7m8uMTJkxTqIkArA/VRZl4O5wWArQBlQIpmOo83rF1jq95cC/A9YFu273awScBTBwRICsBbN+B5N58jRUL/MEsp2Vm94xETSAHk+3NAbyABgpIkkEgOxDi4BZhIDdWhLqXDACB5VuagVZQU2ZWXf4ixm+MkRwBDBJj0AMR1YXcktdWu7TtQEDwNWLcCAirKdmiAYJMVzhEfWGiHHLrA1qPK+e5NP6DznPHVNSqLgvqqczcHa7FCgODjp8y0sd0pVlUPwJyPQue6c+3l3evtN7+7nfd1uaWXjLLasYlTbko7QD9skDMGOl6X8rJENZKzlMo8cRDPMyv0EsaW5zJRBOlPUZJOTEpN4lTLu0qrqSUEHAJEtn5SHzFjsHrKtdNP+6AdNm82loTYuHW02fYtuwHkagEui00ArliN+jXrrR1SqYxz2dFUZ3XMzXqO2cZRps5kPRxzjKUUYGfEj3KjxPFkMhedSGCcBaRq6FMhaTU/ZWPXjAXeI0seg7Ba4fNTwKHGTKoDkXBSR+khcHk3mUKyb3P7MA7uXf7SiMTA8NsE0p/eoNxmRyRO3P2tOeMqpvjv6sIfJH9I9cukUKnMmdL8dKsqyrVxVeU2c+okK8vLsjw2CFcQ4WWZAcqamsqYoXxgaruFnVR2tZArzZBzfXmULk02dOSMqft7AAKFNZup+ck+gT7JXlq/0zZ1YAHYj/oH+zmwZicjo47x6Fp8nvOn24ZJDSFFhQQTIrXdJivbUpi/AxBIAxBIaZxPBueZwzpX9lEOx1FuUxbrNZftpYjPL4JAKpK9nZSO3iDP+2P1kbLYBgc7rZJMuD6ubxNk4QAZUEV09b/x1jrWB9dfmmNvNnRZI6SYZlIq19PFOUhJ5iS4723a3mLFjg++1kfUjR/qruvs76zd63eVkIEU1IxhzwifPaQ0iov8TpWjsriie4AIJOcllAdDwfuEDKMeSWF/UQYVOwfcGfOWNTVzzjxqmG+PPbEU0BjVVkEO95J+ewqV3XGHH2HV5RDvgLJ5APkiVX1swxYYyVCHrOz8ZvGfeERnD8nlcwjiVJ/FT5+aCxib4ooqW3zu+W4rOsj+oVc4KC3aTOq0d23N7z6VUK/h2SpB5RDInx/+8Idu/SWCSOSCMnv0O+23ypURaK37lRQdyiqSikWv0XHyyMDR70VEiIw69+xzbNSIKt+PctjzdN/SdWVAOMgyVmumH/ZECiNnkXgoS833H5GB3kwQNS4MJ5LFCkb7QKwc0ut9XKVCEvEe5ahlcJ/Va6Q46mZse3T/E4HER3V0QhwPI5DUeJHNMUppOmhEeTkASXLmyYvspZdesE07dlgB95FGbPk09TJpNGhua7d+lnVhSbG10syRz7W3c0yB97pHqskjPzfHVbI5EE+93Ce0d2eK6OG/Jk4Yx/NSIra5ErAFBRK7jnWjzhldOZJr4Y5Ak4PWXhr7RyOZhoFcy2QsUkVqsu819WIryr4nMj07BQs/zXNvTuC+wP2il3ERgSTlj8ikiy++2KZNm+H1ES/87LPPenaQ6qcGjfyiQrsStZC+Q4iM7aNmP/3+D7GKrbXDDl9gC7G2c9KPa1jLd4jbfv5L9tvIAu+I4461A+ceFCnC+O6kBpWHH37YiYorrrjCM/Z0L9Q13fT97/kcGcN3pKuvvsZVkH0072xEFf7iiy+6Ra+U1sdwj1r4gQUcH1tS1Oa/+tVtrnoTwaRrUdODxmQX34VuvvmHXnfd80V2jkfxFe4ZN910k7/v3QSSLN5kYefEE/USMSUVUSBVpb4LmUS+1jW39H0zrnF4nea/1Hp/SYGkWuh72PHHH29HHXXUkMWejlvDdzplQ2nO6KHPCM0jvufGSsFAWukeou85IsGinMXou6EIpZDNpOf1eq0f1SZ8P/P1it2dXn/jjTf+J3at5K1JBZIKJBVIKrC3KpAQSHurkslxkgokFUgqkFQgqUBSgaQCf6IC2VkATjGBFDUzC6ZBlAEg62CtVBX8nLjwA54n1FxfZxs2b7QVry+3jeQ3tHQDkrgtW6T48IcrQoTsA97EgdT6h7es3AbVHS3wX8onHRvLKHXb6uWykekDhMgCJCriiX1RAExAAdHUtJtMoVb/B346oJAAoG6AYZ1tuqzzZH0G7t4H+JORXWRFZZWuyKkHgC+FQFlw8HzPLspH0bJ9+1bPVxBwsS9A0LSD5iMfyiKg/C0/5yoybcrIXlIOgHJ+HEAAZBCIJACiRwojz6pJxUqmy1567XV74smlEGo1Dhx3QYIoy0XEm3eo6yyloBHorx8nkAQ2RWBn6GYfDuYOJ5HeTSwNJ5D03zqnyL5OABdB6NmAi8qQARQTaZaLldiik4+zxacuglCKiA3VXe/r6vb0KHtr9QZ78P4HyDhY5cSMq7oASAogRtoJRc9CabDo1NOseuQI+8GPfmp7sBnKgezoA9STVWAhdnB1TWR38N5xZMVMZQxmF1Radm6GjT1xnlXPnmo3//wW27m7xjpauyAtohwH2eJ1SRUF0O9kCsCQrMw0R6LsFQ3J20oaV5oxfTQmqq1ISdkeOiDloFykttE8HFLiMA/8fVLpyEqLa6ksLbJzzj7TJk0Y7Zk0BgnS3dZjmzdtsxyUZjqXPq57oI6cnoceR82CRReEQg2geS0fUz1lPzrJT7JCQLhUQE5VUfXU/BLtIbAzgE7pnqclJRpzgXFqae10AmnZKyvodu6MzlMEGMedOmWKjcHurhjFk2x0Xlu5wl557VW3bhSBJKIwEEjK8xGB9HYO0p/Z3mKlXpgrwwkkJ0S1dqVcA7wfBBBGhGOjsePbb+wImzt9P0DVXiPOKFIfQSBlZmqHgLTh764+g5SUDWEtmVptUo6VUI9Mxra/3RWDaZIyKqODtdmJ2qkeRdfTqzZbTX+uNXUyDzsYKwY6ZIK5ukJjGFtIOenCpQmcFJEkOjENcjcfoBmW1nrqAKXJ4HLljNSLsAc5zI9s3lfE2MAoWxqEZzbgajHWcpUA1eUQzPmyNlTJYMc7IUAHyXxqathj+4wuQk05YLu1tlAktvO+Ht5fv6PWMgrK7fG1ddbFHIKndqtLDsD4ZLjyT6B+AC2j9RipP4YIO65Ba1XKnY767Xv9fvSF//X/DVlcDiecwwe9m0AKz4c9SQSS1lE6c1XLaZB7gEwj+2N7zAFZkqI8gQviOgXI9tm+WNiVVE90S8byqjJrrK2xsewTe7ZtpRGAa2d+ZKo2EBBSYPme91+UQIoyhaIxDXt6sLQK4LRUR9XV1T6Hf4qVml47efJkt1YTWSTAWSoHKRx0HxLYrf3MlQ6xfWcZ96xtW7baqaecbFP3m8JARHlG/RA5egSCWus/nJOOq/+WktQJ6ZgkjEhnxo1jRArjiKz1+4CUQzGQr0aOVMgoKTSVzyPCJBOCVPdqkSiZ3FekEtTYieRvI3+pnWuQgjEdxaaUNlnMh1IIlDqsPmWdd86iU7Fue8p2QHRwE1FCj3WgEM7D2lVEVAu2mRkQY65W5rtBehoaSN3PNAeVldYQNY1I3aRz115fwB4rJdMYGlnUHCJQfzcElYilQfbnKnKGxlaN9nttUyOkEu/dCVHXgoIrqK3yMnOdgFYGYxNKunrUcbr3WD/qQK5Z2XV66Hp17dyhvF5djJvUTCeffIr/PSIz+l3xsmPHNuZ5GuthX8868nuQVE5Yw377a193Im82Vronn3Yq22HU9CJicOnjT1jNlu1uYbjg2KMsE6WQN0tw/i88+xwqpaeczJCqbZRys6SWhGz63ve/yxhERIlUUU6EkvemYV63br3b6okAkoJYZGI233+UmXXLLbc4YSny47TTThtSLOq71caNG91ucQr3Ib1XpJbuQ1LMfec73/E/dd6ysAv7y5/MQLrmuiiPiXm0Zu1q+8mPb3HLRU/wQ6Gm61MenuZhD2RpTk6eN6GoBn+JQNL16hxkwXfZZZcN3ee1HtesWWc/+clPYjXR22T0cKWg1onqqXmmP/UjEkxjmUejkOooAklrVE0cWpd6TutUz+nhJBg/yjTT8T73uc/t9b08OWBSgaQCSQWSCvzHK5AQSP/xmiXvSCqQVCCpQFKBpAJJBZIK/NUVyCQ4ZFASFPiYiNKIf9wnS92+gA+A4DMnT7FZ5AnV1dUAfr9kNXS39giTAghwqyNlIYgEAmwUGKRucikbHOAWeO9uToBZylhwv6cIpEwhm0dguAAXEUGSvyiDowrVx0QAyRHFBVjBtAJaOdKMEiJ6n2zQBpRbIpKBM+8lAFxh7lmFEECVo2wJwIzs+WTjNrKynMOi8MAWbP2a1RApka3N4ceeYOmFVbYJBdE28pDa29scQC0iL6myFBIpP89KCvJdLFWUXzQEmqQoLwHQbPX6jfbdH9wMKQAABfinRyCPgkWYgGU9VAsHHZUjQm3UNa5A7ABEDh+wQH68UyHwTmu7oEASGON5SE4mBI9+wEBXE9BVDWAzHjLg05/6H2Q3lPL5WH55V3Ya1oA99urKtXbfA0vomF/jgKIASCdn9H5Z4UGu6FECqHnIgsMIRX/RNmza7OPnr+V6uiGR0mS5BumCUZ5VMWtGoGzZf99JNm3eATZx5hRrp/433XyzW/x1AMhnYIMnFZJykQTyiWSRfZ0s7UQgiXrsExomMHOYMiAQIB4NxGfJri/qtI9AnaBi8DQX/ipgSMBPFvNUZGZvVwd2RgfaYdgFjcciMSdHFnIQRp39KN1arBVi0i2bBHwTyt752mpbh1qoAZBxN+B5+shyO+SEE61q3ETAvnxXTwXFhwBOnUcEMkfZNwLRet2mDwCWNdLW3m2PYwX4/AvLHDRTTobAvWzIkUs/fIlNGj/B6y3g7o67/mAPPPSgd8S7XZUD19FMeaeFXfTcnyIeA9jtalbEJqIAACAASURBVMAY+ApkkneXc85OIGndAx5nU7OxFYW28KCZNqG6lPwgdeYDukEeZaWjdsC+LpX5m8JadFKYMWqDvW3q6LEa1ml2BVZ9EEjdqeRy5EDeaZOAaEn9P+y9B5ifZZn9f0/vNTNJJplUQoCEFEKoIfRepSNlFQuo667tr+tadnXddVddXdsWK4IgqICACohI7xBaSCUhpE5mJtN7/3/O/bzP5EsW/K0Sluva6/16xRm+5S3387zP+51z7nPOKAoKyMWXsa9bubnJdqBAGhjmdUikMQimmN0TA+7VoR+PLdr4OYFGvUXACOQtpLa9O1sth9wxV1BIwSIlAOdSiq1gOdldfv0xptnMuXx+lrPQVEIq1haVWhXbkQ4ll+Ns7Omw0mpUTSOdVl03wdY1t9iGrZ02oQrrS9bGySUV2F3l2sNbdtmGjgEbUiaMh8o4y+4qJB8Xz9xCPcc6GC783aSDahXJzaFuMt328kMZSJmEdOZ8eL31JT4X1hnqxjXqa3hCIGlV8XVZr/IcOhpXahYyB5QVVViUa9Nn72vF5ZMh0Nsh9VDiMadLIQXaIe+HUYP0dbRBOmGNRr3GfPJmqowSzWuiRHqzCqQsai5SthTVqIBpEVZaY0cY737OsaJmoiuQspVbxD2ql7VIIHF/d2+wwuLafTMP1VuqI603shcTGC8Qfv78+eTxzPbnttF0IeJWwP7NN9/spJJUN1qndL/S8bRyj+3hnnLSCcfZQu65edxvelH1SOUT1rhwnOPNBEmThp4LhNbu153A5HmpYNX4ILJqSIpAauCq1aSpwUkaxkZrutQqUu1Icaa1RwC7jy2b7UZVKZKlh7EVgZSXW4QdWyEqoB4rB4yfQDNBV3+P9WDBd+YJJ9rzK1/0RpNs1jgtBToaNU94ZiL71L1D1ncioMaGwlpeyHb0vUHki4gGZxxYv5S1JwLzgP3nok4qsVbmmFQ2faiZqml2mMl9fl8UMCOsN9sbdkD+Dtq2FpoW2E8vjR1a57TtUtYhfadRZlExKsN1mzbyXtZi7km95BFpndGYtKFq0pUhAknzYxCySNv4+Mc/blMg+mWZJltGfffRMjPGPrKZ51JsqX5ao9WYseKJx73ZQqTHpVdcznpDvTg2qVX9JsV4uFZOPp/MwSG2I4u7ByCPlIFUiWWeFEFSDRVAgA9Bhknppv2IwD/mmGMgKI9ijJP5oZHkOIMyO2xa21y7drX9/Oc/t3nz5rlC6fTTT3eiSA0yo8wNkfQiVPQQYSLyRPPt8ccft1/96leJVXC2ffWrXx0nKKMCSeMmQkiWeh/64IedxNTltHrNWrvu2us5X5GNYyh8lXsna0DlQ+m7ozIJIQc59yk0DH34wx8eJ4BeeOEFu/HGG8P3FbdlDHmB+l3H9vnPf/41Fna/+93vTVlO0XpOJK2uh7gmRiVoaKLZnY0Yyd8avvPpfHT9xu8ZIhr9mmF+iCyLD92fRcLpfX+DdWj6SCuQViCtQFqBt78CKYH09o9BegRpBdIKpBVIK5BWIK3A/+EKFJSJ/HFuxoEGh/iCw0ogkAA4ivkjvJJu/FL+mG5HidEDgNEtTAdsJ4vO/dEEZRQwJGLEg6p5jKBSULByIJAAJ6UWkceTWweJ+eF52RoJIALMGhZ6KZUR/10L6DcbQKiKzucROosxynJCIxBIgCzqkOd9Y/xhXwio0t6PCiSnxCZNn2MbN2OR9epWJw1oqUbRRG5J+4DNm11jh2HDp1BpAScDY3m2akuLrXllizXtakYJw/HJrQnItBpwoBZ7uwpsX+qxjikCFBa4J/WD8h92AVzdfe/9EAFPA6Qp7yaoD2TT54ROkjEj/CYEzgdbKJ1rJjHkqSNJt3icZm9EIPk2pGxIti9AVtlRHvqtbShPx8kGnYNrBwDwB21a/WT7wPuutPnz9iNDQsBJtjW3NkOAbeb4X7CXUCC1tgCW+XEAE3sounKdlK0UbAVl77dk6UHeba1/Oufqsgq3PhSYqByJQkB7BYKXQgaVASZNBpw7bNFCO/v8s6wLIuqR556GELnHO82zUCGpg76XWjqBxFxQZ7uwtBG2JYswZUgJFNYjAu+aW95V7wRXyE4RSRCyLZI6C7nTPEkIE9UnWtgpg/7oZYfZ4UuXWN3kGggClCyMySDEjojALuU0QGTKbqugG5smCLZXnnvRmrs7rBVV1wgg0zGouarIBJP9mYO5TghSNxGLjtglijPfP8CjCFoFyPOzi/3cC8j1xBNPhe525qcArKnMsQ984ANWAhir462ZWGvXXnutPfI4OVsK/4BACuMeZsk4geQZWK8lj/ZcrjyDJ1Ef6LVMAslRPq+zrLwA8hiDusoSO+XIpRC41VY8BlEgMghbujwIpGxCyLJZLHyOaS4yHt2QMzvJtNre1mqlkyost5pzzUdpppwkLSqoFMaGAWfH8m39zk576dVd1tYH6TuKWon8nBEUXgLoApkaCDjN4HHFh+rojKHIGkhDwFmBegXMjeH2bhuG6APNtWKuTWkHhgB2hTcK5JM6zjUYgL9ZqB8KUS2VMSaVzOdi3jsR4rOkvMheBrTPhT3bf06dbd65xdY3dNvUmWRX0dUPXWXVBRUc85g9tKnRVkMudfn6A7Xi6yRzkDntlmBkHmVjV+jXpQPLu0liqTp8LKlJT8eOPYfpTf93JoH0ehvbc5157XsCgeQrNOMk8mWMcVYukcgW9+Ybpr6cbxHzIBdSEbzdauumWnlFPQC8WQlku67BIdaDQtaYnWTD9Ha0OoGk7DgpIzVjdj/2LoEU1IoiEpO1QKQJz6DNcQu72in1dt47L8NirQviANs4rgmBxRXkk3n22Jvjj3ztVQaSgO9du1CqAWCLiFi2bJnn7DWSq7YdtYyu9yPIyLntttt8HkuxpHuLCCQpGnagkl27eo0dd8xyWzD/QIj9LFc3Snmi9WacOJIll0jJpIEgKmwEmsc1KHOMo2pE6lwdXw95bG6vx/t1HDreSlQVJShCdD2WlpZjW7bNJk6exD5HbSvZeLIZU612cC4TqmsB3HvcHm7ShBqrKS+1KVjuddNIsPqllXbS0Ufbc2TrNLQ0e45gA9eN9lvD56QulW1kMU0aujal2tT1oxrmuwoWC1DWXN2LQtYdaxPXrbixs1FmqRFECiVtT7Z9+0PQZQ/0WhkEiPINO7C22wXgP8R3AOWbcQPzc+3t6LICmhvKlfXEWicbvDzWgA5qO8g128X9SPsuQL04nFieuYJUaxPzSKSBFDyyf6uBkNTy38+9UPZwgceTHlX6mzFbu2q13XrzLdayswFl6VQfitPPOtMOXLzIxzmf9Ur5bTmFWonM1r70nO1/4HwnckTKPU4G0j3k5SlL7qqrPmBT6qf5taRGCCmJmppRZnOO06ZNszPOPsvqp8/27yEi/nTdag3S0cjKb5B71/fIB+rhPPukeuN71USU2hdcfIFNnljnhy6ytVfXruxBk3unVEkiOmWXF3OMvvGNb4yrcTRPPve5z/ln5L6qLK9PferjqHhYayENlVGlY/XvKK6WRhlK/UTUROImrkv1ZCZ+7GMfcQWQtrdu3bpxRZGIWNU+WtGJ6BKRJ7VutLX78Y9/4hlQ2q7mc7we9Nk975Hx/DJ/Br/bYJsaFX06Vu0rWtvF89D2dTz6+WmI+/SRViCtQFqBtAJvfwVSAuntH4P0CNIKpBVIK5BWIK1AWoH/wxUog0ByfFndwcJ6+Sf7NRBCB8VLATIIO/AuYQHtnWR+qHM4r5L30LkvImdYVk7ydJJYRV2wopAELgtYF6Kr7twkkyE0OgtM1I4AFdxGS+AF7wcdysJSL5eDqeRDs2urUAkAINHtPooMQIeQo8B1/gmKdKLFySdIptxi64WJmL/4ULvtznu8szuPbZYD7PSSO3PE0gPsEsCSfWfvg2Mdnczse1dnv72wscnWbW2wlo52AGQ6cQFc+vtQUnCglXy2GiBj5uSJ3lVfUz3BigBJu7DFeuK5Z+y3d95NRzZB4rLT41gCcKf6BQIhKo4EzushcNYBC4BLqacEYIogiR2yes8bqQYyp+C4qkTd5YnCIRJIEdh3aN9ti0ashBqee/YZdvHF5zsY2drWBNCyzjZvJ/enqcuaWtoJfe9wMG6QkPN8jXliB5cN+ZbL50uohbrot23balu3bnX7lnPPPAdwPdvWYB1z7xOPAfID1kEklNI9XcLcKQRRmgP4+H7IKxELHRCPP/jeD62P8RiGNBD4OUAdBFBrHkmpoy51kUkDnNuQJmRipyQlhyusxCOIMEoIDFexOa+g2u4mUwSSRvszmaAFG6QhJwSXHXmYHXLQQqvn2IrofFaAvLrIpWob1H4hdvrpmC7A8qfh4RW2+fmXrA3QrZNj7WbOHw2BNGm//ayf/cZ6y6IoD5CSy2YcJA9kqULnpeXIBcQbs87ufvs9neWRQJIdUx+g3bS6Kfa+973PVVwCsNTJ/cMf/8ieff5FJx1ETOp5CdhcVRBVCFLdJL9713Ty++vOF7/2ggXX7gwtzcEwVwsBNPGGtJqSPHvHsYDeNZUQSN2QR1z/Ig2yE/URqqQYRj8iO0IAzh0tXbZ+y2YrqC61sqlVkEgcM3Z3yswZ5bocHs63LgiItTvabe3mRoBMWS2SW4bySx3pbqfnaoiginA0P1GV6Ve/1BO1mUhcKRMKIYGy+GxPazst8xAB1LJYRLSUbaxFEgUVYkukTDSfCyjccvlXwjVHb73lMz+LbQDLympr4vPVKPSmVJcBXLfYKzt32Ix9pkH4oaKBSOzvHrNGWPMNneSneSwKxK8ud8BeH2ZPZoFqwiYvj3/6qbEPBFJQP2htcRCfevf17Nzrd5X/iQIpc62JBxBAVOaAxpX/5Y7qqtZFRSYVxyqCV+u6CKRs2Zllk1VTAhCMOqu0YgKE3gQ4QtZOSHapX1ohDCazPuxgnehoImfO1ynNH/ajqmhd8ttAos50Gnj3dfPnFkYAv/Y/DKAvklz7kiJUGUhjrEmFEN6XvOtKVzjKdjFmIOXzupOsb1KBpOO++uqrPYNGdl+qtUjMo446ym3BNm7c6M8LeD755JPt+uuv91MVIRPyjYx8vXarR4nRDjmyfNkRbmE3yhzTe6IdrK8pCXGk8/NaJiqkaO8pUtvPSXXNWB/8uueWeffdd9sa1CGyahUppFyilatXeTPAIeRaSfEitZRs+C666CIIsBn2/R/8l9XW1tqhhx5qP+T597//aic4NtOsISXlX3Hus2fPtN/9/m7uJc12PlZvz0MgPf7sM3bSGafZDeTgSb00SJPBZX9xhdu1qTmhUKplKSz5F5U7OuY+lEwhw0nrd7DnG5TCjIaRPMawo6UVJQr3KjVvMNoFImdVK9ajLNYC3UPQN0MgModlA8iCUMZaMAzpohmuphDVVqREAbl4vYzBINeqf39hW8ra07goC8mtzTxHqMjrKlJBVnZSl5VDnA1w35SCs0gKMlR3j6LaeeKxR7jORWqxT9bVAvLktJBdfPmltt/c/dxS1a1s+f5w+y9usgIyA0/lPs2C5aTRQ488ag89+LB/J/vgVVdD9EDk6dw4959Q/52sUbKXFYmk3KIjjz7W5szdFyK3EgtarAhlQcg8eO7pZ+3ue+6yXpRaUm+qpkMQSvoeVo7C+6QTTra52LKq9rLh1VjqvFetWmWPPPKIk0cxO1HKNVm26aceshCUpd0gxLyI8/1Qqr//qiudTFLNNIfuuOMOJ4W6UHiLUNVar/o1NDT4+qjfe1GwTWXef+ITHwvfkXh+NfsX+RT35fe9RNGtz1x88cVOnhVzPamZRllMIkHjGieVklshcs0FhZQW7vCIym8nLDkXvU/nos/qORG6+qfPiOwSCeUNK8n+4+d0Pf3jl//pz12y0s+lFUgrkFYgrcBerEBKIO3FYqabSiuQViCtQFqBtAJpBdIK7FmBWgJOBD45cSQOyJUs4Q9lt5bB+qQU4GakJwBc8DTWqUbNCpp6qwENyRPopou2p50uT4QACuh2GY9QVREngJKOD7qAwCG+ICcRgSQCRRZmAgYAbEQggU56CHsZKNd0ArZrAVWyyM8YQc0gkDMX1ZBAZqBsPx51TwvYGUAO1QX7cNpZ59mNv/yl29oItFSuS31dpX3wve+zAxfMAzhhXxAdvQDP7X3DtrmFbmrA79auDggMgGxIhhFApBzAoCzUIZVIVvJ4vgbgo5yA8NLySj7bb7++625bR7drNrZvAlu881ekWQLa6Xzc4ottODDuRIdDU+MAhrqUnSBRp3yiQsokkF7vOX14/P1Jt7GeiwSS11xDoE5/6lvsoey9tgQl0If/6mo4lEHbuu1V7yzPoePdsP6TBdmOHQ22ZvU6a4ZI0mMYoErqI1nMqJNYtn77zp1jr258hayEVwFXCu1qajqnfgY2NevsP274KcPKPAFIK1EmhlRmWJpVoHg6G/DwlLNPgZvoswfv/r09+cgTZEkJ4c+xPmqNc5GDuSKR4Ccd3BUf6XAP73H1EZULVnUii5KQeFeyhborA8ffniiTRCAFRZgyvTgXAYj8nErG1WEHH2QLFxxgs+rrAC8ZEbd304b1DoBLjlOAVh7zev2dD9jLzzzn9nqdoGJt1Hfx8cfZAUcfZWMortwqiIMSACUAU0SVxng3aCsFkqzAIEuY1x2Qln+4/wEAxie803xI6gzGaAZA2JXvercrPASwCWT+/g9/YOvWvhxs8hICadjZXV1LIatsfLwTkHhPAinOyfE5kxBIUcXm5Bus1yD7VLaYyOIarMkuOGm51VcWWUU2mTc5g5wfihNs7Fwb5lk5sCcA7rJ1GqKjv6Gt215Yux7rOkDJKVjfTa+0vArIFP57BJB0CAu7jsEsW72txda/utP6kfCMkI80APAoQDuq39zq0pUjSQ0Tiz1v7492hdRaBJJUcfm6/ls7LAsbslLGspQ5yEEBaHJNsl14SssrYu7IVk6zjCeLOPZC2SAx96ZVYmOFuqOPUSspK4dsJucDkPXVxm0Q0qEmA2xkoGuU9QWAn+u9i4OUKkGqjKz8hBQmSyyLtcnJI6Q50InJdQSw6pZiAvQBq9m/FBUDg7v89b35+DxWSq9HEMV9/PG1heNLCKScEXJpdG1lU0OpkHT8UpcyhlmyXGShr67MszrGOR9lau9AgfVj75dNtk02Y9LZ3sa1wL2CubZjy6bQfMA6CBcdlJEJgaSbgq7tYLL25gkkKZBEHI0w9pFAkopExNYw4y0F0mnvOM/XlTHuAbID09rdgypFSgZdj2/mITD5qquuwipsrbWSuyPQXAD04sWL7WjUOFJutrS0+PWu/77uuut8vwKndc3r544dO2zWjJnk43TbiSccZ3NmzXayZABgPJL6UumFfK3As7pubDx/K9pdBsWH5lq4AUPWszYXQZSMsrbf+ivUT1w7yyEdpPK59bbbybib4kqpW275lWfuCHi/6aab7CSyD+fsN8duu/Vm1IbddsmFF6GO/KldcMFFdvttv+a9l9uzz6ywWrIDTz/9VPvq178KMdwDofRBSLMNds8D99uJp55iv/3dvU5M3X7zbbb44CU2Z97+oRmA4xQxo/xAqYGUDaS5Knu2uH5p3ddkmUA+2wCvy6Kwitq1ksdXjGVhUFDxHUTrDW/VvaRm0mTbgc1dMde1xllWmU46U+tcfddhGyKj9JqaJHr5vK79qOjSNkUeaQw1Zlp7VVONVSAQgr2Zaia7zCxq3UQTxtaG7cwlqaqwboSEymOQYtbVCPfTYu6lGvcpWNJVl5TbCGvuesg7ra2z9plFgwrnx7XTQdNCO99jemhYqa+fTp4hdprcB3QdbSdjTOuKHyPnITu7/IJi/34iFZCs4ro6e6xh53ZXmklNLKu4XsZP96ph5QFSN/0soga639RzD9L3QJ2byB2RP9FaNBInqsWcOXPGv+eoVlIpyf42L6/IZkyf6XNfRJE+q/PW/qS+q4KoF8FTXV3t83z83u0k+4hnbU6bNtUJsUjWqKnF7++8R3XXtjRe2o7IIymVIjmkbep3vV/v0Wt6v65DPe+Wrcl9Mn5Pi0SQ6qiHrkF9VvUQgaTPiljSIzYIZZJPev4rX/vqm1k20s+mFUgrkFYgrcBeqkBKIO2lQqabSSuQViCtQFqBtAJpBdIKvF4FJgMWC4RSnodnXQhuguPJB7gvlCoBJL8EUAGhEmAqf2Dzeg+vz15aa00A7f0FpdaMjdSuZnKAZBHvGFxieaRfHcBSdzc/hKOyM+c41NGudyaqEQfJpVTCEi9b9jmAXNOxkKuha1eZKyOgJuoKBqYAcCTrAjBpiOPrp8MX1NKa27qwZSmyj33y0/aLm35uzz/zjJVhSVWaN2bnn3OmnXrySa74ySH7JAvSq7WrD8stbFTyKrC6GcCarxOgZgDwKemUl30NJ1QA4DPQ3eZEg+zfciBH2slmuP+hh+mQpttVVnWy30pIoGjTIkAiWgZF25NwvgngLAJAKqWEOPrj9lKvVSZlEkjO+vGQJVDsoHelhsBFai9LNdEiynS69J0XWDlZEcMj6njvdfugAUg3KYdaWjvpOF5jr9BN3o4lkUi5AM6Qf47dTTnvnQ24tealVd6RLHLqfJQ483muE7Llezf+HOALgGcE+kR5WgBCssSSemzOvtPto3/9QSsFnOvYst1+c+ttgKlbPUeqB0Aqqt6GqInGtQ9SYkC5WiLkZGnmyoXXEkiaN7G+rlRJ6h/BJgFDMTfBg7uV08Q8Omj+frYcBdK+s2d4TUoh0dQdPiA7uWQsBSL1kZVUoFyfp1fas/c9SHYSOT+MdzdI5pRFB9oR552NCo9uakBOgdUCGGWTJzuleGw+MFLLUStMddyir7Or3+4hn+vRx5+CWHLJnn9Oyrh3XnwJdovBvklA3Xf+/bu2bStWZ8w7XZQiHwQC6hGtd2QNGf878/oONGV4xPkS51hUsPmlxzbz6Obuw7rJ7Q8BIieW5NsFJxxl08oLrSKHIPW8QCBljYlEVie/1Ikh+2wAcle2gy0dw/b8qpetrRuCCeKoEBVSfiV5I8pO8WOHqIRkWN/Yapu2NNpQJ6pC2MJBJq5IO7cP01iLWxZ9lNhZScUYwT7VVmRdBAl1vG6dJOAYAilP5CVrQ2HS1T8CkSRVm29bQLXmhJPY2C2ymHGYVsfcLoA4yaIGnWQp5ZXVWBfHuYM5gCsmoC1qB5HCWHX1sEa0Y23YwVyCT2IJy/dcmSxqkY0CJxvyKhcCST/10HELrxS4r8woscix9r29b20GUuZc2PP3PVWOYV4EAkmKRhFInlMDeSgCKcyx8HwRdSuBUKwoJeusrhzbyhKuf8j7/hwrqpwAoYT9GXOpt6vNaioqrXHbZmtHjZLNXJdG660kkATw61rUfvRTlm+uqIBM1jpTUllt7/3Qhx2gd1s+KTGkhkjIZs/gexMPAd+XX365Zx2JKIrrvlQ7p512mq+bAqOljBCpdM011ziYHu282iGydL/UnFbjwVXvuRKlV6kTEbqfjOeEqdkDEg5e2ps/RCDpMcLcDIpI2V0G1Zt3Lui60j2Yn7qH6rp44OFHPAdo8ZKl2HhW2S9vucWPa9nyo+w///N7dsUVV9iGl1/Bgm6FTZlcZxe/E9LoJz/GGnaLHX/cMfbYY4/ZZZe+i4yan9vnPvt5q0DJ1LCdtYr9f+u7/+b3ys9+8m/sWdRHd957r53BveLmW39lf3HFu62suCxY53FvF0AvhZrGIZvjKa0oHycQpJbReWt+Sr0mAqyjrcUWL1yEwrjFeiEnRFSIUFLtC1D6VHAuDY1cW1x4E1F1NmzbzrHQ6AIJLIvAYmrbDUmsWpZyL+yicUREtOa48pjyIZN1LLqnODnDvNH9IKqRooWa9iuCTRZnIxBf+oys44p0T5WyiHvOgFQr0iUyz3T8Go9B2fGhevVMJYihGlRxc6fPsm0baBQY6rOZM+tpUBmyzY07/R6YLRIEdZgUZ1IHeoaikz5F3FsDQeMqLFlE8nrM+VHzh3LzRtSkwPGJKMoV4S6Vkec59btqSLazIpqkPhrR9yNeiyRKzObSGEnxE9azQM7EbKFoF6epNjQ45rZ+mu8aM813/Wxq2eVzWvdIbVPklD4vEsizuCK5ozWIea95uHv9DPfCYM0bGjW0zahYjetpsDsNGVV6b2yQiDaomffIzMYcJzB5v39vQNmq33Vc+hdJs6hK0jaDojTck+I6+tWvff1NrBrpR9MKpBVIK5BWYG9VICWQ9lYl0+2kFUgrkFYgrUBagbQCaQVepwITlTHk8FKweZFAqIA/kosBL0oB8ivBUqr53JwqvP9LC2wb3aWdgKKHnj7PBlDkPA3AvWlXp+1oAFwF/wIjDwojEUT6XbZ02i5ApLCsAHfzEMjqipxgoQVKQqc7ACudslnYr5QB8EynS3cClmO5EBG4JwmJZQOyXyF3BVBE5EcfdlUuZhJUA/j+H9/9jq1b9ZJ999++YkcevMiWLV1k8/efTXg2diYKVyfTZOOOZoikKuvk3HrwZ9rVgT0ZALG6jR1D9PwAKoLNSxagDj3JKBPaguoDAGfL1u10Vm8KYcvse5j3OSeWABsRrNB/CyBx6zF1wgt04MXYXesKJWUr/A8USBGs2FNhoPBrPVRy/Qu13W1lJuWN7N2KUHaddsqJhLcvpDsZkAwCaRi1lYKvRcB1UoMNGzfbps3bAHiaPUdCqhwBUOrGLUKFVIrl0OqVL2uorAxrsCMOOchOOuowB+h/cvOttvrlzeRXFGOzI0UQABxkYN8IdoD8fM9lF9opgJOFECDPPv6k/frXv7aWNqk9CNV2gkWWh4BKHE43QGGf6qXcHweyA4EUso4CCSerOJ9mrpjTHNOJJ+qcBBSK4FGxAtyxPhIPc8ZJx9FRf4zVVpONIzUI5JEAsW4PJIf8UFaQKyQgTrFm7F29yR68/U6yM8j9whprsWpHJQAAIABJREFUiI7y/KmTbfmlF1peDdtgSubTva5xzge0k9VSkmHvQyG1wBAHKnOwfs69k7ye3/3hPgikp51A0ueH2P9hSw+xiy640NUTAtsEiH79375hu7Bnk2VbJJDcLtKHOBCRb0QguTwhmZPxktuTSPLr0TvRC62HYxAEqdVgEqDiWUcdYnNqy6wcEqEIEikPAgmdotdFWSUMTpjX2Nr1ckxtHaO2au1Wa2oFfFOXeBnKnfwRbJmwY+K6HCWfbJCcoO10wzft6sAekLkn4lXZUCJSE4WRxlqqMwfz2E7IHgkh6lJKuCKBY46kUqGC3qVCYx0Yg0wuQGVQyvvyBZpjDSVQV+PqILRszXRtMECuqkOZVAVpUlrIPGOutUJ+jRRN4rjLbRv2haMA2soPkQKzxOWZZH2N9Fob1lqNWBH2AMC6slCZI87gkiXD+lJIpkleLiSM1jeUk1K0DUJyDUNGiwSTTK23a+8TSF/43GfHrZnimGeuG5mWZv99PckgkIaLgk4S68JRxjew0bKvYw3QPM/qsSoIpOkza6wMkqitI8t2tjJHymutGpstqeiGWTeLqV9fd7utXLGC5Z95xrwRgaQ1KVytQYEkktVtCnffHeLh/0k/g5JJ2w/k+cYNG2yWsnEYj17mavWkOjvh9DOtVGojrdtc656VwuG4OsF9Lv/8h1QWl112mZNE+l3Xlbavup9wwgl+TYsskrJh6tSpKH1u8fyjCMIPMF+1ZvWj3hFB/553/0Ugo/ldRxZzmnRpB/JI6j4RpMlxs56JIM287rW+hFwx1rokR03g+31/QFmJglYEyEEHHezZTFu2vOok9T777GOnnnq63fizn9sBZBeJRDr33HPtVhRIUqIKXN+1q9UuuvBS++Uvb7av/svXHNAXYbBx0wZbQdad1D1HYYVXgJXcA088au9GrXrrbXdga7jNCaQzzzzT6mdPt0aUr0UitVR/5stE1DPt5AvqehVJIrtZPVSXTuz99D6RcU8+gYpVqiKuy5iBo1pLYdUHEbR9x07Pnnry0cchaard7k4WtDrfnaiSlAk078B5NE2stHrGQpl3GjNXMLEPrTclkGI6124aJKKCRWuJCA4RN1rzdQxSBTnBwlqh9asbG0Add77UcHxP0XzUXNAY6DuG1E5+voxrIWvd/H3m2isvvWRTK0psKd9ZOtnnQ89QQ9Yxp+yloNN7IZJ0roXUa1gqS+5Zao7Ik3LWv4Cg0klUdHpfVG/pZ1TP6LtKzJvTfV3noZ96jxpoiiCAZf+r2ushNVEkdDQmkUCJhKZ/h3GlG2sqzURBnRMUlyL0BrjvZrF+9jGnlamlOuv+0dzciApL3yy5x7LffG7OhahKdTzah+oVlV7x98wmG+0/WtJFgkfbiuSWk2SaHxxzJJTidRGVT/rv2ISi5/Q9ONYprgKZZJHO0wmvpPknNnr8y1e+9ucvGukn0wqkFUgrkFZgr1UgJZD2WinTDaUVSCuQViCtQFqBtAJpBf57BUQKCYRyABeAQyB4CX8gSwFU2T9mU3j6yCl1NgEAMHeEjtrCUWsBHCyYmm+zjzvKHgCoWdnQaus27bTGNqKQwJhHBJgrOANuw0Fbzx8I+5BqIXR/BwIpW+idQGmBtSAto+4tQ54JQMRMurOrAXoFig0A9A6BmoGZAOJixQICKHsqKYJ6AI4F2g4B0n7nm1+32dMm2a03/MROXLbUqorZDyqJHsD/suqJ1kG+x/ptzTYCSLyzow8CaRjiC2CYXAYRVAFsU8YMwBwEyxhqnTxAmr4uclZkdQZgtXHDJmve2eIgjmxnYn6GPic7GSeLOFcBING/Xx26DuAniqGoovAe8gwC6fXmaCQLMgGQCH7EjmPlqzihkhArOcqior7qfh6jG70A0HzZkYfaBReeC7ADuDLQ5eCOPj9ALbvIJdpCFtTmrTtRvewEgGt0wFLAmGcE8HkdsyyDBMCrq3tKbYW9+5KznOC79+Gn7cHHn7XsYkAiyAWB+uqCtyxINmp8zNJ59umP/jWgPYHl7a2ewbECa7iO9l7Glamizl6Bp4xpB2RAL2OteRIJJNnCebewFFUJ8SiwzsEq5WsFyJtHYmmX2DDqmSJATAGalRBgF517JsTXwdSF8eE5Afuagcr1Ur1kcaSO9AJdBxA+2x5dYY/+5h7r3NXuFkZ9Au9QHi275DzLn0jgPFZBAkljjUQeqds8jFUgNvW5Uea7lFUdECj3AN4+8lhQIHmNeOOJxx1v557zDs9v0XnKPujan15n2xsaxwkkEbyyjAsAmMY32DrGR6ayJFYjkgaZc2y8A1vkhwBY2T85uTmKGmAU0mjUTlxygB00e4pV5w9CIAFUQiQxux2EzpX6CF5hCKJ3BGKpD+C0o5N8ozUNWCAOWy/H1ok7YtsYWUQQx0OczzBE0XBBibVzDfVzrVUIbFXnPnWWXZOAWxFlyiHLQhGSBaA4rjATVO6kKCCfPkONlCEmYDAXVYG/xvOjdPx7xhFETjHHqKUkh9o7kcQc9PkjazXWJHXeF0Oq5o72ApaK5IK0GyRXZYgMp0nTUSe2oq4adkBVbMMoC9uIVGxSY6Eg6JP6CqJzgLw0WYIN6T0AuPl5WOJh65YPWZ2ruQJg2wvh1NOFQhNlzpgmGufa17X3M5D+/rOf+aNrSZwLce2I60mYPwK/dSlRy2FsQzWtclEgJQSSrEezhyDH1GAAgVRZajZjVo1VVk2AEISs2dpixROm2OTpM626vAxFSilWZF3eDPDkww/bIJZsGo+3kkAKeXKsg8wBXVd333WXnUTWUF5JGfM017Y1Ntttd/2OLJoSO/iww+3Ms8+xpUuXQiBi66b5/yYJpGdQvX70ox/1dVMqC+ULRTJ4yZIlZG1NcJJFgL1ee/DBB12tEa3uulDR6VEAkF6Crdi555zllpgiHUVkxOtba4or9Vyxp4UrrAVBjRruJ3q4akNCXwZ2hAtW152IAW3nfnLYtN9Fixa5auTee+9BkVPodmRHHL7M5s6daz/4wY/s8MMPtwceetCuvPJK+82dv/bnH3jgAbcsO++8C+xXWOG978qrPRfp1c2v2L33/d62Yo9axRyoRW2i8/7FrbfY+z5wFUQj84F9X//j68gPOsPOvfhCe/bppyAac20OCswXV66yGTNmWFNTk3WSlxPPV+unfte9SDVU/TpR/7j9YGcg5EQ6VbIWl1VW2Cs7tpJVWI4iGStJ7oM9NCpUofTR2tHZ3elrjJSTZSiQtIYdsngJ97ytkFmNrr4RidDHGE7EYk7j5Ra/iY2d9i+FmY5FiiYRHhpjJ13yyVrjXKQWcsUQ9Ze6VTaeUiqKzJNFntZxzREpT3VN1KHc69vZZPXU//jly6wV9ev9Tz5hAyxW3awtUtAVcN8UiaS1r0BqV1mv6n4v2oO1LZBEgWwbr5tUtQkZJsJF4628Js0lV24mr+s12eQVoCYUwan/1ncX/YvzRdvdnZsXVgy9ru34ufD9bYTGEW2ziO2IKMrD4k/zTrlXqrPmYR5rZwfNOiLwlTuoeeuWjFyvhZyXvh9Fkk7XpLatfUQiJ65hsTEnElrhO9LubL9MhVQm4RPXvEgixfuixljzReOvfWh8Mwm4+HskEiPpq/38w5fSDKTxLyHpL2kF0gqkFXgbK5ASSG9j8dNdpxVIK5BWIK1AWoG0Av/3K1BRQeesSB2RI/wRXZgzSlc+ViR9/ORv/mMmVtts1DtVAHNDvdi8DfVY7bRqax0BUJ9YZnn7H2BPbmmwJ9dvtQ0to9au3BHBWBBIWaiF5GAncN8BLlnRCfIQug24IgQkz8EvnqBtXWCzB9MD7JdzTDNq6XBXZgHAywAgSQ9gQj+skQiqYUAVWbYIUFcGQg/AUAVA8Mc//EE7dPE862wGRMJLrSgP4Fi2Vby/F3u19hHyTZpQ2+xot37spnpQ4vSJwfCgHdmPYUOl7l0RDADGI1iw9fZ0OgikkGwRGa++vMm2odQpIpPAgRHZtSXgo3IbvJsVkMitcMYBHZFTgUB6rYXKbouxPWdbBDlej0AaBxOTzCVVNirJ/P2J5ZvICam88kCv5s6ZSfD5u1APAayBXI1ACsquTu8dANDfsaPJNmzYggppOwBoE7WGIBNZI/UHYJdbMikLiA57AUs1FUV25TvPpvM4x9au3ww4+wfSURgTxt4776mFlGcYAdm8GVPtHz/3aatEtVYMiLSLDuQHCQj/3d33oVagJiLvAMz6II7asBTsxBdt2BVIAkmlPgrzSAofz+BxxZIqJuVZeC0qkPzZJAtBYykFVhZA/uRJNXb+2afZPjOmQR4RpC4bJY7TrZIA6GTxI5VLnr8f0g3A9ZUHnrDn73vYenbBjkJKdEJG9FcU28EXnG0l9ZPpUi92AqmQfwond4u0DAJJx+7ZGXx2kPNsh0D63R/ut4fJQIpkkObEgfPm2cEHLXHwTCDhpk2b7DFARM/94biUqSXQSp8J9jkhXD7Y7ASCJZNAillIkWDcU33k85JLMi8BoIccyAPklNkeHeFHHTDdjl6wr9XhXVmYzag6gRSASu17BLsiWT4N87wykDp78m3l6gZraOEY80qsFzCuFeXNsKyhuBakvhrmPLrYh4iYco0X4CgpO7wuQSIAMQRfEcRDFgA60Oe4TZDIyGzVkPmkfBRZP+UyJwXyCSp3AYbICXX7Mz8LqGcZx1jCvyJdB5JrCFzXdiCDlZ+UR3ZRDqR0Ub5AR6lsCq2pncySmn1sKLfEGiF8RrVGCajVNpjTw9g+jYzQIc8aOQrhJJC0lPPUzkchTUVj5pJ/5OBlovbQMEVlosDJHua2fna3b9/rN5e/+8zfjhNImWuMdhTVA69HVkfwNdqcZQ/rnHQRBQu74DkKcYsCqYhrt4yaMVRWPaHILb+am/rtle0tVlu/j02eOgNFR51Nrau11pYmFHW99iLESseuJqwAtamg7gxX697JQNLhOXnO/3mWnpodWDC+//3vuxUb/lyubmlAwXLLHb9lzma5naTIx4MWLba/+eSnbP/99w8K3Dfx+OEPf2jf+ta3nNDQGIsc0kPXsoiHQw45xF599dWw5vBv9erVkDc1rvIQAZGLjZjUHpo/IrHPP/c8X08cyNe9hp+u1NL1500fumMn+VEJwarxdVKah9Yyz4HT/cjt/bB+5R4qwP6RRx7x/15+1NH+nt9DIBUX5jqxtX1bgx16xOH205/e4GSNzuVYVJsvvPCcHXnkkfbcc8+hXtpo733P++3662+wqz/wIXsJBY1A/TVrV1lbZ7tbp86ur7cTTzrerr3hejv19NPsBQiiCzinG6+/0XN03v+Bq52M2ocsmyl1dfboo4+Sszd33OrP562vpcG2Usc7G0VZtAh8x1lneyNCvmxIIZO44TiB0yNbUb4TaJ0U+dDf2e0qI5FBQ7oP1E+F9Gwku4scHZpj1DSwA6u7qXX1TkQVYRvY2NhAllAdSuOXnRDWGpFH04Su9fjfQygQ3Sqxn1WMfes6cltSEUbeHCOinQxJyMB+SCEdjxRSylryBYvvXGW8pgykPMZ2OvfGQyD0dnV32DPUk9YLGl24j8oWVSpO9Uqo0YJtehOF8uH4XRazItMyvxNozQqWneF7h4icQPbQBJQ0V+h5HbvGTdeN5kYJRFtHa5vXXaSQSKegugn7zqFDwlVXrvBBUekKu6BMytYayOc09iLQohpIxxUJl0heqUbD3OM1n91CUPOW+2M8tiLuyVrftX+3OWTdGWC/rirWPjzHKVrK6ZrQMYRjjGRrVEllWs/FdTFTzeTzjONwdRjbjYq2QIwFyz9t0+1pmV/hGgsEoc7ty//8lTexaqQfTSuQViCtQFqBvVWBlEDaW5VMt5NWIK1AWoG0AmkF0gqkFXidCtSUK6NFwEc+Xc8FVkKHfSn2TfuCQc1DvHNIzSSbiB3TADYujY0tdMNmWe3kSsKuySPo77ahEsD9abPs8ZZuu3vdTtvM5/pphMWtCfBQHef488vODiB5jCdHswSwcCAiinjkjIY/2J1AImNFRIg88Wtyimwy3e36A70PhZH+mFeY+widz4MibAArBBYIqBhTt6tAYN5z+glH2oeveg8gSAP5EfyxP4LPPhZqIkNyCstta8sgyiOzVZvbrBMySgqBbGzzlEUkGzXv5gYoyIcQEEkiRZHsz0QeDSkbh+7ZjesISZcSx0Gc3ZlGDkQk4IIAp9hBG8mM+Fqwedltt7bnsGQSAfG1zOf2BIe9O1e19W0Gmy4RF3o4IONQI4RgZYl95IPvt9mzptGZLcJpxIPLuwDlhZ02N7ehJOmx515YZS/yLwfSLWY0CXwXoCMgRQSSSJM8QJv3vOsSq5s8Ecu7DoDCG6ynFwLEFVx0HStsHAuvbMC1ShQfn/irq23JwrlWDIhfAoivMb3r7j/YIw8/hgKqnZoXQSAZQG+n7eoTgUQHs5RqmieeXQMR5gBqyEUSEBrrPxYCfcZLKfAuWAthHSQyCLBt6uRaO/nEY2xSTZlNrK20Umz4SgAaRwCuZNenz2juiaQC3bI8gMdVv7nXNq141gapi4iuHpE4WGDNPesEK5k5jYB2FCfsQ9kwImO8yxxgSSSpAGmpIjTZ5SzUx3yTNeBv7vm9PfXsc6680X59PKXC0XkmoFQMCncQkM7y2Gkdu8DjHIrvjwTSngRB7ECPczMTOFN+l7LO1Nk+yniIXBmB9CmiO38aUpOzlx9i+08q5QrGnixPaju60scAsUU4A94JwNMYA9faDizs1u/otm2dqLRyyiBhyqyX7eo9Ohe3OWINGFYulmy1PIcLslVzV4AgSsh8bDKzITeHc5SLFUBwXyYAKocgjQYg34YBW4Wk+vhy7eVkC7iVjReLDuRaNqBuKfNjAq+VSE3lajLZHbGyKD+KaztPdkmQnsp0KoLVGOOcVIPmzn6bPPNAa+oZtqY+7AYHNM/4PCBiruwOh/t9YdMa1c8A93ItFEvlICWU9kPnfQTrs0UYCtTmnLW+xZB2jZtIwlUvPrnX70ef/9tPjRNIcT7E7vs4L+I6kjlPMslHZR9pDXEXKr+egi2XryV6TXOWGkh5KcLR5yzWWvo3fdZ+njtTVzeJcYE0xLZK1/7alc9bB7ZhLDaeRSZVpF+uno3FHOLi0ForgjCSQT5f36BCUV3nvBaPJObH1zwngXhBx/zTn15rF51/AcA51lrsaytqvjvuuRc1Ug45SFJcwIJxPpXk1nz5y1+2o44+FoUKlpue/Yb9Juu9yKCYtxKtsDSXNabxPTEf5l3vepc9+eSTnH+dTZ8+3YmhdevW+Xqp8T/ppJOcKBIgLuVKtLPT6/onAknrh/Y5c+ZsO+yQQ33exhwgrT/RPs33z3ko30b7l9WorgO/n7GRStaoHpS1UUnR2QFhDtESjjvXfvvb31pZaQUKoaVObP37d7/Nejliy5cvt+9+97s2f94C24UKT9Z1jzzykCs1Gxq2o2I93Mf9tjtutw+RJ3X9z26yYhReImd0fspGOuecc2wapNA3vv41O/bYY8lBetbe/Z4r7V+/9g0ngLZu2WIf/OAHbeas2WQatVsVuUe6LvK5R0SyYQvvCVlOAaiPihKdl8i49evX2+TaiW67p3PYioJokPW1AMVgNa9vIXtL1185pEwLx3bggQfaS6tedDJkycEH2zMrnmLO5rmi6mXGSGM+a+Y+1sA8nTx5ipPMj3Ff8jVG90EniEK2lKZ9cQmqGH6K2NCC1tbewkxk3XKiBltNkUmsW/lcF7IolQrHzwUCQpaWen1STa1105wyJJUS94Bcxlf30qoJ1TRxbGaO9vja6Jahcr4Uoa010e8z4T7vZnEch9//k0YC3ff0zStcs9HuNKj//PrX9eGqZ7GuyXb0vH9H43mWXmU/abvxXqvX8vie5IonyNdASCv7jdrwPieIZNmne56WWX538lIy9OTe5tdqbGwR+ekv6Rikftf7Q26kjllZjfpdRJ4sYp0UVSMR9yZ9E/B8J2V6yQo5UdjJ1jY2U+g3NdT4M0mTzfhamCwge5JJ8Z4Ta5a5/Ph7VRudg2ql7fqhj9lXvvqNN1ip0qfTCqQVSCuQVuB/swIpgfS/We10X2kF0gqkFfgjFTjxL7+Z1ietQFqBt7kC9/77R/f6EVSTZSHgrb+f3CP+6K/DsakGYH82f68fCKE0g9cmApDLMqoF25j+ATr7UWBUVtKhmkuIc3eP5U2ZbK8WldndW7bbY2291giGJ6s5dcYODQt0AQDxP8ClyAFUFQ6SxDZ4g7sAEgDHEYW1O1CSbVVk6VQCTA2hHPCAarc0A5ThdbcE8/D6YJmifI0yiIoCQIZTjjnU3n3ZxWT25Fh3F+HNkEfqEpZawtjm5uZBa+nLtQ3be6y5Cws3VAXZsBLKIhKg7ySS7MvovFZegis8OHcB1/2Ai83Y1zz/zAprIxheoiMBUg7yJ/80QLELXMBFzBuIA5dJBOjYd1vZ7QYmMgc5ghUR/Hi912JOjAMlCSAUvIsCBJyrXCkAxkKAmCupzfIjD7ESCCCBXb3UthMCqRfSsKdnwFqx+xF5tOK5lQ7SuDmcOogTCx8ds4DP0O2bZQsXzLUlBMLrvb8kB2kXVm85dC6rW7uvVzY2Aos5T8DhY45cassPXWiTJ1TY4v33dcBqdCzPnn/+eXvqiccABTc4GdGArV1DBxOokAwKWSHy0JEI4BRI5FFY/owPVQKKhbMNwLcIpwDwFkAAqE9foe4HzN3HTjnpWKyJyq0GDy5lOeW43V54nwAsQeMC48bUfYw90uo7f2/bnn3BhgF8hyAougcAxqtKbc5Zp1jp7GlumSSAV7k7ecqnUHYPQDBbcGBcOV363EAvRAs2Zx1cL/dgH7Vi5Urf1xCvZ4L7cT5EAil2RL8RgZRJFGSSA3GeCNgLKqXdSrfxOcVzUCOeezKoznaFdaCoKwakq0Ohc8LB8+yQOfUoeQA8xwhah6zRdRszvaSo0rkNjqHu6Bq29c29tqOLLI2sMignaKdBXVdY1DlRJKtHdEUioARgsq8RB2MFe7LfEgiYatQXqNpG8gDC3T6Sz/DZUbrkh7hWh7E2HIUEUph8ABsBXXlvyCyj/pxLPq8XsB5IRVnOZCFq3sqVpcL4+nXieWSolADfi7gecnNQOnF9q7t9DKXlhGlzbc22Fs6H8xilMz67wOuXp+OGjBYTKGCynzVoECDVwVInDTl+gHwnX6T6Y3+69uN4jq8RHJOee/bph/b6Wv53n/mb8bmkjb8RqfhGBLUA3YDnBoA5AqSv17WvbUQSU4C2bAcPWkLmDYqk9evX2px9sbKrqrCSYgjBni575tHHIPdQSWgdYr0P+SWAxsoyETnnpDP/EjWRz9c3qFAmgRQdHKMyZwgA2+dxQiBdcMEFkNWlfo/bxfX881tvRyUJqac8vGT8shgnERP/8f0f2MLFi5w4ihZZ0TorXn8iGvS6xlrrYDk2bfpv5edcffXVrjASyTNlyhS/TnQfiUoIXcvKQZLKpYN7qeZENTat2o7n/nBislWTNaJyiA5ZepgTSHrfALXTdjWnRPy0tDY7OaG5v9/cA2z9y2shLphz1FK2aXqvyKopU+qturKKjKMdrjZRnQuwWhMBo4waEV369+KLz3ujxPTp9fb00yuCCgpyVMqsLa9uctVgV2crxNBUB/T1+fkHLnQ7srshxBdzDxDp9PBDD9nll1/uxynFkn6qNiKmXnhhpRNlUmYp+ylHBATXgu4fK1et4h6N5oYJoLnh+VE0rrhNGrV2MpYCzSe3SPaeqnklNnW9WCNqLNoY2yKImyqaTnTeUvyIaBpkm8FWDcs5Xlfd61FGvfjii9hYFvE8mUls65DDDrV1G9bb1GlT/P2NDTt9LMdJQqlTZe3GcUQ7OBF8Is706MausZMmiDIIqw6s+jRvREQ1Ne5KGh10Pw7XTF5iczd18iRXQbW36j1cc0OiV7Q+8C1Jahvu23pIPRSu5aTJwN8TCBf/yb1OF44aQsRtoJPxz+m+5muRFOBac0Xii8DnuUA+8d3MGzL0fl14IdNNeW76juV2vk5g6SYrtZF+BjWnq2BZcfXZLL7f6Z7pX5UyVXx6r+7UCeEVCDC9P9gEj+ne62RMyGvSmunfE6UgReJYwPeIXbt2+veXUdbfAe5NQ9QiWCD7N4JwDPwL34H0/TIhyfTbGxBFcY2L98Txe6WHduoUQ33GH8l6GAm8uC5FgurL/5xmIO31m1m6wbQCaQXSCvwZFUgJpD+jaOlH0gqkFUgr8FZUICWQ3oqqpttMK/CnVeCtIJBk1yU7J6mQqkDjDyjNtxrYn6reEZuFT/10gJMJZIUU87e/gK1OcpEUQJ5bxHN08VcDxOYAkvWTF3Bvwxb7bVOrbeLv8Daw1twyhT8n3bCykPJWVcBeqQ7G/z5PfhFyIXxBuQAcRwVWUMXKN0IBJFBRmKAebBbgnUf4W1+trliLYFUzNmD1E8rt0vPOJNNgHuqSQkiRVkAJhSgH4IZEItuykzySsRJs7PrIxGgZ79qVkqkfsKoXwGkQ0E5WM1VVVd4NLos8WcWMAPZswY7owT/cZ90d2PTIqkq2OQKYpVJI7E8C0BCADIFRbksmEswVS8H2JD4fwRydyusBuxH81+uZ6pE9wWHvDHZQJrEySwgkdfiLxMlWwDq1OPHoI7EROtsmocBRl7UIpD6AxWYUVf10TDfs3OUE0rMvvAgwI/1HAHky7WgEeMq+S0RfFsCOAB51WKurvoCcm35sxGSZpAyEYb0PIKkMwuqU449CIbYcO7A+m1Nf58dVVFzp4Ok2OsnVqb72la32MpaIrzR2Yd8DmIo9mtcN8ihARoA7AqoAzSKBFOZBsLEJQDKgl8AlfooYygewE4F02NKD7JjlhwNglpHTgvpAXdXqZua9edl0iDOnpMhySzOIxULInlW//p3tfGk1JAZKNOptu6OnAAAgAElEQVQjAqmPz4pAKp8zg+uAeQpYW8UcydccSAD4XrYh0lIEkoA+ERjq1m5DFfDru++xR556yq0T9VwmgRQtp1TvzEBwt+6RSs4Dy4OFTgTwM0mkzBUlvi9+NrMTO3avO2CvrAkRAqoo41kASFfBhg6eXWunHrbQakuUMdTFuUlRhv2XcqP4TD/H2K8sMgDE5u4R29o2ADkLcTtWbF1D2P2hCOD03XZP15erb0QMaXxYNxzyVKYRtRpCQFSAQq4Ici4L8ncYNmMMO6gR1qJhyM0BgOpRtid1mIBGvy5kK8nCIBIqn7Er5flSiIJ8AdDY01UAdFeVYk2I0ggGj7mA2gTVWYFqGe0ZAZFzIMhFfFRNnm55lZPsNw+vsFeb2SdWfDnMQc2pHEg1ZamNimwTMSgcVVlnzPXQ8S+1G2QT81K1FQERCOJgPSiAVmOr92itWPH0/X/a4v8/ePcXPve343NiHCTmWOK68XokdNxsmCu71xiBo+NEUqKW1Ert11ZUP4hw93ML6/DsOft6JlIVxFER2XNSEXRDGFSTTbONbJ21rCnZvL9U2SisO7L7VO6IrmNXK0otmUEgjR/bHuf+RgokKUT+GIG0Y1eL3XTLbTbGNSsQWraZuu3kuiVkli09/Aj7yte+6uSF1vJ4jWWSSToUjZ83Lmh9SciN66+/3q677jpXwmg9OOGEE7xOWhNFWui9MeuopaUFu9AdwSqV56XqjASjPqu5dPzxx1tN7SRXDU2aNMk2v7rVbd9EjpSXV0JEdVoz5ISIgeOOPcGeRlHTA4khJZJIK9WzfspUMo02+X1M+9b9W4SXzkfqqJLiMt+/1l+RQiOQAIWMh0iVHTRKyM5ORnmyLRVRXyiVpStysiDCyTNizJX19bObfuFr3Afee5WTYXV1kz3HSOoe7UtWfaqT9qOaFPIZ1SSfeaAan37qafaHP/zeaibWQBgEMiWsacE2Nd4DtYYeffRRbqHXAukSrcVUn46ONuZUH/ucY2vXrvWmFCedeEydOs12YsmqjKBp06Z7TtnWrdutZkIt+2u1ivIq5sOQbd35ilXVlHuN85RfxBj7Nc0xa50S0eQWp4y/jm8hZNbLL7/sxytisAOl9H777ee11Rjq3FuwPtVYaAz0iORkY3MTimCUV3xWWXwaF912pO7pQ3mkz4pod/WmcoSk0k7yrUTs+D1RFJB/nwgZWHq/eI9c/2/RSPxLGiz0dSBb17iUSrp3+LUcmkxcACt1lP5DKiSR/nwHivvx+wfPF0htlRyDNyZAUGl9Y8X17WguhpaVMH7xO4kyAT0PyrfJa8l3FN37fC1x3+LQSKTtimQu4/tXBf/aWmjU8aahfrdDlUpIQlLdV/TdMpJIfu9KFJN7LBcZ3zVf+0r4zO6HlHWZ37GkMM8kz8d/z/iMzvNL//zVPXeZ/ndagbQCaQXSCrwNFUgJpLeh6Oku0wqkFUgr8HoVSAmkdF6kFXj7K/BWEEgFAmv1hz04YA1/qC+qLrP9lG9DaPxESIBqAOVihckDDjhwNkYHNjZR3QNYeoF4TCKzJLc43wqnTLQXOtvsjp2NthYgpFGWXepYBSgOciMhrigGCFqmmZU/zIP/vSxa3CJJBJPzFRBaIAYVudgiKWzarWPYN6iBZ8CItEisUzQihVjWDACcTUa5cOKypXb+mSeiLgDckLSJzw4CHAukEMExQGfttqZOslgqbGfXqL2ytSEAgWxTMSl9AJqyc2sH9BTIXQx5VF1d4+BPPsSWCK2tdCXfc9fdnrkkT3yBPxFUDV3BQY0UFDqBfImB1N61mwCwOnYBEqET/7XkUOZMG+96Tbpg42txOxHkfSMCSVkZsn8TAKih2GdanV104bk2i58CenMgCWXb10jAfFdnr726ZQfqo+ds3dqNbhEzwrgIeJPdXCTABJYJ5MplgyVFQWnhxIbAJEA+fUZqG68H+x3GsqcUsurKyy+yd0LwDfa0AeKPkqPCXOoPKi0Bk+pO37h1p61cv8luuO1uaxdKj42db5fx1JiGPK2Q/eE14NyceEuAMgFdgXAKoJQIpCJA0WLO89jlR5B5cgDWQRWAd6V8NtiLjTG3spiXg8zrfoWOszmgTSvB5urJn99qzWvXWxa5RCKQepjbPeVFNvO046xi39luqyilWm1pmVsajlInKY8GEzJL9k6y2VE+xBD7aWrtsNvvvNuegCxzIzDqlAnwR7LnjQikSBrpZySTdJ6vRyJFAikSk3sSTkIORdKMCkznuhNp4PZI2MvlMy71lWYnLt3fFsycjJoHOyYRSIxBX1+377sXgkwEUi//WiGc23uozShE4kiBdaA+au8fgUQi6B6lkgfAg9cNyf5I4GZCiOla74esG2Q+ZJewjqBuzAHgH9U4skYMQrgNAn4Poj7SRfoapR+DPqhrSpZigNylkN215JeUShXIGOSz0OiYKxBqlLEmFKGgmgCZUaIsE44jhzUGGYIVASBPxXKrYuJUGyyotB//8te2ZkurDeeVcixlTqzlSD0pqzvWvD7OezDp0M+TnR5jLfLFCYEke0TAc7i2o1InzDUBw/r53IoH9/oNRQRSHPM/RiDFNSOuO3FeRFlo7KyPBxhh1pirFcdAnfpxDvo1l1dki5ccRE7O4a5eyWL9fv65FZC12MBBpDxHplc/ShGto6IPh1C8+PqmLBcRBcmOdjcXhCPYU4n0RgRStLB7IwVStogLVJG/ue9e2wmZ1MP1XeIZNMqkUWNCln3vB9+3ww8/fHzdVq00Zroedf/TT9ntaQ3UTxECImc+9alPOXkk8kDPLVmyxIkk1Udrp0giJxQgj6RsEYEiFY62I9JF7xWArnmjpoUr3/1eaxPJgspIaiZlDmneiCxpwQaztnaCZ8i46oXcGhFK4gN0TJp3IkEmovQRaaPj1holUkc/tS+pgvReJ4NEcDEGI9jfaezrpk6xNtYpHbsy/jwrjff1QRpVV1eOj3ku47h2/cvYrW2FtCqzY8hTkmqkF7tb7VPnq33onKUG0vquWs2evU9CDOV6zXR/1XaVFTV//jxXB+m5HMganXOvlIfMj5rqCT5fXnllg51yyikc2yA5eg/aggUL/LmerjZbtPBA305xEesAdVQ2k4gS1WjeAQf6vamifAKq1xdtAvf2LVu22QfIcMrne9C3/+PfbMnSxZ7jpHFUrfTw+7aEjknjh9YujYPGSgShjlXvF0E3iTHVc67Qmj/fj0VjLFvDqFYSWaSalJUHok80SGlpOermRif/PPOH+mlddGWeyB9XkUa1argCdL2Ea1lrN+tZYqcrSicqk/QzfA9RQ4fysOI2pFbydoygNFL+XdJ8oRrJLlG5bs5IJUqifJowYr6fE8esgSLM8/hu5eu5K6BCBqBf14klnqfD+XofCJlwfOG7gtfXv9sp60vbJMdO9WD9qK2qtA4IpCyaAUYg7/NQ2Ok8e7gP9LHe6+1D7oeqfaGmGu8qeu3Suud6El/dk0ByEi6S5SIwk/tqXC8jWT5u65ts6B//JVUg7fWbWbrBtAJpBdIK/BkVSAmkP6No6UfSCqQVSCvwVlQgJZDeiqqm20wr8KdV4K0gkHIr822kGxCDP8TLASD2qyq2ZYAgi4ZyrAYgI3cAMqW/J7F9oju5sNK7jWUd09bbaTsAmgtKs23i1AnWRbf/YyhZHqN7fwuAarvUGGwz20kVQAXlFrHdJDoD8gigIrEbkkWdAEp1kIuYqQBAGEG9IjBQQKTyAQTSjnr2gwCLAD4IOBDgfeKyJXbuGcfatImVdJQPoIrZnZ2k7eYDdvWzja0QSFmcQzfWaVu2NwFqdXvmkcBDBWArG6OZXAaBi1kcdxkgkoLOBTRWV1QSGN9o9/3u9w76SbMhckYe/+NEzjjRE/J4oqIkAv4RrA0kk0C7RDmUqEoyZ0QkBeJzmcBvJKciCOL6kUSB5CCIckYSskrWYbkaBymBIHwuOv8cmzt7JkBiPh3XEwjOJvQdi7UGQMVtEDiPPfGUbaLjfQjEXxaCAvEE8EQ7NAGkAixlxaPu6JgB4qoqapxPB38O1l/6b+1XBFI2gP15Z51oH3zP5QDIEBWA8ardCOoVP26Aec8YwbZICqQPfOJz2KBBXGHr46HZLjgJlmFOIMXzE4EkhDmDsIsd664QUMc44Gg13d6nnnSCHXjAPq6+KmOuioZyezURqMMCsbUdUrvotC8BnSsic+f+H//U2tZv9AwsvbcXoqkLEmL6icutdM50yNNiByorUbF4K7eUFNQlHwVcjrrXY/7OAEodAN9m8p2kQHoSkm5PAimCfU6Usi+Bi6p9VK1pHkQVUWYWUpwfcU7ovzPnY5xHUVER3+9WfYkVZJYs3qiHAs0ZRPegrOTX2RNy7Tis7PadiB1ZNio6rq3hQdRAzKluKfYA8boJrvLsKyzfRrGJ7MfSroPm/w7axBtRDrX2iUQiG4k6IyJywE8ZWRo0SuWE2xBjO6YcJuanM51CM0UgoT6S8k/qI83xSDz5+Ql6FfkHMKk1oAh11BRyRSYBro+qkx9VwgRy0CYW51pNIZ8d7HBlUimkcxaKs3wsrUYB7WsnT7V5CxfbKMqE/uxS+68bbrHVW3dxTKhjIEVEdKNHcUBU6rR+J5BCjYvcIpGSJUSwVGxRZaHn4jUT1YkxO+f5Z98aAilzjCNxGOdDVCDtuVbFNUnXlAdUJY+o5gud/T6pxtc0X78SMNrhbGVpMb5zsTw75bRTXVExAEHUCgD8CiTDzKn1tmHNatu8cQNWhD1WzDUm9aZIKLe50rW/O8LM9/NGRFKGuZS/LxJP/y8CqaSq2i545+VuYffXH/+E3f/gQ76uK1fN1SVYup17/nn2sY99zIkPPaLSKK7VUX0Ua6TjfvTRR+3aa691NYpqqW3JFk7ET7xmpazRayIR9D6RSsoD0n1EBI5UT6qfiA/V7v3vv8qf13OFWCv2cB3omDR/+rg3ae0dpXZlWrv5bymPRAyJyNC9NuY26Xi1PldWlbv1m85j6tQ6J5DCnBV5QU5Q2y7P9Rngmi6ChNXnRD65LSOTWvfifNZRKUOcUIMskW1cCcSH7g3t2LYVcz3pkc/YugVbQl5MqKEBg8+IlNLck13g9u3b2U+Jv2///eZZbU21PYUqc5B1R+SCbO70CBaw5p/RtSQypp/5o9/nzZvnGVOywtTruaiWlSukWsriT/XayHzTPmUVqHMWkSXCRxlLInWUIaX3HXH4MrvxhptsxowZtmHDBt9vZXVQDcmOVY0Yun40hrWTJjq59PyLL/h5hUtjzCZyL21iHyJjglVdniujtD/PU6SGep/WEI2tnhNZJCWR3ysZWz3X1tnhDSiuClKOkJQ3iYVs3FfmBRLWQlmVBgvK4D0p/ZHyHCP9qvs4378yMhul0w1jJCtBfY0JtsAx324U+9hwDYa1T+raXEgk/8rjCthAIOVDIPk9yr+DBLWlr3NB4BTuz/qZ1E8KJBHr+qwrw6VQ1flx71cjUYHu2xx3HXOgm2ypvBzWblkUSznId8YOCMUOKerUlCG7PSmhuG8NQYDGR6aSaE8ru/E3ZfzixJaaSZI1Ti9FwjyulzGHK66Xsj3Wa6kC6fUqmj6XViCtQFqB//0KpATS/37N0z2mFUgrkFbgdSuQEkjpxEgr8PZX4K0gkLKK+GMeHKkgp4iMij6rAdBdNn2yLaVbeyYgTQ0gcy55Ar3kWIygKCjILXaQgz/drYMO4A0t/darzucygo/53Db+oH94W6M9B7HULPWJ8ARezwcUzhZwDHFjWJY4CEH+yGAWuRhSFSEwcDUC4HUuyEMNHvh9/d0QTAHkKgC4FyQyCnnk1kMAloIslNtw+MEL7JxTjrJFc6ehJAHIwlovdAuPOvAmSxaBOd0A2dub2xC1YB1TUAqYTx4FmT9COoYAwWQp1guw19LRaa38G5QqCnBFVj6lKExq6YDuA7x6nDyPTkgmB7RFaCQAa+z+D+B+YhWTgEABIA1AkNu0JOROBHUzlSVxpmUCwHsCI5EUiJk/f4xAcoBW4BJkTwlWReefe6YtXjgfW75BKyB7RmCYbH0am1roUt9ljz/xjK17+RXyrrAbU9dwYtEVbfj0s6srZHgILFSXuogjAXdSbin7aNxmR/sF2JEC6YSjD7ePfeh9Th7lYjkoEDVHoBEPGdIJoOkH7Wlo7bL3feTTEBH8N/NJwHAkkBxNdF+eaG0nTZKeC8B9/BfrVYwFlLJ0ZqC4OuPUk23efrOtlgymbFnhyDoNVZHIU6msPFeHcyrmXy7d3zktrXb/Nddb56bNnsXTj5qmD1CtA3uuqccdZSX7TLNSgEmdd4k67plHhbIpww4th27pLOZ8Xz/qLCc5III4105q86vf3Gn3PfKIk5UCPSNolWlvqBprrkSiMZJi8b2ZBFJ8LhJIEaiL83GcbExs71Qbn29JZobmBxVwEaByUUapCyk12EIOWhnz+7iDptuhc2egCmQeDSMzGpOdH0orCIRuzq0TQK8fEiknF3s4ri3lWHUzH7q4Znd09lhTV781dgP6oSjrZQ0ZQaWUwzriZJCHo6PgkR2dQtgdyNxNyDosyb5k7SRATw3xboPngC6vQlq5DSHHmo3aSKqLWbNmOAm9CxuuUVQJk8pybf+6Sivk9XzASNlTDmgtYqxECB951DI77MhjrINj27ar1/7zul/Y9nZAeY6xX8SVk5ACFIN1oDJ7ZJ/kpHBi7xWJG421zks2YBqjqDwREB/VhHrvmlVP7PUbyt9/9tPjtmuhPkGtl0kcxTUlzo0IjkqFlkke6eAys0IcRE7A1ai0jHaNgoP1nHJTpKS47IorfE0XMZHHmD50/wN2wL5zWDPbbBXKu+btWyFtIPV5D5/y6zDYgTpsO16X/ymBNL5eckcY+SMZSOWQC5dc8W5r456xaes2+4t3X0n+TJsVcp3qGh4AyJ45e5b97Gc/CxZiSQ21/agk1fucdOY1qUVkRfeTn/zEVUWryPERIaR1TUSELNxE6MTmAc0FqVNewc5P75ECST9Fiqh+Q4OB0N5//wPsHe94h2cWaQ5JPav1dIAcvsLiIs9HkkpH9yURJ1IWaW7JPm3NmjVOJul4I+BdjNLT39e80wmhCROqEgu9HCeJRByJtGra1RiUQxBBOredXD/5UgGJkJLSlu1WoQopAKxXfbbz+jpy6zajQCqvrLYpWMXpnKR+Wrd+jV188cXkKT3tKiNZz4mI0bnqnF7dtMVOOOlESJ0mPwbl4B26dCn5dBPtvvvu8+cWLlzEtTzLj0OvL1my1BsX1q9dZyedfKJt3PCKvbRqpc2cOdMJuyVLDvdaP/Lww9jcrXASasGC+V6LhYsW+PiIRHG7xMSiTkoxWewNobiev/9i28a5uHqL8/DsKuaT6tyDbacfO/995BFH2U7WDZGBuyDeRAJprsvOsgtiSL9feNH5rn5qkYKGdUOKo07umaqrjkHHVOhqrV5f57VtJ8lY2zr5/TX3e7fhDQ0nr1GeJlZw498TtI56l01UKMWMIU1gET4hp8jvB7rMRLzrCcbYVYXSI/n3BIg7yCGR4eNNLJ4zJ5WlVMWh8cVVg1IgSU2k+x73+ED4ZXy/0bH79zXOl2tHh+cNG7q2gmmePxfUPfrCSEOKvtnxnWImGVF93e1WUpgLOYr1Jw0vIzQaNDI3mvje1sf9ZYA1p1+5eMzJ2EyTSQL5Orcn45wUd8/vV1mJKnb3evLaRgzNB18Xx5uEgjry77/05b2+lqcbTCuQViCtQFqBP70CKYH0p9cs/URagbQCaQXekgqkBNJbUtZ0o2kF/qQKvCUEUrns47CNGwAEACCaW1djS/YDGB/tsYl9XTaPps5JgKi5gFmD3b2QBXSi8nd0DmDyACBD91gRgfO9kEmAzxPIN6iaYi/19NtdHS22nT+v4SDCw1UiAm2xNgL4zXM7kyEIpBA0j9wEEiuf7ZM7ABBRU1lm3Vid9Sq/hEeRAHipWgQ5OgEjsN5sDtZ5l11wli3abypdq71WlIMdGplOA4DBuYSFd3YNyBXF7ZW6yCjYTkbTkECxkgpAoSEyOvrcEm+A/coWRSSSsgx2AVII4FfQulQkRUUlVkFot0ATAUMCHqWgGYOAiORNJrgQ/fQj6ZJpIxZVJHr/axQVGcB5Jgii90UQOHPC+HOJ7YzA7UxQ2JVZbnsj65gRB3JHIXKKAWNOPv5YO/mEYz2YengQuxzlXhSWeRZSGwqZFc++aE89s4Kx8CN0kkUgU6bdXgACGT8An9LSEh1hAgIBPiHPyAEckwpEKpJRiMZyCJWTj1tmV115BUo0uv3Zt0QmsCwBZOc/CgBH+1CtbNrRbH/7D1+xhnbsk8jJEOoVCCRvfXaSaozj0fmLPAgEUrDNeS2BBMiLMmhkuN8OBkA8hXOeNROrsjJsnqRqkTKL/eszyuMQgaRt52scACpBXO2ha26wXgLox3x+DEKYoKyhhlOPXYaF3Uzme6UTquUikdhXkXKwlCfCuSnQXqSRyDXYUv+9HVXTbb+9y+57/DHISqmfQld7BHwjUO3ZFwKP1cmdWCFmjn0EEsczaJI5EommSGhoTsTnMi3vtC0pkOQ0FEY5qMw8t0rd4Mgy8sidKKRGC6ZX2vL997GJ5J4VQh4V0A3ejzIxCxUEwjXyULrd/k/XSHFxqXeE9wDGE4tkLVK2YY3Y0DVkzfxr7aGO5CPBsAXCTuRVaG33MZTNnc/9JOdDpNwgYzUC2RnqINoL5ZQfM+sIBJJTDhDRsuCqQDWwEBurSYDHHc2NtgGgvboo1xbOmQZRkIXSosW6mW+tXPtStE0uy7LLLr3I9pu32Nr7Ru2pF1+2H0AgDVgxFDlzk7VPYHmBGFhXyySd9Ik1XbdUmknnelCOhawzzYmoRvHPJ1kqkUB+ZcNzmcO5V37/3GdDBlIkoyNJHTce50JcSyIIPH5OulwdWQ6PsAZlyoKYp37+zBO3oAq5XG6lpbHj3qBzXbDoIKuvr7eFixf5td2CKrUBwmYyCo2N69bYjs2vWB92Znl8MFeqLsZW2TKhvG9MII0f1+tUK2gaAkk/plwsjue666+1Cy64wEryS52ErkUFddrZ59oIeWwDsKUXXfJOV+VkJRacsuycPnOG3XXXXeMZdXHdjnk4kfzXeenxne98x8kcEQFS1eh1/ZPF2YEHHuiEkhRJer9+ipyQAklrlcgSbV9qFH2+vKza33/h+Rc6caJ7nD7j65IUEvxPuWMiPRoaGpw4EulQVlHuxNQQ64nmoqziRJ40t+zy4+ih+UP71T6lRBKhJFJHVmPav0gsqXm2bN7kRHohc1fj2Ahxo3uH7nPKsRljnJRPWE/GUQ6NAyLPfg0ZvnnzFsuGqG+EcH/fVVf7MV977TX2hb/7e3vyqcftscces49//OMQVbpPmF1zzbXkFK23j/GcCGvV45e/+AXP/8gehGy88cYb/bhlq/rJT37S63vPPffY33zq005wfPvb37ZvfvMbbPP/4/OMJcffxxpx7XXX+9gpi0qEkpQ/hx12mCuIlR+1cuVKvw6VraR6Tq2rTyzyWJ92NNoB+833Bgrd21THUppYImmTy3cS1UTkUHt7q88TEVJ1dZO8DtOmzbDJE6dYR3uXj8vSQ5ZAypXYyxvWOemlcd2w4WXPC9REjw0COh6pKINyRxafA36/09qcl5CYOgapy3qT7Dm9NfMajwofraPhO0C4jrQ+7n4k6qDEji5c34FZ8TSlJCtSBL2eGX8tacpIFgQnkGRz6vtPJIP670gQxfmvL3w6rkg2O0GVrBej3Gf0fs1nPZxU8rWG73Y0C5RIDYv18NzpU20Yq9xSvjuUlmFDW1aMZemIbWde72jGglI2ybKz4/6a5RlR4fHfiOeE+H69hpzM53QE8XuXE2fJ9oJKUq+F+7Q3aCTfu/T75774Txl1Tn9NK5BWIK1AWoG3qwIpgfR2VT7db1qBtAJpBfaoQEogpVMircDbX4G3hEDCfi6LP+gLAIJnAtq88/yzUGnMtCeeuc+2v/CszcXaaw4ZLtOxpSqmA3oUIEw2VkAg/DEv1U6u7QKMbQYE6OIP+ppJtbYTBcbtjdvtVYC8HsARedXzdkBj/uoGaBJqneNAG08CRktlAFPkKih1+BYV5FsdKpG2rhbrAsRWZ2nBaCGAYz4KleDPr67ocjDnK887w045aolVSyoxTPcvjjJDdPECv7DfbEgRumUB73PziyGk+slAarIeqU4EdIPyd3eT5QOYPcx+e+Wrz3l0k3ezq70DZQXdwdRmQHkpgHgFdGYLFJHFjTrLlQuRzetSbETgJJIBLpKRHQznGUHjCODuSRppZu2pDIgAUXwt8/XXzMQEBNyTQPLuXl4LwdQoLwDopUDKxQLm4MUL7MIL3gFgiUpiiCwrCAPZAuaSCdPe0U1X9zp78IGHGAt19APSoDDJ4vORrNDxe6e9QsoBnrwrX9k/sj8qJJNKyiIIJJEg6mrO4zjyAevPOPU4u/T8d1gtOTejZGjlIevoA6BXZ+8AdogOznAMjz7zgv3Lt34IuQh5wDFIAaKp43Y8CYE0KjJS9jk6/4RAimBVJEz03kKAP5FYx9MBf9zyI21K3URXYWnM8nlN4J3ArTwIRh8vwCYRSFmArtkAmPd+7xoboEte4JEIpB7mTDsKt3oUSFWomXKxkHILOwC+EpFHAtaVNaFcFx2zJ1zo+FERUI3Glnb75W132INPPeld3mM+f3YDbXsSSKrN/4tAygS9Xo9AinMnM6/G55DARGUPCUKklmCWPg8ExgqYHRvGNouDm4Qz1fIDZtn08gKrgJwtL5KyqtOKIA5FvMoGcojPqLte/3QNd0MiIkJ0K7vGrkEyx4ZRIQ1bQ1u/tfVDApFtBers8yNHBBLzVOSF+tI1Z2POTh5rTz8KSOXlOOAtkFTZGnzEO9sHZWOH/R3KIhGCFcjBMDQAACAASURBVFVlKAQOs/kH7ItVWq898eAD1rj1VVSJQemmMczBJmyY7RbkDtmyBZM8mysLkqEDTuChJ1baDTf/2vKLKslDo5ueHRVCRCsDbUwSLc0PiG6NqwjCIZFwjJGuV7c4JENNdQ6WZFjzcU1EAimuB3p908bn9/oN5bOf+e8KpD3nTiRYoxoyksK6lnStv/4jkEgxI8Tz1JSVJSJX14rUChpC1khd+xVVEzz/ZcGixU6SDLOuPgchPYGcm46WJmvesc2aG7aRPSTiWJ8PCiRZZ/25BJKOj1mDMuyNCSRZ2F18+bu4p7A/rtdPf/ozdvvtt1sZc8PXW9Yb5f/cfPPNyZpA5p/WxoTAjWtyIJzzXbly+eWXO/mi94lAElEkAkKWaSKQosJIY6/5ofvG5s2bfX5oOyJb9C9c99grlpTbX//VX6H47cNqbqoTGgPMqYqKKt+W1oMi8ob2P2CuvYy1ZndPp9+XlIVUjlLGrVXZ1jQyvTZj0yZlkcgoZfKIWNJ/z91vjpMgUkJNm1YPmbSNOV5gU1DdiMySEktj3c37C7gXS+VbzJomK9khgP2lBx/kc3zLtq120003oZjptYsvudS++/3v2dx5820q1n2/+MXN9olPfMSVQ6tWvuiqNM2JjRs32m233e7KpfPOu8DmLzjQvv+9H9oOVGn/8IUvQgJdY5NrJ9sZZ51l3/7mN23RQQehQCmxW27/lR11+JG2z9x9GbNf2T/90z/5v5NOOsnqpkyyb3/ru3YFijKROlu3brdLLrnISSSRO7ISVL3Xs08Ra7JeU5NDGbXW/JTSS6rEUmrzwAMPuNBuEjZ1xbJidaVSaGJp5j6gbTU1NnhNZYPXBiEtQq+KOZ9Fg8vqVWu9zhMn1XhWnAgj3WcaIbP7sP31zCMRKawl+ilyq7W51e/Rur8NYXOnhg7NoxLuK9p/tAPsh1zRQ8RQJDL8icRCNx+iJah5uK+4jV1CfGjZcptINSuIfA8KofhP7w0ZirLBC1SsHr7GQubEe4qedStOfokEUiA2w/sjkR7XkEBshfur578lCp7gs6fbT/x+xLySakkEMNeR1LxZzLkDUAMOk28pRXkptrFlFaV8Hxjy73DbyDAb4Htdv76DotyTbaxq63tMvhP577EGTqzFdey/S5KcVE8OPNZFhJeT8LGpYfwd4Y2hxGP2+X9IFUhxzNOfaQXSCqQVeDsrkBJIb2f1032nFUgrkFYgowIpgZROh7QCb38F3hICCaVBIRkh1fnZ9t53XmInHLXcQd01m9bTXf1vVlVeZHMBqJYO59k8MkHqASHG2gnDpht2APXJEOBtL39obwdQ2tElIJc/uOk+f6ynxV4EWGqFeOhFPTTUDfihwBOUS+6ZJ08oBYnob3mplyB8cuRlz7YKAQzmzZll23YCNPaSmwAwmQuBNAZg0AO5I0CiiP0cPHe6nXTQHMvpb7KJFXk2sZoAcuzFSsrLLKe4ApFDleGehRoA8A1soa2jx3agKiGOBns0dalDQnhQtOQtss8joFk2ZQARPb2ocbpQ2QBQ9CPFGZDSiHMpRmWiDmNZ8LilFa9lkje71UXBpiX+97jFVWL9kjmbIsA/3t2aqAgylUqZaoJMIFPkmoPCSRuygCk95wASD2UDBIsy4BmQEPEplQD/H/nrv8TKiDqhABP4qXcoEqMTNdmOhma7E5VMNzXIBVgUgSQFkh4CMSMB1g7YmI39k3YVQaRo77I7MJtjYZ6UMS7LDl1i77viUggl1CQ8J1AeuY6De1kKcKc2PZCUqzdusS985d9tSNlUAP2uXBN4A3HAHwehQ1vP81B+iQBtqciiBZzXUcC0wH51TAOOnfuOs1AhHWgzmZuahk46UatI0LjISjkOasEGvCsDLG1dtcYe/snPLBeScQAQsV/zgjnaBVA3cdmhNnXxfBuDLFV3eAVd+7K+k5KioBBiBJWSq6RENADIgpEDbmdZKxPyxptvtceee9YVSMEZbDfIpnOK+UeZipHXAIa8Z9x6TLnjGXMqgt1x7um1eF6ZCjUn25y4CfM0R5IpJwyDZaFIGiBty6cjvpTX59QU2oJpE60WG6ECbCULCrlOKaSI1Z6uTohW1G0lKNmww9L81Dj2ct79I3lOGG1rG+BaHrMGZEk7YWq0JiguXdaWbu3mmVYiBfXfgJZShqlLHQBzGPusYOen7CtBnWLcpIoQ4MixM/au2AIcrabr/+QTjraFZF0J9G7Z1WR333UPeWc7UZ1g64V1ZX5xGXkko4zZqF16xmI79fgjLatAhPWwfe+am+yp51eTh1MmyNUB2WDvJNRUqUuMMfvTQ6TziPJJBM/yRqkJBPwKhI8WaMOsKSIYdfxSmeQl833ThhV7/Yby+c99xo8jcz5oJ3uuL3oucy6EbnuRLy4l8rF/zSP+d7Sm4v2BQApKgjgXZQnoawmvLTloqR1/4kkOHGvbL77wHIA8qkTWjwGA9e2okFpRuGRzXTHrErVdsI1zUirZrttkSYHoOWxBpREfe/Jdun9IQTgkdSNz84c//oFddNFFVlVajVJy1Kon19nZ51/ENVvAPWDMvvjFL9kdd9yBGjJsSXN/xqyZdsstt3gdo+1opkohKlJkX6bHs1jyPfFEsCNUFpKs11QDWdgpYyeSiFo39bvmqcgcbV8qNZFNAr71vPazdOmhdurJp7gCRHOumLwuZfcUQGKKbAgEFfOI+6fWDxEPIu6kWJlePxVlbCtKW6xoee8AiqFWCOsFixa63Zo+q/WuD4Vt9YRKa0MxFOzssHrkeESMivhSBo+OR/N2EBtZacKGGLM8susG+3rtkKWLPQunkfvgj370I8D/UXvHuefbD665zupnzrT6KXX2y1/eZp/61Ee8Pk89+bj95Yc/7NtWFtSdd95tq9ast3333deWH3O0fe+/fhSURV//V/ve9//L6ibV2amnnWbfQWm0cNEiJ7d/e9edNgEC8PAjj8Di7l7713/9VyeQzjnnHJtFnt8Xv/SPdsXl7yW7b4u98AKE1WWXeg20vzqIMdn7rVgBiUkG0mbeI1u6fWfv62PczvcZXcO7+rBFgyCTirJ2Qg3NFdz3Ifek8trF9wYRpa2o6bT8TK+f5oRhBda2+5P7tW7DRr5bNNmsfWYHVRvLRR6NCrJ6FZmkaDHVTlZ2mhs7UZBpPnjzBESqq2c5Cv+ewGc136VA0nwTIaTx8Ps6czXmIeleEwnOqL7VuuOZQsoi5N4d8rWKnQTLpqFnkLXUr0mpaBLla+BVpCiSgo01L1nP9LrmnwhOfUYn4fcNVxKhjmXQMjORXDjKwfv1CnHm9qMZpI2+g4T7U5LPmBBPeotnQPHdSrXgrK2Yek1EWZfHmj7CMe87dxbEdLk1k4m0tXGn7WTMpD4aYW4MouJVLl0+9Y4kUrxOdWbROlTPxUyz+FPfPcZVUwmpFqxS+cd4h+9diQ0o3xf8eX3hSNZQjcfffvEf9/panm4wrUBagbQCaQX+9AqkBNKfXrP0E2kF0gqkFXhLKpASSG9JWdONphX4kyrwVhBI2aXQRUgFTj9mgX3oLy6zCcWVHFO2rViz1r709W+gLjJbMLXUjq2aZItRJ+wD6TNRjlxkuXQSVE0wEsHz2dYEUNwI4dAnkQjgVFNJjr0AeLFGNnGAX73ddJnKe6UApD4CksLtxHPoaeUUAfUreLkIIOCgeft5JsPGXQAtsq/LKqVrWGHnADwAkcUol+bWltghMypsainZFXVVWJPJ7gv4QyBKVjE/y21C3T6WX1IDwJ1tbe3dDvKon3jAwcbQCezgC2CMbI2kPuoDmOsCAO8CqBvhPSLJRCJ5MDVgXWNzk215dWvoyBeA55YvAUTe3fGqjl4FZoef44B/BsD7GnDl/2fvPcD0qq5z/zX1m141M+q9grqoAoypBowbtmNjcBwucU/yjzupjnOdcm0T27k3jkPcCcVgakwzxQaDQYguhHrXjEYjTe/9/3vXPnv0oZBccKQ493nOZ4sp3/lOWXvtfc6873rflVS7RrAy7itb9ZP9nhLHQVZxAFkEkkBu/2xiBSUaQCCVLIhyiI16DBRDbnz46t+xJYvnO0mgvgtqmD0k2zEs1poPtgLY3c/1D7gaRA3TRbbpGgRkxUrjTiqtHdSSfdyE4Uu010nUCepJos9wnlK2ffR3PoDNG6C/ACg+l4+FkVQrcvYR2TMGYbCnqcW+/u3v25bdTTYqEkZNvhOCTKSQW9ihXtH1q3dSNoE0obhIyCYRZuX0T7jsne+wlUuXYL9U74qo0Fs8IU8YfzXjnqjKBuytYLybASLX3fgTywdwHWac+4idCKRO8q/+9DU2Fas0ut5TKV4MGYF9GwRHIcC11Du5/POeCiLB8GUTgSQlngikG2+9zZ568QW3TMxhACNIrjyMMY7KkFeRYkIls4Arz7n/C4EU9x1zJ+an5wxzbQTQUO8VQB6NEQP1AvPeNwS1AMAxB/u/IjwgZ5Tl25zaCieQ4IkCUYsVVpFUJyiERtlPcTHqCN4XAdEvAglbu8GRPJQ949bUMWKHB3OtGRXSvo5e6x0TgRSIARFBgegUKaFqdQg4gEHNtwy5K+BbAKh6Snm/JEDFHGKtvJaNknfTEIjO74s456VYC1528blWhnVdMSDqMy+8ZPc+8ksUhrkQWvS4wiqss7PbyvL77Y8+9jbIptnW2Z9rh7qG7G+v/RYKRVRzBaWsO4Gci2ooB1DVN0T5p7gD2g+poj+pRBd4K6JAdmJ+br4mBHJCv9dYlEJeabvdO557Q2v/69k4KpCOtqaLYx/VR575CUkdyRpdmyuQXieB5HPPFXbhpb5VkfRR3ESevOe9lzv4rh4+m7e8wj2APnooLGSFVszEfOqxnwMWq8dVP+McFIs+f5N9xrhrLih+ilv262gCSQqkYcarkBxUz5q7/vVOuxASq7qi1gmkyrp6VyD1MGa6B+yi300bBEMu+3dAnfyTyuPcc89NFEHBjlCgtPdISs5BoPw//dM/2fnnn+8qIREtsmm75pprXOEjFZCIirlz5zpBFMkofX7Xrl1OJEYSXvuKhIDGTX2DpkJ0BdJ5BBKk3vsEKZ7VVbXea0lxECHy9LPPhP0QMBFJspfTOix7ucqKKizs2py0aaNfjLbTuUp1VAxQv2TJEtQyGzycsR+Q5p3W4l7uAZpn+swANraFGhN61um+3ENPmqmT62z6jKn+2Wu//nUKDXrt89f8kf3131zr53naaaf5948+cq9b2T355JP2dSznlAudxOZrX7vWiR7NwSUnLvOCjI0bt9ovHrrXPv7RD9Mv6c328Y9/3K666ireR9E0eZp99wffd8JiGbaIzz//PDZ237AvfvGLPlannHqSfe6zX7BPfvKTru667bY7UApNdoLuvPPOs9kokcrLKp3Y0bh0UxhSWEDfJ0gkEdW67hzycRd9jYaY2DX0c9KYldHHTKSVek69gm1tc9MBz1MpoubOnmPr1q1jHRj197cT1wx50ABZpTHu7GpHGTWVwhN6J2HDpmuXWsnnJuOqcxshr0TOlEHSSEFWzD3D+xWqYAbll8ZFlr7KBf+cVjryMVqb6pao+Rvvx1pz1GfKr62i0okw9Y8Seagc7UPNU4k1sFRwUkiL8FYuimASISSrV91i/JlFc1tznPV5mPON/YqcUJG6mTVe8z/P+zmpWEPPRupjFu6jnpd6sOOZKq4xbsfqz0rJs0FC1GgtlS2x7v3quZXRswqxacCCsJj9N+7ZjpUopGh9rRXo5sO9okdqPp5PBnRTlZKV+67uEd7nyQtI1F/vyPNYnIM6t3ifjc9YEyR1smZLueXkmgoGnLxO7ICjlV2y3sfrSgmk13N3SrdJI5BGII3A8Y9ASiAd/xinR0gjkEYgjcDrikBKIL2uMKUbpRE4rhE4HgRSTgmgN7zCX3/uanvrWWfS4PwgCp5ae+hX6+zv/vE71oVwSJWlk6sztobeB2v4Q30BVM/k4VwrpTJ0sAuQH+Sxd7TECaRDI33WBxtQybZbenvsl4BErdjH9YLYdVDdC1MkuYqrjkD/5XDiP+YCsBcDzuQCXJWhQFq7ahmV1N329ObNNqLeR0MZVA1UqwMolGKjlQcoMxeu67xlU2zx1HKbM7UG4CA0cEajhHUW4Etemc094RTLlNdSJZ1rbRBI+wFUBDgMy9pNCgLAkVDtm3EAVX2PpJ7oBljpxjpIPZHUT0h9lNTvR+BHC6Bj497Q70JI8tGkTyCLQpPpbFJJyRGJJq/UT8ikSFxkA7xx20gkTIAyR1uxuE3dEQVSBJVkvaVXJJAE8ohoGQeYyQdkf9tbL7ILLziH38mmiypfVfEC+PdSvd5yqB0C6WeAYD1+vcNutxMUALFqWnvuAhAekLSLHcc+CEeItHB8Wc+NA+qIuJreUGN/8LGrrRwCK09+acRfJIJASwRwbl2YAbTr6B202+97xO66/xG3qHF1kVRGkYhLCCQHd9QD3PsjRQWSqpv1maBAysM6byrHvewdb7elixdSWV7twJcIJIFZIs8EvA1BnkRAqIAxL4G02MMc2HD3fZZPLgwC0PZyHU4gAdDWnbrKpqhBu6yPsAKsAqwr5WQKAJtEIOWzzZjsgADEZM01DpEyBLJ+uLPPCaR1L25w+zdFKVaCx6ppAdaROHwtAinmhhOU7PNI34lAJmarN45WMemzE0SZLJNkIylgTG52Th4E60P9yyF24yiLMoxVJYDhJAiZurKMj18VpFxFKeSZelSNylppNKiS2EbBFenT24+yYpQqfEjolq5hax/JDwRSew+xhLBwhVawN1J+uXWd/icFkhDOhGAKjdk5QaGbsq9L5lwkGDSPC7Cl00fG6elVA3n9tnNOs5OWLsZiEotECOyf/OuD9uyGbZDKZZDCUloBgA5325c/faVNq0dh0DtuP3/8ebv93ofhUDL0iql1laVURnmsZzmckzNumvLqz8SC4PNBuZ28ot2UWzcmahxdh37WPwH/quhX/PftCuD9sXz98R994d8okCbGOgFO489xbZogqF/Dwm6CoEkI/9hrRVRLIJBCrsV81LwbIi5x/E495Qy3GBvmd+rZ04eF1wHs68pQ7WWk6mLuvfDMenrr9brCMCeOa9KHKRJhUjy8lgIpxi6ep7JHYopB5SOLwg03XO+ETC4FCEXMTxFIb7vsvTYCWTDsSgJsTiF1tB6op5PsG0dkS5jYjGn/AtmzrQhFDv3gBz9wEP7000939aFIGlmj/R4qG5EHIor0s5QmvgaTuzEHZOkWgH6UuawrIhuVK7rWurparNfeH1QSzMUxqeQqK1EMDbh1muwRtVbu2rPbj1nAufVSUCFyQPvbj1WjlDWTJ091sqSuvsHvzVo/db46J9mulbLGzoPc2r1ju++vuqaS/kf7IUBKrILj7d/f5L1utN9erEV7OjsgVSAZUCP2dndgs1dka8863cmyr3z1q07WffWr19pVH/xd7zm0GpLn45/4NL0Cn/a+Rnfdcaf3NdKaqM987GOf8O+fee5Fa2xqtw9/+Lftn//5R/b4L+61j374I3bmmWfapz71KdRj77c3n3sOa3a9/fD6H9lpp5xqv3ziMY+leh1deukl9oEPfMDe/e5322VY7/7FF+mX9MJ6u//+n2GPd5kTMyKz1MNPqq0O1FjKzX6KX0TsRiVMDcTcEAUUTYf7KCAZsunTZmLRGcZFr4XY5r2yZbOTgSLItm/fOrHOqleT1lgpnebOne+KH8VahKrWUCd4IN60r2gvOJk81Pe99EY6Mv/US4y1xu8h2MlyL9SSp3VU6udwb4p9DY/Y42q/Ije1nVt6ktfTp3P+qIZrOc4+nlNCs0GKY7A7HOE+XEQBhD7TR+7p+CK1RfaILIzPLbpuqYv1vu6tQQEarDr9zql7rM82rQW6z0Poc97hvUDSBLLpSGGG33uSApdYPOPrPKST5p3URL7GcI4jFPLMRS28cO4s6ydWh9uxvsT+sh+SqBe7VPXKy2NdV5/LHJ7nuFPxNRTriLTSz7rHZ69PupZI7Mf7ZFT+BRJOFn5BYeXnniwsrnrWlfk9SY+s4dkuFmP88f/822O5jKf7SiOQRiCNQBqBXzMCKYH0awYu/VgagTQCaQSOdQRSAulYRzTdXxqBNx6B40EgFWZyAFxz7Bt/cY0tnTfTBrEwKy2vtmuv+2e7/adP0ofGIIf4oxn8tL6yyFaUF9vJWMPMgnCYBHBUDSmUPwAZMlhoHaiTGgc7rBPgq5peJO0AhY9ib7WF33fTA6aTyvORHHmFCSSAPwJvQNzjCoTxIarzsQbLy8WGCnXD2auXO3jx8PrnbIgeRZ3d9CKiX05FRQk9amgs3j1sK2aYvX3tYpuFvVZNKaAg1b6y8+kHfGvtB7wprrE5S08GGMPCCICota3L9gFk5tPvZhzgexSgQWCfKkxFIAloEXkkFVI3qpNugE0RSiIBxgG8BeQIOGht77B9NA5X9XA2YB9VRhpZVcJGkNZBB0CICXUMP0fQX2BlBCKywd4IfPxHBFIA+aXGAbxJyvYjyCsCyY9JtW6oWoYoUbWwAC2USCtXLLMrLv8tANBgRwNmA2COtRhM36HWdrvv/gex9ukJtla8BF7pXCKBJABJAHtXd68rQwTAxusM4Eo4oVHGXMeV4kj2Yp//1O/bpMpSGWYFWy/G1K3sACe9gp7z7Westu5uth/cfKu1QkDqOgM4lhBwiiegUVCv6G2RY4F0EAkRYifqTODXkC2aN8fecenF/rWmqiKopUSKCdySEgqwToCUWtzArVkGwDtDlfqmh35hO/iXR04MQqL0cl096oEEAD3p5JU2edkJlgd5JAKpmr4kIpCkQFLPi3z1QXLVl0Bp9XmBpILsaYE8uYH+ICKQhsjv/4hAygbiYm7EGMdc+/cIpAhwRVLstchJz1OBYao4T0jCaOk3yrXKlk4oZhHJVQjYXwSRUFtcaBXqScE1VhShvIJAK+D3ufmMI2tEpkiEEHNFShwIZRFIPXhGHsLesofvm8mvJvKKmYPKSWoliAi+OungFkcJEZgo6CJoqnR6tR1SqBIXKaP45lHRnyvbJOzLisYB3MsL7APvutRmouAYZ8yaWjrtwceesJ0HWlnTOD8SviR/xD7/4ffanGlTbPOew/a9G++wVtaVHlSTAu7dFm+cGMhuUwop5oCwRNnmjYtRdoL4iMJQ8Zwgu/g+gpOa6xo/kRGq0lfetzRtfeM3gP/LJ6RAiutK9poS151sojqqI3UucW0KpHMAST3P4jcJgRSVlgE4Dn2QJshzH5+4r3CNUn28C2szWZXtb9rHGt5FXvTbQZQcC+hvksua1NPRbs+j5BiACCllLKXonCBUI/gczycBco8OQxSyqqeKeiAVlQGos+7ccsvN9va3v51eV8VCw626YbK9432X2wjrTK9URZBKWg9zVHRAvorMLKT/jGIY1U6ypIsWhCIJvvKVr3jvo7e85S1O1syePdtJERExUsZ8HUWOckdqn5ifiq/IB43Diy++6F9FPOl3kUAQoXDRRRfaPKxbpQKTkkTAukBs9epR7vRyT6qsrvKY76e3T1SkSFVTzL1WSkARGPrsANdTU1PLOGCtiMJEShSdUy/rWif9j3SOUFQO2FdVVYacRCGjvjtS2K6i95DIrUrut5s3bUQlhrUY9rO5ygXWzGmJAun7P/yBW/9dddXV9pUvf8Vm0ntp6ZIT7Lrv3mBf+uJnsLB7xtave9rVRFKJaM2+6ce3Orkh37p19Ma6/P1X2Pe+e7392R/9IaTfv9iq5SvsvAsvINZfdaWUCIz169fbhz70IfvaN77FeJr9xV/+iX3vO9+1089Y64TTFz7/afuTa37fXnz+GbcI/M53voM4tNiJDI2lCJNenm2CalO9hpi3PHyof5vG4DDPBgcOdlBk0kv/IxFvoiDoe9TWDiEz3Q5jPdfN/a6bMXNymDelIqqprbNt27bxvFNp1fTD24NCrIR7wVqKcaRg3rDxZZROVX58kah6idSSeqmPAhmdm/KgDDKeznz+c776DTrpOOJ57Gs85FK8t8X5HJVxOg8npzinCpRnXdwzpaoqQhWrvM6QG8pFEUda00dZu0o5nmz0tI95WPm1Q3r1UxAi6znxJCKCdRz1OZRCaVCFIiI1syzpqEbx4pMcrf9OrgTSSOtCJPcnvvK7+CwTSZ64HnmRiqS0Kl7gpUIiFTXIFraKudXV1YaKrtXtSwdYtwekNJJaVQUIeRl/1tB4ufKXXcR738Tz1MQzTCC2og1vJKUj2eU2f1xHATmq3+k69IoEUlyXVJwS77/63TVfSnsgHfObWbrDNAJpBNII/BoRSAmkXyNo6UfSCKQRSCNwPCKQEkjHI6rpPtMIvLEIHA8CaRKob3VFgf3tlz5lM7GBK+VnWbl9/Vvfsj2tnbZ+4yEAN/7AH5RtyQjbmi2ZWuq9kJYVVdr8znGbBMOUT9G3AIJDQz0ojbCBE+46rdae54/tpw63WQugXQ8g3iAVvtG2To5Uo7KFkl0V4KNsjTIFwzalqtjOOnGRE0u/fO4la2zDUo6PjQAEF2VyrSIP2xjO44wTp9lJCxusqgg1AQCEeqXkAJ71sl3XMABK3QybsXiF5RdVYTUFGNQOgbS3yfIykFD8k12XLGZkd+LAOSekBuLqg9QFedTZ1U3V94CDFaIjBlGmCD9pB1Tci1WOFDrZ/WUiaBtUOEGhoFcEG6KKKFshkq1EimB/NlnwKtA8qYCdAEiiF7+s4BJ7mwj/CuL1fgRuDaaxQQEBEO4wD8qS6YDmsrGroQ+S29cQi34A/27UP4cBk+6/7yHAtC4HzAXih32Eawo9FFAbAOZEe6TsOGRX545g0yYCSQqDMmRGn//MH6JEwooG0MkVBhA/YwB5oxCRY25Bg9UhZONIbpHdds/99uT6Zx0oFYHkaiapboTsQTrkOoEkjsTtpgAAIABJREFUUDP0yokqFp1bsLzDfgyF1RrIsovfcq7NBdwUyJcPOKTq/qh60PUMsQ9VjecCNmVkawhJ+Nzd99qhdc/RYwurHGLUIwJJfYyI46STVkEgLbbCirJXEUgZNQsnj/MgWUQgQdcJggII1rzKsYNt3fYvAKiRQFKAI4AfFUje70IWOokVUDaxmJ1P2QqkCM4dTWjG/WQrmaLyzfONHPLjCz53Ak4ZIsUUY+JWcSJXAQYBHnP5uQKAs5R5gh4BK7t8KwfkK1QfNSfPxukRhpqPn12VCOg4jGVcF5ZwsodDhGStfcN2GBB7hLVAPaLG3UJKFoWyqZQ9nJRIwfpPL2F/AlUVAwGqGlaBsQL3RslHWR5JxzUukkdEF4S4bPfGuw7bOSevsXPWnGS7t24H2J4DOdRtdz/0sI0wJ1ro8zJ9So197PJ3WS29Nu564Ff22NMvc17F4PZAuahYMhCLg8PkpXovcZwx9VzSCTGt80QKETfNgRD7kM+RLNJXjWOc027L54qGQOy2tex8Y4v/69g6EkjZxHU2eaRdeIV9og6IPXniOXqjFq0b0UMuOWb8Oa5bkaSO6gJtJlB1CBJY66gINgHTsgCrRw1z+eWX03+uA2L6sM8NvTeCiqCIccgjnl1trbYFoL2787CVQeBEYFc56PaGjL33SEkA3RiKpM3bRGTyGTdXD6GQ68eK7qabboDAehd9aqpdWVdIv5orrv4wcxmLRcanGKDfiwAAy73fDwpMkdVRAag8i/Nt06ZNdvXVqCchjdRbR0obEUdSAumzetXX19unP/1pFCrbnawRsaP3RS6F/B2yBx54wGOk33VhAaqXwP/JWJ9diYWsFzSwlnlMGQ9d96TqSf5zNXZqOjepi4pEQGEdp/3OnD0Le8BeJ6+1r2Lek1pJObf2jDM06m4j141Nmo7Tdph7OkRdXU01ZEMnhEweJFKFNTYfcPtJkSOVleV20qrVtnffHqzbGpn7xJX3uns6KfTI2IqVy+nLVGR/9bd/w/2i3d526Tvs+9d9384++2yIpgK78677IXT+wB742X3WuG+/feITH3NyToTWT26/k3lNvydiuHnLNki4uXb99TfYH3/+D+1H1/+AHkiT7bfe/z77qy//TVAQcd/dsmWLW9R9/e+/6WvTlR/6oP3we9+3U9eeikJoof3D3/+zfeIj/8M2bnjFNm9+xT760Y+68Ka8vBQ1YZlb39ZC8mj89DuRDdXYygXiIeMkCKJKiDdIJuIlm7sBHhoa6Q/VxTPAgebDXoTSMGUG/dRQ0/Eck8HKrrMb+0U+r0KGBXNnUDAxYFu373DLxPJKyBzsAEtQR06mL9S+fY2+lmkMRHK5/6is4Fj/NB9qGQ/1ttIzRg9k4QDH8ByXvaSeJZI1Md4XRPrr2PqnXNL8qK+fbLv37iO/ylGWTcLycK9NnznD8yaP6ggpq6ohIdvb23mmG/L81LXqHjymvoScn2LTy3ZOorFWFakPEs8Gbj2XTLpAovA8BMGey/OE1hWt+Ypdtuoo9mbS2u45LeXfUcqk+KykZxWf5+qHJ6USieiqUr/nY+Wn3mZaQ7Ue637N++r1NFGswjaaWzE+Udmna8smtOJ1RUWRzk3n4D329MDjai+KcjgPjU2hK2SxMub5MrsISM9N2v7Tf/Y/X8fqnG6SRiCNQBqBNALHOwIpgXS8I5zuP41AGoE0Aq8zAimB9DoDlW6WRuA4RuB4EEj1uaVWX5exv/7SJwGUCrCPE3jSbTffcYcd6h+1+x7b6fZz/O3ur9JKA4gHYALPWEwF98yhcps2VGBVamIMQDYiz3/AqwM94Lk1xdaCPc7jh5ptB/hBByqDbgBkqY/US0ToiOx1VOurP94zqBhKM6M2f0qVrZk5DYVAob20q9GefLmFTj0qIhegNmbza80uWjXTVs2tM7gmPPMBR1T9LhAEe732AcDbgiqrn3eCVU6jojtDPxOO1dHZS+8FehdRtVqYoaeSKpEBxgWaCXhQ7wipUFRt20X1sCza2qlMlgWTqqyldAB7dGu7JkCxNkDR2GsokEahMl/gQzaBlA3oxop9bZddxRrtmibA3KPyKIIi+nU2geTHIpRHE0ijCTEBo5YA1+qtAEAisJvrrakop6L7Slu4YCbnIRBGCiQIJPoKtKgH0v0PADiqYjtROSXXd+QaA/lw+FBbYncWtovXFc9RxI/3QuC4cCr2ex/5sM2e0QDwH7bNp1+D91USGANo77QO5FApPbfWPf+SXfeDHwUbHRFZCTuWTSAVQCC5UuffIZAKULSddcYpdv65Z9sMgDspZgrV6wBwUJZBbkHIeQ1JXaKxIwEKlUfNLfbUrXfYwKbtKOxQZnENkUBqp0J60skrbPLSEyxTVTphYVcG+BcJpFzIskAghcpsEUhDDNSh1h774Y9vmbCw88ArtxPyRtcaVSyvh0ASgJatOslWGmkMspusZxOXR3JIhI9yRPNRgBxjAJDohJ1sxgCl1Q9pRE2ciFWRCBzeE4GU4fcC14q41hLIm2Kq10v5PqNeNYzJMLnTP4Z1EwTSQaz7OlH2dMEsq7+YFD0CkXOIZY6IwGRwAwkYiCzNOS0TAsL1khWVyAv1INExpCRT/wxZBYLt8hUAEfJgFBu7cvWTwkLzfW+91KZAEJUwt0vKSu1JVCKPY5vWzjXWAix/8kPvRxnQjF3iryC3IEHGQJEhIgqwQyrkegaHAFJFdmp/zDKpFgkGvXvCmEm11w/4K9IyEsbRyi6AtokNVKKskgJJgG/z/s3H/E7xR9d8fkL1GMnsuB7FHNP5hPHG4pPzk/WVzy9Hal8fgaQ8cSA4sYjyvHLxEvkDCVzA/B2WckFjy3srVq2x+diAdWOh1QCQLrC7X7Z1UnGQX2oO1tvZbju3bOT3HW4r6oQ+7/vaQG54zxgA7+xXNoEULCmD/WL3IPZjjPedd95ul1xyCedRgiKwiH54U+30c86zslp63IgcJB/1KuEcRNxoDRFZHZVDsSeTCBspRr7//e+72kWqI12DYiybuh07drhKZf78+fbYY4/5dupR9J73vMevX1Z1irUUPd/4xjecxFC8pW7SPvS+lFJzpT7SfSHpa6aF3QF4VyRBeCQEUheKFT9fzltFD3qp31I/pMPe3XvI8/JAQHMMqUf0nlRTAsBnzECFxH1NtnRVkESdkHcD2MEWaF952FROqvH+ZbLGU7+fxdh+jnKsffv3OGFcyVySQkPXkM/73/jff2+P//J5q6jCEg2vyo9/5OMocIrsH//hHyBj9DxgjMHZdu55b3alTSE97/7x29dhk1tpV1z5Qb/ntLQctm/+n2/bX33x87YJtdOtt9wDOcN8Zng++QcfsxfpYSYF0pe//GW77Y7b7VdPrLM/+dMv2Neu/QpxVQ8glDelVfb5z/2pPYh93UMPPcS55aHcKrGLL7mAsVgYrC+5j4sMHyWnVDgiFZjGQcocKa1qKwv4TMbJueLSMgimOvIGKzkyaxQF8oGDhyF2+l1Z2cVYTqqb4paFL27Y6KTQ6pVL7YmnnoSck51agZNLecQon+cNt0dk3dCYDaFwjgrlDOep4+eRt+WogvRSTJRfQ6hzfXxZOzSeIljiM4NbsblqNOSG91KCsO1GEaw1poBnnoULFrvd4erVa+zZ559lDrHuNGNPyLpWxlqoz/u6ynyTMq28qMwVRSX09evtT3KMeZSHilbFM0U8M+Xofk7ODksZNUY/M7eiRUWtnoNJoYnnsEiY7PWBnwuUy1kEthNFzA+po2VhN0HoiCQi910lpucYnaOsZpmzug+5Ospvm1JUB6JVL5FMcb3Vz5GI1nFE9ipGmtMihnXceG8MCqMQS43L0QSSzlvbqwAnPueFIoygHv/cX6QKpGN+M0t3mEYgjUAagV8jAimB9GsELf1IGoE0AmkEjkcEUgLpeEQ13WcagTcWgeNBIFXk1GHhVGp/+ceXo/wZteqSPLdauffhX9gLW/bayzsB1BxlQAnA39mzaszecuYi68XmZuMr7VZUU2b1sEqzABPqIVbqIG/Ge4bodUK1MsDOeP0kewWw5kmA2P3sZhBlUP+AGhTzxzhAiyznRiFxCrCgy8Wajh7PtnxWgy3G5qwUNVEzTZgefnKndalYF5ygpirPTlk0xS44YYpNpfB7dAzwVp/nLFXQO4y1Xkc/4EXlZJu1bLUVVjWgOECtAqgpW7od23cDQgBYAyqKQBLwoX+FAIwCi0ROONiXgGgikASmCcxQVbEA5F4Av5aDB92+TfuIoGMEbbMJpGzQPoI/2eBuNiBx9PvZ22VXvkYSR2Cpgx7qQeAWN6r+DS8RSL5dQiAJHxbILQJJhI4A9UuxdXvzOWsFmUojA7gy5qqqA00t9EB60C2TRIDEqtx4PgF4gZfDGudg8yG/fr2c8NAxVDHMoaP6ZQygRcqeYuzNPnT5+2329ClAvQEwgjr0eIuAcLs7WTcxXgWl1bZzX7N967rr3G7MLee4To+nzOnIG6ljCqmq/rcEksBtXfswZEOuXXj+2Xb2WWutobbKe/aIfBCBpN4nsuPy6mZAOpEe8lTMB8Abpg/IYzfeYnko1nJFEpAjIpC6iUcndocNp6BAgkAqrHx1DyQRSKoiP6JACr18ZGEHHki1fq/96JZb7SlAUVnYRQVSrMzOJpBi9XZ8L64W2XmSTSDp/WwCKQB9xH5CWXSEtAzjJWAMUE/AHpjdCMqdEcYgl4mUEQipam4AUBkG0fLMX3mMfQFxKIWxEQGXA/EkDqCcYMrCr4wfBIoKMB0D8Owbh0BijjS3d1sHlfxSJcmSyZuza0yJpayI3KJQOaoK9qRpuRMEnF9ofxSat4t4VoV7EcSjkwrJe8OoX6QiiKBhBaqQFtQDc6bU2Xvo96U+TsXqvQUIedcD99uegy1WSL+m885aYy9v3GI7GiE1RkGtC4ISpbKEHBnpd5BUNn+jnBx7B9TWIkMvDcWCa5eSpROiyueWQFOQzWiTFNV63hMJQFnEkfJbAObence+B9IXvvCFCYAze+3QuOlnt2Ui7q6YUPzJDYGq3nMnIYSy70hReXS0AkkqBN8+mfPhMwwEc1iEVAnXqAb2Iny8jw7WX6tWr7a6hnqbD5jf0tLipFWR+kox3wa4b1QBng+gGtu2eaM1QdhIxVKO8sFVj6gYPYfDMvPvvqRI0CJRiJREpH9rR6sfvxAL1H7yrvHQYVsP2H8K9mLv+sDlNmP6LL+OcpQxioUrPbRu8NLnZE22G0syET16/9Zbb3VrN9mqNWEhF+MYexpJmaTPfelLX3IbNPUzUnxF9ui1B9XqN7/5TVcm6RWVhlUoYS688ELP+ww5PYrlq9PrCYE0wrnrPKvp1aM1Veuhx1X3JeLjZBJjOwMSS983H2gJpALEpuIsAqkVCzZZ3GmchlDZlEBa1NdVQ/p0c98ctqn1ddaHVVghJJHGV3NLeeqKMtYE2XSqb5XsKVWo4XZqzNt165+2nTt3c+5FNnfeQlewiKgQSfXKKy+7ZeiKFSs8L/RPfZu2ogjs4/66gDiK7FIRgoiYtaeu9vNr2n/AmlBDzZ87zwmX1tY27zG0bNkyrmnQdmzbaktXLHell4gWqaWmzZgOwVFiOyFMpK4RESBiYOHC+RMKMRGTHj/GRF8L8ikk0b1AKhvZn7HujSXWbd4zkPldzO8rUJlWyaIO8qwX27naSfTRUz6yZkpR193RyRowYPtbe+1ASwfPBT3Y3HZjB1gJEVXBc8eATZs+2za9soWVhHsX6rgMdr0am0oUsbofi5iTAtd7x6FaknXdGIpVFWmIQArFBFKz6gVJTxylgAkWvOH9Mu8Dl0ufpqlsUuj9j0RwKxe7UFzOmTfbnn76KdbBYOknu0Ndv9ZePf9U8RynOOuaBrkX+Fwmz/rpZae5UYUSTvvXnJSSacjV23owk/IyqTDyfkv/lkBSvGOPpng/8xjqGcAV0GEfgVDSs4tTOiHP2GZwDCZSC4BiLus6PQdQPCGFswgkj4E300Qpnsy3eC8oho1UDJTLmoNF3HPivVFx1DwUsai89qN6rCHmpH7ka7SwKy0pSgmk/3gJTt9NI5BGII3AbzQCKYH0Gw1/evA0AmkE0ggciUBKIKXZkEbgNx+B40EgZXLKbeXiafalT/2WNZQBsuYNYwHzsu0+cMja+0Zt/fPbAaR6DG7Hqim7n19n9t5LTrNuwJIHn9pgL3RA6jRU2kzA2SkAr/OwuivpBbwBwDgAYJeHXcyhskL7GRXmm/n7fAjipptK//HEU1+VuiKQMmWyLRmwSVjTnbRghk3jD/oKgMhB7MzWPcf5HAzo4WknTbYzls22eaUoBEYlcwrWQDlO7gAejORZ7whKiLqZNmfFSTZGH4ARjiFyqJ9eTdu30eR8QOoZlC8AwezeQYcMldHeMB3gQrZUsrIboFJ4mH/t9BRQv59e+iHJ3q4H4ugQIKiqkaWSiATShEc+4FO0CYtVtUcTRTGbop1KBHyzVUlxf9o2qlGOVjrFCvTY2N4VP275wlm5hZ2qZr3TTrCGEQij6nRAmzPWnmwfuPwyVyAJDZM4qR3bun2NzXbfvQ+6DZLb1qhCN6l2FqjvgDjgmhQdTZCNAnuickrH10vXpapiB5MA84qIv1RP73v3O23GVHpMAGJ6TxWIPQHN4HRY6vQ7qDcOUDmA9VlzW4ddf+OPA5gG+JfLMXNBiaRYG2dMXSEjCzsBUbJAUx+dBGyjvlh144CuJXbpxefbmaedQoU5YDLAtMgRgVT5sv7jdAXIulJIShtZ6ECcjezaZz+/4WbLa261HIBYRhrrK9RnbNcFIFUP2Dll+RLLkN+lZfRqUNW6yBPvucG5UOWt/YmgGQPgGocwHYLcPNjWSQ+k212BNJxYBE0QgkncYl+saLvzegikaGEXSSePuyzWfKwCEJadO3HfucxTqfCkHBHoKvxPyqIMv/fchQwakLpPlehS0zAfcpgbRbIYYkzwjrRCtivmvTKCWZTY/kidIHJogHzoI3eayasOFAg+52QnxjhrnkUCKZKDsULdrYoEozOeAwCueYyvQG31uRmAiBKIWF5OHxepBomjwPFCcl30koBD2U8VM5+H+7ps9dLFdvLyxYC1Rd77o+VQq/3wpptQU6JMgrhuRFmQV1xLzkGYycKOtC1EjTEmgFTqOdl6KVfVY0fqNClkODvvhUKI2unt4wRSQorq9yIOfP6CeCq/pASRbZnyV+e3f+dLx/yGcs0110yoE+M6EvNAX7MJJIGp3oMsUce8HgIpnnAkkAS0xpdINuVzHkSi4uPqI+WIgGNXdo7Z6pPW2AnLlvpHPD4AwDkqIuDnAazRypAoDgLQq19PM32Shlh/NKYF5JDstqR2c6JKmfEaZJJfg6xSIVbyZD0FSO+WmOScCI6D7W3249vvshzGYZhtV6052T54xRW29rTTfX9axzU2Apn179ChQ77uatyknpG6SHF905ve5HGLxJLUR4pnQ0OdKx2++MUvOWlx/vnnJ0B/UBmpR9JP773Hpk+d5gC+9qsxOOGEE7CQg9xOfnbVldRQUjlAJhXRa0xgvta4DOoQneO8BfPtJciwKVMa3HpOfaamT5luhyBGRXr1yMoOIkeET1c3fZF8go1ZQ90kpjTqDnJbhMg4c79PvY5QDZVBLGibTKFsHAMZqGMK6Bchr3VpiPug31+4UYq80X2zkEICLQWDLg0NvbCk7qnBKk1keiTRNLel6h1AhSiiTD2oZIGqueEWYlSpeKED66X3NiM2iqPu3Qcp2NDvSoiF+o659Rzjq3N09bL6/HCNIxDFg+SNqwO5Lp2H8r6XNUPnqmPrMznc1xTncs1Jzlnjl9HzBuRDEfk6hFprZFg9FaWMZhWQLSarQCnEstRa1ZBWWucrIZdk+TZKnAbHURDxXCGlstRtnfRc2rt3P/dUyCTWqv0UJYioUX8qjaFyQNck1aTPV6mkWUt03/V7moprVJzBWIT5KhUxaxzx0XXp3qy8LGCN1Nqo75Wvk2rrPaZl9EPSmO3cudMWLJpvW7ZuSmxojygjnXiCqNV9c/6c+bZz+65A1DAbFIty+mO10hNRfeoqyFER4RoXqemGiYnyS0SanuH6dU8PgjhfQ1UcEZ5/1Csu9NsKBSBBWTSx1vP7ET2DqK+crEKVTFKiSnGlBw4pTEW9SSnMNupZJrtVV63q/UQRKdLYn3dkQcsYFbAv5Z5ip3myCiXk448/7qRTLNRQHLWNxkElAlEZ5ra4XqAS+iH5U416PXmfvkB8ac3X6/ev+fNjvpanO0wjkEYgjUAagTcegZRAeuMxSz+RRiCNQBqB4xKBlEA6LmFNd5pG4A1F4HgQSIUlObZ2+Xz784/+tk0CFa0AILnltptR/rS793/7wW7rPtyHKsNs6Xyz1SvqvAfK3p3tllvSYI9u3Gsb6Q09inJoXv00WzhSYNMABqsFgmCDMgQp0FdVZk9jM/d096AdwMrLispRMLV5b3qpgQS95lHJWg7+Mg3bu9mwSNNQIFUAAshuTE3XX3quzebOMlt78iKbXIP6YAyADLu9QQDdfqkCxgutbxCQC6VHJwqk+ctX21QqokGp6ImB2gjAQtYz27ftAViSzRJgEUADmHFosg3AKKBAvVeGBAAlle+qkBcI04rljxqvtykm9MdppLeArH7UW8PJmsQ3P/ZC8d5G3mA6AA4TJEDSiDpa1gXALQAs0VYsm0yK5EK2iiSbcIgEVfZx4j7jfiJ5EAEbNdJWFW5dbYV99g8/ChCnKl/AFuIoddiOXbvtgfsfplKb/k+JjUxUG4zIYk0ADgoTAbSq9u6DYBF0Hy1l9DUqX9wSxoEXeladfqpddP45EEaD3utkGLs0me85cZFYyAiUkapLlkGbtu2wO/71XppmqxdPIAYEKEU1ha5Z+xYppPMXgaRtPD7Y6mQA/6bQb+l977nMliycS/8jrM9kKeRWNQGMG5J6jRwboveTSBQlZR69r3qe3Wjr7vpXywGUE7AlgGuAMe6XlRHnO+v8s6yGfdZMqnXgtwK7pCIAxWDpFkAnYVs631H+uXqFXNmPYuuHN95sL2/e5qoI9XKIuePArIi3RBHyqrzJWimyFUgC6mJvqgjKeVx46We9F3vexOPE/fr77CDsT8RO6IOk+KiRuz7nuSTIj/c9P5kzws0QfjkJKZJO2HQ+1ybrMlVtO5HH3HXCifER8doBcCwbJPU8c1WbTBeloBMJ6BZBgXjUuWkMvS9SUnEv1QFbTVhOqTeIQEP1VHE7Im+mJoAbokukqQN85LQAQYDgInozXXrhBTalHkCba6wBFH1y3dOoBnptM/O4iwr7POb/qBRZrAtSdQlkl5puCDIishXed0OEhJRj0caN7QS0ap1TDH0N4esQ64aUTGNu4cgx6Ueiz3pPDdab/duff0Nr/+vZWAqkSEhr+6h+jN8rLgLNBTZXV1f7LjV/df4iz6N1YhyH+Pm4juhnt9JK1rOje4mIpw5KsZDTnivKxUSVoHl28qmnYKM2I1FLhn5D6lEiW61BevqUMZeqsA97AbJl/27AbBUHCBgW4csakCeijp/Hvb9cmMMTxCjvq49ZnAc+/6TOBPTuJzeaUFfc/8jPsWRlDfPcg4AATH7LBRfZFRBJO3Zss8bGRl8PpCbSP5E+L7/8ss3Gtm7jxo3+nuzm9Nq8ebNNnTrVY1dbSzwZd1mZbdy4yZ5Z/5yrlWS/KKJUJMc9991r23Zus2mTp7j6Y1JNne93+tQZduLiJbZ/3y7vwaO8Uf5qHsnmUXk9JGKbfUnZqZzXnBQxpvWyiLXHzxeFSC8ExL69u620GGLY77+QKHwvVaDIUylsakQcoegQ8SsCXiC5QH1XYRFDKQRFghBdnwtBpRbsMGOPGRGEfs9K+s7oPghqz/hVoC4KvQFF9GifipFIxMrKSre127NnX+hdw1rRjeK1rq7ByZnccSmmBjmfoJCJxyyUIpW46yUVkazpDh2CUOKaRPTIcnNQChbmmlRXmnHlFDeISNJ8y3MbOggFiknasbGVCrCDflxFrBsVkP95XIOIELfBVLGEr8PBEtd7FDkpLoWkeiYGG8WcxE4ukjtaN8sh99TvT6REEWuTlCuuvOI5QbFSD7cenh/6IOF7IZgU42JUP4UUJPSRh41Yx/ZpLaJ4JqiHUVqyzzER2LKAlf0d94yqCimgMpCE7Jc4Tm2Ybm30LWxXfyquZ+bMmZ7HyjnNPymopCzqgZydN2+eKwBFaIrU1ft1dXWsSax7WI0q97SPQdYzt5oknq5CIxQaE12D7neuTub61EMpFMsMQQYetLr6WieyursCeecqO+Irmz7lQiTaJ55rIN68vEWEEvk27r0OGUF+Ga01dY567hA5Fdai1yaRw+d9Z0HFytzQ2qb1VvPzrLPOtqeeesrJSF2TyES9NH+V494LK5E5ipwK98NwT9KdUGtU6O8UVM86jq4j7YH0eu5O6TZpBNIIpBE4/hFICaTjH+P0CGkE0gikEXhdEUgJpNcVpnSjNALHNQLHhUCiuvayi1faZz74Ae8VomrVG35yiz2/aTd++jQGRxFUB7FTh7vTeWtnW2UGoJSeCaXjdba3ZdAe295sj+8ZM/6PIqXE5uO9vxRbmvkgDpX93TYO8TIMKbUVpdBTnf22nQriXtQHI9i+yNZsGGWGJCwZ/nCvLs+BQCq1adU0KgcAKqfgvAQgYIzjdbUcsLkzG2zmlGoskkQ4iHwAlOG//QAfI6P5VJ5LKYBdEbKAJatOsukQSP2ybgI4kqplEFXC1i27rKOdql2AYrfHKkSFAuCfyQdIEuAtVQEggUA7KWOoo3cgQ+qJHoCqdoCGNpQxO7fspOk7TdDVy0UUWEIgiQwRUCJLrSOKpKyqVYciIhASQJJIHmWrkSJJoN9F8mkC0BeQnxwvm0CKJJL2H8mo+Lt4LrFHgD5vU3XfAAAgAElEQVRXhSLjDz7x2zYZkkWKHgHoXZBre6iafvTnj6ECOOjEgFcSC5hVJTAI5pD6FQAWFmB3JHsq2eO4tZiqjRlPEQyqBg7nATgH8KJG1W9+01o77+w3A8yhihG8L9sb9R5y0C6olXxMAe6kBNsJkSUCSeCv+tIENVWo+o12OAJ43L5moseM+kQA5EP4FJDbC2Ed33vZO2z+7BlUjwPwJX17PL6c0yDnoErl8b5AIA2Rhxn6s7Q+9oy98MCDqI/QHrGNSLNBJ5Dy7SCA2JwLz7ZJi+ZRWV7mwKyAb/XMyZAPAjYFyvp5YrWmnhiqUFd892EP+C83/dg2btrmoKH3lEiEHL8ugRRJp2wCKeZPJJCOzpOYg1IfxRxxoMwrxo+8jpAIIecEoMWXCKQ82Q7xCyltnDjin3pwBNUT+SLiDVC8VyC0eiypXwVIoABdESt5IgWyCCQdT+CewPJ4zgIBtX8BmN5wHjBV4LJOVeqHAC5DHiTWR64uI65FarrFuHW2HbTFC+ba2y95C+uJKtMFBI5bC/P4tvsfsTZ6t8iOS698wGV9PpwT50t+j5LDPp8SYk7XJG2Rb881iggd4hyVJyI49JKCsR+iS0BzDtdbVVUT5jFv63wbd734qjgfix8+//kjPZAiiTgxVglRqesINmPFPp7Rws7JWX7OXjdijmQr4CJ5q7HJ7tWVfZxsAjP7utwui7ieeuqpTpwIoNZL46oc1nsCtgXs11fXWvvhQ/Y8vW96UA7lah2U+kC9t9RrDDDdVQTMT88ZAHuBzA46a3VhHsv6qh/1mnJynJgfwMbtx7fd5gUFIjK1N60bYzAHWqPmzJljJ5+8xkFxKYJk5frss8+62uKcc85x4Fn3x5UrVzogrxgKdJZFnFQos2ZO9206URlu374TW7VZHutWzr+np8vue+BeK2G9cFCbfFtEj5qaqmqIh3KbN3e2HWjcA+Egy7tkTvoc0DwJNphdWCUWKj8Tu1LtR+c6c+YMV21NnTzVibW2lmYnhnIgYzL0JCsSIeEWYyLWx4I1nawn+Y3UoXpPxIiIjXwsHkW46Xg6brgnhT5ksgyV6kWkiOagCCERkH4vEmHLuYnU1bjOnz/XSY1yrncPloSysVMsly1fydfnbfasuZBoXa7inT1zjh1sabTKMtZOn7OQYoyRiAgRJiWcr/oyTsOaTWNdyVrb1nbYVYcibcY4xy7Ix2621Zj0drZxXaPeE0jnxm2fuFdbB0UCIq0yPIN0c88a5/MFKA2n0qfRFVB8dkD9eFiX9XOB+urpdq01Sz1+ZLmotU5qXfY/AJkSrNa4l6CSlQ1rLnZu6pYmzlTfa/xlxSiST2uY1hnZtvZAILVDsnRx3+nB4q4bMuMw5Fahq7FYHRPFp/do9Hv9eLAtJBcTOsOmTZ2NHR2VOxQ1PAfRWcBYz5490+9FW7dudhJIY1RHzy/lskgw2SdKsSYVaIa4St0WVTqFqMNldSgVnYifDuLoypxEvSoisBM11Zw585wo3bx5Cz0ipSArskOHDxKrYY4R5rDua8pNVyoRG81HtxUU+aK5qbVQ62lSUOPFJ2RksMcN946QV2HbuC5F8mjiK+Pi65RsNdnXq0jzSAZx3XG90z6lRNP+Otq7fC6G+01Y//TSmOuaNUf1e5GCfi/SGuQK7nAtkUz/wl/8zbFYvtN9pBFII5BGII3AfzICKYH0nwxg+vE0AmkE0ggcqwikBNKximS6nzQCv34EjgeBNA8F0lW/8067+AJs6Whg/vPHn8Lm5xdU5VP8DUdz4jyDWMqx2fQeWjGzxqaAoeQc7rTqoTLbvL/LXsktt/u2txntkLD5ohcKf2fPo5HRiciJ5kHMVFBpnQeQ0g2Qug4ruOcBN5rUywS10BiAjwAYmBqjHYnVVWZsanWJ1UFsVAJklSBzqAbUKRaozz6moyAoxjIrZwygJU9EzSCgPk2nwcYGIJFEIBkWVGhPbPnJp1vDjJlCJyGPqNwFnhCBtHmrCCSBlLICAhTLB87xni0QSpzvmBQsSXX3KOdHhxYHDHoBGvoAN3oAVtqx3dn4/Ea3OBpTM2uBRQnw7iQE20QCKRI3UUEkS6BsZcnR6qOjyaRYqevVsIkiJJIDEYTJ/hrPI4LB8b24n2ygOMO1/86V77KT1qwE2FfbBIA6QLZmLL3WPbXeNm3cHPz/VdErqz4V3aqSGvBMgGG+GpITq2YBUoReYJMIJJ1DJMYUD/XVEIF09lmn2zlnvQlgTkOuEVGVdWhQLSDTwRsB06r+5vd7Gw/Yzbf8xIkWqXiiXZ+2i1Z5Anc8Lok1WFQgRQLp9JNX29vpgTNjSj1AEJXkAFOxml3j5rY3gvZQJQhI7eN8Sxm/bXc9aDt+9ZQTSE4KZhFIdHCx+Refa/VLFlFBXkSlNf/IUxFIAp0igeTEjMjShEDSkfY2HoJAusle2bzdiTGBZUcTSIqdX2My3tlkQAS5Yg6oMjz0jwhKIr2yAfxsAin+Pn71ynHIsInclHInAesiYKf3Qu4klkOJUsiPJXJQoKDe4yL8ejW3NRdEzibxHYB4Db3CdHKhylwEkuemSCsnawIhI+DxiAIpAOfR0k/5JXstvfS7qIgQgCnroxBIqGXmqnC+cirpdaRx1hf9Wzx/ji1dvAiAvcVO4Kvy/aa777emQ/hwitSSukZkA9emHPHr0LmTEx5j72ASxktuXU6m+JxAISIVEmqIqKQTgaQ+L/moC3R9pdh1ibgSOC2F2v79W3/9G8G/80kRSDEPjiZxIrCaTTJrNzGPYr7FcY+5FH8flT76OajDgpopWifGfWWvRdn71vsRxNXYLV++3HvaaB96lZeXQ0ijIoW8LcF6bQjVWiFztQSC5qXnnkXxusMGe7DISvq4jYqEJq7qXeMkgfqYJLZ8UquJzJMCwu0vlW/s6yBkx+13/9TXE6lRZGtWUkaFBLnYR0+XNWvW2Nve9lYH3RXHBx980F544QW3mLv44otdOXXPPfe4vZ3URSI49NL3LZA29Q2T7Lvf/a7t3b3Pli1d4WSLFA9KRp3jyaee5KRKPwURIl4uueit2IeVWz89b2bPmuEKjthLRtcWYh7A8zHWYMU92MYFtZimjAjrbpQnBVhOlpeWo06pgFyD3OfeOUbO50IkjYsUIY8VfykD3daSTJYSVYoeWYIFEg5SMVFwKJbFkBjeD0bQPuTQfoggWVCKgMlDUTICcdENqZWRwpfCgtKyKmtB2SMibvfunVieQV7U1bpSV/myZcsWbANPciLppDWnsL9G60CBJOu0vaimpk6udjWsZFZSQAaC8cj8r6udRF+qLaikUXxihzp71ix/BpBVoqQiPeSMyIvBPgpXdG3cr50sJcadPahki8o8FzZv2Yq1aaWdMG8O2w3YIESJCAnd30dUWCCi3O8TqFW5Z8jATDavAx5zCk68YCGQCiLNgxVkD0sFeeUkfFgTtD5qv0fmBIUFnHsh55HH2jNM/FohMVoOtUNuodpS/nP+ei4poZ+T9qu6CpE+HR1tVlVTbW304+pQP6MFC/0+LRJLAmyROwNdHVZdUWldPHMNqN8VcSlgrdH6qDVRKjeRRXv273NiTs859fWTnTDScZXPXZ094fq4TuWYvtdLOTNt2jQn16Vu0nzNsLaJ2JP6TeOxc9dWXwN1/rJ1VL64Ws4VSrqHR6tUxSTaHWrvwYJWt5RQeBBUyeHeFe4PytWwpgXCSK/488R9LyGQ9J7fQ2XHyFyREsv7TTGvpZ7qY96LKBPp5PtWnJN7Z9hxGLOo2C5UwQHjWkKxgrZXcUJU7Omz13zxrybOKf0mjUAagTQCaQR+cxFICaTfXOzTI6cRSCOQRuBVEUgJpDQh0gj85iNwPAikVWU59qdf/P+stqHMDrQftm99/0Z7aWu3+80X8W8Wzjzz+XfWgkm2uLbMKgD+929ssulUtbaMZuzJ3hy7f1OTbWs16wV0GeIP8WKAgDllubaUBtrz+V0VipJCdriBKuGH+WN8N4AUJnT0wQH0loIBEKeU6tm6ymJrqMhYBcREOWB8GRW9lQAAZYCEJYBwk3i/DJ4HLRF/xFMxjbKhDyXCIEDM4BCV0RBeYzQ1GgVMW3XKGVZN0/Z89ZUAnBhgu35Igh279tOkehhgqczVAMUcN1eNwQHLxtVQW3YtAr5lrQTIkse+BVsEVRFVxzAtnYBez65/lv4/B21IoAbXGMF+ASUCawR4REXJEbBDm8aG2KFaNvsVAddICEQiIYIb2VZkoSo5aWaf9TWbQMomkeJxAkATSIHc8SG78NxT7bJ3vZ3YACQCmA3TR6q1rd1efGEj1/gcFf6A704WhD3IakZkiiqYc1H4FAPS7t63B4A+gDVj9PkJ9kXBdkdqoGhht3rlUrvkwrdYKeCj9zSSwiNRe0QCyUFgsSJUf+8/0Gw3oNZR3yl3ExIyJ3xHZFpCZMTqYCe0EuszWebkcZ7qn3LJhefZBeeebfVUmXsbEIBAnadiEI4DQCsLLfVj4SJ7seypBGxa96Nb7eBLL9s4vUJkYRcJpL7xfDtELi6+5EKbfOIiAGgITgBvgd4iqGThlk0gyQZKtlPe4QN0ds/+oEDavHUnuQTzmdiBeWwdaAuKtKOB/tfKE/+M3NSyPhfjE3MpEkgxd7IrtB0oZQz1miAlk+/j8SIhJwDVQe2sHlcCSDOMoUOMGmf1s/E+F8oT1gIpDPlZJK9UAP6G+nBFFV7SpFw2dvG8RKg5SJeQFAITNfcUF/2uuKjUiQL9TmCoPlcMGSDVkxRC2sYJJ7YvxmJRY1fC116UkOppdPrJJ9HHZcBmTJtiJ65YZbf+9Ge2a38zJyfiUiqjUM3uleesQyI+tUZNKAWlylA/GLYd45odTJRlHUSjn09iYzfEfPAeMgDMyjdZcQqI1PnIQu+VbRuP+Q0lKpDi2hDHNftA2eRhzJUjsQ99srI/r23cBkzqzITYjGPj61xit3j0sV6LwIrEclQinXjiibZ69Wo/Pe27F7tAV9NRuVAF2KtMkRppVGsv7+3cscNaDjRZdwc9WSD9FXvFWJNAKpVh7Ld0XFla9mLXJbDY+9PxT3rVg6iG7vzpPYgeRH6IPIVEkRUhR5KCSfe8j3/84w5+63qlntjBMQXgi0QSIaXfffvb33bVkfYvskTqH4Hv69Y9aYsXL7YNL7JuEMdGCHAB7yJplQNr155mjU37nETSPs9BjdlHn5wSclpEyDg2rjlSsCSkqs9v1knPf756HnGPErEigD0oKpX/xdw/Ueeh4ND2eUzCQu5p+dw/RVqqh5ivEVxpPnnYxTVoPx4r5o3IEu27W7Zmbg8I+cZ2pcREJJ5sOZ38Y150YV12CAtXqXW6UM7AhLgNYA8331zZPzIW2pfW/BIUM7PnzLRXKESQekagveK4gd5NMDDeB019bkSiaYWsrigmnrN8bda47tq1y/clckOxVq+eJ598kvlThf1fLf2cal3lopx56aWXbDZjojk5BIGU772L1MsIu1bI2xyO1dZJT6LGJtQyh23VyuX0YewjXqjBOLbGtovjSAHkhDQv5Xfs36Q8VwyU++q9JNIqqPdCPyER3+pvFJZCrDrVN85tQWUjKvs6eify/JOjnn/cY2W3p9j1kbMD2NaNyQoTgkVKsOpK1IpSPQ0ztljLzaAQRueyadMrEFAQYqi6pGhqaW/lHsIzlEgW1qWMesuxfvYzRrKlk12hckWxnAXZ1tHaxu/rrRkCvRfllwg+EfJaT6WoK8LqMKiHpKQKRKNyT2qjHsjbYCsYCj2ckDpxqds6KuelNDvc2uwKvH5UVepPJxVfY+M+j61i1tra4oU1gaAL93JXWHP2Igy11mtbnY/mmRRUca2QMs+PnSiOoo1cXLt8zUpI/fh8Mzqm3nNSraJEZKwUExFfuhZdbzaBFJ+lfP1LejTFdVCKMicOGedCnhNj7yrd61RU8Okv/NkxX8vTHaYRSCOQRiCNwBuPQEogvfGYpZ9II5BGII3AcYlASiAdl7CmO00j8IYicDwIpCtPnW4fuup3LJ8/8B987Am74e4H7XCvnEUAjQBBTp5WbPPz+u1NeNi9+cSFdhAA5vktVBmfsdC29I3Yg1sO2tPbsPySYgkAY5B+I5IVFQMYT0OQsrKmwmYCQk1BmXKQq717sNv25GBzRc8i9aeXQiU/h2bZ9DOqhR2qhrUqBcgTgVSu6lmAhprSjAPVFcV5NhkSSyZzI4PBn7/XCQ1AY4iLQdDqEQD+MfZ/0tozrKq2zkalUAFgVrVv78CI7drTBCgC2CPrF1U6i2wAgBmH1BgHlHQCSc241cNIPVWEKAMAgevR0Fx2P7n0TumzJ7FW2t980PsoiYSIqiIRSA4aAl5EgCSCsk7EJFWy2YBFJAuywV0/vleeh396xWNkK02OJpGOJpCiBV62hdmE4gPibsmC6faRj1ztgKq0JPmFJdjSdFB5/zKA6Dpv4v5qAkmNyhM2SaQeoMwuqs2HIdsE/IwyDjonVyq5KkDWgWoKDxk5Y7K9/z3vxaqIvlQiGoB2BTj6dQPIuaJDQDX7l8XUdizs7r73PtQBr0EgJU5r6k/hCpqk/5ETHgmBJAuzy999mZ1B5X8l/Y+8FUsCcEYCSaTUMARVnmzPBDRzrlIgPfpPP7LOHTudQFKFvgikfq6pl61ayc8TsEObsnQx4GTGCaRi8iebQBKR5NcFESYiBUiXvlrjtrvxoF1/8822bftut+qLfWNirmRbiL0WwajtspUdAsEigfSq3ycV1cESKFbLH7FPnCAlmWeRaHTiKsmzmGvZCiQnDjRqSU6KLCmSjRy7LRCAR+7LltKr14kn0401AYUg6TIAaKoIi5wVMTBBkCXV3SIkI2AXCQuvAGcdcqsy9WfhJbJIQK5+J2WDCLQMP8dYCdzTfBYgL5WKxr2bfm7FKC8WYJuWgZCooeK+u7PdFgGAPrdpu23ZuTcoCdTHnevIVusJPJdtkVsuuhJNpKfyIfSr8t5fxEFgp0BPt7FzAjWArLom5Yf2UwhIXMX3M6ZPtQef+NUbWvtfz8bZBNLR68BrETrZ+ZK9fVxT4jGdsM2q1M9WKLhlXAIGx3mfDRDHPIvkkdYI/U7AsOIsYPuMM85wUFYEkgBeAd4C4aXqKmOtEBHQSw8tB+1RehyGuN/fSO8qbFCVgwKORbAUqH8K41GCQqYPlY9eGivlXA7HFSF93Q9/aDXcF0Q2ZsglqSW8lx3b5qOUPJ9eWbJbE3GRbZkoIH42+fPLX/7SlRWKwcKFC72X0c9+9jObMmUK+wz2cOpR09TU7Ouf1tASiJiGhgZbcsIiLUAA2N22fOlSJ1VGkY/kQyR4zsF3OnjNuuCWc95vLJolBoWnyB71H9J6Myr1De+XsgYNS7HFfa+S/lE1NVVOzmsOKJZ9gO/eV045zHzq7KYPEGoXt8djLJS3eklRKoWmeiMVSvXLuapnWCVkhYiaamwFMxA56t+2/1CrjfD5XpjhVqzoiuh9pL6Bw0nPtQHmQ319vVv7Kb4iJrQPXXOBYg6pdYh+cFKaFkNi1NRWoeDps/lY+R1E2as53tTU5Mqaash/ERPq96P9SKWmdW1Kw1QnlrZu3cq2++n7lIHUWGxT6ia5Mk3PFro+9UzbtmuvLVyy1J548imP9ZJFC9nfgFWhHs3lftFNLmVQcOl81LPKlUzYzLl6kGMUu41eZyBYyDkVJ0T1oSxQlUf5jIss8nS/EIGkVySQpIRrg3grhVgpxOZXPRndto7f9XRjkymbV86/iOseRp09xHsVJZX0q6JQByKyBKXr4sULIcpeZF2lrxuFC31DxAISLIMyRs8V6mEk6z/NAcW6Aith5eO+ffs9P1t4Xulm7LWWar3Ta8H8RZ4f+ygCUdGL1LThmSHPzjzjTU527tvX6Ja+GjuRpSJjNLb19XVOsCrP9TnFafbsuX7Mw4dbE7VdP8qlqW6pF1TZ4XnL1cq8ZImrdUMKN7/niApTb0y3KdW2wcpuSHL45N7ncSU/s5+HRNap51q0wtQ+dT2xGEHXrJj4fZ/96hqGpTpOnq2yFZaRpDp6zdXzoMYz7lNFAVKv/+kXv/x6lud0mzQCaQTSCKQROM4RSAmk4xzgdPdpBNIIpBF4vRFICaTXG6l0uzQCxy8Cx4NAuvGvftcqq+uwrBu1v/3mt2xfW6/1gn0UoNAphKA5ub7EFhcO2fKCAVs1s9YOHO6ww4Bn2yB3ntjba01gTy04zajljf7EH6KnEOyQ/1AEJjavMs8WU1W6eBzgEIDkZ/RF2g0QOAQRI/WJwFdEQBBIqI4gjyrANaQ2qmD/pfwrA6gRyCMCCUgIJQkKBAgngU0iGnoE6Eo9AFI9DEAvhZBg3bPOORcCaRLqI8BKgKEhUMTWjl7bunM/gAR2P1yza4sAYURygHSB9XNwgWr6NeflPTVUwS5wkvMdH5CqZswrrx9dv86aqKiW0iL7Fa1XRGIIxBC4kg3QC/DPrvCPYG20S4kVtRGkj31G4me0XQRlddwI3mYD/hFoySauImnkyqOkwn0MgGVybYl97KNXWxXg4CDAWSH9Adq7umliv8GeeOJJwMxA7Hj7DAdwjljZCTCtAqx0ayNAOgdhEgu7qEAS4DKk+BHiSqwJf/sDV1jDpBoHuVx1JAWQzkk/J6oqhXQQsPDZF160x59ahyoIRUliYRevXRXmekkR46qqhEDy+Kh/BSBVKdXaV3/wSlu5dImDi3nqq0Cixr4OUYEkW7FcxlW2d4p3AQqzh/7xezbUhDUfoJcu3nteQFZ0c3KH2c/St15oU5ct8T5QGQDcMkDifI6ZrUBysgS1g1Q4kUCS2uX6m25BCbfbVSyxn4muJSrP4rhGQD7m12sRRLGHRMyXGJ/4NSpEIokUcyPmnXQJ2S+3rEoIp+xcFHDtxIHA+sQuT3ZtIpBKIZ9LGI988skJWcZE803qwB7mTQ9j2Y1TmeLgvS4EGIpbc6s7D5IDlhNjmyjJnLhIQG5dh46r/hWqUg9zC8AaEFCqpcAOqr8FajDWC80/2UqV8rNyZdWypXbmaSdjF4btGDnQfKARULbcXty6x17ctBlQO+Pgr/q+yC4sEG9ScAAOA+4W+P7FeaMecMWXyGpIXnJH+SGySOCyQHu9hEu6qoScFoEg4koxmlZPz5oZU+yWB35xzG8UkUDSjrMJo4l5lZBjkRDS77PtErPzLZtQyiaw9X1UMUbrp7gm6fMxN6IiM/uzmneuypJNJfNMX5VTAqNPO+00VwgMArTrs4qn4qoeQa70SOzWRtVPhTzSPOulr9ABChoOH2xxskkKDKmTMgD58ZzyZNmmOc8YbN+z1264+cduU3bBRW+x9U8/72uPwH+N6QCEwqo1q73HUXU1vYkgs3Q9Iihk8yUySOu5rLAEyM+fP9+Jjuuuuy4o3zjHWsgpMVZSX8jiVJ/VmrMam9CpKGKrWS9FPiiHpW4rpEeaeh4V0/OvD5Dc57jUr5AfYkeVu5GM1mcUlzIIHbcGJSelshvBNqxaJIf6j3l/JJFNBU5aibA7xH1q++493NPU94n1UYQV65iPlVTD6h0kIoXPSdGkDmWFui+zvqsepBSySWREAz2IqhmjThQmG7ZsoyfguO2gX57muYoPpETS/BSJqhideeYZrlCROktjLLszjaVuJzo3kWzlZZU+b5QXUydPws7toMdehIBIO8VZ9m363JIlJ7p9oMSOGocp2K81H2hxEk9K1MGhHu8lNRsFmXowSSGpa2xqbLZfQhxdiGXgHXfd7WM2f+4c7kPV1oIibBiyUeSCrODy8osSApz7P+tWJPS1noig6KCf1RgETgXjVQpJJVGhVFyh8AElW2J7p3FUzmq8dG0DxFiqq1ypdBmDfmLVDbHWg53akI4jBZIIO8ahrxtLX0i1TEGpzZ09z17Z8DL3ryJXXDUdPOAEi+47+w9AmtF/TwTSsNhvimdk5Sl7WF33lIbJPqc28HnNTfWa2rcP+zrWTSngKiE6ZSV57/33+VzjZsdY9ELCnQhh14IyChKXbVXqIfJIBFEL6iURRFLevfLKRlf3ZD/PSN0zaRLqJ+ZTfd1kW7rsBLvzzjuceHH7XAyGw0tEfbCxk3JL+9Ta3YFFn85dx1JMZYkX1qiwJsfxEMlztCJb8yw+33jhg8YsS+0UcqljQrnqva3i2WQVDsS+S0cv0JqHsVhDT4YyNxznWfVr137zmK/l6Q7TCKQRSCOQRuCNRyAlkN54zNJPpBFII5BG4LhE4L8rgfQfAeo9/sfZoN38s/X208c3HJe4pDtNI/BfGYHjQSA9fP1fYoXSa3ff94Q98sR66wB8KCrFZmUQ0BSLuan8jX3azGo7f0mF1WSG7TD9GtoKyuzWDbtsS4eqaEPrkQxA+QCfleLAu3ODf+lbCmVtIWDLSkCrMirDXwFU3Q5I0QNw1ScAgX8Zgf0AfeWgyiX0OCrn+1IYhxLZ37GDDH+ky8ZOljNSKhXS+LoI1kmqkAEOPihgjKrtUamMAGSGAS/OueBC1DEN2NlxEhxb9nVt9EHYsasJ+5hCK62oC7YkQF/q0SMrl6Cw8K4p/BbiQ8Awxx7BZoa24xyfY0C0HaYC+uH1T9lBehEIRJAFWgRKvRI2sUHxKtjEX3/CZiyxHItkQHb1fjaJFPPK1UxH2Zq9EQLJ1SBJL4NoQxUBZBFIFaX59v7fusyWrlge+moA2Ktiewt9In7x88fc7kWkURAdBcAl9EICnOOXxQBYAkpFIOmVl6ueA6HJeCCR+L2URXxGJNIV7/stm0u/D6kJVCXvCiCdH2PthEVCCGntfuTRx+ylV7bQK4jzUmUySgS3xPPjBJBcCiQHkpJeCVHNVASAqtz56O/+D+9945ZObDOWWA7lAfQ56SICReciAE79bpTDKBwe/c71Rnk4YDVV/tqKt/sZh05S9hDneuIlF9gMwDEBeeVzIlMAACAASURBVEVUh4tAOlqBJHA2ZBhgLQTqIKTDrr0H7IYf/8R27NzjZMQISrWYAxEg80gn1nYTgBm/+/cIpEhQxq/6fMyRCOhPKH6SxIo/y14r+3iyz4rkQ7aiJPaiEHgfc1qqMgHW1WWoLiB7C8ZRQQj05rqHSZJugNGukTzrhDnqYN4wfXiJoFJUEhsjJ5CCrWM851jh7eeY9MiK80fvRWWI8hI+YYKM0K4kbSvVmsF6IdsjeR+eeMJiexNg9uQ6gGmA2z0o5vq7O7w32o79h+xXWDXqjHQeed4XDeASwNfVH+rLgc2fCCQfJyWeiEiuT0q8UfJFOSmSeRC12kDWfHV1Dtepz5aSJyLJ506fbLX0iLvlkXXH/NbxegikGONsginmQlQJaZtswjnmpQigqDiKNpURPI7AbbbNXSSUXNmWrEMau7iPeC7ar4D2c845x/sM+fgzf0Ua9PJPZIP6/Az29bNOBxWcVDqylJIaR3O2B9J7CCKilbVIP6vPkMBukUBSNg0zVi1YeP3ohn/xXjYf/shH7OGHH3WSwnVLynvGuYxeLhdeeKETCnpP5IS+CjAX+HzjjTf6eUo5Jas7AfFSIn3ve9+zF1CHHDhwwFVxp5xyiu3Yvt1t2KZORn20aIFNQmUzh7VPJJjuNSKl2lB7imzqoPeMih98LgowZ15qjsR1LpB9405adUHEyDKxQkSpFG8k6Ri5XknOV5WXWBmqu8rKcicPRIgOs7+9KB93oWRpl/qIHjxtsjaDsArKC1RGbF9UjDWbFnopN/iMyGHN7xwWP5Hvul1rLSutquVe2mt5pZWQSQNWRqwOHDwEwTSFXkZ7fXxF0lRXV/k1SoEn8kjr/Lx581zRUlxMfyqIlYb6KW5tp6nbBTkzd96cQFQzFiIUnnzyiQnrMe1zL4RVLvd7qWRFVh3kuLr/FqHIqq4qQf1Vao0UNJyMNeLSE5dYy+FD9vLLL3thSD+KokYsEKdPneY2ow307mmYBKHHzUnn0tjEvrBuc3JY921iF+0aFX8RluOMnXrdlaj/H2MwwvOMbBZLebYRERmVM4GgF8kcyGYRlEOyvfT+b6xbiqVUjLqvkK9d5HYnzzd6Xqkor3FypbsLIgl7wx5irVhUkps6z3oKY5qbUVInlo2VkHuHUVQOiQxVIQO5rPmk3BSB2IYaSPlcVVXjfahkHajc0Evj8cQTT/i5jiOzFlk+fdpMenR1WFtrlxP7JVgHTps6w/cnMrCnt4u83unkVRfrqEikoF6VXSd2iqjgFIcj/c3KQk8mX/4DySNFkVRNipNUU7FPUyfXofdjkUC0zFMvKp8D3C/jGhPukWHOxCKUbBI8qoqOXpvi88/RhHc8Vva9KHuRflXxDvcZ2QyqiOZrX/u7Y76WpztMI5BGII1AGoE3HoGUQHrjMUs/kUYgjUAageMSgf/OBFIkil7rwifXqkGy2b1PvGx/d+NDxyU26U7TCPxXReB4EEj3/uALtqep0778lR8B8gJaFQ+b/tavq4RIaMP3H4CjAYeUc0+aaQ01NNKmSfYzO9ptc7dZO+/lU/U8BCgr0ZGq7r0IVhYktEcQKpSL7dwsAPaVAvQB+9v5o3sbQFF7Wb51APzkYHmmyulSyKNigJwyiCFZ15WAnIk4qgSkyAGkqaefkmG5lgdgVpgPSAzY1QNgOCbQBpBDII2qqjsBOPohM87Dikj2aqo89z4sWGiNUCG8/2CncZmcJI2/nTCBBKHCWiCG+gcUyoKNt0UeDQMODHI9qqwupTJ5DLue4f4xJ44eRIHUCmjJTt0+KYIasVlQrGKNoENUl4xqeymbEhWHcicCqVH54b1mkr4wkUDKtqJ7owSSwCTtL9pG6ZhO8lBxX1qUY2+54Bx783nnJoSP6DPz/h0PPfhzB+gCgRTII5EienlTbMAx9T5oo+p/EMLeVRuQc64gELKfbOc2NIy1SKR3v+NSW7oEKyeQM4HBAncEZKoq3wk3gLM87Gw6ie09991vu/Y1AawCNEFQhn48gfCIwGpUG0QbQX+TfYrQqa2utI99+GqbO3Oag6wieFzBwIcF9qmfk1cyqzIcAmmcOA1hBdW9a489/sObLA9QNxJIyq1ekOEO8ugQObMUBcOM5Yup/i50BVI5VeA6P9k/SdFWoObjDjDpmpQVEKx8s3tfs/3LzbfScHyvg4lHE0gRXA8AZFAJxBzJJpAm1hwdI6meju9nb5edZ5Go0medfFNFeNJTIv5OCqT4ffa6JtLHATnGLdrJSa0wikqxtgKLq2KINHp4FNBXS71pZNvXSwr05xZbG8xRG5NugLklxZFIKoHjTmKo8YwrkIISLYJ70SYN2uZVBJvej71gvD8Sx1A/D4GY8D/kHTnNmiHgWv1c+sgj9Ts54/TTyHXWNOy6WlsOMOao5wBEn92wzR5+9HHIH0gg5r+I5ELA7WFV3ks9B/mgmKhVlM9PyG23YVMvJM1h73UiMBHFAnk6qH49UpBwLeq+M0ZuC5SvZg2swopz/qwprlz4yWMvZIf3mHz/uc99boLIjmMdie14gAiOZiuDoloom0CaUCk6CRxA32hjF5VDR+eZ4hLHUN9HAj2uXfpZ61lc3/T7CNpqTJVbCxYssGXLljmRozktQs7XcFflQBQw34pQ7YilGYWglMpEjPa41JMkgHJS61wH1lt7UBwtgLjJ0CtIBNHLKCbef8UVriwtrah0cL4UUqK7K/QEGgacrkMl9M53vtOBcp2reqXofEUgiRwSgaTrUC+fK6+80sH3xsZG/6drqcU+bcb0WQ7gP47dXYZ8mdJQZ6tXrbCFqGO0zukcFScRZCLlxc0Pcm/JxT5Ur1zZerK+QmU4oO9zg2VA/emUVcUA9FpLRV7kkltFkBl11RWWR+5PqixL7MRKXMWh9Wf23PnIesspCHjUdhCT/EwJtnOdkHTBdkznqh41o3w+o56AUkxqLddBiavub1KMyrZRJMi41ndiXk1vnHLIjNnzF7gCVCqVu+++2wmPU089xcmkd77z7R4/XauuefPmzRByPaiTznRSSYUfO7fvsO2QbfNmz7GTTl7j8+reB+7FSnCZPf300263J9JO+SYCRD2T6iY12F13/RSVqaxoWQPoe7Ro4RxbufwE27TxFV8D5sye5QTihg0bbC82bhWo2aRCEQEpZUu593XCWu5wiy1atAh72wOQi6glIdn8npZY2AVbTEhN6WdQLBeT23U1WAWKHJN/Jzk4Ips+1haRjVJUqddUMfcFjZ32Iws7kURaN3LJAS8qIJYFEC759DkaYAzUA6kL4rOqcpLf/yZPnWn79h/QI4YrmKR+9rmHLeoAx8tB7Ttt2gxXCcvOtw9VtiRjsvobgIyqKK9y4lUKWxFGKgxxZZ8KJrJsTTUOUm3mU5wzZUqD7dyJvSprdkF+sSuQiiEcZ86c6XERYaN9igAK6mL1TAr3kzHZqcpSlGtSvOI6qLVY63N7R6sTfSKDfK2EOAvrSkHSu06qQ90XREjRy4r5p/P0ggHmQeiFF+Ig0j4WWcT7nysT1UMxUavGPl9xjdH2kazWvmKvq3icSKrH+212IUU2MRVF55E8v/baa4/J+p3uJI1AGoE0AmkE/nMRSAmk/1z80k+nEUgjkEbgmEXgvzOB1EyV3JV//r3XvNYpkyrtz3/3rbZgRr194X/fbs9u3nvMYpLuKI3Af3UEjgeB9NwDX7Zrv/FDu+eRHViYQeCUCHw3O3lpLUTSkL34Uje/DyojCl2pyOaPdHCuDgiiXEC3aPMWSA2V64eo5AwC1gsZyx+1mfVltgwAtUJWZmOFtp3mzztK2Rd/8WdGC1EtiDyiFwKoWBFMVClfpUgqBrUV2Bq+ohJyIgKjF4Au79EA6CiaQnZZsodR43r5+YtEkn3OwoXzHXCTLVsz1nsZ7HJyM1W2E1AGgYuDXtIaRbsUEVlj2Nz1tndaOSBdIZZrfaipRgWUcwxV4w6gpOiiYfiz27baRnpBDKDIigqkYJeS2EcBUEeAIYKxTgoRIAFkAjCikiMAI0kvoCSpnIxIKv4jUJutRom5FwH3SDhF8CO+nw0gR1JiIm9V5Z43YiuWn2hXXfUhB5cCiDxunR0QOPfca3v2NrE5v0vsXo6QFaF/T21tjauN9u3ZlwDqCVGVWM4I6NF1CoCXAumi88+zlctOBIyToiOQZ05kSMUhAgEQWP06BKDdfe8Dto++JUoj9c+JVd1+zW63FIg2B5K8kp6tvCcSQBYA13J6jnzot2WZpypz72KTkFABtBKorIpmAU85+BfliFAEMGukyftTN9xqhVTXj48qJuE8+wBrWwHrWrmYhW8+2+auWQaYi/0O/0QgabzgMAI45x29A4GUQ3N58RGj5M+O3Y1OIDXRj6KPPBKZFcc3kkURuIpgfByvbIJo4neJJeJrkUjaRrmVTVDGivqJKmuhxZqvCXEksiQbSNM5xd4rTiSI9E22EWkiP6mM7IoqCm0SloG5I/0oKCAdGO9uPP8GIWo7maRtAOT9+qWq+pmrDoWLeHHLyFernib2r3GO40vsjlYhuV3WyBFgUXNZiioBm6pgF7k5Qoz7ervtxCWLbRoWWYWMXR09VebPneXrxXMvb7Of3HkPgCtEELk3xNdcVC0CF7WPUa+Uh7wAuIw5qngVojhwNU1SRS8QWdsNJWTLMMo7J1RFdPB9BetXfXWZTZ1UgTKuxO58ctMxv3185jOfcQBVL4Giilcc71iFfzQJefTaou0j+ROVSPoqAiACtvHElReKQVSEtbe3O3ju8eG9OI6RLAnzPLHEzMq5I/kEUI7CQoDzAnrUzJw1h7lFDyTmlsgJJzq4LwhAFgmj9BMhLEJJZIr3JyGz/Njk1/r1z2KNd4o10INlkHF89rnn7JK3vd379IhYKClRDyLWpqi6EzhPoYMIJOV9sFsbdwWUrm3Tpk32zDPP2Nlnn+1qDJEbIrxkzybCSXZtUlCp54/UMo/+/BGP5ZqVS+1Np6+FbJC9JrnEMSfWZdYrEfEih3SPURFGsfqCudmcLBtFxOW5mn4EEj/PLdAC8ao1Rgo3WUgWcL8pRZmr/K6tos8OMZgMwTN79mwrqKt3wv7A/iZ74OFHrKJ6EmTaJpvEeXuOisPVOsRaJ7J/VOs1Y7Vm+UondloPtfk8LEKJUoE1XUVNrVVhp/YrbOHKIOnPfNOb/R6gnkQ33XSTHWpptRmQ9jq2SCDFQipVxU8xrUMZLOu0nTt32n4KBPqIXXZPKanHRDgUQByuXr3SWik4mYRaSOTR1q3buQcP2UUXXYJ94UF75OFfeF80zb/iEtS073u3K8WeeOyX7Lfb46/xcZUP5M6qk9YQr4z1dvegENuGcraP77vs9DPOtCeeWm8nLltpv/rVr1jXy7lm5gJx7Cen9dlp9Q3WeriZgoQZqApHIZDKmd+QaxIlOqE5goqKnkZcTwXqK+VrJ/vORdUkVaPGTGq4Hv7p2UjPLyoPUC6UkufjPNc4qSqCi3W2TwojcjuHsejl+z6IqCGqYcao0lGHqpLiSuww5/HZSps+ZbI9+/xjVokKSwov2XcOc0/TvUsK4PBsEvr/FImw4rqlfJNdYCP9o7xXIcfXOGiN7usd5NlABKPIusn+uT7uhxqb+oZJXFufNR9sCiorSEaNseJVVlbhpKsKZeK8FnklO7/W1kNOHul6pfqWirOIdVRxCiRPsP3TM5IKcBQLjZ/OW4RfIHFCX0odN5LkEwSS5gTbxjUmfh/XvqiaDNZ4QQUY+iyFZzI9O2Q/Px3lTuz7Ds9gSZFFsm587av/65iv5ekO0wikEUgjkEbgjUcgJZDeeMzST6QRSCOQRuC4ROD/VQJJwbj0zGX2h5efZz9+8Bn75zsfPy7xSXeaRuC/IgLHg0C647qr7W/+1/dMPIEw5KkNZkvm59j0uioq+8ftmQ2dtq2RP+wz/HnvVaUC+uGFUBaoh4tMbfQHu3oFRQIpR2TLCGSM3MFy6bNTU2jLp1RYA3/gF6Jq2kfF68biEXrJ0CdpJBBIRfwxnhFRBBqj72Vhp39FVJ5mUByVAOzhAAXIEgkkfi8AhpMeBklU/wE1v+6gulnql/PPf7NbDOnc9PvDbV0QX1RpF1XYoQ7sgoYhHBKVTwFKGFUMVwFEFdHAuhGQqqPlMABbrVVMa7AxLP2GALp5y224VPj+zMuv2LMvvuj2dgIyI7kTLdYUkVi1r9yYqPilejibyInVspE8iFX5EfCJNizZwIa+zwb5sxVLcbtIGsSv2Z+J5IFAVuB3GmnPsat/9yqvQpZSKPRzGbCfPfRz27R5uwNKIpCywd+oBCqrKANsK7HtxMz77WBj44oGSJxAkEltJWUShA//LrnwfFuOtZATSACnUjQFIMg98pxAGgWgOYTtzh3/eq+1tGFp40RMIBkcOBJQzM8CoyKonevAl0glbMhksceYr4YYu/KK90MYUAGtz3KMCCKJuHAiipyLBBKokuXI5ujFDfbUj293Aml0DFDV+zVAgLCHQwBNbYCbC84+y+atXkFVezlAZwF5ynEdrAO017lxEsF2j+NAIAkgFiS8c0+T3XjLbVgp0YwcUDP07gn5E0HlOLYRGItjdzT47x88SoF0JA8DMXQ0gZSdK54bCYEUjxHO5tU9dIIaKLGuY87HXOYPNY+zepPVlhTwD9JXleGe+5CATJZhqth7qZTvxspuQDFQ3zPXAEiuSPaJRHLyKuSAwHJ9lbooNCw/Ml9ijKKaTr0z8nKDJZqsEkeo4BcAqc8LePQKc9lEkc9VlaW2aP5sa29tsdNPW2NLFy9gLo/Zpq377IZbbqeqfkDZAUDL+Xsfk0DgalyVx8MAmOppFMFI5aleAmM9HrI55DxEIDlBnBBIUsaon00xyV9bUWxTIa+qsRi779ltSaSP3ZfPfvazEwBqXE8Uh7iGZK8Jr0VGZgOtcY2IBJRikE0iZYO0cQ5GYFb7icBvzO3Y8+i1rnaCMPUeOqzp6h/D8cpQCc3Dsm3O/HluwRWJLd+/rCud7A4WlFq31I9Eqo9+FDDafh0Ex2qszEQESvXxwssb7KJLLvZTECFVXVkTSCnGUlZ5AsFF5qxdu9bPQ/90D9Fxde27d+/2/d52222uiBEw/hyklHrAKde6O7u8949vjyLk9z7xSTth8ULbtOFF6yDvCti3bENzIMDUb0k5JApI5IK3g5F8VzOBbVQsUYZirRACKZftdu5tJF9R5lZUUbgB6M49TootET66N8rOLhcCqECKWnK3BAWOiC8RZVo7RTrt3LvPmrDn7IGkk6Wbg+bcX0Xa1dURX4o3DgPyz50zj147zRCu0yDvSr2vk4D+svJKSKRg9Spy5+//zzdtGoTZGWec4bGQElCkmliRS1GaijRSXGQDqN47K1as8PORDZ3i9Pwzz3o8t23b4ducufYMFDVT7M6777C5c+dSRNBuK1at8vHr7u1x9VI1vfruo7Dggx/8kHVS6LF9+04nfbWO92Kn9ra3vdUt8e756d121plnu63ktm3bXGHU3NzsebWIfDp48CCko0hWrNYgmU857XTbsGmLTUXRc/fdP/Xr0hqmvK0g5iqAKGQtONC4D7KmnnsZq7t6oDFWVVTWFLL4i0ASeeRKNAhGkU4qEJDyRzUuvdjBqieX9tkBsSQrQuWKrk/nUoXVn6sdUeDqZjIga1yp9mQHijI2l/WuAJVaPz7BzYc6UAvNwVpurtVMgiClt+SzTz+KgizH1UKvbN7kZL/UfCqSkHpOud4Lma7Vl5TwdVf3ZxXQ1EEI7t2/j/elxqOnEoR/prAUgnQR+d3opJ3G0vtTsd73YOfXP9BLjk1yAlL71zjI7k7kzCCKKRHBGt+g5GtxVZGeiyJpo3VDvecmFNnJM1NYI0KBQSwgCGt/sLzLVjB6DpOPmqsilrVdVD5Fwkd7c9WoFzmFV3wOiPdLj4U/zx5RhEcCKftZK3w66Z2UFF1c+7WvHLtFPN1TGoE0AmkE0gj82hFICaRfO3TpB9MIpBFII3BsI/D/MoEkFdL1X7rKHnt+m/3ld+45toFJ95ZG4L8wAseDQPrslcvtgQc2UFVqgKx44s8wW7NiGmBXiW3d3m3PvNRrT71I82upMChulx0cWAI2TxUACP38Ie5tud1GyP/QdlBClmeF/EGu+tpBbOjMViyqtjmAdjnb6CsB0PBM/pC1AKgVjKl3ClXjgAlSIZVwHAFgxeozAFDvBBLAluzO/n/23gNMr6vM0t2Vc5JUUlUp5xwsybJky3LOARzaYBro20NPJ57p7umeHtM8PXQPEzoQpsN9GC4NXGiCjQEHMM5BlhWtnLNKKsUKqpzjXe+3z646Kgsb1BI2c88P5Qr/Ofvs8+1wfq31rfWhOsJSBxIJgN7sy1QXp1vAhLASAWy9lq2cLsub++6+W4CXt6nDoqVZ4E1GToHLKRyhbF6pn9o9OGPgqnqZK1UAFkgjBWj01DW5SpEIzbKxKZ88weWUjXTpo0a6doE6bVYwPNXt3rXfbd+5xwBnu9/IRsxqA1GzKCrgHKYHsTH7GdVjCqAsvwf1USAP4gDIoEokBmrQ3nAl0XACKa46ioMm4dzBKYt9mfo5WgqdT/32b7vpUycaUN6qGlUUEF+zdqPb9PZW3RtZ8owyJBKVe3wNJAhD7IUArHbs2GkAFTWQDGKJbGooNp0Ck4g6SH+/767b3VyBqhBI9nccgAT6hGxiQNUUkQanz5x1T/3kZ1azA/s4QFAPVHsCydc+UkZ+pDyCqLE4EGcICB1zzZKr3Ece+rAboSx5yy1W3yEkLD6AqtjaaR4BqGVA+qCukequUsqFt3/4jEtrk5pCNRsMzFJGtapBuVr1+bxIn+mrVropVy0wC7t0ZVPnCMRlTlIrhHmUqXnpiTTIL1EsUg/06D6wsHvyqWfdKd3fuxFIwTInrkq66FjGCKRAsMTJgWA3Fyck42q1OIFk82PYfhaOHdBaNYJQiyVeF6RP6wv1Q6H2hhIxvEUCMAGie2QJ1yHZlczlRL4q413Whl2KAXVejEQCUYVkREHFRVG4odpjH9E6J2sfYNKy0SOgLk5a0AfGMk8AN+sP5VGPQPkeKRSp+cI84DzGgTHWNuJmTpWFmCyeVl63THZZ5doHetzho2fdvz7+Y4HVGmtdUBiwtxbUuuZmS1AZkHkuBRJAe4gnykbGJk92d74v3paMQu5W/yP63isigXMlPnEF2aq7IjKzVOqE1buOXfYnBzWQ4qRjWFPhQqb4iuISjgtzKp7NH47h/gJZRxus77iiKW6PyPuAtIEAp404iUQ7gNPx6w8PQI72cxRMdq4Bwoqj9nsIjHEC9BctWuRJPQHZfg/ygDF7AYRQkwgE+lg+pszA6zWrV7upUgh5haJzr69+w/3xn/5HsxSbJoKiqKDQrOeoY5Wr8xnfIo0NpBHXAdiHfKBtrM8gISCPPv3pT7tdu3YZWYKKo152eSNkj3bzjavcvffeq3nfNVirZu1bb7ougfZiKay2Ub+8XfN1bxAE1GGr0zMG3BpoHRIsT0RQj1QeYwXMZ7OeRLS0qF879xxyGXklUtxqjmo/wdKM+Nqeo7VZpmSHfh3XrWdyntqHSMO6zGwF1TYKqiypaiGq6huVTKF9+waR4C+9/KKRoNOmT3ITxpW7ffv2uQmTJouwaXcjR42Wjdo42dt5mzusHcMzC7INVQgqonHjKty5M2fsXOI5acJkd899d9tcgLTZvm2nrRsUURAQKIZ4D6VQUL3SvzFSShWohhFkQK1ULGfOnnJTRCCiIKqrq7fnOMdv2rTZ3XbrHSJoWkRIFSmJo9uUX0/88HGrR2VJI1LYNDWJLNG6g9zi+mektLn++uvteWC1gLRPF6r2E+Rgiaz4Gpva7PPN66+/4e6//34b25deekmk1H265iZXefSoPsvkGiE8cdxYfTbJkIrpgGI/WmRWPU89T1ZaQgT7pFdoYwMHSRNUgZBlqXyu0X362lDYXEopLVIvXftersg6VHfsg7x6I5tXLDY7SODRMY0tIv0qJmnL0mccKTshzfo6W63eG3MWe9YeETe5uu6YslKrBwZ5xNzmvk6cOO5qRKJR+4qxLBCp3SzFlvVN/Rg1cozV52qob1E/Zb+pc7gvxmnx4qvcjp1bNBYdIvomGyl0RuMf1ia2gi1SeHF/rEPIuqYmKcCVaMG9hj3HkzpDn53seRkR8Xy+iO9f/j2fEEFcuFbYk2gPIspsaRUr5pZPcvBkXSCZeC98pvLWjUoJIQGJZ1i0d12MWB9OIPkkB//i+C996QuXfS9PGkwikEQgiUASgV8+AgmB9MvHLDkjiUASgSQCVyQCv84E0owJY9xXHnv0HQqkAv1D/aO3L3U3LJ7hQq0kgocl3pvbDrknXt7iWpSBHn8B4L+bZd53P//vrK14vPjbEy9vds+t3e1u1LVWLZ7u6FO4ZrDWoz//8WO3uMWzJrh8ZSKGvoTrb5P93uNq56zA7fgLguzff3jlBW3y/uGTNW7NtsN2Tnhd6jWuyKRKGv2lI3AlCKR7l2DplObmzR8jcLPXjShocyMFcna2ZcvuplL1kbLc23u7XK0wsH4l9AOwYMs10JdtIGlqZo+JR9KlLhB8b4oSQGDlhRo5kaqaKFiXLVxY4GaPKHX9O5QFPJDptg10uDOkKgtUpoh5ps7LFkCikkmmQMqJ1EeeQBKppN/TBUyn6JqQSOkolQTAQSxQNwc1AYXSIZCwj7nnnruUEdwlEqjRwDyUARQPLxs7xXWLEKk6V2eKgywBzD0iBYpGlBj4bzWfBHA1HqtyOzduEhitmEwc60pVSyMVsFCZwh0Cx3ft3C/wudLq2nhiJdQ28vVPIJDir6DaMDsbI9m8rUwAXOPKkTioG0DaOLARJ5AGlU2RmupiAAj9CG1eAOAKsAe4ylGAH/3ob7hVK5eb3VYHFjuK51sikFa/zCq3/AAAIABJREFUtdHUXdgrBZUI7WHZ0ytCBkB57vx5snbaauBTpvwNTXmlTGsDzHQNUxqhGlATD95/r5uuWiAQNqgzyICnbsygPQxEjjKgK4+fcM+9+IprUla7p6zwCVLGsrkVegIJBZKvi6RrGIjPXEJRpH4JWF0p+6oP33uXiqvLjsiwOCy9Mq2gOeQhBBigLWoY6l9BIKWKXTwqK6Mdz71oBFKq1G8AZEz8Dp1So7mm3HU3XZZHkxfOkwKp0BRIudR2MDKKvmktRIqpVBGG/gpSsIk4qTpd455+7jnVtvAKpJDlHIAvi21kjcOYxQt7Dx9HfmfVDZGXHlCPq5niCqR49vYgOBdTIPn2LnwF2zGyx21cdV9DpJKAWmrUsHZ1l5BHI/IVC41Dr8a0S8BpG4XjZYUEiYSWC5tMVHyQSN6Ky1uueSARwjkiCQX+eRx2SJkUfx8Qj3vIsRoinqzDSgllhymFRIDS3yxZQDE22HyVjiiQKmGpmzF9gitSP1uV1V9Z1eC+9Z0npVzUBqex6tdch0DqQjVg54sc1PMYAptYAjZbXTLNaV5eCYftmye6IJBMiaTvRgYL0IdAQp2GqmRUUa4bLXXC5gMnfun9/71OeOyxxwbnSyBvmD9B5Ui8AtlMWyHzPz7nAsjKvYS5F9oKwGx8/4qDvKFuFfst54bz+HtQooTjw35ncy4iCCEyfI0Wv555edBdcdY4cC5EDvWHKioqjFxh7kNMAdw3NNUbWZAvFQSA97NPP2Okz/GqE27GrJkiDfa7j//WJ125lDULpcw4cuiwq6upFcnorfXYh4r1HICMoB8QQydOnDD7tFAX6eqrr3Yvvvii1dUBlCcm00RyfO4v/4ubL5tECBOUHBCKKJNa9fwpys+RtaMss/RMyBVQPUq2n1wvW6B9I7WWtEYgEmql+knXfpmrujoTpHwdNaLYyCtUmJt37HO92ls7+zTv9Rzrsf1YYLkYz3ypjVaoX9i2jRk9ylSBvSJ32CNR14b9oFvHtlOzTMQQhEGrCIVrr10uYuSYq2+oE4Ezwh2pPOZGiEyZOm2Gakfl6edSS9LAvo6kgjCW9PegFEEHDuzzhDl2tlp3IW4PPPCAERKokLZu2W73gVIJSzRejNdqEXysJxQ6KGCWivCH/KisrLQ9GvLhrnvvsXOwv9spxa+RfBr3BbKa4/wpU6bKorTUYl0tlQuWgqjODh06ZKQPRAFqps2bNtjcxxpvtObIFD2DUJSdF0lCXyBgINiWXL3MHZASib4yx6jpxL02aRyZiNcozo31593M6VPdE098X8kXpdrFBoy4OqJaTsw7VEgQONQqIvaocSBTWANYy2UZWdFjz8tcKbog+xrON2rP0pNCRLopavTZJot6WfpK0zOIuY/qjGSZ3MISd14Ws+eVXMF+miNl9axZc90+Jb0wF4lhm/YdiCEUQKyXNWvfsv2Uey2MSPFqzVVIpbFjx5pCiOQN1tJIfU4rL6/QehF5mkf9Im+HeOxYpUjchTbmfL7Bzq4H5RT33NZs+y4xLi4eYQkEJnA10qneyCNigVKUvdJIHymtGE/2eFsP2qfZCyB2jBiOnu3h57Bf0Sbt+T3f728kINCe2axGCkgSDAKBZHbHka0n55vqS30JbTI24dzhn8V+rgIp2pATAum9nkzJ+0kEkggkEfjVRCAhkH41cU6ukkQgiUASgfeMwK8zgfTo7Ve7T33ouncQSP/7Mx+z2kit8qvHXz688vWPOQgcCJg/+NvvXxCbSyGQOIe2eHE9XpBQ4fV12eqtFmFFraZVV023YyF64q9ANv33bzxvx4YXx33n879t/Y23yfvhnH94/DUjr3hdyjXec3IkB/zKInAlCKS7FqS4u24vd/PnFsoGp01AJ6BAj2tuy3RrN9e7oyed21vp3NFz1DTxeK8gLNff4e1FuqVA4pUhICOzX3ZTlu8ssEMA70Aq74lQEZAwb06WWziq3KVsqxbxk+929Le507IHA1TGSA0AH+IoW4BsBlZEAtGy5RuDEonyAXxHpWQqEmzCAOlRnGA7JQCuQ+B/NwSSMrpHji51N6pGTbtsVlARoUbB3iRLwNu0mfPUo3S3/8gJARQZAg+pKaHM76JCKZbyLIs7T33I6ZTV3r4D7qDq4ZANXDZzmhslIKpLa61Be8bbm3e4o7IVktOLbPTidWyimjOoe/QKmbODxA3kmkDHOHgbt7ELBBDnBsA/TgoNJ4KCxUsgHeLgx3DlRvh9EBCBQDIepc/dddtN7kP33SUCyNtCdcrW58016y8gkAD8IWjMYiwikLju/IULlH2+X1nIZ3W+CpNjPSPAt1OADaqSQCBh4/WRhx52E1WvAQLJsow1tsw3wCKUI5CBKJB2K/avvblWbSiDGFKIrN+IQOIcwFEK0gM0B6XEoLJGVmaZAqluuG6F7utWI5BQPNHvtChLGQIJVQ3p/5BmTNI0ETopzR3uyMa33bE317l0xUCyAbsHhEidmnNnyKpX+1OWX+umLZrv8tQ2dUpyBUDRnzRZSFFTJTK50fWkaDPXNmWPC1Q7VVPvfioLphMnUSABnnnKxlRrIOUcGiOQwt/ioH1QktgceRcCKRBQfv54i8pAIgTicSCap4NzI5p3YVMbuq7vm68x5e/OrNoitU+mYpInzH+kwPICxYNaZVbbwqIu8kzEKWZ3ql6m9cqa1ZoUeYyVoNlfQiCxd3hxmNasroMXIQyb1ZPytkvG20S/04csxRcAFgAQRRngI9cl6x9yME3tZItggkDKVI2YG1YtdStWLJSyKEO2ZT3u+KlG943/9wcinhu1X2lz0waXon2hF6s+RbdTajzGF2UIcxQQEpA1KJFQIGKfZXORcVMHLS6yjRqMP8Sk+sbeWCSwf6QUEIdOnA0hvmzfA4FkyivqcUU1PoKlExcy1UpEzgTwNZBGvG8kYVR3KtRoixOG4ZgwT4MCcAi09fVF+Apzh7gwPnHyKux58fke5jrKmaAKsHFVn4J9Hn+n9hUkwiSpHyCMeB+lxUzZEhrZR90YxQD1COQPhFCh5LWQEP/4z//slixZYvXTvv61fzHbuV711QBktVOuekmzZs2y2j/Yf23fvt1BhvA+98Tv2NahikFtw7EQFX/zP/6nu0pE+jf+5f+xBIaxaoc+k/DADM/XHCqR7Vue2inQHEClNG7iJFes/lF769SZ0+7c6VPuiMD5IllBFmsdLZg328axqrrGrd+8XQRSvmvr0R4sG9ZeAeZG8qkdyM2rlyx2J45XiXAQmal4d2sdoIrJ17wlBlimTZI13RTZt3EfNTXn3LbtW0UmyIJUwD1E0tbNW0xRhAJpqYgSkkGylUxRW3ve6vYsu/oaI0e++93vm5KofHS5EXqQqNi1FRblG6lQVFRiYDyWc4z91m07bE08+OCDBvLnixjasWOHrVNIHPamEsXsJimiamur9d4uIxa4v9nz5poVLtuAEUtqB3LlxhtvtPdRMa1ds8b+nqM5APEzT/WVWHuvvfaaEUiQS8d1XyQC5EtpjGIJez8UbS3tHbLUq3LHRRRef8ONRhZBDJoloX7m/thuOAZlEAqztzduNLKbeYCi57iIlWXLlrmjUihBep1Sral8kTTZWGxqnkEUdek61AukrWzNhU4RSexVOJhSj8jq6oho71ciDnJqEhGwxbPagfpPlp5n+SpO2av9xdS9Vi9Itn26l/OKQUpqptofK4Kw20ifk5pLKRqXBx9+2P30pz+1PrBe6OO4irFu6dKlRo5CMBLHEycqpcJsNQUg94wVHaqvAtWNhCAizijHIB6p9YU1oD33RIAxVtjkBUKGZ7VXBHkCB5LJq4+UbKQ9kPPsM4Ke81zP25XqHq3eFwRSl41nqOdmytco6SbsaxBwYV/jPU8K+TppQdXGXLPraF+HMCIG/J6nteX3Iz9/TNUUtRE+P8UJ7rBBM5bx53RIEvnCl7542fbwpKEkAkkEkggkEbj0CCQE0qXHLjkziUASgSQClzUCv64EEvWPfkfqHAiWP/y7x92hqmqLSyCVnl+3x335+6++I1Z/+rFb3d3XCQx4dt0FCp5LJZC4wMUUQfELP/PFPzB10XDS6t0GMtzH8H5yzhIpmf7uPzx4gWLqUq5xWSdS0ti/KQJXgkD6kw+nuOuuHS3rOgGLrsnAii79472pK82db81067acdxK/uf1KmK8UmZRCLaQOAclChjOonyDAHLQ8QzVOMlXrhCxrwI0ugWI9qQIMPG5v1ngLS8pc3oEmgWkF7kBqu6vq7XDNAsAhYCAUMgU8ZAEkUBtJIInwBIEo+lKfskU+ZGD7IwDALMxQQpgaQsCEABeAlFYBY+dlW1NaNsqykHu65OcvIiNTWcfdsi3KUIb71BkikHTewSNVAsjQPsk2T8AQSA5gWqbA5n6BIzkiFPpVY+Hgpm2u9sw5EUxFbvzs2a5w0iTXJiDhdYFIBytPGBkVCCQ/uB5oN9IhpjQKKhFTZ0UEUgBrg/okkENxFUm88Pxw8igQTAH8GK4+Gk4ghckXz6iFjKGw++IFc9zHVIC8SBZC3ENjU6vbICLlrfVbRYBg4QX87Qkks5GLCCSuOVOZ9w0C4AFoU2VVRt0HIxepgeTLhAtI7Rewlel+65FHZeGlOiGQbhTEVpxChjEAbp+IBdRkazdscpu27jCFWSCQUtQmCiT6DJlosVGMw/kG4GN/JpAtR+O+8rrl7pYbVimjushb5tHvyMIuKJCkGzECiftKF3Cd0tDm9q1Z646v32QE0gDMESSLxq1TFz4jMOyMwKvpK1a4GaqBlCGANlMALHVIIBEyNNeYb5BIzCm1KpKRVGxZeGkOnqlrdC+++qqrPKG6EspMZ4GEuRHs6uIEUnzDuKi6LFabKj5vAgAWSABAWpuW4JQQrxFJQPzjxCLLNZCdHD9EaPoseNYc3005Z0o7zQmsABVzUyEpFsW5maKKICHb7P4g0Hq0tntV+L1L86NTXphdPVqT2NVFtYTC3A7kWIiB73Nkj3lBf/z9YPlkBJJAee6JLHgUDd2KLXxcP3V1BGSmSAmZl60aa7lOdo2PuDmzJ4rA63OHK8+7r3/zCdVIaxBxpM1NBNKAWdmRQS/iTaoN1FeMK+QEcw6AEnIA4BECydafFXVHkeRJmN5IgRjGxPYCzTPIrEJ1olqKg8v9+uxnPzsIqnpbPZ/pHzLruZ5XYXjFTSBxQszDfhUII8Y4vrfE5wPjE+zsjDAzcFjrUoQH5wSgNYxrmDNBpcTxQeEUxtpULBFYjGKAmiRGJGDvpffYWX08nREDFbIRS1E/qL/S1g7YP8aIpYnjpXAUUQYJBFkE0TNv3jwplBrd3SIAfu/3fs8I3n/95rek1uk1m0OA7DTZus1bMN9USxAGn/zkJ418oG4P1l2QR1u2bBmMIQTJk08+aSoPSIE1r7ziWkWkoIijFhf3kqV4F2h+YmGXr7iPlqqovGy0KVRyZKGXJ3C+XBagTiqbtuqz7rXnf6bnzQlTy00aP9bucdfeA27zrr0uNU/2q0rSED2u9SNbV6zwRGR0Sf0BcZHKs05xwsYO4qpESRHsayNGyn5M/UBdgzKO8d2tukz79+5xV101303Fzk9WZltkV7pP1xo1ZqQRY2UiEg4dPiAy4rSIk/s9Maj53io72G6tq4b6Jlc6crQRANjXVdeclkXcdWYrB0HzwgsvGHh/4NBBRTvVod5auWqVFDJH7Hie0ZAbixcvlQKoVgTgNNeihI8RI0bJSnCke1X75Lx582Wle9hUY5AfqIL2SP01XQogVDHr1q3VmvLWh9gVMj8WiBhiDj7/wktGGhSrllZLa5MUXSPc3ffcafsB1qotUvCcOn3WxgnCBVIhG4WO1FLMW8gy1GzMH+bh3NlzjIzcvHmz/a1DCsaHH/kN961vfctqYm2RpeHUqVONTKtSvSnu95jutVnEDPvHgrnz3DHNyUKRMCUF+VKc6dpSTAZ1DKQgz7seWfz2a9/hM463f8WSDaWwiBDZ8tqeqI2GulQtIriJcXNbp2vvxaoxU/3qcjn5eYpPhe3PrIMutWeEjJ5JqKby81ULUuow9jGUPxApvWZLS627PptH1LukltPo0rKI6NOzWZ+NWEu8UC8Rh2wRo6w/n5yQYtc3C1L2UVMX6xkd7Yc8g1GBebJYSlXFns9wISmB80n2gSDi7xwbVNr0KexpzEXO5X2OC3uP7cl6j/ao5WR7Gwp3nYsKDlIQsotjUEIxrii1GAPGLZ7AE98X7VkTJauEZ6v/LJTiEgLpcj/JkvaSCCQRSCJwaRFICKRLi1tyVhKBJAJJBC57BD7IBNJ73SzKnJ9JgRO3cvvCHz3krpo5/gJSKd5OqJu0/eBJ9+f/9OPBty6VQHo327vQ+Hu1fbH7vJhlXvy44e9fyjXeK77J+7+6CFwJAul7f53ipk4Y6UoFrkK4kMkKFNhARmlGoTtwrNntOdLhdh0acPuPOtco8ki1uh3CI+xVeqTQAMRPUy0jlEEZWF3p/E6pESQ08ASSAOSx+c4tKFDW8lkserLd0ew2V9nbruuIaBBoawSSDlVVI/0sOxO1raTViECigDXAvJXMoSqKAWMoodIEVHQL8GgUEFAvAKCxfUB1G7B0meVyVZ8GoAbwBqVJjkC6MWMnmiXbcVmINcmiDJuZbOorCbwxIFoESorqpAwI2EmXnVnLoSpXuWOv625RnQSBYsUzZ7hU1ZtYvWuHiLVTrkttobji5cHWaD5ExMg7QH1qvkT2dRwZ/zm0EScU4hmxYaYFUDeoSYYTRcOBjzjxEAfjfad9HaRJ48rcJz72iCsdVWLKoPqGZrdL6qsNb+80oL9P4BT3aUqKGIFE/yZOniQAs8ht2LBB1jUoiDzJwDwArCFbO1UkSklxnvt3j37cFQDEA76gOIniZAAzYI+IBgqGv/zaGypqfsQALyzF+HsgkFB8AMxa3Zko9gGEZqjpH/Pn2muuli3ftbKMKtbxZDkPEUiQh0amRARSht7PEMg2cL7F7X5ttTslMDVF4FpQIEEgdagfJ0VQVAuEnbVypZu19CpXIsuoNOwWUR9BbukaacSIMUY8Y9Z1ImnUfouUrudkmfTKG2+6Y8dPGYFEljjjM9xO7GK7ysUIJAjJ+N/j8y206+fTUAFxAL3BOkbDCCSKuId5GOan74tXHEIg8bL+mqzJkxSsXcHmqmEmwDpPqiCtVQq7Wx84XuurW2utSzSTNBOuHRWS+p4m8Nnb1vn7CNeOz9M4mTQ8M5z1ZrZamlMAoQCwEDw9nb42Wb9IIuZEt/pitnXNp9xv/uYDUpXcZvWXjp9sdV/92nfdWak8UCAFC7tOEdJcC2Vkt1QekIyAkJBIZielsbOaSBHYiU1dIJCY76iqjEiBxMKSjfUgwJNVBFjZTl2cy/z6i7/4i0GyKOwRXCIQ1CGmIdZBeRTIJsY3Tjx6gNYTUfH5GcYoTiAFMigUtOeYQF5yvdCHAAIPJ5AY+y7tuYDcptrUfMX20vY4X8HMXqYMkQKMF/WKWGOAwZyPkoN1jH0ixzVqD6M9QP92kSrh2Kefflpkwkh3QKrJIpFDfSIc00T6UEPv6muWDSrMqIMDYQSRAJFEDOg/fYIs557uuece99d//ddu9/Zt7rAIGawKsRozmy1qwBRIbSRSpATVA/Nc1yiUCqa0bIwbLSVIrggkSKQ0rN30LNnwwnNuz/bNbnRJgcvNSnETpRo5fPSE23u0yrXJ+jWjYIQWWp4UTF7pBrmAwilDmRZZIiaZ+yRaQLQXikSAUIXMwY4Pld1DIjxQkWBpdkb3NEKWy9des9xUJgf2HVRdpy2yQZviyivGGBGVIzI4kIKMS6bUX9TFKy4epVpCpVJ2jVKNmxqLU5EUSA//xoOmgEH9BXE0WaonyL5zZ6tNTQTZhoLsW9/+trvllltMJTR//kIRFSWuVTWstm3f4q5ZtsIUXqtXv2n7y9y58031gjIm1MjiHq5dcY3VMjp37qyNN2QIRN9SqYGKi0a4V1573Z5ltnvpe4fmzQMPfsgIAxQpdecbtAf0iZyqMHVTtVRZ2L9hgzdJiSIbRE7NF1myUckizNdRIss4j4WOCvHsmWqptSbaPmO1fbRHzJ090+7xySd/ZKqk9WvXmR1sqf6WJ8IHRVFRYa5qXI1xbVJItzSdFzGkuarvXIMYd2g+dqjQJJ9w4Fkgf5AuMcd55tl4aH3YfqRzmZ+9rDEps1o0/tlZubIfzLX+UdvJDaSLPG22ubFo0WIj4mbPnmvPa5RkkK4VFWWupq7a9ixIN8gU5tftt9/u1q/faAQT76Ey4juqNuY4126VVWG2Pmvxc64SKkgCgfcKyRFYzUIgedUrn3nsTTsO8ifUuTM7VNUThBCjll2f6uWhXOJ6QYEYPhvxN9Y2qiWURrTLHLexVpy8rWiWV4NK+cvxrEf2JBJQvLrJKxuDzSt9Cc8gv8cNPY/4HaLZXtFnFtrm+C9+6X8N7k/JD0kEkggkEUgi8P5FICGQ3r/YJ1dOIpBEIInABRH4IBNIwy3o4h0PNm7DFToQK7w+/rlv/tyRxuIOi7j4Me9FwFyM0Hmvc0IHftHj4h1+r/tICKT/sxbylSCQfvZFgVTl+S4bsE5gRY8ynDv1j+J2FY1pFEjVm1Lsdu0777bs7nQnJeAD08dNrEcYXroqw3eDcCC20L+1qTOD45fc7KRAUuwDgaTfR+vnebIYmdyYpiLfme5kdrs7IsKqRuRRl+qjZAiEoZZKpoARCKRMIWBZKI+MLAg1kHymvxEmUbZurzKxqanSLNKhrr5ZKg+RVWPz3AyBYGWysktXO4De+QJUsDsqEeClnFd3prbenVYNgNwc2e6o4HO5aj0AfrTLiist2xddz8RKpkbZxCJRWnXz/QIMcgW05E+a4DacOOYO1dS5DlNQ+XodIQOXnw3IF2gSB2sNnFC/w4vfA3gR7JsCyBuIgPB+nGgK4DDfQzFp2gzgCj8PV22E9t/xHvoe9WOUAMtPfvwjqqGh+gUCsgDXjp2okj3TdtmUCTgCq0RtAgjEGEQ1cbA5KqsotzoTr7/+umtraffjg2pEQGYPYBLgkeIxRkTOpz7+qJEtEEpGtun8AMQYQCbQp1l2P8+/9Io7dOyEWTVBChhJiQJJABogHKo0q5FgJI23D7PzIyUIc2n51UvcymuXiRQbaYokGx99B9xK0bkWI7PrU5+ZuyiOpBDat3qtq9m9T4okwDIPdoF5dai/JxWb6oEeN/f6VW7uNUutjkkGmeECoM1W0VQoHuzDIg/VFgRnmuY491UtlemrqlVyRDWeIJBSBZbFCSR+jiuQAjkYxnc44eiBuiEi8ucRSH5u+GMBIYMCyTyU6KUVBtceEFP7XLh7egIpxBl1iBF+IoD4OQvVGZXPpLwYqZhgGdeprH/NHGsGElDwuyzspPaQAqmzXz+LPMaqLhQlB+CHGIaoHE4gWUzUjp8rQ7WSQr8ztUkAVJsKSfZ1PeYb6PclyJ/21gbNmQGXK+nkVapD+Kd//LsatxzV7kh3X/qnf3FHjlWaxWAftnooFMBsIbXMKknKC+aG7gCSCgCatQDg2Wl2ecqGF4BsFonGv1Fjy0fPwFQAzYiE8SCw1Fimzrq8rz/7sz8bbDCQy4NqMcv092Rf2Cd4z4OwWRdY3nE/odZTIHwCQTScjA7zIZBRgTiBAPL1Tfy+GNROAP3erjKqXRL12MjWaG83dRMWlQby6nkiRQZtcR7gPCqCDsUdpU+36v34OS1lleYyx2WhVmL/FfBu1nOobnQuAPcB1T2iPg7rneQBbA4DaZopO66Zs2fIivOM2ddBEvA6evSwwPgz1ibEBgA7xxC7W2+62UD2DiUjdIoQYI5g3wWhY0S+1oOpkFgPAuVHqWbaSCmDcpXYUCTSplTPk0KRWSmai21SP64RaXLu9HGbHyO0J5tiS5Z8ByqrlGghxVFWnp652lf11UftF90b6if2UpZwlp5h7HXd2tOoK9SpPQdy6PTZc2YNesMNN5iV2a6dW6XweUXWsjPcItVyQ52x+e0dsjI7aTZvCxfM0302KG6pboIUUsSded8she/Lr7yhvo+UEmWR9oAUt2njFnfw0H4RPGVSb0031QrxqT1fZ+qbBbKUQ3F0tYgqSAyu/3//81fcHXfc4Z5//kX30Y9+1NbV/gN73M7tO0y5M2vWbPfq66+Zyum22+5wzzzzjLv11luNqKLOEzWLxkuhxTi98srLNl+XL18uW7ntUoRmuXvvud+s6CCyqPGDSm2k1F/TZOFHTM/VVJuSBmIxT59L+GyQrkQAbOXa9HmA+bRffSauR44cszWO4glLN+4lQ2QNNd7YsSC2sN6bNHGcKy4pdHPV9x//+GlTQdbV1an9XJuHi+cvcIdUh6tOhNeieXPsWdHX1S7SaZbF+szpE3bdFim8mptVhxDlr+LbxcOXK4kcbRQZidpMk0s2nEWy47xGFn7rbD2RYdOmz0Hc/3mpp7v0+a1QRFrZ2HGuprbBjRo9xu7lxptvcrulaDsrUo/5TCy57xIpdSHCiAV/Yxy4b2Ju6jPtgblYAFp/QlKCf151i/y1/c/2GJ8MABEUnm0og9lnUAwZiWN7glSrWEdG9eogjZhjmZrvwYrOzlHyEGvR70Fcw5NK4XMDexTtsL4DWR32Nq4fiOycbBGqkbWqVzt6oteroPx6DckMfluKHpjRHgWBFJ6BQcVEH7705X+4vBt50loSgSQCSQSSCFxSBBIC6ZLClpyURCCJQBKByx+BDzKB9G7qHpREqI0gkh7756fcVry49PpFyJpLIYMu5ZwwWtjLUYsJC7uWdg+8vNfr3e4j3Ds1nT78n/63NXUp13ivPiTv/+oicCUIpG1fh4RQtrTAE8Cg7j6BT3jriwWiYDe/n67tcsdOtulrwKl0izJ1pUSSA1M7pWMkPQAIKdJ3gP12/Rv1cKSBAAAgAElEQVS/AxLJMu8VGzBAYavlStydITuYiqZeN4qi1Rnt7qAUPidlK9cq0ioXdYPA2hzs7FSrBOC5QFnbaQLgigQqZAiQpH2zRhOA3I9Fno5t7xFoImuwcw21qgch4knXLM5NFXmwWICyClQrA7xQ9jwUaC8SUDSisNiAtHP1de6oCJJsgRVkqmalC7hQ9muqvsRkkbTr0tVWtm6oW+TREQF7aQJnBgSAAIvXqU/VAnhqIRasns9QzSOA0ADkMztCpn78byEjn++h0HPIfjXg0dRMnhQZLBSttgKhEGzIIEQCIBzA3TjpwPXjCgB+DxZVUYKtEUIFyl6/+eZVAtcXWCYvgNy5c9Vu/bq3bRwBs7ClsbbNRkpqnUgxUiTgafHSJe7NN9+U/VKN1R9K12BBnPRJ0Uatm36pOCZWlLqPfug2ZePnmvIGMo3+A+IBvAtrNwIJYuV7P3zKnTglVYjexyIwAOKQiZlkYYutJM6aFWbdZKRQRKhRQD5fgO181RBZufxqZZiLHNSJlkGv8SYF2VsJSjGHYgGSAKCXWky1TW77y6+7k7t263dV79G1IEiwaWrV1aoE+J2Tqmq62p23fJnLElmSKeAuV/OLmhV8QZwawBVlWoNDQSSQSH7qbJ17a9Nmt/PgIZFjJJb7QuDBvi7sJsMJQP4enx9xID/+M8fFVWvEZeh3b2GHAslng0OUCkCD6NJxZGZj72TtaXzDPPFzaIiUBOwnJubMp5tF4ZeiGFo1I9QfArRHCCg3Ky3FirpAqBMNDI0s7LDi6hCBlJIqmyEUZgSNfkETqSPh/gOhZn2FfzUizAO3PiZR32TslSUQOk8F5QEwO8ngF2iZkg7h1OM6VHNEgRbz3e4Wzp3pfvd3PmZ7wkBKrnvih8+4Ldt2aR5pL2JTUwxSKfamF3MJC7s+1Gm6R+Yc4KPV14gIC4BIr6hRUfbBdXGhhSWKgTB+lslvhNPlfX3mPz9mwGvYG+IKIlPpKHM+1EXydn9eqeMBVpGpkCqqEcbL6lfp70YwqQYc34NtFGMfJ6Mg7kpkS4nVG3so6oUaERbsIZ7U9TWQIHto08BbzYdMgcMAxE2qz8P1IAOpb4MqYsK48dbX87LZqjx6zOaqta9zAbv7dL6pErT2vapAKodIEYCFZSDuDcBGAquxQr3yIwH7WKwBbmPFhn1pHzaEOm7C5Immzlm4cL4pjhqb6o0IWSkV4+QJE90zzz5tBEy17g0F0o0ikYtkQ9ejuWHPJd1fmvYC1JjNUsKwhrD6RA2UruCSOAHRnK31wpopFok0UopPYtspwnN/5Sl3rq5Bce70dbzUHu+VlKp2pqzJzioWadq/IKKzMnPMJo99oyhf6iVtMpZsgKJGVn6tzY2WEEHMqAd2TPWRysvHaY1km6qmqqrSHdi7Q2RMsbv9tuttnDZt3ql2c+0clDbtysZARfSJT/yWEUzdus8f/OCH2q9lB6n7RuU7bep095WvfMXGcYbII8ZmlWzqqHFUXV0tZc9R97GPfcys3dpEQLAXtbUqQeD55zXOI/SMqXEzps9yM1S/as/eXaZ0gfCChDp25KiRTzt3SgWr+XvVVVeJLHrFxoLfIWceeughi9XLr71qY15dq/amTTd10+Pf/Z5ZtVETkXo/kC1YAkJA7ty5Q7+vMMUSZKVZJlKvEWIES1wRFrRHLJFQMg+Yw9QBWr16tZ6RjaaeRB2FWgnlUltnq51/Ssrk6TNmyfatyp6lkFzU2rpWz4sf/+hJqSK7lZyWqYSKEj2XMmUDWOLytMbatEeZTZ9qSzWJqMOKkzmL4i5XajKsNdNFTHLvxJExuuuuO9R2q9srS8Lmxib/mUF7Y4fGqkOfi0gG6kM9q2fZCBFI1Dm648573NM/edYs7pi39YpBj+acEfOaP6bo1N7I/ffoWiGJBTK+32rmkdBBvToUwFEGA58r2JLVRlAUheeSt83U3qx9ApKHvvMz1+H+uE/2VRI5GAcUav4c1QLTXGAecV6qPlOw92NNx7xnXltSiQjbLCmxiAtkZ4b2BObRqdOqCRbVfGNeMnbY7jGO3mLTW26a1aSeWX4PGrLfZI8Pz6GQ1GGqVGwiFa9Aqn/xi0kNpMv7JEtaSyKQRCCJwKVFICGQLi1uyVlJBJIIJBG47BH4dSWQCAR1kP7k0VvcD17Z4v7lmbUWmw8igfS537nHrbpq+kXHDpXVNpFf/+v7r11ALv0ihEK8ztOlXOOyT6akwUuOwC8y3r9s47u/KdBWCJcvzCzgFYy1R97w+uoSiXS+qU02KBWusa3f7dxzVtZver8329XWD7hjp7pcs3BQ1YZ208sFNGbmuYOnut3RqnazrctUzZtuZe/jiQeBNFPA1Oj6DlcqYKsto9udE0mzra3XNaer9oCKg+cJuE0XSItSwKn2DPWY8gQA8JUOmImFmhEKgnrw2hf43tCmek0Ci5sEDABw5AjPmDZ2lJs/a4Z53JeOG6P6KCINBIxgnTdK9joZAm3Oy3blSOUxXQPVgvouAgm7FOrZDIhAkmObgYrZItHSlAVdqyzcJqkUsCBqFyB6PjvfHRXY3ChSrAPLpdgrgNx8DwXrh1vZBV//oRo1XjERQJdAmHBevIZJHNAwgF+ozXAyId4X2gntBiIhkAcGaMMCCPQBFLlm+VID2SiEDjh78uRpt33LdgNaBkQCeRDFZ+r6tryFUoEyopddv0KZ6G+7qiPHvY2bxnBA/evqkxqAgu8CtCZXjHC/+4kPi8jz1jx9ml+QQ6gGAHpos10gTqrA0X/93pOuWoqyFmrZAOYLAAZ0jRNImAf2w3qIBApKHLOpEbiTmyMCSXZCy69e5CaML1dRegAr0R1SAtn9AIKJ1DH1QZS9n0PNFxE8W1542VUpQzsdYFnjzW2m6RqtFFPvbhVx2OtmrFjq5itWuSJKGIdsxQbFRLYA8FRlTAOs9UCqQFbpOn1St6CKOVV9XgTSFrdTgKN0SQIr/fj+PAIpThqFcf155FE4djiBFMaL+47EYYPkEeMZasswvtRv8hNGvYuysv2ci/4MeRSpWPhLqphWSLZ0KfeALvsEekNGFxXKChFbNxFIpkwS8Ae4avVbpEBqUc20Ni2y1Ax5WxKjQdWRJ4+MVIouynerB2LKQ+ZeAC29Wol5mJLCvqF6ZrJvStF86YHgYkdLU60LFVXrpm5Rc4sUSJluwthSN1bAeV1djcsvGKnaNzlu154DsJfaB0VoUZtD4Cggcr72KiNwrf6LisWr9gvEUX5OrtUZAZAEYAWgtHWqvvhxiGpL0Q9bK55ACvd0JQikv3jsM1HRel8UPtQbsnFC1SPwORSo533WXOgTw4sSIIC3gbSGLAwvIxFQJ0ltw3wNxHim1kamLKyMFMf6FEJKIDy/Q9AydlynJxo3njWZAsx71QYAMtegrUKpOwD0seWin9SsQSFxUkQ/+xNtQNayxhkbVBfsHaaA0M9hX4NACnumjYX2I+p1NUg5tEl1atqVoEN9l0xqXmlvwk4TG6+lS5eqRt5U3V+L275ru5FgqFxuu/1Wuzb1qyDHuiNlFWRXw/l6A7RZIMxvUPS8vHzXLpLCCCTbY6SqNdJbMUc9iYWk1XHTc9fIWxGcYpMbJKXtF1HE3GVfpw5Qh8iGMQL620TGHpR6CnINiJ6xIEECCzfiwVrFIi0NFa/W8Jkzp6QKneQmS3EzamSZ27l7j/YnKYhEIGTpGdohsuPc6WOyIstXnbjlNm9q6/SeFLmWDKF9Yd++A65dSRM33HCTJZdQm+jll1/Wc2KF1X5atGSxqX6+853vGMBfIVu+Rx99VARNk5RA22xN8BojAp9aVG36HMtz5YxqCkIKZWitEc+rl64w8nrt+rcGEy9QG1VLNcR88KRhlxsrpQ9KokWqcXT8+HFTGj7yyCNGDm3ftdM1NjeZumzltdcpGeJm9+xTT7slqrN0Wtdbt3GD+/Sn/0A1jrx93pw5c6TC2Skrt9luwZy5RrZ1KMkBYmDXrl1WN+j66683tWaX+owqp3TUGOtvhsZoz549+tpnKqp21VLatGUzukNZ+hXr/ltF+rTqc9EY2Q8ecfNV+whS7syp07IJ3KMkFhGhekbMlR3uoX17RbCmiNSbY/eKAihL87JX+wzXZZ116j5Rl7VrLvDd1jZrV/OLOQuh26b6Xo0i1Npb26z2YJrW0ID62aw2WvT5qJt5KFLIqW1sN68T+YkCCcIKMtZqj2lmmSqHNaH7Nk0ppLmphX2SjO1fUY1DO8+IGP3d2CU/18Nnl5C4EpI7UBzxYt8Je48nqmkXhZKIVCVoaJUYOYYaifch/Ey1STJCROBDHoUaR6jQeaGSg3ik7SbF41z1GYsfY+i/+89p4fMGD37+7q+jJBY+T6l9kj2M+I6UTpwTr3/k60P1+NgoHl/4whfiH7mSn5MIJBFIIpBE4H2KQEIgvU+BTy6bRCCJQBKB4RH4dSaQuJfhhNEHkUDCLg+y6x59DX+hSJo+frRbs/2w+/zXfzb4Nvfx8yz8zsoqCdIpXvvpUq6RrIYPTgSuBIG07zsCXKklI1ygR0CAsAZ57vcbedSNREKAQ7v+qHxXgRIjBNKkuUNHa9zxqkZlQnu7uhxlnZdRb6E/yx041ataSfUClLyiQbyD6iMJRBKBNKdYfvuyhBsjsLEnS4WMy0a4N2pqXb1qO6SprUIRUP0CPHJQi2QpWx5FCYCcQN9UCCRAZLJQBdSh0WtW5mpDu7KFlWnbY7UgnCvQMdcog7xC9j0QBpNnTTZAv12EEQTSyNwCAcpSLam9I6p70COCiDo12Wmq22JFtAWy6Hgs+AAXAJxzlDndJcD/iIpn9wocAhJvzi6UGqXfnRcQ2i7wM7yGwGIPcodM/wBoBkIIACKQShdTmwQQZgj89+BNHFT3QPuFgH4cpOb68XOCSuqCdgz38Zm8U6dOcjfecL3Z9gCiUBdix45dRs4MoEDCAk7/C30ykDxV5wqYvkZg24H9h5TVvt+sxij6jZKjC8s+SAYIpPIi95k//qQryBQJAKEixZgVDY/AZmzOyMTv1U19+/EfuX1HZBvFeGMRKOSM8YQkiERiBlZZDR6BpmRD88oUSNYrIBACafb0yW7xwjnKkp+o4vVk+jPWqtRjgJUGGNWFjZH3YMwU+dFz4ozb9NwL7tyBw6ZA4hoQSCmazFStOYntouI167qr3cLrVrgcqdsgNXOUjU7tEUgkMqVpD9AaZZWRRB0U7u43Amnd5m0ikI6aAglyaTiBNAjqM76RyiuuXnk3Ain+ns0vG7tA+A0pdlAhmeKHjHV9ByQMpINdi/WERWAEGoZ5N0Te+BmfIiWHEYYC8DOUlY6tFm0XSKHA+oWWTqWtflnAoaaT4igQSM1dAtazi7xFYYxAsj5FtZa4hpEfpn6jIPqQospfX4SyAXlalXozQ/3JlIqCzYei8H0D7fBCBrJ2ClxFVZgrEiI9pcuNE7HYJMvF8ROmSGlxTOeIqBbwanWLIkUUQC7KIx9DZb1rL+joEuEpYoSaaUH5ASgJCAmBxCvU+aCx+JiENUnG/+V+QSCFjHpfvF5rK/pOJj9aHID+oFACOMWOLdQjonZKAIqp4xNAVyOiqKsT1SciBswLMvl5hd9REwL4mooAi69IgYT1U8jcp30UR2ZJybpRH0aLeKDtkydEClAHRsfY3gsIrrjTPn3Gsqu65qzVK8LGy/ovQD/so8xjq9kEFA6wTY2gaL70aF426Rnwk+d+avMcEiBDc4TrZWovWLZsuVu4+CpT/ezeuUt9bLTrPvzIQ9DUpmhgMdk80L5gygfNAV6mPhKxxnoixqgcGV+2J/qGpSV7AyRkJuex3lgX1MkSCE+tJ/YCaoRBKk+ZMs0Va79K1/Nq7/59Nh9bRLRB1FdUVLgx1E4SwN4slRHzjj5B2EDU5Und2a97aGtvMQKJ98ePm+zWrd8k0k3zU1e9XvvWoYNqt4uaNanu9ltWitxpl2LjvMiWGjdu3DjFt9j97Lnn1Q+s6ua5EaNGqzbQTNUVetViUSs11EIpglCSoDbiOhB+2J7tE0lSVVUlNcg4i80UPVeomUMNQsb59OmzplYdXVpu8Vm6ZLk7ekzPV32Nkt3oYakz77rrLqvRw1gFwL5USiwIIkhHFE0okKhXxJxjXp9vqLc5MUKfMyCgDqqmE1Zs1E/KE2nz+7//+27jpk1GRKAoOn3qpBEOv/N//bYn8DXvaH/zlk0WX5RUDQ3nXZ0k1xBIvGifOQbZc142uNOmTTMV1erVr7tS1Uacpv50iCibNHWK++GTT/kaSWoawo/nabPqUJWNKVVNtg43S4qtQwcOGkndpjVx/aqVbs0br7vxYyfYPXboC2KzQWon1EkZEECaM/Z80POFcV4qgow51ClSt12kFe9Rvw2yieQMyEb0mtjsnlU/UzWnrhchCHnSKJXT2yJUM7WO23QuNoIQwCkkfLDX8uyGzIz2YMgie0YoAYcxgUDCwtPmuJ557LGezPfPFUtOgFSOlIF8yGRv8PWH/GeMoc83It+1X9t99aV6S0F99mL8IOmJA5/bmHu04euepdg+kC1bR0++YWeptab2PZnv7VP53BAnkIJtHdcP9p3s46Zyij77eAIpJAbpc49+pg3/jPS2d+GYv//7v7/cW3nSXhKBJAJJBJIIXEIEEgLpEoKWnJJEIIlAEoErEYH/0wgkrOYgZbCL+3mvX3UNpPcaN/oDiRQfi1+ECHuvduPvX+wav8z5ybFXNgJXgkDa+31fiLxP/9DvFNBNtmsnBJK+egUqkzSaLkBM8LqyTZX1mqoaDD0C+86cd5Un6s3AZOL4CjepfJI7dKTWrd56VvWS5EWPa5DA/k61K5M1V5rn3HwKSZ9pdOUqRN+b1enyZo53r9WedUfrZdUjxiZPdlIDUpwI35W9EcCRL6KUgz2Y1aygGLPqjegf8h36B/x5MVjtstujBhL1MPqxMBEAtXyRgC2dm6ts40kzJ5nVT6syUouVBVwiYMhsSlTw6dipM65BEipdSQRAlkiHLANRUnVuJwQAwJ+AlnwRHDn1590xqZDOy56mU2hfc2q+a5By4aRi1xYpNQLI72eBz7YF1ADsiNc68uSRz5qlwPTw1xAA4wmjOHkQ/90A+SirP4DUtBUIonBsXIUUb8uOZZxwDxNyQhH0W26+0WycSEI/duyY27P7QAQAeQVIIJDCPaZnCLDq63JXXXONFe3es2ufQFIBzoqvhkbEHui97lPjNX5Unvub//Jpl5cqkErYzgA2NIol2dQAXqlk/Mo2prGt2z393Mvu9fXbjaDEPo9OUseE7PlspfFTJ8vuz2r4DNVBShdYDYGUJRXZ9Mnj3RLV95g2bYIbo3nB+GZIaca9mQ0PSiQRW4KazcIuTaBep4rVb37+JdekuZErwMvqVJiKwBNIVcrcr9EZc6W4WrRKmfNqExAqV/3ONOs11FdIKqgXxDQQ6Ix9ndRqgUBaqyL0O0VQdQEEavFdjEAKcyIQNxfOLQ9M2yyLvg8nlQZVSD+HQAqKIoiBAJSFeRcIpLgCKdgpUtcpzLFU3S9jZmST7hOgvE/EA+dDxmYJaEwXIAmBhBLJ+iiitke1XJp7UqVe1PrKkeUcpGREIGEV6InRIQXSEIHkLe4A6c2ajzMB70VOydDSk6sasxwR0RkiQ3opxC6qWavEg/na03pky4Xd3qiSXHfnnbe6t7dvdc2yMmuU0jLFstwFNpplI4Ik7QW6nifRIAE8INolAinYFxUIsIfAsnpIAtFREMRVSPCoQwTekALpShBIWNhB6nA9QPVgjUmMAMQp/h6K0QMAM2/5PcwhrKA8eef3rQCSAhQHIpH2g/VlIKuos8NYGPmk79jCAeL2aE2z2CCTwhzjfYBa6mehBDXlof6GsgNyGEAY4gegGEVNjtZXnlQx9Q11pmpCZcA4Nwvwpo8A+LRddapqEOD1/bOH2iCAjWVei677wgsv2HnYmvYC9MsObfKkSaYoefDhj5gig/toE1FMbZuxYyusb9hssvegJGlplLoIRZJiwZg3iRTIkx1dNokREHa6tu2VAPgGOuvpqb0LgN1UkOoaxKRX+fn9i328bOwkN3HyFItPiWryoahZu26DWyCi5rhUNqiPJk+eLDKkyMausDDf4ndOtfzeeustI4GZeyRLQARAjkDcpEnpc0h2cF16tnbIJvkmJQnU6Lnb09Esi7Vz7oH77rBrvvbmBinySkS6LzYFzRtvvKm6RSvMqg6iiPo6zz777OAYFAjUDzV0iMcUxRFl2MSJ43XuG7Jum2tEE0QrdYjGT5xs8dm5c7c7cOCAy88rsvlXXDzCE0L1tSIORpnijL4/99xzpnCCTOHea2vrjPjBFg6rMtRICxcutDaw2stVH+lHmYgmavLtlYqUYxmjO++5282TlRzWeRD827dv1/Mg20iia5ddY+OE8uuJJ56wOdip8SZ2M2ZOc21SLkIkEQPizT2y3keoT5BtnIuFHcoriA8ItQIRcLt373WlIkep4bVAqqntqu9EW/RxwvjxNsdb9EV8ec6MHlPi1q99S8/PTKmtxto8bJClIWuZ+2fOQ2Yzd/oh7DVvFqlWVb/2XFQ6zCGekabaaWc/w4dX65DPdXr+Qkg2yEqPPbuD/UqJQVlSUqLCQ8FH0gMEULCzRIFNX/18FoESJROw7iGRjEBSbKnxRs0v1jkKpvA8o5345xHST8LzzK8LX1OPvQXlF+ukqLjA1Z9vtlijEgykzUjZ/EEQBvKGa+SJkCwsKNb6bLE5kqnPgNy7EY7a+wNRFQgkzmEfJFYcw7OG6zNmrPFW1TDjqcIj1Z45rFndG89/+h3I+GBRzL2x9yQKpHd8hE3+kEQgiUASgfclAgmB9L6EPbloEoEkAkkE3hmBX2cCacmsCe7v/sODF6h3Qq2iP/y7x92hqup33PCMCWPcVx571A2vr/RehM2/pQbSe827i7XN33h9/HPffK/Tf6H3L3aNX+jE5KBfSQSuBIG084kRBgxAGEEcdQpQ7xJAwT+aAfn4Rz4KHfJQB1SzBLAXSgiyqVvACO9nZxVJIZTv1mw45rYf6XQHj0sJIFJCpQ5cH1YoAgbKi1PdHIEgOScbXYUApf70dlc8p8ztzx5w6/ZVuxTVK8/oyXG5qpECmNKb0uFtkQQUY6tk4LwAiz7ZSGGF1Cuwp7ZBFi8iELqxThH4OCDAYYXUR3OUwY31WHFJvquYWGHATkebwB2Bj/kqMK3UXSvYVCNruqqzDZ5AEsiWJzAlW+onCKReEVgwAIDOIwXEFCkD+IxsgCoFCkEgnetUBm92rjsrULEV0DVSigTSxuqhQHQJ3Ipb0HlAAkDagw/xWiIBkIgTPhcAMJbV60GZQBAAGgXyIPyN930GsCefhquQ4n/zWbQ+YzhT936H7JoABa3gvEC+46rLYRnESMn0sqxk+8ErosziR5nQM2XBQ22MHZu3G9CephpF1B7p03harSMB6xXFWe6L//WPjUBKl/0g84I+QyB1as716rgezac22Rl+94mn3fqtirXAHHL1IZCocwKIS5F4492sHoN/pQt08/esNgTwZ4pkmjSh3C2Yqzodk8e50fJZLBQxlp/r65/QnsVLSigIpM7uDpcuMKztUKVZ2HVIGZdrTmQohJRhLbApKJCwsFtw40q3WEBsn+YKQFWOwLMsI2N8hrIvCEG+v1e/9MkbEgu7M9X1bq1sAbfLHoo6FUybOIEUJwLDOPI9zK/wPT7W8XOGz4WgQBoimC7cqhD60N8wr4hxmF8G+gMgKq5hTgIqhnkK4ZKmLHEbQzLPo5os9rviiy0Uf09TvFKDikdxRIUUCKT0bNVvMbVRqIPkQUWjikxx50HHAPZ5coBMd19/w4A9kcoZMJK8I8YRIiRbBdPJaO8dEDAJmalYp0LWSQnGLpad0e8miWA8ebrK1SrLPVdgdiqAoezvUDUBvgIUm78h7TJXBtd4VM8IW0wRHD5rXVSV5g91PKiDZEuE/gfVSkT0hehfCQLpr/7qrwbnUlA4QnIwFQNRZLVFoppEgSACdLV71NZi82DYvgHJyIu2iAPEkI1xpFCD8GHesE4g8s3KSkHBis7mbmQfxfEA74C4uVJkQCBxbUgGqz9i46oaPqrVArjepj0IwrJQQPH48eNM1cJxXBslCPEOoD6rOCiuQICp10Y/vDWkt2itqal2W7ZvU/2ZPDd2XLmbM2OGKxZZ0CFgnlo5DVKjce9ma6WacMSsR0RMmO8GrOt9+uBrQnmSrVvESqEULoDo7D2cH2zlPDknMBqbRs0f7EFpI0cEUEgygKiaOGWy7Utr12+w695x591GSuySeub22293u3bvVkya3SOPftSs64KNX1DnoNZpkZVaWdlot3H9OrXdK4ImT/WbVqpfue6Zn/zUnqMTROJgmTdDCpntWzZocLrdww/fb9dau36rbPNGiIDNcZNV2whSrUvrBjIGwua1114z8ghlJaTHTNUtQhkCGbN161btsSKrNA9QIXEuRBKEHIQM8Vqy7GqLJfWDjGCat8gUMEVFJUYwnTt3RkRA2+DzB5s6xjdN50LUEHeAftQm1157rQH6/M7fuR71nSCiSqWaItZvvi6Vk55lPIeYG2PKylRraaZbs2a15kKN2f1hYbfq2hUirErd0coq9yPV3nvwwQfdkz98whRcDz/8kDty9JDdR7dUWh/60IfMGg31E/OZsWJOo75irCeKGMJSjz6v11jOWzBfe0+/EYDsYZB4earFiF0eMcFGbobm4VSptH76zJNG/vXrs9co3QMWbVlK3kHRZAo+VGwo9FK070Hm6LrjK8rts04Kqr3oWWzEcWRL143aFmWsCJMWEeUZImVRlHfps1KXkoU6FDtTHuqZ2ml7tK8NZCy6Xsxbb+3m5y+ckD0XUDfqur62mrelK1QtLlsPUcKMKZPYb1CQRz/99JIAACAASURBVM8Q1kafPj+FzyT+8xCf57q1JjJFYOYagUQbnNerfhJn6tsVlRTa5xI+W9Euirrx4yZaMg77RYfGh+QN5iSf+Tyhr88aqBJ1PDHg/FCLifhCHrU0t0XWmyQ/eALNrqk16skt1FF+//eEl9/fw+tLX/rSBb8nvyQRSCKQRCCJwPsTgYRAen/inlw1iUASgSQC74jAryuBhGXb3//Rg6bc+YfHX3PPrd1t9/bo7Ve7T33oOiOVhtcV4px//+GV7u7r5rlvPLvuAgu4L/zRQ+4qqSYe++en3FbZw4XXjYtnuFWLpw/WMLoSKqGLqYNCTaP//o3n3epth/7NMzdRIP2bQ3hFG7gSBNJWEUjdBiYIZNR3FEj87jPO+ccyIIJAVfPD1z/0Q/0RbHhCVqbLl11Ridu8u0brot0dqPQcDdb04pwMwJxYluWmqTZE1okGN1aga0pahyuYrgLf88e5Fzfvd3U4SAnHzEvPNaCku18EkgpNY72SQm0S2rLs23YPCEgxVCdArU/vAYZAypRIQXPbtSvdaNk1CWVQgfIiVyjQ4XxjrYHbI/QzIH+6yI10yZywvjt45LRANF8DKVfkUo6AijSRDwOqh8R1qI9RKIAiXfVSzu3b547t2697ynZnOwZctcDmGp0TLOwCCA9oAZAc6o3E1SPh5+HkUcjwD2BHAFaC9QrHBxCG6wTbJqu7oVf8+DiZxXs/j0AKJJOftBS1z3D33n2XrL0qLNN7tzK4a2rqDKAZLDsjlNkIKA2IgSmAKgJnJwqQpDj9hjXrrYZIZqa3qOrp19yBAFCGcUWx9uPP/ZHGGLsz1UEQ4JWSqjkncknehOKZMqUsU40C5Vb/zy/8ozt0vEFEo4bSyAKvlAF4xYoOGygN6uB6gzTwcZHllcA5bBAn6T7mzprqpohELJUlFARSkTKWAY5MOaN7gYMCM+9SxnKmzqvffdBt+OnPXJfuG9UUVIYpkKiBpAOxsKsVyLTgpuvdsptvtHkCgMb8zBJAmKv5ky6rHYqMA3SZwkvXMQJJln3n6hrdxq0CXPcfkMoBIN5b2A0nhMKNBeVPGOPwPRwfSMLhJFJcgRQ/x/88tE2la65j4Uc/PJkosNCkUxEJGb4bmaOvGKEEgQTZwrXQkaD8MtoM6zjFjMLwWdR9weaQGkhSkPRSn0hkX2t3umtSTLwCaYgowpLQVEgRcUMdCj+Ho/kfqTvoK3MfwK9P5BGgKpZgEEipugZjDDHW3dNiBJKRgDqiX6onRB8aNhGX/vx21d0w0BSyCqsikZu5Ii161V8A1tAH7M3M0i6yqYPQhgSlLg/jBGAJQWBZ8wqE7QfU0KKvFxBQFKe//BZ2n/vc52zPiY834D0kF0A3ICskkM1VrSP2KSNCZNUG4Gy2b56ftl2FucBxnAMx1CWiBFItXMPA4Yhw5B5RhmZpzAHMmQPZIiKsJpISDVizjAlrgmL2KA541pgqSqoY6s9xDiAvBE+H9k+IKtvz1Bliiw2f1UNBnaY/5ogkFDvp7fJkH8h4Q2YZcA1NyPrWmGJ5l2l1lXzMUVxSbyVFz4xWqXxKigqNDMpQAgEkOPfVKiIDkgrlEWSAJ8wybUxZr8SzVZaIgNFcB+A6TwkPvSKijSTQ38PzwMjRiPjnfgDHmbsVFWVGeJgdHSSWlFabNm6264+X9RlqyvpBay4cFjNVj+gGkSytNgaQOfQLpQzKGdbcsmVLpYiqd1u2vO3OnTlr9oCLly4zMqO1TXWldCxz74EHPuTeWv2K1kuXbEtXWH9ff3OjlEkNikexGyUSD1KI8SfmEDHYxZl1m74glUaOKjEiaePGjW7t2rVu5rTp1h/UMhAzEELEEHIHG7zpIm+Yj9RhWrdunVn9vf32ZtXxWeYWSElTXFxkc3CLlL7M1f3797v7779fc08JHmoHm77NspElPtddd51dh99vueUW98wzz2ite0Vaq1Q29HWrlJ4QBiQ4lKB+1j2WjhktK7mjNveXqoZT5dFjrkCE3K233u4aGtut/hFxXbtujXvooQfs/l566UXNn3R3WHZzkEqM/fgJY21dV4jAQeVEf0kUKNIzhvVisZJFnMVLBPXGjZs0pyFP8901K65TvNbJ7m6mKb0aGprUlki9aRNFQI01ZdX2rTvUv2Uiqurdof0Hbe6zf0J6UQewX+shRc/NcRoXsSymxO3UV5clp4Rnsyc6uFcUOqx19rV2keitUg22yPYuU0kwPOOzFRs+qLH3h88FWElCatraRsFkVr1eZWjEiv4GiWRrivpzIqf4e3ie+QQTTz7xGtw3sD0dVB55Mpo1Waokjy6tHyzsqFNWNqbciL5wD1gt56qeJeuHe8nS/sLaqZbFIMsLEoq9GPUaY8RX+FzE9ZhbwYaTPqJwsnWpxBWuyx4VCCT2IcbRJwYMEeaBQArkOX358pe/PPRATX5KIpBEIIlAEoH3LQIJgfS+hT65cBKBJAJJBC6MwAeZQPp5NYC4g7KRhXYjz6/b4778/VcvuKlAlvBHlEbhlS91RL4Al8Mna95hcRfUTPFz4sfz90u1mYO0+shtS60bw+8p1EDafvCk+/N/+vFgX4NSavg9hAM4D0IsKJQu5RrJWvjgROBKEEhr/7VAQB7WRrIiE8BNVqovQO9B25Q+AcRkjFpJG4AwWb1YPRNLQnUFqn3U2ZUpO7sBt/9Yt1u7o13WcoZpCEjHKoWaFs7NmlzoxlI8+Vi9qxCgl52hf+xPEJC3YpLbWXXW7Xm7y+VLmdBPErjAv54UASQiIAZkDWbKFCyVRCD1CYDMF0iZl5kvBZKyTA3I8Nmy82fPcovnLRCm2K/3M90Y1STo6e+WPVWtK9S6ztMXdVrI4M6QxVmvgL8DB06pr9SkEDmh9yEohNsZ+QEhkIad37lq1y2LpMaTJ1xzfYPrUzHyWtVtOiGGrE4EUkfk6U8fABwASgCS+R4vZB+UP4EICqD/ENDoQdsAdoTaAYFsGk4gBXuXQBAF8MaA4EjxENoOx4T3aMtnEnvbNcDbdAEod9xxm4GDZFFTD6K6utYyosHMycz1GcpBfQSpKABdMSiXQmDWjJluw5tvudOqZYJCSDyBsr/JtNfPAmwmlBa5//aZ33eFWdjiYA7oq1lh+zUASZiVLyOydLdXNnJf/fp3XF2r4ihCoA8CRtcOBBIgES5xEEiBTMugkH1kN4bioahAWfQC+WbPmOymTZqgjG4PpGOHBRAMeAlRQaY187pb4FO6AKdzW3a5NT9+xvVKnUbdJl88+0ICqUaxWnjzKnfNLTe5dJGWZOSnQlCoT9hwATZaiSUytskOV+y6Bd52q2YWBNLb23e67QIF21H6RRnYXinhX3HCMYzfcAXSkKIoUsNE5w1XKAXiL368v4aFS1njOQbid4lMZR0xJfyc9fMjzNkwf4I9l1mzCbCkdouNL0ZxAuEM3DeVhkB0LCEV2xyB/Jmo0cg+V2Co9dImG8xGAZlZqiVmVTZsHkL+cG0qxUeWiUYgUUcrqsEVU9Z5BZLmrkhIreaIsGFOitDS5MsT2AgrDenM+mYfs7IYmsMlI/JV5L5If+sUwFtrICHkkRVnV0Z+m56d1OTKlGqD/gUQFALEMvytiLrIoYj0YC9kvUMc29qLfN7iCiQ/Np6c6+2RPPMyv/70P/2ZJwGj+lGsVQDTPIGsEAFFkUIAIgjg0+qdQIiIqEERgRKVsTfrJyMVPRhs+xB8rbofbJzC3MBe1AgXZf+jdLB7h1BB1agxI15YV7EmUB7wnTFu72i1RAVAW1uH6Ml0HUhsrlFSUiQ1RpspTFAJGQGncQXUNWJHJArEHnFH6YRlVZdUphC4JBcwjj2oznStdClw2M+b1V62Pg+hFKJ+UAGKUz2LIALNYlRxA4CnH0aYaTwLRWpABEB8dAvAt1pXmit+H/UDCBA9UvtLJvXaNB8g2ah5wytO8Ia/o+YZN3GCjQk1ZIg3Nm7P/eRnRmShtikVMQDojx0aY5UlO1bAcpQ3J0+edDfeeOPgc+IHP/iBESVFaqNTZOjVS5aYoqheKhmuT78hOFDZ8cIWkDo8Z6W+KynON4J93PiJbueewyICMu28CZMm23VQ2mCbRx+WLl1qFnBNsoPl/hYvWeSW6FqNjfXuqaeeEklfauMD2TRJdnb5sndcvXq19WG+7OPKZAdI/CBF1qxZY+oRxneSrsUcov7RAdVmapJFIPfKGBCLysrjngCJQP1KWas+8MAD1ifIG+z7GI8J2ucB/kcWKSlG723evNXGjXvnXIiFe+671331q1+x/leUl/kEAT1/ILVWXLfKnZdlHLGDHHv4gQ/buT948glTU0GUzZ49U6qkh02FtH79einjvMpqzpzZtnawM6ypPWe1qohBWE9m77pvr+ZUtxs7frJ7e9MWe25MnTZDCsgGS3aprz3jFsyba8+bbD2fKsrHixh80tfpwnJSBGK2ni/Yt/ZqvSGSnlgxxpRIXexFUtFVTJwoImqqrbvKY0dco6z3OL+xscFij+1ouxRNWSKOsI9lTfTqM06K2oYgNxIpShbAijZNX+Ezjf+8gBrdE0rY3pFAEp5ZrMfwnOHYDH124zvHGnmEEhnSmTVnyUesUa/wS9dCZi7W1lVrzaJqdW4UNo5KErL3RQ5DTmMtGJJniAntdIoAR6mYqmKb3DdEIX1mDnAMSqVAZnF96ntBLrEe+Z19iT2BZ0l43rEmg7qPZ1n4nGExUASYn/SDdffFL37xMu/kSXNJBJIIJBFIInApEUgIpEuJWnJOEoEkAkkErkAEPsgE0rvdLsTQz6Q6evzlze84DGLl3pXz3T36CkQTB3HOm1LzPPHyFquTNPyF2ugjty81ogii53BVjV0DBVBQNl2KAqlc/4CkP3yHGOIVyKlwnc9//Wfv6BP9+R2RT/F7gPzi/rDn2yalVFBeXeo1rsCUSpq8hAhcCQLpxa9iBdQvwFQAqAikToFNeObzAjzo7xGgi+oEgEIgLVn7WdkCBEUaAI70yAKsqyfX7djd7E5Up7pXN+of6yIOhEdaVqnVEtH3RTNVj0HNph0578YKJCzIVK2IMimOrh3t2gSk7dpQ7SpGzHTnTsuKRPViuvoE1KkPnSqk06lGsDhDJQIgWySbk7yMAtVMaHDNsmMhaz5bAMhNq25wY5TF2iEbGOx0xo4rc7XVpwU+6ffSElm1AGr2KsO4SGAf2eop7vCRMwLdAPpREghslY2KME4DYSmu3i5A6fTe/a73zEmXJnAO0K9RgEOdVEiVKr5UT9a6GKeQ6QogAlhChj0KhmzFKa4YinvrA6wEIidYhBH3QVuXKOuXOIes4DgRdLHz+dvFaupcjEAycsTGB5WNQBKBsatUyBtLndOnT0uFdM6dVM0nK3Y9WEvHKyoM7Ae91c8GzpWNcjesvN5tXrfJHdiz28g+4cbCjLyCJEMKlynlI9x/fex3XVGWYq8YUuQ6RRZKEEKMc5PkR20Cs7753Sfdlj26rpoHxIdAooYJgJYBaTo+jcxhs9GD/ILcJM4ewOa90pFFbuqk8bL4KVUtpIlGIHEeajoAa7KXAbiyNHYQSJBYqQIpz2za7t56+lmX1iodFASQKSt0v4pVq2J1QoXnazWuC29eaQRS9kjVEEPVZvWUBEILgE5Nj4pzayJR6HwAa8gWZUS39xiBtHnHLrfjwCGzsANEjBN+YfyHbw9xUikc824kUngvTiDFz7P2dT9lo4vt+oBp7SK4EHalKR4AjYEkCH2xMbeS6l5xhTVUl9kRSaGnP6MYwboyVTHtEDmUo3HGbjBPZG22SCRqtEAgoULCwq5J+04gkIygQdWIToh5ZUQSRMQQgWS/RwRS1H3bYwZEIKUwl1DFSU0ICI/1EopE7Wyq9dFqe1W7gMTsDA/8pWmMigrzpEoscNVnThvgW1Iy0mIxbcYsqS92ulqB0w2qjdQpABGFVkZUAJ46T6xxyKOg4gFU5G8oYYzsMDs2X90pqI+uNIH0mc/+hV2LcSBWrCuzmNLfqN2D1RqxLSooNJB1pEga+gwIilICEmhQGakAG+EHeQRIDLAcWdOZ6kZ/Mws57OioKwKBIZVfdfU5A8lRcxrxrAnIuhzQvpShPbpfv/N+jsiFTI0t6kOeMz2KKXWEaDMoKCC6APr7I4VeJsy+XqxV9gEs6ugvYHCa9oJMWWOO1t6epRpYLbKja5KlGyOQImVjj/rShk2e2fENmFVWIckPIqKytO8zji0iEUr0/OA8s+vTcYDqKKa6qGWndY8ah3pofo/WnBDQDLFOrHOlQEqRkqRVVmGQJ2GfDPv5zJkzRWKUmMUWa8eI+MgeEBD/xRdf1VztMhUNdY0CWUe9GYgWiBnuG1UMJFSZLNlQt3zta1+zv89fsMidPHXClGKLF1/ldu/c6YFy/c46KpKKJZBuEE0tzQ02P0drD5smy7rN2/dojnvbQe5rosiIyspKUy1howeZ8sMf/tCIU2oPYe22YMECEUuL3Te+8Q1ZD5ZbfBYvXmzza9u2LTavsAlj/VGHCFXRoUNHREI1mXUa12lsbJLt3VJ7HqB6QllmzzaRJRBlL7zwoq89pP0ZxdbRI0ektFpm5BHz5uDBQzq+xz322GNWt69RFnkkP5w7V2PjiKIIcpRxuPHmm9zjj39P9n65Vv/q2uXLTIGH8qioeKQ7ceq02q2zeb9EtRRz9DkalROx2LNnl5Fpv/mbjxp5tGnTJrdk6VVKoilyIxRD1lZ1dbVZJbJPMsd40WcURFt0byhrSkeVudVvrbU6SSjjejSP+VzT3tpkBNXZU6pPpblVV3feyA+IF+KXrTGGeM7hOai9LlvP7VFSPKVhuag1ff0997pGxQgrXtRwkEeNupfTJ6ssHqnaE0xJp+ce5K3+b3XemHvtqPNYh+pHsH7L0B4KWRsnkUx5o7tDeWRkseZvUB+iMAx7ndm6at2wPmmP5wtKPdvbtc9zTlC9+ueLFKtSIbIX0Q4kD7a5jANzCiJwjAg/CHrWBSQmhCAEJ0pAPrtRWJH9N9SBY+57q0tvmxns7Pg9kE/0Iy8XVRbWeCQh+M829D9YYkIQByLMK8S9TR7nMo//9m//dvjjOvk9iUASgSQCSQTehwgkBNL7EPTkkkkEkggkEbhYBD6oBFIyWkkE/v8UgStBID3xNwLvZV/X1iaQW0SKxEimPvIvEHwB8zA0AsZSZEWVqZpFYACFRVL3CIBoaupy1XV9bp9qH+07MuBO1Xv7I8gD+wEpikim65eNdem19S7zRIebJFAmP12g1khlQ18tILG81J2Wemlk4RShgzmupq7JnREIU6Ps0055mDUIFOkn01TAYY/skCpEVvR1irwRUNQhAFs8jrtWINYoAQrlKsLdKzDEir0LpusWoFCQh7d+ttU3yhGon5tDzRps+VJVk6bRnTldJ8BTYIdIinwBBDkQKgLy6gVAnTt6wmUIgCsWWDzQrWxdASwdAmBO96a60wI4agVQtFKfR0EBgAg1GQAZgproYooSg0wEQEBIxYmAkLEeSAVvATPUVrA0G7SwE+gWVE5x6xjaD/Z3gXwK5/BeUHtAIHWqrhRjipXZVaohRQ2LJmXdU4PizOmzBoiS0W+viJEAuAeKzRZw2iKCboysfDhv++adsgU6KrseWVgpCb9L4weYliFiZeG0ce6zf/wJlyOgl9oO1AvBdgyLqVYNYmpWnntZhdy//cTzUiLJUlHjClgFiQR4bZZaul4WYweBpDExwAcCzyzusD6TigQQSRnFo0uLlaFd6ibIKqp8zEiBhjkafwHe+gp1GQoF/nHv2VIuYGF34JU1butLr0iNJBA+qp8AoZqiPrapHyfaVXhex09T9v31d9/psgRYo5TLwmItUkkIwvexEqhNXQcs7Aa0sJqb2l19c7tqhW0aJJB6IpA+qLrCvBhOGIW/D/8+XJl0IVmBg5rPEA+KNGLolSXUdRKBNKrYiAQUZ3ISM/UdUqr+qAC6wm5gWrAqA7Q3gI0JoAYErXnbH7Oo818GDjIScE0C3UtYf7I0JEscYggCqaVXwL/UZRp0KYhggXydI29hN0QgmZ0dYx1qIkUEE2Co3vDX0r5ET+hHusgCW4siThbMnyErqQoB6i1WZwflQ6vIaQ8kOhFMBSKU0qVwKTDbrn2qcQbQueqmm1xx0Sh34vQZd+zESbf/4GHdhifOjMDUmsVUMViZ+TGRPZ/ZIknxRAyiXdSsNxXvEP8wfldCgfSfP/Pn3moq2o8yNW6MN8QR1586eYqRAM1SjEAshfsZUVxiIDtJAcHiqUkkPFZaZs1llpWeOjTrqIhIs70IW8KItO7ButAkXtT8oY6I7Bx5hLCOTT0aWV9CDir+qbIK7Jc8D2CZimkowIbvhYw96gS/L/o6Ryih/PrHrtLbS+Vofo2RReYMqVCqq89LyVCvEYB0EFgs27AU1bg7qzkAeA0xlKFxp9/sCfQ1hbljakMUtv46Vt9LxwIge2tXP7fVU4sd/eZlKhNqn8kOEhtHCCUs8vgb8RqnvRESgbap5WIkmdaO7bnaV+j/4UPHVO/osM71oDlKo127dlj7gOCMA2QaxAygOcoXbOGYj6+//rrdS7ZUShxzy003G7D97FNPexBccVq+fLk7KnKFMb733nvdD574vu3fy/Tc3Lljm5s7d66SQA7oOVlkyiMIj2KB5OwLkI+QX0VaL9QswmoOi7YdO7cZOdTe4usS8TzmWOIBwXNERA/PQ0iu2267TfV3sgbJSsiw0aVltt6ws+M8yDwImMlS0EAOzZw1x8iD3Xv2OupE8TdeI0qKbQ5CKGaLKJk6Zbrbd2CvzQnm8aEDh40469OY3XfffXo2jXUbRfaY7Z9UTq+99oqbLIvAa5evEOHfIyVUhfvRj35k11u7dr21Qb8gCSYr+YB7Q5VEm4888oiRSD/5yU/cqVOndP8j3U033OzeWrdWcyzNxqSpqcGNH1tuz1Ps8liHEIyMHSoxalXVnpc1nYi08opx9qwlzhOoZ6TJjQVkg2z4GqWwzhQZ1CoytEA2i8x71FK9+iqSGkcGv0pyUI0wjXvZuPF6Ht2v522/e+J737fPOB+6/153XM/ivSK+Ko8e1ucgCHUMQ/WZQrHj8w/Pf1t/2jPaZM8aXra38UDQyywsNaYhMaXHCPIha1x7ntA3FIaaj4G4YS6a0lHvDaqQonXDuujUWglKHoifPM0Pjod4ypZCKl+KOUha9mvm0OiyUiOIGGd+T8XOT/MgB8JMhGB1zWlTfvPyVnP+eyCC2I/CczauDGSPpN8cR7+Ys8Fij7boO+8HMj3Y2/Ee9/o3f/M/BuOW/JBEIIlAEoEkAu9fBBIC6f2LfXLlJAJJBJIIXBCBhEBKJkQSgfc/AleCQPrqYwIYUUh0yr7HVCH6gi/iSwRJeoqIGLLZpTyCQErJUL0RgbrpUgC1d6a546eaXNWpLnfwOOo9kREoMSJLIjVgIHOa/iV//aKxruvEaVdc59wEWegUq53egj6XvyjVFU4sU/atQIqUkcoETVfmcKOy/1uMQGoRztkqIEilyc1znzoApSKKulo7VItB2ajqJ4XDV6iOQr4ACICzellSYSVEbQuKTOdmixTKpRBzmkgkZfIKPMwRsgmA0iyW4uCBo2YZU4QqRRnN7QLommqVvXu2RsB3jksV4FcoUmBAdlcoRtoFRJwS2XZCpECjMmODAgnwA+DJLJDUfiCQwsx5B4ET2cjFQdNwbNwKJqh9AhE0qC4xIGfIxi1Y2gH2hKz3cG4gomg/nM/PwkTNvs1n0ssGaNxYgYXTDQQF6ATYBCSBcPCgrbdaMztDFDq9kq4BhArQGlM+1h07JCKCbGORJxCMGdhmUfhbZNGUMcXu83/+225ETqrVOenn4oK0qFjSKbnRgGL95LMvuaeef9PUZ+IKpTABZA7qB5Rm1DPBws6rjQDcyJwmS9sQWb7r2qOKC924sWPc2NEj3HgRlGX6joVdruwHQy0H7jFNSDanAfDlqJ8HX13j9q9Z59JEIKVCBEAm6rgUXbdVfapsaXSN+tt0WTetuONmlyOro1SBwLmA5Xqf7gjysox3MupR7mUKnMsUadImG7u6hla3WiotLOywy0LZMNxyMD4+8V1nOFkUPy7+XiCRODcULA8WeQEYI/sbbneCbB4LpJY4JcVZuxYvowtpZOgy44pCC4Dc6l/4Nw3UJ/6aDhBIjKHB8qhVsA6CVDD1Sa/ZLJXkEXcmnieQsCmEQJIgSxnwUmpAI0aWdWabaaQR2oigQIrsNLFWAvxECWWkkueo+6h/RKzVh3Sdy8oe0JxeuHCmu/WWa3SQLNqoAdSsmiT1IgCVvd7e2Wbztx9lo+qQlEqx2C/7o7YWKVJkW1csNVK+wN7jUgPs23/IbD65J19/TfNa4KWpIsw+yVtAsv698vD9I5DoC8C6EVaRvVSf7pGYQZJZX3WfgXgxgJV4RVaKgNzYtvF3U6WJvIdQob2w/zD2QTFpc1Dz2MhBqcwGTKU2BC4b+cSaiPoSlJCMnScGh96DnPfWqVG9rUjliKKQv6GSDHPQzge0jqwf87S3T68ocWUC9Gtr61zd+SaNuazbRNiOKhvnamWL1qr9DKAcNSM1izi3UPebob3a6mcRM4qiWeO+bgt2rpBHVuvFLDwvJJACuU977Pnsj7Sbr/1twoRx2k8rrBYYx/Uo7qa2VD9Qp9gYqD1A9C3bdrmtO/a7PBHajBuESptqyUEkoQDau3evJy7VDj9D4ADQo8I4ePCgO3j4kJFKkCxYiUIydanOzZgxY9xu1e371Kc+5V5+5RVTVN15551m9bVe1m+QINTtQWF0tLLKrM3oD+vljPYEyCTm/M0332xWj/zeoBpL2JxWHj9qNYr27vJKp9tvv9NIl29/+9umkoKw4XjI2zvuuMM9r1pC99xzjxGT9AviApKJe4Ugw9KUezxx6qQRU7PnicD5dAAAIABJREFUzDNl4FNPP2OqLPparmSAseUVsvbb5qql0po6dbIRM9w3RA+17bIE9mODl6/7GCuCBrKEa1JP6v4P3+fe3rxJJGqDaxNJ87DqHJ2S5Sr9T5caaNfu3brmOLsuKqNFixaZdR3jznitXOkVuhBOE0TaEKtJsqqj5hP7+SmpGd/etEHjttzIKci2TpEap0+ftHucMGGSKxMZhvr1lNROBw8fFcl0wubazCnTbNxOnjyt+53uqk6cknqs3WwFc0SQ3H333a6ttVm1nTa5sSJTDuzdJTvYbFesuZSlbI3rbr9bKrKdUkCdE/nTpkSLFNeiva5X8416UZC4Zr+pKY4aEKXPAIpQPdupX0Y9Juaxqfv06tQzMG6tGpJd7BmBcjZSdQWSpqioxNpjzwhEjSk1tW6wrWPe22eUkATAAyha7/SNZyVtoQTlsyfPAOJUp8Qj4p+upBCUXowVKjH6CRHcoj2bWlS5SlRgH66qqrJ7oi2O9ZZ2ntzi/k2FFam6w2cy2g9JQCjg+HzDeEHe8h59N/s9Eoz0N9rkxf395V9+1u8ZySuJQBKBJAJJBN7XCCQE0vsa/uTiSQSSCCQRGIpAQiD96mfDxciCZBx+9ePwQbrilSCQvvCH8oDXP9Z7+wQ6ki1PPRFDAAEgAeaVqaoi9JlZFIYH8eUf3yr63ZwqIDbd7Tva5I6dFHByVmAbmeHK9PbKgKjGB8WVdc7V08pcy8GzbpyagEDKk+dXb0aPK5jtXNHkEbJgUc2HrjRl3g64czUih+o7TR3URpa5AIg2gOkIsCiQ139LQ4trbsfmRnUAZC8zT6BOj8BcABggvjGq8TB92mTVn4Hw8oXus3OwgaHwuzJXI1VPtwDt/QePuqw+9VO33EbW/ckzrpcaKNRvEoiRLlCwAEylV0QK9TJENtV0pbuTuuFagYPUQAI0BjgBUACI4HrxGjIBoI0rQeIWYcNJpACies/9C0FVfh9UmuhevaLEZ8cP1jChu5EyIGTWxkGTYE+FsgJgFnAF8DtNICjgCG0CkGPzZ/ULIvsZSCYjELA5s2nSadeE8CkoKXXna5pdszKsJQRxfbKqctkF1v9MXWOU5tBf/ckn3KTR+SLmVAxbdjS52FaJwOyXJWC7SKR//Nq33YZtR1wPhcJRtwjwNRA6UgVcSCB5Gx2KywNKMXH5niUrnPEC6SZPUm2P8lFunBRr5aUqoi7lWy41W7DVI+ta86pDSjOr6yTiMEMg0Y6fvuSqVMDcFEjYb8mTDYVMioCsJiFvla2NrlUg20yprZbcdL3LlAUaRd65nyyBWag/sNIBkKOod7dqNghXNwKpC8tDqZDWqv7F2wIquxXbDsV20CYsGudLIZCI8QXEYiAPzGLOWxcFkCyAgjlaCxOkzMoTaFsjkBeLrzbVQmMdezGQSBLFy9v2ePuw1Mjix8B7rYV+qUgCgUTKN8SUKXEE4PUrBtnaO0pUiwgCCTszTyCpBg2qR1lmZmh+aNaqj5BIUa0hSCT7oqi7J678755wMALJVCCQhZF6RSRSvymQIJCYl91u8VUz3cc+er9I37aIUMGfT3NF99IhMrhdYGyf5JftAiAHII71nZpu+So0z/2eFXC5actOd/DIcQHvkK2eKCN+EEgGIoq8JK4+w77DvqyezrsokAx81fUv9+uxx/7c+oLi4QISMSKQIL4M7I1UUbZaov0lgKrxOdKlmFjyQJSdH9SPg/NTYz1EDCnmWAhqbQSbw/i85lzWRnyfu4AAtfFnEg/VYLFEBpvHfu6iRIrvfdiMhv7mS106d1Kp1dqq1jOgWZaRXSL5O7S3TJ4+2+0/UqmaY7Lzo6YL9VLUFv2DPMXG0shEEY1hjg2qJsSC215pCsgMs54L9xzGL9j+2fqAQ2LvVLBHSikzRoQWCjdAZ+ZWfP8krk0ipCE/snMK3Iuvrdd0yjI7LQD/FhEcEDLlsu7CUnTOnDlGyABmQ2akq9+8X3teZBH2fBHRhiUbKpoRIgxRAk2bOcOUQ6+vfsOIp/+PvfMAs7Mu0/4zvfeaOukJgRDSCC2hh6ooiIri2vezr73st+Lqqqvuut8qKuquZVdFBHFFOiEQIIWQkN4nfTKZZHrvM/l+9/O+b3IyTiDwEcJ3XefkmmsyZ855y/P+///3zH0/932LtNIx78ROTselPK/rrruO++AOyJDxbjN38cUX28MPP+zkj4gpqTKURySljOziXIWB+kf3CKmTtm/fbouuvMpfv3nzZrfbk2po2bJlPjd0PrJJk0pVAP/8+fN9W6rtiPJR2N2ttdLiQs9Tyua4R40a5WookWQbsOKTAkjrkAibDFRcur8fqjpo4ydU+Pa0/SSOZQdqQdnXKjtH9m86zk7q4YQoZIzq0sNxXIB13Rjqmo+q6sE//dmVTk2sBykoRpWPd+mll9q6deucSDp4oNrfr+suwk5NKlLAaDzqs4d+dz2qLlmSLlux3Hbu2MZ+8l2x1YGqau6s2W5dqNwnba+B8TlyxGi/dkeol2p3hGaVyZOmooLc6rVLZ23Zu4das2ZWTBjvRFsFRJXOU+ffQM5SLWSVaPZcatLPvali6jlWfaTWX1O5fZuTSKpTBySSq5SZRxo3nnnEPPBGijBfUgSpq3JcORioPiOSWYSxzt2VqHpPaFsXkTG+HrM93Us1VrQuyoJR10CqwughFbPmhvLIdN31OtWupLiMTDqUvMxLkYTePMBn0jbmsEhGZdrNnTsnaGpijX9x7Wq3kXO1Zdgs08W1zeQ+0841lGJKuUW69pF6TzZ1usYaP7LD0+96yOzTczoPn/fUIiDKpdINGmX0+mhu+bofrq3at36n8fS5z//da72Ux7cXr0C8AvEKxCvwKioQJ5BeRdHib4lXIF6BeAVORwXixMXpqOpLbzNOIL3+NX+j7/F0EEh3vC+UGxFc5B3mKerODgA2zKTozs5wQDwlrQcgne5NgXwJ2VZ9YMD2VQ/YRqzrapuwsmtT9QB5IQLUeWuJIMQuyaBrFDufacV40e9tsvFSPWAbJEszS8XCZJxZ/lj+qEcl0oYt3JEGAp/bE+h+7rAD1XSesv+jAA4tAGRdoHoiuZIAtTvIq5ALUwpqlPKSUpupDmB1iUJsKCS8YsI4t+bqIAdgEHBE3eEZmVg0kcuiw0oDLFDGQgfHUXUQwqiNzCXCrBsBbQbIZBAhIJBc/ejqcs1JT8QarQO1Fl20Sdjsodiqxkavjs7afgcsgiwRARBBZ2wAeAto0CMWOI261qOO19iu/AicjLr9o07/aGzGdu27mgDlhQPSYVZJRCAFHfvKGwmART2v44oszASa6NiSIPwiAknduwOy6gu7rVPofBZo6nkUXNvgvcH5iECSMgD43Pc/SB3GYSUEbg8gthOwHfBHFmcQJwJ6k2QlmNBnn/ybq23OWQSsA9KJYEkWIAOhk5qTb0dae+zr3/uB7avpcALpqHyuAnMyJ3OSALekrpACyRVVPOfkEs8lyhqN4+hFtqQu6nJAuLGj6GKfMt4JpFFlxagN6K4P7XgSBFR7JzSZDrxPuVkDdBwvv+dP1rhjF2SSaA4GgFQF8nWjFiKQdrc2Wjek4TkXX2Dn0WU+iFVQEqCjxouImAzGuoNbXBd1+SsDqQsgUxZ2fTAzbchuVq/fZMvIwxDgqCwKAWTDWesMXY+isfFS331MhGSR3h8pkGLB+mhfypwYhzIrjevUSve58s8aGhnjmmNIh0TeSIEUdJiHmUQhCaGJKCBe6iEnRT0TQ9fD4X7mnJ5n3mF9WSjiDgVjQCBhqYW1WAvgvgik1IxcXyMiwkgd7P7w7yKQgt/5UxHBJMWTlGZ6hYLbGSGJEFVSOInWVB6OLDfnzjrL3n3bDcxzAEKOq4U1QxaCIhGSUCVqXNdi0VheXGIjS4tZP+j2Z40JuuSTbRPKoxWr1qOIqAFbTPMudp8bslHiXARUpqSzPqrOYWi7CCQRsYGaRdlQAVEREcd67ekikNQJL9BXOVERmaxrF1nYiUB16zrGm5PJgpRdxXccNI6IaF1bXx+YZwJNBRqLeIp9+Nw7pi6iNn4dRKJo3mpNUr30nMaOiMzQ7tCVPBoruplohQ2upYjd0Dnx2HoZETZ6fWoIbEfjOyKQdIzK2SpIpzGABogezTXIvg4y1Y5CGBZhlbZtzz6uYTCXfZTI4or5KaWQrOZ0Li5kDJVYPcqIcbVGeNIhUXicMAve48fN/n09CusuNYXy2rKwFlMjgdZIrQkikLK498nOTvcRKWYyeU7zpKWj27Zs2899tM2JBSl1nl7yFORSg910000+hgRYP/HEE06YaH8XXXSxX6PNW7f475MEpnM9R2PZpnW/ESXW3LlzXR3z2GLeh7JHtctl+7LSa8Vyzm3JOE8ROg0cj/alvJw0lC3333+/q4NUKxEqOl7l/lx00YUO/ovMKkHBKPJH42ncmLFOAOg+o2wk5SfJGk/kl9RsB2sOufpJ6h0d02WXXRaQZ1iKrl23hprJ8m2vjSKb6HJsJCPyWESOSCQB/9djGyqF8aqVy52A+l8f/rD98pe/9JpmQ9Tt3rsPK7QsJ3mk9pFdnGxYU9XogRqlB/s31Xs6WUPTp0x2lfIzS552hVk6ZNWefXvt9ttv9+PayX1ASqktkDoRCSaiUbU/fPiQW8KJMNH1Oh87vA4aJv7ngQds187tEGVz7JJLFwbNCdR49+5dToaJ0GlqaPY6af3QORWz/ojwkNLmiUefQL11VpBBiIWutn8d2VF//J8/cv2xhCMHUipP1b0Upc62LZuwb0yxouJSqzpcTzMGFr+QVKr34eqDKNoyaZpJow4tZH5lB2SovmgsiNYlX7PlJip7x3A9iOaBN8PEjH1dZ2VyRU0JsWubZ5kx77yhxBsjguYF/V/kXvRZQjaSInZExokMlVqsC0VoHs0kqocs7Nohj0QgFdKUonHvn6nY72byFbW+qk9Da62uu8ZlB/cvrT++JsWsZzrPaL3QNiLC2UkyFrTIli8gj4JrG32WCuZ1oCTX8eo9tbW1Po50nOms/Tr+b//z14fequM/xysQr0C8AvEKnIEKxAmkM1D0+C7jFYhXIF6B4SoQJ5Be/3FxJgikHACm33zj/ZYNAB892ukq/Oh37rYacmnijzNbgdNBIP0DBJL/c6sqCKNUuqdT6TbVH8+An6lYTBEGA2iAVVkSnfVIS9o70m3Hll5btxnQ6yA+8HAKYM+AqvxRjmLJwcEksTs8N5BsJYyn0ckANI09NpbnxmYDxqLGSMtMsPSSPssdQ3f2WEziAEL2HGoDiMm0/fvarbqmnWNJB+zNtHpsYDpktQcIP8Bx9TAuhQcK6BoBeHL+rPPItiEXgK7ojNxMQMMCt3tJlGUJX+qMz2R8KwMiEXA0DcREwEAfJFL1Ibpla8lXAOhP4isH0CADwsA7vbnkIoOysF3rBeRwoojslt0c5w48+9oBNQbZpoeVA9oc79gPAG9XIwBqRMBGRAx5t28IVkYWMBE5pFEWSyrp59iu91gSaWAwsHWK9uHEH+cVEU/R/gNVVEAgCSCJuoel/hDREWwDsDfMbkqQvZte6wDM8SyByEZKJI3A42SIGwelqeNkbIbyAAO3b9nsQKig4cwsxoMAa3KwJpRn2luvnmdnjR9hXQD5AoDSsjMsDeAop5judpjIb/2f/7AGYgxkTTgg4iAMrGcjEpsEBFJ4HlLJuUqI5wQ+i0DqBoiT0kI2h2XFuTZ1UoVVkEcxliykfPYjAknAucBskU4RMdJLB3NvbZ099d/3WDeEYhrHiwMQmRIAUiIJQazauF67ASb7s9Nt9uULbcb8eYxZ6g3BmKk8DoC6TGUpARofBZwSUClrrM5WCDEIKYGEbR29tn7LdnsKWySpI3q8KzsAuWKv63ArzcmIo9jrP5RAChupTyAwRFgJGMvhWMcU56ESkl0gOS981UKiajQo10m1T0bdpa70KIOIy+4ERaRAEoHkgBtEmdt3iVBwp0ORGIDa1CAfa6EsVIiBhR1qRxaGNgikdnaUKgWSq7YCxZEIJJ8boYeeCKQT54PIhhgCSVI3adWSNccColNWWEn8f97cs+3G6y+CcAzUK41Y2MkaU4QlA8nnch+grwD+UhQDssDM0nx2gDXBnluxGvuv3bb/UC2EWgC+OvmjnBvUOaq1MkqiuRYQtgGBFKm8lK/zehFI//i1r/pcjBRGkW2liLGI2HalkdZ1qYqYB7G5aSKN9HBlJMet30Vkt1MlIWESXQ99j0ilYGxKgurpV6GCNbCTjGwlowwkVxnxRrcjjL5LJaebSJQvxBiK5oPAbc191TFSgmjfkY2l/o+DnRVloiLlvKQS7WK+NUMYZqBW1f2iFfvILo1R1qloPVN+Uy4Wm74djR3OuRciQWtjH7/zce0EZkCmHidmw7l6jEAK1kq9xpsCICmU2ZYHoZENgM8T3Es6g+woKWFZg0axJomYyy8scMXISlSJgwncF0VQopiZP/98e+Shh1zFIusyPXQ/UvZOE90a2t85kDRS+axevdqt1e699w9uRXeY+5lInfycXLdg03EXkP2zbMUySJWxTrRon0888hjjtdeKCwqddHjbrW89do4i977//e/7PS0ZklaEkeqgY79owSXeVLF+/fog44Y6ydZt4SUXuX2dxoKygu68805XNokAECGzbOUKmzVrlm3dutUuvPBCB+WlbBIhJjKotKjQiaV0iBnVqo/xpxpVYvMmpYeyipQ5dPjQQfKhNmBhd8iuvOxSe3HNGifFBlBD1kO4ja8YT37fAasYO972Yk8nSzSRY1JHaTt19Ud8Xxegaln1/ErLo7GggPvF6g0brY28sFtvvgVb3HI+Y/TaGrbdwb1M53fgwD63uAzu2302leekjCrkGl5O7tSSpc84SbJu4zo/549+7GPetNItUpfrJfKvDLvd8RBbIj02rt/gx6MGmOKyclv23PMQJFvcHlDEyMZ1660Bq72ryI/aCFHUz5isqBhr6zl33ePKIJ7OPWeGredap2H/2sRxqnayXotUycpkU56Vrlt3B+S5W42KHA7Gt89hrefhZ5VInRYp9Pz3zD1vIvFGAj4jKu8rtIBTLZyE4XOCCFr9X9fOxwXPqUnH1yQR2ZBLWnciYjpR9219BmO+ObnD3AsabpK51uP8s6eOcwLWflJ3r1y1wtVvgbKrzT+vahy76tw/YwWNGJHiOiCxBoM8TM5PY8nXfNZu/5ykm5kva7pp6T4W1ELEVj4WuKqjjkdzI7qv6jj0vOaF7ona5re+fYdvJ/6IVyBegXgF4hU4sxWIE0hntv7xvccrEK9AvALHKhAnkF7/wXAmCKQ508badz9581+d7Jfu/JO9uP3A61+E+B5PqMDpIJC+/rEA9BJIJOv7lFQyW/jDWrkQIgeOAqQmkVeUnNEZBJ+nZFvVgX7btH7Alq7ss0M41UHPqK0esghg4ai6UwEo6PpX87YA3XI6NYt7yBkBGxgJ0DciW13xWEBlkx2TR17EaACqCo6jKNt2VDVhJZNmB/b2WnMLZBaWPsmAMXWQQe0oFprItVCXaz8KA6k9kgGDJ4+bYDOw5inGJqYXQqV4RCnWaJA6dKUOkAMhoFAEkkLGZTcmM5dUgQUCUDkedfrWQBqIBCiGrMoH9BF5JvuYXu9KhXzC/i6BfQqIaCUr5oXN+23Vph3WIYwUwEQEkucoqEOXL5EHEUkUAY8RGBt170aqBLeACUGc4YZ8LHmk38cSTSKQIrIptjs+IpEidZLeF1nTRF3Iei4xKS0EXwQoBWSUSCRPRhGQPyjA9Xj+ib+G63sMyOV6q44Dg11WCugyhQylbNQgna2Qcqi/Glu5VvjbZTO2Fi2YYZfMm2yFORlWfbAWm6k2yIReXO4AuHJLbdfhRvvvPz5hzby+R6Ax6iiRQgK1RD5EqoqIQPI6cjxO2qFoEqOosSGlxUgAwNKiHCcGKkaX2Ti+isijyAK0DJQLQc37ZKMmkB8SrQ2lyZJf/s76GQ8pKBASuf79vJZBCKGVaJ28fhfgUR+ZPvMXXWln02Xej3VWAmheGr9P9/wNsrYYlxpvg9QpiWPvA0ATjt6F+qiBDKSNKFuewNpJBJIIr+EUSC81DoYSSXptRCDGEkj+nEsGA9VLNHYEygksz4XYHVuYDVlKlzhAWydWZ7VkBOktsu2TUkcWdhGB5GPIO9UDkzIHD50xCrKP1J3fHyqTRMC4agSmSQRSJsqQBCF0AIb9qB1FILVBIqdi3QWlEeYe8R7PQpL2K1ClqNXcTdFCe65o7Ef7l82m1C1Sj7iaRVaL2iKqyQvOn2FvumEB7+920LCdUPhurCoHUcW19nSitmr0LKVUmMKRAMo5rA85Wh9c6SIgeBtfO2zzjr1+jG7xqfEI0CkCqU/2hMcs/oJ5IvIosH4KLSWHEEjR9RkcCALqX8vH33/lSwFRJJu2kOxSvTS2I5JLgKfIDbdtkrViaE+ntU7nLfJFD1kwatyKFvJMlBgF0jFCnN9F10VXKVjvNE99RDohOCjlkQRqbkN3/Hl3HxTTGH3Xtpi7JzyonW8z/D4gO1KRWyEhHxFIOmfN4TyUibJYFEiscSkyJr+w2A7Xo0J14lI4sbKIWL80nqhDfm6eZ5RpXeuiTjpv1S6og+hfH4RDLlNAIAVjEJI0VCAFyivGCGNDj3TISDU1yFIzQ8QkxylAX0qKc845x8pHjfTnOhlHu7HY68e2a9+B/dbNPUu2cAchLEQMSQUj0Fpfspfbd0A2X8pmCyxLRcTMnj0bmzqpgy6yTRs2ef6RFLkzZsxAeYedG1ZqzXxvRWk5ffo0u+qqq+zOH/zYxmGLduTQEW+u+MxnP2WPPfaI26XNnj3XM4BEemeiCNFDtnKybkuHcJGd3RYaBQSoK6NJ42nu7POcpBFZJNLr7rvv9vPUa5955hlrYd9S6QqQl7JJrxPRop8F1K9/cY2D92efO9PPLw/iQ0ROJ3ayq8gVam1pcuu5FjKY1q1dw7o+yspR9JRCpCyHnHr3ez/g60gzyipZ50mxo7rKrk372wdRNWYsGX+TJpKNVO7XZDnHdYiaZ2GbV40CiLu2TZ4w0TOb1ryw2sk5NdOI2CqFhHv++RVYXKJa0z2Ba3k5yqwjR2o8xygvt8C6mDNHUKlUo7b6wpe/grr5IGroCq9PZCnryjzG24tr1qE6OsK2z/Yxt3vPAUixWn9dMXXQ5wmt0yLvDh6qoqY3Wj4ZQCtXrvRMKM25+vpGa4X0F7nYzuvbITacOOF3smdTbQvZ1r59+4I8H6mMnfA/Th5pYvqc8vEcZAFFBJI3vvCbWLu4BFmFhp9zfF0JGyD8XhDOT62BudzXRXBqzGn/ypbTrNKxitQRgaTvImPUxCKLvWQUg93d/VZaMsKKCss8q6m8bLTbCba2t7jKyAkgGhK0luXmZjvZJiJP2Vzans5P4zITdaGOX8ciq0ERTYG6KFhn9NkpUlyqASWN5hfdL0W4SeUskk+Wihqjun7aX6w6SeuC3v/9f/v2kPUh/mO8AvEKxCsQr8CZqECcQDoTVY/vM16BeAXiFRimAnEC6fUfFnEC6fWv+Rt9j6eDQPrnzwWKFf1xnIJ1XSrMSkoyXwCmrtQAoE1LAXBOR/EDjpicWmAbN7TYzq3Z9thSAukpWg9ga6KAfDCJNAgHAbl9BL8EvaTJNjID65beditCbTEKcVsBX4P9gc0buI5llh+19PF8jcqzfY1dtr8aEOZgMiBACOZC0IhA6sTirr6tz4HuRCyx0mSLAtA0d8Z5NhX7nAIIjAHOITs/h65zqQgILZeNivJz6IR19RFqkiSAuhTAe7le6XllH+whQFxEUTYARDr2bCmAirKn8twTwG9ZJCWwTQVPSznx7EbsrdZsdjskKVCi/CN133q3rWxWBK6EoEw0tmJVJq4GCD38Y8deRDxFqqWh6qMTlCph6Hv0Hm0nIqoikucYSBLmEUQ/63W9KLq8e172XxIOhMqoiORKBOzXcYp08efo1A/sqCDfRLApOwolS0J/u2VRpwvPGm9XzTsbwqDDOlsarIEcj3aUAP1Yy808axp2YbJEHLT6pk5CzdvckieF8XE0M98Ot/Taqi277WB9hzWRb3U0BYuYMNtJ4HEEbimQO0m2WLLLCsEgEY0CVKXoyQNUGgtoWVKcY0WojkaWFWJjV+QEkmx8pGJyBZK6kLEmcys8gLX6XXvsqV/93gZq6y1dXARKExgUOAq6qEVDcK12Anr2ZqbaBddcZdPnzrajgMMikJTCpDGTypiWAkkEklRIIpAE0CXT4ayMiPqmDvJY9tjDTy+1dvJ3ugDLTieBFOU6RAonv24hgSQF0jhItgzGvez0WulQb8RGMAGbR6k2ZPelbAuRB5GNnOrt4y8EHeVE6blIOk8B5DwhJUtEIKWz7TwCkDIgdCICSWRMK8QdYixLTAPkY/2I1BtDCaTg54BIiL58jDuyH+RWaDxpaPs8CQmkNCb3JReeZ4uuOh9QMVCvtEIg9aCIlLKti/Wql252WaR1dZB9AihaTGd7OYqAbFRFeXlFbCrV7r73QXtqGWox7CoFeKp7X7aEicwDAaF9KNXcNpI8qQCsFFklUjAgYzn9gHQKbQVPK4H0xS/4fgICWwM4tGQCKNVYF4DsdnQiCwFYdZyBSimoj+t/1EygNUnEF+us6uPWlfquMRGznkXqIyfAtZHwd05ahkqko1qflDfm61SgHhN5K3I1gef1PVGKJJFZIgtDC8QI0PY1Rwt1uP3IglO/j6z69H9GEF+QOaEtn0gOZeiksObvP1gNuC7rwoDsHWCs+9xnX1LpaPPdzHURSBr3fo2c7YrOV+ue9het0hGBFJDamvcJrBHJqFYDi8B+r3UmtmkC6gV6677guUHMubmoi7K58bW0dzg50Mm6IDKlpvoQpMwWSJILbPSYkfbU4idR3JTpRU7nAAAgAElEQVTYROxYncSHoJaFnBRIIgnSAbb1+xoIoCyUnLK7u/baRYzPo7b8ueesn7VQhNL69esgTzssjWOSqFPHqOdLisq8DhMqJrA2kROGpeijjz3ohJVsxPZAiowfPx5iao19GKu4X/3y1/76mTNnerbSg488DKHyvOcl1dYewYIsy8F3WeDJrm3kyNFOGIl8OXLkiFVhyyarvA0odAT060vPyw5MShJZrml8zjhvliulHn3sMa+ZMoG0zdGotjSvsqjrVhQ5I7FxKyRnSrWRGkoWqlLyiMipRU26Cwu6VBpCMlDl3EhG0eKnFvv5nDfjHOvmfGsPHbLHH32EexJWaoz1vYfqbQZ5RTUcp2qweeOmcA4f9Z9nnD2dzz7rbIrUQZukvuq2SxdewjV5HqJkpFXtq4IczICs67Y8VElXoBx6kdqPGw9hNXaMf07Q+Un52lBf6+Tc008utquuuNpzrA7QwLB5yzYn5NO575SWFGPF1+REUGFxAe9Ns+tuvMHzhZQzdfnCy7Hza7Lnly33OVpXVxvYvTJXpByVqlTjS2u01mSfpyElKpWlxmkwaYPsOo14hs6xBhUndbStcE64gtRnRWh7yRpxXPEsgj1QXOt+5kS18i8ZoznZef5ZQZaHTmzrM1OMVZwfF+NKRGt2Vi5rE3l0KAYLC0ohH8e4mlXzYoA1N1ANMaMGe9wmUcq+3bt3+341nqRo0/olwqga60L9f8GCBV4zEUJBPWmSEOnMmq3j8DWJz62JkEgikjTelEOmbWqeaR/RmqrxKAJQa79eK/vCO/7xC7Ef3+L/j1cgXoF4BeIVOEMViBNIZ6jw8d3GKxCvQLwCQysQJ5Be/zERJ5Be/5q/0fd4OgikH/0jCh+AgJRU8iMU9QIBkwyiJiBPBJKIJPAawFOUPFIlpZTYytW1KISK7ZGn64y4GlMvvf6s15/iiJW8y1TKHv1tnsYf/yMzc20kYEQOIB5xR5blKga6PYE7cnIA3PN6LbOi37LHF1o95M7mXdjNHM4glyYIbR4EjDgCiNKDPV59C1Zx2O4kQOjIlioDUOYCuqXH02kr8L50VKmDZD2E8UgpkO6gSWAxJOIhARBOwGciORkCtAUEqBG+ErBMapcc7O+y6cYWqOFKF0ACEUipvKmXjmMB2l2c3CqsrVavh0AChxFwqC5aAXMCDvWICKRYazLHaoI2fH84OBOCvbEqpeh1EWESqyyKyKNj2+C4oo78aJtRB3HUrR8RRn9FKIWZIwJ0B+jq1bEIoImIK7egocZu+RQpDNTb7GC+1CYCnclWYlwcHWi3VEiBeROy7S2XzrWS9F5LQZWkY+hHzdON+qYwv4DBQQ0d50+3qiN0q2MrlkJmRXpesfUmZFhNa7dt2LHfdmIb1gXA3Ae4LGGCA9whCBZcR1mVxRBIEHvKKxHgIzBywvixWPzkW0l+thVDLBbnA25CJuUrYwFVgKyGHIxWHgtAqyzYardV2rO/+4MltXRYNmRBP6CyOrkHQY7Vmd6lkPaGRmwLE+ySa6+xabNnWhLArUjIFI0XBp6Ue5pLIpCEeYtcEemQiL1SN5ZIze09tqeq2h58fLE1kM/RAzHhKqvQwi6WCBy6Hg1VHg0lGKMxFEtWyCYsUpxFKjcRSDo2EUgVEEiZEKbt2GY1A0w3dULkZolkgQSjzp4BI/UJhJ3vL/LEE8iuYxaR55Zywc86l0j5JGu4FMZnLsBgGgSSewQ5GRERSNQlDQu7kxJIsrQ7rnKJVelFBFJklybVowaWk53sF8Eg6o25duXl83xdk1qgl+uQllngqqEegYOsEUHTPEQqlkjpXLuKkSMgooscTEzm2H79m3vtzw8+hlqOrnk62kUeiYBQzpIUHprzx8Llw3kf2EMG4KxTJtTs9SCQvv7VfwgIDN+n1vEAIFVY/EBILAlkzQHc13etC12QGFI6uF2d27sF6kK9PspvS2SNjQjloUSerzkCnzU2oqwq50x5LsaGLjqmY2PYbRGP22e5zkxkv9bImIHv6jdqHT0XKSOOqyIDi8Nk5Y5hP6b3R2qBVEgbV4VxzXqkCFMWm8afK5a0RyMXLZt5jvqQ9VuKu0H2F62nQUbTcUDd856OrX/6neZ1cA5eZ+ZVOsSLyGgfF2wrGyJLpJErNhgMAtSjeopE0v1CXyKCtA1l40h148A/18RVE6zDDrK7HRg2X9Rbqo7NZPNI3VML4T3v/Fm2b+9Oz95ZtWKVW7h1dwnMH7Cbb77ZOrFWPFC1zw5D2IwcVW7VVQdRbkz26z965Bgnfqqq9jsxIqWRFDvKJipE3bNq5fN2/vwLbMXy5ZYDyVpcWGRXXn2FE0trsE+76qpr3N5t5ozpnhEj2zdl9+whd0rkkfKIDkHWFEH4BPc01KhY7WmtVs6SbNxEOInEu3bRNdaKSlPH0NiIGgfSYPfePb42lZSU2cTxE1wZunv3Nutqa4JkyPOspxHlo62xuZ26dBxTtYh4ycKicNuO3XbrrbfakbrDNv+Ceey32/ZA4h/cf9BVSKmsf6pz1ZF6iLsKOwARpOsk0kFjaTLq5tHY502eON7Wk9W0a9sO1FFZ5Cfle46fZ08xVvbvxc9X91LuUxctuNhJ033VVTbzvDk2BkJjAIV2lFOlcdXa0m4NKJA8B4r5+OyyFYxVri9kllSEUmMFTRsDroTp5LgXLbrKybUDqNB6IMRHlI+0xY884cqwVBobpFiSos3nCWNTqmutkVK9iVzJpCnGSRDth+25LaTu5970wnrICNfnGV2jyOIuImVFOsn6VHPHZYWyd2VSBOtfatBsw7b6WB813j2Xi3uIxlYPlpIFqDyV7dQOwabMKb2vX5lJUva4XaaagrRvFKo0neTnF7sNYW1tg59POfZ/6zeu9waNzKx0X2M9+8ibGaSaPMo4ghDmtYWs4TofkUaaf0HeI+s8pF8/6k/Ppgrvu2oiSUHBnIiFpMjv8+fP5dpX2959lV5P2TwGRFNQI/1f8yODzy063y986RNDb9Xxn+MViFcgXoF4Bc5ABeIE0hkoenyX8QrEKxCvwHAViBNIr/+4OBMEUjwD6fW/zq9kj6eDQPr9d3P4w1rKI/2BLesnKQ4CUExEkiyoEiF/0gBZgN2stYtO15Yse/TpWtuyy2znPl6egbc8gEA3BIIANf1RPcD74HisEEBlZFK6lQCq5AAYjeLJHIgegQ2pmeRBALan5mA7NxqCpyzVugpzbcPeWtuzG4KiD6sYQLMBQOomsOe6ZnKQACJaOgBYyDqStUo24PTlZDIob6KQQGx1CvfRcd+OqiCd7nNZTQkwiayaZI3lICVgsrrDB7CyEkhU39QKSNXqneJ5bEffPZ9D58HxSi2lLu6U1ByAwkFbvnqDrVW4tltbBaBjAEgESpnoKyJtop+DbR5XU7hSIOYRSzDFgpcnGycOoOt8HMANthsB7W7RFpPBdOwYwm7+4UDhWIIqOqfhjiN6ne+Xc0pMQrUGUDu5MMluWjDLJpekW8bRLmoNMCQSAvIP6AmlEqRiKiwiINQBgM9K8jq6AH7GjhpHh3yWHSFQ+wjEyh6CxqsAEvVzCjk5CtQWOOcAMKdMld1mZlA2aJ6JBGAVguSpMAalZGDNICg9DzvCUsZUgXKWANPyUSfp9QkQUwKuPDxc1ouArZWrsCx64C+WjP1TqjqSqZMgbQHrvMTaAJO2N7ZYG53L51+x0GYvuJCTkV1dkqUxRpP4fWpIxqrTW3kTIiccnGecdELSdHYO2B7Av0cXPwV51m5tdFtHIyC6htG1HvpzdJ1jvx/ncwKIPZaoiB2HQ8knXT9RORXUKS8rw5rJ9mgEYFS3upRHyZAsAxonYSZRrPrHt6v540qNQM0RZSE56CiLI22GZ3OoFS5/niflRIqyZCBnOiEV21BfJTCfjrLmOBEly0wnIaQqCrJnPICDR6R6kyVm8Aiel9pCloGyNVJHuSvSZJ1HJtKNNy6yuXNmYEE16HloyWEehwBrgbsC8qVYkzJRALbyarJQwynwXR3p/QyOn/3sv+3Bhx9zgFiArNRrnm3F//tQzymvxucwxxkRtkH2Rki0ujBLrHpQL33X69VB/1o/vvKlLwdrgQzjRASFa7HA0khJFDu/0wFNsyHFcvjSnGgHcBehLqs0X0P40s+qkysGpFJ0q81grfE8lXCtCwiOAIAVmehjNySSojEZrUu+7ugoQzJdqiCpmwZltSciKbrEYYGOrYnh+uYaiJBwZafBsbCtbmzaRNhG+4ls9TR/PWuFeRiBxn68uk/p2ul42Zer7mTdqHHtFl/M39DOy8eaA+OBvVewbrvRZwDy63x07/RxK4UE9yj2KzJJhEVJEfaZNCZkMtZyIJWSuZ8KgBdQH6kxHLjnPUWFJQDUeaggpGYbAEgvtDxyfJqaW1wB24Fi6eChalu+fKVb7klNNH/+eSjn1OTQaTu277aunkEUPE/6upOZnUWGzySIjHPt4YcfcNJl/LgKq4KYkcpsyiTWSQD355ajbmIfA4xr3UdlP3ZYlmqQ3CIC6rBqGzG6nNywDqzUCiB0Sm0rpLsdTXMC473veyfHnWX33Xe/5/hkZeXYcyih5syB3MLCLIt1ZmzFaMtl/zpn2cOJULjxhjfZnn17bcfuXXbZgstsxpRzIYm0vh+1mrqD9p+//ZVddtV1EB5YzpETdOvNN1r1gUobPYIcp0cf4r5fbLNnzrUDuw868dTZ3W6HIYuaWhuwMCyCwOqxadPP4r6TYmedPcWv19r1W2zZsy96bSZMKMfmr9Ft/8rKRtjObbv47EDuIvegixcusH0Hqzi/evvI336AxpZqe+7pZ6yQzxt7KnfZhMmTyGbECo3hsn/PQawHpzkZ1NRca8XlyiNqYpwn2i03vwPSp5q6T4S8huhknPRy79IcGoDQ2LBxLbU4BAl4kDGjMZZqCy651FXQsq/bsmUD9Uiy629Y5DlQIrHXYYFXVVVjbdyTtG52QXRI0SeCpVfqWdYkkU1qqJD6p5lrK8vfSCWtTCRZF0olduzeoU95TiCF2Xaax6x5vq544wFj1uehmjekWAyUiX4/4X2x9wZ/T7BMu7pRa62sIfU6EVp9LKhdqHCVnZTJ5605M89FTXfQlUNSdqbQ5CEbwl5CNjXfxo4dzee+dIjJXZ6DdLjuUHDv8eYBGh6SROhgV5hNk4CanyCxRLz1QRppDZaYtrePnMpE1ENqlOGY5DaZkzOC+wPZTclZNm3aNKutq8He9BBTGdWiiCZUq0eldGUfqldHZ4uPXxFPmp/f+9evvdZLeXx78QrEKxCvQLwCr6ICcQLpVRQt/pZ4BeIViFfgdFQgTiCdjqq+9DbPBIH0+p9lfI+vpAKng0B64N9F0gAzYV2nIHppjoThymM+CeVNigAEQKqUQfIxBlOsoz/dDjWn2cNPVZMNYkbTLioRyBXABfCBANcN0QWc8GwEP47mD/ki/sbPloUdYGQ2IJkspNLSySWCfEpDrVIyEnuXUkDMogzbWddhOyt7+WMfazN59gMStvDHey2EQi9gjYDKNizRtBvlq1xCLoI6uIsAtXLo3BZYIADFSTAAfHW6BlZNAhpjyB6FqvMlYLAdsO4IihhlvghgyYFwcGIE2zqBfAI5PQQaVUI39ncrVq62jdsrUUUFeS0R2SKLnaGkUOw11jb1iIDclyOQYl879P++Idk/hYRQ7O+j5yLP/gjojY5l6Huin2MVMLHviX39CcfhSgOAZWGnqDwmFiTYmy+ebVNL0izLugCB6DSWEiJR2UOQcn3KPZD6DMDtSK09v3WHEwqjismtouu7BXC0gWvRwTVOKSq1vbWNtmbdFjqYlR8S5CFlQQL1MTa9e5rzTwEZSmAfut45qI1yIQLSIRXKGA8Tx47w70WQghl0IucAQLmNEBCTusHdbUuWOx1HrRI7pnWPPGIpKOUSRXj5pQoyWNiztQGUbaPLXQTSnCsutnkLLrJEcoQE+gpEk5JPBJIydWRdJltAAW59YnkYJ50AfB1keO1FgfTE4xBIdNVrHA9Jfjk2XF4pgTSUMHpZAonjG1EoWz8RSG0QqMgJORcH9NWRLUUK8yWW8Dw2JkLViZMVPqeCTBYnlJSnw++hdSxXHf6MDRFKUjO5RRg5FyKQ2gFQjaB0ZEgOvEv1I3sjV7I4kcS+VUifLyFBKiAveCb4JiLQ7ZCUUUEuCeC2CKQCSMNb3vomu+LyS6ylGXuofbsdXBeBU05GWqps+Ti/3DysobCs05yXsi0VwFbjsx/GUDZKP/npL23xE0+xo4A0iCwnpSbRzz2M1cCWKbB6U328kz8MqHdLNpFHoaXd6SaQ3GLSiYnj64JAUAG3Trq4miwkL6idj1u+BArnQrDKTsxVkZxxc3Or1Rw57ESS54BwXX19kCIoJInEEgUgrojSkDhyEkljX8SNLLCCnKqAKwcw15wSMCvtmoO/oQ1hdE1DYkrEzglku6tXjqvhBkJ0WsSelGE6dwHHkSWrLOcc2Jb6lHOSIiUis/zmoTEpotcJpGBcyZ5K7xEI7xZ5Upy5SgM1R5iv4oQ4G3ciUL+T3SkEHBy0E1J6Pp0Gh4H+bgjjDps8aQLkS7V1sP/RZO+MRQGUzliTwlFkWRoAvbYjcFyEkMZaKmOyqLDUilHdiDQSmdSD3aiUMlLZ7IC80P8nTZnsGTAVZPukee5gH2TNIbvv/r+wbakyIQEZjxrfYu/TWbu0Pl2PAuiZpU9ZARlQI8pGMkdQ/VRMtLXrNnCuAfE9Z9YsvzYdEA2yEBOJIgKoFbKltaMNRcgIsuyO2NRpM7y++w/stFve9lb7473323mz5ljt4SO2d/8ByK159uKLq/0eXcB6M2HCeAioQoiAPT6uUrFmEzm57PmV9uY3v8VG5JaZyI38ggzbUrnJ7vnTvbbwsqtA/1NR7DRRwzKygvazPjHnOdYjVXW24IKF5Am1uCpwgDWgp7fDWgD6Re6kZuQ7MaB7eQ/XQ8qeZ5atZj0mX4ccpalnj7ED+3exVqVZWUm5LV28FIJD1oK95CmWWdmYUawNNLtA+m3fvNHGohATY/T88uftvR/8gL24YYNtwS4vIz0XtdfbvPFmFwqpltZa27Z9s4+PSxdeyZBRIwvNNJBUsj6rQ82awf2jo7vNXuDc6w/XcPwosXPJ7dIHK/IFReSPwLpv976d5OW12dvffjPjIt9Va0dqam3juo22u3Kvkya9zM8uyErNNa3Lsn0VoTdlyhSys3Zg1cn9mHtfHmueiGHlc8nSLRjDsnNlDRfx7Zalyk4L5nmU7eVzUffEyDY3JHGjeRZlLGrM6HOb5rs+i/n9gfmjJo82xrHuuVLqqa2il/tABuS9rkkuY6Fy+zZXIykLqRcifvSoMa4Q7EJtJaVkaRl5W8zRxsZ6J74yuddrDHVDmKKdhUAca/l5hRznALaHO9yqMCCVjfcWWV39Qe77OiblndHgkF3MNSkkV6vbJk2YYjU1EHLtzWyrm9pLqSQymeymAcjHadO5ps1kXO3zedvNvTwtNcO+9Z0vHbtnx/8Tr0C8AvEKxCtw5ioQJ5DOXO3je45XIF6BeAVOqECcQHr9B0ScQHr9a/5G3+PpIJAevUt2XgL4UWV4yINsqQCBkwG3BCTpr/0+5WFg5dGfYl1Hs+wwBNLSFTW2c28/nZqog7C9Ehjs/vnqOhfaBvqeAqA2mm2OAlwqBHTLwfN/BMBZFs91QjakZSTS8a+uazq0ywG2IJBaCEiqYV+bd3QBCpCBQ4uoki1a+xKtFkBTwTcKRpfdjDDA0oJsJ5Aq8MoXOBUAhIFFl/6fJiBQdmcCA10lFKh1nFgBYFHOjasJOL5q1DACewSUlJA/oC5VAaEe3OwWTxBR5PL0ADwsfXalba/c4wRSAHaHNmsxBNJwCp8IfBmqCNH7j3XaDzMQYwke/foYoRMC6rEETyxxELvdaPsn3Va43+GO7WQEkogDB/chH2kVtvH5Cfami8+zaaUZlpOE3UsCyhCuP2aDEEmQSJbGc8lYpnXZXjIvKrGqk61gLtkRAqBkWdcAUNTM9/TSEVY4dqJV1TTaqufXkvHQ4LZ5yvJQxpWPM3EQAFOuFOK6lQHQjsTqRgBWEuNgxrSJZGUUo0IqcFJJloc+3l31wpiQcgSgLKl90HYQxL5p8WInkBiNnhWTIHsidtPPtlo4xcqWTieQZl12oV14+UJLUP6TQHn1+rOtNFn8iIDRVOIYZfkm8F5d5V10+7eT7bSfDuslTz5DB3UDuV7qQR/+cToJJO1RVSvOQ4ECCNfE3GrFXi81nboIQATAU2ZHBKwfA/JjVCc+zlgfdE0810anTJ2UraHap8m+DgIphbAZZUH1Kz+I+SXCsJv51wEgfjQJMpGsoVgFkogHVwqGipNg7IW5M+Fciwgk6aii+ay53gdoL+swdevPnjXDbrz+Go6xF9C7mWsShNcXFuX6GJDqRsecBVkcAOzKPROBnOHgcWNDq/0GS8PnIYsF6otcUARH0G0fjDcRSFKYqQZOzPDwn8PsLo2LYK0JMpFOJ4H0D1/+UqA4pM46vhPUj+xaBJDmWAQIu9xMZJPIQFlKadyGa2UmNUlmXkp1GVlT9YaZKZGqwMnXiNiTokfrvy84mg8a8+ryZzzoO+NBGT76Wc8r10hZMAEZxc/M12Pr0pB1SDZSQW3DcwoJexFIEYnjhJ22IYNEzvGY4jQknQScR8owAce+XutoQgWoX9Pw+olQE4ESaBREprBq+fu7guYCFERpkD3at0Ds9vZOv08lJqZzj+wL7btQNKCOzeB+d/kVl1pTY52TF50QL66cFZHNupVE/WQ1mID6dxDVktYjnasyiApRHeVgkyYw/Siv6QstRWVRthPCQjZaEyGQ3HpUDRJcR+U9bd22EyJhADVHPe9hfeTYG7BJy0CNWVZaiBoKazSuRxXkTrrmAKWbMIFcn81bITdKnXzdvbvS5s8735Ytf9YzkqRikWJI25qKLZ1UaiLUVAcRWIWQGo8+8qC95S1vsfvv/aMf70TUNinUS5ky23cEdnsqsVQxGzZttMrKSgf7a2qOQCJk2eSpk2zhwoV25MARSBSsNXOz7LHFD5Oh12rnTJtqNRAlGldzzp9jDy9+zCZMnYyCpN/q9te5b24L9w3VNF+Efx/qV9bp8bxv+br1Trj0tLXYrRzf2jVrrbS8wjZs32e1yszJGLD3vf/dVgJ52k4uX9WeKhRKmyGB9tr1N73JylG+dJCJs39PJVaXEFsQFls2rId8K+CzAJ8xaFqpgsxhebcZM2ZQ4wIU0M1OWO5F5dUGSTNnzhy79PIrbQX2gtu2Vtrtt9+OpSZEF4SP8peeIguph9d3oATNzMrHeg9laEEZdau0igkV/nlq+45NWPDNcTWZCKAXnn/ROttQUGPHq7VJ90VlYUnppTG0D1XXpEmTnKjTOJXgz61IIb9EYIm8kr2g5kUW9wCtG1o/nLh3QjhQUwf2bcHnkyj3TD9LaRjNG13XgGwSUaRsSu5ruhVoTGv+65owX/QZsVd2tIo1U24Y5KG+9B4ppDSP0yHN+plHWkv8XHiP8gOdZOV3WjeSIb+0zogclRVg+YixzBPUo8zbTCxYD1bvdsWR1qcOzl3KNJ1zJ1alB6v3BSQb60dWZh5ZiSPZd5sTVMF5c8w0P9DtwjYzrKkugWaE2/ldoq1es4wTRBlde5DbHIok5um3vvvZk9zB40/HKxCvQLwC8Qq8nhWIE0ivZ7Xj+4pXIF6BeAVeogJvVAJJlms3XjLDFs6ebJPHlP7VGVRW1QKABFYxbfhuVx6otRe3H7Cd/IE63OO2RfNs9rSxNmvqmBN+vW5Hlf+s92l7+q7tDPeIjmny2FKsYdKH3ZaOZS3vf2ZtpR/XcI9XSiCNKM6zORy7vk8ZW4Y1TdqwNdG56PgfWrbJaupb/mrXp7Lff/nULSe8754nVh+rh47h0tlTvI7lAHV6/Pvvl/j+oodeo9+f7DijeqtGS9fuHPY4X+tr///DAnA6CKQnfiqyBwA3gewG9w4CcUoUeYSPvrpG5d2FGmNwQJ2yEDw96bbvUL+9uJFOzMYUqzncZ3VNhB4LCA8ayR0sEM6bjKVdBdZvowAtRCBlA06UA0BlyqcfAikdsDonU/Yo6iwFwCtKtcbcBGtNy7MNlR3W1C7VBjY+QN3N2Na1YPclq6kMgs+rDtd7NkBZTqYtunKhjRs3zu1FBIYIBBDoKEBD9nNRN35ALh0HHb1rHfAmsuCqI0uhk/kowKS4uNDVUSIFBHIqdD4Rf37VSgTSkqeX2a69B+DWOP4Q1Nb2lbUSqYoiq6MICNcYkwJpKMHzUmPvpMqf6E1DFEh6OlJDDUdARG8bSiId21ykLAi3c7LXBc97CpHXJ0mJ9P0dNjY30W6AQJpeSng2DOLRAQB9l2uQRzKA8qy1F6ssrAixlakHMOoHOJLqI1PgMvsWgdTENTzMtW6FnCsYWWHlFZMA3XbZ8y+s9eyERCkkZK8I+NmLpaFAXalbBH6NpFt86mSAS/bZR/fxmPIiGw2hNApgVKCt8pocJPeknNCqUcB024BtfvYZ2/rUU04gJUstxTaTlBcBASS9RBOo167WLieQZlwyzy655kpLhEBy+zKBziKQGOtS3Kjr2VUYfIlA8nwmwE4RSNWE3j+1dJlVQVh2oKqSeiP24SqPyAYs5nfDEXuxFnax4yoagycjE30sUoECsiQEiDe30q2PVVUGORqyQ9IxCSyOxvZxcD+gu44di3KqRMQKEHS5jXKS6PqnFhmsAcpXcj2LSFspNrRtkD3Noa5+5UvR3T2EQDrBwi4sTERUBGNO+xJi6XHuwStCOzBoKkA91qqOFkD/ZMvNCQBVWXAKQMfTEkuwPAff9SVgvISudoHc2ajUsjJzHKTsYB1oAkz+8V0/Z+ztcDWN8jqCUcO6CEHj1mMg9GiiN9AAACAASURBVFIcKWcnmucCOgW+uo1cDIHkNQsVKuqAf60f506e4rZ6sl+LxpCIreCAUVAyPwTaCkR2socvJ0u8hiKdRIL3+fkkQpYLqBVAq3MRiaFaaW2PxlRElDl5E5JWGq66NrHrVpBXxUtEpMaOa2dZw8unsaF6uRIiVEkdu/YBaefXXGOPMadtacxFmVsiRAawwFPNNW7dgjQEwfVdz0XKMBFIvkbq1sb2gn2iBBKhw39UExFdWvuVn+KWXwDTyk6TokNkRBJWrMopKioudgWE7iuHDtfZ0qXPes6KgPmbb36rXUVWkJPIZOW0k/e2B5u2elRdUjjlKmeIe4ruUcLoE1OCjJlg3dY6hYbP1SGodsl2UYZMEc0TJeVlPnbddpAsJI1XAfLLV7xoh6prsWk7l4IB4kNo6X3X3/hmt2fU+viev3m3vfWtN9lnP/13qHhqmRfpdvHFF9uHPvQhu+Mfv2Zbt272TKIk1snRo8qwsDvk8+gjH/mI3Xfvn8iK6rI3v+kWz/wrRwm0bPkzNu2sSbxvk91269sdqL/tHe+yUTR0LFiABRvkwAUXXIBK41ueg3TdddfYpz/9afvOd77neUy6344hd0jkVEXFGLvmmqvtsUcet4lYw33rX75rH/vkxyBtOuzCWedZC3Z3st67+rqr7e3vebdNn3Guja8Yb0/c/5CNGTvB1uza6XN/Ell7uSK3UNTVtrXaxWzzzW++0drJZ9oIefSbX/7GpkyfYRt2HbAjqE26Bjvtn7/1DWvmePohKirJTLryiqvt6//0TVt0/XX2yJNPOnn4vve+2+6753eWgG2lxsJZU86iiWY3yq1xNv/iBbYO0mk5OVGDA11u/9fH558jbHPyxAp7/wf+xkaPHYe93x+tob7N/v3f/w1V0TYn4e788U+tBou5fZXbfV4WFo+AfMymiWWUvfDiWh/rPczrAeUtsY7d9dMfo67ZaT9jbSogJ6gW8kqk98c/9XH71a9+gY3eVLesq6k55BlUN954o/3kJ3dZM5Z8mgeaD8oT0vxtbGrwdUzXvIHPP8ovitaxaA1zBR/j0a1Y9XHRyf2QSA/nqogjffbRrV7jVnNHr9S8dCJJlAzjT/Z1IpG6ucdrbHvuGnNHqqIElKhqJFCjh8ZXPuuxCCFZbMoisRu7u9ycApuFum3C+MkQntshOvdZcVE5hF0PSr9pzMsErBgfYx1EbaojYN3OJINT5FFrS4Orsvr5TBJ8TjPPMdJc1VzSQ2Ss5qrmtNbEro5E++B7v0hTylTmaYYryv7y0O99vr7vfR+03bv22l2/+vRrvZTHtxevQLwC8QrEK/AqKhAnkF5F0eJviVcgXoF4BU5HBd6IBJIIhO996uZhSZKXq8HQ83m12xq6HZFZH3rLJQCVAFWn8Gjnj9X//POyE8iV6G2nQuRErxUh891P3nwKezzxJUOJHf32VPY79DWPLN9s/8F5vHPRXHvH1XP/6jh+8cBy+z0kk+r8mXddaQtnTX5Fxzr0OF/t9dJO34hj+VSLcToIpCU/B4SV/9jRbFcHeEhNAkAAyhF1c8siTN7yRxNzIIoSyAMYsE07mwm27oLcQY1U20V2CkHligHh7a7wEbgAwJqGwmAMf2lHBFKOCCQ6stP4vTq2MyGQsqV4wC6kqAiAsCDZGrIA2gtKbePBbqtq6HbCtg/7vBaA9wFySYoB7DqwAqunq1SZGWUAejfdeK2NHDnSAezAjiXItwi66QOAUKBIkH8RKJMEhgxwDOqi1ev6AfLb6UA9DBgjECGP7crGTmHNAjEEaKi/HfqC8x6wp5cupxY1gOHHQfYIOA7yT0JrJ4HG4SNWYXRMDRTb0jvMQIhUBCcdI8csvY6/4mRKphNA3SGkhd4dS1CcTK0U7SWWQBK9IgIpYaDTxuQl23UXnGtTiwAvUbEJTBM4A5VHB/6AHTlUZ7VHAHI8biTJ0rPVCZ3BOEBVRN2Uw9MIqNgiIonx0wz/n5JFnhEZF888t9KqyIlIZnv9kBQC1oQCC+CVq5QA4rGAkOeeew7h9RkAj+1uozaCzIiKUSPpGM8BDAUMc7s7AUUB0J6qnyGQ1i150nY++6wTSKkQG3pIkeZgNdezEWB+d1uPtTBdzr5ojl3OuEtirdd4F1GgvK50B8+krggIpCgnpldEA+fTDjEme6LnULDtIuhe+U+eNRQ+omt0KgRSpACKrl30ntgcpKG/ix1HIpAyIcMEhGt8C9DLBKwTRSQCSddnKIGoI42IEL3mOJgfqFkSRPBBKErplY0KKAlbMdnXHQ0JAlEwYiq0XuBKaL0JxwmkWAu7SIF0/HgDBZJX2r9LIaKcIoW+S1UjhVCfA4MZqIj0XYRCAtdCqiH9X4BgH9+VY+Od81KZ6PqTpRXZXGosydZONk8CF/fs2Q/QXheMF8+yCgi0aF3R/zXuelhLvAMf0iXIOCIXhde/ngTSaMLqRaofJ/cCNZTy6MSQtHeIHA8IVD1wKQ3WSb4rJWkAW0i/PHwFtpwAu1hMJfA9G0u1jvYuJ3dEJklVmMp1dPWMyB3WsS6sw7QdrbEig46tIaFtXmTrN9x66Ouzk0THM9w8DStcuyNCzFNjZIUYruWRRWdwHQKVF9OQNQcCJSYrSWOkA+WOlBq+JDsArvsUikFAdeUVZfIaod3ap9RDWYD7GhtB7hFqV0jGApQ2Im9S+L2aGXIhI7W+CRzPzsqDnMx3QFoPWbaJ4NH2NR40FjTmlDtUS0ZPDWuZ5p0IPCc+MxOd6PGcNyfCpIoL1oZojEsl4dassoVFSTQG67o8lDBbUKo0t2HPWD6W58uwjjto67E3e/LJp2w/SiOvE9v5wAc+gM3czfbBD34QVVQz20m16697s12GmvIiLDkvvXSBH9+o0SMhTTrIqGm38+fNArSfxTXPsHv/8D+on6qsrHwk5Nhl1trWYOMmjbAnHnvIbrrhRtu4fhO5RM9AdBjHlW+f+cznbOXKlVZbX+c5SLp///ind9nbbnm7jR8/EfJoLHOTRpOKCrsGsm3b9k22a9cue/LpJ+2/7/6drVzFmr93n6/fjz7woNXWHrbf3P0b6nfEVrJWr121wjq5Z48cN8HuX7VGHRo2HTJkVFGJW4Q+u2aL/fjXP7SF5NXVYPv38x/8xLZv3Wk55Eyt37PXslBkvfPd7yQDKseqdlWiPtpnpcXlVo6tn3KZiiBali5bzn3nADlGN9mSxx+zQez1pNqbf/6FdqCm2r75ne9yH8t2tdA3vvVNu+lN19vvf38PcyMgPi68YB7E3W22Y8d2vnZCtm13oicVBfbBgwetGWveH9/5I+trJ6+HzzZnTz/P1WZr1m6m/rTPMH66UFS9573vsWoymG699Rb79a9/bfPmzbcf/+inviZK3TWitIRtb/Wx0YjiTKSJ5qDW910QLRFdm4uyS2NSGZGHsRnUz2q80eR3lQ/zWmNMY1o/KztOyi7/bCWiUzMrsocMVYE+fyHFg9TAUIUra1lXe0dWj5BQoUWkmpVkS9fBfpO5J2czhtu4KWRmZdOUVMNYS4EQmujKKVk1+k2W5amkZAS5dvOtjUaOjvZuVMlNNvPc2VgSPmcNEES69+Tmi+xHBZuUY43NnTZnxgJXX+7bu8ltD2XBWFiQDzkk9WgvitQcz6QTkdXK5w8RYNF6Mn3aPPviZ79H9lWvNdT2874S1oZA4ahjU4bXv/78yuO3qfj/4hWIVyBegXgFzlgF4gTSGSt9fMfxCsQrEK/AiRV4I4LuH4aoGY6sOJVrN/R8Pvuuq+z6i885lbee8JrY7Yg8+vRtr+4PiW/+4hFX2sQ+ToXIiV7/agkkvf9j3/39CYqsU9nv0NeICJOaaTgVmPYREUh3fOiGV0weRecYe5yv5bV/xRf9DL7hdBBIT/1cNlWAo3QrB+iAEiogBJRlIhJE9m4JBAf3phNy3Wnrt7TZdoYqjcgAfkl2pGEAQsWxY397YGUlwJLuTv7gHwfwOgJAoZC6ZQNMldFdKgKpB6AkC/VRBh2jqViFEF1jhvqonsbP7uIS29WWZFsPNuKZ30f3bRLdp9oBVmfYzNQCjnTImweQ7bzJ423RFQscuBPQL7zNiSP+IyAlsr7SZYsIJAEhAkfcriUEDAMFRaLt3xeoDbMgNfIBlZRloW7xLqzuZOUk4LuusdWeW7aK4yC82m2ZovyM48qD45Zbxzv2hxI7EfD6UkNqqAJJrz1hOzEE0suRPtF+XmqbQ0mul1MgBZlSyk2AGjjabWPz0mzR+Wfb+DxsnwY7+B2gM9eBq8x1ScNyB/KvoclVObJKS6UD3pViykniujXSpX8YZVIbcrZmLnEnORDNkIdTzz7P1SvLVzwPOJkGWK2Aa1We90FW6NopH0kE0nmExRfSvdzHawZ72i0fUHYk4FqJbOy4lqlSVzAuA6AfJZMGLkHra55YbPvIQUrClixdGUCuzAjG81GA30bG3O62bmvm5dMIrb/m5jdbAuO5T8HgUjmIEJPNoUgLAWkxBFI3WUcKBu+AQKqtbwJUXW1bKwm7DwmkoXWOyKDhxsYJRJ9kFOGYOFUCKVA4BBZd6hiXykJEgQghV24I8JccJdzuCccWKdQE4KsuXCf/DkgY2AZipUR9skK7wKMExCc4qxzYFikwXaomKc16ZOsHxRcokBTcDnCn/AyREtL6nCDMCogbz0fy7wEJlMh7I/s4gfOBBZPy2wJrRSeRtI5plroLWkBsCDiMyAcRziJGRIS6BZwrF9OpC7aK5MgIXNV4cWI4tNLTmI+IGL1HBJJnDGnh4xERSOJuIgs7vz4C8qV+OQ0KpIIwu8QVNU6eQ0R4NagD597Ooi3g08ky5R5xbLKzUp5LPzZ/yUjG+rmGqofO1Ak6rXkQ5lLu+VwVMeTSHYh3QcWcIDPQs4wyWCsjjyvNb62Xkb2fzjmqV+yY9muoeebWbexPar2Q2E0JiZLIVk91DmywAgWRiAdd+0Btp+PSuBbpFDQPuBo2JPADIj7IJ9LDLfGcTAvuEyKWs1hHNE41B2TvleIEI7elvGy3aNM9JhlLRpE8brFGQ4wsD4OaQmKz7STGsOqayLa0XX25LRe1SU/L9JwmqTl0DfQlAk4kUkNDHcqUQwD/dQ7+633FEEQiq6LGBBFZsi4T4a7xq3PsZo1TXSZMOMsmnjXbmlq6ALY7bMvmbRAlO+zZZ1E6HmzysZ+TkwL58ntXCd35o5/Yf6LE0b1NuYdSXLz9HTf7MT3wpwdQr1STv1SAtVkaRFCGkxGydOztOYr65aDnhCXwWeG973uXbd+1wXZs22hXXHIpTR2oGvOLbOy48VZ1QK9TA0YKWWJ32fTp093i7ycobj7zmc9wzJOcdNsHkb5x40ZUMj/yjJupZ02lHkesKD/DHn7oAYiGdtu0aQs2m21Oij3+xKNWzAeGFGr5dx9CBcK5VqC0WXXgsB1CZZTLvbqtroecpSwy5nrsI5/9mBVC9D3P+p7OPN6yYac1qVmkq43WFXIaIaekyEnVGOFa/Z9/+T52ZjSwQO5UkF+Vjr3etddea//w91+yZUufsechrj750Y/ZurUbbOzE8VaE2uhNb32Lq4SkuupnrV909TWQUBXY2HXYgksusL/85QEbOarU/vSnP7oK5stf+aLNv/B8v5ajR42zO/7+K/bkow/a5Zdehr3pUjtr+rk0G/RxHbf73MjlfK+AYNuFjZ4sA2fPnm2LFy9BgbPXDlbV+FhIJttKlnXa5sYNm5zYVv2bmlo9G1I/a1K4cpcaaYx3Qapq/e/GsjMJYlhzSuPelThuxUnOlJR5bucbKQGDtVXz3nuO9L/QslUkfgLrg8aq1G0+73SfFfmkdT+cwwkil5hcuif4XOS+OW76OVZNLmINCl2tuT0ovUpLSlGp9ZJld5Vt2biZcz2MBeI4bOfKmTdYzjF2P/zhv7XtZCfVN9Tanx/6I6rJNtavRCstGudfXd2aS2XkF9WjEtwLCUTOXRoWf3t38CoUzBB5vb2dTn5nQGB1d2kNTLKpU8624sIxdri62z718TvIYkq3XTur/F4wYcIESMxDtn79ert/8Qdf6iNc/HfxCsQrEK9AvAKvUwXiBNLrVOj4buIViFcgXoGXq8AbkUC668vvelXqI51r7PnI8u03X3//y5Vg2N9H25Ei5jffeP8pK4+GbkwEzHvu+NUJdnanQuRE2xlKIGl7suuLfZzM0k7qoX+7+8ljLz2V/b5SIkMEkgiyk9U5sqzTQeh6RNZ3sccfe5yv1bV/VRf9DL7pldb9VA716Z9lBvYiAlBDwFbfkuRkJ8elxD4sXpKspiXRnn+x03BUwZZFuSHuWgSJ4o2hoYVVoCpRXoweiIlsPIDaSP5Mz+PFOQAnJQDL0qOoWzwHi7gshVMnDWC5CDCY3u8EUkcBuQgpubZ6V7W19xLiDYA5SAaSHQ1A7Vbs5MgvttzsVLuWzuJzpk0OQDy2FQGVTlqEqiO9xwFHWS0JvA0VSJEKybOSsIBJwQpo//4qt6vLBDzOL8glaFoe/QKXg5ykbkDRnagSVpI/0AUhILBb8HRATgVAybGgdt7jtl7h/mOvx8mImVO5Zi/3muEIopd7z8lUS9H7hm4z+lkETmArJ41Rr40rzLAr555loxHwJPS1wM8RYs3Y6mdwZaTTrZ+SFZB3vEdgokDofsZCJ9kPuoZJWAM1AoDWkcdTB5DTAHnUjZ1cG+qlSdPPtjUvrmOQAW6po98BvwAgd7CcazuCDKSZM2fY6BHlbluWDFCvPJ4CALTCAtROIjBlG0WYuRMJbCcZdL2/qdNWPfqYHVy71tIgN0UgSengihJAN4Wo13OcuwGtEOLZ1Lnn2vW3vsUSWful3NEEEIHkNlghgSRc7KjnA6HOoJNcBJKsdhoA9F7Ajm8TAG+n1BSh8iK2xqebQIquq4A/qVIEAyZLtSHgXQoMqbpCFUlkaRQM5GCcizByfZUsLv1pFgwAR5FH2YDqGVJ68atBQFUnj6QWc3IoIJC0dnRDIIkgHHDyKMhBgqkLrDRDa0bZIw6dNwHpENjsJWF7dIz0ERjOc7IgkobmWK6OtkGd9bMUYYH6SIRlQO7667Q+aDzwXrdaUj1QZ6QkB/kcSW5hp2yMQKGi9+j96sfXOqIw+Iic0PFqHQjWm+C71JLHlFuu0qFer/GjFLVMcD4iRoPQ+gSIDHXWK79Ic04ESBpgrYgLkZxynkyUKodxqi581UaKB71eaoFeNtTLmidVVyJKBCd4AJl9nRWBFALIItYGAagFHItMkTWVVj4fKxoHEhCEa2OkRNL7fWyJhHZOSvsTaC0rO4jN0IouynPqBZiP6ur5RRqDWnd1DoDskYosqr+A60DgKTI3sB3UQ5fNFT3qlwjJJhFk6VLNosjT2I/UacqUKSsrQ/lQFKxPjOt0LB9zIKg9Nysk67RvN/TkZwfcqfuA6gaYL3Rd3wOy/aiD+vpZ1l4i8Hwsat+8x9VF7ENKo+oDVXbgwD7P0nE2jDdITaKT6YRUyUYtKOWXajLn/PmWXVhuOSg5RBR0oq6or23w+ipjSI0Xup71kFOJjOt/+OrXaQLppg7prri77rrr7N57/oCSZYznzdTX10LAd3O8fZBI6V6vCy+8yLZu2WmTJp5ln/jEp+yb//xNVDCzbfzEkfbNb9xhc1CC5LN/Ze7s27vf1Ub/+6t3QHLsRnHzK1RP77c7f/Jju+22d7udZzkqpgvmX+wqqTvv+ql9/O8+bTPOPZf9XIgFHafZVWs/+rdv29ZNaywXRdG2fdjBTZth37zjDmvAom3VksftmSVP2QDzcwckyn4IJq0z77nlJjv/vNm2eftuuxsl0D1//J396j9+ZgcgGTI53/Z25h7Xsie536acc45deP7F9otf/drmz59n//PnP9mXP/9FJ4xkS6k1Lhk16/r1ayERPmETxo6xm667wfIgGv7rv/7LshgHM8g3+uinPsbcSrYbsAs8a8pMe/qp5+ze3//BnnnmOT5LZNkPf/jvqLWauLYoZPIy/OdHHnnCx9BnP/c5J2CWPPaILYHk2rN7P+TTaHKYNtncuRfY9LPP9swoXWspuzU2ZDmn6/zM0uf8emlMjR03BrKoCSu6Rs7lAlvLvUxzRkSP7pIaO7K4FHmk8SbysI37rsRHpSPyUfSgpOS6iBT25pvQilMEr/Yt0tmJI1cJah4F6jytk5ov6jkQsXmU9UGvT/W1k1kuoppx38c90G0/2W4X91jtI50xrPWzmXt+K/VWntQA1qYLFlxuzz6z3C0TZ6DIaiV7cPbsOWQhrrbzsC4UySoll7aVAQF2443XBwqvyp2MbwhPrP3mzJ2HoryRvKIO1gbUWP3Z2OfS9HO0meNrRj2/lQPrsHP4XJFCI9O6zS/6HC0uGuF2u5kZudjolaFUh2BOzcU+rwS10xzmQy45VFPshdUr7Gc/v4tcUGXkxR/xCsQrEK9AvAJnugJxAulMX4H4/uMViFcgXoGwAm9EAmk4MH2omuZULqByjz5408UnvFQEzD/958MnzTlSdk8OeQpRDtJw6qPIni4250hE06XkNQ1nczfUpu1UiJxTOb/Y1wx3rofpKr39jl8ee9mp7PeVEhkikPQYWmcRR9+gzkNzoIY7Tr32Cz+837fzWl37V1q/M/36V1r3UznepT/LdQKpB4BK4KC6tIVVJfWGYCSWHx0QSNXNqfbsijYnkIgkwPYj1doAHBg+DsSF3IyDX+rkFF4M1GWTUAiU8z0f8CuTF5UAUotAUvh1LgqkHABNxSBlpeI3n9htDRBILXR8N2EV8ty2Pdbam2qtHQS880/AYidduanpdIyCGo6CJHjT5QvoLs4Gk8ZmCRsZgb9ujQagEgGWqkNE7gT+RccBXnXMaru5OXkOfFZVVWOTU4sCKRMCCYsiAI2jgCEpHKeA2I6ePntx/RZ7fs06QAjUR05cRPZ4IaAZAu8BKRMpJwLwMpYkiGyZXorwGaoqOtk1Pdk2IrXJ0PedKmF0sv1H+5Nyw626AI9EBE4qyrbL50y38jSUIN2NAOsdgYKrh/HFU8rlcMuorABc0j8BrjXVVZ63UlBUjF3PoNU0d5Bf0W2NXYPWQpZEP5ZySRnZdggwtAewPjEE0tTl7AoPQK0+jkMWUzNnnEP38CSsiOigBxjqbm8ljycJMCjHrdUE2qmDPhgXkAfgid11rfb8I4/a4U0bLI2xmUI3dj/7cTsbgdNYVjUCeu1q7zQ4U5sy5xx70ztvsTS22a0TExAsZYGCwbnUNIM7KHgUQFw1FFgbKZDUEf7CmvW2gc75/1cCyUmZUJERkQfR9+iax/5ez8Ve+whUd9suz5JSnpVyIzLDzIsQ5A+ttCICSTk7rmwRD6IFQ/Zu/JDF/M9T5pAIBObWAIClH4/TCXIiCold5owUSG3kqw2gcFRXt7rJQUhdZeTpQS4nOW4BGZ1PRCBJhSRLMs13J4Z93ZEvGYSfyA6NS10DKa6OWc+pXgGpF80NJzmcWAqUWfq9WHFXlHD9PQNHveqhTV0A2gsMVW0CQFRqm4gYierv22V8HSeQAiVWRFqdyvr8Sl5z/tRJni0iwkHd+ZTGSUGcE5l/3b7OR3kmqocojwzmXkB6alEMlQLMEdk7amHv4Zq2YdmlOZAKiaRtxI4fXSKvI+txSigZ8/PT82xSRIpUOprz+rVA7z7WUKkw3IZQBKqTbbKJDJoSfJ3kK4s552ROSPyIuIqUo4ESKXhtonKLQsVEoDrVmgSJyHE4oaOrj1pFxJHUFbK3S2NNSnE7y0CxqnmbmCALx8CyVOeQh+pjzJgxrr7R9c6AONK8yOI+k6o8NUgI1TdqVHBSTmomjlnkg5oS0iCKOqhfJioW/V73kbTUwB5T9x29PshfUV5McCwi+CLyUxaqUjI2tzRZe0urNTQewXbssFs0Njc1el11zLoHJUNqiEApLy3zY5atWQ73NVmSSXglfdz6DVtsKaRGN2R2A0rap59bRibR55y0+V8f/ojd+rZ32D0QSSKB8rJzWL972FaOfeELn/MsnSuvvNoJoLMhNb79ne94Hs8DD/yP/eiHP7BSGj907rt310CQBSRtFkqtOefNsttuv82+//3vk+9TZD//+c/twYcfheQf6zlDra3tPm4HmM89qDwfffxJ21+5xQabq2zNyiVWd+QArQmsoYnZNv2cmXbNhQstkXy7H37raxBWebbrcKNlYW22Dmu6ThRaf/nLfbZk8ZN23x/+AgEz1/75u/9oHdibfYuMp67WTo6v2psXFj/9ODa0VfaVL34Ne95WspWutHvvv8/Gjhxlv/vNb62Mzxc9fd22h3vT3Xf/1hbTYNDa2GTvefttVg2Bpev+GPlIl1+zyP7uS58m96gUa999tmr5Rvv2t/6F8ZuBnWGbnT/3QsiNbXxeEoE0YJddcQEE3Cfsy1/6qhN9i6692j7x8Y9iizdgT0IgPfiXR2nSqcNisJVGnVybPWuuVe7aYZPJ9hN5NH58ha1atcotDFeuXOXr3Ewyot77gffb/gMH7M4f/AiV2Rgnh8aMrrCVy1YyjkeRVTUFpdcGlDhNfk3PP3+uK7/27q0mV6vI1WXKftOa5fNVnwdZ50Waq2HArRxFLnGdkplzek0GTTfpfKnJJp2/iaTC6uc+6SpCVyzJSFLzCRIblZPb2ep+iPKph0wjJ6whoAaYc3XkVXEIjCHuzTQLdXWyRkH4qVEnlUaBhQuucOLoyKEa6trk60K3FFQ0hWi+p9K90NnZhaqtnM8H6dg7VlgRRFwH1o4pKflcs2ZXWw301duRuu2siQch9jts0oSpKLcm2NoNq62G7iioXMi2XK6NspCYt6hQu/jcqTVKDSUawxMmjPM8pBzs/3btC/6+iT/iFYhXIF6BeAXObAXiBNKZrX987/EKxCsQr8CxCvz/QiC9muMczlYtslw71SEwnAXeS21jHUN3vAAAIABJREFUOILk1SiBTvX4Yl/3cgTRy/1e2zoZkfHsukp7eNmmYYm3f/nULTZr6pgTDvlLd/7ppCTdSx3HqRzjq6nNG/09p4NAWnJXId2fbZbIH9YC+PoBjNSRLlA9BRKmF+Cth/yj5t4SwKYae+rpFv7gz8YShYDoug6Ts5zQPhcdCTAAWHC1AQ9ESjYtJdNKASFynUDqt3wAxUzASKlOsvCSz0UNkpdJB6v1WBe5S3XJA9aMDVo7tjLLdu6zho4ELPIAGQCa+1Ei9dMRDb4PAJJlCy+60MaWFZBtk+1ghmBgB/XCoGjZCElF4kojAaI8BiGYZAOk5/QQwOjvCW3NlPOhDIYMzj2X7RYXFXiXukPMvNbzj55dgZ0fmQIC+ryr/ESbulglUjSmHJRWqYZRm8SOuwicHUrcnEwBFL13OAu0aH9Dtxm7v5dTK73Ucbj+Qt3FUlOA/aeg9pkzcZRdet40o58ZErLFCSTP9IAg6IVE6kaBI8ubVNRjSSKSAOgHIIy6AAQFjqWgQKKVm41l2G7ykroAc/YTOt4uPor3tQIQqUtasoMg94YOZEDaZrILRCCmA6ZmE55+ycUXkpsxwsoKsYAiAF3gnEDjLABcJ7AgiDQ+vJOajue+xnZ78o/3WyNAXyoAtxQubq4lyzTZoQFWtYDCVtIJ3Q4pNW4G4eRYPuWgTOiVygjgUyCbssNTmQNpnvsSZO9orCkAXN3gsrBrbe2wHXTHP4sdXyd7GS4DSddoKPk3HBHkVm/DEEix1zz297HbjK69QPAoYyUiPCPbsIjkFHF0wv6pvytLpECCsEmU1ZFAd2yR8gASZRk3APiq7AmNfYHXWhUSAOD8AfGF9svaNa9RmB0V0AjZrKKJSNLPPl9lpqY5ExFJoUxS5x0cW7A5V0u62k+jMnzyr9RLf60GlOrJa+XzUz6WIkiOE0jBGsF4lWonJKV6OS+9NgikD/JqRF7GEtZR/bWeehi9K5CCKgRqxddegXTehArPlhNo3UZHv66PFEciZToBdSN7N5E2qpdUYhnUO9GbBiCAINBlD+kqAT0nK0HmzEEIC/FLmVi3aR10As85u4D80bhX6ZWXp/XWayYih8kg1ZPGgB5ShUZ2b2mAvr3M4y7IFdWnCwIhogpdD8exZ0idyjocKL6CXCkRUCKSRIhoqyKBnIDhDV3cUzxvSAopEXxsyLNQeG0GZFReTga2qdi/QaaliuHlHKU8ijKOUrGZUwOErq3s6ipQ46gWGZA/Ol6pjpwUQYGQST6ern03ag7VQ8C0CGSRT1JqBdlNWjtQaXB8IjkzBIxTE90vHDhXllR4r9JzSa7E07ohC0lRSiqEqFTdWFEzAdQrK8kVIRRca2ZdHZlyXJ8mcpc6GWsiPLQ2JokZC9m4grx8Kya/ydj+8hWrIBJmkCk3x3bsrLTv/Ov37fOf+zJkRDEWbV+13/7Xb90+7GMf+wQZPBt8XZC9WRFk/KxZ59qmzetsLplIe/futg++70PkAr3DVURNTS2eP6PjKqR2vdT9ve99rz386EN2w/XXY9t5xLZt2+rj884778TC7Su2FXu2Ngh5qUH9Dsux5xcU2UOLn7OHH37Ydm5abS1N1ahI9tlV115nDy55xn7645/Y1LIRthy7tx+gelI2Uy1NBtWNbdbCTaJ4RJnNmneeFZeVYgv3T/bOd77dvvcd1FadzRBjd9uf7/+zXTR3oZMQ1yxaiCXcPvvznxdbItemqafFWlAJTR4/wT7/2c+4Cqm7F5s0KRtZ/7dhofblz3/BRhaV25GaGldWtaOq+dtP/K2NnDDGrrn2MqwKc6x6f6Pd8dVv2mSs5h595DGuRwr1aUB92kLjTaa96/ab7RyUTxMnTHMFkSwSr7nmaidrRAhVVlba448v9vEwdfIU6rYDEoTMR9YMjfXikkLIIcgWrtMI7PNEGH/8k5+w51ausOXkTQ32BcT2IZphlDX1p/vvt0WLFtmhQwf9GkhtU1ZWYpOnTvF5+eCDiyFHWbMZqz3MIanVNM8SGcttkJaaH+kifpjLA6zz2ZCnKTyXyX1jzKjRNPKUefNRFrmRUgF3kA0kokdEZzokaltLuxOLskkN7IMDtWYy9/5WPnvqdz2yQGWtEtkt4iyVz43owqUD5Xgz7corFkFUPuD3+jSOpbm5ifnEp0bd25nK8xiT4ytG26o1a6hHHyQZa+5guo2fNMM62wecmEzFtg5Zm7W3VnM/bmQeIr1iv7POne8k3X5IwUoUTHXka3kmIOsWW0HhPoMGo3yvj2qRw/Vav+FFCNjDTix39ailJP6IVyBegXgF4hU40xWIE0hn+grE9x+vQLwC8QqEFXg1xMzpLt5rpUIZjth4pUqmV0qOSMH0ky/ddkKJYhU2+sXpIklebrsv9/uTHdvLkW7D2c691Lh6pQTSK71mp3t8no7tnw4C6b++pvByWdCj5AA4zSCgKEsh9ABjA/wiMTPXahoTAPNTbNXaRrzmURokEMKc1IkyqBcbKqkKwKZCPFT2V/qjWziuYo3Owk6kBIIgh22LQMoDXEsHmBjkD/psLF9EIOVAJGGEhp1VrzWiYmnOI3NpTImt2HPQqppQR5GBBHzrHawCiQXkjid8e87McyAIZC2S6cCK8jC0f+9ydaBOYOfxMOhj2UcQSFHOhkiHiDxSd2k7gJbCvgc4PimQSooLITWwsAJI6wWYbAAMefLpZ6wGmxj0CW7HFQHruubR/yNLu+OqkABE1SMC7ocD86NtDH3ty/08HBEUu/1Y1UDstoZ7PnbsDlVMnfA7fkiKVGuUIokclTmTR9llM6daIWqyxJ5WadtcuUEUt1s2wSQ5eCRiUuqEfkilICcEJZiTDZCL6gHOLIA0QonU1GN78Ems7WB8MB67uC5Se0R5DAJgBaBlkRUitUAHoKoIJF23mWefZZPHjQLoksoCsgkQf5BxLYA2AxWAxkkindNpAoJrW+yxe+6zpp3bGadBtpKw8EANIxwYAgnwq7Kl2zrgt8adO81ufPstlk92RkQgeQaOgDFXOgA2gVcNusKNeQKB1APYGBFIlTv3Avitsg72ERFIsSTgcNflVAik4+MtgOMjW7WTEZOurlIWiyy9xHjFKOZcveGd6M4ShsTHcQs7f1p8jez7+H26AswB0vUl1YTskqRk6VcWkb9QoHqQFyayQQRSqxRIqNJEGLkCySVDQQ6Sfw9JoFgCyesUWtwFWzv+cOp6GNu7Ia/wH/28EnR+SvzRI1jEpEYSsKjf9wPqOskMgaRa6Lc6r8DCTkRBkKX10gQS4w5AXQTS6VQgTR07AvKoBQC3yxV5Wtf7WLM07QQGu5Uk4G2qIkc49VzIPlk75kOQNDc3M9favAJSrEht5Bk+zBGRFDr3Qsh0ETJHAZGdOJIlIDVK8fwyyDS+RBz0hDknbksXFDY4FpQEIqb6qW0qc1/zT+CxVD3ajqxDu7uxJ2Wd10PHmc2xOQHtKrEBJ/9FEPkYkHLIrwnKJvY5gP2hk1aQZYPsRyo4Ad1ZkFD5NBy4ZR/MmXMrXEORyQOsTZmMV9mPIbQl2yiL5ohsKygoCDKPeLHOTc9nQxxlcKyqi6z2dO117KpVMHcDAiXIVwrmUyLvTeYeF40VWfvpPhM0EgS5b77GsOYk8TqRSlJzBNlZskykVlJ7YK0XEUmyWwzGaaBm0/USUahtdnQB3tfX2eEjNVZbA7EEcSGyTfe4dO7lmSgrJk86C9XEfnv4kcftCezjPvO5z/s5LXlsif3iF7+wFqzgHkYh9PV/+o4rQZzcYvyI209NP2oXXzLXDh48YOPGTISguM3efuv7IeewzuvrtCuuvNSuuuJKzzx6DEu2++77gz29dInd8va3eS3PIt9oBKTD4sWLPbvnqaeW2prVaz2DLIvfX7zwUjtn9gW2v/ogCqg0Gzeu3OpqqiwJsmITlmV3/ehOyP4m626qs8995ENWVFhih7AfPXfOfMbnCDuXbKDVm9fbkqeftu1bdqNGPdvu++N/ozTaa48vecJ2YBu6YvGz1s8cmYblm8irrXvJEMKT90At+TaMgXe/4x12w3XXeh7TpCkTcdUM7lk//8ldtgRiJ5vmBhEM27fvsASIyXvINXph3Qt27szpHO84xlcOVmk99sLKNfbhD30UgmWUEx395MF96MN/Y/f84Tf2kY/8LVl9s+2yy64IM9YSra6+3ufDRz/6cTvA9UlhPEybPM1Glo+CbNuCWmi9XyedU03NITKa9vv4uf32221MRYWNgbB6nLr+6he/5jNRIQToWFe7JfOaAuxbly592s8vG0vCdkieUWNGWwXve+jhp91W7zOf+RzqtGdRS+1wdVM1hJPml4iqQc15CMps1gw1Y8gKdg5K35GQR3NRP40cOdIyUTXtR9F1ABXUEZQ8W7dsdzJbyh2NqUAhTg4gtRNZ3cfaqvPVsUhRnsD/O0Uqo/YRsS+18lHW59Lycgikq+1n//kfft/WvVVjv7Orxce+FFBvvflNEFWN1gyxduhQox2oqiM/aTJrilSYWD1yDQ8eJLwzsZM1oZNjQVHO/tVIMqK0ws4mc6r6UL0r+7bv2MBnWwgm3ZE4f6n5CiA229vISXK1M81R5II1NddyLqg9ISfjj3gF4hWIVyBegTNfgTiBdOavQfwI4hWIVyBeAa/AG5FA+u03PjBsVs7JLpms2qSOeYivWMu0UyFMXm4Y/PlfP/pX+UcvV7Oh+5Xl3Vs+f9exXb2a41J+kOz0RFCd7DFUBTT0+p7Kfk/lNUP3/0reM5xCK/Y4X6tr/3LX9Y32+9NBIP3sa3R4iwQZhIABXE9PpQOVsG0CbADBCJA/WmBrNtXb6g1dtn2PAdZ77z2gEvkAAghpNBd0loQSQV3sDrboHxhaPr+YnpRpJb0BgZQKIJZHh7caQQcAEnIBxXL5Az2L7wJWOyEgmmkXb8lLsa6xJbbmUK1VVpOJgVWcCCTZMml/IrjmnjPDJleMQSGUQ1d5GlZBdKx6l3qgQhJQJ1BX4FkQBq3/A/QKaJS9EQ+BMRl000phIFBPgKD2cbiaMPP6BuzQ8gARc7EBogOd1yE+sl17D9iSZ5bReSxTnQAIFMB2/BEAz1F+zNDvkRIpIgOGKodONuZORuSc6vtjtxu7rYhgOJkS6WT7dXJKNXTdAP/nEgIJ2dxJFXbxjElWcLQd36wWsn9aHFTNyStxO6V0gKNGwOoqbIFUtvQ0jA4Bgfr6pD6iA5lx0elKghxLJU/jQF07Y6DW9jW2WLssrFxxI20QIKsYHoBNXVMB3TNnzoTogZhAYSCrndGQO/POO9vKAL4Fkvf1dluv/Bd5iMDQmJD9UwYgb2ddiz1y9x+sbc8uyxF4xZm5PVqYgSTJRjOvr2wlXwQCafzM4wSSknVkYecqN76U/uJ2VSJKnUACVIc86kHZ1AZwqTyHnbv32IpVazgn3hfaw0XqtOhaDSWRhiOQRKTocTIV0sm2off4tQVw1zw4nh9zPHNIv5e1V/A4rrKLMpB8nOvac45SH+UAfBfIoksAOCCj7Iz6mNciBPXlBJJ/BYoh3mX0nx9TIMUSSIMh0XScbI0UfIHyKDrvpDBj7P+ydx5wdtX1tv9NpveembRJbxBISGihdwVEBKWIXBQQO9jrFSzYEHvhKoKgSJGmgkCA0EsCIaRAei+TyfTe2/uu3947czJMIPAIeN87h88wmTO7/ts+s9ZvrbV7m+1+D3sa227HRj97ipaTSYG6w+3stJbxnrLaorUiyMYJ7NGkhnHwHrWc26mFmUex+WfaTwokgZIikPpEcIfn2hcKpJGsVwJQ4VidhxNZpwwjzVD1r+aJlDcJUpjSRJNHFrFui/RLs3yUdC9gAVbTRlW+tte6TjsLoG1j7KqVSrFuUnNLvKM+TAhtC4eJDIGgqMWmUSpNzyYLx7RIYY17KU98nHprB6oubaf8MCe2IGQK83IdUA7s6KTYC9RbmlORqtPnJPfmqiMnXxhbUjCxHivbxxU+ofJGTyInAHU//K8Iq1MRSDoPcheIZeXmKZtNxQeA1tx0HhaYI0pKHUBXeykDSSC8FDiZGWhqpUZ08gpiSb6dYaGCxkw64LoKF1yhpecJcyfRlWtsJ9CbB6ZIc7fF9BkVXL/IEymoEkIS19VLIWHmT1sRRMrho2NF5Ih8037RWNN7Dsj770VKKUeJtVkWhBAX1dW1/iW1oNRHykSqZj19cN7DEC1P2S9+8QsnwpS5VAYJL4XVnX+/x375i98Bjndb8fAR3h895Nn96CdXkgMzgVyeaSiTsNar67T3n3aeVeysgbTrQvlT5ORrBs/Mz3/hcqzw1tvdd99p199wPcTTYXx+QJUKSSDC8pXlq7DP+6Kvh7L7a2lut2t//jMfKxs2rbPS4lz79Ccusc0bVlsLipNxWJJFgP7df7/THp43z4ryi6y1qR3SYgd5jPU2Y+Zsm3XoofZTlFUZFMVILXXzrTdYF+rmFRvX2r133m3VqzfZBFREi556CkIw24blD7dOxsJaztmC3emCp56wHeVbIEEq7PgTj7ec/Dy39nwP9n2/+OnP7LvfvNKaUZGKCBmONdyFl15kK9auhGjIsvPPPddyeW5lZuSh0Po0pEWFXf3d79mPf/wj+8xnP2GLFy8iF+kpu/iSj1EkkehKpMxM7HO9mCHJamtryUaaZzfdcKN9+LwPezZgF/Pv7jvv8vEo8lB2dB/5yAV2w43Xo/Kpsk9+8lKyoabaxOnT7Xe//x9bvvRVxlqiHbj/Aa6SEqFaWFiAsqcKi7tN/tyVjaMyH5ubyShk3mRkZLlt4fPPP29f+cpXrByCKpn3O+l33WeWsv7a22jvXOvpaHXyeRRFGp/99GVWCMGSiW3p8NEjIVpz7ZVXXrF1a9dbJZ+hli5ZbuXlEHQcq7Kyyu3qqP9wUkrTVGtoqyuPIeU6eskXy3FCtb4JRZvUyXq0ujpSRpQUekAg+zpCf8hiUaRUJ+tOWdlot7TTuKqqrufzmgqLRnKP2VZfy/jCii6PYK3auh3W0laFZeNB9uwzTwSEEArkAiyTS4aPZhym2KsrF2Op2ESbpDNWKRjpbOVzCp8ve2mzpAw++1EIRZ/xdLDSEUXkLi2OHj/x7/EWiLdAvAXiLfAutkCcQHoXGz9+6ngLxFsg3gKxLfBGZMi70VpD2cbtzXWs21ZlX/vNvbtIpDdDbOzp+G/lGG+0zxv9fvC17Il02Zs2ie3fvTnv3mwz+Lz/t+RHrELr7er7vWmb/6Rt/m/bcKh7+cmXZP+WAsBeYBkwOwm9dZABhCyTSdSfmGN1zTn2xLNbUR912M5a2QaxjVfddwGGAQSoZF0V7fwR7nZmAGgyrFI1dwHv74daqQiALwu0IBmgOUte+cqYgI3JpsQ8D+AkXXkpAM0tBNg3QSA15wBajsmzFViZrNpCZgb+97IHasPvXo5Z2ZA5Jx1+hBVD7hQPzwWUAASkatyBR9kpOXAHKREqWqLgdVnERESS51UIVRSQ54CfbOxSAMU6HcTZvnWLZWPZJPIoD2BWAEs/QN4LZB89S5BzN9XuaofQaCgAoP0VgNcRiRT77wDwG8hfiVUuDQa5BwP/QxFFr/de1NevRzDtSZW0pzE/+BojAknKClmNZdIPcyaOtrnTJ1gBVjF9bXWQdYBDrl4oAWDN8OBt2dtU11ZaLiBtaloWtkGtAEY1bhXlSgSUbQIuU6hqr2ntsw2Ak2t2VlszaFI/tj79yhriOOpPAVweSM9Fq5p6KhXustrpRMkAI2pTsRYaD+BWNnKEW+5ElnJSsymIXveURj+2VNbbo3fda91UXedITQEDKqBLY8KzdbjZOoiADU2A4VTij5+Jhd25Z2FhV+xguYA979/QGjFFwLCkSG770+P2dR2QEc1kcDTUQ4pt3GQLqbxvVF7EPiSQXBXlaoeAAIpA513jIsyPCWwcBUxH4zgYBaJTgm0DkjTaXy5vrrITNcQ9oiGxXKrx8yEAkofxfg9kncgDqXhCAkm6rgSRf5pvIYHU0g/wzfwerECKCCQnI9yi77UEkt6XmiR6BeN5YP7p/UBVNfRLBLgsKIMb1X6BBWHwY9AOIiAitWJgvxZY3kUkkggk/SyAedc6s2stCBRoAiF7sISKLOyCfnj7Leyk6HTFl/omuuWQJNSPSbLihKBFZGrDIVNKIVL6UOzlMX8KyM1ZjwJiHbZXHWSOabewCYICAb6UHyYllhQ7aVLVaLyLrfLCAYhc5k2PigNYg121wO8jMkmkbxPV+omsuxoXur5dZBLz2W3qPBcJcFu5SawZUhakMqY0VpSZ5KCzAF+1N987daO6Lz0/+K6fVTCg1zDZyUn5JmUDP+N25e2SqZsXIM3SPWZUsWe5iHCWGqMQa7Dh5N5IxaWMGCkPVECQBbkiKz3Nj+5QeSaiSxZ/PgaVe+QWsMHg8efJIPIoIpWkhBBAHs3JIDdJ1nUSZ/LsDO/PyTtXPwXHlOJCba92iBRIu+zuXLXHesMzLLDEk0puwGZR861HCifIWmWxZWHHJUVILaSMLPiyUW9qDU1jfRSJsHHjVre6e/CB+WTzfN6+/4MfeTHF17/xBTv62IMtP0/XKws+FCNIKI898lRUbxCEw0QAYBOIqk1A/uFzD3Vrv49dcpGVlBaTM4M6x9WmvbZo0WLGEdlKX/s66po1kAWowUhHvPLKK+2C8892dUl+vvJnRFD3WjN5TznYw2lMbd1ZYQ89+oiPmcbaOvvnLXfYicefRKHLCmthjRURUVtbz2eMTjuHnLov//cXLbekwLpUp8J7xaw3WyGvPg5BcyDWZRUoXV/dvBU7tSae+Wn2L1RTd915mxVAJh5z3DE2FmvIVatW2feu+r5d++Nr7f67/mkVO3bYgoUL7bNf+gI2vl1WQ8bScJ5nx59wrBWSBaW2+c2v/wTx1ebPgeeffxai5zK/b9nUZfHZ4sfXft+tAM844yxbRhaRbPc0czWGm+obbCkWgtu4roceeBBbwEJXBvVCIo0fP942bN5gJ510ovfdjBn72a/IoLr51lvsxz/5qb304suWQV5gKmuTxq2KYdohfTLSAwVle2ebk3iautOn72ezZh9if73pL3bae9/j823hC4vsoIPn2DPPPudKu1GjRmElWGdZ/C6JsZUK0d7P8WZNm2zH0McfPueDVldfg9VlpaWSEzZ27DjbvGWbrVy9FrKyyp7nfluwrhWZ3djQxPkhtIpLXKWUBPGpNbYRK8uUVBRKqjzSXIZE1DPA1zOvz2BskSklaz0VomhuTpk01ZYvWUrBQorNmTPH1qIe1meLJuw7pV5KSobs6uHzZSpKQtaS3h4MY/lsW9dQjoIohbHbuGuN6mXN6+b6pHBS8ZSr/3xd77K0LLL6IDdFIk2ZNNOmTj3YFqIu21axDlJzjG3cQjBo/BVvgXgLxFsg3gLvegvECaR3vQviFxBvgXgLxFsgaIH/RAJJahvZoslS4c2+Yu3W3goZMvh8b+UYb7TPG/0+9hqOmz3Fvn3paW+2GXZt/7+BQPrBjQ/aky9jQcHr7er7t9xg79KO+4JAuva/D+CPbYK387MhZsioadnOH9lUcwP81LUk2UtLm23hiw22YSsZNBTjO2Snv/GFWQm1E7IIxiUCKVH2ZAA+TiCBVRQCXDmBpLwjUJFE/igXaSQFEigi6qOAQEpWFTfHaEax0AqQ28Qf7B2jc2wjJ1yxpd3aehUyTr2ngEeutYCq0zOOPg77JQLNcwCgqR4XgaQqahFI8uNX9arILFWCqwo+yCEJwGBdoYKgI3DOwT2ICdkH9QCsNJGns2nDegfi8gEQ86neFSCTBIDx8BNP2jKsWbp6VeUtj/4B9UfssIiIIr0XAZ6xAP6AYiTIeIleEakzFLmjbV5D4sSAltHvY0mjPRFIezp+dB3RfrEEROz5HQDVMBB5BLivPpACZSaWcbPHjbTiRKqlUR8lQQjmQsJlUZXdi4VVKzYwTcjYktKG2fjJk+iLFCsHSKqoqfBqYgGg7ZB4lVUAgARhN3Ul2VbAzlXkIRFlIA8lr0pOkfWYLLQAuIQZK+ND/T9hwngALKzsAAOljEkC3CsbWWqTxo1FiVTggdsiB6R0kjKkpanZQfDarTvt8Xv/ZQnYdWWr8jkMzJYqTTZq0nE4gdQMkA2BNPHA6Xb6uR+wrKJiB34TQ0WA1B1SIwiqk12QE0hh7oOUGI0NLVaLVdhGsjdERjZ0KDx+AHgeaizEjo1Y0tH7UDZvkaWVEy0DJFG07YCKZ3cCSe9L9SXVgqy+BmzsNGYDVU5EwPipBKjJEs0VISKQUOzQNolQRFmAufkQGLmoCYGI3bawi3EBLmfdspFU+0g35uox1CeakwDezVI+onQc0sIuHO+xBJL6w8kw2B+/vlAgFTueY4mk186ZAXWSKwfDrKUgoSnIm4kl0SIFo7J91D6J2CEGmTyycmMdoe32RCAF1yniA/sqZfcI/A+pnX1BIKVoHIZ2b91RFpFYfq5DxKkywHpZ37SaTh83wkaQ6ZOENVUPCoN0CHImqa3FOku5NFol2yEXKLZ3ckY6LC3bSa52Cez81Ie6d08LE9HH+Z1oYR3VAImy56Sc6KKtRCxoHimvp11jSNMjHNyukoKgd1IyzNAT/6rsISl09L4UAXpJvaSfoyw75a5ovgbqMI1bv2UHnn17jSMtHaxPPZAF+rc+Nuq7+nf0yEKbiP3X/gccYP+4717Pm7nwwgsAiyc6kJxLFp4rhXTvjHGNAx+T3IFb08UqhxjrIol8LrkaKLSo42QDdpB69gS/S9b+IsNhyURUD6iKgjmpe4qeH57v5JlTwTMjheeP23A6SSqLzqAfRIbquvtQWeklkgq2C+IJZa7UlbSzCG23I9R5mac6dhcKkzPPPstJ7l4qNa688mqbj8WdCA8VjFz9w2+j6JkJmUQ/0verVqyxp59aaA+a5t2RAAAgAElEQVT86xEIhFYv8FA21KRJkxzMnzRpgl3wkQ/b0qUv20UXXWhjsYzT/dRDjjzy8HzIkXJbvXaDPfPkc+xLlhSEx+c+9xk7470nkQ9UZiX0SzXFHCLrrvvtdXYOdnnKv1uy4hUrhpDq6W23f9x2i72CXd0lF11iD3KdLy1fS1FJmVVTcNDSWG2/+vW1tv+cA2zVprU2BaJlUhm2bviaJTDGH71/HpZvT9oDCxZZIkRMN20mMvHu2/9ma1ev4NmfaWPHl9koSAKRinfdcbdNmzTNnn7kCbv37vt86fj5737J55MOO2zu4VZTVck8SrMD9p9qG9ZvQcF1HSqZfG+H7ShutfLNn/+kE5n1EDLX/uoHECJtdvjhRzlBUjyi0PMXx6O06qI9HnvsCVtEscpzTy9AZUMhDfPohBNOIrPofhs/cQIq3q1kGZUwT9uxbSu3L3/1S2QBHWaP02edkGjtqF2Vp/TSohe4F9nHddhkLPlEGlZV1qAaa7b3nX4aloJl9uD9/7YO8p+kLFNuVzNZg+sgE1tQZB/KvWlsbN+yEbWuyOcMy5PtcFerXXD2mTaLfaZiq6dn8dMLIJ0YWzMh5rbv2GkPPTIfxQ8Wrry3USQdxSJNfAY4/qST7bY7/4GtYrLnC7XQJ03NFIOwRuj8usZmyM5MxpNy2dr4TNDha6isMxNs6pQpnp0oe8287BwfI2PGjOV+10AeVtPWKXbCsWfZqaedY+vXlnMt21Afbeaz7GOQUw2QVeS8eYFIEuRas689srPr4TMKbLjNmX2YzZw1B/LrKVu+4lkIKN5XJlx/BkqlKXbC8e+lrxNt3sMP0U4vRI/o+Pd4C8RbIN4C8RZ4F1sgTiC9i40fP3W8BeItEG+B2Bb4TySQdH2yarvsA0fZULZsr9eDUiF9+ie3+SZvhqjZ0zHfyjHeaJ83+n3stVz18dPtmIMm73Z5kWWf3qyoadyluLrm8rNfcxv/6QTSUPlKb0ff/2+b5fuCQLr+Vx8hx6YV9UgDwG8d9iQ73d6kHQZo1Qbyfp6sJS8B8ghnoz4A3w5UQhLeUMMdVNGrPBxwKong5mGAlgGBBLgGhhgRSMUA9Bmy9gKgycAyKE02P7K1g0wqpDJU9ePEHFkLlamtEERNZI13jsqwnfjVLdvQikoDYJH3e1VBzLlHE/h9xpFU+kIgJWbIpqkLYA8rMgiEPoC1ToAGgYcC8gQYusVUaGHnYe/KdnEAT/ZdQUW4A9NcSS8pzrJsKd+2xYOai7A/yy/MA9jIdp/+RwB1tpTvdDJNBJKqu2NBfY2pCMCOQO0oD2mXeiME+gcD3dF4fCMSKXbcDkUoRdXt2m7wv2P3fSMSKdp2MCEVe04pLAKVQb+DSpOK8208VjH5fW2W1NVC5TSAC1ZyGVSPizyqJTtKyp+8ojwbCTDXBem4kwrpxjbIJsiHDEg62VRVVTdgZUeINwOjEvBsJTZ2TYrWokJYYHEaFd46t1CgHgDQIogcgWoC6ceNK8OuClsgEOiu1gbPQCrIybaRw2VTU2Q5kI3qc4GsHQBl3YBk5Ws32zzsjRIBLLMYCzpHMoCmyKooh6cWJclGFFFdEEgTDphmp51z5i4CKUm2Uy6pCIFlXaveYI5onoiwEoFUBxlWh53qZsC0l7D3qaXyWgRS1KaxipnB/TNAOgbIuP8sGU34in4fjbdo/1gyMHpP5xGAncRcd3BcsS2hJVhw7N0JpMjCTjlWwTiWhZbYhR5ARchggDgRwtmKodEKADHRwXbtqh6XVZkTSMwzCC83suNAUhw0sVD00Jf9yoUJM5A0D2Mt7HafJ5qv3HNInCkbSa3hRG5w4TFDfIAsGngz9j2B7QEDJctDaaVEiMbOG8/kcgvMALQXgRQotTTvZVkYEBIBiREQ1LG2kLpr5fp0u3pGhFtwfRp7b/dLCiG/hlBVJaXeQH+LV4DMxe6zDzC2rCjHyrCty1MGCYCr8n16mVvbKqs9Y6yfdbFTyg9AXKkQGgCB1TJqLo2TfrdZC+5ZLxGoUvi5SgmS160AA9bR11W9BApLEVSPEkl7paNWkf2jlENuN+qWkYEayVVfMhhkYKZge6pz9jCm9ErhmeE2pSFpq32lTpKFm0DhaEZ49lPs8bQ9/ZvM8UT+iWOTu1wJ7SDlQk5ODkA1axbE2qWXXOyWdH/8w3W2P1lql158kauEenjWaNxrDKTxe313IozrlZI3IJSC69WXmCytNXo5AaR70vNSZKRb2dHWGkbMoz6RsSKVQns/LSg6tpRUruwF3PZcKvaLiKmAMJbSTdk2XD9AfCfAfpBZpHMEZJuyr1Kx89I6pLEswF12XbJYlEJO96ZraGpqgbRptk2okJ6C2Hlw3kN+3Zdf8Wknj8rKRvox1f7trR0QHhtpr0IH+Z97fpEtf3WlvfrqcjsXKzeB63/5y02oUMohK8pt8oQJXiSQyrP6jtvv5tlQZLfdfpe9/NJSJzBbIVMuvfgSO/+ss23K5PF8HmixtOx0e/rZZ/iIkWwt5OGtRtUy59A5duSxR0D+V9vylxZaH9Z1N15/oy1auw7VajG2esrroX97muznv/iJTZ0x1VLSUc0pJ2/EcGuGTGjYudOu/vbVtoacxc21jaxBqN6Y2+895WT7wmc/xbOqwUaUMi4aaq2UDJ67774bxdpY+8ed99qyRUu8vWVH+M3vXmWlY0dCPu7HZ4btvt7PPfJwayPXJwEiYvHiJVjtPWpTpkyzJx5/2uZDWLVhwyYi7cP/dQ4E23lOMI/G/q24pNheXvKSzdhvfyczfvSjH9v8Rx6zHdsquYYRNrZsoq1dt8EzGjUusiluqUGlnZ6VZMccc4SN4hiXXnopY7sP0mSDZWPPd80119i6NasZMxA/qLCkqKusrrLTTnsf+VPP2hVf+Jq9+MISm3f/A3z+6+T+T/ACh8fIQmpq68D6DWs6ijM++9lP281/+qO1NtRQJJBAscAwmzx6uBWSU3XpheS5skYUjSqlTZLtd2RFnf2h88h0asAqscmWoAzbXl5JfiEFJBxzw5btduxxx9sKMqS2kdOl+d7F7xIYV536zvM3KS3DKqqqmUtpdtSxx/n2TiJhVfnggw9ii1ducw87nHG60TpasctlxUlLzfaxWVVdYY0UkGSlFNs3v/F9mzBuupNsO6s2W0XlRvvDH3/NOchTo7AphTnrRQgsBiLCNRdzcwoYfzNcEVVbV2kt7Tusprbc6hqb7MAZh9i0qXOxxWuxtetXQCzWWl3Turd7KY8fL94C8RaIt0C8Bd5CC8QJpLfQaPFd4i0Qb4F4C+yLFvhPJZBi73XOtLIhb11Ew6VnHvma30X39GaImj217Vs5xhvt80a/j72Wobb9r+/whzvE0eDXGx33jX6v4+3NNntzXhFDr/fS9S9evXW3zKqhtn+rfb8v5sq+POa+IJCu/eHlhIa3Wmr/aoidnVj9tEMWAUBsacO2roWKXuxU+PtcxIxALIFcyirv61LgvTIgAPV47zUEkhRIbL+/ZZKBhEII4C4ikFIV6M45RCAVQxjor3YBzA1UMMt4p4ki1O5RWK+kZNjCV+usuRtgNCSQRFBNIoT7pANnOxiaDRDaB4ic4DkRAGsAWwJAO6hUVrW71CxSIEVAp6qxUwCKZAck4EBAmxNIyrpxJDDBSYWmhjrbsmUzxEeqFZB/kVdQBHG0w56lWrmWKtp+AC3t4/kVvAaTSFGuSvR+ZE00mEQaTABFx4rG0Z7IpFhgeDDRMFh1FJFIsWTS4OMPdR3RNkORUNH2Atc99J12yAGwHEFlb1FSn5WQOZGT2EumRokNJzulG2KuqbGFdm1ivPRbCUBeEllWDbR1I1/q1x7At0xIQGUvNDd00M5tZAQlWQ3A6asAUI0CmLGR6ZEaAdWKVBUCgpWDJFXCkUcf5coDETcTx5YBBGVCNEEgApAmAD4rO0uE4HAISFkSqutkjdgHKLVl5Xq7/xaKCgigF4EkkFUEkvIXnCTlJQWSCKTu9AQbDyh56ofebxl5BW7fpeO4pZTga84/TMyTlHiAsup7tVMHRFh9fZMTSFuxChOwVq2Q8UEKpICciCVCgp54IwJJ2wwmK6O+C4DmAVLIgehQOeHnYg4H1x+QjrHjNDh7aIMXyg8jUqevD0ssAPk8vhAOWkYCILeD4pBHzLu2iEByUkjWdQHRliRQWwoklGTdCVIgiZQR4C52mj7ZlYG0eztEeWMRKSGuxIVETvQF32MM3Py+dn/tTiB5Do3WDxFmUiCJQGIftYErQzhooCCD6hAZIoBfKiQQWfW1cmmcJ5Su0QkklB+hj5pn2YQEUhegcZSBpK2j9ejtfF6kA8zL4kmUjYgTWQbuUvPImw+VoCgLIuZsOHaRSSgSxhZDqAKEi9xU/lEDBMQwrY2QNMNQE7WjepANYQ3gaYtY80CG5IS7azlFmGkK0m6pbIfLFZZvmU4EKz/Jx62K+kV2cgndzIvq+lonpzJQ9vQxdzT+1VbtyJ2kIOriOSA6T6dKhZTSGh0QSuwPwBwpjDRERISkATZrLsv6TioNfbVBfLWzbjhAzP0oI0k2bR/60If8WpTNs3jxYpQakCcQzVIgSKElBup4bMvKy7dDUNSh/GizuUccav914fluZ+UqJIjuQL2qqwwINF2/bMtECjnBqL7XuArJ4chuTguUnhm+jeaEiCOqHURS7yJ1ad9dc5DTaBSpGEKsgc/ZcFzqN74PzyJt367sN3GiyYGKToToLhJZ56ICQ+ReKu3RAsEhdZzSyWRHp2dhqvqbPm6ob7MXUUdKJVlVtdMee/JRu/rq75Exd4Dl5edYT2eQM9jPdW/bvoXn5CZUZVji1bXaC5ArXbT9cbShsn6+890rbQWKoRdeWEi7HmezZh7kFmQVKEonT5iCquka++Pvr3fVcCLr6okQBdPHz7AjjjjCTj71WAoGiNJD4dNFX4pAOvvMs8lKarD7/nmnlU0kx2jhC/bvf82jv7vsxltvt1zyiro7U10Fg3jFvv2tr2KldwhEzKN2/gUX8EygAKGzwZa8tMj++Y959uQzC23bTqxWWXuGo+a54vLP2RiIo8qK7fbe95yAQmqVPfHkYxCJfyeT6Ax75eXlVoi16vZtO6wMVesfbrrRmiC6MrMzrJcx9jIZR8oAmjFjfydsbr75ZpuHFeDHL/2M/eu+h1AmbfK1Qu03fcZ0O/e8s23ipDKbBGGWDVm2dvVKCMsDXBn78MOP2t9vu8smT5rOvOgnv2gHytxaa+ADWSvjUllRWjJln5nMZ6lPXPYxO+3UUz1ncOWrq2w2eVCf+tSnINSqfSyUDC+wMtS5uXl5WMAV2JIlKywjq9AefeQpK8zJsxnYz9ZhLZvEM1Z2dK2Qsk1UDhUUFNrln/0Mz9J+u/0vN6I8arYCnvMZEE6nHDPXRhbk2MFzZlkumUj1PN/Xke/XTK4RH8EsOS0TIqie9zYz75sgKYdZLZ8DikeMtKLi4XYf9nwi4tJ47jdjp9lBPys3LAV7Q5Yka2jphGgmFwmFeCrHmjHzQPp8AeOUXCP2K+VzxNbNm7Qo2bQpB6FyzIJkXOGqogTmlkjhs886h/G3yEaPGsc9L7aGVpHkWNxCImk+NZDBlQH5lKzMONaeNMjGkSNGY3NXTMbUTsZWPURiDX2GGj13lBUVjOezQZqV79yA8q6aoiqdP/6Kt0C8BeItEG+Bd7sF4gTSu90D8fPHWyDeAvEWCFvgfwOB9Hqd9XqEx7VXfPA1CqbPXHO7rd1audf9/2aPIVLruq9TtRfzilVF6e03Q9K8ndvuzbH2ZpvBjSe7wclj5PE+8HonxtVbuda97vh3eMN9QSD96pqvQ5IARjS/CMREDk1KP+BZvb20jJDrlWZEw4RBxsF38DigCKAzEUjJIn/4Q1wEkgezA8ECeDmkJgUSwNR+CelY2AEWAl4qsD2T6tVUVWkL4BGBhGWJZ9kAZTUAOrRxrFYddgSAAqqfx5ZWWjOMlbI1ZPGjCvPJY0fY4YBP6QB/YwBfEhVezikFUKelBxYostORbZJnZQAoKvvDrcUgmQQ6ikByDDAC7qQ+AqRR8LxXs6OGWr1mlYORReTclIwciWJkqS1e9qofV8CIgNNklbCrPUJV0QARE4D1eg2lQIoA+sFDaDB5MJhAiiUW9G8BhnsimaJjORguckCgZozaxa97QMAS/C4WrxeQHv7s9yUQWsoP3ycgzgRTqw2lDkAMZoVJ/VbE0JgMsTemIAt7mTQyIfLcTqcLgK2bfpcCIB8ip7apgT4H6AUISyUToh0ASSCvQsXbyEwor8LqCoVKLeTTcqqWmwCXhwE09XLf6ZBMyhYaBnimPlLl86xZs2z6flOpCq73/JCpE8dbHpZC4L2uiOlUpTIDSKCSrH/y8/NdTZDMDe1YtdHuuemv1k91tizsuiA9BdTq5e3IYHELu1Zs2TISbNwBU+zUs870qnYRq0mqmgbkdeWBoG7Ze4WWVAEBgSIHkLOW8PoGbOzKCVdftmKV7agReBmQM0MRfLHj460QSAMWdIG9nb6UyRHk+cgGMFTQca2usAmvI9pW1x1luwRqp4FMIYHPydhk5ZCtkQfQj14LEkG2bsGYl7KkTXaBoJw9IupiCCQRDlIgtUAedQMOat6xijiorlpwnzfh2IzmlMicWEA8CizaGwIpdl5G8zXo24AICiigGAJJaimfL1KqBQSSk8DcQxLjN1IhuQIpJJACpaMUKgO5U1IoSoHUxVdkYSdwX4Ti2/1SZpCTWKF9nZNjITmp+xOgKsNfBHROIpUCehexFib5Pig/9cW4V3uKWkhijWuT/Rxjpqqx1dd9falfnKjQd+7dCRHlkvFeFyRQZEuXynwQqZUTEkoiFoYB+tY3N2L7RfU/5+6VIgj2QmtyJ/tqTKr9tBa0Al6LWAhyg1jD9IzRGGWOaXZ1cG3ehxqV4TVpf1lZisCRCjVZlpfcXwMEx0c/+lGIjePIYmpzxdF/f+vbWgEdvJZlWLKThoD7rB2yt5R1XRHFA/+FDdv9//4n602HHXvsUXbUkXNZQ7AEw3JVClYnU8K5JevUSMkXEUgDWUXB+uoqpTA/KZZs9HsX/aclNSTFnaTS+BJJAKEdreEBeRTYKWpN7uH5qnVYlnRSxvlY498RUaVjaPsOVENqa11vOgqkDhRXKgAQidYOgZiinBkIIp2rtqHRiagWVJz6fTHPQb2fBGEl0m4zREEv53355RdtM+qbrXxmfgV714NmznTiQvZp2kdWgAtfWGDve9/7XCGlCpQVrH377TeL7T5njz/2lK+h/WTP5ENulJVOcBKqZFSBzZy9v33lm1924qunEwu4hx5lze+2o4+ayz5d9ioqlt/85npbunyl1dSjcmEMJQ3L8THQ0lJpf/j9L7GU2x/LubvtO1deRZ+125q1y7GHewxrviX2FARSX3+yZ0Ptjw3bb3/zC8hQPjO0N1s3qpVOSFZlD1133R+smBy/TWs32QXnnI96Zz7XNtPORUE0duI4VEDpfK5Jsu3bt9u99/zTpkydhJK50bOYrv/jX7iG2aiHtvhzRc/KoiKIW55Da9etth/+6Co77PDZNnXaRCc4Jk+c4v197z332f/8zx9cdp2XP9w2b9rOdUoBruKdIBNSq+h0cv/auN7vfedbNqq0hH0TbCOEzTgyAR+473579tlnGRsobtpaUYLttENRcJWN5VyQYZd8/NP2ve/+2Hr47DVmBAolWLc16zd48cYwfUDy3K1e+9IXP8/vS6wFq9m//ek6y9ZzngKeDPKQzuU5iBOdDccGWQonqdhEQC1cvMySIH9GjJtsq9ZvJeeoHcJxp49/ZSCNHT/B7kNNlMB4bILQ1GLiuYOsY53YMSZA0tTUtVhWbhGqOtYB5kyL56ipyKCP9UOf1dotncKQVIqNEvuyJISyjMw0CDJUxlgxb96COoj1UEUn/VghS1HV3IYqGYvmdogwzQ8pjTpauyHIKGTguZ2bl8595GHnN9NWrlyJOorPx8pM5NmfmpzHzOM+IdUwVeZYjba1YsHbvZTHjxdvgXgLxFsg3gJvoQXiBNJbaLT4LvEWiLdAvAX2RQu8E0D/vrju6JivRyIMZf82lGXa613fmz3Gh0855DWqqKeXrLPv3/DArtMMdc17Irb2liRRdtAt37v4NbfyTljYDUWyxeYa7av+39u22VfnfzuPuy8IpL/98ZsAEfUAHRsAHtpsJxZGa9dtt1Vr2gHZqPjmD/pdORURueDF18CQUhMkEJYebhEBioh4XKWUxb4HJqfZcJC8DIDVFP6QV4Z5KqBbBmBLJt8LMyECOElzBwHLbmFHFXomGoZcrJWwHXtk3U6r4Tip6fmQD+02c/8pVkmA9Gzyc/IgjsZPmUS1PBXzoNZKMJESKQEQrxOAUrkKDuYKgJSqQRXXXKQAv3RAimT2SQG0UNW+wNcAuOzkXIDagJVbAcU2kgki9VFGVjbV1S9BADQ4wSTgLjVVdmqyXglttQSuhuqDiAyIyKPI2iqWBBisWhpKBRRds8bRYPJo8HtDjbWh1Em7KYpcTaD8jKAqWiHdqsZ39Qx2TbJPcvCZdpMGoAdwSrYyw6i2l51TMgBSokBLVUMD8hSCUI8fnm8TinOtQAoxCMN0iEKBv1KlaKgIKFVwfBMgcRPqIA6y695kUZOO9U4L3mc1gFgNWCduxs6uCpVSF9faC6glAFvXI9A6gcGmUHkRTyVYAB0JuJvJeVsBqbP5PpYA8Gz6U1/KwGoGFJVFYQo/K4i7EIA4nfuqBBi8988QSAB+GaGaSOqENMaSVA8pAE87AexWt0F8jsu1E8iOKBkzyrLyc4M+V7uA5abBsMpyS+3eC1ioa3UyhXJsBZfXkv9RWVUH0LiDebbetlOdLUIsIvlix0Dsv6OxMlgZ5ITLbpaIQV5M9CWlhP8+JIg0RjRP1dcCkmUNJYBNSgj1jzBDgcY+l9hQwJu6TeRNREhqO4HUScpOYV4XZiZ6+w7jGGh2dtlmySJIGUh9nENrSF9IAAXqHoF6EL0QzN2E2ge2dQGhE9jKBWSliIKQpgx+F/NyRVDIcAZ6kIBMGIrE3UU87SLqgjZXO4kSC34fLHA6ps4VzRPvy1BF5vNdJENIwGl7HSOa31LQRGtAlLHW2tZMtkanE1R4hvk53P7ubX7Jcq2T+ePKHxpT4ypJGXCehSNqQsajZpnccDFr7DSUnJOKS23FwhchdMgTEQHErukoUdR3SVja9UMYVGAx2c3vOpwoC17wQJYu2zPmJ3n0NnnqFFu6ar21h/3s/RYsHShbh3FOiBXZmEJE9DDfWwDsk9NQc7HuFKXl2HByTMSUiIBzspU21Xxvob16mYPNqD4TRfDzn8wP9V9XqC7TaqUxLeDcM++4X1cxkFckZY/GuRSC6jPlJn30Y5dACmywh8lnkfSmp9NHJyoEngGcLxkZldZ45S+JhFFGXzfXlYQCY+zoUfbRi/6LNQrSATC7BsWiVE1aC1NY57zIgft0QoxjKBMqYBjVHr1kdmb4NWhMp4oUAQjXmldQWMizp92fY9pWQ13LisaJnjNqE11/MD6DgoBoPkZzPYG2lcotIjCTI4JJNL+vEcFaEKwhwTh2cksKSl8n2F8qT89J0roS2DfqpZwn7af70e+lWNN96EuEfX1jA/Z1r9pjTzxuJ594il1wwUdYC9MgyxtQbeTQH7IpC+xOW1DPbNlaTpsNs2//93dt0eKlPBMgEzl+2ZgxFHt0+RpezDMkA1XrySefgCXeeTyj020VyhopdHR9Ly9dagdAVl1/w80c5yond7WOFPC8rq2psosuPM++8uXPu5pIKinZ6jWTv3f11Vfb3/52O2RVITfGc6ipFaIIpU1hlt17712WCbEmwkUk4/Tp0+3nP/+F3XbL37Hsg9CkPcZzjemQ5gcetB9ZP9Porg6VCkA4oapGXVVNUcAJx59s6zduYh712Y9/+Atyfgpt06atKFaayATMljYQW7oS27plo132iYvtA2e9z+Y98qDtd8AMO+l4bOSwUn3m6eftjjvutKnTZzjxspLMqR2VVW7xpnbPoDjiiLmHkfmECpaJeNBBB6KWO8wVaVu3bseCb7Q9StbUTTfd5OvZcOxbRXCVQOqNLRvv91LP8065SxpbmVgCV6FAEonTwzjQZz9N4YNmH2CjeLaeceopPMc7bRvqvacefsB6yQrLZCEow+Lv/NPfYxlttZZJuxXyTHyKNSWVfljEc7W6L9GOPuV0u+mvd9j4sROstbrGiikqSWFcL1u7xqogltq4FonslAXVxTxPVKUSnzFaIDw7eC+dopJh3EMRNrS6Xn1GCZ5rFCVBeiqjrr+bzxUUJEyeOg0F21FulVuPcujBefe7QktzqAWVnpd4+Ge24LmYzL3PIbOpckc9n01Tbdr0SUFuHeShCOKlyxb72O+hkKW5qYuCq3zGa5YrsxL57Ll01cDfbW/zkh4/XLwF4i0Qb4F4C7yJFogTSG+iseKbxlsg3gLxFtiXLfC/mUA6bvYU+/alp72meaJ7GorMaQFEvuGfz9pTL6/bzT4tmz/YppQNqGjWbq3y37/vqAPsCx8+8TXnEBH15Mtrd1nJicCR3drHyW3KUopzzGswaTWUYmcwyRTtPhSxEB1P16xzzubrtCNnDDlM3gkC6c20c+xFqs1G8qWX7OzezOuN+v7NHOs/Ydt9QSDd9sevURFeb2uohG1oagLYqbBtO2oJJxboHeBeekVKFcdr3TcqGL+JxKs7nOfeV7KmkmkTf9aDVKaDyx0AMFSqqlAAghTALSeQAKvSAEHS+eM8lyrSfhE3HcOwquuBQAJAAJnsz6YqFZulR7ZUWSsVponDMi0PRVJGEsAXxMPMKeMti/fLUJmoqj0JMM5BB47bTRlqO+SRW7yEINou8DtUYKgyXmC/aKc+wF3PigAAl/VNRHoJ9BkAACAASURBVCDtrK61Ves2+jGlinhlBdWokE16SXkT5F8M5Nd4O4Vgfux4iUC7WPA/ApkHEzyDx9megOY9qY4G7x+dJ/b9CGAPSCEpUoLslFQAvz6pehym7QGwk+2RFBWqmhfWmsy7kDgAOf0og5SNkkTVeDKgkfxqRBCWkHk0YUSRFVORnYz1UEEGFlKATgmAN5msRZmoGhIBeTuxSqoBeMzC/kZjRyo0ATwNgHmy0OlNTLfKpnbbXFlnO1A/NADE9UvigM2UgFKRNe4shzQtFUJK1dyyAJo56wBAyJFBxg4gUA7ETz5EZAkZSdmonPo4ThPjvLGl2fsyh0rlAkDd9opqux9QsZPvSYxDAaWurABIc2KRWyQhzKpRH+1H/sa0WbMtAzunJLIqvC+cgKAqWmHcEEhSVTjxoDplxpQq3Dt4rihHoaau1i2c1mzYYNsrah3o9zEVqsT071jyInZcvcZaDpJl93EXgMURoRGQIcCqsuminSJBitpPdlsa125n5wA8bUYfyIatX8ocgdn0lZMnDma7FMLD0nW/JKhYJqRsAYyE1Ay6W6mvPK+G7TuZfz0QfH3eFlIwBmtDRCB1UVlPTDrqJF1HAIhH1nWeSKGfoaT8/sLfDx7f2mLo10CWUdQ+0XZB24Zk0W7kW3CmWILVc2zUs64uksUaFnEiZkILwABoD8ZIsE1AJkUgvwhg5er0QMgIlA7YONmw7QMCCVKjsz0E/EOrwQHKh5YUwUlzcgs2JjfNTidb5CNnnmWd5JSsWrfW/vnEI7YclQSYKJly6YCjaZbAPNgO4NusccG+iczBLsh+eGHy6/iZ2yrFKnLi1P3s6WUrrF7kjxpM7aZO13pP/6aJ8A3zwFohaVIB4BMYR7nM9TkT97e6HTtYa6RD1RjSGkPxAvOoRWs5gHI78ycVsF/5aFrfW5Vf1g/ZJFJMp9EjCUJS40TmpbK3k2rGx7mmiIoXIHW0ZqSiiJKSRgUGmptNkAqy/EuAeJKSUH2XzLNF6qjs7EyrrqoErEcWy3nTGOcTx4+FXJClVRL2YxPInznGli59yQ44cJoT0lI51UA+6HwaJ72QEwL7+1AsCex2+zjaRioeWWTm5Rfajp0Vfq6AFA2kd9pXa1SgWJK6MchMisZntJ2PO65VVnQisFQsoYYXeegjOrQQ3LVORBaNaiOOGyj9pCAOfh4gYCPFajAX9Yz17UUwhMSSq8EY8yJg2rtbfQ2vxmZtOqSHWON01nuNg0Bdmup9p7G1ZNlyu+ee+20ztmwPQ3IcNPtQW/DMAjv9/WfQx20QGzvJHBpOm7XZ7INmeQaP7OrWrl1v29jn45/4jI2CAP3u96622267g/WVscP9Kg9LrZABCfiFz19uc7BWU8bVhAnjdhG7v/nNdbZwwQuohigKWbiY/mj1/p2BqvT2O/4G+bLRxo4Z7UpZWZjNn/8EGUs3M0aSrXT4CCx+23jeMIZS+zjHJykIgBhiPOykGEDz//IrvkDWDwq2fPKYyBMaP2Emc2qYnXHGWVjENbrarbFJZAWKpW2bsPU7wC6+9KM+t/56619tJITMCSecgOVamS17ZRVkUp1d/+e/WFVlrecuZufmoRLfRvuMtg+c+T4v8mjGbjGXZ+8hh8yx555bwLicgsLrACfUvvvd73thjKxhZRFbDyGs/hxJrpJsHNtRJg1T/hDzUx/t1J9tUgrz2Uwv2fFd8OFzbP68B+14spayWCDWQhY+8+ijPAOG2UjURBMKc+zk/cZbf2OVFRfk29YdFbYOFVIe6qPFZDjljx5nh8491n557c9sCiTs2FEj+cy5znogel9et4nnPWMsVNp1aWzxvsZbO+tmu+YA156SluWq4R07dqIEPJb7fM5JV80pZRYOIy+RRw7qtBOYu9iqoiLSZ7oNm1fx2W0p+ye5da3IsQ76oB2CV4pbPizQn3mQ6xkQfPVWgsXtaaefYmtWrXRlVyUZXiIeO0WqswYNY+1Ix2Jv6rT9KULJt389cuMenkHxt+MtEG+BeAvEW+CdbIE4gfROtnb8XPEWiLdAvAVepwX+EwkkkSLXXH72W+q3nWRQXHjVn33fPaly9ubAX//tvU5qiKS55fsXv4YU2ptjRNuc9dU/7EZWfemCk4YkfHTtDzz7ip83stkbSgH1Zs79ThBIQ9n2vZlrXLJmm331N/f4Lm9X37+Z8/8nbLtPCKQ/XWnbyHt4+umn8aivQ3XTYBR78wd5AD164bRuPsC0AkszZ5MCcCqwoqL+NlSFDOsLqrCdQOIA0yElSvllDiqOJEA/MBkJTtxvXp76GWTU8Pc7/AM5FcpNAcXqoGi7iwr5RipiX8LyqyWZvI7ETMsUWI9lSH5msh1JtW0fyFjp6NEOOivEO1mVw8qvERCuilSA63Zlj7i9kYDBgRwYkUfKN5KdnlQBykBxEBjAQWCFAHCB/isBrOTrL/sV5RfIPsbB4RAoVyXrYNIoVhEiwG2g6nvARix6743GVVApHja+mj4kG7Tf65FIQ/0udt8B8BHgUI4wYDYK9g46HFCWZiktKaQaOzmw4ALE6aBR2ilLVo4BASk+DATQKg2lB7YxiXYcAakycXQp4doplkQouizO8gBuVKmsyu4+ZaZQve4ZKhLugGq3AT4GVoM9rIHY8tCXaTlFtpkQ7lWby60ewBpBEtkeWDaF4fSuehLYyrWI7JFVUlp6EkHipTaVPImSwgIUQFSyA9KlQoRkoZDJysQeD0BT964KboFPqp4Xmdm2o8qeuPc+S25qc6WEyJZEANnk0OKtBRvGZgZu9oyJdtApx1tW0XAHvZw7UvdIxQM4qgwdV/cwviIA2BUVqAxEakYEUvn2SlcgbYMgiwikCCiOJfhix1YsebSrfyOft3AguYogRoGkMa/jKrdF1+V97GNHJAZwPdet6v8Uf597CEkSkT26r0TAMrdwC4m0ftm4yR6LrVMB8EUiZNO/yqNQgLxbdDF4emgYqa5iCSSB3K4ScgVSAuqkAQIpUB1JOBNeX2hj1w9oGyw80RwIfr/LavF1M45i1Ui7z7SIQHJCLFQfDTU/opworYYCzdWXsQSRxklweUG7C0COBddFOLV3tEIiMMH2NYFEP3S4mkYX5Ktz8G+R5iyyLLVO/OQCrk8dP55x3o/tVL7NmXWQHYSqoxgVUB1k0XMvvmiLly+3NVu3WAXAvygpKYvcvo4v7T+iIM+yOVUW828kIGofc2jJlm22g3tt1jgSU+U5YCg+RYyq7yGI9E4ya0o/7ZhKX2cx9mZiFbV25QrIXEgrrb+s34lcc0SoKi9JwHl7G2Ayi0YbhFKbFB8aQ4xfkZ7dzE+3GxSxr3VGhBLn8v6T16hIVfqgtJTMlG1bWTOwcOT5kANpo4UomjOHH3mEPTr/cQB0kGhf3wLVThpkkPpa64gIoFaUEbk5stMMclY0nzJpFyn47rz7LlfeFA4v9LWzl3mRBZGuPmhrbQpUPFJisZamQFR1SuGouSlCXyotgfmA264IDX/Wv6UOil6xBHNEVPcrv0t5RiHZqrwxf85AzgdjO/g5WhOUPRM9E121pLVclqxh7pcTadyz1mpfe3YpAANiSdsGdn0UGogoJXdGfZYG0N/P54DH5z9lf77xZvvEpZdBnpwBGK+MGym1Uu3pZ56zP934VxfkzZs3H9LtFFtE7tK0adMgnyZCQm2znDxIBApKLrzwXDsAezm16UsvvSRqzE455TQ/x1FHk5Mki0xuXUSL1rd+zyHrcQLplFNOhtxOtvGMd93L6tWr7de//T2E3zJInwbIEsYQ42IcpOCZZ55hH77gHPbtdvWT+lTH+fvf7yJn6d88P/Lpx2x74vEnvT3ef+bpqM/eb8cff7R/bpBtXD0EhKzZ9JwSCTmfsfSJT37OB+NFF13sNnRjx463G/90g6uglT110MxZ9slPXmrDsZArQL0r5WoqBS5SYD725FOQXYvs3/MeZex0QJApL0v2hWannHSyHXvMkTzvJjL+22zjpjUUfSSR8zecbKdnfR06+qhjUWzNwLLvCS92aCF/qLy83OfCs88845aCOp/W5i4yvlJR8soucAK2gytWreJ+Wmz/GZPIpjoW0iTZdpZvsYNRfY0aPtwenzfPli9eYi0NykQaZjOKs+24OZBWHFvts7m8wjBItCaCrKpa2iwf8u3555+3UTyrD8L+b83atZbEmrOEz1gNWNxGxRgikKQLlUKpl3tt07OaYyZimRzMU30+DVR+GoddfJ5Il8oQOmvC+Ml26CFHYTH4lNsYtkIAVVVv51nU5oUn2ic7p9AzjhqxtaysrMA+rzFQ+NE+uoYRqK2ysiCaWFOKi0qsAZVWJVlgIngbGmusgYIrjf2s7DwfeztqscmLv+ItEG+BeAvEW+Bdb4E4gfSud0H8AuItEG+BeAsELfD/GoE0WO1zGYqg804++E13d0Qgacc9qZD25qBDWebtDUkS9cvebKvrkLJqsPJpcP/ujeXb3mwz1H0PZWO3N+2jbd4uAunN2hPu7fW9E9vtCwLp1ht/BJiy1O67798eNF7TEOQMqYDdi+Ujb6jwBoNi5QEw1zUFAqlUwS1gWKRASCCl8e9p/NFfwva5gF/JAIhBbTRgJv8XgURdt8OcvdicCPvslFc/2EkzgTpNELM7EzOskdrQXpQmfQD+2fx+1vQpNnP6ZCpTsRkBYE5GQZKBWikFYE6KIAWoi4joBKwSmKiqdb0iMkcKC4HmGfwuMyQKRHspt0aWRQ7I+X0MIw9gI4qsCtuJjdqOCnLRQmWJLJEcPA4BxkjpE2srpONECoU3IgL2PH5eq7AYikSK9n9zpJJIDwH+tL9crmgmZYkInAdftf33m2SjCakWCCoLqSoUWZWAKe1YuQzDdqwftY2q9NUWUnH1QRhkcayRVCMPJ6w8g/4dDRBXkpdt6cpJwgKulz7kbQfiRNQ1YmekAHZVpvcD/knf1YUFT1Juoa0lJ2jVJsK8RdLIlgvyTqCoq79c4CAlSDL2Nuluz5NNVbisj0ZAfE0i4LyEUO9+wCdZUCWD7EqplE3mViZfGguueKpvtE4Cy6vXbrRn7nvAMgXq+vgHOGYQZAAoKUNLOQ0NHGPae46xMYBffRxLALbCtPUSMabcFGUoiIyRJaIr1ELAK7B76nQLxKraGs9A0tiShZ1s4qLxGeWn6OdY1VwsKRn7b4GMsS8darCFnY4pO69YAklzIDhtYPsk/kjgq1QqAt+7IyUNfeHECNsmiHQS2M6+UnKkAJoWM0/her19RaC52kmqBID9DqnK2FFErhRFQxFInQkAdaECyZcWIao+FENCKVLSvEUCKWrHqI0GyNhwXu2BQIq2D5QftE9oBagxo69ovgeqrsBSTC8RSPp91J8RgdQnAkmL4z5UIGVlpkLEc23O7MrKU+oxNDrK8+KC0pzoRA2K0mE6CoWmRvI7WNv0dhHZccfOnm3HHj7XZgJoi9Qoxy5ryYoV9sjTT9hqlBKipgJKyGw8CgLt04d6Y/KYMps4ZbrdeM89VgGBRMqNJaBS6BY7ICLIw+ZEzoushIACGO5qRB3I+iuwuxkQu548NM2DLISthcxjWSJmyF6T/Zr5nazpksk5kT6ykwHazviSMqkDsFnru9YhvVpRhPcyiKWmCCofOAbrUyrrhIPCbF9cUmQjR5aiPnneySXiXFxtqPGZhd1aN+M2QfZ5stbiWaJss4B4CecJx5Q6RfNbxxNRIHWSLB1nzTrQ1R4jRpXauR8+H+XLWBs9ppS1s8IJNKkkm5saXW0iMFsqzl0qWf6tsSM7TpHbAXmj50yg9t217ofP39i1Xv/uUbGBcthC+0XNUR+nIQkeS3x6NtIuMlmFFVw/9+TzIyShI5JIBJI/430UBcUYEbHq5xXgz3mSYSeVPaVniTJpvvWtq2z+o4/bJR+92C655OM+h9QHrbSrVDEbN2yxFmxKFy1aQnuVWfmOGldzQT171mJ2ThK2pPn2EXKGJk+Z4G2zadMWV3KORtHy/HML7Qtf+DJ2eRdYZlaOPYoi5qijjrCbb77Z17vf/vrXqHD2s2aKBCZPnuzWZ9dcc62NmzDRbr31dn/26brzUZxou6lTJ9t553/QxXOFqN57+zq8Pcqxsn300Sds1cq1tmXzDo5D9hPkQgEk6pw5B9mfb/oTRFg76qg1vFdAplaQofPcwgWes1VVXc+4mM2+21HQFPr961pkaynS8Oijj7SzP3imnXDyMZBZfG5RFhWEYQ/jcNkrK+zan/7KKiB2G5RDxvohS1U9ww7m3OPGjWPtTbSJE0a5unB7+Vba4Ch+nuxWrbKKzOZZq3HUpvHM/HjisSdtA+rXxx6dz3FQdUNWVaOKHYVyd/uOchtdNg7F12dR7bzq9nejKcq46jvftmWLF0HWtNsSCOYDaa9TTjzZ7rnzLtuMgqgbEmZsTqpNLC0iGyndrWO3bt3GOpBujfiYNkDI1qHiyabNNDEzyVpaxvEz8vIphNvBfJPlI89Zxq6sDkUiJagIw1VIqAQhoNJQDrbxGVUfTtU+Ir/6mLPpqBg1NkaVjsK67hhb8Owiz8IMSP0e27RlLZa1wVooG9m0dCwV+fwiBaDmIBJpqyjfQX/Tp1zPMJSMpSXY02bk8rmi1NfsHTu224SJo1F/pdid99zOOIdw47OC5mZDW1X0uIh/j7dAvAXiLRBvgXexBeIE0rvY+PFTx1sg3gLxFohtgf+XCKR126rsa7+59zXWdD+94myAkAF7ur0ZAYMziUQiDWVP93rHej1CY08qpOh4sf0ylEVc7Hl137+87TEnugZb2b0TCiRdi1RIUkuVAjC/2dfbQSAN1fdv9jreze33BYH0lz/+zJ546kn79/0Peei4woqjQmd9V1VyIHoJSCOv/I/snxwXBGiXbZ2qYgWkCsxzAomqbX49CQXSCH6Xo4wdz/+IwuoBmTh2OscI7LNEIAGOAC60s2NTdqI1AqQ14DXfRgVrQ32rpQGQTcaO5oPvOwVwAFUK1f1tgEAKW9arW/kPIkGUh8Q53aoETxMpIQQURcH3qiyWHVAq1boZgC9ST4iQEHgucisCxERwbAboX71mLd8rrRbAVRZJAixVqerh6ap5p4EiMC/WVmgoAmkoIuD1xlRkdbUnFVK0794QR9o29lpVsS58Ufcu1xi3hdNGvAcWbXPIPpg8vszHgAiQLQBp6zZuQ0XT5llIGi+yGHOAnZYTQCqmQUkdOGShTDE7eMZUmziS8HWqm5trq60H0CcXcEc2MbIyqqppRPnW4GSgFD2djIU6VRyTf7BpZ41tqwGwF7nh6hmUC/S3jKrSPLtJ7ycDAOZ7eHdeYTbEjTKIEmzMyBJXWSinJZ1tpDRTZbrILikA3M5Kdk2A7B1UUFcADs7/+z2WCKCZBEAnADlQV7GfsGlA4np+nnXme610xjTrhGDqAezKyJD6AHAVgqCbPKdexlsSv0uCCPFqfCGhvKQoaMYqqAb7oBpIuIqKClu7cQsB3NVUfgf9EpEVsQqkWKvDqO92ey9UG8T+ztUCnlMUEJga92lU4buqKgSNldmi+TFMhI1IOVcqAT677RdjPLymXmXpaNSH4od+2ZAJ3KMjRCAVpdIGgGki9VyZxBqgthOBJBJCFl1uYTeIQNKY6sEGsb0fUmCQhZ0TZ7sRSGrBWGutYNQHoH5EZr+WaI3dJlJsRBZgu+aNiMtQ1bcnYjawqwst9mhbgZVaIyJ1SNRvOqZbrPH76NoEWkqBJIvGfU0gZUPa+nWp70SAhooTV8fJfonrIwrE57eAa58HkO+NhN53Ya8myk6EfgHkzWknvteOOvgwsk9GYgGZC9m5zp5a8JxV1tfatood1ojapI7cmxRUCQLNN7E29EOatkCSShXo5ClzoktPAx1YJ+d7BmMsA0VhKZkmaRQGjJ04yeYtXhhYgWoN8edD8LTJZP3II18rBzY7m/nair1lBoB0ilRxrFdtUk5I4YQ1Zbps6RjfG7dts61Y8kktlcgDZhjPjt4O+lhTmGdRt8YM5I0KC5RzUpSXa9kc72iIhwfIoKnlnmRhKsWbctqG8aW2cts5ORAyv7Xaaf5E/Z6LikvKvFbUJyIVpOwrwMruoINn29LlS6xs7Eisxk5DYZUJSTHRcrjeLvZXG3VAImgd7IKkl9qzjVwlB7V1/aF1nZ41Wj90f8E8D3PNYp474pQiO1WtxdHYV3smhISTxutua0wM+ezELwSQxqvm2m52mvwcXMuAEikiuiNVpM6n69P4G4ayUP0TZASiMma9FyHWK3KT+bNpw3r76le/7uOvlbG3cuVqKywosdoG7EsZQ6eedqJV7CSrp7TATjn1JLdlK6QYQPk4nRAR2Zk5fq4f/vDH9j/XXW+3336b/eEPf7BXsVX71re+Zddeey0WvNV23z/vdbvScpQwhx9+uC1ZssS+8fVvQqq0u8JH65/adeLEiX6/o8pGQfaNQDU0D1vDeqz1HoKYSrdvf/Pb9hIkV3dXAtlKLd4/HZA8Rxwx12bPPsg+j9KpdEShvfTikzaGXLw6ihJKSka4Hevzz71ot952l5WOHGP/+tf9fOaAHJQikX7PQEktK9dJk0faD37wfSzosmwKmY5tPIOkapNCqhLi6Nqf/hqidwfFByihOabnrNHFyuOSMu5DZ5/tz97DD5mFWukZJ+lk8aZ7am4lpyg9y9tdZJ3Gzp/++Cd7ERIoNyvXVXDNtNEXv/QlS8IK7uof/sDJr0su+7ht27bFHnjgAdqizr73nasYr6qr6LcmcgQfh3wag4pHeVd/u+U2W7/qVcuGIMyHxZrOdaUwNkvJCNoJMZPK+ZMhvLZVVlobqtVk7CtHYz28euNGSGosYyF0KrE99Jw92eQyhlTMJKvcVEge6lWshc8NCcxft3RUXpYyFRlzhXyOEIkm4uexxx7jGunXDiVSJUHWZkMooy7CBlEZSL5eQyR3EuaWnJQBuXeVbd682R57fL6rzVpammjzJjtszrE2orgMG8VGf75MnTaBNqjmua3crjZbsvRFV/TKorWRfXq5p/gr3gLxFoi3QLwF3v0WiBNI734fxK8g3gLxFoi3gLfAfyKBpOuS8kakhGzo9BW9JpNTNFhpI+u3p8gjuuORl3Yjj2K7WCSMsoIOmjpmyJ4XiaHMo3VkH8VmG8VuLDu7Y2dP9uPo34OPJRKjAtD09Y4RezwRPseS4zTUNQ3uF7WHttW5RdLonl/G6k5ful691E4ipmJfkTWc3tsbddHebLOnqaM20T29UTtr/6it1V6y7NPP0evt7vv/DVN9XxBIf/rdz+zhRx/Dwu457I+w2pLtVKjEcWxWBclhJbfaKCCQApskL1b26uYArNyNQKKsWzDYBECkEQAB+aCayfzB7dZZYbCSwExy1N3Sro+qzy5V7/OnfwesUl12sjWiJqnAu6yjn2p2gJZMUOcPnXicnXjUoVZVX2k7yZlobCPniApUgSW6bsWsJwJCqQpf5FGXQGwAiVgwPQLHBPJLOZEOgaSMArlwpShHQioDlSdzvhaOv+jlpbZizXrAGCqSZb3mFeuoZFTFHSqWBo+fCIyOVE97UpDEgtY6xmt/3t3CLjrP4O329P5gcHx3AgkQhr4IY14CcNEtjyBo4D0OmTPDJlFBL4JNbbtleznh85uohm4AlFHEBaC6cklcwyKbLPQCTiL1er/mgMOOGZ5nk8aUQORwXEKtM2nzIsCxIgAfAYzbsY6rJ4y7HUCtg7GhbJNtWBFtb+izemVwoVgA7wFYIpMIcCmBMSLbRNnOJTLGkgF7x4wd5Qq03DyUCwBVCruXndRIQMdJBJ5nMY7SAYK7AYy7UEHpPgUCCoRUVXMfYGD16o32wK23WUJtC1kK3BnjwUkHEVaQQK0CiAF4p55yrE0mqLyXfXv5fQqV9iJg+iAzu0QgiYmTBZeTq1wf96txonYXWCmLoyoC0itoyxXka20sr3ICSQCfrisiOaP+HEwgxdrY+XgJVQH6d6zyKAov83ulLaSIihRIrhoAwJbtl4ut1O+MdRGKIkR9bqt9lWUkxZEsIh3eFzElFRKKFhaCNLYtlJLCdSGBPWRkjyVyUeqQyMJO83GXgkXtytwXpdHSgy0RIH+UcRQpkNxXUfe0izjaXWn12vU6yIYZah5G5FHwfYDs9fYT0h3zGjxfIpJIBFIsaB5Z2UX9Fq0pImQjAjroE4Gh7wyBpJwdz2nS+AtzqDKYyBkAwyIm+gTgC9jnXrSmp5EHkoxCtJr51q+srCTWSfgDTN2c/E+n7SeW8JniyKMcgM9EnfPc4hfJ/HjINlVsRwXUYy2srxIH4ibmxJXIimR9qYNFIjKnu0TMS6wp9RPnHcUcHVc8gsIBVAQ02Eub1vp3Rr/3eK82pCuzuAjPWoLN7mhBvQOjlCLSloP5iJRKTupHZaOFCrBm5lgViiWRzv2s0W2tAXGWCknUCkmmHJUuxkEGuWjq2xTmZy/ruooHmjtabMKUiQD/jShOURUwr6UwEGgtuzGB9SJmNRc0l8W9NpOlJoWTAH8VT4xC2VRZVWXjJk6wkhGlPDte5JZ6yMEZg+qJz6ooNA6GEJk79zDUFO1ukVXP+aRoSuhu8+dQNOaitTpaPwaeJQM2lbueAzy3EvVsCsleJ+JCYjRYCwJZ8QAxFBzDyWOf6zQ0HodSzEkFEqmfnAgNCSSB9hFBLEVYtOZE0yeZ9tZngWTWy3bWVK3vOp+A+azsDJ6vKMcgNJ58/BF79ZXlrmyt2rnDVq9cxSUmkr9IdtJ+Myy3IJd8mnbPu7noYx+1/Q88AAKp2ImTrVu3WjGkgYihu+66y371q1/ZoxA9ixYtwpLteXuV3Jo6PheMGDHCLrvkMkiQbU4EvvACmUeQEQ8//DDPdmUy9UI6BnlXZ5/9ISf+eilyOOTwOfYw43vu3MOxfptu27dvtyuu+CLkC58jmBs5jPPpxgAAIABJREFUWK41QjLovmSR9sMfXm3vO+NUiKEELG5fJX9vhG3GynHixMk8s1ARsc/7z/wQRFAdxIUs8SByICMzMhn7qPcKizLsiLmH2CVkIMkk8rDDD3F1kxMltGc9ZNRZHzzXVUzZqJf0XRlFIukvOO98zy8qgqiZMmkcBKkePZ200RZUWx8JyDw9kzmnxquGgzKAbrz+z7Zw4YtO3sladfLEKSi8plgu1nK33Harj5uvfe1rFDmUcy8byZ5aQK7TZywPAjR44gyzSpSLIsRysXFT+91845+xv6xi3WAe06/1dd02a3SOzZkxw7Zt2uYWs4nM3zVbN1g6NreNFIzkl5TYetqqn4d8HUUcIlPdZpHPlLK1FecuclXKYxUB1aJU1vNa6kq1T25eAUqpz3kfKw9p06ZNwf5kIek+dc/6lJKc0m+NkGBpFCTp2L092OlS+JFPRtUnP/EplIbN9sory/is2OaZWONGT2O7FDsaNdPKV1dAHFWSKQWh1FDha107tngbt6y3mnrWCNbNTvaLv+ItEG+BeAvEW+Ddb4E4gfTu90H8CuItEG+BeAt4C/ynEkjx7om3wP9PLbAvCKTf/fIae/Sxx235slWAHPWAylSwA+0mgJyHGJFbAfUD8AhsCiBa2e4EkoQwMsdhBQFrw0g/FwjdExJI4wBZRvCbQoDGZEAh2RhFuJZydtKkIhGBBEnUBWIgK6I2bLFqsa9ppDp+Zys/U4IqcCoP0OQbl11sxVTq1rXV2wpsYBJSAATBwQQWdAgkEdiN4kTqIVXpuh2fwx6BtVaU2+DqE95XdXkQLo/FGVWl+q7sG1XPd4L+CMRYSDbD8hVrsW5zeM5VFapMd3shZwoCuzE/T0xVuH7WOSNgfzCJ5O0X2pfFjuPdlRBhpknMOaLz7M3YD0D9gWuLvcbYaxWBIPVJAqAqH8AluLFDsGorGz0CgJR+4f3qmjpbt2GrlVcAhklQASgrizJVcnv1sEBoXSfjIw1ALUvqFECtbEDRRIDJkQXZNm3ceMtjTPRDVnZir9OGHVF7Z5hTBdjdB0lTznmWb6y2BPzwuhJQ/kDidfcGIfLKcUkA9E8F5BzGDynY5Uymql9V1yKQcrDGUd6IyEm6Ezu9QiyxsgLCCiJM9muymnMCQIA2QepJsB21azfb/bf8zYbVtVI9rXsjW0H2VEyCBMiiDhFAWGuNhbwceeAMMpAKAbZSnDoT4CpljqrKe6Q+kRKHcSyyVWSL25z5HBJwSe4SwN1OFEgryH5YvHIDbRmQL4MVSNH4iMZDLHm06z0Rft69AVCo0v8A9A1enscE8K1MJlcYhWNB23bTp7pHnwt+fQDy5H/4uAjBZjE9fi6ftLwrchmQMJVxzzS1PNjfVEkztEhoXkhtwjlEIClbpEvqRN6MJZA8p4ULjAgkKZDUjj42Yyzs+p3wCXN89qhACqVR4f3GkkiRhVEsgTR4/KufhnpF7RsoMoL5rbUjsqzTfIgykSILu8CuMsixiUhrAfcikN4JCztlwCnbxHOoXHHXY3kQG/kA8rXYJso6S1aEErg4SeA2TgCtrZ2+1rVRXZ/J3Olmvomuy5LNoxM7gTIxDdVGo+aqfmZuK2+JCBnaJIH5FPRDGpMuUbaFjGllYXWpLdhB63w226ax2XispmTB1cHYegU1SjsX3M5CmwrgLiIjERWDLKKylAHEfClCEbGJwpugJ5izfOVyr/koG0Ts9PMs0nNDY70dkmgNqr5MihDKysqc8OkkX6WBLL0sCIm84uG2FDVVDtZ5CQDTLfWQAbJcY47mDEcJAVis55wIbc2L4ShJyiERivILIBEaIaRaUWSxZjBOtY7onBoTNbVVPkUyye3TewWFZLLx79r6Gjty7lx7/In52IGWokYabUtffjlQFHEP3/jGN+1A7M02rl+DamabnXE6mT0A3cEYEpkTKAJlL6f39NqNKA7HphNDnkUkq8BAFRvMhXAdEt2vtcznVFD0EamK9b4LEUUgs++udQi0PNg26FsdP5oDGhGu+A2fXwLmk8nFE3EkdZfIFRFEiTxc+yBmUlAkd3U2+di7566/QYxUWjdAfDp9ncFXS1sPKmPdc4oXKsgu9qjjTrBzzvkI1moTWV1QpqCWEZmdB4kz76EHXCnU2txgp592iq1as9rVZvPnz8dubCfqoCPtE5d9ykaNGuMkzBVXXGFr12/Ajq0ssI9zcltFIoaC5m8QV1N4lhH+yLNOvy8tLcUqr8uuvPIqiKFtWC2W2KzZh0Eo7bAlLy/zzCMp2L7+ja/Yeed90PJzs+zlRQuslGygzRA4Bx54IDZtOXb11T+0+1B3X3rpx+2WW/9ujSJKUOkl8VlG2UzN2LrdffedtDFFDDXbUfQc7Qo+V4Fyfe2o527HJm7lqrW2Bqs4KZAaIFLe855T7QjsJqW83bplCzlK+1MIg1KOMboQwmfOnDmQlmN3LW3qR2UoSUn80osv24033IRKaqTnOibR/8r8yi0usp2ohDT+Tjn5JNSyVTZm1AiuuRY1GLawE8d5DpBylLS+yIJQ40jtofv75S9/bQ01PLd7KLSBoCtBPbj/2LGerVa+ZbOlYDVbCMG6BeJl9aZym3n4QbZmA7mSCWluJeuFDXq+yMaORUOkkZ69bl3JEKxDAS71kSvt+CxQRpbUFu5dzzFf18NiptzsfAisRuZMUBTR1d0sDsoVb7LJk/qoExVkBson/Sz7W2VsLX55UfC5gHGmOZEGua6MLGWv9bCWlpaUejFGJoT22HEj7bGnHmUcdFtTa9zCbsiHaPzNeAvEWyDeAu9wC8QJpHe4weOni7dAvAXiLbCnFogTSPGxEW+Bd78F9gWB9POfXm3zCYVev24bFcCEK7vNDaDRMIBCAelCDoUfSwoiENfhw4BAEgbldnchhisKSWC86xhQgah6fAwWMFAQNhywMQXwwnHmcBdZp0l9JButPkATERE9ADNt+I5V46ffCDlQ0wJwT/5RN6DL5JHD7fMXng+URFZTe6O9sm4tAGUSAEJwCQoF97wItx+jVBTAXCSB5zWEYNgASC+wV0A7VwtonsL9ZGBplwVAkAoBJcC3hXyeZsDHxctetVVryQAB2HDChIZJAtSQKkE8mtpisHWdRovbAsUQSK9Rj4Rk0+upkCILu7dr9MWSWNExBaaJnHEbMoiQVICXLDIDDp4z04YX5ADcqXq5HzuYLtu4dTugTYWBOdPeALz0t1fGA+w56KnxQ7/KRo5mxHoK0oeqaKghmz5ujE0fPwHyqNPtnpQbpABvz6SCPCoi4D6/tMRqyFtaSJtnFo2wleRGVBHk3Ur1tpRlUiB4bonIDMam9psybSrVxLmeW5GBIqkAglF9mahrQWmTC5A7HJutPIBfWbmpTQXgSp0G2ukWVvWAYf+64S/WU1nL+FLlc5hvomwGKRWUjZKbbWVHHmx92F6NnDABi6w0Jz4iMrIPxZts7PqkANG4kC2ccy+0C/cZC/wqwHsteR4PPPasdUC6vsZeKuycwaTRbiQk2/gxQwLJx1FIIEkNqPEnoF4Ad1Ko0BA5GIHIvSKfGMuu3AtBuEhRFyn3kqXm43e6J88uE1AvW0BA4iz6OJNjuAZN58ZWUm0hAklqBSmQRDQGFnbMb817rtVBcRFIWNi19qFjQsXmKq7oPnRfIaEkMDGYW3tSIAUEUKztX+zPavsB+7qgUdVOUbtGBFIs8RQ7H4OsqEDNoXVE5ECkCFGfBVXuA3Nd1xsRSJEiK7CsgqXYxxlIHjoP6QDs7wSHVHH59H9+fp6rCYpLi1H8VXsfSHUokFRZZEmo+2R1xVLqZJdUc1LTKJcsanlfs6Uy0ngO130n4LXGssiqi/RzPmt2YnsAuKawPnQz/9rYWValY4YXok7yYeLkSkVjk1Vih6UWlIpCfdAF2dBLnylTrRDFSAJzdDJrxpp166wSwtnX+XA0aJ7KIDKdnBRZ6aWnZVo6z5u1KBF0f6NGlPgakAHR20kmXgZWfBNYKx5+/nks+DrdAs+zUKSi1FoBKZbG/m38TmuiE6F876KPc3NzKRYIbPk6OtucqBPJnMI6o34WYaKsJykjxEl2qU1E6vA1fvx427pts+03bRr7dboFmJQ0UugoCyaZ62tGpZOfn2o3/ul/sDGDzNBawrayyhKoHSjnXksgSeglYidSmkRrjFjEYCqGykHGr55FPv6DieZAvZ69u9YD5TiFVo3+e+43en7pGtK43ohAdfKUtSN6xmksqcmkgnKyVRlY3IOUjllIydpamxhn5DvBJG4nk2bVqmU80xttR/kWVKHY0+rYSdmohhkbEINdWNrm5JbYEUedCIk3notJcQJl3kMP26nvOcXzivp72rF1q+CGIJ8a6ng292NXVwmBtMNKho/ATm6cTRg/yX7729/bddf9wQ6bewTEyiF2xx13YPF2tD3z3LNsW87vrrNjjp7LeRNRjzFPUIXVYjPaQu7OmR/4oB24/2z7yIUfs+v/eKNd/oUvom5Np6Bkmb2EGu+SSy6yDRtR0LU02NOPP2Ff+8pXXME2Y8Z+dsNNN9s//vEPu+WvKFtpl+uvv8H+df+D9t0rv2sLFrzgNnLKKTryyLl25vtP5d87sVI8zC0h9UmrW2OM53KDMvqwU1u/YTOEZCNZPFNcjaVXJkU2Gzeux3Kt2IYX5dG+EHCQNTsrd9iJJ57oyjZlBalPVLwgvu/lRUs9C6oVVZ9b2GrNkk6PPstlHh522GG2GWK3ZHixrVn1CmtKp02jSOOQQ2dDHjW4gkpjtI5rqsF+Nj8n31ZAcH3gA+fZ7373O0i2DchPuyj4MdsPW8BEPveV8HyuRXmbDInUh1JyxabNlsvznlUVCz3yjbD2a4b80vzRuNRnyFZILbVbMgpzrUR6JtVQfJGZmUXRCZ/ZqHLp6qTIA1bSx6nyHGkvPVtTIH9UFNPe1eSfRaRWFiGrOdfVKbW09kUlL1WhSqY0viGY8ni2JzGPy8vL/dmYlpgFqZ5nBx98uFVX1XGPZ9IPqyGEH0ERVcXnEpSd/c3BgyX+irdAvAXiLRBvgXe1BeIE0rva/PGTx1sg3gLxFhhogTiBFB8N8RZ491tgXxBIRx89h+rpRqvc2YDPO5XyoQ1VAmXZAqf8JcQQsNdVJkLwEgSuoXQQkOhIk7YRPkoVciiY6YZUEXheRi5HKSDVGOzI0gEwompRAchCAhPd9x6gkX07+ANfQqc2KpK3JqM8IuC5vh1wQyAyAN8oFCZXfORcQIwaW7Njs1fDJyUDGgKC6o9/gQ4KmAaPdyJJSiQOHuaCKMBdOTCpDqY4/gJZIpBOmimZ/yRzzbkAiBmAkVLHKEx9B0HyLy5ein1JmzVhoehWW/IxIedB4EwAmA+oGGLB54Fq78A2aygFSVRVHju6dieUhlZIRNsPJp/eaJQO3j7EoRy0CazJxMb128jhuXYU1jr5hL5HuRiiEF5duc6/uvGs6qPPnBpQe4r8c2mCU3IOXqaRdZAmizMAmWRIpBKAsWkQL51UXZdv3Ex4d5LlACapAn0k2RH5heRcqAoZMLKLrwbYhwcff8YqUAn0ACgqo8GBW04TqYnSIYzGjRuHxcx4J5Ey01MtC6scEYEpqtynj6VYUvRPLmBtMefIBMRSOwggb1LFPMBjF1ZyD9x8q3WTu5TBeE0EuJXFlEBpWdX1AIanYEE15YSjrQ7lUxJWOmWEsUdZRyISpd6RwkeAVBdqD283xpCAK1nbqf8F5gmsUjX4hm3l9sTzS6wJwF2/i2yjoj7cBQZresWQjdE4kppPL+HB+r2PJbeZEhYYBN07sB1a1Pl4DPcJprUAcsAz2qGXr0BRF1hTKd9B1ykQzce4q5sA4OjfbCwBM2ifFBaDVIHO0veFBJITMXxp8y5ZJwGk9wpcFv2ky2X/iKzpxrayIyHTlUi9YU6LE0Vqw1D+GCmQYgkeX3JCG8wQC9+NQNp929fOn2guqr2SGRjRnIi+B/M2AMej+anvanfPk2KtkVrPxxB2U/pdtJ3bLIb7BTlJKN4AYDVu++UPF9qJiah9u1/JAO+9WhNpS9F16skiwNYexnFuTgag72Rb9spSxhtjDeZFefTpzL9kZQMxn2Uf6vZ3vvBTuY+CRKBt1IL+PSSRomU/CYDXiXgpV0QSoRaanFdipagAKnfutCqA/RYeCsOYk8oe0lirB5zPRMlQR+ZNAufKhCgSmdkOESD1inKGciFnCyFvi1Izbb9JU2zD5k22FKBcGXlahUUeTSobz7Or1hram7DTCyhG5RO5bRXXMh4bsxT6IIUxLvs+ZRu10R8dsvADfO6kP6UAaadIoEcSB1mSMv6liEyUGpJ29Lml5xrPjlwyVaTOUH6Zg/zcjwjFWizTWiBIkkOFayfzRtkt0djVnC8qyEcdArBNI82ccQDkwQvMzUw78YST7amnngGIryH75yQUJrUOop944gl20sknoIQZjt1ZKuA/6piwJ0TKCDDX/JRtoefBiCBijmm7SLEkS00B5AFwzv1ChOl6tV4re0ekmBQYOp/e11jVdtFYd3Dd18mBtcltHEO1Y6x9o5RBzjCGCkIf2yEprD5Wr/RrjeNDQV83JDtzQmpfToY6DBvThioy9lZi51ePwqYV4D8BlcdUO+a40yAFsT9LSrdvfPM7qGsWYqs63n73+1/xeaOLPurg/rD+4/qbm2RPyrrEeE6j/VXw0Iw96o9+8jOrqqyxv/zlr3bjjTfaLbfcYpdf/jmbPHmy3X7Hrd4On/nMJ7BoI5+I9hPJoHm9Zs06+/JXv2GfuPRTbkH3yMPzbfbBc+yUk062sRNGc15IDHK2OiEUC7HAe+bJpyBaJtuGTRttGmThggUL7Oa//tVuvvlvkBBZ2N1dY/f/GzXSxR8nX/AQz+iRMkqqoDYKYr73nS9jmzcRNcwBTniK8JEVWztEij7H+KcUqeNQJXUxj0Tk1JOpJ1VcJ1Z2Y0aPdis+EXcvL3kJ4nIstomlrooNSEjGMXOqC8n2yhWr7IF/P4z12wLPqxo5egyqbkhVzjlq5EibNH6cbdq4wQpQ3dZU72B+d9uRRx3OsxXybPlyv8ZxYyfYNjKOaqpqbN26rVY6aoIdcewx5Ch9j+tptEzW1kKeFSOYd6mwqjmM9xbWog6eJ9V81qxp7rCxkKvN/FukXFVluX/mFCGqIh3ZKYtAkgpJxHUH191KW/Xr8yALmBTrmpuJ/vt+cg/H2E/o63osBjWn7rrr75bNutfYVMX4YV3zY2tVVEZXYJUXkKgB0dpP244aRYZVTY2TxBoD6RB0qSmZbJNs7zv9/fbss8/axk3rGV+s8zz0pbLr7K17u5fy+PHiLRBvgXgLxFvgLbRAnEB6C40W3yXeAvEWiLfAvmiBOIG0L1o1fsx4C7y5FtgXBFJmNgAIITMuQOAP6ERX6/DvhNDKapfCSKSJrK7013YMgRQUMzuBJHuxJLewgwRgMxFIJVmQR5A247oBngF0+gFdBDTCvzgcRg03SgSqS/l3F+Bl97Bea0ZBVEE1cDs+9Y2dSViZANxyztH5WXb+e45n5y6raiULwBUwwFlufRRWUoMSyJpomCycpHwQsM6J3GoHdMKVSby6RXgAxEkZoHSWRMBLfc+EzBCo3ANoIwC4GRub555/weqwjunE2sQzZ0QwACg4GBc6bMVa/cQC0UMB/9F7uo6hCCRvzl1A/74jkGRO5VZGUpzRSKpwT1X70fdTsL+Ze9hslCZqM2GryqlJtOWvrLGXlrxK9T6EiNRHAOFB9TtAo9RlsvBSCb7sCQFh0yGJhBP2AWYm0QeFkDg9INddkHGjigvthKMPRsXV42HlqYDHytwRONRPGLaA7r/e9U/AJoBsmEUFrMtyTcBNivoIUCwTQHcMoM8YrHIKCa7PAzDKBxDM5zyZnDtZKhzA4g6ySlrbmt1+qqAwP+g7xnq7wDX6tn7dZnv0tr9bYh0grxRm7DuMcSgQqUeWawB5ubTJJCyGqqVKgSgYPbbMFQiZAGQCLgXcKRtIALzUSBpzUoRojHUCfAkoVHaHAGWBf5u2V9qCl1ftIpB0TYPHUUQWRWPiNUSkxhA9E5FNgnc1F6SiCwjTgNDQNbnyJ5yu+ndACNCOTnQEBJcq333O0IducxcSdiIXReK6JWF6CsQgQK1UOWwnVVIgVAzzukRMMRbUl27Px5yLCCQfblKssS9x6mTkUF2OhV1wBB0juE63slO2mlsjRoqJ4Lv2DR00/d71ilUZxf7bM9fCuRRL6O5qr3D9ip2TYbP4MXeRdaEKyUFYKbogD3zci7MLySUnUgT0hmSx9z/t1gVgLgWalJv7lEBCFdmn/C7uGV2MZQGWThk31iq2brLhkKuyUHvl1ZU2bcYUX2ubmIebUWAkMNf6Gc8CqBXyIRs5jYkmsoQ6RXyGY0ZdJBGLllKv9hcxILJMOWpslcnvZ02ZZIdPm2XTyiaSd0MWCoqF7XXV9viCp60aRWcK6lKNueZ2KQd0lbQZ5JUAYOUZaa3JgfTMYQ3P5+eRqBvKiks9O2zZujW2k7Y88pBDmZ/YpaFS2lq53VZsKffR41lHGv/s100bZPFzDmtJAUC91qIu5X7xvkz4cMT0/nOyxccYzxvIsiaA+3rWG+czZWfKutchVQRrgdZ8AexZWHJ5X/P7IpQfukeNizRI27GsQ88+94Lb00mdmczakwUILRWniFatBwLLu1A5FWKvKWBfSpdW1oTSUSPdCk+KpfLyrZB7qRBIxXbU0UfYSSedgCXfaFQ5qHQEonMfWi9UACFCU0SY2kDrkYiiVJSWGpfdnE+/13Yik9Wv6pdobdB9iGzRMdXvESkkojR6iVRzlaXWkRgCKRjvwfx0oi2cuxFxFpDC2k9K3f/D3pvAVXWf+f8fFcEFcMGVaKKJkWyYRZIq2bRtoBOraQ1pXaYltFU74zKtMh3RtkinqL8O2NYlM5p20E6Nzr9oW006A2mjJimmE8wCiSkmqSQxqIn7xeXi9v8833MP99zL3UCQxee8XonKPed7vt/3d7s8n+/zPCJCM9wl+9WEEaVIJ2tzFL3y5N+XL51Fz3j2jbuWuS7dJt/g5c4Mfzt4ONcSqp30QJJ8eZUVb+GGoUOQPOpW5us6y3cy/CI9mCS0mIS4E8HlDPtQPFPeo1fpz362Ei/s3I2f//yneOD+h3CYIdpKn/9fvP766xSQbjKs3nqrAj9Zvhy33nIzvVdOGnFQBP5tz25nbqVyhm4biREUMSW3UskfnzcM+zG/3gMPpDInD3PwDUlkvw81gquEkHvr7bcxbtw4I8a98UYFXtldjtuSR3HdjKcH0v9g3zvv4rrrh5rwi3G94zgvE3HX3bczL9RufvewvNkGcG+8/rohZBJnuMZQfDl5otbkHDQhY7k+St1r6cV3ju2V/pN+HsAQemfO1qK6+m9mzI3kfDQe2DLWuVRKqDrqbub5cwwfe5T5RY8dO0FRiusUx/dR/r3OkyuwG8f8WQqj1RRM+tETuQfX/Rtvup65k1zYu3evCaN3kuJPHb8jXeQa/p9Fm/A1hrLbvPU3zJ30Hsc7v7Ml9Kbn+Rn05ZiP53/y1cDNdx+gN88nJ89iKMe0LM8SNvgi+15yFLqN2G4Jl2ZHkvhzsr9yDJ3m94Zz4mUrErmcaRCPSDPyxeNZDpOMwP9bvsLss2VlL2PtujXo3Ych6+pcxrva7CUcT7J+GbnZfG80Jxv43bYbMjO/iU8PH+KzZWbNEXZD6UUl3lMyh8w8Y12lb0Vksjzx1AOpfrHQvygBJaAEWpGACkitCF9frQSUgBJwElABSceDEmh9Ai0hIEX3oPHHcjoxjkSWAdTKDVB/GRutZVAy4W/ocSNii9iHJHm6uUQzEEOAHKyXg8WmMKAvE1YMo4Fq5HmGpKFRphMFJCMo0BApuYs6d2FycxruJLF5HX9GHyUc5+cnedK1lt4ftRdENODbL7mZb+UyvvDAPRgxbAhOsZxaGukljr0d8sQYikWd8ghHImacpkFCTu/KKW0JtSR/t0P5iIFNTvKasF80Lsqp/e40jEsYmG407ojx8EPmY9jF5NwnGWbFtNqIUWKok5P7Ytjwhq+zjf/+Xj62cTpSDySbu1WOV0CyDen+5fveH9k4NUZutlgENTHAGCMe+12MRpKP4b6Uu3B38q1GQBJPKzEy0j6H1994B3/+yx7mrJBcPyyBz1m5XywBUJiLF4Mc9xUjZjSFjGhJMkXG52goZTcasVFG05ABcfjKY5+jKEHjKw2fwlwMXdHiacRxIaHr/v2X/4UTNG6Jl4okMjDh1owXCw1MNIaJU0ePbqwfjW4iQvXt1dsY9IbTQDeIRrj+DN/Vi94OPWjwOU3j3smTxxlSqQfDeQ00RqDONPrSqoYDr1ei5L82oxtPRUdxbNGnxAhIkmvB5HHhWIi/6Qbc/oVHcJaeVWdpveoe25Nhg/qYsHjmZLOEcJMxYkLzWWH/5LS/YU2jmBiLJdSSGClP0DglAtJf3qjC8dpz5hlbQLJFRacHjFOIdP5dvHUsocISSiTniJQjLM34NHNahCM794nv+JA2WoKH5WHj9HqSO8VzRga8JGeXcGA92Vex9PIyOoDJ8yRihcezSdYFjweSyYHE52TuXhShhTUQoUHmpjWOKS5RRRYBSULYGXLCyikgyV0mRqa1LsllC0ciVpn1qD5HktUuyxjovZxzxSkgmUCbYgD3eDJJfWzhx7xHvLY84SfNzyly2tylnPp8SHbuJo9oZHuD2O8V7w9bQGppD6Tu3XsaoTKac1o8XeJpUJaQcgM4To8xj89dt4zEKY7/wRQqPvzkEKIpKv3l7UquuTSI9uQ6yuTzlhcJvUG5trpoPK4TPp61vP5Pj/OU8VQSAZG8GDgUN9OofgPF3NfeeZseTt1w752jccPg69CX3iPdKOTUHDqIvx2oxlv730UtvfXqOPYWvwyaAAAgAElEQVRO0hOlTgRsDpg+3ftw0NRxDe7MvCk90I9jGBR9RyQOoUHfhbfeYxi4O5JwkDnSjtKQ2/e6QXj3wEc4JV5THA6JNCAPH5DInGgjuS91xgf0jti7rwqfcA+QVbQ71c94Gux7MaxfJ1mj6GUaRQMw5V/T12dEDOfYFu+hsxz3h2g0rqVgdIprVg/O+XP01ulJMUrGnIT8EwP2HXeNYv6dKgp3HB/cx/pRfEjoPxBLl/0//tmPwsXP6emxzeTL6SEesZwvPcWDzTh5UUTlWiPeQN1Zp/PcNOUdqfePMaKGiGnRDKsnQp7k5hFvoySKHGPGjGGOnzEmx5MdUtEt+xzXWBGdxAPKzF3O1959eAiD640lCFljvIckuONliZoyvSnmedYK20tJyhXPJJkH4pEj64KEiLUvM7494q5Zp2RRl9BjRqi256AlFIt4ZHKckZd4AMtqICEzRWyXfpCceXJo4ww9ycyck3lM0cqKMEpxk+KEHBKRvUpEIuN9xXHTlc+L4CR5lOq43ko9pP496HUn81DqLSJexdt7mceqxuzZBzgPRPw4dIj/5vhLSkoyHO+77z6sXrka+/5ahbn/NI9h5VKNIC4CgazZMnYl7OCePXsMVzkAIIJUL3qW3XHrbebwQudO9OTifvnqq68yRN54jtk65s+p4/O1+GvVezj6yQnsZfniJXf4yGEedIingNQDDz3wAAYnJqDyjVdZ33O87xMKHmeNECrvkjCH8b37UshKQizDMPaIjUc8/5TvISJqnWIYOeljGY9Dhw5l++lpd6YWlW++YbycxMNK/jN58LiHduFeJaF4xVv7kvmixvfwXeIJKwLyOQqMJ9lmEURrPj7A/Y1iFUUp2QPkAFACx7jkierXrx/fRXGW4edqKQiXlO5CDQWog0c/5dw5zPEajTjGO43m2OwvucH4nm4MR3eZe/sHDKX5yfHTFEj7sS0MD8v29mR4w1MUY8/Qe9cOi+v25J2M4ni8zLqdoeh9mv/JASD5t3wnE09ca2xYYuhdd96Lhx4axxxP/fHcH7Zh544Sfjeg2MqQh2a8Uz2+zC+g9hov+/ZlfpG9UNeVffoID848ZMLgvfTSLnrDHSXjA3wP68QQjDLe7O+QJvwf59Vprk16KQEloASUQOsTUAGp9ftAa6AElIASMARUQNKBoARan0BLCEgxFJDEFiS/DNc7vYgBx4pEZX5uHfJ3Kkr8l7Ef0bDq8cCR9B7mP08IOznhLbZIpj/AjTRi3n6eJ8p5UrWr5Luh4UbsFmKYv8iTxS4a687yl/izLIBnv3GSn7kZColmL7guMPQRjR7RPDZ7wfUp7rvjJtx+2wh0pwGlW2ysSd4uobjEU0GMcSbslscrQfLyGAO5CWMnyezFK4Tn7CW8ncc4bAxfEsKLBikxaEm4tViKEb35fjGqvfTnMuY6eBOneVqXFfEIURLapLt1+tp47FjG+UACUjDDv21gDuaB5DXUWUBt8cjHgBdmSAYTmryPWYZ9O3+GiAFiIxRzYNpnH8LIm683p46jaOAV759zPNX9ZkUVXvxzOU+JU7wRwYL9GUUGYmeWpOoisJl8IuQup/4l+bsVGq0zTzzzpDSTJ4k+SRsxetGg+9VJ4zEogUYoCjUiIlmGIxqsOEDerf4YW7aXgPnV6ZnGk+uS10X828TgzELqaHiVUFX+45c2YIbsimWote5Ivu023MxQc9cNHGCMq5Lz5hTzjYjhZwgT2ouhtDfb9sGe1/HcL3+NHgxnFcvPLkjeIhq5O4vnFevELBLo3L8vkj4/HnEMt3eR40fyPQ2hEVu8UWQ+2AKQGBfrJF+LqZiVe8SckeYYkRBJJvQQBaQPGTZv51/eYC4FnuL2hJGSe0z+Fc/99viw+9IWOer7Voy3nhBqxjuGDKUeYiz08SKQ+cr6GLuv+dPKYeYdu9ao8CnfFlc4r2idY5+JgNQFPcUoKPeKV5LYjY1AJWHMxMnP/MB4IImAJEZxCWEno1gMfWZO1nsg8YQ7BaRLNBCbsEQOAcmExJJ3ONxfzHvs+nsEJBH47HpbLbCM5PblnDdOAVYEJHOJCCqWev7bFuLkx6bPPB4q0h8iIJnSPSKbGdPiiWQM29YaIJ/JOmO8HT39J8Z5MQaLx8klrmFm3RSvqBYIYdeNRlTJH9Q/ob8ZTzEyNjje7hoxAieYFyaOBtf+FBQkNNZl9mNvjuOXKhhCkX3biYb6mE6SH0REv/MUSOs4B9lmQcM10Up257lsTUkEBOOX2Bn9ONc/e8cd9BA4iV0Mccllne3m+s86De3ZB0nDbjQeFdFcTw6fZMg3nub/W81HzHH2Pk5xcPTqxZxyZ1kW6x1HgYOB2ZBIsSeO5SbQ0C5G2o8ZWiqOXjsnxQtBRhy9fP5aXWO8WSVUVsYDD+ICPQ8k/4nkTznA0Fo1J07gb0c+pVhF7wVPvM4YNieO/+tP43cChZsYyS8kIhQXvzMUImTtEgFKPCE70zi+v/oDs3fEsh6f0GOjM8vqyjkmCo8I0N0o0J04egK33ZyERx55BMNHUOQZez/DnN1EA/RJPDrhC3iPQtbECelmrfzd1i3cp1iHnpYg05P1cNPTsVMUw67ReC6CvYiOZlhyXEpUyTiK4NHisWXCYEo4O9D4Pgjjx3P95J+jR9+Nm2683riGiWeWeDnKHiZrjeRBE88k8VIxoRk5P0TY7GnC31nCqIhTZlzw73YoTSs3Xhcj+pjwjSKA8bLnl5GlbYFc5qscPvGI+/Xz1MxFcjIB9qz8SCKgSAhICfknXsB17tOW0MSQliKamDCKDJFpwqFKOEbxSGUpEm4zLq6X8S6R0KHCRsIdRvHkigh0wsmIu6ynm/0l4STl3SI2yPeCw4c/NTzEm0RyDx2k+CjeOokM2fbQAw/jX3+0FC+++LLxTNqypdiIBSb8KPeBy1yIZF58QnFHynIxF48IVMJGciYNpKdYFE/PdOIaKd4rIuyI19LgQUPNd47Ynr3pKeRmfqKPGKrtU4bsO8Y94KgJMSceLn04L6vfq2I4v095uOCo8R4yfS/fsYy3DfOtMQ+gCOzyvaknw/b26dPHeByJB25cLL8PUTiTNV3WfglfuGfPq3jzzTfh4hg06wHHciy/MyVwfRg4cBAGUtzt1auPEffOmO9N8l2JhzR4r4QylZxEInSeOHqE9acXz1mXGT+SE0zGhVkXOXclDKKsAm9U7sNh5mja+of/4fzphL/7Yjpe/GMJQw9zfFMY6klWPelV3iUmFjUHP8ER7ntxHJuDE/vjPNepOApOkivrLOe39d2KQhfrVcd5K98Bu3KNkpCoLh64OM06ike5CNzGS1U8CblXn+eppM6dJPSi5SUkeZveeP0vFI/OUADyrPH0WpfPxaPQ8iAXT2E5SCX7Zm8syV1Kr6sPjLC1bftvGZ7vTYp4nHuXT3NMkAGhyB4r41EETWm/XkpACSgBJdD6BFRAav0+0BooASWgBAwBFZB0ICiB1ifQEgKSJP6WyxaMxGhlGYXEWOo1Gvqe6zdPmOcuGYMxbYzGQmyFsTO5kURA4p+Sa2M4DQN3XWQuJP5yL5mKYmgcuigJx2mUqqUI4OIv4qd5CvkEX3qWNp/TfDaqTz8cYx6E052YA4AnpZmVANEXz+C+O2/myVixVVGQ4gnYrjTimBBsfJnkVzKiBo16xghGo4MIHxJHX04kS+JlaZeEFxLDr/GgEq8RoyHRKCJRdmgwkvPSEg7GTfeJ0j+9gA8+PGAZ3ul9JeXIFcuQMsbQxXeFEpCcAkAgMck2NgcbXWJs9heP7HvDC0TeUgPfa4XgEqHB1I2MuxBGPPMeZXz5i7h+yEBjnDPBzmgcrKX4s/ed/Xhh1yuWgEQel2kUl6TTxnjuycVhwiCZEHbipSXJ1XkP3yGnw8/UiseSleyagZXw+KMPYuT1gz15dDzihhiGOIAq//o+/vjyq/ROo4AkIoMRkNg7rKOchHYzF4RHKzTj10Q984ihYqiXoS1ecWKHHXJdX540t8IGSXi6gQMHMvxUXxqvBmBwfG98+tY72PHfW9H95Bn0EoMlB7IIRJKTScIHnWWdammEjbvlJnQT0YheUmJIkrBHvXvH06vOOm0v40PaKX83eSc8AosY8ORnJoQUDbUSCucwc8G8+MobOHKCYYho3LW9AGxvIjO/PGKEU0AKLEpaJ/PFsGV5JXiFTet+yxPKR0Ay/6bgIuw8HkryTlv4skLaiTDMcU6DfnfOMxGPujMhuXgjXRbjsyc0njTU0o4sjzwjIHFsSW4zOd1uCUgeDyOPG5GbYQnPwfJAsnpJlhVLkbYFJCuWmFdAlbvs9psPPCEp/YUje+Rb4pBjHjgEJss7wvKasgUgm719Ol3GrQnxRyOy3R/efEcMq+gJn2l7NfoLSMbTigKS5FS7wBP84vHUUgJSHwp10TSaJjBvTs0nh2kI5pgSIYSn+G+igfsyQ7PFmpCSnTF0+DDmAeqKP7/+GmqNokujKz0DxANGvI/qJIyUBd5xkkA2B49Q6PEik/HUjYJPYmwc7uN7P3j/PbzHteE8bz0ty4Y8Ip4nni4YPug63EjDdSzX4GM0pIvAdopiyYQJE0yuso/e3YfdL72MUSNu5HMi4FJooLjRhV4Yw267Hc/t2IEPmY+mlmtzLT08pI6x9HAaRAEqIeY8+nGvuS5hMMNkXjLC7CXO0zf3V+MQBQYTpFT2FjMXxHfBusSDpTcFqH68V/LydKOxvM4TPkvEiPcpINVy3br33lHGqFzz8UEjyhyoOYATpygocY2Lp7CRkTGFhxuSJVAhc9/8F74ybToKVhQawULysz0++Uv4I0Og9WIYOhFf//KXV00YzdNUyKO5J166GMU9rb/xkpQ1RbxsxPsonmHMxMNFxqEIQbY3noghspbEx/XGvDnfxuZNv8ax45/ge99biNsonIvIJeucrD2296sRoSjayDxlUUbE6MV3STkidkv4NLnkXTL27b1BfibrkxGYRSyWOWPPWc987ezJ/2W+CJi1RWa9dZJEvJCimH/H3kOlXGmLzCu37LnsSDc9YIwHp4STlbx54hXlMdbLnIviuixrq3jQyPsl/4zk8HKdOG5C2EVzbXLxcIDM3ViKcjKObS8RCUUq1xGKkN05R0zoQPadFQbwPHn3Jce+Jn+ReNaIYCeisXjRumpPGDHPCulphfbt0ycBpylkSPlnKQzJuOgqubXY5rffepPfGd43otYFCWFJ/rIX9uMz/RIGGAHHiB5srYhhciUyvORZhuX9v7+U8aCFi0KGeP0wjx75GCFPxBHOSeMRK65Z4sfF700mnCHfId9tYhgqMY4Ha24Yej33tgS2z8U8TlWmb4WJeGBLWWd4GEbCJp7jgR5pfzyFxljWf8jQ4UaEGsSQkXL1Yz3PUoiUXE+rGAKwhuNdBC9hLx5N11031IxFaXt87wS8+7ePEcvvbWvWPk2B7JTJSzjh0XQU/3oDevFUh7RHcjB15nyVvJun6ekky8jQIYPYpxKm2PJoFbHd7J0UkKTfxQvJeP3I+Kv3QnJznomAZLGQ73QSyk9EJBGQOHr49670lCbLaIqK9F6XcKLWHi2nTqyDDFYuO2EsIhIPsFD5ltxk0tdjxzxIT7T7zfx956+VPDxTTnbHOfrl+4yEfpUcSBTenOK6d6vRvykBJaAElMBVJqAC0lUGrq9TAkpACQQjoAKSjg0l0PoEWkJAEi8RCdViDMmW84BlTBXPAXM63zrpe9mOHWVj8Bh2L3kMisb7yORIsoSjC/yBeCBJ5LEbaKBLudQD19GyRhOSSaQt5kmmlmc4EhoCaag5yVtdEuksnideaauNie+H47RpuTr15D1u5rO4wJw5PTE+9S6cP+fiCetzxnjcneFc5LSr8U4w4c8YyozGPTHYGC8YGgPEyC0GAjGOGgOvMZbTYCcGfTEMSz4dCYFDBm4apYwHDcs6wlBJL770ZxoqzxjBwxiPxJbBd0kyafm3GM1EwHKKPPUntD1eCYIssNHf4wni8JhoOMq8IezCjcBIBCX/e4SDqTuNh5eYW0pOp984PBFTn/gyDWkMayW5cNg/YlA56XLj3fcOoPSFF/l3eoSJgZhAbOOahLSTywgPYqCk8VW8c8RoZeUMkBwCYrwUZDzZzv7/QuoduHfULeY9UpbJy2RymHTCnop38PKrb+MC++eihCHkYLIFgYs8oX1B8vOIl4U/P4/aKfUSjzJ55jxPb4vBOC6OOYE4LrrToDWYRrvBAxMwiGF+omjQ+rTiryZPVwwN2Z1Zbxkpl6SyEtaH8+Asn7k4KAF1NFqKIUvKuWvU7ebEejSNVSddkt9IconQS4djUE5SdxEDvpzwpiFODIlizBOj4Ql6Rnxy7CT+uv9DnKAxTz6zQgFa+YzsP5197hxD9pgStuZUPxmJwdUOaeUVgu0xZpvLrT/tssRjxXjV0BgpV/045niQsSA/Fy8vMayLeBTLP6Np6OsiXnsS9s7Kem48UeSSVO8i9Em4OnPy3whI/Df703iPebwWRFUQAcnN+S05kGwBycpn4RWQZJzYlzFae/raHsdWnhXzRL0Q5NMOz6f1nhKOnEjykQhI9piymQsPW1QSpoaPI4SdU+CT0IXSb3YONluos+ss/SC5MsS42dICUiLrQpMz18BuDPsomX6s9VyW7p7EOIAiTBTb34fGdRknEhrrw5qDOEajeyeG93LRUHtGTtWbOS/rQX0rLKFW1liPx4nMV/FAle6QuTSI3n639YrFcHpDHGauoz+WV4JOp+xfCvv0EpWDCiKeRbFSEkDNhLzrNYB16WG8aMTr5iLF6O7iecJ5c5i5mSS86N739uEMGX5EI+5lySXEeh84dtyIkyb8JhehwfRw6nrxHAb3Zbg1iiN9o2PpCSsqNb2XaEzfWfEmPqw9TRGagqYIy9IU/sfVhLsKjepm3HJt4H9M2UdDPEVY5jWT8F9GMProQxw/ehpj7ks2nmPxFMsk/Jnl1XOGYvpp5pb6K+cxQ93Fc53jvnCanlzjPvc5ejvW4v/2lFtrEH9+880j8MQTj2PYjcPxrW9929RDPJtO0aNFjN7iNSRrg4hH8fSilLxEknNFhBMRXWRfE5HnLAVJF/PPyDi9794xGH7jUPzXhvW44fqB9DKJwwGKXJMnT8Ytt9xixIpx4x4y3ienXMfpMdOX9a41YVu7dZc1VbzFRIhgHiuuWyZ3EusqXra2gGp745l1w/Mdwfgd8t/WXJFwn1ZoPDMXzboikh0v+V4gn7N9neT0AF3GzDNcS2T/FYHCCBwcfyL6y5w7R1HRnrPSzzIHu1L8l/1bPGzkveJlI8uPrDniyeSmJ1O0J/eTMKrjWLbntJQpIduEp3iHyhVl1lvre4/cJ2EXpZ7SduFteRZeNmLSKXrjyJyRcuw1V7ycrPB+8hVCwhNadTp54ghDvZYzXF618YqSEK7C0lpnxYNH1uzO9LjpiXiGWI2jN9GAARStGIJ1xwt/pJcuvZs4Dy5TcBZRyhxIkDBzQpPc6iieWgclJBSgHByQPZbzluvtOe6JEtLO5Ljiy2UMW/mtrO8v5mIb5Xud9LOEhJPyJeediErinX2O37ekPRIO7vrrh5kyRIh8+um1Zv+Stsiz4i0nHjiyt0s4Yu4UJk/RwUNHjVfOwP4D8NjEv0PZSztw+OABUyfZTy8zB5HJU8U9T75jDk1k2MfePU2I2+7sPxHbxUPMDkUsHkjmsI94DYn4x3ae4bPn+G5hIuJalBxKohBZyxC0XSlQXaY32wXyEbFQvtecZ2hAEX3M+PW4zXeRfG+Si5PrjrSnX79BDKFXa/bq7lxrzrAeveISGObwFjMv4xhW88OP/sbvQHvpWciwknI4Rb6zqoBkbxT6pxJQAkqgVQmogNSq+PXlSkAJKAEvARWQdDQogdYn0BICUlQXxpjrJCGaxNhitVHSJYjRWwxPlmGXJjaJEy+2IBuD5zPjIcOfiedRJ6MYibGfv1RLMiSPpW4gLdApl5hsmr/Ud+Mv9RLnX06OnmNhYtQ7y8fOiP2lN986oDdPmMuJ33gKSJ1x/CJPk9I435uWx1uHD8Qdt1xPr5I69KbRUELb1EmIGwoVkpDdhJSiMaGLCBemETSU8FkxJJ2VU7c0eMifkhRdDBfSIjGUihAgApIYr5yntas//Mgk7ZYWijHrPE+bihwghpseNJpaXjsieDgM78LIY1QzthqPwVX+HkxEsj8LPMK8ApIzBFew0RiJiOR8X5SEhhODuQnhJR4zFzH6nmR8+Ut/xzbKiVwRNCgW0EgieaDe21+D/33+RRovmSdIPEuMBwc5iNgo7RVvLp70FaVNjKyW0Ubyd1in+k/R6Cknd8UYJGLi2Nuvx2dTU0wSbXmP1OSceOnQOPTiK+V496NPKDBIOm5xZWC/Sn4rTxJ2yzgoL5VhJ58b4PyfJx6jfOb5vAcN1MaIKO+QhyRXFvOKyLhNoAPMUIa9SmAYmwEcvNF8f1eeaBfzlAQNknqLgHSRngPnB/SBW05T04At5Qy5biCNtEn09OiCI8clvxGN8ayDtFcSsZ+nEVxyb4iRTsaWGKckfJ2ISMdPnYaLBblpvLIvMWTZAkYg7zR/EcmIdSacmhW6Tnjb3jC+Yy6wgCQigBFEZD44vZ08ApKoCJIXS0LXSa6q7lwHojn/jIAkKwPHwCUxcnsWDxEYpP0iIEl4ITEoSngjEXqshOfSVZYhzwhInbs3EJCMgO3xbHJ6OUh7bH8irwBmtcvOu+IUcu25Z35mxA6vOGfzFuOzLRbZZdoCntwjJ9RtgckOX+fkJB4VtnhtGdm9eWJMfVnhs+cY+ogG04s0CFuqjOTc8CQSCjaRm/DzW3rEGpH2Ek/jS3i3YwwHdYbG14GDE2jAPWq88ZgKhP/RCE6PmuuZfySWOUnOUiCv5dg8xv9EeJKaybSxamit6RIi6rLxSBOPRKsN9ogSz814chrKkJS3MVxeZ3ryvPZWFT6monKZBxTcHANnaViPkhBnXPdFZuCuw/BxsfjWV6fiPMO/naPAk0Bx9pTrBPPm9WJasnM4zrni4ij7/Z/+hEsUDyg/4RTrd9asEyJKUQjm2IyhMNCVa1ev7l0YMq8TBnJvkJCYIl/EDe6PkjfewDEZe7Ifid4p098TnU9aJOHqTMhCitIiZUrbpdXdaJTuzfB0dew/mfApdyahJ/eZzjRUx9FjSUJ7dpWEfpwTvZn36Bjv+fiT4/gbPVZPSh4ZeqZcZj0k9FYXGuYPHfoEw28ahk8ZWi/t7x7FnvLXmVuHnmKcGGbscD0SAcKEx6IgYokkbBvnnawnsqedOHESfenlIYKAEZA4t1JT76dY7UL5qy+hT+9Y5j1KMPtgyf+WMsdOL/zwh0tMCMCvfvUrFIzoYcEDHWLulyh8ffrE4RTDqYmAFy3etLJ+e7zy5H32XLX+9AxKz2ENe75Y3noUh2RF93geiWeqHBOxPTBFMBHhSDyCJRSsMJa157zkwqJYJF4g4tEoe4AIFiJAiAeJiE+X6TYWRXFKvo9Ini8RQkQIOs/+Okcvn1jGyT3BsIg9OOblsr2n5DiC9Kt9IETKO01xJsqz/ki4PDsUajf2p7Rbxl2P7rEUT3pa6zffJWHq5D5pp3gTShtlnZV+krKl7SLSSnmSO0jEBhEmunOeHf7kIGqYd+nQoUPG++k48wNZohzXUBmLnlB+sj904gAVkbUPPcKYNI9iyHFrm/KsqW56YovHs+R1klSUZj0ST0H+KYdj5ECNeOKc59+lXq4TLh6SGGzC9hmx1bP+yfPyuRGK7TWf5cneJMKRmwJXjMmnRjGK81LOhUgZpyjw2B5YVttl3NIzmZ6NMsZPUHg6xzlw6vg5xHTuZvZqGWtnGdayE7+/SV9fklyBfIeIaOLtLYJg/z5dMWzIYNb3JPPrMVQeWcj77PVbhD9pmzlcIN7S5OyiuHOSHtGyRkWZuLuypoqHlQwsso+J59zhDi7fPbgGiYBkj2tZCKw1W4RMWUmEl+WdJPNG9uvTDGUbFyehM/l9hQA6sd713+tYpow/OSAj5dSeppiklxJQAkpACbQ6ARWQWr0LtAJKQAkoAYuACkg6EpRA6xNoCQGpC3/R7yxhyjpbv0CLkUjsrXJK05yslRPDHgFJLIYilpi8JLa4ZJJge72P5Fz3Rf5SflGsdEZVopGKv9/fSwHpBn7WnWLO+fNnmVOGNjn+J0W5Jb82j3/3GNoP3YcMwFvvfwD36Sgc401nomhMpKGoL+956DPJxthwinkCenRh7hQWHsuQPz0Y4qcnT4fKJYYnOXEr+XisujJMluSEoPgjBvw6yZkkAo+cPqXhIYYnuuW0ucRyM4Y73mvCjDGHhiTb3vfefsszhBYbE4qGRigx/sTSSCoC2UUmXzZWHs8VTDyyP7eN0/5CgHweWPxpGQHJfl8XGlMkTI5l/KYBhUbMBx78DB5N+xzHBMMY0dAo4qLYcI7TIPx+9UGU/PElGlZosGI4GjfDBIklrJMnv4h4qwifyzRsiREtRgxeLF84S1gzMcrJyWDh1o3j5Nbr+uAL48YaTx0xKIpB5iwNiWfcl/GnP7/CvCdMDi5Jv+XUMAuMFm8WjofzkmDFcougPUiMk2IhtsabJSIZC5s5nW0EGfF8oHFNDIVu4wnEE+Yssidtjt3ZlCH0JhhCI2U/jg8RkGJ43zlJZE4jkYxwyYHkopH1OI3k4oHk5n0yrhLodSGh8eQdYmw6Su8BEYfEECf/Pk/jk5zYlpPadq4iOcUtIpqIUJ144lqMYnZ4KDvUnW24da469viwx458ZnkfiThmlSGGLafQaMQYMTTWDyNrrNaPP7HwSjmeU/hyrxGxOE/F20dOsXeXEF3kQz3RGOo7Mxl5lIheIriKsGa8AKywYCIgCX8Jf2kLSOKBJPNH5qvlyGKF02MgIJzrxHHh54Fk6kO7uxwAACAASURBVC8eXnKfdKnpT+sSw76z/ZZsKZfVwEBzKJiAZNh5JHEnM1soMmWJYMZ1wTZE2/mp7HdJBCV7ztuGdDsnkvVzhs70CEiShN56XcsISBNvvwO9EvpS0GNeORrwX9j9ZxNK7qJMSpnbwp+CRGc6YPTgz7sT2Ygh12H44OuZu+Q4aniqvoaGeJcI7KaWVs4xW7azZpVIetanHG38VMz09LLgf/1Y5k3X9aaAMYA5lnrgT3veoGmWTZbcJeLhxnkt4Sd70CDfg+Np1te+DvenRxFH78Be4l3E58XIfJZCtYiqlzjPfvv887hMTykRwk4cd1lej/SEq5OwZxJuTvYOGpP7iscF16lefFd/5ljpTON2F87VwQw5uf0vL+NwHdtha3uSPoXlxHL96sp1/AwXNxEi5GMRpGT8i2dOJ5YRxfpyV2D4RraRg3HIwL4YyDnfh/tNHMt305OnG0URN+HUModUN4o7J2h0l7XxLI3ZB9m+j2sO8c8jxjAtIfEuykEL/ifesUePnaA3ay/06tsLhz6uNgJHd4bhM2IFxQwJpya5bmT8idfGwYMHTS4c8ZSRvDcyRI04QG5dOrkpAtELi+LHN7/5TTz48OfMc1lZWUZg+fnPf47PfvZh/HbLf+PTI4dw/Ngh4/V1/9h78ZnP3Is+9LaStUv2TfF0krEuY9hem6zFlf83e4XHm4Ofy9/F8H75kuUZRLcw49UhdRLQsjZIfaNZLznUIflm6sQIz7qKZ7ObApLUQ/Sf2loXetGrWNZnCXcmKws/RreYnkaosdcxMfjLfz16xpALBRJxbKInk/SdzFe56iRHm2d9lH+bsGj8N7Ufq55co4z4zvX3DOdoNA8NSD5FCXEm4emiOYalXefopWMJJgyja0IIsv6eHFWyVshnIuSY+WE8gzjHWB85VCBC02l6+MkeIOEkxRtRBNuPaz4g6+Mm1N3hwweNONbpQhck9O2PaJP7iQKahNc1nnv0FOJYMF5cLKNOcg85xP6u/LnkZ7rAeovXXlcRaDiHjzNEquR3cvO7jzkA42m/PCp/F0HFcPF4nEnYPONBy8MULgoo0n7x9BHPsbN8//vMC2T2Mr5fnpeQhMYLW/JY0uvwHHmepeh05gRDB4oXOdf1Yczv9MmnB3jIpxPFX4pCkleMh5akfhcoiF1kWZxGGDGsPz2vKNpwTkiZ8h1O+kbeJd/pxHONiAlV8mexz/msiEidOO9FVBQ/QsmldYbhILtwPlzgwic5t0SsE6FR9EuPvxJZeERxI8zJYRbrO5/0WWd+JvPUCkUr+TplvlrjRDiY1dso6/KdmQdMOCbkeb2UgBJQAkqg9QmogNT6faA1UAJKQAkYAiog6UBQAq1PoCUEpNZvldZACSg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V01AOvRHzP1RJd7xYOwaFY/HZ03Bt27v2UbAvo2f/WMpMOu7+M6dbaRKWg0loASUQFsjcKVruXn+OL711BNozaX20Au/Rs7eJBTOuRd9QzE+X4Wnlr6MPlMzMXVkVFvrDa2PElACSkAJKAEloASUQAsQUAGpBaBqkUpACSgBJaAElIASCEnAz2hYW/4bTP/PC/jez6fi/q6RsBOB5xXc9MNvYuKgSO5vgXvaiOGzBVqmRSoBJaAEIiNwxWt5+Ne8+R8/xS+GT8eq9AHhbw5yR8gyjr6KH//qJL4+5/O4PuT+cwHv/WYzSodPxD+m9GpyXZrvwTawDzZfY7QkJaAElIASUAJKQAm0WQIqILXZrtGKKQEloASUgBJQAh2WQAPxxWEIw0v48c/KsfMUMPS2FCyb8yAGQT5/GXWjY7DjQE88ePgAXjBw4vFPRkQ6jb3PbMaCl/lQ/BB8/5+fwP0JVpmxj/XBjt9/gGMDk7Eq9/MYAeveHN5bV+/5dBrb8zbi1YE34P2Ki/jeU7dhR70HUoD7E3Y7PKiGoLCVT8932HGiDVMCSqBtEwixlt/75i/x93vj8UWu15j6XXwrvgQ//ulelF/g2j4mDau+fjtifZ5vuI7H/uanWFBhIbj1MRGRLmLH6m34yd4zXOsH4XvfmYrxPocIIinDIUSdqcIv/u0P2HyYdRr1MAq/fQ8+omD1k4QMbHxiKLBvGx5bCywrnIS+L/0aCzZ9imNRffCt7z6Bx4db+8Y7d96Nwy+8jr09uPfkcO8RbenQS/gh97GyU12QMn4Svv/EMNSWkMe7/fHNo+/jl4dj8MVvpOHOl0rxk3cv4M6MKVj+WalXpHvZYDzLPepZ5z4YL20pwZbDFxE9cCSW/fME3NajbQ8frZ0SUAJKQAkoASWgBNoDARWQ2kMvaR2VgBJQAkpACSiBjkUg6Kn1LwNr/x2bh0zBqgmn8YsfbEft1xhG7nYrpFzt176B748V65zvyeu68k147HfxFIgmIPa5XyLrwN34/ZwYPMVn3n+MZaVfwKbvF+P9Cf+A7w/ahemrT+E7//oEbt3za3zppSH4/xbdhj/TELj15i+jaNowT/meEHY0eja8fxz6qgdSxxqT2holoAQaTyCEB9JNL1AweWkQ/oPr8oiu1fjFgm04xtBv37vzFLYsLcY7sh4Pebk+hN2tAdfxe/COwwOpbvcmPFraH7/mYQD8juXvG4nffe9BxHpqHngv8C3D28hz+PPqf8cv+sq6H4MteZtNnb53/rd4lPuClCuiT9b+MfifCQeQtewYvr5sKu59lx6zst/8+G68yX3jVwPTUPTtYXhz9To8NVCEJ2AL95t3JnC/uvMD/OQHu3HTd2bh/r1eHtG/W4tv7IgyByDGH2B5m2KMSDWiMXvZ2Pd9PHE//M1TmHv0AWz89k1k9kv8uMej+P3XRzS+T/UJJaAElIASUAJKQAkoAR8CKiDpgFACSkAJKAEloASUwNUmEFHejE/M6e7SMXLq/FO/kHW+AtKbv+SJ8XjPifH9Ivi4sbjwJpQ6wtwFDGH05m/weZ4uL3zqYXzId73/JTvnUZAcSPX3M1+HCkhXe9To+5SAEmhrBEKs5YfE44biyx+/fTs9cnxzHR2igPL3hx7AH790sF5AQsB1fBLOO0PYvU2PoP88je8segLjExrmIAq8F/iVUc+wivvKnzDwn/8RU4cDRoA5m4bfP3YQC3M+xdSnHkUtBaYdo/8B/3hqI77y7t34w5x7EH3+Nfz4nypw/zJ+/jPvvlHf3ic+xdwfHMQUE5LVEqm23/kNfOdMsZeH7CW/62OEsEEONoEZBNvLfPfFYy+sx/RXBmPV7HSMaAsR9traWNX6KAEloASUgBJQAkqgiQRUQGoiOH1MCSgBJaAElIASUAJNJhBCfKl9+znkrN2HdxjmSC4rbFEYAYkGRjvMkfWUhJWTMHTePEleAckbAul8/b2hBKSD9SGTvPergNTkvtcHlYAS6DgEQqzlIQUkW1xyCkgB13G68/jkQLqAQ+XbkP+rA6gdeRsWf4NhSR1h2mSdb7gX+Jdh47cOClhh4DzXqDQKXv15eKEYtV9Pw/HVL+PWHz6JW1+hGPZ7hkitvyR86kR6zAYQkEybKvGO427ZxxZjewgB6QOk0Rvp+t81Zi/z3xdP4r2SPyD/uU8RmzIOeV8fhb4dZ6RpS5SAElACSkAJKAEl0GoEVEBqNfT6YiWgBJSAElACSuCaJRDU6PgenlqwHccyJFSdu1EeSE8lTMHaLw12IPXzUvIYIZf1+AO+VNLfCqu0N7wH0rdOrQ9wvwpI1+zY1YYrASXgJdBUASmIB1LDdRwI6D0KiiXPFGPu4VH4zXfvrQ9hJx5IkZchHkg7MfSHs/C4Tx4lyxvpqbNDcHp/Dyyml1A0Ba+v7L+X4tIoR+9bXrK256qvB9Kn+Dpz493ruNtHUGvggeQRkJ4LVP/Ae1nDgxWel53/BDvWbsZTfSfhNyYkq15KQAkoASWgBJSAElACV0JABaQroafPKgEloASUgBJQAkqgKQSCGh2tkEKxDCn0rb4V+MmP/oSP0gJ5IDnuY+ghZ96LEfgEew9E4bbhB33C3tlGyDyeAv/K3lH43XfvxrHfbcA3SuNDhrD7+iEaDhvcTwHp6E6GKTqAyQV/j/GaqLwpo0CfUQJKoL0TiFRAQsMcSG9+9hv40c2vBsyB5F3H+8KEpev+ZWykGFL70no88ebt+M0cSjMvMYfd7huC5kAKVoYXuTMHEoWWo+/hvagRVvi3fdvwxM/eR/R4T2jUj0rqcyCN70Xxat8ZjBjZJbCA9O14bw4k5uyr3fcevaWYi8gZ0i+IgJR+wJvPL9xetir9uHe/5D6491cr8W9Rk5jPaQjFtXVYcIHh+DQHUnufYVp/JaAElIASUAJKoA0QUAGpDXSCVkEJKAEloASUgBK4xgiENDqux6zfH0fdkLspIr2O0kHiWXTMLwfSObz5q//EwlfcSJ/NvEW3n8beZzYj5+VTOB3VA+OemITvP+j7TP0p9gc/xVM/KsXWUzH44mM34P3fn+FJ8YdxKFgOpJvfDnC/nCz/BCVLN+LfDjCU0b9+ExMTrrE+1OYqASWgBCIWkIBa5qf78U/3opzhSYeOScOqr9+OWJ/nA63jg1H39lZkrfkAx0Y/iv/5Zjx2/PS3+Mm7biC+P773HQr4Pt5DkZSR5O23M1X4xb+VYMvhiyxvEMub6imPBxjonRT7nXn4x5HW7Yde2oSc3xzCRxe64NYH0rFsWh/sCOSBZHI+vYQf/6wcOxn1rufAkVj2zxPQ9yVHTqggAtLEQY3Yy9LjfffB4dKWP2DzYaAr31nId96mhxt0jioBJaAElIASUAJK4IoJqIB0xQi1ACWgBJSAElACSkAJKAEloASUgBJQAo0kEEKAamRJersSUAJKQAkoASWgBJSAEmgRAiogtQhWLVQJKAEloASUgBJQAkpACSgBJaAElEAIAm9vw2P/CSwrnITbFJQSUAJKQAkoASWgBJSAEmiDBFRAaoOdolVSAkpACSgBJaAElIASUAJKQAkogQ5MQMK4rf0UqVMz8KMHB3TghmrTlIASUAJKQAkoASWgBNozARWQ2nPvad2VgBJQAkpACSgBJaAElIASUAJKQAkoASWgBJSAElACSkAJKAEl0AIEVEBqAahapBJQAkpACSgBJaAElIASUAJKQAkoASWgBJSAElACSkAJKAEloATaMwEVkNpz72ndlYASUAJKQAkoASWgBJSAElACSkAJKAEloASUgBJQAkpACSgBJdACBFRAagGoWqQSUAJKQAkoASWgBJSAElACSkAJKAEloASUgBJQAkpACSgBJaAE2jMBFZDac+9p3ZWAElACSkAJKAEloASUgBJQAkpACSgBJaAElIASUAJKQAkoASXQAgRUQGoBqFqkElACSkAJKAEloASUgBJQAkpACSgBJaAElIASUAJKQAkoASWgBNozARWQ2nPvad2VgBJQAkpACSgBJdDWCbhdcCEOcTFtvaItUz931UbMn7MKuzELm57PQlLLvKbZS3W73Ii5Vjut2Wm2nwLdLhcQF4drdLq2n47SmjYfgWt8j2o+kBGW1F541+xAfk4utlSlovDZ5RjfL8L26W1KQAkoASWgBDogARWQOmCnapOUgBJQAkpACSiBtk+gouAelKa9huxRzrpWoOCeUqS9lo36H+8vxuydyViT5Sc9VBTgniefadjQaevxmhQa5nN5f+DH/et0ZSyPbJuNXORhzaR+8P69pmE75TVS57UjUbpmEng3ts3+Iiqn78LiVF9zdgN2NWUoyM9F8e6jqItNRtq8BVicMYqylecK9/mVNTHE0zUozpwD16Kt8O++FntlsxQcYBw2S7kduZCOwEzmXC6QtwacrnpFSKDBWmrWoEXIy0hql0Kcq2Q+Ht42zrMORwjhim5r3XEXeI+yJoB7/zYULFmF7ZWytwzDuKxFWJSVwv2p8ZfzPY1/urWeaP6+aXYONSVYWOBC1rIMJDWb8u1Gef4jKE7ZiuXpTentluqv5uqP5iqnpdqp5SoBJaAElEBbI6ACUlvrEa2PElACSkAJKAElcE0QCCogjdmJtFfm1QtINcWZ+GLROGx6zs97RcSW0jRLLAp0hfk88PubH30D41wMxaT0SAWkNCypXYQtGzIw3FE1n7q7dmDhhGKkPL0cGUkiGblQVbwQBcjG0xl8Ktznzd9kZ00DC2Ut+s7mKLwjiCHNweFaK0ONik3p8QZrqXs/ts3PRFnGc1g+vl7GbkrRrfBMFYoy56M4dhY2GCG/41+B9yi2/EgJZs8pw6Rli5A+nMqEuwZlBXNQELcEm+aNarQ42OzCyVXpmuZfE5qXQw1F73xgMUXvxOYE0vztbs7aXXlZHb19V05IS1ACSkAJKAFfAiog6YhQAkpACbQRAi90+vs2UhOthhK4dgl89vKvr1rjAwo4FDtyV8Zh0eIUj3FKfslfhcrEaiRN2wDRQ+qvtiIgHdkGy2khsLHRaSyqKpqNyvQ1yEgMIlA08EDKZdvrgPGrfbyQnOxcOxZixtFZ2OwDh0bQySUYvXUehof5PIj81kzjoO0KMaEFxLZb79Ad007qHWbONNPga0IxalRsAjQ6TgbwJqXn6JSCOKxek96uRBhZr9fWpaJmR1zQNb0pjNryM4H3KKCqaDKKkzdhcYrTrYV7y4QiDNvMkGaN1AabVzjxEm2pcq03NP+a0Kz1de1HhSsRoxKbzfXIA7b529225kBHb1/boq21UQJKQAl0BAIqIHWEXtQ2KAEl0CEIqIDUIbpRG9HOCbS6gMR8OStdGZhnG6zE0Ly2H0+x78CMmmm+IslVFpBqSvKRk78FlXUJGDt3NVZMZ3gmqV/aEub3kWsslpQ2DH3lNRbFYMfKEiTNy0AiIheQkJ2FyqXVmPa01wvJabA9UjIbc1zZfgKS1McNtzsGrp2hP4/xszuZssc9i+RnpiDHnW2FcXJVYOPCBVjFEHnRyY8jb9lijJfTzh4hIHueC0tnFGJP3UhMXLYCefKhDxvSWVJqwvjBURYSxmLWsjxkpVjn/C1W2ZhVnYOZ61OwTkIZuquwMScHa3dWo473zy1cjumjbMtlDUryc5C/pdL6bPUKTDcxfCy+454dje3zc7B9XzRGL3gaq6XP5FNn+EI75KHP3PXvn9Dv8Qm56BiXAdvjeI8xVvfLRuqOJchlG+Bka+5zY/+2AiwpsMddIZZPt0ITNiw7DaX3PAk7qOO09XYoxqYxsjqkHEW5ZO/p98Xs93Rzyt3mm4xnpuTAnS196+dVJ14oBUtQYPeN3W8RzJmKginYl5YH99o5HHPMIDZ2LlavmO4NzxR2DFkhI63LaSgMVG+nj4m/UTE4/3a+1Ddr9SMJR1q/ftbGcphnY0n2JIhTiz2WmjqHxOOyYuNCLFi1G0cha7N3joSaPwEBuDk+5u/D44ujGRLU91CAq2IjFi5gLrej0ax/HpYtHs91PMDFcGL5OfnYUlmLWM5n75wJNZ/8x513ztYyHODji5dhsTXxePl9lr0E2ZOGWwcuQq3HIXo88B5l1SmG4Rz9I5h5+zvwfKrZwb1y6XZUGlaLySrdsLLXrHmuAsxhf7ni0pC9Lo8HQ7ybUMB9NlC7PUykzLQl1g7MTcbsV6x4w31EyAXawwNwOVJWgAULn0ElkjFt+QKM3LjWJ6xlY+vo/4p63un7kD+5ChlO7+qqIkwoTsLWxansUzeqNuYgZ+1OVJvvHc6xHbo9V1ZH6VfvXgKzR8KzpzrXfPFSC7dHBN6DzUj2GSfONaG55oov+eD9GuD7WLjvl826gmphSkAJKAEl0B4IqIDUHnpJ66gElMA1QUAFpGuim7WRbZxAqwtIfnzE0FIQtxzLUyuRP7MGWQzlVm+0C/cLfjOGsHOXF2By0WCsWE4jdtwR7MifiZLUDVZ4pkZ4IHmb1wgBiQa8lJ0zsDJhRX04KB+DrYQZmlmOjHUUdQLFWwr3uR9zKbuwZhHm5mUgxeg0EiJnBiozNmAxX+CiyLcwpw7ztjKkoLR9zhbEpM5F3rwUxLmYi2lKMZI3r0C6eda/nfuZE2kBqmato0eViEnlKMhciuglmzBvVIwxMM7ZPhzT8rI94Xhc2LFwAorJeoUYSc39zyB5g5TPHA0Fk1E0mFwoDMUdYcLvmSVI3SAn4+W9haiaRrGLhupEihnF85mLad5z9bmYIvdACvcev5xdfgKSb3v8DFpsb+b6fphVuAiTaER1cZxlLk3AMmHLW93l+XikKBmbaRRNNP0wpT4sWENWgXiHq3soRlb+quq5G5DNgeBbN4tvzSL2ewb73TTL2ddW/oyi5M0UcjhjazhOppTRUOrxWggzZ6RvcipZ9uosjkERceYjsywDzy0fz3eFH0N2zjGLtr+A5F9vZ5/4GvJD8W/jS/lVrV44D6S4Mo7jjUl4ejlztNj9WTIJW413UmjjbeBx7m2e5CuaUpmBzdmpHBsM30kx6ZnE5RSx40LOn0CAjKCbuAKLh3FNdXqVyvidUYmMDbLGWu/IqZuHrQ0Su4l3zkrEUcg2ooisSQtqMG3DdIYgDTWffMddVdEErIzjIQV6lXJV5H6zADX0wJ0+3I0yzquNSU9jOfNLxXlCBZZM2sqwqGLMD7ceBx4WgT1ipE7rMWyNIx+h53FfAclvPlEAmZxzFIs2ZJv9o0bW9KMWK9OXJf2QnpXNQwOeNWXVMKz27Ouh9tngTGxhyisaBxozIfdwJxZXCeZPKcdEu6+LC5BTdARPbrAOhzS1jj6rTH1eRB4qWTgDR2dtrveu3l88BWsT2L8cv+JdPKE4FRtWiNjq4n6XiWeSuRdycw1Vj+aoY0PPq0Brfvg9IugeLONkZTSWme9U1jiZUpmF5433eXPMFb+xHrJfVUC6qhuGvkwJKAEl0E4JqIDUTjtOq60ElEDHI6ACUsfrU21R+yPQtgQkF0rmixVPxAIREhbCle3w8BFD/ZO2v4XNehrWi9eKsWcH+tzrJdQg8bs8E9Ab5QhKZmeixiE+wBme6SoISJNEEJm5h0YtS1jwN9hKovOlOatQPexJTMsaj3FJiT75KcJ97hypUvb65F3GSGWuipUYsz4Jz69I9wgFYsR8GOUTX8G8RBosv7gPs17xGhkrVo5BaeorFB3Mw745kKSsLSnYlSenq+utkRizPRW7eOLaJYIKjY3P2YZZk4PDhezNXu8rMaotrMvGmtF7MDuzBvMcp7fF+FZAw6uVY2otRjo8wsRTK8e9GE97EkVELCBJHUK+J7SA5NMevyXBGDrZFm/4QRnzU1AzyxK6aspWonLwPOYf8bKy837Jsw3L9uMdtu4hGNHLZ9u2OqROT/GEIPMXYtYjeZctFPr3NXOlrKzE4Hnp9bm7fEXP0GEf5d7tqbsdYRsdYbP2hx9DoQUk/3o7O8XXkB+Kf/tb3VuuxsFyIFnCBrh+zsGR7M0UQOw6COc5qOPPMoaHF5BCzSFZb7an7PIJ8el2uxFD18pG9Z94H+VW48nl9Lj0W9PlHeuTnveuie4y5D9MkcGRq8+0LMB6ZXuCxtSFmk/OcSf7DcVuw8bbZ6ZNrp1cD49wPRRBynMZ0ajOWiPl7yHX48Bj4MoEJN/51LA/vOFUExusWRSDpxRQcBMvp1D77GjsCcaE/exf/4ZrY5g93IGl4Zps1TGadZx0BXX0WWXqBaR+fnUX4WQlElaL0B5gHEg+w4Xs6zXCI9h3knCfBRlb/q7IDUL3yTz1WzvD7hHB95eKlQ/R0/lFeFNYesfJqJDlRjhX/NoTul9VQGq53UFLVgJKQAl0HAIqIHWcvtSWKAEl0M4JqIDUzjtQq98hCLQpAckYSygeeHILyUnzhe5F3tBUV80DSYwL25G6ezFSvaoHCsbsRJoYEK+GgGQOl3u8sXgyOZj44dpfjh1b1mJVeRK9Nxgazc8jKdznRgbwy2fS0PDiOfEdwxPfo8sa5H/yNeb5Gmbksxx4RRzL6OoVE6zQQ47wY6H6WD6j8LTbhPrxXPzZmJ1pYLf4CldWw2CLL4Ha6TuBHfW+gveEy3UR6HM5aV80bHO9t5lPvRqEx3OGajOt8hPsroyRL5OGoeB8wo4FC8tY3zWOPDkReCCVptkh+KQAEZCnrf3fMwAAIABJREFUoDrrOUysauQYChDCzrfezlaGyYsRbs3pELtA4xvRQIxn2LW0eYvonSYhIz1hzijsG025wXgILyD5CoJ+9RPvoPl7kC5ei+LKEOoK0X81xbPxzMgVNGiL55BT4HSKXXbhwcK7ubnMZKIwOhuF9MgM5BDqrZ6vIVzCxTHpkuXlwnpmFkYju3AePNE9rcdM/ccxnJgPSe+cDzCvwq1BUuyVCUhOAT30/Gn4Hv81Jfg+mxSMSYD6N3xPmD084Lj07Wurb0KXE6qOPquMc5+TwyhrE+idR+9K6b+lMVhuDmsE8VK2BkKI7yTjGMq0aRyDr/f2O/0OSzSYa2H2iPr5l2jCI9rjPfyK04S54ldow+9Mkda1ZbNEhm+73qEElIASUAJthYAKSG2lJ7QeSkAJXPMEVEC65oeAAmgDBNqSgGQ8TZjbpz6XiY9xxTampdGYFuQX/GYLYeeXD6C+nzzeTldJQKJVsd4LyR0oab1j/IgBcmqhNzSQ/9AK9XkgAak+x4SjIJPTKLXxAlIDY/CVCEgNPNBYQUe+hmB5VYw5LCRDPwGpie8JZ7wN9Lnvz+jJw2QsucXM71Lnge/xkgtcdgABqYl1l7e5KoqRX7gSpcznYl22B18g46bfz2oYzjA/F8XMn+StukcUarSA5O2vJ6v9REapVqgxdEUCUnD+bWC5bjNViHguOWrsn0cndA4kf6HUr+muKpSsXYmi/cORNW8W0uuFpAj7z12O/Pk1mOU5rNBQQEqDnWbH++bAOe/McCzfiIJVpUDaXGTXe/CFmk8BhBfmltlYsAo02WNu9nRLSAq4pznmXbsXkBx5d/z3WQtsQyZm+vuuCYEFpDBlm/dJ6M2x2DnRKV77Cw1Nq6NzxPrWTzycnkEiQ+Yllzm/84QTkILVwzcXnve9Du/sIBx9Z5X/mAxcn0btEY0QkIKXG+Fc8WlMJP0a3JO4zSy0WhEloASUgBJoVQIqILUqfn25ElACSsBLQAUkHQ1KoPUJtB0BScKkjQXT6/hdaSjc5cmjEs4boFkFpBAnb5soIK0cU4pxjtBvpqE+J8wbGkpsL6Rpex6Gr4eGPyfmy5nBLPDLHCH/fG4J/nkgASmoB0BYg2ULeyCVBhMQw4ekidjoHXIcVUD6MZX9WO8TENZLyNsRgUQgbxi+OBozH8bSmNXYQI8DK6WU14sqYgGpqYxqipE5eQce37TC5GdqmEvIf044mItB/uGliFlt5U+yqn4lHkjesInTKCCF9GLzC1UYvt7OieGcc2J0DM6/9VfrtlODSObSuBAeSFcyh3woUEgqXpjLEJAbmFMNEfefhLdMy9kdAKiIRHlAbmO8JRzzm7mf5mxMwWrJ9RRyPoXw3DnCcHlzNiJFwrzVXG0PpMDtDi7+XakHUjgPFw9bJxOPd65zjwosIEVWdqM9VYJNQ786+qwyfoJXVVEmylLXIal4JmqyNiDDJHoMJyAFa0+o5/wqG6KOgXMg+b2zsXuEj4Bkh7C06+RGTUUN4kYNR1xzzBU/979w/RpqDWo7K63WRAkoASWgBFqTgApIrUlf360ElIAScBBQAUmHgxJofQJtRkCSHBPMOzPNkftG6DgTTAc+je1g2GwCkuQiyIXbE16oQS81SUCSMhfAtdg2FlmlmoTwNbM8OYACGOM8XkgJyatw1BPiq2JlJvZNZDmOfBkkVZ9bYvAzoT+X3OvOq4GhhXmLHmLYpBcDeXo1UkAy+ZTC5EDyEasC5hQhJ5eLCeTF+8nNKDjMWdKgU5pRQJI6BH2P9FEOsPhpeFIrwU2j8diyicYzLhIPJF8xxJFfalSA/i+nAZkh+oKXHSAHUlMZNZg/TtExjAdSgHFRTgFppx2WLhIPpHH0AqhX5Ry5UmpCj6GYBmG+nDlMwhlXg4dKMkPMwb/1V+u2U4PQApKVyyV4DqQrmUNuuN0xzHcUaN0PECYr0v5rkAPJP19LEPbMU+RmZbzVcYwnI/44BW/nfPIVLv3bVL+OpDLvW7gcSEbz8a6J4dYgaUmwe6qKJqM4eRMWpzgBSz4y5unZYId08xUVAuWk4oINV1wc3P4hSn28A0Ptsw372Vnn8B5IYfZwR3caAT+aefQklqC5/HMgBfsuELqOzhHTgLeE59uTgJE74zBtg53vL3AuLIsl94mg30maztF3VEfggdTYPcJxv4yTJXEbsNWR73A+8x3Ole98IcuNcK7U95+nF8P0a6h9vO2stFoTJaAElIASaE0CKiC1Jn19txJQAkrAQUAFJB0OSqD1CbQVAUmM8JOrMjxCioNLVREmFCdhq+S9uWoeSAxsw/o8sjEZG1ZMgjhjuBmea3vVSGSMp5FJcjU9UoZJu5w5krx1DmackxB9E4pTmPsgAxJxyb2/BEsXPIPkQlsMCnyaW8qTkHLT1nvC7DCHwoxVNLxkT8OoRDH0uVBVvBAzyslP8iqE+9xv2DU0BtOAlrkA1XNtbxKWv60M7vR0jHI5c4VYBYXKgWSMcSyratY6Jr0XduUoyFyK6CWb6DHQMBm6lftmAopTN2DFpOE0zLpowy9AzZN5zEchYssj2Jhsf8YTzGXbUTUyA+NNrorQIWkk19DSOHr3+CpvHhrO50O9B6gpzsSc6rmWlxDbs3H+UhQmLYlYQMpc3w+zChcZLx8XDdyZNAAv2ZqNUTFW3p89GZuNF4+MuVU5C/FM8uoQZYtxdymT0ttj6AoYyVxbGYen12Qg0YwpelMUcJw9G9hw7HNiXubElD3I2EzPLBo7a8pWIWchx/Zqz5gNM2dkDOZUzmUeryw+T8Yc85NL0vGsMYyHHkMQ76dHipC8mfVMdGP/tqXIWXuEhtlg9fYx7Tpyc4Tm3/qrddupQWgByV4/kzxrnfTJfGSWTMJW8cxhM65kDu3fmIktwwsxl+uJtT5kYtUwmddxIedPSHr+AifX0MwF1Zi7QcazLLFV2FbmRnr6KIdYJD/fgdyFR/HkChrBZZ/Yvw3zMyuR9fxipFSHmk/OtZ7jLnchjj65gocCTCHYNj8TlVnPU8iBteYlPY3lzC8V5/msZNJWrJGTAGEE/WD9FFRkMgI+97Zli5BubXwMqTkHBTFLsIkCuZ3fyif8INeNyTlHscjDShgs3T4Mi+gS5gopIIXaZ2NCMGGvcy99pGwSdnny4QVqT8g93DkYxPtljt3XMlZzkLnUjWyz7jW9jj6rjD8HOTDz8HzsoedcvaBihpN8R0it/94h+0NBzZPIY0VCtSf4Z6E5+s6JCASkxu4Rzu9sMk6mroVr7ERMHO7Cnm0M+TjvWc5bul+FLDfSueIUPc0iE7JfQ61BbWel1ZooASWgBJRAaxJQAak16eu7lYASUAIOAiogRT4cOnXpDFy+jMuXLkf+kN6pBCIgcLUFpAbpWcYuQSmNitX5U1GZsRX24VRv1cVAXoykrRRrqniiO2h+F8YvisADKfDjzvwH3jfXlOQjJ38LKmujkTB2Fpbl0bhtDikzcXrRTMxZVYWUZc9ihZ9LT/AT4GKcKsCSVdtRyQQ3scmPI3vRPEci+GDhgITBVBxd5q2niE+rKKyYfDPRCRibkYfF2ak0/FtXuM+dQyOgkdFVgY0LF2CVlB+bjMezlyBbBJ3GeiDJi5h/oSg3B2tZFkFi1rI8ZHkyxQdk5a7Cxhzev7Madbx/buFyTB9lhUWjVQgl+TnI31KJWmn3rGXIy5Lk9eEFJNA4unBqLkrds7D+xSz4ZtLyfz7YewxcFOfOREEpvaLSsrEuK9oYTJ+O0AMpF1nIqFyFXLahLiEN2evyLMOxad4O5Ofkgh8h+fFsLBlfjak7UoyhtKEx1nrkSMlCTM0thXvWeryYJa1qKiM3qjbO57jezRPv0k/zkFCUi7rszaxf+BxINTs4X3I5X2CNl/HVU7EjZReFQ2lb6DljxmDqJgzeOMeMuejkaVhemA3RHK1GBh9D5uOyAiygYCXvnra8EOPKGNbsycYKSKH5+5knnVPomvt7OAFJ+tusdQWyfsZaYznbEuPNdQVzSMb3Dq4BS7dX4iica8AV9F+Adc1VsRELF6zCbnutXpLtCe3o293uqo3IyVmLndW11ppef1+o+eS31jvWvFrneuthta1gCQpkzfP/LKyANIZegK+Y8H7OK5SXkghABUtWYXulrP3DMC5rERaZNVauwB59Zu4vlX0tmn29GMsWp5u9qOF7Gu5xQffZkEwqUDSTa0VVCpY9uwKjywLkSZPhEHQP9+Xhs3blzUVycZG4dRkBSa4m1dHxioYcLLG6Ous5v+88MmZyKIDvRHUdx/bcQiyfPsoKZxqmPVdax4hC2HFeN2qP8PtO5hwno+euwLL6cdVMc8VvJQ7ZryHWoGtuQdcGKwEloASUQEACKiDpwFACSkAJtBECKiAF74ioXj3QI2kwej+YhIFTxiIuZTjeSFuOY8+/1UZ6T6vRUQhcTQGpozDTdiiBphKIJLxUU8tuz8+FFyTac+u07kqgNQiIWLMew9bQu7E1Xq/vDEGAhxBm70TymiwkXWuc6N03f20NMubNQ6p94uVaY6DtVQJKQAkogXZBQAWkdtFNWkkloASuBQIqIFm93DmmK7rdkID4+25Cv0n3oN9jo9E5OqrBEPjgJ8/i/X/ZfC0MDW3jVSSgAtJVhK2vuuYJqIAUeAiogHTNTw0F0OwEGC60IBrZgXLZNfu7tMDGEHDTM2fmnonY0NDlujHFtNt7JeTe/COzHHmn2m1TtOJKQAkoASXQgQmogNSBO1ebpgSUQPsicC0KSJ06d0LXAfGIHXU9+j5yBwZNvx/Rg3sH7bjLFy/h0rnz6NIzBu6Pj+PPQ+a2r07W2rZ5Aiogtfku0gp2IAIqIKmA1IGGszZFCSiBRhIQsXxm+ZNYt2Ee89418uEOcLvsgZO3pGD1OoaRvQbb3wG6UJugBJSAErhmCKiAdM10tTZUCSiBtk7gWhCQouK7o/vIQej9AEPRfXUM4seMiKhbLl+4iLe+uhrHSipww8KJGPb9L5nndnbLwiX3+YjK0JuUQCQEVECKhJLeowSUgBJQAkpACSgBJaAElIASUAJKQAlcCwRUQLoWelnbqASUQLsg0NEEJAk7F3M9Q9HdeyP6ffFu9M+4L2Aoukg6593v/hof/ex/za03/mtGvYD0yshsnHn3UCRF6D1KICICKiBFhElvUgJKQAkoASWgBJSAElACSkAJKAEloASuAQIqIF0DnaxNVAJKoH0QaM8CkglF15+h6JKHos/nb8fAaanoNjShWcB/+rs9qJz8M+DyZeO5dPfOxejUpbMpe+/f/zsObfxzs7xHC1ECQkAFJB0HSkAJKAEloASUgBJQAkpACSgBJaAElIASsAiogKQjQQkoASXQRgi0JwGpS1w39BgxCL0eGIkBX/mMEXZa4jr7t0/w6j3fx4WTZxDNXEn3vp6PmMQ+9a86/N+v4O0pq1vi1VrmNUpABaRrtOO12UpACSgBJaAElIASUAJKQAkoASWgBJRAAwIqIOmgUAJKQAm0EQJtVUAyoeiG9DWh6BIm3IUBT3wGnbt1bXFql+ouYE9qHlx79kM8nO78339B30fu8Hmv3LMz5skWr4u+4NohoALStdPX2lIloASUgBJQAkpACSgBJaAElIASUAJKIDQBFZB0hCgBJaAE2giBtiAgiVATlRCH2DuGMBTdHRg4dSy6D+/fKoSq/qEIH//Hn8y7hy+ZjOG5kwPW48VeM3Dh1NlWqaO+tOMRUAGp4/WptkgJKAEloASUgBJQAkpACSgBJaAElIASaBoBFZCaxk2fUgJKQAk0O4HWEJC6xHZD95sGoPeDSeg/+V70GX9bs7erKQUe3rwbb09dYx7t87nbcVfpQuOFFOgqv++HOPXq35ryGn1GCTQgoAKSDgoloASUgBJQAkpACURGwO1yAXFxiIns9la9y+1yIyauPdS0eTC1p75pnhZrKUpACSgBJdBSBFRAaimyWq4SUAJKoJEEWlpA6tS1C2Ku84Si+7s7GYruPoiA1NauM1UH8WrKD3Cx9pzJd3TfG/no2j8+aDXfnb8RH/30f9paM7Q+7ZRAmxSQ3BUomr8dSXmLkdovMNgj22YjF3lYMynIDSH7owIF95Qi7bVsjGpMv7n3Y1vBEhRsqURdwljMWpaHrBTn+2uwIz8HuZ7P565egelJXsONu6YKO8uKsa08BXnL02E/KW1JW7K7YU2mrcdr2YFq6Mb+bQVYUrAFlXUJGDtrGfKyUurLA0LX40h5EXJz1mL30WgkP56NJdmTMLy+mm5UbZyPOat242h0Mh7PW4bF4xMbQ0nvVQJKQAm0HIGKAtxTmhZkbWy517ZKydLWJ59p+OqxS1C6ZpK15tfsQH5OLrZU1iFh7FysXjEdjm2nFaod6f56BNtm5wJ5a9Ckbbw5WtaksXRl9Xbv34aCJQWe/srGuhUZjv03wkYdKUN+bhUmrsjCqJDaUKR9EeF7W+y25qrnlfVNizVPC1YCSkAJKIF2SUAFpHbZbVppJaAEOiKBZhWQOnVC14RY9Lx9CPrSg2fAlDHocfOgNo/t4pk67BmTi9rKj9Apqgvu/lMOej90S8h6n/rL+yjnM3opgeYg0PYEJDfKC2ZiZ9o6ZIe2jFxB85tirGC98meicuJqZI2KA1zlKMhchWGrNyDDo69UFU3Byrg8LM9IQtwRGvVmliB1w3KM5+2oWIlHllZjXLIbZTXp2GAb/4K0oqpoBkpGr8a8AAzc5fmYWTkRq7NGIQ4u8srEqmGrscFTkZD1qCnG7JVxyM5Lp9FKhKj5yKzMwvOLU8xpateOhZhRNgmrF6ein6sKGxfmoG7eVmQlXQFufVQJKAEl0FwEmmT0b66Xt345rh25yK2bixXpIh9VoWjKSsTlLUdGUhyO7ODeUJKKDcvHc2/QKyyBJo2lKxApjpRg9pwyTFq2COk8teGuOYK6xH5N6is36z6zdBzWZVt7d+CrKd91wlJrwzdcQd+04VZp1ZSAElACSqB1CKiA1Drc9a1KQAkogQYErkRA6tIzhqHoBqLX/SPR/8sp6PvIHe2S8DtZ63Bw/Yum7jct/ypu+JeJEbVjR5ev4fKlyxHdqzcpgVAE2pyA5K5BRXU0RiU1xbMo0r5uglHFtQMLV8Ygj8KKbayp2TYD+THLsEYMee5y5D+yExNf9Ho1BfSSOrIN1qFrz+nxQFXmPQvXJyIvoGHIhR0LVyJGvLO8FcGM/BgsW0OvpjD1qCqajcpxa5Ax3H4xhbAxZUh7ZR69sWpQnJmP6ELHiXAaqR7iaf8XA3pCRcpb71MCSkAJNBOBJhn9m+ndTSzmyjxmHS+ld25BbjWmLZ8EObcghwke2TnRsT6rAb1RXdSksdR0xhUFD2F76vNYXL95N6q2DW4+UlUFDEtCv6AKUhO+65i3NPW5K2vPlT/d9L658ndrCUpACSgBJdDRCKiA1NF6VNujBJRAuyXQVAFp0NcewG2/+na7bbdd8YNFL+Kdb6wz/0yYcBfufDY74ja9nDgHdQdPRHy/3qgEghG4egISDRJT9iEtz421c1ZhtysOY+euxorpSfWCjKtiIxYu4GcmtFoeli0eb4xklvEtG7OqczBzfQrWMfRcol8IO++znE9jZ2FZXha80eXoaVOci5kFpXDFpSF73SRUP07RxA5h56qgp80CrNp9FNHJjyNv2WI0iNrmdsMdE+Nz0tfHKFizDTPo2bPCefI7kHEqrIDkRkVBLqqfXB4krA/r4WY9nAYjZ5lh6uFmO2J8HnYaiigmTajExOeyUO9wFLa+OreUgBK4tghYa8a4Z0dj+/wcbK+OQ9qidchjHLLKgjmY/0wlkMxQausc4bUcaywXaJ/wn/b6Ps+1FDMK96Bu5EQsW5HnXYMZOrQ4dyYKSl2IS2PIr0nVeLzMG8Iu2L7h2yd2nZPxzJQcuLNLTfjTUM/W0JsnZ+l2VJr9aDH3o3SzH3FDMocAsmdVI2fmeqSsew1ppfegNO01es3ab/Wuq7JX1YcodYSei6zevq04sm0h1g/Lq/fOlUMMK+NWYLlxc7WuigL/ulg/9+eM5GlYsTobyWxP7sylKOWenJa3AcvTLZfahuX4iQo1JQydl89QbLWI5b65mPum9ajffW56subkYO3OahP6dW7hckwXL140NPbXlJB5vic0q+P7ganLuGcxevt85Gzfh+jRC/D0am+oPt/9fy4Kl0+HeYX/1Sxjyb/efiFl5xZi+XTxDva/6C02oQjDNnu8kgNUL+Ix4RdO18vUv1D/vvANwxv4OXnmSdiBE6et947rcP2T/MwU5LizGV5xGNY3ao1w1tNvfdkXjdELnsZqx3dFHClHUS7HlOc7m3fsRT6mrq01W1urBJSAElACTSGgAlJTqOkzSkAJKIEWINBUAanHLYkY885P6mskOYQuHD+N+DEjWqCWLVPk6bcO4NX7fohLZ+vQ7foE5j1aiqg+PSN+2Rtf+AmOlVREfL/eqASCEbiqAtI9Oaicm8fQaymIEwPI/EyUZTxnGb8ofMyeUYmMDRRv+rmYh2chcurmYStjp4nha8724ZiWl41JnnBxPuLN/mJkLqjCrHVWziRXeQEyl0ZjySZ61YjQUlWECSujKe7Q4BR3BGUrFyB/fTKWGQGphnkYZqAyYwNz/dCgWEURK6cO87Y6RJQg8KqKJqM4eRMWp/AlkYpF4QQZVwk9nRLo6RQqLI1fhdi+ycXJ2CTPRFoPuwi+b/4cF7I3ZCAxYN3a60lknfNKQAm0DAFZEwpRs2gu8jK4lks4zymrgPRkRKfOwryUOC7nszGlPjQmBaDMBaiatY6eF2aBZvjPpYhessmE6DTr+5YYpHJvkGddZQWYwvVs84p0Y4SvKpqAldEUSWhAjmPul5UL8rE+eZmVAynEvuHbdr86y4ehnpU1NecoFm3IBqtk2jPnqLUfGQFpznYMn0Yhx7MhhRNbGnggRVxvZysoQMyuRPoartWeHwcSi4J5O9Xvo+y3SQyfVlM8G5OrkjCtbhgy8ujR5BeWNXSbRAxh6Dzm+cuQBHoSsnVBDaZtmI7hPgKSeMxOQHHqBqyYNBwx5h3PIHnDCqRzL3bmQHJz355cNLh+n97BkLElfE6+H0hdCqumMSeffAeQAyHM0+eah+ekP2QPm8LvDpuzkSrRZWUPfyYRy/MahvFrnrHkX296gRVxvNKrONF8n5ji/V7jMwitvTR1y0iU5CzFdgojzoMykY9lCaf7CIqSN1ME5UiQsTSlDBnPBRKmnPt3U5+zGhG2f2oWYW5ehpkvlojYmDXCX0AqRNU0HuZhfsZEEf3mz4Fr3nOeULriKT0H1XM3IFvWC/N9LwHLzHe2yMdUy6yNWqoSUAJKQAl0JAIqIHWk3tS2KAEl0K4JNFVA6tytK8adLTJt3/+j32J/7hbz976fvwM3/WQK4u4e1qa5XKw9h1dTfgARvjpHR+Gel36A+PtualSdPyz8A97LDpBYuVGl6M1KALi6AtJ2pO52hF4TYadoGDbTa2f/yjFYn/Q88zp4zu26mST64XJMZGg1OcGdSeOdMRZ5LqeRrILPbknZhTxHWJiKgjEMFbPLhIpx/t2yhLDssWWYKAIScxONWZ+E5z3GSn6IsvyHUT7xFRo3Q4wQKSOzikYrj9AUqXATRkBylSzE2sHLHSfZw41SqW8mqjI2W8aVSOvhKXZ/8QysTfCcYFcBKRxs/VwJKAFjHF6P5F0iAlg49hdPoVdQFnbZ66hj/TZr7JYU7Mrzhv+UdWrM9lTsYkhQF9f3L+6bhVfq3XcqsHIMDe2vULyRd43hvrHLu2+4y/IxtmyiEZBk7Q+2b/gu3w3rHOpZVgDbuad4Q41RMJlcgtFbeShB1snMo5jn8NRsrIAUeb0dw4375cKqiVhOzyn7aqyA5LOPmn0wH4mbbMO81Y8FcatNWNaQbTK5fHjwYHMGBSP7sr1jHWJAgPskz97Cumy+Aw4B6QhKZmeipl4kMIMKUwrisJo31lBAWjvS8hozl5Sb48bipykwyPjazvHlCC9LN90GHsNG1GiWseQrUtSUrUTl4HnMaeThEDQsnnCZifJpK7A6mzkGKXaUUSRbm2TlL4x8TNTwEEwlBs9jHsP6Vwb2OvP1BmvqcwZ42P5Zn7zL+/2tsWuEj+gonNZiZKk3lO6Rktn0bFqMp0Uwozfjtm11SJ2eQoZW3bxCpO/fQ42plgySrJuEElACSkAJdAwCKiB1jH7UVigBJdABCDRVQJKmP3D4KUQPiMep/3sfbz76bzh/tNYQ6dS5EwZOS8WNP34C3W5om78evD11DQ5v3m3qe/PPvoah/8Tfoht51R0+iZcHzW7kU3q7EmhI4OoKSKXesHFSFckrNKUaWc9NRNVshmXM3uzIzWMZAmLy1mB0mYSwy/Maj8RkUB/CToxQOaAlqd47yZgUfD43SYccIeF8wwvNoTFrszcpkPVsDN9nkpQHuniSt2Amdo5bxxOwnlhykQo3IQWkAPmNwgxaORU8c6cjkXak9ZBy5eRyPtGZk9MGWoD8TOqBpOuGElACTgIN1wTj3eKzjvqusTnwGH/tYhxrDRdwv/XdYQRGgDWpfo1L5KPB9w3f5du/zvKOYM/mwZ3rv2c42h9gnWycgBTq3WsQbNtpmL8ucLi6UB5IvvuoMPE91OFzMKNBKDxfb5aKgkwURmejcJ5tyLcZOe4LmWPIaexvWBdL8Nlp8vOxokFDBFpexPOxJ108wuilFmyyBtrfmjSWwuTZCSkg+R2iMd5sdRTixqEy4rHcsIHBwhaGy2UU+XNX0j9WfUOtEZSCjXeWFVY4wHeOiMdR5GMq1PkgXe+VgBJQAkpACQgBFZB0HCgBJaAE2giBKxGQRv78axjC03dyXTh5Bh8s246PVpaYkHBydY7piiGzP48bFj+Grn1j20iLgY+f+iMN5etNfQZk3Ic7fsNfjJuhux1zAAAgAElEQVR47eyWhUvu8018Wh9TAhaBVhWQ6g0FT6J6dhqWWLqq4xqLJTyFmhpWQGpo7PMawuoY7iQf0YXBBaT6/BTONy9xnHb2q5WcgM/kCfgNPAFfn4ooUuEmlIAkJ8LnHEGWnKq23yn3py2BQePIn2E+Nl5Q9KRimCUTqk+uSOsBhoWZUYBoEdbsl6mApMuCElACYQkEFpAaihOWQdg/X50pPlIBqY7hSfOjUUiRu17O9zH6B983HI46sjA6DNSmAhQdgj2bB7S4gBRpve3O4Ho9ZQvz54hXlvdqrAdSsD6yjemRC0hWHY6Ub0TBqlIgbS6y6z1CmiogefPueFs4Des5hkILSHI3w96WrMXKov0YnjUPs9IDCEk1zTWW/AUkevYU5CO3eDeOWr+CANPWWyEWfa5AhzHsn4X+DuQ7llloTRkK8nNRzBxA3lc6c3DZL/Z7Z1OfM/PnSvrHeajHnsnBRKPwApKrohj5hStRyvxb1mV9V5zUz19ACl5nFZDCLvR6gxJQAkrgmiegAtI1PwQUgBJQAm2FwJUISAmP3oU7n+MvlY7LfeAY/vaDYhz61Uu4fOmy+SSqdw/ckDMJQyk2Sei71rxcr1VjT2qeEX263zQQ9772Y0TFd29ylV5JysaZfYea/Lw+qASEQKsKSPVhjqZRQAp+4jvQierm9EDy924KOTLEa2oGvabs0HX2zfTmmbEyjvkbHHkXIhZzPIVI3o2S0dgaMnae/ULxVpqB6ixP6Lr/n707AY+quvs4/lMJIqACCkF2RFlKAXdRVFDrVrAVXixYFxY3cENaRAFfwVZAcUOUgloFa1Wwvq5YFTdcEFRUllJAZZFNFiUoCUtAfc+Z5E7u3NyZuTOZCZnMd57nfV7NnHvuOZ9zk9j55X9OguNYNqW3pjR7NOLwdcmcT9F1kc53bc3kX5XE9w4CCGSvQOIBUvoqkGJUCkUskF+AFO3aOBUmfhVIZsu7mSfPNRWpzk0j7xf5OyxO/34Plv29c4upVDHbubnrYte/fKUmHFi8BWnxddGqSkr/Ho29jnZLtVhzcg/zO/NHFdc9dVxouzmz+V1JWBe4ciR2pWu8Cq+SsZgg6blbNHL91XrC/B4N/4GHbRC3Ainos+ReP3uuUGeN2d9sQ2cWv+j4n3t0zMyzfQIke27Uc2r1vGsb34g/ogl4/13zzPa+Y7T/Q0VnABXdMsAWdsleV3QHTwAb+ZAGWZ/Yz18CFUg2COzxrv7nmftCZ3lF38KO6uns/R3FzBFAAIHUCBAgpcaRXhBAAIEyC5QlQNq/QW11WmcObfZ55S9ao+XDpuv7V+eH363W+BA1/2tPHXbZKaYWdZ8yjz3RDvZs3a5PjxmhHSs3h4Ks4+berpodmiTaTUT7/142WRue/LBMfXBxxReofkZjNRxwttZNnqnt76xJ+YDLO0DqYv6aOPwZm/uMgwmnaWaX933P/okdIJmPq2KegaTQmUYfmTONwn8Q7DkD6bSZXfR+qb8W9qM2W+X86R5piPngIlwiVNzOfjhz1iyd/77dgqXo5buVUIwKpNDZENvM2RCl/ty49FjWv/wn3aMh5mByz0ACjGOX+YDrOvMB10PuCqrQLezh1J5qLdP2NNM2mE/KH086RACBCieQWIAU5AykyBDf9QH9gfYsPFNlac5Dcn6uRp6BFP33RiRb6TEvjPE7x/5OiTwDyfS2bZu2HXigDvT5GW5/1keEZO7fMT6/C2Ld23e57XmBrxyrVz2/p3bNG62zZp3v+vkcPZxKNECKOadSZwx5Kz+KtyPzPSvJUm7TgQfu8pyBNFK7IraaLZGIFVC0MmPZf393VBQlOAj9wUoqnqVoZ+4Uj9dsK3vMLL8AyZ5X2MOcV1hy5lQo1AptYddT22I8jxHPhM/zN88ESLPOjlOBlOx1Rf81Y85ASm59ov/3UJIVSKUCOvPfZVeavXjHeiuQYo+5wv1YZUAIIIAAAhVOgACpwi0JA0IAgWwVKEuAtM9+++r0Pf+ISZf37n/19dBntG3eynC7mu2bqMWdvXTIeR3KlX1Rj/Ha/MK80D1bP9xfDa46o8z33/TcJ/rPhRPK3I9fB4dce6LqdP51+K3dPxZoxzebtGdLgb6f+HH467n/e4YOatdc9v1VV0xLy1gqS6eO6Y41m7X2zy8HnpY1bvuX/lp82+Pa+Nd3Al8XtGH5BkjDtOj62/VQP/uXuvbcgh5645wZRYGJCZP6/HmVrjfbsYX+qHbbMr380S6dc0770CHr0c9Acq5dpqsfMX/Za/51m/kAp8+Yqhr1jDnw3HyuFPqQbUo7PXHf79R8/22aN+FKXTf1OD0S2m/fbA3U589adb3z17zmL5hf/ki7zjmnZFu4YsyooU3x+8um9NCEqmN158Vm+5zv3tXoq97QyU/cqdPdhzLECJDsB3ZTG0x0/RV7lFU01U5FOZZrqztX05jj2GU+tLnOfLj3kGvbO9e1NsTq89E5emTE6TrUrMFTtwxT4Q3Pq1+roE8U7RBAoHILJBggFf+MXXb1IxpR9ANa9/QZo6qjntEN5gd06WDDW+Fxlqa0e8KE5c21v7l2wpXXaepxjxRVeMT4vRFRfeJXQRHrWlsNOux7DS/+fbRr5csa80ozDbdVLX4/w21VxHXO7y/zO+apP2nMva00KvQ7xh73d4vO+uh3em/EyUVVMYHHXfwkmQ/Nr1z1Rz1a6i8XTFVLjwmqOvZOXdzqQH337mhd9cbJesJdCVvcRaIBkmLNyVREjbzle/W9r6f5nWp+xxqfP/VZpH5vjtBx+7ufD1sp21XPnVy8fmaruXn33KP1fW/3bDdmd2Q1v6efcn5Pm3832629sqylep5u/kgk1hlIK59Sn/9rrnuvP1mHmrGEfv8/2EwPPdGzZCvYkIGtFkrFs+R+Pu38euuzntNC1UB2zA8Ou0VPt3vIpwLJjGDhBF00qrD4ufpO746+Ss+ZZzl03mLQZyJ0duRn6mm3MzQh3PqPHtSwW55Wu4fiBEgJXWerpcboQFPl5BwPmfT6BHr+EqhAsmGqqfZ+dKJdX1txZqrf7tmm62d4A6TYz1Tl/hnN7BBAAAEEUiFAgJQKRfpAAAEEUiBQlgDJ3v74eX/Vgcc2jzuSjdPmaMWIf2nHik3htrXP+JWOGHdRoOvj3iBOg9X3/ltfD3k61Kr+JZ30qycHlrXL0PW/7PlJ7+b0SUlf7k6OWTBKtdofEbXf/BXr9EmLm0PvH/ns5Wp84elyvuZUy2RCoOSEXz8uWpmWYMYPsM3r1+uwc07Ul/c9GzhEqlwB0kyd/Mxheuq6BzXn+6pq98c7de8Q86FPMda2hU/plj/b9wpVs93/aMioIaEtSuJVINnLv5s3RSOHPWyulQ456WqNvb2fjgvv9bNLy8wHetc9OMf8BflJuv6hi/XtRR8VH9hsLt620AQlf9aD9jyBmu30P0NGmcO4zYeVEYsY7QwAezSRc17SevOB0DCN/L9FKjzE3uc+86FeZC+xtoSLvg1N5NNk2/Ut+pES+QqfkRR9HNbS78wnc2hD6KyJ9uZDNsfq+6rG4vaxGnG6t9wq5T926BABBDJGINEAKfQDWlNGDtPDRT+gdfXY29Wv+Ad07ADJXLvLBNl/us78fDZVKyddr4cu/lYXfVRS4RHt94bnp6bvFlyxrl1vwphhY17RIvu76n9GaOyIc4oCCd8/AthlPv8fqavumWl+x5ytIY/0U1VzbbNHiyunTHA/5Sozh2XHaeyM+2TzgmDjLpqFbzWrM8H15o8Vho3U/y0qNLTG576L5f21499HvHWMPaddy57SMPM7d9aq/Ijf16W2O7PrN8ys/axVRb8X7zVhV3v7VxWlq6XWv2HMR/+fFuVXjfg9Hm+LtJK18vv973oSUvIsecYd9pd5ToZo1OmrdNG7x5WEhZ7v69BYR5o5Fh6ik65/SPeZPzhx/ish6DMR7kNF/71y+qqL9O5x75mA1vPfG57gNPh1ZnXeuEUXjZypXVdP1fv9iuqIkl2f+M9fAgGS679R7H/PXT32Bh0yZaQKh0wzYVfwZypjftwyUAQQQACBvSZAgLTX6LkxAgggEClQ1gCpyZCuOuLuiwKx/rL7J7MF2Nta+ZcXtPu7bUXXmK3scnt31OGj/6ADmtcN1E+ijX6c+7U+O+2vsvev8auGOu6Tv2i/Gt7/gZdoryXt3699lez2eKl6Nft7bx1+eTet+de7oS3Tdq/9MdT1QWe1VpU6NUL/7K5Ccto7AZITdrhDplSNLdX9OOGXnetXf3gs1d1H7c+GSHVPaa/5V9yvH6f9N+59K1uAZA9V5/DiuMtOAwQQQAABBBBAAAEEEEAAAQQQ2AsCBEh7AZ1bIoAAAn4CZQ2QDjqxRegsoURee37codXjZmj1fa/p5x2FoUv3rVpFDa/5jZrdeoFyDqmZSHcx2+7+Pl+fHDVcu9ZuCYVGNjyyIVIqX/M6jtSPHy9PWZdOhcwHra7V7i9/CNTvCcvvCrWzVUk5LQ9Wszt6ZsSWdgf1/pVye5yk8qxAckBt8Lbnh+2BqpAIkAI9hjRCAAEEEEAAAQQQQAABBBBAAAEEyixAgFRmQjpAAAEEUiNQ1gCpSq3qOi3vkaQGs2t9nlbe9n/69okPQlvB2VeVg6urydBuavKn87RvtZyk+g1f9MsvWtD1Hn3/2oLQlw4+6Ui1f2mwcuoeVLZ+PVd/fdMzWn3Pqynr04ZBNQ9vqKABkg1CGpzfSf8ZNClcTWMDj22zv9L2d9aEAiVbveQ9N8kO2Huekv2abV+n17ER89ky/bPQv3sDLbtd3oGdjgy3de7pfMG+b192HM7Ljs25949vLg3dy/Zv+47X3j0He56RU5Fl+wt6NpENrQ44sn7E/HZ8tSFmJVKsAMnPK5Hx2LblewZS8cHaKXti6QgBBBBAAAEEEEAAAQQQQAABBBBInQABUuos6QkBBBAok0BZAyR789N3P6F9quyX9DgK/rtOy2+Zru9e+Tzcx/4Na+vwv/RU/b6naZ9990mq71WjX9KKW/8VcW1OnZpqMfYPanDl6aHt81Lx2vbZSn163P+moqtQH4kGSN4b20Dj1GUTQ1vg2W3hnPBjgTnzpk7nX+uw33ZUlRoHhC/79o2PteTcB0P/3uje3+nwq8+PeN/dv3urOWfrPO/99xTs0OYPF4b6tFvU1T62pf5z5UNqOvSC0LZxzr3tFnvfTH1Dbf/SX4tvezwUAMVrbyusoo3R3nf1tLe16oppvmthA6e2d10RaG7eDqIFSO1m36y6J7fzvd/OTXmaf9G4iPAs2kNSfgFSyh5TOkIAAQQQQAABBBBAAAEEEEAAAQTSIkCAlBZWOkUAAQQSF0hFgPTrZ69XvQtPTPzmniu2frBMXw95Wj9+UrIdXI1fN9IRd/bWIV2PSqj/vFlLNP83Y/XLTz+bg4Ubh7at2zh9brgPu/Ve68n9VfOopgn1G63xu1UuC90rFS/nXKCgFUjee0YLkGw7G2psfm9+aMs4+zqoXXM1vvD0cNhkw6sqNatr9T/f1O6t+aWm41QY2Sqe454ZLhsCrX9xdkTbA5rWC11ngxxnLjbc2VOwM3TvHWs2R7T3Bkh2PNHa20oh5755n30Znoe9Z73Tjw5Vbs27aIxvNZG3Wso9uYY9T1Ot9kdEvTZagORUU3mh7HjsOVabP1qkRZ2KtheM9SJAiifE+wgggAACCCCAAAIIIIAAAgggkC0CBEjZstLMEwEEKrxAKgKk+pd00q+eHJiyuW567hOtGP6stpuwwHnV6txGR9x9kQ46/vC49ync+EPo3KPCDT9ovwOr6fh5d6h6y/ra8tZ/9OU1U8P97rPfvmp47VlqcceFoXZlec1udL12rcsrSxfha22FTcs//SEUPuTNXVIqyIm33Vq0AMldPeQeqHN+0hfnjQlVLtlQyFb6xHo51UfRwhrnWidA+vK+Z33PGvIGM/HaO+/73dfpa8VjM6JWIUWbU7wzjuK979ev+1yqeA8GAVI8Id5HAAEEEEAAAQQQQAABBBBAAIFsESBAypaVZp4IIFDhBVIRINlwpuOye1I6V3sm0vKbp2n1fa+V9Gu2nKvX84TQFnQHtMj1vd8vP/+i+WeNVd47/w2933badcrt1THc9ufCPVo9zgQMY17WzzsKQ1+velgtHXnfxcrtfVLScwidtfTv+Ulf772wzevX67Bzold1xQpJogVIzjZx3nvZoKNabh3NOWZI4ADJGV+8Kql41VTRAqRo/Tpbxvm971RFRQvKYi1OvIAo3vt+fRMgpezbgY4QQAABBBBAAAEEEEAAAQQQQCCLBAiQsmixmSoCCFRsgVQESPvun6MuO6ekdKI2QJp30ihtm7dS++Tsp33N//20vSjw2bdqFTW4+gw1v627cg49MOK+K/73Oa2648XQ1xpdd5ZaPtjHd1w7VmzSl9f/IyL0qXPWr9VyYl9VP7J+wnNZO+ENfTnoyYSvi3WB35ZrObVqqsEFnUJbtc09c5jv+TrJBEi2PxvKHP3a8NAWdutfma0d32yKGJ678iloOJLqAMm5rz07yfuq06ltKHSLFa7ZIMhuV1elZskZUE4/1iBayBYtQLLWze7oGTrnyfuyodzOjVviVnPZ66hASum3Dp0hgAACCCCAAAIIIIAAAggggEAGCxAgZfDiMXQEEKhcAqkIkKzIKRsmqmruwSnDWXn781o56vlQf4f/tacaXN5FK257Tt9O/UA2XLKvKgcdoCZDu6nx4PO0X/Wq2vLGQi347d2yVUh2q7tjPrwtFDbFem1+/lN9deM/tXPN96FmNgxrMrSrmg3/vfatlhN4PoWbftSHudcEbl+Whs4Wd9HCjrIESLlXdw5tnxft5YQzezNAskFPtFes7fecEMhea9s5L3uWUrWGh6ruye0SDpCOWTAqdHaSPVtqT/72UJc7NmzRznXfqW7no0Jfi7cdoL2GAKks3xFciwACCCCAAAIIIIAAAggggAAClUmAAKkyrSZzQQCBjBZIVYB0xD1/VJM//zYlFts+WxmqPvpl90866IQWOvajkbLnFdlXwZL1Wn7LNH338ufhe9kt6JqaIGnV6Je0+7ttqlK7hk74/A5Va1Y30Hh+KtglG1ituf/1cDhlt8hr+eBlOuS8DoH6sI1mHdBPP+/cHbh9sg3jbadWlgBp95c/yK/yyY61ad9zQlvdvV/zSjnb3tl/jvUqzwqkPVsK9P3Ej6MOx9n+Ltb5SYlUIDlb5tmzqhZ1uqvUfYOGbPZCAqRkvxu4DgEEEEAAAQQQQAABBBBAAAEEKpsAAVJlW1HmgwACGSuQqgCpzjntddTrQ8vs8POu3fr0mFtV8N91oQqgE+aPUfVWh5Xqd+uHy7R86DT9MOeryPfMOUntXxqsQ88/JuGxFCxeq2UDpsj27bzq/s/xajn+Uu3fqE7c/ua2GartS9fHbVfWBukOkKKNzx0G2W3bGl94emjbOxs6BbnGr12iZyAFPXvJbzw20HG26vOOJZ6p3/vO16KduUSAVNYnnesRQAABBBBAAAEEEEAAAQQQQCAbBQiQsnHVmTMCCFRIgVQFSLYK6JT1D5V5jl/f9IxW3/NqqJ8jTXDTeNA5Mfu0W9AtHzZd27/cEGrX5KauOmLcRWUax7dT39fym6fJbktnX/vVrKbmI7uHtspzKqH8brCk78P69okPynTvIBc3+3tvHX55t6jbrZW1AinaGNwBUsOh58Ucg9NHqiuQnLn7VRHFs4sWINmKq4YDzg4FYtEqkJxqo2/f+FhLzn0wdKtYAdIh156oVrddwhZ28RaF9xFAAAEEEEAAAQQQQAABBBBAAAGPAAESjwQCCCBQQQRSFSDts+8+Ov2nJ8s0K1v580XnO0JnGNU+/Vc6+u1hkqkoivf65aeftf7Rd7Xlrf/o19OvjxnyxOvLeX9PXkEomLL92vHYV41fN1Lryf11cKeWvt1899JnWnjB/UFvEbWdE2j4NahyUHUdds6J2lOwQ3OOGeJb/VOWAKlOr2N1ULvmvmM77LcdQ1+329bZe5z0+T2hf//233NLtT+wVWN93mGUUh0gOUGOPXNo83vzfce55b3/+G5l54RPNgTa8+N2c4ZWdR14ZKNQVZLtr1q92lEDJHujkzc+qCo1qmnzhwu1bfE32vjweyGDnRu3yJ6jZF923jVblJzRZN/jDKQyf0vQAQIIIIAAAggggAACCCCAAAIIZJEAAVIWLTZTRQCBii2QqgDJzvK4OaN0UMcjkpqwPYfok/bDtGPFJvPB/gE6YcGYwGcYJXXDgBf9+Mny0LZ2275YVXSFCbQO63tqqMop59ADI3r5Zc9PerdqX+mXosAp2ZetXmnxpx6qUrN6KNTwvrYu/Fpfj31WP077r+8tyhIg2cqieqcfHTrrqEqNAyL6t6HV6mlva9UV00Jft2HOrx8YWGqM+SvWaceGLaFzgVIdINn72iCowfmdSt3XhkA7N3yvpYMf0/Z31vjaOOcg2TftfPIWfK1Nr3+qLdM/C4VBy+56Rhv/+o7vtXa+rUf3CQVO9mW3rvtx0Uq1uvmisJWd+6Z3v9C6ca/JsSRASvY7gesQQAABBBBAAAEEEEAAAQQQQCAbBQiQsnHVmTMCCFRIgVQGSBVyghk+KBsG2ddBZ7VWlTo1QkFHrDOHnOna69ztvP/uZfF737m30zbafeO1S/Te8dq75+ieRxAX2972n9PooKghU7xHxpmv+362amz32h8DrY1f/2f88s94t+V9BBBAAAEEEEAAAQQQQAABBBBAICsECJCyYpmZJAIIZIIAAVImrBJjrOwCBEiVfYWZHwIIIIAAAggggAACCCCAAAIIBBUgQAoqRTsEEEAgzQIESGkGpnsEAggQIAVAogkCCCCAAAIIIIAAAggggAACCGSFAAFSViwzk0QAgUwQIEDKhFVijJVdgACpsq8w80MAAQQQQAABBBBAAAEEEEAAgaACBEhBpWiHAAIIpFmAACnNwHSPQAABAqQASDRBAAEEEEAAAQQQQAABBBBAAIGsECBAyoplZpIIIJAJAn4B0iHXnqgOD10fHv6Kx2Zo1RXTMmE65T5G9wf/Wxd+rc87jCq3MeS0PFhHTLhMdU9pryo1Dgjdd0/BDuUt+Frrn56l7yd+XG5j4UZlEyBAKpsfVyOAAAIIIIAAAggggAACCCCAQOURIECqPGvJTBBAIMMFCJDKtoB+AVKb16/XYeecGOr42zc+1pJzH1T1MxrrgDYNwjfbsWS9tr+zpkw3P2bBKNVqf4RvH4R+JSzpsC/TwvlcTICUalH6QwABBBBAAAEEEEAAAQQQQACBTBUgQMrUlWPcCCBQ6QTKM0A6qPevlHPIgSHDaAFKkDYVaRH8AiR3sONUJTX7e28dfnm38NDLGvBYp+OeGR5Bkb9infbk7wh9bdNbn2vtn1+uSFRpHYutxjrorNbhe7irr1Jtn46JECClQ5U+EUAAAQQQQAABBBBAAAEEEEAgEwUIkDJx1RgzAghUSoHyDJDcwUq0ACVIm4q0EHsrQPJuM7jmX+/qqz88VpFoynUsXg/3c02AVK5Lwc0QQAABBBBAAAEEEEAAAQQQQACBMgkQIJWJj4sRQACB1AmUZ4DkDluiBUhB2qRu9mXvyS9Aajf7ZtU9uV2o83RVIHlDkS/vezarKo68K+f1IEAq+7NNDwgggAACCCCAAAIIIIAAAggggMDeECBA2hvq3BMBBBDwESivAMluMXbqsonhEfgFSEHaVLRF9AuQ7BhPWH6Xah7eMBwgebdYK+sZSN7AZMF1D8q9bVtFc0r3eI589nI1vvD08G3cz3Wq7dMxF7awS4cqfSKAAAIIIIAAAggggAACCCCAQCYKECBl4qoxZgQQqJQCZQ2Q3GcWOUC7v9+mH6f9N8Ir93/PUNu/9A9/7ds3PtamVz4J/bvTPl4b29bvDCV3QOANZoKOL9bi2v7r9DpWBzStpz0/bNeOFRvDYY1fgOQOd+w8l5z7oPxCjN1rfwyf2+M1s1uyHXh089Cwtry1sJSnNzCxgdy2L1aG2vuFU7Y/78sbOMU6R8jt+OObS5Met3MPOzdrueXVL7T9nTWlxlb9jMY6oE2DsIHTYMc3m7Rl+mfa/eUPEdc4gZ3zRRuoOS/3eKP5OPdzd+rn6DZKdM1iPWMESJXyxyuTQgABBBBAAAEEEEAAAQQQQACBJAQIkJJA4xIEEEAgHQLJBkg2JGnS+0xVqXGA77B2bsrT8ode0J4tBWrxpx6hapxYr/wV62K2sVvB2Vet9keE/r8NZr6+4R9qdkfPiMoTp7Ip6Pg2/vWdmONqdO/vdPjV5/vO047hsHNKghlnuzp7jlPNFg2Vt+BrLe03ORR2eM/ocQKfDg9dH77/3DOHqU7Xo9XkkrNUrV7tiHHZvhddeL9yr+6sln/6Q8wxOwY27DhiwmWqe0p73/HvKdihb/89V6tufc53jHY8NsRpddslEeOx4Yx33PX+2Mn3eXDGfcAxDdX0+vPDW/u5J+A+v8muW4PzO5Wav7u9HffqaW9r1RXT1Ob166POz7nGO1539ZsNLZv2PSfqs2efy+X3PR8ODL3rGGTNvGGX3+IRIKXjpxt9IoAAAggggAACCCCAAAIIIIBAJgoQIGXiqjFmBBColALJBEje7dNiwdgP6w+/vFuZ7bwBkg0Rdm7cUuqDf3s/+wp6TxsA+FXA2D5sVcpxL98WNSTzTsoJkPwmGyRAsnOKFsjZPm1gtWPt5rhzcwISb1VOtEVwxu0do/26E9i5r/UGMvHGHS8ctH07W/DZ8M3vnn5jX3zb4xFVbdHmFy1A8la8xXpInfF5jeLN3alAi/cNQIAUT4j3EUAAAQQQQAABBBBAAAEEEEAgWwQIkLJlpZknAghUeIFkAqTT8h+NCDqcYMNO1ls9YsOMOse3VpWaB0SEPbZCaeeG70M+tlonf2QSE2oAACAASURBVPm6mG22LVujA1s1jhsu2Pt5K6Pijc9Wsvi9vEGZHfP6V2aHmh7YpqkOPKJRRKVMWQMkZwy2ny2fLtUBjepGVDjZ97+871nV+80xqlb/kIh725BmT/6OUBeb3vo89P+9lUpOCGff84Y0Noyx1WLuyqJoD683kHGP265T7WNb+lb02LDFrrOdm/c52fzRIi3qdJfs1nx2nXebuWxb8k3EEOxz5B63vSbHPFfOM+QO39xztfdzB4pOwHbyxgcjDN3PpJ/vJy1uLlVJFmTN/L7HvLYESBX+RyUDRAABBBBAAAEEEEAAAQQQQACBchIgQConaG6DAAIIxBNINEDyVmC4tx+z97JVOx3fHhu+bbTqFvc2Yk5jvyodd7jjV51iQwQbNNjzf6rUqVEqBAk6Pj8n7/38qpX8zkDy6ytIBZINgf5z5UMRFVF2izb3NnnzLhoTOg/JG245FTLOvb3Xed/3jsc5k8obINlQZfN787VjzebQ2U/27CJr7W7nN25v9ZN3ve32eqcumximsvf5KLdkO79oz607vHRf410r93PtZ7/p6dm+z6n7vn7rb7f0izf3aGsW63uRACneTyreRwABBBBAAAEEEEAAAQQQQACBbBEgQMqWlWaeCCBQ4QUSDZC82355gwk7Yb9QJV44ZK+L18b7gb6txln755cjjJMdn99CuStUbPXM+zWvLNUslQGSX6gWLSiKFyC5A5xoY3eHMTbo++aR10qFI1+cNyZ0PpL7FW+dbNt447NtYoU+0b5xol2TaIC045tNEdvfBbW343IHSEGv+37ixzF/FhAgVfgflQwQAQQQQAABBBBAAAEEEEAAAQTKSYAAqZyguQ0CCCAQTyDRAMkbDNgP0G1FivOyFSru7cLSWYHkN/Zkx+fnFCQcCtLG9h2kAimRMCJeQBNkXN7QJdpZQV6bdAdItv8Gf+wS3p7OfX+73aF7qzrnGUg0QLJ9up9TvyA01WsW63uRACneTyreRwABBBBAAAEEEEAAAQQQQACBbBEgQMqWlWaeCCBQ4QXKGiDFm6ATigQJHeK1CVKx4g1Wgo6PAEmqCAFSo3t/V+rsplhrSIAU7wnnfQQQQAABBBBAAAEEEEAAAQQQQCCzBAiQMmu9GC0CCFRigXQGSLb6aNGF94e2QIsXDlnieG1SHSC5x0eAVDECJPe2enZN7PlKOzZsCZ1zZV8Nzu+kavVqh5eLAKkS/3BiaggggAACCCCAAAIIIIAAAgggkJUCBEhZuexMGgEEKqJAWQOkb9/4WDvWbi41tS1vLdSP0/4b/nq8cMg2jNcmmQAp6Pj81sa9rZgNMj5pcXOpZkG2ios2N7v1X7Ln6VTGLezmXTRGxz0zPGxs127JuQ9GmKfqDCTbKVvYVcSfSIwJAQQQQAABBBBAAAEEEEAAAQSyXYAAKdufAOaPAAIVRiDRACn3f89Q27/0D49/8W2Pa+Nf34k7n3jhULSQZdUV08J9BwmQkh2f3wROWH6Xah7eMPzWB62uDVVTuV8VNUByW+0p2KH3a15ZaoresX/zyGtxA60g62TbxAu4bJtkzmBKVYCUbHhnx51s6Bfrm4QzkOL+CKEBAggggAACCCCAAAIIIIAAAghkiQABUpYsNNNEAIGKL+AXIB3U+1cRlSA7N+Xp01NvDYUn3vc2f7RIS/tNLhWsODPPaXmw7xZ27j6dtt6QydsmSICU7Pj8VqrN69frsHNODL9lK2K+vuEfoX+v0+tY1enUNuJ9uyXe5x1G+S66X4CWbIjx/cSP4wY03rE7Z1E5g/MGPHZum175JG44Yq8PEgamIkByVyBVP6Oxmg69IMLbjiXaFnbu+fqNd9PTs9Xx7bHhtfI+a/a5Pf6DOyK2y5t75jAd0KZBXKMgc/c+JARIFf9nJSNEAAEEEEAAAQQQQAABBBBAAIHyESBAKh9n7oIAAgjEFfALkOxF3rNobBXL5g8Xat3Ut/XrBwZGfLDu3MQGKPZVs0VDValxQOif3R/ke/u0H9pvfm++1k2eqe3vrAm1j9Wm9f2Xq1b7I8Jzijb2kzc+mNT4vFjeaqZ4mBUpQPKGJvHGvuC6oq3i4lXX2DbpCpBshdepyyZGDNU+I/blPvfI3cB5BryhjW1jw828uUu0Y8VG33l5A8lYRs7apmru3nsRIMV7QnkfAQQQQAABBBBAAAEEEEAAAQSyRYAAKVtWmnkigECFF4gWwhz57OVqfOHppcZvAyH7cp8fE2uS7gApVp/OVnWx2tQ5vnWgAMkvTIg2Rm9ljreddxs79/v2XCT3FncVKUCy4/RWIUUzcCp9goQjto8g7YJU4fhVlEVbf3tfG2LuKdgZESY5z6+tUDru5dvCwaV7rjYc8wvGbLXaUX8f7HuN+3p73/lX3B860ytVc/euBQFShf9RyQARQAABBBBAAAEEEEAAAQQQQKCcBAiQygma2yCAAALxBKIFSPY6+2H+Yb/tGPEBuxO42ICgSe8zo374bj90z1vwtdY/PUt2yzXnFavPeG2CBki2n2TH5/WyW5m1njJAdU9uF37LVsWsf2W21o17TUdMuCy8rVpFC5DsgG0VVcOep0UEb85EbAC2/sXZWvvnl0NfChKOBG2XbIDkt3Zu79yrO6vln/4QXgv382sDodaj+0SEerZhtADJvmfX165h7aNblqpycqruvhn3YrhCLohRkLl7nzMCpHg/qXgfAQQQQAABBBBAAAEEEEAAAQSyRYAAKVtWmnkigECFF4gVIAUZvP0A/qCzWuvHN5dGPQcpSD/papPK8dnwoKLOM6ifnYM70At63d5oZwOhPZu2hcOb8hiDrWSyL2dLxfK4p70HAVJ5SXMfBBBAAAEEEEAAAQQQQAABBBCo6AIESBV9hRgfAghkjUBZA6SsgWKiCKRRgAApjbh0jQACCCCAAAIIIIAAAggggAACGSVAgJRRy8VgEUCgMgsQIFXm1WVumSJAgJQpK8U4EUAAAQQQQAABBBBAAAEEEEAg3QIESOkWpn8EEEAgoAABUkAomiGQRgECpDTi0jUCCCCAAAIIIIAAAggggAACCGSUAAFSRi0Xg0UAgcosQIBUmVeXuWWKAAFSpqwU40QAAQQQQAABBBBAAAEEEEAAgXQLECClW5j+EUAAgYACBEgBoWiGQBoFCJDSiEvXCCCAAAIIIIAAAggggAACCCCQUQIESBm1XAwWAQQqswABUmVeXeaWKQIESJmyUowTAQQQQAABBBBAAAEEEEAAAQTSLUCAlG5h+kcAAQQCChAgBYSiGQJpFCBASiMuXSOAAAIIIIAAAggggAACCCCAQEYJECBl1HIxWAQQqMwCBEiVeXWZW6YIECBlykoxTgQQQAABBBBAAAEEEEAAAQQQSLcAAVK6hekfAQQQCChAgBQQimYIpFGAACmNuHSNAAIIIIAAAggggAACCCCAAAIZJUCAlFHLxWARQKAyCxAgVebVZW6ZIkCAlCkrxTgRQAABBBBAAAEEEEAAAQQQQCDdAgRI6RamfwQQQCCgAAFSQCiaIZBGAQKkNOLSNQIIIIAAAggggAACCCCAAAIIZJQAAVJGLReDRQCByixAgFSZV5e5ZYoAAVKmrBTjRAABBBBAAAEEEEAAAQQQQACBdAsQIKVbmP4RQACBgAIESAGhaIZAGgUIkNKIS9cIIIAAAggggAACCCCAAAIIIJBRAgRIGbVcDBYBBCqzAAFSZV5d5pYpAgRImbJSjBMBBBBAAAEEEEAAAQQQQAABBNItQICUbmH6RwABBAIKECAFhKIZAmkUIEBKIy5dI4AAAggggAACCCCAAAIIIIBARgkQIGXUcjFYBBCozAIESJV5dZlbpggQIGXKSjFOBBBAAAEEEEAAAQQQQAABBBBItwABUrqF6R8BBBAIKECAFBCKZgikUSAdAdLGjRvTOGK6RgABBBBAIPUCi+v/OfWd0iMCCCCQgEA6/rs8gdvTFAEEEECgWIAAiUcBAQQQqCACBEgVZCEYRlYLpON/qBIgZfUjxeQRQACBjBQgQMrIZWPQCFQqgXT8d3mlAmIyCCCAQDkJECCVEzS3QQABBOIJECDFE+J9BNIvkI7/oUqAlP514w4IIIAAAqkVIEBKrSe9IYBA4gLp+O/yxEfBFQgggAACBEg8AwgggAACCCCAQBoFCJDSiEvXCCCAAAJpESBASgsrnSKAQAICBEgJYNEUAQQQSKMAAVIacekaAQQQQAABBBAgQOIZQAABBBDINAECpAq+Yn16qe25h2rP3He07IElFXywMYZXPI9wi1ULtXjYB5k7nzSPvNagfmrYsXr4Lhm//nG8CJDS/EDRPQIIIBBQgAApIBTNEEAAAQQQQACBZAQIkJJR4xoEEEAAgb0pQIC0N/UD3HvKOJ3Rt4F2z3pSH5z+RoALKmiT4nmER7f0fb3T5pEKOti9P6xG7z6sll1qhAeyt9a/Wuc2qvLeEuWnmYQAKc3AdI8AAggEFCBACghFMwQQQAABBBBAIBkBAqRk1LgGAQQQQGBvCqQqQKpa/2A1veV8NRr4GxUsWa+1k97S+offSW5qg0bo1PFtlLNhgf572N3aEKiXc3R03qWqXWurvu97nRY8Eeiiit+okgdIFSUoqWgPQjyXI+c8rAZH5YSHXfj6I5rTfW7Zp9G0l45der4OrlbUlQ2uPjXB5c6y9xyzBwKkNAPTPQIIIBBQgAApIBTNEEAAAQQQQACBZAQIkJJR4xoEEEAAgb0pkKoAqeXEvmp0zW8ipjK70fXatS4vieklEQbdPEqd7zxC+62ap8+bj9fWJO4a/tDeBFf/McHVpiT6SPklWRcgPW4qrZIMHsuCf/ONOtFUehW9tuvHUaO0ZHpZOizbtfECpDZL/qnDWpfcw1uhVG/KKDUPb4G3Xt+2Ga/VcYd0qBq9Ozpc+fSTqRJbZKrEtsS9ruwNCJDKbkgPCCCAQCoECJBSoUgfCCCAAAIIIIBAFAECJB4NBBBAAIFME0hFgLRv9arqUvB4qakvHzZd39z5SlIk9V97SL86t1bgrdtazHlcTTtW1Y5pozXnouTOCgp/aL91ib6sPVprkxp5ii/KsgCpYOol+rhfig0DdNfAbBnXOrxlXIHybrxaXzwQ4MI0NSlrgBQZMJkAaZ+hivddUc1U/h1vK//MnH4yQexXXcZr/TdpmqCnWwKk8nHmLggggEA8AQKkeEK8jwACCCCAAAIIlEGAAKkMeFyKAAIIILBXBFIRIFWpVV2n5ZU+z2bl7c9r5ajnk5tXn5vUaWoH7R8kzGnaT8evOlMHynxQ3sx8UJ7kh97Vrr5ELbocLK1aqMXDPkhu3Km+qpIHSPVMUPhrExQ6r70VIEUGLhU/QGpk3Fp0qR52i9zC7gyznWN/s52j83aQAKmFWrzWX4c2M/HRzvVad8F4rU3y+yiZbwECpGTUuAYBBBBIvQABUupN6REBBBBAAAEEEAgLECDxMCCAAAIIZJpAhQ2Q1FEdvr1Oh9Qv1A+39Ndnd0WXrTZptE4e0FSa/7Y+OnpK2s9rKdc1ruQBkornV2S6t4Ib51kLx1gVvgIp9jN4iY7/5VwTqDqvIAFSuT7VpW5GgLR3/bk7Aggg4AgQIPEsIIAAAggggAACaRQgQEojLl0jgAACCKRFoOIGSFKtF+7XMRfU1U9zp+m9k2ZEmX8btV05QrnNpG3jL9Gng4ubNe2oFuPPVb0uTVS1WlXtV63o6z/tLNTPG1Zr67TX9dWwuZFhkwmiOvc9TIWz/qk55xWdw9Pgtft1ZJft2tR6hKlsaqIGUy5V43ObqFr9Gtqv+FY/meDqPRNcxXoV9bNb3507VMt1jprecpJqHXVYST87C1Tw+ita3H2G8t0dxQmQWn3xuOq3/kFbbxysBQ9HGcHVN+kkszVZ1aUfuMbZRE1euE5Nzz1UOcan6FVofJw+dqtw1Q/62ZyD87EZU6DXOZeow/hTVat1iY3MvHat+lY/bj1UdTuWVBrJ9PuOOV9HHdqrXmunksbcc+5n2moqX6p1dhnVMv0Vr597HD9tXa+tU5/XssGedexwhtpO7aE6rWuZuZWsu/2nnzd8p8INm7X1xTe07q6tqjn2fB12QXvVNmOOeJnn5KfQF4psN19g189UpzlSrmek6EumCm7HqSqpCfpWGw4YoWVqovr2HuceoZqtD9a+9ln0YlqjpQu1su9ErV9Q9Ga8LeyKnifPeAZ8q0a3dDPzaaMD6ztrGjl/yRmX/fqhqjWol1oMaKPqzaprXznfJ8XPwc4flD9rrtbcOF2bnGokZ42bRa6J/b4qetnn5jvtnD9H31w0I/D5SQRIgb7DaIQAAgikXYAAKe3E3AABBBBAAAEEslmAACmbV5+5I4AAApkpUJEDJHW+VifNOkkH7Pxa3xwwygQvPi+/Nk3P0dFzL1Xt+ra9/XD+B+1xLq12sKrZD7/tR93zX9eio/+prc57PmGN80H+jlnmBJmObXSADSTMB/47bLhSfF0Vs83e7JNiB0hOP7s3FCjHhE/29dPWrdq5Ybv5pxxVbV236OwZE6wsMsHKlhhjcisUbb0Wp3LHnG1zqj3bxgltTAd1TDh3lAnntHOrClbZMUR5BQ2Qmpqql6Wm6sUn6PHt2TUWv/e9AUqs765dLz6s2d2LtxzsfJVOfP001Yg7DlOVc+MPOrT4zJ/o/RfZbr7gYbUMn5Fknp1ZT+qD099wXWbu+4u5b/grTtWP9+sxZrLzG60xQeVXJqyJFyD5vm+2cTyjb4M4P4hKqpEavWC2wbugVulAy9NDyTNpvq/yzPeVKweMfrPEqp4IkDLz9wejRgCByidAgFT51pQZIYAAAggggEAFEiBAqkCLwVAQQAABBAIJJBog7Vu9qvatWqVU39HOQFoz/vWItj8X7tHP251qhXhDjFJd5LrMr0qpvjkf5lfmXJ1SYYxzXYduOnpWb/NBuGd7vBgBkr1099J5Wn/n81r+xOp4Ay/1fvgDf1M1k/fi2+ZsqDdClTbhl2tM28YPNZVU3xW9FacCKbkAqY3amaqtus226vu+12nBEwlPp9QF3rOMQg1sFY9fxY19L9EAKVwRJFONFFldI5ngZR8TvJhum8x5XEd09L7vN7+9FSC5q7xKKuOcEe56/SHNPm9u+gMkJ3j10IQqiUqtWfH3Sa1R6nzLEXEDp6IuCZDK/l1FDwgggED5CxAglb85d0QAAQQQQACBLBIgQMqixWaqCCCAQCURCBogVa1/sJr9b3c1uuY3ZZ752r+9pVV/fcFsJfZD3L5qPWO2settKmVMtdA7ploo8nWqOSfpanNOkrsC5wxTJdHfhEOxw5GSc5Nc/caqQJp2o+ZcVBzqxB116QZOgFQw9RJ93M+/A9+znNISIDmVJIl9yB992k4gVdLCVuh8aip0QjviNW2j+pOvDYV64VecAKla5zaq8t6SyO38nIs79NOJ8890VfuY9R9wtb542Fl79zhe0aK+0yPDOrt12+8baM9LC4v791bWlK7oilcRJEWrQGqiWp23a+t7fs/OoWrw7ii17lLaJd79Yr8fbSwlLtXM99XJ9vvKea2ao/90mVi8VV17sy3k0NC2kM4rFGxt6BFZ4bRhnv7TcXzJ9nZJfF84l1CBVAY8LkUAAQRSKECAlEJMukIAAQQQQAABBLwCBEg8EwgggAACmSYQNEA60pwv1HjQuSmb3poHzBlEN3oDIZ/um5oPw1fZrcG+0bpm5kwZd9VOn5vUaWoH7b9hgf572N3aYC9vara9W2W2vTPbyi2tPdrUQUR5udp9adqttc1iBEixgp8gKEECpHAI4d6yLyMCpPgBjGMbtooTIMU2jXY/b3CyWRubDdZi9zPj23H88ccLdKIHSHGejuL19brEu19ZAyTv9Ts8AWmgLfLKtIaRLgRIQX6K0AYBBBBIvwABUvqNuQMCCCCAAAIIZLEAAVIWLz5TRwABBDJUIGiAdPquqdrHZ+u6ZKf9i9nK7t39+wa4/FC1+mK8Gh4lbZt8oz4dWFLJ4WxX5mz7FerM57wf/5v4VOHs9QDJGZMr+EhLgNTRVG5dZyq3UrWFXfyKl6QCJFO51OiWbsrtUleRmyaWnBlVtLbFFUMqPuvJWXATIobDwZhPWvoDpJp9eqlp3/aqWd+edOV61TpUNeq7ttwrDmXSHSAVbX1YMo7IgLSJWi0Zo4au90NnPnnPWDLnZ20zZ4NtDx8iVtTfnrnv6JsHlhRVnwV8ESAFhKIZAgggkGYBAqQ0A9M9AggggAACCGS3AAFSdq8/s0cAAQQyUSBogHTC/DGq2aFJyqaYv2C1PjlqeKD+wlu7mQ/XP2rzSPEH09107I7eOriaCVu6mCqT94q7yugASSp1plFaAiT3WUEF2rH0B/1caiW2a7s9q2nYB/7byEW0T0OA1LSXjp1/vg527e4W/WGp2AFSfbNdXCuzXdx+QZ72vRQgxRtawdQb9fH8q3Xq+DbyRGC+l+6e/7YWHz1FW+J1XPw+AVJAKJohgAACaRYgQEozMN0jgAACCCCAQHYLECBl9/ozewQQQCATBYIGSA2uPkOtJ/dP2RSXDnhc6x9+J2B/l+j4X87VgWZDum+bDdUSuyXZ/aN1xo1NJXN2y+fNJypcBEGAVNrUz6RpRx05uYfqdTxUVaqVvmS/akVVMT+ZQGOBCe08RSaeC1IfIDnVZRE32lmon+wXdm7Xz7VquYKMChwgdTZbKs4yWypGTMTMI1Ses1t7tuZo/wpQgRTzG3GDqeTqaLZ5/KaNCThvMpVLroqpGBd6KwZj3YMAKeCPQpohgAACaRYgQEozMN0jgAACCCCAQHYLECBl9/ozewQQQCATBYIGSHZu+zesrfqXnqJ9q5WuQWg+skep6a+8/flSX/t5525tePJD7VqXlxBXizmPq2nHqtoxbbTmXLQ56rZ2mb2FXRu1WzlCdZulewu7APQdTIXXLFPhVas4nHkg1jWpDpDO0NF5/VXbVX1UMHm4Ph64ungQUbacq4hb2HnPODJhzFITxqx3zmXaS2cgebew+2nDepkd6SJfO3/Q9rlztHLgO64qtCZqMKmXDvNuK1jtYFVrViOiyiq07d3pbwR42CQCpEBMNEIAAQTSLkCAlHZiboAAAggggAAC2SxAgJTNq8/cEUAAgcwUSCRAijbDKrWq67S8R3wDpJWjSodISUndPEqd7zxC+9mKoy671WrVaaqhb7Su2Qgtcz6Mtx33ukmdpnXQ/qvmmcqk8TEqZ8wWaTvMFmk7XefkVJgzkEyl1T6m0srOp7h6SFE+jC+15Z0fbuCqrMiLnXN4Is/H8btB/DOEEjsDKV5/0d4PEGT5Pnzx7ifFO5NIinLvKAFReBh7KUByAllnHDum3WiC2ZLzxZL5Hq1mtuo72WzVF34Vb8cXpC8CpCBKtEEAAQTSL0CAlH5j7oAAAggggAACWSxAgJTFi8/UEUAAgQwVyJgASSVnHn3/unTIuXX109xX9N5J0z3yPtvd+a1NOJByBU17O0DyC7/ihD8VI0A61GxtNt5sbVYC/dPSOVpy7kRtUhsd2vtUNb2xow722arN/9smRqDT4VS1GHW+GlzQoPQWdg94r5OpWBtngpGFcb47O6rDt9fpkPolzbzVM/Vee0i/PtdVEmWCzPlm68TQGT9mTK0m91LDju4Dm4pDQG9AZK77yFy3U4eq1qAeanGLv0upMGarCTqPstvIFY0xdqDlfA+UzKdg6mh93C8USYZetV64X8dc4Ap7zLj+08WslzuMTfBnWn1j9Cu30fzX9c7R/wzUCwFSICYaIYAAAmkXIEBKOzE3QAABBBBAAIFsFiBAyubVZ+4IIIBAZgpkToAkRZ6LU6gfbumvz+7yuh+qI78Yp8ZHVZUNAT41W2iFjpuJeLVX25VDldvMBgx2S7ziD9b3aoB0qFrMGRfapm/X6w9r9nkfFI/YCQPMtnbnDtZiz45g9V4wwcYFtUJh2scmTPPOtWaffiZw6ahDzPZiSqAiRCbgaPXFeDU8SopfgWQCCVN9coy7+iTet0PMsThb+bk7KTo3yDmbKbL7km32Yp6dFLqoqunD/v/Irfm8FTm2hd3W7cfXX9dX/cwWbs6ZW+4bF5/J5D+m4gBprKmcu8VUznmvM2dMRXzNed9xcQLOiIkWqGDWQn03ebp2DRitll3Mmha/IgMvPz9z4tKqr7V1mpnPsLna2cdU6k01lXoR/TtnM7m+WDzOomfgDHVYeYlquYK2kpaOa8lX2MIu3jcB7yOAAAIVT4AAqeKtCSNCAAEEEEAAgUokQIBUiRaTqSCAAAJZIpBJAVL4fCO7NrYio7apyPBbp3PMdmIvmi3uTFAQCgHmfqNCJ1mpVVcHdTxCB9hiEU9Vh7PNmvuD7+DbuMV+YEoqRgq1e8N3Kly1WfmrtpsxfKNtaqraXdrrkNYmENj5tb5pPUrLw5UgJcGSPaRmmwkQtrw4VxsfXlh0Lk1TU3Uz/9LQeUG7ly7QpqkfKM9U/dTt2EA1u7RRjdA8C/RTLXM+jTu06dNLbc89NPqgazVVnXNtlY8JrrqY4Oq9ON8QrnEE+taJE2ZVM4HNiTc29Q9ZSt3AFQa51j72ODxnOzmVXqUucrYTLF3dFLt/57pTTXXT1RHVTTGvC7tEv84+nyvVI0aAZAI9E4Z26NugtF/4+6aNqRobEVE1FmtcRQFSIgbRAl7/u1CBFOi7hkYIIIBA2gUIkNJOzA0QQAABBBBAIJsFCJCyefWZOwIIIJCZAqkIkPatXlVdCh4vBbB82HR9c+crKYQp+VA9skrH5xbnXKIO409VLRPKlKr02FmgHfPn6pveU7TevWVXOVQg7Zq7QDvrH6GapiKo1LhMmLSutznTyVNlpKZnqO3rvZRrA6biV0R1xzn9dPy0M3Wgewc10+6nreu1ZfLzpuLkYLXJMyHThvf1Tpvis6omjVbnvoeFevOvMGEbMgAAIABJREFUoLHvFGjb5In6dGC8LeCKB2XMj516RuRWdaaPgteN9Z271fj1c3VgqPrHvOJWQx2qepMGq9WApq6t6krmtLLa+To2HDBFhkHVrr5WHe48qSg883uZ9d+1dIm+uXG81rqCsTrGpG1fcz9njKFrXedRRXHebbbrW957oqpMflxHmAqyopfrug7d1OHFHqYKzHmvyHbH3M/0zYAlqvu6K2ByuxjPoyefqtq2esz1ChIg2QqyRq+NUHOz1WOO+2J38OrzXJXiMlVWuzes1nejRmnJE23U4rV+atDlUO0brYIq1IFZ82nTteCid3yq//yXhAApyrPKlxFAAIFyFiBAKmdwbocAAgikQqAwv0CFpqOqNWuYDRcSfBUWKD90cQ3VTPjiBO9FcwQQEAESDwECCCCAQKYJpCJAsnNuObGvGl3zm4jpz250vXaty9v7JE3NOTwdD9a+2q7t04srd8p5VL6VTB3aq17r6qGR/Lzha3333ndlGlXNczqqeig02a1CE06YPCrxlzMmEz5temN14tfbK4q9lYI52e6K5pXM2jVRnV4NVCU0izKYeBSSdk6xS3KL43eVOY/p90eoqhOcJbr2rudYiV5bPBwCpNStJj0hgAACZREgQCqLHtcigAACe0VgsR7oNlKvmnvXPu92PXlt24RCpAUTe+qm16TW1/xNE35bb6/MgJv6CKx4QQPumGn+Ns/1atdPkwafoJqAZbQAAVJGLx+DRwABBLJSIFUBUtX6B6vpLeer0cDfqGDJeq2d9JbWP/xOVpr6TTpVW+EBikBlFCBAqoyrypwQQCATBQiQMnHVGDMCCGS5QEmAZHayVtexf9OgdsFLiQiQKujjs+hhnT3szcjBtbpK/7j3bPmeSVtBp8GwSgsQIPFUIIAAAghkmkCqAqRMm3d5j5cAqbzFuV8mCRAgZdJqMVYEEKjMAgRIlXl1mRsCCFRSAXeAZKZYq6se+Gc/cyxusBcBUjCncm9FgFTu5OV1QwKk8pLmPggggAACqRIgQEqVZOx+CJDKx5m7ZKYAAVJmrhujRgCByidAgFT51pQZIYBApRfwBEhmvrV/N0bTr2oZaOYESIGYyr8RAVL5m5fTHQmQygma2yCAAAIIpEyAAClllDE7IkAqH2fukpkCBEiZuW6MGgEEKp8AAVLlW1NmhAAClV7ACZCOVK8+9fT8E7PN8a8N1H/SBPVuHH/yBEjxjfZKi7zFmvb0h9rovnnz0zXwty0TOuNqr4ydm8YUIEDiAUEAAQQQyDQBAqTyWTECpPJx5i6ZKUCAlJnrxqgRQKDyCRAgVb41ZUYIIFDpBUoCpBseG6qaE6/RmM93S40u1t8nd1eTOPMnQKr0DwgTrGACBEgVbEEYDgIIIIBAXAECpLhEKWlAgJQSRjqppAIESJV0YZkWAghknAABUsYtGQNGAAEE3AHSWHWr+qGG9x+veSZDatznAT12YcOYRMECpEJtWfGV5n32oZZsiuwut9UJ6tCurdrkVvW/T/5iUxX1odaorbpfe0rcQEtap1kTZ2iBGqpLn27qUDOy28KNX2rW+++WGkeoVY3mZix1VcP+c9VaatyquepHGVZMFHOPmdHuEbqwntp0bKbaPvdY/f7DemGRu3f/eZTM093WZRR2c73frpsGndZQq9+fYu5RGDmF4vf857VSMyfO1JKIN2vo5J6X6Pgazvo4b0aOd8uKL/TR+59oeUHx+z5VUIV5K7VkkXk+Fq1UvncA9Vrq5NbN1MKsRZ1k1qISfoMTIFXCRWVKCCCAQCUXIECq5AvM9BDIAAECpAxYJIaIAAJZIUCAlBXLzCQRQKByCXgCpFxpw7+H6fK/fWW2sjtSAx4bqx7ma9Fe8QKkLZ9N0fA7XtUKE0jFeuU076pRf+mn42t7Wm2cqRsuf0RLdZbunnG1OsTFLz0f55KSecXtpKjBebdr5rVtAzYuarbh3yON3WJjF/zV+ppHNeG3RRN3PEuuPlI3mDXoVmoNSp9dJbdR2M01Dmc+S6eo+5BX5WQ6oRY1uuqB6f3Uxm/Ysdr73KfziKc14vBPdPfIiXpzrUei1VX6x71nq769T94XmnTbOL2wMoBWTl2dPPh2jTqtXnDYStqSAKmSLizTQgABBCqxAAFSJV5cpoZAhggQIGXIQjFMBBCo9AIESJV+iZkgAghUPgG/wGWTZvx5kCYsMx/st+prPvDvVvSBv88rVoCUv+hhXT7sTeWZ63Kad9HAC89W+2Maqo7TT946U3UyM3Tu0tICc6+cozT88VvVxR0ipSpAyntXQy6dqIXKUeuet2pIz2Yl44i2qFVrqGYiVS9rZujygVNNtVRir9bX/M0ESEXBSLkESPpSk3oN1wsRCVJ1db/nHxrYuvTYlzxymQa9vD3ijVxTnfakrU7zC6pq1VVuwWZt9MuFnACp0Dx3/Ufq1a2JWNVS17F/06B2iSxKIv1nRlsCpMxYJ0aJAAIIIFAiQIDE04AAAntbgABpb68A90cAAQSKBAiQeBIQQACBjBOIUrFjg4EBpvJntwlcrnkgHHB4pxc9QFqn5wcM0uS1Um1T+fKYqeTx7Cbn6sq0NYHV5GWmEMa0nW7ahiOCFAVI+e/foR7j5kvNTSD2YPRArCzLt+GlIbrs0VUJd1H+AZIUMxSKmIFf2NRAAyZNUI/GpqFfgBRLoDhAqvrWSPUev9inZY5q1KulmgVbtdGGit7XMTfq+b+cEuNZSpifCxBAAAEEEEAAAQQQQAABBBBAAAEEykGAAKkckLkFAgggkFqBAFu+5Zht1Cb7baNWUjHjDkFC4wtve3a8hk+7WV2ip0dF0wm376SRzw9WJydBSlGAZLevu8xsy5fMtnRBvUtXD0mtr7xbY86Ms+2aq9KpfCqQ3N6u2dW7WH9/vHvkOVN+29c16qu/T+5W1C5AgJRTo67q2IOlbCjUqJ+paOukpbf10ZjP3bK11HnoGI1wb1FnKrpuMBVdSyMWIOhWhkFXjXYIIIAAAggggAACCCCAAAIIIIAAAuUhQIBUHsrcAwEEEEipQPQASdpkKoOuCVUG5ZjKkcecs2tc949WgRSuxjl1qGbcfEJJRVHUsTuVLjlmm7JnzDZlxQ0zPEDqOva5krkEWLdyC5B8t7FzVRYVj9WvUikiLIwWINU6XgNu7qdu7er5rL155rqb7evcBUZ+4ZV5/maY52+Cef5KXtHOhAqASxMEEEAAAQQQQAABBBBAAAEEEEAAgb0mQIC01+i5MQIIIJCsQKwAyfS50VSBXG6rQPy3sosWIDlfD5+VE3d4BZpVXJXS+ppHzZZ5xQchpTpAOnOEZg4+Ou5okmngV4F01u3P6aZjg/dWfgGStPpfA3XFE5sjBhdZSea3fV1bDXnydp3tnFPlFyDV6KLRj12n46NVneWZ7REvNdsjuu/suy4ESMGfHFoigAACCCCAAAIIIIAAAggggAACFVuAAKlirw+jQwABBHwE4gRI5ooNL5nt3x4127/lHKXhj9+qLk54YN7zD5DyTOXIlaHKkVJb28VYA6evw6/8myb/vnjbtxQFSIVz7le30bPNIUtd9cD0fmqThmdhwcSLdNNrnnN7cmopt3ZO6bvlttRxxxyv7uedoiauoKU8AySteUGXDnxKG92jKz6jqL79mt/73jOI/AIkdx9+zn7XnGrONro2MtjLXztTY4Y9Zc7hcndinsFp5hmMtyViGtaXLhFAAAEEEEAAAQQQQAABBBBAAAEEkhcgQErejisRQACBvSQQP0CS1mnagEF6fK3JkEyA8ORfTlGd4tH6B0gllSOdRzytESc5BxrFnmI4PDnvds28tm1R4xQFSMr7UMP7j9c8E0aEzuQ53AQ4jar7D6heW3X7zSlq4QrKgiyODam6m5DKEyHFvjSnmbqPvV0DW9tDgkoCuZKLom3Z5qybu3vX+UB+IY3bNXTZOj1v1nWyWVe/+/lVKJVaz1QFSEGAbRvfre6CXkw7BBBAAAEEEEAAAQQQQAABBBBAAIG9JUCAtLfkuS8CCCCQtECQAMl0bqpRLjfVKmvMVnadR/zdhEKRgUdkpVFJgJTIGUBpDZDMFPKX/lOj7nhVC7cGiXhq6eShYzTqtOJKqEC+Zsu3S4brha2BGpc0clVFlWsFkhnB6pdu0BWPro8YcPsbH9U9v9muaf1NaLjJ9VZOJ42cPlid3HlguQZIOTpu6N805rQEk70El4PmCCCAAAIIIIAAAggggAACCCCAAAKpFyBASr0pPSKAAAJpFggYINmw4V8mbHjChA02SHjSBAlmG7F0VCDlmEqZV1NdgeRWLCxQfmEU1rx1+ujlR/TAa6tMJZHnvJ8gK5G/UjMm3q9JH6xPoBIpR13HPqNB7cq7AslMyC8AstvUXblZAz3b20Wsi2NRTgFSTqOj1OPKa3X5sYRHQR5D2iCAAAIIIIAAAggggAACCCCAAAIVTYAAqaKtCONBAAEE4goED5CkkgqbnFOHavrNJ2j5xJ7m3J/SZx19en9PjXg7uTOQIqqZUrWFXVwHd4OSCqrjhj5hKl6Kqq0SexUqP9+n0ilvlaaPv0PTl0W+1/qaRzXht7XDgVzJvdK5hZ29S8lcS+55lLqet0mvvuauTKqu7vf8w2y151FIVYDkcwaSc6eqNWso2CaIia0QrRFAAAEEEEAAAQQQQAABBBBAAAEEyk+AAKn8rLkTAgggkCKBRAIkc8ulU9RryKvKU3WddfsknT23j2+AtGDiRebru1Xjd2P0wlUtA4w1TzP+fKUmLJPZpswV2uyVAClaZVWAaQRosuHfw3TZ376KaOmEZqW3sGumAY/dox653o5TcQZSUZ9b3hqp3uMXxx65a5u9iIbJBEiFn2h0j3F6z91Rq6v0j3vPVv0AfjRBAAEEEEAAAQQQQAABBBBAAAEEEMg8AQKkzFszRowAAlkvkGCApEJTJXONCYfMQT81uuisdrP05tzSlUZbTEjS24Ykjfrq75O7qUk853CoUFf9J01S78bFF+R/qOG9x2ueolXieDtOdD7+A/Pfmi/eJIK9v/pfA81WgJsjGkcPkKSiM4ncW7cVaPlL43TDo4s92+SdpbtnXK0Otme/YMdsDTjT2RrQffe8dzXk0olaGGP4uX0e0JMXNizdIpkAyVay9TJnRRW4uzvSBGVjfYKyYKa0QgABBBBAAAEEEEAAAQQQQAABBBCo2AIESBV7fRgdAggg4COQROBSaK7pP1KvmgzJeUVsO2e/uGaGLh84VWtMpZLv1meekYTPVypV6bJO0/oP0uOb/IKU0tPZsvSfGjXkRS0NHDj5PxTJbMEnrdOsiTO0INZzlr9Ks+Z+pQLP7nZdxz4XOgMpHLy5+8hpprOuvEBdam7Xws8+0Ufvz9can93xpCQDJFNPNnPYlbpnUbSBN9CASRPUwwn13M2SCpBshVdRhVrEK6e6WnfspBbmbK1Sr8LNWrJonQoO/4MeuPV01eF7GQEEEEAAAQQQQAABBBBAAAEEEEAgowQIkDJquRgsAgggYAWSCJDMVYWLHtalw9400UPRq1SApALNvusK3f6BCQly2mrA2BvVo7W7isbRL9Dqtx7RTeNnh/oq3Y8JVd6/Q5eOm6/dOaZKZYKpUikVZORp+fuv6rGnX9W8tU4oEbRiyecpsKHIgEe01HTVecTTGnFS0BN4/LaVC/KUucbqF8gE6SLUJtkASco3xj2Mse8rVhVZkgGS3Qqxu9kKMaIIKcg82eouiBJtEEAAAQQQQAABBBBAAAEEEEAAgQonQIBU4ZaEASGAAALxBJILkGQ++l8wcVDRVnbm5Rf8KN9sVTZspF5YWRzq5NRSbu0c14B2a8umreFt2Gp3vNFUl5zicw7OJnM+0iBzPpLtJ0e1252gkxtVN/+8WxuXLtaStZuLKnpMpU73W/+gqhPHafomb4BkqmzuGK4nV8TzMOFY3mbl2f5qmEDmSbMlXND8KBzGxb+Hu0Vts7XcY2ZrOafwZskjV2jQy67yrlLd5Si3Y1cdl/eiXjVnRpW8kg+QFN4qsPTYfdfWaZZsgOR5fgKLESAFpqIhAggggAACCCCAAAIIIIAAAgggUJEECJAq0mowFgQQQCCQQLIBkuk8/wvdfflovWnKSKKHDOa8nremaNLTn2jJpu2eM3tMH2bbstzWJ6jXH/+gbu3qxRhxnj59ZLRGvbzK00eOajRqq25/7KdepzUMhTBLHrnMBDANdYM5U6dbrtOlCbz+db8mvWa2QbNfKtiqjd595MJ3N3226qRBN16nLn7btkUdpammen+mpr81WwvXbo0Ix3wvsVu2nTdYo6462rMlmzH790Ma9ein2hixy1vRuAZe209nH15Dpat4yhAgmbOtZt/1R1Mx5h1pWw158nad7Vc8ZpsmHSCFFsHM8xGNeeITrYm6FradCQ3r1VLjVmfr7Au7mLlHG0ygB55GCCCAAAIIIIAAAggggAACCCCAAAJ7QYAAaS+gc0sEEEAgowQKC5RfWDziqjVUM3B1jzPLQuXnl6QqVWvWUMJd+IAV5heYCKXolao+3bdx91/09RzVjDv5yLkqKa8MeTrcz0V4yEGMMmR+DBMBBBBAAAEEEEAAAQQQQAABBBDIcgECpCx/AJg+AggggAACCCCAAAIIIIAAAggggAACCCCAAAIIIOAVIEDimUAAAQQQQAABBBBAAAEEEEAAAQQQQAABBBBAAAEEEIgQIEDigUAAAQQQQAABBBBAAAEEEEAAAQQQQAABBBBAAAEEECBA4hlAAAEEEEAAAQQQQAABBBBAAAEEEEAAAQQQQAABBBCILkAFEk8HAggggAACCCCAAAIIIIAAAggggAACCCCAAAIIIIBAhAABEg8EAggggAACCCCAAAIIIIAAAggggAACCCCAAAIIIIAAARLPAAIIIIAAAggggAACCCCAAAIIIIAAAggggAACCCCAQHQBKpB4OhBAAAEEEEAAAQQQQAABBBBAAAEEEEAAAQQQQAABBCIECJB4IBBAAAEEEEAAAQQQQAABBBBAAAEEEEAAAQQQQAABBAiQeAYQQAABBBBAAAEEEEAAAQQQQAABBBBAAAEEEEAAAQSiC1CBxNOBAAIIIIAAAggggAACCCCAAAIIIIAAAggggAACCCAQIUCAxAOBAAIIIIAAAggggAACCCCAAAIIIIAAAggggAACCCBAgMQzgAACCCCAAAIIIIAAAggggAACCCCAAAIIIIAAAgggEF2ACiSeDgQQQAABBBBAAAEEEEAAAQQQQAABBBBAAAEEEEAAgQgBAiQeCAQQQAABBBBAAAEEEEAAAQQQQAABBBBAAAEEEEAAAQIkngEEEEAAAQQQQAABBBBAAAEEEEAAAQQQQAABBBBAAIHoAlQg8XQggAACCCCAAAIIIIAAAggggAACCCCAAAIIIIAAAghECBAg8UAggAACCCCAAAIIIIAAAggggAACCCCAAAIIIIAAAggQIPEMIIAAAggggAACCCCAAAIIIIAAAggggAACCCCAAAIIRBegAomnAwEEEEAAAQQQQAABBBBAAAEEEEAAAQQQQAABBBBAIEKAAIkHAgEEEMgAgbO79azQo5w547nw+Bhr6pYK19RZuntyu6bnDvSKAAIIIIAAAggggAACCCCAAAIIZL4AAVLmryEzQACBLBAglEndIhPKpM4yWiiTSc9rejToFQEEEEAAAQQQQAABBBBAAAEEEMh8AQKkzF9DZoAAAlkgkEkfyDPW1D2QhF2ps4wWdqXnDvSKAAIIIIAAAggggAACCCCAAAIIZL4AAVLmryEzQACBLBAglEndIhPKpM4yWiiTSc9rejToFQEEEEAAAQQQQAABBBBAAAEEEMh8AQKkzF9DZoAAAlkgkEkfyDPW1D2QhF2ps4wWdqXnDvSKAAIIIIAAAggggAACCCCAAAIIZL4AAVLmryEzQACBLBDI2lCmXluddV4Xndy6mRrXqhpe6YJNK7VxxXyNeWJWwqtPKJMwWaALMtU10ORohAACCCCAAAIIIIAAAggggAACCGShAAFSFi46U0YAgcwTyL4Aqa46XzNUg37bXDWjLdead3X2wIkJL2amBh3Z9wwkvLSBL3A/A4EvoiECCCCAAAIIIIAAAggggAACCCCQZQIESFm24EwXAQQyUyBWeHD4eVepdztp+ZzF2lCwTu99vqrcJ5nqUKb7iEd1+Um1VVJz5DMlAiQPSjMd1/NsnX149dSuf+Fmffr2TL25aHPMflP9DKj5UercqJk6nNSsKETMX6XZi1ZpzQfztaKMMyRAKiMglyOAAAIIIIAAAggggAACCCCAQFYIECBlxTIzSQQQyHSB6AFSX02a0U0tPBMszN+kNSu/1KdvvajH305/oJTS8ODMEZo2+GjVibdoBEglQvW66u57+6lD7Xhoyb5fqA1zpuim0W9qY5QuUvIMND9LQ67qpuOaN1SdqKVnJkvKW6kFb72qJ80WhsmESQRIyT4HXIcAAggggAACCCCAAAIIIIAAAtkkQICUTavNXBFAIGMFogdI1+rvM05Xk1gzK8zT8s9madqjT+m9TekhSEl4UDy0Xvc8rctbx6w9KmqZMQGSqQw6taG0drbmrUzMP5hrXQ2Y8IB6HB7ALLHbe1oXasnUP2rQc/6dBBtrlAHU66QBgy9Wt3b1YledeS8v3KQFrz2imx6dn9DMCJAS4qIxAggggAACCCCAAAIIIIAAAghkqQABUpYuPNNGAIHMEihTgBSeaoFWf/aunpw4NeVBUpnCg4ilOEt3T7taHUpVn5ixz5mpF95fpXynfZLb9SU61tx6dbVxU+zt2/yepsPPu1HD+5ygJjVdwY4N8+Y+q1HjnEqeZjrrmgvUZtl4TXi7dC/BxhogRAz6uJvxrd643dW6uuo3LtlKMH/RFPUY9qpvb8HGWvrS3FOv0qhrz1aLGBVH8Ya/ZekM3TNkqubFa1j8PgFSQCiaIYAAAggggAACCCCAAAIIIIBAVgsQIGX18jN5BBDIFIFEt7CLOa8kqzZi9ZlseFC6z4v1wPPd1cZTTBMruEh0DRMba13dMGGMGr81XDe9HDxEOu7GBzTqNw2jVtPkr/lCSwoaqk3reqq58UMNv3y8b/gRbKypCpBMhdG/TIXRE5Gi3cc+oYHtaoS+mOoAKfd3I/RAX7NdYQqKpwpNRdqogRMDhUgESIl+19AeAQQQQAABBBBAAAEEEEAAAQSyUYAAKRtXnTkjgEDGCUQPkKTcUy/WpSfVVdWc2mrcqK5yc00oEeADeVu1MWlcaqqRggUdQdj9w5DVb/XUFeODXB+/TWJjdcZToAVTR+qm51bFv8HvbtfzV7VVoIKa/C/1/MSntDy3mQqee1UfeXoPNtZUBUhmjo/0MUFZOQVIx5hx32q2X/R9Vgu1Zc1XWrLoC81a5AruajZTp9NOUPtW5owkn+tswDXQVEhFO6fJmRkBUvzHmBYIIIAAAggggAACCCCAAAIIIIAAARLPAAIIIJABArECJL/h57broq6/66qzj20es7qjMO8LPXnbaE1P8Gwe7z2DBR1BoCtYgHTqCE272VTIhIZeqA1zpmjU6De1IupUbMXSJHU7PMhcC5Vv9uOrWXO3lr80TgMfXVzqomCumRggHaWRj92qTrneKZutCt9/VhOmvqqFMc/raqauQwfr8tMaeoK6Qq1+a7QJG0tbuu9EgBTk+aQNAggggAACCCCAAAIIIIAAAghkuwABUrY/AcwfAQQyQiDRAKlkUnXVuU8/XXqePYsnylRtFcy44Zr8efIUwYKOIP1XsABJpcdTuHGxZkx9SJM/8NvSrqs5w6mfzxlO0eZeoOX/vl8D/zbft0Ew18wLkNqbLf7uMVv8RbzM1oqzHx2p218rdm3eRf1/30kdWtVTaAO93Vu1ZuknesFUajnhUu6pN2r04FMiq5gKV+r5ATdpcowAigApyPcibRBAAAEEEEAAAQQQQAABBBBAINsFCJCy/Qlg/gggkBECyQdIzvSiVWwUv5+/WJNuGKkXYlZ9RKcKFnQEoa5oAVIXjX7yOh1fu/TY89cs1kevPasnX17s2jItkTCn0FQeDTeVR6uiwgRzTeSeRbcqLCwsvmdVVXVtBZe/YqYe+9dimcKo4lczdbu2ezgQS80ZSBeYc64u8ZxzZbfPG1J8zlQz9bp9qC49tp7/GVImaPr06XEaUbydYK7ZMnCSZ8vALZ89pN4jZwVyDfJU0gYBBBBAAAEEEEAAAQQQQAABBBDIRgECpGxcdeaMAAIZJxArQDqu543q2soUaOSt0uy58/Xe56uiz++YvnpgcDe18QlEZLazm3TpaL2QhE6woMOnY1OJMtNbiRLw/hveH6jLxvlVAcXuINGx+lbLRNyiwJzXs0lr1q5TXoHUuOMpahHoACT/M4fcXQcba9AAyWzBt8gERPdHnnt1+JlXaWDfLupQO/7BWSkJkK68WzN/3zxCcMOcO3TZaFuFVVfdx96jge1CNUcxXnn69P4rNeJt26Su+t/zgHq3didhJhDtbQLRKD1QgRTwm4xmCCCAAAIIIIAAAggggAACCCCQ1QIESFm9/EweAQQyRSB6gOQTHhSac2SWfaJXn35WLyzyCVjqnaWRY/uZ82dKBwY2IBg47FVXRU0woWBBh09fSQdI8cOXaCNPaKztOqlzfoE6DB5szjWKF2oEsyppFX8OwcYaJECyZwONM2cD+W+VJx2lIZOG6uzGsUOkVARI/e95OjLsKfxSj/UYrukGJteES4+ZcCk0ivx1+vT9d/VRQVv1+v3Rqu8d2ooZOvuGqUWcZ5qzqgY7Z1XZLxjbiX1002v+a0KAlOizSnsEEEAAAQQQQAABBBBAAAEEEMhGAQKkbFx15owAAhknkFCA5Jpd/poP9di48Xp1pXfK0QIDu63aILOtWmKVPcGCDh/2pAMkU4Fyl6lA+SDxpUxorO2G6h+HGVMhAAAgAElEQVRjT1Cd/DwVVq2tmvGLdBIY0CbN6n+NxgQ8qyfoMxDens7sTecMt3DpC7p8yFOxg8F6fTVpcje1CF9UqNBGd65+yh4gnWXOiLo64owoO7ZuZmxSWw1/7HZ1ybU3Nech3XaNbi8+lyv3mrv15G8jq5Zkt10MVxldbLbF6x6xLV6sCjUCpAQeU5oigAACCCCAAAIIIIAAAggggEDWChAgZe3SM3EEEMgkgaDhgf+c8rTkpYka9Kin+qReV909oV/Eh/mh601FyLQBw/V4AuchJRTKuAeZdIC0TjO7DdI9SSxiYmM1RtN8jJK4b6lLIgIQ/w6DjdVdgeS4dDJnNw0uPrspfqWTc/fuY58Ibx+3Yc5Is63cYrOlXMnXyh4gmZBqhgmpXNMtCXpc83BXF9m25pyj5z3nHEnuZ6D0OgUdayqWkj4QQAABBBBAAAEEEEAAAQQQQACByihAgFQZV5U5IYBApROIHiAFDTjM+Tdzpuim0W9GVqEcc6P+8ZdTVN8jtuWzh9R75KzAjsGCDp/ukg2QAoQv0Qaf6FiPG/E3jTmpXmCLwA29IYnPhcHG6hcguYOaBMI213o4AUxqA6TS2+2tfqun2VrPTP48ExJd21b2+Chv+JM79G968jTPGtig02x993jIjQAp8HNHQwQQQAABBBBAAAEEEEAAAQQQQCCgAAFSQCiaIYAAAntTIHqAVDSq3HbHq3Wro3V2x6PUpnW90IfwpV+F2vLZUxo0MvKMI/+AZKVm9L9JEwJWIQULOoII+p/nEw4ZgnQRp03iYw12PlCiQ1v+Uk+zVWDsq4KN1S9A8vta/BG6g5ryCpDCFUj1TJj5eFGYGRkg1dUNEyaZM6g84zch4gNmC7tXQ18uvYUdFUjx15sWCCCAAAIIIIAAAggggAACCCCAQCwBAiSeDwQQQCADBOIFSBFTqNdJAwZfrG7t6oXPwCl5v1Cr3xptKj4Wuy7pYrY7u654u7OSLydShRQs6AgCXREDJDvuZuo1YrB6ndQwSjgXZG6uNqZ65jFTPTM9zmXBXP3CIndFTqGW/OuPGvREvDFGBjX5ix5Wj2FvpngLu9JBj8KVWJ000my716m2GWfeFxp96Wi9Fxpy6W3v7FdLzk4y/1J8VpW7ko4AKd568z4CCCCAAAIIIIAAAggggAACCCAQW4AAiScEAQQQyACBhAKk4vnknjdUd195gupX9Uyw0GxpNtKcH7So5Ou5V96tx37fPDJwSmCbuGBBRxDoChogdbxKd/dpq9qqrvqNa/sEc0HmVtJmw5w7zPlCnjOpfLoI5upfbTRgwnPq4VTtbPxQwy8fr3mxhnnMULOdoXleQm1KQqfUbmHnPpvJGUxJtVuuOetokj3raOMnGnL5OC20TfqM0YwLW3rMzfimmlDsuaI+cs3We0/+pmHE7GJVrbldE1s5WiOAAAIIIIAAAggggAACCCCAAALZI0CAlD1rzUwRQCCDBZIJkELTPcaEC7eeriaeEKnQVH1cfsNU13lIflVIBVrwSB/d9HJ8uGBBR/x+pAoaIKmuBkx4wAQy3jQuyJw8bVIezEXZrq6nCV76lgQv+Yv+qSHDXtQKvyEf01cPDO2mNs7eh64xpjZAUkRFkzOUwjXvatTAiZpXfA6SFk0x1U9Fm9O1NucfTfCef2QqlO42FUpvhlocpZGP3apOue6J5enTu67UiA/814cAKYnnlksQQAABBBBAAAEEEEAAAQQQQCDrBAiQsm7JmTACCGSiQLwAKffUizXg9yeocQ2pYO0nev7Rp/Sec36Rqep43lZ1REzcfMB+v/mA/e2SL3a+/VGNONbuH1byirUNmLtd5Q+QzGzrmW3h7u2nDpFECT5ONpQbYkK5zYGuC+Ya7byjthoyaYTOblwSehVu/FKzXntWzz83vyhIan6Uel14sbp3bK464WaFWv7SIHM+U9EYUx0gyRNshSHy1/0/e3cCJlV15///M2orm9DsS0BAQVkUiKI2igp/iGDASBIcOhMdcYskmhEnamJ0fsZfYjRqBkw0YhbFEUcciWLcIIGfiBJQgQBGQEFZAy2INMjS0ur8v7fWW1W39mr6VtW7nifPjN13Oed1ThVwP/U9Ryt3VGrg8c3t/q79oeLnr1NB9zOroFsePNOzei4mYEqkJkDKaPpxEAIIIIAAAggggAACCCCAAAIIlLkAAVKZTwC6jwACxSGQKkCKLPvl7opTQfJvt+vZUIj0FQuHbooLhw6tnaGxN86OnnXOrZr5wy+rjfs67qXEUlBlFnRkYu3XCqRQ21PuL5Wuf87+U/fY/lPpl64LXykz12QBkl3FCb1+ZaFXbHqYsqEfW/XP9Vb982HoqIIHSPLecyvaqB1acMX39PNwAGq/OP6C7+jKEb119I4V+vPTT+gvG0JHJ6mwq1l4u/71Hvc+X7FdJkBKN1f5PQIIIIAAAggggAACCCCAAAIIICARIDELEEAAgSIQSB4gee0pE+zQx8umqPr2RcH/6PAdPfTI+TrB3ddD7+kP3/ixnor8zMKGmfFhg1V7jLVqjzRGmQUdmUD7PECKdKG/Jtw1WVeeknk5klPN9V1XMJOJRmauKQKkwNh/Rbffdbkt8ZZu+b392rxwhm695y+upQ0boALJmuRZNRQGseqhO215uled/776Wt247MFItZHb7Hjb4+snXnt8ZbBEIAFSJrOPYxBAAAEEEEAAAQQQQAABBBBAoNwFCJDKfQbQfwQQKAqB5AGSd+AS6JTtK3O+7SsTfl1x33+ruo87RLDl1B60PY5ejhJM+tUs2+fHTZJ4jBdYZkFHJtR+D5B66CuX/bMmXHCGjsu4queQhXlP6Prbo1U9mUg4x2TmmiZACtysvc677HJVj+yvE1rbOofu16H9qvngb3r2sSf07NuJS+sVvgLJuXni8nrhJh1a+6xVxj0R+M/gnK3X5mWL9Jd576jGftbplLM1+JT+Guis15jwOqQ1T1+v6x9LvUQgAVKmM5DjEEAAAQQQQAABBBBAAAEEEECgnAUIkMp59Ok7AggUjUDyAOnbuv+Zr6uvR3GJ+0F8oKNX36s/X9Qzps+b5423JdWiPxpz12O6/pTYB/Mx+9EkEcss6MiE20cB0knDdMWI/urUokLNO/RUx9aV6tSxudLV8cT08tAOvfXf9+jWWRsz6XzCMZm5ZhIguS/dXgOqTlTrCme/rEVaGl4OLkkLGyZAspslWV4vOieTV9clw8y0yosAKafpyEkIIIAAAggggAACCCCAAAIIIFBmAgRIZTbgdBcBBIpTINUeSO4H/NHe7dZbU67WrfNd/fXY48h54P4NW1Yt8pp8v/488ksxSPEhk5dgZkFHJvY+CpCc5jp7Hl37zzr/tC8p44Ij57xDu/X+ktl6aPqLWuXayycTAfcxmbm6zXZr0f+5Wncsz/ZOyY5vr0m/ut+q0oKxWcJ8cZ2WWVvj7nOqLa14sy2tGMG1efsLm7ev2XGn3Kz/uusMdcqwK/venqEbb5mtDzI4ngApAyQOQQABBBBAAAEEEEAAAQQQQACBshcgQCr7KQAAAggUg0CqAEnqoQl33KwJp3UIhhz7/qFFs6bojoSqlzG68/HLdXpk255D2jzvTqtAeidK8LVbNfM7X1abyE/sgf5v7YH+n1Ir5RQeeF7SZwFSpI09NHj8+fp6lS0B17W9WrQ4OrYS6dAh7du/Ux9u3aC35v1FL85/J2YfoVznWGauE/XQC2Nd+1sdkjWnQC/rp6vkat/bD1vg+BfPa2fWVo9Te47Tnbf9s04P7NEU3XNrwM2/0X3ndsigH4dUs/hR3XRn7N5NqU4kQMqAlUMQQAABBBBAAAEEEEAAAQQQQKDsBQiQyn4KAIAAAsUgkDpAavwe5BweJDTdrwFS4xhn5tre9gq6P25/q4Zor0dVm+s2mbU1Wbt6aMzN1+rSqqO19BvX6z6N0b0zL9fANGVfhz58Ry9Mf0DTXku951H8XQmQGmJ+cE0EEEAAAQQQQAABBBBAAAEEECg1AQKkUhtR+oMAAiUpQIAUu1dTPoOcX9CRz52zPzfjttpSe/9223c09vjY/auyv2OyM3ZrzXMP6vrfrUh6yYzbmqpRHdqr446daj35Xt03sqf3flOH9qvmg3e04OX/0SPzN+bURQKknNg4CQEEEEAAAQQQQAABBBBAAAEEykyAAKnMBpzuIoBAcQqUT4BkS8Wd8yXFxyD7ty7S0g2FGbuCBB2FaUraq2Tb1o6nnK4+la4159LeIZMD9mvLayvS7i2UbVszuXNsfw5p97tv5bWnVPieBEiZ6HMMAggggAACCCCAAAIIIIAAAgiUuwABUrnPAPqPAAJFIVA+AVLDD0dDBB0N1Wra2jCyBEgN48pVEUAAAQQQQAABBBBAAAEEEECgtAQIkEprPOkNAgiUqAABUuEGllCmcJbuKxWra8NocFUEEEAAAQQQQAABBBBAAAEEEECg+AUIkIp/DOkBAgiUgQABUuEGuViDDuZAw8yBwl2VKyGAAAIIIIAAAggggAACCCCAAAKlJUCAVFrjSW8QQKBEBQgPCjewBEiFs3RfqVhdG0aDqyKAAAIIIIAAAggggAACCCCAAALFL0CAVPxjSA8QQKAMBAiQCjfIxRp0MAcaZg4U7qpcCQEEEEAAAQQQQAABBBBAAAEEECgtAQKk0hpPeoMAAiUqQHhQuIElQCqcpftKxeraMBpcFQ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yF3gn378fO4ncyYCCCCAAAIIIIAAAggggAACJSLwvz+/sER6QjcQQACB4hYgQCru8aP1CCBQQgIESCU0mHQFAQQQQAABBBBAAAEEEEAgZwECpJzpOBEBBBAoqAABUkE5uRgCCCCQuwABUu52nIkAAggggAACCCCAAAIIIFA6AgRIpTOW9AQBBIpbgACpuMeP1iOAQAkJECCV0GDSFQQQQAABBBBAAAEEEEAAgZwFCJBypuNEBBBAoKACBEgF5eRiCCCAQO4CBEi523EmAggggAACCCCAAAIIIIBA6QgQIJXOWNITBBAobgECpOIeP1qPAAIlJECAVEKDSVcQQAABBBBAAAEEEEAAAQRyFiBAypmOExFAAIGCChAgFZSTiyGAAAK5CxAg5W7HmQgggAACCCCAAAIIIIAAAqUjQIBUOmNJTxBAoLgFCJCKe/xoPQIIlJAAAVIJDSZdQQABBBBAAAEEEEAAAQQQyFmAAClnOk5EAAEECipAgFRQTi6GAAII5C5AgJS7HWcigAACCCCAAAIIIIAAAgiUjgABUumMJT1BAIHiFiBAKu7xo/UIIFBCAgRIJTSYdAUBBBBAAAEEEEAAAQQQQCBnAQKknOk4EQEEECioAAFSQTm5GAIIIJC7AAFS7naciQACCCCAAAIIIIAAAgggUDoCBEilM5b0BAEEiluAAKm4x4/WI4BACQkQIJXQYNIVBBBAAAEEEEAAAQQQQACBnAUIkHKm40QEEECgoAIESAXl5GIIIIBA7gIESLnbcSYCCCCAAAIIIIAAAggggEDpCBAglc5Y0hMEEChuAQKk4h4/Wo8AAiUkQIBUQoNJVxBAAAEEEEAAAQQQQAABBHIWIEDKmY4TEUAAgYIKECAVlJOLIYAAArkLECDlbseZCCCAAAIIIIAAAggggAACpSNAgFQ6Y0lPEECguAUIkIp7/Gg9AgiUkAABUgkNJl1BAAEEEEAAAQQQQAABBBDIWYAAKWc6TkQAAQQKKkCAVFBOLoYAAgjkLkCAlLsdZyKAAAIIIIAAAggggAACCJSOAAFS6YwlPUEAgeIWIEAq7vGj9QggUEICBEglNJh0BQEEEEAAAQQQQAABBBBAIGcBAqSc6TgRAQQQKKgAAVJBObkYAgggkLsAAVL2dhO+OVQ/Oe4o6WCtfjJthZ7K/hKcgQACCCCAAAIIIIAAAggg4DMBAiSfDQjNQQCBshUgQCrboafjCCDgNwECpOxH5PqrRmvq8RVS/W7dffvruiX7S3AGAggggAACCCCAAAIIIICAzwQIkHw2IDQHAQTKVoAAqWyHno4jgIDfBLIPkFpq1IAWqsylIwf36al1e3M501fnECBlMhx5zBPn8vWfasmaXdqUya0yPqapzuvbWp0s+3O/muhTPbZqV8ZX4UAEEEAAAQQQQAABBBAoTQECpNIcV3qFAALFJ0CAVHxjRosRQKBEBbIPkAZpzc+7qU8eHrU7t+vuF5bqF+vyuEgjnkqAlAl+/vMkcJeDdVrx3npNnrtBr9Zmct/kx3Q/a4hWjG0XG37WH9DsF/+qr795ML+LczYCCCCAAAIIIIAAAggUvQABUtEPIR1AAIESESBAKpGBpBsIIFD8Ao0RIAXV6rXk1Vc1ZG7xPbhPFyB1P2uwZp/ZQk2sl3U7N2ncjA0FrqQphnlXoAAp3NX6TzR9xgJdnmvoWNlTr3z/ZA1r6razObhomYa8uLMYQGkjAggggAACCBSxwIja9UXcepqOgL8F5lf2KlgDCZAKRsmFEEAAgbwECJDy4uNkBBBAoHAC+QRIdTt3aPa2+owb0+TYlqrqdqxrCbE6zX70L/p6rqFAxncu7IHpAqTI753blu0+SQUOkAJDaCHSPRYiZV2J1FTXX3VecN+qyKtea1eu0einNpVhuFfY9wNXQwABBBBAAIH0AgRI6Y04AoFcBQiQcpXjPAQQQMC/AgRI/h0bWoYAAmUmkFeAtHmdmk5bm6VYS11zyema2q9ZoEJHu/+hHvcuL6qH+ARImQx5QwRIdt+dW9Rjyoqs5kvi0nWfa+PqdzRsBuFRJiPJMQgggAACCCCQvwABUv6GXAGBZAIESMwNBBBAoPQECJBKb0zpEQIIFKnA4Q+QHKj2evamKo1r7fz/dZoz8y+6YFXxABIgZTJWDRQgZT1fbOm6/4hduq528weqnvaO5mbSDY5BAAEEEEAAAQQKIECAVABELoFAEgECJKYGAgggUHoCBEilN6b0CAEEilSgcQIkqfs3h2njaccG1DaufE09n8p6XbJGE08XIMXsgbR7p340vRzDiuQBUs17qzR5ebKlDys0qHcnjevXQX1i9iuKDnfNe39T5+lbMxr/yy4ZoWm9j4kcW1e7Qz96dKkeLp7pllE/OQgBBBBAAAEE/C1AgOTv8aF1xS1AgFTc40frEUAAAS8BAiTmBQIIIOATgcYKkDTgTG2v7qBO5lCX01J4jQeYLkBqvJb56c7JA6SNq/+qnjN2pW5sZR8tvqG3qtzbFoXPsGUPq2zZwzf81F3aggACCCCAAAIIpBAgQGJ6INBwAgRIDWfLlRFAAIHGEiBAaix57osAAgjECTRagCRXwGD72vyT7WtTLC8CpExGKs8AyW4RcY6/Xf1u3X3767olk2ZwDAIIIIAAAggg4AMBAiQfDAJNKFkBAqSSHVo6hgACZSxAgFTGg0/XEUDAXwKNFyC59qbZvV3D7l2qV5PQDOzdRX06t9W4zseoU/sW6mRVKU1aNFOno9wnfKHa2j1asHqTfjR3mzZlwdy9Z1dNOqObRnc5Rk2aNLGqqDrV1Em1u/dq7fZdmv3eDj234WDkimkDpJ499dAZrVVpZ2xct1y3LM+sMd17dlL1gC4adOwx6tPe2hI+7eBBrdj9qTZu+IdmvrlTKzO7XOCogb17adKplXa9oFv45fRtY6RL9VqxZpc2Bn5Zr7WrsruHd3PyD5Bkyxz+b2iZw9h77NG0Hy/Ud5M5dG6vCc4yeJ2tw02baVDr6ESp+2Sf1n7yhZW97bVx3a0l1u9M5krQsa0GdWkaGNfY1xeq2blPNaFV+Wq312hBrf1sc41ezXipvKY6r28Hje7XVj2OOiIyz4P3+Uwbtx1Qrb6wObBDC7Zs09ztmU0CZ06NPrGThrVvGppTFepUWRGdW4HLOO+dA1q7c7dmL1qv+11zPeYup/bRk72bJd64bremPbch6ftX6qq7JnRQj4Qz67Xkzbftfpn1haMQQAABBBAoZgECpGIePdrudwECJL+PEO1DAAEEshcgQMrejDMQQACBBhHwa4B03pghmjaglXocG/+wOwOGgxYwzLSAYV26Y1vqhxNP109ObBb3QN3rvM9Vaw/Y56zeohXdTtbdx1s4kawS5qwh2j22XTBAymC5toHnDtbM8zon3fMnvjW1O/+hH81crodThQiV3UJQtEsAACAASURBVPXs5f01rv2R6RC8f58m1Et/0YYMkA5o9u/m6+txwcPAM07V9BGdLIDLps+fa+3qd1Q9Y5N3MJevY329hYjv2pJ9SVKSyi6aMu5ETTzxWI9gKoXyJ7s19cVlumFVNNgMH939jFM0/WxzaN8ku2uGL+Bce9bruiH+/ZMs0EtbEZZsLnyuJa++pCFz088mjkAAAQQQQKDYBQiQin0Eab+fBQiQ/Dw6tA0BBBDITYAAKTc3zkIAAQQKLtB4AZLrobJHWOG5fFn951YbFHzV7Tugms+iHE5FUo+m7uDggGZayPCtpNUNTW2JtPM01QmCIi+7fqiKxPlRk4o0QUTeAZLThqHWhkitURbja9Ubr75qD98TAwQru9GU64Zrcpe49rv80t6otkajpyxPUVWS7gqHM0BqqmsuOUtT+2USBHq329mHq8+0tXHVSO316A2na2KuIVz4VsnCuN79tbj6eFU1TWeZ7PcWpD1qQVpc0JN06b+sbuNxbQKkrAQ5GAEEEEAAAbcAAVIZzodvfVsvVbXR5iW/1qQnS6f/35j8XX3vRGnl0w/pB6/4o18ESP4YB1qBAAIIFFKAAKmQmlwLAQQQyEOg0QKkylO14eYvBZa1ch7eN7WH9+7XeWf1UdU+W2YtmyXVOnfXk9V9Vd0+GArVbftATR94x1On+5hztfbsVsHKo/o6LVm1Xj+ab8twJSw51lKjBrTWsN62fFn7lvY/WzovHFTlGSCNsgfys22JtmB8ZEvHffCRFry3VTNXeSx9ZsuyXTOgmyYO6KSq1uFgqM4ChL8kBAgacKa2V3ewpfjsZdVY0+e/o5/8NbOl2vKYSnGnNmCAVG8VZtOtwiwUDnYfNVRrz2udQRVZ6t6tXTZPff8YDeS6X3SuNp7ZKn8SzwCpvZ69qUrjWud5+YMfafJPF+t+12UKEyDZBePbTYCU52BxOgIIIIBAOQtkGyB1btdKN156vn4xfY527P4kK7rgA/4mqln6tC55ZGuSc8/TtN+cql7aoedve0L3f5z+Fif0O1Hd7Isv+z58T0uTXTb9ZcrniEsv07whFiAtnqIrHi+dbscHSH6YFwRIpTO/6AkCCCAQFiBAYi4ggAACPhFotADJHvofDD30r3nvb+o8vVD/Cu2ql2/5skYf6wB/ouk/XqDLE6zdx1glz6JlGvLizoxHJO0eSBktYddLi+/oq6pA1pVNG6zaZuJQTbOHAoHXzi3qMWVFTOVM9wkjtHGgs1fN51rxxhv68nO7Mu5b4Q7MP0C6a9JX9aPjPKrAYoK7Lnr2ltM0LjDeeb4+2aHqu97QU6HLTLnuQqviyvOazuleAZIFmAfDAWZet7AxXvSSvvxi9CIFC5BsXi54YY6G/zV0bQKkvEaKkxFAAAEEylsg2wDpvsnjNejEbtr+0R79YOrT2vFxFiFS1df1P//aQ212vasf/MdLnsv0drTqmCfO6aBDG97SV+99PaPBuen/3KBR9g2lfe8t0Lipf8voHK+DAtdpuUW/uXGWnsn5KpmfONYCtcknHtDc7z2mezM/Lf8jyyRAKtS8yAecACkfPc5FAAEE/ClAgOTPcaFVCCBQhgKNFSD90MKBuwPhgLMPyitJlmLLbUAmTPyKZgYCFrv2HNtjZWHcdU61Cp3xwQodp0pptFUpvZrFrQoRILmrW2o/+LsG/X5D3PJpqRrkDsDqNGfmX3TBqujx0QDBe6+gLLqax6H5BUjdB5yqBdXBCrWElzuQcVdbxR948BPNWbVV0zcciPymsnMXTT4j2X5TtuzhQ7bs4Rbn8O565T8GaJjX8nJWsbZ2+16t2O1a7zCVVN1uTXvOqttcxyQPpz7Xxs01mrm8RivC6zWqmUaf1V3Vx3kv0Ve3eY1V8K2PXH3CN4dq8rEHtDFcTFW3V7NdBqr/VEvWHFCPvq3V6diWqj67h+2V5V7KMdrQmD28CJDyeD9wKgIIIIBAuQtkGyC1q2yh+yZfrK4dKnMIkfrprrtG6fRWe7RoyiO6PWFf0Ja66f9caWHQZ1o9+9f6tz9nNjrVFsT8a09p89LnNenxXL/81VV3/PRind308AVIV970fX2r514CpMyGOe1R8RVIhZkXaW+b8gACpPz8OBsBBBDwowABkh9HhTYhgEBZCjRGgNTdKnRWjG2nSkfcqSaZ8rpuSVg6Lo/hiDzodsIpC5Dmxl7rvEtGaIHtl5NreFWIACkaIFgANMsCoOXZ9dcdQMU85LfL+D1A0sEDWrvv86QdTtzPKvZQJ3BrbYFb4JUs1LCl+6bOXKgbEh6Y2DmuADH2yu750tMCpJM9A6Sa1UvUeUbmFWuJHU0eTm1cvUrDZmzyCBOb6qHrRmqSV0VUsj2WMp5Syfsas7wkAVLGohyIAAIIIIBAvEC2AZJzfj4h0vnXfkc392+umpW2jN3DcWFP769qxg0nqdOB2BCnY+8T1LdlsPo7l2XqwkuZqf6A1tiXeD70nAZf1i/vG6aB2q4/PrlcawL/Hog/vqUG2rLNrQPfb/lUW5Zt0vs5T6mWuvWnV2p4WwvT/vC6glv2JF4z0vakfW+vwae1VotQOzLySVOB1CD3THByWR7crQWrw3+Hje1P0jFv01Vn9Wymo+2AQ3tr9Nd1e5X5HkiueySdE+6xjt4j2+EmQMpWjOMRQAAB/wsQIPl/jGghAgiUiUBeAdK2LZq4cEfGUpWdO2hc7/Ya1qVJZL+amvdWqWq61wPzjC+beGCaAOnRGy7UxPbOP1Zj99LJ9I75B0iuAMGWTZtoy6Y9lunNw8e595CK2+vJ9wFStn2NOd5ZVu1VW1YtWF6TbLk2p7Ksj1WWbfK8V3/97efHa5DH71a88bwt+ef8InmoEh/YZd+dZNVZSfa0Ct0gWlkXd8dc55DrMpH3RNylCZCyH13OQAABBBBAwEsglwDJuY47RKrZtVf/PuV/MlvO7jRbxu5KW8Zuz0b97JZntcDVqIFXXKFfDm6lj9+Zq39+cLUGjx+vyed0U6f4guQDH+uV2c/qztf3Bs6ODQ5CQdDed/Wbra1VPbCD2kTO/9ij2ucU3fXTYTq97VGJPJEgq7u+O3mELjyxVSCwcL/21byr3z/wkl5w9moaPl6zL+4meS2l5wptVnb9vi7s5nE/hdvXUmOv+bq+N7BNwv10wPaGesT2hlotDbZr/l/byyi+TcH2efU11HLPAKmB76nz9chv+qvNe8s1t76HRvVvEwm95DjP/lzfuLhH4lgHmlyn9a+9pElPBv8GPdiWObzNljkMh2bBXtVp34EmatGsTiuffkg/sEQuIVBqc4puvW6ohncKLbkdGcjP5Pzbb+rUV7XUftbRxvHXNo5tPD8y7Pr/bdfPbHVFESB5IvJDBBBAoKgFCJCKevhoPAIIlJJAPgFSvg51Vjkx+XdL9XAhq4+cRqUMkNzhzXaNvmup4gqU0nYr/wApGiCkDjpSNcUVcMRVoJRygFS3+x+adO/ySOCWLPhIHfJkEg5lckzaqeJ9gGuPrJgDYvZ28jg15wqg9O0kQEpvxBEIIIAAAgjkI5BrgOTcs22rFvrlDcHl7JwQ6QdTntaHHwdDneSv0FJxbffrrf/6rW5ZEj7yRFvebowtb2c//4P9vCK0X1L9fq1euVp/XrlD+2RVIVX9NdwJH+q36/fXz9RMO90zQHKK+vWZPq7ZrjXrNuqV9/aqRdeWOvTcUsWujBeuNOmsb3zrVPXzqEAaGKqaOrRnuxYteUeLtn5qne+mUVUn6nQLIw5teM32a7LoIcMA6c5lJ6qbLUc8fNwYne1VgXR+tV4a11lHW1D21sr3tWi19d3uN3zgCTq9Z3MdvWWVvn3XDt1830gNbGZesxdobsLWoikqpLwCpIa+ZyhAOi4w3HWq2VCjle+t11tm2alrc62xQOysfp9pjWMbeu3be0BH9/yyvjeulzqFx7vNCE372QD1si/cvfX/3tLc0Fic3bO1TujdTcclDZBa6ru3XKZvWnC3r8bmg43jSjNr0bWXzq86Qf1aHaWapVYV98hWW0bR2VPrM61fvEAzV0fbE2zW59q94X2tdALDDF4ESBkgcQgCCCBQZAIESEU2YDQXAQRKV6BxAiRnn5ctunvm24UPj5yhShkg9dHiO3qryvmGpIURwyyMyGb/I+fyeQdIrn174vevyWamRSupbBnA220ZwNDJ11w1WtOOdzqYZA+obG6S87HJ90DK+ZK2p9HMuW/oW2+GN/dpqidvGqnq1olXTBkg9R6s7Zd3DuyBFfv6XCsWvaIvv+hcP3mA5CyzsmD1btUk6Uhd7S7N+WC3nrIlPjxfOQVITTXluuGa3CW4rEzM65PkQWj3nl016dQO6tO6hfoce0RS+srKYz2/iUoFUs6zlRMRQAABBBCIEcgnQHIudFL3Tnrg5m/pn/5JWrluayBESvcaeI1VGg2MVhoFjq8KBUa71usH//G8Wltoc5uz1F3oob77msHAqInW/78pmjQrSYBUsUN/vPcJPZTxlkjhJezi90AKB1t79Irt23RnzDLEoXOa2b2+Z/fKMEC64vFgb4JBRWKlULB/R2n1XNsHKlCBHn6dp2m/OVW9ApVR7+vswJJ7OezZ5BEgNfg9wwHSnvX62b3Pa0GGAUyCU6jt4Sq1xHlh89CzAilk5woeI+e2seqon/XXcaGquNOTjEu6ee31ewKkXNQ4BwEEEPC3AAGSv8eH1iGAQBkJ5BMgRR4uV7bVRccdE1qWrpmG9W0Z3N8o8LL/Htg6+LDeCQDe3KDpqzZp7vZMkJtqwpgB+smpbdWnqceD87SX8NoDyVX9s3mdmk5bm/Yq8QfkHSC5AoR8lkNLFiBpzLn637NbBZtt1UkTZyzVYxl5Z02R4oTCBkh1uz/StLkrdMOqcHjk3DpFyJN0n6Uj1al9M9f8dHfBHbglD6cyV6rTkkXvqPrFbbFL6SWrJLLAr2bnAXkW5DVpZgFQkveAVxDauZdevuREjW6dy/sm2kMCpMxHmyMRQAABBBBIJZBPgBSoQJo8Xl07ts6iAslaE97ryB7Y32PL2DkVQZG9kWKqQJIsFxYJEV60pe7e865AyjpYSRYgBZdeO85Cm6k3ztILcZjBEChUNdUysyXs0gVIwWtaYHWbBVYxQYu7jYUNkBr8nuEAqeYdjfy/sTVg6d6h7qDt/bjw0H1u/JJ1Mf9db2PzL93UwvP+sUFgi6T+6Vqa+HsCpOzNOAMBBBDwuwABkt9HiPYhgEDZCBQkQEqp1VR3TRquHx3nPMj2CnSSndxej95wuu1VlOUD8PrPbbGGI9UksAZ7mQRIOqDZv5uvr28IWVbaHj832B4/8evYB2xSvD6r18btOzX1xRV6OO/AKVmAZFU+b7yjOUe1VY+mx6hPewsej2qiHi0qQmMW3z4LHR9frm+t8armSREg5fIOtiU6pk5fqBtCjkn3HMry2rUWVA6yoDKyH1PSACnLC4cOr3nvb+o83fW130pz+f7JGmZLtuT7IkDKV5DzEUAAAQQQCArkGiDlHB4F7tpVt/70Yg1vG96vZrB+df856ldh1Ti3PaZ7LTRJVp0TOD2u0sdzCbtCB0hJgo+Ye6uQAZKz/N5eW7Yv+jq6ZRt1cpbmCyxh966uChjaf9d/pkOu4w7t/VhrVr6lqbPe04deE92jAim8bFuD3TNtgNRd19/yVdsbKn5/onAHgpVawQApWmXk7l7KACnV2NjSiLf+9EqzDN5jy03f11U9bY+qeNcDe7V53XLd/8jbej/DDxACpAyhOAwBBBAoIgECpCIaLJqKAAKlLdDwAZL52ZJhG2zJsB4OZdx+Pcl0L5v4FU23JTPCr9rde7Ri+z7V1Ds/qdeKNbu0MfDLL1SzuUavuss2Ui5hVzoVSKn2Oup+1plaMKqDesSHSBlN53oteOFVDf+ru9onoxNdByUPkJa8+pKGxG881fNUbbj6S8E5EveqeW+ZBSTbPH5T2ACp9oO/a9DvN0SDnmRBXLYU8UFmIQOk+k80fcYCXR5Z5sUd2Gbd0IQTCJDyN+QKCCCAAAIIOAK5BEi57X0U693RQownhrTRvvcWaNzqk4J7/gSCkfmB0IMASTpkAUbMy/aDqvmwRs88+ZJecL6j0/UU3Wr7Np0Q8+WcY9SmU3O1sP2fVs+2JfC8in2SBkgNeM90AdL4b2ve/9dBOrBDi1Zu0lvOvk9O5w/u1unjL4ks9Xc4AqR725yo737rdJ3e1kKkyOtItWnbSvbdMs9lFZN9mhAg8TmLAAIIlJ4AAVLpjSk9QgCBIhU4LAGSsq1CcgcD9bYM2DINeXFn5sIESCGrlrps1PEa3bmFBrV2/8PMi9KWdqu0pd0igdMBzbSqpm+Fq5oy1w8dmWWAZHPkoetGalIXjxs5lUG3W2VQwq8KFyDVbNuon8xI3JPLCeKWWBDXKacgztVgu/4/PfB28AeFCpBsL6Y581fpgoWu90alud/cTX2SjFftJ5+oxilDq/9Ua3d+GqhIc/ZsqhwwQOM89pIiQMp64nMCAggggAACngLZBkjtKlvovskXq2uHysCydf8+5X+04+NPstcN7ztje9K8tbW9TreKj/CeRs7FYpaGWxZ3+cZYwi60P86CuKYc3iXsMmS+qFovjeqsQ044N/VviSclDZC8ls0r0D3TBUgebQrf2R0mrrEKpMn2Zb7Ni6covBRg+LiMlrDbslwj74rfaTZuL6tkXe59oWbc0EudsliGjwApw/nDYQgggEARCRAgFdFg0VQEEChtgcMTIJlhNlVIA87U9mp7aG+n1dmD99H24D3+nx8pRyXTAGnbB2r6wDtZD7Dv90DKukfhE5rqmkvO0rR+zpodklOR09oqcnJ7ZRsg2V3OHaqDo1uH9tKKvav3XlEpAqR0y/U5l//sU23cuU8LVq3X3X/dFbtPkfv2nbvr0TE9LYhrpk457cVlFzv4kSb/dLHud66bIkCqs3anfn2h2toDWrtth6YvXJu4t9UoMzzPy9Cq9iyI/XKSIDayn1bczQmQcpv9nIUAAggggEC8QLYB0n2259GgE7tp+0d79IOpT+cWHgUa0dKWLLvSliwLtciCpN9fP1MzQ/857Nrv6Lb+zVWz8hld8nBkwd3AeVfedJm+5QqcCrqEXbMd+uP3ntBDEagTddddY3R6qz1a9MAjun21S7DNUP3q9tNt6b3QOUND++wkhBQtNfCK8frl4FYxwUeykCw+CMl61sYt8ZdwfqjaJ1D9FQqYGvyeuQZIbWy5wxucpfqCy8vdGwrHtOEtffXe12O6ljJAeuU8TfvNqepl8+zJO2bqD+69pfpZMHSdBUNJQsLoTUL7YREgZT0lOQEBBBAoJQECpFIaTfqCAAJFLXDYAiRT+uGkr+ru0F5IKxa9ZA+zk9CdNUS7x7ZTpf3aOzhIQ54yQHKFDhkupxd/t7wDpJ62pN/VwSX98glpIg/963fr7ttf1y0FmYl9tPiO3qpyKm5y9Ak2I4cASW315E1nqdqjEkZJ+pgs+Mhp3uTrV9lWUy45U5O7eOzb5W6/a37H3LIQ45gsnHKquKZYFZd7qUfXzQmQ8h18zkcAAQQQQCC1QLYBUud2rXTjpefrF4/NySM8Crap47e+rSfOsWXL7HVow2sWCCyNNrb3V63a4yT74ladat7bqjV7g19madGxqwZ2a66jXYFTYQIkqTq0982+mo16ZckqLVj6vlZa0DDwiisC4Y8O7NHKdTX6OLB09THq1rurerU6ytX28F5Oddq88m09Y98H6zvQ2tuzc3DvInu5K2fC1z20Z7sWLXlHc5e9raXO0nTnWwWRs6TfgY9tKbedMfsgBQy0X//1yKs6evgIje15TMIAH92xu862vYQ+fudF/fOD7yVOgLCtLYm3euVq/XnJu3qh64iGvWe6ACm8hJ1jsW6vDjVtqRO6ttZxrcJLh4cCJLmM39mk921l66Nbtlffrm3UJmAc3ldLig+UwuN7aM8OG8fdQdeKZurbu1tgfGqWPq1LHrEBqBqqW/u1THRr2UnDT7R54FnF5P0+owKJT2AEEECg9AQIkEpvTOkRAggUqcDhDJDk3ufmkx2qvusNPeXl1qABUlMLKUYGQwp7YP8jC15+keXY5R0gucMV99JmWbWju175jwEa5qzFnlfQE3/T/H2CV8wlQJK6X3SuNp5p/2D0eG1cOU89n4rdlylZ8JFPMJfVMMQfnDTAcYV8Z1hAOi4YkMa+bD+jH9t+Rvk0IJP7e1yfACkfdM5FAAEEEEAgvUC2AVL6K2ZzRKgqxPXQ3332CedfqFvP76HjmsUueewELnNnvaT7l+0NHF6oAEn9ztOvLh2gfhYKBV6RSpP2qr7mq6ru1yawB0709Zk+3rBav/nDfC0IVbR0HHqhfnmxVbO4jttXs17PrzxGo0Z10z730mttTtEd1w3V2Z1CIcmBLfrNjbP0jOx+116of+3fSkfHcR6qr7N9o96yYGipxl57hb53ooVpFR5LQu/ZoicfmaU/RPajjL3QYAvvbrPwrkXgx07oMktvWSVOw90zXfVOd6tI+6pVpEX3mt3nBD1L/qa3ug7V5P6fBiuQrLWO8V1mfFzY2Exqtm7SCzXtddWQZtaXh/SDVxIDJNneRtdfOUzDezp7RLlfTuD3lu58eKned35sNi9VtbFw6agEf9V/rFeefEx3LslsnhMgZebEUQgggEAxCRAgFdNo0VYEEChpgcMaIJlkRlVIDRogSZEAyP4RN2fWX3TB8uyGOP8AyVUF5V7aLJtmuKqY6mwpvj62FJ970ZFsLhV/bGEqm3ILkKReVgHVN1gBFf/ysLrmqtGadrzHwQUN1bLQzCjAydUmg3ZkdP+469gSfa9MtDDy2MTrZ7SEnWy/rIdsv6wt3u0baIHZHAvMnCUpY1+fa8mrL2nI3Az6xSEIIIAAAggUuUDjBkhFjpe0+bZk3YBOal3xqbYssyqZUu1mg/SrvQb3k5Za5VXaV1er7jqwNVAl5tcXAZJfR4Z2IYAAArkLECDlbseZCCCAQEEFDneApJ728Pzqburj9MKqkCZaFdJj8T1q4ABJrn1icqlUyT9AkqZcd6EtdeZ0vF4LXpij4X/NblhHXfIVzekX/Obg2mV/Vd8/7sruAimObtwASbps4lc03Tbt9XqtXTbP+uqqQhpzrv73bO+KpZr3Vmn09E1amZFMU53Xu5k2rkuxF1La67S0gPQsW6bRI9CKWZ6ui16+5TSN9ghsZEvNTfvjW/ruqthKq6S37txeo7RTc7eHjki6v1K95syeowvejF5pYO9emnxeV407/liPaqjgcTEBUrKl9+w4x7rKrGNCTGfvqIt6qfq4Zp77WkkESGmnFAcggAACCJSMAAFSyQwlHfGhAAGSDweFJiGAAAJ5ChAg5QnI6QgggEChBA57gGQNj1YAfa4Vb7yiLz8X97DctcRXzAPsDDo98NQ++tFZPVTdxXmIn+wBtbvKxZYNu8eWDUuyN0zCLTt31aPVAzSxve1zk2zPmgwCsJil2nZuUY8pKzKvIKq0fYpuCO1T5FR/PGrVH0mWzciALO6QAlRHBa6YR5VN5Sn628097Aoer/gqpEq7z82hQDJJZ+vqg2v5J31VHBkMOBLGs7tevqm/hsWuvZH+Ol5HxC2XGH0PJLmctbkuZaOtzaGcKma/pxQhj3O5uoMHtPGzCvWwk8Pnp7pN7Puvv/728+O9x8W5iF177T7H+kh1qjxGleaa+kWAlP37kzMQQAABBIpVgACpWEeOdheDAAFSMYwSbUQAAQSyEyBAys6LoxFAAIEGE2iMACl9FZIFJHeEAhKnImPKQn03WcBT2VaXndlN1T3bqqpzM3to7aZK/oA6psrFKqEmPfSGHk4aIrXUZaN6aWK/DhrW3nWDPAIkyRXUWJNrbS+kSTPe1lPpgqzOvfTyxBOteiX4cL7Ozhv3wNsq1Cpg3S2AWDE2tD/P7n9o2L3L9WpOsy+PAMnuF13qMP7m8aFjUz103UhNClRz5flKGM/YMcrn6s44jbZxilieeqa2j+/gsaxb9neJCZBSLQGY/aVjK5BUQOtAWwiQchgSTkEAAQQQKFIBAqQiHTiaXRQCBEhFMUw0EgEEEMhKgAApKy4ORgABBBpOoFECJOtOuiqk2GXM6rRi5RZNW7NXtRYYjet8jDq1b6E+rZupU9O4KoeDn2jOBqmqn7MsV6oH1PHhQL3Wvlej2at3aEVdMw3r21KdjrV7tG+mPse6U6l6bfzkCPVwApy8AiQpJqwJPVCv2blXK7YdkJMj1W6v0YqmFlpVHmGbyx6jPp1baVBrV1sOWrg208I1j+qj7j07qepYOy/DVw87ftCx1u/erSObEde89zd1nr41wyvEH5ZfgKRUAYsFftW29OFT4VumqbrJuAMNFiBZ6LXoDX35Rfcyg2316A1nBivZ8nzFBkjSebaM3ZzTjk2ybJzXzT5XrRUBVsa/l+zQhArAXKzr61VbUeGxTB4BUp5Dz+kIIIAAAkUkQIBURINFU4tOgACp6IaMBiOAAAJpBQiQ0hJxAAIIIHB4BBorQJJ7mTLPvZC66smbBqi6dSYP2D9XzbZdmr18ve7+q7OHTXiprTQPqHvbUmnVtlRa00ysLWD6YIdmv7lGt3Q7PbjvTp4BknPXgeeeqdkjOqiHx7Y5KVv1iYVH822vnDe998pJu0Raui4f3K27Z7yuWyyMy+2VZ4Cktjb+Z9n4ewceKxa9ZIFM9HejLDSZnVVo4nHdBgqQajd/oOpp7yRWiVVaiPndkzXMay+kLNDjAyRZpdD1E4fqbttHynsnKdfF6w9ogc3pidu7aYlHRVTiEpJZXNsC3I2bt+nu51aobpTXvlYESFkMM4cigAACCBS5AAFSkQ8gzfe1AAGSr4eHxiGAAAI5CRAg5cTGSQgggEDhBRotQLKuuKuM1i6bp75/jA9D2mvKxP6aeKJTTRT/kibclQAAIABJREFUsqqJ3Xu1xKqGpr65XnO3u3/fVs9a+DCudQYPqCu7aMr4vpp4vC1/53WPnbu14AO7x6sb9Gp4ebnwvjsFCJACt7Q23DX2eFuGr6V6eFSBRJsV7vMW/ei5TVqZYjpM+OZQ/eS4o6QmTWy/m1AlUnivn5TTyCqsNu+wcGq5fpHXvkr5BkhWoTVqqNae19o7BPEIHQeeMUhTz+4Uu8xgmreMsz9S3b59WrHd5tLqD3TL8r0xZwzs3UuTAtdsoR4tnEqw0H5JmbwVLZxZsmq9Jv0xxVgFxt6WR+zdKlL5lf7S1uaDNk5Otdp2Gyv33HSdPOrcwZp6Xgf18ZhTtRZALlm9RXdHzm2qKdcN1+QusYGt9x5kTTVhzCDdfUa7pMFn7c4dmrlojQWcIc+eNh+ujt+rKoP3Z3oMjkAAAQQQQKAoBAiQimKYaGSRChAgFenA0WwEEEAghQABEtMDAQQQ8IlA9gFSYzS8qc7rG11are6T3Xpug3flTe6ti72HDu7TU+tiw4Tcr53dmV7Lz9Xu3BYXkmV3zYSjbSnAi447Jjacqf9US9Y4FVzF/ooby/juFKSfae6Ry/zp3F4T3HtsxbU75zkQc90vVLO5JhqG5jXUQYOqE235w0Cp0xfauKFGcyzUjYSteV2fkxFAAAEEECgdAQKk0hlLeuI/AQIk/40JLUIAAQTyFSBAyleQ8xFAAIECCRRHgFSgznIZBBBAAAEEEEAAAQQaQYAAqRHQuWXZCBAglc1Q01EEECgjAQKkMhpsuooAAv4WIEDy9/jQOgQQQAABBBBAAIHiFyBAKv4xpAf+FSBA8u/Y0DIEEEAgVwECpFzlOA8BBBAosAABUoFBuRwCCCCAAAIIIIAAAnECBEhMCQQaToAAqeFsuTICCCDQWAIESI0lz30RQACBOAECJKYEAggggAACCCCAAAIIIIAAAtL//vxCGBBAAAEEfCBAgOSDQaAJCCCAgCNAgMQ8QAABBBBAAAEEEEAAAQQQQIAAiTmAAAII+EWAAMkvI0E7EECg7AUIkMp+CgCAAAIIIIAAAggggAACCCBgAlQgMQ0QQAABfwgQIPljHGgFAgggQAUScwABBBBAAAEEEEAAAQQQQAABAiTmAAIIIOAbAQIk3wwFDUEAgXIXoAKp3GcA/UcAAQQQQAABBBBAAAEEEHAEqEBiHiCAAAL+ECBA8sc40AoEEECACiTmAAIIIIAAAggggAACCCCAAAIESMwBBBBAwDcCBEi+GQoaggAC5S5ABVK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CgDz/8EAUEEEAAAQQQQAABBBBAAAEEyl6gY8eOZW8AAAIIIOAHAQIkP4wCbUAAAQRMgACJaYAAAggggAACCCCAAAIIIICARIDELEAAAQT8IUCA5I9xoBUIIIAAARJzAAEEEEAAAQQQQAABBBBAAAETIEBiGiCAAAL+ECBA8sc40AoEEECAAIk5gAACCCCAAAIIIIAAAggggAABEnMAAQQQ8I0AAZJvhoKGIIBAuQuwhF2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BABRJzAAEEEEAAAQQQQAABBBBAAAECJOYAAggg4BsBAiTfDAUNQQCBchegAqncZwD9RwABBBBAAAEEEEAAAQQQcASoQGIeIIAAAv4QIEDyxzjQCgQQQIAKJOYAAggggAACCCCAAAIIIIAAAgRIzAEEEEDANwIESL4ZChqCAALlLkAFUrnPAPqPAAIIIIAAAggggAACCCDgCFCBxDxAAAEE/CFAgOSPcaAVCCCAABVIzAEEEEAAAQQQQAABBBBAAAEECJCYAwgggIBvBAiQfDMUNAQBBMpdgAqkcp8B9B8BBBBAAAEEEEAAAQQQQMARoAKJeYAAAgj4Q4AAyR/jQCsQQAABKpCYAwgggAACCCCAAAIIIIAAAggQIDEHEEAAAd8IECD5ZihoCAIIlLsAFUjlPgPoPwIIIIAAAggggAACCCCAgCNABRLzAAEEEPCHAAGSP8aBViCAAAJUIDEHEEAAAQQQQAABBBBAAAEEECBAYg4ggAACvhEgQPLNUNAQBBAodwEqkMp9BtB/BBBAAAEEEEAAAQQQQAABR4AKJOYBAggg4A8BAiR/jAOtQAABBKhAYg4ggAACCCCAAAIIIIAAAgggQIDEHEAAAQR8I0CA5JuhoCEIIFDuAlQglfsMoP8IIIAAAggggAACCCCAAAKOABVIzAMEEEDAHwIESP4YB1qBAAIIUIHEHEAAAQQQQAABBBBAAAEEEECAAIk5gAACCPhGgADJN0NBQxBAoNwFqEAq9xlA/xFAAAEEEEAAAQQQQAABBBwBKpCYBwgggIA/BAiQ/DEOtAIBBBCgAok5gAACCCCAAAIIIIAAAggggAABEnMAAQQQ8I0AAZJvhoKGIIBAuQtQgVTuM4D+I4AAAggggAACCCCAAAIIOAJUIDEPEEAAAX8IECD5YxxoBQIIIEAFEnMAAQQQQAABBPIT+OhN3f7geq23q4yY8C+6ok9+l/Pb2Ttff06T5++3ZnXQrbePVD+/NTCf9hRg7Na98LQeWGuNaNdbd0wcpMps21OANmR7S78ef6hun+o/s9Yd1VTNmxzp12bm1K7VM/9bd75rp7btpanXnaGKpS/p9gXO+6qzrrtxqHrXrtB//n6dNtlPhoy7WNW9crpNmpM+0CN3LNF8O6rXiAt0x9DWDXGTPK/Z+G2MH6v2efao2E4nQCq2EaO9CCBQqgIESKU6svQLAQSKToAKpKIbMhqMAAIIIIBARMAX4UaJBwC+MG6oOV+Ascv7YXMB2tBQPIf7uvvXztNNT+3QHjXX5ddepJHtUrUgGjRIR2j0ZdW6tIfr+I0LdfVjW3Ug8KNMrtewvY2fJ4oPZg/LPGj8cCa9cuO3Me/3dPpO+voIAiRfDw+NQwCBMhIgQCqjwaarCCDgb4FCB0j8hTv78S70GGTfAs5AAAEEEChWgWION/z3kHK35j3wsh7dZbPhpCo9UX18sU6LzNtdgIf2/hvHzLvvxyNrV8zVj5/bpQNf6qepV6Wq6HIHSNJxZ5+vu1yJ0855z2jyorpQFxs/QIq3TvjsKsBcbLDxtGDv2xbs+SGIa7A+ui5c7u9p/j17OGYZ90AAAQTSCxAgpTfiCAQQQOCwCBQ6vHD+wn3+2PGHpe2lcJM/vzCLZQRLYSDpAwIIINBIAgRIhYQnQMpl+cFyf9hcyBkYvlZwKbsjVdGiqY5OeoPYAEkWOP3WAqfmgeP3afHv/6QH/hE+mQApr3EiQMqLr9hOJkAqthGjvQggUKoCBEilOrL0CwEEik6AAKlxh4wAqXH9uTsCCCBQ7ALeAdJBbXp9oX69YJe2fy41a9VWE8afq5Fdm1p3XQ+dw1U2cd/8H73xGd30hlO5EHro3GSFfvbL1VpjP2k18Bz9Zly3WLaEygHXEkxnn6MJdcs1Zdl+1R/ZUhMmjtAFXeuilT6RK7kfcO/RytkL9MDK/YHlt1p17KxrqodroLO5TuRezXXhqLZaOW+zjh52ga7Twsg+RTdf004LZ6zWEttepfNJp+q26j6RfXlq//6KHnhhu9Z8atc6sokGDD5N143ubj2NexgfaFdwz6P2Xnsg1W3Twtlv6fF3g22MNXYHUafr3h4f6D/n2Vioic4ZO0KTBrUK9Tp2nCqObK6q0VWaNLij/d51jdCeMe1dbQzs39JrrW58eINdN7yfyxFaOO1FPfyh/eCYrvrJj85V74QJbvecM18/e2OvDtj9LhzZVmvmbo7bvyrV/El8x3gFSMmdPd5xnpUn+c3hKxStGLnkskHa88Jizdn1hSq+1FO3XTJE3ZuE25FirjmH1K7T4zOXaf6HX6jelonrfMLx+v74MyLn79/6ph6Z9YGW7bHfH3mE+p5s82lc7+g+UM75M+x8u7fn7+M5Yu5n89fae0X1EPVr4fVJFT9nO+hmm68DA4fG/871/rK5O2/WEj31fl1w7rbtoCvGD9eQTs6eS9F51+u0fuq7cbWeV3DPovZpLKTU8ybXJewCxjPXB97PFfaePW1Yla4Y2iUUlMW5pA164peHk6vq0Pu9Gv2Mjd4run9Stp9VI3Xhxnma8r5dK/K+dr3XTzhVj15ytGZ47NOU1KF2mW6//117D4fHOBwettR1PxirIS1cYzpijO37FP78cdnVrtW03y/Xa2bcrns/jW6yWjNc+1UF9kDKdi57Tdki+RkBUpEMFM1EAIGSFyBAKvkhpoMIIFAsAgRIjTtSBEiN68/dEUAAgWIX8AqQts0JB0Du3oUfLqYPkK7osVa//sVyLbHTB4z5mq75bIGunbvX/qulrrEHkufGP8xOESA1O+YIHfj0i2hDAsHGKdoUXiou8ptw+w5q6Yxngw9Y3a9jOuvWG4erX+2buv3B9YHAo8L+V2//O+eb/6Jv1j4XCpCOULNjvrB7Rk/uO2qMbqtqpUPrX9HkJ7bb/jKxr2AoVq9HQg9to79NFiB9pHnT/qxHnaAm5lVh+9BcbPvQuB4IW/+bWf+D+9A4r6ihM3Y3zbdgLe4qA8aM0Q8HfxF9sJ0sQBraJGrlVJ9US1NCQV+4z/Et3G/Lo11ry6PF39M5bsSEf5FTgZR6/iS+Y+KDgVYpnePCR+dyHgFS3nM4EiAlzodmA8/W78Z1txunmWvapEfuW6T5rrkU6H2rnrp38hB1+cge3D/oPLiPmwUWAjx4SR81r4u+j9xHtOp/tqaO755YWVRn782pSxLvlzQMDL+Xm6hX2zqt3+XaBym0/1F92+bqvGu/NkfCBZub02yZxoS5mxg2hN9fOul0PTH+6NQW1sF08yanAGnrYt34h2BI6n5FA5y4X+QTICV5r/ZdEf5sid4reH/X+8/djDSfVdX2WXWtve+dgDoY+K3TtDve0mv2E+fz9oeDd0Q+iyL9TOmwT4/f/Zrm2DwNvoejn/Gx/+2xT1ag3R/qT1Pn66n4D0bnV+HPnmzncuLHRFH9hACpqIaLxiKAQAkLECCV8ODSNQQQKC4BAqTGHa9yDJAiDxCMPvywqnFH4XDf3f2t4ODDyX6HuwmNfT/Xw8LoN3BzbFQhrxXzje0yHZschuHQR1u0pia0z0aLDhrYw+PbzTlcl1MyE0gIkD6zh9Z3BsOfXrYnyh0jP488HGx35gjdP3p/NChJUoHkhAjrZj+tn6y0mMEqICZog56ypbCiD97j2pYiQFL3gfrtxP7S0pf0nRdr7cQKTbjyYn2tq+S59FmNPTAOVNUcYcHQRZrUa1MkzKq6aLy+33VFJEAK9q9doDFRhwpdeNk3VN11m2ZOfU3PO89pA9/qP16rZswKBlMd++nBSSdp08zndM+7Fm5FHtB7L2EXb9zr73P1nT86IUwTXXjlRaru9JFenjZfM5y9kwLLiHXX4nBA1vw4/XzyUHXf+rquf2yzPrJDAv0YtFt/us8e2lr7gq7N9fIDf/a+RtIAqbVkQcH3HttqoZhVd50pPWWVRcmrjxKrmpq5AqXAn8lW1ZR6/jjVUbGv2HEcpE1pndPMn7RtyGAORwIk6TR7KP/vg6XF021Jt0127+YWAN1oAVCauXaNXtHlFrbJ6omu+8FXNeSj8BgGH8SPWPu0VerZeyQ0xu1WhOd4MIzp/nooyD3GgoLJI9VrbTi8a6sbbh2lwUfFOhyysQjeLxgynmaVKpP/uMPCx2QP/sN/nzhCI05qrfnv7lI4cAjP2arTjtO2ZZujAVLdYl1vgcxHzjW/Xa1LK6OBbDC8qPcILqVo27wtLu2aft5kHyAdsoA09J4NvQfqw+F4eAwz+5h0HZWiAinpe9UWEfQKpnL8rJKFQcExaKJLrv2GLtCbusVC8c2Rz8b4NjZP42CBfGi5wl5OhVGP1aHrWzWR85lftTVUoeQ975y+TbT9nZwKu8Bnbp/dmvnAAj3vBErx7hnO5ayHxWcnECD5bEBoDgIIlK0AAVLZDj0dRwABvwkQIDXuiDRUgORebiPptzQbqesESARI7m+bEyA10huxoLd1V2P4b5+NgnbVhxdLCJCs+mOiVdnURyoOXEFNx5MsOGmtZ8KVNikCJO2LLlsX7HaKsU0VIKW4h+fSZ1aVE/52fjBgj4YeFVa5MX3Yh5EAyf0lhKhDtJ3p9uZJrN7KLECqmD3TwjULnlwPsWOvdZq2hQOkVOFPyiCmt1ZmdI090WXrQtdL+ue+O1wML2UVP3ZHpZs/p0WXZwvdL3vnuI5n3YYM5rArQArPk/jx7pJmrv3WgqxgoGNL/V02QtU9Ykvvts0JBUjHtNV1k0ZqSKWzBFz4tccqfV4MVvp4vQe+7YR1aT5QPJf2c5/jqjQZ0087X1ytVTFhqQVZY5rogRd3pHj/plrSrUpPVB8fuGE0QPK2UNrPHXtPzPxv3elaFk3xS0Mm9NcqwO6wCjC7f2ROu4Oc6y/SSGdZy6xeKfqb6r3qESDV5vhZJW2JVAw51ZOTnLlqQWE0+I1v4960Dv2WBOei8xk5tdOK0GeowTif+SP3Biov65OEbpF5LKvyvN2qPO202Pf0SVqZ71zOaowa/2ACpMYfA1qAAAIIOAIESMwDBBBAwCcCBEiNOxDlGCA1rjh394VAIauGCnktX+AUayOiIVJFx166d5Ltl1GsXSmydieEIJEHnR4dCTwgbafnMwmQ7PR14aDE/v9m9hD8QXuYbN/FT3wVMEDy2m8kckPnQfzIj/IIkJz9Sl7TI3/fq49sb6joK1xxmFmApLgH4c5cj7bbqT45W/un2zJhTvaQ6qF0aC+aZzbWaY+7PYFzMg2Q7B7rF+rqJ7YGl8mzCoFbb7TgLa66JdBXr0Ai/meu4CVhoCN9if1NYoCUzjnuylm3IYM5nEGAFN3bymNOB0KfljFLFTZr21YXDjtDXzvZKr+cl7Pk3AO25JxT5Wavzl/qrK+NPF3nBoIm11zyuHyyCuzA3lFzPtT6/c6eS9GX9/Hupcou0HHznDnnhADHa4kTvDjj5YQHVl3iDoADe+nMtn2bnH2ZXPcIhjTuPYGiAZJNntQWaT93ztDOrAMkr33Jwg3O9csKhQuQcv2scnoQfs84FUK3HbVIkxfVqcLm3PRAYBffxt0ey2vGOdSEQqiOPXVJiw2aYZWWFZZn1n/eQZeP2K9HnUnqLEVYnbgrmlcAHPsz12dRFnPZ49Ci+REBUtEMFQ1FAIESFyBAKvEBpnsIIFA8AgRIjTtWBEjZ+hdR9Q7BRvLBLaRNIa+V7XTk+DiBPdr09x2q1ZFq3+N4dfHc9B20Qgs0XIDkWj7KGl0R3tfFqwNFEiDVhpflS+hDYwRIR2jx71/UA7Y0YMIrywDpUGRJPedKtkzVD215tCYe1z1MAVJ657i2+TZAch7m79O2FSv0+LzNWhUKiipsCcR7Jw0KhuSf7dbqJcv01IIdWh8KAdvZkoT3jmuphQn7fEX77RkIRZYjTBy79AHSv2j0RqcKRZowqqvmz90gOcuX9Xhb33YHSE1W6Be2T9Yqj+mROkByTkhhQYAUK5oi7HYOjFR0ndBP12i1HrbAJ7i0pRPR5xAg2TJ4gb3hjmlidUR1tgRoV03os01PrbQtu2xPuD22P1JgebuhiUvMEiAlvhkIkAr9NxWuhwACCOQmQICUmxtnIYAAAgUXIEAqOGlWFyRAyoor5h/VzubDvt4/iGAj+eAW0qaQ18p2OnI8AodZYP++fWreIjaZ2znvmcC31yOfiWk3kfeosvEKFiL7ezi7Ftk32Z39Oq6x/To6eXS6QQKkJJ/xSZb1Sr+EXUervAouh9XMvok/1b6JfyB+CS131Uh42TE7Pj6kiyxh18oqPCYHq+2yXsLu5A9C+5KE96pql7AnVHzFRvuEB8tOJcyHenmq7b9k+5UEx8kqYSw4uG904l5FzrKE4fAguN+NzaWk4U3mFR6xD6AzcY6bQ1m3IYM5nFUFUiZ/n/hcO5fO049f3JVkT6J92vTCfP14mZMyxVWhueZSqo+M1bNsibd37IjQPjMD90X3J0oXIAXCga4rdbXth1VxTIUFBp8H9mm6tM4qU1wB0uC14SUim9v+OxfpgnaZLWEX224Pi7j7hLYmizkt+z2Q4tsWqvzK63O3ISqQsvusCjQ/POebt1Rf7dWa/fZ+iyzJlzxASr4sdXS5P+fygWqmQR+E9jYKgo1IsmxipNI0shdc/BJ2rgqkDOdyXkPkg5MJkHwwCDQBAQQQMAECJKYBAggg4BMBAqTGHYjDHyDZA47XF+nXC3Zpu/NN2SOPUN9ep+iK8f3VxVnuJsnD+IQ9lfqsiywhFA1yNtma7os0x77lKHvQOOHKbwQ2SY9/Je6B5F7mxTaa/kFvrZmxWHM+tKVVjmyiqtHn6vuDbZN0d9tcF435x3TtOj0+c5nmO+faMc1aVerCsefqa71CD1xd12h32kBV175r3/qs07m2cXjVitDa/M4+H9dU6eh5i/S4/c7ZvLrXaUN089ju9pvQy+4zc9bbWlgTXHao4sgK9erVW5eOG6Tuzre+k3wTN/gAKEUVVaD9K7Tww/rAUkQVx7RU1bCBurSqW+jeGVpl2s7DMN6BptSs0K9nrtWyPc6eIW11ycjmeu25zVrv/C5mSaQ089Pr7ZosQLJvha+cs1gz/16rzYE5eYTadWynb449W+d2bZrkje/2jXt4mmZuee/t5THWrrnRa8QIXXPUCv3nvOD7sVnb43TzVUPV2105kG5OOz3Zt0XzZr+l8DJYFfa+6TvoFF0ztnd0r5JMjrFL7d8YWtrIxsp5D7Xq2MHm9XAN6eTe2yOez8ZtyRI9/vpHkWWXWrWt1LnDzlb1yYnfdm7cT90iv3tks3N7+HvNWHv4+2F0s/Mv9dNvrxqk5q6QoJUFJfdaUNJch7Rz7SbV2+dUl6P2WeXLn4KVL6H3X7O/z9Nk24PD+dwJfk4dsjDjGduvxN6zX+qly5us16POkkhWhfTbS/okLmOXb4DkbF5/41B1d4bHqjCch+BOW3qdPUJ3jLQg5DObY2t3q9nJ3dQ+5wApuuxZu9OG6f6xLbV61sv2wN6Z6R4VSN0H6rcT+wc+e+MDpF6Rip8muvDKi1Td6SO9PM1CHGfJusA4dNfidPsXuf4cPe2ir+vfT67TPGfZO9e41IaXEAwHCrWLdfvDGwKfneE/+w7ZnLjWAoIDFlpcPqJCM+bvsveuVSHdalVICcvYucKmEwbqwUv6S/Fj3zUaMnnPn8T3UGwwkIlz3DXixzRtGzKYwxkESP3SzLX68B5HbXtaxdEQdal1BTrfHq8BS2Zpir0vwoFk1DIYBnRfENory2ZR4P3qfI7u26aVHzXVwB6JYUjEMfR+aLf2Ff34qe22eFz4fRlvn6pSxf4+ZXuIDYwLlAdagDQ5sOZepa774Vc1pG6Zfnb/u1oTmVPeS9hF9snxtLDPDNt3JxxOJps32QdIrnF23gPXWX/sr3OHPvpAa+q6amBXzwU103zI5xsgVdh7/mJVO3+/zfGzKtjAD/Wn++brqVA0FX00AAAgAElEQVRVm3s/tcQKpIroZ3ZSB5eVXT0QEPdZ76o2c0LNsRriURkcrWD0+DwL/RkR+SzKcC4X+Z+0IkAq9hGk/QggUCoCBEilMpL0AwEEil6AAKlxh/DwBkgH7YHgC/ZA0L3ifbD/kT1LMg0UhjaPPlwMP9g4KroHQ6qljlIHSBW21EZ9YKmN6KvCvkV7sS5tEX1w4/5tJEBKEjA538keMWGsPRC10MDzmGBQ0GVeOEA6IrLch/s+A8aMsW9r28PwpPexo8Pf3swhQDpkG1DfZJscOw+K4l+t7Buf99q6+M1j9lRIYdXDrpBJOw/DeLu/8e75bosESBnMT68LePYhdq+G2NNC88kxSnglCZAymFu5BEjN7Fvi9Z/Wx+xBUWEPn6daCBDYFzyD+wb24Jhqe3DEvGfC7+uT7KHnaWqfyTF2yn6btzfZg2grZIh7papESD5uzkUi7xvPweeH2QtEN19PNa+dwOMme0gc/2nfd9QY3VbVSrVLXtC1c/d63j4QINkD/J/ZMlfOQ2XnQeQNtkfH5c856UiSKqQcA6T9S1/Qd14Mt6PCvnhwsX3xINmcOkKjv20VFZXeVRnpK5AGadOM4AP/8CtcsROsGAk+XHXv+xRYDs6CmO5Lwg/dw0FTss+Y8OeL67Mk6R5IhyKVQwntCf9Z4t7bKG60gn/2HaGFtrn9wx/aL53gamITPXLnci2x/0xWhVRr5pPNPPFvAtGQIt38iZ84scFAZs4x1/AIBdO1Ie0cziRAUpq55gpFYtobHp8kS85FPseTffa6Kj3c141dijD0OW7/xxmrSMVYTEPiw5DmWhqe4+FAOb4i8bPFutFCyO2u64TfB80GnqPfjWuheeHw011t4gqmPS3sh+nGLPsAyS6a7M9BW0bwQVtGMPBnpfuVtgIzxwAprv/O3kX3j7YQ2vPv1ak/q8LNjdljLmDfLfQrj8qrDBwiIZ/zOX2tVYu2s2B76p8D1YmxAVU8WrI/V+y48OdXlnPZ8w+XIvohAVIRDRZNRQCBkhYgQCrp4aVzCCBQTAIESI07WoczQHI/mAgHEvWv20PE+cGHd1XftLXX7WFJYA115weuypCECqSh9s1Z1z9mm9l6/9fVLdI97zonpljmyH6bOkCyhySjLtAPq1pq27wXdNOi4FczK/qfrenjne+mJ6veiX6rOrJRdKUt53GfLVfkPFhvZd8enmzfHnb/A9z1LU7nHu52dbb+3DHO7uf6ZrY6nmQPK07TTtem8qfZg9V/Hywtnm7f5t8UnEuRZWaSLq3m1YfY9ge/qXxQK+3BxD1OBYBVz4yY8A0LwfZHH+zYT1NZuR9MJG1nO1co10Dj7W5HsJqgpS3z8+fQMj/RedbKtYdH0vl5sse3jb2cXd8KVqiKQEtfsgfVtcH5FNmoOv797xUgZTa3asObg7vngNd8dYeLrbrq1qvOVT+t07QH3tJrgRAovIxNZvdt5XoAX3XR12z/hKbm+4z5Oo8c7SGWLWH0jY+iD+mTHXNp17X6dejBs7N80q2TR6qf65vpSStPapdFluGS8635yVZFsvV1Xf/Y5mAYGlNhFu/Nf+ckEKomeypQIelUWrbVhPHnamRMZd1BqwpbpEfmhfZlCVSb9tGlY61KMvAN9D1aOnO+HnjXlr47srlGV/dT/ay3AhWkzmfYOWvDlROhYKVJdH40s/fPgxZox7wbcwyQ7A8SLZ6xMFAJ6szY0bbE0qW9gu1b+YJVga6oDVTnhavqrhjdW+3dVSCBaqmgYvoAyZaaq9ukmb+3CtddX6jCqfgbfaQeeGKDtSL4Xrm0h13IdUy9BUvXXD9Wff8eHyA5x23TvFlLFDMO487WyB4OcCYBkvPnqFVnTl+tJfZHXWfbC+X7J3+oHweCunCgZeM4Z75+9sZeHXAqckeeZm1ZFKhSCgRInd7W1U8Eq7WCAcPR0QDBeR/faO/jhCqkg1pnn8H32FJrgWuOPkntF6zU89aG6DJp6eZP7MxN2EMlE2f3JTyrytK1IfUcviKjACnNXHPsat7RNKs4XmJzpt7mSecvddcV1UPUL1TJsX/9Yj0we0Nwf6T4qm7n8qGK5Tn/CM5xpzJ6xMghVp3ptRxbdGzqA+/LQWo2e1GgSiUY7oQDhjBeYtAQDmUjX67xCFR2Lp2rX8yxylf7+1rV6CoNXrtADzjBanz1XPxyZWksZIFcqs+dnAIka9b+rbYH1ey1oTEIVsZWW7vPDbzX4l4NFSA5nzFhN+czyf6eON35e2IOn1WRFkcqSuMrzLyX7kvnENlXyRVQRv4OZtWoT1g1atKX67PIqYa+bvB+3TPXPovcf4ZnNZeT36oYfkOAVAyjRBsRQKAcBAiQymGU6SMCCBSFAAFS4w7T4QyQImvrux+UuR7aBEKaYR9mHiDZkkiRJY6skqKVVVI4X3JM+qA5RJ06QHJVOljbbrEwa7Nznsc3uGP2QHI/xA5/69ZOi94r9FD+M+/AxLmFdwWJPdi/wx7sB9qefI+EdAFb7EN0jwBp62Jd/wfnIaa9bImoR8NLRFlV0kSrSnIeOgVDtJauACmdVeLcTrkUYboAKafxdi/R4lo+xSP02Rne+yHV/AyEiHGvpEFdLsd5BEhHuQKSFHOry5xwBZv7QVDqJezkeji30gKoYAAbOr9TZvcdGHmw7WzA/fVAgBT/co97smPkmmvRB5Vuj86259hwC7syeaVYpjGT0zkGAQTKSyDJsoTlhUBvEUDALwIESH4ZCdqBAALlLkCAVO4zgP4jgIBvBAiQGncoDl+A5FrTPlmXnYfZIz/KIkCyCyUsqZG6+si5dTYBUmI1VJIH00mWjIt2NRS2KNsAyft++zfat2Hn2LdhQ3stuUk9l9SLqcLIPFRI3JPKtZGxU6liS+8FNqpOEqKkbad7L6u0AVIu4+0O4FwBREJ73f1KMkGTbdycLECyKo2FL6zUzPV7A/tUxbySVsV4BEgfhTcgT/bGiV8CMbcAKeF94fr2vPedw3PagqYH3w1WDdqr8wk9demwU2xvCNc3sz9Kf4w7ZPK+X4pN5kP7TYWrRWLPz2Rz+sb9HObuCCDQuAL7V8zVtVZ5VW9LzgaXMWzc9nB3BBAobwECpPIef3qPAAL+ESBA8s9Y0BIEEChzAQKkxp0ARR8gaZ8W2mbsDzubfjuvVr00dbItE5SCtdgDpO5J94kJdtovAVKzTNqZbYCU7XgnC3caOkBKsedPYJBKKUCyAHH/1jf18Mz1shWpIq+K5h10zVXDNaTSNm23V7pjcg+QUu035dyZAKlx/5Th7gj4W8D9d4LIcrP+bjKtQwCBEhcgQCrxAaZ7CCBQNAIESEUzVDQUAQRKXYAAqXFHuHECJFflSnz3kzzw91yizTnXll670ZZei27GHN5APLlrgwdIySpVnCalWO7Mewm7+Gqh07XNNix/1Nmw3JZaO+ebYzXp5BauvTf8EiCdpJWZtDPbACnb8f7Mva9OV/3kR+cqsAJ/ygApxfz0mlYeY1rx+nO2t1cwTWlm6/5PtXX/m2e01F2aCqQUcyuz+WP7kbir5VzXS1mBlGpOR0w+V+3WtXp+9tuaH9irw3m11Q0/HKXBTcIHJT+m+9LwHi+uOZzJx6Nr6Tu1tb3GJtleY0exhF0mdByDAAIHtXT6s5piewg2a9tZ110yXAMrUUEAAQQaV4AAqXH9uTsCCCAQFiBAYi4ggAACPhEgQGrcgcg3QIpsmOs8KHdtsBzZNNd+XnXReNsX5Wi591gJ/yyh9+4H/s3tYfCN9jDYDvIOkP5/9s4FOqrq+v/fpYxC6J9gEwpR5BnKozzUUBoWokBAQFGs8KuhgsVYCauJy0AJ/HgooICF8JO4SLoIlmgNlGCDFUUe8qyRHykSBaQ8Cogg5SGhkvxMoAx2/fc5996Zc+/cOzNJJskk2XetrsLMvefx2fuckfO9e286+FlNBz+i8PLtzRHbpBwn6czeRXViMn99D5zOgGpEQFLrJSnj9plftQWkLiiavwc7jMP52XQ4T0W2w6EGkjndX2t8EMw44y9h+cLPUCTmUyP2/hp5vyvEln+LDkjM0HnZCXnnlRpAjv5pt1z91lPy+r8/8dDbrI2ARGkPPbW4/PjW+S1/RvrfNNnGO/7g0xX6rIvo4Pr1RfI9zmx8F7OKtbEkPPlLJHWz3mVzz01K1bf+G+1GtQ5XgC3yqiLWRf8sAa+PaE1PsIBUt78s3DsTYAJMgAkwASZQVQIsIFWVHD/HBJgAEwgtARaQQsuTW2MCTIAJVJkAC0hVRheSB6srIOEiRQDl6BFAt/8I01OHog+o7kzWpyi0HNrfOLwVk9aLGgN0GfdSmZQbJSewbsu3SBjfj8SiS3h/6Q6sk8EbTakWwRN4rM232Ju/FVmn/iPn7EnRpkSjRPQZgDlN92GWPED3H4VUPQFJFSRaIPm3o/CALPVyCZszd2B1qWaW2AEJmD+UDrJvfocTRXtQ1HIwJvS8LcQRSC48+qsnkNi2BJv/QH3LqCSFz3cHsPh/juCQ5K1E39gerqvjb47xyaMwss01Ev02YslxjXv8GBICe5Zje9ZmvHlFfOKvBpIageRvnDdq1d6xCQ9h/v134Pz2jZi1p1zzRT2dXGRQ/mmz7AJEIEXHDcTro1pTn5t9+vRNtWgjIEUH51uqmOsiASZ7PKk2X32CJX88q9cn0lO5BRuB1C24fr1icRRSfzsU/Wk9mASkp36JgYfzMe+g8CPne5I6KNFitIYTxoxEEkXX4WYJDm4sxuX44Rjaxoa/GoHUvg9WTuwG9+FdmEVilLYcOYWdDTX+iAkwASbABJgAEwhTAiwghalheFhMgAk0OgIsIDU6k/OEmQATCFcCLCDVrWWqLSDhGo6QyLDwuBZtYL26Dx+JOfF36B/7u/cWjHgqERNizdE0dm1qAlJTb/QRpXKTzzbdixconV2JeKh1D2RPto9Cqp6ABKjRVXJ8RnovVUiwDtwYT7UjkIaiFUVcpFN6NJV4TGRTXCi9Lnv1RmGU4mNKI5ejC0viO43dt8idX6RHMXkP18v91CyKpDlmJHYiychO4KCGbeaFIMcZqPZNde2NkmLMzT6uiyg2HuWpRxScf/q0YGdTuz7JRjFkI5lu0TGSKAi+Tr51k6JulpJdpXBrd1VWQLLY1dGnnfm6WsdSSjmqSebHBp57qH1/PihE4jceb+87sZtnaN4UlafO+3ZiDWJtjTxzQsOfMwEmwASYABNgAkwgTAiwgBQmhuBhMAEm0OgJsIDU6F2AATABJhAuBOqjgNSsaVM8PGIYNm3ZhmvXtUP7+npVX0ASM7+G8weKkbf7HI6WarVPIqOi8MSoARjaQYbnKNd3OFNURPd+g6P6gW9EZEs8EN8LT8TfTQKFuL7DkY27kXWgDKXfAzF3dUTSUCDvj6dxlr6VggJFK3hqH3mia9SICa8gZbVNdQUkXD+P7QVFWH3qupyr664+lDLvJ1rKvKsnkF9ANWD+eR0V4u+33oLuHdrj0VH9qK7CrSGIQKIaNsT7xJZdyNl/FRe+vwWxcf0x/Z7zmGWIZ5TCbyWl8JMsaTx5q4s9NWkiKRrm96PctgKS5CTuzz+Ajy+55fhdt7dA/KA+mOCxTRAChyLIBDfOmrW3mFb5uX3ILfgSxeSfuLU5RiT2gLvgUy21nWe8mu8F9k+LRzmIguUn9yLrvdM4RNF0EVHtMGViJ5xcsVuPrmtB0TqjZLSO+XLgG4xviXsuHsDy/GOeecaPiEffkzuw7Lj4sgoCUrD9WvzedWtTdL+nF5JGdEErSrFo+Ja6NmzvEbb66gDythxD0SVtL5H3deuExBH3oL0PL73tkmNYQX5bRLWX0DwKSeMHIGL7+1p6SyEw/4oE5g5W1vx3JkAElIg8+3SLdI+yxo17Tmz8M7KO0XfRXTB/4j3A/k2Yu1uEzlIdnWn3a7XW+LIQOIP8pfuwlz5tP+ghTO0byYSYABNgAkzAhgALSOwWTIAJMIHwIMACUnjYgUfBBJgAE0B9FJCaN4/AX9a9jf/7v+/wp3Xr67WQFBoBiR2ZCTCB0BCgdISZH+mpEClF4AujMZQLuocGLbcSIgLe+lKedKIhajnkzajpGu0aF+Lx0DKkrdNqb1VGQPK8iKAL0CLiMo0iQzlloj8r1oXv+PapvkTiGa142aNnHJJHKaK3x3+UdK0hd1JukAkwASbgS4AFJPYKJsAEmEB4EGABKTzswKNgAkyACdRrAckwX30WklhA4kXIBMKIwNViLHj9OI6KIZnqVoXRGHkojZxAXYgAVUQeKgHJpnsWkKpik7rwnSAFJH06akpNb3QaC0hVsTY/wwSYQNUJsIBUdXb8JBNgAkwglARYQAolTW6LCTABJlANAvU5Ask67fooJLGAVA3n5UeZQAgJWN+KD/vojhDOnZuqTwTqQgSoPh9vrTVv3TfZajAp7FhAqr4BZAt14Tt+BCRP+tLvcbloK9K3XpVpMz2RaByBFCK7czNMgAlUlgALSJUlxvczASbABGqGAAtINcOVW2UCTIAJVJpAQxKQjMnXJyGJBaRKuyw/wARqhMCRgj9h4d+1mj9xg+KRdP+dek2wGumOG2UCVSQQnAhw9fAuZG28oNW6I5/u3TcOqSPaS5/2ijneyA5rRM/lfFoPonZX11ikXj+DnDN3YPqvbsOyP56T9dkGjvklJvekP5zchYlrLpgP/m1mFoyANHD4fcAnn6GQMtHFdO6BGePvQSvRlk0NpOAikEpx8D2q53ewXI45snUMkhMHUz08tc3mGP9UD5Rs0WrVuahe2vRfxwHbP8KSYnqOarY9mvgQEmOb6bO6hjOffIzlu69QDTyxXzSHqHU2uW9r+b06z+nJ0fh49REUifl0vQ9zErtptfpMl7fuWmxcD3T/6hi26LXEkicOR/9o/Wa99t86qv0n5hIR9SMkjR2M/m2oth+sbRzBB6D0gKn9NH6ey8F31Fp9eiq51Me7eMaq1rBz23zv35GDEZBECzZjYwGpinsEP8YEmEB1CbCAVF2C/DwTYAJMIDQEWEAKDUduhQkwASZQbQINUUAyoNQHIYkFpGq7MDfABJgAE2hEBAILSDdI1EkjUafUQiWyz0D8/vG7KycgURsu+p87kgSJtGh8ML8IO+jv7QY8hFeHRuPy9neRtuc6fRKFKbOHo28Te1MEIyBZn4z5WQKWjiBhpkoC0jXsX/0XLDtlafX2GMyeNhg9ru7D3OyTOIlbEHH7f1AhhDb9imzuQkW5W4pi2uWdm5hHOtVa8n6n3dH7kUcwo2+kwta33e7DH8Gc+EjLgLzijw85TxpNumfFZrx5yXpHC6T+dhT6/8DbhrSVuK3rT7EmsYvlARvfuX4Myxd/hiKrr/xkADLHtsdtJcXE6ThxMl+uzvche3y3IER2FpDsVwR/ygSYQDgTYAEpnK3DY2MCTKAxEWABqTFZm+fKBJhAWBNoyAKSAT6chSQWkMJ6efDgmAATYAJhRiCQgHSDhJMCTThp3QPZk7viTP4GLDn+H09dr5YkgqSRCAI6/n8mZTRIB4JjBNLtP8L0tKHo01RgUNomAeHN8W1R/If3kfVP+uquHlj563scBYVgBKS4Rx7D1L7fk1jyoSaWGCnOqiIgXdyLaTmncYEEooFjRmNy7BmPUBI/eiyeb3tAF5CAWBLD5g/9Hu9n7sA6obqJOafSnC/uwnMkxImIn4Snfomk2Et4fyndQ+gi+gzAG483x+asj7D6inf+FR62Ljz6qyeQ2PY88jML8YHALZl1w20mj1IEpKiOyJjcH5EUeZO2/hvZrxxrdDFeWHUaJTSXEU8lYkJLQ/wSwtVjJFy5sT2LBCYxDk9aODu39fWd81veRfrfSADU7Rx7bCtSNlwhEUoTze7c/mf6niSp5u2wKO1+RB/YhEkfXqXGDfEq0PIITkAqP2zMuSnGJz+BkW2oXY5ACgSXv2cCTKCGCLCAVENguVkmwASYQCUJsIBUSWB8OxNgAkygpgg0BgHJYBeOQhILSDXl2dwuE2ACTKAhEggkIPnO2SretKqMgGQRJMr3byQBoUwXo9qiUI9IClQzLBgByah943NvFQSkO2mOKVIkM2ouKVE6FF3z1qBLHgHJ6NcqorW6SdE5C7XoHE2o+YEPXOdUes7inDmtnCIgdY2nqKFO1MfXyPtdIbZQVFQERY29QVFj5svqA5RxzxCQPG3Y+b71uVu8Yp3xnMqaRLMRJ3UB6fYopE4eiv4tRcq8ylx+BCSfZlyIe2QwiYh63j4WkCoDmu9lAkwghARYQAohTG6KCTABJlANAiwgVQMeP8oEmAATCCWBxiQgGdzCSUhiASmU3sxtMQEmwAQaOoFgBCRR+6cQuYfLUEJ1eryXJqZUR0DyppMjgWTMj/DBehEZ48KTz/4XHmvrzL62BSTvHG3GJMSSoSWBBSS7ujx6LaJ3v7qOUpWtLrQhCHEusIDkKyrJOkTvfYliqo+kps/ThLuqCkjKczaYpLDWgfwti9IWCi2Orpi7YvDY0J/igQ6+Ypq99SsjIAHR7XtgzkS99hULSA19M+P5MYGwJcACUtiahgfGBJhAIyPAAlIjMzhPlwkwgfAl0BgFpHASklhACt+1wSNjAkyACYQfgcAC0on3/ox5B61VesRMQiAgwZvGLa59CxSfMaKRHoC14o7KrmEISLdg7x8+1FL2Wa+aFJBGlWHx/xzBIZtua1xA6kad3vwWR4qKsW73Nzipi2bRlMIv43GqkRRwgQSfwi6d0vaJDIJaKkMSqFhACkiXb2ACTKBmCLCAVDNcuVUmwASYQGUJsIBUWWJ8PxNgAkyghgg0ZgHJQFqXEUksIHkd25MKiD7yTWVEdSrkm9Z3KEXKvZ/V0PJQmvUegnlTItV8ryHrQUlL5L9GRsh6DKoh76FyzdnSrg87XwtqwI3sptBxslk/hk/6rdnSyIAHNd1AAtIZ5M7fgx3UVkTXnyIzsQu8dXn0dG42B/OONZBs7HPivXwSqKimkn65KKLnLZl6zfmqOwHJSGFnGVsQafFaWSOQen6Jua8fx0lqSqubFO1TOyo0EUhekc5F6fYy2xzQ0/E1x3iqWTUyOlQp7IKNXDLYfYczG3dgVrEIR7KrgfQdyr/7AZqbgpNOYMX8T1EomOm/4T6pAmXzJdicSfWkSEESc35rbHsWkILaD/gmJsAEaoIAC0g1QZXbZAJMgAlUngALSJVnxk8wASbABGqEAAtIXqx1ISRVX0BSD2bFXLTC132bqO6iFD7XPzYEmhpxqio2ygJSFcEF8xgLSJKSzwEmfRaOayEYk9bGPXUhIKl92goTHvHDmYBmUyUNmOOt1ogcpxu99Wxqg7v/PgIJSN7vo+MG4fVRLXCkYDMW/l1EJOliylcf47k/nkMFbsHAMaMxuVsZNq/YgdVXxE9ILDJT++Fy/p+w8Lj376a0a2SDieu+8aRSix89Fs/f4z8WpbYFpB6eOQqxJ4HEntYUSUMCyLFvEdHzbrSqioDU7YQn7V3c6J9jas/r2P7WZrwpIpJCEYF0V1dkToxDq4ufYNqqs7hAzYraS0nXdyBN5pBridQZD6P/9WIsICHrqGdPC1YI8vUdrxhI4lTyKIxsQzWOvjuPgyXN0KdDc+xfXYBlp7xiJA5vRxpFClWA1sQLozG0peqt3jVniJc4sBUpG66Qr9yCEb9KxIQO8BHdNN+yqQXFEUh1v93wCJhAIyXAAlIjNTxPmwkwgbAjwAJS2JmEB8QEmEBjJcACkq/la1NICr2AZHcg7i3Ibcy2vhya20WP1EbUSmPdD2p73rVhy9roo7a51VZ/tS8gnUHe7/Zgy7/1Gd7eFvP+25IajQUkijCimjS2TiCErpFouUU79DcuF/1BS2hnRI1YOKttBSMg3TyG5Qs/Q5GpTf9eWesCEq6RULGRRDBrKj8SMp4iIaPlvirUQLpBUTIktIk8a/rlYav7asvq1ECyIrydBL9pQ9GjZC+m5ZyWgpK134g+A/HG4z/A9iwSsoQAKOo7OUaD2YiP1+mzTPInY80ZHRhrj4S435DYqExZ3uG6qwcyf30PSVrm6+r+jUj7sMxUp8l6v30Ekiog/ZTmQAkRWUCqra2e+2ECTMBCgAUkdgkmwASYQHgQYAEpPOzAo2ACTIAJgAUkZyeoDSGpJgSk6J8l4PUR9La1cZ3bixdWiULn3osFpFpe/GEaAVTLFHy6qw1xpzb6qAzH0Ikylem1aveGbqx+Uth1vg9vju+m1VJRoka0Ebvw5LP/hcfaKuNXBSS/h+VqBJL/CKJw8xH/1rJGnap36/P8wRnk/2Evtlz5D1xR7TB9xK3IWiN+A7xRIOX0u5D11mkcopo2MZ17IKnDOSzcQfWMghGQSE7YvuJDvHmJ+g4yBWHtC0iCSykObtyDvANXcYHm6bq1Kbrf0wtJI7qg1dWqCEh3UKa1A1j+1hEUUUCQ4PZ8z0uYRRE2hjgXe2CDHi3k9Tl7wcSwm+Kn7dviUYr+EXZD8ygkjR+KB0REEF2X92/F4i1XSERqivgR8eh7bDeyhEhIQs7KX7fH3qoKSKLxqyeQX/AFtvzzuhR+IiJbImFofyT2pPnSVX6SfOU98hURBHXrLegeSwzH/gR3miKdjfl8j8uHP0bOxgs4KkQpcX/POKQ+3sUjNjnx8HxuiFcsIFVt4+anmAATqDYBFpCqjZAbYAJMgAmEhAALSCHByI0wASbABKpPgAUkZ4ZCQPrzuxuw4YPNuHb9evVh27RQEwISWndF9uQ4z2FNOb0RPIneCFYvFpBqxJzOjbKAZMumNg7ua6OPynhT6ESZyvRatXtDN1ZnASlaSX92fsufkf43c8SIkXbQM4NGLyBVzZahfcqbFtXnhYXQdtQIWrNJ3dYIZs1TZAJMgAmEMwEWkMLZOjw2JsAEGhMBFpAak7V5rkyACYQ1ARaQfM1TG8KR0csjoIQAACAASURBVGuoBSQtnY5aB8l70OdNY2ROc1f+1QHkbTmB4ktuqmtAb2nfTm9p9+yF5FH6G8OK+BEd1weJV48j59R1PCDrjNDbyV/tQ+7GL1FMb017314eQG8vR5rgyvveo/tKtfsiW/8IEx4fjP76G9bVr4FE9S0+2YPlu+ktbXrbPPCb0mJ4wUYp+ImgEM1QsfqVfS9hWcFZ+da1i94eT544HP2j6TuHlFuqiBeIjVcEceHR0V1webt4A/5HmDH6eyyWb78rhcfpz0cKqH7J3zX8sj5J2wOedE3WiAG/fZ/chYlrLkh7eeqcGP6gpBfz9mdXg8twg+9xvmg7Xtuu2SemcyzGtLyALFmQ3ahPpNTyEDU2qGA81amnt/690QL+Ix6C6eMObw0Oatqwg9f/yHZjmmPHe2dxsqVWD0bW6KC39PPyi7HjktfPHx31AB6LVSrG3/wWB7fs9UQ8GG/fi7XUqolDTR5TBEcAH3bgYCeSBZyPz9b3HY5spKiGA2Uo/f4WxPaJQ8L1T5Ej6uAonMSfA/mrT9NwWj/f4lFPzTaFz10/QsLVbyDLvsgIi3vIG/SLBSRfvLX9ydUDWPz6ERxSIppqewgNpz8WkBqOLXkmTIAJNBQCLCA1FEvyPJgAE6jvBFhAqu8W5PEzASbQYAiwgOQ1pRCO8gv+go0fbq2xiCOr44RUQLqrJXr/86rlUM9b/yi+cxSKTmlig3FoXk6HselUDN1a30Dc46lxoB5aeyagHe73L3F+Xo0ccO7HJs2PMr7gayA51bugebSORcZkXQTwWbkhEpBudyHy324zR580PObOA9vAy0bl4GlFCA8Tb0Pu/4iDXLo8kWdKeimj5sl1ewEmoF2a0kGx3n67AQ/hVVJzvBFtTTE+5QmMjFb6i6QxpdmzdqqNYcxH85fqCUjB9RFIQFLsZKRIs10DcpXQWhpFQmoz+nMJpfX6SEvrZblcZJuMyZ1w0EgzpX7vEZCC8OEqCUg287H5BTvx3p8x76C1Xoz3xsr4q2/zNgKS9abvvL4mfGF8yVYaD6XyMgni9FcWkOr0vz/UvUjz6zhNYOWrigRYQKoiOH6MCTABJlBjBFhAqjG03DATYAJMoFIEWECqFC6+mQkwASZQcwRYQALqQjgyLBpSASmqI55seRrrqC6CJ60QHTjPzD6JsyQkPPkzYN3ftFR22mHwd9j7h/eR9U/xCUW2/OoJJLY9j/zMQnwgg0J0AQOK+EBFvaenDkUfGXShPh+F1N9SxE3Tr73PGwKKWnBdFAVPo6Lg14ux4PXjOCp6phooK6kGysl8ipqxRDsEKyDdOLwVk9Zf0SKb6NA/g4qIuz/ZiBRR04Ou+DEUhdNTVlmp4hUgAokSBia/MBwP/KAEm1dQkXVNp0PCU8Q5lv7gFEETJJtST2F2qk9B0U6ZVGBci8hQBTCyzVyyDU5gxfxPUSi+bt2D0hlSoXO7/oPq+w5sWboD64Q/UL+isLkaKdb7kccwo+8V5M7fgx3Clj8ZgLfGtrdh7BUyhV+NTx6FkS0vUZ2W3fhAZ1V9ASnYPgILSLEDEjB/qFFH7BI2Z5JNpcqqr4mWZ5C7lOYsanxEdkRGWn9EFJG/bdX8TXs+Gue3b0T6HgHPW3vGKS1cUD7cxj6SzH8EkjEepS6a1UKKeANjjd/8O5avOIgiMUfhy2LPiD2G5Qs/Q5H4wM9a9l1pgQWkGwe24hkZTaezur4dE0ncFmvalHLTIaLPmJJXuHaI+PLMnfYiWi896O+2Aq3CqL6k/LRZeCH/6MR7fyJhT0RZ/gipvx6Kvi1D3kUja5AFpEZmcJ4uE2AC9YAAC0j1wEg8RCbABBoFARaQGoWZeZJMgAnUBwKNWUASwtGf1q3Hpi3bai3iyOoToRWQYjEv/hvME/WO9LRPMOofUZTD7HsuUJF0LV2YvwNRnwPuaKf0YeoBLaUumzEcfZvaeL2SBi2iz0C88fjddJP6bAwd5A4GqiEgeVOoeQ/qVdHGWdgIdpUGEJCUNGSXt7+LtD1azSzPYbaTgBQkm1aKgGStCeOtG6NHBJHgp4mGAfoPsm832WWJEPZkdFEMtvyuEFt0UUGKSiPKMJfEwJN0iyYoKSndDLzn9uKFVacpRocuJSWZr/BRjQikoPsILCCZ1sfVYs/81LF71wmJSi8MIv/9UI8+MiKzaK4eAddrCycBKSgfHnTJNhVhIAEpkADiFW9IoPSsUUqFaF2TTbwpDf2tZSHKmK/AApK3L13YUQROdUxOKSGN/lhACnZP4/uYABNgAkyACTABOwIsILFfMAEmwATCgwALSOFhBx4FE2ACTACNUUAKB+HIcL2QCkgi4ufXTbGaxIOT0KJRhCgjDv/FoWoqPkaaj4D0PS4f3ovc7edwVK9NpC4LefDsKCBpb+6nU5sy8dWtTRHftxceu78T2v/gVk8zgd7uB41VRAJUXUBSRQeHRW2kIqvymq+EgGQn9gSResx+aBobfwISvvoYz/3xnKxfJeoUJWOXHsnhwpPP/hcea0tf2PQPZZz++r6T7kuRfkM+ldIC70r/0i/hc2O/x0JZJ0npz9rg4e14av038lNVzAupgBR0H5UUkAJEvGhRSffgbLYWhSU5yUgw+8teQAoULUNtCR8eWlIjApJZ9HyEUglq9cusY320ZINnD/HnM5UXkJToMYpIfJMiEm9TIxybU5TXtP64U3TKKeyqvIvxg0yACTABJsAEmEBgAiwgBWbEdzABJsAEaoMAC0i1QZn7YAJMgAkEQaAxCUilpWXI//Nf6jTiyGqSkApIUojphZMy5ZiIxBlAooyIFtEO9mM/sU8R5xGAbPwlkIAEXMOZT3bhtR1XtegS/Yrp2gczxv4ErZoETg/FApIWFWZ/BSEgwXv4LlIXziChMP1vJOkZKQRFw9UQkHp4BKqmeDSuOT4opjRjVE8rnuppFZF4kvATYMffdYHJQTixi5ARwwqlgBR8HzUhIPUiAanIIyAZqdHsbBqOApJjVJQlAqnGBCQ1esx2IXjrgbGAFMQPO9/CBJgAE2ACTIAJVJkAC0hVRscPMgEmwARCSoAFpJDi5MaYABNgAlUn0BgEpHAUjgyLhV5AGgrXe/my+Hw7OuQHHfKf1YUEkYrMXGOI6rjotWs8dWna3OqbtspPBJLH825+hzOHP0Xuxgs4+b32qahtlE2RBBV+0q+pnmt3iB1cDSSHtGdVXxY2T9Z8BJI1NZ06CCdxxLjHw+4uqoMFqoNFda1cFLHyFtWCklcAAclf31BSibmoKRFtFpuQgEe/2oFlVG/L+Aytu1K9pTiqBuV7OaVIC6WAFHwf1RCQHCPZ1LVU3QgkRSyxogwiks2wpZMoZLcsvGkQzWkI/UUg+fUZn078p7BT+3datp7+OAIppDsbN8YEmAATYAJMgAmYCbCAxB7BBJgAEwgPAiwghYcdeBRMgAkwgQadwi6chSPD9WpCQOpBB6xG8XnRjyEk+Bwot1FquygpooKvgWSzgG5+jfzMQnwgg2r0WiZKajF40lP5Plt1AekOHDTq9FCzIo3b8/fcFuLVXTMCEoJkE0hA8ogntzdFDK7jAtUoMnGwEx6C7JvUJ2zO/AirSw2kWkRbwsWNmCTqbemXqU6Nlb6SZk/1Ad95Ncf+1QVSmBLSlL8UfK2q3EclBSSljhHUVGqm/kuxfUX1aiAF5cOKmKeOpbo1kMqNWmk0JxHF9vqI1nJ2PmvypjcVob+17Lv4/AlISvo+H76KMGfUzmIBKcR7GzfHBJgAE2ACTIAJqARYQGJ/YAJMgAmEBwEWkMLDDjwKJsAEmECDFJAM4Wjjpq34940bYW3lGhGQ1ENmmn38GBJUet7mexjcTY2aaInU3z6M/jiB3KxPsYMECHH5T2F3Bnm/20Mp8kS0UR9kJv6Eok9UASmGUuoNRg/TeFxIGDMSST1/ANwswcGNxbgcPxxD29gcVnezS3F2h03asztw4/BWTFp/RavFdDtFgKRSDRrq4kbJCazb8i0SxvfT6qdU+aqmgPTdASz+nyM4JMdHdYP++wF0EX8Okk0gAQlq+3KOLcieo9CfGMjLTkAKsm/x+JECil77u96WMX5VWBF+5le4U/npETYtL2HzH3Zg9SWtXSPCRI1GiSExY+mIaFzevx2zPrwi6zwhKhaZqf3gIyAh+D7sxErniB0aZyaNUxfQYgckYP5QElgo6u5E0R4UtRyMCbS+rhZtRMpWTVDT7onG+e0bkb5HS1Eo1xL59Ak9QlB81n34I5gTr9UbCs6HL+F9maJSPNGUBLYn8Fibb7E3fyuyTv3HxLEyEUgm/6D1MzttKK1bm70g9hiWL/yMUheKy3kt656i/J8fAUn13a4/xZpEuTL06zvs/cP7yKKIOjI8pswejr4nScRap9XTknWhjCg7n07VulJ+orrouYDry3dC/AkTYAJMgAkwASbQQAmwgNRADcvTYgJMoN4RYAGp3pmMB8wEmEBDJdCQUtjVJ+HI8KcaEZBwQ4ni0A9dqRaR74HyDRIGNpAwIGUX/boFMXSefaFUO4yWokDbA5ibfRInxQeWw3tx8OpUQyk24SHMvz9atlNOUQPpdOjrCWJReozoMwBvPN7eZnzBC0iiFtOR/I2Uok+di3dOI55KxIRYu1Uc7CFzNQUkmvnHFKGSo4slYiSGYBIMm8AH3Oo8fO1kKyAFaRdpPyVCBZ5Dfm/tJSFmjE95AiM1c9te/nxF5WEaq11LjgKS5i/+anr5S+/mV3BRBTjrmFr3oNR995B4WkJRSB/hTcXGxq2u1rHImKyLXic/xnNrzmlimLz0SL0gfVj1BTs8VUlhR/KVzV5gbt0QwILxV99xOQtIaurB2IRHaM/QBDXjUgVFOQYoApKDr2ljDXZtB1Onzb8A5ez1/A0TYAJMgAkwASZQ3wiwgFTfLMbjZQJMoKESYAGpoVqW58UEmEC9I9AQBCQhHP1p3Xps2rIt7COOrA5SMwKScuBvpH2iju0PyEuwP38Pco6Xo+LWpogfOgBJTQ9g0oYrcqgyLdn9FxwFJHHP1cOfIGf7ORwl0UnINxGRLZEwtD8Se95hmm75VweQt+UYii5p97mov+7dOiFxxD1oT5Ey1Ulhp3VEdZiKipC3+xsc1SOoxFgeiO+FJ+LvRnPb1RnsIXN1BSQB6gTyVhdjxxVt/pFxA/H7UXfLUQViE1hAAtSDdjUNmezAoXZOMH3L58/txQurTpNE4lQjR48287sDXsOZTz7G8t1XcIHqZEVEtcOUQf/BsvWamKLW1Ck/+QmWFZyVdnQ1b4knHu8F18ZCLQrIj4AkhMRg+qhcBJI+KbJffsEX2PHP65r4c+st6N6hPR4d1Q99Wt6q3XTzWxzcshd5B67KOcp7esYheVQXtCIRV7vMY8StFP2XStF/snhUMD78HY5s3I2sA2UopT5iqO5V0lAg74+ncVbhWKkIJDmuUhx8rxA5h/V2O/dAUodzWLhDi6oyBKSgfcbkC84Cknect2DEr0jo7WBxIiXVotyPuh33RiA5+BsLSH4XIn/JBJgAE2ACTIAJ+CHAAhK7BxNgAkwgPAiwgBQeduBRMAEmwATqdQo7IRytXvtnbPloR70TjgzXq76AxE7MBJgAE2ACTIAJMAEmwASYABNgAqEgwAJSKChyG0yACTCB6hNgAan6DLkFJsAEmEBICNTHCKRmTZvioaGD67VwxAJSSNyXG2ECTIAJMAEmwASYABNgAkyACYSMAAtIIUPJDTEBJsAEqkWABaRq4eOHmQATYAKhI1AfBaTQzb7uW+IIpLq3AY+ACTABJsAEmAATYAJMgAkwASYgCLCAxH7ABJgAEwgPAiwghYcdeBRMgAkwgXqZwq4hmY0FpIZkTZ4LE2ACTIAJMAEmwASYABNgAvWZAAtI9dl6PHYmwAQaEgEWkBqSNXkuTIAJ1GsCHIFUt+ZjAalu+XPvTIAJMAEmwASYABNgAkyACTABgwALSOwLTIAJMIHwIMACUnjYgUfBBJgAE+AIpDr2ARaQ6tgA3D0TYAJMgAkwASbABJgAE2ACTEAnwAISuwITYAJMIDwIsIAUHnbgUTABJsAEWECqYx9gAamODcDdMwEmwASYABNgAkyACTABJsAEWEBiH2ACTIAJhBUBFpDCyhw8GCbABBozAU5hV7fWZwGpbvlz70yACTABJsAEmAATYAJMgAkwAYMARyCxLzABJsAEwoMAC0jhYQceBRNgAkyAI5Dq2AdYQKpjA3D3TIAJMAEmwASYABNgAkyACTABnQALSOwKTIAJMIHwIMACUnjYgUfBBJgAE2ABqY59oL4LSEfy/4SFxzWICU/+Eknd6hgod88EmAATYAJMgAkwASbABJgAE6giARaQqgiOH2MCTIAJhJgAC0ghBsrNMQEmwASqSoBT2FWVXGieYwEpFBy/RO78IuyQTf0Is+cORQ98i+1Zm/HmFd/2Xbc3RfeevZA0ogtaNfF+z2JYKGzBbTABJsAEmAATYAJMgAkwgfpLgAWk+ms7HjkTYAINiwALSA3LnjwbJsAE6jEBFpDq1ngsIIWCf+UEJKNHV2RHzE/rj/b6BywghcIW3AYTYAJMgAkwASbABJgAE6i/BFhAqr+245EzASbQsAiwgNSw7MmzYQJMoB4TYAGpbo3HAlIo+AcSkJrjmZTRGBpNfd38FnvztyLr1H9kxzE/S8DSEa3ln1lACoUtuA0mwASYABNgAkyACTABJlB/CbCAVH9txyNnAkygYRFgAalh2ZNnwwSYQD0mwAJS3RqPBaRQ8K+EgCS6O7cXL6w6jRLx59ZdkT05Di1ZQAqFIbgNJsAEmAATYAJMgAkwASZQrwmwgFSvzceDZwJMoAERYAGpARmTp8IEmED9JsACUt3ar/oCkiKetO6I1LbfILe4HBU0rZi7OiIpsT96/MA7x/KvDiBvywkUX3LLe4x6QMmjukgRBVDa69wV01ueQxa1d2fCSMy//w4fWI5ROxTpc3DjHuQcLkPp99TPrVR3qG8cUke0R3OjFf2eXLqnhO7Brbege2w3THj8HrRvWhm7VFJAKtmHudkncVJ0ERWLzNR+aEV/5AikyjDne5kAE2ACTIAJMAEmwASYQMMjwAJSw7Mpz4gJMIH6SYAFpPppNx41E2ACDZAAC0h1a9SQCkh2U6E6PxlU5+dO+q782Hakr/sGpTb3ue7qgcxf30MikirGeG9MePKXSOrm+6C96FKC7Ss+wpuXfO+P7BqPjMROJCI534PbYzB72mD0aBKsbSovIM0kAemsaJ7mvZLmLUQtFpCC5c33MQEmwASqQeDYWkzIAGatGofuTn+uRvN19+gV7Fj4EgoHvIx5g6JqdhglhZg3owgDF6cjQaRn5atuCbA96pZ/lXsvw6FNH+LM3Y/g0V4tqtxK7T5Yi/uMnFgVGal7ux9AR99OwSK8gLynf1y7GAP0xgJSWJmDB8MEmEAjJsACUiM2Pk+dCTCB8CLAAlLd2iO0AlJzjE8ehZFtrmHv6vepzo82t96PPIYZfYG9f6DP/ik+ceHRXz2BxLbnkZ9ZiA/KxWdGnSBVjDHau9URkp3ocn7Lu0j/23X5TGzCQzJy6UjBn7Hw76LuUFMa4xMYef1jPPfHc1qkVNwgLB11J8r3b8KkD68qY1ZCp/yaqRIC0s3vcLBgM5Ycd0sOCU+NRlLsbbJ1FpDqdi1w70yACVSRQJ0dXmsHmW99aR13B0xcnATkBCGmNCgBqYr248eYQCgIVJzGumXZ2PrlNaBNHJ6bkoT+urhYfuo9ZCzbhVP0VbuRaZg1tqMWDV56ECuX5KLwIhDRczRmJQ9B+wjrYK5g74psvPEpvRUU1RvPTU/2tHt5Xy4yVhXjAn6I+55Nw5R+unCqjuXuYZg1/XHE+rRrN+naFUfKP8vF1O1dsGD6QBmJXnuXv70zvEThmmbEAlLteR33xASYABOojwRYQKqPVuMxMwEm0CAJsIBUt2YNrYD0I8yeOxQ9xJQOb8dT67/RJkdRP2so6sfu8hVN7MQYZ0a+z5dS9NGHevRRC6T+dhT6Cx2Iop+eougnccUmPIL50Z96/h7zswQsHdG6GoYIJCDZNe1C3CODMbWv99VtFpCqYQJ+lAkwgbojUGcCknfKl3dnYOqeeLw22ziIDfIgmAUkB7/R+J0dk41nbKJ/a9zZhF3Wt1XsWeM92nTwD7z57Aa0C8soqzq2jw+tCuzNmomtXWdi3rA2OL8tAzN2x2HxwiG4030Q2al5cKW+jEm9/oV1szNwfvSrJPZc0yLm+r1Iz7TAoVUvITsiBTnjOppaP7/tZczYdz/5whBEkGD0/NofYu6yx9H+wk5Mn1OMIWSfERH7kT2lANGzf4cn27lRvGIaVrqS8dqzPVBS8DLmX3wYy1P7elMYO7pTkPtGiNzxRgW9xhQRAe01orq5fPfOyo1DPn92tCeCx/r3yrXme7cPo6rsDX6eYQGpuhbi55kAE2ACDZsAC0gN2748OybABOoRARaQ6tZYNSYg2db5+R6XD+9F7vZzOFr6H4gYHPXS0tRVV0CyT4Gn9hMr6inFlyF36R7s+Lf2TURUDCaM6oX4DtFV+Id8VQQkILp9LKYm9vPUW2IBqW7XAvfOBJhAFQn4EZC8EQLN0HlYCtJF5IEltZD3AC9KHijvbHM/HRQX4c6nH8Gh3IMY9Rq9ER8JyIPJTX2weMlDMi2qejkKSF0T0X5fAXaWtvBGKASTws4UTTEY6bPHonuEfrjcaQzu/HwDCqnNIVPSEL8vExl/LUPkgylYQGmQZGRFCR1oL8tDkYis6ETPTxEREEKQeB3uxGdQvi0Pn5VGYfiUaRjfzTk0wpmfG08lX8PWVYdQGm0Zn0xhd0X2VTFmDK5uWI9j6IKJ8xKBvFfx1nGg24SXMFtPc+fbRwsUKZFdnSdQe20+orR/ZRjy4DkUfv0QXksGMpUUdrbjpBjfkwXZyNj2Ff2ptf1c7TifFSkGP9HNe7+WatBjbI3h1Qfvx9k95zBqSTp6HzeiUJqh17iZmC7mJWy87BqGDKLxbr8Cl8cGqm1uwqVEykgf2t0aQyKKUdhmNAb+dT126v0OSRdCmv18zM+lIFdNheXoB9moeHAgzuzZhRJXB2KTgic7kx+oPJopn0ufNfgPwBP4AOv0yDtpn55HPCkF22+bhkXuSfo4TmN1aibcqa/jmXZqhJDhM5aFZDtei6gSjGBsWWNJlDIyXbfj+U0vYsaFccgbewXzpippEMUzWS7MzRqLWM+wymhPmOlNyyjEqMkfovPiWYg/nIHnPaKxEI3S8G7nl7FwGPl+8uvAFF38vPARpsy5iGdWPY3e6nT9zFXsQZGfF+ELt7JvmPzZup/ZrUd/691hbdiOSR20+bn4Z1OQQlFX5v1PsZd13ZLArtUb9V7WvfPo2y9gZfRMLHu4Dcr3ZWHyZwOxanIf3CbskxtF+28cjuqpMsnbMTXvK62xTomYM6AIC5S/S0FfnVPPsVgwhT4z+TPtJzbjosXgu39gg+/e4BT5ZvhgOrDIcT8BTAJSQP5V/I2swmOcwq4K0PgRJsAEmEANEGABqQagcpNMgAkwgaoQYAGpKtRC90xtCkj4ZAPSd5T7CEfGbGpVQKK0drh6AnmrP8WWK16erltb4MnxgzCyQ7Dp68SzgQQkIz2fuPc7nNm4A7OKZd4+RPQZgDceby//zAJS6PyaW2ICTKAWCTgdKJdSnRw6II4XEQKuQiyc+hF6L3gFj5YqNYhomFYBaU3UM1g+WUQLXMQH01/B2cRMpNznxt5l6Xin64vyYNN6OQlIayIm4LUp8XDty8Hkt6O0w+mAAtJYVCgRDGffnoaMiglYMbktCung1BifiGyYs60JfjF7Fh6NVOYXox9696OD/WEu7FgyExt7inGXSfGjmISmxU/3QOkmiqzYc78WpWFnLr/8DmJI2kt4plcZPpj9CgoHvYgloi9PDSRNQDo6ciaWjP0hpQCbiTc+74PnllFaMRJokjOuYdKKJMRVONgoxhLhIpmdwKi5L1GEBw1WtblbjwRZQHaOuYgtC1/FhTGv46mKXEzObYK0JXRwL/okQWdSFvXpMiZrjhTxctYPq20jkLRDeW1ebQEjCkX0HSFssAtxC17CCOljJzB8Fgl0nctoTK9gJ0W6LBkGbCFeRcTLGinjEgLS2ij8RjCSmp45AukGpRuzm0+7PdbnjPmpftBMRthkuoSwA20OQ6dhLkXblHqidQbiguJ3+OJtTM26qTE7ZeEPi31Ue5SsRRId9C8QQqsUT85h/IoJwCpvVI6Jtcf3nPxW9SsS54IQkEQE0pzDg2nt9UVLS/SHZ62SCJmt1tGyrVljjbTS7A8S9EZdNEe+ePcRwVeJHLMdr/+5rsEYLKCIp0hpg2uYuCwZcccU++MIVk7PgTtpKVIiCsjX7Naj83qPtvWlsbhKe0Wh3DdUf1Fq8xCjpCy3tqZKd2IeRWANJIG99+dqBKZVQFLWrc0+Y907hZ8/+9feWDGlD46RKJdJdhT7ZuS2RST8jSX/1YR+o9aa/wgk2g886y1C7oVb76V1ePcu835iMy6n9SbXgrI3CMEr061Fmwm/XkR7tUfwUmvdOUQ0ev2mjSZW+uzbvr83tfHrygJSbVDmPpgAE2ACgQmwgBSYEd/BBJgAE6gVAjUhINXKwBtQJ9WzgUPEkE8EUmt8MJ8ifiQ3b22j0Kewq1wEkxjNjZIvsWPLAaw7dV0Xt5riyWefwGN0NhXcVRkBiVr87gAW/88RHBKN394W8/77AXo3nAWk4FjzXUyACYQdgSAOlLXDeO3g9xn4F5CMg0kxz5NrjWgKOhROXgnX9KUkCPgSCJjCTo7xIIYvT5UCygT1YNHnz3EooggGd2o2pdyivjyREYNxRjk4lZ8bz9KB/pZ5L+FCom/KN/PBts5ApIULssi7NtvK8tMEJMmb+jLzUXwobQAAIABJREFUocPvZ0UUh7XWidJHNzsBCd5oIMXmcaZIEK9txMHuIjrYzaODXW38ZL9Zqv3oM1vOusjnR0Ay5nWVRJ/nKVXaa/OGUA0ZbczFwzIwvYWIVPCO15g/mR+ZatSLMQ+fQ3iDuVeIcJrP8K+t6RMNBlpatzVNJmAuCaLeGjcqZ7rXM4bRODtdiZyRzLLJhhQ9ZFkz8CcgRYoonY/Qjewb/6URQdIMa5xYO2woVmHXsy79rXfp0xQ9RtFTE2eTf8Xofq7Y0uuLHbFzyqs4+rAQTKK0tHf5bS0RZzUlIJkn7ThXZd3F7yN/RoonVZt4JgMvILdfscnXglnvsF0bL6PzZjt/UcZ69j2kLiRhdHYKHm3njVz0H4GkrFsbW/vsnSU7MXvev/BMVm8UJufjaLQbA1NfQftNKdjSi9aWkXpQRjrq0U9OKeykCF5ILxHMwgjK2Cz7+nwwVow8gcnK+rRzQcf9w+2c3tI0F+uLAgEFJEWoowHVdWo7FpDC7r90eEBMgAk0UgIsIDVSw/O0mQATCD8C1RMvwm8+jW9EDoLNVx/juT+eowQUdHW+D2+OKsfC14/jpPh7847ImNZfvnEdegGpBJszP8LqUtGRi4Sg/wpaCCrfvwmTPrwqTSjT3IkoJdN1Ce8v3YF1MnhIqa+kCkKeuX2L7Vmb8aaMblIjkMTf7ZlxBFLjWz08YybQIAg4HiiX4dDaHGTvphRmN7WZylRglRCQhMgioymSyzB/Cb15n6OmM/PSC05A0tNlUYRGQAGJxBcjfZnWi0il9hDO+xGQ1JpBV78oQGZOIU5d0yf+4At08KxFnhjiR2ABqTr8/AlIamSNQx+VEJB6k4Bkrj+lEZMHsH81e7iWCs74TBNSfDmTjR1rlpjFF2l3I2WW3qw35Z6vgCRS75miXhTf9Z2HOQLJaT4yEsZUf0ud8xVaA7m0Bi4hZlASUsb1ICHJQUBaTALSDMU//IiGfgWkaBKuKFrvswczMPDzdP3Q/5wza2W49n5rjjgJJgKpXNYqaoFZy3zFQHWtRpzdiewlG2SquCED2mLnX+kZU8rCmhOQgpqrSUAifybBKE9PUegRGKokIDmtDTt/Ma+h8rOFeCunAMXoQ2ksE5FAQlJIBSQx52QSTp/tiHf2dEBa1w1YFzEWcZs+JAFfCEHmlIZ+I5Dk+srHKXUKlOrutTHnMDWggOTASPx+KGKQwaPoor7XivZF6rwqCEj2PmEWlmrrN5sFpNoizf0wASbABPwTYAGJPYQJMAEmECYEWEAKE0NUeRiqGGJEFl3DwfyNWHL8P7LV7sMfwZz4q8j1RCC1ROpvH0Z/nEBu1qeeOkShSWEHnN/yLtL/dl327Wodi0W/7oc7m3yPq18VI+/AHUh+vAsqijYiZWsZ3dEUj/5qFBI73AazgPQICUhUdMN03cD+1QVYpv9LOHZAAuYPjcb57RuRvkdLSRfzswQsHdGa/sQCUpVdih9kAkygfhFwEpCE+ENpy2TaNL3+jxRPosWh4mk8odckcX77nzCImiephYgcVIatpY9oqYls6IRcQFJrqHj6s9SCsUQgeQUkcQBLNW6efZXqk0Qob7JXUkBy4heUABekgCTSndnZqBICkt8IJCViw9dsWgSSp1aNekOQApKMQLITbyzRXR7/oAikbLsIJIrWCSwgmSNQjOH6+p7d8tVS+71zt6iRZPEDz/ohAWm2NQLJPmrPv4AEWbvm+WNtMWTfCcTME5Fmflh7huvktz+WPrw6RtQXCi6FnUlkEj5mVwNJRqZ5L5k6LbdFLdVAcpqrRSwLEIEkBaUqCUj2vuSlofqLvYBR/sVazMg8h5+LSEIhiue3NkXiyYgxWQOpkhFIFIsv6kmt/vKHiHw4DfMo3Vxy/mnEnG2LJ6WAXwkBSU/DOdAa7RhE9KWMQLLbP0x7gzaWrV21lJbVi0ASUa52+zYLSPXrP0h4tEyACTCB0BJgASm0PLk1JsAEmECVCbCAVGV0YfKgKiDZDOn2GMyeNhg9mtzAkYINWPh3t3LTLYghjeZCqSY0xY8ei+fvOUdCU5Ge6u5HmD13KMxHDOY+7KN2SrB9xUd485IdohZI/u0oPND0DHKXUkq9f9uNmfpNo36b2nynpuazfO1qHoPpaWKu4gt/AhL17RHTvJFMHIEUJi7Nw2ACTKByBBwEJO1AuBlmZdGhI9WqmTdnPdoLAandfix5Ph+t0pdSNIo4KH0Fa+4Wb/ZbD2/FMLQ6Odmf30RcsqiF5CmgYxpjaAUkcw2k5u4rOHnBhdh2blPtD2sKO4+A1FmkEMtDhM/8KicgOfILoYA08KyDjXQByZO2zHrgG6AG0qmRS/Ec8rw1gyLcuHzqElyd26Klx3LmGkhezi209H7L6ODbJ+LMEr2j1kCidGlXT52Dm/rQog+M2i+aj/2l0zTkjGvmvwaSSYxSUshR1JSpJosyH7eIgrKNQDqN1ZQGsSL5ZUqFGIEzBS9ifslYqqVF6eSUOk4ydduGjiScjEap3xpIqhBgETOta1D8fXYBzkaPxgJZY8sPa8MeQqy19dsfy1SS878ejeXTB8Il6gJlXsIvTKKAVuumeNjLmE1pzWQE0tsUTSRqjkkROA+uVMHhX1g3OwPnR7+KKSSuoqIMVyNakE9ogsnGTmnIorpQ6nV+G9UK23c/RZUMQYSMbPoh5i57HO0N24saaxH7kT2lANGzf0c1usxzFbXK5l98GMtTRV01/XKcq7YHrUEiFosollMFSF10Dr94LQ3xp/zVQPLaJpgUdp3VGkgeX3Jjo62/eEVzIQxO3taDxkY2rdiPZc9vQndR86uiAMn6OBNcoj5TNs6PraqARKnmqN7R1Px/UQ0xkXJSEx933jtJF/BtBCTF/817sVoDiWoJlZ7GGXdHtFejQB1+bZzWm6yp5dkbtDp5hx5+lfyuiawzlnFxtH0Eku1+oqSqG3fN0f8r94MYmrs5Aik0HLkVJsAEmEB1CbCAVF2C/DwTYAJMIEQEWEAKEcg6a0YVkFpiRJwbHxeXy9R1ka1jkJw4GH08p0Ul2J+/BznH6ftbmyJ+6AAkNT2ASRtknjdE9BmINx53h0BAosZufouDW/ZSxNFVXPhegxPZOgoj7u+Hx3rqqemun8fH732G/JNlKBX33HoLusd2w4RR96D9D/wAvXoG27d8gXf151y30sFiz3uQPKoLWknxSFz+BKTvsPet95F1RrszfvTPSThrZpPOr86Myh0zASbABIIn4JSmaHYPHFryMt46DrQbOQ69j+fhjKhPQwfHl3dnYc7ao3BHD8ZT957GWxWjHQQkLZpicg7wG1G/yFv2wzS+0ApIJHhVnMOWnEy8c/iarOcyJDkZ43sFKSDJmkOZmJF3Arh7GCb2PIE3vqa6H1Na4B3bFHaW1HiemdFBrR0/S30f+wiuICOQRDoqJxvtoTnk0hyGTkPuvUXmSAaLYHGZDvYzVhXjApqh87AUpI/tSIf1FTizLReLCo7Sn+hzSuGWRincvAISTdSWMwlI7n9g9exsijrriOeWpOEBT0CwRUCiJq5+9jYW5fwNF242QcxPxyLl6YFoL+tclWHI0Eso3E5vk5AdZk1/HLHCf0pIbFiWB5HyytUmDs9NoQg5oz6LSQhy4+jal5GxvQydk17B7AFNbOfjLCCR7556DxnLdlEqQ/pvnE4DkZI6Fr0jtTlcfXAwLuzZRczuwqjpaXiysxBUTmPdMpr3l5rfDZ+Son1uE7FxWbXPsHMU1aenaKS5QAgyJOhsHfAilj1MB/ficmKtrCR7vyXhpYLssZDGVeJCr3EPo2VesW8NLQtXI72aaF7l0G5kGmZJ/6DPyXYzyHal0nYTkG6qFWUM7Ar2rsjGG5+SHaN647npydJe4vL63Q9x37NpJEpRhJScq8JRtX3AuXZEEQlIRZ2GwUW2Ean1vO1W4GRBNjK2UUpO1c8ttglGQOrusDZctv6ibnVeFu4mrRE/LgkTB7WVa+3o2qXkq1fg6jkWP2+Rj6LOVReQZOpQElzSpYCrRSS9S+3JCDRLBBJKirBwdh6OYTDm5pBgaP176UGsXJKLQn29Sb+oUGuU+a5p3Yj2+4dlb4i7sBZzln2C0kjyjWHN8PsNEVoUm2oXx/3EXOvI0f+D/zUM2Z0sIIUMJTfEBJgAE6gWARaQqoWPH2YCTIAJhI4AC0ihY1k3LTnUQKqbwXCvTIAJMAEm0NAIUMTDhPc7am+VN7S5yfmIN/pfxYVE8bZ/g5xg7U8qiBRZtT8oo0enA/O6GxH3zATqjoBYD5vQmaK8vEJx3Y0mXHpmASlcLMHjYAJMoLETYAGpsXsAz58JMIGwIcACUtiYoooDYQGpiuD4MSbABJgAEwhIoILefp+JdZ2pxsUwPZIi4DP17QZKOTX7IkbJVGN8hYQAC0ghwciNMIEaJ1BC6U0LojDLob5djfcfph2wgBSmhuFhMQEm0OgIsIDU6EzOE2YCTCBcCbCAFK6WCXZcLCAFS4rvYwJMgAkwgcoQ0GptrHGPxqzZDyHWvvxRZRrkexsLARaQGouleZ5MoEESYAGpQZqVJ8UEmEA9JMACUj00Gg+ZCTCBhkmABaT6blcWkOq7BXn8TIAJMAEmwASYABNgAkyACYQHARaQwsMOPAomwASYAAtI7ANMgAkwgTAhwAJSmBiCh8EEmAATYAJMgAkwASbABJgAE2ACdUqABaQ6xc+dMwEmwAQ8BFhAYmdgAkyACYQJARaQwsQQPAwmwASYABNgAkyACTABJsAEmAATqFMCLCDVKX7unAkwASbAAhL7ABNgAkwg3AiwgBRuFuHxMAEmwASYABNgAkyACTABJsAEmEBdEGABqS6oc59MgAkwAV8CHIHEXsEEmAATCBMCLCCFiSF4GEyACTABJsAE6hOBY2sxIQOYtWocutfVuOtkDGU4tOlDnLn7ETzaq4XzzEsKMW9GEQYuTkdCtOU2f9/VFcs66/cKdix8CYUDXsa8QVD+HFXDIwrSjjU8igbZfH307zrZSxqk9RvEpFhAahBm5EkwASbQAAiwgNQAjMhTYAJMoGEQYAGpYdiRZ8EEzASuoPgzN+LuaxNiMG6c/OwEou/rgZYhbpmbYwJMgAkA/8Cbz74OpGfjmW5B8Kjkoe/Rt1Ow6K+Wdh98AXlP/ziIzrRbyj/LxdTtXbBg+kC08nmqkuMPutfgbry8OwNT98Tjtdl2YwuuDetviVfciYLkBxtewdhB3vOJuflOiTTWHjhUBwKSfztWhZXDM8GwCWF3ja8pVYCsadGx8dFtrDNmAamxWp7nzQSYQLgRYAEp3CzC42ECTKDREgi9gKT9Q+6tuyt3IFNZA2iHQPfX7ZvPlR10Y7pfvn2aj/bBHgKGIRvpY1+Lw61QHcTV1iQr6JDvVaxrl0Zvc1sPU7TDzTMTxJve9J3PgV4TRLTpg18kJyKhXYQ+YO2ZnfKQtS21/TKykYTFdODavFJTOo0P5uWisM1ozJrct/oCVAPwsUrhq+2bK05j3bJsbP3yGtw/nYRVk/vgtlocw8lNi5C9pw1+MT0J/SOr2bH083OYaBcJUs2m+fFQE6ikAFOtw/nTWD0lB+7kV0iscgU9kRsVFUBEhMN6cBq/9t9GZ8cEKYwFPRrzjeEvINlFrNVNBJJ/O1bRAHaPVctHQziOGm2qdvzbfgosIFXXtHLfODu6UkJ6dfsM9+dZQAp3C/H4mAATaCwEWEBqLJbmeTIBJhD2BOqrgBT2YMNwgOEsutX52HQxAoawEob2C3ZIN+iw6vm8KMxd+BDu9HnITkBSD9YrcIgEoow9bfGbJan6wb0qINFb+m76+5RcuKb8DuM7Bzsq4PymlzHn83jMnfIQ2hvaVPCP8521TODk2mmYT1EWv1mejP61ba8LH2H6vIMYODsFj3qEzGoAaOgCkpzfNfwisQx/yT8BdE3EggnAm/PycQxdMHFhmp5CrQInC7KRse0rVKA14p9NQUq/KMjDw92tMSSimATeFCxut8H091wSju2e0wRoTRCIlpEvXfBc1yN4a/MluHqOxYIpmvh+eV8uMlYV4wKaode4mZjuI2yT6L12KTK2X6HnOiLm8Anvywcl+5G9LA9FF0mzUdr0eIPpcN5+fk6eI/akRaUTkDWuo7wlmHGqHIZPmYbx3cTicBh/tJHCLgnIoRdrvtRG0ln8zvQ8oqS3U8fdDJ2HpSB9bEcS6LW91534DMq35eGz0ih4+1RmRb9fS+YV4At3FHq1c+MLPKS/+GDm4XlWZdppMNKnPI5YxzVuPpyvfgRSJQWkQPa32M3LzsvH6t9Wf9a4XNNS5909GBH7CiVLY32YfONmE8T8dALS6SWIVv7sU/EPrF5IAnyJC706t8YXx9sq68SIEHMWPlRf9MzJIkR5bDG6DEum5+PO6UvpN5lE0dRMnH/6FUzvp6ZXvIK9K7LxxqdijQ1EfMUuQIqZFsFT7UN5iQBtyE9mj0V34Sc+/jMQZ5b5829lbQXLLwgfvbw7C3PWHoU7ujvauY8CD+svxjiMu/zUe8hYtgunrkGxobKO/OwlxtoxC7SK/dp8RHuhG08lX8PWVYdQGu3AS9nDAo3Hx2/HujwvdXjtoY/B1m8d9hU5zzIMefAcCr9+CLMHFGFe3lcaCBkRSPu27brTfOXqg/fj7J5zGLUkHfElAZhW42e7rh9lAamuLcD9MwEmwAQ0AiwgsScwASbABMKEAAtIYWKIWhhGnYs0fuZY52NrMAKSdphQNOhVOhSwq80RSEASh0Na9BgmvEpRSqINi4BEn5zf9CJmHH4Ey6fHBxdJ5L6Ck8euIKLzj3FnbYsRtbC2GmIXdReB58blUydQEtEB3WNC5CyNQkA6gVFzX8KT0SS4TMlD8b0TsJwOuc++PQ2LKiZoEWTEISnLjbQlT6P32bVIJtFp0ooktNtD4s/aKPxmGUV7EXJ5cKn8XQhFds/FnbIISGuBp+alY0TkQRpDLpC8FCkxhZg+pxhDFtDnEYVYOHUX4ha8hBExyqo5VYDkJWWYKPov3Yl5c9brAtJFbJn9Cu1nL2LesAjsWDITW+99EUuGKak51UNfp3HaBRe5aYypu9BrSRoeEBFuF3YGHOcNSl03ObeJl98y4peVhLizDuP3CEiiBpIlQkOpETPwrNIujmDldIqKSiJ2952WB7bFD5Ko93QPlJLgNWPP/Vi8cIjyckAZPiYuGzvNxJKxP8ShVS8h4+JoeQgcaTvesbhK9xf2o8P2Yc3k/ZmuSch1TOFXlwKSO7D9S+n3amoR4im6cIRL+NdH6L3gFTyq+JfVn+3tOJq4vIQ1ERPw2pR4uL54G1Ozbmr2LVF8I4Z8cuEr2NlP+GGZo30qSIBfVJoo12DptgzMyK+EgOQ0p1JzzTFVzDu59r+pv3F4rV8xpua1wKxlYxGrLDHTnCtojc0w1piTgDQWFSumYaUrGa8920PuIxm0j6yY3BGFC+38J8ocYafWQHJXll9fHLXtQ0kzWVokbR0r9zyxZrJxfqwQkFqg2HbczbAmeSXcqS9jUq8yacOiAcZ/4+iglL2ks8Nal3ulJ0WkVUA6iCFpL+EZav8D2rcKad9aMgwOPky+E2A8Zr91O8yrLdnD3m97feGwr0QUkICk/1600+ZujkBy2nc1fz86Uuw1bbX/NgzEtB7/xxELSPXYeDx0JsAEGhQBFpAalDl5MkyACdRnAnUhIF39ogCZOYXyLcAIy9uv8q3Ltw/iwrWbcLWJo7f51FRaXtI+gkPpEazOysVOSreEZh3oLd0UPNmZTsJshAHTwah+sPhU2mCcytfecva+Xar1F7Lxfn0/RkUewdbPuyBtFR3gVZzDjrdzsebTS3A38b4N7vnHXEFr/GLQJWzU3xYfmJyGSfcZokAFzuzOR/Zaequb3uiM6DQQKalj0VumetJFggeHIfLwLnzWNRmzXNmmug9DjNRyfsagcbKOmdJaZeVg6/H/ozHTm9KDkpA2zqYejim9mJHW8BnMjdgl3353u7w2stakqNrYHsFlmTrRvg9pSPFWqmfsxPvpSUgZQAeR+lhPGe6lv4FZYk1hZ2JlmXsQfuT1bc3v0+itb+1tXkOw0d+epY9UH3WLQ8P1dDCrH7qe30Z/J33H+Ltp/5GHoEfw8+UUPWR79h6EgGT4jycay1dAAkWITBH9vKYfvvrbBP34GFCG4lWZyP7fS9q6HRCFrRSF8JRINQb/XFpZUtjJA5BKrBnrOq/KPi7tdHEwftHiCP5C6xjNusuUayNk1IzvOsyjgzg47VX0hHgjOTNrF46V0f5HPIYkJ2N8L23N+/sOfhlXfmaOa1IZu9yzxiVh4qC2MpWhcdg1fNhF7NwM/GLxLMQdFjbpiOeeLsNGGYHyQ9z3LO1jUYXam+BuejvfFJFi3tcqsxebZynevM7Eos3/1P2qBTZuJ4HCSGEXYl6VJxziJ0xvzluiGuggfML7HX1TcSoHvL2FnZS6OX7ToKkHwyXWCCTfyIo05OL53XF4bd4QitjQxlY8LIOiI7wblIx2q0iCXB9qDSQSn+ZNLSRxYBZGROs+9vlgrJjS15s+0yk9mDpOetZ6iQP1Z//a29PWVdo/Ao3z6NsvYJE7WRnnSrhmLUX8PofxBykg3bmJ2kWKJ32UWH8ZVGco92mKIlPrQdnNtWI/ljxPoonKSLdlie14X0bnzTOxpskEzJVRNIGuUAtI5hpI2u+9Qwq7eylKK5D9TcO3Tx9o9Wd7O85ETD5FIA0wfodFW9lUi+t1/Pwi+YbN+lg+uzX+YmufeBSnLkVFcjaJFTRAn0i9wBFI3mkpc4KzgIQKIdpuwBkSKtuPeZXER/N/AMg5e3xM5eQkIMWhKJmi31KVOWS5MDfrYVzOsvMfZ4FU/A5Ujh+JebZ9eKmU78vC5E09TPuKZrsrJGrYjZtsMiUDR4elI/1h7TfL51LsBIe1PvxrfwKSN7rOGx12ycGH22BjgPGY/VaINXbzGowznvphImWx12/j9znsKyQyGpGj3XUIJgFJCph2+24LvGOqT3cO6wIxDbS9hPH3LCCFsXF4aEyACTQqAiwgNSpz82SZABMIZwK1LiDRm8api4rQO837FuA7Ec/QG59UE+Xse0id/4n+XQTOi7c2C6KQJt4AtbxBbBaQRB2DpSjsmSLflJRvexY001JwuQMcQst/MBbBde84LE6NRysaw/T52xCdrB9whXS8rbU3xOUbf2XYu+xF/L5iNBbPHoJI8bZr5hEMnKWlBZP/mMs7h86JM+kt4TYaCxINjAPQq/SP56k5lLJIvNUdQ2nHxFvHhyk9mHzrVD/wbzMMCxY+jva6A/pG+fgfg3a/OuYK7KV/1P++VBvznRXaW58nR1veCBf92QlIZ+/CqClpeJIKo+9dQe0cHkiHEdpbstUfmy5SOfYhvn8Zb0G8mT0EERbegUScVhZ7GXM/NGCalv4ogB+JtHJTM4rt/T6QyCkPhlbizFjB+Rqlp1mKnT0n0ZvAvjVp5KHK2208XH33niAEJHl4kI8IYw3YRCBBvCVPh2vulEw6qPJXOyQYPxdimPBj8Wb3q1jzZVvNz6siIAW7ZkjIFb7rsZ/dJu2uQDki0NzlRjmVPGke4TtPzW//n/7WMbR1+Hkcvf09Dt1dduvQz17l2o9lU95EKdlZrPly6aNf4edCOIz0812Mf8bq1G6UnMaxiij0btcE5784B1e3H6OVg/l8I5DMY29OYuW8ORvIT7RUScaeFZ9Mh5e6OKB9dgkD5X6v8/lfN1yUAkq8me/eQ/tY7r9oH9MiUkz7mtVG/vZii/20dv6F4XK/tfhVdPC8wvm32zQ2fwKS+G59W01AUoUz2UAHudYCCkgOzyUEISClkIA01UiPpA9apnBT0tiZ06IpB9pSgMmHR9wXzxsplgwAppRbyksZyvwSfAQk8TZ/Gt7t/DIWDtPqxGm++pUJq+04/2r2CiGAxO+jfYAEnzwZxWMdfxEGSuHS+YD9zk3q8/rvoWwvCAHJIpSph87yJQib8QrB5tDaXGTvvoQYegkkhV4CcRaSQi0gVSKFnUzzF8D+9Nt8aG0OzYXSMt7UbON5CUU3la+AZMflZbRbbxWQXicBKRujSECyF1hbY6OtgETii4Pwp6V6DCQgOczJn4BEcz20goTHT3+GdPGCkmXzclxjjinstDnsNLVj1B218x9n/3beX5z40e8nic3+fNQxlZwQkJzGbexjnwNxyssPnimaBCT7tWP2BWsEko2A9DAJSE4+HGA8PgKS7bwewnkfAUnzW/O+pOwrgQQk60tVnn3XYi/xeSCm9eZH1HegLCDVY+Px0JkAE2hQBFhAalDm5MkwASZQnwnUtoAk34Lc5xUO5FvA2RVUZ4PEHkqpMyHjNEUfaG8b+7tMgoNIW0OH80PoTWBZk0Wkppm8EuXiALxTsZ6Oyz66o5X8B+MnyoHDRXww/RW801M7DArpeL/Wc4uLien/QPMe0mv9brx3GnJIkNAOs7SUJ/INQX1Ol+XBG+Rb3G9FKYXtZUTIh+hNb8saOe3P2B3S/dU4AAg8Bt8DZF2koRoZ2pvifi47AQne+Wt2v+IRxHwEpAB8HMfm2MdF7H17F0r7jcYIWbNCE0DOG4wCiTj6960UwUSmcdvQA7NyyEYB/Kj82E68s68Fhj/dV6YeurxtEabmd9TsG6hvul/U6phBb9umJ5UhM/uc58DdagHpr1+PxXI6LG5pa55AApJeA+nzPpi1RIggohGbCCQ63Nky7yVspTQ+yx5W0klZ+/RrxxayjTVtvH6s+b0ulFZJQAqwZkisNqIXpP029XEQ22h+JGaVJC6FeON4xrGHbAU7Hz8MtA6D2KvuTNPf+FZZ6hz9fee0l5hMItN2fYRuC9PRfR/VfymhNUn73G02vuIzNzl2ijrzpIfSDuEzr2jrGtY9S/i59TMRDZN5CMONvdqp4z6ZAAAgAElEQVQkVmo1SN5ysJHb32+H6WV7ErqXpeP38Noast9LJmEyKF715cc9SAFJ2mhbF+3FgkpEIEk72jwXjIAkI5CU6A07pI7RETICyRBgHIxhje6wG6fPf0+IOjFLZXTFM/RCg7hkBFKlxukdj+P4qxGBpAlSQQhIerozTaTS15wagaRENvkS1MTVd+4mmU9JYXfD7cZtLkNZdhKQOuIGRRDeZtzmFAmmdup4j78IpMD2T6JUgs/J9IuViEDy4WKtR+RtyykC6TWKQHIUkChaBFN0/7KkWZyQ39omckYTMuUl9lq7OUl/Oo0ndIHIJAqVUiTa9F1wt6MXA4ZZ6x+poqRF5NSjv049Zo2W0iKQPHOwXX6q/zinsHOKQHLmp/93r+zT3kfN61W1nRaB5Hfc9PLTm7OzcWa0WchWI8VkBJLd2hG2tLOfrIHkFIEUwIcdxmMXgeQ7L2e/tYtAkvtKIAHJsqd4TW+/vuT3Tkzry2+ozThZQKrHxuOhMwEm0KAIsIDUoMzJk2ECTKA+E6hdAUkXIFThQ/7DWheN6A38JdPfxLGY+5Em0rFFO0c2qIKDfKMzjyKVqJaDFqmk/SPnZCK9XSxSoMh6LsEKSEa6NXF4o/2D2CTUVGe8qoAk2zlCQoCRq98szvgcvOoH9ms6eQ+V5Pz0t6fNgoj2BmZAASnAGOxqoIg8+/O3A/dNSMYzgzo6178JICBp/1A/5ywgVXpsOj9FQLL2YV6nFiElkIij2t04jFQPpeWb+KoQqfqRkrdfH4TJvoH6lv8412qKFINesb7XPvpI3OZY4NwzeTsByZxSCGiN4elpVFTcSJdoLyDJtXG38da9wy7o145NpJ8eGuMVoUIqINmsGd++Wtu+rS3GMYNSZb2WBIpUopotJLj4RjGYUw1qb/CrwqTvOtTm57BXUT0NEUm5ld4dn5g6Dgmd1RpWWvSP7XcB1orVMp65pbqwJnUtIqdrUY/Wy7r+tbGbealCqLYPKwIeNeizj/kIrao/arzsbaSnqHT67TAJBFqbhQ+KFGD62lP3G7lWnffeevl7HqSA5Ja1yx6i2mUDtRovJKr9IogIJK3mme9zwQhI87oe9NYWElFmp87B3bmtKeLFVJ/FsQYSCdWlp3HG3RHtVXsrc490GqdVQJIvZJCQaqQ0FEZXayAFM84IUavrElw0lwi1Xoo6fhsByZMirRI1kEQ0gRS6bAUYtV5JC+caSJ7xurGRhLOKZBEVGIEzBS9ifslYk0Au7bG5AxaISGOq/zNvxkfoPvd3Mnra+xtDLwDMXoqz9N8hRnRh5jWq+ZOqpBe0LqbKCkiD1BpI9vaXL6PkNsOsLBIdZFSkUdvH27k1Asnkbx4uzVAsaslEPSOjI4XoPDWT0l6Kl5vIpp46XjY1kHztY64fpNZA6i7qfS2il0Ao/WuCS63d4xWQHOfUTqQrzEer9KXkD1otpjXyN7gj2WUm1bJKQQ6JA8nLqM6ZjIL1MtCik1sgXdQ/c4v6QXm4U/qVJri/FfUCcmi/1KLdxT5unkNzUcfwggux7a6Q+GrnP1otHjv/TghQA8mXn0gB6N9HTetVj1a1q4HkGXf0P4jdLqqPpUXt781Kx1+6OtdTM9VAUtZ6Syf7OQlIT4t1YtRxU3w4QtjS/3jMfmuugeS1h1v+O8XOb+OO+auBZI4ENPel7inqurMISDJ9ZgCm9fIHVRs0C0j12Hg8dCbABBoUARaQGpQ5eTJMgAnUZwJ1IiB96UvMk3LEU2OD0hyZ6vqYn/EVkL7ybZQOEPP09BHVEpBCNV4fAcl6cE9T0NPz+L7NrwoS2lvJZoHI9yA2OAHJeQw+NYAkYaVGCQkNag0UkwFCIiBVZmyBBaTys4V4K2cDii9eg1sfrCdFUSARxyJ4ycd9DqX9CUgiJU0uVu4+gVI9zQ6gR4MF6lsf66FVlJ7mf0HpwGwiVPR7qiYgeYU80Yw4QJqTL9IjGoXuqysgOdlRe3tb9dNQC0hekUtbM+Z0PGK2Wgovkzgk3+TehO7zpuHODTPxZmSalqbQ5vIVWf2vQ7s0WbJZsVcJsUNJFQZrDTin73RRxmd41lRfnhtojHQ4505eKmt7yHRKsj6NzR6r7Fm+orZZIAqVgGRvI1Lyckiw9LcXq/Oz7o82azV4XvXgFz5IAalVBdl+XjZ2lragWlSD0TxnEyIoGsxc18McxSL9wuG58e7ANZBEqrqrn72NRTl/k/X6Yn46FilPD0R7U9SYUQvtClw9ByK+YhcwRhdNSg9i5ZJcFF50qIuozt1pnFaBVO65BzHcUisu8Djp929bLhYVHKVfQrUOnsP4TQIScd2TiRm5J4Ch05A77ByNwYhMEDW7smV9QNnusBSkj+1IdVqc6tOoERrADRJOMhduwBfuKKoj1xY7v+5CaWYpZaH4vbYZr4tqrckaZLIOpVo/0fB1JYWa5Xde/Y3RflMLZO1IUztOQpHtXiV+B9U0XFqEtUeICGR/UVdrCaWnPQ60GzkOvY/n4YylxpZvTS87Lq2lgLSzzf2I/LyIWIo1koYp/fQUh6I+p6jjJn14AtJl/Sg/9jHGXUJ13gbFoYJevHlSRpRX4OjapcigWn+unmPx8xb5KKJUimpKR/iZ0+XdWZiz9ijc0YPx1L2n8RalQdb+O3cX4uVvtn74P8y3zb1ZmXjj8zLqtyNiDp9Ae0OYpPWwZF6B5j/jeuNk3jVtrPSbsyUnE+8c1mqLGjX5RD0+O/9x9m/y/UryaxfQR9303yo5mE9rUbAYeHchznR7SePoMG7zGGz2IZPfOq11B/s5Ckj0u+7gw4HG4+O3tvPSBCR7v3XYV+zWZwmJirPzcAyDMTeHUkvbjvmcuSYbbReB5lAPfj0dh8gCUn22Ho+dCTCBhkSABaSGZE2eCxNgAvWaQJ0ISIGiFojojZL9eGPhmygSh+yeVFpe1L4CkvnNd8+dgQ7nfd6It4lACtV4fQQk88G96kh2EUjWw/DQRCA5j8EuAsk7xjKc3JSDRevPod0E/R/t6gRCIiBVZmwBBCR621PUlznWT6uTZRzMecSLoPzEkl6xEhFIZwr+G3M2R+m1fiyRGYH6FlylqCH+cU9XtwlazTCbnScUApI5XaJRlJnEF0PkkP36j7DyDM1OePN8aYmGEocRoUxhZxqjnejqsHXLaC8RmfMSeu9+CdmuSVgebJo3/UBR8yunCCSHvUodDkVafECHfe+cpXpQ1ugn63cyosZ5rfjMUtQSWlaBSUsoqmfZy3RQa7N+6aG6ikCyCt/a+IP0N3mv5ldqJJOv2FsJXvX6F54HzwSYQHAErKnAgnuqft7lJxVZ/ZxQaEYdTBrG0PQUwlYak9+GEFsQTbGAFAQkvoUJMAEmUAsEWECqBcjcBRNgAkwgGAK1KyBpKRgyL462fePdnHefRm+tl6FMSBWQZKqJ7IuUiseudpKWUuqMku7NdDDqV0DqGNrxqgKSTJezHrEO0SS+ApI2j6My3ZcrNDWQAozBR0Ciugg3qC6Ct16KVgdnTaRSa8SwUXUFpMqOzThgdkph55NirpIp7CpdA8lGiFTGZrZvAB8lpjJ14J6+mJUKZGbsx8BZ9mnHTq6dhvlf0vqSb58LEYDy+B9+BIuXPCRrL8FUc4ZCAGwFHquwU40aSH7tqNUh2Xqvt6aWSUCKDsDF5GM26dL0dHLamoFMI7OmUxD1uwjTVUr3M3V3X7yW2gxrpmxAZ/LzEZTWynr5rBFK9zR7xnrcKWtlnfaJFJSpkxz2Kp/9T28rkmq5pd0rao0o+YiU76bfXeR3LzGPWfjlyzg28lU8F7EBz69vLdNUWaOPxDM1UgPJbwo7LV2VvY38/3b4ztEu9aguGsl0Ss57bzC/m3wPE2ACDY1AYzqIZwHJznvL9+VgckFH738v1QsXb0x+W7sGYQGpdnlzb0yACTABJwIsILFvMAEmwATChEDtCkg0afH2+6IidE+eiRSRGoTept+yrwwDh/WBSxyu5gDPLaFiyJFaKq0ZBS3wm2XJVBzZDEwVkLpDqw9S2PUZLJBpRSg6Ztt+lA4YgrgIvaB6xRg6VKeDUpEjf956nGqnFX5v5VdAotQToRyvKiDRGPcuexG/rxiMBVOooLnIsb7vQxy6+3Ek0EG1dpB+CfE6J2taMXnAnSPSjGn53A+tegkZh+MxdxmlnjBFQXjz6suiw3nEc7nB0/8YfCOQtNQoO++diQVj2+I2Kpq7cno2Dg2aiSz6u+mqpIBU/bEFiECCSFlEtbBISJxHdaPO787EnLwTcFEqoRyZnowOVKjw8qFhM7FMn4t5/gar0ZQaiOpCGHMfME1LbxbAj6SQsy9Oqz9Awsab83Kw80oXsgXVVwjko6VavYLSRJGvXxNC3ol+xjYKSatz0AZzs4QfUCQfjev5jIOIT3sJz/QSQtRSzN/dFmlZer0wPwJSkcpGpH8zRSBp4o5bCiUuX7HB4wz+fUwKY7spMmue8GOtWPaaLynqRqaVC7B2bQWkwGtm+NwUquURIaMc/3K4LZ4cRDn+fS7hTxk4O+YV/LwsB1M/G0h1MfpQ5JrdPtQBo2SbwKG3X0bGnh/rfH0jrOBvr5J1Nj5B3NyZ1JYL5bIGxxEMEbVHXH6+a+efsTriG6c+wqJtP0Ta5I44tCwPFYlptsKYeMZ3/ev7bE89ik/WG9mAiGStYHugFHfdRaN+BSRKdabva7Y28rMXW+1iCJFPyf3R6lfB8wqTn2keBhNgAjVOoDEdxLOAZHUn+ZuxtgxDpsykulCWf3DUuO9Vp4PG5LfV4VT5Z1lAqjwzfoIJMAEmUBMEWECqCarcJhNgAkygCgRqTEDyqVXhrTVy9YsCZOcW4lgZ1TRo1hpxY5MwcVBbOpzV6+sUHMSFa/Rdiy4YnjoJT3b2/cecWUCiiYvaSTlvY+fx/4O7STPE3DvaW2eBDoqz6bBU5OkX9Rd+TnUJfn98YHACEjUdsvGaBCRqWK9p8s7nl1BBefUjuw7EpOSx6E3imXYA2gLDR5ahUNZFoHpDz6Zoopu8lFpE9Ky5joHdwbV45B9YvTAbW4lDryQ69B3Qwu8YbFPY+XBO1GsBWJyvkgJS9ccWuAbSZXq7dNGqQyjBXRg1ZSyQ+zo2dpqEVSQMiKgqo7ZAhYtywJMA4347BYtUmyk1aISPdR6UhLRxPbRUcoGEyIrTWLckExu/BqLvHYe0fkcwJ+c0CYCv4FER2eLHR0tFVNH2tniOim4/QL5xlepoPJ97EcPtopCUwuxGXZ/z+97GyreLqd6FVkNkYmoSHjCiaWwFJCtLmwgkWUj6olZgnJan4SvLSZT1Sa3nx89FarK9K7LxxqeXZI2FXp3L8NnhFt66RP7Wrq2AFMSaUfaXIUlJGN+L1kEVLznvL3+G4W2+wk59DsOnkJgk9yyHdehnr/LZa572rnl/3/nbS6o4NXtR0FOjjuqINTHXQAuFgOTZ1xxs5LwXW2dp1KTR/Gr46LYoyj+HUUa9K78+WVVi/BwTYAJMgAkwASbQEAiwgNQQrMhzYAJMoCEQYAGpIViR58AEmECDIBB6Aal2sPgISLXTba31YncYW2udc0f1mEAZPl4yk+ravIrZQiCsoUukyltUOgErpPhWRtE6M1E0qPp9mlPYVW7wdbFm/NcJq9z4+W4mwASYABNgAkyACTCBuifAAlLd24BHwASYABMQBFhAYj9gAkyACYQJgfopIFHtnYVUeyfCpvZOmHCt7jDq4jC8umPm58OEgEj1lQWkyXSGNXC5DyI7dQPaUV0gGT0l0/99gt5GWrxqdMkCUjXg8aNMgAkwASbABJgAE2AC1SbAAlK1EXIDTIAJMIGQEGABKSQYuREmwASYQPUJ1DsBSU9bdZZScT03hWolRVefQTi2wAJSOFqlvoypgtKPvYxsJOG1p38s0/OF7nL/f/beBqqq80off1biNXrNX9KCVRLjdxq1RmMwFn+G1M9oElPthEasH6M4EVchK+CINmoUjZoKjpAVyBJb0REdiUPa2Jio8TNBR0oliego1m/i+FFxKjSg47Vd//2ej3vPOfecc++FC1xwn7Vmrco95333++z9viezn/PsLY39YZdkpA3z9NcK1vhMIAULSR6HEWAEGhOBuy6gtaMxZ+S5GAFGgBFgBBoKASaQGgpZHpcRYAQYgcAQYAIpMLz4bkaAEWAEGgyBZkcgNRgSPDAj0JIQoB5ZFbfRtUsDkDwVl+HsInqW8cUIMAIhgYBJ77OQsEsxQir1iDeRT4R2KF03DmZhgyNe7gdYr4tKh2bmwTU1GWrvuXoNxw8zAowAI8AINCkCTCA1Kfw8OSPACDACbgSYQOJgYAQYAUYgRBBgAilEHMFmMAKMACPACDACjEDjIFB1FOmZ1ZiSNgKP6makkpwz3wNSczAjoghp8wtwTv291f+H3qMTkBzbXSLQJcXk4WisWRiDDlc/x7y8tkgV/7txVsCzMAKMACPACDQQAkwgNRCwPCwjwAgwAgEiwARSgIDx7YwAI8AINBQCTCA1FLI8LiPACDACjAAjEDoISIRHxfiGVwKVb8XUjzrLxEroLF9nydmtc6kU52Is9FIfGQmkYsSsSpWVRUQ65czLBxJWI/EZh55AAqmQ0peh4tXVmNIzRBfNZjECjAAjwAj4hQATSH7BxDcxAowAI9DgCDCB1OAQ8wSMACPACPiHABNI/uHEdzECjAAjwAgwAiGJgLaEXSWRNxkuTE64jd3ry1AVMZxUMbGIKCHyKP+ibH6POJncqSRCJDMfxdcAZ79YLE8RhI9MoNz6yXOoOHwZ49LHo2LOe3DFzUDNnnx8VRWOMSlzMaW3E6i9gA8zc7D7/G1A7UsozX9Igek5LFg/CdCWsNM+07YbjZWIiT2dChnzBF5/8iQ27rwOh9seUvqU5CFjfSmuoi16jk5EqqQA0hA9vWk6QVplgOaLRmnKalyKfZfIIRCp8xa2PT4X2ZO6a1x3AZuTChGZphBDOqfaEEi4iX0rFqNo6DKpB5xOgURj3NizEvOvxiIvxEr1hWTMslGMACPACIQwAkwghbBz2DRGgBG4rxBgAum+cjcvlhFgBEIZASaQQtk7bBsjwAgwAowAI+ADAS8C6RhGJC/GjKeq8cnCd1A07G2kj+4kEx5uBdI17KLfium3tNFO7COiZfdAcV+1RCCdevEtpMd2pollQqX0J4lYNa0vqj5bhvmHn8OqFSNQtelNZLkSsGZmX1RsmouVtVOxfvYAtDYokDw9kLqjdO1crHPIz+D4JszJvodZ2fHocphs2wpMJlJnbNgx5KTkyUqfnsVIm1OMaFIBjXUUYcWcz9F/+Tt4JdKKQJqEyJJszNneF8uTgKy0k/hZehKGhGkwrKLSdHMuYyKRW328oPWlQCpE2LxfSyojI4EkkVghrrzivcQIMAKMACPgGwEmkHxjxHcwAowAI9AYCDCB1Bgo8xyMACPACPiBABNIfoAU4C13a2vhcjjRzhHgg3x76CPgqkWNy4F2TnZu6DuLLWwQBCqPodQ1AFGRLtTUuuBwOtG6QSbiQf1GwItAEkocmRzxkDc/1BNIEolSRMTMAoyl8mwSGfL1cKxNaY9tag8goeyxVProyRcdmWJJIAEbEqi/UAr1F3KPnUP9ht7DuGuafkIGpY8HBy1pZE0g9cE1Is5Wo0g8OHQu0l/qpIdS4JV+G7PSXzD0PzKs19gDiX6OJGJtORFrIua9CCTqg5Sy6CZmmRJTfnuTb2QEGAFGgBFoYgSYQGpiB/D0jAAjwAgoCDCBxKHACDACjECIINC4BJKc8Lk0VS7/0uSXlHQrQFfRLFtKZtXhEj0RVmzHjWEJWPCSSCoZ1ui6hn2567DD9QIWpESHbD+IOqy80R+REqHfqqWXhO80vSkkay7gk7Q8FHUajwWzB+GRuljoIyakhGF+ZyU5G2LxXJf1BvkZd6mpex0xeflijI0M8gR1HS4Ye72uc4vnlPnPmY7RDdPVHit1nEO3N+zGqC8OtRTzadvRZR6V/qL0fL3PT4Ott6hU2dLCmxiRlIxXujBJ63c41IVAMotJqbRdR+zwk0DqUlGEjbmFVALvnmyqWhrPjkCyGNuaQHKgbGsucg5eRK0yzQjpnW1HIAFX9pBSqqAVJisEmQ7Lq/sxL89Bpf3MejTZKJBq6X2fUkAKJLnPkReBJGFqpWzy25t8IyPACDACjEATI8AEUhM7gKdnBBgBRkBBgAkkDgVGgBFgBEIEgcYlkIK7aClp+oXcY8G7DE1w5zIfrZbK8byFDYjHcirbIxMWJqSCSLouzMGl8YtDgzhrCGiUZCQakBzUJcmlL72PYdwaSmQrpYmuUGmlRV9HY0nKC+hK7TmkS+qLcQhywtGPhQdEIPkxXrO6Re7vsREKSReo7ZRcTX9jA67SF/qZUukrvkwRCDQmQwZGF6lZ6LyLUBQd9SWjjOuqFWXLqIZZwgIkPtM+ZFbdLAypC4EkKZCMJLznHQb3mWlF1LyAK3Re7H5SLnVXdwUSKZJoLksCqdPniM+8jdcz4zHEqbVFPq/O/TQHs55Sz3pVeUU9jlJycSnSiauPTzX0P6J7BV4LiejJlf/b4a7LhdYOlbCsew8k8b6Jz3ZgQXYsejWLwGEjGQFGgBFgBMwQYAKJ44IRYAQYgdBAgAmk0PADW8EIMAKMAJhAqkcQ1F5D2bl76PJUZ43axUKVUnUZZRWt0POpTtT8uwVejUwghX2Vh5l7++L9edEy9q6bOFt+E86eP8SjKnkk/h5osp4JpLoTSMEmFFrgNpGWFGhMhgoOkn9LMWJNMp4XpG2Q/V1z9STOuTqjfxcmjwJ2eSAE0uFoUhkJ5Y22BxKVeKu6gEuu7ugaYSCMLEvYDcfZee+g7KV3sXBYK5StX4yMa+PlsUWMZxKZoxA0fvdActsmk0NFQ5dhQfvtmJnXlkgZIntIOZS26CNFNVyLI5mp2Bj+JnKn/ZAURxmkOJLVoRFCKVoSg/cTgBypTB99aEBl+tyXi8jK2ccQs34a+tMfhVppaUWspi/TbUzPTMCQWqPS1UUfjSTjk96yitpLgUQ9nabSe2ltyqCW+Z4PODD5AUaAEWAEmicCTCA1T7+x1YwAI9DyEGACqeX5lFfECDACzRSBYBNIZ7fOxdK9/ZGqJGYkRQ71PCgeNhe5k1y6EnayouRVpI6+iM3rS3EVHRE9MxGJg9XydtUoXZ+FnP+6DrTthjGTnsCpvDOIoWTQo58J9ZEHdDuFiVRWa9MxXL19D45OUZicEIeRXYhl0CZAu4iv39ehdOAsrBVNwEWCKUnzb6N/q05ic3Ye9p+/LduWkoiJPQVz4U0g3TpeiKzcIpyjW509hiM1ZQJ6OeXk1wdVr2JN2gi5tJ1ijzMhA/MG01iWcwA15z5GVvYBlFfTmmj+EQkJmPKUr8RrLS7tycPKwlOoFViPfgI3dh5SknEm6hMp0X3ZU16r9gI+zM7F7tN/g6sVPT9tFhKHUuLRWApJKWNUKfn3OYwLO4ndXz+BZCkmyIaDBcjZSv6+1wqRz05FKpWbk9ZvvMR86VnY8a2MW0zYHuyuktUxoGThtvBkUirQV+O1l7FvUx62/Om6bJcaQ0qi3j3sT95EPiUa6QGcLVyHrD1nUCXZMAnJs6PlXhjKWsJGjUbV4QOSz7Q2+iphZxlr1NPjyNocbPz6OpVhEnPGInFajFspZR4jqj3b0Ss+jprX51OpKCBi4FQsiA/H/swc7D5PPWj6xWJ5iqYUk1XcqPGeMBfOPcqz7nhU/H9eRctTVs16TRqHmcaAXArr0k9GI+zEAXz1ZALyZ/Yl+C3iiIbzfSbo48fZaQBeU/czPe+xVY6ZZNprfcS29CI77P2hC0Wr+FL6tGx8fAaWOA8gY89F6n2mPQssXgpmBJLX3xR/PC7HrC9cjCXs/DrzJEWe//tRKgl24iVPclyLaRiVBKPEvlOjQLzy2duY/1E4XpcIJ+M8fsa/MDHo52AzfVnbme0ngYTKYqxYmI9yDMeSXFLJVB3DunQq+0kl6DzvxsvSe9q3AmkSulDcLso8hKqw/nh9dFt8sN2JJUJ94/ozNpPqdndVd7yenowO2+ldAOX8FftfOrv07049GeMhkNKGAfvSl2HjaaDLi5PQ/3Q+Lo1W3pG07vS0Qhx3hdN/H/TH2fzbmLg2CsXUY6k2fjW9H0CEz1yscybifdpHnl5dYvx3cTVOLkWnfYeI97n7farFVSGgTm16Exm18dJ/J1QJospNegHiv3/WCYXe6E663lMtMOJ4SYwAI8AItGgEmEBq0e7lxTECjEAzQoAJpGbkLDaVEWAEWjYCwSaQpBIuGfSV+gIlMSOVGvsU/alJttqzQO2BJCU9D7fCM9MWI2VoOC4VUgmynd/HL99PolI1Sn+BfFAvlVTqpUJfS1PCZ8v5zm5Cw68SdhUfI2npIfRPXkZlbpzyV8qF4UjOjkeUKOGj6YEkSqDN395Z+q1nSRbeyKu26OMiyuNQg+5+idIXy1XSmG3xy3SyO8xAIJ0rRNLKYmX+alrDO9jmnIE19IWyS+qnQ88p670rVDU5N5X12czhOIrMlA2oin0baZSoqqGvnudkXcTPfPScuUu+eYN8EyVhAZRtWoaML/6mlHfzRSCJ3ymJB/GF+Qg4pTlPImbBr+UEnIkCSfZPR4xbshgTu8j76FZJNubk3sZrwqdELK2bl4MyanKePam7YaNVE8H2Nj6oHI7lKyagq/jyPO0jnOtiLK+m3Fc7HqvIrjCjXSbJepGonE9x9RoRkWOdBhuUdVT0eBXLabxHlXlrCWuRFLQlkGxiLWL7r7DoYF+kphOJ5hSxTHEQrpCVNjHyiGLP1f8nxxqk9f2RiLIouaSTqxjp8/JRqdgn+kBZxqZLjveKx0cjdR4RKxD9PDagTCJ3Bf4mMWC3f4wtarxIGnkv7O80Wvah5GH7OF028nkAACAASURBVPJ1Jkjxs6k9kiUcXbSfs7CoQMTTYoyo2oo5FN/yXtfvNRVHtd/ZpUIbf+gi0S6+FLwqHsO4lGRMJELmCJW0/OBEjJxEt3p11JVAsjkrdQRSAGee//tRUXt0UmPFs+dlTK/hE1KjbOsxC+sFAW+IJYfw23ryU5rnLN/mnCqdg4/Yxb9dPNfxHGzZb3Renb8I3DqchfkV45Wzz9+n7O4Te4D6Iy1UFHrBGJLHYAQYAUaAEWgSBJhAahLYeVJGgBFgBLwQYAKJg4IRYAQYgRBBIOgEkqLcuTHpXSrx0h41lDicnetE8loibBx6csWLAJLIpu1ENomEpJKcpSS7nJCky6CI8YtAkp65YN5I25jwlnpwrMOtaW8i6rP3sO1xJcFv9JWRJJPK4axDjaQckr/e9pBkb2IlldJRE8oySVQrk0ZV4qv97egjkWvy18tLv34Bq9JfwKN2c/QolYiAR5OV3g9+xlLZ+kRknCaiRYzvxlPtD+SLQLqGI5sOoGrweIztLSQdRLzMzMEVVXFgRSB9qyV8lDmIQFNL/Egqhc8GeCfclX46UNVYNKNk/zUDgWRUbVFZJpHI3jFQSXSbJOuvlGylL+Oj8NroH0plhnTjKuNpsdXi5pBIP7lMUh+j2swm1qRYPa9Rm2l8Jr5ot4wRqYRSgaISEw/JuJeOUhP51UTsvYWNKqZ+xI2nT5VcjinrpoqpVQxY7B9j3FkQSOpekG+3jyP7M0EuubXtyTeRJynJxOU5U1I7HcO2kvYYM22QFN839qzEnILusq8Mttn5Q7cs2/hq79UzSk8CW2zMuhJI2n5vurNSVW4pfvT7zAtgPypK0kvKuS6tzICpdH4djJLLliln4qU4QbxC8tuWHomyAo0uGSdI7wXnVpv4rzB8kKA9a+t4Dvp5XPJtLR4BItvnHUCfNPpvE23Z0zquu4ZietHp4cj0+hiijgPyY4wAI8AIMAJNhgATSE0GPU/MCDACjIAOASaQOCAYAUaAEQgRBIJOIEFJSkMmfspF0r9aJQx8EEi6hKR8b9mrbyPzJSqTJq66EEhVR0mhsQHlkc8hOSkW/SM0sgmTHh6yCukmHPfCJVXD2EhvR8kqFFIxSaSY+F229WzcMqwYfVNDIFHpHerjsNGLBFMT8jLZsX+YWKMDu9IW4/dPysSA/RzVkspkNxWEm540CSN7+ipdJ2y0IuT8JZCMOBiUVn4RSN4+ldfZUVPyUJlH8nUxqaNkck1cxjJdnpg4Sb56B69IvlLW2UlJVvvRb0Y3rklMaIkIqbeGFYFkE2uy0uMMIn+SgORJfdHBHYZWflFiBEYCSVH1uMvx6XGBXWwOPCmRUR4CyYipCYFkt3+MIeEXgWQfR14EksmZoCekrA9SnVrMYJu1PwzjSfFjFV8dvQgk4xllal0wCCQzQkwla/0+8wLYj8Y+OGJhRn+Tkihh5TGME3uR1GDxhNvPpH1p0RdOAsc+/qNO2J21dTkHQ+TFy2aEBgIUwxtO9MUM6mdUv4vieNNJ9KeypKblWOs3OD/NCDACjAAj0MgIMIHUyIDzdIwAI8AIWCDABBKHBiPACDACIYJA8Akk6s8jVEebOpGqhHoRJK3G2Vi54bSxP1DAyWIfBJKcML4oIdtT04vD00OD+sX0iEGiIJKsmsBX7sfC+R9RmS9ztYgYWzuPzo1SUh/eBJK7r4znbrVnk/TVPqlq1opm32/ko4NCmNjPQeoLTV8WaPs6WcaVvqeKdJsuke1LgUR+rSjCxtztKL12m2hC+XLjHACBtN/LRk+/HfdPxv5L9IM1gXTIe9VKHyapmXuGSpIptynYbZP6ESl/U+83I5A0pJEtgSSGcvdrMcQa/eTuc+RyoOeweIlIekRNoFvFSERdCCR5D3jF5kvXAyeQfKxJN4efBJJdHAV8JugMqEbZ1jysOyh6W6k/PGeqQBK/mvvDgJuxj5b6sxQvfVEmCGJoVHEmcevli4YmkOx8ZkLI+bUf/SGQFJXSjZkZ+Kdzi7GUesPIyks/CCSL+B93zXOme8WzUKEFfA56bw3+CyPACDACjAAjwAgwAloEmEDieGAEGAFGIDQQYAIpNPzAVjACjAAjgIYgkOQv04sRkxqNoozPEeVWhwSuQNKpDeqiQNL4+G7lUfxmxQYUg5LK6VRmydADSdx6duuvqAzTbVIgtaU+Tkp/H0Oc6PvgGINIu0ZFgfS40jzcLN5EybFM6leeAmRk3Eaiomqyn0MzUNUFfJKdhW0V1BtqRSpGKo2+vaeqJ4HklPsulQ+We/G0MyaFAyCQ/FKQeCk/7Aiky+6+WL6T9dTLJZv61JRHKf2IDOPWl0BSDPCKNbfiyIUbJflYmlsKEOG4Zlo4igQJYRUjVn2FbBVIaok9Axo+fWRCItrtHz97IOn8TaUJ7eLIHwKpiNbuKWHnKYnX54TooRau9ExTiV4FCxO/yksz+uOHcrlM9bIlhHyTrqavmMYgkKziUHfm2RE75ucapPKiym9emCrqU8ermHztI/y+h1pm0Q8CySL+g38O8kufEWAEGAFGgBFgBBgBewSYQOIIYQQYAUYgNBBgAik0/MBWMAKMACPQMASS0ofmbJf++Ko8XNPfJhACifoTkHpp90BP34y6lLC763KhtUOT6T6+CVOzyjBmwWpMCTOoO5TST65pbyHm8LvY6JghN3k3xIno3zE75xpeW7UAY70IG+0a21OPmbnIujYea9JGmJe2kXp6FOLuwLb4yvWCuzeQ3Rxea1JUU2GafkHeoU3ESWYqPqjSKKsMiWyp18+3xt8VcqbSqOSpSwk7uYeNtheK5RZUktMdErOQ+IzsP1MF0lXRR+oj9LLqB+WVrLcvAdfBhGiQcPl6uBTHYTYl7Kxj7V281sVBcehZrWfM8aiyi5EACaQwu9isA4Fku396GrznjwLJwh+enmHUK0rb60c3phI/VT9G8oppiArzkD99Ehej985lOjWQdQk7F+6SCszcH0Ixo7ls4yuIBJKyh7u641hP+NoTa/q9Eeb3mRfAfoR8HnvUpISRyV6RehvlnYTztgvR7vKTFvPU1qLG6UC5TfwH/xzklz4jwAgwAowAI8AIMAJMIHEMMAKMACPQHBBgAqk5eIltZAQYgfsCgQZRIBFyUmm2vaTk0akFAiGQgCt7qB9RYVtMTkulXkQ38WX2Mvzma1LarJKVNrcomf9Gfnv88v0EDLFogi0lIHOB19PjMYTK1l3Zk0Fj0jOZ9EytnkCSm8D3RXJ2PJ46LkiiP1uokCiZSj2Iip6cgeWzBxExVI2ze46iaugIasZtIFaoL0jSymL0SXgLiYOpjB8phnaVVCNm9ABS8YhLIXZOGMruiYSt1RxVgjQ5hKglb2EiERM1RIrNyTqJEUt+jYm1gugxV+TIfV8uIyZ5MWY8BZRtWoaML/5GfYZkVYFUejD3NiYTvmMjKOm74l1sOa/grfTiAfV5ShsdjisHs7Ao/wwcozQqgwTqWTX6LWTGdrYkfGQbbmPMkkSy3Qmh1Pn9ic6YOEzpc+XedWpy/lWsWjgCj1IiPy3tI5zroikXJt1bTcTY2/igdjiWp0xAV6cgFT5F2eMTMFL0RBKKizkFEORaymARJJ5x19C4Ha4WYUVaAcodMkHUS0mKV/R4FcvFvKSYySHl1alhc5Ht7k2lKnz0vraOtXi03jQXOZiKNRQvjxDBumvFO9gWNgPvJw1CO7sYCZBA6mAXN0q8W/dAEkTEm1h5grBMJywJLdv9Y9xz/hBIKollEUe+iBI5fk65SyhKIdCefJcZC5ewvURRluEkNqTlYv/NJ+h8SDLsdaGUsfGH7uS3i68gEkgKQVNEhLlQ+OH4VszPOoQqRWnmCxctuSqRiH6eef7vR/mc2thJ3e8Ekpmqi/ZL+hsbcBxRmh5xdFYLv62/jdeks9xF5zCdHxRnEkFve0bW8Rzscl+8vnmRjAAjwAgwAowAI9AACLACqQFA5SEZAUaAEagDAkwg1QE0foQRYAQYgYZAoKEIJKEWis8QZeze85Q8MpQ985UUFcn+I2tz8Js/XQc6DUfqeBdWEgGiEkio/TM2r8jB7mvAU/HvYN7Q9iYQ1eLSwQLkFB7D1dv34Gj/BMYkzcLEnpT91iZAI4uxYk4+KtyEiPzF/f6e5iokqddN7ibsP/03uFq1ReTA8UikBtpdjQQSWSR6reTkFaG8muZv2xFRsfGYPqyzQiCppbbgXYbNcg6TMaclygSVWnJrDZFsos+T7qrF2cIcZOy5SLRVR0Q/1RbFX190E0h6vKMwefz3sT/3DEYohN2NklysXF+GSjyGcSmxQN572NFjFtbPHiCV/bpxMBuLtp5CrULGuDaRmuRbI+Hj7Y8R8fGY8pSJ76qOYV16HorIv84ew/Gzx0ux5dsXqPeMoVG5rqdRK4Q9GYNZCUqfK1rpqa2rkbGXYqgfETgp0XiESKvM9Hx8dRPo8mIipiAfK3d2lxPeUomvIvSZ2henCg/g3G0g8tmpSJWIQkNZNK/eLjax5mXjcCQnTUAvhYSxjJGACSQy0ipu/CCQxJ5ITyvE8dsOWaXX02ZNxvDyh0ASGNrE0TkRM5YKJDGhYs/WUly9J3w9nHqaTUAfgWPtBXyYnoUd3wIRAychefBJLMq9gNdECU2HQW3owx/6bXMZ+zblQe6ZpY2vYBJIROCe+xgZmRRzSo+smKocbHTK5S99nZV6dZ6fZ55Uis7//SgpuqivkXv/mZYFvIldaYuxpZPnXJCx1Pst8tlY5byUf7U9I+tyDjbEy5LHZAQYAUaAEWAEGIH7AgEmkO4LN/MiGQFGoBkgwARSM3ASm8gIMAL3BwINRiA1AHyqQma6KTnSABM2wyElVVZJDN6fR0SJL/vNerH4eoZ/ZwRCAIGzhb9CRkl3TJ9HSkLLvl8hYGhLMqFKkOz0UcCaZDzvRU6rC5WJ9yvTMjBPUvzxxQgwAowAI8AIMAKMQPNCgAmk5uUvtpYRYARaLgJMILVc3/LKGAFGoJkhENoE0k1cOudAZM/2aO2isl/pVPbLaaEIama4N5S5ogTZ/n6r3X2DbOdhAqmh3MDjNjgC1fgy8y3sH0glFYeR8o6vRkHg7NZfIQsJUjlHs6umJA9vrAcSqQxolKbnV6MYx5MwAowAI8AIMAKMACMQBASYQAoCiDwEI8AIMAJBQIAJpCCAyEMwAowAIxAMBEKaQBIl6rLzTMrEBWPlPIZc7u6QpoQdY8IINA8ERMm2jNM/RuK8aYiyVMM0j7U0KyvpTN6wMA9IeIdKk2oZItFXKhlZX38fMQmpmPWMWTnRZrVSNpYRYAQYAUaAEWAE7lMEmEC6Tx3Py2YEGIGQQ4AJpJBzCRvECDAC9ysCIU0g3a9O4XUzAowAIxCqCFD/qEu1ndGVSweGqofYLkaAEWAEGAFGgBGoBwJMINUDPH6UEWAEGIEgIsAEUhDB5KEYAUaAEagPAkwg1Qc9fpYRYAQYAUaAEWAEGAFGgBFgBBgBRqClIMAEUkvxJK+DEWAEmjsCTCA1dw+y/YwAI9BiEGACqcW4khfCCDACjAAjwAgwAowAI8AIMAKMACNQDwSYQKoHePwoI8AIMAJBRIAJpCCCyUMxAowAI1AfBJhAqg96/CwjwAgwAoxAoyHgqkWNC3A4nWjdaJPyRIwAI8AIMAKMACNwPyHABNL95G1eKyPACIQyAkwghbJ32DZGgBG4rxBgAum+cjcvlhFgBBiBZorATexbsQxbEItVC2PQoZmugs1mBBgBRoARYAQYgdBGgAmk0PYPW8cIMAL3DwJMIN0/vuaVMgKMQIgjwARSiDuIzWME7lsEXKipdbHa5L71v37ht0rysPLwE0hOicGjQcGE4ysoMPIgjAAjwAgwAoxAC0OACaQW5lBeDiPACDRbBJhAarauY8MZAUagpSEQfAJJfCW+GBvPa5Bq1RaRA8cjcVoMujrp75VFSJtfgK6pOZjRu2kQvXEwA3PyLwLPzsL62QP05ZAU+87hOSxYPwl9gmziqU2JWPltHNZIX9G7cOVgHrI+c2HcvCQ8H1Gfyf6MDTPfw36TIXpOXYa0YeH1Gbzxnq1jfEi4fmFh5k/eRP60H9Z9DXW0qe4Tap6svYx9m/Kw7evrqL3XCs5OT2BE3DRMfKp9UIZvukF8xGu/k0E7J+T93rlB9rPf+JVvxdSMy5i+KhUjA9rnMk6X6r2HVby/j9eWv4NXIvWWn9r0Ju2fewits8LkfaKYXW87m3JP+x00fCMjwAgwAowAI8AINDYCTCA1NuI8HyPACDAC5ggwgcSRwQgwAoxAiCDQYATS45qEfe1JbFiYg6IuM7AmZRAeCYG1uwmkVkQS5epJopqSbMzOPUVWNgaBJMCoxalNy5Dx7cv1LM0UrERzEzuo3oldJekMlaRr4vXYTS+RCocwwpJMvYDNKatp78RhSRIpLxzAreNbsSjrGKIX/BpTetZ3bU2JlY94rXcceLAJPoFUB9xChkCCCUlEcZa0Grtvm/1W3xirz/MKztr3SX2G0z4bxPgKlkk8DiPACDACjAAjwAg0PQJMIDW9D9gCRoARYAQEAkwgcRwwAowAIxAiCDQKgURrlUmZ25i+hr6+D2v6xbsJJLTFmAWrNYl4F0rXJiPrT8LGxiKQxFzVuHT8Mhw9++JRodKq08UEkgxbHZL7dcI7CA/5IJDkfXMPr69JxvPufVOLI5mp+E34m8irj6qqybFiAsm/CArWvtYovvrNwFoi89upBlz9HCmLtqOS/l1vZY9/i/LzLiaQ/ASq6W+rLMGSnLM4S5aMnPgLxDeRurihgLhxaDuS99XQ8D/AwiWj0LehJmqKcYPguzM7/hPZ5WR8xBNYOv3pwD8UCoINTQFdQ8x59853cN2jkUm9367Ngw0xRZONebLgP7DiNE0f3gtZSYPhOPoZlhwU+yoSSXOfwxO3vsGa357BJfrLkAk/R1yvhjD1PPKWFmMfDd1r5ItY+tz3GmKSeo7Z9DYafXW/9R1kAqmeIcyPMwKMACMQJASYQAoSkDwMI8AIMAL1RaCxCCRoE+UR3iXsbh0vRFZuEc7RF/DOHsORmjIBvdzl7grRYdRwKvW2B4hdhhUDRWkrw99Gh5Myw2IME5BkAqktnup3CleffBuZL3VS7qIka8I6XOn5fZSf7u4peaWUEdvyp+twteqI6JmJSBwsSsKpCc4ZWOI8gIw9F+FydMOYlERM7KkwQbUX8GF6FnZ8K68tJmwPdldp1DFVJ7E5Ow/7z9Pi2+qfrTn3MbKyD6C8+h4c9NuIhARMsSxdZp9olta8NRxjRl/D/p3Aa6sWYCyV0rpBvUUyNh3DVQX7ZMK+jzBdUUxMTh6OcwX5KL5G/y/+s1OROnuQp4G9wXadfTbrMrrkRkkuVq4vowQ2YTusG67s/SN6uVU5tbh0sAA5W0txlUq4edng5V8zAsnkb1pFCJSYTJgL554c7D5PvXe84lBbdvEmjqzNwUalrFzks7GeEo1Ge6xiR9kT7ttNyuxJZflKhmNJdiws8yiKkgKaEmf6MolaH1McdYrC5IQ4jOxy21Buspu7vJpVTJzdOhdL9/ZH6vpp6C8ZLvbLeygeNhe5k7oDAfhcetauNJuXQqQWZwvXIWvPGVRJcTAJybOj5X44XkScnniQ93t7jHmxGkW0R2tFnLn3sBjAOsa8900CHLnaMp0e3PSuF/ZmYeXO/5H39dD22LG32lPCzvJMMQaQD5zE+ZKdi92n/yafTdNmIXGoep5px1LG6dcHV084MWttPKJI0SYuaY0lDvQ+fQYubam8yqPIySxA6TXlbEqic623OByUsX4yGmEnDuCrJxOQP7MvbM8rv+3U2uwHgWR3Bukwbouew+KRPKmvnNw2USAF8g6p77s3mM+HBLnRwgmAkMA4mEGjHSsIvqt3sjkINjQUPI09bk35XqR++BdUEcU/I3E8RtmWPPUQDcADGPvPcZjaTWPxxS/x+r9fpjecuPwZr2FXa4wTGInZRomDpidnfKPc9DbWe0/7XmRI38EEUki7h41jBBiB+wgBJpDuI2fzUhkBRiC0EWgsAkmnQHIZCKRzhUhaWYz+ycsw66lq7FrxDrY5lXJ3SpKv4tkZeJ+IC+mLebO/2Y1h4gK1pNUvE27igz0DlH5EdCONk5Duwmuxl7GxQO2ZUk2Kj7fxQe14KjE3AmHHN2FO1knESCXElARnxWMYl5JMyVUQsfAWPjgRoyT9lWcrh2P5ignoenU/0tI+wjkqSSb3QFJKlPVLxBpKwFbtycD8wrb4ZXoShjiOIjNlA6pi30ba6E6okea9iJ8tX4yxhv4l8hL9IJDyLyM64V0iv2Ry6y4l3udklJpjLyXli+EYOAmrkqLRoeJjzFu6BxEJGZgnPS/bXjwwEaum0ffYVFptvru0ms26jAo0yXdF6CPZBZSJcn5f/M1d1u0WqXDmkHrtteWpGBt2Euvm5aBs6FxkC8LC9Ko7gVTx+GikziMCDZQ4J+zLVGLEkGy+VPgrLDrYF6npRKQ4r8kxGz4La439tEhZZh07ZLwPBZKRCDJdri8CifyWtPSQ4mMnrkgxFo7kbEEgeGPlKybiKV5GqKo9SbnyKfqnvkf9zALwuR/xakzwiz07P18QnxQHTkMc+EUgXUbPuLekvSQwWFQgYkreS3YxJp8V+n3jj8pNHvN/MWbJYkzsImLkXWw531khkHzEhc7Rdvta+G8ZNmI8nScj4NSdTcZoUceZgV6F+XAlCZ+Je2RF2+6BceiaX+DpteSi++cROWh2NoUpaqZOo+VzTRrG7rwKxE6t3b4IJLszSI/xo1RKVXd2GAmkAN8hofRmb87kRuglKf+Kvdk7seEmefjJaGyJ6xFKrm4YW4KQtA89PzYMVI016q1vdmPB9puofawvsv7FTtGlJZCALkNfwLsaxunG3t8h+fAdxeymJ5CM+HmdXUGIxQbzERF7k4nYCwUirsHWqBn4ft/TTCA1RpTxHIwAI8AI+EaACSTfGPEdjAAjwAg0CgKNQiAZeyAZEndS8/YSlXAhUuOrPMzMqcUv3ycSpdZbrWT25bjtGCYl4eSkcEekruqO380/hjFiLrpP+nv5C1jV+3NKVisEkmKv002cXMMn897BjoFCddFeVnFo+u3I9t+UE8XOo0h/YwPgfpYIkvWJyLimEEiU+NYl5F3HkDN7HWrE/T1KSWlVgEeTc4hY8yccNCWqtLf3kOeCtGaVFJNvqCnfj20lpMyYNkhSctzYsxJzChTllVdSXl73tn5yfyuxztk519xKJkD+ff8wUnT1OGC9LoW8Uk2UVC2Hoz0qm8r9WDj/I0WBpCSQiVBUS25d+extzP9sgI0qp+4EkkfFo5QyvKn4yStmSRl0/lWsSRvhUWOZucg2dogAawwCSZrjAiYrijO9md5Y2caEiM+kdbgx6V2kDWuvlKZ0IlmoWc7ZxLLB57IN9vHawYD5lZKtpNyLwmujfygRycZ9pO8lZaZAov3uVk4RmTAzB6deFepDh7yHLWIszGTf+CaQZFLmA2hKxRG5MzXrunwuKIo38zPFSIzaEUjXcGTTAVQNHo+xkjJIXtcVrYrI7XB5nLNxb2PK1XeR5UiWVWOSiiwfEWlTUbnoPQ+BVPtn7CosRdjoSRgiCGvdvjSxSfGX+XkViJ3aCFX8eN64ueTyoj3tzqDBZ6Tzs0NiFhKfkaVW0tmxva/c9y6Q91Cdy4r6c27X/x4mkOqPoWcEJpDqUn7wfk82BzMC1bHkUnYPwvFwW7S2nEBPIIEIp3VEOMnlSb/Dkd/+AdkkgpUvJpDq5ScmkOoFX3N7mAmk5uYxtpcRYARaKgJMILVUz/K6GAFGoNkh0GAEkjbhR3XcIweO95T40iXulAQhqTfWq+oNbcJbLS3mLmdGEHuVHvIxhkn5D5lAAiVzp8KV+Q7OvSqSjC4p6fvVT7LwWnWWh2yR7DlJaoV38Iqk/FHm65RIZZs6ehFIauk3KVFcKat4RkgKDTk8tKoSmdQhNYi7nJSa5KVSfaOrJYXPbioWNj1pEkb2bO8jvvxRIOkJJOOAqjJLJGf7+KXqMB9PHsdqXaL0n3p5CIz3ieTyLi0lr6lMSvTLZbnc5J+bDDCuIhgEkt5PRjJDVpecQeRPEqSSWB2UUmBeDrKNHVJtBUggSbHzhTKLQgyqtlmWsKsiEnPeBpRHPofkpFj0j9Aa67tflC4moBBrkPdruSBDq2WSpNZvn6soBVrCTo+uTp0VcKzexK60xdjSQ5ChsI2xyDoRSPLaiqgsobtPlbZkonQuWJ0pxu4qgfRAsrtXIezIpvX9DmE2KSyXp7+AR4XqMrc9lqR3w26/SwqazSOrgfw7r/xdk70CSR+bht1nRpyakHhdpXdL4O+QUHrZmxNIt3Hp0Jd4/+BNXP07lU8NC8fE2OcxqnNbMl2TdFZVNoYv/8de/B1S/yiUC0rSuc03WP5vJ3GK/hI2IAYfTHhcD4GXckBTgmloDCbe+QqZpTVwPdgeE6ePxIud73iUPu6RtAnuKhz7+CCyj9VI5bfCOkYiIW44BoiXhHuudnhlTDiO7a1A62EvIglfuvsUzUuIwJebT6KY2qtEPvkMFsX1dvfluUVlF7N3XMWp/6OxHmyD/oOikDS2K63UkIyX7JJ7HnUw64F05wq+/PhPyD8t26jHWEtEPYuMbuexZi/5Am0QM24kZj+tSnH1fnI82A7RY6Mxe1BHGlEzhtIzpoPGRql/S69yzM29QOOq/VwewJdrP0XudfrDQ52R9qvn8YRXsNKcu/Zh+R+rUUvzvTIqHKd2Vxj6V9nFj3f0mxFI1jib7B5T5Un9YjgeHsXIlH9+GlU7jmDXzX/A8Vh3LJoyBF3bqHbYxJq45dYZ5BeUYt/1f9Ab8AFE9uyBN2IHu5+vuVyCvMLzKK2i3x98AH36UTxNeMLTB0o8v5mew2wmEgAAIABJREFUp7lNfzfCoZuP4pfsjY8bgr4Pm506xpj9AeZRvA6QbjX+ptlfFLt7C4vx4bk7cuyG/wDxscMxpJPoueSJu15RfdHn4kl8QkV0Rc+iDj6wAOzjpq4l7CSMC85K+9lBezZqWDTin3vU08dPC41PosdYHg4a1aH5XvWcsZ6JPP2TAj2rRuGVi3uReY7Gcu9rzV7v+Qw2TGmNzSZ9mixxuFWKJe+dpj2s+lglD9sj6V/HYcjDGp+OfJn6Ppk0o71VjrW//QpFhHFE174Y24bKa7v7VT2BY6oy0+osCsleUnV/UzOBVHfs+ElGgBFgBIKJABNIwUSTx2IEGAFGoB4INBiB9LisUjG9zAgkry/MIZcwM+mXZEkgWYwRXeJJuktjEpHjIZBS0afkbSyqnIq8SbdJ/VOEZ0iN1KtEo9Yx9qpRFyUl8PuizKBA8iaQLnv6ntCz3gTSRW+Y1H44mh4ecPeucSr2y895mt7XhUCqRtnWPKw7KPrKqGbIX/fXn0CyWZd7xSYJYl18WKhUYNV3Rgzc8ASSmMXdL8Xl0PdW0XrTNnaohGGABJI8tGF9vkrYiUfcfWJEb6cYJAoiScofmGFlExP0hFSOclMnUoBFoThpNc5SX7K0YeG6mNQFNMXymi7biVAMLF699rmyF7ZJfaeUGVQSrQ4EkqQ6ks4pmUDa77UL5Rjrf8JbuedbgWSyF70IpEPe+15dj+4X+31dU1GEjbnbpT5FLuU5z5mgHchDIOVLZ93n6E3rE+ff0qp4UiO5vHpSiRjPySuSerCpl3yGWthkcV6JZ/23U2tzfQkk/dmrO5t1HydYKZ2U95BC/ns7LDT+YkYgXdmlEkBaG9Xkom8CKb5bOd5f9RWK6fH+L/8UCfcOInF3Nf2rPRIoIfm8MZltQyA5H3oAtf/3D48hErHxFC6pCUn3L6p9t3F08+/lBKv2eigSC+cOR99bJViSc1YiPAQdLuI+5tVf4NVb2xUC6QE4H/oHzel5uM+Yl7EoOgx3zx5A8par1F9Gf8mkmAt5StLW86sVgVSJvWs/xwZB1OguB/Wh+Tn1odEkhGn9Tlq/3IdGXB4Mhe9S9xGxZhil/8svY/6gf3gS25ZJ2zYerIT6JA7IVIg+dc1GC2uoPFoilUczzinuGznxFxAKJPv48Y57IzEQZouzgXwUw5kQSPWOYTeB5B0PzgFD8ZsJovimj1jDJeStPox9mliSVh/WHRnJQ/BoJSXuc0Ti3hAFRALkTOmNdnc8+0h7R9iPhiIrtqu3sugO7c2sYu/5LMlAdS+3Qa/wOzh7U9MHSel/5Apvh8ibNahwkwsUm2upTKNX7HqTDer+wpPPYktsa3ssaIG+4qZOBNLlI5i7XiZJtZeHwDH8UB8CyWKv9vlGPVs8c8nza/af1gwfZ1UcnVWJtO8FQS0Tfmewdumf6K0kn7fzB/3FfRa512mLw3fI/3URdlGcynvYc8br/23SJ0uy+zr+kLUPHxoPRvGTdPYwgeR96vFfGAFGgBFgBBoDASaQGgNlnoMRYAQYAT8QCBkCyYpwMml0bkkg2ZFWBiy0BNLIKvkL/AXxN7H0o87U58hQ7k2b+PVSM5kk4G2VBmYEkr0qSDK96gI+yc7CtgrqobKClE2mTZUDJ5CkXj47wzFZ9BcidVVwFUh+rEslMLQKNBMC6ZJpSS6rAG8cAkme3YUbJflYmlsKCKKESFNdqRnb2KHHfRJI+vKO8px1IJAUqO5WHsVvVmygpDCRhOlEEpr0QLKNCTGO5J9ixKRGoyjjc0QpyjxbNYipqwJRIFFJuGzqLVYepfSdMijEgkAgWcWY+bp8Kbe8lXO+iGXr49oGJ6XvUPlguYdaO9s+aBoCaVpnRW35NnrvfBcVrwqFpGEeqXcW9Tyjkneib5T+3PXhO+N5RaU8RT83/+zUIlFfAslQutGXAimAd4gfr9dGu8WLQLpHSesVMvnTi3qiLB31d3dyMOLHI/He2BoPUWKhQBIkwpmP/xNpx4hmIAXEROp59yGVwvIk3g3LsyGQ0HUA1k3/EXD0M8z69BY96MDEmT/HTztT0cWC/8AK91fupHAQw16jhLGkqnmAiKHxmN3rkpvMih4fizc6f+MmkOT1yS9EDw4OvPLP/4S4zldQkFWET0SeVvqqvwfKNhfKxFTHvkSiPolLBduRfprILXeC3ryEnRHjXid2Y9ZHgoRpg1dmjkdcp0rsXLsPm0XvJKmMWFc6s5ReSu26YGXyc+h6+RDe/PcKVNIt0jqe/iv+sJqStmSfjGs77Mz+3HwMu6/+iSj45b9fJlKM1F0/Bj4kZZG1+shb1eTUEEpSsplUTfbxI9RR+kvvx6dxySfOPuLHpw1+xLCbQAKiKCk/ZxD1qNxIJd0u0dztiACaSwSQj1hLwAHMILINpCdK+teXMKRS9aGciB9Z/p+k1KM9ovg44hs1xmUypushhch9iIiC5FHoVa6Sd+FIWTgGg1rpcbhLvpDnk0nGKFKqJH/0FyIfrRL/KlHwAEY++T3sO30TKuGgxmx0VBdcKa3wEEh3juBNImQqxZiT4zD1EQ8hK5MXLhPikspLu20zx2JqZ99xEziBdJcIUmXPKnvApZLjqg8DPmltFEiWe5X+y86MmKrjWQUig2QftMGUxH/CiyjBW0SKV7jPRqON7XzgQIS8Uq6wl1AYdTupjE9qInHmR19WFErmcSfWNp36OwmFnXTm9v4rCrIP4hNBKDGBFHCE8QOMACPACDACwUOACaTgYckjMQKMACNQLwSankASJbHmIusaNYE36yfjF4HkYwwThHQEUgSVXkoqxJWe11HZby7SKVmqSxpf3Y95i6gnj2kvIh8EkvKVu7YPh1aBFObVw8Nj7F2XC60dmnJjSg+SME0/Jf3SAiWQvG0PhEDy7oEkW1NTWwtHeYGhP5J1mEr9q068jFWinJa4Tefza9i18B0qNSbKBRpLe1mNaZ7cl3rmfKvpW6QldxQ/WZaB09nkwl1SHbXWuEYa++vh3n2ZbGOH7PdBIElqn9zbOgWbt/pF7ntzKU6UPZTLA+pizBhHUhK9DGMWrMaUnkasfMSENLrc6+psl/74qjzcvWareLD2fCAEkpb8kJWNuhJ2yt7o6t6jZj2QtISmjFnpKNHHrK1tjNWNQLIqiaYoYlx2Z4oRMRucvOLHvxJ2Qh166zCV6SxphZ7lTozNph5WDv2z+jPSuC+957E9r9pvp5J9h2RVqaTmCU4JO7szqF2t3EPOvx5Igb9D6vXiDfLDXgQSqT+mk8rGpel54k7cdnySiJPv4Xeq0saGQMJ3nrJ1ssk2PVTsCCSbOUxLn5EqR/06X5SP66spqeUg5cbGYdfdBJKqmBHWeXDw2OmrN4+3ess/AsnxcQGRa0Q8aZLY+rGicKUOJZ/09vr71X+Vp2ydEluW6gwtuaiWsjL6rpWv+InylGdT5gscZ8MmCNgGP2JYQyCpcWL096M+Ym0dEVkyoUOl/v55JOK66aV3V3YpBNJD4UiaPQpDHhEl4NSripQ+n8pKH7M9MFmQdT4OA9PSftpnNEqTl/vixqcnUaYjS4nIerkNsj/9i83+tSvpFo0tcT2kCT0EkjkW8Hnu0J4wEMYwlob0Wi8pwJaSAozmd8e0lsh5czxGSbWPA7ls1mtH1JoQSLfqeFYB37oVQ0I9OVvEKhGFHuLXaGO1Txz6FsuxKM7IrE7fKGco4SLO/FHVkvLSZUG6ueMYpPJcQipPeqxuZ1Egfgjte7mEXWj7h61jBBiB+wcBJpDuH1/zShkBRiDEEWh6AokAoh4cSSuL0SfhLSQOpgQ4fb2+q6QaMaMHoJ1fBJKPMUx8YEyOSiTGF+3dfY70SeNq+lr/bXxQOxzLUyagq1OoTj5F2eMTMDLSB4EUof7+KimbRuBRIhTS0j7CuS6i/B2VMKOvukXfkKInZ2D57EH072qc3XMUVUNHIKpKJJkPIWrJW5jYxYEaSvzPyTqJEUt+Tf82C6xACSSRhBcKF0XVgZPYkJaL/TefwC+pjN+QCtGnRZv0NaoBZNuLByZi1TRSP1Qdw7qFW+FM+TUREzbrMjSkv0tJ8DcyShGVvAyzngLKNi1Dxhd/cyeb5X5DtzFmSSKt2wmhovn9ic6YOEzuieR9mRNIKhkzmcp2jY0gYmrFu9hynhRdoldVgASSID1zMBVryGePEKGya8U72BY2A+8nDTLU5LeLHbK8itQ8cwogSMGUwQZgpIWJtSzDFryMBUkvoBeVnaup+BwZK7aj4qlZNB/tEfo2WfTu+qCWyDGKsQ6GGJNIylzg9fR4DKHnr+zJwPzC9vhlZgKG0JQygUexnU6xTTPaxoRi4tmtc7F07204tD1+7GLZbGm+SASzUpdQ11iEFWkFKHeopJ0ggWkfUSwKJQ6Ob8X8rEOoUkpByvv5MnrGvSWpaWpK8vBG7p8xYoGIVSpHaBNjVsoqI27GOFTPGFndZ4i3CB9xoRvMZl+r5QuJPEwj8vDKwSwsyj8Dh0SMdTeYZCDhlGfPPav2nzPMQ/synvZltHtfvousL/4XvSUC+7JXuTtIZKnFeeUUqrUCwMJOHRmos9pegQQl5szPIBXj8fLZW0uk4bwclA2di2yBjfHdYvceCvH3uBcJ4k50mhguJUgj8Ik/BBI9fkYlSuh/OykJnkPJZJ3KUp0iiASSWb8R90pEIn5UZT0IJNGvpAh5J6pRSb2hPJdcqk5LVrmT/nSTEWOYKKc89wj1yVDUbFQUSHZJaaUXze8u3kGV1p5Av/o/+yVe33JZLpNHapeFc2ktBnWLtFYzQsL4Nw3x4hVB7rXof/EmkHzhbBg5YBv8iGE/CCRPbyuTvSKRPu11pQqd4eF4Zdhg/LTf9+QHRMm5bCo5J1RudEU+FomfjnoWz0tEk4aMNBleS35qf5Z6R+26jrM1oueS5zK/X1uq7EV02StiTpAAPVAsiBfhL0EekLpESwBLvXQ+pr5Noi+TZg6ZpNH2BPIQSBQ89lj4PHcG40bABJJZXzLVYBtC2wRvz5+CRyDV9awStqh7RiiEFrU6jOTDd+CgmNsoEXZGG/9qUl7TgMM1hYTq2B1THqb/JiKlpYP4TNfff4AZI2uwQQSpKEUY590VzYwAZgLJW2lpG1b8IyPACDACjECDIMAEUoPAyoMyAowAIxA4AiFBIJHZ2l4bjrYdERUbj+nDOvtPINmNYQKLkUASX7LPzKNG8tmx1CrYUMpNPK/rv9IKYU/GYFaC6CPji0CiZwWxkp6HomuUgOsxHD97vBRbvn1BIZDE79SoNncT9p/+G1yt2iJy4HgkToshosoEl2mJMslmegVOIKGWyhKlZ2HHt1TmYuAkJA8+iUVUOug1UZasyheBpNienYf9528DbbthREICpjzVXrbOZl1682txaU8eVhaeouRXR0RP6o+7+XvwiFutQL8fLEBO4TFcvX0PjvZPYER8vGceLyysyovdxJG1OfjNn+hzYNFPavz3sT/3DEYETCCZxcNwJCdNQC8zosQydqTAwqmtq5Gxl2zqR4RUSrTXl90i9r7cWohtJXKfKt3+UNdOpFpOZj6KKcYin43Fz6h32AenY5QY88ZvTNIsTOypGEuJ9PS0Qhy/7ZBVSZE2MUFlDqVLIhdEGTtR+kzjAL99Lp4JRIFEt9MaM9Pz8RV9DN7lxURMQT5W7uyO5LVCPUPE2rmPkZF5AOeUnlQxVTnY6JR7sUn7/eATmN7vDLbtuSjH2UztXrKOMcvSfEbciIjSX9UoXZ+FnP8i39LeGDO+M4oLLmOciDdRccs2LrQjWfUBk3uVRZTkYuX6MkrtPYZxKbFA3nvY0UMlhUzGUfurKUqyU7GCEBKxYPRHLc4WZhHGVLcsvD+mJ0Xh+NINOPvq28h8qdqbQKIRvM5xzXl1w8bOc5uoT923cXifSHX9x+TWvYlEyUipz567v5fJGaTpySTO1p7D4pE8qa88h8nHCZbvIfMDN2T+2nAEkqZ8FK3WofZ1MVt5MyGQbqll+bzW0BQE0gM48ttPkU1bzOsKkEC66y6pJ0aiMlXzqTxaG5NxG4lA8o2zwbaQJZBEMv87XPnmG+TvrUCZQhQ5qARixuyn5ZKL9/6Kk8Wl+PDgX3BWIQEjqCRhxoT2+NKrz5dn3aaEkLscobfvfBNIv8DYi0KFAkwc0xn7dl8ARPmybscxWUsgtfkGq6hPVplJeNgTSOIBGyyYQNIjakN2ixvdiq6efZFAH3DlEuEjl7YUFH0dCCQqgyf1hnuoDemI7lAJUPrQqvcVfHiMWnZRT7gq6o8klbd7TmqAqbuYQPLeDKxACpn/xGFDGAFG4D5HgAmk+zwAePmMACMQOggEn0AKnbWxJYwAI8AIMAKhjkA1qezeQvGwd7FwqEI+h7rJTWhfzXffod3D+jJaN/b+Tvp6XTRkl1Q0PpvIm5RpMyMW3P09RNci0fGN+nUkUL8OM/FngxBIKqljANyirJfvEnYdSXkll8Ny0pf4WfQlfq2xhJZWNaKWHaP7jSSdu4RdGCk8kuXeTQGXsOt3XulLovaqivDqCWVUbHTwSiwLJcx17Myi/kvUr0T2E31IQMTB6rEmX9BTWUKVPJD73VAsWZI3/is89Alof3D24VO3esjKBj9iOCAFkkWs6cz8O24c3YsFn9606En0HS7t2IcFpYJlMqjQNLFkd3ycLKSeYP9Ndyg9kwZ85+lP5ItAksiBzsfwOvXDcjzkIMLg71Kfpql3SJmiIZAGlaslIttR/53xeDHCvxJ2ertNsDDMo7Qm0z0WeA8ko22K8qteZ3BDKJACO6sk89V91649+lD1gVM1FOvuknzWBJJleUp4yv2J4SU109Pnld5GMmAjLcomupWm7l5w3v3p/DuL6uWYkHqYCaSQcgcbwwgwAvcxAkwg3cfO56UzAoxAaCHABFJo+YOtYQQYAUbg/kKAlE8Jh9Bf6sN0f628Tqt1Nzun5G/COEr+Xvc0O3+sL9b9y9NopyEJwogoySCipB3u4kb5Jbh6PYFHW31Hypc/yMoXpSSZ88ReJFMPDlECTU5U3yUy43dYcZr6/DzWCzPanMUGURKJVEjrpvT2LmNXXwJJNK+f+5xURhOkwhBJcGFLr6EjsXQUESH3KDlf/lc4+z2ODnUmkDxlzyKihuG9ce1xsnAnJewF5WKiQOo6AOum/0gqS2okkHq5FT9t8MrM8YjrVImda4nEEe1yJD90xRFfPZB6n3GX4osa/zPM6XcHe0XZO41fbqklBFVC4dYRLCGV8FmBjVRu7Hu4SzGRSARBLZEWM0Y6sHnfTSKRSIW0kFRIXmXsNGRTzwHImfIjwOj7zh6SyTx+vCNXTwz4g7NhDKNPfdrgRwz7QSD19RFrLrXHUXh3UhwNwaO3NITOZFKhFxcik/aFSkh6sJTJgK6knpZ6ZVEUSfu1E9UU++4KjlW2xYBu3mSIG0dlP0SUH8CCD6+SwlTdl0bs7ZQqP8A8IpQHGAjlAUQgJUs19x5B0vyXMOROKZa/dxqn3DFlXsLO3SfHFAs6M6jvjkpOWsVN4ASSxs9iDyTReojzvFt5HqfudMaAzqYFNX0crfUlkBy053+OuM51P6tkA6/jD6v34UNF1abtp+atQHJ4zmxLHDRY0egSQdz7rEZtJkjNcRii//5AssSjYDQ5z5R3hD9nUZ3eaSH6EBNIIeoYNosRYATuOwSYQLrvXM4LZgQYgVBFgAmkUPUM28UIMAKMACPACBgR8DRf1//iILXBzzG1m/xXQXikUpJY299E/L3PmJexKDoMt4p3IHF3tSm8EoFECfzlVOZKJJVFIjKFenTM2C7YEQsVUh0JpJqjOzDrU9UOByZSYvannW8TebWDyCuj9Q9g7GRSVDxirsrwrUB6Gpc2ywl/9VIVO7JiRE6uavs+SeXgiIjpWqwm3VWiSd8PRjui7AeNQsayB9Jdt3LIyx5VCaDtbWTwlkwgPYAv136KXKqUKRFX09sgb8VXKKZ/WqmQbhHmyYS5EV0xvKpy8RU/xsDREwP+4awbw4QU9GWDzxj2h0CCj1jTkCI6e1X/WJScc5AvsojMfUT0SMqiHklUPsz0ecOf9aUI5R/VGHUrxnTPGMmQdjiqxrhKKBsVifeOYC6RkFc146hzOAfE4DcTHsZelfzUKqc0xLTVWnz5LHACiWbSxIZuXiojmENlBPVlT+kOnwrMOhJIhvWL3kXvjSUSug5nlboOXY85CfvHlZ9MlFd+4OAm+cQ5nUhq0QgitrM+l9SJeoLKuIOt3it0n3p++TyLgqEOM9rVdP9mAqnpsOeZGQFGgBHQIsAEEscDI8AIMAIhggATSCHiCDaDEWAEGAFGgBHwB4HvvsXej/+ED8/dkVQ6zrBwTIx9HqM6t9U8fRuXig8jb6/Sl+XBB9CnV29MHfc0ukpfoFfhaME+ZJ+m0ncPtsPYuL5wFf4JuyjRLUiEmHJVOaEQK23K8b5CTDgpqZxDjd513/7XkUCi7DCObP6S+n/ckQiNsVRiaapoREj2HdtxGPnf3MJV6ivjeLAN+jz9FOLHPoEOWhWIpJaSl+2bQKJSc3cuoeC3R7Dr5j/gCO+CeWMfRPaWC2QFkVOi3Fc3Gkhzj4uIpYQ3x6HPCSOBJO67gr2FxXo/TBiKUd0EwP4QSJRwrfwG7288iWJSIURSL5Q3+l3HAomoUwkt8uOufVj+x2rUEgbRo6LIlsOSSkkikDodx+tbZLWWTDC09hAIpFRYOJdKGnqpkG7jzI7PkU6l1qQxxz6JDgeP4ROywVMmzVf86APVq4eKPzhrhzBVlfmywT6G4/0ikHzEmsDu2n9jbeFxFFPMuChOIh/rivi4IeirKDlqzh5B9scX5P5I0j6jOI39ESn9lAXeOoMCen7X/8gx7gx7BCNHDUFcP7OEu8c3LmlfPg3nx4cllYpM7qgEgwqeN9GgkrLuUmcmhMqNo7uxatdNIpGE/6MxqPwgsgWxalTPGUvv+cACRMjZnTt1IpDIrJrL1IPq43LFB9TTp+MPEEd2Py/tNcPVUASSOGNU3MSZRH2uNk4QmsnAzyq3xW5FqVFhZl66zxcO7r5KmlJ0bpKK1KhbSI1qeWnOIiedjUmDapC+m84iNwHu4ywiNWRLuphAakne5LUwAoxAc0aACaTm7D22nRFgBFoUAkwgtSh38mIYAUaAEWAEGAFGgBFoXghYlCVsXotgaxkBRqClIMAEUkvxJK+DEWAEmjsCTCA1dw+y/YwAI9BiEGACqcW4khfCCDACjAAjwAgwAoxAs0Og5pvdSCTllYsKtsllDJvdEthgRoARaEEIMIHUgpzJS2EEGIFmjQATSM3afWw8I8AItCQEmEBqSd7ktTACjAAjwAgwAowAI9B8EHCXNRMmh3VHRvIQPNp8zGdLGQFGoAUiwARSC3QqL4kRYASaJQJMIDVLt7HRjAAj0BIRYAKpJXqV18QIMAKMACPACDACjECoI3AbRzf+HpmXqMdPeCSSpgzHgEdC3Wa2jxFgBFo6AkwgtXQP8/oYAUaguSDABFJz8RTbyQgwAi0eASaQmtjFrlrUuBxo53Q0sSEtdHrXBZSWhyPqqfYtdIH3wbJ4jzQjJ7tQU0tFqJxOtG5GVrOpjAAjwAgwAowAI8AIqAgwgcSxwAgwAoxAaCDABFJo+IGtYAQYAUYAwSeQ/owNM9/DpanLkDYsvHkiXFmEtPkF6Jqagxm9G3YJpzYlYuW3cVizMAYd6jNVPW2uqSjCxtztKL12G65WbdFzcBxmzRwUxDIyN7FvxWJsRBDWGghOtRSPC/OAhMXkS2cgTwbl3qD5tx7WhIINKN+KqRmXMX1VKkZGBLaY4Nt/AZ+k5aGo03gsmD0IgX3srsTx428if9oPA1tIoHcb97TrGvblrsMO1wtYkBJdv/PCly119VdDnkP1HNvXkvl3RoARYAQYAUaAEWAEBAJMIHEcMAKMACMQGggwgRQafmArGAFGgBFoAAIpQFCVpCCajHBqImJDgSloyfH6JFfFswsLgdi3sGB0J7SmRPWu9HexzTkVa1ICTbArC5MS0Icwwk3CNR3Od8mWN3IdSM2MRa8Aw1PcLvnoi+ewYP0k9KnD80F7pI57JWgxVp+F1JWQUPEPBsmq2H/ls2VY9HU0lqS8gK4Bc4qNSCCZ4S0Rojm4NH5xwxL0dfVXCJ1DAe/bOu6v+mwLfpYRYAQYAUaAEWAEQg8BJpBCzydsESPACNyfCDCBdH/6nVfNCDACIYhA8BVIAS6yyZN2TUdsuMmJYCTH65G4Pbt1LpZ+/QJWpb/gURwd34SpWdX45ftJGBJwkp1WFkIEEnANn8x7B2Xj38XCoYGXsgs4ER3gFvD79jruFSaQNAi7buJs+U04e/4Qj9YlrtHEBJJYStVllFW0Qs+nOqGd38ET4I1NQCAF+xwKeN/WcX8FiGyD3H7j0HYk76uhsX+AhUtGoW9lCZbknMVZ+svIib9AfAMraRtkUXUdNAhrP7PjP5FdTgZEPIGl09vjd0vPI1rgWleb7pfnbn2DNb89A2pnhCETfo64unyxcb9gxetkBBiBkEaACaSQdg8bxwgwAvcRAkwg3UfO5qUyAoxAaCMQfAJJX8JOTl6/itTRF7F5fSmuoiOiZyYicTCVt1MSdudUiHqo5c1qcelgAXK20v33WiHy2alIpVJTosTbjYMZmLM1HGNGX8P+ncBrqxag62c2c0hj1+Js4Tpk7TmDKmm8SUieHU1kiZIMPq8a0E0usQVjCTu9Pc4eMUhMikX/MHpOJW4S5sK5Jwe7z1P/jx7DkZoyAb3UBHXlUeRkFkjl4dC2G8YkJWKiUk7NK7lfdRKbs/Ow/7xybwrd29M8032jJBcr15ehUmA6rBuu7P0jemnK7t06Xois3CKco6GcRpvcYalg0CkR+TON6TEX7lJ/ptbUnulGSR4yNh3DVWWoVb+gAAAgAElEQVSsZFpfH8ksxd8/GY2wEwfw1ZMJyB96TFIfua+fiHJf4XIJO9doTO93Btv2XITL0QevzYvH2C7K+mov4MPsXOw+/Tcqo0drmjYLiUM7KcOQD/bkYWXhKfKmiKHn4Mj9CA73eq1jRgxw5bO3Mf/Ey3h/XrR5yTIL3OUktGcpHkWV8rdzhUhYeQBRyTmY9ZT8t1Ob3sTKkhgsyY6FS1ui0I9YqanYj5z07ThOOIu4H+HYgC0Owu+l61JZRe+9YnK+CBzTs7DjW9nvMWF7sLtKUzrQKsZMEuja+HSRcmf+R8Dk5YsxNpIw3UP/LvD8W2+J2HNZWLnzf+SYJ+Jux95q3f7Sqg7tSC7Pb9GoWDsXWaQeWpCrqMFcx5Azex3KRs1F7qTuRK7o98+IhARMUftf1V7Gvk152PKn63J8qeeQckZYnTn6ddkQSD7w6yD9vh294uNQ9Vk+iq9RfnrgVCyID8f+TOXs6BeL5SlKOUsTUthyT0v3FqLDqOG4cnAPqQmXYcXocPh3BqhnpIW/RMlBW+w0CHnZbHX2GuPWj3Ooyv9z2XLfWp0xlu8ig52WOKhxMQNLnAeQIZ1vFPc253cw/8uACSRtDNafPDtZ8B9YcZrGDO+FrKQIfOImkP6Kvdk7seEm/fZkNLbE9XBPrH9mMOAm9dpg4sx/wk87q7eeR97SYuyjf/Ya+SKWPvc9+Yd7f8WxXUeQ/80tXP07/fvBB9CnXxQSxj2BDq006/vuW3y54xgKzlajiu5zPNgGUcOeRfxzjzccoexvsAaBvPN3KvU+r9iHB1/tWI6H2mPkuKGY2k/Bm370fjbQ2fl+RoARaKkIMIHUUj3L62IEGIHmhgATSM3NY2wvI8AItFgEGoVAOtwKz0xbjJSh4bhUSOWjdn7fo2wxSbreKsnGnNzbeG15KsaGncS6eTkoGzoX2ZQglgik/MuITniXSCiZeJCShTZziGfm5wuyicZz6seDSiJpe/MYkqA6eyJrUbZ+MTJOUAksURJNubfi8dFInUekCogsStmAsmFKQttFBMu891DcLxFriKCp2kO2FLbFL9NJ2UMElD5xfgGbU1ajyOJeXRAScZG0sgh9JByAsk3LkPHF3zwl46Tfi9E/eRkRG9XYteIdKkk3w6QkHc2ZtBq7B1v3dBEl4OZklFqMJRNI+zuNxvIVE9BVNdJKgVTRDa8tTMQrXYAja9/CB9+Ox6oVIxQybxn1SBpP/aBGwEkKqDlZJxGz4NeY0hOQytCRDVHSerzXaxczkkmSouoektfGI4oIMf1lj7u9koHWn0D+Vf2tqJ1+3+9N5FGPHJ1//YmVFBproBwrOL4V87MOoUoi4Kjfjl8KiWocyXwbH1QOl/1xdT/S0j7CuS4qgWSzVpecoLckdmqJrElZh0uxbyN99G0pbvb3m4W1swegtQFR2R//izFLFmNiFyqJuOJdbDnfuZ4EUgzCvsrDzJwLdDa8g1eIxBJKt/iMYsSkvkc9ruS1CfxWTVPxO4ZoKYYUXGop3ii+wgzx5TN+3OurL4FUgKv/T/WviPE/EpkVhdcz4zHEVYz0efmolPAl4tRIxtjtaTW2np2B94lsl5RJfp8BgK2/Iuyx07neYLP92at90vc5ZMTD9lxW3wu60pPCd9ZnjO/9ZYeDEhcVj2FcSjJ9IKCcbydkIrmhhRhNmQg3Eif16uUXjP/SCgKJEVwCiUiens9g3ZTeyjlpRiBVYu/az7HhujcAjo69kDF7sNzz7A49m0Xk0/953xdGhFYGEVoNpkr0xzdBwN6fabT3+Esgqc/0GvkCkXZyI76m3DeBrpPvZwQYgcZFgAmkxsWbZ2MEGAFGwAoBJpA4NhgBRoARCBEEGoVA0ibxrn6OlEXb0V9VjnglxZVEHJEda6n/jkiGSOqRzwZIibgwiUDqrOtH45XgN8xxpWQrKTCi8NroH0rjla1PRMY1NaFuUsJOlwRVfg+fhfVqolwa/1NaAyWtI4xJdxdK1yYj66YyPvUs2VVYirDRkzBEJLwr92MhyThUpZCOYJCS4aUYsWC1RJpAUVfUJGRgnkKWqWEjlXs6TCSWmpz0GtejghHJy7tS4r3WpCSdQgCpJIVJXNaU78e2kvYYM22QVOLuxp6VmFPQXfGBXnHmftyPEnayTTdlUiHiGo5sOoCqweMxVlJnEdE3MwdXlN5YkqqHFETuMntmPrKIGSl5K+FzANEq8aBdpw/c7Qkk4W9SxdyMxfsLY/BI7VGkv7EB7RKzkPiMw5RA8hA0hliR7DiJn7ltNJAV/hBIyvzQxIwu3u3W2qPUnkCS9iKpjj7ri9T4amTlXCYiR1Yj6a9aIrFS8QE8e1gm8K7Xm0DqoKyvduq71AOovXw2bO+O5Ox4PHU8D7NzrkmqxLFSflAuXbh/2NvIHHxGWpvTjYv8246BguhtL6vj7OLHvcD6E0hd3ao5OcZLVfUUqsmOtzx2GMgYrbLNa0/XGtU5eiWc/Rngn7/MsSPVl/Yy2Gx/9mof9H0O6QkkH+cyETje+9b+jPFJIClrs40hzYcI+vOtYV/4TZkIZwJJ9q21Akn82gZTEv4JL0qCWm8C6e43uzFju5A1OTDy1RcR3+9h4LtyrM3+CkVEFvV/+aeYP+hhXNn1n0j9o4vua0fjjaPxHsTda0ewIvcClSt8AGP/OQ5TuzVsrNmOHmIEklvhRequLzfuRC4JYt1lHul/NeW+aUIv8dSMACPgBwJMIPkBEt/CCDACjEAjIMAEUiOAzFMwAowAI+APAo1OIBm/qvdKisuJxLJXKen7kly+TFYddUTq+mmI9IdA8tEPSK/68UUgyfacjZNLQsmXhtzod9Jn0l3nB6+ksCi/J5NNkNYWrlHJmM0tRvPYLJEW4k++SC+J0LmAye7kumqVH4lbQyDJ/lBJvLoTSHKfpMsKgWSMVu24kBP8WhJPt177mOnvhY9+Lnk91rj76qUiJ4oh+61c3zvKTIFkpfDx9n8dCCQJ02JSoglFjrxOrQ22MTbQj1iWVEh5KMU9YKC5+kgta1hEpKRQYUmX1tdKicjAS9iJ0m7V+DL9LfymvSB0O6NIExdVJmeD29PS/Cc9yiV1D0mlG1vZnjlS/LivYBJI3nvPLF5kwsmEMNHuaa+ymz7ulz/AVy7ZDkt/VdphZyh7GdDZ623DfhsiW3/G+TiXh4WbEEh2Z4ynpKo2LnVP2MZQR/mM0ipZ69pHymim2b/vXMHOzV/iw//5B5VZ64L4bjeRW2rTAylCLevWDq+MCcexvRVoPUwtn1aFYx8fRPaxGioPCoR1jERC3HAMkF4sdInSajsOI/eEXDLNGRaOqXGj8Hynak85N7eN7TAjcTxGifi6dQb5m0ux7+Y/4FLKsSVNeEJ6X3kS9577jQTMDbWM3JO9kHTnEnIvfQ/zTPsQ3calXfuw/I/VqH2Q1jeKfL+7wtD/ie459CXeP3hTKg8n1jAx9nmM6tzWFO1gK5DEJE5SCOWQQqi1CYHki8io+e47tHv4YS+Syqj2Uu/TLcpN6si+P0W+P0sYRPbsi/lTnpaVTeIS/iogf10nf9E/Ix/rjvi4IehLXBYMY+jjRzObKYHkC3sRf0W6+LLzjdFhdgokXYnA8r2Y/OFf6HFPzPnC3Z+tyPcwAoxAy0SACaSW6VdeFSPACDQ/BJhAan4+Y4sZAUaghSIQqgTSfi+85f5E/U/4oUAyJjGVvhXbvr6OWsp7S5e735J/BNIlRQkjP6whN/wgkEQfkpy8IpRXq5PDXWrOO7l/0TvSvJKqJklsMwLJ3dvJM6RXDx/4UTqKkvZlW/Ow7qDoIaWO9Vy9FUhGAqmmoggbc7dLvaJEAktcPSXcFQLpcU2ZPRMCySpmRopkpk1iWyaQrHH3RSBBUsUU4FFSjkWXkDLsvCjDJ/exCZxA0qrrfBBI2r4tajybJK39jjGlz5IvYkdSNP0XEKPp+6QPWhNSMWgEkkIoF3bHkvRu+B2pvVS1lZ7YNGwjRRHntbkk3DpihyjDaHHmSPHjvpqYQLLa04oS0qNuMvZ3szsDfPhLIpA0Pc3UodxnqAaegM5eLa5+nEMme97yXLYgkKzPGH8JJCsc+qKs0Qik2zi6+ffIdDdE0+L4AywUJIsxke8mkITGhcSt9H8xr/4Cs/tZjPVQJBbOHY6+rapw5LefIltSbmiv9kj616GoIVWH1A/IfSnJ+YfL8f6qr1BseCrsR0ORFdsVVe7+QH4QSDSGZHMY9SNKVkq5acatIfVOIql31HeGdsqRE3+BeCLSr+z6HSl37his0ZBdhl+sVVV16YGkYt4eCf86Ds8/7K1Aqjm6A7M+rZZW6lYgeZ1HwJmPC5B2jEhDjQLJ5Db9nzSxYLw3bEAMPpjwOJGEl5C3+rB3abyHOiPtV8/jCc0Y+vgxjGhCINljfxcnC7djxX8bvWfsG2W9SiaQfEYA38AIMAJ1QIAJpDqAxo8wAowAI9AACDCB1ACg8pCMACPACNQFgVAlkPSJQc/KzJLEXgl+XaKRyjNlU6+d8iikpk9Df6qO1qgKpIqPkbR0DyLi3kaaSV8T7+S+vjyfuU9N1AVmBJKWcLEMDt/N669u/xX1rQrHZNGTisqVNYgCyXkUmdQ7qnyw3B+mnZakG+YfgWQVM9LSfRJI1rj7JJAUNUvR0DcRc/g9KovmUc81KIFk5lMvlYSZAslirSYl8vR7hSasIrKM+vSUi7l7TzXpqSV+8FaEBU+BRMNLJSSPYkxcd2wroLJ4a5LxPPUT800g+aN2U1WGVhumiQkkqz3tFd82dnotzYe/JALJCjvDYAGdvdpnfZ9Drau0ZfrqoEAiotf6jPGXQLLCweRDhIZSIGmS9L2GUj+XUW1wZPMfkC0RSr4JJPkZhRWl8mdzqfzZVSp/FvPqeMzudclN/ESPj8UbjxTj9X+/TMok5fd+NdiZ/Tk2E2nUa+TL1EsmzFQV4yYNHvoB5iWPQq9yleQJR8rCMehavB3J+4Riyg8CSRljQBuzPakhdMKJYEoaDKeGUJIIpF5EZq2QySx57X/HH7L24cMqIOLHI/He2I5eAweXQPoBJv64Gh8SgeUcMBS/mfB35C2lPkbCnpGKCsxA4DjCf4Apo57G870j9P3lKkuxJOe0pK4SV8RjXRA39mkM6SxkQhaXLl5G0vrb41jBdqSfFkSU7I/+J9QSejLJFXVxL5I/+ovkd6ks3sOqgk3FUMeqeyY2Eki+sB/1V7dvoqhM35yn/4qCrCJ8QqHhJHLrN4Lc8nH5RyB9R2veIa85rDsykofI5XjdRKayb3xNxr8zAozAfYMAE0j3jat5oYwAIxDiCDCBFOIOYvMYAUbg/kEg9Aika9i18B1s6SFKSxnKI4n/hz/gEnY+ykRpysGpqhGf5eBseyCZJezhKdNmU8IujEqh6Xu4WMehfU8gpS/PNVLCpI3wlKixGE7qp/T1C57+QuI+qWdNNfVMmoTaTH1ppgYhkBSVg0chpVVFtJV76lS96lmPDkf7mJGWbdMDSZSgs8PdN4Gk9Ok63xnPfH0GHdQeVjRtIASSsyQbs3OrNWUG61DCTsGlg9KDSSxda4N9jMmlGS9pyjUaCaSzW39FvbcGYUESkJVxFDELfi3369JdVuXT1OS773m0w3mRWEpvox21bVEb6VF7WfmxprYW7aqKMW8R9R4zVU35ET9ug+yIGR/r8iJ5Ailh52NPe40dyBngw1+u/TbYGVxvpgzUKCi9fel53v4cSsIQXZ+nOvRA8urLZlBe+eoxdtUOh8YjkDz9coh8eZPKxVFNOK9EuI0CSVXlCORvUQI9USJy1AS6h5BxkFooo9M3CtHjnWC/e+8uWrdqbUIgVWHv2k+x4ToNS2XbtlDZNk8JNGDk5F/glWsBEEgKMWQs1yZFzj0NOaQQWrq5BIHU6gCmb7lKCiUTsqrjk8iZHSWXgdVcwSaQFv5rBD75t5Mog1Bu9cWpfzMQSGJuKku4t7AYm8/dcaupHO0ewRQqJ6grtactDajY7AiPRMoUTdlB7WLMyspd/NJNDJr2TfIzfownf8DY/0s75KvkXlQM5o17XOpTGchlRyAZxxF4Jkx/CUMU/osJpECQ5nsZgfsLASaQ7i9/82oZAUYgdBFgAil0fcOWMQKMwH2GQJMTSEKtkEA9j0a/hczYzhL6tyiRPif3NsYsScTELk7crTyK35/ojInDOtWBQFITe0Q+LCQy5WoRVqQVoNwxHEuyYyGay8tkzHAsT5+ArsIAQzJWtec1SYFTi7L1i5FxIhpLMul5X6oNSlrGZ5QiOnkZZj0FlG16F1lf/C96J2Rg3mCnQQ1FZZxSVqPoyRlYPnuQ1O/l7J6jqBo6AlGknNJed2ncN2jcKPe4y5Dxxd/cpfFwrhBJK4vRJ+EtJA6mr+urLmBXSTViRg/wTtCINSwsBGLfwgJSSbV23cSX2cuon4esMLkq8ClRFFzU/2lDWi7233yCyCVK6joteiAJtcCcAoTROlNondq+TW6izqysGZEXadRr6srBLCzKPwPHqLnIndQdMjnwZyqbthgzCMdThVnI2Pk/iJH6w9jHjISbRIjd0/SX0qJpj/stIi3fyG9P602g9VocEIR3wsoDqG1Fpf1yJ6GPclsgBFIHF/UXSlqHU0MTsWoakaflH2Nl5h5UkLIpX+ol5L1XvK3xxPsqivdHKemdlvYRznWR+2x1ECULLWOM1HqCqKtV94rhWSJhVszJRxWp6dJHQyJ6t0XMMFUhySQjFNUaETQr3sUWIthEGcqRET7mMSzKjHSQyIa9txGh6ZUGZW3FA2X82lUdw7qFW+FMESRXNa3tbVob7fMU2udOF26UfIqyxydgJKnq7M4cvTl2BJKPddWLQCIr7Pa0mcIugDPA3l/22OnwMVNCwvrs9XrW5hx6JJBzWbxHjPtWPastzhjf+8sOh8YjkMyS3nUlkDzPmZxrRP5kdT5uSSCpT3iTLRpVkMmwgsB6pTJIBJIZOWL8G9TeNybGWJBTQSeQqKygQyk/F/nj7uj1xwvUtUyjQNKa9t0VHDv0DfL+eAuV0t/NS+3drfwWxYe+Qh71rpIKwLnLDhrW6Q9G4h164gCyd13H2Rq5B5J6SYSjpgTi/8/eu0dHVW35v9/Rh/LXFL8m3kO4PE6M8jo8LoSDUTo25gjBCHq00R/5Ifx4XAg/CeMkDBMGCc1DiEjCIeGSOEw5CP4IDCI30RtbafGBaMATadMco82jeQiIBA4JDZwmOYeiL+Ud48619t5Ve+/ae1clqQpJmPUXpPZee67PmmtV1fquOadegAwi2g72+Gofcr9olc90UQ2rxEfGYPaTI9C/l81nrenPbRGQRIrAxN9MwfJHFAWJBaTwGPNVTOBeJMAC0r046txnJsAEuiIBFpC64qiwTUyACdyTBO6+gCSiisqwtuoUvH5Rx4uLh6rhqTmKpts/wdV3BFLS0zFvXN92CEg0rCRAlRRV4ltKuxP/dCbmoRKFnwwJiAm0sViUX4Pjt12YJqJHYvSpkoRbqPZUNaDpp15wD01GZlYaEihtliY22deN8eIciR2FJHagXwIWZiXi+Ks7cU7d+A5OEXYSb5fvRu2ZP8PXqzcGTZiBzAXJtOFtdk+y6UAFCmuIGwYgaU4C7lQewP2qoCKu1tdecvUegMS0dCycHGd5wtdQG4SeO2zibCxZ/IhM8wLvBbxTVIp9lyhlzoQ5yJ54Emsp7dGsja/huUE2AhJZdapqC4o/p2PoY4UQNQINIWqEXDtSjsIdx2jT7Bd4NicNqKB0cEOXYMfS8ZTGR3D0oPjAj/C5RmNuxhjUlb6HQM0Xe58RXZCCQ/NsbCNBzPKEc4sDd+/3eLvAg/3NwLj015A3qa/FWqGIOyKNXYUUe5RXmwQkuv7W+Q9QXHIQ530ujJuTjoTDHuzRpS0LnisWpgjhpKgCdWSve+gUvPBAA/ZcespflwlOfaW54impRD3dO+jRNLxAtXXePJMs722Rok0cXlJTxt08XIplFc00Z6yikFrRsKMUnn+m8e/9EKbNiEN99WU8KwUkZU7aPcccaWAZtSIFwbOqD+oYiL6VVaD2h9vyuSkZGXLdkC9DLbReiBmZjCUZ6jzW5rjFmmMkbFdbSKnRNhUO/eqogOQ0p21SNIa/BoQYL0d2OkJmO0KtvSb3dVyHgvrosC7L8Q6et85rjNVnkclAWw4sIMEvxrCAJFLpwZwe7S//io0UhXSKXEqrI+RPYWexjOMv/4Y3/q+jMvWeYzq3y19hxY5GSkMIJFAauJWPmNLZhSMg/fXv8VtKVUhZ/YJe0RaQxHp/q/nf8OG+M/j0j2r01c8old5SqhdlkylPb2T4Kew+oRR2Qqa6n6LAKAqJMLGAZOV4/DcmwAQEARaQ2A+YABNgAl2DAAtIXWMc2AomwASYACIvIDFUJtAJBGTETx2Scl+XEUjOL4q6ySpFS/oWZD4stu66y0vYvQW1E42iVHexPpp2SvGqKs4fRRjNZ3HbTKArEbj1zT4s+aiVTBLp0J613ggPMwVZqA30UO8LLo4RSFoKOzPA01pUUBg1kJxS2JEos1mmhtOJJ7ZRMNaRPFZjax+BpEvPN+xh7Jw3Sq1RdAffvF2DElGHSk2L5wuqr3OHWP0jCmTtIeWlCEjA52WfYCcdcDEKRTohTnKkMxVq7SSjUPRDcE0lfaesBKTLX+PlHRdkhJNIKZj0r/83Cv6N/qPVm/pLoOZRZASkMNnfJNFsG4lm/6+1aHbrL39Bn/9qFMiuff6PyD78n2S8lmbRhgdxWOU5h0a1z+kUfh6Of3eluc+2MAEm0HkEWEDqPNb8JCbABJiAEwEWkNg/mAATYAJdhAALSF1kINiMEAS8uNLYith4SrFHqf0admxAqZZGMMSdMv3de3HYWPCUElHVhV+3mugUeGwcBpPOdfPb3VjpOWlTZ6gLdyLqpl3GO2s2oWGySKU3MOpP4wcwgS5FoPlrrKAIUBFxkjTj77HsV8DR6n0UXSGECXUTPUwBCf5aOCRmTJqKV58cQHWF/oKLp/8D7rEPoL+uVk7yzBlYOvaOv77RcLXmkF9s6ROPwhWPyzSwZ9V0bSL92ryMZ/H0wJ8BIjXb9d4Y/9D/hsBz/wqy3VGt+GTbF3ibRBQtkulaNYkaZwL/t6yBhKv4pJTuo9AZ17Dx8Mz7P4ATnyP7vX+nmEISR0T6tbiAyBQz8lEUzx5BVt3BtdMX4Rs+AoMtUqXZC0hU7+7Tf0TuvwjBQvTtaerbfbjTfAQF5edwjv466G+nYsv0AdbihG7shE9pEUh+Xv+lH7L+5xSq0XMfQG2uV9uMpTZfn94HX/+vf0IZBTOjXzzyFz6GEf/1Z7hF/c2l/orooaQZaeQPdK/+pfOF0SRYrX28Ly7u24vVDaIPiggZs09lrY5h7OmDWP1OkyIwdSSFXSj2xEMRsjQ/+Q98UvaZ9ANRg2tXmkwqHHiR8LjwnX+X9aykX8VeRXXZIXwoOv+LMdj+P39F79gLSOtJQBJjpKXhYwGpS61sbAwT6FIEWEDqUsPBxjABJnAPE2AB6R4efO46E2ACXYsAC0hdazzYGjsCzfh9yXbsOX0VXkojaEw/5kDNR6nl1uxFfJ6aOq2LA75yuAylVWeDUjd2cbM7z7ymz5Czdi9aRs6kWkZU46k7BZR1HiV+Uo8m0EJCwkeKkBD0aqOAhNsUFbOPhBp91RvR6F9h+tzZmD/c7lmB6KdARJS4z4UXF/93/H0sbeKX1uMLiiQxvP5LHPL/4dcYgYuo/N1hfGp+X1ysRhyFJyCR0E4RWdkUkWXugWhKLxTkfqHWCtIZNHrab7A2SeSiNb6cBCT8p03fRBMUwbMm+0mM+Wu76BZdpBJd7k9h59TmzyjlWraScg06Mchss4vEnzUk4I0wv+Fwj5simzyzh5Loth9L3rthYKil2ZPRTg+dhFl8sZxiFtFOQqSxZw8bX3Zh+v/53zH/IfNTLpHf1Fn4jf760AJS8sz/QWIoRyD16GWSO8cEOkiABaQOAuTbmQATYAIRIsACUoRAcjNMgAkwgY4SYAGpowT5/q5N4AYuNvbGg/FBRaS6ttlsHRNgAkzAjsB/XkT1//oan96gqKM+/ZDxZB9U722kSI62CkjiAS04uu8wKv/1Jpr+P5KAfvbXGP2rcUifPgL9RXTOT/8h3y8/0YoWet/d739HehpFyYioIvm6jq/f/j3Kzyv1a6ZTSrT5lB4MN8+iuua4v66NO+Z+TH3yMcweSxFI9LpFadTKdl3AMWpz0LAxSH/oMgq+oNR8bRSQQCLY2X2foajhFrxke9L0keh/6Cg+vBUQkMQ1F+sPo+Lzf8c5eh5+9lcYPXwU5j/7KzxoKhkkbHMUkMQF/3kFv//gW1SfU5i4fubCcIpmmv88tUfikXjZRrdQv1dQ1I2IIDPUQBKcP/3aPw7CxviHhmLp8xONNv7lEn6/76jx2WN/hYxn1fEy+4xO1EkcH4+WE42SgWC+fPav1AisAEPfz/pgOv3d/cFhvEMMZVq9x5vaLSCFZP/TVXxdU4+KMzR+ZLvwk+ee/TX+frjFwIi+Uf8//+APeIf8Tbm+H15M+zWejOut9twupV/g7+7xk/DW8w9yCjteYZkAE7AlwAISOwcTYAJMoGsQYAGpa4wDW8EEmAAT4BpI7ANMgAkwASbABJgAE+iJBKxqIPXEfnKfmAATYAIRJMACUgRhclNMgAkwgQ4QYAGpA/D4VibABJhAJAlwBFIkaXJbTIAJMAEmwASYABPoIgRYQOoiA8FmMAEm0J0IsIDUnUaLbWUCTKAnE2ABqSePLveNCTCBbkWABaRuNVxsLBNgAkyACTABJsAEwiPAAlJ4nPgqJsAEmICOAAtI7A5MgAkwga5BgAWkrjEObAUTYAJMgFPYsQ8wASbABJgAE2ACTKAnEmABqSeOKveJCTCBKPlJSooAACAASURBVBNgASnKgLl5JsAEmECYBFhAChMUX8YEmAATiDYBjkCKNuHu0/4drxc+lxt9XGSzz4tbPhf6uMV/+BV1Asw76oj5AXeZAPv4XR4AfjwTYAJMgAkwASYQDgEWkMKhxNcwASbABKJPgAWk6DPmJzABJsAEwiLQHQSka4eKsbwyDqt3zMHosHp1ly46XYX5xZexcHMupsZ+j52LX8fF+RuQP7lfhww6tTsThZdmY+uaZPTvUEtONxvt7TbMo8ajcxuOBm/pN19a9ePxDs+laNgbivjdeGYom9r6fufM5bZa1bbr29uHnjB+bSPFVzMBJsAEmAATYALdkQALSN1x1NhmJsAEeiIBFpB64qhyn5gAE+iWBLqcgHS9Dvkrq4EICC+dPiAGAanTn97BB3ZBAak7+4JpNBQxx1646ZzN9WZ8uOY17B/5MrYu+CXu64DHdI69HTCQbg3FvGOth3G3XA++QkquB4tGhXF9N7mEBaRuMlBsJhNgAkyACTABJtAuAiwgtQsb38QEmAATiDgBFpAijpQbZAJMgAm0jwALSO3jZnkXC0gRhElNsYAUUZ43j5Rh+e5+yC2hSL4OZiZkASmMoWEByQCpO/hMGKPKlzABJsAEmAATYAI9nAALSD18gLl7TIAJdBsCLCB1m6FiQ5kAE+jpBKIiIHkv44vdFdjzh6vw9eqNYZPTkT1nDO4XMKUosBeDZz6OKx8fxPnbwKC/S8fqxeNxvyoYnNegD1XStsGcws6pfVXEmZs9BeerK1HfTO0/Oh+5Sx+xTv/mvYB3ysqx/8yfydYBSFqwBJmTBkoLgiIYVPse9EcUeHGuphSFn/wR6P0Qpk3qi32ft9qnsGs5ibfLKlD7w23lWXPSsXByHPqcr0FG4UEkZnuwZJzS+VO7X0bhkWSsL0uDz5TC7tb5D1BadhCnW3+Ci56bkpGBeeP6WgouQdECOhukzTmZeHGYm54YKgLJi4uHquGpakDTT72cmeonTXvHysYXglL4GdrXMZU2GG12D01GZlYaEmI0PzRGugVYJeJcSS7ebJmJrfkpit+o9rgzipE30Y2bx2tQWl4n/dc9dApyc57HcIFRXleD/k9OwZVDB4C0DZjXtM6QSs4qIiVoc93cr8WZyJyopkI0+KxpftkuWBfwds4WnJthTKlo248QC1/49t7AFwXrsAu6FIw6oTWpsQLLPEeRmLkFmQ+7cOfbCizV/V9vhvGZarsPLMJ690EUH/iR6ncF/Nmcvs/PPJT/P5GKmBMH8e3IDFTOuCGjIR/MWAH3AQ/2/+CDSz/W0i++gaekGg3N5AhiPmXRfBpFjqCKR377n3gZlRT15TQfDWuCtv5cmonc1B/x9g6adyD/1vsB+fe5mu0oPXAWLXJOzkH20iQMFg8NEq80XsKOvjIS7V3MxOaCFLq+GZ/S//f4/28afOFvRaXYd0nx9eSYA9jfohtPW6bGdoIFJAf7e/oHL/ePCTABJsAEmAAT6LIEWEDqskPDhjEBJnCPEWAB6R4bcO4uE2ACXZdA5AWkVnxd8gre9M7A5jW0Oek9ie15HhybtAJlc4b4N+Ibh87ERvF+Uy3y174XSFlnEXVi3HgM0b7cOK2Ha8IcbM5KQv/GD5D36gHEqhv/xpEQm6obaHN7BglVKXAf343lpSeRvPp3mDcstIAkIzrK/4Rp69fhxXjahC3YhD0/xNkISMoGft3YTGxdPAZ9ZL/3wp3xGgkSzdiZ8TrqJ69AuWBEG7of5r2G98e+jArzprP3G5Tk7ERL2ivITx2IW9LmH/HCxnWY7gpO/2fcsDba0HKgGCtreuO3RVl4LMZZQFL6ehuzNuZieoxpTG3du4NjFTICSWn/LfI1vy/lE9PFgmlfGGwe5MWxHetQfCIJ60vSMNyibT0rRbQkNm8QG9IDhLCx2HNDGduWGmQV1iMhewMJfq007rQZ716ErTmP+EXQxkcX4Q0SLfuobEKlU3Py8RiDX3rxddkqEreM8+vcjFdQRP5g91KEGSBzWzoStegjEi5t+xFiyQrfXmcBaWqsklbv/QeWYNvSIagvWoW3SLhThA0nAUJtt/EXeDYnm0Qb4OttxOWEIroOp1uDmYf2/9qBqdhY8DweFI9WfaTxgVTk5j1P9ddILKK5d0ybpz6aM3k0b9U5bZxPdL9FBJLTfDSuCX0V+w/3wsML1iFnUj9crNmAtZ/83O+TYgxWVgKzyCenu01z0lFA+iVukT8s81ym+UzrhlcI2HVIUEU8I3V1Dl+fonAR61b+ezgfrwlITkydxg9wtL/rfmSyZUyACTABJsAEmEAPJ8ACUg8fYO4eE2AC3YYAC0jdZqjYUCbABHo6gYgLSOqma//MUhlRIF5XPn4FK/eOwepySp0VFMXjQ8O2bJTeUDckQwlIodoP2jhVxJh3SYwREQDGVzO+3n0QLRNnYLqIGgBtwi724Ipaf8k5Aok28kWUChZhGwkHUiigjf75pVetBSSyK734JAk9r+G5QeJifb+T0LhtBTFIwxsUcXU/iURFy3aij8rQsOms9n+wLlrJ36cQokh/aUMDUlZvkQIZfEfhWbodt6S4dhk7F7+Oi2rfLaM9SCTR+irH9OPx/s16y3nS0bEKJSDRZnYeiY/D/SxUpliCHUvjUCciX/qJf49X6v00fYactR8hIfd1LIoNIbbJtvditLiWxIlzVSvw6ndPYXPRU2jRRYcJoUIRl7zKxr5XaTcQpaaQaZOAZIp20gTFfROEwNhXiegZmIlKEiLDewku5F9ID7CQNgWi3IL6IaaDw8vgH+HYaxOBNDUWqphBkXu5CdhXvBcPWgoZiuCwvDIOq3fQOoJgYcog8lG7Qczb4P+y60H+Z1qrvN/j05oGxKTOwWNiTl+vxZqV5I9ahGIoAclxTUjGdXPdLOm/e8l/lZpKV45UUSRQImal/lKuP8d2ZKK4WV1HQwhI0qdIuNtH4teSlnKUXiJB0kK0g7oWQSfAm59jv6YYncgcgeRof3iOzVcxASbABJgAE2ACTCDiBFhAijhSbpAJMAEm0C4CLCC1CxvfxASYABOIPIGIC0hy4/IC5m5ejem0iStfemEFwRvs1w4UYnn1EGVjOJSAFKr96+bC9frUTWYByczTGIXjLCAp19ZRaioRJSRfhhpIVhE9A5C7YwES1Mfq+z1MihBAtogQOS2EqFZ/pIFV1MJ+amVh1hxMHUap67RXWFE1/ZRnSG1PsfHc7A0oSL3hICAp1x2b+QpKnlGiXJTNYGN/gryzo2MVSkByrDml75ua+k0vEI49KYUeqIKZsN3IWREeayeLPrvwaf46vD9SJ+DohSl9Py3829/2l4+r4kfwPDZsrsv2TlJ0iCY2qj6sikbnqv4Br34OPDw/A4smD1FSQzq+iAVFuF2cswn5kzV/Udu064c2d23aDd/eAY4p7ISApIkZ71/vBV+sjZDh9zl7Ack4/4IFJMXm8PxfdjuUIGtmYxbHQwhISpSb/ZoAs4AUJL4bDTD4b0gBSRXuyo8CP8GfQtB6DtcjRRVSzfNE6YMdU23eKa2GqoEUlN4vlFvz+0yACTABJsAEmAATiAIBFpCiAJWbZAJMgAm0gwALSO2AxrcwASbABKJBIDoC0mU1Cke1WL/RbyUg6SMLwhKQHNpvo4B0q7EOu8r3yhomPtXcYWFFIBkFInlrSAFJ2/y22FCVJ/2rMZiig5KOULTLDyKtXrKsvxO0saqrj4OBiZibMRtT4+m0f1gC0o/BbiTrsyCkgFQbdOdDxnE2v28l8Oj/FmqsIiAgaRFVimm6MQspIKlRRxTRsS0D8CyrRH+5ia4KLz8EY5R1dtTIpg5FIJnr52iPUmuC9dfXdhJ1cbRaWnYLhD7yiiJXlFeIfvivs240WED6KvhCae8YHHOogaQISCQuSBH5j4iXYqZReNAaDhWBFJ6AFJ7/y2eGISCJGlKeijpZj0x7+esthSUg2a8JIQUkdR1497ur8GqP13wkDAFJi7isw98ahG3DQFrM4eBUj3ZMjYK9Xd0sS/vtfJn/zgSYABNgAkyACTCBKBNgASnKgLl5JsAEmECYBFhAChMUX8YEmAATiDaB6AhIbYxAarOA5NB+KFFCD1StJ3R6olqXSC8wTO4XnALLEAEQHJUTWkCyjzbQUnLVTXoZyYdfx74JgWgf25P5LRfwYVkp3m2kuksFVJtHFefsomqUaAHjhnUAh1MNJAuxLBzH7NYRSNRBkWKsBMjNAYqLb6v1g0JEtNlEibQphZ1jZJUefCvOfVyOwvcuI37+OooushZe/KndtpKPxGj3tyUyL3iwgwUkk6jrvyVUDSRxoVJHp9ZLEUhuqmEkalRZ+FdkBKTw/F8+PpSARPXVskR9tdlKPTLter94GJaA1N4IJLUW1ulE5BZRVCPpx22NQJI1wnaclV0dpdYNC8IeFA1nfI7zmmJszTh+IewPZ33ha5gAE2ACTIAJMAEmEAUCLCBFASo3yQSYABNoBwEWkNoBjW9hAkyACUSDQMQFpFB1byw22GVNjTOUuorqywwOFYEUqv2wTt6rJIOuNYkoMioiLnA632C7XQowbSPdJLqEqHciIo1kXaEf4vDwd2fRX6tTRH/XbwzH+Hy4z6XUlpIvte5KjKxR8qOs4XRRF8VhuJfS5C31NGOWPr2gvyEnAakZn1K9lD1D21J3R9impCu0rYcVaqxCRSAF1UBSOnPL60Uf920ldZpdDaRRSr0rO1ZiPJQaUTW4M6E3vvU9pdZ/UusJNVOEWH6KjBAzvCIhINn0Sz6Hxv8Ojb+s6SRfN2R6vT0xulpcJpMMKSL974Xoh76NFhrH5cZxNNRPcrKX2pHz+9LMAC+TQCaFjPKfsHB9EuperYIr4zXyZV1qRtWWjgpIQkgL1/+VueVcJ0sRTxCIwmtjCjulJpldXTSLGkgWAnatjB5UIn2MtdKUekwP+uuDmQVDRbSrm/gysrEdhUeSrIU7izkc/ppidETj+Cnrja395nnF/2cCTIAJMAEmwASYQCcRYAGpk0DzY5gAE2ACIQiwgMQuwgSYABPoIgQiLiChFV+XvII3vSQIrUnBYC9t1Od5cGzSCpTNGeLflG16dBE2Ln0E/WnzOT//PXjTXkGROMUvooCoXsux1FUoSYuTlIwbjyHaDyVK6LlrG8QkuORT2qwrh0qxtvIsXE+KWjdk6/kaZBTWIzF7A5aMo43w3RtQ/OWfqR6IUsResQuYuzEX0weRyFKwCXtIAFq4mSI9Ys1RO+qGLRWt37p4DPqIfq/dC7d+s1w+7yC8vahWTjnVg1JtNWwMy836r5C4fhVejHfhFtWXWl56Einrf0f/p1P9JbnEnjbrib3G9ny8SCUm0uGpNoxU2dNYnTvwDVompSDR7SQgAcom/21MW59Jz3HjzvVv8P6JOLw4eWBwij0/446OVbAvGKeN0v5b5Gsbha/5aAyKNpHvKAKEZvMsOT5eEjLWofiEtlEeipV4knrNCUBLayifT+OURX4xOmMVMidS1A9Fgn16pBXJqePRx0ZAukm+sqyyL9W1ysBjFC1ifln7+BRszHkeD7p9uHbkIxx74HlMFX5GYl7thFXYSPPjPm1+TV6FMnW+mNuW/nNCFWj1bzr1w9CIIj7swUyFc0s9ivIqcd0/Z7VxtrKXBD3ynaXkO3NpXkyPNc8T8sksij4auwTblo7B8W0rUHrGOgqprQJSMPPw/V92P1QEkhSAGpDkXx82ofTLP2GUFHNpkFXhTYi7OeL/9LKqZ1ZnsyY412DTIru0uV6HgvxqnHZNwfoyEcGlcK2boKw3OF6FlaVfoUUVnG4eLsWyilZau9ZhOsSashexlsJd4DlyPVfX6/DWFKMnWo+fnf1d5AOSzWACTIAJMAEmwATuOQIsIN1zQ84dZgJMoIsSYAGpiw4Mm8UEmMC9RyDyAhIx1NXo8fXqjWGT05E9Zwzu123KxjyZipbDB3H+NjDo0fnIFWKSiv/aoTKsrToFr7oZGmNOvebUflsEJHretSOUAmzHMVzHL/BsThpQQenjhi7BjqXjKcrDi3M1HhQf+BE+10NIyUhCS2k13KqABBJgGnaUwvPPV4HeD2HajDjUV1/Gs5YCEj2s5STeLqtA7Q9Ub6mXVe0aRTARaewq1KiC4E1nEnN0dVdcvQcgcUGmImRIvt/AU1KJ+mbBNQ0vUE2eN2lDXqunJG0o343aM38mG3pj0IQZyFyQTCKFs4AkxJSLh6rhqTmKpts/wdV3BFLS0zFvXF//pvgbJFLJMda/OjhWZl8ISm1maN/MVLW5qgFNP/WCe2gyMrPSkKClcQvFSviHOcpE7VvQGKSlY+HkOFsBCd7v8XaBB/tpXMalk8A1yRhh41wfphdiRiZjSYZqe9AYzjbMH9MAqKKiJiIa37XtR9A4fo8Py6tJNLwq/WZY6hLkpv0SfbTrDPV4TPZSlNTX2zx46w80T0TNrhk/R235WaTQPEk8I4SMy5imRdxJEbUOwyzEjLYKSJbMw/R/ZS45RyCJWlTnakpR+MkfgX4JWJiViOOv7sS5mVr6SS9OVW1B8efU77HzsTUnCU1CzLukGwuHNcFZQFLmeklRJb69AcQ/nYl5qCRbhiB7WzoSKUjx1vkPUFxCa6zPJdfg5BYPdrlFxJJLikv74+fjjbwkmrOt+H3RKrzVROKTVfrAlqPYXlSBOvJd99ApeOGBBuy59FQYa4rRiYJ8PIT9996nMfeYCTABJsAEmAAT6AoEWEDqCqPANjABJsAEABaQ2AuYABNgAl2EQFQEJKe+2URodBEcbEabCbRSdMoq1E/ehDUmUaTNTfENTIAJMAEmwASYABNgAkyACTCBu0iABaS7CJ8fzQSYABPQEWABid2BCTABJtBFCLCA1EUGotuaIaKmvkJCmRL1wC8mwASYABNgAkyACTABJsAEmEB3JcACUncdObabCTCBnkaABaSeNqLcHybABLotARaQuu3QseFMgAkwASbABJgAE2ACTIAJMAEmEEECLCBFECY3xQSYABPoAAEWkDoAj29lAkyACUSSQKcLSJE0nttiAkyACTABJsAEmAATYAJMgAkwASYQIQIsIEUIJDfDBJgAE+ggARaQOgiQb2cCTIAJRIoAC0iRIsntMAEmwASYABNgAkyACTABJsAEmEB3JsACUncePbadCTCBnkSABaSeNJrcFybABLo1ARaQuvXwsfFMgAkwASbABJgAE2ACTIAJMAEmECECLCBFCCQ3wwSYABPoIAEWkDoIkG9nAkyACUSKAAtIkSLJ7TABJsAEmAATYAJMgAkwASbABJhAdybAAlJ3Hj22nQkwgZ5EgAWknjSa3BcmwAS6NQEWkLr18LHxTIAJMAEmwASYABNgAkyACTABJhAhAiwgRQgkN8MEmAAT6CABFpA6CJBvZwJMgAlEigALSJEiye0wgW5EwOfFLZ8LfdyubmR0G029F/rYRiR35XLzOPC43JVh4IcyASbABJgAE2AC4RFgASk8TnwVE2ACTCDaBFhAijZhbp8JMAEmECaByAtI32Pn4tdR+8TLqFzwyzCt6FmX3TxSgVdrbiAlKxvPxYe/Qd/e+3oWve7Xm2uHirG8Mg6rd8zB6LDNv4AP8ytQN3AGVi99BPeHfV9kLjTYfLoK89+Lw9Y1yegvm2/Gh3mv4V3MwOaipzBY/0hxbfFXFkY8rvTf9v2HsHBzLhJOCFY/Bt8/dLbu+dHtIyzH6wa+KFiHXQ+o65baj1Hpm7BmUl+/QQo3yL5MjVX+fOv0Z/BUfoTjzT8Bvf4GoyYvQOacMboxbcbXOyqx68iP8P7UC+6B4zErYzamxrstOyrWgcIaL6blZfmfYXnh9Trkr6zGeSQie1s6Eg1LjdqfH4CUXA8WjYoM0/BaUT4DLs7fgPzJ/WCeH6d2Z6LwUuTHOzzb+ComwATuWQI+H+AK/zvZPcuJO84EmABYQGInYAJMgAl0DQIsIHWNcWArmAATYAKIvIB0j0P1HoUnpwrIWI3MhwMbzyGptPe+kA13xgXqZjV4Uzhc2lc+3oC13yVhfc5TeNBaRwi3qXZd5ygg+YWJn2PWxtfw3CDdI6SwctkgoBgMCPF++8Q26y5KIeJLVbiyuMSuj20RkNB3CtaXpGG42r5ZQLpD/V1e3IDRGauQObEf4L2MD0uKsf+BTGwmAb0PxNzYgF2Ygo05z8uxviYE5h038EJBQIQymu/Fqd0bUHzpN9jsF/UsOugfp14kEr1uFIm836Bo2U4cp9s6X0Ay2soCUrum6F2/Sc4v3LsHQSI/AMrnZN0kRVjtci+5ntQjWSeOdwkbya6CShcyc5I6eNDCh3NVxaibkE1rZSd+6MrPRLTxgEn7yd9prMe7h4DkBUl40LKZu+yHncyj/ST5znudAAtI97oHcP+ZABPoKgRYQOoqI8F2MAEmcM8TYAEpsi5wq+kkzvvikBDfBvGITGjvfZG1vr2tsYDUJnK+Gzh3+gbcw36JwZ24j6W30UlAku9VXYYLPyF+jmmz814TkNALSZmbSAxWBsosIMlN9hOmSK3juzG/9CoWbiWByKdECfXPLKU2tJPvN/Bp/jq8O/RlVNhGabbi4nEag2Fj7H3ELyAB7idXoHzOEP8Q3/m2Aos9DfL/LCC1aXZ2z4u76uZ/96TJVncZAq34uqQMLbNXY7r+IIO2Fh9OkpGr1+VhAs1oJcpzYU46HhNRovq54aYDPmtOIqWIomV7bCCScgDB48pAme4zITCkd1lAipZvdQdhSveZLTH06o1hk9ORbYhYjhYgtd3uwCnKCMJtngWkcEnxdUyACTCB6BJgASm6fLl1JsAEmEDYBCIvIFmksGs5ibfLKlD7w22g90OYlpOJF4fRhqz6YwpqqiNhtCG9kbpZPTd7Cs5XV6K+GRj06HzkUsovJdUWcPN4DUrL63CemnYPnYJcOuU/XN2UFyf9i3cfRdPtn+AamIi5urRRTu/Bzt4QVK1t8dIGSC7ebJmJrfkpit1qv90Zxcib6LbvQ0f6L5+xF8PTZ6PlY4Vd7IT5WJ3eD7UlHuz/wQfX2DSKitDSlpFdIcbpwYwVcB9Q7/WzDqTKUvAoqcq09F4BZF5cPFQNT1UDmiiN16BH05C5INkffRNgFzxWlth1tvp6DUDSnHQsnBxHER/qJn9VP0xLbUbtJ8CszbT5FEvPPyBSg52CF3T94sfhKn8PLn96Ly/O1WxH6YGzaJH2zUH20iSZvk3xyZnITf0Rb+8g++X9mUrEifY8XQq7W+c/QGnZQZxupb6Qv6dkZGDeOFVQpAiVL3ZXYM8frkLarWvH0E91/AbPfBxXPj4o/XvQ36Vj9eLx/lPYAR9WfD+bfH+09H01hdgTqYg5cRDfjsxA5eIxhuaDBKTD49VrVH/tPR8voRJv3V6EbTmPSK7y1dkCko1PKtFHgS5ZiSR2fbSOgrJKYXcZSY/eRv2lJGwuUFL5WQpIRyhKqSwQpRQ8jtVwmVLhOS4l17+Bp6QaDc3qeplF66XViXltHRk7GsebfmlIN3hq98sobR6C2DNnMTwMH1fWpBr0f3IKrhw6AKRtQEEqpZ9zWEPt18k2prBrw3pru96HsVaGWL6799ssIEVw/JS1oHFmZ6d+1K2xhpSiEeyaoam73M9wunW+BhnEYnNecPSRXIv1ApI/Ws6HizWbKML3cVq3UzDYNDfOVa3AO/HrDKlJwzGlS10TlHbWbJ0Pt7ywqXHIAlK0x1L6ZuOM4DTe5nXaexI713hwJc2YKtdoX4TnKQtIYQ8/C0hho+ILmQATYAJRJcACUlTxcuNMgAkwgfAJRF9AuoC3c7agbmwmttImdsuBYqys6Y3fFmXhMfV0vrOAVA/XhDnYnJWE/o0fIO/VA4hVhRfQ5kJWYT0SsjdgybhWfFpAdVvci7CVNrzvp2uzXv1Kfc+NK/K5/ZBdRrVCmhzecznYG+PA1cEWn6ybQn1+g/pMG/xKdMANRWhpceiD/KHXzv6rm8tNf6dwB0VFLC/9FxItEvFSCZ3M9dWjKK8S19NeQVHqQOpY6HFqfCAVuXkkUoA2uHN24thkLeohdATSzSNlWL7jNmbl59JJ4mYaq000VvOVsTKw08ZK9RFL5kZb+zTVIn/tXrgzXiNBrq+6yU+b/xkUOUICnXiJVGPLKNVYovQV4JhIEfbln/3RGeIH/0qqbTOLxmS6+yS253lwbNIKeYJXihWHe+HhBeuQM6kfbU5R+rlPfu4fT4MgQanDSohNC3HNJ663JPcf8cLGddRvcZr6FbzppYiVNSmIke+dRPLq32HeMJNvqePXOHQmNtK1g2Uf34M2V7TUaZa+rwpItQNTsbGA0qZZuK1tKjkfndBeuh23aI4t8XqwrJLmjL6+TqcKSM5zsU0p7HQM2iIgLVz/FE4XVFBKyi0ygigohR3N5aWeoxj0ZCZWzxEp68wv8vU1r2GPNwEv5WXg16ZT9MFD04b1R/WRBzMW4Vr5QST6hVtqI6sUvrQZuFj5Hh5UBSQnH9dE7cZHF+ENEuhlP5zWUMd1si0CUhv667Teh1orw/9I7J5XOghIUgSUwndvjJuzCnkyfZoQzD0oPkB1uUyCuAbAkMLOewHvyIMHJGoOpIMaa9JIrFbGGZpA6d+YfApXRKq2kfMx+kQV9jW5dM9VUjgG23MDX2/z4C0S1g2HTPyjoTzr5hOPo/HwZTxbJKL7hNCqHI5wa4chhA0lt5Ey+TLqPr8Bl/5Qib4PuoMsck4fGoAUdwPVpJuPuZd2YhfVDhOvYVodLwubjfdlUjRhXAim+o37G7I/vtmLcOtAJb5toQMPOSswD3t1NebU9JyW7JW2agc+DveRegzOWYf49+yYW401lJpv+n6OPalLYae/h6IkUjORmzaE1gVlHILsFgK3wU76niEjgExihc5PHzzwD3j10vN4g8QhHC7Fspo4Q7pQRDU+/AAAIABJREFUwV+IPW8PWmWZ8s9eQKIb9Zvk5rkhIkT/aQjeoMglfe3BUOMpx8fUT8PhFRv/CtjyG1wrWoXaiWpUr0wzqq7b4juVlS8X++jg023s33EMLbHqvGvU1yG0SOEqDyCo88J0qErxauOYWM5Hk8gQWAsQPA/939EU3/DOnImbe9/DaYzAwvzZQOUm7DoDjJpPop1Yewxt2/tmwLcpPWu8bv3RH0LTr9a2woj1Wqf3n/56JgM/oznYipQnaA259JSMcPPZzf/DI/DSyJPY9clV/4EsJUXuj4pl5tqOFuu0fp0NHguLeWqwbyoW9vt/sMutRTPTGGTQGGSUYlZrKQmswfb113Oi75V5az9DgvodVP/8wJzvnh+JkbCaBaRIUOQ2mAATYAIdJ8ACUscZcgtMgAkwgYgQiLqARD9W0mnjPmX1FmWTXLdBnTe0QaZ3chaQvtKlYGrGh3kkEo1V6jKIU/aFR5L9p/8VYcarbOzLH9kXMFdGn5hQyR9Q9u/Z2quKEVbgHW1pET/S9mK0WqdEbIq8+t1TMmKgJWQf2tl/r5I6S9s8BkgUWexBgz/VVSttIK2iH55qhEmbxsmHhm3ZKL2h1TwKJSCpm+hDM/2RMMpYQYoT7ioaxxNU74V4iCgPzUeu6SLTDMylrSdJlNHq8xjtsapxI8dH/wxt813d/LxypAr7WxIxK1URAY7tyERxs9I/JT2ObqOm6TPk0Hgm6Dbml2sRSGq7g7M9UqgyvEyRZ4Diz/smGNOPyXtM9hEUA3P36Vq8e6Qvpi14RImMOVCI5dVD1DoLxg18K3+1FZAk2wtK1JZP9PMj6qeuvo6cO18FNalttCqbQ/bvK8/9Meh+yzRrTj5Jc7FTBCQSZUYf2YCVh5XT7C5pP3RRdiKybTterT4rI8rGpT6Dec/QmOhTE7YcxXYSoepuiEgx8rGZv8HUUTY1ULzf49OaBsSkzsFjQmy6Xos1K9/TRRHp0Pl9bQOG/dM6NKQqEY2K75zFcxtH4MO1gTXAycf7B/kbPafd6+RluZF4Udt8l8zi/DVAzFGm4a63odd7+7UyIh+WXbkROwFJbhDS5+9GIYxTLZnltGEtxOwWmudlPmQXLUACfT7l0zXJIuWiTrAPbGwOobVnBbZTSixxGKFx9woUe+dj29Le2OMgIO2BIn7H0Fq/rBzIFIc3yJ+t7Ek6U4xlhxNpvU2BWwjrZS5kl1OaMT9zZU079fQqFKXF0V+Vz5T6yUKod+ML2pjfP4EOQzxwkNafs5i2mjb7hymHSmonikMS/Qx9kAcqyn7CErIp/rBI2dkPvxUHK+S8NZ34t2GYSDYb7hPrlSPTYAGp4QlRK40O1lBNPG2NGWyILhHrvhX7ONSRALSnnyb4Km1bMj+vs4u+F2UU38YSeSjA1E+dDyU3kjBe0UvxD/HdIa8cvnQhol+Q42Blt/guU+oL+Egh+ciOpYqd/rpPej91kYCS9zES8pcAZZtwbIZyACTwUr6j2EWChYpAevXSM8oBFfPckP+/jBd36P0rELms+YH4juJnILiRMLmkbD6wIzAefSiCZHteBdw5mzD6QODvev9KJP5aDaRYsRaefoq4jAfEd6Bqiq4qSsAxW18+ipTsdVhEB6Q+pGvqyN/lgR/bCCTVx4RIleqS82Lf2FdQ8ow4JKS9dH448qjt+qCv22QWkALzUL8o6ufoz0kQXoW3vhuvHFjS+52OxzA9Y+lnH2FYfjpQrvdt4xwwsNWnIbQTkPTzUmeHnPdqBFuwgHQWz65fhxfjqX+O8x+YKw5FxYjap6aDJm2NQBr6jfVYDDLNU9nPgH3yu7T0I/r+LCL2Clvl/FbWNQv73DWqP6bBq1tb+rTQvFhejyRxiMolPitIWDLXwOzKn4FRsI0FpChA5SaZABNgAu0gwAJSO6DxLUyACTCBaBCItoCkbBjroxiUH5nnZlOKpAnixGtbBCR9mql+ygnafkvkj/H7BBz9hqfcnNiJ04MeR3ZWGhJidb80W+zfc7SXNqGsX6pddrbEKkJBLf34L3nGJeufvD9SiAZ9nftwXdmMD2yut6H/MAtIwakF9Ru5iujSznFSN9x2QROUzJScBA21TwMD4pLYwBOM9lCNGCEUml/KGA1A7g6xuaW89AKK3KTRbVhrG4IGX7HaMNc9SM8mSEAy3WsUY5SIiv1k2cKsOZg6TLchJv3zJGb5f5Rb9V01wsI+o0hkpGK0of0CknGTXkSybKENWF2tnk6MQAo1FztLQJoq15JK9KEoJHmq1yAgqePQchlfH/gA7x84RZEev8C0vGzawNarSD5cO12P99/bi3qK4nBPWIT1WYFUnLZru5Ofqu8JAX6Jz4OV52fItdBH0X5Lv03GjrRWFBpEZONTDEKO1XPavU4q0RXhCEiO645hvQ2xxjqulcFrSDQ+S+9qmzYC0k1aC5cdImFGpk9VGEqhkU6xZxWQ0LImE8/FWxdiM2wa06l2X5Yqios1gASe9WUJqHOKQJqkRlrobEs8YW0Prf5YVuXCS2vUujVBME3RTnKzs442O5UDInKt+G4Ktj19FkuL4RcrNZHhjTUD8D71ATlaWjrRHp1gIHH82Wb9RrJ4sHHD1o7hIorQDGxA020iYs+RabCAFBy9RaKGQRxQIgqC2U/BRb0wY4oqMdT90R+gMfiJvYA0+GM6cAEaFfXzV/hCMaWIq1igRKBY2q0bs4C4MwbH7AQksusKCWevHhY3JmG9miY00IywrxTedO2giMVnnmUNJLqudwJ+W5CBx4Qgap4b8hDTZxhlSrVrjEgRqWuJAQliSvpX4S/b4Vq9BL4ivR9pNinjZOVfixAQkEaLwyf5N7CExFEXHSTyxKxAyaSzYfmyISLQVkCyWOP9qf209wJ+mA0Sd63Wh74iEi4wj8wCkn/8DY8zzlEjT3GAicQhwVyu1UrbEIx1fqY0Z06x58B2lM4A2wgk3TU6X0igtcheQAr0Pbz5b4rqckxhV43zmkm6Gkjis9ByLCbeNqbUNPdTi2SjAwAJ36nrIAmnXl2Kx2CBjPq3cQB25tNBLJENIijS37Te3tUPt7v3cBaQ7h57fjITYAJMQE+ABST2BybABJhAFyHQOQLSj8G9fYLEgWeudlxAUlOw6B/gF1z8tTWo3s/QZGQKIUn7oWTznl2EBIS9tgXv1c1NB1tk1BFFtGzLADzLKtFfRnWEuE9uPIQQkOyeGdseAamd4xQJAekBPV+dUKb6iPzBraYDsYow0gsotgKS/hnmDXO1NtG7312F9yfVm9TntU1Aont1dY6gr71lE50TlOZEPN5KQDIIY604VlWB7YdEzSbN+7UoqfYKSMGCkYzEoo1Zf42fTheQbHxSRiCaIsNMq4xdlFWbUtipm4xy/v4wA6sn1aPQSkDyP1tJz7inKRAZaV78bh2vwsrSrzDIpi6SqPPjqaiTNbS0l2WElk5Ayh/ZoG5MilPF2fjiYRIJ1AhPfxSig49bRiCJh7drnVQ2mcMXkOzHOMCuI2vlvSsgWX2eadGCtxrrsKu8Bg0Yb6gPqDE3bxrXGhxZrDWJqG+jgCQ3bU0RiP40ccLvqZ5h0yD6rM4Qhz70DzRtaKq+79+I1T4fZl7GcgsBaSsJSPv0tqqp2MRGeCgByY4hJa0zCkhkgzPTdgpIZHcwezVNoCbSOQlIbl3dPYlUq1PoJCDR2qoTHmwFBN1mdrzqT/XN6rolPz+dBSQluoNqEYoDRUEHdESUWSVcOVY1FVXR0LIGEpQ0sz88JdPjBUUgybHfi/iQApKxzp4gl5L7MlCsE9D8LmrecNf9Xy8giVTBWRWIWZNNNRg34fp8isyPUb6rhfLlcAUkfT1JaV7Qd9eAH0oftpqPMk1aJAUkHXODgGT0MwWnhYBkM3cXhSMg6etO6vw/XAEpvPnfFgGpHskWdULt12oljZ0/Ei9IKFOeffrpDXj4y3UUiakI984p+tQo8Ud1B/AgvlOWw3OI0pqqU9jye4f5C00P/j8LSD14cLlrTIAJdCsCLCB1q+FiY5kAE+jJBDpHQAqkLzKw1G+AyroM4tQn/aC8pEayqBvujhE4BuHBeqTuUE74twp2oh606VVEJ3x1wUjm92JF2gdD9Eo4o6+PDLLZrBRpNEro4G4O7T9QCplMXQqZXXZ96Ej/gwSIcCKQ2jlOkRCQOiMCyVZA8uLrslV483QickXKHjqQ3/4IJJ2/tFzAh2WleLcxDgsLtJO3l3Xpzxx8K4SA5K75B6rD1A9zRWoqSnUWkQgkNTXf9SCzfh6Imup0AcnGJ7W1Qp9a0GR3JAUktNRTSpcaYOTPcfqMy3kMRY2N0mOURktN2xnEU42wi1HTR+rfl3WHqM7bbKWGlpWQ6L/csH62KhuTefNxvYA2R4W/GaIQnX3cVkBSH9a2dTL8GkhWYrD1rAixxjqulfeugCRPz/vTNFmTVQTNy3jBtKlpjkAKRFdo7Shjcv7vdZFJctPZJG6YI5BC2CPqFa6leji5Fins/JEParqloI1Y0+ZqYBOVBKSgCBFFCAglINkxNEes6OlaM22ngGSw28jenxrOQUCSG+UHRij18DoQgaQISnYRSMqY7x+ppBg0p5d7e5AqEJmigc5V/QNKLw2EuykOS0rSMNzgooLXBto4V1Oo+ny443Ip0eb0ancNJOk7RzFNrUmpPdIyAikoOkaJhrmyYBPWTBLRxWRjSSmanvwf8JWVmSKQVKHJICCpdZ1cVLvqwG08J3w8TF8OT0AS9nngXazUfzTc42drikCymo9ynC7gv6lR3h2PQLITkNobgWQh4tlEIMlxtfJ/IWRVDzBEZ8r5ZBLPwpv/HReQ7Ndqk9Br0c8rByiS7/oYJH5O9RjVCHdnAYnW6a2U4javBoPz1Bqc8jfKbSXloLm+XTg/g3rgNSwg9cBB5S4xASbQLQmwgNQth42NZgJMoCcSiLaAJPPIe5qVmirmWkRqXZ6LutOn4QtISl2G0uYZ6g9A4+jcoc2G+2izwf/SberOind4r8XJXjsPUHK029ki75JpU2pwZ0JvfOt7CtsoxUQfWdfG4T7HTVHn/gdvPDsLSKJOhe04hRL6QgpIwTWQJBOvF7fcbqqpEe0aSLR5XpKLN1tmBnzFINA4s2lLBNIws9+pNWxiMigi5IF6edp6uFV9JLNrWQhIMhrozAzKdZ+IUyJ9oy5lYCQEpOCUcZrfboe/HlUnCkjOa4cq8rVDQFLqb7Xipa3Z+LU/dYtSI+zUTLVehEU/ZRTS57cJinaC36aGlX6tofXEX5fNnynMXkBSxkBXYynMFHbixLEsON/8EJpoI2k91Wsa3AYftxKQHNdQx3UyfAHJcd0xzImOrJX3roBkqN9BQvPN85fhGxYHt0hzeGAMNlPNocGUAqlk2ccYLWojibpb6suuBlIf3w2ca3JheHwvua7u6vcyyikiUAg/K6kWh5OANNWnq4Gks6eFfLfYmy5rLPUhETWn4E+YJ2om+T/CzREe+hpIJLSSWH/RN4QEEn19EBEN+BreHyrSxcY510AybKKbIiD0NVB0NkvxU3ffrZBM2yAg0WGT1VJAM9Z/CbD3SfEuHAFp9JFXsPKEiMZJhkvUfiq9St/HRFSPqZ9tqIEUnMJuCs5Rmt5jz5CwMrkX1RBcRzUE6bsZ1RAUY/vqpRnBz5cCN9Xn2ipq3qyiVKlqykO/Byp1/xomqQKl+A6V9RnVyBGHJmgNpf7vI8GqjASrIKFEHoagVHGizlFQDSSqK5f/JywqMwpWZgHJUAPJTSlIz1+Fa9gAnBff2f4AxPTrC5e3Fdd9I/DbogzcR/3U6oTZ1UCSNb3kRn09MCGd6oiJ9MtOvmwVBUTrmfh88vuIbqGU3zMr4c7dQhHuiv/vCTqgpBt3fQ0knW/3l2nRqilS3tyOSUA0rNFOKeysBaTgGkg1iKe0mq4KvW93rAbSlY9t/L9F1Au6jFn0PWCqS9Rf8uBKWrCAZLeGGue/hYBkK8xZRyDZPceQfk4ctLMSymRqxI/QEvMbbFRriYYUkGhuxNKavfzQeKrv+BRixfeiit5YXUZzhta8fPquGqih2hN//YbuEwtIoRnxFUyACTCBziDAAlJnUOZnMAEmwATCIBBtAQkiZQfVhKkbuQgbl4qaH604d+AbtExKQaJb3dj30sY+bWT1Fz9a8t/D+fhwIpDoRzQVjM0qrMfojFV02pJ+WNEm0qdHWpGcOh4uIYhQ4e6Xiug0HW0Sy82tmr5UKDsDiaft33vM7WCv15wWTgfYwZY+ilqiiBgnAC1lj/yz032hTtU73dvGCKT+TuOk9lvUWhEb1eJlEPrk/4UINIV+vNIpZwu/u0mba8t33MYsufnjo/EoxVq6Xha5VvuRkE21XMa51bHqTZsyVrnZRePqGI3NVDYc5Y/dvXBnKEW4rSJPFDHieyTLgtRkb00pij/5I5LpBLo/lSAVfVf8kAoI51fjtEtJ3eYzp0pzqoEkNxu/QuL6VVSA2YVbcsPuJFLW/47+30o+8Are9BKnHOIkNqWOfIRjDzyPqbqNW4lPfUbTo+q8UeeGN00poq3UKlIjpkiI3ZlfjtobtJElT1W3J4WdGuHhNkfFqH4L9e+dKCA5rx20GS6iKyppTr9BtS4syrjYRSDBR3zyqBA8rUnrtTXp43IU7u1N64Xqc1b99KfN0gQk5RT8SipU/UJeBp4T9a58tGlXRCnsrlMKO3GiXv+sxbT+0Yb4TYr4WFtaj3jVXw3TRWwuFjcgSc4F4NjuTSj98k8YJQRIOlFueJmFXXnvV4jRRDCDn6rja+Pjwy2EKjlnbNZQx3XS5H/mcTCuHU6fD6aFpCNrZRifhd36EruUbrSB7/p2NwrL/wVNP/XCoEfTkLkgmdaeG1Tk3oO3/nAVvl4DkDQnHQsnx9GhhsDLsClPaaA+LadoyhMkoPZ+CCkZGZg3jvydnluUX4Pjvn6YNicB5ypv40WHCKSpdIjkppU9tKa/U+LBfqoPZmjfb45FTY6Wo9heVIE6Spnm0lKFekXtllakPHkVdZ9fBR5Ixeq85zFcTB2v8RnTcjLxItUps4okuna4FCsrzgJPrkDFnCGWNruPBNdOcmYapoBEa8bba4hFyxBaj0jkdlmxD19AmirmY74HtS198fDiKehT/jHcanSkoZ+pl0nQ0Ta3vThX40HxAUpnhd4YlpqJ3LQh5B+mcdCnsKN/ry35ijaxE/BSam+8udetpD71Un8KqD/XXRg35xncX9lAtXCyMfjjVSQazpciCsRaQ5vXuSXGCHExNmub0kgAHCI9IZCeDTpfVr+P6Gv9yKieg0gSoqhLfG8LbNoLoW8Z1YhTxJvAK9gPvLh4oAKFNacUBpPTkT1nDO638SM7/wra8JdC2HYgoxSZD6sKqa0v2whIZh/R1bC5doh8t5J8l3x/4dizeOsS1QaTB5a0l1HssJyPNF+uHSrD2qpT8MVOwdwJF7DLOyM4As2waLZdQBpNZAN+RuvQ4kz6Lq+kbAuIo/Zz1/zZKVI+G14ifV8aiV6W/u/FqaotKP78Blxj0/BC32rUD7MQkITfWaxZxvlvFmMpYpnSL54GfYcs1wmVZjHT9KFjOxb69WhCvSG9oNKEkn64bpIQy5W5Eo6ANFr9Ln0slb5XUn3WL4o2YNcZIP7pOUg4U4mLol6eqR5Wt/6cbKPxLCC1ERhfzgSYABOIEgEWkKIElptlAkyACbSVQPQFJLJI1NEo343aM3+mzareGDRhhrqJRe9RejlPSSXqm5UNgReods+bZ5LlydX+oQQU8cNOVy/E1XsAEtO0jTD68X+oGp6ao2i6TRtMfUdgWtYSuWEkxBz79xzslUJKDZ3KU1OqmH/82dqiXBgUXaDeb9uHjvS/zQJSqH5Xw0lA8m8k3nbZpO5SmVc1mDYyFQj6vP3+zUCb4u7yBn9tlttBG6DWwkFgo8LnGk01P8agrlR3wpL8sKSoEt/eED+eMzGPiroXfjIE2ZRq0F1lqrXjJCBZ+eQCsSmiCG9afSSl1lIvxIxMxhJR78NcxFh9RsyTqWg5fBDnaV910KPzkSsFD9EObYYWlWLfJSB2whxkTzyJteUX1FRz7RCQ5InjnfDqRELNvRWeJOgJcapRqcsV/FJFFRkBYJ+mzyrPv9KWVr/J1LLT2qFtTNLaMY4KrefJlEKBl62AJPl9jw/Lq/H+CdpAhzoO6bq6K5ZCmY+Eu1Uo/HKAIYXdzeMfYHv1VzjdLHzRtL6pY/77qhq8e0SpVyXWopT0+bQBr/qEwWrhp6Xke38E+iVgYVYijr+6E+c0UUh/rVlAUk+fx2ip88xrgIOPJ4oNV6rDYTxx3M51sk0CksO6YyEKdmSttHBa/pMDAev0V10cmU0aqy5uNZtnR0CkDl1zGS+aooXaD0xEs6zCqVS79KJhtuyjQxs5Vbi5IBs52md7mLfyZUwg8gREVPMGNM22/m3SoeeJNfWfhij1xDrUUPe7mQWk7jdmbDETYAI9kwALSD1zXLlXTIAJdEMCnSIgdUMuliaLE/5lLkrxYM7V31M6eA/1g6IZMgrrkGQjBt51Ek6py+66cWwAE2ACPZuAqJmVi3eHqikdu0tnWUDqLiMVtp3nql6RtZUyH7ZQlMNuRb2QUn2tqf451aKkyOe23mu+XqQq/S6JonLugRSZHWXF90eXAPl1Xr4QWvVpPyPzyGuUveHdftmBaLnINNstWmEBqVsMExvJBJjAPUCABaR7YJC5i0yACXQPAhEXkKjmS/7K9yidmEXKpe6BxNZKkTKr0DdfphDjV3cj4MWVxlbExg+ktDWtaNixAaUnkpQ0Y12xKywgdcVRYZuYwD1AQEnHtKflceTmU0qxCOzbdxo0FpA6DXXnPYj8cfdJJFDqRRl92+6XD8dq9sL1TFoEfJqifDOq4cpZgXmjutMEaTc8vrGrEpD1sE5SekqOhov0ELGAFGmi3B4TYAJMoH0EWEBqHze+iwkwASYQcQKRFJCUlFGXjam2Im4xN8gE2kOgGb8v2Y49p0OkjmtP09G4hwWkaFDlNpkAE2ACTIAJMAEmwASYgCMBFpDYQZgAE2ACXYMAC0hdYxzYCibABJgAIikgMU4mwASYABNgAkyACTABJsAEmAATYALdlQALSN115NhuJsAEehoBFpB62ohyf5gAE+i2BFhA6rZDx4YzASbABJgAE2ACTIAJMAEmwASYQAQJsIAUQZjcFBNgAkygAwRYQOoAPL6VCTABJhBJAiwgRZImt8UEmAATYAJMgAkwASbABJhA5Aj4cAcuqmHJLybQOQRYQOoczvwUJsAEmEAoAiwghSLE7zMBJsAEOokAC0idBJofwwSYABNgAkygUwncwBcF61A3aQPyJ/fr1Cd37sOi1E9Zi64eyZtzMTU2Qj0SRe+LgdU75gC7M1E/0YNFoyLUdkea8X6PnUXHkLwmDcNd7WgoGqzaYYa8JUq2nKLxKsTLqFzwy/Zadm/cp/Px0XY9Duca/b0t9Sgq92FRXjL63xsUuZd3mQALSHd5APjxTIAJMAGVAAtI7ApMgAkwgS5C4F4UkG7RD9eVxUeRmPsabdy0Z6ekiwwem8EEmAATYAJMwEAgSmLKvUg5LCGChJfFrwO5YQpBFgLSs83FWH44CVvXaJvjujEce5JErBq4M15D3sS+yiiYNt9vNdZhV3kN6pt/gqvvCEzLWoIXh7nlpU7v6Yf0XNUr2D9yHTIfbg0WHcPi0PMdpCMC0rVD5jHuwbzaKg6FieLKxxuw3Z3Zw8XwMGHwZVEnwAJS1BHzA5gAE2ACYRFgASksTHwRE2ACTCD6BO5FAUlQFT/mV+4dgtUldNrWAfMdrxc+lxt9WGeKvjPyE5gAE/AT4LWHnaF9BKIlICntNs4MUyhpn/Fh3yU35BtnRDcaJCzhpCMCUjGuzMhFwnehBKRqnO89BevL1O8r+g1631F4sirhytqAJeNINLpOkRprvkFyURYeczu8F6NDTdEdBWsu40XZvoX/hMUh7KGLwoWd45s9RUCK+tyJkoAEg59GwY24SSagI8ACErsDE2ACTKBrEGABqWuMA1vBBJgAE0BUBCTvBXxYXon3T1yFr1dvDJucjuw5Y3C/xtt7GV/srsCeP1wFej+ElIwMzBunnqwV1/hu4OLpk6g/3IC61kSs96esUDZqaq3G7Ym2pRW58vErWPkeMGvja3hukJ0jKM+7OL8rpv/pSrZ5cfFQNTw1R9F0m05A05gmLZiPJRMHSrBy0+XLx2XKHtt0JqYhkPdcmq07kd1Jk1VulFUDERlzs7/2gnvgCKTMXoAX9f4ela4pG2q7EEWGcpPoMha2Nb2TyvhB9cT+XRvrqHA3NWrqa/iPNM7voA0/sWm8dDvqH12CHUvH6+pCqOP+Q/CThkmfhuIXFu9DrqH9bN9X7u/JadDCH52ueOW1Q2VYW3UKvtjRiPedAp4JjLeSwu6G/Dy7+cTjaDx8Gc8WUVo23zfwlFRS5ArgHpuGjTlKBMy1IxUo3tGAJtDnd2omctP6ol7nN5ov6K8bN2cV8sg/jJEWOjFi4Ge0XrQi5YnLqLv0lFzb/d8J5Friw9yM29i/4xhaYqcgl1KpjRZBNNd1Ng6lv+c8j5gjJLhU/qgMw1Cxxo3BMX2qPv899Hk0MBEv5aTjsVjVlpHzMfpEFfY1uaDZLJoJ7vMQ9LEVTrw4VbUFxZ/fgGvsEAw6cRbaembFxOAvFpvrwdEp5gikz+Ad2Ap36jplDurbkDZewH/bsQAJ/gdRvRgf1YtpcXhPdyjm1pEyLDv9FCpkajZnASnhhBC7RuClkSex65Or1H/Vb0ys/Bx+6oVBj85H7tJHyLeUdc03exFuHajEty39MC1nBeaNUqKllJfTOHlxrsaD4gM/wosBSFqcicyJxjVN+qaM2tJSD+rv0fyZxtbJFvoO+06JB/t/uA34/Uf9LqONcrYdAAAgAElEQVSlsDNco/NX/WATk6L8Ghz39cO4eB+OQ/i92Vft0iTewNfbPHhL/Z48LSeTosouEz8PvE8k4+Lhg7jueoj4ib8TP7099B3M/3fpK4F5t2ZSPfINc0efEs6KL/mbDQ/nZyppGkfTSAWPmdGHY4UYfGgAUtz0nX9gJirSXDr+erY38Gn+BjTNfr1rpH3sih8EbFPECLCAFDGU3BATYAJMoEMEWEDqED6+mQkwASYQOQKRF5DEj/8NeHdgOjYvHo/7m2qRv5aUGv/moxcN21bBc2MGNq5JQcxxSidXehbTNq5ThRxlg6Gu99/A5fszvPEhNsCbPkPe2lqMblM6usAma+zMV1DyjCJ0BL+6kkgTuTGPdEsymquKxLj8bEwf5MIdGvPC/L1wL1ZS7rRHQArfxggLJVEQkAICpA9XDpRiZfVtzCV/n24rXIbfe/srI8zF6kEREpAi0VvbNqSNXyEl3PRSkTYmWgIS9Sud+uVDIrK3pSPRvxmsjvsDdoJ6R9+PNCBuLyIExMn85Z9h+Pp1eDH2JLbneXAlzVpAOvX0KhSlxdFjm/HpmtdQP/kV5Ke68UXRKuyf8AqKaPM9b20DUjbm0hpF1xRsQtNMsWFrivKgdd5/nbuOnn8QibSuJZ7RR9OYBaSzeFbYGG/qtZynR5GSvQ6LxrXiQ7KrjuwqEnYVrELdROpLqkvauG+s8pltFFX1oodP16+BtObS59OhRGwuGI9TJDLtwUzlu8e3FVhWDmSW0fzx0ib+8nokkRg+3SX68hkSxOES+rdlDaTzNcgoasXCEhKmWpTvOFJAirFmYljr2yUgkRiSm4S6krN4Tth7PlBHaTQu4O2cLagfuQirFz+CwYZoaaf3AmNwavfLeCdeFafCEZDo835uPrGKISE7pwLI2ILMeBImNNHGp+Mgfeg11E4U49kqv981PJGJzQvGoIVSkq08/DiNTQoG+81RxtJynKjf6WU+ZBeRWNZYhYzi21gi1z+Tb+rErOTGCiyt6KXcAzE3yuFLJ3sfvmBrSwvxKPVlYOviMWjcvQKF3vlSqD/vr4E0hL7HrsB2V+CaYrpmm0HMb8Xvhb8OFfPt5zi2Yx2Km2eELSDdpO9Vyw4n0vUpcB/fjeVlLmSXJ6Ke+J16cgXWzxmCFr9vJ6NJZw/k9T9hid9XjPPONgJJfK5ofKVfNyB5azburwr0Vbb9T0NoDiWh0fGZqoCkb1M/ZjoflgJSVT/8Vswnt8+Rrfg++U48H2aIyOcGN+JIgAUkdhAmwASYQNcgwAJS1xgHtoIJMAEmEPkIJBJ0ctZ+hsTVWzBvmAAsfgxmo/SGKgSJE7HLqzE420PpVsT74kThOrw79GX19Ks2KOFsgLfi65JXsKtfJt6gk7P3hTuecnOhBo29yLr4NIcoFxaQQiOlDaqsLWh4xijEHduRieLWRdiW8whtwLQ9Ain0c9viJ+G3phTfjmwEkiGCTY0cuRb1aI5w5k8buFhdygJSaIBREpDEhm/hYcD1E2hjWX8au6MCUaj7Q3eZr+h8AiKCZOnHY7A1P4WiPPRiihKdoY9A8tfqkZ/FdSSarMb0WCWt6/LvpmDzhIO0qa+vx2Nca7UUdnKDm4QZ/TMbUouxyOvR1fMxC0haVIKJkUlUsUsVpv+7rYA0gaJPSAxK1iIjNTFhazpQprGgCAjb6CJdSrpYawHpHG2ov+pNRyUJDFAjWQTXF6iWkRWTvIm6CJv2CkjUnwcP0EZ+zAoUDT1IgpuOpbcZX++txp5DF+g7TSLmzk/Dr+PVZzq9pw6D4Fo7tpREFaE+hROBpPmHOVJK4Z5IUUrLdD6kRVi9sWYA3tfXi7JMdWZ6vt04Gf5uLyAN/pjWSmT6Ux2KvhZTFFHFAhhrV9mkXdNHh133C0h0bwZFUmWp32PFvSTw+FMMCq7eb1C0jIRI/fySTMKLQLp1pBzLqlx4aY2IntPmiyldot+3Z6Axj+pw5WjpJcV1HqrLRZ8N0IuNSju2AlLjB8gqoANdazLxnOY/wr+pr4G2dbYY/u78THmXfsyuB+ySApLfX5Tn2bGV2QOuz49u6srOX8L5iV2QAAtIXXBQ2CQmwATuSQIsIN2Tw86dZgJMoCsSiHgEko9Sp7godYqus4YUVfJH+gXMVX9Ui8usU1iFsQFOp4CzCi/ghTam0JKbbeVuvET7SW9VePHbN0StAKvRCRaQbh6vQWl5Hc5TZhO3mk5nuEyzEyw8GPqlilb9n5yCK4cOAHQ6vCBVnw5Keda12Uvw4JFKJXXKA6lYTen7ru1W05gM1KfyCGVbMjKz0pAg6hzYPDvQFyXNz9yM2Zjq3zTQ8XASVdT3AoKg7j7VF+Sp3S+pfeJdu1ukRRqA5IxsLHlYSVuocHocz8acxP7vRiCbUvG4TCnsZDqc3WqKPL+tt03pth7yp1Nz6pt8XvMUzOp7Eu/L9DCjMSsvHdNF39X++J6ejYQze2kcfJSiZwZWZ6TgQc1HdCkYfb20NDpWqb0sBEi/gLSJUhEp/be31WIOmEUbsy1z0rFwchyl51Hv9aVi4dizeJdS/vhcun6KB4u0NGXl2H/mz5RqkvqxYAkyJ+nSDprGJEGmoilF4Sd/lKknp03qi32f0yn8MObfNdoMK6TUVNdF2qHJD+HK5/+C4ZYp7FRmT6Qi5sRBfDsyQ9mkbTmJt8sqUCvmhT49j+xHICWm7IfGQI0+8nuklubSdvxC8baxzbR0OPWVjFXSPVbRPDCkdjKvP8Ep7Ep96eqaoYm285FyqBL7JqxAOZ1GV16hBKCOvt8VP8XYJtu0cZMdBCR1rTuvx0fp4NZSiquNYQhI8plaKiy1DZE+jBJQRVRA0q+P8jHqPLYVkAzpy7TPPyFs0AdQuZ2A1IpjVeXwHKLUaCTKipeMWrQRkIwCV2BT/1kSkKyYGFI/dkBAmuoiUSKP+kKpJt+kwJ/gtLA+SsVXiVd3eDFX1EDS1zmiwzzW7ymHfI5N1sSHjgtISpq7gAgZ8M8B2NcRAcmtW+vlKGmf+U4CEn3ea2nntO8b8v/2AlJ8Yx12lddQakfVGWSaxGQYBKSgdMqmNL3mlH5+kSQ8AUn07hp93/TQ982mQfR9LoO+z8XaCEibSUBaSSKPP9JWd11bBCR65i217w0Yr34nFGnz9G1rC4a59pfNM/Wft/oxcxKQHNhGvX4Tf5wwAZUAC0jsCkyACTCBrkGABaSuMQ5sBRNgAkwg8hFIQUyb8WHea3h/6BKZ3gOUNmax54Zh07l9ApKS5qIU6aYaIKEGVY2Iuk3RMem3UUzRUP0ztZO35ntNAoAUrOqRkC2KVbfKtCzvuhdhK0XZ3B+WgFSNxkcX4Q2qBdAnyEy1Xs7QmdhMKUsGq6n/Gnv9gk6DrqaUP0oqmtqRCsf71FPP/ugWads3SJQpgIBjuzeg+LtHsL6EimKrthmebeiLW0nzU9Mbvw3adArBU6TyKTyIJIcUYUoKu79BUkYu1Svoh4s1G7D2QByyRXoVOvCsvD/AkNrI4BPiVOyrX6ncNVv7qfdbbPqH6Jtmj5IuiViJ1DLfJWJ1CeXrlzUjaJyGzsD6nKfwIKj+Rs5OXEwT6XeEuKJEvb3pnSHHKUakcyk9ieTVv1Mj7vS8zAKSksJuLXF+SePsaGsoQUOx5S2yRaRkkj7jTx3oU8S1xocwS54mBtVTWIU3L5HdMl2QkmpyF0RKHTVFjq4fVmNyk4TX5eV/wjSZgkpJbbXnh7jQApLsYx1GZ2yS9Sqkb375Z39aOeP8V+fBwFRsLHie+IuX4vt1YzNlSiGZtsfvq04MSKALSmHnNH6heFvZZpofIfqqMLxNtddE+icl1dixSStQ5heAjJtzlvXXdFGeiYfpdP2J32Bz0VNqCqiOCkSh7g+1vvL7d4OAku7KIipkcqgIJF2kjmq4sS19b4yb9LbXiTlXPSA4GkrWQGprBJKI9KCaL4vF2uFWPitUMaDNEUhOAhJtZqeX3MZLMoVW6AgkGQHoj2oJXC8jkCzFNx1Hq0gX+hyZ/16cykxcax3ZM5UiUa5Q2rfCA160tI6XAtIwOqhxHx3aCbyUqO6m2R7MHWb/3qJRgTuUtGCBQw0iglikCfMfctGJIUZxqG0RSFspAqkjApJ89oERymdDByKQFB+yE5CewhX67Nw/Ukn16BSBFByVoxsGGeEXmF/mdt4epPK1jYQLtCW+n62tiUOumsLOLxT57yUBaY05AkkVfdooIGlPvSXTS1+mA1rmtnWfUUERSMHPlNFFVmMWIgLJjq2Ye6WubN2hibux4vIz7wUCLCDdC6PMfWQCTKA7EGABqTuMEtvIBJjAPUEg4hFIJmq3RJ0Bz/dIUTfYlVPL6LiAJCI5srZT7n078cdu+JT0GOdkBJBPEbfGmtPnWW/iyk2jI8n+NCV3pBimRjCJGgqm1GfBEUjV/kLbwdaZxQZlE2iPez7eyEuSxcaNz9df31cR00R+fZnCiF5yk7mO6lhodRyMz5Zt6Tee25taLYwaM0E1kKRte5FgGYGikAkVtabfLJNCCQK1skL1LUiwlPZ8RPZQuhd54lyfws6UglEV49wZxVTfSYQkKQKpMQrE6D+1psEeRaf014hC6NqY2o6DWhxc1zdFELmszB9ZZ+I9DPeng1RtxRISVeNQZ+Ki+Ksm3lLKo90H0TJxBqbLAuYkZlDKmytqar1gUddLYlUu3qSEOCItoRRAxaZn6dWQApJM90Sbqv70PtdrsWYl2e0UgaRP8Sfr/VBNFi0tpuqrt8QYPFDvwICEVrN/Oo5fX0V0s+Otnv62FHXUMXbuqyrOkOisMZTpeD4eb0x9JNuyT5+prKEDkEuReqOCBHn1GT+YVxjtdHxH378nPha7Xyf19YhUYdKuBlIgSkFfA4nE8ZYLuOgbggeD6tdswvmnRc2YVl06PFq/9M+kem43z1+Gb1gc+stDBZcxi2qnTHXp6jG1R0CacxuepZVw526hGkxKLZ09an0v+6gr5xpISjo/Ywo7USdncUVvrC6jQwTq4Q1Z08gmAkmspf66OnY1kPRM9B5lJSDJGlYfUGpfcajBTVEgH6D41WNIErXyzHWYvKLu0HbU/6TOaTEOBZfxYsECJIqII2n/Zxi9/nd40eXwnq4OlViHPLQprwlGNw+XYlkNrTEFc5DgpqjJGg/W0iELcfjAZUg3ZiN0haiB5PfBNqawG32E1ssTT9F3omS45OGNq5glI2Dt096FqoEUbMsUnKPP9GPPbKLP6V662kX6CCRjDaQ+vhs41+TC8Hglqlh56edXX0M7LeIzkQ5zBPcjcLf4LCmmNIni0EQf8oecgj9hXtnjOLaUaiCpdczkwZ+9Q+jzYwZawqlHpDZvnDuBZ8ro/ANjlENMlIKvZNnHGL1xFfrvNdVAqo7D+oJQdZcUsThGfMZZjZmtgGSsgWRmK8TNT8dp37+631LNFncfAiwgdZ+xYkuZABPo2QRYQOrZ48u9YwJMoBsRiKqA5KNNUMrLXkdRM29Q1IzYdI6YgCQ3lS9j7lbaPDCkaQkB37QZLTd8qY7D6nLaOAq6Vb+Jq27m9xOb8yICiF76dHyIvIBk3sxW2MWpaWssbFM31oK6EVSHRd1EHkh1AWQNB/FSBSuqRVVJ9aTCfrVHQDLZYxWBZvhbi0jbsxOnBz2ObJGWL9Z42trIKXTfgp+nE09k+iNjDaRgMeskRZCQMEcbhP6UYQaWGj0LEUBu7u2lqDc6Uf+wmoLPdhz6OQsacgNGFZP8NRK0Z4eKpjGPsNHWYEbK+3WUPqpC84+waiAF7HiDUgAJIVRLEyg3aOkUvFUEkl6kUfyeIs5ksXTRgGLLudkkAj8gohrsGGhz9Ct/tJMyZ+3Gb0AHBaRQfVXsPjYzUC9MLwYlGIbETkAyiVCyzsZOeP2CW6gIoo6+H/bKwBd2KgER3ViOV2tOwRc7BckP1OHiqHUklDhEIAn7Wo5ie1EF6ihVlz6NqUwZukOkG+2NYamZyE0bonx+k7CwsuIs8OQKVFDU3M1vd6Ow/F/UdIxpyFyQTKk+vThVtQXFn9+g9J9peKFvNeqHkWjTHgGJ1pprh+iZlfRMSukq0nG+dWmKIsBeJ9FlTSVOYwrWl0/BRX+tJyEOUeRoSaVMQSb69VKOqCPjVFuH3iuiiMwzQPzTJJqcqcRFqueUN7SBPg+Co7REJGrDjlJ4/ln0MRlJ3oPATGU9s2aicwabWju3Tn9A6XEP4nQr2UxpOlMyMjBvHAkSFhEqxu8ClHbs9GfwVH6E46K/vQcgcUGmjPYVL6f3/FaJ70WfjMAb2uEASrV5qmY7PAfOooVSbbqHBlLi2gp3ptSBfh8ypOo0pT1ro4A0VUSH5XtQ29IXDy+egj7lH8OtHiww+GbqZd24idSrHhRTGlevwZ/tbYknu9aWfIWWmAS8lNobb+51S5Hfp4uAE6lTPy0vxbsnlLSq/vHSDfUd+rwvLdiL475+lPI1DrWXRpA4k4z+3u/xdoEH+6+7MG7OM7i/sgHDzKlgRYrZErpGTduqtN8sP0NuPjEFTYcP0vz8BZ7Ny8aLw+gQiOn6aTmZyt+tGBvmDkWp+22+QZHKSspkQzpYfdv++UQ3hfNM6qvlmPnsaiCJdu3YivStlYhdQ8LqIItUi5265vLDejoBFpB6+ghz/5gAE+guBFhA6i4jxXYyASbQ4wlET0CiDQhKVVV4ZAxyixbQKVYFpTEKQvlbe1LYyZP7e8fYCD/2wxYkGMkoimOYpkU3GG61EGmCTvbrayU4CA9BIo7ZxuAIpKgLSAbBKdTGsg3TsFPY6eoDtFVAEo/218ChmkS6zSy/gOOPGrHqh/FvduKIFC3CEpC+Coah1kiQ0V/+l5UIoI/kGYJ6EfFiOw7RFZCUWgd70dB8m6pjKC9Rw0SczndkpEZPGaKhggQsDYLFeDiOfzAzq1orsnVRC2ViQzsEJLvxU2pTtD8CKVRf1RR4Qd4TqN3l7Dv0roVgJCMVY7SoplDzuKPv26+t/A4TYALdlYDYmN+L+IJs/LotB3K6a3e7rd3mukPdtiPtM1xEi1f2xXo1Kr99jfBdTCA8AiwghceJr2ICTIAJRJsAC0jRJsztMwEmwATCJBAtAekWnXpcWVyP0TLSQlWPhE36qB1107ntAlIgrZg/qiGs/irpxt69EXxxrC4qwHoTV41AChHlA13qrY6msIu6gBSJCCRVDBjsT6OmY0u1Ge5QbYbzssZRBwUktdk7dLL8rYKdqAe1V0RRYy5zpE17IpB0okVYApJDxIvBtayjSAJ+oQoWdyMCyU3paai20+mJSl2hPqaUaXYCkj56pk0Ckj5yr10CkhZ5Z5q7oaKgzBFyjteHitqyTyunWKXeb9vXUPfr+2Z9rSLAN1isdolqhFZHBaJQ94e10PJFTIAJdDMCoj5b8fU0FDwjav3xq2sSuJcFJC+lat6EU6mvWdSb7JqjxVZ1bwIsIHXv8WPrmQAT6DkEWEDqOWPJPWECTKCbE4iKgORV6h7UD1uErZQSRaat0l7q5nH/TK12kZI67V1KneZPjSWvtdjM9TfSznRrQc8WDZpq3BjGM0SdIcO1Shq0iyKtVqpW34aEk0tqbZ6oRiBZ1ECStnlxy+tGH7U+k5YyTLwTqk5Q+G4tTi5vQcMzgbRc4l6Rp764VYmKaOyggBRjLhJuiBoL9pNQfQsSR9SaPIOFT8bXO6ewk3U/9HWHnEg5RCB5Z0OIn00halFJjpdmBmpbOdZAUmy55fWij1tNj2dXz0emv9OldgspIFmII6HEGxVN0Hi0UUCS9UY8zVTrYjWmmyOdbMZDYaCl79H1M8T4OfIOowaSc1+Vmhh7hupTR9r5j534aKpdJm7X1/AaFUoA6uj74a8MfCUTYALdiYBIPfgZfGnPI0GfJbY7daHH23oPC0j0vWHniTFYpEVA9/ix5g7ebQIsIN3tEeDnMwEmwAQUAiwgsScwASbABLoIgcgLSOKU4CqUfheHhQWiuLG5o8r7nhszsJEK9cYcp0il0qNIWv0706lCJwEpuJZIODiVVFi98ds3svCYLihKFg4uR9DfgwrZU7q2rEKKqspYpdQXoKLjnx5pRXKqqO+kpibz0mY/9au/qHWT/x7Ox3eGgES2SNu+QaJahFvUYVhZ6UZuCeW3txKv1L4kZG/AEiraLYsx1xCbImLTxhQ2guvKKmBWfjblpXfhDuXXL11Df1j8GvIm9lXSoXUgAilGCAg0Pi8VUR0Lsk2xtS9+W5Ihx1HZtJ+CjUXP40HhCCH6ptjzEJ5dTzUCqJD4MUq1WHz4l8guoxo7LSFqWVHti69LXsGbXnpeDj3P7cO1Ix/h2APPY6qsiaR/BYsASnF0qpcxX9Qn0catHnbjoPjmbcyl+gjTY0UR+U3Y8wPNLVkvQbHlLa8ylwb76P2iTThGJ3TzJvqc6/loNbtI8MwnwfMK1RlZS3VGXFTbpJxqm1hFBWr1y+ZuJFsGmWxR29OLlBqJOyQ0LStuIN8Uvqby/vLP/rpEoWogASRS5myhWmqLsHHpI+hPY3DuwDdomZSCRLcTA6ofIsZzeTViMoqRM1FMeufxc+YdOoIoVF/FKf/lNJ7TpO+5aa58g/dPxOHFyeZT/1bPor9lvI76ycoYBV6KiFs3Sfy9rzLudpGSmjDf7vfDWWn5GibABJgAE2ACTIAJdF8CLCB137Fjy5kAE+hZBFhA6lnjyb1hAkygGxOIuICkihXnrZhodWKoQO4Xuyuwhwr12hUfdoxACqoDEnhYkFjhf0sTeFRBR2+farObNpnz5Caz9grexL15vAaeijq10DUVq05Lx8LJcbLAeKBwNzDoUSoeHluHN88kk6BERZOjGoGkRDwJ20rL63Ceajrri14rRbirYd7cD1xvLKAeNHTq/fr0fMZrvLh4qBqemqNouq0UAE9aMB9LJiqb4h0VkPqTOGdov+8ITMtaohSIltzrUJRfg+O3Xf5aVk59k/b88LeYNvBH1Ko+6C84bdHXIDFF9d93v7sKLxUIjxmZjCUZaUgIEt6Ca97IAud6nzGMm9U4BIpag4pXz53xc9SWn0WKVnBbN5cMRa+tIvhMEUPXjpSjcMcxXBeFuHPSgIrXsW/oEuxYOl5JO6hFz/kHWyscr8zbaTPiUF99Gc8KW6SAVEM+9rosJB/kH/8/e2cCJlV17fvVQ3U33czQ3RABGRSnIEYlnwaNeFXyVGLUhzdGY8yFaERzBZ/I+wRfuOQJflfJ5/CiJBqJxpiY6FOTaPKCGokJMV8cEuSiRqMggzYNdNPQA109vbXWPrvOrtNVXUNX0VXFv7Dtrqp99vDbwzln/c9a+4W1tOqpd7gna+m0r5xI4cdeoOG3mE3nEwtInJvsgfWDH9Pv/3GAN/ceRGM/8yW64WtnsoDH38VlILWQp+pX010vcp0/fRV7RJ5Gw/vsv754JxaQpLyP+mirfu/OFR7L/zJvHm+OzmJX1CtGWbrf2B/ptBiMVUT965m80fvZ9JEISDH2atM9o77m7auVSECKezzpJu6/17ym9loq8AEIgAAIgAAIgAAI5DsBCEj53oOoPwiAQKEQgIBUKD2JdoAACOQ9gYwLSHlPBA0odAKx99wq9FZnuX0sTs37XoiWfo893rJcFLIHARAAARAAARAAARAAgWwRgICULbLIFwRAAARSIwABKTVeSA0CIAACWSMAASlraJFxjhKAgJT5jtnHYQxXdVxFd56HDdgzTxc5ggAIgAAIgAAIgAAIHCoCEJAOFWmUAwIgAAJ9E4CAhBECAiAAAjlCAAJSjnQEqnHICEBAOmSoURAIgAAIg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DILwIQkPKrv1BbEAABEAABEAABEAABEAABEACB7BCAgJQdrsgVBEAABFIlAAEpVWJIDwIgAAJZIgABKUtgkS0IgAAIgAAIgAAIgAAIgAAIgEBeEYCAlFfdhcqCAAgUMAEISAXcuWgaCIBAfhGAgJRf/YXaggAIgAAIgAAIgAAIgAAIgAAIZIcABKTscEWuIAACIJAqAQhIqRJDehAAARDIEgEISFkCi2xBAARAAARAAARAAARAAARAAATyigAEpLzqLlQWBECggAlAQCrgzkXTQAAE8osABKT86i/UFgRAAARAAARAAARAAARAAARAIDsEICBlhytyBQEQAIFUCUBASpUY0oMACIBAlghAQMoSWGQLAiAAAiAAAiAAAiAAAiAAAiCQVwQgIOVVd6GyIAACBUwAAlIBdy6aBgIgkF8EICDlV3+htiAAAiAAAiAAAiAAAiAAAiAAAtkhAAEpO1yRKwiAAAikSgACUqrEkB4EQAAEskQAAlKWwCJbEAABEAABEAABEAABEAABEACBvCIAASmvuguVBQEQKGACEJAKuHPRNBAAgfwiAAEpv/oLtQUBEAABEAABEAABEAABEAABEMgOAQhI2eGKXEEABEAgVQIQkFIlhvQgAAIgkCUCEJCyBBbZggAIgAAIgAAIgKBUQroAACAASURBV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DILwKz58zNrwqjtiAAAiAAAiAAAiAAAiAAAiAAAiCQBQLrnnsqC7kiSxAAARAAgVQJQEBKlRjSgwAIgECWCEBAyhJYZAsCIAACIAACIAACIAACIAACIJBXBCAg5VV3obIgAAIFTAACUgF3LpoGAiCQXwQgIOVXf6G2IAACIAACIAACIAACIAACIAAC2SEAASk7XJErCIAACKRKAAJSqsSQHgRAAASyRAACUpbAIlsQAAEQAAEQAAEQAAEQAAEQAIG8IgABKa+6C5UFARAoYAIQkAq4c9E0EACB/CIAASm/+gu1BQEQAAEQAAEQAAEQAAEQAAEQyA4BCEjZ4YpcQQAEQCBVAhCQUiWG9CAAAiCQJQIQkLIEFtmCAAiAAAiAAAiAAAiAAAiAAAjkFQEISHnVXagsCIBAAROAgFTAnYumgQAI5BcBCEj51V+oLQiAAAiAAAiAAAiAAAiAAAiAQHYIQEDKDlfkCgIgAAKpEoCAlCoxpAcBEACBLBGAgJQlsMgWBEAABEAABEAABEAABEAABEAgrwhAQMqr7kJlQQAECpgABKQC7lw0DQRAIL8IQEDKr/5CbUEABEAABEAABEAABEAABEAABLJDAAJSdrgiVxAAARBIlQAEpFSJIT0IgAAIZIkABKQsgUW2IAACIAACIAACIAACIAACIAACeUUAAlJedRcqCwIgUMAEICAVcOeiaSAAAvlFAAJSfvUXagsCIAACIAACIAACIAACIAACIJAdAhCQssMVuYIACIBAqgQgIKVKDOlBAARAIEsEICBlCSyyBQEQAAEQAAEQAAEQAAEQAAEQyCsCEJDyqrtQWRAAgQImAAGpgDsXTQMBEMgvAhCQ8qu/UFsQAAEQAAEQAAEQAAEQAAEQAIHsEICAlB2uyBUEQAAEUiUAASlVYkgPAiAAAlkiAAEpS2CRLQiAAAiAAAiAAAiAAAiAAAiAQF4RgICUV92FyoIACBQwAQhIBdy5aBoIgEB+EYCAlF/9hdqCAAiAAAiAAAiAAAiAAAiAAAhkhwAEpOxwRa4gAAIgkCoBCEipEkN6EAABEMgSAQhIWQKLbEEABEAABEAABEAABEAABEAABPKKAASkvOouVBYEQKCACUBAKuDORdNAAATyiwAEpPzqL9QWBEAABEAABEAABEAABEAABEAgOwQgIGWHK3IFARAAgVQJQEBKlRjSgwAIgECWCEBAyhJYZAsCIAACIAACIAACIAACIAACIJBXBCAg5VV3obIgAAIFTAACUgF3LpoGAiCQXwQgIJn+OmvRKrrqmCqilvfoscX30x/yqxtR2yQJnHjRtTTn2MreqXf9nVY9uj7JXJAMBEAABEAABEAABEAABECgEAlAQCrEXkWbQAAE8pEABKR87DXUGQRAoCAJQEAy3XrJHY/SgmksIIXfoycuXUprC7K30ahIPwdR7PorLZ5/J70FRCAAAiAAAiAAAiAAAiAAAoctAQhIh23Xo+EgAAI5RgACUo51CKoDAiBw+BJITUCqphNPm0ojQsKrhbb/8e/0YQbRTT55Jo1nDYdVHGr8x2v0Vn0GM0+QFQSkQ8T6mAtp+TWzvX72y2x880G65aHNWa8EBKSsI0YBIAACIAACIAACIAACIJC3BCAg5W3XoeIgAAIFRgACUoF1KJoDAiCQvwRSE5CIvrz6pzT/2DIVeT745RW04KFMtf1CuuuJf6PpgyXrLfTc8lvovk2ZyjtxPpkXkE6ixWuW0OzxhlXdG7+g+5Y/S68nrkrBp6i9aAWtufYEkq72X/W0/tbraVWW+xwCUsEPLzQQBEAABEAABEAABEAABNImAAEpbXQ4EARAAAQySgACUkZxIjMQAAEQSJ9AqgISzV1Fz319KoksQh+uo9k3Pph+4e6RTr7hD5+jpTc+4ocTq2GvldvYa0U8nzp20vO330nPZNg7KbMCUjWHxFttQuJBPIo5Pk5ddC/9x7lHmHFkX9tfpqsW3E+7MjOiYuYCASmLcJE1CIAACIAACIDAYU+ge8LMw54BABx6AsXbNmSsUAhIGUOJjEAABECgXwQgIPULHw4GARAAgcwRSFlAIsdTiHbSujkLaXUGqjOPPZsu9zyb3nlyIS18dLefK3usPB3xWAnTO09ewd9noFAni0wKSL44As+j+L1UTRcuW0ELTq+JEpG2vbiAvnGP0/eZ7WZ/r6tgvtgDKcOkkR0IgAAIgAAIgMDhSAAC0uHY6wPfZghIA98HqAEIgAAIZJoABKRME0V+IAACIJAmgdQFJIoywm97cS4b/NMsPHLY12nNc3Noirxv3kxrblwe7WGURwKSH54N4lHiUeF6atnULErOY1Eywx5mNnd4ICXuFaQAARAAARAAARAAgXQJQEBKlxyO6w8BCEj9oYdjQQAEQCA3CUBAys1+Qa1AAAQOQwLpCEh0zjJ64qbP0EjhtetPdNX8e/oVdqz2+rvosQsmKf3mTT+iS299Pron8kVAOvkG+uFtZ9OEMohHyU8ld68oc1SYQyPO59CI2QhlBwEp+Z5BShAAARAAARAAARBIlQAEpFSJIX0mCEBAygRF5AECIAACuUUAAlJu9QdqAwIgcBgTSEtAolm08rFv0YwRAq6e1s+7nlal7TFSTYvXrKHZ4yWvRnrt7mto2UuBDonaA6meXn9kJX3/zcx2Wr9D2B1zIa1cciVNH9FBdZueoe8vf5Zez2wVCzc3t3+1lWHa/tIttOKpzDcZAlLmmSJHEAABEAABEAABELAEICBhLAwEAQhIA0EdZYIACIBAdglAQMouX+QOAiAAAkkTSE9AIjprxUO07BRVkKju1eX0tZWbky4zKuG0RfTjO86gMfJh49/orqtW0gvp5dSvo/otIPWrdBx8qAhAQDpUpFEOCIAACIAACIDA4UgAAtLh2OsD32YISAPfB6gBCIAACGSaAASkTBNFfiAAAiCQJoF0BSSatoSFn89GhJ+VLPz8IY06nLjsAVp9eo0eWffK7fS1O/+eRi79PwQCUv8Z5kMOEJDyoZdQRxAAARAAARAAgXwlAAEpX3suv+sNASm/+w+1BwEQAIFYBCAgYVyAAAiAQI4QSFtAohNo6cMraFatNIRDz/0nh577Y6qNCoTC+zaHwosZmu4EuuT68+i4wZz/rr/TqkfXJyyodtosuvD8s2nGpOEUGjyc92vaRw3NRC31W2j7h5vpz2/+nf68aXckn3QEpNppM+jUkz9L02tDFBpxBI0fXmbya6mnD+tbOBLbbtr4l7/T63/ZnMZ+PtV04mkzadbnJ9IIN2/NfgvtauS8X9lAz7+5NSELPwHnec5smn3KRBo/qYaqIl+EqXHHTmrs8D6Qer+xlRgXUcc+ejet+sevls9tONVqPUI0snY4efT8WnEbt+94j9v5PK19KZV2xi87EwJSpP7jamj8OB5fVMn1rwrUv4Oad9Vz/d+nP//qGXrGGWspdFh00nOupKWnVPc+vPl9eu6B5+mtuBnPonlLTjJib9Srld757YNcN//D865eRDN0TvuvujfuYf7Rn03mulx+7kk0uaaGxowIyUAx7d3yd1r35OP0wpYUWjnpJDrrlM/SzMmVRFU1nKc/Mjv27aTtjWHeHG0rbXjz/YyPxRRqiaQgAAIgAAIgAAJJEICAlAQkJMk4AQhIGUeKDEEABEBgwAlAQBrwLkAFQAAEQMAQSF9AIjpxCXsPfd54DzW8cTddvnxDaljPWUZP3PQZFndYa/lwHS298cE4RvAL6a4n/o2mq4D0V1o8/84+jOUT6csrltBVp9T0EiR6Vy5MzdvfZ4HnZfrg2H+j+dPYcB1+j564dCmtjduSajrrmm/R/HNOoDFSn6RejfTOLx+hVQ9tSEJI4vovu4m+fPoRlFz2LbTtlZ/QqjtfoA/7qsvJX6d7b5pDx5mogym/wu8+Q3MWP57ycZEDWHBYef5MOm5yDQ0OKkXJ5BreSRseup1W/NYX/ZI5LJgmXQGp9vxrafFFM2jK+BFJ9kug5Mb36Om7l/Zv765F99K6c4+IMYwTjdkb6IfPnU0Teh0ZpneevIIWPup/sXjNU95+ZE5iDi1pPQwnn7+Ill59Bk3oc3CGeUzeT8vu7Hu8S163XPFZmjIilQHBeb/6I1q1MsF4T2dw4BgQAAEQAAEQAIF+E4CA1G+EyCANAhCQ0oCGQ0AABEAgxwlAQMrxDkL1QAAEDh8C/RGQqIYN02s9w3Qa+xd9efVPaf6xYjwO0we/XEkLHoq3j1KyAlI1XXLHalogQlDkFaYwOzDYV1lZAmN1nwJSrPyTHyt1r3KIvpV9hOir4XZ+l4WydESeZhYRbmThqz5WfVxPL4eMCyZBM5r/8Qu6/NZnk29sMGU88SOlHEXwWMiCR/oiUroCUtzjUqp/PW1gL7sVMb3skshooAQkmZ+/uZ82Tv46XXps8oMz/nivpguXraAFHLoyFenIJSSC5nwWNHclgQ1JQAAEQAAEQAAEDh0BCEhEc26YR9dPJdr45Fq69U+Hjn2mS7rl2zfRF8Y00O+uf5TuynTmGc4PAlKGgSI7EAABEMgBAhCQcqATUAUQAAEQEAL9EpComhavWeN5LLTQxgevplt+lSzXi+nep79Kx6l+xOLHdfHED8kvOQGp9pq76OEvTTJG6TB7/bzyLD38Uw7t1UtUmUinnnk0nXjKCTRl3CT+qaaR1i2mLwHpohX09LUneB4oYap7V8LTbaA/v7GBXu8VsovLYI+bC8+fRTMmj/AM5X2F+juJWS5hlp5JvXknbdy0mV5/aQOtjxFCbvLJ59Gsc8+mWadNpTHWCt/4V1p61Z30erALmMs65qJYdv2Nnv7p4xkLCZdsb1NGBCRvrPTpIdZ3jQZWQOK6JfSg66P+AyYgJd3LgYQ7ad28hbQ6MP9qr15FD182NW3xyBay7cUF9I170hcT020VjgMBEAABEAABEIhPIFUBaezoYbT4qtn0n4/8P6pvPJA82pGzae3tJ9CEjk/ohwufoCfiHDnrhmvpthOqqGHz7+hf7387cf4jx9HnJlVSWQeH+n1rR1oPq1y6aIEnIK2hm19OXOShTFF79BQ6bmgJhffX0Z/f399n0YkFpCNp2bcvopmjOmnbX9bRdT/74FA2JaosCEgDhh4FgwAIgEDWCEBAyhpaZAwCIAACqRHon4BEVHv9XfTYBUacaN70I7r01ueTqwAbkZ/zjMhy3AI+Lr43QTICkutl08Ih4+6mhQ/14e0TqGXiPZDcPZ9a2GPqbvaYSi7/U9nw/x8cekx0nriM5jKPr3tGdfYmevrOJMOd1ZxHK7/7TZrhOYbEMqr7ogkLWHfzXlWB/WyS67B+psqUgMTV2PbiXBYO0qvPgAtIlKrQ6rQz7wSkWKEtZ9Lyx26imck7MsXvaCe0XnqjAUeBAAiAAAiAAAhkmkCqAtLqRXPppKnj6ZM9TXTzPU9SfUOyItJQWnjrfPri+E56+9n/Qzeui9WS4+mOO75AM4Y10Ya719Ly95No7dlz6dnLxvMDY+l73uSygGTqVkFUt5nO/U5MaBFIfQtIQ+nSRVdyXqUcXvhXNO+xj5KAm70kEJCyxxY5gwAIgMBAEYCANFDkUS4IgAAIBAj0V0CimmtpzdrZNEXybd5May5fTs8kpFxNN963huZMloRiUF/Mnkt9eRIkISBF7af0HO+n9Egf+yT1rmBCAWnaIvrxHWfQGD40vP1l+o8F9/f29Inbbqf+Mb2EUuURKMhpO8Uwqkf2tUm4v1PCjks/wdwltOYUou2NXjzB8G7a+MZWao7k2ELb/8iC3MkzaXxVNc340oU0i8OlxQpx1p/9mNIVkM5atIouHVFPu1q8CjdvpQ2bnDHbsY/e/Us91bJH2IgRE2nWRbNp5ng3lKKPru7V5RzKMF64xj4Q54SAxHtusWfch9vf89rfd18Rz5XZPFcirzN537P/afY96/Vir7vXXnmZ1jlcB0+eSZec/9k4ey7V0/qbr6dV/0h/WOJIEAABEAABEACBzBJIVUAaPXwwrV50GY2rGZ6yiFT7lSvp8TNrKLzlNbrgrhix4qwYtPcfdPP/+g1tTKapp1xAa78yhcZ07KAf3voMPZ3MMYE0uSwgzZp3NS2aPpQDQPyJPbL+1mfr+hKQjpt7Cd1y/FBqfH893fyzgRWPpBEQkNIYqDgEBEAABHKcAASkHO8gVA8EQODwIdBvAYlRXXffU3RpRAxKIoydKzoltXdSYgHpxGUP0GreU0X2U0pnn5yEAlIkDJzsB8P7NT2QmgDgizhb6OlLb6HvRw2xr9Oa5+YYES4pHsHx6QpQvM/OrbzPziY/TU4ISClPKTc8YuDgfoSBS1dASrn6btjFwMFpC2ADKiBJyMYN9PP776fne4VrdMdfsLHv0cMccvDn9uN4bWjmeXEnz4tY+0O5AmlU9jLXr+A9sVLvHRwBAiAAAiAAAiCQHQKpCkhSi7RFpJHn0PdvP5GO4jB2P+Mwdg8HmnT5Lf9O35gkHjIPs4eMDdc2lKafOIZGhCRxO21/4yNKKfCaDXHHRzfveo9e39GbY98CUjWdesoILyR2nPLHHUmzasu9jJOoI9dpeuUO2hijLn7tuN1Hl9PG9+M8tOeUadsVX0BKog1asJMubkhAN6/4TBONVghIiQjhexAAARDIPwIQkPKvz1BjEACBAiWQCQGJnHB0yRjHT1zCYs/nReyREFffo8uXr09AN7GA5Ao0zy2/he5zBJRkui6RgHThHY/SwmniUdJIG759Da2IZejuoyBfuOgt8ND5vLfSDWZvpeR49C6olpk+pkxZ4PrlFRxez0+TnwISUTbEnmzkGa/bI9wDCZKZIzHzHEABKfzhczSfvfrihplMsm7x+PedvyOwBsB88Ju5LOYmM8ORBgRAAARAAARA4FAQSEdAknq5IlLd3v30P+7+RVLh7BbcehP99/FE//z93XTdU24LT6X77j2Tjg/V069ve5zubTiSFiw6h744dVgvD/fmun/QD7/3G3quQY7nvZUe4L2VbIi3q66mF0+vpI2/f5vCxx9PM8Zw+Dfv1fzeerr4nt5ePDEFpJHTaMW3ZtHMMaW9uqF5+1t0+x0vcXSDI+kW3lPoCzHS6EFxw84F2xpdxGzeB2oJ7wNV9/qT9NWOc7g9I1lUu5tFNUnHoehu4PDQJwS4dBzkSAEVNDjkhPJLqg2cJadb9q0z6GyHlalRJ9W99xbdc88fNJLDqcz2O1yXWBEH+K6Ifnf9o3RXkoMWAlKSoJAMBEAABPKIAASkPOosVBUEQKCwCWREQKKL6d6nv0rHydV/wjBp7l5CLKZ8m71lEooxiQSk8+iuJ75J00WBiRkiLnEfJhKQ/O+3UL8EKoohIEWM7yL+LGTxp69wfnHachGLUNcaESoYIg0Cks8MApI7fnp78KQteiUpIMXLv++wfs78Dwz/tMMBJl4SkAIEQAAEQAAEQCANAukKSFLUqGGD6bs3mXB2IiLdfPeTtKvBeg7FqcyXLqfffGEslbEIcyWLMJGHXeZeSS/+Cz9ctf1NOveOP5AVUcJNn9CGv2ymDTvaucDx9AUOPyyiUHjLHzkMnsgasQQkL/huaxO9vYU9fTZupQ/ahtKUoXX08Mu93X5iCUjWG6q5jsMgb/wnvcblj5l6DH3uxIl0/LBS+ucfH6brts+mZ6/g/ZeattIPn9pMdcEmtzXS+rdj3ydEiURr3TpZcYkFmdtYkLlQBDFHQDrtEvrF1ybSyNZ6+t261+i1vUSDx02k6eNG0vSpY2mkIyAl1YafEe9tezWLeqUkbX2ZWW/UPI+i2adN0baqkLV2BH139bnsOdVCrz27nn7HaaJfSXheOQdAQEpjsuIQEAABEMhxAhCQcryDUD0QAIHDh0BmBCSiL6/+Kc0/VhWkXh4wUTTdPVB2/YmWzr8nib2EEglIV7KAdYkRsDjPxZznWyl2YSIBqX8ijBuObSetu3UhrXY8pM5a8RAt41AWGn7vEQ7JFfX0ZLINuYF++NzZNEFyefcZmrP48ciBvtE+R/aMmXQSffn8WXTs+CNo/PDYzxxK5ctGHEFjRBELvgY4hF3ttFl04Tkn0fjavus/mL8fGaN5eemBFBhTvfokKQGpmpY+vIZDsvTu0j6FoJOX0BPf+WyMfZP6IbgmO62QDgRAAARAAARAICUC/RGQpKBjjhxD31vyFSoqIg63tkNFpL5fZ7Cn0QzH00hSD6WFt86nL47vpLd/93/oxl9OpTvuuJBmDGuil+9eSyvfd3P8DAsZs1jIqKf/e/3jtCaOgNSw8Xn69x+8F98b28myt4DklRGKEWrPE7rUm2njFHr2MnaniuPZ1CcHKwSx+HQn7920zkts94kiK7CpR5UvIM1ZtIAWTa0wAtbPosW66BB2SbbhnqH0/QdO1rCCP+Swgk+4lR7J4tzt7N3Fdbz91q30ReFO2+mBxU+ltdeUmzUEpJSmKRKDAAiAQF4QgICUF92ESoIACBwOBDIlINHcVfTc16dqCAIJRzWHw13Fep3HYsktKpYQbXtxOX3jnmT2EkokIMUXT5Ltw+wJSNV01jU30cIvTTWxzmPscdRneLtkG0DxGfgClembpbc/Qm/VJ51x5hLWzKQbb7uW5kyWUID9eA2UgDTpYlp527/SjNr4olcyrTp8BaT4nkTUXE/bGjti4AvRyPE13j4Bwa/7I7gm01NIAwIgAAIgAAIgkCqB/ghI6oG0aC6Nqx2RvAcSV9B6xkREEGdvJCNieF5FrdvpHhYrngs0yggl7Anz8IN06xuxPZD8kG+JifQWkLw89/6Drvxfv4kWoc6e64tG/RGQaBwt+9+X0dmjDtLGJ9fQzS9LPYdySLz53DYW0p5lIU1UpYCAFN326LZFC0hJtuF1FsHEiypmuD1XrHubjoKAlHgwIQUIgAAIHMYEICAdxp2PpoMACOQWgYwJSOQahznM2xzeh6hXU5004S30NO9V9P2k9irKIQGJ2xQOh5PvxLIyJ653mOpeeZC+duf6qOMzLSBRUGA5Zxk9cdNnentwcDv6bEl4H32waQM9/dDj9Id+C04n0eI1S2j2+P6JLwpuIASkGh6D9/2bCZPYzxcEpH4CtIentIZkqExkAwIgAAIgAAIg0CeBdAWkdMUjrcxsDmN3MYexY9Hiyu+sozHz5tF3Tx1G/h5FAVEo0IJowSeLAlJHC23by6HzIq8SGjlmmD4oo+LX62fQT246hsbI/UZHp5Oukxrq6mjDupdozRvxQ/pZb6NIOL6jLzD5uV5JMQWk2PsNxRSQErWhjsPwxfWiGsoi13wWuaS8l6hMBS9uJrfV20fPMgAAIABJREFUvScJ72+gdza+Rvc8lZzHl4CCBxIWJhAAARAoPAIQkAqvT9EiEACBPCWQOQGJyPUuirm5fcBLaSl7KSUXai63BKT0uprFo03r6L5bH+kVsi8zAlLfjE69/i5aesGkOJ4cCVoU5rB7t3PYvYR7VcXP59RlD9Cq0zkOfSZeh1xAqqZ5q++lyzVEY/9fEJD6z1ByaN70I46x/3xSoWQyUyJyAQEQAAEQAAEQSEQgHQEprb2PoipiPVtknx8WJngfpbNHsUfRj9mj6C+SMEcEJGKhJOBwHd6/n7ZteZPuXbuJPuCaTjnjAlr4L9XR1+yDKmnCsAoWWmKEhYvicJYJH8d7rv76tsfpna9cS0tOqPL2HPL2ReqvgJSoDa5H1T1/CwwXV0Di/ZjGTaNlXzmZpgxyk5WzqFbF7Xe8phINOv4eAlISkJAEBEAABPKMAASkPOswVBcEQKBwCWRSQCLX02X7yzR7wf1R4ObxPknGCN9CGx9cTLf8KvYmsL1p55aAlJwHUgc179pHzfw8XeOOrfTOX56ntS9tjTmQDoWApAXXnECXzD2PTkyw95CpZCWHDhvh37yG36OHL11KP09rKvQRuozzC3P4sjoNX9ZCu7bU8//51byVGiZfQpceGyPc3aEWkGo4POBas79UrFdz405qaOZvOvbR9h2NJC0J79pMVZ//Js2Msd8PBKS0BlHUQQ0frqPHbn+Qnu+3Z1z/64IcQAAEQAAEQAAEfAKpCkijhw+m1Ysuo3E1wzVs3f+4+xdU33AgZaTGi6iC6jbz9fYJE9Xr5nbeC2i95uQJSFGf+UUMaAi7JFs6/5Z/p69M6nTC08U+0Ibzq3v9TWqYfnJgbyg+JqaAxGHvfsph7/4UnWfSIezcw87gkHwSwm77m3TuHX8IVDK431Scxn+JPcq+MJbCKewFBQEpyYGEZCAAAiCQRwQgIOVRZ6GqIAAChU0gowISzaSVj91EM3SLo3paP+96WhUx8H6d1jw3h6bIV82bac2Ny+mZpI2/KQhIfey/1FdPZm8PpMTjJzMCUv/3gepd05Pouvtuoku9PYu2vTiX96xK3J5eKaYtoR/f8VkNxxF81b36A7pl5QsxvUh8LoGjDrWAdDXv73WZ2d8r+tVCH/zyblrw0N9jQlm85ikO2df7KwhIMXAlCqcoh3BIxbodO+mtV56ln/9qMzyP0piKOAQEQAAEQAAEsk0gVQFpNe95dNLU8fTJnia6+Z4n0xKPtE2nXUK/+NrESMjmutefpK+u9bxuaCrdcceFNGNYE2343lpa/rZDYeQZdN/yGSq0/N/rH6c1QW+lgOCSDL9ZN1xLt7Hnz7ZXH6Z5j0nIOU84oe30AO/B9HQymQTS9N5XKU4mloOEwAuVEm1/i6684yX/uinQnunf5HB/04dR3Ubm9QPLS/IOeAsl3QbPC4q9pX624gl6uMGp5/FfpJ9866iAuBejHX16McVuNwSkNAYVDgEBEACBHCcAASnHOwjVAwEQOHwIZFZAIjqRQ5Wt9kKV1b2ygPf7MV5GtRxC7TEOoSavhje+R5cvX58C5EQCUqLvExc1kAKSz0w8s65mz6zE9e2dIhsCEpfiiD9pCx8XraCnrz0hRvi8Rtrw7WtoRZzQeDkjIC26l9ade0Rv5LIHz3W8j1ccIRQCEiNjz7Un2HNtrUcvHpO6V5fT11ZuTmfg4xgQAAEQAAEQAIEcIpCqgDR29DBafNVs+s9H/1/64pG2/3gWib7AIpH83UQv372WVr7vg5nu7YtErU208f06atBQcuU0/uhxdNSwUorsG5QBASmyJ1NrA732xmb69evv0YSLr6ZvTCql5rqt9NoOdx8kUw/a/yqtfKqULv3KiXRcVEg3+b6Exh9/FB1VyWH5HuawfG/01eHjeJ8hb2+hWGHggoKY3SeJ9zZ6++0dtIu5DB41ho4bx3szhaQcf38k693UdxvqyKYLN9Uz60aOyMCvUCUdd/R4GlNJkZB6088+h+ZM4rYHXmW1R9LM8RXUsPl5+tf730tqdENASgoTEoEACIBAXhGAgJRX3YXKggAIFDKBTAtING0Re5ucYbxNIp4i1bR4DT/Pp94YjfTa3dfQspdSoZpIIKqmpQ+voVkSLizNUGuJBCTXS2j9zexZ9Y9U6p8grSNQxNw7KpmizmeR5gYj0mTWGO+y/xPdOP8eejeZ+rhp4gpI9bTh1utpxabYGR5SAamvcRNXQIoWR4KtgIBk5mMyApLsZ3Qp72eEFwiAAAiAAAiAQH4TSFVAymRrrecPx7GjK7+zLuCtXE2Xf/MCuvz4kZ4wYkvupIYtb9MDD79E69VbJrBfUhoeSOK9c+kN7Ll/wjDPg51FmFWbaeQ3T6cZo9grKOrF+yK1ttPGdSwMrZtGd/zvWTR9aCmVqXgT/Wp47zVaec+faGMCaBGxjEP23clh/Na56WO059S5l9OSfxkb8d6i1hbel+kD2hCaQl+Z2k6/u573K5I8xp1KdyRsA6cbOZUWzp9FZ0+SvYzc10HatpHb8IPXdb+nOTfM47CDVdzWIBP+smk7/WztU/SwIwL21WwISJmcScgLBEAABHKDAASk3OgH1AIEQAAEKOMCEp3AYs4KI+ZwGDsVCMgRlRr/RnddtZJeSIl9IgGJyBcb0hGonOMDBm9bzcx4CcVptCOwpGtI9+sX5rBqCzmsWrL7SyXqiMTsE+VA6QhINTNp8YobWHTsHTjOFyYTltwrQe2SB+ixz9fEOLAPMSsdAWnSeXTXd75J0zWcY/QrbU+uePWQcJF9iJqTWVxcxeLiyN41oXeevIIWPup/kbbolSSjC+94lBZOy+y+VqmPAhwBAiAAAiAAAiCQLQIDKSBlq02HS7617I01+P0dKu7k2wsCUr71GOoLAiAAAokJQEBKzAgpQAAEQOCQEMi8gMRh7NhIv9oz0je8cTetCl/phLW7ncPaxd4zJn6DkxAxnH1q0hFhEnkgkZN/Zj18pNWB/aEu5/2hUur9k2j5Y7fRTBUrdtK6WxfS6jhePSllq4mTYJ8o07gCEtG23yygbzzgi12102bRhRddSLNPmUQjY2hHWlQ/9kCiuCIMO8vw/lk33vgIfRhsT9xjOIzI/VfTst/6B0w++WK69LKz6XPTjogRss+kS1tA6oNjwxs/oIXLA3tJsYi1+IZLaNaxNTH2b9KaHHIBia65i9Z9yYSyDL6kDUu5Db34x0xdTSeeXEO73sReSImmH74HARAAARAAgUNJAALSoaSNsiwBCEgYCyAAAiBQeAQgIBVen6JFIAACeUogGwIS1fB+PGvPpgnCpPE9eoc3rj1OxQ32lPg2h3+Ls+dNfITJiBgX071Pf5WOU9GBRZR5LKLE2ZumVzmTZtHiJdcab5c4HkhRIg97Ua1kL6o/ZKzPq+nG+9bQnMkmw20vsqhyT/IeRLUsbj182VQjEuz6Ey3lMHOvZ6puNew9ttYLSbj9ZVq84H56K9W83fEQ49hwcyPVtZTRmBEcwiKeaOQe1x8B6cxl9MT//EwMbxyvgHAjffDGenr6V+vohU1eH/Qh3MhR4eZ6quuoojFVydU/bQHJFRpj9QHXY1ujBPQP0cja4TQ4IcwBEJASjAXlGQ73PcK4XTpM4s7VVAco0oMACIAACIAACGSKAASkTJFEPqkQgICUCi2kBQEQAIH8IAABKT/6CbUEARA4DAhkRUCiaEHEYgx/uI6W3vhg6gJEkl4w5614iG45xYsZxiLPvTevpOfjikgT6byrL6bZp32Gpo93QmrFNUpHt6nu1bvplpUbArHV+zFgokSKFvrgNw/SfzyQOP/Jc5fRqitYEDEWdT7uTlrwQKoeXvHrfSp7k63yvMnC7/6E5ix+No1GumEN0zg8eEh/BCSaRSsf+xbNiBFarlfNWDC7kQWzd8kVJ/tf//QFpNjzKv0aDYCAFGdtSKsNEJDSwoaDQAAEQAAEQCCbBCAgZZMu8o5HAAISxgYIgAAIFB4BCEiF16doEQiAQJ4SyI6ARFR7/V302AVuqCrZm2cl782zOQ1SyXggSbZOOi2FN4B946/057/8nT5orqbpp0+kESOOoPHjamgCe7v4rxaqawyxB0xfHkic+hz2XrnJ8V5p3kkbN22hxsattEG8VQZPpBnTqgPhwqqodlINSWllI/i7Lb+gy2+NJcJU8z5Oq2mBuz8Me8Ns+3ArfVjfwke30gevbqGqU06gMVzNELdjyqRJNMbZmbaZBbpVLNDF8j6afPJMcnWyvjuhkqZIOSMm0amn2FBs/ek/Li2BF0+s+jQ3t9DgwZnfL+dEDkm3+twjEo9DR6iSY1bxMck4SJmMw9TczENicO8j0heQ0uNI4RZqLgtuYmzqeKj3QFI0aYyFmJ0FASnxGEYKEAABEAABEDjEBCAgHWLgKE4JQEDCQAABEACBwiMAAanw+hQtAgEQyFMC2RKQokK+qa36PXriuqW0NtmwclE8kxWQ+KCTr6U1S2bTFEdYid81LDBt+hv9+TeP09pjl5i9WRIYpU9lYWwpC2NJZR+j4L7Fg4n05RVL6KpT4u1ZE78lDSwePXb7g3E9rhaveYpD9KU/SMMcGu9eDo33QvpZUPLsuF9e+QmteuQIuuX7c2hKUIPplweSNOAkDhl4E4cMjCFOue2LKocFvhWraD57uCUUkcL1tPG3j9PqD2fRva7g6OXdLwGJPXiSrgcLRHXvbqCf338/hb/ueOdF2jhAAhKXfyoLcv+RkiAXazLxmnIpryn9GJM4FARAAARAAARAILMEICBllidyS44ABKTkOCEVCIAACOQTAQhI+dRbqCsIgEBBE8iegEQ0b/VP6fJjjbm9edOPaMGtz6cZ8i0FAUkKq5lJ1910Jc2eVhND6GHPkO3vs+fQX+mZp56nt6ygZfdmScKrofbMr9ONV5ytoe8SiQmyn0u4cTdt37GFtn+4mda/8gK9vqXvIVV75pV03Zdm0vTJXP++CmDPkroP36PXX3qc7vvt1j4z/fKye+m8ccYLyoS7478T7pHDibiMbZtepmfuf6SPcIDJT5Ha86+lpXNn0nG1vcWbMHt0vfPmX2ndk4/TCx6jqLCEtph+C0iSUTWddc21dNXnp5q9l2I1IUY5p85dQtfNPYkmxOiY5sYt9M6r6+nnkXFVTdfddy9dOjk69/4JSLbu36L55xtvtFiv5u1/o/W/csbFNN6X7A5vX7LIAQMnIEkVJp9/Ay246LPRISQTDCUzn3bSB+yZ985fnqe1L/U97pMfmUgJAiAAAiAAAiCQCQIQkDJBEXmkSgACUqrEkB4EQAAEcp8ABKTc7yPUEARA4DAhkE0BaeARVtOJp02lESGvJi076Q9vZtbgXDttBh07PGDF79hH7/5lc5piWZBaoA36dQtt/+Pf6cNMAp50Ep01LiDqZIFXpMo1J9DnjhlOka7ZsSGhsJbJ5vY7ryheYWr8x2u+GNnvzJPNwIyN406e4XncdVAdC6OvvzEQdUm2zrHSxRrjTrqMzqf+1BPHggAIgAAIgAAIJCIAASkRIXyfDQIQkLJBFXmCAAiAwMASgIA0sPxROgiAAAhECBS2gISOBgEQAAEQAAEQAAEQAAEQOFQEICAdKtIoxyUAAQnjAQRAAAQKjwAEpMLrU7QIBEAgTwlAQMrTjkO1QQAEQAAEQAAEQAAEQCDHCEBAyrEOOUyqAwHpMOloNBMEQOCwIgAB6bDqbjQWBEAglwlAQMrl3kHdQAAEQAAEQAAEQAAEQCB/CEBAyp++KqSaQkAqpN5EW0AABEDAEICAhJEAAiAAAjlCAAJSjnQEqgECIAACIAACIAACIAACIAACIDCgBNY999SAlo/CQQAEQAAEICBhDIAACIBAThGAgJRT3YHKgAAIgAAIgAAIgAAIgAAIgAAIDBABCEgDBB7FggAIgECAADyQMCRAAARAIEcIQEDKkY5ANUAABEAABEAABEAABEAABEAABAaUAASkAcWPwkEABEAgQgACEgYDCIAACOQIAQhIOdIRqAYIgAAIgAAIgAAIgAAIgAAIgMCAEoCANKD4UTgIgAAIQEDCGAABEACBXCMAASnXegT1AQEQAAEQAAEQAAEQAAEQAAEQGAgCEJAGgjrKBAEQAIHeBOCBhFEBAiAAAjlCAAJSjnQEqgECIAACIAACIAACIAACIAACIDCgBCAgDSh+FA4CIAACEQIQkDAYQAAEQCBHCEBAypGOQDVAAARAAARAAARAAARAAARAAAQGlAAEpAHFj8JBAARAAAISxgAIgAAI5BoBCEi51iOoDwiAAAiAAAiAAAiAAAiAAAiAwEAQgIA0ENRRJgiAAAj0JgAPJIwKEAABEMgRAhCQcqQjUA0QAAEQAAEQAAEQAAEQAAEQAIEBJQABaUDxo3AQAAEQiBCAgITBAAIgAAI5QgACUo50BKoBAiAAAiAAAiAAAiAAAiAAAiAwoAQgIA0ofhQOAiAAAhCQMAZAAARAINcIQEDKtR5BfUAABEAABEAABEAABEAABEAABAaCAASkgaCOMkEABECgNwF4IGFUgAAIgECOEICAlCMdgWqAAAiAAAiAAAiAAAiAAAiAAAgMKAEISAOKH4WDAAiAQIQABCQMBhAAARDIEQIQkHKkI1ANEAABEAABEAABEAABEAABEACBASUAAWlA8aNwEAABEICAhDEAAiAAArlGAAJSrvUI6gMCIAACIAACIAACIAACIAACIDAQBCAgDQR1lAkCIAACvQnAAwmjAgRAAARyhAAEpBzpCFQDBEAABEAABEAABEAABEAABEBgQAlAQBpQ/CgcBEAABCIEICBhMIAACIBAjhCAgJQjHYFqgAAIgAAIgAAIgAAIgAAIgAAIDCgBCEgDih+FgwAIgAAEJIwBEAABEMg1AhCQcq1HUB8QAAEQAAEQAAEQAAEQAAEQAIGBIAABaSCoo0wQAAEQ6E0AHkgYFSAAAiCQIwQgIOVIR6AaIAACIAACIAACIAACIAACIAACA0oAAtKA4kfhIAACIBAhAAEJgwEEQAAEcoQABKQc6QhUAwRAAARAAARAAARAAARAAARAYEAJQEAaUPwoHARAAAQgIGEMgAAIgECuEUhWQPp465u9ql5UVOR91kP2T/msp6cnZjNtevntH2uSBo+x74Pp7PsekjJMOeYz/uG3bvoe6o7kLfkVdbvpibqLo+va1dVNHR0ddODAAers7KSqqiFUVVlJodIQVYTK+IAuKvHa59a3mL/r6u6m1nCYGlqaqHFPE3W0d1GPFM8/0W0ppuLiYurq4u+5TiUllmFsDrZ9tl3dXI4cJ3nIS95bnva35O2+JK2ksy/3ePnbvnf7LsI5QV9KWZq2mPnabpc8ydTP5l9aWhqpq9sGt122nva3+11JSUlUeyVNrzHD1VCaMg74p5tM3WwdiopMHsG2ueNSx4k3Pi2z6DyKtB1SvvncsLZp3LT6eY9JZ8uQcSJ05L20SdD18ECx5Wr1vT6Vv007TRm2HWUlhqVl0MUttfWRz2WM2jL9fCWN0JHSedwVhyJ5FnM9ehiY1KMo0olRQ4hKvfHmt9WMJ7fd7hHdMi7kH9fFcOR28HvbBhlWRUWmD+147WFWXZ3cGk5eUhLi3vPGltd2YRdcO9y5JfOtx5vjhgePAWZn05jhaeafLVf6wB8fRZHv7DGx5o4dy5KmtNSfy6at0rfRY9MfK6at8t6dv7Zvbb0sU/teeLhj1naF37dm/XPbYfPQ8aBtFK7mb1ue+9uONXcNsP2p5Xhrq+Wha6vMN2d++fX1xiP3p30pG5mY/J+MpRCvB0Wldg4Y7l1dHTx2e6ic18Ty0hIdr1Jfy6ukxPSprWuxzCGvLzu5bZK/sO/i+nbwWi7cDhzsoDCvy3asSn7uvLZjTz7Tzzu5jzin0z5/YfQEyMC74lAnDRs2jMqKzNwr8ZbkslBIOZbxmOfG8pgqpdIy/pvbK2NW3hczD9t/0gaXi6ST40u57eXl5Zp3WVkZcy7R8VbC614RMxWOdfV1NGHsEbpOyjpRwsfIj3Dtkrkic03WJGHBDGU+ciZUzOe+0u5OZnmQmpsP0P79+6n5QJP+LT8dzLiH0+i6xP+6+di2tnb+aaMW/r699QCfIjo137JQOQ3hc+uQwUOoctAg/T148GAZTIy/h8L8s6N+F239uI6mz/gszfjcTK5TiEqojIq5K4u6iqi9ooya+ZzTJeOJv+nmsju7OrWuXfybS6JuvSTgf1yXIj6fy2gs5rZyF3PTeIx45yl5zyuiWaO48bI2yY/OZf5M2RR3U2d3B7dLvpBrCeHFZXB7ZHUOd0nFOBdOG+LcQlyPUhnPkp7b3RHifKUIe7rnPOyYk9/SV7ZP7Zop1yDSf3qtwP0g87Bu944MjESiRIbReNdwumaY2dRHPYRb/Jf9VvMxl23mJddDNme9eJKXdx1hx6Wsc15v6eHO+mPXv8hctjnwuHfZJgIYbLtde+1x0h/u9ZSth13n7XvTpOhr4Vjra6z6BMt00/TVN321LXjdk4hDorySvXdIVM7XPmnSfrTrfOQcz/PJv34w10L2u6jrAJ7T/A1V8Nw1o4PnFg+kbrmm4QlZytc6JfxdCS8Pep7k9TbMw4pXLOJDeb7ymiD/QsW0u72Z3tmxhfa0HaDdzU2092ALdfB5qp3ncmXFIKodPIyqDvbQKROOptOmfprKeG3hw3htkzlfTGVcTmURr9cd3TSI16xSWdu53rIeyVLAC5CO8x5+I+uunOM6eL3qtmuJrCe8lsm1jqw/usbokmPXC7lOk/WL1yO5QuKFyFu1+XzCV908bXhZjMw/O8fkIJlJpcw5JD+cgptFIV6UZP0McT3kvCzrl844Ycd/yPGdPBel/C75LeuejH9Zl/gNr4jMhtc3Xp86tO7E66qsxbKOy3HcPs5F3kvaTl03JZ1pD19BeXkzISlDek/a6v2W2igLvb4xa668ZHVo5fW4JVRKHVzpD44dk2iYpfV9onUyrUxxEAiAAAiAQMoE4IGUMjIcAAIgAALZIZDsTeAnH/0tqgL2ZtT8VrOTft/Xja/7faJ0wbSugT1SpmeliOQlli+nDq6AJJ+Lgc0tl+1QUS+xWbS3t7OAtJ9/mvnepYQGV1VReVk53zxWUJkY9zyDZcQIyTdexaUiIPVQW4cRkPbsaqTOMJuVxBjFN06ukVtu7XwDs8/NrYhbR1cgkjSu4GPfu8fqzZcYpMRA6xnvXSNLPO6xPrdlxepXmz5SP7lhF0OdJ27J7ap7vDWYu21w6x1LPHKNLUEmkrc1htt8jIHaGKnFoNAjVj5lZrgJd3m5YkuwbVGChHezGvzMtkVupEVACBpmogw8YsV0x2TA6K7am2dE05RGUYqgMWUZ4URe2rfcDldAEkOJK3SEPCO5NcqYzCQPk303D/RiNnLYV5EIqZq/UTzdcWMNNVaUirBmI0cslpFMVUjxJ5gYQcQ4a9tg0vlCixFUDQj5LcYTMYxbsVGP0z40opQvRJlxoPNRDUjO92KG8AyR5jgjYkXa7cyPoGHPCky2r12W0UKN9Ikr2Er+pgxXhIpnSLTrmstcjnXXV0f71XytyOcKSCJ+y/ugEdM3dPrimyugWJ4RIdiD02u9dYxSphLmA7cvbL0jAjEbptwxoN2vhiw2VokIUsaGKzaw2XlsBCSiCrZsiYAkw8c1/JZ6n9k6S3aSV7cnThnDExu82ErV3iFGrU4W9Y3hPVjPSF3VKGaMdSJuiBFM5tNZn78oMk4y9Uco1EXDhw+nUAkLIYLPW5dETJNXSTEbHkVcKy/THxXVtKJmzarg85C2Q41rZpSJsCQMJY9yFo3sylHOx7P0poY+eQCiiNOJZXDH9o9o3KeO0AcidB2Rhw1k3eZ1TIyZKlqIoC0CC58Lmxr20d49u+nAvkZq3b+PWvjcKOO9ggUcEfBaW1tUQGpra6WDrW3Uxj8H2w5qPSvKK2jEiFE0Yfw4GjViKHV3HlTjpBTZEeZyuKxOfmCjo90T+Hi+i5jTIcOEDYNdIrSWVfA4qaCWtjAdZDGwKNxDNaPH0oRpn6bKMWPUYFkkxlgxLusiYeaBiM+dbMgU46NYYIv13GTGqxwjXHv4/C6GyS4xcnqCo56zdaCaNUYEJFmU5FpBBW1dyORc5+UtZXKSjk42k4qAxF8WM7+QiLWe8CZPknRxF3eLddcT6+wqEVkXvP6041TmY2dnWMeypjELKH1Svz0jwzGRYbQvkcK70uujHskJSGYdMWcdgWoN397q6V1SRt4ZYVMXHZ4rupSYayv3OsPOdftggK1k8BydCGLwesWmd7kEy7Zriv0dWaec82BfXN06xbtOU1LO9UGidsTKM93jg3kle++QqI5X1+2PnNejRCL/+QMzVDyRyT032rEos79Mzis6kkRA4nntDSiZwyIgiQQtD8uIjtTKc7lDHlLgn86OdjrIIsjOxt20+YP3aF9nG/VUhKiF519jWzN18LwWYXvwkCr61MjR1NPUSpOGVdNR1UewSFREQ/jeoJbXuZFDhlEpC0dlvIhVsnhUxuKMCL86lkRE0qWDx7lehImAz5+LaM7CvK5Zcu7xzkdWQFLhSM5x+p1c2/sCkq5x/K2cr2SNkctdEZG8U7M5F3jnaG/mKB++M/BEJBHP+GEFfsBABSThG7lCMg8Fqtij4pcn7MhyKkKRiEj8eZjXWBGQwtxOeYjDFZBEOOrgRlvxzApIcpzcL0mbO/n6WJc3KcUTkKTaVkBS8UzEpoCAJPXZ3xOmDw800n4+tvjMUxINs7S+T7ROppUpDgIBEAABEEiZAASklJHhABAAARDIDoFkbwJ3bd8YVQH3Ji6WgBS8AXaN8PZmsK8WBQ2Y9mbcHis3WnpT5N2ci+HYGm4jxuCAN4XeT9r0YojzjNH6mfwnhiQ2aB08eJCampqoYf8BFWLkKenBVYOpig10Zeo1Ym7WryzYAAAgAElEQVTo7HG+gNTBAtI+2l3XQJ3igSQGbc9IaOttvDysZ0a0kT0WD2vsDXos2Pe9DL2ciX2q3t5wuwaWWGW4xpVYhnTXeC7HB/PTJ+P5MUz1OhHxRjyePLHAprfeCXKs6wXhjgsrirjiiM/NMxV4/ee2O9ImEUKkX6QO6okgY0St1lpnt9ygEd3mEcu44hrlfW8Z23e+uGPrFGU0Z0ulO3Z13Lpt4ILZbuoZhWRceHYzj7PhZjxxbN+I4df2gTEy+95I0g4RkGwdIuNU03gsVKXxn+ZVsloH3wPJbYv2v5B0544nzATndaQvPIOozcc4Bvlec+a4aAHJzCtjtFWjgdhZPIOwjiP1BvDFI5mbMl+NJxcbYjqM15MvEIrpw5gnTd05f28+BtcTy9PObdsuMc4HDZTRY9IYWnyhV0nFNPLZMt35advjrinyvZRr547l5I953+PT8PYENxlLnkeVfGrZWQ8kl51tg78WeYbqSAd6ni/qGSTelCLQOV/KE8re+uuOAVuG8XwxgkikHTo/zZPQYkQrryw33jWeKC/jvIwNeuVsHS7zvI1cAcl6IPnGXc/Q7xm6xMCmT0LzT3u7GLVYRGKLls0/1trW6XnNqDjJ9RJjoZivzjrjS05jM/NnRVkRCyojuG1G3FcvSVk7vT4TryFRk7XNLKDoeuUYTbtYaJFxUcEGyxL2UDIiuV83WRfEo7WUBSMVkJi/pC9llh1sJC1j0WfXrl1UM2o0iy7iKWTmSri9TT2Kdu9moai5Wc99ra2t6lXUEe7ghyHC1NVxkMJtLSwQ8Y+IRQfbVGwKcT1HsCg2dOhQ/VuErBB7Ukm50h4RxTzFhQ2cZh0TsbNTPQ2NKCJliAglYlQ753mQ37dwmS38+wCLUTKrQ+XsNcCiYFFnEdXUfopO/28X0MTp07m9FWwEZYFMFwvuQ7Fg6oooYqCMWzknKWg9v8s5WZLIub+bDadGPJIn5rUqOpf8H7kmkJzknCoGXB3JxtApBlRdl8WjTi4eeP7IPJHayjoqJk/1VBIPAq63ioDSt9KvhrvJzRhOu1mAsnPWeh11sWFZPJ50fnkq8sd1mfFA+t2vn8zMoE4zFysx6fnO42roO+JTpD+8K0xPQFIjfAzxyK5p1pMlzar1KdBEndvVoG/WTfe6wf4t9bDnJluXVMUbt7x087DHudd56bJxj/vCFy/LRDY0b1dsASmSuVwgydhwr9fNB0Ys4j/5CkD8E1UcUVGSF1cRkVR0lGs/XhtlxVTBhudhmL9vZUG3hefmHl7v9rY2s8fjDtrLgsSEoydTG3ta7m3cS1XsGVnPv0UoKeU1aAg/UDaouIyGlw+izgOtdGDXHhpWXkUTasbSUeMn0qQxn6LhoUFUcrDTCEm8Fsq6HBKvcRFjPPFPvaW986mtox1Lmk7WDXkohNsm/7dCinoB6XgzDwLJSic/KhrJpaV4IDm9IqK2UdbNvDICkvG6ElZlvD7LQ3FGPBLvJVm7/N8qFnlrnoo6KiB5npf8pp2/PcjrXli8Pr01soM/Nx5H/MOCmvwW7ysRkNSBU9rkXYcFBSSpqRGsvAcBlJPOeGVhhSz5bA+XvmtoKV22YB794HcvZGQsBjOBgJQVrMgUBEAABFImAAEpZWQ4AARAAASyQyBZAWn3zk29KuAblH3LYrwbXvfzWGlifWbuER0LmfNebilcAUneWg+TiPHcMbxLXiIg2ZdruPUFAmP4FS+kZjak7W1poRb+kae1JZTdUA5hMUhCA3lPjGtecuPF38uNlg1hJx5IHXwDKUYnCa4RbWA1xgbfUB3dvlht1rp7BqfI0/2OYdYVZ4LGXOuN5AomarDyDFLBJ21tvWw93LzdAdBL+JF4GJF7VbnhNYZQeYmhUV7CzR4Xz+DiikduGfK3GzrM1sutk4awki4xQ0M9yFyjuRuezS0/OMZcccbmHxRK5L0r7ki6IHv9LCAgSQW1et4YEOOmGBx9cUC0nWA4Mt/zRvvF8+5RI72IJ+w9IEKKNZy5Yo/PyXggqQHUEZCM2Mef6He+B5LLVf4OeiC5Qmgwrb43jYy0y/SMEYBMCCDjEWaNsdouDVkj3kR8KH8voVNco1e3FxLN9k+vNcPz9jJ5WTHOFUaMeTKKtVNHW7egoSo4HmwYOjO2DNdIf2qbDJGgsdDmq6S9+eeOz+Bcs++L2cjjzvugoCjrjLv2BdcDw8kIaXZ+2T5zjZ2+t5JZb9y5qk9NO+Jb0APJba9dQ0TAcENPijgi4cRs6LliFp1lTksaM7fZ6CYCEq8l8kS02OXdUG3WCB9pnzZCRADzRLQIBh0sIorQIE9Eyxok4YBsfYJtkmPk6WnbThMaTsrtoc+elvkQdkPLS2nYiOG+V5XHU+egmMiEuScg6bwWw54wYo+lEM/xCvFcEvuoeCqJQ5ET0knHKLMtK2ODoIhyMv6ZjoqsLDzt27ePRowaTh+zkbSCw9w172Mv231NGmJuP3sXNbGAFGYRQ9/z3/vZqBo+2K5eRMOHDWXhayiNHjmS82eDqHiC6QQ3/aPzzTkfS4g6qYus+yIUtTSL6NTCHkfm4Yw2zvcg10k+l3Wry/Oyqawsowp+WCPM/dLKaeSJ/TAPW3n6v4TFN/F8KuIwUUVF5XTs6Z+jT888k4YPrWbDcTmPAhauRKzStUW8gXhOeH0p4qfRu8WgLA8WSF7ieCXikR/u0K4Ndm7omJee0Sh+RmQyjfXWULGCyhiVH3nOXhPKuU4suWZNFS+oHv5M1mQR9kVUE3FNxCQTdo/FOamzIyCJMGXDpNmx2cUeW/J3oQhInlVbf5lrOX6piOsJSMrWnDOsUOBd8emaK2JdcM1xH/SwfeiuucE1z75P9ndQPHLLd/OIdY0jx/oPNrgPNSRbun8tHDyvJJtDrgpI8+sPRMQhd01z+1DWRf9+w1wz28s8WRTlu3K+PpCVycxRXvt5ObAPkJTwglnMY4pnm4a36ygrpiYWiXYfbKWGcDtt+uc/aHdTI9UeMZZG14yibR9tpU9V1/K9QJt6soooMnjUMH3aR863TY0N1MPX+KW8fowdNopGDBrCIeyIxgwbScePn0zVlSyo80MM5bwcyOchuRblCqu3uRXRvfXDPmSma7iKRcbTyHjeeO/lOxFvnO+NeGa8lvTa21Nm7B2FjjK9GJQTjflTLtOtB5KwknqJ96aKR/LDecl9kvGQNeK2/bECktGzJYQeC0icRry3jAhvwnmKJ5IRkJgzn4+tgKSeSPyZKyBphE9Zj6VlXlmat4ptqvR7ohufG0X0F88l7fseauDerKsqooNVIWoeOzbZaZBSOghIKeFCYhAAARDIGgEISFlDi4xBAARAIDUCyQpIez/pLSCZ+zRfAAne4NmaxDPWu+nNc2/xX70MAd6Tcn0dI0Zv+9LjPcuuW2cjoMgNqL8/jtRX9kHa39KsP/JUtIS6GMIi0uAyIyKFOH0xW47kZrRE9qfgPFpbeX8I3uvh4z18a9PGd45s/bJ7AUk9XGOtKzb4XiLmZiraMC6GRWN0V0Mj36SZp7r9/EJSD34vT9O7xnHbPzbEl2sgtoZrSSOhhEr1yWizZ4bZSyS6HpKva/SW49wQckGjRi8jh3geSP09zy27p0dwDPnigPFCEaOcGHWl6+THrZe98Y4YlD1Dvs3Tijy2TPukZ4SvekP4Y8TemPpjxjw1LvmIMVSfKGajuNt3VpV0b7RtfdSQqyE6HMGODcGyV4drTLJ94c4He4zkoaG9JPQK10EN6p7BLcKCx4Ps+yG31WJYtkaUYB+6+++4bYhlGOtma4QdN5JWxph7jOVmPzPPyjrCgycmRsaBI6yYcWDDsZjjVLwRs4A3R/W3PoFr9rQR40Qxh4WxhjgxPGu9PA8hI1LK3PC9lIx10ulfT7TTMa/hB4Vb9D5LUmLEKM51knJs/SwnK7q6Y9wft73XMXeMuWPTHmO9TqxnkrRDeXh1K/LabcelCC1u3wbXVzvu7Riy887W244Dd+101wNlLD4UGtrNGDutl4wdt+IdYYzgxsNH55gXsi7IxfZZjzeObVmlLKiIQV3em5Cb4s1BnoBkQqqJiGKEHZYIJOSPrAmeEc54ofK6x2MjrPv19FALCxNWsNb2e+PSsjaeJmac6dPVvGVQt+6Pw3svsQdNWUkPh4oro+NOnO3iycjfw9kraOjwYb5XgveouK67XH4oZIQ034vMrEgiICoXCcLEv0Mcyq6cvYlkvyPLXtYIEW3kpZz41cZeRCLS7N27h1pZwDnj82fQiy++SHUsIjXubeS9+vgZbhZq5Dw5iM9tIm4N55+Ro0bQ4MqqiKeUzClh1cL7geheGOpp6ntOHeS8RRiSvaZEgJKwdK0t/HQ+n0NbWiScXQl7TfGeZnIc5xUST16uux3D2rf8M5K9sz71qU/R3oYG2rZjB4tIHbS/uZX2c1i8otIe3pOQz3sc7a6trZtGTZxC51w8l449mr2QukvZ45frJUKUGB859FRPMYfZY0GqjPtU6qNP/st5k386eQBJaDgJr9Qhv5mbGDrNdYBIGBrgzvpLqhcQZydbIBovJG9fLoWsLETY4vB6PbxWqIcpJ+R1uItPUBygj8en7IfEXnW8OBsBjse65/EpdTUeR2adUZOwjEvxNOA5Zl7sMdFmvv/4420ZGYv980AyQk/w5Z0BEtfPHipiqPK2DzV4D4BIDlZA8q7LJIXxPjCeF0WOAG/HUWSdCVznRZ1TLNHAg0nBStu1Pnisvb6KvkbzesnJ064v7jWTXTt7XRtJDyeoj44CL02s4xND7//xwTIy5YF0TX1zXAHJnr7dayPLQoaRPjPC+4tpWFQOGWf2lZOBZYQas6mWmdMSqpdnI4evY6G8qJMFpDbaxWvXXl4fdjTsoWJeo0aOHqme9N28no3mqAPl7EEk1wAh8ZatGkT721uoiNfxVhaWWva36LyeNHY8NdXvpWZeU4ex99GUMeNowshqGh2qpCE97B/JYTdLea0p5bqpd7jUQ/Y5kqrJQwOel6E71nSd1etfEZCM96P58QUd8503d+yckQdzhIusJfKHzrGggGQ8jlT4FmFNrpn4CCMgCUfjPWlEKXPhLWVFPJG8UHWyRoVFRFLvI/7RdcvsmdTJx6mAxOurehRxhWJ5IBkByTknywroCki6FEhPq0+nCv92vjez99i2pgYqHjyIPv7MUclMgZTTQEBKGRkOAAEQAIGsEICAlBWsyBQEQAAEUieQrIDUUPdfvTJPdBMdrzbB44wRIRDwPHiw3hM6gpCKHNGJeuUbMCS4JVgjpjHWyU2JMVLamxMJ4dPM3kf7eM+HZgnZwwaeKg5bISLSkIpKNnKaJ7HlBrVYnp7n+ovx7EDLfqrjfSPamtupR8LYee2y+bo3ifKZK+4Y4SG6UfKUshUxzI2eBulyjMsa4MoYyASId7hr6IgWqIz1xn4vf9tIf9bwbI2ursHCFQ8sO/emPmjUCL7XmusThN4eO45IZY3Q9ntjdDGikdwKe85WEZFP6yx5efHlIwbzgIAUEY484UD3/hHGBoB5UDwwzlz8xiBlWEUYssXCGuLVK8TbZ8mysF5S1mNEn4rX1nhClIYzMgbziIDgtcd9b6tlWBuRw5Yrlkw7dtRYzmVIeC+54+/ip+9lbNo+jupnxwAVNMi45cnfnVxPNxya+Ei47ZaQMFF9rOHxzEvL9MS+yHiP9GekJK+PfUOkhEGx9ZXfIoSJF4kVl4tYvOtg7xK3Te5YFk7qeaHMxCphx5Bfr0B3R3nayHEm7KERTNSQ6wm3dmy63j3u/LCiU3AvIckrKCDZPDQ0HNezlI3K1oPMjDUz5/01w1+XzNwwwoL7Cs7FoOFTyrR1i4yjAAx3jpeyYUnGlh33lkfkEO5guy4Z3lIl37vLttGml3xK1MPMjBP53gpI+reGspONvFko4TU1xONZ6+mtkSreCkkxZumeXdYrhI1YbPw/2M6mejVimfFn22rXMiuGiVHOctf8xfjIljQpT0RSeUJbwr8dddzZwaHS7/dDWcwYOnQYT1cjcpawYKRjjb2GxKtC6mhD+llWWi/Zr4jbHOKnFUqlriLAiHDKx4Y5tJx4ycq5p5lDru7h/YoaWYA56L1v5e+kvSNHj6Kvzbuafv/SC7yvUSNVDTLnMMnHPe91sEeMEQPFE4vnA48BEYbaeX+/g/xbwgLKe81fws6pF5F4/Zg1uYw9hcq4L0eMHEG1NWPY2+ig1kf7WPZqYuFIRnAbC33GMGgewBAPK1nBjmABSRh89NE2amHhqJgNuCXisSP9xJ3T3HCA6usaKcwPcsz8wgV01sxzqSo0hNdyPlr3NBKPIhbTeNkdxAJSueyjJuuK7E7ED0mIIfMg74t1UPZU4t8iJMmP2EmL9Wl8uRYRIUrWWKmptM3b0L5D9uwwXpIi6uraIyK3CJCyrrNxupiPkR/edIUFJLNHiXjLhHjAmpCB5seedNWbRserEcT1bxaOZA8U8Z7TMH9SjueltWPH1n6PQ8mgX4ZR7TezTrovU1N7HugtpEfSyvnBppVztrTPy8/YvO1FjHyuJ3UjXIrQpHZtXjO9dcSukVpyjPNbVP286wDl6Y29WDCD52U371jpg9edwTLd8oLnrl7XrPbc5WXifu+2L51B0N/j3TIlr2TvHRLV9ZssIMlDFHqNKOu+XNE61/vqc+Jd27r9LfmqgMTrgvzjM4gKIBKq0gwh87uI144wC7XFvOdeJytMu1v3UWO4hUPYdRKvjtTCQ7mMvSz3cxg7WWNkHSoRb04WfUYNG6brr5yYREDicATUxF5L+zhCQXv7QQ5rzfcEHJmgm88/bU28H9yeRqoZMpymTZlKYyuHEyemYbwYVXTwes/rh93nS/cukrbKdZSnothxp7NLrwOs95EvIEXSeGuF8ccxc0THtOehox/5CHSG8ZKk3kcydzRkHacp5jrY/S/le227MpSweHId5805nYMmfJ6uTfxb1kIVkcT7V/fO02B6eg6W86ysuh2SRkUh/lvb5IWo87yrggKSlcNEhIqsh/qwoPVAMqKbKPByvu/hc1gLe5K9cdIRiYZZWt/3a51Mq0QcBAIgAAIgEPNai08K0Xe+4AQCIAACIDAgBJK9CWzctTmqfvHEg75upm0GEQOv3PpEDAHGmJb8q7eAFGUYjRgp/DL6EpDkKW/XSC/GUw3nI55IfGO5n/dnkJtYCf8zlJ/OFjFpUAWHzpEby9Jy3aehg41sTRxDXQSkZt5oVwQkCTfkGnODRg4rfvjeBsYjymclf/mij3wnN9jWoK2Gdg2XI0/r882bF9rFGgWt4dQ1/rvGcMk9aOAOCki2Lm474hmhg2nteys42L63Xk72Cd1gfnovrMY686PtZGOim7+Gw/JCbSlXz1tI0rhjzB6jRmxvvxE15PimKj9fT4TyDRXRhjKJUuSyFIuATWvLtDe+WicuR9JbT4F44od7rDsHzOfGiGlDJ8qTo67QUqRcPFGBjZcSlkRHjWdUsJ5l8pkrCllOsQxL8nysbacKl144k8gxwas4R0BSQdAZw2bcmOBE7hPZYoh1x5QIA1Z4k/knnhRWQNIndT1xwDei+CKL1EsMxVZ4iSUgWSbB8eG23wqIEa+aGAY9I/KYsWfTWa7WU83tw+D8Cq5x4jkY7Bd3nBuDtS+M+Z4Jfhgzd1y5BlBXFAqOq2A93LTu9nHu55GxLfb6KNFQBpwROaP72PfAk3XKsrcCknjR2BB2Ml1cAanE2x/JrstqWNahJEYqMf5L2LpuTwzgZ8tF0PWMxNaby91fQvpGQhFF8uN8xOtH6lXGv8VbpYwNiOIlcsTkM4J4+v2+iuflMPZAEsFKvaq4TKmL/DbrG59LhCuPewmjp3sayV4e4sUoAgMbICWkUlMTG0Ab+YdDLjVxaLoWMWbKPkW6J1GJikOjR4/mffuq1EOvksPQjaweTWfMOpNeeukl2vXJJ96m6cXcXhYvJbQch21VDyI2ikoI107+TAR6OQeKSCTiEW8/pPNR6lzO3mPSd2VsXNW9j3SvJeNFJuvyIA5FN2HCBF2ztm7dqiHyKvi8WcTtPsDeSXsa9rIoJcGNiPdQGsbC0Rg1Vsr5dRR7IkkIvQMHWtT7SvZEamajrbQxfEBC7h2gZmZz5DHH0SVf/O/06WOmcS4sDkl4KRGMRAWUZztEiJRHOCTEo3hpMseD7MnTLJ5ZLZwXC0giKKn4JUHw5KEQ7QvZO0men5fztxhOJdQhi2hiKGVDcA+HyupmbwcNKSUhSlVwE/Ha/JTw3irSf2rzlnnLicTzgD/21mRZXaO9LSPrno5r65VkBSQz7oXVzu0f9HscSgb9MozGEZAia5b+0ccDQXruFVHAzOWgScAISMZwLbqSGKzVsCxpPWFB9m2J9Yp13g8KQvLe9/aMjdO9vnVFi+C5Mt71bqzPbR/bNdCW7KYN1j+YT6z2JTsgYp3nkz02mE7ySvbeIVEZ17OApKE7ZVTI2ihir3dfEBlTdi5550HLUPY6Ek8/GUf8GI3mIV7fIjDoWqRx48Rxkeczh63b39VCdQf2UhP/7mCRuV0ehChljyK+dh/Gnpe72RNp6JAhHC601Ox5KuFC+Z+sffxIGJVUVrAwYvZEa+IQoHIKHDl8qHp7dkn41OY2qizj9ZZD2h05egxVtrPm1NpNo0sH0yCuVxGvOfqghYjz6ilqHraRV9C7SK8zPPFFBSXPdOaKSN4kilzr6XWWvTbT396eRrIOyiop5zwu1wpIEhVYGOp9iKASYckc5u0dJwuP7+mkwhF/KSHrdFayAiT3HPqwicwrTi5prIAk4UflR9ZYEZTkml48r+xeThJOVOpr2+R6VEk+VrTSEL16PWjv50QUZNFezg/cd6+e/KlEwyyt7/u1TqZVIg4CARAAARCIeX0HAQkDAwRAAARyg0CyN4H76t+OWWH3hta96XYTuwYC9ybWTV/s7W/SFxX3ZlpuDM3Td+bl3uTbz4KCUewQdjZ0nfFAsoKEhlHgGxTxQjrAYewa9jepF5KUU8E3nEPZOCdhfgZxOKEyFpO65YZQbioP7NEQdvsbOSwHG/zYYubc3Pl1jWfwtcbiSBs8Dxgp13hDcH29p7213frjbfTteU/E4hElagQgi7gjL9tPeqPq3bAH+yNoTLZlxUvn94XvnWBvjF1hw44j31Cu963qASQCkvGE8IURydeKUpG2ydOU3t1zcJwp78jNZ5xRZp/ajIwpqYMxSkeEKh6nUXnH0D2jPL48ISbikSE3zF44PynGTeuOZVf8kfZbg5eULd4Ikp+MT61LMZtJRdkSYwRbAWwIKzc/tyzXOyRooIoIOp4wZtsuHkhRYp+Ke0bo1LHpGeYj64En0Plz3xh1rKBp9uxxRRF5at/0n/0Rg4aYPcRooMYET2ix7ephjwxfeOVZkISAZOsX1adeO+y4jOSvRn3jiWTna/B4O2/cz4NMgwJSlFDDZcuTtLZPjGhnOLj9FH2MjBsjKsrLCn1R62PEiuTPa1f4jCUAR81t3VfJ7x9bH9teEc6Np5TpUxE9rBdKpP88cdeOERFBVIz0eJdzWCArINl9YcQpp1y8bCQdjwdbBz1OxoIY7XlUqEcMCx0Stk7EDQlDpn6LTrvVg0z2UvBEdalHB8ciU/FKxSkOraZ7DrFoxCKIeOTIw+bSA7UTZ8ZZJNL/WAQkE8LOzN9S9jzS+Syqkaxnak9kYxx753SwUNTGAop4CzVwqLl9LBoZcVLScz25vvK7gkPZVVRUaHuEoezVJ2uBiEkm3poxCg5jUebz55xNv/r1r+mjLVvYWMjcWtoozIKRpBVBTs51Vve15cj+fyISFbOoxuqKPv0toeJk7x41NnrrkI4Pebqd6zB8+HB9mGEob0A/atQoFrz2U0Njo3oSyTw+wILUJ/X1LAq16Tgfd8QRNHnykV4IQT4Hi7G2jT2ruP1h3vtn7959tHPXLq5fG/eRMCumZvYk6OHQRV++7Mt0/nnn84McLITJespcJBSVxGeSPZeKRIgWrLzuHuS8JI8D+9mjmIWkri556EI2SuE2MSvxKJZxoCOMBSQNDMuCkHgSSfglFZA4LG0Xi0hybFenCa9p9A5Zi1kokvWXx6d4HMlG9SEJq8W/y6Wv1RvJrPkawkr3azJri1kXJRyjMcbKj/GUM+NNr3X4v493/jP9AegcmU4Iu2jxQtUwk6Na6k0tI3971xQxK6vnYvHeVTUo8tLsPIFI85I5zRZpu0efrgd2/fDGdnCtDZYnbIP7SdmQmIlAuueiyHnRW5djrbluXdzrGSUjbfbWvaCQlKgNBrEDKlHF43zvXrekmUXkMMkr2XuHRGXd4Hogaf/KRZ9psznDOeGUHc9c5crpxFta94uTmabeMzLjzFCUiz4VvkPsKcPz8+MD9VTf1kid5T3EwTb1wTC5XpJ1qphFcTmwg88nul8qC0KSb2UVeziK2M/rbAmLSrJ/Wzt7MJazR7TEtuzuZpXIPNmg3kpDBg+jAw1NNLx8CFV28nGNrTR5+BgaVVxJpbx+FMsDISxQqbDi7TkkbYkSkERsiVwLeR5J3nxzx2WUgORNQZPMu97VN7w2G02d1yRzbhUB1kxb3X1Iy1KPIznna2V00EZ+jJhjBC0RkMLqjcTXCLrtm1mzNA0fZr2TJL20UfdF0ms4E+JOspW/tR26h6FZ/0y7TH1M0V7YSmmLXPtz3TRCg9SbvxdvdOmwispB9NtjhiYaZml9DwEpLWw4CARAAAQyTgAh7DKOFBmCAAiAQHoEkr0JbNr9jlOA/5Sbua/1b27j3+daY7PJxn3C3eTg3yT6Rme3SBv2xPtMbw4DN9XO+8iNUACLOcyEy9CbLHOXqYa5kmLZl8HcvOrNDBugZGPxJvZCamIBaR/vbySbs8tT1BWDqmg4P6lYyYa1IYOHaCxxeWK7sXU/7ajbzR5ILTg4QlwAACAASURBVFTCsc+NsGQ2fHZv4F3PGddwK+F0rIFT03shlyTMj9yoScgJY07yvHJ0c14TViKSjxeWT9OpTUe+8/cqkX18Ii9pqycGWIO0GN/UUMj1Vs8IYxmOGPYNMd/bQI2HomN4Hgmaj9cXvudNdAg73T9KXUpMa2Q8yF4bkTL1vtcPeScGSWmjCf9jzQrilSKiiRFlZIS4Rne9PVYjuxjjpX8MA+1/MW6rgdD0tQo5UgcxWvBnUpYNR2f7Tvnyj/a191S0NXDbNH79vT2f5KaZ+00N5BpOyRgFIwZ8aWckL1M3Cd+h3wtX+V6O8/pX98/QJ+ONyOAKUBHjfGTvjNhrgiseRAxdZoRGZnIXPy6vBhwV7uRzeYrfExr5s8hm1V4R3dZg6E1J81S+YWuy5nGkYoP/5L2ZgWb8SQx92dvLslGDm3SPeCXpXkjiD2CM4Z7FlsN3hdnrIcR7nJjvxftCxrm8dP7qMPT3RJJ2SHgoE+7PhECzLOzfKlhJ+8R9QbvGyU/63vvcknXXKnd+W3Z2XFiy0k4bvlDL8frRioqSX4ns2+KJg1pnTzi2Rkipv2uENJ/7crlhaOoe9Ahy623r6IpXMQVN4SB7r7ltV1HXD60YNI6WsIGsgw1tIV63ZNx0srGnWIxw2i88H3gcl7MHp4Y1Y6NbOXvNlPBglzByHGlIQ4nJSNcQPzJHvfOMGt+5Lm3iLcN75Mj+dGYumqfC7b53IsqpsYtFAyM8GsGrhOPjCXPJX8SCUAmLWOJ9JHsPiZFN98wgqp54euzJ049Pq7iM4eKB5IXg0xCo/BIBSfYA6uZzTTNvzv6nV/6om5nLU/CVgyr4QQU2PApHCcHG/6wnoowRWVekX8RrJdIHzDrMG8OLIVS8iWR/tLHjJtC/XvkVeujhtfRfb23iUKyDaOTQEdKz1MznNxF3hJH8lrLsHmGyH5Q13oWZ8z72JNrHT95LWpmL1kAv/Tl0yFDdQ2kYh32y+xoNHlylXkStHAa2WOByfzaxULVt5w4ODdumQtiE8RNo6tGT+cEMz7DJtWpl8WjXJ3W0q66evYU4XF5rO+3hcsOd7VQ0iMcW713VVd5N004/heZcconmId5lPVyG+g7pAyY8D0R043HRLt5U/HcLC1NtLeJhxSGV+AGPEhbfZdzIFYGE7xvE4Qv13KQPi8j3YuxkQ6XuD8jebq3sHcT7MMkpXcLriZDJplOOoGdCrYqBtpQt1iPY46A8XExVRRVqaNZTo1kQNR/7gEqXt/+JbDovn4tXnQpIXhpjVNWVSA//eOf7/RiB/qGJBCT3msSup+7DNXp60rWc260iu1lzrSele150K2zPod7ibNYQPSdzHnodIyIchwSW86TJ1Jx/ZOzIPnyCUD8311OusGIN667gH1l/vbTJCjF9pbMPQbjtstcUfYk09lzrhtCMxynYycnWu6/B0VfdUh1Ukley9w6J8l64p1WFB1m71ZNezvEiFBk1UWaxeTjA6UP7t4Yy9cICqw+TnPs8IUnWc/GukeiWXbwB0b7OZnqvbivt7+FdkPhBgWYO/ylhLrtYRDqSvSXbeC63s6ejeGzK+a6SvSiLeC2U58DaZRLKvm08NsMcWSDUVUxD2NOoLCQDkb03O9pVry/j8NZl/HDZAd67rby0giq7OOTd1l00sWoUi0hjaVAXh7PjNaeD57uIyHpO1Tke7ZGol4VOGDfz3ruuiUrvefDIvDAX0+ZBKeGlB/E1jqxJcs4Tknys/K1rvAjsek1rQtOZ6zv/3s5eE0teci5VzyLOVNbZDmUu2TNfFtpk3dI9m+Scy99LeDspXkUyTicCktTfeCMZIUqvXx0PJPUg1qs8U57+Ng5bOgbMHaC3BniXlTbk9wsnjk40zNL6HgJSWthwEAiAAAhknAAEpIwjRYYgAAIgkB6BZG8C9+95N1JAcJ8e+SLRDW7wezWMB15BA2zU13o3FH1QlPFA6uAZuO2Nesz8xSjvCUhWb7I3/yXFFVHt6GajnNzUNPMNpuwz0dC8jzf2ZuOTGkpCNJiFo2FsiBvKv0PydDbf3zS1NdP2T9jotY832+UbTQmxZI0qESO11MEzHAfrKMY2+9L0ekNnDDNmE3IRdwxve9NpxbjIU7KeMdnnaTbgljIlj1BJWeRYFX88brZcuemWxlgDdCRf78ZV95nxxBo5RuupIXuMeqAGbRULXBEiOlyZxJqPMr5rv0QLSDZkmTUWmJtKETKMWNUjoZ08A5Nh4TMxbTLG/8j4dPYvMjevHk+PpdRew6Z5AlKssGJ6C+uwd8e+Mcj73iR2XAUNWu4x5obfjGvNV2pt9wNQYzv/qPXR3HibDdj9p78lvd7ge6zVaKreSL54YgUTKUa6SG0GVqQSaUiMDHYyeLykDrad5rcRC2z/inHffZlwLP5LDOCugKQyXmDfJNt30gId22okMCKRPpnLlh8VkDyDocwlK5LZsWPaLSKnsDN1jAihGm7L964zfI1oFJk7nlHKzgMx5AbnhDv++1rngkZXSyMoMrmilI5T6yli54yE4oqz95LkaUUhvz9MX7vlWa+9iIeQFf/sHHbmvFvvuG0Q9l7/GY5WmI1maesg47SLQ4/Zl6490rucj4hKYrSSMGdlbKyTPX1C8ps/lj1+rIAkezKoEVHGgBqrZL+jTjbad2pYM/U88gRJ2+8i4usT1dLTYuVnlhoOMWSeuK7QveuMUCGh6spC5RpeTN4bM6VZM0ZPPC1qPGfizWD1zhmqnlVG1BYBvJPrwV5E/F0Ztz3MBsx33vovfrKbzx18rukS4Y3rpP3IHDpkfWG2cnwbiyGyd5aIop3824SeYz78u4c56DjmsqrYU3bKMVPpiquvph8/9hjt+GgHe8SEqHZ0DVXJxvD8cMTevXt1cdjPe/61cIg5wT5qxEiq5tB3Rmwv5lBBnVTPnkN72CNK+ldEQqmHsK9kAXDs2LFUXVOthldtE4tf6inlefaKl5AYARs47N6W7duphfdHEg+0I4+cQFMmHcnCAQswajgmOsBi0c7tO2kb74W0Z3cDt6mL9x3hczA/oFExfhiNPPVIKhpTyQbNDhpcziKkhqAVEUgMxkasloxKeXyI4VTWnoO6xxoL9GzNFLFansnXgLCcXryqdLN5EY1k/jFP6aYQD0aZrzLmdJ9E2WmFh0gHi5cqWEk2vO8TB1DU8nraeXy3F1FtaDSddsypVBOq5g2fxPOIVSdd7M1IEsOriEcyRmXNaec9VMx5wu7tFe05Y3wxeg6ZgBS8hnLfW9FQ5pF4AMo/K2rKeBRR076irtG885x+p2KRiPkhnavS6yIe6bUOcxavOJklIvbqxLXnRm9+ykMcdg1312d3vQnWIdE1arJzPHg9FOs4W5a9djFN9ozi3sMgkQc+kijYzc89nyRxaK++SPd4tyypT7L3DonquGgvrzf8UlbyT84zNjyq9r13bvPGgGVqmRjvZxlD3p5yEipO3un1CgsePGE7eUjuad9Hb7MHX1N3K4eya6OqEUN0/R09nMPL8XrVuK+B5/VBqhk1moVkEYf44RTOoZ3zD2t4TBaD9nNkARaIxwyvpurKoSzEi9jZTLvq/z97bx5k93WdiZ3uft3v9b53o4HGDpAACe6kSC0U7VEs2WNr80i2I9ux5BnHValUnDhOJZNKTaXyRyqVqtRUKkllso1nUnHssT2ascTRiPLYEkWR4r4DIAFi7wVA7/vrPd/3nXt/v/seQAOkQNWQeY96arz3fsv9nXvuufd+31kuo80N1g6buYGJbBJRl42NLThuwBYuTlrjzJod7dtjXQ0tVg9GqhFpr+tgGzkGmPJT9E8ViSSSJThHeAq7SgJJ9oRrXpEqTthwXCkKC/9UvaVIIpE4YtrUsJajjeOepZ5ELd9hRveoqOio49FFInFFAOEoro3RHaTNmfq0jtGbgfiOafZIIHnEkhNG/I+rOxFQWgL4/MwXH93Xo/78jCaLL39+aYbevqLk2tCP0I4w/P6X99QIpBuNs9rvNQnUJFCTwIdZAjUC6cPce7W21yRQk8BHSgI3uwlMCaRr0s1xU5LgyVrmVxFEN7N5TwHqalIjeqZF4V/veukmW5uTFLBgm7RB9e2ICvYG8Jj34psRSPGlTTaLWWOHsoxNJWtBzC3Ng0xaCcXEUWQX6eu6OjpUs6EJae24X10oLyDdziRSWMCrGxFIzPsdn+W63v3VwH2IeMjIB3lHJ6SFQCivocGX0hqFZ8naLpIgJyVIalTIlsBZANrj95EscnA4MA3hgingkIP+/iOPl7c6vYOTezKCJ/4uIiak7okkFr28FTMUn7+6r7gpDoSQrkMQWWQRQdFAmDBXvr7LiaSUHKiWNze7sc99w+oRXXHzqjQffB7cT5kyeF2l8vL7KcVh0qb4fBU6ybAZbojDl7EmDzfZ8tjPfqH++eZZ/SuX7gADMAKMkVW8hjACXi0SidRVb48TQvE6HmVVpU6V+px9yvsuAwOrImsE2AXZejMqCaSY9jBeMgICmSziJj/r1wQIinpD0CIQXx6l5/f0PoS8kIrGX06eERz2ceFesjGlHaP2lN4sI7kcjPDoo5xAiv3F32J/VkdwEcxNx0o1oVJtdyIZVP19fI44zuJ1MiI4ka/AmQRUjHV7MhuQjKUo39g3rvvXEkie0rDylT6XpJqMnWvsbdV4FHlU1Y702XQ+dD+ORV6bZGwqa3pcizxS5BVSgSIlUAnEQxPrIDFVGkjlRoxHZPvyiMYwqYjWoVczI0BAGpUBtq8ismgNhADtTBzT1CGlq2LbQ8TiJmvY4L6sbdMIhqIF3t+KPGK6MhJHAArlmU31JCEQnvGDIJDakVqN6d2i7eGcsYlUadsgw9YRMbQFL/ZFEDiXR0ZRyBwjDhFcbFMZRBFtACNd6MwQawfRWlDuAiM1fznYzr8e5cZIl02lVLrtyBH7xS990f7PP/xDG8f1J69OqFbSnt3DIIn6UZMIcxZqKZFAmgf4SXvbAzB0z/CwgFSSVusAE8eRSm5qckp9VkLqVtrxdbS/BY4UO3fusgEQSL29PSKQ2C8imgJZyZpW1P95EEGXEF20AqKrgL4YHOy3vWhHC6J/GA3GGm4Ls/N2+tRpe/P4caTcu6D5g9EAl5dmbHGgzpof2mn1Bzpso2HN9qF+Umex1ZbnFm1hbgH6AVKGNgMy7GptE0pZxhxOAnoApFkHIqQmrk4JiGxraVcE8djYmIiPvr5e6BYiE/B8yytLIhnHx65A5tsg4uAoAuKpGbo6h/pTyysLiGwAYVcPEg8p9VYhh9aGNmsqI8Xtapv97J0/Y4N1A9a4Bg0jeUUKNUTtOHnE9IrUT9dvgcEBYPVIJE9x5wQ6ydhtu3Qxd+S5ZoC/hy9uFIGU2fVkfKU2g/9mlF8jCSA0mumkSBbG+ScuB1O7mK0jkrWhaqVofLrjDGXCyEXpHHU6XEhjRusSnws510XbkgLv0RZUR4pm81Kwu+9BVNc9NNq5NBL0evb2Zta979aWeI8o92ob/V6fodr+v9fz0+N5rZvdO9zoPr+fEEg+R2O8BAcW2n46VcX9RXyGGNEbSROVPQoEk2r54E0HBLKQWyA6F7dX7fLKtL1w6g0QSEid2dxg3YN90KF12DFcjalDYYNXEe14eM9ezA0e3U5btYHzV0neo12zC4vWAmLowK49trOjx3qRRnOjPGeXLl1ARG2LdQ0M2DLGzOjUtC1h/PZ19Nr6xKJtXlm0O/r22t7OHdoXcNww2mo9pMWOBFLs66jTkRjKPgeiJY4lkUpBwP4dnyUSSE6eyxHDBSW7Xo/nUe0jRn0zKp82h2siRmsp4lfuYX4O10Mk6GijSHaT8OJSFddhSm+u0TkHM/WmxiPO4XhWLSSczn9Htwz+jSnsYq2jnEDy87UezZ7ICSKthOM6Dh0d6DZ/6tDnTxyrEUg3Gme132sSqEmgJoEPswRqBNKHufdqba9JoCaBj5QEbnYTuDD1dvbcJJASvkje4RXINTdwVVK6mY10usG95viQtiy9bPUxcVPp31dTTr7BVJIG/SXw7kSKgAqSAyG1W7ZZ42YJ/xG0ZIHxeUQXLWJDSc/vJXiH0yu7CBC0B6Ag6yFxt7O6WbYrkzMAwBatEbUSdIUAxmZERRKdU/0MrI9RDUrENFcO2HI3WFWHJwFkBFwDiE3T5qVgueSHDrsekO37Me/ZCIDHGjOp3CkvgkcR4JAMqyKQqA/8PrajMZGtmhDSx8UonyibvF3cpeZRMDwnepoymkApvqoIJBIIBLEi6Mb0RBUEgBTVIzj0PY6P4KYTCXx+T7nhRZy1G3Yd0Y8kmOAdzbQ7LiyXE58V15TslA6EADkArtD3GeghQL0qKipcJ8pXl0BieRFIvB89N9WuUBdH7cr7SLIMoHcWnVM1VlJQPwJsKXlA0JwEQcWLKYX0vW6O/7kcom7EsRbP8YiU5JUwyvFebiMc8aDKKqoktD2LJAoEknRWo9WJIJED8isO3rb4nf1QQDQddYFARgZeRjApkEhRRt7+vHZU1AMfVyFaDteJOpgBnurqSplXPmz+e4UIwrivHuNpmkP1Rxi/kcSN5GVKbqWEUfo8GWhU0X9OmqTRR2m6vvS5YntTWVzvdxKGWZRbAKqiHrpOsadyolrPmBDbPIaeyUTLSeCQsCGBVCwxCgmp7FhLLiOQaJMJAnIMeV0Y2humEy2XSSAxMtTTdqoOQxiHSv1FwIpAlDAnRhp5Oj8SSASli7Dz/MtUeQWChCqS7j7cjPRhJBtfHwSBtLW6bD093dLlMsiJNRAoC4j+WQEoucoo18V5RRwxlR3Jt3XUJ2JqPQ73NtQTamlvxVwEkBPnkbBlBJCIGoL4eO6ZmVmNCb5E1ItY3QZBs8Puvu8++9wv/m37J//0nyIt3GW7eP4CY29s545BO3bsTsl4Aansxq9ctomJCfXN7t277fbbbvPUdqzZgWPOnjtvYyPjGiPtLDbPNE+4XyvSNvWCfOHzDQ6CNIGM2TdMbRfT7CkyBXZlZg6AKwgbEoEdnR22DxFIB/bvs048HwkD1nibRc2k5597wV54/gU7+85Z1YUqINJobHXK5gfwfPcO2PpwCWmltuyhu++2/UPDtoW6RrPT83D4WLOxK1cR3VSy2/cfQNq5ZaXQuzQ6KrLrzjvuVL2ngX60EyQea2m9/dbbIMB2WgccQkhQs288hemmvYP7F5vwfD0DimBrg2ymJidsYXnOCq3QmibYSaTCevP4m7Y2i2i3JZBidTvs0SOPWu9WrxXXkR5QxBF0E6Cy0isicsfTzroTgRtWDQ+3dTiGxLj/zghRh2HPn0tTCVdboZv/fLMEUrpmURODTRUQrPnJAyg5nhVpQMAZ33Ed4yMpAPvJQ7pjiGPCfHTNBfi/daWt4zjcht4jols/6lc/KkRe85ri1KpI7ji3pfb2mjVisBU3ktTNrFdT4ipty/XmjXi/fC3ga5so03SNGJ8j/pY6F/wkJNKN5rAbyST9nde62b3Dja77B1MgdMKc7W2Mzl2evpQ1g9ws+1oke2XrXioT5nA6ltCWcw2Br0QgUYlg+6fXFm18ecaeOv6yzWNd3znYhUiaLWttLyGqdREkcouI5qkrUzbY2W69sAOsc8r7b4G4XkRk3Tzq0s0gAonz0u6BnXYYJNJgdweyDaBGHSI4u7t6rQO1lFZxz5Hpabt4dVKprNdRA6l1uc4OdQzZ/fvvsPaGkpwjlLIt8bSr3idIv6T5cc2URyn5+jWOHyduwmjzNH4aLpgj4r8DcUSSaB32hCnoCiDHCxyLjCBCW/i9Ije55qTtwZu/I/sf/rooNzA3ieyGXBRphH/ob3DcIPnDa8UUdrRxXp3TRzEu6URTWBur3bgH1+7peMpIpLCOlFWQPNzRivZHr5CO+Lt39t5Izd7X77UUdu9LbLWTahKoSaAmgVsugRqBdMtFWrtgTQI1CdQk8P4kcLObwIWpU9kNGKWRbOMEtmf7F20/fAOTvqo35NWbf20gIzDuW6Zsg+1pLSovqGPDZjIjjqpEELDA/NvQbgLSMY2doo+Y2kEe3ExD56SHQGmmVOHGRx62a7YEkG9+aRF1FAhIlVXgm9dqgZczvZjp3bcCkHBuHl7QiyisK/c6JxaytFpBcCmAH0EBfsdInvxYB5fpra/oG8KBAl4CAUI5C4Vxb2u+eK2YBiKC/xGYzogVz4GX3YfgcDyW1/BUMuG+ishwgCcHaILHNI8N9VkEwIbIECdOQtsCYMN7E0z0ujUA5pL28p6RwOHz6N8iZCrTY20pvQUjkFwO2kUKvKa3qGq8+yYznA9YT7KJG/FYuygD1kMkhGTIdkLYm9zIJnoUa6pE2bI/UjCfAGP8zUF4UobeDw5se46OCPRHvXadjXrOK4TIl0CyOAgS6kzF1Gy8Mn5XBGDGxXi6wApCiGQPLyl9J7IXn0h3D+RZqC2hsZvHRcWH176ebZBs+KES8HIR+XV172r+SeMz3ppCoxKlYAgJpDzKSfJJrhEBEj2y9MqfPT64e+UjBUxWH0jKqOd1PfSc/TECSSBcaLETOF6PiUC49DsgMCQQeH4W4RXlGOwTCQqNZ3eNlSd8JFII+rrnuxMqXu/J63ZJlgT1BbQkJCZ1hXR2kIWOg37HYyXgRE7xuEjm+OeosN6/3iee9iwngHOt9rbE6C4f12kkVQRyUrAzWudUn1zPvU80DgLJGNsotVEfBKNH3Ely9DRhJdRASgmkIojhRjA+fJNIUCpDjPE12OIy61OsbihqhWnsXD9dn7yvHMTajpGNtKUgqhpAxjqJgVRqrLsE28P6D55WLchOttXb9kFGIJ0/fVLzyjQieDYQ5aK5BmlSiyQlEMGzju/4u6KzQKiRlKecWM+oBKJteHindG4RXvIkeyjbJpzXiGMpg4sXLyJKKNgfka6Mkm2y/fv22YMPP2Sfeuwx++N/9ic2cfmKjeDYVkQQDQ4O2tGjR43RQSsgrC6OXLIrIJFaUHdp7969dtuhw1mtI9b7uTQyohpITD3Ht3oTCt2KWkesd8Ri9MOMWsJ9i6wnBB0slZqsq7NLEUtMY1fHNII4t62tQ8fwGYvoE81zBCgB8E4gQuq7333CfvTUj+zc2bO2BbKpsVhvoysgbhCBVH8XCKRdiIBCLZMj+/arJslQPwigzh7VOzoF0qeEGiU7kYKvlVFmxYK99Nortgwy6QCOp+MHZcr2rSI66fiJk2h7n+0YGJRucT3Aul2cC0+9fdoOHTxsOweG7OrYVds1OGSTUxOo99RhoPNsdauMCKRNe/GFF2xmfNYalkEgFYbsk0cfta6tLmtaw8SEOm1Mwcg1AW0I9Yz2KXUokI1jeqe4/gg2g7aV6XQ5yZ09e2sikG4EjFavz9wMuR1TlAHtrJt4XxtwHMrEsN5KZoXCuAr2O7PAjBYlMaxFgp+HC3Gcc8yXoAtyUQry4MShsalajmHcB3OWkkbx3+9G4NxqAuWaNWwwxCkREC1zlF+lTXWZur3OyYGUQNJ8kTiIvFtkVXqfd/v3rX7+m9073Kht/8UMCXF/ZXOF5hVfl6l2pH7NFwhu+13PPEUliAz5HLmCcP1E0kO0KxwT5jFGz81ctmffet1Wwck3dbTaFOq5dfcgfV1rI9bwzTYzNQPbvAgCqWiH9uxEpBFIcETZMHK2HnZqCU5kzECwtrJmfd19dtfhoyCVu2wO0ZubIK13ILqxvaPTthGheBlpOk+ePy/yGcXXrH2tYLuLXfaJI/dZJyKYPGLa126BDc3E5GMsX9On+pSSLNn3cf2WTfFcIwbZhLFJ+Wxh/DAaa7up3pbW8Rx4No/wcoJujXYprLv5A2IArRFL7gKiLwtgfljuiek7OdczeknEkfYbtG2uv17/iJFKvqZkjSMnkPx5lNJOZi6sOsN4joRS+nwUSNzDhWV00APOObIKsh+cvZ84ViOQbjTOar/XJFCTQE0CH2YJ1AikD3Pv1dpek0BNAh8pCdzsJnBx+p3sueWxHTBBfum4QeUX7zUCiSBx+krTz3FTWX09biYrI45u3C3cjERgn9ekl3eMPtJnpsrAf8z7zVz+ORhLAolpkxB5BBJpAe/l8orS2nHjVA9AjCmYeDxTPJSXy0hHhM0VNl2EQiJhIaC2gp7wNqcbezrURbA5AkoObkavTIIxlbKqAGlxbCSQIhlGcFD9FACO6no3uaevtydu2hRBoPOIFFUCHco5HwCl+HxpDxDzSL1luXmtIF6IN4dr6m8AcbNjGKUVQBX9rtt7fvTsPAH0/IZgMAXHlBq+i/Zz8gimGIWVtpX9L/pEm1hGLeAfAbyPG9lY9yXCFQQmKkGrHJiXPEIRYCc4owa5ZOQdGwB+FywbWnl+JkOBIA7bKypNTIqnZWQljvRVpQ4C8tOXXyd/8XldPA7sSWTBezdTT7Xdz3J5V49Abfn1DP5c+XP4nfJv1Kf6LwGAcETmRRr7oOoaafRbqmuSJdu95dFmGWHBqK3QDIEwOM5TvEQizIkO9V9KrgSdoVAE8iYvpdMJrwiQpHodI1YyfQnpurI24tox5SLBP0XOJXXOdBxL9YQUgmp3qKOVRSAltlG2MBJRAVisaHD4ENuYE0PJuNAxOQkdx1w6djIgL1yPt5LcCCLxzZoQjKhglFp85jDGo85UA5YNrGklZXSymQRSTGGnCKSEQFJUH0AqRiWw/szyyioIDtQ8Cmm9cpCNgBYj0DxKYUvRTQC88Inpxxj0QsKakTyN4a87JDhxWhlLy5a7nfogIpAWp64ignXBroKgYX0opq9bRiRMF6KLduzYIUVYwO9lzC1NmE+KzU2aZ6YAbG7BKB/avQMRPr2q27QMskfjgwQoFIzz0/lLF9VbjTi3AAKHJAWvc/DgIbvvgfvsrnvvtscff9zGVVvognW1d9juXcN2+PBha0RfkCAaAUE0AXKkBIJnGL/thUIThwAAIABJREFU37cPaeVwPcivjBR7I0h/R/KqGQRTB85nHcB2/KUKMA3crl277NOf/jQiklpE2jWw3hQ6ocB6G4zYRdo8pQ1E1JRHAMephQMVY1n9uGXj4+P27W9925784ZOIujln6yhK31RE+rvtJSv3QvcOdNpKLwnkdWuG40djHevu4D7NrVYHXSLQy8Hfg3ZugiDinLa4tqz2tCBamFFJrLNDPWC01RI+F9Amyo5e9mwfU8hRRxcRIUbLRUKK4aAF3G8FczwjiQrNSNsGN/96pMFaQt/VAWxtWi9Z+0a7PXT7w9ZpXVZYawIBFh0JvGA9+0YOHcHzPqaA5fzCuii0Q5SNp/2DXQJ4TbmcPPnG9Yb7e/7uZiKQ4pzJ8ZBHTRpkBfAZsiVhSLug5QU+c4zGce1WM6RhzS2oj1FGX7AOFSJDFJUAPZ5C9NwqoroJyLM+VQn6m0cG+gUATbu8ZKI9erz6/W6CSO1ZNUh9vXOq7d/NCPh6hFL6XWxrvFb6+XrEgJ45sfFydgq29m9qX3U70vupV+J8dzMP9S7H8P43u3e40W3+/iycrdS/uZOK7HPwSvG9ga9B3FktrNnCt6rEhu83OE44OcmOcJ7inAd9A4G0CN159eJpOz5y1hpAHs0uL2L84jgoantHmw0O9cs57NK5MetoQWRmT4ftoC5yjoDMm5GqboF6z9poaEc/0nvuH95v7V3dnGCQbnTD+pEqtK0FKTNhky8jgvL42TP2xpvHRSC1rdfbQaSve+jwMWve5Mran5cjRM52Ya0bZZURSCJawu+h7yr0Ny7m4nGUCZ89rN58/Yo5jcvjxjpER23ZTBnRWNNXrYz1cgH2sQAnBEZprZK819oIK0zYuWbMoh2FkrUi4qoBNd/qSOLTqYnkDdPXcbVLudOBg9w4P5NAgl3lMkoR5iSL1AueQaC6BpLWjzwmEErVuunn0l7G41xCvgeijvj7uzUC6UbDrPZ7TQI1CdQk8KGWQI1A+lB3X63xNQnUJPBRksDNbgKXZs5kj91QFQ2kDU4gA+JBNyKQqjcK1wCWiZAFmuoWOQzuIELlhvNG/RLB17hxJ2gb3zw3poojGMdNkHZd4aX0SEyhhDQWCwD9SCIR6KPHN/P4M/aBTvgChUAecfdEz2zujqoJpBRYjUSMb4oc5GU7eIwA5AD+V8snppxy8NfrAXg3uKchP8f7RpA3Au3xmeI1tecWcB3AYALUTA8mgoX7ce5IXfZpOpXYxhSsjtdkKhvKNgPBsVGvaGMA/rM2SAB+TOwf9QFesZ5HqmIOAHNX6cCCIk0Q/ZNH/niKIL9WIEOi+lCmTOlBeYWNu7bpupQf7+KMUV9egJib3HqlzMoJKm6PswgmneQERHwuRqFkIBevrX6urF/k22u/r9+VG2YnQ7L6Vmxs8LZkerv0lahpxfdZP1ce7rQQ5SIAw3+kGLMxyX7gs4cGxePTi4sIyMANP76yUZUE0rUNCwBRAnzEqLR4rINnqVyqroIHjzVFpO8BNInPwdPDFfxZCGgEQIhtV50upk+RnngaS0a35MRZBCpcNozoYO5/j14KKf3YTxz7jGbD+TwmRs65IrDfPFKPKbyYCpMRj+kLd/Y+CGMwjgHvJsopkDehP+Jx2e/JmKkGR3M9zFMQ8rzUflyPQEp/j23TOFeKKY4fwrtuDzJ7FsjTTO8CwBvPB7wv3afuEMgnwdMMMJ8p7BpBKjTCM5pgeSOBUvYV7O0qQCsSR0uI+GSNmWiHomd+gAgpPR8/kG0jTmYUE6/fpGgjeFKDPFJtIIGSGoWu71Xzlo/Fbevd+/C1KvsTftMGl3imSGPbl0FKTE5csfHRMaRLK4uoaAVISVmu4jP1jHb8CtLJzc0tgyCpt6MH96Hgezfk1Kh6PgWQHY0A2kVM4llOvuXRKSQ/yOiwODpTy91+5ChS2N0NcmcnInqeshlEQE3iuky7ugtp25iqjtFaTI93Fd8z3RvT0zGSaHgInvhIU8eIonqAjCQ0GG3E+kg8hun0LtDT/vQpewURPrfddti+/tvfwHN2SpQkuAJDr/lU2iPHDTpr5PO5ItgUNUfxo4YIIqGeeOJ79hyiekaRem4ZdZkaII/FtSVbbFy1cg+iWdtYFB46A7ATtI41oKh9C9LSNUHGZUZyQSZFyKBJICZmCzSFY3cDRBn7vgAd8Rp4HLsFPMua5nCPWkR9knWPXlMEJMrGk7xAqBHSDPKcRs372zwfer+5uapsSrxn01ajddR32MGhQ9Ze147oIxBdSGfL4eHEp0etqp6fxEFbH2BWRsGythfT3HEOxgG8biPrCOLcl1964SfUQj/9Zggkzr+0Wbwv/815mH8vjozZUz9+zr76K79C7Fwvpvx74YWXFUX2yCOPKArJ58/05WMrWBCls6INvoDr/a//6H/Tv7/8hS/YJz/+sJNn1OU4zyiCNBDFQX8q1n/pnSpvWiUvH/txrkmWBNlx+fwY5jRf4GZ1eHRgZjr8epWvMKeG9Uz6W7qOuz4J5PX+ql/V532UCKT/cs4JpNifIX5adiKzz+oUtx0xWsXFTkcw75t1EEVM0cb+IHmkuCWua/D9LMbni2fetotIN1foarML42OwY+0gfZesDzXbenq7bXxq0kZGJ0Gsm3Ujtd1QdycIE0Qf4d0KG8hxS7J8N9Jl7h3ebf19/VZAFCXy4IFA2rQ2EC0tIJk3YDeuTE/ZG7CJTz/zY1uenrNdrT127+6DdrBvl5XErIiLRvNAJmnoB52RbkX98TnKbYavsOLnbC0tCYRXojb8TtMhnQtASHNANrQWbQp1206cP4X0euPWA4eE1oE+24SjwjrkVsZ8K28XCHN9sWy2vGatjOxs67LeAqI1kSK0Cet6RXbhWO0v8G+lqQu6rvpHqpXkbkV8NP3GMUdL6cvGayKQsucM8298pEg+KeJIDmPxadmxVA8n4759dy0C6RqjUfuiJoGaBGoS+AhJoEYgfYQ6s/YoNQnUJPDhlsD7I5AqcTffx/2Nu/ZrhFS9ASaQn768Bo2/BMCnGyV+GTzQ4u/aXFU1wbcW+UsenPKwc4ImJZBELgm88egjvgFDZoSGAGSmUYIX9jIij0giLSNd3QpIJILOcKhVNNImHIVZ30ApKgAmExBNCSSlbElSktTVe+7v7DmALUVCJoLiMWIoPy6VFa/PGhhOGgkERyMigSQAGp7UnqrL7800Exmpge9isfsMSBY543nknQRjxaL8nEhasc1pbZVU1tURSKxgEwEoB6e9RksmG8oA/8ueXYAROzUQGZHMqGCRCDj6hlcbS1wzJeccjAyyDX3PYt8EEQXih/RzkRByPc437WpPeCgeT6KojvWJEmBcIFlFm/K+lHwg+1TWeXQQj3P9rL6eQHZ8T/0l6E0yjuOLoLLGWQAgo7yvAzdV6H0V31txTxc7r+/gRHw58aXW6e81w5uoRzxXoED1+M8/CxwI/6UN4xipIK2StGo87hoCSffJCTp2n6JxRASFfkieQSRcsBxMOafriSD0WmJ6JtbZCY/NzxvSJVkTB2sA9jhZ6VED7INYk4ltjGMn9qOrFIGuMHYou1CTjG2lXSk0VRJItBepHghLJwCmcYL7BlFmZCuBmzDeqwmjVL7RHrgs819k64Jip4BUJF+vXy8pjH8+HfshI2IiiUSJ5X0jmSV2jXevjkAiwUMQjxEqTUgnVmxGlIpER7QIcDHItpVljzwqgzwiOBUHpIh62jIh/g7Es/0lkCqssaRUeLwuZMdxKyCe3tjJeEtlm0vH+/6DIJBaG7asv7/fdQMgI5+bz7oCEHMWKY9GxkbUZpIylEUDnmMMQOf8/CxIsQb72H33WzPkxPmLdUGaQDrRLlH/6chw/MQJ2UOmlmsG4EkykzK5/fbb7BjqBHV3d9urr76sOjwkKNoR+TSA9vQjdZtHgyEdHs7t7IQnPX4rNZdEspBcKQAYZZRYM74DVIvuAYGFe89NjdrTP3zcTpx42iZnLtjho7fbV3/t69bZtg8yH4CpUpUcAZNbIJCYno2RP5wrszfHnMYX08aug4xYsUtIsff88y/auXMXkBJ20RZAIDGN7MLSHNJDXUU9kyl8jwL3Kw4Sc5AMHbrNfu6rX7X9SMlHQq3IGh+4V5H2mqkNobgEgdlukjcci5wXmc6uE6QT+2AF6QF5wTX0D8c+o5I4XrcxT5cZgQxgtbyCZwAbxZS3G5Cxz1SYz8gQ0fUe57YiTRU4J6vn8zOYGcfT5nA+YGrcBtgET/OH64OY21bqQa4FPKpvAx7+lJOiKbQ2kVraj3/8TDrE3/e/v/f4n4Vz3bhUrijc/rCtDYEhihFIJMDfPnPOnn35Vfv13/g1T2uFs6mzL738svTt/gcfsglEFC0iqospC9sRjdZD4pSpCWfmRAbXQ64dICDr8Lzf+s6/sWfQ11/5O3/Hjt1+CLWwAHQjTSJTCJZwXDeOa0H6Qh5bgB7lpodtd7eBumz+CbY7RDrm04GvETTnhCd3B5QQSU2CyI2wdJFaKwJCc7HHQnmtT9c1T+nqn8M0ma01FFsSAH9e3+Nzr10fR+eWrAO0zg3kVrY8CFFWVKFAJqQRsN7kyrn2fSvFeziR97zZvcONLvtfZQSSizZGGkkvk3lGczd7JaxVNEeGNaNGIAeJyF5OCUyDzHqWsI0o4jOL6MNXQJxMr62gXlmLvQP7Uiy1qlbpUG8nCKRee2f0ki2ovlwd9BW2Dnavs7lBEUnDqBU3PLTD9gyjXtveg0h32SMyfRPRoOuFFi0lC3AcK4IYLyNSaWp6xt48edKe+usfoC7aot25e7/dueuAtSJqmlE8JIfpHkX74mHSYYD7otcJThFH/Ojki/4XdKDaYYf6r7crqOybHDUoA8yNK/g7tjhjowuoIYc6rSt4N4Mpa0Iazi1Gn+KcDc6TSDNaQDRnGWm4V2fm7er5Szbc3mtHd+yxdtiwEtPZaY+EFKyUtRzl+NaKyeci2ngNPKSvC1kCROD7oyhSydeE/tnXWZFiqnyyeI5INK6LdJYvXpTKOby+fQ8K430Arxul+vwAblm7ZE0CNQnUJFCTwHUkUCOQampRk0BNAjUJ/FsigZvdBFZEICWOgb7dyaMN3u2xrgGgqzbU9FxNX9x48JWBpinC4b/4f+HC2owEpDxGEKT1a+TrF0gUB1CZW9290gnCCfAEwEFgbQ2AJQGTQj1qSxBgCA2TZzA871grYnFpWdFIy9iQLiNFThn1kFj0ug6bLM/Cg+txw4MNrGp5RCBIUQqeFdzv68RPBhgzJV4AjgUw4MHi/fVZm7aQPgxX0bHcIeKgCCoTkIogsMTmu9AgM08lQfTDCREh3dk9BPrqPow2YGoKB9odLMlB4VgTx9uNNBYBrFRtGCGkfscsBRw2sBmgzL6OJJba76EivIWiliQPj+jgRtvvQblGnfCNJ7rPgRmBOSRb2D7vLIHniWyjnkRg21OGee0Uf3mb+CcDaNT3gUAIgH498ne4KIL+8bnUiqCLVaC5yK14BwnR7xHbEdubgUASHXVGifkEfAu8UvoPAiIOmugZQ7O9f2/uFbrX+ziMW23Ks0sEPREw5prH/8/qTgmciFhZ7FOXQH4NqpzriuAMXl5IT9Dk+NBR9OHeBJhzRQz3SM2CABWXNwF0pot0/ff7kNiJ+sJ/6/kEYASd5hjJ9CNGCvkNfAzi9zD2NJZ4cBgjsb9klwLWI50LEUwisphSjAW/s3vwuujLMB4jgUswO31t0W4ENJLtZwSJyK5wn0jAeWc4aOJ1vnwMSyICYnKSl+m3+Moj8oLORnuZEHECi1UXylNBun3Kz+W/Y60v3sgjkLzWU34swSJPCRbvmUYn6bYi/Fzr+JkEUhs8ukmkFEstVmxrEvBKw0mSYxVpwlRvDvUl2O+0W27JIgBFnaIueJpHr6UDUJ71jhR1hGgk2blg64JAU5JZpGzyivNUz56HKr6/FR86AUR2dXX5paA3lLfX3HLHBhJc83OzdvnyOGSDVHwQ8TvvvAMibVURQg/df78AfaaDU0o4/RvPivPW1zbt+MkTijjq6eu2PYgqWoKTwyl4wR84cNAeRlSIal1Av5gur6UVqYmUZg5p22BIOxBVRKJIfUfqmv2E+5P8pMVDBQz8BnAR7uf1dcuECt3+ro7a7PjTNjf7olnxqhVw3ULzXsQD3W2l7XtAjLSAowVZg2coo3bIOgDaRTzjIgiG8hL6dwkEIdIjEXhc21jFHIroK1x7fm7ORi+NAzRkJFmbLSI92hLm2fmleRsdv2AzC7M2u7QAEgmED21NHRoDL/lf+MKX7DOf+3kQcKzJ1KYUftSFjS3WzmKNKbI5TPNH5xCPBB0cGLA9e/YoBd8kCt9zXbDO+ZzjGQQz/zJdHVM8lRERt4Z0VSKOSAip9ofPeZ5ejZX3ALICSCbZQfugenZcA4AQWleNJ4+0kuzxZjTeBgjSNRBUHEO+JqFzBtpHwinYS573zLM/vhWqaN/79p8G+xLIbo2r3PwqNW+YEnlD6oJKOqItb505az986Xn7zX/3a9ZKO4HvWNtwAikaCR43d/fb//XH/8Jeeesda0GExtFDB+1XP//zNj03Zf/kzx+3savTqEvVAUL0Lrv/roP2j/73f2xnEflx3z332M89+nHNcd/5q+8jdeCqdbd02mc+cZ/93GP3GBIBWhPkyjUT8ls6mIz1lvRVY4oNjRYC8DydQcLX7ihA3fYIFqUI49pCNpuRFFjD8CohUrrANJgkrBQVxxoxpAehZ9ClBkY9yMbHtVEgk8I1FVmmn2NbqJ/UCl6cX4f1X3BmcHsQJo3MHOV2KUwDwW7wuMoF+AdBIFU4xVRpXNTHz33+q7dEF//BHKJdwssdx7gIc7vji6WwLggL0XSNF+kGn1V8TuK6SSnbUJdsowHrefyd3Vywp197yTZgV0uwwafPXURKTgNJ1GRHdw0oLeOZy5M2KX3gvAK7A4K4F0TS4X2d9tgnHrTb9hywnq4+a0M0UT3SrTIUZx36t74NzYRKMlUq12tlkNArc4s2evaivfTDZ2xjZsHu2H3AhtpBOsFZRGsSptsLHZvVi9XaJq5FpCi+pIp/09+CXovL5FODqC6AnFI0vNaYiBDCszdgvbqJ9yUQ78+dO2UTWyvWNdwPW78F0nfFSnDgaEY06TYcE7bhILCAMdcAW9rMvQns1QSiA5tAhB/s2Wl9eM42zDONsGGwiHjjPkzHBxsdHVQ0TzMCKa7pwlzNaMMY9RcJJD2ac7huO8N/+j7xenKHGo9A8pfrRU4a19m37hm8JbpYfZEagfSBiLV20ZoEahKoSeA9S6BGIL1nkdVOqEmgJoGaBD4YCdwsgbQyl6ewU0RMRNp8f+MAclzeV/6srU5c+mfHJMdf78nS2iP8PRaFjccKnE7a4PtOv4uTIn6kNzWC/dxgBYCTHunutu7ANsFl1txg9BFALsFo8MRLSSp5DWLzxGNYjHu5jAgkeiUD4CyDVFolEKbCLsErT6B0QnJRUNlu0dtHkCmNAhBAy7aFlDXayxJ8ImDMhwkelnETH8mmVIZMcZZGMDAHTkxPJ2IlyD5eg4CdX8cBNQKKKkjPY5N0WzFyimkxYsRYBMU3lWeLAHzofIEk3MUHb8Gq+kWxn7I2sD9D30UCxzecoSPxp6IvAsHEDhZZFgikVA5M/ZOd79oQfg66o3CRXI+qoybcQzh/S+ewKWc7gInqr5IXhmPUn1XK7NeMuugFhQMb53+SZ8xJLj8hq0EFJZAnZmh+PXKf8IjMIzqJLuF58oRPXrqa2hHJFI+Q4/UIdzpI43onTI466INagCgB6piOkBFUGlOKziNQEWtbEZBzQEC+2yLWXP4iYyijEPaiPqf8Ktrt4ybtA46dqB/+OKwZQjCOhwLYBYgY0y9KNC7cCruQ6pdumxgi9WeIeorHbYqxZaQEDyTYWClLeUdT39j3Qj+C/KK82VcB7FAqLBdWAIGCt7vakTdkkykv2d9hzPOhUptAQIfkCfsnRg9KsunDJP0r8kxkmp+T1tFwVQjkXrCfMf1eek8C2xxXKbEU7+nEoNOLGSmc2N8oCtWHkr6E55YoCPwwNRUiMECKMAKpCPCqCVEgBaSwUzci8oBgO2vtsOYEo2uUGgfnelpKF+s2+p9e4AXYnCZGyuBZW5AKrwlypF11YiaXc0oiZ3IQQZ7MXQHU7Rq+Pz7GLfvbXERNnh6AjwLBPX3qNlMeajS6U8M6IjyWUYtDNXFAJlw4f05zTnNL0e4BwE7CyCNXEGnFiCDIroXyw+d2yJKkCV8jSAH35vE37PU3XrN9Bw7Y3/3t37HLVydsYKDf9u3fK6CcdSxI4hHt4zgvFRDRRNKDJJIAXFadYd0ZXhFtBli6ubEMmYLo2EaUax3Axu1zVtx6Ec9yCtectuXNRhSn77OTrzTY4pUh1O5Bmju0fwlkIJ+zBRFOjArbpjMGSRqAuIzmoX6vwhljbQMOGcvziDxbwb043SHiqb4Ej3lAltClFRxzcfSCjYFkW4WslhChtobr0BljHc9x97332K/9+q/a7XfcCRMBGTW3QYcM6WbhYy8Ckp7ssGkg36Tjis5F5BpkqHHAdLB44GXcnynt1pCaiuSRp2Fy+0Ein+QOSVq9NU6CMwIPIPmgNGtOanr0ECOLeDydVDzSSGRrmDvi2iPWP6OppK6TSOWLtb943gsvgai7Ba/vfSsQSDFaEtekFYo+/RoR4ZmdMw92DTJ88/Q79tRLL9k3fv1r1oyTOBfKZmGEcnacQX/85XPHUW+laGcvXrLjjFb68pcVYfd9pCT87C99wcZADr723NP2H/69r9mrrx+3k+fH7Vd++UtWxBX+9V/+G5uF7O+792G7+NY5mxx9x/67f/AfWW8biFMS9mjDFm2/1nWBzHGxB+BZvSxQmoaC7WfNJZJIPIMpvUh40cYokBbvNfYndH8jzIPgTa0R/dUC8r+eJDUI2zrYFo7WRvZpsPG8vqLMw2wXZmZPSRjss4P8TiD5nBadUGSFvDcD8RXXQEH8sgxu7OJsGg6/jg6kc+dPqiI/TQLpv66KQNKaMspMLKavVfI9R74u0IhWx1MPYaNIEnLexXmbiBrcaAQxW1i3ieUZ+8GLz1pjR4u1IOJy5MoUotzK9rFjh21Pe5udOXPGzl+ZsY1So10FAbQMm0FCvxM1zu69c8h+89d+2Q7vPSDCBNsDkE+IjkVU0/Tsgk1PL6CJBZDybajh1Y2xDwIGdmQJ9xg5ftpWJ2dtR1u3tTUUoW+BeObaK8xjIVgum0uzdZrsTXTS8R5N1zNUnUggsV0FpM5knTnF+NStaa0KisuWQJ6/fOm8nZqfsIb+TtSAKsKuoY4dbGARNZsKSP251dhsyxgj8yDkmVKXBOp6ecmaEWFlSF3XtVWygfpWGy5CfrJhjCKkkxzXQx7RzU6gndS6Qe0ONhPfK6Udv3Oz4hFKentfsp6i/+6OM9msHdbPMSo7jhf2s+ShpRMIpHtrBNJPOuZr59ckUJNATQL/NkugRiD929w7tbbVJFCTwP+vJHCzBNL6/IVMLooYSV8JgP5uwqtOu3EjIVcCxzg6EhPhxJRAqiSSEjAwII1OIAEQCNEEMXWaiBTWMNAmZQs5wOElDS/nDYAXTUp/hM0TtyfZ87EWgNdHYsoWpq8rw6uZ6W4YheRgFkkkggckNhhF42nw+I6ex5XPHqKA8GX8PYIIekZujBPgXRurAHKmMkgJpRiJxHbnxa/zmkhp2i1twgRmcUPGq8cIASfarreZFfBFwCYAr7qPO2G7LPG3XsCxE0gOmrjnd+r9n8o26lSMYBBIJNDcd5Pca3J7HM9RSxnJQbCBQDnbFFJoZfJNCMXr6kgG5LjOXPeYAH67nJgShOlpCLS5TimDXgB3RPxdo9g5ACBQX03OdVRESiJLbbEJWIV7eMO8ZxxUwc+Mbguf+VsE/eKtvZ5G5Su9pwOpnp/eSRKvB+XkS3weAGfa7RNUdaLVI1zitYWKBoKA5xAY4VeSioM6QXZKN8aPQY9TQsNJS5eRwMAgG5epyymzBdKJENEFgGYTIKJaLWE4YBGf4Zpzw3Ui4RnHTh3I0hSUiali3MThXtK/MH4TwoaFpP17P456qhz9lKyIOMqLzcKB/BiuQfJV3FT6XOzPpM9iukhegCBygSkqeV2OsxxayduddHUe9VNJIKVEc5RBRlhRfIGgTsnQ2MYYZRR/875yS6Gn59hTpFwV2caUZahLxi6lfKS7Qdc4XhsBzrZ1gEBC2pxGvFmdm+1Yh/1l+ro5EEhZcW0BhX4NXo9RGwLo8bkAb/AmEklMR8boHBKeiqRxgje2kX/jPJTZrqDO2fgQH1gHL+1bTyCVigURSArnoC2hlzftuwgvB/742dPvIXVSW0lp20rNRevqbEfKrw7VP2oG2cY0dY2sgQSAj2QSiSX2CH8vI8Xq00//yJ5/4TmkgDtjd4N4+q2vf8PG4WG/Z+8ekEh9Su9EyoCOACRy6DQguwIdluTQnFWQd0wZt7i4YGW8V5hGrrxgi/PTqAE4g7Nnra/nsj36yQYb2AFCCYTU3FIX7rtmz/zgspVnWYS+C4+KMYYoWc63RfYbH5Jp2kAUEnxEmJNIGPUVQd8tXIvjA+dsAKDcBPBfxhy1DCC0jN9mFmftKtLNkTBaB/lKfSgil9r83IIN7+m13/v9v2vH7r3PENwEOqINz4EIgQ2Cyx4VFHWIJBKdQZiWrQ7PTplyvubc7vP4pq0g3RpJJtF8JCQBFFPOnNvX6IkfwFKm5svsBIkiPNvmBkgKkueMZMG9GMHstRSdRJI+hvGsOlb6HsXpw1qBn3VdvEiW8Zy3EVF2K17XI5DS68q6BxssbDiA1eynN0+fsR+/8qb9OkD1Vtp1Bvv4hKW6Lpfnlux7zx5HDZjzdnkCQD3SMH7ti19ChNKUPYUUigeoQy2JAAAgAElEQVSP3G7rAOlnrlyy3/2tX7WxKxP2/Otv2n/2e79tEyCW/vH/+y9sChHeQzv2on4M0uCtLdh//p983QYB/lOHFPEeeBU6Orgt4iLBSRu2V4476K819B3TXzJylLVpuH7b5FqE9RJpo1Gbija6AakE13ChDdoxRjVhjJY4n+PYAo09dHYTetoAkrUJY7MYIh492tKjIxQ1jXbx7Q42wdDzXyHKifOX7JGQf/9dtkdzpZ+iI/Sd/lHZ3Tolddeq/PlWkUg/TQLpv5mDHQiPKT8krumC9OQkE5xdNN/E49jHOsbT1PmyCTZMhKLrxxaYzY0G9HfTps1tLtrzJ163SdQu7RjcYaOT03D8MvuNL/689eO4V158zsZmZmwTNvoK5p2JGTqFobxRscEeevCg/dbXfsV2De7C9UtKYTk5PQ17Om6jY+M2cmlUEZKNsMv7YF+P3HbECojUmRu5YhvT89aOdrHuEYJ+3HmLzxfWYOpy2YhEV8JaQT2d/Dvt6WzNonkRl6R9zQgkOuzAjoBA2mqss1FE/r0+dslm8e+VEtJzklxCJFJfT5e1dfZaHSI8wSIhm8KmjY9dtYsgfVcR+dsGpwWmLC0vrlgL6rgNFNrtzv6dIpHaqK8cS2FNEtd0OYEU1nU+MmHTKz+nzipOIEWCyQmk7KXIPTo7uCzSqCORT2H+/osagVRpCGqfahKoSaAmgY+YBGoE0kesQ2uPU5NATQIfXgncLIG0vHA+e8jqCKS4EY4HVIOQ/n3VRvgGIguZmvKj8v1VvrdICAzfbPm+O97L2+Eb0viO5JE+c9MJYIeXXscOZZ0p6RBZRK/wJgCRzfB8Ts8jQCAAItRJWkNanlWARIw6WiGBhB3nItNXAHSKkTcpvM9NFj3L09cGEJeY8kmbdgAW6WaSsGKWBk6PRjQ2v0YEDFISg8/j6bRCNEbYnGWp8YLXfQQJ0ugkv0VMPeakk4DrkOJKmz38m0AtX/FcgWe8Lzf03OgJoAyok/o+AUvUV3mH8voCfBm9gbb5ZjRPD6NzmfIpgi+KLCBIECM6Qi2kUNMoV9Tr3zMC3mnqt2rgJZNdUvOIbaZnpuea9ygKpTuRzAIwVKXmlEN8Vl2TYEiQVY4vZVC8gCTCno5jO7HjSZEkAgc/VYw+j0CqJowqUzfmso7AFLf0IvV0TSf4eKfY1/48oOtwwBp02uv2eH0apSATeOeAWYxAyvzXA4FEYJsv6gr7kx6mMUJQAKkAFN/9Z2AIQJCUQAoiDeYFuojDGemWRSAxqo1jXsACW+AGILcBUf/iPXRwRX9FQC8lkRz7C161kk/0puVfj9YLKGU2zrNxKOGxGUh7JNCDdZNCCiuhHWy/k0uCv9RkJ3ti2smMzAk2U30V9MoBtUpgKaaGiXrI6zEygqB0HLcpQRQJ5kimpPoZx06MOONveXq+qOOUqyN4OTEVvIfjBfSkniaSY0DywdjWmNFvAOxRX4Ip7BpRX4e1Ukg6EjRnDQkSSIw+YsSValxFAoqkkerygCxhCjdcj3+bgNqSQGJdGr+H2/dtMX3+SueB7DNsdwqWep0x+0AIJEYxsA4R20Y71xgIekU08A19HhwcAAg5rDR8bSh6znSkBKRLJaZJgizx3JybmNKOkWmUi56b6ZNIfiAilgTT9My0vYBoj8f/1bftGKJxvoLaQGOjV1CDqc/6+pCyCHrMNHFlAPXLC4uKdFlHBO3M1IwtLcw7GK76NxyrsEcgNjZWllCLaAZOFosAJ1FgvWPV7r+/wT77uXb0Ici+zVZETLXZE//qsp07vYrURm2YS1mLiRGtAVhX+rEYGed1LVjjfQ2kzSZq960yAml1CeAta18hZdzaNtIYwouezhpw8FijswMi1YpIudfR1QvZ0Jse97IyyLR127W7y770y3/b7v/Yw1YodeN6rZjbW2HLiiB0mFoOOgPnkBhNTEJEc1iYqzhuSB5FQoD/pgxkx2Q+HNzm7wRFNVfhe9pIkcfSc5JjeBasD5h+kHpMo8RrkKyijseXRyflY4wEklJA4Ri1g2FYvD7+8l6XRkeSEfb+/1lNILk1qnyRvIoRmrHuzDracBwp7J569hWA6l9FlA5SUTom7tEH0JUfvvCm/cP/4/+xBz/1M9Y/OGSnEAn36H33gSi6Yk+/+ordfucdOqenvdE+86mH7M0Tb9mJd87bf/C7v4GUWeP2f//xN20COrl79yFEcpRsz1C3ff7fedhaGRaEmzQwJagPU8mOMxnT1RJNplnaQmOpb2WkGiyvgejjeo32EP2uCHP0CaNIt7SWI/tFYr7O5suIQAd5RDKbNqQIMrMRQHwRNbAYqVdX34RxBuIWw64INoAkL3XJU3+GtSaa5HN3WMO45fH5Wnrj9l7zi+YZrpU4jMMaIK5xwlxfvWyW7UzWTtUa8NMgkOI9b3bvcCMt/W8X6DLhr2yeC6sD/xycvFyUmaJqCoKcN4NTiwgkRpk5C+WpM5XCDqkzm7bt1Nh5extRcFuYb85fnkC6zS77vd/8FevZXLFnn/q+za+v2PChvTaFCMjnX37bZudpd0v2t372AfvKV75s3R09GI+ILFrYsMnJGbt69YqNjoza2yffBgdesMHhXbZ3H2oFIR3rFaTIG3/rjA2W2u3w0DBqsXFw0NHJHR88HbNWcxURwtUOW67i1SMzyCqQlPoda0I+u2cX4MQMG4TnX8Sccnz8gr2O+k5L0FdDmtj17RWDT4Lt3b3T2tu7YJ9wFgikpmIrCHuzsxfO26WRC7C/SNONmq9LIJAKeO4OJJE80r3TjnT12+GOLqSvRNt5HxFA3oMxOlPpZrXOjemX/Tmyfg57ErezeWpiX9BpAPlzh/VXdOjx5Rt/C+ILCvMvaynsbjTMar/XJFCTQE0CH2oJ1AikD3X31Rpfk0BNAh8lCdzsJnAiSWGnJXxEd/FvFRxOgHPf71Qi6WkqtOrzrydPpnJJXyGZXPZVSlI5aOOYZtYubSBzwFMkCKNHCMrLk5hFmRMCid7BKGa+BiJIXuAA5NoaATwFAsX/OsBJIMc9iRmNBA9mbAzpIVxGKrspeGnP4V0PcM+B1xygFBgbAOz4IAQlUgB3Gx7W2W8kVkQq5RECTNWjtB1hU5mlFgsnxc0Y28ff5OXOvVYAqfhXXrxhAxfvFVNd+fdeaDyNWojgttftCIAbTo5EldopUseRHV7D2xjSaYX2xv6Jco3tICZPmCUDt3EN1jSKno2CV0KAgwgnySGm3gtEV3UEEqPLkudMyYmooWkURfWxeiSC/0kEGJw4XW8i4EN6J+iIk2mVel8PoKmif8OGN7sXPse4JekxAXeSVhxB4T4pgeSdWUUghfSAWV8mxYX1Xcgdn48ZBy4EaompRQQHUpgwNRb7kx74q8tr0gGKlM/K1G6NBK0JdLNfmMJKEUEcp3E378AYyZP1VfadE5i87nY9Pb/h0ht0kQAuE2SltmBzo5JAYoqUeDz/As/LI5AABGP0ZdFHEouinlwKTsb6s0X5K6qNNUZUeyxcO/mdxxGcI6ghAog1TnL+QedsbNEjPY4B3jMfS5ntkf1zYi4SZYwQiWQaiYSUsAKLnYHG1KVGfI7jgFfKSDP+O4F5s2uE59XYF9LC8eHXjCQS70+bEM9JI3EqyOYou+RvbEsF0RTHQADGqQskO9KXp7CjLF2ISiBF+xvOLbbCxra34zygWYwowzUIsK+A1CDAW2a9mPC8dewzdCd1MOohiRdGlfIviXniy0q1xrEp5YYtA4iWk7uBUE+fMbHPmiMIeUG/P4gIJARWWRcJpKCjbDf1zW0no4827OjR2+3uY0cDUekgNWMEaYJImq0psiV47JNQDdGXqtXFsYcuYBTtHMgh1lJ69bVXrR8pmx79xCflSf7G66+r9lEH3kvwtGe6U3bPChwf1kHYrGAOZD0epncrol6IhpHAQRIZrPHj46zYumU79zXaY3+rzw4fWkLfrqBmTYs988MF+953J3CtVuniyjL6EcN+HQMJ9An6tGwLK4uK2F3jc+B6BTS6CH2lPLp7O6wBBNFVEGAraEddoQS9RQQO7BFTE5aQUorpo+pAFLa1dSFtVDfuu4SUfecBeGLehV/Drj399h///u/Zpx79LNrfBVAUidFo15D+jraL+sMIIaYxY3pE6nUcmxy3BHlZz1CkUBhTrvtOVPtih2Ob6wGmsGOfhBoe1DmtDxjZBPIID08CaY21FUmIhvVDVsdO13A7qEjN8I4kkptWArS+7rhw6WLFGHu/H26KQIKN9hprbucIDq/iOc5cHLHHn3jSPvHxR+FkA/1EuwaRGmvXzl70zbo9+8pJ+8M//Qt78BOfVgTQ22++bp//uc+IGP7O939g9z5wP2zAhvV3t9jPfOIBe+75l+3kmfP2u3/vN212atq+892/sncujdjBg0dANCGqY1evffqRO60I4VNXaFc9+ay/uKaiE8UWbPM6+1V9h7aCPFpepd6xrxpUS22F9dQQdbQKsmhjcwnE54YVkJpuGunMzpyfQJTUirW2NNse3HNnf8la8HuJRBHI2Xo4FDUh+qIEc1UqbILIhS1j5CP0qYg5ToSr1qBxPZxHavoyLjjXhHjfCJ6r3pjWEwEYl33yZ9OfiiWFBuS7dvtPg0CK88CtqoH03y+G6GrMF9FBIlb5FA2HR47f+7zuctSYUWQYe5jzSkhhpzR2OAzdsVEPfSggYwDWYWPzU3Zu4rJdnp+30+OT1tTRab/9xc/Z/TtQA2lqHOk3l2HTBuzs2Fn7zveescuT29aHlJ8//4ufsU99+lMgDlETFXWG6rawTtqok91ZRNTj1MSklUH89u3agejOAZvF5ycf/65tTy3aXUh714L2cP/C1JnudIP/MdJTzxBrPeVdej0SKf56DZnEa8R1ttaSIZoc88UaiM6Ly3P2/bdftVMTV62htd3WIQ/qfWd7k+3ZOWhtSPHJ8bCN6CWOF/JcS3Ckm1tBfTm8F+GQsIDaddrHoOn99S12tK3fHhs+YMMlOAhgbmLds7gu4RyulJ4KA3SnHv4X66c5rZrvX9K1RbbUknmNaz9/PI55DYVk/ayxppPq7Jv37ni/pvBvPK9WA+kDEWvtojUJ1CRQk8B7lkCNQHrPIqudUJNATQI1CXwwErhZAunC+AmBCUq1EtK1EJQUQAmwhIDTOrzVVpA3myQHvew9SsE9fFlxOyWdUlDPnyxBarV/qASPCehWfFf1u28j/LyYKiuSRel5TnDwDTASG04EPcAz1cFVtn8TqSjqAUC0NwI8QIqgIupMNPI5tcEPaakigaTaCPRMRgQSwCJGHk1Nz4lAihEMSn0T0YDkubLeTKKBeJzqz7DodyCAGA2VEjnKO660UMFDjxsyeM3yFcFiySIAu+wXgua+8aQMAbZCBgTH4nV5L4H8ASwTXyLxRy9arynisJln8ycQR1HSQ1rRQBUgB+FGb1MOlOeppEQACVjOT5IHeDheQL7+iwRO/qwxkkJEFoGahNxRZFwgER1EZt0LgP7cyPKaGzzH+99TlTkIkZNZvsGPZJp+g7wjuKONf0ibFkEdr12SEx91ScRDNVnn4EelXuseVbIjCCywkjIiJ1NFrChvXvLyotyi6gI0VSnbDXrtS3dDOwWusw5Io4BSRn9sIlUU0zhJvjiORImn0gIRAf2gfkdgg7rSAfDFC9IzjRQAhnqAuviv0FCC/i8KHCHZJDIJoF4riIL2zi6MEdYWYarIFdwXBdfhCsvC8iKjAFJkaQvZQyBhU8BEEVgEJmhPlGrL5aBYJskwElm5HXBHXydzJNOkf0T4Vd9DhCMPdTDPq1XkehxrlGTfqVH+u6dx80i8/HeCHv599gMLaLtLbRgDnv5PhIvu51eQPQjHpf29qmgu70s9V2hrHPNOruZkbJqqLrZLXFtiQ2PUWuzjOmdjNG58rPiIjDrmqeXyCCQRSElqTY3hcP34lyAT9YL6TnK4ua0FacMAyoJAop4w+qIM8IrFvUXSx7HIjsDxRSC3rJtUJKDLe+NdYFH7UKfNx5tHRsbXNljHdHxGexF/j1GN+fHeg13DD1Zc51Z8WF7Zts7ODichgHw1Y24huSZzC5vOSIc9iD46sH83xtYq5InoDpA4rIVURkqhVaRfWsMcw2hXRuiUMVctIWJ2VfV9QOpAloLnGMnJFGsYs9SndkTrPPDAgyKInn/+OUQo4b6Q7TLS0m2wfhBbgLG3DVug+jz4txMctAWMQsEHcsm4xxoigjguV7cXbGhPk/3CL91pfb2z1tPJNHHt9s/+6EV7/Ftn0PY26+hsw9gH0LpIIgh3Qac1lAqoLwKCC3WeVunujgHa2dIKMqELZKBZby/SKnW12eiVywAw4fkOwL4AEqmJ9YxwATp4XLp40a6ivghT2HXBG76IKIF5pNpbWVtSOqtNEB+MuPr6b/0OSI3DkAXmd0T2sr4SZUN95PxHEomOH4oUYltk3zE/kuAlOaf0cSDtAKJyNIioYI0opvtTXUHKYx36inogymVK8NTJow1GumA9sY7fGf1CG6daSlkqJpoxfI828PicOHKHg/iZRkgEFwl3vM8hOuBWvG5IILENXHvwOTkOIRdKg2DxlelZ+5Nv/oUcBIqM+MOxD957hz3yyP2yYzOLq/ZXz7xgb5x6B+kDN+y2A3vtZx/5GMiXgj3x/acR3XAJJHmd3XX0sP3Mpz6mNGAXEB336CcfAY+6aedHx+0HTz9jk1Nz1tHSaZ98+F6799hBpZMrIuJMUwBXInHe1JQAehLy9sg1EoOskwRdKyOCrbyJlIuoW4m/M3PL0HmuWRGzto5aY6hLtgV9OHNuFPXC3rGpyQUbhA5+/uc/aUcP9gGFX7Ad/d2wOU22jEi4TYQ+MaVdsRFzF6ICY/pIRiLpDRKJ0dRai2gx4tGnXDcp8je3TLLdiskIETN6nLhGiJGyvqAJs1C+UIgcUgWpr9PztdJPoifp2qz6OreaQPofljy1L+e/mEKWDitapriEgog8+i9PlsrfQFYENjYSSIzEoU1l9CmdxtZBHi0jkmwW5PWrZ0/ZlaUFuzAxgzCyJvvUXUfsG5/7nO3pa7f5lUmkcZux8ekRe/alt+2t08v2MAjORz/zmPUN9iE6jfMN5qBCG/Sn3soLqHuK2m6LIOILIB07cQxr0a2BhD/94ms2f3bUeuAgVuQai/W1WMcPtpy9WKBJVf87MZvrhUs7JZGyuSl0etbnOlAq5nrD+ZnzK7/H+CpjnfHCyFn7wdkTNg7Svr2nF1/DjoBAGtrRZe0tTYgqhSMQcjcW6hB1V2i2VtjsYluzLaC+08WrY3Z+/KrNMQqd61A8fwnPfWfXDvvFvUdtF1J8cwXGSEy6A/HlkZmhJhz7NKwfaBdU9yj0qQcsubNOxbPGJTL1WHII+qz1hwZIWJ8FMj9sG//5vUM/ibq/67k1AukDEWvtojUJ1CRQk8B7lkCNQHrPIqudUJNATQI1CXwwErhZAunEa88I1CB4HIHNGImzAhCLQDNJBRWnxiZqAxs31jRQugZukALgGTe41am/qj3rrreBTb+Tv682KL4R4cbC8cqcsFFxZ/3sHour3O3wnIDY14M9EkCiTQvajhzg20x1gvNaAGp2IBUF0wGVAB6ILFPtCvcU9pQ2BLn92iqqC8DrKjamMzOzDoYT5AYYFUHgNFooPi/BBnlTEiMNAHSUr2RFgonNzsBYPpBHUvnGyzdZImVIqoQNm59LAAgbV3psE4QAANeANwFJpqdxMBUEC4AtEk26cgZY+/bd70VPf5JPTNvmhIdAYMpa9ZOy4KBcSQWoed94G/OUet42P88pKQcss/7lCQJN2OawNw7tCD+FtodnCABLlJOeFW+lA+KGFn3BN9Oyqe/kBRqIxnBfl2fwjwwAHltHoDsFwhuw8091NRJfehI9UEoMXG/M+kY/AwEItKfwAa7BtIo5dAJZV0UUKS1I6CfXGR7j9xc4EdLmRRBfJIraxvoOQmoc1FLBeOdjKCemxGpBQekNICUCQsrLiExAEhQSRYGoY8qfJgDfxaZmAcsE0AigUkfqASY2Qt9nEf1QgJzaAFw3IV0MC9ITWC0D2FtaWkIKLQAtsCPT01NKDdQIkFxgt2rgAGARAuIpkXK5+r9VKyt4+ZP84SsnkHJ5qz9dvQIxQzl5Dac4dihDpjzTdQO4EUFjJ2YcuPLf9f8VfR9u7jcJr3jP7JrslyTKSd/j8LQN6kPiiOHktB5S/kQ5qKRkWWHsRNrQi1iH6wagMgIzPs79BtFcKu4tEC+KLuQRCamVpYeM7dUNOd51oO6g5wj3dNWvjNZLie/4HE5Au/0otZbcrsK7n/pDMp7k4gbSgrLJaj8O5HhthL60tIBwwt8iQVo3xFLrirmCHgHpCzqVEkhRRtFG1EUli/3HsYP/PggCabW8JQJJY5XkEOviAPRew/jZAEnR04XoGwx9pshaBllEApfjg6a0vLhoa/MLiMLz52nAnMT5yCO0nMQmGSF5QGaM5GItJI6z7q5u+9TPPmYrGMc/+vHTuCdqFc3OKA0pHRTKIKVYH4YDjjqwDlKJ7WEaQUZ1SHfQaBZCXwIJZnWttl1g3ZhFkIAb8GbfsscevdPuvvMue/aZk3b8DXj3N3bBGx9e4QAZx0YmbAFe/83NGGtgia6ihtIFkAZLrBuCBu8e7Lfb9+0DOUDCut46ejrh0b9hcyTHcE+mIltG9NQSgNlFkNOLSG+2vuogZQnkU2dXFwPPQEhBdzCvLMJmDQ7ssj/4g79vn/mZz6pO0gYIOta+8ShEj3TzqGHWMIwp6wCG4r4NqqdFUt3JHI9OYrSj4tMkaxJG/G0dciNRRP2l7GWecCwJKs4/WyQycBZJJGmWfuf6waOYY+QT9V71lNAH8bs0IkkRm3ifv3ihUr/f56fvffvP8zPd1Ln9kIFCG0WeUZewPkHbfU5yMhnBPYioYio5CJ3zKt5NWDQpjRyBf9hlxHopKqGMg5vR50xoyjm4jL7wqDqfsxpB8LLWVgERsLy+9JDGAfcjp8djWN+Kmq61RrDLsutOvYosWoXOlplSGH3KdMRrkPHs/BIiwpGiEQD5xMyKXRiZBlE0huPrMQftgv6t2Kkzp0WMlRCRR0JxC7bnwPCgffFzD9nRff22iblr50CHDSAyjvZ5ZmbRZmfnQCAwbSKIJMx/THPG2mMca6xXxshdrdp8aIY1U3AIiXNIIIh4SFzHRZvkxj0Q8M4OeKdoRcRXrJyVz1upXateS78fFflpEkj/cInpS/1Z8lo4Hm2r6CPqneaa1FEpEKskjFlciFJh7So6yUBbYio3kktriLopQ8/mETX91Gsv2QSc3GagKyRFdsOp5bd/4Rft7kO7oevLIBuvgHRaAkm6bOcvLdux+z5uHQOoW8foa/QvyWzESypqZ5P8PJSHdrGlu9M2Ybu4loFC28yZS3b+uVetGVE9RQ4L6jbtB55DLcQ5BZL2sBvrVQRS7L+UHKz+Tms7agQuSAcAzpO0NIwGdLeaOlvGYv0H596yH54/ZVMgz9i2Njgp9HRgb9POFKlN1oe0fH2dg7ZzaL/tGEL6PdTawwiy0YlxO3n2HXv1xJt2bvyyTcLhR7kR8Mx3dg/bF/cdsV0YR5gGND9HhxLtCUWUucbS5skJhdHckQALdpAf00jraIN8uRvXVE4Y8Xl9tLvd1fPzhDB//9l9O9+Pmt/wnBqBdEMR1Q6oSaAmgZoEfioSqBFIPxUx125Sk0BNAjUJ3FgCN0sgPfnEt4KTm9dcIEBC0sGjkXyBXwgRC8VmbEx29Gr7oBop8vT3CKJqAilufN+tpek58Vjei3tGets5IOp/qzfO68GLXqQK20AXQryY9kLO/nKAJkBVlmftGnck+B8BIpJGbciF39rcYi3NzfrM1FKeZiR4CHPjFCC8VYBzjEC6OjENYBwFxp2LkKdsjJqJkS0ZeAl58L7ureptSevXZJskbpwS2UVwIYLa2lqH33kdAigxCstl5iSOH+cpkSQrdo8Qx1x23haitzw8EEj4pzz+sTNl+0gicYNOL2KmNdJzVXXgtRteB+6zNzeAeuxrPWbVJm4YBQ77NtRTw4VNZQAT6lG9m8c6oOfvDCTH0dzYc38pr3ACc/BM5eaWMifIynxPIuiC/D36KBJzvklVmqnwu98rf9KsnRm5EnLsUVbhuyD1XDryOnXdCFob5BAOIcBAojLUUND5YXx5XxJEIeHg0HEkHwgkeMY3pIwLbYwEkqcHo0c5z3fv6AYC9pAL9UFANIFT6Pg2xvAs0rKQDFDdB41dgpred4w2orc+QbP2dubMd+KUHt2sr9KMwsuzSD9FW9ACr1zecwkpyVbgxboKAqm7pwfEUhuiEhZFBszMTiMNFdPnFWx+GbVYCNRKX+nV6q8MSBGBQRCWYCKVt5JA8ufLCT/BnYwa8CSbEjpgnIprphFIEZiQTqqbKWuHNTI7E1GO2F1AOyIIontTf6rbrbRL4TrhbwWBFKKg/J4klD11lkCTJLotfrcevLN9PHhUpBNQjPpCX3JsEVCijoTvmDIqpqpTii4YwKijPK7AMZyRx7hWrFvEZ+dQSQgk9YFCmAJEpGeilGNUVAB4kr7Q2JGh8YSM1MHGkkd71DM0BddnvQXntHk9txdKE4Y3damlrR3ERCPSR+FO+I6RcVsxwjWMjZTQVTcwUrJKhpV2KHRW7DNaMjSzc9cDlT/cgk8biGAggdQEgkLjGwrLekPzIHNWoPu9XZ3Sf9Y8Ut0hkXzUKRAemFuaOU4x/mTHyTTJLuATbZ/IQNpApKPjeISNa8R3jK7pBEj6C1/4JZuB5/2f/NmfKopni1GBIOSYLpDzH/uAZN46yBrN5bhQCyMsYANYf4mE1wrA+alpRNnOglhq2LSObuo16mlg7HZ1FKwXKcka4XHfVOhEFzahTSXr6e3H9ddt4grBZOYAACAASURBVPJV9F0T2QCbXJq3S4gwIuHVjL7cv2PIjh06bB2YZ1dJWiNCiSmhLqNQ/TxS680AsCd5RFs9D1KgjFpNBChJevO5uyA3qhCfY3nZo4lI8PzGv/cN+8bXf8eGdu5G9BEihZDCTpFAWLuQsFE0JCKEaBVI3PDFlHbuCAMnGBI8Ipk5lui5T2CUafxoe93BQTXOtB7I5xFPP+f3cULaf6ehF0hOgBXRU0x7J5II1/BIJL69/lGsBZg5q0AveK2LiN65Fa/vfevP8gieyHWwiZmxC0ZP4T54BupsqBe0HWxM7ojDYUZ9ZppD6A+ixVhLSBMS7Q/HO+XHsYxLcd24KSKJ8xgiIGT3oBuUI9cTAOuVGhStkTmQDWdKXCc5fW1Dg0fnF0R/Q2eZfqtMEgl6s4y+XYauLkJPpmYxzyDV4dxyg/35v/xrEEajuBKITLSxDnaX55OlKmBBuXu4347ctgeRJdPWUWywn/34AzY5ds4Ge0r22CcfwrzqzwJ1Bjm1rEhz6hGjIrlGJMndVIRzBXSc8x/nPaZJ7IAjRTOIpgbaVIpTEaQ+Vwl4x5uOFdTnltZWRbzzJbpIz+7rt7BU0ziPr3TNG+1aXG9Wr4f/JlKoWqdu5tib3TvcSF//x4RAciLCyQZ3QXMCKaaNzObWMMsywoh1eHiMCCTaQNYDCmtirvVZC2gdTMcsIhB/fOI1uzAzaXUdzUhZt2ndcBS7C3W6PnHvERvox3rFZjDPID1hSw/u3Y86akiBCcJzg+lS4QzDtRdofUSzI3vBKudeRMOCNKzDewvHkRwtQqeWLl21C8+/atsgHIshygaj2ucj9i2I0gKITxrWDTqQJGtwDcGwTpAeBLtRvYbQ+p3PyvWgiDaMHYyzSCAt4rvvn3/L/urCWzYHtquE+7RBBwe7kaJxd58dPLTPjhw5ZkMDe62zYwi616VUmWtbsI2Yi69OTdnLSIH6zEsv2pvnz9kiySEQZwfbBuzLe4/Y/jroNNfWIQsD7Rx12Ekk70dtg4J9zEgm6bzvd2RLk2dV/8b1OI1RcJ4KyzDpvtYfXOPwb1gk/mmNQLrRMKv9XpNATQI1CXyoJVAjkD7U3VdrfE0CNQl8lCRws5vAv/7eX2QbGW4QBALEKBYu8rnHU7ovLu43bBhenL29PQLDBMJwoxNAdS3+A8idg/OVnuMR/I4EgW+K882UfOAdn+AuI99QZx8JUlbWVImbFW1egmcnAZslpAfiew2bugii8trN8EJub22zNng5tzASCTnQmYoibvDkzSzAETn1A4HEFHYTyIHOKA4+AzdSKQGRkxUBUK7aHEYgl7KSfJXDzIFhvtJ6JdUgc9yIscB0Kmsn8Xi2e05HAikCDVF4WTuV6o67Nz4bgRr0t67pmBBJJMSbAaDUDk+1R7yWTv5ihFGUk3/rwKyeh38DIqIrhA1h2g6RHLxhQiD5KYFEwsGFQCAxVZrXZnJZx/cqASb0L9Po0AN8DSkLCd4x5YYgb0VJ5dcjSCjAJvSJI/OV12QEUkpaMZd9urF3UiYlyngjpvuLUUP5/fTcQgFSwTkUL9CM7yx4xPVFbas4gU10BJCXcWIvpLQLpMC2cuK5/yaBUoIrJQBdZZA6JFD47wb08Tw8/mcB4BIkAZzspBKjjBRF57WEol4SzGMtFZHGjCACOE64oK2tBDBvmdC3IpXooc9oPJJ2JJEGBwc9TRb+a0IldT4fgVZeZwagnFK8kOBl2sVAgmRESACFqBIuFte56KFcTSAJqBNv5Kn05B2fEimK/HHhZySV+p5fBM/XkB4nAzlCSpXMPik9XqIzAYyN13RAJCeQ+FFtT6J92D6lcgkp7Fg3K0YfiKQPNVKilrikvc0xiozEoCKq5P1OdXC9jH1Wj0iSGBEkG4JUPGkUW1qYXeeF544p7Jz+ceJRdaLkH+7RMHpWRbAltjG2JYBDvGYJoLwiEalHArzW5bXPCCT1MW2L5hDKjPbdxww9nJkCsU0EEkgNRrtyHAvgd2A99k81gVSnml35PJCMtGw8VX7nBPEHQSAh1EdkDOvrrSPSYR1Eziq+KwM83gIRS6KCUSuUMW2aSKCQgpRk0BZTdOEcyRt94aQEI4+cECEJwX/LRoT5sqOj3YaGdtqXv/oVm0XKum9+85s2A2Kmrblke/fsxT0Q6QMgfJ4EDTrgypUrOp8Rxd1IZ0Tgu7OjDZ8ZabhhI2NTSFGGtgLv7+pmLa8660RNDEagdLc3IFqjB+noutFPJbsyOQ2OlwXa6211hZE9AGhhE5ahAwsge5gWtYRn7mtutT0gnztBaC2DSJuen1OtnTHU7Ri7fNkuoR7OCgjnlhbYFtjXuSUQRYwWxrNzzqYuFaE3jEzj4GVaTibtvO2OY/afIgrp4U88Kv3gs1JOJK8XkHaK/45EMXWMZJRAfZE6OQnLaKXqqKDMXmgM+njmuZzvY60xnqP+8AGS2Rkf2z6XK5Ue0+eizTEiyce7j2ePSuLba83dKgLpCRBI4nNln3wEJJywSKNlEiB4l0BqFNE3G9DTZfRbI1IgNoPQXUCkF+uzteO3bejzMgjKBtiZ1t4BcUkLID2ZKrGR0WuIaGvFWqoOY71Mkg9kTxPmiiYA7qyNtLGyqRSMja1FRaMyoqgIB54iAP41RE+Uy4sehVhqRoQciULcC+OoAYrIFHVrmJ8QlGaLcFJY5USAcVPX2AY9LdjV6QX754+/YE8+/QrcB4q2jWtuMw0hIpILnIAAmLe31tk9x/bbIw/daQtzE7Y8P2Mff+g+e/O1V3DGpn3+c48h7Rhrs60h6q0dpAVStS6s2uSVScx9y0rFWqKjEebSJjwH1wnHj58E+TmP9Ht3ICIOhARTJKO/STIxyo3p9tj/LZhHT51+B9FN83bkjtvhtMRnXIetQPpkrrOhD8uYm+lw0YxzmSpU3FK1MQufr0ccxTnqXU655uufJoH0Py/D/geSTCmh0RqfXTx6RfV1GAkeok/Y2FgTaTuJQKItEnXEzAJaK3jq2E3Ypg3Yq1msS1449aaNoBZS+84Bm0Oq1BbY2WE4ifW2NMCOIRKttGIPPXw7+rIbc+AAUm72gDxCfSCOPu0nQO6BqKpHXbWCIQob+reFmm1biOzZZpQSbEAnbOXGlVkbf+WEzV8ctyZGMqKzNgILwjHB6CNk8FX6RPjeVDhgVfdf7Jx0nezHuEwU4SynMDodIHo8OJXM4fMPLp6yH42etiUQte3QuR3tJds/3Gu3H9lvd9x1hw3tPmSNeFYz1iLEOIbzyiaO5bp5HhGvb0OHn3zmaXvx7bdsCmtDa2i24ZZe+xIikPZSzhjvvhoIRDr3VnTcCvM2pyhfj8R1vtvKGLXEZYZsc9jD6bm0AIj7Cf+bEUgizfL9Xiz/+Sc1Aulmh3btuJoEahKoSeBDKYEagfSh7LZao2sSqEngoyiBmyWQfvzXHoEkv1tsvAlWxU0pyQOSKQSBlZ+cbqbYoO/dtwsgU4uIB3qwczPnBdX5NyccfLNaSUCkkQQpARP7QJuIZB/h/sDv7cXNFsEagnIElebh+awUKNygcluG9CslgAG9AMQ62uE5jo1ko9It5VEzeiY8IAkkbvJnZmcBwk0CGPR0NAREI7BbEakQiBB5TgaAM/09fZKKzXwGbjto7cBVJalB7+wov2rCya8bQN9I3ISSOtnGFegPI0JUbADHMC0h70G/2AYCwwR6mW6IxI1kQS9tB8hiW1m/JH3Vh895v+JqAqldHzy1mp/hxxBkpoe5px0T6YQCxp6gxHu6roHe4v4sSusUCMPYP0plwxRD0D3gUdhEe7q+daUOIXnhwHKUo56fMsFxvkf130iCEgBU9BU8WWMKI3Zh9EanMynJozQlB48j8BufJ9Yqin1AENGB85zEYBtIIjqQnit4fCZFixBMFgjpMt7ERp7PLlmgz0j2scaUR3pQwmyDk0hKnQTCYhHgXgvAu3YA2k0Yt9zwT84ClCu1C3zdVF2QIF/KHqOC1IRzMgC4Ggi+IoUUa4RhrKMUOdqMQvcgr0oAImAgBPgRCCSoSntQjzejjxjpQLJO/B1sBcdNC8bZJEDBtKC86R4uV6Ze9NRmrnMUTayRJKCJmsR6MozSUDROsFXSJ34gwBG0jQfwmWSD2Ncx4kh4fCZbkjGsCxXBD8qadi7qjACdaHRIXrpW6iIktyJ4wruyryKBwwQ7FOQ2gGGOrTJrmgkwpg0DyQlZp9GKrAYeU/vp3kzzRAJBcBFfJKjUOj1nhi6qQT6+vKHUKcox94DnEbLjaE9aK0l17FyIIofCk1UQ7NSZ6Eggex6EkdnrkEpRBcMlF6+BRNtdAOvM9md6q++ow9R/2hf0O96r8iCvt3YU+25FEfAiAFRGguIhAMYyesGjteIrAvmZnalKQZkdGP5RDZTyvrxe29B91Yf+xJ8nL5xWyqsVAHHi5UOUShNuuoo5iNF9BBf95XMMSQ6CqAO9vXpW2vMVAJ8cE82QByMBtyD3Wcw7KyCj2Lck2ZhWkiRUf1+/HT161L745S/ZZRAyJJDmkWK1FYB3V0eXondof+ZQEJ61Yy6NjFgralOxthQjkLpBHnUjaorRhgzgvXx1ATWHAK6ilkZjkQXZzXYM7AMBjZowjRu2s7fd9uzoU7vHrk4qopEg6TZsVKGx1VYxfq8ind3U/KxsIyBYGwCAfmjXTmvDs7A2GkcDVhd2cXTExkZH7dRbp2xsbEw1swgGr+Fec0sgGZRaDseCOaB162CKQ9i0TciJKdZoH37j6/++feVXv4Z1SHdG4jPag2k2F0GakdymnDRqSPSTVCagSZCTJCXsGKNIZDsCoZOC8ewvJ6c8RSvXDZHQFEEEPeXI21KdNyd0nYwi0ZQQSFpP+RSY/05y1K/PuYN/bxWB9N1vg0CKgzpqXARn2Qi0e+TsOZtE5Bgf4K77HrDzp99WpEwnZNk3tMPefP0NED7tdmDfPpseuYg0i/Na6+3Yu0/1qS6NjKHfQRxCVwoYx92owdKD1ILvAJRmhGQDonwO3nbQriCd4cyVaWtCyuDdtx2wC6dPKxKuBUTN0PBuGx8fgYPPvHR9B8hQRuxNXxlXFF5n/w5r7em3WTgwLCIKaRskdVdfF5wh1uzU2RmbR9rIF149aT9+6U3oFCJHCgDJNb8icgREEuv/MbqpoW4N+rdld92+0z79yF12aF+PdbU12ff/+mlEB27Ywf170c5z6A84QQztsmJzj42MIN0ZxuJQfy8IqJLms2YQXEUQQOcvXtJY4vpx/97d0svZqUno27rt378fcmS64wn1aS/OXwKJNjOzYLt2DQK4R30wEkiwdXt277TLSCHGFJA7duywfcMcJ0xfWe1GkpunqGfpupn/zhy+bsKS/TQJpP8FBJIoBNgxrJplzzz6yOdXBonFNZIvSeV243MTDOlWlqua6wLO6YFACjMybQbKoNns+oq9PXbeLoIgLHS12ALW+yuonTaI/rrj4A7bNdhhe4bbkBKT66Zm9OcgIpD6EFmEyEjaGbaLKVKxDm20Fqyb2q0e658NrAkXkdKQDi8kU9tgd5pAsk+dPGtjJ08r0ihG43jsImwO7Q7nABFLMWrZ5zGfzpLNTfjO5zmP3vHfOUc4geRrRawb8GOTnDzqbAnf/WjstD1/5TT0ftv2DPTa3Yf3QYd2WP9At/VCn0qoIVdX7EI7OjDkOQ9hHliewxU9ZXcZTj3HT560p19/0d44fxb1kLYgry77ucE9dghjraDQZ/Sa0tjRVqEPZTudJOJnd9fi2snbzrf/Fj6E/vSnCy/VjeQjJgSS7FO+r9Aju8+X/VGNQLqJUV07pCaBmgRqEvjwSqBGIH14+67W8poEahL4iEngZgmk489/R6ldBKIAHCD4QRCAYBXhmxWkC6E3pXu+c7OARA/Fejt06ABA4xbBnQRBGgAoeY2PALcG8DwllChiBxwdBE7/ZuJ3bDN/VX/mHcK1363LuAnnppoexkxnMw9P0hV6vzJahV6/ACQI5nfA+511JAhiEjCPIJOuK7wYBXUBMhEIn56ZscuXJ1DXgpEULAyfR4Pw8Ag+pQBn2r54fPzOa9XkT+p7SN888uXAlRMoGclA+YXoE+7CGoJntp9KoBYpYgKYxb/ytk5IDPaVonpCujPf1kEW+P8Cz2eKH/3Oeju+efXyxn59/a3onHzjF5+bJKSD2wS9uZHkSf7UAvL0hCSQSNC5DBX3RBJHQDgFf30CKcpuDWRRBYHEfPVKQ6RqOO7VKvm612QmExFIogYFXDDCim1xYseB9khceTQNi4tTjn6dvLtYcDuQVIEsy+Qj0iKksEnkRrHxGUVSBWKP5FvsWz/fQc6YPklxR9R/thUnNRGcwxexXhWpP4Iyqq/BtEk4bgkEUhF6QPCa+aAI3CwCdHOih6CaE1UsDE4wuAWdXwAztcECGNsl1LiAlypALsqiEfdcg01oLgF4b8Y1UeicOso2kjwiME2grpG1k+hBjfvOI8qgDCCdROTOoSFxicsA51YRpcTxRC90kiYbuO66SFKSXCxm79FcIi6jyoS0cUylwi9FIJGMCWNHUS+SfwRcgrqxjdAhRRvFSCTZLx8j0sOgzxG48dQs6jCpWUxmxfaQkFKkGb5naqRAqWaEVLQbUb9FSqKTlAJGBCqJNQJnTjZFMoRRg7StHJN8FudqvXYb+1XVATSEnEyOzeO1qRiKrNMx7pUt4jIOkvCXBFLavjTKlPKIkWdxfIagt2zMKI3OdQgkiZ32hd7haI98wjFmlIFN6TRDP+Ew1UYJBFIBxzqBBMITB7chSqUNgDK991MCiZE7/rwZ9JT1u9oq9jefC6rnhDTVpI6TTpi17binSkI/+cfR06+IdGWKU465deg4x+sgAGSmlWOtMJIqjNxju1gPZgrRQvXQxYMH9mO8QlrQ9TmNHURNYE5yY1NvE5MTiCJalI5zjJH4aMKYGxjot7uP3WWf/YXP2YVLl+yHT/7Q1jBPdWJOY8RTK6JrGSVUBoFRBskxMTlpw7t3i1ReXVmCp/2G7dszjKiLJhu5PI4IlAbbu/eY5vnZuSvWiginXbv2whasAChdtcMAJwfgyn/m7BnMp6ijBLKPUSpMkSedxnqBBNL41asg0EASoPnDILEODe+C3UDaL5zT1YtoJEQvTyCF0gTu+SO0+bU3TiBipQ1DBImldvYoqmkEwPrMTBn1nFYABDOKBJEEPajhAaB4GURUT9+gPfDQJ+0LX/yqHTx8WDV7aM8531PWTDHGcRXHWbT/kZx3gh5jin3BtHQkcwJxH22LbKzsFUkmT+HEqYXRMTyfDilKtQg5MgUe78djGZnpqe48dV0kr0Ty4zweF9uW6ve5C+d/ckXEFUQgXTNH86tgHPAY46fPIPJryZ5//nn78he/ZE/+6Cn75Kc/LRs3NX7FZkEm7bvzTkXSvfyjp+1Tn3jEZieuIEptHIO5ZLv377dZ1Lm7ennEjh45bG+89obdd9eD9tZbb9nhOw7b8beP24OPfMxmJqZs8tJlESp33Hu3nTh+3G47eNhGLo7Y7n177dL4qB1BFM8Ufp/B+moJKVYH+wdsGiTgOuR8EPo9xagmpExsgD5voT+eee4te/6ldxBd0WnnR9FWzG11SEHWBBJqk31F8haPyvgwEUqwM62Nm3Zkb7d98bP328P3ghSFnP71E9+30cvzSIe3aRdGL6FGIJwjFFGKdK6oU9bf1WYP3H0niKeD+I6p9NDfkN0PfviUav5xLPb1dCP4cAkpKjvs4L49qg325JM/UlpOkmpjTO+IMd+KCEvWz2RtwF4QxmfPnrX77r3Hzp07CxK30+44esQO7tkhpw9ocnX3ZXoRiaJIGlXUugvrkRsp0Y3Wzjz/ZvcON7rX/8Rca4oO9vk0uDx4+jpFojItq9MQWqfFJxeBhO9Yb5VzjFIq+8pRqXqD3Sexs4Ios1WsJd+5fNHeuPiObbdi/dncgGjMKds31G0fu3sfoie7bWhHC8bpFGwj+qNlD2wv0rqBTFpj+mORGohaQ/RZU0MHbDVClmBj1wqIEIPNWYJdJaPeimM7EKW0cHbUpi+MWgPGuq+gQ+psOlTwHZa9W1y/sOlhzVQ9n0X5pb/7d75uUT1DRWhhPUxHPkaw4jtk2LOXZi/Yi5ffxrFrdvtupAoFQduCyDZmTmgAcdYzBH0cPgQytxeZE+ZBVo6gztwU9myd0NtBUK5YqyHN6ptn37LnTr5poyA5WyGbh5o77DDXc1xTiEQK0WI0H/hM4ttJpZxAytbUfG4eT+epZN72545bARqn/K1ljY7Vyj0u4CBvl8Qf3bfrRmr2vn6v1UB6X2KrnVSTQE0CNQnccgnUCKRbLtLaBWsSqEmgJoH3J4Gb3QRePf20F1TGop/FhrlBUIQFQBmCpQsocj27iKLXdEnm9oUAON5NyAd/4MABkDDYuMP7UinuuAWkl5z2QCFyqArMUKHxjFzyH//GTa3jNhWvanCwWkL0O44gDkFyprErE1zCxp859AUW480UXj3wuu3CpqoFaVXodZ8TIWg/PchDBNIU8qtfHp8AEM6dTYhuCJul1MNZkRQAC7nJSl/VGypPHJU/mcgObdCcyOCLm+oslRQ3WYz4IpAdoh5yIDpP51S9WSW45UAxyIhwvlIpySObm7a8lgHB8iawKvxNGDUJpEgchb/X9lWA0wOoD80JYLcTSIxS4CuC1do6CpwjgBcgBQLOGbnECKL8uaVvkVgKAr2GQAL54Sm5eB8CRwF04GeSStoEs9RD8JQknEYwkBER+EvSrBFRT5Fc4G1IHCmqh3/VGWlfkVSI0WF4HtwvAytJHnHfjVNI7KR9JEgY93RSEPcmAZKRISRlPJrP20zAAHog4or9AqIG5zC9INsrmgW56stlpiUh+YvIBaSvYp2yFaSCYn0SqhfJGgqG+kiigtF27AsCYiSSBjoQHQCAeHEF9U+2EOHAKCiSowFUZaohEkitIJC21pxgppxZV0mgGj5QbhxnfC5GYlAe6xhrXQDHdqEOysLibIhsDFFeaPocgF5GGqwwOoPpapjWEX1XQnRTHTzbCRoRnlGaJ44LgRKQrTqDykkYiempPGqOMoskLo+AJRMKRQJHAFYYMxzjfDGiSrrM33B9DusIfvj3hLOQ8otkG28iUItAMiAbyIB9K6IwiUCqQ9+4PrmuyNtaOgfwGH9FSuHaMarB7SzrzZEsYdyOR0wQqBQZRF3W8PFxIm5VY8H1SFFVoYaVtwfnhpR3PEt6VkUgUXN4/0g287koW0mV5J3skKfrirrJdIjxJdlAp3idkA1Pg4jkMwkk9iWBwUh8clwzAomkF3gk1AEBaI8fUa1HEUhtIO/bWtquIZCqI5DSOUP/JqgY2pz+je28hkDyEWOtg8eyZ7lV/yjZAhwL1uwKSJElpAeikhYxPjpBuJCA28S8Ojc3K0KwkcAkovdIorADh3cOWReigEqIHGLqsFUQDD09fSJX+fvVqxOq78YaUZp3Ae4x3RdrLu3ft88+DeD/FEidEydOCEAfAHAtvJXRfRxLmMfnQBbMIDJoeBfAOILhSEm2AceKY0ir1YBOOX32PO5XtOE9RzT3zM5etpYOeOKjTcuImugsIpIIZPAmzpsEMNvU0YEBhHRh9Y3q1xLG/DbaNwdbNDk1bZsgHtrw/U5EOdWDTJu4esV27d1nO3YDuFXqPtQtuTJhf/nd79qzz79sTUiB1tnbah/7+L3/H3tv9hzXmab5vdgyE4nEvhIECBDgvopaitRSqmrV2tPT5ZkJe6LDcz1h/wXtmfGFL33liRh3dLSjPeGwww5f2B0xM1FdrVapqrqkqpJKEiVSIsWdBIiV2PdELlj8e97vnESS4pTYJcpR6soUUwByOec73/nW53mf57Va7C9/8rOf25Urty27qb4jlaVZK++nG2qtq7vTXnvt21jV5a23d8jOPneeXCVp+iSETbR+0bgt1ZfU1PF8Gas61Y8CEM8lUD+ed04NQaBo1A80DypfjfqmVEphLRHAYuX2koJJeRGlcNa3ReopUEXWZTq399jI8i7u6yKg3NIuIpBitYX6s36/NzryVJqjLOweCvLwOdxXLGEYoXw//H/+CuVbh42OjtoPfvDH9vbbb9t3/osf0DR2bArLNYZ5OwCxI/XcOz/+mb327ddsGdXN/fEx22S8ufDSS27ReOP6J3b42CH7+INLdurYGT/e8Ilhu/LpFTvC9698dNkSzM26D8Mnj9mNa9etFTJF6p2O3h6Iyyk7d+GCzXDs25Bay4vLrMkgkiGLGlDYJVrbrAhhtYW66Pb9Gbs9MmtXro3Y5DS5+BLkFGLckKXdpvJgySJS4zpjlYKclDwLDgpSpgrys9H6O2vt9JFeO0P5ph8s2es/fQfLxi3s+Io2T26/XgjSLPcwC1kLrU9gxa6dJJfMNy6cs872VsD2ddR86/b2L98hIGMTpUcXpESPzaGYOnPqmJ07ddzXMD/6mzdRF+23/oFh+/V7F52cbEDlPkMfUJtppu+soCo8c/o4+b/WOF/W1bvnTh2xTsaL30QgeTONyIiHgp2i1+Px+jc1pP8/CaR/uxTmNQ+MieYWDU4aBxVE4KSqr3iiubc8UEHzP2OV+qvn5PJ9ha8eS4p0fbyAKnGHgLaJlVn7ZPSmTa0u0maUc6rW/tF3zjoBmFY/38HaMjfN1EVATHIfh2tirdTKfIkt3S5jEkEe1RAoqUQL40IT4yavV2+xLsJ9ALJ/gjGysLhqXUnGtFUCXiC2E1qfRevOMEOHvhZN2r7QjcJSHiKR4vuzF3S0t0YO72lM8Bk2qHZdyRysu6XVL3LaW/kZe2fsqmXX5uzUUL+doX+1tLawjkFxDhFbl2qwIyfPWaa13yYmF2xx/oGr6Vpb6VdcwzZWoQtLC3ZvetTuzkzYyMyS5Vay9hy2lkOsEdPcoLA8OAuKIQAAIABJREFUD1fgwVlOpAcbUFePldbcUVBW1DYfJcRiLikQiWHNFTYzwazA123x/kJjVfigP/7PZyoE0lOZGCoHqdRApQYqNfA7WgMVAul39MZUilWpgUoN/P7VwJMSSBsTV5xI0JrdscHIsikkgCY3gyctZqONEkk5ZxR1W+eJqAVY19vw8H5XIsVWLOWb2KAmCZuj+CF7B98iRSTSo7+HPeIeWB+2Gg///XmbYG26YgLJo4KlRPIndiiABJtRhLDA+RY2960kY24EtND1uL2Vl1u2ZigwiDCWhdD8wgwE0jwggCKPdU1BgRIDyCpnTJIInBXoV07+fIZAUoRfWb24U5QiGcsAad9kRQ8/l9uB7KmKSgCv0DCVKLJpijdwEm6UQDFZVznwHNuAhAO7MoDLUa4cj3ZksyqQV0qXsLHbu19+vodvp1uNxPdQ78sEJKgloi21Z8MNxI0TbZEdnc4bFEiKRA2ZWPYUSI8nkBzg5kCPWtgJ/PeYchEGnMfx/qjqPHqc14oigxSa7GcMwEUNZJk+Jsu+RA3WbBFI62Qqx1IbL7jVkPDFQLLq4W1EiY2VODkC8kv31/PeOO/j34/t4mpBs/x+U18iPKqp41oB8VHksL5fiAiJmHTSN1SVDhwDXEqBJAWBSA0RWFtYrqwAFoTcSjVEPuOST3mWeU32dgGDJrbWG4YYEnXHEKmv86m992TImbSds1UA8OVVouiVBMUBR8A42nEtn08m6SdNRLfmd+hDTs04ISnwVeq8Up1wfxR9nYLEkopJAKRUTB0tjaHeOafXHX78InJ3iZidBZzxcqq/cTx9vhrgJs75I8tEVwkw7gQiyDFQv4dqZ4kkZZQCpirKBeR9SG1E1y8CJ/QBfa+cIE5xv8sjuDexeYnzoXg71zUKsKHuRCCpChXdW6QNqS2pTW2TeLrUXwUe0e5EpCj5uo+pXhbaHoist4mITI3ViCL04vxyYciJCCQn/AJZFYKARaiFeyIAyW0QvX1rLFCOMN3TYKVVFIAatVMns0vKpdCnqpUrKxovdAQlAPfeGn3HQS9OpPpW/XhbLOVOC2OBxgpXUEZgGRh/sHT0Tu7mnSXi08loEWtlBJLAQ8zasC1DgQTQpRwqIkbKFUhqr+VjZjzml8r+CIH0eUEFGobUllr2P30FUi3g5Dq5d3IoF3LML3WUTeSpcvuoTYtYm0cBpP5SByG7RG6iNcBo5YbpBUhP01/0WYGVIiHayTWjQUzj3PT0NNZLLU486RyNKIyUv68R0Lmzo8OeP/81u4YF2dTklPfzfqzARNqvc3wRmpKEbWB7Nwm51dnR7oBkNeNOLRUydKCfQHuUQwuUh1w1zW09rsrNbS5ba3czRAIBF4Clbal221lZtwXszE6dO2splBc7ynEFcZRScnmeu7IMg2iSlaIo2gbaRApi9OqH79ulSx/ZS6+9Ziefe97Wsfh67513bAUCqYox4FfvvM8YsASA32UXLpyFSLljb775U5uCJNjMq0/J+nGHXD2oqhoT9jJqmD/+o39sn35y00bvP7Dz3/gOkfaDBInkvQ+ol8ju0oHdaC6NAzykGtGYvQXhIGJd7Vt5bRzT9Bx3qq5ofI37SASg+pwQ2c55MIoIcO6V5kwRSLrvrtTWXMZ31ddVHo215cRRkQFJf8dR+nFOxdGx+6FzfcHHj0UgxcdwrDZE9vvco+kLIuzNv3ndjh05ardu3rSvf/1le/fX79ohlFz11MUOa7x7KITaDw5BUjbb3U+uWh+qsTUISBGSspB75tlnUQst2f2JERtEgXTt4iU71H/YPvjgfTvyzHEs3sbs5Lln7PIHH9pwV6/btB04dsQmsX9bhRCVaozEPygjZu3ImdOo0WZsemYWi608AH4DaqOM7WB7t0V7Egfx3sc37OfvXKKNav5grMCOtZpcbwo+EBnt4hTm8ipIo1pIzTqIAOXmrN1GSdVdb//s+6dRovRwv7bt1p0H9uZbl+3jm/etBZs8V4hAQhw9coi+lYHExYYRZdXC9KidBJg//+wp6+lApZ5poN+u2K9+/Z4r7/ogQ/v7+mzs/oiPsfu7O8iH1GEfffixE6r1XMPE1Kyrj6SulHJO5KIClpo4T9++DvrCqs3OLGAZeNW+++1XbXD/Psr9my3s4nYTz126rfE69HeNQPofp5Y86MLnaq0tFRil9Y5UfK4SD2pbN+XV3F62tvRritaW6phymCutd32l6LMrLrAQKqwj16vy9mB9wa6N37EHK4vWvb/efvCHL5IXqJfAG/JzbUJsbxMAxjhRvSPL1DbaEUQR5OQOJJKe1bUE4GD7VluLIpK2pLahdZv6zPidezZ67ZYlWQM1yFoYYhSK0tdK6mE+2+tafLEYCNt4G1NOFH1WmRMu+mEyKew/tDrVWKpAo3CfA4Ek6767xVn75Z2rlG3VXnnuKLlpIVoYy2tQENWlKD/l6Ozps2QGYjSHApQ62VhbcsK0rqGZtt7s7M3N+7fso+tXbGqZXHn07XNY9R3kmhuYpGt4hsuJrISdPAoBJlqfxGvrQCTtXYdfSylwLOxy9u5tHBQT7QGjNUS85ozXFO6SwPf+t9P7vuCI+PivVxRIX0q1Vg5aqYFKDVRq4O9dAxUC6e9dZZUvVGqgUgOVGvhyauBJCaTs1CelAsQbtHiTKoBEYGdOQAiKhjXA4k0s3BQdp/BOAfYtzWkbPHiATZd2ONpt7OUb8OPtcSBhExQpKuKTfmbTG4HXYcP0ZMTRZz6n3AdCjnluAxYpl4KURBsAWgLpRCRJPbHFhqgGMqyVDVUTG/4M0Xf1AJkigAR8us1XnAOJDdjkBFY/WSU7107xYaC2nPiJVVoxEeAbKM4VRyOHzX+kKFAdRddZvrkMkcyhLuPvu3VV+YMNdgyOlUekxscJag2dKSY7wrEElum3QIRogyrbDb0W8hNJmRVOGv6OSSvf1APulz9KeYseuYZSeZyQdObCN9R+Pqmh4ut2dCvkUnHQ3n+Gc8Sf0fY0Jva8HilrAXImzoGElsYJO70u1ZiOL4A7JtL0ugR0AgC3iKB2hRDXLDJG1VsHUViNhZ2s33S9Ho2uOGQ+qFw/ir6UTit+eJ2XyhQAflk5xSC8ju1J1yNVTAwq6DN1sHVuQwfgJUKo/P5uS6kSEV3ag9cAVCjBdgpCQsCnflcd6TweHa92LHssSpMBmE6RvHxmeR7Fj3z7SRHuhA1EL8DgNp/VubLK4UWb1jXr2d2geyJiaNdm10hULhtEyi3ySPdf9zeVECgH6AxQo3xHBV5XpGuRupSVoNvdeZ4IFAmUL6n6h4daJ0p3Y72IwqQeUgUSDAmVyJ5WmlcNSZsL5CCYFPCuqG8dg2uQLVtSVooiMbGQ2cL+Tnmo3PIOcFNKAE7rqheBtyL/pJb0+uT4ui9ukYcl1yZRtoKUBfh5/1Sb4meD7NLI8yI1ge6lA7xcf74AGOUgMeAy98qjfkWOkEzbCSQBJ7pmKb4EEMNceiQu5auljgQoeZtCQaXPU+Oei0VldgUD4GacR8X7vEA0tT9ZE0pFJdLJiaagWApRv6HPeFtWKxRZxjUr15Bbj3Iv9Qm1a5GdNbA5Ih4EZnkuMBEt6sfqV34/A4Gk170vSQmkxiZgSucL2FXJojMmkcrJcI0TMSjt/Z+TxRamIixFaMX9WX0moTbvZSZLlKxO+QozC8Af7ZZcK5mIQPIk8oDwap/eSaPr1k9XgUUPrwvPJRZZQnKcOg7qoJYXTOCjkiiEOi7KYgwwLIcapv/A8w+NX0/jj7oqFDfMHdvk8lrDFkjjaaFA3j1IhRQkqQgfEQnVtLcaorsnyPsjtYOsH/tRIPW0t3hbXoOAUo4U2V8lUdVsYmc3OT3lBJJGxUVUSyKOGgGlO/hMd0+3HT153K6SCF2EkfLbdPK6akoAXBJbL0XvK+/QytqKq2qyaxABtI/D5G/pwWJvYWmFMb2O/DL7yAvSSB9OoXCiJRPVX4MdVB22Tg3VaZsgX8b4rU/tuRdftFbUFdvKd6Y2RJAJXZvfaQkJ5SqCNNO4Ayi/NjtlH7/zS/rhpn0NAinT1U0/27afvfFju3vlip0+dMjWISYuf3KJ6950VfPFDy+hdJli7iUfG32gyiWGqDFxz6yjf/eSp+bFC6/Y/dFpG4FAuvDNb1kfxynSJ338DQ3gkWCFYP/XwD1K0E81xgTVNOOH1AkCQFkrqI1LAem56DRnKDcbtVmjsdD7hF4jtxtkwCZAtMYjVyBR77q/se2p2lSB94KlnZ4ikliHyF5NaxKpKiMySpa4Ov/TyoEkAqnUT0qsUXjFwVnKNTkxaQ9og3XUxclTJ10Rc2/knufV6geIvo8iaBobwIODQ5bkeidQuGkMH4BUWkXdKqVDkXVUgcCDBHPO8oMF2900e/fdd2zwyCCE3n5rgtycHL1vm7NLEKJt1oEqZxqrxfnxCe8XByFsmrBhrG9usSyk4iZrzcXFFXJizds2bSjV2m2LebOfvHvJPrx+FzKTdgW5JPVENZOLB0Fo3KTNyA6tWvkc6V+aYzX/I2SzFIUa3pexP3zluJ062IrCacU+vHTDbo/N2jLHXt7k/onQ5XUFOxzEhq6HPF+7hVVL7GQhnY7ascFeW0F1V8956rHbvHTlqt2+O+rjvmzoOlAn3SW30xqE2qkTx2gm2zYGUbYMSTxIfXV0drqtYQobxrt372LXN+9E7rGjR+3e3TsQxJPkGuuyZ86eslbI20eWyw8NT3EwSiAog5q3nDx6krHs0bXy477zpHuHzzvf/4DVmx6e2U/3irGPzuXjoIgf2UHKZjBsEpxyiYgUn/FKBIyPMxGBpPG8mnWS291qbGeuLigQCS/edcISliFUplBQbtmGff/bz2NF2AxhBEEEmZjLTaHORuW5Se69TEdoS6xDkDCyXiE/XJLFUHU9/Rt7Xgh1TYbVPPOoxLZwYsjOoaQmd1A9cyzLRX9PS1svt8YHTbVecg+hCDa5PreGx8Mk0V7txevUhz6nuU0BB9qjhN7r9aT5doc5drQ4Y+/e/ZQ2U2UvP3sEMrVokwvLlmrqtP0HDlsTSre+/kFLNvbQt2rILTZlk+OjNjmHzSpBG8NHjpHzqwtl3017/Sc/ttlllHCQaGewURxivEtp+iztHyIbZyeNgpo9ViTFhFJ8lb5KcQIpnr/DnsWtfKPr0Gd9ta9/HgxUFqgWEagiyvSoEEif18sq71dqoFIDlRr4atdAhUD6at+/SukrNVCpgX9ANfCkm8DC7LXSVWtTGkc2ahMgixaBHUF5BJgOALKKHY6AYW0Cg0UXoFVnmw0M9nk0vTZU5aoKf63sEdsexRvZ37ShjRUnD322jGCKD/ufJ5AElgM0sBHKA9w4iURy5IIsZzw6GEAHgKSezWMTQKY2XQ0AdynAeZFIIpAExkqBtLA47wTSOpvJxxFI8eYwBlpL0fsRsVJOLsQWZkF1sEcgledJKieQ9q6/LERTpZCKJ/p+eR2UE0h6XcnHQ3R1pK5yQDm6T06N8BSJFBFIUoH48WLyJ6poJ4WUW6b8fj5C8pXXgxNPUTTmbyKQnOBiN1lSIMmyo/y6BBCVgSUxgSTFjnL05EAXPPqTcjmoJGDeIe5IfeKEzh6B5DldVB98w4kK50P53UEJ1YvqTDlsAILV9qVkEYIRPVQ2J4EiItBjUD1/QrR55nMxgVQiEb1fSC2jnEvhvMp9En/HQUxUMCIpipBWiqJPgZrWs6HfUU4RADzZwskqqQEwSonihSwIXGhrasEKjOTREDErtM8N1IJKNq/yK8m5yptGbbRNu8+ioNulTYs8SsD6KNNZmnPIdmwJ0GSTc4mgcAgnIpJELqqsIoFyAMZ5yOR6gGxF/ZPp2kkPhwFAA5p4vQ5AZ2uLsYM6AwPnLREyEEt8vy5BrpXOFu43EeirGzYLUClw0pWNCZFXYlAAWyF7RQplACizGod4uQAR7DlG1Pal4OLiVaYkKiTl2UmKQJIdHmNSIUd+BMqZRyWU18138EVkDfY2EF0JVFUlq0iNceRFK0Ag5Qui00T9BIWT7lMdaKRwbCcGnUCSbRXjIeXx6GPqWgSS2q/Ko+TyrnQQgSQi0fOiSM0WVE56aHxRBLCLRNRmAw8TIrHpYk54RkSV1676Eu+r/kJOoQhkEz2sz6vaRCRBEHoOJYdlQp+QiiruX6qf+HjeV0V0UTanq2kDUumUv+/jgA878VjDF6SI4hW3nVT/dlVh+Exw+wvWi9GBIJAgAJw84smFqnw55UDiw40xgUT0tIi0XeWuoS1EjarU5x5VoUpKE48RrrSS3Z8+rWNw/CJtSH+LVFJdZLmsDdrRscELpWM+rV9amuogilK2ihXWJjlR1II2yCOzxbwh0iBN3+zq7obQIc8Kj7sjI25VJ/XPCdQYXVjY5SBSpYqsw56uEVBd6kCRIusEbaR4TcSHiIg0+V6k9mppaiYXULs1AmBfA4geHByk2xSsGSVtiralHEjVImUhTpL0ry0ayfjYqF27chn7uBl75cILdvTwIbt0+ZI1k7vlWUiZHRSNIv801hAfQWPTvaQNQ5SOXLloty6/a4fPPGuHX/i6k05u0QiQ75aGSjov1QcKxhrd+3zWpu5ctw8gkDogyV7+3nchnWCVOd5bP/s7e+v1160XZeKZ44O8gkIKQmNmbo18PBdtHBJBFqKrkEvNmXpIjX2oO9q978wtkCdn35AdOYY9E4nidyG7tlVWJ2OD8i2QMwKs1U+woGStovwgGVQkgUBiLcA6IAbkA8GvYAlZ19FGnWBVE4zy4km96x8JmdEUUKO8KEUpnqQadcs82dMFEqkoQon7HhNIgTAK5HcgkAKJ5GpKVzObE4VP4/EQgaQDxiqO6OCaF6Uy0rrMxweXOIqMoBL9+mRBiUKQelP5GryPR32ZF6TM8AALrtWTJ4owRo2RW4EAwr7wwPAACokqcscwr9AmcIb1MX2dfjF6+xaWhoyt1GcfQUeZtjYf1yUM3qRvMu3xuW1b3NyxicWc/ey9jyGPRrDsot/UZSCQAPplwcrxNC47KcF4qMGnVsQfZJDyYaUbEhAECc991AWxcGag0w53NVueHDArywtWjUJoC4Jybg2yhzxI9yfnWOuiwKN9NPL5fe311tuGup6cXPvbyb3FHKV7XI86I8uEtsS8pbk1zd9p+n1SwRhuz6k2FFmj+pgY5ncFMASFeZWTS40Qma3kTfI1Im3B25uPr4FIiR8Pr/bCO/fvjzkR2gqJ5/mAtFaRdWi0PipvQw+vvMP3H7vejk8UfeFJ9w6f117/+1sjJbWK7pGTwT4PiEBSHkYCYvgpIikEO4R+pgaoH14rzMFaeilmzcf7srWdanSL+q4niK1naL+tQxgmuW/rkH93R6/a8UM9BIvQZiAfbTfHmDyBym2F/F+ojyEhMwSOJVHrVENMMlBStiTBMXWo0LZtlfa8CctYIBhnFdIlwXzc0cC6hbZeRbCJK4GdrPZZL8y5PKWu1QwaSPRoBg6MSYlAir4UVV9YMz5KLvneQEMwx1DmykC0MZ5J4c76arzwwC6NXbPBvhbyeh2FFGKMr0tbXWO3X4/2Nl09+62+qY+5ptaKzEeF/Ab561A/0o+aCDRQ+Mj07H0sQ98kXxeqU4i0kzTkHtZ4NbRLtwWOVhGBEwrKI7fajlTSWq/6ZyLiPtJdh5yDfjNFCvIMywqvK6ePdH3RgsfbZbTGCFon5WQNtFmFQPq8XlZ5v1IDlRqo1MBXuwYqBNJX+/5VSl+pgUoN/AOqgSfdBD6sQArsjBb+2twK+BQw4nZNsuMCOJRVyxJ2NllA6lo28zu+Sd62fb2dtm8fIBmb81jB5GTKoxZ20Qb5caqbsMHY2+SGz+zZn+l9jzp/dGf9yH1TNGqsQNoSqKPNjoM4UlOxMeS1TWx9pCQQSSYkJE10aROR3bIIygDeJQG7EoBOAvUE2s8vzjmBtLaG1YP2SwLOI2ClfFPu1ltR/ZUrkOIEyLGaJ3bIeRyB5GSCbz73ouzD5x658EiBVA6khu+GTZgUSDGBpL8FNgQLMceNIxAaMIZr9Kh1vSaLtei8YWO3t7kNyoWHy1B+H+P6COcK4ImfKwKXgw2XQJaHFUgBag+WYfGWPL7XATQINzg+lwikPG0zJpCUlyHav0YEUlAgeR247QakjAiVSIHkG1ovG0QKG2aRGxJdJSJrOI9QBw0Q1C+FTYiyfDyB5Pi65zIKdl/xQwSS9xvPCxPsWtyCRJZyrmqptaTAdIFyUTuq3g59RwC8LL2SFGybtuoKGypRoLRvwanbBWynUvVS0FQDmEEokXtFUZ7VVVjSKR+IACk1siBpcdVCAfArkHXhnkgNJMA4AQijIuRBjQVyyvaqCMiqqxHIKmVIvexR9E0pP2RHFhN6fD4nUsqVHiIQUBiRF035rZQ/rQi6K9JA1llJwD6RPfL0VxLnHNH3dYB2dQA3G9j5VKM0qIZgS5FvSeVZXl4iMXknwP+6j0OFvOyiBM+rDCJ3ILbApFNJHTdYaQXFXIG+TX0BliiPiqywdrGxqaVt4xYGSYyqK7mXa0z3KEtZCkTq5iCeRKKo3UvlI9VDrYipiLARyFmQjZ2ISyKVdZ9FIAm41H0VSeaEJPd5y9tEIJACeJxwEiAm6uvI1aB7oJxWrkn0sqvOdZ0x6RnnbFHEtizv1GaJtHd8xRsmP7hf3DbV/47aq4CsqN0L3KkDoFN/SMiOJworLh+j9VmBnK6k0LVERLO3XbUVB4ECgeT9mjYUU7RhrFCLCgSXl0t9ReSzPi9wt1p2gVKUBSXXLgSHciAVea0xHSzZlGvL8yipfniq3ZaPjeX938cBAYkRyezjjWqQvzU6OcGMTaLI/zi/0xpvyB7uzNBLpT761H7Jz3k+nWlyuijX0RbqlhzKwEZyktVDGvX299nx4ycg0pTfqwaSF3s55QKiLvoglhoghm+gyOnY10ObqbYDAwdtYGDQAXH1NR07AVBdB/FZhYJncXzaE6q393SRH6bGrpN75ut/8E3mRRK9c1y3uuQ7IitqlPOLeytw/xq5aeZQPNy/d8uOHR628y+et1++/Za1ATR+/RvftlXGlDxtu3d4EDs6gaKMFRSyCnJ14uZl++CnP7TOwWF75Y//OU2O3F0EZyxgP7aOZeYWdb/EdXV099L/W2ACVuz2xffIk3PNDp86xfM0agGBwdV28aOP7MNfvw+5ULBewPrTxw84wTNFHo4f/uhtu0O+G+W0WV2bt/bGtL2I0uMUlmtS/Vz89I6tkgTkwje+S06lAbeY1WdlCSpiIoCbIvzVVhkTINxkFSgVptYmGn93aBsbGysoXzbcklLAvkB8NR7NsZ4LUIpC6j6J8kSgtfrt/MKc51Ns4vrUrqSK3HVSmHUEY6BIb5G+Rcojkt2JKtYb6tMiyMNaSvnqRDBJecS53WYW9ef8zFNpjuUEko8Qj6wZ1HW2GcSkqhJYu0N5ayQh09hOYUTO6PUtSb6kJpfdoca+aI5SoIEIsF2ecgpU3egagt1VsPHc9tyRqGRdCRSCAvSfj9zUd7BW9JUAY62UqiHH5jqE/PzGlk3MF+29K+P2/pUbKBW5l6hpE2kIE4gk5ST03FUKSmAsT6akFBfpCfmDLZds95IQSKk09343bx2Q/0c7GqyvkX5BPTekKSdzR5Yyz6O4/fTWpN0ambSF5TVXn6WZR9bIdwkdahfOnrDzZ45Za1O9r2M0H2pMWaC9r7NuVBsRQdGg/kn1eXo9J5A0zoXxSEFWPnapnqiBn/z0p9ZLLrLhoYMeqFSiIDR28ZSqPxrZw/olXj9F5M6bP/k76+/vt6GDAzqo2w2HNV60zgpL5kAWhbvqY6L+F8dyPUwsla3n/I0qe9K9w+c12H9NXisnHZSfT23dx2spkFgjMxdpbFIgmpSY1a7+Dkq/YCzMZ93pQKtD8iTya8g7GdZhmuO2IOzqGpPWsb/d+o9iY7mdtW3GLdmjjozesM4M63pZo6Iy0pogn3uAjduCK+Ck3E6gdGsk+CbV0EQOt5QHeGxVKZ8a6m5USrllrCqXIAs3WN+wlkih0ElAstew3nT1URQkoVvmf1I0qZA8Pon7UeNrufgR3ZiySvO1tVqVbyji+xC1l+j+1Wov4e1Hi2faFWu0XdrYki3azQc32HM12LPPHreWbvLLNXQxp2YgibhWCKSObhFI+xjTIew8V6ICrfi+rwO0r1m3+eVZe/3N11FsM+6TC7YTm8Z6FIlVjM2BDNojuHQPXY0vAlljWrQ3cPs6J/3C+iX0lL3L8svzjaVe3dMml9qov68i7a2fRZTp/X9fsbD7vG5Web9SA5UaqNTAV7oGKgTSV/r2VQpfqYFKDfxDqoEn3QQW566XLhuYvRQNJxDR830ANsizXIm/d9i0y/pFkf0rRGG6moGttr6n/fI+LBGU00Eb/Nhi41EC6VEF0qN17lsIbcAiAqC0/Sr7O86j9Lj3/DVZXriFXVAgOWQuYEQEAhurTYAFz2EgOxrlTpBVDtco+zpFdjcDtmcUXSpbIq4uC2i0jEXJ+NgkUdHrvknaCVmAH3rEpMnjLOxi66pYSRMDruUgaHkUYvg9gDJ+SVIRPHJKB3IjULf8nHsEkm/LAuAb7WR1X2VvpM1rIKQApAXy8vSNakQw+Dm1lS8DoFx5U7Yl9oIBFpWraOIKKdWFH1ObV6lAQmnc4CoCf1WuGlRN8bZSr3upS+/r772Npb/Pd0QggTc54Blb2Ak8VHncIi8qiBNIqgEpisos7JyI4SlyIwkQVIVFm0gRJyDcDk8AarBo880y3y+/F59VIAW1SfwZ4UauQgIoDPfIoXbOBwCmcwIGe8Ls6Mboe9UFwBQAFeVPkGYEOodNPlZBKBlSsupRdXP/YrskuSmK7tPGXRHcsoipAiiQrYtsTlQJIuWUP0l5WFQXUkDJqs9zI3GsFCCOzmk7AAAgAElEQVR1PRGtRYDOLH08VwB4BhHMC0x0IFAWVZQL4EdRofCm3g75zZ/1IoS4hizgqKLOBTBkAGqVm0gkcxEyRJH5CYA5XYNIFt2PDISOCI1qiBc5lm3vcBcJ862BFEpgnSVFx8yDOQDBVsqDalBlQ/znJJKIKsCjFCqi+nrILQgnAX8J2W7puh1UVtQ7SpBNiKSsxi1ZU21DDqNq0vGxx5MKSPWve7TKOJAXgZSlPMqHQt3XyXaP40oJJbGZuqJUITlZ41HmLGSTq3ciAilZt+N2fyqDPq/U1wLP4lxYhSIgFYqN2IKwtpZ6oQwJ2fpEBJVIXwHSOr7bNDr/F8gUz88CIBrnFPI+5uCc6kQEksRb+k6wc1SnF3mqYUNtQKSDLCjLbRP1nq7JCU+d13MkhejfQGZyvwVORoOPt29XGaltRQokncEVeYFcqpE6RZZ9OjefSSaUbyZEywcCicT3fL5IJTWJQAL8jQkkXXisQHpoDIjmhPLxsnyOqHJgTaSb7C0Z4wHz3TrMgW6sCQVOUvQTQ+c/M25/0RfmRn7tbUigXZHz5kUOSDVInhbl0Dj6zBk7f/5FG9x3wK0RayFLaqW6071XeVGf/PV//I92+PQZu3T1qp05c86+9/1/BMGRJYq8263G8pAe9Q31ll9atdvvXcL2ccOGsK+rQzV7A1XDq3/wB8Em0gMApNAQSBjUXjX03XlyDt25fsOmyE8zdv+uHT58EODxrL35k59YpqnNhvqGbAZrr1RTxk5cOMdx07Qh7iXtsBoF0tzITfvknZ8AUmbs/Pf+mFwbWD1Bwtz+9KbduYYVFwTI2Ny09Q4etoMDh20/qqr5OzdsFoLpyMkzAPwZV/JWkevp1viY3b13n/xXBGpUFezAvmZ79swRxsR6+09//Qu7CqhviV1y58wAAqfsmUOHbYh8HjnGkyv3p+zKxIy1kffo+Jln3KZJgSwikFRPGv/dOjSEQ1APEPGQSAkRdlJXMtbVMQbmspAAEF4bOdqJ5n8B2z5PBdWhCC0pNDW2KMhACuS3fvGW3cau7DRk2NDQochKLfS9HOPHjhMwUg/S/jYZnKl7BZ/oofFLfV8PtZUcY6KvkSJ7zSXUMU/j8eMf/lXonL/pETMKYab1vuszcwxkOwgexgD16Aj59b811mg81ymkKPQ5VwqbQDN7MIXmKeX7citZ/2QEijsLo99FJoT8KgoiWKWdy452GRXQbRRBb18ctQ+vzdFndRKAftpFTR05ubZEPtS7ckWkl2xI6xt2rRmCpwubvFaUe8qNlKP+s3kCKjYWra8hacc7m607xXcZC5IN9Dn60cT0HPNsvdtDTmKzNzIx5cq7JhRvc+RpyhKQMUDwwunDg65McuJNxdc9ZU5cAGjfYU5tRF2YoY2lNJdJgcRcEfLHKaBAM3wgCFUNGk1ff+MN2myfHRo+7HZqUic2pMnnpPmH8SpFGfIEekzRb3ScJATV/l6IYo4xQZ6zT6/dsKHhYb5/0O0XRYLOzc56rlIpog6g1tO552fnbWF+wS1beyCp29tamG/D3Xi4eeytrcIi8ekRSP/drdvepjSn7QXK0FLUbrQeUvugX9bRP5VfS2Ojr5NElGhdAyNTy5ohh6LIBbuet0xkGfMVjN0Widaa97dZV3+HZTqbIH+w4pViieOtLs3Z7uoiBBLzMWsNzcbFwoItLUxBIGFZiF2oWDfZEja1ttEuWvgEtGEV6h3m6c31HVuYXLTZiVnsURPWVk8eOsij2m2tg2i7cT5NrRd1TrVyzW3R+tQDpzQFa52tnhFVelCahS4R1t9qVCFgxVe+UttHdygO9NLnfK7V/IkeSWerzUDeZ8etKrVp/cP91r7/KME4vah607bMwnCNdWNjSztqpFaCKXBVSCvnExaJWgModxgK0ezmmi2uL9nlq5ecaOumrW0zLlcvkLuK9aCPZzpbFOS0dw/DOjdWH+mnOvOeGimMJyUyNNrLhAHkYUrNcynqda/AUAfhusPn/vJ0728ayX7r9yo5kH7rqqt8sVIDlRqo1MBTrYEKgfRUq7NysEoNVGqgUgO/fQ08KYG0vXAzrOu1yI9A55iUyAKCOFmiCHU2y/qM2yrJ8olo7qWlJY/ag34AtNTmp8aVSPv393hUqMPbERARkxquQolA80dJovKrfQgcLP+8NhkBjyg9Hj2en0sgkggkgG1ZNbiVSHwNsq8DZNSmW6DWGht3gX+1RIg3YKmk/BICNbUhV+6EDTabS0sLAG9TWFtsBKJAG0UBpI/xo3eFgDZQIi8i8FeAqspZAoMBqbYji5xYtRS/H9d3/PrjCKlAtIRjxooBAfkxIB7uZ/DKj8+pyEEdS2CyRz/6+cHqRCAJAhJ4pihPalZ1rOMFQi8mm/T+nvKqpDKK6iLc42BP4V+jPVVHIHTpHoncK7t3OoZgFgfvBLzzXgxWxx/b9uuKIxql7AiAt4g/KSayIE2+odXm00GSQEd5ZK6Ik4iCkjOWK0aUawjCQtYzUovoftUpzwagVIh9Df1BwLqszURGSKHh16T6BuRQ3XiQsbfHoMhwEI4GLoDDFU/Ur66lpD6j3AkIk6TsW/y+YS0oqET5dhRZXdMUKYMiwlMbfVdbyc5N+ZOC9ZkAGKkY1jdkXxb1BxEAamPuaxfsYmSfpVDYWD2isjfSnoVySv2kaHz4HScQO5ubAEZ2AfCWsIABCHekn+PEPvhuCSUgJtw9BzVc0SbCiPYOeyF3ow2UfZ6MXRAu/Wl5eYXyoOSDyE1yAbLfk8KkCpBPOVi2ASoE+mv42ALkTxMNnKpfcyB4TXaRIq4SivaXqgPAMavIZCLFZdmys2YNTQD1ONDI5kvqH6mRCliwyGFpAwJpDfJolUhzgRlq9w0p6iBTTdQ4kcmUR71oi3FANnkrRB1vYiOYJ5m7wD4pmlJYZCVQCqn96clwwpghAFiAMJ+HRBLIoraQkZ0RoKZUfHUKj+cYxR0IatndiWziGjfxUtuB5BMRVAfYmMI+UMcX6bQNkSoVWZEPKldMkeNvA1jFKjYplRRxH/p7IGzC/eU7tFWNacU8wBoN3S0wZSnm6gKVT7mi1Lv27CGDOk9tBoKFMjqRx3GjW14iQ5U7KX6oDcnmS+CbiGipC9TW1IdigEnOVnqo3Gqvu1KK6XuUYYdr1aCjKPEd3mvifrvikwjwZA05e4rkmyDvVTnQpGNJzeA3QOMH7VR9xq1zNMapDwrEF3CvJ22tQDuUVZfKqLw+KYBn1Vt73+my0efp/Dp6/c1gTahcV/qpfE+cNwXgmEbR2tjdYd/53h/a2WOnGHPI88Vpa+gj+lwVfeHyr96yi++951Zyn0JQnDh11v7kv/oTu3b5Ezt15rT1DQ1wbXnyIiUhkJZt4uotu33zprUxzw4cOWI3UCC9+OJLqPq4z9xPWRa6HRllKQjg18DB/Lb+YN7efPMNciZdtVdeftGePX3a3nnv14DVs5ZlXlucngeMRR1x7rQNHB32XEB4vVqaNp9dmLTl2TGUFwVr7OyzNEqPNVSDl8hZdOv6bdpZGHeWsbetITH9c6dQXAG0S0G5v2+AMjHnAGxv0R7vTE2Qv2gSVWO9tTSkrCVdZ2dPD9ux40fs3Y/u2JWb4257uJtfwk6s2bogyVqZl9fXNu3SvXH79Y07NkE9HKWeXvv298gz0+31nqIdqR2K1FU+NU2BugbPrwZArX6eQPmpvlNg/SKCcR3gXgEx2/S3BGOjouBlE5nic/UoPKWa3IW8+xT11lu//Ll9euWa35MLX7vgY9UWagXNJ5r68mpzmpeUXxGyQsfXU20jXjeFPErK7aaAHNmWyuNt1y3ensbjiwCj5Qrix63N4kCROCgitumN58VAQLkewcc+twiN127qo1pUlN5nnGLOi+tfOfWmV/P23rVJe+Od2+QoyrhSKJnMua2wxkJjfKATMB8wdjMu1zdUWVMz+bsgeJJaR3C+DUioJYijrZ0NG+5usYPNkD+Li5ZRXjgCnVohGjpRyv/qvYvW3JixF8+TE415YWJ2GTJm3Xo6WgkiQsWxvI4SacXStOtOSCYFBkxDyug+tWEb6UQlA2aKOa6eedHz/mn9wLg+/WCaAKQGaxOhJeURlx2PqT/6278lD9uADUMCXfzgQxtGSXSgr5ccVOPkI1u1Q4cH7Oq1mzY3t+gWyrKqO3H8sF27cRsF3KLXrNYwBzjG4cMH7P33L6Omy3rdKl/j6VNHPcfSr37xHmOi7PGq7AgE7JHhPl97lAvIw4rmyyOQ/vTmrdAWoiAI30vo/ivwwclt6kt20Yz96nt1IgapS6kBRSBtEa0ia9gCc6jUXdUuqQ/q0iosChsPtFv7wW6ryRCMAuGt+TUv4pJ1uxQ0uZlp22btrutUfsRCYcVWlh6g1p6zddTNmiN0vqYm7nlnLzkkOyiPSEiptatsfXHDHoxB5K0ybmBtV4O9bbXUR97ftQcQoei7i7BGdlKotPqM1oSafn2mClyt/4h7SOgT/j0pbrXq0BSnbzopG5gmrcsVXxLIFsYj2fY1spbMsHaq27BqKa1aURu19NNFWl2BNEoesyqpCGsbUZO2W8+BY9jWdXNd2AFj37ldyEKgr9g8JJuYrjwWqg2s4XL3xqw4M8t6jjqOLC3DHiJSkek1J4QiZZJfXplKqdSeNC/rU3HgVRT9FleE9k4ReeTXGh033ttp/tTV/8WpfU9jWPzMMb7IOPmlFKhy0EoNVGqgUgO/pzVQIZB+T2985bIrNVCpgd+9GnhSAsmW75QKv8XGLAbvBfzJhkV+/jGhoQ8qoj4GRfRz2ZVIWBSxCReIqTwoBw70YdPR5ZG8ipCPCSknGJyM2APjf1PNPY5EcszwkS897nNSG7nqAlDPU8W75Uy4Fm1SZO8jYH6DCOEsYJJyIikfkjz221vZmLa0uh2K6qEAyL20vEji7kkHsVQCt6KJ7MnKiRTfL3MOt42KbNx8gyVLp2izpc94bigHpQPRocdnFUh7FxoTVaW8LZxDyoiYHHA1hW/swsPJvoi8issUQPCwwRXIGCIb2YjKWk1l4veYQIrVBU4JxflWRDDF1nRRucvLHAikSP3j91kR1tGGuMQqBRC4dM8EBkebZH1E344EEHvtMiKD4vrcIhJVIGFebVHKC1mvua0G5/RjB7VPTMiJqPMcOlJayGPE6yfkAVKEtYB15S9QnhZdqsqjdp6TygmCRpHHu49Y2Mm3R/dC9j5h8y9wJESyS4VTUC4M/zuQhgKSdH0JJ/ACAZVIKveNwHhZmZHLQ171tDURBUIk3cKOsogYEJik3DiyXhTZ4cQb50/S71KAL1v01XUSnO9AwkjVI3BDQGY5Cenkl9c395xTNGCxVY0ipUqAq8glop9vPliBQJKCKeQ2Uv+RolAAqMAWgWaBiBSZJeIA+yDKmaYcCVRVi6srXFew6hKAsEwkd7WTKdtOIEkJkODYir5uAjxubW60Hbz5k4CESySorpKaIJW35laUR5RLJHUdaiZZ7WU3RMRgx0fuAkWLr6zNGQ40gIgQKwBNIpCSXJhA6yxAYkwgra0L0AVH59hpVEpNIpCkhnLLOwA5CKdN1A3LkFMikAoAMLrnCRE8nJvLD8oZjRuyrkP6lgOsKxIRX04gKfdMfb36vjB77okIBdSOIoRkjUfqBEBsgBVxDHQ4EUhJIuMTnodLda5zlBFIEKNSIsVqThFe+o4TX9E4KtJVQKwD1CIbqR8polTW2FpO7V1jhecNib8XtUsRSGosKqPnUqJtFKOIY88tJIJG42JERqu/e7+J+rVHDUfv+XnUJyKArKRCpY08SiApB5IIJLewE1EvEBGrqt0t5aZBvSFQKRpj/KfOp37hVj6hnjxoWQSg+hpkkQICCrINEzgftX2Rmcr/1UBeCB0n1Ta8N6g+pd9uX38DDE65KnRvIXC4uWrnSRR7B4aGbAUi5V/+N/+t1dMmElJnRYoNDUob9JcfoRpZJH+S8pflOM6z5y/YP/3H/8RuXryMVeWCvfr9b2FFlKbPMNeifFiamrZPUSrRVO3c1563j69+YocGBq21PuPEnu6HSLn1xSVbKxAgAQCrHthEsMfY2H17+4N3bXjwoD1/+hmbgMx5/6OL1tLYBBCesBXGliVIuGc5bj+5i5SYJqMcJYVVyL115gcRheSaIY/G9PycXfn0qluSPXfuLERyvY2OTNjs4or1oEReW1+mL6D4I8q/TonquccPFmdtCrVSFkuo2qoUpKtyNtXY0OA+u/DKefv4zhQR8Xesi/7ZhcKwC/VIZ0+bg40zMwv2CQDn25eu2Ahk2P7hQ/bMC1+DREZdAYHc2dFJ/4ZEol1pfNUYr7lET41JyvMjZY1GQClL8yJpRbLRVgRiOoFE59whuEBNTepD9beVlXn78MMP7Pbd2zaNCuTIsaPW17vfBg8eZlxu8pxzWgsUsCLUQ+si9RPZ44pO8b/F52pOdus6zdMKblCeEc1N24xlyq34xR9fBBh9GgRSfIx4zefzvMYIXZo6sYgcqSA05jBOLWNzusXva5DyN8cX7WcX79hHtxdtO9HJjFGEiMGWUXaMjGvVzFdVKIqSqNhkLdjW0cQxyYs1OUs7ZTyFVMLBFTu6B4zvZqcHe+x4d5vlZ1CicO6igkawt1MOpHtjU7S/WtrdIPNLysYmH/gcWk+/HaYtrkIwTE5jK0h/HOrbzxqpDtJzjLVilu8cIH/YQV/HKPBIOcJki6aytLQ32c1bNzyI4hjkbjNKPL96/mlO+dsfv2l9kD+yqHzzzZ/YmVPH7TBqok+u3rRZSKOzz5ywv3n9TXvhhRf4DIpF+o/mqL/89/+HvfTyK+T/6ra7d0dtfHzcvvXaS/Z//d9/Za+++k2U/112+fIVb3PHjh61v0NZ+N1vv0Y77fGgHBGhUj7H1r5hFaRilYfzBHrjifcOn9Nc//TGrbDWisgG59i1TuNeSN29LZIgyoUkpVVQCkqJpBW+LCm531JcKyePgmJ0HOq4iJK4vpu8cof3WcfwfivSR4usP3a4R9v0cdlpJjW/4BqwwPiW4tqlcq/Cxm4Txc0aar/11SX69SLBJQoIq7WOrgPW0tZr7Z0HUOs0W5Y8Sctzq+Q/WrHiCkRTkfUW83EIqFHZw1ypn8GeUcFSsq3TGkvzrOI39L9SRYf6juayYMQbBeJEtRRMHYNiKQqB8uOWFEgRpaQzVydy1r4vBT+E9eMWlqj1TZZu3w+x342FcRXj+gwEEv0k0+UEUks3JD6fUfuQ+nKLNddGdtWVlc1NjdbAmLlBe1+AqNyeX7Skgst8TR3W1XEgWkwexRf2EHkU7T/26DF1n4gui5VHWpeE0cD/H8gyNZKImPL3WVtG+4W/OFVRIH3xWaFyhEoNVGqgUgO/uzVQIZB+d+9NpWSVGqjUwO9ZDTzpJrBq7V60uQ9khOc+cqsXgFTA4jh30F4UWgA0Yysm5ZVYVk4kSCTfjgLQKDfLwECftbbhRx9FppcIgzICKd5Q/eduzaNRsAGM+CyBFH//ISKmTIEkUiuOjvcNEO+JQFIeAs+FBICUAzyQeqLAtaWJdu5p77L29nYnkASaLwHwjQE6SIHk1xlF5ccETlwGj7gXYLLH5fimUWCWHuVqkMeRR+V1EStX4s/FSqK9ugzWVrFCKSaQYrC35FEeEUnhs2Fz6kobEUZE+Qr4ZA/um1epUuKNnUBiWbaEvZyASW3sQv6i8kf5JtJ966NNr6JFXRXl54qJm1Ax5Sojhwv8PMo/EZ9v7wzaagfrv0AdbkkhQ/0rz4IIHuiVQBBGtl0ewRpZbjn5KSs5FwhIGaQ2JKUQxIhQQsoqQkckgSzVtLFXPYhocpWJnBD9/kWRln5tgASABSJQwqZf3wkEg6JqRT6pHUnbsQfKSTUh9RIEAN93uzwID0VaCjgRqVCAmFBUrAgk2ct5lgqKK6JToPD83Ibn5ZLKSudKyg4PUqAB8FTWJLL1WwfMFMGkCF/VgSuueAb7sEAU1oj84lmPoqEF+xzl+lH5NyB1HtC8+ba3ceU/2cIOL4wLyrck/zlAWdWHq/pEKgFMo6KpV9J17l+OyF8BhAJmQTAcQN1yuxfOp0TnqjMOL4BA9JhArTbyUtQCSC+Rh6IKAAndAtHlAP+ZNADPMkS22jmWeFmOTVSy8sqIPNvaQe3UwGfTO9gMBbUAwgGP6s+iHFNC9jVyasjCrgj4I1K3HtKukcj1RllT8WG1N6mjBGiT7sDVbEVsldRmRCD5MUX0edMLdlUim2RjlyciWQSSGrgIoZTIvJQsshSg7gkxKGOwyOS2us2fAb5LNVYjwlIR9mUEkiwDRVQqt4ragsijbdphPHY5AQKhJfA0EPGhX7k1oxNIUi6F30Ui6fxSKanbxLZ3nkvC+1Kk2lM7dVWpO//RboMCKe7Tamhx7oy4RwaSNQa51Hl9ZIv6uF4P0coOFWlc4Z4/SiBJUOA5kCA9pPZMKVeNFAYRgSSCKC5nPHao3Wug0JUJmFK9aBx3JalUpLR7D3jgE1IESHnkTxQLadqXRzw3DT40dj2NP25c/mvvzykpCdXfRErTFjLJtJ1/6UVbBHQeODhkcIQQviHaXmRSLfdo5N5dcgfNeVu8e2fUsjSwg8eO2cvnX7INAOX3fv1r6zs0AFkxQC6ODZuHwKilbtdQQqxw3MYWouXpty3UYQK1WguWj1X0swZIm+n791FkbWI7V2fN1EMrAOsYdncfffqpHTp0xI4NHbXxifu2uDxnJ1H/CAD9dGTU3r9+0/rI0/LK8+dsjXwYYq6VO6y9KWldzZ3coiobm5q3mbV1wNqiDaOEOHH0sM0Awt+7cRcSJ22NqHhvT4wyNiuHG8o/LKKWieifm31AOyMgA+LAahqsu6uPPonFEv2gd7DXPrw1andujdkJ2sVhxqb2nibbhvBdXl2mbZrNkdT++viUTbHmSEMYNXV0oSjZj33uPuts7yAHFPUru0TGLdlQJui/tZDKDSjB9IoUKkXl66GtSV0aVHz0XRRLrhZhfMuRG2RL6inaonLtjE+MYF/Lc3Lc584MCpW2ljZIsn4IbKL6XUQUkM9txmDXG/BP+Y/CT9ZRbnEIkU071f1PihSRTJLv5LiXC+RbeRqPp0EgPTq/e++OwOE4mKhcFe0jY2k82QsY0rUFwsJ1CP5T44nmhy0mthzzwhIBOdvMK3Orm3bx5oT99NKozWUJVLC037umBpGyWo8ywJLXqKaxhrpvtG6Ce5paMnaX9nzrxn07e+oc48yOTU7dpu/n7HlUOzkUQ03Mc81Sksr6jDFzFWuvyTks3xjjtxjDO1jnaZLdxDbu2JFjduvWLYITEswZtLdiztfCTeSGqZIFLje6HTVSd2cbFnL9TkxLfXnr5l2bxfYuT66+4aF+VC6cl7nr9MmTqJlQFYv8EGFCDfzob96w/eTuOjA4aG+99Qs7fuwI3xmw6zfu2TyWcydOQP783Vt24fxzdqC/N5qJzf7dn/2lDUNINXHdsrvT8V54/pT9L3/5v9vp02c9d6fyr6Wx5zvFMS9e/NDt8dKQZR1tTTYIGdXggR1hrg+zmR4PE0harT3p3uHz2uu/uh4IJPUIERFbIlBFRkjlSjl21N8UvCQFl8Z/J5CUsyjyyeWeKzBN6mw/jn4qV2VbnXUe7rDV2jVrHdhnme59EO/K7YNFG2pnBeFIXb6Lu8AY1pupWq13IA91jAIEyjq53iBQ1llbTDJm3bkzzVySwXrzEOOUgsaw4Cagopr8jR71wbNWdnqyrmNu9sAFKk9KeCfD+NsDKhQfx9PzI6nFRxUd/goLW5+z9bdfUlgfe26n8I1o7R36k6/Ro6eUtEGxo1ak/ERZVFMosdtqcVBYIfdTrWXayafXuo9xEtUWa6ZEinabbLNdVEm7EN27zD1SPmYhjjbWliBlsbEjIKGRubGd+WIMi9Nl5ow62nmt1nmyo9T6QCSSgko8QExdOOw7nBpUf46fpQYRrZd9/evbrdDWvPvv7R08SC3UTHCM8H1TINbcZpur/PNTfZ/XzH6r97/IOPlbnbDypUoNVGqgUgOVGnhsDVQIpErDqNRApQYqNfA7UgNPugms3hiNIr21wBdoFwgCbRg2ADbizcIekRTAhGDLIkA05BFaJLGw59LAXmoHgD9NCGj/gV42+5BIACalaPSIWXkcSFFedY97/4sQSCVAVHsVKQOiPCHynS9S/iybqXWAnjU2nwLrO1sDgaSy6zrX1lZsegrrC4AvB2elKIrqKf4p8i0mLtzeKdpYhb0T8JXsl6JNWK0AEYGwkaJHr8dqkbiu4jqIQZs4Z4uO5+cUSBYRBa4WKCNpfMMXlS8mnhxMjjZt5QSSW9hJjcRxBWp7tL8DxE4bObGjnbEO71kNfCO8p36KAW6VS9GXvmuMPh9A7rI760xMtEGOgGy9EOdaUm6hkA9m7+GKonjnzXeLAJpSXUiBJOsbEUiyBvJoSZFckXJCX3HLIFefhRwxAsodAOD+xwoUEUdJJWRWInZtYDnGNoCEcmQJ5BJZFZmQeKF84yuVmezk3HZEMe2hPpRvS4C+rPV2ZNnECf0eK6KT7yr/UAYSSAm7xWUJMGmAEClASsxhteO5u6SOkorBkfpA5MrCbmEpRKlXe+4gziiVHeVNE+0sW70tCArtz2ULI2tGz8MBUB0r5fze8x2RhWnlLqLsisLepj6reDHLd/K7gHde/UTfA5Zs0R7U/h1UEWkWgYLKhSYlTBpkGVEPgIOUWtwXJb2WnZPnQwr5PgIRsIvtHACW170sasgXpFwjfL8JwjlP2TcgiDw3AjegsJ0jCTTAB5HDa0QJCxCRosfzDaGUKOTJgcTxkih+GpuwMoJEkgJJ7Vd1sgkAJPs6EUhZiKQdciB5zidQpMY0n8+INKQOdK+VvwkCaWENWAYCaQtwUe1eZKoIpCS2dyIldX8VNT41oAgAACAASURBVJ8DhJbtlQikPJZxIjVEICUBwlIpMinIykg5dwRhlymQRCBtF5VMSdHVam+oslBtiQ+qAX3apXyysPO2KoKKaxaB5OOHA7gqj/IySd0Y1D6uxFE9Ozkq2zvugQgkVzzs5UvySHaRlpw3HqN0TJGLOpfOu618VTqWhrdIhaQ+pHqIAeS4LbulHN/1euEehbEs9IGYwI5/atx6iEBScALlofpcgdKUydAf6t3SrBqVgCzsnH9SW4+IYCePNB7xHUVEF6RABJAXuaoghiztUUoPjbspCKMMRKQAVN3zJL9Lqad+u5MZeGhseRp/3L30N64YrKHeNSa4DhMAs4Go+pdefcWmFxcgaVZscyVLvhOIHtRzvV37rAGF0sLMjA0eOeDKhuuoEMbIfZIEJP7BD35gVbSxcQC9WVQ7558DIMc+buz2LbfUqmskj8vyvEeRf+vFFzn3rt27eQ/StQVbolWImnmbw8Ipo/ww+7CV7eywRtrn6tKazWGVNTAw7OTd9WtXrKenxQb696GAmLero2N2ERLoCITXH379gt25fZPIdZR7aY1HO+QkaiMnSL1dun7PalD+dMuylhxGCs2fmiBH4MyS9bSSt4m6v3LvtuWqC5A8zdR9ysbvPbAWlILNENcjUwC3kwDtLfsgYgasPpO0hfVFuzYyZoXlTTuzk7BnGBe7sKnaasU+jJwmuq5F+vS8LCQ1L6Nc26U+ew8M2tDBg9RpF8Qc/ZqxJuP9SlaR6ii0bfrCLJZkG5BGuzUA/3UNTvs7KMszzguotcu27DLJD7ICsbaCxdPsLMpj7J6W+d0DBWiDaq9NzW2cexjlC8fyvGWQ91iLKgeNxlzlP9L9FsG5jkXUEmScxpom1kSt3EO1bZH2q6ghtquQUj6Fx5cBjD6qMo7XKvG6R8WO1wMa82NyKSaOXPUYkUcaJxRkIS59g8FmhTG/QKeemF+1X127b299Ok4AQ8bVaQ0EEaSwhFMQRC2qo2qIxKbOlPWhSutFNSGr2IvXbjNvbthzz3+Ne1ikf3xsfZkqe/XMSRu5csd2uW8Z5glXkDI+rWaztH+RQztuXdbbs89Jv3t3x7mfWNVxnhR5km6P3PD1VSv5ceqxKkzSXorc2xw5MJuxez14sB/VXgailr5w5boTPU2om7raIHIW5qxvX48NQgDpDV/OaO3Hjx+9LgJp0AaHh+yNN34CYXTMDh86aFdR3S3Mz9uZ08dRJv3Uvv7K16yvry/M53zvf/7zv0SdBFEEIaVxv6OjgzbUbH/+F/8raqXnuBbaD2uubvp5NzZ8UiPPYUU2PTWFcv6e/fN/9k+sifLGK6uYmAh/xyRSsE170r3D5zXXfw2B5HMMlVAUgcRvrFCcOJICKShINbdKsRlI1SRzQEJWuawNdhREo6fPZQpK4Se50VLdSTtwdr9Nb0LotqRs/+HT0qqx9qIOGFNhiTyHouaIB1OjtrowTpAKVrFSgqufQiKuQkivYEu9yHh48/oEqqQqO3X0BORSjmqEMIdsySQynv9R5KEK6wI6juFWyV7+kP/I279qVoFJ0bzrc5e/E94Pn4iCq8qIIl9Lao0ckaweTKVPRuvm8LuM64JamhmaT2iPQs5IglVqyQGW28XGrpFgDCyBa9OtKFl3GOc3UUc2sihpQ1GOqivVYs0QTPUQm/j7oZhbt01UdjOj45Zi7mhExb+MsnWH/qEsS1qD6qm11MPqo7AWCWv6vfxI5W0h2NZFlLF+hiV/2Bc4gRRIo7AHkQJJdaf3gpJLnw4BKmZ/ViGQPq+bVd6v1EClBio18JWugQqB9JW+fZXCV2qgUgP/kGrgSTeBVRsjexHpsmCQFZqW9/zbIOJZ6ptAZAQVjWxXYjLJ88vwHUXU57BvWQfoVR4KRbQLhEw3NGBn12udJCMOVMTepsG3VCIhwt7qM49yAqlc5RNvwx53r+Lv+BZEZROaobxHvnfZ2+zsskEU+CAgUpHBBdkfycaO5zpEUg4iKQko39LWgboB4EBJ2QF6FuZXiN7DlkaJ5gWBuzXZXo6bmADSuUQAxKCKnxvwzf3fI+JJCgwphuI8AXEEc8CJQ54PB2UFflGnsQIntiBxckq2aNpsSV0iEoiNuG/2dB5H6sN1h6cA50iZ4wROUBwJbBMpUCfiRr8LYNabodICgOtqh7Cxw7E+sokLQH2NCAjJMvwmhgjucEujjbWuMwR5+3H0vreDEnkUABaVxb3eo2vWx+NIT6mapLAJRwzgsdqX1AZSTOQhLeOcEjqu/O51LG1iFbUqAEpqpYJsurQv5hwOglGuhEggCpAmz05sfaTrVquRyiTHd0SICGCPyTARgSJMEk4YUmd+RQFYCAC8SCcpQ4IVXpzQXqljmon0bM+Qb0hlUEkohNqbLJVyIjHx7C/KRokydJEvSPYrrjChnheIvhdorjYjsFIbfL/nvtmWckV7cIga1DUNgL45ZC85fK50LbJJUntJKxG0bNAojF4LbZJ2HBGCeSleFOXqwD1HhvDwxNWeHF13QCSE2to2wD+Jp7kR1QA2tYBtDtRyn9YAvguybeLaZU0TokohSwCPQ1vGAkskn8gxCNs0OVB0Dzy3Bv/VAA7nIa8bAORamzNOKGRzjEVc2zrWMtUoF3KAyB2tAGLVRQg4iIhGgCUsp6Qa2gUE3oAEkgJpI6s8GyIcITEUiU4OnkaO21yv/EO6fwJ+yaOFWGBlNcf3ZBmoZib7NtkbSvUTiBj1oUAgSbnImKG8Rqg+PLJYtjq0pZQIHtQaIiPdWo46FliaR1G0SePYxgpnBwItATBam0CBBQmXgnDSudT61a5FABUAugueBylYu+ieuz0c5VFeI7Vd2dKJhQwKu6A8Eqkqoi0MACKVdSsjJZJ+9+BukXQhR1Egp6VCkpVflCNMdz4iunXRMTEdE8eeG43v6LhSzhSxGIrHF1cJOhgU8i6pPXruLs6pcstyTyRhnp95jlOPeq5V9mmMt/VEoCsP145sEj1nSTyshMFMCisBkLIaLfDMEk2epY3nUZDtUL9Su4o8SnGsJtpQrWwVld9MT5/XuH+ppx/RfPvS37oNWxVtIgNxojspBZKI3XPPnrM5gLoRlBJSMMxDIpAGC8UcKleIh/2oaPb3dTAG5MmDMmYTkDhzzKP/4r/+E3IAMZeiqro/chdbrX7PAbKCeqKNebVz/z4bW3hAXpRZ+/6r33DSc2yC/B405InZWZvBjkjKymZUwEJgz546aQe7UTQ4OblrUyOTtjJNUvmlGTv+zGEncCanH6AEyZODaMyOHR6y733za8x3kC4Qy/NLs64CamvpsK6uflRMd2yZ3GI9nS125mi/J2Uf5xp3aK8dBF+kuKfvf3KZhPY7dvrcKd43+/j9q9YBedZCcMkqypP7U4soBxgL0i3WgB3ZOhZ5Y+RGas7t2ss7DXaC9liHAiXR34Jabdcmua4iyqEitodjlGmEsXIVVQVJzez5F561r194ATKavzmZFEg7/JS6WCrjNeplFbJiFaK+geTy9ZAHbqXm/qQikTWeqh8QjkCnWSdCf2Zmgjn/AWOZ1kE5lNZYq/G5JCx0HpvL/sEha2zthHxHsbK+YWvYdWYhjdTmNCdmAarTkGAK5MijcFmHgNB6ox7SIQNpKiXhKt9ZgwRs6zz2uCXN3/u1L5tAivNIxnkXy1XRrgIWwS8LQbfvUg/W3BLN3NGaRuNcjoFOZB58IPdkx0YfLNg718bs3VszlkdBIXJTY6gsNuuYM2upL/B8yEaUIr2t1gpBuITl4+Xbd7Cjm7ZeVGg9kDcJ8txULc7YAG2ijnF9XwvKC+YDn5s0C3Ev1sjTtc5329o6IWkgctMZ+9nP3rER+t/J0yfs6PFBuzt6w3NfNre1WWd3H7Zf27YKwbOysGRt2KseP3oIlUrex60JrBW3KGcrZG0fQQ9rqNW36LcDHLsVtZqrjxTsQZ28ATnUiwKpf2DQfv72L31Mb4EIunlzhOM22ysvPWfv/up9V/Fn6EMtWLz2QyS9+bO3IIlQa3JdWhsc6D/gaqQf/uh1FEYtEMeQBdT1yePHvf3dvHHd59Y8pPMK4893XvsmdoDkBoqGVDWsWIn0ZRFI/4ZcTlrDScEiAqkIyRwTSIEzCKVRviON1Un6UZLxW3am1RqvmVt0/2u0Zua9LcicbBX2spktGzqzz6qbsJ8mQKPjwBGrS/cyr5BTEVvZKvp+DfNKgc+vrs7byPXLtANUrpShTuszxoRFrEHHxsfsHjnVlubos6iXhvoPu4IRMzzUnDQZmg2rpTBHRk+16UCIxivUaKmse6zcSCGkKKzLfQHuU5f/cKIkWsU6URSRR06kULbwWvS64lJ8RSByW0pphW7pNSkVIblY9xRQYO/WFgnaofytVda8DwIN0mhhqWCzU8usb9ogmNrJJ4bKvanL+g8esnRTA9eShyBftXXqYPIaJB/S6ybWhTWy4HR1UaD2fG1YRiCVLsSvPVxYyI0UXaSuIwr0EuHn9nVhKRC+sfexkPdJ915rp2iUk31oaJchiE11+GenD0TvPt0fX8Y4+XRLWDlapQYqNVCpgd+PGqgQSL8f97lylZUaqNTAV6AGnpRAqs2NlRQlIYpcUfABtFQEbbm6JESdhZwBnjSch8BQ/1vgpfKwELkb8gsIbpZ1TD3Rzv3W3tHmoGWcYD2uQnd7eOQRE0HlJFL5a+WJgMPGJLZPChsYbViVA0nRviJpHrJZiDaAcfkDGbbjBNgG0XebbLo32fwX2Mwk2YQqN4ssGJR8do08BQJ0RZg5vB6phsqTSsfldGuGUGF+/m0pDKKy6HXXJ0TAcCDS9jQuyvfin3UVkxQsUaSeNltlx1Qy4phAElCsjaZvdrW5C5xG2f0TGSQQOiiI9JDaZo9ACkoDAeq+qeMQvrGNiYTomFKsOCHkBA0kDJ9S/QlwD4BAIAr3HrHNnl+wkxUq80MEkrcUlT+y8ChTG/ghsRwqt7wTaSQywfNYcf8wLCnllvCE6VSuQCsnNwWo6/5JFSQySCSLSiCAm988sTTX2ABiIKInRKLLZR6CAMA/D9iqyFclSg8EknK+AJzzfY+OVb27CkntTgSSzhcIJJ1fT9W7QEMRN22QR7IMkXqoCPGySd9RNK7UTlmBiSJtBT5Qrg6iZjuItF5dW0WtkQB4rgHQzZYIXCX2Vn06QUkZE4AsgWAFzAIwydF/l1HL5AXIi2TUtdJ+lfBegMWOviTVIVUsgF8qJkzi/L4GOzXaBwCv6llWdqFNKWJYiiQRjwk+EwiQOixi6gBWVyBY1wBLq6McSALSZcmne6scPCK9olQhJbvMWqKKlTtGZF4KUFXwhT4rqytFe9cAPOWKqKNkTQdps2v1kfqFCHFAOxE8DQ0okJBC1UHkSEWQ475tAEyug9ZvYK8p2yqpicAdUSAlsd0z7gmtFy/CLVRH69TT2hpEFaof+CEuFehIBCOEjQgh9ZuQbwe7I8BjJxeV1wiCTrgIAdRYmEn9orxQIp4ov9qoFHIcT5ZJIiO3RegpH5PyApHjRQRMknYRNfkoVxckFo2uwDXI/i9W9cj+TySMSCQRlzVSzFEe5YrSU2Ow5wTT/wJN66iNyC+3DlRb1XciVU+ILI4US/49tdfIoiceNzXGyT4n+o76tf4OBJP6QiC3ysdYkeflwHIddewEmKwSKdKOFEj8vsk5FHneQeR/mrFWhEutyHPlMFKbpbyRGxCvAZSJCI7G6nXAeRFHUpDqcw1YF9VDGsmKTKrRjNslYlOoJO38jNWbmzXdn5lvvugL96+/DSlCrhNIipaGjLcHKZ6IXbd+gN7VjTV7gMWVksRfv3/PppV3gzZ3srvTDvf1k+R+QFCcfYySYXJuzhYhV77z3de8Tvq6uu3GJx+7PVYtOV5EFw90dmGBdcBucqzbd+/Y+WdfQEUEoTQ5bTPYYCmP2NTkpA0BUlehVnuAeufcuWesD7uuHcjUAiTRB6+/ZRsTswCKCesHpKuFQLp5657nARufXbPhQwfsj/7wJcaRerf1WtxYsVXGqgUUuCmI4xtX79r67Lr1Y+f13VdfsA4i2z/84KLdHpuwTs7b0t1l777/a4DyXnvx/PM2O/IAi6QRyNuktZHPaRfmYGUBYgqyaJb2uoM9Xro1bfn5ZWuZ37RXi2k7gYCyuJ21jSRlBtQUvbz/0DFL9PbaO1Nj9ovJ+zZJO9qANHr2a+fswvNn3dZzDWXWGvlPlAtNgfTqDsq/lIAoWKTu0wDvrZ2drtSU+kHkuwcNyP6QdrfDuLxCnpTpqftY1kIOYGVXIJdUTrnapBylfSpYpqOb/DLJBh+717Hz0zPkCxEAqr4BUYIKNEXuHtlzqWGI+PfcSPQfKSh1LJHMvQPPf9Fm6N//MoDRcgWSq859fA4rufJ+7iC71zXt1LHymEDSJ0MQiwYhzaVO8DMX5Zk/ZF93Z3zWPhldtHsLWza3sIJ6D7tR5pMc83cdCqBEYzOESo3t60rZwP4m6q7KFhgDJsiRNz4xjT3kjh3u6bShtoytYjeYZmw4gg3jAP1CwT87Iq619qEPrqEiGoUsUoDD8DA5kFIZ8ojdtgcQQSL5nj17GEvEFrsFcZvjgo4ePmbLtNWrfKa5OW3PnjuJ0qfLLRtFgJMQzOZRGcJi28F+bMSYZJbJD9aGWqgdAktkmupG49StO/esCXvHFkiocfrrvfvjzGlFm8SWcR/jwdchkDZoW3fu3vO20dbWit3kIQ8suXHjpteh2tfRo0dQT3XYfcowcu+er2kE/j/3/HM+Dn744UVIL+WTK9jzzz0HyYRy0IN24lCf0NzKiZD4nSfdO3xeg/03V1FxcQKtR0UgFVC+aG3kolpfg2qtFYJftEZKVEuBxFOKavpmtQJO+K9GKmjmryXG/mlUgMvbS3b0VI+dOI39IIxQItNumTYIvUS3rw1EwmwzDxRq06yX1uz+jY8hjwrWwtrC8/rQVjaom5u379ovfvkB7YNgmHQ7a7M21lsodWh3zSi3k8zV1Z5PcC/4zPMRucxIWvOwVtL+QHmXtqlfWXhr3e7zpMuA1fQfXhE7ORITRaqKaC3qa3knlTRPat4NBJLyztXw9DUyq13bVR5WxkzGxO0a1hW75JlszFlbb7PVQ/AXCrS/BayQa5st1dxjVVxbgmvLEBBXQOG7liU3FIEHeQIC1u9P2e7sqqXzrEe0duU/7VWcvomuO+wBw34v3lr4r2X1Er8RBxs6DeR7gphgCmRS6SFFlxNI2oeEN7Qm1cOJMve927V/d3rg85rZb/X+lzFO/lYFqXypUgOVGqjUwO95DVQIpN/zBlC5/EoNVGrgd6cGnnQTmCxOlggFVxdEihoRK3kUOXrEFgbBWixYWsXR69ogBMskAbF8B6B3AyBtgyhPResLGW0CBO/v329t7ViEyJu8bCdRThLFtVdOCMWvPY5UKn+v/DhuT+d2UdhnRR/a28johQgkjzZAihaWykg5C5Q/RmokAZXa9CtkX8RIgUhO5SWR4kIEUgi0D8RVfD2xdYu/7pvEvY3jVsi+W3qtnEDyOheYLwxAAIF+1XE9n46swmR+tkci+RWo7B69F+XWiQgkf13Xp0005Sy/blcq+TPa4PK5OkVl8medSBGpGlCWSO3jn4iuz4HiWIHERracQIrVTX5LRbKU7FBCxQfwW9UYFDyeLJfNYXl+ExEeYSMZiB/lFfB2p/p4DIEEDu9Ejd8zWQURsRxHRjtYDGCteokJHP8st9IVSO5hH6Ie9RnPNwRYUU8k56MEkpQoIkKVZ0ktqZxAwtDNFUghJXu4NoGHgUASwRXUT7Iyk52KImybMqgtAMs3Vla9bcpmTsTlGiCj8i1JMeAEGxWcAOxowU5nC+DY+xiqnSJgm65TIKS3LVUajWWLY/RA0AqAX0bhsEo0fE9XO8TJpi2uA6LKMkYKH/nai8wRqSBliH6n/FJuqKJlSSf6MXJodKWHcg+5dZzuhyP6AkXIJ4CCRvkAarB6SYkAATxLAIjOY7PnAAokgupim/OGfDTYCHFvFeGvPCQlS0uOKyWQFCcikDKortBXeR0UIYLqAX31KGJpJ9u4TYCODaLBBdxkyInR3txgDRkl3i5ACEH21OnYUh6IOIJE2lQuJIG03Gel0YBkEoHUKCuceqmplC+oBkATEJgxaxPSJge4r9fU7RJSFEEIuQKJcsQEkhRIsq+TAkk2hUmO5QQSwGedQC0RYGqnkfLNCSSNHSiQgioNZRNlkI2eSCoHXKk2kU5qp7IAdAIpyq/i+atEWPJBkUiyovPE4lK6OZkaEUgiSSMCKVCkMYEEOSobuygfRzwuiEBSeTTmbGFh52qksvHZ1WkRzFjqsw5iBgWSumr5eK32GRNIum+ummJMeYhAUg4UiLYN2UhCenZiE6W2q1xegslc5boLkC9QP55vpBKVzSHj8zrtWoRm3IYSgPoZQFwBp0rCLpA/pWTsIpNFEni9BcB7o0pq2Kf7WBz7GMVE2rZRNYiI3aJOXVEHkdoG8H3qxAlbQFkkgm9kZso+GQeYxi7xFHl0Mnz+4LGDKAZTdvWjq5AQWfp6tQ2Rx+QYllVN5Hu5f/e2Tc2MA/yto6yqsz944bx1Yld0A2uqT8hnlKpL26svf91mxiedOJLFpRSGIq9mUEMo39QzL7xg18lx0YSisH2devj0vtVD4uwkASr3N1hHb7dduzFi12ZXbFRg/Okh+6PvPEek/rSD172DB+06oPvHN7Gloz/VzuatO5e07vYmGzqyHwu9gt349LrdAZSs2o9VEsqkleUFO3fmlPUBXN74u/ctyViURv3X2IhCDFsl0njYBKrKa9iMTVflrRYSqYM2P7S+axc49jD9d4scTutE28OdO4FUi3qoZn+vXcqt2M+m79sI7SQLKTV8dNj6e7toe5pfgopIhHoCsr4GcnEHaysRPbLnFNGdxEYvyfgqyyxXP0DwuGiGDleEMNpYX7ZFrAOXea5vALTyt8BoEdoKmCkwOSg/yy4qh5ysTiHOtV5SO1PgTZG2KjWFJoagqpDKUmpdWXKuQSLlIZ2lUg5BGn3DF55Ko3zjh//vbzzO49Zbn3ficgIpnntcOR3N77HqQGOXCKRaBloFtPjcX7KvC5a6mnU1j2xAwK/Q/hQYMb2wZldu3bfL9xZsZacZAnAFwD/veX2K1O8WKq4UREobZOZATz2K9pRt0N5WuU/blCNDcEYL9dvKLNXDuNjBGF/PeRO04wTn8iAiOZtpTJZ6WPO1AGw9RepAel6/N0HZCSQgt9bRg732/LljnJv2x/vKU7i6nLdb96atpSPjisFlVBtzKPha6N8qpxY5CYIqZEfK0Macx5zoylvVQTiP6kdBP1q3FSnXKoTjBKq/1dWsPXgwb/sgY0+Tu6kRMlaEkC+3y7iHWMCh4Tl+z5eompbD9OE/dWdisYsHAen8UUxRvO7Rvds7dIzsh4I+6d7h89rNv7oarP22OLnWRIQAuI1doAn0kGWw1n1aW2mekGKUHEj0lxp+SomMo67tJrdtgX3FbcjCURSBa4Vl8hU12/f/4BR5z7AETTZaYzc5r2q6IMzJ+0O/34aMyjLXbrGmX5gctQUI516sNKVO0rySJUrkxt0xu/TJDeYa+uya2GrU25y7jTVHGwq4DojFFOWSXassi6tkx6ufkb2ba8idQArWxQqMqJI1texrvc4jAimu6aia/R742j20TREogTzaUyXJ0rbac4iybokIpBon2ygnJJLnI1JbYm7dhEDK1yxYhpxI7Sjx0o1dXDfXlKMlkP8oSZ62JCTbLnPiemHDFlFlzc4xT1A3u7PYak4vWz3rJAVFSSVGrE1oSHEAWhQsEnX4Ur/3fVS5AsmvKWpZTqIFKzvtI/zSI1s7tUVvw76/CASaL39iIkl1EZFs//ZURYH0ef2s8n6lBio1UKmBr3INVAikr/Ldq5S9UgOVGvgHVQNPuglMFCbKrjsQSDG4qEjZcvCgZGvEN2Ibu10AHG0ERSIJXJA9XA6gdw0P9jwgiyyVtEloxorj4NAgdkXYaGijET8j8P3hyo/IhigKLoTx7b1Wvqn27Up0rPh3KSaKgOpbWIOFDXTZLlz7GPf2Drs5V+xQbuWB8bwFsrJjYyXwW+VX/gKBQbLgCYQM1l/6ycbN90RlJJLOE0fjP6pA0uZZ78fkzaMKJM/fE5WpXIHkFjAiYKL78nkKJL8mqW+0GfToyb0yKqLRIxwj+zhFUiohu3LtJNi9ikCq9cjHoEByzoj3Qg6kAF+4hZ3jDBEJJwSAf57gWKBH2CqWHm7MFR8j1Fhk5RGuyd9jUy8QJCiQdL4nI5AKRJg/SiC54kB5nARURAoggetKwC4liBQdKqrXIwC2CCQRPKkabNjKFEjbrnrZUyAVovbnCiS+m2BzXydlB6+LhBHppvPFCiSBUQLH04ARbhnmygpIFsqXxkpGdkciZhYAy7IihKT8o/01UJaEQAjK3NgMqEk0vNr70gYtKCQnKrW5QqTaqcZeqRsbnF0+K/WGVHNqnfOLq7apKFoieWWLp6cAvaTyxEh1hf1TEnA2zTnVUBT9Wwug7NZrTowANBN1L1BQCh63YhMpC0jbgO3cjog1un8DBBC4sEcNZ0WUYB2XVdJ4jRMCUJUMW4QrfUzAdhagplyxIrBX1+22b/S3JpQ5Cf5eggirAzxsBKRTQnORgIvLKJwAoqUyypCXpRY1VFMm5Wql1raUdZEjYxfwMQ9JtYG6YQMF0jqEk4iIGu6ZytqI510j50ilAoEklGodglg5mEQeITBypZDur3IOSVHk5Dn/VCebKJpEIIETQxaQvFvdhHxGUr1IgVTL5xN0JgXRikDKc705osxjAkljpYigehFIgK3K1aL6ERnjKhuRlow9Be637nlJgQRYKos+fTcQSEH195ACyUmnPQWSyGSpuYLyMCiQ4jYULHmcTgAAIABJREFUxr9AIGnM8RxIEXFeGmdE9ka9uZxACuNesNGL54USyR/1r1K5HyGQlOtJOZAURy2yp6O5dU+BRCULZM/TV9ReRayL1FfC+6yPzVJ/Mc9w3wTsqu2mAf/Tnt9KQD2kgVRvEYHkfbosN926dTw0Pj2NPx7cvkRfog9RLhH+Uu/V0g6yAMSNlOn73/iW3b5yDQByx+ZJ4H7p/h3Iky07XtuIyhBbqn6IJBRMk9ewk2Xs26Ls9d1tdvZb37ARSBLlyCnSx6enJ+xgT4+9+syzzG858gGtu+JodnrRDmCl1ggJOg+BRCnIe9QN+dTqNoHtKIDTkDj/4T/8J9uXr7FntpusYzFvGZrJehX9qhP1FsT2yNisXaF/X+FSmvsa7eVT/fQRmj2oeI7x7ObdCVsmR8g6JFPvzLZ9Dcso5fvaqAeUpX9qPL7LeuDjrQ3L9LXbmTNHbWBfry1jlzf31kc2IGsyyNta+t1gY6e1AvZeX1i0X85N2S0jzxlKwkH63Qu7aTtbgJxCQaj1RY72E1Sdu7ZK+1ik/15DMXqVEWaKoXKNttROnqeBA33WjM1XIGVBnj0AQ2O91G/kTZPCSKC++hp9Tr/XQjwqZ5HUXlKuiVSXz9/S4hxnktJoySYmR7AKxFotv0kwDGoY2qysbEXU+XgvApc1j2xU1QdcZUReRZGxbahNXO0swl5SRh4ij2QvpofII5Vj8OgrT6Mp2tMgkOK1UflaI4wVYY1X3p/KC+22wFKoUv+xStytOX0R4jfCQWTlo5KyaBE70iL1P077ffejT+3i7VnbrG6zJvps0xbsIvWyCalQ3U7/6OuxNtQ/g/sasR9kHsC+ckeBC3y2leAEHLysjfPvoz02iNTmXtOcIJJCMIyCKGhaHkghgYWe0p5p7F7ELnWUXGTrG5vWBZndR+7LLH0OmtAa21tZG0EEsu67h0pqm7ElA2kqtV8O4mcIMrMRVbHqpg4CScEGCdqQ1lRSJodpI6g1ZTOqed7JBsq1TN7QO/fGOC9BF1zrsUPD1sX5pJQNKulQZa6o0Tis6tPrYSp66FG+6orfi0kjJzPC0iu0uRJQ/8hB/EMQSH/8Xz6VtvinTiAF21E9lSPRg4LiAAURR05suebECVYRR3WS86IYrKlvhPyGaKxatrGNBbtF7qoFt7LNWxPWmP/0tZPkw8pgX8g41drH2NDCfVyzZfreMna0O8xnnpOTQJ0iNpHHjwxANlX7+n6F+X5+JWerrFWUG+3y5Y89OEa5j+oggOpRcXZyX1uUow9SCV2TJQjMqFVOS+WMZP2xS393tbaqVutqWc2pvfJdqdSDQ1/kGuBL6L1gsxKJpNd9jg33N9hRay2sdX+Y4wKBpJyVqilWogTwiJvSuLbruQQh2XcfME6uWGt3B/amA4z9PVg/tpEzqsV26mifNaixKPsMed0eMN5ubC5bO8TrFiRoYWLeUhBINVIyK5+hvJbdSzeo3TwPbtwiRAb5/Yue6tpOMEVtq7TXCqsGt7Qt7eP02XAkXXPYC4T+ofEitr0OrSH8/T+dGngqbfHRg1QUSF9KtVYOWqmBSg1UauDvXQMVAunvXWWVL1RqoFIDlRr4cmrgSQmkxqr5vQ2dNnHRhkebBHnAe64VLfVLG4dHf1fEf6xKkgoJ4gagbBOQRCCLwHFtrgR0dmHHM3igB6UAwDgbH4+I16bK7Qq0UQ4R8/oj7EPibcvDFnUPUxQRGaBNB18KOYAAYQU6Aob55kdRqNHGJvzc2wTJxkvqB0W9K6eOQCABsOCVAE5Y8mF1sUpUOLigA60OCyjvCBstrxO38ts7/l6eoQjsjzbMgrB1Ua600U+Pzg2EneMqXJTK4ioPbZ1EfvCfrKd0DeWWb3sKLiEDfIZjOEDsyELInxQnmo9bl5NXOk45geSEEMoPEUhOIhE96wqkUHZ3svBQ12BV5QRZZOUWjqu7FewuPJdEXA8R2eQf0fXqh5NDAgT1tXB8B6KcrILo87oJkZgCWRxz0rX4IWS/FepY1x5bxYnMUPT3pvzW5camCE1ZjnFCL7UTW7L1CjZ0BTbFAvRdgeSNKBBIUi3U14ncUOR0uF6dN86B5EqSOHqyRCChnnDbt2DLqLpyKxN9zkGiGs//oxxFimptxNpqbW3Zo9PD1jmolRSFrHuunEGye1OkuqIvVWedrVj48PkayjeDrU81QLlbBqlOdC6upQ4QrRlAtVnqDdUXxFcW8nQJlZPKEsqNpofyCWxLYPHWBJDZDNDWCNCnnMpStkgRJeVIHaibAL4qRfCiJKyi/em7axsFjgsxDEhdR66hesgnlU12bkokXkeht7FHqVZUPnWd4trHF4ni5zsp5YPhnLt0oh2NB5ICUdYIVw21wZek6FLk9vH9HX4N8+trtsn9ayC/gxMWHGd2fs1zFqm9S7kj4qgJm8wU4F0TdlydHYC01dheQRop/1EWFUMWEkkErkCZegikDNaAiB2wqBRxozZHrgSub4Oyyr4OjoL2JAJJuYp0HoorQEhAGO87eSQ1FAxIkZwLas4ijRqUg0d5mPhdJI9goSKVF/Jb8XkRQpRdeIvKn6xFdRYrkCLURO+pneZc7SgCKUA1yhnl+b2cQApkU8jLFCmQlHdObd1t76QcC1HdKrODkAKmBGrGXnneP0L/1bimcqoPCah0Qsj7YxhPA9hVZn0Zd+yoJcfkdujDGn9kuxkCEXzMoHOorzjxJcKJ+5yj3gt8ph6CsJX7m6YNKZ+IOq3I/zwAcZ72kvMxmHmI+gjjs+srAeMhQQEa04D++l5aFkjcKPUht02EMKiWQlD1xs943F/bbQ9D11N8XPrw5+TUShuB8iGiHOmarAkLEF5tmQbraUB1OLuIGqkJtWHWrk2MogSqshdS3agm+FxqB1urVvo9UeOU9w5qlxlsivafPEp+IFR9kBddrS02dvuWPXPkCNZcfbaIRdYK1lxF2sraIrl2SJp+vrmbSPtJs3ZI6JaMjT14YG0EbZz6xiv28cdX7c77n1jvqtnZ7Yy10z9qRM4x7u10N9oO48eNiRm7Qp+6iGVcdXrLXj7caxfOP2MzKyu2sIJ9K2WWpefa+Lx13F2yF4v0S+b5jXqUH72d2ExV2U+nx+znKw+sqiNt3/3eqzY4cMCuvPWeZa6OcV5y/1A/BciwZiWpByCeYBD4YHXBrgKC7rSk7RhSo3Ob1TZAoH1zIeRjg5oKcxrj2Br3bYax6xqVfbsBxcj/x96bN0l2nWd+p9aszNq3rt5XNBoNgFgIriIpSOJoKGlGo4mJkRd5wjEOR9hhhx0OO8LfwZqJcfgT+B87JrxbmpE12kiRFHeCIAkQSzcavXd1VXftVVmZWat/v/fcW5WAqEGDbM5QmkywWNW53Lz33HPec87zvM/zcp1LANPrEGrHIKuOzhwjPqFEkwwy5hib6ff+7fx6OP9bYwzbzVAGWecMtafkCONQ1cIDlGKDKJsksOaoheQ9sG8aQ004sAaY81Ad9WgL4rCsCWQ9xVDbEfcbvKZVmarQXQjhIZTY2vyWatlyDpTYuvj05x5Lj/wgAunDfkk555brP9XnpdK6PFb5HteBtkkvbZrnV5cPJdCsstZYlpWZm5Dk65D8Tfr8Dfrdd157K91exr5uozuN0ieqS/fTEnaO+5DL008/maYunQnl2omZMSy5UloksaGHuWmIsT7F/DjJwemNaYyYOMB3upIcYBxmJVQx52cGJoPvRjXjH78kojTmc/1kDTZty771ta8y562i3HspaiVJIJkI8ADF3DXO697SApZotfTM2TNplLpE1go1ccVkgApjWEV30ECxpskTdsRSXssC0Zwx0CLu2p55LZxVKJ5b0BKeZ0Eo2K5BhMWxctuWeg//jnVz+4vF2967jC5uSl5uHz7KBXUO9I+NQPrvIZA8b/XLUYeRcZoFKUWikFckwWPyjWekcsf1D+ucfawh96ujWFyupwet+2mutZpmGU/r7C+2mBv6IVF+8YXj6fL541j5zaBKIm7ew/rvziJ2m9pQ77AmGIC0Z17meCePTaXnP/IkltoVElNWYx2zydy9QFx7l9pt7964FjUau7nPlsxyDpGEHiRujKFiHGWuGWY+rbDe7CE+dBM7ulDBdbXNj671nHd6IJC66ZvOO+Xck/tbSSAVCXRx4zKJEnV/+GdO8MoEkpbS1ko9JJBUl1mrTWtuE5ZcePAM6utGN/W5tuepKcd6CBJp5uz5NDJ9mlpQJExQ32k79RPD61ikzqLgXSOhj3mJeLTw1vW0NbuYKtj49bmPY18TtTlpB9dxYWkbtYly/8rr6jyv5yQynmgjkKJf5iX0QQ88JKIPn9fCOfYVce3u0fKxi93PgSrpn33kbHtPfWx/dwikx9aUnQN1WqDTAp0W+KlaoEMg/VTN1/lwpwU6LdBpgcfXAo9KIA2lhUNyheW7aokA6dnEN8ncC2VMZJbmWhyHYEGu++JzYV9X2tpFEXey5y1eLcDMxjqy8KP2SgWFwBjWOscpIo1VlWCom8einlIcr2iCA8KnrUkONiKxSclb4Ph9sKHJ5+NPtpEBsNZqyU1q8d52NZKgtRn4QlNukjzvfD2ZLBIw34CIWgIACgVS1PoR1BWQBoxy8+O+qgRKi1ogWWmkUidnIe7YdoEG5M1SzjLMllSHD97L8VV/RF1vAYNCeVSecwaMcwvF62xow5PdDWcQSAVpIvYg6cG1le8NINfzKsi5OEde7OcCgPwBPazbIfAhiMa7IkOwbOcM/gSYUUAP7WqDaPOo25Rt5wILKFRLbpzdHIe6KDzOs4WN/wkAZf/3wsKuuPsKkIJ0tI5QbFQL8Lq45/bNLRpJ8CVqB3FU1RPWVrBgvACO1h9lP7ZNtyD9tgTz7csFgSRMI4HUC3FSxXZMBUyviijOQ/KlqSWjwLzkkMczG5PvEnBUgeTmPt9Ls5ptfM/XbPcKBaArnFMCJMV+R2BB0HyLui2AyoKWy9ixaMOjFZJAv62kZVoQkLSVpMwUCptV6jX0AFTdu09GPEoAASjbrJfPNCBopxlPkkibACEeoxsWUEDTPhTgDX2qF0DDtpTUmRjcT8MAsFPVXrJrsVQCnFWx0VeQeb1k/qr8sLh7D9fQjcXQOnWXWnxesu7hGhnAtL9KliBbrZtD29KEEGa5PpZMxAiA7L3VRroPwSRJPCigS7+ocH2CFN6TBiBOUIYBqkGgqSTgHJ84NpEaAEVLEgccbpt20k/fMWUB9JIsvHDhHMAuICPE1QTAkCmzM1gcQXeF4mx9nZpJkEgNsmv9JokXSaca1z4CUWYdDYdgFyqiOpnIaxAXqqPMXM6kc7Y4HFAhpP2RIBjXKrmjynIThdMWwJWKP+3wVHZVadOomRQptSgU6HPbKhkhkDZVdUWMoX8SZ/tQvUkgef+89yXRLikgeWnb+n3246jhI3FiHw0CqbDVMx451rk3xqxWK9dgiXEmUZVvyAGB1E7ERqwzMvE+Y1oGuLK6tIwz7TVOclwzo78t9kYsyhnI0YsdJ4U6s4xtnqtWQCrNuiB+JJAajJ8t2mCwNhh1g1R/qOywfST/t5k/NiEF6hSqr0O6OJb83ohZEnU0mJ8ZoI+qPBos6h2VdnU9EKAR8wryKEIHP2t7E20x9/H8+eVv/pFhJ/Vyj/u1OzKOej70nYvHTwLOMQYAnk9MHQG8pB5SYzVVqEP06d4jaRigc4eY24el2sD4VJplPH598W66DmB69MKZ9DQWcPdu30rHURhe/c730lPUTPqFF15ID+bupxs3b0KumWnfk8aWW+kXBiajUHxzsjetEc+uYvf0wi99Nl389CfSK3/2tVS7uZyOPGyl49Tu6mJs7TL/bXCvNlETbtL276COeo0i9a/3oQKcrqXf+MRz6dSJo2kBktv5ewMAssF1JMiqS0spPfmgmfq45m4I3NOcawOi9V9cfzt9dQOLpLSRPv1LH0+XLj+VfvDFr6VzN9bSZ3a51/ZTrMecDrcZzw/o+1cYt+9C/u5NDqcnaatnuJYpxiz8KgS4ESoMRI28lo9Pi5C0b8M1XiWWLfG5ZfrSSiiCKmly8mgaRW01iK1YlwpRxm7MkeHrlWtxBRFkLT86RdRl43Xj37aWTgwG1z1N1F2OM0lxFWBLKJJUI9u/B1GLSRQ5KVpLZY12c47y2D5v7URr42xQz+7ozAx2UQ+pybQGgTSaNlG5BBnt2oGxJBnleHvy6X8zCqSftMe3E0jlmCqP1U4ySUA7v+V1R0EgZZS5QJZdm+QaSJJIm8S3u/NL6Rbz21bfMGD+Qtq6fTvtXn0LFdhSOkZff/IXPpqmLsykDRRg+xL+WJZuqwplbuunv0zRL85D1I0PVqOGVRdxvD/IIRJEqI/Vg2WhiTDd2n2SFNHinmlj2MVcqV2X930bRUoNokAi0fv69ms/IP7U08VLF1G4QvxtWlePfkZywU3mwzuQqtZdexrV2xiq+l0Uk72qe4lLA64p7A8FgZRR8UINbrtEJM/ESUkDxboiGu1QzeF5BPFQkC4FKh9tm4mhQxoox+t2WqiI0W1vO1T+/NUEkuvVL/zmb/+k3eQ9n/tvqemW7d20xXXdldfB+apiBRh2t7bHNtey6zpF8pF70OJeLKNYXGhtMFeQNMJYXGE9v0QsWl9fxR50LR0Z7U/PPX2c+bw/zc6tplt3llkrjaGiHqJpTeaAQA5busE0MY6NNtaDfcz5K4xXyZR1SPQ1+sMqsbApKWUGFVa3KpL3CBiu8W3zKnPXiAQSx6xqV0tf6ZN85nz6XQvR551nVTIGgRQKWOI/c9Nh/T3Xo3G48k7nu1UQSJE45SvOsfJCQR4xliSQVGa5roxeI3mkrSyJBzkrCIUR69TeVVS9a2l1a5HaYNREovZWbeoYbTFBDLOOa5WEDBPfEuqkIWp4TZBnUEuzr19Ja7fuhwKpz+QM90ThhlDW8PTvIjvqYHeWk/2yz10x0KP3HfbBkgzK3bSghYrrj+umzeKagzjKCiQbJyuRHC6ZMP2nHQLpsYzFzkE6LdBpgU4L/Ly2QIdA+nm9M53z6rRApwX+nWuBRyWQhrso/ut6viCI3PAIaLjolwQqyaN2+7qSNCobNWzg+ExYtfAQBJS88fObZCi3wnYokyMCa0ePHUlnzpykvom1KgR+MyGSHwe7rDZi672EUWmq1E5ilGChx9HuapNNfkkgSYa0E0cB2Af5JVCqTZL1NHJdlvzImf11zn0NsGERsL+lDVZssLRBIxv+IHsu54GGzuOAEGITWPwddnJF+3pka50EaaGtWZAV+drzj1Zh1l7KZETYWhXKgzirwhembKp8jNxmoS7we2x/M4GtaxJkWCb+MjGRAdhoC8FVPhcEksA+vysQOr1dZNLmg+bNXWz+CvIrCKSihQrwIiw8CuDZ37HZPDhX75RkTpmJnNVgBwRStJFEGP0tSKbi+7S9KUAWjxYqJYmTeC6TItsSnEEgAWwKelu/JTIy2QgLDLKx9tyjL4Y6g+x5icy4x/kqwsJPQF5rMIBUgWlJDAmcLd9b/GyFQo7M1KJ/eE8k3WxzCSffH3Y4KqAArrVF8j56n0ZRHWiRKDCpmswxURKsAmLbEAV+zjoc/ViaVQWSBR+0EYF4ENfX8mYR+5ZuMq2jxozv5foskD01PpRajY20jJ1OF3WSHD2SAaqWJHgERvsFIfj+manxNNmLKmJkENUH9T/EUkm3FTTzR9sfFYNahPVZk2ZwON2bxdpHNR+9xXbY5JzqWMRIxDV5r7WeJJ1LAjmybrmfkygmllDuzUFs9UKAhd+9AC5NP0CRce/vBnZYXpuPXf3+zR7n+aEB63txbhy3Ya0R2teMfoFH1TmREMujH8JqZuZIWlh4ENZxdTKLnzhP/RXKJm0CMG0yZhuQPC0Iny3qIajeEduscOFDEEiD1FCymfchdlqtvbQKuVcnTu3Tl4KcFdiQHIJddfwEIceJqfJpSDYBuuwA3jvGK9hy9TFuVCBVOLYEkudrzTTjxXsJpEyrVrC9q2C/5Dmo4BI5inprRQ0kCaSiZn1BhPg+C9hLaGVlkX05CCRtNkNJJPBTxBK+V1VZO4HUrmSM2MAxMoFE/AsVX45HZdyPb5ChLuLGjyWQzN/ncxLUAmm2R/vjxxFITd7T4nprEKzDKFHs08bPbYhDyX/twqx3ZJ2zLfqxMSkKivOeKqC79Y78iaLrkkhaVzK3RK2oINsy6Xxgu1cErtXd8fec2+P4xze+8yUUJiQrcL7Gk5Y3TuCSvz91/ql0mToUvYsbgNpwL1vMJ3Cc2xAKT20NpmkQ7Cr93rEMJJlu7NbT9/ZQ7kFyDmPb9dRzT6dbFHvvpU2a1Gm5PH00vfDEk2lP4mJtLV3B1u5WfT0d7a6mT1Xp+9zMRv9OutlaTiuQK1/4B38nVYlBt7/0Sro0v5fGFxupGvWkqCNFn8Y8K61yvxc5uXvEzmvUHLrNT/XIUHqWOjCSeqOD43F92uMNUjNoE6u7ZxqV9MRCtsFTUVgdqaUW5/xt1ESvbNfTfH8rnbx8ijgwnhZeQzm13J0+uVVLo1FXkbai39Xp+Pfo99cZX/OnptMeIO8ZLJUuz5Ehj3JQVeu21nURfQTkJXEhAfm+W0P8jGN/hgppDlUlBY0gjo6kVUhrGDxA0jHipaSz/Zn7QXzRSMvkCKeoXsD/UJwyPEwiib5L37Lfr64shyrZGiSJWLYNiblKbaeVVZREjKnxySlqPKoMzVZVKxBMLUDliL30VYFk7e2M9SdOYq0FGf/gATEKwNb6iqqYtiCg7acDJAo46J599udTgVSOj3KN8q+zsMtxQwWS4y8nsYTop0DOY62TZ/xsdUpbbhK8ltboizw/Mj6aZrHTeuuLX09X/+RPUSehWn/xo+mTn/8Mbb2Vvv2DV9MqtfCqRyfSzLkTafPhUlq/djtNc3ufmJhIH33po6mfGnpvf/+HaenuLH2MOZd+eenF59L5CxfSrbevpbe+9xrzJf0bS+WLLzyDxVd3egv7ssYidWCIJecZW088+5F049o7TPm76dT50+nWW1fSjSvXiUf0oZHJdP7Tn0zN6iC1DBvp/NGpND4CccV5Oe+5hrKWYRmvQrkdwTPH5FB3uL6KhJTcuploK4iiwtqrjLmH6+J4Zztn9J417eH72qH74u4drNVyXG4Pz5nEKN+X//zC33s8BNJ//dqbHC8r9UJ9VPxX2ju7AtXidoe5dotYtM142iWWbzHJ1SFr7pPU0XL6gklWxeR6zDXHOgTQGnV8mqiTxseN+ygTsbbt70GJPTyFRfBo1FyqoMw20Gg03GqyPiJxRVLYPKN1bAM1V9DuN24D9yk7ApB4QBxG/Jia3E/Vga7doBshknoTnDUxby/ViKEDqqt5vc/1FocwKaTbOcg6nBBJrqnKxAhjQpmgUXAlsZ61wTPVVxAq0mqxnpREUn3kT15/aInYw34lagbRZq5FXCO1IP13+kiyqGxSK2wvPWwspytzs9j9qbKkllQaQnF0HGu7s2ly5mgamxhNU8THKuPr1mtX0iLzSgU1YIV/7xKfVGI5ziMBLVSFBYFUJIDZgQpjyDI8HOyBItnr4FoOXrbX5X8UiWl5OuY4sbUoFUgloURbFu3yTzoEUnsjdv7utECnBTot8DeuBToE0t+4W9q5oE4LdFrgr2sLPCqBVN2dPyBvJFME3QRRBDcEoktyqMxcb1cilURTqfTI780WLf4IKrtfqJMdXCfTLyzEtMoCYDh/4XQ6ew7vchQHJciXVTUimFnd5CO+t/hdPOFW7eA1/2gv8h7qo+YG4DRZ0wFWiR0d1ivKxwT48bixqTfjTvIoE0hZ+ZO98Q8IJKy4GtRdkbgowdZdAQA97YsNkZVQgkDiZN1ImtkabRkZmDIcuSeZhR9WYXEJ+bt8WD9AgZNqpQMCSeD8wH7JEy+3YZ67G8wMlnoNWgJGTmCQUKrAiozPgm2KDOkga4o2jXaVQAKUlkDiuwQ+2DoeqAx+HIHUJajWdj8k39yRZ+D5cLSEAimgogzklgqkAFHCzU/SJBe271KxILlg26ni4jvC0sQNLa9L6rQrJ2wrSaGGiiL61FpBIFn6ZR/Qx8z/kkCyH/peeIgAILbCAkuFieegtVZuw35qqkjKSO4J87hpDpVTfFYFS1Y0ldeu+iiskaLdM/hgO2ibUuHH+lv28yC8+JyZ5nWARIlN77ljw7oeoRIBLPH+hOe9/YbPaA83SK0ka7lsoOJpMG78t5+3/+zx+REslk5OjKVtCKS7+PjvCYgKyvB9XrOgxQhgQBfj4cLMeHrq7Ok03iv1mRVEEhFdXKNAvBmuWjjNLi9BalAHACBnE6JofR2glH83ILoaNLC2ew+ou7LBv1uyD4L+slwSGdyPTYDtSrUHMHeYwuPr9Mc+lFYAv9YNMNubOk3AOkFQqWrYtq4A590CYPK1GudrPSUJQ9vTMVHBdk5CrBdll6ozb0OQ06gExsi0NeN9bX0tbKJOnUJ9MGTtkwYk0jZkl1Zz1gzQVsrseOpiQDwNAXZXIX20HUrYKG0DtqypdoEcCrw5MoGzymegX+JCyxjrnWjjJSEEKQ7ppIXdDtfWCwheIYO6XYEkgWS9NMdiC8B0A3Inq3tU10GkWXA9FEiSW3b33DfbFUjtBFJkJhcEUh/nlK0tidOclwqkUC9ChhljM4mU+3k7gdQeTyJeFwRwtqrREjCrj8qfMj6V/T5idTHOD2J0jF/HusSZGsv3Prro1+0KpF3e0+L2SiBJHA2QbS5B2C2IGEkH3DvUR/tRyylnO1tzQjJDxZHjwLEa5BE3VAIpZ39nAqms0VLGjEwk5eC5tEUBlcf8ePuH3y4UrHofoVCTEKdf99NPXpo6mT5Zm0nd95bSAO270rOTrvVsAoKupo/0TqXjEBnauu1gz9Sk793n9de762kV4LuBMmjmJJZs9PmpnDYMAAAgAElEQVTlK9fSGIXeXzpyJlUZN+MQD+NTk+krV3+Uvt9YjNj/VD8KJOuMMf886NpMjSOD6Vf+zt+CcdlMC3/63fQLm0NpzFpqzBfb9KNNPrRJH1nl3t+mgsgq2fkMNgBJ6qdhbbc0wjiengEkP5eay1h2WbvoyNH07rewwptvpmdBdwfo16pEBetbTGo3uNev7Kyn+0MQaMScCYvSoyh6fgPCaYOx19ok1qBQ5jPLnMMdiNA7EF0r508Bzg+lUzdn0yVsqEaxsNtDDbCt1SGxobT1NJ42uL45VCj3Jmvp1kR/ekituIHxyTQFuTZ7/wGE8lIokPpQIGTiKLSDQQRJ+Dg/q1DTttY4uMfxIxDHnCCxjYKR/lerQWfT2RuAz/bNh9gGaos7jJIoW0fSP21DauhoV5cTNqx1I1iuSpD6PNTvMZljmQSAftrCTqidnu+XSJLEcjK/eOaFx9IrH7eFXXlSH0Qgla8b2LSwi1ksgO5D1XQZL1zfNK2PWczhqkBqqIcmx1BjoSh660vfTX/0P/8vaZHmHX7+o+kjzz6dlm9dpb7NnTTx5NnUMzmUprFMbDwg+eneQhohEaF+5066+MzT6RSKoW/86Zcw7OpJU6dPpDtzd9Pk9GT6+Cc/lb7/tW+n+3dm05mnLqUuyMXzz1wMu8l3X38j7XIOy7P3Uxfn9fFf/dvp2o0bzPv1dOGZJ9MP/+JraQuSa/rsxbRDAaYzLzyfNlC1rK1vpbPYrU5NSCBBUGjDyvH6JRAKpWa5fg3tcqwHjY55PXOwXjLBybhaYOxlu0XkLpJWDtfDh4us9qSo9xJNEa2LWxcLvvg766fjj3gcxPG2nvc4FUj/JbaZWeHq+imrefzqvJ43YjE/qtoj9jdZizQZF03WTHXegNMmv1kLMoZVSrYcX8wHrn02GY+Lqw+Zq0kSYZx6vBrK6YnaCMknjHvmBZNt9GTeN/GH8be+vp4WFxdibTg0PBjr5Qpzj+Pa81M1FPbUxJxI/CBO7HIvt4yVztla13HDJF2G+T2stS4xXjJeW7te7mFeW3MfnYM4XpV5LVSyrqc8p7CUzVRRJo5c4/hEfjbWy85V/GW86+dYWiHGOj9qk6rUyUlY8RFe3+V16xZt9ZCMM7CZxk/S98b2062VxXTl1sO09GArjTL/HDtxOU0dP0dNLwg2LBdVxncRu+9fv5Pe+eGbaYc5Ypj1lQk83SRA7JsEYV+NNWqZiFas/XMPLkijg+5VkKB5PezK/T1EZRkHCmKoTGTTyi4rkTLRGj+8x+2R64nf7dRAahudnT87LdBpgU4L/M1rgQ6B9DfvnnauqNMCnRb4a9oCj0ogjfYsH2RqR7ZoscVzU7VBEftcIDVvfMtNb2lZlAkktwLZJztvNCzKnsmYIJEE8NlobUggaeWkZRfvH0B9dBl7myMoCMzUy4Cth/L7ykzLTJTE9jcIn3wz9vHnbt88H2yIPU++d3MLAgmwXmuS+GiApALFftZjZ3VKJpByUW2/NyuMCviT1+uoDNbZuC4uLWPfsxlqgkwgAf67vXETF1YM4lRsJNkshj2NzxXkyD5vigxMQEDf5wZWYkECKYxMCoLI75Y8kqyIOh+SeAUYWl53JK4etEO2pIti4SolwkPf0wHYCss27kNBiGWlkxs7rS/yMWxM/5ZAUoWkSqViXSrANJVNZR2kaL+82802WG4M4xzyzYjsRH8H1nsIGnlO4f+vXVcAJlmBErRV2IPljG+P2wXg6o44E0haYGULDV8U+svWWCXoIojvph5gz1pV1lLQGR4M0OvGTyTAfkFCH9EPOUXVSmFhV1gE+prtEWowM8EDmC8s7LxfnK/Hi89JHIalR0ZeQu0lQCSgH23iuect7yDe/RVA4Sb2RatYH45OjIQ1mX1DZF1bnlIZpRwn1EcolsIekeNbN6XP2g0cvwqTYh2iOgRIZNQCsNgOgvwD1m2inS6fPJ62qYVyAyu3LtQsFVVpgCx1CKgK46qX4106PpE+cfkCKqQdCtd70pnYtMbXSG04+tEmY30dRcMe5Irgh+N0mz7Uj+JgH4BnaWOTmitk7fK5tQ0AftplAYXRBmOkyzoiWN0FAUF7qwzapsD9Hhm6IERpGVu1yGaliSrY8PXTrpGhb0YxRIzqi24shQSZbMUKRNKR6SlAdkE5xhxoSh+WUCqiJIQEfVSoOA4b2JudOn0qXXuXujLUmzl3hsz0xhL3mvOSFFM1JfhE+4ZSDJVFFeZmBHA+lEIcuxuSq4WVWJ1O1JAstAaSoJJjQ0AQUkCSx4ecRpP3WsukicqkybUJiPYDrmsFGDWQgnCSFM5k6XsJJMd2HicVwHPbI5PKdv5C4UhT2f7WQLLek4/Ibg7CJSuQrAGUCSQJw/wdMe5DtZTHZITu6LO5zkZZB6kEdSMWcsyIaar6og5Sfm+pQCprGeV+n+swhW2no7OIRd2FZZ39yP/yMCkCt6EDUrfCvbANBW4l37e5hka8xbZSySGDpiWgCjiUR/Q9I4DfJWg4wOesVeYYGOCninLVmkfxnOAc7ymJo0PbuhyjYm4pSOiFJvK0x/y4+eq3wy4p+gf3sGEdOVpI4ufpsSPpV6YvpMUfXkm9xKpmrTstTVbSjatX0ke7p9IZ5HL7KGb36Hst5rVV5sW7EDc9Z0+k61jQba6gqkPBNAp51ANx+8zIMUibrNbrGa2lVx/MpqvUS1rEFm6UMdhLn6gwv22hKKqcGE+f+eyn0iD9/+4f/UX6+N5YGsCKaxOt0z4xZ41zXORmPeQz6/sb1JPpTZNDo9h+VdLNnu30Q+oSHbv8LAAk9ZeuvpaePTeTToyMpYevXU/H5hvpCewh+yVCuHe7WsASz2e5Ya/vbabbVUBbxtcU9/rF/ZF0eWsoTVGLrAKxi8YOKzpiIddwF/ule+MDaf38mdRNTY5T1+6kp249QKkUho2QjIwx9SncypysQD9nEMwTsN+Fib4+Xk2LWN/t17AfI0bUibv+DI+MhLrHPq6KrclaoAnYXCHO1FCpSHI0ICpNIjDWSiY1IcwFev3mdQjpAd5rbNLSTlK9xTGs6yi5bn27TWLQFt622m96/fZh+5oxMGqcoVLJSRJY70W9pdxHJI6axM0AjE1W4RxPTV58LL3yg2p7/GWi4V//te2xItrSOlGqTIvEl/LThwRSTghoV4mXGHms73jYPluQq6pZnY/XiPMDkHVHUNP289rSldvpi//899LrD9fT4Ec/RX0x7Mx+9AMIoSPp+V/7ZRQqzP3YmG2iiGvdvJv25h+m+XevpWNnT6UnX/wI9nOvp099+jPpiWeeSV//6leoHfZOevYjz6V33n4HEP1E+txv/FrYqakjX1taTPev3UiL9+Y4xvW0Nj+fXvrVX08rzCv11lo6DWH15re+lXqYd84+9XyaOnMpVU+fSz96gAUtz12+dAx1h6p9+gV9dYBYJoGkErOsCec1lyHRucL/yvVDkWcTsW+/bCDfX8TYgm7Ia+9ovfz/mYQpGjTeX5IQuY0Ljii/84BAOrzXB+TR4RuLt1ID6e/+w8fSF//zH7yW1fcmaMUR21MLso3fLuNwk75E6au0RrttMq/VOblN1+xkVWglt0c8sx6PZIOJSFuMuxXqxK1sroW9aT8JYaO1IWo6kljA8VTA9hMLVOeERZ7EHf1sfh7Ckb9HsM+ukPDRTabIHokJMf9wjB2yvtwbKFt0Odsb1od5DeF6QoV2LwvdXuaoGuMdk8xUI24MSGxpFWwSRWZ2uPckJUFqRdIDsaOfOkwRWwrLvnwPyw1NcccKEiWUtqwLVR7FT1gbszZinRzKnEjY4o/CVneHdWALlVYjLUMgpTR2kmuBPHu4TM2oRS38ZtLw2JnUMzSdurFjHECRavzbs37eyka6xdrpCvWqtlnPjXGegxx7QHs+4q3X437G/V+sF9r6S95T5O51sCfwb9fy7hOCSDrcK8Q1F58vBMEokMqaniWBlL8jmzp3CKTHMhA7B+m0QKcFOi3wc9wCHQLp5/jmdE6t0wKdFvh3qwUedRM4XYUkKlIhQ6kTu4Fc1HaZzbVKCi1JVHQEgF5uRgXZC8u6IJC0qHCzIeBbkkfWRRLwEZy08Lw1kbCFM1teJYMFr889cZY6LrjY850SJh5HUPPwkTfGbq5j6x2nkBVCmRSSoClq5ASBgpKguZqaAOIWCe/hXCKDnfe7Kcmpe/nzsaEpiCSfLxVIsVHiHRuAPhsAZA8XJZCoB8X+V0VBzjI+zNIvN4NaaUhC5CbK1xAZmNFWmURRBVFhkyzQHyBDASBFO3Fca/oEEeJZFqBvWcNBoNuM6nZFQc5OPKzF40dVMEh2tUIxxSZQckkSiV247y8fAhxa6qlAGuD1IJM8xwA/MrkmjxMbRQmf4pqyYixuSxw/cryLe+/mO+rHeJ+8Bj8Xx/BelQRdtpYKtYDvL2o1yfnEeXKNEke2W87ctdB5vse5f2mvAQBNW2krU0ddYu0JbdUE8foEB/jOTPpI/lhjR7BfOzuPm8kpUYkgCQD+xX+tRSPwb/ta10fiqGlb2u8lAwIZ99wFCrP52oCZq6qI+BkbHT2wqPO6VVNk9YP92vurLRLXINggMGFma2yy6QuMr7LAepl1LBiyHWNIkw9PKxOrdmGBiW5Aq3MzkwG67WrPIqAOMGwNpFVqBUxQN+Xpo5PpzCQZt7Aik5NHALnIwi8QvajDo11gce88V2sPHaq2tHbSa592LupBLTCuPF8t3O4Dbi+QMb6JPVzT8wRY1K7SwtKqgvzxWCtYybVoa/9dFWwOcjGrcSTMumRFeGQ1HYAHbVsDEPY0t/geC5R7o4aGSjKOukwAvEOoDKwBIxjy8OFiWNSdPH4kPZyfy1QU/zOzXQB5D5DX8KZypwqIP0SNmAo33TpstukmpJBxSVzXMb4NmCRn1C9xARgT/UJSkVNpoWxyfEWNLOsQ0D9VS/ViSSc5VRJOQR5L6tjvVGfpbIYKaZ8sZ1V3AkOHBJIxLo9MlVxaymlltx01kOx1kopa8EHQWew70p2zgrJUNEkcNfiM8TbbNMYgKEhzFX8Cv4f3O8e5gLFj/Bp3BNokr9vVdmUB9wNQNEgn+jJfEYRvOwjptwr0FSBz9C1q/HhvjQP9NOo+ijsVSI0givP5eK5BgvET3TOI2WzLWUVxZHwKIE61oONV279QpfXHb/tWxJSwJ80Adwa2Yjo7iB8PNmsH8e9x/XHrO98IWz1nFUIRlkwS+jmuPj1zMp3dJrP+1hykF/0EUriOdeK9N99Jz0OqTHJyW4xNFUFbgJ4LYJbzw/3p1EvPp+v37qblq7fSi12j6Xyqpt7V9TTTgx2k1pFc0zKg4g2UD3dp0/vUa9HoyfupOtK+N3lsPP365z6XJomNN7/y9TSDuxuoPQopAHxaVuu6u4Coi3xqnBN+pn+EQvGM3YnBtIx66Iecy/DFJykwT5H5t15Nz58/ki4DwO9Sa+TIXD3NLNRRWRUxzrmR4yzy3QvURFo6MpzeqT9M3SiCfrn/WDrfNZb6Ib4q9AWiKgDxbloHIL7NOJgdg6i5/ETqBdyceftGunhrPk3TQdTD2kfQA5Fpr1ouJxo0ubfzxOubjOOr1D67QbNKSE5hY2YdNtVDvcTHZ559lvG8k26jOnm4sBCxaRiVk2SFBEIDNZRWoY4LlZN5nBlgM+jtGNtA5Rh9nOclkWKuY4wMQbSFGop2D3A5L0zidUld+6NEvnOGpGgX48F42yhsgbPSkNjHf5JPT0xffizd8YMIpEf5kvax7/vLf5e1LtttdduPF+snFXBcewkHq8aI4R3NkwNFtAnxzdhtrcE15hTjw3Gs6fpo9zVUaN/4/S+l7z+g9t6FZ1JzdSNtQxCdgMx54e/+choY7E3vvPK9dOXrX0/HaOMp7vXy/Cx1u8bSUxBIb779JsTp59KlJy+lr33pS5C116IvXL9+I82cOpU+8yu/HONnkQSPb331q+nBtevpFKqyXoL/4tx8uvTZl9MCxERraz197HOfTutLC+kh9nf1xc30kPphlYvPpM1R6+lU03PPnGAe4mB7rVSlD1a4zypRM0GU1yzGoCL3JBoiVqCxJrIxcr8RdM/Lkhy0QvxR/DPfg1yHslxX5reWpNIhgZRXycUjd+WDz8Rxcg8/fLZ488FzHPNR9w4f1Jf+0+//oPj+fE7+f6xj4lq9ThJ/iOUr9IsF1nQrNGOT+XNL4sjp2/mNqLoNMe66LdYVrhHpI/VmPZTQKvmq3QNY0pJgotKHhAxrpjn+Q2XIF8e6gu9ah4Q3ic1EE+3srKjWE+pZFeHM3321sIO1fzp/9bGWChWjhJKZI5ENwt6FmkkEmYR7ZqpxLjXmuwHtuYv9hqpuFx899AOtiSuQMpLb/Sb0BFllJlhx/9onT7uCc7JJRZydKrqwsSPRpBdlqgqkHtYOtokWoLv0t23i4hq1NedW5vl7DdJ0JJ2+SKxl3bO7hxJ+kyC+iyqrepSTnaRtq6mLmoNdJGC419AiWAO+P/xXf5SuvvF2GiJGjTOmpvmt0qqPnyCtXHvyu9w5RY0if4q+HH04+rGXZn3QImGsWP9GL/Tvsv953R4vksryddsvYufJnyrpXSt3FEgfNMo6r3daoNMCnRb4690CHQLpr/f965x9pwU6LfA3qAUedRN4cky7owzo9nZrORfb2yjOuowvfC4Af2i34nvbM9QD0C9qCXmM8lgHFnahSMrKHS3lBMk3IZIEENysTWMvcurM6TTgpo7doSBRSQzFtjNIBH65YVIlxL+FoMIKyoP6nYDDfiYUNxIGmUXB1kIbCVQBbkeKjNBSMXSwx46NT/E9BZhZEkh1/dYBlhawsJNAEtwUXHaLJDDVDrxbm0NANRMgnlZpV1HWIspQrUC0oHSlsKYo2zKuK5RDWUngsTMIm89PQLJrT7ubrOzxuwQKo1g7x4s6Qzwpni3gLwgt+SHB43619FD3PPMePttleJbtBJK1kHItIt8kgVSol+K9WSWWgYx8DLvLv45AEtDI5xY78wMw+2BDGccV5M12N5nfygRSCTpICpUEUlZGSEBKIEEeUd+mjmF9k/u9rWpLOzabSZpC4sV9v4SfQATgum0jmCB544sqTFRO1MhoV9mR6zHZvwTVaUu+R6IgAJ0AW7wffsaMUDb5BRE4DIBh22qtJrlT1gErlVbRX7m2HUCqbX4GOM+d6Ldes99N9i0ZzY41gSez5GuAoWtr+D5pU1LYxJVgnu3RxzlUufddHCeKwXsvAQYk0wbIft+l3spvffrZNIU11UhVixYs9ji3bKFov5FwUj2WLScDIMywVZApZb6wBNYqFid11ELLZPdHTR/UFHU+s0DW/gJZrKv1ZlgKqkbSEq+P9rB+mPU/Wtq+SV7an61bZW0K69TQ7iqv7H9lfw/iSQKbc6mSeW7M2KNAuX2oD2ApsnN5TxM7qkEA53VqkZjNr0WcdnQzk+NBCpp9/MDaSDX7A3EFJcEe97SPL6uC/JQEUiFUAwhWRQDp+lcQSCqVrIti3QTrVsnR0Ax8rtDISVpQP6wGABYKIYkSiVDeYwyVQNqSlEQUKYHUgxJKYjdb2KlAojsGIUQcK6w+rdvlbQ8lUTH2gpyCcFOBEvwQ49s+ZIA0PtlftbArbW5yPM/gTVbm5H8fKAbib78n2x7GfQhJZlZhRbyXeHJUaNVTxLmgnWiTAI1Es4pHZMUHuXRI+O5bX6wgkKzJ1cUN2uIrtr0GY4j9LpST1jbLMd4gY3ySNLI/DVicXqIo4h19xPhpsXKLlh/Y12WQvqxxV2CxEf9KIne+Ts2Zx/xYmb2BOg4bK4iEAUlcY7Nxj9+jFnd59z5KHQBA7rW3qkUn61nZTM92TUD+tngvNpUQg3OAhPP9kCwXT6X6ANaEfLQ6v56eXetN53YASVGkVehQLcDtXe7JAlDpu9ub6R5s2j1sKknNCFXFgAQ3AWsaAvnXXvx4Okbfe/jGmxRKx+aIvlGnjSmzjvJoO92XnOmqpDOV4fRs7zCEEGqoIQhZbLnWOI/jL72U/uiLf079mDfTJQqvXzp2LA3R57vfuZNmVjh31SQmH0iKct/WaewlxtwCpNCsNUrWmukTWPXVIE7tyAMAnvtccwPAeI3gc4e+/3BqNPU8e5H6HWOp64dvpVPX59L5LSp3SKByRRvU+NgC8NV8U2hxk4adQ/F3e7Q/3Z4aTnfAeBswuwP0DUFkE1C0kH3i0lMxJxhDVSNZ22ME0rnFNd66cwuSfTWUjkuoQhcXFyEqh7KFKp+tVAF7eX+OM5B29DXHnUTQAu+PmiaqWRnQLZJisvIor10EjlXq2M/t09rexdhjTEStsYJN2CJu2yY7JM1cnH7msfTKDyKQyvnjr/qydlVLGSfK9/pZ57cydpevl5+R5FDJ5RgtiaP82mF8KMniFm2yhqJVrYJJOhIuxyE8ezjG6q3b6Zv/8s/SnRZE1IXn01s/upZad+fTzKXz6blf/yx1/yrp9S9+OX3/T/4kffaZZ9Np6mzduHY1ddV60wXqGr391lvp5V/4bHr6qSfTV7/8xfQ2ar/nX/houvHWm6mbWPwifbrOPXAMfPvVV/G1XEy//tGX6ETN9Mabb6azn/gEqlnWqPTfT37202mL82zML6V7tx+mP3/l7dSaOp4mnno2HTlxPD1z6USaph/200erjGETMkz8ME6q3HBuD6KnWDS1tUQA6KFWD4V4JntC6e9/kUSlmrNQ+RfPB78ZKqa83vO45Topl8jM8f3wkdej5Ut5dv/Lj/I5z/VR9w4f1GH/k+9/P5MDRRKD9Y4clzlFIKt9GsTEm8Swh8zxm7RZLypEJlGUzpI12ikrDYe4JXDu8u9t1wPWJeIode7X3P052rwvHZmYTGOM7V5jbF5wBlHj2tHkNxXc2sHuhrWvVqloIPddq2WLO+fOPhRD8kShJozVEuuwIRSizOWx9mXC3wtHBdYb2FZWuCfDfHaE+FpVhaQi2JVrFBP0yrWgM6GEOYz6Z6oW+1mf5ViQW8+2yPcvlvahuO1Rtc9PvyQW303UiL2ZpIzVN3dptybXuLy3le7Wl9Pt5fs4Od5Pp04Oppc/fTZdPDcF2Y01eM8g6laIIsYRvnape3CaGlM8h83fPnZ16L6JqT3UqlxPv/cHf4CK+91cP5TzH+L3ECc5zHcNcw1DnI9kUiTBuX6z9hOxrV+yjbP3vnqzu1kLhN1ozLkm7xXEku1XJIWEu0EQUF54tqmVHPSR6bHsruDjnzxz9oO62U/0+gfFyZ/ooJ0PdVqg0wKdFui0wIdugQ6B9KGbrPOBTgt0WqDTAj+bFnjUTeCp8WxJFmoQNwKSSWy4uti4zT/A85+NgoCkDzN7BfPeb2viZi5bv5XZ5BmgDCUSWbZRjyOATQBygFqtYwQKBSwFrgcBumpTbHDIXM4+dvlxSCQBZIo/FcfcFgxuy5LX+s2NXWnZ1s3mTVKiBuCo/ck4xXUFPSpRUN5NWrlly8DiwRa8IJBKgqQOWKKFXSiQAPy04hPcdWPqdbRn6maLq0z0BOnDRq/c2Hte2nu9h0BiAxj2Z6UCSQCXzah1AUoFkhvdklQJguU9BBLfwFcKWMYm04w/ASuJuqK2jBZbki05Az9b2KlAKu9fKJA4qziOmY7xO6tkcptI0GUrFv9zUycweggYqTzKWdehQPK1UCAd6B/yRtGNZZB0JSWRQY2sGBCAzn0nE3AFuJ0x8byxLtRKJUFpf5JA2rQIN1ntG1qkFaq2bjNPAXLi3EOBlC29JIN2ATkboUIqIAzOqQIoaB2VPgB929GsV3Ppo/5GQehpY6fKLT8i55LNPECvwHVYjPSEpVaD+kSCAxJIQQTQJ7VT8rkqgKTP6eWv6maELFCB9dgySyJxnFXqLPiZGooLP9Oz1wyi0v7WEv0AmCzHhf0/bAcBa3cBQvocR/SFyfGxNEsWdbU2mBr1tfTvvfyxdHS4N41hSyWxNIQNnOSRJIHf4XW8R20S90VFF23LOA37F9owiCwIjQaExcrKWqhjNrmeeZRAy1jaWRNpZUO1YhWwBgUUSofVOmNfMFviTFBdGzbGfYv7JwkQYK3AThS4zuPetisB1niN6x6ElKlAIGixKGEWmbOCF2T0msWu5Z51jiSSJ0ZQW3EoayNUAfX7+ewGFn+ZvMwkYRBIJOb2A7yX3xtEFbd+mxOVfN0CrG9XIJUE0hZ1aowBFrAOG0X6k/1Ky5pQIGkBqPrE2irRjyBGaEsJpOhPFpixLwEIaV+ZFUjatOWn2wkkCSqJKgn4TFxKNGl7p/JGhMbXAKHtkwJsxo/4rgzKRNz1k0V8L3+X5JG/BTrD9lIiIIjSnKNexm9jbo+ElZQs/cf3q74LS8qSmCFdPIDCYGzim/OvAhU1dgmGqaDyvI1FgnJ7qjWNxbTnlsQI8aHpnBH8kWRfH1hiNQBp77sEkt8fY8M6I9awECAMcF8bRY+drSTztRZkfhuBNLdhBa7H+7h7+wqAHcRpFYsi2vD0xHgaNKZYg2OB2mRX76Yest83IU0ECWs7valGPzo5MBben3sqxyCw71W20vjT51ODmkA/unUtnTx1MvVcf5CemttJFyiEDo0B1QT5xry0Tz9bAv67AcFxg9+3GisQs/QF66g5viA0p6nX8vTEkXQO5eo+Kgpo7ZgnG5zjOpF8kbbG7JEM//10pm84PdFNXQzA0S3a+m7fdhr7xZfSF/7R76Q/+8pfpK/+8Z+lcTroOG0/zucG55bTKewpHZ/WUpJA8nutXTLHOdztZvzvt9KF3pH0XM9kKAY2JFiNhQLJkCZrgIdzxKylqfG0c+F46h6rpY03UZpAmj2/V01HUPrtAiw3Aed3rbEEgLxDX6tzv++iPnpwbDQtn57Czo65AHLb+jUqpl2/7Gs9CfFjQoF1bqZRJ0liDg0OhqLx7uy9sMRTtZFzRG4AACAASURBVGR9omxvh4rMfqXCjzZwFlE1OkjNlJKI9TOTU1PpTQi5jVWu1gx+xoX1jWKutQ9ap4W4f6iuOyRsjfXeg7DBlZyl7SUNLhx/PDWQPggY/SACKYZtuQDi7/b3v59Aap83ynnJ+k8quiSEyke5mgiy2KDA8a0jtw4xYxyVQOrlHh2dmQB8pn/OzaY3vv6ttNZVTRPPfDJ953tX0hUsICvHjqZLL388nTo6gjLv7fTWt76d9on/FRNEmENOQTAdvXg2PaCW0cef+Ug6Rw2k72Ev+e6dm+nFFyGNblPv5WvfSg3msm6sGE994lOpxby8+M5baQrCaE8VGvfuIy9/Lj1cX0FUtJkuXLiAMuOtdPf2fFprUOMLFVKaPJFGz5xPU0en0lP021OQrdX9JmsxCFLUzxJI2qwa2koAPdbVJZkmEB/tYAMfaoZK++RYk8Z6N6+rg3AwqjIZxNot1iCGOeK2a+IA9rOaPK/U3vco72e0f378OBKpvPePunf4oCj6j7//al4LFor6qCvEqUskeQ3WflxhAfrq2oO06vzHuO4nkaybNXs/98Vkm9KCuIz3W+whGiSNhC0lc/bq6mqcxjQ10Eap7RN18FQVMoYdv+5jIvkhFuM5McX50Riwp01qW0OUpKf7FGNy1Ge1BpNKYfpzr9lZ3IMtxnmT/iZ5Pkbcm2D9WbXmZbgnmLiUE/G0mutFnVxh/1HlWNUB7I2JE0HAOgeqUA4qLHZOMTf0+hmO2e+6KW4ISRuopp1z3Q+wUkhL9Pnb2A3fIObf3FxI85urEG7b6cWnptPff/kj6Qn6pcRVXz9Ko27WY7uosvYqxETWfoMTWI2iTuL5Pdasa8TNr2DR+MoPf8CabSPW3J6/RDDCpzRKfcgx5opxzgntEudOW5iEQxvVWIfVJOQkwUN6xFqB8az9XiS8xbo/r1ti1Rx7zMJ9IEeCTCA5UAoCyT1Gmdjmy7/79NkP6mY/0esfFCd/ooN2PtRpgU4LdFqg0wIfugU6BNKHbrLOBzot0GmBTgv8bFrgUTeBZ6eyxYPKh9lbs+nKO9fS4jIbbMBalReDgz0BaJ8+fTrAF4urtmegxh4gtkA5W70EFQ7ABUAzVQbuD8z+EzTRdsK6JBa6dXNRB7TqnWBzQy0DMOpgDTKxk/8RWfNuuOJbACMjwy37gGeLMmkN3yJ4IzgLiOZGJYrfbpMFjuKH76qVtZYKwiL2ZwVZclD7qLgdfrPnpYpiAQJpdWkjAFrBZfc7WRGSHx5Da7pMIGWQdD/Inlw7ys2k+L9nL1gcFnbW3vlLBBJ4VEGs+e6/SoHkcQRHq6qZCgLJBra+iKdlrR8tthqAlO0EElBxALBxz4LYyYRQJo7ctGrJps+8AENJfx1uAmPzR5vGpjAAIq4LUP69CqTMARb7yQwse75xK/NWWYC3vdj9ftSryfZsYc3lu8TZMyqdP1EQX1kVka29NtnASiDVJZBCucBnJHUqWaVVguqCdt4vbVBaZrVzM0KlEISa9Ynwqadeh2okAXqf3wOotP/XIQpzLaRcr8Jzt/tYN6pqLQxAjxoWJduCYLTtJiSSqgnPW5BjY0MLpNzm5eZYFZDWbFXq8AToTwa71irdvblmh+CinxkAhDVrVeJIYG55naxXANGy3wsSWGReIqrG5yZRGU2M+N092DZhAzU1kl5+5lI6d2Q0MYzj+V5utgRSjJUAnfK4LfuxHTTUUtLJtL8KAO1EtrV4Q3mQCaRVQNd1aqlIIu2mm2QBbwFSrGxwjths0SUgAiDEuDddZN9aAFoCyVvSV5B6fkeoqADbdsik9eF1xyjhHgwSa2w7Y03Nejdc5yCA/DCkzzpk0TrETT/tHAQS7SMQuUMtGdVM9t9x1BIVSDOB6xbg8A6AZdSbYlhqYTcMiRSKAvsZ91vgWZBpB7RoGwLWfvJ+Czvt4lSx7QQxCwgq8B+EpGPVTGNqBwDsO8ataxQ6uiDOBazse4DGepUFnEIfLAikrEDyPmbiplQgSTjZp405PiRHKt6/H6NACnpY8lhlJ9/j38Ypgcty7EScahv/h7E6q3/8bGTNOwKKWO7YE7yT5DUe5/ghUJbHa8Q82iyDnhkcEvRqB55NTAgLO14KkjbkZHyLQJ8ctcov7SIFj4kRQTBSR0yVnoRiP/1VAkkiSeLTY/UGiaYdkKSgv43BKjazAin354LMbyOQ7q/DHD7mx/UffCfAwM9/4fMAj9aOwK5wYz0trC2mXhQ4Y/eo5aKNo/I14lYVa6UNVURRpF07L1S+qGiqx6fS6Y88mW49uJtu3r2VXnrhxbT+vTfSR1dRCAEAdnFfJavDNJR+tgrQd5/vus9zs9QWWide7DGeG9hXDjBmpgYhsuifxwExJxkYhJvUR5/tNl6i2twAzV2GQNroaqZpYs80/96DjN5D1TXft5OGn7+YfuMf/Qfp1v376fd+7/dSC8JkCGL4JIP5HOP9KCSrySAtkw9U3HIvV+gX91ELzWKvWQfUvNA7ni72jKfrW0sQXdBWEK1HqFUySczsZ8ws89nbkKlzQ9Q+cUIjrpza7U2XuwfTEcZhD+uHfY5Tcb5i3DljrfCZK31bqXH5VNq+eDKtQL7FCLHWIopHQXXYoqhh0kXMMK7EXMvTg1hj9jFnWmNLlVGPgzwSShz7WppqWQlozGdUOviaxGkL2yqTBVRF/uqvfD79GeqXubn7GRilo1kvycNkBRI2epB8zgVB4oYyR5VnVkcLznpOeT2UlZ9j008/ll75QcDooxBIB3OBo7tomxjp9lWuq70Gks+VY9+/bddITCjWB+1ERbFCivlcQn0D9apJDdZA0ib52MwUcZ6+jUJ9jeQlqMBUPXoyzc6vpStX76VFCZXp0TQ6BiBPv3gwt5DuQmT6GBoeSNMQUDWSkHaZT49DKIzz9+rKQtS/mhmbTOneg/TGH/5ZeuWrX0+DR2bSc3/v76XjLzyb+rA87l9+kHpMwkDVOn3iBPM+RBH/rlZraR571AfY6F2b3Uhv3lpO230jaWTqSJqeHElPnptOJycqkKJY2AH01+xzsT4yAaGwsIvGCzoj32MboCCPyhia35LXSVl5f7j+yWsobe0KYt43xyJLIjYfzh8JpPzO9z7aE34epZN94Td/+1He9oHv+Y9f/V6cS0kgHSiQrE0Ua8De9JB49bWHN1KzUPmZDqGOZ0pba95nYkcdwsg2kdDpCfvWvN6fp17VBuNSUmZ0dCTIWJ8PZbV18hirsYsIW9O8oAxrWNd0sQbM81y0WpHcYJs2o2YiVrok4TTpA30kBkQtomhs1oIS2dpWMhYmWOwcYf6r0Od6Sebo0WpTHbf3Mup/oi/FCq+KPV6NvhR1KU18YDJUcayVZqQz8b+wrlPpw9pTEsa5bodkqO0Kaw5i9zrfOU891nsLK+nOxmp6wHpng+/bxsqUK0tPHKul3/m1z6UXzp/VAC4IJDZZXLb1JanLSczuY07Y7xukkQbTHPua7772o/RVCKQNCNRerrNBQoKJLJGCwjUMEHNrzFmDPFGlCV0jD/IzwlmPEM9GeL3fJIjCOUL1UWjdYx2WyaBIPovkMBO0inWnbR5joFgrtBFIh2RoSv/D5TMf2M9+kjd8UJz8SY7Z+UynBTot0GmBTgt8+BboEEgfvs06n+i0QKcFOi3wM2mBRyWQtjbuxkJesLbZcNtwmH1uEXdfbLWwx9mqY/cymY5PH2XND3gL+Jc3v26+3Fe5EQBgjTJKGTTJdTIOC7IHKGntEDaFTQDbHkidfjZWG4BQTUDHXbPSC4u2g0LogqpFAfQSqDDFvxvAIbLNAyTMZFIULfY1wKMoFSQwx+azC6BikI3bKD81QePYrWUYV1B7Ly7k0J87nrdNsLlYxarC+gmry6pD2KyBdQsKqQwo7foClLWeTkEKhXd7gMF5gx8Wfmw0bR/tH6IgfJGJX6owBK8tKK0KIAote4oC/B4zahjZ0jZ0eNnxb4BKNocqM7S1CvVOZDOzAQb3qpO9TRPHfdDOTZwsZ+Rn8iY/AHbdmHOtVYt+hypKgigfS3/yPb7jQFHE+fTF/clgcRAZwu9eY+yBtd44JNbyd2Tv/iglHhm1mW4s6yjke2enye/11DQqi0zt+A7v6SFI5btsT2tobUIKNLjHa6g6wgJQcFSLK7KABeX32dh6r1XLSABJBkV9qDgBt9ioOTh2n/V1sE2pDaiUUBEFiQAYUKch65BwLcaBnxEELEFyN8L2qX7AiYFQtuUC4/n8JGByBnEQABKPAoWQRoNs0odg6vw+r20BMka1DsgIfSMrckqCSNMmxVSTFD3e5zw3ANr8/iCoeGi3FoQTQIKg/nkyTyWRNunvFm2fGBtLTx8fSZeOH0vDPC+CCk2W1T/FRr5b1Inz1E4veoT1GwRWAElsu7D6K64pQE861Rp2dfMAak2UDQuA1feXIVg3W9wHgFYJMQCVOu8DtpWiY5xoQWetq2zLaI2YkiQT6NkCfCmvuexTEk6CEjUzf2nfQWLFMOBRF+3QUEVh5wYmUZUwMTEV7b2OFcsG9TSef/45AF+APu6HIG4QU9jg7AJamiHeh7qiUiFjPOo0OXbtI4VCSILIjFqIH/uHhEc/90sFjZSQRN4Wdlwqlaz71Ny0T+c+qq3aQDVb0gWBJPjM/bNfmnEf38H4zuNHslKLHcYfIHd/kFmZbC6VRH5W4slxL6nk+A0LTEmqotZaZAwH+KJyiu9QfRj2g7l2Ujs5GMqdNmVAO9mfz5P4HbZBxfjj1kesiNiaY4L9XIVHJokzmWxELa1N7SueZ/m9pc1SqBc9d2KVBJJElG0b+kWOxWkHIdywP3OMPkA2CSR/JP+NqSXhGAC19Sl4XjBRwL4n6pLluFQCpu2/Q6XJed1de/wE0u1XvpnGUR39+m/9naiFNAJJUSdDfW5tKX3/z7+WKtcX02DdCcM2pM8RN+aYTx8wuOvEW8eq5P/IBErcwYFUX1+G0Gymlz/5yTT/1e+mz+yOptP7FUhqQG37ID84vKUVaictaBkH4bPEtc1C0OwEiaZFpaQrRAmEyjSE1aBF2LubkVE+ganrwD4Z/vThxe16alCAfbJSg2yC5NpB9cixVji35uhAOn6B4uuoq965cyMtry2nCWLOBWyRntyvQfBw41AY52UC9X3oh0v05zmu6T7KIRVlZ/sm0kz3UPpOazb9ALpKK9FxYsxxCKvjAPHdEF33Ib/u9UK2QyB1MVZq1LUboS8METNVK4GfkgHfk0b3+iCQhyDbetMtY/WLF1PfpdMQT9o6SbyihoJ8EADtG2BtAZjfzX1XbeBcIPlmwoUP47FMs/1dyylrnGhNJVlpf24RN4zqFdpOCzOz7AWRff3J80+kuXv3QtnoPOF8LKnpHOZxssKgO20QjxyaZe2grEQu1NJhGercwBxBXNzoOx7n9dM+/vhf/p8/7SHi8z+OdAiCiJhaJn+0K5ACjI95JK/5It7bLyIy50f+q1B2Ec82mY+1NF4lZruInGYMDWHdaBKAgXNP20Lu6w7JCC366gJE0D3Wiuso0Bn8aYV5f6HJ/dU2chByj9hesU6M4L+qRNcTEE1G7j7ieuvdO+nNP/5Seuu7308zZ89RT+k30tTli+nU5EA6WRW4F/TP65RyhaS15jb9ZpGY/803UEZdf0i8qpKAMJSOQWSdmRlMUyN7zOkqgCG1XS953YwhFZcR4awJV4DpxtKcHOP/GUNVquTYbv/RerIkFHKdINrLz0ccdvgXtZDiBA8VXba9ZmflfWvvBP+2CKT/6JXvxrJOUsGHc9JeJFZko7J9rm2BYfPFu++krbHB2A/sc53r65sRR0OJraKI2OL6zhpmxso+yOdB1EZ1xugaCmgTgjxWtgTOawznaxVJ3idrJ/Zz7EgAK4jbWMvTlyNxLE+xRWIGlor0R+fpIdZd1iwbGh3KdmtBKCs6JNlEu0rWLaP0zRlqNGkP2k/8UKm8B+GdCSRisYoi+sQAiTQ1bOy0snPNkxVIHi7fb8kjnRP8TFYhMY+xPmixOF/uh5BvrqWbkKEPUH+vsb6rO9Yg4x0fvcTNboj/XqwAP/+xZ9Nv/tJnUGRN0XbYeTJP7jPnbGnJDJHUiyp1CTXs1eu30utXrqa33r2e1kkeVBnWS5xveQ3E11jPE5dM8EBYzdhgfeN6SBU45z7OfRrjTeM8P2QoDX9AYh/NFMl73gfvsu4Bqt21xi7snmPNYFJH/FdkuhQEUknIR74T7dMhkB5LOO8cpNMCnRbotMDPbQt0CKSf21vTObFOC3Ra4N+1FnhUAukH3/lKNI0bqy026GXmuYt8twACmgMANIL8Zt2dOHo8XSDDbZ/3581BVuQELikAGhyUIHjOrA3NUHsWq5nugAYSSIL4PWQPmtXaBPiRiZAfMTPPR3hlB3KZM/Tys5mwcPPlBsuf7SCrcqZ9EE+A9LEb5znVHXuQKVqVjbEhHaW2TNSBEWgT5Cg6Rmx0i019FHrleupk460CEj2AQFpZei+BVNYpKgFLAWM3+UH2uCl0cygJYtZjqGMEAFS8QFqE4kAgNVsuBWjONVmvIdRDcYEZvJVAytl7nqgHlUByY8Y1AcSpSLCmUjRTgO5khUuWHBBIkgZmYKuSaFMJxLHYIPIrE0gAdX4f4J8CAQHb0FC4+YuNXt7wZSA3/yvuhYCYoHe+Y8Wm8HC0+Yqn7mYyqkJJIhWt7iY6k1mBjATxWIJP+ZlcvDxb2pd3yr5qDSQAKBUgUdODzXEBxqnqsCZUNezJMiDToq/VtbrbBLDSoozP2jMl8yo0jETCMIXtSUiP+9KlfR3fIem0Tu0SPytxGGRoQVT6GTNcu+2zvNe+KnFk/ytrxwimBWiodYpEFn18BFCj3/svwIjNkbWbBD/sH7uAFqVCxGNJhA0BfIxg42XBd+v99KO8UAkomCJ4OUC/HuJnnGxZSQjrc6xB7gjWT44Np5fww78MWKYyJmoIATpEHRr+6wdki5oLof7KGdICvG7e9wCnY7TZNyVUtFwqQAIt/WYX19ISSqA5MmJXAU+WIZV2taThHPf4DrBoxiW/o08L4FofImcCSyCVNdIEiaytU36Pr8f7uS/WIhgSCHSsEE8GAY5agIe+FuocfroAmLSyE1Baw9ZliXpl54hPY8gtlji3tbXVIMwGKHqvsaWu/zDKgDk5Jqjmkfx9P4FkvSQJEy3vKhA8tpl5uQLP24CJWtx571qNXN9NAqlCo/dBNnnIsLBzXAg4ha1cJqlUQtkxJXIFm+xT2t5JOgXx0k4g2YZF7SsJpCCo2wikTOZI1hhvs1XeAYEU1kiHJPcB8VkQSO0xWUVEqK8kxiU/I9AarzIgGbFVMKhQCWoL5Ji03RzxMUoFSItkgZLQj4jlPMKPsTW3izWs6HthRZczlaVbtaRs8v1bHqOwr9MuVdtD++n7CaQeSBPrHxk/JZAEGX8cgVRep6Sb772rZ9Jjflz74TfDKnF0dDTNjE6k3/mtfxAA4iw2WP/3P//fUTcA+GFlJ0mmnq+b+hMbzAPrg1gv8kwXY8M4rI5mkLjVsjbP+FD6xY9/LF39/76YfqlvKp3tsiA6QLv2QrzXGlKLqHwWabsFILtVSKOre0v85uJQ+HQDFvZBuIzxXRfGpok1iwDuS2HzKMA+0o+Kggz1FgSQdooTECUTWOut11cTZngJXB47OtRIjJcjXNcQNm4LvLaD5dEoX/5s10i6sFOB5AmKOOI0ehsUBftplvE9i6oQQ6R0tDpBYfZa+lr9Tnq9G8JFcJe+OQYceaI6RtytYb2HqpFM+g06g3FQpdE+IGmXtYWIDVU6/bBxgLEgsOp4tlbKzKVzqe/UZNokob5OvGqqZGVM9TBetQwdGxsJi1cJIvtwkMU8WtYtYk7YEiwV6HROkuiJxBgVAwCugKqwQahLUYBK9vB+yaN9xrxE1djIKGuLBvcSsol1gsSR09qOtY/ovxXIK1WmgtTOAaqNBKtzgkBOLlCdmOtDYgXaRZH7x/B4XATSwdhtX7tJ7hbrvnaitjztwNhps1gXGhdMWGknkGJZ46TsdVNyyPqatOsGBJ3qzBHWZtMTI3FPskVmaUscWmHqYKGa46+7AOC3ULuuospbJOlpje/c5TZpSTpE36hoa8l39RGf+qNPMccZ4JgXV67fTOsoioZGx1KNel5dqFQvQiA9NwPJUBBHA353qKKJRfSFDX6/Nb+ZvvnmXJpbgWREvTFMXzo/M8RPLY0NoD6CAK0y1np5vxZ++ypMXO8564SqMycsuW71fEyUioQnngi1tnOC8bpcH/GdocC2BYu1b4Dq0TbOH87Nztl+OM/Tsf7yhYNVbb4z/7YIpP8QAilmEs85zpRrCYkV1+a6V5tsGIo/vvVOqiOR7mEeH0c5ts26Qps6r08SuI927WPdYx0yE0YaKrbDAlLlCzXOSGLZkNgsrtyWsK1cDw2zdpqiPtIUtpMDkOR5rszK3HXWC0HWFSpB1wIqvFewxVvF5tB1heusGuooSR/X4iY0+HnH+Q7rngGSZo5C1AzRl7V16yE+u+YNkz5JIBNRWA9VIMqDQKI2pYr3WPcX695Y6zterCNX9BQT4XaYHxcght7dWk7X1hbSw23qsPI5baNdiplcYnKd8U4CaRtV0gTz3K98+hPpVz73cjoyNUMcwpaUPrlCDcvb9+bT9dv30s1799Od+/Pp4coKx+PznE/sV+LWZGLL4RJnJb/jAsc46RxukgwddpDXR3nTFB+c4H4Os7bpZQx3c09ire818T73RP7kv7VMzgok537fYztFlzW50LV1/tbYQ/n07z5z7jFExb98iI4C6WfSrJ2Ddlqg0wKdFvjQLdAhkD50k3U+0GmBTgt0WuBn0wKPSiC98+arh4WRg+MorFZiI5ttXdyAmrkrCOIG9vTJE2T9W79BEMTsW0GBDPJLLLlVzHWRBG6yLdXBwwx+M80BoswqtEZKk0zCLjZDQ4BJggAZ3s+AvZsLN4k+YqPh7wBatYrI3+R5CuoIbrgJMfPZzGI36gHeAAZ7TMEkAXyVI9pJlMWO3dREFqjHdvPitbDB2eQYK1gRzT98mJYXJJBK+6oM7LZn4GYCKSsPBFdzXflMbJhhrDLLswgA2Gw/rZzcWEXNjuxj/34CqVQghRrIjD1BBeuNhH0UG1s2fhIgQSBJMgl4FAqkDTbh7H3jug8USAFYe31xsMAeBDjYEpOxC+jFQfpQggnYZ1DY7MgMQETbuOHju4PYK26Gmd2hyMpbwbwLbXvk9wuk5Mze2JkWb8kEZFEDoCy4K9FFn7D3BYWlrYe5tQFG5feaabrFcRpsWiWQ1vmd67iwSQVkoKxMEEiZfgIwBAzaIKt9o4G1FFnLKpIkJT2vQd6s7cxwjc8IQvk9KpAkp1AfqQ5ah3jaAVzNILl1a7Cs8UYKFTgGuK4+C6cDhpUKIrM37YNebMDvgm9mZ9O2W/G++HiQOh53G7BR5YAAvo9s+QWAyXPWNtIiS9JMUkULFMlex5dE1PFJio/TJmtrAMz8e4KM2SOTE1zHVvrYkyfxrgeAV7HHd1U5lqB8VoQIqgOKRqHuPGa78euP/mtmvWNpC2KXR66FZg0XVApc80MAiev3F0KNtI7NowRSd3WYulQAghBlTS5DEmnTGkEQS953s9LDhgfAI+oMFMRU1GSS1CpJOItrRzbxXpqgiPUQ3in7Wvzx3yoqjB5tguLcGPOCg3x+auZIgD1Li0uRuTwDefaQcau1lAS1fWVkeDQIpEoFUHpg96B+mDdCK6WoQQbKrwIpUnJpE4mggSCFclwqFUgSSKqgtlu51kUXALiqTNVKfaCXEk72YYnm0j5xt6hNFlHGMYgqxLgatnTheJkJ+wMFEu0n+eTzpQJJAqZUIOXRnRVrJYFk+G1XIPlaqZwL4D0zPwVJVIDZxvwiTpXqx1w/LKsM/US7AkmlXCTE2xcDzMzkYyaOshrqPaClwFHExkKBJJHk5UfNsaxe3NIS0PGtqkgLIuthqJSLeJxjqn2krJ3VW1gB2TaOSQmkmBuKuFQC3AFKGdcE7QAAby+8Jzw9ln+89ea3yIZfC6Cwn372W5/9fDo2OZ1effNH6fXX3mB8HsVq6yFqI1RrkRzAmOO+b1mXDKVRH0kBXcSKEf7di2KiGxXQ1Egt/TJA4A/+3z9ILw/MpAvUrOgBsOxiPgUqhHRBgQRYqQXcOtZOs9z4a3urYR2HAW3YFqFBgsDBQm7yGM5wi2mjp5W28X+tY+nYw3f2AVjuoLAVEBzn35MoCs0234XggxJB6bEOudVIp6qjoYJ8sLmS7jYAViFVPjZ0NF1oVNI4/bOf84hYQZ9eJK7OqkDiOpYZUzVIKuuivVqfT9f2yewvMtKrZORPMB7RBQRZbd2THYDiPbLl9z0vAshugxggYcGt7VGWQpzaRb3cQwLKJMc8OjWZKkdqaWcYG1xapQ4Z1kc2fh+Wds7zx7HBGkSJpGLaOo7ZTjavCfpUATAOiCRRu0nQsrTQVP3gXG6topjjVTwS47KKxI6vnRbZ/fQe61yts0Yw9jumyzWIgLP9rkEsLO3rSi7mYI5wzodQDgKp++Rj6YuPm0DypN6jVCzWgyVhXF5LHnwZmPeRCaQMHB+S1XmNEO3ENTeJ38bwTcg6SSRj7Ymj0xE7tT3dj1oszoeOb0Bu5yHuy/X1rfTdWeYYVHY+N7u6mbaoP7RrrTWA+gESDSp0mgGVjsZ24lTdupnMOYPMq1qP7Unqcw5dzDMvoCL62IlxdHn53NUo9jHOQh/B3LLOff/m2/PpW28/TEsbJgH1pamhanqO5IyzU5Cofa1QIFWt0WZShuvgMsmGPjvA9arksD8F4U8X2laxb4ICLeWPJHLUG4z1kOPXVZvrnxx77wH+TzHPDxrH4qYY63KST0gbYzkXkTrfiLbHhyGQfO+j7h0+qMP+tzZNcgAAIABJREFU+9/9TtEtDgmkiMsmU7kWYB01y7j9V7ffTQpD91mfHJs5kcYHhlEANoip0IVcimMkrBFt34jjTCD0EQngVRRI67onsKfwqsOGWKVyNAvjnXHfwzwyTqyZmUGJPTwc7eu4NOGkp6jXJSFkO7t2aNAfVyCQXEs6HztHm7ijmtFxbxzQ5m6Lc+yF6D5CLBuRAFUlTH/K620JIedI7x/zQkEgDUDouH7M9YxUHmVSUKWS7WIy0R7jZofzWiYuShxd21xKi5DsTe04TTSy7hD/aVUb443vqkAc7bJW22N9dAKy7DOf+GQ6Nj0T37sJ4Xb77r00B3G6sLwa1pGxlvQ2OB7sr5FcJrF3sPuKcWc/c80ZeYG8r59zMz2vojqcPjtJZz5KD57h2mvcp55QrptYkomhIIyCRCoS4kycCUVSjhG55mi+Vz6yIs/X3Gum9E+fu/BB3ewner1DIP1Ezdb5UKcFOi3QaYHH3gIdAumxN2nngJ0W6LRApwV+shZ41E3gK9/+00wqsOEOV5fIDC9UFCzi3YwJTgrquJnXemiXjVtVz3/+vQ0YpdXUMBnKJ0+eDIVPBigFa9x2ZAKpBBrcWGg50QQwt95PE6XMA4DefjZVR8kINQO7Oz5XgOix0crA4EHmpcWqLVJcHFeP9Vwc14xfNv5sQsxQdJNucfam4CSbwi1ABLOQ+wCrxgDEBiGRtAMbcBMpaRSQQVYiubFsSCDV19P9+QdpZRFIrc3CLmzJgizLGyM3rmExZVu6oY8iymylCmB2SwWBG6qCQMpqAj+TyYUAm9+nQIpaAwKnwffk2gpBIAkc9GzFeauiUNHSHYSIALTWWlmB1KTWRTYOyRZ2oXhQtVUycYJnnOOBhV1kF1q0OW/sohZQgUVE9qutw664HZwVXBN0lsARFFCd0A5gWL9CgPk9BFLRZmUtBYv2xj0u6qpE/xPAjvubfeEPbfckNclADQLJgvBkoFq/piBqLGY+SD0jbQJDIcFpaUOybv2eBhnMmwD/kBp7EmW8OATAOIid3PDQXiiQwsLO4vB0QS3sltdbbLi12gHM5rxqKtjoM30WUhaICrISkIK2N+PcR4CI3MuwiQOEECD3PdFHuaim5AnPCVRWADdIa48M6Z22ulrR/yEJx7SWArzo4h5vAARYq6wcn1MUArffNVEnNVt1ANPpNEHf3ttpYPfWnS5fegILKMYw7ddP5usenUDiy+8Mi6ECcLL3ec+1ZRHctg/vasfHZ7exxyttFiVi9hhD2vqs0oa35qgNsbActaIkkHYA1gTcWhBXddp7gz4ogdQCcgjiSKBWtZV1m4L0yOM2AIVQ+GTFTD9FntepXSTJN0oG8QB9fZjrMgY91O7IgeS95fskkLoh75oCNwUB5W/BQI81MoINDWCR2c0Cf/vY6YERAQQVBJLMDdetLY0EkuRiEEgo1RxnEjZazDle97XeE4zmNW91wyxkvMSCQLLINe1WRa2pS5bksJRcJo9y/a0962/JJMcI4XpB6we02uIUJHZKAsl+sGV9FMmnqH+ULew8h/cTSO+3sFPpFARSqB8PwdvSMjJ4zyJu5r8k2LNSytipWtIxl2uEaT+aAZ52BZJgVxDahYWdsSeIpiJGB6ZVKJ1CvRS1iw4JJIZExCwz9Y3VQn8Ks8yupkEoGp5ri6kGKYJ89MmwrrP+kcfjPcbD9xNI7aR+TkDInzPL2th3c+59CQ25EX6qxxvf+xJ9nngrMUHbHe8bSp976VNp8cFievP1N9LM9PF0mzluiW5rrNJerhcgcVsSCUKkAnkzjqpw2z7PeLNemZaTL3/mE+l7v/8H6dO1I+kclnPWmxgyzgAUNmmYlZ49bPBSutuzk65A7swSR5aJpVC53ABUttThG60MpxNjR9LS6hKAO7EaIsZYpAWghdpVNNn/+iVAIIUnemuh+tslo70O4dPNd12ojKeZ2nBaaaynt5tLqc49Oj0wkU40AdK5BxXmBBNFdji3FVVIHHODtqjT1/c4jy4IpztbG2meuGTNp6imJdFP37fwvEqRClZTfczJ3ainQt1HAsQehKsxY1vVId8xgLK4IsFP8omZ/6OQNIMj2BvWmAuw4Wugyu0eIBECG8mj2O2egECqapMYVrq0G8exVp4xu7Tx7BW8NQnGuVPA2XiiCs7+bBx0fjNJwrWOBLr/OalwXmPjYzH2l1dXcnKNAGyZGUCPGlA5WhBIWdldkrc58aBUext35/dP/VR9sPzwvwkCKeJXJFPktVm7mrGMOaGuiaSPnOBTfiYiCU8YVmL9RyD1R9uwLeqwTNCm01PjhH7rrOW6mbabY8bPSZy+vrCZ/vBHC9h39aeTM+NByCyTULEOGasFq4oL1WKREGOE4zxu3L8LIVFP586di/u9z73sJb4PsyZ68WgtPTsFsB8Xw1jg/7TrEvzXnpFRkP78ezfTd96aR3FbjxqCT545np5/4ji1lkg+gTwahpi1r0koqg70c9EGzmcm6oTSiD+I8762w3fbVkZZqcwuAnAQSBKXvl6ufzgl6/H9X//H/5P+1ud/ieudDHWNBEmsC01iYb6N2p8/ZwTSb7+PQCpWkKG0iXUl6+85xuwf3byGTRvXTGwaH51Kp8ZnQq3cIhaqKmxgjyuBZJ+JhBHnBu0pieuqCRcWFllnNLGqY23GIi7a2fYp7ucm8UKHgxr1rVQjDbNucuytosDRIq9CHMnWdiRloeR2vqhbB4nDVCAjB0zyYa5qEePinvKfCsUgkJgzJ4mlg3zHlPWLCgLFxB6VV7E2oDepQKpC9FeJCe518v2SOOI85f8KUk3yaIt+tMx64vrqYrq6NJ+WmCG3ULjuOB9KHWUZW+yxVGS5x9GyU4VUle+RKNXCscYcqXWfast1yLisdPejfNa5UQcEa15mNjLOybk61qq8MeoJugbge2LWdA73mYLgMWlpjHM/SYw/x75kiiVjn8o9iX4/EYkfOfkrEkCCSLIqVK6JZAwJu8ocROKnnUDy6X/23BOPJS6+/yAdAuln0qydg3ZaoNMCnRb40C3QIZA+dJN1PtBpgU4LdFrgZ9MCj0ogfflPf//gBNrzFsNLPPI3CxOSIJnMSM/FZ3M2rZtsM+RjdxHZeycBsU+dOh62TKFAik2Umbxs/NxYm8umfQmqIy1cVlcW022KIQ9i/XP6xDHqR7ABlIs4sEuKfUgbgXRo+ZH3HZIiWsQA4AEQ+Lvgn2KTKPijqkCAual9nhZUnLsA0gig1RiZiQJTqpPMfBVwyHWH2ERiTSOBNKcC6WEzwN+d7QzmlsWvPYdcNJpNnABC2INZx0OgyfovRW2RcLgh41QLOwkaVQcSOBIftKte5lHbR+LLXV5ssnKtkbzZKhReBVAreKPSJqzJzNAOj3G/CxAcj6NNa/dAIHn9ZgGHqogsxtLGLt8xs1970wDnLok0ELVbIFLcIHqPMz6U70WR9poNzg4fAoeZyBP4cNN8+Fq2ZYlXA4AOhjLULvl+huokziKD9fF8cYBcRShnqpZGgyXxtQW4qY9TA5JihQ18E5Cpzj3uBgioAUSMUkdBYiWIGbeyEk1NvOTr2N6gQmpYM0nUiTofg7x/AjBibISMZUDmfr+fa9rm9Q3A3aUNMvEhnZo73mMsciQiIgs9E0KlemeD/ix5taMaSksUwchQREFGZWY2wMQaRM4O4Kdkn2PB/mu2eqhx4l6p4rO9uinOne22LCTtYwVQVSWFoJqb+lOjg2lwcDgt4YuvLeLlkwAvqBcanNs8iodPf/TFND0E2aXypADetWmJ2jFkxQYAz3u9tWERFn1CgFkiTDs0VYL5Pu0CkEvQxjtoIoGdWwtr6c6Dhci0bWzwb9Q/22YJA2LsYC/2EKuhlU2s7VA2hMkh1+c4s38HySaxqfLNOiVhuabShixgABvtjQRWh1TzcI5mH1tXaZfztqP7yyLlEqMqvNYg+bznYbuoGpH7MAgo72NiYoL7ASBOlntXD7Z/1T36iDV4tI7LSrWWysgiVkgeeh7GuwG+qxI1kCLaReZuo6gzRNcD9MyxMNsvWgMJULywqAQVDBJIUkolUdjegC7u0bd6SEl3vEpo92NVaDtkNV6umWWsCRKJviDYrCJIssT3GVslYXLRcLP5bYNMVu3Qbv4OdaYHI8YGSVckBpjZ7+MQ9M0WpNuMp/i8QzTGfJ4NQlAUNjzeHV/IfTOETHyr98BM+vZjllZ2PndA4hTxqVRbBYFe1CUyRm4KWkmmCbLx0w3p4DiLrP0AmiDorIXkjzZR9Olcz00SKRPM7yGPjJ/GlyD+tN6hv3O/353Ptb4e5+NH3/xXaQ8kTBDbGDGCxeHHLj2XLp06n775F98gTlfTfbLdF+hUS8SA4dooSQxkujtPaO0IYV1jXLSom4R/Uxrj75mpsXTx4pn0o6/8RXpu5Ega26DWF8Tl6aEJxjigNjFqdm8z3dyrpzd3l9K9UB7RHwWoI+FDilLFYQ1F4kRaE6CP+l3OTIYjxylzXrCdzEn03WHadRKStZcaJNZVa+4DkDLmzlUgiwZGIJUhqrZX07tdxCPS1yewyBuy1hz/Nj7Q2MQeYgPtXYUEZnShOOKHmLWAcmmV68v65GyVuadqDyR8iNdHx8dTBQIJiQEZ89Yuy8kge/ZlzluC1R+TJsYgk52nhyzoztxF2n1qQSA1+wAuAfNrQ5V0/tSJNIXaQKJfVanEvzFrm3/num4qTe3Ozsl5jinJI3tzk3sZtqRFHM+2pHw2kkayjZ6xWEsq2zbmvyKL3r5l7BSM3nRNUiqZnA29N0GcqzzKZLJzyOz2z1cNpBjqB4kmh/GiVFgdzN+SHqV6oPi7HIelyqIca/l4BSkdYLZzMesyEiMaAPbr2I0aQ48dmyGho0hEYnx4d4xDzlfkgKQvX5tP/9s3bkAWDadjEE4zMyRSDDE/MHaWNlinOYUbk5kDmtShUiE2uzAfJPLFJ59MG4xFlXfHGWNPnZxOTx8ZTDVq5i3Pz6dREg7OHsf6i752796DNLewAvFaS1fuoO7Dvu4eSRNODh97/nI6MTGYdiFux1hEXDp/jLozkg+o4Rib79y+iQ3aWpoaHU/b6/U4lyfOn0sj2CrOra2ka3fuRl88f/o0JNRY2lxeT9dv3oy14PGTpxgPI2E79u6N25Gg8fu/9y/Sf/Vf/OM0OTqZHszeR23SSiePHUGVhDVrrJ3yeim3cftKvi2W50X7Bz6+8Ju//YHveZQ3/MNXsgIp+lLx3S6veiHMteGUQFpi4fmHV99EgUezojSuEK9OTxxFjTkY689QXtN2W6zfQ8kf1nWZlGyFXSSJNSiQJJL6WRA7LnN8c87276xM1y54A8LH148eOYZV3nh8zjWZa6PY23A/TA5SRSbpIuEyoKLNJBOO1yzWfE6hKsZbrCcqvGeYeaZKzDyKenJAC0d+TE4K8jTmbZO8tLDLc5vrRBOCfHgs1WkmZfh928yJm8S1a/Wl9Cbk0YLWnFxjkEdaM5ZrbJO2mOXd12xJ8NC+qptUwm+x5lJ5JYma6y3l9YEL7PhtvJMs0kYv5D55gxHrWdfj2uS5Fo3Wc9nOPBWLnMLOmveaJCThpoXpGVTrT5Gyc4I5ocb5Sthzl7J1bZnEcUAgeYy8botaSK75i/4RSSgH/SRb2P2Pz198lK72od/TIZA+dJN1PtBpgU4LdFrgZ9ICHQLpZ9KsnYN2WqDTAp0W+PAt8KgE0jf//JBAslivxZ9j0yAoIG5pYhj/HViyWXdEYqAAV1TbWPA8SCU3J2xMRgFujs5Mp5PHj7NZEFjKG1x/tgWawE20gBAUWFtdTtfvzqXhsal08QK1S7AGCYipIC3+EnnkdxckyoGKAULBegRNsuwEjz3ZdoWDW5EWyOiWCh8A1g02XYL6AoxDnOsIQM8goNSgRdtD0WPNk2yjtcox7z94kBbmcmHdv4pA6oN4kUAKVZHQeDAuh7V5FB58EIGk8mCbjZsActA7ZuzFJiyD2Zm4y+0fhYIB1zOB5HsyIC3WDP6WCSSAbsG3UD5JAArChtKh2LwKSLOZ74dYooY0ICbZjRwnE0jZhi/fawmkDD4I5rQ/PH60tcBQscEsX4/vkTgsrVaCQMre/2UGcygjotZKJpCy90iui1ISSLZBu+rJzauiJYH8VTbKKpEkkLoAB4JAIgNdZZZvEqqUQGpiNRYE0iY2dpS32NGfntTgkkAaHWbzS/YqzRkbYBURFhdeXKfGAsIACaQqG38zPLskJrFLyhnYWb3TKNRHkoveO/uh229gwsiUNetToGxkaDA2+ZsQThYRL++llndRO0vwKxQcvYAoEJBFHSXft8X7KwC+AwAlHn96CHBWO0ier3Hiz54/RRY1ICptub60mC6fP48VFrWRABFKAkE7lpJAEiihh8Z4KgmkUM3Jnqi2UW1UjHfJnigcbTygk6nYub/cSLfuzUaf6QckXycL9y71wpY2UW5h+9egb23TJ3b4LZGsemoEkNiMc7/D5usFLFHh47iUtIusXzOLQ3FDRjJtoBrKa1TRYIa5ykazgqtm3UqiCKoAzqyjBAjdml2IvnSM+LO2irWYADJg1Sp/92F1VBsi85x+ogKmz0FjXJDA4xwz2eP9NZQBaBUEkgSdvXyL9rAGVCgcGWftBFKP9ZK4N2LyxoGomRQ2dFmFJIEEzsWxAaD9fq6vnUAyWzeUiLxXaycz9B0yEsvtBJLt1defSZ19LW04b98iGWEf0SI0FHlhGyiJnVUVgmfcjYPhm4FegfE8HoLkKmJ++Sb7pYR82HMGweuoNMYFs3Rg1ef72wmc9hiRbTOtf6TyCGAvHIgygRTFxDlU3TiChVsFxV2Ve9XHOAtCLcizrFjqDoso+rLzjXEjamr582MIpELRZrJ2qNS0ueO5ucX3xq8PP7P+5U+88o1/kfoGqccCkWCsHYNYOTY8kX715c+nN1AgPZhfRHnUilotG2TTTw5jvUbywgLJCVr3mX0usdtgrullzjlKpvyJo0eYE4fSu1evpFH6PJkMaYiEgGOVMVRIvdQ/qmMT10gP/NlHgei9YZxvMb86j0es5n0C4rUa37WwFHEwT+T57jluelF2aAnl3DVE352wBhBA6y6xc4dxTcW2dAygfpR6M70ApHPYat7ohlySSNSGDOu+1jbUFW0c97+wFBwhEk1SZ2mL61qmz62okiQhQwVfqFBU+RTzgkDn+PgE6pOJ6FubWCxpDxmkrkSLiiH6Qig1GHdatw6QaCLRPMmcVtlDczXYm3Zq2mKlND41Qg2pkVCE9KsAoY8FsKyKwLk/iHrAU9uJ44Ytnb25IEJCaVyA0743kgFMVGkjSMykd8ypZmgS90L1V5CdYUPJeRpnrdeXyaKcUBCBKaZFx65geE5CuLfz800gleO7JMPK+btckxzEiyDHcv/LtqT5lRwbClI6nsn2bMYqEySsa7OxsYklGQof1mHnqWPXD7KuGt2aSGEFxv1kKk5fujKX/tcvv836bIh5YIj1JnVupgbT+ORQfGeDfrPGJH/v1p20Mv+Q/lJJ8xBIA8y9T3/kubCL28Xqa3XxDnPmTHriyFBqLtwPu9S15bV0Ehs9+/ZD6vxVIW+vzS6nRdYNXZWhdOXKNUjMlJ46cwISs4UNYy1IwpPHj6TnnjrDufSnL33zW+kqBFEX53v/zmw6NXWU0QDxyVh84vKl9O3Xf5jWw5INspYA9fLHP5le+do3IslhgBioBeznXv7F9Bff+A7zIPMVSSJf+fMvp//uv/nP0mvff4Pv72Ot2gsRtpT+9t96mXGDNWuMpaBFf+qQ9rgIpL//3W/n82EtoZLQLmBtKuOIE0IXMXCVheefXH0j3aYf7A5l5feJ0el0BKVQl7a7BFTXJJJtjp9McuTxWuce5tqtKMwhCl0vDHFM1xZRnzLWZ9k2Udvg5RXs21h3DdGeMzPWBxqIOkiO9UwiaWMMweO4lbg0wYZBPuBcQuxAY53XJ6zNWuxfNvhOX0O4DgG5lY5DlleZt1VUhuNmJM7lRDKJqJpzmwokJ3+vSwKFA1rXrZf3SHw26DMLfM+r87fTtQ0SckhuUtW9z7FjvnNoGZNc57G3UsmmFZ3jZ4jEBOfqLeJnWNtx/Ih7zt2qdplzTaJwTozVdUEclQmBmbs53Gdo/Vna622Z+EW7W3e1RZuvoUzdhiwadJ1F336hfzSdJmVgMOrKGbNdg2Q3B+fqUCAVhJJJFuGI4PxTEEjeqQM7TM7d2qU+9z+9eOmn7s8/7gAdAuln0qydg3ZaoNMCnRb40C3QIZA+dJN1PtBpgU4LdFrgZ9MCj0ogvf3Knx6cgIBKWd8mF07Pm9HI2o3MPxf5ZMkFOO5eoytNUgvJz9TJ8PMzFt/e11KONwsIXTh7FHBoLICE7K6tXZcWNY3/n703j7E0O8/7Tu236tZeXdXV6/R09/TM9DRnozhcRIoUScmWZNmChdjxoixAEASwksBwEMB/578YCOLYVhwZBmInspVIohIjMizLNLchOQs5w9mnh9P7Xvt2b93a8/u95/uqbvc0yR6xhx4Kt4bF7q6697vnO9857znned7neblGR5rDfuIch+zBsYn0yMkTZFhSADxIjkKRklmFXQIhH3FyVrpfHjo2sMZZIquzYRsEqATlCrIlsn2texA2d9o0QTaoMCkUB4JYPahK+lErDAMgDHEArXKIF9Qy49AaSNfJTJ2liLKZkJtkl5cKpLK2SEnmCEYLSod5Fe/P6iNrLuQaSHcSSN0eIIXwuRUVSO8lkAqVRfSHd5uz7Es7qpJACnBVmzhep2JkFaBxldOoIHQA9YK3Aq6Abbav/BJEk0DCHCP18eNeVFEdZHT3co1SgRT9vEsABqVz21euAZRtiXYED/PTitdkAknAMBvMeSgURQjVUQDAtknv9xhK+TvssLKCYpdACmu7PeKrocqsiUBSgaQCRcChD2B9CPsnVRrxmZBj1p5RdTRHFv9CbWuXQFKB1I/d3YgKpIJAqnDyt1aTtjHL2KLMLglGMb4B/s0g1RZEcEkCyS8VWALhPmMP7SpfsmKksA8TKOE+VwHJtvmd5M8AQNZqfRlANdtFOo6cXwP8TmB1RdWOz4w78ODv+wUh22C1hsjMHoT1UhGjWmqRYtNa8g0DorUB0OrcJwn2yNFD6fAYdi0AXGXdGPuwJJA6VBo0EUhCypkOy2NM28F4DoWFUyiIQoEj2wA4wPc8fXkNgK6+ntUNPfSN6qh5lBKX+Pl8jXpIQQzRBwAZy4DnFnU2c7X5eQ8x7+bw5m+gKNO+zM/nkXE9ahuhoNoCINLJbdl+0YZOe0w+TzWT3xI7IxNjAHCoEACVVBCuaoFF2wWKLl2+msboC0GkTp55TwX7K1hS54JzRqsZx5B3KIG0Zl0SHoDzJmwiCwWSw/q9BJKPOserDgldrGZUINkG++t2Akmi29oqEkjZ0u1uBJIxQ0LtXggk07QdbqUCycxplUtB7wQpmcdXaf8meVMSPc0EEh8XIHipQNp9TaGmiwLaRRyS8FDxKKrrfZaAXrOVVXOQ8FlLQEkgqUCyBly248sEkpxrXeSrrzfGR7+Z1CqNCgVSrqdCNAh1W1YgSQZJHJUEUvnZQbrzO4vYC/6rOmkw9+ox5uyN/XdEsB//n1cvvpD6mGdLAOCSz30gevCU6cknnk7TU9OA4svp6vWbUYvi+NET6eTR4+nt77+brsxN0S7GG4tDJyB3HVVEFXDt8OBoOnbkaCgJr8zcJJZDvEBS9KJ+HaAWWw/E5a31RYBGiA7GEHR31AkSFdQyVCBV0nWwDyD+KDXQUHOde+tdwFDr+kG+57SOsAzsxm4vbWPaFcssADbJGN0Sx8z/LfpxrBdlcHU/Vk2SXNjLVSvUWaqlmysL1DsDRCQOWsPIubTjBoE+7+Zig1hhDrb3pDXaNc36vAqxZdJGJpn8rCJLwTpsqKFGq4OoSbAuYxiEMsDMetrQ0A6J93Tz7Kz+sk0skNDRskkQfZIx9SAqjCMnj6TuMWwAsYVc3aBOmtZ8KuRMFInlCPs/kkVcOxznUb/RtkS9PX+d1xiXqIjfrj4FYZTJn2zdml9axHbmgQokb0gFjV/WC3FNM56b5a8SrHx/8/zIBBJ9LMjMfxfX78+4/HEt7JpVR3fOjPK+yzp9pbqwTGop+6YkkMo1vrxOM8EciRJ8+2zXtLFjbtRIOphfbKRbc4s4qbanpx5/iHGhUjsTEEboNcbsi5fm0z//8hvpPHaUbZ3U0SKoVck7GoREHB+F8mR9bYMcuHrxatpkT/joqZPpwsXzUfvlxMOPprnpmXTtwrk0c+1s+nM/93g6cWAQ5cha+vgTT6bvvfJ6xIkt5sr5y7e4DjaFPajUITVuMpffev21dGxyLE2iNqotzKSR4SHm/UrsdT/3icfSwcmh9I//2b9IAyjxzzzxWPrd3/mD9LMffTpNUofs+ee+m44//Eh69dw7EFkn0jBKmH/7x19JP//xT6Vvffkr6fOfeSLUV//iX/5e+uznfzF95RvPps98+mfSwSOH0//2j/+P9J/+zb+afv93vwS5vJ/1HlXUm6+m//K/+M/S0SNA+MbYoAWK6VUyd8V4fT9R7n4RSH/x+eeKfZtzJtdPbSc2dLOGqwztYN1fZDF48frl9PrCfFplL7bGPn28io0h63UvqsH2ImshlDHxXLSUzHPVubbGuJGAnJ+djX1YlWQw51M/17aeVCQoRHCDZCG5Yn5+nnHWQPzUmybYGzjvl5eWYy/aydrk+1UhuXbE50jgEZ+sH7kWkkXaz/qzyrhaXFyEGCJhhGv3MrYmsXLrZyGtaCnns4g9lHta9qNY4VULAknlZ6j73f8TitqtaaRSk3i7TDw7uzSdvnP9UrplohRnkQ7e29kJTWVyj3tf68qyl29DOcr2PRIkPNcMD2DnSGBfY++zEbZz7HEk4SLDH8x5AAAgAElEQVR5xHWzsApuGhul7aZxz79LZEn+xJ7eGp5F8omJbf6sh3uU4IwkPP6rcK19zM3HK0PpQdrYz9rR48XcJ3Lvud6R+/y8v+/y3zo98PdQIEU3SE3lGByxJAJpPmP+/RaB9H6mbuu1rR5o9UCrB37qeqBFIP3UPbJWg1s90OqBP6s9cK8E0o23vrnbBSW1EMfQSEfLB9Ko8yLILYjCIcSMP4+pVQ54kxP7g6TwZ5JIZlrXqYeyQ5b9lmA6UNU49QgeJKO0n4N9BxnMEkjWJPIUNY/t1dkLV9MwBV+feOx0GhvuK8ijXIMgH/2yNUf+tlmljV5u32pjOc3OTkMgZQVSGC00E0iC73FAIsMxCvKavQc4xUFslQOPhc0F0/s5VI4NDXIQ6w8QE8wMYoJMbwikuSnqN/DekkAKT/YCVIoDUalAKg5LekxlS7rbCSSVHlrFaWFXEkjalgB330Yg2f058dFDnf7kkjHWW8n37GfezcJOcLBGAfJMIGH7EQSSFk6CsNyn9l/FAdLe7QDoq1hfItol0FsSSDlZPYNEWYEU/Z/htt2vEBU1EUhBBjk6dg+pqmyaLewywVSCS/69JJAcb1npVNAVKpOiP2+vu+ThuCSQtLAzS3eRDFAReesfDQIs9lmQnv5r53585rX6DmoiFWX8HZ+lIPSaFEjDg/k9ki97BBLABBZ2S3Vq3qBA0p7QQtlb9KttyrWIHAce1a2b1RljXzBMIML6Ju0c4AU6zLTuwCd+G4B2hDFuBubics56FxRRJTQOKKQS5gakqnUSenlm3YANvl9Vgeq4SepDdGJXhTAnxlYboK7FkSfHR1M/7Z+dm0n7h/rTM488lHoAAKr8vSSQfE5h7QJJYw0Ux7wWdgHsBMGnck5LsPz84pnb9qj1lM2nbJ9qgB3mdh1V1zQFzC9jtbKMwqDTQz/Mzzr9MMXP5wAylpHDbXEfa9zQMjWltpiDUWdKwkXlnBm8DOQaqocGRFhYtmlHFvVZIPggZQ5RPNy5NINV3xpzVUWTr5PE6KQtm/R/7wDSA8Fb2qiao6wnJXEkmHsd6yELaHdic1XtJ1O5G6A87Pwy4aua7U4LuzsVSJlAgoxUUaTFnGqlJgu7zi4AFiZRtrLMVGszgbRBP26C+EsgSTY5PgW9tLCLdtiv8Z5sYadqUrL6hymQJHOiBhnvs9j4GmMpFEgFQOvvmy3sJJByeM9xJGxGebMEkvZm1k5yLJf1WTLhG9R1rosWYE8GhH4QgVSS3F4/x8gcx4JAgvns8dkL2GlhxxiQzKiZcQwKXOk19pqlnet07URx9FyTrlQgRRH1WAv2LOzuVEKsSiYy/5ZZE7QvWpSE4TNOTj59W/y6H/9Yu/FaGhwaCCJMdWKP6hQ6dJC1JIPr7enCO+fTKuqKp848nk4eO5m+8uw30jIA3DwEcG2ZGl3MySWUDKphH6AGyGOPnk63UOdem5+FrFmEoMAebzWlKuRshZg9j+J2FgBxXcYF28oB1q5NFE2jrF09ZPVLEU2gPmxbXkkHsJ9r3JhPVVREm9bXYPVb6e0IYgcIkH4eRMFJ/3SssR7wjX1dHbs5IhY1SbDJGj6A0khyl7hFokUNkmqFGFTnczd8H/0cYyRnTPB8UeIxjqDaY51dpLZTg7gnWRIDh293Bq570uTV3mHs5kaCyGeC8NzI9Qcg5R2hRFUZqGrAQb6oylDeh+9+xs5+0NszDx5Mp86cStWJobRN/L96C3sw2t9l/IJIy1aP1FPjefjZKoasVxdEowq9AmAuCZFi2xNj3WSZAK3DNitbZ+2Sle40wubKOiOqKgWdVVbS+/xbkjPmmJMx/6+cfJFsoIVbnoPt6dzavvsxFNMHTSBFTCvq+ZX91Zzc4e/vJJjeS0plNaf9kZN6tLFbZ8yRCFLbxm5uMV24dgUrt7H0iZ95JCEsY8xL4uW92rtzW+kPnz2Xvv7SZYimEfak7GHA1zskP1V/ok7r5VnP3ELLAbH38KnjELhXUAiupG7G2S2SG0hLgKm8nv7S5x5LJ8cHUh/X/fQnPpa++/L3GNfYnk4eSV9/7tX01vnrqX8YSz1sIGskEy3O3kwPP3ggDZNxs1ZbYv87DonYT22dkXTyCGswEujf/uf/Mh19+ER6+mc+lv7pP/ln6Qs/+zPp0MSx9KX/51+nB04+lM7fuJae+eSZNHn0WPqd3/lS+thHnk6vvfid9Bd/6RPpKHVE/+E/+u30qc98Nn3tG99Mf/FXP58O87r/8e/9r+mv/ZVfg0D6g/T4mcfSBGviGkkoz3zsqTQ2gvJKUj72XoUS6UNAIP3q88/ndYIv9xbapTkjrBepKqeTWFUnHl1mj/0N6iDN8NpN5nQVIkIXg1H2ND2oDZW9ZmIhnz0cK47BhnsGzhESyqp7R1BiVbHRjkSB6BA+xxo/ro+833V1mXi4CGHkGB0isU0ruwVIpajvSltUKnsNE2VUbKpA6oXcsebSBjEpq2pQufHZKpBMyLGOWhfj7ABqzmFe32eduyBeHOO0mn2WJP5ABXLK2n3sj3RQNux0mqgi8c41N1jzpts20gu3LqTXUcStcA/bqtQkkLC+c8netMaQkdnkEzeRujqY0Kd16sBwtHmNPVdO2VLhnQmk0uJV5WSuaZkTTPwKJVLEwFyjKNfCLGw2i5jtecc+7yBWScCZhuDz1OR8hOs81F1NJ1G6DkAs9XHvnfSD41G1kfWsfBw+w6h/xOeXyiPVhfHJ7jn9z+XBtoddckr/4OlH7ktcvPMiLQXSB9KtrYu2eqDVA60eeN890CKQ3neXtd7Q6oFWD7R64IPpgXslkBYvfmuvAXEALU58d2lWzh7OhaU9BAjIWoB2z+M/F5ZfWlpJCxzUzOTd2sCah+LInMHSsQcfoEbSIQ7c3ZA+KwAs2IRML6Z3372SJiYPpCeeOpOGh7WeKADsICzKGjl7CpSoO8PhTGukLQ4sNbzzb0HyNPAk9zApAeDXbRm/cSDKPzd3zr+qlrDOQoPbqmuhpGUVIObkvrE0BiBndqxFt6eo8zI3Vw8QLwROvJdkxrhesxooFEgSNEGEZDuuqPfCd1RdEKjnENorGKrdHUclM/KiBpLZ5CCQQW4Vdh9hPSfwGn7le9RNHMSsaUO9BxUSvYCyniWDeAFcbwBs11FzhBWX9R7oj+4i+9CDp9cNG0D/gyXqKkgt1SsSSblekuSBmZGZjItsSv+tB0nT1zakSJmZXGaX7xJUvk8A2UxI+S8zJ+2HggwMAKrol13CQksObbX4+XZRWNjM2uZsZ/tVcF3VyAqHdbnIWvQxhAspncN9kIFBIAneSvpRI4mHvIgd3cIKfyfTec1nweG8h8Ly+wdVIJE9ClYhkL9tFiZjdhm1yAyv1/bOrPU27rULCy0/Y3ONQ7L1aACMlsnGFzzWmk7bN4koIdwVFE/tFLK3HRtk67eTvdmg0PfQ6BD/XkPdhPWS77OQMwoEAdEO1HBTc6jpIAN6VYhBeLTRxkpPFYsdXiPBtQ1gCwHUQX/StDRFrYTJoSHqMQhqrKZPPX06PXLsEPZ8Wp7IlJnZaSF5AU8VTY4/AHprALVhyRcPIVsttWsvE4SduI0ggFmvHOadc7S10CHF2F+jD1ZA26aw/ZmjDdoILgCqrK7X4/rz3OsWjFxtHgs6nsE8hBIQRADCWrz1cs8xvjex7gIkaaN/5heWeZYFuGp7VQDF0GauWU/KOgS2A4tGCQHFAr5mGKVSD/djIXYJJItWW8ckQFquUyWreZt+20Q90Uum+pCkTQ+ZwswHSRbnqRZu69YQY/5I2ghqhOVaKJAywWM9BYkW1YhmNIdNpHOAZ9WDqqgXZVPUUuNewsLOsRqqIIg0Le/W7WyBLcc0hJM1kGB1VBHuBHnKZ2i3yXvKmkSbgExRCYTP6KUt3menSjlZceOYyb60zXZJcAki5VorWtNlpYNETSaprB6z96UqMOpvhcUe41y1RZHpHUSQ9l5cM9csyO9TjRTFxOPzBclkpYI9iT+DLi4IKl8f2d1Rp434Qvs7mA/djMFerXn4+TrXqvucsJDsBwTrA5B3PpTqPK8Rtjc806jbZT2j4CGEI7OKMSsgs3uh9TAceypZlrAo8ntZxSA38MyjX7zt/u/HP3auvJLJCQktgT3a6LjTfq0qsQNZcf3iFYiZbVS2DwUZ8trbb6bB/ROhrKvNYoUEmHr+GokUw6Pp4Oh+QO+HsXa9lt6+dDldXZyLsYaHYxpoo4+wi1zUEo8x0ABU1zJJ5VI7QOyIVqyDKPNQ2j0wuS8NMWEnsNRru76cRjYqXGI9zSCPmh7YSZc2liDWBA1HSJRAYduuLWe+ngo/M+erg/tQIvVSC2YREJX1HoA1xjLzcMcMdcaqtkZZEWAdwjqZ67mGmkkYfcTYNYixFUiktVh5taHkeamScl3b6U4jVezrAB8PjY2SwDHAOF5N03MqGyWSnBfEWWz9LGxvPZtu5xrPfZD3n5ocSY+dOEQCynDqgTAjGwICAtUWNZe2nXBhmZeV1RVVS4DDqoWcX9YmcX7mdSaP6Qg18X8Fweq7nR8xzvPvmpU0AqB9sBeO8WyjJbmd17lIrCj2HHlLkq9fJg1IIuW50pYurI/fj6H4gRJI5T2VqtRybu8Sb8UdlOTzXtLP3t4tXhJEeUGqGaOMd+7DmKLwqSRtrKZ3r17GbvJmevyJU+mpUw+mXp6hqjJtvi4v7qQ//No76V9/7TViFQoh1mT3l50RU4nHzPOOsDRdTnXmfh/7gWWsFje1ggTEX1pcgaxEKVq7kf7y5z6SHqWG0gjk/2cgep5/+dW05LBBUfFHX34+3cKmdZsaZT2sZ8cOT9KGRjpycJhEpwr2dBcYr0P8ric9+tBx6m6hBGL+/9P/81+kY6ieHn/y6fRPfvufpi985hMokx5IX/rDP0pnnnwyvfjaq+Hl1kacW6T20S/+/BfTC88+m37tlz+NmuhI+nv/0/+SvviLfz599evfZG3Ice8mCRD/+X/yH6U/+lf/JhSz+0nK6mMf/fM/94k0NDwQCi1VHbFuRxfv7eN/kDL0Bw24+6VA+gsSSLalIAmseWa7ooakMZxYtQWhUuNnXzn7RnqXWCaBZO3PXgib8fF9aXCwn2dKPHVfzBql9W+NQRIEEvO4n/nsXti6VqZR5MQqk2NYU1lPev09a4kd4xrv3JdAqhGTJHgnJyeDhKqxVnjuqLD/0vbT6WqSiopKLeZ6uVYYxxVnoA3iR539lpuiDiZ3B9c9SLzbx2v7SZTpZm/m+hh1gBif2tcNSiBpgUzccoyWBJI2hqqlVlkk36Wm1nM3LqTLJMU1+PeG7+eM1c14lhhzj2Yihwlh1m5zJmkL6rpYQXWl9V7Ub3LbZ1/HepnJoXK+huooRELGxUwumcyX56sqr5ygZ9zUfcLwqF2dRK8do8WoTgcqLDv4/QA/O8QzOjXMPOKa/bShh2fFEpRt6uhn1/4g/rlqs3XdbQSSMbg4gXpW8PX/8KOP3pe4eOdFWgTSB9KtrYu2eqDVA60eeN890CKQ3neXtd7Q6oFWD7R64IPpgXslkOrXXtxtQBw8fxiBFCBhBgNUNfRxONPKajdb3febXSchw4FqgZoj+sN7EFsRPEaFMEitiAchkoYoJixwOju7kN4+eyGNT0ymj33i6VBnBHlRkgwSSMXfy5/FwUfg14xFwKol6r3cvAFoRKZ5EEgaOmUUKO4tCI69f3J4K2zXChKpodURh6Y1gTGu2QeJpBKpXUKAm7F2yuoyv7fWAYCxYOs691KCQ3FYDUVBQfbkE/wugVQWtfewBz2BiiUTSJJHkkhmI6phEbzeq4GUiZ5QIMWhOtetKO8nsvgkkADLtZ6LZEReL5jd4DoSSFpxNRNI2eddJYEHtQzgWH9IE5+esEQDZCus8EoCKVQqgUUIdkk6ZXO58ss7aiaQbiOP7AaTK1XrxCUy/eAQ281e9jV5WEV9lSDBwqKQzFEzEXl2uQZSqZzK7VZpseq4Cvsb7tdnyet6qJswisVbP1nIuwQS/bCC6miBZ7iwshkEEsnOQSBVeP3EYDcExB6BpEoGhiLUSrO8fpmLb2IdpR1RLwBDJ4QOnQyB2h/3toBSYJv3aMVTxTZqGGJ1kbGoHY+AfS/jXAJJ661NiRjuZYOxVuMZRTZoUT9jALKlf3AIEG0NQA0rKrNZqQsAJMl7uqiF0ptweERllQmBbewU5/HWk0TTrm6IhziGndM4oMtgBTUWwKZkUXSwEHtxQHfyOLYFULrJmg2AdddSMIpAxXMIkjYIDVWD1gLJ5M02CgR/73x2zM4tA9JjT3dzbolM71tpCbB7GDBhGkB1iu81+m6VLqtLpgoh0I+CIAIgQSIByqmKqgCySNzMQj57/1GDS7DZycx3RRTCtgjS0oIgZh3DEr/OJ+bVOJngzpVVyWTev0jbJMrGqENRB0Rc36wHoDgK8Qfew92h7LD+QNQqgoDRUqyY4z+UQCIGqJhaZRxsowhpoz+7iAElgZT7NRNI+boQQigD1wHsVRwIeAo2SlBp1dfNHHb8e6sS7wLcKol4a9QnEuQW7NECTntGa2pHVq9lbXwm3Ikkp8TqhnIi40qA3hms9dqh+All1x4I7pRz/ub6bhko93vXssvXqjoLUjnP+piPfoJEo0MrSCkneobYfS5lxnOpftLWz/b2gHIqIOphvuTaErSb69UEGQHpBoYgkCATTUwwXpVri6SM88fxLIGU7SklxIwsWcVkJvYaBImKoxme+8LCQhRJF/has5YKDfjEk798W/y6H/9ou/FqWCZt0fddPEuVuu2MRZWDkv8Lc/NRt6QGcDlGbQ+BUC2SxrG5UkC0OrNANvxoevPyxdTPn/snD6WDR4+mV998O333jbfSAmojkwt2sOkchcSRgJqXlGEd20AtNAgQ20nMGADoHldxaHxo30DFdCI9zHU6liCbXr+SqtOsb8TCZSQdV3vq6XplPU0zfldRWJqZ30Fc6yUOan6kOm98bD9zsj9duHwzLa/yM+zatLWrqRBiXldVRfLIK8QlFYPMdGzxiNf0gUXiVST1ae9ofRsIpHUVU9qQ2S+ssT73DfYFw5BS++i/p0+fTg8dO5rWee27l86nazNTgPlk3BPHBoZGUl2LQPptgPvdYX7sG6imh6k9c2BkIEjjTgB1rfdmqA3TQB2VzeEyGR5jFtR0hPjqeFiHgJMsXZNojSSJDLAKrOZ6dCXxmde3nKxfEEzuJwog2dVKFYLxS0sr18s1+sfEC4FdZ0peH/OffpUEksXp83VRqDU+/Aqk6J+CFPtBKiN7yP5zt1B+3Ukw3UYgFf2RSXOsRFmnlwDmby3MpUvT02mJsfPJp8/wnEdD6VFj/H7rzUvpd//kpXRj2v1NlT0A6ghjCokbErfbAvQ8b+OZ42Rni7XXPYjrCwkTq6yZnazHox0r6W/+ylPpZ888lAYII4cPj6RLNxfS968vpWdfeTtdvDHHfVBXDFXxwdHR9LSv64Mg6G9PI6MQkSgD1yEeKoz9kw8cYb5g1czAefWtt9IA6pYJrOZee/UNCKdJah8OpXPnL6fRiX1phnFylf2q8f3g/n3p2NEj6TIq/BMPTEZS1kuvvJGOPnA4zWDrev3mTCQuHYAMPnXigTSNemp2ag6bstU0vm80PXSSyjPEmrAKK8kjR+qHgED6leeei/3DbkKXlmuuH6EwNqOANZOYYh24V25eS9+pzaSVyK9AdcN8HmF+q+yqoMqMhBX23xJAEiSOKa3mXJu0sVuHBHIv5s9chqL2mIlT1jUltlSIMR0QSyqYFiAWnat14qoKJO2r57DAC1tc3r9vjLnoHoLPkUBqY230NTY+dr/8zjVOMqtBLSATnDqIKQchwce5lyHidMV9CvbJrleqS/sZewMoOCW3gmw3L8O4xOtJBQqifImffXf2avrO7LW0yO+gp2Kf4x7I+9D6LupV0qdaUvtneTZyr6PNXptWe7R7G6a1k7XRcWHcCiJLMsnPVrnuXtA9tecK5mtOCsz2ctnCM04IxEi9EVyvUG2qNjV5jn1umOOqIqP/q7xwjOtJIO3XvpT+6uUaHVqi28ZIIHEcROpMtLmsieSczm0pokWR2Faedn7ro6fvxxL9nmu0CKQPpFtbF231QKsHWj3wvnugRSC97y5rvaHVA60eaPXAB9MD90ogbdx8ebcBZqqXpIs/fI/1CJv8OACaUaY9hBluHJBuy3A0C1zQ0Uw2DgMNMoHn5lcAwMiwq1FEvLEY79Va6tix4xxGVtN5LexG9gWBNDbCQS8yKTNRFYeNZkUS/xbIL63OJJAWKZB849r1KGy7Uygu8k0J3DRnDOefWoshDlXxu8KmBoCxoZUKWcu2u4uMPzM/AwDmwLQJ4xAAqwoFAQtOgCWYIpkmgSRY2KW6yH6SQKI7NwRkVTqZzR9kSCaQOgBSdwkkfcw9rAUgT5Ytr7dtkkLNCiSvWZI1pQKpRwVSQSCFIisIJO3FzETMtXVExXyd/d5MIAUMTFd00iYEGZHBejuBRP/tnuzy2BBIbv4qa+bststsxqaxo8LJz89FcTOR4Ql/j0DKWYd5ZBUAG8Colh4+B/uwtDLcIxUlkADwo04RHvgATxJIKid6SHscgSAYoFaHFmdmJKvIqEMyzZNaPI+NXQ0wVJsai1jz0jQGSTOCBdpgRXAbcIAxoXqrAZGwBIG0VIOkQknXQ+Z/P2AG7FHaADywPdb9cVws8W/tEweoUWQXLAIs8bZQLVUA/CtYm1mTp8FYEqz3jC7obYaoEyYD+dQtAUAyy3QToMPxMQy5NQDZUVvAkgmi4sQhbF2wOVnnte1tfemdS9fSICDIJPc7iXpvAAC4j0z7AYET2tYGoNmsQIo6VIIaZMUKxAvom4kfNZH0+hfcKXRGoUSS8gSMCV0YYG7U88AqKMhK7LQaFqdeBqjnWdygdsW5y9fSzaXVdJD6DoJ/t7CHmaUfVlWMQYKoQBI0iYFHWyRAHVOZLLUmF/1iRq4P3vGsfaaEm7YwgDY9Zt7yHhV7Ws7Zj4IgzkEJrlGAu1GywhchlZ3nfktAOZeHIa0FQhoARwPMmcFhnotgO+Mxq4msjSaBlMedz0RiRwVSriHWpECSQGJ+rTKWtpHRSMjRhNsUSM41539JIK1DIG1ihagosAO10nsIpCLuBZhKe4wDtmcDpEnSKe6T4dILUajtXcw02OdmAqmhOqqZQAoFkvNAOxv61yLaBQCe47Z9XcQo40UBajsOsjIpZyNL+GnpV8b8IHBCFxX6wl2SsplAsnmlWlW7HVVIWuipnmomkDTlqcmEAd4NQqD0Y9dTETCjrSVQ7TpjH0f2tOAVBIVjU7swAa/lIAVIJsCybo56GhZMN7M8VgHv1/jG9Z488wu3xa/78Y/16y8DMAJOW/+CdruG9JBBLyC3xZzp5nOPPfBAevPNN0lO6AtbQ8dTfxfECERZ7dYspGZvujoH8UFfH2BdHMYa9oWXXklvfv9cqGAdM9bLqAK4WrNvAfuqNRQZkolPP/ZYWmPu1W/Np33YONXXlvj89vTMzzzFujrE+zrS0vdvpJmXL6YtwM2FndW00EsG/xiWSaiWNtbbUx17vR7aNDw+xFyV0EVxceBIOjh+kOx+1beoCLm/q7cgdSCPBpjT+7dY94h9AqTW7ri0Np/qkFAdqDs6eP8g9zoKcNpFvLs1g6KIuecAMPt+EtDctWX61nUsq9rTEVS/Tz3yaBomjq2sLKGqXEwXp25ilYcqkrVYZL6TODVOzZlxwHxjXD/WlxsQDTs8c0n7KkCxirZZyMNVYtQG8WtD4tA1WaKZcT6Eksl12ropdQBRK9lZr7AkemSdBVZD8VaoDsM+K+qc5ZXqq9s/ez+GzW3XaL+8ZyX841z8RwGjP0qN8l67ub3WlO8t9z3RL+7RijU/1v2CN4p0k4IwayaQ4j2xxuQXlrEoSDX2Vg3st1SaqWS/sYAS6dosyS3Yy2FlNYFV2zrv/+or76Tf/oOvMM+xO+ueYLyiXEL9plLNzxKMDxUS65t7LhZrVCKslx343KHgY2CkDhSJh4a201/95TPpi594JOrYuO6/fXEmfe3Ft9Mr71xkj2Hdt06SDfrS4w8do3bZBAQkqrwBEz16QgXSxnWMZdpWditnZSFzD+fa5Tq1STz2HrtYh1W7SwaYALFKbHJH1cs4DjUIc7y7qE+pJa/1eAzaNQhWSRItbk02CBKDtUErMxV1v/q3/+GPM1zu+t77NRYlkLLdZE592uE5RlKI+1hiuAlCvZV+4g97B/rx6zOX0y2pR88X1rOkP/ZpMze6L9THEkhaRRoLyvOH61OogUgaWF5eDOWqMVhCX+s0E1Hc52hB557e97oHUy04rx0mbTmI+8Hs7EzUT/S9k9ZG4rlLZIb1HtcY7h+MvJrYkzp+eZ8KpGVsDMOOlTgzCck0zh5+aAULY1VBqLrbVXmzng0QB1WOWltVskfySBWmCm94JodkmqOzvjl9MX1v8VZac7zQd/ksxXpB3Ix6mMYn60i5V3MF1CIubJKZPxJoqDBNTjJRoDsSLRwz2djQRBrXe/ss89+eo6S/sl2d65XzJ6yRibWZKJMsYrfFNVexBbW+okkqnu+ksGxFLxcb4cpDv/HffWjH4p0N+1Fx8r7fSOuCrR5o9UCrB1o9cNceaBFIrYHR6oFWD7R64EPSA/dKIHXOvbnX4pysdtvXnYCCh5mSQJJYCei/ABLygUTvBMH/fPghZTlA4CWsZxbI+lsBVJaEsVbMyMh4AF3zCzUUSPvTJz/1DFmc+LnfRiDlTPtdO5T4RFUVmdDQCmzh1rV0/dq1KBzuQTzOTAV40XwzJViRjY78KrL0LajNf3VrlPA7D/BrtFEQWWuJbDXj4UvrBw5YAGKrMBBllr6HLgkkAQAPc1GuiFf7/rCU0h7LrHSBbHP9RdcAACAASURBVJCsPg6DuqmEDUUokDjU8foNAPk17uFOAskaSB7uPLT65X3EM+gCsGxSIN1JIKmQ+FEKJAketT7dYYuRCaSwzCss7OKwLABQ1CHKGY17X46HvX7l56KjxVcAz5FzaPZ3rk9zWz0lx0tkqO6pZIL0U6RSZHuqMihKVMRVgwQT5JdA4hktk+2t5ZgEklmtEkhavQ2gBHLcRA0kCSTUPvOLkB3Yyq3UqIPEeySQqgD5FuoeGQS8pn5GJ8A0L8XyrhOgQT95xgIgaTuH/zqZyxuM+QpEUyffZsNuQyQ6HiQf7YcqKgqBdbPbG2se2yEWoj+tz0D2/gqgNlnQXnNbgstnys0KQrQxcASEQ3tlRig/66NNQ70QXYBfm22raQKLJ0RTPFdsWwB1rwLMDgBcnNw/kvb1UbieOkoSRwNm3QI6BWF0mwKJz5RMhFDphERSTdWJWqYdYK0D2zWfj2RR+czVju2Yhet8FqSziLMVu7g/sZxVAK55yDIVhjMLK+kKYPgN/r5/dDy88ucAg28skTnMPTYkfvncDa7jSHY8hM0UXz2OYwkGQ0ZRV8sHKJC0AbpiX4dFDW2voK7yvVFfKIo786BVU/k7QGVtbxampgLEq6ISUxFiew8cOJCuXr0a5DUPlqzkTUglFTmAI0EKF4QNIJCkb1YgaTGXM35t866FnTFCAokxoo2jMc/XNSuQzIhuJpC0PdzkuUX9pjsIJAkWSRoDhwSSYGMmkJxShYWdBBIdpA1ctrDTZpIS8z4bWqcC6T0EkoHY6OV9MLaMEc0AsH0X9SH8LOvDSV4HuZ5VSOXcNiNYAimyic0edz67FkiUO3+bFEhlTZkyVsXzFQDTRg8QsYt7v5sCiYeXhlHoDCANKy3sSpVnZDKrmgtFnUCt48Q2okpAbbYAGbCIjdECxMMy43GbjiuBa4E3rT6NzceO33/wf2P+DdR+vUFwal+o7Y/gsZNG0lgg8yNnPpLOvvtOqJJU6apI6kD9UyUGLS3MBDjYgKCZxf71xOkzWNoNkVhxJd2ankvXrt+I57APezuB53XWvAYKhHaudRRbrUep8TI/M5MuX7qK8mEkraCuMGHgo49RZ+XQ4dSO/WU3ZPON87fShYuXo5ZHFWJ6jWSO69cvF5n62GtKuBH/VEcNY+M0Qkb95CCKKNQ/W8yPHpRhU9em0vQFSB9q1QxSV06gssZYvN7eSFdSLXXsGwDE7EPtucQ8BcgVtJXgQ+G0BnBZZtIfP3WKtRUbvYvvwMevpJOs/2cePAFx2kA9tpC2URk1HGvUDumSaIP4cW7cxJ6uB+D8CPc9ieJjHQJp+dZNZX6s/4C29GeDsbnufWD/pbK4kz/DioqFxPYYI1Qh1fmsmtn6eRUqlEp5fMfYMWPe9Yfx69wPlRKD/qub938M3S/Q/oOugVTu9fyzWYW0SyIZjGJJey+BVL43OtrfR8/uEUmRLMD6skKsN8ljeQU10iLkI88XfjWdfvR4Gmed+/7UfPrf/79n05e/+hrqt/08c5I6eMZB8nMN6/Gtq/Q1OSMSd9ZIxmBstKNYwQyPKBr1Hg9PtKVf+3OPpc8+80jYi776zo30b599NZ39/nUSOEhWYE4e2j+WzqDyOXl0HOLSfQVrDPFXArOPixj/tlSXQuh0EZxNZPCWvP/g1SKRKCt89/ZF+batIWN88DXZzjcnNdl/qkiC7GfMOR9Die61iDGxdqpgIWHiz/83H14C6Ze//e08hwoCaUsFkmMj9scmmKF4Z1/TRh3BJZ7f11DfXNji2ZmYBgHdy5v7iQMTuBNIvJvgYbKAc9wdvONvnX6377QpbUBwVNkLmZTTx/t6WS88D1gzz1qUYVtgwgFjtA5ZNI9CVRWRdVytZ7SIklzl634IpA6IJM8qdrZ1tEZQfbazZ9Q2d9M9KM9GEnqR9cZnsQPRMsFnT7IXGF1GiU7c6SZ5qZO9WA/rWT9xrIrVoUlBPmKt+koCacekNO75CsrLb05dTG+tYYms1Z31DWN/I6GYkyWiphLJPl2xZ3PMu65qU+d4wOIUBarzqqzx1g4R1OmmIe+e81hzjbJ2KPHPOeeeOpKM/C/mtXtGqCHJLq34SFRo1yqcGnuq3bX75sbiQfbQlgrr0DDXHfuNv7M7xu/XX+5XXLyzPS0C6X49odZ1Wj3Q6oFWD/x4PdAikH68/mu9u9UDrR5o9cB964F7JZC6V97JSiPBfD27i8Pe3TJRswc3Z3UOWR50tTSI2jwBNGZSRsDaDFO/gkThrOG1zHDzwDUHcbSCx702XQKpllEQ0J6YHE+f+eyn0+hof9Qt0I4qLN8KwiJnuuZ2xnd4jIM9oSaYu34pCiPn2gO8y6xlD+TF4T1A0KJFcUjfBS1sZMDlAex5UA+vde9NhQHXWxekjKuicOAApt2Gh7i1VQF0CDQOowJOPT0QSAV5FDQPPxPcLGsgSSj4884OFUhkRIaKy8NbPthtQ0w1rEECeG3tFom4DNYKuvraotaHwG6RxVuBXOgBKKtoCxVnQ8FcgEjaXgu7rKxAUpVljRUtrEoQOLqDG+viEK8POTmM2cLOQ28oDcoyvHuKokwIlc92D/jZHbQBnGQiJbpAQEewN/sCFSokgW9tqAKLy4+zAKzzmJFAyu+P8SRA46G7ICmDONPnXQsR+msFoKnBwVmLNIFleKM0SnZwvwSSdnx8C8hbn0cCaQ4V0jK1RGqSO4DaVfpwhMJC8DKoUvrJiO3FEgfLp0WeL9dfhyBoB8BUbSJo28A6qh80K+zxOLwvrNTCvs6xYxu1QLHPA5Dnc/fGhM8TkB8QYpW2gFDwvgbZ1T3Y7ABySrVRk8es94wi8cXzG8GWZxBmrw/gSvWGyqEVrJyWATXaIKLmlmrMmZ70FAqHEcZVFRKpCtgiyCoAZeZzkLy0SXslUq8DgKgAaoSlIUCG4Kl2JwFYoG5ok1DFuqRDkIO2Zhc8WR3IEuuZOf6tyUKbb2HveAtieB4Fg8TrzMJSehfrn37sTII8YS7fWoRk4jltOq6YtztRH8hZJbGTPdj6BJspmB11Vaz7QFtWUT5Yy4KBGXPNGGNUqAJsBwAniQSYXkdF4ZwcGByIrPMqYM8tCKQKfbdtrRYJEj6mHRDRuhHDQ9UYG+0dGzxL7r0zK498NpI1zkFrHDk2u1XLEIskV41tXkeg39d6v86xXANJNRr2l6gvnJMxhxgjYjExdiJrPJPEkQ1MzY0YLzzUCtfXmi7HUOsxSVr6epUn+WfOErFZlR0VwVLHgtnsoQjLykOBMW13zLo2u9vZqm2kc1nCSctQDSsLHjquHYaRYalmXTct0XwmtE3bPD7aTPcea2nlKBXgU1Yf5bkZnxIq1MIWNFKbs72c1xf0Ml5Jnorje5/dAoT0kYSO6kIBxbqNQn0yOIylECoba2B4feeSipAuSCqVLqHslGJlXK0Cgq2wjiySnDBPHbIlAMHNsB1SFeP4zwW8uyWKVUDx76EDH9uNLffrLzur54gj3QCe3A+frcJAoHRDktL6OK4ezL111LJ+G6yjjhUxeoT6JTdvXonXufAsQCA9+pGnsHnLsaeONeTC/AIZ8nPp4CFUfQClYetIjJq/cSMdPbQ/HTo4hiXW9XR5ajZNHDmabpJZ74h58tTptB8VUQUy9+jJ09RWq6Vp5qf2cpOQPFdf+156+xUsbLcbWGX20ocodyDI1yCSBqv9QSChp0xj1O4Y5JkM8L1wZTotnLuRBtewkAL43aZ/b0EoX9hYSNOd62kfYPv40QPpuuohnotx3nHr/asgWMI+SqD9I088ibJgOF2BQFqevp5OHTiYju0/yNqFQoo5vS4RxGdLuk6MTKTHH/tIZPt/9/WXeU2dmlMAy9p1QpRbBG8BZdQmY2EQ9WE39nh15j3Va1IHsbpLlYeWVly7l892T+GqrhJBBWXMR9aq+HZ9EbR37SfmSFKqADEil3uKr21++n4Nnd3r3C+g9CdNIBnDorZe3sjkh72bQJP3hLeTJ1nFmPcITQRS7MGIq6zl7rkajK2NVRQ4C6wdzOvZxalQBx87cTQNHNqX/viFN9I//51/n2ZuuQ7zjImLJu5IFLdpHynZzRgy4WCT8dIeqlmefTsKQLaJ62sr6aEHh9Ov/vmn09HJofQqtnHfeukstnUrjBVVR/38fDx95OFj6Riq35HBdhI1ICB7O5kHlUKR6h6TdYDx6ud0BsFtskxouwtL3rxO5b2M26BMV8Ye0VFofKbvJDriPf49ZNfRc/HOUolfXCZieu7j7fSL//U/+tCOxV8qCKRIYvFu2ddt8R3nAncdqp5ZD6FYsG9rSy8s34I8WUxLrjWQvBXeJ+FinaJR1gXXE6+kkkaVl/t0bSLdx1y6fInnilKI+W8fayeqKqyHvZtqpB7jq6Q9YyIIJIijJUjuFYjtId4joTyPAtSzzcTEBLZ5WBSy9tlWa6uOoDxv0xLR+2CsOba0R5Uo32JftMYeZILPOdSJBR5OC/1cz3qiKpp6sc+r0o4+9j1Rr4+YiJMtRD4JB1pI873GHHpt5np6bpaadyQbbTiW2MtLqAeBpPoo7FtZz4jHHSiQXJGD7KYve1VgQ/JUUSCZiGQdwFg3iXd97pfijMFcZe2o9mNFyo3Msa7YB/aq43gzknl8DQQ7tRq1vJNY6tL+kf3tCvF3AZJO0r0bVZXnt4qkKf09xHUn/0aLQLrvk7F1wVYPtHqg1QN/xnugRSD9GX/Ardtr9UCrB356euBeCaSe+rt7WeZahxUH1l27sIKIyf82Iy6rQLINggdgAem97MpSUbCrACqKs5YZ7du8d4UD2RI2V0vLFO6OmiMcdjiAfOTJJ9Lpxx4u7MeyrZUkQ5BCBVCRVU7a2BUEEgfB6WsX0tTUTAG2Zri1bFP5uXGALYD5ZnVS/L7Ihg17Lg+f/FvwWwKpwUFUZcLWtpWCADVAO0OF0BBkRkkhgcQ9VboLAklixPYKUtGdXses/s0CMFGBZE2cbjNK6e8A5wVEg0BSAYBVB4BEO+RStosC+C3s58yG9gib22tWP9+AKhJIFpAORRVAq+SKBJKgdVYgcZjWvkrLDEHnAkE2O9QCwR383pxOSSZzdHVSCZg2FzjZe30gIAWBVJIcd0yJrF4pAZMMlXigD8UCPzdjN1RJAvL0RQZHbr/mJhny5fiLy1u3xYNtORbNPGXcrHKfK4KsAIF1FWNcp4oyaJTsemsRSR6RQxkgQw0gUgu7uSUymyGQ6hBIMHOh8BmuAixjS1PlUG425xb9VFuBnEIt1ECB1NM7GJ+3vETGKnZJ+7DZUjMm8FjTakygPWymADzMjvV+vXPtRbTaCgsanjHg8fIKahzarKXahrV/ABW6JKB49mJwAUAVxGcXY2AUAGII5UgvKqkqfy8txQQ6tNfZwPrFwvNjACSd3Kfqm7Bv4fPKrObIWBbXc+5YbJz7rGjRGARSzmwNfU2h5MlkQEHCStSYzQ0gK2m70Q6oai0kVXUArLOzK9RqqKVZioEHmcZ1rvP3mkC0Vifcz8pGV5pBLbVpNj+ZutsAebngtfOaOcfrtKCKGca/17fXqIsygGqB2i/2I0SDMcL6UxXAm7UouL4W7ZIok2xuWB+F+xtCLSF5YfDw2pImWwAj87RpH4qFnS3tuTqoNaFayefDNSAdzW5exT5J28I17A6tOWT86YLwCNJDwobrG68khCSO4rX83ddKbHSjfqtCfFR4vaqzHUhgyR2ft9dXzZatL3keEEiqzyRWemmP78nWPlopSc5rySYB7LMIaDG+BUoldHSjkRCRGLTPt5jHZnRLzFsLKPNOEoMZ5JQ79F60Kiznf5ndHNacEkhRP8kYmDlf/wwLOsk2Y3GRrWxsaF4nIt41xYMtxorPQMAqW85JxAF8Mc17+D/VjkHu8Fwjk577BitObRCfYWEHWKd6LtdjyLGgg/io1ZjgnzF1GSBLpcIiY85aeytYutmGkjASSO7mpgXYtK6rQOY5t7tGHr/vi3jX2mXGUncAlhFTIXlDx0d/ujZ479os9UAuBkkY5HkbFk3aLm6lG1cvR20M47tqxgdPoMRhjHsd32fixeXLl9Px4w8C+s1Hn/QQZ27ws/GRwXTw4L50AwJlgbh28rHHqZv0ZsyRk8dPpn37D6TxI8fSmaeeCQLpOokW/QCI+yBR337phfTOK89TW4kaTYwp60fNQwZr7yQYfghrJxMMtkn6GETFNFYdSsvXZtL6FOoiatV0QrZu0s+kbqSFLuYERPz+E0fSviOT6eKVC+nipQsR06qoAXwGDQikBeahAOhJ7OoEaqcuvEOdpI30+KOPxLyYAdBdpW/WifnTC8upzj5hZGAkPYJiSdvGy9fOA0JDnkP+9jB/B4kTvWT2M3ixsp0J27zxffsilF2fnaZGHISAhB3xsUI7qtZTof82VfpK0ppNX8wuY6q1UhzPG8S2rDD2mfC6SE6JZSh9u/1z930M/bQQSOWN7+7nCnVNuTZb/yjHsUyQ76qO7OPYQ2bq5Pav/LpM9hMz7X9Up+sI4hqM6RWA+rnleewpa+wu2tPo4f2pQeLFH/yr59JXv/oqa7PEDYkbtMX51saYVDluTHZfGZasQWJkUj2nTLjmWOcLghdL2GUsL2uuIfxmHKXf6YdOpEcgqybH+6Pu0TA2t/1VLV+tQYcCRGLcmn7ug41vzP+szMx7JgdKSbLvEUj557LLJYGUf1cwbjmoFoSTfbLXZ9FvZYz1z3jbdvrib/6DD+1Y/EUIpLil4BTzfnbbJLXidk1S6IFw6YRNWeE5XWRtfm7+arrhe7T9NfGA9WOAOXkEJWUosIzxxD5Vnqq0fNbGrBVUpyYKDaJUNBa7p4lxKOkTKiRiAAqhHoghu1uFTgOFdI2EoGgjsfgGSjdJ5AMonvZhqbmqQofPkUBSCaWCMYhS113atch7r/OeNfZ1JoVNoBqdIBaNEiqGtTMmzvQTU/pQr0sgVYjnqi43rAVX2Fb3sB/oYm1b4d/fnbqUXpy5RCxl/MdaQs1ME9mIy1G3kjXCRJ8K11MhZeJFrCP8vMra1i2Ry77XOnDbxP8BYl4PfRcFF1EqR8e3Uf+LNbgN1d7sIvs21K8mfWm369ktuEtir4lDJkBFHVL+X6eHDe6zgbrV9YcZEOtVF6pU93FWzjv+1/77D+1YvLNhLQXSfX9UrQu2eqDVA60e+FP1QItA+lN1W+tNrR5o9UCrB+5/D9wrgTS4daUggswWz+0IwM4s6uLAugvcB9Cff+eBTWArlEJNwIDHjdL66G53FRYJoUzQxs6aFbWwIArrJQ5LD554MD368ENpP8WG9YePChtF3Y6sQtKnOxNI/m4VwGnqxkWA7Pn43MiyK+6hvBf/LMGMO0mkXNPFw3quOxR5nWUb+TMysi3Obq0RTmwbZgvS1nUyJ81293AskF+BwOkxC1a7OQ+6QZzsEUjWQIp74aAWigP6UDWStTws3CD4K9C8ieXfOqRAuwqXOwgkPyuKRHt/QSxlAqlXSyuTBc1upH1au1kDqQ6YHAAs72gmkJrtZtSndADcCOpGPSWzPgWa9W/XIusOwMdDf9mfzf1bPusMSu8RSIGXcE3BZ4Fs4RszvB1rXrr5+uX7tgvybG/cZfA8FGjeDQdbSTLwfrIhIYcgy2qqNbhgKIogkPqoG/ReAmkzK5CwH1zFokYgAEFKGoJAGhvisM3I8TDcxXsl9JaXAKjJgMZZPkiqDca7D3UCC7Q1AGytCfWpVwlRqzNOeE1YDfIz/1Txo42exiM9WtPRzwuQIg1rMHDo39oicxnVgsCHjFqfRZIL8khgikTnNAJQMEIjFeL0AOqqCOnvqwBioXhgzI1g0TZMhukGSjyJuF6ADgkk1WZB0mVqKIiEeF6hXoGEgIzJRZVVt6k/82Hwd+1YVLT4HhQfZpRbZ8zyDhvrKIJQ8aisaBNsMGsXku0SlkJzi9R80p6S+VQH2A8ShL9LaNCF6dpiA+uTooaXLFZkuub5pjpgjGLZ2xafpxnWWBodGMZShno2XFO7GIGdGPhaQjpHo522kqcDoDfcNxBAr4oBQfgDB/YH6NHAzmiSYubXrt6KOlS9+OTtkOU+OsJYQXWBNxfgspm+kIpYioVtIeNqm7Y6lyVVJT2CCORzg/Dm+msALI4hiSHVg2Gh10UGsEB1kE6SvVkd5LyWzF1jnKpACnsjfAglOCSanL+Sys4PJ4UEtddV6SSJJKgTc5ZnKCEm2B8KnqiJITyq7Vh0TRRcz6qoXGtEgMm3qkAyRnQ1EUhR48hv5qyqK+NaJpB4/mZ7m6ZcgH9hV8c/ovbEHQRSqA6Kr1AMBhBc2DHFuMpEWUkg9RADJZAco44BFYYNiVPqh4WFHeqXHgjWkkCK9aQg7iX169ombqyEmqVWW41nF/FNQtTPAgDrC8URhJEEkjXqokA46q7KqbstSz/Wz9qWzofqz3XA+NeprRCfmYuUa21q3SmUp4zTTErYqRLi9BVryOXzF7HKOpBmpmdSv4XjIUBUYBkDfP3Nm9i2MRf3k4k/fesWcWmZ+TIatq1HDx+AGB2CWFpKFy7dTBMHUSDxd63wDrOWTqJIOv2Rp1lTUjr7zqWYj5/4+MdjzL/1+kvp7PeeT12r1DADoJdg0TJyehqVEaTcw488kk5D9OwwBs+++mbaWKY2zfRC6iWZoqLqjp/XefYzoRjiXq2/NkaNIerJzS7NMH/naOcg8bUKWEsdJZ7VEupjSa1jJ04ybysQUpfToYHedPKhk+ky979AjO2BBK4xZ7Tvs97gcP8QZNZ++gvFWW0uVYdUUmo9B5HW3c8UZuDTj6sAyb0890nAX62opufniE/LaduMiLAUtI6WpCXjADIr7GYJOMY3yXC/zNg3Hjr27HNjeWmj6CiXfHqh/ed/rPFytzffLwLpJwGM7q7TRcJNuS8rlUXlml7uuZpjQ7lnaH5N3k9EakwRW6B3rAdJLDL+uQcTrF+EDFxibcG0jDV6GFJpJ/2/f/S19N3vnmU8sAaqDo9nxzrKM3a5KPkc/x02sVp1qVB37KjcNoSyHrhXGGP8PnhoPD184oF0/NjhNMKewASTAVSqA1Us1aw9595I1S7jfttFLvYMRSKG++AiNpZ7yeZnffs+uSTSyti5Rynl/rg9pu7uk4oflwquX/jNv/+hHYufLwik0K+6/42EJG3s8r7StVri3EJk6/ThDM/i+Zlr6SxPeIs1rocxUXFvzffB8f1Rv8xnZ1y3tuEyY6KK6vgWxLEJJf3sAUpyPdYcNk3WC+oo1sI2Pkt1WpB0rimhDFYVakHMjnTp+vXImpjcN572j0+wXqNhNKGF+KbFrgRW3k2pvGR/yGdeuXmdmLoaMW5yiHpNEEhD7B1GIKZHaav/HoYw7ytqFmnjt04oWg87PxK2SBjrYM8/TarMc1MX0quz19IK43IrLAUgykyUsvYk65hWw65tva6NnI22VAcxgAdYK4Yg4iSoNllk64xnbZ573X+GDSKEEJ9jMkJ7B6rYKq/bodYcCS2rsLSb7IG2IO+0KLZmp9sqCagGMdEacdqANjb8vfsK9rg8w2q7NcBYz5xrJiGxLzz91//uh3Ys3tmwn0ScvO+d0bpgqwdaPdDqgT+DPdAikP4MPtTWLbV6oNUDP509cK8E0njn1G0EUJkxunfYzVnkzQd+M3W1gPBbBVLp8d4MLpaHYH9ffnlts9lzoXZUF2G5hCoDAqkOqC8IXwektv7CqVMn04ljxwB6h8JmK2rfFAxXQOGqIjxEki09c+tyWsCaxzO3B0h/fyf51Xwg32tbUePDw2SRLRt/8oIgkfhWgWSdlTrghAoFaStVB2tkDm6CyomBm13dw2FOqySBZgmSwF7vIJD8QalAKgmk2xVIZv1JUGHewwGztLBTgZTVJJnsivx/zrEWVQ4CicxsrbbupkCKzGn6yteWCqSyHy0Q7NtUfoCTxLVwaQkwth0CKWpRFc40u9nEAQzvgRvRkDu+wgKrfE3YYQWdFtezb+K6ZuEHiWR/ZyC8vKpZqoKrmUDKr88Aev4swW3tw7Sls/bOCnY3KpG0IuynLwYpdN1MIFlX4U4FkiSOFnYSSKFAgkzo5TN7saixEI+Z6Q1UZovzFg8GzLKIPW2w3oH9k4kVngfghsXlbccqoGQ5TwKsUmXjNSEWuSJZqB2Mb9VTEJEe8Pl8/7RguPUaujmcC3aX2e4VFAsjvFcbu65uxzVEIxZyfYArYygIxkbJvudnB0YnuD/UUswlrbT6yLLNBFK2F7MtKpCCFA6g3W/IIcjGLq1SAFY0a7EIOSMiq7tUpWihQsZpo74SpMUG49Lh4NjtgiToY/DUsG65OUvdIxSA9UIt0cv1JfNUiswuzFPgvCtdp2bK1BJZrGEHlWvx6NnvI7VtA6gi2kPtAjhBXbQuQI8V+nMWeyrJEdVH1jiRENAuyHmu5Yr3acFx/7Pvl7HSU7kh6XP06GFA7IWwB5NYkUTZBijRZm5sfAuQXnuxrK6RfNEuzLpVgjYSiBLB4s5Z8RNMaLaw09pQ8Byl0irkxQ6xzLo2Pd1YZGkxF6QT4IrXLazhHBvrAN3ZYS0TSAJBzsneyGq3T7LayLgTKqtC4STQFioxnk+3Ch7JGO5bAsn5uUlbVcBF27iHDW04CwUSYSRI6i5rJomjF3G0VBDkGm3GHUUc/N3M47C+zIR6ZBv72fGccr0EieUIQUXiQPHP3TkvsB+ZzKqPMgd1FwJJNVVWILlCrEkmQZ6MjO1DRTIY1kNeX2DfRAXniUkG1qlzvZitLQQJYBFygawKQJrEqLE4E3PZ9icUQILKxlD+vpQeuO8Lenf9CjaSkBbMPddE2xX9U4Qs52Due8mKbGVZWr+qzjn75jskTZyG5LyahoYHqctFvY2CuNCi9cqli+nRRx+lD7tRSWDXyHMw0/7s2bPp2NFDYclogOlcxgAAIABJREFULbJ3zl0DYEexwdi8MTObTj/9ZHryYx9Pp888SaLGWnrp5Tch3Brps5/9uRgTr7z8Qnr3le+khw/sQ+lDraVr19PkwQNBIF26eiUdOno0PXL6URI96um1V14FkESfah0Sxtg2xI51plSKNFgLGZiR5N4JCN8NQLmyushzW0mHDkygCCXbHeLLgaCybvLAoXT46LGIp231RYrPk6EP6f3GhUvpOus4afPEM4lCwE6uOzI0GMqiLRIrugHxRyHMkANEPSWtNK9dvord5SJtQ6XIODhycJIElAlIsh6IB9TOkg4uxoyDTPJT24Z6aPv3T6Tz598lGWYpyEXXslJtJPmvSnMvacUEElWmEEhtn7vrGPof/qu/lH7r979K3y++7zH200QglfunZnX3beRIsU7fmbRz52veSzS5grvflOS3tlCx1jPOasyDOs9X1eEcMb4hwbTdS02senrltXfTm29dQFHB3CsSfZx8Jh74TMs9nfsv510m3kXJrevVAQE7kh5ANfcgVpBH9g+SIALpCanpvqofS1i/JZtc9uUi3c+YxOJ+q4u1JtbVsDYuajwWW6I7E6nKhJgydv6wQXJbEk4Ra8vXN++/fuFv/c8f2rH489/61u46EQroWAlM/oh/RDzoZJ3fYc3dph+XWDNfX5pN312dI6Egv6TPdZX+HUJJI8numhzrcEEgDQwPpSsQP64TWsUNqmSGZKlbI454KalShQiW0I89SewzeU58toYLxmPXwHWud+7K5VCN7ieWH6AO0pYWdu63Q4HNHllSJ/az/EG8aDAObs3PkjyzSG21ChZ2A2kYddAY6zoayDTKPmEMEkgLUJOTJGjccLPFhy7KtWK7qIm4zfp1YaOevnXrUjq3Mpfq5sqociI+rhFvss2mOxyTMEh6ss5W1FDy7MF+l3g52ov9Mve5Rt/Ww4rbWomou9xnsU+yvqU3vb7BOQmyh3Ql9kIkKVhPlLiqkt29OJpdVFu+X9KI85hJQPzpmUSrPlWCWl1XO1Fk0W4T6nZMlqI9Z/7G3RVIH4a4eOckaRFI73uJar2h1QOtHmj1wAfSAy0C6QPp1tZFWz3Q6oFWD7z/HrhXAulg73wTgVQCg3HEzSe4AgzIBIaHPrPQyXKrr0YRVkFCAW+BFw9bgtMBdpZgPwczbXoy7SGaKLhYplEKImfgU7WMlnbLAFw1ri0AcOjwkfTEE4+n/ftGyY4mixzwaBMLLA9DQUStr2IJtgw4dTPVUCJFtjBtCYOQAC5V/RT30dyFxe+aAZB4veqeom1RX8WMuyLD3yTnRYDBGofNFUArlT5bAMhKLVQU6RNuofgODnCSBh7FBBCitorWUGZgAjJ40AK/BuRUjWQGvv2aFUhRdykK2etFLt6VlQ9dXM9+jfzWgkCyfXEtABAVDAIckRm5q0Ayu5LDsSopXytpIHjCe3ItqazUktCCSgjrul4O61XaVcHWK3ijAK0DCc4ET0EKZWAok3RRWDyGSVnboPy5yZzaYmQgOoB6AegghHL2ffltJmb5LOJPwepQTpQqnmyTWGY4q/iQdFmWuMHmZhlir05NKgmLXjp3cMAi19raeB2JHrKYKZI0R3HjhWXJHtQg2RUEe6WuqJfUx9jqpx8Hqa2xiaUNFFVarbelmVmITTKdBenFGCUhfM4Y2EcGrPZ61qyp1blmYeuYfRclK7Slk0DCUkUIwFoJHPYF6FWmkLdPVqj2OgLp2OkxLlTIbPO6Tsa4WfQC40OoBRwvKjgkLVfJxB5FsXPw8ATZrZV0dHwyrrNKYWgVM92qnYpDvY8uMurDNlBLRK3VLFINgGArfTbYU9XImm3wPTOPom9mDjCOgsnMSW2n6qsroaCyLpcasqo1ICAY948OUT8KJRP3vQqRu9bgG2WI9lpbPB9zVRfolxp9NcsEujhLrRqeg3aOPhdfY22hKn1iu8DrYoyK+5ncjWAHCyrqV0QdLe4jCBTrCGSVn5aAgiMBfAD4BuErqQBoZI2qg/vHI/ZUqfdy83pWd1jvqNK3g30RBBgd7lyN0QmYWK9BCmHN5fMMq85oSyZfrGVlLaEgLwG8VqnpVJPkWTWGWZuITOkeYoB2afF683SJEVzXWlqrxIqGZBiZwBI28Ha81poclv5BMRPPLM8D7z0s9bS9c6yEAinH1LCZ5LVaKfl6GJRCMUS7UURJOplRnfHNPIf8jC5eF+PCjOQc3QMM9360vFP9KTEeddOiFlRW/URyQFj3mH2dY0YkCpRrg1jgLmBaxIiol5UDboQMlVPaABpr+NM+NR7Zp96TdlMNLQIlkFDfDJJJrrWR42SFNaYGaGyNCZVHKmjqQeQ7R8hSZ/5JGPU6dops9W46dydiZyaQQiFg/KA/pjcm3/9i+iPe0bZ4MWzhIjOevoxIbb0PSc4Yozlr3rUvkiiiTVm5+wD2ci9/74300EOn0oXz50OJJ7GmGnQDwDzXdVpLJ08ejwxylQ8jvGYZ0PLcufPp2AOHIV+tAdOX3nn3CoBjW7o6PZsuXL2WHv7ImfTEz3wsfeLTn0XNs5BefvmtsDr82U99kme9mp5/7htpZepq+ut/6VfSIGTLv/vyl9P5C+chVGrpxjSKPUibTtoyj22ebR2lrtkg5PQaVl+HAXOHsWx67bXvQ05tp77BISz0UPswzgZG+hm3ddaeWtqHAqkfAtz4cPAA1lCoN/uopaS9p6rI4W7iKaTuLPU4LtyYSlOQA0zB1AsYK5llf1RkcQE0N8iWt5/beeZz9Ivqgdm56bQCedTBPO9hjB4a35fGUWdZ76iTWDHE5y0DJs+gqFoilvShFJBQ/vVf+8vp+Mlj6Q+/9PsQcW9GPZOox8aXJH4PMalZAZfHclZOfLfzC3cdEf/ut/52EL+/+8cvpv/rT74TNoT3+vXTSCB5byVJUpJBzSTR7fuFPdK5eb/Q3D/uEVV8RKQRmC62jBLo1oRrsC6uMhdChcjeZpl4vUL8nZ1fTTdvzVN3ax7rxJuMiXlUeisR14xY1gwr96WuM32s99Yem0TlPjkxHgTS6HA/SRk92KVZ845EFF6jDW5Fwj7IX9cm79fadD5X68ugBAl7Xfc+ef8Y2834u3E5JyaV99tMIJU/u9fxcTeltu/9QQTSh2Esfu6b39y9vSBioytyHSTXbH+mNaky7h3InjqExyXixrOzV6MOkrPRfq/QxxVi/GGs5YaY/+6rGibMQGyoQFomXk3NTEdfDxOjJicOxD65hkWdSVLxfoh6FUgavvo7iSC3tv7V9XYJRfk56ihJIE0Mj0EwT/I51rLM+4tNkhi0p2ULkNc04vcm37PUpLtGvbc+yOx9xKxRYtt4Tx/EUVvax4UnOAeMQCJ1uohrwEi8i8qDbjCIxe3Y+a4Sb15enkvfQn01pbUm6xTbhGjrJmPK84N7WEksd5JdrmWuocTmTsZ2hfVuhDWzjySb2Ll6JoPcMUGvwmv7UStts3a4FrVTA3MHEohpxI1AMLH3cyO8SqxeY//YpjreDTgJGA2shOvsA+ru5XiDZy/VxaqeJP66SEJiV0G/WvexIz38H/+3H9q4eGfDWgTSvUae1utaPdDqgVYPfLA90CKQPtj+bV291QOtHmj1wD33wL0SSIf6FnZVE4XAZ/ffHnQC/yvAfA9/Egs50385H4KKzP/ysFzavWSrOYGA0h5O0FwwNNdO8gDn4S5niOZD3BpZx2ZSW0hckLDG9wAWXY89+nB66NSDgEcVQFCtgQBzo/g7ljgc4Mxu1iLHxpoZGsmNxcH9h3XYnRmy5b/jmCuQG2n0/J0DHXhFWubai4Cs8wBo4K1kYvM7wOFeQWZ9wKPOUAbHkbfEQXVd8kg1h3A9KYMC5JznOHCptsjgpn2oYkngOmyrQjXEAdFaKh4U6W+JizZBlTiGZlBCUFeAQwWDB+3Iai9qIGlh1wCBXy+IPcEwMwe9XjznIGkKSz3+UeV3Znv2ArBXw14LIoNDKNRWBkSiU/YAo5zVK0HUpEQoM48l7gSGo3ZUzvYsTP1CTeT9BHhQkFlas5f1p3YJpGL8COaFnV78uwDYOeSukhG5zENZIlV1gezkBqijz6QHsJLk4SCSgkASnygsx+ZQwCysMK4A/82cb4cQqfL6Pr47uOdBOnGAN7chx9qisPwqhVkWF8l+XtmB3FxlTPDMeFy9ECjbtgFg2zki2C/lJtAl6ahdjp3moV/w3kLDjg3VQ8Jjq4xzM2IbkqHaKlmwg06Aw+LzAQXialjU0T+qjar8wt910g8VgE3JW+eJdW3aUWp0AVCcefCBNDmCxQuf4Lgp1YA2RUsfVRBhVydxw9XhcSA9ekLlU4N4OHd1CgDlelrR996xb/0i2qTyRyLFvjIrVQXWOvchqKYKqo17tp5TBXDlwFg19dOPHVii7OiXzzBeZByq3FtkHF4C6Ls2A1AhWYlaY4AC9xXakMENsmQllhhmq3yOWcFrjJ06ZK2FqAV2SuBdFY1+/b7W6whuFAM6Mmp3zOyVQAIgtAh1DSVEX+9QjLFKLyRGLxZ21JXuQ3nm8xTE2SCWNCAMVwEkBaYkT2LMcR1rrXSrIiviF7cPOCWBxD0yRgTlrStgTbJKgP+CkEZKgBxUZaHoYnwKem1SoF2yxs+NGj0C7loUwp5JeBgzHMdBIGmfWRBI8ewk0IgDWqGpsHJstQF2ardnKNbuq0E9iTWysSWuBYai/pG2jHyOtSG6eG8JhO8SSACi1j8y/koiqcDa4GeBpzt3CwJJANVgLWi1RxgXTFERM6PuUSC/TTGYtpcEktyrNnwqgrxfCWUxxIag4kBfGiL7u6+igo4aYVxrHlJC4H8Ny1RVZD5f+wIuLMi6bp+1ahFjr4SStnWSNdrIaWkngVaorvz7lZXhe15D7/mFcxfinsLksFRpRTy2HlLuq2wJa/yViM3KSpWCpx97Ir177kqaIOP9O995EdJa0mU4j2sG2tSNm2kEFW4/ZI72TX3Ms2NHH0iXL15EsXQtHZiciPneA3B57sL1mHMLJGGs8toByJeHz3wkPfPJz6S33jrH76/Sho70hS98IU3dugGh9O106d03AT4Z/xB0S9Y+kqxhvs9DyvQyP23/CuSO9T8mR0bSOBn+7czJJ7C2O3rwcHqJ616lTlEbcen6jRsoflYgR02IMM6uQMhXwxJV4P4Xv/jFdBRLvVe+9wrtvxLz/9FjB1PnZiOd/f47WO8tRu2jdRXPtOMICsJMIGXL1zpA8YpJJqy/NexvtXNVFNBBbDJOjqBiOgghMAQRad25KVRYXaiIjj30EAok19ecULHBvLUPJcUvXHgX+7+ZqHlk4kYoyFSENiU15H1OJk4dQ6/1/dJdh4agffl1HcLut37vq+m51y/c0zD6aSOQyvl95x5qV91csspFHChf10w0eY1dYqTs75zWEASSYH258XAf4RqhWsI91Rp7qmVUdSaCbG51UQONNcbamtgkqlxTmeazVpVrLJNEch3RGrKHGGgM7Uf5FnawbMjcL/RKZprEwbjo42falrmvC8V01HZkPxNJIpLVxG4XYNtK/M85DsbC/H2nOutu/dJMCv2oQdKs1mp+7Q8jkP5Dj8XPPvtsXgeKBIMiBY1/5zpIsT9DvdhhvgHzfpW9wBR7nG+jxLlJH5pG5cyravPKfmm4OkB9oolY9z1/qBKvSGgznxdQGntB5+rgACoyCG5zwdYZC+2MlUg8gTjeMUnDNpn1EeuwCiCJIAj5gkAaw0LzMHah7lndP9h87ey0qTMOxhrn+4hLt1BYX7h2NeLzxPBIGmTd6uPSVdbtoxBJJ/tG0ph1RiWiIGV2XOdUprtvZt1WeTXDB3xt5np6bnEqrVivSKtizzeadLp/dd8Fed5BmyvuF+03EzIYrCbSSMQPEP8r7MOcJ9u0bc2+UJXL4kqrE6bGaZi93PbWKklUkO/cxyZtbYNA6mBvs7GJBTFKTHik2E+0YRfKLjn2aiqT7Vfj5hrv9wwTaihifnsbJBTPrZvYePKv/K0PbVy8s2EtAulHRZzW71s90OqBVg/8ZHqgRSD9ZPq59SmtHmj1QKsHfmQP3CuBdKR/afcQb4a95/7mg+2dh9wSOJS48VCxXdjblWRRab3TTODk2jVm/glCcywsCaTiIGcWvCqUMJ/j8LUiQAQAsEg2cp0aKFqGHMWq51EKbY+TYaySoCPSB6kpszCXFgCKJJAkLIKYKgiW5gzYOzusPNCXhFccdAvSqQQ7Asqg7RbqXVNlwslzHhBzCpuddQiEDX7Q5uE06lzkjHoBYYHdbX3HuV6oj7SGkoziMLdLIHUB9P8AAskDY3bc2SOQuix8y6HNNlmI10OwyiQz+lU0qeQIgoXXSHZZn0WVhGBymfXu61Uw3EkgVTlAe0ivAoj0Uceln9OtGbs7qGA6AediDAQRmDMnd0Ej+yyw4kwI5e/c00EghbqMltqvPHvprzjwmmMssaFtlaRXKKf2amc1k5YSSEHKNRGSCrTqZKouQU4s1bFJY4zwvwDRu+iMKpIqQaBoD89mMwgkiD8USItkLddAWbeixo31cyDNBIsAj/qsk2L2p0WIrbnC6X2Leh/giYwzAWxJJCzWAAtUaficfLaqIgLgp//aVQ7QQD8z+kXrE8cF97omCACZZOZ81GiIbsk2d1rJVfizv6pCyzFVCTKmStv6ePYVM3G1LgsFDgRQKDEAmCHEpiFl/savfDZNUKtB6zHtqQTPw9NexVcAn9HrQSrAfaQrs4vp8o1bjOfNNM3fzVgFSUgzAPa2x7pCMgg9AA2C1hJGE2RqDw9bZB5SCMWfioBVJGDTANa3eN+JgxPpcWqyDHWQ6QqJ1NB6KOpYAFpA8sxjBXjpGsXK6ZkxrMoaPDTJMCe97ZMI8L5qzJlQ2hWZ3Ple9kiJDJpAegL+ddHfDZ6LREtkf5sRHqSCSbRky0b9kwSoNBaZy5092BZVNsjYZbxTGL2rR3WeJFQmkGxOHaUQoSVUXEH0mIVOv4toCiI26llxVmNureI3Y9gRxPd1fZI7qtQkCmjPJvWcVCDViBVm0W9Yi0AbM5oVACXPqh/bxD5USKplgni0BhKvVXGjitBnaj0d+yEI44JACpUezYqaRdZmkoBnrAZIrgVdqAOpaRaxiTYx1rtkuZyPxlsVMo5ja7rRf1rENVT3FD+LLg/yN9tI2pVRhl7iyrgYkdZBHEN9DzSNKZ+JpUw0Z9s9SVCHlf0UCiRrNISXJf3O+7eYuBXsygRmBRTt16h7wjqwyTPxc6wnZG2a/qj/YOFwvlXYhYIr10EKopHx7N/LuBTjn3s+P0/G9X3+Wr36ZhCMjhefuZarQp9B8ANaGsP8kmDObdLypzsdojD86TNPkME+lw4cPJieffYb6fXXXk2PnqJOE+NMe6Lr2CoNDfYzHrOaRSs37dduQNacffvtDIgTI0489HB66+0LYT3JlIvabKMo8I6jbHrokcfStRvUNZqrs7aupk9+8pNpavomRM6L6c1XX0w1gMt1MvCNX9ZZMjY1jFXcj+R6A/Kuk+d4AIB0mHlQpf0nDhyMOiEXafurWO9RToP6RNQ5MhbS/73Us3JM9LFW90EMrkGGPfPMx9PjEFovPPdCeuuNt9LTjz+eJlF+PPeNL6eZuZnUA/BbRT3UiVpAyzKHhnNiSxIAINgaSpvcn9W42uk/1w+nzChscJW4X6FvD+2fDMWTc32JdgvGHj9JTUX6ehgyKtcFU7GLYpH4+OKL36YvaX+oA3Nyi8+vXL8cS36V+wXXgGc3PnXXEdRMIJUv+Par5+/J1u6ngUBqVtOUc9s/m5U2u/UViz1A2Q/NyTnlz+4kkyKRJOKJBJJ1hmII7ZJIJh9tsSa57mpZxkrHmpr3OYZ/62qum+CgAtM9V9ic5kSIDhNRImZlAjzq2xmTCiWnc03SyP2ACslYYxgrQZbzHlVHUX/HtZR5ooIubzPLOGizS/JozxK5TL76YWTRvRBJPw6B9B9qLP7cN74RRNHdCKQ8p2JJxbqXfa118JirC4TKV+dvpXMQN8xeVMzse/id1ryqb7SnNOlkBQWm464HEnpxeSmraBkXrtOua+PEpn7qKG6x15JAig+zxqRK/tig80xJntEG00wcrejOX7kSz3mIGnyHiIMqH1WBul5KJA1DIGmZuuXa6l7benEri6H2NAYPQFZ3msBCLOllrJ4emkjPTDyQDpKg0kFCzY6kjIpprtfL+UASaYt14wJ1Gv9k+lJ6iUSX9S6TJ1SHm+jD6xlTa7bBpB3uV7LIuBhGwHHeyErOKnUwrScVdtESSJKdjOEK6+BQV386OXksPXPmoxH3Xnv7jfTK919NcxD8bdx/F987bdaBIzGpxnNgH7G5zV5XEksiint2z+l+r7bm/jDHw6zAcw+mVR4E0l/9zQ9tXLyzYS0C6T5vglqXa/VAqwdaPfCn7IEWgfSn7LjW21o90OqBVg/c7x64VwLp6MByfHQcULHu8lRcHlYFKMMCrvjKkGAGpFcAZwKALIiDElwAQt99f5m5m0/auUjybk2kQoEkEOzhT7Ay8nwt3s4/GiBgiwBG2lAs12oBilqT4JlnPkZm8iSAsBYzO1iVLKbFWTzTQX43Rfq1ptg9yHvBbCVy59ftliB3/rbMJbVWiQdOQCwOjEugFNOQWzexSFlD+bIOKKzdQzenYMmgDD5k6yuL7JoNKFismiL6AkKiJJAqEkiAmlpTST68V4F0O4GkAkllRUAUJbDOn80KJAG/2xRI1lwRaNGGygPfewikbBHSx+/6g0AiUxECqYo6ygOh4JskSzkGwtYv1FEFMFwA0Y6QsLILVVNWlGUArqilEraAtCHoLWmwMjtf0kV4JpNN+VviII/BfEi1nkm2fSqzwi2wvUKtrGUUVosQSFPW3gFfVumhEgQsPmrRSE6pwNjg8L7Ka5eQ3TCkQgGkykP7PkEkyblB6nZ42HborHLIry1nAKoLsEJFjoD8IrZu1g0SjNZmcdfKhIcn+eFdaskYFin2SViUqPLyTxV2ZG9KVtCHnRJJqoCiz7R5hCyi/0eGUfxAtlUAElRZSPhZa0grO83HciFk+oT3rzAvVI608fpf+rlnqIekLRz9LGdCvwVha90H6wwEioOSjvt+6+K1dAM11iJE2jT3JKml5dkqndgJwh8WKSiwqoAxgxQPH0d5MIp1zBEAaa1/BCG6zITlvxUsJKcBc94+dzHdvHElnTx6IB2mhkQFn/1N69VAglCiGSu7OlmvFeoVLKcpiKMVFARt9AX/x4MQFKTvsPLblLgj09V7UDmT1XwOOWsP+ByoM0R7+wGZtfYSaFfFp+KmGzC9AfFsXSIJpH4zdBmWW4zhjjbICTPQ4Q+6K4BEMHJDw4DO2Nk5Tsxu15FwZQVyDLuaLToq29cxBmHPuhxPFr7m2TbqWCdBIPk5Ek4qdnyNhJAEknPSvzuYtiGQ1qzVBXG5CjilAklrK+9PUqfCdau0RQKpCxIzqxFRQQF8rWq1CIEUGfT0txZtAp7aLlZgYwS6O3mPoUXSx6x7ujuUS6oZnVfeW4xxAFI/z+e7q0ASaJUIN0YFyUrGfnweY79QPpUAqXM3aqhZW8SYUJDFeaTnL59PZOkX4bZcE/y3to8SSBXa24Udo6RWj4RrsNmCh4wl7181oMXOGRcbqLCM62FLGDZGgLz0q/WfBAolk1QgxXUE/QPcjYEDsSShk8H/mIvMHv//3Vnkiff5a+HcK4wT+phvyeXhEWo40c9aBrnmqXwxrq1bM8+5yP32spadfuwxEiOOR/20fRSJ/zd//K+xpXuX8dAbCjutgi6c+37MZeOE9yyBZH0fx/Lbb0EgoYbUzvLM40+m115/J12gHtCO84F40j80ALH0UBonG//69ek0O7MUhdgfe+w0z7qWXn/15XTx/FmUPcsAkL3pwWPHseycixV/ACKvzoRYYn119rlOPHDoQPrcz34q7eO6U5BGVcixy9evpW88/1y2fDRznrHT01elThFKIMigHoikU4+cSseOH6M23WAaG4HIZb4sqTbi+jevXErPf/sbEEb11EutJJnqDvpum3G7zjhegrhfIUZt0Efb1gKjcSrxDGfdgMpHHziINd5+xla2djIuqD4yOLvsaANpDcMxAOVH6e8RSDBt8LS/tD7aCxBI84DHzv9Q3QnAMm8dO12MNWsm+eXftZtVnfTV1WfuOoLuRiD5wnuxtftpIpBiPhWZIs0KpDKuNBNNzUrFO1XhtxEn7huKxBgfrqrHvNnJ38YVv00IkXVQMZbdho2nKstM0jGpI++5XIdd8yJXib9LPPl5xh1JobIWUsR3x07UDHR8QdwWwLyfK6Gg6si/q+J13ba2UuTEuIeNPYb7lwgvfDnXM4G0l1Szt4eOOFnsD8p+LF/3g8JSue+52+/vRYHU/L6f5Fj8zNe/HvNUIqO8V9cRa1z6FQQSi0MPqkhjourDOvP/MnUXX8aacpbXsK2L/WLF+UgHT6BQHRscJmmkFnNxkDgl2V1jf7FMsoExsh8lovujanUoyJVuG+EzyoXo8p7eJ0WyRJeEE9e+NnULJdG12LMOskmQHK+yNqu49uG6JxlUkakCSXLSsce1FtkzXUTNGcpz7qWdP7sYF4N87qnhfRBIR9KD7Sitg9Cx/iV7G+62z/Vcop/7fWPhVvry9JX0Duvqejd2pB3ayrEX4j3rZLKsERsrjOlOSKlNSG8tX+1B9wMmW5iUIIEUSS58tndnnIz1mrHWRZbJR5/6fDr18Cd4Hn2ozpfTv//6/52uXHs99re92N+pdpJwr7Mv8942VJF7ZjOxiLb0QNhvYCG5XJsNNbprrXGY1TfqFWqSfPKv/50PbVy8s2EtAukHRZvWz1s90OqBVg/8ZHugRSD9ZPu79WmtHmj1QKsHfmAP3CuBdLhfgKj0cOewVID3kXfuuSsSzEuYMIMalVgbAAAgAElEQVTngisSEx7grO0Tmf9xMOas4QGmqPFQHpQ9lKk82quDlIFYM/GkD0pVS9yMh/aihodWJXXAw8UlD4f1yMjv7x9MDz70QDr96ElqHQxwmEPZgAKpLskE8CsQD+6b21y0PVQyBankR4StWrQ5mJjdPtw7yBcEkiRGgJIoIDiMLQJY31qiPgSKDezC0zpgcweEgvWPBNS7BZoju1XQOnudC8Z6H6qsPDdnAinXQYpMWK2NVBbxu3X+T+sqXx9Zs2KhZQ0kJUah/ciVnWx1J/dU4efW7wmPfm3ndmsgeS1t7Ch43kQglRZ23n8oX7hsL38OCM7yPdC1FcqXsFoy01bQJh5uxnK0MRMMLS3s/OFuln9RD6ns0AzcWEtFQE8CKYMBUbrFw21kkGvtlEk+iZf4u48rzvxa96kwyLWizBz399qrWRtlGSJoAdB/1poI1OHQvgkOIiwFe3lf1IihgWYlC/avkCZfpxYNXcw1BH+0NsnguoWy+8ik7AUUlVxaXtROcS2AiMga5bA8vwDZAumxguomnqkeX4KZZkprxaWKik/0GVk3psu5Is3Cg5ckAhaPbHxJURVRtQAjrFGlWoFaRwAAo45pDurtZOVaV8dC3z5jrdHa6Xv7ZZ05scFzVYlydHI0nQJEHQbU3fGeCkWTY8F7F1TzuQmqOabevT6Vzl68kTa6qlj/oTLgflewjBQMEO0RlN/BfqoPS7VhFCESa1pNDZFhO07Bar3+zXQVmBFU2MInf7VRY1z3pJuoGhaW5qMIdQWyRULXoufoR6gXpa1Wd7p6Yz7N0cFzCw0KNAPIClYAqpiB3G7dG+1esE6JsS/xFoUTdgNRgBhayUgiaTeVkTwtZSBG6JwViT0VHrxvFPvLIC2tSdST7f3Al/k3JCk/2zfei41dts2zVtHKMu21DpIDSbCaz5cQrnDv2sVkBRIEEvW2VlaoDSXJw3gKAklSjT5XCdGr5Z1AFePL8a/dkq9ftcbQusq2YuzxXLVOcv5WqcdkrSVHrDNFEquOVGwtSOCsJBMokkDqw/LOZ++4jZoKZt4bZ2wPnNoq40PQXBuoAEh5XcQRFY3eR/EVCkFCfij0VCBp+xT2dQK02jzmWkZm4geJQH+Ems0i3GHDli0lyxga8UECOIBbCb8CLOV19ofEbhSj509tCB1rBktf35CgJ+5seF3VQhal9xlEnHP8q4KTHAYQ1JpOwo0/JbpVIqngM0Z48bCtc+Y5N4uYYmCwvWenANnu81f98luQkdSgwE7J8SpOGX/aX7Q3KoeZhADxrZrLcNhDvY/HUONUq6huqJ2xiCXTV77ylSCZN4ht1hccw8ruO8+/ENcVxNYmcgxS5vjx46iQDqZvffNbEZv2Y9v2uc9/Mb199nx6862zUYtNW6d11kZJltHRfSSwb6a5ueUgk0eoE9LD/J6evhH1jfZN7E9/+dd/nXHYl/7gS39IfFljbkyERdTswmwoJzewDLU9f+GX/1z62EefSm+/+To9vJOuQQB96fd/L8ZtFSBysJ8aJJOHsYrsY27nGh7HT51MX/ji50n8OBrPcpuxNUO9o9ewsnvppZeoWTOTBiHdBqiX1EkcXgEcnl9YpH2zaXmBOY5atB2Q2VXPODhK7bW+fmITMa8KQaVKQMXI/n3jUW9OpYjD0nVCG0TrK0na7qO+Vi8BoIc+UWHpnmRxaSFiijaY7mfKMePP3JfY96Xy1jjl3uQ7HZ+/6wj6QQRS+eIfZmv300YgeU/l/G8mkfx5+e8yCeS2eXhHz91OIrkEGU/yPInPiPCSkwdiV2d9NSMka7v7EFV9mSQqlJhF/LGGWyZySlV0XkMcJ661e3/PSSYmKpjMEupB9xhBHGmHbN1KLTcF0lUd5c9zIZY8yvda7oGKfUyRsFTev/eRiclMpNyNQGpWbpVddHuS094+tbkL3y+B9JMci5/+2tdCXSqBFK3n9vNTtcNcA93eENekPKwpqn0l83KOZ/Dt65fSFV65Qdw0kUf6v5cY308MPEi82tJ2lbV+ZGw41Jj7xkdDOZxrmaEsh4QfHMT+UoIEEiT2lQWBpALJJwEPAhECUcPfL968Dhl+Pdo4CBkziUJaRdqO+10T3Fgo+9kroSWKc0uo5ll/tE++RA2kBrHB+nTuSwaIQWPEmcN8n+4ZSidI7emT9ImEEtTH3L6rkH4CG8iQvjdzNX1t6lq6zA9X3XNrC9dFgoxngsK+bgS7uXbi1QJ7rbXYvGfr1jiPcV9a+YV1qyQW35JtJox0a5vHvz7+6V9PIwefRt3dR2JBJV27/LV09vU/STdQXbErYB/IvpT9gypS27hhvb4gdbUM1yKWRCrWgeX6DK+nvhxzxT7sZl3tZd1gl54e+I2/+6GNi3c2rEUg3fVRtX7Y6oFWD7R64CfeAy0C6Sfe5a0PbPVAqwdaPXD3HrhXAunQgOVq85cWdh7uSkIgKwCaD72C4XsE0hogpwBR85eHqGbgIP+uzEyHROLwVSqTsuopZ5ZGwQ2/OUhqPxLkgwonSSSUI7NkITcoXi9AvATQ+ct/4QvpzKmjqR3bhcXF+VBElWobsOt8YC3IIT3qs6F+/gaGzwdZgeei+SVhkdvE78TTVVN5UAPs2+LwN4/FxM3FGtmKWNihPGhAWsAL5No0HFIDoBXU5f3W9RBHECxWDeA9hS0Rp8deQDAPdzobSXLscAjbgjBocEAU+GgAGtsOFVaRRSjRo9UKPwuXvmhgYcEmCI3iQZVOVp1glUabogZS1EGiTk9BIEmsRXkQ8RP/HuArgDRtGqQtfQDgAyijrIEkKGvmYQbw9748zEsi+flBAu6OnawYCsFIASzHMyzIIUE96++oYBAMyPZgWSHhtUoFkpcTUA4+Q5MaXidgXNaf8DO1KqkB+K1wo3P4nCwAsC8B/DfowzUeqASSChAtBcMIhE4zE71WF/RXEZBrN9mTAryRwVkpQGoO5dofrWFTtrWOFVOlGtYd3uksYOsWRKFjUGLGrHUtUATuVYiU5Fc4xUkgmZep4oA6OMMc2gUN+od68evnkE5bpwoVXznfhija3QfoIDkk+WJmbQarspVTD301iCWUmag9dNDBMbL7j0xQmwTgNcicrO4KW5OwatIOzcxsM1+zxcu337iAaou+CsDGjFbZTgAaCRw+iMcPuq1ShT7keQ0U/ThUxVIPdYgFmfsBK7SL+v/ZexMoy87yPPfvmqtOzVVd1fOgATQggY3BgE1sJzZOAk5iFokdZ+JeHF/jZJHrFXCWISuYXGOvAFkeVhyy7Nhx4mUvHOfilQTia4wB2xFgEEggCU2ou9VzdXfNderUXPd5vn/vqtOlktRCLVnAPlCq6nP22fvf3z/svd/3e9+vVYBYgKWwExNYWWa8dRbZsw3+Dmsos1shf+cgZi5ewm6S716mttTFeQhfyJN1WCSBwD0ARBIuCdWOYznGkaNAkJB96LO/SQbuAMSQY7lhkWziHmNHsozjNwDOtWlD5JKGAZit+6VCq73HGkhmHOd1rgcbu71j3ZBjEsCGAJJnkTFFbBYhGoO84H3VaVEDSeu3Irtc4dMC1oELgFVLEEJmwAv4aPNXw47O7f2xZpDKLj+XNHT9knzKajDmGF+QbOqGEOoBOJdgyaMeSzdIIK2ZYg5D1jsXnQfaGHazYQ/Ek7aI1kJwjKwEOYXlHSnbftfx6XjojPFdqKhUILkAFK+YS7TNtcnaa9rXSa76ngSSfeIabB0QX1E8W/BNEKwgkOIDxldJarvMxVsCubl0TFZzqD7SajNUddrZ5RpFq3SkqQVLjKW6dpMRAtc+SDuOpbJExVu3dnUAc36nJOuaLeta+Lysd5SPmqHKrXNlnEvCPXhx+/yv2uBZ/GPz8qnUh3omJ04wvjgPSdhQQKlA1FKIvmlH/ROUmKop6lF8x2teG312AEu6L37h7nTixIkgKiXcJXa0iZ2amorxPTIyko4fvyEy5PsgnA4eOAzh9Ik0jipQIPuOO+5Mp6hx9OefuzuI7CUIHwlMY+V3zUKfuDCZ9kKyeI2yxlJ9cS5dmJpMR198S/rhH/n7QWr959/8z+ni+Yu06WBcJKbnUfhyfZWs7WZ9OnBwPCwtD2FVeXDfePrff/on6czjJ6KWW511bXRoL989RD0N7Owgww4dPYQaaYh2jqYbjx9DUcR5cU7LfH7+zHksLS+EtVQv5HQL82EBWyVJHdVaQQ5IHqlSZFxJWA0N1SCy+gBMnTfUu8P2TpvA2ZkZCOCFNGydJsBf7WyddxJRzr25ufmIY39/XxrDBldw2OuPyQWSQksAwa4BXo9L4L6shZSTJrKCxTH26Y3v2HW0PB2BdOHKbPoV6yLdd+IJ379eBNIf/s/fe8qRfBVh8wzH/G4Kop3vNdvZNRMoV83F4p6gfG97u9CZxtt5xclJDTllJhMv+d4j3x+VdyYBZcc9RyaVYgkpeO1Ya+P/sYe877x5EJKSR/nf+bNc6wWVB/uROAqbrlL9XNzzbN/0xJ1tudtsgVjca121PjadfHlvVN4DlzabbuL9tC/n7M7v74xzucuvlUB6Psbid0AgWd5RAsnLgvevEX9JN22CQ7nPNYku9e7DGb7M9Wya9x8nFl+kVs+8RJ33lMRZE17vLVQQDlKLTaLbemeXr1zhXo8aScz9OiqkVe6j7T/VkMePHAsyJeoWsY2kdhvKIvs2ZP+2jfvgh1jDLrEu2Z811sH9o2OhOGox8Ylr0ArXev+ucQNhUpDs1wb7mEId9Nj5M2mRe7VOxsog6icTbYZYX0fZ94tQ/NyUelK3hKZDzOum/0NZ1NZKIkbnerqysZC+vHApff7KVJrgOm470WWRmFKQpNzT3Dx+MGz0TlyZSA3awzdjfvgkY5KT+/V+VxVmu0q5UN8q615Kt9/xLelFd3xfmt84kOobA5D7rSQezafFqS+nT/6vj6QrE1xjiOuS9wHcQGiZp42z16nNTT0ltM6FTKNWXaMxxfTjPoq9eyXltpk+Qc1N4kDf331X00jf/vOFsC7ubFhFIO3aVdWbVQSqCFQReN4jUBFIz3vIqwNWEagiUEVg9whcK4F0dIgMXx/SfLAr1EdbBBJAXwb4MykQW4XaAissHvAEiEt/81JFEnnCBXFTPgSXNZCERnPh9vyTPy9gAC1Kos5DJhPKAu+ZRALcxc7Jn/MXr6QZfr/xTa9Pt990OG0sYXEDyFUSSEFqFAoZ250zRDNgW5JIZvhfRSBtgQjFuYb0Kqi08LvX5sGWTWH9cH56PgikZazTJJDMYrSIdxdZek8gkCILOqtAJJGaCaTOsMdqJpCwcSpq6qhOyVaBWj3tJJCMoq1/IoEUtWLKGki7EEgSOApTtggkVQD8IwgklAzdPJhKIPW25/oiWthBQVw1wHLWb0aGQ1lUggJBeJmdmTcvs5AF5SL71h9aJ7EhkGCmr2BdtpnLxY9L8KkkkDL4KvgsMLutKNhJIF0BMJ+H8FmiXtESD7ed2klJoljHSR93jq0CR/KoLkiuJz52gpmgElTXwk67M75XqKhUiuCkQua+NmJYiPAAbT2uBmTVJtt5XqrTtEuZAbzU4izACOv3cC5aSy0hB6EVBGOV7PeBtEx2p65tG1FXKSvamu0VVZOo7lnzGAJZAiuhwinOnfPQvqvGwOkTzO2j0Dwk0v6BHogLa45kS5Ool+P4oH3ufxmQ1LbWsYy69/QV1HzYqsls0M/aqJQAnu3eo40Z7bUoeK9KI8k1gNrRIQBe5uiAxIjAD31sjOO8VYfR75KDMQaIjcc07lGUnnE9H31EvaYp5g4xn4Q8ml9vTXPM7QbEUs5QJtvYacKYCwKpQOoCNJSkClIMgIf2WJ9gET/Csq6MAH3UzwiLGrKKVVEM9jPurL0l+twRhE0vigVVGwMDKJSGAKNq9CPnu4k6qplAiuWC/QWBBGFjjRsBGcepBFJDFRKgUgNSyPkqgdQJa1WDDOrsoh9DjajaiDGk2qwgkBqQ4ZuSdqh4PEet60oCye+7AolrqZiTQNJ60XpIUdeJc1ZZ10wgCcI5f0I1JOkIgeR3SwLJLGfb3oXtXQh+CjDUcDs2dhJIy1H/aJtAchuJsEw4S5A7x7cJpKwkzXZ5Kgi138vz2PUhr6eSwMaik/GmJaNWbx2M6VDlABha7NveW4zZKozo3NUK0MxnCDmVV0ycjmI8Rh2wWD+21wVrkpTjOF9/dhJImRi4/9y2rd3uV85n/u7qha9Sb6MnYhRrWhxC8oY2RSKBa5+2e13RLrPGtRk8euhwFIMfHxtN05PaqEmcujaoPAPEU4nLqfSiuOvDtsm1VwWNhMn5cxfTg1jYDajCgdy94YYb0+TkXHr00ccgmLBwYi0ZGx+BMBqKdfqkFpPY2PWSXT+PdZskVw9ryKmLF9I41nVv/tEfS0doz4c+9F/TXX92F9ZwWM4NDKAYPJfOnD0dbTHux44eSXfecXuQuA/cfx9teAAidm+oGCdQN3YxD3q6IHjpG4mj7lo35M10OgTxdNPxo2kSq6hZzrUfm7t2+vQioOkgFnt9gL/3P/AAtZkuBSmdIf+s7nRNzNfWBBE1RO0o7KVQRhrjTjLn27hOLTPfp7Dfm5iYiPVycGCI2FrzqR5rdb4mbaQxYj3MWiYZ2kDpJLHeqtrWtZs4qURyvXFdH+D8y8QGlS/GQMLv7rbv2XWQPJWF3e9+7O70oY99PpRQu72+Hgmk3c5jS/FXfFjeSzZvu1OxlLcpbyWcu83zN9/r5P5TweFncZEIsD/2lT/N97Bb7I7vFe/EPYr3pVlBmq+p+TuqLbxmZxW876kgz+S2quN835v3XtzWFve8kg+lYlpyICcTxahtItfLe+Fm9VF5/uU9jUctiauSBG+27N11wBRvPlMCSQu752ssvvpTn1Q8GHbOwePFPUImhEoCySSXDi94vEy2UdUD1ZvOsf3/hixhpSrin9WoLq0dXMsHscM0saAPS896JI8tsSbxHvddXgdVIi1yze3m3n0/iiXXkCVV2CZAmJCl0sdrPG1bpQ0Pn3wsXYGw99XDd1QgDUAgbbCvPazp6ygSpVJqJAy1qI6lydFWjusaugjJo61oH2v1CAS/iv69rNc3oya6GQKpN5LYsrrWWLRw49XSQuJR62LqGa+llkPD6TS2wV8+cy7d+8iZdHnae0MINRJveljfXnbDLWmG55x7zp5K09bZNC48c5gg5Jzo5/5PUtx73yWIJi3AvSb2cv9y8/EXp5e+4vWpf/zOtLDWl67MXOb6ezqdPXlXevCezzNuuQ/knkrbU++nplBsLmu/aiLXpnVQUf/6sEJdpI3l2bSXbLO2jcU0yHcOYL06OjCKqnU0/enB7911qL4Q1sWdDasIpKdaVarPqghUEagi8PxFoCKQnr9YV0eqIlBFoIrAU0bgWgmkO45lS6Oc0ZmzbLMKRwYlPyCX9hqRO1dY1JmpZoa0xWTdviSFVDI0E0juO/+bfavMKGyFSsKgzMjcUiCxZba8K0gk7SP4exE7tsnZhXTy8XPYHHWTMf2D6diBYRRI2CqQqSiB5INjeeyrf/voWSiQfGq0jo0NMyUwnl2FLbeVVxl3ECAAALTOhioTNpFAukBNhrMTc5BHqDiaFEidPPw2E0ibYbGil7gqDUDZeOLMCiRteFTJNBNIaxAaOxVIAr5PVCA9OYEkIL2uAgmMqqF9XZMCyThrQeU+y+4V5PO9bQWSBBIgOA+3FrgPCzseVZtfZoQLpJWAW8g0ivGzmwJJNDwAZfpUAkvAwJ+dCqRy/GRASJA1nreDBArS6SkIpEuQQnMLgO3rmUDSpisIMPrcmlsxnugL+zAAeWJDAmiM92xTpg2gIDcqBtvGgbVSq2NpNjkxzcMzFndk3atymEN9ZE0rQfkaxZZtl+NufnE+A8g8dHex3eDQYDpzcSKsuMJKhAd57Q7XsHwD32dM86BfIlLFHGmj6FHMQgt2MzYlLh2fpbVf9IeFooljNx3ZC/lwfHwg7evHpoqs3E5sW1QG5bxUxxdqBueRwBlts52PXZpmvlDo3th2AHqtWn9Lwof4oRhYZvCsmvhNWzsZ/309XagGptL+fSgdOPYIRe+72e8Ax5Oc0W5PktPxEp74ZsLy9xKAimo1CaRpYqMqrs54nFM1RF+gi0OBtASRBBEDYRHJwHzXuaL9Y9Q5kZyIdQiiT9BPwFBLP+aPx1clo1Ihk9+cMf0YtVOibsEm2cBYijH2agDl1ndyHHYyl7Xa6hsgaxYSqa8XpQhkzsaayrJtBZLLRbMCSaJM5ZJjaakBeYx1XTOB1Ir9XleHBFJ72IOpQNIeUkLM8SaYJdnUwJbOvoepY5vuUCBpkVerSZK4Hj0zBdJmYfEnUZ2BM47BAMtKRdO/Bf5RvCD/cQwKjJbrudu7zvrdUoG0RFuDVCpqIDkvJZB8lQokCbmnUiBtgbGmn/OKWmZNCqQ2/uF1IsYnY3hTEsm+V+kUdcPyZ47lrECSyMxkZhDKeeGM/ZY/QfYXwG2+Zu2uNLr3VF6vrudrz9SpIHbKtSYrkFBuedK0JWoYuR5FIsOeWDcc59plaqPWTf9EpPjYtVUw2nGq+iEMiLQv0qKRfc1hoWqm/enTZyCLvgqZAvnS2w2xsj8s8mZQ3Bw7epQ1hxAxnlTdXTx/IV2auEyBdCyKIHouQeLsxfpJVdAFsvdHDxxKBw8fDYLqq9RgmqLGn1fENtowQw0ka62FTRIE0k3Y573yW18ea/Kff+Yz6dFTJ1IXJNYM9p6NOpZ51MPwRzulTraXUFujnsYACi3rN6kiVMEokCx5NokiqQuypoeYTExMoiBAORX3ECVpieqImmr7IH56UPdJnvZCSnXw2+tX3i4T5wKnZ86cTdO037nl2rDIer3M9cG5LKnfxTzQwawDgq3H+Me6I/lY1NWKNmtHax2uso6f9ZG8t8hk7ac3Xr3r8NkNKP3Ml0+kf//fPkWctQp+8tfzRSA93bh/KoXSk6lgrro/KO4Zy/eejEDy8+b95TyUQscYf5fEUQbrS62zCUdBMcVS6fiOSi2RDGKyi3aw+ZWVHvlV3NMWBJTzNO4/oz+zKtr5aZ00QXnHVdQ2aiKNyvOJY0eWTCazgoAqVPjOYpV4O8miMgZlklV5T13WaNtJHpXr2Na98VN02jMhkJ7vsfjKT/5xXI/Dwi7ujbzvDl1/xG8Ne7WwFFQdZEKO9nDOY9aMi/z8ySUsNqMXvAstpK3FyOjSzg4SWsWPa1EDT+kNrnXDI8Oxjlor0muuNdwOje5LI6Mjkdzgfbn3Ga4xYVNLXy/Tjw+zjk3zDGHstekdp1ZbH/d8UWcxbkFI+OCzXpSj3uNF7hRtnefzM5DeKp+1zeuFdBqmTX20c5g23Eiy0M1Y2PWj5AnSqqiVuYe6j6mNe6HWhbT3cH/af/vx1LJ/JM2TZDCJ4PirpyfTyRMX08XHUWiyrh7deyA9cvrx9KlTj6YLJiVw/huhqrV+YheqKdYs7k/WUAl579XZjxL04I3pVtb1V935Cki0F/EsMpDOTJJ0w/1ofeV8uuuu/5kefehLrJNYm5I4ptBzkUSsKPnFCXrP1bGHmnLMC9fWNbbr3tNIr37ZzellNx1KB7gXHMKCNexjUUz9m/lju47UF8K6uLNhFYH0dFeC6vMqAlUEqgg8PxGoCKTnJ87VUaoIVBGoIvC0EbhmAumGXBOifOgtH3b9nRUiOQszVA2CeWaCA67MAlSdo4C2GbyC6SWhsGnKfZAxOdNPIDwUSPp/W8MlwGEBVI8qIKwtG4C56oeC5FEJURJMetH7wL0EsH3x8kx69MSF1MJDyw/93b8VBNJ6fQ4gCpsarSsiuzegxPzQF5nxvnU1gRTwepHoKiGW1UkZscpxyJCELIY1bzp4aDTjbxLLnzNXZtLZi7NkBqI8kEDikK08CGtsoTokijF7SEB1QY5SgbSktYlgIMcJG6qoBZLrHAHNArLtSQ3tdHiotZC97ZA8UjFkP4SFHe0pa4x4gm0olKImihZ2gJbbCqRN1DYSJQLdWeWSCaRcUylUP7TF/VlnRgJpYEuBtInyZJtAamkBjM8JovkFSNlMIAkQlOOnJJDKTYM4Chsi7QkFnTN4ELVBihpIpYVdVprlvi4JJFUGJYGUM3MzqWBRei3s5jnH6YXNNIGqYxpSpAEJoIWdYJC2IxmmAPRn3PlAvEodjUwgkYlKv23wH5vfSn8MUoNG4iP7jPAtnqYb89RaIou9FSuoZepwWXPDLNY6Ma0BYgoaOxcEF6cgWRw6ki4d/FjA/uylS5AlgA6RLc/50V7VNW0dPdgyomzKidRbRK3AVSawOG/myCYWc+XnoTJhX6qAwuCEcbEBaTEIqLq/rz0dJNu/nzb1QUK5nw5iYPsko8JCC1DBk50EQF6RYaQ9jaXZtL5sZi5gS/jbL2JxQh0CItfd3ZvGR7THq6WvPvxwuvP2WwCizwaoYPH5YaygxvfuJcOVk16uR6wFjCUGfK1CtKwW1lCXGvMUg24hS5dxaeFq4qD3/wIZttN1fgBa5rGfcoYIypkR7Pgu1VmO0U7XGOcza4Vks8SWpEIQHYyHGqC0IJNF7+vYUTlOuulX29nLttaWcWVY4djO5y4s44ZH2jgHbeSsBXS1hd1VBJL1dtiXY9Y2NbQAhECa18JOWzriKYHkfjKBBGFTKpAYT5lAYnzS4Yt1CSRPbz1szLrpr2YF0m4E0jLxUdZiP/ZIPqtaEkCPwu95xSsVSIu0rUF7BMatrRYV1lT/dGmbtm0FaR9ly09GZKw5ql6w8gorvG0CKewvg/jNNamcg9oHlqqB6OxA03LfSVxJHAY3GmnnrlusPYxXDh9kqtZhbc4TbQFRbLXy0wKwr3WPtTCijleQ25JHEBds10LWeSaRsz2PKsB8jcq/PbZzJNagWN12I4o20xef6B7WtLh9bX+uXtKhOk8AACAASURBVHwENU93XG9cz8Jqj8VWG03Z0joETNhSBdGhBRO1ubR5ZH5IxknCWiOqJE1bJc8ABU1gaDCWp6e1YSP7m3McGBxJ+6h/NI3d0iTqnVtufXGMTa+z9flGukLdoAMH9rO+zEEUnYu5Kkm1yhgc33swCMOJiYvp8KEDWNsNck29jCJRIBM7JvZpIkZpeRrjirVTRZ9t7gYgfcmtt6fvfPVr0uMnT6WP/X9/yBp3PrWx7kiUSjw65sxiVy3mOauqMnHAMWKG/the7PRYZ6ewztMqSVWg117nn7yv9TbClon2jO8bDcVRrdeaRYK+EP6u19qfqhaVtObHti0x7x+nnsck6qawy7LuiSQqP5Jm/nHkyEHs71BScr2uL8xGzcSu7hrqsYHol2xltxT3HhJ42S7ROZOvO9kicindtf6qXQdKM1D6VPWOdvvyNwqBlC9nOfGovC9o/l2e+85En/x+JpAymRSLTNwL5E+K9cR/lnk/+S6tWGu8mEq+Fgqv4p4lq8+LvW+1yV0XCUNFAlSsHRIYrpjuv1BPhlLJphRtyLuVOMrWy/kOUxVmtmFzP+X5Xk2QZWV+eU3bWrcYl0Eaq/TUFrZJIXq9CKS/qLH48k98XKE3a3WOSSv3X62S+/ayc577qkjg8dbb+39i7jq0yny7zI3vn125lC4FMch1eyvSeSzYH71c//tR/AwPDMa/51CCO1ddiztQxyyTSFGfJckNInn/vn1pYIjnBb/rfPa6x+dtrNUN1rhHTp5Is5BQqhF7UTWOs20vn+VnFm85eAKIewqu76qIbAS/MeFFuYS9Nn3YyZptDaQaa0aN/hzhvvAo9wc3bHQkNI9hcdfGTzwLtaLwaV9KPf1r6eCxwTR286HUOkb7+gbTWtdgWlzvZI1fTCfveyRNnTiX2tbb093ch33y7GPpDNfQJa4NrdiSdrC/UFlzD9bFw0grCWCtJKR8+3d8f3rxTd+axjqJTwf2qlBaK6kfS0BqGfE5d3zUn/uT9KV7P8M1f4bEnsskRqm+1MLZa6wEm/673nNyT4hKmxu91LE2l1575w3p1S8+ko6hbrUeZZtW123d6Z1Tx7fmWvMfL4R1cWfDKgJp166q3qwiUEWgisDzHoGKQHreQ14dsIpAFYEqArtH4FoJpFe/DGVBZNr6MJetXEpfdoFHXwJifn4agOa+B+9Pjz7yOAAM4A8PLz2Aewf2j1EQ/BZ8wutRnD4IBh7E1lWdFNmZQUJJgFjrJLCB/DtnEGeCR2spwZvIMvXhvMgUXQfQXMYCS+LmoZMXUvfweHrT3/redHR/P0QOigpsarSs2gAsF7hu3cwPaZGdz0Nq+Gj4vOd/JAiyqfpVGbB+VCoemsk0QTAfDOvrK2kGK7OTKFLO0I4GmXob8+zTJ2QAKavtCOT54CXgapqz4EVZz0krIs+pgzYJimrnFNsWD9c+Vi9B+FifR8A5AAnVHACRbXwnstkjoT2DM0EImTVtDSTq1bjfsIRiP+B4ZERq2XY1gdSG1V7UaDI7H6BWosLaSb30GW5okcVY6wCcFyQmbmC2AQIHJJtDFtmJpYVdgCFF+8v+DUC76POw/9EuLuKuAikwoWxFItkmSMzvtYhTzgqOfiiGdGlR1RZ2H1mFFGQi40L/+znUHFfqKV2GFJiZw74LAmnR+jkACwKM0evhPc8PB12lE+oC5QKdQXRmMFIgfgAQW7CwLcByrIw4zxVsytbZtwoBayjlccgxG0tpLwXfbZNzRbuUBaxGMmhO/5plyok2BCgBQqJgO+BjrskkKEsfA3iuAAKsOEZVGxWhHIR86KMtet3xrVy/iRhae0mbFklIx03YiQG2dBJU2zeKjd0wdQGG+8l+BYynBdn+CyA02mMciO8SbRLskPyw6LQZ+vOQOpOoE2aoEbVGB1pDZ8XftHEd8kJiTQAl1A701QGssfq6W7CiOp/2DvSnMexktDXTQLGHLP9gEQi+wLVtnoB8m4JwWQn7NywztZyiLxbY/zLnHnaB2hUC+tYgYuYhGE5duAIhKAO7mnq0JDR2xNa1KK8RrFmSy5INEimM43C6K7LJzTS2VtQI1mKsRFEEWjquDqDtWFijPwf6W9MtLx4D1FkEhGmPjOU6NnuWonCdirEBp9iJ0b+kUKwZ2spQI6nB+JtfULGFAk1pG8cjYRkwG2KR/oi6Q7SZnmMcQDrOU4OLcbcCaKUyogXwpzssCyGDqOfSQ59b8Nr2SxREDSTIILmjIJAEjKwdZN0kyKMu2JgOyCTBeadbSSDVsb1bZv+SrM5N564kbCeNcw0JWzWBWYm6UFXk70qsCbhJIq0wN1y3tMELEshrg/XYrCMvGQQQGKBpUUAuLwMZeJUIkEYo16jSAs+6R2FjR1y05tQSp1WCBXVYF2NI9VwZM8eNYG45v4JMgkA0iaGVsePPzoQHrx9mYxfV7basVZvVALbliyd2I5ae3V3EyoUHIZRrcc5BIEUNE8l6+j8UczlJo4s+sB+iRhnBXCar27kvSOm5um22XloMC7sAoAuirAtFzV4I2+G9Y1Fz7QrkkQq8F73oprhumnE/g73qI48+GvvSnm11zVprrLth9deOkoixR//u27cfMrwXO9hzKANJ1gh7RNooCGptKslq1wnaon3e+IED0T+Ow9tue0m64yV3pLNnz6YHv/KVNIf6dwPgcnaeek2AtZenZvP1JZQYhY7EBAbOP/4dxLi8otSmdqiAkl7a+M7GmkitSjcIcdaaAwfGYqy3C4rqtRnJAFpAOt0gIFE6aeGkNecViKN5iDrVlI5fiYBOPnfSuv4dPnQw7RsfY/5IIkN4Q0atQqpLeHntlRzaUjzGdSHbf8Y1lf5Z4dxtv/32Z6vftuuAESjVIuxDf/j59Lt/dPeT2tXt9uVvJAKpvJdqjqfvNStxym2af2fmJrosBkuRR1Dcq/mRA6ewWy6DmJmlrfuGsjJS7Kokmq7ebXH/We6gYIc8ZFy/i/VhxzIRczHaFexSEO+SEF7nTfpots4riaOte7vinq2MR7NSsiSPyrWueV27FsXXUymQ/qLH4rdCIEUtUK83PlfwD3VeccvDtUMhrglUkVSkCknuz2cEtp3i2vbZ6al0jvtu79SskxfGlqyvXpfsKqnmHtbaod7+NGRNJNasqelJCCQsfVm3vPfxZnjmymQk04yO7wvCyOSiSFLjut3ONnXm/iOPn+R+chEipBVSqjcdGB7NBJK1z+Ke1ntGkuX4bnfcX3IdQiFuItMFrDNde7ohnrTRG8bes2aSCxa7B1lzj7CucbcYiRBafHpfYe2jlm7uD/tX0v7jQ2kEO+5WVJaphlVpez/PMe1pbrKeztz7aJp89Cz3oRvp7hMn0ycmzqQT3K+v0AaTk1aoded9It9Kx1Cj3446aBJniN7Ow+nw8M2pxjW+lXuoze6x1HXwttR+4CgWgV70G9xzLqQ//cRH01ceuRc7ZVwcVkh0wK6ukxv/OrXo1rm+tK6x/lK7j1/Egb7geevbDvan77n1eLrt0L40TL0na8S2dfamn7x07AW7Lu5sWEUgPbt7nurbVQSqCFQRuF4RqAik6xXJaj9VBKoIVBF4lhG4VgLpzpuGwY1yTYsVMqF9SBa8EqTVFkKQcXaWQto8lAgUdqFM0ALq/PmJAE4Hh/rTJTzArW3xna99NdmEjaw8inoOgDBRgDqTCNm+rvS7j6d13y2AhWxDkmsOqEAS3AwoMm1oqwS4efLcZLoff/CW2kB60w98X7rxyEhqXSfrmkK262a/A/JsWD8GpUO241Nlk7NJffaPB/3ARPOxdz6gNwMeJSEiCNjFw+fC2nIQSCcuTKXTF6cBkXmQnQNYFfQKKw5BUR+2cl0nH5g916gBBBgteF0SSCqVOiMTv8iYj0xbCQfPG+ICENY6QLnmiIotwVvVBqU9YEZZQpkhgaQCSbs7QDlVHMtBQqkq4W9JgAAoARF5QhekbbHADT8WMO6k7bhnpX7a08O+SgKpg7RQMO5QBAhyBvnGYdcLC7v4p8BITheOPgw7KUDiqwikXNQmCKSwLwkrsiYCiXjRXVtZuO4rqwm2a5xIIDVb2FkrSrCgJJCuAJrPLnC+9EUDENZ+sEhy1OOKeliA4RJPUQeJ78qw0S6brrJLkrAXkkdQ3n5x3G0Qn4WZFWqTzEVNk86uWloiw3/O4vD0zU03HCPLvxEg8RTgpWCNMV4FjBjAA3/JbHXAhR5ACMHzFZQEAeRaT0tLQ+3GBOkFUFTr8bA+AvkyPogNHW2yH9eWUQOEJSF2hPyYFB1Fp1UGsoWZn90ALeTOR/u1iRoASBmhsHQvpKeWUYIo3Shdoi4Yc8s214ndDEqDOSykVB9MY5FycbZOBi4WbmTLLkCQrQhsW7CJNs0B5PSg4lmjzV30cY0xdAQA+uUvuiHNXz5DXYA9aVSlj+on+60Ajx2zEkiXsd2amMO6T5BIUhgCog4RNw1hhZAvdVJ/aAMGbRN7v/1Y/81BbJ24OJfq2Keshu0Nlnucr6qMqI8WSqSMEEogBbkJ8GH2uaSNc85+lVit6eUFSK39oGPV2kw5a5zs5b4NAPERYsSatdaF+mKR+AgW5+TbqI/FeJBA6pBA8nu0fRkyrEGM5hewpXMdYL62qDghXDXipC2dtnGhXAAoa0DQ1bG8lNCVpJFEagWU6aJ9EkjWTOqG9CMxOLLYXS0zgSQZ5Hrg6gF5Yu0g7RZVOWlZswuBpMpJAkmyzgFe1qXqZOduH6qlYs5m0lbLumYCSeVY8RN121wztfrZjUAq11HXdJMD6BtIP21NS9Wja4QWeK6LWwSSSiSz7SUFIc5qw0OoQPrCyk9FSvSpY6VQq8bcVwkCaCdJ1PzaVsyWiQi5bk5zbb6ttYq2PDcE0ldSH+0v18Egx4IkkhRi3FrXDCC0U2tNC6Tznoq6rDaQhM6knrXPVOUsUitNxZzjXbu6XkBJ//a6bG0fa35cARTV2m5mdjqdo06RhMnQ4N7Y9wSWSucp7K7126Ejh+K6fZFC6SpSp6bnICypyQHIuUj9wBXr7jFUjhw6xDwmUQJLOVUC2gcOMKf7IfcEyy9xvAVIU+s4SUZdQa00S8b/0cP7qUdSS1++/4F0Dpu8Tqwl+weBM0NpQL+7xsqm0QjrZ7VzDFWrKg0ElrUA29RKkXNvodO09dtHTaVjRw/FHGKljPXXe4Igj7yWMl6tfzYPYeUau8ZnKiyt4eEc3xOJCd1xbyGZrXLqyEEJpNFY37lJoB1et7IdrMopCaJMFq2HNa+/o9ZWkbiQCT6v5SndtbE7gfT//PjfvCa7ut1u7Z4vAqmc+8/y9vIpv767uih/pZlUKedl8++4yAVRE3cC0YVBD8X9VPwRJHF5P3IVz1P+I5KDnvoMnRMhnAxSM/8u8l7KnJj8XryZ77fiXjQWl0welQ1ttvPcqb4qk7NKVV/ztlHjrLADLi0Tm/vn2RBIL4Sx+C2f+KOtGkj2RjtKFm43I5HIWK5p9RkEkuok7tVlm3hJIE2zTn5pcSGdYo1S5aP+hUthWNB5P52fHCSRcm2+vb0DUX/INSknSKyzDkFucL2QnFoiUaab+7IB7i/iPtV1grHWxnFmeM55DHs47zscd4MQUgch6nv5LEhmk4q87DD5rd0XCiQT4VgHbau2xqq3JeG7uL9TGdVDC4dZe8aw6T3I9bjXNZX1pLeDBBPWwdZO7hd7uFfcj4L8ZuotHdufWrDNS6iPNtv6UY63pkvY153/4sNp5awq0tb0pQsX0kcunEr3E4k6AejgeugzwBD3A991+03pxvHB1DPcSiJQHeu71TTUvj9UQpJeq7X9aaZ2KHXfcGtqHx5Om8R2kPvq04/ck/74Ex9Jj6BsWuQaZVLOIm4OKqS7IOC792BVTCfh78A6u8B96kJ66Wh7+v5bb0gvOcLaz/WhRRUUKqd3zt2+66R7IYzFnQ2rCKSnXh+rT6sIVBGoIvB8RaAikJ6vSFfHqSJQRaCKwNNE4FoJpNMPfaawbOnCOzsTPT4cC1atAraGZRAPPFqhrQNilw7mZj37wKSlWq2nI81gSTM+NpK+5VvuSOM8tOxBCdKiRZhkEg9PZTHqrHLyKNsP5vlBHNAwHuQzsCOBJOgWD+qANmZbnzoLgfToGR50NtP3ft9r09Eb9vMF6jqsNNIa4PUG23RCwuAkFTZLbVoKhc1IfmCMH4EAQN3mh/Nc9H07a97W7SSQVCDNAuqduJgJpMYibZznIRL1BCyWfEwoagR4JZCgPALEyEBF9soXjFANoQJJKzkVBdvFkqkLw8ObKgoL2WfwV4WQRArfE2wsrHRK6EL/dgGxIJA8viAXgDt8W9Q0aWA3FxZ2gGEBhKlkkkBSyiRwSdM7USX18gcuaKFA6mlfS/20SwKpFZCtJJAEkZsJpC1gpBiHZS2SUoFUqhzCws4+NJMzag7kQspbCqSCQLq6BlKOf7MCaSeBZNH0ecB+FUhT1kDCGmxxFRKO4whUdjDOtITao189sVeZtmhMAO9XJY8KJVqoxgBL+wDXu8x2D5mUajhUIzxHT05DojIPVI24T62gGpzkfrJZbbNqAS2qSsDc0Wvh5jpETfSP4LCEBx0befGAC0uAlWHRyH4ygcS4BHg/iIporB+AltGzYi0gjms/qtaR9FriO9FngM+C1GFTx7gPSzsUY87D0aG+NAZIMgh5NAhI3AsYYg2ZOF/6sGHtMusSQR5NQwxfnqmnS9QvuTTXSLMQOjMQEPsPHU6nL0wA9LajwlpO3/VdfynIo3u+cHe64SW3Ma/W04WHHyCrdj0dPzBAxi0EHOc5CjDdDwCsQios5FCXWJR+BoDl7BVqpFiwXk0OsZih7y5iO7jAWA8lVqwVFIO2RhFWX5cXVkK1pFKhFXJGYL20mRI+CnxQ0MlxTDuZ7fxTO00BYYhw5lFfH8TZHmIN+SsXYhayfRLWYRBOo6Pd6Tj2Md2dgMd8ocG5SiBpT5cVSNsEUjvzLBMaWN6gDFL1GLZ0SxwPIr0lrNYQ1HDONcggyQKVNq412hXWHZ/gU9ZjcSyF/QzblwokyctMIBmhUoGUCaRSgdQSqj1B9m0FkuSMRLVtCFKyIJBKBZLxCSWjBCkHECwtQdxsG5lrHpUKJO3rVHDYRuu3hVIxiN8mAsliCVLehQLJVscaFySlVUieRoEUBBLAnso4LBh7hgawZgP8qlE/J6wK2TttyCRMtnVyn16LgkCK5THbjW4Bripapahpb6y7eYRsrevB/fHzXBBI/WsXg0DK9aSsv5XJ9HYJfQjTPO7ABgvSqLTVdH1yQWwxm914qLCSKHNd0DKJz/yu15V5FD79/div8dkUZM7JkyfTxYsX4xyH947yGaQN5P4llEmSxNptjowNBfh5ZWomnbs4yfuqdVbSINn1AyR+rK410gzkd4O1wFpTNxw9ws9hAqXKh/lpDRIKqovpj46NUTdsEDu5/nTu7HnURw/HuvKSW28Lov7ue+9JE9PTqcZxO7TfE0BFDbl3gBptrEdHsdXzPNbY9zpjSVXBOuNoievnFaxpL126CMg7i83eUDqG1ZzXqfIauS6hyb2J81Pr3IV51ttQGTF/sKpSReC1sQOiaJM1cZI2z1Ev0WuPFp5uN8BaeMOxw2kIsssaZeuQ1faN9zOqPLPCiL+tBVckBqhk8PqdkxDyj2Pxs3u+/brff349EEjXQmiU907NJFL5d3lPtVviTsEYbZE4eYVXRVms9pKO2lvmVKC4rsc6sNUT/mPryuAdXHyyTchIamfC20ScZuIpfyvf30RtnHhli7p8kJzQUt4nxrELIitk4cXOcpu3maud59msPCrvdzzSTuu65ng9XcyfTIH0bAbo9RqLd37iYxGNjUKl3k4doDZiJ1nkurTKPcs615AYFxIiRZ8GKcPa8iD33I/MT1EvMS7n8VvCadNrGttbi6i0oO6FzBnSijISuEgUUUasKp/OGejpzXUlWYR7IcUl66zRxqob9nqTC/Ppcey4F7R0pc8lkA5JIHF98l5iXQKJG68N2mO1nxrEStxFQ+BvcLw6F+k5bOx8HupmLeqFZG9n4aixv1GSjg6QDNLNeu6zQT/bSEwhKE3t/etp5FhP2n/bvlQ7uj/twZ40tQ0y7GtpjfuQcw8+lq7c80jqmCIpbk9Xeoj7tf/37KPp7mU0RN09oaJeJXlu/2BX+oFXvDR9O7ZyMyuX0snL59Ijj0yn22769vRSFKpadC62HUrLgy9K010DqcF5tbF+dlLTqDF9Kn34936DxLz7UUWhPOK+JhIaNCmwLhX3N5HExH3V2ia18CD0bqR25uvvOJLuOIwCCevkbq4Lm2219O7ZlzybYbfrd6/XWNy584pAuu5dVe2wikAVgSoCX1MEKgLpawpb9aUqAlUEqghc/whcK4HU3zYTIJW1Dz7z2fsCfCkfdLUCExTzgSIcPCIjU5+oTARkssAHqfxwpQqnhcz6O265Md1y09EoCh82dmWdiiBqSoVKfjiXUMoPyaaD5ofv2LckDABPqFE4pLWQTl+YSQ/iBz4xOZ2O3nY8DR0e5aFyKTLcNwGLtd4ZIFNvlKfMbsC6HhUfkkjaPRSETEkgeZydIEepQGoGJn3Y7NDmoiCQTl2aCQKpvgD4OkscIC2sVRMEkg+lEkO0X3AsOBfQt0wg8RAIYCsUGrWSAMW10iiL2qugWoLciFoShlg4lPORGGrhQTvs7sISKZN8EacgkAoFEtt1qFBSr8FOtD1bRpHTXAMpLOyKOiIeQbVIF+RXswJJAmkAEDMTSD4mZwVSRtKeqEAqW1OCQxl/yYBLgG65GEsQKM0EkkolVQiqaeQt3ba0c3EAlARStnbZoUAqLOwygURNHuI2uwBA7/lSNF4lVhvx91xzOyRkBPD5ASgUMGyJbHXrRqnogUDS9o1+gUcKkF0CaWmF7FTqIJldCmKJlz7Z7GS6znO8fWP7ogj8FYrQqyqw/WarSvQJHC8D5pvdaozXUOF4rmb6C3RKIKmIsX7YWqTjkp3KANo/1E0tJuvWaF0HGYZNosom1UcSSWuei2Qg20t81QARarAWKsc6yBjtaMWeargXa8d9kLiDACoqF2phQSeQYttmACHmIXRmyVKVQHocRd35K9PU98ICC4ajb3A4HT56PH32i18ErOmkSDRkR7QRdQ/f/4E3/K00Qtbp4uTFdOrBL+HNTyZr9560D9BlkDlX47xqgLqqb6wT5byeRi1wGpBYoIUUV4ZSPc0xbyawd5lVYQMypHVe6x4yd1u6U70FNRRA9wrnbX2vdd5XkSPo5lpiX7p/58i6ZJAWXGGbZVyJk/27AhkKIQEzB2AEkao9F3FwTkmGCf6o5KkxxgcGsAcbQckgmQLpuoxSSKvGGBulAol2BFBIFvUydbTqKiBQb62s0I+o2vawbU+3VnQQSOw3yBqIX6Fyx12d8Snp3KxAau0wK7l928KOOZfr91A3G7BcokrVyJaFnQokfnogkJ5MgbQIgST5UyqQnAvOAQmkbtrmulqu77l4e/7ZJpCMgceFaA11F/1SKpCcG5JquxBIsdYFfmqtLshRbcuKNSDUmc0WdoUCKdYzzkUCaYh6PL29PQHuBcFcSIhKYlrSQVlR1DejvyWF87UirxWxdhs7jh9EVkyrbeA/1zTZ85wQSF2Lp4NA8pxdwyQ0XddrEBqOf8+hk/XFaWT8rBW2jCIx6iIRlzbmmcSm6kXbrQ2kiRdhP+eazvmUFp9ac5pNv0QyQ1mvJ6fHqwBz/1rjUcXM6wbrWYPkCknzmRmKp3Nd7EQ97PpzAdWw89pafDXaehSLN0kWicx1rnVz1Aiqk6VuvTDVSlrSWptJe7mL5y+mxx8/E4Td6PBeFEiD1CY8yTVnGdJqJFRBEqPHDh9Mh8apk2ZmfrHe265l1oBFznUO5ePps1fSpcuzxK+WDu7Hom+4j2N4VckKaOs/zc7MBXnUSfZ+DzWLXM9UVfahdupjLfISpeJTOzvtSVXgGU/vNRqouWampiGdZlExN4LgHR4eTKMQVZKV2U6yVPbm62qoHF3/Idu1SnWtdtyVSTAPD//V637Ddr2A0j/8n7/3rNr2VAqlpyMztu5LIgno6vlXflaS17s3UsVwvn/wvi9oxiCpvZ/I61i0T1V0rDXbxnFZ9R29V+y6mSLyLW9MtsmdvFFB+MT6sUU5bRFHZTKT89AkEl/l+hMq7i0aKpNZ1vL0rXI8lYRTqWIrz9mxpWWir1xnK98/+NoZ//LfTxb7FzKBdDsEkr0hgeR5tGP/qspQG7sN7/W5Zq75POH1xdiaYOM1nW3nmeOPcZ1/cO4K6pdsg7fsmHBdYw0KCpDrlH3jd+1tYzmGQrOHdddhsgAxZKqDx+vtQUlTPGt0k1zjs433abrkXpmDYJ+4RIKO998SSL2ZQIIIcv8mgTgOlyFrvJ8bqPUViVUcmfV70ftPCH4tvb0n6+V5qpO29nCfMUINzXHWkC7Wxnbu4yW6+lj/2ST1jLSkcRTQ+15yMHVjA77ZM8i5s+/V7rQ0OZ9O33N/WngYhfeid4Tt6QSWp//19KPprrnJtETbvb50eD1eq6fj3RvpjX/5lem2lx7hXm42/fHH70m3vehV6btf+1pqLfWkmbQvTbYfSo8vs+ZhE7yBRV3jyum0Nn863fWpj6T7H7wvEke8JnuPury2FGOyA0V6K3XpVrj/qTdmUzv1LI9AIL3uloPptgMjaS/rfd8IytfWrvTehZftPq2fxbvXa13c2YSKQHoWnVJ9tYpAFYEqAtcxAhWBdB2DWe2qikAVgSoCzyYC10ognXvoT0MBIUnSAfC5DtB28rHzaX6OB4io5ZAtsyKzLx4Ht4G7oDkAE314zwoiHvDWfBgms250IL34xTeng2Nk+ANcSqDsgcDYwNpOEDeAAsiFeNyPDE8fnv1XBvq2rEBi1ypIQGa62wAAIABJREFU1tLlKwvpK/efSBdQLmzWAOlqHWHLtWENIBUkgKQ9ZD8P63dOit+Q4DqWUl1aN0lE6DYX4MZ25no85Of80+2XD7RarRX2NRIBy7BYk2TfnUNJcXYCe60FlAWzkEIkOqoqUoEQsQLMF5hrEchUGWA9kbDfcffY+HCukkKSSFlh44lrywUIRj0lgYWol8RjsZi1MIXEhiBDZMEKVMTnts86N4LKZrfnwuItEA/aSC0AZKrIUZWwZSGIDUVkdkdxo6xw6qI9NYDrfuu3YL010LoaCocO1BPa4vnEvkUG+QAfD+1ZVSXmIfFVghylhV0J1ATo4bYqGYoaSBZBD897ba04gIBqWJKwbahygtjJQEqpOmqHACgJKqMo4L2Ih/ssao7p+Y00Bcg+Ow/hoGUf40Q8NeqMRIHmrCZZwR4lQHnarSWYQIbtbAsFEpmh1h4Kb3vla1oOWguoDSDV+kpzkA/af3Xwb8FbSAr7csuqSrUT9XUAK+OU2UWcY2BYnpsKNWsf5bEnUeH5SAit8J41l2rE+8BAZxoAaHYH1sOqa91I//kKO6VCkeHeG6hfFgFEpQyH+rBFof1W3BnpbU+337Q/HUcxMELmaQ9+/va31oMCqnNYVHncOQDsS6gGr6BAevTk5XSB3+uAIQMjA+nYsRvTg48+li5cugw9qw2kCsRGuuHwsfTDP/T3QIAX06n7P5dWZy6mAYZSLwNwkFpDDP0gUDs5F+1azMZVRTiLhd1ZaofNkRW8h3HaAdFXB5B7fBqPf2wCc00D+tsxrkKRNUgbvYaWVQC3hk1QPIOAkphFZrgBLsgDyds+xq0/giqSVmXsJMjF/+yHGJuuN0GkZrK3H4C8DeJpaIi2dzM+VCABLGd7Q9fGXG/I2mZhr4lsbI71cYHxZA0kCSQnai/rXC9rkn3hmDUW66x7q/TlAgqkOuoeSSR4RlrBPGO96iTrN4gn+j3X+gIsov8F/RvWM6LekuPVcSO443qh0kwCKdRzYqnEK2oWMefrkFtBUpUWdqoimWdd1lvieK415bxyvgm4q15akaiCpFuCgLK9KjLyHDfz3zpTuZaS8zYqeRUgcawNrH95DmcgVgFl80sCyTnmdUTC2/XP+cSbKEfJCucaMTI6jPVjLWrqCSLmNctZlNefUq0Tk4p/twBqNRNEpUKgBG1z1Z38yuBrBp3v/urVbbse/1qeeDAXbo/45Npkrg09kBxd1laT9FL5JQAeaGdWw1qwPVSSsR76gQtHcb1VnUXcHeta9zn+VcbMI4s08zxwdGJkEkLYthUwallP0DNeK2oICr6bROEcU2Emub0iicqxasS7l2ukqk07L2fws/5pPVt4ejlegtiT8JPEjXa7JjB3uR7Mogg69fjpsMvcBxAqeWosutl3rvdHPOI8TSgpamS5/qmURTE8OTnLz2QA8NG9tN1xbs2osb0jaVArqiCvnINlTb6sBpKAcxKbYLLkGhHrOtcBzm9Vi8a4XmVSwTVM679ZiP9uSLqhoWGUW/3ZarK4z3AsS7pqfeu12L0FIc17CxDsKk5PjP/A9Rg2V+3jegGlEkhlIszX2sjdSKRrJY88Znm/sNvxy754MlVSqAhLYifP3lhzt+3mti0sg1DKm+T1KF9en/AquJl4/8nblu9n8iurKfNakpOlthTWeQLnfRW/4/6RLzcn9zQnI7ltSdrH/Z1K3Lj3y2vbU5FqX88E0o2f+uOtmBuqVok/41bE2bqFxcrMu7oFFJ3HIrDIXD/LvHtw9grkB9d/1zt/+IIWud4Iq8aO+UkfcRsezxImuQx0ooTmmt/Lmmyi0KqEOtur3JbkiWt/cT+3GLU0SaaBAGpYk46XRPrY8AiJOdwUB4nv/SfXRO63HH097NvECpMVVD+aaKHFt+ui9xo1lIsdEkjse5j7xVHuE2qsbe0k+XTS9h5ta7nPGD/Wn46/8njqvWE0dewdT3s6UR/t6aGAKVajD59OF+99JK1Sb7XVazInf4K6dv/99In0GQivuvf6KrFoTw373+O19fRD3/+K9NrX3BYJSyfvv5gWJnEWGKLu29iB1Eb9oytY2p1a6Gb3XahOz3PPifLqoT9PX/z0J+MeVweEFu5ztKA1gWqNscpRYq0Pm2lIsLbluTRMUs63Hx1OLz0+ng5iC6oqtbV7ML1/+eVPnHzP8p3rtS7ubEZFID3Ljqm+XkWgikAVgesUgYpAuk6BrHZTRaCKQBWBZxuBayWQHvzsR7NVkOBMpwASxeTr2MItUESbBxdJEE3g4nOAmj0oVgRT8gOxD4M+SKkMyKTAHjL0faxbAmQWcBwHkL7hhqPpKDUN2DUPPSoo8pPguuRGpH4KSBbZoPkRcxcCaZ1C2Qvp/i8/li7Stg2AxwDmLYbLk2QUdw97J4qUA1LvI9N6nAe54cF+AGJsawCMVAlsauNW2Fw0gwkFHhrHzvTMtmWN4NkS7Z4ka+8smYHnJlBxoExpzFqwiJj58NtEIAVYGJnwmeyRQJLUCQKJ/eZ6RRmQNW4Sb+tmS4MT7ySQzHjMdj4SdZlAiqxOtg8CSSCZ/XVZU0ngC6LEY80T22YCKYCKJxBIqJfYhwRSH2oIwffdCKRyLAZIwkPmTgKpzLgNQC8UUxkoiIxta/fsIJBCYRDWfG6fs47L7O6nIpBKMGUtCKSlTCBB8EwBQs7NASCuWv8JFVCoHVSlSOTZBuB6+mMBYL1U80T2MmD6FoEk+cAADduxIJBa08TEIlnyZqBCMjCe6nrdQxJpgWNNlmwN1pnBIwBXM9YltwJ0Lwg6ASiVdGZ1rjoYAizO2ewrfG8Ngk4CCaolHRrsRRHAmJEI4Ild9YmTzL5XtdAHcaB1XyfkqNZ0cyhgFupzaZmfXqzAegFs+yFT77hxLL0EK6q9ZON2kLUv6FoIyNgeH3vUN8ZC7/5JrFe+dN8JCjpTEwXlQB3Fwr79h1I7ti/3P/BQOjNxMQjYYXzzf+CvvT7VqaECkpLaV6mlQr2zbuLVD3nUC1DeA3AsQbzH9SDs3tyUfTZW0nlUBrNm86P4aYfwaADqnMEe8CSFomeYRktsp6WZGcCwgBFfLWdAZSJbWaWAcZAscY4EiaQ9Jn0jICdJ0hn2jCiN+FvbvxIPdP6uc76xPsW8s85Q1vr4PdVhQCZpbLwTRYOKKEBubem0bWPN6LLmkJZ0ivEE5alPMI/F3jyAcqNBewoFktZ1qpr6aqxBjCEJKGgd2ot1GONoge2aCSTj2kwgtbdnm7aSQFpiQWg0cj0iiQGBr5JA6lB1FsR4UMFFHZcVSEXAtCYCyZipWtLqMs5BhWQBXAaBFOSRbUQBGYRYtku0TlNYPkUQswo1in+7zjaBtCWBlOdwBvh2I5CC7CoIpDbiKoG0xxoTrNV940MoQiAKLD7O+h1ioy3Sp6gT58zJ/nvRh9q1lWuMv0syacuOtLCi2gaqvV5sps8/soPderYXWr7fMneK+dgb4994S0CEcjJIci35sgopyJEYhHmNDOuqUEtmgDInU0jw5T7KiibrU2llaB9phYh9mypEiRPTDNiP1rKlOiOrWvPxm+MTNoBeO5g3Xt3sqJwgke2jMolSkDJ81bERzSkA7iCRnH+xTW6fxKbk0QS2eV7HR7Cqk4z1jiHXvMr3Bvk4Re2tIgatzHXZNMkta4RJzKjuiCSIUFRpNeYU93i0z2QK92O8Xc+sQcK+XH/buAa6HkQdI5UqrAKhSGJNDh2LSmbeFTxWeegafQUV84ULF6PWlOcY64eqZRJQBrDe6w315Dbwb3tVotape3ZP12uvw6i5ehfXCyhtJpB2kg+7EUPNrXgyFUw5v8rxsPPkm8ml3QiP5veaCaSSZHEsPdmreV7v3KYkZcp2BaGzK4G0PeefihwrSaCrVN7F+C/nVxC3JQFS3DTubGP575J0ao6b1mruv9m2rrwPLY/xVLEoPyvP43t/4hdesGPx4Mc/ludQSbiVzFHRYue2L2dsXmxK9Ri3ANyLXeY+KQgkPm4UxLs3wO0kD+zRGSGSvEzEoWYgSqYlPgtChbvsHtaSHpPiXCdNRCHm3g9K8ujPpqrQGkYqk1WC11E7LkOQuA73sZaPUHuuC5vZDYl22+hu+Nw1vIv9elYS+9aEW+W4s3OzkeDTbtIaa0g79/zdrBdDPKuMcv/To4Jb9wEWNevLdXSvp30QSAdefiS1HYA46qcWLS3fIIkM2XeqPwYB9Oj5tDm9lO/pefssSVP/6+K59AXcIhqRBOa1kGQM6LMD2PD+lW89ml5++3hanELV+chMWpkloWXkQNocHkuNkcNpcejGNL3nELUnuR9evoj1HevgmQfSV+79HPclkOM6IIS9KIQt98s+n7nmxjXGWq4q51fqabB1Jb14uCPdemg4HeT5rrOrJ7V1D6XfHnnDC3Ys7mxYRSBd966qdlhFoIpAFYGvKQIVgfQ1ha36UhWBKgJVBK5/BK6VQJp46E+y5Y2gFqCkAJcAiyD9MrU7Vqw9oH2WAGGRQS0YVGZQagMR9iEARdoKmSWcAfQM2FlLQYJkbGw0vRhru73DAzyAmZVtBjUAT6SWZnLFffhdXzsVSMtICCYmZtKX7n00Xcbaa4+1hnivzcx7vpszubPVG2Vy06Faf9oPCD5AFuLmONY8gNzaJW1CPOEYlEkz600IpvrsWvjcx4O5qprIQs3AnwqkBm1rViAtQCAtzVmcyYz83QmkqE1iYXkzyZ9AIBVt8DyCQOIhmSdhM8OtK+WjcCg6zGgXGC8e5J6oQDKzXyLJB1r+tjUQUXMAaPCAWwqkpyOQSgXSUDvFc4mR9oMqKMIzpKk/JJA8Lx8oBVIE/EsgpySQSiAkFEVPQiAJ4mcgOysXnhGBxD4XITq2CCQy4UsCaSVqc/FgXwCzLTzIm0EuQVe3BlKMZ5RjkQ2bgfF2AMjerqsVSHWA+IlL2EzhGS+A318bxPaJrE3IyDpEYif2IYJBJRi/XJAaAr6yGoK64cqIoimAMpAHq3ZkpUQGJq1ppAJJ4rODmmFjFHnWUsp6QPOMK4mAIFgLxGoP5yZo4Bjox0pP8GJkuB/CYyEtzE7FWB+CCLzl8EB6xYuOARCMRK2drILSmgzixS9jN9JABSSpdnHqIjVSAEYBOVYoLn95cgZAFiuW/qG0d98Bxu9amkKpNDa6N+ohraGCGEbx1EUh59bVRcASxgpERi92cb2AJ6tkv7qGqOyxlop1nOqQIBJIkwAfKpCMSRuExeX5tXQ/yqSz2OfZR51k77r2LJMJLMnmuar6UrOg0k1yO4Bi1qtQRwQYb7YsA56gGmP7XoDdOleqkjIAjr1cEH4ZKO8E6G8Ayts214xOxws/4+OQdAMQMKx7jtsMlAMYSSBJ1jBmozYbSrc6bZ5HBQaeH2SLa2cQSBKRvQBIKpBMlKbtqzAqdezo5ojxUxFI8FxbBJKWfRJIS5BZ2cJOq9CsmtqpQHKtVQkSKhWVRLsQSK4PEkgqJEtyIayUtO0LEok5BSG5HKq3TCrFGHZtVIUWxASx9HexRm8Bw1YoKggkt95JIEmjNRNIrmtB2tEnqyr/UCBJIA2jBlEN44pcEkilAimuCvRlqBPpyLXiICXYu1PZYJ2MZmC7/PtzD1//a221xyoCVQSqCFQRqCJQReDrIwIVgfT10U9VK6sIVBH4xo9ARSB94/dxdYZVBKoIfJ1E4FoJpDRzL0DlUi4eDZAoECkgKxlh9p0guMqYRYBFhB58Zq2XXOA7FBiR6SyJoDd5toTKBBJ1h8wHjLRrQUky6QAgD4+PpRtuPJLGx4YDfLZgeM69znYhGS/frl1hBrz1c6x7cjEIpEfSJezjJIo6aGs7bd4U5dUjzixD0MkBgPExfL73o9RoY59LPWw7WKM2LZZ8A9SXGAQwhsTqIlPQnyBobGaZbVqApna1bTGzsMF+JvH/PosK6lxhYZcJJDPyM6EVxFpk+At7mkHOxwDegvC5Bse2AknSoMwANz5EEOEFFnYFgeS/tYrqMJO7IJB2KpA8bVUXbdSMUGEQfvpPQiB5LjsVSNr6ddNFzQqkZgJJxYBnUr6C5CkIpEz4eH7bNa5KAqmMW/zWplCyyTElSelPZINnRUMzgSSgHX1f9EVptWWyenO2seRmnfE0B8g+zViYBsifnVuNmk/LAPydZGdqySQFYfapdbjWGRPWP1qUfOJ7G0GMNRFIKHhKC7tNCLk6wP089ZU6ugapgzQPOTOEfd0MhBnAPuRVW1hM5Qxa2y2R1grBIfiuZd4a4zKTqWb8Z3LDIWCWvKSIryCQ6PMO7cHWqR/S1cd4lFhCWQWAvyFIHknVGVBfZ9vBQdoxO5/24tF/y43H0oP3fxkFwWoQiN3Ec4yCVrcf6k+vuvU4hFQ/3Ky2cCoJaTce/tZBwW+Esabap5X6UTMQRHWIA1SHdVRCKGvq1hsiXp0WatZyknEyALllhn6oi1DjWTerA0vKXkiJGqB/H7VFNiFkzOR3PoYRkTZY/DTwnzlP7bAL09Oh7tqDh34NEmaBn/uvzKWT0xSqNqMYBsX5otrPMdNKW60ns459pJYqxjX72KjAc85IvGb1hZZ5y1pWMSZVMpR9U6oqOiHlgkBivvRilbbmXIMAVGmwgrWV7naHD9fS0CjqSUiyNQhEx6jrSYeWdIWCZp3zWV1BQQUppgKpXtfahn2zXS/EVE8P8YBw6uY3dBN9LhnP+gnpbY2pp7Kwe4ICSTs6xqHWXPJ+2cIQogolWrMCyaXP+Ll271Qg2XeSXxJb3SpkIEtLAsk13wQByaJlFndtEf2tssT3thRIxDgUSKH0hNTOMytez0SBpIqk2cJuW4E0jPprNA1Tz6YPErS0sCsTEaK9rgsxY4MODQXSVdeJputyXkOyAmd7jkp8b6S7H91ue9NXqj+rCFQRqCJQRaCKQBWBb4IIVATSN0EnV6dYRaCKwNdFBCoC6euim6pGVhGoIvDNEIFrJZBap+7J/vGCc/xatZYAVlPL2MqEhU6uzB22N8tmuUemu3U9AFJVKlEPJOgPiRNJgU3A+8hyhwxQGSSUXNjlBJgnuA4ofQSLrcOHD2OXNRQAtLVntGLbBKBXFWAdFJU0oXQBQLYw+8WLM+nuzz+QJusbAMY9qY/21gBoWyEF4hiCrHy7u1QkqUpim1bA83YLzgKIW9C3AxutlmFsF/ip9XdTx6Uz6je0qo6QrNGqyeN7BhmvpmbLcprGlu/M9EK6eKWe6nMQadNoSqytQu2S7gLczUqmrCQQ9F1FeSS5IJHinqwH4nlm4ierAcI6hS81OA9r1fgd493GttaQEHgVwA07tIJuy8C49lvWFYHosMC99kmA7hIPCwDd4OPRnwLFvrRs01qsrKfke12QJRJIcGqpD6B8EBsta7J0ck5ZgZRVHCVYu4qNR1YMydflcy2taCSwWrAHieLXoXoBtC0USGXfeA5hb1aQbeX5B0FS1kCiF0vCKCyhaFup9HE7CaQGSpcZgPVprOumqFVkXYsl7Lf4KBQlwsethZLMYy6rXGH/oUDSEirqtVDvgvhas6Mf4qaTYu/WndpjDRpsymZn6wDuPcwHiAn2Nzu/EFZIKmGabXmywihOubCwy0XdiyJIOXa5A+K39mzasEW9Kt/RhoVjjrSjwIDRW8TrfpHxIqEIrwUh0QX5QGdCLDWYB9/3/T+QppkLhw8dCsu2++75XJqdvEBx55508/7B9Jdfsj/dTA2yge5+xhVwP32kf72KqT3Yzq2hSlqHRGJShOXf3FwjnTlzERKuAXnUCCs76w85ULtiDjm+sF6BQOoltr20p4s57hjuQXUksaSFYqf2lqFS1OIlK/gkm5cg+6aosXTqCmQVbEon5FUn89Z+uTy7mL58YSFN0nfLHbUgW9tV5DFm7cewGWQMlORiVppkCyttvFQmhiUQfefL7fxpw64qj0PnInFnv93YW0kE9ahGDHu2VpRcfWl25nIQPgcPU4OqBskIobWCZ4xkS0kgaQPn3HX+WWpFAmkBxY4WdksoixS0aTHYC5FW6yFuEDYqdjRDXGE+NiCQZmP7lagxpFVNJwS6dV66GXs1LAA7sR8MstC1IGogQebR7xJQkmfOLdvUjdKp01pSWtIxf53fdpcE0tIS67S1aeQeVYfSAkmbbkktBlNHVyauncOq5dZpm4RRA7JqAUvDFYizNb7sGu88c3i6pmUFUkGQy2oqZIvW5hoUcf0IUrmwFswDnu2kErHuCVtJ1z3HkrabfJt2ran8Gx/mOrAvjWA3qoWdSQWqyCTdtTiLtSHmV67jFXuO+kxNiQZaYca/3U77UNV6XptUgdJ+YmQ7v3iSxaR6VRGoIlBFoIpAFYEqAt+UEagIpG/Kbq9OuopAFYEXYAQqAukF2ClVk6oIVBH45ozAtRJI3Qv3B0mklVwQQRaxF7QDB1SJZF2XJVQTK4CT1ubAODxAOjPUG9Z8UWEQhd4FjC1i28E+rB2CGgawM4y7ouZNrumQbc4lC1AxAQqO7h2K+khHDh+IWkXtqGkEod3ZZlGHYQOFxRKV58+fn0yf/3MIJIrMCvzu7YX8cXt85HTBi8LkHDGD01HaOCDOFmvb+BcqqqU6agMA3HXA1D1D1JIZGUxd/O7CdkoiyxpKYa8UhXPFLLPt2CzA+swKBBJA+MTkYmosZALJGkgbkGVdBcBauGrxnQzSCl6q0tlJIEn8WKdnq1YF7RO0XwcplUAyTNYaEbjXK17gO0cutFrx22MEgaQ9ldbukljPgEASioUzghTYTAMFgTTE3wLaEkgdNgAFS/nKNTlQQ0StE0mkTIqVyq1c5wMLPYijqOkR0ohcA0nAN3vhC4RnK7GsaMgEWkkgBZkW9Z0ycZHHUf63P7ZBa61mAmmy0Yo6aCFqdjEsQ12m2smIWSNLG7gVjr9MX2jHqNe74p5QzRFfwexBQX9ICFVX2t6tQnJo6ya50oaazbowi/jkC+y3Yx3XXhAWtsc5EiqjoqaH88MC7lGjpzi36Dv5U3uP83IuSSDJDqqisb+7IV76Ie+WqMuxLPCOpeFwH8XeBwbTeciXpdU6xA/KIXF9xsh3v/q70kGK1p859Ug69eiDnENneumx0fS933pDGia23e01xj7zkf1LIElatbZCaOipj4qkvQfPfckY4j09A4kzNYPqaoFYYmkHiVynHZuQTRaiNlaSmX0qYCDc+iA8+or50g2REaRxoegCrt8iEySQlpm7i8gYH5+cTaenqJfCnOlhbLVDUM1hBXfP2Zk0sUi/QHatSYw67lUyWcC6GAPGLhOzqlGKGi3EVwKpVOZJHG2RnSr4rEEUyjC+wxjsCVs8xjV2exbCbt3TwTFY21bm0r7xkTS2v4taSdOojyTJJaGybVsnZJAqnlBXsoARGgghbAabCCQHmyqsqwikKNiiwoeaZAvZ8u6pCCTVZ65XjoUlxymWgfX6NoHkutxWqIlCgaQlHe2TOHIuhv0fBJIJANolusA61ySQeiC3JJCsC57JT8gb7T9ZEx3bDUjSOkrUZYik1UKVtM5+jbvhy2u4NSQktnMflARSkKBGtiCQymLnJYHkop9r4pQEEn9bM46fdcZ7/77RtP/AgTQ6NJB6UJLZ50EmM85LAgljT2dzoeQMUetVr5hXcoLON1l/NpB007pyrajlpIr1gYpA+ua8IarOuopAFYEqAlUEqggQgYpAqoZBFYEqAlUEXhgRqAikF0Y/VK2oIlBFoIpAulYCqXfpK1vgfeZtzP4PeiJIgCB7NGMCHAzSiPokUeelUAGsou7R6W6xYfF2lEJmegNIBvBoUWwds6L4e1lY3ILX2U4qyIgAMzfTXoicm248mvYBJvZhK2WWfZS6D0KB/UI4XSgUSBcX1rDU6k3HxvrTUBfqHEgPs9YFNgXxW1osnp3BZo8rddEKqLhJcdplVCVLkAJLqDGWZclQU2yyk57h3jREEfDe/lrqBAjuAiCX4GktyIxpwHQt7E5PzqdLMwD8i2DSs3wfNYIEEoZmhS1bJpxKULtUIG0UNZBKBVIzgRTb8rMY9mfbCqSogSShQT+Y/R8ESpMCaYtAUv3Bz04CCf7jKgWS+fjNCqRmAkkFUi9skgRSswIJmH9rNgV5Qz9k9ZFqsUzSleROEElbCiTVCLsTSLZBVUgzgXRVDaQdCqQnEEiqiFC1lAokCaR5itGooljis1YUMaq72m2PpJcEEmDyEn2wxBhdtMC641MVmEA28R0AyJZA0jJQzYR2jZp1qcqRgFykeLpzY5nBXseKzELMPT09UdReBYjAvnV6VEkYG+dLSXh4bsaq8KMLwsgJsEFbN7W2M4p0Rjt2bQMoMjZo3yZ/t0J4jA32pcMHD6SvfPVUkDsNCA9p0R7UQ2/4vr9Ke/ekk4/ej4KKflqup1sPDKVX3noIFZ61iWq5xhjzTQLJdrZAuFogWTBdy712VEoq7vy35zI9PZvmUHM5xyWTN9km1ER8V+WIKrUe4tsNORzjic86Qv4maG9MJRAzmRA1djgXbenm5pfT+bl6OnnlCiQFaiC+ohJunr8fvISqD4JlLhRZjqtsu2aNIsmLUHgFEZyJKQNszSIVSBLLqv1cd0pVmKSVCiRri/ndTgjFFcibTuelvcrclph0eHaj+unta6Fodg/ft9bbUijRong2a1dJIHWp9mlSIC1KIM0vsu5Rs4oxJYHUy357ayiQUPt0ac/Je9oHWldonqJWC9ZAeloFEqOPRu6mQJJMUeWpHV1JIEmO5TXb9RliFEvNpUKBJIHkPHBtCNUSbZJAalYgSSBZ42uJAe+4XioIJBWmuc5ZprQ8TthOSvrmy8IWgRTunLy25rDjuUmBJJnTrEBSgem/WxhLEvlDB8bTQdR0I4MDjCtUZ0GGsc7EHCwUmozbrD7KJFJLPkBxnWKdc455reC74WZK3I2J1y7Pb54+WsDC8cqV4eruoIrhKBR0AAAgAElEQVTAN2UExu94Rbqltpge+uwDaeI5j8DedOerXpR664+kT993+Tk/WnWAKgIv7AgcS9/22oMpnb0r3X3yhd3Sb4bWVQTSN0MvV+dYRaCKwNdDBCoC6euhl6o2VhGoIvBNEYFrJZBqjfu34rGOlVFWk0TqPD+qNwDhBOXUj4SiQls7rY8ERrONnfZya/y4reBw1NDQCslM9uyeVigBADDZt4Bz1ITBo24dID6zEQK2m2l0eBBru33pyKF9KJKwnQNt1N5OJHlqajHd88WH0snL81HP40WHhhMudBl8h6xqi9oryhe0XCpIq0LB0AJovo4t39I89nMzs6iHAP7nUARYNwRgeBPQt30ASztqM/WN9KU+rO36umuoQlAfAEBPwRhdokbMaWq2XJyERIOc2ZwnVqhEJJBaOf9c1yeTIwF00jCL1GtP9mQEUmnNphJkMayorlYgSSAJ4GphF1ZcxrJQIHmM0sJOkHinhR3ijqsJJGuZNFnYlQRSDbVRWNgBTA/jBFYqkLSwa0GlUb6ejEDy81ItlBUDKkGuXYEUBEthYfdkCqSSgIw27CCQrixST2cRdRBKOBVGm4UaTAs0bexUIGldt2j/M15DTSff4VABsHa41zxviINOxxCAN5QQ1mSqQLJypLe9J2LfSv2iK5OTEFDoL9iBtnDDw8OomlDtoOAIWz8JS4nL4pxCeRcjQkVLWyhy9kjaAGpLIPm3pFInsdvX35NamD+rEp68PwDwP07dsAUA/nMnz6Q6BNLo3uF0HMC9WyppY5l+g+Can0x9zJWXHNuXbj06zrl00z5+IF/XsaRbZ8CGQoc5Vs5Hf7d3DQSBRESIk8qbFcgWlShoPhy7fK8HktVx49h2njkKJY+0+ysJntCHGG/is04bSwLJ+FhvSAu7iflGOjs3B5m0GNaJKpDmISy+cnE2TdTX0ixzaT0sHruzDZ1j3/WnqI1VqtUklWsoiCSQFlCF2ZGSHcZcksy4d1D/TOLZ78p2qOaqsX0nCheP0cZ5OK9rtdY0PNQOgd1Nbal6unDpQhqDxNbyLCspqa8kISSxwbhwJVSBlAmkBmMuE0h72K4HGeBVBJLkF6SU6kxrID2dAommBVG2ZWEHEbS4CNlZWNg5t1TM9YSFHX3h2FXBJ0eoRaNKUbYtLewkkFw/Vf50qFLEulMLu1KBpEJnlfg7HyS5Fhm/Ekha2JkE4D5dXJ3Lrj1PZmH3dAokibxmBVI7lpm2SwJpAwJp+OD+dAg7UwmkLt6XQApbviDds4pMm9CSQIqZVKqNCiLJnIYg0grru2WsUCWOPBet+a5odwkx2rl58/W//v+jn0sf+du19Kn/85+lD1zKu//Bn//P6a1jD6S333cwfeB7yXh+A581H/lvvCd9+McG06eb3v/B9/xaesuhR9MvveV96Y+eYSvjeIOfS6976688w28+zeZ/413pQ28+mB78lZ9I7/nj67vra91bnNvxU+mDP/zu9PvX+qWn2m6X2F+P3b5g9jH2+vTen/976RXjXrtX0sUv/HZ6x7s/ml6zFcfPpdd86P9IN578T+mNP/3RZ9bsa47d69P7y2N85pXpw3/tUnpjjM38/ksvfSS97m2/mY8d+7w99Ta35Mwn0+v+YOyZvX+9x/4zi0y19W4RiLH4dxiLtRiLCyc+lX7ubb+a7r6maP2T9B8/8so0/av/KL3jf1zTF57DjZ5tW/z+96T08TelH/3FZ97MZ3NtKI82zjz7JebZcDr3xOvRM2/StX3j//6l9LHdrn/X9u3nbKuKQHrOQlvtuIpAFYEqAs8oAhWB9IzCVW1cRaCKQBWB5y4Cz4RAKq2fsgVXoZ4pQP2yhfE+/8hKiu3XqoQSYJ9AsVnjqxtqErRt4z3QzMaCyiTraUgoAQxKtkjuUNhm05okgtEAxRsqWwB8N1BetPOZhe6PHj4IkTQGqUSNJL6zCvB+330PpBNnVwBC29KxQ4NppEdLJX6i7pLAvdZo2VZtS/XUTV0NgNB2LeWwsJurQzaghliGDFqanksrdYgWCIElAOLVXrYdhUgaH0wD1JEZAagewtZuAYJrYnEBgLmeJieoFaM9ElZ6nA5UA+cEQdUKQC3gnIkeSQG2MZveWEI4Sf2oYmgL8NwSM9vKLLFarcmWA7QXqFa5xTkI3IayQ2pMBVLA4UGaKRCT5JEogZdIXQDYcnGqnpasoQIZJSGQ68YoEtmpQNqkxg3EEe0BQ4eIQIHE/np7UG0I8mJ/JsFRvkoCqbkGkoSir9LGrr2oO7Vl3UacrGcSda08K9UkoRLLCqRmomWLKAi7svxZEGzgYFtEm2Qc9YkaayiQANin59bTFONsZn4JEkeLOvpY5Zb2Y4yF8phaCQqOaw0mYK5GrTyGpE6tYwNSopPvGCfrwkAMBEnK38SzBQLAujx9/f0x1pc5pwWs3jYF6amvNTs3G/0fajLa2FvrjTphdYgt33M+qMgr59ciJE0HhFWuFOY4gaLlPG+GQG1H5bdEG7Vk7O7EVpH6XMP9gxg1Qto4vh0DHL8b0rIFUqC+2kijPSiVsGI8MNydjh84hEoIBQ6DahVSyLpV2dKL8za2/E/7sahXxF8SEWE7JnmsPV6QdAD41s/aRG3V1L+OyTwisl2h+/BHnWKMBWIvQVa+tPdjKEL0LKcZ5t0MdaQuzFKLSTURY2WBODw4MZ+mIOumVfKwp4a1fux7a/hIXlsXTT67eHVAUnV1QBDRzkajsaV8iVYpbeS1DnEjER5zRmKB+kxdzJNB6qB1ss3iCmMyFEqrYQU3PlqDSBpNp04+lgYGIBJVNvK5KiIJm25tEcMJzzpDtJGxpqqqzriQqHDN6dEqDrJJBV8PKkbrwu0hoJIzbldfKC3sPE3JLEksfpiE1mBqh/g2uIZRtae1t6y15JjVOrRFBRLzxvZKCDl/JOH8kqSR9c7gCmPddZlWOSfh5zm0FzWTQslILCR51yXs+PFYWvZZy0k7u7DEC5/ETMg4V53X2XoyE57lOI66dkU9IuMe/y5In9JO0O0lILXjVDHXicqxI+Y1Ae3tSCNHUCAdOZgG+vqxAcyquVXGTakmisp2EtLWRnKI8d0V2m8bXXf5E4KQc2IcrqiUZdzPoxhdZNzPsGZPMjdn5pbog0a6YfQ7twfSdfvrzemDH3lDSv/9Temtv+ZOb0/v/vX3pFvP/kL64XfftftRdgLxf+Wn0n/5kVr66M++O/3u15Ch/twQSN/Nefyd1PsH70vv+G+nrk+0romAeLZg7dM09ZracH1O9y9iLz/+y7+T3jj0QPqlf/7e9NEaY/Pfvi6t/M6PpE+9/DoQcdccuychkF4LIfkvviUNrzySPvTGd6bfMEBPts9n+v51CPb1m0fP8Ri+Duf6fOzihz7wO+kt44zFf/XedPehN6ef+SdvSEMP/zvWxU9dw+GvQwyvebw+XXOebVueBYH0LK8N5ZnlpIZ70o+/5RfTiac73W/wzysC6Ru8g6vTqyJQReDrJgIVgfR101VVQ6sIVBH4Ro/AtRJIA6sPNSkltsmhEiAsbaGMVwDHBbgf4CD/bLYvEjxcjaLs1D0hbV5V0hpA6xIqDsFQM+SXBKUhSAT0gyYRxJZ0AKwtjyXsKyoowTJAwfvxAyNp/7590c7HHz+NlRdqAmzu9o92p2ESG9sAipsJJG26Svu6ICEAyDsgpboBVLXiakAArGBJ1pheSIvWlpmGEAAMXgB0rANU1rWDG+xNPWMDaWCEn74+FAbraRLbtMlZ6uJMQZZBLKwCCrcCwLajkGoV3NUSLazmjI11bgCcjQnnuklcVDBIAYn5tgE4P5FAsqaLAO61EUjSIxJIoTKIWkhafGUCSXVYSSBtEYRWvgl1DsC/MaeVOHilftoyyE8fYLZE0m4E0nadoqst7FSSlS/32R61ozKJEsNFGyntxQoCKaqv0F+haChIv1KtUiqRYqw1EYC6qJUEUiiUYIgaa4DDgOYz8/QLaplZCKR5xtoin60LmCO7KBUsYtprEkiQBosF0A6nES+VXe67n3OXKJBACrAaYJqhyrhVccKYpRaNEZMs7QXkVm0zOTkdBOGaxCTva8nmSyK1q6sriDOtElX4+LntKGs7lUqJ0sLOcSIJeBsKuA7ObQUWQaqmByWNJFIoqeRGtGSz1hV91xb2cqtppL8z3Tg2hFoOIhALxv2jY5COELmcszV4sipHhRGkEBM2+qCYzy0Qtm3WG3I+84EEUlFMBpUH77VgmRfWYFoS0ibr4QSgn2t8tUSdnaxMtD6QC8SKhFXshnHoXCOO1pOa5+/ZBZRI2AIaM5s3D8H26MQc6qOWdBlVj21YLIroeHz3bZ/IlpZrUiwbjqiyTXH8XG/KV7QTUtQ2ZiUgbSG2nZAp3ZA23ZBrkivdEIZz81NhY3j8xp60MMOagJVehzZ9Pc4Txp31e0qSln5csx4bnJokkjWQlrCw06LPNUcFX1lryLGkfZ3Enaq3xiJjk7HXQFEkv7bBIO3hOKoxu7RPhHhq68yKH9u7RSDFuik5IvkoKSppBPkE2escKtWObhOqHYlP7eeCx2GcxLrkd5ib2g5q0RgEUib0HQ8qqFSMxm8VpSpRI2iZTJSTk6SXQHOuKP/ZSSCV/Z1/574o1wGVYs0EUgdqok7rzEF+Kv0bPjyWDlEHz1pfvRB8LmJr2jiGssr9sK45ftl3FkXR+4VtXxyLNVPKMhIWmHvzEEXTMdbmWR8YW4vYliIbc6zesv8vFzP/ev7am97+wQ+m18wUio4xwMLfKDLnb2jKwCYb//3/FvXFUEpTZy6ljsOrWYH0rT+WPvhTr0s3IsFYOfO59MF3vy999NLL0o9/4J+kN97Cxpzd6Y+/j8z1e69q9HZG+XQ6PdGRjqxkBdI4qqH3v/lb0j4I6amHPpI+8PbfbMr4F8h8WeKyn25039MPpA/+c5Q9lzJA2nFmJe0bOo/a5/fT4V/+yfSGG7jArpxLd/3az6b3/AHKqve8J73l5WMJU8gtZcvEbu3/Ec77VSvpS9MH00sPd6SFh34/vfVPX5Q+uKU0yVnwv9XU1pWJe9Kv//RMev1vfE86EmdaT19CffDpV28TH2f+8c+lt//NF5FFb6w+mX6G87075bav3jeTDt9xMHUsQE68DXKiUIPFrp5R7K/n2Hi+95WJm6HPNisdviN912vvSsN/vYxjswLp2JOMh6Z2f02xu5pA+o+v/t/pR3/6j9J3obJ716HFdHp8b6r/5o+kf/bfOM4zJYquhRS41jH59t/esvMLgP0OlTK8VEC9NV3DnPg7u4y9c+k1O8bwO/7Hy9LbnjCfvtGt/fIYGP/iW9M/fF8+1+j/G06l9/6DmfQPmtebt30ufVupmlu5lD7/m+9O7/ofO2K7tVbtbVqHptOD//1X0j/7tXvTt/3E+9M7//rxULItnPhY+rmPH0zvvGq9+Vgapz2Hp8+l3sMpfeoNP5se21rPtvezPfJfxrr+U+l1rF8rZ86lhcOD6UyooXY7/rnd18atnZUE0rvTmTvek14x/fvpDYy9tKXQ+U9ppRwfrHuP/a9fSG/996z3u14bnvnxd47tD868Mr310Ew6XcNW70/flN51Yvuakdfh925dE564rjaN5SZVWdoZf5VmzQqkpnNJCyfTR973jvTLX3y+18d8vIpA+ouJe3XUKgJVBKoI7IxARSBVY6KKQBWBKgIvkAhcK4HUu/TAFnGTwdZcN8RXM3kU7+UE+S21idtsRp2k/F6uVQJFopUdQN4KJJJA+ap1NiSWAPgWyag3s3wFsFOrO23bBPc3JFkAAwUotTvahHxqBagMcJpj9FLzKCyq+I7qpZGRobRvuDMN9VqcXRB8W4Fk1r/bSpRktRPALkqiAPi1epLYAlBcxoJqYXI2rUAkLU/xs4BlFHKJaZUjYJurAMIteynsPjyQOgF569RWWkApQamZRKmUtEbdp3ZQ/SCQaIPZ+VFTZ4tAEqC1PocMRsCfWwoklUpXE0gQEYD3Zs9LIGm7tlOBpAKhWYG0k0CyLooxDCVTQSAJnGYbL0kD42ItE+24MpHQRVtVIA0C6vYCZg+18xsFUgfvdaL02FOoapoJJEHd4IdCfHC1Akm1VDkWYjxECZ5MIMk1qWDLNZO2ayBdVf/Icaa3nO2N7axTlH+X4xGHtCCQZukrCaRp+mSKvpwDRV4AQN8slBmC7RIn7tIQLBcEUgDsBcFVElX9APidUTvJdqrwaqMfrEWjEoTxArAegaVv+gC5HUPz2iGioGmJeApyb4Pm3RBIxnoRhYznk2sibRNr/q0qTwJJvkQCqZ3xfseBvalrA3tFAwfrYR93Md73EPN2xqO1vjolpGAx2hnX+yGcjo/2pr42Gru+kkZHxtPw4F6264x+39i0/7OPpJaRW3M7rPZoGv3reBCUl7ZswdtP0iCTTL6XCaTmNcHaSJKA0fUSVdFdmWBSiWTNpdK+zxpIksYNYw9zMocCcHKBGmJs47yY599nLs2n6fW2dJ4aZSscq2Hb5L5ok8SvnIXjrOz/si0lsaXVWhBZxXiJ9tqeYk2JPpYkC6kKKi4VV/RjNyoh1U2OxTu/bSTVZ9fTzGQ96vO4hgTpIkGrcsaaSyqQIJBwegsCeRFV1fISpJK1giBlapKQ7LOGLVsn5JDEl2aIjjuJpjpjIerE8d0N1IHWkpJA6oDFlRBqk82NNVgSSKIKIh5l0CrjxGpT9kg7bbEmmMoliSEGUDG+s+2bhH1YNAaBlGu/tQTppOWdZLO1odS9QbqwrfaCQRrFGq0SyXpZqzn+jgIJJH7lWmwlgaQqqUkSVqhSt/slj/Oo2ebvnQQSserUwo7xvNnDmoPK9MjxI4zboVRDzRcKOMaN/eda43jTYlG1nyMzbCIZ0pKyEu5LbKsidAGiaJ4Yz0FSXpolOQByUuWfr5IE3N/37fHv6/26813/Pn3glnMAo+9Nf6Kl3d9M6cMqLJoAtI/9FNu8qp4+/M/flyZ+7AOA1TOQKL+aOlArvab+kfS2n72c3vrLAq7vTv9w+s3so5Y+/W/enT40/pPpA28eTHf/9E+kn7uvbPnt6Z07vvfSaUHvc+mXPvz309AXfiG94w9ekd7/ryGySqA+vpqBzI7P8Pnv7E3v/Pm/n8YfVin1su3333tXGt/ZVjLX3/6LHentP397mvjVt2PH908hgw6kB//NL6b6m3dp/8qPYV00CAHEtkM/mX79bw+mz9P+9xxvtu7LSq2XXvpP6a2/ujf9zL99Q2oHzPzRX7w623/bwu5ket2H35Bqn6Xtv5fbPmSs3vfd0fbh+9jPLwymd/6HH+T8ef+9D2x1853PJPbv2/7e9R4nz/3+nlzpsB3HnQTSbuNhWzn3tcWuiUDasskrlXn/Lt099k+3CdfrTiA9cW7EnHqyMbk1pwrryS0ryKa58mRz4i2r6W27jj3H5Lb92hNi6HxCCfLl535A/AUeYZex6Hr4qhkI6kvp9eU6RGzvhFh6x4shrt/279LUP34PJNMjxOdJYvvw30sfYT38PGvjR1/9nvRz7O/X3/hAes2Hmfef/dn0Dz/+3em//OvvTHUVoRPN600ek7din/g27BNPvIl1+gn7eWf63TJizZ+//F+mn2E9e1ACqWOX770b4vsJa+M/Tu/6s3Jn27H4raGSRHtvuhGF1g8P3Zve+4W96V1/HRvUf/UT6UMvf3/65b+2mn7rjb+dbtzt2nBil/N/2uNfPbZjLXjxJa5F70j/4eRTrcNPXFffwbXpt7Cli++m70vv/df/Vxr/wh+m+l/6/oj/Oz7zuvRL/+L2dOZXiNWLtxMopuJcP5fe+ZZPpdf9+r9M3801b8vG8nkepRWB9DwHvDpcFYEqAlUEniQCFYFUDY0qAlUEqgi8QCJwrQRS3/JXosXb6g+z2jM42AzYZnKIV6FAKk9TcD8+kF9im8j5LyyOBNTX1qmBouII0NS6Kiug/yqTlgBIJTlWAC6tm7SM0kOsj0T4AIszeCyZZL0LtTKSSbldbdQ/Gh0fSYfGetJQt0RER2TXlxZ2ooslgSSJ1MFPd63GNliyBVgPHKndngCtSqT6HGqk+bR8SWs7SCRrj2AjZt2ZeUDd5W7231dL65BV7BlSBCUTwPEmVmoSSC2A9G2oGvIxzfDPILAgbiaQMvFwlQIpaoo0WdgRK7dtViDZDc0WdjsJJMmEZgWSf8dxAY2bFUhlXRgJJI+5pUBi284gkDbSACRYL6D0YNtqJpBQJHViYReyg+KViR7ryhQEUoDduX5RaWGn0kBEuwSTDUJpYRdipdg2E0iOnZJsKkmkGItNBGaomgplT6l6sJ7UEuNqjvEzM7+BTRUqJAkkxs+MeDFtjhorNp32hoWZHF4oihh79L0xKce4/TbAmFLBZd0bYy4VIumpAmnZWl6Fx2AHBAuhSbWB3lB6rNKvdUg6bb9UG8Uc4MAlgdRQruJp57BskXlBJjEsVPAF7UIca4zTlx3emzo3FtIGfeKccOzWUCFZO0xSdZVj2SV9Pd3p0L7+dCOZ3DX2sbxaD/JytG8Im71RxmAt7N0SNZJUHjlBI8ZYRWYzxMKSEpVNOS+CCia2QWM4z53ToSrKczv6KiRIfruwFwziLNczky2UfGByxbiQkFCNpRoxE0hZHTLPOagUsVUN/p5DyXeuvpHOzEEwE8e5JWz/7MYY36qsMnNdrlHyi0HS0qZQG9kmyedibOdaOBI1ElmllWVrzHuj7SKlnWUXfd6BCmaDuO470Et8IZYkFjca9Ctz2rFnDSTURF3YCHKqYWGnfd0K42iZvl1hDViVndyzHsRUX08HyiYIJMYS3FDUg9IGMeom0R/WjFtHbSWB1El7Pb52dNYmavcLMS4k21UFZUWQFoobrDP2TKeEVpBOud7a/8/emwBIVpbn/m9vtfUy3T0z3cwGzCC4BUFFopJEVCTXwHXhRuN1iaJixAXkCngFE5j8Wa6AF0EQAy4I6nULXMwgCTGR4MUVZJPINsMwCzPdM9NrVVd1VXX3//e83znV1T09YwMjwswp7XRP9alzvvN+7/e1eX/ned6wFjVRrG7vgxR6Gvms6d4jS0mFMQCxLNeQxR17MfehXluulOQaUiFVHNwQN4HesBjdvs73Yc0J+5v6Os0FkOI8ma1AEryboUCK7AQFkCYdIC12gLSwq9sVSNovqqwln4pAwgCqAYpNOFwDNKpnE99HS+ST5xRwEnA0xNe47kGNoxi71o/6Xsn6MeN9rw6v7Wd79Ae35uqxO+mDtPY0inOtwBz1eKkDSHbV9+comj9sL1hzlBW+hxrj62bvV5EtdatdVXhtXU+juVQlc0AWFb5/QN+Yjy62ewVr7p/LSm8Xn4vUFnG/kdMZ69GF6Cl57/HUYmve/4gd9tWjrfVnX7Nzz//XyAZJ59t5/Meue2lUKFbforpr2s69n8I81AMHqWKmi+818PEts/fU9Y2athsLSpH6sdfUYNEk635q79WAxdyx/0MVNfdMPj4VgDQr1rN6aT212M0BkOqUedcfWgdcd+qBFJRnZ3iu1PdG+h3v1/rkPMmcrOuvM9PCbuZamXNNHL/ejpgz92bm8NyfVQF+b379LoC0mzXbs9h6+99u588R26/Y2+1U9ZejV9x9h2L9eeHBtvGzqHk+9DF7Yd8au+yia+0/YvXhDDg5cx89Doiy83mmoU9s+fYeQF9f3R52G4rInT531a+s++TZe2P93NbFYl28B37Xuq4/zQ5ad6l9J/WhmT3save/8956GX8bnvz15wBIc/bM2/U+HO8D1xP/3ffbq7tXmwZI9zok3GY3XHmpfeknf1j1XQKQ9uZ9J7m3JAJJBJ5LEUgA0nNptpKxJhFIIrBXR2C+AGnhxKMObLwYGxVk4+J/zZ7KIxVUASrkxiokfzcqMMfB9DKn1C3Rl97X+b2fRdSfQooUL4xS6FORWc3bK1jBjauhOwXCIooSFUulBkkBNWTV5QVvWcDpKXgKxt1Yyy2kR1EbT/zLuku2Tq5qAQY4BFCPDT2BD3zIUHDNtbehOKA46c/eCyDJ7okiKoXHcYqQ46PAox08tU5PpNIIBW5ZoqEuKch+ivsu0pMJLzGrSq1B7xqbBEbp6XjVo2Wz5T13go2dlCeKpQMD2TGpr5F6iahfjLQEAhze/0fHRoolzlP25vGMTbFSiZ77VW1cShodl9IT/TVgI5VWKAqndW0pE9QniQ9UgBwqJOep0AuUqIivl3ogxRZ2Dnx4L8PxbRR021ActTGm9hR9fig2p2XH14KKprEUo4YAhaZSPmcTUkk57KOXjNtbCZypT0sdPNLcS52hgap4T/Hdu+74PcthK7bgCnBAOaJrCCzEihK3N3SbwwA2FcNJvkrFgquDBuEzo/kJ24YaaIgi+Cj33kDB2gvnbgOna4cCuURgJaBgkb5Qmg/lkfIpTU+ZDIXmDLBQPVoaUMNIOSLrunEK/bKzK1DQJkScoEJPrFYrVIvEn6I/iglBpIHhYZ8b9TmqUrwWcNB9ugJPCqzIDszN1xib2ztiY+alflf/mHUCEY5Y3sXYsduaZAxAsjQxEbByZR553CGFC3BicXe7LW7PYruXpmAOuOLzra3t2LO1WQvAqbmFcaHQkhXZlPqL8aVASDmlOQmKLvJHfYKUt8TAVVDkgNaGRiSQMOm2i8SA9Ul0GHtQ9flc+HdZmknYAxAqFx3cVLGwczs1crlCLMakalE/JtaSLOvyxERQSdZv6vml4n8fa2790LhtBwaqv43Pj/okEdNmYiqooH4+VcCzCJryoVlKFF1b/9ZcAAqqsmbjWKWb7id+Cb4JRGocyvwpYiPVj+zjJmhQ1tm5hH1nyHp7O9gTCgDDMfJDKkGpF1uBSIwBcKK1KTgrdVCwfVN+ByVQGhVfDku2jCuQBIOUyVKaAY/GUCuJaSgPAZMaH7cDaCTvmLZZK5QAACAASURBVE/1QWrgWt7fTPaJrF+3/9NaY59xG0zuR/2ftNeFr2biF66hXIyhqNan9hy938zx2qS0PwhUBfATFEJSNglu6/yC91IhKXcFXTV3un/ZgyqHBFVZGg4vFfsgElTuekZHDxAEBZVgaA0g+x8J4I2gF6mS8f1xAvu+FD2/GDc537WcHkgHHcAcdNmCbLuvyVIVCMR9KF4CQUXub4x4lJi/MfZrwdExrFGH6UM2OJK3raVhYqr+aFhJEth22QNCzaTeS/H3YwENxlrIpx3Vg35Pf/dD4a3t386xra9cbSvuPxklDUWyeQGk2LItGhr2WW4xVCvwPQmAdAsAaUbRHVUmypwTaiqQ+QOkY7F5mn4Fy7kb3vgJO+u9f2L7p/rt3luutjOuOcrVP8Fybnr8xz50yLwAUr3tlD4dxvpMAqQ5xo4t3nP39UwCpN3Fbg6AdNLFdquUeccDTrywH4HOGaq0usg/WWVS7aMhBvPOyScBkHZeE4KQc4GQnQHSXOvpkuduos1j5E8DIPnZdwZ4gsAOMGKrQT8ugMVLUMac/r5j7bDeim24/Rt29kX/an27AUgzbN3qznNGlA+7goluqTnH9a+qzN4b6y1H62PxLlSix5ndcoe1vjnkjp9zJ6Azdx7734Ynff3dA6T57MO7B0j1tnohNTb8CDVpHUC6pOco+/Bp77LjD+3BEvD/2VfO+TxWrfNIo9/DIQlA+j0ENTllEoEkAkkEnkIEEoD0FIKWfCSJQBKBJAK/jwjMHyA9UrOoCiqJUKj0ov10/dWHGMBRPFqVOqM3627Ai/Z1ACm27aqdl6fuveeNF1IpktJXqEh/lDy9QfI0mZ+keqh+SSqi5tqa6T/U6koYFS/DE/AUdSkEquifpvgqIKIG9wEgCaRQWHUVEP8WoKFonOZ3WQBQBhu7UOtVHx0VSaVSACZQ2a0AsUqoWIpDWNnJ2m54zEZHxrAoozcSVlXFXLtNAAXKWEBNcc6JBkCSCvGR1VMj43J1D9cSvAiFYClOdK8UZinUuiWUABL3OBMgBRsqWXqp8KsCrFQdTVHfF92zW8+poB5ZrynkUmapMBwAkuIipRY2fxRbVUQOAEkWWAEeKIY6XpDDARLXlIVdjoJuO7ZWrZynDQVSe9SjpLE5w5iBENGkB0s6qTsYoxe0vYQcckPnE5TQSXW1uHgvWzONWXkh2KQ5jHogqZZdf+5wbxTLua9wvlCQjhVt8TWUCKViHhXbFAAJAIHQZgCAJAUSjnYORNwe0MFGsO9Tnd37IJFbJea7LEAhwMgdZMmLLAXnbIus+yQbEd1Szxr1VJGKDqhJHLNSZAEPVJQezg+5gqi1Y4HtGBhyxZpyLr4fh4WRhZerZDRfygCHIjqnIKpgWFhUUrEsX5yzly1u4zyAI2vBUnDKOoCV7fRASpPjUopkUc105jIU4JX7mgtgi8Ack9veuoDfY/UINNDcaQocegncAnf0XeqruJ+UxjoBfJKhmUBCs9YREEM5onWsE1SqssrjXAJIaiQkPzmBhcgeMsy9AB3nYS0r3lWK/8q5+Kuk/FdvL25Aln953bsgMrkkiJQHMG0ZKqBCmrItKAC1B7hyyxVPglxBBadeN4J+k6wLwcdmwVbmr5l1WSUXZJWm+xBI4bfBUtDtJJVzU96XShBLoFLwSSi5s7MVICQgMWULulIOkMZGRx3+BAtJ7S9p71GknNA5S7KHVC8tVEUCSRAsz9MUv8+1Ai3Yl7Q3BYAELCSHtMdJiaS9YIJ/q6GVWlhlmMcAkMgX7Y2+QYX163ka94xzlZGs5FpCfy8HQvRmIJZai/qM1qXQs5RXWkqu9HOorfli7bsVZMhEKXsEkKoC3LLNVJ7z7wkAkuZwkthKgaU8DmuWc2gPjvb/sHZ9lws5732Pwnr1UdTtUzpDWgCJz2RcJcaak0IQgNTQ2mTdy/ezpasOIP7dKLjasd0D2AOIZaenuSppb2behsiJEfbrYRRqowB/KY7G+Lshu7/JJoAg61JfGdZMG3OXZp9OATylQsrR60t5v2GUng+/p5cKju+x9TZw6GLb6AogLjQvgDRdgI6HNrN4+SQAUqRAuvP92N3NWZybP0CareKZDttie81JZ9qpb8ai7rP32IpP7Tx+v2+3qtqdAul9dtUaLOlkp3d+p50OgDvosWcaIM0x9t9Tfjwzp30qPZCeqgJpd7HbGSB9+PLv2wmrZkZhw48Ares+BkzqDP3A6n/9tADSk8jJJwGQdl4Tc0OO2RB0horrmUmEZ8FVfncPpN2pBncFkIIC6W4LyqCdX6veeKad+9HDsbB755wWdnF/sKBA2vV5dgWQggJpV5+r3xtPstVzWNh98PNmWgtHt9CLqRdLU6xOB2UpNydA2jmPdz/uXV1/dwBpfvvwDIC0/GG7GLvWf7XF9Oq7xF7duN1ShyyxwZvOspOvOc4Brs0GSPFUrXyDnfOZv7FXYGF3vFS6f4BXApD+AEFPLplEIIlAEoE5IpAApCQtkggkEUgi8CyJwHwB0qKpR4I1lBQgXmqN1UPRk+V19xPKg9MKEwcKKijXH1PXE0dv72SDp1qwFxulzlGhUU/zV20Hyp/tA6M+hjKFTCkb2joytrirHcBBbxopUKR0oYopKzcBE9k/uYqHAncMkBy0SD1D0dB7b1Bk1dPvmdacAyTBiCqWXipGS9UgtUWFInqV/ixVwYUCxUp6tBQASYURmq+PYI3Gz6XGrJVQ5OirQpGyzLkFkARUVNSmXu0WWrESyvvHRLDFi7UxQAKiqBhLDbhmYRds3Nw9bBogqXeJ4ic1lRdduc+4kB7BGcVB0EiqEcXD7eMYixy1FMMxiv71CiQBFQE39YSKC8Nqu5ITPKLYnaNPSmtT2QGS1E6N3Kt4UCgQR1AItYbuJ9SHQ4HfUWJ03Fx9aqaVQFKzBHWRTqlitlRl3kcnApeuFvKidDi/f49VSA4mlT5SyZRc2TJYmkIl1uBKhDz3Wwg1e1eAyAJRxXClpFoYyYpOBf8ihXkVzTUPQn2ZbAZYAwzKCSKhdptCqcKHgpXhpNuvOSeQ6op8aUN1JOgglcjCnh57YgtljAgeSVUXK48c0CjHNCEeHxX0pRCTwk6CLMEQXw7MV8VWLe20l3YzlhyWgqkctnpm3Zkcc6IeMKwMoGUrEETKk0bFK9BLt+wS/Glv6wCApch5bMqUkLoe36e4XnEMWzzvS6O8U88mDZnfAQzGyf1RFeULBdRb2LC1tzssEApoIH4ZFE0OvxhoI3BKLMN7i/Hl+4YDYQEkIFW0PyjvpKDRd0GOoKQh/qi/8m5rB+jhHmBzVqB3Vf/ouD26rWBPoEQS/tHnHERwjFRtsiFT7KWI4WoAjqp1Mm8tzPMwfZRYBZ4nbj3oAEkz62F36tGIBZruW9DPbRGJgyzntK5KKFo4tS3ubQP+AGAAFYqP1kqKhZqGfLSIfvCe0n7cewVJcSUlHH3e3A1R+w6ADws7qZqUf+o1pHWi3ztAEjwiZwS7GoBOTQxCCqSscjUdYhrAs+4fpZysPd0GULEKm2wLIERjdsUhcxWAmWCfIHSw7tNnHVdGoDb0ZtP5g/rPZ1bwTnZ6ApAOkMhBxiaorjn1PlhKr2jNzQWQwhMGcwOk+gcRFDX1PJKqMR3tV7Lva2b/FkDqWtpjvQfsb21d9EDKtsHdWHPMaR5rOuVNoQDIZy3uyOetb2zUhoFLMDLff7X3OiBifjMEMU1OS4HUIQWSfvY9UmA3wLNHBpbM+Hu1R//hvY8OJKEf8OLaf+jkdQDpV2ogH/X5sNPm6IGkYtobP2THlq+2L626eFYPJNQan60vSB5l52N/9MJN6vtjdjq9k3bqgXQ+6oiTjrPum66lIXp8p1Ffl9uBNtcCbfjcXNBmumdL6HNxyjEVu/zBo7DpW0bfo3N470T6XBxsa+t7INWP/9BdAKQKypOPLrV7/457+XWwGqvcdKqd++C77OJP/Ym11RRI4f2Tr9lmu+uB1Hs//ZvOV/+m3VvYvebJxP7f9mhWPOMn+/Dl37ITuh6wy/7ufLvZKA5/7lgrf+uddtvLKVKvXA/Um6MH0k75cHNt3E8tdrMBklQX6lGjnlWhx5QDpZYf23tQzV21RwFSXQ+k+eRkHUDy4vzyB+ys91xkd85SwMy5Jq558S5yTwqk6Rye+7O3PeO58Uxf8K+w5PxAb8jFO5e/D7BzvHU9dAU912bG7Q277IE0x7q+66ha76LVKB0/DMi+8Rp6qK051kwA40dHk/PHo/ChB9Km+v1mFlyt63E0fZ6bp6GUK+ZCX6Jb/+yyOXsg1T734OHsh7P3xrl7IAkg9fJ34fpjeJhhXegD1PuRi+363fVAqs/jrukeTPO//u4A0u724Z3jf/LGoxnrSv0PBiujSk+lyvbbnz1iK14V9vXrV11Az75DbGAWQMqz3o839Z+iB9LlF9gJdmvSA+mZXpDJ9ZIIJBFIIvAsi0ACkJ5lE5IMJ4lAEoF9NwLzBUg9DY94EVE2Y3oaPVhbqaotE7nYqmg6jv48f6wuUXGRgmb9K5RtpxUos4GCbNTiniUqDquniOzs+vsHbWvfAMVjCrr05lCRs609bb2LO62NQqkXQVXUpfCoIrYK4Srq6v00hcOdABKfaaZo2YJ6QAqkND1jBJAElbwhO0VWb9bO93K55E/e6+cShV4VlMsUMEuDY1banrc8/ZHGik02ig3SWArFAkCrgDqkXoFkPE0fQE/oTSJruxkKJPV1UugAZipkSjUk2CXQFQOkGQok9VZSFFTodwWS7jsoXLzIzNibKI6qHqzWKYJLAknqTSMF0rjUXTMUSMF+SjZ74Zph1hg28AhLqcaKZfFKa+VJftnZpQR3mrFhE0SoUyCpAh8DJN1f0CDUg0fJfqahkheYfTYFj+KflVciKtNqtXrLK+VirGJzy61I9hCPw3VKWLI5QEI5MirrOoE/essUKM43oSSSAkSFZbdik3Ud9lyyvBNAkrJDBXkHSIxDCpOONPdOMTuHeoHSM/+PcVAgjWGrqOJ1pSrrPhQhgjVSEQFdUgA29T+SrZtgSZjHSL0nFRo37hZ2fM7H7v2DGJH6AxHHJiCCvus4KZBevHI/e2knfajaJq0bgCTLrzbOndWc6R+aY3K9QRCFe1KelRnHjsEB691vP+AHgBSQ0CKABGzK5lDvYWlXZcyF0WGHvwpn6IsTlDlV2d9x/RGK8n3bt3kvKfWPWoBiLwesygFZciig3MJMw29KO0AKvYci60LOMzkBgAWqqZ9QNbIiVEx0/95vR3ZksmkEUIwCkRwoEY8pzivw98RA3h7pL9iWUUBLZNcmGCQFjezxFHNXh7lt3aQtogdVF/c3WgQoMPeVMuvF9wZs7rz/EUoa7muc2Cvf29vSrnqUWkdgpQVIKuVKI/H13mKsgSUAvGwWizps9saLE0E1Q17IjU5Wmo2sWdkZVhzuALrGZbeJNR22iE3sg7KTzOZQwEQWdjFAkrpHapqiLDv5PlEDSMxtzcIuqAnD1hoBJOWrehpBS9z8kXjHAMn3Q+7L88f3FYFjxVowKPR+0n0K2ghCNwOHY+gUAyQpQAUzZcGoHnUCSLIIdIAkNZNirdG4EmtagRSUgPrFrgHSTAUSAElAhw9lBLpJpLRAP3GaAJy1L+62RcuWWWpBh+ewIJuA2zDgSP2yCsUxehuNWp5/C0BKpaX9Pq2c0F7KPQqyCiC5ZZ16ppEjUq41q4+WALW2Ef79n329v8f/URCe5O66SwXS28J16gDSJT0UMD8H6OlCMbnuMbNVKbtTqouXfciuOvNYO6iN48v99qtrz7Gzf7CMJ7s/aie8gIPZjTb86CIs8eotkShCotC4DLu6bhu0tevMDmq5x47Ffq33TWfbxe97qe0HFLf8Y7bmojPs8l/Htx0UE6mNZdtvBecefMC+fdE59tX7ZyopzA63Uy4/zY5fhXUr19961zftjHMAD6tX2wde3uM7ZHiPgutc41/1mbkVSD84DvB1or2iC9upK0+3n/7ZBdgxhXHcW36xHdQvBdJ6O/2qs+3YFSm3Qbq5NwYf59jGky6w0998CPfMqLD6O5f7nV3on1Pt8aRi/4ftz/G0E5R7Pf/Cd9krepUA0/P0aqkc5gRIc+VD3SieUuxmAaR6yzop8/SKLe2uHrNjZ9kuGnN7rNsx7kqZVN8biXPp+HrrwSeVk3X3ytr59odeat15oMc7+u2tdWBy7jVx4Jx9embn8Ac/P9d6qoMVT3vSn6Un8Fx8O7kY9pH8utvsglOu3mnNWn3OljfbHdecZ6tvefsu4Nwv7a21fYgtbt2tfk4DwpwF2NA2Gr93J73Vpveb75q990QgJtZqQBweGZnzPHfWQnk4+9CZvg+VNz5mAyt6rA+7uTN+MNfnbrQVc+2NtXPNsvPz3k1Hmt1+MkBV+019fgzab2+60k69hv1+zr8NwKCd7v93XX93AIn7uXCufXhnG8agwNtc97ehENkFbrP31GL1gG3serG1/pp7K/N34Bhz+9MZf+d2+rv0zOZvokB6ZuOdXC2JQBKBJAK7ikACkJLcSCKQRCCJwLMkAvMFSPs1rfOn1gVPpmSZppKhA4NpVUntlkKlMuqB4XiJXwV7Kf9R/1KR3OUWASTVq1eCUiX0pFGBU4VoPZ2uJ+C3bR+yLVsGcXZKYXOlQj1Wau0ZW7pkIYoPYJCUM67cUc8WgJIKmmpU74VEiuKyjnO7Jr2nIrps7SgmAgdaKIKn6RXjCiQv7Icn7F094QX+0DjeYZKK2+qRI6UKvTUKfYNW2D5io4MTKHqabZSCfCEFOKBXkHrJhHuVHVWARyrSurIm4mw1Czu3cAtWbq5s8GNlFyZFgJQWwWKt1gNJNm4eQIq/EZiSekXqGy/bujIjFGNV2E9JkeBVXRRWsmqjiFyWskAKGFckqI9JAFYew2jCMOKjDxKxbqwCkKRAUj8k+og4uNGxwaQutjOMe1nJisv7ZkmZ4iqFoKIKsEiv6Z5ZIT3C/Xvx2XMkpJnjp0jloFzw+3JVQ+jXEo6PlEf6He+54IP5GuMeBZCGURYFgITSAxghkEbKMP+KRugPIxu1PHmlgvyLXvJyO+6tf0VuLfcb81xSQT5SuWlgirGAh3JTSjmFMO7TJAWQA1apvVzhpBsP8EgxEERxSBovozgw0XoIvcYi0BoyyD+7gP5GnagyXFXmOcTcUxivKc+imMX0T+lXAtIIGrShsPP+UH5eWY8xtgKKjd/cbVsfvB/YUQJYAToUD8nfeFXI8yngqQDdCMB0YHjEBvk+iMojDTTqxE5sAWtQFpES4Ah6pgBbujEpVQQB1V/Ge3553xzZiZVq/b/cSk2qG+Ck1rPmUkqrYaCL1EfKLymwCszZ2s3bbfPYlG2iD5IUYvEctMi6Dzil3BFE0lrTOLp0vw6qlOfAUkCfO6h5jAKqrNnZ8TlZ0GkuS1xbAK4NG0DBQEGu9vYOfjdmCxa0WjeKxwrQYgBbQtkFdnD/bdxymnnROtTeIRA1Ri4JLrqyCJVak6zl2I+yQJEMdnQCJrLNm1RvIgCSK9+8rxHwUnI47AAFOKVUkn1ihi+1K3KA5HZ07DcCSFI7SRkkICTlpasvY1u6oLgKOaclEdREAlzaahwg+b4o8M4eIRWQrPU83xod4glOyS5PAKnEHFVkHyplqPoJyRpP+4b2V8FCV60FmKS5j2G29hL/0xBS2ntP1YCwp6MUZFxbsF+5HQGkZuSPE8Ssua3N0t0LLNXVyUBTqEDHPR9HUM0VZHEqWCeLRYEj7j/Dfi4rvCz3luFc+jnjKlXOpT2OAY9LcSborj1S70f7yb2bF4VB7rOv2aBonw1EcuMegSQfkkRIIvCMR6CHdffVw60PVenZNZu7Z3wUT+OCb3Aw98LBW+1c1FH3PY0z/SE+mgCkP0TUk2smEUgikERg5wgkACnJiiQCSQSSCDxLIjBfgLQ09bhDFPW8UO+dXb1iVZIDpAgY1B9b6/1CUVggIO6FEx8TFxRjayMV9VXsFkSoUHjetmPYtj5BI3Ts6MYoyqrgnONp/qVLAUgUH4OFm4qPsoYKoCj0AUFpoR5AsvWSUofvgkrqD+LgCIAkVYL6n+jnME4vu0aWT1LUUDRVDASTKKpPUFTV9UtYKBW2DdjI1h02vBU7syKF9pZWy2dzlm+RoiKY/ongtKhI6cXa2J5NRfXQLyi2sFMPIKETHzdPysdgSONxSOFFYPUXEkiR2EKKsKAc0LmlLhKUcNszziOYEje396KsfKq8cI7iwW3CZBsWWajpeD2NL1snWdj5wKcoyNK3Bfu6VgBSjvhlsd1qb54AGKhYLsUToEC1/gg5uX2c910JsEdKl1h54+qbSGWks7viynmk3hdAihQNkRVfnDNKAr0lHCX1kW4uhkeuctHJIhgjiDYpCIhiTH1RBuiBNIhibVSKMeryJYr7UqpkWrDhoyDvPXPwSaMGD0Aad0u6//G3F1rPfssCyBKgc2sv5sR7voRrBZWNevRIJRdAgFvRef7E+C0CYFHlfBogRdBNJ/M4B8AWjlbeh9iFaIXr6d+drRnroqgukCWA5DhQYwrBCZH108S9eIAMqOXa6BMmOKBfuZrQuaZAWsqKwzvsrm9dA8AYk0zImmWnyBJVYR2hls+jLNBG6CnT0CDK0GibBnbY1u0D9MPKWba9CYjUZh3AFBXq06iu0vzs/XF86D4wB0iKZQ0gyebQlS3406Fs03oSeBOsGOY975dD/AWSxpnhhzb22+MjE/b4wJjbDSrOilOwypukV5eUSIydpFI+NjtABeywN4TjUB6pf4/fE+uMe5ei0kMmxZiwI9eTykbhSUe9njRe5ZSUjuqFVUTlInWirONy/DvD3tLdCXBq1RrUJwWOsUosVMg5wS5UiyReI8qsFLHLYl+XBSBlM+rJJl4sNZEBnGS5iCJKfY3cf03qIO1POh4LNo5Xi62g5iMusnFjLxJMK6Oek/JJ+x4rl70vWNj5XoNaULGMQXVFveUEkBzmorRiTILL4tSuqMpEClPWttRg4+y1smKUYrEEsCoDkCZr5wg5KxAW9z/yvSh+ZsBzOrxqFpTKQbcojQCp1nxkBRh6IEkxBGxDIaTtahJAWGWuytz/BPEeF+yl55HUWoKzUZJ5D6MMRDjkIHu+7iVSIIXvEWyO1ouUbb53RNaS/neDf//qsY7amPfNHxJgsG/O+67uOsmHJB+SCDzTETjizC/aBYdujvoIPdNX30PX+9MzsTRdbLcdL5vT59YrAUjPrflKRptEIInA3huBBCDtvXOb3FkSgSQCz7EIzBcgHdD6hBd53bpouh5YKwrqh7jQ77+e1eMoDksNBrgiRdXLUET34rc+Fj+e7pAgPK2u+qD37aD4LIC0acMAAIliIk/sq+CcoajoCiSe0q8BJIqoqswKqMSN5DP6mYKiq4D0pLtbT1HQjRRIKiIKHkmR5K9obPG4pBjRI/zeywXwIoA0TvG2gjphbNugDT3Rb6ObijY8gnqiCYCEemGYQn+AALxigOTKgACQYkVOrbArVQr3LhiiY2S11FI7XvaBAkjBuipW9wSVEcXySN2kWOp6MUCS0iKoZgBBUl4B73RdKZCkPlKfGQdIKihrLviSAkmARQBBsCZNAbqVAr16IFH7BiShZhFAcr8yjgMoad6lQNC0qijvcfLJ00kV06CocYAUqa987qPkCFAp9LIJyCQkWmAxEVxxiVMEXvxtQaWAKNTfye9d8eC7hBGapxIF8B2oVgYp4OfzFJ0Z0hhqpByxzch6TH1luAcHSBTkRymWFyiQX3DFdQ6FYotG7x+lOZSaSyOMgI4gUiUCLBMU8F1ZJH2Uz3uAn0ExovsPY5e6SPMS19bjtK+HZbGKK0RDa0UqqSnragMgUeDXnMqeS/GKY+W56nEDFnj8BQm5b+zWuhd1eU8knU0KHz8/QZJ6STn/wwvPANQ02CjCnu1DVcuXC1yv7NaQncy7QMTCrm5bvBB1Brm5fWjYHn38cSDSoEiLdS9oR53WBOACKAnYyhaSNRb0bgGnKZdktSi7Ps2NgKxiKjgb+u1UWJPAAsDMiFRPiqMAEr8r8vPaLTvsYSzsNgxiCeecTDEBMnBMjmu10wtKQHJHfgT2EuKljkE5+iAp1kHVhW0Z91QqYqXHvLuFoN6DJFbo0ST7P1nOSSHT5p8LOVdCnbWws8OWL19uT2ze7AokgVFdo5n1sLCzxVYeuJB71jpSfAFI+bKN5Nkf6IFUBPA0uoUdCr4cMEgQCSWSzx+gqCrFEgq5kTHWZB1AUq+2DFI5QaecVJbkawCEAkhSNwGBIxu7CfVE834+MUAiPxx8+kpyVZR6P4lNCT4FOK89EpAqlabUOrKRU/MnhyzYJ3JciXsV0BI8KqKSKrOWKqwhgb6gZFN6yg5O1w8KJCnkan8Tasq7sP59P4/+kNT2fD7oUD8CSFm3iSQ/AGZVoOI44xwjziPMVUn2hZpbV5KGPmbau9sZrwCSeicJIDmAl1Uo8yeY2RBZgdaAq6+fAF+9T17075/8VrZeySuJQBKBJAJJBJIIPPMReMnZX7RLXtVpa6Meb8/8CPbMFWUVegSWdqd++rlnxZgApD2TA8lZkggkEUgi8HQjkACkpxvB5PNJBJIIJBHYQxGYL0Ba2b7VAdKEepQEHFJ71feliRUUUpHM9YoLiq4sEAjw/jbBRkmvacCkp+ODosMLjlIiUUzs3zZk69ZupS8KhV/Ki2rwPidAUsVUCg31N1JRMk1RUf2OpFKSHZIXuNXYVQqkFMVHfqZgKXDi8MFVJDNVVJRbI6LFTw5wKKhShJYaaXxwxIY39Vt+/YgNDJZsoAH7Onqv7BBACjfmAElQJlhLTQOkegVSmUK6ip0CMQJCKsjHAEloQIX0CgVUFX9VcPZeLxGkiBVIKiDHACliMJFlk9QmsAh/JgAAIABJREFUALRI6SLwob5S41IScL9VSSAcRgULO+8N5IMHsgCPckCiDqBRloJsKwXndt6TasGwE7Qp6UPqFTfByi3OjUkpfKJ/uzJNECtKEQdIrigKKga3ohMymQUhVZieRJ0V22LFUCmokDiH+vaoF05gLUJRrkAaoxi/ozhpQ4JIIwUrSkUBLGoFFGSZn3RKwE5zDtigMD1KQT5frNrff+Fah1DBrlF9oYLKq16BpEDrmNgSrMo5dH8CgkEdU+UzAZ7p5ZZufj6K2oxVMQ/zF4r1+p1suAQ0AkCNFEhBKuLvdbambSEwQRaDoWAf7MliiOTqJd7QvWhcRankWLvtHa0R4Avz7RZmvg6D5eN3zz0V0Fa1u9f12RZ6ek2hCBIsXMj1DqRd0gsOPthedMjzvC+NlBuCLNuws7t37aO2cceAW4a1sr4WoBDpRu2UxQ4y7cV99ZiRVVsAgirUyw6ySbCDHGrAXi5AU+zj3PIOkMd4xyqykfOGSg7oRvjaiPLogc2DWNgBWoibW44R6rT3KwKwYKmnNTFczHs/IOWSYt7KWFy3E8VUAElrvCygyW8UD6kSNRct7AMFVIWKY0cb/dBk/ch9jYyMhD5pgAqtf4Fj7zXFf1oBOx00VThg/y7ioB5DqKfoN5TPk0tStAkgAV2k3pLaJwdAas0ChrDM0xISxCFVOb5IHx9ZZAYF0hRgSbZymWwK4KTPCCAJwCrniYsgNrkqaz7BHQEkzyWAr69hATziLs7rto6u9mLNK9dZB8ozKZCaWdfh3gSQ1M9KKkZtzGGPHSeHBLXGAKuyiiuOab+IVUxBgST10tNRIGm/rgdI2itT7AdN9JGr8nOZ+8pjOSeAVOXetV9nAZcZ5i0j9agUR/quPdOVlso5KVEltFOfLCmsghJSa01xaUTOFSuQAkQKf4f+/b5ZT0nM+dcseTOJQBKBJAJJBJIIJBHYGyOQAKS9cVaTe0oikETguRiBBCA9F2ctGXMSgSQCe2UE5guQDlk4wFPnPIXO14QX8acLbDMAUng03guxu3qFzwobBICkVzhd6GETvgd7JQk2Qu2cZ9Epxm/p227rHu3Dnown/ynGqlCfwdppyX7dFK8phPrT9qEgroKh4JF6jggUqb+R1A2CSLK0k8VWOgJI/m8K/aGAKCUExVsBJLcrC1BAVnEOAgS29PQ+sGccVYIKyZWhvA0BkAprB20HCokdjVkbbs3aANeWHsGLlg6DZA0XrPUEQkJBO8CWKk/0S7njAMnhV+jbMX28lD2ykVL/EtnD6cMBG3gPj9iyijFrpLHRoGZDKgYV8qW28u4mFFDFOMpSMFAUlpJBxftYvRPGqYK6FEVSGqFAwr6uDXDUpgI4ipQOuEiGc05RhG0CLsm+LlaaaJzeCyi6QX2XYiCMFVjDeNWzJ9jZhbBKNyXGEMRoDM6L2yE5vFeQ3iUH4tQLEE6WXRGYkDUhheaQUJxSAAUIUaTIvj0PQKIP0uDQqI1iTzfOtdqBDTn1EsKjTcqcSWCKVG0FCvJSIa2+4npXocQAyefB+w5RaA7cxV+aB4E95WKZwrzuy/OHe9LxykNXcgkA8r5yQVBJ967eOtPqu3C+GDjGeeEh9P+EVzt5u6gVBZ3Go3iFJVcbkMCg8kgAyedXPWv47oo28jwkXVBN+UpV7DnJF0/7oD34OGsr221LOtLWCjjKEpsOCvQre5fYimVLgT6s/QnUNaxPJpF214322MB2rOW22IZNG3xupJpb2NoK7GimL5CK/IAkCvlaa5pb5fZ4Sb2WADTtOe6BnOd8lPc9Z0KvHXoAab0JADE+WS2Osua2jJbt7vXbbP0AVoRSE3LXtOPCYlEnJtZStiiPBecIRGzB6Cont6oLqiTfo3xOZMEY1GQOHX1vU14G68w21F6CW5BIXzuCYsPDw8CcHGqhApC3hX5IHcCXSVvUlQYiEWNiJgWSgGQRuVt+DEUbX0VsFHXuFsYtNVErX4LfGpsrfci90VF6+hQASKxJwV2Bc5gHxwsg6TPsX7CwkFPYywGNBJCkCCrys7cxk30dgRE8V+8kh+LsQrqGAyRiWayGHA2gU2MAIDGuDMfn2E8FZmKfRo1DfZDUY0m2oQWAWJFrsv05oAyiOqmwJEwLsMr7KUULNVq6vo5i+8agQIry3b+z/oj/dA+k8HmpRhsBmVVyfQJgNM65x7iGbDPT5LL2tFbWQ077u/ZvaKIAr8YhAN4ogOSLJMSsmb8ZsWoxqJCUk5HyyGFlUDH+853QvOSVRCCJQBKBJAJJBJII7JMRSADSPjntyU0nEUgi8CyMQAKQnoWTkgwpiUASgX0zAvMGSIuHbFJFRPpOqBfRjFcEMeL3HApE8pK5QFNsH0QJ0VUm4fhQjd+V5VGDrMH4z1YA0tpHt9okVdUJnvCXjZKUFfstWuAWdl6gpvbpqiPAhp7ADwAJaIQdldQDgkn6alLBlIKw/152RwCbJgcrginqgRKs0OJxTVEsFQjQy4EPkgEpKSZQIFVRtgw8/oTlHxuykU0F296UsS25tBUY0zhFTRVPBR4aBbQo7EqFIdFVsOcLPWZkSafzuhqDe0hjdeUqE8EcxucQi6K2CrolwEPZAZIKnqEfTtyjRxDF7csi1YruQQBJT+XLPktP+RMl5lEKpIoVpFyIeypJFaJCMNeN1ViqEFPndnjU7gCpwdqkRkpV/cn/BsbWpL5NrooI8ZG6wxVNUaxUkHcQw5jdYouir3okxcBqkmMb1bfGC/mhwC97szRFY4EQwZ1m/32jQzu/J/V7iuCeriNrNI05fk/3VC7nLU//me1jFPMZzvZBFB70pSmQw1kK011tbX5dWIf3kqlOUpSn0D+AukYAKS6OB+hDTDzOkWWXjzIUxWUHqJxRX55g+6V7D3MSCtYBbMbWg5JFCEBGvDXQCycYvgiC1Z/HMWDAaXxEbjOO3gVZLAXBH+pvE0FIncvVbOqRxZjcnlB9umSvx5dwSRZ1SbCXDIhXLCUA4Aa74sxTrLO9w0r09+kmIEt6FtriBQuAbEBH5adUURGEaW4WYAW+sA4FR7ZiZ/fg5k22rm8HSp0SPbKwvVuo9SbQmLH2liz9gYBSAFz1C5qQAokYSBmUAwQ4YGuQ7RtQgjXt+SPHSO7JoakUSQCMzcPj9utNA0CrEqoUYhrbAApOClLypRzQ/VTUg4vPSuklEOy9wuq4tq8n5SO/D310IoAdgU7FXb9btLDTc6+V/mg7BgZdHaVruKKOzx9wwGLASwl4hHJHahgUM2QDdp+AMqDQMH23RgGYJRQ8AlTpdBYY1EI8tC8FqKu+XmXuO58XvJSqkX0D0DmJsk/7Ro6+V/qMeiCl6Z2kHNO9ujpI8GgMKBQpkLTWNL609jXv/xagalDGhXWJC10AdZ5nYZ/RfpMF+GWAqhn2xwaAsfaCiu5DCiQ+VyhgbQhAKjO2Cusq9FEKa8ChlQCr2JMAEuopZa7WV/wKPDlAS4fK0d7v+ymJLPVTmnPoS+fLSjFEvkyh2Gog/pM6OWovJYqgpHqzCf7Lxk6ANO1QKCgo478zcX8jt6eLfh/vVQJI9QokjUm/u/kXsk9MXkkEkggkEUgikEQgicC+GIEEIO2Ls57ccxKBJALPxggkAOnZOCvJmJIIJBHYJyMwX4D04qWj9PwoB8s2oMOM1yyAFKrgdZXaWZGt9a1BeRDblMWHTAOnqHDuxW0JlYRVpmxrvwBSn1sYSS0ii7sFnW3Wu6gTsCEwE0CC4EImlfUn8IOFHd+BRxmKkDFAkhIp6/8WZKLgGPXQkSpEBU0pagIPiZ+cD2qZWg8PCtSCSJPqJ4NyYGjjVgASvZDWD9l2y1o/AEkWduMCH3yuhTE3UtStB0huzee9aFQ0F4SQQkVF8ACQ3HZPzd8p6Oo1AyABSPRovcY4F0DyCLqiJwAk9QkRQNLPU+qfIgVJDJBUWKaArZfuW8VWQSsvtDIHspISPNJXK+foZDhtTVWe+qeYDSBokQIpAkjBelCAbRZAYqCy5ZK1mKBday5HH6lgiygrMgHFGCBJVVPm80e+5mjb3L/ZNq5/xLL0m6migAutsySbmYZFDg4oNNcDpEn1dYILbBkYsFccc4zddsfPbd2GbfSoYt74eC6b5rpV1GuLbAwrNgELqSzGAUhDwKT/7/LrpgGSAyDiGH33ni+e5aEY7hZ2UnQANQMACv2HAqxz90L/vI5V3y4pQaRU0v26SitkefRN/amCEibMeYCsfhSHyN5w8YIcvYkABc6dgqomhkGxpZ56W0mBJKWR8kbKH1mtSZChsQWrO/XCEchqsPNOererh3oX99iLlu2H+gjoqqOk+nJ7t+m8aCIPHP5FIIW2PTaQH7P1fQP2+JZttmHzdizoitbR1WaL2tuwO2zA1i5jC7h+OwqXZta++tPoGmkggcY2AUASXFAeev5MAIgFcyOANMqcPDFStvueGLZ1AKQyO4LAh4OgIL3xAIUcCBDTrSgjhZoDpOioWHUiyCjrOlcnSdmiHk2uQApWiq0AlTbUVB0dHcAd1Guoj+K8Foye4rrLli1ASaX7mbB27PtSgEkpKxG/eT4Nj5WAbPRwgtpIQSeAFM4b7OmklBHZ0n6WR30kgFQuCpRKHVSpA0hSBwkgBVAbekYxv/RWGgOK1gMk7+emPm+sibkAUrmqtR/govJAe0yGfJKlXpZryN6zwdf0NEAqcXyenk75AorLMuOV4on7l5WeYLAUkE8GIPlfiTqAxHTPsLBzgKQ9SOcl31ML2qw5l7UmjY3PtZDoLeo/JeUl68ztKwVUHfbqb0HIjfrv8c/x36AG9pQYOPteH/6P/eCnhShTkm9JBJIIJBFIIpBEIInAvhaBBCDtazOe3G8SgSQCz9YIJADp2TozybiSCCQR2OciMF+A9JIVBbdqk4WdemHMeO0GINXb28WfqQdIMWjaSYVEYT/+rH+nuigFUh8Kh/WPb/ceSCVgBEIG6+xqtcXdHQAk9TCSRVQomqZSUkDwdLp+Vq+MCB7FKqSM1Ej83vskATRCjx2UANxnqOnrxkJfn7jEH8Oj8D2okASQkPHQA6mPHkg7bPDRAdtWSdkA/VO20Odk3IkHxVEKrXqafjZAqlcgqeDtxlp60B6lj4rLUiDFYGQuBdJsgCR7tLkUSFIjyBZPUMMBkhRIUhVQmA/FdtnMaagqKAfVk0MhxpOiIN5GvxpBo1bOsQARQBu2VwJLDQ6QKjW1VjzPOmccL0lJypxcZf40BfkjXvkyu+1HP6JfDkVhoMGEcoo4xQBJ2KXElQ868kg76vVH2g//6du29f7NKAwo+FI0T8kGz1lNBF1U9mUsGrNeXjjm8+MUyvuwGnvzB95mK1YebO9//8fJ4TSF/UmKzmnr7s7aS/5old3zq3v5FGoncqqEsmKE4vj5VwCQ1AorEge5BVZNgRTgoispKGILILmKTKoZwQepWvi3wIj3WnFrL50IKCJVEF/6vN73/A7/jZRHocdNPbgMh4Qs1PFd5FY3ip5mlC46zhVLAnf+JQCF+khQS8oyt9cLFmVtABytJFnaCR55ryRBAK53ycdOtC4USAu7um0R60LqsiyESj1mGqS+ioryGoNgnQBLI4qaSSztKviqqSfO9pGibcbOcTM9wR5Zv9m2A+ZaAUYrlyyyJYDehTkAUhrww1znACkCVoqp8GHVbSuDKkj3Mw6kKJaBufxO0G2QvacPEHPPxgFbPyx8pL47AdBJHRhs6IIFmVukcV/6/YTyDkCkn6cmKzWg4J+TO50ALPc2zmaiOcnQ1yjkvRHnFtRDYw4cszly1VWTAZDqpftYsl8bCqGK4S4HQGr1XkDq7cTQ3R5SCiRaKjlAmiBW2pdigCSgq3Epd6UIFEDKY+9XGgM+yfIOFVCK3wcFUgBIKaC0xhcDpDL5OhdAkponE6kv4zURK5C03NyWLsqD2Qok2Q7GCqRqBfUeDw/o2AKgSgCpzPpRLyUBuGD3R3wF7p+GAolNxBV7hIS8CEpJt8hkL2xFYdq+uMuygkgojlqkaGSNSm7XGNmWeu+6qMeRQFFQooW+aDFIqgdIIVciy8vaDh/6x910Rz7expLvSQSSCCQRSCKQRCCJwD4WgQQg7WMTntxuEoEkAs/aCCQA6Vk7NcnAkggkEdjXIjBfgHToihEUSAEgqVBcU0tEPwXMEr+CAqkGD6K3Y0g0GyCFp+nVHyScw58I5+n3uFDrBXbZclFU7kOBtHnzEE+ap2noLkUUFlmdACT6kHREaqI0BWuBo6Zm9T0KAEn/ltpI8EiQQd/TajKvnkjeOwewwrVlT+WqBV7jUa+nWFmjgrUX6KPise5RT95LRTOVL9nI5n4b27DDhh4ZtL5igw22t9rm1ha3sNMrJV8nFUjrLOxM1nxR/5xQOA/di2IFkgq7KjDXW9gJCriFXaRACv1Hpi3sYoCk8UYSqhkKJBWWZwKkUqR+iromAXtigOQFV6l7KJwLGHkfJADdAoq97diYqdjbgM1cE12F6i3s3NatToHkVn3EGJ5jBYDbeVdeat+4/Av2xLr1lqGI2yivsjqA1EgcCsRmyREvs9cd92pLN+Tt+5ffaMXhUWumcN0g2JUKOeMKHK5Xb2GneKsfzli50bYXx+y9Z5xkDSjCfnbHfXb9V/8vxXnhmJQd/IJl9o63/4VdevHlwLp2t8cbp2/NCGqQz14pBZLOH8BW6KFCrlDUlgrIARLXkZpI8M2VZLLnUvaLeZJHsR2gQySOD6BJirMAIPV+DI8CjHKC5xZlgh561UCqL46w8lJ8rgcgkxZojQBSbAkmCzv1/5H1n9RH7oLHydXXppUvqaEEjRx4OQgNKrVLP/EBV3aJdy7t7rSFnR2ohbBNU+8ih4/AnggiSTmnnjdNKGpYAFYS8QRKILaxzWMokfr7bWC0alsHRmxb/yZb0t1u+/cssqXA3oU5WZQBZAApbtEY3VNFfZWEt6JYliuN9KMqBoBEzgyy3tcP5O2hbUV7HIBEetQsJUXDfFeK1EYBxAYYKkDkwMUVSNM5o3DmAD5SOOn3Kez0pDIaAxj19vb4flHJo6TCzrBKjjY1o1Yk3lIDKg5uZce6WI4CKZspAXewmgOKCXw0Yi9YHgeAFRk35yuWGrx/0ASxSqVywGzWj/pYEYhmJQn/lYiqIAXSLICkfaoeILHcar2+BPPHgVSzAZLG97sAktsbKg+k5pllYRcrkJT79QBpbCxY2EmBNMEakeoucjX0dfJkAJJbItYpkBqj3BTSyUp9yT6TJskmOW9bT5ctWt5j7Qs7gP1YkJJ/E8Sz6p8XcI36zDVlawqk2H60HiDFUGm2VWq8zhqwtNPrhtuH/fuefS22l7zyEGsrPGw/vX/bnj11crYkAkkEkggkEUgikERgj0UgAUh7LJTJiZIIJBFIIvC0IpAApKcVvuTDSQSSCCQR2HMRmC9AOmxlwfsfTaAEKGNjFNhEZO3mBbzwVHx46ZfTagl/xwvVocgXvqafDI+hyeyiXr3ap0EqFYDOwOCQPf74NuBAxsZQzoxRkG2lof1+3TydLuslnk5XwVtqj+b2tPd8kYonraIjBWE9WZ9Nq3BNmTLu2aECM2Nu1DVQCah3SlNbRlKEyDYs9I+RYqN2z9H9qPg6SUwm8/Q52brNCo/02eC6IXuCgvFgR5s9QeN7Woj4/aZc6hDsleJCZrDNCrAlVuzoorJKE2hK6XgK0vHxipX6LlUo3k5QRBUgkCWZ91TyOQhqimnIJfBBYdeVTLKyo7DsPVf02VCYL+pcUW8UhxWCJJzIbewAGbKCcyUKBf52wpalsCuQtACVRQo41ki/JykuvMtRNL94igUbNz47SYF+QvcuSET1O8+xJ5/6YQrpE3b91f9gk4PEHuu3Kc6vor/AhM41yXv7rVplf/7eN9loU9HW//oeu+NbP7IcKqRqUwVwhVKE4ynXh9xDJRUXi5VzmGqhTBmzLUNVO/WzZ9hkqkyfmrR9+rTL7b4HtjMvDfbHRzzPPn7yO+yssy60wQFiy5hLFOSluPj8P3wz0iUEwtGIekjwxS2zolwPqh8YChCp6vcbcl33HlQZAQCGw1GjcV7ZzcWgQ+8GbkrueUFdFoyhv40UNPErrI0Ae8IKCyqkDvrVTBFft9KTmka5pDx2cMT8qq8Wv1WO5ACpDpC4Cc1LrELStQUQvrP6k0CMMtCjaItyrfQWa2fdAFrVp8gtwgSfZA8H3AIYBglTsHzLT7FWiqMoA4EZzFuZuX5s6yBfedu0cbMr/J5Hr6CVXc30V0K9hn0gOpIZ8+VALoIKukc4odtmCpENAKW2jRXssW3jtm6wYo8PjXgvrXjP8Zg7MZpWIEmVFPIp9DYTUAw2iSFPZcXpdmjK9wjSllALFYEiiwBeyxe1WYWc2r5twCFhMz3VIJc+l90L21mX5D7jbUV6lCaXs2n6JLG35DhnZYIeTcxDflSWb5M2AkQqAZQEGbU+cyixZCeYlqIIWKJQCgyPscfmAZjjdRZ2AkhZ4GesQBJ8EnyUxk7jGkOJUwBUCSSprZZSRFA8J2DOWpeFZ5Ns9XjFa9KPByCNo+YjO3y9C9Zk2PMyjEuQKo6tckWKI30VgEdj7JFS0ElJF5RvIffE7uTYON0DKcxFvGfO/jugvmHxe/5dNptSIfEzzwA4iPO+cVJidues98Dl1g7UFNwSMC+Xiv5nRioi2T0KusrDVHOpL71kG+p2hFHvI71Xv0c4ZI9ePs4Iut/w49+HAuk4u/jbJ9pBj33NTvjZkXbDG/vthJOvNOv5qH35q6+1trsutXecc0cYzZtW2w0ferG11UbHDxt/bMfe0vPk3tf5k1cSgWdZBE6/6vv26iHWwadvfpaNLBnOHzoCb73w63Zy5y/t2GfB3vWcylP/m9FpPz3+VLvkSUzic+oen8R97YlDE4C0J6KYnCOJQBKBJAJPPwIJQHr6MUzOkEQgiUASgT0SgfkCpJc/j4Ijxc2xfJ6+H7I6my6Sx1ZcNXhQB5BmFOdmAaSZxcVI/cIHYpBUD5AoCVJkrdp2ANKjj2yGTwARuHCZimkWpVFPW7u1USyUMiNN4TGNNZZb16nHCgV5NapX4VDwSEVVFb11bCOVzyngzSRF4ykKolUgVSPKofSSbmtY2GpNFL7ViibYYwUliluLRYBABUj18JkqUPjdilrhka02tHbQNqPEGKT3yxMUiktRE3lZtQUrsFCM17lcfSVYEAEcKVRUiFXBPy2ABKxx+KOqrEMVirkRQKrqKXyKsLqH2MYpLp7OsA7k+uo34/ZQ6gel6rADC9lYoR5hPtXLpGY5R5Fd9mTZdBtwTPdLw3rURlmK6TmUYVIHZLCsW+AWdgIeFHQjSBbmTpZkAl2y7AoQZJK5cR8wisQFxvuWd77N/ujlB9ujDz9gN1z9Xcs25jiK4r4XxgWF3MjPFizttf/+iffbjslha6QI/70rvm6VoTGPYWhvQxld0ECTxH3G9mU6R1W9bCaKtm10ys64/G+pSGNpBgC44Xv/Ztd85Z+sIdVlx7z+Zfbf33aMffrM8yjw51BXEA+A4DhF+S8AkLw/kfMjQQdZbAVYJ0AZUiHMwTifEbTRyKV0qYm/+H2zwz3Og2TG7R/1Y1TUDrqZoEgKtnURpFReuYLJO3GFwraOdIIU+i6p/1QXQIwrRoBWAIbPRQBJKiTlk8YoZUhOKjz14GLsyiOp0ALZUvya7KYL/2foUcV6WJABnghgcUwKUCdLMd2/evgox6pSSKm/EudxqOmFfCAICaO4D48DVFGI9DNXW1gXpWLBDjtkf9u/o9EWobzJAqVapDyrK+wH07jIik/wS1CFdVUhngPAgj7mf+2WvK0dLNtWqU8Yp3I5BtNxzsc5oLkLTEn3D7R1tdeEjz8GfCUsKKUokr2l3ityPe6IPlCddkAvAK2Ne4SVbUH1iDiNnk4N9ENqR7kIGC6XvK9YE/tCGpjURv8gqWYyQL3KFKoleoyNFao2OjLlAAne7TkiJZcAUk4AifNobjSrAroCSKPAHfVAKisA9EAS8JWSUoC8FRs7XTso2jQGwSNAOl/jWNlNck3NZ7PWKPelvU77YAyQ4r5QRforlaReot+UQHQz86lxpBi79kztO/UAScBa+aDryJZP+V519ZH+DigvgyJtpgJpGijXVHQxAdWeoE21ltP8W9eXxSdvK9+8b5vgKwCpuStjvQcsswU8KCAwJjvOKhPDluQAKfwtkfJrOqccDEZ9xHSdOC+mH3QI+3r9yztC8bl//PfRmb/YI//aBUA66WK79c0rzfp+aad/4CK7T9faVTHwyb6/R8adnCSJwJ6NQFK03rPx3JvOlgCkpzibCUB6ioHb9ccSgLTHQ5qcMIlAEoEkAk8pAglAekphSz6URCCJQBKBPR+B+QKkg3sGvc+I95XBYikGAw6NvCgYivexUiJWINWriuLRh0LetJVUeEJ9ttoiHB1DJEqgFDqxg0J58NBDGylmUgSmWDiOlZvsjFrxRsvyhH8TY0m5eoYn6l0xoef0eZ9CZIpCrytrKCq6MoHPTQGgpCLwPiwUIHNtbdaohu1LF1p2vw7L0XMjjRrJ7ZV48j8UuCkzul0ZX178B3wAHgSQSo88YQNrUSAVJyOAlLEiKp2q4BPVShU4gwJJT8iHPj3TCiQAVqALDpBauIeMA6RgYaeXrinVkPqlqL4vSCCAoHHpnmOru3qA1OB9SYBQUs8QBxWWVe2XQkUKhFIEr2oAiX/rGAGzZi/Ahu9Z4EuGEVLH5qtiHc3qRcQ9yJIPkDCtLlNcZe02rapy8ZGUClLrcPyhr3qVvfaE1xDTCfveldfbEw9u4p6FCZVHnNNhI+ftaLWTzz3NtleHvN/M9rWP2w1f/TYNZaLiMqPTfHpR2CFHgHtuWaZ7rOaxPmu2T33hHKs00jcHC0ZK4fapT19m96BCOumD/81ooIsOAAAgAElEQVT+63/5Y7v0f3/ZfvHLtRTDW1wJMk7B/Iqrrg0wyF+hj5EgnEMPh0rCOuGeHAx5rCJVXlQoD8oIP8qxmgr+egkkeKnfLdd0r+SkxhyByRh8RMQygKxIHSa5iszYBNs6WlPWyn3Hv3cljuAg55fDoeCW1qJgpBRIWb5U5He1D3BIOSAbMqJuXzv944CB0IcIKsp3FFyTUsGR/1KHcZ5KFYoCYqmw3gRvldfKxx2FEaASsFRjm8DOkDxZtKDduhYssB0jJds2uMNecvAyW9baZAtR7LRmsxTvQ7E+VoQQqdr8KQ7qmVUBWAjyDLHnbB0t2qNPjNrD21Ej6eYiIF3bVwSx6hRIVW/oFSBCWPdijMBQVIjaN3TtMnmr9ag5lSUdWwwjx5ZuaactX5yz1rYK8cqhQkJdVW225Qd0+HEFQLosDfXS3pFhjWaknoF+tNCjaAqFXhk4I6vE0eEKAKnIv8O8OEACNmUBQYJBUn9paivErkCzpDFZy5XUK0tzR+8qnZuYCUypB1ILe1FYa03MnaDOOKox9aZTTKSlZK2p15mUlzFA0s173gVQXERNpJwtMUaBHK09B0BsMw7dUfnEoKXKPHvfLu0VgNUSOaI5r/JVUyBJOeegbv4KpNkAST3N1KdLUFoASeBV905aWVNnxhbvv9S6Fy+0tlzW83lSciutI+0b3udISqoYJoX7nW2r6Ss5UqD5Hhn3INMqFMiP/i49EwqkL7/q/9kHP/2v9uHLv2/Ht2y2/IoWu+/TH7EL7mcwTxYUPcXiYbx2ku/7XgSO+MjFdtZfrHSVW37drXbBKVfbnXa4nXL5aXb8qlaeLtlsd1xznq2+Zdn0e1awtT+81E7+4j3W+8Yz7fyTjrT99TzK4AN21SfPsRv7UdOtOdIq9w/ZikOXWSr/sH37lLPsq/1mR3ziMjv3GN7jvBsKy6x7kxRIv7S3rl5tH3h5D4ayg/bbm660U6+5x+Ye2743R/vKHfeyf12G4rKbHNjQl7L9y1IgmefS4NXvtTN+YDYXdHTY1NNvv21daS9sK9uG22+1vucfa6/opQfpXV9D0YnCrecNds7qE+2oFZ6odu/VZ3G+I10N2vvYA5Y6lOuW++22K9l7/21XeXqz9b7pbLv4fS+1/TjNwINr7JLTr2W9xK/wcEDXz//SPvj5me+tGNxsbSvMbkMZdP1c5+jhs5870Q7r4rzrHjNblbI7Zx1b7rvbvvLp8+3Gd15mt76yxTZUesL6udSmP7ux31IrKq5Aum3OtT2dTXOvxd91j/tKNk7fZwKQ9r05T+44iUASgWdnBBKA9Oycl2RUSQSSCOyDEZgvQDpo0SBFO6ACRc4iPWWqFHXjHjcCSF5QjwpzrkjyInWdpVldbENhMigq4gKfitN6xcApPrwGkLDFkr3W8EjeHkGBVKSALYuocey20hRNm0d5Ur8o0BFURSrY68l0L/hzMhUjU+pp5CIYWZCFYuME9zGFCsdVSF6oRaGE9dxkK9Zd7RS791ts3UsWW657gTXh39aMt5IUC7FiSBRAYK0R1UAASJsBSCiQGMtAW6ttodg5hoXcOI/Ku7KGJu9xg3fdq1RJsa2UAxcBEBCA8JKewE/Lyq4OIKnAWUEFUo4s7Fyx5KEDgunp/UipVA+QFGOBo9AnSVAqHRVOKaBLVUAMwv0I4qnfUVRMTlftbz70Hrt5zb9Y36Zht7BLT1FQ54KtLQJIWNhprlEgtdQBQY1mKurnFBesia41UvRvTbdaETjQvnSZffDsD1qlZcwa+or2/au+bTu27ZCExq3GGgU9min0M95P/K9P28DUCD1litaNcmPNdTfaY/dsIHbAP8U0AkgN3HucPwJ0Zea7WslbcaoVgPR3lh8vcG+y7ttud969yT519lfsnL/9mB358pX2wG822HnnfclIbemvgAQTduVVX3MwE1RnUa5KcSXA5bnt2HS6h1VkIRdphSIVksBQUMJIJeVWd8xzWBsCJpGtI/lYleJIKh8BST4Q+iFFcEgxjaEUZ5sUrGItIiiyheSqFEWxekdX815L6oXEPGi8aQ7MYe+YlR2ielEx1yUkMbJAk/Weivl//+53OzRqIe7NzC+rwYFaOoUiD9BRIn7j44CUKXr5SCUjsMAwiihBxjjnAAB3iHMu6W6zlx90oPUwri7W0/onttvj/Vvs+St77MDOLDaIwEggzoTWRAR8HMoJpzpMjhR55MIE4KLI+txRGLPNQ6iP+gr26I5xG3S/uqB+iuHqFECkBpBkrcbalyBH61MAVKCmkZyQ2mgMSzyBo3HuIf685qVxip5l2M+tWN5pvZ30KQL01OaKuLYtaGT/K0njQ7+kgs+h9pNUBKybASCNLaIpUuBJ5YPtGwBthB5piHY8V3S9LPtIhpjGPZCUR7KjHGM/KwJqBJBYlg6QpBhTDyQBJAHlZjWQChkV5hFLuRJWf7KYiwGSLOxCXyOpnFpmqIm0Jh1SoVgSKJ3yhwA4XnuN7OIEwiKoprxXXJQnDlZZF7K+U67qb8BMC7vZPZB23v/rrTXnUiDFACnLGJqYv3SkQGpakLZFK5bYot7F9I6ihxS5rL1iivuvVyDJzjLOKd+Hor9BvkNGffbqFa4NzFs8Jt+Ho33sxtsK8Z+gPfi9ToFUs+56l112w1stdcvXLP96FSBPpgBJf6QEIO3BuCen2jkCIe+6fn6e/fWPjrbr/v5PrHDTX9pVXV+0S15ZsBs+eZH1fegSivN32/l3LbOz/6LVbvu7j9i3X36xXf7Gil1/ws32gutPs8P6vmGnX7TN3nHhafbqwW/Y8acvo+j/Wuu+/2t28qWddtaXuMZd59hfn38w13s3P19qZ9xyuJ3/GY55iAL4XUfZmvd12q8+e47d/KrVdsErh+wrJzxgr55jbCdfk8zj3hmBF9tZX1ltry6ssVPO22YnXw5MGcSuc74A6fn9nq/lj15m73hBBUB0un3nBeTSn5HHx59hvz37Gjv70G0AmEtt69tW29meY3fYEQCfF3Kdc0++w477ymfsFYM3kr+FufP00y1177/CLv57wNa177RTv7+7GQn7/Qv7ua9TrrV19pY5z7Hm0GvsjOc/YVedcoXZaay5Q4fs1uOvtlZiclg/6+jqxXbu5463ltuBUwZAOqbF7mC9rP7JNnvJmbPWq3/2l7Zit+unfhx1a/Ep3ePemZHxXSUAae+e3+TukggkEXjuRCABSM+duUpGmkQgicBeHoH5AqRi369tBXZigjjqyaGCtbuGqfUMT36rkOoPubtiQ092Bxs2FcKFRJplYRZZVMX9KeJisRdoKXjWPy3eKHstV3hIEaFz6t+TNjwMQEKBNJKnyEqhuULBOkfhOV2sWju9Q3CSiuzM1LNHipbQz0cARTBG/1FfnwwF7BQgRXZdO0aHbXsxb2MRrFFhl1K/DzeHnV1X70LrXdFjHYCktBRJqD4aMpFtGo/NTxCTRqkS+gZs4uEnbPiRAdsAQNrakbMtWHWNUOuUxZcUT3hJUZyXAikUpmX1FhfMQ78gYFYEClTElQrJ4U9U0BXQUKFZBV2pSxSbAA+kHlCxOA3kU8yme07pd7G1nY4RVIvnQDZzBQGkMooMfSaddWVBCgVFI5DuxL8+wd705iPsn2+51b7/rTXEEJDG+boyFWvjnjIU5JtRRMTQKyhtNHVADGIb9wNSbyEHZlF/pnJj1j5zxd9bvnnUMtzPY/f9xn543f+11Ig84jgbE4nOwAooOj50/if5LPGtjqN8ytjdt//KfvbPP7Ycc+19paQiIKaN2Osph+J7U2yLqD7GKOqfcsFZKK3KnGccQFOywe0FO/nDq+3vzv20HXAgqhJy53+c+r9s23aUL6hvyhT6r7jiWo9rLPzxHFfrLFerRVZzkTDI+yBxHypCe+z9kwESuTos7gUjuzdXIUXn0BpSvxZA0oSsIbVaBJAEiUJToziivhqiE/vCcms7jumkn5Dq6VTTvW+UK+P4EkSSa6CunQXayMJOPWU0F55DAAetrFhN+LfveSe/l5Wg7B2bff7KsiqT0kMrkdxsBo6kgFEV5qW9rcO/+un9tWjJgfbA448DPsbszw873A7oBFKiUgOb2JYB+pZt2morl+9nB9IACfzq/Wqk6FIBX7aOoagvZWJsYUccgRUTzHmBMQyUJm3TjmF7cCs2dvRAAmGzHWBHF6mLAuMjzgAygQ7dn87trnVRnybZWoKUaiq9EqqmSfYZ5UusvhO8ayWevT3tzDU2jTmOb8LCjxzP0ONI/a+UDwJCRcDNFPGWfaNgr46R8qdJSjjFmXUksDNamLBCYZx/a1lwr/xeoESKpTQT5+dkZGWUYLJPLNM/TcoirXHlj+Ity7YM9nUCJ03AKUFA72PFSccFkYBVAkJSlQnESeAoiKrP+t6hHIv2FcGfEgrJCvEVgPKYR1BfYxGEzhBHqeP0nwniLDs+t3aU8sgVetw753H7QPX0Uka7CDCo9Fy96BA/VqWGvxNxrrlCUGsl/LUIFqGy2pSKkutmAVn6OyORVxN95Cbbmq3ngCW239Kl1pHFrjSHQgolobZpcdbGBvq6ySI0+qOkudegIvZb21MVnXq4PsE+Fy0zD4/WjSDk712BFAMkB0WL7c73f8S2nvkte0fqVjuWYuPOPZAKFEZ5Et9m90b6He/z5H7ySiKwcwSOtvOv/5i9sG+NXXbRtfYfKIT0ksrj6IIK6d80e+8FtuZtLfbb+3vssPqeND2Lrbf/7XZ+nTqkl0L29S/bZle9o9+Om0s1op5fUZ5fwLViNclX7O12as8Dwbrx0DPtugsPto2f5dof2nlsySzurREIqrVYaTRtYTdPBVKcmyjcbgUOXfUOlHB1AN7q+231fMKu++pLrQ/bZHvntGKodk3vMRf24/o8PeF28veji+1eFKKr73+xnQPceeGmup51c07NLFXSG9m75zjHnT3A17gf2JwPDtQ9eNB37PQ9Rut158/eaF1zrO3aEOv+5jz9e9xbczLcVwKQ9u75Te4uiUASgedOBBKA9NyZq2SkSQSSCOzlEZgvQHrsvn+x3t5FWDLlKRLyRLsrBaSQQAGgXhvAmCwN2FUYbVYfCm+AHvWocaenYN2l4p0Kmm5PFjU6jxVJXlCO5B4CTl7o4wn8UGJUoZfCLQqkh367ASs7eozwrgrcWa7XCihoA9rQ5iacQ4VIlBIqgNYsrFBXSLUh9UiaMefaUigyUjY6VrC+kUGjLh3UJhTMBW2a1JeGazZSUO1a3GWLlmEb0dNtC3oWWKYja43q9I7VkyqQzRRUx7Zj8/fwZht6aIdtwOmrHyu8TRTtRzisIs0CAEkqGd2/eiDpflXcngmQZB0W8INDH+LYFPVNCrIU/kvRNwZIUfnVPyM4FCzsIvVKXe4Gi6dQHE5FfUL0GRWgFwEGX3XEYfbjH/2LbdyC0izTSTEXZQaQZ8nSdrvs0k9aemLMHn3oUfv6l79hVYr5TRToOygSt6cAWUCCloasX9dL4bw/xb3q3LG6qoFr6udYfTWKWuUTF37KpropkBPnMtaE/+cfvm5jmwYsxz2IH6YnUb0wj+/6249bSxZVEICkStF7cqRo/37TD23H+k3WzGelLpn03k7Byi4uWscAaRLod+L/xJ5tssS4UKkQxDJ9XL76tX+0P/nTP7YDDlhspbFx+9JV37Gf/ORhitkpwNOUfeGKr7pVoV6xmk6qCBXvvU4dZaYK11Ji+Jw4vIsCH+Wyg8LoZxXd474xKtbLBs3XknpG8XkVw5WjqnwrN5wZ6efaSX00UWE8rEH18upakMV+TbZsOlZqPY1FiopgvecAgrgKNk7yO1cpOYRU/nFdEv20v/pLoICUTVhCSpnB+5qvNmwdF2HpWBofs56ehdbZ1WH5wSK9gDoc3q3f+Li1dSyyvkc32cqFPbZsEZCxBZVOC0AL2DFMbB9lrlYAYJeiJGkAWDa41Vhk4ad4OhATmpRqSsoxrQPug2uWuI/+0bKtB0St3z5hD2MnNymfM9aBW9O5paDAAOCN+VEvIVk7OpSI8JtMKwXPBDekINQ6GRwcZBxBEaiX8rUTy8Q2YEUj+S/4kgZKip91EIP2DnKMvl/qHTSGAktWblOAFUEqKX4yAj2+XsP9ONzh2AJwW8dXqrphwRz2KQBcis/ILk5rUlPuaiJBGmzvwrwEICJrSvUCSmNfpx5LuocA1cM6Lwk8CThJTQTQckjOuQM0Zq9jXw7xCYkpMAjX8u8CVQGgCPZwH9F40tq8HVCqxxHnJieUU+qDpP5ggqwCeFofAs8OatzychogKS9jNVC49rTaJ354YD4AqRmAVGH996xaasuX72+d7Z1u3UiEfT/wPxMWA6QA7wLRivFRnXpvdt8lf0AhOk4Wm+opx+e/9+Ohut1zT/24swLpNat5On7Vejv/PefbgxRAr+ep+W+fgOVXokDaU0FPzrOLCPT+6fvs9Pcda4f1VrD++oadfdG/2nsoth+L3db0a7M9eH+nvaAeIPkvZxb9rVa83x1A6nR7rUv4dAyQrgcgnXwodnm1VwCilwzuPLa+ZCb30gj8vgDSgbaWXOp74/enAU0tb3cHkHbO0xMcgL7Y7R7jVx6V3Qk1JelcUzMLIPmevvM5ftp54pwAqd6GTmf3680LIGGVN8farq2fWX9bataAT+ke99KUjG4rAUh79/wmd5dEIInAcycCCUB67sxVMtIkAkkE9vIIzBcgPfCrH1GEpKDMVzPFX++RIYmRbIQEDFS8ldJIRUgKnipeZjims73NWluzFEmDVZdeAaCEoq1eXuiUqsNVCQIAoTeQV8/d2i5AFhVeS/RE+e0D621gxxiQoQl1wjjWXGns1ABCFFBbAEhekNfYKsXwdL28vFSMB0gIvujnFtQIaQqTXe0dMj3C3qxoeYq8VQqq41RXvTm7YBPXUOFTRUlZQXV0t9viZYtt4RJ6JHW2WXMHVneoAjIcVRkatcqjG2300SF7bGzStrSl7QlsvEYYd1kqBRQ9korEaqAQj2nLrqBAmlYPTQOkaVWN917y3kKheX0MkOJeMoqt6Ebcu6eGGlyKIQGUeiBRxK+zChsp9Nn3vnUFReq8/eznd9kt//RLW79hM9Z0PZRop+yD7/9ze9MxR1BIH7TS6Jh98QtfttG+EVvIvaSZ9xYK2w0UxwWOBGeCVkxKkGmApP5SMdzRGFVM//MT32pLD19ljcxbM4X4R35zH8qif7HJ4aKfI0P/nSrQ779+8oOWW9TmResKKqIMxextGzfbT9bcaqUBrPWwBVQNWFCgHiA1MLZ8acJyy5bYX370vXARckYFdhXDyY3NWA4K5LXmsGxjnh98+HG75HPXoUKasjGsx75w5Vcc5igDA+BQUT70kVKOevsiXuojpPkICqTIwK5OLCQA4AV0FdqjNaA8k0JEsEGvScaqNFXvKF1RkEdgxHPCP+upEj7vlwiKPYc/6oXEPag3lVRIPv+uTpN6JNjgaW5kaSa7Or0vaFAbr6zkWNOnvuMvQ38szi9rQoGWF73oRYDjXmvvbEVNAxTiXK1YiI300/OIf0+VS/brX/3Cli1ZYSu7l1lPrs125PutCXlappW1TDqOor4RQFq6dJF1CrpK9aJ8cNWJ+gWFQCpHwhoI671MTlTLRZRjU7ZlCOu6gVF7dGvB+llbUyjUWgBMPi/aJrQuULBMSsmlpe4SSG0fIXaCxgqPILfyxCGKerlpjTtoITa819XZyTqXsgh7v3GgUIa+TmPYYzLu7u5WLO0ANrKLQ9olO7cJxqgpaRYUYi6bBZCCPM0hmHoFlQBIJdReE+w/ItJSEKU5TjBIwCkARIVFyh5wLNDJtytf34JBaVciel8jwBMbU8g/5j/AIKmCNJ/ajoNCStuWAKXGJoDkILKmQJIlXQBWVUnUlNn6jCwu3TpOFnbTilG3oeQ4DUd9kNTHq6o8w0ozACTniP73QGosB6zqNyc7yjoFUgxq4nHESj2HSP55cm4OBVIMkBYDkFbsf4B1dXTZAvrSodmiVRf5rz5fAkhKddlFKp4MyNVEEZSst3+sv77voPoboX54nEb5oPX0g9tHw+Leo6/ZAOkoVCCn2SvofTH9qlcUTRcya79/smBpj44/OdneGIFV9DI696OHY2H3Tlv7svpie7jbaUXIlXW3P7PoPz8F0s6F+aBAutve84HP21yAqH5siYXd3ph9uqdnECDNS4E0B0CKFEixMml+MzG3Amn2OWb0dqrt73fbQWuOt9afYfl4fqedjhXeQY/NHyAJ0uo15/rZFUB6Svc4v0g8V49KANJzdeaScScRSCKwt0UgAUh724wm95NEIInAczYC8wVIt/1wDfeIKkUVQgqHKqx6QVNKHp4Gb/HCKYeooC1rI7fhip5qV1FRBVPs1WQdl8lkLZMTkEnXQJIKh7E6Rd/1xL1eoSAYrNqkRlIPmf984HHr34zah+J/ngL2ApQQi+lRhKuRpahr+tP2egI/Kh671ZLAEYXyKk/rT/IllVSKXigd6Zz33CkDbiqom8rqJ1Io0yMFhZOAhWyhKBKjp8KSSYoRCrool7oWd1onSqSuhdh4oVpoR8k0VSjaxJZtNr5xDAXSlG1mQBtbW2xUAIl7aZFagXjV9xfxKHH9uFeQ7jnuyaFCqOKggmzc0F49OqrEP9jXRZDNVT+hoOxgjqq94uVP5rsiJQIPPh86XwAtNRVAtcmOee0q+/hHjgv9cVBPffc7N9oN//QbArqQxvWNdvnnPsUcDhC7klXoE/TgL+6yn97yY6CYNEdYXjWrbw/n9x4iErGEgnxsYSfoGN+DCvipVM5WHPkCe9Vb3gCE4DMoXyaro/bgr35q9/34FwApLl0WSGmx133k3daxfLEXditTWNAB+1qY03v+4xe2/jcPmuQUjUCpVEs6ACSprTyQqD9QOvUccrD9+XvfSpE6T3piW8j1piYBE1KNyfZQlINq/Tjz/bXr/sl+uOYet7674sovh8I7p1JO6aTKcfW8UdE/4n8SYgS7uEhdJNVIDH0ESP7h6mvs4YcfsTcc8zp73euOBmJkHd6oUK8vXzNuEec/+nzpJfDp86ifozcdCLqiKRT5BSiktslwnoXtWe5jPNLc6DMU0ZUnfrKwFmV3JoXOJLnoBXb17kE1KKDxmQ+8y7q7Fvg8ZrAJUwwPef7zXYGUxTpQao/CWMnX/D1332vbNzxuLwAu5RjD/suWE8ImVF6snam8tXa2WFu7eoWN2+hoyTY80W89+3WjbBLcEdgCiOgCAkgRVAvQJPSIcnUMq26yyvlYr5uAR48M5O2xbUUbZE4bUwCxKe9441+6P/VU0voQT3BAJWu4SHHlc6Y1GCmQFJLxccUqAOwYXC1bshK4uc3G8uRKJce+MGa5DHZ2iklmyhZ1SUUDLCY/BZFk7eZdswTcSCPFM0BCKdIEaEL/IPUzmpQCknG1sFbU10zHa98M/EwKH6AUJy7T80lEJbYGnQKkytatmYBp/20AQGkf8n3D51MxkyBISjj3FHUY42o57cvcXwzldCUfkwPoAE50HSWfjg+qMH0FW0F9+X7kYIWYAY8qWtdqvBYBJM8tTWW0NpTS+rkeILnVnduYRsAmymfPbX3tBiDVLOxWLbPlAkgLulEgAcFtvAaQ1LvL/0Q4DGXMWv5aCeRIfE19D1lQv55cSBUBefr70eNNPbdu/3lQzO7Z1yyA5JZdh9f10ghA6YVqju5PgycAac/GPznbdATeZ1etOdbsprPs5B8dbVfRY8Vuqe+BdIZ9yd5gpxxTse+0HGfXz6cHEj1sjj+ldYYd2XRxfDHXoyB+u3ouHWVfnqMH0uqHDrEPv7nTbryGni9zjC0BSHtr/k7veydfijqt1gPpYXoI/Y2tuP88e8e3DrTLLny3rRBEqVP9zICbO1nYBQWSegzN7IFEb6QTbrODgDJdP6ev0OfrIWlh7jyt7w90/sP2gpOOs+6brrUbI+vHuWdmFkCq74FUdw477et28vL1dtknr7D8SfRoelWFPkZcY81RVrnpVDv3wXfZxZ/6E2ubQ4HkCtad+icJPu28tqfXj9b+HGvxKd3j3pqT4b4SgLR3z29yd0kEkgg8dyKQAKTnzlwlI00ikERgL4/AfAHSL394o6uO0llZldEzh6Ki91lRgZYipqyYVLQUTNLPbisl+ON9aSjoUZDXM+x6Ty9Z1KWBUBmejg8KgACUVJxWwRqBEL+jj4p6LfnT7LK9o/BMkX7jxo0oGjZjbdWMnVTVFnfmbNVyVBJZzkV9UE/r6+U9UMKPDo+aVFxlDFL5qE9JE71Ngv2SlA5lm0SBNI5aYDxPEXGUniX5MYBSGWAiNYIK04ITVH25E405SxGzo6vVli5aZB1AgSbO2wZEqvSXbCNSks0oMDYSsxKF2UmqsgILGo+KzK5sEmgRQHIFixQoGlt48j/U1CPFS6Q2kAoqWMIFMBM/we8iAl6CCiqeUl2fBg5REVhjDgVh9aqieA9wEVpwBYGK25MFu+66i62ruwDQUa+btF35pW/Y7f+xgbnL2WfO/mv7o5cu8EJrowHNsK576Gd32g+++X8s43AIMMa5xGLKgL5G7qPMeeIidABcoTitec42Y1vT22Zv/eiJEqS4gk3ApzI0ZPf+7Ke29u77LTeOUqncaEe/6wTrfPH+1kxxt+zqK2JFtbh/8yb71T/eYs0oRGQN6HnnVn0Bpk1iWTdEQf55f3yk/fGxbwDGBduvGNbpXPl8IQJCgj5Vu/2Oe+x/X/ptGyvn7AsorYLuQoXpAAaaBclcfRTUHQHuBDWPivmRb5pDnNBXp8E+dsoptV0ky/p5/etea699zZ9Zx4KOAPGUk5wkFPSjOVHhXgDJFVCa6wADo8Tw82mNCVoFQmSo/XKWleWjM6YwOOWLCv+RK55fowgEgKHxng5ElcO66cxm7Jy/eTdWdCvHrCcAACAASURBVB3kNedpAp4wf8973vOstY25Qvk1MjRsD2NjKOCWzo9bC8qxVd291tGYtiJjLU4OWbl5zNoWttMnLONAQucfGRmid9mgdQGnYqAokOlKKL8nAQ4GWR0DxaBc400pXarkkHogDQFzNwGPHt1etH6uO8LvWrCLi5Z5DcBOMSeCNvH8O/STktCVWmHeIA6+x3jPKdmwsZ7b29vpUVRwoKT9qCJVkvqVsbd0ojjU+bQnbdtGrydUSOrLVgVsBXWYAKpvCT41/uXTFNu/EX8B0sg6U3BzirXTwnWlCNMYyeYaqAnQNd60Auhoidaw98dyMKbjw5z7fiA1WaSgERDSK/QhCusgBrdBeRZ+X2Y+Bfqd4em8QO764xE5+bUFfRxEen5q7wl9lxQ/32t0jObOZU8B0AXgzbX98wHqeCevuvvysc+ykxNfkiJL7nlZPZyQVi8u7p+5nuhKu4XdygMOsu4FC1ENZriXcSuPFbl2gHq+5qOcisRb3FmwhdQ+K1WaFLT+XIH7QuohA60FwCjQaJxAjhYqNjJGn61H6m21asv3af4wEyD11lvWRWeuWdp9L2WnzrI7so00lvceHbsCSzPtkfz4k+tVI09z+MnH96oIHPGRi+2sv1jptlz5dbfaBadcbXfa4XbK5afZ8auU/2Xbetc37YxzNttf1d4btN/edKWdes091oty6fyTjrT92U5t8AG76pP0numfqSapV1ccQb6fe8wyHgzZTB+7ZfRREgz4pb119Wr7wMt76I03PQ6bc2x7VfiTm6mLQC+qmMvY77pt0NauMzuo5R7fu+pz5t5NnXZQ4btPGiCd8fM32DmrT7SjVniiYpF4lp3xgyOBU3MBpJnXnM7Tm633TWfbxe97qe3nifqYrbnoDLv81/FNzIZFen/n9+Y8R+V9dtnZx9sLWYjlwQINRofstuPPs7UXXoC9I/JU1ta95RfbQVovsyzsrIdrfO5EO4zDBtY9huQoZXdiE1lvfze9tqcDPvda/F33uO+lbAKQ9r05T+44iUASgWdnBBKA9Oycl2RUSQSSCOyDEZgvQPrNbf/sFnKLFvH/qajoJnsmHqsvCby4bRyFX4pwrhiiQCdAkcLyTU/ah2IvhUV+FgzSAeo1IWjg1ndeZNSxQCKKgCkUKhlAVA6FUIr3/PMcE8MB9S5Z//gmin708OHavRR5D5Q9VhtqIrfqCsX+RlmExSoP9WoCcggkSdUR+I3kEKGHhxeDx0uAIp6wd4g0buOAiXHg0TgWXGUKi8UST7zHyp+oqKqxtwMFFlIc78S+qxU7qZZSg+3gfvvp29GX4Tl5Bj8hdZADnqACivs9qajpAMn7iQhSRcqrqEKsuAV7v3BPoX9OsPnyn71/TQTMooKxKE1NsRJXmsntGOYE9YpUSuH5f4G0UmnE3vKW19gHP/QWt/7T4/wVrnH7T/7Tvv2NH9qKpUvsvM9+FKiQZ76lnJkyUKJ980tX26a16+mRRI8dCrmKIxPgca0Ab6ZBWFDb6L7V8yWTzlox22J/fcbHrSK/QOatih1hGjiWp1D/7zf/0EY2bEeJ1GJH/MXr7aA/exk/A/K8H4tUFxM2sr3f7rnlNhve8IQX4lOowFqw1RMQDLobjgFKHf6619lhf/pqIk3hO3op1uPk8DRAYo645/seeNQuuuhrtmPHpF12xXUeH71iCzvvfRQBmvBeOMQL7LKxi8Be9La/95GPTQOk+PoCScce83pXJLXmsn6VGkSikC1gFWBCsGTU72p9kCJ4oKtr/sMoQg+ehe0U1onhjLEpEg6ztIZYY1KSYJNWZPGUeF9AsxNodM7fnKiOMLZy5Ur69hRs+9ZtACmUMuRritzvznZYB0qkZsQZmVyHLZW1HfaUax951AaKO2zhfu3WmMMyEEVeWoo81rZytVAY9Z+zAOFYYeSzoyq/BzMApKkJ1G18l7Kn5DZpgAM+vx0F09qtg7ZppGTDgNxx8swFilEfIMVU523GxrI+TrpfnTdW4Mh6UH2H9O8KuSSsoDGsWrXK+vr66Ik05GtNEW0DqHXn2lEyBkA3CNjs7u6CcVLgcaAXclawJ0DECND6TIQJcljmiqhA8Fqk/vMeZRW3QXQrRIdCATqFHArQMQh0AjjUnuZ0RnngYErHaP0HuOnHu7Im4CC9tM/Ww1tHODFkEvBEPeTwR8dqS5ZwMYJN+pz2qnD+AGdigFRTMjmfDD57oesSLwCteiAJbOr66k22O4DkQCxWIukWBZBQjQkg5dRPCoCUlhUfVn+TAKRlhxxoq1Y+Dwu7bnKJfl6o20oFbCll1Rj1LvJ7ZDAxQGpyC0f+7gguKTZSMPr9K8+qVkBxWma9DGNnOFoEUPLgwDb+vuRKz/c4Jq8kAkkEkggkEUgi8IxE4L0X2Jq3tQKQQq+w5PWHjUACkP6w8U+unkQgiUASgTgCCUBKciGJQBKBJALPkgjMFyD950//hae1K7b4/2fvTOAkq6r7f7q69upt9mFYogyoSBBRNCoCAypRcPnDBzHRiChCWAyILIlgghgZI0sQBAZRFNlENCA6igJBZFWQYZOdWZi1p3t6rb2qq/v/+51zb9XrYZRRwDTMfWNTXVVvue/cpZPzfb/fmdGhoIiKC7OfoiUSbgbJXtZ14VPpBAcGOCxxzYRkItWmCWTWfCFUYsJf7buYhlSVkSlHfFKUuT4mWNW6CQCGdUN8rRJee3R0FMlmQqIEFEgdgEiAN0j6msWYe/oe12EdEB6nwEhrpjhowkQyIIrWHyE8Ursp1B4BVKBioF5FnRPUz6lBlVSDpV2ZEAn2XVW+x+dacwQAS62mcA9UZ2XwMy2Xk45YWsq43igSoAWoDQiQxpG4Z1IWj+VPqguidlvu6X5NpqoCySlI8MrkPu2qzBaLPwYSqE5hctoXp/fHqNqimZg1JVMUJjGRqmlmbxGocAJwDX1Tb5Tk8isuQD8xuYw+Bnzh/k8+tlq+8+1r5bR/PxGqGcaUyWjEFdndDWvWyG03/lxWP/6UJOsAUwRgCLYCMQc9TNnA46wfaNuVxrF53OtnTvqCxKcD7AFIjQMaNGBPl0R7Hvjtb+Xxe5ZIYX1B3v7+98iu73sXtQQ6PpjwJVyJQUWx+g9PyQP/e6c0ihX0JaFl0qWzmVJvk0FY7r3/E4fIa3fbmdoWja1XUrDWDOvgsD6OQiD8WwNo8qMf3iR33fEH+fp/X61Jdo4YU5Xgx4G8qNpE61KxHwkC3T0bVLD//PMxzwdIfvpnAZJobfeefRdA/ZLWttVVRWNgkaOLY8Dmk3p0eabVAko8GQMLKDCrOwfg41RT2m4Hn7QpPJ9BPDaY7atirNNijTWYvnTIIUp1UphTGVx/DqzC0ti/O9MhPVAZ0WpuHOMm190t22z1GhnOD8kjTz6CDp2QaXPTsK2D+jANkIg5EGctHrSHawXVOqwfNo5+43pAZZOCFfYQ60PhlcqhCSrQCB7BbMoAuVQ1ESStHSnJsv4CFE4NycO+jsqksToUUBhHPB9hqK4zVDW5wJqyCywU1/fWjknU/uIe/K6G41XZCDtHHs8fxn+ob0CSUE+lMec6oVSqwJKPcc/n8/q9lhPSPubc4xifDJB0QSSQcWsZ68OpqxyOYZ0tAnFacVJ9xPXAzBY9CLJzNwgO3Z3oGNJ10iCRlvth9/nx4O7XWBrBsYNXhLJuHdG26LpBYOPhFNVHDj0SUimfmqxYUhi8EUBqgjKsY1Ri8UEArS/FfqTKk0covKLKlKpRnnfTCqTWPVqvsW5Rkg8cOAVSCkW90lynYd03MT0t271xB5kPgNTTOU0BUgMKJAIkqz9m6ypLMylAcpCVNolUbfFOOH2qlYLaOFYwFouAonnUpcuXijII+9L1w0MyBAVpCed8Q/defoqG1xCBEIEQgRCBEIGXKQIL5GOfqsvt318jB16wUA7K3ScnoSYY/i+rsP0fRyAApP/jDgiXDxEIEQgRcBEIACkMhRCBEIEQgSkSgc0FSL+7+QaZNzsjO26/rQIaJoGrSM6WkYBXWzEk52qoF8Ri6zUApHbWZ6FaAIlgPhU+7qzsmPgn1Elq4taKzqsaB0lvXwOp9eQ8PiMQ0mSwFY5XGIWn+JkNbGuH4iSVhvIHtncocs9aLlELuzjUKLTRUuUSlVFIbzLPzgyvXRvqJiTL+dQ/LeyQq2YxG1U2jEMNQ3uwOuq+jOEp9SoUSGNILtbKqMlSQPIRNndUKjHZO45EeQyZyjjgRTqTkm7UVRrHdccASapoUA3XIkBiAplJVg9xtCVOLWRJaSaaDRRp/pPZV3fPZknm0+Muie0UCnaMKVV4bq+IsFMwYezrITlrN6ainbefwjXEkknWGu5j//+3n3zyMx/EvZc1uc3kL5Pt1//kJqmUYvLZIz6F70bBDBIyiPowMBmU8ZGi3H7jz+Thu3+PzD+VZoANzhKLie5W7SNa3bE/sE+SsCAn/3jU0TL9dTOh0GLMaWMH9Qxsy8qlgix96Am59xd3yg677SL7H3owrNcqqpCh8k1r5JRhMTiUl9/98n9l3ZPLMC4yCgI0FlQcIDk8glpHh530Oel+zRwIJAwg+eR+BUCQAIn1cUz9BTiBWD3+6NPywyt/KUcef46m7Q28mExEk+6Ms0tQM/nfTNo7iKT1j3SU2bU+feSxLzjbCZLeu+8C2WefvaGiShswdOezczkFEvuTbEBZoqMJqrhAm/BFDmqNaVnMD3dt38zWyLExwGOp6iPCYNIdBYTkx5/7vHRCGdaZyaqVI/erQJXBMTKmNnAxyXZ2AdKlYCnXjwT8KCAi5mcaKrzuGOzvUpiDVI5AmwZFGusPVaHq8/XRavjdAyTaNfKcBEi6dkC5R8VYDTCrXMcP4F4RE3K0XJXlGwrSX8Ncgvonj9piMcCsOJVXIA20U9P2YTxY3R7amDEaFqM6bOq8cpF1z2xMsyNNAckIEAxxHNDKLoMRXcJ1EgDWM6HKGgZwYNu45tA6kpZqZh1p6knW/+JgaIIVBcqtOjuqdlTVGlcfB2wA0wmPqNCxecuOtj5m20wt5sYQx6T2tSmj+EPgp2PCA1quGxypOl5MfeeEjA48I76Uieo+th/HiiqFeCKqoxyk9rEac4DK6haxjwxg8kfHv85vizPPohCW7Jgt1AtAjQRTqj8FkAjTo/dJhVAKfcoye1QgpbB+ZjCeaYspM7Ly2l12lB3mv06mdToFEgASYU+N4NkBpDaM46gCCfhSxxeVshX0Y7WIMVUpSwF/u0axfvQNF2UoPyoFjM0CLAxRIY1CKnlt14IXnLNhhxCBEIEQgRCBEIEXFYF3wPbx8/vIduolubE13os6czj4RUYgAKQXGcBweIhAiECIwEsUgQCQXqJAhtOECIQIhAi82AhsLkCaJWuQ0DMAMAG4wHQnE51M3FKJwyReAfUoCoAsWgheFTqs/WEqpDEkFetIfFZZwB2f0y6MNWtSSCCz7ojWT9J6SEyoqjZBYYCqBAh7qGBRNY7VMokDQBH+KAhiQXrAohTt7gik0DYmQglfvG0az0/Vjbdp4ist9rQeCjYmousAJVQiaXvxnuVktA4NPqvhafUK4FENMKkOa7sKrI6qRXyex33R+o4ADE/MZ6iy6YASim1BgrgCFRKzqP66amPHCzIJixfoG/T6pjDyKhH7Xj/nD62lnKLCf+brHyksisANPQcVJpGNyV9/fgVwLjmt51XgRJtBs73Dt7Lw4oXSNQNgAfcUR50p5tkHCv1y1133yAH7H6BJaNoK+mS32v8N9Mvin94kD9/xgHROICGfQB0lJHM1+UwlGOLoASGvGU+jjyeSssf795NdP7SX2tK1qbzC1yiqSX59n9x/293SD3XAp447Fn1S0PFQB2BSpQbGWQmAY9kfAJpuvR31k1BfCclw3AoUCKzRIrA5bMiJC78sjRmAiVCTRFUWI8N5TYgTdDChThUO4cNg/4j8/t4lssvbD2XJHFUANVVcDtb5zjGOw8y911O0bLlM+SFy6GdfGCD57qK1Hesj7bPPPrBFnIbxVgJos2+t2ww06jggB3HQ0O7DwODMjpTZOCJ57seLh5JNEKYQzGlQ2Hxc5Nojj5LEOGzg2GfsC84fjGPC4glCWNz7mErmbFzHkw2okTCHUesrk6PtWwYKHcZZtTLGP51iiwoj2uZRYcTxSAvCNpCrMcJlnLeOfipzTUHNMSbyy+iLESwzy/pGZUOhAmBBgFQBWIIlJFU/GJtJQA/WEiIAIQypATbFsKZUAAdoo9hUMyIIHHu0xqTaMAot4gmz/FNLN4zROVvNlUFYmOWSbTItg3bhM96DqXEYdIup3wxCbbQ5sMNPVWlJdMS+0vpvZmUXtZdTQO7npAKkFiDiOWjxyK/VSo4QB8oebynXBFcKFs0yz/qcWiuqtair45ihpaBZ+mnNIKhJFeQ6uIVvm23yNaMIUzlCyKsIVz14NUUX1wrCIhtZRGGE9/6+LCKT1x2z1zMLUSVmWgerBco47ryFHWsgsQReAjQpgRpdbV1J2fFNb5TtX7+jTJ81QyFmFet1DaCfUH8cDy7ogwBU31EZinHKzwtQ2JXRtxXEdLhQkCHYcw6PjMoQ1pTRfBHrR5UIEP00rnWXOgiu0I64/N3z+zV8EiIQIhAiECIQIhAisEVEIACkLaKbw02GCIQIvAIiEADSK6CTQhNDBEIEtowIbC5Aem2uV5/ap9pG/bqYAkTyT8GIFqSn9RQVBFDtIONYKsPurYREMKzFKoAuzIlWkSQ2uyza3uFJb7WWo3JiQiFSBonCFLL/qozAj9VMYp17qx9kAInJYNbZgKIHyWOzXsK+SBjTeksBEutvECDxqX9f0D0CkAimogCJSU8CpDEoVAiQJtBYVRYhqa4AieoUPL0+BmBRp8qqgoRkAUokWGsVB4q4T6S+qZSC+ohAqg33wWwq8JfU2q0ejQdItOPj5oFOExRFAJIfeVHoEwVMPsGrKVp92r9VA0mPdeqiTZ1Hr42EuW+DgjbWn2J5KMah1ibv/MBe8rGj/hGqBWTwsWsCsQavQ70gPLHf1y/bbbtd01bP28G1ox7JQN+gXHXJ5bJh2Tr0GcZGjUqvBBQUxFIGE7TPCa3aKohtXLbf5Y3y0S8coQokAiRv50f7vBiAQ+/yVfKHp5+WAz56MBRtBEjsKwAkAApVuwFuDK7tlbt+9b+y5sk1AqahNlpM67cjYV9BP3z5wnOlFC9hDJnlH8/BdgxCvcTBaAoQJtqpYkHbAI3Wr+6Xrtl7ysgg6veo3ZsdZ0hvo60Jj+xzD3qcLkT+4TPH/NmLCUHSvgsW4GcvSaUzNg4ZQ8Is1x5TWxmQaSbiMc96UFsqh/lEQMOaPt6EjxDS+t3hJP7CXLtCUpHLDjscToKsI8RjqHTBHMBvBK9jcZM9Ned8EqAOdnU9PRnp7slCeRdXi8qUgiYcgxNqtNw1eQ2CZYLkMfzuARLt6rg2ECAVuX4w6Y/9hsoFqEOqsm4Y0AiTi/O7BpqXh4KkCk+4Nij+2nEuBcC+Dg/r2mBsE6BSTaf6LAfKbFoQ5vg+sjUsjoHfgKItoZBoTGbPngNrvrxkIEOZ3Q09CtcFrUVla52uf9HN2bX5jzTCyhPt/Hb/Zp1p9pmo8+Pmp1fmNSFkJF42jmx/QmadF5gfhEgEvlozKnINr0byn7GTCVE5NlRZ13DHqLebU3yiHVQeca1NuLY148XrqerJ4FGr3pLFQZWjXKft7pzqaLKiKLoM2XkJjDgzzQLwhQBSEmtIGqrOZBYraWdS5u/6RnndG98gM2fMAOxB36C/SqjVVSyU8TeGVom0PYRyDQCyQps6wKU8nmTg+zzW6IGRYZ3zVbz3iqUcoRXuJQv1ag7rdyegVQZjYlXfjpP7ObwLEQgRCBEIEQgRCBHYYiIQANIW09XhRkMEQgSmeAQCQJriHRSaFyIQIrDlRGBzAdJW7U8rjGESNNZGayJTZWhilTIj/DDhqAIFVSexjhCUSLR/g0IHrkFSwSuTyONIYhLQlFFnaJxPwzMJieNy2ZR0oP6I1jzCBx7+ECCpImkTAIkwiTnaBBKACSTUWUODT/qrMgGbt7DzCqSoCiaBJHsKT7Izucnk4xhq6mgRewIktjMCkPg5E82s88QaSTUApMJIASqZIanglfeUzGYkhjpME1Bqse4JMBXaYon0pgJpI4DEmlG6qRqELx4G6YeOL0US/55hOBWKO3jyvptgHM4UT/kHNEXuks7SDv3WDkCgieR4hwyhCV/55kJJdxPIWYJ+AkCAyevh4RGZPWsO+s3AmB8DfE+FyUO/vV9+c9MtUuzdIAnYmLVTYcK6O5pAt+vZK9ULUIQgZqd880yZAJCIufHEc7I/KP+pAFo9/IdHZZ/93qt2VQZM0AdI5DOhTgVSHfFfcte98sjdS6SBfomz1hXUJlSy1TCm/vPSbwBqDmuNI59gpyXZhsFR9oyqMAgJFUohwR3DeasAn9mePWR4wwjs9MqmseDY9rH1yXtCFY1mq0NaAAkfI9H/0b8AIPkVyIOkvffaU63WdEA4QKGJfIz3BpLlqjyhegXXi6MBM1EXLMGaNNzdfacWh26c6UncWONcpYrwgsM+iTjEgdEQP8SQ56IyjCqk0gRigD7U+lUApF2wF+vqyAAgoeYXgFUK9YWoKKS9JcQpuC5r7LRAM89Vw3WoYKL6kHWeSK1oWVdXEIhEP+ZYBTXGhgBo1wwPylqoj0rwYmtPZxWG1fB9voQ+xWfjGD+cp+xHvtIOLoF7K6GGVgJzsAx4QBtNblovi7AE+1Lt46GnB4lZrAFca6igqWBN4jie3p2WGRnGAWOCgModF1U18dxmidnarMRaC7iYelALsOn84vxTuzeb3jbnNwJOUUCsc0HHLUEfa4/RZnGjukt6yRa80bO6gcpYU0k0BjWgqo90qHKNxD0Rcrv2cJw0obaOZgOGXNOpYtIKTDqWTN2pIJOfca/mmJpcm8kDpBYIZ7BaCiRv36lNYsw2UiClMDHTWNdjoM+J6Vl5za47qQJp5jQCpKTWtyqUSjI8mpcilK9UnuUBhwqAyrSoG0Fto2HUyitijShDaVTF56kJ2B+i0VToUe3UjdcMlKhZgMgOjOtO2KFmMB7uenzG5I4N70IEQgRCBEIEQgRCBLaYCASAtMV0dbjREIEQgSkegQCQpngHheaFCIQIbDkR2FyANK/tGYVEzH0S+jC52Kyj46yLmACkckFzqPqkPr5AnngM6h3CF8Ij/mjRcyRpNwBGDOVh/0aTJ+QrCY+6u3JaR4XJf69A4tPurB9CuzrmvAmFqCWwBDpVLfjhPmpTxeL0VCAh8agJc1MytSNTymQuVRv84b4JwAUCJJ5HAdJYzayqmMxEO/mwPNtOiQQ/bwAwqRoBt1Ytov4GFEiF3mEp9eehUMLdoh7TRAcSvGg/s61JFm93dUaaAIkWS27TxGpTFWJJZVWJ+IQsQQshjWVYLd4u6az7uP1UAdA8jykColtMLbPsE29D5X/X7wAJqCbRei1taanGkvL+Qw6QfT+yAAl+xmRcUkisEiBRhcUrECJE76OCBG0b+qWGhO5TDz8id/z0Zhla3SfAgaZkIGR01+crYSDMz6QfZPE/LjtXOqZl6BfYhFJMdtdpjzhRk2effUZ23WUXJIBZg4XXN/tEJvNrSBhXAZBWqI3dnTLaNyLtUFsAdaA9UDHN6ZEvozBxvdyPvmhZh7H/B4YKCAhHFkYtO5uKDby2cQxA3ZDr2UuKo0hCDw7LGGAooQohiu8PF9FJsTalksNJLl9/0KeOetELCkHSgr33lr3evYd0dHQoUKCVI6EIx6gq0aiioWUZfs8h8d4NsMNkuemJbGzpONThxLpXNtbUUg5g9NzD/xHzEzEli2J1K/1eO02BAaFfCjaNHZ0ZmZXtAEDCD23raCHJuj6s14XYQTiCOeaVJtZXDYBE2teNeQs7WkXCipAAqYraVx4glcoN6R0to+7RAKzsaEmWhFUerC1hP1jCMSOoPzYGCzcc3YQmVBtyzKf0/tF/aE8J9bKonOLGOatrA8+D996OLpvNSh3jTxWJhCxUtmGByWRzqAPVLj1pwBId71TjKBk3GBfZdF5FppvOPQ+EFLgQmbhQerWSU/v40/CYlgEi1yl3Dj2RAXkCaqtBRHtGALQopGpNRNcUa5Sph6xuEfvUlGvWWM6vBGJC4Mcx7ZWR/lS6FlB5xrVax4P1p4dubCORj44rnlPXKQPKHrKZ6squ55VYFg1TIL0QQOK44k8MdoIJrA+zd/gb2Xr+a2Ta3NmSzGUUDJUwP/sAG4fyBSmgjhVVkqOwp6MCtgjgzH7liI9DRZmIJyWHNSpNCEp1EyZHBnAyh3nSCTiby6ZRcymrY+Un97zoKRtOECIQIhAiECIQIhAi8AqNQABIr9COC80OEQgReNVFIACkV12XhhsKEQgReKVGYHMB0tbxZzWRyXSgJdCdfRqTg5YhdElCl1FFUlGLxGM/s4AyCy4rxo6kJJLGvRs2yDpYwOWLSHDiifHuzrTMmd6JQupMdNtT7kxs2g8gEAGQ+4zWd5bUtp8E1A9UICUImZAltqSys9gjdOLn/B5JZCbdWSslmUTC0CmQqIgam4CtmrYPcIJWdmRHfKUNFJLgfOKdyiTKrMYATEp5AiSoJNaVFCi1oc1jHajRogCJtTTiUk44CzsXHyawqTLyQIfF7q32kCWOWWdG/7nkPSGBZqGbMSYIiCZmmR41sGY8gAoUS5z75K2WXvEb93HvqYRgjRZyKV6Hx8eQaG1APhWf3iWnQ4UUS9RhV4XEcDsBEkELas0gDh1dGbX9Y/Ld6qpolhlxg4UUEriP3f97ue+Xd8jQyn70As4JMMM+Ubs1wCT0gNZAGoRi5IsXnSkztpuhNlg8HyEAASGvA22KrF2zRubOmacKIqpwaEFlll5I+gOeOUG8GAAAIABJREFU1KEQeu7ZZfLwnb+TpY8ulfgYkudUWOCeZyLpfMJXTwWogAKJcUMbmERnX+VHinr/OpzVWssgEu+FwLNr+t4AVDUpAlBRbVYnTOSxTmXiQZ/vHjczJi8FCOqBh/7zS7Y8tEDSuwGScjqWLCFPRZHX/KD/od7qBpDNwRJSa9UQ+Droa2PKlCnUkHBuUsH038d+ArGF7R/ATZXQD2Oec4oJ9QkojDrScenCT09HVrrTgCwAMLT9SmKftM51qu1QW4fKJww6nUdUJbKf0D7WE6KNJceLgiRAHq2XhraW0aejUCENVyZkxQDs6/JlQCNcl5Z4OscFqiKok9BnVSqQaIdGO0u9J+1AtUlkLTRKiXg+XoM/3If3wJVJ6/Q4aQzvbQxjDKxN5szowlgqYcw1YJsGsIwYsSZO2xhUbxGFEK9ISzdvC2jsxCCJrnHsBh0QVNj5ecuWGchzv9irn4eEMX5McT+nSvSwN6r2VEUSLQad4sjpFm1MO5qlAJOgiSOa80RjbzZ8jkm5uW6A2ivTbFGyGls2LQwu6rXcGOMY4jpMaZsBSRtX3Ifz1h/vYZO3xPMWkE2LPYVybuxa8BRRTaqBRHAEdVAb+jTRiQcLpuekZ6vZsJacJfGuLKBRXoZQx2xDfz+g0YiUAANZr6kd63OKddrQzhTrr2FNS9LeFA8V9CTwHc5Hazy1XAQQZT2lJBRN/CwRT+tc+eFtrPMXthCBEIEQgRCBEIEQgS0xAgEgbYm9Hu45RCBEYCpGIACkqdgroU0hAiECW2QENhcgbZNc2nyyfONAEbq0EoOWeGRRIIUlTEJS0WF5elfoncn/MRkpFmVgGLUphpA8LlRgV9QuswCQmKgm7LG6R0z+IhlIIISEJQER63ZQ7RIFSElAIbXQot0dE8tqHUW1klnaqZqJ+zBJSCUCfqc9W4Y1i6jCULULlBwOFulT9LD1YhKdv5tCCfvQWg1ZyrEK6juhCHt+7bAU15SkPIKEI65TRtKziKTkOBUPsHBrxA0gmVrIVBrexk3zuY7utGCPBUqT/AqSWvRHj7Nstoa4pVYiEDGLKT2PS1w3n/6PFiPhua2HDCgouGpZ7GlCmnAF933YcUfKvh/aBwqRUdwP7cnQL64+Dm2luBEOpJGIHQNw0eJWLrFdHtwgKx59Rm694Zfy3LKVSObCagzfsV+UNbVDKQK7tAIURZ8+7VjZ9Z27aU0TKsJ0LEFxwXOOA+rloS7oyPVo/2jNJmzaT0j2s0bNBCDE6udWyeO/WyIP3PmgjJcRc0jaxqCm2RnnPeK042FDNwiIqGltq/GDmy4XYHNm9MEl/w0gESaxLd0ASOz/MYCNEvp6ZGhEqqi1opolJQd66KTNK0laH7bJwYe9eAXSxnNOre322Uf23nNP1A6DtR1jorHnGCCVhFoIAKQbKrs4YkF7QIJGG382Hmkrxy4jRiLsOfdfPoF7hX0f1IFlWsdhHyr5mHjPARZlMWdyGN/duDbhVVdnp2TR93SKU8ER6lZNsHaVAiRTQhHg0K6O8IgWdAQ0tLlU2zwAoRKs5sqAOFX09VBpAjWPCrJ2uCSNdmrXbKB6CFLG3BstFKGmoQIJ8IcqRQVXVK5Z7Sta6bVhDaAChfXY2E9cO/i5dpaqKKGUg52Z1kGDGiWH+dqdSyJGdVUNUo1GVR5jqFZuro8NghCYEmUqS9SvogBJ54/+z2Ju48RNlo070b/nWqObgSiuXzr70U5VGiFgBopcPJzKTG0L3X5N6OzOpPAOsbGaSbShU0Ll/mfjvbkuOQBm48JUjh6aNS0qHXjWONO+1EFs/m7ricXWb/7vgVepeoDE7/13Bi9bE4jR1vUdJyS8w3BTpdE4gE8d630DpC/Z1SFtsAidwPcF/P2gApFzVVcFXD/VDhiEfk0jiGlamsJPkaCQ60oaa30OVp1c//n3gq/8G0JlWgI1lfj3IIlXNunKm4b/WG+Fz0MEQgRCBEIEQgQ2HYHZ75OjPlCSS75/9xSN0AL52Kfqcjvat36KtnCqNCsApKnSE6EdIQIhAlt6BAJA2tJHQLj/EIEQgSkTgc0FSDt2r23ahnlgFLUr8olBn3CkXRKz06p/YA0NPvrvkodMXo4BHFSgPqlUx1GfQqRvEHZWKIjeCQu7zlxWwCoALBxAYl0V/O5BkhZ+V7Bk6iO1o1P1EZ429wCJiiXu545TGzwkCBMESARJULIQfFA94WEEUtr2JL2DRnSbM+s6qo9gw6d1kBxAgjKlMpKXwhoApLVQIg3k9Sn/PCDYMBKfdSqlWCfeMszNZG0MCU2qXlpJZ1NJ8b3Wk3Kp4uaT+5qq1lMgBi6zvFHyl4xJ3e2clSC0Bs3z8zwbW9rxfKoeUEClvaL7+3aodgFP7HfOmSXf+M43oD4BGECynhZQBDuMdx39l0IM60jEs91pQgyqShgfnr8BhRZgwP13/VZu/cWvpHfFOrX+i8FeLoGEejWGWjWogVRHm/c8+O/lk8d8CuOgqAojqpAmcB2CnLHxsiqNxqFG4T0y8c9ksPYZgR6tBgF4eteslQfvvU/u/uU9Uh2tK0QAP5IPf/wA+X+HHQgINYI2Ms1sgVI1TInWZsQU3lbLFBSs56QAadpepjQh/AA4KiJhPYy6STWozxgHtYDbmCBtYmZ/7EXUQHqhhYIgaR9a2ylIyigsaLGGCcki2d6ZAfzDx6z/o+CQwFDr8lBlRNDDCIzLxScfprCCY30illUYSECTQZ9Mh1qvk9ZuqFlF6NqeZt0jzCXCXMISnTNU6wG+EGzErC4TYV0N/VTCfKGCaIzgyM2rCuERPisTWuGaKwaqWAeGVO1EGaGeC3OfEIVKmFHsWwAYqmIsNFSFBFCl8wWvmG8EXWpHieNqvAfHWrmOJDCeCYSoQuP44TjiuM2kM4AO44BIGP/o9ySOcxIzfcWobwEPBUimFsKdOtDicWyEJxKu6MVt7lqloD++6RKhc1wJsMQYR7c7P6LiyINZm1ym7NR1WD8gkW1SLutjQh6NjFnZjQNmW1taEInvDUv5dcDe6RpuXLX53tRttj4RGrWhfz1MsrXEXc3BKAPZnE92X3598+e3L6gGbAEkXpMKJI5VAqQY1HPtULjVMYYLtOHjWk71KBbVDGzn1KoUd8c1nzWNCEczUEqmsE4SRKVVZWqqRlUYYf0CX2pamFIR2QbFEf8etLfbAwWJOEGjyHd+ElJr1vthCxEIEQgReCVF4AA5+9pPy/zl35ODvvjzTTT8hb5/Mfc6S4664BzZfdl58tlvPLTZJzrwa9+Xo1+7Qhb9w+lyw2YftTk7zpIDv7ZQjt5lGnauycp7vyenndkvh192gsy54yQ5/vv9m3OSLXafAJC22K4PNx4iECIwxSIQANIU65DQnBCBEIEtNwKbC5BeP63XEot8It7bGkXem/Wb/fikYJuDSKZA8hZLlqBkcr9eBxwAVBivxWR1/6jkCwXJQdmQy+WQKDS1SgLHmQqJFnb83RRIhENqa+d+NgWQ2pCJtHpHfIUKATWK4nianU+cp1i7BXV8mIBmwpxWaAQCtNey+8R9UKHhYJIHSRNIho9DgdSAAqkCZUxp9RAgEtQpfcMo4l6VIdRs6YshWc76NEzSM7frEqgcZRNtUMeoOsoMrWKaqW2pGJiIVRGQUwL46iiaYFbQZE/7t1RNfPDeAyCeB21WEYFXQljyedKm7WkpkLQdCpAMUMUBuYAcpIz7POW//l323n8PPOk/CEVQA5ZQad1vgkla1t9BPGqIHRVQWSTjLe+MFo6hthUS/APr18vD99wnP/mfxdK7er3EawAPbRmpjFck05aSBu5zu7fsIF9bdKaUSqOtWjVqmYdY01aQSpa6QUTa1/He1ToPqhW1F0RfrFu9Vn5/7+/kthvvkNJQTa3qyo02Of4/jpC/W7CLVMp1jJtxrW9DiUcZEKiOc8aROLa0ukpo3PgGLMS1u6a9uxk71n6qAXgUUPdqZIBKJFzbdBd6vN+cTqT5nt/80xGfe9kXGLW22wsgaa+9JAuY59vGJHtPB9QXTMxrP/saYjan1OqM4x3/fnD6MXrfBjLTCgoUGkFplFOlBlQaiBdVKgpkab3G/XXO1xRGKWDE94iW1imiyqkMRVMBlLhZ/wznpzqoAMu4cnkccGlchmB7uGIU58D5Oqg60fMCJOIaY6pcqgEiiIwWy1AsAapACUTAmNC6VlwrOD5Y+wrrCuAf7dQ4fzkeCZZSgAOEUUQzXsXGeZ8GGEuhHk4c1nttUE8lAFqoCiRo4usExpDfvIpG4SXnlFpOmiLOz2FTuNG+zn50ZDibxD82CAxEtrZ2tcIzxZAqxQiDFIbZ2kT7Rf2W66uuFTbXvUWdIivlRKa0Iw0CijV41Byuk69pTWjVMOKy1FQ94RveiYIp/JdrUzsAEkGOKj3dnhxrUVVTO4Ccj5kH5np5vx5tBJAwdJoWdmkCJKzPDYyzMsZuHmsJ158MoJDaKEIxlksT+GCl4t8DHKtKI/cgAYFiEoolXf8RLz4ooHaMAPz8jO3hOIjhb4H9jSBE4j4Gpy+9ft3LPmfDBUIEQgRCBEIEXkUR+PAZcv1HirLw8LPk91Phtg5eKIs/npDFJ54sN7/3bLngIzm554vHyMLXop0fh9L2JQdWU+GmX7o2BID00sUynClEIEQgRODFRCAApBcTvXBsiECIQIjASxiBzQVI23es1Kua6MKlFp1qJao6YvK0qdRhwpP2bwRIEYahReGhPmH6nTWGhqDqWLluFInmcdiGmT1WHPIdrXnERB+T31oHheCAagJ7r0+dsxC81j9CkpBPkuM7Jg81Oaj78ml0+y4J1USc1kVIsKeRcI+zPgxI1hiKr1MlQRMsVSARkjEBzMS42nyZKmkCCXKCJVW+QFFRRdK7sGZASqsKMtKLGhyliqxHe1dDrVNEnFJM/jqApHCGIIQAKfJEfgJSK1Vouc+Y6vWBts8skWyJWANPbgezIuMbJMxpxWQpY75MBkb2nfae/pcJa/7T2if6ibu+q4Okig6khWk19qZ37i6XXLUIAGYtrOxKgESwkGqjBWBS+9ZkT7CDK+UBLqwAvdXlQcqaCWQk8vtWrZb77nlAbr7pZnn28RXI8APaIDAJACSCxO6teuTqxVcCfMEqD/snEznYSyXwO8EUxxNjbsqtMkAE458GrCL0odKDdoJUIN37m7tk8Y9uk5ENFRUaVcaTcs6iU2WnN22F9jHhXZeenmmaVC8ARBBQxAGqFLpRLaH2dYSgsM5DTAmQLJSavVdYVi6UUXNlEHZ2eXzUrGrz/BmpB+pkkcOOPv75379Mn8ybN0/+9aQTVfmjwLFpZZeGtZdhJUJYgiQm1NlGtUhDvG46+2S9bwpcMlAgUXGWA0Di3CEIYoK9HUoejmVavJkdIeuFEbgxnhYqXreBOVDH51QWFdFnJSi46rgOmUcNpIDfFSoFGSxOyGChJhsGhqSCvsjATo71kwihGlTN8Fw4bRWKoTyA5gisLgtQLLHaEiETAZIpqgizbH2iuoyKJVMl2b2q2oTwDDV1FLygoQSf7YhBN4BVtTiq99TGuktGSnBdqFtUW2OqHa4DpncyiM4TtuFe9Nq8bwU5BqEV0OpcxfriwIrNYZ2ANkfdXNbacvhIj8PX4LetcYf3Yzp9W+onW28NexootrpeHt7rOdSa0dRR7A9GTGe6t8ujisivB7o4Gzyye7ChS3juxzAHCL/nust1kcI9WhcSZRHecR6qPSL/JvDKfNV6YnabWseJFndNhsVreQWSux8dk7QcFIA9XAeAqIr3eZwwzycN8LeiBxBzXndOZnaltP4W4Y/VykO9IxazYl/j70E71328TwAQUkVH2K3gyNXSi/Hvhr63vxes/WZ1sgjpY7LoR2tephkaThsiECIQIhAi0IqAKYLm9D0tHdu/Tjpqa+T2m/rkDR/YTeYmh+T+S4+Q035q+0z77cFQ9ghUNVDs9Nwn+x19nRx4xhly+FtnSxIPrfQ+cLWcfLrISREF0u7HnC2n7v9a6cAFC8tuloXHrZGPRb6f8+HT5OzDeC2RwScXyzknXS7b8vyzV8jDyZ1l12k47x2XyqFn3S7PP9elk0DRZ865RhYMnSmHnvmYyOwD5MyvfULeNgcnrvXJ/ZefjvvYWo674AT54PZ4kEmKsvQX58nRFz9k9+MUSKue115cA7Z4p5/xadljW5xLhuThS0+Vk3/6dovb8sckucvOMh3XuP0iwKH/bUV2DuoFru/zKqNj5TuL3y5Dl34Kxy6QM688Ujpu/ThUSGEs/rEIBIAUxkaIQIhAiMDUiEAASFOjH0IrQgRCBEIEZHMB0g7Z5RotJtlYx6T5NLwmQU1dFK13oXZW7ol5TUy6BCeT8LopEIIVWq0hvb198vTyASSWszJzbkKmwSYrnjJFAVN6+pS5A0MKkJBhZEKYT54zCUh1EcGR1UCyRCAThmZNBAsuJhKZQEzhcxZOB0DiK+ubTCAhXYctlkIuZzWlihdVEOAjdw+qokICcxzJ7TrugbZp1dGijK7bIOXnoJ5aMyJ51EFajXOuQEhKhF1UL7mELOEHz8En4A0r8NSw/kIcFCBpwldr0zeVBC4frZ97HGFP8ltWVgGTtnoSnTOwErG50v2aNnk0tVJ5gUs+4xVJcEIU60qDCTyjtW1Czv7G1+SAA98NyIY+qsLmK4HaN+ijOlQ5qXQWgAC1hJyFFmNPhRfVIR56VasVGV7bL08+/YTc/Mvb5I7bH5A8VDzJeAfsxqAwqBbllntvlRlz64htBZ/3QCnklEGEea4GFfu8BnA3BiihKhL8L0Y7RKiS1q9dK3feeqdcdcUvZMP6soKnOgDR4psvk9lbxWV4qAQhRl1mzZqjY28A9YzSCUISWlYRCVCbwhFhQATZc+no2UPHgO8r9l+ZkLB3gwyh/eNQpzy/5pGBhBbDm5AjPnfCX22l2RoA6ZSTT4pcn2NkAsn2hCo34rT9YsIcnzKe7GOCQKpzfv3NL+r9MrYpWA0yqR4HMFJWgppEnEOqPkPM2wEReTwVSIxXu6AWDfuctm94rQFEER6VKmUFSFT4jWGcYQZA2Yb5gT7LA9yuRP2zPqi6GDOqRzIZqkn4Y0qQMQQSvEgBUhHnGymgDhLWDOq/CJA4m7wSkX3GjSO8VaOKNoWsi4axTA9FjHGqtag+4r3TRq8zk4MtIaAj1YeAHLyuAhgHQwicdC3jKIHiiHOZ+/CchMqMna4TuhLanOF7nT/8B5imAIVrChugMbQ5q3WOcB9RS8skLB4NWhlYoRrKQ2Z/FZ6mZf9mK8BG3Lg55rgmRtex1rVacEdnAMY320wwrUpT3gPaxzU7RnDINcHxJSy3ajVH2JfiokWQRGUa1Um4T44xvyo1/y5EaiTZnwCLo9/4eyKB9R5TP4VaW6x1VIESaRgxLGLthYBQZgAIbQOANHtaFko1rOVY8wmBYgRP/J1/Cxwc4n3TrpDX8X8P2riPWzsNdtsc8Kok/3fswh+s/qvN2XChEIEQgRCBLTcCBod26lssx321LsdfcqDsVHtMFh13g+z0tS/JguJi2e+4/k0DpItzcsXXdpb1l54k58jnZNGR8+SJr/9Eksc6C7vztpZF391Pcnd8VQ790Ztl0bn7Se2aq6V2sLe4S8j51/+TTHvgPDn5prfJ2V8BYLn843L7WwF0Xj8sN3/1eLn9AxfLwrcOy7UHPSa7Xn8gIBbOdesCueIr75bijQfL0d/2Pfc+tPGfRK4hoMHDV6ddLOfs0o/7uFDkhHPk6G2eljNvzcnJH+2Re/7jdLn7AwvltF3WyvlQASWbAOlpWbCJa1w7+9vYt18u++J50vvRM+S0dwzLZQfdLbszbkO/li8ffbcccNmX5G1DN8gHT7p6k0Np+yOgQPqAyOKjTpZL+kQIuz5Yp83fLVvu0HuBOw8AKQyNEIEQgRCBqRGBAJCmRj+EVoQIhAiECGw2QPrbrrX65D6TgtBnaFIxalvHUKrqx4GQqGWRfueeNmfiVjdXsL0Ge6u+vg3y5DPrpFRLyZx5OZmW6wDgYQ0kJmsdQCKQITii+oi1jqBQiSO5yMQfnzTnZ0wgRgESQUYSx6RZ94hJRVgipZFQTOI9n0AHrZDK8KhUCiUkqZE8JTlxyVPepykOLFGrAInJTiRLmRyPAaJV8yXJEyCtGJWh5wYAFQqyEuBiBQ4uEXghRmO8DjeeCJvWoVHA4JLSmmj16gJaT7UKy/sYTq4hwlSvJZw10c26L6wHo5IEdx6nKOL1VDXg1SjuPRBYM2Gt1xinLZmpJUyN41K/qiKIyet2mi83//o6JNcHUAdoFHHOKNwzS8C0FAFVsqiTQ3s5bqxjpP3LO3PJd2TsZXh4QJ55eqn85Iab5Jc33gnlGUBPewb1iYpy06+vlze+mT7tULOMxWFlmHJWYxYr1iTi+CrCNrCG62iSGAnmODPaOHfvunVy+213ybcu+h/8XjSwhvGw5JGfAxwNKEBKQd1C5VKuo0v6UWsnAzUV48d7VuDFf7QPU2s8WKn1vMspJkyRRuUTVWarVq6XoaGCQgrt1ki8vMokmsw/5vgvvOwrDWO+ALWQFuwNCzvUENPr63/U8JBYQ6Z1on4RlSMENKraQLLdAQHCkt9881SzeqPaCPDNYBGVPYgLisdYwt36IwWISGUfFUttCgsrptIDJKjWoRKi5R/eF2BLSYhEpRLPQ/VRodKQYSjAVsOybt1QkbgTNntZbVsuR4ULp1kSSiI8uMvz8DicK49+HynUZRQEqu4s5rTGmIM1qo4hWFFYQ9xharIk1gr2LdcOgihV5OAYxqwK9Rphka5LqrrhnLI5SwjOcW51ogz2NqCiompJgQ72aaqLdBx4IOQUjE7VozF2ceNuY6wbpfPNw2JbVz1QAfaeNF6oimoCJIIdrhluPTGwxbFrIMavv2yvPz/vIQ41F239/D6qHuTWbFtrHFt8zGqTI5z9OqZjxoChgno0OIa+z6iVoSmTuPRjNmE9Mkjpz936W9CCRb4dkwESFEgRgNQO6FkFcB/CvRQx99oxDmZi/d62u0NmTzeA1FSdYj8+WBBjnSP3AIH+bXAPEvBvgUIitH2yrV6rjp5vJ4+/4GpT3IYtRCBEIEQgRODljMBkddFJi34s7xq2+kUtpdGKTQOk0+sARAskh9o+Xz7zFlmmzYzUOLr37XL9kQA2HzwegInbLJkz++1y0gUOIN2B74+dJQ/D1u2MR3eW0y87Q3ZafZ78MHmkUzhdhEKasHvTc9wg0678nOy0frGcf9bl8htAmMnbYbIICp9VqHm5EN/NgZLoyvfm5O5vnyVn3LTi+QH8/PmwlRO5GW1b2gRIv5bdN3GNaExk9ufliu/uBmh2ncjHN6XKQpsnbVQe7SPb4bPeO86Dkupu/bYV2433fzn7+pV17gCQXln9FVobIhAi8OqNQABIr96+DXcWIhAi8AqLwOYqkN669ahaibH4PDOldbxqLRAmF5Fwj5b5sOR1JEGKt3GoGaIJOlUq6PmgKhgZlWeWrpWBYZG5W3fBnmg6LNJgT0U1EU7MJCGtqJKwn2I9IyYKmfzlKxOErHWhCXEFTE6BhCfm+V0KyeOMHofkNyzsUiyW7tQ5kEbIKEAC72kcyWU6Zmk9EqfAoQ2W38weiplt1HdBIjYGO626A0ilFSMyuGKDDPbnZQVyv8sQgBLbifsDasIpLBZsAxUuUQWS1kPik/gOVtEKqlnLxKuMnNLIq5DGkLglMKP9H++R9mJNbyheSGuvOIUDE7oO6vErD5480FI4RQWSZr+tpbTuigGsMHFOKzlCm2uv+7b8/f67AQ4Mo7+BJBCKLOzN2pmwTUDNhc8UIDiIFWMNE3ddvZ8xJO5x0PDIoDz04GNyxXdukFt+dQ/OlUI31OT8CxfKJw9/H64LEIHaRDH4eMVQT8rXiiJAIhBoAChw7OltauIa+6JvBvr75Zbb7pQLz/uhrFpBuIP/B36r6fLgoz+D2mW19PeNwo4tpXVUps+YKcOjeShROvQ+Wb+JAEk3whK1XByTbNffNeEQ+57jfHgEfby8FxZ4bIMpT6KbjnFVLbnP8fIvJ7x8AKkJjlD7KAcIw+sq+KH1ohu/ikEV+rRLdxZWdgA1SaoyaN+lKhIDGndf9O+SRDw4LyfgmxZH35otHKwDHQj0Sfl21CAiQNJaP1Rw4XutVTRWlWKlJKMAwyXazhWL+Ix9T4TVLhXMmwEo9TZgzq8bqQpcKwG2UPcMRCIDhVQCr2wPiBWgTkwBUhXtqRJGQX1WrEzIEGIPvZP+I0DiGFGgiOMUajsFkip+MOY4Drk+cZ2gpRmVc9y/jrpKrGfG+cwxz7nP2Pl6Z5xbWt9J55eDQFweWJcJ40jnMcEQY94EQmZFx03VXdo+PdrNPVzLtYlDxPqI4Ku1XrYBfk2Cx26/Jni2E9oIU4CkuNvGojsP9/BzXY+jNZ8DbaZccnFxYIvrjrXX2s75wONUNYlYYXrre9rSMc4Jqo0Q0wTnIC7G3xljoq92nINji1jLw2+Nh4Nafr401yL/Ae6bDwUkYF+aAhBqzyWkhj4bxnlKBMgYB7Owhm+nACknHZ0Yy1SWsq4R9kthnUdRo0kAKc6HB/QhA3zOtRa/R9WzXoHUBG9UlmG/oECatKyFNyECIQIhAi9TBF4AIKm1233yrk1a2F0k23/g83Lqp94t2yX75OGbLpWTv721wqb5ywGhngeQeAsbA6ad1d7Ob4VHvydXyiGbAEjHy5V7HiYnHbaf7DqnLivvuEpOO+sWWd88kqDmdfJkE1a9Rg445QQ5fK+tJbn+MVl80elyyeqIrZ0et2YjgHS63LOJa3wyAtVEvBXd5gIka+CcD5wh5x87T5aeB0tA2NwFgPTCwzkApBeOUdgjRCBEIETgrxGBAJD+GlEO1wgRCBEIEdiMCGxiPThFAAAgAElEQVQuQNr9tbChcqojVi+iCsQrkKq1iiVaqRTRhCuf/LeL+7ocNM0yeyRfnwgJZxTAqSMRWy6V5dll62RtX1XmzJ0mc7qnSTxNGyQqJGKwGoN9EpKUBEh8sp3gKIOEoNY30ifMCY7sh7Uv9Al0Jg2RPExyH02UI4kKGNIOsIX8JJ6en5BK35CMDg/DKgmfow6KdOA6tLrS/DWTp85ujwlptaXCfSFD2qAaAcfXoVwqrBuU0rJBAKRBGdhQkKVIzC5D8rWABmeoZoIVmNpBucQk3jaTw/oZzhtN3LZDwaSgym1UD5jIwtRQTMQzwW/WYi6526hZktwlgxtQCWjdI5d4nuA9sRgTNsaHCWq/WZLYWWipDR0TqHEk1xtI4tJvnQKfhuy777vkhp99SwqlNVAhFaQz24X+gwIhC7VYCrGDnZupJKzPE1AneVUEz0F8MDFB6DIua1f3ys9uvFXO+q9vQcmDelII+DHHHo4nSI/CeBgE6GANLFORqOqB989xhfpRFYwVWtglcP+8DSalqagZGRqUX999n/z32VfKs08OasJ8l7/dVm676xoZGHgGkBCtwX0mALs6u7okXyhKOttpfeHu2/REDiAhcZ7telszQc/4U6UyMDQsy5f1SgXkQy2+VKNhW7OfXBJfP8M+x78MAIngaJ8Fe8vee+4FEJbTuHMesM7XGPqLNouEHGyU9jZ2YHs7AJA6oNxKIfGv84eqETcv7/rml3Rf2rJRBUZ1Fu+QTCEPqze1fcP4o/IsDXVIhsl7HDsGaFSrGWwoVctQGMHakWC4VJISrOE4XxrorDr6pAALxL7BPCASag7FAQBQ56YbyrDONPoafdqGPqZakOOp3ogDPkHpR4CEsVYCwCvjOkMl2tnVFMQ450RTnBm5c5CA92sggsoxtbHDmMrmOmXDhg2qQOTYaqCdBB0Ew+OsewRSQkjm1zaCFQ9/eA2uDS31HxQvnGPO+s1dvrnmOQ0exqkpt0zBRCUj56fVRDPloH3ngV8Mak2rbaRXBtjGHFGLTQdxmiPOxpdZLxr8NfBElRjnIs/pwCgqROg89NeBrZ6NWLs2+9yvQ3rNCbP447qncAXBIShMqh0elVltUHNiDnJOqS0iIR7gH++FqJAqKQejPERi7SQ/NVxYm/WoDIZxPafiFCrGFPoLkrQqxuooLg/RGlRPDZmDa27XA4A0gwApo+qyBJWICpBSUDQaQGKtO7U5xd8A/7uH9dF2qYrQgXo2gfCPbQ8AyS1q4SVEIEQgROBljcDmA6Q5S46GgqZ/E/Bjlux9xCly/Ed65GFY2HV4C7sXAkhOgfR7pxrytzkJrjQVSF7FJIBWp8iXj30zLOw+HrGw2xggubPN3kOO+tKRctC0x+SGZTvKgbsMy/UnwkbuI5tSIJ0uN7jDotdY+paWKuvPUSBNroH0x+pIBQXSHxveASC9rBM/nDxEIEQgRGCzIxAA0maHKuwYIhAiECLw8kbgzwJIavOEBCGVNfjd2yppXSOnPPFP7xMkeYWSJjkBXLj5ZJ23dWLCjiDpmeXrZHnvKBQSPTITyeQ4KA8t7PikO1URPI4J7xSVSKyVAqstJg9VgcIn35nAJERS2yU+Fc+aKrDd0oI+SCCroxIAVwXtLqHWDpLQbbA1KyMJnZ7RLZmZ06QdSclEDuCDyUuoIdqZoGbincoGWvBpEXgqHMyqqwQFUm3dsJSf7ZUNy0dlfX9RnkXidRlyuCW1c9L0bFOVw/tvbJRUJUBiTL0qSaU9kU3Ttg4+Wa0kAx5mX+etrczyyse27upP8bMonPKnZY0Sv7FXmGhlf1kReZZ6clZXVHaoioixbZPbfvMTecNO02U0vwbXZ7IX9UVQryWHpHwMNWtqtbLaCRJIUb1CNYdpEph6RkJaE9uwIhsekkcf/p186bRvyiMPw+sD/bTve94pP/zRRbCIew79mkX/AUrFoILQjkNCG/dEq7kxqFqqgBIZAJQxjKkG1C2sg1KC0uXOe+6Vc8/5Hs69Dkn9hOy94K1y/Y1nSd/qFVIE8OQxdQCDnukzUPumDgVVJ8AE4RvVKQRyLi5MvuN66dzuBpDcDy36+jYMqQKpXjd1hdOBtOLZEoE4hYi8pACJ4GjfBQvUqi6TzTbVLhmoq7b7m3m4p5SsWdUHMDeqSpsWePSYSwD/AJHc+M4gdqZCisnt3/w3JSQN1Pcaq6KvaFGHpH4etn0bCiPkBpIFrOrAdTPoM8K7CaqLoLMbxxzluBtlbSNAvoEy4FEFkEfnPWEOClhDaTaQR00kwLwJzKcsxko3VCZwlsTcxhzAtTi3EwRXOKAMdRD7qYZzVAF2yuirKn4fwdwdhvXcGNcYEDACqiTHGj3vcB1V5WEM65qh9Z44bQE6aGOG+A2MDCuUGgc8oOrJ96/Ol4nWewU+OucdmOLcYD0gXXBsXPLFrkWru5aFXKs+kQ2NqG3aH/vOr6d+LvNV5zli40G8QmI3p1rLBOFsCzDpakLrQbcmR9VNTaBP2ZBbM/QVgI/fcf20WlB2dgW4OI9fE1RthJhDm6Z1zzh2NMZUJYGmEeJpC/GFhzP+OrRGjLZlwinGPPimhIl2eOgSyaJeXRt+KeNnBFCpjv5P4O/EVhgsr0ENpJmzYGE3vUMtKQmI2jF/aVPXjvGcUBs7s+VMcZw7WKjXiSi9rF2T7QI9LLzwB6ta4Q2/hQiECIQIhAi8TBHYHIB0usyHCmdBfbEc/tVn5PCvnSALar+W/a7pkWv/dWvUPYK6Rz4t5//rjrL0L62BdObT8oYjDpDpN16OmkWogdRzn+x3dNTC7kGZv3g/kRtPlaNRA2nRuR8UuSlaA4n3cUizBtLeZ6Bu0TbPyJlf/J7IEah39IYV8ovVr5P9t3lMTv3kdTL/nDPk8DegztIkC7vlst8mrvH8GkhFuf6g22X+H1Fl+Y560ymow/QW1Ev64qly/1sXyjmHzZInIgqkT8p1ahUYtk1HIACkMDJCBEIEQgSmRgQCQJoa/RBaESIQIhAisNk1kN4xHyoDPvXPp+2pvokAJE3EuVh6tQ2frPdP8WvCFHlYn7y0p+apMOKT/txPZMXKXnliWZ+0IfGfG69JdgIKIz65z6QjfhJMUGJ/aiK0gDuuSBsue94eT8/jF9pIqWaCtkv4PAZPOg+OVAGABDPT2bQtA5lAXRAob/BEexqWSEnUjammkLjsQJ2YrpxkYauVhMoiBkXHeBZQBEoGXkSfrKfsAW9rsMAbWzck5aW90gcF0lookJ5BgnkZrlJkjpkJXKh5ouoBD318EpkJ22gCmxnwiICl+Z2vP6NgLmIN5ROyDH/LfspgnfaLUyVFE7daN8Z9579vqiN4Ht4f40k1B+OmtW9i8v737y0/+OH5sBFbqUqgRDyjuXUCpHiyR2pQntBGkMlks8uKAiRLLKtBHsDG0qV/kAsvuEquvOoW5KsT0tPTKX947Dbs0YdEMMCfAFAogUM6HMloAgj2cQVgog4rM9ayYrq6BsVLCgnkMYzN+5YskXMAkO6582lV0Bz5z4fIWeceJX2rVsA6DRZpUM6UqxWZMXMWBwH6Mon6SwUFSBlAFQIq3QjYMDZS2bcaPMDGsVsul2VNb7+sXjmgyXFFI8zVu31cVJvHuC9fEoCkiiPUOKLqKJu1uHtVEcdkT0+XzJ+/HfqhTZ56/DkZQW0vxp+Jf63rpKDS6nox6d/dCQiEvkrhBpKs14XPfnX2yQB0UC9BJTTOWlyYTbScyxdhSdcGpQ7mTxIxSwIepaFgUQs7hShQFiFkZaqOoOwaRJ2sYUAnXjuGRD5jVcY5i/gZo3oO4JF2Y7NyrEmGfgDgTdDyEHMyDTDMMUdQg6ZA0YQ1B20p0xIPfcwaSsOlqp6/TtAB9QnnBFWFBCdqL0lFlYOfhBw6hnF/tDuLYWwNwr4QK4ZCkvGGq8nm5kt7DDZo2Hh9XTMI0bhAUYmjIXfjAcfqdalc0mvS8rEFbKNjIjpHo3PSr4d+rjZt1Nz8bk5iZ4nnj6VFn4fFBj39T1SB5H938Kq1JNia0OKJNuSpQNI4UTWJK3DhxOYBNJVnCqSovgRUS9Kik9DeAySuvVBP/jkASZWebu7oualOxaKDIaEAKZ5plzLW4FGM0zr+5iTRrnmY9/NndMrsOV2SA/BPprIKDAmQWBdP1UcYo1Ro8j7jgE++Np+qLSPXs/vjIvP8LSiQNhmW8GGIQIhAiMBLHIHNA0j3QAl0/pE7y3QZkocfrcuuPY8B8FwnB54BEPPW2XiooSa9D1wtJ58ucpK3sAMc2R21iE7d/7VqUzf45GI556R++Vjk+zkfPk3OPmw3mUuRbmG5LD7rZFn10U0BpOPl9si5CstuloXHXSq/j0TjqAuukd2XHS+f/Ua/yOyIXV2tT+6//HQ5bfUh8p0voR5RsiYrH10j03fJCdVPTxBYqVXf6bJqU9eY/T45/YxPyx7bspG4/0tPlZN/+vZN14Ui9Gpub5bjLjhBPrh9Dp/4+PwctntW72nub6MA7CXu1lfB6QJAehV0YriFEIEQgVdFBAJAelV0Y7iJEIEQgVdDBDZXgfTO+UjYsmYIn4jHP680Uts6JFs9BPFJUbVmimymA3CWSwRIfHodyb4qE8RIDq5d1yePPrUOyoe4ZGFVlYOFVRwJZbgiqXKFRmaERnxlktLqjgBW4DxecUSglGJCk7V7sGcaiURCEKoPaKtUQIa3ggRoDU+pN5CUlEZV253L4f+5IgmA8oL2VRmokLq6OiU3rVsSWSTMuwEzAJHakXxOZ/DEO2suASiNQQXR2AAF0sr1sv65flnZNyJPVRuyFOcs41H9BBPhvL6LhdpHwZIrajfXTC4rVDMYFs3tahzNm8rZT3E/xMaphggHCBC8rZYmlBXetD7zKgLGX5PHWvNIL2YbLsFkuE8Ws3IThVsx2v0xLqz5AgsrKg2eW3m/5LoLkh9aT8YCiIBC9qgrk+mc65LrVhPHkuoRgKRKMLPna4NaYnSkV6677ufylf9cBEu8GFRFdXniqbtk7ty6wo42KEHaWAeJ9oO0FEMz0QKMlRogh6mZ1BoNChgmsauVijz0+GNy0TevlVtveRhKo5h8+fRj5Asnf1TWLHsGIAKJaagRqGiZs9VWaBstrpIKhdjWTAbQSlUZDnTRmiuzm7UFnzI+RaicVq5CX/eyKovqWiJB9LGMSpCsTz//IizsvFXde/bZF22k6gp9g3Myac6xobV4qCACBOoGREpibPcCckHD56Ab4Rugnao/XHeTf6JPuwFL06wdphBA5LqvfB7j0+pblVkHCQfUMQ+ruMYw1GVjmB+c+20YF9yfCf8azlsHZBoF1KlgHcijHwpUB2kdLjP4I0CCeETbncLFuhHrbDYhnUzuE/Yg/lQbJjHvCI3VQo8qR6wLhFI8lmqmOu5XaygVKjJaxtzD/G/QapJRBpziQGC8OYcVdKt60eaK2fhBpAQYVQD8bAOo0hpniKeCG8IMRymblmZc2zjwOJ+49nA+Y82IKpA41vVaABGcV34OTQIjbu56uD5JheNUQgZcDdLQSs+rh/RaXER0IzgyFaO3AzU4vTFA4icG9mjjR/vKuANAfp1mLSCd+m5t0hpIRkPVFpD2n3xIwLfLs1VdhxFTQkewNV2LqQJl3/4lACnaBs60qAIpQYCEdTePwUY3xgzatQ1APwHSnLk9WJ+xbgMKa907KumoXuPvmNsJ9K9Cd0ItZ9HIa1l3Wjzt3jYGSPxuAhZ2a13Mw0uIQIhAiECIQIjAC0dgzhFny2VvWSGHA+K0aiO98HF/9T12OUWuOKNHbj/qVPkuTADCtukIBIAURkaIQIhAiMDUiEAASFOjH0IrQgRCBEIENluBtMf8siZKa7AQY6KUmz7RrQoHpSTNGklefeSTlfbkOhK5LmmpB6vtHCyKNIEv0tvXJ4882Stj5YQCJCYLtRIIksgJgiH3XgESsplJHJOk5RGaopZJeE3jiCySplm0K001QzsS0kx0E0IhybkhMS595YIMjteliCx5HMlxVeMgcZxkoXh9+p51hai6wXG0yYOdXWdXGj8ZAIWspDu7VKWUQhKcyVn4dcl4/6D0rxlwAGlcluNaBV4Uye8JJq/VBs42b0nnE8RRRZImPJ0Vld9f6y2xbc46i1CGiVbGnp9ZrRGrP+UT36wX1Lyeq3kySYHUNtm2y3/HvtQ+ArhpQJnB5L5aADItT4u6yjhUPR+SCy76N6kU+6QAO7JMphP2cVD1zPobgLVkRNHBxHwLINUBNKgG0ZHDuI3n5Xf3LZF/++LXZcmDUDQVGnL/fYvldTt1AQYVsS9VBQAAzpaKSXNgC1imET6NSE93D5L7UKlAgcQkdh3j8tFnn5FFAEi/+Pl9CH27LLrwdPmHQ3aXVcufQ3Y7KxSXMDTzttnaABBgAus41VDfhzWXEoCCVJgohqANX/rNTTURY53P52XZil4ZGiwi3oQOtLezeeArIRkyimzY4S8BSARHe8OmbgFURx0dHdoXqnhhjS9cT+0h+aPzD2Mf+9cAeDS8ahfIPqbQCrWH1HqypUaL096Lwx593AnLuxTUP3H0yTc+fyjii7kACzDwN7UNI7BpYO5WMSfHaRHH/2FOjlG9g88LuGYZtpB1fM/r1ak+U3BhtYE44jl+CWcgFpLpALLTO6A8glKKcJKQI0kQzLbiO50fznqPEKkKelTGD5VItKwr4bshhVVYe3BcHv1PtQwVSGg4VEsWA8aH1pdJqqwwpjknmqomzEvCYIKxRMT6TQEv0TRuhPOA+xN+6fDn+sP1gbHlfnr/nHPYX+FrCyB5K8QmnHHrpKq13HowaW10/ekhMPRfBj8c8YuRKLlN7SxpXenmvK0tky3sSJk4ir0lnkGoydaYusBxrBBc48dbinKC6Jx39nJ+7QKHMZDm6x1R2YVO43GsM6fqz79AgeTvWV8VbFKBBKgP2JtEDaQKANIo61hhKHXgPgwgdUOB1CHZ6ahhhvprhEdtVB6hz6hGTCbwl4AqU25QyqmSzK3BPgqtvplsYWcMbTwApMmrWHgXIhAiECIQIvCCEXgzlD0nSMeNJ0EhBBXSlNxmyWfOWSjvWn0RlFIPTckWTpVGBYA0VXoitCNEIERgS49AAEhb+ggI9x8iECIwZSKwuQqkd2wzgKL37UjM11Ud4usbmb0Tk4t2S5aQ5PPvViCeCd1NWSapNoEKBiSeaXU1BPu3Rx9fKxAwwJpuXLIVJJ5xHlrSJRQ+mV0dE5Zaswaf8yl47kMgQYjAtHgKcIQgKY72ZAAf0kj0s2ZTGknzBoqvr68BINVRuwjtqsMji0/nMymuhePxj1ZtrIsxgaTtxATULd6mi/Z56STAEdRJePI9B5s7Jk7jPL5Qlw19gEhDI/KHUknWIjmbR4ZZFUiAHFmApxIst/hUvNn6WT0f2r01qPhwiWJ9It6NDG8t59UGavek8Iz33Io1fxuHBZhPTk+qleKgkq8H4wFTzAEkn+imJWB00yQ6PmgmXXEPrCkCvzDp7I7Liud+DzuztTI8tEpt+lKxbol3dEpH92y7PyTZqcygwkfZogNerAel5FBHR12Wr3hCFl38XbnislthudaQH1x3vuz/wbcAhIyaPR77lLZjaklGokdAVcMYqTjFFWveIImNU5bLRXnmmVXyvct/JNf9+DZVNf3sxkWy156vkd7VqFlEpRZs06hhmz59praBcSAkMBAHkAEAoeCQV6YCKfUmRhfjHeMY4354JC/PLl2DcxOiMmJescRfXc0ZNxUi4q4/CyARBBEa7bXXnjpueAkPYLIALNtsMxewiCqjDYBnUNXBRpEKQMZJQZGRIrMjQ9xYq0znJXuUncrzcXxznjrrxw7UkUkAqC783GGAQQAyOLYMJZ0CKtwnbecwHaWi1nY6MDD/rPYQ1UcNfNhw1m/erpHqJcYxpnV1YEmGJH93LiNdUBnl8HsaP2idzl2tpQNgkYTqheODrKOOe+K5a4A8CpCoQMLuVfRLAWvGCOZZfTyF36uACGkopwCMHAjx6xCpD2tbUWG4YQPWLwyUKtrDdYdWd4SThFW+xpjOJZ3/1nsGVloWk9G6Y17hR6AyCRhhreIasnE9oygw8vOKsYqqA/0cVGblVEa+Df47f61oG3UkMt5uDJo+0zYdA4glFV5RJaRaMHr1kYKt1sMAOt8USrVgKIGkwXq0meuv2s0RGvFYxoljztSh3M8DS99ubYuDrT62XNOabdaFgpZzVMOhDhIs7JJYb2sY8/mkQa5OjLFtsO6+blaPzJo1TTKwvYxBpUR4xx8CpOiPxsgvlq4hEypJ9Que9a3Fj43j3xL77KJr10WbHn4PEQgRCBEIEQgReOEIvOUwOfUdK2Thxbe/8L7/J3scICedInLlWbSyC9ufikAASGF8hAiECIQITI0IBIA0NfohtCJEIEQgRGCzFUhvmdsruc5OJHSRxQVQoLqACVAFSTUTlViS1J7gdtIMtZeyZPXkTdVFSD7WCXJwzpGRMnzNVwMETEgHk4dILutT7XzC3Vm0MTHJ5CU/Z12cBKAGn4JXWYmjWHEkIdv1LQAN65ZALUH/oxQA0LTpM6Sehi0S2s+k6jiUCLSUY92XBhLQY3WqevAeCWu1jnOFQkzdw7eWpI0BNKRRzJ11XNIEW412GUEifwhqqhWw7xqcaJeKJtDNOmzeVvMAICqaxKadFs9BtQjVIQRCPimsSWkHfRgtn3TmxZtQB/fNfVQVodZMpkTyWzTp65PT0c+4nyawtZ+sX9SmLrLxWqausPtViIJ2xttRJ6qWl/8881/lxBMOldHR5TKB+2pDIr+B++ru2QoJ4Cz6tKJKAkuUMyFrCh2ew6CLPfWfL6yTm2++Vc484xJ5+qn1cuIpR8m//8fRAEQDvHuFIry+V661QZVUq0J9AoCkFm6uBg3VOQRIy5atlKuuvlGuvuaXMjg0IQ8uuUG220akb22fjDPuGC8dHbB5g/qEMM8gEBU1VMqYWoc1beIYdARI7cmddWCz7ksVNXgGhoYBkNZCIUXVTwQRaV+0EvI8l6Eli/EJXzhx8uDfxLsmONoT4AgqC+M9it6077OoBbPNtnNRv4k2dUkAtxGApKysW7deetcNm7UkxngVSiy1ImO/4r3dm81B3VzDlCWhzUz4pwFS4kigf/Gz/6RKogbmQAU7EF7WCFh4rwonAHbU0o/2j+h3JOzr2HeCCiIiB7VywximQge/a70cnh+wqCOdki6o9vgKUR/gLpP9vL7tw02BDq5FSFUHtKpR8QjVU6Fcg1oIsApzuYj5VUVDSlCNVaAyG0JNrDaccwJzllBjwtdAYjsUuo6jPlQP1pcRxAb3xvtw6iHWzCGVstg4ezgdry2oa7V/PExRguIs6ww0sbZSVAHIU/GuooBHVUq6Ntp9ar0kpxL0+0WHhLYvYilJdO6P92qa6Pk2Pkerr1tWlQTlUetM1UJGQNlERPmoMJpKvMi6QKBOIK4ACYAnCSClaiSux1QiUVFKuB0BSD6Ofh3RenaRa24OQKrnAAnBFRm5TgD7bQmQZk+T2bNmSAq169qgZNsUQGoqvQiFIhsBklfQ2to0GSCxjhW3RdeF1NoLLlphhxCBEIEQgRCBEIFXaQQCQHqVdmy4rRCBEIFXXAQCQHrFdVlocIhAiMCrNQKbq0DaDQAp29lhCiRXZ4dwhNsEErsNJHqpJFLbJ36uOVmrT2J1kyZDCoVAzjKKAGlgKC+PPAaAVJqAUiGFBDOLqrPeBp50V4DEJ9PxFLyru8GMZQIKHiZ40QBVHyUJjzTJqRlYaXO1mWK0qENymjVW2mDZpXBEE8cAPFAAERg1AHRQ3gSAAnZcVCbh+HqdbTeLKqoxaMPHBDeVF5roJuSg5RvqAA2iFs8Q1BB5JCDLY9RW4NsYwE4DkAmw6ZBDDpJHHn1YHnzwYQVTWp8ESdmIu52LZctySW2dmJSnBRh/RxuYEG/TpCgTp/aov++HjZPS/un+SYlgVTbYaPZMwVWIaQ5xn2DnB2rXpdZprEBFa78YwEVS1q59FN/1yprVzwLOQY+SzEBBMg1Wf7OQ6IdyCyoynt/ULgaitB1q/YZOnEANmolBeeLJh2ThVy+QG2+4T96//37yw+sulmJpNe67ChUC7Klw7wbCWNsmreOqVCpoW2mlxoQ148A4PbfqOQCkn8r3r1iMNnfJsqW/lnp1qaxbvVZSuU6oasah4NlWE/yELbRj9Il6jRWT3xxXHGQYG/HkGxUOENiVyxXpAwBctmw9xrjdm9+iwIGfeXhkMf7TAGkSOMoCHPkTuGMZ8yQUR1ttNQO2XdN0/DcwXgkv4wBJJaihlix5WuclxyLnH8PsLfU8yLUJ6TYFQgREVP+YUg8udvLFIz6hc4PQqQwwpApC3KtW5aJVHl5Zi4aHN3A9tVbUMWmqOK+60b7mpzpn2ySH8+cwZjqhMMqi3VlcLIPfCVZUrUL4i2vFYZ03hvnI69G+robPqpineQCkCuZnFdn9MgASr0eQXazHZBDgEPwaSjj2G4FZS43HONDmkGOYY4gxorqJSiQqkBiRhFMY+bYrzuIcoU0c5x77000YrgMTODY6ZhoAbhwzehcKhXSW6HsDtByfkyEGrRj/FEBi4KIKJNaE8ufzSkN+H1UbPm+uewDMdnCuOCDl92NTozCHt8j3Xq1IMDQJTAGKE+Y3FUjoOFWOUXUEYk/IFacS6GUASKW0Acwc+mTb7qy8HgBp5sweSaJOXRy+iARIVI1qLSRnZafrFcchp3IE3o1j7fQAya9LDvXqeNQ1BcG4+Ie9rfkSfgsRCBEIEQgRCBEIEdiiIhAA0hbV3eFmQwRCBKZwBAJAmsKdE5oWIhAisGVFYHMB0lu37pdUNqOKofYG630wYerrH+EVvzN57WuyECppLSTk/tRGy8EmH121PFJVSLuecwD2b7HaBh4AACAASURBVI8+sQ4ACYoBgJ4OZDBVgQE+05ZgstJAUhKJQaoWWBydAIkWSkz287sYq7prwtSe9k95aIF9MpmMdEB5wnQ3n4SPARLVCHho5aTqIySLAYwIB+rO1qpW5XveG626oFqCrRdhUxWveEGCmYnomBRx1gEkH0eRnGSZmNg4EsSovYESTBBqoN24B8KqBfu8U7KABD9ffKsmPHk8n973daT0qfnI8NMkM5PZTHJrwt9qrhCstezlCJTsvnkeD3z46pPQUYWTJaLtMXufIKZuIMoXSJi0vhM2fx5TsSBRrDZyIgu/djKUNQfLwMAKrRuFQiRQcqUAOV6jyV5pI5yhMoG1SAx0qQJJARJ+xmFR1zYsgyPL5Zqrrpevf/0qmTFjK7n//ttgV7YS/VrV67DffDvbYzQuhGMgahGZAonnIXAD5ECSvbdvnVz3o5vkW5f+GONhlix9ltZ4j8hQ/xAAF2o4jcVl2223w74ERainhPsZ09o9Nl48GFBoiVMTICncQD8UiyVZ19sny5/bYGPGHbMpBYkHSP51UzWQNraq84l96xdXX8cBu3nzZkM9lwO4Qz2fFNRTGFAaSrTjySdXyJq1AzZGFA4yY241dGwyYHx5WYUfWw7uElSoBRmuR6jzpSP+sakqZOZdOTAVcqx5BBBDtRFHDi3r6pgbHI/sYxX5YUx5hYtCP+wXx4nT6CfCozTmZhbzNYt6Nhl8nwZIIrTQY9QmkNgIUM8BK54XPFcBUhnwqIC6R8V6VcES48/XIuDsSK0MO7syrkNFWUvpaCChHXWtCBhiUMuNInZpQESMS4wiw0eso2bWbh6cTCC2avnm67U5pZCfL+OIl59n2meIS7TvON4JF1tQkeug2Qg2N1iA8hhvnbjxGFJA7YCPHsP1ShVVBuGjlpSTTuuhkQ6g1vxVqKgQ1iugTBXYUt/wd6t/5s/9PAs7qP+aAAmdi/JkpjpCJLmGKUCiIjQCkDa+r7/Ewm6sIy1FACTefweUbNv20MKuG/OhS1JQxCZ0HLUs7LifB0kaMweQ/BroAZLN31ZtJG9hZ2tDPNRAmjxiw7sQgRCBEIEQgRCBLSoCASBtUd0dbjZEIERgCkcgAKQp3DmhaSECIQJbVgQ2FyC9c35VOpGwK6H2SANWUEzOeeuv2lgFvyMRj6Quf7SuUOShe+7HJ+A1s+pAEpO4mqR1KqQ8oMCDj65EohgAqSOFRDOSk6o+oSWW2WZpfQvsb0okekVRQcHEJRU96De+jxafR9KTSgha4DFhTcsve8qc6iNrp09IayKcbdcaRe5HlUhIjiNxXkcSm/dWgRqilIciogygVAaAAEwbRL52A46vENpQD0GopYoWbJGkLcHUe969u7xnvz3kwouukMENbAcgFttEyz5kaNtIptzmYdCkJDEBGK3HnDLIQyK7lCWavaFdE3JETuD38WoDTbJunKBm5+Eaap9G1YU7b9OKCvc2fWanrFh2P2DbGhnoWwElQE7Gyw2ZNvM1qDU0C7dfxn1hnCjYAKxB35gyg2fVtDNum5CpJPfcfbucdtq58vjj6+WBB34r3dPHkOyvoD6N1YjhdbXvoXQSnKtULmA8ofYNlBweQoxBATaAOlQ33niLXHzxVQBPc2XJQ9fjswelOARElqmhlk5C5s/fQe0DU8m01gzyAEmtGDl+FdghQQ74kM79rfbfOOvuQPX03HN9sm79kIIthW6GKltKDtffmuZn/2vft6EG0gnNHlBwtGBv2Rs1jjKsceQioocqpLMIqVgL46JnWqfMmTtDemDXlcEYpl0fRwuh4dOo+bRyZZ8psJw9mH5P+MC4859+7lUY0bpWnCsGDlnLJgclx+mfPYhDUa3iFDFS9YYd1D5xnKCX8xgwCd9XoLJjvKhAohpPESGOTRBI0dYRH6QAb3L4MXCE+aeKQSiqaGmXBV3luKOChRZxuEpjHNZuDv6aygmqIwClIsZBHjXERtFfxMdUYGHFgfoqhlpjNRmuonAaxkeCdX7QJraDvcP6RxwfhDqcx4SiVElav1vdKNZE4j5cEwicPLjxa1vU6s261+aeQVjCW4M6rc2s/qL2bVGFml83o983HMzx84s1zfymn7m+9XPeq6RUqWRiMu3HpnWdOzi6RlsFucmbbwNfqSTi1qzP5M6rpYE4RvQ7iyvHC/s5hjmtFnZYi/VzQn4cxz5lWGKunlDrvK374meY3ZPazD8NCayBCSia0gCaKSg3x7szUgBAIgDrBiTcuiPbrIGUxN+jdowlr1LU+0WDvApJaznhXNG4ENpbP9r9EhZFN/6d4vHfvPq558UrfBAiECIQIhAiECIQIrBlRCAApC2jn8NdhgiECEz9CASANPX7KLQwRCBEYAuJwOYCpH12QUIdyW8mXqkoYsqYiVgm4uqwbmsggU8go0XpqUhR4YZBI62VxCe+CSNckp6JT7UZomoI2cZisSgPPLxCRvJ1mYGnzLMJgyGqLNJdHERgLR58oAILtVDi56ak4H7RJ/XbUXSdKXDaaKWQfGTtG55vHKoBHmt1nFRmoclwDxDUto7JZoUnprho0FoL4KFerkslD6u6oRJe61BMxGQA+w2gXVUt0ITjNCFumybWvRIKv1Nh8dnPfEQ+tP9ecv45F8jv7l+ptnBULkFqhaQrk6x2dDOhHFFB8IRMtkcBkocsvhbSOOUpLrHN63vFRPQYr5rwAGnS9RQgWeutvotvC+NrlnIlKELuvnOxvOUt28rA4ArEqISaU6wNNVs6erZDG6m6AORRzgJVht4P3zCVTbhhqoc2KJWeW/GUnHvuIvnuZb+UO+64TV6/0zSoWoaQpLZaMUz0m4Ue8AHqMJVLowqn2mMpvU1CIALMEajYfnXTHXL+Bd+X6TPmyW23XwOAtERG+sYl0wPru1pS5s3bWq+fBECigo4/XgHm+59jhuMqndtF+0/PPToiy5evw73CPo/KJ91M8eKBkaM/rZXDDYILLrxI1qxZo+BoL9Y4ggptEnfgEHT9rWd1SpI0rOvmbT0X99KJGkhJTdxzR4ZxzZoBeeqplfpGk+FGnjTZrzjHQSPd348FhY460LSNBE8Gm9qkE+f/ypEHa++ouo5AjXMW+43zpOhDVR7RWg5zvIZEPH/XfVw9KFr9JbSGFJQ/VBzBui4LgJQBDKACKQ31EWuAcT4mWd9KUSLPTV88eqoZQFLlIl7HaFuHeVdE/xYJbrH2YEVALaNxKI9qqDsGiIT5MorfCYkIlwkxuMbQhpDznMCYyqNtttlO+vv79dyE4LQv5NivsFaTAg8DgRur9pr35uawtzjzAMkDl1an64xv9mEU0vg5Fp2P/KzugJ8/x7jOC7N8VLjjQK5f28bQD2pbyfHg+tBbFkav5+eOKpC4OwkQ+zNiZ+et+6g4sjFh+5hhISGQjSfWSaPKlGOQc0MVelhvCZDIYHQ5Zn++DACpmMaoxIV6MGcJkHac2Q0Lu2mwsOuQGAGSW5MU7BFS6t8N/2pj3QMjv5Q21Zf8oxHZ1KoU93fhNZhbYQsRCBEIEQgRCBEIEdgiIxAA0hbZ7eGmQwRCBKZgBAJAmoKdEpoUIhAisGVGYHMB0sH7zIF1GwrY40frIDFxT8s0tbhCAp/2dawrRFikhVJYa8KswZgwrbPejPtOlTE4vp1QQBVGMdSYKcvvH1oOK7uyzJ7eiaRzCyCpAokF26lCcQApjkQh2+ABktY+ArzRp85dElSfTCeowvsUEo1pJO4NIKF9anvmABKAABOHCsA0IW7QhNZ6psAxVYGqM0p1KQEeFTYUpDyCpHatDeqjBlRIuAckUBtog6ZimcN3ahCr4eMS1LBhy2Yn5OorzpHX7zBXLv/uDXLJoh9ItUKIhaR6vPY8JUE0mayKF619ZNvGCWpei1Zj2gQFBziv2ry1bNea9mbueCaJm0Xn0U7alTG4BAvaV3Y7ltSmYokJ8rE2wI05sB28E8n956RaXgdrQ9qedUjPzPmAPilct4i+MGCB3lPVDDuer2NI/AMl6Dflcq/8+H9+LKf+28Vy7tnnyUEf2wu1blZjLNl9EgAocABgk7aM1CoFjMEi2ozaPehXs6KrySgA0m2/vlcWQYE0Z+7fyLXXXShrVt4LZVRWEh2omVNNyvztd3BAjMoDO44g1GLp4IuzVEtBgcR0OoHp4NCQLF22VvKAhzp47YjWomEUadJn9q7VVyYTaR3ivzIxhFcyMSKocQT1zFwoj2bNmi65XEZVHmwg49/XNySPP7ZcLRA5L7Q5/M5dnf1m92PX83DKjxWOcSqVuFsDY4WwpwMKpK/880cVwBAgEcJYrS8lD/jA6nDRUq4OCFqDNyWVXISVehljGVD7USmI+QY7swz6jOqjNN5TUZKAFSWVXYS9BElxAF5VqxAgMbPPeYJ2a900XLsBUFRB+1iPqQjVYwV9NQbrvEINdpFoQ38eqqQaaiJRpcZxhfWG58XAwzqBsQgtXjvgMsf2tJ4ZOpcJjlRFyZpOBFU6NznHOU6tc6LKHUdSmxCOAMnm8x9XIOkocnOn2Q8cHfgsWvvIKwTp6shzmorMIK1XQfJ4Kqua1nJUGHo47xRI1gGTwZAfZc31ATHZFEBqKqGcraXfp6nQUdxqP7TrI0Ci4lPZFRaOJBU/cbOwU6XSnwRIk2tBYVWatNYRUHoFUgawMZmGchEKpGIGMAjjqAc10bYBQNqBAGkGayB1SBvmCceyX7/asB74vwH+oQN/Lz7ekRmoofN9pOPBrdOXXLc2ulv4PUQgRCBEIEQgRCBEYAuKQABIW1Bnh1sNEQgRmNIRCABpSndPaFyIQIjAlhSBzQVIH9pjBiBHBTVFkkjuVzTVqk/xM+OJ5COfTld4RIURYJK+d8k4tYOi3RWto5AI1oQeLdIsW6oQiUndJY88J/0bijJzOuy64mYl5C3smBemssFb2PkkoT4Nj6ylFn13tYH80+X8nDWTmLSmbVYqhyfW1a4KbaDGAYlpVRshGc5XrXfkgBcTuLR1Mls73CwTtLgW6yBVhyqSXz8q+QGAJCS0B5AIHcQuo7xPNIR1nwxE0aLL3adLTLdR8QR4NWtuj/zXOWfInrvPgXXbSjnuX86Vtav6kRBtgR6Ow+dZZCnJiVKI1mhtWTVNtmniTUcT0H4/r0hSY7lIOwnYrGsmn6epYEKskgBhpWod0O8W2eGNPTLU94w0YGFXb2QAkLaXrs656PIR9EnNgJNQLUQQYbVcgCGkfSKr4pNYfEgeXHK3nHLiOfLefQ6WE089FH2xDnG3xDD357Xj8RwCawn/QnEI7xNqPZZOA1ahT/MjI3LffY/IRRd+X3b+27fJwv86SVatuEtiY92SyFHNkpU5c7bSBH08nlR4UatXmko6Jv5V5UGYg2uksjsrlCH87N+wQZ5duk4qFcJRp+FBP3o1j+8rBS66OSD0vK7ifHFQjpDBQQs/V/Q8CNPsWTMUIGXh5ZhG4lxBEcbs8EheHn54mdYlskOp3LFz+rEyCSq63TxE0vPbcFb1ka8rxhpIXz36YwqQarSwAxwieNSaYQpMCHegTsLcHkcf0lquUoddo4IaWqkZVKDyJ4FzZaAOM4AEeKQKQPYfAQ8tKFljivXMMCY4R3gVQhxdE1h/C0onjkHaQkKaV4YKqYRrVWoVqWC+gRtJf6UufbC1qxEe4l7iHCsO3BCIEmLHMZdYi0ztGnEOwm5eL4k1jDEiDEdjNRoEiYzFxgok1tdRsOCsHAk//5SFnXV/y2JSR4IbEx4kRyES21Yfb1mCGkhqzUevEIyqhqIKJII79qMHk9H1IgqsNrawi6qtdLxsAiDxGMaUaxjjyfnC9ZeAkBCJ660Co3Z8p0v6C1nYTf7LSlDYWrNM6bmxhR0BUikL+EyABAUSAdKOM3tk1uxpkurqpOedWxusrhQVSX694KuH5dHr+L409ZVT8HEmqR2jPbjwrR+tm9zY8C5EIEQgRCBEIEQgRGCLiUAASFtMV4cbDREIEZjiEQgAaYp3UGheiECIwJYTgc0FSH+/Wxo1WzLNZDsVO1RumE2dJbAbeEKdCX1+R/UCE5tWPwMJXCSCW0oPS9AzEcnEMY+rIjm85JHVsnZ9XmbP6JZcmok8prqR5Na6GEj40zaJyUtAIcIdfm1qBloqMbFrsIb78XfWt2BSOI7kNZPG2YwlG/3T/cAIZtUF8EObJ5dDbSaL+ZlP9qoygooMJM6rA2Up9+dlFG0tFUUGoJTpxfUGcAJXYuN5A8gDGoIwxoEKnenTp8n1150nM2chVYs6Umf++yXyo58/onCtgfpAY6zLwvuhRIFpab23qKLF8sa+bozfRxU/LhGqIAzvfQKan9NiL/qUfo3KAgIkJoGJF+jqpIl9r8gx5UtTMcHvcCNVwMD37Len/M8N18hI4VHJD45KNtUpbVBSTZ+3E45OIIG/3oAMAZKe2H4mK3NQQwp1lC6+6CJZvWpMLr70XChdVuh9E1LS8o3wcGI8g5on06VWXYW20ELRaqrQ4o5tK5XKsuSBR3Ge78gH3v9h+dSn3yO9q5ZDsQTwmeuSru7Z0tXVhbazLYyJQRLf/4SICiw1xABIqZ20zkupXJL1qH20bNkajBOnxmKIlCR5OzvX5RsDowgsag4KAgWnEjLxkJ3HzjchXT0dsFybI92dOe1vgrI2gJAC1E8PLnka+3NcRpVorTHBJL5uhCjoZ69C074jBNE+1cGkPwmtLdUuKSjnzj3mk4A4NSlyfNTbYbeI+e3bjz6jto6WdfysCuUd5zm4jAJYONXpRqWY1SjDOaEOyVCNBDVJhtfB9wRI/NG5zKFGIEGw4wAmuRjd2bRUGu6zWi2rImoYqqNKA3WsigUokNrlyXWYg1wDHBxVqMNxrADG7pv96gGkzmO9BmAy1FaEy/n8KEYlrPkYELTz/7P3HlCS3dW19+lUHapz7umJmtGMNAqjjCIKRFkSQTySwZjP+NnvPQM2Nn4Y488YsLHfcuQZjDHBGJGzARmRBAIFUBhpgibHnpnOubu6Qqfvt8//3qrqQfiT5NFarKUq0fR01a17//f8w71377P3IaoQUQUrN7eak61eRB552IhTfIwCqVM8N5w+yiuQ4j5dQeywn0BCBXVmTHj4qBOJoYmo5up4NM5tPqPv+HolEtzPMZBNQUEV2uXn7LEI5Ezc1vzY866X1VxhoAayfOU41poRf98JJtGEEWGkNVc2hFoz1I96Xy9XgyqUjDLtTcRifN4/R4Trc79shO8G9Y/GA1Qzaru6alZn+sma6iwDgVRODFprErauqcHO6ui01o5Gq2yAWIUIdvWRiCMpkaJrQDyeRBbHx/A2RMo6jWMn76SQ9PMPJNkSlqTqs098faQ4ZKV/lyJQikApAqUIlCJQisCzKAIlAulZ1NmlUy1FoBSBX+oIlAikX+ruKTWuFIFSBJ5NEXiyBNJtz2nMkxCyrotJGAfnogL1cU0ZL1YvgFNgpTBxUOF5yIbTCSSBuDHptARZsn33Ses7Ne4EUl11AIe1cxFAqnGiTHjVO3JlkoOZofZRMYEUSKRAIDnRJNUS4HAChDtZpxpIAWQN6qCCusBBZ1QMMUkSE0sxwBuIF74HgTCPAik1NGUT/ZM2O7Vg44C8wxxnlM9zT6AOisHM8Ltg45TLLdobfu0W+/O/+F1byAxjI9Zi9979oP3RH/+9DY9jFyiSTQC5E06QMRG4XQzGxgRSPGaLVSh5hZHzFYW6LK7uiFQ9DrQrXo7isp2AZ9mKCRh2PiNIWFyJUvQdbV6JImBqdtIOHd1lLa3UhZocUgkom88sW0vn2VhQtfO9MfaH2sjt6goEkh+xiAubz47bXXd9wz76L1+1L375sza/jCUedXfiV21dEoCZ/itvRgF3grGE9Rp9KYKpuloKJJQqkJC7d+63j33sU3bLr7zMbr/9ShvoO8RYqraJVNZ612xyMsbVRyrcInKEPov72k9VtXgiWq665lxXZoiYOnFy2E7ysyhAP6K/gnXcytUijrPe9X8LFY/IkWIVRHzqPt7E5biKB/AckHzN2h7IxUYnXrzWmOwfGZvbH9nD8XXMwC44xxIB4WHfoRJOPAY01hcg2cK4E2mD7RxjyUkFttf8cJKE7zQA2P/9W95IXBZshrm4DEHkNc74TEoRZpzEY04guSUl9a7c9lH1eKQ8iQLhhBSgvcarCCR26zZnCc1HEVbEXSoTAf0JJ5OYn6FQlgfS9x9ZRqqumlsM8vcM8y5FH87R74dHxq0/pfFYUAz5nPbaYCGyrr4RORORGBFPwbjmTDi+tptH1VTJ2FhAiVTOMXyuQdStVHAViBUnq5ZC7aTCfAv/zlvOuUVjgUBSh7jwzsdaUDLpnGMCKZ7TxaNIui96y9teQdBd0cj38vWJIgJJcyjYa6ofCjaVIpCkBNXr52s0PTkCKeKE8t8XgaRyQcESNBBQiteZJJA0T6RyqkapptpZlQyepcYay0D8S/naWlttaxrq7azODmvraIoIJGwQFc+oll4o/xZsTIP6UyMzxF4/lVLXKWkh0LVOxmmcu9IUdjg7z7WKv7/5I9RppVcpAqUIlCJQikApAqUIPCsjUCKQnpXdXjrpUgRKEfgljECJQPol7JRSk0oRKEXg2RmBJ0sg3XR+sBKrr693QNxB5EiBJDw7BjGdRBJAJ4LGkVVgOoF2ZHc7IB2BqMrzFoi7iH2TVEuVAIc79vZDRgxac1MSBVKwr4sJpEpqqggaFumk93+OQBJo6MqGAA6LRFJ9HNVKkqVWAjC7oT65gkCSZZIDzVG9JikHRCoULI7Cefo2yvwXiCuCZAKyZGDCJiC7ZsdzNooqaRjgfIRzzwphfYJXsQIpBo0F4DdRy+Ob3/ok5FbK6gC26yxn/f1z9jtvfq9t33XcgVCpp6SG8pfj7AUA20mEokz+cJzIPi9SW7mSKDoH/Ra559ZYEakEoh7qHSkeIgQcLBZqLaWY+gnkODqtAkGFcgdbs3La/Ju//UZ7//vfadNT+y09Ow4xQK2pmjZraj6Xts0S0kxQMPwnBJItp+zA/scg0z5gH/jAByGfUqGWVtT2RDVKg8pmJ5AWlodRpuSclFDtrNiSLMdY2r//iH3iY3fYy172SnvutZtspL+P+jv0zfScbd56qQerCuu0AL5Tb8pVc+E4OkmN30AiBQWSPp9NzaE+OmGjI9Nu3yYCycmnIOVZ0dv+WdFLYyq2tcuTRiu2iEzsBJ4T5u7uDuo3YV0HWF4F8eLEEru8/76dkEFhbnlfRfsoHK1gYReYpdC0KggzjZ1A/lEfizlYSTyKiVEpk5qT1fZ3b34D9XYgzKQsioD0mKB0QoN4L4hIZb4uOIEUCB8nriJy0evRqE6ZW0cC/HudHMgi3q+GFAgEk6zuGNecr6uVFHcnwqRi9OXCz9lrW0HySIE0jnXk/FK17T52yo5NMaYSaIeiWkAxKRxENEEdFxPb6kq32fThrHkRLC+dDBEBSX9Xae3wsmjM8cowFhQfzdOYuC2oWAqkXZhToQfy8yIqgBbPLVcHiZBVG6LXihpVajHtiq3WnAhz8jYwhOWwR7L2O51A0rkEPjlWzIV1K15nVMMqblehLaEd3lehUpu/fpECqXiNEPGt/ikmkGL7UMUytETqo6evQBLTdroCabGhxtK12B6yBrbV1NpabOvO6uiw1k4RSDXEJqz7sll0otYVhJEVpda6iDz3kaG1LEp2UH07JULMscZIaZfj77kMqjasG9MQivt2NeXjU/pHKQKlCJQiUIpAKQKlCDy7IlAikJ5d/V0621IEShH45Y1AiUD65e2bUstKEShF4FkWgSdLIL3kygCoeRY36oKC7Zes6gRCCnCVHZhqpAQCKRAQQcUiCzupRWLbJq+doSLw5ILrO7It2nNo1PYeOAmZglqoVtZEAgOpiwHSXFlOprmTQ5G6SL8FkDuZJOujYGG3gkDie1UQSNXVVdTJqbH6JMRGkQJpIVILxeoBxAd5gisMA6mVTgNaAXRz4xmbHhi3yRMikLI2TC0glVwfpz1zpxFIxYqUABSHrH3FT8oZhBR28UWb7LN3/KMtzc9gsVZtmblJ6kC12d/8+Ufsnz/yNbLiFxzIVvyknpFlWPyKCaT4bweqy1CQFClTpCaI/9Z2yr7PA81OhBBbfY/thAW7hZbAVgGyjo8HC7vCS+fBX+VYGgK+zqRT1Braa/VN4zY9cZR91Nl8WbW1tVxGu9l/eRr8XrWQfrGFnY4xOd6Heugz9vLbX4MKJ2mZ9HTegkyxsgpsq8paOL9xB3mXsf0TOaLYCOzOLmWs7/ig3fFvX7A3vOE3rLennNpM/Q56Z1HwrDt7W+hVyEivxaTqORBEMTkXFC3B0lCAeSJxDkqOBZuanraDB49DkKWJFeNMMYsUDD9PIIV4hZfoHxFIEZivd4rIn1jAJMJO7ze3NNqqVVjXNdU76Rkmltkjj+zGKlHkq1RKUqcEAsmpm4gEjPflCqSI0MkTo05ehC1ckRIRwDFBsEgMGyGQPvDWX3cruzRzVeRqFvIm4kM8Xj53I/XGkhNIkEkaiz50YmVg0M5onqnuWILDiUCSaqWav0Ugyb5S79WIWILgcvuwiNQMCiQ11c8CghAiEfXhBLWnHoOwPYZ15GIFVoZu44d6KrKCc3WQ1GTFVm4oDBns+Rg5SeXjWGRLGDcij1y7pM9QsSzmZvOEZCBkCuoh9WhsmRf/O8yrQFro5YSSq5AKtcykd4lj7dtFcqhiazURe/pMxJssJaWI0vyrgKSNp3u8T1+3RI5AXEth41Oen9iyz8dvNOfVJu2zWOn0RASSVGPFLxHJcc0mX7e03hYpkERAFRNIobe4Nuh4GmeKRTQOfSYUEWjxcU63sNNJSIFUw05qGTiysPMaSNWMKfqmBdJwbWOTbWhvszZqIFU2JOSJGPo0Io68kUWvxahvdP6a52lqpYk4ZwNLBQAAIABJREFUUv2uTBYlKUtAmt9zKN1S/Gj8wJ1a5siaFfsp/VGKQCkCpQiUIlCKQCkCz54IlAikZ09fl860FIFSBH65I1AikH65+6fUulIEShF4FkXgyRJIN1/V4ACl7JeS9U2Woa6MVEVSEi3kVA8J0oI0fpW093pCgJsxaSE7pTInkLJ5tYfvS1IEmaPJqg2i5/Chftv1+DHInibUQsIEg1pASqIKqTEEqHqhdt4DMJV1XZ5Qiusgxe8BKFYBLlYAxFfVBAKpUQokviAAUa9iksXrHQkCVVp/bP/kKhXfMGyvWiignumZjM32i0Aas8nBlI2nF62P744AflI6JgD7Xt9JBFrBZkv7WKSOSwzM6u8aDreQqLWbbr7G/vkf/9jt6iqwfFtCtVNdXmNHD56yN77hD21kdNpkKAaWTqtUn4b4QZAt4cEka7DA17kUzMHqWI2gYzjlIDJI/xYYXEScSVUSW4Hp/PI1YwDjnXZw9YT6KQDvDnqHExSa7iyeFE3v+eM/sTe//U02O3vQZiaOAeYnrbl5g9U1dLOtxsmsfz9oFGqiGRYTLU5tEJtp+8Fd/2HNravt8isugZwaYixJvSRysJraNXWAxR2c2yxjbhiCooE6NgHwV40kdVvf8T778pe/Yr/5m7/NmJqw9PQE4w7AeKnKtpyDAqnoJVWUjz8nPkXQKHyhtpcsDyurNqOAydrExDTqqGPUQgJtdsIg7EStj8kc/R0omsI5ha2KyD7h/iJNvZ8C6O9udMSxpq7Keql71NJC/a+6Gs4RhVWizh5+aJdNTih2BVLidCw+DE/1TXQ49hlq3+gghXblCSMf/0GlobmgNjfW1thH3vYG2rJgE3ycmDdUGYqLmxeq+lFemReIjEr6PVIM8XklSiIfGz4viR3jX/NPPFiV18zBzs7rLWkEyMaNc2bOq2aT3tdXK8oylmPMZ33OMRaluMqYTdH3Pzxy2E4Nz9EnEKginLRmaL66qiian9G/nXBRnGGiVAfNlSccR5Z1CRqguKgPNG7mpTSSqitSslRBpopcUoyXmAMiH2PVpPdbpCbKkzVso+/GCiL1q+qkqU8LtnKxMih+r5iMZZeRikm9qPmpHnGVGf8W+SM1kavdoo6XqiZWWcUKKAU+bmeswIlJI517XA8rJhp1LK2FkjH5yhCKTgVLOpFR/Oc10aTYcsJxyeogGUX+6TuyIRQxLcLHVaEif7TSuJ1hGI/xuuLHilVhRfMvLK2FvtN0lLNkFRZ21RBIdazbC1IgMTdE3Gq89DbW28bOVmtvb7TaxjraSzKDxgPEkchNtUc13kR9eh0+2TYSsDR9ot8pVxjNoTTCDjGbsinGuau+OD8n0XXNkPVi35knkE4dezBcwyILwzhxoZJz836O19ZovfbVQ+t2NBZkPSrLzfo6SLW5OZsYH/W6hM0t7YxjWe9h73isz7IZ1jLFxAlG9WGYIyuSACKStqg7CuR2YcnytUHzIBC6QYUcrTY+F37uFZaAQGKv6Ot4ZQzjzF+n1fOL33JCNNqHzy0pBOP3RBhH1x0nrhmEIvtVwYyLoasIna/HanRpEQtPro9eV83/i40L1YRwzYwuctElvtDiWMXr56prpkb1aafrCsT8m4VEk58PSjier5FcZ8IrrDl1rLsaDw3Uu9PvSsaeiG2NYfWxFLbzujchBnrvyue86Al3/1Tf/NPbLueYSlQgmYKEk1w64/XmdK5uC1ula5DY96AU93WWO5BQO5FpArEtNarxW3NsOarTGILEmCGxpBoLSilPfVpxPfDrDwkwlVW1HEN19FCfs106M0P/YkGbnsFutpIxjVqcZJ9aYlPDep+hbQu0KUvSiHqxQqpyzVE+T5BYItVhKj1rTdQ31LEX5zPBZpN1KYuqUOuQ1nl1NlOE42RNlrjtrU0kDMx5ospcasbGhsft4P4+O3xkyFJzfKes0Wap5zi9UGYH+wftSP8AyQscK5emrmKauxj6VJdyV23TowwRr+PGH7X8LUV5LZa0sklNUMdxjvOdmZiynoYqa6HGZ2tLgzU0NbLmsb5x3dtzsN9GhkdZ3+qsrUEWwexb6yzjpqwsYU3JLlTV11IfsYG6mRydJIpHt2+3aRJc2trarKOt3e+99dOBSlP36LrGHT5yyGN53nnnWeu6tahtaSBx9rncjDX10CAJQEf8bzkMpOYyqOD7Oc7qkPRFH8kpIKF1Stdy3Q8yz17/qYGnOuyecPvV1LuUXa2SSkJiB4lV3INV19E/HEtJJEnGUtl8mpqF4ZmjurqGua0ulQ0usdA1Su9z3zYzO21ltW2243DK+oeHbMMqVKsbz7bhSbPpyUnbuqmTflESwSz30zWuTN+97wj22YO265Eddu1Fl9kFm3q4/54i/tjoJrjHlbUtbapdTlh9WRLrU+ZJFeplrhfVJCdVcWOu5Jdl/ebeuIw+SxP/WpTzujHVvUOV7l1o8jySaqnJl0lOKltmTC/xQ2wX2U+5kmK4T5HV7gLnNqtnLL5XzY1QDWO1nOeseRK3hiubbLphlWXKk1ZX32Kr167D/hi7V4qyVusaRjyH+g5bbpJafplpMqimbD49aUu5GZ6F6EMlaCjvIrtAfcoaGxyfZL+kfpGgocSKOvaVmpnBNjhNUluLpUjgmWEe6j6kioevGn7W9nZa36HDtqp3lbW2d3NNXbKm2kY7eviw1dQnrJv72ZmZSeto7eDwOcZop+0/esgqGHtr166xiZFh62pq8uvV/gOH7OxLrrbJ6nb76JfvtGRnp61ft8Eq5ubt3rvusne85S3Mz2Hm+bINTU3aa3/tNdbY3sAzRrO9+c1vpl2xi8AZGZL5nZQIpDMbz9LeShEoRaAUgacbgRKB9HQjV/peKQKlCJQicIYj8GQJpF9/8SYHG/TMOTU96+DGzOS0zfLwmuOhRg/CLe0tqBbm/CFQ1l95QJMH7QUeBPQwGlvfySJNIL2D6AKLAdD6+gZt567DAA11gBtxfSMeziCQZJWmbd0eCyCCP/3hTfsJCeh6kIxUEKqtAnItUE4KpEoUSNVYgtXwMCeQUFZ0Qozcks4BjqCAWNCDnntoRWCQfgkjiWIuJZVg0vQ0mesQSNMokCaHRCAtQSBhY8eWaYc42E6AqaPJAZSKSZ0YSAnkFe8LRAFcX4B8++hH3m03XHs13+VhHeWOzrUKMmmRlPh3vuNv7DOfuYcHX0AS6tQIOFsENJM9VoWQCzU1BgojwDGvguDhtPiluj6xciP+XvHf4d/h5AOB5Ih80S4EGAW7KD1Q6sF5gRjsPfywtbYt2fT4QcsAEC0u1tv6s7Y50VBZDhMgkE9A3BLwiu+3sEt9Ug5ptn/3o3YKddeNN93IGBugTyCQaH8dD6YiA8oqOxlbGUunTgIWNOYt7JwMATAdHBy0b33rTvv1N/w/tGvIJnlIrautt+nskp199iWnzR6B53q4jwmkoD5yRRxjprzibMvxMD0yMmYHDxwHyAsqi59/xScSI5L5EeMwajGpVPxvB/PZVPZ8sq7r6GpxQDGonxL22KOPAyhNu/VcMSH4c0hmVIwpWOoptIEcCqBxpO6RuspJplh9pno+geTV/uoBDP7p996IEhCgQAQLQLv6bd7BD6nUCkSNjiHiUo/sSxzLK/bQxnjfDoQyQaU2EtGrGkgV9GGC92XLl2DsikASsSRCOiHWQO3mZ1EgOe9ntVZArE4xru7dedCOY0FYBaipjdweU8qTIpI67hMH5X24BvWX16DSvgXE+ygOBGvetpB2FNcWK5cyTesMa4lgQY0NB/21TkTErJPMvmZ4QSrff2x7GdvTxYRJmDthXBQTPMVjyMEvke6aHTpG1Ef5vlJ/xGA722quCBQtqIoC3B63oZh0iM+9WIEYrxOu2ozi7mpRgfRR/TOpuRy49yhGhIAYI85dJJyvtYqn1l4H9wMxrfYX10+Kx23x+lJ87ivIv9MIpGrW8CUIpFR9taVdTVpuXfV1tqGlxbogkqqpabegdVbgOjsVqZ7VWkS/yJZOBFKOuGb0A1Cmf8/JEtFre6kPtdarb0V0Sh0nYFrEOEDzqfXFzTwj/x4b3JmfI8X2gOqFQPgGYjnYEobJHPel/6Z9AoeruaZpfZ4cn7BpQL5qSKSGxmafiwcOHoHEn/OO0ToQj3l1bhxr37ETPacRmdrGD1o43UAcxArKOJHAKYIV28XzSwtatKSsIJD8WpI/nJjHJw6pXxN9roa2+7yL5q63Tm30HyUv6G+RrTGJ5BJiV20usQgsskaJRFrUvwHbfT7H63dgZONQRO8WYu47iV+aG2rwf4VAclKfseXkdLCZ1W/Z6mqtr4FokMpWBJLGgYijFCSFSBOR/BrTavI1177kjIzFP73tMgdfdQ8mUmsW0F3HdEKJlxTfusMIYzAeA2G9i8Kuf7kssYy5E/HA+bYtQzg4kO21KgPhrb6Ter2qqo71LJxnNeeezsza5NQYJM60E9MiqWt1vwZwruSj2dlZq0F9qPiopqVuZ3TfJ/WzxnkS8k0WxVoiFxaytJ37Sc93WfL4+ZjSNVT3oZDIWgsam1r4jhJw0qwBEDtTE9YPgTBwaswOHx6ywWFikeywNLap45kl2330uO09etQyEcGvkVLPQer82qCsCCkmuY/jvCs4rySkUJL21zE3uRj6zwT3y6Njk7a6pcaaqxZIFOG+lHNyVXNVvR06PozKecbOXtVorXXYykKS17HOKUmgAgJpPldpnR3tzH8IssqstaBUbmgIIHpsQyoCaGJiwt87duyYky9a77RuiFDq7umxWchz3UBfevFFTiJMc+66Hrawrjbz41a3SqxgPR0aGgrXbMauxmp7S7OdOtlvex/fbf+wu+OMjMVXXNhK++atoQ6ykDbWcJwUfbRAMkcZMdRzQ4ZamzXcIxMty0I06t6exw5IkyTtn7W6uvqQCKD5Rb9kKpJ2/74R27Nvv3U2Vtj1z70BW+Qu2/Hoo7a2m8QDm4PIMOvqXWutHWvtx/c/bEeOn7SBEwN2xQXbbFNvKyTpOPNxifv7GZtmfvS0d1gVa0pZmvVHFz+cEsZGhyxJoo/6YWR0nISpRrdXlh1qQ30D5GTaiX6t942QMwnGcUWF7JirrKenGyKJvmRfpwaH/L3eTt6j5qbfX+j+qaHJRibGrZ3kjQ4SKuaxU16uStoBaq8OLNdaz8bzUOufxf2SLKUZ/4xl3Vd1t7daemrcDuzcbgsz49ZSV2EzY4O2CFnb2lzP9inI0wx1V2sguWptcGwCwrTCamlzTu8z/1LTk54IuGbdeuvq6SU+fTbA/fV1114FUTXBweZt3+N7IHVUp7LCxkl0qk1AaDHmU1ncAyCpRAzOzcxZYgkijf1PpSHBIAP1/LZAjFQHU89VspW++RWvs0yy27734A47NTlBXCBNucu47zvfsa9/6XMkhn3VfkQ/ve6Nb7RLLj0f4qyOa1+dffjDH7ZDxw6ekbF4+k5KBNIzEtbSTksRKEWgFIGnHIESgfSUQ1b6QikCpQiUIvDMRODJEkg9Syc9M82zLXlSSfOQo4f6Zh6KFnloExjXuYri5jy4LJPRWkYWuR6a5iFIHIRik3keBL0OCQ/Y8yg7BCoILFd2fA0P0uPjM7bvwDEeIhcBEDzf2YkgAZZCB+Js5CoB1FI2CJgWkMnTiAA4J5FEGOlhnt8JHkCkPqoi460KkF4Adpz1rTblc9b4d6gpIuSJ9kkxpfN0nilCjXybkK2fm4LAAGiY6huz8X4yV+ekQDIb4qEoI0DawbKo9o3Abs/aFcGBNVUEiAVyRkRY2KfUW2dvXWuf+dSHUHihuII4SpCCGrI9AUV4kP7GV35gb3nrX/KgqKLyNTzkE0NSYMv4+/RXMeEggCI+DwevIlBc3yl+P4BFccZ7HB1lsUcQcv6zABJ6mRb/AaAjq/Ld73uPvfUtv0qW5z7GSoqH2YQ1Nq+xZLJHtJtnOjsKByijB+QVBJIrHTJk6A7YQ4/stJtueiHZjwNsrSzlZcCWZm9HRaKbY0PgTR8HfGlwgEgAXCABDbJnxO6++4f22tf+Gv/eCxECgETMc8vVtn7DBaeFSSorTyF2MkCZ9iI/RSAlAIPKyjYCVqTJxh2yI0dPsZlQg0C4/OJXTBh4NJ9wszyISZuV3d3R0QqY0En2rywWhTVV2a6deyGPSJl1FVzheL7HaLeBCAjgvtoU12RyaFTBdfA39HEMSOu9uD89K99t2kTqlNlH3/l7Vk1GbA7Vl2zURB6JRHK+hHlWbIO2qLpmyuL3sesz1c81Hj+ak5qn2m+Vkw2A86p7xNysFnks9RHfFslUrQxstZUs7IqldCB4a+ptR/+Y/fjxQ5YFSKpYot6NammxP7fHFEEEuBEfMyYonEQRkqgfDTXaGVu45WMQtTOeI74WAD5pH1U6l4hIEThdTIDE33ewTvWTWM/iGknBgi/EXD9xrAIRG+q2hX7QWa/Mlo37KO6vmISK56fXiAqdGkioiFCM+zUMj4Iaq5icKB6AMaEc2wX6LtVc2h4s7AJh7OSuCDT6X8cWkRQCLSJYfwflURXx0vorwNft6yIiPyaQiuP9tAgk+R8mUdtgVTddi+INbLuBedkDSNcFKazaZhmarXGaZSzIlm5e1xxlaYuY91pdgVQItc0AYkUSydZUKgbOuUFjEFC7WmutrituMVpue/e1/ydz/Ol9NMV69ItIPu0xr2J7AgIpPqKrdemDmppqVBBZVwpkAYjbOrq4ZgIsHjoKkEfmvEgpXxNFkkEGavzlm13E3vj6UXgV1prTSB4fpD4xVqw/blQYk135tTGQLX7ViK4Zvj5JyRSP43iNig4drVQ+hzT+Q/W36HARqak3wuobyJ9gHRm9IxUSPz79/DIuglzqo6AiXnJwWeM0TNHCK6xhCpMP8aKLUjxfwuzyA694FX8eTcGiz09TJPGnk+xS9vk1OCjemsnArwcwV8KCrmO6jxIpOMNPsPz1CFsNALLWsfO23fT0Bt9p3/qTmy8EdK9xAlgRcAW21oHI7lKEf17B6N2pa4Wu30GVBF0T7rlQLyAJimyMQ9KJ7oCUeFEt1ZErmJQExBquBAJ+iyTTdUUxEzmmGmZVnL/OOU1i0iLzV0RCMpkkYQalCW1TDUypIION7zJqozpPNqhiHrS2tqJiIMGA9SKLEqkGgHouNcV81tBHccg1XONa91AJriuzczkuLy2uwMqizshBYGU47uTolA0PTVgfyvLBoTnI6DqUMJU2DU+1+/BR23HwgHEH7FNAFps9zSgh65t9XswBume4H5uYnvF7jkbWpjbA+M52CB+OU0E7RwHpT53osx5sOduSVdbe1giRpYSgBFElYWTPERsZHLaN3Q2uQGrh8zpqvlWwNnEaduL4iPWu6rE1PYLV5QCQ817VnJG6X+NKBFKW2Om+SOSUxtQkqpvu7k76uw4CYMDGILJErnd0tDnhosSqRgiQYRQe5fR/c3MLCUBZm5qcshkSxNxumfNpYt3VmqtEHRGO/z573hkZiy/ZBDnG80ALaqj77rvXzj5nK4qYKe7ZKuzoiX5bt26dNaBK62hO2vEDe+2aq57j55ehLmItY+Shhx+zm190s40MjPj1SskDVZ291nXRdfZXf/t31vf4o3btldfYVVe+wI4d3Mf9+4BdsG2j1bfVWyVKtGXIph2799kXPv8Vv5c+d9PZ/KyyShTxtdRinUGdJqVcI7EtzxJjtp9hnM1TL3FaNsvMaxEZ87oGQZBoLHZ1dtimszYQpxmbgtDbuPEsrImbGV/DdpCxNDA85lapPva5JmUY8+kMyj+pt7VmEdkl5kuWPlUCRIXOievbMtstcj9U27vBOs/ZZh38bmnusHr6rIb+GRweccVaNfNsEnJrcnjQxgdO2eHdO2zs1AnjdGwRpaGU4boH05qcYxwhHiIOXGA1V9kmwb16LURsb1cnFtsXutpvYmLS+339ml6IxHonx+78zg9tdAo17zzrAcpCLQ8LsuPl/m8OpW+5amCy3ySkcQ5ScJnxo0SIChRDngrD+lBLIkgVqq0Xvfil1tKzhcnVaqemRu0zn/60LaL+X2Z+fu6Ln7KfPbrd/vIfPmhve9vv2xbUcYusBXVNrfYwpOAX/v1LZ2Qsnr6TEoH0jIS1tNNSBEoRKEXgKUegRCA95ZCVvlCKQCkCpQg8MxF4sgTSxN77Q4YfTzYODKvujDJKpZKhaT2rOq2rq8OSjTU2Qsad7FYEFtRht6OH2KqaAFrlyM7Tw3yOB0a3D4usXJIOFCzzADTumZo5CAjPcBegriy1iISRYkHAnzglZaTH5JEszPwzvScFkqwlsDwTeSSrNwdnpDLiYUyvoFQIxErIstazTGTTJQIpAqIcGIo+dwCFNxaohZM9SfY3D/Tj/bM2Mrdgfbw/wLnMCngRUMzxHeCNMpnzihBlrBbZOYlAq47w7ike5D7+sffbTTdeyUOlAC8RDABLqjmFsitBNuSex/fbb//399nRQxN+nktYjglcKc7kj4Gt+LcIpOKXlAIxiBx/rxjgDd8rViDldQr53cQ5yR4fgZMAQo3NXfbwwz/AYmnURkeP8yypjP4u6+6AuFkWgQTgoax/T98sZNlrFws8NJM3CtE4aY/vOWDnnb8N0G+WcYKiDZVAJXVvqpS9WdXF1nNY7gzQx3UONMVZ01JFTU1N2QMP/NRe+tJX2PHjj1pmZsrtTsqxRVyz5nTAQ9ngAYDUg7QDnNJ1CbDyGkQbLEX2cx8gRv+pUT4XPFGwYnLy5gk5ovhNH1VPMHFF9oRsf9U76l3dDThT7xnRGsOHD/fZkcP9/m/Fy9VeEXkQUUUr9+nAboRvagP6wsmMmFhyTiNWHnFct7YLx3eCJCI+/vR/vsnWNgGy0U/zIFYC5iXG0+ZO/BYhr8qKVsarfqQGgBLyNuUJUtotgsFVRoSykix1Ebj6dw2xFSDldZGYlyKQfD46KZSmjlidPXhgwHYT83llmtMvUh0u50QWA2CJ8JMFXQRyFqs1TlcgKYNd78V1subd9yaAmh6TSK21wPkGRU4YCyIcZJt5+tyJxEf5cw32kSE2gQBwSq1onRFgHLorDzhrDhS9FNv4pf3E9nWxKkXZ37Ivi5VJS66EKnxH/y62i8vP+6L96nz1yiulRGRr6orQEiHmJFEM8jtczDpPH+lz2bs50ixwGEBIyk+pyBzkF4EQah79IgKpGJQ/fTL8ZwqkylrWD10XUGdMg3xlIctl6VQDmNVIxjIiTSeIBLDBXzMumLvLAG2MC12jRKAo41vtlf2dpnQF4HMd79W68q3c6hl7AvBCLS7WIGVHMw6+fV9QYpzJV2riYH4OFY/ZFcqgMLLy46V4O72p65oTr1ID079jY2M2PDrqZG5rSyeZ7IOsgTPERf0R1uUlQEdZuRZeKwmkYkYltEXrQ2G9KAzO0Dbnpv26Fm0bbRDWmIg4itb3fH0wX1/DWNHA8zmRJ560gzCetW7FiqMwQqP1mRqJLgLyPwN5JLtEb2qUBOCtitZBwZOLqh/m5BBvcm8hKz8nE/130Bj5dV7b+HthzSzMrPyJrSCWnmhM+HdWLPWnEUiuBgtrhe5pyly9aJAIrW5bKnBfNmFS2+gaNgc4q5ffO9HXjVwn1PerznrOEx3+Kb/3judtctWOohCSbxR81aTDJIxY+ZrmrFo0FrQiuK1taLcD3VJIuK2s1u+w5vk6qKByfpVefFFWmMHSM7YslP2cEjRqOedAPWttqaD23rzbMGo/x4+fIBYpT6KRuqMaNWpf3wk7cuSIqzbOPXejXXzJNuvs7kKpjKUt906uWESxXAfZsEzSjeyCVcNQa54sjKXwmGcsjI3NoD5JQlDR9mXuRyF+ZP01SQJTmmSg/oEpCOR+m5iFEEA5MY+F6uNHIJD277Mq7me1zqTppx4IgZ6WNldVSdNYxvFHRkdsERKhkQSfViz1uiESqlBkLBPjEwPY4B09ZmshLtrrIUTam62pucmB+wUsdh/ZddAJhnPXtPF5mTXBIlXTRiULaQzv23MYUmKjbdu6Hnu1Be5NOA+/R5DtYDZY/CmRQcSxyH8+0z27rmU6f40tvSpd8cbfUi/SDyLSdC85Njbq1oA6lrbVvqTsCfexdCkEhsj3LGRGM+3+5PEzQ7I/p30Ju7QJTyxZxrr3hS98oWVp/xiq48f3H7Bbb73VHnvkIdQyCSz7Hvb1TDauy/RLDqW0xpi4iFrGiMbhLARJ0/pN9qq3vt32Qah/5kP/hPpmym697Xa79QU32Z1f+lc7/7yNWBHOWkvXKkvUt9l3v/cju+dH97pi8bIrrkANVW4Hdv3M5rOzvkaIiFTCWhWfV9FXGgPZcmwVpTijf5REo3sLIm6t9TV2xcUX2rbzt5DENGxj4+M+hld190CSztn9P33Qduw9YGXV9W7/7CsQ90cL7rXJvzkdT6JhvC4o+UbJb0rW0KLOj2wY15x7nm277nrbcPZWVGPdVs6579i710Yhec7fts3J1xT3vpNY+J08fMiO7nvcJgaoB6rEPZ0LR5U6UNdLPUxldFyIzNoaxjfPXpWo/Ju5/p67aa2ds2UTloltdhQFXt/x47btgvOsh6SnCtq878iAffuHD9ipUe7JF5jHdIwSCrNkDOo+bR5iVdfbJcgxrStZ3W9psWH/C+5WkYHIbLfXv+pVdvUV17H2YRFOfNeddzaOC5+2ZUjdeRRgr/8fr7f7IcH+8oP/Yv/w9//XkvR7PeOykUQSuWC866Mfespr4JP5QolAejJRKm1TikApAqUIPPMRKBFIz3yMS0coRaAUgVIEnlQEniyBNPKDO93eJ9QU4UFSViKA/gIBWrA7qAMQruXhup6MSWWezaFkmOYBRuSHgArZkSR4qClnW9lSZNlGWY7lUgqRnVnPQ798w8enpm1yBtsNHjzcGsTtSACa+XeoHSEyAVUDzyBSNAgwzKPQAAAgAElEQVRUEWlUBphRJnsUr7sSlEuyZlCbld1azsPfIg8dgQQLBIrn1+fR3cBtCC8JNWoKgHkM8MnWiSdFm59KWQ71UeroCFl9ZK3OzNthtj/JA9mcyJpon57RSzscNHLQV7VMAkAceIsAOperVkdUr+P6F11t7/+LP8KCArJED+6ybXMwVG3l+DycZXgYe8+7/8bu+OQPAViwPMOLfYF4BxAZ8AQbF2U7x9nfUXmTANzxn7CcOLtYTdXDuOozOHDt9n0BNAr/BeDbrawi0D0QbhHMFmWYKytyDo/0T/7bP9ntL38hD3WPsguyN+ey1tV9FX3YyDcm2FeGY9MfkdIjhhulKnGLQDIfT/QdpMZJFyBHJfsc9loeVZAKCfqzPNHDfrI8VA55tqTUBgI/POY8gKsm0p49e+36G260k6d2Ygcy61nSja0bAWuoxxQRegEUCcq5AFLqt+qmoBLzs1UdqvWcxywZo8exKsFX34HdGF6Mwc0nmmYFAink0Ts0H36HgPo7dagreld1o9prBsgRsZiwkycGbf/+o/RFsKkKCGdEtkXg5+mklc4kKI40brX/QptiDkFgq9rgSq08uFToZ33ptS+5zVa1ou7gpwkCUyCgADgB8VmBcRIzOMYRLOgEcgj0kIWdYbETj7cwp6RIkcIOsFskM+uD5mkVn2l+ak2oTBADxnYtQNASY2WeWgZD01N2775DNgApW8b7smTxHHwdgnETR98JJCkKfe44jeHtilUcbkDHxrHqz1WAHFtWcUERGOr6xISXFAoCNoJgJQDd+q9CWbm8YgWh4hSIHRFDil8REcppK1b6CWtGIGJdPeRAdUGZFCsvnZBkG2+L5pnI2HyNKn1fQI+A8KCScnJIbXcVFMCl2i1KwfHqSEGkiKmfXF0WAfIiBBxMD8CiE1A+72N1YlBvaJT4fEdQJiWAyKtAMgVCTWuuaDK13+sesd+gSArDTlPRgXrfT1RnIxqOWnEdoo86MYzN8EVXbUbrJEOFrHj2g3o0QQLAMuRRijezArqYn4sC1XQeIkciwsJt6EQUYSuUBCCtF0kkCykp3nQN8qxnKR24lrAvZV+7msr7E/Iour6oP6US+eo9xYTLE83xp/7e1Mj+/HgrJoZWEmwhdvEr7j8f4xEQXiObvQjglyJjCNXlwNAIZ0K9lpQsqwQaqy9kw8meWD8dtIsCr32tfAWqxjlnJ1Ji67IwpgqvmNiKrpH6LCKD8muSvxUInvAKg1/7rhQJFI0vP2eN5Yh81JZhLuaXx2ix1DhifkiprO/6Kqxxx/+jCPWW+xqg+otBhbnETlQ/ROojp4uViCEFEGuVX/vVbl8q9d2wMgdCNsw31VIRsew8uxM/4Tz9+pCPR9BIxeSxn6nOJz7lnxseEfGmOexdwXzifDva2yCQtP4nsAaecLWILKS0L7e2456qlgSIGpILtD60rrv8qQ+8J/jG/75xjZNWUmv7NUEkLG1LYgmm9UFjKJxMnGDjhqVaQUJ/RglC1TV1BJaqdrI7hQDSS2u+Mg+8xKWk59o+unfwfzN8E9SVUSwTAMCL9GOWJJGGJmp5cTNy6NAR271rD4D1Mer7UKfGE4aqUMiMolIf9/mZqGWON9TZauqvXIRC4oYbn4uKRiqJISeRqiCbk0nZc8n6jfsF1jKNyUXamUP60dgsKzjOEyuvBWoaZbl3mea+bmY66wqkfQf6bSZT6crlFNvvOngYsPywJVHJaATNcZ3qojZMGz+K14LWQ9aqIcjcHORLI9e3dtRlUgxVo1zh4uc2ZUepGdMLMdSarEA51cw5i0AS7ZCw7TsPcZ8xapt7W1i/ctbZ04WyJNjTVUKk7dt72NrY/prLzrPO1qSflz6TnXSsoPUxKAAfMimuZxnfvyrZRjXTtK4HK2cSZbhv7urqcoJkDhLt4MGD9A0JN7ouqC8hMZo4ppI8pO5es2aVjU6KFBm2b82ef0bGYsO87NSo3YP6ODMzZq975cudEEzyLHH33Xfbzb9yq5+n1rpP3nEHZHijpbCSW8b2T+v6AvaH9YwHzsZrhYnIK0MZ9j/f9aeQZFn75me+ZPf+8B77b7/6avvVV95mJ/Y8yvOK7ikZSdy3JBq77Nvfudu+9fU7bdPmc+1tf/gOe3Tng/a5z/yL1/px4aQn8kC8sKbK9lRzOAdJKeJwYZEB7ddiSA2UaZecs86uvnSrbVrbbcMoyo72nbT1G9bbhnXrnRw+TkLS3Q9st/uwKK5w0itYLYqQcaUd2RCqgbQoYlB2rLJYVoYE7VCNRtU6uvTKS+36FzwPJhepGvHoWr3e+lCX7Ucl18h60su8mMWCbnYca8jJcdu9/SHb/TCEGDWJamUTSVuVBKKxrJldhnpIii7NYRF5lSTyXMU5PP+GK+3ibVv9ue4gtY0e5976sksuQwXX7UTW/uMD9uF//bw9fnCImpl+J+JJHUu6l2IM+fUewlG1nUROz+IuoTcXF6hdyn18KzaOl0FIveTmm+3Cc7fZwd0nbM2Gc+1UaoL74P3WzX1/BWvNja+5xT773bvso1/9ln34Qx+zBM+IDaj9NjC/+/fusd/7wbfPyFg8fSclAukZCWtpp6UIlCJQisBTjkCJQHrKISt9oRSBUgRKEXhmIvBkCaRbKucCsCgiBIJCGaUBZxJYxGOIW6AIHMFyIYV9CQbjyljVg2COzEWMqYIdlsBbHizSZBrKJktKnQQPRFUUds1gOyQCSSC1AGa3RxJAqYcRHuSkPhD5EWyIgv2X1zjiRwBgQiC17OsiYikBgBgs7MiqBBmStUJMnDiZA3wYZ+brTFT/pBgQCgjKaUQSwH4OoGH+2IgTSJMQSIPTOTvA/o+T3Z6OiknHoGBsV5VXHanot6Lm4FTA6qSiCiCLWYqY/J//8w575e3Px0c/nLMIpLidyigXkSQw9zOf+qb98Tv+2rdJYw+RAMzxjFOyDAt2SC68ygOXgcwSbhbOS+1UXnFsDxgK/kZWQ+pjZYTrO97PERkSsxI6j+i9Baw/iLBdROblXd/5Fg+Ij1OwN0sdh1lqA2xGYbMRcG+c7UVEaF/BKiwQSDK9keorxGFqst8LKasuRDoz6ID68kIlD7EtPOhiYcdjew4CqRIgVfY0AkEcFAcYSeERr+zlSy69zI4e327zc9OAb03W2sVDcENr1J/BhkeAQADERNSoLRqjgAQA31QdBhhYS1umKfB7FGAp7TEIvVcAOfNEWn56rgRn43z2PAzrJ80DOv3XA0Ck2ke1eP/rYX5okAf93Yci0L8w3xWXYhjXuaKiPgiBDGCo/5yGD+fVKc4ZxEXRBX46zRJ9tcxuf8lLyHTFNQz0voO6My3YJtUBsshgJ9jdhbphDraCoGg+C5ALVnbBws5JEAeCoxpmtMUJJBVtlgpEwCh9JRCfqen1kGTJuEh9o33MpV2HjwEOYUPjQH4gQPLqKebrCqWdKGBZovB+ztVSgRxxglZtjIiWeIwGgjQoEGN1T0zuxgoiFbjW9krsdvLHx2pMGhUIGakRy7zt8XgIv13FEjooGiQRIB0ROdomtrtbIvvXzyfK+A/jSscKZJHXaItA6QKREIHkvn9AJn653ZTb+Ql4CiPS+zaa30HRERQRMYEkUD0+dz+uqwUEnLvGBCCOeeA1W0SzQxqJGNLaq/5Vb0dEvo4pwshdA91+LCaQFKuVKh7VbYvXPUUrqLlEiIW6VoIstS6oDkpNDQCf1GkakKhX08zxFJ2SglBcJj5aMhPRml8DOFurBAYsm6ohm+r4Xh1rv8DjGjbUdcEJco0UgWORzanOORDjSoqI+tFbsWhfvqcw/87Uv1ITqu8XLPKK1994/+EaobgVzf3ojzCGpfqg5gtZ4lKryF5TG6cg6fsBp0dHxm1Whc59nqgfdS1Uoke0zzwntpIcc4Wj+tEvDFKMRESPRpKvKTHtHvorNCkQh4EQCkM9vB+v7WJJwo9WB40fEQr+VjwXvBnRdUh9o2tN9Hm8loW6gwJ6fQVy4qgcsrlc81J95/8fMvZFSKjlAl6dROK8XCGp8alroM+LQBYV1pFAiwhF9e9H20c5JH4++vG9R9dMn0l+qQqEU/Fa/IsJpECqaf3xvBh2oHuYVqynmpoauM6hgIE8StN/UqKK3JEFmax3Na59btCK5rVnhkB61029kSqnUH9LMazmuqs5KGWHCEgnl5wECspNVxepP7ivc+tHJXW4gkbWxrqTCHH2z9Xm6F4iHtsKXTk1HOEjuL4SCwBwWZequs3w2Kz9+N6fQRr8mFigliG+dRADUgeKQMlxf6hBpn4am5hxgq+xHlVWb6ddd91V9uKbn4+aQZbKquWkZgJcR6Sp1mXFP4WqSfcIqtOSJJkpy/1JmtpL6u80dTpPoXo9dnzU+qltOTVXBolEzU/ePwFBO4C6qIJ7yVksygTOd3M/0tnY6n3E3S82dVU2hA3cAgqkBhrQhj2d6txUYm/GomYn+1EgAcKvbm8g6aqCekZt1gSBKAVXbqnSHnx0j5M056BAaqpZRl0lazLVNtNpo4ghsWLzxg12xbbNJBglOb9gOSjyQeSKVEOqAakEq3j8aE7rHknkUQpyWXHIcP5T1D2S2mg1VmA91EUSsdHXR51H7tXn5rDAY38aBxrbzVj1yUZOdrCr1/VaSyt2fOND9u67A9H8X30NQcxV0FfNiUX7tVfdZs+7+nLu1VOQaSN27/332ete9zqS0WZ9jd6O1dyHP/EZG53mXg9yT+OtlUSjHH2yzNjNSmnIeSWxNXz7n73b2ltX2V1fvtO+8sUv2a2/8nz7rTe+yqpyU15PaYlrySC2dzOoznbs3m/f/f4P7IYX3mK/+b/eandBSPzF+/9fj1059ye6X1ngmUVrRTnPNhlUcPMQlRr76r8sJKMsFTf0tNqvXHuRveCqC+2cdT02jAJp74Ej1tHZaZvP3uSJIsf6+u3r373Hvvb9+6hHpetfIqjNlZAjokiGv1LLKWlH13MtT7ShgnmSI3msk1qzz7n8PGoRXWFrN59vU/i4ViebyOFhHGq+0edHjh72fdaxdvShQNr+4AN2cA8JVVjvyd2hjHOXLZ8ScMqZW5qDy7LCpn2yr6uE0Lv5xsvs115zq61f20UbQl220dExa2tph7AjGbCSGpXLCfvwHV+xB7YfIiZYRUPG1qDAWlaM6Atde2vpj0WUXA11WCDWtXC9ovYRNbyO7XvUunBVuO7SC+1Nr/9V62rqsJ9950HihFNAR4N97Rv/brvufsBWrVplv/9Xf2r7GQ9f+sEDdsNVN9n5bV1WNzphY9t/Zid2Pmb/nAj3dWf6VSKQznRES/srRaAUgVIEnl4ESgTS04tb6VulCJQiUIrAGY/AkyWQGh+OELUoY1fqowUsGzzT3QFHZUgHi7IsDxFt2BI0NPKQK+hFNRhUm5xnowR1CUTUOPjkWcpRjZJqAa8hk1UvAX16OnTI3rGzQDy5XZJwrshL2+sbiUDS54AGlQKqo3oC8p1XBrv8uFVwWYV6Y1DVFUiRsiOfDR6RP4Ugh2PHAFHAxwBXJiGQsK9LHxm2yZNTNjC7YHt4cDvGCWYiEso3zYMvAbB28i2ygMkXolamuAcjnNcivkxXXHGRfeDv3ouPetLBVLfWioBHj5FAcGokVQHebH94l/3BW98L8XAyqqHAg2GkPCgAW3HmeIxMiiQKcXYCSaCcHox1siKoBMPpvPU1D0AAheLt4/gUZ86X8RCqVyo1a9/6j2/aVVdtsKlxAaYQQrMVtnbt1TyEUty9DOtCl0vE6q+YQBLYpI4VaI8dBjYkNYA8M7N9XuujujIJgdSMhZUs7LDHyOL1Tp8rYzJWd4k0yLCtHnLP2rgZv/89Njsxipqh0VatuxTABCDHQcKINPK+iP8d7BT1HzAt72PjttDtoOw+FEHzmMQHIkdxi8HmQMjEUY0iumKOnk4gBQKnAoVVq1vXNTSgkgMEGuNheMfOfRGQHYDMEG8dzRk/P3L8nn7HYzn/fv4fhSYE0DP0cwz2ajMB6uqDeRG/IcXWbr/9FYF8UVSIZRPAfStAVzMgXo2/H+pb+Od8122LlMmvMVQ07gOJI9AYkJSNRRhpjkqF5LWnAdyc9lGmKtnCk4DBO4/0W984ha0BU2R1Uo4aa34ptYL4FOlRPPaUaV0uJaTOI6Bsfp4+jkWE+nCOFDVu50VjBXSKmNFk8/gW5oH+DmRCsDN0cIUM5eJXTDTpcxEQS6eRezGgHR9Dx4lVCzEZFiwJ1S+qu0R7tQ65Iipk/QfANu5rAeGB+M7bA3r/aP3iBN12T6T+SgKpMGPDfmIg1Y/hfxdqVnkcRKYofgqHK3sAkaQS5G+PsAP7WoZDDST97Uu0+tn3Fz4/kwRSDfOihvW8Alu5jAgk9j8n8pzxKJVRE8qMOj6vYe0JBJLsvmRXGgC/all0sX4KSHOFkUau1zgKKkwnzfJ9Hs/pQCB94QyBo8VjJzVx1MdnTEQ4aR9d0/w9b0IA6MPYjNoU/a7F8shJPD7LAJjmojonmnuT2NaNj09SWwMLLQ0jnwNhpYqrH5V7ooKf8QrSw9/yJV//V+jPQOjps6DG85XP51h0XfbPI9IwIo0jvklbBgA6UhWJeNC1wGedxz9c+wORH8/RSO0T3s5f+8OKFNoelEdSCga1ZSA3ZTUZTPXCKq7fmh8CdcMaoJcrlKJ/F//2Ie+JEyFBwAmmmCUKF0FCGdYD7ycPSUw2hX/nSaUowlGaSPRXIEudROHardsezR0pMr2uDIkSMxASSnDRvYDA/wTkRjw+Ekoiia5ZrevPjIXdu25sz9t6SunkhDqxVN1IhSgNKSklSpz4sgRhqU7xsaQ+E/mj5B9Xq7BmKwZaozhjkcwiC8ulFlTdFp2zCD32IQC9EvVHE9c9XUnSgM5T6UVULTl74MEd9rOHdlDXC0vGyJkskJS6ZoS5osFXydxWDZ8c95/1gNVZwO6OzlbqJl5nr3rdK629m0QR7Ml0wymVzQKKLnWQX0c1HiC3lrlHLZPamHVOQPo8hFkmQ/0pCh4dQ12+FwXS4Gjaxrm3kwIpjdwiBYGVA3jvH+pnro0CeIcaSCK69T5ZU9Q5ou2ZNMk/lVjYoUDq7YFYojYMhFI/5M5hFEgbulusmWtrCwqkphbVDIWc4Ir44I59KKgmbAsKpJZkOdZkzVbH+JDqX+v28SPH7fmc4+UXnWX1NbSHejQijU5RB21icgKip5n7inb/cWKJdrS3tfngU600kURB8V5mayCOpM6VyuM4tmR6qe1J1fmJ1Ln19Y1+L5lOU9MJu74myM5uajW2NGu8mL35K6rR+F9/7XrgHmI2a72ttfaHb/0tuxZCoYb+Huw/ad+7+3v2EhJbmppaXGkloud7P/6p3X3/IzY0xf28FDxaj6TUx9J4LiUlfoX1QnS9893vghxbZ7sfPWh/874/t9fccpO95TdebQms06amhqifw/Yz05YepwYWY2kBa9REU5tdfs3z2f+99orXvZp1QVdX+o+DaB5mVIdLK7AKBenywoCSSlfW3LXJelvTVmdvfMkN9rIbL8UeFZIf4m5sJs19XhP2cBA89GOGa/UPfrrT/vajX7Cyhm4UtVLXQ7q4BaQSHrA81PqpZ6YKjWHu9WuolVWe5FqWwCKv2i7a0mVXXroZ5V6ljc6wNQk4be3UoKUWnu7nT54asBMnqY9Hu0ZGRvmd4RoB4TI+Yi0QULLE1JysItFiZHiCNagRsq0TO+1ya6c+1+6ffs/OX99qNz/vMmtvVDaN7tuZlFroSPCpRU2Uxs5vrKLBHh+Ysd2Hxq25Y7UTi/2Dp2z1hrOZ16iZmKuNKO1PHjvI9ICwXHMuNfommHMT9h9f/Litq81BuF1qL33hTdZV1WDf+fjXubYn7cIXP9e+f+89dvc3vk1s5+1t7/8Tq0Q1+J3vPWQZ6pNtrmi0DhLGTj3+sNUxzz97jtwFzvyrRCCd+ZiW9liKQCkCpQg8nQiUCKSnE7XSd0oRKEWgFIFnIAJPlkAaufubAcMBP3CbL8d/QlanwLmkah1hO9RADaRGHuq7Whs8W1qkjYCXOR6G5Ba2JBs5HsYrAOS9FgsPbgJ2ZQWx7HUK9JAvm60A1kt9JKCvkgc5z6Z2IEoKjmCDps9FHlWofgxFoSuxwkvwuxr7korGch6UyHDlwBlUOcqO82xk2qw2LQFE5bOhOR09eOpVyPaPrXwiIM9BLVnYAd5BIGUOD9vUiSk7RYbqTsDgo4AR85ESIwYJg0VaBB55Wjg/EUDmYBrnWqxAmgcgrYX4es/73mm33HqNNWLx4PU8YhWSagVFmaFlYuQAtrKZBfuzd/2VfeIT3/RC6jkyF4trGhUDhuH9QuZoTCCpTQ6V5YFEb1qom672C86LgL4VxFEEbsr/XQ+jiuH1z73ePvWFf7X0zA6yXScpMD1vXT3XBTsqaiGVlVNk1+MU4E396ExkeeegOiqlHBaH6vfZ1CnPQF5akD0VXv3VqwKclxtxgkvZt+FBmExQxtMc2Y3KMO7E2/7Yscdc4TI1mbbzLnoeD+MAAXnCSCBhXBRcR9doC8oktUMKpFy2ywaoW3Dw0Am+JhInbBVPhAB3PjUCSV2uugerV/cAECVdaTeOz/vOnfuDOs7nWLzfKPjeJxGsrD5g/K/Meo/UYZ6tHzVP28csVEx4uZqvwoldZZgLbBFYqrmg18tfdjvfCUSt1/uiPbKIUX2yRsCSGv6t4uGyOJGtiKavMvzVfzkHVMN+XBHGsUQ2yK6u2gkkbMNUw4r4V/O5MqahBe0kHv0HADBSZczXwB8KOvFsdjZb8VJ2rvatl49FQcIaoxqogDixhZ3DzX5ebCOrPRHYQVLEOAp13AKQL8VSYVznySHtNyJ3QKj8WLFFUDGB5ONFfkwrYl1ockz45NeC+CONr8DU+Pmo/T6n/FzUvwHojusVUbjAidLYkkjn4PNWsZKlqPsKaucFBZJrHCKyIgyJoJ6K9ynSLV8HSttxLk6yqB0C0MnQlp2lwLFALgvkj2wJIxIpqFbC2hA+X0kgCV4rfp2uQMrX9hJxzvmerkCSxZQIJKnXsrQDYy9bAlisb24gmxnrVIAp+M1giUhDZEtXJbUCv0WWCGgWUh9A7aAMU62IsGTJ1i3MqWBTGF0LBA6yZt9xV6hBcyZfOx/+fn53ir0UJl6bJUbJg4dc9BPGqPed96OA75BssMRYkM2ZVBRtgMVVnFMaoHB2No3N0BEAX9Z/jSt5k+oaGh21UAovkKfFa4i2EzkQ1GWqXSbAPpCFPiT0n8Zb1Mf67VaGESkUX59EEKh2mghdrQ8OhOZJpmiMRKSSiJTT2xBTRX4d8mMFpZGSC7Qu+9oAAOsEEgcQeeTKZAG6EdngiQCQ0z7vnGhVrY9ggxcTQPn1NPrOovYZhd6JWeenwrUpzB7NkKI5qRGk88vPU599+TZ4fL1B4QCBQApzy0k6zSXuW+q8/7mnoD9rSHypB8D3eo1a430shFpWmpeKddPqS8/IkPyja+oBvAGuoxpLIhMWiGldbaOrfyeopVKLnZ0IIq2FUhR5RFD/SRXm9pgiYzV3VIMxUnWFnJNoLgtwZqy6PlVWvmHUcWrqB9XAhPRt7kTlU2b3PrjbvvCVb9vRY6OhHhPxUq28Ju7jpCisp60KolQeSniI1YRKVvJ4ErJVvV1228tfbNfdcDUEnFYTAfKRNSeTfYH7ENm3uWGc1rfcnM1MjkFUDDhJUpWQnR5WggDyA6MZOz4wTR2eeZvGTnUW5ccsZMAM6qK+oVMopCZsffcqW9e5ym2cZyB051Dmnxo4RQ2kNNaZJIm4hV0vtW6qSXiqwMIOOzMIpPWdUiAB1EPuNFNDaVnJEoztnz262+vlbFndCjm+bK0QAk2tbX59VpLJ8NCgPeey861yeQpQnpo/EBJev4rP6oiPriVHjx6xRmovqQaO6tXIfm5Nb6/f80pBMs/9klTAUiRNUUPpBPZqul9ykpXh6fWk6LONGzfahg0buedKEo9ZG5+csubWLrvkogvYZtKmJ0ftf31x/IyMxVNHsM3j3vmc9V325+/6fVucG7cmSJJ0Gqto7hPaINr0W4q4udyiPQzR9s+f+rwdGxi3Ye5hWldvsPMuvsImxqmdikVaM2SN6iX99m++AeIlaYMjafvu179il6Lsaub+M43N4fkXb7XWNR02PjxodTxbqG5SB7V+prPo23MoWIn97/zh260KW8XOnrNoT6tNjI3jnLBstR3d3LuoT1jDGYujJ0/YuVu3okKapzZf1m66YJ2d15u06vlpJ4zwA/BrTLANhKhi9D6w64jded9ua9twgeUq6v3eeZT+1X1Zb+86vwxUYfM4i6XfzOwk1zwsnZMdfq9Qw/1zcnGYY1GHi3OvgoQaINFJNV8bmzVetF5V2CQ1pI6fHEDZN+nJZtP0s6yImyGQqkRmMefr6N9TbJOsw/auG1IRkq6VufTIj75h561tsttecDnPclIiK7mHGUX7arGELud+eG6hzCaqW20XdWD3HJ32WlIjowNOsK6iBtXUHCo2Rkgjz2OTo/3+rNfavgGSlhp9JIDt/Nld1omt9Q0Xn22vu/1Wa8qV2z3/8nXLTGbskluut3tQF917N3WpiNcLXnu79W7aavfdv8eO7zpuPUvVVsn4LUvjMMBzxQMXrDojY/H0nZQIpGckrKWdliJQikApAk85AiUC6SmHrPSFUgRKEShF4JmJwJMlkFpO/qQA0EByhCxuMiMBXpoowrt+7WoUI6pJknVgn0d3B4A8699xFX0mm5MA7LpyQQXupWLyorgBjZY1jQimXFbAbyCfFvhbwJTAGtmeKGO0Et98ZR8LSHIgB7BMVk6yE6nmgb6Gh5buTS229pz1AEc5z9bMkVXrFVtUZ0TgUhH4GxfldvLIwRu1OVZvhNg7HCTrrvFYgYSFHQTSyfSC7aDP3KQAACAASURBVAbdO4xSIEsb8sCsn3gA1WOVjAgkB2QDluKAuWfDC5ATmK3YcU5bLzjb/u4Df2rnbl4DgRTsfSpRZ6gCiUIlr/SgQiA7UfVqACw++qHP2Xvf80HAAeynAH6UpavHVe00roGj884nokfn4/SJAFzvsChLW033OBTyv/8zAklARk7EoABnHvR/8sCPbe2aSgpTH4TQSvGQdy5gCA/GUiAZhYnz4LJQRBFIiotIAMU5Q3/z2M05zcyIvKEgdq7K6uohJet6wIs49/lBzwrXS3EQgVTBg/MsCiiwBjJ767Fk2YVQSwqbWtuw+Rr3lQ8ArUOBfFGWO8r8LyiRIsiWfpHlS5LM3XEydKm35L0WSIcoTz6M7zxJ85/Nz7BXAYIq3K2s5NY2MlIhB+cAfR/d/jg4W4DXQqHyAPD6mItIgDzgGQE9haNFYzW/QThO8feC6RjzFOC9sbHelQqyqXFBjivOygARTtpbfuctDoKqoHOlo9WyJpJVHaQPebc1UncwFpOAD/UuzFGfBSWZ+DUHbdUXAFkiiWQlqbHrtcr4vEbZwk7GLNsgYMyxCVnlcJyaerK7OQbWRq5qUn0QEcc+FkOMfezRv8WkjPB2r2ciwo02CKwRsRyvOzpvjQtXHsYx0fnGgLzs2dSHUZz1vgBpZa0H4FHbAo5q3ZIayQnrQDh5zSSfH4GM9oZqTwK9pdxRXDwm8X4CkB5UiUHF4fGTKjHicwtkdhhjYRspkOgrP36ofaR1089B40Vj0n26AnDri5TarTHk28Sqi6Aw8qNGnwfLsjDulBQggt5HuQckqAn0DX3PFUj8W/3oCiTZcOlc+b7D7H7eQf0VLNC0qoQ5E2H0rhIJZxS9vM2h7zTvtS+tOV4DqUYAGoSl6i6R2S8CKc0XE8kEGdTN1BCpo35CLeMs2OdVKpFB400qN6nS3KpOa1FYz/WfE0hVdd4v4foV1rfQX6FGjf6tc//Yv08VptgZ+tej93/bx4OAOx9DHGfLli3UQml1JUESQky/dQ0TsSRyXK8whkXohX5YBKgcHBqwGRQFnVgjdfWs9nE4MztnBw4dYg3UdU6dqu8SA103VfuLhT9ewwMpEq5Lblno9mMiDCMLWI4jYk5zV/H1ZUfXTVehCJ6UmCuQTK5K09gRMUzbZiDxNa+XpKyQtaRqrolIhiBRjOelAImOHY9HH7N+nyBSiGucrm20WUrJGsDPMuyV5qnRsSilAGt6TOS6iJnvyAZXilTN2xpZGTIGFonfIjaqsuOihDvq1YgIEqHsF13VwxGJG1RH4qQ0BxZkKSnCh/MRWaU6b4TeiXX1g35Ue1EMpGrrFMfUry6Ryk/krs9BrV9+GxDmgs+ViHDVsQX8izwSAar+VN031SPyb/B9T46Ikj6aei8+I6Pxz25ohnSRBV213yeEtUeMKgkDyQYUUXOMQZQQfo1gbVbdLeK8KJV5tKbIWtdJs2j+qPaJ1iZPGvAamaiDI+VUmFvxHAuGp7r/WkZ10Dc0Yx/71FfsEYgBlVHS2lnLObdyrdqASnc9dYRasYPLYvMn9XU5sZCz5RJg+PDIELWRBt0qt3t1p930oufamo2rrQ0Vku4PkvVJzkNznnqKWCtPoMaoErGVA3zmXJZlE8Y4m+PeMCUl1HiammJpG5latJksxA6qj9nsEsRRzmYA4GchkI4MnLQJ1BwbV622TWs2kBiTsEnuO1KQWcdPnbB5/t3EeFS9ou7ubqvifnSZsXliINRA2tCRROUBwdTWjmqojbFFHLm3e2D7Loi7MVuPfVdncy21I1ex7zof1wmkvIOD/XbOlrUA+rr3TVH/qcfHTkJWh/SllGup1IwrTjo7O9wubxhLvXM2b7EmSCXZ9x09csRtzVpQK2VQh01BDA0ODWMrlrLNmzdTD6nTxsfGUIyvdWXV9Ayqcfq3tYtaTlynpVhKSkFMH//e184MgTTOenHZtvOcWLv1eddYA7Zm5dgQKollWZalfl0P9tQZ5utUetn+8aN32EM79ttJ3AA2nH+xXXn9860fO7psKmdNKFg6uf+/5ZrnWBIF18h8he184F6bP/CYtXJv2UHizpZtW6y8tca2P/QwSptNVllfa82b1tnJvhHbcc9Ou+K6G+xT3/6WncAaurp7rScvpcYnWEdQvLa2ez1V1W+sZG4Porg5a9MmFHEQSNT4fMGlG+ycbsjZrIgb7O10c+QWddE6jFro4QMn7Rs/3mGJtvXYXlOri/EyMcI9LdO+A1JSaqtqCKR0agwibYZbJIihsiTHXaK+1qJdd36nXbCh0XbtP2gT3BurBlKoO6c1ucZmGc+P7z1ifSexVOR+WfdyMynIM9bDaq4zuhbMFz1fMRG5rrPOKFElO2PZsaPY8G21l73oSmup16oFURs9i2n01aKSyvIMNk39pS997wF74LE+yD1dGbhm6RIKGTvPmu01aPVMk56iji3raTk1crn3rCyftf4jj9iahgV77uWb7VW332KrKpJ2z4e+Yumhabvg+dfaDx950O7+3j2W7Oi0F7721ZatabCdh4YhM7O+frTWN1l7bYONMsaPLOke/cy/SgTSmY9paY+lCJQiUIrA04lAiUB6OlErfacUgVIEShF4BiLwZAmks2d/5gClQDcBtnFGviywWrrasA0hO06Zql4bRIDgSpWLwzwRWOm/yfqLXw6yCgx2e6lAqsRFrfWZLK1URFYAcQzA6QFOEpksoFKKB6MpbCiwJA9ZybLJA4Y46/y1dvULrrTKGmxIJkdsDksFr6MQ2ePpoU6gUEDHpKoQQCYUS7ZuIlpiRVJoqcgdkRTLYxBIfaM2S7bs2MlJO5Gat70AG0cAxtIAHzG45Vm6QRrgAI1eQbkVSCQHq0WaRQSS4icCxgvo8qj67ve93V7yspustQWbM7apBsyQ+kjNigkCgfZuDSRWqKzW9u4+YL/1+rfYgcNDgKUAINJ2efYzD3cOnodzKH4FcivYzARrLe2/oM56IpKkODs+7lvRMgLdsgATf/C2P7A/eucf8pC6D2DzpC3MNllHzxVYbaiLpgO07DERiB0UEIFU0o8qCsgyQxmx/ZzzNMAAtlUNWPrVysIOO4/FQfzuATeil0A21cZIZ2YYLyjQanLYuhzFwo4H8Zput7DzGhROOqmlnK/j7SG3PPg90V+eZU//L8yQwTtIPQS87udhS/zhPCCpjtGHv/xfARZ/4pdnzEf9ryxsFf3u6mqHbAUUhnB76KHHLAMBGYZd3C8FhVF4r2DztLIvAjDuJEr00uZxi/ybHFyWXmvW9Pj7KkQuhYLA0pByX2YnIY8+99nP2r333RcUPZwjcKaDwgKeQxsikDEC46UkE+GYJFs9ATDgVotSA0oNAhCK2YqrGGTT5G55iil/nxoet0kAoxkyhRfxyS+MY/YP6Bhn9J+u3gnEZ1ATFYiWQsz8ezqM2idCQmsK51fpJHHoYz8fLTAi1CIyCoeYfNzDscMa59Zz0bHc+irai+qWKCaBvg5kbqx2kJJQqsBFKaKWGOhOHituhbUutrQrVgeJVI8t9dSN5bKCiizB3BaKuIhs0JoaVJlYupFBrlccC7U1T/A6BBsonHiqx+Mmvw75eYZ2+Tqltmt7WUyJKIsJKd5zHDwC+EUgiRgs5zxdgcR2siMMta9ia7IwhrzPdB5hUIW1xU9QpBG/Pb4B9FIMfA6wwypIoRpII4HQdcQ7QY2LWYgQnDAt2ZS07k6AWcDlVpSaVbIRjOKluDiRHCk23X5LOL/Afq1t3r4oa9/VrDrn6Le3X2rXML4+9MWRJ57Q/4V3x05SNJ1rj6v/yPQXuCsQX6SBapEI/JUCRUC8FGdSh6gtTv5IYYVtkP+NWmUKBYTAX33WKtuqzm4A8pztosi5MrzLAAw1RnW8IHoNNpWnE0i6BnlyAaC6rMZEGIkA0OVE1xzvvzCSXO2m34IJ1WtxHSxdTpWU4YQK42eGOj6yF1smkUDkS84LtmMEBfCsVw41sA+DovGnRBCRN6pbqLEiQsuJaGKgsbFItvvigq4VYSyGeQDAinJAxesF1OpavqykAD6X6lE2h1KvKOEktcB8gZAUwaT7BaVW1FHjTWNONk+a9yLbRFipFqOOqbo7CxBIOUBkTYJKxpb6RUoDrSsaV/NKdhHRJRWU21+KlApWuU5McgCpseL5UCBlvTtchaTrQo0sFwH2O7s6/BiKeKw4VKy0f7W5oeP8/8IILHz1z25sDGOK+KjOYQXnKgJJCUHV1UnIBmzYsOTSTY/GjsaBjyFire09sUeLHxOsUjWa+L7arTEk1arUg6Ddbssl6yu/hPi6wflKMcQJLvDdDMrTxw/121//349DPEpBiVpHSUnYibUjs7n28ott41oIJJKUZGnpdX+k0maBUiKD+nN4bMh2U9/l8QOP29aLt9g1z7vWes9aDXFT7cqzatWGJEEjBRmSFXitGoozoyQUTbFEa71jTtGPs7PzNoll3anhFMrYOZtMc70oBwjnWjhJMaQxCNsUVmCnRoc55oj1tnfaxtXrmLMNNg25leZ8pb4QgZREbduG7dsqJ5BInCAmJ6iBdEwKJOoXdTiBFBRIi7IlZq7cv32nTU6M29Z11EUsX7B2gPOWts5Q11I1Q7Hlu5j6R8+5ZDP9M4TN4JxbkU2wDkzwvXPPPdfHmbZXPS3Nbf3uQMWk2kZTE9T+YQ62ooDWuEsxT9dvOMvJSq0jJ473QXh1WgOkmyzPxlChiXhr76RG0iyKx4Zmm9DaQrc3QjK+9h8fOSNjcQiC7vwtZ0GcJe01L3shhnEZxgd6U85ZY2metsjmcZE2ishLJNvtQx//tP3HD++HzOm1RCPr56YtrsLJoXrpSGIRyLZXrVttZ285x7afOGX7H9tu9YPHbGH0JCqubbb18guttqvRvv7VL9k6SLxtV15mrZvX2wTkxZf+8XPUJmL+b1hrjxHbMQipRVRiS1xzs0rWQOWPgzQKI+4p/Jkny722VNVZW91SY//t+ZfbtTx7YJAXCG/dsEfXJAVM6+LDe4/bp791j00tJVE1QX7TV/Oo7pVEVUutIM/tUI0l7rMWWbvKEw0co9ET5VpQp734yg12/SVruAdetJ9gY73j8X2MJWqEcoM9z/NPlrVyCcV9brHKJmZEn7MW6z5b6zDqtHC3tGiNWEmOjI6yGFGzC4u4eepkNbIEH9pxnz3vyq32gususvZm3d8Z9/HTrMe1jCEIUdbEJex956qSToY9tKMPS8Au1r45G8U2+qwt50O8knQECV3JvcvwSWKPFd2adedglTjB+pyx7975OWuvW7DLzz/LXn7b862bteAnH/m6TfFsdcmvPNfu+um9duDoCRRaVfbK//4b9tiRPjuKfd2qDVtsBOVgG/NndfsqGx4csV277jsjY/H0nZQIpGckrKWdliJQikApAk85AiUC6SmHrPSFUgRKEShF4JmJwJMlkM7NbndA1LO2HUQvwOetAsSxrQv1aAKYpGxlvRywdMAnvPIAeGzbFN50C6MYwA0F4MUkqW6Jsl45XpQJq80XASmycWYwqcGzAAMnjmFDMgNoxUOd1xRhH529TRRcvQK7EBVxTdkM9hICgyuEjAnMBBSKPf6dWOHR1YFdz0yXQslPIAJHBaTxUMmJSIGUOU79o6ODNjqAhR3e+Qdobx8kTCoCi2PFUWwdFfeeWxBJvcDeBJDNY8kh4FlxFYkjuzqBfwuAEVdff4m9451vtq1bN2AdBpBKZqFql8iyrywC3xQzkXiVCSgRSLYq/NQzPOT/7pvfaXfe+RP2CRCu8+XliiWOrToHP/+Kia5AIIlYKAa1C+TGym8WE0mCt9UukXDNeNb/lAfAhsYsgNwxGzk5bR2rLkId1kG/UsQXWKaYQAqUzGkEkgD6pVHA1pMU/U0CdCxbfcsaiItWvj/EeStLNYDtDrZxrjnqISwv4+9erpogPLRCVFRWdVrPmksCYucjQNZ1EbnnGdLSywUSKRZxLGA/8tBD99ufv/ef7Gc/3Q9YWOPfrIwQ+QKRU6gn9UQzVC5S6rMqah68+LYb7HWvfoVtPXe9Z2a+5OY32b49fQAGPIgDBgn8Vhg0/uO5EpQmgRyIlW3BgtApyNBPjIegRgvklkjcagAs+fK/7GXX2y0vJZvzhz+xH969nZpOAJ6AaaqrU+aF6ANR4vNBJE9Ilec8Y+OrcFbCbvWKSaVYqRLXTKpwmziBg2SfK+tUKgU1RlwKbcvRdymy9TMChgH0RAbH5n8x6BXPRR99eTKtsGZUAci6zR+vmGhyC7iImHaFRPSZ70NKH8HfTmoH4iUmkDx+IhBYR/Tba4CIrI7t7qI2OIkUKRYFgC4Tt0BmydYlKBfC3A2WaAxUPhcpLQJJ5K7Of+XIKJ5X4VwKYLoT89E5xKCzjqEs93lqIQhElt2N1kXtR9Y+roCKyAE/b40OKaj03kquON8QEUQrSCUX50nlFUZWZMwXYqP1KSLCRSBVSV3AucUEUkJ1mLy/CqRUTFTkFU1PQCAJvBWBFCcN/P8RSCna0dRGPTPUBd0ApyKQVGEq7jPNH40Ht1BUdrhqx4ggETGZJ5DCZzFBJ0I+XuNdhSpkm9ff3XFyZaedgb+mB/c6ECoCKYfd1fT0tNc8Ubs3kcEuBU+eOI06UvH3pA2irSQKVyNBIM3T7wKQRwH/KiAB1qxFCUFW+GO7drnCUGSsj1HFPbZN8zHO2hftT297rDRw/dqAmpVJK3WHCCT/ret5dPUO1xzNWqlVwzauSNP+fKwxHtmP7L7mpeIRqcC8zzLvdU8ga1YnWGh7vJ45WS8AW9vwfdny6boYbBMDGey1Fqn1kWEtzwAmS5UgYrq+nmsdf2chiKTaCnaWUjtBjGjccoJ1tEHjVVOyoiYoUFOQd1pT29pa6I8qaoNMOiFbB7CagBCfnkk5kSL7tgyg5xxAuyyoZBUocijNtiKa1Beybk2jdHIlCGuu5qo+F3HmSQ0Chjk3qXPDwhWSSHysi6STgktWWBBgtZx7OwRSTA47gRjdR8l+TCtm95ozY2H3vptUU4W+dgJJNmiBQJJirIZaW9PTUsRhreX3Cqr/p6EEai6VkcBt/s4Qd12zq2l3JXGTYm6Z91R7TOclAknqnnC9DWuD/3DiCfpaQLfUF/c/esD+6h/+TXcEuiuCHKqwVa0tdsHms+ymqy6zToikKm4Aq0W28b0afqsrZVLnVqOVSzYyPmw//umPLbWYthtvvdHW8l3VJCoXiQjZkaIOzcjQGNaX9dbA+7mZEeyUUTTNZ7hvnOEecga1M/NqkZowk/N2fChlw9MQuag+FkjMGZmYsWHqFKYZu8OzUzY6PWGr2jqsu6Ud+y9twxky3Y6fOmkZrLWaGevt1AzqEYEEGRYIpIGIQKpzBVInCqQmvr8kez0A/PsfecymUTad1QVB3lQDsbwK27JGJxhFIsylxu3Si8+xjRs6sQWrcOBfar42iKYh7M9EEq1fv977VPfi7RBHw6hadGvT1Nhg9Zy7CLhR3sswnnL0dQ8We8nmVretG0ZJM3DqlG08az3fz6JoqnfybQayYHwqZa20R/V1qpkXJ06csN//9OEzsCqanSKxq7WhhvpBtfYH/+MNkAqMlXkIuZkpV15VcrHKMQelyixnbCbqO+yfPvlZ+8xXv22da7fyXqslqd8zQtznM/PWDKnRxhrboHpUPCvMQ6y0NkAW9x20ec79iisuseaeNtty+Xn2tc9/2rYQp+fdfKOlG1BcDc7Y5//m03aIOlyVmzda9QUX2hCEzhKxyEKusARZPVZ+5fPUKtP9Bc8Vk+P9xLHLVa8tNWV2/UVn26ZuLOyWZn1tzHGfkIFc0ktrwjIk6dHBKfv+Q3tspqzBsuWNriKbnRpn/ahAgdTr/ZTgYSM9M2yz06jmsJZM1LRSs2nOKudn7fptPXb5ljZL8Z3B4TFLUm8rK7Un61Jbzxrbe+SkHSQBKsP8mkxho4cV7wyqpCzkeCukpdYcrfe11djQjQ07+d9E/ady1ql65tPAkV12zro2u+nqi6wZ/+JF5rKUveHugD7xbB1Is8paOzGasr7BOQjGDtbKGSczu3rXQqiqhiQ1ziB7Rk72OUlbzzZDIyOsD1k7eWSPVZFMtO2cTba2t9XWQ1DOPHTMxk7029Uvf5F96Ufftvt3PWZlqMOuuP5aaknx3LDcaC980S0MaZ419RzEf7rX/cAHP3xGxuLpOykRSM9IWEs7LUWgFIFSBJ5yBEoE0lMOWekLpQiUIlCKwDMTgSdLIG1deMwJpJA5H7K041dzRysPD3WeiV/Gw55n5evWPtom3tJ5iRjs1fNHtAMHg51o0r7jTYJ3vcBFZScLo/K6B7wccOKhbF4kEmD4NHYrfRBIc5OAiQA+QGKQJFV4odfaGmxE2gGG6rALm8caQ+iswHvHDbG7crscgRtS3AjZcV//2JYrECIxICmVjyC0+ck5S58Ytcm+IUCJCeuHQJIC6YR0M1IIRaCYPyx6nZ1iQFzn4oZJ/luZzsEzKmToh4x6kUgAbg1V9tbff5O96tW3kUUqTYfUHNjYRXZBefUGX8/mlF0KUAGKoXofiuVHPvhR+7M/+RCPWgKYA/ivoJJjvmIwCfwW+K82hL4tZOXHgP3poPfpKhA/54hAEjmgTPT/jYf829/+VptKPWZZiryXowTq7LiEY1AHqYwi1/4KbQ2jQVIHkSiyHJOdmd7DliRzkgdnJYFXWxICKVEhEmqYYwAARei8g8WQiSqoXVnVwhgZt6HBw5wpdka13dbafb4TLk5M4rfviic/V40z+ki/Aeid8OO/9NyYff/7d9m7/+SDWOGN87AqgJLYRcq5eGwrXsWqoNOJtlwE9J+37Rz73be/ya65YhuZ0/V2+0tfbw8/eBBwU0XIA70qYNUpjyj+rgzRGFH7FCmRcz5/goomrkHmWfeRYkXbzwAydHXX2nve+2bssZL28U98HuuZAaxWZD9UTdwi0sHt6wT+i/TDGlIkbjQpy0XcimwEjFJ2soAjn3sRYVct2x1hhHwm4qoGWxZXdrlagn+p+LOzYQWiy+tkOJ+sMa//FUhK78e4jkYRORrPHX3HK6BEoHKsgIwHclyTo5io1nnpP/VRHENvnJNHgTAC4vX2BKBednSRvZg+E0AMweuKGe8ArU9RLaK4QFgR+ePH0Bop1VOkQArjq6D8CKqXkMEfdolFYKx0ktWXMpUjkj4e2yJGpRDSOiUlkr6vzGb1jSsyRXxF+/Pv8O8KHVdrqpMFgcSLY6nfVU7cRG3gvGX35FZ1el/1zFyBGKLpwhPGmCt8pGhR36FAUh0XqVsUw4iTyJPOMUHgEE/Ur6crkIK9VSCQggpLKqFfrEBKs243tzdaTxfALLXtWmpRPtAOHxuR+igmkWICye07pVwQaB8RzTGQHc8pD1M0f+I6Xn/9yePx0DpjvzPYecbWdDGJMjk9BeHD+sLxL7jgAmcXnEjm5eo/kbIRSap+0fdz1FuRQkDJAOPYKqlGSR1gf2dXr+07gKURSgMBgtLI+fn4+Apkkc89H1+BCgrXNrGczBGOJ9JI4pEE8QRn5++gRvK6Qt6qyMJO5Ad/uRpN60dEIi3Q1zOAuAiDAcZD0XkpenSMJESDju9EQ0SIxworH89cjwXGV6mul8a06vIAOkoFJM0Tm7idVTnzrJa6F3UA83NYiqk2jYh6TUmdj0gojct5wEkpkeq5/leiPnIxoup4ALprLLa0NmFxVusE0izgs+rFaE4pplIWKdN+LpP19VTWmNVk04sMmoW4c2s9/hbhkuJvEUwJJ8jKPBlA61MV12MpivWdDPuRlV8Yc/E6FmKtpBL1qxRIHShA4nVffS8iQGNFtf1kGbfu7KvOyHh8740NPmfU5rBOa47IdpMaefUtNoZKoLa2DtJG6gh1u+4NIIykuBA5rfgqCYC+13nKUlft1JiV+kjKDN0R6Cfc2xSarZWsGmKqkvo0k9Q/+tpd99odX70LazJdM8qowZK0CzedZc/Hguzs3m5Lcn1MSHnE9+rpc9U7487Ka58I2K4mQSiVnbVHH3/UdhzYYde9+AbbcvF5NoeCpR7yQP02O52x4QGs3VANNUMmZKdHLJeasrnpcUsBeMtGeQ71ykxqARXSsvWPZ/mhTt8ytnBg/4NjkEayfmUsD6MUnErPWi9WZh2A7iL+fPwzxo5CIGWxoWyGKO7AJm5VDzZzxJibEsilfjt+5BAKJBFIlbSlw2vWLMvqkbjf9/B2xtqUbeltg4ioQKnci1qkyetPVWDv2tqSsHOwZM6mUHBULZOk04S1GqQjBFKaNSFH22qldmIui+CRZZ2sEhtqWRs623X3SO2iMWoFDXvttHXrN/r5ZCB8pdTKoJxSXaVaSFVXOXLPNkttqGVUmyIlZqgFpfv0blTUUkn++t/+9IyMxXEm7nMuudDO29hj115KLaGpYauHiGkgrktYGes+zYkY2qq7gBbqW37x379jd3zxTutaew51MVuxLdxiR/v74CwXbXVblzXxHDCy/VHbu2e3LXCteM3tt1n5wAn7/9h7EyjJzqtK9+Q8ReQ8j1WVNVdJJakkWYNlWYONwBivZmgaaMCmaWMDDZgHNA+w6MdMvwbcbtPdj8aNseE1D5u5jbHBEpZtSZasKtU8V+U8D5FzREYO79vnvzczqhA8lVW1Vq/1IuRwVmZE3Lj3/Of/7717n73PS8/8rd179KgdftPdVlJfYZ/8g9+3Lubev37fe2wV9VBqLGXP/o+/sy++dMIKd3Rbz1set0GuSYtQma1CuokUqUSpo8KkBDlfjPpIBFJ3D4VNUswWrdvdezqtpRpCGetZtxzVVZaT9yqG0/m6ALIra5eGZ20RclIkahEkyAJqMV0DNzW1+xiWwtJk6Ac1OtLH+GrtgFznO5OM/Z07kra/s8Iunzvj9p67dvWi+CFWUgMmvoe+sAAAIABJREFUqm14eh4SadjG6P+5mNX1QxVkeFChShVXiyWkrCCL2Md1rBc3xAqrOE33d5BiBZl5iCSuE1fnGQOtPaxZ5LDWCV3Htbe2QLoucb29bsvcg61saA5QgKcSF/Z9GQKvQGpgqeBmpm0KYnIFC8jVDQo8dN2ytkgvqkm+h/dR6FTMdyVZU3aXNfO9FD/Rv/bceL8NzqCYl003c1w2zxWFtZakx1VdsywYF10RpXNoeULOBLf+kSeQbn1M81vMRyAfgXwEvpYI5AmkryVq+c/kI5CPQD4CtyECr5dAuqv4rAMBetwIaCfqadqLpZCqFoNKyduhX0cyxWRHfAiu59lSHQkgCtt29YXwZZeCCCQPgLMDSpFNk1t6uIhEhEABVZvL1neFxsaTGcuqGTI3fBWAGo30yaigH1BVBdW1VPhyV+zHUBgpkDYAkXXz7+SDo4hSA1G5rZ4DuuHjZjA0KQ7WSIUAmGrWvU6l6trEvC0ASExxozZG490LHMEIm1CT3QBoYksiAsABlBCLAJpFCgHdVLpPhUDTUI0s4FfV1cH6BnAEn4zH8SD/yZ9ChbS/24ETb1otP3jtj8BekW9sYwNSZkuZgrVEUaHIiDL78rMv2nd9x48C2gXgO8Rc2w9EXbxfindQ82gUgjojlzS6kSR5LUJJVkXyzddNsm42VfF6+vRZYnnZFqYHbXZp03q6n2T7AvCwQnFQSTsSQP1cBZJ6shTKjiM7jJIGam4NcE7GapUtgCeAbGvDgBmhstnBOrewA3CjUre0VD1FhgGEJql0LgfkSwKAiEAS5Kk8C0B/sNYJVh7ouPynv8yN9dzsiP3Fn/+p/covfZRtCaAXYIaZDbGNe1wE4m3bbi7ktsZ6e6Ku8Ut9Y4P90I98vz31DQ/ZDho3v/s7f8j+5tPH3fatAKJFxxlvU/Zy6uGxPV80vtrPUL0dbNW0k6FvS6Bh9LtIBYgexuCpbzhqH/yF92PP8v/YM589ZX2DGfqiQCwBopVUUNEPsOYN6UVsuBJQCkDIM+WHRodK5jJZKUZEqOaHAFVX3nheA274/ITEdaWL7IjAzxhzAVYb6lEmOydh1859sS3mUBpbGvUxUMwE4hZiYaf9DjkpFiHMdSc6o0ccFwe/QZBjtVBsLxfInwCUOzzrBFNEUvEHEcQ+zRhbETVhfJT/gbgpZz45SRfLhLwfVpSX+kFOeY+QiERSzzHZbKlPW4HICdlNRhZdEnLoezQfYwJJ5KT3ilOjo2gtK+PzPn/Yd5F2bt/F8Ql8jXs2xfPT1wz1CHNyTzZiIV4xuadd1NopMDf+DuVDgcisCNRXQHKt/3xua53yVTpaA7Q7xED2dSLyZD/oxKSTK1Idhf4lEhb4vwHinYCVTaBnYryOBYLMLcZEyoQd9LUt/MIjiqWULaFgQPsXlISy47zRwq4EC7slPHTSAJu19A5rb62zjroaa6DPhVvpifiKLIIEwmvt1XerB5IAry0Fko5blnYRWRTSZZs83CaFN+3X//u1rRy8Vf8oyQz7+Gos5lA8iBzQU0qkaUDsWgBn9SERmaBeKzoWV7AAxsVzwvMEcFcEkoInckIN7qWaqaRSfmQcayuBvgqzIGMdq5OcgbjwPI/zQuMmUs2JafWvEYEEmcG6VC4bMvUv43Nxz7xAronK2VYgabsiHYPyFGWHE0irXqmvavg0C+eKzj28ngT8V45JYaNxD/3yIiKT30UeqZpcNmNpqX40r9meyBeppVxlxLqxwfYRJkBuhHMYwizWIdUekAc6z2MRJVXuOrEp53wkGywRWFLGaH+1/mkeV2OHWIOSTfFfpkKhvqHeYz89NeOV+uqdo1im5lZcIVAJOC8QW72mRHJVcH2hvJ0HqBeBVObHZ1iDLftcFsEUE0grkBMxgRQTlrLSDeOinl/qY1Nsre3tHhMtIVIdad9EuNXVhX2rbj54S9LxZx+CwJFqSqQXY17IeS0mkGqqG8jHebfwq2A8tF6HGR1yxHtT+rVCIJ10TRKfm/zvmlPqf6RrLdZTdwyOL3yi86tsBiuTDTZIH7zf+f0/tWdeOANQrH57Zm0A9G+97z57+K476HGCgohzdJXnIyQk/bB8PP1cpJ5wnMs4h2Y470/NT9gQ5+09d+23VvogLaHy25CtKuqoTSRCs1Nz9OuswcKtGtB8EfJo2uYmRm1+aow2iyilUWjMci2ZzpbYFGr2cfogScExBQg/OYuCnR5KC4zJ6HwKG9Yla0c9tAulhWwnl7BSTHNROjYxQr+XFZRvJfTagUBiPEUgbRLr/qFhG4BA6sGqrSmBdSVkVrImKJCyzJ0vv/wKKqN529deb0nUJyISpFDS6bC4CPuvznrbs7vT7fsqKrAKZl6kueYOal4DWE84ief9KPnZ2tLiPRdnJ6dtAoXS+CiWmeq7hrJG+V/A+BahJkpAOFwb6HdSYA6w35VeGnPGbQmA/8KlPiyAe621e5dXEyxi19eB5eY7f/YztyQX/9l3fgdWk4wvtn2trO/ZVRGwnGeZP8p/rTlrEGScBvwcqrk2j13n6NQ8+4cF77iIPVkQzvtlXYYCr0p+plEbXbh8FoXPpr31/vuslnj1nT7t5+1KVKxFLQmbHBmxqjSEzL132Fod1zmyyUMtP0xhWMfBQ1a/Y69tVNT6+pMQ28tcSRMYqX10rizw81pQcOtcLqeDRMkGT9k0Qs6wXpVzj1HKuj/HsSywVhRQbKMyt0V6M22iGl2LesXpIlOOAatcTLkampxey0LikadTHGtRYSX3MqjCuC9oq9mEpCq0GVR1G1lIp5ZWP2ekyfli1tEiVHeDKJPUv6uovBq1GfsNUSM7QBZG4sT1Luq7Mt3z6NqCNVM967Te6vq4GOKujDxjRnqxS0YXeFy3rPk1NhaSrMU6/2+irNI6CXXpNnm6PpSaLaNCHF1TRHHaYB3VBUBW53opqslvxWqTa00VqJRVKF70laLvWBXxmaMQbFBzifeKyC6nb5OuVzeyZZCmWAjiuJAlvlJHu+1rAYrK2/DIE0i3Iaj5TeYjkI9APgJfQwTyBNLXELT8R/IRyEcgH4HbEYHXSyDdX3kphxDaBgMFZtbU12JLJauTAHY7BxSh6KHiXvhhTBCFn3rEBNKN/45/j0F0VyhF4LJX3AscAhh0Ox4A8LlZ7BCujNrc+CI3GFSnqv8DNy/1WJ8UQzLMcZOdpapNlXaF3KRVCvgAAHY7KCphS7h5cjWE9yAK4LXbHAGeCGAs4ga0nNLsEgFCEFOqxs5wM7iC8ik1l7FpetgMcLM1zLHH+5lrYRdvL9cyatuuKzShd5CPp/oKFPmNavhjsrrMfuKnf9C+8Zveam00Qi7Hxo67r9DvIVIXhDcDoBMPB3C4c9NNdmCDCrAlGbB/+S/eaydpdFtKE3n1ehDIVSSFBYCQgJncMblRXRSxKjnjL+D1eouzmFDaUuAUrHJDb/YbH/oP9t3vfhfe/i8Tf6qsSzutvKaHm2+B01IhqUcC1iouEdAgBzLJjZJU8WzYC62MACLS4wo/98qKLqrGu7gRpWkuCiSBcDpuHzdyLMO/y1EgrSxc5WZ5HnAVq6KmA/RP6nFgKzyUv/p3XCEd7OswWvN4FWCxNzl+1X7vv/2ZfeS3P852vImPk0yyvIrzNuRnDlvk2w7kmyqjBbiWkIPf8Z3fbN/77m8DuOm2H3v/B+0TH/sLgB2RWWF8creXm/vbJJLGVhNGBBLABaCPACDvxcM4bxKXQuJdX09z6d/+3yHQVu3M6QH74z/5gp2/MMkNfRhf71EhwiUin3JJQJF+sRLH9x+AQQBj6L8Q1CwCYYPVn1B/wASRWREYLepJ75NtlnqWiTBybtAJHl8BomdE7ug3V+dsW/OJiBAII5DGj51jzQX1CyCMPcIOePM+F7BE8dffIo3EFikaRsPnsNYlt5tTpb2i7kSTbLcilRf77vvvvntRfstCU+CKH3MgOEKeanyDatK34ccWRtMVPDnKHu9RxldKJaTq/qAaIy9QsmkkcMJxhUhsqxaA2W1CK47DlirBcy7EbEtVpFjzmVDdDKjjfWBCT68QJAU7HLf/02MscDcQP0Lh47kR54T3m5IlqcBLvsuVRw4066Mci5QxEbCsz6uPSGz/KGozxHB7rdfvUojEFnmeEdH4hznE94kk5Q0ClyoAFNUHSVZVxfxcgC1YLiu0FirpuxtrqDKvs5qqcic4FCMpR4JlXbCwc2JESlKA3JgM9zGPyKN4/B3sjsbRY+NKxE371Y/eGnumraDzj/I1gGonnYtcpZKOrNw0HupVMgSY2dPT7aBzFaoZzSHvBcj/YvXQmsB7QDe3LhQQyL4vQ6ik5hbZBrad9GnJwqho1KVBUl8hgZyauxq/Na+8CGS0Khc8RuSClIOqHhcxI/KoQn15RCARH2+vF5OyrtCUDkAqNhfsBkKOJ1nsyqN5AdsxgcRasKwKc16XekTjn05jxybikbHRcXn+sI6p6CMD0LhMpbqOuRSAW+SqiPFS2aKxIxnIm0KOv7ai0Mc/CUCuPfK+ahBtK/peWbGxw7KN01hKWSWllHq7FHvfIuy7AGeT1RUoMWq8H5Vs7WohFiorK4njHAQS50X2R+qMeQgkWQ+W85r6JS3SH0hxU/GJ1sdF9le2kqWQGyJ6lyAQpFwsZp8D+S4Fkmz4wlxUwYjGQzGN+0qWSfnB9to6Otzuao5xnEcRotgmk0lrqW9yAmm9rD03pb7mf//b+8N5SqSXeiVK2SxZtgpXqrGSmkN1pXN8mcZIk0zrl5+fdf3FuY3j9rHzXlCh75jWH19LyKdityDW+VXn8Gi99eWT3IsKZTZQLAynVu2//9Gn7W++dN5P/QLQm1HlPHL0bju6d4/tlQJJeSYy0G0ZlUcVTnIor4ulzBSAj0JnZnnWBqYHrKa9zvYfPWzzANTTqBNqsZrjkxApKbcBbkUVVMQ11OpSyuYnR1CdDNvizKTNTacA+SGC1optml5Is8uFtrxWauP0vJzFAi9DPi2QZ4OQLEuyi2vtsN6OHnB1bBAhL9Kc80fpgbQOGVVFTJqlQGI8ixg3oeR9qIIG+65YtwgkVFBNTiA18BrqLfL9Sy9/FUXdou2mN09bNSqlxjbGRpaOujpNQyiVWwufrQVMr8G+cYV5VAyQLwC9oQlVDMC+bOxEOFYyN1bJ3cnJCRRLIjKyTj7M0C9Kc7uWa3bZyrZ3djEXNpy8ln3eBscwOTrk6tIR1iNZ6CUg9Jo7dlqyroX+UBN27MRxiK1q+/AXrl/fv9ZkXCHfNY/VxDS9DFHCulOB4icJaToB+eW2pCqIEOkhxRnX8iIaC4jNJsTn/HLWZrACFWmpha+Q6wSRIhnIuDKKDrJst4zr3AqKc4oJtFQzRbWsBU1J7h3oFcVYz9MPq6JNSkWKFMqqIaurbJ6cWy9gv+g9qsIuKDte576DsfQrx4i42yBWioTWFl7mvcwP7jUKNlWoE87Hmse6XtJcKeCeYwHbPombA4nHPYiK1sjSdfJfKnwRMSpoM6mY/JzE+RYCqRRFYAHkTnnhIkU8qO3pz1UIyekFMZHFrbbHAUBOUTylgie2J+JH51kv/uCau4h4qgioUPa+Oh/wfvVqK+R71cOymG2VUpyRgSxMoUQrIOYlEDmy1y7XOu5kMoUBIom1TjOXqRNgiEKhX1kCq1bWWL92JI6bFNlpgq8wDl5MxNhoLAv9Gp/7s81lt3IupN+o/lMeywpvIbXoa6l6hhZwn5asafL4FeEmUch1gmKu/J/iOv92PPIE0u2Ian6b+QjkI5CPwM1HIE8g3XzM8p/IRyAfgXwEbksEXi+BdKQUJUlECsUWdjFQW9/cYKXYCQkwV+VgQEYCaBA/YsVR/PuNiha/0RCwyWMbdA7vDhX3AaCOq+9l86aKe+Gki4AQg1epJJ1YpFGrbJgEImLVUF9vZc2VNpKdszFsftQMWwSSAE6pGUpFBgikdpstAFluWkK/CcdB2I6q7HRbF6oNBaQVygqHm0yVPasp7BJg2RzbneI1br+3CAU/dj+eABptqSrcNmw7Nrr5DI3mhfeGivwCNZbQTansdrjBu++BO+znnv6A3blvJ42lk967ybfvIKACHXo7BDs1WVFpe/4t/lzVtgDNPvRrH7Hf+pWPYSVHQ17uT1W9WwQouwGK7TXGUfzjMYrHLwZg9ffcMc1NyNz3huMtBAgrtAMHD9hnn/k0N8Bn8Vqfssrydqz5DvEOmiTbEhuEtMEmRnCnByEikAIEqrGh2j49xvcC7HATurmZxH5jNzfgIyicpL3Y8JtNB0i9Ap4eDEU1+MlfBoyYpWq4kMa99wGCyeIiWMH94wSSCBbtxoJdu3rafuvff8w++anP8jukoYAx2TMKuIhA/ADqX0+keYNx/q6eFiIPnvj6p+wHf+g77dChXfafP/wx+7Vf/Ig3shbWFvrnhLGLH7kkY5z7QR2mt4k00A6iNqGiuhzAUkRPAQDpt3/XE/Y973m7Pf/8M3bu/LJdON9nZ88PAyoByqJYEICqR1CiKO/DvNqyx8oZ++vmYWSn5j1knBDwAGFtoiETehyRBT73IWSdjGU/lf56d7TdsBRcr0r0fBWNoniKvBGdwTa9T5G2q7kSfc73VRWyEXnifW/U9D2ybtNcEDCbu47E5IirTASSa3uyYIlIrTCHgmIwfoYwSfmQu6/hmMPxh44wjpWK8GCuCuCW9UtQekRqoS2SJ7JJVEx0/HpdPVwAhDSkgk+k9sklMcJc3s4JnxZbcZR6C0Bc4G30cDKZQ3FrqQjoX2dOBGvGOL5BpaPtBGu0sK8irRXiHA7Zt+p2gZ7zWk+1RoU1TORBTCDpM2GFkSIl1sOFz/po/38QSCLw4y34+i7bNbYpAqlcBEZEIJVQbb/AfFqGxG/hXNPTVEvz7DqrA0QVtq3jEIHkJJxshXIIJAG3seLIxzsii+K/bZPKIZjumslx/8p/u7gV31v1j7qiGY+9ctt72sjqE5JO37lEfw318luEdW/v7PCeSDGBW0whg2clYyHiKAtwLBWP8kjjKStXkTTjY1M2gfVYGgs5DYFUMjoWjaMASilppRL2LBbBBnHgpBu/C2CWas2twRgEKQL0MxBImj/iDsL8F9Hk/Y+cQIqUqsprkmqF86LIHGoqUCCVAMYHAkn5keQaQdNL/VekmCsBeFTfIKkENZe1Hwv03lmDvBGZ5Os5xyvFicZ5DWVCJT97yIEd9F2s9/FXMQRFHCiwxgAbxwA7gW7pOUO+cH5WzyInWtl3Wd6VAI7KHlXnvhIYsJo6lNMAnbIASyarnLjTGOhaQfsm5aUscktBhgWcSoG0BCCv840UEgLt1SPJrRO9BxJjy/iIvIrzUP2UMjBrEiGGcYzmkqdjWOPKAfz1/lquWeYWUCqgUBPQqn4lzc3NjEcpytsSW7TGW5KOP3lvICXLAIXdilTrGaNTiiVUHRZgsqdS2DSvRB6LhPM+cp4ssnqNrgU8j6RSCsUogaxDUaAB00mG81Mg9oOCUtkjqlGr6DJg/uRKgf3RX33B/uyzr6L28VXD6iuq7K49e+1tD77JjtCPp0rrFHEv1XWdCCRIAREKJa4+lPoyDQAu+2Bs19YWrLIpYU07WyGAIHX4/uamVk6ZRTZDD6M1riESHB9oNQmVsVXUHZuQB2sQQFPjE9iFTdh0inzYKOXzZhMUJ0l9NE0PoMzqBj2QsqicZpz439ezi3WoxXMgBSDO0dvw2Cg8yAoKIizqGMsO7N5UdESy27X+QRvovwqBlLBG7ImbsJ5LiEDinCkC6YsvfZVrnUXb01qDBV4h/ZN6KJapI4ZY8SWK7J57dlOAs2YJcnGB3jda93XdLau5Egj2Mq4HMlobUJnU1tbQ9wk1DHOkLlHrJGkCVcqlC2dR6S/Y4cOH7MKVaxBji/TcgaQj71d4TxPEUnZlnvwXCbqGSq+W+Uw/pfYeVNzdTixOTU1bf3+/ffjFsM6/0UdrWwfnF3KEeaifuqzV/CkiD0TauaKK+alxFwGinpKyY5N6Z5X1phr7zhRWhKWQypqfSmgRHWm2t8kYV3K9NE+/qBqUK1Njs8SFXKKwZ3QB9Y6KLrDmq4Ow693bScpCzpTS+0uxdDKaaz9IxyLWw3R6RsnPesV+8JSnptStXvTFPir2Ot/qHsKt6yDGVHzmtm6sr35tqf1ibVnXidrJe/UYDEUP3htPHBn93kTGSl0jN9M18jsD4SRVs+xsNzimMvq56vrZVX6uGoakYf5pPdb+lVYk2S/iRPPKLPcxyxDYm6yVlVh2qvBjFXJViswiyJh1rivnIMFl9VqJqrcI4mt9JYUd36Z10pNNvSe1SM2TKzXYASbpd1sCuTU8MkwPqt3Mu1KUTpsUL9A3jR5VsiotQIE1Q+8mXcY1kuNV2FIODgy5BWB7V4eT0Qv0Xhq5fN7uPNBrBw/3+vXLseNn6bnUaF2QvJ/6oz+mYCCQg+Ws0wrGA4887sUHBw/usmpcL3Q9dvzVU/ZVFIy345EnkG5HVPPbzEcgH4F8BG4+AnkC6eZjlv9EPgL5COQjcFsi8HoJpKOJHAWSKtCdvwgKipqGoEDyPgmqaIsA9lwg2j0gBCP8IyRRXE3/WgC6PhcV9fvn9V4RSOoBIQxyIZWBQBqzeRRImRUBnFTWckPdhsd81e5amy5O23hq1m/C1EdCgJpvE2BHvRc2Zc/gfUq2q9hk2+C9R4SuuGBFd4SqSKShr6r9uOPfwDcnAyq0xE0ut6oACFIxBULBQWp9h1v6xaoUQKWol0wMYguAFngurFWvbcorTaC9PgfAVaB+AoCnP/6//YD983c9Zl1Yb/CHAOZKdeMIuwgl75ASAHZZu7l/RIB3M9qWbLaAB1/60sv2nd/+b7zStooqWN1wC/x5PcRQLkn0Wu/Pfd0tqQBN1Ez94x//hL3l8QOoek76zWWy+m72K8HNM42NIIbUlwc0IGDJWwqkYAuiY8gsD/NegEVIE6gZgJBdxIgb5o0JJ2lUlS9VlXJsQ03J2fZC6hLjs4Ilzbrt2P0Qsalj86Ea+p8ikNRtfWM9Zcdefs5+4ec/bC+9fMErP514Ecghy8F/gkDaiPoZydbs4YcftA/81Pvt7iMH7e+f/Xt7z3f/pN+MB0JO4K76eMmycHtqx0TGlkImIiFVPepUpisSgr2fyMv739RjP/Mz322jACPPPnvczp4ex9qFvihzsn7BLgvQK9hKBnIlWFYFlVCshvB8jXYhnl9OMjEH3I5Sc86JCc1thRngBAWNACwH3D3fw9yR+k0Aj/Rcblvkc3dbSbS1DyIz3FIuPJwQitRbson0/hoRMBO/Xg7gHVv0eJ47KRORPxqTQFmF/YhIWV8jeJfAGL20KeVPRCDpfTfwf67KUQ4q7Mphgdthygr9CfNLKgOPj4BN5moWkLvM1RKhj5DbzUUEkgPuQlEYv1XtC58rxBrTCSTeA83jORGve1vKxZw1VOB7iHE4tty557H1/RCAH3osaJD0laveuJsxlPApHqhoOyJvchVIAuZyt+/WdL5uuRaQquTIDk1kkWIRgWTBLi/Y1YWzwc0TSDosx/hlh8X3xQqkMgijCsatVAQS55dl1sOWlgYA2DpUSIFAioktJ0jIqWLAbLezVJ57fl5vx3mjAkmg+HUP9Xng2H/pv5y+/u+34LeWKhSwTiBuUl09G5E/KlqQbRH9fniq6l9AWk9Pj3V2dfkSnomUSiKb9MgApsrKTXZvbmlH7NRzbnQMQA6bqnlUOqpgF+HgiczrFeoXRbCkTnBwktgoTqo2d5s8CMcs+RIrkKr4uwBEJ5A8v8IcDTSD+l/pfBVb4CmtdS5CWUW1+ewSfTeoGl9jjVoRwQKRo3ys1j7wmTSEj4gZfb9AbymGpc5RMccagLAUO96bUMfFMZeCxlaTAxXMmw6uNe7Zv8+6Gug94xwFoCtxm0EVNESPmqvYyg5OpWwGtYHIK9nqBXUlZw6Ad6kbSjmfai3PAKL6vwGYpeisgsSpQt0hAF6Wr6XkknosLqA+KSlVnyIIJY5nCfssNaGXIkjkXZqYai2UCklg7AqEko5PwLDmvsZ7lXV4SzGo2EWEd+A0CwBDqyJVMNZWqIMTKD8am5sAbGudxEliE1UCWD21mrwFmWj24/egJFDfJUB6KZ5ky6c+ONXVtdiT0e8G8kHrgdsoMqtlm6j5XUocNDCVIow4d3FKdns/KStEamYhC8uJsyyuVLAhtYNivyYFqJ7KIa4RvcsXZNUk1qq//8nP2aefPWNLWh75lgQg9NFDd9i3UnzRDKBdwVsryecS4iTaXDaL6s9VxtwtJUcRR1DPQ19KntkSegVh9bbKz0UIx2ryRUprVycvpm1mgnMjYHoBZEozqp1Cjn0N8mcVAmlydNSGB0e9D1J1fbtNUJh0hV6XE9jsjWNVvAzwL5XG6Oy0K53300Ooo6nFc3ea68sseTQBKL4BkaD9ba5vsE5ZEopA4vxwrX8gIpBQF1XTIwkCKYldoBRIEmg895WvAuwvo0BKWn1lMQqkdpRENeQRJBmWXt09TaivmP+L03bnof1YPmLxRu+uCpRxp06dctKxDeBdwLrm+dTEpPf/Uu+ZNYjjrq5ua4TUkvpjAqvLVeZFBXFQfulcMTePigfCrbuz1Uax29P4t3fvgFxYtQ7IsonUEvtbyzVclZ87vu+j525JLlZj9VeJwmQVwg+OyIkiqfFE4KS4jlFvMin0ZL82BRHU0koPJvJkBmtB5a2sMashNmYWJrHLhDDCyjMtOQykj1wHapirZVIvMn4bJKysjFWYdWXgCudkFYJtWit9XI8c6qXPERZzECKNWMKNEr8Feg8t8HoF/VRZDpjDqx5PkSKlrFELkM1z2NI10lOqgrwP82TTdvfugLwr86KpZZSETbLHJA9Eds+Th1U1jANzYR6yWOcCrRd1tU0Up1XE84QlAAAgAElEQVSiplmEwF2wBnJXar5Z+lZVoIhqJh9Kyas5egdVV22yvzusAfvwcfJ2jXPEubNnfF3Z3buHz9H7s7LO5ukrNjQ+x9gtQlKTVyh3V8mF0bEhVF5VEJj1loIUvHJtwOd9I9aw5cXrNjlwAYVdLeTOXmugX9Kxl49ZHePQ3dPuhQajw1e96qS1Z6/Npgvt5NVB6x+dtJ2dvRSJVaDUm7XLV8/bgQP7rBaLxIWZRcjLa7abvFWtmIj8v6fH6G7O57tQGe7Y0Qp5dMyq65qwmKy3P//kn2JJPm07sU188M0PY8lXTn8x+tyypr/5kbfQ34ves/RV6hsYte6du+yvP/nZW5KLN24kTyDdlrDmN5qPQD4C+QjcdATyBNJNhyz/gXwE8hHIR+D2ROD1Ekj3Ji/7DgTwPPQiie2OdJNeLAs7kRiugAnV+Ho4KOm47vUEUnw0sWJgW930D98XQO3t448JJNnubOLtLQJpAAu7BRRI6WUhkQBmEEgtWJdsdABilWEhowazEbklmyyv3Bba6SSSLCICCK5q0gDe85qrE2SlFZ6rUhwBmiwABmXwylFLJd34r6oBuZRKPGMCKQbKs1KIsLEta7woLvHrcqzYUi8Il3UQXbxY5CEOCJXhRvPxJx60n/iR77J77twNYABhJ8sLACWnqag0jNUhDqLjDe69krzHjb5QUgHsb2SlUSS11rT9q+99n7366nlARhRNbicXxjYmR+JobysjAhAbP3JJj9zM3CKR2KYAbRXcHzlyv/3VX/8VwNoxbvyGGZsD3Fzv4QshkApRIWFZEZ4BvA8qj6AWKhAIuTDEME1xk82tP4BjIrGXY1F15zTbp48IAyErCwe6+M4S/NAX5y659cfUdMZ6eh9iS1TyYpURHs4I8vNGCzsBXoA56Un7/Of+0p7+md/AkmaOtwYCSVZm3ncqSsYQq+urcFcBkRSmHTRg/sAHfsyeescRu3xx2L7lXd8HQBKqaUVMiMDRGGpyBOI1kCx65hIuYQ4JuNXRBQLJm8hjR/NjP/Fu27Gn1D77mRftwoVxu9I3A/goeyghHeuAIVTOc6MuT/rcvkLBuGzbii9XNbNNYG0rq3yf/DBDda1UDECxwbZK4KyTS6HiXk2snaBywiUcj393RMhs2btFJEd8zN7/R3kqBZLskSAEBWjGD+2XCFa9T4CXfmquxOF367tIbRPHMFYg+ZrkjnpS00j9tb1dJ1JyCF5XIzrpEBRtgTgM6isBocoBHXPo/xGUgwLfpZhYAzzNnT9bto6aLE4SSHVBPtP8uZy8VvzWAjK/NT5+XBBw8TzydSIioeM+RnGPC1cQ8YwJMe2dSFs9RLQpz8P6Gq9pOXaJsQJJc0yhi8jneLxiAknH632PIgu02MIul0DS2u4kQ5jBr1uBJJJc+exDR6zVxyZWIMnCTgSSLOzKKksCgQR4HRRI9ZBI9VaXxNLHrfWgxqUAIf9kxZWrQNr0HljbCq+YQNoac60BUZ56LKO+O7/wkRO5y9ot+XdpVsQuYB42UCJGWihwqMUKKl5LBfrqfCEFipM6nK+qsOdRrDUX4nyq1Nwg5+qwNFUVuds5ASyOoKA4e17KKdePuTpHJ06NjJMnqnKHcFnjA1KJlMMWVRFXKZMWIT0ykDdlsmYjpgleS7IkMwRhXIlRTCAFC7tAUsqy0ftKKUlkzUdBwgyV6lIiFUAQqIfKvCzfWIeqUfiIYF4GcFXxhvrryLpOy5uq791cU2A621BhgwgZzcEC9rmmnEIVmsrvam+xI4CarYDOSY6pWOds1sN51r1xKuAvDk/Y6WvDgPyytBN5i60ci9cG54sCeocUsx9lECeKgdbpUq4T3AaN1yuRN1UA3GcgHrJ8f1l5gnVavUuwkuMYK7EdXYPcWlhQ3x39zrbZ92V6NolAkuXdpo6PWK5BGm2t5+S1rO+c/OfhamblJEcsdZeEYiKnRPJlZM/LeFYCulYlq10BIhJHVnKa9+MZqXXf+OP7esvdtkyWXCP0xxFpmaxNWie9bYJ6FkNX1hBXv+ok7ufKUORSIbJWNqXKDeK1Qa7Ixk29qwoA6FVDIeDbz+EUsxTo+sKXJf5GXNX3RCRQSUmVTcyv2ZePXbLnXrpoV4bmKIpAOd6+w9765rfa/l291gjIzcUWKhEIHCzWVAcgILuRfa+C1C5j+4WF5O76AmQ8Nlh15VZejzKFc32yPokKjm9lhyoZ5xXIiGXsCTekWmP/syoAWsygSOG6UaSriCmt41zrzXJNOTS6YAMj2EIukF8QCfMo+xYhMfoB35fomdUJadBUrcKUQluCOCiC5JyEMFiHSKshx5pq6qy1tdVKIHjUD+xq34CNDPZZT2MVCiSuT0UgAZZn1fuJAD334iuQJCvW2wrQX1EEgdgCcYEiiPOGJuH4xJjde/cB64Ugq0RxlYLIEqGitW8JwmFpiT5eEESlrA8qqNFT/fZEUCwQO/XzktKxq7MbZVSH79sM+zvLdpZQYXWifOzsanflTDmWcvPk/QzPBqz6SiCNLl3us6HBEVcBPXDf/favfj/cE7zRx07U2T3d7bZnRzvWbKj5J4ato6UZMqPRC2EGsf5ram1GidfohNng8BjWk202DlGcQhm2yHrSs7PXr9dlHzlB7x8pwWX9qB5E87NT9KOibx49nkRu9F27Zi98+Ut+4hOhPMa6KcLzyJ2H7ZFH3mzj9BUqLce2jmuF8Zl5is+kBix28iXDuj0H2aiij/raOlukF9a1wSHW8mZra2qwItaOBARMKWq4w4f2OCmnMVqGkN3Vs9NXzhFIzFFI6WRrJyQVYziJahTCu7W1C8VcoQ2OQ1xxDtjBWGgOjTM/SwrKrKO5k/kIWTk5YA1Vq3bvwQ5rQWk2ifJUfZNOnj7jVpsd7Z2sTdhdJxpsZCZtF/ogCymMSvDeCkjHSUhOrTOyCSxi3RkZHSc/Vq2ncydzmwmTSdnE0Fk7sLvZ7j2819fY/isQTO1dkJ6NbgF64fxJ27dvL+enervYP2nPnLxkiZZuijpQ5LHWnT5zDFXRbmtpYwyZc+devWC7IFyr6QeaWk7ZpYunIMHKLMm8qGefloiTSDctE3/4B59AdJdGZXTAHn3LY9ZGIcWXXnjR6lGq1WCnuEaMzp49i9Jz1fYePuwFBJ/6vT95o2n4mp/PE0i3Jaz5jeYjkI9APgI3HYE8gXTTIct/IB+BfATyEbg9EXi9BNKD9dd8B5w48t4MAZwUqFXXXAdwKfBN1lMRIBgpNRw2iFRDsRWTF/SLlImInNc6MlW154KouQolfS70QIKkAJBYoeHxwOURmxmjco+qUVnTqQq2jUr1jQaacJcDZAho1K1+BLgKDCtcBYjmRvOJd3yD3f/wQ1aYXLUZqt7GqGo7f+6inT920sGuVW5mBKBkaEirCrhZKlRnFgH41kPlpsDrWAkRiJigLglwEQCKF+wLcNsmG7w6PviSXUfMxAqlmEQQuKTjbGtvth/+N++2Rx69l6pWLG1omCy/dn0zNdUOwErRIP/0gk2IEidIou3rZ9RnRMiXfO7TVCa+/19/wD7z138PIEAFMfuzArBTTsXvhux3BLxqvB3cjY9lW/2AkINHIHvcAM+9zGOSKVJE6OiiCnrdAPZ0YamxeJL9bKfy8b5ALBaNhjjRBymXoAr7rrhXQtSlAC+vUMkJCAqwXJ14gB2ZA+gYB5xSLyBZ2NGfCoBxbSNUtM9NnXQromxRHZW3R9mzmpyYxARCAMZCjxuRgOTEJsBjatg+9ak/t1/+lf8EMKMG7IFIcFVJRADGOetWcI6aByBfRItu4n/gB99t3/4vvwn7nU175zv+BcARCip6EXmhfmRzt634uH6jsvPKjYXcgDKZYJeWBeh8+KHD9t73f4u9/PJL9uXnztGce86r5L0vkZxO1ulfEVvWCbSTkk7AOECUW9YJ9fSqe9kkaucBh7E6Ucxj2zGRmmoorbnuSiOlkOZ7YItcWbdNLsoCKRy/YuUkiKtStvNd3xOTPf45/SeVWg4BonFQHkuF4DGP5kZMnAg81COeG7GoJrZhy81T77cT5W+uukf77iod70FCRTvASrw+BQIhWDsJ4PftAX5uq4nYpn9psBJ0oseJl6h/lHbElROBNPe0UNz5x9Z8jnIpXs8E/sn6KZdAj9dVj6PYBe8XE6z3/Fii/Nmy5nMLzm3loxN2IqFlKxiRZWuAPiKBtJb4bHaSStEMQS30niaRjWREarpKRXaZvF2WNU4u6ZsiQi3Yb8VWf6GPUqAuwkNWd9c9REKFVcL/28AqJwhkFEWPpFPHpVJ3AGSVA2RXAk4XY+e0RIX6CqBqKwpMEUhd2Ng1AC6XcBwi80Q2FGPHU8z6IGJdOSsSUl/g+yiCy8czkHNbpJG+34fUF24Ph379dx86fv2+34LfTjz/uaBAElnMmEoBkkRFJZsp9d6RPdAy6oVFFEZz9G7RGl9KNb6InwwTuxSwL43N1CbAvtQGNagLRAJUAu4WA3yPYy115sJFCh00N4khZJqfR/kuJ9h4ajsiT9RXBewfFYNsoSCQ1LeItUPKpUrSIInqIUmj8lL1ytJ/Uc4pdXwMdT6LwuYEjNRABC5NLquiXc3Si7BRWgLkm55dgECi0TuqIcV2IYXdl3oEMRZairIUZIgw0pzyqcPT7dUgmEplR6jm6lidNrJjB7A0O9Tba3WVvCaVMOcdnQPX2b8ZlE8nAbkvDKHEggBIYY+2xKlwjQGGKvBzRTlkjPeQ84IROYt50xJ+Zi2RLCIessFachVUKUqYLD05pOgqgoQoJ2BSLC9COgh4Lgf4lKBG/axkBSViSgUFAuq1hsW+kJqzKmCJBFxOejrxJs5NkDLblvJJNmSKocijisokeV/B/oa+LHG+zmRvjQLpndVZFFo6jiLvZ9MOWK0eUCXMOdkQq3eM1NquTBQJLYsskb2Mb6kUy+RKJVZW6yWyElNfGRXocB7Bu7AU4N2vHTiu9SJZJopIkm0dpJGKbLSeaXXnWiW9VmHjs1l7+USfnbk4YucuDlldfZvt3bPfUuRzC6C9iGLZqklRnJqZ8kuDI4futMN7UDuwLp05/ZJd7jsDYVRhrTtarLO30/Yc3G3l2JJp37IU1MzPTdFHKY1qjSsBeutscs0jVZiU5BySWxauMgdWGEv1E5uFgBwamYMcmGb/mG/k0TLzRv29hsZH6Xs1Z231jdaCgkPn2hW2XUxOjk/Rc5BtVJNnTZBDLSKQUNNsELMrTiBds50QSM0JLOwgRKq3CKQSCKRjnOdXbFdzFQSBCKRWjqFWGlKfs6+iMmptrLXDva0o0nQiDIrgLLmltVsqUC8W4CXltQgkrSsZCknm5lJBfeiFHFoPi7AKq7SK8mKrwRa5EEVeZQVkMp8ZRdGinKuBIKltaLYqfhZDBk9Dply+fJneQot2xx2H7Ef/ZOIWrIpm9z/xJmtrqYN4XMEyDaKH+4nxgQGbQE158OBBXzOHUWbOYlN38M47sFhsgqC4YMdeOW1tnTtQ7VRAust2EvXUjh7v6XTp0iWPSUdbK0TbDOTmEvZ81Xb07rtcZSVl0ByqsY6ONo7pqr380lewOJyxrh077J3/7FsgqUax6RvFuq/TZiF3JlB1F7Oe7uzdTV+tFMojbAO1JhLPyWnsBMnrOki32rIC6yYPMdBkrNSbqt5GxsZQt41bTzsEC6TYMN9zjjVqnut2HNq8x9oCNpl1kCOyVhyHNFug0KC7jet8xmRsbJxrtwJrQKGk31eWJ6wlkbX797dDNJajBhpHRbhpx0+dhtCptHaIlgTEY3my3q6NzqPKnMW2WucSrpFZe6bo91UJMS1iU5cNGtPKklrbt+ugFTEZhphLayujtqe71g70dtjA1cvW1tBq7S0QiZxnT5w6bjt378BKutp7zj77/DGbLKiyZHsvubFpVy9cJrdRUDZVs/11H4t9Ow5A4lZBWJXa8ZPHmBf0nlvEdpD7qWl6kD351kfpUTZuf/1Xf+69axvq6+zxx9+KIqnGXjl+wvYcOEx/uB0opYbs5NkLFJK0e46qT+2Va5ft2BdP3ZJcvHEjeQLptoQ1v9F8BPIRyEfgpiOQJ5BuOmT5D+QjkI9APgK3JwI3QyBtgZyOIQdgzkEwbsxE0MQEkjMCOQTS1p5HFbjCWWMwNAZ3/8HRef+TAEXGKqXcz6hjioCNDYCe5bms9V8apgcSN2Lc+BdwU1IOGNOBPUJRK2BwFQAIN3vFOfZjAqVlZyEvctmw1FJZd+eD99p99x613l3d3vdjASBhmurELz7zrL38/PP0WQhWENMQVrPzAtghkFBjOCkjwB1QTBBrkZrsqmjUZQ9qpqva6kAgxWB0DJx7VW6kznJFQRSbLQLBgXoBalR9PnTEvu3b32FH77uTBszc3OMLrkbkm/j1q3JeoIDDe+p9sqWykcWUgNwAfKtsWD1bBP9tQjj8zn/9qP3cz/wHgITQ78nJLwAfgYpBSRYB1tFYhP1y1DcA464C4X1Rc/bwOt8h5YaAbOKuPhTf++4fsF/+5Z+EBDruaq/yqrsBK2uIm3zlZbmHb/o23xDQPVnOFdBnYpWm5pnz/KQ6mJv/hoY38/cFCKRJgGJ5y6u/BHEHLNowblI5hvGhrwDi0SMguQMghp5LxEgAYiCmcgmkoNBwQoXvK9xYsvHhK/a7v/sH9uGP/A+Ofxu8c2D/BgJJQRCBKLBeQG+W8XjqbY/YT//U+wBC6u37v//99uUvnWLfQ88i2fjEcyfO7etzX2MQQOYYbC4pLHdgubaxwr7lnz9BX4xa+/znv2QTI4Bd9GhYzix6vnk/JhEi2KwIQF9TTwqNvNvRydFFeSkVlUiUoKzxaPi81LgHC0qBzVII6HUdm34qlz1vBABqh6OxinM3CzLlqjgGUQoigStSPul9AqWzQoqdeAhzQH8TgRQTKW7FBbHpFIXvb0xubUfHtynVYTxfIrWNAPKQL4GT9LiKCNCfozgG67BAgijRtD/6d1nhtiJJ79nqqeRxE0CEnZaUfrEFp4gjgO/wdSJ3thU+3opA+yBFiD7vJFIgRvzdEXkQK0nctk/jpF5u0Xrq+xDtZxwrHbMsffR3H7+IdHPliqt4tLYEYiSsL7LNUhcxWXiph0KkCvXv0b/DfnoxQKzOkaLPVUYSkoSeVLIRC0oJfSCAlUF5onEMtohbZIxvL9a+hDGICaT4O5x0jPJH8QlzQURXIJG0rzGBJDsg9b6pgEAqgzhIYyGUBsBvaa2zHkDlTooDGlG0iOiWakUkuJRvUkKIQBJhFJNuMYHkP7Um5Tx8vXVZVcgLHaqO+OnfeuW6992KX868+Ndbm9E4rkGaqDeZFHWKUYOOq7vLAekLly/ZwUOHnDDXaxWAk0srizY5Me5xTQNgrqJ00aMeILsesHmc/keXAEOXl6W2wQYKwFATQUpdkYfFVNmvikDSXIX0qZICSQQS80gKpGWIJwHPVSwFCCSsBpUDX+/9iWLSUjPMeVK+13PBRYOaq1GxAMc1M0/RBa+VqfdKes3GJmY8T1o5H2sqzAJEr+FPJdIlGzW1j5W/nlt6k3IdoqwCQqMa8lBkVnN1hfUC+O5qb7Nm1AUJ4iYLQ61lUl7OU/k+CDh7lar+K2Mz9KoBOOf0XFRG83eVCUg5qeIXzzcROJBsHnvFQ2qvQogc2fktsXZBcGEnlc3Sd0gKKhFI7IeIJe+BRJx07SMiapnvLuRYNEdlFbkEYO8WdrKZ1XrIe9IQD97/iofWYRFIakQfCCRwY6rxpUCSZW0NfY9ka1aGQqCCfoUCXbWey2pufhFFzi14/MjRLuYdaxvbleWZ5kxccCLySOSwxln/DlaWUiGG4gAnxVnORXil17G6k7UrQS2l90oWHzrZ8IrwWEdNkqWH4RrnI1ZMXmdOc82hJNhAObTOuXWD/oJrKHxlNTs1s2JnzlxBFTNvX//UO9yqcRKyZnjoGjGe9zhpcW2AtIE+tCRgdjlM1hKWbsb47b1zD6d55sb6CkRAp7V0twCSM05I6TY36OmzgI0xwLysxMqwOfOiG3ZdvX6WGeMVFFQrjK1s0RawGesD5L9wFTXb5ALkEX14+M5ZGMkRcmwBkqgDBWE7ZIaCExNIo5MokMiHWvK2CaKqtQ2gW3nCdcGVa/02OthvO5pEIGFxh0WhCKRVJo8i9NwLr7jVnBRIjRBIyoPiyoSryaUw/MrLX3XbzqcefZO11iec1AvnNUg7zr1aU5Ygd9Zl+8jY6HwnNZKu4ULBly4SOL8wlvO8b0OkF/NcvcGKGMMs9nlSvtSh1pEVqL6zEiKiEiVcTS3kL9bJw7IN67+CuidhHzl+a9RwT2LN3I2ysBnCJU3fnMmRfnrgQJ5BDA32DzkJloDcLIDUHmX9KyDP2lDDXDh/FfUc5A32jjt37YHUW7TxyUlX7GlNXWd9nYU80rWyroHd9pN18MC+XhR95C75NQa509bchmXfiL36ynEKw+atY+8ee+rr34lK6WWbJzdqIGRkwzkHEd5AP7JqFHCyGhVxLEJV66tI1TXW0I6GpO3uqENJtcpYLmALh+0c+zN0bdCmIJGOHLmb4yi38yPj9tVL/ZZsQvHFKjCB6kn3EQnW8kWI21lUS0nmfR2qwNkZendhu1hNP6xqSL/V9Kw1lK/aHTsarAFydQLrUq2zrxw/ydjVYvNKb60kVnSogwYml+zctTG3i6xn33W+GRrBvg71ag3vzWaxr7t4iTnVQsFdh2XpX7eQGuEeasZ29zQQL/XYXGU8OsnnJsjFMQpeshDOrW4Nefr0ZZta5FqqscMyxVV28RS5Qc42NNRQkICCb6jfdu5A2YQSdHZ6zvsmNbRQANLTAvF1zSauXbIH77mLwr0J+8Izn2c/EvT+ara3Pfk447kEcTdtj73t7TY1O2/XBoZtGFJxH2TSIvPzwsWL5GGNk4Af/2hegXQLTgv5TeQjkI9APgL/y0YgTyD9Lzs0+R3LRyAfgf+/ReD1EkhP9kxuETpb1kzcOAukk32dt/4RsSQVku7zo/YmuSqF8EIAJgQm5hJCW4RJNACuKogA0dz3xf9epweSKv/VyHYJAmmA6tX0DHYVgBBrVACLEOlow3e8q8KyCcAMAegR6q2b6RiIFumiPj0ClLNr1W5x04nP9133HLF9bzrglg266ZqmOm5+FmsHvOOPnzxjn/3cV/Ac5zszApnVz0REjnaaSmq3jgvgbGERoFEEcHvVdgTYbquvBPgGNYT+JmuMGGhyoFhu7/wUOFpEte9BLOze8sQj9uYHj3IjvJMqwAR2FfRFiogbAQTB8kygdUCyryOQHKIV7i0gOigOnn/upH3f97yX6sEMII8AHoHHEVCsQ4rBVQ2xvkfgvoAxgdP8Td9W4EqHQH7ESqRcYqUSS5CXXjkBmDcAyDQAoEIVbeV+NsUNauGKYLSYkwgZoJ1UjhiltoBUy8snbT1DDwoRSI1v5nsAStawKgGgEulRVARIKIKoEEs+cmJ67FUAoSKra7kTtdMuJ00Y5RCTmECK4hTs8lQRDfGysWAXzr5qH/rQ/2V/8mdfIFrktoPykVVYRCTE68Saj7lQZ6qEiemBOw/YT/z4eyGRHrUP/tsP2ic+8ed8HiVHsRquC9iNydfAeYQ8yF11nHrYmmuufCLX73vwsN3/wN2ABK/YxfPj3EBj0gMoWVgEMIR6SLCrW0xFxInbowFsBJVOYHsEXMYkino0Oforkki9ftSHxOMYtlMMAL0m0MkBTpFRoXG6APvQzyxsM95/qZliwDSQX2oZFnJXOaP5JTWTqwdFnAjgD1TUFomkTctOUsCykzdbsQpzQ2BrTLQ4ASzCgn1T5ois8nXJ58E/QiBFNoFOSItQFnqGjdF1hA6AWy5hLVIl3scwR4N9XUwgCUCKvlIQdSBy4/98gAOwHsdhS8kWxUXbFmml19V7RRZ3cb5trX+Kto9TWFQ1BoFkYt/FGfogB7DaP6ufOkaNjwPsEAPqp0a+r2uMA0sSiMGoRxCrYLCBZHv6qTVDr/l7XRkikjey24xHP/Yp9UQIxIvbcUZ54QabTjaF54ZUTJoucVxcuRXIoxsJJCmQZL+IK5Rb2K3WoESkZ1tbe6P3P+oAoKpHtaF9VGW41EeuRCJ+Ion82IQ4k88xUaacFbmW+3gtAklH8PRvfvW6992KX+aGX4FMx+4Msq+YfVO8BHYqh6V4m0FdoXFt4JyzQi7cffQ+S7K+B2s0VDo0Uz998rjPYQHy65AZK4Dd68S2DJJkA2B1cGQCOyqRgaXYNUE2CNsXwKleerBBsmDSmqWeVlJ3ycKuFLJuEfB8CZBSfZPKIUsSVI5Xc75B/LU9fpo/PtaBSJf+TsehPlI+V3lvmrVXtldoQunz0WArqDyG6EukWdTF2OmUPT0zB2ivPCtnf+gP5HNQR8QxqgcJc4rVyPvcCDBPQtxonzoaqm1vN8QAle+VUlgo34J/nhMgWt3Hses6e+WaXQRUHaTYYwql7QrqSJEbyk3NNRU0yGquhLyphPTh8InXKv1iIgJpDQJMCqQSwFoIpAXIBTWeL2M/RCy54ojPijByCzsII5ER5ZVVnt8LqB2kQJICTvNahF3c90nhU3GGK439/BMa3zuBpHzmM41YbUkpl0T5IdBetoMjAOeyP+xov/dWpKJ9z56EK2WdRIfskDKtAiKhRMoq9ZsR+S+iH4auUoQLRFJCdoquvISs8NUunDNX6TMjZZdOoyVunxpUlytrkJKcu3Ve0bmnTHnPuUqEn0gxWSYWATpnMkWoP6QuWrZz5y7bNITjE48/juUhFmTrKMkWUsRYKrYCm56eJnZFKHTqrIRca0SKM5saByxHMdOC5V9TkjxYs66dHah3UEiRxytrWOWiQsqiGiohln7GYH6UM346/mVA8xQ5qR6ZUuKuoKKSovfq4LCdv9xvI5P0SKIAZZPfIcMAACAASURBVJ1eiNMLEEuo1FMo03e2tllPC/14OJ5lYlCEOkQ2kmsQSDXEtBkCqQ0CqcgJpGIIpD6IigHb0QCBlCwB6G9ifmNhx/4wY+0Lz7/CXMVKrKGC14shK1qtFDB+QwUV5PoLL76MVVqNfcMTD2CdVxaUxDySVSKT6MNJkclKesnnhPqZLaHA1twuZU0sg1Dx87hUoijwfI3U9RukUYYCFCmG1a9qVTaa5PhO+uion9AyMZEirhySppQ1JsM1zDLEi2xsf+mZQGC/0ccTX/8IxAgklq3Ynp1dKHVarL/vKrbU/dbLfpSjsBybHGN/6A+1D2UZv586dQZrt1kIuGZyzFhjRiHkmrleb/IcmUYJ1gzBp3k7y7oq1V89JFQ9a8cKVn8Jxl7Eg67nJ1gzGyDyxiGTTpw/Z1OowKRSfMtDj9nYNGojcr6BcVa4x8cmUY0yD3hIrTYxOoIVG8ojcnV5bsFVnW+6az8Wi2VY8Q25qr2NPlhZ7kmmIF9UINPZvdMmIUBOD47ZAlJ+WX1OQ0rKMjLR0Oi5MkUeFfG9bajURAqukpMVpfQsQp2TzcxZbcmqHexG4VaboKhg0pWer7x6wknJJqz01AeqnB5IfeTuuT4UZRDRtdgbrqBgzZBjFexvId8zMTqItfKSq5uSWGPPErcylPzrqP6rq1R0t2KH9+9xiz7ZE1+9ctXtD5tbG61/eISiBex4a5qsD3Ktb3jKarkXUc8j9Zw8fuK49e5nvFg/skj4Th0/ZR3Y0RVjRbsKyZuaGbOj+3vt9IlXsOEbxcaw02ogzZ/6urfZ+fPnfb05hOIszTnkSy++aL37DrJ2FNgkhNootn1t9KnatWOH79Mn//hzbzQNX/PzeQXSbQlrfqP5COQjkI/ATUcgTyDddMjyH8hHIB+BfARuTwReL4H09t5Z3wEHA/npFerchApEURmw+t1suleb3uUM0fb7I2DT/xATSFQ8Xk8gBaA2foQq922bu1h1sEUgyUNN6COA8xJlxn3nBi09hdUIBFIaK5sEdiIdnViE7Kq29eqgpCiLhCcCMASuZ6mMDVZUsnVThSJVmGpAADg0TyVqWTGVjdik3PUAZM1dd/gNWIE89wHW1LD8b//uC/b8i8exn1jFQgNg4doEzW+pYsXyItiJRERARCA5NcAxKW7bKpRtUNyBzhziTLEoBHR1uyl5TQDWrKGUqcJy5sH777R3PPmI3Xff3fQMaLMaLB8KZFnkBFFEHkVEybYBXSB31Og79Chge4CShdi+Xb7UZz/87h+hP9IgYHNozu6WfwLuBdJG/mM+JvyXhtxRDyl1WtFPqUlyCSQdnwgIkQaKN7fb9sF/99v2nu97h82Ov0Sza9QE9Y+QJ3xPEfY0DpHk5IC+j++ghhZrEyz3IJDSi/SeAlBqaX4MAGQJAJWqTUgjVZKWlVKpTfXxxrqqzQ07QwgkLIxaOh+g8r6FvwU1zPUEkutFHAoT+rWBb33BWspefP45+/Vf+wiAzXnGEUBMn4rIB1e75Dw2AGu8updtd3R12o/+4HfYt377N9nHP/Fx+/Vf/ahlFqQyUM8NiAaRibJdcpIvHvdgh5arQNki4KTkAdC994HDvo+nT/UBENEnY3XRq7FV5b2xTvwiCzURh7px34AQFXjuNmzE36vG9QHGSIBvfDxOA2l8nIxQTgaFihNBkFYOCvOe0AcIeFefFylKIF20Fc1RbU+qCT/GaM6KeBFJFR+Xq2FywXs2XBLFIY5tMaC2Gs7HZIhAylzyThZ2WwRUZHHn3x2pFX1disbmtSzs/Lii97ilnnI7st5zpQD7H9tFxeuNANOtY1AOePi2LeyUT6ry1mddQSXPSS2DAohjnyyXCoVHHB8ds/eMktIip79N/B4HnqN4xmMYb2NbpSh1mMZF2w1gtceSN7q5nrifiMQpKocc1pwW6aSppZ410f7oZ5ma1DvgHRRn0qPpGJzsd5VVWDxju0BXEchC1CvbZXHlTFCkrAjjFFsOxvu9CZgbnDWdOd2KhVSgr2lhh5oIhyWKp6n+r62yjZoK7ChbbAfKvra6pFVj6eY2e6iPRCIph73vT0SMuk1olHMxgRfm3/UWdtsKJO1aIOCe/s1br0AqTl90ezDtq9ZUzU9X80RjLeB2ETJCjdnVq+SJJ5603Xt3u73bGkT7KtXi58+ecjBSQLO2oecyypt5znnQhADbKCggkEpLZH8mRYyIpnVX8qgPkWxKRRiXQiaJnKuCGBDILABymT4vymX1lalCPVLNeJVF52kfe+WNxs2fOu1zXnCCVdQP/09OrZILM25hV0w1fRNgpVF1PkGOUrUOsCmWaZJK9DTNA9VjZBnfPBFIIoFc4cj7GG4njGohDmtlVcd5oB61WU97K1ZKNdiDoZKCsKiiD5xAbZ2vMyJ2OA/M0HD+zMUL2DZhQZXK2hjHpLaIIsbKIMllQbfui5fyBvKM9a+URC2mb0k1FnaJhApKgm1tCQRSdrWIRvfYPwLCV2Dvqp57qozXGFZioaj1aplrBaHxVQCnmlXz2AtKUVUKcaD4rGpcIaHU58nnGtsSkblJMYTUwkpXAcNFJHsZJE5PLwUPJeWcO0ttGjurWQpXpgCJtVb07n98ay15I/94712N3sg+2GTqnCGVY5mPkwgfX6fUe4eH+sZUYZfYSM8fXwul4tKRErcSGMYspKjybJWihipA7qoKAGTyKI2qMQ1xo/wQ6V2ywXFzwbBKDq55PyopyCDpUOdOjaMoJhwvfvErtoid18MPPAi5JyWJChnWIdBGINjob4TFlxorrlM8Uco41leWQphOY8kFAaf+RzxlW1cKmZOib1JrF8A3100rK3Owm8tWJatZH36Ud8wJHXsGdYlsxFawJoa3xbaWMV5ehZSYsItX+2x4jP5BqM3XCxM2x3v6pyYsBQnR29FJH6QW8iVrGY0l82gUxdQ6RE6CMW7GstEJJAB0kQKXIDbHhiGQsLBrrS51wiNBD6UsczjD+fbZL7PmsJ3uhjJr4XVZ2JXRy0ZqOZ0LX3rpq7Z/T4+97dE7UJ4Uuv2lctL770HoiICQbe/iPIopiFgpxrq4JlF/Lb02r/5r9NtZxnq5iPVBpLJyXz0V18j3KciDcQgV9evaf+AQ11VcH3Pd2Y76RAUmyhVX6OpSgiD+4ufVv/KNPx57+wM+F3Z2N9GnqAEyZcwSrF3JJD2G6B00yxyoq6+hEKjKBlBwaZ2vRZ01jEJsEPu2FgiZQggy9ZbTHOnmmOexmZujt5MsGCs5/gzxkJXfPuwvXXFFbPR6d0eX26D2Xb3q545l9uP8wDVIihS9l0bs7U99o80y/0dRdxazHpRBLM3Te6mRXj46tw5jSVjBdUsjyiE/V0I+dTbX2L33HETVhm0guSDCqxoVldwMUhDcnd07bI1rwmPnr9hl9r+1a6fbEK6wj8qTAsZzdoLeVoS6FqXQPM4Hy6zrKrlJQoCxyqJAwsaxt501tdomp0ZZv9MQNhA0kFVNjRTOya4O0ujaaMqGpuiph5pSFpvT0+OscRBRWJ8ukxND/dcgiFVsQAEC82ISgswtZKkjW11J2f33HMIyG+s8tnfl4mXvryQCaW5xzk6fO2cdPb3et+mlE2dY2iFxmfs6P8lWrgr7uZaOdoiilI31j0CulQelHPm2CCFcwzn9MsVaBM3e8uY3+9jdefgOGxoasl27dlEohuKJOMzMz6Mw2826U2Jfev4rrLtJeiu1ocTCeQLyqJ1j/tSnnnnjifgaW8gTSLclrPmN5iOQj0A+AjcdgTyBdNMhy38gH4F8BPIRuD0ReL0E0re+KfQEcQLEe24ENY1A0BVuROJ+JWEvA0C4BcLyl1yFkVejR4C8v3sLTL8e1Lz+iAOavU06QVyo/wyfzaSwYTh9yVb6lyw9RxNebqbrAJhasXho3wvokUB7AiAlLiYGPF2d4cCoY/pO9qj3jLanv7vFEF+om0IBW6ry3L13r9350P3WuncnFZP0IuBGaGVtxT305U4zgMXClb4+e+4LL9qLX75AtSmgHtYqBQKpkesUoEQpKpYKRWC9lBm6E8fizoF0VXNzc8UNbKzkiIHrAM9JpSC1k6zWgl1YS0uLPfb4o1TrHrV9VAl2d1N1C6CyGbxeFPUA5Po/A3nkvZlcJRaRTITVMXuCkF3O2i/+3NP2P//vZwDpqF7nwNRYWjqEQgBBRxBdaQPgwLFn+D0rAEbWZ1KE6AZawFhA2f0Rj/tGQYYqxza85k8BbJ/k5nQCGzv86AuaGMcZwA6Ba5GMzX9qHxUnPIjog5TZoKfRFNXpAB719ffxOaqL1/rBHQWayy4EMFZqlOJOwLBJrGJesAx9lbq73wa+iEUPoKl6MsSxDKSRVDWxnZ3Qdtm4DNpn/vKT9su/9Hs00J7eIrV0HCLCNp0o21aUZKhcL8SCp6oqae/5/m+zH3rft9nLXzmBCulp7HcWHajPze+iqIeQxjsIMaQSCzZkUipJFSYgVo8arFK6qNjsB8iYBxSS0kRkk/eaEDkR9fFRU3L/nJOPApsCUOnfoff78G7vdwDvA9USz1EplmLrNFfkRMRKTErAMvpYxu9Z2yLCXNfBmsBciXqjCZAXqRMft+eB58U2+ebWciKdORbNg5hY8byM8lNKDc3FmHANofOgORmosQiqozA/pFFSDsb7HBM0MSEna6XiSC4U25up31ecoz5XRKiJkBNYrm0DDjrJ5mtFALr1Qzvh+6zhi0kz1kIBsQJL47mrim7vJwZYp3knUkc9QOLY+xoUzZXYttDjof8UCr5s3efG9ljFcs/cNTXaxNb7VHkdj63ikSgHwC0X6AtJAFCdS/4pvsUi01zpqPGQIuQGgjDKe32Bq7+IpYgIt0fiZ1BW6XfGy4eQ329Q+7g9oV4Lw8eISV0Xz49AeEkJWMyiKwvSMvXpYZ0rhenI1rGuNVRaF1XKvVgOddDDIQEgJsuvWGHkik+pUUTE+78DcefkafSI/+Y5qVzwtcoXQH8qL/X3n//wre+BlCy45nshEM3zD+IkxDIUNEjVoj4ladQvaryu/T5AD5Cenh6rwqpocnLI+gE6RRjLjs3XIp1L1XeH6vA5QO8lGJtZrFcLUa5UyDKTt6zzN4HxxWUim+iDwh8FHoucqxSBBNi/BBi3zPvK2a8KBrAa9LKefh7lKjRwIjQ+Z2iR1zhfTyBpZS0E7F8lt6dpbJ/GJ6scdQW7BIE0zmfWrZ3qeBVrzKAMWl6hpyCVBwu8IY0SpRRg1u3lALILICSKIGMbsS1sb6y2JnpDtVK80YSCIMlOV5Vi6QcgWwaBtEQMU/QkykCyucIug+3RxCig6QTV9ym7PE1M2FeB6KWyzOM8seHHQq4DSGo9qCAGZVjk1dYAgPLMrM57L5pSyJDsaqGl2F9ZxVahNJCF3TyAps6/Car4FXuB9lJQJQF79dDrmhvl7KOryyCONCZpNZniqxVvzbN1jtHVXIo3SrMSjq0CazD1ccHhzyYhjqZ5qlBA41IFiFtad0fuVP+a//2+ewMZpByS6khrj8B2aV1E5C9CAsZKTFmI6Smg1ucNeepnFZQEIoWVzxnsu7IQDtR6oGRIuoWYLhnWIeZ8uea4CyFJSih40DwrqYR84hqNj3DdsWFnsa5LL67ZxPCEnTlx1u6/+x7IhDbvLZOAvJJyb3pmhhhKwacxK4VcxMZO9R2FGawKp626OWEVqHcaO5rdUm58csQaUEpQJQCBsoz6ibVZdo7sfxnb9GIL/ktDIC3My76Oa8k01zMrsuArsAnUJ1cHRqyf64DZedQ5G+X0CjPrHx+2KXoqdaGAUA8kEVyrXBNlIHknmLel7F+SudBSz/UnAHogkErswqUrNj4SFEgtKIhkNVZFj6M15kSagqhnRCBx7t7VVOkWd3WoUcq4rpBKXue2l15+2e46stcee2g/sRFplCb3IB3IaZF/pRAB3hONPNEarp5OrupDjaTxENk8BxkyNJnGyhLSCrZsFUWKFHgqO9LarVOTCLUKvlfX1wl+yiLTr9kpTFlFgaTrCylSf+4zkHK34PHoo0e9x+fy8pSrDjs7Wlm76CeFykREbfeO3ZDOOADMz1LExfGRi+pbJGV2OUqbOZJokbwQySnCdgWrT11CJVD0rUGGSY3UAJkholwkUhUkZGdnp5+7piDMRPTVMJel+hmHVJonrsPYzc3S9+gq1nOPPPY46yNzeHaRNQLFGN+3xjqwSOzSWCtWJ8og86rZbhVr+ioKHJSyrbW2AyeDBa7b0hSUdUEkZiEwpyC5tFaVQ469euGqTc6hXqQAQqzm0pKUbpD23GtkRBixtmndkiIwRd+4IgiaBNeEKvKoY+4dxAZuB0Vy0zPjtoDq7fhJCCSs/xoh21QEVoSy6dXz12wGiVYpPZD0SM1OYvOKKo0YpnRN6fc2lb6ezaLCk9q1DuVcGjKrlHlz1x37rKujxUaGBz1/RCBJ4Xb81VexseuyBETeKxBXshasgsxP8HlZ4iXZxizKqXlUWrKGPLL/MOeVMrt29Qo5X2X1xPylV15km2vY3dW6beLu3bv9euDIkSO+np4+e9aauceREu/s+QsQ9yvW3bvTezmdOHHC37Nnxy5XnP3hH372FmTiP9xEnkC6LWHNbzQfgXwE8hG46QjkCaSbDln+A/kI5COQj8DticDrJZC+57FgdxIIpGDSJBDMKxu5UZClmcAsxwD95/UAdfjzNkG0rcAJwGjua691pFEB/JbdlRM+ropBOcBN8RW8uOcuzdoSNnazVGcnAKO69rRaz+E2yqw30b+grJCdTwQEO3AXEUiqvBMoHFtEbVlYAaikuQFSs28pcTJqXs4N9MF777X73/wIPt493lRW1i8ONmtvuBlfSS/S2PmS/d3nvmhT3NwM0oj5AgqpAEzIaCdYdTnIieWLh4UbKQfB2Y9cAsmVFP50NNnf45X10b4LdNsLofXk1z1ij771Aevd3YN1SptXMntDZd+2SxT4h/yuItLCiYtojKQpkf+Q+hhxAL/7G//FPvp//o7Vob4pwNKugGN00NwJpAA2ZQEQ0ooJm8xI0SUlhUAGgeluz7M93iEwItk27UO/+V/tG7/5bioqX+JGdg9VkQBiBdxEG2QLFfQBWhaoK4JHYBOglCWxvDhpC1NzAPGFVKPey/5QIrk+6NXSUn64tRgqiuLiLr57GluSl+gtUAvg/DaOQcA+xJwagkdkXCCQ1LMqkA8BQKYXwlKfffz3Psp+/jHVxpBXkfJqS4GkPlc5ebzBzfgqaN873/V19rNP/7Dny/vf/8PYzA3yWW7iZf8Vkw85c2CLQHJeVCCtG4A5IClMu6mp2YdMVbUB5JZNW1B5efN5PuOkhkcpMCqhlxHgOVY/Ib91WCI5gmXcltJHVdgCi3JI3JAfYS468cD+uHWilD6ukgmV6oE80S7F1m5BOSYLQyehNJn0WqS+2SKRdZzOPwb1lat9RFL4WId9815DfiyR/2VELsQETW5Pm9iCMpdAcitJ2XMBlonUCMek7QVSQf8UYByPX5jv20rHQDyEHk4iu2TzUwSKRiicqHTuKievA+ETyIlY5RVWpECK6HV9wC3ldOwCLCMCKSayPZaRii3Yq/FeJ/CCykNZoT4iuWuCciXsSxiMXCIpKG3CVI3HV3+j2N7qGpPMuWBn5/vjpHJkA8iHXF3mxFEgHeP13tfnmCiLyHUB5B5jftdPEbhZ2fkx/pq1gUDaJm70PSIPcgkk9UZx6DIm8H1vBGgHAgmegOpufkIgrVOVv9mQsB07uq2XnhRtAK9JX3dDPsZxEIEak0db56scxeeNhQzap/DhsAY4QXubCKSOmtmtMXPrRfZV58/00nKkBIFY4O86z4jEFDC2wLlVhQIPPvgmYrxily+c92oFgf0lrHfKuwxKEXW1W8NabB710cDQGOkjdTCWahzWKoBnhZQ8xHQZ0FiFEmWsW3CKEXlS4gokKZcqmDvqgVRfgXoTW7AESiWR7ypskOJM5KATSvxb3y/LV88zrRWAnSsAq6rWn8dyqbi8GmB3A/upGfBR7MZqAT+Jd4oeSU4cMfzqu+TLmucB85EcqmSNr09UoLKoAJBkP0nGdsD4HqzdGqhaL6ISZGJmGpJo1vonUgCVWauprnGiCbMkNKus9ez3PHE5ByExltLZXxaz6lvIcagYQ0pBX0tRckjFUYGKoLGSniOQeFTeS9UqoDIrdQznHfU1lKWS1uBUKuXXPuohom2IMNLv6o2iyafXNT8qBGjz9wwEklRXUiZraZNlnMZ+nesUKU60BCZ1rPQiKoYIkLJphfmkXjwsGt7now7CVKD66ELddsK/gX+972hdUDwwXlIxinTQeuzrDPNdqjetEVojRfSI4OvupjekyBfUCjrHq4ggTW+hMogv5YQsFTOowdUzS4RGEWxAYVmkTJcZLDa/+k/fV1hOzjphgQrIKuyFF47byy+eoG9gjw1dGbI9qEp6O3qskqKacmKgn8wOXysWUXXMoDApQiXXxHiVVnJ+KsVWkJqe5r1c+9RV2aIsz7hWS0KoqIhjjTm1CXkKa+lE5xqJXMwc0PlmGcVEKoVNLgrn1TTESlrHj1UWvZhkv6geSNPz9FritfnlNfrKDNGLasZ2ah2iL4x6wqRQZEykplCrLFojRGI1226FAJJao8DJNAikyxBIAPE9EOGtWwRSnRNIKxCun4dAKuRarQeyvKW6xBVIFRATKlrIMg7PPPtVu+NQu91/pJX+NLWunlOfQ10D6rGCFV8NOaR8rIMw0UliATWcSDepTppRkMnybb243knc/r5rqGJGbRe2cR1tLa6am6KHk4hkkV7VNXX0SKv2tX0eAnSVOSFlnhfe8JUf/NzKG8jA7Y++593fan19V1CWV9t+bJnHsTMTUdvY0Io9MyqavkFsTMtQpNTa4FAfVo4pV50mq2ptjrWEiYqFYZWvl1o/dJxSeqbof1SHYkd98dLYtOmk1rtrp+eClFYNDfXYtEFOQi4WsI42M14pVENnrl7CsnqKHBJBVmLHsMs7fOgI/XlQREFiVKCA0TyZnp5i7cvgdNDq5/AUfXoa6WPXhWJHKiHNaZFVGfJL/eo6IXfGx2R7rcZs5TY1Tx6Td7LQLmPN036ssWAXMxeTqIfWlrAplh0ixPkc4+idVLkWz0AIllBAsJ8+RDt4zpB3c6giT5w+be2tTdaC0tOLFFAxXhmCMKIXUj0WdAso0BbmZ9yOUjk1iEqzlnWzAatMbXOGdUuqrw2uL06dop8SpPb99x1h3ZFCcNRJt/raRkigPicr1RtrxlVtE/y9BjK3zM5ioyf1UyMKoVdOn3VL0wcfesgWmEv9F6+gHKvhWWuf/bu/dUVsLW4KIvWrWFsPH7nTDhw4iKKKHmMozzR3ZCX4KmRVidYf7rf6mT9TrP379+93Yn5gYMBtYP/iz56/Jbl440byBNJtCWt+o/kI5COQj8BNRyBPIN10yPIfyEcgH4F8BG5PBF4vgfTdj0IkRCSJeg/E1lICwNRQeItAicF1d5i7nkS6kSTKrfzPrYjfViPkHLNvKhfkdk2O/22dG63B8302fZoqxem0zUGclIM0dAIm7L6rG3QGAkkAeKRY0n5tEUgBA91SFQhAlPWWfq7yGa+c1TG52oEqxPk5mwUUS9PT5o6j99iD991FlamaIXMTC7BSXNAC5rPqfQ6WAMmyVC7Kc/zilfP444/QoBaAr2/Cjr1yCdu4QZrjyuZL/RJkOUZPG0DA3Ir5de9zouMMNlICd1VBG6xnIvQUQKYMNPCeew7b1339k/bQfYdsV6+q1rHqECqEf7/f8TuxI2pPhFIgo/SQGirwfQA06k8DWPP8//yc/cqP/7yVrjPagJEB43N02YkL7nmJKXFlOxlInKyq4kViiGSQCuAGcLsAMmVtcxGC6y77zN/9KTYXLzlokqi6P8TX5gXnRWMsQESEmn7Xz1oIpNM2x43qJsfa1PQmdoPq0tVrxIEYAxTpoar0wqIObtZHLDV9gpvtTrzaHw7kJiSTFErXEUgCxp1ICz2QNvB7T81etv/0G//ZPvZ7f2PLVJMK8NJDxIj3hIkIlJhoWaUK9s4jB+wXfvmnADjK7eef/jX78hex6KN6VBWyIlu3yATFWqWxIhQi8lOxFwkhck0qtkr6aJRj1bMMqCywM/pyr3gtARAIzeZ1/89ngndZRCDpn4FoWsXmL8yniDAU2O89r0I/omDjdT0BocPKJSTEJeb27Yktz2ICSLkT5ooITezPFFsnCfmg2wQJ0s6Z/yIXc6dzpEBSVW1Q/4moEfWyTWwKMIzXAlcH6ZhjOz62lY3nQKRA0txRfATaxutJIFECwOb9fpT1EaHnVdX8rupbt+eJejNJoeBEj5Q5AMaqoZe6Sh+WzWUusRITUJ4jPncisir6Pe5HJEZHuyHQVAqkmDT3feD4c+fzZqQsc7s45aj6XImoiQg/Ea1xTuXui/6m7xcRJQIpJtm81xOJ20jle12N+gWRS27/FtbPQAyG/kUS64RxC2RWeIjMEsmsfQ0kuKzApJzhoP3fAoEEZqqiGX4q6nOXw+5sbScsPT4OW+tPUHJp/VBeikBSjx44AEgObJboPbPJ3CqAQOrd3Wu7sI5qBLxKAGKpMXp8Lgrr5nbPozh/c1VHNyqQYkVaYLxZ16LedU//x2M52Xpr/tmaQGlJrsVjJgJGiiNVycdrvl4TAFwKOabxVt+bCSro1YvmqSefsPHRYSdrBea6akCErBStANQbkP1TAL3nUDpo/dFaImImTQW4qtgreS4DFLqFHcRcOQNVCZlRynMJcmMBKzYnkFjymiBU2gC5k7B4GlMBsr7uKBuUhzw1Hx28lmKPdU2g8yJg6QDKAfWKKSxLQoTQtya14HlcjbpGi8Qc+zjP6+ptkeEcoP2XnZlAT/VuEQhcJXst8qOCJKjnc4d2O86/zgAAIABJREFU7rJdEEgl2JHNLUzbpX6sxei7scD5qbS6AdC207oATutREhVmsJBjO3OQZaf6huzqBMApwL9b5bGfhd7nB3IoUiFXYXdWi5SllR46dXWyu8KyjCIQWQCqR9MkJJXOiVKEak7NYkOlPKqXpa2A4xS9ddh3vS7VnQgkrUNVKAmKRCAByE9AQqmfjIjhMvVAUhEIc0bEnBQFlfRAStLPRCUBUiFU8NkE4G4tvVlkPaXYKDcujmIZfAse770zKHDUH0dEksZV1z36faugh2NJS9ml9QgSpwsCqYyYJCC0Cli3s1J8YSGr3Khg/LKA5JsQguusD8o3P1li96u+elJ/lRWUuQJpk8/Q+siJHOXHGtcn09Mr9ulPP4sdMfMZjqIRpcferl1Wg4qikDW3HrWZbDY3iOsy+XyVfkJTEDnVWLk1tVVZ9wHUPE2lVt9VQx6itIBg0rypYYyqAch1/lsH/F/ns5vEvwSipbQS0ozjzbL9WQiV1Ax5ObtCfmIDyTXl+HgKEmkRdcemK4/mUUrNYq93bXQAkmXRDu7shUTqclXOwMigXRocZB4tWzs2iwnGq7UBSzYRSFqnyIPzKDPGR4ZRIFVAIJWjrmCfAezXyKEVFE9OIKH03VGPggVLvnosvEoisk7XCF9+4WWs0fbZw0d7rAbSrBolh1Q3WjtEFK2S7zpOrc/q3al1VlaYk1PjNkZ/H1knHrzjHqwlu0TTc/15wY699KJ1QYDcc+Qu64BcEbF59sJlYqLrqSonS6R8k8JsYKAPi7NhxkGKuUr74DO3IBHZRFdnrT2Okj5RJRJmknUL8ooCgWnmTIaCnZ5dvX5CmZgYsxleV5+j2VnmXKFIrhoIaGwzU7P+dxHr/f39TopUM8Yp+uUon5MojBQQzU1/H+OjXmay/jt8cDe2f/M2g4qmFjWMeo5dvXTZVlDkrECql2AjeObVM/bYw4/6teQ4NpnVkCCywFNPoW4IuCRWhH0QXYV8/4F9uzgqWQbOWHcnPX+4jklNz/gaXlub9L5L06iZWtp3OLG8RF7Wa+5Dxi6yrk+jNmptbMdNgX6u7F9zazPk5Qo5uWRLzEdZ+q1ha3d0/z5Xa6X49xxKtDPnzrMONvuzUmsGPfBGpxeYp7LfTHBNiTKL/Cpi/BZ4/wJjKuK4CeJsDIKoQpacyAbHx6fJl3EUVF126OAuGx3tt3ZytYW4DdO3SfcDTahJFzj2q339jF8nwuY1u3jqFJaAHX710Ac5dRkrurbuHmtpbbeLp8/bkUOHnRx88SsvWSvKPK2/KhrSxcDBw4dt157ddvbsebenq4GsG8MmfHJykj5YvT6GfYyrLPzqsA8cHh72gpUmiDERpB//2GduTTLesJU8gXRbwprfaD4C+QjkI3DTEcgTSDcdsvwH8hHIRyAfgdsTgddLIH3XI9vAV2kMRLNLAlRWuICPwUYHfAUOOqi7DUrHe/+PKY1urAzfUi5EH4wVSNukk75D4BWgJkTN8MUBmziB1RfNmJcBLIoBZ5p3Ndqeu3ussAYgBHgyJpC0SQe6fQdjAkkgqmyYgnLAny7KcVjTiRVtRY1zufezfnzyaX1kh/ccoNn5fuvZ2WSt+LcnATbXN6heBoirq22x8o16QBZAffXzEXcAIaKKzqtXr7klyXOff8EuXuinMpDmxVS9SpGxBfR7HMX9BOs6Qa4OPLHr2j8Bw+pbsoGFiyzQZKVXQ6XyW956lz3x5FvsnnsPA2C0UM0YmkU7gq0Kcsd1YwJJAQDUcaw4qIdkkSbLlAtU/j39nvdbEbaABUXYc4iU8F43sh+iDxKfyLCttOxb1IuFTUmFJBQ6divbGm/IlIIyKnlT63aSG92a4hWbXjmLTctdfFMdN7YEdQu0FhAs8kQEktg9+gRs0tx4BP97QK+W1of4O4TUah/YJeQVAI7INQEehYXcmK6OAwYco2p1H5Yn97iahL0OxE2uAsmVdCJhvJMT37Nso/0n7df/j/9on/nMMf4iNQWxcaIp5LJIjjg/HJig2vinf+YD9k3verv9+r//VfvsXz7LWNKoWHZQ2ACKhMpVm2yIQBK67xaGUpKo/5aq72UHCbjPc4F+DbqxVhWuwP0CVDBFajLP/ro9G/9JoSDwWDfhZa6OkXIiAOixhZ0LBdTja2t2RqoUje6WgiiomHKJCM8twOgYSHSlTnTcW5Z2kKtS3/n8c+WTiI7Qtyf0HxLhFrbrx6+8i8B9ZZqArhLeL5s6HZfeo/nhRGmkQCqL9iG2zVPPJM/cSCXlFpM5FnYCNmIFStw/yOeSq5xEiMlaLqxLsV3cqpRQsp5zNVFQZgkEFlGiZwXbFIEU9xIqiPqC6LiCImpbfeTx0pioUXukenGVj8hVbZc1QHZ4MC1bqiHPKVdOhf3SNgXMbvVr0nu1cOU8RBnGfbPiteL69TL0OVLcYpvRLHOgCjXAbtapCuzJmPLXkRYCiGWrJbA3zN1tZZZvmzjob9pPH2MpOfipPin6HhFIem7y9xIRUTxlgXTdfkvZ5KRYmOkig33TEYEferNBj/FVJQK3RYyTIyKQrLnCSprrbO++vbYTAqkWgL1SDJMrakI8YwLpn1Ig5ZLz/pmQUdFTM4scYgw/+KFb3wPpSG9QpGgN1z4u0UdFwK6AX1n4KLYqyBD4rn9LiSQyc4yqdRFJ3/zOd9koALR0EyJkRJKoQEAWpFnlI4DhCNXbx0+d5e9StoZ1QXaD5YDYemr7q8TLLd2IrwiaKvoYSoE0R58eqRpqUI60YKHVyjMhi0CpPFnHFCftuxRJGn+3YiNfRDxIrVeAbdISgO/A+JQNYx+XAbhcJdGkNlK+VgEMi7xa4nvWRBxxJKvq4+aqy6CjlOWjiEknWfi9iHUiyb7ubm2laXw7wDDED7avY9iZjaM8Hgbw1/ckOPZGVEudAuYrZbkKaQOo3A8IPbqAjRXPJSrW0yLCXFEo8kuqJATKUv3Irq+c+bG7lTxewMKNanyq4tWjaWYGyzrmh86tyrVpwGBZctZBTmgcBUpr/0Ug6XcRgGniLMWSrgNW2MY0Kqg5rP1ECpexbnrRBOTROnFlN1whUiXVVRPXC7wkkkYV/uolJCIrfrzad72q7/oZ9vp/e+8dELKaiH6tI2/f0E8tfmjt074Xsq/rvCYlQCOgcW2ter9oYUeVrXMUFr5aldUjUVqiMoil5cV5t7ZT76ECLHxlqlqLrV055FGSnkcrGYD7EnJGKumiSlQKjHRxjV0bmrIvfvEV6782bG1N2FRKgUNwqiF6alByrJMbY8NDNoqtWBknmVoKLUqLMgD6fda0o8b23tNr7b0t9HephFChzxbXBQkAZ5EMsiFOY9lVKLkbx5QiTwsB1dsggDZZqFIQEhMA1irc0Ll7CQJpanoJYiKDleAKT133pel9tGxXAcaXuea9c+9+J5C0alwduGrnr15Gjb9szShGalB5tKKE6WCtKpSFHfl27sJFCKQhCKRKCKLyYGEHUJ7h3L8ImfrcC68ybyFUakusnYKkRnokiUByBRJr6/PPH7dveuej9pb76Qezht0Yc1f2iRo/pVMLqmXl5xxFTlpHVyAcaslZ5aeUzE0QrBWJGmvv3ueKvErUfSvk+amTx+zcuTMoRR62tq4e+3/Ze+8oy/K7uvdb6d7KOaeu6pzjzPSkHk3SaBQAISSbYLCNzRPrLR7Ya9nPfmD8AsY2fjyCBUIILEAyKIEslEajyblnOk7n3JW6cs63boX32d/fOdXVDV5rRtPz372jVqV7T/ilc87e3713jpSLKGR0vzfOvYxuFUoZy/MQBhPk7Qzf6GL+p+w33kTldAdeT3zwPlcgpRembN/eHWRDVbvq7uqVLohV1HcQcbNYU8o2eYV/OkflnG7asJX+glhBNaR8rrgIROu6CCLlDeUnyEqDZBORpvuS9vZ26+3thcydZf6iTuNau4hdZSW2b9MQLMNYX86jImsmV3QWoluERinHUgSRefzIcXvwAw9ZdnG+3RiASBHBzdoxNTWJvSOFalwjJ1nT81hLmlAhzdK286gI1zW3MSdYU/hbDeemwp9xHiJWyAQTQSd10Si5TzU1kFesteOobxprW3C3XvRx7POSdXZcx8exiUhaoS+2t7VjldeESo7COcj/CY6jFFvHFlRIpViezqCg77gxhBqo1cnIbgjAEq6ltdWQXSh3RFKLPJplDHWS5VQkgp9cuitXO7n+QhSzXudi0dzQUMG6W8p4guBCNVVdBZHPunSBrLkGSOUy2uf4a6+jxqugryrt7IXzKAJzrRlLumGuW31YmG7B/lsk5BuvvO7ZXyz7WEwOWhn2eeqfcj63wBjfsXuPE0LHjx/39XQdBJwIe61FVdjedXR3+XViM+TZNKqyPmwHlcP7zNNkKb0PrwyB9D40amaTmRbItECmBX6IFsgQSD9Eo2U+kmmBTAtkWuD9aIF3SiD90o/W36yaV9EYD2mCZvVQMMXDUQw9xIDxKoPwPznotYSR3hLi7W++VKmvp+LV30ry4lXieo8yGKTA4EepXbAQ64OEuXGmB5uzeX5PFS+EQUV9pW3Zi81cCRZIquxVgrO24qAlAGcEHK6Cr1HORwxQr8iPzm11qBDnvSvYVUwDjozi3NEzQaV4GqUDxIiAvscee8Aeeew+QD2yfajaruaBKx8QoW9EFmQJq29oQ6m0juMGIFb2ASHSM/MzAGGDduVSt73x2mk7+uZ5HrZGvTJSVj96oFKlryskAAslJsqmkhfo3sF3eZFLASCvJ+eXHMoJlf01BM0/eOgee/LDH7R927H+wVqjAE/4FYUUeAaTAALIC7KJlJEUWlrfBCURUK7n2AwRJP0b/+J/t5HT160cQiQlexuBn5NYvwDGyRFfpkDzAtO9y4L6Q+CwkxJhq8ECjYdO2fI8+ZGP2X/57OcAz96iylzZF9v5oIicSf6J2IOsWhFopt/paIJN0o2epwGMiqym7gFOoYB2uszXGR5sc6iMZgwly7G7wb5k5SLH3WfJ0n1WUYq9CJXPQSlzK6INXBtRVhoQsmMZswvHjthv/trv2Ymj5x0QdWJBoLryepy4wHIpTbtzviQf2Cd+5ifs//r1X7MvfO4z9tdf/Suyl7DiE5qjfhApIuJHeQQCeZTXxPkEOkvjQKQfVlQoZ/QZB8J1thyOgN5YzRKTnTFIvhzZwK0qaXRuythxokMQeCBEVhUrbHutwmVZgG/E8DkhJBxRegYnoaI8DBGJ6r/oZ+VZOIHggVlSoqktlSnktKPbYq21TFuRXVtkk+eflDrGtynrpvBe5RWE+RjZ/AlJFdECsKoWFLmkyeptouPQL6Nj8mSNKHtHpJsTR/xZpJIQr4QYUVWdO9wZAPu0gG8nlKR4caqAYwjtvqoIEpAqksczSgSzRXMqIpicTNKaoENhjGtuap76z3xOhJGyluL+D4B73K6h7XwMSO2yagsYSErfhs4PBZnIOWWfaJ2CX/SXE1beWYHsWtu/8ZoV+iwQdN62nmmk+bzsgGN9fTGWO6WePxVnRIXxeqtyJxvFRbzNmNyKj9EJIyqhl7UA80+WQLLo0e9E6GqdkrrGA9c5XFdSeYPcBKjDGd1KCCJG8OOSgimpOUc3FAMcKe8kG3ux/KYqW6+sNyqeKyAMipQvgxIg7j8nhzxH7KaNnZRxIjd0AALFs1jsvP91ziLMRMryswBmWZy6wRm//w+fufOAVOFyvyuOVBUvUFffiyyVPVk9VeYCN7XW6HyU+aLWCoqkCQDec/bBhx8H7JuBCMSeSDZgmlMAdUt8FYGUhUJxkOr1t0687blCuob4GsJ5SWWUjCxnRSDJdjWPts5nTBQC0M/Kwo4soQTzVgRSfUnCGrhulspHkPVCALbmpvK8BLquuCJS2w/ZcCITciAZplDUBgJpgtURwgqQdILtau6WkBuo8SuwPsX7dNVfkHpN49w9FWXJBXlEn5cDHnIlYVzNkYeEooJr6c62Btu9bQN/K+a6OWxHz15A9TEESMmeuC62AALXo2Joriy0GgHCKLukUrrGsQyRrzPDlJiXUk7EDW3m9pPsV4SdBDM0iauQkkkRZHMQOthPQTSMYJWXx/YrUDWob5RPpbGjHA+NNQGcug+JCSSRffMQQ1I9CPicRd01ODwLsI8dLueURHkjAkk2jzSskwYij2R51b6x3S3s8iE3sqUq8zEbrg96Hb54GysbJtK7fv3iDilro3VXV3wnYMM+NM8TkHbqn2CVqgwpVDOovKSy1rSXytitdFFI6MqTD4m3ROaOX7JVTMK91lRqAjUt94gA5yuQfWchQBZRiOv6VlhZbO1bt7l6rHnrHltMlFovJM2Lbxy3a509fo1oRokgJU8RY7yQewdWJBuXpStjJ182jKyjHBZqpmWb5d6hvLHUdh/EcosMmmzmeQHgtN/3Yf24AGm1pLEk62DmySiKtOxc5ToB1LMv5eRcu3qZHJhh3ouFJKTOJJZ2E1P0NyTSCAU+k6jrhiEHOwDEU8yv7es32ro6FBdMsE4USFc6rwFqz5F9VG7lDChl6yg3KgsSY5lOVo7LYF+PtVcXQSAVUggTMpAWIM6nUW69iI2flqp1KJBEIFWiIsqFPFTWi5RsL730pv3sT/+o1ZczR3JmmX/ZPuakThOJq/tGgfEad1ILFbDfUgpcYkWuVBu6zm/ats/J/TdeeglCkJwvVC+DQwO0WzHZNdXWvH6zrdu01YmKXOVbYVs3AGk2PzcFMUYWF+c7PtRn/9v37wyZ+dD9e9gP9+ML09jVXXLCahPk3OZNO9j3MmRHD2RqAcoTqVJ6/Zy2cnwXz13xIoZ6cq4uXjjnv6+nvachYLS+btiwyddYnbdIBhETWksrKys8R6mju5O8oHLIonrIqsvcQynjR1lF806qlKJ6G0CJc/rUWcZiE/eS5Xby7CksrPfQZ1jkQVA3kIM1hXXdNOObgeXXmUUI7lqKHeohhCaw75yHyGluabZestlGsF/biNJmAuu6frK1GppayA/q4/NjXAdQbELMT7FeFCfJ80JKN4bKKc1zh5Q3vYz9KRUYsF4jG7Ra+rkMpd6IMuWwZvRrHOtWOQRXMYvZAmvXMNlei9z/ys5UBKAIpAKIQ2UWab2WumxOJKSsP5nzcOycl9StXBdQZs7NDHOOZU5IXbt83SpLa7FJrLCBwV7WLIhG7pGVcbTMfX0Z+1DR3eA4SlvIqGWuD/2Dw9jU8exB+1+9ioVdSTkk/SbPmBL5qeu7yM4R7AarUBalWRMnIdSqsSyVylb3aBrXugfRWB9G7en3NH4/x3UyKgAqK9v0rtfAd/KBDIH0Tlop855MC2RaINMC738LZAik97+NM3vItECmBTIt8I5a4J0SSJ/+cABL9NKDlle+AwQI0JqhEmythV0AY9/R7lffdLvZkRNIa145jmCLodAv9RgM2OTAJIAhD5n9KJB6T3fb5BDVzfx+EauG8jr8yLfUWnYR8CnPuoFAEngcAFNPQIkA6VXiKwJQwq5FogCuyGbGq77TAARUCxK23DkOuLAACcAmBWDPY5uzZ982LEK2W1M1fuBU2KpwPjsvbe3rNvBQNGNH3jqCWqfQPvjBH7F1bVt5KIJQgXCSVdnoGKAb1bXXr/XYyRNn7MyZi9ZLRW5KoDcAQ242geiq1AUUVDcIqA4KJJQ4ywSPRxZ1OjM9hC2TL7K4NG/KDHn80EH78Ecesa3bW6nGTQIkigihKhawVaqrm7ZbavOg0XEuKcq6WuFB9Au/9bv25neetWKOQVj3MOTHKNW2Uh8tAybNR/ktOg7/F5GM3owiCAAd9LlcQI2JiSl7A/AvJ+8SoEQ/D6cQQupfqZAgtAzyCEgq6m+RKgLOqcAce80rhOvrHrSVRAm8XieYIyG9M7JxAnTPrwRoqqXS8yQPxVNWVH4PD8sVTmoFhcntBBJWbwFOZl+z7GPUXn/6afvt/+ez1t057HZWyg5yFVBEuKSlKKIvpgGkDj1yn/3m7/yf9sqzL9hX/uIr1nm5gz66VbkhNZDAahFvqixfEO8hyzKetJfcLotBwh8EnDohoPkVWbppHomgWEsUqDkFfuoVg4oCdUVSOWlEO4fa/fCKQf+YDAi/VW6NSKQIMNT7VFEezW+BxW4XFFmmOcED6ieSRgRSGGsiXQCUnSGERIhIktX9uthNpGtEGgiw9QMSiSTwkfOXZM7POAIytU/AYrGhrrQLNGY05YNSSoCqA+siUMNfwnhz4ibY4C3TFgmf41JFhfmuc8gREevzOLLi8mO6aTGo8xck5muPbODYRy795ERgpHLxzfoRBKDU20Skl34lAFZcJG0RW/15G0fZVE4SsjjpcwId9U+fXaL/47bXvvKkVPIsH7VHsM+LyUJ9jdVNOqf4c6sEWEREBnc6rXHBrtMVU5xTSXGWbWMdkNoiavroa8hOCu2pMfx3wcG1BJIsFUUgLYM4pQG10oCrImFkXSj+TWShqxrXEEjBQPDmK+SAxcQsihq3MIwJJCmksjwDSQRSTg2EEVXd67ZupCK6wcoB90pF4hJiHtomEGzOC6kfI5VPfD4CnZwwCpyWA+OuMvMxFshe/X6Sr1rT/uwLl2451jvxQ9eZl/zYBGRKfSTbSh82tFcyme2V2du2bXVrtFgVJ3WlyOQf/OAHLOysirTHBtb09e2tVgMwp25aEMIP4bgM6dc/Ou4E0hxrdhKAUBk6S/RRvoLTAfSUbaNrSgHgoBRI+fyuAHWHCCTZz0ldXE4FfQMEUnNpAvUP/Sh1Gcegl+ZtttqKvpZaKVYgyY4sW2s74GcnFki9wwTCUzghAmmMqnWtfeXkZOjiMs4xyhpK6stFjkUZQVK5SBWk+aFzF6kldZvUelKalWO7uLW50u7dv8vJoampWbt0rdMGsGiahgzQGthMFXsN/nu1qJRExgxB7HRwLJcAarvGF2w8Tc6IyDCujWm260Ak65GUVLmsZyKQiiE8KlGIJDnvQtkIcuADgyNOdgt41jgZIh9Fr2oATxFHrkhi4AngzOLYRSBpDdXPyueY4VwHhqcgkOaCSgfQ1K87ygDzbD7INVXiA9Lu2L2D/WONpznvsyEQa67y5njfungnRqLZL2xeQ9xLaQvrq3/Ou0fFB1I1B+1tNgqpEgD9rW5hJ4tNXZVTHFOW5junUYidWBl5NerbaxApF7su2ptvH7ZHHr8PoqXNprr67YW//p6VzANgY1nHjLaapla7jr3hJON0MoG9JoD/IEB4FuPx8uVLkAQbrA7gXEaMtRBshRzKPKB9GUSHZNjFhVwboSmzsVscS0HiEd6148AuiJdKtxAW8J7LvMpm0s+j6k3PoMyhvXPzIEwVR8X9V3VFrRPfYwDYPaiIpifH/GdZQE7PkIM0moYMnXEgfpY1b4i+vU4u0gJts7VtPbaJZGwyj7qxlryKimMGIr2yBBKHedVIdllLCxZmnI/mpyzGhnjfusoCa4AgkgKpEDBeBNIUtsgiz3K5oDaX5TqBVIvqLk+f1R0Q4+ro0aP2iY9/yLa0o05DwS2Vpohm5djMQyhoXdH6ojEnW0Ep3ef4ve4hpHTso6hm89Yd1rYewoZ+fJvtMQO9sECrYoHU89yPJFAptdLXUpNrHdV+5mYn7cThN2x2fIj+I7+MdvgvF+8MaJ+eHbBd3DfPzU96Ro/Icc2xNDdLFVXcz0HKTUE2JFizlG2ma+ISBF6+LDJZR1McWwMkkCzP9Bwi68hZFDkpxpLbt/KS1eY8NnBLHLtfGuUu4NcNRjhrkHLJVAiia7/UTAf2H7AXn3mBAgVsjLnHliVeibYLGdlHG4wzllKQp1ImJsjjzEOxleaYVBSSw1qle03dbWTxu1zdZ2t/tGOumGplHrIW5WLDrOm1xPjMk/KW+ZfSufHJXO6Hc/g+x9VHYa3SvYcKBbStBEVopbo/EcnMArLAe2UDqngjJFVeZKJ7snnG+BLFVnINUBFOkmOQLZ4uOspa9AIV1vLCYo6Ll55nkhSK6b4tm2KzMu4XcrIYV1oF2JaOuYTxwdWasTWN2grFPMrK8mQZ99wQdJCNaWWO8fw1hTWmspXS2MwmIarkEFCB4m6ZNX4SclLHWMw1Q4U+UvKLWVb75WO/l+Kzaci/Ioi+FH2pMZ3HNoZkScj5pnU/zbXEC3S0Fi0rj+7OvzIE0p1v08wWMy2QaYFMC/wwLZAhkH6YVst8JtMCmRbItMD70ALvlECKFUg6BE8F4QZeoI2qz2dUgRaB2rENlIO3ETlzq71SOInbf5e7Ng19zXnG74scnnzvYdtRLo8AQAik0au9Nni218b6UaQAAOihTAqkhk1YrhQDHKniH9VPQEuDqVeIkAkPyWsVUavfCw8GzBaBFNJ5UA3x0DQ6u2JXh7HFmRN4jFKAh8EsB4Rl7ZZl6xqr7UnIhbqqUsAvLF74mwq5VWVe2VhhhwmL/u53XwaQ2WWf/uV/iYd/LSG1XXx2kkq8McBFKj77x/Co77SL+NGfPX/Zem5Q0Z1SJbIgKEDkXCmIyEviATJHVfWuKtKzGA9hgAfB1kRqkiWvUN2xaz35SA/Yw48etE0tdYBlsYWNTiyi76IsmdjOK2S6ENQukIiHzW//8RftmT/7mpVT0TjEg/Y0wJ9sXeb1sBqpGFTV7RWzrtq5CRB7BbsszvSgC+H2z3/lV+xnPv3jNjD6mlVV3ANQX8ffpzgWgsOxp1shMylWuWRBdklZMD52mAdhiKGivYQm19EvfTw4A/ikOEb843PyyB5INpBncNjBx/Kah+kzrJw0YlzJdCspCXQZQXSCcQEXUoP21Ne+bn/wW18ACCOPCkBW4P9aAmnR856yrRRy8g//7A94eO6xz/7u5+z8iau2MAOoys7WnvcSuVkLgJDKi5oBcE9HpIDGs48ztpWmHNirvgEWnWzzvK2btmaaDrcSBTeVG6tTRQCFbO3U7ioDjV6taSqlAAAgAElEQVRr59nq9wJNbpuDbk+4dr5GOT2xRZqq9oMFXCBtlwFIXMUjZZaUPlHTxmRFttQyEdESTfhABkXjNCZh4uPUvqXS0rhZkc2UZrrGkgOt2keUPeSWdWEV0O/DXI3OVz9HioxcxplUemn6KyiQOGYRXa7Qkk1arNIKuUGr64xUf7ECSSopAJa4P/W+FACkxoOTa4A7shbU/NEc8XwjjkfHvJYQiom4YJklQktHIWBIeUICnILaRy/fFyhOEmBFCiQRST5M1hAtrmSLFsS1+4mVN8rAENCvz7hSy6e4clekf5i3jRuaAFlDm90cqxGZGK/j6ueIUYrXyLiv1MdLjFmRSEuAdLoGCGhzwJ82EOglAilYNd5UIN2+xmvMrCU21yqQtF6qwr6A484DNMytKbZ8Ks1bNgMqYy9UghKiQNuHyI3HqMBCZYjExxv/3odmRKiBwHmLOAnLx+c4D51Piv6bB+wa59dT2BsdfkoB6nf4NX6FccL1Egu3SdkbAfh6dpRsANmvrPsKsOUSkbQR+x8RZQKA9b7nnv2BZ5jkK7NIACLHXkEgeR0gdRVAdGllNSQ1+R9Udh99+zRrDtsqgGRnwwuQOqomT1DlHxNI+VgvYVLJmhMRSPTfNNdxbbtCFkxYwbVQbFAKAK9MG/WxXk6oC3h1olAEe1C75YhAApQWgdTRN2Q9IpBYe1OuQMJmkPYuRTkksG8K0kAEksSzUh/pn3L1vF/4Ppc1IqFt83M+a2IdQevF2LSury2xB6n+rwBs1Ngbk7roeg/qiTEnvOvIL6lFUVFZWsiYybZBrqWdqKE6hqbsXO+k9U1zXdQBa94x+GTXKlRW8zmXcVOYD2EJpltbQ+5LEco37KCcQMImSeddBbGj8So7ML2qsIXSGBOBpN9LJSClyCQFElK8ypZQYOg01/O+wTFIr7lwblyPsz30S4Qr6wknqjybktIC23tgH9utZi1UHlfQT6Z07dS9Fr87duHOjMmfb9e9UADQVXSgZVU5jJqz+l0Bll0+zxlIWmqkwNq+fQcgN+oet1ONlKGaRtQBzI7N2JnTFxinL3BNH7GmzS12pbvXfuwT99uebVtshXyhF7/xlC31c31HrJFIFFsl6otLgP4jtHE/47Swscmq29utrrXZXn71JUjpGdvU3GRVhUmrZl40V1fSv5AnzIH+/h7PA2slp6WossTOXr9k38Mea2xuye49uMXuO3jQdkHG1dRXcF6y2Jy2uYkhGd9SsFLCXFfxAmQWSsZZbNomRoesv6+bsUlferZfDvZ1afoNm8Qh7vlQsC1xzzXFPLnUfYMCkrQrkFpqG/y60tnbhQKpAxJ2nvwu1i2uiy2oWdra1lkSwiubcXDq9BkbRkGzgXHcWFHE/WCdE0hp7m0msCt74fXjtEu2E0jKQNI6l5Cqg+PRei/rtQN7N7PPHJTWM77OCljXPaqUR3GWn64pGmMLrGfelwzq2LpT9mQ79qCUZx28juqmhOytRezhdP2XOq+8ttFKq+utGNu4MsahroVL5IGtQFR1XbvkCqR5bN4m+PcvXgD0vwOvxZkBv9errizC8q/GbQqlJlLm47kLV/zewskTz7HEBhGia548sTSqLWU9GURHL2NB2aBS7SlXcR5CXKo5VwBS4LYoO0NI6Qbs3cog+KToF5ESrhk8H2AzqeeZJUicEvpFmWqdF67aubMXURDqPlF5fCj/WS+XGPAXr1/2rMoirBkLUM/pnmtyUoV0qOJQQS7MkZuGkriAeZOta75IYO6hEuxbZOLY8DT3i1xD6TtZLuqeZGxknLVJBC339rgq5MqCVpMrV/mcqExVTOYZbitO8leQe6r78kkpdJiT1VgYLtBXSwtyMKA/aZ8pbLHZK/eFeairmmwGm7vJCchW3Yu4MpfzUYEJx+3rOPf2WUieZWebwH6ynPzY3CzWLZH9ZIFlL+ejqmvC2nAQwk3jhoII1tXaskb6gXmJzd4khNEMBXUimRZQrWm+5TIG61BxyRK8p+sG45VMKhX8cK1dRx7SIE4NadpLi75y4fKUU8c1RdedBGuO2/w63QlZBss9qzHO9UZ22/qvumnrHRiJf3cTGQLpfWnWzEYzLZBpgUwLvOsWyBBI77rJMh/ItECmBTIt8P60wDslkH79H29zYM4JIgccgjpACqTRsfHIhiauiA9WX3qtgng3GSD/fQyAxme1xn7ffyWVgIMbEXAqADS8tN1QRr7sBAnPVzxjTVwfsLHzA1iczELyKBdh0Uqq8aJvK7YlqujmAYicDBIg69CUgOFg0xUfoyr9YxA97ElPrjzEKe9F74OAmsUvHUt8uzpEVTGCGbBAHnBK/OFriQcgVfnNUzmXj3/4hk2bIWsq8cIvw84EABQ+IocKxgQPfm2AuPIW+to3n8P/vcd+6id/3g49+AgVimCiPACOE8CbXpizGSyJRrDguYgy6djJ83b23HUeVJfIEdDDJMAAD9m5so1zUMfxWw8i13ksAo6qfVZceZPGB73Y7r5nr33sIx+y/fvWW5usrNQmPGAGQF9oUMglyXKLsgC6O45MGwjoPP7UC/YXv/85K+IhcxxrjiEqc9OyAxSuL9UED/iy1suL1CzehwIHdVwCtqnmFGFS1lRkfwmJNrn0BiB9CbYbBxgsVCVmQSJRfbnCw6h7X2mUyc6On2emjvHQOgSwsNUKy9p50O3m3KY53yRtMkSb451f0Ei16nFsQ2asuv4JJ2gcgKfvbtU/qH+poPYaa+2H7IOpXvvqn/yp/fkffI3q6qCASdKuwhkDlh7OZRHQ4Vf/87+z1i2N9qXP/rGdOn7GBroHLU+VqNpftCe9NwUoN835ziCBmxNZ5OCrQuiVrxQUNQIJHcj3XQTAf+28iUH+m3PFWaqwF/5PwKLCm2MwMBdi8VbFUZhLbjmk4+fhO1bexDk58biX6sarTyObPO3CM5BcFRMIJOl0llQVu4ZAUj59THoFJU/Ylx9iREQEIiXMuUUqc+VQF/9dvxc557Z2jDUn0kT6aBteDRvAa+8IzXtaS4REIDvDhpaU/E17q01zvTpV+TDBAjEcm5Q/QYHkbcxX2XkJZIoVPMp2ECoeZgMkFOMuHsN+HlJgAK64raDaRGtJ1HcCyT09LGo7VxxF6p+w/bD2uFLKrSIjUiwiWuO2yBYRFq1PUmSIgA6EULQmquMjUin+zC12dt7Ogb7zPCq1lwefaQ1bJs8i19o3lUTgY9QYMQkX/QgGutpva/swHg9aWxZF1AOkqt2XBHLruCMCyXOOvC/XEEghaG31JVDtFgWSE5hSYAULO1W+F9K3UkbAalgWtlflDfUoF+qtkkpmFVunATYFAqrNg+oIQDBSH62SrmxPfSNAXkSoFJrqP81FLVzzIo8AvSYArEcJLp9C5bjUU3/Lsd6JHwpT110Z4GuabC1VfME6NY39j0LS5/iqiBafY4yxjRvbbOtW1jqqsF955SVrodBA9kPl2AMVUck+SobE9evXUSkUYX22BSC92oawMzp/BSUENl8JKsl1ilIgJbn4SOWkKntVuSexK0pKqecEEhlIED/TAJEipipR3zSWJm0dILYAY+VaSXmphdAJUtovJpBkOSgLOyeQAGwnAWI7IZC6BlAZQR6lqFqfQO6hfi7HEk7XhmkumnP8bp6smXmNn0jp4rllbKswsiwrARzHTY/8nKQ1AS5va6u3zW0tALNaE0QucdyQMzO0m8adCK2CAlS5yoViLRkj8+YaYP/VvlE73Ttl3eQWrugaL3tNzQ3PXtNEpz0A7ov4bIVIM6l0IZMKuYZrzRgg9D7BdU0ZHBrQCnZXH+lnJ5BQ3YgAk3WYxuAkOSX6uby83NeWGQi0QTKh9FUV8yKv1W5rCaQS1EelFcW2/+BdKJCUi6NiAMYJ753hnkOqsXHA3ytXpcd576+fX8e1T9v3tTkoV2WfGIppAKvpR2ofdOF0ALeQTJTdO3e5AmkJEoXBy+/zUOaMk81zxF586TB9yeewd12kfatbaqxnqMce/dAh27ZhA6TDhB1/6S2b6UNlgrJkmHac4XqyyLVqAjJgga8lFVVkQNXYgw/eD8jcaVcunGXsTlsNxFw1JJHarJk5sIHclQT9IhIgydidhLR55rVX7HUyGxkJqMiKUE7IQhhQvbbc2jc02tYt62zr+mZrrilj3KDMIG9nVmA6lliTqI/YmK87soXU4JCd4wC2g/1YIveNztvItKyCIZ4gCs53cA/GWrFzI2QOCqQ0c7qjp8Mui0DCxq8aMrCMedrCWiUFkquIGAcn3j5lI2TntFUVWGMZZAZ/z8fSSwbJIpCee+04BHGOtVdheVyWgBypQSlUGNZxxkMPNnLbN7fa/h2N3LEB0Ot6ydonuzbNHZFJ6k/l02h+KoMrqJGw+qK/XA3Hfirr1nnx0Qz3mCkA/nLGXjfbFqHQiFq+kJyrcrJ18ihiyIHwyIIogVmzuRsdNg5xl0NbjTMHfukZqcTf+6v/+inURxPMW4p+SvJRmFdZW0sraqQ5O3L8bY6jgPkD+cc6oAKkMtb+BL+bJtfMr4sMVM33XEiStJh42Ziq8ElZfZy78t7c/hmiaWURkpx7W60xKlbRPWkWJE8BY3yG9SLNe3NQuu7dfcBai2rtxWdf4t77mo+JAsZrC4R9MeT7+YtnUY3NWD72owXYMOLl5kUq+ajhikuwf6Np8rnvTjJe8rifVZbYIn07R/8ssI723xi1zks93KQwXlE85nAz1Nc9zD16M/c9+TZCIUC+5iSjY5ksMRVkFEr9p/s87uW3rauxDY0oVXlPivMcxhZUiqJKyPYCCFbdb/cOjtq56302TsFbIePsESxQ+8jgevvtk07CKENWz1XKV1W2lApuuLFjKihXk7lWX2oH795IFhnEOMN/mLmbl1XsRTMV1fk8g4xbV88NGx+Zs/QsZFaiHEIYdRZEX26C45rD+lOFRxxjG9mFvZD5U1j3JWnrqYlJ2pxrNjZ1d+3dafvv2W/N7c2cxwBrCJljXNtKUWXKBaGQQog8FIrzkJ5/9Y2/tetYSOaTu6TMRNW8aQXbsvO+9z4Q/54tZAik96VZMxvNtECmBTIt8K5bIEMgvesmy3wg0wKZFsi0wPvTAu+UQPpXPwlgH5Etyj4QcKKKvTnAtnE8wP25OwKMA3kUkMgYPI5zPOKzyOZBLwZt9TuBeno5ZyDLJ7c808NgAHJFIDi2LkA0BtwjMDkPkHWUB6XZc4TJ8jAzxcNQrogfLE2y67BvwPFkkYcwPSDL+s2PSaCt8hwctAz/QlD8zWNWrkywFdODnFwf8BPHFm54atmujy0S4o13PQSSAHeB1p5JBCApJYIgYGWAoHOwJqxINrQ3ASZU27qqIiohFaROLsQinvXYsDRjR9Q3MkQF6ms80FXaj3z0E3Zw/wNezTw70gsoMQbImbIxqqi7Lg1aF+qks1e7rGtkwvqpWqTokDYTCC4AQcHkVKdyPikecEVWLMueTHYXoINJwICq2lZ78OAue/Lx3bZta7lVVVK1uUg1X3Yp5wFqJLINqw8nV3Qu8n1yw7+QGTFAZfF/+pVf8zyDMapz51RBLg6Kt8k2SW0ssDG0aSAgRDYEyxCpp7JtdnjO/viV71jzpgZAnDfxm78f8L+YPhnjGKZpN2UgeYy6WpLPU3W+dA0w7zSKpbs4D7IHbAArmhuWvUQwN8qwRC6ZAkWVNjH4hq1gXVdZea8PGOe/RBxQv7j2paQs9Z2wdeo/baL/kv233/6sfeerLwI00J5SplClWoxNRw4P+gpgNx6SH/vUB+0f/ewn7a+/8CV7662jdvncZQAdqlM9f4X9KRCesaAH+6F5fU7h7RCMnHfIENKYiZDiqJLbSRVvGylaVAUuazNZoejoedAWWQJQ75YsEbHq5f/8OVYsxaSC5+dEuTwx0XRzbgZ7SdmZxeSsk1hu9eamc95nOZxLTDjpeHUsOsaQmyNwU1X8UpwEYkrnKrVa/BnZHmp9CMSNdDBqZ/WBe9uFuR+Rw/GcW9Kc5z+B1E4sSB3gczXQOfpsXEmt9yl7YwGwQ8SMVDzSF8UZMk4mRAZ4Itjckk5jwVU9Wl8ELvHPK+rj/CeBM+F7IcuyopMyISwK2kToW6mQnCqij1T1reptAVtOXNHHWSKIaBrNQe1VRJETgvwnxYnGkhRLer+2mSN/L5FdGh9S3lB9HMzctE9V3kb2Xl6RHPLFApkZiHpf06Lj9nbT0Qkw03npv2gd9eOjXWTn09JezLwnXwNbTp3nEiBXICQDyaO96vvQ/mFNVDuLkZL9l0gjEUhxcLkIpGyNB++X0NY+9mhrgbLaas6qYiw0qaywVtd43pP28cH587kkf8vn+EUG5AK85RWwVWysKJm3bFQIsluSTVUWxLDmTI6rxrAjo3p7bRGA1j3PCKKdpEabh/iS0miBPpxXdhNtrYID5TjMjGJztYjVEb/fUsl6dIdflctXXFEUqw01njUzXE3LMepvAwNDnqk3TjU7yzfEDGqgukr+TsD41rYAEHJdkrVPEevSKOv/hStXCUvvs4qaRgDGoAIC/wd0K6T/BKRKNQcAynVHY1cEkkDVhAgkwOZCiJ8ZVE5TqIJiBZLs61ohkcpkYScFkshZXS81FjW4Pesq9K9nIAHIqrJ+mvbswjaua3CCjLw8SCQFy2O/JkJFoexsQ2TVHO+bg+Sa40A1YvQSSZUjOyNZ1gEW16FYKmG7ZXjBtjdU28bmerIFsU+SfSLjLRelQTKZH41BzX0dotY1+hiSY4bQ927apQs1lAikS1T9p3RvgmJX9lxuoSgLJ8atxlk+BFsl1mHFWN7m8p5igHWtdcPkmCQ5jiryUjSVpDjSSwojNew4RR5aXwvILdLYEymon2WlpXVolrElMHweciGPdUpklNpN9xW63qpv8lGI1TRW2QOHHrBysl6mKUKZY5zKEk35INc6u9zGq6zs0B0Zlf+0VYrdAKJLp+jkt68ZwrS1htEfKC+0judwgVycTaMUaPXbgIGOLluQbR/Hf31oxLoh0PqoqpmDLJymLXUNrm2ucwLp4AN3kWez0TohNc8ePWeT9MGECn443xSKEWUi5mEpl0flTCmqhATzdX1rC3Z4Rah1yLQch2oChF5kbEj9UVtTBaBdY7XkaZVjqycu8cT58/b6mVPWxz1AtsguFCEJAH3ZICboU3B3tk9BEWN5x4Zmu++eXdbeVsN9xzAkbD8KG7JWBKDTsrrGKjtskTV5kGMdgXQcnAj/FnNKUBFn24WOqxQSiUDagiqqnrUkZdd7OiErO7GCTJGBVAaBlIeFXQ3Zl/VkMwL8MzeOnziJ8mTA1qOmbEaB5AQSRJf2PA6x8ywEkgjQ1nIpkBJupZZkTMUK8ZdfPmoH79pk9+5pNoR23HtjIQZxq8ymPMan1rAsV47oe+6hpMihP1WwI4u2MsgO5T/NU+giJfvZU8dZW6oZ11FOkuyQOff8smprWtfOvdWidV6/ZiXcoxajeJkeG+KymWJNSHhm1C99P9ievddX75UjHM+yNUJY7N6+ye/3XHXMuCtXxg9Kw2Gsy3oH+rCqa7LrnZ2cn2wXmZ/Ms5HJYdQt9cwviqRQTs2zvogUl4XdPH0rtZ9UVnkM6n27NtuW9a2cD/csLLDzkLPr2je4MiafcTjB/L4IWVYM4XL3ln32mf/8e9xPjtvVa2SAYhVYz5y+a91GCI5+XAh6LIkCKl3I75tbIXgSbn25rq3a1rfV4rfIvTHXlEKOsxwycJJxLAJpmIeGTgre/uar3+LeOYVar4k1p4z7yE6rbYDAK66y3uudluY4SniGUXbnNEV6urfW+3OxyPvURz5gTz54gPE6S55QP3adE36H3oDLQTOKHi2GR0+es6cZMx39k9bYusk++al/6AUH585fZL3mPp0xOcMYyuFeTvf7KmwZuDFEwVutpaZHyHBK2qc+fshqK/JtifYeYg2tKW8mA0lWnVjMraB8Yu0+dvySfft/vMj6hS9mVb0NYvO9sECe6eKE5aT4yrWrsKLSeigsmMbuboHiATkgzPDMUw3R9Mj9B+z+Q/dxTc+3cfY7gY2hxqSrc1l/Soor6H/IutJq+/I3n2KuKHtVzwbhXln3DHX1G9/rMPx7P58hkN6XZs1sNNMCmRbItMC7boEMgfSumyzzgUwLZFog0wLvTwu8UwLp1356UwA0eSJN80CglypQFTarkOk4z0K/j/iZVfLIFRS3BagHZUuwgtI2haE6mBqBj0tOYtxUMDhkGgHPrqYQRCkAUUooHjJGr/Ta5Mk+HnRQRfFcUSr7A8Cg6UIAwgR2OUgSQq7HzcwNVSCvfcmabK1tk47JAbOISMmRnYRCXrFy6J2EtJrO5iE+2I/p5VZYISQFMiBkCc1RUi7PbymAqmt5+OQBuX0dNiE8GPK8iX968LFXtb0qzsuxJbpypcdepaq3HMuWRx/7qN11z/3u5T8+2kv1LwooKkdnsOjow66vu3uc3KTrdq1jEDIJQocA3MW0ACq2y3u8qtuRNUB2QIYkoEquh+diRVFTaPfetcEefXS77dyyiQpsrCKUyyK6LAKPPXPFAXxAQH8FUmhiZNr+j5/9RRtn/4vIT1I8jOqhPy8bKgXgQpkScb/rIT8mkTx1RGA+D+ytDx+y//RHn8Ha5zAP+c1WVNbGQzAPndjYgQHSnqq2Vp8pF4cA3ZGTvPcKoMI+K6vchJqgl21B/IxibSJbp9war7of63vNkuVtACZ7b5s0YdyuvrC9894VSbA8bN0XT9gf/offtzefP02f0TkAMQWMcRrRucUl5RNsWmef+Yv/an/5pT+382+esLMnLgFETaJUIpSec5eViMDqSQiCaSp15wGcRCTKIsur35Vpswbsd02KA/1SSUhJFNnESTWhz+h3UlWo3WVtF5Mr6onIak2EazwGw/y7dVzHBEn8Ht/uGvVLrH6KMwF8G06mhu2utXjT9+pL189E89PfTzu5sknEskgm2ZlFx+LbcBbP5XCr40jntqrW0veRyHB1XVDkvJ+KaBCtB0EtuLpmAMjIrsZnqTYtgtAVdMEOUMSIr0si2byFAxe1DPgtGxgHTxWOpj2IzNE6pONzciuQ2dkqvY2ILuevZfniBI0ynKJzZDwr10p/V/W3E0jiX5y34ngjVZ/WPF/ENMeitlN7ikASwb4k+yiONcFmNWdESOv89b0fmwgkjZWIUIvVO150rZZ0wkb/dOw3185YwRZ/1b6rAIfaALrysqnAlmXTbQSSAL1byPW4L0UgyfZNBJLbr1H9LXJUBKITioE4C3aF6l2tJlGSyhoCydVZMbkVjQipGNXmyoNI0C5gcQ7s5yANSFDRnwsImga8XGDhXFS2D+e56JY+8bVAC/ZNO1K1jyrTRcwq+2aB72chLkR86nc69kVAb6nQZO22ODVvC5PK+0nbo/t+7Jal4k780Jh3JQoED9cK2cvpeGVtKJJTgK9yNNR141TD9/di0Uk712OTVVCYg+IFUBkCqYw1vJzA9SKUDbJqGuL623ljgKKCDlZKrD8h0bLzZOOGeoA5pP5SJkeSa46IsxT9kE++Dy3ouUiFkDAKYRexk2QtLGNK1RcSKI9SrRQCS3lHnm/lRKUIJCkodbxB0SYbJs/sYbzOcq3rGYZQGCH/ghy7ORjRMVk7cd2sRoEkddg06o7Zedm9clXhfEUCyLpO6r8cEU0oR9bXlVNhX+MkUgXXpYqiAj/vYqk5eL9nMmnOijDS7OY4cqUqkHUXxypV1zT7HadtRqYX7DRy4dO9o6hBFVoY1k6p8rQay45RW0lAGhUWkBNWwljLk9KhxNffMUBgkT7l5WTEsM8xwFyNX2UcaT5OYoGmOZWgHfX7OdRkAr8FYuvvAvY9k4W+yqOvZUUYCCStayLm6A9A+tqGGrv7wXtR1xYBCI8SQD9ggwDnY1jxlRWhAmDbadtzJ4ai/bP1Um8EtRGzNxD2mqvRGiXl7RJArQikRQDfoZ4B7AyLXFl6/eRpa2asVqCU6qdfL09M2ylA6iUIiOUcMkvo1zLsBHVdxeAWtYMsIlewAkNpJLtftjMhy0vWbhVUaN9SNlUCTC9gN1ZIHzZh41hFO0xjtzWIakdEgKs5OcoS1HQ1AMyyshsji+fGyLCNyJIsh7GPMkWElDIzBbiLdHKSmXu3EkiDIvq4ADJpfXud7dqxAaVLLW0LgQMhMEM7l6DmU9GNVPVDWC1OQHKOzizbwATtkFsGsWco/C7Tx0GBJAJJCqTOG112DRWSLOwaaJcKyNJGiC7Z1GUzLkSuHj1+gvE4iAKp0JoqUCFhUZdPnswSWWFjM2l7+rVjnuvUULTC34OVZT797rdc9Muzzx6zhx/cjvqELBmyugq5h1MhgoimFITjNMo3XWNEDqdSKKcgT4uYNy2oeaa5T++DaGCSYAO6nbUQG+YL56yhtpJ2LrUJsqXqsRRMouwoKq/1PLUUc7Kr4xpzkntXcsXGB3utFYJCNmjDEGH/5mUyze7Aa+jaUc4vhbqs3D720SdwJSVfiHZMMe6Ug7TAmnKjr9fvq/YfuNuexiZxA+TdNGu1W3+S35PFOtbfP0JeGdmVHPcUbVGCAmuRdshnDLjyiIKhRx+42+6/ew8EySjKmUHbs3cX15WEK3hKINgGmae97HuYf5s27bbzLxy10aOXWUOmrWNm1JpQ/f8cahept97ouWBFW9ZbQVu7XYTg7UGZ1oBt9oMP7SO/q8mGuq5yLaeArLoR0mPOZrmuzXCtGkaJOMq9+ve//QIKr6TVomQvQcX06gvHUD822eYtu1EnXbLOi+dYGMmwgjAqElEOQSYFbVlpnn388YP2yN3bbWyw38nOFfqrl+KD9e1tjJsapZrZiTOX7XsvHrEL5HnuvutB++iPfJx76FGbxDViirUoQeHA+Eg/bU02GOvnLKqgTgrT1kOGTY500+dZ9qvUGiMAACAASURBVLEnD1gN+xvvm2DeVFh9ZZsr4+ZSfTY2O8Q9cRHquyn7yleeY70vtaqtuyynHGI3NWEdF47a7BDb43lnjOKEDsZfNkUFeRQ15HEtmR3us931PBNhr71rjzK3uBdJrtjE1Bj7qICYH+M5qdyVjXMLrKdldfa5P/8q2bOsVHlYT6rzvejJbMO67XdgJP7dTWQIpPelWTMbzbRApgUyLfCuWyBDIL3rJst8INMCmRbItMD70wLvlED6v39ueyABBMoBvuqhVlYsqkKfwAYkLUBRIJPA11UgMwDZ/nMckhKdhsLuXXXBZwQ4e7g9f3PQlu8WATYc0PbHA97rVlTh5WCHHh6kMuCBLAeQY/hyr40fxYYjRWUhYGMtD8WTWEkMohoagZBYknBDYIXIDG3XSY2wLQeI2a5suAJgHUBYBdd69rqOQiAu6K7spdI80E7MUUmdQl0yo2yIoJhw9YnDMQIHxdnk2aS8w7FemEe5tIIKqhgAtL62Kjy4Awa21oXMhlJKv5dS8prHu72owmpb1lEpOm9vHEPhcmkAC5a77Sc+9SnbvnMTFYgKFe72h+OZiXlAiRm7QcV3BwDZpavddvXqOH75Q4AgM5yrqvxlwyaLCcgdQJUEgFw+VZEJeboDkDc15dnjD+2yxx/eZU2tDYBn8tUXsaIcG4HsVHtngZwE4x9vK1UEz1FK/Ks//8sQL50oAPCBV/sIYuJzGKesKjvUjyJHAmgu0E/APP2SLrIvPf8MZNAkuRLd1tRyr2fUZGdNMF54mMym+tYJJFmalfPw3G3Xrr2Ih/0Bq67bw/ZuUK3fS4aBwHawoySh04BEE/1HrbLhAN9TMX3L63YCiQpKlV0ztoA57fTrz9vv/PvfsSunegA8UR3RV8v0Xa7APiqDlwEiPv+V38NW5bCdOX7ajr5yxCZ6yU4S/Kj2oq9lcTPP9qYFVjvxGFQi4hUd/CevS1X4sS1arNQQCKrW0XgOBFOs4gvEh8ZonhrOidhAODlXyZhzdVKk8IpJgpj0WUsmxQSS1A4x0eDKOSc+w9z1l8B9gN2YrFm7jZjcWfLK+ZuEa8wlBRuxyKovJm00/13Ro37UZ2QDF+zlYrs3zUmpeeKXK/+c4I3II1faBKu6mEASEZMDIObKKbfBUv/etN/zJtS+IxWKlBJBrRRILCl4ZHW3lpSK9EarBNKySGPfTFiv1F8iI4LaKGSB+LkIBFcfiUCS4kpcEeuNK4kAuZ10i4ggD9RWe0TtHbQ/UhbxbuWxsJeQY6TzvZmJFRNIYaREfeXjQJ8Nah5ff/ldbtTHcXvGa7eOWf+UebBhfY0EPb5mZUGkxOcZvrmVQApKmaDY+PsIpGURSBoEawikoLmKCCQnteLhFVbyiGtfbQe/BvAeKVuSjCMB+iI48rjeiGDX9WZJqkzaeJ62naPRp6Wk0xjxtVoKrpBpExZwQeIcucYzbS7SyDOhdB76u5NYqDYBexe4hswAGM/fwI4Ma7VD+z62Ohbv1Det+ddC0D3j2gl+gE4nEAGXZS0nsjMX2yip6kRKdHf1sf4sOwBciuVVSRkgGsSOrH2aAKYrlQUCED+FlegwatTLl3us68aggataLhXtuYCdCyKkOGVlq+TlC4xFdSU3LsBnWXZJTaxq8DlQ/znOG2rOSmn3GizcasG9S6Q+ZSyKQBLdq/+5Oo22lFpEtmJSR0kBtgwxQgSN9XPdGUBxs8j+5wEMx6g6lw1sA5mAGt0j2BhNcd1M0ykpji/F+Wp8aszK1q2K7KH9W5pta2s9WR+QDORkSMUm8qgEZYpnlXCsIsL7IBek1CmrLrcSgEs/DuZfWuoDCMEUKqQpyKqTvVio9dA2tJeIplxAdlc+0ea6d9F5aLxxA4FyVdkpK1aBkkRjaRxiQWO3FHBda83E5KSvI6WqxKcfBc4rn0Trl2ysRPppHscEkhQRIoHmUPTIDi4hlWI0N6RAEnFehqQkF5VdMxZ9KdQAwxAY81xjC4vJRoJEKPaijwK7PICy4Q68fnFLmM+6nmteiFQP91Wsd5D/rh7lP2WfLNGOPRc7rJC+q0Ixc/34Sauk36oZg9e4B7lK/709giUcoG42JEsuBI6Pb85tkiyUZUhIJdGtQPAsoSQXIaA1VONdCq8C8sw8407kIfaMy7KmYz1rRB2zeeMGJ5G1vRTtNzJMphV5R1PjqGG0xulaw9we5TiyyTNKFOiegeuIQHWRC6wVsrKTQE6ZXzQx41ZFMVJyLKCqqrYPPnwQ1VO1LaNSYTBA9qGmos8GUPcNT87aIGO5f4IiJBTaU0Q4nQHcl+J556ZNWNjVuwKvs7ebDCSs7fhsQ1WZ5zZpjjZAEmUrp4h1680jJ1A8SYFUZC1YMjY0NFpBcTlrFkpCyJJnXj2KsjBpDcXYh1UWQgTUMWdlQ6lVa9kuQPg8gqJrfWMx40HWoWTFMOZSjOlhSDQp3xrJXVIu0DAKIY05tbHykKoB/aUiHCWfq6yBYh2yl869fczmpiasgffrepMoLEKdjkVocxtqkArWgxRWYxMUC/VDWCVdgTQ1NkzRFLZ3kKf/7rAsHd/7a3mCe1kyqtpay+2uPdsge+YolhqDeFiP0geihz5468gxz6bLYr2sqWugeArSvIssMhRVOdzPyuJR81GFIyKQ0lImS3XJ2rqEirwUYi41PWw/+eMfwlKxDrJkBAUblqg8Jyxwr5mPonNG5DLbOAFZerqn3zbvpFCJrNPBb78BOTdrR3qv286yWvuxJoqXWA9vcO28hALoNUi2KUho2dApz6ixFSXh3busmQK2asitUo5vhfuU2eykncFSc5C+Hodgf/WFV21wbtg23rPV6mpb7OgbFyGgttqDh56wN156yY6+/BxKOuVqSnEZilV0Xc7H6u9HH73bPnT/PvpkDJKw1GZY1C9eu4rTwTrUT+v8vvblt962rz512Honsmz9jrvtvkMPoyaqtLeP80wB2SXif3IU22+InCoK19IQ3YtYYxdoHVsctd1ba+2jj+3DkhGCbiHXaipaeD5hXDLmJ8n+XFzBRhHy7eyVTnv2+RPkHyWs34rtBmOshByoyf4rVsqzw7aN7XbqyhWKqXh2pImLsGVUrt4KY+9TD+y1MvLt2jbXWW1rJcUGo1aE8jNNoVwZa4GKK6YpAMjJ53kOe8y//MYzWJKO2ziFILJ7Dc9qWXbv/gff+0D8e7aQIZDel2bNbDTTApkWyLTAu26BDIH0rpss84FMC2RaINMC708LvFMC6T/+r9glRCixbJrkqR4IpAWq6cjr4WFWvwvvCYDoWjWPANe1L7dGEnwRg6qqIudnATVe/R/JEQQsKXuH2mJXX2g7rnTQe5yJAJLiSWL46g2bOINCZw6gAcCgjAebPqrrOxYmbBigIKUP8BDmVFHgpHgYCkRY/JKtXnhI86N31Y7jjK6UUJW+Q/sOlC5gdbQAWaAsEM9vUZW2Z2xoH9haKVcI8AWhEpWc/F3V8tTorUjBwIN8ESRXERXKm9dVkHOxnmo/rHOofk4KgOIhTlYo+MrZhg346De22IUz3fa1bz+PBU/CfupTP2Wf+uQnsSwSeDDIeVA9Dog1PTlBEO+wXe4esU781M9d7LZLV24AWkA0UVmZzJeXeAFV1gVU5xa7bcw8oMk8lndFPJTevavVnvzIfXbffTutvLLCK4Tl7R5aQxkYAtMF/Ih503lilUJl7i/+9D+xoQv9WACxXVmC8W5VKgtEc6KEh3uBw6HhQwdnYX+xslRqP/4rv2A/+el/al1d37fm5ocAoLAFWgEYgGyjxpavAvlEPFSCa90AjDxCPsM6a2i6B9Cpj6DrK5w/wJQCoCuxIsmet8mB41bdcIjK0tvBttsIJKqjBcYL8Lf0sD3/P75uf/Rbf2rDXQQgc96qalWFuiyRpiEAf/nf/itr311rb778ip1845SdP32NikqsOESmcVoCtMksdo7HYzoEcHkODL+Q+kIgv1uoRdZdGu+R+sjVKZ6vIylKUGxJIePDUWNXnxdRwt9y6Te1pIA/jX8XpNz2iudeTCqsVRE5+cRnV6ekyBmfGRGxpNEeEV5xto5nFkVzVrtSxf/an6UEEgjlpm2eIRQIEideNA4818cFfAGo5PtckS3RNmNCTW3jgJnAP7d6UgMEEi6QT4GMiY8hKB/FBYi41PvUbpH1pNpZqgmOx9cfzWO+SvnhWkeNLQCO8IqIIPVJRBRJDZkC8YgJLz8P2WyhbnTbPyfFZKUjIilYpWXRZ277qHBnb2CRF0FpGbeH1gj1c5zRIzDFAVsnPdTf4f2rLxGcaxRIItt8XMRtt3a9jYgTzc+1bRsTYHE75wBaVleT09EM4ItSIEfeeWu3eRuB5OSO92MgkGT5IxVIrED6+wgktZ/aQuD8qu4sOmYnIqO1NybSpMLRr2Rhl4AIyIHdSxLGlE//wd26CiQtQJ9tTgMQyhZynveKNMgDpBVQKvsmJ2U8IJz9sw1Z3Plc1vxy2y7Gh8a3iFM+NwuYPYFqZILr2CxKFQWYb2x89O9Oqvf4mz21ANIA4FLuagzPkjmkXJJsyDGtpjqeFONLmXRq4yNvneKaUGytEEh55OaV1qLCAViuq61GNZGPySfnw7lJ3TFPHsjAuV47cuK0jTKW0oB0+QUoZmhTgalJPq98jgW2LyVMAUSMCEqpG5OApynWT5Fbuay15Ui/alC8NhbnWyHkUAJyQde/BSfgKPjwSwLzHAJoBUKqQKoOLMmWaN/J+WXrJLOvD1UKiDTvLyK/ZIJr2gyFE+XM0aSNjs6yjvN3Wfex5TmudSKLsxxgnKfiPZ+cl1bb3FLHxTNl/VimKldQ64rIDTwG/Vq+vm2D1WJp1UNGUR/Kjlyu+7XsQ0qTLB2XbC157zjHdKR71I51kcEBsSTCLqzr6tB43AeVVgHXYAXXF8A0tKBOSbItXVOhnMgOK3PSWZkz+lpeXuEAp9QO3qaQPZqnAvI1vj0DCaJqmp+V/zENuRCyTKRWVRYa84fzTXDcxZxzltR2tL1auQYgvxAAVWO1DKs2rQ8i+l65gMrmDrx+YWNQIGnOqC9lz6r7t2yIF+1LpKwTYvTR5OCIDV/otEIubk0QC5cA89FmWQNk1ynUt1e5PJ9RplWijPMqpS2cpnU7zjRKrjRb8+IHqb10C8EamQLUn0XlkS/yiDe7/a8TPiKOlcOCKhvWpwSytBy7unzOfYFxMgE4PTuN2glLX41JXVNTjAXlmckqTuNJGS45rkRku7LA5J8sCPMhI0VMiyTjjsyVjrnk4uze3mRPPnHA6qu4rmIrPMdcWkDFPTO37PldnX19WNT1U2BUAIlhdvbSZVQcE7Zj40ZrqEbtwfZ6+3shkLpsgj5uVuYlypIGLOxqsS/W2pMDAfjGkbdRs41ZW3UBCiMIJoic/EKUWhBrQ5Csz7x+HEIj3wmkaj5fX99shRDBapgFcmE6rl+0Dzywz9rrsBSbH8EhjTwZxpeuMUMQRpcvX2fMNmKbBzHFPZ4sMScYmxrojc1NEKClThRn6T6Qdp+dGHcFi0h6EaVl5ZVWjC1jDkRSPmNOuZpp+mEewmj4RrcVQUJfOncWpVC9VaDG+8Xvxav6exuQF04e4Vo/Z/fsbYV42WljAz1uwzaBIqaY8VYIyfblv/oKa+eoffwTP44qb8ROnbtqb5/tgieE7EU5NKP7ZV2rNSpYl3Rkun8KNTasfVwHiguX7af+wWO2Z3sdarNhyL91rDtcW1hDZUOYLE7aCN+/MjgG4Txse/cctAM5Fdb5J1+3We6nJ1hncyBsHoGgqYPYLD6w3/776y/b3771OhaHzGPI00XW88Yd662lqsQ+hk30xlbsC1dGWTNRg+bX28XBSeuZwsaNufaNr3zJhma6bf+je621cZNdPT2Mld16e/yxT5C99JR988tfgMDnDFj7Uhxfnogo1mBl133yiQ/YQ/u32zxkdlVNLWr3NATSZTKaKmzH5ja3TX717Qv2tWdOY7eNrWPdRtt74F77xAcftrdeeMrOnD7OvdEizw1kW7E+aXbKKWGJZ5WiIrkJDGIbmrR/8MT9VsQ1oIx+yC+q4VCKyHNthmDC6SA1zM99rKmoAFELvXGJ+/Ek9n4LBaxV2Hv3d9p0B7Z8ZFbNMZZ0vZ7kGjuvdZB2mmZdeWLTVltXSVHdJpSDiO1KWFNFiCZkQ46LgTL58pjXk8ruyym1r3z7MJakTEK3dgwFVVJCN9eve2+D8H/y6QyB9L40a2ajmRbItECmBd51C2QIpHfdZJkPZFog0wKZFnh/WuCdEkj/9mepDFRYOoojBc/KOkO2GQLDagnvFtg7yoPdPKCAHtoEdmQpiV34uYDHiKmJAW08iGIeJxAvgCayNciR3RsAgMJwBc4uUmks64YFByxR9/B7VWjrWFaRc0D1GWxzFgan3U5NWSKqZr02iT8/YcnTkDUrAIeqpBauqIdlVf7mkBkk0DY3Al2lLhKY4UCVfxOq2B3ZEOjtFdeOf0QEgc5UwDOkD+3ioeiy5KHKNgsrFxFOswAcC4s8oMomige2Jb66UkmbVztBdNVhe9HaVodFUTF5D1Quu82NyDRAswVVXy9RDV0NYLPZbYZOHDtjZy8M2c69B+2nfu6nbfeuNs6XKu/FMU5xzMZnxgjypnIS4qiraxT/9mG7hjJpEC/3Sappl7MICiY4OFRLU3UoUJ3q3tyFGR4O8+2+fdjaPX6f7bl3r+VSabokcN4fzQXAq6JfbaLtqAuSTiJ95t9/xg4//S285QssnYV9UtS7Ol+VgqYdOXKsytsMuoGHRKoLqaj/4nMvYaEEWFrUTAUx52KjANWj9IMyJ9RKgoXIR1qZtI6upziWbdbcei/7xo5j/CIcANZWVG2XVG6ESBq3qdFzVtf8GJ/nifSWl6eCR7/R13mNOrZDdfF0l/31n/6ZfemPvmKpcQGmIlEga6gqnYL4e+LHP2w/889/1p5/6bt26cQFO/rqKSojGae8b4K2m6Ux5jjXZcBUV56onwFFPeRZxEI4bSctnE+K1BpOjvhwCwC9qyNWrRU17tTGUgkxpqOhGFRDKKIiImbVHVKAuRpY9mkCeDVOXbmnrB3tI4SkC/yUIkwvz6vS7IwUYoHYgOSMSA5XnfAOzXsB8SIDfbrI0i8icnRCUgc5EMhxivCVJYofS0wUexvo+AIJpG1qTMSfcRLBLbLCy9WJOgYn3kQ2sA/t28kV7Y8DYJ57HpMTcoLRHLb09+h89R4nyvTbiMzKFbHjJJWIJMifSI0U79Pf7X0QCCUdUEzmOImjrB9XOYTzE6Gn+ew97OcaiCpXS/GtAHwBw0HpKPxbllUREeaKKB9pvg55/2oMqa9FsMSEfTRm43PQMYZstmgN9XO/Sdh7f3o70X4C0aL29nGpNg6HCHGwQsVyDdXZymHSzsN7nSjyg4k+q3HkRJ4+FxFIrL+yevOgcvYjhYqIWFcQuQ5RFF1YN8Ow1najvvW2ujkT4/OMSw902Ui6NR1fATf1vUikXIWes4lJEUisszPKYmKjUnUWl0KMk5FUIgsrqawE2jJHcsnukHWnrM1E0Oift03Uv7I7neO6MAexMoaSdmESYBpAem5ux21rx3v/8WA79m6E1S/Tbhpafu2BGVuE7FA+U548TX2dYC3B7uvksdOey9FO5obUMGUUGZRVUAFeXw2ZgZJUhDXzG1GELU+v2NSVIXsVW81uVrUF1CrJ/GJXxoQ8HhUNYDUqMJL1qgA1Tw7XmWyuA/mQSQFsHmP9lm2dWTWkxjpUMTXYhSUAZlMAySu0oQiO6TnC1CkUqCipchu8yeEb9CfHDyidi3p2GBnSqctXKTlQ3hGZH0MzjPsU5E7ZKoE0CRKv/Wsezs5yLZFto66dHF8xNkb7dqyzDeTozNEnPZ19nt2UjzJpiSr5BkDGbdiHVSq8nuPPQnVwFfuwsxdO+TVzI5ZJLah8c1S4wP3DOETAUYoqTvaM2BjtqsHn+WFr1iOBzcovSeRJnZJGzZBvLU013Mfkoua9wdiGECqr8nk8MjLia2lVFeePskBKD1l2Fgt0Z3xNTU/5OiCLOyeQOD/ZSymTSYUw+YCnSc1J2StCpEg1WwB4XVVbQWEElmiQ2oXKuIJASjKeRQbkMGa1tn77sJTA7/316W0h68jVXMynGdY1KbmoI+FejjkiMpZjz+XrVB92eoDRBfRra3GlXXn7bUuydlZDVpynMKWDa+hxVCKzSfqX63SaAhitAbJsTTOWZIub1HqoogoKKFT9k8JSbA7VUILxHQoAQhFOINm1ROqr1mfsrpi/Io/1N5FDKhKQNZ3GtcBm9WeSsadrgddURDan8bYSfL4Qy8YCAHgtY4u0u6+zkCm5fL9vFwTS47vILmKbi9P0NZZd44zraRW+5Fj3QC/5LQPcJ+XbBNf8k2TIKANp79atANcNXBvJQOrssPPXu8irnLdWCKT6EkBxCKSaBizsWIuyRCC9dWaVQGquvEkgLUOqDkOoBgIJ4qkky+pRstTVNzE2in39lL3jpUunbdvmRshtssGS3BNC4qjNNEZ6e3ttYGjQfy4DsC9kTosclopNCjiNp2IUN0WQLSUV9VzDEtZx9ZJdvnABK7yEFxWVMq/KKBwq5l6ztLKS4w5Wi7OokGawEqwqLYKonrLrly+xFpXYr752+/3VDzcuL5Nf1YAqq60hxw7sauc6z/0YY6Oc4yhhDk1h+Xb02EmIw1l7+LFHrR+y7OU3jtvZiwPk4pDXw32k1OKFEFwLfG4BwlhEbQHrhe5vdA+5jBVcBe36sSf283Ue+8H1lpcm+42MK6mY8yGMi1j4bmCVeGFmxV6+0EXRV6k93LjNGq4NWserh8llK7INzNF8xm7Trr22SE7UqaEb9jfPfM86efaYRlGfJIeubdcWK+OecV32rD1wTytrIraMFRCNyUY7NzRlR6+R5dl/w84eeQmb6nm769AmpkSZDXSRfdWw3x555EcpUnrB/uZLn7M51EEr5BTV1KFCJDdrHKJqDkXOQ9jwPcr9uXLKsiEgc+jfzp7rtqm5xtqbqiCUUnb0EkVnz562zgnW5ar1tnnTNvuHh+62sSun7MLlU9yzzls/1o2aR8qPmuGZIUvPLtxLmw1S3FZsj+zdZJsasJOsrmOdwEYPlVF9WaMtUqy2AIGUW0Xm3WSH9U8O2lXW+YvDxXZ9kOc2noUSPFuUcl9RTiFDP6TZJH2TJh9pkWe8FdiiRc7jAw3tdmBzvS0W9FmiguKFKuwT+bs8KUSUSY2Y4Bq0wKIwl1VkX/vuUdSAXNNQ6s4zdxdQ3y5x/dy0/s5frzWaMwTSDzenM5/KtECmBTItcKdbIEMg3ekWzWwv0wKZFsi0wA/ZAu+UQNq7SL4CPtZpCKI8HsgEzqlCVf+K8Y13jQoPDUU8uFZQeZvmIUvAaUE5lWISVfAgF9soCbrJj7JK9PCih16hCKownacaTl9nPb+H6mnlbQDOpHiPQnHdWg0wJxVbrwhUEIgpQkmAohRNsrVDJTDN950E7C7yAJ8PSAMUKejVgYiEMnuoOKb42wpk7ebAeQR0RqB3jGbHygH/WcC83uhAnyCoAMqmeACbBTyY4LhTkhuRQUHdrc2gZFnAxmdRWUeoWPRJB3QjQDuLKmmlEBRhdVGG538Z1X/lZEVUAiBUECqLcxpkEuAJgI2qQUXUNRFmvR4Araunz55/4RUe/NfZJ6jMPPTQPTwEy54KS500Qd4rWLHg1T8JITIyROWjlEkdfdj+zHo1p7IoZniIm8dWbYFq+DTVjDmy0FtOEWhcaI8+cdAe/ZEPWj0WFNlUmHu+E0CQExiou6QS8s7F7s3SJfbF3/6MfffLXweUipRbTpbIqkmKkVsVDvkARLmghorh/bU//RPbvr8ZoG0SL3geBGWNYUN8hgps2eg556PgiiXs+b4L0bQDEPVuBpXsVc4BEiQBlrEpqcbbf6KTytVOa2x7gr7Bg+mWV7DgC9C1vpKbgKIrJ2sG5cEF+2//3x/bN778HYJ/2afzMNg08V+yocj+4ht/Zk//4FvWfaXL3nzxqHV3DPFZgCbAVYVNpyi3XtD5ouYI5JByfxhTnGNMNuhQsrATjF8xSaX+j+3gnFyKlDar4w6wK1bVOLGhwktX9IR5mKZ99XfNg2Ahh6LByQkRCTrVQDiI1Ah5SIGwEvDvSg1eq2RQdHAOtIvEETEgQC9QFLSc+l45QPp9oHucFOb8tY84I4mpH8hj332YI/pv1brNCYVArNzMVbq9t6SMCaTuEgBvDm0tcktjSue+HH0+3q++StXkxEl03vrilpWqNpclnPOYQiwjFY9bD/oACySHSB4RQICfbqsn0myN4idWTN6iEFpz2IFDCmqp0K7KdrqpQHIbukh5dZOYCn2kj7oKyedNOKZwXMGabnWfsuRz8i70ip+OSKhI1RSvs2qDHBY4fVbqKO8BkWqyTpOqjeZoAJhqJgstR6rCqA3c4i8inWKlkCsINSd4m9Zlz0ACvA0EkhRzNwkkaIlVAml1ndO6GWVcxfuJzy8+L3FYAksDgRSI/gRtlXACSZFkEEicxxT7n2D/s/RlLkqqGixvKquKHGBThokAYxFIujZ5Lo4IJa4HOfxOa4jaKeS/oLyg3ZWZMw8INcW1x2axhuI6c6wD9csdft27IwmJP4iVElZMjBGtD1IXChBXyL1fB334BOLjwrmLNDZWcoCP1dintVRUkf1SBhgp1QYEPO2TjwXTImqk+ZlFm+oasRdeP2ZXsP9J400oO680bRWuywVOXCxA0KRV+KFrHtcetYvA5TRza4FrRTZfSxE11BZiWcTFp4QJA8dv85AgpWStNK9vtmvdWPHRRlvWA6ADkr/+8rMcNMdOXyUhlWpaN9oI15Njp8+S0TdqAwOAhoxXgc4iXEZHJ1HjQFZAHmgYz/C9n7d+oB+0ZraRf9TWAd5cDQAAIABJREFUWGkLqE2kDCvlnqKurp77BoBe5nGhCKyySkhDrI04tilIrZHRfhse7LE6rPJa+Xw++4KNteGplL1yqRMCCRIHdVmsxhOBpbHhikPmWBkAeQGEo0Lqy0TokLOTRInV3dXJ8cvSrtLnXCCQINlQn8judXRUCmwydkoiAgmQXXNQP2sMipwbGKTyXhZ2HHuSe4+EK2u5pnOflEuZfZK2roGw2rlnJ/1GhiDHJXWaJoTWT2UE6fXNF8bvyKj89E4ROkHRqlysWf5pHkq1pbEhBa3uoRIQC9P9o9Z34pwVMMaaCLTvOHUKZRr9ibrmIvc93bkF9ubYpM2LQMJ2donMEo92YhIvcm5a53W+6l9lXYlAEkmmnB6NBxUF6ToW1ObMP9YSrVsijPNYh3P1TwpNrW8iphhrKnyR6l33h1KBFTM/RCaFnDxZCAdiW9crqY9KS4sZ5xpvkMPs11WcUoJjj3lgd6s98YGd1taExSL3PnB69DGZQrPKu1ywkclxiKEU9nRpAPcJOws5Ojkzabu3bEPxAYEEWH+9q8MuQCBpLK6rLg0EUr0IJMgaEUiMk9edQBq39pp8LOpQIWE3lyzAFhECSXlLz7x+gntnsqCSC9aMgqW+oYXrkHK1NOoW7dLFU7a5vd4ay1jTlmZdneX321WVjH1yMVlXJhl7GqcF/E2XIakc4/tyz5BCFbhxx17I3mI7CxF44ugRVyAp76uW+VWP2rES9VuCe9B57ms0RnMYf1wFbXZ8xHqYC1qvlIPzr79/Z8jMHoisytIca6xetoN7IcvZ9xw5SyKQtDZLCdXfNwzBP2k7d++yUciLp559yU6f77PC8gbICCnVza0KZa2sexGNaZHCKnJQniPLK2N7wZ78wG67b+86q0XVZnN5jIsGG4DMLqe956cH3Cays3PE3r42aTcW6JvFYtuCbd3IicNWNTeA5XSlbbnrLpthbS1ubyP/57q9+Pz37cS1AbuxXG65rNV37dtlexkDS5eO29bNlda8o9kmGec59RvsJAq0k5BHPdevWc/Jw9ZaM07OaYsNjydtfKrd2jfcZ+taNtqpI2/aC9/5unWeecu2NlXYJz58N2Pyhj31wts2NI3l9OMP2qMPHcDqj4ykPCyvIXj6OJZyCtBqKUTLZVy8Bun7xW+9bFPZ1ZYku6iUTLxH6ktsmeyml06/ZTew30szl3wu5GL/iStBcTZELIRVadmKbd9SYw/sabf95LbKEq8kv9I63rpk45d6bEN5ma3fvclu1OfYF17+Fn0zaPfc8wBzq9S+8c0XrBfFVgHEVoHWataQnkGtvZrvzGCOYzm3wUryquzJLTtQIDFHywasZUOxjUO+F3INT7L2jA0NWw0kvd/gsFzNLiXsL7/2Ig4Loyi3ZE2KghfyVIUrhw596I6si7dvJEMgvS/NmtlopgUyLZBpgXfdAhkC6V03WeYDmRbItECmBd6fFninBNI/KxVkGyrdU1SiCjBRNXNAL7FtIfx4Fo9yKZCq8FTPBgUcwlZmkQcUVcwvRGCvA0UCnCN7LoFlbt+FJZxsF1KqyhV0z4OflBU8DmLRAwjPflXlLmBcb1+QEknB264E0DZlVSR8hwcUwME8QJAKbDAOPHAAkIlwb0CAG909duNGP5YzVEQrc0IWCYATJQBohTyw5FHBuKqAEPoaivAjlYDjLatl8wE7V4W+fkdQNuCQshBkeTIjCxcyhmgEmyIgOYUditzyFqnsc/VE1BauEgF8cYBEFfMRWOQVs1TdFRQAjOCJX8zX6hKq6wFkvDKX9y1QyVdPWPPunTuxgyixYycv2tWuXrv7vnuwY/kZHkRlvzMFsTIAKEjoN0TIDLkTM1RzDkMm9d4YtoG+KdpkhIfgMRumwnZ2hEpq/r4CAJkHsAUeS2jxVrvnkbttO5WLlVRcLgHWpDlfisQ5fVVzA/pRfZ5WVlB2sz39pa/ZNz//+wAvwbZKULJ3r94WEQ5BuaGsDc6Z82x/4D771//vb1DF+5ata4MYgtRZySLwGYJGVbSuMFFGCwTI9WvfpVq0GXDlIcDQITIurgFqoxKax8u/+W6bGjoDYDJnNY2HABBut/u5nUACAAdwysmetD4Cfz/7m39oLz39BrY2PJQKpFf+B2fwV9/9czt++rD1Y+NyngfoU0fPAyhJebRkY1jgpKTG4J0Sz3mOjaaEwHB9OiYjo+kbV1trHOgVuMi1ZIFIllBF7SPMFTCBrImJx7ApHbfIjZvWczHpIKB+CYBOAEpQPymHi6ptQNfVHJ1IQRMrXeJtrxIXrmAJOUh6KasokEnh52W32LtJdARiJ7KBE0miEw0yID87Hy6rUqmwBkgV4qBWpLZxBUrUXk4qsKtElJOxzHoie61wfMEkUZZnAmjXEleBjBKRFqzu1P76hGf4iHYCXHKOxoF7/SUct/+O/8vR/vSJiIRzayUd/xpCx9ev6Oe4fWKiJCi9WJfcqi9s0/OtRGJFn/ExsqY/g2osIpB0jJFqLdjWafUMbeQV+OoDtwj00eMNq2NcidRMsdVdGDuBbNRLBJIUSBozni0FgSZSqJKq6/XN1ax/gbyICfJAZEUEIcerNVk/rxJIUqIC2KqNPd9J4L+IO8d6pOpUH62xMVTbRrx72E280t5UeN1OIInIEoAsAikJ0CtAeUEEEm0yBoGRYlEtYf2srwD8rCmBQIKgAHwX+CQiUetoQoQqa6sTSCID81AdRDZ3ajtW/XA94l+Kauc0SoqZySn79nmsNO/wqzS3M5BXtIzss6TeVZsJkC1gnVdxgOa62n6RYo1TJ097vl2BCiBoXgzCXNmZwlJIfdsImLlpN2Q6VlpJrjezAzP28tHjdoZsiQXUFnmF0D+MuzkKG0RGFJCnospwqQllFSalidoln/fKEmyWa0p1WaHt27rRui6ctjJsn8pVwEDvKxOmnEyWPXftRa0ya0ePHrM9ZITcs2+vPfeD7wDw9gBAJqwKW66dd91nCbJEXjn8pp0/f91ef/UEbbsMsF3l5MQYFnBTKFdyOOYVZeKIcOCcU1x3VgB+GeRYqmajSKhy66nUHNc6lB7lpZU2RNHEPPlAxVj0OecpIkbWf+SmVJErU1IEEQMYXAlArHnBMCGPad5eu4hCqR/LpUhpp67NhSzxy7fIHhRdtTWVKLuwQlTmFsUl+fJN5No2goXdHO1WXIriguOcAOzX+K0gT0QWguMA25qXUnhk04dSIOn+qADVi8gNWQNO8J70HKQf78+HQAqWbsxB2p3DIDsFArSy2A7cvd/KqsjFoX+9GCAim0WMaB/ffXHyjozKf7yVNUTqNKnKOX/dyemcEhyXsq38ZoqfkxARs5BfA4DRickFqy8ste6zZ7G1WrbCqhq3r+uhL14fQH2ej+IqG2BeGZAQdSKQFkT8aqxJBcI9l69nuizwe+VxKRMrFD6EwgrNBandlpW7KPs5Eb36T2unc9haO1kRRfRw7CLWEqgRElI+y6LYFZLBltSJc64FIkjKAbxFIEk9P0N/aDGSE2MBhTAbm0ps3/ZmCNE6V36LdFxczKMgaIVsGXK2uI+dggRc4V6uf2jcTpw5x/idtl1bt1kjc2IJ0qIHldoV8m1GKMJppC8bRSA1BAJJhVRMNHv9yBkA/wks7FC3ycauoQlVHbaIbHeA3z/3xknGVKFVF6StFSvG2tpGPiajSr/7tZMnjtrene2QHyJQw3rods6h8snbdhzFnhRltXV15B7VhXXN79PN70+zIbJaN+10kmgcx4C+zu5A3LJwFzG+q/iciOds1JAin5ewNlST5HK9GB8cIPsGOzbW1draWvtfvtR5R8biyTdfZ32ft4fuXW8P3rWVtW+GeYxiEiJBKmWp1Cax61PRU1NLi6tFv/XU83bmfD/5R+UUp+XZINagadYAka15rGk+BkTcMdiSfF6lY/WsDx9//KB9/IMHbYU5mruQb5c7sXArqOF+bsL2b62zegZA34UeO9tFrtdUhU2gQmqCCFy+dsZyLx+1u1nv8ts3W1FLA0TGZTt5+CUrY46e4l762BgDu6QGe8Iy+8jmZmue6GI8TVnzvk3WfPBemyqrs0767KULkEAo1q698gPb2jhmH3q0yfrGuOcsOgRBfz9jn5y4/h77/t980U6/+j07tKfJfuWfPEmRwIj95bfesONXp+xDH37CDt691zquYS85skyGUYXVkJNXnEvxFzZ2Ka4rLx87ZV/57vM2vphvVc3brZxMuofgoRODHfZq1xU7S8HWjIhj5cBlQ0RWt0AgJbAr7EAJWWqbN1TbJz90P1ai9ayb8K3Tabvx1nlbgRxqhWySVd8JFEh/fvw5u3T5vD163wPYEB60z//BV1j3uyDvcnCnIOsVgrOXLKtp2f8ymNJZZO4tN1tDWbs9smGDtZRikVc9iGuASOQUyssSnlFGnFhugNScnBpnnvPB3GL7+t++ahevDtnwLEVyjHsRy3rt3//QHRmLt28kQyC9L82a2WimBTItkGmBd90CGQLpXTdZ5gOZFsi0QKYF3p8WeKcEkmHdpeBxkRdL3LS7IkLAm1uUBYhYIJUeaEXeqDJS9kmyaRFuKHsvAauyt9JDfUqWV4BbaVcfCTMCyODvC7JDEuMAgBDbfal6OVT0C6AWKCqgVzZ1AoIFMlCRybG58sU96tgv/1L4sRDlbcUoez7wwP32oY8+Zm3tLYRgD1EBTVXp6Az5TUM8rPXbBA/TssiYooJTdnQOAgchie9X0EWA/m5VLATrKiza+Mw0D7kTWMRNUcW+nI1PPY/eU9l40YNXCLhKY68jdclaAkngVxJ7kzxAJYFNCn3W3tKAKyLLkAu4P3k+v6+sLLdqwKVS7Jqk+hJYKyAytTBi27fvtY3YcnR0XrE3D58FBKqyn/iJTxLIe4DzB5BZQf2ULToO0EbVvwCCUiANYWvXh0VN99Uu6+PfEAHCg/19Njc2bQWA7cXF2VZHBeSGbZvtgScftmbsORJU8wpWFMETCCSOVZow8oDysgAOv/G0ffnznweIxX9f2TkSh8nzTK24Bjgup8pY4Mggn/7dv/42VYg3OJ8yjncr/TfA9oPdkEAmKc+yeJjv6foBm8y29rYfpX3GbGGuw+aUv4BFSX39Pdbf9TJVpLXkheyP7NnWzpvbCCTawanJrEE7++rz9oe/8Xm78PZViAqsOlS9Cnj5b379X1JRX2g3urrt3InL2I6ctY4OgodTAImc1wyAl6t9HMsXuRfGtcgSkS7qwthSx89dYzMCrAO5I2A9jKmYsHECKnpfICACILaqfHMlz00FkvanOSVgPAB0Dot6FbeqsANUL2bj5tjV5IlJDM9bguxcS5LIGks/i6Dx4/T5K6IlEDO5rgwLxEtsi+ekUKSEcsBPO3ZwK1JMRQSTn7+OKCKltA9VScfWbnGPifqRAklvlgIpD2BX64dGja8NUZtoO4Es0tegwnLSJRpvnpvmtnJShGn+acvh/NaqfXRuuUI3RR5qDdJ6p5aM+itur1gp4gRwrEaMDjqmy2ICSX9PA8LFc95BTV/HblXkrSWQAkgaNujqnjUKNQFjWtvC9oIqzMfPGoLq5r7oV0kseYlI0FQVIStqR+S5VKHJvCxbB1jZWAdpu4YUi4m396JA0hiLx4y37U3O6B0RSCLWRSDlsdDB7QNERxZ2jPEJ2ZwyLcqo0BeBVF0jeyayOyCQEoCfTh4BJGatVSBJbcI2gtovtG/cfmqTNCqD9AQB7hAc3zx3Z+yZ1q4+x175G9ZuAHr6IAGoXA7JouukrLUKAUwLOW5hzWVklSj4/dTxEzYF8VCJ7VRSWR2sOQWcQx6B8HMA2KMEyS8ynps21dtGQM3SrBI719ljVyBcJmXjCrAu29V5iD6RO8q8E2GwIsCeznAiC2I2D3CuDpuiRx45ZB0Aga0N1baltQGl5TO2ODVKjpBM8rBZQ+Wxa/8e27pnuz3z3POs9Qn7kY8+aWdOHLHjR9+CTMmz+tZ1duD+Q6ikKrBtG7AXX3zdvviFrzKOCZNHMZRgXxOTY25LlY3VqZFhsqKcPTpkGrVRCgVHFv2rK0tjdSXV9Ch50yhSmffzUi0xhmtKGK8Eubeg0JBF6hj2Wjlk7VQBvqdmZSc352ROLtfVaezUrg2M2+HLndaBSkZjPh7neRyvr1NM1gKOqwQLxDL+SV+JBMxVeouR0kVzLqEMEo5LhJDWn3xsAPVS8Yh+n0+lvYj0OQppBL7rXDXfRLTKNlDZWgmIBBGFan8nQlgbaEaIGnIbsT579IOPAOJXA2grI0pES8hqy4Zlkprke89NrB1SP/T3/2irMhrDuu5relxs4IrvBbfMXeH8k5BgE72D1nP8nGWNTlkN6oHRq52Wh5qgsKraOgCcO7l3eYPMmGlyXpLYxubohDS3IOAwmHJCN0fEjrKrdGsnSzskhbKSW3GyJliZaqHXvEwz9j33z21Wg2LYaSRZHKv/pH/lGHW/5MosrWN8lTJSAqd55eH42siSB0AuslTqtwIs+RaU9SUSnnVFfZzgvgjxIoRNkf3/7L0HkB3XeeX/zcybnHOOAAY5kCAJZjBIpCSSimsFWpaVvVI5lXf931o5r8M625Jsy7KCFS1REiVSIimJYgYBEDmnwQCYnOObnP+/8/XrwZBWuQgTrHLVvkeNZvBCv+7b996+fc53zrl5+wZbu6qO/gbpgg3aOOsKEUK9qEZGyBJaYs06juLq8Mkz/u9NKJAqikq8j/QNDVg3BThdEBlFHFu5MpAYR6UVykCCGOb87d53wkaHR622GBKnMN0qnEASWUhe5+CIPfvSUVQ3mVaaiVUgdo8FBRQBicyhHebIQDq4/6jdevMGqyrJgtwkSwtCTHNZASC95hEpqzR3aR2u/C3lnOlKK+JIfUdEUgGkX1IKRDtKmxkUl5OsWWfIf1MBQCr9OQtFY1pmDkQ9fZJzr2vl7NSEtaGYGWI8Z6MOymRsFdNHP/alpv90/1v5QWUgLc6P2L13bLTtWFcuMN8U5edxjlgX0B8TmR8mZNXGf7V1dYzpKfvmdx+xY2S+JacX+HowSpaPrmleU6GMVs6zLEHdWneB8QN5UYV680Pvus+uXVNuaTDLi1MRe2LXGXvxEhZzqP1/9cE7LC3aZXPkFB3vTrTne/OtGYX+UgLFSXNRa6Ady0pQhVWusQ3Xr7Evff6PrIDCi2wKuGbz6m13D6vgtDzyj/JtW9qc3ZI6bskLEG6VBbbqLiyVGzfYGUibx1941iZ62ixzpMW2VE+iKjOsNfMtIWenVa9/I2Mmw3725OP27a/+nU31nLT33bvFfvujb8IBYtB2H2+35472WAOWbfVVqym6mqQAbMKzr9atQnVpo1YC669541xLuz25e7cNcP8xRi5RLoVRd0Hq1kE+nuE68CKE3CBtucicNblAwQH7vjAzaeOj3fSfZFtbV2gfeMudVoMSMzktx1ovdtl817ANnTxvtYzz0tU1drrc7PuXDtixc6fs+i2b7B333m0Pfe071tzCvVQUFSX9qJSMpo5+LP5UvIAKbHo+lSIEisAgkLZz3SnH4q+sdATSc44xqomD4kOUflLJVZRWYBE6yJqOOQKngcefPGgXOyGjVDiDTbrmVs3n9Q3brkpffOVG4gTS69Ks8Y3GWyDeAvEWuOIWiBNIV9xk8Q/EWyDeAvEWeH1a4NUSSGefepwqXwgZB72pftQNuNb6ur33nIUgTD6sphdgoFt9t9HSZ7zq3XEiB1moEYwBeUEuSwLgsCsAYoRQIuoPr5AGOkgigCPI0hHorYwTAbABuaMKVVWWLynYHeWP3rYoGQC7N50KIaUqYoHgylgAiLn7nlvtHf/tTVQT4xvOzZL2USSMLGySFlOdQIpikdFDcHJLS5srq8aoSJ+mAlX++/LnDq2/ZIETVM0DOYFcjEmBNIKNCNXj89zKqTJylJsehTFPs3/zECILECneRjEwXfkHmZlkHQCAJDu4FNBV0wqNFVjMjd4sN7uztIGCmLOoWC3CyqiE6uyiYmrS+UAWypIlQJfoSI8V56fZ2965ASIlyR7+1gt4hJt98Df/u+3ceQNgBdYt3AwnL6qaVlWpAmdQfgEujA2M2gggUG9LJyqtNiw2um1U2RUokTKUIcUNeF5Zjq2nQvSmnbdZZmUtN/j5ToiJyeIWHiAE9RI+8JHEajv4o8fsy//wdzYzzHfxHndDUVs5MaJTkky8OpXfeNcPoeL5hf/xB3b7A40ooXqsrPI2ABeUU9B/gY5HIBMgcqQUC6hnsVZZsKqK+3gpShXtSRsD9E0CgCsrvs6aT//ICvIbrQgveX3Xyx+hckQtLHKO7bPviwvdtvuJH9o//cmX8KEHjIQcm+Jcbbxuo/3Bn/9Pe2rXEwSJj9vJfc3WfBYgBeKtj2rMMVn6SfEiIMwJFyl2AisekUBSUDiBFFNz6HWREwGAGZAEyhRyKyv+4QSMyACRJCKOYgqgRarh9QhJB5FHqp539ZHzt4Et17LKJYkwcGX/8BPa2LmtHX3U3+ffr2rtwGZPD1Whalyq9/l2XC4SU7z4vgXH4flg6qGS1GmfnKwJ/nZrQ7bniiAH+tTDAoWUHiJ59VgmkGLHmAoQoPElRVJAFgdzgQOH4nG0tyKNsQcMSLcgxylog4AIC1VIc/RTqRzmAWa9/Xmf5zlpnlD5q7LVnMAKLOwWY8fmeyaSQzyLqxll2hNkE4Xt6vMTz4vE0fv9XMWOxwkX324wP7rdoz9kXSnrvVjukY4vRjy55Z5ne2g+UJV5QGgEn9ecKrKcY4jZ7YXA92WlVvDusCo/6A+XFY7O3fk8yXnUd3mwvILsmauZNzR36ewVoLpoXAeA5WSqqv0DtWnIsmg+dVWWjjWWgeQWdspA4rdnIMUUSEzjXrEOZLd89oPuD9H/cwiklWRqmOqkOVAWdmobqQeSGUyaxpNEILGxMY5zVPMpc0oeFfrl+TmuQBKBlIJlVgoAqqrQBVwbZEsSAK6yXNzKztsgJJE4YhEtoiRpDJEXUxA2o4Cwj51WeP3VfRx5/mEAXPaJ/Z4mi8cLALSLAMHKdFHxgOZzWcAmc96HqPhP5w011ZUE2Keh2ISwUPtyjEv0qWEKHzpR5AyMQvDMJWGdVWrTEMFRgPIZjl3nV2o1KSQ9A0rXKVkqql/HRqcTjLRtNkUB9957l5NIJ48dJsx+G3adZ+zxH2BJyvymvqU8lg3btthdgISXUC5cuHDR7rrtNutHfbR3zy7rYX/Lqmps5z33oHAoBYCfsN2799m/fvEb1gvwmA5AKVXJ1MwYgLaAP4oQqEZfotjCryCA9QK0l0S+8G9dG+pri5nPKUzhGjUJAbRI4UMJRFQW4GI65z4Hsk1qlTTyi3K5pqtIYh4CScDzOKonIq2smQKJo2091gexENpeai4SwSilnNqaUeHFDKkQagluxyi1EOQvBJSmDREeytJyy135u8X6keZUja2Ai5b2TgQI121+6xqnvuYqEb1Bx8W1OrDMk1Ja1pL0A1cgpVtRRZG94c1vtEzsa6MoJFSIo++TBd4wxMMItl6nm66OMu7Xb630Mat1kytFpQaW4knWb66egkgDgBe52H2x1Vr3H7NpVMsFXFtmB4ZtCRVWOhZ+7axbLnEshwB8o5xPKE7OQWBtrD43jVIole0k8TUzVNIkSokE0K/+7gS9LDVjc12gRFJBDLmMEEQaKF5EoPWi5m9+a6wqv1JzikgT2RqrqCA7J98VSLLLDTjBYO6eA7TWuJJFm+wwp/m3CCRXr3JdLchJtlzyhNJYu2xb12DbN21AjSlyDWVVZ5e1dyl/CzKJ7xkam8Q+bQoAGxU7c0VdZbWV5pG1xXmc4xo8wfe3dHawrpl/GYGkRd0ibeIEEvNLbVEKJFIGNsGVbmEnAqmTNn3upWPY0aVbYSr5OWTtFKNAysjMdoXTHAu5gf42u/eeO6yoALs1SGIRQjpPIotEIukaI/WGZ/DxvAortD7xSij65ChZXZOcg2xlh/GIKvONbSjDyZWrtNcMx5Ak60T6cjaqrSzmJp2DLgpohskekh1gFiRSEXaW7/300asyQfa1nWf/Rmzb+hLbuqHaqooKWWdz/YaYHMOqTOdKCrMxcqJGpK5k/J2GED6D+mY4qmw0WUfqoiOrWq7sKjagz+mapbVzEplW6bR/Jv3uI7/wdrumodxSmAu6Lw3Y4Uuz9qNjE8wVM/a228n+vGE9c1Wv7To1ZF0JDXYBa7bh0dNWtjBhO0vqmSHyrTdSZGvW5NjRZ/7ZImPdlpWca1M5DXZmHoVlcTX0z5ztyF6waxd6LCOJogTIsBzIlVrWzc0j5Dfted6qcBRIH++2mvxRy8kcxUIy35ZyrreF3M3WP5+OWu1F2/PswzbRss/ec/tq+82PP8AQJZ+ppc9+uu8C14hVVsx3Hj7MPcp0xDZfvwVbZxSPFJNVcw+QiavCcbK69hw9bNmoN1u7x22md9zuowBtA9fJl3qH7enOPutnPIyzliMli8JAWVdC4CeM2/ZtjfThFHvzdVutRGo0SLhLFzstIkJvZMJ2VKyzbkjTrrJE2zN00Z5+cRckVpm9971vsh8//mP70Y9O4OxQxnUrkWtzqV3Cdm5CNuOuAM60jIR6lHZVVsf+rFuVa6VFo4znUSuFHB2gn/UPTXK8KPWqaxnvzKfkNY2OT9njPzuI8gvVFf12knHhhVqc+u3Xxy3srspgjG8k3gLxFoi3wH/RFogTSP9FT0x8t+ItEG+B//da4NUSSA/mJ9gZAKPnD51ETSQlku5NhQwGgG6gChAwEgTez0fkXR6z6NLbsGUQeOS2Sl49H1hvCIT1G11kKg6qxEB/Wal4bgqvOfjqeKY+G2RpOCgpkMZBBUNBNGrjA5MUlUJWcCOZQjVyYibWPAIqvIJdQJms5Oasdk2Nvft97yEnocJt4xaoIF3ieb/P5oaurh23AAAgAElEQVRqkRsTeamDOqL8UZUr1fkAKxOAJtHRKKqdflQ7XWQfYH/BDXmYHyNwYGwMsIHnZvDrnpuDkOI7J7jZwe2M31SCi1mQOxcHoCwE7sg9g0JAgFvgqAv6jbyCy7Gcg9CaAwibW1DbpWB1hBVLFoHqVKULOMgjZDiX8G6Fm0fYx1lIrFkqSxfmO+zuO7ZQIZtnP/nZz6yrZ8re+4Ffsxtvvd0KsgXxjkIiRQNQEcs3Zb4skSMxP4uFE5WJ/f39BP32EeI7anNY/k1gAahjn8R6SOHejTu22HV33GlphWVeXRtAzoBPysIQ0L5Yak27XrQv//1fWV83+8MxOAHC4au95EiR7u1LXwAYLtrYaL/9t/9krV17yb7YgVWe+kM/bUgmU0oxIAI3lAk15Bs9x35NWGPjW6k8BbQaPQ6QgiKBqtW1DXdaW/NjqI+2kR+1xvvLyx8C2APCZCmBG2UIKink5qbb7Sff/p79y19/06aj0nssWVFNkX3ui5+2/QdfgDAasXPHmuzcobNUe45bD0q1SSwXZdtHCfPL7MnUKwMlTpA1FFosBn1e4FaAoocqkWXVUUhAiDRw8imwYtOYCL2/BEy6yg/wOKAaNDZWkD4x8uBlZJIfa/CdwS9ZRgZqQFlouSWaqrUhvvzVkJAREeI8Z2ARqdxxP6ZYRXgC/VHjXEop7aL0Pk5eOKEVfJkfW2wMi2TQQA3IU9/94DcPVzQ5YXPZzsz7igZkrK0CS7ugrZeVP25HF5JSl58P1VzBMV8ml0I1zMo+ERPd+L4H5yIgtEOyRm3nKi7/HhGAEITKnBKQz7G5simmIAu/K2xHB+X0Wfq4FFY6RrV3CsTyMmHoGVTBd4R9ZynWb51gEjkuDZJb/QU2glJOCNAPc3yCz14mjvT96mcrFUVOQgn45uEkPZXZTqyJOGfsN64lXD1L6UU8hyWkozLajs69n7KA3pKtjFf6i8CR/ZXUmmxX9qJiS0VIRTRPqx/ouuByuti50Z8OGgc/K8kjbzNZ7Gma5tSDUzporPy3FEiOFDYoIH+GF4dp8zGUjUnkiRVAIlRIgUTuTVYuCkgmFoGHAt9VgZ4E8B/hb9ku6TkRBzqVIaGXCGjm+0N7KudnHIBvlHn9+8euvgIpZeSYq0gTmIOkCIhixTYwPOR/M6Wg0IlQ3U9WEQRQOuRJKuBbTkYalmz5KGQABckvScXqjl12u7d5PjQ1OW3dXI9623ttdmiO0HlyerguJKVx/aM9vY8yb8hqTfIm2RZKWROMY+UFcsZUvEG7rmlcYx/88Aeosi/k2iMbqVQ7tOcFe/i733b7tQyA2saNG+z+d76NNia3BbVFPlZxCYC9L+3ZbXv27rEGtnH/O94OSJ3jBJKIj6d+8qy98NReyIrAtm0BK9dZ2X7Osz8AkzP8ngXEVMbJBHkkyujyOZD5sppA+DX1peRlJFKSQY9SEcsohQ3TGkecVzqF2rSsrID20nwjS9FJG6FdhtnnzsEJVFkoaFASTDBXijBedJJB41akNsoh+kY6x5MK0K/+Lxs9qZn1I3svqZ4jMdWf02+aNGT75Jk9rid0An6e/u/b1hiLETLB/CYVDO3P55IZd7524U36fhFIYq0jGQlWWVdhb3/XWy2nMNcGUESPQyJ1U8jSB6Da1dkdjJeUq2PV9Lv3bwrWLa4I5zd9Q6RPquZzxoL6VyJ9UGR61/lL1n30lI3Tx3IYc4lj5A8NRi0ZS8I2lCxNyFXOo8wZnddcJdtYWfJqzGFhBxGURt+VqsyLBJShSDtJ+ebrQ9YOPk/yuq5vWiOqaCUobmGMa+ZR2+vM6D2abzhHyvSSdZ3siPV8LkSO5jwRIFLahqT/LMRACseVh7JGc7vsHP166BlU5H1louxLxDYLadu1G1bZzh3brQiF9wwK9a6OVoi8cdZtzDfYLI6QidTc2m1nyDrSGq8aAqgKKzid2gVO6Cz9q7ml1VLof1IgVUiBVIlEg2Nd4Pq6e99xSBwRSKlWV5xp5Xw+UCBFUGgM2vP7T6D8ynQCqaG8AFVgFdd7gH2RaRBxpcU5tv3aTawV6a8ZzG8xglLEqxc3MJaljpMCTrlIeriyn/ObRpGGfkRG6lqUw7idYp2o4iG1lyuYeH4IkilBuaaya9S1UIUgMReBBUk+6Q8j/X18Psc+/g1U4lfhMTPcBbk4YOvrsiGu12OdTO4WRJFyrea8cCyCU8CIE4T5kEtp7OuTZH8+/fwxVG45KAOzXeU7Oo760MO3lhhDKm4SgaT1jawKIQrpkw/e/ya7c/smS0WtdZxMquePjtvB3irric6TqTZn11Jo1U/RVxeyHVkjR0eamWtOW+7MuO2o3moLqfV2dCDBNjVgi9fxE0vpP28NZQ2258Ko9aKcT4P0W4r2WsNsj92cDS3Duj6tfp1lr6m3UezlRijy6mo+a3UQ7FlMPtHh81ZA9lNWDkq1rNU2nr/RhjKrrI08t0MvPGIjh5+ynRWpdv+dm60SS7lpcp52n7oAcYZsbq7YWpp6aZtRcpZWW3Z5DvaJqXZd42oKyLrtJexM91EMULVmFaRgrg239trbkTutYl5/semCvch47uE6Oso6dmyKMYs9ZSQbxercoP3i299iadwPXF9fZ11NzYwnyHZI+xmInOqyCmvMrKQfDFp/0rgdaTtnP/7ZLkvGBvT6ezdjx9drTz1ymPuRNMsg66sEFV5TUxeuDyomm8DeMde25a9FzVhiybkUw9UW2OatBcwZI8wRA6zxyZTjutDOMVSTyZWLJaQKB0chA59+8aSdoLitD9XcEH1EFsdatdxw4/1XoSf++03EFUivS7PGNxpvgXgLxFvgilsgTiBdcZPFPxBvgXgLxFvg9WmBV0sg5R96zhpqy+xiR6f1KZNFigAPW1fgfED8BCBroOZJjKkm/C28V1k//n5VuYs44rllMNFB28v/1pF6yLQIKVcHcRPr5JOe8vp7Bxa0NVWUK9ehv3PQ+i6NUkWOtz7byoI4ScTKYZGbbVneJavSWFYn3HinUpWeQvZOFgDIho0bsX9bDymTSWWjvPepYuRmdJGfGWQzCnWeoyJWN/ETAFcC2wWO5fIjAsgNodixEcDADqpPz3Jj1nyhGQCIm/MpVcCSg8R999Asge2AL4uAFgkCkQAUIlQjp3JDqNBj3cCrajDZFVbcG3LTP6mbJALEZdE2j9WLoozTyBnIyimi8lpWdvmAvliOZOdzg6hsE6pxJwhNnh5wdc3c9DDfP2l3bl1vd92zg6rGXXb82Dl7ywMftTvv2snNrao0BeoIlEGqxE+C0YCy1tFxA0bMDnDjTkDzDOTRAJZJ/fx0tHdbJ9XmmVTCXn/bDrvu1pstpbSOm0OAcW7eqf12YDCSUGytx4/ZF//sbzx/SqIfodEJBMMnAwpnAlTIiiUpPcnG+O/3PvcjQKkJsKwFwMp1bKvLJmcGLROP+nlCo5MTVtEee8gbaLctWx4EnBqynq59WDSxTcDh+pobqJr/iRVX30J1erkX3778IeAwIFwCBRYkEiDl+NA5++7nv2w/+vKTABdUKJOZ9Q9f/Qc70XQI0HbB2rD2azp8yc4dv2hNQ1RCSnkhmx5UYerrIRiu71oJ2gekREjEBKo5qWDC/KMQQNfnVgLqGkWXiZcAfF+2hhMAKpLu5xBI4bGGVnJul6Yqc22PsedZOZwE5fwsoeiaY9+9WlcyCFRd4T44EeKfCvY9IChEBgR/u5oJwFfjyvN4VhAeAn4DpVRAoF0+xqCdXmbnF1PMhMSK7CfD9vP3xtozJGYc89P4jLVXBFDIiSUeYZZSSAyE52Ll9vTcSiu5gFBaSUKFxxzOZUF2UIyjcgLQK+YBLEUAax5zu8KQLPPjvnzMel4kDRDe8rE7yUa/CR8r2yTcVwF3K7c5R+X0SqVVRDaYMeVYMIcGRF+oPvLvhTxwa0K3wBKpHxBIIckvAZk+J8BW57QSW6V6AtoXsUqS6jMkLUMCKTb5OskTEEgQAMyPV0oghX39lSSSntd21YSycRMom+oKJGxw6GfKpdHlY4a/MSuycfqvSLBiSI1KLHaKIZAycqjAZh4UUaRsH1ciMcc5kSTrN7dx0/mOFTs4KRCoZh00BxSODvf5nPvtlwIbrqv5qFy65Oq4kEwUXTEJkDmJPdMQ8+sl1J9VNdhWcW2SeiqfSnG1RRpyrFyUBRrDOdgwZeQo/weyHpJkAVuwYUDp3k5IhmYsQLEamuG6lKicHU5eOpknIvaUCSUbNmUSBjapATEsdZZYFM0DeYCud77hTnvb2x5wVU8EYmMMMG/3C8+Rc/QUVlfzVlNfZ+968L1Ws6rewWgpa0QgnWSef/TRR6yypsoe/OUPYJ8FCE/hxCyV/u0X2+2Zn+yy86damDcE8CoVDHAX8HKSyooo5M4s14QhbFOHh8j4EaEtVSXvyc6IoPQotBrs3fJESKAGjqLWkM1YquwLycioqqp0W9cINkcqgJjkZwCLsW6UWScv9RK4jk0q6uQoRQyeR+N0aKwYhblLFoJSIWWT96MCj4A04l2QK64sFJHLJ8K+oynHwWknkERwaP0T8fOqH425ENwP1DUoa1LVx6TMZDx6FlywDwGBtETuUZblQh7ccsfNgOaz1nThvNuRiQBQfygkTF7rhMOnr44C6VNv2eDzuNYvriD0pRvHyTnR2mdB+02/mIKA6blwyaLn22wSK7t0XTZR4M4NjVtSLhZfkNln6IM9XPvHZGkL+A4j6eq3FAgokUIZmVih8cQUxSeelcf3pZHrGJCYWgsGyjiRPeqbIpA016ogJVCxy7pO14ZAsauaiQyIVZF30xBX2kYGKu4UVHoikEQahNcE9cE0WbpBIKnNRdZ6LQPbTGNtmEUxzeL8OCTSrKt+NjZUomgkPxNnPJaKrkgfZk0wSUFQ1/A0OUcDEEjtWNnN2Oa1G1BPrHYLuwHUGGN894XWVktl/8tRw8nCriwkkNj/3S8d9yKc2sI0CATsuQDiU8jwWaTvtPcNOIFUUJRhJemMs5iFXSQZUtyJnDlrXAOhhPpwkXXqKLaNmrdUUJKPXaTaWSqkvj7mLyy/MunLIuxk5SYFvc5xLsSyrhNlZPoUFRfahfPNduLECbeC3rBpo9XVrUL9xjzKWlRzpo5dRJHGQDZFQzOoAycgNVtZ32ZAcv/6o7HcvNc4SV63od5OHdtrVQij7rnjOpuBGNAw5UyjGGMeokhg2s8puWMQY8XYnj23+6A98thuuluOjaBMUVbSFIRHCmv7Wdo/jeOfgEhTH0lFyaK1Zib97MPveYftvHazjfV22lBHnzV1Z9tDz0OIplVbP0RWSlWFFW65nvm0x7LnJix5to057qJV5GRaWVatXRhIsjMjiVaXPWn3rZqz+iTsNVmfP3uqw87MZlpR7WqryuM61HnasnqbWWOl2Hhmkc2jkEdsZquws0uaiFKstWhrGjawxh9gbpiwU8dPcq2CVFp7i0UL6+18d7ud5Z5rU/KsbUqZheCetNpttVaC/V4HhGFr17y1X5qzQRTzyoOLkIfXRz+uryzGoq/BOrCZ7MdSsbmjxeog9VV81ss6dj0FCI3M8y1klp3qHeBebskuUiQ2jYVdel6xTfN9+cXpduMGLFGZt+7Zcat1sa1J7ENVfDA2P2HXbt1q9VmlNgWJ3NJ90Zo72+zHT75o48wX1bfX20zqnO16hCzRCa652QlWXlthTWc6bZLigKW5cdtIRu7b6iDE0vKtA2K2DPJr6w3sc+85VEqDTP8cF9vuY//qaiotF4XxPNejCa4Rz5JBevh8uw1yTzbGGMyDnFYR4dq1t73GXvjzPx4nkF6XZo1vNN4C8RaIt8AVt0CcQLriJot/IN4C8RaIt8Dr0wKvlkCaP/wkWQxY7VBRl50rVQ4AHZW7bpEkIOAyJhqrPFdldwCaO7GEh0mgWAqq/JfT3WOHtZxJottEAeYrNhgAqwE466ZYnpEkMAFglhsgWSkNdBAIfGYQy5kUiBqAsyJ8u4vZSiakhirYRSBRYax9zsbvPI0bZAE/cwJ0uUm/5fbbrXbtqkBBBVk0r0B1bkplhTXNjSiMioOyAv8F7EwDNgrcXJStXcxqLA+ritSsBKuqLGX7WZAR86iiCD8+zU3P2fOEL5+xnuEZKrOx1aCaPIWKvzxAlvLycoAM2dgRBu3WUkE2lKplBwAzowBhCgNfBJhJTYVoyibsO7sQEquIY5FnPWAMlfYiFqa5wZ9n34apvFbIdDLglBxZFqd6bHN9gf3Sf7vfWgY67OHvPWpveMP99r53f4hsC1nPoLyCUFlMpPqXY1YVpzzlE2mLJTzwQYttJgqAAFE2TKh2Z8uwXbx03toIAy7jhn7HA7fa5htupX/kBESEJ/dgE7NUb/3nj9tf/d7/Jl+jFbsP/PcXBDQBLAHqZkCgJQLkJKFAu+W9n7C7H7zfBgeOY3txF/vQRzVkB2ceWxw5ESasIQfjjJ08u9eu2/4RwNBhqhRf4pxlWzZkYEZ6ofW37bPKhjfQT6jAX9Eng74TKoBCAoksC7rWYPth+9rffNZ2P3rQRrgp/eSffsqSsgVeYW1C+589cs6OHLhEdTHKLFRkyvNaoI+lyHtIRxojMQIAPyAQLqtSpOwJVUoxAsJBxUC5IvDs5z0800fKOydSAhskV6MIsNW5cd4kIGw1HkLVzEoixY9Y1eUidR3k1PtVoS3Fi4jdIOtH4yAhZu0WEjxqPNlUCtRzKzglgwgIdbCP/itIlfe42lAV9jFrPid1OVlzbuF2OdvJyV/eHxJKbuPEPoSkiQPrUkPF2BpvQ7awkjhz8ivWXgISpaMI91eA7YyDicFnLtv9BQSTHmH7hfugc6DssZBoU1vJ1mqlKkz2OSFBo98h+bOkzBC1G6+7IsnbRZX1L7fV017OeZ7bZUVQJJYHFu67bMRWqqbCXCbtr9thSbwQ6y/e19x1KpwPY1aJUj/E3qNsEM1Tri4L2S9xQuGcKmJTJKIUQ17xT4g1ANea1eUoXyBqPAcqFmqvGVcElc8HXoDOVKCcFMDzKySQwryVkDzSOVlJos5LfbdCgZTi+XBcZ6RIgkASqKjigFGOaVJiMPpgEarNKmxwSgrJOIFAkh2iyKNkAE7NpwJCRZDqOf3WnB2SdmHb+NhgHnACKTpgQwOD9rXnXqle/LnD9IqebExjLuO7dF485F12gFJmcP1agMHpQNUqC0eRBSmoMrMgv7JAsXOyuVZIJcM1Ii9GIHGBsASAywXIpznIkYuAamdPn7d+ihzGNPIIk5A6J+iT5BcxvjTGNZfIOs37sl+HhferQCMgqdduWGe/83ufotKfyn6UEwLxo6Mj9tPHn7BHH36U78+3d7733djU3eWElpS6CxBZ58+es29+8+sA5mX28U/+dyeXnZigb80A8F4612E//O5PfB/V7rNYrkr1qgwnXQ9HAenHJwJbQr96kE8jBa4IneqSbNtQW25VuRA8tNssRERKUoqVYNlXwLyvMcwM6TZfM7MoRlCjtqHKutBNUcn4AsRGqvXhZTdGf02iLUKyVX1BShjZObo62lVzPikF59Xz14K/Rbl5Dlxs3hX9E9pfxnR9MWVnLCvOZ93gAsQMwNwXqG7ccleEpdtE6gvFZpCjAnmky0lKegL2fwVOpGQBWmdDjOTkZnGdz3YFyfd+qkKP1/74zdurg/WZVJwu94qpw2UFTN+a5rwmSr1Nuwx1dNlYc4eNkK9l0WnLS0q3aAeWVKybTtNF2jiWftp4liKhCEH38/Rrt/+MTVE6zlSITM+B4qukrE2HFJPSzi0V1R58v641ek1FNvIclvJLbE9YUBHYvTIn8DkVE4gc0pmRGlL5PbIBntJCye1YA7vBaYpwdP1SgY7mO2WmJDD/RlCBJku1TXsnJMpOctpysDy+YWO9ra/KtRSKUwrIfxzHzrhvGEXbbIoNkpnT3j9lpy92WBT1jjKQ1tY3OOE2DKg/zPzR3NJiaRA8VfmZVllRYkVkBakNl1Ba7cKiTmROTUEKBFImNrzVEN5Y1LEvUiA9/dIJcmCyrDBl2upLpaqrYoyoUIW1Euu7kqIsCPtxmyJDLJ35LBdSTISYrjkVqOmlGnMVGfOe2nQMIkZtNch8ls58IBJdpFCqlKaM/fLScmwoL7ANSGzaad26dVZWUe60nohlKePVR2TpKZBec9cU68uxkWGbYju//Qx2eVfhMdR+lrE1jvprFbk7xZZDP4+ODDF3p4vmZu2ra+wS/QVyrazUCsuKbNe+I/bI4xBIKXk2w/lWoccsyq9R5m8pVkSYj45C7vC8FGgRBm4m4/xX3v8+a6wpxUJt1sbIPy2tvd1+5y+fs+7xHAhn1rqZBZZfvcryKUTYXoGt6wyKs/OQW9iITs1GrAWlUs/0kuVBdDx4TbnVp0NsYHPXzXiZRn3U3A6Jz5w32wcZNYn1NeOig7mtAhVlssim6RGuV8UW4T6lvKDGhiYoECPLcwQSpiyryNIryBitXWcL3BdMDaBW2vWspfa0W/3malt39zWWW52FheIlSLMklPjz1tfch/1iho0xBzaNDljDqnLy60qxcj7tqr0x3AWkCs3LzLP2M6ilUPzkUngxzzlvbmu1GvLsmlA47kZhmFNabbPMUakolOqY/4sYU1s2XEOfQx2LMlbXg47uVju0d7c1FlXYm26/Cy55zE41nbeHfvCkcRG2qjdvtBnGzb5HX7QpLAIzkxdZyxdaS5uUveOm9NTrSkrswTVrrIR5YiyNeY2ig8r1dWTUteDlOW/DE5CxkE0qGCkiu2xuHtJXxUWpefb48yftDCRuN9ekSe5NtAKXunHbljdehZ747zcRJ5Bel2aNbzTeAvEWiLfAFbdAnEC64iaLfyDeAvEWiLfA69MCr5ZA2pEguwgCogWluKoiqOD1PCKAoAS30ooBggJGqF4OXxdqEFkIFEgClvRbFa8rwUOHbmJA/LLiwKvrgx8czYTEeGWqA0D6Z6xyXFXOA9xU9JzqA6RIsUkq9LOKsfEpAx/LpBpb9ixCzFKpOmVf85SVwQ1mOsDujIBowA2gJW4mG6jyXMWNPbYjfM+sshC4hZ2ByJGH15RC1j17Azs7BRBj0TNNBbmAXoEZymlKIqciSYb/HCB6IUCgJAi3XEAgfL65+S3Agm5gZBxP8D47cPi4HTw94J8X0KdK0hQURQIX9d3TbHOAKsIhwqsnAAtVB53KTXQGQGJWRiHqoyKC2AsAY7K48aNdAKPmqDodh+SZmiSUnErHRSwjEpZQXQEqFxcIUB21+tyofexX3sPrI/a3f/Vl27r5DfY/PvUpQErZ/XGoVPcJZJzHvz2sAp5fgkhY4qaOCsQFboznACqH+ofs4rlmKgX7bXBkzspW5duNO2+0oso6AB5Z2RRzY69tlNh4x2n769/5I2s/24HtBIQQJzSN/pOLF/wSCHEmFZIzZED87898AXy8FWu7zez7ANXkFziWRXz/C8DZ6mj7Vtt3+Am7+aZfo8+NQWDtpWp93krJ3ijIL7Ke1gNWtepe+igZV5cx9tjgkdLKGU/aCvII0kz2LC0nnrev/OWn7eDTp+yW+95sb/jFt1lPf7MtRAEGWnrs9NFmO3iyxy4CHgkwnXXrNkAocTEi/Dh3oUJE42KlAkh5EDqfgTVaoAwJbRlD0iAcBwHxRh8C8AhtEZ0UkBVVzP5MBxK41mlcBBZ2AmpDIka/3Q5uBanlGUvh9AGBuyDiVHZhwg35LdBp1sdVsG+eRSGVghNTAXklAikZEFuWgm7/pCwvqVecHKM2lf4qADpFJJeqyWV5R59bJoxEHqniXoqoGKgjQHvZvk7KothYD+cRD7jnEY4PqRJWgv8iNtS22n8n3GJV6iFZE7ZJ+PmV6qeQPBDJGhJ5wecuk3uu5PF9CPeT9g7wSVdEKhtoHlA0OST2RD7rOGLt6OeQ986AwIRKIP/tLo+XVWUixkLCS6/PxbKqlgmgFefG+4OTOyut4IIMusvkW1BhH7ajk1v8J3st9QOB2CLCRATKnjMg9xbJ2iF3g2yOBO33KwikebF9UqDJ9Yr9W2QeXLiKBJKTeOrb/Gjc0nUgjpivObfKRPIoO56fk+2PCCROghRoIpBqivI9AykdC50I4KP6QwrAqX507v8jAsnHYoyk1XVkbGwQBdKwfelJ2Whd3UdjOtXs6jPKYBFTogblWiUSJYFjOXu2CRB93koA2DJFHKGyyAXMy0cVoNwRqQGypaSAXFoA8J2NAqyRpZSA8qOTPIvnX9xvLX3YeqrHKsbF1YAef+IFF3D13r4hp+hzgqZDfzL4XVxSZB/52Pvtwx/7IO0oNg8Il/43gJ3p4488Zo//+Ce284132q/82ie8REAqHeXoHDlw0L7+1a9ZOcUTn+A1qU+0Awmam3jPQHfUvvHl71O48BgKkUBFIqGbO1RpjsTidhaLO94a8OIUQ0jZIbGltGDrqwvs+vU1VkX1eibWZVIeJ/E5Xfs0VykzR7ZXAwOoY3u6rAPQfAybzTkKFiawG+0BvByFeArIHqknlVEUkPv6keJq0VV8rzjn+oDmSTVV7DX9cis7ny8CYW3QgFJoxmw3vZ1Dq0ZZiMkqj6IDOrYsJDUjez0N87Eq7jOyGIdMyLmFmdawutbyqLrPIZdKBJLye9RP1Ze/8PDVsQ37jdsqAvtK+p6btnpnkAJJSx2VfnD9Z8xLvzrY1WNTLd02cgkCFLIvnzYdbO23SQD+C6iLTmIjRyKSTWNfl5KcwdzPdplXPBtR1wr+E4E0i1JJ86kTSAD0UgYFfZTWYNDPQSrqNVkcLkAg6lrqbeRtK/KOaxVEjK5D81xzRD4lAoYr7yoNK720dDKRRID5CdH8hr6a4h+tN0XAqeBocmIc0FmqRvYVNYalit5jDmfNlsmapI4MoltRetTkk8nVd4HPTJFpOY+6KB2rryyUG5TRBEsAACAASURBVDMQSCiQIIvWN661mvIKSCnUEJPjqJTMLnW0Qz5NWiWZVpUVpRBIJX6dXKDD7dp73Amk2kLU0iiQKiuqnEBaxJOyvU8E0nHWiNkokGaxRSuAHC1ylbqIxxTGIVMBnW2ScZxgJfm5rP+yraen2ws9cllfav145uxpb1cVOGmNKqs/dcns7ExIpEyI2hGUbhBkEHiy/BsdZczw3crv3LxtK/N/MUq3PMtApdJ04rgNYmXsawCIt42o9WVVOooiXdaKf7SfdfJVeFSzLm27cNK2NhbYLTdsYE4ji07nCXWJCLRJcs/4w687skXMg5A4fLLJHn1iNwRJglXUrEI9RL7TBDbW46OMM9oD4kF2y7L7FVGZQZ9Jg8T92C89aBvqK5lTxiDDei23aKM99vSw7T+7aEcvUjiWjBUi/W5DVb5dV0HOGrNpA4UVUfrarqPnrQ/lYzLKu5EL5+zWyjxrRBCYmzlt63ZsM0wmWZsesUHsJqdoo9H+ASuqarReVJadXReMWxLsEbkfmVmwvtYhy8uutCjz1tjCCMq+CZQ5FfRrxg0ZVRHm+ioIyCzOy7Gnn7LGm6+xhGpUmGUpdstNW7k3WLJWCpoOvnjMTp+4ZL2QWr2s2wvpVzXsVynHX5JfgHV1t9sr5mdkWcf5izaKg0BucqZtqqu15vOnbRyCZ4ILwzkUVxlFZVhSFzGHV1oxhFE+9xqVFautIK8UwlJZcaj1o0PYRDdZMa811lZbCsVrew8dtG9+64cWqUW998B2S6nMtyc/802b7x4zuWWXsXa/cKGL60QixFyW3VhVZW+EoKpgzk2liG5S1/GNa20WC9e+hX7yjQYggqfJes3lGq81iu4vIULhzp8h/+kIxRJRWYpDnmr9rovINXEC6SqMxPgm4i0Qb4F4C/zXbYE4gfRf99zE9yzeAvEW+H+sBV4tgXRj1pkA+AZ8nI9ZVoUASQhPO7Aaa7+VVeZ6SkD3yucECghQDkihwEpr5eOyLiOGbsWAnmXSyYGboHqVEAUbhkDqAOSfG6dqlNfS8ItPx4ohEWAmEZBA1nARQAzdjGRzc6Sb8stYUfAdC66iSLCcvHzyINZZRV2de8BLkSSwdXEBSx5ALVXKCnieA2iZgESa4kZGla0zAJAOrnLHrqpYVcGqal6EgG6IBHSlAgqmUS2YiwWdqqerG2qp9Mxh+0lY+UxbGyG5F1raCMA9T1XrOGTTFDkZ4+6TP0tWREYmFnaADsqjyKKqMDsnl2MRMUQFL98hhdckWRgThCxHJ8b4DMQPjavjzkJ5perMAn4vgSpmpczZxz7yVgijVvvd3/8ze9e7P2m/9KHf8srqJJRLi+QOJRKoa062qLUUZqtqamFNEEOzBDmzf6P9BDxjaTdM1ahIrNq6KitZvcZSqZxeXFQVa60gOgCog/bPf/pZO31IFigZ0GtLVNlTBc6PlFf93Ax+7A8/TZtU8n1ThDgXAwhdIlh9EgCgxBIzsP8AjDq671u2ecdHUZXNWm/3XoiwSfICrgOcm7Pe4WNWXfoAYKggvmXaJOhajlYKJASQYD91Y504O2AXXnzKPv/XX7W29mH783/6v7b7/D7sr6i27Ru2Xqx7nn/hlJ3sINiX/UueU81jqOwJQMKgfwe5C8o3CR8OisfUQa/MPArtxYTuLEGkCEALFEEBsaPHSlIoVCO5JZKs43QosWNKAoAKbO0CUjewAgvUP3oEagNlSARKmZDk8NekLBHhQRX0yx5huLr2S0ojVzJdfoQkSQiYSmEoWydlXMjmTeCexrf20Uk1/lAEj1QR2j/Z6aXFbJ+WtyqLOm0jto8Ct51Y0f4rywVwXccXKI8C8kigathWCZpEROJ4SwSKAZEQAUTMj2c4hVlHwXkKLQYlLdCcswCR6QpHfUCEiapcZfG34nwESp8g923RK+UDtYXbMwnoXPHjoHQIW8eIJc0xobIqJBO1/VA9lgAgGBJtwZwZEFgCsJ38WQZUAxJRgibZ5IUkpgP3sT7kJJjOOxXrKwl7EUghaeX9hPGQlxOxDY1UvWOrpfYVeLycgSQSMtbHnQCJZSBJrSACYdEVNcqtkSYg6J9LgFOe9eJNGSjpwkegrIvB+Zr/peRyQJ22oT2VR+PKI4A/msMt7RI1dtkHYuYwydS8ioUZWR415GKUkBuTmUeGHPOcrOt0vFK1SYGk86d+ot9Syq0kIZ081L6xnwJJRydHqWIftc/9cPjl4+Eq/GtL2ZC3qyxXlVUiQi+wGlR1PyRQR68Nou7MBwzORjGQC8AtEikPBVKuLE4Z51KmDjO3Z3PceWRJaB6dh3zp5HNPPP+inWpBxQQ4HyX/R6SbxlwGxIWsM6excPNO7ScnGJ96+FmRQo0/FMt3ww1b7R8/9/cAyQCoAITJ2hDz2oWmS/a5f/gs10mzP/2rP3WOUQo8Y7vHAE6//rWvWjGKiw9/7EOBEow2T5IlK2Oj5UKv/f3ffsMefeRZ/z6fp6ToVb/3f8tqFmKIHRDoK+vVDevXokBLt4sQa3nJS7Z1VQUKhSrLw24WBhw7LXLxkrmWAzSPcM4Uvj401M/fw9olS6PaPgHfqGFIjx6sWEcoelD7+XxI/5L6Tv/WGA5mjMvrl5Wn24dH2E6+ZJH6SERyQCDpSrPctVVcE3uv+rz3NdpABIA4tXQIECk0nbT0eU0E0gzEoMByiAFUD5s2rbcC9WfIGZEBUoKE8/8/PdR5FXqi2Sd3cC3V97taiKIYl6SiyCQPRYoaLVymRebQT6KouaaxCB7EyippYg7byHzrhUAah7zrwfbtQCf5W8lZ5DxybKiTZDcWiCxVrqFrAopw+qnbX9I+upZIWaicL80OAbkuxSTrLNYXc1iQSRWpIp6I7I/1mtZTXFeUBabr0bSKXJz8pfiB60Kyt5OsrjSXBOdR85RsFnU+ZDmsuXgUoiEd68NUxlISc8si1oKLXLvgJC1V5wEL38ayDNtcm2dZkTHEP9gi0z2GxhMAsFGTDC7aSbJkJpn3tq1fZ7WVVbxnlrUWBCXqp/Os3dLY/xo88EQgFWIX5/M5/XvX3pgCqTBiDSiNqpxAyvVrThtFOM/sO4HqKBdwfsZWVWBZmE//5fhSxZyz3somr6kQF4BECLYk2knXxNraGkjvqPV097i6qIwiJa1Pdcw69sDqTuScchOVyRcUX/WRYyRCSe2VDhEo0kBzbSNqFVkOTqPia2/nWDhPrmiKrdNLy8u8WKqzp9P+cE/xVemL16wqs0MHXrBtawvt7tuvtSkUTxMcU1qGCMFgFTEKSanr5qrGBsZIuT27e7/98PEXKebJsDnOp4gwzWmzsrCERCpkba18Uu9TrNtzuQ/I5Nrwwfe9y27ZvtEGu8/iqLCEomm1HT+bYD94Nmovns22vlGIWvJBG8tT7fb1JbaxOhsCJMOe2X/MMmq22U/2HmV+wtIvkmn56tdTlywv0m7lqytt9c07sSFts5MH9lsxhVHjtP1UUhYFDxm0VxvKyR7y+tJt65rVKHPy7NjJVuuG4Gwb6rQszk897gI3ofjJzy2yAez4CqpKKQibsDMnyR/jHAwxh6xbV2n33XWdFXJNaD53yR7DGrRzcM623XAX91DJ9uJLT3NNmLW33IWjQlGxHTx4kHPd6/c/1eWVXONLra+r33Io8Otoa7IIqqF+2u2lo8fIPMvA+rvU6latsVtvZD1Nf8lPLeF3OkRit61dV29VZSV26KWXLIMLZhb2otMJWBr2ttpX/vU7tvaOmyxp5zrr4b7hwNd+bAkXhiwXe9BKttnZBOmK/fNCYpqtKS616/PT7AYssOsYG6moSc+MjlvNzdtsJHMcBRNzO3mEsiVdnBl1teIcMuwolnh7j3ba0XNtqJTGsX0ddXJWc+z2a+65Kn3xlRuJK5Bel2aNbzTeAvEWiLfAFbdAnEC64iaLfyDeAvEWiLfA69MCr5ZAuru0zW/I/cb8FQRSAJioIjcG1MaA65eD2MFCP1QHrAyq15EFSS2Xq3YdpvH3e62ugxvhI7C3CnNaeJYb95FWCKQT3TY9iuUGn83gBjwHm5CkHCp+AQeSVc1K9W8KqGQ61kCuTvHjcFOf4EdAZgyATgGczONmvBYSqZScBQeLIDVm8UVXzoFAWQWBy29/FuBxlptqWSBNE7arf0tFoIrZWYA8gTMK2BYYs6hsIG70BOjJjkXZSgLolM2UT2VoLqBXGTd6BcVkYaRnWX/fiB3Yd9T2UJ16/mI39jxkMaBiktpGJJIs7FLTdTABTOshyqiVxqg+lQWe9lEP2U9kYF2SzY1tHkALLUFFP6ofKhxVnfn//e5brXNgv33rm0/YPfd81N729l9ivwDOE8c5lhHaS2oUoQgiqUSMAOBAKAl4XeI7FgCepqLc+OO/Lxu99Ix0iCoynbDrWMJyzxbXOH8z0LXXvv5nX7Tjh5sIRseXXjZCHH+EDeEQY1vuepu9+xMfJWOAgHYqNKfnuvluZW1g9ZKcC/CTbrue+rxdt/MTAD5zVFH+DEBjHuulNxIIjf9/9JLVVb/ZCZUQIF/RcWI9TQQSBCDHkDI7inXdw/aPf/9Fe++HPmYJeWShLMrXfsr6UR8d3n/Wdh9osl7slaYF+gk9jfXTkKAJwT1XjAC0rlTAiBQKHyHZpH8v26TFwH7lkwigF4Gk9gyJhVCNt3L0i0CSpZkaNCATACQ1RER4qJ8JNeYRkiv6OxyL4faCIRpU4vtxxIivkGSKiDiNUR8O4YgIiKmTwm2EY9jbWQSS2+AF9ngRQpc9J8iLx3lNRFVM/iB+xsm9mC1feGwCZUPVjRMsylpTm8e8kGT7FCiEUNKIXIoRVQFxBnmj4A19XyxDSG0TcZDXDTIDIorthjklAekXwMaBu5+Ug1J1BaSVPrIIaCOrLrcci513fZds3ERQhFlRgcosoEg07r11nRhRdf/l/KeAyLtsvbfy3ITEXrj/4Ta0IzqnKcwZ+gbPB3HMOsgFkb2c2irsU/pcaFe3rEqKtUlIIoU2euF3JEIYJzO+V9WWWAFzpuyjrjaBtJLU8raMSTqWlXix9n3VBBKZJ+XMfzVUpJeSeScCKQnASudF4LBnHok04sczkDT/Mw8uFz6IPFK7aHw4QTmHsgAgGGDqsw/3rBxyV+Xv9SX9EB4qSCBDTdaEEEg+jD1LLc26AeJPUeWu/RF5RpwHc5xy/kQ8mBNIImkHxiH/qdYWgVRcVG5F2AktYom698w523/qDOQaBJzy7aRyok9H6L8OxHJNC7LMnEZVh+fHtTRuFafOpPFQT9bhr/36R+x9v/guSAyIR8jFZPreVHTKfvjYE/azF561P/mL/0NBAkSdtgJB03qxxR75wfdR2mbbO3/hHQDyKW65JvXYPGD/gQNn7M//4itcy07zmSTPF3TFC8eovViQnR8ZF1pDlJeX8jx/y36P/JLhfjKPKIYoo3q/kf5ZBHmmuSM6EoVIWKB+hGwOigh0vdM2s1GiyWovnQKLWeDgAaxXewiaHwKE1vUwmFM0GQQktEar5pNwDRKe7OV53Dur49PBuHbyyNN5fNLVtBNMbTGbyhjh5POfRinXmnTGVzokWBpgqYpS3MbOt0Af4Dqmwo6UjASrRR2xddsGV51lUugi5bAUNFp/6Os++2/tV6UvfvQaclOkotU6SusT2dWK/KUtNR61XhmnIEXXmkkUzQkD49aFFW8iBFJpdrH1tA3YCMB9f0WxHe7u49oMeYPsjZ7niqAZSA6pA6Rm1JHKYk4k4UxMBZnO+BSJpGIDz+SicQX2izycxXYrKIiAGNKxq2hC8x/kYhpjfh5iawa1UgR1ij4vq8Nk9iUjEzWP7Mw4T5rndVxSIOnzOSiQ1OeHUYZkMlaSuBjNifRnnERUxAKXBT1rmawJishw2VCbY/WQCGMj7azppiCMkgCtGaNDhlpjyKbpr5sgOGtYq0mdPjoedQKpmXykVBRIVfmoN1DjFcYUSPPs5wsQSBP0wZqCJBRGKJDKq93yVxZ2LSgIn91/yipQj2QnRCGQishIqmIcpbP0RW0xNuQFMoXk6xQxz2Uxz6lL6Fo2hfpJfW2ctVzQVUXYpVghBII6bZQ8sH5IhIDMlF0j54g1UxFAfi+ZSXm5WCJDsNVTzKQ8sGnUMCNDg24lOI5iSuomrSuzUMd7gQadfYzCqf/1lCRRr/1Rk5dsp4/vtZtQfl27qQ534zk/pmIs4cZYU0vZn8C40ZFVVJVj95iP0ueEPfbjPRYl/zIxPRuCpgdykHQ8t3KdtVUN9ShJR5lTlIFF8VQGx825/Y2Pf9BWE7aUvDgIUTOFZWCFHT01bj/ea/bksRLIGNwApjqsMnPSPviW6+z6xjK7dPaYjS5l2cMvXbTE3GJrXL3KWpuaLJexUZ43Z23nd1lJdbk1bN1h+w4csmnWwZUleYz3JNu0/SabJ+fqaw/9G/mj+8nYqrJfJGNufHjCvvWdR8lG5V6B9W8p17FMFKXry6pt27pNlgZ5f2Gww85fumDdKP0r1221Ee4pqsqzbX1dgc2PD5H/VmHtw3P0x3EsDBvdWvr4qd2c82G7fsNarBTJfcNuMAv1mXLF1qxuZE4ssYsQwa1njvFar23DuruFMfHc3j0oDhPsxrvutu233YaKv8ZGIN1zE/NtrHsU62nsTVfV2RLXSKmrcl1RP0P2abKduHDMvvAv/2qZkPtDDXmWz/suPnnQli4O2iRtUVKIA0E/42MQ9Vw2Nn3MO5lj/VbPWP8QeUqZzDnN5KrV3HqtLVYlWh/7nwSjm6zCB85ZAnPBLEqzhOR8sq+a7Sy5dp0Dfbhpsj0UmlpjN67e8do74s/ZQpxAel2aNb7ReAvEWyDeAlfcAnEC6YqbLP6BeAvEWyDeAq9PC7xaAumukkuB7Y4UAAJrV+zOzyOQQuByGVQRRaOKUYGsugl17EWfDB4CLUJgz39LZeEgSxBQHYQqX/6M473hXpB9MtLSb51HOrmJ5G+ezyEQvpib9EQRSNx7RlRdq5sSKtaUL6HtOSbjgeoC1fhx/32hQUEItAD9ZKxRVuN1X9uwmqplTzThhharOG6kZqkaFOg4p4pybnRlgTRLSOw4ldEzgAl6TuXaM9wQizzSTyIgi16b91AjNSfhxATXLyVCGijPHJBQALWARoVmq9q6rKzcCosVJltCNSxWFf0jdu7ceTtDnkRvbx/7TrV6DkQNFcDTBJ1Pk2M0Ru7EtPaB8lkPoVYWEqqaDCz9clAxCTABYuGGG+B0LJNqyR6qG/Pswx+8H3uuCfv2tx+2++77oN19z7sDdIznYFWcRAuAX/IMHABDiYS1nQOTspOgXedl7TfSb/NUFQq4zaBqMQnLvaUINhz0n2jbAfvaP37TDu/eZ7jVAwqlQGIBbgK0zWcU2x9+9Qs2ON9jpbmrATqGaZsuGx6YsfyyNWQq5djJw9+y1dveRRUkVYnR49bW1m6r1txpE9GLAGFYZpTscFsggSUve3gfUq8JCCSj2nhhfNC+84UvojqY5Mb5ZusaaDEYMG6Sx+zC2TZ74pmj1tLD+aQCUlXPAWi/MuMoAA3Dfi49Q/hwQD+mJtFzK1VEy0Sq+p+wW5E/6s8CNgEKVvb1kPwJwX84DgchnaxQLgR9RpXbYRaSbCJlBeSV8zGiQdsLc3qC8aYffWNgfSZCUw+3rxNRFGYwuT0lx0hJf6iyComjleSWAD9X1khJINUPhKIPbxG/+h71IWUpSaWl8+IF7wFRtmz7FrOi079FfgXKnuB7A2JJ5EugIJB6YIlJJFQsuULHAV1vnOB8CJ2XxVaMnHN7QN/GZbs3EXbanqrcBei7HiVGWKk90qhcVtuo6lqV3dofz2sCuFb/mtfnY+ouJ+ycEQhs7EJiRMqCZXWQz2GBGjMkIIPzcbkPeXxU7Lllwkc2efL34rzJUijQSwSkcUDoBsfk5yTWFuH86m2s/hWz1/K+EJN8hp9hNmMkRqy8KNtW1ec6aPN6EUjLfXvZEyyWEeZt8+oVSBHmjIrcvGUCKSs/2xJQ7TiBJPWLVA6a8+lXagO3s3uFAilZ++AdQFZyAN8ApdGRUfu7b7ctj+Or9cfmCoh4jQEUHrPMJfrtCiQmLSkpJsiXObT/KBXZ5N9gu5SLCimda5Xm6TQR7Zxv2XQNUmGvDKpxANJFrIxSqIafR/nRxfWmD9B/DkVqhM+LCFNumbe3SE+s7qTg8k7kfUx9SBZjUoqJJIawoa9K9XH33TvsH/7xbyCQUlA7AWIzgIXpHzh81B758WP2/l9+j1VD5mifFmTR1NZpz2C1lEJWyxvedDfkRzbbYj8oPFgEKHz2uUP2h3/8Oa5ZECCSmtEhZb0l9Y+r+DSeeXrj5o324IPv837w7X97yE4cQ/mstCu+PA3FaSm5QFnsoyz8pEpR1prEkhqHOqZsLLvKIRTz83J9fE6quGRiiiykaetF0TsxKUtV2dfRFvwWAB+Ow2A9IUVQcMbD8ROuM0JtkVPOmmd8DAet6O/3RnU9Eu0V/Bawr/OXDVGWoXwR2uQyeRSQeCKQclCWZFOVv6qxzjZtXgvgzb85VuWA6fvVN/VFn//u1SE2P7qNcUGfSBYRJsIodhQ44bpsbYIimDGIE1l1ShGSQj5M24nTlgB5WZZfZh0Xe62X9u0qzrWLFFtgAMdBpyukDFUAGWyQ0SqOEdEnkk7PJaK+mobAk4oyA4JR2TS6lgTZdIGt4zxqEREYIo80y2le1pwvG7x01mL6PaN5mP+UfaV1hwikCARSpggkXpfCNZzDZxgP2q4ykNT1h6VAYn7QUmBWBCXjJBnFntZH8EiWC5ifzdqgIG3B1q/KtvyceVRtHb4+GEad0tY1bZcGsdpDCbUeu+PaikofLyMoZkboWxdbOiyVY6gqQIEEEVrE2mdJWV+08wt7YgRSYZKtKheBVAmBlMeRptjF9m577sBpq8Q6rRgFSU1JLioaxhdjWeQu5rFkIGVaERaHIiT7UYToIXWQ+lg/VnPFqG5k1afzqeyn6GjUs72qq2p9fTABkZTHfNnZ1oP13QDEQg4KnHI7c6bJ7RIbG1dDEqWRrdPJ2KJoR6p9r39ZgpTN5VxR8AOxSeSaK64+9XSwZnjNjxHWd4OtdvfN62375nrPxhyDeEhF4TYEgZVHsZQIL/WjguIC7DkjTiA9+cxBWyRzK5FCq3HaXudWqy8VJDXUN1hzc6sr2RJQlmXCxGdB4P7qhx60Naj8asvUB/to3wVrah23A+fz7VvPZFr7YCb3AaNWmTJu928ttxuxzczFTvKrj71gw9mr7AJK+2xyeuoLF60e+7ppyM4ndx+0/NIarPY0l5GBSqZPIe2UxrXl3nvegMXbAWvu6rLzbWSI0Vd3YAVYW1poTWdO2rlLrXahoweLz14yStdAXK62iuIyq9/YaJdQJj357E+dON152/1cl2ZRUrYyPvooZJqyPBT65/sh+RIKbMOazTY3rOygS/SFc1acmWHp9IPrsSWsb6ix/YcPWk5BMeMvxc43tVp/Rxvk6JCVlFf5WG9pv2SFKJ7qd1xr3dhOl61fg5qX6898itVkl1juYpKtK6u0Kiyzs7lenX3uecYRxOzaApSIc/b3n/0cymDacnZIq2pLYoxkQu7pulWILWoXCrmuHpRPuaXkMXHOOL8VuDm8u7re8lhLtVOg1bjzeluogBzOXrAX9x+2zVs3Q/JBGKMqS0lCwci90hNPsR7vwhnAM5C41+H+S/Pwtdfd/Zq74c/bQJxAel2aNb7ReAvEWyDeAlfcAnEC6YqbLP6BeAvEWyDeAq9PC7xaAunuUqrvBESqjhObqpUEUohH/UcWdgGYfVmBJDspPZafc2A5IJkcXAUkCismg0DkwGYmfH9EILUUAvpyPNJHIZA6DnVQYTpjgzyXvwY/7vIci+RRYcrNo1x4BKKJQJKSRuCGKpydonLQm2NCbeDVyFI26EZUlY8APktImHKxYSilorSAwPb09HQHoXVTvkhlnwgk2dctyNYOUkne8wKY5Xc/OU6wtyoqATK8fZQdIgGBAHS+bBoCRoSSLHVmPUGc79O2ubkS0JQEOaSK3mTK0RMBoBSoXgKxVFpSBuGziRv+bD63gBKn204dv8DNYZu1DVKVCpG0BGAYYM4i5JR1QwV0OuHVBEfrN0cIKIi1C9/FHTre7OwjdnyruDP+td96kKDaS/b8rv32Cw/+pm2+diftJhsUVfRibacWku0ZFndLSt0QQUblp8AwKS6SCZK2eao5RwHeB7ixz+Y8QIBFMrd7lejUUJf94PNftkPP7fU8lgTeKwBnlKDiD/zZH1jDjhoq7rF/4QyPThyGcKNiOYdsiMxqO33kW9aw6X5uTtMIb3/SBgeHbMs190EynaKSuxJgZDXInc7tZfWPdzavatY5FoEkixx88Ad77LGHvosFyA125OQxy6SdFql+HcS+bteuQ/bsgWabiGRTxUu1pfe5yxZlvsmY2m5ZUQegGQKPIYF02Uou6N9OdsSIEyeC1I/5v4C85POytIsRDGF/D9/v1maxwHcHJ0WIiNddViAFVkShDVxI2Hh+BIBdqKQJZxMRSGE+z8pjCwG4kERIBkBY/kyMQNO/Q2JEipfg70ANB7WqmcLbW4RHwCUFWV+qHNf+OLjs24pliXj4eUAW6aFv1DbD/Q7BbwfhHexOc2JH+69HDBoPspR8m2rYmM2lk2psyxVSQfvoMesWgyKjACzZp8DGMjjHfh4B+fXeZVs9n4MCkFIDegk1YWjt5udI1kuxTConkNh+hLG9kkDSXBPOfSFBFr7ueVqaJ2Lf7/0lZouZHLOvU2aJVFFB/pX2NdCKhcSmt0Vsgg63LxJtpboLNiFoM6lw2O4Mlb6RRar4U5aYV/IB3DhXoqkCrN8B89dqYSfF3MrCgnAnQ6ItbJNXq0ASgVSJ3WgNuThlBEyIQIqQiRSRsgHQVv1G3gbnJwAAIABJREFUdqEBGRkQSJr/V46pFMaKE3YCeUWnAqaJQPrLrzUv9/er9cfdW6QaQOE4PQGRgf0nAL3679yszoXUqEl29MBR7JZQlkIgpAO+pQFsi4DIwsYnQzkvPD+O+sKzkyZmbGoYYLuPTL2eISNT3Yi+I8cj2W2e1q1ttBdeeMGvL8o8mRfzrDks/C/GfrgSRgpd+ojUTrLkWru2yn7rf37S7nvgXuzVMhxwT4pAUnV12559e62gNNtuuHGrZwsmUB3ei3pq/0v7nbi/8dYdlo/y1G0slcDOvPvYE8/b7/3+Zyl4iPKcSBXZCab6tXMOwFKkdxF2aB/5+C/b7Ttvt+889D175PuPoSqFyORaqmuibLsqsD0qzcHGDGXBAtfVcTKgxgGXE5kLsjj3BWR/FKOCymTM6Ro1zzV5hHbqgEDqoKBhlMIKjRknGQHEZT0rK9ogwzFm6hdTO4dzsMiKwLf1Mlmkf0utHBDxyzOj8/9OHoXXBd6j1VImc50yqAICKdBPB+0uK1UIpLwMy4MgWLtxtW3YuMbtxHStT+Y4fK6RooZt//M3r5ICCQJJKlMpkFyhGfDQnoknAmmWNhpGjacxIaIyA4C35dgpi1CQUlFYaZeaOqyHyeEC1/UB2nEeoDmSiGUtfVmqmSXUA7rOKwxvGhWQZvREyI5JAF+piNKlDBShG7OWVI6eiCIRSFNYNIrSUtu4bJn9k3owFTJ4QeomxkwCHVXkimZ92QkrR0uKbKnMlVOpK4+uKyKQtCbLYNyo6EA2bz7fcIz6TMSJLb13kbkPspSfLObWLAIOq0oTrLSYkpnxTuwSUbNMp1lP36yd6UHdzTGvRnFRCwkkJZUIlSH62cW2LstAuVMjAqlCRUylTiDN0VbPo0CaRCWkfKVVFTkrCKRka+Jzu1DpVVUXWkHKtNWV5rvCJDWVsScbttkJ+nYqqkNZ9o2x3xAi9Hcd4xQEqdpObaV1sqyRVewwiSpP19l0iGjNf2MQylOTqOQpuOqFQBoYgtDW/Mg41Hx0++232dYt6+1i81lIsx4sklM4dva3poaiKCzkaNQC1PiySuvo7bW/O1Z6VabGQpQsw/1ttr4hx67ZWMvaMSigkTUlC1fP1NJTupZlQcxkoMBq6ey3hx991vpZXyZDSKhQqhMiZpK+JnvqemzY2tt6PTsuOtxr1WX55I8m2i+/4z4yrtZaBNvm5CSs58hW61HRWdI19vnvRe1s85zloVi6ZX0dKpke8pLK7GIrxXO51fZs85B1jPQYLn72rns3WX7SqB04esq+g9pmMSHTesgRGodMLSgpturKarvzttvt5h3XoPJqt7zyckqvkq1QzgEc2+ryIrt48og9+qNH7HRTs/VgK3fT9pv5XBXnZcgK6TstfZ3MbyOoTPOsGAvn2ZF523d8v/Vghbdh7RpI+nw71RG1wprN2DZXW9OR/YzBYcjONsvFDi8f+85qFIKZWal28PgxW7/tWs8mPXb0pJVCCF67eQsdP9l++uRP7ezJ43bHvXdY+ZZ11oS6afMdd1oVhXNP/ewpO7HngA2dbbW33bTT3nHrnbYEEXTi8R/blvX1lrOh2DrnuV5+5p9tlnUdLo+cm3abGyDrq7jciziKIVEvkg02gEIshbFfyrVhXrbTjNs35uRbPvP7BLmoVdvIW9pAMUT2or2AZeC2a6+FNOY6x3UyHStThKS2++B5u9Deb10QUO19A16wpPXebTvvvyp98ZUbiRNIr0uzxjcab4F4C8Rb4IpbIE4gXXGTxT8Qb4F4C8Rb4PVpgVdLIN1WcMEyADQWpDRw6CMAOR3odFucy5kr/25PnZWJPeuZKoAxMYB0WbnhtlGSFoQZFQ45O0AQAK6XVRlhlbqAHd8HboiH2/us90Ar3uYT1s0NZN261VZanWWphQAPMBMRyJQEqrlFPCnPaJabkkRUJa8ktV4G9gtNcwmHAjik4kmxPEJmK/Cuzwa4DJQFWLm5Vd2kg9WTM5PcvBPLDGg3wY29AAsRSrIAEYCrSsr5WPaFfgv8VQWtAFovMha4wfYEigQKi8vKAVcXsDsy3dGNk9pc+QilAAZr8FWv5OaziDyQufkMa+Hm+SdP77UDh0567oxuHJMJuE4CwMrIVN4E50yqExF2CjWH8Eman7IIQIQAkHQsyW65Y7u95d332umOJjtz6rx9+OOfsuLyWlpddl4TfBTLFFna6Vzyt3JQBBgKjE+MlXELyJ6DXJubGHQwICGtytKKrnfCaaLvqP346z+wI88dwR5p1FIXsU8B5Cy/abv9r7/+E6olZ6hCheBa6AFI7MCmKAl10c1Yjnzd1tffb8ncGHe3PGN9A1Fbu/mtNtxzkIDltdjnlXk1fYL3m6CqPAAHAwJJgCZwuhNIbS2nbRbC6PSpcyjIiAEntHe6f9TOnmq1nz1/wFpmAIeoXJ8BaBSaLmAwVNI5EeSZP0HndoWHbHxEXinbQvXQgMLeFDHC1MH4mI2PYMTQ+lGfDxR3vC5wK0amulpGKiD+HRIriUjqRPyECh23NxJRIgBQ0OQryKeAfA22v0yM8G9tW4+A/Ip19Rjz4LaRsTEeKFeC3J5lwsOJSZFPsXFPVXSoSApIMhEzqiwPSAPZdIXqLVcNqd/Fxm+4b8K3BRSHuRky6AsfnpET+0doaSfVwkpiRsotJ45i5JF+C3ny6UZEkJSTjBmdM30uzD9aSRittPpT+0iZs3JOSFUmhxSKvl0IVJ1ct7MKLN/U1m6xF5Ilmp80i8VUTUF7vJyMW3lunCBkv1cSjfDasXbUvkshpV4ckHOLrvBanh6DFtJ5ZrdCEklWZgmQEaqOlt2LZuyIwP1YX9b5mZufAAgF2uK5CgLca8sBgX2zsh+kXaUW8X4AoDMXZLwJnNe21Z/nAWkTmTsESEdEBLqqx6nrwP7Q59GYB1jsPIZEWdjPFqRg433JykCir6U46Y1qg58If6vV5tnmBPsyqj6ERVolFfV1WOSUQ+znoTpZooLes49C6zrPPxIBKMBZgLVss6RyYpsiX12BF4DNGq+yJpwA3PrTL51a7ntX64+3bs8LCCQqqqfItphnztXcr2yiRRojOjpphw4eBWTMR4FCRhz7nU3ORIQOoCykHEDwFCy3Jl0pBYguPh8uaSo6byfOt9qp7qhN0SVxMKVqPstuuO5au+cNd9sXPv95Ate7aEcfxvSZIH0q4I+CcRnOPVLW5pKFpdivW2/fYZ/+7F9jE5SKZRYKE1RrM5yjpgvnrb2r2W66ZSukOgoSyP/ocNSam84D9k7b2k2NVkwV/QzHpUKIKfI8HnroMfuzv/gXyATGCc8rUJ3kOx9LSRQ2JKP4eOObbrUPfPD99swzz9k3vv4dcjcAwFHwptAOmgtEcJVAHpVinZfIdpVPJgXSLOQ2NC2WeenYe+VYASqkTIi3NHU8xv0g4PeZ/jG7NDoF2UTRB2NT5JHIC/XjwHJSc00wJsK1hjruy3KivL1ibRhQ4l6OEM4fesmzjdSq6vMiz3kPyw4IE35EeriFnYoMfAXlvxcTZyHp0lEIpNvGretsCxZ2yXgYZnLORSDNOaHDD/PbV78TKE9e6+MjWyFONOe77aj2IShGiEiZyPctcl5GIJBm6GujFFOko664BPCcgvyksrjKLjR3WB/vbwLgjUJyzM2zr2SlJDDPyyJtASJajRVhnye4vs5oXodAmqD9M7Czy2SMSokUEEjKxZOyW2ujgEDSyHRdFPui8SuVsiY15R15EQJzghRIamGtoxYhVNPSMlnrUdyja4WIMB5BXiXrGW/LiGdWTjD25qQ+gnTU+ZDKRvNLKttLR8kHtWbZEOh52dMoIAC6UZugnbKxgSlULVE7zRpzkTFRXlZkRcw/WlPO0M9msJLtgEhN56pRCSGoDKRisQ18AUsse37PcciegEBaU5FNgRMWdRl5kEspdpbsnF0Hz1p1TZHlR6ZsdWWxFwl5NqG2PTWKcjwCUU4uGetZrbMirG8yIUjKRepwnlpb25i7xjmmZPat1PPRuro7bXBgyHPd5iDeZGuXDIh/obXDStj+JEqlToiPuvpaq6urhjQiT2ygy9dHgwNkirIGK6JgSevMkrIK2hG1OnNOV0+v/fHerNfaDf3z2XOskSFrtq4rsq3rq6mqYm7TdQACaYb5WKqygcFhJx9KysnkQWV6CnXRNx56AsfZDCurrrVOCJjWVshVPpeTnwcRV4dl3NkgMxCFvMiOhMlh+wQZSJurim2s9wgL07N2y107IGQgIXO22d5zqfbS3vN2c32jjWDReGTfKbv55uutvLbUXjjeZKd7mT9kr5bcZVVFKXb3TTfZoSNnnfyY4VrY0tLkhVlzuj5CqN588922ur6GAifauqqC4qlsVDVbWa8X2CDKo6e/9zBkzm4bQ7UzzJrzput22hbm7CXI/sb1mzlPGXbi5H7b9fRjNnGpx1aV1tH32uxYd6utWbuBHNUSyy6us4JKlFEXLtnJo/vtlps2WX1dpe2lrx07ct6u2Yraqa6E/nXRkrOzaOdBCuM4p7TlPXfcZWu3bLUnIJCexH5087pGW3PtVnv22HGbTEJBimIpim2iLEwvkf10TUmN/QKWd9GmszZ26qRth+iOVGba8f52+9dHf2bJEEYRLLK7urttsnfYyiHLErBSzC8q4n6kCxJy2m3pCvPyuB+atVT66l2o7Iq0lkRhVLuxxqbSermGz5NL1WENazZyziGkGesqxEtIybL2/mm72D1oXViaNqPoEseseeGWnfddlb74yo3ECaTXpVnjG423QLwF4i1wxS0QJ5CuuMniH4i3QLwF4i3w+rTAqyWQ7iIDSeCVA4oxIGUlgRRW4YZg6yv3NgRQvdpbVblOgAhUdBzFAVMHwmP2UwKm9aLAVgd8Bfo78BL78ep+3VwCwqC2Ge6AQDoEgdQ1YZ1so2HDGmvYWG6p+ShXUO+kEFSsbQuEmuGmeQLPevwvloFd7a8rhGIHEgD4jixCtohwEdkS7HsaAIhuihRyLH9xAQiyJNKBzAFYyBZHgIhCjPUjAkn+9JOoe5TXI8BKVcWTVIM6qeQWdy5ccMXCHCCJXg8yZYJ9CoF47eOc/xtcQYC5iAUnSwBUAGNkaVKWm2PrN29ClXMNFZu5duxQmx05chqSpJUb8XFLx+4uhYo+kUmCZZcWsaVjH5Ko/k2BEAPHchuWPG7UC4py7e63vMk23NxoX/n+Z2zdNW+xBx74Vc4M4J0+E9HNPoqkJcIBHGzH9oaK8nlAAIE/YYm2GwaRLTQxg4Vg1lYUSWv4XJ/Ndrfbj770XTuya58tjFCJjuJqENDs/379XyyL/IDUtGzOV4d1tR8FREuxdY0PWN/Q8/jPN1oKN6LtF35mg/jJb7r2XTYxeMxyitbSFnj1i3hxlclKAkmIq6BTEUhqbOwGR7sJcN4D8TgQnF4ArK6WTtu794R19E/Zuf4JAIBhgIhkB6WUqaM+4BW/Imxi1m+hikL9NVD0CIfDDg5WxPOznDOVei8geRy09CpoqWVWqPHUEWPkw7Iyw9UmsQp4nXhXnoQWjLIvC4B3H5jaJv0gJHOC/hyAaeHY0d9OVAiE9zYKySGBdjGaRpZVMfInIFWC/Q8JFpEIsooJ1C96XqTnnAOCnl+k0HMnpsLP8PkYEeJjTd/N966051PehogwAbA6WnWfkEjTZ+ZidnbLRBjvX5n748BnzDZQR6yMC5EEIjRlXab2kYopJGp13Brjy0qDFdZzYXtDjfg2w3khTVJGAccuCoCMENQpxZH21wFhHcJlAkk2ekHrX25/9aOXzWUxYi8c5z6efZ4Lho/6XECUBfOVSMwAyA4IJGVDqaJeD99v9U8pn2J2fSJL1AeleZDiS5kSKbF5NFTOoRNgc1hK0R45ZM1saCDAXW0FQrOk73DVV5BxtUBFuMgjzVOyy1t0IgkV5WskkERsJEodxr5JfUMhuAPFIYEkPh9nRJvktaigYwgDZSDVAXSVF+U7gZSQk/EyAinRVQ4CqqVA0tgMxsZKAinoA2pPHZdyU6btjz5/LHbWrt6vd15T5EobZb3MzqHKQLEpNcUE1yNl5gkM3717L6QRQDjzeBrMQzZWRMrvywCYLCIjLwOiQXPIDMUJynGRRWp0YNL2HT1n51D3DDPFJdFwUq1WlBfbb/z6J23zxnX22U9/2na/8JIfjBN3PiuIaNQo5NqmcUojpDD3itxSNtH6Tavtj//k923Tlo2QSqh5RQjz/n4q5Du6L1rDqgps2SAiIHDGyCPqBTicgdgpAywtQrEbOCbOY5fVbl8mZP0zn/kmILbwdDL/AO/BxWNqzEW77oaNqI/eb03nz9hXvvJt6+vF/pT9kurOo8mkWORcFlHEUgY4n0zbzZKBIVJUGUhJFEjI4iwLoiAfUD1bGTtSHUIeDJI7c4SCipaxSaB9Xe98AnI7NF3UnVT0SUn/C2lqbylfXwRFB7GlyvLYi5Ul+Lx4ucgjtKfzWSJYzkCIcv5o4jTaNgIhINJomX6SChMFUl4RygrG3TrIty3bNtJPnN3xbUyznhiWeoR+uf9Y7lXpkB/ZynpI1wqNX1deQueJzFHRipqAMTHC2mWWgxtEcZBBluPFw8csmfVLZXG1nSKPcRAFUAuDchyge2EedR1FOsmJkHuag+i7GlfJdAIV0YxJNURfmQA4zgZIz+Y8qbzDrSZFknGeQgJpEsJJpI7nIElBAwidKttQZU0qO0vLMt6QKoWKK5BEYEMYQphkoEbxuZ/xpGu0spJ0rUtDhZMKgzrBGmwE9cK05isKANLY3wxek62xsrnS6EdpiSgxpV5Mm4TEG7eCXHrNYtSigOKDvTPWPkav5jNVpXn0R1RPUs3ynWhf7Hx7D9a6c1ZdGFjYKT8ziXlbROezgPAi02oKIJAqcxmfFRCnuW4tKSuzFw81YX9WbAWRSWvETqyQeU3X+mQ6UXSo36YnhlEnopDCJrICBYuo3whzoZRGY1joZTJvaP2p9ab2KTeHbXNN1np0oK/f55oisjUbN2yiDSYB9ducGBLpVg7RtcCaT3Pt5DjqjrbztraxwcbZrg9AHqmsGcurqx3sH8My7neefYXC+z/ZM8d6LmDFGbU37dxoazn+CB1Qa8dcCqP6UZfLmlDFRyoMGIE4GKY/dVE09NgTL5JflWuVNdV25twFa23r9jVHJirEiooaO33ijK+FMugrDdWlloVN9Cfe805bhYprYeiMFWQNW/2WtXYxumC1170ZdVGmDbRPWtfRJnvhmcN8V8Te/q63ozq7aHuOn+Wcl9kg6p+R0VO2blWZ1aAQy8hAwcSaevuO6+yl/bvorqiZolEbGJgmz2q93XbrTaiKCmzbNZvJ9ZxCATkOMVhqx/fst4e/9FXO1xDK2UTygaKQ8VlWu2qV1WFj+c73vN9GUb0fPLTbmk4dslLmjVzWxo8896wd7miFpN9iRfnMsQkZbq88QfHTdddfY1u2rvVzevBwsz350xft+ms2oSprROF2yV488BL5RyetoYLMK661t++4xcrq68kV2m299L96+uPNd+60Q2ebsVs8Yf2Mlaw19PF6zgO5Qz3HztsmCufuYB/Te7qtvrTAttx5vbXMjtuXfvSktbIOv9jZ6WulagoIspgXlJVVWlENEYiSERJoliI1jcsIxG0WxG8D47uUwrwsrBxzCzPsTe/eYeMLUXv0h0/bW970Vghd1iPMFccOoW7FqvBgR6/toVChnTV5L8rIFPmTMz1fu+MN/8ne9x9/LE4gvS7NGt9ovAXiLRBvgStugTiBdMVNFv9AvAXiLRBvgdenBV4tgXRHcQs3u4BFyh+IIaIrCaQAXrlMwLxsb/X+4OXALkjVhdyor1T/OJkkwkZAr8gbf7/+L6i6D6vXw894+LPAa30MUGOwnRucQ5dsgEDZdgCa1QJidjS6AikF7xiBXKqiF9kzDUA2SrisrHRepkBasf9BRbbUUNoFgY6A4ljoeI4MB5EEwJCdg7VECaHzhfluEeTNoqpoQLR5VY3i5T81JYs67ES4GdONvVRJUrPMUomr10QUzYlEkipJVh3crAcKJVX5B/9eWeEsQGtegI/b7wWgrvRAAvLD9k8mC8l5Dhoxk4rSurpVtn79Flu7fhvWdou27+BpO0ClezRKlgDgBdIjasFTsW6bAngD4MFS5P9n7z2g9LzKa/9neu9VM6Mp6pJVLNtylWzLHYwBG4OJAyHU9ISUdSEQArnhEsINARII1dehhW5j44K7ZdnqvTerTdP03tv97ed878wICH+M5bXuWv/vM8OMZr7vLec957zn3fvZexdSAZ2XNoJ9Bu0HIJdHoPE1b3odAe2GtdsWW3/zXbbq0nUOQk5Q0Zic0MMOyUIiAFpZSeN4w0vRM8o5OviOb3o6ZJMHumObl16yGvcMBUT32sDpM/bcA4/azmc22RCkzQCA3lv+4o/surfeDSCAEmKy1Yb6TmNd0WArl9/NA/1L2IxUWGreHOtq2YKtUoctW/0mG+s7xrHWcN5UxgoccxJyNoEUSD5puJxAQj318rFdtmPTc4BGAGgASgOAEzu278cWpdwef26bHabyM8rh0nWJlCWRDZoTKDGixXvsrH7rfRpwy4+DL5GFUpcoeyIikNTFf5FgmImGCcRhIiBRpBYKNpLOa/I317xwDQHh/hsCKRyTDiraSwA7o2MO+RMhg8ZfkUpkFoEUPh/US5EyxlULHGhEZEXj2xUnoRH8M1E7zSZhnDRyxVT0vnCMUiC5wku9ygnimW15H4oRUtFxCP+NFEg+Xp2YhTQCKFRbz5B1gUDyMHYn78J2pX5Qu0TnHpFu0TjyM4iRVBGBlMQ5B+s4XdIwzsaU0SESme9urweBJFjetxMjkCLbwtDeM/lHswnr6OcxwPHZ85JIHQ1vz05i3wnOrOngBHcHG86p2KT8iwSSCJ5pO0NdD59blVcmK0FV/uuYldEhO07AdCeix23ZgkLIcTJFALF93uO9v06BJDuxRBF1AjV/SwWSrleiE4tSbKAcdZsqgEOpDaRA4u/qI4P8rY9zV0ZDOXZvNVQ6V5CNUUDluQikSH3k2UcxAkkKJIGtUqH9OgJJWKmy6z7+ZSrUL/DrkmzmRAoNFOyeQ+GBK6boT2rfvkFRYmYnUPfofiHrvWwA4fCFYiMbhQrWTWnpNAKfl61PksiTQeXcJdmmbQftIDauiHaEyrsFrOzkFi+ps298498Ikk+0H2EL9+Uv3e8KNgkq3SQS1YTOWeRRsuYmUH2pDpIB1DNz0u3ut77FPvS3/wPVA3cIgPxJFCoC53t7W93iSplJUq4MUk3e08M9lXkjh5yM3DzIPLflHLUjRw/bF/7tfvvxD59kwMbGnPLGtE+ub00NwfL33uPX+itf+To2d21uy6n4Jl2voEDmvGVhxTGILBQoPMk9xg/ex4YUKOmcJ/ZoEEk5EF5pfG9tb7eDWEQ1ou4acrujGdDbufXYOI2sc8+/5JFiLmTFRcqkKBPJqXN/Syh28QvId/VT8fJuC+h/JSFI9nXMDSJpwtoiRjYz304gJUtD0VKKMiKvMNeKyEeRyneIHBoVoozTZzKUGcR1rW9ZfEF65TsWaE5h7LN/3V8I43FQN1FEJiq0ceaTXuzfJpMo6CC/JYs+eWzzFsvlbMrnzreNJ7FAw263C3JkWBl8Wj+IgoFUd8tPFGBSJGvcau2jjJpELOhGuO6ZEBb5XBsxVSJ1RTq6OjjWhCq60UtzVyprgXSuuZSpI6i8teaTlW8ic7wrDaVAoi+PIrtLxdI2B9JEZKNIeN1eRiCmRKJkYfeme9YggHZHd7sXF6RyzlIh6SWCOUNzDdcmi3ZGFMcaD1u7bJRg2RMA3OQoIffrxvrtcGMvdl0ZVleaaxX56b72GmYdNYBq4wj5QinJw1ZZlmlVELjlKCwyp2gblMhPbtltfahtqslAqiuTvRgEEuot6ZuOnWqwF7Dnqqsus1LPQEJJV1jsaqFJBkOPbM0Y/ykQjoUQjakcoEh87dtzPOl0UlBJgeT3Nt2YBORD+DRD7HZBxDiZxHqkuRXFNvbHfV7UxIqOfiqbu9rqCrc7E5nWSg5SOf1Q9x7dbzoYR7IZTMf6LDu/1BVqH3p6Ntn623fLzq7TLMX67PfvvMUuWzaPAiYR/knWBVmUzjyZTr9shJhQvlMC7dUEcbD/0Cn7yYPPMM8U8VyCWg6ia4q5TNaL6ahglBXXCckwTr/gKrtdLt3I/vb9v28X5aZZ/dbnrK4EO0AUq43ZRbbqpjcxByfbpuf22Iafb7WdkCXJeYV2+VWrIetbLA/S9NDpPtu2ewf9bsBWLiqzxNEea22jcAqL4yuuXGsbXtiArVqDFVbNYf/5tmr5lfa2u++21djCpaAy7MZKrxMi+AzPKg98/wHbs2krbQxxnEPf43iXLlhmi2rIq4JoWnrpZXaosdn2Hjpoucy9czjvFEjcxyCQeplu1t+43snxdoi01rZeqz/XaldcczUZUQUQbD0o+ZNs18691t14xlYumY8yv8jOkt90+vRR+vikLZxbDQm2xPJL55AlRJ4TWURLlyzBOq+U4rg8+9mPn7ZHH3/UEkoo+srotSRyzw7tPmEVQwn2pkXLzSDs5jJXLbzmEjvLtfvRk0/bOYizUy3nLCuvwOpq5lkv16mnvdtKS8q4bmlY0A06Gd7e2mEFmZCb9Ml5GYl22UKKyUZTuJaZdsVNq7gnDtvGJ563tauuMEKw7Piu3ZaP7faCayDpcEb4xhNPMrfnMS5YFzDfq+gjMe3C2Cn+Yi+OE0i//biOfzLeAvEWiLfAhWyBOIF0IVszvq14C8RbIN4Cr6IFflMC6eaKxvDgDmA0Jus19jlNbKgS+tcRSPprBCrHLOxY+p+n/okIpCjw3h+AAxzjgK2rgWLb0XuTVQksixkJMqhK7cD//NzO09bW2GdngDO0L8oUAAAgAElEQVQW4eW+7pY1WI2MY9PBg3L3IH7caRAqVHADygz09wFwzBBI2rYD/AFVCscbE9AIF3IPdjAOgRMiTcYAWEQSpbpFAw9Mi+ZT3VkMjKIPy5Ofmv4RrFuw14uqQIMaSV8AKlRF9xFqPIJ3uwgkhcF6Zb/nv6hKHWApRijNJpECHSK1hwiQBPZBSXcMWHcw3akR2f0QZA0BpfBz5R8JYBikYruico6tWrXS1q69AfAuF8ukg7aTcOzjB84Q9I31T0qflUIeFVBdnIV9RH5JFooEKrsBffoBLQvw5r/xnjtt25FdAH199nvv/jDAHw/TkENTBolkPFBjZ5egCnFV1/NQ6YosQJ4UmK4UB4AgzACmSqpuBKDi+IYbsQxpsG2PPW87n9xqrbRNHiG+f//lrwF4TFL5SiZRyyHrxJt9Xu2tXgGam5xnqQV1Vn/iKSfFFi6/3XqwJSkovwigQ2HbstWLiBMvOec/AVORAgnrwJFue/LxH9t4fwc2fvisY/F3hhDswpJq27D9qN3/vUfYBgCO94NgISdgN7KS06UW8DSbkBEQJsDTky8AWwWqCxiXmkPH4yPHlVlSlgSVT6RRicaIWwvR/yKSZ1xqEoBHJw31e23PwdlAWEygpNNBRhZ2npcRU+voGCNycbYCKfx+FnHkxI+6XgBNZ1vYheM4P/9JJIz4F9kC6WQ0RgV8C7SfIYsCgaRjnyaafCyFY5UCIDpnPxbZw/F3p8gEAjLGIrtAH58xAmuaNIqRO9PtJmJV+8N3X6o+AaOyV5ttYaeD1rGH8w9tE7X1NEk0Szmlvhu1lZNngP0CLiUpU5uo/WVDpmvriieAL1XYuspM5ySAO5rLBBwHRvo80jEilyICS8Z5sy3slHfkmR1SY+r4BZiob8cIJJGRQU0RXr4PjauYkm1cbeH9j+vgM7feHUhoJyRFcgH48n/BWhBitbYqnSruCrcsHcMuaea6ziiQpDKbbWGXpPN/FQSS9KSu2KBdBbaneY4RapWYhZ2UWOBiNsT17dMpQhiUUZ1enV/kBFJRUaFbS0UEkl8nEWIijkQg/TcKJDVXZGEnQkV2ox/70s7p9rxQP6S9/JIfm65PTi5h7d4NOWcy+qTCSMLep4twcFm2CVDMBDRMAxSXfVwhAGAywKrUnYZ6KYF7TwZg/QjeWIOoOl/YcsC27Dpto/QR9KSoPXgvYJvs5975e3fY337or2nTFNu0aYt98K8+DCDbA9kiolXdiLaRkpL+IMuvdIohkgCRx1AkXHLZZaiQPoFl0gIyebICiUjfHyOTZYp+ovuK8mmGIMDclo97ahZV+TnkECmHTrl4O3fttM98+ov23DO7OGf1sWDhJgI8n/e9hSr/GoDTb33zu3b40PHQB51kCUSt+lmq5hXNf/SxAj5TgDJLfUTqrClOIoiDUVBJHQzwnsj9q6HpnJ1pbAIYppBBKhDaxlXOs8fJrIs7Q3zPWq/4doPaWdcqLAuC6tJNSgN/5ceqIw5KJam5XO/n50r3JVNnNoHkUie2JeYrqAhzyXZKzhSRC1khojAzFTIpB8sxyDgpqgBgRfA98cLM8b+afvmuZblO/g0OdGINi2IFQHcAb7Ip+n4ubdtHMUkfmT74hdkYa6Vy6kyOb91qqYNcs6oae6G+x7pIc8HAF1ollRmL+5Pf90Qi8THWELJZkx1lvxNI2FeRjTTKPJYFIZrD2J0S8S4OE9XGGPdJJ+loYM25ysaS6jeV66jzjog0n0+Zq1IyIDqUY4UyY3JkCnUO70fJkEtRj8b8ONvWfXKI/uyELPsTuaW5uau3AzUIaxSOO4l1SDrjzMk+5rosjlskklRyupwJ2EdmZiZYVSlWwVlJ1gmxsv90i03SLgvKsiF7wr1sBDKtZyrHjpLNk0oRTmVZus2FQJpTWGZZWJyJnH98627rHe+1qsIUm1eaZ9WVIpBYX3AOR1/Gwm7nyxBI5ZafOGALqoqttIx1lY6ZTtbd0W5ZnHMGCtiCbNqF9aXWV1JiSdEixaLuDSnMjUMQberLUr2nMK6VlaTzaWxosPoGVIJYTvbRXlIbaj2fxjbPnWuyNShYCrCAbIR0GIS8WbZoAWQf60DIPhFN/WR6TrDdyeRMlGlm/7wDW8sL8Fq+FKs+5ppLF8y1dZdfbJ0tjcztzDE+b0PMdfX4Wqmrq8PqFi6yU1iYHT/ZyPlLvYaSkQImjcFM7gVaXyUynyajQOxHcZgwSl/oY20tldpEv73pykusChXMxvvvs2LabgiiO2Pddbbq1jfYASzv9u86bl/54rfYWL6lFhbYVWsvtmsuW0QfTaWgaJ8dhDi5Govl8YEmG4T42rt3L+viBFuxfI11cpztAz12ouUs47bCblh7KxaiN9OO85mze+z0iX2QqCm2a+9h20FfSGZyq4SwaW1vtFXk/VzPmjyT9cipw4dQ2HTa4ZZWm7d0GcRejVVwbkurqm3bnr3W0NnBM8OQbd/6Ev2B8ckSZf+R45ZdBPEMUdZNnlUetq4tzS02inLt9huug6DOspe2bec5g8y8znabx7Yuv+QK5hkUdKz7C4vKbMGSZZZTWuhjp6ex0zZvfNzSClusO7nZTvMs0tQ+aue2H7OFiTlWTruu496w5sZ1OAHk2EtbttjuffutAFvENtSo88igyszMthEy5/w5ABI8hbk5CaIyi30aa/ZM1kfpA91WDdlv3RTc9XbZvEUo4SCknvjRQ1aenm2VzEtl6Wk8Vw1b9oqF1gthdYC1egJ21ykUl/UzX8ni8/5vP3YBeuIvbyJOIL0mzRrfaLwF4i0Qb4FX3AJxAukVN1n8A/EWiLdAvAVemxb4TQmkG8vrqaqjElS2ccJ35TPv7I2AUq+nnSZfAuAcAFqvmp8FoDqa6377M0Hy02C5QE/As1AN7D4q/qUHY8+zYTuqbpVFwyT5EfrVwAAPJqCKIxBEDQdPWW9Tj7UMTuKnPc8uX78aL+8pO3XmtPVgw6IQ8AJsgARwSLkjWwzZgwRvLR49yWYIVnqyv5J1lQLOJyBpRv2cR/H/VwCxnMKkGBKRJjsqDJzwrq/EPmIl1XYFXikZAYUTeKaPAGLI4kkBv+NUEQ5RjduLhUgPod6qzJUySSC0QJNhDwwOChERFWPj5EA42KYsBJFYtK1ILLU/YIqUSkBTgdQQoCzA3Mk8KV4CtOWGYP4rkQ8BvIuA/XUEJ996261Opm14ZqMdO3zQkgCP8gAXS/MJlabyr7AAsgbFmLJYBgcmsezos6vvuMYufd0a+8mjz9uVa263FRdfA7AjTqvXVUVEcDuANibbjs4uzoMKe4BOZQ+MpQ5ZGsebmrGKauYrAADxPcdSsFf2FE89ZTs2b7Umguz/7Qc/s6RcwIXkAas/tQ1rlSmrWcDDOIDTyOAZHlZvQnH2AlWYWL6svNl6uk4QNL3YPduBsPiSNmuGpJiYQh2FzZ7nIwFI7NzypJ09dcjGAD4F8kmZlpmTb73wTB/+yBett59tALBEhJGraSA+nWfRF/0g5HAJWASAEpnErl2lFgPnBYCEvJ2YQkxgtWA29XHnSWQKGUjLyE4sGunahgP3gMUaY+FtM3Zznj/kteoOXU4TBgKLIjLESV5ddyd5YiQQ/SJkJQVaTX0i9JkZ4krnJHJM40IWZZMCmCPSR6Cuzjdm1SdLrkQ6B3QKzaV8hmBNJdIsUgsF0mfGhs9VL1zHaKJwKz3GUsgl0ufEEIR5JiI5grpn5t8+L8RIGYH+mmtSPC9F40UKtMgiK6i/ZPHomO0sck5HHRFSOuYkV3uhpNF22Iaq8X0//j6nzZ0QmyF7BC4HWkZzlyyEZLsVHaf2KzI8upY+FwrIdqJa1nPBpk37DGo2vkQ0xvpP2I8w0Zm2TNC5xTrJ7OsctUV0PhFRFZRWmrdDHwzbOj8PK9q+qsyT6PPkdkMa1ELEKedMQGOYr/UKWW5YTtGPxmkf7x86Xs1NNLCs5twiLqYgi9p7egOzfoj+5mMkpthIZU4GZ2NMAuaKQBKoK6JCJJ1oYOamXtosAVC4NBMLu/xCqyI3qBDALzGPwHiA5BSKBQQoywpM10t9Wc2Q6hZiM4UDrnpyVZmsJMN8qQy7j3zhwhNIGaeeCXMBbVWN7VIuwFkGAO3wmDJZRn089TAPTlAQofZ1tow2TGPunTuvxiqxTRojY2gUFUU655ANqDg0hBpoYNx27T9uO6iab+3n/iL1BKCwZhaawBYsqLYv/tu/2PKlS9ziqR4g+ZOf+ow99tgz3q9FAMmOMIWxmwbIr/E8BZg+CUhdCgj+O79zj/3xn/6hqxSUb+NqONpqBNspVyUAXotQGuNzI+w8Iz2feRQVKIUUE9ynn3n2Wfuf//AZO3qo0avG1de0j0zIrZvIaFJBw8MPP4rN6j5IgwDej4FQq4+mAx6mQCJk01bjtFsboOoIqlb1RoH9uWwjjc6i+ctt/1gbqBijvaObdsEuiTEra0RRuhrrur7nrUd+Raf8xb/7v2NqT+eIdD/WzKv5X9uPhErq7z6Hui7Xv7S+kJIui8WKrlkq/dDzj3z86z4kpYxUE2mWU4AqrYRMr/nVlo1VYTrqYalv0gHD6cmuDvzO49IAv/rXVVkUsvRBAeGtJ3VhYprUhqiLyPRJ5HgGIHw6evp8PdIPeVEBKH9y505L57qU1My3DSfbrAf7LJITGZOBQBoPFQg+pacxbnX+IkNlG9dH0UwyfWuKPpYFIZpOxpBs60QaqS9Jta320E3V15Zc6wzIFc0jKsCZUAWKr4tEymEHSL9QJmUS6hQtfVzhRNGMCCTdM8PaCAs7gGutrZSXJBti2XH293ex5urhZ/oWSgbPpGMizoDATWDNp59T2bf6XArXKwUlXzFqu2KuRR/g/cEGbLpQ9C0oybCiRKmvmaMTs6xvPMteRqGUQYFMVTEEEhlIpVg5pidAnKHAfnw7BBIkxlxslReUktNTQWYMbSLa/cjJeizsTlhtzRzLZ72zsAolCIQ4A8LV+H0Qy/l5WTYHIjmPfctqd0S5mn6sIo+YG1kgqkCqHbWQbAP9HuuZZrlWDLmgdjxzttHau7AIZEyVkJfZg1qlu6ubOW/IrrvuGlfq7t69y60gV1+8krlo2Md3FgVEoygzdTzt/aj5WBd/ZgeZeRfg9dn/8T5f06UwB6aT79SH8q5fhCIEQi+2Z3moxBpPnuSZYcLKy0shyLUQSTWmASclvYHouxkQgcqVS0RBn4blpwjCdBUaTea4Qjc9ZcTyBtptcOcWO/LEc5Y7kW4D2OT1rbjI6iCRhliONJ1psR0v7bTnUAedg0RbffECe+NNl9oKbP+2Q/D1o/a8Yu06az930vbteJ5+12s7dh+0haiHrr/2RtatXfb8jm2oYUttSd0ya0FF9Pa33omKqd22bnnaFi1eaKewDnzxhRcppkqwhdgEtkGMVdfNt/XXrbdBlGa9jDcuqtWTKzeP/UpVmcccXcycyiMK+U8n7KknH7V9u9kPlo1Vc+ZaA/2uG9voSWV5YT2dSlucPXXW+lAdLV9AVhHb6ESdlgtBeK6pgWcd5k8RR/SNPO6fdUtW2JJL1jgZdK691drP1tuVK6sZjgcoymixn+3fZ/sbeq2/hWch6sRkWbnyolX2Ts5tMdmrT3zvIWzE28hiXWSn6xvJoF1EUd086+R89uzdbWVYJFZUV1sKOX5DjOUh+m6mnuVQ0BZxE5441WhpzEfDbWetnWudxzo7h+ueyjWnu7NDLjZ5UhlvfoO1ojQepv9RJeG2mOPMCx/9hy9dgJ74y5uIE0ivSbPGNxpvgXgLxFvgFbdAnEB6xU0W/0C8BeItEG+B16YFflMCSQqkNCqTBRgFRYayVwKB5JlIMTuqwBXp/4I6KGQYBQLDgTsBxXxGYLNeUdaIg+eq7o0ho4HkCCCS6xK8gj6R4N9St+VIBkBIBTxKSObBH1BgHBJmopeHR6pRk3l4GnQwEFJGaKYAdIiVocFuQC8BzYEUGMb6zoEGyJ1RWZ0ARridD4AdG3ZCSZWrAnkFYon7SlI1PGCEeJsUwDQd2xifl9d+soLbIdlU8SmSSyBH5pSqW2kzoBbZ+YygAlKl9vAIVbmAhW1YPOhhXw9avXwfxXddQJnIJFXiugACZYAcqsZla+cVvwHEDWA7bURVoRQvE1S5Ki9qRHlRDuSEgOmkGMCta+BYl5N+gQBw9YHsoLBgWXvlOrvnLW+xc/Unbc+Wl2yYEOUqqqAdAKN6MIFr39VHpgTt3EvbNA222qe+/GkCfA/Z2YYeu+d3PkKOQzabpzqdr8TETtqz0y1QuqiEHMRGaATrPiAdsoEmqB7MsPI5F0O+Lbax3mYc8Hqsn6rJzS9st2de3GJ3/N777JrX30W7TlnDmT3WiY9/CQqq4sIKa27cbNXz77Tulk1OIFUvXofNXRNgyXz6mNpG5II6YGSzIsiv3217RCD1U3n99OM/wgqKa0GFdS7XSxXNaQDSH/34v9jxU/1cV4hKZfsAwkz3a88bCnSLfPqVNSNiQ/tShoP6RKTMC0TqDMnhv9cHFeJOZ2JkTOfn/CLIHpEADuxLUxYjXJ10EJHl+1SfAMBXkH1gRam0HXcg1fOp+J36kEiR2WMtEJDaqpfLB4s9gMLpnDKRPSJW9XeRbfx7XGob9qNK3nTGglRRUhVpK05kOWgquxu+XJEoTCfK7tH3QJJN2/2xebVdBOY76eZkTSBqfNzT7yIixtUFUhZxPpEtnsjTCOz1c6VvJQFwRVZTbrEXUy1pv8pd00CKro8Tg54BNUPQOE8Xu6Y6v8TYcQdF1kyW1Ww1l5OAGkeqlGcekZ1gdJ5hnAVSSp8PeTuBJPfxq0wWt8cKdoCu1OIcdGyRvWDUh6ZVSQ4+h/aMXtH+ZvejiHgKhJz2P/OKcpgi664Z0l8B9Vg5JQ7ZRcvn03egbJwwUA5d2KfmzFGyTNxm81UQSLPbyAlz5nG1sogibjVu9yXA/ZcIJP7Y6ygyICjVzHUokOYSTP6rCSSpBKWKCONF9pGzCST1fY1dze0CstXWOr8P/eu289rrQvxj8cTeMMa4MLqH6Zg05wxyL9AxDEM+Rgo1FQqMU7DQhLL25LGzKFSyAOXqUABA6nC+qYDnYxQzpGUAjpKN8cLmXbbv2Bnr0s1BtRbcizyTjHbMAXh81zvvto/93YdckaT+3d7RYZ//ty/ad779PZQn3FVQS8pWViC0FFte56HtQAxffe2V9vFPfAzwtgKAvsDVcEkAlWMTFD5QDa5sGVfSAAAPUbyRnpoP2QS4zLEq6+knD/7EPvaRf4TghzBgP+q7aodLLl1t11x9tW3duh1l1Kbpccgty+c7vaeoqNhqa+uo0u+0k6dRWNFGISONvqjx7yxOcL6VciqREx6BDBtmLnBy0Ilv2az6KPcx+N8pjfSO2X+b/e9AjcTmb37W5jTuXYvkSsPQQ/Qe8e665+szsnATiRQRSPo5iAdD0Qozhh9WVp4UR1TcQyDMx3IqEwVSOqSF1h+ZqsDnvqJ7xr9+98yF6Ir2uxfXso8MrhPKjm7WRawxmpqaLY3mlF3ekIpmdKDM9T2oU/IB5g+zJkhB1Vxes8SeI+S+NwlAm+s0zpgZI2NygnlflyMor5xrgPhF5QFYLPsqgf2JnIcyJKN7i4hEqbVHWMMoL0v3UKlNdA/T+FdfG6YIRWNS5KLuvVIkpdO/PU2QAg2tiQZZy4lWz8rGHhfFjK6JEyz0l6hYRnP0KMTLwGCnq1GA2vksSrbULJ8XkunDKajmdA+Z0gno9PmexX0ojzbJ51qMs3483dLE/W/Q5uYlWVES9oP0scmkLDKQcuxMWzfA/DgZSOlWXVEOSVPGdtMRXEAgbdtDvku/1eQn2yKU3JWA6spxk4XdIRRIL5JbU1tTaYVpwzZ/DpacWCMnMT9MoXrtRjUi0q0wDxs7J7ukfoWE4/yGIQ7mzZ9Hu2ZYBwSX1nyyaFZmliz7MtM5v5gyWOtMEYVaz3Z3d0LerrIzZ84wTrERpM3m1dbQPtiWsRatq6l2+1ApkLTu7+d3RWQ6tUJsqKjqP46UXpC++L7b1/gcPcZarJ18qpJ586xZmV+0S3ZWPsVGXIrhAdb5Us2yzmaNnQzxnoj6KCVmveiPIlJBk8czRbal1NkDZKNOTXCNhxk/Wm+RwVmM6nx8zx4bOdmADXK+daNwOU6uz+Ibb4HYoNjsxFlVh9kDjz5mbSi4li0ut0uWlNoayLSi4hryN5l/0lHpQPof2LMJxWgnmXA9rl5/3c13MHgy7KHnnqNPpzDmUdnxbPC6W2+kcKzXnn7yYauuqXCSdMOzz/iaet78Wp4dxq24bI4Xqx07eIDijTxynFDToi6qwn5aSh7Z2tVxz6ChKBbYb88+/QQFWf32hltu8jmwvRtSMCvXnnj2CQicUxRSQTSylp2gGKyGz40zNkVW9g/12fHjRyGOSm0eRLAIwptuXG8ZKK6SuJdmlpZwfsn23BOPUlFVb2vX5FhlbYo9tXunbdx7wnKy6Wc5c62f6zImhSDPXfkUMczLLLXR1gFbXLsQ8oxj5xFqGLXsAOd9lP1pXVWp/CytE5kXcrh+dE4rwNoxi6wnq6+3kbOnUd+NWwE3nkzyGKVeSsUFYQiyN4fihX7UmH1XXGknuD/1My8kMh5VkKZ15CNPX/jMQnXuOIF0QYZ4fCPxFoi3QLwFXnULxAmkV92E8Q3EWyDeAvEWuDAt8EoIpFQeYB00dsIoEEiBNwoKpNmgagBfBM4FsDR6RQSG0J1ffL9vywG9WEZJ7PPajqDqQkDC4uJiJ2fyqFRMSpaCAVKC6r7u1nqcfQjJpuq4r1dVusAYQzxg6gEc4MEr1aiiFcAfwHjZxSi4GaCBSnpZrIwPingIodyD/LsTEErV6MoqUrX9IOohVb4JfB0cCqok5RSNQqbI6smfjHi4USi3vtxihUrCDCoCM7GnySQAOYUH1jwsauQ1X4CHeGVGOB8FIKcJKAIXGVZ4tdRIACAKMRbB1AaAcK6lGWCgB+CQh2Me3DwrgLbi+ZPrIVshgflU5AKcu+WaLMA8mD7AzQ6OC7jn51AFHrJbEkC8xrCUyOMhsqutlarIOvvAe9+FV3+hHSR4t725EbsNKgZ5eO3qBGzCAqW7D4/67gl7ufmsveePf8/ufN9l9v2HHqKK9U94MF0O56XqasijBNRFU/0Azr3WAwHUx4PuELZ9I1Sc8mwNAJlhq9e8EZsmbKnaTlg6AEFH84Bt27THegBC3vXXH/WAanxIbNf2Z/CiL7LF864mK+QRm7/4butt2woJ12+VC66GSOsHZJGdnoD4ANZLH6aUKH0HXgiZFQBFL77wM6s/fZAHaKqTqWSU2mHZ0otQHn3STpymKndAdlKyvIuqqqUKCddYAJcTpLTveTlLXlkelCIzaqIZBZQrQGIAsgaRv93B2DBGIkA9Ik0ii7lEwCL1v0BACAwX8Sd7KF0/KSdkHaRMC+BMEYYQLZHaxIG3mGImIk5Ef7lyRQSPg6IKO5/JONKxDAMG6xyFownUHxMpov6kSngnJrEMkk2WWzsBoAptVidToD1/97ShGJHildBChWMvVyXpd8oKihE4fpxSQsWIFa/qd3ujANCGOWGG6Ak2eTOqLf+cjk9kVkzJ47ZTMdWTPu9ENu3oP/N+V0m50igQI0FVGWyqXHTAz6medyTCLYgGElB2ROPG57XAkk9nLmlSEO46bePnzGPIRVLou9v8TV8PXVG27+ROUE35/OokU1CahX2FnKqg+OKaaeDEjjkCvCOl12xS5tcRSLOVodOWgNq2yGc6JlQdORnVngGiYPBE5pXYLmMKJAD6C0gg6Rg0b6ntUgUQy/IrRiClp0FoSZnC38ZEtKAE6BEPw/xaKgKJDKSIQErKF0g9S4Ek4FA5PerIvKRomr7vqE/5XBi+IgWSrsr/+OzW6f56oX5YlbHPCQGN+ZKSEs/Cc/KVhpXSRFlafk/RPUaXmHtLa2O77UdZlE3WyhiWdMMijEUSidTjKinHJTU7H9ugAWtBMTIg8sRVsSp6QHWhNuXnRQvn2he/9E928aXLscyTveakW5c9/uiT9pl/+hyZJ93sE+s8qv7H2QYVBcwLIlgnrApS4z3vfbfd+457Oc4sv7foLjIxOQQ50M9nKKTgfeMUUYwOk52UAcHFvkXe93R32Df/85v2mX/+HOC75tBAHtXW1traa6/FBrXFniDTQsURgehUpphycrJs5cpVVoRCYP+BAxQoNHl+jvdvjZVQxRJym2KWk6NSwnlhB3O05kDRM/qMpt3Yf7Ov5X9HFv2q6x3Zbfp8pPku3BbOm9M8p87vEcxrtJ+IpGR9F4Gkvsz5uT2a1iP6OOPKCST+kY5NWl5Rji2+aL4tX4WVFFle6QwCzd2e5cUcoHb71H3HL0h3fM9VZI3oHozypBmVQhp9SHNNMXZ5WRBLLRCMqXyXxVr9iSOW2NVqBzdBIKGkKZ27CAKp3gawwJ1ECSICaTyRnB+fP3R7DfcEqXc0ZqUAkiVeEn0iCeIiJVWEhJSBsprTOor11cSQ2/5N0Id0T0tzm1ApkZgTme+i+U+FErK4TOE+63bCIm+Yo5V9M85FSVEOFsC87gUiG1UcpL6i4R+shAc5vymshxOsieyYyWSsJEnJUZqSXDxTZD0o5arujMw1UlJlowDLoj/lMtekQyR1d7cAbrdYIevPIgBuKUiHOf8B1C5n2/vIkRy3GhRINSiMSopRUJOBNExhxc8hkIYgXWvzkm1xWSH2ZWUQSJmQwinkdJ22l3ZjYVdbyTaHra6cfE0skTWGJyGQZD5ajDpEdp4a3bKpU9/QGlNWyMrglOJSOW9SFHagYlFGktR5fVgCa72YhY2Z1En5KMqlUBxlnGvtmQHpoZwqbasEpZLu6X09vVjoFccsTTEnhmxqaqx3m7icgiKOOdE+vxuV4f4aPZgAACAASURBVAV4ff5//VHICUVtlMhc0sm1fPTZDfSndFt79XVWloHNHH2hhIycTNbw6NG8sEfWiBwI1438UXd01qhCAQsJISXOEGNR5GJyUqYNiYyAzE5va7bJIxQ8obKSLeaCa26w3tI6GyPXqbldpBukB8fxpW/cZ118ryhJs9dfu5xrWWxLyBDNyp2DlTIFUV1d9jJ5QishlvbvP2Abn9pgl6283IrIFjrR3kH+UoedPXrMrrvmKr9m2za/5BaENdVz7Pr119C+XczreyDNxqyuboEdOHjEGsh5kgKssf6M225OopB74513Q/Ktxlaw3rNWSyDwHme+fGnjBptbXmyL5s21gtwcm0MuWQrq+V0HKCTYv9PqsKgb4p6wZNFiu+GGm1B4PoYTA2MW1WifCqZyyjwX9eDxw8y7E6iI5lpdZY3lVlRaJYUKJKCRe4UbwSREWybjF+Jxw3M7bP7CdZY/72L7/M8fsZd7OiyD+9REc4/Nz62y6oK5dvv6W6wex4fqujnY0VXRTq12339+w9Zdv97WrbuG7CMKtVg75jAnpNFvjz73krUdOgoRi9OBbAAowFF2WkZCVlBzo/5TZlM2g7ITEqlr5QobX7bU2mXfzfsz+Z1yID/52e9cgJ74y5uIE0ivSbPGNxpvgXgLxFvgFbdAnEB6xU0W/0C8BeItEG+B16YFflMC6da5VKeK3ZAxTqyKPyKQQtX+jMLACSZnigTczWQdOWDjaF1QKcwmkBxIFnooAkmg3yzySJklEwJlYkC7tpwHuJFNyLeAgAQquPH1oSoSBQ+VemM8mIwBWAz3ye5nGE9wAr6pPO3tpNIVhZJUQ5lUbmdB5KTzQJwo6wuAXIFW+VjcZeXJAkJ2a/jI46Pe1obtBQ+rQzzsiTgaA5CQ1U9Ofr5X9SVhtTAkUofA3gEe1gVU6P0CZPp4CO3Dqq4biz24KBtSKL382GUj5gB58L8R9iSQQ84MypdWU6QBhsg6pJiMpTlVWEDMLbcFdTW2HG/68vJyQIIOO9d8zrqaWq21FZ/yM8esGY/+IWwhxgAPlB8gIGVkAsDQdQ76f66gqnY9aykA8qnKwqBdVPGexQO8AB/Z2ki1cP11a+0v/+JP7OW9W20vlZUpvKeXc+nnfHvaqHDFkqiDKvR0gIdPfuWzVt/+EqBNiq1b/z5XqkxNdnBi5GdBJo31d0MidUH4jFknlkfJDpamoEjKs2uvv5tqyVYbbD8GcApR1dQNqHLcbr333ZaWU+qVnPt2PwyAnIh3+1vJKnoAW6c3QSBt9iymumXXAwEJVAQQSpYdWFAciDyS+otWoJH7IYySrZeq0aee/i5gFZW05DxkUYG86qKL7VPYOrW00U8gHk+cbQWgoKqTrUbt5ISOV49HtJK6eCBzZCUXrIvOV7SEqndxDIG0EGkSFEiQRs7q6TNh/ESEy2wlkJNFgCGzCST1L6nb/JoKUFaGiZQVMWtDUWYCHXWNBQpJlSQbtWgfTkzEKjd9LGq8AVZHLx0HXcaBpCkpYqRIckAvRiLpu0AtgFpVJify8D8hAFE2ZrS7J+youp5tR7lNQTUUiBD9LGBMNpCzz1tga3gF2zYBAyE/KVg66mpGoG84v/M/H4ZSIJF07UViCXiN7ODU7m6xFzsGf7eTrbPmLgeFw++c9/YMpWBh5/OaLA2VceRkDm8Q8M3+XBGofcqKLmY9GPYrZSXV1TFFmI7fnQF9l8HCTkqpMA8E60/vTZxzdO4RgRQpr6TQ0bajMRz1LT/yWD8K7RjZ3uk6BXWXXqE9A0EV/TvahltK0Y+Vz1BVTa4QAFpQ5mgOCX3IFUhSeFwAAik6Zm2XYe8ZSCKQ4DjI+DlfgSQwGpGlDQPidkldRt8opeq6rqDEyW4pkH6ZQIqpaRRporZnI7MVSFJ1RBZ2Av7dzorXa0EgXZaPRZvPq4DwxSWuAtC/xwDNRVy6WpDK9SnmVLH8U1jYdZD3sWv7XtQp+YCTpdaDrVJ+ToEtX7aSsZ1pm7fupCL9sLVDdquQe1hzE/lFsrXS+FB3FsGSl5tu97z9dvvbj/41ICg2dcwbnkkDcLtjyx4s5v7ZDh844bkSnt0mMoArnsy2xgH4b7hlvf3TZz5F0DmKAO6XmleHR3tdOaJMG2UdjVLNLhIqNwtgnHuMFCWnz5yy//j3f7fvfOu7nI+IkyTIkRy79rrrndx98KcPO5At+zF1fvWxyqoqq6ystObmZv8aRu02wj1TRRmzWRsRA7NtGWdsGMPvIxLWr7cKVs4X7YUhEnv9UjFLxJZGf8fG0Ul6L7/wGWKaRIrmJOX0cKOSrpR2FLkdI1Hoz8qrUrab9IYikaRSdJWSq5CIXEHNkoWN3ZKLFkEgLfEikzzsplIASd1iDqJGffMTX9p33nH/tv+4tbqYNholTyrbSfR0lDuZGdlWlJPp+ZDpqKj7WUsN8XUYq6yxprN2eOd+y2ZMFlQusOePNthgimzvmIdFcKNem+J6umDT1ZZBeaUJbpR/92M1HAgkviji0fzu9zCOQeSR1OKBQJJ9Im3iZHpYG3mRi0wKnegVKcWXCh60DhXBrwIjvoiGc0VSMn3fiSf1D5GyukcyP4tMwpPUVq+ototX1NrTqJxPNpHrw5ohGZs5WThOsn9dZ/X7TBRgyhzSukKnkpWdw5oTJTbHO4WKKW20x/JTnJ20Ps67H0VWfRs6JBRItSKQ6MMlJeWcTwrrJNQMW/dCagxaHdd6CQqjinLUSWlZ3DtTbf+xl20zBNK82rlY2A3ZgooiKykt0mzt5osVZUW2EAsv9ZdelOuauzV3iMjoQynjRSeyu+P3KjySPeYYyiS1l9RcKjbytuMz6AKn61j8XiDSlesiMknq+UG219Bw1tWlUialca/NxE5R1FUOmUHZqBCnuO5/+8SFsVP82pf/zsmtSearEW6O3YyN53fsYv2dYscPn7Dl8xbaTVde7Sqk/JwMVyqpCMPnUqmOPSuUGUmqTTHvLklkfDJdTHLOml8ymDvypfjsaLUjjzxsx/dttuzyXLvstjutL2uePb15j+3EQjMxlSIP+tZL23ZTQNRrly6vs3veuNYQbjL3FdAHmR8ty5Vj5XMrIONT7YEfP2CP/OAhu/bytTZ3yVJ7Yd9eFJ6txB512OtuWu+KUym/ciF48ug/Z04dJdeoyq/HKezapCbdu/cAZB+5oKXFdvjoIdp9AuVoEfPBSpRWUsbTn+rqnCzc9OJLtnnLRqaaYVu1eBHOAVfZkhWXWXntAjt2+rA98eRPbUk1CkMUUAm0UQ15RI899qQdOkDBFEVzymtdtepqrmWpbdzyouVzP7gRNego227meSevspx+MEaB1R7Ly1YxyQikZoqdO32OdWC5Va2+0v5r23N2uL3Z6o+cwalgDAvZuba4eqnddfub7enHHrHGs8d4VilnQI7anWTcrb58DSoibDkZX4mQmGc3brTeQ8ewrzMrYE5JgBCdoq9luUJWJDtqPxUyKA8S54Zk5qERsu9OY2G4+G332Dj3z17uU1LA6j71vg9+6redCn/t5+IE0mvSrPGNxlsg3gLxFnjFLRAnkF5xk8U/EG+BeAvEW+C1aYHflEB6/YIWf2hVpaAqfQU66wEoAiUjEDaA4MIPAkDpQKsgkpgSSRZ2wTYoVP5HwM1oTBkQ/Xu2iiMoFmIklSzBBL4LfNWjg+ymZE/XQuZOr8AZKtJkO5YqJobjzcQjHkuzXPabKu99BYR7XjjVicrkYb9tZPR08NV+tguPc9kuYLLG3+WhLvA2jwdHVUKnZ6VQJYx6iErIVFRFeXkEm5MDoOpOgX9qmzGsVHqw3zjX3MrvB60DyzeBKVIYlUH65BTnOhAhgEMWIxk8NHZ0dVIdeIbvHdZyth1gDiAQNEQZAuDzTjZI7aGwbeUgjQLEKadAfv4KQM7D/kaZGnW1dZ7DtAjv8QoAx3GAhu7Wc/bCni12kIfjvo4unsd4sBZowQP3kDbGg/UkVX7uBMS5yupCoI8yqgSFyXM9gfddDmn1N3/2ASxuBu2bX/sKFcnD1kceQt+Y7GO4jhxfV8eAvfvP3m9v+v0328+e+rS9+Y6PAzxQ3YkNUvIUAepT52yUh+qxgTxsNo5bL3Z+vRBSQ2NYecy70lYuuRTP+O0QbARcT2TbOSqjM6ngXbL0KsCiVGuqf8EOHthnN97+Hms++bxVzbuditpnIYEyAB3XOHAqgNEtDwXXTQ0IzQpV3spNGu0DdE2zJx79MeTbWWzVewFLBu31r3+LfeFzX7ID+47YlVfeZN/54ZPW0NFLNTNMHmqpGQJD3A8WKg4Cx9BIz/QQOaSrHIgOfUWWMcox8WydmHpEIFjITApAtttBCVaMAfMCSf33UsPwORFA44l0CCdtqLBWtXeMdIzGn8x7BPak6rNcyEhdEymZIpuyKIdHldnqTxG5o5klsmDScYvsCNZ04bgc5JaHYuzlwKz6X+xc/Vw88D4AfhExoZ+1jxlSI3bO/r4Zy7xIDSdodprI0NwQyxxSe4mk0mu2UkuiLP07Imf0eRECsucTiePHJSZWe2N7SSK6IFLCy5Oo/PNRW/vPnLeAd/UTt3+MtUHUBzIhdUeo2o9s7lQFL2JM+xKhEyn9ovPWL2SdN3tem03yhGsVKuyjl0DRqG29/ScVJh6kYMoJcnJMxF6snwhIVdV5ZHunv0Uk2Mx+QztE7at9zn6pqt8znKR4Yl8i84pRRFRW5vk4ciuwGAmp/Uh5OS7lpc5ZWXCyS4upQ9Q33KIR0D20dBiVmq9mv2aTh+H8g/pLn1XlfzrV9KkKeWdci1BSqoWKFYaQCvQC3I0BvBWimJgLmFRNVXwJVkTJuYDBUmyoEp/3TNEuXnigWcH7wwxxrrZQUlo0fv3e5XlRZKB9bst5x3oh/nHDokav9hdJpH6kyxT1k7GYGg+qQBMxbcrXaIJ1QLhvfXErVf+5VrVwDjMZbUQjyGquoKjErrrmOoDAYtu6e69t27vPDhw9SWV82/ThugrG751Gll2G3XTrDfanf/FHtuyihQDnsrkUWZVgDWeb7bOf/pw999RG7jmyDcz2HCJl/smytXr+HPuzv/pDW3/TTRAduU7Ij2LjNEJVv9pZZITsG6fIxsjPATjUfYTt78H66DP/9Gmq15/3/aQARK67dj3qhnLII3IzuslqkT0b10ljKZ8sKwHhKo7QuFYhhJOpGhM+bYQ53idc7/9idUO/DvOPxgKtyL+dmIuRuZG6afZ1jIifaFz82mvs5JcIJNds+n86DKlUnAHyeUDZPykojlPcdlEEShLkq/O2bpXLWAEUdVKPsSDCJCGmPszMSbWCkhy7dM3FrkBKYxtZIisEhuv95DdKQfnxL+y6EF3R3rGq1uZUlPpxDmHLloiSbUQ5QhxjPoUx/axn2rBDE/nScOKQTbY22sEd+yDCKGopq7MNJ5pQIMk+MVjIadxICat+5kosv8cxR+gacF2US5XCWkd9SWRhIhazqSh7pgCHx8i8SWRcTgCIw+D4NQzXMihu/T7n6z79KtzdfVUZszeWPaH2r3uU9HayN9YMqP2qzSdRPOg8dA2SpobtYmzJ3vk2lBItbfbth562lk6I/qR8yFRZXKIWpz+noCxK4HgS6ddpDKJ0rkcGBF8ya8p0SD2EmZaM5W7aOPcCiGdZavVAFDVCIOWlTFitLOwgQotKKmwcUkt/f3LLPtZTQyiQEm1JuQikcpRykLm0xz7G7eY9J1nDVUEgkekIWVwGgeRnxDHkQWbl0x8mKYTKgBBK4/4UxgfFSjGLP588+YoyOKfX12rRWEGC1qiV1RVu5SxiVmvXHJRVuuYF2J6JQBqCqDlx4pirkJRTpvvmGPuVEkyKtCRIZi3I/+5pSSFf/evfP/cRPw+tPQYhfc6MD9iWQ4ds/tJlqPEpwmLdegqS/KoVy7GTW0qRUTckHfdhFDZTrCEzuR+oL1Fx5RltScw90h5NYkfo6z89I3BxW18+bgVYuB1+7jGu5ZgtvvYiSyiZZ3uPT9l3v/8YWZ0dVjJ3nlWvuML2HzltLzyzwS5aWG1XrK6jGIu1LhlCtSh7ClHrpeXk2UVXXGEPPfK4vfjsi5ZBf77hymstn2v+CKRMd2+bpYz0WDb9pZ82LimtsvIKSB36f0UJxQ7k+Mg6Ute3s6PNfvT9H/gaLh+VURv2gwMoobJwK9DcmMY1ufSqK2xuTQ1KqkHbz1y/Z88u5sgWWzF/vt149bW2dMXlllVcClHZaz/96X9ZKtc3lzGdwnPHBHPrrp17sH4utJ6hNgiyMfud3/1DLCu77flnnrJlC+baVauX2MYXn7entuyy0qoau+ny1e4GMMgxdWMriGGCZ+BNJmfaYmwPT1DodaalwTZs2GOtTUN8ZomVMS+843ffaRufedL2vPQMFoGT9jcf/GNbc8UllpINQUjfaz10BPLoRZs3MGqVjMc82kO5YvnKzONhZ5wxp4KaUZ5/9Iw1TL8bJwc2k2eIlDkFdgpl5tz1N9tkSY2Nkl8m9aEKd97953EC6dWPxPgW4i0Qb4F4C/y/2wJxAun/3WsTP7J4C8Rb4P9nLfCbEkh3LO70Bzw96AlCicCX2SBMBHo6IBMDxaPmVAW7vzemQJoNkjogrQpkxwdi9nUxcmoawBXQInswgaexHBq32VG1KlWIvfWt1ra/2doBzzqH+qlSR6VEhWB+XRnVmFRPSpkEyDPIA+QwtjsCUEcgB/TSPpTZkIelXAEAVskcPsfDlrzwBUALuOpHSdRwuh0bj3ZygLqtG3JG2RW5PNDIVk/nrodzARvCPooKS7wKtKi0zObzkKefZUXXjt3aqVOnrRFLngNUBB492e5gh8ApVV5ffMliW7JkMX7rJeF4B1HsoC5qpBL7GA/19adb8UMPzRheALWAEJFNmYPhNKUUTsobUrsupA3e9Xv32tWXXwYYMW6tDcds984dtuXF57yqNGGcaj8pRJSrAdAhWGAIUFgKEWVKJAIaDeJzLqsWVfx9/atfseTBHvv8P/8LNhl9ZABAQo0CCAFyjVP5mZCVZF/7yffsmQ3ftNpFi7AiuttzeCYnT0M8NNtQW4MNdA1hIUNYL7lI/cPJeLhTqfjGd2GHlGRnTu70AO0RwIOplGxbeNFaWgeirXUn1nNP2+vf8sdUQz9qF61+K0Td04CW+VZRc4mTmrMJJFrPK+NhgbwqXJY9p0+dsI0bfo7tYTfHMk5I8qX21BPP22OPst3XvdkOHDpjP310I5WWmTxoozQRmHteNfpMloyTpxBIAbfxmnQHvpz0iSm8krEh0SsiV1QGr/dPv2KAaESM+BiI5e7od+pTiajsBKDJpiXRs4FmbNccOBWYpQdp2cTFcoGCgmZGcRKRNKpGjhRTUZW+Ti9JFnS8ps9V4GZsLDrIHSN8p8eoW9fNEBIigL03isBxFDFY82kbDiiqhwv8i/7u+wqE23QWVyybK/qMrPIE7jshovwDWjiaDwL5Fo43Ok8pA0U+OIXofExksRl7H0CYVHUiTzWXaD5z1UeMJAonoGrmYKcVsotmrPf0ZykHnEyKKXWCfmzmgmq3UplF5+WMEk0TkXnqG14ZHyMIQxtHiqdgq6e5Mdqvj2s5dUKkhK4SqbFmtinLQO0nIiojC7+IHAvHEuZXvdQ3BQpGLycYhcJCJgh01ZynP+cAWi5cNIff9TupFBFIIdRe6sELTSAFlZlsfNKYLwTcyv5HBJLwwWQn+CA1AAz76ccjfOUDTFWQk1MFwV8GCDoFgZQhKycVDIhQFRkmQsHvSKpsnumzgWBU/9E1UB8JloeaRz7y+QtvYXfv9aGgQhZ1rlhjzLgazwkYqdVEftIFQcQ4euZlbDTbemzj8y9aJuDx8jXLkGehduA+IqJP95l+LFuTMnKxC8Kq6NY7uBdk2sEjx+3w4SOAhrtsG/lCQ9iTsguv7JbiUErWt7/9bnvnO3/HVRCuTuR+2N3ZZz/+7g/su9/8HoUQgHjcCMYpENA9JpWsnPW3Xmsf/1//4GoVgf0JWHgNoyTVzOe2X1IEoj7NzyHnQ9MB8+eLL2ywf/zE39vRQwd9nKxccTH3w4W28aXNVk/AvCxXJzhf3WsETmvqGKV/abyH+VQAcKQgCvOg7lU+7pzQ9EknDDM1iCs8AxGp/iL+WIS7Tweuap4hUv1XsTnu/Dl+emhMv1/ZaeKKfJbzY1NPldGZzzJOamSQzVKIPVhRAUUmgJ+JgJ6yhxIJJGusEQpGxlBEq10Y4a4m0fEq2TCF+155VSm2flfZ0uWLXX0pWzIdn2dSKTCe4//k57fPHNyr+OmvbrrYj19EschWv3Wg4EjQ2OZc+yG6ms+dY99mvefqbaq9yfZvO+xjKqN8vm092wHYTzaL7qwqbhDxGiO+fW5zJREFL8ogor1GmdcyWKd4DpLORfcyX1uJQBrk5wnWGL2ckY5JYxalkhcfhew5XUipa5wUiZFqmotFDasISPcnKbt1POkoqXStlU2puUqqMO1wSurQcXJt5ubYH9xzi1285hJ7+LnN9h/3P4D1I6q6hFx2AwnBLpMh/jKZd3K4BlnY6+o64t+HYoi6JEjQHObxZJQwk6yDpLQb5p7dxXht6hi0QsZabSF2ZZANRaUVFNAos8XsKRRIo6iXanITYgokMpCcQEKBFBFIdVVWoAykikAyuB0jx5KMkgMnT8umX01xnsXMeSKKtK48cuyoz/0FqMCzsjOstYU1JSRBaUmZZyx2Q8AodzODAioRxiOsW7UOyEJ9r7WriKQGMmhOnTzD+jfPFixYYFVVFW69fA5F++lTL7siS2tjKaETyfvRzejvnj0/V++37Y5/8vt3OWmscdoH+bYfJfoQjEU+qtI8CgMGsKROoU/21LfYyf2HbEXNIitJz4XAw9aP92UxDyVIvcYzRjJKOFkRal6QuliLpjHULedOnbS52Jv2nT5gOeM9tnB1lfWXJFnrUJp99n8/YvOqV6GQkeyVTKTOMSsorbUHv/+ArWXN/KG//gPySdtt244tdoICpiwGfT4WpFOosbbvYV5Drl2eVWBrL15jGVgsf++ZJzxnKy8ZNZvIPzKBrrnuVjIFL7czL5+CMGnz+9Op02d83hzE3nnTsxREQapn5uVaK/Z2jWSBam7PRLVUQT8qqeR6ZEHq87vO1lY7ceo4anlsFJkz3/r6N2NtV2vbINmWrJpnB/ZvtimK2JK5z8jmdcnq1a5+yoIAKizLskqUbNXzVtj3vvOQPfiDH5Gpl20lBWnMu322lQwm9ckrFy+zYsZRO21/DOu7FghkWR/edseb7YqrL7dHf/4DjuGYHT/JGr4bq0Tm/MXLVtub3/wW2/jck3b24E4bbDtr733n22zFimXWxj0ri2Ndzv2mdfsOSzlyzIohwzJoH12vIchrvZTzpVzbpPREclZRuKaxfk/juQqr8hxI1Yrrr7OpykV2uDnJ+iZRvoaZ1D71pZ/8tt3v134urkB6TZo1vtF4C8RbIN4Cr7gF4gTSK26y+AfiLRBvgXgLvDYt8JsSSG9c2jNDIMXA46gqXzZpemCLwJhQORrA6xmCSYCs1EdBgaRFvxNHMZWSAN2ZzwfANwKcI/Bd+3CPfcBQVfeqot1ttgBn+s60WO8+7G6aBq2Vir9uHvbbARF6k0aoHqWKj2NJ5MFfgKECqrOyMgggJ5+IB2lVAo8SNtw7EkgXPVBPUAFHbaeDdO41T8VjNoBqDgClHmpzASzTqCbPxEIpnW1088A2QIWigEGRTYI28qmILy3K9XaQhYjIgJaWeraRB7AimzV+D74xnwf2TCrw9BAt64ZzPCBu3rrN9uw9ikImhMBnZmVa+ZxKWzAfpVEV1lJUn4djS7UdVCNu377dKwo5JDBGACfskcYgj2TrMkolu2yaKH/2KunSOSWEAy+w192w1tZecZllgs5ufGGjfftb3+LBF6AB5U0mD3u6hgLYdT2HsOdLJsy3FxBMYcO5AA8f/eAHyR7JtQ//+QcBngg8puJRAGgC+54gS+ND//h+y52bYS8fP2s3ve4vPABeBNLYICHGHd1uxXKupQNLuyG2O2JllSvcyq793B6sAPGB79F1SLdV17wRiCbLhnoOE0T8gN1x95/b7s2P2MWXvRFybTOQUSGk32Kv1jyPQJrqc0BK9jjjVDnLvuoH3/8/AHfsrxMbGM6vGKLus//7323NmrUouYrt3770Pfo5loQ03LDsbKg8Pw9clAokprRx4N2zvAKYGFQpM8o6JzeoSo5Ik9nqmWibTlCqr8fGi+cWSO2hI4+paCZQ0EkJp1MRgSSgf5qQ4n0K/JYCJEVKGM+WkC2WQJXzbcoihYorLWLqIe0nIjeiKn5XEDEm9P5o/AIbTSuL9HuFjp+nmgHs9wwmjU8REF6YH8ijGSVUUHdE84Labdpejl860BsjhHy/zCsCvDzLiBZWzoVIn+ljj6mtokwidW7Bw1IgJer81Bti7RvmE/0i2AyKJAptHM4xUmmNu9VbsM0TYBuRbNNkmuwAdd1jALcTLjEQ2tuS/cwmkNQGKTHyxtstRsLPJtKEkep6RYoyJ7hir9DHBFxzTiKRfOakwprj0HX2fcoOUwqA2HV1SHtWW4ZziFXys72IQIqujbYhBZKyl3T8ajNZEaZgBbl0aS3kL7YzYpRE3rMtfV5gs2f1vAIFktRdv/ia3RfDPSRYeabTTiKPvLBcCiS+dAxqmRHmskEF2gN0ZaJAKkEhWoLdVyHKzkSUOulUNWsspCuHDkBK6ixZogqYln1YaOdYJpZb2oX9BnuyMGY++rlNv3Ssr/YXf3FXrbffGNlHsjjV3Op9xxW5kbUjZLwKGzTWqWof6R+1557EOpR71rwV87Hw1HzM3zjuUfJjhgHJO3oobmjqtMISKsnXred+sgSwMYv7VZb1oG59/vnnqBR/yeobAJa5rlmQbrr2SxYv+qehugAAIABJREFUtve99/ft1puuh/BAGQLQPtTfY5uxKr3va/dZc+M5rq+yxWgv5YUsWWh//pd/ZasuvYybjPSxWJwR5C77vZCHptwfVL7JBU7QSi3x5MM/tU998h/JUOmmQr3Mli27iLz0Ztu776CbcynXaIy5Vnl9bpEYBqmPU2dFA1UUmBsRHHqPv8/1av5e/3egiDT4w2fUj2OqNt+KthtTLeltv6oAxj8+q1hgZjw5/+CodCCQnJ/wY4zI5LBzMoQAveeRY5NGVouGp+BNXcxhrVGwiBrl/qmMIM2PsrPzEc3GU7DMLauaw/1vLWqvKggl1HMa6xr/rj5M5p40Zl/9yv5X2w398x+7Yw0Ei/KHID+4z6nifxS12ThrJ1n3au0gYikb1qLp5SM20nTK9m07xBjM9qyfE3iyDWP96kpfUToxci6am51EYi51VbbsO1mniLSg406TpKmM71Huy2q3MdQOY1hYpSoTTFtlzMrSK5q7Runnuh7h3kZuoRezACy7DafUn7oyoa9mp+d4QYTuA7p3jEB2ynKRnoaFbb8tKEq2D9x1nV237nLbSf7Kdx7aYHuOofyeUh4RNluA7nBG9GPIKLavuUSqyowMvtLDPUjbT2W8JEF+DfR1UUwEQci6p7lnxHISx2xhSRZqlRorKJ6DRXK6ddO2L+zc60qeSpptcaUykOZwXVkrYYG858jLtmnvScgbPiMLO/5eWAQhzn+aB0tRg8p+b0K5MDHCUoSa2lTfVewkYnnOnDLWnYWBeFVWFNewsb4RAqTHenv7sGQOdneexcc8qfug1pLNTc2efZXKGlnWiSJk5i+oRYFa5rbQzZCIIqxSyWzKgLxpam6zv3kc6+gL8PqPT3wYAlnyryRrhijY0nvWjnQ3We28ea7C68eOGmNCK84ssM6zkEh7j1gu9myXLUZtT45UJus5ZUQlJUGQSQmovqI7Jve8URwBejsZdwNdVl2Sah2nd1lR5ogNZYxYQyrzVlaNbX223p568Gl74203ck/Jsm89vMGKIUmbzpyzP3j/++yuO++ARDtqh/Ztt50vPGs12FwfPnrYxiDkWpl7R5kjc1FlXYSFXCok26ajB+lz/Vaem4IKrQLF1zzWp/PIn7uG61hi9ZBZ3/nOt+0nDz5o1SjOpsgXvW3ddfYn732fjTJ/HcbW7ktf/6q9sGkz83gOJGS5FUMuaV2ugq0ung86madbyZer4Fq/6663Mw8n2v3f/7Hd+fY32JpLFlnD4UNWhtVgI/bbqfl5dvVV19gQ9qeZeSlWAYHU0T1mP3v4ecvNLrJFdXXW1XLWCvNT7WdP/MQOHMHKz90ep+zm191iZ5oa7fkNW1GnFdltr3+DrbzkUnvgkQftzJkTnpnaxVo+Pb0YVWmt3Xb7G+zgvh3W8PIB62o+YXe+/mZ785tut9qFi1kzYgvJPJ8Lodfw0gabgJgshMzMhIdUwcIIttiy3eYuBCFFUWBim7UknLWK5bkow7i2tFVCcS33/1pr66pC/VqMoUK4B/z5J758AXriL28iTiC9Js0a32i8BeItEG+BV9wCcQLpFTdZ/APxFoi3QLwFXpsW+E0JpDevGPCH9WEePIPf1YyFlfB096ifBcRGIe0RMBt9n1YgxfJQIsAGeHoaiI0A2eh7UE9QWyobE4Hr/DtFoAqVmQ4y4fXee7bJ+vc22FjDkJ3Gb7wTIqWbh+BeqkGTqCJNla0FQE2aB1MLAeKBk4eVgpwsK4QUwkDHRhOxWwGYnRCQQpXn8EiyE0oKO9d3eayLkOGZ1IaovlfYt+wTBDhnYnGSz4Na7fxasjiK3GLILUZ44BdYqAp+PeznEJbt1nWEkc+fvwBrCwAZQJvevl4701BvHY2DNkheQDaViBevhtwBNxii0nUcYKS+odVOn26wYxAy587hwU81r6y2yssz7A08uBWimlLF6Rjb208l4cs8oDVSRRycwGhhWVoAVsigzG3BnGBI9jyT69ZeZu965zusFtXWyZNH7fHHH7GdW6lkpDI9lfdkUeUu1Ez2ULJbGqUy3atc8Wz/yN99xLZv3mwPf//7PHhKaZZNVSGP8GA7r7v7VnvDO263rRuestt/528AaZKxwWmhcvcIlbINHvDc1TWIdV27NXSO2C13fMDmlmXbsUOPc4lQ8gyk2tJLb0UOMYc890Z78IFv2Ovu/DMekHeibrqS6tq9nA1EXVkNfSPdHyYjC7upKaqDUR0pr2eEKs9BHqAfevjb9N8hHsIH7eZbXm9///d/D5lYRFjzevv8F75hc6tr7OChU9aL/aBXmscUSP6YKvWJlD4x0sC/O4kRU5G4BVcgZ6Yt67AfO58MDeNGL6/AFtHhAHYgVAVSJuraSG0R28+EMmjc2ipUXKvPnUfeiGQByJcKSTzhjBJlJksnUrRME0JuuTSjEJo+ltixJTFGInstVwjFxrf267ZQblcUqWE4IIV7C2CNHbOGpvqXXoEUCuTRbEWPyKHzyDmG9mzSSgB6aBKpYqAB2eYMgSRWJaiPZhNIymFy0sZVPDL8mlFLRkonAfduFSjmhjlhRonFuQEKCljTfONIcew1DThL7qVqZ7fmC4Hr0cuvJf+I9hkRcimAsdp31J4RkRf1C2abaRWWjkX2kbNfkc1dIoCmbDtFWgocnbYKlIVTrC38876vYFEX7TdSIM1kn4U9TM/PfD7KSPPjZo5LSZqwmpoSKtupOHc7oHAtXYUKECQS68ISSE7/OdETLOxQHsXIIxFJKSIAOL9RWdwAZI4zl8kSSyqkPKx6crD6SUIRqkKBRIoGUiHd0/hgGoCwlBP6ynLyiC/Z2sVIJZE3se4JMBys7v7+C5vPuwYX4h9/+7bl0wSibE6HKSpQvo2KGkYAUKfVdBBzUt0kQT6PD47bpo1bnNxLBODLzM/hvoN1HO9Pz06HeEAl0N5DJXgDSiP1vXQKDaoJd19tteSp5NA2BZBqUtR2AXZu2LjZdu86SGYeuX7kXQg0vvH6dfbOe++y1SuX0J9RR6FWOLxjp33lP75qR8kgScfydJI2SSMj5Y13vsXe9b4PWCLV+lMJgP6QEKN0FhVzyI5Tlq5ZGSU+NscoEHjogR9jYfcp7o9Ztnr1JRQoDNnGjZucPFKeoOxiqThwgtPvU5o/fdiJTYxZ3EaVI9PsjYjOmBroPALJFyKxOTR8j94lAkkZPU7+xOalmeKW88fwL4557cwVDTHr0OkQPD/KoDZUIYu6Zzr9thYCKQdlhFQ1KWKKtLbgHjvUhwqafBpRJBrhQS+rpgI4pb9mF+SwfqjBsgoVBda0ico/0tzLm06fa8ZeF9ux3uUXoiva+6+s4Sg0V4jC0rzCUYrIg+gaZ44bYu5NhPguwLa38fgBG2qAQNrB94ks603IsWYpf1hP+PXyM9EJ6Wz0cyDnI6JimPWZqDLN3frSBZZaLYMCHrXfwECvE0kaB/q78rtEfoxinzVCMc8v3qekhFZ7ay0isn5YKiddeq0Psc3MT88nR41t+LoHNdVwH2pi8rmQcqrPlqJq+IM3Xm5vfeON1s3648HHttl/PbzFBlmbTEEEZChfUwoyPp7GGjENxY3urakoI9IpTEqVPSaEGA3GNe1iLdHmOWFTsE7tSI0yKJSZX55lC2rmWUFhKVU+aRQnjdnz2/e7XV91XoItriqCnEGpB4EkPdq+o6ds6/7TNpf1V2nmGBZ2xRA7hU4gTkGuJVD8k0vRUzZE7xDrO7V6RUUFbcD8hmWfspC0zsyGUI8KEaQYUrZQc1MTynfI41hBSmtzu69RpYZ1u1p+f/bsWScTdQmVTZUDcZNPf9RyWxmclRxXO4qXI0ePc6/BbhEi5F/2KKPp1b/u++SHaQMuFnP1uaRRe/D0TmvGiq2utppjSaXAqNPKS+agtoFQI+RtsKvXelj/DlEElMq9/LZrLrdU3a+mUG0q70i5ORxWsvKMIEF6u4chgI7ZkoVFKJnayU2CgEmEqDrXwL2C7Y5X2b9+4l+svDAbhU6FNQ9Mug0o7ou4Asy1e+99O0R+px3dt9WSBnrsRqzrnn72aZakZXbJ2mvtZ48/bUd2H4TMYuxSXHYchVEaisKaskJbt26tzZlby35ysb+utLm4DHS1nbNvfP1r9vDPHvZCgEJyyD7wu/faHTfc6IR6Dzv+yv332Y9++lNOKrT1XMjIbAgr5buePfmytbOWHYRQrETddNu6G6y9c9CeItPrHe++x5YsqrQdFAHMhbzMKyHrjGeEWvpiPwRjAWvrCuancdQ7W7ceZvM5KIRW2ElII+KleLbYac9vfJprTdum5djV111py1eutPvu+6E1NXTZbbe93kqxXnz0qafsBM8J6eSLdrehJKXAa93am231mjX24kvPWk87qqX6I/ZnH3iP3XH7bf6sksH9Y4yKuEz6cz7jYP9jP7PshkbL5XxH+Zri+ut+OIziObMogeIz8vRWowospjCP6zbOvJBctMCm0pZhE15LoR79j7lI7hbv//C/vvqO+Cu2ECeQXpNmjW803gLxFoi3wCtugTiB9IqbLP6BeAvEWyDeAq9NC/ymBNLbLlPlPaAPChUB3AHq00v/HwLlZ1tmKZtgdmW+jFqSoxwNPaUCTsh6KRliQ1ZVYwBXbs8VIwC8YhjAVCYZNXXzrbKsBKue4G0/BfDUz4PIEBWrw9jVdfPANsQD5dQZQLmufh6WO8ge6qaaEcIL8sBzQwRoyCtB1d4AJOkiAti67JIcEBCgqIBnVZuGwKWQ7aEgcgHGABUjVL7qaxQkW9kQQwAjFM354+qgMoXI81Glsoc5o2LxolgqtUXypKWlEMKrkOpCqhALUT5BpAA29TnJNEyVJ1WRhFcX8tA/h6rKSioX8wELdSyyvmlqxErk9Gnr7em2cqpCq+bWUaEasiZOHDtlL23dZGfPNLFjrD/IZiojpHkOnuHLLlqA/zgk0XCCHdhzyHZu34aaSIomyBZQfj3oihhLpKJzaHDMQ6KX1FTYjevX2c2vv8H6ybnYuXUr1Yo/szP1JwEJ+WxmEccOqIg1XBKgikD0qy+7zO5929vthSc32E9//LBlQiJN8XipnI3Vly+0v/z0X9mzGx6BtHkf170QsKUHMGCXncOXvqN7wjoBBZpbu1E5zSHs/QNY/B2xtqbtljKZhtrpKiuruxgQpcM2b7rfrrzqvVjX7aedVlpH236umao0F3OdqHBWH3ISRwKWdm/XRGV9YI3y4He/AykIYdXZajfdeLN98cv/gf/8oN31pt+1L37xG3bHXbdT+fltf3hOANQUSK5y6dmqGM+IkVojRkxMxireg6IkRiBx2afJVGd75O4T8iG8gj784KCafunHq3wGB69VaC+yVOchGEQV6qHKUmPKs2U0CKQ6igGa+pyTVsqBiClZNNbcqs6RT3G+jD8PY1cOUCzDQ8M3xpFENmoRqSGSwt/r+U1YHPG+YBEF+Knzj5FcEUEx4aqokMujlwgkWQwFVYkqxAWwim0JJFMgP6KsC0eOOe+g0ImhwL6dYO3lqK8iLBzwDIok/YrjUnW7iDBvf86L8/TrJXJA4KurokQEioTSewLOqewSkS7exLFpzK3lxCkJUGXwKrtIAKXbt6kNY3OClILq8wLcxiGpIlWRX0c/sAD8Rm2vNhbZEuViMVOer7xiBpmtdhBwqx1Gn3cQmfbWHOTn5P0yIiFDPoishc5Tb0Vg9zSpGZQ1kX1eIsB2uIaxgBwRvtE2ed8Y6pZU/lZWloedkSrhg/JFXUDXUvOivtT+mic9c8rJO5EIgTzUNfDsoVgT/3ffIhLR8334bKoq60W464uMFvgg7OyYR0Wqcu4ikJSDl4T1UwrzlvJAUh2cRp3AvDrBXJuAlVMiBFIqYLyIe/1dIfHJ2IxJ4ZdKm6VzfdO0cZpSigb+x3bVh80+85W9/x9H/cr//Im3XebXSGpUFQ1M0neSpYqN9SUZcDnJSF8ZxtJnCoumEYoJDu8/aiN8ro37RDcKCt1xkrivDFHl7nmAzMXdvQLhkrFDUiW32NskAOYyMvFWWDW2WAmoGJNRxSy9aDmFCyussbHDnnz0Wdu/dz/q20ErLsi0q9esJMPirShBAb25pi/vPWif/efPWQtqA4H0U7TNSkigv/7Ix6ykhsp5wMNh8lKkvkiB8NA8kZGRz9gHiWSItjQ32Hfv+6r98HvfI5dvKbasZfYSVfWd3agh+lHk0mcFxEtxJxs09cVQUK58G43DGRLJh2iMoA02tpECyQfceRfDPxcjj1x4G2aL6ff9OgLpV13ViBgPc462HnKQdASa3sP8obHJ37g/lJTkoi4p4b3jkG+8gWs6CjGj/JJJZQExIlJ8fISjYhS5GjqFIpQkQNQ+1jQ5FKPkQvwpM2qSk0iGCByCsOhorXvlHe9XfOIvb13lBSATPiHK/i0okKTygvayCZQY+lNhdqqdObTTek4es727Dlhrb5r1ANH3SWUMATG7LYPAa4ZRV7tJOTQMaRaR/EHdGlP9yQGW//pZ9ySjdEph3I4wNsalHIplW6VicTjONlQZka38HakkGTcqDtD6T+S77gbKVUqRApppKpvxUIAV2ZRy2pzgRLmTMmkD43304VGIiFF7/51X2p03XW59KDROn2qxR36+y/ad6OJ9WPRBWmjSSsXWOBU10yS2dlMJIqFRUMhKk2ufynGksj4dhZzqxmI4AQKJeiNr6lUW4ZTNm0OBUF2t5efSDyCuh+kDL6Dgko3unPwEqy4GyIeASMsgD5Mt7jl03HYfOAvQX4kF3ogthGAqUh6YiqXU3yGMc1mzabwNodpQW+n+VVJa4u0jsrG/H6tRrQ+0luX74gXzKfAptW5UiCqakPJx/36u4bl27m3YLUIq90PeZaJs6e7utLq6Gtp2hOKkJlSK6cxRfU4i5bFuVTZPDiSwWNKmZindM+1TO1AaXoDXj778Sfo4Y4d5uhHHgC9uetQmCzNtIQSbMupGWe9np2VbHpk3KRx3d3cvxxkI246GBmtGvXX54lW27uKrLYNrnsCzgbLFRnQPhLzr7B22J556AovqDLt+3Wqs1Catvq/DfrxlI+qxBNv50DaUSc122eoV7lbQeK6Na5+HSvIIGUDjbt1XBDm4imKKCfKAli1YisVcg61Ys5prnmgbsWTbTz5YPpaOmZA9w/RTuRCM05dvvvlWlPKXQ/5OMA8vsmIs7ibI9Pnud79p3/rP/+MFZvkUsd1FttwbyIZLo43PQvZ98wf/ZQeOQ9CgqpU9ZDlZWrlYyo1zjbvb26xtsNf66BMJ3BOKeQ+MPvfFVPuLv/lTy8tNtR/e/02Itj5bsWo1BFY1RQVzuY7cy+sgHSEhB4d4bni5GRJq0qpq5lp3SzPbT7Z9+zbbwcP7eYaiP48l2YpLltnV666xrZv22uaXdtqKi7C24/nlKfKhzpw9yWfGrawwy9qbu+gzhXYdJFhLezNuCMfJVGu3f/r4R+yGtWudvA/3ee5DfKUzRhLrz1j9Dx6w9N5zNpTUZl1GURzXqGJhlWUvmYtyDwvqsUZLQDE2noDzAQM9Pb+Oe3gd80Md5GA5fV/24dl2zx994gL0xF/eRJxAek2aNb7ReAvEWyDeAq+4BeIE0itusvgH4i0Qb4F4C7w2LfCbEkjvuZbMCYAi2bDIvMYJlukvISGBQJoBFGYURTpyDwd34ii8R6ogr3x1oglAlRBlPe8BQznkOAaClC4LEwHfgAhu0wVAo31gtkMloUIXvPQekCaAD1OAonqoTIKY8VpsHtYFPIwD9E4A8IiMkkXEONWgiYBXff0igoadFJPKSADqCA/aw1h26IF7EnDUbYYcAWVf7FPWTbKfE4iqCtlB7BiGeDgc4ffDsEljWEkMAuDpMWkUomqUY9RnlNskNcsQyLpX+/IA7MQS6IB87ufwYFlXU+2AYCYVsFJJ9WFT0dXZTrMRLo7F3aKFC2wuD9UlWJt0dPZg/9ZOFeFW1FCDtmBhnc2ft5SK00JLyRiws6dbyMA4bvuw+xijHQqxs5gPQHDbLddjYzFKVeYQfztuRw6ftvpzZ90uJpWHdAE5DrrRTqmAgqUE/q6/fr29CRsKZfG8tGGD/eSBh+z48eM8zGcCKkCGAdhYJiANlfFvu+cOW3/t5fafX7/Pdm46Qtg0xN94quUuzrT/SZj6zn0/t0uvuNlKi6/GpqfJBns34U9/ClBj2Dqp0D5FleOVa99kF120yvbu/DGAjXpbna266ha/1kePfN9yMy/BE15ZCsUEHx8BHAVcKFji2QrhFfrmBIST2nmC3Kaernp7+Ac/dCCrsrKSit1O+/o3vmV/+cEP2Wc+82X76Mf+yn728yep+nzGLZUSAYwCkRCUHBEZGlXxTgP+Mfsx79MxgD762Ukd/gsWbqo5V9ZXUBY5heOKCmFV2lNkuyYv/4hYCWejcPLZNngiXd3uLcJEnSAJahyB3yKpgk1ZIDHc9i52Dq5sAlwRGOwt5WP4fOBPv0+ikjv6uytgRNxovIn80fHGCBu9x9uY7ymx7CftTSRTRBC5SkhElFQ/TgQFkN4rxGPH4N8dgIxlDOm41T6xv8+oBXSwQXk4GTvG6Wuh7cVIEL9ezv/N2AqGY/YtuuIkUgRFpJkfp8glEXUe6qJrFM7Vz1GglTbg5J1yNRjLTlZF5xTmQX3NVlZFxzeduRTrE9NqMIDm6OfQb4MyKLL+0/fIrs7bR0yaDiN2fWcrQCPCTOSd2jgoI9QvfsFakXyWiEzyfdP4swsAJIJS+0lJsWBhqYPhepvEp7KLkvIoIpAmITzULxJiZHtEIPk48OugHhmu7exX1EbR9zHYd7WliKK0iEQSgRSzsROxJPJT55+KzVYa15+Zn8rzQFjqa4D5dIR5awSQbIp7zHheBkX+ZAzxu2QyIHIAS1VhL1IpDRs8zb3pzMOqdNecO+4E5ZT99L9OnXesF+IfdT17/X6jdk93uyiRJ+NuRSd7PwHDDrZz3xnEYkg3LBUZjPZNAEzm2Zyliy2nJN/tvvqGuylY6LcB7lXoNlAiZBLKPoqV6iD3MmXnAbhx7yrAbqmgtMDz68oqSm1OZRX3j7lUtM+3NZdehW1RgR3HcmnX9hdt746NzJV99nv33mPXX3cdqpgcOw55df9X72fePcx+xiHt59pb3n6vXXfLjZaEpesw/asPUFXdXorCnJwSxj6AJn3h1LGDdt+Xv2iHDu73+fzgwRO2c9deyCOpmblfy2JKfQbiSYow9eOgYgl9z3+KZcY5XRN+4ffP2NQxTXr6rBfrXt7X/PPBUtOLCn6h//0q9dGv6p8za5wYDeVccmzt45o933Ag/H1dJCJp0pYumcc9FcIBxfMkxM8waq9h1C4iB7UWEgERjVGpBbV+yUQCMM6cIlJkHuB/FSRdHrleArUTID5H6SsPPNp2Ibqi/cH1S11Nrm1KHaDxrzVQJiRMenY+YHQm12bUiiCQju/Zau2H99r+PUesoQe7XgikERFbIg1j87zaPlr/hTk23A8jEslz02J2pvprklREtOU4IHgvYPgk5y0C0S1F+S8V4D+VPiIbQllfyVZOJMoYKixlGvmajtZXtmKS8tCUzSOSB0VPApk0lATRxowLkSnMHyJb23tb6QpjRhSOvf3WFXbPrShXGCMjfeOQElofkvmCbe723XvsVP1pxhggOjPMKLZ2SRAK6ShAtDbKgqTOZr6Qq+cIBMwICow02UkyOZ6jCIfpxGrKM62muoqioWJXug8yXz634whHPIbtWILVknFUMaecOQC9DA2xe/8RCKQmm1czxwpShijiKYNAkqJcawjdwycYq1jL0Wb9tNcQxMEAhGQ2xKIUSJmok7S20Nq1rKzUs5Fy+ZvGpBcocZ6nyd7cvWsPazbmBMZ9N6olvb+Gfqbarp6uDrZHH3RrQ1ncMbvqiwm4mMwfEY4F+cXWRLFWfUOz/aTvygvSF7/26Q9SuAGJSTs1kBv0qad+YGXL5tsS8kOTWav3UVy0sGYB8z0KFG5MI0wUPRSISS2pZUwG6+qu+nY7d+C0raiqsyJI6Z4uiocY/12oKbsgkBLpI29++10QF0lW//Ixy68ut2O9Hfbwg0/YmS1HraqgnLmthHVoEypBFOqQ3GlYNj/5/EYrLC6FbLzWLq4ssS5y27Jziu3A0SNWxL8LINtbaLdzOCBUQBa29fTZYd7T2tZt8zmWq6651mrmL7KNW7baEsiXG2+5gTYbtR/+8Lv2NeZGrU/GUdkVcy+6ZOEiSKb5dhZF254j+yHAUFNxHfspIphTWmmVpXNQIKE84ty7IBLr21Hys/YvxlowJ49MJsbu+/7ovdzHJu3+L3/Nzp1utPXXreeZZoxsz2O2/qab2V6a7cOd4I43vA1V2ULyYgcsmf6Tzhj7v+ydd5xedZ39P9N7y8wkk2TSeyGNECD0joAL6gquYEGw7rq7Yt+fnUVF7IVFBQsqoBQp0ltIgAQS0knvyWQyk+m9z+99Pt97Z4Ysu4u8Rl/88Tw4zuQp97n32+6953zOOZPLy+wvj9xL3lGV1db32AFsUYvLS+zUM063CizClz2xzOZzDHkQXk9DIB2lrTIYqxlY3XLRyljOtrPPOw/bvAoUbTvsxOOPsw9f9R6fLyrycF0ixBFT1noZw6NUmLd+ve1Z85RllDTY5EWllldeQP5ai+WOQFnEdrsNy0VsW1VA09zaZTmF5ZyXKF7oL+Peq5Q1S2qqfPvQZ24alrF47EYSBNLfpFkTG020QKIFEi3wV7dAgkD6q5ss8YFECyRaINECf5sWeKME0sfOpsoZ251uz8R57UPkSABw4uyjQJYEQCeANyJ7BqyduKmV5UeS8kwEKnNH4aZNjgwJTOemVx/h5jFNllFUFXZTfqYqXoGVAiM6qZaVR3eXbF0UTg2pIzCkDZAhIwdrOgiZFEBPeat3c+Mrj/ge5dlAkAi8cAMrwB3G99vwAAAgAElEQVSpNjK5ecsEXBSoJXBR/xaglUougSyS5MstoqsfkEBe+AK6OvGxk5qlkxswVf+rurOLG8EGrOhqahq4aevFlq6dynAIJmyIuvl3F0RTBx/2Ql+OsUv5OSIZVHktuEvfwU2VwGLlHuViyZQLcVREFWg5xJEsmuT1nqTq2w6AQtphwqSJ/IyF6Mm3Oqw+ao402oatG3m9HaJkNBXoc6y8dAK5E4dt3fp1tmXrWvYzlSrpEXjMj7VZ3KiPGzPD9lCBueL5F23T1vVut5LBzWgqli75ZBml0CcZgLFTpk+wM845FRuLs62hvdGehXB5+KFHrOJAhfVQHepe/PTtKG78P/4v77A8CKnbfvBLQrjbUJjlW3Z+v33pW58G7DlCReRkGzfpIoZHrXXVPG/7d+yyaixJapu77Ehtr73/6n+3Q/vXWeV+jqUzz05/22WotsZAfC3nJ9NGcmObllJETtIekCtuoPOwX/LqZ8m/BELRJ331bh2UDrH48IN3Wh0+/03c4J9yyqn22c9+zj758c/Y7b/7g33w2muwuemwf/v019g3+sLJGKqwGbNJjmoGcCwGE2Ng3yvTZYU4AOTrb30uKHHcSsbJONmNKbsnqHJc6eGYfQSu+5gPRkDKquqOVE8xaRV2IcwvzSW3qRN06Zk1As4G7eM0dqTCiUkPfUYKv5hYcJDU0fZALAQSQSSIbIMCAuvHx+ZjpZAfJ5W2fgAOaIkoCQREDBqK0xARHJMB/jX8X1x5LvBXCiDtb7BpC1RxTK6EtgzA7OBxvzaHKOxvUCRJBaB1R20f27LJZmiATNJSonZwImXQji8+Zln0+b4BSMXfqbZjtfD1p18sjn4Yz0Pt53w88JzWFVkuacyJSInJF6nCPLeE74zbIiYW9R7PA4msA2Nlg9RfQwmk7qj/1BdesR/Z1cXHGY+3gc9E9k2+zIrkisaJk3RRm0bDeGAc90WkVdzH6o2YUPNjETrK8aeh3Js9exzrYETaKZ6H/ZPFp4gckR1/LwJJZI+7pzKnc6U0YDUUyJxFH8pwSm5hzcwMBJbWLnWAfjj+HhFKvNjrtmAQwwBaydms9yKNOAflsMYKpNd5oRPrKylqdq0anoD4oWfK0oPLsN5RVl5QTbgIj6ZWdFsG1d/KulHby6pIK4IsmfpRux45UImKlPUY8ui4ExYA6C3FsnMEIB9KW0DgVoLVa2opNmho9ar5fYCZHZyfUgDdi8mqy6SqvRlrrY6OZBs/biqFBtMAHPM972QS54CTTjrOJo0fAVBbYXt2vmqVgOetnMfmz1tks+edYPu27bU7fvUbW7duHcqDfEDCt9n7Pnw1bYgFFgehY1KRggof8ihgSMHGDpbL1q5cZn/47W3YbmUzXzPsj3c/gh1VvRMw0jCrWELKA4HkmnvKEwu0UaxEHkIya/nR2ql5Ha+fEVnsWiQf8/9d66ailNhkLboSGVLkMjhH4zVnKKkZz8/4+3RBE+YcwKfW6Khz/bNSzECASqyoOTFxfKmNfdsXh3b/sPydfOCFYdnOv190oitW2jjv5QBAa141N7ZYDta62fkjULolcZ3SCTidYvvIfjny6lp7dfMeO9iIugK7qk7mkBTige8T4R4IxHhN0rlAeZcqnIjbMZDwgfwRw9cDcdaEWkTkaQrb0melFAzKRbanegWuN5Uj5TZu/FZZh74vg+1K8dapDDaRviJPZBssVgoSKTu9wG0TC/LyWXPbKLbZxzLKtSH7VJTbY1e9fYGdjYKkC/vHVM75xQVkzFAMk5SK0gvA/VDlYduyZ6ftwNrtVYD43VUNBo/Ld2W47aOKlpQTWci4LWM9LGE/2psa7SgFRbpkLS5ENYJSvLAYlRHXbc2QMsvW74Ig7LFCim2mQBCNGzfOzx+6FtyEVeSGLYeZnyOtNKObDKRSy4c8FPulIdfBdabauoB520WfdfA9KkhQm+qatbmt2bM4ReYWFnEtRnuUlhSTmTmF8dhpn3l1eKwPhw6+4RqL9/z8a1AqFG+hoNnR3WjfWkY20KJZNhF1VhJrW1EO5PmIUdZHB6gYpp/rl8bGevpKxWVeV2R9LT2W15Zkpam5lg6JpyvqrRDYSaz5ZWXlVkJ+aCuFXCMLRmGt2W7PrlpuZcdNsl/d9jvbuWG3zZs93+d1BzmmtYcPeUZqMa4Hz2HNPIrPvveiC62AvLcsiPql51xiyfTDyvWrKUjrtOMXL0Bxn2IHUEI98QxrHtZzKRCwE0dPQQG02N0IjmD/txCF5/kXn8+ca7H77/2j3fzjH/iYl4o5j7488+QTUftOsBfXrLWDVYcpeECRCLHcwDVrPmNzJG2QwRrTDvnSiGq0miKomVhenn3KKbZvf4U99+JL9h4ImwsvPN+eX05BwMvrbRx2cxWM4dWvrKcoj/kFEZ3Fue8rX7qe75piNZwzMjjf9FFkNXXyeLv/L/faIewyG9r7bZ+sDseV29LTT7VDew7Yi88+Z/Nnz8IyNtdWPrfSDlD4lZQse+0WzjMQWIzjhSed4MWAe3dvtTElBfbFf/skZOpIL+pLUgEgHfa+6/8yLGvY32IsHrtjCQJp2LsqscFECyRaINECb6oFEgTSm2q2xIcSLZBogUQLDH8LvFEC6XOXjcL2psJvWHu4ERN6EgPq0g31cBMtcFQgZ7Afka1UsDFyYACCxsFmgaeyJhKsw82+g/SC+9tFskD4yIMfIKCXvzsgZXy7+rtFlj6ACbwmK5dmPLT1Wh/kkn5kntTNDbYqLTO56SqFQMrJ4oaTinSpj2QhJuyBOmC/wUniuS6sdhzQAAAWMC2BRZeOAZJK+9zp+SgiwwR1QwBw4yoLrXTUOjlUJ+ZSiZdL5kYulaGZeM8LgMyXHZ5yOQoKIWHSeB1bC6xHGhvrCJ3day1UuHap8pcfASg1NV0EoB+1I9V1VJayd1I+SWHCwQguE+DpALdIOvY5E9AvjRvS0lEoiqZP8RszEUVd7Q1WsW+/jSwaZZPnj7PFi07kcym2+uW19sQjjwIuJtmSk07EjuIkGzch1zZiZ/fn+x6zXTsPAbQksY3xdubZZ9kYgK/CvDR7+omnbfnylyClWiCPIJFAOZMhlbp72zmeVJs/f4Fd/k/vsPPOPdWee+ZR+/1vb4WcOkR7AXoAMLX3NRDmO9++8PlPcLN8mz1z38seDN7U0m8/+dX1VHlutfKpF9jIMYuAgQE8q1+hEn6zHa4hJLi53yZMXWoLj59tLz17D8Bnjk2ff4JNmYYVRv8G9n2XzV+4hNYhW6BuNyAL1bYFc53A6MPDJgVypJuco94+qjUBIPoZK7/51Y+tn6r8973/avvMdZ+zBWzvpedX25Xvew+AT5pd94VvU9WKzYtnHqlyXeNc6QSBlBhKyDhkFoGX/WJaBD1EZIraPM4gcssyLA/1iAkkh0Cjam2vqJdVHP3dr2B1/ilSQgSSHjGomeSvB5IhAP6BfBIR5QoYSFgnDiKSS/lTA7lAvnPiPIaQO4xhzc0ArQb1UlTvP7DASGkTZwP5JhB3qarfyQkn2AJZEe+TdIERrhvaQ2oSviPO+9EHgjVRIJ18O0EENQA6CoUcmpHUL2It8pgT8eQAcaQ+cgVS9Nl4P2NFU9wf2qGYVHJ1Ef2pMeLZS1oxRCyxlgUFVkQ0yR9Q6xJrgPKmkkRaSF0TkWuyqIoVSOorrXNaPwbs4VwZFtRTQwmkONvJxwbrRNxuobFeSyBJHhVIx/C7n/Uv3p5nQGm/nUkJD+HuA/Es0XG4pZyPszA2nangEecm9bkPYhjH2qdUqXmc0Qjv19hUdlMS1jGTJ1HRTvi2xu2gAunvTyBJgeRgIQRSNlKxAirNc6mOV7ZCOiCqDlZkvkaK1nKB/B3KdaG3u5jPnRwnAlFAXNpUeVI6HgBgfT6zQNlJUhukO5l8sAYbt2F+zGhb6zZ6GVmoBdTWUqFIxSHFrOaKlBUiNQW6U3CQSgZSG7lFr7CGZ3OOyR9TbIWjCi2HzD4VDkyZOtUzIxoaGqypSTl6rNWyxGINO0qweQsFDVq7Wzin7tlVidXpEZs4cboVoyboxDqpmiyOHDJu5s+fDlk01RYtmG5TKRLoBShtrD5C5sUhD6GfMXueF0Lc98vbbS02ZrPnLbYPffyjVjSmhIIIQuop4OjiXFYIqJpPnpyUurJtWw1I+9TD91s25/7HH3/eXl6zg7HLmig7Rin4NDg1T5iTvta64vB1CCSte+qr1/RHLFGK1sr4n9Hno5Vl4BNhq4OPY9VGx3b10GIBnz8i++M1IlIgxZ/xbTHgdG0gdYzOQXm063HvvXGYRxC7MUwE0rWnzqHIBPU1BTiythKR0QSBlIfqLD0731r7sbRFEVfINVTVzk12CBJp8+bddqg51xr6uQ7guoQKDi+oEbGjwgitq1LT6qHrPH9E6tnXFmDI+lMWwK3Y9TVxvUY2o5R2UnuLeNd6Sn+m054dXShB2Ew2Y2P2xIn29re9zebNOc4twvZzvVNbWxsUEyhGcsj1qWvrsvXbye0qKGJuZaKSqIIMracQqcNGocgZT6HNuNIUO+OEKTaX+ZMOSav/crGqk42f0qnSyVfrkFUx1zrt/GwiS/Lh51+yl7ZXWGUbVn9aN/nRejSSc+9C2mwm35XrlrG8mkbhU3ayZUF8ZEC4JrFGNdLWa3aT0QkrVpSXTNHOCCd307CCS4KUemXTFlu7vdLGjx9lRRmdqEEgkDgepGk+9tsoGJJyOIf1wwl7NS1tIuJV41OqIVe4cl3ZBImUwrlJVnxTJ0+BJE+xm46e/pYdi3fc8mUn1LuxI325ar/9cvMKGzN7so1RYQBrfQntkI1FWxakTC5tLZeA1s4mBhn3AS0NWPwlYx+XY5ylLAfbtSaup1OZr/VN9ZBHZbZl8zYy4FjPIUrGjUblz5q2fOXz1pufZvfc/4Ad3FXheaRafxoowkqifctGFtvkKePs0aeewh65zN5zyUW26emnIORm2pX/8mmr5dpkx5EK5k62LZgxyda98IL98FvfseqaaqvF+q8P1X1hdplNnzmP+41ka2ypt4WL5qJAOocCqSP20gsr7E+/u93Jo2TuGbIhJJPoQxXi8AT2jJ3koHJ/wZpa19hE8VQ+40Zqf11XdFgN5FE76/sI7kGSaI+6hmYUdi0QlgX2/g98wK666oN2FAJo/YsQSdhWr35lnR3hPJGMpeYEnA6+/qWvo44stI2bdkCQoUiFKFJ+1g9/+kPyuLZiG1dsTcyHybNnYhm9xJpq6+y5J59AOVfGd+bblvXbOT9UQFZmYJ29nfucPC/EaEXt1ollpNa/ERTy/cen/tVOXDDfFW6yMReB9MFvP/GWHYvH7liCQBr2rkpsMNECiRZItMCbaoEEgfSmmi3xoUQLJFog0QLD3wJvlED65MUjbCs2NsESLNiMuFJDkAGVg8oj0c1sAMYEzkXqC2WScINLygc3vvI/UqEudm+oc3r9385EcYcM6C+AT+oiwK0UVDrt/E7GfqiGasN23ZxDKOmzHivDd6fxfQo51m/PMkJVIOusZF5TJWsXN84OhrJ5r9ZMQ1/ADXxKtmxNAngXA6h+XGxY5FEX4IHsuto9V0QVxY6H8XzYRwcnVYWvIHmRTrypU1Z1dI/Ae4HWAr49m4P8oVz85AsK8ZEn0ygfC5A8sjnkZ5/L7xKeG1U2GoAAswbIDpgzAMF6z/o4UnkE0u6IVeFZ38gNojIKFDze3E5ukvZVoBnggyrzywAWZ0ydbGPLxniuR0o61kJtR1EZjcH6jorz3GKrqqq355Y9b3vw2x9VPsMuvPgCKxs/GtuOQ/bYw0+gUNpgR+srbQLWKhddcKEdf/wijrkV4G+lvfLKZkJzCRYmQDlFVcIAsO3sy5y5c+xagnIvPGOG7SKo+E933WkvPveCNZKV0N+PMqg4x75ywyesq/ag3fKdOwU1WRP7/f0ffRNgc6NNn3ScjZlyOmOB49zzlO3fswvwM8VauAG/4sqP25Z1j1j1AazoqGy/4KKrAW4O2MZXVtjcBec6YFdfs5dGQKU1YpGTCz3Y6KWiSugk76CttYrQ6wx7YdmztmPbWsCDUqyY9gHIbrJFCxfS/thzTZ9hn//SjXb4KInJyQSEYxsYVCqxAsFL3x2MjzOINAtjckBAaEwe6LlgxRRUQUKZgsVPUOd4plGUkyRyJWTOBELGCSIHhZhXqqiOlU9S9YSy+wDN6SOyQXRENGzDw+F5xEoZVWkH8iG8X2M5KGKCokcb8n+HA/HtuCrAiaTwkA1ZfJxOviipwXOc2IbmhOcdiZbQZGQeKMtMxIfb3IlpElgAoK/3OUgc1AMDwK0wWT4zkIckIkPqIrWTwFrBktqWaCO1ldpHZIgUTH4cyhoTyaI9CPsQW/XJtsjbRmuGKwMiEsX/jNrGaQaBGpEKivb25vLQe30g9IkyaqQw8q/QPsTvc9WD3ioALzS0vi/g14Eoi5VNkStX2K5TV3qEPvZtDCgpovZxID083L5uwIIwPO9Wf5Eay//tnOSgAtT7lvXDs6PcxiuoJgMpFcjQbgBc7wuRUSK1VLPt6i/GkcgVfS/WoQLES0uzsfchi4FVXLvaC3kjokY2dnEGkpSUVBDweWVkieoTSenpeNF/Q/o+Orahag891SPSkXensX+yGkqPM5AAnxCLek6dSEW3sAPcKoEcyaVSPIc1NAMgT6RQkkhCqV9d3cnaLLtBV0rJcg+1FI2v+RAypaRS1FhlfwF5RfxJpapz0Iak6QN9MFx/nJy3xwkknYsEUHfLrktFFbLpdPlhIB6zsAJKRv2ZTbV7M+v+048+Y6PHj7ER5UVOJCm3RnNDdlIikkaTpaJjrMO2qepoLcRQHRXqXZADOh7OQ4DYeXmF3sdSwqZgm1UDwbRh4xYfA7K8kqBkCkrWk09aYKeftsRKUXhywsVqqIGq/FbOuyiNajvs4Xv/YnsPVNnSs8608y+9yG2ilBPSiSIvD2IrVwokcuu6UJbs3rbB1q55wdavXWv3Yw1a06BVhjHFGBNZ5rRmtEZoXgSyeJBAch1KNGfD6hdTQEENF54J83jgEamhA60Ub89nks9LPV6PPIrH4ms2FZHoPk8jQsQzg+KHz5/wD1+7/beujaQp6bETrhn+YPfhIpD++Yx5XixTj2omjesU7b9U3YVYZvWlYmdbOJpzIWZ1SW3kw2yxQxvWMF522uH2QqvpzfS8laSIQEqWalpkBj8uXNTWovOLXyHqeVdd6nwY8uj6AcvVh2pNFfi0kPvUispG58tsilWyUc+VYb/YBJE5EnD6onPOsMXzZ6MewkYOElJFPTkQPbBOzqArJ6YeonQ5GT+PrFplB5uaUFKja5FCt6vdRgLSv+O0M+2ikxdDMtRgOVfvOUD5xWMhjHIB+Js53mafn1nYXOoiDzNizuftkFINtmbXHnsBgmflziqIgxrrobMz2MexZEWdiL3dTNaNPEgiUtiYX8okYs2C1MhMZb7L7o/jqpKFIUrHTFkbZqEw5No2he/q5by6bvsO23Ko2kqwUctJ78L+bpTlk1/UwfrVwlqhLM8JUyaTe4myXlmHHJvcANqleOL4u3TN7HZ1XMcw1luaG/13CTlHUiz9JunSoUN7WP4errH4k+98ym16k1Ky7Zkt6+2x2p1WgkJrAiRlMeRiBgR0IRZtfd26nuD8gAKsjevS1jbIRRXTNHfYWK5vS1MKrWLHPrJ/6il4KCCnqAo1Z4E1osrX9Xl2cb4dN3e6lXK+qEdp9PKWbfbwo4/Zplde8WvxAoq+pGVtbSSnqrQIO8FSLJfXkZ1UZh+56n224dlnbQ6KopPefpmtwz56F4RMCdf1Zx833XatXW1f/dwXrRI76OauVldi9neTxTViDNaUkPq9bYxF6ZuxYsMdoBeiL4N+27dnt5NIWdyTZKM4amfdTkYFK7vAYlSmWt+PVB0lE7SGNuDf48ps2tTx5FRV2curXuF2gXsBSGCplkVUaflLYbwtOekUu/qDH7TpqH+WP/6IPfr007Zt317uadptxvSpdvWV7/fM08rDDVY6eoLNX3Iibdpjt5ALuomxmI7NaRJE8iis5C4853TIooP2wD13WWkB2ansd2ODCh1YAyjGa2qsRSGVZaUjyOxSNh/zrbW10YoprvvwVe+1hXNnMq9UgBZUjdf9euOwjL+hGxmusXjsjiUIpGHvqsQGEy2QaIFEC7ypFkgQSG+q2RIfSrRAogUSLTD8LfBGCaSLxjd58HcWN3MdVHO6bRY3cwLjermxk1InqJOo91YVODcnAhgdfOE/5cr0dQLiqOIfUKtdAJJXTgI+cTMlYFCBy90CJbUdgRIAbRddfCFgNZZF3HxkUyEnsK9T4eOOJgtwFFwhoFjh47JWYhuRzV6jAr5RnXQBcAn87RGoDFiXjF2QflMm6ECHw6wCIahoFDCnSlj9uAKK/VEVdsj9iPI/OIxuAFoBjVIK9XDs3YCqrgjxHIRgSOYgqwI8+He3lFJ8ph0LEx2r5z1JFMUNcMjkoGIRy5Ip2L9NnjjBA5bzsYrIIU5CiiophNpa2yBCtlhDXTUkUws3fzW2l6yjWrzw5Yff2sL+si/pst3DzmTi5Em2kNDz9Ix2+k0lgK3cPE6yqeQrtOMn/tBDj9vq1VtdRXXFP72Pm+NFdqjqAHZvD9iKZ1dae2MHmUul9ra3QyYtBXDqPAwZ87Ite2qdNVH92MeNriw2mqiuHD1qol394avs3e+6wGoObLF7CQh+7sWNeLUTxtydbh/78D/axefOt6/8x+dRW6Ha6Myyn//pW4CMj9rxi95lYyefAUCw3rZvvMcq93XZ/opeO/Gsf7AxZXn2/BN3W01rjr3/o/9OX3XY80/+xk4992rwwDZrqj8MOJNF2y2gD7DK61W1JtkBvNbcUEUFfrr99Ls3AJ122OXvvtwuedtVdsN/ftVWLH/KLr/8vfa5L15vu/bX25hxk23Dq1sjsmKI4sRJH4H9EQAfVaJrJgZgXv0ZFCROPAlkF/EAguTkapQ94+SSwGLna4J1kkC1OBRccykA+tpG+P6YRBIYKmBNghcB7LIfUwaS1AcCwvXZoeoRhW47IKpxGOGdApdiJY2IjohzGiARPKNrKJEBqDfUKm2o2sht4xzwFVoooI3xr+pz7Z9s5TSf+LzzMCJTJDWSIjFSc4Xq/qCKipVT+p2mYKJoLsbV/jER4xXsqmF11DhSC3nfSJ3n2LtbrsWf8/7x3QvKrFgV5u3nZFzYRreOM1ILuSIpev+gomwwj8r7ZwjJ5n3kcz0A2g5qD7GjC2qqQCyprQSXCvyTtikeP/qtDJR4v71tHH8NyLT+HRNIqShupHaS36e2NaD+itohVk3oO6RaC5uIdRsaCzI+DPsaj5l4TASrKdkLqt9EEup9sk9C6VOQbpMnE1aNGknrbE8PdmOstVJvao0PBCifA+jUVzqJz1/qTu8bb+3/m0DqVQ6Kf57ME8a2QuozyEASuSGgMJV/a+3UNtMgQsYUFBMEX+R5CZlF2QBorqfTN4XO97kyhKB1BVwgFb2wQD/KZdE5zAsDmBfiP3n+L43lw36yPWdsheg83zcfzz7XeYjok8VPpChIg7hT+2byuwO7pSefeMrmL5hnE2dMcOKlgUpzTeAUADz1eRFWVaNHj6bKvgBrqy6yKypt/8Ej2KmS/Qa42kQGSJeTfcpf0tzD3opMjSIskWSr2kSFe2N9A9/ZyXmn2M4+62Q78cT5Nm36eJS1gJkAggpvT0YRVdvQaQ/d94hbsX7oE9dCIDGHpKKkv6RkSUXBJdqwiyylHZvX2vJnn7Znnn7elq9Yz/mSTCqReyLsRAYq74dzvoavW2/63AoalmBipn4M5Kj+3ykjXz91do0I9UjRqXUgLF+BsAyDf5BACga6gSB9vUe81savxWv0ABEcqQEHCKRoHfL94nuleOiGFJEqpQ+7NeWQLPnQd4d9DA0XUPqBhROcequtw1KQfdf1Qk6OFBpj6L4s6+CcerSezKCOWms8vMsqnUDaZzU9BVbdlQ61wqSEQBEhpOErh1MRvLGVZ1QOEfohshYNjREI5gzGuwhdV21xDhUJpW2lQxwXQxiJGGqurbFTFi+205acgBIqA3VUhuWyn36NxnVkO9ZeeVw35UPCaE1v5ucvK1+y2x540Gr1VdjxaU4lA9gXsMaeOXuuvevMU6wEUiiztxmb41GWnjfSmpWz0862pBbH3quH675U1r/sVCqH+rAKJoNlPzaNLx2osb+8tNVWY1WWxnVwNkTbWFQzC1CET6KoJw8lXgarexZZkWksWBkQwenKUnTSvR8iiOtFJyJRUKLQSFNGG//qYQLUQ/I0cJ2axjVuagpZVHnMB44VZsGtN5u5lp05d7arPNI4D/jc0PlNo1q/aT8vhmJeqqhFxFKyFwskMb/r7ScdZEgO82O4xuLD9/3Uz1eEINmflz1t65uwkCvMtklYBI7Carkjj/UQIikrHfu+cAvhxV99rEt9XPeOzi2wGdg0p2C71ooNcgsKrHrWs1bWzrbaFju6r9oJtQmzx9voiWW0b5KtePkV21vVhEJohv361ltQ2lc5yZ6G/WZZ6TgbO6rEjl843R5/8nHW0U775LUfs5eeeMZVYe/913+1NVVVtmLbDps/c5pduGi27Vq3xr746c+RMfWS5RWihmIbrU1JNpocpBxURD2o4CsP77Xd+3bTV8mocxhrzIt01r2iEYU4BJDZBPFUX9fg46aggMIyCp5KIff3HzzktqSpEKvFrPFTsa3T+vjqxq02ccIE1vKRtvKll+0Atos+LKSa5vUsxk857y9mTHcw14401FFU1mglxUV28YUX+lqdlz/Kduw9bHsqqqyuCQNYzgFpfC6lYDT3SXk2GxXWGScttrVkFT34wP2omvZRG9SLek75bOR7icCjeKCIcSmHBLcW9rHYi1Jwlv9lto8AACAASURBVM0gX+v9V10BMZ3N+si2WTMu+dLdwzwSh0+ZeeyOJQikYe+qxAYTLZBogUQLvKkWSBBIb6rZEh9KtECiBRItMPwt8EYJpDM6DzkxIWKljZtvkTICnWUjJ1cn3cXGah5xKKlUiQKlk0mELYPs4bhJ76bCrVPqHp4XKROD0g6ecjOVRSVsDoqRPG6aU7hpzAYY6MS6IwuSQsBCEr8p66Qyjmq2vCQq9AohWbAb8RwiKi8FVgjNEdrvgD875vulduOmPikT0kN5LqKcBvNbYuA1RJ4EW5AAJgtkFE8VwCmRZEK7ZMXleQ0814HNSwskVRvVrwqhbuOGVscpG75ufmqpKBToq8rQdt7T4USUlDLKA5AgC9UWNii6EVPuUQqKBiciBCqrQl7qANCZ/IJcmzhxHEDuOJswtoTKx3ybMGYMlZIlAIqNbLvdqqlUrKk5aus2klVwsAJQUCRKk1UBbGQCtMybP9eVN2n4qWemNNmY4hQ7Ye5x7GuaLVvxoj214mUsnHrs0svebucR9ruHDICHH37AXnqJoNs9jTZm5FR7z3v+wc49b6EdPbrNHrz/BW4sd6M2arEeqid7OjPoj0z75L9eaZdfdi7fv9tu+/kvbcUzW+xIY7odf+JM+86NX7bf3ngj5NIrVtmeY3984CfcfD+Ez/o/YYk0g3Gx0Ta++JBVHUKlRi7Pu6/4rD391M22d1urXfXxfwZ4ybEVT/3SFp/+j4DMgDKN1fQlCq+CefRLOzepDVT4FgOcVgMwJFllxRZ7/JG77Eyq6r//rV/aBz74AbI47rJPf/Y6u/4bN9sG9v+K915pN//yVsYmNopSzA0hUsLfAYgMYyDK24gIHoHaQ9Um/U4QSg1D+LRCwJWRI5Caz0l54ISHA6IBUHfOKCKBHPyU2kZUiZMPwuggDfSdAk6dmBI4EBRIsoJ0FVO0TwLWvNo7Ig0CKaV9D+RVrPZxED1SpogMCoqUwcp6V1Qxb19DajhAG96j12Wz5xBtRBBIQREA4KAkkOWiyC0XEXjVuUDfYIPmGLoD/eHhcy0ikF6j3In2Of7eVOxbfM/j/nGiJGzPfzs4PiRDyb8/VvqE9SlWiGkTaVSl94mQ0UejNhTh5YQSz7n9HixvUDEGIiYmAOP9djrG20Ztrx2RPV+wPQyZH7I1CnZ5A8ca9f/gOItJnoj4i7Y5QOC50irOExEpN2g/F443EIVD+8d3NzRK6DNXGGlkhfEpcvG12UyBMFQ2lAB6kfN9gP0Ktmc5xsau2POQZD3V38vargwkFQAAispySgRSshQ1fNf/RCANdPgxf8T7/X8SSAqYicZbBkv7eADgEYBvuaUFlj4iBwsk2tvVW4PEgXJUfJyK4BWh5PaUYZx42w0OQ98r5dypnW5bL5B2eB9njt0NUJ/l54Ek1gZluEjVKts5V8jyvakQeSLliqiGLy4ik4Xn9qB+GEGehLLdBParsKGFNV05fMoP6qAKvYv5Ww6YOHoMwF5RCdZO7YTdVwNa8kO1fAOAakdbK+ftbixBZTUrBZaODzCTyvaRIwkwpwo/B7AxE9Jdv2fPmeH5FyPHjLLOBs4nDZWMBwD2/lxbv3GzlXMuKkHxmpqO7RlKjJycfFdb6Fx8uGKHbd60BgvVjXbf3U/a3r1Vru6Kmeuh8yE6PQ9QR4E0CutCPGeGLMnqpf/WMepHPRstL+EPn0fht6+zEXE/9MNDVXBD1474WmbgOWU1+eXFa9etsCuBjHY+nXVTq5RcCU+45jvDO4DUW8NkYXfl/DE+DvNySqxoZAm5Rm1O5hRn5kNadlt1czeAMgqkHAjLgzutZsurtm71TmtF7VvdhW0iR6kCEq3JaYxjERXigpwsjgh+l0pqLkqZqh/vk6Ci1FqZoiIh1sZcVAtJXS02HsXFXGx5SyByilFCFWGVVcoc6NR+Sm2IfZnOKyqc0Jf1k23UWlvF/mJfhzIpq7jEVqKuvvmue20H2UZdEDtZ+kwX6o/2OgzOyB6iKGfJtEl28oI5Nm78eNToJKmReakCCx2L1GP92HD1oOrIEYEtaz2ePULBzH1kzNy3YpU1kseZiiJPmr6Z+UU2leu3Yop7srEgTqfYKV1twrVqJtcqys8UOSJSqgUbSM/XzODYOeZUzj9h7KAyYj7rGjKTOZjGaylUgUhRKZ2esmPSIdDS+Hc361MS13J5RahlKDySclKqxCS2S0KopaBs52IZKzHIFV1HsH60cX38jfrT37Jj8Zc/vI4CAdaVZrMVL660RUuPt3yuJ19FOZ5WkmNHxhdaT8kIS0XZ6GsDfZIBeZ5GBmovtovjWSsLIT1TYZY6WmUN3YcyvdZqKiotl/HSfeSozZw20cqmjCGjqplr0Ra77Y57beK0BTZq3AT7/R2/CXbYrKX1WNgtxnJtyvixduDALtuxczfnmNF2zfs+ZEf27Le6ujp73yc+YnV03apdO6wci7wlM2ZgFfeifeGzn7bdO7Zz/ZBKwdcUJ1nKJ06hQGkf5x05DNSigN/sREsm1whZnAO03us6TmNP15K6ftc0GV8+zosj6rDhqzyK8t8zB+ETsT9V1pzOZu1tqJjo9yLa5ujRGjtcWelFdxkQQB1elAcJynpcQiaWlqmq2mrPw5Jd5NsvvsQJs92sy9t37ecept3n/1lnnQKBlWLVtc2QTeQ74UIwbep0W7VqLWTaU1zT17BdbAVLy1BMSXVUwPxs9nGuedkdFeAoq+uC88+FbOq0005aYmNHYyHI57opYrj6h8+8ZcfisTuWIJCGvasSG0y0QKIFEi3wplogQSC9qWZLfCjRAokWSLTA8LfAGyWQ3odfeCM+8wJV66gMbcYCol22QH7LreJ/oEle64YgkjKnFSBFFimd/BYIKzsikUDyZleOT3EGoBM3wrohEoBdmJYbqoMjkF4ZEK2yegABbO7ErkI3TMoOks0QN0b1/dzwUMU5mkrBAgAHARKZBI3nU9knIFRe8L18TjyPyC4HctlTqZmkjpBtSpdUUZEKypVTlgfRAxgnKyYdk2BuB6UdgnRCSt8jMESEl44rKpF2Kx4RT7qRyoT4KsCDPwOroIIR3Ny7q18AW5MBZQUiCDTQv1u44a2imrGzo9P9/OsAKpqpGJfdBZItbgQFYAc7Mu1jOxXjvVILeO4AN5SACPNnTLTFS+ZRMT7GykaP8ED5TG5IO7Bk2bd7J5Ya6eQT7bO1hAVXkzFEMSv71M1NJJlHo0tsLDYnLa01tmDhHLzgp9mTy5bbn+592IHqD3zwE3bqqafZ9i3P2S9+c6ut3UguRkculY3F9pFPfsgWnzzZHn/mHnvogVVWf7idtiO4nmNNyx5lX/zMB+1dly213RtesB/86FbbupP+A3z6490/seeX/cZ+/4tnrA4S6cEnv2/rV95nZ1z4L1ZYMtGaq5+ydSsfJBg42U674Gq21WsvP/qATZx3ji1eerq9/MLvbO7x51kWbd7ScpSWoJ3z5zEma2TeAtA0krD2AygXcu2O3/+YvKWjdvLxJ9vN3/+1ZWSn2Qeu/bDd9+fH7U/3PG7XffpT9sMf3czYJC+Bauw4f2hAzSHyI+p/ESMa7/Frmo0xOTCQ8QDI6w/QxhQnEgJBo75Tv7tiIwLZnCzhhlv2iwFsCwIXES5ekR8D3ZHyJSaQ3D5OJd8eQA8IpznoLG5QIvUBMgV1E4SNQHMnRwJJ4rlMqhSNCREH+wRMRQSJgHYRKBAFesTEk/ZlqCKpS/vA6yILAokjSlaH7dSU57eoSlYZUSJl9J4UbLkcxPV2Yz7wmQGyVoRZtA9D84Piv51sZluakzoYgW/KrJAyK3y/SDLlEYW8IFdJiQSJLAMHFEVDQGTPYnJyONgqiVxSmyrLTZ+TNaYUkbG6TMqemEgaGAMRQaV8CnEXsvIMxF0Am0Wey75vaFvGq3gMRutzMXGm16TVil8bqlZz9Y2TRWq3kBni/aPj15qkD/N/Iibc6k+Ln9RE6lOh395DgVHRPsaPQCxqrLiRob9HigqPe3JSiVD3SSWAtGpfxgW5IYG8YC2SypTzgDKXUkSURWPi9RRIA194zB9vmECKcrtkUZrNmjh5bDkV2iMst2yEpZXm+rqjQ34NgeTjTdaDYYxolAooDO2tOu1BYtQJRj8H9dvPl8cWlv/TXv/1z587Yb+f79T2ijGROgqU2O2bAqGJdRcWWrKBTAcEFqGTzODeumULey1lWCAvRD6pyry9o8dz87pltYpaSaqMTv5u45wiQFqgqOy+UgG4/cFxZ1DVr3/HisV23teCAqmN7WjzRUVFdty8ua6U27Vzpy1YQNbdFf9ok6aORMlwgPNHPc2bb9n5hU5i5/K7mzU/m6KEXDI61NDNTUewu11rq156wVa+sNGWL1tPBiBWY5EVox9DRDLEJFEMpB9LHsXvHUrc/PUtHz7xegSSnh9KKMbv0++BPLbAZgXrXCkrw9b8J1ZHucKRNVlZQEmqwOfcfdI1N73url7/sUvt5nuWWSUkx1/7GC4C6Yo5ZaxvmZCHZZaF2qGxv4klpB/APd3qjjRAxuZgTciYyGy3qr3brXrDBtu+iQxH+r6+N8MOQ4iIQPIcHtnTiaL24oVAIHmxhM+uiO4Li+PA4TphI9URgHI+ZMkicmQmkOt4IjZ1+VmQA2pvJols5lRUk40VmZTrAtF1QeWqtRQygRSQRE5RM5ZZzVzzVTa02R0PPWartu5gzmRSskAhEl9bSLFJAdeSJdmpNmnsKDvhhEVWSM5NWrZyZsgq4lpU13dtrVBjnMNzURilO1nNuZvz6BashO989hl7EXuv5tZukzhpHBZ6E5izZcy7Uvp/BN+TrfMGF2apyCZTZYXnqmPWXwZPF8VFUhwnsS9peHKqOETXFForW5ubUcm0uq1dGp/NEGHEdbKCAkXOiVzIwa5TqqIe+qmbc2EH52idh/U9Kby/T9e9tIsiyKTST4EIlt2wOLvrM9/5lh2Lv7/lPxgLkH19uVZXVet3FKPys2zXqpXWW5ppeyYVWU0mBTkcWDoqHJ2fkzpQoOaU8kPxANfOGgZpjAtdczXRzgf3H7Ru1rVSrqtW/OEOq9i5xZKxietmbI2es8BSS8shHMu5njzDXl632n7zhz/YKM4nHVgpzkHhs2TxfIjvP3Fd3OFKzbnkwFUfUS7cAbv22mts/Mzp1sYamSvLR8bdA/feY/f88U6+dx/FWtk2Z/ZC27nrIHlAhv2oiPYRdqhij21e/wrXrfSn1mLGttwXulHgSf2WqXxD+nMEa7BstHUuSOea8WDFITKOGrzoLDc3n7HAGNGazriq5xibWbt1HVVSUurruO7BtI63UTDQTHGZyBxZHDayDVnJZTNWPv6xj2GPN9Xu+tNDtoZcO12Dis+cM2cSxBIWgS3kLNU2ukqxqLiU+4f9fFcb2yFTlHORyK0RhQUQvHkQWS1+z5NCAWApeVFHjlLUxfn1kovIOC0utIXHzfGMJxHGKgb80I+efsuOxWN3LEEg/bVnqMT7Ey2QaIFEC/xtWiBBIP1t2jWx1UQLJFog0QJ/dQu8UQKpdO0qrBOm2O7du+1oW7MDVT2gXrKAapeNF/+pyls34nncGJekAepTgZnNTUU2AcOp3ADKbiSZ6mQpazoAIFUlJ5BXN0adbEs5Cu3cFIt06gCUkndRE57dvZmqxAQUFzij2jsBOW6HpZueANiIGJJ6Iw+/8TJs4Aq4sevqbnFCqFfWVtxFt6GCkr2HV+LL0i6IiCKSKGQY6cZNCiKpObqprBfQqCpvB2/5TmHcAuwc6/Y8DlmGRIoOdllWfW5P54CsKk/1Wb4TIED72S4lhgPGAgxlz5Ti+1qAfV0JocolVFOO4G9ZqSiPoGgUpANtdOhgle3cuddqyDFSJWsLN83NVL16hguAsRNf/AjX6uNmcO7sqbb0hLl28UXnWEl6u+ccHCAUvQaSZATbffzJV+zZF3bYQWw8qusbyb043s4+fZFNHDeWzKG99ra3nWH5VH/+9nd32H33P4uX/mS74ZtftglYgPz0ezfaQ4++gN1dkwMVl77zYvvSF66xHes22C9+/nvbsrMakCQTcJMg3bIiu+WX10Nypdlvb/m13f7Hx+xgXa89ePdtVrnuUfvejx+z1qwR9vADN9ljD95h77z6C9xY99iB7Xfa6uePWEd6oV38jitt5UM/s8aeKfaeqz+GNdJ9Vjppvo0gFLmNnKfePirnc+fQn82MAfzgO1O4+T1CwWMXnu7ftHe/8xL7t49/3r7y2a94vlAT9oqf/NT19s1vf8V+9etbbfHxp9pddz6AVUnLoKpHoLODhIBcrkiR7aCqn1FaccyehyPyQCHIsb2RSA5AKhEZfYwRz2EB0BBQJLDfyZKIIHU7u4gxFVgfg94h4ycohhzQFvkkkkjkRpwvRP8Ki/WKe7aR4hZiwdJOv7tkFQIYofEaK2sGcppEEQyxVPMB49sK3xe/T3ZCg4qlQEY4KSNgit8uWOL9yr0QQNbP/POBrcwZrQZUBwv4C2opZexQpY4qyx8RmdUP4O8h4Non2i7OMNK8lj2ag9yOOQZtgdsFupTAv5rtA7iIIIqA/6CJCllPTqapYlsqIhFBzGnf72hbWqs0r9LEpwisjAijdirPBc6oHWV/NLCvsfAgiGACIa33iLBzVFOWm6gJ6e8e2XRGSignWdQe7Jrb2DEu1E+BYArNEVKRAtGnbalN9Qjb5Tgi8FXKReV7uU2MyI+IDNOYjPtPzzvR5+taWJd8rDnu7S3tXxxbFmpc+RiRQkDtph/2LUMEHZ3sbYH943QIhMJCLNWk9kSBJKu0XvWHiBjl0mnss3Zrz91uUSuuhoOP7AAcx/ZyzoM4URP/Dq+I40r2MYWFHVXSIQOJanO5ZbEhZSP5lpgHOYylKQB+JWUUEIwfaZkjsQlKYysuhQvt522gTDEttpHayElFrdkDv0MWy8DDiTazW59TlsjwPt49qwm1EJXhnl+n9SMVQimH8cB5USpAxqiDyvwt+yHxyk2oQF5YsYK1u9YysSHNgIDK0GcAl/sZ/70MLM1FnQ8ZgACOWeTdFUKU5/o5S9sM5EwSJE4DPygzWIs0fgU2ql0ENo4sLXXL1FYKQw4c3AdYjYXUxIkAnO3ej1e85x1epFBJsUNldZ2VjJLyKAtlVCkkfjtjYwyqpSLGQoeHqj+77EnbtWu3vbRqA1kdmyGoY2VYWPeGqosG/x0mV+BrBsmGoX//bz3yf5FM8XaOfd/rEUh6bsDWLiKQfB4PEEjax5DwFdacsON+lCIysbFb+uHXt7B76uZPudr1rsdX2x+fXMM1xxsnK4eLQPrA8TM9WxF/NBs5tsz688I+Z7Er7Vh2dUIS9THvknMocNm7zQ6Rj7jj1QNW15VG8Q4/moZu08qax39Sl+q8lxwpqKWEiOWhIv79DCrVkdYEt6GEbGJtLoBImT1pvC2ZPd3GlRbaRGy7qPjwua/TYivFNGrn4hHkdKFy68Aq7ugRMr7qmwCx82zs+GI22GW1TdXWDAnTUN9sTzz1rG3fuhNVSqGVphdYHgM4E0IvFRsxaBwbOaXcZixdYr0A6ZmQR4UU0DixzHVaBnMs1T1guzkiTSzGK9eya7bvtN88/AgZSPtdsVQEEZFFsc9I1vpJzLlxqPPzdY7Bii6TNVW2xLK509qs85lnakIQaX1Ly2Bdk6qe6za/ouVrOlGQi0zIhDQQYSR7u2TaoIf9cCs63lQ+dowVkONTC8nVyDqstUxrvUgVFado9DXRBmmyd9MZIVLw6gz0qfEffN2p81YYi4/f+zPaKM2a65UdBgnW0cI9RJJtW/W8JVEYsHd0lrVQHJbG2pyucUN75UCYj8srpRAtF2WZbDG59qH9vFCEc6QcAFrJQupEXfPCj39uda9uof3KrJw8nu0QKzsgSFpyCq1gLHbR4ydYRl6Bbdi1HRI8xy4+70wUa61WsW+P7dyz15atetnOw0p7+/atVgc5cul5F9j0cdOsfPRkLBBzrLqt3p54+jF7ccVztmXzZt5TZ+OwrjuKiqeD+wHuOlgvi1EJVUBMplkRWXEsADZrGrmhqPzdyhNSrJZtyylAmaWzZ89CTTraDh0+ZC+T0bSb/VCRTxYFcrNmzub8kEVGapVVHD4CqV/n4+sjH/kI2UhH7KmnnmQ9LqAdOYcx3kaiMKytIx/vyGFfy/Xa5z/3WTvnnAvs9jvus9/fea9fb82fN5P7hkn2MsT/nt37LJ+CgFzeu/TU0+3Fletty5ZdvsD1UqCkIowLzj+fa88unA+OeBFLZm6eTeWYDnKf0drabOfjYjBnxjRbcsJCV0ElM5algLr4i3e+ZcfisTuWIJCG9xoosbVECyRaINECb7YFEgTSm225xOcSLZBogUQLDHMLvFECadfj93smhUCpMYBbo7DJyaOauTg3zXK5Sc7lhkZV8Up1UJ6GLHJakLq0AwZ0RtlGyjhqwx6kHRCtQ6SRyCMIIFl1gIj5jZT/AMAkK0sh8qdykJy7xhhockAUMGIIxhSAJweeg22UqvBb26mOJ+tHld2Z3OgVAJBl5Cr3JNjvuU2T7MUiJFfqBc8YAQQRudTDfuqGVGHnOgavbudLZfcVyCUB97Lxk9IgKC8EjgjI9tp2WfwJE4uVJPodgalxBoeqCfWIq51jsDUGr6SSEiCttigpzrbJUybaxPLxVOniDw/wMQIAJAe//EbyANav34QFBuowci+ULyCAtwMVVwNg75TJ4+2s00+2M047xcaWFeC5jqc6RM3+ffvdH33t2j224vkdtn1/tc2aNZ3qwXO54SbTIr/f5i+aa12Aht/59s8I/T1oX/zy1+x4gnVXP/kr+/EP/2B7DytgPdmOWzLdbvrRdVZV+aL9/Lt329b9ddiq5ANU9ts7r3qHffur19rBzcvsG9ffZCtfqbM//vkXVHSus+9+6Wabv/BM+/TX32uvbHjW3nnp16jK3Gbrlj9umzbtsw988nO28YUX7Zll6+y6b9xgLVUvMsZGWgHWHc1Nh+nfYsDMaYCzsvpA6UN/twFqvvj0g7bq5eUoqE7Ggu+gVR9ssPO4+b/mmk/ZZz//GfvDnXfYDd++wb78lW/a5m17AaekzAn95f0hkkF9GoHs6qeUSNEST0MnEaKBqM91e8VwyANyUgeQbejr7vU/FCCVOkfAY0QaBBu4iGhxwFK4UFAHiTCQ4gduZgAQ17/9e5zcCd/tW/DMo0Ashe+PVDGe0SVwP1jr6TUnWEQ2RISVz5+IQBpQCDnJMTiWUwAR9dB3OgnBnBqqKhAQ9FoQNqhn4nHuZJXUfOKDWDe0HVIhBggvH/9OhHQ66KHQdBFy3g4RMCaS1slgvluh00BzToRETemvBQJN7SkiQaRWzFpEtnVSDQDQdQFsqM2SmLDxPoqE65IHmj4iXsXB+pBXFKzp2H+aJVY8hT4KPzFIrd9dvKlH25YCTIonkd9OGkYkEoBfrzLURBAmAxhGNoiB+ALIZC0LRI3IGd4r4sjJlmC5KXhWJGMK7Rgr4kSaD6jopBBwMmrw4SrKCMgP+yrim+8XMarWUrYBz8sOR+vi0iVjySOZiqqzAWK4B4s0ADpAuDYULM1k44nU7kIRI4JMZL22oywfX7ulEmObvakopnzdVQOFMei0khShIp/YfydsU3o511CMgMJBQfWyA0vnYJWx4kk47GceYOLksWOtdPxoy58wmmrywpAFQn/GSpNA4tEmrjbyIeCqhl6X/4Tcoz5f18P80gOzUf996zIRS8P7+JelBYCIRyMLrqCWcxtYWQ0BHGeiaFD1eExoKctDleOtENuqRG9V+3Ku1RIhAkL9ruIB2de1UzygvL8arOrqyAFpl0KE90ltlIUHoRdWEKheTP6Fsm5kX6ZMQ7WRQL0WMo46sTHq4vw8HdBP7d5AZoYIrPLysV6gceZZp9nJnEMOV1UCSDbYGMDXYoo1NGJysULLziyyZgLV169fZS9i6bRvb4Vt2rDD1q0nW479DK6cg+vfa1VIYY06lkB6o+TRsT31emTS/0QghXn4WiXa0H9HuxWRz4NjJey/FqdobVOmInPYsw2Zwyf/Dwokgfbx4/DRBrv57mW2avPeNzTYhotAOnsMeS8pXBclZ3NNhCouq5u5TjEL56sO5WZxzu7VHMxPssMQghUbN9nmjTutukP2dakY3nEdpKIAp4dFhEiBxHx3wkQNEOXBabXjb61Smt5prINaD9DGeM7ZJLIe34VSoZ2Cj+NnzxCTYhlcA6brGk/LkdSGWVy3kWckJTmyJ/+e9pZOimoA1fE9yyejrZrsxoN7d9nkcRNt55YdnOurLB2iOxNiIok5lc55OZ3zaBdEUuHkCTZywVxrk4SbzpJavKR4hCvZe3m9G2s85WH2szZIIZTK/NlTfdQ2VhwEfc/nIJTFlG1Ty0ZbjjI2j1RZL6+3Q6428dMGSat5nAapJBvmNNk5y+IYZUy2SF6aR3Z0GbL+c0QecolioC7WUimQdB2djnpIRJIIJA2xLoip8vIx2JUVwPnRltlsm/2SWrEZFUor87cbUqKTbXiNRTSedf7Q+e2zJ3zmdcfXW2Es/vx7X+QYM1m/IM4hSIqL8q27rcF2vLLSOuFadudBT6IWE3lEFRikRZ+NyMixUdgtppEtyuIX3AA0HxlTR6trsczcg7ISC8bKOktb/ap179xnpQVZtvCcs2wf55IHNm6wXZCRGcWjyQSdY6eddY5VoWJrh2RcNG+WvfDMk7Zp9SsQQF22Yed2e/eV77b65lqs5cbYcVNm2DMPLeNqI88mTJ/G5+pt0zbyPmuO2NHDh8km2sx6W0Q/ZkM+plsjZIoqOBoaa3AMSLVCbLcLUL5NGDOOa/cs+rSQtXK3bX11s9uWzpg+HQvpc+34E06w2vo6u+e++2wHZLzUZDqvX3zRJTZ18lT7411/tAcfesSVV7sm2gAAIABJREFUpyo80OdacB2Qk8GIwiKao9+VQqedeqodpChs2XPLPO+uAALrmms+aIuOX2IvrXnVHnnsGR+vM2dMhqjNsG1bN1FUQOahztOM09lz5tm6ddtt86s7bRK5qhWHD0DgNtqpS5faTI6/mvPBUb5z6vQZHE+Bbd2+neuDJrv0Hy6x8846g3uUHPjYTsuBdJW96eXf/Mtbdiweu2MJAukNnZYSb0q0QKIFEi3wN2+BBIH0N2/ixBckWiDRAokWeGMt8EYJpH8mkyiLm2EH3wjWHlM2ztL4s67qkLXXH+HGpdHqsHto5blablLqqWSu62jGMx9lDABhmoBuVZVSTq7AbXAIiCKqrgXLSLnkYHJU9c+NM/XXUVyCAGBVUwY7rsHHawkkAYQhIDxUk0tB1NKAJUlNS1A7cZOVgU/+tJmjLbcY6xWhkjzvFhLcZOshQEhAdpIIIX53RduTj3wXJJLIJWGNsgbqkm2QCt71N9WOsmzwGy4nkOQ9ry1yfG45NQjmBuVUqFh2dVME4sf77aoHJ8OEbaRap1KD2YbUFG4f5eCxwHBZR4ko443cRCtvWYG6kyZNsZkTx+PvX47dRbZV4ou+ZcdeqyCIt7FGQemyPMmxKVPL7IQls+3CC87nZhOQAjCzEouNtpZKwKEiFDmP2ovPbMK6aDw5RO9BmUQYb0maTUSF9vA9D9uvbvmzLbrgnfaFGz5nDRVr7Wtf/ao9vfwgN47ptnDeHPvJjz5k9VRmfvOGn9q+LRCJur+nUvaXt95kpywYYTd98ya75TeP222/+76lAEp//rof2oc+dqXNWZwHSVNsJ592mdVVP2dPEYhdMuo8W3r+6XbTDV+0z/zHjVTiN0JS7SBkeCGkTxXkUQk361NRV2Fbx012N32aBgjz3eu/YJdf/k771jdvsIULT7T3XH4tVZEX2bUf/YQtw1//+v/8hr24arXd/ru7bcu2fY6ax/0SVBnO7Az0l3o0thcbShAMBSZ7pDQLELqzA8FGLoytgT72lwbHhKtwhoDYMekU74vmhQACba8XoLhf1d0C+hknaa4cCdk+bicm0FwgelQV7xW5DtYrz0ZKm5ALFqzQAinrKqchVm/6jDjd2PbN911Kjmhu+fEC5mjMi9TSI85MEpEVvx5/ftCGLqhhPO/IwRDUGN6oQSkkAmnow+dQsuz4NN6lwAqvDqipfP8Dcaw1opd9CrN/0L7Nv9uJp6Dk6RtiSeftq897Z0V5Rd1UOdPWMUEEBhnZDKlB9L+QISTw39suUnnF+yWLotcQSLzQEZhn31cBfk4va7+iNUCgVx/2PIH8kzpEOTyBuNR+pGqtcnZEA0cLQ1BPqYI9KM+wwnHrPhHt8doSLC/1UFsnx5Z2alL1gdpjiHJOy46riGhA71Otx+xDPDZnT86097zjDIAvCBjWwRRybwTodqLY6o1Um+3kvbU0tvMDIdHcbk1U6HdASuicIUvRrsAXBfWB5ppbAqpvvKNpScBPkR58tyybZOkjJZSsddLZv0Ag8eC48lEgzZhIrgXEeB4EUjYgnPLitPbGD58XgNmax/o7Li7wc5hn98l6D6vTwGyE90hJx+MXfwMF0mdOmYgqZ5c1cW7084W+j36J/13fUOtZdiKTiouLg5JL+y6ykmMXReomgZrH9FEr7V2PLVET4HOnzkOcz5IYC8rFyESlJLu8dFRCqYCYaTSg7FcF7Mm2TsC4FK/l5eVWSBGC1EjV1dWea1FVecQBRc3fOXPmeB/X1B71rI35x89ibV5MvtJhvicP6yWymkaUAg4W0D85qI/22/Llz9jePQfs1c277MUXXnI7vV4Iv744E0ezISIvB9VH/zuBpFfj4oqBDh7yx+sRRkPf57TPkMuH/+n9cWHHaz8bXVPETHL04gCBFDFMmpMaoWmuYOm1JR/61uvtqg0F7eM3rCS38I3Y2g0XgXTSKFTihSPJFioI1xCZ3ZYLaTEC0reno49cxS5rJN8xMz8dYmanHdy41TZs3GZHe9KtGcKImerWxVrNAv2sNZi5pqxKEcPRNFRBjaa9qBK3duM1z3Njzc8ny+X800+zpfPnWWt1pU2BTMrUeUiEjxZRxl866nUVACkDpqW13dfg7LxcJ1pYpa2jrtq2v/KSbVmzCtVIi2diitRG+I2dG+s9a2s26ofRE8ba5KmTyO2aaP0UEtUy5RsgdGTfmMZJoAjyNpdt9nLM3T1tKJopispJdyVFCyRuBsRrFgoWw+6PC1hLU8ah1lYZ6ApnlxoTZZ+vUFwrNovIrTxqDfzUVRy2uoOV1ooyJZ3rxnQR8+xbhsgkFTxI1S4iiv0O50+sidkXkbhJvKh/Sz1YwHFLhZiKDS/xkE6O+1pBDmYWqnKpR926WdeubKuxsd5qKSjqBrz/f0v+31t2LN55y01ca4sbJAuOrKtMrKn7OputrfawtSR12g6U5fW4EvRTDFbEeChGHZlP8UiOilgosMpEXd/Peib3Al1HVKLMObBvn7Whtk85xJq2ZR+/K2w0xNSMU06wtS319ihZRbsgSnOKxtrU8un2D5e+y/YdOWRHag7b2Wedao88eL+tX7OG9bIZcuSozV0w00aOLrT3f/B9tnf/Ibvl1rtsb0UTREupnX7qUtu6aR3XZm12+MB+7J632KjS0bw2kixOlGKym2ZXD6LsLMLyTeeyVNbCBcfNR2VUpto51svdtpN9GkUW3ShI+fnz55NHdBZFA2324F/+Yitfftkz5uQycOmll9kEVFO/v/0PthJ1lAh89XkB67jOnz20VZ7cH5hfKqI57dRT3Or64UcehlyrcjXbBVz3n3P+Bdg2t9m9f+Z51E+TJo1ljnZZ5aHddu4551OQ1YsCa5fNYT937aywNWs2QbZNtsOQZPUQSGedcbqNH1dOzl4F1951tvD4xVaLzXklKihdj+n1M08/BfUR+42qTMriJNbFa3+6/C07Fo/dsQSB9LpdlXgy0QKJFki0wN+9BRIE0t+9yRNfmGiBRAskWuD1W+CNEkiZzz/mFnLZgFP9WQCQHVh3jJlo46lqLivJpuq5xjZxA1TT0uoWdAII3HsIuw5QbrcuUYW5B1ELUODfsn9yTEfoZarA7wBESLmTNgC8C3EUOROrMuLqfm1lECyMg+S1OYFAutHqbu632sN12LsRPA4wbAQMj51AJWOuslmoggWZlJ1PN8RMwMZDELTAi1RHUlGUKMdJAKmDq1IJAEwAoKriX4SVq5b4W/YSfRycsEgdhzKh3EIoIiViwqDXbc2G5uiEimw9/D3a/wjYD0oHAW+hibzYmc9rX+WP36Wbam4QU/tkd4KVjMAfwNEesgFk99VFRWoq6obxIwvsrNNOtFGETE8GdE3Ja7aN6zfb5g27bP+uOjtS32knnrDYTjtloV1z9WXc3O6zXsJ7jx6oZRvJ9sLLW+yeB56x0ZNG21mXXGhnnnsu3uZkI+zfZp//9xshl06z/7z5ZqvvfMm+/Y2v2YuP7LLD5CQdN2+S/fQH/2FVu9fYDV//pR1qzLBa7OWuuOJt9t3vXmv3//ZW++rXbrev3fgFfOa77N8/eZP94r9uwwLjcTvljAutHGubV9c8bi8t22NXf/p7dtdvv43NxmKbdfxC27LpIZsz92KA6gpsZ8oAmqZhX3OEBhIo3EVuyEbb9NKzVPWHqs3JE2eT6/Q03zPC9lDt+ZnPf842rFuPB/x95HUcpIhVtoqq/o/BZO+RAZIlWKMwXmN7rJio1O17RKI4IRBMBX1cqwr4WAIpSgDyMRoIBJQVALxD7eKknguwenhdyhInGjVvZIcjq7rIzs5nkNQt7EMMfiqUeehDhKhnLUQEkpQ44jQGVE/aV5G7EbkzlEAaUKn4OA5EiBMdju8NEiGyCwwkVdgXzRHP4nEFUAAORTyIkNAjWNSFfBonrzTAnR8NcyNY99G2ZHXpfb1YYAUbtkEFkp7wtpIqR5aaer/wdd7vfeIfCMeqeeOWb1IJqB2liJAC0ak+fX8gbbXOxGSDEzgC8JwQDASSrCjj17UdJ0KiZcjVNkMIpDAeZPXEZ6XMYb+kulRWkD+0i6KTXFmkFAfxGkCzLI4xsRzagUp4AY2yAPQ2CQSS+j6oMZX3JIJEdn1SngUVaDzGvM1luziEAOzTOIr6JpBZUqYFUlLtFAw9Q3/okU52yOL5E2z0iD6voM7FYjObtSWPXI4cCK5kVEPJCn/XGNBRsT8tSOXaULmIROqAGKlvgtRHqdTGOaKH9bkOQNjXTMh9ceP6kR1WehQEnpEOqai8CA4bcYQrsXxesMYVcX6YM2W6jZ4+wXLGj7JsAF7Zw4kRjNfasO9h/MV95uS+1DuMRW9jKqJD5lVQ63Wr4p9P/WL58CuQJlasc9WP+lPnDB8vWFlprRaRKdvSTre4oz2Yszq3FGJnWsyalU6FQBMqBKl1dS5qaW8jA4l9Zx3o1xikPzsh9KQYk4VTJ8fXzb81r5Q1qD5ugTwqYnul2NUVFhXThzmudmgHpNR5sKx0pIOOao/KIxWeoaEf9efEyZN9ZUulT6bNKrdFJywgZL4C+68SmzZlFn2TRV8m28YNm23F8hVWX9eKEmkroOMG+oXzlGgEJ60HWZz/TiIFiiisntEUicbf/0UgDXxA4yOekEOe/GsIpHj8xONfJJ8er81AikkwrR/hoibSFjroL2Xb0o98Z+huDfz9egSSXnwjtnbDRSC984QJrqJJ7yd7BtIwjaCgJNaeHA41jbWoAuWG5mdWUbYdOrDPNr+81l7duseqYYExxA2gNSMjJEuGdS5cQoW1V+RnsLbTj8g/nRsgXYSky4OMdTQPUHseqonZ48bZCMiSWROZy7rGZN3NUNYP52ONhTRlvkAc6PM+f/hsFhk5GbRzExZfr5KVs+nllZbKeT+Ta86C0mIrnz7FJpHlNWbaFNSJRXboKNaLqCTGoaBIhkDqTcsOGZjMke4msmKqjlonyqE8VBIlpeTqZLK2sqblos7K4ic1L9s6WISaWEdFhEpVJGVVFyp7zV9ZbWouhfMypD7jXIqZdDLOZDHLl+FHiUoIgL2Oop4mbMeaauut8WittdQ2WGtDk/VBuIskl+2ziHOpRpPYttpPCiWttcoPVZGBN6OyRZEzZVMYlca8F1GutV7XOKkQCEmSOrG/IpbObTvtLTsWn7jzVxDkXBu2sSZzYLIQzMbyur8dAggirwo1X5XUmI0tVkLflaGm5OiwQOSQIDlY4NzpQJf4WjMP7D1oe8lv66G9C1EZtW541XY/86wtnTnTxh4309Z0NNgW1s9qaM1McpRyUwsgOs6izTLI6dyKNds5qNv2kd/2gt1x+2/976IRWSh2ZtrH/+1fLCk7z37++z/bniPtKIFm2wjIx20b19nE8WW2ce1qW7/2FUiTEhtZUoa9XK0T/pkoxg6imMsvgPDDFq4Am9EJ4yZwzdmObV5Yc1/dtMnvsXJYg2fPnm3nnHuOzeT3w48+Zrf//veQmiiuuFY8HxV9FnP3/j/fjzJpp2e2an2/9NJLWd8L7PHHHkVxtN/PxRmMl8vf/Y+2aNFCu/ueu1mXa7hObqCw6h/to5/4Z3t+FQ4A3/8pStNGm8T+z5kzEaXhWu4FTrfpM2dhB/kkxWbTsM+usOdfWG3HLzqeQoMq275th13G902ZNMG2bt1su3bvsRmzKDag/RubsLam6GAONnxzZ01zImns6JEQbCKAe+3iL9/9lh2Lx+5YgkB63a5KPJlogUQLJFrg794CCQLp797kiS9MtECiBRIt8Pot8EYJpMV9Wx1cbObmYPMWsmla+qm8zLJCrNTAwKygKMea25tQt1A5zs19XzY32dzACl7wPBZu9rsF0gl4VpEmQcKybPIKa1Vkqso6GJ34797+AKgGANChdIcoBixtHIgaBJr0t3Aj3UDG6oEOApVrD+GD3k7+A3Z23VRvFpWQDcGNfjeWUa39bQ7Qq/Leq+2VP8E+ZQOEjsDyLheizPdPN6aq4IdkkApJ4LhwAiePdIPOdwvIU/6RCCK9FnIpMOCKAOkY1HKbraGEgwinCEx0VQNtFqsbHGBTfpMAGefPZGOlzJsA3Aj0T2Ffe/o73NrFCQ5BNspH4eZRYLJA5f7+Il7HCszrhgFZMou5Ge23uXPKqXScYyeduhBruip78olVtvaVjQC8yXbR2afa1Vedy01kIX3aYXtRMfV3FNqTDz9jq1a9ZHMXLbUPffhyGzEhz3YfPWB33XibNXaX2f/7znesrmmrff/6G+2ZFVTU92XZOy8/xb7+5SvsW9d/3558nKrORuDEceNtzXO324HVt9vnrvuFffobX7W27h32wxuesDvv/6Y99eg9dsWHvowN4Q577K7f2YJF2P6k1tuWjSvtkqv+xbZvfshmzT3bFVPpmaM4zjFUTu53wDkP0OF3v/u1nb5wut32q1tt6cnYaJDR8Y1v/9xmz51t/3jFO207ZOcTjz1h06bN5u8D9vzKta4+U42/QJgB9c8QMNLBfPp4sGpedNNrCSSphXwg8r+Q2RWIzwHS0K3EBu0YNf48M4kxICBPQG6sTok/58xGNNplwcXEcpDfc2ZEugK2vUbBBGggNZIebg0HkDVAKWn/nLQIJI0erkRy+7NB1Uk/1byaR/F7RLTE36H2CVExAgIFntKfkZJuYH5KMcE8GRjrECiqFNbx6SG7OFXKOv8lMlRWO8yV+NjjnCURSM4tKWLpGAu7JOzeHJqUTRE/Eczr886t7aTZcDJK2Ry0sWehBdWfH4P6m+dFOHm+khNZwXYt7n91n9sKRhZ2KhcfStYpkyggp+HhBGGk5nICWD8cQAqh3wryaYE8yKQP4jXKyTXtv+rp1YbYSipUe2B7InOc2FLWE4Ck8h2Ui6FGYaFJk82d1lGRdSKTI/JJQH1MIDnJJDByyLqTiv2oW7hFa48s5ESqaUTou5wIHULmCcSdVp5rE8uSWRfpMyrF01j48/jJpUhAryeTR5GJvVJODuqCwmzaG4CT/UuDzHLykjVIC2N3p8gNLNdo13byyOrrWgC1WqyxrZG1upvn2olBgdRBlSUQTFaHmSKS2I6Ts4xtZezNA+AaP3ea5ZSPtJySImzbOtx+67UEUphrcX8qs83nhnKQxPZjVyXwLiaY3DKKNvjFiqBEGs5H+YHnXVmUAUgtRass4uoB7jTWUyF5grIoZEhJDannde7sAFiuOlqD0gj7LXJitE6ILNIIl+KoTeScbLP8HMQ5h2nlTphhavrc0XgQuN7HnMxDyVBcUuz2Wlnsy4SJ42wSqtVUWZYB3GaiRNEu5FBwsWXLZkj6Flc7ZaRnWzlqr8wcCPnp5VjYlUGEJfHZ2YCe+VSiV9krqzfZrh0HrY7+3LF9H1Z2q1nDyTr0pSKsMUPH9iCJJOJ5eAikePtDv8uvHo65ZBj6+sD5OVoDfS5HZEisUNNzypMZ+hhY72Lqy6e/QPteO+Wjfx2BFG/3f7O1Gy4C6e3HlQDqlqP0Zh1ggPQmY9eLGi9FyjN2v6ObtYqxkoFi4mBFhT35yBO2//BRq2nVGCVvR2S2r2/h2szXGtckBZNCtDWBQGLO6hmpDcV6SFWdQlZZMmt3R3ODZfPqSPK6Fk2dgSVcmc0YP95GQXLmA8q3orrRNWI+6ppUCGPl/KiYoqWr1Q5U7kNpchAiGrs9bBMnTihHQTHOxk8ca8VlpRTRJFmbFCm6aKWwZvvO3bZi5UqrqqslL6nJikePRpE0DfJzOoVQEFiA88kifqR2Z/+Uuam1OIW1ug9iSjmXUlD2SuWpYxJx60pa5q5nIbKG6HzpZ3yny0LBgT/H0q/3sU/drFFaX1VQodUsWcMJ5X5LVY3VH6m2NrKdag5VWofmM6rAbgjcfgqBepStxLFLucRlqTztXFmcAQmnc2m8vrkSBcVVLnM8nbVZ9svagavK3v+6S9n/RGb+Pcfir2/4kqXmFlhnWoFnEeXkphhRQdxjoA7jmr2ZOdfF+auTwgMWec6lrYzTXrKmlFWo9U7XzaiQICZ17axx14uia/+2nVbJdV43GT3bIZAumD7bRqGo75s90Wq4vt9W3WCTZ6Ku2brPxkwYT57eSFsHeXLWOWfw3a12z5132suQSLKLLsHabWRZrs0jz2fqvIX2g1vvsZbefLLjJlgSC+6ypx63xQvn2I4tG2zb5k02kyygSROmQBpVMJc6bCJjs437o04UbrKp68J2rw7isOJwpZWTO9qIkrST/pYVoe5HNE/0mIziX3l5e1BUqUhAlqSzZs5BjZaPYmkHRD9kJIpWndonT5nktoYVhw5yPq31YpbxOBF87KMfdXu7n/3kx9hbN2A5V42F3TX2tkvebstffMV+/otfu/X1mLIR9o7LLiDv6Dls7grtssveYY8+9rCNnzCJ46ixRx552t535ZUUZ2215c+9YF//+tewhD7Tnn9+OUTTU1ifzrIp5DfthNRavXq1LV68iDaZZ7NnzrBSxmQW5xVZWJ73+T+8ZcfisTuWIJCG8woosa1ECyRaINECb74FEgTSm2+7xCcTLZBogUQLDGsLvFEC6dysrf69AgrqG1ptz45aqz6qSsh+wMIMKpELsBrLx8NcycseN+0kigM3Ut14KMxgBXIvN+fCkmRhJDueodXxDty4EimATUFNwPZUxe9+U56EMQhcuHInZBDpPVKcaD9bIZCO7q2BO8FyBeyyWTfagGQdBL/2OLAwoBUB0JCBVnuwdeJmVRYihUVUfHKDrh+/SdfnsAkSieTfIQCWH9lmdAlQUPuwr7JbUQW5Z5ZI1RERZ6pkpiYwAJz6TxZ5UW+6bZSOOxJaxYBACFAebB8dPYfg2/W24DhSUW8JyJadngc2d6FoUa4IlZt6PV0Kl6itldWUjPWH1F/aZxEYujnPy82kmnKczZsz1U4+ZZG37kP3PmxrXtpoYwlvvvbj77Ezzpxl7Y0Vtn/vfuttTbff3H43lfBJ9m///nmbvnSitVUftlv+8ybrzCi262660Q5A9nzvizfZqt0AIYCVv7jte1ae0WjX/dvXbW81ih/A7j//+TaCrivsuo990b560zftkSfvwy6jy77w2XdaFRW6i08/w3ave8bWvXLA3n7l1XbrTd+yf/7yz2zjcz+yeae+19o6KhCWzQLITKdSdI8HV/d0t9gfb/+5Tcktt6KRI2zOghPs7HOvsuuu+5SdtHS+rXhxOTfDK+x9H3q3+7o/+vgLVFfvdrC2j4rWOGPHu4Zx64ocbuid2FOotkD9CHgf6D/Z5UjBEAH1x1bXD1a1x9kvYVyH9Aj60dU4gagMQ0DjKRCBlOUOzD2fDxoAIn18LGh8DdrCiaBJz4jVSBonHBPAisgFfY9UUSEbKXx/IIgCQTWgFpKlGkRZTB7ptX6RPcpkEPnLmHKQzEmBQPD2gRDH1nL6rSrsoUqCQJSFOa3fXQCVSYBq+rzaXSB+htpV41Tj3fctqEJcZaUXIgA6VkpJ/aPvCjkPjGchn7w17j+3Sor6ZSBjbAjZ4+uLpJB+gJGloNrDFyaBifo7vByTaTLd8xbT8iHiGIDR1wbme6r2OyxY/pl4nMTrmB+jMoUYI9ovzzfSmHPySu8PVfphX8O4c/Lc7SuZ465CCv0UE2BOjoSDHiDGZHWZxH7F4K2DaoGBHiTGGFuxhV0gWIJywEkvvl8h9oGA0L7QR9hTLZg70t5+/kwgZxQlNLVIgU7WujbIng5AzjZIISdYtcqxZgrwyoZcKiEDIR91TS5V2Jkcf/yTRR6d7AKlNND46WGjXcoKAVBtJ1+plfy2OjIgWlFCdPAdrSziXeQv9ZFvlo66ackJS2zmgvmWM6rc0iCQ6jvIsICQSeK96oM+gb2+9orUF7nPeg3YOAi2sq1IgSRSSeu6K8x4763PD78C6ZzcQ55RIau4LFQDRVFuk0gjnS+CnaLmCKSPn8fCeUaFCUdZC7ftqvJ8HXVlClX6Ofl5qA9QU/B+2XZ1ADJ7AUU0t132y0PjINUJVAhIAEhX1Spwnr5VfpjGWDbV9yNRbowsKyYLY7pNnz4VUlJkYKbVo9zYv7eSEHbyRFhbJk4dbaPIx5s6YzxcdrYVFWCXmlNElfoeW7d2mzU1MA4gD1etXmuPPf4s4z2oBENe2aDNbDxHgmoxjP3A8QzOnzD7wnwbWi4SPz/09yCZM/hsrAL0sewbeu1r8b+GEvDxfI3nzGssDocQSEO/T/2kh45A019Nf+I1N7zebr6uhd3QN1bWNNrPlIu0ac9/+/xwEUj/+g8n+LVM89FmXwfSuW4TwC0wXERNUwu2v2osVC97sf+66467rKmdvB36NTUNuzQpWN2O11eVQCBFJJKeCvojSBLvV10TKmsOQpn1Lk05gT1NKBNRmEDVFJJ3OUbkAWvWceVTrbyk1EZj5VWQk+eEi+wVG7GaGzVqlI3C8quPHJmicaOtGOI4GaYhCWK+E+I3BW+wHogcVzgpR1Nkus53XujA+Oc4g0Ki0faj0NiybZvtgFjqgrQuBjAfDYE1beoUSIXJNmJUEfuqAp4e8pPUr8xDLzjQaVDXUMG8T+uFXxdwzJ7D48Ujwdo0rKcSnzIfmGcpKPEH1LtOXqu4AxKI83cq4yeFNTBJz4tsk2wW4hi/SRRSZBzV1lkD87CrGWs3VC0t/KTyXZnM505s0jr4kdKpj3mdyfWe7IulWuyCFJRC7LpFn33LjsVbvnydNTEWR02bb7ncR6jAIItCtKw0FKtYY2dg01dJxtQRrAB7UWjmKRMvKtLp5LyTgU1nBzZ9XvYgwo6FtB310YFde1B5VXOSaraG9RutYHclGW6nWvKcydYB+b2S/M8e7JzZGteH55OTmmUPP/GIvetdl9mzTz9rf/nzA9gp9qBQokAiGWvRXLPTyf6ctmCJ3fK7h62+PZtcuUmMn1Z7GqIlI7XXKvbvhuxrt9kzZpCXNNGGIIwQAAAgAElEQVQVc/UN9ayrpV7Qkk/OllwCmlCc9VP0JWWdxmdrc5PVko93lONUFp3GSTrn0JKRI10Z34ICTdfsbbxWjOpz9KjRvt5XYv2oc6SGTCHqoxT+kOpX9zAqlpnFfpx//nlYzY21e+6+h7FfD3F1lKKqU+yU07i23l9p9z74qNvQFaGOevsl59qRw/tRJDXb3OPm2bbtW1CfQiDtP0rh2Fo775zzKCJsttWr1pDTdB7/Ps2J3Geee86JpnPOP9+OoFB65JFHbDFOASedcDyFChBHUsdxjduOJeRXH9j/lh2Lx+5YgkB63a5KPJlogUQLJFrg794CCQLp797kiS9MtECiBRIt8Pot8EYJpPNytjoIrUdPLxXPtXi2d5NRoTBfQAbZ0yWjKuqHGNJNczJVnwLEnCDinrpX/kSO4gQSSe9zcol/63cKBEgMyDig6UKOQQLJCRFAtYAABUAwpl/cussVB7JxUhViqIhtxUanZl8tAcbobrCxa+I7Zacn0CEFpU+KvlvAogBXKXYQPamiXxXvHuIMCBGqwIFCABN0c+Y2Xv45HZPAOgGPIg5CJpKskQJIFo7VSSb2uM8RMAB4gHNtR8co4FnASgzkOzA+hIDQZ0UKeV22k2p6OMoYdWZk1aXvjWzJBF5Qd+tKqD4UHb2+HwI+AjCpraXQT56P4uSWSIgsz1eSP7kaPpk3lowotIkTy+yss0/GwmKCvbplne3esdmmUtH49osvAuAhR6B6NwBssi1/drXt3osn+kVn2pILT8LeYo396ZdP24mnnG1nXrzE7sEv/gd33WcdFaPsjMvn2Feue6/913e+ZY89VWkNrXn2qz9+1sqLW+w7X/mtfek/r7UffO9HdsHbrqbK9oCdiWUeZfL2yG9/Ypd9+Gv2X9+63j72+Zts27o7bcaCcwGwGyH75lBBieVeZTMkZqFte/V5HBFrbcvK7XbcwuPtT/c9DNi5wGbOOs42bd6APc8hOw3Lkj0HdlpewUj71o0/46a3Ieq/QJwIZA2WbIEkkborKNUGCYoBIoPXYtWYkMMYJI3Jkpg4caWPCCP1RcRMOOCoeeDDWuNBPvEC9F3yEuzbwJFi6zcf6yIHRLBoDPFpTYuYiHEgVMSh5ikvuIWeCCd9o8aSPsd/yvEKwO0gohorNRz4ikDomDjR+HDSwsG4gMbKskff18MOJivcPCIp4uyeoStOPJdjUsrbK/p8/L0ZtJ0IzhD1E/bZyRrZ+DFnRNTG+xyTXfpsTJAILFSFuv49lETSfvj79V8EYMdkiYP2TqCEjJx+kcrqY/WTCKJoPnrfiYhQF6kJIgIp2FqJoON1r06XZCkAqnocC5irDVUVHm8vtNHguqb57eMtGnd6TWS395OTv1orQ7vH64YIKa2UMbEUvnuQQBocy4OKMxFDcRsNJZDiPtMa4CoxAbJsXeMwvyAFa51ygF9smwgZ6QHoa4PUaYew6QEM7ZY1XLRC+5hnjVXFcdb/Z+884Cu7qqu/JT2999TLqM1oevU03I3HNhg+sCmmm4T8SCCQBIIhFCdAAkloIRAwgZCEQOh8DsSUQMAQwLSxccF97HGZ3ptmRr0/te+/9rlHeh7GZDAK3wTf55+skfTevefuU+49a+21NsqXKgikOoQLjY2QSbV5a8Qaax42avX11ZAPFBav5/eoYVT3yK+ROMh+02ssAcCOkcU9TNb9ECqciX7Zk45RZ6LdmgHp8rXUQKM2Se9wrw2gfFHGvo9/jXlXQEj4FMjdDARxIJBiAgDHEvGVqEnJdXfVwKduIeNgll/Pn3/U+17xzlfmqPdBjQrOMcrcklpPVqmqrzIMiaa6eqJp9fcCbe7s7HXLuCyfqQJYz7Emiox05aBAeuIsu7uaulonhzSW52BVV1NdE/QQZVr5C14zRQRBXNukUBWpJQujfr6U0X4AcH1waMBWAT5eeumTbB5qDSlfDx/s8PWzoqbEnoC6s30hKpb5i7g/NhK/jG17eLd1dPRzLVlqYvTbN779X3bLrZtoC+oqJYRwr/Slo4hEmrn36Z4YCFtfCotIWHVDMYF0IlFUrCTy9xataXF2nUggFa/RJ3bzox0/fCao9maUSHENDc8lgUBSIssYCqQPnHQE/SILuy/fcJddd8Od9P+MCrH4ILNFIL38yashY6HDcZWqRO3TNdgJ4VDmdYl0/X39APLUHuLPTiB96TolizCvqJk0iWJSqk+fQwD/ejbTGBNhpPuanuygVTzJQOocRG1eJ0iacpYAq+J+UTkxZGjBrTlXb8vnoRrCkquFcT2FcmQMkLyE+9MINmMCyZ0YZZyWQzZXN2DpeMZKW//sy6x51TKbYl0ZgTAq8KwmUZT6x+ul0YaMq23VEv6jT8Z59lMtv1LInIzWev6tlsvqsRdA/+Deg7Z7927bsnOb1UJIP/e5V1grz0F5+rQKpZ/XP9QaIutUnrGkVtT9QBkfUuS66s/7Xw3RH3TPiSNQVpMa3GHd9geJkCcQlE8+Q8KzQFz//SGYN/jtW8+XsoBVUoRUzKwPUuMUqLF0fMde24sl8SAKMSpIWhX3fOn4fc1j/Zb781svPvUaSGqx7BR/XWPxU+95s03lqixLPaIsCqQK1v1yJe6M9nk9QSUVHDp4xEl35HIQZTxvcG0jUmEqAYXrVe24Mal7WduqWSP7Idru27TZ7t98N/eKHlvH6Mv89D5b0jbP6s5ZY9Xnn2k3kfAEG2PLV6+DHGLs0T//8c2v20t/7/fcHu62n94MUUUDGH94Oltdfbk9CXXS8vXn2HX/eZPdef8Rmzd/KZZ01XbTj78POT8BMQRhxVhdjeJnyaKlECbslSB4JpyohzDk2lSDTgkRqs+nZ75hjXHG/LGODuuhbpP2FRojVSQH1FDXSONKz0OyqpUir5q2VrGO65p7IZ76IWWkWKrB2k8KZBFIo5BYBe6d52Jd99SnXArR1YpqaKMrwPfu2WXPesazIHueaQc7uuxfP/0Fu+eueyG85trvvvSFkFTddvfd99gFF1zIen8vyqKVWOIdo27ordjqQSBhw/izm+9gb3CpPeOyS233nu12x9132RPOPIsErYsguwbtq1/9qq1ezf3j4otRM9G3InNZEydIRPqL67aetuviiQ1LCaSTdlX6yzQCaQTSCPzaI5ASSL/2kKcnTCOQRiCNwMkjcKoE0nOadzrA48oZWXpIYSPLGdmmSZ0hNYs2zF7qQNnrIoaUo5lkske1jRMa2gwloDl/D3VIZiy0HKhJQPEIDokgUg2VWENB1lzJ7jxkv/Kfv6eIQCr0jdqxXcdsuJ+aSGOl1jWOez8gZa4WEA0fprxAaYDJwhgZf8IZldkowghQTtlyymB1GNvJqaDWEQLmGbWJRZQ26KMAkMrAFzgo73uBxFksNaQKUtatyAfVLNImUDYkOoaAgDwgILthVyGIuHIwTZZaIrNEZPEeFwJEwM3RCOUVBvu8UTIT9dWF9dM42asD2F9oczo8in0L4NAomesqdC8LI8eUw6nd+i7YYvE/WfQFFJ34aUNL20uBdgApCoA8snPJQUispcDuuWeusw3nryE7dMqOHT8ICFNmz3nmeWxme63zYL9t2r7FHtpxjMzDK+z8y87EM/2bdtv3t9rzXnylVWG58YG/fr/dsHmfNc5ptn//+HvszltuxT7ji3Z0uNw+8Zl/ZnPfb1/55GfsVX/y+/au93zU/uY9b7H7Hr7XnnTFb9vBLbdY1ZxV9oNvfste+PLXYVvzgNXPWeCb76qKM+0BgM3CYKmtXrPUrv/6p62mtM+Wzj/TunoL9q+f+RJ2Hc/z2jE33XibPfu5z4Xw2mar16+i/tE+++znv4qX/H4nAVSjIVh7BUWN171KwPqQzS5rL5FEiZVdQihF0kIKIr2K7eHiz07G8IM2+Ql/FJRknEM0owP5OjZolJOwrg7SRAhtcLUG/S6rlgioOpkh1VxCYgRSQAqUoCpxBRKgmve7GsJ1efs1d9XnIqQSpYvGqbLI9eZIrkYSzA2z+KwKf4f3hBg4MZW0sZi0CUTWDDml90VydJoESrL2pzP+udxiBVIgkERmiUDiupJ5oPdrfhREXLltY5gPmpeRDIpkli451hPSnJOFV7xu72efzyEW+pK1mM6lhujIEwqwwuYEsSzDgm2g+s8tCn18EAEJxdRn0yByUPL4jBXxJHu6hKjSnIs2epHsUe84AZ2MJ+eLpJjhS+Cnq4WkMEzGZQAZQ7tlrxQIJJFCQRUQ2iuSmv5K4lY8JgW0xjgEED/ELrZX9kiBNAxrPitJWNdBTMfHVcsOYFJ0otsKBuLTB7cfQO9T/EaTuRIIsAwqwRwKFtlo5kB5K3IoXKitVEXR9AZUSq2NNYBNNdbIVwvqnHoAw8bGWsA9bFHxuqpEXajaIzll+gNcK+O/HCs7gwAvx7pnFDu6QZRLpRAuAk81F0fkJkaTRB45aZ4Q/EHdwxe2pGMQN+FngbzBmuoTtwg6n93X8xYCWBInJSTMaW4Nij6miUBAJVr0AHpWA6Dmq6qtAks4WS72YaU0xvWIRFKJp0HW91HZQGo++31WRBtkFPcQWdmJVMpyr9HfIy3pVpdcF9gqdrNKiFBNpBJ4+TyxB9zj/SILnZDic7K+EhCrrPgtWx9221rV61i1YiWxGqaw+oMkW0zYmWefgRVeq9XXtXG/KcEG9ShWewP0Q4lt2oxF6I9/anfdu5WfIRwYl7ID0xD5ZQikOB41MUIORvGacvL+KX7PtALJmejw2WLyqJh8+kXHDrksQT2leSZaIrzi2hESNGINMSVtbHjV+07awJMRSLfdv8v+5WsbTeqjX/SaLQLp+evnUqOlxYa7IJH0zEJSTT21gmSreAwlRB2kbEl53g529VDbcic2Vbcw3qBSUEyIPhkE8FaCQiC1k4Vb0jeuW88sIjBsEssxdExUeLE64tTCc0Ubc7sZdfdcxlcD97MmxnsDNWWmUBnVcj5GrguIvA4Y83UIEmkAiy4l6Gi8ljNexyGRShe22yTgeoHnqTztnoNKug7Sp1L1imRJynOdEoCkhp/kuzjMCZKAtE5n6L8sgL6swaSo1YORXwPLtdaBgu5rAP0iPPuk+kFxUcpDVA01w+Zic1ZFrMbHh5wU0OdF0MQEoRKen+I6rvFS4g9eelYOZFYkiDTWpKBVbUI97GoN1yu8W+uQxmsg8f0Ycfxr/edvZVrH+ocsi7Vk2cikHbprs+1GFWIQ6A2siSU898kiVqRICQqQqy9662k7Fq/9h3daJ9ey8IxzuTNARdI/1ajMJolxGc/XvST39PN3KZ9dzTU6yDP7CCpX6lhxnRMQTF3d1JMa6ffn6DpURaoLxcJGgsOgbb//bqvcecgqb37QFtVST45n2XKsT0dXLrEWLJyHuJcMsnaKXH/goQep5VcO8X0bQyBr/Yz/vmNHbU5dzhYvoe+xdFx7zoW2+9CwffKz32K9brCzn7Aagmsn6qF9EPY5W7/mDK/Xd/Qwn2ucg5XbuSh/urB222YHD/KcSR9WQpaOQMj2sebruXQY0uXgvgNuZSelcVNzk9UyN3Rdh1H0qMahbH6lkm1CoddMPVON1TxtbsAWtQNV6/Hjx0jGqGT+HrVePqd1vBmCTLZ2vb3dWNsdcJWSbFSr+F1NXb01NM+zPfuPYBvLfZNxV12FTSKSuwpiqOeFTggx2ejtRal05x33Qkb9H2/DnbfdZa9/3Wux01tETdFtdv3111s7ttQXXLjBmltb7AfUTlqxbKldvGED9wfuZ9yfZJOrMfm6TzFOT/I6HdbFE5uVEki/8HaU/jGNQBqBNAK/tgikBNKvLdTpidIIpBFII/CLI3CqBNIzG7c6gO0gOBZo2uqOkQkIygAZQ72LRGHjhJJUFCok7SiXWIsACAQQJgCOAge0kRLxpM2RapjoFQGdSCBNZ/IrE19Z2a7OCPqNqIjyD3JYZeJPW9jRztHeEevYcdQGuwsU2SVhU5t7sMeC/JfIRmUPBZimYslkq0KUVFAXROCxChVnKWKsuiKuQAJMEODm6hAvTg8QB9hWCaCgzV8poLoyGJUxWE2xZQF+slyRDcSYgE6OV8nGriDAmsxDZYhnOL5qWVRhHafj6N+ebQrgLyAzZqGWlmLvpHo0XJvalgEAVMFmAXz6jOzpasuoR6JsYcBFxbO8ZCgow9jMCuiaBNAbxg5FRFc32YMdx7HV6OoFuByyw3jva4PaRYHigUGy0QEjRshcdMsXgFkDNHJdgeyzQEom2bzPbashO3Gtveg5F1pmFIsRgr9qRTlgUIP1Hx8AROyxQ9t32PJznmRNaxbYxhtusINHMvaiV7za7vnetfahT3zJNu/N2if/8U22oH7I/upv/sUePjJuX/3iP1l+bLfdv+kOW8fGfufug7ZwaTsb8Iuxu6uwB+65w1YuWUHTAJHy/WzWa4m1MpzX2j3330mmLhtzMvt3bb4dcOWwnXXWpfb6N77DXvnqN1qWeNyz6S679EnPBCTYavVNFdY8t8m2bDlgf/H2vwNokP2Z6q0EdUcACichTHIz5AGgj6xoIiHgAL6P3UDEuPImMkNF007Hiqoc5WiLyIiEhZMVhFdgtyvoNLDJ5s8kdjdSCLjaJVGdOHGieSfgjvOWy/JMQFXShmAHR70rJ5I0LTQfAwka1E5cg1vxJHY6CSBaFq3cNJVEjIBnRdWRgNdxAVkiMAANBY54VqyrXAScChgLNlRBsSRSo6hemY9s1Q8Llm0eD7WbY0V1ViRSvA6a5lkSI5Em0cLOM7h5RVVUiVLNk5fWkyxZ4gXGeDxmJGyi2scJQVfqhf719YY1IRKEbofHPPO6QhCzIojGASClagrrl/fQNHnnKhnS3kVWTDEvR5WdrjkqKCYh5ooVV9F2TmrNeA1hnGlMJQpBzhNipHgFezG321S/aBo6yRR+nraxS8ib4lot4ZpU2D07/f64voa1JRxn5trD+jtNKjF2wphTf4qAocA7a/qiBY3WWKcBC0DJ3Btzwl7jl3pG+h1rtNti0g+TE9grATbpPqA13lVaIso0jkSEq3yUD3iRqGorBCVxzPK9kjWuBqC5tjaHRWqZNTZThwISuqWuAVCsGsIpb/U1OauijRW5BqtDeTMlGyt9HiZPihyv0zWV93klcl8KthHIF62lrjjy9pb4eqzMbCm1VDJE6++nfjb7CqQXLjsSxjYjWiCbg5/cz3oh/kvpJ62xgVgqtX6IsN6eflQfAPzEboIEgZ6eESeVpMgYQAWm77Ifjf0WkuVHfPyI+BMpWIcyq5p1UmqQeViAqQ5ZLh8II/WrxlCOOKv2URX3qKbmRhIbsm4dJbAvX8H7UZKNoTTrOHIIFVoFBeWrUGzu53mgzJavXMF9qI7zZsienwCIHed+0mX7Dh237/7gFqyN7vJ6hqrdIbvAUyWQ4jXF+R3HfDHJWbTETseg+HfTc9yZncigP5JAinOi+HzTRG9yMF8//D899ZxIIOnQWs+T+k7JuqzTbfij957YRP+5GCj9RfWOTvbh2SKQXvnk5cznnB090MUzBM8RgMkZLLM0Dyrw6jp04Ch1TzrsgW17rEfgMs8BFRCbQyiTNE/6GB+unBN5zaI0hjpwHBIoB8APHcRXwdqwBluYQWkImD+HMVbJmMzw3jLZuekBD5VLnnvJHM5dyfhvZH5L+ehWk5q6fHntSWKZ4TlHNdcmpNjQfOCZqRoQvRT7sgkpgJn3QyKBlfyDHWNt6xyra2uwGmqGlVBHp4D6HANiJ3KUgiPVjxM/vN/tEzkmy46D93qWHSE5QWtejoSBvJJseCZyhbaUoUnyk6eKqEaS/vNkCiUhqCZfqE8YHnhDQonI9kAgSRUMWc+fpDQpvvfo/qY5PL0GRwKK69J9PsvXqBKEINRGIRxqqNdXRc2zvj0HbM9d99sYCqRaLqqc508VQpNyR+teOSqtNzz5vyeQ/n+NxY/93VshkEZsyZpzeG7FJ47xUa01h8Sojv17bGxgzBOyeoZRlxKfSq5njP7p4hn75htvsm0PPMQ4mbAR6u+JjCvXtoTFbRTlqwjNau5JS4jT0Ma77eKVa61qbosd4E/bsMgb9jVvru3aucc6eRaWAvloTyfPhvM8iU1arknW1JKpUQiZSatrbrAnX/YM23dwwP7j6xtpS7W95MXPRdF+Pmsq90j2EXXUVxrCUnAIK9YxqWEZW/lK1aMqQLSrxhF1VlVziz3PgH7mYWuAvUIH9ZD07KS+bmhocFXqjTfd5CNIxMx+CKAbN26EWKqx9evWQxh1obB60PZAPLWhEl29+gyOPY6V6DZbBnmzZs1qf4bpo57WQeqY7d+/n/pHHU4Qq67YRRddQj6ItHo8I3CSI4cO8H7dA4dZr7HPg6iqa6y2Hbu2QyAdonbpCITRKlfIjg6M2jOwsFtLwlZJ2YR99StftVbasGr1Gn+uuP/++6mRN5fP9HCPpW4VY3mcdUPr4gOZc0/bdfHEhqUE0km7Kv1lGoE0AmkEfu0RSAmkX3vI0xOmEUgjkEbg5BE4VQLpefP3z2T/ukWLyJwAUufx9S4HuJfHe8ia1AZZ9mhh8xyzv2XBoc1UKFoOiOogazD6CJtzLLIcTNdeOwD18SWQ1TNenUBKSKQiRYL26zqewHHZv2jzNdI1bAd3d9hYL9t3gMJxivNqMz0OGJGvAYBsKCfTDjKGzaksIfLUe9ApPVsagE2/93x5NuQCvMuwWenHkqKXTdEAmeGVACrDKnCcWE5o01pFBmwoeI9tC4RULl/CJrMiAHZsTsuJSRbyJ8/vnJByskjWFpJAQWKJyILZkhKpiuOrcHw54JtnoDqBwQaZjFIBHTqP9AE2AbDIMUJcOSybZQHQI9hYCIDOokJQlrnqOmmnOFaCTz7kkzbjqqORq0FBJuCXvW5v7yAb6D7bteuAF0PfveuIHemg8G43GaBsNIdQcpWwuRxWtj4xXrG02S6+aJ0944lns2GcspaGKWuorbOhroId2UrNDwCpeReu5frH7FtfuMHWX3iZzV3cbH/3zr+379/+oL39bW+0S5+w0N7+nr/DwqPE/u07n7KDW39sbeVVtnnLA3b+Uy+0zoEeW3322Vgk7WGTfJYd3brLcisXAh4HdVtZySq77bYb8YufZ10H7rVKNvvNjQvsa1/5kTU0NdmqNWvtrns24cd+mT28/W5rX9SC136LbYM8ev0b/hrAWNZpQsyDMkQbYAfjiaViF9Ue/rtERTINMiZ1RmYAzkBACSxyIiVRnkRSg1+EWgm8nABwq7qZzPjAjIa/ReJDGHGwnArEhFvpJCSCk1kAED42VCeHzzmpUXxer4cjO8VojxMILKd1RIgJIFNGdGLF58dm/kWFi/8stC15+bHcfiXAfKpnVJ4o5yLhGxVAapPX+Un+K16FIrmi3/m1ukCEuaMC0gBx4yWyqgmkCRwvv58hjAIBAxlMO0XQCviU4s8zupOX1w/yeQMIBJugzNlJire7wo8+ULuzgHBO3YmAoy/UZyI1NO8zADxjAr1Vg0jrkddMS5Q/LucLShtXZPGa7uPk/NNKhwQUjO0CCmS8oc6R7ZKy2JMaV9PtFmFFu/2aiIWOO02aeb9FgjkQ8eoDtTu+z9vC+lusrBpPVGxBbSTDqYQQS9YV2SJGYlSfd3IsGYNqRwkAb3lm1M5f32oXr6H2yBRwLONM53XiUOuPgF1X7wXya6wgO7ZhsMxAxsCJQCRBOtE2rZtDgM6jIxNkPwPujrJeMY7HWPyl05vQeJN9nmP/Wo9RRgrMVXY0Xlg1KJeqpZqAtK8jw7mBzPB6vlqbIJu4H+nvDZAnlVnZ52hO8DnW8xAjxUwxBMAdBWiU5Rt9Lwu5AookFTj/wI8GiofqrPz7t9cC1tMGJWIIpB+B1Fcc+gHepxhrSk6Y09LqZFsP4OgABH9P/wD2dZ0oPrupC0VSBKSTkgWqsAXSvNL9Tv2k7HnNg/jvOPaVZKD+UB2jAdb1HOfWe3Pcg8q5X+u+IOJIyQYVJEVIVVHNfVAWexUQSQ1YeDWQta7PTQIEcjdn7gtgLPHseJF/y5atZLRUcT1SQcnWq9S2bN9vH/6Hz9idm7bTp7KDFUl46gqk4oCfSOg8GolU/L5iZZH/2xUdj3xuOLFTT1QuxXVJ3wOB5FVvXNE5o0BKCHclXGiN0nolAp6vDX/0NycdNyKQZBF23ffvtC//4K5Htas72Ydni0B6xUULXK03Naa1KGODSGkykDL91HO5/c676WbWFr4QMtN3qplY4fVcxqk/VkHyS30N4xfwu7+vh34H2EcRohSYJsZJG2NrRT2kLs8jtQSlijU964kQrL0JoRKsWoOKU/NSNbrqAbU1NktVy4jPjcgSU0kSjOEyJUZwDBHTsjnNooTK017dkqXS04wu5bz11DEqwVIZPtMGOd8QN5WSKqzvmuqssQ1VR0Md4x3FIu0swBiNMY619gWFj57bkucAPj/JZ6dIIDDqCJWyVsihVfNNpK/WQ92qNc+C0aTukaEuYRhq8R6tNV73h/Dl+vHk7b5OJypS/6vGVXLfFQGlujGqaySibYwaOGM8e44D3ldrHWN9Pbpnv22/d7NNdPZYNc2sUY0z1ocS5uC4koB0L5WykLi8+olvOm3H4jXv+TPuCSU2f+l6nsFJDmLdLy8bt90P32+9HYe97p3uAaqJlyNZrYx7wABrZhVJWz1eD6rbhiA99nQdsQOQLFN9QzzfVtkYa9sI78uzvq9GeVR4cJudMXe+nXP++dZFv2+CKJpkzD20ZTt1PhcxrishvDda72AfBFIbx6emK6q4EeIue8e6ORU2d36b7y1yJfX2tWtR3bTPt4uftsHOfeITUGWikpOilhuU7leyHi6wvithorv7uNeUq2HehOQhKX6T5yK3HNb4Ycyj7JPKW32m5xNX9vJ+jXsl1WjSeK0xEZ48u+Tz1cwNvaP0GpUAACAASURBVFd1/0jiYJzIqq6cOXom9QGVWOGJIIxb2TT+7Gc/s1tvvdXHnebQCHuqBQuX8G9qne3aab1dR5mD5bbhwifZhRsu5H5Ub9//wffse9/9kRWUZMX4PQ4BtWr5aq6zAkKzj2SCA1bDPmL+gsW2Zt06W7Jkqd3wg+/zfZGdyc9jhWG35pMySmrWmweWnbZj8cSGpQTSrDz6pAdJI5BGII3ArxyBlED6lUOYHiCNQBqBNAKzE4FTJZBetPjwNKHjwLhvYrTnYaPLhryxtckKgK0hxZjfAwQW5HktMFHKIDYwroDw5HVtRNhgJaokkUb6mDbm2oIXtPGVNUiSxa8r1eZamXueNe8bfRWqltWcwMWkmLM+I+slbbo5QB6rteoKZbeSEwuB1EWmd6/qPYwOo0gi05bNl4CxKjzTVai5g0LlKhAbASdlzGmjJcBOmfxZNq4L8AmXDYSK2Q4BtoBZuw1QY2Mj2dm1ZMAGyy1tGnWdw2QJ9vT2s5EEFhXozjFykEdSK1UQt5p8Y8iIpz19/b3WAxgyODAEqEnReDaDJJJ6jAN5EcCJ6JUvJYjskPLVqm1T6ptTZRbmsD+qAUTNk1FcAWGWz5OFCUhYl/w9O9aHImk42GcAVteSMSl7mALqov17dzlovppMwmwlhaRLABUBTw7t32ub733YHqTOxeYHttm+/b0UESb7dZysZXq2MDZo56xZZH/wkmfYWasXWtvyOVYx0W09ZFV2Hgfk5PzLLlhjd3/3ZtvBZ1/2mhfbP77rI/apL99lv3/VK+23Ll9rb8PiLlO3zD796Xfb/T/+hC1m87n55ntsHlYjy85dC8gAqQYgfADP/8bVKyyPwkGb6tKJJfbTW25kw7zSHrjje9jTkAVd3W7fpBD5lb/1W3bzz2639Wedhc3dFgoCL7am9gVsiH9in/jktbZ48VKuZyeWPPjGe4akNvcheVixls3MtAqOXxarW/R7qX8E2k5bnElxF1kgz1ZPrO4Skkh2hPEYUY0jslAgk+aKW7XJ/kvXlRAHqqcQFUsiCZWhqlckfEoAgiP4r+/o5qYJpPC5MGc0/kJ2cyAPAjofCCyngjzTPgFEpVgSYKG5pxo7APozP/Nut8YLwIc+p2LpUYUVaxJFEM3PKZomUdLElSsCttNZ2BxWLkiO1OkzAv8i9qs1JSHF9HnFRoomkX4CA2XlGGZG+JsuTaqnoKLRZ4MdkHos9pXarcodwUoMEs7BPP3oVWOUCB0INs7h8XL8JgD2UoTofFFZNpM1HsIayT+/jqJY+jx2DFFtiyTeDOmla/PaHInFmlvXJUR5HAPqD7XT19REmZYML3+vxpD+K35N+TgOahX/DCBYHId+fFi6SOj5uJOCyJVK4TilAFJlZPGvWEDG9bPPAVhjrfcxGsBy3Quc7BPRrqx+fcZVVYpTmEtTkHf6l9RvWvuHADlFzqsehAqnD5JpPgR5o0QBESu9qCGH+NsIv1P/DlF3CXwUXon1MlHvSBnn40BWTfxXSlZ5HqK8jgSBGpQPi6rHqbdUS023OW7dU9+IdRYWpg2ol0RAKekhR0JBTvcSwjOY2Fhd/dm9j4jfbPzw6g0oGiBp8iQiDEo9BNE/KIUR7VbJG9336sk8l1JVCqM+kUdYGklZOgHA390NeFxFTQyP3ZArUOsbeT8E31FAPdX90O/8fkhnqCbSwoULbf78+ZBA1dbczL0BFUcNiQmyeMozb1Q7I0+bMiQwyLpP9yQfWxqzgPb9WJodPXzEzyFlXr5CdoVklPsYKvW+qcaCDDgS5SpJE4CuDaiofviT2+0v/vKDtm3XYV8rBHCqHpZmaBzPPi4ioenjLNzZZtJGZqLuoyj5w6MRSI9QHGm8JWPP51Ty7+LfxaMXE0ePmDNFn48Ekq9jbhmpuaSf1C43CfT2x0Zq3br4VSdXIP3Na55/SnZ1Jxtzs0UgXbmmGoX0INwIYHV1k1U1ttkt926yvYcPcgllNsLfJseUWBKeOKS0UN2ZCcYYWTTWwL2kHqC7njFSzVtq6cc6iPYqJaywZk6Nj4gmR2kkxZHUPai8wxJKZ2hNC0kSoa4QSS3MbynfKnkuUlKL6t0U9BwnEkXqNSUUuEWekmwgTCEHhqj9MiolHgopxV012EpJbhlg7RrTOsQzR45nslx9rWVrqdOJ8k5qzkmB55DOuZYGy7VR44j6a1lIU0/igdSn+pONoqqYYC2Zyoj0kXJI97qwZnqFJSXSOGGoWk+hTpHuLtEC1q2B9ZzqN4NAHil+boWsEOi+nKytIrJFTGoc+v2EZ0ER3qWs0YOQQ6Wo2Mu535TxlWFd3I/qpP/gIRtlfZhS3OivMZ5ty1gXG4jfCM+QQ/yc4+FUsRSx/AfrXnvSJex0GIuXnL8WBc0Cu/Rpz7HW9jbIE7PNm++3b/z757EP7KGvKyFqFtgKauosXLyYZ8kMayE1K7mnT2LhV8q6lYN4nKhSnR2UyCPYOTNG733oIdu2das9cf06W48iZ9Ntt9gR6v9c+bwXkkDUbMMQKJ1S7fNsX8f9oRv7yK3bttrDO7ZYJ3WLtIfR84HuVaNkV01m5XAwbPNQ2q/g+fLQpr3Y2Z1t889daa3L5jJCUH/m2C8wjsaxjx5TIhfLRIG1XoS76gDqPtXDmi4CWco/Pb9k9BnGtMbTpCt7Q1KaFLORAMxqjeY9kTzSdYosKoFEKic+GpdaozXmKiCwdO/WnkbrndwK9Lkh9hUitrRf8ecnfqcEnAGUUmWQWXIzOHJkv+3cud2WLF6Bmmg1+4cy6+o5jqLoQfY4zbYAq8hDBw/YtV/4op1HfdG1a1dSA2mn37daWttwNRiwO+68037yk5+gcNpgz3nWs7j/ksih+5JUYYzXN3725BZ2p8NYPHGSpATSbDz5pMdII5BGII3Arx6BlED61WOYHiGNQBqBNAKzEoFTJZBeuOjQNIHkHu1hL8+LDRbAwTw86WXRIJDHN84CCZzQYfOlTDptv5VFl4Crk/iAuFWbgGF9SLgqG+gAIMteLmyK9OWAqMBKbbDZiCkbUOSJwHhttGTbMwp6pay8McDHfmVravMNOCeAS+TNKF/K2MsAoKmGhDbwpbKCY9MkMLWWjXdppazsAFSUpc0mS8Cvg3cCn8kOL5WyQ0odfq+CtUERFWqEjPC+scTSxTOQuS5ltg8BkCrTT9ehjPNJ2T8ApikmZbLJI5NfJI9sKeRZnlOBZykwktoqsqITJ6HfCWAod8smAE9ZuigG/DdM9r680/0cnBMDLH9vH0opkVL9Q4B71BKYcIsmMt4nK5zsEnhYBak0r6XO2ue22oIFc1HsYBHVVEN7BA5Tf4PiwaWQXiKxxmRpBDEl0KcfhdH27bvszts3U6x4q+3a0mddwxN2uG/EWpcssZc886l2+TPYhC6m//o78WjvsckuCL0zllumtsy++eUf2XNe8hKIom/Zhz78H/bC33u1Pf3iJfbut7/HznvKM+wP//y3rOO+m7HJGSVDchFWJodsxaWXeDbj0d1HrIUC2tlJWfTRZ2Wr8Ge/xZYurLdjuzcBmC60f/v0N+xFL/wDu/e+TW5H0oWNR01jHTWSzrGP/ONn7YYf/tiufPGL7Mc/vsVuvW2Tq7eklAsgoPMX4aUBKsAnIX406KMSyJVKJxBIDoL6Z2Pm8cw0dQJAZ6CftKEX8RESnoOabJpAciXMDCkk4qeYiArwfHjpmAIBitUmfvaEuAqkEOdKSA+Bz4HwSqyvVKxaBML0dQeAV6N6muCJqqAkDjr+OOCIQGoRCBkpZpgLkXCIRFIk3rydqksRs8+L2u6EcEJUCAjytYC5prXD1XU6p9YUxY12FMdF648guVgDSoSy1oDYX/G7kyqsGydavDk5k9QBiwSSzqS6Rk4iuUqSDGKRE67S4rtqJLlSSy2FdGDOCrgUOeV1mJx8Cv3jBLhimajUYjxLPeNYhJuzXMG2sOglAimS55GgKu7vWL8oEkhadANZJ7IyOXsRcRnIrTCmY7zdaikZY2EcB+VdJP2yrC1B0ZjUAoM8UhZ4E3P3ZVc+0eqqVX8qqJR07WUcDzrXSX1dr9dvAxFzRZzqwHEurb9u70QcXTHFGhZJMe9twDmvDZWoKyWZ0z1CRe5FNI1iKTXK34exSetDPTGs2hWso1qjQz04ke457N/6vS+UwIDAya07VatOGeBlJahtAKprZHNFNntd66Q1yxavHms+yA+WW9b2Kvvw9bOvQHrr5bIalRo0D+HTSZtQZZGIwAILcaaaLYDy1KwYYK3uZj2X4mIIol+2R7KG6+oe5P0CCQHpBSgSW9mr1kEUNaG0bMWiro66MLo36Xs19zTNUfV7zi1ZpX6U/Sr1/wAVIzmo82p9kDKqlHmSo41lgM4lqttHG6YEzPM73YjGqGtTGDjKefNOMPR1cV8pYDnoKhHs8Lhvq63Xf/tGe8e7P2yd3A/kqCU7PRFU8TVNLJ5AIDmn/cjpEOazLyJhvXu016kQSCd+9tGON6MgST7B84rrj5zR1qofiKRAIKmBokaCssAby1y85NV/+6htfax/mC0C6YXr6nk+APAurbFjnUN28Hif7Tiw3ypQ7Y3zPJXTgxj9aJC24k5kPZdj3NWxHlbzvZ3kklqutULkkN7PWlEpElaIuawkeSZ0RY3WTwgSxaScNUJz22MUHhSDaoc+lfWn1hPFUxafeQikKpTMeg7kYE7QufWb7lPM5RFUIsNDfdSU5FlR45XPSb2hu11XN0lCSKdKUepM8FmnaHlfJao9PQNUcNxSSNRCNQqVCiwsYbZKsDurZt5XS73YPMcqUV5M8Jw5oaYmzFcBJZJKJWUA/t2oVOs3a8y0skrqEF2BLk33C78aSCfd43WHjUokrs9pKSVm+JrrPFm4d2mOiBzow9oMtVcZa1wlY69z70Hb9eBW69l/0ObKapmYq1aQ5tQ4z3wi6SpkQSh7ZM0pzqznOx1fzzVXX/j2xzrkHvVzszUWz1y6xM7fcLGtWHWW1ULkdPZ32L9/6XM23H3QWiH/1pHMNL99IRZp81ClcY9wRTWEDCp1JWupflAWxeQkdtTDkIoT1D7NZ1D/o1CSEvfoof2o0xuwmZ2w7du22DLURnJIGMSyuVTOA6y5ZYyVcX6uILlL5Pzuvbu5x0BQsq+QUq8cUqamAXUUSWOjXZ1WN1xqczMN1tA61yoWt9kU98UpFNNltEGrg2rVDQ0WrJIkNbf8VV1KbXJUY88TLbQel7uqSslcIpD0bK9VppKENr2k+PMnM8aLyB7tL3R/dCKf9d/vtf4JJQyp/itEGr9XUplbhMttgHnZD6kTlal+n9WwZIzovuKOBoyncuo96UEkC/nVT+27CRTbmns5CKSBQeoyEU/VU9T9Q6ou+Tgq8UnXpGvWtbgVuSwguUApnW644Xv2spf+rifdVXMsJZYoCfCqT9x62o7FExuWEkiz3lXpAdMIpBFII/CYIpASSI8pbOmH0gikEUgjMPsROFUCSQokvRxY0fY3ybrVpkIb9Db8rlX9WKCBNkgTZOAJ+NWmRl75/hIQLcxAYDkbFGX2eQF6wQIAMCKQhtmw5bCfqCB7NJImAUxVvSKBk9qEKcOVDZKDi2NeZLnA57RZLEAGCVCW/YTqLqiweIlbhgG0kQlXDTE0wMZMvuDHeyjyzIFlUybQbZLsVQFrAouPHz9ux8lCdEsmYSKyLeGacwBn2ghpo97HJn8IsspBT84lIF2iAoGEsmOpxmKlhmK5ZWxclbU9OakMRTK0mxpdgZRD9aOC0VIKyd9fcHhW4AkbulKytr3YubZoiUWeA/MiAqTEELDrYAzbRwfogjWVg/91gIAqjC6LImJWwrGVTV4qEFUbUgEUxEuguWyIDh0asYcf3mbbqA106ECfe+freudQyH7d+tWod9ZZy9w51jYfRVLpCJt4/PfJ8B+h/lFtXQuABdnMg0ftTqwxbvvRJrvrtl22neNgmGRPv+xSu/oPrrBVa6mr0XHAuvcxjjJzbOmTn27fuvbjtvrCC22kf9yu+fN/sstf9lu2/owWezdKpFe9/q124ZMW2uDxBwAAjrCZbbW1G86zo1hh5Eg4rtV4y46zwSe7s2SF3XLbjbac+h0DnXuJQ852bunG1qqVAsNNfKbTGltabO6SZfaaP/4zige32oWXnI9N3y6K/d7C9yMe00AgBdVNzJJXHZCoFHKwUTV5lCXM+4MqJRA9EbzUOPV6WaJLvH5M6JNIQEVAXudwopBTlqmoQjynIINEDRIJmAyb+/hvfZfaJyhwApmhAuPTVjj6N2BZMZiqItxlSe2VAJiKTAkWkQKYBT6ItNHPkZRQFGZUVVxfcsxIMsjuUEIokRZOkCT1jBzg8ILJIT7TCh1NjEeKYqbbGNU7IpC8eLjXWJLdo7LFCZHANYHgzO9oiedzgL7yGhka04nqSEBlJLACSSNAL8ke924JdnDT/SFljgPDUSmU6PuUDQxJJoBe5IP6aoyLzicAtg4rNHGSuIgMFvjuFoIKirPg4SUAyMmvhKwJxN6wq8FknegE9AmYuDgtveK1OjElZdo0KRjIyah8k+rHySj1bGCJZsg3jVGFtGgc+thIarZEkl5jLhJ5TjJBGsTxoP60EuyusNqrxvLzyuess+WLsdd05WdCOAoETuaCwCn9TYCx2qZ1Ud9FQpSJhCOOcjstcxIk2IWq+2Rwps8Be/JZCZxksyMb0aDukIJFEVWfa8wLvMqq/339Y61kDIsoH4FwGpGFqSwAGaciYQYE1GGlVxgoYNNVsF6+hmBwBEQ78e+qWM1J1n9asrvk/Ok+nK1//P1L1zphqdpHh490AOAVXJ0qlVUfGfO6T66ijsUwyqwHHn4Aled+wEwswwBHKyH6W7FLqoEsamEtq4Ug8tpc/CfQUMqj4rVGao5oX6c6HBqvcu4T2em1nhIyx2v8qV9EKjuBO4FyC9CTca+/KbGhBuDdlSF8cYu0HIXWp4jl1EQFtTsm7OYf3Mx1dNilTzkfFUml7T/YaZ/53Nfsi9f9F0rfAC4K2D+ZIuhEBdJ/RyCd2BcnHvNkCiN9Jq6fj6ZeKj7uie/xY/7SBNIUBNLJFUi/yniaLdB+Ncq82up6G+oZtz17jnBPZzbJERZybKjziOUBiefwDNLAbJxbU2cNGk/jQ1Y9OmCNKHl6D1P70JXZgTDTs1ewF2bt8OeTsOaJWC5lbZlSXSMpcFyFo7kdiGWtVW7xxte4iKawWPnYq+G8VdRFEuGpWoSqDznJfWaEeVKQNapsxVASqm7LyHA/c3mAsc3cpp6jEoZEXI6jItFyqmcsWddV6pkLxckkz2vjWHVNokziQhxQL2f9qKqo4XkWK1/u+zkUizkSanIoGKupfZNDuVhKHArY2qkWomqAZfQAJ8WV7jF6/uVk48TQayG6xSv3Xj27KnFD92at67pWv+eEmkt+++Q5dgTCYliqIhKNciLtII/23Pew7b7vQZvgWXVJY6vV8Fw3SR+Uc46MnjOIq5KJpHKRckkkkgglT4Qg/kP8foT5/qcb3vGrDLuTfna2xuK8bI09F1VQc9siq2R9u4salvfdd5s97eJz7IxlCz1BTFaoRMoVlHX0iZ596Um+s7ZAevT29xADnvUZe6V0Qhn319IyWVLzLMw9uixPclU544bIZxirWRQ3Q9gyH8dSLTen1urrGq2kf8Jr9lShSKugr1UHSwljGVhEqbnGSV463nmI56+JULOL2m+lWDsixCeRgXOjWJPtrhsg6P3cL5U0oQS1QkHqH5F8kDVaa3lPhvmjGoGjnEN7i3GSIMbo+3HuW1UQqEos071JzyZa52Xtp3mhZw1PnuN9OpCmj9vNMtakxo3PU+VKAvCkpZBgEp77IIw4r9b77l6s/yCRZHNXiWvBCKSrlFKeUILi1RVyGZ4xZfMoPhlSrK+/2xPY6lFhRa2o5vUgn1UijGqVyR47PA+pDhcP68wPJSVoUdCe7/WfvP20HYsnNiwlkGa9q9IDphFII5BG4DFFICWQHlPY0g+lEUgjkEZg9iNwqgTSlYs6PFPSs2wTJYFsRQTsqYjx3AXzHCAWABVslwJQKxWOZ7KzqVMNEieX3IokAKJSTyjTWln/UyUyPZniWC3Y61T4ZlibLWX6uhU4/1OWuTLSlfWpDZlQ7GE2XQKxpQIaATgYYeOtIrCyFRkFnBuWLRJgMPtD36gLtJdi4nh/AauKTrfeE5CeKRXpxGYTXKOySrYpFDlnU5dTZjjZjJW1eQC0kE2fk88GQAL6KgfqnMjhg+NsvNyfnyxCgbojEGOyrBCQcYys80EyemUt0U99C1nUjfRIqQQ4Syzc8q6AkkhALJ9TQfmKCuyGZMWCzYXIMymm0B5xfDa1ADklgBSVEFVVfDlgA6hYIVsvNmwR3M0r1Z1XBW0SUVbJ5liFiJWR3wzpUrtgDgQTqqo5nAdwUIXoBfr1KysZldGeLfvt/js2285d+6jfVIVSaaFdcv55tmT5QmtZUkvmJ370I2wYlV2PT/x4geK+d2yx2799g/1w4w7bdGzILnric+wtf/bbtnp5xjp3bLYMvvU1T1xrR/Ydt76jEzYXy7tr/uIjtu7yZ9r5a5fYNe/9oP3tRz9Ip++xTGGQuk4ZG5gasUXLV7BLrQeEUa2EfutGYZXJLKTA8CGb6j5s8xvm2y033m0LVq6zg4c6IJDqAFvrrbllob33gx+1Cy64wOtXHT92nNpI6+wT//oFu//B3b6RVwHiYusvB7uUPlz0ElAWCSH92gUsxL245lAkdgIBE+ZDJGYCnh8KJeulHwWaB5BS9RQ0vwQwKG051BETyCRgTAo1r9/CWJZSToSXQChluMbzO1CQ2JNNEwKeDZ2Qv8p49obPEAZhvgpkDdZMDupOBdVTtFBTEXKNUbVVVmUibyJQ4d9lpyZgJCF7Stz2LpAc3jbGpNcRShQHIn+99ITaxZiV+iozhSLLVTSJAoc3xPP7/OLgMfYOcgASZagZJsvFTGmYb5oPXifASRK9P/RXtPsrZ35HAN1VMox1P5bsMTl+Bmaj2LpNVjSR/PH+AuQsVu6ohoeTD+5eFVZGgaYxdoGoC3XhdN5A+syQPT5HE8IpEkSewu42dqw/SX84MFvUH8WkZVQ8+siKBFJijxRrJ43RBlf2JDZQTkQK/OUVyLjwcsDJybRAykUSqUT9T5UTAZeXXNBml0Hu6mpLMqrpQN/zlYXodKWRq5JkLQmoRrzLZdXDmqURr2YpHup5EeTxvN5fGlhF7cg6+BVeOh4rb8iu131HbeSck6xbyt6WQjXMnNCf0+rVKQiohPQLwFggT8LvOB/9q7omiscYgJzmru5Z7/t+AmZPt+hX/8dfX7bcDh/tIAt+J+rNHdQ16nIrI8HKAu8XLV5si1csg+Bmza+pZG1uxn5KawfjgHkxBGlTBnjnYGJSW0x2RLoWH9PT91fZAsr2jmNzXcpkH+obBshEjUF9lCHWvz6sobpJHpDtnd7rc4R5qPuf4qmagHOwZZUVqqzw5s5rQwHQaouXzaeNC7GsbQPsHrfvfWejveMv3wf42GvPeuYFdsUVz8XmdI/deOsm+ynKTs1RAaRadaLiqZjk+UUE0jQJ7gPz5+NfTJLHv/o80Sz0hSU8rTiF62tWBFJn1kJ9LpLiJxJH8efwnukz8A+RIHqWSRSTftxgXxe/qwkXv+rkNZB+lZE0W6D9s5agVgME3nLPw3ZwzyGmHgkmPFONj/bZfOpeNdHI+ZA3ZVIvqJaRlGvY0lnPMapdcT/iGWtShL7sKLVW6Z7l9wQpEzRTgwpbQLffyzxmWgB8kZkOgfdhco9UPL2r3SI5JBfpOWtOfROWk/U8C+r+wH1EvInWF5XKgxIYHkLdjDooC+s8gqVdR8cx5oueoaLNHM9kUrXLPhJgW2v9gABvnuUqqI1UzfX6OGEtUE28Mp6TSEeygoB65tco964R3VapzVQCgVTdVGu1zfUoUniWIpHGFdoijwS0q44i7dB3JT9oNMraTrUvA4EUVEq6H+olhcsQ9c4KJCNleSat5qL6Dh+1e356m6uO6kpRp/NcPAnBXE/7s6yRlTyjsVq5CkWqFd23pS4XEaVEKhHKI6holHiiZ1OtHS9ddtWvMuxO+tnZGosrGlps9VqSEpavQ4HUYPdt3WSrVy20Sq+BWKD2EHbIOZ5vGSu6rjHGiRK46vKMT0iSYbfSxUpaCQfET2uj3/6VVEC/DmlMYMNW3oDykmd4Kb1KUO1X8LxRKvtbET/sKXJjJKSwX+hlPFVi+ZlRsT36ZBBruwolmUFA6pY5VBjwJB2RV6rhN4rVaiVq1iyE5DhzyJ+iVM+RZ36RNZ5s5wkRgUjV+juE7WKl9hR8aaxPcB7VAtN40H3IE9no2x4IrUFUT6oxFJ+FdA/TvBJxqFHkdRuTe56Uf772uxpJCt+QtTOd1CPbP8a/XBhkj1emRAEpgyQSdFvecD+UwlQKo1Gu1clRJXCoppTXLRy22qpan486lu87aItsZ30Q+kqouaf5LEU3zx6QfCGxyuyPPrrxtB2LJzYsJZBmvavSA6YRSCOQRuAxRSAlkB5T2NIPpRFII5BGYPYjcKoEUlQgqQW+9/WsODYLAs/ZtM2dPw9FDf7zQ2RUQ5CIwFHWuXZyXmCddFARSLJ+EkAXbbkcgFfNDIAB7T8q2Sidde46LJJqfTM1OgLY1dPtIFgAPbGh40sb5W7qMwyhlpENkCyMspxziGMP8vMghW97+/V7PL75rroTFZBCzdRnqObYKig7CjHh18HGpg6rjLZ52Jugfurt7vO6HJhgeFHn5rZWK4fMGmVzeJxzDuAvf/jwYQiKY5wDGyWud5DfqWbFsOpCsKEUWqINXzXBkiWeADRtCusb6r0T6yA1BMy1toYC6A0UndZxOzrwR1cxCWXYc4yRAuCClCaoarIU+dUGWbYtCbxHgQAAIABJREFUAmLdQooNWx7QW0RbJI0mRoYcRNDxHVx0oFigvOIvW6ReB1+GsIBRQysm8k5ALVu2nOz2Vjaz/RwPixDsN+Zi0VHdxka9TaSYPNyD//yN39pot/3kVju0e6fXG3nBy6+0VevW8/lGG+w/bjUtAnNVsCRrG793u13/me/YHQ8esvOf+iT7q/dfDVG13bpu2Gf1686yQsu4bfrxRjv3ksvtH999ja075yybh9/69T/4rr37vW+1g3sfwOt/0DM92xctguhqt96+MaunpscuPO0rKpY5WZSbHLJ5TfPtRzfcYg0t7dZO0WzVsMmQwfzt639kTW1LbT9Z/QsWLLDLLnuafekrX7Evf+VbFAEewDZqJNTYcj8xEREq/E7sAKaKAWhlwRYDi55prE/MIIwn/BwIkZlXYsuYgJkJzhkA3CQLWpaJAWwTRC8f/WBzk3FrEoAikCmRNa6YSoqR6+0R7A+1aGbkPtFmKZIOsdB7/ExoWxgfIWs6EETFL+qsB7BC84U57PwW41svJ1wS0kHZ1YqbLIlEKun3frzEwi4QIaEQNPSP216NiZTRsRKlnXMJXpcoyWhPFFYqtF4cyzGkSSJVZZMEpevAoJYcXbrGeQDpgmrJiRupLhIgOCp6tITF7FwRSBov09ZekUxxuVF4n2tgaOA0ScHxZC8jMMaBfZE8CYE0o8SaIcVmahYFMDsSSPHf3m6BPlJekXGsPo4gewS643iLn4k10SJZFPt5+hr5QEEgrY6bkFVeJ6doXEa1WbzOE2svwbTQr5XEcsTWLa+15z1LdZB0Zgh+J37GXD2piDt5JPJpHAALcG5Os9Qy2ONwUar7pC/1rzL+A6gUyJxg+aTYhlirbkqMtb9L4yKJ2bRyQWtMEVGgOnrFapNYkUygoQOtstTiONF6Dxp+mjD0eE6FGkJv+dK+R4z/2fihdc/t00SiQL6W5jasuqjDAUhYhnfea69+PXVfCmS+ow5lnus+qcx7gaUC9TS3vN6O91sgRgvcpwaobaF77jCWV8PUsxgGnNT9sh/QWVntfi8iIUE4YE52gny+RjXxAC8rAOjduk4x1PojC9dE0ZRVMXd+lkpM87kB+688tWIqyVgf4/f3PLzFvvrN6+2hh3Z4vZBKgPMa6koVmJd9FFwf1NyQwo9JqWW1mPQMPGeYV072ufXjzNwKY2KG8AnKlaDaiOO/uE8eoURyhXQgzQN3FEjzMHt//vNxHnlbAvVx0u4O6+jMmBTYGtv58+RYqV3yR6evAukdTzrbdj603XZt2mJlPEPNle0ha3ye+ZFh7Ek0Xa51TZadCQniBcgA3ikLBNCOIkSJB4DooUKQFOQamyGpyMco803jZkIFvhQp1aDTWprcm0LcA6cUOirEtriP9KOAaiW+1POMpLHpNeJ4kxQO+hJBo0cc1RLq7oSUdTWOzpmsBRr/euDRuu3rqe7tJBIINec5R/WWRJSqZpqSMfQc10MtTKkYJ2WfB5ieY75UqL4k75liXoxIdSFLTeRFZTXUtERVXt/SDLnUaFmeJacgmsYQXUxBOmVQSpWRiCLLOfB62jkMEYItJVZhYzynVqJwqYa86N6+z+798Y023tVFX0B2iTgiIWpSFp6oq5obK3hORfk9QX0pkoeUBJJlHrpdGXGVil1kgJ5FNa9FiOlZUskAV5371pOO6V/ll7NFID3v0gvt4MHD1DdabhsuvsjrrI2gdMnTP7ofVzQ0EkOuhw2C+jvLPsMt02DdNQ5KRMxwryzhWgusl7pnVskSmudVJ8dZm5yaJPglicImI7KExDO3kob8kYVdmRwMWC9Vw8hzFEQAas+ipDUlp0FESbFTgRq0xi2gpQTSkxKdqmfxPCQKClglqUmto3VYzzeyv9MaK1vYEqnPVF9QS0xi71rgfcOs35pPSjxTcpA+p3kyItUs5KDGvRNFej7QPKFdShgo03FR1fmapXscN0k5C7hzgZL3dD2QOxnfg5DuJscEWZIqOUnrJNfqf1fihe4xekbSvZfzB4U8SW3s6VS3sAKLxxI5GUgFxbwfJ36yEBxiv5ElIS1DG6Vw1Vgc5T40wj1INqpu1S21bFLQ8qp/+umvMuxO+tnZGosnHjwlkGa9q9IDphFII5BG4DFFICWQHlPY0g+lEUgjkEZg9iNwygTSssPTgKM2MAG1CwXoJ8n0a18w3zewUvMIiB8eoh4FmXayYHBrHUEEDtzhtc0rKcHi2XoRJK+sqoeEWAsANWRHqHkzMNDrthTjY2SLsuFTkVhZ5gkAGCKDdFg1jtiMZSEIVGi5H+sSbVJUNFhoY0s73uZswru6+twKqa4aIKKeGhHUuxhhUzg1BmlAW4bIyu6EFDmw57h1UrS4h1oTvb1D1omH+aAskWgseJhnwDsQ56gz2apsvKZUV4LNkQAOFW+f11jt9ShqsV9pbZlr/YV9WMQd9k2+jl2db8ZarY6NFnZ2tLOdorQCUno4/yAbVGXTjrDJE8CuDEIgPi8aXUIBeqkAshQQztdXeHZ4QwPnEQjI37VB1YZPHu45YuG1Roi7zmFsAKMqQJs7lW4qYMchkHIcsLKT7PHxAlm5/SNcN0WpialIv3lkmbe1tdhg94CVAHBInbF85Qrs4Jos31INoDLXSmuw/qDPb/vBd+z6z30FtVW3Pf1Fl9vTsK7L1ZJ9ju1NlYinemxvtu+xT33wU9Qf2mGveuOL7co/ebl133GHg0atGy6wW772DTuXz332w5+0tU84y452HPY6Kc9/wVPt6MEtrlArBYxpW7HW9mzba3MXLrFDFP0uKZkPccjYAGwQbtTWuoDC7530EkXlicfuPYftwQf3kPV/wN75zr+2u++504sFL162wv70T99hO/d2MG6hQ0WCuBVbAB+ns9n5dwTjpUA6kUA6EfQqViQJLC+2TAu1Z4gl373ukSzgPGs7gJb6/SRoqx9DIKtPlqAOUnapvw0Fkv4R1T4CC6J65cQs+mKyo5hAcsg+yVrVXA42aSJkwhoTgXi1w+1IZE0p4oe57W2f/mxidZfYq5UIdHCgI6ha4jknpCIsssHzekUCcTROpUBSHCYDWRcVIsyw6Z91PtlExutxwk32MGQoSz04CXEbAOdARASgUlcSSChXIAk4STJydR4npF3hkdQlkK0cAKqu1y0NAW6ymj/Jy4+ZXHe8rjJlxPN7ATe+znFcETX67HS8k3NFizFZs8Xr0KEj4TQDsAcVhWAvgUGqPxYJnagcKo6/1xEpvjXwg+Kr9wo8lH0dkFXoDycjZzKW9bHYluJzxJjF907JhpS5qP6qyY/ZOWsWkRFPXzm4BNEqcgciOpwz3h9Q85CxfOZ5y+38i1ZDyCdrEkSoQDopojx7OSGzoiYvEmZSGwWiwVvpoK+uJfap7kMZt8ZKFGd813XG6/E5MSU7TinMQj0ljWMlMsTrLpuUui+okrztIso434d/wJo1y6+G7beHeSMFh58TSyVA6AVLFtszX3SFVVFjY5D1coj73QjrszLVlVQwSg0OKXULrMvKHJcKV9cwQdB1r9VCoThW5KjjJ6DPi6qTPc59TWNe/S7FI8ZCJB8IxCTDXBNd9zXuNaMkXISs9VDzSgS2wEmBpsqGn1TNPu7DUmjyDjgE6o5wz+njHtgJ8CkAfg5qlcZKao5wbcc6u+0w9kj9Iuw0Dt2SMumj6Zgm1mX8fCoEUpgPjyQXTuwe73ctlslkmB67CSnhhIX+eKJnZLJO6XiPRiC5qikh2YrnbmxDXHeL7wXTa7FIEMZ4HfNl5VyAbWoLNs5vsqc+4zLUFc1uT9hA/PLcq8ohKsqzgK4lsm4EpBXp4u0KhO+fXH3NrIzKP26ttn76afzYoFXR73VSuI72WyVjAz21S2vFC3uVpySpQGrMqVHVhoOURxURCCTWT1mJap111F3JKkF1oFiU+3o+Q8DrnzHxIMzppLvUR3x5ykTy2ekEBc0ZnvuUaCPFXTnPRf43T57QXA7rssZoV+cxn1tRBxHJZK/BlRzXaw05Gav7jxJxlMQEkQQBIKBez0Waa1KGaLbqXjgmlYgIUSnleYbN8rxXMQdLXxRMExAE/ZAdXTwr9sgqU+Ovmuc26ig1tDdby/wWiJ8qV5Sz7GH7eJT71TBvQeECCL9n0zbbedt9VkHtnrlYaGaY92XM8XJUYXSNt3t4pN8aG7NWW8+5IZ1zKItGIUvcwkyt1Lzm+WwYy8tx1U3imTgr8tbXNbM++qsS28sqiI/+LpKdsGeuhJQZ4/0iZ6VsLCO2da2o/xsaqIUldQ/HZA4PHO+wHp6zpqRq4voP7uuBnB6296+/YlbG4sc++Fc+wnOo22VTXRim/hOJY6W0TetSpqFZ2TM2ASExAlmhZK5yrDIny4ifyEA9W5DcVcJ1j0DwFGTlx5zKoRjy5BGeG31ucwwpZLyGIGNkUiQHBE2GeliqZTglxQ2ki1vE8f6MLNekZuLL12qcAmSLqgS0LOeX3bHIyiGsB6WEqoKEFNkjVeuYiDtZWzOmJv2c0ufxLEU/+fMaJ1BCgD8LyL6QdTQ8a3FNIvnlvKBnQCfO9SutABq2ulZ6HFWn9kMlciRgXrioNyGQ3NKY94wzPoZZ31UvTzFTG0ZJNpCovoLYlHHN48mzbqmSlrhXSAmuc+u5SM+uWanficmEyFaRlZxG9FRW6xPXNyzbRfpLiX+qW6YZ7AkkerZTAlHyTOTqPG+/qOYS60V9q3tLNeNMBBgX4klRUjL5uklbC/S/El7KSUzQf6PqexRdXq9S79GX9oO059VXv2tWxuKJB0kJpP+RsKYHTSOQRiCNwC8dgZRA+qVDln4gjUAagTQC/zMROGUCafmRkFXuAGnIhNamnN0CmycK0bKhHWDzFjglAeTBOigAd8qe1kY2KDv8uzJWZRskkEn2PGxsxvAmqWuigHFN1logSMYS8khAhhRFHR0dKIf63dakFnXNnKYWwATZdZDxRyZ2E6qVKvnUk+0u24q+ngFqGaFSYqN4/Fi3bd2607O9HVKj3YMDbIDI8MxksPkAhFP2nEB0bVoFbICV+KZNQgbVNJrb3sTGHXsfNtpzsNUQeVNNxqDqJamejoOQAAMiyZrmtLgCqG3+Ylc7PfDAQ54lLgXRBN7qeR2nWpmJpU44LV++3ON7+NBuQD8yDtmsrcSube7cNmvCZq4J3/dJNsmjbOJHASpUGFfFfWXP1wXBIyuiPvzclXkuO5No4aQNNDs0Vw+p3V5kNzvp2eTyk2/E4k3vbSTeWTZnXquETW+1Ck4DguQBEabol6muYbvjrjvs3s13c231dtaalXb77fdTV2qOnXfeuTZv4WIrpchxCZv0bdRC+vznrrUH77vPXvn7v2vPuuIywIBuG60GfOZ6eiFzPv2Rr9l3N95gn/nu562hDBXZfVus4ZmX2KYbbrLzzjnPPv3Zz9oLnvVcu/a6L9qVVz6fjWqXLVjYbjv27rAlK1dR16jflp+x1rZQFLm+fq0dxPZl2bz5tm3ffh8XAkvbFtahGiuxf/vcv1vn0XG76qrX2Je//EU7/4ln2hPOPMO+8H+/bh/4wMfsWJcA20DQaJNfTFIE6CuAnF7fR577CSCp3zuJI+ArAeX1u0hO6N8CHqJVWCRBhFpFty7t+508So4peEHEUikAbQQPVLA7qIOCEklKAodSZXWo+jHKNk1qmvg5ADO835O2CFgotl3T8R07S0ircIVBFRIz7GVYFtUy+qvM9byOTkIgeYJ5oswpViCJDFLmrDJT1chpOz+BJVyTE5i0TZnTbiWZ4Lm61rLEwsjPJ5AkURxNW44lmeuxf7TGTFBXTB79YO5hbeLfaptARAd9EwIpqoEUrWKFitarAGGqIYEYDiogsnDdbi7anYUoCQApViyUMAAmaKsTNZ5lO0MghU+of8N1ex0lzU1ZbyZ94+NGdn4JyRT+EMBytU3Em+oRRAIzEkfFCjNvfdKfsU/d3jAZlzqvQBcHaBNyMv4ttiOO4zi2NT4foVKSDSlzW/ZBCvbyufW2th1robEBH4ejIt+kTEvOqePKznSMOhD5qil7wUueBvgjwFi2PkEtqYxst6YT+Kl465pFKNLPTngzHgWwTbfDCaUZKzTRvCoeH9vsf0uOod95PydxcHJIhC1/j/3rP1O7ongcT3Av6R+esA98G7uu9JVGII1AGoE0AmkE0gg8LiOQEkiPy25PLzqNQBqB0zACKYF0GnZK2qQ0AmkEHp8ROFUC6bfPOD6dOSoQThnuoldEImUp8i3rBZFDKhAu1ZGy0EUUSU0RMktDtrkUPSpqrsKyAo3l8+3Wa9TJaG9vt8WLFzsgOIbNWswc9yK6WFcoG1SFXkfIiBM2OEKGtUgTYecif5SRVyALUVmE+n1PF2qeYYou8z5Z2VGz3IvXDgMQq9C6MrhxZLHGuiprgdioq8lgt9QAwCvQX1l8tYLmlbavvGus0iohbGTpMIraqBaypt8tzqJiQYWaVYC8l8Lo5eWU+AVU7Yd4cRsOrH1EUMyZO2XLIFuaIV7m1GHJUofNGuTVQP+o7dixx3bu2WoHsPNQ4XNZZDTi/98MMVaGn30NWcq1KKjKK7GXI+tQYOkY2Yu9kB+6dlmXyDP9KFZGstVTHEbIQiwt4BNPBqpQZmVnKvNPMddLYG4tdivK8MuTAdpIu+qaK6h3gYIKK5YmsuJzALOVZAbOaW7Cfz/YvdS2yKO9QHH64/QpFoOovDoP9ZHVWWbtLYut4byVVpmvtL4jh+zrX/qiHdjSZb/zOy+wlWcuo+O6bKS5Bl//cfv833/Cxo4O2lXveIN179xlleuWWz91QqRf2XL3JjtzzVr71899xl72qj+05mrqJ/Uds2oyf3uI14JFS2zrjl02f9FayEtqRgFwS/WmzP3F1GkqydXYg/fvsLvuutde8Ye/a9+5/j/t6Zc/maz+HsbopH3rWzfbR/7p89ZBRq6yqpW1qazjSLaIFFDmcVSdKDsz2MclChc89KFGPY5RXTJNkEICRH4mgNcC5Ms93m7HlKggZFvnqhjNESdoZYlGlqbXNkgIIzLRnaQRgeMAfSxIngDuZNhGwiiqSOI1hFopZMGKqE386gMBE0iLSDRGCzMnkcRvkAms63cbOilEPGHbTSudUB13q79AMoT6TqH2gMaVHythhwLRQca6rJCSekM6v8ZrnjHtBIr+43CTkAvFNmyRVInfVVdCr6iOKUV15GoXfVbnVCYyWdiBfBIRJAulQE4E4kXf6QtNaWWvuxop9LcIJFdFQj4XKwx03ZE89PkSybqEvJMysoSUXn0hR+Sz6sMQm9BXgXjMkVksVZ+TF/5XEUoh/X5SBBHHc7WRopWQN25XSHxltRSvQdepcRRID/VhsAPUMb3PRZj5XwJB71n+TqwEmmyaIPL1O2QL6zUmG0A+H5VsOqZeoX9Cm+Lf9Z5msuA3nNFuVZMDnrE/JfJZ5KBIdH2Cz7loibZSbMIuffYlVler+wC6ioQ0ykjloBhIDMO3HBn3ss50qzqdOyGP3GJH9ni02a9FRBINClFOFAxJGzOMkTCuAymoMRzHuc9HTlRMEI9PMPe9EwLh5OY/tOP1n9ySHD39lkYgjUAagTQCaQTSCDzeIpASSI+3Hk+vN41AGoHTNQIpgXS69kzarjQCaQQedxE4VQLppWeqXo6SzYN/vJQqgiWz+MPLHkGAoX4n3FEE0jjKC9VmGJSySLYOqmfijgPBbk0vAfL6nY4ne7LW1la3gpNSR9YFvZAhUtYIdC0IjXSlhkgqbHUS+xPZqqiukjzHh7DikUJJ33UMZfYP9ENmAQyXYXdRAfFRVVvnfup11CKqhIiRbcxRFERHj2IrUijFaoSiylgxyC5F9TsO7D9MG/DZp305jlGF0kp/z6oAM77f+/bvsW3bdri9V0srdjTUEmpqqsHqbZ6tW7/S5lKv5wgkysAAhBa2Psc7x+222+6yPfu6UDFRnHwxRcohkebNW2jz2xdac+scB2qlaNqyZZtt3bmf9x5GFaX6HQLJATnFmHFt8tXPUcBZdiXVqKEasB6plU2JQHPBp+oT1WGqHPM2y5LCCQxgUrfpkFpCADI2TiIA9HMBMmpqFPAXZdMA7S2HrJCVWg/E09FO4nTsOHZ747YKa5ZnXvFMiCZUYKiUlq9ttzOwtZoqwdKqHEvArQdsUDZekG5zqVtUVlpjuzffb9f9+7X25CdvsCeeu9bJKHm6HDt+1L74r5+38y59sq1evAzCCxAa+5fDEEp9R47bPGz0fnrbLXbxhvOsCVvCHmw55s1fYiVc0/2b7rd1Z25gDOStY99xV54tXbbIlVo7dx+zO352jz33ec/Hxm6bbXjak224+yjkYjfjrME+8pH/a5/83Fete4CxJfJAFk6uxAkGOG67JKu1IsWR1D9uJ+gWdChLkpoYM/ZfAtodqndCI75U/LvEFTVhGAuQD0RC6CcRNfrudnG0o1hxgvTjERZmgRwKakARQ4FUCARtbGtUVUSCJypXipUukZQqVk/pfa7WSepRzCiXRHTIfkQ1Kcpc9Rftx5KrSEiaQELIEijh3pxE1rhVDafYVieKXH6kTwcFj5ipSGDMxK2IjJHaKiE59L6oBotktZMlstQUqZQUv5HiKNqThWsRYSSbJamjgv2R12orIpCKaztFAikSbFmdP1m7pNpBP8NHpdeSLEw1fTSPEjLCVWGJVZ6rmYIKSYvkpGx0nGgSQakC9IEQcQWXW+oFIkt9wwx8BKkV2x/GV2JNp89GhZaTSGE8RAUoo3j67yG2kYxMYk5/xbFYPN5jPyRuT9Pxr2DtuXjNYmvMQFAzXTCQxMIu2Ml5rR7Fl4VDBBLGP/a05z8N0pzxw7jVPUTfS1BA+lxxMs9nXqI8CkRlJL/iTPF7jrNAgSJTHGWp5L2XKLCK1Ug+R91+K9abEsc3UwcnXq+IPX0+L4ujjFSpk/a2Tx+Kl55+TyOQRiCNQBqBNAJpBB5nEUgJpMdZh6eXm0YgjcBpG4GUQDptuyZtWBqBNAKPtwicKoH0e2cPOEjtQDloW8gKp8g2BFIJ5ENPTy8kCfZpgMVSuZSqqCwKGtnZOXgtP3awP9VwcLsnHQuwVKDghABXrI4EDooscvspCuR60XtlmwsyJEPe1SEcZwyCoZ9aQT29XZBMFCIW6QGQKG/y6ipUQwCHXmyZD9bXNeOdLT0L9Zls2PohtAbkW85XqWz21A5IlRos6mQ/p/oSOu2xY1jfoVzqxit+kHpOVVWl1optXR22brX1lVaLVV77grnYpfE7SBu1eRSP9C4KID/0wA47dLDbay/Nn99AHaG5/h6Bxxls60YKU7bvEGQMNZGmKDQfLJv4vfzeaWkHtX9kV1eLr3g16q6G+hpXK5TjS96M5dz8tia3Zurj+iuxpqsAJFVWvtqguDaj7hE5k4OMEBEGveaWYSK8KvDdV2z0e2+PFCNlEHauVKCv6CQVwxYpN4Hqyy28hFOj1uqDzJPXu5RNA329qK/MDh8+Zp0ovY7sQIHUTc2qsRI769wL7CkoDlafsZQ+o4YU9YaOlajwcwWWfO20e8D2PrDNtm972C79P0/CPq/apmjbzk2bbddDW+ziZzyd2gy9ll/cZvsffEBSMzt26JA1UKR67dmrrZN21NSjyoKceujhB23N6rOtuxdCo1CBlSG1BepqrItaTLfefq9d+pQnO0jdhlpppPuIrPT9mkdHSuxNV/+NfePbG6kPEPzp1fEiPaINmBRApYlSKypjpBxihDvhJgJpCiA9Av2BnAnAd4hncd2PWFw8kAKiX6Xy0DujxZ2TIrJ5Q63jxAHtCXMnkH2R8AlKlxkbNHVQJIGK26KWxM8U27YVk0nxHDNKIupZSElEP0cFjbczUbFI9ebqkKKaEuE8SQ2ghPSYUmFrJqCTcKF8iNc3iFZ7Im+cqHHVF8cXCSYLuPj5Imuy4jVZ1+n9o/gkVnPhdyKuiJf/KSFdVO8nIQQDARRqDqiPplVHqilQpECaoii6XtPnSWoGea+6TErkWKjZpJgwg/iLagdQj0CzF9Wh11iQcie5BsUmqhR1HNc9ifxxlVpQ6khtE4j0QC5GmzVXYUqP58RJfAUiTfaIrjUSseIEZfjSyAjCzxk1VSSQ4nsSgdE0MTmOSjIqu6ZVSEUkViSQNFb1vgxfF5yxwJrKBuGAVXlGKrpwbhFIOgbltLGYy2JvNwaBdDk16QJ5pPo7rjJCPam5Wa71T7XCdM/wQuNaryGHGGNBIZdcl19UtCmUyizEI6qSpCRS/0bSzMdSUjQ9xq8gNamT8JGM1zyMyjo+Sz+WV861d356e/GwS/+dRiCNwOM1AkvOskvnm+3/6Sbb9XiNQXrdaQQ8As32hAtXWvXgNrt187Hf+JikBNJvfBenF5hGII3A/5IIpATS/5KOSpuZRiCNwG9+BE6VQHrZeaHIq16lFDUVeSTCIUOGuSyVVP8i2DVNQbgMokIqJCREAGRzgP0qkuqEkOyaIDucLBLYKNhxIlhgCXj0OiGAjAKYXTEDwKfCut09WNJRdLhcxJUK6QJyC8iXtVt93RzbtXOP7d13AHu3aid2VAVl5479KGb6IJbq3S4pj0KoFiJIRY4e3rrXduzcZ6PY340LUeU8dTV5rzk0t63V6qulimqyNWtWQTqU2P79+1zpJJXSgf0HIIgGbMf2A5BYvW6/19DYQL0PbOcaayCXWiHVumzjbbtsz559bq0n2zTVahqj7ka5CCHIiQasoBYsaKe9jV6TaOG8Olu79gzr7euEHLnfysYz1tbUamesXs7fy+zgwb02QeHfGooEL1m0wNqx3quiZlQWQk8AvCs8qKskIDUWiy9FORXULbKBEhkXlEeyFVPoM9RImkyK0TiJVIrF3/iok4QqaqvSMEDk3n8lAvn5XFZMi45B7MogpCYGjlCYmTECKbcdcuiujffZ3Q+38NkeAAAgAElEQVRusnnLF9pFT7nInnr+BVbK9am3B6mVlYF4rKhvtHtv/KmN9g3asqXt1ItqsxEsyHbddLvVQj7VCYwvH7eDu7dZE4WOt2/fS12jFlu4bAWWdQVqHzUS2122aP5S6zgEodiP+mjFOuuDD7vp5rvt0ss3QJoZZBrE0uAkRebFDol4o27LZN5ef/V77Ycb77KeIZUB5yLdw2xGoRDIl2DxFRRFQV0kO0P9u8RykG2hxteMFVy0LnskgVSsQHLbtMR/S8SfW8QlhIN/x7IsKm10ZpGfxa/Qh1KxhIOUAbRHhYx+DrV7ZogtqV0CeRJUKSI0hL5HUiqSNn6spC2aCzMkCIC7SC8nvnRukR8hLk4mqMYOhFBUQOk7M8rnmID6YKAmMicQGlEZo9a7bZ//VSqSGVJsxlJvRikT3ylSKKoXYxsCoRbs8DQPCtQZEwExyfkDMSe1SyBdihVIiksxgVSWCwSEXv77Iqs+J3M0Z6Riif2FyqZUJGKiQNJaKFJH79V54xiK5Ixfv1+v3hP6eQoFoK+BjC1ZwIlgma77xHtF7swowVynlJBDiYJKyjZN0qTNTkpFpaKiIqIrIdbiONI8j6Sin8trRwVGJo6H4j4Q4VlMYimu5y5vt5VzWA8KA279FgnDqECakNUi61eBobKeumO1q+t8XSpnzc5wjTnWwAzXXMl6nmedl3pMKjU5Fep8GZFHUiwlqiHZTEq5FPg+EZPOkgVVU6LIK0+UfLqOQCSiKnQSM/TJOARRMbHmto66brdbpb0kI1Q1L7U3//PdMVSz+v3NH/+aXb5g5pADu26w973hk3bXrJ4lPdjsR+AKu+a6V9qy3Z+zF73tO7N/+P8PR0zH4ikG/U0ftRuebnbDc95oHzrFj/jbnvdu+/qr6+3WX/ZzP3eO37yxd+Il/saMxcc6Vn6ZcfVLvXe2x85sH++Xuphf+5tTAunXHvL0hGkE0gikEThpBFICKR0YaQTSCKQROE0icKoE0h9fGorKu3oCjFR4rYDrHPZpw4MjblVXCjBYTl0TgaFlWJMJqBY4KXBZqiR9ZszVBqrzoro9srpTcXfIDWzlKAUCID9lNdTOyeeDOkmKhxxEkTsWiZzCvkz1jXS+Ier7qOaS6rGohkg57ZsQME67+qhD1NszjoKoD5Jjkp8HbRTyZwRyqqqx0Rqamq2ptRwihnNV5LF+q+HactZIfR0pb1Qz6Dg1fWTDd/DAIYirUUgeEVP1gawhCONjpSiaJqy7v9e6+qmrA/A/QgF2KXSGklpNskQSeC1ru/Z58231qgXW0jyHY0h9gV1S9zFimMUSbMhJoeamOgf7W7Ftq0/s9FT/I0sMXNVFjKXC0svr2AhoRb0UgVAH5AG5HfxWX6neCOSXyKKgdAo2g1I06d9e/iMBzEUQCZMVoOpkH9HXGVx9wo/6HpUSk0mtnIQHcXWR4NoS7LwmAWkd5Eai1IWSaxd1ijq3HyKOB7Cja7MnrHuCtS9to69QunDNk7Sls6PTjkH+LWhpsRr6orPjqE0AzFfXwQBBBhw9fNiqOMfu7Tttzfnn2N7DR2zVklW2bed2W7niDOtD7TUi1cNE3rbvOGyLl66whtZKVGkVEHYFSKRaB5EnCsM+3vYcOG5//Cfvsfsf3IVlleBvxo4rWsLYDiB6+LdekUxRzCbo51DLBpibtj9SgRQJifDBiXAwZ0i8Qk0kHvhbJGtcEaPYOpkiZiohUvSTf3aGHPB6Qzpn0iYRsQLPoxWkrmFSxKtoJ8ZJgX6XYrD4Glxx4Yqd8PtITujfUX0SCK5Ayvi/XOUm5koEUiBp4vv9u0D/RMnjNZ6Sz4poUCB1fbIKm1ZEidByNUuItatXEus3Jze5jiwKRj9OUq+pJNrqMdfVhvHEIlDn9XWkKL6aK35uH7/hSlxlxXFla+fXzH8iO0RUOFkitZHGtd7vUjQ1PbHkS8jzhO6evqYpSOGyactC9a+4CFnVRYImKMl0MJ2/QH+VOyHiFJL/V6I109VoIuNEyERVVIhNVCBNq8jUNE7knyBmZa4cDIRVJDKDIjGM57AWJHEOI+ER1+Vj3BVIxTZ4Ipc1/lzXwx9CTa+oRNI6sKK53s6cV4UaiXXYa0slxJ7PHf7tcR2zAv2emd9iI+0VrBNaO2V9Wm5ZiG0lCGgtzHK/KEW15msdJHIWsjyrmmH87EpJvpczR8tZiPR5DUWWNctyzjIUednSPP2oYyq+Gldco0jDiUGEXox3EUW6hySWf2X8Xb0wRj0zvyb1N+8Z5/1jVmnv+uwej9RsvwSUXtQTSIjWJ73JrvnzS6zww6vsj/7h15/N/cL3f8Guqr/DLr/qY7N9menx/hdEIB2Lp9hJj5UUmDUC6RTbebK3nQ5tOIXmP57G4v/4uvs/2ucpgXQKwzl9SxqBNAJpBNIIzHIEUgJplgOaHi6NQBqBNAKPNQKnSiC96tJAQAi8y0H2BMurKctDIJUA4I2iDBJgqaLyowD2MvryjG8A25hNL/VQQQC3yCdAQSlcHKDlOBMAlXUtc6x13jyrR20yOjJoPV2d1o/qqLu700aGAmivNmQpSJ9HNTM4OGqDkEL9kEqqedSLbVk3xJFUPoLr6xsghqh5JMVBOWB0E+RQE8oi3PGsi/pKE6PUbqKdfSKAOFfvwADWbP2olaoo+F4HiYUNHu+YM6fRiasD+zrsMNZzAsh1PpFEUg3gSAdYWYKtWrW1NLRaO0qaHARYKzWRKiqyfFV4XSZZbA33U2sJoLcREmv58uXW0ljlQH5jY70rkMpQAkjlEtUcMzZYwe4q2giqv6cVAcLonRyC0MO2Doi1SD0ikDkoKvT3qMQQaaVC9ALMZeMn+zYBrro2V6fIqtC/A8Y6uRFqlUw5WC5iROC0zhNIRfW9iDPZcnnBeyktIDqCTaGwWfkXov7B5m7Hw9ts346HrG1emy1essiaWpqw9qt1ouXIvr02jkKpgXhUQBj10/dlILwZV0xhndfZawcgl1aduZ7aTzW2//BBa8MWb4yaTXnGze7dRwGiK23hwgVWltdlhXpPqpuVE0jtfmpldvs9W+x1f/oB27X7CONKJEVUfQSgvdhKrViZUTzP1EciaNxCS4SEQPNEATGtYkmIFrfsSgD6oJZJlCEJIRjPqfEoUiCe04kCtU8jOp4jqTETyR4B6a76UD+pDVIaQZqWyG5P/SXCJQH147iS5ZkTkK7cCBZ08eWqItUzS9Q5rqbBUlGQu8ZEUNMkSi0+5u/z9SCQpWrXhCuSwljxY+ufrnAJ9Y5EWspKMP5dJIXqSRXbp4kskHoq0D9SLhXVSFIMk3hrXMd4F6tLomJSQ0+Eh/NUrDWZRK2iPpmU3CWpORQUTo98aezP1GUK/eIqP80ZvSLDGHo0IZBmLOz0vkD8xJpVHMOZmoQA8mOE44hS8rGUvDccPhBIfvSkf2WjGFVGOo4raBJSKaptnIr0fkpqIenoiW9dOM6MXaBfXxG552NPa4YTlyIN+ZIlocguJx9D2+eh0LxwGWtdyTBKUtZ1FtY4ttXeUanPpM7C6nEvwd57vIfkA9rDGqfvmWpIIYikDMrIcmrKqa6ciO18PgOpn3WlaZ41IK6LZZA9WWq+qeaa1himjh9LRKks+mT/WVlVYxUQU26dyLiomGAN11pEm0UslTFZ9N0/47EOxKhX9ON92VJZrJq97xN7f24szMYvioFSHe8RwOnz/tKuecXZ1kaJwK4t37YPvfnztkAkT8seuy+71s5sKNiRmz5pL//gRmstem+h4177zNv+1r5x9Cx7zYdeZy86o4EjF2zfDz8IMbXJHLA84RjfaHilXbWeGnR67f8JJJLZp799gWX3F6yt4ZB9/Hf+2ezd77Y/PLfFstZtD3/zY/bGT20qCsFZ9oZ/vNqes1THGLSd//URu+rAC1FcNNt9b3utvXvzxfa3115ty3Z9xH7nm2vt42+93JZV06r9d9jH3/lB+w5t/bnP/0vR8QXaX9hDO95p37DXedu6P/n79pal+n3B7ututzMXZG1gyzfsqjd/0Tqs6HiFg3bLp95r7/5uESnXcoX97ft/185vJbiFo3bn599pf/mt3/bjjm3usQXr2y07sM2ue8Pb7bNHzc577TX29mcvMZpsQSV20F5SpEAqjv8v7qsqVy617n7QsuvXWiPn3vix19r7fsSBz3n1SeIyG6Ps1I6RjsVfYixOK5D++3F2zd+/krnKHN5/1LILxhIF0kk+d/cFJxmTZi+cnnfM97u/aG95J+vE9Nhb/Chj9tHm41ofw2YHXUF17aOtMZFILiIfdmrdmN9j+6rakXS/mLXk1MbVY3nXb8xYLCIbPX7/7br7sUes5WEtOeZrzYLug1aNWnXjc7bZGae6Tv2w3d7+6uI+v8Fai9at8171Pnvz81dao+4QrPvvInngLl9rT7KmnnTNvKBIiXlH0Vg92T3isYyE0+szqQLp9OqPtDVpBNIIPH4jkBJIj9++T688jUAagdMsAqdKIL3p2QHsFbhYXp53dZBAX1nZDWIdJgJJKhgRSLKXKlDYQzV9Yla8rOb0BdLsCpjRsREHo6USEBGVy9db84J5TjxNjhY43rANDQ44wDcyPOQ1kkRQCJh28mawmzpGA642KofQqqaGkYilmtoGiAYRKrK/y9mA6vaQyd7d3UPtozE73tmJ/dmgA4zVFfqM6h9VQ1BI1ZG1YYieQT7TT22lPs4vO71hlE66JvgrSA2uHVC2sXEOVnfUN5rbZBVYpFVVV6GqUh0e4dFjbjenmkiVlVlraW11Ukp1h+ZQP0kge57jhDohY07sTNdEAQZ9pF1VUE7E30XgOoLDAlJVPyQC2/qeLa3wc0RgXaSUXtFqTX3mki5HnaPFGOcBzHWgHQTVrcBQRpSobQJX9fukRouD1ADCoai9gHHFjmOK+HBlEqozCKUxrPZU90Z49BhAspQyGR3TyQIMBolPx779qLB6UBdVEVNQF4ZIeWU58e+BBJEKhWO77VipK7yGB4ZtFyqkdevWQ96Y9TJOmptbuWZqXDHmtmzZY2vXn43Sg5pLWOuJPPLaOLrUMkgN78dS+8//utHe9f5P26HDEIkcR85kgRh4JAiuuEUCYcbSbYYAEjkR50UkaYqneKhypIMQz2IFUkI6BVVPEXHhCpYZBYoTEAmBFPvclScCxRPljIroyFpQJKJbQHJsKF44AK5VxFIRgeRtUf8VqY9E8ERy0smiRA0Tz6GPlMJ+ab4mV5sQUn7lgUCEoNOYKybHfBT55QeyJ8YyxivGyc/vFEC47kh0BAJIx9BYlQVZcWT5t9s0YqGYkDnRMi5a+EmZJJLIa/L4eIb0ocOifWAkkKaIk6un1A7+GAkib0ei9ottV72hmb/T3oQ4CzHS2AnzqpgADuMnzmGNZwacE0iBICpxmzypKEVAQkhK7lf0EoEU11GPXdJ3Wis1X8MYCu12AsoZwRkS1A/lqpwQwBmyMqznimGONeHEuMe+9j4QCSyrRg7hSk/OVVM+aRevWWCVKJA07bXuFhNII8xbWZxOjJTbYebnpu3UdvOekOQOAIv5LKLaiWypiqSgoot0myiTgox4imCSSsnXEdUvw2Iwh4rJFUz8vhLL0NoaFJ55auBVqM5bhVXLVlUxkWPqGCSkOELnwkLtsUC0hnmthjgpL7Urf0fQ5Mq0O24K1quz/fr5TPsLbPCbL7WrPvUC++jXf88a7v6IveW759s174Ew+fxLbeO5gJCreuyG977RNj7rX+x95/bYdS+6wZZd+ye2+sDn7KqP9Nhr3g9Rs/Wd9vLuV9i3n19lt37gnXZd69X2oVfU/z/23gW8qupcF/4SkkVIAiRgEpSLApXLYSNa1K1iFXeV/VPZWvht69FaLxQK6oFyNtCfy2nMPlyehvRBeKq4YaO2bHu8/bD1gJ4HdZfaolbRitQfLwUsIUqCJgESSFYu/O/7jTnWmmtlJmsFEoQwVpsnyVpzjss7vjGC3zvf95MdIHN23xHUxkKpilEgkaS5QUJvov+l26X8tmWyGfe/g7a2XF0ky0DmrJ+yUJ6xgNyNz78He66fF8r2ictk0ejPZdXtn8iEjZMl9PJtMvMFtPc4SZ9iqbq1SK6p3SyzlhySmatBprxXKPNq7pEN38mSbT+/X54eu0JWT2yQDf722yKQbsyRnWvnSknuHFmPMbyDOW4CNiVX1crGfy6W8uklSNz+WeZOfVg+8MZ7ySJ8PvqQrJn1hBQsXiZT0rd7pNkN0mcXccyRhY9NBv7Acd04WfP4BMl6fYn86LlLZc0vJ0j4t09J+DZrYZfejrXaLiORwB1ZxWTtdrl5/WK5omqTTJr7vixc3xKXHxV/2NEh12p7LhbbEYsegbR1foI4i/98NPYuiJug+9bsHQYSlzEJsnYOYnbAJ7K0uEGmLh8l5YxveVDWTL9Adv/iPyT0gI09EkgBMXvgzoD9iL0bo0Zp44xpjUAaXoE9NU8e29e5YdllYjGeQGpxdsefu0FrYs6akRU4M2c9ibpb5mxucU4tvRTnEM6st5bIvDcnyKqfjZLSR0Cyp/utE/2KoTxZs3GSZL2FM/65PFm4HH9vcBb/KDwdFo0BZ+otQWfmZ1EC6d1xbf+N6NyQOS2tOwLptMDsOnEIOAQcAgkRcARSQojcBQ4Bh4BD4PQgkCyBVHRHf1UaMLlmbKWoujDJ1LLSMuSwmfw1pJJVZDCZSAKGiccGKCLCyDAyV0oLNiUQNHHKdpjpQ6IRRIcql1iTCMlHPoHOJ+NJRKAYTqRdkgIZSCT2yIR1G/J8tSB4joF0OgEVyTEoUcoPfSWVULpUV9fDYu446iPlQonUU5q6NyiRk46E4VdfVspXByt1TiQY6tXazCRiw8eRkKfqBQQE6xr1Rc2k3Nxc6ZGdJtk9eyBh2UsJlQOwZKN1Vo8e3VEzKV8JG9ou5Rf0RT8Z+qQ8+2KCMpKYR5JVbeWQJaWtnJpsIWmZmZUJwum4Jun16XpNiptEJ18mwW/UPjZRrFZOTIbic/bNRC9/I57G9ilN8dfaNVSP4Xdtl+SD3ssfmZwGdUaihWIVXKMcEOcPazySRppEZ2Ka9ah0QFxEHRW+tCCJrpcSHDb3DSxVMULrPNZXoRUWiQnEiNqPsY6WmrrRzxCKsbpGqT5UjjXNwFjYpvq6yXEQSVQgsad0EHXHQEoer66V8r2lct6FF6K4Vkjy8s/XJDwVaKHuUDKpQqIeMdJTk+OWUCDhkM7EsmTJY+uflYfXPCVflFdi3Fx3rpHBw778CXer/rCfWfu5BiWnTLI+Xv2iSg5PNcOEvlW++NVAXFMqTiL3KtkSZUqUiIhLzDd5lm6WbAmxdg7eYyzqXLnO2G+pJBFIHkWS5V4scdU01K3SiXWXjIrKkjCqNsPnJq54LRg2IyPSeNFaUB4hofP0LNQiqji8Zwgkj7RgGxpv5neNQ7WYMwolU13JEkjeuFSJxSsQo5wfQ0JJGtNGhJzjqNhfHEHC6NJ6QqSmcD+tJ3nm+AmkRrWA87RHqpTiPKPjTNWaRuZ37RtkHglT3QMcA0kszx5S1V+IZe55i4NVRnkbRueaxv1kCSQPI86TZ47uba8+le3XKpBsjCg5wrl6a2ssCaP2iGox6OFhyecGxdhgpHPxkYpKiHmfRRRWeiYb7Ik0NE8mXry+VNWZUi+Xj7xA8qAMSuNDA7qW0dpbDVR78U7UQarA2bG7AooQnAVEjmRZqLm7fqdtqW6VZlPfiKolPcuocOQINE5wTnOOegFVkiZG0tFeD5wXJJB6ZIBIyk6X8/BAQR9Yk3YHEZ0CVVMTyWw8fEAVYnNDSInoepwLtEAMN5jxMEZYj68xFTGC86C56b/o+nb0K77WR7h0qyycuVY+mIik3wNWvTNKCkEujDywUp4JTY/azEWSweaJdFXkvGhGWJCfJ9cwCR2xpDOJw9y3bpMtBT6runiFQeR6n8oHbd4Mcml2/ocgYYrlg9Hz5TfLL5bSX0yTRX8IQMSXNK1ZjRpPtf8qUz66AWSWyMYpZXLN5nFS+9wdMvvXIveV/FZuD22VNbU3xNrnYfwFiI9y23ybCqSWyqTyic/L+FoSM0+JKLmVLpsnIfEdMFxVZA3+DOqmCrnZh2Mkif3mlXG1azC2/CtlLsgvrYH0Oj5Peq2MAoDrQAVH1L6Kiq+WuExAwvh0vVwstiMWPQJJYEHZVpzFKGl8ey3ovv98SeT/ujELarliqOU+M8ueD1Xa4+Ml680n5KGlr4A84MtPAhgFkt378codvdxvuecnkNp1xswWVdCcJovLLhOL8QRSa8ScfT9wTbZJ6fDxkTND/ApMnM2Ba+6RTPIqzpm9rRBIceda5Cz6eFiw2tP728KQip6Zb8s1nqJpvXw/+b8Rp+tQ6+B+HIHUwYC65hwCDgGHwEki4AikkwTO3eYQcAg4BDoagWQJpP/2j1maQFT1DIid7iBX0vEVRnLu4IEytYZqQoa3AUSS1tThk+18Gp8WaUj6pYIjaODnmABJiG7daEeEBCLVKMjZhpFEJIHEekQ9e2SqWkTvR1vdcU0TfOKakLw8ehQ2c1AGpZzoLocPH5ODqLFThz4PHzmMBGE9yIoM6Zt3AcbWQ9KyUtRm7rPP9svnZZ/LUXBEpg4NFE+YB9yQlPzJzO6u3zN6NEpfWMtdOGiQ9MDcep+XqfWWmNw8Dqs8lnbPBnlUAEURiQkda68sfRKeaUjWajrOMfDhd9TxIHlik/D8rjZqqVmKXT1+ZkKXFk18UXlA+yZ+TweZozV20DHJJCZZmbRuJNGiBBNqexBTL5meAaUVa1HZJHpDc70m/rXmCvohwaDOdBgDk7G0naO1HGsDWdKJY2qgmsMrZm8USEyeU3GGuiVIxKfBYo+KC+KXjp9VraSEIWUDSBSrzR31BbSFoqUZ1RTslwoPr46VZoqNakItu5hAV5w8UgNEVDPUQw21tZKhKgIm7UEOUjmEn1OAzYnjUKJBIdaUivgBgZTRo6fUHQGJCHIpE9aDarMIxUIjJEoaeyBpSKRJCtRjtFsDybTwoVXy1LMvIW5qNW69yNDEtCVWqFLjy+KsyX0m/pmA5/ip+iBCXrLeEKe25o23Uz2ixnBuhqRRCzCsA235NEuvyhfzvr68b0z5W9JWiQcl/5jsRh0kWvph72nNHNZ30fXk7qLaAjHCOGHM+EiVKAlmFC9mrkzYk0zEPlT7PTO3sGd3piog5XmNukWtwTDpNOBra/uoFR7Hh5hjTSbDBiD+IwSVURExhi0+SnJ4ShslHmlXB+Wen1wz+BtrN1WLqCIp+lJsvD1AyBQjrT3kEVwkhLz77HVqz6jjMiQMKVza9fE9EjOqItS11ZXV63TO/JzkHM4aq+xTPNAxazvpuiq5Zqz7LOEUVfWYWj4cG7pQPskSYCdo88ZYwr1KClMG48Wd2gGCvCPRaO0Rjc0k7duo2vKIQPvdI5K49hEbRV0Lg50lsmkv6VdvKbOPF/vnfWmwgaMijPGgBJ5ioiArNjy3cbrI6IvzZFAvnD84O1gHyRBUJohPcH1Rv4xxmjtssPzduDFQD9GmE3djH/eAdV0aFUa0pMN5nI6HCFRRSZs7j6MzpDmXniS4USZZ8jYV1zXT8pPj9oh0yJagI8VZTI6O5yZI5BScm19VlMvf9u6RA/sOyMGD5VL5VRUeLqhFvSkS+SC/9AEHfIVRJw+1+VL7T4iJtY76JajWR+1LM2H/9iBIC2s9ZHqrgTJmA5J0kSRuGwQSr4+trXFqBJK2ZS3udDS1UP1ECSvx2xvp555FFhKoG0aXyZoDF8vMXKh8ZmXp0/OD/ADCOmlN9ZVtJ6dPgkCaALun6MuMp8S+4bOLM+B+2A4CiTf4kviaiE12rdoikFricjrrUblYxLImG4s+AqmtOGuLQGp530rZPX+OTL0O9onlH8rmRwrlsfdEhkz8qSy8+1oZFKqQnS+vlXnr+vtsw1ohkFZK1A7Ptx9L/ASS/pxs3J5+Aim+NtxZeS62l0AKXJM/yZ7Bf58EgeS3kDMH3f6OJJAORC02o2dmlEDSv01t/Y3oqD+aX2M7jkD6GsF3XTsEHAIOAR8CjkBy4eAQcAg4BM4QBJIlkArvGBBRv7AAuT4VjqReLezkapGE12oSSELyi0QEk6pUZ9DqiMqDzPQsSUWykHlKTdhBbYOPofaBJR1UQr0yc+Xqb18rdc21sC+rRK2bz1HDgknyZqmtqIadHOoUVR+Wg1CM1IcbpVfv3hKCXVE6yIN6JFzrwqlS9vlh2f3xp1IFpqiRtnggMzJ6UO3Dp9ahO8kw9Zvy8vtI/wvOh6Vcd8mCqqWgXx8ogLpDlXRIbfeoOMrJyUHdJcwL99GujjWDTG0i86S/kgZYQ86VP9OSjt+PHK1WeyW1deMT7fi8Bwgxa1lHRZVRMJiErCG0DLHAF+2aDNED4gykTjcQNRy7EgYkeHQqrAcF1VB6DyWISARldM/UNaFtHxVZTDyrUgv1l2pr60CkwWYQT+FzbCg5rwSSteOiTSAnyjGoTRWwo4qCxAQTxqlI7pKUyIB1FK2kMqCWUsUC1R24pwes+bKQyE3D0/4pSA6T9ElFzalUkGiqJKLyhGQUMcPPjUyUq8UW2zfqImODR9KKuXEEBpLOKVjnJhBKZCyYIJbUDJCMJJyOsws5VlmH/LS3HsAkK6OnHEetnu5Yi0bMOQV1W7oBD1okpoEEO9GcATKqQQ58Xin/be7/lD/++ROpq/eRFprVj9rDcT0siWTVLVQq2LXi51SM+S0Hm2nL5RFBqsbwiJdIPR5uAPyfCX5DCLEmjllf7UN5HS++GGtYcMYYySXGCnFvYD0ij7Qy93jEitevkpea6DeKIZJvRpnmkQpUu3DsjEKSIKr2MIo0yp2o0DnhWa5p82BJmqHMiahX4ogc8360To852jzCQdv21DoeKcVPGfsNGjoAACAASURBVKuqPPReJC4aQRTavWXUUIZIsXg2Yt5WfWeJWZJmkbpO3r60pI2p06SzjPTFPaSjs1hgsiSQrBoqajVnlH7NrCNlAlS/R9ZJ195T/pCE45dHTlPZYgkkEyPRmlZmvXA+oF8SrOY8MSBYgoi4WMs6MxdiFSWEtKaTb/398Wjx9NfbMv0bIsayk6CEIuq8iLJIicQ4JZo3fh48BnvGP4cETDHPbwzKkWEg2jOwdmxT610pYKk4l6F+pLUk1uDiMX8nk6f9AOcRCXDGfgZIXpwnOKNoiaf12fBAAfHluadrroQSyXISrd5ZwsjFXHBS+hRS5jw1r1j7P0iK8BEtA7EmzSDMG2FhCsvMykNfyr6PPpa/7v+LlB34Qg59UYHzMQzLU6qS8KBC9pUWyg793mqtD0/VsuM+1MdBDR77iiGFTiOBZBRIf5a7YAMXUQX5kLi+aB1s66qNvdWtqKFha8SoWilPaksHS/rHM6G6MXWG/GopNpOwkPxJEEg2AR20YDOgjJqS9bYsXVAsfea0V4HEFn0EUrvWqi0CqSUuHRpsCRpzsWgASioWfQRSW3HWFoHU6n3542TG4ukyJfdDWXpXsfxeR5Un10+bL7NvhbUYLOyyYyzsWiqQVoW/G7wfAxRIgWeM3eutKhQ7NzK7Siz61V8xCq7WcPUUSLFrEiX/Td2pWHVoBKuXLpWnYVtX9cJCWKDerER9RyqQ9twYdGbGK5Ba/xvRuRFzelp3BNLpwdn14hBwCDgEEiHgCKRECLnPHQIOAYfAaUIgWQLpf9x+gRISmiyHdKcZT2uHkOCrquCT3HVKCqVqYo+KDybt9BF7JQKakLQ9ClKjoR4/w6rsBO49WlsvlZUgho6CgDpWJwMLhsn5w86Xzw9/Jlk9U6VfXj5IoXo5XHVUE+cZ2dlI9jdBfdQopfvLZd9nFVIOC7qjtceEVknH0T/zllmoiZGBWhh5qE/UNytdCs7PkQsu6KtF2XOhTsnIME/Ws44Sk6K9YW3XDQl3qohSU2F7RHUQiBati+Epgki08EVFkSZ9maj2lA9U5Ngn4jWprWoko5ugkoFJYbXr8pK33ZCIZ12QNBIsaLcbEvVUddk6LlY1xEQ3FRZMoh5HYlMT6phjsyZl8Tx4LUgEJFF79uwttfW1qj5pAOHCdWioMeoY9l1VVQX1VD2W4TjIsWNIGmOtUFOK7fOrN4k4zN/OgXWa0mAjR0VAFgg6tawCQdGA+lFquQfyRwkykFCsQcXEbyZIKklvwFiyYPXXW+34skEIZoCg65XbEwqvbOkGhVcasKdqgrZfxsaQqJrEfCqt4FThw9DBZ3ifCelUzCsFJE8TFVu024NtFsmvne++Ly9sfEv+8sFnktc3S+798S0ydsRwkJRpchR1rLguGeizGeRiGoi2E8AxjMZfefkP8sYfP5DnX3xZKhB7DZ6NmqmPQ3LKEETWyiuqojEb0p+8N0l+k7COJvhNsp/4K1nh+aVZEoT2ZEyys+YMySNaCxrlilH4kOCkHaQqRahuIXnmWaLRikvJHRBjfou0Zo9wiiqMjBJE6Um0yRiz1nR6jaqojH2cJUSsLRvpJPbBPWVISxBK3NdQDNraPza2tD6TYuCpsbyf2W49xwoFCF8kl2w9IjtPQ7BGDzlV+OB6q5BRrJXXjBK2DVQHWcWR976t6+UnlqL3aO/ajiUYIuvgETDqzsgYxDw93U9kUIohCU7GK/efKmEsOedZ2hFDjon3kwhkfLMGmEcs2/H6MeoGIpRnkCr0cJMlm6JKNoOrJZ54jSWXbAxaQtlPVNmBG/rGm02EeDIESyRu1JrOWF8qMa0WgobsMmvhEZpeo9HfEQe0MyRwuG5An0y5bPB5ktFUq2ePn0AKo910nHV1iLUBw4bKHbOm42wPoU+qiaBgxR5QQhsqI0MgGRK+O84JnrkkMUmIq42g1n1in5wH9xzPD15jVJKevs/72RdX+g7OEhC7VLKlKfvFs5MyMH6HkrH+iFRXVcjnn++Tv/3lY/nk00/l/7wfijbSgT+1XizeV1dnKSzqpt0sfV54ErVRguznNkluUjWQYIkH27kPvhNsYbebJNGAD2UhktY74pKU4quBVASLoxlIZG9atyVCJinBpPc+K0NLimTqCFPrpUTGydINc+SK3ArZjtpERbtGRWv90J5t4nSZEF4rm4avaLsGkiZWL5CdP58mG4YsQz2n/rKHCqghLPje0sJuwwhbm4a2dTfJrBsbZPW6bZGVI+7jGzbL1CWfosbMHBmf1YYCaWX/5GsgJVyr1gikbYG4PPZaBwZbgqZcLCYZiz5VSbSWUXCcKbE6/PNoXaMWNZCi9+0ccKcsGvApSM0nRKahjtiIz2TpWpGZP+uPukdQI8m9qGtzsexpUQOpJYGkdmJB+9G3j4re89Xb8cXtpjuwp64Ly8YZxbL7niJZdF2D7uXTbWHnJ9iisXl2nYvJEEix527QmhySa2CXaW0vWyWQlMj2n5HDpJIKpI+jZ2fRe23XQCrYtVJur/1+4JmqtqAtzswogTTFVwMp6G/E6TvJOq8nRyB1HrauZYeAQ8Ah0B4EHIHUHrTctQ4Bh4BDoBMRSJZAKvnJSCUpSHaEYNvWE4qX3LTe8tZ/vilfHvgKtUYypAaWQLQDY66vkTUxkPQPww6IKqTuSEjWgYSogoqItnB1qDNUDxVNI5LfdUg2h7N7yPUTrpNv/cNVUl1xQPYe/EJqq2tQZ+gL+cOOP0l5GQqys14J84VIAnaHmigDdkj1IKQyoYy5oH+eDL14EMgEECIgfvoVnCe1rKXUWC/ZvTI9SyTUygApwqQyyZB01PgxCVWTbK2H2omJ2x4gRDjXii/L9Qn5niBAOO86EC9MFtO6jslPm1C3pI/WG/ISr7Z2TBZqLvHFXDT7Ttdi9iqq0cQ2VSLHQa4RKyZyqfZQQgmJ6BrY9ZV9flDVD1QwaZIV1lKHq45JeflBJYcOH4HiCcqf7J7ZsNDrgfvSJTenEWROTyWHeF9ebhZqQOXi91x9ov8Ensa3hJQm7JH8Zt98j+PQGlQgrThWqpu4lvXAKxNqrUzUduoB270QiDbWHGGFmSZe060f5lErx44eleOwGDxeexzkR5Ok4xqSavW0pMP8e/ftAwVYvnTP7av2cylIIKtggavA5LAmppHwpaKF6hAm2EGENTXAtq6+AqRlivzxDzvl/ln/Ip/th10gSDTQdPKNb1wgC//7vXL9318BAuaIZOdmAAuQhSeQnM7uK69sflX+32c3ysEvDsmIv7tSXv3TB7Lv8y/U9lD7Zhyo5ZlXnwfvKQngqW2sAknZO+9lEvwm2W9flhCIvOERSBHrMK9mFBVIfGl9Ku9n/k7SUev0II6odlKbM1UMmfFZAskm+jluCCY0Zrh2/B35ee9FAgnkhqdA4pvGEg1kFVViHhnC1jkevQ6KKf7MPalJfO2eyXqjrIooqXxztmPRUVo1jYJqhkGyRJV2Xp0knbe3TyLqIi/+7O8R/Hi/R2qc8NR/frLIEihKkNFaTW3y7BqRdLBWjFHix7bNMdAeTpVDJL/0XqP+seut4ilaMxK7OOWP3u8Rf7T/49pY1ZMdox1LFCMOKVaBpHSzp1Iy8zFjsISS1v/xfuc4aO3pJ3ii15mZ+QkkS6b5VVC8hjaIligyBJKp9WSJLkvMaXsk6/hd44VKNBDJVGNib/UG+XzNqAskOxUEkp6fUQUSz7Xu6VQNpkqfAefLHXN+gnOKBBIUSLAaTcdXCGcA68ExflNwuHNePC941qWithIVmYak5RhIzpPo4necoxqXhkAy75tYjY0dj8RUQh/rhXpMfB6A++pECqz6SOiClE9JIUnPdThKhOUfb5kb005H/RKftFdlTPrv5K6Zj4jcskhW3HOZ9CN3VbNPNhfPk9LvBZM/G3zXhkvfljWFxbKl4lKZUfKATBmRiwbCsDMqhgLo/ViFRYyl1SJ5evpl0gd2bqtQD2hyjFIoTyYXgRgam49HBTCcvVtl2ay1IJq81zfxVPxiWLCF0M+uMukDKyP7FL0qOgZ8AjXFUqOm8NvHhSvknScLZdGL/WXW6jkyaQj/PlbJ7hcekdnr3vfBfClqfcyXCQNDEi79UEpzL5Ka37ZOIM178VJfe2E5+O5TMq8wSngVYN6rYN/VB33t3NUgYwYfat3CbsEWufz+FbLwO4MlGyOq/GizlMw9JD/wan9MwecFSa9VawQS1jsQF9QJO00vF4tJxqK/ppC0HWe0dlzxy3tlDLZg5d598KMLyQ4lVgPuQwjMWn6nXFGAHRbZF1BERfadjWPUvYnEXisWds/h/cD9eDMI3XtB6MKC8pG7pSS95Rmz+oBvzLs+lPDoHPngayaQztpzMQkLuxKcHdFzt1B2tDhLtsnA+UkQSAvK4s7IUZL13kz5UfGVvjV/FjXhvNptPNdAVM69dRjOQYQc7Bsfwt+dHa2oPUsk6Mz0EUgLYi30WvyNOE3nWGd24wikzkTXte0QcAg4BJJHwBFIyWPlrnQIOAQcAp2KQLIE0m/+x3gQFCGt3fMllENle8qk6rMvpfpvX0n340jo4YHugwcPqTUVE4lhqChqUE+iXguwn5Ba1OVhxZ06ZGQbqawAQRFGsrEGBNMxKEwuue6bSoocOnBAcmFt1BO1K9KRsQ1BkXGoDrZ2TTWwrcuSIcMGyjeGXSj5/fpKLxRKD4Fo6YEkZB2SgEdpH0ZrNyQiw7Ci6waSiWqWhrBRijQ3MaFO8gjF1JmQRQF1JhXrQWyRuOiebRLPtjZICjLx2VnZSiZRUaT1epC8pUKJyVeSSLZ4PdVZtKozyVzR2kZUGDA5TGukEObEpGztUVrOoT0lKkBCIeF56NAh1HMyxBoJOCZPaTnXE/WWaHOWD8KFiVYmZHuAEOqGRCcTsbl9QUghf5oPy73s7F5KylEx0tDQBwqlWvnyyy/16wvYuX315VE5VFErVV8dkwOV5WrVx/EcBynWBJsn/qz1azDLMMgbqi6okiFOvbOzJAPWdbZ+SUFBvgwadIFcOOAC6QWV1wX98lG0PgwbQljZQT2ABtFWrfTO6Y1aSUgGo9ZJr/NyQVqgtgkJI/4PArAUtKkEEr93g0pIDdqYEEbCWAvFsO4UrsV8DYESlmOHDss/Tbpf/vT+F9KYDiwRO91DWbi8m+T0PiYzbp8ss398G9o+ivonSP+hVtZ/guRsbgzJ+D4jUCOpm2z43/9b1m7cJntrjkCVFLVFU8WcZ2FnNx2JHEsQKQlAEoEEhUdqMG6MEgfqKL3Xq4djVTnE0lPLKInkKZxomZYBEo7tkKSgak8VZsA7vRtihUSPVpMCOcSaWLRqIxqIj24o8ML1ihAAjEzPTk0pE9bK0pWkvIZqD488URUHQx37AEl8JZPQDpP3qqBR6ZyxFUS63dTjocoD+zDcVKdxaYkI27+qDdEs9732Y2sH0X5S459zwyVUKKqgx9TvUQKEvSiW0IJ45LQl2nRuaMPYwhkClpaYfJn1IDHE8XBvR5VQxDqKjbGRjFcgmT5N380gzNg/14N7mYSunaPWLAIuSjZwAIpH9DjW+/krOROOw3B9+ka80sla5xlSDuclVGQk7Ki6srWKlJAiEYV5MRbs7yTgIgSmR2jxm6F1dIeYdfUNLh39cHzE1RJi/D1itwgIjALK1EJKT4XFoycJ47qR1DH1kLxaUFaVxKgkiYRxp0JFlIZz91sjCqR3BvYqzldDIHFQhoxOQyzjmJUs7P/7Fj8oWdlUX+JsCYGUR902PUM9hRfPeipAldAEcRTC34BuHJdO0pChliyiJZ+qkVSRxE1pYsWTNfoWyXzG92ll2S2Vf4W47uZvg/mNCiWMlQSTxleT3HLrHdE23E8OAYeAQ8Ah4BBwCJxTCDgC6ZxabjdZh4BD4AxGwBFIZ/DiuKE5BBwC5xYCyRJIC24dKscO10plxVeSdqhR6qqPgQSAWgWkRQjqoa+OHZH/b98+qYJdGoupg8dBUo7kSYMch8qDNmI1SGzX4n0+QU+lQwYz5yCb+vcrQF2dDOnFujxIVKd3B3HT/zy58BsXyvDRwyUrt4fWIWJm8ujRw2pzVge7tgYkd0mE0I6Oac5UJHyjNl6mpggTpkehiqmsrIS9Wl9Nluv1SN7m5ubq77yOiVaqdXh9TU2NZz1nnsq3n2XBmi0EtRMJJPZFO7wUJCWZeGWyme0cO37Y2NMhGfkVCrUfQT2m8/rmg9ABLrDgO3zkkJSWlqHNJh3TyIu/IWPGjMHv9VJWViYFIIsK8gs02clxkDxJRx0k1mUqKABOmVly8FCl/PXTv8mnn+xDTaivZH9ZNX7/TL74ogqmTEgao+A5X0z+M4GL6vQ6XzvGlAZPPcVEOhLEKakmIc/ELmuyhJEI7galE8kQ1tNJYXIdRJ9VeVDFpNZlSFgrGYf/HcNaMsHLNG53rOP5/fJk+IhvSN/zcpAUTpf+WXUyqKCfjBo+TC68eIjUdW+Caux8Xb8esLqjVRy1QKFsJI1TSEIhlavJdBIIICCPQG11sELWP7ZRVj76vySMdWtuNutjE9/suw9Iw3kP/Ff5r9+9VlKg/qr+ql5SAEfNa+9Lfo9s6d3QXTb/9WMp3vZ/5JPD1YjF2GS/jRl/Ut+SErYvq9LQzr3aMH4rMb+tmz1N/CoRm+i3CX2ugda8AslItoO0QJNHVvH+dFVZcJ0MUVBPWzmPFGJbtLDzj8nYw5l5KVFKDD1VjrGyI3kRJR2UrMF+tDZ8tm27N9inXwFjyBSqQmztI/QFEpLrlMJaM0jDN54wNoSRcSn/Yghao8bhGWDQiapvvNpPHpGhih8SRXTDVItDX/0x7xpzv9Hc2HEbUiZqd8drzDh4LWv3RBVnjbDmo/KI6igSOlH1kiG5mk8gfgRkMIg7LZWE/9n1s+OOUQCRmPKIHQ0PVZIhlkkWoR4QVXaNnm2djVsSMtam0JBjtt6QmW9TE84bj5DUueBLx6DkCUksxA/wUcLLt89t/4aUMwqyiJoL6+M/K1mbzeJk2zDrbsg7qo74ihBjXBOSiw11cvWwC2RgDs8/0DFaN83EVphrDgvJJgCXDtXqvQtmg/SGRSYI5XSQviGcTZwXSSOte4SFoV0iiXVa13UHUZqKsyYF8U9USfqwEphRIOE9zEG5I1UdmQph5qV6Ke/Le6vVb1FFof+SZP8uJmrdfe4QcAg4BBwCDgGHwNmHgCOQzr41cyN2CDgEuiYCjkDqmuvqZuUQcAichQgkmyi7K7UeJMgxOV5zXEpBIlXj5xo8qX4Micnjx6EmguVVHdJ8jSAPqlBnpw5PjoeRxG1A4XuSKRlIbuaiPk0B7N96I1nYH2RMXzxhTnIjc1Bfuem7/yDZqFmTlYMEY6/uUot85lGQUoePVktt+JjUkXnC/7NRZ6cRBdupsjCKAVMfhDZrrJlEcic2AUobJCYkmXAE4YGn7W3dj2aMjdc2Yux8ip8qIr6oEkiHMoZyE1ufyCSWmaBEmhJzOQpyh2qfxvpmVfuocoQEABKbNUdAtFWCzEG7NagNgg7k/Ly+ktMrW/pCpZQOK7cmtNGjVy/pk58nRw8D12ON8tdPSuVg9Vfy2d/2w2qtEqqkY3KM1nZI7nJex1ErqgF+ZUzqNiOZTlw1yZ1yTFKh4mmktRTrxtSxlg7UA0wKI4/awxMFsCQPp8gH8vkCF4aaIPgcv7MEUAbUQiRsspG0zcCFTMSr6ggE0Al82XpHVFQ1I3ldp3WtjKIqA41Tp1UHYqyOZBOS5FTbpDRBIYbaJrUZwJLWdPUg/JB0zqpNlYEDBsjIkcNhPzdULhzSX7457krJBvHEpHEDSDgSIWmIpeOfl8ob//ka1AJ95M6p/4/UUk3GmkpkKfGyiXj0Kukgv3Iwodk/uVt++H9PlOUrfyUfv/IneXDY1fJ5aSmotVT5XUWp7IJ66SjiJ4zx21o+ti1r1cbv/nix29uSRZqM9+zNbGLeJukj5I3Hkvjft/dbssJYnyGhz3VCLOu1FFN4HZJ0oJldc6QGUJRoMf1AxaHKFsYGrksjGUAyxyMiaH2Hn+OtzqyySpVFnmoponRhtPtqHFlCzWKgyXy1dFO5CRRgxnJNeQ2qVNSO0IxTFTC4ivuVL3sdSSE/5tYOMFIviBjgGtZl6gac/QSSHYcZl1FK2bYNcoYMMoSZrdNEIgkEhZILOKuouMOZxMGRQLKqJP/6cks3hI2tIoJZVWGWiNWzwsPIYmnt4yJqIKotVZ1EMo3KOvzf238Wa7/toSWl2DbHT4KV+9BP7kWVRoZAIhlHNZG1tWMsWC0Ur6WSiAR1lDDimpj27YsEUoztnqqP+B7XjYjZGlHmDpLLKQCHyrJvnJchowbkAB7YwEVUWCA6WS8OBNIJEvuoq3bX3PtRkw42miCQqF7qDoKXY7bnM4dD8p3Wot2hTsJlqsaKJZA4NxJxhlTSGIsQSFYe5gikyMK6HxwCDgGHgEPAIeAQaDcCjkBqN2TuBoeAQ8Ah0CkIOAKpU2B1jToEHAIOgfYjkCyBVP+HV5AIVRM3OYYsYQ3ImqNIwNKe6HhaD5BFSP6x2Dve7wn7oT7I7Z0PC7Z+qB/UC0qdXj27SU8wFjQoYlay4TjuC6dKaX2VPPiLf5bUTLyHexuRqKwFsRMKo54PkotMXtJOqb6+BiQVayqBJAKh1E1rV/jUAExbI6kZfcL+hFq+2bpEJulrVBls1z7xzxoboZCOSgu60zqMiWUSB8eO1autHK2YeH0PJDX5+1cgh8IgsdLwpHyPjCxhnSOjYgpLz96p+D0bdZN6S05ODrQLvRUzptCZ4/6qqlH+snu3/PVvf5P9sOv7y94vQWIAR7I7eNK+GQSMSh1MlhbzNHVyzK/6HD6IGJPMpX1dCFnWbKh2eoJY65mTJb1ze8n5vfpIfkEeFEt5cl5eH+ndMydiy6cKGyRpSZodQT2qZtZd6papVna1tUel9lgNlGIg43Bdfd1x4A6vOZAyYTB6rHGlZAHGkZPbByQT7PSoz0DNqFraznULg+BDPRMk3Y9WlxudAIiETNRBSW9GHRSMM68PigOAtcob0E8KQBYR875476uKCvn0b3tBDoXluhtvkH79+mvdoyOfl8tfd+6SXe+9Lw8/+pwcTe0hB0HQEWtD2EUJpNQQCSpyAkguwzLxgj7ZUvplpVyVnSdXpmXJa4cOyFdIxh8HnvWIKc4xDVlrYsL4YKxYcsAm9/3v29iyZIzWrGItGGtX56k/LJlgv3OM8eSNjUP9DOSFJv95P4gZaniYGFcCibwFyUIqPjS+QdSQUPIURoY0omqDNm5G2XMiBNJE94YhjSwTFR2DR/pQnYTPVYHjKXr8pJnFwPYVY7XmkTCmcaNoMhZjRunD0Wt/xj9O6whprzGKL6Pei74XOy+1jONdqlZiH1EFjcXUkEOmTo4lQJTc8FQ+1gaOn5EgJkYp2h7awnnQDMKbihnyYEoreeOLKH5Q+0maoZTBXtfaP1Bq2TZ1Wj6Sir/TclJH7c2Le0UtA3UNscZorqmbIc4iah6emz5LQq41yWdjIWjaYmxawkdtAPVMMBZuJNdItPnrIpEsjycNNTYM5xohk2z7rJtlCCNDtlElpfezzpDW3ooSSEpEQWnWxHpd3NfpDfL3wwdJ9+Y6jWXlFPHCKaoEUhNjGwT0HbN+LBcNHYDzh8R0tq6ZWtVhH+t3kHkkj6hACuFsScN1RlVqFUg8bUj4gUDyaiBx1SLkoTF5NJvGKZDMIriXQ8Ah4BBwCDgEHALtRsARSO2GzN3gEHAIOAQ6BQFHIHUKrK5Rh4BDwCHQfgSSJZAOvrZFZSo0MmLavjtIiBAshDK08HkzSKNUVRX1z8yG4gQJwCyQRr0yUDuHydA6OQorsUookr6E0oHKpU+OfSkVlQ1yx4/ukO/80zg52lgDmzRaPdHKDGTSiSqmBpW8SEEylInMMNrRWjO4vw7X1tVR/WLqDKlSwWYuPRiY6CQBYGu3mOS2UWnwyf6GcIra2VFR04hx8T0meWltV1tbozVWmETtBaUQn5LvDpVPJsiSbkh2ZuA7c7imfofKLlThhLI6IJlqUA+qXD7bB1u58iPy8d9AXICMYq2nBihwGml7B/VMOiyt0pF0DQG7TODVp28OitFDmdW3N37vhnohaZLZM0MyYRF43nl9YIV3Hn7ui2RrLkg0kjsgyDDucpAsh6uPQq2FukewxTt65Cjs8w6rbR4FGkdhC9igFnRI+uKNJtBaJ0B+sM6KIQmoGGGin0noVOmJxHAm5puNGlO06euJ5G9uD6jHYEHH3zNR66gBTE0YqihCHgJOvXr3kB5pSPrCyqxvr74yFEXP05Fsr/nyCzkO+7mLh1wsfUC0fV66H2sL+8KskFw4aBBwhH0da67k9JVUzL8xC6qL5uMgJ49KRp+e8peP/grxR3f51aNrZftbH0kj6hqFMZcTWKt6xCBfUSVHWBPLrOHSHYqnesRhj/oT8k9p+TIayeonar6UvanHQTBlwAMRJAIS1E3Awa9Askl9m4y3pFKUnIhaw6kqRBPW0TH4yQWbjOfnNlEf/56SAlgHWnhRzaVKG5JHnropFQRHE9Q9J5QgMARuqkekRMgLEoseieUnbaylWbNKhaKxb/hIMw+rECJxRZUb49y+SJBxXBoz+OLc+FKyQ0lOn4Wd1qkiZci6RKzlg5pJmItt3xJIEUUSyVHMx2LH9y3BG8FI6ytx7oZMsQQS77FkimlP3zEEqxKCDdq2JfD4nlXwGBLWux9nTTPVV7Rx5PtKgJnPLKGTlg5yp5FqRBA1aVAteSR1VAUUJYJ0nYmK1g0y73MdSQhTgcQzjJ+dQJv2czN/T3XmkU783WKt6i3FCmcv9yyt8DBm7cgjkHj+NIJQtffolvZIxsjZR0WgR+bZWLTrr5h4pJpVb1qbPVt7KEXrJUVCCWccyQAAIABJREFUA2NqkHqSciCCspqPyeXDB0gu2W7Oz5t/IwvjQTFJAqkB6zH5x3fK310yTJWSaemZOFdgCQrynjGWxvpoVDyG+OAAySTUR8oEUYSzNkogMb6oBoM6kRZ2ZiU9Is4qkUjOOQIpulLuJ4eAQ8Ah4BBwCDgE2ouAI5Dai5i73iHgEHAIdA4CjkDqHFxdqw4Bh4BDoN0IJEsgzRzQS1UN9VDjsG6RfVpf1RvI2Z2AnRvtwJhwZyKYFlZpIVgnIZFMX6O9hz6Xz1G/6NCx4xJGgrYadkf//Z8flOtvuApERyXyjo2aIKUyhtZrDUhYWrKHiW0m0DV/6akabBKcCXX2SVKhiQXvWX8Jbeg4vN9VdcMEtZdEN8nzVMmGIkpTjZ6VUzc8CZ8Je7l0FnJHUjajKUuOQYVTh7a+rKqU/V8ckgoQM9VVtXKE9aBQB+owSJo6XKNjQL+YhtZm0noqmqxmYhppT3zl5uZIfn62XHTRRTIEtm3nDxgoaSjeXolaPBWVX0rlESiCQj2V2Dl6+LAqhGpRQylcT5tAWAiC7KIaKoz5cL6NHgGUDmutnhh3n569ofTqKdm52UqC9YL6i8nZwfm9JBfEXu8eWdIDNUayUCconTWcQP6l0dYPbacDg3RIpOqh2ureCGIQid0s3F9PpQ+JA9gUZoM0q6+BIglz64GC91R0pCLBy4R7be0RaQZBlg3lwIk6YHHkONaTyX8ya5g/SxoBF7bH9HojCLXjYRKCIAux1k211ahrlCq9e+VJt9xMWfvHF+VQv97yx12folYW4qXxuFQdaYDFIcaE2KnDvRlNILKU/DIOY4wRVLFSMjAd48+E9Vh9xjGZ1utC6VV9XP61DtaLqYixbKwvlF740SMfPOUJ8tEkKuisZiy+jNWZJT2U5NAaOCQYzFazJE104/kt05TuMR+BTKNax5JVJN4YE9R4kLzxq5tIRBpCxRALEHHoyxIk3CeWFOHnYZCR/M51IgmVCoWXnxxgv36lTwoVK157OjQqZrx6YZaUIoHAlyVTTL0d9XrzMDEEkvkyKiC/YonqHqMOMQoaVVKRD7KKI7yRams7oS87J3u9qp08dVdUORXFQcdNbsZXG0iJNwSDVZEpIWQlN94C+duK/9muoZ1HPLGoceARhgw66mEszrxXiS+upQqEvPpTHklnCS+dv8fEWLUTSSmdC99nu74aSWyHhLqdp64PSbVowKltnL/ukhkTSTwTP/wydeeihB1vtyQpxwETxAjBpHPxkXtmzRhzZi3ZThprXHFtWT8NSsExqGs2ILMJDxVAhaT7hOiwNhP2Om0Ecd+Vk66RUaOH4HOqLXn+5uoYSCKpfSja7w4Csxs+4/mTjpp0Idalw1lFop4PMPD8T+NnONdS8SjDCajvzCmL3nR+eB9zZxxQTUoM0qFIZPt+60HuMf37gluoQuU5xT4UI+A58ZbpPoTdjw4Bh4BDwCHgEHAInEsIOALpXFptN1eHgEPgTEbAEUhn8uq4sTkEHALnFALJEki93/694sJEYLPWnzDJYJJKxhrJqlkMfCeQBO0GezVen5mdKUeaaqSBT8pDzXIEyf977/6e3DThBpAuR/Vp9m54yl8TlbjXPrmvlkrIQFJR0gRSwBBMJKiQxifJRAs97/cUJLabQMZYmy192r5bD0282kRwI+pu2Joo2hbq8/B7fR1IIJBU1TWpUnHoEOoXgWiATV31MRA5R4/KkZqj+oR/Fm2WoCboptZLSHoiUR9CDac0JD35xQRrdhZUL6zzhDnTwi63N9RLtMYDeXKMNnF13aB6Oi6flx2ESqgSvyPhj8RoJtRbtHJqaqiBaisdRFAvkCk9pVf3LCRroQpCfxf0zZf83jlQB+F6kC0ocwQCCvieSMOT+0iQYmyKHRQY3THGFJAkFAWA74O1IPADaZPOukJNGC/JBpBRh6uq4TynRZW85/ZhSacEhCFlSKCxTeJMoqEeYyfGdaz7hLWqx7roZ1CKsQEmZGtBQjUfQ7sgqIgtPwh1q1e1FEk2WnqBOtJEeArGjJ8wjwz5AoniQyCHLs0/X/aXl8kzNWVSmgHrQRAktLPKaCThh/lCtUR7wiZMTkkVJskZc1QwoCZVJpLbjMdarP2FwOLH/YbLjsP75VmsdR3iJK07iC+QcqzRdMIjIAw5A1IDbbA/YwHGJLNRkygJyeQ97je1eqIEif3MkAaG+Iwoglj3hi+PQLLkBIkC2ufRnpHjt0oTYwMX/d0QBrEkVsTKzKvvk6KWfSCnSGwB3zTW7/L2pyFJjLWjfSnZZveZtZjz+mD9r3rYRHbz2tA9z2taIZBM24ZAsn3qdNmJj0DSne0RIx4g+JXxyrkZCzdrK2mx0LJDHgGiZwPOAk3yaxQY27wYAknfj5JKntAqMu+gH/wkkm3LYmXJMzsGJRcsiUIC0FsnPzFDmKmgicSLZwkXgw2JQ1ufimvP9VCSG0opnUN0vdRODu/4SUPWVLJEjhKJRETj0SqzLHllCTsunyEpdW3iiCT+zrnEfE7FF893j4Th+apngqeGSkU8UEnEvYxNLUPOP08uPg+kNChdJV6hrhTY23FY4JH1vstuukQuGztSLS5DsLXshjHxzCPJzS+q35ToAQ78LD09C0QRCSScuVSSgvjm/jxBko5nHfVIwBqSUE7cI4FYOIl+j7RPpH0gFUse0cmxsCwc7yexy63NoVLR5cX/CU+5NfG7P2szbtyHDgGHgEPAIeAQcAh0XQQcgdR119bNzCHgEDi7EHAE0tm1Xm60DgGHQBdGIFkCacDBNzVRzORbd0g3mLC2Nk9qHwWM+J7qEZCEO1wDsgAJ+xQkEpn0PQbS6AQIpQFDL5R//KeJMubysUiKQo0C8qgOdXa6NZs6QIYQwn1IPpI4YhKQScxGfM7faVlH2zGOwz5lTiu12hpaujVpopWKoOPH60D8gLTw1ElU7kCcoXZ1pl4RVUu0v2NOGHWWkITP6ZUpvVC/KBeWdTm9eku3LNbkAGmELybn00HaMNnNhD4tl7qDUCL90YisJFUv5BrSmlHbAyDUkURB5rQeT+iTJGCND60pAiIqAxZqGSCEqPjphXtDSJwyOU5Sp3uNqE1eM9VTtOejYgdfKSA8uqmVGVRdSI42gowKo2ZREz8H3l4lGtSBwhqBOCKRQEVKI5K7MLdSAus4bPnqoTZKOVYbUXk1YS51qqpB0lmL2IPsUpKQOVgkro0UB2lhKie8nCsTxBhvA+0Evaf4a6ggw/W8DtQMVBOGrGNs8JpK5HgVd1VPIEXONknieW0QvGNQrNViPj8Y9F9kMFRQG0p3yZ7MENRLVOmckCOIF/B1ksn1UgULFE+Yey6IwZ6IswEAPqdbd8lH/anBF10oI2GBV3+wSvbt+UJWVu2TXSAvVW1BtQziQPPHPus3EhwqAlF1kbEmNNaIJrlOgqMBcWjUHYbU0Ss9BZuxuTPxGiE2WPiKL49AitiIeQokS05YkpO5buqSLAll2/fXp4mSTaaeF8kBErlKPqjFmZln9DoVbkTmoWvmaVgiahta5aEN7p+QZ1tn58UxGEyiCiRjHWbeM3M2JIG+w2S8oTUifUaKDBEKT+XRjHW1BJK1CIw5alUBZl6Kv4/kUHw97CM1p9irbz2JSYxUx+vb9mVJHL86yN9/LDFkyEraV+r8qPohHB7BZcfIfcOYsgQSzy9dW4+INJFlXiZOqOLBzBgPXEcyHGzYeyl561lPWrUb97gl20xDtKCLxqGSa+wP75k1YeOs/2RUSPEEEptQCtYEn0ewROObnzeB2DWKPDNu8kZU/JAAJkPUF+fZVUP6Yq8eU+vCZtalOoEzUHsnKZYiI//hKrnm2svQDfYxlIrprHUEMpfnI8kjEkVUHqn6iJZ2+DvDhxDScQ0JpBSSlFCtKSnEfkkEsVYT4p0/E3sSoAZhj8DU08a8dHre/MweM4Sg7m+PSDXKpBT5p9t+7g8F97NDwCHgEHAIOAQcAucQAo5AOocW203VIeAQOKMRcATSGb08bnAOAYfAuYRAsgRSRtkbPhVGNDFJIodqA82P2qe48eNxKGuYC60H6UF1wuCLhssl37xEzr/wfFi1VULRAw2KV5j9BJPrKFRPVZFNeiNPbxRHHqnUSG84pAKVTKICCUlLkkD8mWRNLUgRFmHvjuQjX2qNhMQkv5MUCVFRgbpJTJ6TsOErzWf1xd9ppcZBN8OurRkEA52WSOLw6f5UPs3Op9ppzUVSiPcypQ0LJaNGMXZmDbBzYtKY6pJ0qktYRN5LzOtFtHzC2FNQG4QWahDVQL2D+0HIUCVUq1Wm8KLyivPD/I2FlLFkosKFip0mWs81mhor6cgen2AiFMltLgNt6RqQQ21ALrUeGJtEvSFw+EMDiDAmoetJ+qDNMMivNDz5fwxjpxoijHbZPkkGkklqQ4fZNnIMWnaESVYmkklEmN9TYaOnhAHHoaGABdQaLebabrTTopoC/TIh3EAMSFrxftxAxyyFBu+MSOsuY3v0kneqy+QQ1i4zbNRWmbifRFEvxFMmks8FtLjCuLMyeqiCITsnV06AIKMSqxpk2ZFjNXIUKolPv6yUbajT0o0KFnTHdaljXR3Dduo4jNKHZBGJUM7A1M2hwoYvm3yPKpDMMlliKWoXFiWQ9D5V4nCOwRZ2+hGJxYgKif3zPUQX5qHt8hqPrIonNYzSzli1keRU0gSkVWROGjNmXpYwMeKgqOJEx+cpa3Q8PmLMKvriFUhKGis5YecVVT0pLp7FnyXfDGUVrbukiw7GkgQS+Tfbj1XW6H0edDb+qZ6zmOt7PiWPYo0vKlIsgdcagWT7sHP19+m3fVNYfMod06dHkDGmPYLM4qVroXFk7rMkkh2zEsi6EUmAG5WQXkeCBbFJAklvpiAG3yPjwvracekYPFLEEnZU7MRa2LEZc5baOGiC2stPdPoJSj95Zwkm218UI1MDyZJ1qXrmEHOog6DkhJmcXDigJ9SN2GdcJxBWKSCdGIv8IoGUN7BABl54HsgghixI9ZQekoF9q2PEOU2lJu/l/qUaS08gxi0+0y8QzCTiaTVKi0rWq2smqcU+PELJeEvyvMP9aqtoFIQ6D8alqh7N2c13qLv0K69If/PvzP969s3IfZ3+w+BL5foBIqV/eF/2dnpnrgOHgEMgEAG3D11gOAQcAj4EHIHkwsEh4BBwCJwZCDgC6cxYBzcKh4BDwCEgyRJIDiqHgEPAIeAQcAg4BE4dgclF62TqgE9l1dRieeWnq2TrjSJbJ82Wkm/Pl988cJHseeR+KXrt1Pv5elt4QP5t8w0ir94mP364A0fix8vf7C1FsnF6jrxBHO37tyySp+/pL7u7BJ4diGFcU5OX/1pm5rwtE2Y+0nmddGTLGgPpsv3n2CfvsWFfrIlvP7Wnz9biKqk2Rknh+iIZU/GETFmwxdyRjzE9Pk5qn7tDZv86USMc/5VStfZumfdiomu76uc3y4qn7wWGm2XCrCeTnyTX7apqWXN7oWxK/q4OufKM3jengstJ33upzFo9RyYNyQK+Ydn/+lr5cfE2/Ox7P1wh7zxZKItePIT3L5Kb7v6uTLjqMhlY/azcrnvH7OVB/hWq+fBrWV9HIHXINnGNOAQcAg6BU0bAEUinDKFrwCHgEHAIdAwCjkDqGBxdKw4Bh4BDwCHgEEiIAEmiO7Jky5JCeWYfro5LXF+O3xcO3yclMx+WNxI21pkXtD+p/bUmVFsQSOOR1P++ZL9cLPOe/6wzgTrr2/5a1+1k0NM901/CH/27TJr7H5Gk8ymRladEIIlcD1J40ZDPZOldS+X3nNPdy2Tz99Jl86R58ljCOSax14II0oTtnkUXfAtk788ukz7hT+TpKQvl8WSHftJkR7IdtH7dGb1vTgWXk7y34P4VsuG6Blm/YKG8c+MKWX1rlryx4H5ZdtUK2cyff14o2ycWyaIRZbIC+8Q8PNFfAa7Z5SNfI5DnyYzVq2RC7VMyE+RS+akvWbtacARSu+ByFzsEHAIOgU5DwBFInQata9gh4BBwCLQPAUcgtQ8vd7VDwCHgEHAIOAROCoFvTpc18yfI0Gw8n136tqwpLJYtd/gUEy0+f0JGFq2R8bWbkCh/SmTaCtl6q8hGJKU3QV2z4p7LpB9sUCs/2iwlc5+UHZFBmaf5c9+KU/+01v9VYdlZ1V/GDAxJzUebZObcHFkaeQq8VnaufVbkjntlYFWZZA8U2QaVz4a4/t9ouEEmjeaT53iV/g5qFvEpkPJkclGRTB2bD7vDKtn9wiMye11/HWPBvg8lNHoUEscVsg1KoWUR5VWezF0TMPdXQzLFKrbyMc9fQrWQCwxKKyQ0sMFTIPmfeC+T7euWSNHL/WVGyQMyZQQu5tPxrxZDGfV+zDIW+OYULv8zEqFrZWh78Md4li6/U64owKLEPGl/UtHSqTcVgJBYNR24Yz32l4dkUNgokPwYtIwrEh2XSsNHIkOJYxWUAf8M5UeFIUBCpWHpl/s51AKbZKBVIoQt/uKLgbAcfPcpmVe4RQYi6bzwO4MFW0Jq9m6VZbPWIo6D1o+KBe/FxPN1eRIOVZsE9a5WFEitrMfl05bJ3FuHYe7ch7+ThzDvHX4CKfC+4PFHktqW4LkPCrgKXOupuu6iqqtFXC0FZpcivufLBOy5cGmZ1AzMkVIqkN66SQqL7pVxeB8AY+8tlHnyINR1oxQjkTKjVuzU6Dj9jSsBN+CY7C/Ik9onodp6HmNQIkNkT22eDMWeqty1Wd7IwjkDhUt47+9k4axH5AO9Jl32N+TLIJ4DICJmK9ngV8PUyp6XVsrMR9+Xy4PizXcuSs0+2Vw8T1a/F3x/e/bNQL+yL0IAbpUCnHvRs3SJ7ImcjdF94SdLWu7JQ/KDNs9Oi130XI/iEnQWj4vdv2/lyMxATIPujZ6h139rnPz+D9u94ImSom9c7VM4KlEIVSj2bdEuc+ncNc/LNdUBBNK3ce0DObJtBkhY7KnI6zSRqY5AOv3ngOvRIeAQcAgEIeAIJBcXDgGHgEPgDEHAEUhnyEK4YTgEHAIOAYdAF0ZglCyEzdU1tZtl1pJDMnM1yJP3CuVH4emehd1aCQV8XpL+gJTgiW0qG/pEktJlsnDjDyX33ZUy7+UrZMW/wP7KJl1bRbCt/nOQqJ4rJblzZP33cuQdTe75VRGGkBoJe6lZsJfaK9+VVQH9bxvrt0LzJfUPQI1xD9r9RaFsuboIT6RXy/op2+VytlnFBP52uXn9YrmiyiPKvDlcsujRlnP/eJhs8AikrfPx+VW1svGfi6V8eonMHF2tyfUW7+f/Wea+1V+W8Sl4jOHpgjlSgvHsUPLBAha1IZu5Nk8e+uUkSX/9NlmdFTCGmcH4bx69TuYNB4Ey61dSOQ1P2g/5ROZOfVg+OOOiumUsjME6TMC8gtZVk/n6MmsaehNx99s8Wbj8h1Lw8Uq5vfDS6PtLt0tB/LoQ/4dDMnf5KClnnIEQWTP9Atn9i22SPWcyiM4l8qNXx8tv/uVaqX3hNlmTG7euvN+Po6eQ2H7gYrlCngW52j9KVvos7HaClGi5HtUyc+MkyXoLc3jOzCE3Zh8ifhh3ow9hHZ+QgsXLZEr6dpnwaJb8psX4p8miP1hs7gR2kyX08m0yc52JpaF7sb+XSsTezh9XP/bvibGL5aEbc2Q3CCTG0CL0vX7BSjn4PcSQ7pWF8sxpSpp/PaFq8Bp54FeyI//BKJlgrQp5blyHc+PqHNiiFcuijyZ78QP8x5KA986vSFzh/SFUgMHSUlUvy4Dp57Lq9k9kAtYoPt7eGf5buT33bVk4dZtMwDk0Hmf0hHeHBdz/rIyJO6Pb2jcx52EcgRQ5S0dDkdpmXAWdtU9J+La2z06jbA0414cHncVlcpPd19i/5f57/ZgWBN2L2AwKmtvMtSR4w/c/LxOE5wstMluq7VojkGasfl7GV/0K58u2ryUsHYH0tcDuOnUIOAQcAi0QcASSCwqHgEPAIXCGIOAIpDNkIdwwHAIOAYeAQ6ALI8DEWbQmyn0lSFqGtsqEvZd5BNInMiLo8+f644ntfNkxaa1k2aT0e9+XjQ/kyU4lemzylYl8+/R3EIxt9B+pIeJP7rUkkCKKJtgQBfX/TGi6r5ZOlEDaVPBrmZ3/IUiAYvlAE6YXS+kv/kNCD0RVUoF2UPq0etzcay3hNlvE/+S6L8HO9yOqLc9KbPeufBkTqfPTikIrApv5fOg+PBX/0qVJ478jf07sk/T5eVJQcei0Wy8l3kSxSdwI9i/mJ4irVu5TtVm0hg8TwvH4b77vUxnz+HjJevMJeWjpKyAh+RovSzc8KCPLN8uq4ifl957KIPB+vxWctdgqrpXJi/vLB4XYO8u9els+AikmPtgd1+MqklfRWlmRuYOYjNQi8wGonw/+DGRSmUxoMf5YpJnwnlCLmFl5EeofXSrlv/ATTLw2Glcb5PsyE8TYXSDGyn1J9fKJPjVG/k/lN49fBtINyiQJqPGVeKHPjiu0XpSJnw2jo4Tt7/1WajEEmi8Oh/hrILWyryPqsk2SGxBvNynReEg2PrJSHvuDT+lm0YvczzM6GueJ9k3MeRhHIEXO0nyoUtuKq8CzdpuUDh8fUZgGnp0xNnRRvLZBDdTyLH5fCn7mq8EVc28U0+BzPD7GCdqleFhisVyOmmC0nrsL50H7CaR7ZA1IrZqvsS6YI5DOjuPDjdIh4BDo+gg4Aqnrr7GboUPAIXCWIOAIpLNkodwwHQIOAYeAQ+AsRiCgODit3iKJayYn44qHqxXcZyAz7oSyYauEvjdOKpmUzmUy2VpaGUiCa0j44Wqj//YSSJoMbdm/JsUjJE2UQNoCAmmmtbfTIUVt8WwiNbieCJOXcXNXxYGo0qgtAmkCrPairzL5aFeOjEhAIPntraKYStL4v5Fzb7AV0xkXta0QQS+DQGozrpInkOLx53ptnPhTWXj3tTIoVCE7X14r89Yhcf2te2TuPRNkTEED1CX/LouKXzEJ57j1i7FtiyS4fyUFqJEyHlZ6NWMvE62B1BaBxHWIU/IEEkh+SzMNBFj13V4oOwPG71/aAoxrw9gKWfpqlsybiFowuGcTLgiKq5Z7xSTwYwgkv1qjKxNIPmvOx3R9PHL82z5yqAWB5CMMI+eXj0D6rc9OUhfJWP9tCIi38vxxMmPOnbDgzIed4B9lfeHDsgVkX8SOMnJ/KwRSK/smZo1bI5DQ9pC24irwrP2T7Bn89ydFIKmdXIuz+G3JnZ6YQAo+x0Fuvhh7wF0OBeJD34SKbhbtLY1FXbsJJJ13JtYsmRpinXPAOgKpc3B1rToEHAIOgfYi4Aik9iLmrncIOAQcAp2EgCOQOglY16xDwCHgEHAIOAQiCLS07tGPWnm63Q8c1UoTQmUSyj8mG5iU9p5K33EfLNj8tSHaRLuN/ttLILXSfywJFK9AsmoLO8hYtUBrBelbzN1Xq6YtAim+pkZs+0FKBT7xDmsz2rMtzZG5VoGEJ+iTxb/VWh5n3C5oW4HUelwlTyAF1jRRHPLk+mnzZfatsNcCGVrkWcANmThfHnrgUljY3SF7vtlKTRSLo18hwTopcy7Tekb7O4hAqoGSaErW27J0QbH0meMpkDwyqLXx69BUSTNMqkBWjkzfauqWSXBcJUUgnSMKJCq3pgyJ3ST7X50JMnAx6htVK3m3qZ0E0oZcWgFWw94SBMStvjpzXjf+eJu5zntzMOpPLf6JXAELuxVV4wLub1uBFL9v9MyxKrM2CCTTe/C+kMCzNomzs00FUvxZHPe3oU0FUvy9cYebzvMi2eNTDsWcvUnWQPLbl/7+azo/HYH0NQHvunUIOAQcAnEIOALJhYRDwCHgEDhDEHAE0hmyEG4YDgGHgEPAIdCFEfDVnUEdIZk4XSaE18pjo21y01cDyf/5a4AET+hvvnWwyEe2RpCvLsZSJDWn3Sx9XnhSn/Zu/dVG/60SSOOk4YXZqOlypVq6RWyX/DWQfP2HkWyfPeBDWXhXsezw6uWoKsRX76UIiqsZIA82IWlLkqZtBVLA3H0E0juwnlrk1RySOUE1kPj0+k0y68YGWQ1FweaYGkhQOfgIDFObw8z3oY/ulBU/u1ayd3mF3ZPEv+aBs6UG0jhYx81BzRlYTK3EOqAeV4taLoFx5dVAeh0k25Mg2XCf2vwtgGWbz9rrkkgNJB/+H42DFWB/1D0qxJrcK6t+drHs+cV26fOzCSIvLJSZqIG0BnWnBDWEojWQfPev2xYN7ZgEd57MWr1GJoGAiCeQkq2BVLAL9o+1349Rto1v2CxTl3wqU5fPkfFZUCA9EpYftBh/vH0X7SQXyRW5ISnVWkgccitxtXe8bEU8bvv5/bL1ulVt1EBCja8pwEGJhAtk589Bur3XlY5JUzsq9y3Uiyr+UCemhFL67+Qu1jtLhkC6MV22M65yaU9oyAu1atOz6FkZWlIkU0ewPtqfZejmlvG2c/TzMklY3w01kFaj5pVslVW1NwTc/yws8Nqxb+7A2X5dWDbOKJbd96Ce1XUNGMNWKfCfpZZQidkX/rgKOusPyTXYe22ena0QSPNC0TpG0bP4Ilnq27/moYaWmAbfuyVq0ZkPYgvjGvhxXN0iVZgx1lmPCjigpt8K1PR7xQvjIOK9tQcKTmfkOwLpdKLt+nIIOAQcAq0j4AgkFx0OAYeAQ+AMQcARSGfIQrhhOAQcAg4Bh0DXRsBvjRWukHeeLESxdzxl71mylQR9/iJqcqgS4VqoM2xSWqTglkWy4p7LpF8IkNXsk83F82R1JLHcSi2Q1voPJJBGwXpoEazEQkjMPyFVV/kJpFb6HwA1yHSoQWD5ter2CpkMSz4lkB7Ok8lFSOKOzRcd7t6tsgw1ZX6QDIEUP3cfgVTChOUvQX7kilTu3QcvqBBqRc2WEtTgmLV6DkiFLPQWloPvPiXzCstkcskDMmUELsY95eLtAAAgAElEQVR7+18txrje98Ubxrh8Geyd8Dks0XaGR8lQ1PCYAgVS0vgf8Nlehctk+7olUvRyQE2VMyDKC6AUWAW7uj5SJXtQkGho+vta5L7tuDJKhVBpWPoNNDg9XVwoj++KV7cF4f+2XBOJAbsmW2Tg/Stk4XcGS3YkLtaCfAy635eojkmO40bP5qsyToHE+IjYkPnW4/Jpy2TurcNUtRSGTeRDmPcOX1xt8GGzc1eDjBl8CCqYX4kEjL88bi2vJ6k5tlo234f9qIRua3FVhv01X/dXuHSfVA7MN7WO3oIKpuheGYf3AbDsXLsQFmGMIcxlw70gp2D/+Agsxx7wWY6dAfF00kPwW9bt8lqxlnavhmRKMgTS2LDslsEykufArk2ybMFT8sE3EZOLYQkawl7fVSZ9YNtGhdDW2wLizX8u2rOUxF/A/euvase+wXkQOZ92fSjh0TnyQTyBxPhIEFct9+Q2GTj/JAmkF4PO4nSZEU8gBWEaM1Z7jnO/ei/dQ/3jQoF2pSul9EbvPLZ/9zSmzSuIQGpTzRlnQ3nSsZfgRkcgdRayrl2HgEPAIdA+BByB1D683NUOAYeAQ6DTEHAEUqdB6xp2CDgEHAIOAYeAQ8Ah0EUQaMUGsYvM7qyZxuj58pvleSBELEl11ozcDdQhcNYg4Aiks2ap3EAdAg6BLo6AI5C6+AK76TkEHAJnDwKOQDp71sqNtCshkCeXXDVMctPDUvXxO/KBPqk8XdZsHC8DD2yTSbPW6mQLRl+Bwu8haaj+RN7YdWY+yd6VVuX0zcVYQQ3C0+986j/+5dY9yZWAemEznnguffUOmflokve4yxwCDoGTRMARSCcJXMfedvcy2Tj2E5lCq0v3cgg4BDoFAUcgdQqsrlGHgEPAIdBuBByB1G7I3A0OAYeAQ6BzEEieQDKWOGPoM+J/hWthD/E7eazwyaiNQecM1bXqEGgFgbaT8WckbJ7lTsja5+ggA+ZhbVjkE3l6xkJ5vM0aJ2fkTE/7oNQ7f7TANgV2QC+e9u7RoXdWCupmRAqvx4+jrZj17g+VydYlsOPqMvUuvDnD3qx1XFpZL88ap8bWpMFltLiZMLAZP6Wa2icPfx1r7fp0CDgEHAIOAYeAQ6CrIeAIpK62om4+DgGHwNmKgCOQztaVc+N2CDgEuhwC7SeQkNTUGgN8XSQ3L5ovM6/O1+LeU+c+FS2mepYgZZKQ9Oj+upLNZwlQbpgdiICPYJhV6Ct8H0wq2FoVISTPZ6IeR3zNhQ4c2GlpqiP3XEe2dVomH+mkdQIpSoDN9WpfnN6RdV5vp0AgtTYoj1hyBFLnrZpr2SHgEHAIOAQcAucaAo5AOtdW3M3XIeAQOFMRcATSmboyblwOAYfAOYfAqRFIhMsqk/zE0tkD49mbgD57MHYjjUMgf5RcMzxTaiLWdfbzs1BJdRKL25F7riPbOompnMItra21sTbMru2KloWOQDqFgHG3OgQcAg4Bh4BDwCFwmhBwBNJpAtp14xBwCDgEEiDgCCQXIg4Bh4BD4AxB4NQJJGslFEsgDbltkTx022XSTy3vauUgbO5WLzA2d5En7F/6s+Red60M4jXhCnnnyUJZ9GK0zsvl04pk1sRR0i/Usg2+o59/G59rH2Gp/GibrCleK79Xmy+boH1bNlZfJJNG5wubqdm7VZahvsyOCPHlWwivHolJSlfIzndFRo416qpJUFdJ/jiZtXi6TBiSpW2Fa8rkjV8vkWUvB9emKfjWPTL3nhtkTEGWduK//r6S38rtI0Ky54XbZOY6M4aC+Y/KhuvypfLdlXJ74fYk+rtUZiyfHpmb1GDMr62VeeveD4iuoORt3HuerZrs2io7csbJ+IEcd1gOvvuUzCuMKl8KvjVdHnpgvAzNVhSkpvRtWV/4sGwJtFfLk+unPShTfesUe32idfKmkn+TLCz6oTemeOwDkvFtrlUSfXYKFljjNrFrzzzypXB9kYwrqJJ3fjFNFv3B4GT2VlYkrtq3Vkkk+E8J1wAbzAR7rvXxt95WkIVdR5xHkU2F+hObvzdMQns3ywRbgyL/p/Kbx6+VflV/lqV3vS+TaPfpt7CLiV/sqV1lEho9WPr4ayAlPF/Mfp+As8wceVWy+9UnZdmj21tVpXX6GdTmvow/hpKIL9zS1lpFznVrg9dCgZTovAk4Gt1bDgGHgEPAIeAQcAg4BHwIOALJhYNDwCHgEDgzEHAE0pmxDm4UDgGHgENATp1AsoncfbJx0jx5jJhG6rv8UVYUgni5p0gWKTHyKxAj2yJJbqn6UNb/vFC2DfiprPgZkq/hT2T9lIXyDJooQJJ2PZK04V3/LnMXbJeB0+bL7FsHS9hrg7Zea6aPQhJ3q6xYslZKryuSknvwOxKyC1GU/gNLIIHg2P/6I7KouEzGlxTJ1BFZcvD1QvlR8Ye6+kEKBvMe8rNo+yElm/gahWsX4f0G2Qmia967l8qq5T+UkSHMewbm3YI8+a6s2ojPpUy2rVwi6+VOWToHZJl419+6QrZiPv6aHjNWPy9Thlg7vUT95cl9JatAQnnjeb2/zAC5NWVIWN5ZCULhtWSSt8EEUrZUYY5LZR7aXLh8jowvCMvuJ++Q2c+jzdG4p+gGGRTG2i0olHfGLgPuJpk+Fcn0FvZqtyHZjs+l1MbCYpl3XX+RyPXeGNpcp0tBliyWcbkGy2UH8Pvin+B3i3088ZIIuyT69GK4Q7FIiF375rH7gXWyaGwu6r/MRP0XkpjjZOmGOXIFcNp6H2wmC9q5VgnPww7AtT17LiFewfu3BYHUAedRLDT3yJrNk2Sov5bPNP9+FlMvzkcg/QCE8dQRYs6iJ0WmFj0AMhQEbIRASoRtHs7NEpCD6bLnpUfkoUdxni3HeYbf97+6FOtvzrPYV2efQYn2ZTJnUNw1CdYqIYGU8LxJGOTuAoeAQ8Ah4BBwCDgEznEEHIF0jgeAm75DwCFwxiDgCKQzZincQBwCDoFzHYFTI5CiNZDCvuLmhgiBMiJCZNwJMmWyjATpsApF5UOeSsJftyJC5DyCWkQvj5KFUFeML6iQbffdL8uUnPGS4+ls41cycs0aVQltX3C/FO3i53kya/UamRTpN+Bpd0sK+J76b51AiquL9K1F8vTPLpM+IJXuAqlEouSSRY9KCeo/Bdbf+NYDsuoOECcfb5LZD2/TMDOqIxA+rLf0Fsb3OIiY8rdl7tRiEF4eERf6RJ4GifZ4ov5eg+JhOUi38j/KXVMfNsSNd09o17/KlAWvxIV28gqkbL8qIlK83rR5fZEhLfa8NFNmPkrSYpSnhAm2MLz+p8vkruEQcT2/UEqU1IrGwhrEwiZL9PmT8fHr5CWF/TEmXsLeYB9HvCTCzl7fVp8BsSKnikVC7No5j71FspEkakQhFxtTuQn7a+fp1xG4ostk91wysRbUVjyBdOrnUTxOeZhD7Plj+kyX3c+BaP21r8aVxrhHOEGdtOKupaI7c/R87N8rpZ/da4mw/W38eYE28qfLmscnyFB/u/6hdvYZdMCQw63vy3jcEiuQEq3VlvjzIk6BlPi8aWfMu8sdAg4Bh4BDwCHgEDjnEHAE0jm35G7CDgGHwBmKgCOQztCFccNyCDgEzj0E2k8gtcQoDHXJKliYvaJETxwRopfH1knaE0AgxSZ9A57wt93m50lBxc3yULwCAJ/HEjptECYnQyB5icqDb0K9tNR72j9CKDwBcmVLwuCx9mKG9LAkmafc8hLKfSwZkKi/veNbKJjsAAqAUXlFvK3eSRJIESs3M0dr7xcl7oIJgdbBiK+ZlXidLJHQkqhDLOQfwlzjiJdE2C24SP5tM8g7P4EUsTz8nUyAgs2q6GLItFPEIjF27Z1HulG51dI2ban83rNWq/RiNHF/CUM29oKOwBUtJksgJTP+xARSR5xHLXG6BHaTJVBVGgtKj0TN9chfe95ZBZJV1di9rc21c60D93vb5G3Q6nbkGbQq/F1PAcfzzN+b3ZfxI0hEICVeq5IEBFLLOZ/dNfrMfC6Sy78F1eaB7bJjXzv3bOTyrlxb62QxOZfvc/FwLq/+mTX3jojFjjgjzyxU3Gi+fgQcgfT1r4EbgUPAIeAQIAKOQHJx4BBwCDgEzhAE2k8g+ZUmF8lN8+fI7BhLMo/8CZyfuTcxgZQo0djK5zGEThIkAcaYbDLbkhhB0/Lb0Pk/L5j4U1l695Wo8aRFnCIvS4QYwivLKJKGrJKtN/aP1K5J2F/5BL2+tb5bjrMjCKRqzyItCIU4xZYvcXnz/MUy9ar+EguDjaPEBFJs0juo79hkfELsOoRAai8W1l6uLezaO48tnqqtWpV6O+f8WmaPhoWh1kRKpr/2HUIdgmvSey658ScmkDriPArAySN8s1V56Z01kZpIcQqkQKK5nWvdyn4Pmv/pOoM2yPe13lagAjMwtBKd64nXKjGBlCdtnzfti/mOvprrdU11ogcOiNOVUsW/Cy+yrtn/UnVbsjibvzvR2oI7X2ZdvP5qqzh0XzReRR9k6OgZmjXunLY7eqzncnvmjDLxkPjhl8RIwYJz9Xy5JgwL4blPykeJb2j1Cv17n/O2eZDjNL4S9TsZit6pAz6VVVCMx+u7T+Mwu2BX7YtF2levgl11Hy1qioc2bodi33uw4FTPnUgMvJwvGydWyJTTHINdcHHP6ik5AumsXj43eIeAQ6ALIeAIpC60mG4qDgGHwNmNwKkRSJx7MoqSWIyCCIFYBVKiROPpJ5BuRlJjdnuSpaM9i7mwV7fnD4citZ8iiUDPtkreXSnPhKYjSVhtatdAyZWwv3aqn1rUDtElicMxyLYtRnUTRtLpJzImO9iuLmgnWKUGVWoroFL7PdRjWh8m0kbHE0gJsQuyzWu3Aqm9WNyUBHaxpELieQBxz8pvzwszpfSqNTI+60Mx1oDJ9Ne+syvxeBKvJXtMjrRNbvyJCaREZwkT9LSfiyVCWtRRagGVR3AJ1F/PhWQ2rAQrI7Wo2k8gJcS2lf3eJoHUyWdQYmI3HrREa5Ho84AzK87CLvF5076Y7+irkyOQgnFLLjk6HiT/gzKyHLUD5/6HCOw/S+7JkjcWbJWCRR1JGHQ0Mq6904tA+5L2icY2YtoyeeibFbJG/8a3fnUy8Z+IyIlpXf99kiNv4MGkkkSDTPB5m/1+G5ajd2TJliWF8sxJqwBPcYBd9vb2xSJjaHyDqbkpgy8S2fcZLJw7hrh2BFKXDbKTmpgjkE4KNneTQ8Ah4BDocAQcgdThkLoGHQIOAYfAySFw6gSSLyGs9YssQeBZswUMK3HCtg0LO20v+PPTYWFXCbLn9sLticH2Epv+61vO28MKNUzeyb5MrgjbekhoPuD+mE494uD0KpCshR3qW6nKJTEMJsHtv779BFLrFna2/2A7sNbXKgmiIyGZ1hFYxOPX3nng/nxTG6fPrj9L+ejLZKDPJq0l9onXq80rEsVkMsQcOkiOQLLXtR1riQmkjjiPglEx+7la3nk3U64Y2+CrxxZHIHnWgjG1glqxsGs1ZgP3ewILu04+gxLvy1biO8Y60n9N4rVqQXrHEUiJz5tT3AOneHtwAj1PJhcVydSx+RKSKtn9wiMye9373t8AgWr3ExkRUfVcilp/c1DrLwsjqUUtupWoRYdrI69Y9ZJ5e5RcMvoiuStCIBnFnBJSAuXrVSJ7avNkaEFIKndtljeybtD2w3uhJpn1iHyQf7MsXX6nXIHPJVwh7zxZKItevFIfBCjY96GERkMNgPe3PYJ6ha91TCL3FGF2tydEIDZpf/n9K2ThdwZLNu6rQZ3HZajzONCvBIoQNSAise4Dq8oke6DINhA3G25ZJCvuuUz6ITwqP9osJVAg7QiImaqJrBtnBhb/7xZVlYCE74P4318ekkH4t9CEmRKjxGuxd+zfaG2RD7XEj+0JqSl5QKaMyMXnYSj4iqG48/bV2LDslsEyEh9VQkU6Gyqsazjf/M9kZ2iUjMn1Xf9N1Jqbj1pzACdc+jZIsmLZUtHKnk2Iu7ugJQKxsVgQFE/eTeZ8936BFfVWuUEmCG2HGSvtONN8gwiMPSiQ/u3qP8qPFwwLjkEqgq8Ky86q/jJmYEhq8O+umXOfMrVI3avLIOAIpC6zlG4iDgGHwFmOgCOQzvIFdMN3CDgEug4CHUogqeVOHhJca5CAwn+gP4mC8s+3xCoxgWTrAyEpBWuuZfpEq/fEfzoVFs/KyPVFMr6gwpe0tf0i4bwS5IaXyGqzzg1aTTaZLd9eJE/PuUz6lP9R5k59WD5IFAK2XszrM+VHxaxHlCczVq+SKUNCMVZE95X8Vm4f0CA12UjY+cmpRP1ZdQHGcxfGo//h6imaQmqrFW9LE1BfJB8qqcevlX42oZsEaXITbFzmjc2Vg6+jFlSxVwuqDSxsHZvIOuaD/HtskgwNJW9hx6foN98zTGIS8F5C3ai54oiXRNglQ3R0AhaJsWvvPAi8RyJk1WoMlWtNHrMgiftLFMRxn3cEru3Yc8mMPzGB1BHnUSs4KTHUX8I1WZLd4NWh0kvjCKTIXvURxJ4FXj9bjy0RtkFt5COx+TgSmyCgV6AGVgtbpc4+gxLuy3jcEimMEq9VcgSS7+9Gi/OmnTHfwZcHEkiKYw5I+ULZcnWRLLuqWtZPWSjP6PrFEUhVjDkoLn5eKNsnLpNFoz+XVVAcRk97729n1ieyed1aWf3aZ94M/EnaOALpxnTZzr6vQ99X58j+14tl0UeTZc30C2Q3HhR45jpYrY4+JGtmPSEFi5fJlPTtSNh+pgTSyKrfyUMzt8vN6xfLFVWbZNLcHGdh18Ex0znN+eMhB7X0JkvuW0tk3psTZNXPRkkpHgZ64zqflVwcgTSyYrPMggJkr3xX6/Dl4t8u816+Qlb8C6wX8e++9cODYuYR/fdWSwtHE7PX1KLNJYdk5moolBFXCQkkAhOjQDJziowN/0bYfCvUd4jtpwvmQImXIzsW4N+T3+a+MjG/Qd/P0zjf8R3MdzhU4Etmy7aJj8qysdXy9JSnpF/c2Arew7999t4ZvGc7Z7G6eKv+WDR1HePjyf/fEf4Y0r//QQRSgjMt+vBTa7Fn7RNjCflI32opmwP76blSkjtH1uNMfgexVbSriy/VOTY9RyCdYwvupusQcAicsQg4AumMXRo3MIeAQ+BcQ6DjCST7H/WjJBvExPoFsPyQ8TJr+p1yefgp+VHhtqQsowqQnF3/PZIGsOJZsF0GTpsvs28dLOKRI3xqcA2eWA3hadkVS9ZKKZJfJfBFDyEhuxC+5R8kQxJgqJbM2vPSTDzJTaInmFRion7umkX69OP+1x+RRcWfSMEtd8osJJA/+Od5sjretsWXEF664CmRW+fI1InD9CndmFoWHhHCp8m1FhJqXphXov7yUP9mldw+okF24onwea/3lxmLp4Ogkrh2ohH9A5BVU0fgafMXFsrMF3D9fFw/Ak+yt4NAktH4D+qiG2QQnvjdtnKJLPs4XybfM11+MOBDmY2nluOfwIySAEgwPQm8598pk0bwSft2EEhyqRQiQTku1+vzAH5f/BP9fWshrGt2xREvCbHrGAVSe7FIfH1752HWNlqbCHh4Foj6QTvXKvHZlygmk8C1PXsuifEH7d8W9nOWDDyF8ygYm2jNntgn6uMIpAh53ABSvVBmR/Yq9p4lkBLGLJ54X16itXD2vPSIPPRomYxfDtWK1sZZChI1gMzt9DMo0b6MRy0RgZT4b0ciAinxeZM4yjvziqAEutoX5n+IBxOK5QMlFi+WUio8xwYQSP6aRRGCKc6+K/8mWbj4+3LNkFwJ1eDM/PVKWfbyqOAaSKpAqja2lzHJ+CAlk/f3cvBnuP5tuQbJ+ty3TB2lqP2XTwnQ4fWVOnNlzrW2W7MNiyrIthS0TiDZdZeJsJB7IE92avLcPMww8kCsSltjQ2OmUIYGEkjxNb9svwkUSFyyAAKpZUySDDDz1c/8Me97P3i+VP+Nk9rn8DDUr8XUHAxtlVW1NwTv2SRU2edapCWery8WX78yYTwlRSAlfaa1FntJEEi2D/1vjWjNusTzdVecLQg4AulsWSk3ToeAQ6CrI+AIpK6+wm5+DgGHwFmDQEcQSDaJW/nur2Dvtk3nPuS2+bLwtitlED1R8AojkbXztWdl9brtxiokYc2RPLl+2oMgXUYp6UKC5eCu38nqBbBH8dC9fFqRzPo2Ptc+wrBe2SarQCYZD/7kktky+k5ZMX8yLEtwC57kX4Un+UeqTUY8oYPP88fJrPn3yARYouiQMKbKvX+WDSsfli0tfPH9FifGFmZ9+aUy++p8ibGpsiqCMIoB46nzx/2Rk6g/fD5jDgiZ0SRk8KqpAMYsmO63NPI16LeVAV4H331bqoZfKyPFq5uThOqGrRV8a7osnD4e9i8GBampkj3vPSsril/BE8lxr5g+abn073JwLMifAmtNluQ6DUZSdP4PZfxAWjeZeHrj1yCwXibpF0+8JFqrJPrsDCwSYtfeeXhYR4gCn8LF+6hdaxW4Z+LXs609kASubK4dey7h+APaCun5Ekuknvp5FB/Y/N2nmPESjOaqeAKJ8eizAcPeq/zoU6kZMkoGlfNJey9ZlWi/g0idsXy6TMB+N0ce9tOra0EmbW/FOuc0nEFt7st4zLz4CILSZ2vX1lrZWhcRZWmchV0szkHnTVDnp++9IALJ/v2MjsL72zMkgED6rT+OeEdb9egukpsXzZeZVwtqIG2R3FYt7FojkDxLqNejFl46Rl0rRyCdvqjpjJ78BNLbPgtF0xcfckmKQIqxkTP3Kpn+XP+I7Vs0Zs5WAokPzPheIP3XVF+p/4ZtsWcjDwB1xpp11TZ9sfgmCCQ8GOb9Z0M0nnyK+lMjkLwzLUJuOwKpq0ZVR8zLEUgdgaJrwyHgEHAInDoCjkA6dQxdCw4Bh4BDoEMQSJ5A6pDuXCMOAYeAQ8Ah4BA4JxFoXYH056gVqUUmwMJuQ+462NZVy0aoXh+71RJMPgUS6hFdsutDn8WqVZQ8IVVX3StD99HeNL4GUtsE0o4hz8uUrLdl6YJi6TPHqkkcgXR2B7Avaf/SpfI0bOuqqExed3PEglAJpHwvLuMs7OIVSDsiVsMGlRmrg2LmbCWQWqpLjGowYM+e3UHxNY2+pQIpPp78A3ME0te0TOdgt45AOgcX3U3ZIeAQOCMRcATSGbksblAOAYfAuYiAI5DOxVV3c3YIOAQcAg6B041AohpIRR8Pkxm35simdVukPIBA2oSk/mzYhS6861kZWgILwxGo2TLJRyBpzacbJPxCsSz79YeShfpKpsbLf0jogZMjkD4a/ryMb9gsU5d8KlOXz5HxWU6BdLrjpuP7i0/aXyA7fz5NNgxhvAyTStYWpNXbdWHZOKNYdt9TJIuua0CsbZUCn3Wh+GsgLYXd27Sbpc8LT8rQoqCYMQSSxhLqJ0Xtbk19y5EHnpCZK2EhHKmB9Als534iA3ctkdt/e5GsWv5DGagEqK++o1rombEXveezqaPCpEUNJFjtwRqySK0h02UbaiCtz30QVsgXyR7YB79xdZBl31oJ2RpIGLNMhAI0vFYey43WLYvZsx2/UOdAi63UQPLF0yafRXTHEkitxZ61sLspOAZZA8lZ2HX52HQEUpdfYjdBh4BD4CxBwBFIZ8lCuWE6BBwCXR8BRyB1/TV2M3QIOAQcAg6Brx8BLfqOOnqRl9rB/UqkCGTQWGNFSrvTZagntyOAQPrx61AULYalVigs+3eVSR/YaMU/rV8w8aey9O5rPfvYWtTs+3fU7AvJXCT+T0aBtGhvkayCrVQfqZKduxpkzOBDyVnYRWrN+NVK/iR/XML/61+ec2gE/qR9Geo7zkdchiRc+qGU5o6SrPdmyo+evFJW/PJetfethKotPDpHPmhBIMHS9pZFsuKey4zVcM0+2Vw8T54ZEBQzhf8/e3cCb3Od/3H8U7gUKcQle7ZQVChFRTX6Z2mRZlqmFE2lZixTzKCSGTJDDSpMC9OmTJsWKbJVlAkVQonIUhe5tmu7qP/n+zvnd87v7Ms9597fuff1ezx6zOT+lu/v+f3+ztXvfT7fr6zXMf3I5TWttSp9U3fqYWZNS3uMrdd5cBuU+cr6eWvd/2Gzf75OgbzlFGmw/9XAAEmnCx354u3SppJO+zjhVZGe/nW5xEz5+ei9us6jmZ9Yn5c5o3W9Lp3e1zxXbXXtuCPVpI51b9PlEV2nsoGZ+vSUzz3tcq6tdK5jCsf87bJE17EbqlPVXRvmme3gW+NJ/GsujWOcR3+wAtfjCjeeHv/Cf4bUBkiRx559xbBjMFKAZKYdtYMla5x5qzud/78Efcpk+q0SIGV6D9J+BBAoLgIESMWlJ7kPBBDIeAECpIzvQm4AAQQQQAABVwm0GDpRHs3+Sm7RMMxfbeKqJtKYkijAy/yS2OvcMwIJCxAgJUzGAQgggEBaBAiQ0sLKSRFAAIHEBQiQEjfjCAQQQAABBBCILNDr0eelzbc9dV0dlBBwkQABkos6g6Yg4F4BAiT39g0tQwCBkiVAgFSy+pu7RQABFwsQILm4c2gaAggggAACCCCAAAIIIIBAoQkQIBUaNRdCAAEEogoQIDFAEEAAAZcIECC5pCNoBgIIIIAAAggggAACCCCAQJEKECAVKT8XRwABBHwCBEgMBgQQQMAlAgRILukImoEAAggggAACCCCAAAIIIFCkAgRIRcrPxRFAAAECJMYAAggg4DYBAiS39QjtQQABBBBAAAEEEEAAAQQQKAoBAqSiUOeaCCCAQKgAFUiMCgQQQMAlAikPkO4ZIzMurymb59wkfSa65CaTasadMunNDlJ7ywLp2vfppM6Q3EH1pPVFNaW87JfNn3wl3yd3kpQdde2o56XPWSLLn+4pA99J2Wk5EQIIIIAAAggggAACCCDgOgECJNd1CQ1CAIESKkCAVEI7nttGAAH3CSQWINWTLh8W4YAAACAASURBVIPulVvOrS+VK3juJW/XBln68mh55P0dnj/oP15ma4C0aU4PuWNcmH8vQoLEwpB75dkZHaXO5vnSqc+EQmt1C/V7RP3yV/5H+gx+T7YV2pXDXygxs9Q2NhXXPv3K/jLwpnOkQaXynsbl75fcLV/KiyPGyXvbU9vejDhbtXbSd9Bt0umMSpJleeySNXOek0cmLnKMtbPl7lF3Stezqnn2ydsqC54f4X/Gpaq0aNtOOlx2jjQ9vZ7UrrRbFnTvJ4+GAOh5ht8unVrVFM/HRb5s+nis3DF6SUZQ0UgEEEAAAQQQQACBkidAgFTy+pw7RgABdwoQILmzX2gVAgiUQIFEAiTPC/3ykrdyujw8dqqsKN9B7h+gL4hPd1SoBAdIGWtaBAHSWXrN4R2l+rb58rCGVksTsLt/0uvSqfb+lFcKpSLESeA2Urpr9lXDZdKdzSVr2+cyedx/ZPpKkRZX3S7333aeVN/1uQzpPToh45Q2LuUn847XvFUy6YZhMj3s+ZvL/ZOGSqfsHbJgwlh5ZGVNGTL8XulQW2T92/2kzzOeEPg3w5+Rga2yZM1zw6Tfx7rPqAHSodIGefPugfJvE7qp65vqWkEDIbEipq0yu2twgFRVej36qNxwhsiat5+WR55ZK9lX/VY6yAR5nEq2lPc+J0QAAQQQQAABBBBIjQABUmocOQsCCCBQUAECpIIKcjwCCCCQIoH4A6TbZNKMrtIgf61M6z5EptjXr9ZfXpjSXqp/P0M69X0utAIpRe0s/NMUQYBU/2y5pJYkNXUdAVLwCGknI18cIG00+JjRa6A87qg28oViE3RavvcLf2Sl54pxBEgXDZVpfzlHsrS6rbtWt1mbHQb5Ku28z7mGbvdrwLbC7NPzEZlxfWPJWzZWbhi2yNH8LjJm2u3SskKYAKmHHnNbY5Fvpkvv+6cWeSVdesw5KwIIIIAAAggggEBxEyBAKm49yv0ggECmChAgZWrP0W4EECh2AvEHSDFeUFerKtnbd8i2WFPYeV9Yy/efy/ryZ0vLbFPBkC85y6bKw4sbyZCe7aWOme8qT1/8j9YX/194yev/RoYM+r1cWLu8d1qt7bJ87tMy8JmvrB18ocDML6XSxd5z5G+XJVpFMfQdT2VFYtU0oQFS9kW3afVKR22zZzq0fJ3a61PH1F7hQpzAP/Oec9sqWSKNpE22Vme8dpP0e17k9B5D5eEe50h1a66v/ZKzcr48Pvg5b4VMVbnkD3+U3pc19/48X/I2a1XNMDMNm/0S3zE0HdPuRT9v6HBu/Yfh0vdKvY7pFr2/5btOkZZaoWKvgRT7HoPOaff35lWSW6m5p2/1/tbPfFoe9k6bZvfL+mXbJbtVfangDS8aONdf2qBB5SgNKsUfCHkqZSpJ/jcvSdf73wq8sB1sOoOQgD10vFbT8eoNlrJ1qruRPc/T9lmTtlm+/x09Wv67wXOQ5763yqK3d0sDn0/QGJXgqd8Cx6h4f95Jp4azGIKnjwsJc3SfoD8La/V2eXnYqgjyb74pJJ33fFE7ueSTRfKR889sJ3vM2P3lDJmC9/EdHzlA8rSzjG98h440/gQBBBBAAAEEEEAAAfcJECC5r09oEQIIlEwBAqSS2e/cNQIIuFAg/gDJrujI15f/o6XPRE9wE7LFGSBVkO2yaMJoGf7N2TJ+1O+lqXn7na9rrYwdIZPldhnzF51mbNtCrYIYp1UQzWXI5OHSIVunaNNAaOCys2WMHtOywi5ZMvYPMnSuHQ5psLNrlUx+aJgsqNVfz6GBg1ZMTdaKqf/q6QsWIF0j49/Udup0XZ423iwjB2hQpYGGPbVX7HDFGyBpYBZg6H1pn7V5oYwZNlXktuEy9OJqkrvsSa34WCBiV3P4fv6ADLy4pohWffXWqi+zTlLYCqRY5w3uvLO8IY1OgzZ58DBZ0mq4PHqbCSb8U+PFvsegk/qmO/P2nT0lmunLp7UCSKczs6dGlF1fyvj7RvrWJgruL3u/nI+Hya2jG3n6I2u7LBh8j07HFuG68axhda72ywO63tV+vf5DI2Wpjh2rb/P908F57luHqNUH42TzxY+oTWMNu+wxaqZsG69Tth3xjFG9z7sfuFO6n57vHaNV9T4ftUKV9TMnaHi2VTqMGi699d83zRmp64WtClMNpPcUNkAy4zzQSiSOCqRwz6u3uigrqIIwzxkgRTx35ADJ46XP5z/1+fzEhR98NAkBBBBAAAEEEEAAgTACBEgMCwQQQMAdAgRI7ugHWoEAAghI/AGS6BomnjVlrAIhrSj59P1X5cV3VgVOTxVvgOR4sd9FqxX66dpKvsBEqmpgNEkDIw0Hemk4sP0aGTapo9Te/rkM1YDFBCYthk6URy+oJjkf99EwYYcvhHBWXvjCDu9UZQUKkC66V8bfpFNyfTtd+o3TUEe3Xo++7AkMvEFI7HAl/Ev+ux9/XYMGfxgmGk6Nf/NaaaoBxnhdzyav/yNySxOdDez1IfKohmXOn9vr3YS7dqzzeicx8z0Fl2hFz1Ct6Fk/s48GhJ6qrcTvMeihCldV4w3E7NDCDoaCq2ZC+susETVKgx4NbYYsqymPdK6v63E5pmNzXjrcdSM87+GqZezqJtsi1DcoPLHDN23bLRp6mjEqvinjnpLuYxvLs1NM2x1Tw1W7UyZN6SQNNAwac8tI+TDuCqTyGjr10NDJeUPJBEhV5e7Hx+vYc6yB5H1+UxUgrV95RLLtiqs8rQh82V8RyMcvAggggAACCCCAAAJuEyBAcluP0B4EECipAgRIJbXnuW8EEHCdQCIBkmm8Zxq3Tt6p5/QPdJqzBY5p3CSJACnkGD1tzDV9gl50hwshwlew+Kdji94ZsddACr5mcgGSN4jIcq4tFWVtGavRoT+PGHAkcF7PObQyTCt6hnsreoINY99jkGrYIMcfdpiALMua7iw0FAkX+Nl/lpdXXiqYtXcG95NHg6uPTBPCXNeuIrJb6Alh7Mq6oHV8vJU5+d6AKvJ9e4/7wxiZfXX4QCtbp3fcdvWgMD9vLsO0sq5dtvcchR0g2dfTUGuIrne01MCkNEDSj4dvZsukCU/LCruqy1Gx57oPQxqEAAIIIIAAAgggUOIFCJBK/BAAAAEEXCJAgOSSjqAZCCCAQKIBki2WfVYXuaVnF+lwRjVdk8g/HVnaAqRzb5Mx9/rXH7LbYVdKFEaAFLxOTmAQET70CrsGkk4RZ1cO6Xx1MmlGV2kQdijaoUZV6TLoAendtqZ4l+jx7u0PPUIDjnjO67xo+NAq3QGScZAEAiSxq5C06RGrj8xtRalAChwrEcK6oONjBkhhgxeHb4SfB5xXhsubpsLPOe1ehCnsClyBVE3v+/HbA6aBtFqb0gDJriD0ONgVbpvm9NHgzlPhxoYAAggggAACCCCAgJsECJDc1Bu0BQEESrIAAVJJ7n3uHQEEXCWQbIBk30TrQRPlEV2vR/Sl9y19Jsi2tFQgedcfyvKuo/P6xpAX3WkPkOwpyrzrND3ySei0ebGrc8JNMxZ76rEWavyoGtvr73y0PZ4KpNjnDRyIGRIgnTtIXvibro+ljc//Zrr0vt8zpWHIRoAU5XPGXo+pvOR8NkJuHelYzyylAVL0qi5XfRDSGAQQQAABBBBAAAEEVIAAiWGAAAIIuEOAAMkd/UArEEAAgfjXQDqrubRYuUpWhJgFBRXpCJDsyozvZ0invs95WlDYU9h5r5e7bKzcMGyR1YSUTmFXYYO82XWg/DvMmPQEU7pG0j//IEM/MTvEEyDZ+0Q+b+Cl7OnUAqtG3FWBVFXXZBqv607tl5xtlaS6rpG16CGdbu+LMGjV+ssLU9pLdeeaQ97dAvst/VPYWZcNO8Vd0Uxhl63T802+vrFk2WsvOfm8wZs415ayLZ2VUdYxkada9Ky/pYGvd/2xyAZ8CCOAAAIIIIAAAggg4B4BAiT39AUtQQCBki1AgFSy+5+7RwABFwnEXYEU7sWyuQ/75bK+jB55y0j5KI0BkvOlduuhz8gjF1TyTWOW9gok733lfNxHbh1tpt+qKnc/Pl5fkmeJPZ2Ypw1lZM1rN0m/5w1OVRkyeZJ0yLan+AtXFVRV+j4+Sbqeni9rntPjXg8dHPbaRAt63SOPbDfmOj3dv3Xau6xoU9jFPm/wlX736MvS+wxxtF80sHlZA5sjsvzpnjLwHTs0i3aPQWcNVwl02VCZNuAcqeytWrsw3ins7OqjbQvl/verySO3NRbRULG3hoqhVUjtZNiLA6RdJQ3EdE2nRxzrJAWPlXD3/Zvhz8jAVpVk/cw+0mfijrBrcnn6xdsHdoWatu2W3uM87blI7/Mv50iWCWNebiQvjAoKtKrdKZOmdJIGdpATLvRK9RR2vrGjgeRYDSTnBo8C79SHzuDNux5UniM89RwVOUDKvmeMvNi5vuR8PEyfl1XW3sGmLvoYpCkIIIAAAggggAACCFgCBEgMBAQQQMAdAgRI7ugHWoEAAgjEX4EkZ+tL9EHSyYQhc6bKpIkL5Pv6HeT+AXdKp9NFQ5TRuq6JToWVjgBpsfdFe95amTx4iCw5Y5AM6Xm21NEFgQqyBlJAABAyFrxhj111YYceGhCMHDxV5OoB0vvKxlI9y9x7D713PUGPR2SGN9To2/c9qf2HAdLv6sZSwbdGVIRp5eyQQNdGmjx4mPxXOkjfO2+W1vlT5dZhC3wv3nM+HisDn9MQZ9DN0tVae8ofINmhiB14WLcT47whtxxwj+Nkc6tB8vC9Zro4xxpXMe8x6Kx2G0SrhSaMluHLasqQ4fdKh9oi69/uJ32eCZ0K0D5DYPWTP7Dz3GNzGfniH6VNpUhBiEi2XnuSrimUtWuVzH7uP/L43P3S4qrb5f7b9J6y9LinNUDRUEzO1X55oKPU2f+ljH9opCyt1V9GDmgvdfL9a1XFXANJw0JPdZSGbc8Nk4Ef15S7H7hTA0bxhm/2tHFlNJSaIA9P3CodRg2X3ho4bpozUsePCVmaa+A4XANHtfrnMBm+5WwZ9sDt0i5bB5l3HIYLSj1e/oqzGb0GyuMmaAzZvM9wbf9zE24vT9BT3tNODTR7jxogHSrpWBvWTx51BHHRAiTfzzTkXDB2hEyWm0NM+fhFAAEEEEAAAQQQQMBtAgRIbusR2oMAAiVVgACppPY8940AAq4TiLsCyWp5Peky6F655dz6UrmC51by87bLmrlT5dFnFnmqLtIRIOlL/tZa0TBEKxrMZfO3fSmTF5eX3hrOZHmntUumAimhAEkDgmuH6wv/Via4Ecn7frZM3na29LugmvintQvcx7Tz012NpYNW9XgqeCKvS3R6Dw3FepynoZjtulWWz31VHjeu1brIyFE3SxsTJGiYs37mS5LT6i4NFhzT2p11s4wZdK20rKS7aEXLeK0Ge0//b9TzhhmNTmfJ2ypLtp8obbTKyq5AMlVVTofQeww6qR0g7doqm8rU9N7fftn08UsydPSH1piJFIoEBEj7vVVL+Roidh+iIZuIb22oiFVIGiJdeae6tpMG2eWtftPRI3mbNVB6+Wn5t65jZW/ZV2po1NP4e/bK077774iR8t8Nnj1iB0i6U7V2cvcADffO8owR0Wdj+dynZeAz9hpDZ8vdozRw1Z9b3ZyvfTnnaQ2TvM+O+bNzNSwdpFVJ1g6mr1dJ+c4aeMUMkNSj53AZcn1zqaxH5i57Sqda/DCwM64cLm/e29xz7XCbb4q6oHbqOFjw/Ah55H2/l+fwyBVI1o/rXyPDdEy2q13ea6ruE4bJv8NNORipTfw5AggggAACCCCAAAKFKECAVIjYXAoBBBCIIkCAxPBAAAEEXCKQWIDkkkanpBmel99Nt7wkXe9/KyVn5CRhBMJNYQcUAggggAACCCCAAAIIIOBCAQIkF3YKTUIAgRIpQIBUIrudm0YAATcKlNgA6axBuiZNI9kcdh0YN/ZUhraJAClDO45mI4AAAggggAACCCBQ8gQIkEpen3PHCCDgTgECJHf2C61CAIESKFBiA6QS2NdFcssESEXCzkURQAABBBBAAAEEEEAgcQECpMTNOAIBBBBIhwABUjpUOScCCCCQhAABUhJoHBK/AAFS/FbsiQACCCCAAAIIIIAAAkUqQIBUpPxcHAEEEPAJECAxGBBAAAGXCBAguaQjaAYCCCCAAAIIIIAAAggggECRChAgFSk/F0cAAQQIkBgDCCCAgNsECJDc1iO0BwEEEEAAAQQQQAABBBBAoCgECJCKQp1rIoAAAqECVCAxKhBAAAGXCBAguaQjaAYCCCCAAAIIIIAAAggggECRChAgFSk/F0cAAQR8AgRIDAYEEEDAJQIESC7pCJqBAAIIIIAAAggggAACCCBQpAIESEXKz8URQAABAiTGAAIIIOA2AQIkt/UI7UEAAQQQQAABBBBAAAEEECgKAQKkolDnmggggECoABVIjAoEEEDAJQIESC7pCJqBAAIIIIAAAggggAACCCBQpAIESEXKz8URQAABnwABEoMBAQQQcIkAAZJLOoJmIIAAAggggAACCCCAAAIIFKkAAVKR8nNxBBBAgACJMYAAAgi4TYAAyW09QnsQQAABBBBAAAEEEEAAAQSKQoAAqSjUuSYCCCAQKkAFEqMCAQQQcIkAAZJLOoJmIIAAAggggAACCCCAAAIIFKkAAVKR8nNxBBBAwCdAgMRgQAABBFwiQIDkko6gGQgggAACCCCAAAIIIIAAAkUqQIBUpPxcHAEEECBAYgwggAACbhMgQHJbj9AeBBBAAAEEEEAAAQQQQACBohAgQCoKda6JAAIIhApQgcSoQAABBFwicPUDr7ikJTQDAQTSIfDLsWNycG+uyK/H0nF6zokAAggggAACCCCAQLERmDNxQLG5F24EAQQQyGQBAqRM7j3ajgACxUqAAKlYdSc3g0BYAUIkBgYCCCCAAAIIIIAAArEFCJBiG7EHAgggUBgCBEiFocw1EEAAgTgECJDiQGIXBIqBACFSMehEbgEBBBBAAAEEEEAgrQIESGnl5eQIIIBA3AIESHFTsSMCCCCQXgECpPT6cnYE3CRAiOSm3qAtCCCAAAIIIIAAAm4TIEByW4/QHgQQKKkCBEgltee5bwQQcJ0AAZLruoQGIZBWAUKktPJycgQQQAABBBBAAIEMFiBAyuDOo+kIIFCsBAiQilV3cjMIIJDJAgRImdx7tB2B5AQIkZJz4ygEEEAAAQQQQACB4i1AgFS8+5e7QwCBzBEgQMqcvqKlCCBQzAUIkIp5B3N7CEQQIERiaCCAAAIIIIAAAgggEChAgMSIQAABBNwhQIDkjn6gFQgggIAQIDEIECi5AoRIJbfvuXMEEEAAAQQQQACBUAECJEYFAggg4A4BAiR39AOtQAABBAiQGAMIlHABQqQSPgC4fQQQQAABBBBAAAGfAAESgwEBBBBwhwABkjv6gVYggAACBEiMAQQQEEIkBgECCCCAAAIIIIAAAiIESIwCBBBAwB0CBEju6AdagQACCBAgMQYQQMASIERiICCAAAIIIIAAAgiUdAECpJI+Arh/BBBwiwABklt6gnYggECJF2ANpBI/BABAwCdAiMRgQAABBBBAAAEEECjJAgRIJbn3uXcEEHCTAAGSm3qDtiCAQIkWIEAq0d3PzSMQIkCIxKBAAAEEEEAAAQQQKKkCBEgltee5bwQQcJsAAZLbeoT2IIBAiRUgQCqxXc+NIxBRgBCJwYEAAggggAACCCBQEgUIkEpir3PPCCDgRgECJDf2Cm1CAIESKUCAVCK7nZtGIKYAIVJMInZAAAEEEEAAAQQQKGYCBEjFrEO5HQQQyFgBAqSM7ToajgACxU3AzQHSKw/2kBPLlilu5Nb9HDh8RG78++vF8t7MTdXNPlma16smjWufKjVPPUlOLl9WDh4+KjMWr5UPl64vtvdd3G6MEKm49Sj3gwACCCCAAAIIIBBNgACJ8YEAAgi4Q4AAyR39QCsQQAABcXOA9PaIG4t1D7nZPln4WlUrylUXNpHLzz1dSpU6PuQ0eQfz5Z5x78me/YeSvQTHFbIAIVIhg3M5BBBAAAEEEEAAgSITIEAqMnoujAACCAQIECAxIBBAAAGXCLg5xLADJFO18v2Pu1wiVrBmnH5aJenatrF1EjfbJ3OXp9eoJMN6dpBTKpSLePhPO/fJfZNmy/5D+clcgmOKSIAQqYjguSwCCCCAAAIIIIBAoQoQIBUqNxdDAAEEIgoQIDE4EEAAAZcIuDnEsAOkUVM/kcVrtrhErGDNaNu0lgy++aJiFyCdXL6cjL33CqlS8cQQoO+25squfQdlT94hef/zdbL+x9yCIcZxdGmtfjp67Jc49kzdLscdd5z8+uuvBT6hOU8DDRp37N6vlVqHC3y+VJ2AEClVkpwHAQQQQAABBBBAwK0CBEhu7RnahQACJU2AAKmk9Tj3iwACrhUgQCrcrimuAdLFLevKfddf6MP85ZdfZd6XG+SDJevEVB3lHzkm+UePpRVbcxdpcXq23Hx5C6lwQpZs331ADmil0y4NrvZqEHPEe30T0JjNDntM2GT/mf3npq1mur0Dh45YQdQR/edQ/lEpdfxxkrv3oPyo92Q2c9w5DavLTXrN8uXKyPv/+07e+fTbpO/TBHH9rmsrTWpXsaq0np+1XBZ9vSnp86X6QEKkVItyPgQQQAABBBBAIDMFena9wPq79mtzlmXmDURoNQFSsepObgYBBDJYgAApgzuPpiOAQPESIEAq3P4srgHSdRc3k1s7tfRhTp75RYGClGR6pVxWaZnQr4ucenJoFVQy5zPH2CGT5mHmX6zTHNN/+XDZeg13vrICpIn9u2rl1Qm+S/x54gdaZZX4lItly5SSITdfLGdrIGVvObl5cte/3k22+Wk5jhApLaycFAEEEEAAAQQQyBiBm688X27v5vny2JOvzpe3FnyVMW2P1VACpFhC/BwBBBAoHAECpMJx5ioIIIBATAECpJhEKd2huAZIwRVIvUa/LTv3HkipXayTmUqiO7qcK1ee1yjWrin5eZ+xM6xKpKf+3E2qV67gO+dLH66Q1z5alfA1TNu7XdAk4LiiCOLiaTghUjxK7IMAAggggAACCBQ/gd/9prX84VrPlNxmM9+x+tfUD+X9T78uFjdLgFQsupGbQACBYiBAgFQMOpFbQACB4iFAgFS4/VjQAMlUvFTVCpvSpY+XsqVLySGdGm7fgcPWdGsF3aqdUl5OOjFLDh4+Kof1vIkEQK2bnCYP3nKJrwkDJnwg3/+UeBVOKQ2BzP2dWLaMVd1zMP+I/LzngDUFXrxbmyY1pVbVk6Sq3o+Zyi5LK3vKliktx+v5TPXQL7/+IvWyK+nP/ZVKptJn7ZadYkKo43WaunK6v+e4UlJGnU/IKiNls0pZPz9y9Bd5b/FaeePj1db0dnd1ay2dz/eHVsvX58hD/5kfb3Ot/epUO1nG//FK69r2Nl+nABz3xuKEzlOYOxMiFaY210q3QHarS6R/l2bSskppz6WOHJacbTtk0SfTZbJ7H8OEWTrc1UsGNSsvsmW1dB4zN+HjS+oBuLmn5/sM7CPdapWW3NVz5fdPrXZPw9LeksYy/O9XSJuKIusWPyF9X0n7BYvkAml91lp1k5durSeVZYfM6jdNxhfJHRaPi/bpcYlcd+m5ATdjpq8e/cIsmfP5moy/SQKkjO9CbgABBIqJAAFSMelIbgMBBDJfgACpcPsw0QDJBCqtG58mbZvVktOqnCTm3ytqyGOCDDvMOHhYQxZdlycnd598vmarfPHdT3Hd1Im6Zs/5Z9SUC8+sI5UqlBOz/k65sqWtsMYEI7t17aB1W3Nlxffb9Jw/WsFJ8PZ7XfvnLF136BQ93q7CMd9C3LJjjwZb+VbQZTYTi5hzztDgZeHK0DV92p9VR9tSS2pWraj3V9YKa8wxZi2ivXoec2+rNuyQ+V9tSCosM24mmzH/cWumo+t+UdOAKffMukWm2sfeymi7S5fyBEbmnywNkcyfmTWQjh77Vbb+vNe3byvtn4du9YdnJtDrrwGaCb7i3f56U3u5oFlt3+6bt++RgU99qGHekXhPUST7uSNEqiV9+l9mvVQLvx2VXdtyZNG8JfLmd/5+iwWW3aq93NqyomRJWck6uEKGvbI+1iH8PFMFmnWSKXc1lzplzA0c1c9A+0YOy/K3npbBieXBLlaoKEP/3ls6VhHJXfWe/HbCWhe31U1N87vlLH9NQ4stbmpcCWvLOfLYox2kpX7/Y928sXL36yXo9it3lpdGNJHqskcWjZ0iw76Ldu9VpeuNbaSlzq6bVeaoLJ81W97cmAlW6X3Wsnv1kqmtTxbZs1FGDJ4uC2ySTt1kStvKInu3yLPj5sqnEakqSu97r5V2+hmat2GJ9H0xWoBZUVp2bCM3tK4l2WaW4yP7ZfM2/UKUfe6D22XRWvN3ksOyedkP4vsbRq1m0rtTM2lTq7z+/UOvs3OHbDtoH3RUctZulPX67/l7c+RTx99pGrRtLze0rSsNKpovQRyWbVv2Sp592JG9snz1dv33Y7Jrw3pZnpuasdD/psula/uzAk5m/p49YvJ78vGXUQdoahqQxrMQIKURl1MjgAACCQgQICWAxa4IIIBAOgUIkNKpG3ruRAOk2lqZ8sgdl1mhSjybqRxatvZHmTpnhYY44V+WayGOXNyintx46ZlW6GMqfaJtJjgyU7VNemeJrPlhR8Cu//jD5dK0btV4mmbts0tDqX5PzJQ9+w9b/26CsWvbN5VGtapY4Uysbfvu/fLOom/l3c++jbVr1J9f0aah3HN1G98+c7/4Xh5/839JndOEb6Pv6iTVKum3+r2bWR/pzU/i+wZmLQ3N/nnnb6xqKXub+PYSmbVkXVLtKeyDij5EukT+PfFcaRjzxvXFy/IFct9TK2VbjH2z23eTx65vKNX1xVu8x8S8PDu4VKCi9BvcW7ppfpu/+Qv506iP/C/y0tHimwGntgAAIABJREFURudIv4tqiGxYIePnF3YQYT8rh2T5a5PkPhcEY9kdu8moLvX0pfh+WfKWvhRf6EfvdHVnaVNlryyZslBmp6Mv4j6nw+1ldXO0Me5TxNqxSMdFmMbpy+ihzSpKzuqZ7qrAa3WtvNrbVJDkyqwHnpcxKXoRHqt7UvvzutJv4BXSsZb+vW7LChk85iOJ628LPW6WOZdWEzmwWcbd/7rMiNioutJnYGe5rn45DUp+kjdenCaTMqZQK73PWp/BA+Q6/azPW7tArhn3pU+w98A/yY319QtUGgp1HhP5Ac+++gb5zxU1rGBHclbJ5X+L9MlUS3oP7Kbn1D6ItWl/TtT+fNPs11ZDwhs1JLS+zBB92/TZZOn1oufv+Z00GOuvwZj/b5GRjk39czPo1iukU9tmARc8ol/+Gv7MDFm88vtYt+HanxMgubZraBgCCJQwAQKkEtbh3C4CCLhXgACpcPsm0QCp5qkV5R93Xh53gGTfjQlq/vHyJ/LNpp9DbvDWTi3luosD/2MvHoUDh47Io69+agVU9maCjzPqnBrP4dY+piqn35PvW1VEHc6uJ3+85nyrsifRbeb/vpOn3l2a6GG+/S9uUVfu+61n4V+zLflmq4x46eOkzxe8ftHqjTtk8LNz4jrfzVrF9dsOzX37mun0Bmn10Z79h+I63g07FWmIpC90ZpoXOke2y7svLJHlQSDVm7WQri1rS3VrxsLYL86zO/aQJ66vLZX128JL3psug2cHhqZu8KYNKRSofJn8e0QLDSBjj41UXLXTvXfKoOblxfnyLxXnjescOrbf0rFdQbbLG/dMlUlxHZTenewXuvqmO7Cqwu4X58vV9DYl8tlttyM/ySs67dXkNLSjSMdFyP3YoWrhPBOJcEasIEnkJEW9ry8E09A6RmDhbGr3/n3knsblYhxTVwY+dJVcUb205G1eIeOemisLMilkS+uzFql6rbGMGtVF2mhh0rpPJsvdr0SoVK6sxw/xVL9Z2851ct+D74b8ncP8KFvDvv9o2Jd1ZI8s0ernWVs8X5oKux3cJQtWm79nNNN26BSF2o68zatk2uyNkhPxIEclUVsNVa1p+XTWgM+WyLTVUSqtjxyQNSu2xPwSTSKPiJkeekivK6VDq8A1PE2I9MCkt2XZmh8SOZ1r9iVAck1X0BAEECjhAgRIJXwAcPsIIOAeAQKkwu2LRAOkJrVP1eqW31iNNKHLtl37JXffASuIOZR/zApfamgVUYPTKlvTyDm3bzf/LA9OmWetZ2RvZrq1wTddFBLarP9xl5hp00zwVLrUcWLWQ6pfvVJAVY05xwGdUq3/kx9oOzwTY5jwo3m9qjoF3gly2qkn+a6zQdc/MlPgmfWDzGaKnMwUdu9+ulaWfLvVWn9o7D3/p2suBVZWmanhNubslu16n7/oXHhVKp4odbNPlvo1KoV01D9fWSifrtqcVAee3bC6DL+to+9YE7T95ekPkzqXOejcRjWsaezsai7jNEzXQTLrKkXbzP0/encn3/R/Zt/g6fSSblQhH1hUIVIHfSH/gL6QN98Gvlm/DRy2uqiyfqt5mFYp6bd6g795HMCk3/79d6eq+tJHqx7enp5B39ou5M4uTpfzBZDpCwf8XPYLQg0nJ+vUeMsKFzKuZ6VQm9RAhj7U2ZoOKn/ntzJCn1/7awHZN94sUy/SagutCrtcq8KKcnO6Ra44KEgLi3ZchLTcF6q6J2i02xipgqQg+oV+rH7mvHWp/p7RacbWvDVNKwHjmVrVH3Js+mysVp6Ea3V16XOvBhBmerUtX8jIKbGrbQv93mNcMK3PWsTqNbvqSb+E8sBUGR8hcLMDPN8tRAm3kxqnSVbXueFzvdTxx8tDf+gi7VoG1oIfyj8qQydMl+XfFXa1bcFHNgFSwQ05AwIIIJAKAQKkVChyDgQQQCAFAgRIKUBM4BSJBkhmijmzXs8mDXfW/PCz/KRrAZlKoOCtbvYpcnmr06XbBY19IcavGsAMmTxXTDWMvd3VrbV0Pr+R79/NNHevLlhlVeCY0MO5mWubtYnM9cuX80+M8eRbn8uHSwPXg7mkZT358/UX+A7v+8T78sO23b5/NwGSWRvJ3kwFlKmEsjczpd3Lc1dY7dip6zk5N3Ptlg2y5Xcdz5R61U/x/eiz1Zu1yiq5uYRM4GaCm+O90+aZKfr++PhMOaYhVzJb2TKlZGTvy6yp+Oxt+sJv5LkP/FOkhDtvp9YN5N5rzvP9yISEfXWKv2CDZNpUFMcUfohUSxcVv956AR1rbRLfy5+o084UhRrXLEoB37gojKCik1bLXaPVckVSVZNJ6x/V0rWarrfWaiqSSq2AAZneNVmsSxXpuAh9+lrqdFiPmXViooXyRfLQsv5RfOsfFUnnpOCi6X3WIlav2cGNVmzdPGpu+C+h+Kp8NPxfvl/atNRw20yjeI9Ooxhy5+3l8fFtpJlOgbt61hPS9+34aFrepc9dS33uolQ2hZ4p/r8DxdeK5Pcy64X+7e6r5bzm9QJOYtby/Mvjb8jqDfGtz5p8C1J7JAFSaj05GwIIIJCsAAFSsnIchwACCKRYgAApxaAxTpdogJRo64KnQxup07J9rqGMvfXtfr5cdu7p1r/m7jsof316jq+aKNK1TIg08HftfD/+7/yvNexZGbB7cBBipqkzlUSRtpsuO8sKhMxmKqSemP4/+WRF9GkuGtasLA/37OCrWjKVTCNeTG7aObPukFm/ya6A2qUWf544yzJJdrvx0rPkBl1Xyt5MFdaQZ+eGBHP2z82aRybEqlHFX7k1Z9n3lkUmb4UbIsW/povv5VFQgNSg/WVyxwV1pal3wWqfvU5ht+67FfLCU0t9VRHWzyo3lj43XiAd61eUCo51CvIP7JXcvWaR7L2yaflsmWxXl5gFsbu0kHa1Kkl1a3Fr76bn37Rli8x4fbbM8H05t6IMHNxTOlY3gdhM6TUlMKi1jmzUWab8sYGuGbNX5o/Vl1cXaCjR1qxDpi+z+um3p8MOnorSvf8Nckd9rfjL+VbuGzVbsvVl1aBmpWX5W1oJs7yWdL+ijXRoVl0a+tqo345/72m5zyzxoPfc+xq9h0ZVdSpAxz3IUWuB70XzZsv4heZb9OfoFDzt/VP8RBzIO7St0yK0VQ+qdZb069JEmmZXlOpVPAuJZ5Vx2h1S44UyOPgb9vG206w3c2kDz/mrn6xTupntqOTbGfqRHfLG/f6pyhIeIwH3rf3fq4m0rGXupbJUtsaM41r6b+sWPyEzKuoaFs20kk4XcZ/44PQI65uY6ak6a7Ci01OtXSi/nRA9oA7kj/6sZLdqL3dc1MBqp3Ncy5HDkrNlvbz5wlyZEXMqrIrSocdlcmur6kHjRFtizrPXTON0WNbPmyYjTfbfqpu8ZE295BkPCzpeJt1bVpfaVSpKnSreitojamXfyN6NMk6njPKsOlJVut7YXjoFjFnPjvl7d8jyTz6TYbPjnDpJx9vQWy6QNtXLe+9dr3lA27tNz6Mvi1te01zqmCkOA9Y/Kuj14xsXfV+xb76qdLq6rU7HWVVtPM+EZzsquTnmfj+SMQv9XxbJvkWn0GpdWV9Gr9fKrpnyacizqCHdQ9d6wvelr0mvxTWiPxNmjapXdI2qxZ4TJTReInxmWn1lPjfNr92DO+TNMTOjrOtjxkv09Y8Sek5Nn9/YRtoEf+5b40fbZD4Ldm6UMROirE90Y3KfvR0G9pFutUpL7uq58vun/IsTNWjfWQZ2qSt1Ti7n6V8d+3nqY35PfLq3lv6e0v4MXv8o3s88Z/8n9DtJD0yFlX39InnWPBePWBVUuZZcWF/npdubI59+F64arK4G2t2tQNtUMN+1vIE8ZU0FukfmPzBFRgZ/LiZZSZRU1ZLE/3egkI+ANPxBWf09PeKea+ScJrrQlGPbf/Cw3D/+dflu0/Y0XDU9pyRASo8rZ0UAAQQSFSBASlSM/RFAAIE0CRAgpQk2wmnTFSCVyyotZgqJqy5sEhBi/O2FBbpmkf9bf84AyVQ1/UmrbmJtphLpqT938+32mlYsvTRnRcBhwQHSUK18+npD5P9QvF7X/Pm9Tn9nNjNt3oAJH4gJcaJtWVrlY6a9M+GP2cz0dWYau2S2yiedIH/vdanvXPv0ZeHQyfMCqqYSPa+ZZm9k70sDqrUe+s88Wb4+7KRqcuk59aXfdW19l8nXIG3AxA/EVIVl+lZoIVIC04+FTo3jCVXuaawv7aNs+Rs+0UW1vRNrNdJvFt+l3yy210AIe5x/LZfsjtfKE9foC/JoC2IHVKPE8TLIsZC6tfC2b12b4Bfc/saZdZ08L7z0JfALGhgtdlSj5OhzWqVamDZ6p69q1kmm3KUv0KMu6q0v0sbqizTRQGBAQw23Ymx7NsqIwdNlQYTdfH2lP8/Xl6gBm76g8rw8Pyrr5j0hd7/u/WkC7Xy2bU+Zal7GRtp8lRdJjJHgc/r6J9LFvONF2zTHalOkb7WLtNbKkH+YyhBd7+uN4bqGUcxAx3HNKOsftb6lp/xNrx11AXadYu6+B2eGXe/Dvkp3nU7yHjOdpLd/fIFcwK3vlUVPPi8jv9MQQu9nqrkfazzMlTYP9da1WyJ3i2+9GLMWyUBdi0QPjbzpt//f0m//R1rj3j4waNxY4803xhxnd65/lIrrxzsu1En0eqMGtte1UZzhbfCdB65XFPtldOBnzehaMZ4Jx/0nNl5MqNzBWtfF2pyBoPMWNOgarEFX8Bp2zl0ir3+U4HPaSD/T/uj/TAv5jPFeNG/DZ/LbcVHWWkzqszd8FVWgqSdgDgjNvW0KWDMpgc8887yZLeHfSamyMhcvqmfNuvPkq9da6ufjKPP5aH/uVrF/z4VfIyy5SqLkqpYkgb8DRfu0TOXPTIj0j77d5awGNQM/+XVdz/vGviYbfgxdmzWV10/VuQiQUiXJeRBAAIGCCRAgFcyPoxFAAIGUCRAgpYwyrhOlKkA6uXxZq3rG/NOmyWm6DlE1qalrEFU4oay13pC9Pfz8AvnyO3+A5JzCzgQV/Se8r+9zfrGmcjNT3plp5krpNBTOqdxM5c9jfa7wnTNcBdLFLevKfddf6Ntn8DNzZPUP/m9DB+Ncf4kGSL/xB0hmvaBN23eLWYw33Hbsl1+tdZPMukU1Ty14gGQCtwdvuUTOrG+mIdEvP+sUGyO0Wita6BVPBz+qTo3Uy97ChW3mZ+Y2TRjmXNtp/pcbZNwb3q93x3Mxl+9TGCFSInP/By9A7n8ppC/w35srL2i1gq/eR7+hPfSuK6xvHJtpnDzrntTS6o9rrcXJ83WKmYlPveuoHArTGb6XZVohsHa1PPveEpnt+3azVhP06iz9tUIgS4MQ3zQ3UV7y21foPfBPcmN9bYNv8XV9GTrRVEhoJcu8sf5AxT7AsfB37qpZWrVivvFuvzz27JSXs1mn5flWZi1bKUsDlirwv3TL27BCJr7lvIeK0vLqzjL8ihoaTIV/keZX0cqUXtfKIOt+zb5T41z3I4yrYz0r/1ogSbYzxsu3xMdIlIeycmd5aUQTDdcirH/k6/sIP3eMp3Xzntd+TixojvisOF6Cr9YqlsmzVstyO5jSb+b37t1Nx5tWA8Wadk8r414aYO4v/v6NFHJEn1Yw8Dl84ZXFumi8/3dNA13HbPitph1m+rtIa8XY/VRXp8Ds7lmDSSvzRj85UxY47v3CZvXkikvPkXb6zEf6HCjY9bUdscaFmKqzqzyfO3s2y6y39X4Xb/FNs2Xud+iNTayA1/+ZEMfL8khjP9ZnUILjZb09HZ4ZP49o4J1I6Bn0OEUaL4k+pzfoZ+gd+hkqGor+VUPRKBFRjN+ySXz2hqtOaaaBxB9N8H5UNi2dpZWVa339m92ogbRp1ky6X9rQ6uMCfeYl8TspdVZF/KwlWRUkvt832jefTde1p8wvyOj9Hju8DTOskmxfIn8HKsy/Mpqpp//Z9zo5o17gNwJ25x2UAY/9Vyu1dxVmc5K6FgFSUmwchAACCKRcgAAp5aScEAEEEEhOgAApObdkjypIgFQ3+2StmDlZw6Kq0rRuVTlNpz4zQUi0bbgGSF84AqQBPS6QDmfXsw4xFS/Lv8+Rg4eOSunSntDoF02Qyuo5zc9Ew6Rj+u+naFh1dsMavmBq2ryv5ZV5gVPYBVfT/FUDpDVxBkgmHPpm0w6d/uugfvG7lF7WsViS9+aOHPlFw7Isaa6BT5buY7aCVCAdpwnO4Jvay/lNa1nnMvf+6KufWucsyGaqqkx1lb39pGsr3Tdptuw/5JuEyfpRuzPryKAb/NMCmuDOhHnRpv0rSLuK6thjOm3VoX3pelGQyNz/jn2XTpbfT2msaxRc5F2j4HldoyD0ZXzImkmOF6vRFtr2WFfU6XJ6ynW19VnStXVuH/VRmHUV/C957ZeCvpdB+mLzZn2xGVq75lxIfbK+zPJMG/fYo1qNoVVR4daB8t2HMwDw3YtWu4ydLmPCTtsj4lsLRQOzv+rUYaEvWu0XaZGrn4xF17t6yD1aLlLg8MiyDX05nmw7owcVrRMfI9EetODKseB9fUFCuHUzHKGJBpqDNdCMVqkR2oxI6x/51xrKWf6mTqcVZso3/fa9VRkVPHVW0EWydT+rqitGdZn/sEghR7gx7riYvV6QqYgZrtMMhgQSoc9VpG7J1j75z6X6OyXiucKsyZLC61vtijEu/G2MXHUW8lnlexkdYYotvWykF8/RX0gnOl5mS1NvVVnuqvc0vF5bgF9FkcZLos/pDt/nZdjAPaEWJv7ZG1pF5fhdoV8KuH3MwtDPfd9ng7+6NfHPvGR+J8URRMbpVdTPWuTqtWg3UFF6D+xpfWHDrEvk/x0Y7TPGriTSv2PvyZWcgML6w7Jty17JM5c8QWtN35spkzZ6ru+rWtIAPifngH/aTv1Z/t5c2bxX/04upaTCkY0y+EX779/+v9fIgT2yydrH3o7KLg1prKkYy5SV/FX6ez65gv04ezh0twr6BbfH+l8vDWqZKXb928+78+TPWon0447I01wnfdEUHkiAlEJMToUAAggUQIAAqQB4HIoAAgikUoAAKZWasc+VaIBkvsXXqfXpVoVR49pV5OTy3nUhYl/K2iO4Aumeq9vIFW0axnl0+N3M+kemCsm5ddTp2Po7pmMb/KxWIG2MrwIp2cYUJEAy13RO52cCHLP20Nwvvk+2OdZxZj2j8X+8UsrqdHv2Nuy5+fLVupyA847TfepXP8X3Z/O0+ujxN/9nVYEVl81UIB3at1N+/eWXNN1SHNO9+a5s7+ut7qh/s8zRF8eRqypCX7j7K38cU9pFujNfNYY9ZVy4HYNfzun6R7Fetjayp87xv0g0lVHD/369VUVh1me4ZpxjXRznFEuvTdKqH0874vvWcowX+eZEsaoVUh4e6TVDDJJtZ4wAMlbgo/c29O+9rSq1eF6ORw+rDKb/xWOOFXL6Q01/hYUGfjr92xjvdFTxP1gRnpU4vvUeu92eVtjPR8gYjNTISNeOUZET89v9MSt67AY5w5DXNDwLKL3z7uRw865/lLrrey4Rq9pqqD7bnjFmVw+GggafI3aYF2nsxxjTCY+XYxrC6pSfZWJVKMYxkiNdO9HndHYT7zSbkcO1OFrj3SXxz96Q8eP7XeH8TA9qgeMex+m0pTMkic+8ZH4nLff/vgm71k/cUEX/rMV8bsPcS+jUr/ZOZ2kIebn1pY28tXP0d67jC1W+cRoDJ6ii025fLNLA3w2BlcSRj03FWI/VsvA/r1u9sjz7YM+AmRHMnl+v/1H6ayWSmzcCJDf3Dm1DAIGSJECAVJJ6m3tFAAFXCxAgFW73JBIgVdJ1ekY41umJ1lJTxbPi+206BZzIWfWzrSnpzJaOAOmthd/Ifz4IXLz9snNPtwIZe4sVIF13cTO5tVPLAuGb+31wyrykz9G787nWmlH2NuX9L+XtRd8kfT77wL/d3lFaNvBP2/HhsvXy5PTPfee9qEVduf+3/un+zA/u//ds+W7LzgJf2y0nSH94pHeayNz/QS8ZK9nTwG1eJaNnbwxhq97yArlBp1szawYtmvy0DFuW2PoEca2BEPKiO45ALMLLUvvlvZmSyV+51EzXHrnCWnsk8KV+nMGHL6jREOy1BTIruEjrhNrSrUszXYfGU2XVWausAregyqO3Xpf7ZkcOlZ3HNmjfSe65qIZUCrfuUpkTpU4VDdLtSpdk21lZq6dGmKn/wk8Z5wsM4x4j0Z6+OF74RgoCw06hlOCTHiHo841TtZz4+ipdfSlwq9C4hdzatraujxW03lToE6Nh2o2eKR/1m/rPvvWtBEbm5lv0gQvUR6wIiBoI+J/DdZ/N0qnrghtSUdp1aSMdq5vxsU7XVXo34jpboUFkGFPbzbf+Twqvb10uxrgIGxiH3nNwkBn7ZXmkz5ron0EJj5elOq3hIM90gjnLP5FnlwZ/iByTXRvW+6dMjDKsI42XhJ/TKjfIzGtqWNWQ6z5ZKNPWHg666mHZvMwxnWmMRy2xz94w1ZN39ZLHzGJe+tzcp1We4SoLg6df9Y/d+D+bk/qdlCqreMZxWp+1ZCqpIv3+9AyIgQ8NsNZrCw7Mnc/IOP1MtaqN7O3gLlngmG7T/wPH58on+rkWUKgX5Rnx/R1ou7z7wpLAsXPkgKxZ4Z/qMsHfGCnZvbxOqf3YgOulIRVIKfHkJAgggEBJFSBAKqk9z30jgIDrBAiQCrdLEgmQggMOu6Vmerk8nRJt8/Y9Gjrkyvc/7ZIftu2W7bv3y+Ua5NzZtbXv237BU9j10yohM92c2UzotEOPOaYVImZKN3v1IbsGxvy7+f/OPzfTx5mQ5Z1Pvw2ACwmQYqyB5AyQTNFNTu4+OZR/1JrCLp7NLNK75Nut8tS7ya9eEOwbbmq+eNoSvM/lrU6XP13rD9PM9HX3jHtPducdsnY1oeBZp2f7Dlu8ZouMmvpJMpdy5TGFEh7pncdXRWOIKkq/wb2lW237W/z6UsM75Vt0QF27aNVC+dOEL2VbzEob55niqCQyuwcHYHFcI3T9I891fRaObzV3uvdOGdS8vKfKKmDtkTiCKj2nr4oh1ig7oC+vpkyV8QEv85MNjypqRcYNck9jbXfQ5lvoXp/9LP2Zvd5L0u2MGkD6XzjGPUai7RhnVYzvW+i+dbcc007pnz2kU9cl84kX/lnxj9NYXZy3eYWMGDU36rX7DP6TNWVjtC1XK+T+pBVyZmrGpNY/8j0jMVp8RF+svzVNBs+PvE5U7CqdwM8Yax20FF7fuoMY4yKeNvor1+ypD+N4WZ7U+kfJjBf9rBl/rjQMFwT7unC/rok2LeaaaOHHSxLPaatu8mrvhuJfqTDMWDqilX5PaaVfSEAZum9Cn70hVVTx/K5whoyeNb0S/8yL5zphfielyCqecez8jEr5sxZH5Vxwz7bWYO8fJtjTdalyc7zTzjl2qlClsgbr+ge+z2rPD2OHt2HGWxLtC/i9r224WT+fQqe8jfXJnr6fm9kT/vGn66Rp/dA1kP78r1dlU04BFkNLX7MDzkwFUiFBcxkEEEAghgABEkMEAQQQcIkAAVLhdkQiAdITfTtLnWrmP2A96xWt3LBNVuu6Qut/3CUbNTTa5Q0knHfQ9YLGckfnVr4AKbgCqc9VbeT/zvNMYbd9136r8uVg/hEpdfzxcQVIpbSyybQl/6hzrnWRRAMks06QWS/IbCZg+dsLH+k6SD8HTP0WrWdM4HVU1y0y/yS73dHlXOl2gb8CyUzLZ6bnK+hWWSvHJg3oGrA+1TMzlsmMxWt1Lanq8uAtl0jpUsdbl/lFQ7wRL30ky9b+VNDLuuL4wgqPnNO2hVv3JwCj7bXy6q319IWhTuMydoqMFHtanvAvhqznbe8OWbJ4iUxe7KmY8X97O9LaRM4r2t8mjj5tU/C0U8mtf+S9rr1OjdaQzLpHX3z6FmU3bZga+HI2jqDKnNX3zfqQtRXse9X1HL77VqbN+jKogiDZ8EjPa68vY6oDPlsoz85fKUsDZhbzTx1kr1+SbDujTh3m+8Z8/GMk6gMYc5otz9Fd+/eR/o21esYbBC7SF/3/ucJUS+jYfVLHbhwvtEPbEanizD9lXt7OXM9aGcHbwb2yfOkSmTY/jm+yV64l3a84R9rVqxxaOXZCRamjlWoa4XrGZ5h1rDyXjl6R43sONSDatDO4csQcr+t+bPlBZs1eKLPDzUjnuL9IYax/l9D1j1J5fes6McZFXNMCBj/PaVv/KLnxkt3oHLnh0gbSNLu8Ffw6t0gv4UMHYoRQLMnntEHb9tK9VS1pWqVs0KVKSeXqJ2vlaZipySI94Al89oZWUcVR2Rpm/aPEP/OS+51kbjkVVkX9rCW8/lEzrZz7o6dyLuYWsOZbHP0Z5oRxVYeFHJfIGpAx7yKlO5gveP2jb3c5q0HNgPPu3X9I7hv3mmzY+nNKr5eukxEgpUuW8yKAAAKJCRAgJebF3ggggEDaBAiQ0kYb9sSJBEgP3XqJtGp8mnWeeKtUzFpE/bq3jasCyVQt9X3i/ZQABK+B9FetQFqjYVekrcclzeSW33imsNu596AM0TWTcnIDJvtISbuincRMoWcqoewt3NpOyTTChFt3d2vtC+rMOezp9kxlkqlQsreVOg3fAwWYhi+Z9qXrmMILj8wdxFdFI1JXp9bqbk2t5ZtqJmQ9idgiCX2r2PdS035ZHu78/ulx1n0yWe5+xUyJ09uaEifiejrRpgFyrnX08kzJu6K7b02ku7wVH3Yr4qvcCv3We2wls4dWEN17g9yhlU9miqjlCUxbZ46O+aIx6vpHnm/nx7fFv/6RZ82Rgm3xriMkzpfRD6yX2sPM+jH6Jfelb+qaSD8k2Yg41j+yQp00bhFDDn1GHtBr219Gj3v9o6B1RxJuuiMcClpvyn+qaOsfFfT6nqvEWv/IXtts02eRx7av0lCrxG7WKjEzhqZeoPU1AS+2nUApWP8/4LQ4AAAgAElEQVQoReMl7uciUiiWxGd5rKFiT00Wz7pm1rkS+OwN+T3iCIcirjEUdf2jOD/zkvqdFLl6zzaMz6ron7WEfn/rVKIDH7pWfxdr4K1Two57a13gNHT2zbduLw+YCiXnWkZJVhIl1j67AfH+HSjWiE/tz7M0PBrR52o594w6ASfef/CwDBz/hqzd5KY6qej3ToCU2rHB2RBAAIFkBQiQkpXjOAQQQCDFAgRIKQaNcbpEAiTnVGezlqyTiW8vidlYU1FjKmvsLXgKu/46hZ0Je8y2Y/cB+ePj71lTxxV0C562LVaA9LuOZ8pNl51lXdZc34Qohb0G0JXnNZK7r2rtu/UZn62VZ95bVlAK6/gz61eTkb0v853LhGSmwum3Wnl16sm68rJupnrqX699Jou+3pSSaxblSQo3PNI7jWv9o6pyQ/8ecodd0eGdxs33bd+gqWei+UVa7yDsMb4XipEDpGy7skTXVnm23zSZJnF8QzxqtYKu5zPRrOejYcPmPVK9tr7YMuu2DJ8mkwNmiolz/aN42hNy8wULjyRiVYrjQnbA4ns5HodbuE6Ksf5RMmMk8vgJrWSJuK9v7OyXdZtLScPaWo2ka6P8VddGSWbqOus67XvIWzfV1qqKoPFoP0NBi7mn43Mk+Bv2Ob16ydTWOkaDQ46QdVCcrfEHH9EClfja769oiXiukLak8vqmlbHGRRxtrKzj3woZdfq6t56QvjrLXuyqpUgvnu3r2VPhBUmmfLwkUEFhP/dBYzW1z6n1sMjj472es9Tz7XhGU7yfvWGqqOL4XRGy/lEyn81xXCf0d1Kse4/XKo5xnNZnzV+1Gs/nRrb+nv3PpdX0CxA6DeYLT8vgxREcgivPdLfkKonidYzwPPrWZ4vVX+n/uams/9vdV8t5zesFXOzg4SPylyfekNXfZ1alPQFS+scMV0AAAQTiESBAikeJfRBAAIFCECBAKgRkxyUSCZCe1CnsanunsPtp5z4rQDKVLNG2rm0byx+6tvLtEjyF3T1Xt5Er2nimsDNrD327+WeZ9M4S2ZizO+Jpa1WtKI1qVpYfd+ZZ+4fbQqaw04qi1RsjVyB1v6ip9LzibN+ptuzYK89qePPluuCl1/1XK1umlJzXtJZOt3ecLFy5Ker0dVUqniAXtagrJ+kivmatJDM9XvB2YfPa8pcb2/v+eNnaH62p9FKxmTb+Xdc6al6vWsTTmcDMTCGY6Vuhh0cKFquKpkHby+SeLs2kZRX9FnHQeha+b73v0Rfzg+N7MW8HSPmbv5DbR30Ufa0B3wv7o7Lps3e0KiawcqRB+24y/PqGUt1UlizXypKnzM/9LyE9FUn+b39nN2omN3RqIx2bV7amVrLX/gkcN8FrgZiXwM/rC9Dgb5HH+61luz1HZd285+Xu12N9Gz0wPFo9b6b0fT3Rihn7mkFT/+nUaBe2biLdWtbV9RQ800v5DRJtp1ctRgCZ8BjR8fZYx1o6ddthWTN7mowJeOno75vcVbPktxOizEPnq0iwe3ePLNKp64Y5D2nbSR7vVEMddO2Y118PWnsqzKeJI5Ra9OTT/nPZL0CPbJc3hk+VSWlbkqKuDNcqwHZaBWhXdUT8xr3vpayuq/WArqsV0CaHoz43v7Wem2Q3f3gR8kzXqis3XHSudGhRSxqaafd8QXMqr2/aHWtc+F9854db/6rWWTL8rg7qaiol/CGj/Vkl3ook398Y9DnqdEUbuaFVPaljvsMQ8uI58meQpZzq8eKbZlNf1E/WF/XRvrsR4doJP6cxhosvRBF9Ju7RZyKu4RXnZ2+46hTHFHzBn7MNmrWWrh2bSLvG1ay1dvzhRxKfeUn9Top+8/FbFfWzlsBz6wtkPRXLwdW7ASK+zyqdXvQBnV5UP6vsz7X8DZ9I5zFxRv5JVi05p7y968GZsj6usZq+nY7Xv/M+dEdXaX+2578v7M18QWzohOmy/LsYc4qmr2lJn5kAKWk6DkQAAQRSKkCAlFJOToYAAggkL0CAlLxdMkcmEiANufkiOV8DE+d/iJmg53td/2j9j7lW5Y4JgUxFi/nnpBOypFm9qpJdybxi9WwPPzc/IJS5ut0Z0uvKcwKavu/AYVm+fpuYEOfnPQfkgH5b8KQTs6TmqRWleuUK0qxuVTmxbBk5fOSoPPnW51bFjLmuc0s0QDLnHn3Xb6SCttnezNpKX2/cLl9+95Ns370/4N4qVSgndaufInWzT7HWavpAK7Ke1nWFfg1uiP7MtPn+314ojWrpG0vd8g7my+Nv/k/+tybwP2CNrTG2NxOODXrqw2S6NewxJqgzgV2kbcx/F1lBWCZvRREeOdc/Mmue6BJegZtOoeIbVXt+kjdenymTljkCEN+LHz0saC2VrIoVPQtj65azfKb0muJ5LXPDwD/JHfXNGi4aXuiaQDl7zRpgul5GFce6Hns3ymCtFFkurfVb7BdZU49Z25FDkrPzgORLWWv/Ct4/D3wpXEun2rvemmpPa/IkJ8fsb86vgUnQAvSbPpusoVRwoOOvZrDauGGJ3D5mYWjQFef6RyL+l9fmfIFr5Jj7KOsxPrJD3rhfq5x8axeZPwzTJxaECaMmRflWv/8FtljrLpW2rlNB+9Oz6XnF07f2+kcJt9N7pphTZyU4RuwXh6bvlr82Sdec8l7I+h//Avb2+Fm3YYssXzxbJoe8NA98Ge0PGP3nC7jWy3qthc5rhfn/vheUnrGVm7ND1qz+VibmNJGnrMok55jzHn/CiVL9RO943/KlXKNjKfLWWAYOvECanhB+j6yKlfVcZqxoBdSTOl3ddxHWszGH+8ano63frZdpr3wpa/SPfOGI/v/8PbmSc9C+pvNZ3CuLJj8vI1dEdwl4ps25juo9VywnWUHPm3ONtVReP55x4WyjGf95O/daa1VVMJ9T3v4JDshbanXXY6a6Szf7uTWfa3Z/+lQ0lLr5b7MdnxGBYy9PTdZv3CKLZs2VNzfqUb4QIs7x0kqDzi4m6Ay3+dcaMp+Dg7Udy6N1l119afYxn6dbcmT58i9kTHYHmWOm67P+PHBdrLCf5Z26yZS23v1DrldWqlf3fJ77pjuNPoS8P43vszf8OjzO3xWe9dbyvX0buF6UBsm6ft+w78wlE/xstlqZxO+kFFoV7bPmn47Veiascb1R5r/2kcwICs19vxfiCdWdUxd6P/MDPh/078uRt726HqN+FupzlVzVkmO9PL1IftRr6Zca3nta7kvjd5WO12mbB99+pXTUL3o4tyO6VuqDk96WpWsKEvbH9RCmZScCpLSwclIEEEAgYQECpITJOAABBBBIjwABUnpcI501kQApeBq0ZFr6j5cXymerN/sOrXhiWblPw5WzG8a1PHDIJZd8s1VGTv0kJLjpeHY96d/jAt/+saawMzs6p7FL9N4Oa9h066g3w06/FxxmmXOb8OgRbbdzu+rCJtK7s3+6v3Vbc+W+SbMSbUrE/U3o9Y87f2MFWsGbudbAp2bLL78EJXEpu3r6T1Q04ZG5L7uKJvI9mpBn3eolMn7KyjDfzK0r/QZ3lm5merAwW76+oMzduUOWOKs7Kp8jowa0lzbm2/5Bm3l5k783V9YsXyiDvVU32a0ukUHXmAqo0GvkHzD7fiETXwxsW3bHa+Wxa+pZlUm+TduyacN6efP12dK01wBdl8H5IjGwIb6F1aO8/IpVueU8Y9j22DvoPecd2Cs5G1fIsKe+lKb33ikP6LpH0beg9W7C7NxJX37315ff/penep2cn2TJ8tUy7e2jcseoLtLm5ECDRNrpqcaIZ+qsRMaIfz0rMfb9wlQutO0sU3o08VR+WFukqgt/28z0bqMHT5fA937Oa+kUhTr94eSYj7qpDtOpHJs7XK3wYLG0C/5zx7nMc2ACizWfvCvD5kepQKunwd8A74LzzvDW2S4d8/Pfmi4jF+p5on7jvpb07t9ZrmvsCGa16u9yrfqztmaXyb97tZCGPkfnRfQ5PLBfw4UfZOK4ubGn/Av3TOvxm7ZslBnvLZYGN5o1yTQQdIZ0qby+aXqscVG5sfS5tb1c0dhTeRewOT4bZji/GxH2s8rzHC2a95GMqd/ZCl2cwZh93pZX95Chl9b2hegSUIkTZhxFGS9NNYR9rHVFaw+zLkq4LS/nW3n2yZkhL/JD9w19Hj0hT25Cn+U39L9Tbq1fVk+vQXRQUOi55lHJWbtCxo37KPb4cTQyns/eSFV34T6/rJBj9Qp54b2q0m+ETk2qU/c512JL/DNPJNHfSSm1KuJnLdQr9HdRdvtr5Ymb6omJF8MF9yFj0hF2219oyNY/e+J6fX5CdnZ+qcI8i+vl2VGzrc/25NY/Mp+F+rl7l46NkHEc+AWO/L1b5N2x04Omsg37OCb9hwNv6SRXXNA88ONJw6Phz8yQxSu/T/q8RX0gAVJR9wDXRwABBDwCBEiMBAQQQMAlAgRIhdsRiQRIpmWXtKwnPS5pJnW8U9kl2toRL30sJvRxbuXLZWlwco500HOX0jnL492O6Zo9Y/77aUAgZR97bfsz5Lb/81c2mTWNVsaYbs8c+3/nNZTrLmom1SrFevkc2MqXPlwhr3+8OmwFkqnGGqBhlgngzLZ9136d/u/zkOnxggOkl+eutNYpSuX2+8tbyPW67lHw9qD6xJqOMJXtSPW5ii48SuWdVJSWLapLJTkga1ZsiT4tne+yVaV1q4pyREOd5fFO+aVTYnXILit529bK0pizuHjbZF4KHdwlC1ZHngYylRJRz5VQ+1PQKjNlXX1NCPbmyKffxZo6z3G9tLQzmTGSAoNop7Cn33MGKwW8ZINmjaX2CYdl87IfUjYVUjrO6bvNZMdIGKfsRg2kqeYcuxJ5plN4/fi7znz2VJIKcX4ueO6rlJ4+tf1q2pt83yZ2D/HbFOA5LZK+DL6zJNuf7GdesscV0CpznrX4R15J37PfjZdJt4taBDCYL0aNmPKefPyFVTKXsRsBUsZ2HQ1HAIFiJkCAVMw6lNtBAIHMFSBAKty+SzRAMq0zlSxm7Z+mdU6V+jUq6RR15eUEnVIueDNTz+3YfUBycvfJD9v2yHqtcvlqfU7YKh1zrJmars0ZNaVlg+pSW9c5ytI1hoK33XmHrKntVunUcl/p+kSrfwj/Qrvz+Y3kZg1LzJQVZi70kS99EnG9pOBrmAqd1o1Pk3P1nwanVZJT9H6Dt/2H8uXHn/dpO3bodHs58oVOcxdtM+slXXhmHSmjAZkJanJy80J2P7FcGbn6wjN0qrvK8v2Pu+QVDY9MSJbK7SSt+Pr3gK4BU/XN+3KDjH8j0srMqbx6es5VPMKj9NhwVgTSKtCxm7x0ja6fJfoN+qd0CqQoyymltR2cHAEEEECgRAv06XGJXHepv4rfYJjwaPQLs2TO52bS0czeCJAyu/9oPQIIFB8BAqTi05fcCQIIZLgAAVLhdmAyAZKzhSZcMesGmX/M/y+tAYn5D7bcfQdl34F8OaBBy15d8yeRIMRMa3eynqvySSdYax+ZZYXyNQjK3XtQTHCzZ/9hOajhVLTNrJFk2nNM26LTocvOvQc0TEosjMkqresiVDRt0DVWtC2lNIgy7TAhlgnH9mo7zHpGqd7Mdc110rVd2Ly2Fa7V0KDsf1oNZsIjs35VJm6ER5nYa7S52AhYlQOS0kqhYmPDjSCAAAIIFJrA7zq1lj9c419H1Py3w7+mfijvf5raSv5Cu6GgCxEgFZU810UAAQQCBQiQGBEIIICASwQyIUByCVXKm+Fm+5TfLCfMeAHCo4zvQm4AAQQQQAABBBBIicAtndtKz66e9U+ffHW+vLXgq5Sc1w0nIUByQy/QBgQQQIA1kBgDCCCAgGsE3BxivD3iRtc4JduQZWt/kipaVVNLp4gzU5eZNY3M9Gpmc7N9svfLccVTgPCoePYrd4UAAggggAACCCQrYAIkM/vBa3OWJXsKVx5HgOTKbqFRCCBQAgWoQCqBnc4tI4CAOwXcHGIUhwBpwIQPpHHtKmLWCOr35Acy6o7LpKmuPUSA5M7ngVaFChAeMSoQQAABBBBAAAEESooAAVJJ6WnuEwEE3C5AgOT2HqJ9CCBQYgQIkNLb1YePHLPWKTLr+Rw4dEROLFfGd0E326dXhbNnigDhUab0FO1EAAEEEEAAAQQQSIUAAVIqFDkHAgggUHABAqSCG3IGBBBAICUCbg4xBv6unZxSoVxK7jPSSUywY1cEmX22794v23ftT+s1zcl35x2SMf9dlPbrcAEEkhUgPEpWjuMQQAABBBBAAAEEMlWAAClTe452I4BAcRMgQCpuPcr9IIBAxgq4OUAqDNTy5bLk5Qeu811q2ryv5ZV5Kwvj0lwDAdcKEB65tmtoGAIIIIAAAggggEAaBQiQ0ojLqRFAAIEEBAiQEsBiVwQQQCCdAiUlQKp6yoly1YVnyHHHBWqWKVVK/u+8hr4/XLtlp3y7+ecQ8m82/SwLV25KZ1dwbgRcIUB45IpuoBEIIIAAAggggAACRSBAgFQE6FwSAQQQCCNAgMSwQAABBFwiUFICpHMb1ZBhPTskrb5s7U/ytxcWJH08ByKQCQKER5nQS7QRAQQQQAABBBBAIF0CBEjpkuW8CCCAQGICBEiJebE3AgggkDaBkhIgpQ2QEyNQTAQIj4pJR3IbCCCAAAIIIIAAAkkLECAlTceBCCCAQEoFCJBSysnJEEAAgeQFCJCSt+NIBIqLAOFRcelJ7gMBBBBAAAEEEECgIAIESAXR41gEEEAgdQIESKmz5EwIIIBAgQQIkArEx8EIZLwA4VHGdyE3gAACCCCAAAIIIJAiAQKkFEFyGgQQQKCAAgRIBQTkcAQQQCBVAgRIqZLkPAhkngDhUeb1GS1GAAEEEEAAAQQQSJ8AAVL6bDkzAgggkIgAAVIiWuyLAAIIpFGAACmNuJwaARcLEB65uHNoGgIIIIAAAggggECRCBAgFQk7F0UAAQRCBAiQGBQIIICASwQIkFzSETQDgUIUIDwqRGwuhQACCCCAAAIIIJAxAgRIGdNVNBQBBIq5AAFSMe9gbg8BBDJHgAApc/qKliKQCgHCo1Qocg4EEEAAAQQQQACB4ihAgFQce5V7QgCBTBQgQMrEXqPNCCBQLAUIkIplt3JTCIQVIDxiYCCAAAIIIIAAAgggEFmAAInRgQACCLhDgADJHf1AKxBAAAEhQGIQIFAyBAiPSkY/c5cIIIAAAggggAACyQsQICVvx5EIIIBAKgUIkFKpybkQQACBAggQIBUAj0MRyBABwqMM6SiaiQACCCCAAAIIIFCkAgRIRcrPxRFAAAGfAAESgwEBBBBwiQABkks6gmYgkCYBwqM0wXJaBBBAAAEEEEAAgWInQIBU7LqUG0IAgQwVIEDK0I6j2QggUPwECJCKX59yRwjYAoRHjAUEEEAAAQQQQAABBOIXIECK34o9EU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kI/Pjjjwnsza4IIIAAAggggAACCCCAAAIIFE+B0047rXjeGHeF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CBxAV+/fVXOXz4sPXPoUOHrP81f3bs2DHrf0uVKiXHH3+8lClTRsqVK2f9k5WVZf05GwIIIIAAAgggUBIFCJBKYq9zzwgggAACCCCAAAIIIIAAAggUU4FffvlF8vLyZOfOnbJ9+3brf/fs2SP79++3gqOjR49a/5j9zGbCI/PPcccd5/vHhEalS5e2QqTy5cvLSSedJKeeeqpUrVrV+t+KFSsSLBXT8cNtIYAAAggggIBfgACJ0YAAAggggAACCCCAAAIIIIAAAhkrYMKfffv2yZYtW2TTpk2Sk5NjBUYmLDIhkfnHGQ45b9QcG7yZKiQ7XHIGTObPzT+mKskESDVq1JDTTjtN6tatKyeffLL1MzYEEEAAAQQQQKA4CRAgFafe5F4QQAABBBBAAAEEEEAAAQQQKAECR44cke+++06+/fZbq8LIVBwdPHjQqiQymwmM7P9vVxfZf54oT3DIZM5tNvu8ZcuWtSqUTIjUsGFDadq0qZxwwgmJXob9EaRacAIAACAASURBVEAAAQQQQAAB1wkQILmuS2gQAggggAACmSqQL/t37Zdj5SpKxRNYKyBTe5F2I4AAAggg4FYBE9iY6qKvv/5avv/+e8nNzfWFOHabnQFSOu4jWjBlX9tUJ9WpU0fOPPNMqVevnhVmOQOndLSLcyKAAAIIIIAAAukQIEBKhyrnRAABBIpEgJf3RcLORR0Ca2TOqyvlQO0OctUF1ZBBAAEEEEAAAQRSImCqjcz0dF988YUVHOXn51vrD5lgxkw151y/KNyUdClpRIST2IGSfV17GjvTLtPG2rVrS8uWLa3KJFOpxIYAAggggAACCGSSAAFSJvUWbUUAAQSiCvDyPuMHSP52Wf/NbilXr4HUrJiJFTyMwYwfg9wAAggggAACRSzgnG7OTEm3bNkyq+LIrGlkr0uU7iqjghIEt8+ETGaKu0aNGsn5559vTXVnNue9FvSaHI8AAggggAACCKRDgAApHaqcEwEEECgSAV7eR2Xf/pm8s2CHVO1wlbi1OGb7Z+/Igs2HpFzGVvAwBovk0eeiCCCAAAIIFDMBU2G0dOlS+eqrr2T37t1iqnpM2JKJgYuzzeb/n3jiidKsWTNp166dlC9fvpj1HLeDAAIIIIAAAsVNgACpuPUo94MAAiVYgJf3UTt//Xx5fdk+qeniAOngmjnywTf7NEBqJ1e2zsQp4BiD4cZgolPpmP0/+ugjWb16tZQuXTrglM51F4KvFfyzaPvGOjbas+Q8b7zXcK79kKpzR7v2sWPHpEmTJnLZZZf5FlCP95eD3dZ492c/BBBAAIGCC9ghi/nfzZs3y7x586wp68zvQXuaOnOVeH/vFLxFqTtD8O9N8+9Hjx6VU089Vdq3by/Nmze3LpaJ4VjqlDgTAggggAACCLhVgADJrT1DuxBAAIGEBXh5H5VMw5lXVx6Q2i4OkBLuctcdwBgM1yXJBEjz58+XNWvWSJkyZXwLb0d6uRRpGp9YL6KCfx78DWn7RV2yw8z5MjDS4uEFvWa4ezDtNS/mTIB0+eWXEyAl24EchwACCBSigPk837RpkyxevNj6X/M5Hun3XiE2Ky2Xcv7uMpVVNWrUkLZt20rjxo3Tcj1OigACCCCAAAIIFESAAKkgehyLAAIIuEogwZf3+btk06pVsn7HPtm3/5AcM/dSqpyU1/nZqzY+R86paU+pcUz2blgmy77Jkd2HrL3MjlKu/ElSrozn/1dpfrG0iFIws3XpfFmf1Vwubn6S/LRRr7kpV6cj2S9HzHmq1JNWbVtItSwbU6+3db2s3bBVcvftk/32NbWi4JjZ/5Sa0vyC86S+t3m71i6Ur3brf3if10BK7dokq1Z9I1t3mHObrbzUOrOeHLdNz5W7U9v/i06BUkYXNPZeq0oLufbiBp5/iddj11pZ+NVuqdH2PKl3ZKteb61eb7d4mllGTqrZXM5rVV/sJYzyt6+XVeu3yu59e2X3fk+rxHsvWeWrSKPz2knTKt4GbV0q89fu+3/2zgPMqupq/+uRjFJkpIigCKJEPpBgo4iCIoliBMQIEcVektgSS/yn+GnMp8mniSaxxBpb7AXQqFhAI0WxBVHAriABCxZAISCBjzz/89sz67LnzDn3nnPbzNxZ+3kuM3Pvru8u57Le/a4lbXsNlwFdg3xeWz1b1MzX2x99LlpNmx77y4g92svGrz+Rha+9Jx/5bVS1kXbVbaVr30HSS+uX9fLZ/JfltSWb6qDPbdq1Cf6twat7MK6erbIv7PWfzZcXX1ksy2vnpkXLoK12naRrd5GFs9+TdXVc8G2Urz9ZKK+995GsXvVlpu9VbdpJddtgLgf1kkz3GtV+Kl5n0hJItEywcOI85KOGyUUcFWtkpW6nkPopi1EOAi5tygfztG1YfkPAEDAEDIFNCKAafemll+T555+Xf//73051xHuVfB6rKkl/MuZ+/frJsGHDpFWrHF/EbPEYAoaAIWAIGAKGgCFQRgSMQCoj2NaUIWAIGAKlRSAFgbTxE3nhsWdl6brNAkKmo7Rt3VY6ttkQkDqrZVXgZ37ths2kU//DZHjPgNj46Dl5aPbHsrF1QBB07ShtlHzxBtOu267SvX386N56+gFZ8GWVVP1ng2wICJy21e2kbYeO0nLtElm6bK1sqOoi/cfsJzQXsCby7nOvyUcB11LVtqNUZ4il4KP1y2Xxos9lXcvtZPCoodI9yF8TN2gz6dDpP7Li83WyWet20jEgTtoFpMjGVaukakuRFSuDdldDIEnNeNWm3LaXDIepSYOHi6W0VDa2bCkb1tW0t03HTtIuAGb9l0tkcTAe6dBPDj6gT0DHBPAF5FnACQXcXDuXJ5M2rpKPFn8sqze0k96jRsiuZHYqqRVB8fESFGdwrq3NOnSS/6wIxr1Za2nXsVratmsnbYLyq6r7ytCuy+TpJxbIiv8EuPJ+26CdqjWyfPVaWQ2xJa1lpwNHy4Bgfr6eP00effvLANftpFvXavGhrelXS+m0cy/ZNovdYuMnL8hjzy6VdVVtZbseXR1Rtn7Vclm9Nmhz1dqA9Ahq8QikNcGYngjG9J8gP3NCH6vWkH+1fM6EtN5JDhw9QLIsn9JumzLUng+BVMlGszJAnmnCsC8n2taWIWAIGALpEfjiiy9k2rRpsnjx4uCCTwt3eaK5JZ5VjB3SDLd23/3ud6V79+BWjiVDwBAwBAwBQ8AQMAQaAQJGIDWCSbAuGAKGgCFQHASSE0gbA6P+5AVfSrt+B8uIPqHgvRsXyvSHXpHP2+wshxy8h6x+OSBoFot023eM7L1tfj2tIZDaSo9Bg2X3gGnyiQslGFr2OFBGD8pNI3z96hPy6HtrAoLr+wHBpQTSOmnZaWfp339X6arSn1BXa4imYBwRLuzS4NFKCaQOO8ugQfXbW/nyFHlq8bpM/7IitiQg5178WKp2CsYOwxNDIK1r2Ul27t9fdg1InzB/lxnXvqOC+Ql9uvJlmfLUYtmw3WA5bGh3eTeYh9dWtJN+40ZInwgiMPfsfi3zpz0qb68K6jg4qKNe3OfwGvxMXnhkhiyVbrLvqL2lfvfAaoNsN/gwCbpXsSkfEqNiwWgCAzPyrglMknXREDAEmjwCPBvnzZsns2fPDi4wfekIlOb8vPRVtyiQBgwY4NzahWMhNvmJtwEYAoaAIWAIGAKGQJNDwAikJjdl1mFDwBAwBOIQSE4gLZw+SV75vJ3sPv4Aqe9tfaO8NW2yLFjXTfYfs7cEDEBAvLSWfkFeRDH5JEcgra2pr76nu00kQ/Tn9Zggp8ppXavSqSFQcvcvG4GUBo9tagkkbb8eHrWfS+BebsygLH79XMHQnMUQSLFtBWqtOVOekkX/6RFgOygC20Bp9kigNGvdT8YHkqbs85BgZje+JdMmL5BVnfrL92Hv6qXQeFbOCQisRfKfOCwCNdMjgZopfnwJ+tQEsjRng1gTmJ56XTQCqSnOmvXZEDAEmhIC69evl6eeesoRSLgbzddla1Mac9K+qgtW1Eg77rijjB49Wqqrq5MWt3yGgCFgCBgChoAhYAgUHQEjkIoOqVVoCBgChkBDIZCcQMpOJEQRSBLwIWMkJx8SM/RcxIUSOIlIqhCBUwwCKQ0eiQmkOnGA4tZEoQRSLflWSxDVbyWCQFrRIYY4TLBua7Gv2vkQOXiPKD93ofHkItuMQEoAumUpNwJGIJUbcWvPEDAEmgMCqrAhxtGDDz4oixYtks0339zF/LNzd9MKAAsINXXn16lTJxk/frwjkQqJDdgc1piN0RAwBAwBQ8AQMARKg4ARSKXB1Wo1BAwBQ6ABEEhKINWqVoLYOz16dgmi3tRNG9csk8VLv5QN7XrLISN2lVYLp8ukVz4PYtV0kR7d24Xi5rSUdt16BPGP6kfT8WvNRSCF1UEbl78q02ctlBUb4v3ga5ygwgmklHjkIkVUgaQE0poP5LlZr8jHq+PHkokZlFqBFLgbnBS4G2zZRXoHcxNOGpOpxXZDAhd2XWXlnMBl3KK1UtWum/To0ibkDq9NEP+oRxD/KItvu9q10E5jNNVrMbQGa/O37NJb6ndvvXy5ZLEsW9tCthsSuLALQlFVajIFUtOa2cZmyGT9fPLJJ/L11183LSCbcW9ZQzvttFMzRsCGbgjUR4Cz7OOPP5apU6fKp59+6kgjUx7lXingtNVWW8l+++0nffv2zV3AchgChoAhYAgYAoaAIVBkBIxAKjKgVp0hYAgYAg2HQFICqVa1sm4z2ayqRb2YOhK807JjD+k/eFfZxvFC6+Wz+S/La0s+lzUb6o5u48YNwX/+N5MOQSylA+oHxMlkTkcgfSTPPTRbPt7YVrrt0V96d6gK6tlc2rRvU0NeFV2BlBKPVARS25qYQV9WSYfeg6R/t9bBAAJ8g1ukNTxNoQqkmvIrZDOpCuayfqqStl37yqD+O4oLDbVxlXzwyivy9rIvZd3G0FwGN4D/E9CJ3aJiKWnWd5+WB15bEcz3+GC+o1Z69HiChSbR3WsrXfsGuOxYP7ZTw+2j4rdsBFLxMS1ljY2RQOKm/po1a0o5bKu7iAiwhvr161fEGq0qQ6DpIqDPwIULF8qUKVNk7dq1DaY4Ym/GPZP1fc3TGJ4Ffn9x9fftb39bBg4caEqkprsdrOeGgCFgCBgChkCTRMAIpCY5bdZpQ8AQMAQSGO9jQfpaXn3iUXlvQ1xMohToblwuLz/xd1m8YTsZfNhQ6R5TNBmB1FL6jRshfZYHcXGCGEexMYSKTiClxCMVgbS8huDpsHsQg6h+tKnCCaQlAdn2onzctibGUUFp/bvy9COvyYo2O8shB+8hUQ7qlLxr2W+cjOgTRViFCKQlz8lDL34sbWMJp4J63GQKNzUCqVhGs6Y2bl1QxRp/sRYoOBqBVCw0y1OPEUjlwdlaaRoIcIahOLr//vudkrKhng2qdvLP+Ki++KSN5vXzNdQzAgLpG9/4howaNUp69+7dNCbfemkIGAKGgCFgCBgCFYGAEUgVMY02CEPAEDAEQCCpAinI+fQDsuDLTtL/+8OlZ4HgubqCuDrZ4hclijG0qrY/CQma1rWkRFIXdjXu2/4j3YJYTntvU3fQqfBI2L+gIRmzdw2BtDY2HlKhCqRa9dRmO8mBowdI+4LmsrYuyUIsfv2qPPHoe7Juu8GBS7woujA6BtJmOx0oowcU1ruChtbAhRvKWJZ02GFjGIG7/+///s/FpeDF3xjeeDEW/5Y2bWDU4kW8hqqqKhfTgt955TLUJe1jOfM1lHEwboxGIJVz9ovTlhFIxcHRamn6CHB+LV68WJ588kn58ssvyzIgJYDCzyqNH8TzimfVFlts4V4tW7Z0zzA/kZdYTfpav369ey7yvp+33DGJGBvP2OHDh8see+xRFjytEUPAEDAEDAFDwBAwBIxAsjVgCBgChkDFIFBjvP+yU3/5/vDstNBnLz8iMxZLJJmSFo6CCaSNQRyfh4I4Pu36ybhARdNCYwj1CAiYQSGmRzbK10tekKcCVUtaAkky7tfGBe7X6qpnUuGRB4EUp0Bav+ZVmfFYQMgowZQ6BpIEw3pAXoPAG3eARIqCEk9oAgJJauNFrQvIvsMC8jEsQlo/X6b97e1N45FA1fRAoGrqUDu3iftSWRkbK4GkRAnE0Lp165yhDDdp/FTSKG3fqVMJJYxcbdq0cQa6Vq1aOUKJlLbOcq8GI5DKgzhGW+J6oEhg3bHmKiUZgVQpM2njyBcB323dww8/LBAw5UhK6PgkEmQRZ03nzp2lU6dOss0220iHDh3c84nPwuSR9pO6uETBGbVixQr57LPP5PPPP5dly5Y5MozPSJTXSxZxdRVj7Bozimcpfdt///1l8ODB5s6uGOBaHYaAIWAIGAKGgCGQFQEjkGyBGAKGgCFQMQjUEgDr2wWxg/oGsYOItxORWrSU6o1vyBNPLZK1LbvI7v37Sac6WTfI6s+D/xy37Ca7dkc1sl7WrFwT/BuR1i6UF19YJKs3z+4Or0bh01LaddlOumy7rXQL+tYiMB62WP2xzH/lVVm6uoVsN3iMDO2OgfkDmTXpH7KsRQfpPai/dGtNfz6Sjz5aJsuWr5YN/6nph8bhSapAEiWqpJ3sNGh36dNlG2njgioFaeUcmZIUj1QEUlXgLvApeW9N62BOBrl4TmtXLJVPPgnGEsQhWls7lpYFEEgbF06Xh175XKTdTjJo957SlpBRmbRWVixdLhs77Sy9tg2c0m38WlatWhfQcPXThhUL5MVXlsm6HGTP1wER91gQB0nadpM9+veWDlXMzxJZsvhjWfbluiCOkkhmPEFLC6c/JDXdGyS792wrdbu3QpYu3yiddu4ldK85pMZAnqhhDdLoX//6lzPe87tveGMuwuqhMLHi37yOGpeqlSgHidS6dWtp27atI5Oi3AI15Pw3NtLIx6JSFEgQRltuuaUz2vJTCUUdqxJJX331VZOP92QEUkPuZmu7sSDwxRdfyD333ONiHpXz2QeZAzEEYdSzZ0/p0aOH+533ipEguxnbP//5TyGu08cff+yeoXqBotRjpX5V+Y4bN0523HFHI5GKMbFWhyFgCBgChoAhYAjEImAEki0OQ8AQMAQqCIGNn8yRv7+4WL5UliVqbAExtP+YvaXNwlny91cDwqCWxNiUNXDt0bKNtNluVxkxoGvw9kKZ9dB8Wb4xcGdVL2/w8WYBOTLoO7J393gGwBFIq9tKp3YiqwMSqG6bLaVTvyGyX5+OooIWxjHtxYCYqrncSSPSul0X6dq7r/TtukxmTV4ggc+8QEkkQVieQE21tHVWF3pay5oPXpDZry0N8Kl5p6WnclqTFI9UBFKgoFoT4Pf3V2TZuk1jqWrbUbr07B0QKi3ktcdmyOedcHcX5M1DgRSwQvLJnL/Li4uC27Dh+cZNS8tq6dRroAztFZCBn82RJ2YvlTXBXAb2lfqpKiDt9j9Ads3qbW6jLH91usx6b8Wm9jarkrbb9JC+/baRj56dvWk8tLDxE5nz9xdlkYLutbpZUK5ldSfpNXCo0L1KTBiyXnrpJVm5cqUMGTLE3YIutXEpDkcljiCNuD0NceS79NFy2j/fXR2fRZEs4bGQR19+fT6ZBIHQrl07RyL4sSYaav7pA+TFzJkzpX379rLXXns1VFci222qBFIuwigXyEpu6s9c+RvT50YgNabZsL40BALs2wcffDC4/PNRSZvXZxg/IYi222472Ta4qNSrVy/p2rVr5HPL7xDliM80Z86cjPJWP4coop5dd901dgyUh0x69913ZcmSJcEFoU8yZFKp3dtxzvAsHTNmjBu3JUPAEDAEDAFDwBAwBEqFgBFIpULW6jUEDAFDoMkgECiMVm0MDPmBi6kUfV6/ZqVsqGq/ScWTpWy9GEjr18jKNWiaAhdX7dsE/0Yn2lgjbaR9RiqUooN5Z80Pj1zNbfx6lazaUCXVKXHOVW+dz1EYrWsh1anwCtwCrloj0qZaWqVZAEHDzM+6zaqlOmFBMFjXojrRmkk17kacGQPUzTff7AxLZ555prsFXW4CSYkfDHrLly93t8FJuNrxCRz6BeGl8SE0phFGOV4E745KlNF4SRonglgRjF1vZPuKIx0/SqSOHTs6IolUblx0LPQN1csVV1zhDI4//OEPG9WKaioEUqGEUS7QmxKhZARSrtm0zysZAZ4D999/v1PoaCy8Yp/vqsLh+cOzCRXOgAEDnNooTaKet956SyZOnCi9e/d2lwiok8RzjHr79u2bqEolo+bOnesIJZ619K3U7jmrq6tlwoQJzi2fJUPAEDAEDAFDwBAwBEqBgBFIpUDV6jQEDAFDwBCog0A9AsnwMQSaCQIYju644w5HIJ122mku9kKxDWnZoMSQjRGMG9KQJL6bOlUF8RMjFwQAL41bpORPmqlSEgoDorrGw7WPBh/34yApDtyghkiCpConNjouxrlq1Sq59tpr3S3u448/Ps2QS563sRJIpSaMcgHbmAklI5ByzZ59XqkIQL488cQT8tprr7nnipIxpRovaqPhw4fLDjvskFcTnK/vvPOOPPTQQzJ+/Hjn8q7QRJ3ESpo+fbp88MEHmedaKRRJejmDyw9HHXVUPdeghY7FyhsChoAhYAgYAoaAIQACRiDZOjAEDAFDwBAoOQJGIJUcYmugkSLQkASSumbDPQ8u2lRxBFRq1IMEgMDRYOI+jPmSOWFXd6iTuIkNgUU/VOWk6if+JkYSwc2JkZRvu/kuASOQkiHX0IRRrl42JkLJCKRcs2WfVyICnN3z5s1zBBLPm2KTR9RPvSTIflzLfetb34pVxybBuFQEkj7f3n//fXnllVecGqvYeOj41G3svvvuK/vss0+SYVseQ8AQMAQMAUPAEDAEUiFgBFIquCyzIWAIGAKGQD4IGIGUD2pWphIQaCgCSUkRyCP6oEY3NWDhNg7iqHXr1pnPSkXc+IQSRBLxl1D8kPx+kW/rrbd2aqRS9SVqTRmBFL3TGjthlO18YM37hBIquHImI5DKiba11VgQQOl6zz33uAsDPGui4uYV0lfqQ8WKq7r999+/KPXzrMHdHPGaiHfEc5G+8+J51L9//0K67MrSxquvviqzZs1ylygYR7HxoU4UX6NHj3au+EqhdioYCKvAEDAEDAFDwBAwBJosAkYgNdmps44bAoaAIdB0EDACqenMlfW0uAg0BIGkMX2WLVvmBqNGPPqC0gejGEofP/5RcUcdX5sfjwkXPxj2/VhMGL0gkFAjlYtEMgKpZr6aMmGUa/2Wm1AyAinXjNjnlYYAe+yBBx5wLtuKTRypmokYPyNGjHBxiUjFIEl8Aom4fBBU6oq1W7duMm7cuIKmSp9jYALBNnXqVFm8eHFJ3PuB01ZbbSXHHHNMJrZgQZ23woaAIWAIGAKGgCFgCNQiYASSLQVDwBAwBAyBkiNgBFLJIbYGGikC5SaQMFKtXr1aPv74Y4eI7yaO4OANGWvInyL6BTYY1FauXOn6qUZHbmaXk0RqrgRSJRNGuY6DUhNKRiDlmgH7vJIQ4MxGXfPCCy8U9WIC5IsSOsQmGjlypHO3Wszku7CDLEKFRMw+fX5q3L5itUl8wGeeeUbmz5+fUToVm3BjDGPHji06kVcsDKweQ8AQMAQMAUPAEGh6CBiB1PTmzHpsCBgChoAhYAgYAk0EgXISSBihcB304YcfZuIM6e1nFD3c3iaVS9mTa4rUaIZLO9RI6mqP/vHaZpttXJ9L3d/mQiBtvvnmzvjKCxeG/G2pBgEllHCtuGbNGsHIW0gyAqkQ9KxsU0KA85n4Pvfff39mLxWLEFF16pAhQ4RXKVIpYiDl6idtvvXWWzJt2jSnwi3mMw7MOM9wZUeMKEuGgCFgCBgChoAhYAgUAwEjkIqBotVhCBgChoAhYAgYAoZABALlJJBoC/KIGAt6a5sude7c2cV1IOVjqEpjDMy3fuLVfPLJJ3VIJNrdfvvtXZymfOpNuiArlUBiDVRXVxthlHQhePkgkDSGUj6EkhFIeYBuRZokAqiPpkyZIq+//nrRFC+qPIIMOeigg0pKhPgu7I444gjZaaedyjIPtLt06VIXe4lndrES9YLbdttt51zZaZzBYtVv9RgChoAhYAgYAoZA80TACKTmOe82akPAEDAEDAFDwBAoAwLlJJA+++wzWb58uSOPlCzKR8UTJowwpm/YsMGpmhiP1q1u5zBQEbwbRYvv7icN6UNdGOpxvafBxflJTAriUKQhsdJOayURSIyFGFcQhmBnqTgI/Pvf/3auFtljSZIRSElQsjxNHQHO+EWLFjkShPOaV6HJJ4+GDRsmgwYNKkqso7h+qQJp8uTJAoH0zW9+s9AhJCqvz8d3331XHn/8ceGM0WdfMWI78VwGv8GDByfqj2UyBAwBQ8AQMAQMAUMgGwJGINn6MAQMAUPAEDAEDAFDoEQIlINAwlgNyYMbITVA0S7BtLfddtvEI/NjEHEjGkIH9zoYtqgvjhDSchBIkBZbbLGFU73wk5SGSMKd3aeffpq5Nc14unTp4giRNPUkHnSQsZIIJMbNvKPcKnbsjjSYVlpeYqKwv9gTSZIRSElQsjxNHQGeDbfffru7uMBZXajaRckjLiQQ76hPnz5lgYi4gShgu3btWvQYS7kGwJghpidNmiS40CwGeaR1oN6dMGGCcwdryRAwBAwBQ8AQMAQMgUIQMAKpEPSsrCFgCBgChoAhYAgYAlkQKAeBRPMYoFasWJFxXVdVVeWUO/xMQrxg8KavGLC++uqrTFwGVRnxM86wpe9jQNS2IC8gkSB+NOh5kn4wFgx59IE6yqFCqjQCCQwxwHbv3t3FOrJUGALEFfvggw8y6rsktRmBlAQly9OUEeBsfvnll+WZZ54pmkIUAorXiBEjZLfddmvK8KTqu7qzQwXlK5FSVeJl1uc1b+2yyy5y6KGH5ltVycpBynPxhflO+t2gZJ2p8IrBlws9dqmkwifahmcIGAKGQIkRMAKpxABb9YaAIWAIlBuB9cvekXkf/rum2Y47yMAdt8q7Cys+mC8Ll9cWL7Cufy19Q976tMb9lVRvLwN7dci7XzUFg/98Ll0s8z5dW7eeVtXSbfv2kjGbVm0hW7ZumV9bG1bI++9+KCtD7unbdN5BuldvqnLz1lvJ5lX5NLFOVnywMMC4FhetorqT9OncelOFVUHQ+9bfyKcBK9PACJSaQMJQhCFm8eLFzsDN32lUO6oegrDhFjnGK97zb5JjfNBXFJxKMvGZ1kd+VUMRh6dTp06JyCzKo35asmRJnaZQ1EBElcLQVIkEEmMi9pXdPC/sAGC9oYhL6rpOWzMCqTDcrXTjR4AYYaiP+FkM13U8c6gHl2vDhw8vihInDYrs9c8//9w9f1AiQcKXMzH2f/zjH46Qw9DPc71Q163UA66HH3647LDDDuUcTta2wPr999+XiRMnuu8Fluoi4BOAhWKjl4NQonGpxJIhYAgYAoaAN+zllgAAIABJREFUIZAvAkYg5YuclTMEDAFDoJEisGzqLXLMw6tqetdjgPzt5/tuIlNS9nneDVfIufNrCxVU11KZfMEkuX6FdqBazvrNyXJIx5Qd0uxLn5ULr50jz9cOM10tLaRzNYaBTnL6hYfLEI+n2VTPVzLvnknyy+dWyYZ0lbvcVa22kA7B/4k7DB4pf/5ej8ga/vXGY3Luje/Kwv/Lo4FvBGOAUGrVUy769UFSHo/9efTTijhS54477nCEyGmnneYM+sUkQTAO4H7no48+yhibMHxhLOJnrrb4HOKIF0mJI58A0vhG/IwyaGH40jhJSmL59fBey5YtHaGRhASi7Q8//FBQfqhRsX379q58rvHks+SMQMoHteZRxgik5jHPNsrkCOhlgpkzZ8rzzz9fsNs6WlaDea9evWTs2LEFEydJRuMranGdOnv2bHn77bddvD8IpKFDh8qOO+7oqiqGW7kkfeJZOmvWrAyuxXre9e3bV8aMGVO2ceQaK+PCJSixs8pN1OXqWyV+zroivlcal8aViIONyRAwBAwBQ6AwBIxAKgw/K20IGAKGQKNDoFESSEunyomXvilLPbT6HHq8/PmgPFRIy2bITy5+Vd4qGPn2cv6lJ8jwegKtdTLvllvl3FdqVVwFtNNm8CHy8HH16Z31bzwoR1/7T1lZQN2uaEAgXf3HMbJLofVY+ZIhUGoCiY4vW7ZMMIBx25j2IFuIG5TE+IS6YuXKlRnXJkoccSsY92dt27YVYhvluiWMgQLDG7e3o1zgaXyM7bbbztWbrW8YExkPruzUjR3EEyqkUiQjkEqBamXUaQRSZcyjjaK4CPCcufPOO90ZXSi5QnkuCnTo0EGOPvrossYgou0FCxbIjBkznPtWnnOq6uX3/v37yz777OMuQJQrgS3EynvvveeaLESFpHODCvj4449vNC5NjUAq12qqaccIpPLiba0ZAoaAIVCpCBiBVKkza+MyBAyBZotAqQikNruOkImn9pXN80D2zTuuljNfDLlp69xP7vr1AdIlZX3hutpUBy7qUtZRkz1QIJ0XKJDCBNJXz8q5582ReVqnqn3yaGPL/iPlxsN7hEqukKmX3C6Xf7jp7fbBGPLB1RRIeUxKmYuUg0BCrYMbISVbIGkwGOUikCCOIJAw3qnrO+qAgNpqq63qkEa56vINXeRFPURMJvrl189tY2Iz4Y8/rs4oN3Ya0ydpTKc002wEUhq0mldeI5BKM9+oJiGFfVeZpWnJai02AuyJhQsXOpKD51uhiTXA84A4Par4KbTOXOXpNwqYl156yf0khePDYHQnX8eOHWWvvfZysYS4TFGOxAWK++67z13GUFVvoe3uu+++TlXVGJIRSOWdBfAeP368KZDKC7u1ZggYAoZAxSFgBFLFTakNyBAwBJo7AsUkkPy64tQ0ufF+R64793F5MBRHKAiEJGddGLixS8UgLZV7fzlJbql1XddnxPcDF3HdcnchRY71L9wrI+9cVlOi1fZyaeDmbmD+YaTqt7xhrvz2rJkyw32yhYw+6Wg5e0AxG0gxWMtacgRKTSBhGMA93rp16zLBqCFoWrdunZWgIdYR5TROET8x4qFcatWqlcMlCWkUB6ASUpBIX3zxhSOo1Bc/5FQuVyr0h/5pTCbKMi76Vki/ovpbiQRSyRe2NZAVgaYcAwkV4aOPPurUhLgU23vvvTPnAXFLXnjhBbeXUWdgVNfEnn3sscecO0xI7BEjRtTBiL1MfBfchEEso0Tcaaed5Dvf+U5GGUHclylTpji3nHHKC/Y/Bn36Rh9pc82aNfLNb35ThgwZ4s605557Tj744IPYoPHkofygQYPk1VdfdSoUzsyRI0fWUWlwrlI//SV+yLBhw2TevHkyf/782LrpH2pJ4vhUYuKZ9sADDzh8SYUoZLQsxEa5yA2eR0899ZSLG8hcxblm1bljTZIP97OQMP/1X/+V2Q+FjD28NlDwQmhR/9Zbby1vvPGG24cQbIWQSKrwateunRx33HFunTd0MgKpvDPAeXfkkUe673eWDAFDwBAwBAyBfBEwAilf5KycIWAIGAKNFIFSEUjthx4mE4/qkX7U8ybKwTd+WBtLaAtp3+rfsrKWTOo2/Pty2+FpCKA35MrTp8kU14sWMvbsM+X0Xum7lK1EMfGLbGfZ04ELvgW1Lvji3OgVd0xWW8MhUGoCCcPA0qVLHYGkJA2GTlzuZCNaMKIRMFzjJHH7GqNnrnL5IAmJRFt+XKRcJBftfPzxx86tkJYjLkXY/V2h7pNop9IJJNbIa6+95oz6ZkDKvoJZT7iEhOxgP+Qbn6MpE0ioH6644gqnItxzzz2F4Osk1hFxYjBqMz7UIj/60Y8y+5Oz7sorr3RuzXr27OlivmnifMLlGcqVcMIwf8IJJzgXZuB++eWXZ9xqsvd5qWtN/XnIIYc4Mofzgb5C8Oy6665y7LHHOmP7bbfd5gzw6pJM1SV8Rh383GOPPdzYHn74YTcuVJunn366dOrUKdNFiCnqB5M+ffq4fpKfODWoUcDBV1iCEYTDzjvvXGf8+ZybjbGM7o+77rrLjbOQRF3MC25SmTd+agJ3LjTku/+i+kWdkJ+Qf6zHbMRR1HOF8TLfkJ7f/va3HclTjERbPMOffvppp4aCmCVeEWv03nvvdZ/pc6qQyxP0/aCDDnLrvqGTEkiTJ0/O6R63oftaCe0bgVQJs2hjMAQMAUOg4REwAqnh58B6YAgYAoZAUREoKgESkD8HBOQPacCEk+R3+6ZVyqyT2ddcL79+s2aIbXYeJhds/6KcN702vlB1L7nhd6OkfpSgOEiMQCrqYrHKSo5AKQkkVfT4Sh2MmRBI2VzE+aSTGmc7d+4s3FAuxECVDUzc7GHAoz3axy0Qhtps7fmxnciHaimJa760k1rpBBJr8NZbb3XGT1QX++23X1qIGiw/bs64mb9+/fqy9IG1iSIFwgCl3O67756XEbupE0jXXHONI5AwNh9++OEOe7B58cUXnUJIDfsQKhjUSawzykEgQS6dcsopmXKUef755105XGRCBrO/IZbZ2xAuxGihDVx3gT9nBQQR5BDlIJgghMgDefStb33LfX7ttde6nxBIEEJ8PnXqVEEtRTlUSrjrZE5oG5KcPKin2AsojCCQmG/6zNmkiTPrz3/+s+tP7969nYIDlcicOXMc+cHaRHHFGCC3OZ/AYYcddhBIrkpL4DZ9+nS3DvTCQr5jVPXOgQce6EgTEjh+9NFHjqTjGQbmzCvkUr5qH+p8/fXXXZ3MJ+uokMS+4DxiDe6///4FubWDlJo5c6ZbU6wfnt3vvvuufO9733N7AvIItZeqoPLtt6qQWJdKCOdbVzHKGYFUDBST12ExkJJjZTkNAUPAEDAE4hEwAslWhyFgCBgCFYZAoyKQ6rhrayH7HHuMXLz9P+TES9+UmjuVW8jJPztdJuyYdBKMQEqKlOVrHAiUkkBSg5u6sFODXjZXb+TBAEYZNchhlMWwhEG0FAQS7eCSCsMgv9MGRlyMZdmMgp999pmLo6SxnSCQMPIWu4+VTCCBFUquxx9/3G0IjPIYzTFOhhNG8kmTJjmSCRdhGHCjEsZ6YmehZvJVA5oXPPkMoz03/eMSawADfFwcFVW5QCJhSKV/4cT4WCO4FWPdR41Ly9Bv1iB54pQNGNpQKWi/WW8DBgxIfZg0dQIJ0gTiJYpAgnBhTzJvGPePOOIIh08cgYSq6KqrrnLxXCCpf/jDH7qf1H/99dc7Igm3Wqh/UCNpYi5QKMydO9e5rkTR5KuDyMecQlpxviiB5E+Wqu+ohz4fc8wxbn1ros9pCCQIM02sPc5RyFkM/Pvss4+MGjUq9VppSgUgYO644w6He6Fu1dgjuB1UglKfZ++9956bd4hJ1ghqWdYHpCOELj+TKJOYe4i+adOmOaKSOWIdscbyJaM4PyEMWW/MP+sYF4+4PkxTp7qre+WVVxypBRnFOcO4iC0FCXviiSe6OGGo3TiTCk30nfqJhcNZ2ZDJCKTyog/eFgOpvJhba4aAIWAIVCICRiBV4qzamAwBQ6BZI1BUAinjbi0/d3H/evav8r17V9bMR6suctGFE2TIVktl8gWT5PoVNW93Hn6Y3H14j4RzZgRSQqAsWyNBoBwEEsZ1DG1qwML1FoanKKIlTOZgZIMEoEyxiRmdAtrEYIZ7HnUDhCELAgnyKq5djH4YD1UlBYFUCpVUJRNIzC9GSlzYkRhrjx495IADDqizQ3yiCbxxXRbl6khVKLgHgwBCPRB2i6fkCXONCiRKPUQeFCCQC8RSiSKRNI8Sm4sWLXLGVj/Rb8rzUoUVazmc/Hy4Hhs4cKDrfzjR12effTbzNlhg2I0iyrIdMU2dQIKUAWvWga9AQimBmkjnBCx/8IMfOHVgHIEEkUh9nFHEd0FpRNK1hOKLeiBfcLOoifqUQIJAoB3/c/IlIZAgEVCf0GfUF7ii89uAQEIdhXoorEBC/UTfIb/oe5hAYt3dfvvt7nyDSKhE1ZFixR5688035ZFHHslcBCjkMcucs7Z4DvhJ5x3CGNd2kCkoiHT/8wyABIZMQi2m7gl9t3M8N+gn5x71+e7qUKGh9mH9pU2caVxs0NiB6hKRCxijR4+us7aiziDOBZ5r9A0yG5IMMoq1hVs8EuO++eabpW/fvnLwwQe7fQhpxxosxjN68ODBDR6fSwkkyLIkZGDSeYpyPZi0bK58WndcG0naTpInVz/43F8H2YhLv8/stfD5maQty2MIGAKGgCFgCCgCRiDZWjAEDAFDoMIQKCqBJOvkX1/VuJvbvPVWsnlVGrBWyNRLbpfLazzgSZtdhsndP95Ttgx+XzLxRjlp+tqaD1r1lKv/OEY2heLO1oYRSGlmwPI2PAKlJpAYIYYoDJ3qHg6DfjaiBeMXhns1qvE3xrxSJgwZGOfVaIfRA4VLnPGD9+mjTz6QH8Kp2Km5EUioOA499NA6MIaVSqwfXxmgmZk/DO6oRsANgxS37/2k5Al1YsjFABxOfh4URKzhqDy4QsPYS8KwiuLDTz4xxPusYwLdh1OYaILw8IkE8quaSck23mNPQaSBR5rUlAkkDNVXX311JgZSHIEEHhjUMUhrzBaUS6wNDOPERyKheESBxBmF8f7UU0/NzGk2TDk7MTCrAikbgUTd/fr1q+eeS1UoSiAdddRRzi2aJlUgQSBBEtI334WdEkjqwi6OQFIcKplAUteAEH6kNIobf56pB9IH0uSwww6L3KucB8RZGjJkiNvPEHR33313Jt4Uqkr2K2pKlF+aeF489dRTzi0cc6fPC+0rZXiOoEJKS8ZwFrAOIC3DY2f+GdOgQYOc+zkucESdQQsWLHDuFVFCDR061KnmWHvPPfecU8dBfoMPRO3LL7/sXCaigiSPT2ynOYs0r+IO+TZu3Lh8qihaGbAnHhqKV/8SiSqU9WfRGvQqiqrbXx/h36NIn7jLOfq+X4c/hmzv+2X9NsPvh/dernVMm+rCLkzWlgJfq9MQMAQMAUOgchEwAqly59ZGZggYAs0UgeISSAWAmFEvUUcLGX3Kj+Ts3WpvfNf5TGT0GefI2X2TtGUEUhKULE/jQSAfAimXYS5sMAi7esN4FaXCCBsyMIRB0uSKRVQsNMPjSmL4iDLCFas/Wk9zIpDcaRwYOk866aQ6MIYJJPJAHISVN6znv/3tb85tnNZ19NFH13F355Mn3K5HpRFOfh6MrygbovL4BFJUvjCBFEf4ROUbPnx4PQwYV3MnkDCSQwRB/IQVSMS+URd2gMd6gFzD/RyKLo2B5BNIGC9RXFAW0hrybuzYse5ntlQKBVI2AilKgaQxkEyBVDPX99xzjxDPrhAlBXufdQCJwf6OShpriXhARx55pDz00EOOPIJQ4SeqNp57qraFOCI2E0SLqlbJ5z9z/D4TBwkSJ01i/LTpu+4LG/r5jDMT9RCKOghTTeSl/L333utIadzW6R4CV9YabusguPScxV0fBC2qpTvvvNMRafkop/xnHfsVFWDa8afBKklezheeD6ogS1LG8uSHAM9OzjeUnJYMAUPAEDAEDIF8ETACKV/krJwhYAgYAo0UgcZCINVVGe0gf/zdWNktIx74TB696G656tMaEKv6j5QnTv6vBIgagZQAJMvSiBBISyBh8KIMcSCIM4OhDAMLBi/UHmpw8w1XGGJwY6cJwxkudVBjxJE0uAO69NJLnUHh97//vTMm5SJ0GhGsRe2KEUg16psksZJYm8R88dca7vBYb5p8coh6uXUfTuE8Ue7pyOMTSNT1zjvv1FGlhYkhykBe4KbPT1EEUtg1HXnYR+w9f3zN0YVdXAwklBGPPvqoUw2gDIOEBjeM5agvoggksCSm1G233ebcWHI+QXLjsgu3b3EpjQIpWwwkXNhBekJapHVhpwRSLgVSc3BhB4mGu76wG8k0hzHkB/OAqgY1V5QbSa2P5xqu2/jJc4q5o1x4X7Om7rvvPqdO5FkZJiSiVCGsP5RmSckY1izj5xWlVvH7RJ2sXZ7ZqJH69+/vPtZ+sB4huiDDIJh4H9UeY0VthaKK91hTYEXb1PfAAw/I4sWL08BdLy/1sndRfhF/ypIhYAgYAoaAIWAIGAJJETACKSlSls8QMAQMgSaCQOMgkJbKvb+cJLesqgGtfUAQ3R0QRL6TrDr9lIBgui4gmHJibARSTogsQ6NCIC2BhAEbFzzcYsYlEwYzvbk8f/58Z7zCwNSzZ0/nGgyj2V577eVUHtzCVjd2qIowkEWRQrRx0UUXyVtvveVcmZ1zzjlZyaZGBWgJOtMcCSTm3XfVFUUgRcVBiiKQwvnC5BCEDASCn8J5WJMY6cN5wgRSmGiKIpAIEI+bJj+Rj1v8SmZFKZXCdVGefGGlUpIl2JRd2DEPcTGQUBERAwkjNMoI3JlBKKAmwv3bdddd54hIX4GkeJEPQz+uq8AHbIljg/u7KNeUSRVI1157rVMyFOrCLpsCqbkTSOyNt99+2xFxxUiQKiNGjMhaFUQMbttmzZol48ePdy7vfDIIMueJJ55wrt5Q0iZ1b6okSufOnRMPhfWKeoh2fDdrVBCnxtK4brjKJD6Sug+DGLrpppuE9tWVnCquIMui3CDSBnGgUP9pm4k772WkHvYdZK/GXMqnnmKVSUrgFas9qycagbCSLk4Fr+snl0recDYEDAFDwBCoTASMQKrMebVRGQKGQDNGoFEQSO8+IodeuVBqwp1vIWPPPl1O7xWalK+elXPPmyPzat8efUrgxi4ng2QEUjNe2k1y6GkIJG4X33LLLS4Wgh+nQwfOf94hkXB3g4F2+fLlLo4Lt5xRKqFY0uD2GIkwpHPD2yeRyPOzn/3MGetxl4Oxyo9B0CRBLrDTzY1AYm2gGCFWlr+2fAUSmPTq1cvFGPFTPgRSnLoIgz+J9cm6xEDrJ/qA0VVVB1H5oggkbv5DTPiJfL57uiilkhFINYgpgYQxG1db4RhIKJBQRmDUh0DC/SBqR1yN4UYMUhvi75RTTqm3MzEYP/nkk87ojyGd9UQcGNQlYaNkGgVS0hhIaRVIGgOpubuwY94ga3DvyDzla0CmHM8k3F5yySFXQuH217/+1Z1VrDcSfYHEhFyClFSVTlRdYcM4ebTvqH9Q0eUiMcjP5QwIaPLGucULnzdKNLHOcUu32267uXXOXoGMIy4X6k0UjiTcjNFfxuP3U+uFvEIBxnM/jrTKhafWC+GLAirfeUzSTrY84Mj4iWsFtkn7EaUmC5eNIkP870CaX+dHn0E+5uF2ouZW38tnLrLVnxTbbO0m7VMULnH7SPfewQcfLGeccUbSblo+Q8AQMAQMgQpCwAikCppMG4ohYAgYAiDQGAikN++4Ws58cWPNhHToJTf8dpTUd5axQqZecrtc/mHtvO0yTB7/8Z51VEr1Z7QugTT6pOPlB3UvmgdFviGbb9UmRz3xa6UOftv3k1vPGCgdwtmr2siWrWv+k5861Yn/VC2nnfd9Oag6XMs3ZMtgDJaaPgJJCCQMGRiP/vd//9e5dOJmdpRySNHAQHvuuec6tzfnn3++8B96yuPKB2OVqpBw+0OMCP6mPgKT0wY37QlIryqNbG01/RnIPQIjkOq7sAMTXCaOHDmyDoDlJpC4pU/Ae02QG6x/TYUQSBiwlcSiPiOQalDNpkBSF3ZKIOEKDJeGGIRxifX111+7+YlSIIXnbPLkya4t1hpnXhRZSZ65c+c6F2acWaxJP0EwoJZKSiDFxUCaPXu2OxdRUfnKPCWQmrsCiX0PeQHRm9Q4HXXyKinMPCRJrCtUb88884xTqkE2omZkzn23rdSlxEBU/3yDvf4OkeOfLXH9oV7IZ3XdF6dA0najSCsudrCudH0xLuI6oRzmIoe/5uL6QZmnn35acIHnjzcJjuE8EGfHHnusi1/WEIn1NGnSJKfEYh7i5s7HlH7yPYeyvK/uCvl+E8aDz/kupGSnknJ6zuuYqU8TeXRuKa8KsjA+4fXll/PrC5ejn9pX7W94XWZT/vj1ZVvrOsaouuIIo/CY4vYQa5Cz+qc//WlDLBtr0xAwBAwBQ6CBETACqYEnwJo3BAwBQ6DYCDQ8geSTPCLdhh8mtx3eI3KYK575q4yftLL2sy5y0VUTZEgmTlJUkbp154Nd+8BIdOQpJ8u46NjNdQm4PBqo+sYW0mGXwXLjqXvKllHl6xBIeTQgLaRz9bZy+oWHyxCLh5sPgGUtk4RA4j/r3OQnBsIll1zi4oNkI3X4DIPab37zG/nFL37hjPy856uQGKQGuOf2NreXcR+Fazx1GdXciSNdCEYglZ9AwoAJyaDGrjgFUphAwlUZRldNSUkf8oUVSGGlUtK6khwgrCmfnEpSprHkgSy54oorXOwZ3BOimiCpMR/1B0bTsWPHujH+5S9/caQRJA9GXQztxMT60Y9+FDskJbSJiwQhgBrkJz/5iVNqaErqwo6+QvRALmAU9xN9xuCO2oG+pSWQNAZSc1cgsSY0/lFStUh48plzDOgQhbhhTZpYH6iQiGv23e9+15GUd955p3veMe/MkRr7w4b1KFJHzxz6AnETVumG+0XdqCP5mc3AH9U2a47nOecd+wN1MWudhJLokUceke985zsZ93bZMGEsqDkhVePIjSSYUg+qY5TLYVefScoXI4+qCyGQ/D0fR1ygUmKeIJBRT4E1e5JLM5DIjEfJGfY8eG+99dbuexH5OPuVROI9XswLeUiQTVzI0c8g1sLxtqLGTX7K0T/6ECa4/ecUe4gX/YM0i9of+e6tpHX5hJXug2xt+iot+s2L75uc1ZYMAUPAEDAEmh8CRiA1vzm3ERsChkCFI9DQBNL6OffKobcukw0O59Zy8nmnyIRuMaAHbux+Gbixq7lPKbLPsafJxXu3zDJDhRNIEhAwY88+s75LvdpW68ZmynOx9Bggf/v5viUikOhTezn/0hNkeN140nl21oqVEoEkBBJ5NGj9f//3f2clj+gr/6nHaIYKif/MQwiR+M89KiOMahgzyEfdGKxQW/C5fwM2atxhUimbcSGOgEp6izbcvm+Ai5uTYhhYosaIEYpYKhiAjj/++FIuidR1q+Ewn+D1zPkrr7ziXE9pinNhBzHz97//3WVLo0AiFk7fvn0z9fvkCX1XI58/cJ9A4v0wMaR9KDeB5MdJog8YEdXFVJqJa8oEEsQRbuow3BN3hvnV80VjIGGMPeyww5xbLtzRkV/PFuYc14NKILEGdc9hUNfE+w8++KBTGGEcPvnkk6Vr166Zz5O4sINMIC4MewMF1JAhQ+pMU5hAinNhhwKJucbtXpQCKReBhPIAnKLi16RZN40xL3P3/vvvu7nKRqIk6XurVq0ciZdE+ePXB1kEAQPZwJxz2YL3MMRj/OeZx0vd0YVVQtQVpbKgP/psjOo/axrygbqjVB9RderZxRnHhQ32CuuDNY7bOCWQyAee/p7IhSFEBWRaIW7slMiDxAur/nK1X6zPGTcKLMhn5tTH0Sc5+J0x45IUF5k8Z1SxxLwTBxJCmxcJLLksg2vAs88+O6O8vvDCC50LQiVuqJPxn3feeS4P7lvPOusst36YK+bp+9//fqTazu8rz61f/vKX7lIDZxff45jnqMS5ykUh4ogRfzIXcaZrVtdTuM44clTz+Z/rez4hFP6+5X+3iiLyqANsDjroIIetJUPAEDAEDIHmh4ARSM1vzm3EhoAhUOEINCyBtE5mX3O9/PrNWpA77CK3/vYg6R6L+Vcy/bJb5X8X12bYOXBjd042N3bJCaT21VtEu7Grbi8/OHaCDI8htZISSE5pFKkAaiHddh0qFxzVt0ACCaVRtJu8LTvsIKefMkp2MwKp0e/mpATS//zP/zgDJvGJ4ogZf7AYOjAkUcY3dGAYwWCPokMNKuTFqIGLJowEamTTn5BNGLm4dUseP2GMwUhDXvIwHoxq3AaP6ifvYXDDwKXGGspgXIkzrGh7kDgYVXzDSniCGR8kGcYjXiQ1XDMOJc7Ip7e01RhCfzAYQkr4xhJTINWQjz7RFEcgcYN64sSJmWmJIqNYJ7vssovLA/ZR6qJ8CSTqW7BgQaZ9/sZ456uS6NPw4cPrLB1dlz6RhkEal5GawnnAICqeUpJDpykTSHHjY42oCzsMtSiQiJHEXrvqqqvc7XreZ99BIEHG6PnHGuA933UZeBPT7f7773dnBeoMSCBNSRRIueYilwKJzx9//HF57rnnnGqBPvuxeTD6Xn311W5sxKU74YQT6q09lDmcRaylSiSQVHk2Y8YMN/Z8SHwlLSCOMM77LsVyzWFYNcEziWcfc6JnPz9ZhxB9EEx+P8PkhE8u8TvzrXEAw2Nj7KxdX+EU7o+eczoOnjE8R1nT5NVXFIGUa+zhz+kPZO0bb7zh6s11ISSqfi0HOQwJ3BApSoEURVowpyi0IHfivhdoXagZwYO9iJs1LtiQwAyCiX3MHJCHNTTRABUWAAAgAElEQVR06FD51a9+lXlGQXhTFy/IbI39lg0f2vrxj3/sCFZiTkKIRamL/DpYt5deeqkjk7J91wm3G7WOSzl3UevcCKRSIm51GwKGgCHQ+BEwAqnxz5H10BAwBAyBVAg0KIEUKIrODRRF82p73OfQo+XPB22KXxE1kPUv3Csj71xW+1EuZU0oBtIZp8vZffOMRRSDat0YSHvIA/+9f/0YSKlmJJS5jgu79nLWb06QQzoWUqGVbcwI5CKQMFjxn3JuyHKb9Q9/+EPmRm62cfGfe9QiGMyUQCK/unaZNWuWvPvuu8LNegwo3ODl9i5Gc1y3YEThVjXGMYiD9957zykGxo0bV4cYok8Yebkxi+EK4whlzzzzTGeAiSKRyIuRHzd75D3wwANl//2DfdShQyw5Rh8feOABZ0AeOHBgbD7IsV//+tfO2IvBFtKLMTFuDDKMmza5JYvBF/wZJ6TT888/71zWXHbZZRmDoWLW3BVISQgkvamNwV1TFIGUxD1dqQmkfffdt46ROopAChNNRiBlP0nDLuwwPkMg8f6TTz4pzz77rDsflEBSgyxuqhYuXOhUJ9xcx1hPUsMuqiYMu+EYR6UgkMIKJPowc+ZMeeqpp9x64SzFFR6J9bB48WJHVnBGcy7h9kuTkpcQSJWsQAKjqVOnuvNVz8u0z1xVv+LycPTo0WmL18mP8R+ygGdfmEDhb55ZnOdJSR9UQqiC9EKFf7ZRDwZ/f9z+M89XcUCeQhxxtun60br0EkdYgZQWCNrGJSOxkOJUIrnqpBx9xbVtQ6ltfQLJj4Hk9508xHDkO5FebIHQ5fsIikPWkirZ2H881/U7BwTS//t//y/zPQKi5+KLL3bfAZgf1JV8f+F7lz7XTjvttAyBdNJJJ8n48eNdd/j+4Mfd8/tIP1Auo2DCtd6NN96YcYlIjC7WD2uENnHrqeuCSzkQXKwtJS/9NROldvPbjVqD/rkULq9rJW7tRpHC4bzkgdDDjaQpkHLtMvvcEDAEDIHKRMAIpMqcVxuVIWAINGMEGpJAqhvTqFrOuvBkOaRLjsnYMFd+e9ZMmVGbbcCEk+R3+8ZJa+oSSNlc0eW7BEqOX4hAMld0+c5U0yiXlEC66KKLnHHj97//fcZlVhQ5448a3/tffPGFM6SE/7OPwYob43/84x/djVzcv+DujtvZGCxQLmE4oxx1EE8J1QhBvqPqom+33HJLRtmEqzfiNWHACfdTVU4YuTD4qNE1bjzkJx/qK8YS7oM/ZgzR3CQm9lPY3RVBuW+44QY3Pm4WQyL4RhXUJ/fcc48bqx/3whRI9RVI4MZNelQhPoYYypoCgQSx4QeINwKp8PPSVyCpCztwJuFO7JprrnE3+0nqwo4yqHsgmDBa4w4QlQ57DqIZt2icSZDLxNXwb+8ncWGXa1RhBRLruVevXnXWNKQ0hARGaM61I444whHNGH9RR6Fuo++QS7js8/cDn1W6Aol5AAdwUiIoF+7hz1X1gmuxfFxC+vX5Luyi3L+xtugzxn2M/z6R5M+dKpF4XvAcC7u9o8/EPlKla5RRnvr8OEfsizARRZ5iEkisOZ51Oq60c0F+xgIpA1GSSxmcT/25yoQVSFHEBiQPMc0g3UjMJcodvotAFLJX+d5ELD3KQyxdcMEF7jyB5IBA8ueb9cv3BohH8uPuMheBpOcH9XI+hAlLcERFRD6UbEogkRf3ePSVz7m0w+UcxkIdjB/iCXd2kEvh70ZR6p84TOPyhkmjsMs6XQfh8mFi0v/bFEi5VrZ9bggYAoZAZSNgBFJlz6+NzhAwBJohAiUnQGIx/UwevehuuarGc1b+aftsqh8jkPIH1ko2BAK5CCT6RB7IGG7CY9zkdifuZcIpiqghTxwxg4GWmEoYYjB+ciuX38mvhkCMF5BJqlbygyNrvfxE7UTZefPmuX5ijMBI89Of/tR1M8oAQmwUboOjQMpFhr399ttyzjnnSJ8+fRyJpu5/whiglKKv3GL361QF08033+wMNsQlIL6DbxzRuQALJc/UiGIKpPqxkiBgfDc+YBkmkDCeYoT0U2NQIOVDIDEGiMwXXnjBDcdc2NXdfcw/6gdil4QJJPYfxlA+Bzdu22sMJM6N66+/3hnjKYfag5+4usQ4z++QSmFiQYkLFJLsV9xY+fFjkpznYQIJIl3dK2p52rn33nvl9ddfz5ABGNchIDgXSLjsZJ37hAV4pCGQaCdNvJsk4ytHHozGt956a8FxdzjTMaLvuOOOBXWb9QRpB2mZDU8+893ahQ3jfieIewVh7j9TIEM11lDcsxj1K89PSKgo4kjLFZNA4uIIFyEYWz5JcWC8EDR+zK986sunDHvBj4Gk3yGU5AAv+gkJ9O1vf9thi1IRIgcyhgRRRBwj3EqyRiGY+O7AnCmBFP6OQJtcMoHEiVIg0Q51nXjiiY5IpjzKO1wMhwkkJUXpixJI1A0hR16U0vSZNcJ4yf+nP/3JfcchPxcxcP2pqu44HP3vMGmIpbg1q0Spfu6rj3KRTozDYiDls+KtjCFgCBgClYGAEUiVMY82CkPAEDAEMgg0GIG0dKqceOmbsrTguQiUS78JlEuRbt2MQCoYXqugrAgkIZAwJmCgw4gJ+YHxEtKlZ8+eLl4PShsMqP7t11yEDIPELz83bjGKQwQQS0AVAmpEUCJJDecYTegDxiU1zpEHAokEwQU5wy1e6oBAot5wUpdoGHXC8Wii8mJ85kYuxhaMRHvttVck6cSYMOr279+/HoHELXlUUvQf4izsYg/MMNqgTMLo5xtjjEDKHQOpmAQS+KtLH9YDRKMfx4j3WF+sf3VTxHv0IUkMpHwJJNbt9OnT3RJtrgQSBnrUixhB/QT2BKJftGiRO4uIgYS7N9xGcX5wJrzzzjuuCOQjbjMhXjjHII/uvvtu91PnEXxVDbnzzju7m/jDhg3LuB6kPVSDqA5x9YThmBf1onDSxJzhupI9TLsQx/5n1DF58uQMOcT5wJnKOYAbLxJk0X333efa4symbxBb/KROYqL4ijYdA/k5uyHCMGaHY8pw/qk7UfDkHAezwYMH5xVLqN5BW4Y3wAaFFmNJ8tyJ6xK440IQV1+FJHCEQFJCMqou/2xnrUI2sIZ8NZFvLOe5g+pMiQuefRCcjFnPAp1zfmL05wzjOanEUTaCqlgEEm0zDtwqaqynfLFk7/G9wD+H860rbbmoGEhah15wYb1AwrDflUxmr4G5Jt5Xl5iqfOY7jsZACs8J5xRkELHcUMNpDCQuRkS5sGPe5s6d68pA2LGWeGm9+h2JfoQVSD6BRH8pz3cnvg/pc+byyy935xJ9D7uRi1pPce8pHnGu6/y1m8u9XViJ588t+8dc2KVd7ZbfEDAEDIHKQcAIpMqZSxuJIWAIGAIOgYYikJZMvE5Oml7jvqbQFB87yQikQrG18uVFIAmBRI8wykL2YBTCQIERl5/cZsWwhfESQyy39Pmpt4azGfSoE7dwGMFQA0BKYQDGCICRwCek6CfqHmIQ8T5GGV60j8GG+CaUQ/lDQOrrrrvOGT7oF7EFuFWOYc83TnBzF2IAozAGE99Aor+rsYKbuRii+RvDNMHs/aTjhGTAUIxRKXy7OAmBhEuZb33rW67fzYFAUsIFg5mmqLhFSvhhbCcxD7gIwu2hpmIRSGFiiHox1hKnyk9JCSTWtE8qMT72CcZ6v++0oePj/XAMJN4zAqnGHd2VV16ZOYN8ZYUSK8wZMUKIq4ZbKc4YzgOfdFbj7p577umIFc42iCnOGeqEKMdlJQQLZADnDTf/Od/8pOoDSGbaZf/6sVswzF5xxRXubGPNouDUs01v+qMqU0WK1k37KJJwgaVz/49//MOpLFExYGymPUimH//4x5EPDoz51E07kGC+ezw+u+OOO9y6pj9K1vM7KijabgqKJNYDhAXPpEISJA0uBAtVvLCu6E82Aimqn8wlZBgvJZL0rGNdQwAoGcGzjPr1uaXPCj5nHJCdSiQkwYTylD3qqKMcKV5IYh40BlT4uZqmXtbemDFjXKzAcqcoBRJ9UIKEz/nuAXED4crfqK7YT+pyT+dEzyf9TsN54BNInAuUYb9TBgUzyibOJVzg6XMNAkkVSBoDic84CzgTdP/qmmFf8J1DScYwgUTfUSAp4cWaU2WTXsohvhPrIorU0XYUF/9vHyv/e5BfT3hOwwRV3JxnI66MQCr3TrH2DAFDwBBoXAgYgdS45sN6YwgYAoZAwQg0DIH0jlx37uPy4Nc13W+z81D580m9pEOK0cy791b59fzaAh12kVt/e5BsumOsFRmBlAJSy9oIEEhKIGFQ4AY8N2y5ecvtd00Ys9SwofEaUP3gSgRjVByJBNmCoQQS54wzznCxiDAAoBTA6IEhTY0u/MSgpDew1UBB3fQH4oWx4E4GAw1KH3VXhdrjhz/8YaasGpnfeOMN1wZqIm4FRxFItImBB6Myyg+MrZBRxCaAAFAiSw3CGHUxRGOEDBNIDzzwgKgLu/PPP9/FOAhjQzBsFC2+uyL6VakKpCjSJymBhHGfudMUVVc4ThJ507qwo95PP/00o07R9pISSEmIISWpkhBIrGv2THNVIHE+/PnPf3aEAftP4xL5hCu/H3rooc7VJnHWwEvz8hkv9qn+vv/++zujrr+W+B0jPWQ0+Th7yIcywE+8P3v2bHniiSfcGUU7GHi33357l40zjf4Syw11C2edGvdxjcm5yhmqZyfjwihMgpwnfzj20mOPPeaIIdqDMMC4nMZ9HmflXXfd5eI80S6ENQZszjrORMbEWQqp35gT8/LJJ5844z0Yxj1rso1BDdKcCxjQ+VlIUgIJLJMQcP66VSKP8541648HdRuxuNj3qj7y1Rg8j5hD2kwSf8g3xPM7z3RIQ0jOQpJ+p8CVHfWmIbL8dinH+oNIKXfyFUjsvTC5wec8W/geQNwx/mYfQxz6MZuiyA5VIPHdRxVEXKBgn5N0/aBmhvz2CSQ+46UEUjZcOCepk3MHLPle4buwCxNIfG/C3R4qvCgCKbxespFB/jMyyd4jTxirJH+H2zECqdw7xdozBAwBQ6BxIWAEUuOaD+uNIWAIGAIFI9AgBNIbj8ih1y6UNa73LWT/k46XCwZslWos6+fcK4feukw2uFKt5eTzTpEJ3cJVGIGUClTL3OAIJCWQ1P0KRlJuteJShYRxRV2c6GCoEyMoN+d//vOfu5vvUYY9FEgYUSCLlEDy6yC4PTfmMWxgdFGjmK9Mol8YQDHgYkDEwEs+jHcYbbmFS4KcwrWJutXBWIbxNEwghftJ3Rh3MKqhWMJwi+EIQgqlAQYLNUxjwMOYq+RamEDyFUhxBFKUUcYIpBrlDbFmlGBhDWBYhBzUFCaQolRK5A0TSAQv11gyWlc4D+tdjfqaJ4pAYp2qmzTyJSWGyMs6R0mnibW099571zkjwIF1iHqkuRJIjP2aa65xe5d4HcQMi0oYctnvnAOU4SzBQE7ijHjzzTed60vqYe9yBvmqMLBGdciLPc3fuNNi7/vJJ5DIxzmEKkHbYl7pryqQlECiDxDynIOcKagnWdOcKcRCYb1ztjI+34hOOQhy1q0SFJxvaQztEBC45OScRsGECzz68OGHHzoVBeQFJPiZZ57pCPrGmthf4AA5718uSNNfJTkgXzDM+wRAmnr8Z1c+CiS/LVX5QgKoW1fWlqqDIGf0eahuZem3/8yJIi/ixqMEEgokdZuYz9h1b0GmcBkiTR/C7XG+8TzHnWK5E9jiVpILH3EEEnjjBk4JJFz84rrQ3y8+wadj8Akk8Jk/f74jolBj49aWxHk1bdo0p4xk3uNc2OkzJkxwUS+XHvh+xXNLFWw33nhjJgaSTyCRn3OLmFNHH310hkCCfNfvMzoW2gz/HtePqHkLE1Fan+aN+q4YVkDFtccYLAZSuXeLtWcIGAKGQONBwAikxjMX1hNDwBAwBIqCQEMQSPNuuELOVfVQqy5y0YUTZEg6/ii4RjxXfnvWTJlRi0Ln4YfJ3Yf3CGFiBFJRFolVUjYEkhJIvtGAG624TIGA4Sd/Y6ilLowNelseQwkkErdofZdsOrhsBBJKHoyC3IjFoIARljYweGLwVdUTddEeCiTew38/eTDu4J4FVzpK8HBLHyMy9fAeBmTaGThwYL2A32qwwCiJ+zGMs6iQUCNoPBHcVDFG33BJvdwUZ7zqGkbVC74CiThKxCRJcmPeCKTSEkisQ9aUn8IEUlQe8ueKlZSGQErino76cHGEoV/XPrFy0ibWFAquppgwql999dVu70LiYvCMS+QhL2VQI3GeaALvqVOnOtKOfYv7MshuTZxnGIRRAvA5fzPfEECQe349kN1PPvlkhmhi/XDekD9MIKm7OdRNGHQ5ryDCMN6SmGM+e/DBB12bkKSoFTUp+cPZA9FAHozYuOxLkqifsw/VDr+jFtU4cdRFHDaUUZxfEAqoXhprov/szUmTJmXUZGn7Sh0QcSi4UCCpm7i09fjrBgIpqQIprh19BrGGIfR47qhrOtYzzz29tKAXPPLtc7EJJNYu+6YQAom1zdnGc7LcyVcgQQjpOPR5zdnB/oCE4Rz1XdgpgcSc8L4f14rPOA9QVkHuUB/fL4iJCHGHyziNZUY+1iU4xBFIlAdnSF/a0jXDT84HPqN98uHCzlcgaQwk/Z7C9yfOJohsJc/pj/Yhbg6i5jj8XrY8/ncgnwjT98PvZfvbCKRy7xRrzxAwBAyBxoWAEUiNaz6sN4aAIWAIFIxA2QmkEPHTZudhcts5e6ZyX1cz6HUy+5rr5ddv1kJQ3Utu+N0o+WYdRIxAKniBWAVlRSANgaQd8/8DjyELQxkGbYySuKXDNRz/+cfAhXH0nHPOceqfMFlCgHeNgYRRlngH5OHGLEqfxYsXuxgA4YSRAKMIBhKMLCTilPAeN5Y1Fgb9xJCFQRSjIPGTuFGPwQSjDP1F/cQNZ+rxjUTaV25R47YOIxaGPJQEGGUIcv+Tn/zEGfA0xoFvXKJ+brRjfMVoBM5JFEhRk28EUo1RHUObxkpKqkCCMNxvv/3qwJqEHEqSh0r9fPyNoZc94KewsigqthH5kxJI1K9txNWV6xBpygQSt/NRFbEfiXEE8ROXchFIKBf1fMB1E0SOJs4TyCcIG1U9QpBDQqFE0hRWIPE++52zCEMx5xX1+Aok8qCmQ+WgsV6Ii5UrsQ9ef/11d5aouzPKcB5BWCVJ1LF06VKnYqJvkPwokPykZ5qv9kxSd7nzMBaIfc55UhJCPqqPjBPFFXPru2fNZzxpXdjlakOft6gkWc8kLikomaRzlauebJ8rgcQewM1iIYn+EA8MEpIUVsfkqttX7aDAJEZhuRNziArwL3/5S0ZRFP5+wDo577zz3PcH8jPm66+/PkMus7f4fkA8MTDhxXcjnhG4y+S7jz7XIHP4LnXEEUe4+Io+4cLvYQLJj1WEUpELKZxXqkikDGta1VP0LxwDCdUTz1O+DynhxPctMKevTz/9tHP/yTj5XM+bsBrIJ3qyEUfhMUWtjVykUS6yylzYlXunWHuGgCFgCDQuBIxAalzzYb0xBAwBQ6BgBOoQSJ37yV2/PkC6FFxrfAXrX7hXRt65rDZDC9nn2GPk4r3zu1H7r2f/Kt+7t8YlFq7wxp59ppzey2/bJ5BERp9yjpy9W3EHV3ICbtnT8pOLF8hbrtvVctaFJ8shpZyg4sJjtaVEICmB5Lss8ZsIG4cwlhOjBXcuGJAwPmBg+dWvflUvFgJEDC7uIHyIt4GaAEKHQPEYNjDAKoEUd0uVvqi/fgw2SlSpoQHjL3VgZCQfxubjjjvO/Y56iva45az1++2ouzCIoB49ejgDzcSJE+Xuu+92hpkf/OAHMmjQIFeHtgceignYQlwRxwRDkhFI0YtTXXnpp1ExkNSIhrGflIRAispDWQg91Cgk6o1SF7FuMfxpHtaPEpP+KPy6eD+KQEpCDOk6Jq4N7bCGIB933333OqDRX4gIyDTFAdVd2tTUCSSIXIzp3P7H6B2XlECCdGI+2fuaUJ2hUCSGDvsZEkXjFoEzBDZKEn7nffJxvkFI4iZJU5hAIj8v9v3pp5/u1ioEksZAgnhWpQ8EFgZcDMLdu9ePqhgeF22hdEI1xZnCC3dmkAmnnnpqnThI9IHP2DP8jnus3r17uyo5K2+66Sbn/o0zCmxwlVeo+ibtOiw0vxJIGPsLIVKYI+YLVWmhBBLPCZQbYB+FZ5yRHCyiyBZdT/RR+6YKXP9542OZxlivZxx9ZQ0R46+QpAQSrjyjDP5J6lYCpCEJJEhJ9ogff8wnT5jns846S0aOHOnGyYUUSCFVDvETd5eo+MCEiyjnnnuuI6T5nuIrkFAycVbRFt9XUB36hFU2Amnu3LnOBR5rAgLJ/y5Df9X9ZphAgnTiecMzjLHgpvdPf/qTc5PI+cR3HRSSkJW6NrPNZ5hI0nnO5n4urr6oPaLrNKo+bcsIpCS7y/IYAoaAIVC5CBiBVLlzayMzBAyB5orAnIlywK017ndIPfsPlZ99r5d0+UYegLTeSrasylZuhUy95Ha5XJvL132dNvHVs3LueXNkXu3fbQYfIg8f52uQPpHJF9wn16+ozdCqp/zxNyNlt9b5DC56XCUnkGS+XHb632VabfNVPfYIFFv7S5esOOcxd1akUSCQi0DiP+v8pxy1EMZHn2CJGoASTRhLf//737tb9ih/MEzg9skvj1H+F7/4hXMfhvH28MMPd0YQjPC4pKMsxJMaDuIAo05imdBPjDl+4jMMLNzw5Xdc22FswfBM/bTtE0iUVQMFRh+UTaiPMOyokYg+09aoUaOcyxdc4lEPLzX+6819HS/uaTDkElMBgw0uazDo5sJT+8Ptc2KWYOTByNmYUhwJk7SP5SaQfPIkru/hPErYhMcUJmLiCCQM/qztOGKIepPEN6K/GCD9WFDNkUBCgYQCEaMoKiRNuJr0Xa5hlCUv+wcXZRqPjf2LCkfjWkEQ/ehHP8rc4GcuZsyY4W7hs/cx+E6fPt3Vg6oNwkcTedWFHUZ4zhjOAs4A3MpxbvoKJCWQMNBCYkP+YGgmyH2uxBpCFUHf6TPEz1NPPeWMxOE4SKwVzm3iLNFHzit1d8hn1HHXXXc5Apx1ydlCHsjyppIYB2o8sCyUQGLdoEAqlERjbeG2FTeEqggpFE+eGawTni+MmWcpa1EVuIXWT3nWEEpgFGmFJHX/xvM9rfrIb5eyrFfffWMh/UpT1lcgKYHkj4U5AHtcP/J9QM/vRx55xD3n2aeQ/+xrCGLWJjGNrrjiCjd/KBN9BRIEEnPL2uE8u+SSSzJKJvIrgUQ91E2sLs4WPkPVxPmizxe/n4wD8lzPSj8G0pVXXum+G+Eyj7Nn7NixLnYbibr4zsRlHtYeddK2rw6LIn/CxGUYsyj1UjaCKTxnUfXre/pd1WIgpVnpltcQMAQMgcpCwAikyppPG40hYAgYAvViCRUCSX0CJ1RbiPCp6jFA7v75vnm4r9N6P5NHL7pbrvpU/95B/njdWPFFRksm3ignTa9xM1JYai/nX3qCDA/Faio9gRRy1VfIIAIC7eo/jpGae/yWGiMCSQmkKVOmOHJG4wEkGQsxklAYcaMVVyjhOEjEcvnlL3/pDJgYbyGQNGHwwCUM72GIzUa0hAmkcF4MH6iG7rzzTmck44b17373O6cwwG1MmEDSPmB4wQDru5bCsAL5gwEfAy5GGBRKJNrBqEedGK7ptxpHMEoSb4VbzfTBCKRNK0jd/0CMkKIUSLzvE01xCiSMthjxtB4IBW5z+4k5wfCut7WjFEg+McScc7s8KiUlkF599VVnyCuUQKIPrC9UfjrG5kggoUDijGCv+zFGiCPkE0qqQILYUwMjuOnNfCWVUSb6ygt1OUmAe+IY4R6OmEGQLhhbIYFUDeIrkDA2s94ghjAIY4yHlIgikFBp4o6O8wPlR5JYQytXrnRx2CCoiN3G2QUWGLNZ66iINCm5gopKCSQUHf7nKJCIzUa9JNQGGMX9fEnO+obKwxg5x5VASkLIh/tKGc4T5hliEAKwkKQEUjgGkhq6owzvUX3iPdYY/YI8Yo4//fRTt3Z5pvIZ64Bnju4BrScXcRPuA3/zjEIxVwwCCbUta4t1l68bRMaA+7qGWIvhGEjg6q8tdefGfudCiq8U5UIJc8W8aeLZhrs7yE7GhQs71EjUyeUEyBqNacZP4rppvDafQKJfvJRAon6eT34MP5/k4dyjbuYCN5caA4lylKGffKcLx3TjAg8kqD5jotZn1BpTjMKfRe3LqDza93B7YSJKz3C/PX4HGyOQCjm9rKwhYAgYAk0bASOQmvb8We8NAUPAEIhEYNmzd8lP7v1c1BlcvjDlIpDCZM6ACcfL7/bNz32d9rEOgRO8OfqMwE3dpgvQImsDN3a/miZTvs53VFquoQikoP06buwKGIcRSAWAV56iSQgkjAwYLXHFgvE0iZGO//BjCPnpT3/qFDoYOcMKJFzcQCBhyOCmrt6oZeS0we1YgsNj2AobCnx0chFI9IU2fvOb37g6yc9tfQzvKBCiCCTy4F4KAzKKA+rgheFo5syZTiGF8Qg3NLja8w1yYIrBiJcaJ8kLCQe5YQRS3bWNkZGYV7h8IkHsYEDTYOSa2yea4tzThUmmAw44oE68GjU8QRZglGV+4ggk3Nwxb1GqIu0TawKFHbfMqQvlHa7OwuuTdcRn5O/WrZtTwoQT5SFViSdGPmKR+DF5NL/vEq+5xkBSAom1wksNjJwh7FdNqkBiDsnHWaJnE3hj5OXmfdhoDvmDcok9zFxhzFXXcawJ1qe2E3Zhd+SRR7qb+7jwZF1ATrH3WReofFSBBKkNyQ6BhOHeNzhHnf60A3EIsc4ZQr9x+6nkFCpH6vbVjxis1Q0fFwCijPEQm48++mgmZg04oZBQtVJ5nkT5tcIc4hoMMg5Dej5Jz2jIMwgkzkAYAwMAACAASURBVIVCUi4CKVvd/nNOXRTqRQTmCbKI9ctnul4ow/tcxFAVVpSqQ5+rcYb/YhJIXNYIn4NpMaWfnN9JYoOlrTtX/igCKaoMaw4VJLEVo/rJ3IADyiNIZZ5pfJ+C5OC7EZ9zTpx//vmOcGbv0Tb5+L7C/iYPZCTfkWiPz/l93LhxuYbhiEVU0rgL5rmDGjEbocf64bsN5yuksu++L4p01OdpVEdykUZJiNRsazaqTXNhl3NJWAZDwBAwBCoaASOQKnp6bXCGgCHQrBFY/oY8+rdXZcp7K2TJqo2yIQ8wshNISwN3cpM2uZOTaEImdbNLp8qJl74pS7XgriPk6VN9Bin4YO1imXrHDLn5zZWyMtKm0UI6V29ya7dlh07Sp2OLTFc67/hN+Wb1FtJtt/+q5zqu9Aqk2m4sny833/KCPLp4rayJAukbwRg813xdtu8i3Vppxi2k5y7dgr5XS88BPQpQfKWeHSuQEoGkBNJvf/tbZ7CA0ElKIKkbFAwjl19+eT0lEYYTbuVC7hBPiADSft0YWtTgq8PCoIsrqvCNVFzY0d7BBx8c2z9UJNzGxaiMgYa4S8Qw2muvveqVUVIKYyLElyoW+Ik7GYy2EGPUAQnm91v7htEaUgSMudUOSfLwww874y9liKWSFMtKdmGH0YpA4OqWDSMaN6zDiXyQdxjDshFIGNhZJ+SJI5Aw5Hfs2DErgURMGoz71IWROiox16xH1GjMJQoBVFB+4n0M+Xr7HLIizk2YqouoNy6fEgmsr+ZMILGPIfl8QyqEje82TAkkjO8QfZA7nBOQN6iJuJWPgTU8X9zYV9dvnBEoBnAVhYKQBPnM2iL5BBJto4Jizu+44w73OWo31hCGZEhBn0DiTIIMgEBiHWVLnCMQ0C+//LIjpmgHJQrqGyWiUEppPbru4hRIfltqOMYdHvhw7kJ8gVljT1wCAGtVpOXTX/Yb5zyY5pqHXPX7BJKvQo0rp4Z0/7IBa4L+MOe6xjhb9G+eIcy9PmtYd4yf5wTP21xEUrgvtF0sAol+sOYgIJI83+JwYUyjR4/OxKLLhXsxP49yYUf9PjGnfzPfPN8hXHF3C6FEPr4f8ExjT/GdQS8ZkJ+4kKw1EpcGcEsJbnp28d0HN7u49oXEYe5xCUy/2J9jxoxx33WoK05txvuQildddZV7ftEvvm/RV3VHRx7q5HIDL5SynC/MWzgWWPg7Ti4CyP881+/+HohTG0WtWX9O+N0IpGLuAqvLEDAEDIGmh4ARSE1vzqzHhoAhYAgYAj4CG9bIv9YGLFLOeE2NGLbaMWwejGFzi4XUiCcqfdd8AgkjJkaGsKGA/5RDeHATH1dLSYxCGAEwguCmBWMJN/bD5TCeYtDA0BJFIIXdmWgAeW7Ha0wiRky9xCrBsKIBraOQIB8GWG7XYsyhf8Qe4FZ+eMwY8lERqJHYr49y3B4mxgMG4csuuyxSmUX/MfJjOMY498QTT2TUA7j2U+VSrlmjnkomkMAeNRpxgkhxBJIaxCEL4wgk1siLL77ojP1xecKkT5wCaeuttxZUHVGkkD9nGNogMmgPUgKywk/0W+MW0TaEAvVGJfpPYHOMidkIJHWJ11wJJNRBkEPc0OdsiUvqwo79TCwi4oep4o2b9hhTURftsMMOmSr4/KWXXnKqHNYiZDP7l/c5qzgzmUNt14+BxFqACEedxDmDUZazinliTjH6K4GE6ziNgYQLz1wxkDT+EQo1jbVEvZxH6sLMj4Ok++X22293fcfgjIE7Lum4Ibr5HbyOO+64XMdTg3/OBQTIPua6kDhIrIUJEybE7s2kA2UucJEaFwMpbEzXelknkFesN38czLGvPtJnFQokXj5ZpOuM/BBJmvRZGkc2FJNA4ll12223ufkoJLHGccnYEDG5fAUS8+J/Fwmru5SE0QsvqtrR84IzxP++AiaUUReqYK9z6K8N+sB5ovmUPFSiMawk0nURJmCoW+uNIjT5jLOFdcvvGvNIv1uFv4dp/+PmNooM8t/T8uHvg1FrNBexFO4L4zAXdoXsOitrCBgChkDTRsAIpKY9f9Z7Q8AQMAQMAUPAEGjECCRRIGFY+NWvfuUUFNxmxfidhETi1isBpokRgIE9XAYjP7GAMMqGXdiFIcO4gEEMoysqgnwIJOrAiIuaCpKBOi644IJ6BBJto47CEBanTkLlgls/DDIYhA855JBITJT8wZCMCyx1PwWxRqyRJDg2BwKJG9oEHyfFEUh8xnq96667nMErKr6RTzKBG0ojSMVwwkimazKKQCI/JCMKjFwEEu2oWimuLnU7l01ZpAY7bqSzd+IIJMaoeYib48ffSHrU0A9uuDfFhHEccgbigHhHKGXikhJIlIEQgSwCPxQ7uD1jXiCJ/ThSrLH77rsvQ0Ky1nSfYtAFO+K5nXHGGW6NhAkk4rbRrxkzZjhimzKU5+UTSBA1kFjqOg0VW7aEGytimGCopk01KNMfbYM5hcDStaQu7MjPPshGIOn+uvnmm91ZDzmBOgs1TGNO4IHiBZJWlRX59BfCgrnzycR86vEJJDXYxxnV9bxD6QrOUcZ6ykJG+WoT3uP5FUU6KoGA+oQLDOraL0x8+GMrFoGkfUXhx7M230Rf1VUke6bcSc8AlEFhV6ral7i50r3H52HCzi/jP/uzEXt+e+E54++ofvj5tB/anq8+StKHcmNfSHusddSiXHiyZAgYAoaAIdD8EDACqfnNuY3YEDAEDAFDwBAwBMqEQBICSV3RzZo1K/Ofcz8uUbireiP32muvdUZeVEZRRAnBo9X3fy4CiTYwzmP0hXTCMKd18hNDLQa2UaNG5SRlICsgtjDKXXTRRfUIJAwskydPdsopiIGovi9cuFB+9rOfOfJryJAhjmBTw1HU1OFmicDiuLCDIEFxcNhhh2Ut4xuOKlmBxDiVGMIYnI1AYi5YN6jDoggk6oI0wK0X6yGOQEpC+pAHAy3qFf82f9T8YmxnrUQpkHRdKOmDOiUbWUB7uPTbddddBRVUOClJtnjx4tg4SbmOj6ZMIIEPCqQ0BBJlIAw1MD3GbdxQQjoQD4v9qIl1c+WVVzrVB0SRb6QnP3uZ8w8XVJB8vgs7iBxICIgcjPdKdHFekQ9jOKQMc4iKDJd4rHctEzdvuu45Q6iLepTYoV7WHWPCJR9KUl1zPoHE2YjakrMEEpY1zR5CCamJulBKogaE1EAZGqeWy7XGyvU5Z8c999zjYocpUZO2bcoxD6i02HeFJJ6XqFJRnqpLsnC/+Jt5xE0d86gKt6hnKc8Y1lzUZ5wPEBxRzyjqBxvWIXvFJxw1v08qFcOFHfUuWbLEXfTINyYV46Rf4MJ+hWAtd2IfcAbjMlVdz8WRPPRN97fuuyR5/TJaBz9pW+eOeqLqTrLOo/Loe379SbANrxe/jP9ZHFHqk1zZsImqV9eDP56o/jAmnv2oQ9nHlgwBQ8AQMASaHwJGIDW/ObcRGwKGgCFgCBgChkCZEEhKIBHQGWMkRlXi/pxyyinOsBKVqBOlDa7GUPugkgjfdOXv119/3ZFLGD6pD3c1cYl2CUSNIewPf/iDy6YGBQwu06ZNczfziQ2gn8XVRTnUAfSNF7fyfYME9UBAHHXUUZG3ezGAYBy7+OKLnZIJYy7GaD/2iN+2Emq49cEAjJEZ4zPuknLdHlbjSaUTSMyhxjfKRiDp3OL+kBhGUcZt5hLFFyQfbhfJF5UwkEMexKmG0mxBVTuhEmH9RCWICZRFkEfh+BJp2iJvLpIpV31NmUBKq0CCbKKMTyBxRuHaDVLPV9ooOcdnzBfqJM47XXfE3+Iz0ne/+10ZOnRopAIJAkndYM2dOzdDECiBRHnio914441uvaAiGz9+fGbaWL9TpkxxdVNX//79nYIREh+DOoS7rn3aQfHBnmAsnKV65nJm01/yKIEEIYGSFFICVRZxVjSRD5Kes5m6UFkRB6wxJ3VJSJ+TGNajxqLl9thjDzevhSSeDX/6058ckcJZ5hvMtR3c5YEvKptsbvcwijNPPPfCzxTqgmThuZOrDvrEM4R6woZ4fQYVi0CaP39+Rk2aD45KrrFXTjzxxHyqsDKGgCFgCBgChoAh0AwRMAKpGU66DdkQMAQMAUPAEDAEyoNAEgIJQyo35TGmEhiboNAYyjGe7rbbbs6IhaEMwyTqHm6w4z4Hw2SUuzvapB4MfpdccokzoEKo4AbOT9SH+zAUJ7h6wu0Ubt8gfUgYmugb9WicD+qBNEA5EJeUAMLIN2DAAGcgpi6McBjrIKOok3gpKFjCBlSMcIxv6tSpctNNNznjMAZd6sEoiHHQT9z0x+CP+gjjLOQBsUow6FK/xkzI1t9KJ5AYO/NNAG8wYQ5LnVgHkEtgG0f6lLoPDVV/UyaQ2EsQttw2T+LCLopACquGUANCHvD+M88848hv9iUkLySLJtQc1Mf+1xhBcQokzhRUKJBEGocEozikjCoA1F0cZygqJNRpnI+cFcRhIt+4ceMcwXT99de785UzFbeZGgOFuombhUs8zmHO0UGDBrkzLcqFHfVPmjTJKaA4qziHBg4c6PqI6oJ62A+4bzzppJMaaokmblddCD733HOuTFKFQ7gByqHg4hlSSIKs4bLDP//5z4xrQa2Ps59nBCRgNtJH8zNXKGX5GXZBx/xSH2sqyZj1Gc2zV2Nm+eMsBoGklzkgTfOdCyWQevbs6faEJUPAEDAEDAFDwBAwBJIgYARSEpQsjyFgCBgChoAhYAgYAnkgkItAokqMQhhtudVOwsCDu6B33nnHGd9JGDMxnJGXGBIYMOPUNRivVM0EGUMZjLVKpOgNafLxOQQMxi9eGPypW41TtI/RkzyqIsKtFMZdX/UUBQ1jgrTwb/IT+wgjLX3CNRABvP0g3tQJqcX4GS+GZDV4YQTGAOyTV3yGwY7x0leINxJ1kx9lAfmz9RUcmwOBlMfytSJ5ItCUCSRVIEEg9enTJ6vBX2MghV3YARuGeeKYQZag8oEs0tgnkNbsy9NOO80Z/DXxOYQQLuNwH3bmmWe6cwnyAoWQ78KOMuS/9dZb3f5X13NKILHnUWvg7ouEopOzhr3OGcTnqEsgi+gjqiHOQ8Z83HHHZfpEPtwZonDkTCJu26GHHpohkMIKJPKjjiFuEOpPzl11qci4qIMxoQgt1J1bnsszVTHGw7kN6ZbrzM9VMcQOBJKqSXPlj/pcCSTmRJWG4Mn8chmB35P0kz3KumU96LPUJ5H0Gcg6RU2ZpE7tL88tXr6buWIQSPp9AuJU+5cPhpThOc+FkYZK7A2+H/gpTNTpdxUf+zgyz8+bjfDLVlfUHEcp3OIwC5cPr6twOV+txmdxfdP3VW3NmlSCu6Hmz9o1BAwBQ8AQaH4IGIHU/ObcRmwIGAKGgCFgCBgCZULAJ5CIndGpU6dIQ1SYDPKNFnq7XuM9aNfjDFpJbktnG35SY00uCMPGuDiDV5TRJWn//DqVeAMvDWStCqTmSCBhuFaDaq65ss/jEcAQHHZxlQuvpkwgQcgSo0hjIGVzcwU2Gs8IUpmYPpo4+2644QZH7kAYnHXWWc64j3qEWEeQwX5sJMqxb1EeolJi/R599NGOrMYlJspLCIMjjzzSKTNJ7GuI9jvvvNMZ6yGracdXD6F4JOaQfwbQDqQA6iPqRxFJ3CLmDRdrftwi2sHQjSoLgppYXEpS4cYRAov6UBrtu+++rl/8PWfOHNdnSDZN1M8YUJcW6sot1xos5ueMW+M65VuvXgQ46KCDnBot36QEEuuKNUKcI0hICBqNQ5SkbuaIywq++ihcjj5TLyqkNEnj6qCoUyKJelg3XMDIJ9EXiE9UtlEKpzR1sg9ZrygMGyqxL1AisifiiCPd42m/08Rdrsk2Vp+kaShMkrRLP5m7tJgkqdvyGAKGgCFgCBgC2RAwAsnWhyFgCBgChoAhYAgYAiVCIIkCKUnT2QwiUcaXrF/+AoNNlKEsST8KyVNoP3PdAOdzYuBg+FYDHjf/c90erzQFEuqrbbbZpqBb/oXMcyWWxRCMoiYpkdSUCSTIkscff9ypDlHsDBkyJHZKUe6QF1y6desm++23XyYv+xE3bsQOgjQZMWKE+0l+zkWCsYeJBN3DxOtiD+NaDoKHWEoQMhi+IV9U0UNjEAEQNSinIOhpx0/UiRIJYzUuNHErh/uuYcOGOZdqfI4iijzsHVyJhhUytIGbT1QvEBYEkace6nv66addHbipwy2dJh3L9OnTXT6SqiIZV1NKqEVQWjGOsGoi6TiUQMJ9JsRdvgkC6bLLLnP7EZUayqMk7ur89lhb7GnI0ihDfFjNwnrgOZK2HVWMsDbZT1wiydd9qK5B4nSRCiEQWLvHHHOM2y8NlThncNebT7y6tGRPrjUbp17KVs7/LCpf0jb98yKX2ok6eY0cOdIUSA21cK1dQ8AQMASaMQJGIDXjybehGwKGgCFgCBgChkBpEciHQAobEXL1MM4AFlcOA4RvCKN8OdyhqEElrEyKM7SkJZwYL659cEvEeKgXRUJzcWGHgRMXhL5LsFxrxz5PhwCGdFQLGISzpaZMIKVDpGnk5hyGAIGI2nPPPWX8+PFNo+ONpJc8L3BhR5w8Ur7kBeU4p4h/B5mWT6IvDz30kLz33nuuOGd90v74RAGqKgjQJEZ7CBfIqlykQNR49FmLGhS3hfmSNqzhu+++212SyKcf2jfGSx+Yg3zIm3zmLKoMBBLka1hZrXnjxpjtfX+MSfqZFMck+ZLkCY8tSRl/zVLeCKQkM2t5DAFDwBAwBEqBgBFIpUDV6jQEDAFDwBAwBAwBQyBAIC2BhGsnXN6o4oi4SBja9MatDyp5cGWDMY2b4RjSeI0ZM8a53IkqQ3lu0RMUXhNu3nDZFJe/0Imkn7irQXmAwY52MMjhwomYGFHt8h5xT1AF4KaIW+coC7jhn62fSiBhlMJw1xwIJAgjiCMMs5bKgwBE0hdffOGIpCi3WUYglWcekrTCeaExjMjfVGIPJRlbufKA4bx585zSK9+kzzR+4uovm7ItWxt6/hNnCjUO8fL0EkQSIkmfRzwz48ijsLqE5yrPYtROSZ+T5OO5xQUG4mahtsv3ogZ1LVq0SCZNmuTaT9qHMI6UU2VfQ7tQDBNIOqYkc5jvGozCoxjtpSW7ovofVUf4PZ17UyAVawVYPYaAIWAIGAJpEDACKQ1altcQMAQMAUPAEDAEDIEUCKQlkFA3QCKpCzaIIMiBOAKJ+q+99lpnICXGAsYQ4ooQZyHOyETcDgLLc/sYkoU2iDUCUZOvYSoXJBj77r//flc/fcYl0AknnBBrkKNfDz74oCORIJsgyrgxTeyTJARSpSuQmGcwxFUd82apYRDAQAyRhDHaJ5KMQGqY+YhqlXnh7Jk7d64jlM8+++wGVV40HmTS9QSXccRBgjzNN3F2Q+5zbnGe50uoaPtKbEEkrVq1ys1rnKJFy/A5+9W/qOGTW77iQ9+nLBc5IJFyxVni2cW5wLnM8wqijIsShSTqnDJlirzxxhuFVOPKgvno0aMbNP4R/eBSCQokXwUVJu6KQe4kBSwJgePXlaavcQRTtr7F9Yf3jUBKOquWzxAwBAwBQ6CYCBiBVEw0rS5DwBAwBAwBQ8AQMAQ8BNISSBijeamCBpIgTk2k8RVwzUQgeQxWGJqOPfZYFzckjnSCoCIQNzeAqYPX2LFjXbyTUhBI1Dl16lR57bXXXIwRjGsQXLSpRI+/aHRc99xzjwtuDzFGOu6446RXr16JCKRKVSBhbMOVErfajThqPEcNa5x95bvF6tevX+PpYDPuCWci5BFxmjhLORstpUdA3QByyaGQxPnO2XXUUUc5Qi/f5BvYIYRmz57tVDoQE5yTUeSDPlvYp1xKIEW5SvUJJfLQFn2G+MqWeLbxvGKd7b333pmYWPkQCH47kGN//etf3dhYz4UQK+pCEJd6DZlyEUj59K1QnPNpM58y+aqtTIGUD9pWxhAwBAwBQ6BYCBiBVCwkrR5DwBAwBAwBQ8AQMARCCPgEEgG0iT2QjaQhqDcGOggQymLk0UDvUeBiTJo4caIzkGLgwig2atQoF8w+rh3e19vMEDq0gyHv8MMPd2qfYpNIy5YtcwoAjGsQRrixIwh9nJoI4xgGs+uvvz4Tzwg8UFZlwwJ8iA/BzXJVcG277bYuJlC2MWl7KLlw58fN+MaU6Dtumpgr1Gi5btg3pr435b6wjli3w4YNyxiCc41HiSTicEGSWjIEKgUBVcEsWLAgc/Eg7dg4a6mH85lYVLglLWZi3z3zzDPuQgXt6OUDbYN2cTvJ80WfEUrGxJEP/vtc6ICA8WMIUreqjng+HXjgge45VaykKqtC3AfSF+phzFwUOfLII4vVvbzr8V3Y5UuoaOO+aoz3CiHYwnUmGWBYtZa2jqj+mwIpCfKWxxAwBAwBQ6CcCBiBVE60rS1DwBAwBAwBQ8AQaFYIpFEgYfRYvXq1I0HUuNW6dWvp1q1bLGYYGbh5/cgjj2TUPcQJOumkkyLVPVoRAchxEadu7yCeMHhDPtGmGpzynSy9wY3bo8cee8ypqrgVDokEKTZhwoSsxA4u+W666abMGFDdnHLKKa5vccoqsP7nP/9ZJzA6hjwMfk2ZQMp3Dqxc/ghAHl1zzTWOkP3e974npibKH0srWRkIcIbOmTPHuR3zXbvlMzrK49btmGOOca44C00+AcHv77//vouPxGUMnqVKuvMZzyT2dVKSwTfuQ+KjQtL2II547vCMGTBggHupMrRYahjqv/POO4X4foUkJZBKQdzl069wDKS4OnKRQ2lwDq+TbGsgXK//dxRhlI2AZGxhVZuON03/KcOaMxd2+aw4K2MIGAKGgCFQKAJGIBWKoJU3BAwBQ8AQMAQMAUMgBoE0CiQMDMSXIF4QRgIMCxisdthhh6xkEAqfG264wZEzJEiWU089NTZ2EnnoF6TT22+/7VRHJJRBEC4oLrp3715nRNkIGM3oG2PoP7fAZ86c6VREehOc8R1wwAEycODArAopyj3++OMZUmyXXXZxLuxIcQTSunXrHHb6OYZDxgGGRiDZFk2KAHvjvvvuc/uHvdCqVaukRf8/e/cDP0VV73/883uoJP9UNEyQUDHIREUjRcMU/6T4XzNUvKIJpaRpN8irecFuav4poVukofcCJqaZJipqgKZooOI/ggAVBZUQFEzw4hcN6tFv3rN7vszuzu7OfHfn+93Zfe3jwQPlOztzzvPMzuz3vOecw3YI1LWARsjecccdpmutPidRQ5gwFL13//33t8GDBydipvuhHq5YuHCh/2CG7kEKLTTdnV7lOvTzQwIXwGgdJN0zdb/UvWXPPfe0o446yn8wotovHVNTv86YMaPiXet+qD+nnHKKPxVsW7/cFHbBEbXB+3QwpCzWVsXqUGpET7GfuXPC7TO/LMFjlQqiwsKlsH2GHS9/NFx+aOW+/+hBn0rXD2vr9uf4CCCAAALpEyBASl+bUWIEEEAAAQQQSIlA3BFIbhRN8AlpjUBSJ3ax4EShjAIkPaGsUT56rxbJ/spXvlI0OFFHhabyue+++/x1W9QRppc63bSPPfbYw19kWwGMC5iikKtTSKObXnnlFT/M0cstkq1y7rPPPn6HoTrzitVH+7jlllv8NWXUuaSOunLT8gVHb7nOJpnJrlwnZ61PYRfmLjt1hKoNNeIsykvvWbVqlb+OhuqssLBYOKJt9RS/XhopoKn9eCGAQGMLuGnstDadXuWuraW09F7dGzTCT9ewuCMxoraE7jsaOfXCCy/4ayTpuMFyh40sCe47/+cqs6Z8VQije6wCpaReur5r9JFGRFbyUh10L9XoKU3RWgvhg+7ruhe5dRDDphLMD2qC51yp86XcAyPOslTYU+y+m3/OhwWNcT4XpUYuhR1Ln0GtgRjnGJWcO7wXAQQQQAABJ0CAxLmAAAIIIIAAAggkJBAnQFIR1JmgKey04Lubxk6dPuqkKtYpon+fM2eOTZ8+3Q97dEyNnvjmN79Zdv0fhUcaiaRpfRQiufBFIZQ6nHRcHV+LgmuaHo1uch0+Kq+201Pd6uBSgKX9qNPLdQ7qb3V4qLNIo4gUHpVaZ0l10XpOv/vd7/zy6L06ptaP0lRHpTqGFKioPm79KK19pOCj1Htch5TWxKjVNZDCTk218QMPPGAafXbxxReXPHvdU+zaXqGcq/PnP//5gvfqvNNaGxoB5l7y/M53vtMcVKlNtM7Igw8+WHBcN6pAUyi681lB4k033eSfN1r7qtiIA+1Xo85mzZpl+WXLP6YLwBQQDho0KDTgUhh6zTXX+OfjkUce6T95X+zljj1z5syydXL10gg7nTP5L5VNn5kxY8YkdFVhtwi0jYALljX9af46QHFLpPfr2qIwRlPZuQcN4u4nyvYqt66VGlm4bNky//4Udy057UPXFE2nesYZZ/gPWCT5ko+uxQsWLCg5AjlKGVR2XX8PPfRQ/09SYV2UsrANAggggAACCKRTgAApne1GqRFAAAEEEEAgBQJxAyRVyQUhLkAqF4SoM0zBgEbtuCd6Fex8+ctfbu40LxaiuNE3jz32mD9yKBj86D0qvzqy3MLnbhoclVM/d1PtuZ+rUy643oTKoTUhDjroIBswYEDRkUfanyvLpEmT/CBKHYoKnjTNkdZMKhcErVy50g+ydHyVp2vXriWn8XOnTxpHIGlKJoUj8gmGO/kfCZm5AEcBoEIUjTrStE4KzYLhk9r6N7/5jf+0fr9+/fyn6//617/aM8884/u7kU7ap8ITnW/qTNW6H+58ePPNN/2AKDgqSvtVm2rUgtrShUv5ZdV206ZNsz/96U928MEH+8d0r/xj9u/f3w9a//KXv/jtHWag/WkdI5VpxIgRJdcxKlUnrcelsuSPNFAbXHnllX7H7LHHHttsoI5qne+sm5SCCzRFjC2gz9Xtt9/uX6MrDSLcwwgKlnXNSfqlWNq3awAAIABJREFU+8K8efP8KeHcwwbB+1WxUTC6j+n6qc+1rm/67yRfctV6fnqQwt1nKz2eHsTQNLDVWHOq0rLwfgQQQAABBBBInwABUvrajBIjgAACCCCAQEoE4gZI6sBSCKIwxHVmRVnLR51Melp59uzZzSN81Fl21lln2X777Vd2DSCVU+shzZ8/3z+2m/Im+JR2/joEwc7D4DQu2pf+KDjSND8KDTRSxIUMYU3nRippFJVGU2mUkgulvvGNb/jrTJQKwRSkKChx63JoWx1TnWblgqe0BUjB0Tg6N/LDlqCvC2VkevbZZ/sdoMVe6iQdPXp02dEzwbAlbBRT/v7d9hqto1Bw7NixodM+6el+BTKacip/pFLYMUuNWFIZggFSqZDNnZcuFItSJ71HXqNGjfJD0fHjx6fkikQxEahMQJ9FBdC635S7tpY7khsZo4ckzjzzzESng3Ofc13v9aCFgiSNpNQDG/oM54dHbsSR7kVf/OIX/ZBYgXlrvHRtufvuu/2QvNKQzr3f1aE1yh/1GG7dxqjbs10yAu77Xi1MbZhMDdkrAggggEA1BAiQqqHIPhBAAAEEEEAAgRCBuAGSdqGOcY380ELlUaexcyHIbbfdZu+//77fIaZja/0ajZ7o1atX2RBJx1YQoxEbGo2kkRSa/kv/pv0HRx+5zjj9reO4/1dgoyectb6OwiOtoeRepTob9TONPFGnpEIGHU/HdaOoynVUagSWnohX4KVtNf2dAiT3/6VOzrQFSOp0u/baa/1OUI0m0kiiYqFMnFE4rREgFQu8dM4/++yz/hRTYVPdhQVI5YIsAiQuyQgkI6Brs0Yh6bpb7tpcrgQu4NC6ewqRWnNtF03ZqYcWdO1x6/+5e7CuSXvttZe/RpN7ACJYF1fvapfXPSCggKtaHfq6L+sBAo3KrZWX7jd6WEZrU/FqWwGdy4cddljRNRHbtnQcHQEEEECgVgQIkGqlJSgHAggggAACCNSdQEsCJCEoBNIfNx2bnoJWGBNcfygMS1N66cllF/aok0aBjjrmdt99d/8tpTr8gp1hGgmyatUq/8+HH37or8uk9Y7cSCSVTeVSWKXRRjqOyqj1X4Ijl8odTx1mmiZNHXkKj1R2deaps+tb3/qWde7cuWSZtX+NmlKg4sqmJ8X1J0rnZpoCJNXnz3/+s995q9FEenJf0w8WW+PHdUZqnSu1i0YYKXQKewXXDCq1VlG54CZ/38ERSPpZ2Cgkd2x1SEcNkNzUeIsXLw4dhUWAVHeXUypUIwK6rmgaOI1YrUbI4e47mub0iCOOSKSWuj/oHqb7grtPuAMtWbLEv/+4ET877LCDHX744XbUUUcV1E/3wOeff96/96m81XzpWqmyPPzww/5uK11nypVNI3i1blMtvRRCasS0zp/89lA5gyPCSpU77L3524eNLotiEWXfUfYT3KbYPuMalCpbvl2YZf6/aW0sndO8EEAAAQQQKCZAgMS5gQACCCCAAAIIJCTQkgBJv9hr9JHWQHAdKepI+sxnPuOHNOVG8mhanpkzZ/qjcLQvdc5rzYYTTzyxeZ2JqMFKPosCqWCnlsKjsA7EqPtX2Z5++mn74x//2DxtnswUMuiJaT0BXi6AUqegm/LPPc2uJ8YVlEQth0bxaIq17t2723nnnZfQ2VD5bl0oonV5xowZ4wd3mvZNIZtGIYWFQ25tIz3prfNArmHr88hKI9+0bpDOP7f2VP4+gwFScA0knWtaJ0hTJgbfEwyQ9O8KJoPT7rnRR/fcc49/fmvUW6kp7DS6bZ999rE33njDli1b5o8O0BR1+eVsaYCUX6cePXr4azrl799NYRdcA8kZ9O7dO/HpuCo/m9gDAi0T0GdaIz7vuusuf6Somzq0ZXvLPNTgHjrQVHG69lQ6dVuwLLrG6Pr35JNPNl+jtI6a7l/upc+zwhutbabjB9c5Ulk0xauCI015pxE9Gh2ra101Xu4+tXTpUj/IcmsPVhpguHDmhBNOsL59+1ajqFXbRzBAqtpO83YUNYRK6vju+1uU7yHBMsQtd/550pLzhgApybOAfSOAAAL1IUCAVB/tSC0QQAABBBBAoAYFWhIguWqsXr3aH/njpmFTZ5dG+ChcKdYhoY4DHfPBBx/0R/XoiVL3b9qvOgn0ZLWmttMrTsdGsal64uwj2KGiRcw1ekYjahSEqLNLZVd9NW2QOvii7Fuhh0IkvU/v16gcBUFR3uvKk4YASfXROk/jxo0zt06PC4defvnlkmscubWQnnrqKd9ZAY6Mw8IheU6aNMmfnioscMofURT82IUFWW77X/3qV/aVr3zF74RVZ62bds+NPtK5PmTIEH/h+GIBkkI+dd6qfTVaQEGXRqqNGDHC/7fgqyUBkvaf/yoWzrkAKX/7Uus81eAliiIh0CIBhTK6fr/00ktVm3ZO1yZ9vk8//fSCz3OLCpl9k64Fd955p39P0HVCI3X1gIXuMfqj+0/Yy4341Egr3a80ivOAAw6wvffe239PNUMuTef2m9/8xr/uVuule7YC9n/7t3+r1i6rtp84AVKcQCTOtmGVqeb74wZBrjzF3ldslFLwu065kUnFvhcRIFXt1GZHCCCAQN0KECDVbdNSMQQQQAABBBBoa4GWBkhuFJICA9dJpX1phMYuu+xSdlSOtn3kkUf8dYUUPLkQSp3e3bp1s0GDBvmjONTZrVfUsKUST9cporBHHXIaeaTRJurI08s9xa5g48ADDyxbJu1P71fQ5p5eVz00QkXBR9Q6aT9pCJBcWPTiiy/aTjvt5J8LeslTBurc1KikYi/XGaopDhW8uBAqbHt1Zt5///3+U/uy1QgfjcJx58prr71mt9xyS/M+tG91ysoyf3RTMEDS6AJ1PM+aNct/77e//W1//RGFRpoOSgu9K2gqNQIpGJ5NmzbNFIqFhTwtCZCi1kkOLkDS52v8+PH++aZQS1M+anpBXgjUu8C6dets6tSp/jWomi89BKAp1zQasNKXPpda10/Xs1NOOcU0OlDl1gMWixYtMo0w1BSv7l4YPJ6uIRoZuXz5cjvttNNCR/FUI0TStHj33XdfzkjaSuuta7Gu3Sq3u3ZXus9qvl8BkkaEBae71f7jhi7BwCRu+OO2j/u+MIfgAzZRv3u4/UQ9fpQAqVQblToOAVI1z272hQACCNSnAAFSfbYrtUIAAQQQQACBGhBoaYDkiq6nnrUWUnDUkQIkdbCV6qRQR4E66ufMmeM/Ja7Objddj0Z86KVFy/U0tTr8g3Pfx+38KNdh4X6ukEZPq2vEkTrZ3fR3KqumNVMIoA4+TQtUrgx6j+qhaf5UNzd6SftQgBTnlZYASVMrabo6PaEfrKOs9NS6RvBoJE7Y9HTOQ9tq6imNYgqOAgrzCq6fpCmdhg8f7m/mAqFg2FLKOxggKRgaOHCgXXPNNf7UVyNHjvTX7NK58Z//+Z/+uR41QNIxdQ789Kc/tffeey8n5NLPKg2Qyp1D+QFSue35OQL1JuBCaU2ZWu6aHbfuus5p6jWFH27fxUbBFtu33qfrmKba02vYsGHNm7rAVwGR1l1SeJ3/cqM+f/vb35qbWk/bKPDRQxC6h+lhh5a8XPCk67FGDOvaV82X7on9+vWzwYMHV3O3VduXC5BKjagOHixqyFKsgHHeHzfE0jGj7L/YNlHeG1avlr7P7Sv4fgKkqp3a7AgBBBCoWwECpLptWiqGAAIIIIAAAm0tUEmApF/u1UmtKcXU2aIOIXU66YldPTWt0KdciKSfv/LKK/5oJHWya7SP24/2rWMokNJoJK03pCe+Sy2kHHa8Up16Wrhcx124cKG/hoTWj1CHkXvqWD4KAXr16uWv0aR66RWlMzJ/ij+VQ+9Xx2OU9wc7UWp9BJI6QR999FE/DMwfnRNcQ6jUqCJX3zjBikIrBTvB/VYaIB1zzDF+XdTpHFwT6ayzzjKNbIoTIJWqS5x6xq2TLAmQ2vrqyvFrQcCN0lGYX43ROME66YEATWenUbMteak8Wi9OAZCmbT3kkEP8e52bulMjp/73f//XD4G0plHYy01/p3unHnDQQxCaMlSjNBXQKORq6UvHV9nefffd5lHCLd2Xe5/7jqCHTM4555yctZwq3Xc13x9nCrs4x40b/pQKdaJ+F4lTvuD3jnL7jxI4xRmVVGrEFQFSS1qR9yCAAAKNJUCA1FjtTW0RQAABBBBAoBUFKgmQVEz9wq+OKk2NFewgUmeWRqG4dRhKVcmNsNF0dvPmzfOfnnZrDul9CnD0R/vUNGgKlNRhp1Bnhx128LcNLjZe7FjqUNdIIj1Jran33HReGh2jnwWDI4Ue2ladXFoXR2vylAvEgsfVPvXkdjCI0rRuKn+c8MgZ13qApPbR6CM5XnfddQVrF7l1hFSPyy67LGf9ELV3cK0jN2pHfqW2daMLpkyZ4i8qX60RSHoi3pVX7ejWDNKUfHEDJAVcGs0kl/y6ECC14oWOQzWsgK4TS5YssQceeMD/LOvaXq2X7l1uJNKee+4Ze7cqi8qlKeg0kknXF10LNcpV90+FQbpXnXvuuf59L+yl+mmqO4Xeuhcq+NAaSLpnaf21loZmGl380EMP+fexSkeSBMvtRh9rmtpioVhsyATeECdAqqZPflXKBTDlfu6+QxT73hF8f7FwK/8Ylda3Je8nQErgJGeXCCCAQJ0JECDVWYNSHQQQQAABBBCoHYFKAyRXE43cUYeTRg+pc0D7VUeYFgSPGiKpg0OjmZ5//nl/vRqNDnLrI+k4brofde7rv9Vxpz8KdvRH/63AR+sLuU4TraWjqdMUXCio0P8r8NLfKqc6FF2Z9R6VW5392oemz9NaMa7jLkrw48IwjT5yZVAnocqn0Uf56ylEORPcPm+++Wbf87zzzovytlbbJsoII7lqPSCFhOrYHDp0qF8+/bvqpafvFdzoXPnDH/5gWkcpf7SS2n3s2LGmNag0DZ46VrXP/OnhgqN1tEC7tnfnz8qVK/0n/l3YpH93U+FNnz69efSUq5PWPnLlDW535JFH+k/7u1f+MfUznctaR0vrmYSNvAoGSCqjOoy1H5VRo/K0Noja25XdresUVicZOFNXJjcCSefcxRdfnGOgEQXy3nHHHVvtPOFACLSVgD67+nwvXry4eQ2bapRFn1fdP3Sf0v1CU82VGvEaPKa732mKTL1XIx8VWCsI0hSqCqz12dXP9KfUS9dGjVRSOYYMGWLbbbddi6snK60tp4c5qr12lLsnfuYzn/GvV6VGE7e4AlV6Y7E1kKq0+1bfTZTRQnEL1ZIgKO4x3PYESC2V430IIIBA4wgQIDVOW1NTBBBAAAEEEGhlgWoESO6JYjdlm1vsW/tWB5E6wTV6KGoA4zrWFixY4D9ZrQBInVou7AkS6d9dsOT2r7/df6ts7o8LioKBUTCU0n41okmjWTT1j1vHJ0q5XceYOtwUALj/d+9Vp3/cqetcPWs9QHKjddavX18wfZ2rgwtYFBa5ET0KL1yI8sYbbzQ3q+qrNlAHY3BkkgtEgu2voE9Bi4I+93Lhj6Zeyn+p7YMBln7uwi2FPcGRTKrX9ddf74cvrqwKrLRdfiDkwiWtFRJ8KRjTk/aHH3546KgsrY+kzuLgS/XXSLUxY8bk1OmJJ57w1yKJUic3Omvy5MkF22v/UaYSbOVLEYdDIFEBPZBw5513+tOUtnRUTlgB3b1Jf/fp08dfi8g9xFCsQu4epalbNXXqt771Lf/eo3/XVHsKuzS9m0IkvcqVV8dW8K6Q+Zvf/GaLAyRd82bPnu0/xKHwqpqjtdzUdXpI4Mwzz8wZhZpow7dw57LQ/Vz3DF5tK6BzR+dNLQeObSvE0RFAAAEEJECAxHmAAAIIIIAAAggkJFCNAMn/wpYddaQQSdN2uZE26oDSL/5au8g9FV0ukAk+wa1QYtmyZf4fjTjR9HMqs7ZRx47743iC783vdHNhkcrk/uiJbXXSaTq8PfbYw59GSKOYXKddVHYdV2XVKCyVz63jpPfraWvXORh1f8Htaj1AUlnVOasgREFLsVEt2kbTBqo+CudcOKR2ef311/2n7xW4aKo/N/Im6KDt1Pmr7XQsjegK7sdt67bTyJ/8V/6xXTtrfyqfjh88dnB6Pe1X2+nfih1X52nYz8LaXfsLBmfBczjfsSV1klUxg1Lt1JJzlPcgUOsC+gxpqrj777+/+fpfrTK7cET3FV3rjzrqKD9MKvXSfULTb+p6pxDcvXQduu222/zp3YLBeKl9ubrdc889ppEahx12WKyq6f0axah133SNrnZ45L4jyMdNXVcuFItVATZGAAEEEEAAgYYXIEBq+FMAAAQQQAABBBBISqBaAZLrINL+ND2WRg25kUjqNFLHvTrK1HEdDFfK1SsYCGkaOo3uUce4wiQdQ08IK7DSdDN6Yjhs+iB1VKksCrL0ZLj+qJNvt91288uk9ZRcaKTylAu4gmV2o68Uaijc0itYP61BoTrH2We+SRoCpHLtyM8RQACBthbQvUgjCOfOndsckkSdci5O2XW/0Si/Aw880L+/hL10T9ADFxqZqvuRe+keevvtt/sPXQSnySx3fL1P0+HpIQaNaCo3CsrtT/dRTVm3cOFCf90/d0+rtov2p7Wdjj/++HJV4ecIIIAAAggggEBsAQKk2GS8AQEEEEAAAQQQiCZQzQBJR3QjkRQiKfAJThengEedWgptNNJDrzjBSn6Hlsqup7U18kehktY20jRnboSStteT1OrM69y5sz/SSB11Onb+tDRxyuHqqb/V4aZjqxPO1dXtSx2Aqmvcfee3HAFStHOZrRBAAIFyAnrYQNNb6mGEOA8zlNuv+7mu99qvG327zz77hE5hWWx/bkpNPRhx/vnnRz2sf59ZunSpH5ApeNI0mKVeclBw9PLLL/v3L43GdffOyAeNuKHuYRqBrPX73L0/4lvZDAEEEEAAAQQQiCRAgBSJiY0QQAABBBBAAIH4AtUOkFQCt7CyRuQoXNHLBTZuTQWN+NHIHK2NpFfckKUaT0fHPabTdU9ou+BKwZibss/ts9Jp64It2YgBUnDquPhnNe9AAAEEigvovqQQSQ85JPlyQZIeXjjggANs33339UcclXrpHqkRUloDcMSIEQVrp5V6r+4/uqe70b9h2+ohC627pHWONG2d7l16X0vvh+XKIwOV59RTT/WniOWFAAIIIIAAAggkIUCAlIQq+0QAAQQQQAABBDyBJAIkB+vWBVKQpE6rYMiiTjL9v0YEKUxqaZDUWo3oAit1smmkk9aWcQtsu5+5OmnaukrWPMqvUy0HSPJQ++pJdpWzX79+BesXuTWOtD6QRmSVWtdD22oKJq0BMmbMmNDmDR6zWPu7KRPdsVwZtOaQOjQHDx5c9NRRu86bN88WLVrUvI06fTX9UljZ1e4zZsxonqYxf5tgeXVs/bzYOlE6tyZOnGjf//73i5YveLzevXuHdsqWMypn0FqfK46DQFsIuOnjHnzwQX8Ea1Kv/HV+NAqnZ8+e/mdW6+65+17+8fVQgkbxahTrtttuW3HxtL+//vWvfnCkv92DHdpxUmsRuZFYmjr22GOPtb59+1ZcD3aAAAIIIIAAAggU/f3P+/LxL3gQQAABBBBAAAEEqi+QZICk0qojX1PlrFmzxg9e9P/BMMaFLprWRqFL+/btm0crtfVXwOAoJ3XAqfya6kejY/QKTn+keqgOmjZIHX7VLHstB0hy0Dk0adIkP3BR52h++CGLP//5z/6C8VoX5OKLLy56Isvx0Ucftccff9zOPvvsooHNE088Yer8lY3WGFm1alXOf6ttDj74YBs6dKh/rGAZ1EZh4ZSO/eyzz/r7/eSTT/ywSyMHFCi5/Ssc1KiA7t27N9fBlVkL0GuqRNU/PyBSgDpq1Ch/mqjx48eH1t8d/9577y1ad71R5+I111zjn4vf+c53igZIr732mt18883+iIddd93VN3jnnXf8aRePPPLIWOurVP/Kwx4RaFsBfR7efPNN0+fNXceqMbI1rFbufuDuGW5KNwVJuibqGqagpZovXScU7us68Prrr/uhUXCKuqSCI9VB1zKNOtLfCus1+ooXAggggAACCCCQpAAjkJLUZd8IIIAAAggg0NACSQdIwnWdcurwVieWOrCDayOpI0sdTdpO4Ys6vPWktjrUgmsVVTOUKdbowQ5ElUlhkaY50t9ugXEXgrlyaySVCxuSWFOj1gMkObiwQvU/7rjjckb4uJ/fcsstZQMkrfuhcEQBTrGwSfv74IMP/PNFQU1+OKOfa6SRAj0X9JQrgwtv7rnnHvvsZz/rh0QuBHKjohSSKUhSSDR27NicqaVcGVSmsHLr56NHj/YDxmIjq1wwpNFtpbbTZ/aXv/yl3/ldLkDKN3d2+owprOWFQCMLuM/9U0895Y+ITWoNoKCxG5kTDFp0Tdlll138AF7Tnyq4jrtWkO5Pui7qYY0VK1bY6tWr/ZBZ1x53v026fm76Wh1P1zNN2XfyySc38ilG3RFAAAEEEECglQQIkFoJmsMggAACCCCAQOMJqEPp17/+tT+tzbe//W2/4zqpoEadS+rMUge5OrbUwRQMklyHmnt6WQGSOtH0R08zF3tCO055Sz1hruOqfPqj0UYKjTR6Sv/uyumO5f5Wx5+CBtcZH6csUc82FyApNNBIEi1EXkuvYICkcqkjNhhslAtvXF1cZ67WJpGn7IsFJMH6RxndU6oM+pk6XMeNG+ef/wp6wsIVhVs33XSTP+VVcHSTyuLKoP8OC9FcgFQqFNMorcmTJ/tVk6FCLHXA5r8qCZBq6byhLAjUgoA+/y+99JLNnj3bvye5hxmSLpu7V7jQRcfTf+tep6ntOnXq5D9Q4f4/+DCFu1e6+5Wulbpnbdy40a+DG10UvB8lNboq6OTCMR1Lo4400rHUekxJG7N/BBBAAAEEEGgcAQKkxmlraooAAggggAACrSzgAiR1oF900UWJBkiug0x/q+NLHfHuCWk3qic4vZ06o1xHmAuQFCLpjzr4NR2Y61TL71wLY3T7c3+ro00dbxrtEuyIUwdisCPM7Ss4UkrBkabcc0+JJxEcueMGAySNqPnGN77RymdJ6cMFAyS1izyDQUzUACk4NduJJ55o06dPLwhqwkpSaYCkz8BvfvMbe/nll0tOHad6uJAnfyo6VwbVX8GjztfLLruseQRUuQApGAoNGTLENBKqWNhEgFRTpz+FSbmAu3YvXrzYHnnkEb82uge09isYKOnYxUKgsO2C94r8n7dWPXRcBd/6+5BDDrHDDz+8tQ7NcRBAAAEEEEAAASNA4iRAAAEEEEAAAQQSElBnj6aVUwe3FuxuraeFXVDk1hbSNHF6erpYcOM61FznmAIjdVbpb/1RufUnP0gKhkXqeHchkDoI3Z9gh1twjabgMbWNgis9Fa7wSEFB8MnxhJqnebcqq6YmUhk0XV4tvVxA9Ktf/cqOOeYYf/q4ZcuW2f7772/Dhw/3zTXFXakp7IL70OgehSiayk7nhaaLy19TKFj/SgMknYNXXnml/xm47rrrSk7t5rbNHx3lAqLevXvbHnvsYbNmzcoJ0UoFSKq7GwGl0OjCCy9srnswhHJ1JkCqpbOfstSDgLtPaA20p59+2r+2t9ZIpFJ+7t7kwqTgtvn/1hojjMLK6qzcFIC67h9//PH1cFpQBwQQQAABBBBIkQABUooai6IigAACCCCAQLoFkhxJU6zzyf27Rm5oGh6FBsGphPJDHW0f7Fhz73edgGEdacF/K/bfwX26/1YopbBIoZHWjdHIk+DxW7O126qDsFwdg+GP1j8aOHCgH4AoZDnttNPssMMOKxsgKRTRGkNLlizxp63r1auXPfroo/bYY4/50yCdcsopRYtRaYAU5f3u4MXCm2BANHLkSH+NouXLlzePoCoVIAVHQGnaur59+5o6sn/3u9+FjsCKEyDdfPPNBW75UwyWa19+jkC9CwRH+yxYsMD+9Kc/+fciXuUF3EMfujf279/fv967tQBr9Z5VvlZsgQACCCCAAAJpEyBASluLUV4EEEAAAQQQSJVAa4dGxXBcZ5Oe/NaC4BqRpOnQFCy5dR3ce/NDpWIdVcG65U+P5/YVHIGkznWtP6E/Coz0d3DtpVqwqrVOufwA6dhjj/UDI4UXGrGlQEjrBxUbgaT3a3TVj3/8Y+vataudddZZfkC4du1a03pICu80CilsXSK1YZQAqNQoqCjvjxMgXXzxxX59XYh29tln++uBaG2lsGnptK1GQMlKI7b0Uue11kNSgJk/AitOgCRzjSz80pe+5Jt+8MEHfkCrMvJCAIFcARck6dpz3333+ev1uZE1tXbdrYW2cyZaq+nkk0/2g/+w0VK1UFbKgAACCCCAAAL1LUCAVN/tS+0QQAABBBBAoI0FaiEUCRLkd9Spg1+BkkIkt0i4OtHdHzfyKJ8xPzxyoVNw6jv9tzrpg4uVBwMj7bPWfdr49Gmeok5T2GkE0uDBg/22mTZtmj8dVI8ePeyrX/2qTZkyJTRAcSNwXnjhhdCqqI00kqnYmhpRAqAoAVL+ukVhhXHrNOVPrZc/wkjHc+slKRjSqKRx48YV1F9hqUZazZw5M7TuepLfmboN4gZIxdZSauvzhuMjUMsCCpEeeughW716tX+PqLX7QFvbuanrtttuO9NDA5q+kxcCCCCAAAIIINBWAgRIbSXPcRFAAAEEEECgIQRqvWMsP1BygZE60tWh7/52axqp0dx7XGikv9UJqDDChUZhU+PpvWnzaOuTNH8EkgIkvdQ2P/3pT/0O2G7duvl/FxuBo9E6bmo1hYSuHdSJe8899/jrCY0ZMya0qpUGSK6c7777buiUce6gwRAqvzxhU9QFQ7Ri9Q+uqZQ/Kkjv1yiu/BFYBEhtfcZz/HoXcKNoNPpV09n95S9/8afk5JW5P+parfunQiNNWad1+Rh5xNmBAAIIIIAAAm0pQIDTM7pmAAAgAElEQVTUlvocGwEEEEAAAQTqXqDWA5OwBqjGdEJprLcsqlH3ap7UbrTN7bffnjNaxk1Np5E36ohVufMDJIV+TzzxhE2fPj10rSMX7rz33numqeAOOuiggqJXGiCpDFpzSNPllVofKBjc5JfFlUFhz3XXXddcRk1FN2HCBFu1alVB/d1xS6115NaFCh6PAKmaZy/7QqC0gK5jS5cutVmzZvlTUzbqlHYuONJ1S6N0FRwdeOCBnD4IIIAAAggggEBNCBAg1UQzUAgEEEAAAQQQqFeBtAYp9doe5epVawGSm4btscceK5huLRjOhAVIxaaEcwbu/RqFVGwqtkoDJB3LhTJvvPGGdezY0a9HcMo8BUF33XWXLV68uGCUkgvKrr32WtNC8uPHj29uQv1sxYoVdtNNN/kBUnDkkgvHtP7TZZddZt27d89pehfMaeq/4PuKBUgauaWREhoV0KVLF38dqrB1p7TfZcuW2a677lp0Xaly5yA/R6DRBNavX2+PP/64vf766zmf71q7HlezXVS3/O8HGk159NFH+1OT8kIAAQQQQAABBGpFgACpVlqCciCAAAIIIIBAXQoQIKWrWWutwzIYIB155JF2yimn5IAq8NBImkWLFuWEQMFwKT94Ce5AT/1feeWVoaODSoU3wX0UC2OC27iQSCGMjDUtk4IYvVfBktYjCqufm9pO082F1SO4zpH7ebn3uHK5cEyjHtwoJBe6rVu3zi/fBx984G8eDKiC++/QoYMfFunftK3+5I+UStcngNIi0DYC+gy99NJL9vLLL9vf/vY3vxDu/llr1+VqCLlp6fS31jraf//9bcCAAf51jhcCCCCAAAIIIFBLAgRItdQalAUBBBBAAAEE6k6AACldTVprHZUKSObNm2d6Ql+hS/40czq/3n//fXvxxRdzfu7epyBE4YxbOym/NbTdjBkz/IBET73vu+++zZu4fb/wwgv+PnTsHXfcsaBBtZ1GDrggqNix3HRVzz//vKlceum4n/3sZ/0pm1q6b1cHV0YFPwsXLrR33nknct2drdtXfiWDPkGXUtul68yntAi0rYALVLQekq5nuu40NTX54bY+l/XyCk5Xp7BI19yBAwdap06d6jowq5f2ox4IIIAAAgg0ogABUiO2OnVGAAEEEEAAgVYTaEmAVGshRqthVfFALXF3gUYVi8GuEEAAAQRaILB27VqbPXu2vfnmm6aRgQqIW3pdb8HhE3mLm7ZOf2tazUGDBlnPnj0TORY7RQABBBBAAAEEqiVAgFQtSfaDAAIIIIAAAgiECLSkw4sAqTqnEvbVcWQvCCCAQGsKBKd3W7lypT333HOmvz/55JPmYmhUkkKlWn4Fp+DTf7dr1860zlH//v39KUeDgVIt14OyIYAAAggggEBjCxAgNXb7U3sEEEAAAQQQSFggboih7efOnetPCbb11lsnXLr63L3WBfrc5z5nX/nKV2I/sU54V5/nBLVCAIF0C2gazwULFtiSJUv8KT31UoCkIMkFTi6QqYWaBsumddF69+7tr3O0yy671ELxKAMCCCCAAAIIIBBZgAApMhUbIoAAAggggAAC8QVaEiA99dRTtmjRoubFtIOhRv6i4q7jTCXL/2/9W/4TzvnlKbbvsOO42oe9xx3LbVPsOPlPZAfLF3zqPLi/sIXUw+rtttN0R3vttZcdffTRBEjxT1negQACCNSswN///nc/SHr11Vftvffes82bN+dMbxd2v2iNygTvSTqe1m7Sum59+vSxL37xi/4aR7wQQAABBBBAAIE0ChAgpbHVKDMCCCCAAAIIIIAAAggggAACDSqgwGb16tX+wxaa3q6pqcn/oxGobmq7Ug9MtIRNo53yR6kGH4Lo0KGD6Y9GGe27777Wo0cPRhK3BJr3IIAAAggggEBNCRAg1VRzUBgEEEAAAQQQQAABBBBAAAEEEIgj8PHHH9uKFSvszTff9EcmrVu3zl8zSaGPXgp6Sk1xF2fkkhtttO2229p2221nXbt2tT333NN2220369ixY0HIFKcebIsAAggggAACCNSaAAFSrbUI5UEAAQQQQAABBBBAAAEEEEAAgRYLKEBSkLRmzRp7//33/UBp48aN/pR3+uOCpeAoJf23Ri8Fp6NT6KT1CNu1a2ft27e3HXbYwXbaaSc/NOrWrZs/TZ0b8dTiwvJGBBBAAAEEEECghgUIkGq4cSgaAggggAACCCCAAAIIIIAAAghUJqBQSOsnaZq7DRs2mEYs6b/1b/qZQiX9rbBIgdCnPvUpPzDSH61f1LlzZ//ftLYRLwQQQAABBBBAoJEECJAaqbWpKwIIIIAAAggggAACCCCAAAIIIIAAAggggAACCCAQQYAAKQISmyCAAAIIIIAAAggggAACCCCAAAIIIIAAAggggAACjSRAgNRIrU1dEUAAAQQQQAABBBBAAAEEEEAAAQQQQAABBBBAAIEIAgRIEZDYBAEEEEAAAQQQQAABBBBAAAEEEEAAAQQQQAABBBBoJAECpEZqbeqKAAIIIIAAAggggAACCCCAAAIIIIAAAggggAACCEQQIECKgMQmCCCAAAIIIIAAAggggAACCCCAAAIIIIAAAggggEAjCRAgNVJrU1cEEEAAAQQQQAABBBBAAAEEEEAAAQQQQAABBBBAIIIAAVIEJDZBAAEEEEAAAQQQQAABBBBAAAEEEEAAAQQQQAABBBpJgACpkVqbuiKAAAIIIIAAAggggAACCCCAAAIIIIAAAggggAACEQQIkCIgsQkCCCCAAAIIIIAAAggggAACCCCAAAIIIIAAAggg0EgCBEiN1NrUFQEEEEAAAQQQQAABBBBAAAEEEEAAAQQQQAABBBCIIECAFAGJTRBAAAEEEEAAAQQQQAABBBBAAAEEEEAAAQQQQACBRhIgQGqk1qauCCCAAAIIIIAAAggggAACCCCAAAIIIIAAAggggEAEAQKkCEhsggACCCCAAAIIIIAAAggggAACCCCAAAIIIIAAAgg0kgABUiO1NnVFAAEEEEAAAQQQQAABBBBAAAEEEEAAAQQQQAABBCIIECBFQGITBBBAAAEEEEAAgcYS2LRpkzU1NdnmzZvtX//6l/2///f/bJtttrGOHTtau3btSmJU8t4FS1faHY88a2+sXGtNH//dOrb/lH2uR1c794RDrF+fHokdt5Iy897WOTdwxrnYBYBzg3ODcyMjwGeh9j8LjfVtktoigAAC9SFAgFQf7UgtEEAAAQQQQAABBKok8NFHH/nhUbGXQqROnTqF/riS9/764Wdt6qPPFT3usOMPtvNOPKTqx62kzLw3tzmSOjdwxjmJaw7nFecV51XmHOCz0DqfhSp9TWM3CCCAAAKtLECA1MrgHA4BBBBAAAEEEECgdgX09PK6devKFrBLly4FI5Eqea9GHo3+73vLHnfcvw8pGIlUyXF5bzh5tdsXZ5wlwHmVGSHSFtdYjstnkM9g5hxoq89C2S84bIAAAgggULMCBEg12zQUDAEEEEAAAQQQQKC1BT744AN/2rpyL01nt+OOO+ZsVsl7R/3sXlv4+spyh7X9evew8d8bUrXjVlJm3hveXNU+N3DGWQKcV2Z8Fvgs8FnInANp/CyU/YLDBggggAACNStAgFSzTUPBEEAAAQQQQAABBFpbYM2aNf6aR+VeWhNp5513ztmskveeMupma/pkU7nD+msiPTjuoqodt5Iy897w5qr2uYEzzhLgvDLjs8Bngc9C5hxI42eh7BccNkAAAQQQqFkBAqSabRoKhgACCCCAAAIIINDaAu+9917kQ37mM5/J2baS9x590c8iH/fxW75XteNWUmbeW7zJqnlu4IyzE+C8apvrM59BPoN8BjMClXwWIn/JYUMEEEAAgZoTIECquSahQAgggAACCCCAAAJtJdBWT/VGHoG0bTt7cPzFOTxtVWaOG36WMlIknU/Hcz5zPkuAzy+f32LfPzg3Kjs32up7HcdFAAEEEKhcgACpckP2gAACCCCAAAIIIFAnAm21rgBrIIWfQKz7ks61Ltrqc8Rx+RxJgOsG141iX0k4N9ru3KiTr4lUAwEEEGhIAQKkhmx2Ko0AAggggAACCCAQJrBp0yZbt25dWZwuXbpYu3btcrar5L0Llq600f99b9njjvv3IdavT4+qHbeSMvPe8Oaq9rmBM84S4Lwy47PAZ4HPQuYcSONnoewXHDZAAAEEEKhZAQKkmm0aCoYAAggggAACCCDQFgIfffSRNTU1FT10x44drVOnTqE/r+S9v374WZv66HNFjzvs+IPtvBMPqfpxKykz781tjqTODZxxTuKaw3nFecV5lTkH+Cy0zmehLb7TcUwEEEAAgcoFCJAqN2QPCCCAAAIIIIAAAnUmoKd71aH0j3/8w/71r3/562JsvfXWfnCUP/Iov+qVvFcjkX79yLO27K9rrOmTTdbRW/Noz8/ubOedcEjByKNqHreSMvPe1jk3cMa52GWWc4Nzg3MjI8BnofY/C3X2dZHqIIAAAg0hQIDUEM1MJRFAAAEEEEAAAQQQQAABBBBAAAEEEEAAAQQQQACB6AIESNGt2BIBBBBAAAEEEEAAAQQQQAABBBBAAAEEEEAAAQQQaAgBAqSGaGYqiQACCCCAAAIIIIAAAggggAACCCCAAAIIIIAAAghEFyBAim7FlggggAACCCCAAAIIIIAAAggggAACCCCAAAIIIIBAQwgQIDVEM1NJBBBAAAEEEEAAAQQQQAABBBBAAAEEEEAAAQQQQCC6AAFSdCu2RAABBBBAAAEEEEAAAQQQQAABBBBAAAEEEEAAAQQaQoAAqSGamUoigAACCCCAAAIIIIAAAggggAACCCCAAAIIIIAAAtEFCJCiW7ElAggggAACCCCAAAIIIIAAAggggAACCCCAAAIIINAQAgRIDdHMVBIBBBBAAAEEEEAAAQQQQAABBBBAAAEEEEAAAQQQiC5AgBTdii0RQAABBBBAAAEEEEAAAQQQQAABBBBAAAEEEEAAgYYQIEBqiGamkggggAACCCCAAAIIIIAAAggggAACCCCAAAIIIIBAdAECpOhWbIkAAggkKrBq1apE98/OEUAAAQQQQAABBBBAAAEEEEiDQPfu3dNQTMqIAAII1L0AAVLdNzEVRAABBBBAAAEEEEAAAQQQQAABBBBAAAEEEEAAAQTiCRAgxfNiawQQQAABBBBAAAEEEEAAAQQQQAABBBBAAAEEEECg7gUIkOq+iakgAggggAACCCCAAAIIIIAAAggggAACCCCAAAIIIBBPgAApnhdbI4AAAggggAACCCCAAAIIIIAAAggggAACCCCAAAJ1L0CAVPdNTAURQAABBBBAAAEEEEAAAQQQQAABBBBAAAEEEEAAgXgCBEjxvNgaAQQQQAABBBBAAAEEEEAAAQQQQAABBBBAAAEEEKh7AQKkum9iKogAAggggAACCCCAAAIIIIAAAggggAACCCCAAAIIxBMgQIrnxdYIIIAAAggggAACCCCAAAIIIIAAAggggAACCCCAQN0LECDVfRNTQQQQQAABBBBAAAEEEEAAAQQQQAABBBBAAAEEEEAgngABUjwvtkYAAQQQQAABBBBAAAEEEEAAAQQQQAABBBBAAAEE6l6AAKnum5gKIoAAAggggAACCCCAAAIIIIAAAggggAACCCCAAALxBAiQ4nmxNQIIIIAAAggggAACCCCAAAIIIIAAAggggAACCCBQ9wIESHXfxFQQAQQQQAABBBBAAAEEEEAAAQQQQAABBBBAAAEEEIgnQIAUz4utEUAAAQQQQAABBBBAAAEEEEAAAQQQQAABBBBAAIG6FyBAqvsmpoIIIIAAAggggAACCCCAAAIIIIAAAggggAACCCCAQDwBAqR4XmyNAAIIIIAAAggggAACCCCAAAIIIIAAAggggAACCNS9AAFS3TcxFUQAAQQQQAABBBBAAAEEEEAAAQQQQAABBBBAAAEE4gkQIMXzYmsEEEAAAQQQQAABBBBAAAEEEEAAAQQQQAABBBBAoO4FCJDqvompIAIIIIAAAggggAACCCCAAAIIIIAAAggggAACCCAQT4AAKZ4XWyOAAAIIIIAAAggggAACCCCAAAIIIIAAAggggAACdS9AgFT3TUwFEUAAAQQQQAABBBBAAAEEEEAAAQQQQAABBBBAAIF4AgRI8bzYGgEEEEAAAQQQQAABBBBAAAEEEEAAAQQQQAABBBCoewECpLpvYiqIAAIIIIAAAggggAACCCCAAAIIIIAAAggggAACCMQTIECK58XWCCCAAAIIIIAAAggggAACCCCAAAIIIIAAAggggEDdCxAg1X0TU0EEEEAAAQQQQAABBBBAAAEEEEAAAQQQQAABBBBAIJ4AAVI8L7ZGAAEEEEAAAQQQQAABBBBAAAEEEEAAAQQQQAABBOpegACp7puYCiKAAAIIIIAAAggggAACCCCAAAIIIIAAAggggAAC8QQIkOJ5sTUCCCCAAAIIIIAAAggggAACCCCAAAIIIIAAAgggUPcCBEh138RUEAEEEEAAAQQQQAABBBBAAAEEEEAAAQQQQAABBBCIJ0CAFM+LrRFAAAEEEEAAAQQQQAABBBBAAAEEEEAAAQQQQACBuhcgQKr7JqaCCCCAAAIIIIAAAggggAACCCCAAAIIIIAAAggggEA8AQKkeF5sjQACCCCAAAIIIIAAAggggAACCCCAAAIIIIAAAgjUvQABUt03MRVEAAEEEEAAAQQQQAABBBBAAAEEEEAAAQQQQAABBOIJECDF82JrBBBAAAEEEEAAAQQQQAABBBBAAAEEEEAAAQQQQKDuBQiQ6r6JqSACCCCAAAIIIIAAAggggAACCCCAAAIIIIAAAgggEE+AACmeF1sjgAACCCCAAAIIIIAAAggggAACCCCAAAIIIIAAAnUvQIBU901MBRFAAAEEEEAAAQQQQAABBBBAAAEEEEAAAQQQQACBeAIESPG82BoBBBBAAAEEEEAAAQQQQAABBBBAAAEEEEAAAQQQqHsBAqS6b2IqiAACCCCAAAIIIIAAAggggAACCCCAAAIIIIAAAgjEEyBAiufF1ggggAACCCCAAAIIIIAAAggggAACCCCAAAIIIIBA3QsQINV9E1NBBBBIi8DRF/0sLUWlnAgggAACCCCAAAIIIIAAAggkJvD4Ld9LbN/sGAE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gECpLS0FOVEAAEEEEAAAQQQQAABBBBIUoAAKUld9o0AAghEFyBAim7FlggggECiAgRIifKycwQQQAABBBBAAAEEEEAAgZQIECClpKEoJgII1L0AAVLdNzEVRACBtAgQIKWlpSgnAggggAACCCCAAAIIIIBAkgIESEnqsm8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oH/+7//S0tRKScCCCCAAAIIIIAAAggggAACiQlst912ie2bHSOA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AQQQQAABBBBAAAEEEEAgJQIESClpKIqJAAJ1L0CAVPdNTAURQCAtAgRIaWkpyokAAggggAACCCCAAAIIIJCkAAFSkrrsGwEEEIguQIAU3YotEUAAgUQFCJAS5WXnCCCAAAIIIIAAAggggAACKREgQEpJQ1FMBBCoewECpLpvYiqIAAJpESBASktLUU4EEEAAAQQQQAABBBBAAIEkBQiQktRl3wgggEB0AQKk6FZsiQACCCQqQICUKC87RwABBBBAAAEEEEAAAQQQSIkAAVJKGopiIoBA3QsQINV9E1NBBBBIiwABUlpainIigAACCCCAAAIIIIAAAggkKUCAlKQu+0YAAQSiCxAgRbdiSwQQQCBRAQKkRHnZOQIIIIAAAggggAACCCCAQEoECJBS0lAUEwEE6l6AAKnum5gKIoBAWgQIkNLSUpQTAQQQQAABBBBAAAEEEEAgSQECpCR12TcCCCAQXYAAKboVWyKAAAKJChAgJcrLzhFAAAEEEEAAAQQQQAABBFIiQICUkoaimAggUPcCBEh138RUEAEE0iJAgJSWlqKcCCCAAAIIIIAAAggggAACSQoQICWpy74RQACB6AIESNGt2BIBBBBIVIAAKVFedo4AAggggAACCCCAAAIIIJASAQKklDQUxUQAgboXIECq+yamggggkBYBAqS0tBTlRAABBBBAAAEEEEAAAQQQSFKAAClJXfaN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gXCBjzdYk7Wzju0/hRACCLSWwOaN1vSJWcfOHVrriBwHAQQQQACB5AW4v1XVmACpqpzsDAEEEGixAAFSi+l4IwIIIFBdgWoFSJteesjOunetDRxyjo3uH+wU/5vNHPeA3bq2sNx9Bp9qNwz6m0284k82K6Ra5X5+zLARNrJvdT3YW7UEQtp9662sb78BNmrIF6xLwWHetvvHPW1PdtnPrh7eL+Tn1SpXbexn0R2T7Kq1e9nE0QNt5zJFirNtbdSudCn8+izZxa6+4QTbJ7jpiqftwltet11PPcOu6rXQrhj/qu1ehc94cn6Ndc623rm1wRZNf9xunfeBvfMPs2223d6OPe1oG95vh4qLsGb2PTZyRqfCcy/inuO9n/MjImuMzf5hK5+babfOeNcWe0HgNlu3t4OOPsxGDuphHYvuZan/HeMt//vGTjGOldSmtVaepOrZmvsN+565le3ap7eNGjrQ9mifV5YNC2zczxfa2n6H2dUn7eY9ylH4Su6+Ec8l3jUn3r4bY+uY50aKUThXqtt4BEjV9WRvCCCAQEsFCJBaKsf7EEAAgSoLVCtAynQKe4XrM8B+O3yfwC/k2V/eun7F7j+3T0jpy629t08AACAASURBVHWmlPt5lUHYXZUEQtp91Vy74hev2pr+R9vkIbvlHGfl9Lts9PIedsMFhxV29lSpRLW0m1rpnGoLk0zY/KGdc9Ew+1rPLSXIdH5sZaP+8+t2aOfqlSwp60Y7Z6vXIqX29HdbdNfv7Kql29uo7x5vh3bZ2pqWP23X3Pa2Fyae7j0wUNnIoWp3sBUNQ70qcn5U/4xR+10yw+zMC463r/XqbJvWLLAJt7xoi/sW3lOqf3TtMXtfs2jhv95R6hxJpoyNuNeQ7xsbXrGJ456xJ7vuZxMvPjDwUMpGmzf5brvVBtg477tq4cMsGb+k7huN2DptW+c450bblrTSo1f7/lZpedL+fgKktLcg5UcAgXoRIECql5akHgggkHqB6gRImZDnya3NNv8jf2QBAVLqT5IWVSC83TOdabt6IwAGbxl9svlv9tqSv1nHPn2sR/6Twi06du2/qaE7pza8YFf/eKFtzBkR8HevU+9Ou3Fd9I7ZqK2ciHUDnrNRvSvbLnMvmT/weLv1pG7Nu5rvXTeuWdfXJn334IpGJ1a7g61oOMD5UdlpEPruZTb5v2bbvP6558a6OffZiIet6sFzeAUIkBJo2CrsMvz7RtNz99mwB/5pF15+ph3rkqINq23+8k22e7/dSl5LErlvVKGm7CKuQIxzI+6ua2z7at/faqx6rV4cAqRWJ+eACCCAQKgAARInBgIIIFAjAlUJkJY/Zufc9q597cTdbObDy23ABd+w4b1cBQmQaqSpW7kY4e1e8Avuxytt5t1P2+SlH9tmbzqigScebaMPzk7q9vEym3rbn+zh1f+0zbaV9ek/wC5vnv5uo705+3Eb//haf5qrXfvsZ2OHH9g8Hdya5x6yax7O/KxD1152xQVH2D4a1bLGGwXlTY1mgfCiZEdRrDLslTNdzroFM+zGe9+xpZqGq1NXG37u0XZsz8wIioJjrnnBxk1ZbM+v+6fZ1p3sxGHH27DPZ4bh5G6bHZG3dy/bYcVye77nl72RfV8wW/eKTZ48z2aude8/yXt/ZaM1kjthsudGl+BoxbzgINtOW6awK93eOWVVm90y26Z502aq7Y/svNwe3pANpmK2f8Z+Fzut8wf28PId7Qpv2r0Dav2cTa7hWmHPmfNgTv9BdueQPYseL/jZ6tB1Vxs9fLAd4DqIA58F/5oSmOKs8PoTuMZo28FH2OhDM8FVZtv2duKAj23mvH/aOaPOtgFLtkyBZ27UbbaUzVOqljo/WkGwbg9RcE3I1jQ79eUB/nSXYdfHrQqmsMs9f3rZ2IuOsM/r4QV3jCGDrONs797jXU+38a4hmZ/nT4XVyS4c5QUT3u2q2P2meWR2zjlSOKq6+L3C3Ue/ZNd3ftWumfeRd5/U/aGWr+9tcQYW+Z65+BH72tR3rfmzWeo+Weq+4V8Qit+jzdbbvDsetfFLPs7cvwfvbIsfXmNHZM8PC14TCr7LmDV55/C42163P2e/yxyz9UKbYplR+4WhQIx7YVs0Rc0ds9JzI/w7V9NrT9oNdy/PTqXZyY4dcuyWaVZLtbd/Tn5k5w/tZUunL7S5H+V+f3Xf98YO/JtN1ndYy/tebMXbP/9cKVnGmmun2isQAVLttQklQgCBxhQgQGrMdqfWCCBQgwLVCJBWTp9ql760i13/X73syStm5z09ToBUg83eCkUqMgLpLq9DfmlP71z5qn3e63SZc/Pvbfwnve0Xlx5mXZY8Yhfe/YEdecEwL4DcYHNu+52N35D5WY9PXrEJ3nQ0S72nzyd4IxPWeU8Wj/SeLD7n0tPtpM6v+z+bn53GaNNrM2zklHftgKFn2CV7f2jTf/Go3bltdhqbWAFCjDJ0XWvTb/GOs3X2OF6oOvy2d7wynG6X9GtvK//we7v0qS3Ts+WEQpuX2cQfz7Y5vb5st57b29aV2tYynRmzuvSycaOOsD22UVO+7T2Z/7g9UeT9rdDYsQ+h6b0unbv9lrVo/E7gQPic11lcqr1zD549pz7K+qzNTJu4tGsFAdKS9nbaRWfYsJ7eEMuaP2djN0WNvSE7Em2pF9ycf5INz4aoOYX0P1vv2kFDT7WR/czm3/GAXbNc9x9dU4KfhS9Yx1VPe+3/unU49XS76uAd8jpjvWvUz731+f6ROTc6Lghef1yA9JG3rt8Z3rp+mTA3v4OucARSqWtajVGnrTj+gyor7ND8ddFyrhVh18e8wCZ4bd77o9D7w5tdenqh0Ve9UbLeWjk/ftHme9Ou3ulPu1o4Aqnk/cZ7R+E5UqI8BfcKF1p51yDv8zDs82ZzJnv3xRXuHpq2RkyqvFFGmZS6T5a5b5S5R2euC2bn6/tI9rvAlNUuYMy9JrjvMu77im32zocfe6G5f//2HgbxrkOX3P2urd87PECKfi9Myjpt+6303Ai5pnhraN3gXRfWH3683XBcN2vy7x0f2pmXnm0ndS/T3tlQc5tefW3C+QfbzquftEu87z5dtfbjwZ2z1wuzg0481a44dHt7c9rvbPS8ds0jLEu1f879qWQZ09aGbVNeAqS2ceeoCCCAQL4AARLnBAIIIFAjApUHSO6XM42E6BUyDVXYAraqvJvqLvvLWb6H6/B1HeZFf14jkBQjT6D4GkjNo3+yHX8dsr84m622+6991O7/vDrrOtnMcV7nbtfsCJucvWf37YVCU721DbR4+pYQ86vW47WnbepL29uJZ/ezHur0/cNdNvKpbFgRK0AKnttex07Oa7VNv/FRm9JtS/kya/uYXX7Nydbxbi8oW+GFX2O88Evv27zIxo2dZ2uzI59yAqQNS2369OXWZdBgO7S7CjzXRnmjpPpkO0pDRyAFp3/zOiTOnLrWjnUj/7LHamp2rcGT0w+M3rZjs+sgrfM64EbM6LQlUMrpFC7d3l6f6pZXdno8C9Tdn/5sbQUBknuvjlLz52wNtnXcInlPb0+/baZNWa2RezvaiccdbF/r383/nJtlAya1yeUDMyMOg+fSBn0WPrAzm9fXyp0a0fyOXneerbY5dy2wdf0H2kl+UOWF1Fc8Y+9kP1th0wGVDZBKnh+5677FZWn47fNHkziQkADprZzpMXMDG/96unxLAJO5bm/KdNB+nD9CNX9qzcIAqanU/cYrY7kAyf950XuFZe6DgTWXMuX9uHn0U8OfFz5AhHVuSt0n+77qT6ta9L5R8h4dMqI2O8rEH6FmmXOq65BzvCD6U35p/e8rc3fM3O/8cgWvWbl1yb3mxLgXcmJkBSo8Nw5eXTCC0X0P2HXoCO8BoTzo7PWoVHvnjIrLfu+9s2cmMCy4XuSMsCzd/l2C97dsOULLyLkRSYAAKRITGyGAAAKJCxAgJU7MARBAAIFoAhUHSHkdZs1zzrupO8J+sc8pWuF0LrklL/fzaPVkq9YWCA8OO3y2r91wwcHWQyNn/E6WD+yc5s7e3MDmtXun2g9e8p7EHHyYXTjQW6/AH22jV+E6Ka6TZaymGMv/fT7kl+qoU9iVK0NuR6U7cFjwtMYLnKZ7gVOgkyAYTATLnDf6plyA5KbaUnA1wDfK+Cw9/CQbf1x2OsDWbv6yx8s8Db500Ol2w6D2meDZW9T8t96i5u303pBO4eC6OEXb23Uyn+9NZ5VNlnL8YgWIIVMNpuCcLUufig3+YetWLLaHp3t//upNC+WNCLn6Um+EkZtGrGvmc5T/CjsvggHyzjkBUv67c+81LQqQypwfqaCv1UJWJUDKBjLB6TP9/X5o53tTFJ6U7ewvfn8oDJCKnYN+OOD9sHSAlC1PzoMSwXvFTgUBUua++REBUg582PeNrbypbXs3Tytb8j7Z84XMVHfF7hsFjZwJhTJTrIas2xZso7WB88vdjr0RK1+7O9OGB/jTYrb3HzzJ3L9LBUjxvvvU6ke5dctV4blx3PrCACk70vVh29Eu1NTEvTIjVP1X8HoS0t7H+udDYFrFvPYuuF7E+C60a879LfMdK7SMrdsAqT0aAVJqm46CI4BAnQkQINVZg1IdBBBIr0ClAVJBYJQdPbFD8wgAprBL79lRSclLPPXZc4BNVVCQ7RAsOErz6LPAXO+aB755LZMio9Zsy5Qx8+993CYs+NDWe2sKZF7ZEW8xAwQLzjcfUobSAVKwkzvXI38NJK2BMX7aO/58+u7l1m2IFiB5E+nnv7JT4FTSikm+16/XPxQatbfJ3tSXa4IjpsKmpSoozJY1SJp/FNK5Wv0A6d1Clpo6Z5NstTbY96rMNIQr/XWRdsiOTCwdILnOe5U2GATlB0hNK+baxLtf99ce25ytWp9KRiCVvaa1gV+9HDLGFHbFRyBlAxtvfbT8l3+97VpujbywAGm9Fb3feAeJFiAVu1cQIEU7fct9z9wyJWXofbL/6wWhXPR7dMhDTgUBUl7gF/h5JkAKjL6NECDNinIvjAbXAFtVeG6cayEBkscWWOfIgmtchgW8BedDZQFSsfYvOJeKlbEBWr0aVSRAqoYi+0AAAQQqFyBAqtyQPSCAAAJVEagsQHLrVYQUpY8bTVDul7dyI4zK/bwqDOyk6gLh7Z4/dUukJ6k3b7DXZjxqV3mrDe/hd+7+LfwX+mwd3pw21Z8z3l+PoPvWueuWxA6QsjuNVYaYI5BWPGnDvTnwd87Op587+iZ/FEzh5yFspETVmzOBHWamYmpnV1/UwSbcssbO9KaQOtI9yFt2WqoiBSoYAZLnF7P98zsRIz/9H+t8MW+dgwTO2QTarK126U9D6E879kV7y5/asgojkLJrRCzaO7P2SMfsyD0XPrR8BBKjQxI5T/JGZjYfI2eKp7DvC8F/cyN+ws8fd+2NMwKp5GfXK2S0ACk4VSsjkOKfP+W+ZxauX5ZzjHL3jZL36CgBUnaEW9ERSPECpPAHV+KrNcY7Kjw38u4LBWYb3rb7Jz9ud7o1r8qMOKvGCKRi7V/0u2B+GWt1YHqNnZAESDXWIBQHAQQaVoAAqWGbnoojgECtCVQWIIVM3eFVMCckYAq7WmvyVipP+C/tOb/gegvcX+ItcN8nbB75zX+3Tdt8KjOdmf/Kdqp10rpHPeyJvPWHtlSq8Anx3F+qM+ucvBmY3q0gJHA7a0kZNmywps6d7c2S61rslOlUzE5hl1mXxbZMSRRzCrtNCx6yYd50OOdoCqY0dQz46xW9ah37tLO563rYxNHZNW385g5OEVS43lTRkzhk/YHc9o3R/q7zNzjVYK2fs6306U7sMH4YsNwGuPW8sgfaEiAdZus13WFwDSR/G+9zt6GzdVwRYw2kginRqjCFXanzIzG0RtnxMm9Kptk2r//xdutJ3ZorvW7OfTbiYcsuMl8uQOqUmS6z4Pxxt5m4I5DK3W/KBUjZe0GMNZAih9iNclr49SwfEpS8T5a5b5S+R2enCusVCAFjrIG0x3P32bAHNmWmUPTv36WmsItxL2yo9i9V2QrPjZAAaZP33bCd9/10y9fTzLqV/swLvRaWXfOq5VPYlW7/4HfdPqXKeHBgyj3Ok6ICBEicHAgggEBtCBAg1UY7UAoEEEDAKgqQ8hcldp7+VDPv2JF+J2C5X97KjTAq93MasTYFSgVIW2U7+9bbnJt/b+M/6WXjLjjC9uj8d1vz0jM2v+sRdmzPzC/Ks/ocbeNO283abfA6/sd5P+t3rE0+rYet8zpdRj7wTzvxguNtmDf//KY1C+yeJTvbsEHdMuHM8l1s7OXeekj/eMUm/vwZm/XR9tljbvCO+TvvmHtlAovs9FhLm6cgC2pGK8M5/kinf9rKPzxgo5f3sokXH2hdvM/AcO8zcMDQ071Fltt7P/u9XfqUq3feqJjs5+jQoWd42/7T5t/1gN2wcJP1zU7pVm4KO8vOx/9Ezy/Z+GH9bGevM/21GfNtvTfl34D2tXl2ZEq1ZW2CrgNzO4XzR2GVau/cGroO3d72i0sPsx5rM9OfbWnfOO0fsgaS1fo5W8vtHaVsXvv9/AGbbL3t6uFfts933to2eZ/Rq7w2XNP/aJs8ZDcz/7P1rh009FQb6X221r000y6Z3s7G/pe3RpL7LHiduf6oIi/QucILqTucerpddfAO4aMRvTD5huN2tJWzvc/vjA9tG+84d3rHiTICaZ0X/o6Y0c5G/fA0O9T/rJU6P6LUn21KCahNLvHC9jO96/7Xstf9Cbe8aIv7Zs+N0NECed8hstfmvqeeZKMP3snLHt+26bM32JEn7WMdI4xQXHSX7i/ePWuMd8/yClv6fmNWeI6Elyf8XhEyZR5rIIWcIuW+Z+otmaAn/D5Z5r5R5h69cvpdduncrTKjnrt+aE9MecB+uXzLlLqZ7znZe9In2e8y7pzdvMjGjZ1ni72RkBO8a5a99piNnbLC3spOQZt/HYp+L+RakvM9o8io1cw2pc6NkN9B/AcFVtpBF5zuff/8lDV5a1pdePcHdqy3nuewnu4eUKS9Cx5cCJneeEl2ymUVLe+BolLtX/iAVrEycm5EESBAiqLENggggEDyAgRIyRtzBAQQQCCSQCUB0mv33m4/eKmrBdebyBw08wvXHL8jrlNmzYqQNQfM/wW5yPzizaUvtt6NmVurIlJF2aiVBYp06GQ7Yo4YNtRbfNp7gjM7R/vUpR97qw2Z7dBtV7vk3MF2QBfvf9a9YpPvmGczV2t9Ei2I3dfGDj/QC0j0CqyP5K1ztM2229uxpx1tw/vt4O1zmU29ZbZN8865rr32syv2W22jH/jQzvF+uf9aT/1C/oKNu22heTPiefvcy87s8raNX75b7ggYpxWjDNrXqKEDbY9saKN1jW689x1bqvIF58j39p0bCm2016ZNt6vmeQXq5C3KfHYvm3/bi7Y0G6qUD5DCrLYsHt7KDR/rcJnRigoCFTYH3lowXVWJ9s4/4rpFNuHmefakx9mhay87s9tKm7LaC/bcCKcY7R86Oq3Wz9lYLVCLG3trykx70ia/9IG9o8/O1u3toKMH2shBu3nTzGVewc9Wh6672ujh2WuG/0PvujHZu26s9a4b3nu3rJ1WOI3Vmuem2dgHPrC1W3ey04YdYHbvn2xa98z0q+tzFiTPHLcgVPp4qU0e9yd72DvX9s+GVCWvabXInaoy/cNWPjfTfvnwu5nrasG5UW4EkhcYZc8ft+ZcZh+HeedXj0gBkq15zq7+xWL78z+2yly3upW53xScI2sKpmAtfq8gQIp2ekYJkMrcJ0veN0rfozVCeo43jdkE73uMddrVxh73T7vq3sBUloG1aPRdpk//AXb5kC+Yvubo1fTak3bN1OXeOb2V7T94gB3gPUgzJRt4FAbZMe6F0fDqfKtKz43wh9iC61b615ATj/YC6ewQ8FLtXWGAVOq7b0HYGFhbs6CMdd7q1ageAVI1FNkHAgggULkAAVLlhuwBAQQQqIpAJQFSVQrAThBAAAEEEEAAAQQQqAOBJn9aun/ahZeface6lChyvTKjYWb2GWT3nL1n5HexIQIIVFeAAKm6nuwNAQQQaKkAAVJL5XgfAgggUGUBAqQqg7I7BBBAAAEEEEAAgQYR+Ju9udwbJd1rB2u32Zv69heP2p3b7peZzjaCQNOKt22dN5Kyhzd62Z+S894PvCmgh+WOyo2wHzZBAIHqCRAgVc+SPSGAAAKVCBAgVaLHexFAAIEqChAgVRGTXSGAAAIIIIAAAgg0jsAGbyrLyc8EptuNN4XsyjnT7MYZ2Sk7g9PxNo4gNUWg5gQIkGquSSgQAgg0qAABUoM2PNVGAIHaEyBAqr02oURtLPDxBmuydtaxvbdGEy8EEEAAAQQQQAABBBBoGAECpIZpaiqKAAI1LkCAVOMNRPEQQKBxBAiQGqetG6qma+baFeNftd2HjbCRfc0W3THJrlq7l00cPdCyyxwX5YizbUOZUlkEEEAAAQQQQAABBOpcgACpzhuY6iGAQGoECJBS01QUFAEE6l2AAKneW7hB65cXIMVRIECKo8W2CCCAAAIIIIAAAgjUjwABUv20JTVBAIF0CxAgpbv9KD0CCNSRAAFSHTUmVdkiQIDE2YAAAggggAACCCCAAAIxBQiQYoKxOQIIIJCQAAFSQrDsFgEEEIgrQIAUV4ztowkstYlX/MnWHD7A9ljyoj289p9mXXvZ1Rf0tbX3Pm4Tln5s1mlXGzt6sO3TPrvHj1fazLuftsnezzbbVtan/wC7fMgXrIt+vPgR+9rUj+z8ob1s6fSFNvcjs1377Gdjhx/YPCXdmuem2dgHPrC1W7e3gf22t3deetf6FJvCbs0LNm7KYnt+nVeurTvZicOOt2Gf7+wXhBFI0VqYrRBAAAEEEEAAAQQQqDcBAqR6a1HqgwACaRUgQEpry1FuBBCoOwECpLpr0hqpUCZAmtW1t/3i0sOsx9qn7YpfvG5vWns78aIzbFi3t23yj2fbzJ4DbOrwfaydrbc5N//exn+S3f6TV2zCuGdsft+jbfKQ3bIB0ru2Ta++NuH8g23n1U/aJbcst66nnmFXHewFP8sfs+G3rbC+Q86w0f3N5t/xgF2zZJMdExYgbV5mE71jz+n1Zbv13N627g+/t0uf2spG/efX7VBvVwRINXIKUQwEEEAAAQQQQAABBFpZgACplcE5HAIIIFBEgACJUwMBBBCoEQECpBppiLorRiZAemvwqXbDoJ282q2x6TdOtynb7meTvnugP6po0V2T7KqlPe36//qqfT475VzXIed4AdCnfI2V06fapXN3tKtvOMH28UcgvdscCJmttvuvfdTu7PkVu//cPvbavbfbDxbvmtmX3uztb9T4V8NHIG1YatOnL7cugwbbod3LbFt37UKFEEAAAQQQQAABBBBAoJgAARLnBgIIIFAbAgRItdEOlAIBBBAwAiROgmQE8gOkv9nMcQ/YrbaXTRw90J92bs3se2zkjE6BgOhDO3/U2XaSfqjXAi80uvsju3DUmXbs2vwAKbu/rgqQdsrse+u+Xjh1cGbKu7w1kEqOKoqzbTJY7BUBBBBAAAEEEEAAAQRqQIAAqQYagSIggAACngABEqcBAgggUCMCBEg10hB1V4yWBEjZsMgFSNl1jyIHSH6Y1CcjWSYUWrdgho2f9o4t/mQLfOh0d3XXLlQIAQQQQAABBBBAAAEEigkQIHFuIIAAArUhQIBUG+1AKRBAAAFGIHEOJCTQkgCpwhFIXQbYb/31lMoESCuetOHe+kk7H3683XBct7JhU0JA7BYBBBBAAAEEEEAAAQRqTIAAqcYahOIggEDDChAgNWzTU3EEEKg1AUYg1VqL1Et5YgZIsddACk5h18f8KepW9LZfjDnMepQJkMyfOs8yU+P5c+nNtSu89ZJ2HzbCRvb11mbSvtZumWqvXlqEeiCAAAIIIIAAAggggEBpAQIkzhAEEECgNgQIkGqjHSgFAgggwAgkzoGEBGIGSLbe5tz8exv/iRcCXeqFQJ+8YhPGPWPz+x5tk4fsZuZPZ/euuWnmzHIDpE3ez4dPXWsDhp5ul/Qzm3/HA3bNkk3N2+eEQt62Z3rbHjr0DG/bf9r8ux6wGxZusr6nnmFXHdyZACmhM4LdIoAAAggggAACCCBQ6wIESLXeQpQPAQQaRYAAqVFamnoigEDNCzACqeabKKUFjBsgedX8eKXNvPtpm7z0Y9tsW1mf/gPs8iFfsC4SKBMgmW20N6c/amPnfmgbt25vA4/uZptnLLcdQkcVbbTXpk23q+Z9ZNZpR7vw7F42/7YXbenA4+3Wk7oRIKX0jKPYCCCAAAIIIIAAAghUKkCAVKkg70cAAQSqI0CAVB1H9oIAAghULECAVDEhO0AAAQQQQAABBBBAAAEEEKgDAQKkOmhEqoAAAnUhQIBUF81IJRBAoB4ECJDqoRWpAwIIIIAAAggggAACCCCAQKUCBEiVCvJ+BBBAoDoCBEjVcWQvCCCAQMUCBEgVE7IDBBBAAAEEEEAAAQQQQACBOhAgQKqDRqQKCCBQFwIESHXRjFQCAQTqQaA1AqRNTRvNOnawdvUARh0QQCB9Aps2WtPmbaxjx21avexc/1qdvEoH3GxNTd6tqw3OmSpVgN0ggEACAlzTE0Cto11uOT+4h6S5WQmQ0tx6lB0BBOpJgACpnlqTuiCAQKoFKgqQ1j5pP/juVHs9K7BNh152wuWj7JzeHWzN49faRU8PtFuu7mbTzv6J2ZjJduHeqaYqLPySO+zr15r96K5zrW+dVY3qIJCMwPs266r/sNveyNv754Z514ojbOdkDpp7PbpqtZ2W4LFyq/Cq3equf1buerHZFt9xrd25wwj70ck9GzZwb3r9Prv2xln2uvfcQYfPHWNjLv+69ekox/tsj5+PsWO6RjhJyl2by/1chwhsY5OutXdOjnjsCMUreo7U2z0ytkXpN4SfG1U+SOTdZa5lTx72E7v+6E9HfhcbJijgfWaHXvu+Xfw/o+zQjkkdZ8s1/bRV7ntusXsX1/SkWiHaflvr+0bwWvB+jHt+tFpUutWW38eOsB3eesR+eKvZ+defYH0q3XGdv58Aqc4bmOohgEBqBAiQUtNUFBQBBOpdoPIA6a92TjZAaVowyb49frN9539G2kHNw40CHahFO8didg62YaMsnjTc7tyNDqM2bAIOXScClX2W4l0zcgLt2AFSvGNFCQf88rz9dbtvxF7Nm2/yOnZ+8nRP+965+1pifZ+1fu40zbMbL3rQdh4zxs73HkRoemaiffOlg+zXl3SwKXECpGrUs9UCpGoUNtl9VPZZrVLZip4bX6xK2FoTdawSVaPuZukdF9uVMz62gaNute99qdRoU67pjXaOtN7nO85DI23TCmseH28/2zzUrj+uW9sUICVHJUBKSUNRTAQQqHsBAqS6b2IqiAACaRGoZoBktuWX8v0XhI1A2mhv/mGi/fC3i2yj7eKNVvI6Cfde4T+t95gP1ssu0BPmNs9+dsMkm7varPshI2zMJQP8kQlNS+62H9z4mK3dfpAds/c8W/q5H/lP/q55ZoL3RN18W7/NDVAxwgAAIABJREFUPvZvY0baibt3COVf43VGXnvr87bKO/bAC0fZ977sPTW8/mX75TUTbbZ3rA77DbWbrtCTpJmnCd88KzNqynX2/sh+Yj/8Y2bXvYd7IVL3RwMjkDba0rtvtB9O/6tZt4H2vbEj7KBV3oiD33awC3abZ1P++KHtOmyM3XRcz7ScGpQTgUQFCjp0Qj+LuR19mfdcaLtPvjX3mtE15PO3w5bi5wRIk8wuHNHT+7yOt2tnLLfN22wZOWneZ3/OhPF287Pvep/jg+ziKwbZ4u/mXp/8a5sLf/xRmNkQfW3YdauwM+nfh6+w/568PFO4o/4jEyJ5773xmkn2wofb2P5nXW7f864TDRkieQ8hfP33vXJHo3lToDZ1XGF3egFSx+E9be7U2bbeG7H287GZp/6b3pplP7v2PvuzN2Kp++BRdv25e1nH4AijpmV2543j7ZE3Nts2bkTT21tGg3VVmLegp3317TlmI2/bMlI2J0C6w2yEN9I0pJ2a9P43DrIL1t7njazb3gZdMsa+86XtrXm0jDd1Ym+vXGOG7um1adh5GnzIwrv33PBDm7Jws/U56Qiz6ZvtDO8BDb+MIccw1e3aG+2Bt726HzbSfjTyi9ZF5f6t2anb/8UeeelD6zN8jJ2xdpJdO321dfXKcZPno+c7Cu+buhcHjLufZdddf4xt9D5zOfe9thptU/Tc8O73YedA9vtI8zmTrc8eBZ/xkdblobw66t4+dbN9tcM8e+uQ79sRT99Q8H3gvhGfDoxA0qiDu23zUR1s7tsH2c+vHmDr878PBK5Hfrvln5Mdw74fZUdzh7V9olfnNO58mU355kTbdEg3m71xkBc6u2AxuWu6G4F0zWFzbWyUa3pou6fROn1lzv2+kfmOP3+3QfbW02bf+fW5trsb+dp8vd7e5nrbLD45E0Y2PTPezvNmVfj1FfvaOwXfHTbmXQuysy4ERx0Xu1Y3X2euyxnJGHr/8K/tn83eH8ND0LD3+fcof0YI754Z+l0j/L7TN6zM6Wv6FpeYAKnFdLwRAQQQqKoAAVJVOdkZAggg0HKBagZIwRFIuz8dEiB1uM++ee2HdvHPR9gBH86yH/xguZ3mj1YK/iK02Z6fcKFN+5wX0By30e689Fpr8jv11Dkw3pou+al953NeR9f3f2Jvne5ts/fLdqm3nzNuGWkHvOGNgLrjs3b9uGNs13ySTS/bz77xqPX2AqoTzTv2dxfZCd6xbeK/2yN7e0HUcdvb/ImX2ZTdxtgvjtsmNEBSR2/OL6GBDsbeL0608+7+tF037uvW8Q/X2nffON5+fdQiO/vGFXbBTV4otvkRu/T7Xkfz7cHRWS1vN96JQNoFcjt0NtqccWGfxQ9zpi7b8h512G6Z0mxT2OevuQMxGwK7DhTBrXrEvn3Vu15gPcL6LJhg583Yx/7H61yxp260b/3xAK+j5RjrWGT0S87ooeYAaag1hV63wp9G9gOB5hFIq+3h0T+010//b/tev2X2y+/ebbtffZ2d2D3tLRy//MGpdnKnM5TjeHtruDrZNtu00f9pbw1Vx95qu/PbN9r6kd59od+H9vBVnuPJN9v3OtzdHO7v8NBl9oNV59qvRu5pS71r/M86jLI7vjS3+ed+W/xhL/upd+3eI1jkgmnuwtvpoCXe+3/f0350k9cJ+Yo3Ysq7B930iy/a8969650Rul+pTSdax8tvtn/7MOQ+4Y+uynQ4nrF2y/lnXrm+O7mnjXEBUsExjrF3Jlxsd37au2cN7eDV/cotdb9xo/277okqz4RXbdCo6+zC7nOy9z1vei/v/lt43+xpD4cab5N734vfrFV5R/FzwwsXw86BLy0LPWcutkl29kMKKY8x8+7VFy34qtcpPMDeCo4uVttnDQ/tGP5ASWGANN42fsf7DH+5g5W7Hr0Tdk4eNj/0+5H/Xaqg7U8o/I5TFeUU78S/pv+ffe/6XWyKvmt5oYCmFl6X4DU9OIWdPq/lrukHvBhyLTp3zxSjp6foYQHSw1/4L+/aqYe6Vtu05uv1X+zGbz1mB9wyxvo+7bXX+pF2h9dGiydd4D284t1/vIfXCr877GsvNE9nGTaFnb4flL5W5065GF6eY/yH0koFSMH3bbnvnPC2+31sL3s+5LvGwNfD7jtFylxyZF96zocoJSVAiqLENggggEDyAgRIyRtzBAQQQCCSQOUBUvQ1kPxftps7Td+3h3/wH/bOMI3yKTadSGBe8X5/8Tq/vKDoLi988mrmfhn8D5to33rleLtLncV+SDTbDgyd/14B1ARb7z2N7Y888l95x21+wnlf+3PICKRSAZJ5v1z+suuP7Fcne1NCuI6MUZvtyjJPC0ZqJDZCoA4Fcjt0in0WtYbalqCoWICkzp2Cz9//Dm2e479457MHmzPSJGyKytyyhQdIwXXQyq+HkBMgrfdGMV30mp3mh8uZAH1W/1/aGK8jutFepQOkkPPAvy9smUZ1zR9+aBetGmr3HfJ8c0DU3etAvuiP+9h1l59ge7hhXYE2zw3zAuL5AVKRdrpg4/iQEWmn2JprLrNZ/cbYGG89K3fY8PP0AHsyGyAd+uxwm9L9J95IVe8eFRjdllPG5n8/yOacN8l2vv6ndpoXNvqhhDo7FY65+05whFzgfnegN4qu8L55vC3+Vthn7dO1HSDl1NELi905MMLCw+fdHrNzx39oF1w90g4NrKdV8HBI8707aoAUtCt9PVKokX9O5k5rueX7Uc73pry6Ntr1oVR9fb83TrH7Rn7aDwPWX3KzNw3mlu+KuetUVeeaXjRAKnKtuHjzhMJrEY3YKgJhAZKbZSC3AIGHPra5286duos3onAvm33peLMr/j97Zx8T1ZX///cfOyY7JD/YLJiKKeATa31Yq9tiLMYvxkJatXaNpJFWsYoiVZGCVsSOsugsOBahFh/wAWjBFbPBuNraGqzRNVqjfVCr1Faxgg3YiJtlNpnZxNk/fp9z5+HeO3MHBhlgZvjMXwoz9577OmfuuZz3+bzf9nut6+WaI2ajrUsByYd7tVcKbptQuvybwoxzGvOOa17NA8o1njXm316jMe94afMgEjxZQOqXryafhAkwASbQLQEWkLpFxG9gAkyACfQPgd4LSPLinbLFKssox+KYu4Ak28Sp/5iXg7L/Jx1SsotzWyh0/jGYSwLSKqd1iPRuhw2eVtB6x03UVFTinGUiFmWnIyXObtnjCmZ32UM8jYAkW+DYOSShyACy6+vabqJ/epnPwgQCj0CXApLru+irgKTx/XNks4kr9xQmZFsjm/P7Su+HZsaZb4uNLgscq+K+9bJ2oLanICAL8a573kBZhQ3gUOm1gOSsAlAISOPJNu7+l7UoP3oTYWTztoEypiSbNyNQ5KzuccujkhC4C0jS4r1nP0lzkJaloeUBGqsrcfiGHjOzs7F0UrgkxDjt4FzzxBFaqFMISK6MPV8EJJf9q6PThCWiuHavApK90kmaiz3mzVTczwkBAclVCeJFQBK2tzfqUV5xEZZJqchdNlMSFv0rIHV9P4LGmLSpKlhk0YoFJF9uSFTBun0Nzs+wC+9KoVY7+8Y/93SvApKXe0XJy3rPe5Evl8fv6TWB7gQkl8W1/YEAyXSflDa3LTmPyaWT0SicDqRNKVrPDj4ISN3dq92uULM9whKvu78pNOYd17yaTQKSxhy2qHWDnO2q3KCg1WZFbmOvOyXAD8ACUoB3EDePCTCBQUOABaRB09V8oUyACQQ6gYEUkLQrkESlEFkSLRNWMApfcS8CklSBJO06negzaktLA4yFDzFnb7JqxzXcKpDuLKgmWyQ5A6m7CqSa6GL7znHnywe/cp8bzW9kAiFGwPcKpHoM31WEuSQKd1WB5PH9U/ByFyakPAOyhZJsy56mAsl5z3EttiTiqtZ9yxcBSdqtLldXhlg39+xyuslAcor9rnHgQwWSsLGyv8TCXyE+jszHoUnney4geemnbivSRDZWQT2iDB9i8tlM2untNk9IlUF2YUdUIPVIQFpC341S+3dDc97xqEByWOWRgOQ5b2rljdHmDRJc+i+Avovh4m1sWK/AqFWF5q0CySXMkrBIWSab2pNxaJ2GhZ1bBZLn84B7BpK6Aqmr+5F8lfKYLI6q1azQZgHJh1uIhcbAiv24rnwr5aSJzJcOXzcFPMU9vesKpK7u6Yp7kWShxq++JtClgCSNnxOIKy7GojhlJp2oCH4XTeFT0WhLQD2JJ9rPDj4ISN3dq5UAvLVHCEhUEbWXsumGujsouANUzDspzQ4LO6kCyXNcqtioKlw15pe+7qgAOj4LSAHUGdwUJsAEBjUBFpAGdffzxTMBJhBIBPpTQFrpkYH0E4k42ZgeJnb5VSGs6AP7H2/Of0fdpOyIcrQtFItYtJN/SQVAORIrx1Hmwbq/oOlVdQbSdBFC3WLFiDiFiOOELf4gW3UNSZQLMR0UWL/iEhI1MpD2hNPiIv1BL+1g1RuwLy1Sykb6qy5bCruXf05/9HvJQBIh3XdadIi3nuh+t2AgDQZuCxPoRwLdZSDZv4vhlEeWi2uv7Eb+SyLj5n1cmuG8HzjvGVBljri+f3HhrqtxF5D+Tbv9V4jsE1o47hSZZXWUYUPVKMLuTDMDyXV/okPS9z6tUo/ij1IxlBa13zHpkC+qSLzdtxziwEpFoHa04vxhlL/gykCi3fOWlgewxMXQAtEgfNF92rTqBIbmG7B0HLH4qgLLv6XgciknSKs6hnLy3PJvml75EPkRDS6BSFe7Grt1+VLWxf3691Boc9i89bQCyUs/qbJPVIJiFXQGsSBJ89VaE2xkqaXMQJLH6UOXgCQtSF9OxMHNMzFEZHDt1ssZSB5VTsqMCpqPOu7hvm4URihzMrwISCsj5Awked5U54opv5+qeW+ghqXXsRGJv2uNgZfUFcbO6zHoa6UxdSh7KkDja8mFBEcGknPOd8ztLgFJCNdazwPeBSRlBpLW/eiO1pj0yECyPx/FX1ZY/7KFneboE7zfrB+JXc78S2kB/gwSKPPyxR/67p6uFJB0PtzTO7X6fRBZgg3UrUOct0sBSdocIHJR6e8Rkc+6/ijipAokSILR8v0/IoHu37mU/6P97NCdgOTDvVoJx1t7ot3beRUzaYynuDYQiA14nvOOZgaS4llDmsM85h0vbY4YyF7s33OzgNS/vPlsTIAJMAFvBFhA4rHBBJgAEwgQAv0qII0jgeeLSrJ1u0UGLs9gjmORELChqXYTjKfNSDIcIHudMqyvuwUb7SB9K6oO52PtmRCPaLGncP81dOomID76Fp5IC8ni55Uw7r+KdvwWY17Jg4EWnS8pMoycqJ2f78Dv8eLKfFqQJqGp8zvs3laJ8w8B/R/TULpxpn3hlhZqjLRr/LptFDIXRuJAe6IkID35oR45pjPonLEB9W42SXdoN7Px9M/StSWuzENuxOfaAlKH0oYiQAYCN4MJ9DMBj6oGL99FC33nCug71xGehKXTHuBcVBZ978kOTHHPWEn3Fo/vnyvrTMPCzvIjaraU4dTjcCQvpuqDarMjX022p8GwRORuzkBChPr+tHIc2UttL0TN9zbEL0tFVPWvmClZoWndt7Qt7MZ3XETh+mo0xS7GQdol/zuxW3h7FS6J+9DoFBjyUxHvDM7p534Z6NPJFqZKFt6rYywtjSg3NuC6FYim+39J+liEKe3nLPdw2GjCP1r/B13sbLIWJbatT2FhJ80Lnv0U4WWBX1gaFho/R4vtN4h7LR9FaaMoC0lrnCrGyOh7OF5owt9a6Vr+GAPb9zFY426zpxQRxLWZaBw3/xcYloDVG2mDhHJ+8SYg0cKo57xpw2FNkS5SPe8NoIWR9tigRV6tMeC2Q1++3wAXd5qw59t/AZGTsXozLRrTAqzH3K4QkLSfB7wLSMKirqv7EbTGpNgAo/F81G2F20B/YQPg/KpsMak9Sks7+ndFGfZc/pW+I/69pysFpKG+3NOhcS8apPf5/h42XVvYWel5wkjP748RMSsNia116HQ4EKCjEetzbuHPzmxVzWeH19HRZQYSZSR2d69WAfHWHvefX8LQbKWARPdCjXnHIgSiC4lSRd5QrWcNnfa8o9lmLXvw/u7MfjofC0j9BJpPwwSYABPohgALSDxEmAATYAIBQqBXAtKAXYM9aP74c+XSQrLn6yGFKNciYms+ZgbgbjmxW3b5D8mo5Z2nAzaC+MRMgAkwgYAm0H4K7xT8C2s+ocXHgG4oN44JMAEmwARCggDPO65uZAEpJEY0XwQTYAIhQIAFpBDoRL4EJsAEQoNAMAlITzoeojNqGIaSPUk52RyNKSnG3GiNfnjyHcrLbMjcOJV2fAfeq+2kEY3PkUXTmMBrG7eICTABJsAEBoqAGW3tOgyP1pPd3iZsepxK9n1TMGSgmsPnZQJMgAkwgRAnwPOOVgezgBTiw54vjwkwgaAhwAJS0HQVN5QJMIFQJxBMAlLblyYU1v2ETqUFXah3EF8fE2ACTIAJDA4ClpvYv0VYqpIlndNuLxB3QQyO3uCrZAJMgAmEPgGedzT7mAWk0B/6fIVMgAkEBwEWkIKjn7iVTIAJDAICwSQgDYLu4EtkAkyACTABJsAEmAATYAJMgAkwgQEiwALSAIHn0zIBJsAE3AiwgMRDggkwASYQIARYQAqQjuBmMAEmwASYABNgAkyACTABJsAEmMCAEmABaUDx88mZABNgAi4CLCDxYGACTIAJBAiBYBWQnlissOn0CONwiAAZSdwMJsAEmAATYAJMgAkwASbABJhAcBNgASm4+49bzwSYQOgQYAEpdPqSr4QJMIEgJxBMAtKjL41YdSERe7dOxPUtG3Buxg6UvBwZ5D3Aze8ZARssFiAsTAc8scJi09n/zS8mwARCgsCjL8uwvu4WrDM2oCFjbL9ckzy3zMTQfjkjn4QJMAEmwASYABMIVAIsIAVqz3C7mAATGGwEWEAabD3O18sEmEDAEggmAUmG+BiNLCAF7JiSGtZxDgU5dbirbOUsPywI/1CLVCNQdCQdUS5BkRd9A3swcOuYgK8E7Pf2pgXVyJ3k62f4fUyACTABJsAEmAAT8B8BFpD8x5KPxASYABPoDQEWkHpDjz/LBJgAE/Ajgd4JSFbcqS+D8fTPZCc3EnPy87BojB7o/A67t1Xi/ENA/8c0lG4UC/w/Yv+bDQhbFoNLdefRGb0QxSUpGIHHuFhRhj2XfwWGJWD1xixMjxICxBWYtlXha7MOzy/MR+6rMbBwBZIfe76PDyUJSL9gEQk94/15qmAXkPqKiz8Z87GYwIAQsItHB5rtJ082VGN+O1Wd3ohBcutFIOsAFukaYDQ14i5VHo55JQ+GtFEIE/eEo3pkxl5BzVkzhi82oJTmCyjnFv0zSFiWh9yXImG563kMeW6ZiTCN34cNCA8+qYqA6Ocv9Hjb2oiPm+m5YHERDFIFstYzhH0sXYtNQssFYM0nqdD18FllxC4DUuhZpKlqGQ7HUrVz9OdIrbMhWX8FLdOKUTLNjMOmMpxqtkE3OgWG/FTE80DhQcsEmAATCAkCLCCFRDfyRTABJhACBFhACoFO5EtgAkwgNAj0SkC6W490kxW5uzIwuaMBayv+H/J3Tsf9ne/i1LgilLwajmuV76Em1oCPXjWTgFSGlmW08PKyDcfXvY+WtP1YjSq8eXIk2dKlAF+IxcJkfLIxBufWFeLugg9pF/o97M6pR9zWYiT8wBZ2QTPqvAglklXU5SQc3DwdHbWrUWjOwKHssWjTWtyz3MNhown/aAWiZ2ShKGsKfudNQPImODYnIJPG5oHmcCRlG7DmhXBJnCzfXoVLJHBGT8uAIXuqZFv16KsKFO6/hk7dBLxlyMLcOBJDPV5iYdKE+y+QjeIxEkIjk2HYmobxtHDodWHauQC+MA0tu51VWUlSFdV4zbZY0VRrJGH2MSJmzcT4y/cQXyIWM4Vga0Lhp7+Q2JqI3M0ZSIgImhHBDWUCPhCwL/zfX1iNlePoOynuF1+MxQc7U2mzwUMcX2tEW8YHWDP6JkwrzmDyXvpetJOwYHqAzFL6t+0U1q4n4frjLIy5bMKq75Po/jIVYZYfUbOlAcM3ZsCyzfMYz3/jnFvG4pLrHGLuqURY/h4sHeND0/ktfUtA3PvpeePdvbTJxNyIgvW3MOdgHhJuV7qeISz172GTNQP1GZHSOPrsub/gozQSE3v8rNIATQHJeX6637edfA8F7enYlzUKd+g5p1yfh9r0UX3LgI/OBJgAE2AC/UKABaR+wcwnYQJMgAl0S4AFpG4R8RuYABNgAv1DoDcCkrS415rqllNhrzRyLr7gRhVSjwmBaBiOK37u2tUbewbpZWZkbnVUHonL7qTqlVU/YT4tAiYMseFqxUo0/mk3Mq1lnIHUP8Oi92fxVmnzhMbHqloM35qBji1ViCBhcL5FS4icibaK1TgcSeJjmh6fbdmEu/P2IFdfr2FhNxZXvQmOx2JQVJqOOFpkXF77LEo/mo4723LR+ALtKH9VT9Vv7+LraXTc6HNYW/Az3qDFycnNVXiH3luyMwXDNQUk58JkpCSQ2hcO9ZqL29LCtGsBnA6m4mIf28dHi7ZYcZgWri1UZbFSJ/OIb61FjvEB3qDd8EmtlVhSH4liWkwPI7E1p3k2PsmegiG97y0+AhMIEAIaApLHHCOaKuaZHQBVKa2EqEB6luYYudJVzD/DTzoqR7zm5MnHkCqdpHy9KWja9h4aJxlgmBcDLigJkGEhmiFVmjn7+TE+K9iAtsV2odH5cs9JVAmRvX1WERVIrvMD//4nCZRnJ6A4fw5G8EAJoIHCTWECTIAJ9J4AC0i9Z8hHYAJMgAn4gwALSP6gyMdgAkyACfiBQJ8LSK5FHy8CEi3uPbpRj/KKi7BMSkXuspkYYfXMzxmzbAdyUckCkh/6vF8O4ZGBNBKZDkugti82wXRBh47o16k6YIrdmlBrcW9JFYaWfID50Y7d3p1ZqH3hkqeAlAeUexMcncd1CTcJuKgUOB0w/k1tWHF7No4IQebJdyh/+zxepN3t0z0WBtUL3LJAqsxhcluYVl6bVws7OddLGufNr6Mha6JjodwuyA4/mYndUUXYN28Y0H4K72z5D3IPpSG+XzqUT8IE+oNA1wLSo68qYdx/Fe02e1uEzV1PBSStY8gCEn2PLQ/QWF2Jwzf0mJmdjaWTqGqRXwNPwE1AclWqxVKlqmQl919Iw2L0YhICqULUvZKtOwGpu2cVNwEJsOL+l7UoP3oTYVQhuyF9In438JS4BUyACTABJuAHAiwg+QEiH4IJMAEm4AcCLCD5ASIfggkwASbgDwJ9LiB1V4Hk2h1OizFkY7apPRmHMqwwrqJqkCNkjae4SPfdxedmUOWG193l/qDDx3hqAl1l/XQ0Yn3OUQzPryaLQodNlebi3g6cUTZg1gY0TLvqKSBlk4CU47SGs3/AJTj6KCBJY6v6Z8XZZMFLzcBNQFIsakJjcVtamO5CQHLZ3ln/p91uR3aYs6Ki8KyyNQ4bvKfuJP4gEwg0Al0ISJYrMK44gbjiYiyK860CyaR732ErZqZqQxM6/u91NG33PIZKQHIiEfaSBfWIMnxI5ws0ToOwPV4EpJnfCCvUdMmq0D0n8ekrkOoxfFcR5rpnICkqkOQeEBlMhfg4Mh+HhF0ev4KCwBOLlbI79QjjEt6g6K9gaqQYWwjTU3W4DRYL/TNM5/fm8/j1O1KPA7KA1PeM+QxMgAkwAV8IsIDkCyV+DxNgAkygHwj0RkDyNVdgT7hYWLGqrO2cFnYGfS2Wf5soLf6AMmiWXEhQZyC9pIel5QEscbQwIxb5JZsh++5iFpD6YYA87Sm6EJDaTlIF0jd6yhpKwi7KQrJ5rUCiRbxS+yKe66WVgSRVIHkRHH0UkKQKJFfVT1cX7UVAytfjgMbidtcC0j3ULDehcxllfb1klTI7xJiWKpBcopNsCSkqkGqii1H6qgiOD96Xp1jnqCRRWFEF79Vxy3tHoAsBSbI2Fbk32Y4MnKOI66IC6cUfTFix/x4iIsOhs5nRYZ2CDaV/wPEcz2PIAlIMTi2vgs4gRKoHZCtpgi2bM5B616d++rS495fZ8L7IXLRSBlLOVcx0VmbqDdiXZrcU/Wt7qkcFUs+eVcLpXpyLa6/sRv5LZrJPfR+XxGYVtwqkO5Tht1uXL2Us3afspUIbVchyBpKfOruHh3GreNbpR2JOfh4WjdHKMRTHlit+pX41wp5JqDqt4j39vVGp4yKM228haTNZO7vlHLrsn/uyTYrnLDWTHvbLgL/d3ocHmt0aIlUpKqvGe9tQ5Vh5rLZX1Rxb3Z/vScspyuQElpbM0agyV5xv0k0UnByGkoyx9oN2MXa6Pyu/Q0mABSQeD0yACTCBwCDAAlJg9AO3ggkwASaAXglIZOFyh6qGjKd/pp2cE/CWIQtz4+gP9s7vsHtbJc4/BPR/TEPpRnU2RYpyV+/LwMWdJuz59l9A5GSs3kyLg0IwELu/t1fhkjjG6BQY8lMRcZkFpKAZst4EJAvZw606g+d3paNzixGdYnEW3WUgkXjYcQ/3daMwop0WER1/kEe5BEVFBpK74OghIL2OR91kIE0Po2q4FitGxGkJNY4/3Kf9lXKLwqUFyx26bNQveKi5uO0hICkXwcNIHCKbvrCiD7Ao6iZ255SjbaF9oTKtjOJdDtGCVksD1m76EXPdMpBG0ALYnRYd4uOC3F6r8yIKpQV9kXcWNKObG9pnBLqysLOiqdZI881jRMxKQ2JrHToXVGONTjsDKSVKVIaUYc/lX6W5ZWleBlLioHmMNzqcc8tMhN1tQKHxc7TYfoO41/JRlDaKs5D6rL97cGCxqF1nQ7L+Cs7cBsYvLsL7rw7DEJprjFQpdt02CpkLI3HgAuUklUxRWdgJuznfn1UAyw/1KDCdQUd4EpZOe4BzUVkeAhIsZJ1nNOEfrf+DLnYNrDNRAAAgAElEQVQ2igypiOcspB50qB/f6va8YaHK93dIbFzjdV7xIg51VTntx+Z2fShRLVkL64JspJB9r/urXwSkfrvW/jtR/3Fzq459SgFJkHn0ZRkO6NJh+D/3Z1FvApLn2Om/6+6/vuyvM7GA1F+k+TxMgAkwga4JsIDEI4QJMAEmECAEeicgBchFcDMCj4BHBhI1kSzodkXXIueb2ThIlUdWykKy/3sKOrSESLFA58i2wLAErN5Iu3E7tAQkEii9CY4eAhKJMor3RlN2RVHWFCm7wpWNgt9izCt5MKSF45IiR8MO2f6H+7XYJLRcOI/O8ETkbs1AQoT24ra0MK2y53uMc9s2Yc/tGGTuNeD5b8qwvu4WbLQj9q2oOpyP3UEVRk5R1QzdH0dh+Pc2aad9SpS8CGrFM0hcmUeVS2K3qz0jSQizwfWyoanqXeyPNuAjWggGzLhaaUL5BVrw10+gnbd5jmvS+rm9H5pGL0Db2WNoo4XeDXl/QGNZFa5bxyKTPjtTxUMhJjjHUpRc3aUStcWOdMdCdcu0YrbJDK5B5dZauoe8U4W2xXlUTRLclXtB3Q3+aLzKws4fB+RjhAwBD+FHcW/XaW1o0qhA2vUsDruscIU97Gy0KSrdLTT+1pvEnJ+EpNjzwKve89fsc7UJhZ/+AgyjZ4TN4hlBQVuM5S/0eJsq6T5u1uF5EkMNUkWR9ueUgqY4d8skYd+sV4iiioorhaD651nAP2yUpyiqUzQ3dqnF0pRxV3BndJFdLHUJH8SKnlkOCNF2FtlEto7EBqrekRwBtJ6vXMIqoHy+GuixphZSlM9xwJpP0hFHGweMpkbctelUz39N8/Yj9wUdLF+VkUNCIjkkTESb63nVyV2uIC952UsFkhYXhSju/qzhsjd2tUe5kUEtIO2/MQUrX9Z5jLmwY8vgtD0Wts5Sv6qebehZ07nJwu25KGxZDC7V0XiPXojikhSMoLEpb+CYifGX7yG+xP7c+YjcIwr3XyNXAedGwgf0XFoP2yw9LrUmYJdfq736bySxgNR/rPlMTIAJMIGuCLCAxOODCTABJhAgBFhACpCO4GYEIIGHOL62FhFb8zHTtfjjZmHX161+QhVbb3+O8SQ2pbhZ2UinFr9f9RPmHErTsDnp68b18vhi0a/gFyzaS6IeVR9ZaBFi+ek/oHRrCiLEDvLaZ1Gyk/6t+fMpaKLFvc+e+wtZSOlwfN37+HvYYlqomIo2qgor1+ep7KSefFOJN0+OJNuaFOALWvi6kUwLQeE4rBDfXAtMYpHFZMW7e0mw5IqCXnZyAHycqviWU3bNro1TuZIoALrjqZvAAtJTowv5D3qtQErHk4p3cWociSKOiuGaWLFhQeeyjFWJJarjKKuUzGQ3WwZL9gdYM/qeVC2sy/MuICW1VmJJfSSKd6YijOabnObZ+CR7CmXiOF5iLDvnGDPZMa4XVbh5SLit9blhaFxXiLsLyOp2Ei3Mr9+BlgUkBpDY886WX5FJlo7xN8j++fQEHNxKlXeuCmvQNZLwE5tHAlIMVfprcbAqrktxbIWAFP1PsgI9O1meOy8LG2lvAlIaLBWrcTiSGKfpyf5xE+7O2yMJMAP90hKQ7M8PIrdMPOsZ0ZYh+vcmTCvOYDI9c42/8B4KOu3WlE1VmTgcSxtKNLlPxNcusVFLQPLCRV/v5VlD2Bs7x5vcHvkZ0LOCTjzjaI25u1XLqN2OvFjluKNnG+VzkYVsODdZM1CfARJ/ytCyTGyesUnPVi1pJKKFNyCdxmyuGG+ttBHM+ABviI1LtkasLSALaXpemtzsfG6LwWd0DOsaYc/szUZyoEdE9+dnAal7RvwOJsAEmEB/EGABqT8o8zmYABNgAj4QYAHJB0j8lsFJQIgzZIOTqVp47g8ByYZH7WYMjY4kUaUSy4+NRCkJKcO1eqH9FAq+HIuSoMvesFcfHY6lhT1HloN6gYcs/d48gXgp40SxAALnz7OAig24v5AW8Sg7SflZKWNJVfVF4O6STWKZGZlbSRRyVSZ1UYFEgoN/MxIG51do4K9afF9NNE6KaJwE70LWwHPkFjCBACbgNQNJVEIoKnRpY0IqzaeqHE1ltY03AUnkzOTQZgcpJ0nxDABt+0yRV7g7qgj75lFlLc3R72z5D3KVmzxUYuhjfFawgaokqzH9ssbnSp5BTY6c8ahpSebKLErARar8GL7Lnh0pz4VCFNDgkE35kVrHVjCBuwDhmBu1K5Do/GTLO7TkA8wn+722k7IAM9CjR0tAcj4/qNumsKDT0XND3TO0MWUszq8lX+GN9utyvVzcldVqWgKSFy4vXEJqt88aiva4ciI9BSQhcGmNOZuX/hvq1iHSWJEyZofhuMbGGimb05UTKj87vXiD8kNvz8YRIZBKG57O48WDs9G0Ilgr42UwLCAN9LeWz88EmAATsBNgAYlHAhNgAkwgQAiwgBQgHcHNYAIuAg/JMsaEmtv/UeeChRIht+ojcWnqBR55gUItIDl/3o2AJC2EqEOyH92oR3nFRVgmpSJ32UyMEBlU3iqQul3UCaXO4GthAkyACQQxAa/ZRep7PFzCzUQpI+vcDIetl9OuzW8CkmwdZqcqLPGE+OR4uQlIwo5ViBnTL2t8TrLWc4pXynlSth+zuc4hBCR54d6rgOQ8vyQgaRy7NwLSmztwRjmUyLpYstAb4Fd3ApLLwtgOE8kGsTlF5FSex+TSyWgUVTaSCCjb4crcfRCQtLhMu+pVQNJujxOiloCkPea8CYCSgKSwiZauhayUuxSQXBtz5O/V8yQgrar+WdG7I6kqLhX3c1hAGuAhz6dnAkyACYQMARaQQqYr+UKYABMIdgIsIAV7D3L7mUCwEfCsPhJX4NcKJA0ByU7JivuUX7CpPRmH1gkLO3m3tsrCjgWkYBtU3F4mwAQGKwFfBaS+qECiCpW9lBEzFMpND5moiS6mPEMvuWteBSSNz7ldm3OeMuhrseRYDD4gm7wRqgokHwQkJ4feCkjOihRXG0WlDc2ppfYKqEB6dSkgWa7AuOIE4oqLsShOWfFjw1WyQGwKn4pGWwLZu421ZyF5cPdBQNLi4s2W02t7nES1K5C0xpzqut3Od6d2NQrN6TiUTdlWvlQgaQhIUgWSqzLJ2T434TaQBkIP2sIVSD2AxW9lAkyACfQhARaQ+hAuH5oJMAEm0BMCLCD1hBa/lwkwgV4T0Kg+Esf0yECqDEfRvlQMdc9Akn6ehLuOXduaFnZuApJY9Fn+baK0UAI63pILCZSBNBaXtuTi2iu7kf+SmfIa3scl5450FpB63c18ACbABJhAvxDwKiBZPbJ/9oTn4xDl84iqH48KpE7K5Vsl8oiyKf9OuUhPtmRLKoD8PVgZSzaqzgykaMX7pSyjq5hJtqvKDKQRVLFyp0WH+LhwGYVYyCd73PcpT2aylT6X09XnHmvmFG0gS7EVIstv3VR0ipyluhiqcrILGZdmlKPoZR0ukvjxIeUBamUg2TlY5esa9wCH1/0FTa+qq7KihLBAuUcHN8+ETeQHOjKQhtI1pFXqUfwRzdEis9CkQ/4RZdYPZQt13MN93SiM0Mpv7JeBIZ+kSwFJ2e9SPx5FnFSBJJ5L6Nlh/49IyLZnOf2beHjjLo2nl7vLQFJwaVdaICqAdNEe+7u6zkBSjjnJ2k5vwD6R9eQmIMm/i8Q1yo78a3uq1wokkRWWRi5+hkNUSUe5gms3/Yi5bhlI08Nog06LFSPiBAOuQOrnIc6nYwJMgAmELAEWkEK2a/nCmAATCDYCLCAFW49xe5lAcBOQbHVUlifAmGVi4UWHq5UmlF/4FdBPwNKSPKRIu5jNGj9XZ1F5ZCB5VCCR7cxOE/Z8+y+VLaDlh3oUmM6gIzwJS6c9wLmoLEih6k4BSbkwqfy3t53Dwd013HomwASYQPAR8Cog0aV0fofd2ypx/iFNK39MQ+lGYW2qWIBXZiDRz89t24Q9t2OQuZdsUsscIhPl9D2ijQeF+6+hM/wPiMNPiMsSAoMVTbVGGE8/RsSsNCS2XsLQbAPNW1bcoUpX4+mfqeb1GSSuzEPuS4pqJDF/1NmQrL+CM7eB8YuL8P6rwzCE3q31OQu9f73pPJ07CSnjruDOaMoOnEbC0pYynHocjuTFU9FSbcYbRzIw/u4pbDIeQwud9/lYG67HZtgt5DQ5UE6S87p0ExAffQtP3G39ntzD8UIT/tZK7XwuBk02pz0sMdxeiJrvbYhfloqo6l8xU9j0KWzRMCwBqzcqcwcHbmh1bWHn3o916FxQjTWTqL0djVifcwt/PphHoiL93/KjBvfX0eEUJDUFJC9cOrwISDQO1ONK0R4vApKortYaO0/oGSeHnnE6Z2xAvbtlHn1vjAX1uG4bhcyFkThwgbIfS2I0M5BKXibLROkZygzdH0dhOPW7EEvFM5rLbg+/xZhX8mBIs1F1NwtIAzfa+cxMgAkwgdAiwAJSaPUnXw0TYAJBTIAFpCDuPG46E2ACTIAJMAEmwASYQD8RUG9eeKqT9tMGhLaT72F9R4Zkvdb9S9i1rcTx58ppM4eiWkr5wX5qd/dt5XcMKIEn36H87c8xfi8JSAFQXdZXLNjCrq/I8nGZABNgAj0jwAJSz3jxu5kAE2ACfUaABaQ+Q8sHHgQE5JBqXxZoBgEQvkQmwASYABNgAiFLIMAFpM6HaNMNw/AwYUlnREea3XrN2+tJx0N0Rg3DUMrdKV91AmNKijE32su7WUAK2VHd/YXZ8KjdjKHRkWTrV4nlx0aidGcKhnf/waB9BwtIQdt13HAmwARCjAALSCHWoXw5TIAJBC8BFpCCt+8CuuUKi5aWacW0o5XsLyrKsOcy2ZM5bE0SWivxZu2z2PXRHPojlEJ3l5DBev4BLNI3otzYgOtWIJrsMErSxyLMEVAdtiwGl+rIyiV6IYopuFoKjz6qR2bsFdScNWP4YgMFV5PXu2TnYULhp7/Q+RKRuzkDCRH2YF+8Fo7rp8mKZvRiFC/4F/aYPkdbZDIMJWkYP4Q+2nEFpm1V+Nqsw/ML85FLx5MChpsTkNnRgAPN4Ugim5o3OitkK7ZZG+w2MfxiAkyACTABJsAEmMAAELDcqEVBxUW00/NT3Gv5KEobRc9P3l9tX9JzUt1P6MTv8eLKfMoDVFjtDUD7+ZSBSuAhGreZUHP7Pyob4EBtrT/axQKSPyjyMZgAE2ACvSfAAlLvGfIRmAATYAJ+IcACkl8w8kHcCQhhx2TFu5QjIHzjn3xDYtHJkRTQmwJL/XvYZCVblYVmGFdcQpLwljefwjvrf8HSj2fjTo4JnVkfkP+8GZ9tKcTdeWIH7T0Sf8rQskyIUTYcX/c+WtL2I1dfT+d5gMxSstKwncJaOsaij7Pw/PeVWFIfieKdqQgTAdPNs/FJth41dAzrmg+RO+lH2m1biaYZ2diVMQznyL/++iu7YXiJzrmOzrlAvOcehWXXI25rMRJ+IAHpGIVUl6Yj7jbtviThq5SEL50QllpTWTzibwATYAJMgAkwASbABJgAEwgBAiwghUAn8iUwASYQEgRYQAqJbuSLYAJMIBQIsIAUCr0YgNfQhdWJZPt2QQQxT8T1LZtwfyFVHXWWYQn97JMMK4w5JAKJMGa6rEdfFGJVexoJNJCqh0Y4QntdgcgiAPsoBf9uFcHY9goj8Z7hJzOxO6oI++YNA9pJnNryH+QemoxzrmOobWhcx3vhJgpW/YT5JEIlDLFnAjT+aTcyrWWyUKQI7I5iASkABx83iQkwASbABJgAE2ACTIAJPB0BFpCejht/igkwASbgbwIsIPmbKB+PCTABJvCUBFhAekpw/LGuCbgLSJZ7OGwqw6nm/8ImPkn2cUL0sVHIsxHZWNNhxOFYqi6aRAKOUkByCTQ9FZCWofCssolJKDqSgItdCEiFIBu6eQ/p/HW4q/jomGU7kItKFpB4zDMBJsAEBhmBJxbyAgvTQ7ib8osJMAEmwAQGBwEWkAZHP/NVMgEmEPgEWEAK/D7iFjIBJjBICPRWQLLcbcCOskY0mQH9sCnI3EiWZVE+wOu4COP2W0jaTO+P8OH9/fEWRWWJqH7hVy8IuAlId2pXo9CcjkPZU+15QlIFElUN3a1H+jEbEttvYujGDzBfd04tIPWiAqkmupjykJR+/nKFUkqUZwWSJCAtIAFp1c9440gGJisuX6qaclrVcQVSLwYGf5QJdE1AzClGUyPu0rq9fnQKDPmpiO8qxCPAgTZVGdE2z4Dnbyjue35ts/1edm7GDrL37GF+SeePqCmrQCMJ+9BPwNKSPKT4Mn/7tf09PBjNLWnGx1gtrE97NC5suH/ShD1IQ+m8UT6eVMwZOwBDNVaO8+EjNDcYC+rt+X0zslCUNQW/8+Fj/BYmwASYABMILAIsIAVWf3BrmAATGLwEWEAavH3PV84EmECAEeiVgPTkO5SvaEBEvgFLx+nx6KtKrK8Lh2FfGuK7vE4zLlbUwrogGynRvgNRLeL7/jHf38kCku+sununm4DUVEWWcnoD9qVF4lrle/hre6psO7ekDOd1M1F0SIybBzj8jjoDqemVDynY+UGPLOySWuUMpBF4jDstOsTHPVQcw4uAlBEuZyC9pIel5QEscTGAFwEpmn6+4kYyPlk3tcug6u5w8e+ZABMgApYrMK06gaEGmlPG0PeP5pTl3yZQftmUgKoAcVle+iDYOAWkQBRmxH3ZZMvGvqyJePKlCSu+ScInGwP7XiY2I2w6/V8k5lEG3gu6Hn5t6L6/vRJP0g2Y69OzR08EpIc0d1SgM7sYi+JoHltnREeayO/raRt7eEn8dibABJgAE/A7ARaQ/I6UD8gEmAATeCoCLCA9FTb+EBNgAkzA/wR6JSDdqLLnz5SkUP6MeN1DzfIyIH8P5rQaUdg6mXZdn8AZcyTmOEQmwIo79SYUfvoLMCwRuZszkNBei9Q6G5L1V9AyjWzMXgYJTGXYc/lXek8CVlNVU7zYvV39sx3ALKoUyRhLglUFCvdfQ6duAt4yZGFunFXaiX1/oX23sCw4Cfuzethm6XGpNQG7pLwc50ssKBWi5nsb4mdRdcxZHZYemY02zeOM9X8HhOoR3S3snDuzbaOQuTASBy44x409Z2iHLhcNtIgpXpaWRpQbG+y7uF/JQ0n6WBJnlNVDQHcZSClRYpyVwXj6ZxpxzyBxZR5yX3rsg4BEfdxxBeXbq3DpoVwBEXFZuwJpPFXSFa6vRlPsYhykccW7zUN1QPN19QsBMaccG+kQlx1nJAsxC1mIoYv7Al4Lx/XTNBeQNWbxgn9hj+lztEUmw1CShvHNNL8cBf4cfhOnvjUjfpkBb3RUwfjpQ0TR/aWU7i/CnszbfHJn2mJ0HK3DnXCar7ZmIOyYbI8p7C1VVT8uq04bdI7qKdvRWiAjHVJemiv7bQPcj5tAlbhiE4Zx/1W0u+5ZVFGkuB9FT8uAgao4JUH7RgySWy8CWcUYcdRZgSTuceq5Dh7zJLHUenWRW9cvfe/TScQzBglA04bhvJXELoewKOZ6z+cN+/PAtdgktFwA1nxCfaDBwlXxZtNhDI0HQ9ooxWYApYAkzyk23Uh6psnDIhI5vb1UIiP1oWlbFb426/D8wnzkvhrDGw586m9+ExNgAkxgYAiwgDQw3PmsTIAJMAF3Aiwg8ZhgAkyACQQIgd4ISJJA47Qik65HruqY306/+2IsPtiZiqG0KPhOhR4GqjCJ+0auDAn7woic5tn4ZNYtvGmy4t29ZGdHljRP6D1vnhSLiCmw1L+HTdYM1AvBSFkF0t6ItQVkNUafmdxMx699FiU7p6DJq4BUBuuaD0lEUC/4iHMtqY9EMbUzjI6fUx0DAwtI/To6xS744899CINb3/RrI/hkTIAJDDgBzznF2STPysS780R1xz0STBz39kk/onxVJZpmZGNXxjCco7ng+iu7YYhoQKpjfpl8myqaKn5EUl4xVkZfJLvMW5gjrNDM3ueTv8duoOPFoKniXdTEFmHfvGGygO1WgdRGmW4F7elU0TMKd6jSslyfh9p0u12afG0TcZ3a5nHcVx6i/O3PMWYXVceg0dG2DNjKctH4AglVr+ppY8W7+HraHrzVaXLNr6LCUrawEwKSYq7TnCdTMNyjp210Te9Se/NxKI0qLgP11X4K72z5D3JLnkHN+l+wiEQhYTcrsfV43khGC3H+7Lm/4CNxTZosJuLqWrIYzPgAa0bfw+6cSoTRBpilY5wAFAJShDj3r8jclUEbWiqw5PSELjYNiAqkMtiyPqRjicqkQtxdQM8fk8Q56hG3tdjHCqhA7QhuFxNgAkwgtAmwgBTa/ctXxwSYQPAQYAEpePqKW8oEmECIE+hTAcmZGYOb2P3mCcTTwtjwk2RlFmVfhINzMSjPhk2ikklVGWQHr1xQVNqI/VtYh92ejSNiB7Kw0nv7PF48mA6ryVsFUgNG0PndbYTELuGa6B32rByXhR1XIPXbsLfQ2Mj5HONL8zEzULKw+u3i+URMgAkoCXgVkNzsRR9pZqN52lIejiXhJfpze6WsmF9Ux5GrGl+kClff55OxXgWkf/+ThJ2zE1CcPwcj3PJ53AUkz0pZHVXXkAUaVUjlvuTMMlJXXjpZqe1c3QUkea7Tnic9s4MsVH2UUwHklpIg06Ncof4dv9J1N79O1aqROE7CT2e2XexR83A+b2QBFfLzgDYLIdC9h8ZJBhjmaVUFebGwE9VaRqDoiF3AUr7EM0XhWapenbYG++j5JKyTcv1W/YT5H2chYYi94rbxTyRs8oaJ/h08fDYmwASYQA8IsIDUA1j8VibABJhAHxJgAakP4fKhmQATYAI9IdA/ApK8CDb8pGz/Y29nEooMQKFSQHLZAP0XNvEWsiUSi39KAUlaMHJa2knHGUk7g9ULRmoLO+8CkrTIKHaSs4DUk6HT+/dKwl8l7ryWT9lIvoaa9/60fAQmwAQCk4DPApKrGlXYkzrv7V5yzaZd7UJA2gEYqiFVzPo8n3gXkIRF6/0va1F+9CbCZmRhQ/pEl61l9wKSsM+8iZqKSpyzTMSi7HSkUJaOfH1yn/kqIGnPk+4bKWTrWbnyJhDHhxUXt6/B+Rl28UXK1XNsRlHzcD5vaDwPePQxsdA/QGN1JQ7f0GNmdjaWTgpXXLxSQHrsstaVnkvEs4uGgGT/sBmN297D1VkfwDDmO6omq8NdxVE9rA8DETe3iQkwASYwiAmwgDSIO58vnQkwgYAiwAJSQHUHN4YJMIHBTKA3AhK6yUBa5apAUgpImVTxU2yv+HG+3LIXREh2oTkdhyjrwaKwyfOoQJJ2Ittzc+wv+wLinQXVWDPJPQOp5wKS53E4A2kwf1f42pkAE+hjAt4ykKxXYMwhyzLHgr2vFUiFoLw8HwSkN0hAWuFlPvGsFOpKQJLnoosVhfg4UraE80lAcnzc0tIAY+FDzNmbjKYVnnOXrwKSVHXjcV3uffgQF6tu4ncLUwK6+ggWGgMr9uO6svkam0vgysvTqEDqioXImiqoR5ThQyyKc55EFpAWdZZhybEYyZZ3RBcVSM5PuvpowUOqQCK73SMZmNzHXx8+PBNgAkyACfiHAAtI/uHIR2ECTIAJ9JYAC0i9JcifZwJMgAn4iUCvBCRRQUKLWxH5Biwdp5cCwNfXhcOwLw0RkvCTgF2UYxQhMpDKdMinvIIxiswhkd1wp0WHeOsJeYc4XZe0s1hvoKqUSFyjHIm/tqdKFUg6sRh2IxmfrJuKMEWewfQw2vXdYsWIuEjPz+qy0ZCh3KWuBmf5ihaFKMtA5C0JgcqegZQOuLdBOg4LSH4adnyYwUzAzY6sT1B0XIRx+y0kbaZcNTdrRFe4vbA282JDpdkmN6Fbfo+ZKhNM+PpP+WQ9pqxe6JMrC+2DkkhgWnUCQx1ziuWrCiz/NhGfZEfi7++Y0JlFWTWTzPhsSyGaXvkQ+S8pK3SevgJpZYScgSTPJ5A2JGgLSM45Sp0XJDY/7NblS5k79ym/r9CW5TUDyeO4C80wrrqGJJEFCOKw4hISD3aRgeTaoOHdwk6Z+6OcJ4NxEEnZiPUjsWunI8NJEpTOIIGsaZ8nC0LP5w21Fa02CzPZBlZBZygm0Yhyi9aaYHPY4tkZyQKSJDI6nj86RX5jXYy6Akl6HqIMqxLKsIqm3KMt7+PrWeUo+j+rnIFElVOWlgewxMVgaDB2QqC2WZpT1FVemEXicb8+sym/h4oNUgPOzIsN44C3q58a4DY2dMMSsHoj3WOj+un8gXKa/njuCpRr9VM7WEDyE0g+DBNgAkyglwRYQOolQP44E2ACTMBfBHolIFEjLHcbsKOsEU1m8vwfNgWZjj/MpN23N2KQ3HoRZ8zhSMo2YM0LYnHVijv1ZTCe/pn+9QwSV+YhN0KRUSEujP7QMdJO4Ou2UchcGIkDFyi/oiSF8isuonB9NZpiF0vh1TYSrIz7r6Idv8WYV/JgIBu0MPfPtid2KSBJVUvbNuHAbWD8a2ST96mNdgpTroHmcVhA8te44+MMYgJ9vpAhBJ1aWBdkIyXak7NLQBK2ld28VO/1KiCJG+GPqDFdxfP56ZgcwBky3V1vIPxezClGUyPuWmlOGZ0CQ34q4omppaUR5cYGXKefR9P9viR9LMJc1SbClq0XAtI4qlj1mE/CccmLgPTkh3rkmM6gc8YG1CsXqYX9qtGEf7T+D7rY2WTPam+7ePlSgfSIBLPC/dfQgd/jxZX5JJAJa1WqjNlehUsP6brJFq8oawpsLgs/MSd1ISCJ82rNk6qO1s5ZCoSxoGyD0rLO/nPZ0i7TWqbxvGFTCYBSH2iwAI23QuPnaLH9BnFkp1okniNcJ1YsvsfSd3xLGU49Dkfy4qloqTZ7VBUpx270tAwYqIpaEooUfagc04HGOGjb0+dzijcyAfrdGTAeATiC3Fi0CfH3cqJm5qo/Wt+T5wt/nM81t7g2FHg5Ko+JHkxWf2kAACAASURBVONmAanHyPgDTIAJMIE+IcACUp9g5YMyASbABHpOoLcCkrczqi12et4u/gQTYAIhSsDbQoZyoVy5+OrAIN1Tbo/CW+3n8Ld2WsTNy8b4Lyuw53srxi8rguH/hCAkBGoTCj/9BRiWiNzNGUigCiQLLfgX0IJ/R3gSkmLPo2US5Z6pKpDkfBM4dij/TpHXJmWWiPcf1SMz9gpqzpoRv6wYRZII5e2ctVhvOo9OxznxajVWolZRbalefHSKB526CXjLkIW5cfoQHQB8WUzAvwT4ecO/PIPuaF4Xx824WmlC+YVfSY2egKUleSQ0O8RcxwYnZBVjxNENaBq9AG1nj6GN7tcb8v6AxrIqEqvHIpM+M5M+4xIHbTrHhiUbDr+5A2ckWHIG57kZ9kzNrgTvsGUxuFRHc0P0QhTT5qgRSuCa8yBV2X9RSVmht6SNV3OcVf9iTmxOQGZHAw40OzZqxSozt0ROVwIuUjtF1pt9/pHnsOGLDWQnHWMXt50ChIql9twWVOPDfWz4cH2efT3KbqftGjN5AG1mGEHVj2I8OUWjRa0bUHjWTseec6bXeB6xz/t4LRzXT19DJ9lwFi/4F/aYPkdbZDIMJWkYP4QOQOPAtK0KX5t1eH4hVTdTP0ltcOvvNzor5Pw+j6o72lywvRA139sQP4sswc/qsFSygdXqV89noEFXpeU2sFlACqpvOjeWCTCBECbAAlIIdy5fGhNgAsFFgAWk4Oovbi0TCHoCmot9NlytWInjo2nR5VUrWUkZYck6gJVUGeJ8SYtcX4yVMkiGnNyEnGO0EFZqQGI7WWRW6GE4lIY4hUVmmNhp3Dyb7M+GoXFdIe4u+BC5k8jybP0OtCxQC0jCWvPNkyMlK0sLWY9tsmZIlSUeFUimB9I5U2ynsHY9ZfJ8nIXnv6/EkvpIFFO75HOG42/Ly2DJJsu10fewO6ccurwuBCSbbKE2uZmup/ZZlDituoK+w/kCmEDfEmABqW/5BvzRvQhIkgXm6T+g1Gml7LivCjtk51wirJSFVeVnz/2FrCd1OL7uffw9bDHZL09FG1kol+vzyIZSj+M0J7VliPv5TbKXPIPJe2keiFBuAlBWAtIc5ma5eXfeHuS+cI/EgzK00OaDkpdt0rla0vbTz3UOxGac25aLxhfEPKinStp38fU0+lzkCSw3mrF6F+VomRtRUPAz5h/MQtwFug7K5SoqTUfc7Uosp+sr/WgOhqt4KKrohICkMYdJx9EQkJSW0/LcNgVC3wial0YF0vofknGIrLB1ms8Lirl70mMcXleJiHXFSPhBOWbUmz+UzwnKfwvbTc9nAz1qaAxY14jnkR9RvqoSTTOysStjGM7ROLz+ym4YXiKbVtczi3h+qEfcVkcbNPpbGs8aFUiq8yssurX69SBlBb7teAYCPTutEnadG8kuPGg62v8NZQHJ/0z5iEyACTCBpyHAAtLTUOPPMAEmwAT6gEBfCUh90FQ+JBNgAqFAoFsrFe0sCdUisdJOTnE8Kbssqgj75g0D2k/hnS3/QW7JM6jJkUPsu8tAkq3GZqKjahkOx9p3lENlYScvIA0/6e2cJDBJu30V1mpeKpBepAyXFbdn40g2Lc6JLJW3z+PFg3mYPphXb0JhrPM1MAEm0PcEPDKQREWQAcOpitR1/8ZN7H7zBOKdmVluGWLOTDKlAKAtTCozhbwISJNuUiaT8/5PFU9fFGJVe5qHnbKn3Zm2JZ66HY/xWcEGtC2uxnzK5dKsHOpKQDpKltBkAT1UYf8pZYhpCEia8ylt1Ijv+x713xncxwZVoq12VJWpbDFVzwty3zkbou4D3wQkzeMfmoxzVIFkr17ytF2VxusLNH5W/YT5tEElYYh9c03jn3ZDsurU6KcoLwKSGF810TuoykxYoYqcMPt1afZrPhVVlZmRuXUQ5kN5GW0sIPnva8hHYgJMgAn0hgALSL2hx59lAkyACfiRAAtIfoTJh2ICTKB7At52i7uyb/4nHcNuASPnFHUtIF3CTMeCodNCxt4QsvDZ9SwOKxbzNAUkkV1jonyT5v/CJj5GtjJikc03AWmZy7ZG+5zdC0jSAl71zwp29gVQYY/DLybABJgAE+iCgJc5RS3QyIv+KsFEKfBTxauHgHTBnpcDZ36WNEEAycISbpyPApJrgR+SfZm79Zk8z/kmIImKKSF49b2ApDG3SZsiguillYH0TRIObp6OdhJYuntecF7p0wlIWvyEpaB3AakQG9Aw7yGJPXW4q8AsnodyUdljAckloKoEJO1+jbpRj/KKi7BMSkXuspkYMcg3sLCAFETfc24qE2ACIU2ABaSQ7l6+OCbABIKJAAtIwdRb3FYmEAIENBf77qFmuQmdy8jW5SWrZCnkzJLQXMDxqEByCkiZtOO22L7j1vlyO5+WgKSrXY1CczoOUei9lDPgWDT0TUDq7pxuAlLdM9hLuRfKHeBSBVLz62jImhgCHcyXwASYABPoRwI+CUhPWYEk5oJ8PQ6sOIG44mIsigvRCiTn/ONWqeIxn/Zjt/rlVF1kIIlKnO6eF7wLSPUYvqsIcxUZSEIIVNvZaRxfUfmlVYEkCUgLSEBaJVdNa7ZBcV1dVSBpC0ha7XKehfK26suwqd1u8zeYNSQWkPzyDeSDMAEmwAR6TYAFpF4j5AMwASbABPxDgAWknnC0wWIBwsKcfvU9+Sy/lwkwAYmA5mIfLcotqUJY0QdYFEULfZQZ1Law5xVISa1y5oDItrjTokN83GMSp5x5RNoZSJKli96AfWmRuEa5F39tT3VUIDl/HuPVwk77nA/peiqA/D1YGWu/HikDKZpsZFbdwpyD2ZgusizWX5Uqp1IUGUjTw2gBp8WKEXEKEYyHDhNgAkyACWgT8DUDqTIcRfsoq05l+eXFRozEAJedaR4oq0Z53z6KOGcFknPeonlG3vjgmYHU9MqHyH+J5p8uK5B8zUD6CXP2ZiP+shcLu07FPBPmloGkYWGX0lGLtEo9ij9KxdAblMFn0iGfKo2UWTnyfBoeXKOwCwFJ+/oUzwvuGUgu20Mz9XUurlFeUb7IK9ryPi7NsD+vSLZ10rNEDJQZRDI/ejborgIpI1zOQHpJD0vLA1ji6BlEOW4V1xVNP18hMovcBB/LV2VYcnqClO0oPptTHQODl34dTlmSy79NlDbRgLLDllxI4Ayk//f/gmusc2uZABNgAiFKgAWkEO1YviwmwASCj0CfC0iiUsAIFHm1vdDOO/FO0ob7J03YgzSUzhvlF+CePvReDqu4FlRRoPI8WvilP7xTjedVH3C33vJLI/kgfiXwxGKFTadHWFClQfsVwcAdzCOvwm4HNL+9DOvrbsFG9nFvRdXhPGUBKCuJfLGwS4my4g7tnjWe/hlWPIPElXlU0RQJC31315vOozM8CSnjruDO6CKURH8u35uoTcaCely3jULmwkgcuEA5EVQlFPFDPXJMZ9A5YwPqKWQ6VWvxzcs5H9EiTOH+a3TOPyAOPyEuS1geWdFUa6T2PUbErDQktl7C0Gy7Vd0jp0USfosxr+TBkDZqUO/+HbgBymdmAkwgqAh4zdUz42qlCeUXfgUo+2YpZd9I99qeCkhbp6JDdd+uQ+eCaqyZZKP7+Sa6n5uRZCjGiKNy5aylpRHlxgZctwLRdD8vSR9L93Pv2Tku3h1XUL69Cpce0udmZKEoawp+R7PZ/S8qUXj0ljSvzck3YOk4vfo6VAwe49y2TdhzOwaZe1Nxf9UOQAheXjL4pEqY7YWo+d6G+GWpiKr+FTOlZ3bt+TSox4blCowrziBBsoj18rzgtNO16fD8wnzkvhpjr0x2CUigZ4p6FNCzQQc9Uyyd9gDnorIkAemJ8pkhI0bjeeSxDwLSWNpoI48D/egUGPJTEeFNMOy4iML11WiKXYyDZLf4O1cHUb/SODhwGxj/GtkwfmrDG177Fbi4k/62+vZfQORkrN5Mm1wGuYUuVyAF1TedG8sEmEAIE2ABKYQ7ly+NCTCB4CLQ5wKSH3B4BhmLP3Yr8STdgLnRvT9BrwUk16Jy79sSMkfwuqDTiyukP5KN228haTOF/Eb4chz1zmL5EwrRUiki+HJIfg8T6DEBb+OwxwfiDzABJsAEmAATYAJMgAn0MQEWkPoYMB+eCTABJuAjARaQfATFb2MCTIAJ9DWBXglIUg4J8Ofwmzj1rZl2LhrwRkcVjJ8+RBTtuCylHZdDFFU7kk93cwIyOxpwoDkcSbTzfs0LNlXeibwL31498JaVQmOd4fKzyBs8Yyzt1Hfs7NdNwFuGLMyNs2emXItNQssFYM0ntHOSdu+ZtlXha7O8g1Dp5a3cPZgUex4tk+z2E57H1stdoKpAqgUy6DzKLBbXO9ULxrIAJgKU62Gbpcel1gTsol2tFi+7SgtbJ+P5Gydwxhzp2m0Kyz0cNprwj1blztS+HiFPeXy/C0hmXKyohXVBNlIcomH3wp8PAhL1eeC+tAO1A7e93DJtAiwg8chgAkyACTABJsAEmECwEGABKVh6itvJBJhAqBNgASnUe5ivjwkwgaAh0GsByWTFu3uzMPl2JZZX/IikvGLK+biIghzhF5+H6a2yhZ0kIB2LQVFpOuLE+2ufRelHU9FE4s854R8+4wHK3/4cY8haYi4oH8RxDJXPe3sj1hZQuKw4ZzN5tdMxSnZOkY7x2XN/wUfkOw48lP3DJ92j/JF6xG0tVlQrKX+vyEQZ953GsVMw3NmbWnZ8PRaQymBd8yHZapEw1dKA5UYzVu/KwGSRh0LXNf9gFuIuEKcvxuKDnQ4/+go9DIdS0VmxGocjDXSNevJc34S78/Yg94UAzWPyJiBpimCPSRwqw57LZDMzLAGrN1KFkco6Q9iMmFD46S/0+0Tkbs5A2LFlKDxr7xi7ZaDeZRVi040k0S0Pi8YohUWyL4tMhmFrGsaHealAEm0zleFUsw06h2VIPL1Xs20aAqVkcXJ7FN5qP4e/tYcjOS8b47+swJ7vrRi/rAiG/xNilee1JLQLIVaPzNgrqDlrxvDFBrJus5LYuANnpCsciUz6TiR2NsBoasRdslVhi7OgucVyQ5kAE2ACTIAJMAEmwASCiAALSEHUWdxUJsAEQpoAC0gh3b18cUyACQQTgV4LSE77NpVgoKickDKC7BlIkoDk9BB3vX822pwC0stmCruvQCdVMoncEudLaWH3bxEWe3s2jmRPwZAn35HgdB4vHkyH1bQB9xeKjBH6lBQg/BPmf5yFhCE2XK1YicY/7YZBiDbiJZ2bRKgjJNzQf52VLBtQqXFsEsGcpUveBCRVBlISXav9mpztUVcgNWCE5L3u6cP/WcEGtC0WWTBKr/Wb2P3mCcTvIh/79VUYWvIB5lMFTtvJ91DQmYXadP/kQPl9zGoKSKIvPEWw1ajCmydH2oN+v6BrF2HAG6e68l+UQcRh9Puc5tn4hPr/btUyHKacHFE5hvZTeGfLryS0ZCD+BgUAU3Dwwa0T8TX1w99jN2CX8KKvfA/l+jxiFi5XvSks7CIE0/Z07Msa5XrvoXFnNNoWg3PrCnF3AQmBCoEy4QdZ+BtychNyjpEoVErCD4UTvyOJgGmI+6YSS+ojUUzioOtaZt3Cm6YH0ntTbKewdv0vWCSNXWUF0kMcX0u5WxkfYM1oIYpWIix/D5aO8XvP8QGZABNgAkyACTABJsAEmMCgJcAC0qDter5wJsAEAowAC0gB1iHcHCbABAYvgb4TkBShvT4LSCQEdNxETUUlzlkmYlF2OlLi1EHBkhjjtLSTuk1UZ2QBFQoBSRIv6nBX0a32KhWHKOUmbjgFpFwSkDyPbRd7pJdfKpC8C0jChk+ITmoBySkikICU46xIcbTHYekXkKNXU0Cia1miIYJNu4r0MjMyt7pXHtmvrKkqE7ujirBv3jCHUPQf5JIYY1MKSEoIrn5SC3m4UYXUY0KomojrTtFSISBF/9OEVWcnoDh/DkY4RcO79Z5t8yJQZlrLZIFUWZmmYAGta8mzYZMrR0spGin/baZQ7PfQOMkAw7wYl7gWkH3PjWICTIAJMAEmwASYABNgAkFKgAWkIO04bjYTYAIhR4AFpJDrUr4gJsAEgpVAwAlIDpAWsnczFj7EnL3ZUFrYSRVIza+jIWuiArlbxoi0wC9XGHn0jRcBSapA8ji24tM9FJDuLKjGmknKSiORgdTTCiSFgLS+HsNLizBXZe8WoCPPm4DksmVztNuZa3WjHuUVF2GZlIrcZTNlAUcSkGS7OvunRJVXOqASkGSrOZvrPW4CkkvU0RaQxpO93P0va1F+9CbCZmRhQ/pE/I6O9ci9bVZtgVISIJ0Vdh4C0iXMpMqz4Sc1rsUAFHYrIFFDLA/QWF2Jwzf0mJmdjaWTwgO087lZTIAJeCdgg8UChIUFqP0od52KwBOLlTpLjyHMhQkwASbABAYNARaQBk1X84UyASYQ4ARYQArwDuLmMQEmMHgIBJSANO0ejKuuIYnyjabjCkwrLiGRcpTGXybRSNiarSNbM0UG0vQwWvBvsWJEHCRLMpeFnTIDiWzrLC0PYImLwVBXt94jq7wyWLKFHZh2BpJ8bNlKz/cKJEfVjN6AfWmRuEbWaX/VZaMhQy0geWYg/SQLZhcSsIss3SKoauadMh3yP0mDxWX/RjlPHfdwXzcKIyICdKx6rUDqSgSj/qwvw6b2ZBwSfe24NFGBVBNdTLlAir6g3zkrx0RlmeWrMiyhfC2RGzXCWwVStwKSk6UQowrxcWQ+DkmZWuKlaFuGlcapp0CptFqUxorK3tEpIGlciypHy1sFkqKfKX+pvKAeUYYPsYjGPr+YQMgQUFWP/gYRz6VgQ14q4p03g1C4UK2NCKrrEvcARwWvsGTll5oA8UszPsZqkbHYo3Fhw/2TJuxBGkrn+Wr92rO+sNx15NSR5hRNmxCKsqZImxCUL+W8xV3LBJhAKBJQ5Gw6nQ9gQ1OtEYcjMlBEVeQsSAd+v7OAFPh9xC1kAkxgcBBgAWlw9DNfJRNgAkFAIKAEJPpD69FXFSjcfw0d+D1eXJmPfJGF1HERheur0RS7mHJtZsL2VSWM+6+iHb/FmFfyYEgLxyWVgETgxSL79ipcegjoR6fAkK9ehLTQItR603l0hichZdwV3BldJFncPfI49ijZLsynDCRAssubdBNGWuS/bhuFzIWRONCe6CkgCVHii0qqPrlF/3oGc/INWDrOYdl3IwbJrRdxxhyOpGwD1rxA1SaWezhsKsOp5v8CwxKweqO25VtADLtuM5BkEWzoD2VY/m0iDmVPBaj/l5B45i0DaQQe406LDvFx4XZrO0mki4FUmeYQGTtFTlJdjCuL6rPn/oKPHELeDhLy6jMiNTOQdLWrsVuXT++NISHrPRTasrBv9AmNtikykBQCJZQZX14EpKRWOQPJdS3WE7LYBDcBiSz/woo+IKFIiJ5V0BmK6d8PcHitCbZszkAKiLHOjfAfAdV9w0pC7rs4EJ4fuFlvT3Pl3QpIT3PQwfOZO3Sf3nT6v0jM24/cF3paxUULu9sr8STdgLmUJdj9qycCkrhHk7C/VRyb7tHrjOhI2+PRRhaQuqfO72ACgU9A+azWfWuftJzCjgsxyKXK9h7p3t0fmt/RRwRYQOojsHxYJsAEmEAPCbCA1ENg/HYmwASYQF8R6JWA1FeNGuTHVVWyBCsLjRyqZEM1VsZqiWBU8bOTdoZ/+y8gcjJWb87GdJVNnxV3qDLJePpnSWhLXJmHXBIWn/xQjxzTGXTO2ID6hUDNFhLXHocjefFUtFSb8caR19GxxYT7L5Bl3TEhFiYid2sGEiIUu0MVGUjjhUBnNOEfrf+DLnY2igxCdPTSNg2BMoIq5bqzsEuJ0riWiM+9CEhix+omum4zkgwHsEjXgELj52ix/QZxr+WjKE0hbgbrOOF2MwElATfhWXUv7PwOu7dV4rzYFPBHqiLZOJOqStX2pfL7RbVnPWyz9LjUKqo5J+JORRn2XP5VLb7T99i0rQpfm3V4fmE+cl8lYdtZRWLTOTYoqL9nrioT1e9lC01Z3NfeIKCqZFXcR6KnZcBAIvpQSURWZAjW2ZCsv4KWacUomWZ23KOUFS5a5w7VYSVEGhKApg3DeWsSPsmeIu3kF/1e2DoZz984QZsuIh2bMazSRoFrsUlouQCs+SQdUY4NKp26CXjLkIW5lLGo3Z9OfkoBSb5323Qj6Rx5WDRGL4MmqzsLWd3JlbPLcDjWnr1oobmqgOaqDtqwkhR7Hi2T7D93bphRtidUe46viwkMFAGP7xkJvPtXVWBIPm3Cib4C44oTGF9ajMQftO4j9B33uE+H47jLjlnksBro3kPPf46NX8gqxoijG3BuhiN7VWOeCXNtCLNBp7HJbaBY8XllAiwg8WhgAkyACQQGARaQAqMfuBVMgAkwAbCAFHiDICQEpMDDyi1iAkwg0Am4VSAJ+8+aWAM+ejWcROZ3cWocVYrSv+Wf61T2pWoBqQzWNR+S2KzHk28q8ebJkdhLtqCgCsVVolpxo6KScNI97M6pR9zWbNi2G9GWIexNxc8qESYWGcc4wT3E8bWev/9zuwkrzk6Wjh9GVazLv6Uqytd+xiqjGat3ZWCyuREFBT9j/sEsJDSTvaURVCEpbElX4vhoWmR81UpVhUZYsg5g5Tg3AclkxbvC1jXMhqsuG1M9PtuyCXfn7cFqVGlcm2wBGuhd3qP2tZ/CO1v+g9ySZ1Cz/hcsIlFovENAWvXFWMnCdKiwfa3Qw3AoGS0kINkrUEkYVNjfTm6m99Q+i5KdE3FVoz/l/lb0RYQ496+0WJyB+BtUKXt6glQR7W5RZ7+eh/hsXSHuShVIj+3/XkBjcZK2Za7cnhQM7xEQfjMTYAJdEtD83qdAR6Jzzu3Z2PXHM8j5nmyTSYy2iCpyj/tIKjq93qfdMk0dnxXV5UK8tgtINsX33znPFGPyN++hoD0d+7JG4Q7Nc+X6vNCqtA2BYckCUgh0Il8CE2ACIUGABaSQ6Ea+CCbABEKBAAtIodCLfA1MgAkwgRAg4F65SFWD75eQABPhZhdEIkHqMSEIUXWhwr5ULSDJi3u4W4/0MjMytypsPzvPoWDVT5j/MYk6Q4Q4sxKNf6Jd6Ge3oHGSAQbKqfC0GjLj3Lb3PH6vZUum3ghAIkLBBrQtpipMOAUku/hhfykXHB+rK5CcWWqiMoksLYeWfID5ZL/WdpIWIDuzUDvtque1hcBQ0LoEiWnz62jIipSEvE6Hjaea9U3sfvME4ndlARVyNqJkc0oLxkdE1dKT71D+9nm8eDADtjLP/pTP7cXCrhsbQosQsY49i1ISFIdKY1rOzHOOlQ2o1GhPT3OdQrSj+bKYgJ8IaH/v6Xumo3sAVR61RdqQuK5Yuqdq30cMSHFVxLvfp90EpNZUsqoeq76fv3BTY57ZjdW2Cqw6OwHF+XMwgj3t/NTb/j0MC0j+5clHYwJMgAk8LQEWkJ6WHH+OCTABJuBnAiwg+RkoH44JMAEmwASejoCbhZ1FVPOQUFS6MwafvakQhFwZYz4KSNSaRzfqUV5xEZZJqchdNhMjrGJhvw53FS2V8uumkfVZdSUO39BjZnY2lk6i/Dnly/LA4/e+CEhiR/r9hWoBKc5pl2f9n3QG6fwvdyEguWyTHA2atUFasPS4tpBckKRMrO1rcH7GbhioqkzKwIsqwr55w9wWfp1io1pAkhaHq39W9KTdeipF79mf8puUApJsFWiT3pBEVWRKEdDxKQsJWOtJwKIsJGnh2W1MO8dKLglImu1R2bc+3deIP8UEmICdgNfvPX3PrlUuw1/vLsSunfbKP7WAJG9aSOxsgNHUiLse92kfBCTKQ9WcZ17W4/6XtSg/ehNhM7KwgbKRtKsZuScHigALSANFns/LBJgAE1ATYAGJRwQTYAJMIEAIsIAUIB3BzWACTIAJDHYCbovt8uJ7Ai4qBSS3CqQ7C6qxZpJyAVBkICkEJxdXyiWiPLVN7WRZlGGFcZVcGeKBXuReFNQjyvAhFsVpdIzi95PPynk3znd2X4GUiKvLTehcJmz27Hk9dsujriqQ6jG8tAhzNUUGxbWtC0ELO4vIKtmP68quGL2YqtBmAkIccu3+1xaQpEoEqXppova3TLO/ZQFpUWcZlhyLkWzyRnitQBIVCpuoHymvijKOpJcXAUmqQOqqPYP9XsDXzwT8QMDr995CFUirPsej2IeIX2y3KdUWkNLQVuDtPu2DgCRVIHUxz1D16cWKQnwcmY9DwmqTXwFDgAWkgOkKbggTYAKDnAALSIN8APDlMwEmEDgEWEAKnL7gljCBQUHAzaZMNywBqzcqrMW6gaC2KdsBGKiqY9zTkRPVAIVnHZ/V/RZjXsmDIW2Uyrrs0T/LYPw+EUXZU3mH8NNh9v1TWhVI1eEoOvQ6HrllIO0Jty+4SZUoegP2pUVK2Uh/1WVTVY5aQLJ8VUa5RImUczEV+Iryay5QRpEyA4kqWiwtD2CJs+HU8iroDMUkGj2gXCITbA6bNPtF3EONxu99y0D6CXP2ZmN6q9PCjkQxsqQLK/oAi6KoaiWnHG0LuxKQlBlItNDYcQ/3daMw9Aetaws9AUnKsaof6aoWgCQonUGCM8Ce+nQXWcZFCPu4Mh3yP5mNNoW9oTIDaXoYiW0tVoyIM2v2p1YG0hvtJECJ7CwS5zopRyunLsajAkncm3K+Scbejcp7hRgzZbBki1wt7QwkuT0O0cn3bwy/UyLgZnE5gFSk+elCoiRsDu3Xdtjt1Q6Pfl+RpWP/2YFmjTlOEkHPu1rY03m4Xy+tNydTZCApv2dtJzeRBWgG9o07gyVfUJ7Z5umwSX3nfh/p4j7tvH/HuYtPXjKQXPNMDDprV2O3Ll/KZ7tf/x4KbWRHmj6qN1fKn/UzARaQ/AyUD8cEmAATeEoCLCA9JTj+GBNgAkzA3wQGTEBy32n+lBcmdr2NjgAAIABJREFU/bF+dBSKD6Uh3nkMy4+o2VKGUw9j7BY1OAcj7SS/bp2ubTmjyp/gBZyn7Ar+GBPwjYDbd79NLMZe9n3BTb1L2LdTenuXynpMWE/lVECXd0AWpDqpCqXKijfWzeRw+96h9u3T7uJi+AS8lZ+FuXF6oPM77N5WifMPAf0f01C60bFAS5+R7u+2UchcGIkD7YkeApLIGLq404Q93/4LiJyM1ZtJyJHsxah/t1fhkjjm6BQY8lMxvL0BhcbP0WL7DeJey0eRm6BoIds5z9/L9mYYlojczRlIiCCR4otKFB69BSuewZx8A5aOo+tQVK9EfVmG9XW3YKNKmrei6nA+dgdKX/VWgUTttdzDYRPNbc3/BVzCq5dr84140LxLaVlnb7RsaZdpLcOqGzFIbr2IM+ZwJGUbsOYFm7R4LtkGOgTmR2SJaNx/Fe2QxWJo9qcTi8LCLtbxXPE4HMmLp6Kl2ow3jlA+l4ug/b1n3IgKW0JD9OdYbzqPzvAkpIy7gjuji6QKJa32hKT7YJ+PsoEVkLQsLPvikrs8j7NCL3IBdn00xzFf2YUM13fAMcfZsvYgV1+PVFe+GmWqiXn4SxJPHHZufdH+gTqmx/dsgRkHVlQhwkCVR7EiC8n+7zmt9PeEx30knCqTtO7T4Wiq3QTjaTOSDAcwnwRmuQpSKSDR3xQa80w8bUY4bDThH63/gy52NooMqYjnL/9ADRHN87KAFFDdwY1hAkxgEBNgAWkQdz5fOhNgAoFFoC8EJJ8WeP0iINkXkD78/vd4q9QeLC69xAJd3TPYVaLwNb9N1jXZXqxrAqtLQrA18uLO8JNGtM1ThhL783K9BJ778xR8rN4T8GpTJvJElAvxisokhUiQTBk1Z3RpDpHAWYHkZbHeteBug84hECgXadwX5NSCknOBB4imjIKirCn4nZfjPaKqlsL919CpI8HD4BA8FItG0dMyYKDql6FuO+X7a+Gx953GR2ACgUvAp2eOwG0+t6zXBBQCUgc9/x3VIzP2CmrOmjF8sYFE2Ri7PVlzAjI7GqgixykyinwzM65WmlB+4VdSkSdgaUmetOmoIOcnzP84CwlDFNlbY266BGfnPb1DUcUqxEIp28pZgaQpetvbGrYsBpfqSFSMXohielYdoWJgxZ16Ewo//YWEYrsgHXZMrpa1Z6WpNzuJKssl30Yi+caPGL61GHOl52E3AYl+4ppzSNRUCkjuVou97pIgPADfR4Kw0/qwySwg9SFcPjQTYAJMoAcEWEDqASx+KxNgAkygLwn0VkByXzhNaKadwM6gakfAt9x++mN2eyFqvrchftZUWM7qsFSEUItFWWknnmKh1ttCshKGtOPyGqJm3URTtAEfvTrMsbv7vP1dtKt724xL2KxqTyT5jZdhz2VaLFDs4HblT4g/qutsSNZfQcs0kWOg9/hDPiGC7CpcO5mfQeLKPMqw4Mol7+O0vwSkvvym+OfYLBgQR40KpPU/UCYNWUPphE3VyZFk/5MCC9m6bLJmoD5jFK5WrMbhSPqOp+mljJEDsXlqAUnfgOVGM1bvoooAcyMKCn7G/INZGH76PRS0p2Nf1ijcIXuzcn2eyibGswJJ7EQWmTdKuzA9PqNz3p23B2+0k+2N+/Fevoe1dL439mZhcjPZZ9U+i5KdM9FWsRLHR9NC36tWskIzwpIlKpvUO+V5PPjne8VHGdwEeOF3cPe/ysJOCEimB8gspY0qtlNYu/4XLCIhKO4CCUiUYVVUmo6425VYTvfpUqrUiSDxf/npP6DUaX8o3b8n4irdszsl+0q6Zy+hrJvSfEQc1bqnK0QZUVXmsrCbijtutps1seI51UwCUhlalonnSxuOr3sfLWn7kfuCztWJwq5xSX0kiilvK0xUBjXPxifZU3CXxKrDVKXoLh4BYr5aicY/lWP+7ffoPc4MLq5A6sk3g+8jPaEV+u9lASn0+5ivkAkwgeAgwAJScPQTt5IJMIFBQKBXApLCW1xeOE2BThVoLUNU/VEssgKqY2A4kgaLYnHYuVC7GlWuhWTQH9CrRPYA5QooHR6kTIQvJ+PgvJ/Ixu5Zyj9wWBqJCiSFNYfyj0LpMx4L1JFygLkQkExWvEuLwdPpZJp/yK8E9rz9OcaQPd5c0GJ1zi3MOZgnvZ9fTgJWsvcwkr3HY0TMmo64sw8wmXgNP1kLZJBoSNUZpm1V+Nqsw/ML85FLO4Qt3nYIa1Z9eO7QTYhQViApzz8T4y/fQ3yJAc/f8LYLWeN47WIcAX8Ov4lT35oRv8yANzqqYPz0IaIoK6c0fSyG0OV6Vp9YpfF0Z9pidBytw51w2kG8tfsdxINm7LjZlIld36tp1/dMYSmmeMkLccNw/M16DN9VhLn0Hq0MJHf7mM8KNqBtcTX1lwmrzk5Acf4cjND4fqoykOjcUa+8j12UQzBEVApRvsHQEntlY9tJEqI6s7ArtsHjeFJI9+3ZOEILfEOekB3O2+fxoup+oLSzEfZkcvA2C0iDZtTzhTIBJtBnBNwrkJ51ZBDJP5fm/tZU2ngwVrWJASpRhmxM3zyBeHpWiftiNWqiSYgZdxHvbKeoPZctnLgItUWZ8j6unrfkez0omyv1mNgcIeazrucAlV1j+ym8s+U/yCWbZptXAUnMVzRHlhYhpdX+XGx/XuYMpD4bcnzgkCfAAlLIdzFfIBNgAkFCgAWkIOkobiYTYAKhT6A3ApK3hdP4y0ovcJmh+CO7JlpkPAhPcGERQjtDj9gDat0XamunXUV62f9n79xjojrz///+Y6fJd0i+0HzBVEwB62VdtetlLY3F+MNYSa2uXSNppFWsokBVtOCFaqey6Cx0KkItXtCKtOAW09DY2loN1ugaqdFtq67FtuIFbIBG3CxsMrOJs3/8PucMM3Nm5gwMVwd4z18tnvNcXs9znpnzvJ/P592G1O0i5HhtLDtLVF6ylRf8gtn3PDdtOxCQ9Deon8ZV2fA/O1NOdnql9dB/kY9FzcpitIqgwMgjP8+IVlwU0/j15nt4WfGjUseyGV9uyEHdoveQOem2+M5UIkZSrsTe0D8hDGXz3ivq45BifOxzQteIMvGggEk8LwyVSBYhMFMiUsZq6lc3kXROIUfonfid/QNeaRcTpygnlot/QnxWHtIiL7hFQ4l28Y0+mYpamU+fRG/G7pQo1Ba/gbLoXOxfMNydPsYr/czgX2k0PdTzQPo2XjWxdqeI+4+cqZaPRBF6b7gFIiC5fR8ktd3X5Sg6eh0hkoZuc/LTeFzTFN8IpBKEZLefOvf2M1EjKsXw2qs81XjbGeWolv2U6r0W11oFs6Uadbb/qn91pB2igDSk5jo7SwIk0A8EektA8iwnSQ4f7P7DOWy89ZIauar4n/mu6eEe3+t+BSTX79JABCR3ujoHvHjVv9NT7NJgrVN+78hPH8ULVP1+dabf801h57rL63dyPwwSqyCBAUWAAtKAGi42lgRIYBAToIA0iAeXXSMBEhhYBHoiIKkvyjobpx4nPf1t1moFJN2N2nG4f60SRcUXYJ2UiMwVs7wiCG6jbGUhoG72Ol6Saxe0pwHpSEDSmJC7N6g7EpD0X+QntFxHWXEJzlqfxpKMZCQoJu/8uAg4/AbEdypd8Z3yMrhulQ2O1c4NDmfqlT1QjdB1TghH/s03ikRf2JuCs+0CkhqRolO//1PIqdgT4RB54Dzxm2XHVmckm4fo4e7PMyJI+UafJMNmcRtXayPgGHEi06EDDyRD+RrktCXjkPgFqRFpqpeE54ZbIAKSMwIpbbxzSireSjn4MDwbh5KiXPPUvweSCD3tJ7qVqCffj7u8nRHlWOWaa84rlfXJIiKziKTPOSLSVIFaFZDc0VScD1w0SYAESKCnBHpLQHJHICWESjSp/E4Jm34WD6cr6Uf9rekBCkhdjEBSD0cph638/YbW/P2mfG9uPfUfzV9+gzkmpc0UkHo6s3j/0CVAAWnojj17TgIkEFwEKCAF13iwNSRAAkOYQE8EJDUCyWfjVJtiSlKF+Hv59YhAcqTe0N+olQiCykJsbXJ4pLiyUCknLnNOw6Yp3yARApVKepIOBCTlRdt3g7rjCCS9F3lntdZ6OZGa04x5+zKYwk4zFp655L0EJO8UZnKfy3xaR0CaIKPsHfXRpDGudlSrnNCVaDatgOQsSyNgdZTGJueMdrZKeSYgx6+A5Ih0UoUqHxE1HSimgOR3We1AQIJEFe4xmrA/KRxXxLPoL02JIiCJl8Q7a3FikuInhAA9kH5Wn8lhn67BHkO2eCdJ5JB4KuXY0/17IEmD3YJOqMZ3SQSnltu4axgF+3Gd8jQeSDNCZK7W2zAyRhGgShGSuxNLImRTcn0RGhcrApJB2p+JKy/sQfZzbeKt9BZqVGGJHmpD+GuYXScBEugRge4LSDHeHkglocjdn4iR8rvjwjtvYO+PU5EpfnqxjznSmvqu6YqA5PzeiurQA2lvqHKAwdZpGlNt6uSRkobuZr0BY2NCPepx42rGsXU5qE/e6/JRUn/n2jPk97AjPfPdxRKV7TpM0X4nI5B6NON48+AnQAFp8I8xe0gCJDAwCFBAGhjjxFaSAAkMAQI9EZCgSVPm3jgNhyosKZ5FWsFHWFq/KcSyUxNlQzgB0PVAcm/UDrtRiJXfxamRCJAX/GXnYz08kBRPko0NSaqxsOJDA0VQMtuR/ZH463QgILlf9LUb1P4FJN0X+YifYF59BfGKTxLEy2dVDeLogeTxtHQoIKkRSHfw8scpmKK5y+Meb5FBvc4d9ZFpMzvSF3qc0HV7IHl64gTig9CeDlFbnnYe+UQgOQSkl0VA8hVRPU/9MgLJayH1HlvrJZhXnUaskuIQZ2HeUomr9lFIXRyOg+fFyyI/AcPknpyNFajFb/Gn2cBndoluS4FsxLWnLBwvws3JEhH8fpBtvycwL9uE5eMlKlCJODRb8FnDf2GIflFEwUSM1XgheUcAuTfeRIjWRCtieCzWvCnPu1G/vPvflMB84DKa8D8YI/5YpiRJd/R1ITZW/AC7pOF7NaIC58T8XJmv1huV2GI5jZbQeCyffg9nI9IpIA2B71p2kQRIoK8IdF9AmoA2XC6xoOj8r1D8+JaLH58j1a4chjqZI/6bL7p+e973s6Y/lDV9vazprTMlba3ik6dGzoonZ+v32LOjBOeapejfJ6HgTcWn0/NAjX4UquLJWCgeknfU77O4tCw1XbK2HvWwlPLxSFnXzteV0m4O6ikg9dWkY7mDnAAFpEE+wOweCZDAgCFAAWnADBUbSgIkMNgJ9EhAUl6wdTZOQ1ouyGbvYdRGL8UH8hLt9hyRjfUdW3HwR2DCH2cBX9hFRBDBR2+jNkLEgl0W7P3un0D4FKx5WyJ8XKmkvFLWqYOkSWlnL0eiM3JEaaOSCksT2eK7QT3VrwcS5PVd70X+vohaOQeuoAX/h2fSsiWagBEEHs+KuoHh60Hk44H0nBHW+nuwxoh46DVODo+sZChpzbyjSLQeSO4Tus1uQQHlSJIMh6ZDMr8kSmzd1p8wXwQKfxFIYzQeSK7ybJ+755EfASktzO2B5BZRlSgZfxFI7pPKg31tYf9IgARIgARIgARIgARIYKARoIA00EaM7SUBEhisBCggDdaRZb9IgAQGHIGeCkgDrsNscD8RsEm6lRyYz7QhbPYsTLh4G2PzJcLEKQK2XELRO6WoUU7mjk6AKTsRYRc9hT6ngKQKjD5RJHrCnuIv44xIcQqQbTD8fhRG/MOOWR0ISEqaPB+hMOyrzgUkSQvjK6KGosaPgKR7grifRoTVkAAJkAAJkAAJkAAJkAAJdEyAAhJnCAmQAAkEBwEKSMExDmwFCZAACYACEifBoCfwUMywX/sKE/aJgBU26HvLDpIACZAACZAACZAACZAACXSTAAWkboLjbSRAAiTQywQoIPUyUBZHAiRAAt0lQAGpu+R4X3ATsON+UxuGRYrnjKRZXPnpUyjYlYARwd1oto4ESIAESIAESIAESIAESOAREqCA9Ajhs2oSIAES0BCggMTpQAIkQAJBQoACUpAMBJvRywSaxW/LgrIf/63jodXLVbE4EiCBXidw92/luBr2EhZOCu31slkgCZAACZAACZAACfgjQAGJc4MESIAEgoMABaTgGAe2ggRIgASYwo5zgARIgARIILgINFVjS7kBmW/OwrAut8wOqxUICTF0+c6Ab3hog9Vu6Ns6Am4MLyQBEiABEiABEuhNAhSQepMmyyIBEiCB7hOggNR9dryTBEiABHqVACOQehUnCyMBEiABEugugZaz2LK+AnXa+2dvRlXKuMBLvFGORDOQ+3EyJnRy1/2vzVh9Pg77tndNqOrefQ9QvW0zzs58F/nPhwfeH17pIKDOjV+wRDOutaVmNC4Qb7uIvoD0Ew688i5gOoy08X1RPsskARLocwJe3ymG4bFY82Y6ZvTJmtHnvel+BTrrZ/cLGxp3UkAaGuPMXpIACQQ/AQpIwT9GbCEJkMAQIdArAtLDn1CWU4WwtGwsjOnDU9+uMbHj7nEL9iIJBQtGDZGRYjdJgARIYJAT6I1Nri4ISN2l2T0Bqbu18T6VQL8LSMHPvbZ0BY5EU5AM/pFiCx8ZAa91o/GkGesvdv3QQKDtfxTPpPp91JDY8UGL3vhuDRTCILmOAtIgGUh2gwRIYMAToIA04IeQHSABEhgsBHouICliTjHORadj+SSjiiWgl5keA5TT3O+U4GGyCfMje1wYC+gDAve/LsTGih9gm9nFCIIetIUbuz2Ax1tJ4FET8LvJ9QAXigux9+KvgOYEubW+GkXmKly1AZEvZCE/eRxCPAQkG25WWpDzxS9yXxwy305BbJi7k+714mlcleigm9OXouVoBW6GyrXb269tuYSid0pR0yx1TE+BKeNZwBW55Ljv7mJHlIr2u+/+NyUwH7iMJjyBuLQsZD4HdwRS5FdIKvk/FLw/DyNwG2UrC4HsvVgeeRtHzBZ81iB1zUxHbvpUPP6oxyRY6tcVkMqBFIk0kzGy7CjF39sMmLw4G5lzo2BVxuhWLFJbqnDwVijiM0xYOy0U1roqmC3VqJMUhGNkzpiSRiEEevNEG4FkQ225GeZTDxA2exYmXLyNsfkmTL6mXwesOuOozMujwJ9Cr+PEd20Yu8KEl1tKYf6iGRHSjgKZu48pv5++KUbOgStoNUzEq6Z0zI+xqfPGe26GfLoCOWccgzNmBUWkYJmmbEeQEfBeNzz+X//7QW+NUNeTa1GY03ABSM8C5Htn5G5H9KNTNFrSsNnrmTTqfP8o60oV8MdQXD0lz/nopchb9E/stXyFxvA5MOUnYYKyEAS4pr3cWozVh+84oPtE6yrvSTko+4cdY2c/C+sZA5arEZx6/db/jg2y0ezX5lBA6lfcrIwESIAE/BKggMTJQQIkQAJBQqCnApL3ZkfsrUKvlxnIy1Il7LONqGmIxe7tT+Omz0agI7WP3uad9UYltlhOoyU0HgnjL+Hm6Fw1/Y+/TZYr0fGoPw+s/Uh/Uwm6m0dBMhiDqhmOMa1ddBiZkwZVx9gZEiCBviLgR0D6198sWHVmiqSaS0CICDMrv4vFRxnh+OR1C1rTd2LtpDZ8uS0HdQv2ItNY6UphN+bbEiyrDEferkSEKCfPb70o901VN+qVj7eA9En0ZuxOiUJt8Rsoi87F/gVGnN2RieppskE/1ygi1hv4+/S9eLXV0p76zo+AtNSGote+whjZYJwP8XNa/wPmfZAMm6U9hd3Me/Lv5/DMB1mYYZPUbBslNdtHSbAWr8GRcBPeTzJKf7Y6+jOtP6J6+2pAe7Fcv+JiM77cIGO/6D35rrmNPesrEbM9D7E3ZMP30yjkFiQj5keZM+VPimA3FZfXSdq7FJkzo5VrSxAiwt2rbXrzxIgyZwo7QyWSLTZk7k7B2IZyrDffw8sytqqA5FNHAhr1xlGZl1LGG/vSMUVpT/FPiM/KQ1rkhfb5IXOhrRrrttzBy8o1t0rxurQ5f9dU1Mp3qe/cHO7auGZKxF6cZyxqcBHQiUDaeGMODm14Fgbd74dQ/FUEfWuG8r3yAEc2lCBsQ/t6cnIcdsp3yUg4RCBvAUl5DrURSA91y1fWlULY1irr1U8oWl2C2pkZ8r0zHGflOb/6wh6YnpPvs4DXtHkw+IlA8qhfrll/OAomEZD0vhc/mH4Zrx1/Sv2OhXxXrr42Bx+9+ayI60P3QwFp6I49e04CJBBcBCggBdd4sDUkQAJDmECPBCQxOvfd7EjweplRXrTaX5aeM0J5oXml/SXFWrkJW20pqEwJV8UG3w0Sm3oyW32RG30PBza+i/pFspE3/nu/myxf/u7PsvkWJSOqt6mUAfs7vptHy8cM4QnQJ113iEcHbzkKnyMeEgubtKc3D2KJQecUuHpC24jU6EsoO9OGEUtNKJCT5IDmZKTxCcSuUE7zh+ueJFdPibZ7moRQLOyT0WWhJNBnBHw8kJ5CqmzUjziuk6rLa2Pw/skcrG5KQpVshDk9kFCaij0RihA0HGg6gde3/RuZh5Iwtr0D3gKSbySRcgDCvVHo7Hfn9xnku6sYrRJloqxVjo/WA0nEqHfeQO2Cg1huk+/Ei7H4OEM2FpeVYlj+TiyUqNrG45uwpTUd5clM06ri8ycgtYoAt/pnLPwwHbGP2XG5OA3Vf9iDVJscZnGmdXLd+xLu79iE6kkmmBZEuTZHa3XnyRScbReQ1O+vWy+hKv1paYh781gVkHzqiMUFvXGcViPfb086/LY8+uIu7xkpb9WPL8pcEJHz4fftIqNDeNSLcnsU6bL67NlnwSTQFwS8v1OME7EmPwuz1Mghne+H/CdQ5uW1pjTLM7NCYAKS/3XF+Z3i+E5wPtuu53na9S6sacmI8CMgKeWVRb4rv6PlO0iz5uh+L2ZLUFVhG1K3D0F/KD/zjgJSXzyQLJMESIAEuk6AAlLXmfEOEiABEugTAj0RkP4lLy2+mx1ZGHtRm4/b80VL24lON+EWNMvJXDmN+3EKpsiNzperzSjpdJMFuptKeYg7s81n86hPwA75Qj1fjNWxdp3ebMYx1ynw67CsOo0p+yQVSJMISJZ7SC2Q/7afwDrlVL5sCo65KKf9/xGPQ5I6KsQqflvbqjDizRRYdzjFQHcZk791CkjjUKNz0pxi4ZCfmAQQzAT8iAS6G+XeApJzE81DQHKn+XJ0Ox65agofx6fT76CU7gpI42TD7jrKiktw1vo0lmQkI6E9FdnZmY50Y0rdOXKAIrPVjE9G75RT53JIQgSL09rx8UlJFMyD18dt8ycg+YiOjpRumfI7wVfckbG33kP14RIcuWbErIwMSb0bqv62cKaDc88TEYK0ApLLYyQAAUlvHJV56VdAehdwHrRwpqNSG6IIqOlAMQWkPp5dLH6wEtDzQPo2Hh+8PQNNes/97idxpNcEJH/rin8BKQeS8ll996lAnWZMOlrTOhKQXB5pHgKS/vdixLVKFBVfgHVSIjJXzMLIoRx+JOwpIA3WRYH9IgESGGgEKCANtBFje0mABAYtgZ4ISOrmm89mR3taF53NFiVXuOoNYCnEiVv/gV2hKvm/90laO10fCfUlSkSE9g0/5yaiujHUySaL47Sd7wtY/nTxE/DaPBq0g/tIO6YjIOma/Gp8JqBEILWf0Nac8taNPvDom7sM9aS4GoEkaX90Tpo/UiSsnARIoGMCPRGQ/EQglUXmOU5g63x6S0C6Kak610qqTj3/P2u9RFvmNGPeviR3CjsRkNSIqPJ/I9Z2GyPEnychQtaxZZUYUZCL+cp3JT+eBDqMQHIfNHHe5DEWevcq3lZbKhFheg9TzqTKSX3veeL1vdIVAUlvHNUIW38RSA4B6WX5/lrlinRy9sT/dykjkPiQkEAnBDrwQFIicXyeez/rjG8EkqzVux1rtfY59Pxvf+tKJwLSInn3WR34mtZ1AUmvXU6ONtytLMTWJkeav6GsIVFA4upCAiRAAsFBgAJScIwDW0ECJEAC6ImApEYg+Wx2dJzq4Wb5GuS0JavRJO50Y10TkNQIpE42WRwRSL4vYK4h12weLYnhROh9Ah0LSC6DeVVFdKS5S+uigKRXhltAkjRBOifNe7+fLJEESKDXCPTQA6n2hfeQHVal64E0UlLI3aw3YGxMqKu5nQtI4kvRoQfSLLQoaZCMJuxPCseVkk34iyEDVYvbYF59BfHiZTMDlyTKsgZxWg8kRUDCbZSJh1O14SXx5pmHEXKk4rLLO0dSd7bcxl3DKIwM6zW6A7ugQDyQJE2utf4erDHCT5vWyXVvHC6vLIXBlIclMfdwZJ0F9gxPDyT3PGlWI8IUYUf5bkoqlP88JBFMIgiu2/oT5js9kHxS2Gm9rDTjqETYdiIgpYW50wLPCJGN3HobRsrvE22aK+1GtpoiS517SqrXIfzROTCEwRy9p4iRZnhEUw7h0e+46x0ISFovIPdz/8CdOtvbA8klIrfJM5mJK+JXlK34FW17CzXtkaXaZ1LrQeS5rnQiIKWEuj2QOl3TkhGpvIspnkVego/1m0IsOzXR4WvkxwPJ2a4RTaXiLRinvpvhm2IsOy8+g/RA4mNFAiRAAiQQBAQoIAXBILAJJEACJKAQ6ImABI0HknuzIxyqsOR6mfHOFe612daU6D8CSUkftKwYEJPrtPGy2bPhz6id6+mB5G+TxcMDyfUCZscJnc0jpjXri2ehAwHJegnmVZ8jJk/ZxAssAslieKvdC6RNjOwtaPl/L6H2Hd8yPAQkZ7coFvbFALNMEuh9An43gsPluS/E3ou/AsPjkPl2CmJFWLHWV6PIXIWrNiDyhSzkJ49DiMfmqg035TS1+dQd2PAE4tIc/mnOT+cCkpKKTiJV3ilFTbPUMTMduelTYdd4rSl+NmaJZLlqH4XUxeE42BSHqpRxuC+bcDkHrqAF/4dn0rJlo9EhBDhT2CltuFKyAkVG59omf9AikWaHAAAgAElEQVRE6GJ4LNa8ST8K12DpzA314MF4uUIzRsbRCTBlJyJMm0pXs4kcI954OeavUG//DWL+mI3cpFFyyl5vnjxwC0jjxYdvlwV7v2uD4fejMOIfdszyKyApafLckdaucWwJQECSvrgORuB/MEbmtCkpFDUanxStgPTwRiXWW06jdeZm8ZKUuTpUP37FxcEDhNFm3RxL77mh/v48jVh5fhMi9L8frBr/zMmLs5EpXpzqgTdNFL1Vnr0t8uy1hMZj+fR7OBuRrqYm9Xwmo3S+f5R1pTMByfN7p7M1bULLBeRsPIza6KX4QDzWHnehkt/hO7bi4I/AhD/OAr6wS0pwJYWrXr/Rvsb9EwifgjVvZ2DGEI+EZQRSN5853kYCJEACvUyAAlIvA2VxJEACJNBdAj0SkKRS380O2YzxeJkZjk+0JuTem23nJaVL/lT9FHaaTbhWw0SMjfwBD53+Ed+UwHzgMpr8bLKoPHQ2lUY06W0edZce7/NPoAMBSY0O+wHzPpAX1LZqbNl4FDEdRCA9c8OCVQduIyw8FAZ7G1psU7G54Lc4tt63DLeAFEWxkNOTBEiABEigdwk8/B5Fr32FCYpvH6PDepdtd0vrKO3YRYffTYsa/Z4iERZTAY1A4BDpRjkEgh9H4dWms/hrUyjmZGVgwtfF2PsPGyasyIXp/ynCs7LxbkHOF79ohGzHIamQFVGoqTiH1sjFyMtPgBLZ4Ra9fcVgVQi8FYvUliocvBWKeEljuXaaEh3pe9/jx92eNYoXTn7kV5oIpDZcLrGg6LyI68aJWJ6fJcKI4/fXzelL0XK0AjdDRXTf3i666/RdFd190gdnY8TxN2AxZMnhneG48M5afDL+L3h/wfDujhLvI4EBRYAC0oAaLjaWBEhgEBOggDSIB5ddIwESGFgEeiog9V9vlfQ+aTj2uyI55edOQdR/9bOmrhHoKIWdDbXlZokKeICw2UmIa6hAq+IhYtD3QFI2Q1wbMXIycnlWihjSS955nTJebnF6IM1CiO5J8671gleTAAmQAAkMdQJ23G9qw7DIcFjl8MrKT59Cwa4ESTvIT1AQ8BeB9FDEndXlGCHiScu2UoRtz8PCyGYcW2dGY8pOrB19XdJLnsYUEQMnfyu/HU6Ow85diXjs+Fas/9SI1AIT4iS11+vFRklfmISYb0uwrDIceXJNyEkz1t96ER9lGFH2SiHqV+TJb1M7jm14C/VJB7AGpXjl+FOO9GFy7WolKl+TEkwVkD6NQm5BMmJ+lDlV/qSayjJC6nDeZ63chK22FDW6zCMCSRNlGSORjitP/RYFUk/YNWmrlJO/SzwgRUD6JHozdqdEobb4DZRF52L/Auj2PUGbXlHjP5kAOeyz8WcsLJiIExvlwI6k5IwdyqY4QTHZ2Yj+IkABqb9Isx4SIAES6JgABSTOEBIgARIIEgLBLiA9bGlGa8Rw8bORNEKrP8eY/DzMjwwSeGxGPxKQlECvl6JxaZakgnKnoOrHBrAqEiABEiCBIUmgWVJBWVD247+Z3ikYx98nveFTSFVTlAGNJ7fCct6AlsiX1OgjT/3DnUJXjV52pijTRuRoxCkonlMRihAjUThNJ/D6tn8j89AUnNVE2buEnujTSC5sQ+p2/TSU2lSE6CiC6nyciFCK19oKHImW6CPFP00jIEH7d1zHnlc+x9jd6UDxZtxd7Ejx6FGXa/w6Tx+cEOHwZfukSVKzTc9g9FEwzn22qc8IUEDqM7QsmARIgAS6RIACUpdw8WISIAES6DsCwS4gNX4t6UIqfkary0eC4kHfzYYgL1nMy1dKmpXdQ9zYN8hHic0jARIgARIggf4j0JEHUks1Nq4/ihHZh5E5ydEkV+plu+P/FS+tjgWkGtXzaoQmlZzjznjkfhyLC3oCkgg9969Voqj4AqyTEpG5YhZGatQrvwKSxj9Lbd7opV0QkJyeo/4FJL2+p8Ff9LfUL1FNiZbbeK2Ah7f6b0KzpmAgQAEpGEaBbSABEiABgAISZwEJkAAJBAmBYBeQggQTm/HICSgp8SxyojZXTtQaH3lr2AASIAESIAESIIEgINCBgNQo6egs3xrRaojHbvFCelyi2c2rPkdMXh6WxAQageQUkFJRFpmHgrnag0xO0cYR8eSRak5FY8PdykJsbZqDQxuedUVA+ROQDKpXU7JESz3r8GXqzQikxW26fVcFpIonxI80AcO0KewibBKB9AaOtUShcXSSeCGNCoLBZhNIoH8IUEDqH86shQRIgAQ6I0ABqTNC/HcSIAES6CcCFJD6CTSrIQESIAESIAESIAES6F0C/gQk6/eS+vg0Ju9ORus2M1oz9mJ5hPj6rBY/nw8yMKOtWjx+jiImwAik+Aa3B9JIPMDNegPGxjTjgE4EkslYjpXfxalCEMSnaNn5WF8PJGfKPO80eUYT9ieF40rJJvylKbE9AknS56l/j/JIYefjgVQSitz98agTDySfFHaLmnX7nhbpzeSyGnGVYD+BdZKmb+3u3+KEeEVN3peNWWG9O3QsjQSClQAFpGAdGbaLBEhgqBGggDTURpz9JQESCFoCFJCCdmjYMBIgARIgARIggd4m8PAnlOVUISwtGwtjDJ6la/xlJvR2vV0qT4m63YyDt7Q3KSnTkvFo29WlTvTPxT4eSFLt7M3YHVmO9d++iA8k8sgmXkiO/56KpnIzzKceIGx2EuIaKtC66DBebunIA8kRgZQgETk3JZrIfOqOxBU9gbi0LGQ+90BXQMp/Hriwy4K93/1T1zfLbwo76Yt5SyWu2kchdXE4Dp5/Uo0MCrtRifWW02iduRmV0y8j0Yz2udCGyyUWFJ3/FTBOxPL8LGmnY+74eiBFoVan72sn2bz+XoNhGdkIO7oGe0KzJfIoSvVCcvz34IhCuv83Gcd/xCFXBL7HdWepxiNKfKTcH8+Is/6Z4KzlURCggPQoqLNOEiABEvAlQAGJs4IESIAEgoQABaQgGQg2gwRIgARIgARIoI8J2HH3eDHORadj+aRgTofqKQL0MRQWTwJDh0DrJRSV2vDyhlkY0eVed1dA6u59XW4gb+glAhSQegkkiyEBEiCBHhKggNRDgLydBEiABHqLAAWk3iLJckiABEiABEiABPqGwANcKC7E3osSaTE8FmveTMeMCD/+M5FfIfGkEa/ZqvHhLQMmL82F6XmHb819SSeWc+CKeOJMxKumdMyPuScRJJWwzzaipiEWuxf/gtWu6A4l4sSCnC9+kTrjkPl2CmLDOqizwo45xkuon56H/Pb61EpbLsGyoxR/b5O2LM5G5twoh7/NrViktlRJlFEo4jNMWDstVIPOj4CkREh51CORLn64hKyIQk3FObRGLkaeRLGMlNKtdVUwW6pRZzdgzAtZMCWNQoj1No6YLfisAYicmY7c9Kl+ojL6ZmRZKgn0GQHv52V6m85c97e2vAtIesO08doIrRmIOXMPU1wRafrrg+ezF4XqV97FabWTTyFVudcoz5ylECdu2WEYnQBTdiLGhvQZBRbcDQIUkLoBjbeQAAmQQB8QoIDUB1BZJAmQAAl0hwAFpO5Q4z0kQAIkQAIkQAL9ReDhtyV45fhT4geTAJwU8eXaHPGUCcURHf+ZfEVAstjwxj4RmVSfG8XzJkv973Vb7uBl+fuUW6V4vfxJ5O+KwpevFMK29j1JRyYRSZoUdmOkzmWV4cjblYgQqXP9rRfxUYYRZZ3V6bER3IwvN+SgbpGUP+k29qyvRMz2PMTekD58GoXcgmTE/FiCldKWgvfnaSIiOhCQnH2TerRcrJWbsNWWgsoUiChWiPoVipBlx7ENb6E+6QAyp91D2cpCWDN2Yu2kBziyoQRhG3Ix7NM1OBJuwvtJRny5bSvqFuyVa71S+/XXQLMeEuhNAsrz7Hpe7GoqPu+5vgalftaWdgEpTLNuNEhaRPM9vCwikNYTy3N90Hv2bnukOmw8vglbmpKxP30UborXVZExa9CkB+zN4XuUZVFAepT0WTcJkAAJuAlQQOJsIAESIIEgIUABKUgGgs0gARIgARIgARLQJ1BXieTCNqRuVyKPnJd0EA10VLxjts/CMDzAl1s2o3Gp+Nw0mbHqxxfxccZUPPbwexS9dg7PfPAialdVYaQaUSDlagQklKZiT0Qu9i8YDjSdwOvb/o3MQ1Nw1p+A5KpT04XWs9iy+mcs/DAdsY8pG9hpqP7DHqTaCrG6IRFVKeMkQkmuWf8Llnj4G/l6II1Z8S5UcUyvHqlS9dU5Hyf9Ho5jem2cdF2nHmG4rBTD8ndiYSSgbmy3pnMzm8/h4CCgPM+u58XPXBdPKf21xSEgLZR1Y/Wtl1CV/rQwca85I453YX143tMr619/s2D1mYnIy56HkYw8Csq5RgEpKIeFjSIBEhiCBCggDcFBZ5dJgASCkwAFpOAcF7aKBEiABEiABEjATeD+tUoUFV+AdVIiMlfMko3XwASk6m2bcXdx+0bw4TsapEo6qUTcXe9PQFqBnDPaEYhH7sexuNAVAUkVhypQpylGEYIyURKQgKS0O2285maPDXH5u5J+Tk2F9R/YlctGL+26gORKr9Vez+zNDmGLHxIY6AS8BSQ/c11/bdEISE6x10NA6sL64CUgATbc/bocRUevI0TSRm5OfpppI4NsrlFACrIBYXNIgASGLAEKSEN26NlxEiCBYCNAASnYRoTtIQESIAESIAES0CcgG6+VhdjaNAeHNigp7CoxYncu5kv0UG3pChyJ9o7ScaeCUyOQXJEEztK9zO29IpDKIvNQMNfhn+T4KNd3VqfmcjUCSdLmfZyCKZo/q9FCAUQgdSYg3Sxfg5y2ZBzKeNbhq9StCCTpT4GDIT8kMKgI+EQgdTTXvdeWzgSkVOivD25B2rUm+QhITsqK/1IOPgzPxqGkqEGFfqB3hgLSQB9Btp8ESGCwEKCANFhGkv0gARIY8AQoIA34IWQHSIAESIAESGBQE7B+U4iV38WpQgm+Kcay87HigTQONdsyceWFPch+rk38e95Czcx2AanQjrd2i2hjEw+k9ZcxS0lRZ3d7mcwIkc3iehtGxnimlvLngTRSUuHdrDdgbAxQ7a9O3dRyGg8k8Viy1t+DNUY2intJQKpV0uwZTdifFI4r4qXyl6ZE/xFIz7d14oEk7Wq5jbuGURgZNqinEzs3VAh4CEhaDyT3XB92Q29tUcTpdg8kg6TPFB+lTFlPxvrxQHKvD80eXkceApKkigzJ3YklsoYowu8eQ7b4jkWJIL4JOXamjQy2KUkBKdhGhO0hARIYqgQoIA3VkWe/SYAEgo5AjwQkr9QshuGxWPOm1p8gwO5qTvxOCPCW7l7mfpnTnijubmm8L7gJ2GG1AiEhNAMP7nFi60iABEigMwJyUn+XBXu/+ycQPgVr3s5QvZCsNyqxxXIaLaHxWD79Hs5GpDt8girsmGO8hNM/AhOW5uKtucPxmFRx/5sSmA9cRhP+B2NeyIIpyS4bxfop7CZImqmbEu1kPnVH/usJxKVlIfO5cP91+vEmQsslFL1TippmwDg6AabsRIRd7J0IJMU/ybylElfto5C6OBwHz4v3U36UvgfS89L2uiqYLdWosxsweXE2MudGIUSTBg/d/R3X2fDx30ngURDoIOWje67rrS1KpGG7gDTeJtGNOTCfaUPY7FmYcPE2xuYrnml664OnIO1+5whFbflWWUvaEG86iLRoST1ptuCzhv/CEP0ick2JGEsvpEcxQ/zWSQEpqIaDjSEBEhjCBCggDeHBZ9dJgASCi0DPBSS38XPjSTPWX1QMnBXj6t78eKWY6UHR/SkgeaSo6UGbB+StOqbgtaVmNC4wYfI1zcZZX3auj4VJt2F5b8/3voTCskmABEhgkBPw3jQe5N1l90iABEiABHqXAAWk3uXJ0kiABEiguwQoIHWXHO8jARIggV4m0JsCknISdst6p6CknMyzIOeLX4Dhcch8OwWxkhJFe1o4Yfwl3Byd6zgtbIaYUydjguskrB0G9aTuRJxd9S5Oq/1WDK/bBYhrUZjTcAFIl5N8EZdg2VGKv7dpTtRqOGnrjI8+h/pJkuJGTuIqp4J97vOp3+tUoOYkceT0FJgknc4wzSllu+EpzMvOQkJDIVY7zbqdhtQ69UFzGthxGnoUBsUhxEEpIPWekNnLjzGLIwESIAEScBKggMS5QAIkQAIk0AMCFJB6AI+3kgAJkEAvEqCA1IswWRQJkAAJ9IRAbwpISgTSxhuKsfWzMHxbgmWV4cjblYgQJTLp1ov4KCMUf11ZCGvGTqwdfQ8HNr6L+kXtfgXtAlLY8U3Y0pSM/emjcFPy+RcZs1CebPfIKa5Gfpwch51S9kho/AUm3cae9ZWI2Z6H+ZFOKtp/19T5vB1fbshB3aL3kKm5b8q3evWPai9MyZ+ehmOjpc1zbTiyzgyrImBp8qNPaanCuuL/RfauBBi0Hge67cyA/R2JyklReChtL0FI9l4sH9OTEQ2Se3UFpHIgJRkRCpdbsUgVVgdvhWJOdi7SxhuB1u+xZ0cJzilpfn6fhII3lcgeh2iDP4bi6qkraB29FHmL/om9lq/QGD4HpvwkTJC8RNb6ahSZq3DVBkSKEJefPA4hHhFIbbhcYkHR+V+l8IlYni8in2IYrkn/86fZwGf2l1CVMk4VF50phxxCYaikBNIRMlXDcmlnB20PWRGFmopzaI1cjLz8BJmz/JAACZAACZAACZAACZAACQQjAQpIwTgqbBMJkMBQJEABaSiOOvtMAiQQlAR6LiBVoM7ZM9mYXyMb87NkY141do7Ixf4Fw4GmE3h927+Rmf8Eytbfwcsfi7G13ONKJ6eJQIr8mwWrz0xEXvY8jHSF4nhGfnikhmuVqKfVP2Phh+mIfcwh8FT/YQ9MYlatflQhQ6fOadd171tjL9apX2/oHoiR9macFcPuTJRgdUOiQ3jQfDpvZx7izmxD9SQTTAvEhyAoZ0g3G6UjIDlLUrl8GoXcgmTE/FiCleVPouD9Wbi76w2cGC8RaXNDVTPwsmgT3p/bJgJSIWxrFaHvJxStLkHtzAzsThmOs8L/qpinm557gCOvW9CaLkLcJMVIXYTBBXuRaax0RbbFiOn6ylO/RcH2BIRdK8XrUmf+rmdxc0cmqqcpgqBijL4VB6OzZBxH6QuF43XmoSogSTkdtL1+RZ5EvNlxbMNbqE86gMxp9GTq5qzibSRAAiRAAiRAAiRAAiTQpwQoIPUpXhZOAiRAAgEToIAUMCpeSAIkQAJ9S6DnApKXB9K38fjg7RloKl2BnDPatscjd/eTOOJKcacvICmm1Xe/LkfR0esImZmOzclP4/H2KJSRkr5OiRrxEGZUoUIjYkmVY1a0p6hTqvcSMlyi1SQRkHTvM+rU7+6Hy4Da9l/1j0pdAQlI/to53YbqwyU4cs2IWRkZWD4ptG8HvL9K70xAcgpuruticUFrZC4iT+KnT4k4M1xjBu4Q7e4uPiwRS5r5o46lex7eP5mD1U1JqJp+2SUgQebjkWjnvLiOPa98jrG7E3FXItZG7M7FfO955eLkFgrzn/c0R3Z7IGnbKDfqtl3TXiV9Ij8kQAIkQAIkQAIkQAIkQAJBR4ACUtANCRtEAiQwRAlQQBqiA89ukwAJBB+B3hSQtGINJAKpLDIPBXM1m+X+xBytB5Jm4/5CcQ4+DM/GoSSbbwo7pwChRiC5I4x8CPurU41A6uA+PIC7/qj2Ym+jbKVEuqyQaJjnRPjpcgRSR+2UlGlbKhFheg9LYoJvnnS5RT0VkFweFh0LSDnYjKoFzZ4CkjN1oF8ByRlJpAhIVdATJvWEwoAFJN22U0Dq8hziDSRAAiRAAiTQGQGPAzq/gdufsv3AkTPVbGfldOvftYdMvA6HeKTRtaG23AzzqV8Roz3k1K06eRMJkEBfE6CA1NeEWT4JkAAJBEaAAlJgnHgVCZAACfQ5gb4SkMZoPJBGihhzs96AsTHNOLCsGBCfn7Tx93Bkw59RO9fTA8lQvgZ7DNl4PykKdys3Icee7vBAWlaKkNydqrjiEYGk9RaStHXW+nuwxkSJd47zo4g+Or5LWg8kzX2tuvU7PZBEeHC2I0KiWNYXoXGxtD/6NJItNmTultR8Gg8kowgZq67NwUfiCRWi2047TqwshcGUJ/0SHusssGcMXg8k54j4RpAp0UPdi0DSFZC6FIGkJyAZdIXCgAUkRiD1+brFCkiABEiABEhAJeBxYEU5/GPGh8Z07JO0wmKR2K8fV5S7T6SxcnBFIp4LJOLZ5dHZr01jZSRAAl0gQAGpC7B4KQmQAAn0IQEKSH0Il0WTAAmQQFcI9KqAZL0E86rTiFVTzdlws7JQTlvekaR0TyAuLUuidsJxX7xocg5cQathIsZG/oCH4iGUr41Ast7GEbMFnzX8F4boF5FrSsTYELuc3NwqZbUh3nQQC5vEQ0frOdQi0TvvlKKmGTCOToApW7nHTcEqp0A3Ws6hNTQeCeMv4eZo8dlRXu717oNe/e6y7n9diI0VP8A+eilejajAOUmLVjDX6OqrXfr1qikd82PEg6nlAnI2HkZt9FJ8sH0WHtepb0RTFXLMX6He/hvE/DEbuUmjBocXUpcjkBLxLy8fob2h3tFnvinsVAEpxejjgVT7wnvIDqvy74FUEorc/fGokyiymplFyH3eIJtOb+A9o+KBBH2hUElh5y1k+vFA8m07I5C6si7xWhIgARIgARIIiID3741W+e21+jLmfJCFsRfl92J7BFJIXRXMlmrU2Q0Y80IWTPJ7yyoHfXIapmDytc9xui0c87JNWD5efr+1fo89O0pwTvld+fskFLw5Sz2YdP+bEpgPXEaT63et4p/o8MNc0rDZlbpZTaXs+m2rHJB5F6fVzjyFVPmNPLnOuxymtg1orHkRCfQTAQpI/QSa1ZAACZBAJwQoIHGKkAAJkECQEOiRgNSjPthxuTgNx35XJGLOIPH96RGPQXazjufTHJPDu0g/AikZE3Q3bJzp5hRR0p+ANE4iz6pRZK7CVRsQKRtD+cnjEOKRPqYNl0ssKDr/q+wGTcTy/CzVT+th3QlsNX+KetkMmhxtx9XoFBGQxkkb9YTCUF8h05kap9O2U0AaZDOc3SEBEiABEggGAj4HVtqjfcTfMPaaU0Aah5p1ZjSm7MTa0bclgrwEIRINP69B/v3kOOzclYhhEj38erERpkMv4b7XgZayaBPen92Mote+whgRgOajWlLn/oB5HyTDZnEISMrBJI8IJI/fIJrfMqHf65SThRmag0/BgJVtIIGhTIAC0lAeffadBEggmAhQQAqm0WBbSIAEhjSB/haQHrY0ozViOIZJtFLR6s8xJj+P6TyG9AwMns43Ht+EjS0pqBQBiR8SIAESIAESIIEBQEBXQHoXkEMrasS6etBjKmp3bEL1JBNMC6Jckd6eKZElNfErn2Psbk9/RLjS0kZJ2uFi8cE0qRH1jo+nB1JAAlKEklrZu5wBwJlNJIEhRIAC0hAabHaVBEggqAlQQArq4WHjSIAEhhKB/haQGr+2IKfiZ7Ti//BMWjayXS/hQ4k6+xo0BFqb0WgYjhEhiieXGS1Je5E5zRA0zWNDSIAESIAESIAEOiAQUASSpKCz3kP14RIcuWbErIwMLJ8U6uWp6YwS8hKQlEiio0+KCCVltFxHWXEJzlqfxpKMZCTE2Fwp7AKOQJLoZ/iUI2nz+CEBEggaAhSQgmYo2BASIIEhToAC0hCfAOw+CZBA8BDobwEpeHrOlpAAYL1Wji3FF9Akqe8GlQcVB5cESIAESIAEhgKBAD2QFA8j9aP4UW6pRITpPSTc0npq+hGQXBFIDh8k5WOtFz+lnGbM25fU9RR2ioDkU04GU9gNhbnKPg4YAhSQBsxQsaEkQAKDnAAFpEE+wOweCZDAwCFAAWngjBVbSgIkQAIkQAIkQAIkoCHgISA9wIViMz40pmOfpKNt/dqZwk5JP1cKgykPS2Ik4nidBfaMdg+k87HYvT0BYYoHUqEB2R8l4l9eHkh7Q7NxaEEzzKuvIH5fOmbgEiyrahDn44GUij1GE/YnRQH+PJCMl3TKoQcS5zQJBBMBCkjBNBpsCwmQwFAmQAFpKI8++04CJBBUBCggBdVwsDEkQAIkQAIkQALeBHzSlBERCbQTUOdGBerU//0NIqenwJTxrBotpHocqR5IsxBSV4Uc81eot//GFXFsVf79WhTmNFzA6bZQxGeYsHZaKND6PfbsKMG5ZsD4+yQUvOmIPrr/TTFyDlxBiysNMzxS2D28UYn1ltNonbkZldMvI9EM5H6cjAlwRjeZkCARSL7lOD2VOKq9SsBjbgCG4bFY86YIgJoosF6tj4UNGgIUkAbNULIjJEACA5wABaQBPoBsPgmQwOAh0NcCkqdBcWfclBdsh/Fx2ng/13qc6OysvO78u6chMuTl0yypTq7aZrRvAnSnTN5DAiRAAiRAAiTQbQIUkLqNjjf6J9C136gkOeAIeK0bjSfNWH/RISi6Uhr2YqdqS1fgSPS7UPyw+uvDOdw3pCkg9Q1XlkoCJEACXSVAAamrxHg9CZAACfQRgeASkHqhk93ZZOrgHvXF7MeXUJXxdC80jkWQAAmQAAmQAAl0mYC/72nrbRwxW/BZAxA5Mx256VPxOJQ0ZoXYe/FXQCfiQPlez2mYgsnXPpeok3DMyzZh+XijNEnvPuVgSyXss42oaVBSnT2L1spCmE/dgd3wlNybhSVjjOKJU40ic5UcNpF2vJCF/ORxCFEOvBx9sn2zWhOB0iJ/r7BjjqQyq5+eh/zpbThiKcSJW3YYRifAlJ2IsSFdJsQbukGAm+/dgDaQbvFeNzz+34ablRbkfPGLrBNxyHw7BbFh4m8lkWpmSzXq7AaMkWfZlDQK2kg1pGcB8qyP3O2IJnOKRksaNiPnjAPOmBWKiGTUKd+xDuCPobh66gpaRy9F3pipjQIAACAASURBVKJ/Yq/lKzSGz4EpPwkTHpMCxKfLsqMUf28zYPLibGTOjXK04VYsUluqcPCWI1ru5dZirD58x1Hp7M2okrSNro+yNvqsKzbcPVmCnKM/wIYn3Gufv7XKqFfGQJoA3W8rBaTus+OdJEACJNCbBCgg9SZNlkUCJEACPSDQMwFJefny3UhxRe3YR2HOdBtOG5LkpSZcTfNRO3oRGs98isbQeGzO+i2qC0tlw2UcUvOzMCtCE4EEZePFiNToSyg704YRS00okBcobU75GO+XvOfvwexKYxIvEUMvolHqvBIdj/rzwNqPkhHoPWdnvotMlHi+mC02cJOnB3ONt5IACZAACZBAtwjoCkh2XC5egyPhJryfZMSX27aibsFerEEpXjn+lAg3CYBEHKy+NgcfvfksnJqMKhqcHIeduxIxTPG9KTbCdCgJMd+WuO6zVm7CVlsKKlMgG76FsK19D5nPichUV4lkiw2Zu1MwRTZy1xX/L7J3jcPZ1y1oTd+JtZPapB05ajsyjZX+BSQp4w3FS0ca1Xh8E7Y0JWN/+ijcLNmEImMWypNHdQsTbyIBEtAQ0IlA2nhjDg5teBYGed6XVYYjT9aBECUy6daL+CgjFH9dWQhrhvIsP8CRDSUI25CH2BvuNWOkVzpCbdSR9r8f6pZvRJlzPZn0E4pWl6B2ZgZ2pwzHWXlfufrCHpiekzVkg6whi2TNmXQbe9ZXImZ7exs+jUJugbzL/FiCleVPouD9eTAo61lDoqd4JAh015WZV7DS3IY1yvrVVo0tW+5g4QfpiL2lL3ZPuDh01yYKSFxJSIAESCA4CFBACo5xYCtIgARIAD0SkJpO4PVtvyJVXkTGXivGslMT8cH2GajTbOhUy4bOwegsl4D05e/+LBs9Bhzb8BY+CVmqnuZtdG2Y2N0p7BQByXIPqQVyws9+Aus2/oIlH7a/5Kg55efg5jozGlPkJW+08oJVgpDsvVgepuTCl2vVnPOOdHSOOkV8QjOOue65LgbIpzFln1K+7z2KgKSkoNCeTuUmDx8YEiABEiABEngEBHQFJDl0sqwUw/J3YmFk+4ZpazrKxXsmubANqdv1vU48o06uY88rn2NsezSBs2du75zhOCYRA85oA92IFa+23T+Zg9VNcnBG8cDxF4Hk+jvwr79ZsPrMRORlz8NIRh49gsnFKgctAS8PJBgnYo16YE2JHErFnohc7F8wHFDfZ/6NzPwnUOZ6h3BT8XzuPf2s/AlIuuUfmoKzrvXE8Y5yd7EjbbernGnXsWX1z1iovPM8pojkaaj+wx6k2grdQpFmzYnwIyDprSue/XiAL7dsRuNSqV89tOcbLfnMjaG7NlFAGrSrAjtGAiQwwAhQQBpgA8bmkgAJDF4CPRKQtFhc3kSxuCDpXkbszsV8xSjY9WLjiEDyeVHyEGmUk77tHkh+XmYSlNQvqoD0Eu7v2ITqSSaYFkS5ThYr0U/eApKzTs9R1EQ7RQQmIHGTZ/A+B+wZCZAACZBAEBPwJyDJb4bT2ma3p3G6f60SRcUXYJ2UiMwVszyEGb+bwa50Tf+BXSlT0kvt294NAcn5uydAAQmSTOru1+UoOnodIZKGb3Py05KGjx8SIIEeE9DzQPo2Hh+8PQNN4lfkTDnnqEcyF+x+Ekd6TUDSKf9j5R3JKUj7Ckg5kDR0C5rlPaYCdZrOKynx1KwIzkijAAQkvXXF7iE2aer3984VMXTXJgpIPX76WAAJkAAJ9AoBCki9gpGFkAAJkEDPCfRMQHL7BaibLcrLl8fLURcEpPOKqa2yUROogCQRRtZ7qD5cgiPXjJiVkYHlk0Ilb3jHAtL9b0pgPnAZTY4GY45JTt4FKCBxk6fn840lkAAJkAAJkECXCfiNQJIDKwWOAyu+H9n8lDS7W5scKas8Uti5Uj65owliTq5BTlsyDmU86/Abcf0u6UEEUsUT2JefgGHatFfKQRhNBJK73cpvqhx8GJ6NQ2rUND+BEbDDagVCQgyBXc6rhg6BDjyQIBFIZZF5kh473M3Dj9ear+jsPijXUQSST/ke6e/8CEiLREBafQcvfyxp5jQj5dGGgAQk583udSUvolyT7s4rAklvrXKtq0NvbaKANHSWCfaUBEgguAlQQAru8WHrSIAEhhCBnghI1m8KsUzycSs+AiM9IpD0Nls6iUDqjoDkHCcxmy3aUokI03tYEtKBgGS9BPOqzxGTl4clMV2PQOImzxB6MNhVEiABEiCB4CHQqQeSCC4tt3HXMArDbhRi5XdxqhCEbyS97vlYXw8k+dtu8UgKUzyQCg3IFo9EZUN5j9GE/UnhuCKpdf/SlOgTgRSoB1LtC+8he/wl2Qj+AfM+yMAMxW9k42XMUlLleQlIN8vXYI8hW021e1e8l3LskoaPHkiBzz3X789kqOm81N+Ts0S064WPpuwJnRbnEAScKZA7vZwX9D2BDgSkMRqPopGS8vpmvQFjYx6gzJ8Hkkt0bpNxzsQV8SvKVvyKtr2Fmva012raOnUNiYLWA8ldfrNkWugkAikl1O2BJL5r1vp7sMbI+qaNHtL0K1L+vkrxedOI5ApY3XXFxwPpZ8zbJ+uTkspbZ61SRPWhujZRQOr7x5M1kAAJkEAgBCggBUKJ15AACZBAPxDoiYD0L81LS6tiQFsh5q4fJ+Jf76zFiUniITQX8pLl6YHkN4VdlwWkOFxeWQqDSRGD7uHIOgvsGeKBpEQTOV+CQjxP96HV+wXpKGKUCKRI33v0PJC4ydMPE5JVkAAJkAAJkIA3AW8vE/l3NYI4+jaOWApx4tZ/gOGxWPOm4nskp+V3WbD3u38C4VOw5m3ZINVEKKkn+a9FYU7DBZxuC0V8hglrpzkimM1yGOWqfRRSF4fj4HnxBMmP8vBAUiKRb0pUk/nUHdgNE/GqKR3zY5RN3moUmatw1QZEvpCF/ORxEvFkQ225Wa59gLDZSYhrqMEwqctbQIJV+mC24LOG/8IQ/SJyTYkYSy+kwJ+BLok8gRcb0JV+IlYCupcX9T0B7/FRD5KdRqzqeeZ+lm14AnFpWch8LhzWuiqYLdWosxsweXE2MudGOSISXQISYL1RiS2W02gJjcfy6fdwNiJd9U19KH9fL39vnbkZlSlRrrXCXf6DAASkcbIWycG4d0pR0wwYRyfAlJ2IsIuaNmj71XIBORsPozZ6qfjQznKnv9RdVyQq82QJco7+IKvTE5iXbcLy8UYZBz9rlZLWc4iuTRSQ+v7xZA0kQAIkEAgBCkiBUOI1JEACJNAPBHoiIMH6E8q2ycbNg1DMWfos6g+3OVIuyItNzsYK1OK3+NNs4DP7S6hK6f0IpBh5ycsxf4V6+28Q88ds5CaNkg2bBzi7Yyv2/hiF1H3pQKHbd8n3BakCrYsOY+0k33v0BCRu8nRhQnpt9hlcG3tdKEMu1TUs71oRnlcrG026qYN6UijvJQESIAESGCgEev17ZaB0fLC2UzcC6WlclWigm9OXouVoBW6GxiFzewpiwzw3/xMkSuzm6FzkR36l+W3gTmvo9t1MhvKb0yksjBGR0PT8PZhdXjVKCucX0aiJQLJKuzZazqFVRIb46HPAXBE8O/CauVlpQc4Xv4gQKm1929FWV9pljcAxWIeR/SKBYCJAASmYRoNtIQESGMoEKCAN5dFn30mABIKKQI8EpKDqCRsTVAT0jIsvdj2tTK9v9FFACqppwsaQAAmQQH8T6PXvlf7uAOvzJNCBgPRJ9GbslkiQ2uI3UBadi/0LbO4UZaPv4cDGd1G/SCLmOxWQ5uDmOjMaU3Zi7ejb2LO+BCHZEvUe5ps22XEAqU1Tj3J9EQxZ/gWk+IYSLKsMR56khA5RIvpvvYiP0oC9r32FMRItMx+SAnG9kg4xCzMYncYngAT6nAAFpD5HzApIgARIICACFJACwsSLSIAESKDvCVBA6nvGQ7KGDvLOT1BTAPmetNWmDVFP90pEmZo25FYsUluqcPCWRLpl5yJNSbfhSs0h6YJmpiM3fSoeVzaRKuyYY7yE+ul5yJ9025UCJHJ6CkzihzFMFZCMSI2+hLIzbRi7Ig+5knbEkZbIu03KKeRK2GcbUdOg+GU4PRU8UyO6NyOhpiYJWRGFmgo5dRy5GHlinj5ySE4AdpoESIAESIAE+oFABwKSM22y63t6QbMIMXcc0fLStNrSFTgSHYiA9BLu79iE6kkmmBZESbR7+8fjt47GA2nSdannFyz5OBkTJDJe8UZS2+InAmnEcfHOiVAEruFA0wm8vu3fyDwUi5qVxWhdYVJTq/FDAiTQfwQoIPUfa9ZEAiRAAh0RoIDE+UECJEACQUKAAlKQDMRga4ZOBNLGG3NwSEx+DRrjYtdJ24xQ/NWfcfGn4q1VIOljfizByvInUfB+AhqL1+BIuElMx41iYLwVdQv2ItNYiUSLDW9I6sIZIW2SyjAT1dMULy4jLsjp479Pd15zD6kFkv/efgLrNsoGz4fpmPwPndO/GUaUvVII29r3ZPNGyRHv/HQkIBWiXkSp/OftOLbhLdQnHUDmNMNgG132hwRIgARIgASCg0CXBSSnsNMVAUmEIOs9VB8uwZFrRszKyMDySQ7fLG+hSI1A6rKAtAI5Z7Q4lZR4UmfLdZQVl+Cs9WksyUhGgvht8UMCJND3BCgg9T1j1kACJEACgRCggBQIJV5DAiRAAv1AgAJSP0AeilV4G54bJ2JNfhZmiZF5banOSdv8J1DmOq3rBuaRasi1UROLC8tKMSx/JxZGAo3HN2FLazrKp9XoexhozNPhkcLO7XOgf/p3Cs5KRNFI1WxZO4gdRyA5r3edbFYjnPghARIgARIgARLodQK9JSBVPIF9EjU8DPoeSBOcDW+5hKItlYgwvYclId0QkHTqUX6DlEXmoWCu/u8Fa734L+U0Y96+DKaw6/UJxAJJwJcABSTOChIgARIIDgIUkIJjHNgKEiABEgAFJE6CPiGg54H0bTw+eHsGmiRljM9J291P4khXBKRX3sVpbcNnb0bV9Ms9EJD0Tv+KUEUBqU+mBwslARIggX4j8NAGq92AkBBGg/Yb8/6sqCsCUoqkml1WDIh/Udr4eziy4c+onSsRQ9Mk5dxqxWNIBJo28RvaeBmzlMMjLZL21gyJBorD5ZWlMJjysCRG7ltngT1DPJAiREBy3heiSWH3/AN3PdHX3R5IkZrrNfVoPZBGSsq7m/UGjI34CebVVxCvRFXjEiyrahBHD6T+nFlDqq6HVhvsBiNCHuuNbtthtWJAr7kUkHpjHrAMEiABEug5AQpIPWfIEkiABEigVwhQQOoVjCzEm0AHHkiQCCSfk7be17eX5z8CqRIjCnIxP4DoIo/ooQ4ikHxP/2pOIetEIN1cdBhrJwHeHkiMQOLjQAIkQALBQ0Bdo8/HYZ/Lx87ZNmWNfxcwiTfN+B60VyNguKJUelAcb+0igS4JSONw/5ti5By4glbDRIyN/AEPlZRzzxtRW26G+dQDhM1OQlxDDYZlaAUkSaNbV4Uc81eot/8GMX/MRq74NIaI2HN2x1bs/TEKqSL0oHAz1BR2Ennsqif0t4jBz4hJV+aZTb+eCMWHsVDqvyOOjE8gLi1L9T1yltGC/8MzadnIphdSFydHcF/e3Uj1rt2nFTb9RcQHck0XWA6CNZECUhfGm5eSAAmQQB8SoIDUh3BZNAmQAAl0hQAFpK7Q4rUBE+hAQBqj8UBynbSNeYAyfx5IDYmoShmn8RpIgtXlgRQlf7+Nu4ZRGNkkJ4WPPtm+SdiBB5LrGrdApHv6N6ZZNhf1Uti1p+EzmrA/KRxXSjbhL4YMaaOcbNZc37UX/IDJ8kISIAESIIEuENAKSFDEJOd3ShfK8L504Kzv/g5C9KDzg+ZWOy4Xp+HY74pE8BE/oz77eKa97bNqWHAfEejOMxTYPd1dR7p7nwJI/14KSN6ThwJSHz1OLJYESIAEukiAAlIXgfFyEiABEugrAhSQ+orsEC/XW0CyXoJ51WnEqn5C+idtrXK612ypRp2kGpq8OBuZc6Ng1W72acu03sYRSyFO3PoPMDwWa96UFC9KqhmXOCT8FZ+Cd0pR0wxEzkxHbvpUPO4nAkm/TZKCxo+ApBhnm8UD4ap9FFIXh+NgUxwFpCE+5dl9EiCBPiSgrt3An0Kv48R3bRi7woSXW0ph/qIZES9koSB5HB7zs75PvuaIQNoxswZvH77jaKSS9lQV/R0RSAub5JpbsUhtqcLBW6GIl+iTtdMUUeEBLhQXYu/FX13fNY8fd6c8HbNCok0iv2pPc5aMCWjD5RILis7L9eL9t1y8/xIiHJuzN6cvRcvRCtwMjUPm9hTEhgHa770x0g+TEtWi249sjDj+BiyGLJQnD8eFd9bik/F/wfsLhruhK9+LZgs+a3B+5xnxiSvd61NI9fHz68PxCuKiH7Y0ozViOIbJ75Ki1Z9jTH4e5oufYt99KCD1HdvOSnb/3rQbnsK87CwsGWMEWr/Hnh0lOCe/D42/T0LBm7Nc3lchK6JQU3EOrZGLkZcfhWqvZ0hdT65FYU7DBSD9INIiNL81p6fAlBGKYx08d9YbldhiOY2W0HjER59D/SRHxJrym9WyoxR/b3P/Bg7RdE/3PmXtqbBjjvES6qfnSTkGv+uPEhm3pGGzK4W0una5PDo9BSRrfTWKzFW4apO1RNalfFlfQyQ2zhkl58FS+1tb7f+zGMYIpM4mJv+dBEiABEggQAIUkAIExctIgARIoK8JUEDqa8IsnwRIgARIgARIoEcElA1Jiw1vSJqwKT+WYGXxT4jPykNa5AVsWa9412RhRoP2EIE7AsApICkp7DwjkNwp7FQB6dMo5BZIqjKl/PInUfD+PERIxOwrx5+SyNYEWCs3YastBZUSEetxil+zWRoj6dFWnvotCuT6sGuleF3Kyd81FbUiIH0SvRm7U6JQW/wGyqJzsX8BcGydGY0pO7F29HXxuDmNKfvkkIVHNK0mkgHin7PxZywsmIgTG6XPwiLWtcOsRNOswZFwE95PMuLLbVtRt2AvMqfd9n8QokcDMnBvbvzagpyKn9HKtHADdxADbXldJZJl3cjcnYIpIg6vK/5fZO+agbu73sCJ8bnInxuqRpGXRctzM7dNnpVC1K9QhBg7jm14C/VJB3yeITWi8eQ47NyViJFoj2IbLWLMXJt4Y5lhVUSl8f4ikJrx5YYc1C16D5mT7uHAxndRv0gRcuyav98Wz6xKxGzXCpt+7lMEpPZ1cYasBdYO1h9nasXOI5CkH69b0Jou69KkNllLpL3KWhJapcNyFhqVKD7v/sPpHaaI6gPzwwikgTlubDUJkMDgI0ABafCNKXtEAiQwQAlQQBqgA8dmkwAJkAAJkMBQIaCNyvGIcNVs1HpEoXZDQPJJl+q5+alNhddSugJHottP8GsEJGj/juvY88rnGLtbvHGKN+PuYofXkoe3n2v8NH5MyuarTqrVhAiHSPRJUzgeTs/wjD6C3L+sFMPyd2KhRNM0Ht+ELa3pEq1kp4A0VJ4R9tOHgP9nTZOeWITexE8VkXi4RA65/+4WWjyj0fXLVKrWRvH4iWBX1647ePljEbTkDlcd065jy2oRhz8UUfgxhyhV/Yc9MD0n0VLKx999ioCkibz3FIc815+ABaRJ0pb1v2DJx4717/7JHKxuSsK+6KpO0n9q+u8RlTkwJyYFpIE5bmw1CZDA4CNAAWnwjSl7RAIkMEAJUEAaoAPHZpMACZAACZDAUCHQoYDkSEOX5kd4CTgCSU9A0qRLtSusRy9VffYCE5CcIpZ/Aen+NyUwH7iMJrVwYE4H/UiIkAuUzW7LbbxW4J12zSFAndbOB1eaPn0vv6EyddjPoUsgIAHJtbZ0T0BypaG0/VcF7UgN15GA5BZnXIKPKtpUoE4zVB4p5rzSQrvu61BA8lx/ui0gtaeS9icg6fafAtLQfejYcxIgARLoZQIUkHoZKIsjARIgge4SoIDUXXK8jwRIgARIgARIoF8IBCogVTyBffkJLj+TkeL70xMByVC+BjltyTgkvh6qJ594KQUuIHUSgbS4TbwBP0dMXh6WxHhFIOn0Q/Hquyzp7461RKFxdJJEF43SoFcikCoxoiAX8xWhyfXxl0qrX0aNlZDAIyUQkIDUowik2yhbKeneVkhKuudsqteZQ6jpooCkRiC5I5N8oHVLQOqPCCQ//aeA9EjnPSsnARIggcFEgALSYBpN9oUESGBAE6CANKCHj40nARIgARIggcFPIBABKVLSQ61W/JAyMKOtWvyCLmOWl4BkEBFo1bU5+GjDs2IK7+WBpBOBhNJU7DGasD8pXPVK+UtTYruA5Px7FNCRB1JJKHL3x6NONpZ9UtgtavZq71HEKBFIfvqRYD+Bddv+jbW7f4sT4pc0eV82ZoU5h17rgSRtarmNu4ZRGBnmSG0XkrtTRKrBP03YQxLwIBCgB9Le0GwcSrJ5pHv0SGGneYY8RSnN8xUhgs36IjQubheQdJ87RXAphDVD8T3z44Ekaeus9fdgjYkSIdz58XOfVwSSjweSZv1xRyBp1i5X+dr0e74eSLUvvIfsiM91PJCi8KWzn9r+U0Dig0gCJEACJNBLBCgg9RJIFkMCJEACPSXQUwFJSV3wbmE1atsA4/CpSH0zHTM8Tr/2tIXu+7X+A+6Xqt4rnyUFN4GHVhvsBiNCHgvudrJ1JEACJEACvUwgEAFpvA215WaYTz1A2OwkxDXUYFiGZwTSsJYLyNl4GLXRS/GBeJ58ImnflPR3C5skukgvhZ2c/DdvqcRV+yikLg7HwfNPqhFOYTcqsd5yGq0zN6Ny+mUkmoFc1TOkDZdLLCg6/6v8KJqI5flZSIhwbM76eiBFebW3Aq2LDotxvV4/shF2dA32yEZ3eXKU6oXk+G9NFJIm3R6Gx2KN+nvMLnVsFSZtiDcdVD2Y+CGBoUPAhpuVhTL/78jvx4l41ZSO+THiK9T6PfbsKMG5ZnlMf5+EgjdneUQtKuki3QJSqMcz5LFWCMj7XxdiY8UPsEt6y1cjKnBOvNEK5nreo33urLKWbbScQ2toPBLGX8LN0bkSsRQuou8lFL1TihqlTaMTYMpOxNgQ90jp3uclIKGD9ccpID3Url0p49or0ApI4SJgVaPIXIWrNiDyhSzkJ48TwV2fpW7/o8WbybUmDszZRg+kgTlubDUJkMDgI0ABafCNKXtEAiQwQAn0SEB6+D2KVlUhLNuE5eONUHL5b6wIhWl/EsYOUB5sdi8TePgTynJkjqRlY2GMIaDC9VOOeJsTt3tecDMsIKa8iARIgARIgARIgARIgARIoHMCFJA6Z8QrSIAESKA/CFBA6g/KrIMESIAEAiDQIwFJyRt+1HEa1xER5EixgOy9mNcgp3mvRWFOwwUgXU69RrhP8f5pNvCZ/SVUyck3l/mq3YAxcsrNlDTK4TNwKxapLVU4eCsU8XKCeO20UDnl5/YfCJETdFvk9G+Lxwk+Jed4JeyzjahpiMXu7c+i1XXy8CnMy87CkjGOHOW1oxeh8cynaJT7N2f9FtWFpXLSbhxS5bTwrPbTwh1fI92V04KWHaX4e5sBkxdnI3NulJzQ48dNwI67x4vlNGY6lk+SE5/y0ReHPJl1LiDJSc2g/dBvImiHhg0jARIgARIgARIgARIggU4IUEDiFCEBEiCB4CBAASk4xoGtIAESIAH0REDyTSnnTtOipng4OQ47dyVipKRUOLsjE9XTJC/4XIiAsxUHo7NEQArFsXVmNKYoucCvwyI5/afsk3Qz38q9n0YhtyAZMT+WYGX5kyh4fx4U7wKHgXUUTujmEFcEpELY1ipmtiJYNJ3A69t+ReruFIy9VoxlpyZKypqn8XcRkL783Z/xfpIBxza8hU9ClqpiU6P4GxQZsyQlTKgqMnV8jRFfbshB3SKpa9JtyXteiZjteZgfyUnlJHD/m2LkHLiC1va0IbG3CrH68B3HP8/e3LGA2C4+nm4LF+FPiXDzNid2RiA9wIXiQuy9KOmCXCl7RKiSaDjzgctowhOIS8uS+SCik5Lex2zBZw2SkmNmOnLTp8KuzKkfR+HVprP4a1Mo5mRlYMLXxdj7DxsmrMiF6f8pYpWStsOCnC9+kTrikPl2CmIVX4lXqhCyIgo1FZKKJHIx8vKjUC3pkE6rHXxK5p1JUhdxPpAACZAACZAACZAACZAACQwUAhSQBspIsZ0kQAKDnQAFpME+wuwfCZDAgCHQpwKS009ANaquxIjduZgvG+r6ESadm1lHOAWkDKBo/R28/HEKpghpD6Nb2dQfqbdx7zK5fhGNGi8C973hmnaFe/gV6F6jml//jIUfpiP2McW8Og3Vf9gDkyJc8SPiXTXWbZEx2peOKbdK8bqIgPm7EhwioGteNHcuICr3FhthOjQH9TJujhzuilDoEJCW20rwyvGnRFRMAE4qUW9ijp5lwMHXvsIYmQfzIUbq6x2m6o8dXoMj4SYRDkX8ExGzbsFevNpqcQmdjx3fivWfGpFaYEJck7PeJMR8W4JlleHIEzE0ROpYf+tFfJRhRJmIlfUr8qQ9dlWIrE86gMxptz1MmDkVSIAESIAESIAESIAESIAEBg4BCkgDZ6zYUhIggcFNgALS4B5f9o4ESGAAEeg/Ackt7GgFJFekiN0BbU4HZtaeAtIvWKIaVnckILmjUxzFx4vJdScCkhrh9DSudiQyKdeoIlYF6jRjPWaFIm4Ec3q1/puY/xKhaNWPL+LjjKl4TPHKeu0cnvkgC2MvagUkbXv8CIi4jj2vfI6xu9OBYl8BKc1QieTCNqRuV8zCneUpqRSL0brC5Ig8Uj9S/rJSDMvfiYUSJdZ4fBO2tKajILLSLWj5MWlHaSr2RORi/4Lh7VFt/0bmoSk4qxErAxIx+w8/ayIBEiABEiABEiABEiABEugGAQpI3YDGW0iABEigDwhQQOoDqCySBEiAyM8RsQAAIABJREFUBLpDoCcCEjrzQPKIQNIRkBa3wbzqc8Tk5WFJTFcjkDoXkKzfFGKZpMJT0+gFGoEUqICUJQLSancUVHfYD+Z7VJHQma5O7agjpdvka54CUqcCohq9pswdPwLSeIlou1aJouILsE5KROaKWRipGFG1XEdZcQnOWp/GkoxkJMTcU6OWHOnl2j+SRm9fdFUHAlINZkmbRxxfgZwz2hsVITIWFyggDeYpzL6RAAmQAAkMBAItZyXS2H2gx6BJZzsQms82kgAJBB8BCkjBNyZsEQmQwNAkQAFpaI47e00CJBCEBHokICmRJauqEKZ61BhV35mNFaEw7U9CmEeqMoc3Us3MIuQ+bxDPmjfwnngNValp4BzpxWa0SaqxjUcRE0gE0vbhOLasGMjei7Tx93Bkw59RO9eZ2swtVKlRMEpKsw3PolVJPVYhvkq9FYG0fRwuOz2QJG2dtf4erDFRGBaEY/womqSyv/USqtKf9qjeI32h9VLnAmIAApKjAhvuVhZia9McHJLxVjQk5WOtr4I5pxnz9s1B7WpJo1jgSKPo/Hi0xycCySkgpaIsMg8Fc7XRZU5hy+FzxAikRzHLWCcJkAAJBAMB9wGYNDnUwE8/E1AFJPehokbl995FJZp8Fn+T9fNQsDoSGCwEKCANlpFkP0iABAY6AQpIA30E2X4SIIFBQ6BHApKyQV9XhXcLq1HbBhiHT0Xqm45UYt4+Rw/rTmCr+VPU4wlMjrbjanQKqlKiUFtuhvnUA4TNTkJcQwVaFx3Gyy2aKBXNxoArhZ1sCuCbYuQcuIJWw0SMjfwBD13eOBoPJOtPKNtWiBMPQjFn6bOoP9wmvkkvoaWz9HSBpLBTNiZaLqHonVLUNEvfRyfAlJ2IsU7lYtDMkG52ROOBNCNExJ16G0bGhEMr6oW0yqaPPwHx5Dg1cmyYRLm9XmhA9keO1IPeHkhLWgux8rs4HMp4Vp0Ty87Hij+REh12BfHivzQDl2BZVYM4Dw+kKIlQuo27hlEI+VYz1/wISPENbg+kkXiAm/UGjI1p9vA68hCQJFVeSO5OiarrJjveRgIkQAIk4EXAU7R/1Hj0vRwfdauGaP1eAhI8/t+Gm5UW5HzxCzA8DplvpyA2TH6jyoEn84HLaJLfpHFpWWq6W+X3rNlSjTq7AWNeyIIpSX4joA2XSywoOv+r/NCbiOX5WXJoxHEo6u7iw3KISft7F6rfp322ETUNsdi9XQ4vycEW86k7sBuewrzsLCwZIz6Z8tvRsqMUf28zYPLibGTOjUKI9TaOWOT36i07DPw9OUQnMrsdTAQoIAXTaLAtJEACQ5kABaShPPrsOwmQQFAR6KmA1J3OKP4zG1tSUJkyrju3e91jx+XiNBz7XZH4D4X2QnksorcIuDdo/se9GdNyATkbD6M2eik+kM2VJj8CYk7DFEl39zlOt4UiPsOEtdPs6oaNt4CUNl58rnZZsPe7fwLhU7DmbYlmUwTMdoGxBf+HZ9Kyka14Ibk2aP4jG0mxWCNi51htSj0/AlJChLIB5dgEsrk2mx74EZBCRRTdKte2Id50UN1c4ocESIAESKAnBBwRPo4UpJp0qNeiMKfhApAua22E+0DH/2fv3mOjrPP+/7/+2Jpsm9xls5RIiVDkcLsoi7hYgxADQRoRF2+yjaEIZaEcKlCwiFTYkd7F+bYWsBULWISCFH6UbLpxZUVNkcBNQAPriizWA8eCoRjKZttNOpsw+8fvc810Ote0Uw6dKczhOX/tDnNd8/k8PtfUdl7X+/NOHZ0jh7mpoI/nZ3qi5g84rh0HW9RvpsNUkpobCIJ9WX+pi9eamwaOVpRp0xcmQLD/d8O3RavZCrU2xwoO1kqmgnrBsGCBQ1vIcC5d85tq9d4533/XzO8sthtRAsf9QFsFjT8482wB+8U4bX19rJqqF6mwJcfcPPFYe8VtKMJRfWyQCqTl33qrkRO+9N8AkmRVJp17VjsXSJt+/7GGmC1qn5Opfl9qVcJnqWmlU1dy1mnx4PPauLRSSabK/YWmCs399L+1fk2Gelk3tFQ/oJK3HlN9lwFSmVyL3zaBlAmKzpoejaUu5W/I0Uiz7ksq/ksFbw3XSV/1+gjrfWqUtqZYI780fRkbs/Vu7iCdqXxV5aZKvzp7UFQvC4NHIJoFCJCiefUYOwIIxJIAAVIsrSZzQQCBqBa4awFS81VdSeirfknWlnNONWVtUv6ohG7b3Wi6quaUvupjtkErX/ihhpQU67nUbp+OAxFAAAEEEEAgYgUCK5A8FUBtlaoD1XYjyWCzle0kl3YvcarVCpVkQqHSy5q/3mw16t6vJcvNNmfv56rfp0G+rB91LOhrH/17pabve9CEORlqrXlVq1zem18CK5D8W9jNaA4WOGQowRqv6clYtD5bad9Vaq4JIta/k6Er1g0wwca9t3OAlJFs3mdhtfqtyTGV1FXqZYKHqfzeY0K4wB5IVqXQIlMpNN6zvex8bUwp0rtT+kqN+/XS6n8pf1u6js2tUPMch6fyyPto0aE3XlXdCIccU0xFUNuz/upi63WntXH6hxra1pMxeAVSkH6f9pulPJXXP2iquQ7T7/Net3W/2ahF7gotPPiIigsme/s48kAAgXsqQIB0T/l5cwQQQKBdgACJiwEBBBCIEIG7FSC1nqrWyoqjanRJab8tUJFna5DuP658ZrYk2fWDmu0VJt0/HUcigAACCCCAQMQKBAmQLmWa6p+Olcze7cU81aqpH5sKpM5BzOPflnb+st5egdree8/b48738IRGR7y9dRTQ59EfII39Yo52D7B6MtoDB4epqA2+Ne/D7We/9bitsVz5ZJVKjySoKfV5qo98dsF6IH3prdRqrJqjwoP2i3qc6YWZrYebTmtHRaUOtQ7XjLxsZaSZiqHWy6rbXqndpxI1Pi9Ps0eYimJzvH89fddgrlTR1RZ2twiQOoZdZmhD5ljXS6Iuflat8r2nlfRUrlZkD9cvIvazyMAQiH0BAqTYX2NmiAAC0SFAgBQd68QoEUAgDgTuVoAUB5RMEQEEEEAAAQR6RODmAVJ7/xrXfzzv7vlSvosAydqWtNOX9V0FSIm+3jT/NnVO5jF45h0ESB22n/MFXrbAI83Xd+e2xm3ev6lOy5fuVb+C7cof0SPQ0XfSm/RAkqlA2pFabLYu9FUaBU6vtcH0PSq8qsmbzfa3vruarG0FV9YoxfG2Rh4MFgh6A6QzpmfnYrMG/mo0ayvD26lAumD6cZpt7YJKW1smFur93gXalmW2W+SBAAL3RIAA6Z6w86YIIIBAJwECJC4KBBBAIEIECJAiZCEYBgIIIIAAAgh0IXCzAOm8dswtNVuSWb1nXLesQPJXFdm+rB9xOGi1UtonVq+hbFPt84Raw16BNEYnuhr3rvu1uSRDfTpUQ13ZZyqQvkxUc8I4bTAVNlSpWKGatYWd2Z7Qqiyyrh7b/x9i64E00PSzOtOQoKEp38u58KTGbc7VWB1X6bxjGrP1eZ1dWqUER7FmpJmtlpeUyp0XpAdSZbKK3s2Uy9oaL9Ghd7N666TpWfT/EvLaemH5A6Rb9kAyfZJaGy6rNa2/mk1Pq40JBXrHhEYXzVaJhe5ceiDxsxCBeyhAgHQP8XlrBBBAwCZAgMTlgAACCESIAAFShCwEw0AAAQQQQACBrgOkWVVKKlpnvuC3V31YW9iZcMn3bymmT83Scl2Z1nUFkhUKdfqy3uqBFGS7u377OgQFjZmeCiSrp9G8UxO185UnzHa8N+mB1BY4JNm3vGsPONJ1NNi4R502fXK+0eStpiqmpU4rl5/Q+A1mO73Er0zPxwN6dEO2mlc71WwCjtlDuGA6BUimN6Zz3gGlW2am2uxMTZmcn16QS/drzIJlnr5H1z6vUOGWk2qybYNsVbEVOj9Wg/tntq2WW3SislTlR36S1Vtptumt5AkgzRo6TZXS1+5Bmj+tt95rHNM5QDLv6Htvd8IjetGRq+esrfKsCqc3q3Tsqjnl4Aw5CjI1VKbSzVmqP1/6jxIGPKsih3kulH2euSzaBax1XVtWp/oW4933Mc1/zQSHtq0pw0fl/zmwYFj4ztrxTIH913rufeL9zARI8X4FMH8EEIgUAQKkSFkJxoEAAnEvQIAU95cAAAgggAACCES4gFv11atMENCicY73NLXR1lPIjPzaZ2Vavusbuc0Wcy+m7NJh04do/YDgPZAyrG3pOn5Zf6k6aICUoQ5BwRHTU8mqDGo6qsLl21U/YKa2rumrP05fKzm2a8Gw4IFDwJe+tgqZlGDjnpRo5uo0c72uXhOyNObSMfXJc+jhL1dp6ZfPenr7uEwvJN//pgopwi9dhnfvBG6Y0HVerXoVODR7WKIJDivNz4lkOd7NMqFd6I97Eebci/cMXSr6zkCAFH1rxogRQCA2BQiQYnNdmRUCCEShAAFSFC4aQ0YAAQQQQAABBBBAAIGuBU5VKfNPD5qQd3zbdo/WdpeV6rVmnaY2dxEam+okX4Vas61yrL3PmjtBQ55ZpgUpNVq+/YL3vSesaKtA8wXJps/aJ5Uq3PuNp/Jtsi/AsioRz6VrflOt3juXrHEmGF48Kllq9fVacyvBV5Vmr0CzVbxNHO3SgYQs836m+tJUs5W+UaW/tiTo0WkFyp/U31RE8giHAAFSOBQ5BwIIIBC6AAFS6IacAQEEEAiLAAFSWBg5CQIIIIAAAggggAACCESIQOdqneueHmkXp5lqQXURILnrtGTlBb1gemSNPFell6ofUMlbw3ViiVNXctZp8eDzZpvMSiUVbNLkS/ZKSNsWdom1muts0aINORppbUNpzjd1a67SjpjX/6m/itZnK+27Ss01517/zmRp36ta2Zitd3MH6YzpqVWeuMzWA8utExWLtLu3w/TISjTjX6X3BiwzAVKyPnqlUGd/Z3q/jbDGVKO0NcV6LjVC8KN8GARIUb6ADB8BBGJGgAApZpaSiSCAQLQLECBF+woyfgQQQAABBBBAAAEEELALdCdAevyU6W/23bPak/eY7rO2wPv9YT2+NUfusldVN8IhxxR/lU/g+f0BUuAWm9f10coVujJze+DWm7atLFP/r1QLDz6i4oLJGtiphMg6b436bSjSc1Z1lK+f2u+uml5pP2jq+7lKv88KmRao7jcb5XjS9NniEbIAAVLIhJwAAQQQCIsAAVJYGDkJAgggELoAAVLohpwBAQQQQAABBBBAAAEEIkegOwHSoyZAWujbms4zlQc1f4NDGYmXVbe9UrtPJWp8Xp5mj0j2hznWdnLqOkDyVT0FBEu2AOlhs9Hdxc+qVb73tJKeytWK7OFtW+5Z72+dt1YDrTHYA6QpJkBauktnbdxD5qxVydO9I2cBongkBEhRvHgMHQEEYkqAACmmlpPJIIBANAsQIEXz6jF2BBBAAAEEEEAAAQQQ6CTQ1gNps+mB1Mfzjx16IO26X5tLMsy/+UMaTwXSuedVmzs8OKjpO1S+skYpjreVcS74FnZ3WoH0cPs7XdfRikK937tA27L6tz3bRYDkqUAyW+3tMdvksfRhFyBACjspJ0QAAQS6JUCA1C02DkIAAQTCL3BXA6QbLrWa5rNJSQm60eqSOyFRSfd1NSe3WlvleS0PBBBAAAEEEEAAAQTuWKDpqJxvfqNxr+dqbK/Ao+ur5mj3gJ6u2rD1xhl2x6PngFAErC3o5tWqV4FDs4cl6trnlVr+pwdNT6MM9Ws+ZAKYbzR5a57GWn2Klp/QeKvKx9YDaWySqQxqcGlgWot2zK1SgqNYM9Iua/eSUrnzNul/TA+keacmaucrTyjJVoG0oFMPpB80eXOehn5hC5xsFUgJ1Yu0MaHA9Djqr4s1r6rQnWvrgeTS0TcXa/8Ic51OUvAeSGbbutaGy2pN698WlIWCxrGWAAES1wECCCAQGQIESJGxDowCAQQQUKgBUuvZWjlL63TWJSUOzpCjIFNDO+3f7YX2bCVxZIw2rxmur00T20NP3eSP9m9Nc1unVLQnW/47825jwQK2hLiN19/2S9yqr3Zqd68cFZn9z7vMvW77fPYXepv63tSjW+floDsVsIJNJSWGeX3vdBS8HgEEEEAAAQRCF2gxFR3Vcv0uTxmpnc92dwKk0GfBGbovYP2dsrasTvUt5u+U5AS5U57X+jUmQDLbxlm/1zs/va5eE7I05tIx9clr2ybOBE3OLSfUqJ9ryDPL5MgaJJnzFDo/VoP7Z0r7bYGKzHNJJpwsXL5d9QNmauuavvrj9LWSY7sWDDPB0yeVKtz7jXmX+zXZF2D5+hdZW97Z/15pPa/dzlL9+dJ/lDDgWRU5OvwtZV5buHyX6vXf+p8J0p/dpkLKcw5TDfVmlY5dvfXfYN0XjM8jCZDic92ZNQIIRJ4AAVLkrQkjQgCBOBUIKUBqPa7ShR+qj8Pc2TfE3P1m/uCa+7d07bQazwbxjOYA6UbDfq090l/5Zl/yLvKxO7yCArekuMODo+flJgjMcl7Xoq3LNLY7cN0NEm9XKODOZPtdwtaXTqX6628KlP9k8u2ejdchgAACCCCAwN0UsH5P+CRRv3fV6f1zCXp0ZpEcnj4wLp2pKVXhX36U+o5R/us5SjcVSK3f1mhl6QE1JY/TuAGH1WBVdjydaF5bZsKEC6Y6/kHzhf8yzTC/10rmBp83C7Xj724N/e146S9us2WYubGp+SttfKNSh60v7n+dpfWvebdIs587Y9hxnRlcZM593fSw8QcL9VWFch5sMaHFWKUdlJ4z50u5ZbAgpZreOEW5j5neONY2Z2Xa9MVPZl7pWvSaqawyvXF43I6ACXb2lam82axZ9iBuFrodsjh9DQFSnC4800YAgYgTIECKuCVhQAggEK8CIQVInfYWt/56NtvUmQqOJHNXXOkbVfpri/ljfpr5En5Sf7UGrUCy/rD2N4dtvxs09WNbBVLwLwH8a2b7A3/CE2o9mKDZnsqlmx9nBVqFl0bq0VMf6kBL77Y7BF2eaqCTA8ap4Yi0eKc5T8e5jDov59IfNPX9XKXf591a4vBTG+V4Up2/rGg0X2zsTdT8Ace1w3xh0G+mQ+snuTxfJhzwTMBqzpsrVfgrkFob6lTurNXXphgm1dz5WJL9UNvWGLVKmtNfx3YdVnPqNBWbfdsHRviFe8Zsy7Hq039rzLItyh8VadsRdrwzucM2M63fa0fpCT1akK2R3Qm/InxtGB4CCCCAAAJRL2AFSKUuvbzZBCmercisbcmWKf27Ss2q6a3itzKV9IlTS889a25w6qu6Vwp19ndvK3/EZW1ZvlYNvzMBkgl7Xlr9k/l9LEdDT1Vo1qePmIoSExj9X6nmHRxpKuczJPM749Lt/eXYk6l/vvWy9g8z4dCkZJ2sfFU7Bjj0jvndbsfcMrXmrdPiwbZz2wOkhBplm7HmW+9zrkovlSaooMsAKUutFYu0u7c5d1aiPlq9SmenbNIiVWn6vge9YzLzWmhtofaatYUaDwQQCJcAAVK4JDkPAgggEJoAAVJofhyNAAIIhE0glADJX1Hka07rG9ZVfdT+B/p5bVxao7Q1xUr/NtgWdrcOkIZ8GexLAH+V0w37v7f/gZ+tWx3nGf8nD2md+XKhjwnDXqpIlGPbRDWYAOmjX/2vZy9yKdhc8uR+06lms//57CEmdJhlArD1Do27FGScE77R9NLLmm/+PcO9X0uW/6gZnuDJXoFk38LOpd0vlao513wBMaLFfGFgvugwXxjkm9Bqy/QyNcwpNnezuvXBK39QQ1YkhjL2S9PbrPjG6L467BrXXpnmcT+XrvlNtXrvXLLGmS1DFo8yVT62rThSR+fIkfeE+tgrkNq3+LDdiWv9e6eAzlq3W92hGyxctAdIQf7dhIFZlb/U+ncmm61PrLmVSQXmGkj1bT1iG5c11tIy7T/nVsIttnYM24eZEyGAAAIIIBBvAp7fAx4wgYr1u+h1fbRyha7M3K6xX8zXxpQivTulr9S43wRE/1J+yf3asfSCqSLK0UjjFHQLO9vvHTI9knakrjU3/piKpvYtx9J11Hbjk3w3U+VJ5UHP7a9AmtoYvAdO8Aok8z6zqtSnZJ2mmu33rux7VSubTW+c0SeUXdai+WuoPIq3S5353j0BAqS7Z807IYAAAjcTIEDi+kAAAQQiRKBHAiRPY1pfhY5bJyoWqO43GzXfVRakB9KtAyRVBfkSYFuWhrYZWl8AdP4DP1u3Os4TZFzK9O4jrtPaOP1DDW2rBro4zdrD3DzdxVxeOGfuOE01Yc6wo3rpTbPluQkVmoONc5lbq9q/2LCHRl0ESCNOa+VSEzK19X669kmhFjZmmTEqeKWWZ5uWCH3Yv7CxgjOrmssM1eP+p/4qWp+tNHOH8NzqB0woM1Zn3shX3SirSXCi2Z7lZf11tAnOEmvaKtGC34nr+fcgAd2jf6+86R26AaFj+53JidrRts3MbFeQMHCBtOn3h/W4tR2fy1zjnjkFH9cLjau0sjFb7+YO0hlzd3J54jJbQ+QIXS+GhQACCCCAQLQJdAiQrCpy63e4sV/MUaHZIs7/GKeiDQ9ot+13LH+ApPZt4dyeA8xrze9hVoC0e0Bbv86uAiTf+3sCJP/vb/5zhxAgtVert81iwgrP76zXTtWovOKoWkdkKn/OeA2k/CjarlrGG+ECBEgRvkAMDwEE4kaAAClulpqJIoBApAv0SIDk+SN7l87aJj9kzlrlq7KbAVKQLwHaAhbrLQLuILU1pbX+8O/05YHtuMAAyRfoeLeTaw+QuphLidliL+vgI9rwm8Nafu55TzhgjaPT+zlkmuj67oztRoDUHnJFX4DkrTQyjX5ze+uDJb6KrbYAyRfcdfWFjO/aab8TuIs7cUcds915bPNtNtvE3OQO3fqgoeRIHWoLkILeubzteV1782XVT3lPVsA0/Yt07ckzoVOQO4Q3DKjVQnN9FBdM5oudSP8hyPgQQAABBKJXoMsAab7nRh9P9ZDvYfsd0bqhxff7oyOxWrPMjS1WRfrADhVItwyQAiqQQgiQPL8vDQ+sdJpVo37ri/Rc0B5Hpp+P6du0qnGitr3CFnbRewEz8kgUIECKxFVhTAggEI8CBEjxuOrMGQEEIlIglACpfdsOz7YhbQ+rB5L7uJwL/VuE+P7Jv+XdcH1t7hA99JR1V6d1Z6b5A3mD9w/kYD2QrEqiTl8C2DS7DpBuftxtBUieCqTOc9GNr1Ruqqx6jT5ktmh7z1OtZIUSncYZ8MVGNwKkqK1AsveGSvTY+LaSCXC/kwAp2J24ZisX/9Y1dl8TVN3kDt2gYd8ea1sab6ProHcut/UpKHTlKL/ZqT8OXmf6Xpk+B0HvEO6vi59Vq3zvaSWZxtcrsoebxtc8EEAAAQTuvYBbra1SUlKk9eW79zJROQLr96wyt/5g+gqNdJkeSEtPaPyGwG2FB5qt7c40JGho2vWgfYpWmBuc5lm9hEwQ02xVJe8yVdK+3kRfjNHW18frvs9NxfRGs9VxkB5Im5ILtC3L9LecVeHZ2nbBsMva/cr/qn6S7/dc7+8WC2S2wjW73zq2mQpsa+vkth5ID5s5ZFUmqvidti2VPc/bK5zN1rxN53UxYZDZ2rdMc/82RtvMNr/63PRrOpJOD6SovHAZdCQLECBF8uowNgQQiCcBAqR4Wm3migACES0QUoDUelylCz9UnwKHZg9LVKv5Q9b6ozagSfGT5vmGy2pNM3/8WhUpR8aYfertAVKC6lbn6+QzG1XwpNXz5w86ZgVLpsIn0ynPH/D2Xkb+LwFMzxxfZvV5mafhcWCT41sf5w200rXBNCLuZf0hX2b+YN/5rK60bX/i2cLO3gPJNpc+sgKSl7Xpu8eUv9XqaSTZt0VrH6frwy4CDqt3UpWSitZphvlCw9pyxRuode6BVP/M28bGCipMryXzpUiGPWiL1C3szLXhnLdFX9uv/sEzPT0KPNdBtyqQgtyJ22VA53vj4HfoBg375O+BZFUgBQ0trW35qv+ldNd59TO9mzJSrHW82R3CVi+mQr3f2/pyyerNxAMBBBBAoDsCrWdrtbasTvUtUmLfxzT/tTvpAWPrcWe+xPf9fmFVoUTEw97vLyIGFEWDsOx2uTUx8bgOfCc9PLNIf5jUV/eZ39POmAod56cXzP+6X2MWLFP+k73Val6/vPSwmpPHKWPYcZ0ZXKSS0SZYWm36Fl5P1sSZT6hhe4u3T9KN8/qgsFT/3yXT4/DX/eX+e38ttirZm7/SxjcqdfiquRZ/naX1r3lvpLpmfg8u3HJSzQmPaGjqN7rRfqNUW4A0zPxO8FapNv2tRb1+ZX4n+K7tfCbgqnuzUDv+7tbQOZlK2f6Txlvv095P8d9S33Qt8lzzvnP8Q+o9UotezzPPRdF6MdQQBbx/M7TvlBDi2bo+3P63SQRvl91D8ydA6iFYTosAAgjcoQAB0h2C8XIEEECgpwRCCpDMoKwvdJyldTrrMn9ED86QoyBTQ6292JuOq/zNKh2z/rhue77XF8ECJOuP+RqtLD2gJvPH/OzRl3UoJTcgQHq4iy8B/Cbmj5w3Vuk964uD35qA4i9u84e/1W8n+JcHvuM8AdKp/pp46agOtCRrnAkEFo9yd/7DLMhcrDl6+hOdetZ252eQ9+tlgrCgW9i5VV+9ynyx0aJxjmIN3OsLkIxHQ53KnbX62pimPrNMJdkPKckTbkRPgGSFadNrHtSGtzLUzwL3BEoHlG4CsEdPBQuQzPZwt90DyX8n7sBGe/Nsv9GYsze/Qzdo2Jd21VNNZN0lbO+BFBhanteOl0pVl/C86ds02czN6vG1SLt7O/SOFRC13SHs3rdIGxMKPM9drHlVhW7T+Npsc8gDAQQQQKAbAlbV77xa9Wq7YeWaqQZZvitZjnf9/RA7nbXDdmXt/x5yWBP43+NuzMZzSED1dHdPwnFSwI0kPQhi3UCy8h9a3NbP8ebv5O3/+cGvys2NQf5tT6lKAAAgAElEQVQbngKO6er67MEpcOpYELhbAVIsWHV/DgRI3bfjSAQQQCCcAgRI4dTkXAgggEAIAqEGSCG89T0/NHALu3s+nJgaQECPIc/M/FvazXeVBalAMoGfLahLNdu+FeU+pl/Yv+gLdiduU/AAKeOWd+gGCxf9ja4XDOs6fDxZOUfliX/wB0LBxpV4Xrudpfrzpf8oYcCzKnK0BasxtcpMBgEEELhLAlafGetmjJKMti1zTZg/1+wFZrYLm3wpyE0JGx7Q7vZejONMNbN/i1JrG7H2CqT2n99uJdhvgvFNy/p3z89yc0OH579Lifpj+7alD2p+W1Vw+8t9N9W4EzTE3ADiyBpkbgDx//fEnfCgJhcs08gji9t7Jlo9Iu1V1w+rRScqS1V+5CdzB84jml2yzFS7er80PjN6ppr27tKZ5DHKX5Oj9F5W1UulnFtOqNFWZeNfFSvsOqCkmS7t33VeCe3VMqY695NK06PxG091zmRfMBe0QjhbKbYbbpTr3bY3Yh49GiC16EpjgvqlJpqbQVZp1fVMU2X/mKluCv640XRVzSl91cfcNFNuKvSHlBTrudQuXkyA1POXkK06rWF0sak0a+nweTa/Z5rqr6MVZdr0hfm8tVd5dfG5Clp51tUNXt4tut0TEnXskrXbwXCdCfI+1g13pW9U6a8tCXp0WoHyJ5mbkYL+HPFxdfxZME6OEvM7dFIX47B2dNgr/U/yae03lW9D5zj0QlOVnH+5qhTzM2q9uUnNXq3n+xk1Y4jLtjuCNZdaJc3pr2O7TPVe6jQVm5/FA60h3fH4e37Zw/EOBEjhUOQcCCCAQOgCBEihG3IGBBBAICwCBEiZqs15KCyWnAQBBBBAAAEEwi/g76Ho67novwt/amOwqlbrpgTTw3Dpj5rhqUgOvoVdr32vamVjtt7NHaQzla+amwOW2apF7RWmiWaL3VU6O2WT8kedD6gI9s/2qj5Y4tSVnHVaPPi0Sk3V7cjNZqvTphpll7qUb/XoaarVkor/UoGpzm2umqPdA6yta832ULabJdKs7YA//W+t922vW/2ASt56TPUmQPrjgBXakNNf9RUva8eAIr37zFWV//5jDTFB1nOy+v98o8lbl2msVQnueVjzLpNr8dtm+zbvNsFfmy2DHeZL5bnOFi2yxtRijlt5QVPNdrxpR4JbegKkTx7SurcyvV8ax8uj9bS2rLa2qjNbyN3GzSBXPitV4a4f1Kxf6vEFBWb74fjb+iuiLg3rc2U+ey9vNlv/JQX/PC9Slabve9C7Dbbpf7XQ6oW1LEHvdfpc5UqVL2v/MLPl4aRknTQ/L3YMMNXnk1q62CHACl18n71E/fP/SjXv4EjP+yRZ/bT+ZnpX5fVV3SuFOvs78/kccV4bl9YobU2e3G/6fo5Yz1UqyQTls4f4ZL0/+zr9LJjSxTisAKnNYOR35n0rvte4ZcVakHrU//OixVTXrf7JBOI5GnrK9NUy24JvNYHXXwP61ZapYY4J4Z5264NX/qCGrC3mZ+F1fXTH44+oK6TLwRAgRcc6MUoEEIh9AQKk2F9jZogAAlEiEM8BUpQsEcNEAAEEEEAgrgV6KkBKNV/qLjz4iIoLJmtge+jio/b2KuxTsk5TTRXJFStsara2I3V3ESDZl8gfWAUEXLaXBGxhZwuQZA+WdFobp3+ooRvMl9cV/r4n/grqBFOJVaFmU1Vg9ffp/AisSvBsvduYpc0Dav2VwKYC46OVK3Rl5nZ1FcZ5AiRf78K4vhKZfFQJdOyTGezzPPqEsstaNH+NvaeaVeHY8XPVYetKqyryT1bw1FcfBN1i2lu1c9Pepc0m5F74g6a+b/VS9W57WPebYo05uFp1IxxyTOlvKhg7PgK3sPP/LFDw9/NUIJnqTdODtE+nUN0/vvZ3af9Z5O0J6+3P2sVcRp3uxvij4woiQIqOdWKUCCAQ+wIESLG/xswQAQSiRIAAKUoWimEigAACCCAQpwI9FSBZvRIvflat8r2nlWS2qFuRPdxsaWULkNq3q2t7bsIKU7Uc+EWtfUnat5Nze5+daHrqhRYg+b607ipAMhXUTae1o6JSh1qHa0ZetjLSEm1D6hAgtQVBHQMkq6Lh4jQCpDj9eMXutDsGSEE/zw/p2qkalVccVeuITOXPGe8Nkzt9ri4HBsft5w4hQPIEOrt01rYCni0tR5vt47ZXavepRI3Py9PsEfY+WuEMkLx9PxcM82/j5/3RZW37eRsB0ggTIN3x+KPjciNAio51YpQIIBD7AgRIsb/GzBABBKJEgAApShaKYSKAAAIIIBCvArfqgXTuedXmDjdf+tq2rbuNLewebve0vkAt1Pu9C7Qty/Qg8TysCqQa9VtfpOdS7PAdKhF8/2T63jjnfai04mLNSLtbFUj+LXhbG2rlLLyqyZvzOmxh568y8FUr3LQCKYglFUjx+sGL8nl3qkAK9nn2zdGEyTVlWtU4UdteeaK98sf/uZqo+nm2ip2ACiRz3g3enxP+ysLbrUC6oBf2mK0kg1FbvUFX1ijF8bb5meJ7wc0CpCDjuGkFkjdAmtFcpll/6u/dovKOK5DudPzRcU0RIEXHOjFKBBCIfQECpNhfY2aIAAJRIkCAFCULxTARQAABBBCIV4EbX6ncfHnbq8Ch2cMSZVX6LN+VLMe7WRpqvvDMqkxU8TuZ6mO+1H2pNEEFVt8jz/ZQVk8gK1AJ3gMpoXqRNiYU6B0TGl2seVWFbmuLukFtyvaeKSZUajqviwmDNLCXd2u7pKJ1ti91zSH297P6Ci3fqzTr7v6ErnogzdfGRIfetQKrm/VAqkxW0bvjdLatSmjBMKl926ppLXIuPKlxVo8XHTd9l45pTKceSBVyF5i+TCNcpgfSCh2ztqQafLhDD6QfvMHTpeCWBEjx+sGL8nkHBEjBP899vi0z/YjGaFveE5LpPzbriNWbSCrv9Lnq3ANpU7IVOCebnkT5Oml6ixW09RnzfMY6bPt2yx5ITyaqteGyWtPc2j+3SgkOK4i+rN1LSuXO69wDyaoYDPhZkGP6KQUbx20ESC+YPnLzrN5PJjhrNn2glu7qf3sVSKYfUnsPpNsef3RcUwRI0bFOjBIBBGJfgAAp9teYGSKAQJQI3LMAKeDO4NCxOm9vE/o5OQMCCCCAAAIIRIZA69larS2rU32LlNj3Mc1/zdezxNyR/2ahdvzdraFzMpWy/SeNtwIk09vn0BurtOm7/pq/OVMXF7Zt16RqZTplviA1r2k9r93OUv350n+UMOBZFTkyNdTedMT699Iy7T/3b6lvuhZ53tOt+upVcn7aonGO9zxf4nofLvO80zx/Xb0mZGnMpV1q/t12T3BzxlQ2OD+9IHfCI3rRkavnzDZzN76t0dLSA2p+aoVqTB+W9jGpRScqS1V+5Ccz0Uc0u2SZMlK6qjow22+ZL70Lt5xUk36pxxcUmC+x7b2QrOCsRu4JiTp28AfpV9O0viBD/e4z1RafVKpw7zdm1PdrclswJ2MWzJIAKTI+A4ziDgUCAiRzbNDPs6k+fKtUm/72D6n3SC163QSpppIo6Oeq+SttfKNSh6+aj+avs7T+NdNXyDqt+SyvNJ/lpuRxmj36sg6l5HYKkKzP1tGKMm36wnyu+45R/us5Su9lDraqjN6s0jHrnIMz5CjIVL/GWhU6P1aD+2dK+22BirIG2Xohdf2zIOg4biNAWjDge+1YbX7OXU/WxJlPqGF7i6mKel5Nt+qB9LT5WXPH47/DNbxHLydAukfwvC0CCCDQQYAAiUsCAQQQiBCBngiQ/A1d/VurdJpumAOkCOFkGAgggAACCCCAQIQIdLHdXoSMjmEggAACkShAgBSJq8KYEEAgHgUIkOJx1ZkzAghEpECoAZLvDr3mtrtq08+VaeH2C965eppN20Mk252tE55Q68EEzQ64A1hKNU2si3IfszWxtk5kv2uv7Q7gJnMH8S63JiYeV8PoYuWrUguPjNHmNeOVZO5SdpbW6aw7QUOeWSaH58496w7gUhX+5cfAO/8iclUYFAIIIIAAAgggEKoAAVKoghyPAALxJ0CAFH9rzowRQCAyBQiQInNdGBUCCMShQEgBUmOdlqw0zVPN3vsjz5m+A9UPqOStDCV85tTCS5kdwiPpxpeVmlXTW8WmSWuSec3S7f3l2JOl1opF2t3bYXoQJJr9+Vfp7JRNyh+V0L4aQfcNn/CNppe69LK177/Zbsa/hd1DOrbEqSs5Zr//wee1cWmlkgo26cUW23tb+3ufe9bscf6Y7ovDNWfKCCCAAAIIIIAAAggggAACnQUIkLgqEEAAgcgQIECKjHVgFAgggIBCCZD+aUKged89qz1WEGM1uP79YT1umjcP/SJ4gFRfNUc7Utdq/SRrz2zT3Hrpj5qxJ11HTTPqPiXrNDVVurLvVa1stjexlqzjdg+wGtLa9vXvsK+5P0B6TPVvvKq6EQ45pvRv3zO8vso0q04p0rtT+kqN+/XS6n8pf5tpvs01gAACCCCAAAIIIIAAAggggIARIEDiMkAAAQQiQ4AAKTLWgVEggAACIQVIntDGt12dx/JBzd/g0KOnug6Q2oMge4A0fa0O2Neiw9Z3dxYgmYa2rZdVt71Su08lanxenmaPSPaEUIUH7W8yzttAm2sAAQQQQAABBBBAAAEEEEAAAQIkrgEEEEAgYgQIkCJmKRgIAgjEu0DIFUjnnldt7vAARk+wFGQLu4AgKKACqUb91hfpuZTgq3HHAZLvNE3HVb6yRimOtzXy4HxT/VTsrX7igQACCCCAAAJRJOBWa6uUlOTf3jaKBs9Qe1jgn6dqtLbikM66TC/N0VnKnzNeA5Os/k9rJcd2LRjWwwPo8vSm9+fqFbo4reMYImFs98qE90Ug8gWoQIr8NWKECCAQHwIESPGxzswSAQSiQCCUAEm2Hkhjk1y62ODSwLTe8mxtd2qidr7yRPsWchZF6+dlmvXpI9q8JkMK2gOpv9na7rwuJgzSwF5+vC57IO19wJzLVByZl/q3sOuv/XOrlOAo1oy0y9q9pFTuvMAeSAN1XWcaEjQ0LTkKVoghIoAAAgggEOcC1ra1Tnkqh1Vl+hxOcSiji5tO7FL+3w28vyv05ONuvldPziPqzt18VIULzRbK6x16ztoK2fS5XNmYqW05D9n6XFqBTa0Gmir527luwmfQVYAUvnfgTAggEH4BAqTwm3JGBBBAoDsCBEjdUeMYBBBAoAcEQgqQzHiufV4p55YTatTPNeSZZXJkDVJSk/ljfvl21Q+Yqa0m4PlF+7jNH9JvrNJ730kP/3a89Be3XrC2kWs9r92lZdp/7t9S33Qtei1XYwO+GLquoxVl2vTFT+bfxyj/9RylN5ovk4IGSOOVdLZWhc6P1eD+mdJ+W6Aia0xy6UxNmZyfXjD/636NWbBM+U9SjdQDlxSnRAABBBBAILwC3QyQuj2I9irpm211e69CiW7PKjYPtK6NXfdrc0mGPyS84daN+85rh6cCaYXk9G2V7N1qOSOlRScqS1V+xPxemfiIZpcs8wZLZt2dpnL9a/cg/c8E6c9uU2WfIxM+1cg9IVHHLqVrw5on1Nz2+6Q74UFNLlimGUNcptKoVBdHDdfXfzqs5t4T5ViTpYeTvAHSmdEz1bR3l84kj5OjxFxTHaqjrn1eocItJ9Wc8IhedOTqubTE2FwrZoVAlAgQIEXJQjFMBBCIeQECpJhfYiaIAALRIhBqgBQt82ScCCCAAAIIIBClAgEBUrWUk620hjqVO2v1tbVtmbmBpST7ISV5wgS3JiYeV8PoYuWrUguPjPFWK1s3qzhL9edL5vVP5aoo9zH9wnr93kTNH3BcOw62qN9Mh9aPOq+VS3fprIeqrV+itSXum1U6dtXaIi1HjrxkfdDev9HW/9H3Xs1faeMblTpsXp/46yytf82qgPIGTklz+uvYLhMypE5TsQk9BkbpkkTMsG98pfJ5lbr2uwKtmDLIdtOSfZu4wLCv1QQ2cz/9b603FfG9TlXppeoHVPLWEzrzRr7qRq1VySSZ4Mfc8DRgWVuAVCbX4rfNjUcm2Gncr5dW/2SCqBwNPVXhqazfuma4/mqCoo9+9b96J6u3Tla+qvLEZarOTvYESH8csEIbcvqrvuJl7RhQpHentPi31+tVpyUrL+iFzbkaec43lgz1ixhgBoJA/AkQIMXfmjNjBBCITAECpMhcF0aFAAJxKECAFIeLzpQRQAABBBCIJgFbgPSwZ9xmi9qXStWcu06LR7Too9WFOjtlk/ITa5RZ6tLL5sv4sUn27W3HqqFikXb3dpgv+BPN61fZXn9Z8832Zxnu/Vqy/EfNeD9X6S2HTIhk/rdVJS23TlQs0AeDrWDBZbbGdao19z3TVycwlPBvYWeCiLde1v5hReb1yZ4wYccA876TrNCgTA1zilXytFsfvPIHNWRtUf4o+jqFfCk2n9buyhrt/65FaRNylZ89vC2w8/VAClyrwN6ap7Vx+ocauiFTF5eanpwbvD05/f08rQqkLra/a78un9UVe68jE0pl/ulBE1yaiiTb84Hn9I7thUaz7fN3z2pP3mO6zwrDfm+249u6zHP98kAAgXsjQIB0b9x5VwQQQKCjAAES1wQCCCAQIQIESBGyEAwDAQQQQAABBIILdAyQOmwxd+2TQi1szFLt6BNdbG/bVx/MqlKfknWaavXJ2feqVjbnqnrUMdvrbSGD7AGSfUjeLckOPWXCpKevBwQL/gDJvJc9cGgPEwKfDwwxWPjwCFhbHju1SdnamZfYtoXd9k5hX6C9b92tAMkfFHUdIPm3VXZ7Bm1VqXUIkDyVbVafzlsHSFNNgLRw+wXb9H3b7IVHhLMggMCdCxAg3bkZRyCAAAI9IUCA1BOqnBMBBBDohgABUjfQOAQBBBBAAAEE7p7ArQKkz8yX8Jcybx4gtW851zbsCSs6vL7rAKnV9FZ0ltbprOs/noOHzLmDAKk9TCBA6okL5obpd3TffbYqLsu7VCrama6jnh5ItwqQ7BVItw6QWj8v06w/9de6tzI1sKsKpDsIkDwVSOdMr6Xc4T3BwzkRQKAbAgRI3UDjEAQQQKAHBAiQegCVUyKAAALdESBA6o4axyCAAAIIIIDAXRO4VYB0WxVIZnuy9d7tydof7V/0+3sUDdxgtrMLqEA6rx1zzXZ5c6weOC4qkO7aot/mG52t0dxdv1SRw/QNus9Ul33i1NJTE7XztWTttgdIpgItqWidZqRJnXogVSar6N1xOmuqy449Va6ipxNMJdPLetv0MarNCdzC7p8mrJxnnf+VJ9Rsvdeu/u0VSIdG/7/2bQvXJuSpJqe353q5OM0KsTpui9cWbtl6II1Nculig0sD03rf5uR5GQII9IQAAVJPqHJOBBBA4M4FCJDu3IwjEEAAgR4RIEDqEVZOigACCCCAAALhEriNHkj1z7ytgl61XWxhZ++B1F9qOq+LCYM0sNG31ViHACnBbGG38BtN3ppnetGYyiRf+JBiqlWWluvKtLYKJFsocbMeSJuSC7QtyxWw5R1b2IXr4pD+eapGaysOmQoxKXHweOUvy9LIXlZFma8Cya366lVyftqicQ6rf1WLTlSWqvzIT+aARzS7ZJkyTLB44+x+rXL+SQ26X48OcOvrATmdAiS1fq8dq8u0/3qyJs58Qg3bW/TCnufVZIKikwPGqeHIYTUnj1H+mhyl9/JueXjTAMkKlj6vlHPLCTXq5xryzDI5sgaJFkjhuz44EwJ3KkCAdKdivB4BBBDoGQECpJ5x5awIIIDAHQsQIN0xGQcggAACCCCAwN0U6BQgmSqShjqVO2v1tQkNUs2X7iXZDykpoKKoreLjyBjTi8YERK3ntbvUfPF/7t9S33Qtei1XY5u6CJBSruvQG6u06bv+mr/ZoUe/LNPyXd/IPXimXkzZpcMD1mr9pOSAUMLTy8b3Xs1faeMblTp81eQTv87S+tc6BFQmrCBAupsX0J2/l9Una3lTjqkieug2Dg4Mim7jAF6CAAIRLECAFMGLw9AQQCCuBAiQ4mq5mSwCCESyAAFSJK8OY0MAAQQQQAABBBC4KwLNV3Uloa/6JV3W7lecasrapPxRtv5KXQ6CAOmurA9vgsBdEiBAukvQvA0CCCBwCwECJC4RBBBAIEIECJAiZCEYBgIIIIAAAggggMA9E2g9Va2VFUfVaKra0n5boCK2krtna8EbI3AvBQiQ7qU+740AAgj4BQiQuBoQQACBCBEgQIqQhWAYCCCAAAIIIIAAAggggAAC91SAAOme8vPmCCCAQLsAARIXAwIIIBAhAgRIEbIQDAMBBBBAAAEEEEAAAQQQQOCeChAg3VN+3hwBBBAgQOIaQAABBCJNgAAp0laE8SCAAAIIIIAAAggggAACCNwLAQKke6HOeyKAAAKdBahA4qpAAAEEIkQg8gMkt1pbpaSk22liHCGoDAMBBBBAAAEEEEAAAQQQQCDqBAiQom7JGDACCMSoAAFSjC4s00IAgegT6H6AdF11q1fovXMd5jx4pjavGa8+4aL4tlqZTqloT7YeDtc57+F5rn3m1MIjY8JrdA/nw1sjgAACCCCAAAIIIIAAArEiQIAUKyvJPBBAINoFCJCifQUZPwIIxIxA9wMkP0F91RztHrBWJU/3Dr/LPQ6QenRu4dfijAgggAACCCCAAAIIIIAAAt0UIEDqJhyHIYAAAmEWIEAKMyinQwABBLor0CMBUvNX2vhGpQ5flRJ/naX1r1kVSd9ry/RaDdzgUEaK5A9mpKMVZdr0xU9S33Qtei1XY82/tz/sAVLree12lurPl6TUp3JVlPuYfqHrNz3eqvgpvDRSj576UAdaemtygUOzhyWa0wc7zhpjjdwTEnXskhnLgF16+6B3JEPmWAFZos7UlKrwLz+asY5R/us5Su/lnVfSnP46tuuwmlOnqbgkQwPNMa1na+UsrdNZd4KGPLNMjqxBam2vQBqur00F18kB49RwRFq8M1spn1eocMtJNSc8ohcduXouLTHoOZK6u9gchwACCCCAAAIIIIAAAggg0KUAARIXBwIIIBAZAgRIkbEOjAIBBBBQ+AMkl46+9bL2DytSyaRknax8VTsGOPTOpJagAVJRr1pN3/eg2dItQ/rEbO92aqJ2vvaE2kOS9gApS60Vi7S7tzlXVqI+Wr1KZ6ds0iJV3fR4z5ZxnzykdW9lqs+pKr1UkSjHtiylfVnZflxrzata5cpRTY7MGMvkWvy28p+0QiZ70NVbN8wxs2p6q9icK8mMdem5Z7UzL1E7zDENc4pNwOTWB6/8QQ1ZW5Q/6ro+WOLUlZx1Wjz4tErnHdDIzQ49+qVvCztvgPTRr/7XzKe/1FinJSsv6IXNuRp5zoyz+gGVvDVcJ9rPcV4bl1YqqWCTZg/hwkUAAQQQQAABBBBAAAEEEAi3AAFSuEU5HwIIINA9AQKk7rlxFAIIIBB2gfAHSIGVRjKhTeafrICorz4IVoE04ICyy1o0f02HyiPfTNsDpHQdnVWlPiXrNDVVurLvVa1szlX16BM3Pd4TIF3KVG3OQ+aMp7Vx+oca2lYF5XsLf1+iwDF2DJDqq+ZrY0qR3p3S1wQ++/XS6n8pf9tIHQpaWWXfzs8yWSs5tmtqY2CAdHHadi0YJv3TjHPed89qT95juu/GVyr//WE9vjVH7rJXVTfCIceU/v5QLexXASdEAAEEEEAAAQQQQAABBBAgQOIaQAABBCJDgAApMtaBUSCAAAI9UIHUIUCyAqC9D3QdIJm+SddO1ai84qhaR2Qqf854DbTv0WYPkEwIc8C+ZhNWeIKhmx0fGCDZxpZotsMrLdP+c/+W2zrn4Jmdxtg5QJqjwrYt7bzDGKeiPSbY6iJAuvZ5pZxbTqjR8wbSxJsESJ5xbr9gm92Dmm8FXYmXVbe9UrtPJWp8Xp5mj0jmqkUAAQQQQAABBBBAAAEEEOgBAQKkHkDllAgggEA3BAiQuoHGIQgggEBPCNzdCqQa9dtQpOcCeiD5KnVculhTplWNE7XtlWBb2FkVSOb49d7jOz+CH99VgJT2ySIVtmRrW94Ttr5Et65A2pFarPWTOlYXBentNPq8nPM+VFpxsWak3WYF0rnnVZs7PPgyNx1X+coapTjeNufriSuBcyKAAAIIIIAAAggggAAC8S1AgBTf68/sEUAgcgQIkCJnLRgJAgjEuUD4A6TOPZA2JRdoW1ay6lbn6+QzG1XwZIvpYfQHHXtqrRyJ1Zr7tzGeIEefV2jWkfTb6IFkegY1ndfFhEHq823ZTY/3bk+Xrg2mx1IvqwdSWYIKdmZL1nZ0iQ69m9Xb06fp/zVmdlGB5Htd/4AeSAN1XWcaEjQ07WrQ3k4lo05r5cJvNHlrnsa21Gnl8r1Ku0kFkr0H0tgkE4Y1uDQwrUU75lYpwWGFUJe1e0mp3Hn0QIrzjyzTRwABBBBAAAEEEEAAgR4SIEDqIVhOiwACCNyhAAHSHYLxcgQQQKCnBMIfIJmRNn+ljW9U6vBVKfHXWVr/2nj1MU+3flujlaUH1JQ8TrNHX9ahlFyVPC0dfatUm/72D6n3SC163QQu9gqj9i3ssvVwq3/bOfVN16LXrL5J1296vCdAOtVfEy8d1YGWZI3Lc2jxKLMNXNMhOU1Fz9fuQZo/rbfeO2K22SvpH9CnyTK/Yca81Iy5+akVqsnprzOmSsr56QW5dL/GLFim/CevBw+Qnk5UfbXTvPa6ek3I0phLu9T8u+16oSl4DyTrvdq3vNPPNeSZZXJkDZLO1qrQ+bEa3D9T2m8LVGSes+/w11PXBedFAAEEEEAAAQQQQAABBOJNgAAp3lac+SKAQKQKECBF6sowLgQQiDuBcARIkYwWuIVdJI+UsSGAAAIIIIAAAggggAACCNxLAQKke6nPeyOAAAJ+AQIkrgYEEEAgQgQIkCJkIRgGAggggAACCCCAAAIIIGkOApcAACAASURBVIDAPRUgQLqn/Lw5Aggg0C5AgMTFgAACCESIQKwHSBHCzDAQQAABBBBAAAEEEEAAAQQiXIAAKcIXiOEhgEDcCBAgxc1SM1EEEIh0AQKkSF8hxocAAggggAACCCCAAAIIIHA3BAiQ7oYy74EAAgjcWoAA6dZGvAIBBBC4KwIESHeFmTdBAAEEEEAAAQQQQAABBBCIcAECpAhfIIaHAAJxI0CAFDdLzUQRQCDSBe5NgORWa6uUlJQQ6TyMDwEEEEAAAQQQQAABBBBAIE4ECJDiZKGZJgIIRLwAAVLELxEDRACBeBEIX4D0vbZMr9XADQ5lpNxC79tqZTqloj3pOrr6qqauGa8+5pBrnzm1cO8gFW/L0tC2U9RXzVHhQfv5HtR88x799gV7PleqWKH3ztlfP868T7YejpcFZZ4IIIAAAggggAACCCCAAALdEiBA6hYbByGAAAJhFyBACjspJ0QAAQS6JxA5AZJLR99crLf//ku9uH6dpqZ652MFSLsHrFXJ070DJhj8+euqW71CF6dt14Jh3fPgKAQQQAABBBBAAAEEEEAAgfgUIECKz3Vn1gggEHkCBEiRtyaMCAEE4lQgtADJpfpqp5yfXlevCWOVdvCyRnoqkFw6U1Oqwr/8KPUdo/zXc5TeywZsr0CqkhbkPCS1Hpdz3kmlTDit+lSH3pnUlwApTq9Jpo0AAggggAACCCCAAAII3AsBAqR7oc57IoAAAp0FCJC4KhBAAIEIEQgpQGqs05KVF/TC5lyNvFStpc7LesEESOMuVWpWTW8Vv5WppE+cWnruWe3Me0z3+ebcHiD5t5a78WWlpn82Ulun/GC2sXtAG9q2taMCKUIuFIaBAAIIIIAAAggggAACCMS4AAFSjC8w00MAgagRIECKmqVioAggEOsCoQRInp5F555Xbe5ww+TvgdRv33xtTCnSu1NMFVHjfr20+l/Kt/U1UpAAqb5qvnakFmv9hMsq//1hPb51mcYmebewC+iBNGGFak3FUvDne3u2sLP3QBoyp/P2d7G+pswPAQQQQAABBBBAAAEEEEDgzgUIkO7cjCMQQACBnhAgQOoJVc6JAAIIdEMg5ADpUqYn0AkMkDqEPhqnoj3+aqPOAdJ57ZhbJhVs0uwh3j5G9VO2KH9UAj2QurGmHIIAAggggAACCCCAAAIIIHDnAgRId27GEQgggEBPCBAg9YQq50QAAQS6IdAzAVJbNdGk3sFH1LEC6WyNsgsPyGV7dYKpNKppqzTaPaBzFVHwre284dPFadu1YFg3MDgEAQQQQAABBBBAAAEEEEAgbgUIkOJ26Zk4AghEmAABUoQtCMNBAIH4FQglQJIV/JS6lL8hR0O76IE0UNd1piFBQ9OS/cgdAqQr+17V8ktZ/j5J1nmdbhXszJbMFnYESPF7fTJzBBBAAAEEEEAAAQQQQOBuCRAg3S1p3gcBBBC4uQABElcIAgggECECIQVIpmaovqpQzoMt6jVhvB7+4ryGljiUkeLSmZoyOT+9YF5xv8YsWKb8J23VSAEBUuCWdV4W/5Z26Uc6bof3oOZvcKjfvmDBkvdc9h5I6rh9XoS4MwwEEEAAAQQQQAABBBBAAIHIEiBAiqz1YDQIIBC/AgRI8bv2zBwBBCJMILQAKcImw3AQQAABBBBAAAEEEEAAAQQQ6KYAAVI34TgMAQQQCLMAAVKYQTkdAggg0F0BAqTuynEcAggggAACCCCAAAIIIIBALAkQIMXSajIXBBCIZgECpGhePcaOAAIxJUCAFFPLyWQQQAABBBBAAAEEEEAAAQS6KUCA1E04DkMAAQTCLECAFGZQTocAAgh0V4AAqbtyHIcAAggggAACCCCAAAIIIBBLAgRIsbSazAUBBKJZgAApmlePsSOAQEwJECDF1HIyGQQQQAABBBBAAAEEEEAAgW4KECB1E47DEEAAgTALECCFGZTTIYAAAt0VIEDqrhzHIYAAAggggAACCCCAAAIIxJIAAVIsrSZzQQCBaBYgQIrm1WPsCCAQUwIESDG1nEwGAQQQQAABBBBAAAEEEECgmwIESN2E4zAEEEAgzAIESGEG5XQIIIBAdwUIkLorx3EIIIAAAggggAACCCCAAAKxJECAFEuryVwQQCCaBQiQonn1GDsCCMSUAAFSTC0nk0EAAQQQQAABBBBAAAEEEOimAAFSN+E4DAEEEAizAAFSmEE5HQIIINBdAQKk7spxHAIIIIAAAggggAACCCCAQCwJECDF0moyFwQQiGYBAqRoXj3GjgACMSVAgBRTy8lkEEAAAQQQQAABBBBAAAEEuilAgNRNOA5DAAEEwixAgBRmUE6HAAIIdFeAAKm7chyHAAIIIIAAAggggAACCCAQSwIESLG0mswFAQSiWYAAKZpXj7EjgEBMCRAg3Y3ldKu1VUpKSrgbb8Z7IIAAAggggAACCCCAAAIIdEOAAKkbaByCAAII9IAAAVIPoHJKBBBAoDsCoQRI9VXztSO1WOsn9ZZufKXyed8oY2e2HjYDufFlpaZ/NlI7X3tCSZ0G9r22TK/VwA0OZaR0Z9Q3OebbamXufUCb14xXn4CXuXVxX6k2KUvrpwwKw5vewRysMTmloj3pOrr6qqa2je3aZ04t3DtIxduyNLRtRPVVc1R40D68BzXfOPXbd2fPh901DGKcAgEEEEAAAQQQQAABBBCIZAECpEheHcaGAALxJECAFE+rzVwRQCCiBUIJkFo/L9Osv09Ube5wyYQkWc7TemH9Ok1Nlc5UL1J5L4fendI3yPzvIHy5U70uAyTrRNdV92albmQ79JwZY2iPO5hD0ADJpaNvLtbbf/+lXmwzs8ZjBUi7B6xVydMmlLM97vT50ObG0QgggAACCCCAAAIIIIBA/AkQIMXfmjNjBBCITAECpMhcF0aFAAJxKBBKgKSzNcqu+C+VvDNZ2veqlu79hx5dvFGOJ+UJR76etF2LR0jXPq9Q4ZaTak54RC86cvVc2mVTgVQj94REHTt4Xgm/NlVBr3krhlob6lTurNXXLin1mWUqyX7IVDBd19GKMm364iepb7oWvZarsSlWgHNASTNd2r/Ldg5PgJSo+QOOa8fBFg2dU6yitjDmpuO4lK4NpjJIncaaaLsqXKqvdsr56XX1mjBWaQcva6SnisqlMzWlKvzLj2Z8Y5T/eo7Se9kOswdIVdKCnIfMRI/LOe+kUiacVn2qQ+9M8gZtdxoUdfX6OLyUmTICCCCAAAIIIIAAAgggEJIAAVJIfByMAAIIhE2AAClslJwIAQQQCE0gpADJ2rbu94f1+NZcqaJQTSOG64/nHtHOvETtmNW2RZ2rTktWXtALm3M18lyVXqp+QCVv9ddH08vUYMKdkqelj1av0NfPWMHTde1+qVTNuetM8NRini/U2SmbtEhVmr7vQbMtXYb0idn27dREszVesnabc7gWv638J63X/sF7jl61yiy9rPnrTbDj3q8ly3/UjPdzlX6963F4z2GCosZgr8lQPx+x/d8vVWup87JeMAHSuEuVmlXTW8VvZSrJjG/puWeNwWO6z3dce4Dk3d7Pevi2+Ns65Qezjd0DnvDKCtAIkEK7njkaAQQQQAABBBBAAAEEEOiuAAFSd+U4DgEEEAivAAFSeD05GwIIINBtgZACJFMZ9NFKExzNyVWr86TGb35EdUt/0OSS+7Vj5U+abXr7pJg+P/O+e1Z7rEClPXB6VvXz/D2Qrn1SqIWNWaqdclUrl5rAZ483aGl//qmTyi5r0fw1VuWRb6qBW8i1v3b0CVsPJP9rHj9163H8M+hYl2lsWxMnT8+ic897t+yT/9z99s3XxpQi73Z9jfv10up/Kd/W18ja3s/bA8kfILX3j5pwuS2E875Ppx5IE1ao1lQs3enz3b4gOBABBBBAAAEEEEAAAQQQiFMBAqQ4XXimjQACESdAgBRxS8KAEEAgXgVCC5CswGO+djcP1xV3ut59bZCOra7QjdH99f4pU4n02hNqtUKX7RdsvA9q/oZMXVxqC5Cs11zK7Bwg+Z43Acq1UzUqrziq1hGZyp8zXgOTOgRIvtd2ESA9agKk2xpHp7FaW9R5h+8JkKxxWlvQBQRIc1R40H4FjQsIizoHSOe1Y26ZVLBJs4eYvkymAqt+yhblj0qgAileP4jMGwEEEEAAAQQQQAABBO65AAHSPV8CBoAAAgh4BAiQuBAQQACBCBEINUBq/bxMc7d8r37TirV+Um+dqV4k5xEpaYrDU5Hjqeppr9rxTbqL8KerCiRPYGM9XLpYU6ZVjRO17RVrC7sgIdTNKpBuMY7gY/UvVNcB0nztSPXOP+ijYwWS1Tuq8ICZjf+RYCqNatoqjXYPWGu29gs8151ubRchlxfDQAABBBBAAAEEEEAAAQSiRoAAKWqWioEigECMCxAgxfgCMz0EEIgegVADJHnCkKMaX2RV05h5n6oyPYiOaVzBdtPHyPx/W9+gsUkmAGpwaWDadW1p71/k8vRAOvaUFZq4OvVAqn/mbS1Wpeb+bYy25T0hfV6hWUfS23ogVchdYPVLsp0j9eOgW9hluP39jQLH4Q+hgo/VFuRYcy11KX9DjoZ20QNpoNnW70xDgoamJfsvgg4B0pV9r2r5pSx/nyTrvE63CnZmS1VzRIAUPZ8fRooAAggggAACCCCAAAKxI0CAFDtryUwQQCC6BQiQonv9GD0CCMSQQMgBkqev0QmNeT9X6fcZmNbjcs47oPTNZuu3Xl6oa59XyrnlhBr1cw15ZpkcWW5TPXRASTNd2r/rB+lX07S+IEP9zPGtDXUqd9bqa1Oek2peW5L9kJJMKHP0rVJt+ts/pN4jtej1PNMLyapiqpF7QqKOHbSd45zpN7T3AW1eM159bNvMWdvQBR+HLUAKOtZB5v19D5fZYq5QzoMt6jVhvB7+4ryGllhb3Ll0xlRGOT+9YKqK7teYBcuU/6QteAoIkAK3rPOe2b+lXfqRjtvhWVv+OdRvX9fBUuD2ed7X+7bdi6FLlakggAACCCCAAAIIIIAAAj0qQIDUo7ycHAEEELhtAQKk26bihQgggEDPCoQcIPXs8G5y9sBt8O7ZMHhjBBBAAAEEEEAAAQQQQACBmBAgQIqJZWQSCCAQAwIESDGwiEwBAQRiQ4AAKTbWkVkggAACCCCAAAIIIIAAAgiEJkCAFJofRyOAAALhEiBACpck50EAAQRCFIjeACnEiXM4AggggAACCCCAAAIIIIAAAjYBAiQuBwQQQCAyBAiQImMdGAUCCCAgAiQuAgQQQAABBBBAAAEEEEAAAQQkAiSuAgQQQCAyBAiQImMdGAUCCCBAgMQ1gAACCCCAAAIIIIAAAggggIARIEDiMkAAAQQiQ4AAKTLWgVEggAACBEhcAwgggAACCCCAAAIIIIAAAggQIHENIIAAAhEjQIAUMUvBQBBAIN4F2MIu3q8A5o8AAggggAACCCCAAAIIIGAJUIHEdYAAAghEhgABUmSsA6NAAAEEqEDiGkAAAQQQQAABBBBAAAEEEECAAIlrAAEEEIgYAQKkiFkKBoIAAvEuQAVSvF8BzB8BBBBAAAEEEEAAAQQQQMASoAKJ6wABBBCIDAECpMhYB0aBAAIIUIHENYAAAggggAACCCCAAAIIIIAAARLXAAIIIBAxAgRIEbMUDAQBBOJdgAqkeL8CmD8CCCCAAAIIIIAAAggggIAlQAUS1wECCCAQGQIESJGxDowCAQQQoAKJawABBBBAAAEEEEAAAQQQQAABAiSuAQQQQCBiBAiQImYpGAgCCMS7ABVI3b8CbrS6pKRE3df9U3AkAggggAACCCCAAAIIIIBAhAhQgRQhC8EwEEAg7gUIkOL+EgAAAQQiRSCkAKnpkFYu3SXNWauSp3u3TcmtExULtPaLcSrak62HI2WitzmO+qo52j3APp+uDvxeW6avlRzbtWDYbZ6clyGAAAIIIIAAAggggAACCESsAAFSxC4NA0MAgTgTIECKswVnugggELkC4QiQzv56gXa+9oSSPNM0wcqstTrgJkCK3FVnZAgggAACCCCAAAIIIIAAAh0FCJC4JhBAAIHIECBAiox1YBQIIIBAaD2QrAqksmNSY3/N2NlWbXS2RnMrTyvh6kNa7KlAculMTakK//Kj1HeM8l/PUXov6drnlXJuOaFG3a8xC5Yp/8neQZ9T03GVv1mlY1el1NE5cuQ9oT5m3Vq/rdHK0gNqSh6njGHHdWZwkacK6trnFSrcclLNCY/oRUeunktLVOvZWjlL63TWnaAhzyyTI2tQW9jlvQDs5xo34LAaRngrkIKdy3/J2CuQrDmWyfnpBbkTHtTkgmWaMSSRqwsBBBBAAAEEEEAAAQQQQCCKBAiQomixGCoCCMS0AAFSTC8vk0MAgWgSCLkCqcKl9JSP1fzMJs0eIl3Z96r+qHG6tvcfmmECpCFfVmpWTW8Vv5WppE+cWnruWe1cIG36/ccassGh51RntsH7RpM3j9NfF3Z4bmue7tu+QB8MNoHOJJd2L3GqNfc9s2Xcee2YW6bWvHVaPPiytixfq4bfmdcM+0pLVl7QC5tzNfJclV6qfkAlbw3XCXPclRzrtee1cWmlkgq8Y/U+ruqjVwp19ndvK3/Erc6VoX7ti2sLkHrt10urf9L8DTkaeqpCsz59RFvXjNcvoulCYKwIIIAAAggggAACCCCAQJwLECDF+QXA9BFAIGIECJAiZikYCAIIxLtAyAHS8h81Nc+lHY3P690pCapbXa3EmSO1v/BHT4CkqvnamFJk/q2vqVSygpZ/KX9buo7NrVDzHIen8sj7sEKhjs/ZV+e6OfcKHXrKBEUjTpvQyQRFe3I00rzE17dohSo177tntSfvMd134yuV//6wHt+aI3fZq6ob4ZBjSv+AyiPP2T19nG73XMs01rtPn3l00QPp22plOhWV/Z/i/bPA/BFAAAEEEEAAAQQQQCC+BQiQ4nv9mT0CCESOAAFS5KwFI0EAgTgXCDlAWmqCoq3/rQ9KXZpfkKj3ytxalNOiVcv/4dnCTlVzVHjQjtzWG6nptHZUVOpQ63DNyMtWhtlqTkGea99+zvUfz0mGzPEFSN6A6mHznC9AyjcB0sLtF2xv9qCpCnIoI/Gy6rZXavepRI3Py9PsEcn+13gCpDs4V4rvUHuAdF1HK8q06Yuf5Pb8c3T2f4rzjwLTRwABBBBAAAEEEEAAgTgXIECK8wuA6SOAQMQIECBFzFIwEAQQiHeBsARIezL1zzcr5RqVqEPKVEnqx+1VOFYF0o7UYq2f5Ks0ChRvbTD9iQqvmi3s8tqre/zPPauzS0tNpZLZXu5JV4cKpM6hj6cC6dzzqs0dHnxZrX5KK2uU4nhbM9LaXtJFgHTLc9kqkGY0l2nWn/prndmmbyAVSPH+kWL+CCCAAAIIIIAAAgggEKUCBEhRunAMGwEEYk6AACnmlpQJIYBAtAqEJ0DKVspnpr/RLrdeLCnSc83+bdzsPZAG6rrONCRoaMr3ci48qXGmV9FYHVfpvGMas2GMDi/v8NzWZ1W/sEpJRes0I+W06V9UrivTTAXS09e1ZVaFZHoZLRh2Wbtf+V/VTwrsgTQ2yaWLDS4NTGsxW+NVKcFRbEIj89olpXLn2Xsg3bqfkv9c9hDMX4H0QqNT805N1M5XnlCz1edpV3+2sIvWDwTjRgABBBBAAAEEEEAAgbgVIECK26Vn4gggEGECBEgRtiAMBwEE4lcgXAHSw1YlzxsuLX5nsvoFVOG4dKamTM5PL8il+zVmwTJP36Nrn1eocMtJNemXenxBgQq6eu6zMi3f9Y3cg2fqxZRdOjxgraeayXd8c8IjGpr6jW5YvZGetp6vlHPLCTXq5xryzDI5sgZJZ2tV6PxYDe6fKe23BSoyz7W3MjJL32rGu7z0sJqTxylj2HGdGVzU5bn8x9m2sBvwvXasLtP+68maOPMJNWxvae/PFL9XFjNHAAEEEEAAAQQQQAABBKJLgAAputaL0SKAQOwKECDF7toyMwQQiDKBkAKkiJirWycqFuiDX5Wb0MfW2ygixsYgEEAAAQQQQAABBBBAAAEEokWAAClaVopxIoBArAsQIMX6CjM/BBCIGoFoDZBuNF1Vc0pf9Wk1fY0WfqghJcV6LjVq2BkoAggggAACCCCAAAIIIIBAhAkQIEXYgjAcBBCIWwECpLhdeiaOAAKRJhCtAdKVz0pVuOsHNdu2wIs0W8aDAAIIIIAAAggggAACCCAQPQIESNGzVowUAQRiW4AAKbbXl9khgEAUCURrgBRFxAwVAQQQQAABBBBAAAEEEEAgCgQIkKJgkRgiAgjEhQABUlwsM5NEAIFoECBAioZVYowIIIAAAggggAACCCCAAAI9LUCA1NPCnB8BBBC4PQECpNtz4lUIIIBAjwsQIPU4MW+AAAIIIIAAAggggAACCCAQBQIESFGwSAwRAQTiQoAAKS6WmUkigEA0CIQvQPpeW6bXauAGhx495dTCI2O0ec149QkTwrXPwn/OMA2N0yCAAAIIIIAAAggggAACCMSAAAFSDCwiU0AAgZgQIECKiWVkEgggEAsCPREgZaSEQ8YfSIXnfOEYE+dAAAEEEEAAAQQQQAABBBCIVQECpFhdWeaFAALRJkCAFG0rxngRQCBmBUILkFyqr3bK+el19ZowVmkHL2tkQAXScH29eoVODhinhiPS4p3ZerjpuErfqNJfWxL06LQC5U/qryTzXPmbVTp2VUodnSNHXrI+mL5WBzzqD2p+h6qmpIY6lTtr9bXLvP6ZZSrJfkhJ8gZOSXP669iuw2pOnabikgwNjNmVY2IIIIAAAggggAACCCCAAALhFCBACqcm50IAAQS6L0CA1H07jkQAAQTCKhBSgNRYpyUrL+iFzbkaealaS52X9UKQAOmjX/2v3snqb8Z9VR+9Uqizv3tb+SPOa+PSGqWtKVBSVb7qRq1VyaREHa14WX8dvUn5o863b4lnVSD5t7AbpLqXStWcu06LR7Too9XmfFN8ry9Tw5xilTzt1gev/EENWVvMeRLC6sXJEEAAAQQQQAABBBBAAAEEYlOAACk215VZIYBA9AkQIEXfmjFiBBCIUYFQAiRPqHPuedXmDjc6wXogeSuQLk7brgXDzEuaD2nlwh809f1cpd/n1omKBar7zVKlbPyLp3dS4FZ1gVvYtQdIeVL50h81Y4+pZjKnvPZJoRY2Zqk2RwGBU33VHO0eYEKpp3vH6MoxLQQQQAABBBBAAAEEEEAAgXAKECCFU5NzIYAAAt0XIEDqvh1HIoAAAmEVCDlAupRpwpuHbi9AajIB0tJdOmubwZA5C5S2/UD3AyQrxPKMgQAprBcGJ0MAAQQQQAABBBBAAAEE4kyAACnOFpzpIoBAxAoQIEXs0jAwBBCIN4G7GiB5KpDMlnd7cjSyHTqw0sjvTwVSvF2LzBcBBBBAAAEEEEAAAQQQuJcCBEj3Up/3RgABBPwCBEhcDQgggECECIQSIOlsjbJLXcrfkKOhN+mB1L6Fnb0H0pOJam24rNa0ZNW/0UUPpFlVSipapxlpN++BVP/M2yp48jJb2EXINcUwEEAAAQQQQAABBBBAAIFoFCBAisZVY8wIIBCLAgRIsbiqzAkBBKJSIKQASS7VVxXKebBFvSaM18NfnNfQEocePWW2lTsyRpvXdOiBZAk1HVf5m1U6dlVKHJwhR0Gmhrr8z6U+laui3Mf0C7lVX71Kzk9bNM7xnqY2+s45XkkNdSp31uprl5T6zDKVZD+kJFsPJquXEj2QovJyZNAIIIAAAggggAACCCCAwD0TIEC6Z/S8MQIIIBAgQIDEBYEAAghEiEBoAVKETIJhIIAAAggggAACCCCAAAIIIBCiAAFSiIAcjgACCIRJgAApTJCcBgEEEAhVgAApVEGORwABBBBAAAEEEEAAAQQQiAUBAqRYWEXmgAACsSBAgBQLq8gcEEAgJgQIkGJiGZkEAggggAACCCCAAAIIIIBAiAIESCECcjgCCCAQJgECpDBBchoEEEAgVAECpFAFOR4BBBBAAAEEEEAAAQQQQCAWBAiQYmEVmQMCCMSCAAFSLKwic0AAgZgQIECKiWVkEggggAACCCCAAAIIIIAAAiEKECCFCMjhCCCAQJgECJDCBMlpEEAAgVAFCJBCFeR4BBBAAAEEEEAAAQQQQACBWBAgQIqFVWQOCCAQCwIESLGwiswBAQRiQoAAKSaWkUkggAACCCCAAAIIIIAAAgiEKECAFCIghyOAAAJhEiBAChMkp0EAAQRCFSBAClWQ4xFAAAEEEEAAAQQQQAABBGJBgAApFlaROSCAQCwIECDFwioyBwQQiAkBAqSYWEYmgQACCCCAAAIIIIAAAgggEKIAAVKIgByOAAIIhEmAAClMkJwGAQQQCFWAAClUQY5HAAEEEEAAAQQQQAABBBCIBQECpFhYReaAAAKxIECAFAuryBwQQCAmBAiQYmIZmQQCCCCAAAIIIIAAAggggECIAgRIIQJyOAIIIBAmAQKkMEFyGgQQQCBUAQKkUAU5HgEEEEAAAQQQQAABBBBAIBYECJBiYRWZAwIIxIIAAVIsrCJzQACB/7+9+42t8rrzBP57E7/BL4KlBLTToDaxsilRJnTaWt2E6VAmw5Ipoi1iusjdpnRCmUK9+cMSDwkIEgQJ67CERI6paNJSsoNoBpEtolOWmWVoh6SVJ9MSRaGdjptEpB2RRCJ54eyLmzd7HtvY1/Y1ufi5N75++PhVh9xznnM+v8eW5n51fqcQAgKkQpTRJggQIECAAAECBAgQIEAgp4AAKSeg4QQIEKiRgACpRpCmIUCAQF4BAVJeQeMJECBAgAABAgQIECBAoAgCAqQiVNEeCBAogoAAqQhVtAcCBAohIEAqRBltggABAgQIECBAgAABAgRyCgiQcgIaToAAgRoJCJBqBGkaAgQI5BUQIOUVhWZ0ngAAIABJREFU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8OqrrxZiHzZBgAABAgQIECBAgAABAgTyCFx77bV5hhtLgAABAjUSECDVCNI0BAgQyCvgBFJeQeMJECBAgAABAgQIECBAoAgCTiAVoYr2QIBAEQQESEWooj0QIFAIAQFSIcpoEwQIECBAgAABAgQIECCQU0CAlBPQcAIECNRIQIBUI0jTECBAIK+AACmvoPEECBAgQIAAAQIECBAgUAQBAVIRqmgPBAgUQUCAVIQq2gMBAoUQECAVoow2QYAAAQIECBAgQIAAAQI5BQRIOQENJ0CAQI0EBEg1gjQNAQIE8goIkPIKGk+AAAECBAgQIECAAAECRRAQIBWhivZAgEARBARIRaiiPRAgUAgBAVIhymgTBAgQIECAAAECBAgQIJBTQICUE9BwAgQI1EhAgFQjSNMQIEAgr4AAKa+g8QQIECBAgAABAgQIECBQBAEBUhGqaA8ECBRBQIBUhCraAwEChRAQIBWijDZBgAABAgQIECBAgAABAjkFBEg5AQ0nQIBAjQQESDWCNA0BAgTyCgiQ8goaT4AAAQIECBAgQIAAAQJFEBAgFaGK9kCAQBEEBEhFqKI9ECBQCAEBUiHKaBMECBAgQIAAAQIECBAgkFNAgJQT0HACBAjUSECAVCNI0xAgQCCvgAApr6DxBAgQIECAAAECBAgQIFAEAQFSEapoDwQIFEFAgFSEKtoDAQKFEBAgFaKMNkGAAAECBAgQIECAAAECOQUESDkBDSdAgECNBARINYI0DQECBPIKCJDyChpPgAABAgQIECBAgAABAkUQECAVoYr2QIBAEQQESEWooj0QIFAIgaIFSAsWLIiTJ09Oy9pM57XXE7zU3x/R3BxNNX5IXu96ravG2zQdAQIECBAgQIAAAQJVCgiQqoTyMQIECNRZQIBUZ2DTEyBAoFqBDyNAOndia6zdcSLOL+2Jkx1zq13apD5XVShwpjsWrD00PH/z3KWxYfO6mD97Uo+s2aCq1p6edqZ7Qaw9sjx6jnfEsObZI7Hqjl3RsuFwdC1umfSazh/rjGV9Kyes0/lUy02nF8e2dW0x+adUWt75ONa5LPpWnozRr8iZ6F6wNqIn/Xtkdcv+Z9m+J73TiOq8B9e1o7f8Qcn+5MI4cWFdk32lR72HTdHStjq6ti2P1iwpK52NY907ovvImSi1tMXKzRuifV4mXoqzx7pjR/eROFNqibaVm2ND+7wa1yIHqqEECBAgQIAAAQIEprGAAGkaF8/SCRAolIAAqVDltBkCBKazQP0DpMEv4M+0n4x186qRygKDfdF6uCsmk4NUFQpkX9zva43DXYsHvng/d6QzVhybHwd7lsZUZkhVrf1CgHRodqx+6mC0tw6aDgQ/KeVoq2eAdL43du09H+0bFtfBqYoAabJBzQSvXXXedVzXqPewP053r4rO2BzHU4LWd2BFbDq/IZ7qmBfN/aeje9WBaO1JvxPnD8SKTedjw1MdMa95cMyB1p5coWE1v5U+Q4AAAQIECBAgQOByEBAgXQ5VtkcCBKaDgABpOlTJGgkQuCwEJhcglaLv0Kbo3Nsb/c1tsbprWyzPjk2U+uJQ5z3RfTpi7vLNsa2jNXrLTm8sz06RtI79TPlJlsHTJoNng9piw9PplMedZ2L58XXR1tQfp7YuiRMLj8bm+c0T1qaqUGBMgJTSl+hc1hcrT7bH2bTe03Pao+9IKdalEz4tp3bEpq3H4mzzwujYvSGWzmlK2zwUmzr3Rm9/c7St7opty1ujKdv7ps7Y29sfzWUnSc5VGD/R4qtaexqcnUDad7YtYuGGoeAgs+mMA+fORPPS7ARSc8X6DIRMp+dEe9+RKK07Hqubxu+jf+AE0sLYfK47tvbOjvbdPbF6bqXaZnU7F6d2bY0d6ZRMVDjFlT2v8+z8aOvtTmtrTe/J7mhPc4065VTR/kCca02ncXa3x9ymiU4gVXr2xdcz1r067yoCpOxk1HAgeSEA3RZzDtwRW1u2xcH22QPv7oF5+6Nn6ZyRZYx9D4f/77aB35u+FLqm/GjopxSlUlP0n8jq055OiI2ksaVSKZqaat3g77L482eTBAgQIECAAAECBEYJCJC8EAQIEGgMAQFSY9TBKggQIBCTCpCydmmdZ6Njf0e09u6IJUfa0mme+XF215LYO+ep6FnelE4d3ZFOHR1Np476y1qTleJ0xc+Uf/ldfgLpbBxZ1Rn9G7KTNunfF6WTSQcvfjKpqlBgwhNI8+N0+uL+SFv6on95+qL/3JFYe0cKlg6vi3l93XHH3jmxu2de9KY1ne3Yn1qtpTXdsSNath2M+WfS6ZGzHbE/nR45031H7MiCg4VnKoyf+JRTVWsfCpBOzFkXp0+3xO7N86O5lE4GrT0XrfN2xanWFCDNPVWhPgsjFSKWpVrt71kec6IvDqzYFOc3pH3MOxeH1u6Ips09Mf90+syBOdGTTri0nt4VS/a2xlNPLY7zFerWUeqORYfmxsF0kiube0Xv0jiarWfo92ogKBp6Xsvp7li1oyW2HWyPlvI2eWMCpANzetKpm9YRw/ZSxRZ2c05siiXZqbH07ObeXbHi1MI4OP9ELLnIej7cACm9p5GCyRVnon3/vDh0x+lYejQLQstWUeEE0q7ZXbE/vXvnjqyNFYdao6urI9pmlw3K3skVh6K1qys62mbX/F4ofxIJECBAgAABAgQIXM4CAqTLufr2ToBAIwkIkBqpGtZCgMBlLTCpAKlcbOAel+xemoVxatGumP3UU+mUTsTZIylQ6d+QTl+0lAVIZ2Jvxc8M9WEbmHd0C7usldfe2alFV2sKRbZGbH5qaQo/Jv6pKoSZ8A6k0adNzmenPU4vj+Ppvp+mLKRZdCzaUghQ2rEsjrX1xOalrcNhSX8KNJYda4uezUujdShBqTx+c0x0gKqqtQ8FSPvm7o75B07E7J4USmThVrqXaMP5VbEvC5DKe/8N16cjZlcMbkbfJ1T5dNAEtW3rjRVbz8W63WkNFS5EGn2fUmrDtiC1YUutCdt6y+5ZGhMgDd+BlAKnBQeyNoNz4kCFO5DSZOP32pfau11kPXkCpPI7kAbbBJ4bHWyNO4GUBZ1ZYLosnRabE6V0WmzU6aOBV330XVyRTl319GSnrrL/mO46OrE3urO7jmYvjo51q2Px0ItVOnsi9nZ3x5Ezs2Nxx7pYvXjkPbys/5jZPAECBAgQIECAAIGcAgKknICGEyBAoEYCAqQaQZqGAAECeQUmFyCNtArrH1jA8oEA6cRw+7mhVS3vSa22Zo8KkEZa1JV/pvxymzF3IKUv2RelYOZg27FYe7Y9BVLlYdP43VcVwoxtHTY8zZgAaeheoZGnpLZ62d1MTX1xbO+u2HuqOZZv3hDt87L0pD/6ju1NdwSdiubUvm9De2oxNtH4CmFL9oyq1p4+N9DCLgVFq8/fE8dSW7TFp9dGb9vuaD2yKA7NzcKN0nBruZH65AuQKtd2bpw/fSB2bD0U/fNXx4aOxZE6/I1olgdWZcFgVQHScI0uIUBKT77Yesa+LdV5T7aF3dBJuSwIu+dMrDvYE0vHXrBV4QTSwMm1Me94f2o5uHXtsZi/f8wc/X1xZOvaODY/a403lbd35f0rZDwBAgQIECBAgACBxhAQIDVGHayCAAECAiTvAAECBBpEYDIBUv+prbHkwNzBVmijTiDtjTn7d8fiUd9ll38Bn51AqvSZcowxAVJ28ie1kZs9/0CcT/cfpQ5xF/2pKhSoNkDKTiCdGX3fzKiHnz+VWsel/XTtj6zj3eDP+RTerE2t/Lpid0v3xceP2UlVa09jLgRIXa0pVOtticWn+qI1nVzJ7m86sfBwbG7urlCffAHSqYvWLYVnh7bG2r6lcXjDmBZ2fStTiJgVbaSugwHSkOtEJ5AmGSANklZez9gXpzrvKgOk1Orv4O7FMXvUCbpS9KYTSIfOzY2z81aPDz8nvANpYWpL2JTuNRp5p45ltV18OLal42vl9x0NnPI6sTid1FqY7qTyQ4AAAQIECBAgQIBAHgEBUh49YwkQIFA7AQFS7SzNRIAAgVwCkwmQBlqz9abWbhva4vyRdPfNrnRnzsnVURq+JyelKef74mxTa8xpLv8CvvwOpPLPlG9hsM1dS2qFNxjK9Meprcti66nFsW3sHTIVdl5VKFBlgFR+B1Jbcwol+vqjtbU/3R20K5q6etL6+uLQqk1RSnc0tfWuiF1NXQN3J/UdWhWbSql9X9kdSCPjJz4pUtXa056HA6SsjdqSdAppYVccXjcnTgwFSBuadlSoz5gA6WJ3IF0IfYbDncq1bTm9NT0nhRepxV+cSndhnZg//g6k9G8Hu5ZGdgfSHZ2pBeHx1DLvzN5YtKsl3a20fODfV92T/v3kYAA2eP/U7Did7pHqjM2RPl71HUj7246ke5gmXk/dAqTZJ6JzWW8sP74h2s4fSfcenYqF2Um1/nRfUWd/rNvfGkcWHYl5R7fFwgsXRGWLmTBAmh9n0smi04t70j1HaUB/av+3avCuraXnUlCX2hX2dLSl9on9yWnV4H1bH3AyL9cfCYMJECBAgAABAgQIXCYCAqTLpNC2SYBAwwsIkBq+RBZIgMDlIjCZAClKZ+LAPZ2xt292tK9bHH07zkX7yY6YV0qByqb0773no2nu0tiweV3Mnz3mBEelzzQdS1/A98XKNMfcdPfLmQNr4569Z2N5z/FYnQ6vnDt2TwoGlo8KJyaqT1UhTLUBUnrIuVO7YuuOdA9NqSXaVnfFtuWphV7foei8pztO9zfHvI7d0ZX+rSnbV+c90X26P5rndcTuruXRmk6QVBpf1uVt1DaqWvuoAKklZRCL0n1MR2NdW/9Aq8DsBFLXwnMV6zNnVEu5dMtO2semzr3Rm/axMO1jQ7q8qn+ie5Iq1ja1MtyxKbYe64toXRybt21I9R7Z0sDpmNNzoj21YDuQ7gFa3rU7OuZlCcq5OJECkh0nStG2OQVbW/ti4UCA1Bln57dFb/eBODtneXTtTu9Uc3ZyaeCSreiIC/dtZe/JSBvFmLs8Pbsj3cN08fXULUCam72z90Tn3nRSrn1dLO47Ec0btsXsfUtiR7q/62D7nHQX0oX/XdaCcex7mN3htPb8YMhWOhvHundE95Ez0d88N5Z2bIiOxXOiKbsb6Vh37MjuRkp1m7u0Y1zrwMvlb5d9EiBAgAABAgQIEKi1gACp1qLmI0CAwOQEBEiTczOKAAECNReYVIBU81XUbsJqQ5jaPbF2M03ntVdSGAiQhlvY1c6pVjMVzbtWLuYhQIAAAQIECBAgcLkKCJAu18rbNwECjSYgQGq0ilgPAQKXrUDRAqTLtpANuPFGD5AakMySCBAgQIAAAQIECBCYQgEB0hTiezQBAgTKBARIXgcCBAg0iIAAqUEKYRkECBAgQIAAAQIECBAgMKUCAqQp5fdwAgQIDAsIkLwMBAgQaBABAVKDFMIyCBAgQIAAAQIECBAgQGBKBQRIU8rv4QQIEBAgeQcIECDQaAICpEariPUQIECAAAECBAgQIECAwFQICJCmQt0zCRAgMF7ACSRvBQECBBpEQIDUIIWwDAIECBAgQIAAAQIECBCYUgEB0pTyezgBAgSGBQRIXgYCBAg0iIAAqUEKYRkECBAgQIAAAQIECBAgMKUCAqQp5fdwAgQICJC8AwQIEGg0AQFSo1XEeggQIECAAAECBAgQIEBgKgQESFOh7pkECBAYL+AEkreCAAECDSIgQGqQQlgGAQIECBAgQIAAAQIECEypgABpSvk9nAABAsMCAiQvAwECBBpEQIDUIIWwDAIECBAgQIAAAQIECBCYUgEB0pTyezgBAgQESN4BAgQINJqAAKnRKmI9BAgQIECAAAECBAgQIDAVAgKkqVD3TAIECIwXcALJW0GAAIEGERAgNUghLIMAAQIECBAgQIAAAQIEplRAgDSl/B5OgACBYQEBkpeBAAECDSIgQGqQQlgGAQIECBAgQIAAAQIECEypgABpSvk9nAABAgIk7wABAgQaTWDRkuWNtiTrIUCAAAECBAgQIECAAAECH7rA8aOHPvRneiABAgQIjBdwAslbQYAAgQYRECA1SCEsgwABAgQIECBAgAABAgSmVECANKX8Hk6AAIFhAQGSl4EAAQINIiBAapBCWAYBAgQIECBAgAABAgQITKmAAGlK+T2cAAECAiTvAAECBBpNQIDUaBWxHgIECBAgQIAAAQIECBCYCgEB0lSoeyYBAgTGCziB5K0gQIBAgwgIkBqkEJZBgAABAgQIECBAgAABAlMqIECaUn4PJ0CAwLCAAMnLQIAAgQYRECA1SCEsgwABAgQIECBAgAABAgSmVECANKX8Hk6AAAEBkneAAAECjSYgQGq0ilgPAQIECBAgQIAAAQIECEyFgABpKtQ9kwABAuMFnEDyVhAgQKBBBARIDVIIyyBAgAABAgQIECBAgACBKRUQIE0pv4cTIEBgWECA5GUgQIBAgwgIkBqkEJZBgAABAgQIECBAgAABAlMqIECaUn4PJ0CAgADJO0CAAIFGExAgNVpFrIcAAQIECBAgQIAAAQIEpkJAgDQV6p5JgACB8QJOIHkrCBAg0CACAqQGKYRlECBAgAABAgQIECBAgMCUCgiQppTfwwkQIDAsIEDyMhAgQKBBBARIDVIIyyBAgAABAgQIECBAgACBKRUQIE0pv4cTIEBAgOQdIECAQKMJCJAarSLWQ4AAAQIECBAgQIAAAQJTISBAmgp1zyRAgMB4ASeQvBUECBBoEIHLKUCaddOn44YZ/y9+/fNX4s3c/lfFH37m+mh+7zfxwstv554tmyD7f1aKVI+8+6ltvWpSorpMwqkurCYlQIAAAQIECBAgcMkCAqRLJjOAAAECdREQINWF1aQECBC4dIFJBRZLH4rDq2+MePl7sez+Hw099MbY8vRDceus38fxJXfHzktfyvCILz3y/Vjzsddjz4ot8VyOecYOrTTvlx76Ttz5kX+Lx+/sir+/pGd9Ph49+PW47rVyg0uaYNyHqwsSroovPfRQ3PnJq6MpzVB685fx9P3b47m38j27HqOr28+g483NIyvof/V4PHzX3rimxu/BQP2v7I1FayKeOnh1/KgG79cN33g4Hv7TFP7d9UB8e5I1qMpp6HduhOm9+O3fPRZrek5HrX9fRpyenNxrcc/jcfy2ZJLz78DkHm4UAQIECBAgQIAAgckLCJAmb2ckAQIEaikgQKqlprkIECCQQyBPgNT8zi9j+1e3x0+y51/9rXjqu5+LOTGZACmNPdoW7+z9Wtx3JMdmPmDouC/a/7Qz9rfPiB9t2xI/eO1SnztFAdI3Ho2jX7gyXnrygdj44xnxzScejiWlZ2PJ+v99aRsYCCSujBcm8SV/tQFDVcFIDDrO/PnyWLU7YtYf3xOP/vX8iJ+m8HBmZ02DxHoESBEp0Hvk4fhqnExh6t9cWg2GPl2V06h6XRV/0vlQbPxsxMn718av2msbuFZb32o2W8u5qnmezxAgQIAAAQIECBDIIyBAyqNnLAECBGonIECqnaWZCBAgkEtg0gFS+0cjmt+NF/4ynTbKTl5kwcbtfxDR9HacHAgl5sVdT9wbS66dkY7J/D6e/862eOjHXx4Iit5/+d245qY/iKb+38TBu34ftwwET9nPe/FSCpFe+E8jX4i/kU54rP/C9dGS/mvpjX+MB9c8GS/GYOA0ep4H4rspjNj+yFfi07PS2ZzSW/HP+7bExiMj7eVGBUh/tDr2dC6K69KRjtIbvbFnS1f86K15sX5PZyy6pin922tx/pqr480s1Pp5pXnbRp1AmrV0Yzy68hMxOz36/K+Pxs71+yLWPhoP/PnHIjs1cuFUzYsXqVY1QUKlL+T/5I9vjZ/80/PxqUpW2WmQz5TipXf+IG5O++r/9XOx5qfXx550gmzwNMtg4PdM2fpHTjWV1TDVJjvxcvyae2PNTamm2U+qx6JUj4l+qtlPjAmQsrnW7zkUt7z7vXgmvjwcIL1QaX3tFfa2/m9GtSeclYKXx9NeW+KdOPtmU8wpDZ1A2hOxas3zI+/o0P6yEz3ltbyYxdjPXqj7i2XvVvS/Fke77osnfjFx4atyGhf4jYSuo35fKr1zld6Bap3Kgt0LdRk5dZj2VGmvnx08gfTrl6+MG8a8K5V+Ty72O5Hrj5vBBAgQIECAAAECBC5RQIB0iWA+ToAAgToJCJDqBGtaAgQIXKrA5AOkK+KN966PpnRyZM13Iv5y54FYEK9H8w0zBk61HO/siZ2feS8O//eueHP1zlhz9S9j/Z3vx11HPxctqfXdmseujAe+/aWY+S9b4o7tC0adQBoJel6LRYeXxIyfPxb3/e1V8cAj/zVm/iJ9viv7/Ph5dqZgaedNb8eeu7oj7k3P/MhvRk5IJZiReZ+Nj6d2e7e8dzTu2vZ2rHni6zErzXtf/8p45s9nxMnNa+N4+hL8wduujF+lAOmZm9JeBub9Xsza9HAsu+L5FJy8XhYgXRGPH05r+5e0zh9/Oh7dmk5T7Uut/drT/n6+Le74hwWxf+v8eO+Hg1Z5ApfsS/xFUSm4WRl7KlmVVqcv89OJpb3rY+fMe+Ppv7gy/jmdWnnoY+UnkAbbD978VqrL3qviwf+5JK746fLYWHp02OPgJx+NJ25/P55Z9kCUhlvBXbzFWVXBSFUnkJ6NP6ywvlWRBRUV9vbyBeEb44Exdb75nTK7rz0cR5PHC5u3xPO3Pxwbb/r3eHzFP8Ytz3TEx3+XvaPvxjcfuTeu+9fR78aIRW/cMq7u7fHSZw7Eipm98cCdJ2PR05tiQXrPFt21L1fdo6oTSL+JBYcH37n7frYoHv/rG+ONJ1MA+h8n65Ra/X1AgJT93o/b66ufGG5h99tR78oXK/yetMfdhy71r5bPEyBAgAABAgQIEKiPgACpPq5mJUCAwKUKCJBnNMfuAAAMjUlEQVQuVcznCRAgUCeBSQdIqf3Ziz+7Im6Z+Xxqn/ZuClO+GKX/++/x8dReLQuQIgUdC957Lv231NZr4Iv6K+LoktfjUxW/kP5o5QDpQMRXy9qsjWpBVmGeNW8siGdum5FOO3Wl006vjxMbCZDeis8fvTXe+9v05fX3B8OvFU3HY897nxsIur565+50iqVyW72ROVJ4cOEOpJ+2xeFvXRUvZcHMy4NhzMd/93/it9f+5/j4m0fj8a598ZMq7sepJnCZMEAac0Jl2Opfr08nkN4duk+qbE8xUQu7kdZ8AyeABu4MGgqKrr4qZr31dtxShwCp+juQyloHvrmo8t6G2yCOruFF26kN39vzm7hhTDvFWWnft2SB5FiLT3bEnnF1fyyejpUptHk7Dj/5WHz7n0ZOwOUJDgcDpAunxrKZPugOpGzvn4v4h9QaMAvaKr0DH+j0wQHSn6U7xMbttewOpFEB0u1pDxW8Vmx5vk5/3UxLgAABAgQIECBA4NIEBEiX5uXTBAgQqJeAAKlesuYlQIDAJQrkCZBe+B9vxae+1RQ/eLIU/2V1xNP/MCPu/ot0gmcoQFp0TflislZpo7+cH2mJVZsAadn9r8TnO++NOz+b2uO9+UocfXJLfLusddjoAOlC27yhNaZ2bHvebSsLCcrCh9+NtLsb+HT/KymQKQuQfpYCpFFf7qePZKes/u6qWL9yUdw86/04+9P/FRu7/n5Ue7WxpZrKAOlTZa3PBraY1j8uQBpacLX32lSzn0ot7C64lLccfKPC+pblDZCuLmtNOPDQ8e/oqLWUB0jZfxgX6gy6LctOLt37lVhy09WpFeKpeHrL7tQeceJfzKqcLnJn1YhTOnn30ENx5yevjtRJceDnbJ0DpLj61vF7zVoLphZ2WWvEUQHSRF73p9N6fggQIECAAAECBAg0gIAAqQGKYAkECBBIAgIkrwEBAgQaRCBXgLTk2Zj5zMpo+t37cV38KAa+0B/64jg7gZTdYzPqvpQxp3pqHyANfRGdfam9aXUsm/lKamHXFT8Zsh4dIKU2c9n9RsOnMIZa3A2HBCMB0m9vOxTLZvTG9vu7ouXeC/czjT+B9OJfro2HKwQF197eGQ9+a15qYdeeu4XdhHcgzVyUQqzB0187034v7QRSan93NLUK/Flqwbf9ylg/dLKqcQKk1MqwwvryBkh/kk7PbLzp3dRm8b749hcuhB7jTyBlr0/F0GzoRM1EdY+P/Vls2fRX8enUwm5JTVvYjf7jMfxeZ0Fualv3zg8fSO/Z5z+UE0jDKynf60Qt7D7Iq0H+JloGAQIECBAgQIDA5SsgQLp8a2/nBAg0loAAqbHqYTUECFzGAvkCpKETBjdF/Grf1+Luj4ycPBi5Ayl9OR9/Fnfd9n488Z0bJ7hTJTuBdGu8/8O70xffb5fdVTT+DqRZLz8WK7bPqzjP46UvxsaP/FsKer4X8Y10p80Nr3/wHUjZF/u3r45Fpb3x3E2PpxZ4EUf/291x9LZ0588Xrh64A+nN21M7vvePxp3b/i3uTHfiLJgx5gTS/WV3IG1PAcQ3Ph8tP4xY9N1FEdmX+ekOpD3pXqH4cf47kOIbj8bR1CbwpSe3x8YfR3zziYdjSenZ1CrwynF3IA1Yvfflyu3L3s/aif2HeGnzN+KhX2Rh2aD/g7/+Sjz61/OjOTtBlbUEHLoTqvwOpP7Uwu7uj7wSD6Rw7sWL/O5UdbJmzB1I5dONbTk4dn0fHCDdGtufuXfoPqOI9emuq/I7kD4/vI9n47qd6eTODe+mUzPPpVB0EncgDdd9X7on61AsiXS/1l3pDqRUn2VxvMZ3IE0QIKV2jF8dqukz1z4cO1deH+erOoE0kdNvUmvKv4prXt4WKw58NB5Pd5Bd89roUPibT1TYa1mA9KtR70rZHUhlXs9V0d7xMv4TbesECBAgQIAAAQIfooAA6UPE9igCBAhcRECA5PUgQIBAgwjkDZB2Zm2pVqb7jZY9EN8tu/tkZ8yLu564N5ZcOyPttBTn/uVv4r4tH43tFe9Aej3W79kYi65pGmi59aNZF075bIk3UhC0/gvXR0s2S2oz92C6j+fFiU4yPRax/ZGvxKdnpQZepbfin/dtiY1HRu6gKW+J9twflbWlG/5sW7q/6Ctxazb+nXeif2ZT/DYFSDvTfUGPpxZ1LfFOvPTy+3Hzx94e3cIuteCatXRjPLryEzE76x3W/1oc7bovXvjMo/HAn38smrN/evV4PHzX3hoELlfFl8ralJXe/GU8ff/2yL6E/1Qlq6wmFe+/Se3bnvl6fHrmeymMWh8vfPbhWHPTzLTvV+Kl0o1x3VtZUPD7shq+E7/64ZNx93dOp9ZtG+Pg6k9ES2rl9/iKLensWeWf2gVIqTXbIxXW94Et7CLVZaR2v3014rorTo/c6fRHKTjblFoZNpXi7Mu/j5abZkR2mujpz4zUsvRGb+zZ0pVa0JW/zyMWler+RJS9W0PvwhNlrRTHalXlVFULu+fiuj2dA79HpTdeiTdm3hgzfrEm7iht+oA7kCZ2+lR6fx68LbWELP0+XvrdlXHde8+OPlVY/nt0Ya+fHQmSd455V16s8HtyMZsG+TNpGQQIECBAgAABApeJgADpMim0bRIg0PACAqSGL5EFEiBwuQhMKkC6HHBu6oz9j9wYbz6Z2tylkz4fxk9VQcKHsZAaPaNo+6kRy7hpONVL1rwECBAgQIAAAQIELk1AgHRpXj5NgACBegkIkOola14CBAhcooAAqRzsxvjS11Jbt++fjms2PhQbP/luPJ1OVv3gEk19nAABAgQIECBAgAABAgSmn4AAafrVzIoJECimgACpmHW1KwIEpqGAAKm8aF+MR5/5ctycWtdVaoE3DctryQ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qhUQIFUr5XMECBAgQIAAAQIECBAgUGQBAVKRq2tvBAhMJwEB0nSqlrUSIFBoAQFSoctrcw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CBAgQIAAAQIECBAgQIAAAQIECBAgQGC6CQiQplvFrJcAAQIECBAgQIAAAQIECBAgQIAAAQIECBAgUGcBAVKdgU1PgAABAgQIECBAgAABAgQIECBAgAABAgQIEJhuAgKk6VYx6yVAgAABAgQIECBAgAABAgQIECBAgAABAgQI1FlAgFRnYNMTIECAAAECBAgQIECAAAECBAgQIECAAAECBKabgABpulXMegkQIECAAAECBAgQIECAAAECBAgQIECAAAECdRYQINUZ2PQECBAgQIAAAQIECBAgQIAAAQIECBAgQIAAgekmIECabhWzXgIECBAgQIAAAQIECBAgQIAAAQIECBAgQIBAnQUESHUGNj0BAgQIECBAgAABAgQIECBAgAABAgQIECBAYLoJCJCmW8WslwABAgQIECBAgAABAgQIECBAgAABAgQIECBQZwEBUp2BTU+AAAECBAgQIECAAAECBAgQIECAAAECBAgQmG4CAqTpVjHrJUCAAAECBAgQIECAAAECBAgQIECAAAECBAjUWUCAVGdg0xMgQIAAAQIECBAgQIAAAQIECBAgQIAAAQIEppuAAGm6Vcx6CRAgQIAAAQIECBAgQIAAAQIECBAgQIAAAQJ1FhAg1RnY9AQIECBAgAABAgQIECBAgAABAgQIECBAgACB6SYgQJpuFbNeAgQIECBAgAABAgQIECBAgAABAgQIECBAgECdBQRIdQY2PQECBAgQIECAAAECBAgQIECAAAECBAgQIEBgugn8f2X7xLu3J6ZR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6" descr="data:image/png;base64,iVBORw0KGgoAAAANSUhEUgAABpAAAA3wCAYAAABm0EZhAAAgAElEQVR4XuydCZyNZfvHfwwztrHNWGZCljIllKVEC1pIokL/Qu8bb6FlqGixVKgsb0WFFlTUG1poQctokdQoUSGVfWwjjHVsM7b/dd3nPDPnnDn7nDPr7675YM793Mv3vp/nPM/1e67rKtGsWbOzYCEBEiABEiABEiABEiABEiABEiABEiABEiABEiABEiABEiABEiABO4ESFJC4F0iABEiABEiABEiABEiABEiABEiABEiABEiABEiABEiABEiABBwJUEDifiABEiABEiABEiABEiABEiABEiABEiABEiABEiABEiABEiABEnAiQAGJG4IESIAESIAESIAESIAESIAESIAESIAESIAESIAESIAESIAESIACEvcACZAACZAACZAACZAACZAACZAACZAACZAACZAACZAACZAACZCAZwL0QOLuIAESIAESIAESIAESIAESIAESIAESIAESIAESIAESIAESIAEScCJAAYkbggRIgARIgARIgARIgARIgARIgARIgARIgARIgARIgARIgARIgAIS9wAJkAAJkAAJkAAJkAAJkAAJkAAJkAAJkAAJkAAJkAAJkAAJkIBnAvRA4u4gARIgARIgARIgARIgARIgARIgARIgARIgARIgARIgARIgARJwIkABiRuCBEiABEiABEiABEiABEiABEiABEiABEiABEiABEiABEiABEiAAhL3AAmQAAmQAAmEk8Cvv/6K5s2bh7MLtl1ICXBvhH/hyDj8jNkDCZAACZAACRREAvlxD8A+C+JO4JhIgARIgARCSYAeSKGkybZIgARIoIAQ6DJwHNpEr8HcsbOxskUvDO/RBOnJwzB5QQEZYBEfRmgfJLtg4Lg2iF4zF2Nnr0SLXsPRo0k6kodNRp4sJ/dPSHdraPcG8n4/hJRGeBoLNePwjJKtkgAJkAAJKIFSpUqhXbt2qFOnDrp164bo6GjodfzDDz9EcnIyIeWKgPM9ZK6aKiQHB38P0BDdhw9ClxZxiNa5pqdg3uQhkFtvnyX4Pn027bFCcekzeEI8kgRIgARIIJQEKCCFkibbIgESIIE8JdAC4xZOR8f4VCzudxOGODzgjJr3K7rGrsALbftjdq9pWPJIS6TNb47uo/J0gMW2s+Ae6vpg5rJBaIrVmNG6DyZn0RuFeb92ReyKF9C2/2z0mrYEj7RMw/zm3ZGr5YzrhWnvPYKWGckY2SHRsxhVYPaPM4dQbi6n8yWUDbtpK9C9YcZWz7mh9NQVmD+mPyYsQ+j2g5d5h2zP2fsIdXuuQw+UMRCH7uOmYFDHejajEdKxZfFUJA6ZjV1h3g+BNh9udoGOh/VJgARIIFgCKhwNHjwYs2bNws6dO00zDz/8MGrWrInrr7/e/Pvzzz/H6NGjcfLkSW/fUpi2RO5n0uajeaG60Q3ffU02rLzoI9gdoMfJ9++QQWiSuQLJK9Zg0bL1uWnMHBv4PYAOQ+6J35Y9FOvYfTpWvNAWcuvtswTVp89WvVfwq8+4FujVtwea2G5u/CgZSE2eLS8cul8Hv/p000vD1h3Qpn17JMg40tctxuLkRQjBUvsxH1YhARIgARIIFQEKSKEiyXZIgARIIK8JxMlD4WddobblLfM7iziUbeosfgJSwXpADuoByy7URIvx2vmBNUwCku7X1sMxZ3wPxKwZiQ6JHvyZCoyAFKoTLH/3SqB7w1XciuswHBNH90DCviT0u2kYEkIlKHrBG17RIvTrESjjFqPmYUrXWKybNQbDJqxB/MDRmNi3iYjuiXJd9ePV41BtTbZDAiRAAsWIwNixY3HDDTegVatWWQJRjx498MgjjyAyMjKLhIpITzzxhLdvqQAEJBEK8klsCu93qSc8of+ODe0WtY0v+z2ZdKStW4EFs6d6FDF89R/oPYC212LcQkzvGO/SdH4ISHFo0a4JIlN9Cyy+59kCo+ZNkZeQonwhc/k8Q+6HuqHnhJyv0Pju07GpOHQYMhqDerREvJshpG9ZjBkvDJGX5wIcHquTAAmQAAnkCwEKSPmCnZ2SAAmQQAgIDJmDX3vHIC0tFrH7ZqF5zwlZjVJACgHfXDQR2AOWraMOUxZhfAsgDfL648qhIugsso8gjAKSP3OkgOQPJb/rBLo33HlHORqh1lNAysE+MMYdMGXReLRJn4/O8ua6zVyS/bvC9Ta739uQFUmABEggXwlceeWVmDRpkhlDx44dTdi6xo0bY9SoUW7HlZiY6CWcXSCiUCB1Q4uIApI7nq4CUnadDPG2njtpJCYsCswXOLB7AFt/jt7e6asnoV+fmQjEF8q/PuPQq097LJ7p3rs5rtcUTB/YJktsSV83HzOSo9CmSQbm9h8F66nAIuS7T89snVciHatnjMHsdUB0m754pGsCMu1RD1xXzHef1hGtMXzOePRQlyOvJU1emrtLvLwCW+PQnplsjQRIgARIwB8CFJD8ocQ6JEACJFAACQyZ8yt6xyRj0vqGGNRmH2Y17wlLQvImIMV1H4cpgzqini3AN9bNHYqeY00sLBPqLn3dOkQnJCB9cT/c5BgXT8JM9JoyHQPaxNtjg6cieWo/JOpNv7zB/6u8wZ/lOeNNdJAwEVOmD0Qb++to6evmYmjPsdAX0FzHtiVpEhKHzTNGXTMnLMbczJa2B5IM6X+y9j/A+e3FdHvovrjuGDdlEDraJirzsvdjxpaAdUniadDO9qDmOAZXg30wD/z+P2BZG8tusBYhcBZ6m3UdKmHlbA+L3gWk1kOmYYT1dl8Wk102XrFbsC49Hgkx61zC4kmzDftgysS+sg52PqnJmNovETme4VzX0ngtdZEwFPo6YYawW5C1fo6nief10tX0sJfSRmDR+DbIzNp72Yaezt2BKQ6h/DTcSNY+knmvTolE04R0e2g/T3vV/V5p6BjyUUbnynTF3DHob4sX53Xv+HOZCHRvBCogtR4+B+O7JMC2PHJ+L3A8vz3ve6exy7kzYcojaK9vrQrbdfuikRCfHTbR055znr/rGmxB0qREDJu3yyHs3ho0cXzz2Dp30RpDpo1Aj5bxMNOQvTnZ3d70ADwwxn68ne16LdmShEmJwyBT8XJdsq6LwOK5mWjZQ9ZEzpfU5Mnol2gzHrm/Fqdg4MyP0LfpPiRJaNJhK+2hLdNtoSajXQTDcO5Vf/Yz65AACZBAMAQmT56MK664whz67rvv4sILL0SLFvIWjYeyZMkSE97OfXERhcw9qbtrLzBavY+ybNpbssIB+30vNTkTPbzcQ9ruTQbkuLeSjiX8cLYxfYsJK+3y/ePlu8Z2n+35+8Tjd7/LPWQwaxXuYzS8WZOWbUQoaYImCfUQ66Q5pGH1rJHoo/dgfpbA7gFsjWYLSP57HTkOx78+h2DOr70Rv3oWhvaZYJ57skqcfPZRbyS4eupkyPxXrsTKuZLH9jtnAL779FdAyj4PXJ85XJH77lOPkPu/ae9l73eZw7qV3yFp/gq5n9yHqJgmaNO1Czq2scIGpyF5ZAd4CoTg57KzGgmQAAmQQJgJUEAKM2A2TwIkQALhITBQXP77ot4ayYvzXTsxajfBlhmt0ceeOMejgDRVjvuoLxJSkzAyUd78fGQ6xrePtN24R9sEpGj5bGi/Ycjxwp94PC3rXRcps+5Cz9l1MW76eHSMWY1Jkq9npt8Ckj2cQuw6TOrXB0nRQzBxSm9Efydi1aR25uGpbspcjBw8Axg0BaMlnESKPYyC7eFOHuwm9UP/5C6Y87Y8aNnDeK3M8YAcZzPCJqQiaWQiJuERTB/fHpHJEqpNjtV5RooROJtBDFZPEn4z7Q+RVv4oWbw8EZBaTMDC6e2RIaEIEzEFn3WNcshr5UVAai3HvdIe0Svkbcn+yegy5230rpuCWd16InqKjddq4dVnZs73KIfMWWare1dPzK47Tvh0RIy8ddlaITgWJwGpg7wJOh7tMxfLHhmClI4zMX1QU6QnyfoNcw715XW9PO6leWi5aLTxBjGeH3YuAkPEzC5uckGlY/HQfhiS3ktELdkP0faHYG971Y0xxel86TIFi0a3AZLHIDFxDdpMm45BLTOczhFPe8efc92/h+/slgIKYddhgghw7UWAG4p+Q1LQcaaMvWm6TYhIsJ3f/oy9i3jDjW4TJYLwHRiZ1tcWMi/KztbLnnOKdiL7aJnsjX1JMha51AzS60W0TdyV+EEOebxyCjitJyzEK+2jnc71uimz0E28LP15RzUwxr4EpDgMmfOROVfmjhyMGRiEKaM7It4+ngHerkvmulgP6Y7nZ4JdGEr1ci1Os53Xer26K7UXPutRNyucjNP1KMx71Z/9zDokQAIkEAyBpUuXonz58lmHrhQjeUREBI4ePZolLDm2e/jwYbRr185DV+4EJA/X3pVuPJACuZey3xN5+i71dm+V837S8ftnsdfvml3evk9ivHz3r/T1HWdDqiJeo0aNnPj++eefuPPOO4NZ3lwd01Du/4b37YimWXHPMrAlaaS8ULYoDPcAtqHmjYBke3ZrqiJRur5UM0xeqrHfn5uoEgluuDm86Ofyqe97HX8FJHlW6iz3iXqDZb/vjs6NB1JWSG55AShNXgC6KxEr2ozCIz2aIEYiU2buW4O5L8jYYuRnooQvVB6pi/HATUOcRbVc7SIeTAIkQAIkEGoCFJBCTZTtkQAJkEBeEDA355Zo5CAm2TO9ehSQ0vUBJT7bUyhLuJA3IdfbDMxp5q1I35NwehD2W0CyHmTHoG3/eVmddOjQAYvaDHD2YoLzQ76rId14YMXbvY1yiAL2t/yyHoBaYMLC6WifIcLEvHjneXYQwUC9XpI6iwhiee5Y7eaNgBQn/LJEI/Ejs8QkW14rzwJSsoa9a5OZ/eA3UIz2fethjST9Te2uHkjZ8/C+ol5CungNYefZMOF9vZxHkyMkW5MtNo8ps6+ikTxUBM5Fjn1liAYxAi3Tk9BZ8gApJW9Cn/NnOcfsONYMETdGtBRvG3F5MvjjxmHhZxJeZ4Xs2e86et07vs+awJM7O4ZVsdpPl7Au88f0h80pylGMcRmB43kJl/PbZd9nH2n3hhORsJ88zKss6NiHtz3nlGjaGEOyhQ/HkXlfD6v/7LUdKAHy+9ZbY8QnP3JZB5hA25dxLefnjuMXVdPpPHO6LrleFw0T+/U3zsu1WK6/po8m6v2VgATxvLQMK459rwnzXvVnP7MOCZAACQRDQI3frmXixIlGyOjUqRMGDx6MmJgYpyrNmzf30JU7AcnBK97x2js75/2OCSHs772U6z2Rx+9SHapzX94FpIZOL8mYox2/3719n7h+MTrV9fUdZ0Nap04dw75ChQrm30eOHDHi0bZt24JZ3gCOEY/jcT0kePM+rJs/VwQW64WnOHSfMB2PtLd5IqvH+5b5g+X5xLcnkm9hxT687lOw8JEWMLssKsrej3aVIb1pWYcFci861o/Z+NunbU0dXKzS07Bly3oJl1cXHZu65mCSjrM8s3MOwnef7gUk9eqePXUG5q4AWvYdgIFdWgp/+5ztHNJzISCZ+yDVwjLkxaPE7kjqMg8T5WUaJ+eqjHXmZbfZPWbio75N5bPgPL/8WBpWIQESIAESCBEBCkghAslmSIAESCAvCdgeQFKzwtY5iykuXjSOD7uwvRHvWkwoDZ8Cki2sVFcJK+UQhMMW/sNfAcmLGJHzwdq7gOTdCO3hrbstbgQkF4Em70PYxcmbj5+ha7QVts41J4tnAcmW/8Y1vrjtIcyngNR6CKaN6IqW9hB2Zk8oH1f10GXNbGG32kkIxOxHQXcPmt45etlLlgg2pi3WdBHhIH6lPZyfIwcfhhZ7CDS3e9WHB5JrODsnAc94+zmKrP4ZZhzPN98P/M5np7sQdo41nM8DMbiMm4JB7SQsSNby2B/KXQUkj2FtXMVXZyOWtz3nJCDJGoyaN9Ekb9ZEyXNnZifE9n7u2s/7HNvaXzE0UJHOxxq6uWZ5E5D8Fta9XYtHyQq3kHFN18TizkYVb32Heq/m5Xca+yIBEiheBFw9kHT2ycnJ4vmbaEBcddVVePnll7OgpKeno23bth4g+RCQnK7jOQWkHEZ904uHe6kc3wku3yFe7q28Ckg57i98CEhO4/Dy3T/b//uUa6+9Fs8995yZ/WOPPYZvvvkmDzaly/26i2dO6yEzMb53U/tzh3jKPCCeMj40JL/vsxw8ZdxO1It441rfvz6HY9rCNhJWWp6jXEPVeSItHjzZIa2dK/nu02Ir4pAoYlEiDrnz9IkTDu9pBAoVkez1gheQsu/hMlbPQOth0ZjzWQ/UXTcLd/WcLZESxKPbHqfPFsYx2ysrLdkx/2sebD12QQIkQAIkEBABCkgB4WJlEiABEigIBOwCQ6zrWCSGtPHU8CUgObyV6diEV08TsWeOW4jpElIuVUNSSRiJ9t7ejPTUVh4LSLHu3qDz8fCf9wKSzWCfM3CFvJ1n8lr5EpCyc9M4Lqd34aEFxolHVsd4eRiXEHDDFrUXjx7JC5DmS0Cy52PJlNCFEoJw5nr/PZAcDScLvO0l2B4mY5NfQEqTR9AkRcI0GmXCfwHJe/vePZAKtYBkDxuXaSWA9uaB5FFA8u5xYxOQ3O+5nFfHOLToJW+39rKFokmT8/EuWUuna0eOceQ+wblvo4rTmZLjrW+neYRVQPJwLdYB2EMqxYtBZ/WMbhKe1Ba8jwJSQfgO5hhIgARyS2DSpEm48sorczSjwsXXX3+N559/HipoWCXwHEie8nJ6EpD8vJfyeg+5zuu9VdgEpBRbyFi33/0BCEjK2soz9eKLL+Z2if08Xu6Bl7nm/slAWvJUERNnimeOfB3KPeMr8vxhirzo1E9edHIOmuzcld/3AL4EJAnpbXm5+5qMf31qGO/p8mKNr9ayPzcijBWf3OUw333aBSSHl+dy5rc1dxa2ZwCswJi2qejlmG802D7NUlkvJ0r+TXmxTW/lHcVam4CULTh5Eq38p8WaJEACJEAC4SRAASmcdNk2CZAACYSDgEO+HFuIMyn2MFu2XDGSEcgxrJLjw64JYVdXDJLZ+ZKyhuhDQHJ98PX7TftRjhDch7CLi4vDrgFTAgph592LwSbK1HX34FXQBCSHsHNZHhxOIQp9h7BbLDluZNmdincBydWA4m8IO1dxITgByVWEcN1bxqMuOhWp8TFIs+emchaQNI2Os+Dl2Ib39kMYwi6I5NS+H/gDWUcfbygHJSB19xoe0Aph527Peb7c2fMISU4y9Vh0Xh/X9cgZQi/Qy2hgjF09/rS37N/JcL2GFXINYef3ddHbtVgSUNtyuK3DipSmaBmTjJEdErFAzTwOAl5AIeyC2KuBcmd9EiABEvCXwBVXXIHJk+2JOx0OGjlyJA4cOAAVmByLeiaph5L7EogHkv07zuGFGSuEnV/3Ul7vIV3vTZzH1d0KO6qe+2Yi/r8Y49XT33i0OghmQYSw83fdwlWvoYSK6zWghwnjZjnnqKBwh9wY7xKP5gkLX4FEs5PiO9RZYPcAthnlTQ4k6Ug81GaO7o2mOV4CdEdWXiDJugfO+bnveeYUkDLcevmER0AyHkXzu5ow4ftmNUfPCfZw4nYtcJ35XbYHEgWkcJ1dbJcESIAEQkOAAlJoOLIVEiABEsgzAjZPIIhW5CgaZOcN6Sc5Ybp4EpCm2hK3N01Pxhh5GJ+H7hgnCeHTBks+lfbecyDZHrCjJDzaHRiZZkskXy9K4lvrg7A9BjwWD8VdL4iRc+IICVEQbXv7zPaUbC/69t0UyRmyzniwJEUPwcQpvRH9nQhfk9phzkci+qTMxcjBM4BBUzBa3jhMmdVNHjB85SbKNgh0lg53WQbYpulIHpOIREm31H3caHRMG4z+u0Z7DUNmm6fwHXoXXpC38iaOkDcjo+3z9HOVfT/UZTfUR/K7DBJDscn5k/VrSwCbJG8e1nUyYDsZqO1eCjHrlNlYrGkyBKN7xWJBn2Fo4ZKbxXno9v0SJWHB7hiJNMNa4pP7DGFn95aStzIfuGkGEqZNxyAJoRdoCDubCOFhL8lA44bPwWc9xCcrY7UDF2ehwSSqTthn86BK6YiZ0wehqX2dvLfvuldcPPa6SE6s0bIBksfI269r0MbMMQPJI8W7L9r1HPE/NIzFP5C9kWXU8JLLymk/2JMwpyY9gJtmJGCaMGkZHWgIO0ukSJdzoB+GuLAd5WXPqcBhFdsaRmPxyMEYsqIuxk0fj44x4lXXuid2OXkx5VyP1hPkbeP2MVg3dyQGj12DJkNGo1fsAvQZ5tiD55MxUMatxdg2UYxvKbPGYPCENYgfOBoT+zaRfHCJcv1K9ZrYfIDLeea3gOTtWtzS2oMj0WFFd/Nmeer8fjKWlc45McK8V/283LEaCZAACQRFQHMc1a9fH88++yyqVatm2lBR6e6770a5cuWy2vz888/xxBNPeOkjEAHJ5TtfWw3kXsqrgJSGKYvGo42neyvXcM9OAtJir981u7yFijYvJCRIhAA33/0BeiAFtZAhPCiug4RJNs8X2qiDB67dw1p/7c0rR48K9B4g617LeAb5FqjcTdf/Ptth3Lxx6GiboPci4eusl0eC69NBQJLIkPM+k7C4GpbvDsknaX//0Gx/cw8kkxfvdddnDtd+fc/Tfk+nYYhNXyPRZPpnqJvcGT2THjE5Xo1+ZM+BNKGjzXtOaaTaX4L0hYWfkwAJkAAJ5A8BCkj5w529kgAJkECQBOz5ctwYlLMMl53llfkpDond3eawkYczk2MkQ/KTJGNq4hDM9iEgIa4XpkwfiDYSigppqzFrTSx6t4/GCslV039eHHpNmY6BbfTNQUl0m7wG0W1aIj2HgCRdOrYjdVNXzMWY/hOgIc3jek3AlAHt7WNLx5akSUgcNk8EoZwP/K5eK9YDUBS2YK6IWmPjRBybMkge0mzJVDIkrnry1ESIxOI9j43j+CQBbPKaaLRpmW4TyvxcNd8PWFZD2UYPm/BlFcd1TkV3h3ASOeY9ZBpG9GgJXRZ98E1bnYSRfcaio1cBSVlPwfSBbcxxaatnYU1sb7SP1vAV/UVYdCgu+6e1CAPjRdzRWOlbFichvWVXNHUT+s5rKECve0k3gjz06oOuxExv3nOCfTAuYo3LOq1OjUXTevYQND7ad90rkS6sWg+fidFdmiLWWCpSsWLuGPSfIDvUV+4DP/aH/3vD1lhgOZBaY/ic8egh4q0mL16clI6WXZuKEOIux5kX8cuJbSpWp0SiaUL2OdDaw55zTktgy3PVQ3Km2bZmKpJnDEbizPXOIoh8lOPcteewyj42DauTRqLPWN/Js7WrQBnLhrPljhIR1Xa1kGvPYgmfM0TffLZdsyZMGYD29mtJ+pYkTEochnnyodd97iM3nC2fmOu1eDYayrW0az0RrfvJNWdlFzFIjrYZJOXcFPcwpxCC4dyrfmxnViEBEiCBXBN46qmncMstt5h2Dh06hDNnzqBKlSrm3yoejR49GidPnvTST2ACkuZ8eVtyvsRCQj+PkZdD5KbH0/dajnspH/cBXu+t5Ltk2tviPS3eJ2nykkqHxCbOHq5evmvky8bZy8hpHF6++0cF/qJLrhc0wAbiOgzBiL5tELMvGTPGTMCiuhOw8BW70JAloti/C9Vzx+nlopydBX4PkIceSOaWIvv+2zMq30KW73k6CEjyjJEVPk7ux1YkJyFpBdCyS0e0U68vuWecP1juOZZ53y+++wTMi3FN7QJZehrSIjOxJlFeekyVlxjfk5cY5cWmdXOHoudYSMjHVySctlKQc1Ff1PLvPaEAdxirkwAJkAAJhIIABaRQUGQbJEACJEACJOBAwJ8HLAILLQET9i7eZmTXjEkFtXBvhH9lyDj8jNkDCZAACYSKQOvWrXHHHXegRYsWxvMoPT0dv/32Gz744AMvYetC1TvbyV8C9tyalt5gz12anSsnW1jI/p2IK+blNfcjD+YeIM9C2FlDjmuNgSKM9lU1MUexBBbvL834nqezgCQyqfOLPVa/8qJU8uR+SDRuSbkXkLJzONo7EE8kfTktqk8frJhpy2uFuA4YMk6iVTS1v+QnERASfeS2yt99yt5JgARIgAQoIHEPkAAJkAAJkECICfh+qAtxh8WyuS7oM1AizU1egHQJeTJ9fEfEmPAbMws0De6N8C8PGYefMXsgARIgARIggdwTsIscVkOW57ndw0rlhazQZsYLy8SZcxMiO3skwdwD5IWA1KT7EHQXwSgqOg5NmjRFvE07cS4q5ky1eWv7Kr7n6Sog2VqMa9EFPbrYIhBkpCZjttxHZ/cWAgFJ+sj2LJd/mDXdZctdGpkh8QukREVl5bpSj3mb95OvGfNzEiABEiCB/CRAASk/6bNvEiABEiABEiCB4Ah0GIU5IzpKfirba6uOYcWCa5BHkQAJkAAJkAAJkAAJ5B0BhxDYIp4kjb0JtnSHknNzmeQg1TDLJtyfJjOVPJQjWppQszlzrGaP2LewknN2eSEgabjcFr0GYED3NkiIj4X99lUGI+HE01KxLnkepk6djZUO+Ym8rYPvedoFJA3H/d16Cc7ru0TGtUD7prFuc5vq0b77tPrIXtd9SZ1x0+IRWCQJZnP4W8nYkkYmYtgiPyftewqsQQIkQAIkECYCFJDCBJbNkgAJkAAJkAAJkAAJkAAJkAAJkAAJkAAJFFwCuRWQCubM4jBw5nvoaw8T5/8Y07DihbvQ34S0y11pKGHpekRNlUgBH8k47HEKTZOSazJ5PqZqzqvcd5O7QfJoEiABEiABvwhQQPILEyuRAAmQAAmQAAmQAAmQAAmQAAmQAAmQAAkUJQINW3dAXRNSLhP71nzntxdQwWcgXk/tmiAm0v+RpqcswjLfEfT8b9DUbIjWHeoa7zGkp2BR6DsIcDysTgIkQAIkECgBCkiBEmN9EiABEiABEiABEiABEiABEiABEiABEiABEiABEiABEiABEijiBCggFfEF5vRIgARIgARIgIFLJSEAACAASURBVARIgARIgARIgARIgARIgARIgARIgARIgARIIFACFJACJcb6JEACJEACJEACJEACJEACJEACJEACJEACJEACJEACJEACJFDECVBAKuILzOmRAAmQAAmQAAmQAAmQAAmQAAmQAAmQAAmQAAmQAAmQAAmQQKAEKCAFSoz1SYAESIAESIAESIAESIAESIAESIAESIAESIAESIAESIAESKCIE6CAVMQXmNMjARIgARIgARIgARIgARIgARIgARIgARIgARIgARIgARIggUAJUEAKlBjrkwAJkAAJkAAJkAAJkAAJkAAJkAAJkAAJkAAJkAAJkAAJkEARJ1DirJQiPkdOjwRIgARIgARIgARIgARIgARIgARIgARIgARIgARIgARIgARIIAACFJACgMWqJEACJEACJEACJEACJEACJEACJEACJEACJEACJEACJEACJFAcCFBAKg6rzDmSAAmQAAmQAAmQAAmQAAmQAAmQAAmQAAmQAAmQAAmQAAmQQAAEKCAFAItVSYAESIAESIAESIAESIAESIAESIAESIAESIAESIAESIAESKA4EKCAVBxWmXMkARIgARIgARIgARIgARIgARIgARIgARIgARIgARIgARIggQAIUEAKABarkgAJkAAJkAAJkAAJkAAJkAAJkAAJkAAJkAAJkAAJkAAJkEBxIEABqTisMudIAiRAAiRAAiRAAiRAAiRAAiRAAiRAAiRAAiRAAiRAAiRAAgEQoIAUACxWJQESIAESIAESIAESIAESIAESIAESIAESIAESIAESIAESIIHiQIACUnFYZc6RBEiABEiABEiABEiABEiABEiABEiABEiABEiABEiABEiABAIgQAEpAFisSgIkQAIkQAIWgWMZp/DXzsP4eUMa/th2EDv3H8OeQyewPe0YIkuVxGXnx+CRro3QskEMoZEACZAACZAACZAACZAACZAACZAACZAACZBAoSNAAanQLRkHTAIkQAIkkF8Eft28H0m/p+K7tbuhf09Lz/A5lNcHtMKA68/3WY8VSIAESIAESIAESIAESIAESIAESIAESIAESKAgEaCAVJBWg2MhARIgARIokAQ+W7kT07/eiE9/2R7U+LZP7YZaMeWCOpYHkQAJkAAJkAAJkAAJkAAJkAAJkAAJkAAJkEB+EKCAlB/U2ScJkAAJkEChIPDT+jQMfPMXrNi0L1fjTeyUgMl3X5qrNngwCZAACZAACZAACZAACZAACZAACZAACZAACeQlAQpIeUmbfZEACZAACRQaAiNm/46xH/0RkvFe1zQOXz11bUjaYiMkQAIkQAIkQAIkQAIkQAIkQAIkQAIkQAIkkBcEKCDlBWX2QQIkQAIkUKgIdH/+e3z087aQjfmea8/D9PsuD1l7bIgESIAESIAESIAESIAESIAESIAESIAESIAEwk2AAlK4CbN9EiABEiCBQkXgjheX4v0ft4Z0zOsn34zz46JD2iYbIwESIAESIAESIAESIAESIAESIAESIAESIIFwEqCAFE66bJsESIAESKBQEZi9NAW9X/4hpGOe2KcFHr7pwpC2ycZIgARIgARIgARIgARIgARIgARIgARIgARIINwEKCCFmzDbJwESIAESKBQETp85i7h75mHv4RNBjTeiZAnEREehSvlI6N/PE4+j+zo0xA3N4oNqjweRAAmQAAmQAAmQAAmQAAmQAAmQAAmQAAmQQH4SoICUn/TZNwmQAAmQQIEhMHPxJvR9ZVlA42lUqxL+3a4+WjeshgY1KyBWBKSo0hEBtcHKJEACJEACJEACJEACJEACJEACJEACJEACJFAQCVBAKoirwjGRAAmQAAnkOYFAch/dfGltPNj5ArRvXCPPx8kOSYAESIAESIAESIAESIAESIAESIAESIAESCAvCFBAygvK7IMESIAESKDAE7h82Jf4eUOa13GWiiiBtxOvQK+r6hb4+XCAJEACJEACJEACJEACJEACJEACJEACJEACJJAbAhSQckOPx5IACZAACRQZAi0f+xwrN+/3OJ/osqXx07gboGHrWEiABEiABEiABEiABEiABEiABEiABEiABEigqBOggFTUV5jzIwESIAES8IuALw+khvEVsW5SV7/aYiUSIAESIAESIAESIAESIAESIAESIAESIAESKOwEKCAV9hXk+EmABEiABEJCwJcHUr3qFbD51VtC0hcbIQESIAESIAESIAESIAESIAESIAESIAESIIGCToACUkFfIY6PBEiABEggTwg0e+Qz/J5ywGNf9WtUwKZXKCDlyWKwExIgARIgARIgARIgARIgARIgARIgARIggXwnQAEp35eAAyABEiABEigIBJo/+jl+2+I5B1KDmtHYOOXmgjBUjoEESIAESIAESIAESIAESIAESIAESIAESIAEwk6AAlLYEbMDEiABEggtgZQ9R7BhVzpS9h7FrgPH8eeOg9h98ASOZpxC5qkzOHsW8nMWZSMjULl8JC6uWwXnifiRcE5FXHhOJVSvVCa0AwqgtWMyxr92HpbxH8aW3UewcvN+M4cjJ06ZMZeKKIlK5UpDxZqLaleCev00qlUZ58dFB9CL56rJ6/Zi6qINWLPtIE6dPoOSJUtkVV6fehjHM097PDiyVElcWKuSz3GcOXMWWrdFgxgkdkpAkzqVfR7jq0Jaegb+3nkI61PTDbtV4im1/0gmlKeWqNIRqCjcmp6rrCoiQfI1NZKxxlUp66tpfk4CJEACJEACJEACJEACJEACJEACJEACJEACbglQQOLGIAESIIECTmDHvmP4ZPl2fP/nHuMhs/Gf9KBHrELDJSIoXXlhNXRtWRtXN6oedFv+HrhFBK8Pk7fi2z92Y+WmfVAxJNCiAljrhGq4pnEN/KttfUQ4CD/+tvXcJ2vx+Lu/+Vs9ZPWm33c57rn2vIDbW7Z+Lz5dvgNL/7Ktuzdxy13jpUWMUxHuyguro0vLWuhwcVzAY+ABJEACJEACJEACJEACJEACJEACJEACJEACxZcABaTiu/acOQmQQAEn8M6SzZi7bBuSfk81nkXhKFeJuNDrqrro276B8WIJZVm0ahfe/GajmcMZdYsKUakTWx53XFkXfdrV98sjSLtVz6MrRiSFaASBN7Pt9W6oHVvO54HKaebizXj3+81YLIJbKEuL+lVx59X10ad9feOZxkICJEACJEACJEACJEACJEACJEACJEACJEAC3ghQQOL+IAESIIECRiD9+El0eOYb/LQ+Lc9GFl+1LCb951J0v7xOrvtcu/0gHp65El+JgBTu8tgtF+GZOy42IeO8ldsmfG+ErPwqA29MMHy9lfm/7BBuK7BZQvuFs1StEIlxvZuh//Xnh7Mbtk0CJEACJEACJEACJEACJEACJEACJEACJFDICVBAKuQLyOGTAAkUPQLtnvoKS/4MrfeJv5RuvrQ2Zj10BcpHlfL3EKd64z9ei2Gz8jZMXL3qFfCGhIm7pklNj2O++slFJhRcfpXrJXzcoievddv9acmZdOfLP+K9H1PydHjK6/3BVyE2OipP+2VnJEACJEACJEACJEACJEACJEACJEACJEAChYMABaTCsU4cJQmQQDEhsGFXOhoO/DRfZ9swviJ+HNMxYGHh/unL8VrS+nwb+4dDrkaP1u49qHq88D3m/ZR/Hkj/uaYB3ry/dQ42xzJOmdB6v6ccyBduGg5w0VPXIkHWnIUESIAESIAESIAESIAESIAESIAESIAESIAEHAlQQOJ+IAESIIECRGDBih3oOv67fB/RudXKY+OUW1AqooRfY3loxgq8/NnfftUNZ6Xvn+kAzevkWr5Z8w+uG/11OLv22vbal7qgUa1KOeo0GbwQf2w7mG/j0o4rlSuNtBn/5/da5+tg2TkJkAAJkAAJkAAJkAAJkAAJkAAJkAAJkECeEaCAlGeo2REJkAAJ+CawSjxRLnnkM98V86BGn/YNMOOBnF4zrl1raDgNEVcQSjkJvbd9ajdonh/X8tR7q/DM3DV5PswxvS7B8G6Nc/Q7WPJEvbjwrzwfj7sOr5Vwdl+PvK5AjIWDIAESIAESIAESIAESIAESIAESIAESIAESKBgEKCAVjHXgKEiABEggi0Cdez/C9rRjARFRL5KK8qO5iyJKlsTZs2dxPPM09hw6gaMSJi3Y8uvzN6JZvaoeD5duTMi9jf+kB9VF6YiSqFYpSrxgIqG+TpoPaF96BtLkJ9jy8E0XYmKfFm4Pf/f7LZjzQwq27DliGDmWlD1HceLkaY/d6lgb1Kzg17B0DbTuv66u7zasnvI6PzH4UIUqlFWvVAZlIyMMt4xTZ7BX1vrw8ZN+jc9dpW9EQPKWRyrohnkgCZAACZAACZAACZAACZAACZAACZAACZBAoSRAAalQLhsHTQIkUJQJfP/nHrR9yrNHT/0aFdC8flU0F2Hn6kY1EF+1LKpVLGPEoxIuEecOHM1Eiogli1btwue/7oS2HUjpdVVdzHrwSo+HfPFbKm4c820gTeKi2pXR4eI43HJZbTSMjzZjjyiZPXAVcf45cBwrNu3HfAnp95WM/Z+Dx/3uQ8W0A2/fnoOFrwYuH/Ylft6Q5rGact/0yi2+mvHr82DyRbWVtb6hWbxhV7d6hRxeVukiHm3dexTJ6/bi0192yJqn4tRpZ5HM2+A0f5TmkWIhARIgARIgARIgARIgARIgARIgARIgARIgASVAAYn7gARIgAQKIIEf/96Lp95fhW8ld48WFQ+6XlrLeIhcUrdK0CNeu/0gJn++DlO/2uBXGw1qRksupJs91h3y9kpMXOBfGLZOIn48evNFaN+4hl99W5VUUFKvoSfnrMLO/f55ZvnynHI3gDbDk7Bs/V6PY/PFIpBJNZMwhb9LuEJ/ygM3JOD+Gxq6zaHk7Xj1Ynv7u014UkL3+VNUiNw5rbs/VVmHBEiABEiABEiABEiABEiABEiABEiABEigGBCggFQMFplTJAESKLwENu8+Yrxzzq1WPqSTUI+ke6f+bEK5eStlSkdgz1s9EF22tNtq3Z//Hh/9vM1rG+oV9VLflhh04wW5msOhYycx6M1f8M6SzT7bmTqgFfpff77Peo4VWg39Ass37vN4TD3x+tn8au49kE6ePoO4e+aZUH3eiq75G/ddjuuaxgU0D9fKmler7yvL8NuW/V7biZK1PjGnZ6764sEkQAIkQAIkQAIkQAIkQAIkQAIkQAIkQAJFhwAFpKKzlpwJCZAACQREQD17EgbOx7a0ox6P07w/O6Z1M/l23JVOEr7uSwlj56mUiiiBryW3jnpQhar8R8SQGYs3eW3uv3c2w2O3XBRQl3klIGmeongRkLzlptJweasn3mTCEoaqXCYC2S9eBLIKZUoh/d07QtUd2yEBEiABEiABEiABEiABEiABEiABEiABEijkBCggFfIF5PBJgARIIDcErhv9Nb6xh8lz1456IG0XASk2OsptN53HLja5lTwVzUd08J3bczPEHMcuXLkTXcYt9trmi31a4qGbAvN4yisBSXMVxfebhyMnTnmcw+1XnIv3Hr4qpNxGzP4dYz/6w2Ob6mV2+H+hXauQToCNkQAJkAAJkAAJkAAJkAAJkAAJkAAJkAAJ5CkBCkh5ipudkQAJkEDBInDp419gxSbPYdt8CUg3iZDzmQg6noqKEjtFgPIUAi8YGup9pF5I3kpBF5DO6f8RVEjyVDq3OAcLh7UPBo/HY+6fvhyvJa33ulYUkEKKnI2RAAmQAAmQAAmQAAmQAAmQAAmQAAmQQKEmQAGpUC8fB08CJEACgRPQkHWrtx7E3GVbMWvpFpw6fdZjIwVRQHrr2024+1UKSIGuPAWkQImxPgmQAAmQAAmQAAmQAAmQAAmQAAmQAAkUbwIUkIr3+nP2JEACxYDA6q0H8N3a3Vi5aT9+3bIfa7cfxFnPmpETkVAISLve6B7SXD4zxQOpLz2QAt65D4gH0qv0QAqYGw8gARIgARIgARIgARIgARIgARIgARIggeJKgAJScV15zpsESKBIEtC8OioYqVj0i4Sm+00Eoz+2HQx6rrkVkMKRA2nBih3oOv47r3Mq7CHsel5ZF7MfujLodXN34HDJgTSOOZBCypSNkQAJkAAJkAAJkAAJkAAJkAAJkAAJkEBRJkABqSivLudGAiRQ5AnsPngCf6cewqqUA1gouYhWbNyHA0czQzbv3ApIpSNK4vYrzoW2c/qMn25PXkYfWaokVolA9tP6tCItIJ0fF41eV9Uzczwj3NJPeM6X5AlEyRIlDHPNtRRRsgSW/rUHf+887JGb5qliDqSQnTpsiARIgARIgARIgARIgARIgARIgARIgAQKPQEKSIV+CTkBEiCB4kRguQhEP4t4snxjGtaIZ9FfOw4h89SZsCHIrYAUtoH5aLiweyDlBzcKSPlBnX2SAAmQAAmQAAmQAAmQAAmQAAmQAAmQQMElQAGp4K4NR0YCJEAChoCGoZv/yw7M/WlbrsLRBYOTAlI2tXrVK2Dzq7cEg9HpGPUIOqf/R8YzqCAVCkgFaTU4FhIgARIgARIgARIgARIgARIgARIgARLIfwIUkPJ/DTgCEiABEnBL4Ie/9+CJ2auw5M/d+UaIAhIFpHzbfOyYBEiABEiABEiABEiABEiABEiABEiABEggXwlQQMpX/OycBEiABHIS0Lw1909fjmlfbch3PIVVQBrT6xIM79Y4IH6thn4hoQH3eTymqHsglY2MwLHZPQNixsokQAIkQAIkQAIkQAIkQAIkQAIkQAIkQAJFlwAFpKK7tpwZCZBAISRw9izQ8vHP8evm/QVi9IVVQJqZ2AZ3tasfEMPiLiCViiiBk+/3DogZK5MACZAACZAACZAACZAACZAACZAACZAACRRdAhSQiu7acmYkQAKFkMA1o77C4j/CG7KucvlINKtXBd0vr4NPlu/A16t3eSRVWAWkw/+7HZrTJ5BS3AWkyxvGYtnYGwJBxrrFnMCZM2dw6tQpZGRk4PTp0040SpYsiaioKJQuXRr6dxYSUAK6Z87KmxK6b3TP6L+tH0dCumesn1KlSiEiIsL8u0SJEgRJAsWWgJ43x44dM+eMt6LnSfny5aHnDgsJkAAJkAAJkAAJkAAJ5JYABaTcEuTxJEACJBAiAh//vB3dnl8Sotaym2lWr6oRjJrXr2p+GteunCWuaKi815LWe+yzMApIU+65FA/ckBAwx+IuIP3+QmdcXLdKwNx4QPEkoIbM48ePGyHAW1HDf5kyZRAZGVk8QXHWRjBSsUj3SmZmZg6x0V9EagxXQdISlCgm+UuO9YoKARXr9bqr55QW13PA+r1+Vq5cOSPis5AACZAACZAACZAACZBAbglQQMotQR5PAiRAAiEi0GnMt/jyt9RctVZRvG4a1a6E5iIatWgQg6sbVcd5NaM9ttn75R8we2mKx88Li4CkL6U3qlUZQ7peiL7tGwTFsDgKSFGlI9BaPI9euKsFWoi4yEIC/hA4efIkjh49mmXEtI6xjJmORkzrMxoz/SFbtOpYnkYqGumecbcvXPeO9W9fdVWQtMQkCklFa99wNu4J6Dmh4pGKSFpUHFKB3vEcskRaravniF53eX5wR5EACZAACZAACZAACeSWAAWk3BLk8SRAAiQQIgJ17/sYW/ceDai18lGl0EoEgJsvrSUCQAwa16mMSuX8D90WbgGpnIxvydPXo0IZ/8cUWUrDFEGMjf6hOCMVo0pFoHZsOf8O8FCrIAlIKvxNHXB5QPNRZspOiz/sTp85a/ZK9UplAuqHlYs3AfUkUfHIMWSdhhazvEOUjhoxVTBwDLOkRswKFSowpFIx2T6WIVvFI1cxSPeC/ui+UQO49XdHNI6h7aywd+7aUSO5qyG9mCDO82nqOX/s2HFER1fI876Leoe6t/XHW7hPPQ+OHDmSde2tVKlSjvqO12c9rypWrOixTatP63ws6ow5PxIgARIgARIgARIggeAJUEAKnh2PJAESIIGQEojt+yH2pdveLPVWLpIQdJ2axaN94xpodX4sYqKDD1ESbgFJBYqD79zua0oF4vOCJCD1aF0HHw65ukBw4SBIwJGAvgF/4sSJrF+pwVPfclcByfFNd3ch7tTYr3k5CnPZtGMvGtSqVpinENaxq1FaRSPdI655Wiyh0TGnkTeDuWXg1nasEHi6r1zbVRFKRSTdXwXV26Io7Bv1fJm/8EvUrFkDV10R2AsOYd10hbxx3c96vujeVq863cvuzgtHz09v3kWaI8nyUtLrrbvwoXpuaR1tU/vSMKOO3kyFHCmHTwIkQAIkQAIkQAIkEGICFJBCDJTNkQAJkECwBGL6fID9RzI9Hq5C0cQ+LfDvtvWD7SLHceEWkKIlpN7Oad2yci6FbOBhaKggCUidW5yDhcPah2GWbJIEgifgzvvIk4FSe1GDqL4xb3mOqKGysCd2f+r1+Xj63q7BQyzCR1qGcFevIzVMq2FcfyyPo2AwWLmUrJB4rh5uaigvW7ZsgRSRisK+Uf6Ll/yA+Z99iX/3+j80b3ZxMMvIYxwI2Ly6jjnlklOB1QrRaAlJKvSoeG95fnq77ur5oW1aHk16Tui5p+KqnjPalv7o9dm6NmufWk//LEolPT29KE2HcyGBkBGIjs4Ob/5tiTtD1m44Grrm7LvhaJZtkgAJkAAJBEiAAlKAwFidBEiABMJFoJp4IKV58UDqeWVdzH7oypB2TwEpGycFpJBuLTZWBAmowVHD11mGezU2Ohoh3E1Z66tBU4saMNVIWZgTu/cf8z9MG/GvIri6uZuSO0O4tmh5BoXaMK17UT0orL1ljV4N5eoR582zKXczDe7oAWPfxdThBdtI58/MVHBYvuJXpO76B7d27ezPIazjgYA7Qd6qqtdKFVv1vNHrraPnne5xFZC8eds5Xnctzz/90/Lkc5djTPuzvEmLyqJRQCoqK8l5hJoABaRQE2V7JEACJFD0CVBAKvprzBmSAAkUEgK+BKS7rz0Pb9wX2rAx4RaQNITd3hm3oXSELTdPQS4FSUDq1qoO5j3KEHYFeb8Ux7E5hlDS+as4oAZHb0WN/Po2vJaiICAlPjcHUx7rWRyX3+Oc3YlHVliscIaV8xQuryCKSOHaN6dOncYPyT/hmHindLi2vQgOEU7rpIzW/rUOS77/0dTRdakWG4Nz4uNwcdPGiI2pauqv/fNvLPkhGcclx5EmIYyR359buxaaXHQhYqW+tvND8s/YsHETalSvjv0HDkhOs/LGs6XRBQ1Rv15d087O1F2m3q5/dpt/V61S2fRRq9Y5aNzoggIn7OXXieyaz0iFIg0jp4KoqyjqOEatp+KRL4FU10tFJL1meypWuDwrfJ7WK2oiEgWk/Nrh7LegE6CAVNBXiOMjARIggYJHgAJSwVsTjogESKCYEvAlIA24/ny8PqBVSOnkVkC6ccy3+OK3VI9jKhdVCkdn3RHSMYersbwSkA4fP4n4e+bhaMYpj1O5rmkcvnrq2nBNle0GQcB6Y/v06TNqX/WYL0INulocDbmuv8vMtBn1tB2rqOFOjYK2t81PO+V5KVGyBCLtIYiCGHrIDlFjpIpBlgeSGjzVo8hboYDkmY7uqd9X/4HfV63Bbd1uNgZ5x7I3Lc0Y4y9t3kwM8PHmoxMnMrD0x2X4cdlyHJW1KCMiXnxcTXTudD3qiMHfKocOp+OLpK9N+yrwqCG/RvVqqC4/N1x/TchCVele0D3haKjOayO0emfoGKzwXsrAHy+NkJ0YfjQULgFp/4GDeHrMc2ZfjHrycdSsUT1rNLq/dA/Mfn8ezmtQD+ef18Dk2jlw8JDwKYVOHa5Dw/Mb4LMvvsL7cz9GvbrnSp36xrNr//4DRtDocF17JDQ8D5/M/xxfL16CuJo1UTG6grlWZYjYoet/aYtmaHtVG6zbsBFvvPU/w173snQv1y0JiSYXuosuTMB117ST0Gyl/aBVtKu4ikfKS6+jet7omlnedfqnFisUnQr2+uNvni9HgdXR40j70bW18tbpeDQ8niVc6ecqUhWFnEgUkIr2ucTZBU+AAlLw7HgkCZAACRRXAhSQiuvKc94kQAIFjkCshLDb5yWEXZeWtTB/aLuQjju3AlLnsYvx+a87vY7p1la18eGQqxEhRvCCXPJKQDomwlFNEZDSRUjyVJTVyP9riid7NCnIyIrV2A4cPIgS8t9X33wHNc7/q/f/IUpyrjiWffv3Y7oYUNtdfQUuv6xl1kdTXn8D9cU4e0OHa7Hs519MG+qZES2GWDXeHT16zNS/pt1Vxgj72rQZxiBcUvaBGv7Ki5fPBQkNceMN1xmxIL+Kawg7TwKSiglqqNai87MEJ3ogOa+crm3SV99i8mtvoPft3dHrjh5OFTanbMX/Zn2A7rd2Md4buifenfMhVq35A5eI94gW3Ufq9aEhxR58YAAa1K9rjMFvzHgX6zdsQovmFzuIkSWMN4juo1CElNPxa18qOFhF21WvtLw2PrvzgvJH4MyrcylcApJeT3T/qMB8b78+TtedlK3b8PyLU9Dxumtkza+XqZ411xMVweVvKCsigu6xF6RO5xs6iMAj39MRpaTOGVsd+VMFCz1/hz7xNJo0boT/636zs/It7ekxKgy9Pn0mVPTUcVSU/BoqIGnRdkqKKFEQRPC8Wm9P/Sh/zQtniUOO4pHjMZbgo39aApK/wpFr31YbVjv6uWtb7kSkChVsQmFhLhSQCvPqcezhJEABKZx02TYJkAAJFE0CFJCK5rpyViRAAoWQQEyfD7D/iC1XiLuiYeA+FQGpUzPbm+ihKA9MX45Xk9Z7bKpM6Qhsn9YNsdFRbuvcNTkZ7yzZ7HMo58dF4793NoeKSaEoS//agx/kR3lp23deXQ/q7ZSbklcCko7x3Hs/xra0oz6H27nFORglQlLLBjE+6/qqkHnqDJJ+T8Wy9Wk4JcbBy86LRY/WdXwdxs/tBFQUUWOfvq3/1TeLMShx9UBp5QAAIABJREFUgBGFHMsvK3/Dq1PfwtNPDUVtCdmkZfOWFEx5/U1jeNXfPTFqrBGKqlapYjPsi66qRvi659bBZS2b49ffVmHqm2+jo3iJqDhQ0u6m9NW3S1BKjLBDH30QMVVtYafyuvgjIKmRUr1B3IVhooDkvGLK6uvF32PmO3MQVSYSTzw+OCsUmNbckrIN/5v9Prrf0gUXiYCknkpvvTMbDwy423iFWEZm5ar7Tj1Lhj/2EFK2bhcB6X9GKLqidauselpf6wZriHbdb47eZfpZfolH1rjc5ZRRTwo9j/K7hENAOibh5mbIfsg8mSnXhlLG2N/vP//O8vJRofpj8RwaM3o4qlSu7BaBXs+Svv4WTw1/NCucnWtF7efxJ0ajzeWX4Y7bbvW4f8Y+96K5jv1f91tyhNLLb/4FpX8V1vV6r6WgefrYXmY4miVu+ROitKBw9TQOCkgFfYU4vvwiQAEpv8izXxIgARIovAQoIBXetePISYAEihiBc/rPQ+p+m2HBW3nslovQTYSYS+pWQZQIPIEW9YDZtPsI1u08jGfmrsHqrQc8NuFLQHpx4V8YPHOl30NQ8euudg1w/cVxqFrBf6Pezv3HsCrlgBE/5v+yI8eY61avgO+f7oDasd7zsXgbaF4KSB2f+QaLVu3ym5uGL7ytzbm44oJq0DXxp5wRY/Gmf45g5eZ9+P7PPYabcnQsN19a2+RaKujeYf7MN6/qbN22HS9Ofh1dO99ghCCrqLgy7c13sGfvXox64vGs32vop6WSo+SxhxOxRTwCPpj7CSY+96zH4f6y4jd8+PF8jBSDbvny2ft50+YUIwpoSKn2ba/Mq+k69eOPgKQHqLBgCUg2jwdbWD8KSM7LpgZbFQb/khw1Bw8dNgLlo7JPrDBfloDU49auJtTY2+++J/srDcMefSjH+q9as1b239sY+/STSEvbh/c+/MgITxcknB+WvaJrqsZZS8RS8ULFmlB4NuVmwK5hFnVcaijLb0+KcAhIKk6/NGWqeK/1wGnZS3MkVN2DImxruDotb709SwTsrXh21HCPSF9/YyZ2796LJ4YO9ug1ZgSkEaNx9ZWt0aNbV48C0jPjJph92kM85vLaAy03eyYvj9Xrogrset74m88or8bnmDepKFyrlRsFpLzaPeynsBGggFTYVozjJQESIIH8J0ABKf/XgCMgARIgAUOg9fAv8ZMIJP6WGpXLoEGNaNSKKYfK5SPNT4UypYy3kHrjmLAl0tg/B46LcHAcqQeOYdveo0iRH2+h8hz79yUgbZW26t73sb9DzqpXXsZ3sQhgCfEVUadaeZxTtZwIIyVx6sxZ7D0kORqOZmL3wRNG8Niy5wg2i+B1Wj7zVmpWLottU2+FemoFU/JSQJqxeBP+88qygIdZvVIZw61hXEWz7jVlD2iYM/Uu0nVWj6w9wk+9m5Tbjn3OgpG7DntdVRezHswfQSJgAAXgAD2vJrz8qnlLe9D9/SVcly0HkBpZR4wag2vbX42bOnUwv9O6GkJKQzfdN+A/xoPk408/w/hnn/I4ExWQPpj3iRGhHAUkDY/35sxZJpSZLRxV3hd/BSRr7vqniknWG/dFwSgZSiHAylGjQpHmkHl12ltmba39kyUgSX6kunVq482330W12BjxAumWY/E1xOKwJ57B8McflnxEp0yoO/V6u/CChmHZKOqpYImEga6rFVIrlN5QjpNULw/9scQt9UBScSs/Syj3jXV+LfxiERZ/txRPjxyGE8dP4L8TJpnrj4bK1DxqEye9akSKwYPuczt1FQHHvzAJFStWMF5tnkQ2vbYNe+oZNLukqYTDa58lIKkAqte2ypUrmX5eEU/LXf/sxn/u6mULYSf/nZHvbQ3B6ZrfKz/XIj/7dg37WJC8fPQ6bYUeteWxqpCfqELSNwWkkGBkI0WQAAWkIrionBIJkAAJhJkABaQwA2bzJEACJOAvgec+WYvH3/3N3+p5Us+XgKSDSHzjF7zy5bo8GY+vTt4e2Ab/blvfVzW3n+elgKQDaPDAJ0YYKwhl+9RuRpBi8Y/Apwu/MHmM1DBbv15dc9Df6zZAQzipB4nmCtGiAsBr02fg+mva4vpr2yH5p18w/7MvMf6ZJz12pALSXPFAenLYI5JYvYypp2/z6+9nvT8Xt/e4Ba1bXerfQENcy18BSetZ4oIaqa18H4EKDSEefkiaC6UQoMbkz7/8Gus3bsRDifdi3icL8O13P2CEiEDnxMdlhbDrIQJSndrnYMbbs02OI3cCogoGDz4yTPbk/UZ4fHHSa8Yb5DrZe5mZJ024RDXy16tbJ9feOI5eFAo1UIFGRUX90fGoAT3U3iqOnhQ6Pt13KiCpUTy/Sij3jc7hyJGjePmVqahevRr69f2Xmdb0t97BYcnP9sC99wjXSAmd+YbkOSqLe/re6Xbauie0DQ2n+e/et3v0LNIcbc+On2DEofr1zjWikJYTsoZ1JCyneiVVrxaLjZs2m3xMuq6l5UdLpoT+jKlaBbd27YxGFybkF/4C1a9eEzUPkvIvCHtT4TiOqaB4E4Zi0SgghYIi2yiKBCggFcVV5ZxIgARIILwEKCCFly9bJwESIAG/CRyV0HLV/zMXGmKuoBR/BKSMk6fNuA8fP5nvw9ZQb68PaBXUOPJaQPrx77248omkoMYa6oM+erRtyPJThXpsBbG9nam7zNv+GsLuli43miG+JcZ9FQD63/1v3HxTJ/O7z5O+lpxJi/DwwHslrFR9IyDNFhHoNjG4WkUN/yoUqaeI5inRHEgqOtWT/EpqWNccSBqeatv2HWh+ycXG0GuFOMtrNv4ISMyB5P+qWALS3+s34MEH+svb/xkY89+JZu11H2m4RA1bpwLSubVrmZBkderUytpfjj3psYMff8KImrrXvlz0jRErI0pG4MzZM3ZvnBJod3Ub2X835yoPkhq/NVScFjU2q6eCvyKQ6/7Q41VEMvm+5O+hKrpXdZwFxQsp1ALSxk1bMOrZ/xrxpmXzSwy7pT/+hC/kmqPiswqN6v1YqlSEXH/ceyCpgDH+hZfFAyka9/f/j1cPpKeeHmdEuNatWsp+sglIp8TTrUqVSmh2cdMsDyMVzVet+QP79x+w5duSca1d+5cRKB6WvWnlhgvVOhfWdhzzh5UtWxZlytheFsiv4jgeHYuOqSgUCkhFYRU5h3AQoIAUDqpskwRIgASKNgEKSEV7fTk7EiCBQkbg5w1puHzYlwVm1P4ISDrYdamH0ejBBVmGpfyawL0dGuK1/pcF1X1eC0g6yGlfbcCAqT8HNd5QHvTJ422h+ZBY/COgxlA19JcVQ1viffcYY9uDjwzHgQMHUaNGdTw/dpRpaNIr03Dg4CHxLhmASpUqYtnPv0geo3cRV7OGzYAv/x+X8FCxEpbs9h63Gu8QFZAmvTrdiAhq/FXDcEZGJlIkf5J6MfW+o4d/gwxDLX8EJO1WwyA55kBSQ7UWeiA5L4qjgHR//75mH/36+2qTS0sFpHPiamKaeJV0lxxIxgPpndmoe24ddLmxY47VNSEVhww3e009j3SPbknZKvtmu/EAM/tI8q/M+3gBBj94P5raveQC3SYqHGn4OkuYCTQElyeBUb1WVETSH3NuhKA4htnLb6+KUApIynDh54swfcY7uPyyllnCj665itSDRIzUUHPqkZQiIuSYUSM80lQvJc2ZpaKTJxHQ3xxInjr548+/MeGlV9Dz/7qZHG4sIr7JOWmJG3oO6bkfzL7Xa6t1LurxwYqwVvi6guIRFao9QgEpVCTZTlEjQAGpqK0o50MCJEAC4SdAASn8jNkDCZAACQRE4OOft6PnSz9APXvyu5SKKIEdU7tD8y35Kis27cNtE5YiRXLv5Ff59PF26HppraC6zw8BSQc6VUSke/NZRNrzVg9Uq+h7jYMCW0QPSvrqW2gOkkceSjR5qEY+I94Akjz+4/mfmXBkdcRjZPyEl3FJk8a4TXLRaPlx2c8mB5ImureMflZosWoSAipKjOdWDqQnhg6xGxVhQm8t/XEZFojRWI2wzS5uki9U/RWQrBw3OkgVkpgDyf1yuROQtKZl1FdRUcMldhWPNvVAev2NmSa03R233Zqjwb1paRgqOZAeHzLICEieyrAnn0Gbyy9Dl845RSh/NpVjnhQ1NqsRyl/vI23fm4eafq57XQ3qoQg352ik17bz09MjlAKShpQbPfZ51BMxseP17UWIsH3nVqlSWTwc5xlxQkMZ/rZqNd6f+wmeGTkclcTLyF35+tsl+EK81Z4YOth4QLorRkB6YjSubHO5yasVqNCxYeNmIyB1ltxwwe47f/ZmYarjuDdVNC0neaL85arnkHoMqWDoKiBpG1ZoSH/bU27Hjh0zbVJAKky7iGMlgeAJhFpAiqxREbUf7oQad7RGmXNjzcAOfPcXUt9YjN2zkoMfqBx5zdl3c3U8DyYBEiABEggNAQpIoeHIVkiABEggpAT+2nEI9077Gd//uSek7QbTWNqM2xATHeXXoUdOnELfV5Ixd9k2v+qHslLnFudg4bDg327OLwFJGajn2f3Tl+PXzftDicSvtv57ZzM8dstFftVlpWwCO3ak4lnxQtKQcv/s3o0VK3+XEE334vXpM414dHGTizDjf3PQ7z//RuNGF5gDVUCav/BL/HfMSI8ojYD00acYNeIxk8vGKmn79uO5iZNNu/nlheSvgKT1rBBn+nfmQHK/3J4EJBWDXpo8VcQZWxJ7DYl4XoN6eGfW+0iX3DfqZeRafl+1BlPffNuIBbExVT3ur2fGvYBLRIB058Xk6/xWY7V69VjrqSKPhq8LpPgSkLQtNWJr2xpKKxBxynUc2peGsXMcrxrqg/XSCGSernVDKSCt+eNPTHj5VYx+cijOlZCGjuXnX1aKl+P/MOqJxw1DDXPXvu1VTmEzHeun7voHT499QTyD2qHbzTe5naIKSI+NGCUCUivjKRmIMKEN/vn3ekyU8arAfkOHa3ODsUgcq/tSvTT1R0sgwqZeV/U4a0+7A2J5Imm7/gqxjiHsAhW0CvKi0AOpIK8Ox5afBEIpIFW9vjGaLhiCklG2PIPpK7fg7OkzqHiZ7WWWvZ+swJpbXwp6uhSQgkbHA0mABEggpAQoIIUUJxsjARIggdASUG+kMfPWYGU+CAulI0ri/hsa4qW+LQOe1Hdrd2Pk+6vyRAArGxmBxE4JeO5fzQMep+MBlw39Ar9s3OexjTqx5bH19Zxv/ueqU5eDZy7ehFEfrMbWvUdD2azbtuKrlsX43s3wr7b1w95XUe1g8mvTjTFVxaTLLm1uDLDfff+j8UKqJZ4imkB+wN13mRB1WlRAWvBZEsY/+5RHJJYHkhqAHQUkFRUmvvya5EFqmuXRlNdc/RGQXEUGxzEyhJ3zinkSkLTWD8k/i4j0OmJiqmDIgw8Yr6Lvf1hmxIHHxMvIEiWtFl+c/JrJd/TAvXcb0UXbdmfoHyoeSNdK7i4Nhxhocc0rpDlx1NgcSPFHQLLaU6FH21ePpGBFH0fDuLahApLJLRbCfEv+zD+UApJ68+zZm+ZWiNZcWA8+Mgwtml2CPv/qKXnYvsJHnyxE26va4IKE82VfwHitqOh9SdMmZl/p9erTBV/g6itby7/PM3tHvVv2Smg7Fay1zgvS544dO3GThE/U9bDtLxiWmtdIfzQv03apo7/Tz9QT5vjxE1AvJ21PPS/jJSxjcS2WZ6buSf3RfwcSWlHFI/UUskKCKkc93jrPtT3Hz/T3ut/9OUd1fVRs1eP1OD1GBdy8Pk9CvTcoIIWaKNsrKgRCJSCVb1IbrVaPM1g2PjIbqW99h1MHjiGyZiUjIl34Vn/E3tQM+75YhVU3Ph8UPgpIQWHjQSRAAiQQcgIUkEKOlA2SAAmQQOgJLPlzNxas2IFv1+zGb1vC46VSr3oFNK5TGZfUrYLLzo9Fi/pVEVcld4mUddwfJm/DV6t3Yb3kSQpV0XFd3ag6OjU7BzdcEu9XiD1ffcfdMw//HDzusVpJMaqc/rC3r2Zy/fnpM2ehwuG8n7bhy99TcfBoZq7btBq4sFYltL+oBjo1PwcdL4mDioQswRPQfCOTJV9R+pF0vPT8WOMlomLSCy9Nkfwz29D3371wS9cbszpQAWnWe3ONgFRBjO9WGDutYBkCVUB6f+7HGPLQA8ZQq6V8ubL4aflKzPtkAe6+qzcubto4+EHn4kh/BCSdk4Y5szyQHMPZUUByhq/GWvVIW/vXOjw88F4x9mZfb/Wzl1+ZKqELfzI5bC68oKEJVTZNvIzUo+MS2QPVqsUI51NYKzlm9u3fj0cfHmiM/RriLPmn5diZuguR4oVS0hj0S2DzlhTs2JmKpyTfjebqCrRkitH7iBiwNUORtlexYsWADcyBCEjW+FSQsMLaBWrQVsP44cO27x4ds7ajwoa/nhmBMvJUP5QCkoY4vDChIa5tf7Xb7lQQOiKeauotpLw0/OXnX36FU8KilLA8KV6B1UTUVs+2i8Q7UveaipNfSig7PW/1GK1bLTYWN3fpZMTKbdt3mPB4u/fsFaGyJESHMtewypUr4rKWzXFF61b4Y+1f+Ez60ZxKp6VN3a/KP6HhecYDqn69uqHCWWjaUbZWqDn9U/k6ijz+eh+5ikd6Tuge1h/ru0Pb12u0hg3Vv1t73l8RyVFstb6T9FzRH+0jP4TX3C40BaTcEuTxRZVAqASky/96DuUuiMea7i9h70crDK5qPS5Dkw8HYev4Bdg07H00mTsI1bpf5lQnEK4UkAKhxbokQAIkED4CFJDCx5YtkwAJkEBYCKzeegBL1u7BnxLm7u+dh7At7Sh2HzyBoxmnfPYXIblaNBxdvAgwdaqVx3k1o3F+XLSIRTG49Dybl0S4yhe/pWLpX3uwKuWAGfeOfceQeeqMz+6qVohErZjyqF+jAhqJAKLjvFEEkMhSoRU/pnyxDt+s+QcqFLmWs2Iuu+rC6nj4pgt9jjeUFVQ8Wrhypwlxp+u+6Z8j2HXgOM7oa+Reiq6z5jSqFVPOrPHFIgq2SahmRDeW0BHYv/+AhH96HicyMjFm9HDEVK0qxruTJnn9t0uWYrR4ETW+KHvP7N69R3KXvGA8i+Jq1jBGPjXK6Z+a1+i6a9pi5W+rTL4QbStCBT4VLk+dxjERZdRgrDlI1KCXH8UfAUnHZXkwqMFejZlWqCYKSM6rppz+FPFIvUnUAB8ZaQv/YpWt27aL19py4zFkCT6HDh3G14uXQPPK6HroXoiNicFVV16OBPEe0aKGYD1uxa+/G4FJvRaOSOg53XMdrmtv9lqgYci03ZOZGTgswoReI7VfDV8XaDvBCEgWDyu3ixrN/e1XjfXqWWEZ1PVYPefUcJ+XJZQCks7F0fMkx/eV7CvLuyX7fNTv2uzvDSvMmSNHbddR1JaLj7kGWXVyfq6tZ9exnfe2flRAOnjwkMkPp/vT3/XKyzXJi76s3EKufen6qZipnj6+RFHlrqEjrT2s54HlSeduDrrntV9LxPfXy0nXz7peO4pcVh+WV5K1d/KCX277oICUW4I8vqgSCIWAVPGy+mj589PY//Uf+P368VmoSlUph/h+1+C8/96BHa98hQ0P/Q/tT76DI2u2Y3nTYQEjpYAUMDIeQAIkQAJhIUABKSxY2SgJkAAJ5C2BAyI0pB3OQPrxkzh07KQIM6eNOGPeuBahpWxUBCqXi0QVEWNUWAi1+BLMbFX02nv4BNLSM3A8U96cFcOTGiZ1bGUkLF3FsqVRqVxpVK9UBuWi8sdgHsy8wnmMCkc79x0XZiew/0gmMk6eFkPdWXmrXEI96ToLN2VWpXwUqlWSRPT0MArncpi2f1n5mzGmN23cKCtfy6bNKeKBtBWtLm2RlcfGGsj6DZuwfMWv5g3/M7LnS5cuZQSlhuc1MN4Ahw+nm/BlBw8dMp4euuZq2FPvpktbNMs38UjH7/oWvBpA1ZDprTi+1e4qIKmR0koCbyV/D/uC5bKDUAoBuRyK34fruqnYpCGp/DXkq0addjAd/+w/jNrVq6BydDlkZpwQIUo8kOyePCrC+NueNdjcCEjahrVPrPxIvvp37U+N6Xq+avi9vCyFcd/kJZ+i2Jej8KP71NqrxnNIhKPSfr4IoB6dlgiv4qfuXV+5wXTfp6twKue9FhV//N3zlheTXjcsQVH/tDwBrRB3hWHNKCAVhlXiGPODQCgEpNoP34DzJ96JP//1Gv5598cc0zh3eFc0GPN/+D72XlzyxWOoeGl9fFvizoCnSwEpYGQ8gARIgATCQoACUliwslESIAESIAESIAESKNwELOOhZfhUw6IaM63fW2+ke5ulqweSGv6t8GGOieTVsK8h0Qp6KS5CwG4RjkZNXYCUf/bjuYG3osl5tZBx4hiOHjthDOH+ht5yXc/cCkhWe5YRW0VMX8Z0RwO8Hq8CkqPxLC/2XHHZN3nBsrD0cfr0KRNKUEVy3XN6zlieY76ET2uOrjnlVLC3Qpv64nDq1EnTvyX++CM8ObZpiftWSFIduxUyT6/jhaFQQCoMq8Qx5geBUAhI5w7rggZjb8eqLi9g38Lfc05DoyF0uxR75y7Hpb88jeiWFJDyY63ZJwmQAAmEigAFpFCRZDskQAIkQAIkQAIkUEQIWGGQ1GDoaLB0DHHlrxFUkbiKUfo7x/BO2lblypULPL3iIAScEg/WCbO+wre//I3rWjXCo//qYNZFBaQjIiCpp2i5cuVlX0QGvl7iyaDh9KzwWoE34HyEP6HA3OV2qVSpUm67Duj44rBvAgJSDCofP5GBkmclhOSJTJQrWwZRZQIPm6jnydGjR4SWhgqM8Bq6zh3S43KunZAworkJH2oJsJZoq+ccBaRisIE5xSJNIBQCUvX/a4XG7w/E1v9KrqOh73vl1f7UOzhzLANLKvYLmCs9kAJGxgNIgARIICwEKCCFBSsbJQESIAESIAESIIHCS0AFpEMSRs/RW0NFIMfcGN7ysFgz93aMo4CkbeW1UT+Y1SkOQsA/+w7jjU9+QI2q0eh5w2WoUDbKoDqhHkhHjxsviorR0YjwMwSXI+eTIk6VjhAR6YgtFN7Zs2fkx1ZDwzWekZCcwRQVOtXDwp2oSQEpGKIF6xgTkk2Mj5qisHSpCAlz65wvrGCN1jaaLTv34pyq5RBZNhIHDh9HpQrRJidUIEW9Ps+cEiFKzjk9NSIjxfPHJU+jhv9VkUpD2ZYVUdfx4/37DyGipJxXwi9Yr0EKSIGsGOuSQOEgEAoBqaSEy26zYQIiosvg+5gBOCvhyN2V2oM74fwJvbH9pS+x4eF3AwZEASlgZDyABEiABMJCgAJSWLCyURIgARIgARIgARIovAQsAal8+bIiIkXZDJ9i7M84cQKSlcmWi6Z0pLwV7z0/mWMIO6Wh3kyWRxMFpOD2hwouLjbk4BrycJQao43HQlS2kf5AuoTiOpkpvyuFTMm9pgJSSfGI0HLoyHEcPnpC8iSVRXQ576Gt0sWDSSzi2LPvoORwO4Wq0eURLUYo2VJmUiY3WBAiUnEWkJR90rK12L57v1mPhHNr4rrLLkRUpPO5ue/QEXyZvBa796eLCFPSafWtPRVfrTKuuPg81IyxhZNcv203vluxDsczTuYQP3SZVLRoXD8erZrUyxJ11INtugiQZn0rlkOHyxtJe+49vnStf/kzBT/8vlGuMxG4tNG5aNO0QdbY0mVu34gn3J+bU3FYwyfKf5GlJddfhXKoVqUCzq9dHRc1iM+x77Tv71auw5qNO43H3LlxMejY+qIsMXTzzjQsWLpaPvN+6ugcVUDt1OYilJc/53+/CrtFYK1aqTy6Xn0xYitXyGpg78EjWLZ6E7ak7sPB9GPCLBPl5XypLuOsFF0Bna5oIuPO9kJal/IPPpX2Ssl5FF+tEm6UzyuWdz5/0iXn2PSPv5f2juPqZufj6hYXyPxt6/rzH1vw27rt2CPhJo9JXxEq7Mr1WtvQnwvrxaF8GWm7agWTY5ICUkgvk2yMBAo1gVAISAqg6aeDEdu1OQ7/tBGruk7Ayb3pTlwsL6Wzcg1aWu1enDpwLGBuFJACRsYDSIAESCAsBCgghQUrGyUBEiABEiABEiiKBNSDQo2pWtzZHkuLcdPX2/FqNDWGdClq3FTDpLs307Wvo8czjGHQtai9vYwYiC1jovW5GoJPZJ4UI/8pW6gxefvd9Xjrbf69B9KN4b+KGHljKpZHhXJRWR4cKiAdSU9HhfLlULKUTUj4Y+MOE3ZODf01KkejgggGFStUMB4Bnoqr94ejEbO4C0inhfG8b37F8rUpKCNiTUcxtF8lRmLXomv05qc/YOeeg+IVVBG9Ol0muYgy8P7XK7D/0FHcIMZtFQxW/rUNC8Qgrd4GOfaL/E6N3ddcegEuaVjb6WM1+H+9/G/8uGqjMTSrKBAhP7pPy5WJFIGnjBF2brnyItQSQ/epM6exXYxEv69PxW/rt0tYuwx7mK5IMVhH4vw6NXCzGNfVyO5Ytkk+pQ9lzCm79kn9DJw6JUZtmXeUGMQrlJPjalVH22YNUK1yeZyUcfhTGMIOIq7swqjpC8xe0KLiwatDe2eJQBbHjdv3YNS0hfhn3yGvaFuKiHNf97ZGdPlShKlXP/zOrK+nout3S7tL0LtTK7Nf9Pp466OvyfqeNntueN9OaHp+LbeH6357e+EyzElabj7XdhL/r735+/7DR/HynG+QLKKMmy1t6nhqf8eeA3ji1U+hf2pR4eaJuzujWYJt7y8WUWzMW5/7s8WMgDTi7htRU869x6d8JIJNupnnCw/1QEPZ61o27diLVz5YjD9FFNJ5qwCrAtLhIyfk+lhKztsKaHHhubj/tnaIi7WJaV8k/4GJEirSmtsD8pnO39GL7q8tu/DQxA9Mu707tMToAV1FGCyNed/+ivcWrRDPJtuaOxa97uu5Wze+Gh6+4yrUqVEZp+Xfeu31N3+SY3v0QPJrm7ASCRQqAqHyRCNdAAAgAElEQVQQkOqN6oZ6T96qN7JZc98+KQmHkjegVKWyqHH75ahyzUXms9+uG4cD36wNihEFpKCw8SASIAESCDkBCkghR8oGSYAESIAESIAEihoBNQrqG/LfiuHxf5//JKJMCSPQOBY13Kth8ZqWF5i37vXv7ooaRKd9tNR4kcRUqoC+XdqYt+hdi75h/trcJeaNe9eifVUR7432LRsa8cASktQbRA2yy9dukc/L4dF/d0SdmlXN4WqoXLt5JxYuXYMNYkzOyDwFFanUU0FFoAbnxOKOjpehvvypocUyjx/HgaMZ+GvrHrwxPxknRMw6pd4v8pkaRStUiBLjahlc2zIBXUQwcCd0ueY5cjRiFvccSCrkvbfoFxGHfjTro+KOGttdi3pnPPvmZ0bcaXLeOZj48G1Y8ut6vDj7GyMw3nZdC9zd9Qp8LgbpSe996/XUU4P7HR0uNYZqa098uuR3vDX/R7cigRqzdU9dULcGnu13I+rUisXaDTvw2rxkrNuxR5zS3Ieca9W4HgbdcY0RvLRsSU2T8X6NtZt2GU8S3Xt69piwdfKjezNO6o66pyNaXXQujhxXLyjPU7HysahBXHPDeCuWAdyq4xiWMa+uU+EKfahCwQciymnIQccytM8N5rrgWFLEM+bpNxZChTxlW0VEYxULLe+jA4ePmeuBlu7XNMd9Pdpi6W8bROT42gjeep2oKB5mJezGQhUAD0tIQ92XWkb850a5HiWYte3+2OtGyFaxZFifTmhUP84tahVRZ32xHO98tsx83lOuP3fffIX5u/b7+Y9rzN/1+qRCt3q4qZilx50QoUr3gfbb/II6Tu3rOTNq2gKn3/W5qY1c3y41c1avp4nvfmXEcL2O6xwOSVhF/VMFMRVNte3T8m8VQh/qea3pe8SrnxhRSq/b4xJvNddK9TbSsep1XYteiyvLtVeP1e+NQ+JFdFJYab83XtkUD8l5oQLt0t83GJHLEuBry3X6CZlLg1rVssb9uwi0o6cvxOad+9CsYTymj/i3GfN942djs4hWERElRHwtY15CUC8+FXrVE0pD2anYO7hnOxG+os0xGuLR17niCExfItBrlJ4/motJxVr19GMOpLy6arAfEggfgdwKSHWfvAX1n+6RNcC9n6xATMemKCkvLTmWw8s3Yd0DM5G+YkvQk6GAFDQ6HkgCJEACISVAASmkONkYCZAACZAACZBAUSRgcreIEVM9PF72YaRXQ+u/Ol1ujJWuRd/O/+/bX5qQTVa588ZWUOOma/nq5z+lbpJXnCpSdbmqKe655Upj8FQj8HPvJBkDqY735SG3o+G5trfk9Xf6Rr/muPFU1CCqBtnaNaogXTyQ5ixaiQ++XWUEM83HkS6G/dNiDLW8XLT/FuKxMF6MqVauHKttNUBqG1beJB2fGjHVCKmGSRWQNMSdluKaA2mreOOMECOyeoVcULemeEmIp4NLuC8VEdXjQIt6eajguGTlekx6/1sj7ug+69O5Nb5a/hdeElFJjevVRCiqJWuoobxKieH3mOw77Uv3sYYnG5fYzazx/7N3HoBRlF0Xvum9EELvHQQVRUBFQX+KFRFRRFEU7FixYEE/xAYqKoq9i10s2LFi710RpPdOeq//PXd3NrObBEIIkJDz+vEl2WnvPPPO7Mw9c+7F8hgvECsdUSFKHQ6OLAQNJ0XH1D7tm8qVo46QJpqO6+YnPpTPdPsIlMPZ0apJko2PAl03xAnHrXLmsQfLaK2hBOEVQhlEDoybeE1Z10z3Edtz3BcI3EOAPOvY3hoob6HrgDhQfpRa6kQVLyMjIy0YXlHNI/dSFY0zLI9xuDvbrhKQcPzufv5j+eHvZX67M7BPV7ly9GATQ5zmFpBwTKacP9TGCIQYXCsgOj/x1jc2fjpqarjbxw+TJas3y7Rn55qAdJA6aHBMHcckrmWvffKLiZlow488QM7T6xDaSdfsnIAEd+TEmW/Kah1PcHSOHNxLxamuKsqHaX+LTJzCWML+45qVpGKY0zAN58z733jEJ6cd1rOjXHXGYJ8ItX6Lx4kFYWjlhq0y89V5sm5zmon5uB5DgAcLiD2tdYxjbEOUgoAEUenOS/Xt++bJ5iD832PvmFgE4Wicirm9VNBKV3GtuKhAnX3LZPbnv6sQUyiNVcy5/8qTpUXTZFmn6xmmnBJcaesg7F5wUn+fqPTP0rVy4yPv2Lb369hMHlFn2Yr1Kba9rWnZ1o+rzxyiafLi7FwPVlm2TbMkyVaH3+8LVsj+ugyOrZPisSpjHtd5XJchGuH8QcNPnG8QbB3xtirr2tPz4PuHjQRIoDyBnRGQ2t44TNrfeopvpcunvCnLb35TgvX6nHT0fhLdsYmU6L1iuqa1y/x1xU7jp4C00wi5AhIgARKoEQIUkGoEI1dCAiRAAiRAAiSwNxNwHEjutENtmzfUGhwQZzwOijR9g/23hassfRCC8zeoEIMaHe4GoeC82573pcHDtD7d28q1Zx3tVx8Dn3+macWmPvuhpbdDoLJ9C7yZ7gnoIUiPlGUIlkLEgegD14f7bXikB7v3ypHWhyx1qsDF8su/Ky0wj6B/p9aNJUyDgkh395fWCtmib64jUDhycG8NBPeTDZtT5MZH3zMHUkJspAb2W1qws0ADjJgP+4wAa5tmjUzAcrfAwD2mOYF7iEXF+qZ8VlaWLeIIAbs7qF+d8VrTQgCOy61Pvq/HcqUdR4yDfvuX1YBB+rqbNViM4wNR6H/nHW+1TSoTkODywfhDMB8psZDWDAFwtCfmfG21ctCOVyfE5eqqQF2cac9+pLVUVpmwNHZoP2mnAXk4GTx1iWBeUNFG15EUHynrNcA+5YkPZO3mdBO6rjh9oAlfEH8wD+rVwFEFZxRSoE3TIDv6jX698+WfKj6Ey+lHHSQDera3sYPUWmjYBsZhTGSEzeMErt3HCOMHAWwEw7cnHDnLWSpGHWcYb2hYFuMNTrjd2Wp63Dh9n6+1gaY+86GJwi0bN7Djht9baC2jB689za82kFtAgsgNcRlCkdOQmm2CpkvbqDV14By7/eITBULOHU9/aAIS3EUQpdy1sTAO73/lM0uFOaBXZ3PqQIA88epHquVAOl0FRwgwn+s4mqFiN65zSKk35Xykbtt2vTX3flw2/RW7nsEBBWEF5wF+Rxq7Ll5B3X384ZDDfuInrqMT1bnprleEeVE36RZ1AzkC0l2XjZC2OsbhSIXrE+fASf93gJw/vL9L/CyR1LR0mf7SF1qTaYllepo0brAcfXB3FfRXyfi7XvXbDoS9yXqOH7Jve+veP3reQ0BavSlF9u3QzI7ZD/8s07SCnrpIfbT21N3aD3ezazMcWjnZUqDjISgo2ARTnD/baljOqVnniP7u+cPDw024xbmHa3hdaBSQ6sJRYh/3BIHqCkhtrhsqHaae6uvysslvyIpb3tqlu0ABaZfi5cpJgARIoMoEKCBVGRVnJAESIAESIAESqK8E3ALSPUh9pA2pwM487mBP6jYNvsGpAVcI3AAQA/BmOAqfuxsEKGd5BOIQtEMgfuKYIeXqhDgCEpwe2NYZ6j7R0KAJBAi+v/7pb/LChz/Y78cc2sOCu3gjH+tHOiW3gAT3EQLNCPRCjEKKKwT40W8ELZGqCgFbLN9I6xs9cdOZUqA1PC6c+rJsTM2wWh/TLh1ugfgojUOaA0AzV0EAyFW3SGNNlxQbHW2ugGIVmFD7CG+yOw376k5fh0Bldna2TxDAfAju1/ZW00IAnDdwcSCFHNoYHU9j1E3ktL80XdztGtiG0AMn2cPXnm6TticgjRx8kAayD/fDiVo5SGGGwDpSij1w9ShzrEGkhPCJwPr1mkIPQkRl7Z0vf1fB4Asbcycesb9ceqqm43IFk7E+iEVOOq+Hrzvdxs50dcm88/VfKkzEyTWjB0qvTi1MiHScbBjXUKuwXoxvd3OcD076rB0ZIxivGRkexx3GIAQoBNJ391ir6XGD/QErjB0nBSLcaTh/31POEFsgKh+6X5kY6Scg6TVlxtWn+gncGBdXzZhttbZwTYIDaaOKSrhuQECCQHSVXmPcqTnhpMTxxnYxfcLpgyQSNZF2UkCC4+6Jt762lHJw5UAMrapo+JVeyyD0oKE+GETJd5UJBEr079h++5Zzt7kFJAhWE888qlwNr0ABCcINrqFOqj04ma7R67ibOa7vJVoz7Pn3f5Sn3/Wk6Tv9qAPlnKEHy0c/LJQpT39korxn3zyi/AFdWlsqS6TscxxIqzd6BKT79IWAPxeulvvUBZuiqfMOV1fVHRdrDRJrWF6Fo7w8KSostt+tRlhkVJXGe2C9OiyLcwX/8DvOw7oiHDnXCApIO3K15Lz1iUB1BSS3mLPsf6/Lilvn7HJsFJB2OWJugARIgASqRIACUpUwcSYSIAESIAESIIH6TKAiAWn00X01pVNfE2DQENBFqq5ntF4QRJ9LRh5hwUp3u1bTMsFtgrfbIeQgcIngK4qrn6SuEXdzC0jYDuqDuBucAldMf9VqXiCN0zRNSxaugeO7NO1doID0+me/yqNvfGUukVPVYTT2BP+UeUhHhVRmEJKwPw9NPE3TIml9pinPyRYt1N6jfXO5+/IRVlsjXwOUWqZdUxwV2z6HhsJRBFGr1JuWDIFMfxEAb687DiO83Y70dUiRhM8wDfNXNUC8J8fhrhAC4CK54aE55tqB++HqM4ZY8BjNUyMJ9W2CbHygLg1adQQkLHfR1Bet/lWLxoly24XDLOXWrepMg4AEp5pPWKwE8itzv5eZr38tETpGxp8yQPvUyxxy7vb4m19pXZ5f7aMpF5xgjiqImu9o+kfUjrlsZH85pHtrFZAgFpXYcQ/BGNIUYI4jCcsiWI2xAdGnuoFrd1Ac64hWkXNPBMJ3xbiBqHOf1t6BYILryS3KenNaprHG+Xz0Id0tZZtzXm1PQFqhKQ4n3POaiUXN1cF0+0XDZL26mdwC0pUqwFi9HW+b88UfJvTA5YMaXqh7hbR5w3dSQJr1/g++ukhwN+Kata2aWE5/0I8HXv5cxZn5JmxCiIHIc/1Db5mbCi4qOO8C021WV0BCCsD/PfqOpYDEMYB7aL9OLcudPd/+uURFrfdNxDrpyJ5y3gkHWz29yU9+pM6+aHWCNTKXKFLooZ0z7DB7acAtIB3UrZWlCl28apPc9fwnsjklSxo3jFUx6hBz+eWqqJ+nwnykCvGtGzWQxPgoCQoN03pOnmvJtprjCHWcRzjn4Daq7nm3ve3trukUkHYXaW6nrhGoroDU5ZGx0viUvrLqnvdl5VT/OnO7igEFpF1FluslARIggR0jQAFpx3hxbhIgARIgARIggXpIoCIBCW6R01VEgiiDBjHlpbk/WTojCEiXqTsDb8A7DcHBi+96WTLVBYR6Isdr7aJn3v3OatP8nwY2LwsIbDoCEmpYoE4SBCt3Q3onvP0/TwORqAFy52UnWeop1CwJFJDgUnj5o5/MlQSxCo6lwIbA/+v65j8Cr3AvtNai7lfdN9sEql7dWstFIwZYyisEQVPSMyVE33iPiw7XvzXwD8EoQDTC+p16Ge5gJN6QR2F2py5HXRCOHFa7QgiA8wPOIDiEkpGm7tzjzSGUX1Bkoh5qzMSpS+EmTb91oNZWQauugHS5Co4QrJDO62atgYOaLEihBwEJvw/s3c3GJkRBmILgEIrQlGSdNd0hgszPv/+9PKkCaai6Ee64aKgc2rNzuXEE9whq0KCdr/VcRmhaL9Q/eu0TFZV0nft2aiqHauotHPdCXWew/temaQPp2KKhRKlzDyKSu85RdS83ECWRvs5xwmG8QUDaE0HxXTFu5i9dJ5O1Jg/SVh7QpZWJdXCAQSzBtaZDy0aCNGtOKja3gIRzHNcUjDecv7iGQdiGGIUGIfNWFRiRLu3uWR+bqASBESJRpF5DgvXYQfD85McFJoKjnaeOt5GDelktrBHVrIHkpLDDNiECoaEm0MkDe1VJQIJTb/y0l82xB+HoZhV0ElWgmfTwHDu/cJ201HOaftTdqiMgTb/8ZDtncE4tXbN5mwISnFpw+qHeFL4zTh9yoHz9238y6bEPbDm8aNBJRaTnVDjD8YSw++DEUZKRlSfXPPCGrN6Yaqkf4fjLyMqWSQ+9LYt0m5b+U08qHE+7/KqWC/7ttQ4SXFv7d9Fz2fv9tK3zyC20QrTFeVKXrsuV7RsFpOpePbnc3k6gugLSnuBCAWlPUOc2SYAESKA8AQpIHBUkQAIkQAIkQAIksB0CFQlIEIBGqCskGAE6Dd7hDXK8jf/HotUm1EzQdE8QhpwGB8bDGljHupCW6UINjCIAjLfXEdDH2/Kob+O07QlIEBge0FRGCLTCsTJVUxnBOXDnc3O1cLsnhR1SHkH0mf7CxzL3u/kSr0IEajNBJAhss9U18pSmUsNb6OcOO1wGHNjJirXDsRIRHiK9u7WVllo7qVjTSoWHhUi47nezhnGyf+fmEq/pm3I05Z23RJPHVeItuo6ApNOQug7uIzS4j3Z3KrGdHei7Qggo1PGAOioQH9GuHO1Js4Wg9M06PtZvSTcxACnnnDow1RWQMDYQ9EeA+tqzjpLu6izDNiAgVdYaqyh5zxUnW40k1FF6ae7P5jqacu4x0u+ALuUEmbfm/S4Pzf7CVnfOsH5aU+sg+U7H4+1Pf6CCEZxrRfYTDUIEBKOYqDAZdngPGaNp2BI1haJO2dlDZcKRO4CMFIoQMvdEq+lxA3HsTeXsCHUQlx1XIY4nBAukmrt81EAZ2Ker7bJbQNoWAxzbS0YeKSf039+ESqS2hIC0rQZH2/VnH2P1sJDe8uSJj+1UDSTneoVt7oiANFdrfMGVBTEf4j3cfGgQMF/VdH/ghtSiR2kNIrejaVcLSEhrCqdfjhaWx/6cMuhA+fSHf+TGx943AQl9BfN71T0GZxLa4L7d5Bi9Dkx5/B29BmRqOtSOctO5x9lx/USv+TP02p9vqeo8aU3dDZ/hBYA7tQYZvhO213BNhoiE63ZdvC5Xtn8UkLZ35Dm9vhKggFRfjzz3mwRIgASqT4ACUvXZcUkSIAES2OUESjKzZesDL0how0RpcGFZ0dJdvmFugARIwI+AW0C698VP7G1vBOHxBjoaknhB0EEaKDQE7+DiQeDfaXB6wE2C9ElwG0FccqdqQmATaaectj0BCUHDJzW9GeqgYJ3Xal0jOFSQcgoBZLeAhLRWqL8EJwuEqt77tC13hBGQhgCG4CtSKI0cdJD+7UlHhv1FPRIJ8qSnw7aLNAVZExWQRmvhe9R6apwYYwFNBGYhHsFF4n6L3RGPsDzecEeapLrWaloIcPYfjjGkwkI7tl8PueK0QeoGWaS1gz5RpoWa9upAX/o6zFN9AekjFZD+tSA0hKq+PdrLZBUJtyUgIdXizRcMlRYaiH7otXkmXGDAX3fmYKvBEqnCjLth+sMBAhLOjRdUJHtj3h9aM6vAV/sIy0WoGAlBKUzHzMxrTlX3VfMaGRaosYUxhwbXEQLjGJN7otX0uIFLBbWxfv9vlaWUg8urT/d25jZ5+8s/5eMf/rXzeKiK3EjZhuYWkDBf17bNJEuFofTsXHO6oA4V6p8ddcg+5vjBGIG7EXXd4JqEeydZ01pm5+RLhi6Hz5DusrWmcYNzqP8BnU1YrAkBCWlAX5z7o/UbtbxO0WvR9lLY4ZoEJx+ufWjYd6R9zFPBEink3vjsN0vth5SKENGRas9p1RWQIKpeNeN1WbB8vceBpK6+/Tq2KDfEIAqhDlhOXr46tfrLqMG9/AQkpNZDDbsV6uaa/Ni7Wk8v267Vh/fspOfmSk2/l2UpT68f661dp1vAsYGbEKn5cG3GMcV5BsE/TdOiQsy/XFMKDlUhcHvs4AiFM5QC0p64OnCbJLD7CVBA2v3MuUUSIAESqOsEKCDV9SPI/pMACezVBFYefb7kfO2pJdH88SmSMPr4vXp/uXMkUFsJVCQgVdZXFFM/TQOqSOfkNNQruloDjY6b5N4Jp1jg968la+UOdWYgjRkCfQiWQvhB256AhKAh0s4hYI91XaMCVJ/ubeWOCgQkBC/xdv62HEhwjjzuFZDGDj3Uai5t2JquYsCX5pIy8Ug1JKQdg2AG50hwkLqQGsXLUzed5et3IBc4mvB2O/6hwQlSF8Uj9L2mhQCHFdIYwjmCVFVwjN0x/kSZrXWrULsqTEWPG885Vg7dr4MPbXUFpMvv0RR2mvqsUYM4+Z+m92qlwf9bnnjPBCSkM0MgGz+tFpEKfRAhWqnrDCnNkErxQRWQME4wAK49c5Acop87dYWczrlT2DlOFhMWNHj/hQqoq9ZtVhEiz4LesRp0/3vJelm0aqOJkiMGHmipt3a2wX2E9HVOLS53Da6dXXd1lq/pcQPB4gqtV2Q1yFQ4SIiNtuMD1QApzCAwgWfn1k1U1DjeUlv61UDSWmlIUYdjDbECddjAqknDBOmg9dSQghPNLSBh/J2paTuxXohHGSo8YZsYr3BQOs0tIDXV9UH0gNOtoob+v/jhT756R04KO4yxx/RahOvucBWBxmvtr+2lVMM5hFR1G7RuE+bFtS5S0y+CD5ikpGcbL1yfH77udL8+V0dAultT4eFFAQh5X/z6nwlIN2qaSaQTDGw4j+GCwpg/89iD5dRBB8hXei5MevQ9Ww7nHVKeQjRCutFXPv7JRHuIXCHaf6QrhbCKGmXNXawxD44DXKEQ83AMX/jwR885qg3fQeNO6Oer01fZ2HWnsINLD9fovaHRgbQ3HEXuw64gQAFpV1DlOkmABEhg7yZAAWnvPr7cOxIggTpMoDg1Qxa1PFJaPDdVMt/7QrI//k46r/ui/B5pwCD/36USHB8rYa2aVrjHBYtXSqm+hRuxT1kA0j1j0catUrRpq0R0bS9BrrdynXlKNEBRsGiFhDZNltBmZY4KZ3r+/CUSFBkh4R3KB07c28n9Zb7k/vS3hCYnStzwQeW2lTnnMynU4GLkvp0k+vCy4Hux1lsJ1vUHRZSlwkKfgvSt8iBvQe+SrBzJ+uArKdqcKlG99pGoPvvitfM6PALY9dpEoCIBCW4f/IP4gzf+EeSDE2i0puFCijpPQNfT4AqAuwfBVby1PmxATwv2IdD7yU8LrHYJgq23aeF6pz7H9gQkrOt+TS/lpCSD6NBKA5rTtNZGYAo7uKY++NbjQLrurKNNEAhsr3z0szz73nf2MeokIYUVGoLFELo2bNUC7xqARaF2vMn/8U//6dvv2baf91810tLvOQF7j0upxNKIwQWC+jlwgSAw6U5pV5uOcVX6UtNCgO8aqtdnuHbe/+ZvC3wj9RhSbkFYQS2XaZcMN9HHadUVkC644wVLjYeUYxAQkPrQqYEEsQGuOUyrrM3SGkjPvfeDTb745MNk4EGdzdUDd4/THn3jS3nj899tLKBu04Be/nWS4MKI1us5Wr6OYbgoJj/2no6pAhmgTrarVAiF+6W6DduF+6hQnVtoGHcQufZkusSaHDcQQeA6hNCwvQYBBU4z1C4KFJDuv+pUE3+21dwCEhyTE8cctV0xwi0gtWzcQN0+x5iQVVELFJAgWiPtIRx5EL0z9NrTS9Nt3qL1nZz0jZX1F07Jp9WRaU7JbTSIS1eoK+u4w/QewduqKyDh3MQ1+N2v/7L+IT2dc9101o3xeOdzH8mnep0P1bF44cn9ZfBBHeWrP9R1+LinBpJbQMJ3wY2PzJH/Vm702wtcX+EedYt1Fe3me9oXuMYg9J2iAtI5VRCQcH2G4Ipr9p52621vTO/IdApIO0KL89YnAhSQ6tPR5r6SAAmQQM0QoIBUMxy5FhIgARKocQKb/jdTtt7zrHTL/lUKl6+VJT1OkHbfvCCRB3SzbZVq4A3zpMx80bftiO4dpek9E33iS8abn8qGCdOkeEuqb57Gt1wqDa862/7O+32BTc/9+R/f9IQzhkqzh26SIA0KQ7jZcNkdkvH6x77p4e1bSoe/37a/t0x7Ujbf+ohvWmjjJGkyfaLEjxjsxwPiDuYr1QB7kL79a8XTV62XxLHDJWbgwSYqpTz0koQ29wazNOhcom+oN5p8sWCd6y+9XeJVcIr5v76+9aY+9pqEJCVI/ClHSfZnP0jqU29IWBt9y1mDNfg8afxpEqxvZbORQE0QqKgGEuqOjD6mj43naVpbBkF9vLk/7oRDLQWUu8Fl5NS2cFK8lWqAL0idGQjeWQF0bbeqgHTIvu3t9+0JSHANIN3RP0vXSsOEWJmudWoaJsSogDTXArBwMt2rNZA6aZDYSQmFwDzEIXeqPKef92tNjfe+/tMcLwhUHqbpydwNwd4CTZEUoetF7Zpn3/lanvvgJ0tHNlHTmR132H6SlZ3jcSfpPiEYieAp+EA0gusIqe3qcqtJISCQAwLMOHZwEuyjweJlKvSgrtaI/ztQLhwBB0bZEtURkH5dsFKm6vohWnbTWjUzJ55mwuVUFRzhQEKAepIG+yFkVtbgLnr0DRXqNUh/3KH7yBWjjtDfi/X4RmgtsFCB0276rI/lj8WrbUw/qNtAXRx3gxskW/crRscizhcIsBff9bJs1Z8H69i/VkUKCJ3VbUjFhX+1xX2E/ajJcQOh+pr7XzeBAfyQkg0CDQQ4WMNwbv6ix3r+srV27uFaBGcj0mvCbbZqQ4o5W2ZcfapdG7bV3ALSgAM7mxgFt+O2GgSkEdc8qqkXi0ygRGo255oWuFxlAtLW9Czdxzesr7hmwUUztP9+EhLwUgjqh8FhhOY4geB2279TKxX3Wwmm4/qUEBOl6f5Wm5MS24SAfrsK7k6rjoCE+kJIK/eu1rZ74NV5Nt46t2li4lSnVk3sfEVKuR/nL5cHdTr2CeLMtPFDVRRrJe98+bfc+uzH2rdIPwEJfUI/b3zkbd8Yxmfu8xPnT5S+UIN9dTeIRnCRwvGEVlUBCfM6aezwO8TW2NjY6p6CtWY5Cki15lCwI7WMAAWkWnZA2B0SIAESqLoZLQsAACAASURBVAMEKCDVgYPELpIACdRPAgtiekns4EOl1ZyZBgB/x488Wlo8c7v9veWOx2Xz7Y9JwqnHSPxpx0rR+s2y/qJbbBpEJ7iKFrcfIuEdW0vTe69Vp06kClLPSNbcb6TlS3dL3LD/k4VJh0ipBp2aTL9GIjq1kYy3PpW0Z+dIgwtG2jJrx1wnGW98IkmXnSGxQw41ISvn29+l+VO3Sub7X8qakVdK7LH9JfnKs6U4LUM2TpwuBcvWSIc/3pRwXZ/TIEBlffStNH9iiu+z9Fc+kIzX5kqrNx+Q9ZfcZv1seMUY33QIV3BMofbT2rGTJGHUsRJ7VD/f9BStDRWiTqaE04+3/Y49foDEHTegbLAgerm9xP/1c2hxr6tBoCIB6Yxj+8oZKiIh4I+0YBNnvmEBw321BgYKyjv1kRC4vf2pDwRBSgzJGHVfIKiJhmAvApoIuuKjkYMPEqSPg6vHEZAQJD5Tt4W3893tr8Vr5Catm4Ng4v6dW8oUfUsfQcy7NYAfKCDN+eIPeWg2gpxib95POH2Q37o2pWRa/ZCFKzaY8DRD3Qnu+k3umZEuCcLGB9/8pcFKfeNf+z/2uL4y7sR+sjUl3fYJgVKnDhIcKvh9eymoqnFYdvsiNSkEBHZ+kQoCt6nQuG5zmrFyBBCIeXCQuNv2BCSIBheO6C+ZKsRjLEGkeei1L+Tnf1fYGIRL4lJNmYWgNtwREJCQ5uwiTRXmpODyaprWDwTuEchHEP7u5z/SVIwZmv4sWs46to/s176ZpaJLzSrQ6WvMBQKRCG64uzTIDucURKs8PTfgrsIYDAsNNocEBNRPf1xgQW+M4yEHqyilAXgnhdqOHmC4jnJykL7N40LBOESgDD/3ZKvJcYP0dVfeN9vEEbjFJo091oQLXKPQcK79pKIFnGW4rkB4uOPiE/UYQHB+Z5cLSBCOxk15zsREjOP2mhKvY8vGes0r8V33IJ4foO7NwX26yUvqfISzDc1xIOH36S9o2s3v5tvnEBRRWyhW72OKSpBCM0gKdDsQj8apYwlj60Zv+jrUppuitYi6d2juY4Jr9E/zV9g6kcoO9ZyQxg4p/NB2VECCYD9VXYHYtyVacwhiD84xCDpwXbVVZxIEnlStY7loldYk0vFfoPXh+vZoI5eP7K/zJMo7X8+XW5/5qEIBCQzveOYD+e7PZb7rAI4jUlk21vMJ5wtS9YVr/TCnoYYYnKF/q1sUaQnRPE6r/ap0K+R27uG41eVUow4TCkh78qrHbddmAhSQavPRYd9IgARIoHYSoIBUO48Le0UCJFDPCeT99q8sP/xMc/rA8YO27rzJkv7SeyYOoa086jzJ+eY339/4DCng1oyeaJ9lf/mzrDr2Qum8Zp6ENIj3EYUQ1WjSBZJ8w/kmSjW66SJJvu5c3/RlB54sxRr06LT4Q1nS5VgJjomW9r+9Xu6IrB9/q6Q9N8dv+/kLl8myXqdI63cf9nMLQSgq0bRFiWOG+daDtHupj78mTWdcb0JYzBF9JLrfAb7pELOKNRjd4JwRsv7iWyX+pMHmVnJa6qOvSkjDRHMgbb7tUXM9RXSrOEVfPR9O3P0aIFCZAwkiEgL0CPghOPvLvytNULpA3/hH7Q40d/q6np1bWYomE5D0f/EaeF+4Yr089ubXFmREeqL71DWEwKbbgYSUdycesb8F3xHoW7clXZ7/4AcTrhBEPeOYgwV9gSvpnhc+KScgwaWE2kgQipAy6WStNXPQPm2tHkiqbvcjrY+EfwhKwzGC4CiErlUbU6x2DQK4CPhj2xCIUAcJtZF+WbBColVwOltro5wy5AAVkDLNweTUxdkbRCP38KlJISBwWCIgfrem7YLrw2ktGiVaraJAMa8yAWnGS5+ZINlIx09LrW+EoDWC2ls1aI56VjiGGFvTVNhBkBuB5rtUQIJjBcJSY/2uaJgYYwF6p0GEQq0XpNWDowTjHCkSi3UsxEWFm/AUFREquXmFskGPf7Y6ZNAgBpx9/CF2fsBRAZEAY8cZE46+j7EMJxT+Pm94f7/aYTty6sL1htR1+Ok0pNarDSkTa3LcIHXdyx/9ZLsIYfHqMwaXE9xwLZmgItNqdfBAtIO4jON+g4os+AwC3f1VcCDBNTlTnYkYA4cjvaBuC2k6t9Uwxp5+B3V8ft7mfINUPML6sC+z3vekRRx1VG85d9hh9vuaTaly3cw3TSiprEHUhPMSAtD9L39uolIXFdNmXqMO5AB3Dq7RU7TOGIQkjMlLTz1Sju3nSWO3bO0WE2yQ5g8p8+CCS1I3p7sh9SNE9rWb0kyAwjUS5yX29815HmfethqcfRcM7yd9u7XUS3+ppgBdJDc/NdcrIHVVN5+nBpLTcC0/77bnZYuKvGhwJf7v3OPtHEQ9PaR+rKxh/ahdNvXi4dtNeeesA6Irzh+kHUWDYxTX8brcKCDV5aPHvu9KAhSQdiVdrpsESIAE9k4CFJD2zuPKvSIBEqjjBDbf/JBsuftpiejRyWqOILJWtHaTuXwcdw9cO2nPvCWt3rjf0tqVZGSZ0AKHEASkvD8WyvJ+oysk0fi2y6ThhLNMQEq+9lxp9L+LfPMtO2ikpYFr/+tssd+1tf/ltXLrQeq8jdfdW+H6W3/wqMQM6O2bhlR6RRu2aFq5Ub7PkLYu/cX3pOn9KiCpABTVe18/h1HaLE2Tp4GZxLNP3L6ApOnx4ISK6tW9jh95dr+2EqhIQELBdxREd2od/fD3MnsTHQ0pkq7RWi54G/6uWR9ZjSS0S0YeafWR3A1vxN+jNYoQZEdDYLK3ijuOgITAOmrGxGiw3ml40zxLg7oQlFDHBHWNUDsJgeN7X/zUBCTUP7lPaxMhTRVSjt2lafacNHoQnSBehWsgFetCgBiBUARdzz3xcAviI+D6tAar4V6CqOCk2UN/wCNVA5yFKlAgjdPYoX2lf8/2kqJv4SP9EQL3e9r1sSvGUk0KARX1D3WonlQHj9MG993HguxOmi7nc4hMM7XOCWrEnOp1rX3847927CtrOG7xmsoL6zt0P4/YDkEQtZaee+97Ew8raxhDN2o9Izhe/ly0Rma8/Kms3piqYpXW4FOXC1qwjim4IEJ0DPVXsQGpEh2Hx9e/LzYBc1vbQD2Z688+ert1eSrqI0QjOI+c4DfmiYyMNBdFbWg1OW4m3PuaCR5wCo5R4dYRQdz7ifP9KR1Hc1UUxjHBtaqfpqS87an35T91GTbQ69LtKi7AQbOthuP2xJxvVODLNgHpYj2m20thh/VBEISA9IWm9YSog7HnONowHdeawX27yYVaM+iNeb/Ls+9+Z9dRpFzDNdVp2E8ITH8sWm3uTiwXouMM8ib60bt7W7ueou4PzgmIk8OP7ClIL1pRg1D1jqacg4uyT4+25hRFW6ku0RlaywjuHewnxCWIRO6GeVCXCY6i5noeTFYxx6lXB97f/LFY3pr3h60LzjrPCaZCjNZGOqBLa+tnB+UdLEV2znz+y2K564XPVNCPNCEQ111HnMN5iX9f/fafpuabK5F6rPfXlw8mnD7Q0pWCyc/6sgK2BSZII2mma90khN0e6r5C2kJ8NzjrctKJglGgsA/xCCnsUK8ODS42pLCr69dwCki14erHPtRGAhSQauNRYZ9IgARIoHYToIBUu48Pe0cCJFBPCSzd70QVizKthg9qHSEyENooSfL+XiRxJxwpLV+eboIMUsjl/upJ8eK0xrdqjSNNKZf14dey+uQrPK4fBCM0OBiEmhPtWppQE961vSxM6GP1kFAXyWlwIGkEUNr//Jos3X+4BEdHSbvvXyp3JFDTCDWQki4dbU4hBEpCNLVKiPYz4fTjJKxFWdFsE5A2qoB00TYEpD4qIA0pS1GX9vw7GgkpoYBUT8+B2rbbCHwjwIli6SiajuZON4e/4ebAG/MIeuIN/2vPOkr2ad9cbnjwLXtDHu3Zm8+2FEeB7aW5P9lb+2gINCKw+sVvi6wmTmUNTqd2GnRHoB5p89AQuEWaJohRqHMCAckpYL9YUy1BdFisAdCKAvl4mx+uAKSEQiDTEZBQ96ayFqbbGK2ugWO1Hk5kaJDkabAYDiQKSNUbwUhPhnGwKVWv/5p2DSkSEVwOzMaJekaz1IG2Xt07EJAwZn74e7m8+OGPdmzd7gs4kjAW4JY4XtNZId2ZuyHAP+fLP1WwXGCBdQTo0RBkbtow3gLgyRq0xniHew0NLoy3v/xD/lJnWwP9DM42pChrEBcl3TWl3YiBB6l4WhaAR1q+OV/8KYtXbzSxEs4od5o5OJwgHMA9sqMNohHEI7fzyBExa4sDrqYEJIgE+Zqmz2nheq4FOm2caRA1nPMcoh6uX0gtaKkDVWnAmNgeH4wdrAPbhYjpiOVVOUZYBmMLbpiKGtIiYn1OP9GnUP0M1zV3g/CBPqAeElw5TXRMIo0bWqg3NWYB6ibqfqEhrVtgrSRnfc7+OOMbDNCwDYxJTHf2M5CNMw/co3DSYTuB80BYL1Tu7vMVbj73vFgPhI1CZVOA+mEquCfG672T7gumYTzn5+fbT2wL12FsL1rF0Dir6xhkn+Ncxc+c3AJza+FvbLhZcry5Ao2bjhUIQ046TPxESlGIq/iJ/lckHuH6Xdfr1eG4UkCqypnKeeojAQpI9fGoc59JgARIYOcIUEDaOX5cmgRIgARqnED25z/KqqHjpd0PL0vkvp391r/+wikCYaVb1i8WKECat7VnXCtNpk6QqEMPkKiDyhw4me/MkzWnXW3uoYpSu5VoEO+/Rv22KSAt6X6ClKiQ1XntvLJ+IEihgaSN19wtKQ+/4pfCrjIY6a9+aIEK1HByWuGajbJ58oNWTwlOJtRygpPKaZlvfy6FK9dZ/SWk5Wt0/XkeR5a3pb/8vpRqzYzEcScJxCw6kGp8KHKFLgIILCIoiTfh4chBQHOIukMOO6CjL1iJ4OGnPy8UpBdDEB6Bf6t1ocF5pIlDSqGzhx5izqDA9pe++f6evhkPN1AbdRKdddwhVo8Iab8SICS7grCoH4LzCUIAnB5Ie+e0HE0f9v43f8uvC1dasH/s0H4mAvjOKz3vkaruH0195wRZEYREmiu4ng7et73P7YJgI0QnCBPrt6RZ4B/9w/bR4GA6sGsbLQDfWVPhhUmKCsnoFwKTFJDq1+lTmAcHmwoN+E/HTUmpChbh4eZGq0ikyMjOtZo8ED8aJcaZSLWjzQL66pjIs217ah6hYZtIvVWb3BM1JSDtKCPOXzsJeNLFZem11KnVFSIRKupgPDsuIPQcRib3+RPsdQZ5vEbbbrkqquapEFVZw3mCNHU4fxznHkQjnDu4hu8NjQLS3nAUuQ+7ggAFpF1BleskARIggb2bAAWkvfv4cu9IgATqIIFFbQZJ8ZbUCoWZ/PlLZFmfU6XZzEkmnCBlXdqzcyRy/y4S3f8gFZB6aC2h3hKS3EAgEK0cNE7y/vxPwju1kZD4WMn7Z7E5mrps+kaC1W2wIK63JJ55gjR7dLKP1MJETf2iQeCuqT9I+gvvyroLbpYgfSM4cv+uUrQ5RUo08Nd51WcCAWjZgSPs78j9utjyeX/9Z78HOpYgim2+5WFzRkX27Cql+QWyZeoTEqyBw6b3Xitb7npKcn/4U1Ppjbe6RqiltPWeZ6XhFWMk9ujDZNNNM6Vg2WpJvmacTUd6PtRPSr7uPKubtOHyqVYLKfqwA+vgEWeXSaDuEIBAZSmRtMuokWTp7JA+Sd+Wz9KAJRoFpLpzPGuqpxWlkMO6EaBGDaKaDkg7Lg13sB3bq43iEfpFAammRtres56KanY5ewfRCGIOzhvHSeSIpBjjseoQKmdLdKHJyfaIR7g+Q0h1hFxsE+eO40hy09zbxCPsGwWkved84Z7ULAEKSDXLk2sjARIggfpAgAJSfTjK3EcSIIE6RWDd+ZMlvGNrSZ54ToX9Xjt2ksQdc7i5eSASZc39RtKeflNyfvjDHDlIe9fuu5ckvEMrS123+ZZHJOP1j0zowXqxXOLZw+2t1rXn3iRxWjsI4ovTNt0ww35tfMcV9jP7y59N7ClYtEJT1CVI3LD/89VMKlq3STZNeVggEKFF7tdZGlww0i8VHT7P+fpXSdU+hjZSYUv7CBELKfmSbzhfU+Rp0Wh1NW2dMUvyFyyzNHslmdkSd9wAP8eS9WHpas/09EyJGz5Y4k8aZNvNmP2RRB64j2ef2UiABHYzAaRkQvF1T2qtvVlAOve2WfLkjWN2M9+6sTkEuOFmgKjjDlBbIBxuB/0XshPOBqwTAXCsH6m53K4jfJ9BqELNo+2lZdsTNDlu9gT12r/NioRXXD8xliH6OC46JxWdk6YRDk/MU1HL1xd0kNIReYWxPM4JZ16cM1gX/rmFJGwT89W00LunjwAFpD19BLj92kqAAlJtPTLsFwmQAAnUXgIUkGrvsWHPSIAESGCbBPJ++1ci9ulogorTkPJtyT5DpdHk8ZUKUHsCq6Ww0wBF/IjBJh4FVZDCy+kX3ElBERUHRjDP9qbvif3jNkmgPhNAYB91NlC3A622ukBq4hjd++IncuXowTWxqr1yHZWllcPOIpiNADX+QVTC3xB7KhN8zOmGdHga9HacE1YXxpWuDuvFuhynU20Uj9DHe1/8VMeN54UHNhJwE3CEV4xtJ61cRekXIfpkZ2fbOQFBCKnmKhrvEI+ca3FlQhPWgXmwTmwLNZH2hppHHFkkQAIkQAIkQAIkQAK7hgAFpF3DlWslARIggV1OYO2Y6yTjjU8ktFkjCWvVFNE5cwkVp2ZIu29ftLR2taWlzXpbijTlHRxHbCRAAnWPAIKcTp2MwN47ooG7jgYC+pUF8xGorKvByq3pWdIwIbbuHcDd3GOMBaeeS2C6LEc0QuAa4wB/BwbMMd7c/xwxyb0bjusIY622j6eU9GxJStC0Y2wkUAEBZ3xvq24XzoesrCwTU9ESEhLKnTfutHhWdzI+vtJaYM42tyXi8mCRAAmQAAmQAAmQAAmQAAhQQOI4IAESIIE6SqBw1XrZet9zkvPNb1K8Nc1cPaiBBPcRah7VpoYUdsUp6Zb+jo0ESKBuEYAQAIdRRXUznD2pSCSobC8RsETQf1siU90ixN5WRABjwhGS4HTY1vgJFBu3N6+T4gtuptrqOuKoIIGaJBDo9AwUTnEeOOfb9lxKNdkvrosESIAESIAESIAESGDvJ0ABae8/xtxDEiABEiABEiABEqgWAXfapGqtYBsLIQUTgqBsezcBp3aRE9x2HBQ7utcQi5Diy0mBR+FoRwly/rpOAGnn3GL+toRXXl/r+tFm/0mABEiABEiABEig9hCggFR7jgV7QgIkQAIkQAIkQAK1igAClqipUdPBeogKqLuBwu1s9YcA0nA5ziQISe40dW4KSOXl/AusmVR/aHFPScCfAERYXI8D64AFcsL1GvWPcO6wkQAJkAAJkAAJkAAJkMDOEqCAtLMEuTwJkAAJkAAJkAAJkAAJkAAJkAAJkAAJkAAJkAAJkAAJkAAJ7GUEKCDtZQeUu0MCJEACJEACJEACJEACJEACJEACJEACJEACJEACJEACJEACO0uAAtLOEuTyJEACJFDDBArXbBTNTyJhrZtJcWqGFK7ZIJH7dq7hrXB1NUGgtKhYCletl9AmDSU4hqm4aoIp10ECJEACJEACJEACJEACJEACJEACJEACJFA7CFBAqh3Hgb0gARIgAR+Bzbc9KqX5hdL41ktl7dhJUrw5VVq/9/AeJ5T9xU+S8tDL0nT6NRLWpvke78+u6sDmWx+RnG9/lzZzH9/mJjbdNFO23vuszdPkzqsk6ZLTd1WXqr3ekuxcWXv2DRI39AhJHDOs2uvhgiRAAiRAAiRAAiRAAiRAAiRAAiRAAiRAAvWPAAWk+nfMucckQAK1nMDW6c9YDxtePVZWDBwnydedK7GDD93jvU575i1Zf+nt0u6rWRJ54D57vD+7qgNrTr1KMt/7Qrpl/1rpJjLe+ETWjrlOEs86UWKPPVyienWX0GaNdlWXqr3e4i2psqjNIEm6aJQ0UeGPjQRIgARIgARIgARIgARIgARIgARIgARIgASqSoACUlVJcT4SIAES2E0Ett73nKZDi5aEM4ZKygMvmIDkbsXpmVK0YYuENkqSkKSEcr0qLSiUwhVrJTg2WkKbN66w14XL10ppUZGEtW0hQWGhfvOUZGRJ4frN5ddfWiqFazdJWMsmfvMXrt0opep0sXWFh5XbHvpbvDW90jRvpfkFtt6Q+BgJSW5QaX+Dk+IlJCHOpqOPWGdYm2YiwcHlt5mW4dmmijrB0ZHlGeVhmxuNX0iDeL/pcH1lvvWpdF73paUSDIqMkKDQkLJ5iktk3fmTJf2VDyoUmYqx7S1pui+JEpLoXbcug+2JMqzMvVWckm4pC8P0mAVFRZTvc26+FK7b5DmumjLP3UoxTY9ZcGR4uWNetClF+xHnd2xsfu1PcFxMuXXtpmHOzZAACZAACZAACZAACZAACZAACZAACZAACdRyAhSQavkBYvdIgATqHwEISFJSKkmXneERLoKCDIKTjizrg698UKL7HSAtZ9/nE1Y2XnO3pDz8im96WKum0mLWNInqs699lvrE67Lhiql+UJs9eKMkjh0uJZnZsvas6yXro29906MO3l9av/WABMfHCrYLB1Lbec9afabcH/8yF47VbPK2pItPkyZ3XW1/QThaM/JKyfnmN9/0+JOHSPMnbvGIGSqmbLh8qqQ+9UbZ9tTJ02LWVBOjrL+PvSYbrrzTN73BOSNMXEl58CXfZ9getotWpCIK9gEp6JwWP/JoafHkrSIhHqFp3bgbJf3VD8u22buHtHzpbhNe0p5/R9ZfOMWPT5NpV0rSpaN9nyGN38aJ0/3mafnavRJ33ABZedR5fvvb4oU7TbxZdfx4v/kb33aZNJxwln1WuHKdpZnL/elv/z4/c7vnb5dg5cwQ2jRZOi39yP7EshmzPb+jQbRq/sQUdUb1V5GwWJb2OEEaXHiqNLxijGd+FcgyXptbNr8KaFhXUES4Xx/5BwmQAAmQAAmQAAmQAAmQAAmQAAmQAAmQQP0mQAGpfh9/7j0JkEAtJAABCTWQAp1HK4eca8JIo8njJXLfzpL/33LZNOl+E4cg6qQ+qeKQCjIQTGKPPsxqJ6GeEoQhpGPL+32BLD/sDIGIEz9iiJQWFkn2vB8l5si++vdgWfF/Y00UanTTRRLZs6vkL1xm64/o2l7a/zrbRAeIDxAb4IBZEHuQCVfJky4wt03Wh1+bkOEIUiuOPNtEEaTiC+/QSvL/WiQpj7wiscccLq1enyEbr1axS/9G7aCo3vtK0catJszANdRpyVzJ+e4PWTn4HEvfFzd8oBT8t0K23v+8HTGIaxFd25nYlfn259Lyxbsk7sSBsqTrcVK4eoNAoAlr3VzyfvtXts6YZQIZ+rVhwjRJfXy2/Q1uhavWy5apT3i2ufhD2+d1Y2+UvH+XSKPrzzeRCyzdKfvy/lho68G+NdJ9h8CH9YE9Ut85+1uwZJXEHX+EOqHSJF3ZxR7Vz8QdqyU180Vp/vRtknDqMbK4/RDbd6wrVN1dWC/SBSI9XrOHbzIBDUIaxLNIFbuwvvx/l0qz+28wMQ3HCC6uKBUTg9SNhXmzv/zZGEJownFyhL3Vp0wwITD5hvPtuBapCylXx0Wz+683kZCNBEiABEiABEiABEiABEiABEiABEiABEiABBwCFJA4FkiABEiglhEwAUnFneSJ5/j1bEFML4k+vJe0mfu473O4ZeCagUAE503mnM+ka/pPvumO6IPpGW9+KmvPvFba//yaROzTodxeY/0xgw6R1m8/6JsGtxJcS1g+a+43snrE5dJ16/ci6oxamNDHhCvH3YSFFiYdok6c/tLi+TsF62tw7snSVMUJp0HAgvjRNeV7WdZ7pIkhnZZ97JsOAQkOH2xv0w0zTDBy1yKCoARhptPyT3zLYDuJY4ZJs0f+Z9tMGq/1fu4uq/ezuMNRlsauw99vWz0gpIhr932Zg2nTTTNl673PGjc4viBspT79pvWxsrbl7qdl880P+fUN245SgaftF+og20bL/WW+rBgwRpKvPVca/e8i63PDK8+WxrdeWsap32jJn79Euqb9KEt7nmQp+9ycbEZNr1cufZ8KXimPvmr7gH6gP1h/8vXnSaMbL7Tf3e6lWjb02R0SIAESIAESIAESIAESIAESIAESIAESIIFaRIACUi06GOwKCZAACYBAZQJSYHo0hxZcKF23fCfrL7lN0l98T7qm/uADifRwGy67w0Sfktw8WdbrZHO7oCFlW0N18jjp2SpbP+Z1C0hdNnxldXjgbIk/aZA0fWCSCTTZX/wsq0+6zIQvuKQgJiWeeYK/gHT4mZZmDu4YpMOD0wYun8CG7W2580nZfMsj5QWkZWt86duwnIlGuh9Npk6QJd1PsJRwget0XFrLep1irp1237zg2+TG6+41R5AjIK0793+S8cbHfhwD++cs4xa3IFTByeReN5aDq2njNdMl+/Mfy1ajrqVmD9wgieNO8vRfU+QhVZ7TVvQfY/WOwMl+BzN1SFXUMt/9Qjbf+ogJTu4G1xhcRiZQqQus8ZRLbD/Rd2ua0i/m8IPMQRZ9aE+efCRAAiRAAiRAAiRAAiRAAiRAAiRAAiRAAiTgR4ACEgcECZAACdQyApUJSEv3H241beDwQYo70dJIqEWEVG1ISwc3Emr7+AlImq4N6dbgvglv39L2FCnfcr79TXI1vVvu939abZzGt19uThdL2aap1nzrb9XMHCsJo483d9Oa0ROl4z/vSFi7FuK4cNz4orSGUSutmRTSMFEWNjxEEkYdK80eusk3y3J11hRtSjExZM3p10j2p9/bukuycm0e1GwKbd7InEubpzwsW+56yk9AWjFwnBQuVwHJ5VoygeTyM6XxHVfIouZHGBMIRiU5eSaShHdsLZE9OlnqvGUHnmy1ftwOJKduWT9b6gAAIABJREFUlCMgwaWV+f5X23QgVSogKat2377o29+iDVtkcedjJFi3GaOp+GIG9JaovvvJchXSGmkaOTiDKnJNgRNSEHZc9IEsP+R0KU5Jk47/fVBupCJt4OqTr7B9RL2q2CH9bB7UpkI/kIow0OGEtH02Br773eo1FaekS4ff35Dwzm1r2ZnA7pAACZAACZAACZAACZAACZAACZAACZAACexJAhSQ9iR9bpsESIAEKiCwrRR2kQd0K+dwcVaxbtyNkvHWpxUKSBAiQhslSVB4mN8WIS5AZIDYYCnYVIRo+9nTFR4XiFPYRvvfXpeILu1sHqSEC44Ml4bXjJOY/gf5iRDbE5CW9TnVahDB0VRR23jtPZLy4EtVEpAcBxL2IeGModL8sZsrXCdEsuCoyG0KSNhH7KvVelJBqMK+eV1L5RxIAQISalahdlXbr2YJxDWnuV1B2xOQlvUdJYUr1kqXjV+XdaVY09epOOaIX+5+FG9JtePibNO2dZWmyLvlUhPV4BZzGgS8VcMukVZzZlqtKTYSIAESIAESIAESIAESIAESIAESIAESIAEScAhQQOJYIAESIIFaRmDTpPu1BlKhNLnrar+ebb79Mdlyh9Y/0vRnEHCKtS5OkaY5g3sILqKVx1wgOV/94ie4bJmmaeA0vVm3zJ+lSB0ti9sPMYcORJT8/5bb+lvMmibxIwbbfJgfDanPitMzLd0cUsNBoEEtJNREav/TqxLRvaNte3GnY2z+2GP7azq0XubyCe/Uxj6DcAFHDBxJTvuv2QCr5wPBI/2l92TdeZNtUuT+XUzcKFi80tK6NZs5Sdadc5Okv/KB3/6g/0jB5xZMbDu6/Vaz75O1YycJ6j6FJMRJmDqu0H+4gFq+co/EDT1CFsT3tn13izFwHKE+FOoNBYWFSt7vCwS1mtBCGsRL88en2PrdzdlOYD+C42Oly/ovfbNiX5fsM1SKUzNMXEPqP4hmEHlQ/wh1kNB/pAJE3agKOWlawnXnT5aIbh3MoYXjhuW7bPrG6kmhlpSNCT0mQfozD6nstD6S24Hk1Ihaf9EtkjbrbYncT3lrSkPwDkluIB3/niPoOxsJkAAJkAAJkAAJkAAJkAAJkAAJkAAJkAAJOAQoIHEskAAJkEAtI4C0ZJaqTgWPwJb5zjxBXSML/KtIEnXI/pJ04akmTqD+EdLSNb1nom8xpCiDm6bZjOs1O12pbLzyTsn54U8pzcs3EaHBBSMlWoUfpyFNXdpzb5tIYevvu68kXXy6iUK5v86XtGfnmPABNxMa1p8970dBvyBmoDWccJY0vu0yq72EVHJwBDkNAhiEL6feT9Yn30nqw69I/oKlEhQZIVG995UGKiBhvzLe+ESydXqzRz0iExrS5kE8aXLnVb7PkLovSmv4QCRBS3v6TUl7/h0pXL1BQlUciT78QEm6fIyEtWwim29+SPPkhUojrfvjNAhOqE/U7GFNtRccbB+jP9hXiEnJmmou5og+fociY/ZHkv3ZD359Q1q7EBVhML+7Fa7dKCkzZimnn6U4LUNCGyeZ0JZ4xgmWChD9j/m/vhI/8uhKOUH0gfiDFnfCkRLdT/fpktPtb6QhTHn0Fcn7Y6Ed1/AOrTVd3iGWBjA4JkrWj79VYo8+TOJOHGgC41btS/6CZcY77rgBVn8ptElDvz7zDxIgARIgARIgARIgARIgARIgARIgARIgARKggMQxQAIkQAIksMMEIISgRo/jNnJWsGLQOBM03M6cHV45F6iQAFxRpXkF6oY63EQ6uKPYSIAESIAESIAESIAESIAESIAESIAESIAESGBXEaCAtKvIcr0kQAIksBcTgAMK9YTQ4KKB86YkM1sKlq2xWjqoqcNWMwRKC4vMORXesbUUqfsKv8PF1Gn5JzWzAa6FBEiABEiABEiABEiABEiABEiABEiABEiABCogQAGJw4IESIAESGCHCSDFXtqTr2tatp8s3V2p1tNBbaW44YMlafyoHV4fF9g2gVXDLpH8fxarcKSp5kKCNa3gaZJw2nHERgIkQAIkQAIkQAIkQAIkQAIkQAIkQAIkQAK7jAAFpF2GlismARIgARIggZojUJKVI8XpmRLWoknNrZRrIgESIAESIAESIAESIAESIAESIAESIAESIIFKCFBA4tAgARIgARIgARIgARIgARIgARIgARIgARIgARIgARIgARIgARLwI0ABiQOCBEiABEiABEiABEiABEiABEiABEiABEiABEiABEiABEiABEiAAhLHAAmQAAmQAAmQAAmQAAmQAAmQAAmQAAmQAAmQAAmQAAmQAAmQQOUE6EDi6CABEiCBWkigJDtXgmOiqtWz0qJiCQoNKbdsaWGRBIWFVmudXIgESIAESIAESIAESIAESIAESIAESIAESIAESKB+EaCAVL+ON/eWBEigjhAoXLlO1p51vTS97zqJPKBbpb3OeP1jmxZ/8hDJ/3epbJ0xS5o9MEmCIsN9y2yadL9kz/tRWr48XcLaNLfPS/MKZMu0JyRu+CCJ3L9LHaHCbpIACZAACZAACZAACZAACZAACZAACZAACZAACewuAhSQdhdpbocESIAEdpBAykMvS/Yn30mLF+6U4NjoCpfeet9zqgaVSsMrz5YtU5+QvH8WS8sX7/LNm/P1r7Ly6POlwTkjpOn914sEBdk0CFRL9hkqjadcIg2vHruDPePsJEACJEACJEACJEACJEACJEACJEACJEACJEACezsBCkh7+xHm/pEACdRpArk//yNRvXtUug+pT7xu6eoSxw6XNSOvlKTLzpDoww70zV+SlSO5v/wjMUf08V9HSYksiOstLZ6/U+JPGlSnGbHzJEACJEACJEACJEACJEACJEACJEACJEACJEACNU+AAlLNM+UaSYAESGCnCJTk5MnWe58V0VpGoc0bS8GiFRJ18P6Wpi6wuQUkuI2iD+/lmyVt1tuS+dZnUlpQKKUqGCWeNUwSRh1r09dfOEXSnn9Hwtq1kNAmyRISHyutXp8hEhIsWep6Sn30Vcn78z+rwxR33ABpfMcVkv7KB5L65OtSuHytBMfFSPyJA8295LijCldvkJQHnpfM978yV1TMgN7qjDpLwju3tW2iNtPWe56RjNkfS3FqukT16i4NLjxVYv6vr6/PcF2lv/CuFG3aKhH7dJCki0ZJ7LH9fdPRp5T7n5ec7363z8AFaf5CGsTvFHMuTAIkQAIkQAIkQAIkQAIkQAIkQAIkQAIkQAIk4E+AAhJHBAmQAAnUMgKoT5S/eIWEtWwqQRHhkvvjn7J5ysPSZPpEiTqou19vISBBrGlw/il+n2+8/j4Vc14woSe8UxspWLhMIEwlTzxHGk0eL2tOvUoy3/vCpgdHR6oAkyDtf3lNsj/7QVYNu8TWhdpIxakZJhC1/+lVWXXcRZKjfYns3snWlb9gqYk87X9+TUrzC2RxuyFSnJ5pnyFVXv78Jbaejgvfl7BWTWXFgDHqhppvv4ckN5C83xfY9NbvP2IOqbVjJ0nGa3NV0GoooS2aeKbrvjW5+xpJGj9K8jU937K+o2yZiO4dRYpLpHDNBmn/2+sSpvOzkQAJkAAJkAAJkAAJkAAJkAAJkAAJkAAJkAAJ1BwBCkg1x5JrIgESIIFdRiDl4VdU7ImWxDNP8NuGCUjaGpx3st/nC2J6WWo6pKhzGmohwaXULftX+wjztHjmdokfebRvnnXnT5b0F9/zzbOtHUp9fLZsmDBNumz+VorWbZKl+w+X1u8+7HMUwTm19IAR0uLZOyT+lKNse44Y5KwXnyWOGSbNHvmfTW806QJJvuF832YXtxus7qlS6bzyU3M/bbh8qnT8x+OcYiMBEiABEiABEiABEiABEiABEiABEiABEiABEth1BCgg7Tq2XDMJkAAJVJtA0eYUyfnyFxNmijOyJPe7PyRZxZXofgf4rbMyAWlR64ES2rihRB/a09xCcBmlv/qhlOTmSbeMn6U4LUMWtThSmj5wgzQ4Z4RvnRuumCpYpyMyuTdWkpkt6eoQytYUdznf/i7FKek2uWvK91K4ar0s7XmSz22Ez1F/6b8mh/vqLEEganzLpdLwqrN9q8VnDc49WZref70sTOwrUX32tZR3cGEFx0ZZX8I7tpYOf75lKfeQeq/L+i8lWFPusZEACZAACZAACZAACZAACZAACZAACZAACZAACew6AhSQdh1brpkESIAEqkUAadxQbwgp7CI0jVykpmtDXaKog3pI7DGH+62zMgEJzp+CxSstBZzTwlo2kWitS9T88SlaYyhFU84NlmYP36S1kU70zbPhqrus/lGggATn0qqh46W0sMjmRa2l8A6tTNTpsv4rKVq/2RxI7b57yVLfoaEm0pKux0mzRyebc2rlUedJzje/SeSB+0hpbr6lwENr9+2Ltsx/Tfub2CVar8lp2Ebc0COl8e2XW22kdRfc7CdSVQswFyIBEiABEiABEiABEiABEiABEiABEiABEiABEtguAQpI20XEGUiABEhg9xJYM+oqaXjNOInqVVbvKGXmixLavLHEjxjs15ltpbCDaAPxpqJWuGKtLOmu0x+8URLHDvfNgpR0SE0XKCCtGT1RMud8Vu5zOIg6r50nxVvSKhWQmkzXGkYXeWoXLWozSOdNtbR5EVqbKW74QIno1kHgboKA1GTalZJ06egK+5w2621Zf9EtFJB273Dk1kiABEiABEiABEiABEiABEiABEiABEiABOopAQpI9fTAc7dJgARqL4HVIy6XhhPOkujDDvR1cvPND2lqtzaScPrxfh1PefAl+zvpktP9Pl9xxFmS+/M/kqxCVESPTibaZKuLCKJS7NGHmQNoac/hUrhmoySMPt7cTQ3OP0XWX3q7pD39ZjmhaMudT8rmWx6xGkVh6grC8lkffCWZ738pXTZ946mBpCns2n41yyd8OSJVk6kTJOmyM6S0qFgWJvSRkMR4afbYZIk5sq8Ex0RZv+FsWtbrZClYuloaT7lEwtq2sHXmfPe7NLx8jEQdsr+kPvaabLjyTuk4X2sg6XQ2EiABEiABEiABEiABEiABEiABEiABEiABEiCBXUeAAtKuY8s1kwAJkEC1CEDAyXjjE4kZfIgEhYRI0YYtkvvrfGmqTh6IQe6GedESx53k93lpQaGsPmWCZH/6ve/zoLBQq0cUN/QI+ww1jNaedb1kf/6jhDSIl85r5snW6c/I1vufl86rP/fvu6aV23TjAzbN3VBjqc1HT0i+pstbOXCc/R6hKffQCtdulOV9RknjqVdI4phhUpyeKRsn3qP1nH6XgmVrbJ7guBhpMWuqxA7pZ2n11pxyheT+Mt+3CUxvNfs+S5mH1H4QkNr9+IqEtWhSLbZciARIgARIgARIgARIgARIgARIgARIgARIgARIoGoEKCBVjRPnIgESIIHdSgDiDhxEpfkFEhQVIVFaNyikYWK5PpTmFdhnQZHhFfavJDtXijenSHBstIQkN6h4H1QcKi0uEQhMEJ4Ev+s2K2twBsFNFNq4oW+7WA6fBaMfwcGeRbX+Uok6lYIjwqVUt4H1uxvcRmvPvFby/vzPz/FUkpFl4lZwQpwJW76m/SpRHsHoW1DQbj0e3BgJkAAJkAAJkAAJkAAJkAAJkAAJkAAJkAAJ1DcCFJDq2xHn/pIACZDAHiBQuHqDrBw0ztLWRfXZV0KbJpu4tHHidHMedcv8eQ/0ipskARIgARIgARIgARIgARIgARIgARIgARIgARKojAAFJI4NEiABEiCBXU4ATqgVA86S/AVL/baFlHxIYRfRpd0u7wM3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QAIkQAIkQAIkQAIkQAIkQAIkQAIkQAIkQAIkQAIkQAJVJ0ABqeqsOCcJkAAJkAAJkAAJkAAJkAAJkAAJkAAJkAAJkAAJkAAJkAAJ1AsCFJDqxWHmTpIACZAACZAACZAACZAACZAACZAACZAACZAACZAACZAACZBA1QlQQKo6K85JAiRAAiRAAiRAAiRAAiRAAiRAAiRAAiRAAiRAAiRAAiRAAvWCAAWkenGYuZMkQAIkQAIkQAIkQAIkQAIkQAIkQAIkQAIkQAIkQAIkQAIkUHUCFJCqzopzkgAJkAAJkAAJkAAJkAAJkAAJkAAJkAAJkAAJkAAJkAAJkEC9IEABqV4cZu4kCZAACZAACZAACZAACZAACZAACZAACZAACZAACZAACZAACVSdAAWkqrPinCRAAiRAAiRAAiRAAiRAAiRAAiRAAiRAAiRAAiRAAiRAAiRQLwhQQKoXh5k7SQIkUCcIFGsvg7z/pEh/L9U/QkRKgz3dL3FPK9Tp+AAtXEp1viDxzIel3M1WE9h0O/gYm3TWolvyrmHHaQXZWpy1oR/6dwn2AeuKkLygUGm+30Apjm8qMY1ayfqUTIlLaChFweESGhUviY1aSFFhkBSVhkhhcLEEZW2R84ccIucN31caRedJfsZWCQttLIklYbL2i3ny3fNPS+y6VdI6KkxidRurcnMktX07OWHG/SKRcSJhEZ4dDMX2i6UkqFCJon8gGqr/tI8l6JzOFKz9tN90mWoT2HFmXKKMgA0THC/8850Dzp/eEepMd8azLVQ2f753cRxyjGVncqkeU6zBWXWIez06DEp1RowMLLMzzXMObKt5z+PKZnH2K/Cns4/un3Z+eWcM0h3QVRfodIzxoMJSiQoLLzuxdc9tH/V6oVN1yRL9/yA7C4yTrqqwoFTCIoPKXTt2hgeXJQESIAESqB8EKrzPdHZdv39K9HsmGN+3pfotpN9ZJUX6zRzi+dYtKtbvpFB8PxbqV1mufg/p3WyR3sfpR/nB+fp3kX5rlUphSZ4kBEfpfHrPWxxmX+r2Pa/zFet9XL4uGyGRts4gvb8L1g3i+7+otESCvfe8Zd/Snu9j/D/W4emJ6zvcue/e3uHz3YdjW/W3+Z4j3LdBdi+X7SFbHOOBg2Om0O1uQ4+tlOodm35QWoqjjhmdBx1Mx99eqqV6T4OGRyJl7tlMseuOfWeeYPa+4+bc/3r2zDko7vFtD0f+zTeWK+JRyf2r3VhjvYVSWlSghxLHWefFYxXOuWI9rhH6S1CRFBQXSFhIuPYmVIJ1kSKdJ0xPY8/yTt+823Gff/47s/cdLO4RCZAACdQhAhSQ6tDBYldJgAT2cgLO/TNupoMcMQYPRXqj7w6u40ZbBRHPDTceWj3zVHqP7besi6E3cO489DoBdK+sYutzgu7b++lZq/MQ4BWQNFBgLShM8rSfLXsOlszgOGnYqpOk5xbqo58GsCOiJTgiTuIbNtMHw2jR2LfkFxdJcG6KHNG5hVw2eogc1D5MctPWS3BpvCTpPMHr1shXjz8mhX//IkkFuRIfHirrcnNla6PGMvSKKyWk10EiUZ6HVX0mNXwl+jRT6hOQvGJbiT3F2oONhwH6HbxD+709LpzuQbw9Dp6D5R2b3oFcFoyB4OFtgWPZNa93tPmJR56lAh58A6M83sCSs4mq9Ddwf8rGv+v8CvwVD8SVrbyixSrop+d88l4oEFiBeGSfQUDSIJn+B3G0tEgDK0Eh9jMoTM9snV6k1xSQdPqOgF+w9inE6ROCe55V8Sc5cBzwPOB1gNeBKl0H/L6+KvneKi4ulBATjFQK0jcagvD9pDdoxYUlEhIeInkaTA6FllCaI6F6zyj6shBWVaL3Z4VB+fqthoC3frcVB0mYvpCE73t8s+tqBe9LFJQieF2K0LSUqggREgyBqVSFC50vVLflDVB7vj3L7gmc3zzfpDsgIPluSsoC3/X5+9N3/1Tu+Od6J0WZNoT7jn/mr5F27ZIlNk6PY5Heleh9TFCwR9AwIRL3OKYjQXX0vkTnvj/03bMFCg+8f6/4ObAGBKSK7l9dJ35pkJ5/eMoqCtLzXEUifSkpOAzCkZ6b+fkSHuk5n/NVOA7D+YjzHcIvzk9Vk/Ry4D3/KCD5XU/5BwmQAAnUMgIUkGrZAWF3SIAE6jEB58U7fVj2vL6FQG6oPkfBGRMYBvc8OCFkjDcs7Q1KJ7huT2EVcHQ/2DnTXcFzvyB9NaLIeKB3P+NZf/QBEP3DHrXsOURSi8IlsWlbiYhNlM2bt0pcg4b64B8mMUlNJSy+ke61OpAKc1U/y5EGymH8qEFy9qBOEqQOpJLicHUbhUl4SJgseukFWT1ntsSlb5WEmGjJLiyS1OBIaXrY4dJ94hUqIMVaZ/DMU+gNjDvOFF8nvZ0t8j6v+Fwr9TkKUI3jXlNRRmfsuF9gdUax85Zw4Ki2AJP33LDAQ4AI5T2JyrubXGKJnzhb3f23c87bc9/42dYbm96+urcXIGRVfCV0BwKc9Xt+FtnbnRCbvTvnGseF+mZoSESI14mFqwb8ip7rhseJh/57HvZr6nhyPd7rMK8nHFc8r3hd2auvA04g39lJ547V+b7yfDEX63eUBZe9wk5IaLgJBvo+kehtnbVw7ypUV9D59e4XUWZbjf5fSLDk6PQ/5mfKhvVbpVHjRDmgZ6KNLTXQ2lewvRChrTAnV1216lbS7z6NWHvuEiqOrntuE3yuljJnUsXfwRV/urP3z3X++9KwuMaBZhOwv+1lN9yfQFiIFL1Vl8cfe1ny8jNl/EXjJCIcn0MkgktaBQbvLUgktCPvPTxuUZz7vFD3DaLrOcZ3VPbq86yK92eBQ9TnLHILpBU4kBwB1b6vKrl/ddbtfp40wxFe04MjLESdRUV63oZLsb7kVFhYKJER4eYyDFFHoK1aHxaDdFyYnqzPf2VvNTlH2bufzra2cd7uyDnKeUmABEiABHaeAAWknWfINZAACZBAzRBw3ryzR6hiz9uX5qeoLLWaR5xB8wlI+MP9DB/Ys8qm7eQNOlbreKacTVhmAm938A5iyx4DJSdE05KEx0qztu00ALBJYuIbSI4+UEYkNpHohs01DYk6qTTdiCazk8yUDTKsX3e58YyB0ia2VPJysiRU316Li0qQvN9/k18emiFBa5ZLnD6ohGjgPCe/VLbGRcvRjzwg0qSpRhIiBc+wBd59MxnOEem8nPDAin9oTn9r5mByLTtKwBGDKlquokdZHEpnGZwlIW4DnHs8OzPhp8dkZsfcGae2nHMS7dR5ECB9be8B3L2j3v54JGFPyr3yDec7ktA5nfTujHe3LIWeD6JHRELqOqSLseHu2jesxysf6ZO/zuhNJbStANuOHk/OTwIkQAIkUB8IeL6bysL8FWk1nuBwEVLYwU2kLqJ8tZyHaG651AyRdz/+TlYuWyk9O7eXE07sKyX6pQ6TbTTMKHm6pN6gFei/+577Se579DmJComSvr330WD0epl45fnSrXUjCdUuhMO8BFcDsOMXKEqwOUChcgu5vsMCkcPz/ehxMZfdU1flyPk7mKqyxN48D44xnl/Q8DKL56UU3JZYel19lslXPentOfOkbZuO0rF9K0lKVrFPVaVIvYdHUgA91DY/EhHiJTS8SleMZwKv+GACoyNeuO/XdurebS86JoHPeL7nSjshvDvq//KRfeg3H/7ejoDkRqbs8zRlOVJGOg2/FSMtoVqLcvIKJVodSF999Ye89frbct+9k3Vc5Oi5r/e7JdHqTFPZySsg+1bgFqh4bPeiAcpdIQESqOsEKCDV9SPI/pMACew9BHw38JpL2utAQjgZAhKCyttqnrQP3gcESzXgepMrcEH3jbkzzfuQV12Y7mC+W0ByHlnwSNm8+xFSGtVAsrTWUXLTFpquJFyy9cGiJEyFnsgEE5CCwmP0gQMPHQgqpEqHhuEy5cyj5OgDm0t+VqqUaiqEhKhkCdWaR8sfmykrPv/UAgxxGgAP0mkrivOl52UXSbMRIzQOoCnx4MjQFqwPoB7/hf3li6ojYOBOfbYDj0zVRcXlqkEgUA9yxlU5AQkTvMEg39AOeGPVEY/wsQlPmNE7aCs6Nare3cCH86ovWTYnxNPAWgoeZUwrGVlHPZUC8C9AQEJOEAuYhekboDreNR8Q3uLGM72+BGoDHUG+KHUiWfPuLBZDxiAn0FOdXnMZEiABEiCB+kkALz54UsR5vkidbyc3DbgRgjQdGV56QqpizIT5NqWUyGlnXiAbMkPl5ptvkc/fflUSEkLlIhWFGicGSxRehNDvKBgV3v16jVx59/PSoEkHyVi7Ufr0aCtjTxsgTz44VW657hrp1jFJ02WpAV3fFrLsrrpsSaGmv7NCKwHOXOd+2VwymLWyFze27UhyNKn6eeT999pzn4a7fYwF3Ht70pZ57rPxn8f3/Nzzn8vXX/wuUyZfJS1ae9YBynhxzNOin+aMAAAgAElEQVSsSo7+7blJKYGA5H0Txu8FGkdMslui+l2DyjkSFY9Hp2ZU4Ch1Cz7+ry05NXUrG9fl9B2fqIdjqE+wmq8wSFVf57xatChLThs1Ws4ed4pcfMkZdi/qSSbueZWpUiE2UBDjiUYCJEACJLBHCVBA2qP4uXESIAEScBHwaj5OwWA8RHkeqrwPv4GwnBt299t4riKoZTf4/rKI38tcrqcAvCzoyE47+tPpmhNCwN9OggQ8POKRskWPAVIcoe4h5LZXp1G7Dh1k7cYtEh6XpNPDJSqpmYRFx2vKcw2A617nazA8JGernDewp4w/qZ8khudKUVa6BgeSJFr7nT/vQ5n35OMSnZknSbr+cE2PkhIaJFvU3XT89LtFEpMkW3cqBsm1bT8RKddffAA8wYyysIdnL0BrR/ef8+8cN/fDr2+YVyJ0YrojHDnz2nniCCLecewcy0DxyX28AwXDnTuOnod0x0G0I+MIffX0Ey4ib6/cAS5vIKUMCSZ6zjCr86WtQItIREZqTQHvm9ROTQnPNcQjlIGRL9WlA8Ze19bgi74JvnP7z/OG/HbuOkB+5Lcj102Ol9ozXlBhz/Od6/O22t2V80JEsX7PQEDCSw3mhtV/uZpdLjVN5NRzLpeCuNZy3jnny6gj4mTUqRNlc0ihnHH2OdI2sane+0XJikUL5fHX3pNVYc0lOrm1JKogtfyPb+XI3m1k2uRzZfw5F8mLzzwiDRqoWKHb0LJKdqdQqkWSfKldfTcX3l/sftnzCpHnxYyKXiGqxJEUEEF37knq4/h1Yw0SvK0CEQHPLXo/AgHQe08CRpjy6UcLZfKkmXLPvXdq/aoU6XNwa6OPhN2hKhbBMVaizrFgp8ajJ+eZbQYiFNYD8cFEDjsOeCnMcyTrO3/3sfCckWXC0LZekPJ7LvSex4GnS+DfzprtVAN8nNxhwVqXLE9TJodbusIgTUG5aHGqXHDBVXLYYYfJpJvGSagODedMKyjIk8hwTWXpfU2y7GVI79YoIG3vMHA6CZAACexWAhSQditubowESIAEtkEAd+N4CPLdyTuuGTwkeR+UXNO8hgR9PvA8PFkOL5eA5NyiOw8Nzs2+E1D29cQVsHbu1Xf0p+chxe3lcZ4o8HwXogJRsLTYt78UhMZIfpA+WOgrqM1at5YcLaBcEByhuxAl4TENJCYxWYIj4iVfnzhL1UFRoGnsDm4ZL1ePOUYO6ZYgJZlb9CElUhKxw1tWy3ePPyZ5fy6QBgUFmgIjSHK1mvLSghIZeu0NEjlwgOTpbMil7n3iVCRg5PQTfXSCBp7HmR3db87vIbizHDxjEZEl10Ojn5AScN54A1DuTysSlZzp7tHpS1UYIDi534Dc2f3Z0eV9g88vKOU9Y+2cDnz0xyM7ioV7BCSrPwankf6yWdMBpWUWypoNGyWvsEBiosKlWXIDadUkRiJ0nhik+NEH/dLiXAlVwalUX+8O0nRCnreFWYS6Jsbzjh5/zl8z1xFyJEeevzv/fVyd86gsTO24SVzf5d5fkUkOaYWxfnuxyFyxIkPPmix5zfaRvLRM+eGxc+XpWT/KrR98KFHNmknO8tVybM/eUrRotaxNy5eU9j1kM27jUrbIfm2TJbJgqxx3ZG9p0yRePnp3ttx+xyVSoIFrZGUNs/tlVNaErOUVtpyvUp3mcfp77ge1Eo99p263OfclgV/Jrlv06vCr6+PWuQn0uIg8Eg9uSnB/ghpGEJHyVU0K1fv09979W266/kEtTRUsDzx4g/Ts3UoVP3WO6Tzh0J90oVJ90wX/gi0zoq7EmxHP429CpR388zrI7fjtmXFfG7Zb2Zj1uALdEhL+csa4+4wtP/K35UDyH/oekdh0Q0fB85bihJCbnSVyznnXSVJSkky/a6JEozwtDqeCg8AUHqbVk5DWMkifA129CxS0tntecgYSIAESIIHdQoAC0m7BzI2QAAmQQBUI4OYbApL3/t4j9HiD6q637HwOGnzmjpr7BKTyD8Hu2cqlCnDnuq720xD66SmW68mHVfbYoo+M5kBqud8AFY+i9HcNVGsh5VAVexo2aykbtmZKhNZCwmN+g8YtNfNcsgpI+n6hupQKMrdKcnCuXHb6EDljUAcJzUmVwmyRJC2OHBJWIstmz5ZFr7wucWlp0iA2UrL1iSSrNFoaHdpPetx4tZRo8DwY3TKBzRNkL3vAtc46H7p+euevj1GAah9/71is7vJ2KLwPtM64rkxAquzJ0vnc/VzsFZpMYHGGgbN+5/DrPFjEm9it+lGIKpzilc7iFs6cmWx/HFHYT1nSz/GE7nkQR2ylQP/99E+qfPPrX1Kob+pmaAHxfbr3kCVLF0ujpAQJ03NzxX//SO/9ushRR/TTc8V7bdGn/rzCXIkIi9AzwVtrjeO+fkejePx5/Kt7Hedy1f/+qOPnnU+Xce8HvsJ8f3t/0TGi7/jYFy6EHnzNXzD5KfknKFnWqVj09pWXSKsWIv2vfUQiOnaUPI1AH96lmwTNXyHz/10m6U31xSN1zBatXyV3XH+h6DsQ8sSMO+WFB6+V226aJhOuukjatU+wzfruoa2aKJKilTmV7dbPJyBBXPLeILrvRSr6wq5MQHJeaqnjx7G6bwOV6XI4uM69nPc+Bc81SE2NJxqd8Zsvl8g1E6ZLbm623D7tchk4+CDJLMzQ9NTREqP3/dacEkq2Ol1IhacivUf03Mt5knqb5KeT7FbJuf+rj/wDx6lz7+j93HNsKhJHXcfKNd2D0jt/ZTy9pzaOtQlIzqr0V7jO8DIT6pZdO/Fx+eOPP+WF5x+S5EZ4eclTpywnUw+ZzhsSos75aM84gdCI44ljWc6JVNG5yM9IgARIgAR2OwEKSLsdOTdIAiRAApUQ8Bpj8HxqN9J2H6135b6AuD5A4SZbH6ScgDjmQdjXudkuKiqwoqUhyDWvOahLNcIcHBpiRWjt7S5vHnGzLuhDWQj+RmoI5yFhpw6O5/0xdyo8rA6fQsNp3WOgFIXFSJ52PrdAa7FEx6jrKF4K8GAfpRFtTWMQGa8OpOim6oxI0OBCofa3UApTN8uQ3h3k2lGHyn4t4lRAKpCCnGyJ0aKsRUuXyvfT75Wg5UtVVNIQuD58ZqdrGrv4eBnyxAOCSEQpqjGjALP3ATPcHngcFxI+9Dq8dmrfufBOE9DggGcYel/lLYtI2KrNaYM4Aoprm66iyUxQ4McW8h5czGBp9L0nUKnmyMGrjnoOSL5OUFebnUT4WxctQmBCVxyqb8KWM/lUc4c8riA971C82zru6c52W2AAxLuAB0NZDvsiK1aso1i3E6Ld3rw5V+bM/UoWpxVLu317aVrIjTYhOiZO3/7MUNNdkTRXESlt7Qpp17ShDD96f3tIBxZsssSkWwRjPA/xbCRAAiRAAiRQLQJ+ApJbTMCXNr6XNY0dbPZImao/EGi+4ZE35YUV6fod9P/sXQeYlFWyPZ3j5AAz5JyUIElAQcSEiHlFXV11zREx665pDWsCMybEiFkwC7oiCAISDOQcZhiGmWHydE7v1P27h4F9+56w6wJyf7+xm47/X/fevlV16pxy4qr2bXHtnwbh/PumYz336brWeSyQiCC9pg6+4gp4bTmo2VqK3oWZGHfVyTB5gNeefxOjenZDywwnlq78EWNvOF/1WTIr0II8DO6BNu6Z4i9LAlv2TQNAiiESZ0kTC5pMSUlY6R8o/kCU/oWxj1NYjZt6ynf+5wKsvbLS7+9NqhBHBObEsMkIRYUEpBaJG0RfXtmTVKPKigimf7YY7dq2xcaNC3H0sQNR2Ko5thWXorCwQCFDUVXsxbtSfSb+u6gHqHfTF2L8YJZCtaZ+VXJMf3+G/ZVXtJu/bBRkpTg97DvGhWazGfQ/8aUVwCo+MHuEWeVxtTqSs5t+sfiXyodNvr5RTZDrQ2TplO1lzJU/ys8JBWF1OPg98rxDRViTJn2D5198BW+//SbH2vDb58/dgg0bNnENxpGTm8mwz0pf1YrOHVrz317wI9QhMW2c5yGMNX1oC2gLaAtoC+w/FtAA0v4zFvpMtAW0BQ52C0jiO4llpNx+g4FkIEgJykwxHQ4ScHbp2yP1epIHF2dewgD5twoOkvYUmRDJlzdlYSR9/xQxRwUUqQDh3xkG+d6m35P6LLm0wu4jCH6ROeRwqiRCKCTNjZ1wZeYhIRrYBH+icCErtxMsrgzej6q2u4H6WrTPtuCuC0ZgZN+WCFTVi8w2XN402Opqse6lF7Hl6+nIZpLBS+aSLeZEKRkVzc77AzqccyaCjEiootAYSkl8InZqmivXIcq/M+r//ntT8yb1SUlYr/GDZQXIa+RPqpdFik3meUrCxMwJJvO9aks1Nq5ei/Ly7UjPyUL33ocguyUbaxPBlKrHCG8l7yCApig/NgVi/938g8zxRhZT8szlvFNr7f+zUuoa5fW75OBS191kbctnyeuKS4OYN28htpbXILtNV1QTnW0IhuDxpsMfCvN6I6zQtiDdZYOFTKO8dA8ZSB1U1XaTdIG63yjt9/+dqH5eW0BbQFtAW0Bb4H+xwO4AS9O6iKZ8h9TeKx/x9sJi3PDe18jPLETLVWvw5Wtj8cyH23DfR1ORdcqJlKyLIrJlM1yVDUj32xApKcFJg3rjrLMORwU33k2rlqP0+3n4282XYdzNf8Xjz94PF4ElOWRfVj4y/wTKSO2v0q5FgCSjiMLYD1N7MHPgyseUQ/kcyfemLjd1Tanbf9d3ONAnktio6djK9eyqQ2DYV8ZcfCS6KOrWIRgQn3ht0rsY1KsPDu3dGZuKKuiz5SFOR93PN2QmnSrBkeRwJ8dTAIYon48YmKQ+drNAKr5prD+UMRJQhjYjZqPmvcxz8aWFwa76kiVtK7dN18X/ZtyUP54aUxnfIPvQChgrz303rxxXX3MDHp/wCIYfVQg/g7CvPv8OXkqUjzqxN2Z9u5q9yqJITyNbkO/bUVWM1gQR+/btikAwTullgrhKDTEJfOkR1hbQFtAW0BbYLyygAaT9Yhj0SWgLaAtoC9ACIhgtABIjKiOgZW+SRpjDROk3qwJCFqwvhp80pTAz4GaCSi4iP8LEaJDKSnYnjTNbbuetiZ8XJYvHRsAmRAfdzMfC7HciVV0CFln5PSq5LZG03DYiSLunsH/dv0UazkjKG6GjsHxUE2UCYDHpseLwMqnN5rj8fqfToRhSMd7fUFKGr76eiUULfoDLmQOvpw2c3hxE7Xye1WfhEM+vrhSXHdcLV40ZBi/D+ViYsltODzKYIA8tmIPvJr0AV3kleyNZ4LKkYSMfLyrMx+Bx12AD+79sJ2pgMblh5Qm6iR5Y1DkJ00sZvDF42jV1/+uue2dKQr9+b+2XYDYgnpSwMyclYkxNxkVmqFQEyzxn4bJq95VmsxFcJBONlKRYrQ+r5y5CdnoGvPk57KXlRYwASklxMSuOo8gnEy2tsBnCzFjE+Powg1IL9TVkfvl5X1h6VkbCFkFSG1NMezKeUs3J5sHS5CGZikrw/E28LnlcKm/lb9d1Jv+Sx43gXdafaPsLOygl5SG36lXJPkhWMqjk83zsPm61OhEhmrZlSzGiAYKnzKL46xsMPpHVzt8HfrddKkL5eyAZgzj7Ibkd6NK1AxtXi3xQCOEYq68dBKYJ5joSVoPJuFfXv7d20+/T9t6Tdabni54ver7s7T77271P9g36k02qcgwpqhQkI+wj+oLc4yLcI8UXjXFzi0UpHMdin7UEhu5+YyoG9jwcNZ99hbeeuhm2fOCYKx8AjjiJRUBpiG8tQoK+YvOEF9HKchw3rBeOH3UY6shkqNlRgekvvY0pL1yPK65/HqeffQYLk1yIsIFOMBiE0+OiV8p9n8iFlfunTVhF9D9N3P+Fjy6vEVav7K8KDJG+gNxGLUSYKqooo5yXpwqeUofalrlpN4Jljdd9cP4+if8mbkeImoQ2/ic+io0UZ7+vHllZWfDxVvyQjKxM1LAALM2bzbjDjoDfz8KeCNIYK6yfNR9tCwqR06oVNvnqEC7IRNTlgDUQYqxAv4oKA5FwEC7edbHYTKwf4W3EJtUw9JvIMGdS6yD1X4z1Z0xL1TQqufbkAXmcc59xlJeFRVGytxKxKNeBzPMw/x1mXyKXAkkjYmeJQ5V1xX+lmoXEibJuyWAStpFywBUjPq4YTQlhEkbJPuJac7IgsI49OKt2hPDg/U9g5HHH4dSTByPmr0IJ1SI6tCjAEf27gMsLi+YtwrCh/dVP0roNpfh5xS8s9Iqge7fOOKxvFzKaCHQRRIxTVcCiWUiNvz36jraAtoC2wL62gAaQ9vUI6O/XFtAW0BZIWSBOZEPwDCVcJxrfEtqmavssoIuuAKSvVm5GiGBMUAAkBr02Ovzi6McYlKuqSgYM8TBZCHanqsyr9/lYjelmYpmK7wz0JFmdELBIJDr4XhsDBAmc43zz3oZfctZyvnLe0WQPJAujBJ4Vr0G+mcEepeQEzJLgRQLCEPXP7U43k/kW/LBwCaa89jrSvc0IDnmQltMCMadIz/GaGJCGqkpweCs3br/kNPTv6EVddS1ZFB64JDnAvkgLn38aNXN+QHMB1OxeVPBCitO8aHfuGJT27oZSbyaDHwJIUUcSQBJNdqPflDpzlRHg9UuSQ2KugzQM3ZfXbWSfBHA0AmEzJ6pqvtwYGIu0DBMGHHO7ADIEUTKdTpiYOJg//WsM696Hcm0JBOwJ+CnLEQuGkcE5YOHnbC0vQ9RjR7teh6CBcy/MxJDAs3EGvwFp4Guxqc+UU9ib8ZfzjVEaT5JSFgJUcp5yKFCWcyqqSimbgrS7/uwJuCSv3Wl/IxknYLJR22vIjYR5XVGuWTMTJy72AQsxKVC5o5oylmaUr9vAXkfyGQSbFY4lQBLBIX63lfQrm8OC5gX5SM9KI/NPxHtoB0pe2snQE+DLmuw9sDfXvy/njT5f/Xul59/e/W5pu2m7/Sd+P9UGxQKEnYdRCJHau2QPjMUilKeyKyAhLkVP9NWkyEJkrcq5Yf3lickY0HcIyr+dh3HnnIJzTmuGP94+EUtsbeFu2QW1mzfAwz3d7YujYsNaXHDuiRh+bHcy8hOoKt2G6a99gImPjcXLb82DNc2N9od2g9lpV96nFEuY+Z0m2Z+TYI8UMsk5mKTYSnxAobPIZYjMGulHUfrjUfqwGVke7NhRA5fLtasarRSI7LqNH9R+o4BIUdrOzbiDQ01/iPFAJMyiNgGX6JeIn8U4RaQC46S+JOiAZ2fbWPTC4hX6IXl0kZYTVLA43Cjs2xtLObJxrxsF0u+UIAI5aEq22MbPFPhIVPLi9G+iVC8IENxz04fbW//td/E7yPVnFBrRtgRzpHCvkWfOGEvWp78hiGzKPLKuUK1PkXgMhhrgIFAXVkVcO5eslQVWshbUWPFWrV0BXVUMKetZ/GauHJEbZLxpFlCKEpSRsBsTn32VYJIDV1xyDvttxrDml/lolZkFKxvYjhwxAOtWrGTcaUGPHgaYVFyyA36uv8IWzTBt6kc4/fRTwVNSn63wKn1oC2gLaAtoC+w3FtAA0n4zFPpEtAW0BQ56CyRYcqUS5pZdASQJBOhs1zLgCjM5PWP1NsTSsgkokenDwMAs+lzi99PTTrBCzEJgKY3OfpTBdoSBldPtImPBj3iyWoyeu6oaMzECEwBJNaGV4JqJe8WESDEi9uBWAhULow+m+AkgGXoSVgYdAiKRl2Gcn8nQQg8FKUPiJpij9OcF1LJRiqsc773/AVas2ACvu5nqhWShBklCGBRxBkbhBmTEK3HZGUfjghMPgSUQgD3KcEWSEs4Eiil1UjzlfWTU1hNYsqOOgU613Q3fId3hPX8Mtmblk8GVTnu5GKzKuRqzLco7EWGISOAlGu0CIO3Bde+tvfT7dp1nxmgY4J2ReJLnU/20jFt5Psq5ns75bJKEgYyhP4hvv5iBof36w8xKVTsjzjArKqUa1i7zPhQwKpDdXpQwydS8bVs4CvIQdNtQx/kfJ0Bp5YtNnIeNDKG9GH813znvUkwjAZJSoJFU46r11bQ8e7cfO6OHWRIo4n2DiZQCNpP24IskaHd7KAHJ52rYE8LNPmLS/HvZzysoz+OErz7A7yUozArrAO0hyTqvl/3FmFAguobefQ5REn4mVqla+TsgST3F6iIDKyQVpiLpsxfXr+eztpueN0kmoV4/e+1H6N+RA/N3RO1QkqRWR1NxVAPclr0tzqy1ncl+KYIQVoOFe1SCPqPsUeX+OO599UN06tQLgfVbMLAgHS/edhS+nLMa5z3+Pg476WysWbca4TofcuFBoGw7zj1jBPr2as/9jX0A2QPziylT8MaLd+H9L1dgxcbNOPzYEWgQ0IIMFXq6/K4w+24yK819LkIfwW6jGBrPOUwWrxAvpPjCw14sVWTI3HDTOFx7/dXofmh3uhg+WFiAYSTOjfFJXafhqxgFL1KQdDDP3yCBHY87TQEC9TV+pLEHo/SrjFL9QAANJ8G8uroG2p0+OOOToD+swIu8rAwWk9UreUEnfZmtK7egjGDE/FAV0gsLMaBlJ7g4QBYa20lWk4XPOTh3iAoqxlOcn0tIkpKD4rwcxP47C/QUE8xEm9AOSsdCFWNJMRK9XDPBHUocz5k1R/UVapaTgzatC5GVQUYf/UEppALZ6KL5KH6mJRnHiR9uE7a/rANVHCWoDuM2FibFJL4TOWmCTba4HaEGM774YgFmzZqFe+4Zh2bZLtRWbEcB2YDN0jlOdRXo1bU1Fs+fjz59elFtQgQJgYWLViIjPRudOzfHRx/N5Hm1QO+eXeijyu+K+Ku7Ocz6n9oC2gLaAtoC+8wCGkDaZ6bXX6wtoC2gLbC7BUQiQ+AWBgICyCTl35RwNZ35MD11qgPgy5WlCDjTESCwYqbjbiEI5CCjIswgyy5BeYjhFJPmUrVnY6BgdzHhTA88xuArxgAjIpWCwr/gY/JNqpKPCW9JJKcC411V4VMsiH99K3GLYow0AZCk0tMiUmFKhV4CbCMQiZB5JAGMgEsRnqOJQE+IVKAfl/yC5yc8BW/L9gzY05CWlsfgnyCA6NEzrvFVbMbIwzvjxrOHo2ehF4EKP6UsEmQxkUuxcS1+fvw5RJavQh7lSqJMTJDfhM0ZGeh4w3XYVtAalRYGquy4bGOkbxW1QAJcMSbVQ/zsmAq4hC3VVA3//7/uPbWTfv2/tm8qMdNUFkbWgcESk34FBJKYPDAxUZFGtoyX823LyjXIZJTpkOdEEpGNfN3SEJtz20eZQy4AOAhWSkAcJlNpW2UlWvXsDmSnqbUUYTDsEBkUJrGkOnbvx4fnqJhB5NxJZSa/36G6AUugLf821pgchlTkTjtIFbYhOWKsE0PCTy46ZQljVcr7rayMbmioY6LLw4SMG/VMqMlhZW+xlau2IBxgD6TqelVN7aJOncjuiHydVAHHmMQZeMQAqcdWMieyBgVAEgkTxUCkHQ2gTs/7vZ8H+vdDzx+9fvT6Ofh+BxoZs2oT4X7cKPBm7F8mpc0aU4lnOx065S+qvdGC1dur8ci0r9C+ez/YK1kEtG0t5j51nvqE0be+jmWVYaTnN0Ol9EBypmEHpWnPHDmUfz1gCgKfvf0mWjNJPfbaMzB70Va8MfUTnP7ni1HLfd3CvVK29hCLkIQFkxBZZ/rNdisl7iihl6Af7WIjGAvrTtauXo+HHnkIh5CpfNU1V8LmsSn5tfTMNDSwCGvnvE4Vuuzco5VY30G8fwq4IC6O1LvZrQ7UV4fx7LPP4tw/jSHzmQVvYT8ZR9morg4oNpewXwRtEvkzE/2TQCQIr90Fl48258hP37oBS9esxdC23dG3SyfwI5UfFeB4uBhHuDiGQTJf4iwyM7EYJkq/8OD93UlOviQ7yOj8lVx3SpqYYxNmjLX4Z3z47oc4pEcPtGvVEtVVFfjDGaMJIBFEdVLtQWTtRGKSC8ZOG4eChn/oJNNfiqNESk7Wb4SFimbGkwKqim6FzeRAtD6Bmsog7rtvPK677mp06ZLPdRZBVfE2nDC8LX76fgWOObIH/NUNWLX8Fww5Yogh38y1OevbhRgyaAD9V2Dp0qUKWDxmxGBx3wn28vdCJJj1oS2gLaAtoC2wX1hAA0j7xTDok9AW0BbQFhALiCue4usYTWYNRQIJBkQajsljPvjN6gr4CLBE6LQLk8hGiQHykAy5Lzrka5euwdxvvkWrZgVoUdgcZWVl6NyjK3IKmpGVQbErFyvBGLgpqQ7ReRcYSfVfSpZ5SeJavniPbnmOTErL6UYY2ElvIYvIhQgoo6QUGNKI5AcT9gIqKQ0F3lopcxCijEgwQMaGL4IJjz+NkupKAkjpaJ7ZmrJb6WhgkGKymym/UIn2GcAtZx6JPwzpSh18Zg4YoEQdMWTws7ZMfhPrP/sCWcLS4DmEwwQYqMltPe4EuIcfg5K0fNTZPYopJQCSVST8zFH4KecltrNH5dwkENub699Te+nX727nJCms8afASMMa81r+BAyNSZUrQVIr2XV2StjN//obDOx+iJJEjHCe2ewMlAVAlTnAuSVgTZhzTZ5zpqejmJXLpCOhTdcuCBJ0CnLORwjKRJQmPLX7U1Wbezr/ea4xrkOXiwBphBANg24BS6X6VqqbPV7KhiQlcowL3DXBmFBVo5yPqsJZrlwWc9NKbqN/hLo+fqCAVMmWSob0XcSC4s1lCNYHUUu5ndrKKmSwAliAMQGJvJThcaQ70b1PDwJJvFYmzKIiXye9KPga1aeJiTR16Pm/F79/ej3reaP3jT33G/S6+X2sG8P/U/saE9YiUWcASMlCCCnQ4R4jLCTZY1VfFbWxMynNxz/4bj4+Wl+EQgJItq2VcG1ehc8fvBgFZBctrwSuvPVx1NTG4c5vibDLiy3Fm3Dh6Sfi5GHt8f3ni7B41hd47dm7kZMLLNsUxK33PYwrbrsTQfqN9BJR6/chndJdMYIUDmFQSA9RFoLkfYcAACAASURBVFuY6UPLuZCojBkff4rPPvkUp595Ok478wQhKoGkDl5HnBJpftiYYFcMDwMlMuTrUnK7TQOYg3T/TDCmcJBhFgz66Y8I68WDt6a8h+NGDVM9F3PyM1jYJX6Pm69h70WCRmY63KYEmf/CkKbEbiIYRXrEzfnjRClfu3r5Grz3+Is4bdQo9Dt+CDIKKNvrl55IEbiltyvnU5T+oPhDIomm4LyD0f6y8hrljqUYKbkWFZNdGPYssuJcfuv1T+gnFqNj23a4754TcdstbzFGzMewY4+Gj7FUjI2RpAjRRkCuvjaItavWoHx7mSpY6kHQKTc/U018P/uLSu9MAZACBPEsMTvsEStuv/Ue9B94CM4acwp9SyvHqgHVJVuRn0EZwmAdTjy6J5b/tJYqE5ST7tiWhU0EBBkKzp3zM44a2psAcRTfzZpJsDmGs/4wkj6qgJHJtdZ0jen72gLaAtoC2gL7zAIaQNpnptdfrC2gLaAtsKsFGpUxkg8rRob6S6bWBUBihPT1mlrUU46ALrySbbBIUM6gSbg+dXVRTCKQsoOScBkMsHp164bzzjkWRcUV2FS0Ec1bFSC3RUtqwzNoZuAmAb9VSsAYyMckiZwMjPf4VknAse8Mg4uYaNsrSTyD5WOwevg0o0gf+zG5KTlhE8YU2RGSZEjwcabGEWdAP3fuPEx5802YPNlontWO7KkshAgcMDZRJZ/+7Rtw9Qn9ccUpw1HIJHgsyma7LjOypdfT3B8wd9IrsG7agnzKiQmrotLixPr0HAwedxtWZBWgwpWmzksk7OzCWGEyPWATgRMzpe0IIFHD6z/RE2CP7be3dv8dvU+YRmqe7LIQjAfVMuAcE4lGK8ctnXMsVlaJ6i1b0Twjk31/IwiRTRbjWrGL5IYkechuk7WjKmMJFPkIpHgol7KQVZhDjzkGESY7fPz4gABT0gdMdQ+SLzIkDdU8SGrK72QE7coKMoAgOSRhIur+wMa1pfhp8RJsKykhA8iPli1y0KvXoTj00N5KpC/KeSyJqRhLnhWIS+kPuea4VdZj6uJ3B5AEHOYaZZJGgKkwm0kLR1FYToplxHkufKeF81ey+XAUdVXVaKDEXYSJGjsB45zCXLTt1g4FrQvYc4w9Bwh01dfXUwLPrZhbCWlUnBC9ECNY1/NX20HPA70O9O+A/h34Vb8Dap9k0jpZeCEAkrGPGgCS+gwpGOI/heguUrQs4WGfFBZckDhy90uvYFuLNshs1gbZ2xtQMXsGvn3yZvRsbUItX1lcCkx49A0s+XEVi44ogUawII8JbJeNhUfc9x986A4mxcXH5P5bDtxw72M475qx8PN1EZE9c4hUHos06AO46H9KX5c4QQ6Py4IfF23BSy+8yBOMMAF+Ewpb5atdXTp6KiyCvqpIgin2UhMpraZSdsoDSG7dv8pev7d9Vvo8Ss9TsRULUzy2NPagBFb8sh6ffjYVF1/yJxbT+JHTPJ/j54HZzvFgXyry0VhUJpbmPSnysbAorp63Nsqq8TXRevo0n87Fx9M+wvAzR+KI445ETqYwq8OKtSTSayYykMKcTxaR896NtZ10zhp9tNS/G8cuKRucevxA/r1rZP4mfVaJxeSwEtwxE6wVd/i9d78g68iPWEMtpk6+GB9+sB4PPv0CRo85C0eO6K8YPw6OW01dEHOX/oQZM2fCV1mDbh07oCAnG4OPGISC9q1YJChseGNNx0OUFiTr/5N3v8HiJQtxzwM3McBi7yvpL8bCrMriIkoQhtEuLwuH92mNH+b8SAZUd2TnEtDlOa6kJHtdvQ/9DuuExYvXo3XLQhRv3YQB/Xuo34pkOdWuQ6n/pS2gLaAtoC2wzyygAaR9Znr9xdoC2gLaArtaQJLf9MuTDASl9gEzs8KGSAATzQyQavj87C0RlPpjDH4pK8BA2E72goBAsZgFi1dsxuufzWK1ZTPEdtShrrQIWZR4e+Cem9C2tRUzvlqArObtkd4iF/E0CYgpRUBdbCsj74gCf1ixpoLnPRQiUkGLEUEn0/CNFye1qLs8LoyiJiCBvF4SDSLRFfAFMe7aG9nnJZdEkeZweLPhSPOwwWqYPYwYDLEJa9dcB27+48kY2TMDvqod7JPERARt52a12/wXJyM4+wfkUMrM7Iyjlt9TbnKj+5+uwsZeR2CrJ5N2ZKCrGipLvyZKm1mYzCCIYOONsD/26vr31F769f9k51RyRgGPqTnI8TCaXjNBQaaQJBpiBE+yGZzWr94EN+e/gEQ2rgU/QSRh47g4kaXJsjD2CLnw/UZ/I9WigRFyCVlI+e3bwcpkRgMfipoNsFGCXalktROUEbkaD4GXcJzyKkQbY4y+zXE3K5Yp60HGjp09EYT1JOcVIctI5HDMBB/XryjCixNeg4lyIQN6H4aTRh6FwkIz5n0/CzO+nIMxF16E9n07oIHJD5+1mhW5ZM+Z8lh5K4kqSaqJjGLyoEHEJsLCUutHcnK7JbBStpJ5awrRPnzBd/MWonRrKUK1frRoXgAPqz+3V5Vh+KjhvO8Wy/B10u9IJEhoX/7IxJlcEzlLOfT834vfP203PW/2Zt/U80bPm9/DvNklEf/PRRAKXJGiDNXHj3sNizfi9L+otIx6KsP9deJLcAw6nEzdHFiWFyH683y8ctsYjBpcaEgYM1ltIxvh3fHvYPFL09DFnsV/R1AUrMWJ94xFv3OPFDxKbV5F1cDltz2CC8Zey5aXTgS4pwvVQfa4dK8V1ezP42L/I19dBK+/PAWL5y3GmWefgRNPH86iDqNfp7qC5DVJMZTxmPHcPx27gRYH4/4pIF6EgI/ys1jA4mI3I4/0lyJr7L0338L61avYk7EeV19/Ldp06oCaQA0saZQxdEkf0phiEpnjDhbEUW6b9y0WKWaxsziOvhznyPzZS/HK66/h+BOOwZizRyoJNROVB+KcFHE6iH72e3RYPJxThq8nQJYhFSwgh/wvxeYWQNOkBBYN2WAp6UmNuZS6HZj+v1yLXG6MlB3Vc5MLJiiFSrxER4TMel6ueJcvvDqVBMF0VKxdjpkTr8fKFaW44cXPEaAyQ256Aoe3bYtCylysWLsBP4SrYc7OgMMfhZco7zWUIpz26fs45o9nw9vCy29kASAl7txRJypLanDPnffj5ttvRkGnAn6HRKwCLvkoMW1F8YqlGEXJulY5wHf/WIhhQwewiMlQFpg7dwk6duqCvGZezJz5I44cfBiB4qWUtOup0HsR4BAJc31oC2gLaAtoC+wfFtAA0v4xDvostAW0BbQFjICG0Y5UdJnFY2as4xcdDZGt4rMRBmMlDH5/LKeGeGEeahgoS89Ti+hXN/jgZQD29OR3sDrKQIz9g+IEkNJiARx3ZE8s/O4z/Pm809Hr0E6Y8sE36DtsCCJpdPJZ/WdlJab8p/SvmySo/5tDYoRzBAIYOL7/1jR8OXUGMlt3hZWMIW9mFgN7CwLROMIEibIsIVw8ehguOb4b2NUIfmrbO5kM9zKpv+XLGVj30hSkVe6AO53XRGCoPmRBsGs/uC++ERu8maqaVKpKY2QcsREMmVh+FXCKtN0+uvz/pqn32+9qknZSAW8qmCdBTIX7fhOBG1YPR9mEO4266L7VRbA2BJCWQak2giJhRtBm/jkJIEklaljkZzjWVukhJs20mbwS3fYwg95qgog5vXqgRvpyUXc/SNk7o/MYwVpWLTsoVxMM1cPKtRckw8fC14R9CUpvsOkvJ0mYEnrCpAtQtF3WqgBM8ZAN997xMLK8rWCJ2FFbuh1uawijR/bBZReNAD8OjzzxtgKPzrjsbNQ7CX6yjNMSyCT/TtAhOUcJ83ceal00JrBSAJIBKKl+yUmwTQAkJ+dynS9KtmEJ6sqrMbBdd8oyJlBVV4mt1aXofHgvxB3sgcZkgEhJmvkXEVk9Sg7JoQCk3Spy99vJok9MW0BbQFtAW2C/sYAhWZdiy0uRkMFCSrFCpOeNicl+SSyHuC/FKKtl4d75xpSZ2BRglviQ7tixoxpZW2sQXjofz1w3GmeP7KZ80ij3ewcT0aBs8eJxj6Doq/lI465p7ViA4W9MAFp5xEMmm92GrWxueOmNj+Lim66jPDLfS5qDhSx3qR/hVq7O8RtKPE957S0c2qM3brjmGtg9LKuwUwbXsrN3TFPDKpnYlGbsfmPx/edEZIzCHFspdXNSFhDBBByklHvpf8+f9SPenPwqosEArrn2CvTr34egD7uwUrGgjrJmIkMdZx9UEDxsCEvfVn6Gg32Q2N/RQSDKKSPHcVv4/TKsX7cG+c0yccJJxyDBArGGSD2VGKLIzM5ib1XxnwgNsaBIinriAjJJn1eymqSnT0zoLlJoY+gEc14KgMTXcD7uLNQ5UCMAuR5RISd4xv/CvPUT1FOCgREHsVUzfLThq+99DL8jG3WbVuDjv1yE6so6/Pm5L2Eu6ABzqBzHH9qTSg7LsZIAUk3HQgTpBzv9QdStX4c/HTsMRw4fjHfmfIUjTjmWa42MfspEu/x2PPfEi3Cx9+yZ554FFwv8OPyGLCF9dbuvAWsWL8IFp41CHiUply1Zi0EDOyvF9Pr6GObMnY0TTjga69dvxwoCjc3z8tGlaydkZ1FqnR/kcsp47T9zXZ+JtoC2gLbAwW4BDSAd7DNAX7+2gLbA/mMBSksJE4fq4PwjK4iJXhvlOrYxxpo67TvEa2tQ3dCAYl8A7focjtwOPRToY6f0lb2uHqs+/BLzf16Fis7d2evHhdi2CrTPS8Mdt56DbRuL8fqzz+Dh++/F9rIKrNi0ER0OH4Aopd4sKriSCrakBMk+sIgkyqMM+Ow8nx2lNfjbPQ8zHUBZLgaVnqwsVhtS2sJKzXM20DX5qnFUz7ZkIR2H3m1clOqqpoQCAw0mIyxF27DksacQWrOOCQcJICX2sGO1xYtWN/PaW7ZTsmVR6f3CpL8wT6QXjEW0VXZvwrMP7HAwf+W/ApCsgnFwHAOcEWYipiJh56I0W+3yjQRNGSCzwa8weWIEZiRBYGU2Qz6LbYGSUmwiz0YpO/5J7ys35d5WlbDfwlGDUCuaHQyCg6Khz4ZgIq0Yp6Z7KOiDx811wSrahqAJaelMUPG9Aa49j7CPWEUthasO9hSrpUydnRXNDdUR3HbH/WjTYxDqyP7JY0Wur3wryotWo1VWGl549GH06AI8OuEf2FBRjDMuPxMBzjt/iFI8/JxYsj/E7nMgBeqqQtpdGEiSDNnJGIrxH1Zeg4Xz+odp01nFvQkVq9Yp2ciw14YbJj6CMOVfAnLivE7pnxYlKCtJlrhI6fG9+wpAPpjnvb52bQFtAW2BA94Cyd4zBntH9mLZrGSPMoAlcbHC3FulOIPbDg/unbUxjH/8JWS274qyNC8qq2uRUVlPP24ZHr3yOFx40kCylMJwslgjFAuxOITMlE1+fHrlzajavBkjLz4b+df/kYVCYVjZ25CEFZAEjNsemICLx10DH6XNsjI9/B615WHhD8sx+Y2XlYbx9ePGoUvntjwnP4speLosUkrJ6B7wY7EPLkDkqkVFwM7YI0pmuLQ6tTK2CNQHMPXtd+EluNeTTBOK5sJBtni+14NMMsTyWQAUJwC0nMVjP20tYR8lC3IzM5CXmQYPxyVSF2dxGAuCfMCcWXPx1rvv4IxzxuAoytkFON4WMln89AdNLBSSPplmIin0Bo3+rhxTARAjBCCtjC12zkeRHDQAJOUlShHeAS6WJj6cjfGMhUVBIicYps1k0ttYQGcn289XG8FL736EYLNWKF33I9665iz2CXXhj499CHe3Pqj0bUePVq1Rs3AFZesaEMnP47qKw1e8AX3YP9ddU4+/3X0JHn/zfRx56gmw5KYp0y3/bjVef/EV3PvAX9GsVRrq6H+K/U0s1jJTMtJN39pXXoYIZZW7t20DX30NjhrSkf4usG5tMXtXAd26tMIPC1ep3qENvjocx7GVVmXyyyHzSMZSH9oC2gLaAtoC+4cFNIC0f4yDPgttAW0BbQFGSj7VD4jtehWWwTCMQJIVDzz1Gd5+fwbOPeN03HT9cHzx+Rrc++QzaN5vBCJeL2oDFRhIWYjccj/mzv8RG9OzYWJfGFt5JQ7r1gbnX3wMP5FSAV98g2U/LMBrL/0Fz0yajqwOXZFJ3XlGeUmZB9Fw21coisEOCZEJ4iLY8/VXc/DZlzMpqeeEOyeHTCSv6q0kQWKsoQotWDF65ZnDcebRnWCm3FiCLCQLZUrSmZnY9vp72PjVVzD7amEnMOZ1ubGWARSFvuEdcTxKHW74GVgqeTNp5qyqZFUdop6F+9ACSuVGQnxhH8mdpDQM2xyof8c4iUME+5yU6PCEYwSQ1iPXLo2xDe39GAHQ1PtEdkbuS9NrA2Qhu036cZF9lEawZwUBpILhg+DzUOKGn+VwuVBLcDYr3UumkB9eJqzsIo3iC/M5JqDIHnIyUSG9wqQiMuj3K7AmJp9JYDNC1uDCGfMxffZCRJpLjzEnbA117NlVjMP79UDb3Ey88/zzeHb8eIw4ohnufvBDRIhJHX3aSazcdcDPKNms9CuN9ZfqpyD3m4I6TWeokZhLAkiqBwFTILxmtjcjE28Oip5+H+1iTtjdLpS6KU9y6yWIsWI7JesjyR6LSDfyL0Smo4lZtBTbaR9OA/3V2gLaAtoC2gIHmgWS+5HqG9gIIO2UZLbwsRDBGpeLxUBsAmhi35Tt2xrwwANPwlvAxHIaJYm5rzYXPnzpCoy//mScNvwwJVEb5V4lrHG7VEyxoApL1mDyIw/hzxPuB9qlk73C4iIyLExkrvy8No57xj+Lq2++FkGeiq8hxn6EZXju2Re5j9fh3AvORr9BwoJh7YhdgC5hGJONSya+3v/2btIJeCTFOeJPR+lHC0BoY2+iBkrLpXscKC0qJ1vFrkAjN5900Gezcqxrtm1DfVk5ikIBFBNEWsvxSdBn37B6LdoVFKBdixbqNt3hRftWhSzgITh4+504pG8fDBk+DK275KA6EFE9HQUvEZKY9MOM80/5UiLnJr6gYngLCmEU3Rh+k9HpKilYeECPvSouEp6RMJAosRynL5xwCxuLDCyibNIHKVAbxYTX3ob1kEOxYtEsfDD2XLTJb46T75yEjN6DEeTroz7qSW4phc0fIRuMTK5QA9oXuHHjRWfi29c/x5C+vRk71aHEX4OOAwdxfIEnHhiPAYf1wSmnHc14NUr2EYsfneJL0rYEcD3S64x23rh8Bcq2FtEf7oN8AoQ29p8tWr8ep44aBD/X9KzZ37GQz4SRI49U8u10S1UPJMH55FYf2gLaAtoC2gL7hwU0gLR/jIM+C20BbQFtAVogQn87ovoQ2ZmUFs85wvuTP1uNKR/Nwo7aIC4+6zRcdXIbTH77ezwwdTaaDRiILcFytGzZEnmmdKz5ZS2ZGGlwsurOvK0UXTvk4Y/XjqJmeAK5dM5fePQZHE9t6VEnD8Wjk79A/2HHEKmiHr3Id0k13j4EkKQpazDASlJqmYu83MRnJ2HpqvXIbt4arqxsBCl7IlWEZvbAidWVY/SQXrjmj0ejcyaTBFWlTJR7kc7rji36EXMmvQwzqxmzaEMXA9ciZuE3t26HQy+9CpubtUYFwSYbrzfBaj3RTo9FRF5l30n46em/0wK7A0gpYRwTSxVFfo3EHqRxqoYZ6IYrqpigoC6G6hJmAEjMA6n0AIsnd4rqiJSddBMjQOllv6LV27eh2dD+CHndCDFYdhFAsrhNqKtuYP8iE7LYdytYF0CoIcQeCcuQz0C7Y5e2yMi1oaymFtl56ZROrGPfJCbCIl5Ub6zGpHvGo3XXQ7CBjbkDBCi9rHqtLtuCq8eeh549CrDgmyV47bkX8NJTEzCwvxfnnf8wRp55Olod0gl1ZB9R0Uc1FZZDJTmagEn/HzNIbOYUNh07VwfYtyl/7XbsuHYiegVdiLhtWOIOoeV9l6GuayGbTrtYzc0qVZFxIeLk5LyPMdBPSAdyrRWil6K2gLaAtoC2wJ5aYHcASd6fZCHJXRspSJLYj7MIJMKCBSt7U9qtDoy99h40a9kBdXTAvKzScLOQw7/1F7z9wk3o1jrT8IXlo7jHiZytaobJ2zilWs3t8/kg09YEl6wsNgqQQvTjqggeevZVXH79pSja3oDHH38S2whUHH/88Tj1zNFksguTmb4BmcTCiLKT1Rwi+iTStXr/29NBN14vAJKJwI+D/UjDHFvxLxwsXJGejNKHR3pLSt8hh0hF83U2+uUmyptJvyM7fY4QY5MGFt2UVNWCqsAEkDYSbKjAgtlzEW3ww02JOwt7TLZr3V4Vu5SUbsNgFgCd8ocTYadUtYns8xB7uUr/H2GrCIgZo4ydMHGEhWQjyzwilJcm83Gnj9WU+75317+v3yXykSazMOM5DvT/zOwrFeFiiRMEclJO2ZHwYFNRBV6c9hm8AwZgxdzpeOvqc9CveyGGXf0c0noNRigtHTVkCZlKtsFFv9dBP7i2uhg33XYBBvXOxPfvrUTd9hKMPGkQJr/7Nk44+1J8N38JPpn6Af7+0H1ch2Rx8XstBIjDBJHEp1SsflFml15J0pepoRZrVy5DazKarByf2rJSZHIdguuwoGU+RowYqJhJolapJJqlcIyAo1Xoi/rQFtAW0BbQFtgvLKABpP1iGPRJaAtoC2gLGBYIU4rBzipKSX031Ptgo3TWukrgirteQMDdHFVbt2Dq365Dp3bAH256FyvopDv7d0eFBGImD0IVPviLdyCPGWcLK/uaUY/6mtvPUW1iJaH+y3ffo2bVz3j071fjrc+XIUR2RVabtmQ+SalXhKHcvmMgxeKsBGUQFCfVxEY06euv5uLt96bC5s1GVkFLBokOgjysXmVi3l9Vju5t8nD9+SMxumc6ZS4qKT9iY08kSniRLrKIiXr//HnIoX0cfN8OBqzrGVx2vehSlPUbhhIn6+LYSyku7BML30/tdQk8VdWcPvapBZoCSEm5ehX3R1lVKX0QTBx/Lye0sz6IpXPm4dAu3ZTknEmaBnP8IpJE4BXYWK0st9LgWQAYE8saLWSxOdnzZ2NlGfLYrNfvYPqCiQnRyw+z/5CZz6eToVSzPUzZlQ8RpjTkaccOx4qlP+Ozr77GiFNGo8vAfnBke2EmgyhY48P8T7/DNsrFFVpyUEOgtqZVHhoEkBUZkIYd+MsD16BZARsZsyj2wymf4Jfvv8dnHzyMqu3ABZeOxW0PPgATZXaCBDSlwDp1pNbi7mykRvs0GSV5LEHw2c4ETsgURFv2iqi/+w0kFq9DPMOD+h4t0eIvF6Io1w3mFDjX2X9C5F2YxLElGVrkI+3Tcddfri2gLaAtoC1wgFpA9dKTHoJJBlLqMhTzg/swgSM7/UzJBcs+HGeCuq46iAf+Nl7JDDvJMjGxOChcsQ3D2CPlyYevRDr73ETIVhF/2EmJYpX0D8uH8Y8gEPW6yHah38iCoDABBAvZ5XN+8uFvj5NtxEz0TytWYNCQwTjvvPOQmekGt3pwe2cxUhg19fWUt8thf6Ugz41AgySy9bFXFjD67xhAkfgVkvkP0aY2O5kvoaCSijZ6SBHg4BwRppKdE0FkBROMXcIElUJ00uwcv3iEMmx8pUyj2h0cJ/YzrSqvQDkBpY+nfQqPk31R09PR4K/HyaefgKOOGcT3cm45nMpPFD8wwT+R5BZhOiWoJgAXAUKFHyV1gH9XbXWUfCRjJ6J1Vmo+mwjk+FlMZGZFUga7hQlbfeo3i7Fg/RZ4unXDmoXf4pULTsKxg9tg+JUvIN72EDSwP2wVJSRRVoZ86R21ox4tmrkx9o4zKB8YRdlPxVg6bwFuvOEcTHzxVQw+9mzc+9B4HE25uSOGH84+YlZ+JxenyEDzPEQW3c51aeX6l9jTJj06q6uRk51BmfIixOtq0KNta2Ty1Lu0y04CfwaEGyDg5KHUpRy/q3Haq9Wl36QtoC2gLbB/WUADSPvXeOiz0RbQFjiYLZAqhCNLQh0MaEWTvYHB8itfr8akReuwrXgbhlBK650nLsf6jcCo6x5A7Ngj0EC96kTcDh/7HmFLMTpmZqFh6zakM5i47cY/K/kt4ksoWV2Gf7z4Il4Yfydq6OtPmT4dPSjr1sBAS3hI+xJAosq5YhhFE3YWpCWwY3sZAaSPsGJdMXJatIXTQ6kSNugNUV9dGvJ62OPorOF9cMMpvcmu8qO+IUgylY166XaUTv8KxW+8DsvWrfB4shFidFtBEfV4n/5I/PEKbM9rTrYHDcBg0pRIV1VvJkoq7DsG1sE88Y1r/99k21JLQmJ+kRi0MzmhACQ+kMaEkQS07QkuJlTDZEMCziDv8LVcPCJfQgl4tY7kGTuByVC1HzE3mzN3aUcAiTJ0TFxEJcnAoNtt9yBQGcOj9z2NcI0ZQ3p1waRHTxBsFa9OWYTbH52ItEP6wk9JxbpAFVyOOMaePBKDOvegPvxTYDcuBuOtUM+K5jwmyEK1pbhy3DnIyWMFLf/LoL7cXTc/TGnJjphw7xl4+50FmLloOcZccgn8XKsCdu1+yJpsahvp8CTX2NgbKZkUkUbhMTK04pEgWnEdpRVVIrB1O+VEXHC2a4GSHAcqCTD5aD8nGwdI23HR+DFJNTAzcyT9aQBVL0NtAW0BbQFtgT23QBJAIhVFdqdknl54JwaAJCyCKPcm2asdlEu10s9rqApi5vS56NPtECz55ls0z3KhXbs8nH/2UWQWEyNSbxV/2ESfkKxxtrEhRkGpK4ORFOc+bxEQiSCEzeyGYE1zltZizGXXotvhfTD67NPRvGUL1VtUGFC1ZPFLNtsmhSPkJAsgFaO/7aQEmvTglN4t+tg7Cwj7J8IiFgGL5C9IH13JxxFMcLs5NnxO/i1ShgLYiVSdzBP1GAvDzEQERbqswc/54eJnED+Qoi4mqiilFmSBHKV+OX5l26pRsmk7byvx/Zw5GDH8KLRoV4CufbqwZyq9LL4n1MS59QAAIABJREFULAzrBOMJShMKyzoiknaGl7kLiNT0Sg9ooIIAEbk+vG5KAzpZSEVfMkAf1GNxw82+Ydtr4nhi2ieIZeXCnpGD4h9mYcplp2LEgAKcdddbWBdxwNquCzZuLqJ8XQOyOUZ16zbg0gvPwGFHdGIxVgzlP5dh8bdzcNed5+DBv79KwLUQi5atxB33X08fW1iAMfYSZS8qAkhOAoHSWzfKAj1ZUlYOSpDn42RxpIk+riUSgJNUs2GHNidDiqGu+PecDgzd+B6uTwLNwj6KcF3LGrWRvaQPbQFtAW0BbYH9wwIaQNo/xkGfhbaAtoC2AJ1/OtCKMkGPWQlAG4WWEtKupUb0hU+8y35Ahdj07SzcOGYMrj6lM8a/uRR3/ONr5I44BkEbWQyVtbCVUs6NzAkR/vBXlOKGC85B754FKBfpD38A3zz3Isb9+Xz0GZiNR1/+DNY2ndG8c2cmn/ddDySloc6gJ8hg3mzzMpBksoEB6LwFS/Dmmx8gjTJ2aZl5lN/iNVKjzMRqNn9NJQZ3ysMDFxyNQ1tQlstH+TFGHXZGIbbizVj95OOoWbQEmWl8nyQbEkGsIEupxU33o7xtR9Qx4ElQGiMadfJ5Sv4pAEIsro99YYGmIIl8v+phxFsBj+S+VLbG2WTXzgXhYULISum5uhLK2NX5kEspOjODTak2FRaPVLumACSRtEswiSAAlI1stC1btqJj757wZ3DOsMrRx8DW5XEhHA1wydlgjTjx8IMvs1KyPTYsW4jRA/LxxIMXKbn8ux77Gq9/8wu6HTMKG0PscVRfhi5uNupmRqtsRwQVzE9VMXliJ4DjrglS8mMT/nL3ZWjVMg2hQILADaUU15Tj+ccexMevTkCb1maMufAhnPqni+BpmUv2VCrxtnMEUqCuVHGqIyninwKRxD5S16t6hEmwTRBJWEVU0hP9DyXTGOP31ouB3Vw/lDkxM+HgiVEzn9KNkmBRtbpcD5qBty9mvv5ObQFtAW2BA9gCSr4uKTb7TwCS6myoWL5027hZxbjLkh3MjdnC5PbzT7+M8dwj/RtqMXRghmIJcVviHmr0PzElCESQMUvtOcqQ8ZPkrvgHqlKEfoEwWsR0YaE2AR98swmTP/oE51xxAQtFyHwhcCSyajE6Bk4y7gV8CgWj3PesBI/i8Djoa4rzzU1T9j+DKaOPPbWAgEICFIXpo0V430VJOhkp+bf4bikwSewrroiATCnQyUSWionKAzJTRLHQT0WAhFmYQ/RlGBTF6cMIROKg9mC0wcRboHhdNcY/NAEe+vANgVoMPm4wuh/WHd1YnEPFOsYJ9Af5RTLeMUrZpdwnARPVkWQiGfNWptKBqz4g/pyNC8NHKTjq1bFgitfLQrs0RzpZ8sCi9dvw8qzZaNmrD3tQmVA85yt8cttFGNTDixuf/gLTV21hQVUfrNlYgnTGT04y+mOUq7v3L2PhzSVbjGO2/ruV2LpmE2695WRcfsVDWLGyHFfddCNadM+FI4u9eyPs3ks5yBj9S5kLMl6E72hXgrMS0nIdioxglOBRjtcOS0M1jujWHFky5rKuuXbldVL8Jb05Q7wWBUYKtS05Rns6J/XrtQW0BbQFtAX+8xbQANJ/3qb6E7UFtAW0BfbKAsw9KzdZ+vrKIZJakhiWSkn2jsWEj5bgSzYPjtmyULZiJRY8daOq0jz5r29gBYOCtF6Hod5HBgJZB1H2aUlLd8FXuh3HsLrzonPZJJXVXZtXFWHJtGl48JZr0batGT+sKMHMlUVo07MvwsxQS7CtArxk81kJBKSCUCrA5Pa3OgRASlCGQipD/YyBRNPby/tbikvxzPOvqv5POfktYHGm0y7UVmfwH/T50NwWwO1nDMCYo7ohwaa8Ut0adzqQFQ1hx1uvYc3Hn8BcwwQ/5S3MDEY3siouMuI0ZI06BUUeDyqZdM9KI5uErxF5FeGi7OkhgbEcYp/U/aafkXpMJyb+b8v+KwBJ2EPGYejss1sRTKEwXAKCcG3MmfEP9O/cBTZfwACQvA7KwVFCg/JsbmYS4kwWWRmdSpAdY1Zq5ZYi9Bg6GPVMLETY7FfyRVLBnMbgN0rmW4yA4qLVxXhn5hw2bm6HVV9+jmvPHoXbrxjEKlrg8nHvYN7WOuRT2m6Tr4KSeAHkZVB6hQms4qJtlFMhgMRkVQan0rb1y3HjdefgsJ6tEQlwfvBxWbMP3vYgRg/qjJuuOxMzF1TgoYkv4PLbb0aM5xNh9azMFanklAA6RrkdtQaTQbTUdKfANXWbBJCkMbmdrxfde7tU3bJqNx7j3M9IR319Lfs+kNEolZ5qujKBJ02XeBtLzl++QzPw9nTx69drC2gLaAsc7BZoBJBoCPqtqtpCsYFTDCTuM/zPkCaLwcn9ycoCBtb04PVJb2HchefBWb4WQ4/qrkAgldtPJpTZ+tDYDxVgxGIHQY7kVrhN/Bz5J1voqNofusH48B/rsGDtBhx29OEwpTlQH2RiW3romMlsJ/tWPtdqIVuXG6FJ+mrS65PioaiwVJT6msGakVvxg+W7VQ8f3tfHv7aA+FepQwFx4rEpX8PwV5oe5kbwRgBC+t0CMCTjHpFAjPOBuEgPK8YQx0lkhgmIOOnPSR8sEQ8QSeCP3v0CP8z9Ac0LC7ChbAP6HzkQbdq0whDeSlGMmnP84Dgnh4peknNSRVq/MwBJpOJE5jnEHl8RrjE3GXnC/tuyNYxnp36GEOXiPJRszKjxY8fcr/CPR8bi0DZmfP7DNowb/xwsHfujhkykaF2Y/Y8og5xmw/VXnUpJZCAvDfjy9S+R703HRX8egrPPuxNWTx4uu+E6hD0GaKXWTBPs1ZgPsnjpk/ImKmuJ9hc/kzoS8FAR4qguhRTYoxw139dkSjSZKkbMyZWol562gLaAtoC2wH5iAQ0g7ScDoU9DW0BbQFsgBSAZZP04Bd0M2QUr3W25t3IHcOvzb6O6eXcs/X4+LmvfDE/cdhpm/hLG1Q8/BmuvgbBnt0A5Jd+EveNgIr1k9WoMadMFN19+AtJygDeefwtpkXpMuP9yVcZZ5U/gnqffwJBRpyLmYfDAyi8VrCeDZwmcDV1tBgG/MYBkZvATlWyAlA9KwMDkdzAQwbezF+DDt6cik42W3dkFiFpZVcfXxRhQxiu34KJhnTH27BPQLpOa+rW1KgmfTzQitngeFr7+JuLripDD5IFo75ewOm5bszboe82NWJqVjwo3K16ZSHDYROds73tAib00QPTvreHdAST5NAV4JGN9qU+NsEeYh+weFyuSfbU1yKGsoW/7Dmz6cSkGssEyw1hsjdYh4bKrikaryGL4BXyh/A31b5asWYWuw49ElH2BfCJcx8+Xx02ii8OgWUAYmzsNlUxQXP+3R1jROgim2giKFs7Cq/deimMHtgJVPjDqkgcR6tob6b26o8bcQPYgJVZCMezYUgoHQSIHM1mZLKUt37gGI4/ujbNOP4INhOPwus0IsEn0AvZTql65EC8//Re1ti8c+xiGnkG5nQ7t4QuyZwBBUDlCZBOJvJxZ1qPkzfj3rwAkWZ6SjGGBtwJ8qd6i5Fz8dX5WA0tvMaEgGgynGKtwhbFETlYyrSe5s72f///eyOt3awtoC2gLaAscsBbYHUBKMbllP+LOIqwPAQLEB4uzsENAGxv3SAv3yleffwPXnncW0qpWY+jR/bjp+QEW9ci+L+x7trEkcEB3lUUj0lPH0Kg1fANhJMmLROFKAAjWaODNT5diWVEpBo88Gn7Z09g7Sd4QI1gkRRkx6tEKI9nMnjEJoTywKEX8PwEbUn6c+HIpP1gXAP3KWakkDI3YRQ7VC0vdqv8bg7bLYQBHKeaaRdHNhAVN1nSSfR6nj4JkoYv0MDJFCSmRxeIkACgA0txv5uPDNz/Cny66EBFrGJPfmIwhQwahS/cu6DegD2Wvgeo6Mss5Ofj2Jiyk5Peqk0sykNQp/nZFcr/Sinv1MtUXk3PZwiK4hNtCqcZ6pJvpG4fMGP/6B6j2ZMLWviPXCJ9fuQZZpevw5YSrGDPRP6RdrvzLK/h08Qbktu1J8Ys0VJWWY9iAHjj/3H5UewDqdkQx6YEH8NDf7kJ2ngnnX347hp9+JroP6I2QLaSYYhYT/Wj1O2DYUL7LGHnhCJLlpwAkkQmnZCRf74k04KjOLUFhcsGfDKxpl6vfORYaQNqraaHfpC2gLaAt8JtYQANIv4lZ9YdqC2gLaAvsuQVI/N8Z4KhUuEhzUAiA0g7iXFfTH7/4kfexyNWcbBkPwp9/hLfv+ysGHGrHxzM34c9/fw5t+x/NeDgdtcxSBxM+uCT5XNaAG84fg2DJciz49j3cd9d16Nq9ObWoGavzNB956VMUdukFd/N8BmFGxaX8KckwZqWb3t/zq/p17xAGkmS+YxJEEkCSAD8heupkGu2oqMPdd/9dsY+8Oex348pGwuZEiAmFWE0pBrTy4OozjsWo/s0p1+CjDFgUGRTVtrPJ7k+TJqFmxrfIpSaKyelFA6PIEjJVup53ETYPGI7y3AJ+DhsoEzgTCYvfQsYiBSz9b+ykX2edg+NV/xuAZFQuGkkIq8gMMoEg8mzCKFIyGQQSc6m3XvTzCkTIVitswXnNcsk6ymmIpKGHsh6ZJiflPdgXq7IK9ZRDaTHwMFQQ8EmlNOxSWcwkkgJJmZWyMJnE9kpYv6UGj7wwCYeecDzWLf4BrSiL+OWr98ORAUz7pgK3PPI2cgcOQn0nL3w29mVi3su3uRSueoJJgSg8XKO15duQnxalbvyllPgwNN2zc2xYPPN7LHh3Gj5+7TG4WII5fe4aTHzvU5x/9XUIiY69iywqAXySkoyqAlpp9jQq2DVK+xmVvgZr0KicJouJc9pBCRmR5rGzhDtCSRKnVQndJQEkScBJYC+dz6QunL8z0gvpAJZxOThWib5KbQFtAW2B/cwCkpimQ2mwhChD3ITJLYJ18pykg62SRCbTxypFSdwPXWYnXiHD/IqzTkN6w3oM7d+N+rReldOvYqGFnXdZJ4R1q7ehT6dCaV+kCkPk8DEXXeeLsZAkiKwsD9K4L3MLxrQZG7B6axV6DOwvLTOV7xzmPmgjeBQX6oqdMlo8x4jIftHXJCyh9kvxNZsWATX121J7635m9f3mdJQPQlhQ/DUZaZkHRrFL6pYDtwtDSU5dwEXjEMaSYhxRts5MuTkBchrBJfbKAtk1clhF2pt+n+A8In+4dsVGPHD3Y7iEPSTP+VN/TPtsCd544w30GzgAJ540Ek63g/4V/T8CKyH232oq0auk7H4nAJLYRuaxsK4a6PtmebJgqTNh6lff40cWECUKW6I+YYOD87x+0QL0sPnx+TNXIYemlaOsErjxtqewcnMVPPmdULSjEmeMGYXjT+hAVn0Eb7zwJEYd1hU3XHsSfl4Twn0Tn8Zp11yOiEMkw63sTxbiuCUXW3JUFSComF4EZzlscfkNkIEj8ucg9VAApOGdWyMjWcZkzJamTKMkAKmWsGYg7TeLXZ+ItoC2wEFvAQ0gHfRTQBtAW0BbYP+xgMA5qcOo3FSOc7Kvbz396ce+/AX3/7gBbbr2gn/WLJzesRUev+441Ttp2sIduPupV7Ctjo46K/TyGVQ7A0G4y0Jow6R4vGIt+vZvjVufu4XPRxR4FCeTY9rMFdhQXod2fXoria8UaJSS7JB/p6Q8fitbCXgQY3Ld6XKhgdrXEmtKVagkwC1khbz/3keYMX0Octt3I8Moi3JcHiUrIpVsVvah+eNxg3DFyQOQL/rpwVpWKMbI9nCh+PMvsGny63CUV8Kenq3kT8K0ia9jV7ivuBlbCCDFKJLuo9yXNFnWx76zwO4AkiQQJL4PJyVtLEm5GQcDUT8Zdk4vQVT29PIwQM22OOGnXONPixchozAXubk5SJOEFgPmoC+ItZs2oaBDR7TucyiKGGBHuGCUvJ2UN6tAV/ISBBIJNImSjVQne8gWuvnhF+Br1Rqt8ptj68fTcdwhHfDkQ2epEPnaW2bg85UbkHPqUJQyKHYygRLbXg0H/zwshbbyM2IEMYMVxQRAb0Iu+x3V83EXg+61Cxdi5hsf4Mt3HlUsoSCv84zL7sKYS65BZn6uCrj9BLnMdjKHRJiPc93K60mxkOR8U72hUgCSKWlA6RchPR6sZGrJNXnddkS4psxxNjhWaTwCxBLQS2WoSuwZFdqSnNu9RnjfzQb9zdoC2gLaAtoCB4QFkgCS7CqSxhYASe01IhsrTB8FFtC/UhJWLGoQOkgwAjf37TdffhN/Gj0S2YGtOGogJeyEbkRfTKSz3nhnDt7/6H1kpbsRowzrfXffha6dCpTs7Gtvz8DHn34JD2kmFhYMXX/TZejYrTVeeX8ZtlZH0L3fYaByHf1Zo5+S+BNCOAqbA6pHTIQPRLn3i5ctBSl0htXnptj3YvcU614X//zfs1B8EGE1y5ECjYQRpkCk5G3TT0jJlaWk7cTfiYqENt9govaCeCXEk9SnmUUCTWYUfRnpb6qgSBaEWeKUuF5Xir/fNwFHDRuOSy8fDQsxjJcnT8NnX36BSy+9FEcOH8C2r2RxU+PQpJpIGn2uDP9pNwDpAC+eMdhzUnZIsJS2sdRZ8dAzk1GalYVEs+YsXqIdd+yAc8tanNSjBSbe9Qd4pYiQzHiH04ztK6txz60Po6yUMJTdhYIebZDwWvHzhlUYM+ZEXH7OUNhp36+/L8bXP/2M3qNHwE/GmJ3r28QBTEjzMjmUfWW1J0FA+udia5kfipVG8NaOILzhBgzrkgKQRDpcHH35jUjNFA0gHRC//foktQW0BQ46C2gA6aAbcn3B2gLaAvuvBVhyKYdod4hsgwQ44kwz8JGQnOpreH1hOa789Bs4W3dFpj+M6LJF+PCmCzCoXRqCfPnmHRF8NvsXrPp5NTZ/Nxct6uLoFc1CWgOT5uFKjLz0ZHQYdwqQLfJVFibnzfhxXQOmfP4P9Dv2GMofkP3DKLppP5//BoPGkGCIwZPmRo30MmLA52DUH/EH4WCUub20Gnfc/TAym7eHNZPBEAN+F4PJBBPjFSXFOGFAd1x76hEYekgGfDX1DDoJLLDHkXVrKVY++wJ2LFqCNFa2xoNhAgvABla+5l53K3a064p69kcKMYsvmvr/zrF7kkFL2u2pNQ37q4RD8lYSCykASeTowB4GXjbCbuAcibGqVBIKVlJ7bAQGpf+VmdrvwapKbPxpGfJiFlRsL0Prvj2R2aEtwl43QpxTUc55KZX1cMyDBKASIvshzZZFYofBriUsVZU2VLByc5s/hvtefAt9BhzJ7wli0Sdv4Z2/X4sTB7VBBas2T7vqYWzKbYW8IYNREqlFtN4P04Yy5LAPklRZu7hoGzZswWmnH4shJ3aDL+BH6xw3pjw3BcHSrZg88VbVEFrA3JffX4ClG0ow8pTRCPF84kyixVhxGyC46XBwXZIllbKLAa4ZVd1K7oWBuZkMPvmlEKkQM2X54tT3ERCrwVcHL8G2uFT2SiommdBJxekCIkngbuIHaQBpT+esfr22gLaAtsBBboH/A0ASmVTVy4Y+m/RmsTDp7LBKcQWLdgjafPTONIwePAgdrUH07dkWznwWQPDx9eti+Otf7sXfH7kV7Tt48PHHS/D111/j8fG3Yc2KIjxy35N4+tnx9AnZ9+jjeZg67V1MnPQk3vt0Df3gOgwZ0R9sCYqAL4QGMtP9DSG0aFUAGxm/ESmf4MZLLhKLlHzKj4gJU4J7rBziyzWVs0s9dpCP8l5dftPeSMYH/LNM3E6mOf0wYULTRzEYLElZXjomAgKp4jaRauOcssQcWP7Takx8fBJOOfVknHX2UMWAWrt+Gx4d/zgGDx6MUSePRkamFawjomckYsEikZf6fgV17WRGHaDydWIjRfxL9u6y0U5mViTtWFeFSVOmoio3FwECQkHGi1n0Ea1FKzH2rGMw7qIj6O8qk7BaSQqpTJh95xPY9NFS+sbp2BiuQh0r8i59/D60PbKF8sOF4ffOxz+jMmRF277dVa/RSDCh/GV64GpsRaaOcJLha8p5CTCbBJCM3mhc/wSQPASQjurakn1MWSyoGIuGH9p4JJ3RlFLAXk0+/SZtAW0BbQFtgf+4BTSA9B83qf5AbQFtAW2BvbNAAgEjgcvmwsyOG1GB3LWwV4uqxDPjte9LcMXHM5HRexCDhAgqZn6Jmwd1xyNXntAYC9UzFrAzI73uq58w9/nXkbW6DIWU8QrFwjj2mnMoeH0cZUKkNNAOthiCj4HBHY+9if4jR8Ls9Sq2kTAedtd+/y2rMI2kNpPYTO6HqFFPzTFWHLKZK9lBdoIGiagFL7zyPuYtXIaMtl3hysiANFcWACDGACWbjKqxpwzGOcd3goV9cmLhemrfO/m4FRXvvI+f338fdl89cplYtzMA3ciqRt9Rx6PwtLNQTCaKn1WsohC2e7PfvRvJXd+lNfR/rRX/GUCS8QglJWsEQJLeCRLnxylx2MBAVGQWvQRcI5TQsLudZCT54ObcLbS5kV0Txiyy9LoedySqWWEZoCxcLWURXSxLFjk4CyUQZZGZHJKwIpONcncgiGlVjD9+D4FFWUt/f+Zd9mTIQ1rLQlSu/QUZGxZj9pRHkcvq5nmrghh28S1ofizXTpe2CJAxF1hdBFeQSRCeRybl5GIlpSjIc2PsXefKtEZ0axD33nQ97rz5Mpw2+jAjn8JrXFsKXHTNHbjtnjtVsB7hiwVECpOZZ3UQLOW5pZpN7w4gyYeIFF+E9KmgdDWSUlECSAlK/mWx31NVlQ9mp6FXIpXBZiZnBHQzEjdGs3MNIP3aeapfpy2gLaAtoC2QskCKYWTIAEe4nbGYQ23n3MMonSX99qRQQfYnIXrbrWS/spjHwgqROTNmo1eLQvTOdqJ3twJ4W9BX5U4/ccInZIvHccutpwo5iNJcwJhzrsabrz2LN159E+5EGi688BRYmYEWaOCyS27G2BvvxNptQbz18eewZriwdPVyVFfWsHgqgSxvDraXlyEjNx0DBw9An3590a59GzKNLYrRbHVJP0CjeCpV/NOUhf9b+r+/h5mkZKgbD86EVDWKAhdTTxhFMMax8/VSAKMYauJ5JQtZGhnpqi8S3yfyh1LcRk1jO7UJLfT7Fsz+ES88+RKuG3sNhh/XA3Xsd2ml3/SXOx/Apk1b8ORTTyGT88on/bMcnEQEN+JKGy8pr6ZOI+lgHuAAkjB8RCIyQunmPPZ2/eW7VZj44hTkHHoIqukHupxuWBoq4a3chEkP3YreXdMoE97AGIsLSHqAsjcZvv0RX135BFyUB9xK6eUx994I8+hBgvAgbA0hZHXgvqdmoGX3vsjrkIv6cJgSyQRfxWemXY2+VyJBaMhmGAw0GVejD5LxIHtYUcLOFfURQCpMAki7Shwar9s5S3Rh0+/hF0Jfg7aAtsDvxQIaQPq9jKS+Dm0BbYED3gIJxUNgIpfVdaoqTP6EnUDHXUIeBzWm31tUhnMp3ZHVdygDBQJOG9ei7ZbV+HDCrSjIp6a89JylfJWFwIkq6lq2ET88ORGrZy3gx7nw58ceAEYPoEwInwvxCxhU+fjS+yZOJVNjAKxZ2UY1pooIjKq2/waTRoJFdmFRyXITz0kYSH4yL9J4Lg4Gf1LFtnJ9OR4YPxHIyEezFi0RDzEpTqk+OHNRV7IJ5w1pjyvPHI6OhQ7KMtSp4CWHMl58I75/6XkEf1mItunpxAgYHDFo3EhZsj6XX43SvFaooiReXHrI/B+Ryv9ni93lTnTCYU+X5K4AkiiOCBkvBSBZyOZxsnI5wsRTnPKGEU52YSJlMLr1Ehyp532HAC3Uuk8n2JJVEcDKpcvQYegA1FIWp5LgkTs7A37pUcR+RwmCTk6+Ps6kRJh9h8wiY8P5HiMYKQ2bLRE7eyeYsXbLDrzwwUfIGdCPbLgEtn8xA5cO7Y9Hxo2AYFDvzl6Hyx5+GvnDR5Edl49waRXCDQHiNxYGxwmy/yrgryrBTXeOQ3PKKr7/0ER4I/V4ZfKtsLh4fQzCLS47Gmiuq255GcNHHofMwmZKHiQqQKr8FHA92nh+BoC0s0ozxUCSx21KvoSfJy0DCLAJcy/KKu9gbQBZ2fmKoSgWlrVmEzBOACRK+QSJzMWEgcXX60B9T+esfr22gLaAtsDBbYGmEnVWFgBx51GSqOLVqR5IBISoOmYACdxmpfjHTEkyBxmySxf+Ai99uWHt8tCtbRZy2rKZEV80/fPFyM0qRD/KLit3mG7xjG/mYejwwVi1fD0CtfUYNqSPkWjmdy1etBLtunTHnCUVuGTc7chqW4ABRx6OXn36wO32Kilk2UeLS7bg229n45efV6JTh644ffQp6N67DfffkNqPpShF5NJSvT/Fj2taUHVwj/S/uvoUKJN63pDbNY4mYBL/pR5uBBtSLKMk65zMbRMBRwF1DIleASU4FvSFQuwJaaW/b2VPJAq0Ie4DPn7nE/yyYAnG3TQWrbtmo5p+V3aWCw8+9Dx++ukX/P2hh5Cbn6Gk7cKiX8jPatQEb7wUA0Bq2h/pQBtjWX9h+nMSu9nJxE80RLFi3iosWrgcazeXwEL2vTU9DWWbVuC8I3rh2QfPp425KlmcyNVoDIqf8WfYgWVXPogfv5+HQy4dhb5XnQukS7DIFUhp5JqADbdOmIZBJ50GeBPss+tnyzIy++lLk8qvzCbj1RRAsihpO5GnE6lkGWeue5Y5CYB0RLfmYJszFY7+kwCEBpAOtGmoz1dbQFvgILGABpAOkoHWl6ktoC2w/1uAiuyG1IcCkehyJ1n9UfZXkdSwNe7AlPlbcOm072Dv0V/pyMc3b0Z09reY/NfrcNKI5jCRreMQiS4CMZIMZ+dYoNaPDa+8ienTv8fV4x8BerZXMYP6Ev7V8SVTps9FIqclrJQ7sFHGTgFIDOIUCELpKwM8MZLPqUPkxYyA4D9zWFmlGhHmE7MLEjjGmBAXoT3rRoqeAAAgAElEQVQ7E+xWs4MBkhMTnpuMVZsoEUZNb3nO5mJQVMdbsqu6pccw9o/H4aTDCxBpYDqeAZWT2hVuBj7LXnweVTM+Qw5BhAQ7M1czEC2jrEPrU85Efb/B2J6exSpWskWUHJiwMVKVkjsv2ACEhAFjdJJRMY/S9DdeQwzCsId6HW9TPWmUDZtWYSZfp7QZDEkxOX4L9tN/ZmT+W5+yE0CSbxSmjNgkksRLVJNgIjYeVlI2sFoyzt4+UUri2AjiWCTbQENGGTxbyKjxEGxqThmP4g2bYMpMg6NZPkIEkXwElswEFU0i5cF1ZuV7wgLgMGlETg6nPD/Dzsbc9Q3IceVwzQGV1THcPuFJZB8xFGEGwZ6yGlQt+Bazn7oLvduzeplx8bNTF+KWZ95hZWZ/ZDrTEPBzLSdcau7mx+tQvXE1Du3UHv6tW+FbuRa333Iljv7zYBVXK7w4KWP3yrsLsXLrdgw5/hhEWREtbCKTSNlxXcj1q+pcziWp6typ5Z+UtuPkldYSUZG/E1YREwLSM/y2627HY48/DRP17MWektgT28pfjE2rw1apyqX5GOin+hcYc3tnUkVN1SbTYNdaY/ks/mpxzUgDbJGekX8bi6BpZXHyA9RjqSMFhsmnN/3U/9ac09/ze7GA0XR95zzdfTalquBTv7fy/M7K+J1WSPVe07eGfbQdDg47pFZAah01XRupx2L0ZULsWyS3uxxqPxLJZfpsAiDJXpBkeTQykITtyyIdeU0swn42fIWbftjq5WtQt3k9TuvbBe3yHGjRMY+bkewLLAYRtjH9Krpw3NfozooCFm+T4mNq+6QL0OjOCtD0+rTVmM89duSYk1ErvgELKuR0xSX2ECBq8EWUhJ70Opz63nR88/U3yGuWg2tuvRLuTDuc9H+jZCGJ5KtZ6FI0hNEf0ZDYSu1Yygc8gFkr//J3X/WhMfrYNP1FFZ9DfI/Uo8r/UP6rWIT2UlOi8VnDTuo58ZcNqxlzyuh1JD5K6pDfZCsH2kT/yhx30fb0qpX/IR8Ro59CmWI7C8zozwuAZIpYULa5Ao/c+yA6tWlHltp1rJ4TJhr9JBbaPPLYs1i2fAUmTJgALwEQ8cUTqsdS0klPfvHvxedWMaPNKK5ycrLboibM/OhrnDlqJL75/FtsKt6EoupK9OjaBvdeeRZaZnNd0G+NRP3slelWfcJkiCy1cQSnsz/n9C9w4qM3AllSVCXjTAROJAPXlOPF6T/h8NHHo44xl8tL/9dXq4ArAZAUkJyaOxIbCWan/FUZyBSAxJ5L7F3rijbgiO7NNID0LxeifkJbQFtAW2D/tIAGkPbPcdFnpS2gLXAQWiBVw8fQSnnzyWJNIyZLVm8+9dVS3DF7GZw9+lK7PYLQ+k2wLF6GK44ZgPtuOhbuZDWmQTVgVZhE30LhYPVlzbp1yGzVEshMV8FClNG4lTrw4tt/8t0vmL28CIefNBo7QpWwOJ1kKXiYXGfARm16wjkM8JxMPst5MQEg2BQFtOW9VklcNwad/8bAJZkVRgAicScTDioZbfwzyiaw/nAcD49/BjXUs8/OK+T5p7NnEq/jf9i7CkCryqy7br5O6tEhCkiIKBICFha/OibG2DHmjIkYjJhjj+0YYzuOOraiAgaoqBiIINLdD17Hve/mv9b3nfN4oDPjKIrIOXi99904sc9Xe6+91qb8WKJyPU74v90w6kjWvPHVU/6ETgqlUrK5g6qpUzHr/gfhW7EKIWbiJQiOpejQlLfuiObnXYAlRc0RZfppVO4twQQFw8NO9CLOQIJq0CTjKrisDEkG4nnhcQJ+Olce2YBGUvb28RtpI4EiuTErsaarMSF+AX7SyeMWIMjHb/IDghcMtuv3pkLN5kLjfsJt+LX81A30NgUqm4Jtrq3c4JZgCQWK5Mb6CDTl8h7HK2tRSkCmy447oprtNcKAkBvoUvxC+dFOY4OfTnKEACOpPOZ+hCibGDIdBfjrE//C2qISRMhgy8nJxMr3J+L4Vs3x5PXHoIHBLWnDfzB1DR54+AV8OW0OZeNKyJYqINPIh+ZkRGWWrkHLSBW2K8xmcmY1jv/TSWg+cg+y6ZxACbuozuTTr1fhhnufwqmXjEY991uXjCAri22Ltb4CdND9arcMrGnbIBdi25Saq2lvdOxNAWO2Nx+lSEaddQWuue4GZLcis5DBmJDJCBXryJFz4T7d4JBlITn7Y9tWYeukAB81X9m1CdiZJMtJWwbtE2IULyMVwZDuzUw2qc6w6VCk723gTVkBme+DizwI6dfS+7au83DnSgWU3Xam8VTtyREoMjJXpr0635GApfrcxmFS+3tX4Mh79uyxrbQHt8c3BUjcxAEXsNE8N3FuNZMm2IuEp3DtImaPgAIlQdiVjkAFRY7tOs4mRVkmu02u4dpHSTpcy4XIQFq3ai1mfPg+zjhwCFrkpNBx+1as4ad5TiskO8dM+3IpiouL0alTnumzTfGrJ5/6iOu8MI49gsx6xqhfmjgPE6dOx/5Hj0Qtv8yShpQvs/OjTyAF58ewmMyUeM0IZ6KsvBavv/om3nlrAgYMGoATzzoR4RyCVwQbovF6ZOUwISQSYcIWeS9a/5JKJWm7NBOdVJcn3kAlAAN0NJ3htq7xU2crUEcTfYAsIN27lI/JVsb8vF+8x4G45A34OdclH3/6OeJkau9GVnZQbCDa2UfgxqzJ5Hc0rqvUSCywYFYQjnycmM/2mPof96B1PrNdTJJMMpvABsdtARo8ZAMzs3xBQkMpyhRTlrohwlqpoRy88MzrePv1t3HKCSfioIMHoLyW95VMdAoX4Ma//BXz5i/E3x64B5k5vGdc7CW5fzvWNwW01Cis5+Vzpey20K2zttmwKVnIWN/xi6RwECRznnCaTfATzucoRLDqEftXgPU0mVZH4yVq6/AFWXaH7T0URcla9O3dHjW8VOZeEbxxEgF1a1Q3VIl7XKMGWR/Up7VhNQ/KWp1ozn7tj5GRL+Anh5KBrNP53BQs5R3vOnAA6pNR9gMm6fFGCRA2/o3OpwnEapqDk0ykzwygyLaVyeMKQNqzR6uNJew8/2cLtT7vsJ4FPAt4FvjhFvAApB9uK++bngU8C3gW+NktYF0ZAhP8J1c8JMDCiYSxVinGPPkmXi73IdKqM8rXl7Oeyiq0WFGB3gVpPHvPH1Cs6Jg2EzmTIycdMKVgMpjeUI8QgaEGSX1lUffaSHNIHiuN9fVp3Pn0ODoGgxBg4dQ6ZlyGqDEfpKMfyogxe5MBbGagyYEWuJKi4xBRfSb6A2Fmu21OAGlDVqd1qEwmq7IfeS4xpqG+Sqdx8kefo7hVR2akhugUFSFCOb6aqioM3KElrjh6Fwzr3gK1NdXiFCE7I4jQGgYp7rgfVTNnIUQgQdmvGdREmc+gQLNzzkNtj96oCOWConiIm7Q5ZckxOCI5ExOMp2PEwIFiIrQIAxUEkXj9cvr8lNZIJeN0prKNLRUuCfB94+zRwNLVV21mye1RitzNxbSMDabBBug06TgxZb16DtSP6mNqKWqLCkAEaOyAmEl0fFNVdVj51Wz03WVXVLBv1EsSzonzWMaM21kUDFNLUyandXRTrJugukJMbMWL73yCNxeuQVGfnVEuxg6Zf83ZBl+4/hL07seCzs5ZswQTPpm2FlOnTMOS6QtRMWcJWtelMKBZC5SUr+cJlGF9ugwn3H8dsE8vtiE68Ky15GaAVjCqfdDxY/DHP19HwIvjQKaCbg28FrYrUbEEXioErgxdgkFCt+Sym2xdnquRgmR7dGskxSMBXPmn63HpqNFo2ZXBN44JIRvpI/PIBoj87Ac2SKEMY8tMslnCsukGAEnvNs1OjzvHy+T4lMVjZqZqMXRHK0kSdvahQFJatChn39ZMCjZohLOBnA053T/q1ns/8ixgLGDapvtwYlVN26wLRCsQ5iJLpt+Y1mkBT2/zLLCtWqARSHVQI7sWtdVLzMY5op6d5I05lagOZZmgvAGQuC7UZtgihpHdyM9uNKVJQHCZ2QQjzAzE5IoQ1z1V6yvx4Ruv4pxDDkBuIIqd+nXkXLYhyUDn8dKLk1j36Bn069sH3Xtsx+Sh5liydDk+/+Jrrq0yMebyy7BdB01mwORpq3D3E//ASeddggiTHKhCa9aHGRkMs1MKLUnAJ8xEkgQTgvwEwrJzMriWjiFa2YBHHnscA/baDW3atkAXyshmkLVcw++LtRxgzVAlcCgAH+X+EmHuOxUlmCEJMDGWtt4EIHPvHQApqIWtSTDR+sCOjgGus4MxPmji2bMX450P3keHriU45LARqGZ9xdycHAP6NAJIBJ/MHRTrxABI2qdBi/hkJc5cMEff0Sfktlm5bDK3xfbSmkh/p2njzCy1mTTq62PIo+rAZ598jb8//ARatSjB2LGX8thJ5JENU8ekseqqOAGk29Crd28cfczh9HnY1FhzJ0A6uR3vLeAppQGzzuF1ukyZLTkLuOCa6yFsCiDJR4gzwcnPNawAzBhfB9iO/VxfGRa91n68Nj+lk+vK1mHB15/jkCH9UEIAqXuvbgZc1TIvRR8lSX8lRMAoJeDO8UjijkSgEo/szaH/yPtvK4VyFcx5c+ytL6DTsN3hb15AUpJlFIUoDaiaorr3hpno2FbJf5ahps/sSOIMLexDVIZg/aUNAJKcXLs/b/Ms4FnAs4BngV+3BTwA6dd9f7yz8yzgWWBbsoBZXWuhLdBBi3aFw+W8Wb+LvhOufuRt/HNRDeoK2qJi7Xq0IEiRV1qJ5ok1ePmhi9Ayn1lqxjHSvkw02XHiHEMaT43cGTkffkk70JHm2j1Kn+HuxyehpNdOyOxQhCpmXIboyMkr9rMGUzJBVoPJwGSAXj4e922ITQI/xFrYjAykfwcgqa5TA4MOS5atxpP/eIHKfAnkFlPKLswMUUr1xaMNKPLX4ZyDd8JZhw1Aso7MKUk0MDMyj+BN+XMvYebLr8BXsQ4FIWY9+rOwUADaHnui9YhDUZrbElUsCEviidxnm53HdMsUrzsZS1Iagq6WHFvJntGMEQIVAvsyaRDV51VWbVSZqnTMonX1yMvLQ20tM1hzCdbRPvRxjdPamGhoIg6URtF7zOJThqEHIP24Dm/ixrKjjKt6Qco65n33s07YNxM+xB577IUKFsuu4wcJJ1NYAJLdBPpZ1pifGZwqRsyUV1sijPvI4OfT57Eg86vvoYRyh2t5r5rRCa97+S0c07sj7rr6MLCEkekzGVlZpm2IgRMsJZj0xCuY/fTraFZaix1YZ6uCRYwrWaPrkL9dC/RujSTlVQLKfKUTnuIxY4zQnHrx39F/v4NR3LUVogy0mCpIktPRaGBALulPulIhFkDSllJhckZxxIhTm2LjRazej2tH3YpTTz0VnfvweC6ApMCAQ+1ToMJo6CvhVHtXcqsTDHMdfhegM1IpbqRRYxNfZxCRy2B2cGaqEkN7liBP126+Yzh1Sk0257uBcqR0ZRuYEojkM5GNH3ffvV95Fmi0QBMESPOnZRzZ3uK2Rj2bcLcYE873DfjrNnTPnJ4FtlELbG4AyQaONxjTXeP4BRgIKGCgW3LLDWSTv/zEk7ji5JMwbfJEcJrEsb//P7JJ7G9JtCfzhPNrOTBu3NtYtnQFQaM411kBDBi4CwYO2oXgkJ2z1KdnL6/E6L/cjhPOuRD+vCLUKmuHx0nEOT/zN5LBleSWAuW1XCMGCIYFyHgi2Z6yyUAN62dGmeyRWlOKdpS+bd2pE+q4TmvQHMl9lXPdXdCSTFvK7dXWNVAuV7J9WldsXOtna2pGPwRACpHNrLHy2Wdf4do3igN/R8WDvGzKATqS11yf2/o3Ah6cdYnWNpScE/BmNwGMktfmesYc1EmK4RpBtSiVmCV/JMh1d5I2zwhznCY44qON/QQegxy9y0ujeOWVN/DxJ5/gvAvOwa4DtzPAUF1FHdq0zsH4t2fgwYcfIyvpYBx+xN6IcO3upyyxJMItgKRjqsaSBZBsvR4xkLZ0GkFjD/zepiPfQwCSVA4ak9PYD8Qg8mshlmhgshwZ7gT7FlIWsmHdEuzRuys6ZQawXbdOiKZqKPmt6lH2XsQcafKQAfnM4s/IlGsyNNUwlV1I0CrJeyV5b3YH3HDX49j/pBNRwXd8WRZADlFOMK2OI3DKA5C2pm7vnatnAc8CngV+lAU8AOlHmc37kWcBzwKeBX4GCyjlzuhNKztfMJLN3DfBWD6i9LtufvQ9PDp1GSpDxchisDtEvYYiiruHKufj9afGoGUeJefkyBmdDyd2q30q8Kx4rhwoFj4NKmuS+4+RVROS88y/7nl8MrLadUGobRFJS3Lus+i8MQuRzkKIgIsADm0hJ+4uQoQcBtVOMdtP1YN3pBq+AyA5fpWfAfEoZU/iZFC8OX4S3uKj6459UVXH7Ds6sSmyTpJVqzFi5/YYddphaJ9Phz5STSfHh2bMIMXshZjy0INo+HY6WmRQwoSB79qcAiwkG6vfaWdhRZsdUJaTS1+KAXWmqUs2jKF4+AhQUfUEefKpyMSKULojxWCBL5jDDFreIRWtZQBdLKSAfsvjKUARpR65kaaTfr6OT8DIyIrxPTcb1yRcOhIP7ns/Q8v6ze9STUShCTnZybjagy3UnRVN4atXJmD48OEozwmilgEJBXosI8atcyXzWKBG9yDOKFQ6mMkEabraYjWxwPdyytz85YnX0KLvIKylXGIxH/nfzEPDF5Mx4aGx6NmVYCuPWcvKzj7W61LvCguBIgMI73+FKXf8HWs+/wbN25RgbYEfI/95P6hnh1pKhOQSoLQBbNY84vNTr8/DZ/OWYdjvhhtQJylHn+fmd/uXKVZsASRXLsjWCrC1ksIMiJiMWmZMJ7mDGy67DYcc+jvsNLh7I4CkjNDERgCSlaRU32OshW1agJxtNkGnf8edAJmVu7Owm76i74fY/rNZ62ljBpIFkNIMcJjhwamV4AZsXFmbRgDJA5F+8/30Z7tAw37YwFrQFKXKgaZ92mnPwJnu326P17MrkWob6c92ht6OPQv8qi3wcwBIumAXRDJlUMRYksisnjkfKMmDJZPw9H1/w9VnnY2Jr7yEB+6/B7879EBcTWZJs+a2T2q+4XLMAEXK+xDbJcMquZrJyjDACTpURxKIce112vljcPSZ5zExiutCPnxav3JRnMHnBiZ6aJ4PEzhqIDDBFbBdz0kyNkLAmchGIEIq8er1CPPkl61ZxXVmDyYsxfHNnDkEL17D5WOvZF3FQu6biUVcF/sos+bOc7/qm/xvTu77ASSxh+1iXwwkXySExfMW49bbb8NpZ5+OgcN2pv1Yc4dJV7U1BOKI8lkASQCRABmH29kEQDK1sfi5FWy291UMJDGUzLqMSTAx+jNaPzfE6o3UoJ/rZx9pZCEy3SKs0TN+3CRMfHcy9jt4Pxxx3DDUENTz6z4kqEbANvG3+5/Bp1O/xAUXX4QOXdoikEGWTZgpYZSLNkwYU4tnU6m1X38GgcCjgoJccHlLJlY9r5XAHNdWWvMF5XcQ1AuwEcepqTxv+nR0KwmhXZYf/Tq0R1Er8sJDBEGleED/Sf5I0skESlPKMUQ7G0yXazm+NK9NLpZuIc0l//Ct9+bgy/kr0XPoUCSzQ5SwqzH3UH5iivsQduQBSFtj7/fO2bOAZwHPAv+bBTwA6X+zl/dtzwKeBTwL/HwWMDpnFkDSJgDJDdK60jxT58Rw1EV3IKfV9shidliI8g7rlsxD3+2L8Nhd56E4W3nXBDOUQ8YaRkY1RDVMuDefCTzLKZDklYoCS5yEjhUd6zTrv4x7bzG+WrIGnQfuynqpBK7olMSZrRngToyUm9HSY7al8SltMd1GXWu99VMBpO+17IaosiTskpTLo4YDFi5dzXozT1GeIo9ZdXlkSTHgTwcrVl2KjgUhXHjC/+HgQR3hj9Qy89SHXIICmZQsmfvcMyh981XkM0CQYOC+gfJhqwiSdTz8aFQOPRjL8wpMdmtQdXAISCnA4A8XGEAug4BAgHIXcUr6id0RSNC+YhUx8y+lisy0WZwOcjCcQSYSGRnZOQY8EiMpSac4rX0ZpoutBZDWzdE9kKSEfucyx36+Fvab3rPqUinLOaYaQIwKBxjYKWCTXfTWR+jfvz8qizJRzXuUMFrtyli2IJJpug6AJACqgaBqmkGROAFaATQB6sOvrW7A1Q88g3ZDDsBqSbbxt4WLVqL64/dx+SG747Iz9zVtxGfJZpS2iRHAkryh9HP4A8qqLH3oWUx4dRwymjfHic88bBDJOOsb2fpCqt2UQn3Uj1krgUuuvRsnnn8mMqlJWU3N/0yyp5IMENgQuVJFTY6o2dxMbwFIJiNUvZp0N78iYgyqXH3ZjTjggAMwcJ9+PDeCmg5Qm3CKWGs/YhQmAurfZDDxnC0DybIfxTDS1mAkGxVMUh0pBvH4tpEN5HdCBFHzEnWUjmxlGEhieZj90ihJI2Fna9HYc9Y1iOPnglBWxK5Rguw33Uq9i/tZLMAG5PDdHEEe274sYGT7eGOIsDFS7iQ+mA/dJIif5ey8nXoW+NVbYHMASJbfsYHZa0Z7Z6LSKlTHUJBbayHVzjE1b9j3nn/0UZx56OFMAKpBfVUEt958K6XKsjDmikuw5z4dTEKIZThYppEBhLkMo4JXIzpMQpPU0ihDDJw9+mbsc+hI5LfpQNYvJZtzWVeHkXeRj92EnaSY80yyCIqVxH2q/KF2F+QBMgQoNTSgel0Z17s+fPrhJ3hv4gdkGGfjqGOPQc9d+yDBSa6GiROgNJ5PoBNfujUaf/U3e5MT3BhAsmNhmotbAS52zic4QwbSC8+PQ219DUaecBQBel4wnQHdxaxMgnFkUduEEStR6+xEFuVa2q4BVHPSJMNodDYgk26IkmG4FqLx0ly3xQjGZWdTRruuxjCPcgOsx5rMRLo6gNdfHI8J4yejV9++OPmco5FZpBwdqiEwyacFJagrSutx8613ol37jjjuhOPIZlMyEI9JgInQokN0tgsZuw5yWUhum91yd27TtpNyAR6n/wS4jhJY5GN7DFJRISB5RvokAm+kspBJGYRKaiAvW1aK2V98jJMP6Y+caAX26d/PkMClGKHSZUbClfvkUrMxoSJhQCQrMac8QQFJJsdQf/NNqjDjL/e8jM59+3P9mo8AmWcRdkB9XyCwz6nt6gFIW679eEf2LOBZwLPAL2UBD0D6pSztHcezgGcBzwL/zQImRVpyG1rhbwCQ3J+JQVTKpK+R596DdVV0tujI+ZN12K1/T5xx4sHYrVc+QSUBSHVOmLnQiZrZmkrK4AyTeWOcAsdRkLNA1Qg6bcC6SuCm+17CPscfjmoFkOUg0oELUeotRiAkHZZjKCkJZW3bIHajJIR2+rMASNqxdUaVFaeMO8mLVdUm8Nq4dzBp8kfovEMvBux1hUFE6qoQjFbj6P12w4VHD0Ex67ykGhisoHObz/pPVZ9MwayH7kVi0SI0b1aCGkrNpUkjWtu2E5qddwVWtmyH6ijf42EyCSIJTEiG8o0eUp4haERRT5m8JC88lCB4xX8ktZjvl7LeTp1qRRFAaqAeSmFhAQGkJJ1rOn4MXmTTwZPjLGk8BVMEIinz1VRNcjL+vAT4/9ZJ/v3nfmr3pxSAYAAjzUbqJwBYTNAw+sV8NCsqRkOH5hZAUqFh4zrbQEkjE0nSdwwm8ZYbLXc9K9iUzXu0YG05bnziZbTqvwdZTFkEJunIL1iC7KUL0aVmNSY8cTVYa1ti+yagJLQkyYCFX2wz9bYoO1gNa4198gVmfT0be5x2MosUZxq5RLeAkqobpQjOlDEwdtjJN+IPl4xCsDCIOsVaTLd1ASS9FvglSTsbq1E/FE9JATK2NgdAyqANQrhi1HU49tij0XOX7RsBJFPfyDQ2l4XlAkgmJmQBJEeiLuzWTDJamvZz/b6e56R9GBk7gnY5BFL37OYWRbaXpXbuVsUwl9oYxW8KINk7YeIlBnXynj07/G/tQO3RStZZINZtRm7/th3d+YLalx7fKXrfBFByvuo9eRbYVizwUwEkrf9sesN3ASSXzSrJZH0slrafk4fNb/Lhw7cnoBfBnk8nvovRF/7JrKmuHXMdZs6YhsED++P0s05mbaQ2YJ6QkbRjaSKbkMC5MVXPY5o6N3xNBopmyatufw7tu/dC6y7bk01PZi8TeMQOj3OOCvPvEKPjDdxRguvGJNeTCqDnZ5KtpJqVZDMp4UpR9BwW0NH89/xTz2LcK+Nw1h/Oxu57DIOPxyvjOhE5XNMVZKCiogyFBDB+ywBS9cp6XHn5n3HKaSdjl8H9wJKfhh0tIDAajRpQw4KFApGcRBeT7OKifPpMKy9bA6mxnTjydly1UEpQMoFcs3M/AiYyyZQJ0v4rF6zClAmfYPJ7H6N7t974w7mnoKgNWLuV9ztUjxzqHRZyj+Nf/QTP/esF7P9/I/B/h+xj5oQMkm+q62u5b7cn65wIejgAknsetk7PlttsHUp3k5y14/c485bWe0qSywxmm3VljPWesuhrKA+tbF0N3hn/DpYvW4XK6ihZ7fW4589nIFW+FHsNGmDXo3xIpvHNl97H9K9nMgmxBU445Vi0LLDVh+i6GNDI1jJz2EgOvlbLUzn/2iex7xEjkcpMkp3P9W8416hSJAgkCXwSiOQBSFuu/XhH9izgWcCzwC9lAQ9A+qUs7R3Hs4BnAc8C/80CApBMUpwNuyqA28hAcj4qrQbueOI9tO/UAzUrl2HHHdpi8OB2yKVDKyfA5vnVOWFbymrx3ZTqpzh1SOQiMbHSaMovWlCLpctWoCd1sguLyZLhh6OvfxY77X8gAsU59PsoiUDmURYlChp4bgmmWKrgrCTr5OwE6GWYc6SzYVyvn+iAuc53o+SJYy+3xosBWQwrS+fqw3wyQB587CkW2C1AODuXDmIer40Sc7VV6NsxH5cetyd271ZC6Q2dfJxZjVkIU45kznUw1kgAACAASURBVCN/w+J3JlLirhlS1MCXzvrX/EqLcy9Ffe/+KKfTGuE1ZTBgHmUwIRmkB0oWU4EsTGcp4oua48dqQlizqgqLFy/GyrUUCJdsHQGjZatWoXWbdohQKmWnvr0JVOWjJ5kZikmEuM+gX4AeH6oRIFkwOsraVK7KA5D+Wyf5/s8tkKL6RZQ4JMKRpDEDbPeFBHqKV9Ri/crVyNmlO6oyyRJjwMg4ugaEcZNlGUZgQCvItpBKM7PS3AjJPiaRzfbwwYy5eOyjr1BAsDJJ1lq6vgGxRctRxMARvvkaT9x2JYYNLGTdsA3Jt7qZSTracaIm6tZhRa1NcRY+S2aSAJdPHVH6IOq8aWX0ZoAxEYy+4V/o2HMAWnfrQACTQRLq/PgE4Bi9fnsMBUD8jZm02q2KgqtGmYXHApSOEWPvsouvwujLL0VhS/VpHcxem1sDRr3YxNRVh8ABjfQNN6Do9ksxlvSNLEZlxFiqkZwQ7Z3Jv7MkZcMizMN6tAJ7SyMDyQWQtD8T8DPgkGUg2f2byk7mYG6Q8ce1AO9X27IF1KLUnhrbmN4wcrB6tpZxJezcahx6T71JoUxtii964++23Iq27WvfLACSEoycHWndppduQNqM9qqpwoVm4/ylfstOuHzuEoz75xsoW7oYx4zcC5ddcJjpjy8+/x6eePQVrFi5Hv12G4CRxxyGwXt2MACSujfzQZgcZDs/Vc6weA3w4Wdz8fgLL+HcUaMJ9PgNe0IKwpLmijDoLklmH6lLYiuLmqFkILFo0sywCnFeVhJKkAHxBiYX5WflMvEqgXrWaZr7zWz077crg+WcjymbFqYUbRUlpAV8hDO49ojZeXdr3MwtczJRXMlaze0WxCCww0SU+dOX4s7b78HlY0Zh+17tUBFhjVFJ3nINKz8h7daUNECirW9olQrEWHaQCHkKWsMYVYQNm9YyQYIRAaI8qhUapy0l0RalPHX5mvX46P3J+PiDKejdsxdOO+00FDQnAMif13LNkaZEnU8qA7FM3Hb9XZg1dzbGXjsWbTq1BjEOSg/WM6lLstFSWjCt0DCiXCa2AW7MtW55AMlNBpLNvwMgaW2mmrWUZVafyWU9o7qaOD5kEt27EyaiT+/eGDJkCFq1aY+vp0zEEYO6ILuhDP0H7GYcNCUr3X7rvzBv5kwM33d/fDlvCZYsX4C7bhuDNs1F3wMqmaCovkIsUOWPzHzaEAFmLirHU+9+hkH7789kpgil8JgcFSw0PmMyFbEMQeO4CX2ST+iw+814IGBJtrUMJ30rg2vz7Hgt9uR6kaR9rhfVia3Usbd5FvAs4FnAs8Cv2wIegPTrvj/e2XkW8CywLVnAAZDkz8gFcxfbNrzFd+igxSm79vS4b+jg5qFjURbaNctEx06UFOCq3JR24ZY2GuPamIstiTUFm521eV2dCtMGcffdT+PTT75Cbg7rsNRV4tRTT8W++/XEfY9/jGhhM7TdkWyFYMQIToRS2eZcYiFmZhJAkpMjGSsBSKYYuU0q/dkBJNVAipMqJdmRAAMA1fVpPPv8S/j8yxlo27ErWUiqpEyddMrT5aWrcf5hA3DKQTsjWEvbxQmqkWnUjIVxqsaPw6ePP4GCdbVozqhCKhnBysxsVA/eE0X7H4byVh1RJok6Xn2UKXshpjAqzF27ho4TmUTLKtdgzsLFmDt7FdaX1hEQChGcYnCe3zLZk/w7RLF+gVkKVrRuWYSunUuw5+796fQx2E7ZsoCABWmyC+pzAKSAJFW2pfa+Ga9VQasAGUjMKUaczq8LIBXUJ9Clyo8vp36GDnsPRKVkBhk4Siqg4WS+GlaMwCfJ6fAGqFy2+lMmwZw4g0dhdp7nJnyI95eXoVWvnbGuuoKa/ElUzV+MNuoD8+bi98P7YexlB0B1vwPCaLRPB9FVoCPGfYr3REV/W9NMQRVmbBpGnXG8dQH6oR9R0o1emjALb7w3C4efNBK1CnwwSJJg/1dQQSBOUwBJ161dCDyTlI6PgZigWFaMGMRY0+GSi0fjzjtvE03IysuY0cTKt7h1lIwJzAkrkGNvjAAmI6/ngDtJAkgBnkMmg2d6vzZsA4Q5ZHllE1jNZCr4kB3bGACJH5mjaK+NEnaNEaMmEjcm4OAMTnrZmL2+GRuHt6ttwgIG/NzQ7Gz7szHMRrlEvceS407bdGRYHes0zZPfJgzmXaRngSYW+DkAJO3eBZG01gmQ7h5nASOxrwOcfyUZq84ZqazHxWdfhrNPPQlzvn4XTz54uQGIiP+ApCG8/sYKPPPCK5i3eDZatsnBPvsMwh6D+qOkeQnWcV6e8+1ilrhciqVr1qFd1x2w3yH7oY4H5tRopFbV5QVMMPfDrFNjMdZBIkikRXOM5yMJMFaUMXWSxJKKxcgYJ7tDYJcApmDIMj2YT8S1JJMoWFtGwERmVpDMG8recq3nF/i0lS7gNgaQdNecxDCTsCIAKYAP3vyCEnYv4657byUwx1/w5ohHLEa9GXdVzEpPbvKNI8G94T07OBtgZFMAiZ9kav1G6ecMJoIJpKunFuGnH09nottC1jT6GLvzfp9y6jFSsDbJMpEEASwmzIS51taY/ulbX5Ap9i8yxHbH4UcfgjCRico6Ms5yCVxIolcy084m8MgyuPVs54EtDSJpHWdtZRdgFnSR3Lg96STXXRlkxKn9CehcuWQlXn75VQKfwO9/fyxa0c9QGy0tr8Ksj9/F8cN6oSQrga47dKYrmIXPpq3EzbfcjQfuvBnFrC0mSbsLL/4bDhkxAMP36od5367FAw89hLLKtWhR0oK2Ph09e7KGFE/j4WenYG2oENvv2pNsswpkZFOmO0bmHheJGdkEtSQP6WZreABSYzvzXngW8CzgWeC3aAEPQPot3lXvmjwLeBbYOi1gsqbp6PLhCkCoSpH1H6wjV8tcrX+9NxMzZszD0cOHIla+AsN278XfKdIbMlruRpmHz2IafTBpISLRGuw/oq/JwKyjU/bGa1Pw9oR3cNHF59JBaI7XX/0Wjzz0CK6/7iqECgpw1pi/oKBTWxYgrkWPXjthh459yVDKpQRCgg86yqq1wtPJoieXpDScACRpmBvZj5+w/TsGUuMuTYajjkN3kQ4UVUfIoFqDm677C9p125mBfxWKzWHdIkIAZUtx8M5tceFxI9C7JZ0uBgziPP9CogXpxYvw8d8fQ3TS59guJ5f2jmE9HdEF2Xnof85FWNiuN1bTiQ0yFU+mXLZoDeprYmQarcPsFcvxTely2oGf5DendAZlA6mbEua5KLgeVfFlafzzdw06JnUhgmTDCDgqyg1j5BEj0L5NvpENbIgziGGSYOl6yX68eVtp/OEn3PXN81PDQGKtHh/vY4QML1aqYgFmPwrqY2hXnsI/Hn0cI84+BXV5lKmhVE2EQSMxjpQ5KwApSUBUTARbroe/jlEGJJhFECmIWurK33Dvw6hv2Rm5HbdDeV01M6WXIyczB9msrxBYvBRDuhXj0btORBb5Q5J0sVRC9V4blrMxExeZcahmjJIkec/9BHvUoXymdkAA9YwYLFubYJ2BsfjTmGsQaMYAV17QqOCJOaWMTrGGXAaSAZAUPJd8D+s1hdieUgw25FJq7+uvF+DWW27HQ2TdqdB0iscwinRGLsWkjfKYBIYVHOP5+hkBC/FAIdU8U9tU8XFK+SioYWp28TmkrFO+jJBuJbvnMICRzfpMwVgl9uzT0WSUGlBOARsTlacd+BsTYDB92GYgWyaS0GfHXi5jZPM0CW8v25AFbJCNbdZIrrJdq4iDUqhNa1Nbs0FCfc0GOzd5OECTNwBvuUbj1gZsegZN32v6WtJJ2gwA4W2bxQI/N4Dkrm7cgLiY7OYeql9yDpvy/lTsPWQgPhz/HsrXrkF/rj0Lsgs5ZTCpgXPtouUrMG7Cm1iycinycjLJNK8hA4nrQIIERUVFGDB4MLr16YWu3boSjeD8JCYL+3VdNE1mRRnXqhFs17U918O1yCFl39TMJDqVSfa6ACPNZUFKqBlmONe1SvbwaR7koMAqM2Zfbg0my/JVPVAmmDj1X2IEoxy1181yP37JnTTmdvCgSiDxcc62awLVTmXdRCajvP7c+1wXZBppOEn4JZgJI1AmRVQtQwwsrme1+bj+DROwaGhgLVGun2RbSQa6CSXqs+q/cWa36XMxweL1XLdwUZHN9buS3spLo5j03id4fdx4FBQVYt8D98KBBw/Q8h7rK+uQX5SDutqIWVcU5GWhbn0Kt99wO9YsX42LLjkfHbt2BIUTKLtt10QCkOQjpcSi1sutBkCyU5XZVPtIAGw0zsS1MjxBH6Z3751wxCEHGSaQyOxJ+j5z5y1GoJZrMaowtCdLrmP3DoZ+N/3bVVwPzsRJxxxIKUdbA+mKMXcRiO2N/YbvjfPPvRK77rorjjj6ALz06it4972peOjBO5FDm1963VPofeAhSOZkk/1nWWTqF6ZPqwYS13WNvosHIP2SXdc7lmcBzwKeBX5xC3gA0i9ucu+AngU8C3gW+H4LiClkmATOx43lUUzQVZykONkJWZgwaw3eeecj/H7/PVE692sM6dsVzdqW8DvMmFSMl4+VlO267rq7mGAZJtDCDEE6e2OvvoJZanQGRj+CXr164PiTBhs9eRKScPdfX8F2Xdpjr/13wVFn3IC89u3QvEsrfEGHo6YihSOPHInterRDVq5YHqzuQqeQeAwyydypj0Yoe0D9c8oS/JTtvwFIYliJtRFmGmk5s+zy8gt47BTuuPs+VNey1lBBR8RYRVmMD9SWoXN2BBcecwCO2L0T4tVVlKKjjB0ZSFl0wOa/+gZKn3kVBSzaHGI2aTXts5ZmbnHAYYjueRTmBZtj3ooyLKc03ZJFi7FsZSmPRbChoAj+YoqGZ7F+jVw7prUGWKTGH2UAgs50goBRnMF7htwNOOFT5iOBpESsDs0KM7HX0AHovn0HtC3JMU6fZMvEphLQpOLS3vbjLGABJD4kPWNAEgYnSCPKIxjSjrKPrz//IvodvB8CLYtZdFkFm+n8srMF1FnYphQwYaks3jNlITOYoQxpyrYYtgKLKlxz231Y68tDKq+IUiAqus0sZgau2rLQd/aaUhQlWAfp5csZt6pjJjOjFtwEyGhT5SsTBWjEVy2AlCRopIzsDWJuZBmxr0oPhGI6OOr429ChZz+MOH5vlDWw/ZJdp9pMFkCyoJSRsFPhB25x1udS1qoApDCLReRStuXVlz/EM889gwcevJe7tTItBvBVcMwwf1wAieEAMvuE4WRzTFCgoqqBYnqsmeb2SwMKOZuyugUw6bNMjQOUksnz1WFw99YbACTJkijCo9oIOqKJHNqxzIJIzs5oZ7OZi3JAth/XDLxfbbMWcLLIef2qbZJJ9oD6XIwyomFKl6omnZi3Btfkwwat+T8XSLIddUOb3Gbt+Ou4cBcgUmKFqRXIceTfgUUm4G/kr5qKE/46rmNrOoufCiAZxsQmEna6ftPnzFhvxYgb6yGZIL7ti0poEAsoJoY8Z90V85ehvqIeqykHPJ4gQlZ+Lg458nC079wJeZRXjpBZm6B83KL5C/DpRx+itqoS68opJytWEecuMYy1FtYjxrmpoaGOwfE+OPPM05GbHUINZY6zmNWjthWldJ3WrwnW+bRkJZ6n5JmVWKIzVlYJH0nOq67sq5KFQgKrJRtrpiyu835TAJJN1DIAEhdA/mQQF545FiMOOBgHHzrUyOpGCJ75Kfmr+p5prn0l4yeFgAyuPWqq6lFckE/5swRy+L4Sq6p4j1JkKquvZin5hqx9gUjq1/k5+SQwMbmLa48PJ03F2pUVmPrpdJRQju13Rx2GPrvloIrrsDJKB+c3y+D9q0RBLiXUCA6GeQ/fnzAVLz77EobuPgjHnXiohAioUBDhMwFA3iOttSSf6AKAG62fuA6ybdRNatkyvdayoTb0j00l9bReTRPYDJC1PnbsWLKG9sE+e+1FmxoMh8+c69iOZ3+zEDls7wNbhdFfPht9DbHsIlwnZok1RmAvxHWd+Fj/evl9DNylJ2Z8NQPj35qC++8fa5LatFS94KIbsc/wQ7DP/j1x8dVPYsjIkUhkcnWrJDz6evL3bOKgXb+ZWp9OX/Yk7LZMG/KO6lnAs4BngV/CAh6A9EtY2TuGZwHPAp4FfoAFXPjFBrgYEDFBXuObmi1BybMGsmLenFWO2fOWoYTaAj1LCtGKsnJde3ezATDFu+lojRlzC0raFeGUU042RYNvuP5v/H0AV/35D2QkvICWJXk45Yz9TdaaW5S4oZYEHhbGvfa2lxEnG2e/o4djVXka0z6bjX/84x847fTj0a5zaxbPDSA3Lw8xOmgZlI9IEDBRNqef2Zs/ZVNgXJutT2OD3FZCyzombi2kgALsDAhKVkQspG++nY377ngYLbvuSlUyMaV4HpKsK1uO4/ftj1GshVQcjPEcq+hokZlBx7Xys6+x+J5H0TBnHvKLs8lOUr0joKZND6wf8Du8WZrGZEqjrJaz25zAAYMSeYWtaGKGNxqYfVdbzeBkJXXv6+CjzFmKmaxZuRnIZlAizIK+2uI8uVpSvur4SNJxFrjUhcyuvgTvdqMUBFUgeG0JBjvporMgc0AUEm/7URYw2cOUxFGAQAV+xbQReJdFgLE1gb8p77yPVjtsh9Y9dkC50c2n8U1jY9tyghgJScBJ3o4BkSyyd+INDKFwnzkEHe+99yl8OWctWnXeERWUKUwzo1aVEzIZxCooK2VfrMRLz49CJo/v3kX158Zgtbom/4hGeb+zHck2YSgmkk3GlKQPieyE6dgnJMPHvdx6xzt4b+oMXHbbRSiNVBH0yjSBsQCvy/QFsXpcCRb2HRWgVgFwA4Lx4LnMOr3t1ocxeI8B2JnBszQ/U1AioQCARhdGgRR2T/mZOcxzUMAooQAQA2NhsrSqOd4EsjMNSJRm0EFAkY5nAmVOvSQNOPo8lGpAbqoSw3ZsjSyBSrpeYXPcqwQ1DcHDCRbqdVr3yLnTflPQ2nRwb/Ms8KMsoAxz/YsyiJZB5qBhGikKpg7mNjSHZRQz7dIGrg0PrzFy/qMO7f1oM1lgU4aRCx7ZYdreRD3rfQWd9axNv9Pm/r2ZTmeb283mAJCsJKod682YbsZ6F0By8FpnnDekEOe76olcRpKprQUpuewNZK1oXuCa9Zvpc3D3/fdjzDVj0bpDcwICnGO5TiWxxEhn5ZPZHWWho3pKyqnuZGl5BdaXVXAA8FOqqxmKiwspXRdCs2Ku49h+klyHaU2sNZcSTsQ0j3DRHCTQkSZzMSwGOX9bY7iLrMXDJCzyZAwrybBy+ND6PEMJK3yO2fIxW/X01SQ3hOOhTfZI0w42FcoCSBf9YSwOHvE7DBu+G3JZg6icNZBCtFmY6476+lqyjLge17o8ncnaUUzIYeJOtKYK77z9JhlG1ViyYC7yCeYLnGtgLSoxiKqrawx7rMeOfZCd1xyVFXX4ePInhiHUpnV7HHP8Cei4QwsmbNHm+WxHXLZFxNTnYipRx1WSj1LR1THcfMNtaN2uPQ465P/QrCWBJabgJMlEz8jKIDbJNQrBI8lLm3GiCStcf/kd6bgtDyDp7P6DDyWQldfx4AMPI4/+1zFHHW2uJ8SEKA2BWm8l6Jt8wTVjv45t0Aml2JUAUk6LPJMlWE8/Ksj5UDW9MnnfqBZo6x3xd8uWr+N6NwPbUQ7djLN8XE4fctjeB6GgZSe8NeVT9Bm+B+WhBa+y4Yvh69S6kj66Gbs9AGmbmzO8C/Ys4Flg27SAByBtm/fdu2rPAp4FfoUW2FDe3jqmjcwFx7vTor6O/sX4uVFU0WGe8hoLBY88DLULvsEeew8wVcDFolAi5ujRl2LsDReiEwvJ6ueLF1Xhttv/hptvugxLltSivGI1hgzb3jr4jttiGBzc/4RJ83HX48/izCvHwJdLjXjGl7/6ahGefvxRjLryIrTqWIyKWkq1cZNDE3aAj3gTjfEfY96mAJK95I0BJMlfGfk8BcsJIonBI7aPGBtXjLmB2ZAtEcwuZnYknUYGFpIV69G3fR4uPnZv7NuvNSJV63mtMQRzWTNqRSlW/P05rJo8mUCOasawtgs1LxamcvBpYXe8myxCWcc+qG/BQrzU+Fa9ohid3mRNPfwVNEiEaFuqCjlkL7Vp1Rwt+chrnk+5jXy+l2vAhdLSdZSTWISVa9cZwGstn0Osw9SdEivD9xqMLm0L6KgzECEqF22XNvppXhT9x7Qd0xbpyKaInEhj3wStJC8TS6FlggWgZ8zC+upqDNpvb5QS7EuZYBHDQ2pLAigVzaIkm4E8GCgKUqqFmIkBkJrl+DHp3a/w2COvoEW7rkhTxiMpdpm+znpINd/OwGlH7oOrrjyIzKUNpYBdKUpX0M51zAVUMjEWjG+wPcvzV0ankFLrgmu3Ap8+/aIWZ188BmPvug7xHAZAmGaaYAdV8EpuvJVhcUM/FsQVoJsiIJZOcvRoCOGaa67HmeefjvzCXOQSFPougMQr9pNpJABJjCu2QQFQCQKbEbbJJJ/9BE8z+X6YdpHsUFwSNAriMvBiMr05ZoQJIBUmqjGsWwswtkeY1W4K9hGHIyvquwSPpkzLpmETNwvXe7bBV88OP8wOqjOm3pNkcCuTc5KffcBu0mLcMNEJQFL/chm+Dq7kjbw/duDdTL/7Pgk7d9f/7jNPym4zGd/pHtqbC+bb2dAKsZqN8009O8sbcypRTYkyBfHN/Jm0o73mFhdAMr3OAZF+CICkxI8YE24ymEDBrBwqZBGI4L8C6mdpqfXAg4+RBb4CY8b+mQkMZFBkUmJNiRac8ySPFlM0nJShbMrRBcnobuC8r3FATFq/Eh64Fkhzn3HV6guF7W/IohcDRsBjJpnEMX6uBIyQ1hH8Ta3YN5wLM7US5zrTT+DCBZB0fWHHLKolo/NXrZitdfXWFECyknxiYIUd6dpak2zyx1P+jJOPPwW779MLdaw/lAyL7SVETRJ1kg9VypefbgiZzHRmfFzovPLMM+jSrjl+P/JAlBST3aySjy7+IKm6cqolrKlAHUGNhctWYfWa9Vi3eg0qyiqxlq8rKqtRQ+CnmAoLzdqXoCcTr1q2KWYCXCtKQueDpH7cc9uLmPzBRzj0uMMxdJ+hvGdx5BYQ/OLp1TB5K8aaQYEAk2XETjPt2673XIBTCSxu+918venH7cmyvb8LIpk6TexrK5avwkOsU3T11Vc3ygOKdaTPtC6UfPK74yZhxICdkFexAPsM6IkAE+TcdhvlgmzNqgq88uJrOP/8kw3wpLarZ+XdiYTF7mPemzFrKVp36YhHn/kE4RYlaEkpvBh9FdWpNJJ1hh0q9JR90Tm+Lecpv01rU5eRyF8Yuq/6rO0jGVxXZsdrsWePVoaxzjRE/t9JrPpxpvN+5VnAs4BnAc8Cv5AFPADpFzK0dxjPAp4FPAv8Nwso/CVXRqJWZjN1Sjbeqrj6Hv9tHLUMis/48H0csEtvBEvXYLc+XZHfnt4Uf7JqZQMuv/wKXDjqPPTu05mBcIoMMLK9vqIaBfkET5yMSbEeQnSsPpg0i9mcDThw/37mYOsIQP3xiuvRb8SR6NKnu9HLJrkGd978CFq1bYk9DxmOrOIsMo9YK4YOfE5GNjMKo6b+zE/Z/h2ApDCGzVZ1ZOHo4Nawwm5ubh6DGMysY/Dg61lz8c6kL1k0lxmkuc2ZbcgzYRGorFgZTtp/J/zp2N2RWV/DIEI9Ehk5aMbgd/3bkzH1mafQsGYRmlOSzs+M1urCNvisuDPmsu7Toi79sZCx9UTpWgMUxMvXIsDM2BwyQVq3aYYO3VqifacWlAUsppxeDhkgvH98GCzCKQI8b9E6fDt3CeYvWYXla8qYqVnHjNgi7LPnIAzstx3rSClTnsWY6bUJEHPZVz/Fjtvqb+Wcpo3UkZU9klMbpuecz5BG+cq1ePfNiRh58omoYluOUtJExZ8FxBiHmdopfgXEjGQLgyEEStJ0a8n3QS77Tl15FLdcfTcDHvWIk7KQncvAVlk5ipiROZwSIDde9XtQlt8yihxEVgCStqCDlKTZX3xEjlhFDPWxev6WUItLU2J7YeI1g1g2JqMyLpU1wEgGbQaM2B+D9h2C9azLlNa1OUEGSdAZl5w1jOT567wVCFCfbNMqB+++Ngv33H8f7n/0TmTmMKuaoKq2BqNF5zKQLICk4EMoTakT2q2O+5M8STOmp6YJnKqmlDKRTW0EE3AQgMRQkQAkFSEnoJRFVldhfQX26dme9rbsDzHAlBYrUFt2cRlI5iT4WSOAJBk+N4LlASYeYMS28L8CZyk2Luaks2Ep8OxIRqpoCTtEmp/5GDQ286kDHpl+aQYMPpyv/7TZa1sddTfvdW/KJpKsmLlXkvp0WEguM0nfdYElj3300+9D4xDsRHn/VwBJjA8bmLc9yZU+1WsrYbcJA4mdz8qw2nWPn320rq4G+XmZZq6KE1TQJBH0ZSNCudgLLhyFq67+Mzp2aYtq1iHMZu0bIhtc30ZZp4WTLzVVo2QSCTgSG0ZtQnOhj+tFtZ8A5yk9N3BdqO8VsN6nJqaamhqEuf4T38i0I85X2ocuQ7KI5vy4HyVLuddgr4Ygi4YYJ9FJyUBb69YUQJI0H1dFWhEYpjD8dQZAeuXpSUy2CeLgo/ZGMIegHNc+DbRTKs5FsoxEBEIM5SzerwbpzdXU4c4br8X74yilzSUKMT9kaG3jAotmTW/HenGDWGapEWDQMqqKJLKly8qwdn0N3vt4KgGmlfh63hwDNLZo2QY79RnANVcJJQ4/QK9+fTDs0CFo0SkTUd7fNA8oMFD8qWzW0dLQkdSCzAAZbjt175cO7KAnW/QGblgEyY6mhTnP+ltj3SOPPILtu3XDoEGD2HTJjssK0/+RdB3Z4/Ln+L23XngDpx5yILLKFmDIbjvS8JSrU3uWzh3/K6N/d+3Y25Gm7PYZZ5yBXjs3AvlPnwAAIABJREFUN9iNcEOpFs+fPQd9d6bfx+NLqvCqO99DzwFDECome8lPuULD1FedS0nXWSloe7aSSNYN9QCkLdqMvIN7FvAs4FngZ7aAByD9zAb2du9ZwLOAZ4EfagEBSMrBMowIk71lRXY2aMZz8c9V/aTFXKozHrZo5iL4q9ZhHzJaQslq9OjXmTIcZh2PN8ZNZlHhQQQrlEVoHTO5S1rfE08yQWod4qtpy3DdNbfgT388k4VUe5vPVYblxnuexRerozj9wpON1AEVKfDF5AWYNOV9nHLBaYiFEwx4U0KCDnlakggh1gT6iTWQVJjYulCSyNKze+3W0fMZcEAXYv/2M8AdJ7plro2i56+8PgFfTJ9Hib2WBLOor854eaxyOfYj++jC4/bDriXZSEWrUMUsvDasZYPZC/HJgw+i9MtJ6ERAINefhbJANmaEi7C4yy54M6sDZlQkkMsCvznJOpQUBtCjSyf07NGX2uwE4hgpF/lKPqkCDglHCi0eqWe9jSzKQ4SM7eYuKcdkSuYtXcOsyvX03mj4Xfr1xEHDd0crxjCCdMAzeUMSvGgPQPqhvWXj75lYsJJhFTySZImC0MqOpqdr5GdqGvDgbffg7PPPB1plo5pBEj+/GyBoFGTgQ/Ju8qCNc8xMVZNNy3pjKuis/ljE1NnH7nqB2vxrMHjorpg9/Uv070Im2e67YcjAIpNVqxh146agiOIV6tMmBqr+LCeezB7VV2JeswhPkrVTjPSlVz/CnEWL0HX7bhgxfADBUfv7s0fdi2ioGY487VjUENhJMGBmA3QMiCnFViGSIIM1CvfwfCMEcrOzs00g59F7/onu3buj9+AdDYsuILYeNwFI4jcGJWFnsCRGDRhUcQGkGso9FvAY7VdXo4ifR5jRm2DmqQJkTWVK1D9trQlK79EArTh4bb9dB3utzFA20UGT1qpRTTdHtSR0Dlb+xDwUIFEGsAmUOAjVj2sC3q+2ZQuoLQm1pIwVApwEpW3KOclQ38QgZd/zc7A2tb/U5NXuXQSTzVMv1QI9EGnLNiKBRCab3ZGo21TW7t/VQdqyZ/3bOPrmAJAkJan5Sf3oPwFIbkKQLGcBJPVBziMMhMcoP8wJmeX3uKakBG0m12TqoE8+/hxWr12Fiy76E5jDwyA2+eSsIRnl3G1YRPx+nAk+mscNYMRsHgNIKjNH4wPfl8xdXl4B5Y9ZK5PfbWDQPeCXVJud+8VMSrGupYBn1Sc0gBInaE1jLoBpGFXmvDViiJ/VhCm/ldbw2xRAMqwSSvfpfsJfYwCkd1/9ChXrKnH6eSOwhsloaTKaA2RyJ6h9LelmJXXlUfq6viyKZpm5SJPxfcMVl2LKhAeMrK8ekg8U8OCTkoCWAQ49W0xlLQ9kV1Uk0iid5Bie4pvyaTQ+61HGpJoFS6oxYeIkTJkyA4sWrGECUBF+d+xIDDy0N6Icy+NMyPJzLlBCkBgyfn82gUnKFpI1ZzwhI7WgddSvC0AyttYcZEBVyzDXrGTaGf+urKzETTfdhEsvH43iZoWm40QoD2FATiWgsR+wzCsmvT4eJ404EME1CzGsf08VqKTx+bnWa3aVZWpNPf/YREyYMBG5zVqgGelhkipcsOBb9NyuE664cpSZRpdVsmbuLf/EiKOPRTCTCYMBArSmtqtAI3UEdVw7ayphyAOQfhtzgXcVngU8C3gW+E8W8AAkr314FvAs4FngV2IB8QNMTpcQHBPY1R920W/EIbjyj9KXePPbBFZXxfD5B++iZsViXHz80ZRWW8vAdi9qklOTnchJkM6SVKkVFxeDaOUKSndkh01gOsr31q6pYubex5hMCbcTTzkURx05UApaRtuaIlaYvaQOF/31aexxyDFo077AsCvqV9GZoKzd+dddhOL2xailo5bBOitp1nUJyMlxFYN+pD1/CIAkWTK5Vbm8kDpm3jVQZyyHTKQoCznNoVzc2+9NoXPrQyi3Je3AzLvaUnRpHsPJB+yCP+y9MzJYs6iUhXib09HNrIlg4YvPY/kbz6MwWo0wDZ3wsQBwOA+zstvhH2iLlUXtsH2nDujQqRl67NwaGdTbzwzYjEYVDg7QiQvQa0oyQ1UZrBkEH5IsyuwXhYQusz8jzMK/wOQv5mH+ynLMW7KMoFYlWnYswWH7D0LPzi0IXFFjnh5dihJiHoD04xqPARHJFFLwJ1MZkLxByqgUGBQntSfE7NNbLr0Kf7zgfOR3a40aBZnUQyi/ErAUJMYVrMRGigCKmDMKmiTlHLNj5Gb4MffL5Xjx6Sfw1MNjsPiLOejKWlq9d25v9NqEgfh8goDVMFTcikFrJxhgmQ7KphaDiMwbFplWdq8kb+bMjuDsC8ZQfjGMtpR6WbJgPuXisvHwg39FK2IxEz9eiKtu/QdGXX8VUvlJysfx3KgZl+YBBSCllCEcFABEAJPKikWFRewTCcz9dhHuuelB3HDDdSjumG0YTwz3GON+H4CUouZMSlIvLJLMkBxarapC+TWPoM3qSrKSGKRgYaN4mtJCYnjwvBX0E3CkLUC2lrYqpq8W52exLlQ9AW1WcqJckGRj6m3sjjEMsvyU5S3Qi4E2FyT2ORIysp0bRPlxrcD71bZqAZPFzq5QmMM6JwSL1crq2NxLi8I46dn7gZZ5bNfisPqNvKK6jSEsKZGCwTX1VZtP7W1bygIuWOQyi5qCRWKMSJ7TZZaKmaTXAgq06W/39ZY6/639uD8VQFKSgVaq/w1AcummGyTEbBxauI1V8SUbmD1RwX8f10TxOh+yKZE2beq3eOaZp3HXPX/hGpYskzDnUjEPlSTC+TNO5kmGk8Uh5pEYxkbCjhcW15qYrwUQCVOqZZJPmO1J44ZqICnxJEpJuyz+3s/507QzJo2ophL18FDABKME1woKvsc113ONkUHGkyb+hJF01d13gKqtsCF8B0AyYyWZYAIECSAFkmF88u48PPXY07j+ttGU8i1GRPeaAL0YSEkllxCw83GdlUPgKVUbRw2l6F555hH864mrjVxvbshJHjEHs0kwJq/ESZbT2wZ4NP05Qha/FlZ+RDieZ5mCoZahTRKU+ZKV+S3Dyy+9g0regCFHHIRgkVhpEQJIti3GuabxsXBSiHXxUmYtp6NYAElrELtZgGbLjv0WwDSW4TW7AJKfF+tz6HvTpk3He5PexYWXXETATooStcjKIWiq2paq7UWgNIu2n/LGO+iSk4981p/649kHMYFCq0OuPbn+E8NcCT3yX3JphoryGKbPmY8lK1cZueKdd9oRvXfoQHuRvcfvzF1bj/tenIqBw/diH+O8yjVuAxPttJQUl14y0L6kRB55z/mZByBthZ3fO2XPAp4FPAv8jxbwAKT/0WDe1z0LeBbwLPBzWUDuqQliGceUL0x2nsSjLICkPykHjztemIEJH36GamZjFnOhf9FpJyI7XUt2TDHadmxh5KZUT8eEyPljxl7w5zF3Ys3qcjJmAiwoTNkOFrDdvks/HHfskejUlUlq9M+UBWiYSfSZo3w+5coX8OXipcgrzECLwmIM3GE3vPDSv3De1echs2UGpa0IoKgGEh0zuvqNxay/Y58fKA9hs1ddiQvrzrna3a6ciAJJ2XT8Y2Ra6NgZLMpby8xHBQdqWJdpwvuf4ZNpS5GZ14aZclmUZCDjJ7IMh+3eHdf9/hC0DCVRE61jMNuHAoJIdVM/wdxHH0DVjOnUaC+m08TAI4MWMwNFWNh3XxTtvh8BtPYoKKEiB13mBtZQSqWY/mokwEQ9YtCdvwkyiJBgACJE+woYCIcppWEC8nyfN/XreXHMWLgC076ZhXUrVyK7IBsH7j3QSA82y6azxiLEQcquWPfZbjbA4jq57pvMd3Uydu071vV3WWr2dwQ/BJ6Yj2x2rLsXw0Zz/WgTZlXB5MYjmheu3MzG99G6902ziv/9dzf+5S/xl86OdZ6NQ8sQkLkvPsmsMTgkcDHMrNdrzh2Nc847F237dOSdVP0uqRyqkLbtXSHS+vQqmiYAwg6RZh0Fsz/VDmIhHx87xY1XXIHRZ5+InTu2QtnX0zB8n2FAM95gpn6mTYhaG9sHHX/VWtGmuIl5qZPkqel9NR0xkI446kq06dINo688kX3MEncuu+B+rFu/En9/+gZUEi864PDLcOJ556ND39bUoKeTLqaaCg9RQo4thzuq0l3m/lhTi21XTMBbb/wrhgzYC8OG7YY4TyDOTG0J8qk+VNw0saYSdmILUZqEg0XKPKLYpTqFFSddhV1qkxxNIgy5MFhg7GQBJG2mmLjGDAJIajMNZNwJRA2waEWWWF1iElDLUYEIafKliGRbk9haGW47ayxiLQlBl5XkPVtWlmeHH2YHhZyZMp1i8DePTKMomQX1BEMX5KZw6KTnEcvmnKjaeE0BJE2sGg/ZfQUgaX61EKszBjeNqm4UXdxkTG76m8bBrul3NozpTXepr9rdWpm2pmN/426azAcb3tv0VZNA6L//ku13Zsx3z2fDeX3fz757rjqO6czfc77uZ/roP9Wy+D7b2d2lVGPNqVOigL6PkkuKd1bXpLF+fQWLv9saiD6OZT5GpPMLstCsuPC/AEebHs9ZW/2kaPGGfao9Nd3+427dCPmmc/qm7e07bc09xvfdZ91Tfd703jRZQ1jLOg/3TL/v/rj7cdYN6hfOr35oDSRJ2LkMJB3JvYym6xWLHTStP+Pce61R+GGINZDq6llbkpJ0MWY6KfifzSSlJCfsuTOXMrHiPtxx118QylY9QM5Mkikj+1zSriE+NMf4tR4VK4MLsTRBHzFntT6U9FmQY0SCE0+CE21ObprMlGoDIPm4j0Qqm5LOBBJEYlSiRjiK8vVLkeYasqRVCzZrgtD8XkTjDAP1GUw48XHuS7JN2mSIrRdA0tnb5qk6h27Pt5RqnxJIuK5Y9E05brr+Zlx942i03741qgmsBahJZ+qK0r5x+i0CPIK0bw53Mf+LrzDz4/fw+L0XG78mHY9wjWtZNUmxunhftcWIHIb42lZ25A9Vb4r3Ui9TXO/7M1VV0WlQhrksYTof12liiFlm0lGn3oTdDz0SHXt1NaycZCpq6mT5CWpFI0wqCuc4wgVOXzAZBFpvWPBI59TIrna7yS/4rH7TFEDSGj7A9Z3YRy6A9NZb440k4777Dydwx7wlgkdMKaLd2ebZBiVHvnrpSox//lX4y2vQlUy7e287hzVfdaVKvKN8o2qBkcVO7jnvk2V+a5khtrtpwZIa1Gt9xOePvlmFf1DifNB++9LWZB/xeEmw/pmZKLl2ZltJpbPY39hWWAfTA5B+wUbjHcqzgGcBzwJbyAIegLSFDO8d1rOAZwHPAptaIAFJd0haigFo0ZFcZgOX/3LO5PpMmrYKYx96irrV/XHUvnvjvTfH08lI4+A9d2O69QIM3mMXSksoN4wOmuqWGIkNgStpLCGAkaQ0VwOdq3Yd2qNlSzoC3KfIEYrbrFqXxuLF5UhFcjFu4qd4c+o0lDOY3K5HCVazwG1qnY8Znj5ccdOfWFQ1iCgL+CTo+KjAcFDBHyNLIekvZfPRueZ5KTPOvCYypboqbgCh8dqdzD9TRJmSJJIWylZMXNLrfK04eUTZcAJoVJuGYEBxFp19sp78Bm1SJJ51WAjeKHNvwcJSPPX8u5TcyuNvCQrQ9ywvW4zuzbNw80lHs2hrc0pu1DFgECPAxPo4LNK74ol/Ytar46h0xMLKdFYrCST5eu2K7D0ORLp9V0qkWNk/cip4W1iIWdmpDJBLg1xbiNcQ5CMnS/r6NkAn1S4SnVDLR3ldFGt5nGkzZ6Oyth4rVqygzRPo0KY1BvbvR+CqkI4YQQ5ea0OkzhQkLiwsRAOdZ73ODGfQ8VawQjJM9O0EAElTRS8EF9KuCv/46IQLyAtI6533xMeohl8nwh/JQVSQQzIhxv0mUBCiM24EWLjfNAN2fmWOyoV3pSjUNpqATcaZdW+cg1jJAW8Mp21B+RbdiUYJkMYzUrCRNiAwFOTFX3Xhn3HYYYdh0B79EGGblzJOHbNnSToz4EmIjDV5zjGCHQawJOPGz/d1hXLm8yiR8+KTLyPKmlg3jD4Lcz/+CDv36oL227Wh180C3AaWIhSVyjHykAJhFyxN4LEnnsKCOYtRUtQe5551CrruEEQGkzjnLYjjpJNPx1P/fBQdO+jOic1DJg8xz8MPPx5/vvFC9N5tF4y68gnUMoP2qDNGooEgTr0YbsyU9hEJ4tkiN6ce9dU1yAm35bX68dDfn0CLFi1w0EEjKKEYM6y5GJ1721yVtW1vrGoo2aCyhaglgaJr9bMt9qBUTelFV6FXhWU3CYm2/CxtG2dc65jaFEhTW5DkX5NWYQJD7uYCkCn128a21CQI6wEmPwww8ey0kZ1sogGDlwq8ifnGthjluLeYsqP7v/E4IkUcG8nKDUrSyA32cq7SHxrDBJOmWMcrFBAoKyTaARrcoL8JcFsJVSVoCGjVvjZsNhgnYDigTsxAW4r7N8XJyTi0Pc8maZhR23zPQjEpzvt6Nsc1kbsNtX1MpO57aiFqJ+q5+r8Jujr9Uk8Jsv+C5jrYCzWPGjydgAylKHWdYhjbY3GcUzxWck6GfiwCsqSfBFxa2EDnaWRjubHiiQmyKnhLzVj+XwX/NEHom5pVmFxhqrIzoKiJqikCJbtJ51OyUs54YI+oL6kenRgnBAo0b4nhYcYSsg+4Dvr7w+Pw9wefQ252idlHtGEt2rXPxt33jMV2nZkoorFc87H2putxbkvc2MEGxXX9AbGCNeZtCgzy/M38wYHRXI5uvamRxzMwBSMdAziTX9oAfrZh2LHNfq533BahpYlMsWG+NF933rA1WOymfWgs1vzufm6fNS5rzaTjW0k/Z8wU4um0YQGCRkLN2J+AizkDAirOfbNnJkYeg/12hjGfb9SmzH5dAElzpnt8Cz39cABpU6DKvULnUps8ufOAawbN3Up8CDIBJ07QR0yhWJQpUJycQwRq1FpffOZ1Mna/wdhrLuXyRrrKlKHjhbLyC9c+auQ8cRa/zGc7SpF1vGLtErQtKUIzzn/VVUy9CuQygYpsXE1p/H3QvxDxSCmtksH1dT7qk21QWcGaSrW1iNUsJRNpDk03D0WZpWzuAUQDndBsu0Fo2XsQ1teS7SGZNvavlMN+U9/a+je3XW4AipUgpfVPtDqN88+7CMcePxJ7DB9i1k1R3qskxxUBNYkok8l4/5IJMoZomC/eeg95sVpce/Extl9QOk7jZpr3R6wZ1URSA0tzUSomk8AJiVgH4gKGnH6qzq2FscYPU1tHL+VH2GqVSpLTmZ53yf3YcfCBKOncGR9Nnco193rse9B+VACwPVJrG9vbtLlJU7b/GhBJn5nBo8m65Be8mT8EQJo4/j1UVJXj8CMPMwX8/PSL0hxP68imk2yxkifK15bhsQcewElHHYVl38zANVecYJICs/gQE14JSlp7mpQJXqpqe0klwazpNGa4A5fmMr732ofTMaMshg69+7EPWOuJca57IKag1pINzhgZNL6ezOvVQPoFm453KM8CngU8C/ziFvAApF/c5N4BPQt4FvAs8P0WSKDaBDiCyWyjUc1ELxOq8CuIQIdq/sIYLr3uNvTYay+M2HMQchZW4IO3x2PC9K9w/V+uRIJFU3ft1w3BZgxgKwZEJ6GB2XhhOs2SfggzgEJ/wQSupBolUEQrfiXj3f/Aa3j5zUkoW59ARrIF9czT6Nq3F4GHGlx+2UmmCO69Vz+EuYsX4tonb0BtTgJVJviWQrakZAhmKHhmWAcGFFJAhA6aU6/IZrRZ52xDoN/8YYAfxaBjDLxJxs4CSDY0E6dzF1V9IAZQAtKn12cKztBZCkt/nR5Rkhl12vy8qCoyJ9796Ft8Nm02QjlZzFKMch90aKMVOG3YIFx87O7IYhCqomIlcphVWsiA1cqX3sRMOrsrVpWide8+yO/XF2B9m4aWLNZM0CASY+ic4FJS2a3MkE1Ke1866rRniOCV4oWya7QhiXXlFVhfVoG1FRUoLatEDSX2ahnUqCVjKiXDE+RpIAhmC4EHKEWRa4o6x8iiatuiJRrqarF4yUJ07doVSxcvQvcdtkdFWTmy6Ah36dwRuWTDNCvIQz6ZV7m8vgzaJIvnFDKAEp1qnqMYIhn+MMMqtvC4EQ3jfRbDzSdnXN+VY85Aq0CBEG0clOSacIImEa+NmUhNYAATUHO/uCH4n9pCzrfbm9x2tWkmZ4jyK8pKHnPJVdit30CceuoIVBPrqWVQIZ3NwFk4hXqy0nICQpKUCSs5DrnUkmwjy07QJQMoWQxALZu7HH+//S48etdtaFi3GPGa1dj3gMFKleVPFYgNE6AUIwmYNiuC4046HX13643hw/bHzE/n4stPP8KDj1yPbj0L8dX0KowadTFeeOEhFBfZrNwwGTvCVr6YxuBXxyIUtCjAY89/hfsffx7X3H0jASSCXiYDn+dIhIrxGradNejQtgSlq+N47tmXWPesEEOG7Y5MZqhKMs8EGsQsahK0bDoCKXirwInaip99w8fG3G3dOqyn5F+PqmpbL8aR/DPZw2wrFlh0Ai7fF+D2BnnPAr+gBVwASW0yZIBQO2csLgxh+GuPoa44k2NlNjF3MZV0YrbWjpGqMgF4I/hqnhUUVl0Uiyo4Q11j8N+CDRa4cYAZ4VBiMDiSeEFT9ExzkjNOSmpSIIEBn+xmJFD5O8W9leGvUGaKY48B/JtsSUPf0/5ttr3ZnHNxz8MeS2sFQTP658yzHLPURTXtWEBCQII+4xgjWICTrqntQntJbjLMLH17ZQKCNABahkCCqJckjZjK4YAJLtDF+YVBe0kX+TXOmPFfnxGgcLAErQnMKQvIMcCaPYO0AC2OGwGTBOFcCedJP1mM0QYmTmTkSk0X8+fHcewxf2LQn0kUAbIIWIuwqDiFBx66Dr16sZaNWec4m7ArgQiyA09DNQklMav7ajchQw4g5N5XM33ZxJa0Mv7N302BEBlIbEoLLFk7anFmA+xKwdCzuzvnKOaSGodbvalzI9NCrBjbLJxAvdmpc8/dxsGP1BIlw+WEbJ3zt0FwI5GqzZyLY08+S6aKKTMGEDHnoXWSvi5pVc4ZqgdobWAiyBu2zQQgaf7fIAu28SHcvxpXDS5O4XyguUlJMboKtcUA+0FWBllI1D8NKnmKl3DumWfj1NNOwJ57D2JiTi2ZKVzP8obVcyGbmZnJdSxBnXgUy6Z9jKXzFmLeiiomFlWhY1E9unZqh4r6LEz5bCmTKoo5d67C3rvHsGPXXK7hivHSuNmYOZ+JPMG2iNRWIN+/Ar07rMclZw1E62LKe7ETzVzeDOv926Ow+96oCzUnGKUanISvODcK4BNx5/vZ299vi1/vuy4bhqOW+ijZR1r/iFn0+usTDRh3+MjDjIRggHSVOtZfFXs+kNQYSGA9HKNqWhpTXpyAndqV4A+Uxxa4lyCDxcf1qtLazEjBtbkB4SXdzH8NTOpSClRQAKlbrEfdg/1A7cPqM7iwrQZQLUIIWPHl+aMfRIeeQ9G+x4549MknWQ+2JwbuvQuqWIQ0IOREUtMGAFEykLtmdaHRLV/DyvZT2ymMBKSRsROY68rZATNmfIt3352Iy6483/hzdUw2U80wJZJJwjNMZlykuhZ11VVoVVSAV579Jy754xnYocSC+UH2oRyaUENuTKx8+g0aQwTKa6y0koGSddb9pz/Anz3+6mQsoFx6j4FDmZRnxF85vyrRTz4peU2qw6T1JfeTwfdNfU4PQPr1dm3vzDwLeBbwLLAZLOABSJvBiN4uPAt4FvAssDksEBODgYvvMAMEVODhilzZlWI2yO0P45YbX8WKsgjOuOwYzH71MyQefh7+ihq8G6nEcVedj5LtihnziWHnfn3s6XC9H6NWfJipfqqZYsAave8kF2q/JMzgoosfwfsfzUC3nXfGwvmrqNyRheKC5li8Yh5GnXUMThrcA3Mnv48pb32MN7+ZjgPvuhK5u/Tk7hTU4e6YARckkNLACJcJfIj1QYdaDpBbz8DERr6bduo4TI5DR4dEXzEBa2UY8mSl5mcYEwrAMatUGvVCOuS4B5k5F2O2Y5AnYeof0GYRFon66psVDAhMpExcARkmzCrPYl2j0uUYun1bjDr+UAzcniBOVT0ztdNolp+DCGUf3n5rAuqyctGsW3fktGOwgdeyjiBVjA5qiM6xridM8CfC4IYy8cLcJ7EhrF5VjjUr1qGiph6L1peimgGMKJ1oKp6Z3/pUaDiTgS9msPoV5JAGPx9+sooaFNRnBIy56iZwGOLF1lXWGvmWaH0E2QQAaqoqyUAK8P0Ko0WYywBb7dw5KGpZgop5CzBw1/501gPosV0nFBaE0Kx5AfIILEkOSJmxRlKPiESMQJuCVzZgqkCbMqx5TnLYmRGa1r1rUsRXLJKmATDVGrBBWnsvXIk83St7v+xnWzqAsnEmp5xxGwAJMot52bwVmPD2RJxzzikM/tABZ8QnQek5ZdLGiUymDVtJtcZsoCJNkFByHyk+K+iQQWA3j5myt4y5GcMH9cfIA4Zh9ueTcdDQ3ZDVnHSmkDJsaScCUXXMnD/y2Kuxy6674orLDzIBsFy246uuegKfT/8cr75xL9lowIj9j8It116MffcdyGZtJZpMfFF+OB8aBlaKkXT8aBx07NHYZc9+qGYblOyOcFMBSNr3lwRMn/3X8xg4eACGDh3Kemdsd2xbIUooqlaYmGySl7NbY8jVXmcTAEmgYpqA5g6lbMtjrkf3yioPQHKs5j39ei2gviKGqpFybAIgLSoIYt+XHkY1+6dkjIIahw0YsiHTvKkMmcl3YB8OuGiNAyIZYF3HEIVI9dEEXBjgyLGJvteIpTNxw9TsYT0mA2iIVUPg1TCYHJkm58uGlMMxSAHAECVXTRKGMAbuq3HfrtndU24EMvRB0+uwA7Gtzcc5X3RTQWn8fkJSqxoCOihOAAAgAElEQVSoJWFpACEGbQ1zR9dlGTWpBo49HFBSYitKgtLyUx1GigvE8HukszYCWsYuGqW4TtHYKRarU1Rd4FTj5oxnYnEZhq5ivw7AITTNYBtkfNqDEfhiEFmkgVNPfQTTp63g8TinkamVlRvDjTdfiCFDW5rPJb0b5yJGCSx+A0ZZ+2l/FkDSexzTTD69WA1aBzmAjTl32U/MB8vkMSskzssmwUPpFQLHOU+a5uA+nO83BZB0XCMnqtnVYZBpJPeZWog6JyupajdnAWaaocB9e95JsWK4NnCyf8x5Ca5M055ihoXD+p7Ox85PGwOJesOkGxlgUMwzmcO0oY1AscY37HmZ/zeVUPzxDCSTQNIkiWQTjMi59g2n3vQNfVdXqyQG1RuqqyKoyvVQAecxLvFw2y13mzpGF426AEHW4xOWEGV7UTJDSnMmbZTDNXK4ci6WT7kPHVp3xuW3fGb6wuFD63HW6b/DzEUBXHfra5Q87kbW/DJceV4WEztKKHHbAjfcOQWTvupISbYduS9K6KVnoXurr/HX6/Zm8tSnbAIZWFTZCzNK26Gg5++QyOtCVi8D6Fyo57AT6f6I8b4117DUet0mAdkxS2CgBTAky6x1tw8zp8/Cvffeh0tGj8L2PTobhn+lYc0HuRYh+FtHOWnem0zej+fuegIXnHgi9tolz+6SiTrG5zAgt+0HyViU47LgJr3v8OPsMMXxiD2SIJW8IJ9szJtuXQNCSYYmqE6jtSxw5XX/xPjPZ2ENaf+5RXnY75AD0HdwP/iz1Ic5DnDdlmD70WZwbPvKGT1//QCSzra8vBJ33HE7/nDmGWjXsZ0BW3VtQQJBDZITVG0izjcZSuYjcLZ+1Qp89uFE9Ny+HQb364cdO7UhS51uoTN8uMlizKGzLFVnPakmYMh8HCqfev0Tst+z0bZHH7LN7DgV0rgqAEmjKn2LBs0V/EiJax6AtNEw5/3hWcCzgGeB36QFPADpN3lbvYvyLOBZYGu0gDJ/TZBDGa9cjKcYWJLoDKESrFgXw2Wj7scISlt13qkEdR9+hYZr70NL6nt/ysy+/KE7YeSYc/Hl/Jk4cC8yIqwqgfHIFJQyGbli7yieIT9KDCQ+jRn7KF59fRouumQsZs6chcnj3kLf4raMCSWxsrYMO7YtxI7pCvgZUE4jF/N4YlV79cGQU0+gA0OHXVrcfCgjFJmUsTBOp9g1Cr9YB00gkgILjQGFDbol5jYZJ9U8W5aLfiPQyJSCagJqSCrO6LPz3EKsg+QnaBSNWqdQgb9MBtXXMVvunY+/xoefTkNRbqGpgVNLVk4sWoU2OX6cddS+OG5Ye7AeLGsU2XOrrq7EwrVrkWrWkpmlmYZ3Us/fJOkQS2dc+66pqUFWFgN8PMf1lfz+0hVYtbYStbUJ1NfFURFhEKqQMhKsu5GRk4uMvDyylbIJTjDwxaCQsuGpyGJAowZegzJaY3yt3GebQywPjkAHkQ3ZLsxrq6sm+4PgmCTmGFKj48ZAGa89gzeygc6kj3WsomQ8ST4wQOAqJxwnSyaNtq2ao/v2lFYjw4okLT5SRl4vJuk+BaQUwmODCDBrXs9JFuWR3E+aIKA2OYIWGLKedtP7ISBJ3qJpWmpXiuUYx9Hery0NIOl8XRBJ52QBJLZE2rahOo6/XHcDBg0YjJG/38/IC8ZYtyGmDHoyvJIK8gnAVeBVEh78TNcrJ1nX6WeAtUV2Jj6fPA3jX3geT99/E5Z89SVaM8jRd8iuNIggGv5jp2DTwIEjzsFDD9+PPj1td1R8lHggDjvmJNx+113o1ZsspC8Wo1OrApSUsACSqQ/Aje3SSGUp2sL7pxZ+8ZWPY2l5BKf98WysrSljPwtgfWkDFs5bitnffI2vZ36B80f9EX369rTBLJ5Hbl6YzCqylWgIIwnkyLj8JwApTcA1ScBpu9WrEb32lkYASbWgbPPwGEj2Jnnbr8kCLoCkOSTD6EpxXOUYujA/gH2fvQ/lLXPJaMg1SQB+AquNcmDql044M8aaZ2EyNBvhVc01LpCkN50JzCRZaxhUkN4AH2Kgkj1DYEp9zQTjGJULkCVofqOB0syBVgQymWTmPSXmTOduEmU3AT19bVPDKpiqsdaqMTV+oWmA3uxeAL9kTgkI+Q1YIRDJgjVmc4YXV9ZOAJLZR6qegXNO4gImdKpkAvgIvEQEglGmS1CKpG8F0phNP3IPbt5SXUDJvYnBaS9VwUjldGjTa42LQdrdZV4Zu2mNo+sSmGQWABH+VkBLBupqg3h3/HJcfsVdlCMrRHYeawqmluP2Oy7HnnuVGBsZ8LzxHghoYaDZHNReaJzMlCBBF+bnbzhhc/P4HdcmZl1iATDLBHJkmMweLNMqzYnNZR/Z31mGmW03FqT7f/beAz6u8moeHq1Wq95lyb13Y2NTjek1gUCA0Ey1qSFA6CX0XgMB01sggOk9QOhgDBhTXAD3XiVLsnrZ1RbtN3Oeu7IMSV4+miH/XX5CsrR7y7lPnTkzx83g7vcbPz+P7bO4OUW21TSRoqwzweYi5bU394cYJwytBZgGYP+2iSFx/fpn5xPZzx4ynrBf9D6lZ6Km/O/bjz6TQNTdA/s+FnbWdKVi/YYKeaM26l3vRsqsxDXqOy/Qz7i01LegKDfb7LYUkgcf/AfXpl/jkisvQWmPQgLZXKtwrjXlBQkiJfjEuJijxhAl0SWo/PAyDOg1BKdetYL1b1owcc+1OP7oXTGvvACXXvcGk4q2YZ3PBbjq1Fbssm0u7c6KcMcjy/HmjFEkMUagIJ3zZdun2Kz7NFx1/ihk+z5GgGvJ2WtGYF79EBSPmYCmQE+uK5nIwWvOJoAeZtJFXKRsR2frfGO/jp9FIFlPtQe0MYEku9tYkAlcXFA+/PCTyGdy1n4H7sM1BVcntARIk7Ld2G/2Qdn+tkRxywXX4MW/34q+RWxTJirSGpM2z3x0Sr5qrGtDxbrV7MdZyMzKQe8BeW4s0LjEL3KH9g+3PtbK1RFIGuOlJHULU9d877jrdVx0x4PYf8KxZodXRrJk9HajaUvI3ZOStHid9hnemyOQXGNM6OpNzNTRDzbN8+qsQLLuYP3YqZD0UpLBiy++iK7dSrHddtsik3sTuReoH8RVi0uKUg6sce4RsmUlyD7RVFtFO8ZKfPbRNCybuxYjhwyn2j0d3bqXoHv3riguLaELQjbnrFQU5mfYiJfLmkk19XHU0BXh4WdewKCtx6Gwey+eRw+EYyrHMKnyFXwNZdrbdIwbRsAnLew2TQtKnjUZgWQEkhH4eSKQJJB+njgnz5KMQDICyQj83xEgeGu2MbJYMNyBljPcUYUIP7/z6XxcftMjOI22UgU9s9C/AVh/2c1o/WQmYnkBfNFchfH33Izm4lyzNhs5vMSs6YRvhMVJeVsmbZsER8hu5+77PsKkOx7FNVdeh+bKOky+7U704yZwGyuy2o5VzKBuIDHUJdKInt16orq9GEv5lyn1KzFsz+3Rf8RQdOvTHV36FFuhVmWQasOXUB05mza3UTNQX8hSp5dlq3kvUx551hIs7eJwkg5QRJQHwT2qKLRh0vsEGkRVnEjaLKqSlEW3ZEUF7n/8GVRzozh6861RvXAl/eyZ1ZtH0IG1boIt67DnloNw8ZH7oEceUElCoba5kYWYSdIRBAipBhJPGmPGpTarPpE5DJa2Ss3MhlyxZjXWrCvHmopqtHAHHBZAyLoaOVRr5ZR04XmYcS6GjkChzGfCRG1aGc8WolxhxoEGHvxOmlDKF54z1dQmTs1joD83f+1CxISqKdNdLwJiUgn5ZE3H7xmqM8UNYoD2Kar7JNAySMsfq/tRX4tgZTmilWv4MELoV5qHzQb0xkDamxWxTZQUFxmRYPUleA6dUy+ztmE7Uz0rOyVBRy9ZvaMOVYzXLVJPSYi22dbz4vMU2SQCSa8Y73FTEkgOABH56O4rkUFrBBItWIKNIVx35fVmm3LWuWejuKvqZAlPpLkTAQaKlOy+AsLxRCBpc0y0wUgzvlL4THIIkkbqQrjp8stw+amnYFBRNuoWfIk999/TS59l6NkElqxuwLHHXIB777kTw4YSLKRdi48FwVO42V+0tBqlXbtY9rwsmNJ1DTy+CEad/7or7saB+x2AMWO6Uy3A3xGX/WLOehx1wuXsZ8yYZs2BpnALggSwJkw8Blm08hk1ZhRVVAQ1eaxsppkqg7SV4FkqgQQjj1Q3qUPSkACCXbwSBK/aQzszgqMsEtG/nLY919+KIXX1SQVSxyiV/OGXGoFvEkgiPDlIYnFOCvaaPAnVXfPYT3KNQPLT9uffEUgbA/+ylOMo3sGZCPyX5VuCxWEkvElV7zEChf1LfSjxHvHvZunqd/V0ZG/pdTjHvCes0XQovi9C8NXPuUy9UjR/4piO0kqA/IlDaBDudMUecSOiwE/LJxsHOYC1c4BLs6J5jmzpfPmJZ6maPkZmyLNIL1nwmQTSU8945FRExe45BxtJxGNp+hARZOohzQ8kWjrs8kyFoxOKwHHQrJEYPFGCN+m4es1/sgFLEXGlv5KAr4jhD/ufQYBZyqx8YpdhXHT5BBxy+GiLhsVICTHeJRvx1FFXTQom7/ok6LHzepaFnexXjQezsd20L1aXxc91gGoFWb0rrQG0ADAltQc56+SeYsvGTo9A0s9S9ZoyzZtHXWqIs3UyS99EcSY7sRd9Y168nz0MXtN/gnyzJZNINguam9ekiLKXLfAUWa05xMYJTNYf9Iyc4twmOEPl9f7EOV1bSpw2AaJ3PBdD6d3f9c7vUgMpAccnLOwS64DEOTot9byL2PiblL9qtpmcqyIU4itZQYKR8867wGyDz7vwAnTpmUsFuCMF66jILirMo4qOhAUJJR/bapRxKYgtRs2HF2Jg7+E498YmEpGNOGrXeTjuiB0xv6IQF1/3JnVs4xBrnosbT2nCXtvnoDZYgBvuW4g3vqIK2Lc1naNJAjZ/grH9Z+Dq84ehS84nXBemYtbq4Vgc2gr5YyZyjVnGGodMquAaMV3dxbK0ZOf4b2/vV/HLxPrJkYCqVeRoUUvwMhs7MbbA1CnT8Pjjj+MvF12Avv17m5o7yr4TYQ25DNkpMwaVS5fjmbvuwxtP3YpsDQOuvCTq6NL9/POz8OLL72LxotnIyOQ6lsRUDtfOpd1KMGarETj22INIbrgGmkLrRSmbNGpoTWNDHq8hlck9tk62op6peP6ZKXjs/Rm46JZzcPOkZzFo5DAMoQV3mH1EFm1SINmcoMtINEodqmN839A9fjEPy1vPJp6L5pJm1ueqq69BT7okaExI2LDGNMYwWU4xEpenoTfOOrFFBX60UkUebeX4edYVOO2UP7N2FxPimmtpq92M1WvXkLzLskS8xuoGBJko17Un9zOFObTfDmIkHQ56DRlBG272CUnLRLnZ2CiiPDEnSa3qBjIjUJME0i+mCSUvJBmBZASSEfgpIpAkkH6KqCaPmYxAMgLJCHyfCAgttkLPtm/jxog7aClViPq8Sou5mx54AX86/xJm8aWiBxUvg75cjPeuugH9uMH6cn0l8k44Er323gMvvf4aDjnwAEQbWrBg0Xw0oxUp6TEUF2diUP8B2HbMYEybWoELz/sbuueWYbt+vfH1+x+ghH4UfXmsIczDVLbecl8GljY0ICYlFO3dFjbRSq2gCDW0BWqjW0KAO/421n7Ze//9MXrs5lAJBamm9BL4ZcD0t7JsNwTmmwSSNqrOJi1RU0DZwNqwcGPCDaMAcmUT+mn3FguJZEklWcZrXF2PufS8f+Wtd1E2aAhG7rQDVTeZmP3mh2hgUVkwi1pZkhXVS+gHnoNLjz0Eg3sWYTlVR0GhfLSWY/I5N5n0ZidQ4GMGdICKFMFw5dVRzONmeDkBdZFN/sx0ZlvSuo8Zk7nFJaxRU0o8JwMNBN6lLJJVXVgWdgLj9TOPIVJKtnUttN1T3rLqS8iiTnWHBFalMxvdWaDI612bQke8yQ5IMZRfeYwbOB934UbOsVaESb8UWyqxTK7GHWMB20og1EonNapIGtdj/fLFiFasQtfCAowc2BclzDTsVtoFPbuX0eaOtiGy0PMKzqsIueJr9av42ByB5J6HtokOi1JWqvu38ZuyetJ7xRva9nHTEUgJv/hEFvQGFZIAEFcEOl3E0Wnn0/qoHblUiF1xFQkZtuOgiDhanahGlIA4kWKOM3Jqm2gCmOTfAgSqsnicF1iTKFJegdsuPQOLPv4IIwb3RffhPQ3ji9DWRdaQB/7+eJx04vE4+IBxBLda+PxYm8y24F781Da4yc9gVm8zs6393Ng/+cT7uOOW2/HKi8+jaynbOsEZZdGqNsjRJ92ObXf6PbqwnkM7QbSwagbQnlIWlepv6Vmqr6XMe1piEfzOZAqvft/KTFIVWU4Qhh1QiQdQJAgkfU4KJBFIfVavhu/mOzGI9bcItxv6KxVcIiaORHTx2qgg+/cZ95KfSUbgB0agM4FEzajVgkvh2CgCadeHb0Ydx3sRSOkkaP4TgSSWQKS8XukEQjvAbxvZNhBHYdXqIXqXZooaN8+plo++S6mT6tUrEr5pVm3e+NFOgsUIHK/mjI0CGmNFWHt4fwKSi/M4PpEvHvYvlUwCm7brUt/tTEh0jh/fGOXaQWpWm4tNaeuREppfeBLdg67TiAqpkVVMXRVI+G8ppGTNlU7r1SizOWTbl5HuXYh3Hrs33YpNBN4vPSIohaCtCQQSQCL/bOQT1bTGnRDwF8litQ8NDOaca+936wbF5aWXPsLTT76Hki590dIaxc67boGjjh3NsTqCLI59ApTjvDYjkGzO5HPTjdo8lGV2djqXAFXhxrrPjQgS/t7msn8DIDslEWk1xkAqso66VB6xsuH5JX7hRsYEnpqwH+30K/ccZBloBJPGTne/+qBPE47+rqFUd9ZpzZSIs/0qQQLp7Z3JIG8c7yC2vLnLY5M6twz3c0fNI/1D6il3wp+LQPp3CqREzRetiMLN7ahcW4ErL7sGW2w1BqedeZJxZEHOaSI3AiQd2mhVlk6mwidVNgOrlWKEz8rfugTVH92CHoX9cPmktQg1N+GI3Stx3p8PxBfzw0zC+ifCaVToB+fh0mOqMG4059isgbjm7i/xyowxSMnakZN3EAUp8zCqx4e45tyhKMz4kOu5OBbXjsWchs2QPfJo1KR2Q5wZIJYgRQV6llRQbH+bug7ktx/2d/yNlNqeAsmtoRJ1kNw6UIRkgGSquliwpQ0vvvAyyW4f/vCHP1CZ70MbM9JitPD1Mx7pXJ9//NYbiNE2+tbLTqadnbuGGJ/T1A+/wqmn/Q2/2288dt99W+TmZSErMxurV1Vi6kcfYOq099ESoiX3UX/AWacfwuNpG0RbNj5rGyvEYZkCSeQRL8YIpADeff1DhMoGo3REGU498wYcc9LxyCzKZx1UOhA0tyCdrIkjkFRndUNMfg0Ekq5Wz0R9QwojreOMQNf6XWogs/eTSSf3FRzXM+iioPkjJzsVzfRJTuOzzKUbwkP3PIVBAwZhj922YfIRyXLZlfJTrarJyrlp5sczMf3jaTj1rD+yT3BcYJ9r4zPzsRZZXLWmzJHAfcms3O0BtFZ2c6PajJLIkgTSd+xzybclI5CMQDICv9IIJAmkX+mDS152MgLJCPwvRsDZvDkvfkIJktVY9WngyxUN2P/YU3HhNbegS48y+Jsj6N0SxML7HkPe69MRoRLmX927IH/v3fHoM0/axiyjPYzsnHRupPJQXbuO9ZAaCIZkorTLcPhDfjQuX4rR6ZnYimRGkUgPbrLCPE5jG8FpqXCIJjWQoPmgpQbVmWko6tMHQ3baBr13GE3buxcxjCB8NrOc33xtCiYcPxEDx/RFSqZ2eQ4IctYTAkxUZNXZg9m//1M6qkdYCEQRPmJWCdy0iAwQudJm7jQ+ZBDEV7JtgL7sdc0xPPP625i9ZBn6jBiJoaO3QPfe2Vg6pwpLP5uFhuoabqpIqFDN1X9Qd4wa2hPbDO6JXNaG8atgN0mTNu4iM2g7l0JEJ411lYIE81euqyUxVU1ruxo0aLOVk4dUWthl5rFOUnEhsmmxoloSjVR5SFHkI1gpgkgxCyobUw+Sx9f3EMFM2flFqFryM64ZJOmiOiYBPtlSWHz4mXaC91Z7g/ExQI+MQpibXgMqeF0t3OhFpfIh4KaMbashQTWSya+0mabyRtSb7O/SeB3cRlI61YwQVUnhdWsQaK5Hb2YWDulZhgG9u5OgKEZODokkAaEEywKyX9poc+1Qqk6/+q+dLoFpbYqemSCQ7HpNLeUyaNXm1N709wiByIo1Fax7VYJFixZhypQpOP2s01FUEkB9C9/POKjuUSKzUqST2qK2y2qD7bLNYZvMIwi9bn4FHr7pb7jn+quYzbwW0ZZq7LrXdi5azJYXBLlq+ToSdXkoLshhBq6KRzsFVxsJrACRRHKa1s5ZaovZncC9D07Hfffdi8svOQ0H7b+VA09U1JhEbZA1QaZ+ugpfLqzA8G22RQOfly9LNoheLTC2l5D8/3NyrO24agPW2QiGs94WlXsJBdI3+1+iBpKB5yQURSD1WrkSabfeg4Hra4xAcqSiA3eN4E0SSJuimSfP+R8i4BIP2F9JTmSysUY5Vmq8FoG004M3or5XcQeBlEZy6N8rkNx8lbC009Cq/mmAPn9Q96BDqb1iHLeVzKCX+puUOVINafILBVkvje9LWJSF2MEzqRLUzO5gPvb5tlb2Sx0sDa1NVF5kM4nA3uEIhgRhIKWwBESm9LHaO051KwpFlK5dLz8kdZFTAjliQjWPAp4lprlMqV66YsSED1cXyCl9GC7LWdHLeAUjKdqoJmDdNNZkMr2yxk6+TySMhLH2Fu8aTcTKn1ULUS+NM+mUVCbqJ5kwQ+SQlgUeAeKi5ur16EsEWuJlSwTNa4oF/6dnoPsTua6PK8Y6utUNisrqVVNcExMCdBMikHQhmQgGWew9Q9Z7G57fRrks3yCQ7Px8L4c+ku0u3iKSZAnop9Wrqbc6SJtEsBJ0n0cE6vr0LPRr52xnr4S9oPuHCDTXNkwYZsfUeO18hR1Ryes2/1IRTkoQcXEw10PvGApGB+HjXYYRYiKhBOryj4m/G83lxd4dINHO9fNGUbG//hALu8Sxv6lA8q7cO/63CSvZ37LAINbXNmHOzAV4/O+P4Rhave6y05ZGuoXZx9K5Bg0yUcdHJUQ6+1tY9qx8aAEuWto4D4Y5z+Uwm2X951Mx75N5WFGeg5oq2nb1qccOWw9iGy3EXQ+8gjV1+cjPqMAVf0rFHmML2G+645rbP8Wbs4dyHT2aKtxW5PvnY1jZR7jqvGEozZhO0iqfCqaRmF01CAVjjkFtWk/WT1Q/5DMLho1A0lz8q1UgdRBIbv3UThI4oSaz8UZJUKp9ptUAb/Kr2V/j/vsexAnHH4uxY8eQYONnSCRZLTcWz3n1ycnYb6dhOHTPraCSVa5N0XqZzXzdOqCoWAp/jqccYhKWmmrxldXACy99gGuvvRG777wT7rz9L2Cuk9yxuRbis2cndN2LH9a6V42epMlUJYuV0F5weB8c/8cLcdaF5yO9IBetXM9kZGSZ4t913wSB5JG2CbWgrWc25QpWRIzrFwkSsvO6W+tPkeZB2gvLSluK1nT2A9sncADXZ2RbnJeXgerqZo79tKPjAKNopcpSkAqy2Z/Px0vPv4xLLrmQCXJ0Loi20ho0E03c8ORnZuHdFz/BqhUrmag0nuSR1sOudl8b9y2yC7fkNSk5zRva1UiVG4SfJJ4ip0Qrq1ebVCB1Hu6SPycjkIxAMgL/cxFIEkj/c480eUPJCCQj8GuNgDYA0UQ6MjO/0mUhoyxd3lALF+anXnwPsrr0xMHH7MeNMRUnWuB/OgeV1z/KTW8KnvGHsYj2VqOGDcbuY7fCvmO3ZR2cDLPAUhGWyvVhzFm8Bs+8+jmmffwFMqPNGFdSjDH1QRRyI1JJK7Rybsqq4jmIZ+cbCF3F2gPzaYXWXJSFzYcPxOEn7oJyHm7hPJrZrVqDzXsOZPbfp/h63nyce8159M+SxYiKCfPTVoxaaIa3MfN21/9po+Y2TAlwOlGLJ0Eg8Xg8bhs3i5lURsXo97VqRTU+/uIrzFi2AlvvsTv6DRtoQNeqJasw57MvEKmupeUbUFySh9FbboahI/qiW1kWLcoYZ4IEljFOJCdAZY7qIUUI7DexrtD85auwZM06NJPsaWfmXlp+AS3qSpBL33epdGJE3VSg2wqiy7ZI2cr8t4gGFc0WEK/M51QqhlTctrmxhQcnyNESYkZsKzMqI2hhseG4/MpD9GsR+qZdND8jYkHZ4VlUfImES+NmUZSGaiqlkOBTPaUAv0eEEtl76e0u6zveh2zyIkLdDMUSwsSaAvxdJr1g0kMsbtxYi9Y1rAtAi7tiKm5GDx2I0ZsNNU/1TAIyftVc8GBQt5FN9CT3g8ilRPZwIntbz8xccry/baot+DcJJLW/hKe8rt1IJG5007TZJvmojfiMz2Zg2qfTcPjhh2PEyF5oZBkvy6KUPQpfaayblHgpFjH2N7OVCqXQAjGV6qO7MG7zYfjtb7bGqgUz8btxWyKzhGhHWohwYJRdTuAfny0fsZBOCcdef+8z9OpXgm7duiHSmIba9UFMY1v956tvGXh20cXnYN99+hm42M7M2zRl3hLMIRyOJj7WN6YuQDyzCzKLi1HP/iu/ErXhGNu0QCzdlwgjtYkg1WimlBB55dkVJmLReYxMEEjmp0/ARTWQeq5YgfRJ96F/VbUVrDbI2kDNJIH0a51f/pev+78RSDvcfz0a+7DPsAZSBtWjnQkkp75z5I/Ip1SS+81UQMydtwJr1qznGMLi8ATPolR1ZuekYZttRqEgXzUKZUlHcpfjq2WEe0V9mlvj+OLTFaivVwEXjt/sn6FgE/r1744ttuhrShkfP2MJBOyXjQ1RTPtoMec1ErKZdo0AACAASURBVEjeuKO+qzoibZyPxTENHsTEjaFlHWSDA+kdSRPn+kC1DZU/8M67cxzh7WM9Fo4YUrBqPMghOLj11iNRSkVjmNaX6RyL9L76uig+/2wO5zzOIWRotPQIUEWw7bihtDtVYXvOaVyDxGNUFEybh9o6jjckslVXUK8wx5cA68UMGtQDw4awbiJ/F+HF+DlmhagOmj1zFVYzhmm6H/E9BJc333wwBgzI73Df05CyfGkjZn+5kIonWpJx4oxy/jJFJdW+YcZdz6SdyTDxFCqplV7DZ5LKe4uxJl08HsSuu45kvTeuO7Rc4nhbVdmGz76YTxKGNQl5/SLqWlqazALXvRzhI6KmM2asDP841VcDB5ViGJUMGoMtjjJxI1DaQbV0EEmJjHweiud5/935tA3VGoUZ/VIQU9FsiQd85mZlyOuOqH4jmaCupUXo27cMpWWO7HHko1RmMr7T8aRA1rjux8KF1Zg3bzn8KmjoPXcHyEsxrPfqvhy7pLajz4aZjNJOEjCfdRkHD+qF3n3yHIDeaYLuDFB3Hht+CIHUWYHzzeMnTu3m6o3XE1I3rw82YtGyZZg3ewl22n4X9O3dwwjCqOpvMdvC2qMUf7RSU58LMI6ptJ8N02Y5LYv1/kQnybaLMWurYT2tSDpBdh9y0htJ0lZi/bpKVNeEMH9lM9au+hzbDVuDLUeQQGrPxfOvLMX0uXwYaQNMfZ4amYMxAxbi+gvGIi/lC+svC8sHYV5NH/Ta/ljUpnShjayrv6QalEo+aqe05X+FQNIYs0GFpAZKqoztVwokkXctDRGqkF6wReIB++2LrPwsBOk+IDLD35qC1595AuectC9G9mK741BI7o+Nk0lgJAADAa5trSU7m1AdV+t2dQR1S4YV8xeE8ccTTsSAft3x1OTrbX2TmsZxinsJ2bXpMyChZSxzSyvee+sDtPUehbSevahUPAnX3nwTCaR8Joi5Mb2N62S/jdGJRJjOBJJT1qd4SprOfeHn/Pk/EUiJdazavqyro1xIWvvn/BFn4p+f43Ebx0kfE5xEtOblFrGuaxPJOa4/ZWssW1WuReurg7jhhptw1pmno1vPLkx6i3OcJgnLfUJKNA2P3fkUhg0ehm13HW2W5PUtzbRDZg1XPhCndOI6UutqJmepn+t6RR6lRd3YE+XzTRJIP2eLSZ4rGYFkBJIR2DQRSBJImybuybMmI5CMQDIC34qAahFIQ6Ivc5ZRerDyYEkUMDGW4HE5LrnxVpx88bnoMbCM3uEhlHGzNu+uV/DWy/9Cbc80TDzuMJy8325kUerQPuUz1C9fjsr6CmTm5yKjqAu67rg7EameWLQyglv+/igWf70QvWLpyCew0U61iooY+wL5aCYIvZIbtqXcFKZvMQoDNxuCFR9PxaEH740B2w1AXW012ivWorGiFmVUNF33tztw9GnHYtgWA5n1x40MNzT+TG44PSWEeXV3UiBtKNirMCizzeVVWy0ES/mWKsaRNMpU1IbJLyCPm0tuUVmPqBpPPP8aYrSn22KPPZFFu4ogN5LzZ83CyjkLUUpbjC2HDkUeiZJurNHUp383qox4JqVQM6OuneeRWihO8qaVIBZr/mLpymqSR6uxrrGepFEOsljXKLukkNnhOWYJJrDGbL6serqKYLtisUrhTuNFRkk+xehFFqpvQlstjQPX16Gxqg5BWgnKhq6NLJUr88SbtQxl/k/ptSKQ9Ht53FiKslK2+d15+hDAV/UjAWQBs29Jy8tGGjMHoa9s2g5RJRYm4dSclkuVFkkmfiaqelpm2aEsRB6e4F02rzVT9kFUIrWsXo7mlYtRTABm3KihGLvFZlZYV/fm4/WImApQQWVAGO+zlYSXABv9O1UqK5INKVTipPN6WpRWypdgyV8ygaSsVYF3EdbOsgxWhmfq1A/x3HPPYb/99sPOO++MgiKqwxj+ZtrS5KgeA8NoojA9Fu7HhUFIZMckfbzz8ge0/HgPt9x2KaqWfInB3JBvPnYLI3VUT8oqYemBq7gSHy35Q5z45wuwuHwBgWVuzFv5HFlAOjcnA3vutQsOHf87WjYxjqoj1i6LQ3lC8vM8P0WB9vXe50swa3El/f23RoS2lCH1L7YLAbEu/v8JFtxA/m2EIqrFCfVSbS4+c1nYhTkODKioQPzGSRhK/3yfp3ZLWtglJ61fagQSFnaiVdLIpgigVk255QVp2PGBG1Dbg6rRzLxvEUhu9nHUgMYuce+adidMuBKfTF9IEI7F8tj+Y/FWdC3LxJNP3Y9uXTdWdGiY1hgRJuHb3JyCvX9zOloaqTj1LJNEIB151N645vrD7DxWksYbU2bMWIdjDr+Uc0k+z8HJjX1f420qJxslOYQjTfjjyUfgjLMOVEknu8iEEknqBxFI+r50SRMO3P9sAoKs26c5myorZY5HZVHKvn3jTRfjd/sMMefThHVaeXkMB/3hODQ1STnAeURkWSCMx564EaNGFRv5odlDBe0POfQizJy5gtn8rK1Ii1fVPAmkxagIofJyt9G4756/2PtUJkOzjkahU0+5B6+9OhX5eSSGiDw3NdTg6mvOx9HHbN+hetJUes/db+GmGx9Afn4vEj1SVFI9S8VWW7iZwCjH4exCxrWVv+O9cawKcx7VOsWUu/E6TLr7POyx13BnC8drmDm7Ckccfhpj0IXPRHWZNI8R3GeNFhEsUSbJSP0rsDvEuSvFS+DI4Pqirm4Fzj53Is44ez+b6+UQqxjYZ1TzMPHqIJF4QqmkqYY+/PDr8dGH8zmGd+N8yXORQNLyIMKiPrZ24RxsADvn/Ug0iO6s+bLd9qP4uf0wdHiGEVZmcWiFj9y8Ld7/ztvfxE0338+C993RwDp+AdamzKB0I8QaJlFef25WoSWdaIGi8+i5pxLkTUkJcqmzHk89fTe23Kq0I49nIws5uw9HhLl+4MgdnVzfnNojIXHiOoC/f3VBPRqpVJc1o9k3cv1oR7GkjYQq69uh0pxrqmmB3gyMSBfZivnZ3murq9BQVWEAeUExFeJFxbSkY5/SdShxg/Wx7Ni2htRxEnSeJmPX36kjtwagGmA1nL+yY5kE0wsQz9J1kdxg/9Kaj5V6jNTzxxoRDTbwmXOdVh3DuuVxLF9ei7VVa9BUNxf9ilfh5KNGok/+OhTk5WNldXesau6KklF7oi5OYoQLSlPC0a9WYH7Ms9j7vmOka5uuhqieo74bkcpGGApJffNttdj3Pde3PvcNBVKCQNL7jGQVocm4yz5atrt6llXrqvH2v95AYX4R9j94X4QCJK55vfXLa/DaU5Px7EN/AblsXHb2rTj4wH2x6x6DGKNGV1eMq5UQCaB01fhUm/DGUBEQspPWrc6dswJPPvYYrrvqUlsmSykZ5h/TVDRSj90k3fxqasNrr7yJwm13w6KGVrxG+7zfH3oQbX65frP1KmtAsi+r5qheTkn9yySQ9Pw1dmtMaqEcUmOcEh7M0UF7AdWzZL0itxfiOMjveiY2zkshb3eWSHxy/7a7JvEfozLsHw8/ih7dyvCbffYiwc31qWqocjxNZX3Ov//tUWy71bYYvcMI+HOpxgwHbT0ZYIKF1XeTjZ3mJar8Eup+EUiBKMdlPr9oKpOPdLKkAulH65bJAyUjkIxAMgK/xAgkCaRf4lNJXlMyAskI/D8ZARFIsq/TRt5yuuRfI0KJWZTKZyY+hevufgfvfDUDh0w8CqOG90Dtslbcd9FtSGPx01v/egHG9CvA0gcnY+6TLyK/shV+khdpVEu0yKOcXtYN3PRmjRmDPc88H/W9A5h4zv1Yt3Q1iglUD2I2ZRGtD8Lc3K+qrUIjwaRqgturirvgD4cdguCXX6C2ajkmXkSALN5EYoRZncvWok9Rfzz6+HPI7Nkd+x1+CLNBCWxxD9PGq/ZxgxIhKK1MzXZlanp2Yu4BCxiw3Y3LAJQ9mxQepuThZtpTPKgek1Av+XRrkz130Uo8/693kFPGzOettyWBksdzhDH7kw9QuWwJBvXui3133R0Du2YaKJOVT0KA4LhAmxhtb+IEy/wCQMi/NJH7WLqmEovXVGF5RSMCrPGUWVKALNpf+OifbnZoSrs0XyBu2FS3yL6Y2UwQqp2qpcaaJjTW1tG3v5w/1xEIqQUalK3NzRUz3qUmSqeSKEAiSl4cPv7sIxjm49/MNk2REHgksswyisVUUenEDPR2bhbjBIRUKDrURCIqEiIR0WoFi7mzA2hZEaCtno+KsUB+N6RmFVC1JKUS2wzBlDYey+z09CX2jV95jGG+dt81VahbwTpJJAMzaA+yPbPUx201GkVFBQaItNP6L8CNrLLY83NzXJ0mEXm8bj2bCDOD9dwiBNcCBP0EBm0orPvzd+FEBuc321XiSuQLr812miwE23gvrCuVRQJs3tzFKGeNK1na7bzLjug/eABB4u4EnBkDdkElfitDtoHESj1rAs2bswizPp2F6ooq1LMP3DzpKgwsSUfjjI9xyAG/J7HH7Hj1XA8UMXciuSsRZ2vi92oySevW11J9lok+BLZLSyxR1GymROD5fZIs6XkJCGAbUY0SxlljgP5y3NmTMP7YkxEOqBYWL071F3hvKfKq+i8k3gbgcGOabwOBRACI/ShJIP38bTd5xh8WgR9KIHnTkJuV2EcnHnsbpn+6nHZmJFJMEdNMq8sUPP3UX1FGoUJnSzAjkLwxfB3luROPuh4VFQIsXY2UNqp+9j9wHK6+7jdGEBjYzQ+IX3r9tYU4+8/3cRzqRiEUZ36CcwIRA1Iesj+3NK/DPvvtgJtvOdqRC8Yny8pOahWlFQjwT8PSxUEcccQ1BJpZ64xgu4rGm50Z541gay0JrH1w2WW/s2lAYKzitXolSLSciabGDB6FYLhI6LQWPPrEVVTgqPaPN0vz9+MPvRZff13FemtljIer9+Kn4jkSqUb/AQV4fPLVJDKczZqcpRSTc856Gm++8RmtAznRcr5pYl2+q64+k4TJCLPsTDAUD97/KW766z9ozdSD588loMlEljTZJzmgNEZSTGoqgehZtNyNG0rpEk7afVW47c5Tsd2O3T2glHa/s4I4/IjTWbeJKk+Cm1ICpxi5wqFSYykHc81jhGYJaDOpQHOdghVpZexrcdLJB+Dk03Zx+R1UdLdzcFa9KKmMNuLnFR8SfiKQ2kkgTZx4N2bMWMO1AZVPXMGlMcEizDk0g4k0Wns4YpA2bM1tJMtyrZB9C+2B8wv9uOTSU3HggUPsvvR8rB0y7vq66/apuP+hF/jMmHCQQVUFp35TP7MNKKlDc5TUTZqTdV+ZTJ4RWebzcQ2SUoO77r2cCrTiDtvBjQgknUj34FqG1570ux+XQDKSQHOcyDPeQL5U30y4aWMSVFNDI2oqKzCwV1er1eejXVyYYDWFvrTu5f1JucL4OWWeLnWD4srWTj72Nf6QHlPyDNfQnBfXV65GDtuJ1BiRLKq4RUBQreZyc2ROqIebRbKJay6REaypmcX3KxQsqcM214LQ+q+xZsG7yI+vtWusay1Ecf9tMWyXfdDA5x3h+wOsGypeK2rJTjrQtwm07zqyOfLA1S3Uy9mTqSaWW/d2VhF/12N+5/cxJh3rJ+8enJrMJaSISpaCR0lQGVw7y72zjfbRU6d8iJeffwHHnXAsttyBVnYkTr+cMg2x+ipcd/FhqFoTxN67HIPbbr0Rv/ldf/ZDJlfxOQRSSJiTtGhs4PqcvJ/EMmZlaYShbH1Z31H1TrUTkuUjf29Wd6ZI8ywz9X6K+9sqqvHhjDnI33ocpq9YhS9mf4nf7L8vIqrraSpRWT6rj9go7dVA6kwgufFwU1vYiRw3NwG1YSlcufZO9YjnMOMRYKJQwvJaNnayUdW/ReapBl871ZNOocjxzPq1AuSUQka60sbu7bfexzKq/I4/YQL7ApPAGGONh/G2VNx388NW06rf8G5cenIe4g5O6/k09jfte3RNInWNQLJWIQUSbUSjnOekD6SCVkrCJIH0nXtd8o3JCCQjkIzArzICSQLpV/nYkhedjEAyAv+LEZBRlbL8lOvnCqZ4dyncghucJqLHUW62zrzuKUyf8TX22H5XLJu/DAvmL8XDV16OXWnP9spZZyH0+VcYEKDtGm1xRHKEmX2pgqjMUcN6ZpW15+ViOS3Zlo4ei7dWrybA1IQ8khPjMkmeEIBYHGpEjKDTtlkEJfKKMLkhBSN23RXH7rgF7nngVux5+snoMqoHyrn7y5VVyqwFaGtsw/WTn8FNDzzA89B6h8RGPL0drQSDVJtB6hlz5/MIJMtENa91tz217FIv040Ui22a2/gBhYB50W4TQ2BvXU0LHnzueQRKSzF07Hb08M5HzdpqzPrgfaCuAltsPhRjxm2LwQML4OfmMkxpkS8QIqGlYrFURdGbIZ2bfqmOVta2Y/6qFSivrEItN1F5PfohkwRSKv3BU1WjhgRNGwsqx3iPWRnMEOaTSed9pBHNb6OdTyMt9GqWrbHv9fXMyqUsJUVFgYsZxy6FSC8sQCqVTGn5zFYlERdUFqFsaUSU6a61KdPGS97ijEs7AQmf2c4RyLC6SC7rUFmdAjEjBFsE8MtirJ1qqxiJiHYSh+CzA8GYLGZ2ZpLc8bFGU6C0C2JUZYVIVPGdJB95wyIYSOilqiYUrfOyuRuXj3r9eqrJVi6BL1iNIV2Lsf0WW2H4oP4sSUDwjZ/N4KZWxFUKLQRDUh4pO9bbQErRo2u3DG8BHz8AQPmhffrbBJI7YocFiLLICbRZVqdskUjSKRtcTbCxsRVr166lXdBCvPvmWwSycggYl7oscsZedk111XzerKl1+BET0W/AQJR0LTMv+eqaVdhji/6o/ewz9C3MwyDaAjqFmdeH1YgFSqnNkxNq4WOwGin8NR+j1dwQniq9Xhv7ogo+uwsXGCCQ1I9W9QX2jzVNIbz2zmL07D+CH2RmvGXsEkokqhIIbMis1cc3pon+c3TbLeOdgBXbRZJA+qGtMPn5TRGBH4VAkkyQE6XAxmOPvQeffbqaYHypRmiOwU2s2xHFU09eY7Zj1rmkfOB/MX7G6vzwV5Xr4iRbLkVjPZML2OlFzja3iMDZC5dcsTvHHauoZmO9shtuv+113MGvgvyBlkUuBYaUgCI6fAQAg6FqDB5ciiefOV88sY0phPyMQDLLNY9AWrwkiKOOuJ7jcy7nGPZjIvYiXVKoRGltWo9Bg4vw3POXGDkR8CtRhSrelVFMOOoCzl1ZnO/yea2q69SIfzx2GYaPUAU9/lujEsevQw+7huuMOl5DKe9X9yZglgsSKgpSUI8HH7wO225RbHFRnTcJYi4871W8/q8ZBJxJAJEEaOF1XHHlqRh/+GAjkEzVya+HHvgcf/3rZI6lVAlT8RUMUQEckC0sk1/8tOVsSiXBlks1qCzzNB7Lto/jIZM3YinVuPOBP2OHnfo6yzkeb/asFhx55FmsO9WboLuz89T8GQ5TTSkmg/cp0iglleQ8/6mkEqlhzIYs1oATT94Pp5y+s1dziPUMOfcFCJr/ewJJkVCtpABjdAPmzF1PMJxrCB8BXjakYLCVNlACX52tnZRMaX6uP1pZi4rXlcM1Vl39OiZlNOKuuy/ArrsMcWSkgcgik/y4846p/NuzfKb5yM4rZQIJVT+cx2O8nwzarYUJ2qeTWJOVaZTZIlm0aoxQvdbeXs/GUo17778CY7frbse1in4J9Y4b9vnLxLzhkpd+dAWSyAlNZ4xHuhRYbLeVFetw0fkXYPddd8MO226H3gN7kbjhuoQPMSZ7Qq08tFaSWoTKnoAYC8ZORJFP1sJKrNL6SQks7FNSlWSp4YnP47Otpk0vK2GxJgwVSGnFNnfSsIv9ynXUqJJr2A/UIfwCwNnGVaZMJFyLl6hUQvV6xaJ5GNWvmFaz65Ce3wMhKrxDfGMDE3uitNJLD4is0wNTf9tQP/H7jIFSHKn/izjSS+0jwASRJq7vnPI7YcH4fY7+HT7jPacN70ysz91vpOLJZjKUJasw8BxaTA344rPP0Q0hht132wfD+hXhmQcfwvFU1W2/dResoj3lIQecyfZ7O7bZkXVGyfiox5CG4jPz48gjLqUF5bb44/H72hpIbVT8oFVQ5Xo1jfsXrYPUrv1cj6vJygYylc9TbUEbhPLZqzB78XKUbLs9Hn3jLWOJxzIRSASS2pMIJLHhan8WV2v3vzwCSWvxhNJMxLlUhRHux0QqpnHcUx9qYz09I3JELvK2EoSjlIhSUCqC7ST4TTUmmbxHDGvsEuVcV93IsfZvuOCCc2nJzbGU44jG2CULVmMyEw/POecc5HThnoGKWz+V9Nq0iVRNI/Et14YYBwcRSOpqGk1S2Q7S2H80crTzjUkC6Tv0s+RbkhFIRiAZgV95BJIE0q/8ASYvPxmBZAT+dyLA7YIBUtpY2f7Gy8hzKZIuLbWBm58P5rVi5qwlWEKv+GnvfUBCxIcdSoowtpJqoHU16EXiKJtyJVnKqPhpG7OQI7Jq4yY8SvuzGv78BTMqP+EuoNeuO+Los07EHTfegrbZK9CFm2/mhGIA8ZJt6FfenJqDJ+OFWM2s1mvOPRHvfPI24n16YuejdsbCOmqMqNwYyO9zqMhYQTuD0bvthp4DStBM0iWjIB3N9KfPyuFWnki5n5sQn8gG3Z+2kcoq9Ir12oZH9WlI5NDZ2zbLYfl3K7uOgIJfNQh4Pw889jLrNIWx3b57w5eTgyWLlmDF9JnwNzVg73FjuBndClHaL9TTCkdED3OMqTapRyZrOQVlmUJirZX7quXrgpizcjnt6gjCkITKFSpIlU0qkf0oSZooCRYVZ04XkcSLC3C3lkaCpmpVBdYsWYn1KyvQXFmPlNYoumTlobBLFxSxVoWvOBfpVDDFSSQ1caNVR0SjkfcaEjDCrzZuCKXYiVmatgfxExywbHLb4HrpxwJ5bBOoL+99fPapvJZ03kcGPxugnUdKSxDRplakkkiKVJTTRq+RKhfGTUQSazalFeTAT8IwlWqqFJJJbcxMDlLZ1FE9PcAMWm6wM1lQF6sWonX5YsY5gi2GDsYf9toTpfS2d5UXmKUoJQ6BFxXWldWgQJN0KtbUTttITPq8ou2/xB5pdkyKHTfjqj8l5VheDrPdgwTfuIHW3jvEeGbRHqV2XZMBI7VsG82ttO7LIJDD9liidpKbx4zxTNr2KTuaAArvfe5Xn2M47YgG0mqnioDTwQfv50kSPKBCliudOGHjldgn/SLfRBrxP4FqvArLZjcSh20/nWrBsMATh4thCesRff71Mj7DLijr3Z/ZoAQoowTF+AzVXMwCK2E35DWd7/IskgTSd4lS8j2/5Aj8cALJm3CZpa1heOJx9+DT6WtJIHVxtfLa62jV2k4C6Wp0EYFkafEegUTEUwoQ2Y01k8vf57enk5QJIFPqJXb8utpK2rb9Bhdd9hsCcQ4QF7mkUf2ssx7Av/45F3kFfVzNI45PESlO+UeNuT5fiKRKG55/4SaUdXPTwwYCiTOlZ2G3eHEbDj3kSo5HrC/EcUh2Wmb2KuC0nfODrx6PP3k9hgzO5u8cgbR6TYwKpPNo4ZXN8zDJwVRF9fjH45djxPBsq8OUynlPln6HHXYt5i1cT0K9iEAiBz4eVwQXPVuppKnABbR9O+WkHW08axfAyMni3DP/iVdfnWEKpDTaKzXWV+LKq0/D+KMH87gegMvrf/DeT/HXmx5HbmFfzk0iCzjr0z63LVJvat8gC0Cqdp1PaiBZsApMV7IJFZpxXx3uuv9M7LjzYGueRiDNbDYCKSujnxFIzgKXYHSanhfXNC31RvhZ8XndAtdBGZzHRKw0s1bOqacfgjPP5frCuAZa0dmc7EkjEqRLgp2XbRvbQozt5sQ/3YP3pyygbW4Jj8vYM9mElBFB4HoqN+p5ngjt/Iq5vkjj2F5AkscRQbK4i6MGQ4fl4KG/X6NliJFPfq7XTIF051T87dbJtHbrb7Wl2rmOSiUKHglXMS60KaQ9rhJu1NbSeB+hFtZZkjqZKnGk1OORyTdhzBiqu2wW0Z14SqpvEEg/mYWdR1hl04qrWYp4rqNUV++0P53C+TYDV1x6GVXimQhnc23EthPh8/CR3Esl8ejq8kWRwzYUJ6Au8N8lH1k1LEugEJEkAildZJNU7qkZqKwqJ1nVSAIpj8cq41KL60nZLpqqRcRThGQQ62AyTKkRzp+Mt/qVj4RcO+1lQ8EoMlgDsa22Ad3yAqipqWYdzDJSUmzHVCNmc03FFZiJukVoiPjhxG2Kje/7cuoTZwuYsLLTcRO1bxLE0vc9/v/1OTWHBLnoVqEb7sWV1FQtMxLispNkjKjjN9K2oaYBr7/8NuZ+sQI9mDDV3rgErzxzM7h0pOoQOODAC/Db3/4W51y4K5VFHFNI8Oj4M75oxfjxR+CBB27EjjsMwczpFbj5r9fjiScnIYu1VLlittYaJ0FvFqFSh7ENZzCpR4N0iuQwfM2eMpv1s2LotcOWOOvaO7HT7ruh75BBVLCxLbGxmH0216zu3hIKJBeNxBLc7v3/CtBP/HfVRjVi23NikPWe2Rpyrap+IAWa/p6VK0tDjoUc4ztbHQbUmDnutnM+cvspbz1o+y3VOVKNVeDKK2/B/r//HTYbOcjq1eqtn07/Gm+9+jouuuR8tn8mnPk4XnIMMYWT4q8tKK/LOFrui0QUKZ7az/kp2bM+yc9YPJMWdj9xS0kePhmBZASSEdi0EUgSSJs2/smzJyOQjEAyAh0RCHkEkuVomjeH9ydudrWCj3HjXU8i5aO53Pj6svD+K59h8SefYMJO22Axi9b2X74Gm6cRIKqnLz43We20wpKCJj+7BFXc5NYWZGMF5Q5T6dsWJeA1kov9XILhJzzxV/zznVkEcR5Bb4LauzALeRhrsBQSXCeEhullA/BWXQ1G/3YcttprOyxbvQw77LML2otog7O4FSvfm43XXnwNOx2wLzJLCxBivpH96gAAIABJREFU9to2u2yJIG3R4txXqx6SQCRlDP93AkmqEBFIzshP0Eyc90ydDDf/Kfh4+hz8890PsPthhyJQnI815Wsx77PPTT11wM47YtyYgWByLypDtMnghlEF0LNUNJ1EmNnB0CtjDYuWf7mqipZ1lQayFXXtSmCglJsmEmwku2QhptiLNMoJZKCA4Hy4Poh1VBqtoNVZzdpKNBFUkB1dCYs8d+nbE4W9uiGLiqMYN8ZBZR2TAAgRCGgjyBbiV5DnCRLcaOVmTAokz6+P59mQRSmVi5Xl4XtVNNps2hO7Wm187cvteIW9pUpFwyhJQaNNpqyPIgTzYtyxx9c3oJ2Zhim13L1z45kpyxH6C2V0LUUbi02Haemi+LQy051IidtFs33l8XkVcHO46quvKc9agqLuZThi//0wvH8vApvaTNKSUK5qIrxMIeVqHknVo82tst5/SS8pkjoX9TYSR8WHleVLkNZAH7YLgZTNJOJUe0OZtQECR7K4CzADWWUvVIbI7GNY60D+9M0EK0TK5uSTjGolccb2/eqTj+L6M0/G/GnvYatBfdFvyAAiSwS/+P641TBjBi3/ixDIzJHPkx6mCsMT+OMRHH0kfE/PlhY8pOuo5KOHP3+lPNKnX/gc1c116Dt0GOs09TJXPLXXALOh42xjrXyOfrZXV7XEvTorsjo/l86giX4vgEWvpALpl9R6k9fy/ycCPw6BxJ4W5zwlBdJxd2H6ZytJ3hB8lnI05gikJ5+8AWWlGgPVA1k/xyBjgn6SGPJVXh7GKSdfgpWrWb8nzLmYgH5j4zpMnLAvbcr2N1JCg7s0GbLFPOLI62kNV8NxJZ9jOIFjET+smWYF3w0wZJ2ztnV49NHbMGo0J7dvEUg8N7vv4iVRHDH+as49TAjgZ9Sj5YCrcZqYOImRlbj0kgk46pjtzJpOw1lVFXDQQWeioUkgO7MuYi2mQHp08jVUINFKTKChhiR+P2z8DSSQ1nFwooqA1nwiG2Tjqlp77VS7bM+6iA89cCJVGRyxCEC2U2Fw+mnP4o03ZtP+1IoPkjyowlVSIB09jNfAz9komI4H7xOBNJlKzO5mT5WdE0Bdwxr06p2DHIKlPpIzqbzodlpfiZBRnSUfFT/hkCxmW/GXi4/GNmMHuubCG/9yVjPt/M4mOdGXczzfw3hHCfqnpbdh8CDaM0U1zzugPsWsmaTKoi0ryatopBmHHr4Xv3axelEppiqx0dTNwZ1f9gcdh8Aqv46a+Dd8NG0Z7dnYQFRYXnakqW0YOKgL30XihE2kiTWMqmkt3NpC4DWt0ABfqVzb2mr4tRKPPnIrthzThSpUF3vxJ/fc/T7uf+Al2teVEYAnSaQkiNb16NUri2onrq1odygiKkiLP9VrlBrEEnCoUEqlTdXV15yNESN6G+Hn7kVeqZ1uJHEfXvLK91EgGW5sivINpMOGUzhVk+bQDD68iGquMF5SrlSvq6Ry7miUsf5iE5NY0rg+kepIa6hUEnCqt2jECZNVRDpJg+KzxZEjO5RglEi6kdpOfTXVl8H6POVUVjQbgZSaWmx9NKbagnpiwtl1nVTF2dpJz0CJGgTwRfKpdmdcFodMDmpjolUx26A+E6blXSCHiUHhJgPyI1SCiSRUnU9bnv3A5Y/6quyCZU+WUBuZ1aKAe+/7xg3wx/uXLt1IB0XTVF4byCTrVvybPVtv7Sd1TC6vs5U1P31cm69eXIEZ7y/Alx9Oxe927I+7bz3BWSuyG1x7/bt49vlXMOmOK7DduAIblxhWnHzyTUzaacDzz19rfe1vN07BlPffxQsvX839QpSKp0Yun3KtPhsfDSoqm9CnL62leW1R2oIGJMkkUTv1tfcQSctH2ZZb4pA/nouzzjufa3raIJr1r/o4W42XQKR7cQok9/pFEUhcU2bQ6SDG2JqdIecOqb20d8miUlHtS3X21N7MCtXIZxLIDHSGBgwxbKqEKYWeEUieAomyd60FU0iuyv7z7Tc+QFN9HQ47/Pecj3gMFhp76613sJ57vKMnHEbnB6ojMzTeOqvPjFTuF1j3ylwkbB/KLylcNYLzuH6ul12H1P5GjcXVhrU9Dd/rUy0vGxekAnTjWjqPncWxdpdhZTRPlVGzu/bkKxmBZASSEUhG4JcfgSSB9Mt/RskrTEYgGYH/RyJAWseAJcvPE76srD9bcDOtmb8IUooQ8WezBhKL/yIPLz7+CvYdOhRHjh6EF088BWWVtcita0EBQR6zOksL0RYklTVm6V1eXIpFXPQv5k6wnBuCbNqh/Z5/ixM06n3Ufhhy7EE49ITbkbJyNY7LbEGPipUoIUlVHcjFzPwueJMWXqt7FeCo807HyvlzqYyIoHjgIJSvrcFLf38RxbS6izLLuDZUixNOPx7DtxxI1Y2s07gZsXoMAs24UZeSyANitKmIcdOvTYk2qKwa4Pm8c4PksWeqIyGrkGYa4t/z6NPI7d4bm++0Parr6jHj46mIsX7P4bvtjrEj+5oNSZB1DIJp9P/PzuBnBDb4zYqN/BlW1TVh3rr1WFzdwHpQAXShUiiX9nLUGjG2tIDIJiDW2oxCslAFtCpp5fuqVpZjNcmj8pVrEF5fj8Ky7ujbrx+69e+D3J7MTi/yo577ngbGO0JwJyo7MW4ERTAIelIRX1nxtcmCThtfQSAdNn6EH6lEMu937bZlNZhA/5kxK2WQDI9EaghAcUWoHYiljNmoslWFBGpnqV01M2X9PE8eiY4sWtqlkUiKsB5TW0MDwrK+4D37C5ihTmVShMSG2oYK78jeLkoiJEtFymm5kyW7tDra+s39ygCo3+wwFnvsvB0KaUsoxkXFu5XRqQ2lrISU/SyrEasVtQlfCau6hJd953amy5ItijI5C2ktqJoF2ny3y9aO8iMDGRjatmAERdlZLK7thF9B1c5SC5GtHDfmbUR9M/hzGwmmTCqT1M8iVNetW7oIWw3sg7x2AoRzZ+CAg37nrIEY4iZlcdLqRuCX1HVmAKjNNT3rVdQ7xtoWxNRA3Mo22FY4nN/laP8uAcm61nYW9q7FCAIkrQRsM0kCV9VVowuLJ4nUa2Wx5ezsXLY5M5ZKEkibsA0mT71pIvDjEEgCqgVgp2DC8bfhk89W0TqNY7wRSE2OQHqCSiAjkDTW6Uu9WlncIqWdFemKVa1gKTxcxNqEVey36bRQvfue67HVlrkkFNT1OQsQWa2qFDFzEVhWjcO7CqdzHLaaFkyakHrFUN0gyYYK3HTLRdhv30GdCCTNkQILZelGAmlxO4466iq0BAloU6njp/VVzEgMjs0cT5obVmG//cbQvug4U1tqPqxeD9bdYQ2kFoLstHaNR0lypDWRQLoWw4cRxLbzu6HqkENvwIIl63hsElRk1TWSSRkcZj0bkQK5WUG8+tIVKOjC8csnujwLfz7tCbzz9tfIYb2bdo5TbVTHXnnFKTj0yKE2ryQIpL/f9zluvnkyx7AyEkgOuIxEanHrnX/BHruX2f1xmKV9nZsmdVkq/eaUrxw3yauFOS4HzHLJh1kikMZTgZTVh8dTBgAVnVFZ0x3C2lbbUEXq1lWaNhPiXk2jckmTsFagtwbRuHmT8VnxmFIDdJAuG9m0EizVvM6vIydMwtx51bwu2d1yFcf5sGu3bNx51zno29fLB+I55nwZw9VX3Y7Fi8jgca0mEikuHWqoHCeecBDOPmtPe0YitkQ43j5pCu697wVkZJUxkYY2srQaTSdxdPvtF2Gn7amaVijYFLlUsjjpc+SYbB4QGSo7RFO8duCz3wZqN+KTPJTXyBZ+aRXiFh1MhOBBX11Au17VkOT8JhIulSovt2zROs5TlnlzmPvgBuItXQoLvqWd0t02Jm1cevHF+NMfT8EAWubKZlk3YxC5asDYnMz4cv2jtZCSe2xdKCJMJKythVTbRcC2Lo8EEH8fSMkgMUUCiQlUIpBSAnk266ZQ2cYZH0Etp0RdKhmH3y1ViUB9Rjrnfa2TON+z9yCHEuNq2tp25zy7nok5aXklrJuZThJPVnhiJ2h7R8A/TFV3IoHjh+hYtA5R/08oTfRzoi6Sfqd11k/1cgSSawVaPzmll6vJ6Qg3rYW4RszmOkYJMVxzmF2yCATZL7NhzJ++Eg/fdgv+eumxOPLgMXYskeTlNcDFl9yOT7he33zUKJQWd8XnM2aaLdvDD99JIpT9mcurv1zwIlbTUvuhh063ukjU3vAIflN1PvPMu5j85GQ8/ezDYB4cyUHZjarJ+fH68/+iZXRvoHQATr7oMlx8+WVWa1QlJM3Czsu9SjB8sl1LvDYQHnpyG8jPnyrO/+246VyfN9FJQHXeNN600Fkgk0ovP++hslJJBpmsT0oCs5WJCx6BpAfUphqzbDt+6w/sIZxLnAKJrgJG8nCsZpzkokDOCVPfmYlZM2fijDNP4Do2wgSDNFxxzc3YZ/99sPnWw9meSeQyMUm21ep7Wayd2xaSbSDHKduzkYgVIWfxElHEfuSpu5IE0qZoOclzJiOQjEAyAj9vBJIE0s8b7+TZkhFIRiAZgf8cgYRlnW3mZM2ht8pChWi2bZ1zSCX58PrsOqpZ/Lj+0ivwxrU3oNeUzzDlhlvQhUv6XALiNC2zjSdd8BEsKMA6As4LuEFeTluQ+pp6jOJmY0sWcc6trUILLXKaNu+Fve+YhMv/9hK+euN9nFgA9Fq9AkVtVNDwM4uz8/ApN46vU5GBQYMQXM8aSTxX92GDsHT5Sip0WJNBYHyMG2+COfsc9Fv0H9kPPQZ2IwjuCCTVdUilmug/EUjauwa049Md02pG6iDlq/lpRxJs86GqqQ1Pv/shBm0+BgWFXbBs7jzM4Yb0tztui31oW0eXPFoFMWM7QxuoFgI6zDlNyzNgh8lzWFsfwvR5C1Enq5LsQiqPSpCVx40wbYNCzPj2ybaE6FQWCa4uSkRfV49ls+Zh0dz5aCY6k1FUiMFbb4FSqY660saHYEcLlSctzEJvZTY1MX5ullWYmTtfqY6kQKK/iXIAE3WPwkSnpC4y+zdLV9UuUCCGZxgidMx7WR0stQPtyIRueYWVE0okK8QuekmAF4EFqYCUJeiOS1CHIEu6VEp8LqmyuGONn2Alax2xbpIUNzlFRazXlENbQ6pXGPYoSbYoAVAhTtm0rsiOk6ggubhyxseslRTFlsP6Y/ftx6JPd7UyV6w7hZnTERFZPKPAHgEJG7bmP39H/08Ekq5EZKX+E0ijDE7Z2MkuymV5usxlbY59UrwRGG1lgegAAStlw8dZzL2ZxGQ8g5Z3pqLzIZdp/S219SghOJpKYnf96nLM+nga/nTEYVj75ScY0ruUbZVZ8bKZY3vQf7a9ly0jSaw0FUHi5t+BYyKRDA+1WJL3xPvTlqOBSNfq9XXoObgPAnxWEYGhfFbtfDZSgilj2mwE2eliyi71FGDfhJkSRdMTGcaJLPEEaKi46LlFiMYmayD9/O02ecYfHoEfTiBpkBAZT9iSY/mE4yfhk8+XkSwusTE1TtVKWUkKLexu9AgkjXmCofUlAknWrO4+ZGs5b34rjj7yQgLL7bRVHYk77jjJSA+r00PVDGE5Wq21YMKEC2mbWkxLIo2jtDjjfB3nPNjc0ExAm0ofgnktzWtYk+dInHH6rjZluMp5SjYhoMf5Sn13KQmkww+/jCoUJgZQ9ZLKZIBYRBZ2BPp5Q9FwLfr08uMfD1+N0q6OKCmvIDE0/myqfaj08MvCTjZvTXjs0atpYceJ3AkOzAr30MOuw9zF5Rx38ngNmZzHlOjCsZFMlOraREIVuGPSmdj1N71oQ+Ys8k7/85N45905VApofqJiknUCr7rqdIw/YhDBfM7xRncHaGE3k9ZVjxBEziMpTyKLD3P9+iW48/7zsedeA+3+RO7ISs+RIEpG4fhHCyuRW+QkLB4pGv8Ils6a0YAjx59DsLuPWcu1M4ahSA2OPJo2ghcp6152nxsIpERpGQlddCwdO8K5PSC2T9E2IsdDoY0g0Uitl12ZxVJEzWFH3o6vvq5gHDOp+mWyBtcG+YXteO45EmssD6VzWjz53pkzgjjhhAt4J4wna5ZkETFvaSqnQmM47r//RGsnEa7h0jjH3n3H+0awZWZR6ZxbbMBuS2s57r33Euw4rkxYub10fLsXrx3qfhQvqbrk+tUxOdskrTaUeG08Y3xfBZKH6HtqlQ18m9QIemmui3AdKDV6nBeVzov6aubXJNf6MpGHNa74thDV4rr3TF2war2wM6WanR1rYsqCWCoiU1Y4Cy3ZIftkqajjy+KQfVgEUh0bN7WEyCGBFMvg/Mhjax3dxoSlFrFrnEBzw5zr+SyY7mNrAiVxSJWcIdKB/8jisavXVlAJ1xWVDazLVdTFFOY6T0CWePRCthqKXC/JCixC8umHEEiqf1NC5Ux1dT3bQ5atSbReSbxMBf0TvdQWpCrRSwTLBgLJW5uy3aeSVJDKzRQvJM5ErEvJnUUlUCrXvuHaKK4+5zS8/eyd6N/dKTKVOBVj36GjND54Yzo+/Wg2Le+a0a9/X9ZC25+KIu4J+D7m7eCmO17B27Tkfue1m8X5uppI6qf84Xf7noFBQ3vj1lvPcZbK6nBM4lHO0utvvIOuA0ZibSQDj778Lxx93DFo4/XqWdNUjf3TJalp3evuz6XluV7gSBf9fVMTSFq/ipDPoV24rkntKSczgMWsT/Tss8+iR49e2P/A3yMzh2p1hreF77V2x/2JFIg2celeVANJft8+l3iYwv6RwnlNbbatOYon/sFjdetOG7vdraZSY20IV1x3HS6+9hJk05FCZLZIdO0hNcr7Nd4z+02uB+228eA60RRdCcLNxdMpjYzJTSqQfqJ+mjxsMgLJCCQj8EuIQJJA+iU8heQ1JCOQjEAyAopAYv/p1uBePhwX816mM7fVqAr7MG1ZM5aX1+Lxe+7Fhzdch5YbH8CiR55CQVYOAtxkB2S7wh1AczwD5VnZmEv7skW0NwhR2jCYm+kd4mHk1ayjYMWPShaqXkqQ4/DHn8BT05bikdvuxVE83+atTcijiqWdQEh1URk+ZIrgy1RmLPETHPFlc1PnQ0VzJTOOC7D9NtthYJ8+qF1bzs3cK6y1A3Qb0BV7H7QPeg/qaZsNc0njBs6sFBIqGrM88TZ33NSl0nNC2Y1hWnhJ4eTnhsRPJVALPf1X1TXjhWmfYeQ22xOwysDsDz9EZkMdJhy8L/r2z2SGXiNJINruGJwnKxICCQT86yjjWE4lzmcLFqKNGZN5Xbohs7DQNoyRGKsT8bp8PJ6Pm65MqmhSm2JYS1Bj3sefo6WuDiU9yjBg8xHoOnwgArzXIO9FiiJlssZ57VFmoocZTxW7jWrjRgBLPEyI1x7ihtzIIyI7IWWWErSI8j7bO4AAC4pt8joIIrUDvt/PC0s3LojnkgWP3iLfCtv1Ko6JrGACLFbUmDnPzMRVamJIGYLagRu7FEcmSY9MbvQzGqlKagoiVEsCkmmdKVQhZdAKME5bllYV4Gb8rBA3n72yP2lcQSVWO6pXzEfbojno06c7xu+3N0YM6mdZ9PZeSwJ2YEGK6lN4PdlBEW7D7gCpnz678/8ikAQCarOtnhXIEDjL2lQshi27mASxpI4XYTvMNTWa0As2IIKduk/lJaeYbQrvjM8zWxnSzAbPZBtNYf2kr6fPxmF7b4vVX63CqsVf4Y9/2tdAKTYv68sCPpgE7ZA1YdUeNqQselnl1RIX++jzuSQm/Vi5thYDR2xF+pW5/ix2LHIzhaiBgYIEiC0LW/2KyJgsHgW6JgC8/ytP+ZsEkkBwvTY1gZTIdv53k0GC/OpoT//mTVZUXeCw19YEDgoIo7uja4de6K0LGZDvfp/4u9qojQf2jDaOYuf3f/ManL2PPrehjXfO3tb7OyyAdD7XLT3wyjufd016b2cnyM7n/SYRuOHfzqrR2Q51PpfLIE/cn0u8dr9LxCBxbQ6Q/XeR/3X87kchkLy+KWxywgm3Ydqny2knVWIqCxFIdADFU1QglVJlY8O2135EIFiNDtrFKktc6p577noVd9/9T77Fj2uuOxP7H8C6P/qINSvWYItn4/23K3HSSZehmNnzLSJvOecNGzaMiQDAwgVLkZPFOiski5uaywkc7oAbbhxvmef/nkAK4/AjLiNZkMM5iQsJzqNtTABJU0IDbyid9SlCwbWY/NgtGL0lVQS83lWrqZo55gIqoKQmZe0Snj8ttZEE0jVGIHW0B97PoUdch6/nrSXxTSaEpJSUQspIt3ZM4DISrMbEY3bDBRftzTWDW8qcdcaTtEb62siXPM4xNZVVrL9xKpVSg2jBJDsxJXv4cP+9M2hh9w8UFndDa5AkFlWZbeEKTLrrTCqQBtnUyNux2SRGgiCF92LtlTZ5qh0YIekQ4FpG41gKLetmzWykLdrZJFx687NSxlL9FK7E+CN3wyWXHGKKX9ng6SpluefnWsmmKKVG8PiydfJ6io2rTv3iPe7/QiBNPO5BfDJ9Ca29mGAixQitfAuL21m/6lqqXtX1RACIkEoxC68DD7iURBmVQel5lmAjBdioUT0Z/9OpWnMEZYzj+z13vke10XO086PFHzNXZLMWj9ewNtL52HnH7p4tItcJsjwkASJVsJ+yI92nh5m7TpyYnL9lM+f03okR78cikGxs0Zd3EUoyEdtm8VQiD/8YIFEUZiJEKh+IyAa9R8JoSc1i7BNpnBh9/FtI9ly6JyOQpNR2n9ckmiL1nn6Wmt0IJFogllcyGShuCvMoFcNRJnL4CXyLVGjicWRplx2i1k/PVzXBZB/J88iajZQrk5mYmMFJv5lJInmFVH1w4vXnF6KenTODREoaSaYoE3ZkZafVoMB2kUnWbjpPVl5LUnvtJHzpGFQ3jPUcl9mfmqgEf+gRkqlskyP79cHWW2/NhCfZUvLpGGG98SvxSDvPJwkVmIKS6MPuPCIAFDMB/Pq3SxxxL5FzzglAa0mbv/SJxFylNyoxihK3XBY3amimfa7qSXFNG6etWjrfv3z21/ji/Tfw1D0XckUiNRzJQD7MIGkcH3/DVZZz9VVf5pfGCBGeflurBvDJrCocetRxOO+MU3DchH1I5DkF01U3PUULvKfx5FP3YfjQUjBHzKkjuRZqqKjFK+9/iM3G7Yb3Zi/DwjXrsNMeu9nayhRIUsnxJqyemZeElZibN2jrdKeJRcJPv079xiPs+Kdaj9ahTbQxlKJf7XjW5zPw1htvoXJNObYaPRoHH3SgMelZhXm0oWbYstL5TFQrT2tLjTla2FCFanaDIlrVHtU/+AaOC59+8jleeOYVXHLRxSgpVu07H956cwrmLVqIE874I/uJ1sNS5emY7Fsar1SEU0ojtQiPQHI9uzOB5K1pkgTSf3q8yd8nI5CMQDIC/zMRSBJI/zOPMnkjyQgkI/Crj4B5Rmtj5bbyBjbbS7/XYj2OBm4G3lhQh/mL1+G9p1/C1GsuxNLzbkDd6+8g31/ADXkKLbAauBnnxji9B+bx/a/o8wS2xnJjMYyZtSWh9VbvRlRLOf3cG8ty8dvbJ+Glijo8eMsdOILpgiPqatErOxWrmXm5rqwH4jvsgcdqWvFhVR3S6bNf2KMQo7Ybgv7De6C0rBA5JJbmTJ2NGdM/x5yF8zDhxAmorK/CNjuOZVYb7bW4STQwlHdh3vXaqHpZsM7XXgoWEiwiS1SglZsjFcz2014hxuzGZVRi/HPmbKo6tmE2dRwLPv4UA7iJn3DQHkw6biPA3sJ9cYZZ3OQyY85PD+81zcBXtJ5bRiJIBEkuUZz03HwCBc6eQQSVaiQJCPM3s0rBvHIsmzEXy5csQ3pBDvpsNRg9NhuA7G6s+0DQoIW2f1FeGGE2Zss6P2+lZ6ewSLkrtE7ygehZG0GeFmVdEiSLavNKRinKDMBWgiHtVLhIgSKQyrKMaQtiRSkEEOgl0IfARAlJidyWZlSuXoWMLnnwl5SgUqntKqDNeKhodFiAlACXiKzw9KOLq6A5A9HVnhQQEVb8yuWGMJ0ASQrVN220AAw3NDkihIWs06gwi3IzGuJ9qdJERJttKZhIVPjpVZ4WrEXjtCkoIHhwxsQjMZgWfmEBXAT7ogIbCMqk0MolVanivAhZvQncM2JGYJqilQB9OsEgDlRRC9iAb/30/VhgidsLdz6rEVDO+8MDUNTnXL8zF0HLwNRG2fm72ztVR0Ntl29rWlONlfOWYLexu+CwPxyI664+E8cctbPVnlBWc5yAlGGTAl11PLZx1upmuwL++a85eOK5N7CkYjWuuOViZNAuMIPAYhOtQ0JSk1EJJcs9I0S8AllRMgM6Tio96BMFor8PUZeogRQmGbapFEhGfhgp62KjVwJcM2KIv7PKLgQFM5mRrlpp+p3al9XfUl8iGtXCWKnfCVDJZ4DTSJxmSymhdi+7HRZbCBEE8xG4VJFtPfI8AYe06GQXNRWXWUYq99Yylb1nZceXVkuwt1o2n6faOMcnkYvtfL6y6fJTteCzDG59XpgNgVBlAZOsDXLkEFmZTUCmndflZw2JFpL0hTkFZl2TIsRM0CZBY9277luZ8xGPN1ZyQIRZx6mSW/KVqnoIsnoiwCh7oVSCp0pEjrMvqpZOlMB+OserTJHWJJFjqvfBMcBP8F+AdSCXFDGvLygSlNZMGit+rSTSj0YgMa5K5D72uFu9GkilppyIxxpQWtqOJx6/yYikhJJE85Reiala5JF+dfQRV+HLmcuZad8bTz9/JeiO5cYLgtUqBJ/C5I67J32Ku+98lvOpgLx2NLfW4Pjjj8fihavw8SczqcbJRxvJ/JTUEIaNKMNjk8+2OjqC+y1bXgOIBwEvX9bGekqXssC9FLBETlnTJ8yLUT2VaITUNyeIYFMtzjjjMBx/8liO01QgkUAaP/4vJDPYJqjEjEpBHGjC449ch82GyVrN3ZuULYeOvwbzFlSzfReZsimDiSiOMOO8xjbpIzgYew7VAAAgAElEQVQ/bHAZJj/xZyPM1XNOPfkhvP/+QmTmFtrY1dJUj6uv/BOvk7UKrcC7agf58cB9X9Ba7xFkF3Q1Qj+T1lZtoTVUJZ2GvX870qIrUHMDYKlrklqU85z6luYfrz6OFEgzvmjE0UefZ4qdMDuPlEnNVPccPXF31oE6xOZdPb8Y522fN8hEeJMi2zS06qipNr+7AKi3a4xJ1KVxUdHLjQ/mRsqvoyfcjS9mrKbChgkq6kucD7tQ7fXkU1eihKSjvdcjG+l6igP3vxpryzkmMHFD/Viqp4ED8vDyi1RZaCyymk+ZmHT7+ySLXqAVYHfG3Nn3xWLVuOmvf8Jee3q2hsYSO0C3nfciMqLDn0/ZJxoYbA3ZGSB3xNk3X9+XQHLExbeJks7nsKG9EzmfIK1slvXG/YQSpDO5YvdlD8MRAh0vrXO948n6MIVjZA4VTmuWrkA2kz3yadersVc2vXHGQGvLsOpjiiTSOMuDqj9JWcHcLHulst/kU5Eep8JINZq6d++KupYmpJOMklbJT3ZPFm7pJOtSOZ6aut4mdqdncQSFBmJX+0kEmgB9zQU+I4I4nogIFTHKv2me0XKrnf327fc/wWus8zmoa3dM2GUHvPTcMzjh0r+AzpQ8nKwYw+xztM3jfObnWsvIVqmpea8iD+u5mMikfXOIfV7juVR0mo8sZJzgdC2aV9zSR/MflTk295qPsnM+MPpHd+ISglLVaPmHONe2ShyL05paY5gtOqlMCVBNyZJFeOvpR7HFoN44fvxu4PLbau5oExMlMW1Fe5SAoyN76x+NADpLQJ3HMj+A+x96E9feQqJoxJbo06Mn5i+Zw7qlK3HeBSfjmIN2c1VySKoHNFmH/HQJWIDpFVUYuuNOuO3B59Bz4BCM3Hwk1f+cJzk2aT4PkXD1aV3a6ZWIh/vVpieQ1H2zuA4JkqBs5TNL5UC/et5SLJ0zH9tsvSWdTPmM+bcU7kEKOV4ECgpRxXZdL/eB3CLWXeNIwbiGm0m6MtGIAjFTZ2np38CauGvXrGGtqedtnzJx4kTaBpYauRzkXuSKK66g4nYiBjBJzhFPbs3bsTb+RjLNhjVmoh+6jptUIG3UxJL/SEYgGYFkBP5nI5AkkP5nH23yxpIRSEbg1xcBgUvaR7nsP/O01lre21irKCq3EZiyOoJPZizBe48/j2k3XoJVV07C6mdfQm8CDC3N9WjP4hGosGhtywLpB8ykAkmZgjtS2VBaX428tFYWWq6n6iGARoI11fnZ2OP66/F0RQ3uvfFv+DPrHg2t4fsIsNTlZGBerz7Y5oy/4LpXp+LDZatp5xXEaReegh7DCxGM02onhyBqUwgrCZjVla8nIEZwiZvGYCyMcbvuYNmTUuyksEaB7WMTQIG3/0hsKmWXIGAorkK93B9aPQjVHiBQtrKmAY++NwVb774XQSb6rX/yGcpIsEykyimrgJ+hFZ/AlRSiVyncrNYEqQipKMfiqmoqj0jGlBSzmHcBrV9IAvF6lOkql4d8EjURKpTWfrkIiz74jJvlVBT27on+22yO0s36IpYdZw2bJgKt3JCL+BJ5xGfAbbdByUSRuZ+iUkt5qLwfEUjRaJYpR5oD3PBrE05FS4yb+CZtks2QXc/V1btKJxokVYxqL4nIyRPowFpNLUuXILR0PsaMGoa9Dt8RHy5pxXRaf6heU4AAsEAxwv08HkkaFhLWXl6qFMuWN3DM2wTqu1KRZc9E2xipJLKkzqI0xs9s15Rm2imJGCMw4SOgHOM1ROh5HiIApRLxtqsn+ZdOO7vs5lrULvwKWLEUfzzpOGy/wzizGkyhh06IAGEK1VjKjpYNnDbAAt50PSKQpJYR4OeIggQ0lyALfm4C6ccfGdIY5gw+l4WzF6FxfRvefPVVhFm75DbWLtlpm94G4EinZY9Bj4rt+/OvK/Hyv97CO1M+578LyI0UYy2VgZMevZZAjRQDBC1Za8Kf40NtQwuBSWX8swWyLenpRlgzxQgtL2P4+1qw/JIIJD0ZkSadX6ZUMCSL4BdJm3SRsGzLRsJZj/SR+ExBY44fY489yhD8KY8+SgI2glzGJkB1mAgbfSCbYH0T23tcae4cj2QDqPYvC6mIefsLAGTLlSLyWwSS7MlcrzAii2OHU7XRLofgYCpTo00dwoHAT5IoTaCZilTz4cdJ7EfZAMIE+HLM/oskq8Z4edGQABaB08TCW3qGAjYNVOTR5IrZJnSJoE4aAblMWpO1MkPZxkzeUjqz65t4frUnWVZGmOKt4uFWI4FtTgRSFuumtPOz7ap3RuBR5JasmhpCzTZW6zN6pXbKWP/xe8hPe8QfSiDp6hK4tHDPY4+7BdM/XWsWdimMX6y9bgOBVOamZMv3MMTYKGZ7XlIjLV/cikMPnoi6qhZcdvlfcNxJO7pp3DK72W6N/AngqkvfwjNPvWeWRD6Csm3B9bjy6qswf94yTJ78HNIzitTQePAgikrieOb561DMXwnstZnUisa419IlLTji8Iup1CjgeTwlKcfdWLvqYzjFqoDmcdv3x71//6NZm60lgXTIQedz3sxk1yARS6WOP9BAAul6EkgsFORhiMJ3DyGB9PW8dWyn3diICZyTjIy3N7M/cB7hWB/jHCFe8xHa3w0Y4uJzxqmP4O235iAtq9Dm26bG9biKBNKRnQikOO/hvvs/I4H0GDLzyLawvaaxYdetX0i7vauwy879vTvUxZA05jef1gR8tYTqDJDP4P3qjDavGIHUhKOPOZfPrgenPFffrrllLY45ZhdccvHBllMhRVMqlaU6ZljKHZHSIv8SfnYdZ5VZr5uxNJ+518YDlBFIvK6jj3EEUjaJPyN2PQLpiaevRDGdEAXUO+Cedn4kkA7Y/1qsXUsCiXOuPh/lAmbgwBy8/BIJJHVueQeKQJo0FXfc9QJj38VsA1Wfp6V5BR5+5DKM3aG7xUTVfWx+1cHV+dnHQ0EC7eznRsR0SBE7g766D49M6GhJXj+wNu2Wn9+lBpJ93BScnQmqTgf9GX40m0E2Vt4x1ldU2npKVnBKqJGlo+zMzCrWe3wJxaaeiyUoyLpOVrwkkFL4lcEYNlLlXlxYxHqarPtIVL6dfUnHkFJe/SLGNWomk7NUY8rVaOLLiCP1ANc/E2RNggCz0YLtQ7VOXTKCFD8kcfneOx94DvU8QR6v9bVbDsGl5z2OeM++2GLP7VnDkqQRpwvZjqVzTRvlXBjlMy7mnBZkJoqSfuIkTdiiOaawTuP/x957wEdVp93jJ5lMek/oTTpSxIqKva1rF11EFBT7Ym+IuIqIIoqdRV97wYIKir0rio2O0qWXUNL7JJn6P+e5dwii7ruL+/4k/mf2kzVk2r3f/pzznPP4aWHG+1Dtm3idGc0qt5FAMhWXCDERWSZXk/Uk9xzWfrKzrZwM1HZKllFCBK0FNE7rlXwm5o3PJ8ryN0jNVnUtPp7yFO644Wq0b0lSw4g5neFFkGoE6e5dVZM75qQjVCslRnlN9QN/vplbgXc//NJIj3Z7NMNhfz0Qhx20ByMZOfiy7UggyS4ZNQmsu7QQP3DB7nDgAbjqhvE4Y/A5tESkdSXnjl6i9UFncxHNzjU0PqS0stms8/gfPHa1xcerLqcs/zJlYceLL63n/s225I172T+JVHRlUZlUvaUIBUyoK+H43sS4q7i4lomDXvShM8CeXVvY+rZ1K2OIqlqspPPCj1SGybL5yKMOx9779iWpzYQTbvmy65wx8zt8OXMGbr39Fqtt9Hvmb4xA+n+wyMW+ItYCsRaItcBu0AIxAmk36ITYJcRaINYCsRZwAk0nxBGJpNBGQN/2RDBDLQNgKV9Mm1fAMgStcOfVIzDnnw8i7rW3MeehiWgfl0aVCZUKJCVqma0mew1VUy5jYMlcRaQxYktl0BdiPYBEIt5BAhxbCDD5OnXG8c+/jEde+wyfvTodF5MI2KuuGhGqjxaJbLn2cvj3Pgj3TngWlQxEupBYOfi4A9GsZyt4c5KRzozH2goG0gRNP33vQ2wo2ISsvBwcSSuJPNYaUhXvINEZJ4zbIYBzf41mmjbaLwmYY6ArD25l2BEU2lrpw5MffIzOBxxEMqg11ixahsiGjTjp0H60/cljLMvXygosJQFrqNRZsHEDVUtl/Hc6MnPzCbxmIMSoSZm5AhAEvCYTBKhYU4h1n36PtT8sQkbLbHTs1wdtD+4Hbz4VOVR/+Akc0EuFCZJsL6oXZH0Sx1o0Cvj1YF6peejX8ct9fE2AwKC3nt/FjvQxm7uBmdkBIsd+IhQBEjxSVXm8jsd5SAQB/5vM9klXoF9cBd/ylciuLEWfZmn4y96dcNAhLDhO0PArWt48PGMT+8uxp5DKIGBFslQAQvUqZOkiqET2dUJ/hCopIt+RQCJowejSy4tLZkCaxFT7eGZ8+2lHEqpjNjaD/ThZsiSnIcAsXp9Z94jxUXTL94hEK2cdpQLWvVq5nADhpQQaO9EGjwAGwW+BVco0F1Ch/rOsWl2XW/y5MbO4EcSKWqpYY/6B4NPvXYE0hr0EJBqYATrqptsx7vbbkZuRiLUrF2LggAORwW6S/dyqlcUEGZfiky9moqCwBDnNmuPIvxyPQw4+APPnFGHs+LF4nDZTbGzrPi8rxIvwSCJ4FWJKqYBgSzbnZFE2ddRyxlRTOwEk/+497Q4Ekq7VMVJyHhoXZo+odVB1XtgWCQRTNL5MPqHXM1NX2d9pBNNKiFil9O+LHreOBDZswadXXIscEjnpXEwFBAowdkR1hMT4fmWDS6YkX391jMht1TPT94rASXBVQFG1pP7eQOWSl2Sp+kKAjJSLqsOQIgUj14ZKWfGQMDJAjm8QyKW1xkeloP5HxI/X6uUazO/nGlXFtSOFtqMNNfVcN7gWpIl0pWqIN+7YzkUVSAI+uTcQYNaa5aFCUVn2Rn5RSVUnxQE/V1+hz6EgzTYQqcniOcc1Li3HmkCi6rB5+B4P53lNbZUpVET6KnNfSQZN9bG7EEj13DOqy8KY+dVcy/g/nuAnxTpWJN7Gtf7H8Ui+Hn+/+FlaCq2iYoBqhziOAX8JJr/0JJYupgpxzATW8Glme3iY5H1cfAVenHIPelIZZIpdI5AEfPJD+asIpMGDbiUZInvWJAPNE6loU20MFWOX1kR9nJRUhXc/mkBCIwFbN1NZ9LebUOcjAWTQrABqEUjjfk4g8fMHnj0Wi5YUk4ClGpneSR6OwxYtCGBu2sD7y7F56Kstwd3jr8KZZ3Wze73+6pfw8UeLqABJo6KGwGdVERVIl1OB1HW7AskhkBwFUmJyHi3yUkgghVFavJIWgDfi+L/0cmy0XK7MSLsoj2OWXm79Ns5nL8kf3YcIpPOG3sQs/NYc20xmkBqYNoDnDj2CCqQBdraybc39xS8VBee/2lL7lZE//NIomaQ1x85S2x87EUj8LFMg/S4CiecLErmmQDICieuTGC0mqzwy8RsjkJKScnhuS+Y6GKDSbAMeZfscdnhXDjMptQXOO/WwnJpNOxCcGipSAUuFZGvsjqew6L+MkrafXVEgWdP8wSB8EpOmKisqabFMG7DyStTTprd58+acR0yI4RoXJX+iKlft2dGf6H4jpVm67MPYTF6uq1tpy5yTmWVn2Hiq1ROYaFBNtaqA/hTaQ2vcN7AuUEZGOs/VDhHvKHy49nOddxTLzr7m1d+lQopaqZmiWWc154wbLI1g0hPPI0z1uydQiXcfuBgfvLkQtz30Mv5x331UwnN9Z6JUHM+TSk7QlPCVU31f4jOiLKdtEi36RPBwD+AYiSczFiYpIQLJ9jEdBV0CSUdHUzLyjw7ZIwLJIcGDStD4FQKJDJajcNdnW20txhhca+IbvFTLLMXCT6ZjyhOjxXebgk7OxrV8TYK7XzP9xbHxdBMzovlxznQWzcOapFTKehlzREVzRhhri2bTZuiGdazlWZvgFVAVwrdffIMiOiRkdOuFy664GbfcegfnshKYlNjhECKWjKab3ykxZTuB5M7r30Oe7LA47PKvXk5aORawh1mPNIi8OJkp8t4TI0zUo+KN87euqtIUSKoNW8qzR3wcbcXnr8LUV6aZbV8Oa2jlUZ1UWlKCoqJtVIV2J3F0BFV0rbkeyuGBCTccyzw+kDz6gYT/ZIwePRoZeelcezkete7s4iNGIO1iw8XeFmuBWAvEWqCJtUCMQGpiHRa73FgLxFrgz9sCTsanY5JkgZb+YNmjUR7JIZA+W1mLMp8Hrzz2LO4662z0LyvB2zeMQJd6KlpqCAayELVlWQZ9TuFuqXoIIkodo09PSmVAUleORAYMmwhuxh99BA69byxGXvcMNs9ehDPhQ3Pa3dR6GUwffwxSrrkSN7/4Glp68rF22XJ0p21d626tEaG1W7s9uzKADiOH6pW6cmZKZ6WggllxAlRT0z0oKa9CZnYmM94Erv4cuDBOTLcX/bP88ZXZqfBbBISCbUasiQxSy1gb4f35i7GFgVXPAw9CMa30in5cgo75mTj+yL4EDcCaNMA2XxhzijdjaWkRA69U5NMKJC2BAALtSJRpqkKyyuGV933BmnWY9dHnLAZRgi49uqL3MfsgYY8WqM3LRCmVAqGKWtpbJdGezwFm5TmuTG0F8Ja1qCYmadPAbOF6FlauVQIsASsjkBjE1yWUoY5/99OMXbWPAszwtjpGKpKktEKCZ8p09RJ4TiwshnfRTziqTWsc3XMPHNirJSiEsiTzRQzI51UAz84pRIGy4cWUST2hdFAjkGg3pIibgb2LEjipnMbgKOJmRq3qKmkcEVQOMZPRy+dkVOKVBRuBaHpjIVJNIom/Kzc2jqinSCQ/28toPw1Gqi8yNKBKt6Jm7U9ILi/CoFOPYxb0PkgkcafaBqq9JZBegaoUZOpHL+1VpHKIt8Ih6m+nww080SNqkdGECSTdRoh9IPuzubPno+sendCclok1FaV8woeZX3yCww89iEBmA8GeXKzZsBmff/ktxk+4zUAmOomgsjCCsXfeiUuvGYp2nVuZ5U5AqjECV2pbgVsCfByiRbZ6DoFk3mt/AgLJKWTt1OzRfUlJY8ufawcnoMvqGBCQ0pg0OzqCdynMxN3ItarP9Rcg++QTgPe+wvcTn0IW+8OjgjIab1xLkkiu6/XJtOCs5XgMcA5pfApY9xKlYj63rUUij8wxy0WcohZJUjoZIcRv98lKiMCk5pgIH411q0lA5Ezfo3kni7swP7eBAJDqg+XIwpB2X2HOscQMkq4sBlHmqyWBQMBQRBBtd7QDJJj6Sd9PqoDzTsXlVfsjQTaI9L5qxpmbxOdVK0HX4xXZKxs/2ZZpXHDcyLrHo/WTz8u2Ttcj9ZbW1zgmFdQTBM0iEebhdatQlxRRqte2c+0nd4ne7f/zRxNI6jdTyqnXNH6FV2owC3Dl71L82BphM1e2QrSPO3McthSQFGSh9ECIFlmJtZj+1iQsX+7DFVfIgq2F6RPCJO7DkXLc9+B1tCzrYp8rFdJ2RQw/cO0aH2sgjeFenMl9RuhwCNlMgujduze++uJrJimwPiBfV9dQgIcmXYH+h/ZSLgBrBf0DFeV8goCkis0neGlhN/mOnxFIghTPGjQGS5aVIzWJdXiUvc4BevwJ/TDzm694luD6TkK0ob4Mp59xKMbf+zezTrrp+in49FMqVrkPmwqoqtglkLr/kkCaMJm1ZmTRxvWNRHkoUoL7778cJ5ywp8OR8RI1VGXhpwbksmh1jJyEBYL74n9EEnNvnz+vlgTSCCOQgtx7RR6LQBp6/lG4eeTpVmPHlGPqiOgWpF+F5evsEd2XrMdI7Ki+TbQD7W//VwRSnUsgjWD72GLH70qgAmkWCaRpyMltZetXhArwxMQq3PfA5Tjq2B7b6SC1kXFEfPhJZCaRQJSNpWzSfl4LSZ8bJet1x/pd9+TuI267OOfRpqNACrCfvOynTKo5161aj7zMbEteSUmX6rSWR64kUw9FCSQTdurO3fOnknLM2pPzRyomKT7Li0vQtm1bFJWWOOcg1Y1kPS8j7knomxLP9hfZHjpqrhDHj9bloJs4o/7QGdxUM1YbS2uymxygcxKvIjFEBVwZcO+9k9CqTxeEarfh3fuH4bUps/DQS19TCZ+JIReehF7d2tKWlf3LM+GcJT/h408+R/mmMiZxJeGQI/bBSQOOZZ1OzkWeNdWlUrb6qTRXTR1TypmdnqPo/TmB5PS2nnMIJE0IXRnvy1UghehgoPMdD41GRvobfDx9eu3aP5/+Bnq3SMeVFxwPiqfNsU7HEqsVauQQkyWUfGXBjBvQ7DCNpMsM8H+OOSzrtzHZQvu8V4pEtZ8Woeh81T+0wBTV4JPPvkYcba3LaPf72BOTcflVl1Ohy/3VyBKqLnmulQLK+mjHaSvrQ92j7AadKfO71DfuR/yO/0g9yTWdi1otFzcPD/55VFr6SRLVMIEgKYMKaSZpZdBmmtYSqKAivYpNtLmgBD9+/QOW/bgU+a2aoVOXjmZruGTpYlTRpnpv1k3af9/9kEZ5aLt27UgSeahYKsHsuXOpPPqK6/UA7LvvvjwTqb2c2mK7+ogRSLvacrH3xVog1gKxFmhaLRAjkJpWf8WuNtYCsRb4E7eAwKXow7LyDI1yA17+GgrU0n4tDe8urSBpkY1Ppn+AFrSOeGD4QHx+0QjEf7cYnWmfomLANTVVzHZ3QBYV6E4kgCTljEBocRdxUi8wSFtEOPTYFyeiMDUPN593B/aMy8SBDEDLfVuRPeAw9Lx4KCbN/B7PvvU+jjvgMPTp3IXkQz2Wrl2BfU45CjkdyHLoUnmtjE0I6NBKg6CO1CjCIwTG1BHoTGAQFwVmfkEcRW9a4DgDcpEPem1YBa0VszOcr2Ewv7ayAe/Pmod2++xPZUYaCpavoEqqFIft1wfdOhI4Y0C1eN0WLCktRCg9g7WD8gm2EQqoI5gqPIbXkEflUWplBGtYY2Lu5zOpMqpHj0MPRp/DGEQ1T0Ipg7QSAYDMxk+hHR4hVgbELFqtbEYidwIHLNVPOeC8TtMfMdCWPYrUSUEG2SHWXSCXZwSS39Ngha/DJH5UIDyHRRFkRyZAVxmpCeoPklD+H37EAVu3YtLVg2nbQUKB71/N65izNYC5W+vx/fpKlCa2ZHCpr2ZGOu3xIjI5Z5QeH0rj9TEANU8WQwkc4kiFqvV31WOIEkmqBSAiQrmm1r56vZMV61WWLrN2vTWyJiFwSWA6wGBUdZECylwlyyHghFWeEO8rQf1Pi1lfxodzTzkWB++/twNKyM5IYIoLuBnQb8Wp+V4heRrSUQ/D7d7q+rvQnF0PXv/oZcGIDoJLGvsBjqkgrcKa50gZR6eVStUjaGANC6dej9eTzrojDbj+xtG48aYR6MjaIap3RidITH7uXar2clgIuj+JAz/rLTCbmgoCL8mBeBET1k6yXnLqLbhVFwy8bsoKJCMARHZovrtJsA3iPdzFIvp3wUsGzsmGkW1SSzJUmeWbcrw4/tkJwB4dsfnmB1Eycx6t6Qi0ivx1idN0FfwmsCpCs4GEZ4EsrAicRKhuTCfBnsXvTeIirLbUd0TBxngSOrIoFNEia9BS0TS5aahiJm8VkbxE9ovmlxWH314vQvPKqZcRUvY6FUsdWbMhnd+vMRBOTcRmWoQGWVOslr3o4/xIpc2SPXaYF9sBHa7JcZyvGWyozDICSZyXquWhVO8GzktZT9aJGJMFDseaWUtqHSWQFlAdCu4B6QSj1X5SpYbVNlQ+5fLz0mmhJ0JdgKcAxqb42B0IJNGfZnfGrm/gWElJ0bpHSy1ifsqGlwonusevWR3C4IE3c6/INNLR7y9D+/bJmPbGXVi7FrRbu57jhM+pfhez+IMh1i+6fhAuufgwV12iGkBuX3HOrFtbh8GD7yTBkG7AaZjK1+z8JPx9+KUYP/ZhZq+nWR2sBn8RBg7uh9tuH2I1kIacO5I2XYRtaVurtUs1kF55YQx69Wy0sNN0HHj2aCxbSsvDBFokcULFcd0fcfNQvPv+e7RI2sp6bXp9HVq39eL1qaN578AN107BJ58soGoj0+ZFTXWUQNqTRIfIUtnguQokEkgpqc0dspOJCn7/FjzyKAmzYx0/PCl8trvL8X5tvdWZSIo67clG/giG9mDB/Hq23wi2ewsmb0hlGKF17RZcesnxuGnEqVYbxARFWnN0zzok8fcAlUiyhpWax/m31gpHH/FLEqlxlhh/wOv7/QokHy3sMlgDaaQle0QHyyMTZ5NAYq0sKr3swYSE+Lhy/HPSjTjk8E42HqJKDcv1MHLAfSlv1giknYt12UYcvQdnwTXVSRNWICkZQI+qsnKk8Byy9MfFBo4r0cDqQrq8xW8RSAGeP0QURkRAyM6QG0ADLX6b5eXRLvBFdOjSCQce0t9siaVo8nJvVmJRaipr2VVVm42YdY9bK1F7s77LagxZrSENXNn5SumhMxXPj0qUkMqe83z9ojLWqXkLLTu3RUPFBhJIl+C5KTPx1GerkdmiPWssLsKeOflo5U9FpS+IH+qq0ED1YiLPo4kkmQ+iM0AC66X95dQTbM1X3VGv6j8xGUoKOhOkizbaRQKJmlqOMyUwaYzJmphmzjoL10cw9ZknMWHU35nQxfpoLjmr5+MTjf51GGAjjrTJO/NrO39rv5Code09WVXTSCTqZ20KxNWzjh/PndF4yA7z3EODK7fgi1mLkXPYXzFz9Qb8sPwnHHfSiZyLTq0pfawsZ5NEJinBIkqauufPxjjEGTe/hzxpXA127TeRLyHZSHOsNpA4ojEg67KGsGXtesydOwtHHHYwcrmoBqorrbZXBRNjvl23GoV0VWjbtgvatm6DZpkpyGJSS4SxkqxqK8truBYuxGJa2Il41hgwSz8SRUrWOWPg6ei2p9SiTmKJxvLvecQIpN/TerH3xlog1gKxFmg6LRAjkJpOX8WuNNYCsRb4k7dA9PiucMZRHzkpktGit+MQNIQAACAASURBVBHW2vHHp+CtBUWIy2iOjWu24aUJ92HmQxOQu2493r7qRrSihVY6s4kFCCpLWIFePTPa5PEfISuhDM3ahkqECaBuqKnEHgNPQc8Hr8eNdzyBhdNmYv/8jji8Y2f0O/EIlPRtjX/OeB+f0t5tyLCLkMSi7ZvXrEEtM9gOOuoweNrmIT6d2dMkWBz42sk1zGC2nM9HIF2gJbM/A1S9KFNTIIwev0UgqbCwiIeQoUVOFBphEJpMBVKAQFOpLPLmL0JpQgradutKoKACpZs2IZvShAMP6Mv6McXYUlGGarZdan4+gat01NHuyUNgKJNFkZPkq1FZj3Vfz8MPX31HG6hU9D/+aDTfrycqqRRShSnyPwzuWROCoHCE0b1UBEm8HhXeVtBlgHYUjJEtHYMvs67Tn1lvIUiiyC8rM762NoGfJ2pJ2eh8QbLqMRCUqqpiJjdtUQQc1KvoM2tUeVeuQttZs/Dgpedg337pKOB7pixZi+k/rMOGYB4i+bzfMFE58+IiISEAzsNUT304FVHsbV6f0G83UJc9nRRKqo+iwFC1iFxrHss0lee9sjzZvhaZc6wp69ZDkiu5lh7z7FOP3s97DTBgDdJ8v57X2yDvJbIiqamso0IVW8Xi2ZR9bcGIa/7ObPeeBO04vkQYEngToCNwW6CMZe9aSv6/IJDsyaZJImm6kio0wsdLxEi2UZ5QCuFMqkVM+qXhTCsp/h7gOIjw5/NP56C0vARXXXMitmz2UxGSiB8X/IQHH3wYd993J/LaZJEgqUFGWjYJALag69kfIikpvYxTo0egv2Nq1dQJJKstwTsSeKf1jzxsI4nDfysjPIHAm9YZ1fhSfbQ6gkV1xO2CPdvjgOcfImIUxrdnXonMjZRXkETxpjJTPMKaEETx46n+yiCR7ucYL2EWddwh3bHvqBvN8m7GP8ahVVUEaQTZo3Uy9P2mAXAJpGRmZtdQ2VFMRVH/C88GenYm60c2Xl49VBbRF5MX7bJfrjWRyR0aOF8LijF/zP1oQRJfBddLScIXZnpwzP3jmCbOG5B0QOuejZMo/KsGcUlhXYnWz7Wbseihpwgu1bE+EvudhFYNJSGHXHgh0Lcnr4ELmNY587NTsRe+j9drGdvK5bZaUPzbpq34/tFnnTpRbDPNdYdAapqb7O5CIDkEsdpwOzxqvwc1XuNlLed06YwvC3D15feRyyMhQ1C2rr4QBx3YFs89ez1Ytg+DzhqFkmKqhZOz2V9+KodKccaZh+DOu85y9iJTIjpArIbG2rU+nM06RQ3BLNvzA+FqZpX78T//cx9uvvFBFG+tpMouFb76YuzZOwuvTrsNhduAAadfTbCRCjg+F+CeIQXSK5NHo1cvEkJuAgu3XQwcNBpLl7DWhockD0FjP+327n3gKixYMA8vPj8DmVlUTBLEDkE2fHeid59sWti9io8+nI3kTNVyYi1Bs7AbTgu7Xr9KIKVntKIKi9axXPMKi1fQXukuHHpEe55ZnDFpfSznSY1kJavwdxHEUXxaT+iStxNIyc3h5x6eIAs7EkhnnnkAxt99vgH6mg7KcZAw2lRNWkk1BbUt8ryUxGwYA9z5fx7NMzep5ddmRyOBNIn2pJt3sQYS9Y9US3Tpkoa33xxl96ctWo9HJs4lgfQahVyZZlUWaqhFZeUGPM9aeQcc2MruI2pbp+1cjmE6JoS470tZqSFiZJiIsl972Jx3FHR6NEULO802zb0kkuOSp+kepPS0c6fagX/3K3nGHUfR+9StRxVI9STbRAJJ4CKQPuJjIlVRGTKZjHTrrbfiquuuQ1FZMfY6YG8rb1TH85OsSX1UkbZslkcLR6p+3IFqDgCyjeN5xlGzOjUg7TclHmkMspPCOhtxTwtycL/34UJs2rgN9bVl6JjlwdQxZ+OOh6bjDaoUwxn5aEdfvXP6H4ZZz72FzVvKUNG+Hcp58TyCo6ZoI0ZdOBhzvvsCvfrtjT16duXeyCqZxte4JnE6BhpxIxLJTT0xZZRTm9IZBUokkOGlBsKOCiQRuFy/tK3oKMc5pWmj8+y6Zaswf8YneO6R65DOzzdLPGtoTVbtX3b7zpfrd3MZcAgex9LO+WbVIFQtqWQtcOzLBqllpXCivd926aber8QP1fn5bgVWbixHs8MPx8Ovf4yUFrnotc9etNlkX/NC5Q4gYiSRi4SS2DzGyjYOgN2NQNL40PXWcz+QQWGopAZPTnyUx+vNuOj8IWjPmKaKzgrJPPdktyE53ozWoVoP2F4NtMPOEDlEokhJczKtDTBeSxKRxoYuL69FYWEhiaQ6NGueh2Zsq8RUL/eDarNfNEteJf39jkeMQPodjRd7a6wFYi0Qa4Em1AIxAqkJdVbsUmMtEGuBP3cLGLikoMqCLSeoUkzPfDrTtwg6pTkc3mOmYigtlwEC8P0HnyC0chmeGn0tCl94GXOeehF5RX50b94e22htV09gMyeVoBI/XPnnIdbziU8OY12EdmUH98XR4yfg4x/W4/oJ92PQ4FNx9JFHIYVFqWcvXIL3GYxu8VdiwMVno22XDkghiVNRXIlUgjyJWYmosMIkJGf4n3oG0UyhdywrCIQqSJZPu2yTpEZSpu/OBap/0ZvK2GdALdsVSyZlYBQkYZEsNQwDyVoiuj8VVuCbFWvQukdPUwOUMaCqK96GNm1bYlttJUmjVAZGjke4bCAErqt2USazLnNKGrDk82+x4PtZyGAQte9Jx6Bl7y6oFclG8CDA4ry6xjDfp7oIanGvFDfGw5AIInhsnuqyzLE4ljYe/HcVCSRBB7IvE5ATEEDAa1YgKHomojotBG5zKuqwbfFCdGuRhm777YMf+P4VzFyNMLMwjWRY7vwlOCQnEQ/ccoIBjU8v3YTprIexLb4V/GmtWVOXvU9SLCRVEZUXlAzxVbLz4JcKBZONnSmPnP96iPxFRBq56iNnRImIcOsrCC2LolQaeRxPUsLEEdz2MqDMIkidbCInZrESfKrgfcdlKthkQaYEvpcKiqSADw1LVsDrK8fVwy9A9+4dLWB3lDJsVyk02P8RZd1G88ajGaAGlKvAuzWekx/aVAkk3qtZsLEB/Q3VJCxICnoyUU3VXGZGEny0lkxIdIq2J3ozmB3qx8Z1RZg2bRquu+FS5GQ5KjI/Cc/7734YA84agA69WzMjlXOBWfTKmhfIK0szEUj2OYZSESggSNjUCSR1fdQW0kp4ueiOxoThTlpqjARRDQYCLSJJOKbquVj6aMXZ/eRjkX39ZfR7/Alf/f0OdKBNZFwKiVzOwAqCJCKQ0theoVqqMbk2VDZPQ8srBqD5306kF1wYqyZMQuWnc5FHtaLNEgGw7lhULTrZ2NVxLa1lMauyZqk44dlJQHNaR8pqKprarnknhE3j3wX27YJpOwcqI+dcOwZpFaxnRYCuSvahOQk4bdoLJJB0g2LNXMZKiL2t/0L/tNCIWHLnNUnlWVfehtx69jlR5gq+r4L3efxrk4FMSUs5UKKoqK0D/FxJQ6MgnhqUdmNYvQnfXX0r0jk+UwQI6rUOztgkH388geQ0m0M0yEiQ1qVc85OSCPBx/XXUg7SH0ovYB889/w0mjH8JGekdSISQaPcXk8zpi7vvHspxJmXQ3VixrITWQy1tDwwEyqmmaI+nnr6G9fy0xFO5aj5RDnmwdh0JpEF38nW5JO4Ja0eqCAhWUQ00CU89/jneeeNT2h/l8XuqmbxQixdffgCZmcApp1xPAFw2b2ncV6hkIIH00ou3NBJIdv4QgXQrFUhMBojL576eSDVtAe576ErenxfXXfUwh3we90YqM+q3UVk5EBdddCRuuO4NfPjBNzsQSNtcC7veOxFIC3CfLOyy2rDNdNqRB1YlbhtzOQ49rAuVSRyy2od4HeIHRJKoJkrL5s6w3klYgHkL6jF06PW0sWpO8oBQLM8Udb5iDBlyDC6iDRhLzBinq/Guc4YIF30+3b6Qxu/SMhNVO/l5ftEZ4GeudjvNEPV5iIvW0PN+P4HUrXMa3po+yjjg6Nb88D8dBVJKOutbCewXIeLxYcwdV6DfQe2tfXxcYkQkWSk0jgcf9+/WrVVr0VlCZFQnO2BnkO5wA/rTTn9uqgSSSA1Z0CWw85J5HlICk5JmpLwImSqvkcdQCxg3r/Zx2yOi2juqpclzVLoU+1SLFm8rppI4H/fdfz969OqNrrRsbkebsABVHElMHpDCJZPKj5KSCir+UxwK7lcteR2FuCl3lAug9ZaKWI+uk99XwjX/H489h849eqF+/Vr0y83CSyNOwKh73sP/bC5C28MPQ+mGNWjFvSY8n4qkhFxUcT5HaFNYV7EWZRuX44R+++LqK87FQ088h7MuOg8+Jk6otp+H3yNyzS7N3Vu1DTiJao0EktM+Tu0mO5IZnSSqR2pWvVd1lJRkoCQZKmR0D9wTP337PXRnMtk1tIiULbKRQraN6lucc6ANSu1vyqVhP9m5WAlL/K+2NyOB+Q/FCV4maphCSbkX3E+TlTQia0vumewcPsHJz6SpH9+fzXvMRN5+fXHp7ZNw/DmnoXn71jxvyq6be7gUUJxIanOrX2iJFW4jNA77Hc4df2TyElteE15jmEks6YyxNi9fj2kvv46efXvhyKMPt4ZKZ6wQYSzi4wIYpOo4nmfrBPlcS0Hs1huNKhDNKVpnf/U1z4hyh1B84+NikZbprA0a/Fb3zV7qJr84z/zHjxiB9B83WewNsRaItUCsBZpkC8QIpCbZbbGLjrVArAX+jC3w6wRS2KwcFAbQQILGMQn4dHk1M+EznNoprNPzwr1346/du2D0NRegmpl4s0kiVf7EYDO3GZPbk1BXVs/aBckWUNUzqKxnimXro/tjz7vH4Edmxl868j74CHoe97cjsK26FKvXlhDECuHA/ffBocccglA2gzEGF4kEmORIHhAQq2BPmf+BGiqAqH5hoFfPICVsChmnAHWiitUrxdeyeCUncBU8v9F5Akf0niABTsWacabWICBg2ZsMlJjpX1wNvPH1bKS0asOMw2bMAiVY11BDVQ/JIyp5PESYErxUfjDIdRQaJHv4exZBukXTPsS6xcuQ0boZ+rN2T0rX1ihkRp7sSJS5qkBThekVAiew3XQRAhTMAo5AdcCM2FVlgfcj73Sm6ysbs5r9UMcfZbrqHqRYUKAdCQscYP/JRoNWE77FPyG1qACjLxiA/fZNxqMrgbdWbERFYjoyGHqnrtoA7/J5uP+i43Hgfi2wgd/26GdLMG9FJdYV+5DfpS087NMKKpGqVbdE3u4iXsQuCFkTMOySRzsTSLqusIgji9QFJrjBsgBmBfcGfjPzUfYmoIKIWc7ZPhaH5mfG8x7q+byPIHwDLblqLc2Z76FqIpmfmVpWhbIFc9C+Ux7OoaKtWxcqM9zsVfm6y75Q9kgRWXxZnRWDbQyUd2NYh0BqouRRdDjHkfAMM7gnqkIwL5G1ByJm7UQ3Ece1hfYyqgUVYS2yTBKBWzfV4pabb8bIm65Bn726UK3lZL5PMRu7Ztj/qL04B9jPHEsJcaxRwvpaIpCCrgJJ81Hj2xQzsimK9ul/uDia7RofshlUjSx/TQ06004xcu8j6MGi5PGyZxOB4xKApog0UkegkMiNqGLmP/zinV4uAkl1j6pVQogfKSs7caQi1PWjTGkBYSKpZfWi+SZ7Oj9BtAMuOZ9yipMR+eQLzJ3wFPKZkRug7C8ogoefmaDaZZyssr2r53hemxbGiZ+RdMmlaoh10/D1Qnx524NoSdsY1QeLkkj6r0Ns8Z65NpXQy259djwGv/mSXVzhksUIsA5BshH0Au5JO3OOCCAMiDgmeCmCJm5rBeY8/wbySIJr9BcSBCtoloTBb0/h5wQIFi1DcFMRKBqxAu7xXNzVK1IFNRA4UvunEFjKrA7g24nPI49jKI7gYwnHW0V+Ck567TkjoipW/4QKqlFT+doUzWXei9pIWcq6tkTeSxYVJN5tFfj26SnI50IutWqEa5Sj+vwjQbRdHz+7C4GkOwgEawhWOmucjRtHM2M3pxVYVqsP3v8WnnvmQ6pP23EPJUEfKMbw4UfjmqtPNK7w0ssmYfb3GwiG5hsoLsu4Vm0SMfX1O5CRJWyWxIbs3tRj7LJ16+tw9lnjSBDRLo4zJBJHS63UCrw5/XF8S7XT7bfehzSqnaSmqW3YjNtG34jjT9wDZwy4hTUxmKSRlM3rEoFU+ZsE0vJlPIlEmLlOJUJDfQFVkhfj4P574rSTbmV9I9ouMaFDyqQjjuqBBx+4GKNGvo0PP/wa3rQsXlOQFnaFDoF0zl7bCaQQx+JTTzgEUlZ2a6sRl0YvT90vfVKRliFVL38XBcK9JJmq4dpqJSUE8dhjt6JH97a8HpcBEejMtps/vxbnnncdBYHNubUlsi9SeL0VbGsCyhGuzTyLpBCIrauvMstcjfiamiJa7g3BoIEn2VYqpZMIGdnaec2G67cf/x0CifsfkzG6dM4ggUQLu58RSKqB9DrSskgA8lyWxrNcXJg2tp4ythWTM6jQ0PWGpZyif1ggWEpiogFPPXk/OnVqYXy2EUiGyv/KfbgsXFNXIGmtk12dkpbC3CeUNGA18zTvbK9y+jGakBDtVRFIpix3lWYi2ihI57roQemWYq69HowfPx7JtKpru0c7XHL53y3TJiTlOc/FUnPr3OThh/wagRR2k0v03SK5DLDn5yfQS1o2xj7uORupir3z1ano1GcvVC+cj8F77Y17hu6H4aNfxzuq3cQzVSJHajJtySKL1yAnTGI6Lpe1cEqp2ivCsEF/xXdvvoP77r0W/xj/BE4fcjZSWB+0lufj7TW9lGji3rRDIDn7SlSBJLpI57Oo48HPCCQlVWirJ7kjW80EneVo9ZfCdp36wgsYzSSYbq34vBLGeG43lSQJ9DgpcK1VxJrxP/o7n9cpSX83Askdk7omc6O0RVKJGG7iQ5Tt0l4u6kmNx+Dj82lfITWnI7Kptjrl4ptx8/13wJul+n4NZj1p/WyJSzzDujVVtw8A51Kcq3DPL3/s+VPqI0cHGKJyKJn22e9Pmc46qB2wN4nBMG1wQyTPwrKyZadZDS2RkSQfvbIU5T2EVI9LfWyKMifRzc5n5m/p0HV+qpXTU1l/kXGZzlIhNlIqE//MZpwE6u95xAik39N6sffGWiDWArEWaDotECOQmk5fxa401gKxFviTt4DipkZLB0U4/AuDBBrAOQ4QBO5DBG/e/bEU9Sl5zLKjLRrB1jpmST519wM4sEVPPHLTeSwcX43FU19EzY/LUbVuK1g/mDWDSK4wc7ndXj3R46jj4DlyP7zz3Rrc+tjTyGzTFik56fyearRs3QJdOvZGmw4dkJqbijDBlIZ41XBhUEOgIo7Zbo6HvALyaC0WJ8KLBp7qJgVnCk6d7E4nVHOyGJ1OjNY2+TmeoUBIYLETcAr8jTCb2jy6+be0uHRUEOytIBn04+ZClPL5BKYTV9MSTsFQjoomE7ivM38agioMsrJpf5dcUIGlM77H0gUL0Lz7Huhz4pHI7dIG5VVUYfGrkqlYqiFonsSgUz7gUjfIHitE0sepGcXP4r3GM/ANkgBItsK7sqoTMCEbOtlOsMYDs1IzmDmY2cCs0G2lqNi2jYGaD3md2zAWTsTahcvRga954vK/oG0Lqsd4r/e+tx6rwsws9mYijannvtkzMbR1EkZdciTCTBL8cO4iPDPxLXTtuS8OPeM41qpKwuR5BdgaIojEe/UxWPbQB1/WH2bdwmxNKb9E3KnWkbLURYJZ25viyCWQRCIpsBQ5YKQT1UVURKm/mK/Jl9UZ2JZIQi2LYLxqwIR4rz5mY1fKMkd1jshcJNn7GKDXVaJ6+ffo1q0dLhw2FPm5GfxOjlcC0yoSryx6pybArxBILmj9xwbwv39xcYAI1ZfSvBXa4tbKErUj1QwJDdVCEYlBISCS4lLx5RffoKKoBMMuPJ3kaC0VCWlYuWgLxowZg0eevZ8gMPuE7aysfxFPIotEIGltSJLf4nYCqREQ+U/vZHcgkBxOMQFFJGlb/eVAdDz+OJRO/xCrv52PTI5LKeGMyBIgpDIpGkYipDlaVWcomJmKboPOwI9fzIB/6Trkc26ESZZr3ImUjvALRP36iaaWsm8OG07C6Xyqj5LcfiID/OPwUQgvXo0sAjhxqo2SxvpTtTVGXGs9UB2RUn73xqx4nDmNBBL7YMmzL2Lj2zORQbCsgQBPhEyX2SaReNX1pZOI9qjmGJUVmbxokTXibKv52Ztzk3Dqq89YUfJ5z72IbdM+QjOSjlGCVfNF9ykCSM2jTO0Ukl+pbAvZTQr8qSS4vSUjDqe9weuh99+8p57G5ve/QS7tl5JUzJ3frZknT6wAr0ngs5cLVzwJ6HTO3SQR3spe5oBULammOgd3CwIpupm5+6IDnDoAavQpJRzoccH59+KHBQUE+ptxnIjM2IaHH7wIx5/Q05bou8dPw5SXviZQmGvJDWEWUo+Lr8KbbzyCPcTPaz3R2uuSJmvMwu5u9iNtjUj+e5O4L3iL8NrrT5lI7ozTWVOJ9ZZSUjJQVrEJfzvrJFxx5XF8zyjWbxG5KCIi+V8SSEsW1zEDvi1VkiLBizH6zsG01dsfQwf/Dxb9sInfx4x4Et5ZmX68+/a9GDv2Q7z93qdUaOSjjuRIHevmNRJIZvrK7xWBNA/33scaSDzTqFajanhFyXCRZ1IAKfklqk718BwSiSvB08+OxH4HdHCpOaddxRMsXFiD8y64nk3PfZVV+jhrLGnCm0All5/1g3ioEYjvIWEqVUgD52lD/RaMGnE6Lrv0VOes4rar+AcplKSKlv3orz3+EwJJW662QCmGTj9tHAoKeLrjnNT4DfGs0KVLJgmkES6BpDNWPC3svjMCKSmdVoDsp0SC+BG2Z5ynytolEmHyi7QfSlrhbI8jeRiOL8frrz+OHnumW5sof8dp053vwU0qUdu5Y7WpKpCs/y2x4df3wp25s50JJO3ROv8lc71XEpBsh0XkL5z7A6ZPn44t9HwcSiuxQ488guc12dA5Fm1BkrkiJXVU1TnVzsc2iBzNtZI+wjqrsi81d1JIaCZwDAfquIdzXxGBctfTrzIxIRudSBRtfPdtjBt2AYYcl4eB1zyPOS1bI8zzOFizrnb9RmRStd4iLg1+FusMM4HrxtvPRaeW8Xj8tom4dvhVeIt2ci26dUSb7p0R0pnVrW2jNcM5fzuJXOYuZ+dt579O+4lWcu5Br7NamSRtjIbhZEji+lHDJIYUkl+qF7iWCRTffPQeXnl6FNL4GeQ57H36Tp1FHeJSyVZskXr+iBnlUK3RuZABiZ4PyiJa5IeNQBIgVNd7mTCmsR/kPpZAha3lPfFPSuayUU4r6o8//g757XujOqUZnpz6Bk4ddhYTUHZOgPjthIgd+9+u+l/zxL869/9bf9QYCYgcYvuEVDePN7tx+Rq0UaIcz4QRqq8aZMEoBZaNKkclrfGWSPWaYqbGftPf3fuWVaEd7x0FYuN/3St3yTPHXfC32+rfuc8YgfTvtFLsNbEWiLVArAWafgvECKSm34exO4i1QKwF/iQt8NsEkqGrFt7T4RrvLylFII2e666tCx00UEEv8HeeewfVmzbg0nOPxODDD0BCLSMMBW30vwazJ0FCSKmBa7eVYOLUt/Ht+q049bxhtORoa8GLamUos43VQgxnaGAwJhsnJu8TpNFnOV7pASFS5qHuKFm2B15upn60O6L259tZo2jMYgRUYzJslFRSMBQlkBQiKeNOBJL+q7jQ66dtBu316P6FYjbWt+vX0QOchBGz6rLoUx9PuxovAdv45GRU1NC2KoXKnlp6tL87E0vnzEfz3p3Q94TDEdc+HyW0Ycsk4KXvEwmjjGTV60kk2VFH2zXZ3iQTRdJ/Gwj6ywJDtkFpJOKCVOaYv0ZisqkZFNlaciXrj4QrqlD8/Y+oXLEK+/bogO49OiG7bWsk0F5q1oIVWPrVF7jmqINwzpn7ooaB9PNLfXhy3maEmnWyWlHJvKeuy5dg3IWnYJ9+KSijumcj+7tt145IYIbnPH7dwzNKsWAb61Gk5ZhfvQBiAWKq8dTgc8g+oZDReDgiVZUpwEQauSSSkUckfkgeGTBPZkLFd/WeiIgfkUhCUNi2mSSQUpTpaBhAGNXysJcHPhVL4qFIJRGspllYwQrUr1yI/n89FmeddTpymT0eZp2AQLCemeNUY5FosiDXviWqQHK8+J0A/vcFsH/oMiBSkWCoE4RH54ZzT9GaA1YPgWCoWTwy+o/3x2P5opX4+tOvcdkVlyIlj7aHzESO9yfi7nvux4lnHos+ffc0gCfMcRbHrFTNx6DSo/lfL9tfbSeCQfNlV/GP3YNAEtDFpSorAT2vGIisk08Apn2CeZOnEjCjrQ3BNq1BWisMJFLBErNrdMCnMEmkGtZ1q6ASMYfrQCatXQTIyr5RlnEBvi7EtWEbSZ+KZhk48cG7gK7tsOrH+ei6d182Ij/v45n4YNxD2INKr0y+r441SbwkbBtkv0kboDBt8Wq53mzI8+L0qVQvMWN3/ePPo/DVz5BDazx2Dy13VJtMdRe4tojAqSeRKxssodB8yM5Ry2YhV4yNrIF0xpsvs46SFz9OfBx10z9Dy1pZ9DhzwwEjHYWZrZGcP1qP6rlOJNHHrJ6fXUn1VWEeiajXnyNOHsbiR59A2esz0LyKr2W7OFnInNtWf8yZ4/qcFBXr5noX5hqgjPFEfp6u/Y8E0X7P/N29CKSoFZAmprO6Rfc4PcOtCUOH3Iq1q8u5HuRzHNM+LlyK55+7noRIC1OTvPzKtxh/10tIT2tv5IWH+3MgWIbHnxyLfgdncsw7YKv2r+0WdqyBVFevekZaXmu4PZVi6tQnkMMySucPvRfrVnM+RFjrKFSNztzz7xz3d1x++a1UQAhY5trC9cT7Lyzsli6p57hRrSMqL/ybMWbcuVQwjWUDeAAAIABJREFUHUDVw2d4jqrJjMwWtofFowL/nPQw3nvvC0x7432qZCiZ4rmjunIzSaWoAmlnAukF5OS05hrAixcgTwK4geCx2s/LuR2S6oCrnOaRqZ0Dm/DCK6No68caQNbAjT8LFlYbgRTnyeV90a8OtP6Uyi7IcxAfSR7WdxIsTqvWBFrwaT+qqlyNW0edjosuONZeE1Ug/TuL6n+DQLLvJLn1MwLJFMMJJJBmkkB6A+k5LUlAcK4SXPcqsShQYuRWHBMRPKzbGPITSCbLHAqXwdewBW+9/TS6dnPs9+J0jvtVgNgBo50mlErOOYNFxUp6xtFo6QVMIOFnvbeiAlVUeccpwUfq8pCMy/SeP1ZF/FsEkXNxjefN6L93JpBkYSfCMolrvYijEO1kU5NTrB5VVXkdqmp8aN6StnFsc9V5lD2cVCMB9lMSE5biZT3qtqYNY+391phqezUPyXrpeKVuY2KTMH6Vzlu2dC1e/vRz5B56KOorypEwbzYev+k67M+Sdhfc/gpmpuQivkNX1NMtIFxWjixZDFfROnhLBS678Bz0PDjHEgHevO8JXDh4GOasWgo/z7Ed+vRw6uS5NyoCSdcS/bd12S8IJOf0Yok+NgxE2LhJXDxf+rjPZWfloK5c6qM4fDD1VfTv0w3DBvYTTbt9jNXzzJnAvU6qX0sIq27AjCeex1HnnkXvSdowU2mt2qlJVIk5xr6ahZqjdEsw+R0vuo7vY5+o1hk5UlP721MkXzcwdpnHBLl9+h+NLxauwJwVK3DsGSeZgrnx8a/Pk7sbgRTimq4qXQkkiJM4F+vKak0tpAWuVmd4jrcogeSMrUYCyc7tO9669cW/ekRPjKLtnFfu6vkx+i0xAulfNnjsyVgLxFog1gJ/mhaIEUh/mq6M3UisBWIt0NRb4LcIJJWyNZidAWg9s/q+WFmF6oRMFgUmYKnsdkaiWSyIWk1iqGpLIWa88yFqaau0f7vu6NWtJ7Lat6K6ocKKsX63cB68ORlo06Mz9ty3L1p1bg9fiLQUbQyE1yhUjKe9krzPrXaOEEVZJBDEkh2TQIIgmSErvxIFFmRXxpcKQI8CZhaM7Bip7tA5joJpRwLJCX3i+IRA06ilhCxCIgTOQh5m1fIlqsEUxyL0AQLC5Xz/rIJSbGTdo2TW5fEQEPUyq1NiGqmPEmT3xAB05cw5WPzJTLTs3AE9/nYMUjq3NMs6X3UVsulZLwKkjkBsEgm2sL6baIGfWZ1WiFy2DvosFVR2L1pAsoHYsoYieiCnDQodjIjxMojfPPt7VvFegEH998epJxyEdq0TkcdaE7K5m7E2hGnT30Lt2i0Yfd1w9OyagEXkom78YAVWIBPxLEqRV02y6u2vMKxfd1xydg+0ZNKx7D5K+PMjfz5fD3y1mpZ2FUEGywR9VQhL2gqqqIh+mH2L1y3gIEsbKRAiArXVd4rEXXJJ5JGHYLKRR+6PgBB7iOBQKGtVxAkIqrAxb5RXyKxch6xSMF/L5/3qSAa8qeynVH8FitcvR2TLegy6dBiOZBskkIRKpJ1TPcF8L5U3UZ/97UCVxpt96b+2N9zt57aNfQe9cIhT/Z+USOwDN9gPy8vf7GuCVBqpEEccijeV4L6xj2DkLSPRolO6gfjM7cUrL7+N/FZZ6H/4wQQLmZFKMEZ2iJp3QVPlSZHiAlbOZNMM2qVm2h0IJM152U5uSY2g983nIf24I4HpM/DVQ0+bzVq6s+CYDVtABJLqcYkY4RjUWLVy3wS95ByWLGWBCF/O6xRmeCdzDlMARIWQB9vSPMgdcCR6XjPcEKk37rkXex/cD52PI3BcWYX3L7sSrQuqkU2gzFhr1QhQv7HtU6j6q+Q6u5IWdgOkHMok8TPpGdS8OgMdWJMo5Ksg2E1CVwoDXqdTsl1KM9p5qv9IRAV4IcxvR11aMrblpeC4V58lvu3FnImPoPyDT9GMtkCqbeUlGJlCpaVZ07gEktVe49yu4FxKz8xi3bkG1KRSyZSfiAEvPc7PiWDuo0+i/p3v0arWIdfi+KPxKLWSaiaJbNDamCzgTvUmeL21XP/1exLnZzQTfZcG0h/4pt2LQHLWM9sLo2C8OzU1c9euCeO8odeQSOIY9pBciaSwjo0fb04dzVp+DpH6zbfrMfziewkgdiBZwgQKriN1dWX4x20XY9C5fbgvibZ31hvtYaqBNHjIOKpxE1nLR2QQxyIJpNdeexLtOwBjbp+G6dNm8XOySZqQUA36MPauUZg48WGUFZHRihegHSWQbm2sgcTrFi4+cNBoAt20jvM0MyLXV78Jd95zHk49ZT/MnlWJSy8ZyT20Db+Xah5e56WXXIDKyjq8NnU6908SHAQ/a6q2OATSYFrYWSa9VHTxVCDNoQLpRWba51Phy/HJZtN8MadU1W9RfUIqf2UDKjWWxnVdQwGee3kk9tm7jYH3dlZxWY/5C6qMQIpnXaZGAolapGTa99VWMyeCNXKYZBLkOYerM98mYHwDRlx/Aq4cfoYRLpon+j5nu5SqcMe1NQpMu+Tgf1AD6bcUSOrHIJUXXTtnYvpbNxAo5x6s/Zhk0SMTvyKBNA0pac2ZYCACLJ1rmuouVbBtuQdzwQlzkeCqQQs7rkP8e52/0BRI3bpT7cKtKZ5nKZ3pnMev7xOOhV3TJZB2Xn52BtSjz+9891ELu6gCKYnkpZf7RpBJC5pbyVSt6vgkwkeq/wYlwiiBg/NI1s4NVLmKzOW7nD2KX2BrtlmuCZ4nAcxfte7rgMqUBhICPLNRybq+KITxD/0TnfsdxPp62UilEh5ffYIZT9/CuQ9cdtfL+DycDU+rzihbTfWRaD4SocGyYnTKy6bl5SDyLEFk86vfuPsxXDD4PPy4cQ0KaTvQu/+BHCycG9wPzcpPyUM7qKI0DkytZYr6RrLlZwQSbzreFJXcYZWgRAtFD5WKebROLC+owhdvTcU/rrkIe7AeWYqGDz+/gUkwSZxf9pE6nrJk5qL7Hsesdz/AJaNI7P7tUCZNcO6TpfVwcOrMLsJK/cLogq2k+nH8DK6NavMlm4FHnnyVjgG05eS9HHXQfpbY1IqqrL77t8Q1o55En/790GXfXr+iQPrlprRrp6T/682Na4xLYCZS3RXh+Ejm3CdIx+M1DT15lpGNnZKQ1GnRsa17kXWixplDKqnRnXnsnEfd+dyYpmWt7Kg5XfI4mrhlivldb50YgfR/PUZinx9rgVgLxFpg92iBGIG0e/RD7CpiLRBrgVgLmIrl1yzsZIql3EU9pxzaj36qQClBVQ8LdMfTJ7yOoKOHQZ6HxbsTGTQEKgjWFNVh808bsZW1TOoZy0lhJCuxdnu0R5uO7VhENYl2NASC/FWsUZBEkRLJkuQ8C+bi+S2q56EsOC/D3jgGFgrkZC1jGZXKNI0qSQxxFHwrrLWxro115w4EUtRaJEoeRbvbAqEdUUsjkRzrLydbMoggbXFEkqUyoKpTMd3EVJQwFl5YXIEt9IJJzyGYykIzsplSBmliUgqymbK47auF+PatD5Gdn4sTZW/RJRfrqssIvJNcYi2FeIK58hCPVyFj3RatSwTi5LA4sqxg6uuZ6miFf2k5RjA3gfaBVQxic0jA+Rng+epqCPzR+o/fnUDEwMPaDDOeeRJnd2mFiaPPRSKxwfJyxvAkidJIBFUT+5q1qhh3j/0fDDnzdAw+hgFvhgcPLqrBlKUFqM3OQ4qftZAWbUPr4g24/dx9cFS/fNBhCO8urcBrmwoxq6gW4dQWzODMRh2DyyBJongG4WHWr5EVncdVTamWk1PQnTmkqjhuZJChYexIh0gyfNxVcUQEeJMJs9BU1ki8H4HPel1YY4toXhrflkElA52yTAVRRYCrXvAIx1w8wQC2CsHpWpSsXUFJXCGuu+V67LXnHsyMrrMCxgIxHDglWkNHfe8A3Ho0VfWDM9atMpbF5Eam6tbYbiJAFdiHCZDEE6D3EyFNIBjpq2btsNRMhJnSfeGg4bjymitx8LF9CGoGkJdBf//PlhI4fAiTJz9N8o3ALW1cQiJLouCUeDtXsSeSynnsWvC/2xBIHEcbWUyo16jzkXP80Ux1/xoz7n/C6v2IwFSdCRFIporkuPYQ4dXQYaUjrRTMHOdaZePZodxlGWSWjJzjmt91JJ4LSdocO3E00K0TF5C1ePz2scimbefZj0wQwoeCV6Zi7TNvoLmP2ecEvTXHZTGlhTGBtWqqRCDlJmDg1OcJgiVg3iNPoPqlGejUEE/ij+QPQcUaAooNmnsC76Qg4tyQMjA9KxMBppwnMvu8mtZz69PicPLLTwNcT5Y89SQ2v/UuLew4Ppi+nkTUPpXEveaoiDEjXnnfZmnHASZSWwRSdWo8NjdPxt9EaBE8nv/IY6h4c6YRSLp/j2oy8fM093RNqlOjNpGVkoB52XPq86TikiWlUzeu6T12PwJJa4L74xKAtgTz92+/LMLlV9zGsSI4ONkIgHYd0kkgjSBxwvWQDMpPK6txLkmbcCCXwC3Vb1xrfdVFGHL+X3DL6JM59lW/hPutrQPAylU1OOe8u1DrS7V5EApW8fPL8dKUSejc1YP3312KW256gmQ+6yCRPKxl4sXpZ5zAekFzsbWg0NamCC/Om1iNlyaP/jmBxNsYOGgsli/nXEC2EbI11Rtx94SLccppfVHJPW7AGTfQGo8nhgSS4L5y9Nt/P2Tl5OKzL2aS9KS1Ha+3umYbxloNpN4kiRzAWgTSk0/OwYQJLyKZquokWsDKSrastAipaTp7cG7z3j0iTFT/jHuZ9uyM7Agefex67L9/V0eFqX2f+7jafP58KpCG3UjglW0Xn8b3a/+WnWUp1VhpqCc5bHZ0PFsEOAc0v4L+Yoz5x3n42xlHWx266FIq+1c9pPxrfPxfEUh+EkjpOxBIUpom/YxASmDty2RPGtt8G9LS2BaUY1i5GKqprX1ILoRC3FuyPXj8iXupYM03sWaQlmHe7SSYndbcn8a72g5KN3JxxgE0FQXSzueI/5RAUg1D2bRpnorOiOd+IbVdkOdEjQOp8zUOVHvSGbuysNPrxDjqLOXsv0YgWfKTWztQdon8zESeEQJkoLxM1qJAFItZF++x5ycju3sPpOTS05gqstoVS3BAXRHenvh3G4JX3P0CPq1IQSCnA0p5/sunIsXrr0bRuhW4fvhQ1tJsg0Ja3+ZQivbymAdw79hb8Mbn3yDIM2y3ffeGXwuEXR/PidabOs+5R3P3fO4QSHbl7hlM8YYICMnbdO0ah2wD3q9ZuQbJbLFe49afVmPBjI/w/D+vVfk9s/CTbayH52gK2J31j+RRyeNv4IunX0YKz8fdjj0I3R8bxeQLPqfiXGyjEOeziCS7AtURpWW2FFrBBi/WbA7izCvHotjHvYwS34j6oYExC7/neCrdr7zmZFw8fBwuuno4kpvzBPoLC7sdpq37666dkn75Of/tv2gcaZwlMpEmQHVwCuMcqYSTGM9o09b8jiqPov3oXINDIDnkkR7uHu4mNEVrjTZe744Ekv664/t2vXViBNJ/e0TEPi/WArEWiLXA7tkCMQJp9+yX2FXFWiDWAv8/bAHH4Iuh6/bzvFNjKGotoiZhrjA+XFaMBoLPAl+E8UtxowLTpI4YZESQTtsNOrRZPqRqJJXT7iItOxV1VJOEZZPAjPpk1RVg4JnEDNa6YB3rFGTRmi3B6q2o/k2cVWVWXiXJCdXUYcxcr6r2BGuTSKZ4+VzUfCwkqzOFLQZo7xiARL3UnRDFoYT4+IVVWTTUV9DN91BJpFer5ocCV32+giMpaiIESpibiCJeyndrNiCOFcVVmyRe2ZGsQyLbjDTe/1baxS15+QOkERjbf9CJaL5vR2xl+q7qKhmFwXayYr0iMxh8h6RmIDqbSiA1lQHzts3rkZHPOj4k6fy09olLoJWECtdaZiBboaYKvuJCElqskZKThtZ5rbB5/hps+eZLPDT8NBxxODNGSRi9OXM1Pp/6Fa696FwcsTeBA37nyAmvoL4mgJFDTkGXnrn4nADcYzPXYSELAwfjs9HKn4riLz7CtXvn4YqBB4J11PHswm14YPlmbE1vTeCoGcE4Uom0MpGHjbzkG+iPr+xsBZ5G1IhYUlDPaw6qarse2+seOcRQvGWlOiokjR9VS7Go39BYDxJo2ZXAdtK41PMRZq2nsL3S+bRqsPgZ7NeQEKlxbfHiaO3XnGmzFYWb0LB0HjruuyeGDR6Atq3ynaLKLgGy3bTOHQcKPPUIu0Wum+LUF+Bi81TgkwFQosqYwWwEkrzn1V4EmwiUBAgAtWCNqFp6MXoCiVg8ayUWLV2Cy649AxW1tFUiUVpDj/+7x9yD4Zdfhh6927DwveauaxFkNUAc8qSx0LVD6u4KibQ7EEjWYiQvCkmo9r7pXGSdQEXQ9C/x7WPPI43DMoF2QkbRGQjvkI4igjXI69yaSJQWWv0vL/9uACDXBL/VBuN7aINVT5Wep09H9P7nGAPU1t31OFZ/PRcBkjknjrgKOHxfoLQUn150A5qVUTFHCzvNETOSYlZ6hEB/BW3y1uUl4txpk81SZtGkp1A9ZQbaUdVQz7okAv9N2UMwW+0qSy+RNsou9nHOKhtcn1XCWSUy64yptLBLiscPDzwM38ffIJ/ElaZfPNtCRK3sf7Zb2DEDuYaEliz5bBnl3K9iEsAGOnINeO15A+RW8XpK3/sWOTUE2jQviS6rFpJX445tpjoKIU7GIIHzLNZWCBBYriJRLsVHgmopxAgkAqW0jrrwAcyavZlJF/nkZ0nehsvRvHmYysAJaEms1yA74XA7TrntCLytZs6O5/7NEif4J/13ygtLaR/3GDKz8tgPEa7lPhx6SHc89/SltjfGcc0uKQXJjNtQWszqNqw7olpe9bVlOOLoPTHp8YsJpmpQc78WD8LvEOE06NwxJBC4H1qyA8nMxCpa4dGSsQuwrTCMswb8g+cCWo+JyOYYbdU6j4oWn5HZsjgNci03C7vJd6BXTw4ql0jQrjCQ9ng/LaviOp5p46+mugDjJ/wdp53Rm2oB4Jrr/okvv1rHhIpmTGaoRzZVwZn8Wbu+gPawOQYsV1YVkEC6ggRSL1MZ6aGEFSOQ7nsBGVltTYEk1WsgUIHrrxuKffbrYWSZP0ASnWNU9ys1cIAgcq8+LZFmrrwuueMSdgvm+zB02AgmhnDjjEsxC8BgoBInnnwAhpxzGucCbQRrKklscU2hclnKK7+/Bh3apKJd21zrJ9dxcvtWJBJLe+mvPXQ9Ia7tQ8+bhHnzN/P8kWV7cBzrijVrCbzy2h3I46XY2sWfX6uBpM8NkgRrJJC4DvAcEkd12kRTIL2J1PQWaOAaZMJW+HD9jYOx195drE00PjyUXzpWdQ0kjGpJAranEsSlitxzj3P9O5BHO7AsjVbCzjaip5oKgRSt56O721nhHu2z6Mk0SjRF/769HqfqwXGdDBKoF1gvUl19bspPZ+A5qmyNWz4vsF/Eh9W84+9OipcIJNdeTGcAvlz7kZICEriW8x2opHVABX+/5eGJyOvTB8hXHbR4ZDFfaeOXH+PqI3rizitPMGvGd75ZgQvueR7N+x6GIp4Zw6xjl83vSgvX4faRw9g/HCOUR8l54E1+3htTxmHk+FfR5/D+yG3XDlXcf3T20jXG6fy3nUCKrk+O6t8ZFQ5BIcrw5wSSo6QOcg6LzAjWMbGMm9KXb7+LTjnJuP7Sv5h9nepiSiFr9o9qJgYrgemz8P6dE21/TObZpoLE5iEvjAX2acesKt6hyDjz+1PD6SLUYFIU8zn+7ZwrJuGDpYXI7dCHiizWOOWCEWa9zXjutWWbN+IvxxxKQi+IY045GkGyWAHO6f/08bNl+z9983/x9bKTdcabYiBnLCohTnFVgohKU1m641vNpWYTWenaDWrvdsa4GtMNIo3EdAkjt5+jBJNqIjl7lDaR328/GSOQ/ouDIfZRsRaItUCsBXbjFogRSLtx58QuLdYCsRb4/1cL/BaB5FBBAlgZk/Gs/9HyIgQzcqwGhpQ3yaz1U9dAAoHIiGqs1PiUYcvsXdk8EYTIIHhqmfQpBI4YUBiYzfcmypZOtTSoEFHwl8hMfy/BmERlWiooUfY7YxYayKHew7oDKjjPP1Ik4BQZFonkZjM64WiU+Yr2W+Nfogqk7T26g/JE+Y5O9pzUBQyyaYkmFZL4Kn2CCCRldCpg8jO7sZJG5+srffipjDY9bAfFjKZO4GtySWAUr9qKGS9NZeqjD6ecOQBZ/btjG8EcZeEmEmQVEWUBv9pINYQs6zSORAzVP/z7uu++RlXJNpxw5slAdgZWFVVQBZXC9kpEJgO5hfSrL12zAt3a5qHPXt3Qfq+urLfC+iNfLsPc99/H5Huuw1775WEBb+mFd+fisw/mo1/7Nnjs6pOQnRaPz5bXYew9D+OCU4/FoIEHoJh3PnleJV5cV45KFgROY4axb95cHFS2CSP+diwOOiQTdAnC7d9vwGrWx6naWgZ/dTWat8ljn/J+a5klmsxi2bLUIzCYyMBTaqSwsq6pRFLfegm+6d8KTM3OxNLhCTaJPBILaeCCimo1EkgeIs4K2B2bMKk6mA1ONUw62yqH3+vhWCojkVZJkCIiUpIZon4qtHIJavsrtqLq649x8mXDcPpJx3E8kYByCSKnUDMfro1GdJTsKgGyO6wSDoHkAHPxsn2x9nIDfpkHcV4FzSKRQAARQD/tEZMJkiQReln1YwGmTJmCEWOuph0j1QOadASBn3z4ORzc72D06deDIjhmAMfXOxnCzKiXIlHjXXMmgXPcIWebLoGkMSFCvDQrEb2vG4TM445CZOrH+OzpKVQTktQlueGV0k+tKoCOY9Yre0aOqXoSQFoblOEtuzjVHPITxA4rq5mEjay+6qhq2MyF4q83kyg68RCuDeX4bPB1aNXAukkE41L7dsU+j91teMrasQ9jw8dfsdYE6wiRlE4hGRTi98siqpwqzvW0jBukmkPM9p/14mvYRsvJ5AquoUTFVZtI1ybqPUjSL46fkUq7uiDnRTMpMeSlx3stITtemEsC6XUSUf5aLGIR8DXTPkY2n9caGCWRzH7OVWvEMcU7hQR2PtVO6VwjVah8G2uPrc0I4+x3phniu2TyS1j5wZdI4PqYSnBcddH0nbK2tLWa1+hJ4XurapDF2mZZvLd62VRqzeea/m8kcO8O0+0X17B7KZCiAF4jUG/chksgjB/zBV565UPaEKZZVn9ZRQnOP+9E3HHbqU4NG/U5B/TgQY9gxTLWuWG9Gc3uINWdnbtm4IUpo5CZJovZRgJpxSoRSKM5TnO4jGsPp5VpUg1eeXUCWndwCJELhjyKWbM2MgGBtYFkacj1XokByRwj2g8F25oC6YU7f0kgDRrPaynj3pLD9YZWcDWbSSBdjtMH9CRxSpLk1S8xfvxU7q/NuY9q/+b1cdza+SQ5mwRQPUmbrbSwG44hg3sRaHa6cEcCKT2tFdfGRKvhVFW1Ho89fjOOPKq9AeBRRZC7bdm/VZvGiDwD9h3wNcI1ZMH8epx33k1ca+mrRQIpwH3PX78NQ4YegVtvOcPKAYqoUjky1/3J+kbf8zP7Ou2PZpXp7Jn/rwkkys94dyKQWANp0ptUaDVn+zg2k/76QiqM/sGzQZa1pd2HJWk4W7mWvu2pPEZ0OjvUdmJzu0qhcSr9GQikaJLSr5FI/xuBFK2np3pxUg+FLQHAUXInUampdtW/ddYUmemMRacOlAilBClvNB6jCVJSdrLtE1wVaBzPyyGu25yeuHn8JMS3aIXMTl1RTTVpZVE50ourULv4O0y+7UKccEB7s82jYyHOvGwCVjBjKq1Tb861eBSvXocBJx6Fk0/qTSI1hNxcD1587DV0orJp5E2nYdBl9+KMC4bBm5fLM4OSulRDTQPDWZesbew6RR7sQCBRMW0E0nY1tXZbbYnaO3jfZIV8TBLKTMmjcjqMt6meumromTi0TwaTK5T4wjOO7pcq3DjmNuHLtXhx1Hi0KAsii/tjCz6/MVyJtpeehE63kCxP5YuTxX7qS1yy3bkk5YLgu1lFuHjkvUjqdQgqOY89XO8CdayRxL4A45lE2v1tWbcMZ59/Oo4+sT9rtjpxwn/62F0IpGj+VEjWs2oPLnA6n2vvVk9YUox7c8a3/YxAcvbuxvQ9/UNn+p1qn+1AIsVLobT9305izi+T+/791owRSP9+W8VeGWuBWAvEWqApt0CMQGrKvRe79lgLxFrgT9UCDkivqMANE0zZo1BBygbnb7WMEN5bvhXVBCMVwSbwv8kE8331Tm0aBbLxDPQ8BFXDBAZl3eJlRJZEcF+AUx0BnYDAQoKLqamsp8HALisjhUAP3+thnQEBKQSv9dUWjEg9wex5J2udwafrpS+QXICjfLbDqnBrr5XHOqNBK/6uP0TDne3JzE5Ao4jNJZDMLMMiOF4/Qa+gyC0VMY4k0rbKURmocKzqLgVpH1XGYGpdcTU21bIuQmYugSlCLFIIMdM+NYPAelk1Frz+EdYvX4W+fz0avY45COWJzPJm3RCpi1QXRe2k+w8x+9Fgfn6/iJJMZmZXrfgJi1+digHHHIELrz0c8wuZBbp6K78/Ga0i6Vjy/qcILV2Os/96GE4/rR+yaU2nLF/10tezS/Hy5NdwSN9eGHbpEdjIv01fUICP5xWgYP4PeHLwiQYMlFPMdN0dU80S8LILh6A3Ab7vySLdOWsdloQIMBCcyKliv3y3CAO7tcYtl+4H8kZ4cE4ZplKlUL9xC/p07oTDWB+nKiMDzy5aj0IvP5TguSxGyFFQ4cSC6apdRIA4TPs5q70T/dHVGtLk/phVHQE/toGpFohGCWAMC3AQamJICQlG9RNVXF6+XuB0CslKP8dXNckQHzNjiQYQSAhQoUWQId6PokWsucFs0rtuY30f+vUrQzoKXPycQHKyRtkrGhhNdk5HC2bLNixa98DvgAVjAAAgAElEQVTRInGs8d4E5pgNDOeI5k8arRE9wQSUsJbAuLvvxsg7RyIzP93GpnCVV5/6CB9/+AmeeOFBhLzMwvdQKaBZFaItk/SGluZL0JdAo0i4XW2/3UGBJDCrnvY+Fcxo3vem85H6l6OAtz7BR49PRlY965dwfcvguBQxoxpIGstJnPMCeOulQBIJzTXMy7XDbOMEJKmwuYAYEqHFJI8Cvdrh8Em0qiMRvuWND7DxodfQmmRMFSnygtxE/PUJPteRk3HBMnx2xz3IpGIohXVcWiTRlovz0UMSuZBrxsrsOAz64FX6Oao3qM8geaxaJYbiGpqr4i2OnaFJREn24ovv8e39TyObWeTJVFFWUHW0SsTP26/QCk82mXxvwEX2NAei08CAYRf8Y5IAPv4Wc+56AmnFVEhJVZWXitW0yjxDiqgUEg2qmyJrICOJpb7itWhqmuSDf1N7aA388CvMv+8ZrjO8fm4vSjwIm/yjaT52BwIpCkQ6iKiMZ6N7oGNBa+6h7IIrLnoVX1NZkMiM+ThvEBW0phtz+5U496w+JHA4z9kP8UxmuOmGN/HeO7PZzyTrpSDgWEtOrcJLr9+Kju1JHJhS1xkqK1fLwu521NSmsRYJ66tRVZxINdGU1+9H606OmmLSQ9+TjJhGe7OWztXJnov1r1KU6U6CRxIZvefFyS6BpEVaSRu87oFn32tkVpKX6zj/XucrxLjxV9IGr5sp25atKMOw88cTYE5GBpMZRJyGIvWW1ECk2L7Hx/eMHXsFhpy9J88ozjhzCKTZVCBNZl241hyuomnjUVmzGs88NwJHH93Nhr8jopV1ozM3otMjxDWDW54ztvk8UyUwf24Dr2UU52tLArH8br+PhHIBLrz4KIwYMcD2R2ZCWHF6qxPCNdh1H7UpGxUaRfdL1T/SmvJbj/8rBZLVrGGKwcRHvjEFUkpaC05rKRFIkAe34ulnRuGgQ1vbNUuhpbVOtXu2w8za1vkjos1psCixuSNk/nOS08aTnc+c5UvvaAoWdnZudW/LOWM4y3HjnGwcM7+mQDLhC1nWMInUgNTWIpH4E3LtYb38XUodp5YQx6HISn6Bnbe55ptaZLtCJEpiSIXslNKz+p5S9PM7Vq0rwoR/Pom89l0QSc1BpRT9XBwSy0q4P2zAvJdGIUvbB7cUla3csKwcl1wzFpsj+cjdoxdK+Lprb7oYHXtwa6kANi/bhNeefAovPj4WOVS6XTbyQZx16SXcF0kwsxaREqaUPKTEMDtnq11sq3F00tsVSDsRSI6VdJRA4mdwPkvtH/EzEYL1oSbccgs+eeMhNKeLQQpVQAwUrJG1HtBbGk9xDqZuqUIW52Qun86qJonMZI2Kjuk4+YnxQPd8RLgX+5VwoSQNEtoejnc2qW1Zd9z9Pl748FtEOvdAhGpNnTtl6eblPpfCG0ipqkVRwUqcP/ws9OjbkfPdUVg1Pn59zu5slby7EEhK2nMISbaJscAcL7LqtRjFGUuO27d7X25MqIRAU67aufN/f+w8/u144c6X//3dv/2KGIH0e1ov9t5YC8RaINYCTacFYgRS0+mr2JXGWiDWAn/yFmDOoxvnRwkk2phYiOdmivGgX8OnPlxZAh9BSNUAEeYXoOeOl+CmrA+CysRlxBpigWiROR4FvnxetjbxBEqUzezwPnGoon1NimoBsV3rVTPHLOoIQ9OyR3YcUUMEwo3KWzSrGLOSc4kts5gTiGWKCHFNDoHkKDGch6M8EqHk1Gz4lwRStMaHQGCSXUmKocRfkECi6IiVmeJQwfTkr5evQYgBJVJYU4T4Z2IdaxoRcMvgPS3/Zi7mTX0LXfbbB/sPOZ1F7+NRxwipob6ellAEosn2WD0Q2fkRxA0oZZKgVUYig1Je+ZY5c1H84ed4YtwtDEqB8S/Px/yacvTY+wD4WL/ou1dfx1n77IkbLxuA7LYs9UMnuVBNA+2NklDDa332hc+xbMk63Hz7xaDjBhYzhfTBj1dh/pezMLRlPm4ZdgK8tLV5f+ZmPP3y6ziJSovhf9sbRWzA+xbWYvraAlTRWqoFgbqGz35AD18xHr78GPTokom5RVQ0vf4+OpA4O5rkUdvOwGq26MhPqrCYllt59ExPoJ9QTek22shtITGYgT06dkI1O3xDYTESWK8pIAWSeiuaDm8glZnXkzR07OziBIzI6sSAUIc8MqRPhY1l5yIlEwdeBtUWmWmsKcG2LS6tYPjPzHeScA3V5chLTYKvtAB1a5ehfdtmuOOWG0hqKmuSIJ/AONc2w+zrHC/BXSZAdo9lwVHRORWeSEvytmQ94liEkEDi3BSwkqyaMywAbSQTbzvVk4LK4jpceeWVuPz6K3DgIfvSUlLEXwIWfLUaEx+aiCeem0h1C+czGVXLEg1rpEqBpDtndqopkJo+gRTh+rKVHMjeNwxB5vFHAh/MxEeTnkUeCeIU1gZKowpINnZaC8zYk4CSQFM/x1SA4zZR4BbHk0gkKW3qiL41kET1Eq2uzEpCx/NORqvzB1n28jMXX43eWwJIJ4GO9CRsYj2idueejl7DhgCsLfT9qDHwz1mCtqEEpKjICEmiCD+nPDUR63K8OOUtEjapXHy4vpjnmeYH1yzzp+LaYhIAvU8Lo1iDOUsxb+Q9tJZzVA2lnAurczwY/PZL4l1VxCTKO2gldTCiKGJkfc4ffc/sxZh93T1oQzVkgPOxnEkAq3MiOGs6iSj5lZLstwdJY8sm1j8tEZm/C0gWIqk/zluBedeNQzMtWmzNkOyyVGz9F/aiu8fs+t+u4r9CINmocmxhZWE3e/Ym7o/NjUwPhSq5xgdpYXe/Y2GnJSyaKa6LU1+5QJwD4jkkktMBHI/uvzj1cc7AJ/HTiiKSKCTlOe6qa4rw6KPjcORhWcIMne7iGx6b+CMenvgisjJzTEESxz6sa9iIF1+7DX37tuGnEvB2eBOsWVuHc4eNRUlxBHmZ+fD7WCcksRZT33gA7blP+LnefP9VKa74+ziq5Jrz3MBkA+2zoggIHEvd1mhhN5YKJJJQLpGgYTdw0L1YSuvclCQi1Ly4BtZpGTfuCpw2oIuVCRRHqtcUbCRxxT1ABFIcSVsRSEGeOxI4LqvKt+COsZdj8DndjV9VO21XILEGUlZWa+7nBIb5/urqtXjgkQvw1xP2NUWSNa8u1XhZKopo7ZTE/c4OMwI/RaLr3EMAev68Wpw/9FZ+Z2u2JwkkKrfqGzZjyHn9qUAaZJ8HKvdsjmiNJslkj+ic03WZhZnTk6KleIpy+1J/aTzf2EokBQrJgR0t7NSJEVrMNmsRRxLvduSz2fQw102+vZZ2ZQNOG4eCAlqMkSA0mJ5EVxfVQHr7BhIUAuT1vVECaRpSaGEnJWQCmZJIeBsefPhyHHZkV7MrlHrY6S5X2qW6hCS1o4CybbO/IJHcWjc/u5+mSyBFaw/uKoGkcW1EoS3pjlJH1qN6GHFB8sdIJrMIdl5rCQpamk3Z74wNKxNqa4FTB8mGFj8sgYlWFMFj+tT3MX/xT0jObYUG1j2qoVVwOlm+4JaVGHx4Hzx0zfFOj0jQpJsht/viPa+wjtkPPGOyhh2TcY479zTUpAbw47IF2LB4GcbeMgr9+6Xj24VlmPzWWzjzgvNQzMQeD8kWjc94XodZFtsHNhJIDlPojmdXsaJzi9kJuwSScz7TfTiMciKTqTatWIcPXn4JH7x0G1J1Ttd9sgG4VePTb5fj5UlPc/9cg5z6eOSmZYFpMWhBRiwtOQFF/nKcNeJitDrncHHLaNC531JiRD5x/6ZKi+WScNpgrif0p/WyRlSRVO66Dy6QOu14uY+15rDf8NNCjLl/BPJaMIFK5yDXYtCZbU2LQArznjSekml5qxqjIjADXAOSmAgjhWiUxI7ahO9Y28jiLNs5oo//j73vgI+qTL8+mZbeCIQqiIooiKJiwYIFFRUF6R0BXRvYK0pVRMWuSJEiSnEVRREsKKCiFJHeewgkhDRSZyaTTDLfOe+dAdz1v5+6ugvLXH8xYebOnXuft917znPO80uSyXrVev46MnsdITr17r9rIR0mkI4Kf/jPcATCEQhH4H84AmEC6X+4ccOXFo5AOALHVwSCeM3hJLqQFYZ5FAg+5Hn4j/nbCmh7QcKIoI+yIE0mcsjH2jw3BVGl4MOieWA4XJ/IUgeFHh2OfrAw32c8s62Hj6OLEptzCxJBwTS4I9lwoQdNA0b98shHf8488PzD+0dnwynzzkbg3C9LGmUlEl1yCmniA5SXD+xlBGc3ZedhD8EiX3QsHzhJBhGkFZ9VlwTQodUZ+GbuXNYkqsKN/TuhokYiink93tJyxLNmlJ2gSkFBARKqkdmhJV9xSR7rgCQyo5K2OSSRYqnaKtyyFfFU+DzU6xpkpRdiysx3UKPRqbi5Qzv8uHgD5r3/Dia9+Aguuqgu0nlxCxZuwqbvN6FXx5txyXmx2LI9FxOnfo5LL74EPTucDgqY8NIaL75mrZUYEl8P92iHG65IgXDrZ8Z8AC+flEcM7IfUhmxX1r2YStByAx+6oyIpK9iSgWqZ29Dp9ACGkrAiRoXMPGZyEoySFuUAf5bx39NW5aPIHWC2Zx5Ktm5Eoq0Yp9RKRNvrrkODZgmYTUufr7fsYixoZah6EQYZYV4jQXlZ0PvKCpmpSqWSwZwFhotfOppkEpglOzvGmg+0dpFQJKqkDkuOj2NWOo/rLkUx60qwwAbBOgu8crKty7LSqOj4EfcPvgfNWzZlVi3BNmZJ22TB5eX30+7EAv8EJh6F4B1fQ9ec7RGwyBoDhx/Ug4CMQElZ35isZQMyye6OYA3rCQzo1x89u3ZjTZEbUcKs+mjaAGbsKsDokc/i2VEjmVkcC5+jzNTwIpUbBHdE8Yq0CikVDTL6uyN3LCiQjFklY5FNi8fmj/VGHAtk4+Ov8cOkGYimaieOfTJa8w8JIYFIZQR/VbvMQZ+fCr4mwlNWU8pCV402AallBMFURDzAfdLJRt/89zcB2k7umPclvn7n72jgJVHO8SclzyGCzweoBHpg3GsgU4DSzxdj45ipqFnsI87MWkgEEtU9Czl8DtBmsN3H06lAisCur76Ab+sexFOmEaDdXVwc7USDNcdEsMfyHP1FbuxYuhIpBI1t9PuStV5xnBO7iNF3/ZgEUqwT2+fPB7amIYm1ntQvRA7yMszm4lxoyHqCSFtXroI9uxgprMnmJHiex3lsb81odPlwKgPkwv6vF8G3didi2Yf8BP4UE2NPp57CrPFIxkK2lluXrULSIS+SBMCrlgevzyQKnLAEkgLMtlEGPPvQbf1FIKXTLkkEEue7ymKSAbRqm/kiatAZTbn7/goqdhlbUzSemzLnQzXrDd5q6nEoyYP7SBTG/nNAReFvGU4LMsnXRNETmKbq6DoqWuvXrW6y/KOoGqggwbNxXSZ+XLrazI2al9WnSz37MeyZnujRo5U1hwjn5dfs3uMnMfM0516ui3ai1AHVtfJj+vsvoiFrIInQKixwoFvnx5CbRQDWITKC84/UNXYqhVQbS+utFEjTh7N+DhXLFvZtiJvOtLDbvJWWsbSw08V43VkYPfpudCKBZGYd7vvIY/PwySdLkFgt2WTR+2jN6GLNlCp5dnFzF+VjxDN3o0cvi3QypDf7+pQJazBmzHtIYB1BD/s/NbQkRw/izXH34qqrGhouVudm18WaJUKAs8/cIziYOCLiVstWgApqmo1h7eoS9O71GNfQ+tyHdZMcrNNXug/delxGAqundb4ihQzKb9VaMTi64snzEjnllH2USAHNN7oHMdsvLZ9CU63q0FRSfdHn1rfw80/7eE+RYpIwyjnWq6dW4qNPhlKpzHsbJREw8cKu+xnOBbe0G4XMTBFVsQYc9ld60eCUSHw271GTjGMztrIuvPX6EhKMcxCbWJsEIi0Hud6WetJoa3cfrr2GZJyZ/0mIqQ8auzKniYf4AsXH1KYhWRg6X6WGhFano+/WQuvV8ahA0rUffS/5jyqTYAP+y19H3++Gdgyt6fp3aDxY7x1ZZ43NKP/JlYJECpXZUuKw6cpJAgY4P5dLDcv+Gx2gkpAJRy8PfYHEAGt28j60ivefERFUFBfmomr/OnxJtfFZdXWDzoNG6cD8YcZE7uc/Y/7gtxBVHmmSGDbwni0rNQbX9+uMDu2uRfXazItgA457dzk8/L6mF7SAjwlSbtXQ4XophZSUSIYGPUxwHaETDtsXsm84jZKKvZrHsxLATHT5WRetd3kvTUvW9ctXIof3ym+NutVYTVNcjjze/j341CQsWLEUjZs2QRMmLyU4abG85yA2U9UbbY9DEpMwUqikbXxGLTwxbRACTJ4wNQxN+hBtavmjmmvL1uWi/72vIr5hc+RH2lHCBAsvJ8K4GimsB0m7vFLWkWTtttxdG/HyW0+z9ppm5ONXQftrHTM4/f7TW7//Di94iF95/vot4+K37hMmkH5rpML7hSMQjkA4Asd3BMIE0vHdfuGzD0cgHIH/oQiEHhiO1wf4f7cpDHnB9OAIgloGGpfSRXZqBEHcfCDPJwC6jQRQDi2aPHwgdlG94eKTezR/4pkBvWTyPBYdz0SL7peg+rkNUMxj0dWKD8TMiGbmrnxzHJFOk41d5nMjhvZqAlci+QDvYupkIsmP9OXLCazm4PLTT0Huvp2olpKA1qzhU/0kKr8WlWDKuFfw6vA7ceY5tbCFmM3H32zC1/NX4drLL8FtvU4nicJs0ek/wpOVgzcf7oiqBGAuH6w/XboPy+YsQNvmjTHstlaozszL6fO3YtHCJbip5QXo2O08pDOA05Zk4ZPVu5BbUIYGzEw+nYmVSbTzuaf7TWh6WgoO8em6mHjl8v18yN69H2vSs3CwhGWzDxYiNScLV59xMi4+92Q0PbM+alPpxK/GjO087sK1fAgnCSFAiUSawc5YlyWS8ahkBrpf7JFxAAmiIUGrFguJsggk2dnJ6k/Z5QKdZbsSS/Bdqi7CE8jNo+JIMhs7vfcZTzvBamdJPspWf49TGybhzvt6Mxu+LooItNttBPaodFM2eLnfYzLUVQPneN4OP/Afzjr+5dUIxFEms/R9BtCRsIv9L5F1f76a9z3Sd6ZRidQPJQy3h1aTZEDw7MhRuLN/fwKLJ8EfxZpWBKQqTRq+PO8NLUCEJ6R2CAGdvy+KxwqBpEL0uYlONHu4h6mBhI9IIE2ehTj2+SgSxSKURWBGUn1ZKRUhgWSfAFmOW4fsKImky7YxhqCxi6C+WxZdBLtyCKid17Md4u/qSpKFfWw/pXwFnDBKZGMl/yuhx2wMKpFQpwZ/c3CyEVb3GwzX7kwqm0TEqD5bJQq5e05SNNp/8J5RDq0dPwE5C1cgoYRKAvlpijTluTnZ96WeZC+nVaETnsJiKiQtoqGCAHBBVAT2Un3S7SMSSCSuN7zzHjLnfIkabotAEnDH8kxmnEZTJSkCyUmy1e2mrR6TB0QeBTgfFrpsyKwdgw4fkEDiOF4zcRqK5i9Dklt9hZAaYyJyjQ6IiGGigUD3AMliHy0uYxnvWNaBC3i8VnY3s8P/CPD6+3rbX7P3n6FAEhEgu0lNfbf1f82QAVHRqhdkEUjVqgfwwd9fsggkw2UIsOT/2Q5Okj4GndUkYOGv/BwtnyQpUtz5ktaiTZtzMKDPGJIUyYYoimD2g6esgCQS5wImSUid6Oe6JwLe5UwwymIXJ0kv1QSRBGNLSCDdMfBaPPhQe0NYKQFAYqfduypIII2ikpiKYgfrcVGvG0liavqsl3GKIZAssubh+8Zh0Zc7qayqx38TrhW4bfOShGW9Ls4rDqebNqxDSSDFHAHM+T1duj9LBVIhnRqTDaFV6jmI50ffRTKsCZUV1jXP/igdTzz5MsnveI5Hl1lTZKlaSVWRi6RTUVE2Rjw9iARSI67xoi6UqeA8TCA5+DmX7O9IbJUUpWPcxIdwbZtTDGksC74qruHGGdIsE1RNiYDjnOCI0Hyg5V3Eks0QSH16PkbyrwHf5zWSICstpYXd327Eo4/czH1l1cf5xNSAEYHKwx12T7UURSKPApxrzLgI2VGaWpRHbUEkN0Qg9e03DuvWZJrrjaHtpY5bIzWAjz4bzHpXwXpKPGsf29nHfbp3eg4HqEDyc75yRkbCW1aMxmcm4qOPH2T7B9XoPL83X/0OY8eyvlRUDVoeWmqpivIDGD/+QVx5ZQPWX6Tqi2SBgeFNrSarZqYIr4DUMkoyklLmKIYlpBL/XyKQ/pqZ5bcdVfOmEnyUfBXtY4IMu3YFJ91KrddGPSiBjB0HtqShcv8hikWjMenjD+GTkwAJRO+hLAy9uxNu63ARa5ZqsuCip7UqdD9G14Fvuz0IR24Z0qmu9Z/RAD1fHAFXI95gUrUrB+FSziEDn5iC69rdhJgayVSec0zz/k4MrEhRWaRpPbGbZDKLHDqsQdESyEEga12XlUlE3spo1YPOATJSY41QnltxoQ8rFi7AqUyWeGjA1UZAe4g3mr3veAG7Wcfp1vvvQIMmDRDJPC0uKfjig62YM3s+6jU8E6UHc1CbxGpB+hYMH3k3OnQ/A26Ryfw+rZVKAFH5pHc+WoEnXv0ECae3QDnvwb2x0YhjzSgbFVWVHg+SmECS9+OPsNP+85VxQ41Ftdbcf6eGz29r6fBe/1cEwgRSuG+EIxCOQDgCJ0YEwgTSidHO4asMRyAcgeMgAic6gSR8o4JkhepxyD7Gz6diI4Rh4egiAkU7SoqRzYdPL4kggbCs8mOs62qX0cbpu9VY8fEinH3Rubi4b2tk2704VOkzZEk1J2uYMHPST9TPJ397glnRfLCOITDsr/AwU5+ZmVQalK3fB+/2nWhEuUNLPgBfcWlzNGhcDQUmu5Qk0E+l+GTadNx7XUtmDzfHdp7b51vK8NHybTip6VmoU5fnxYL1a5dvwb4l32EGvdkvu7AWNvCzc9cWYd436+DPyMCLHS+nCqk+NpNsemnsLATyCvH0kHuQyOTuJesOYsI7c5GUkISuN17Jouk1sWj9LhQxFlde3RgZxL3n/kzLugM58BIgjKTSwLdxF86OdeD2Ni1w+kmJqHGy0yiUthKDWLY3gKW7CrE2I9eoj2THFMEM2UjGoIxZnA6C1wI5KzxMjRXmpIDL1i9kcSdkTuB6kEAyvwXa830pkGTFFhcVzazrGMa4CDm8lgp7Aiq9BOgITsczn9SfsQ2lm5ej58C+aHP9VeRFBI5RP0arIkEYXpJ5Tlq7qb7D8bwdHr8GdvnnzQDRjFk0rZdEHAm8tOqWBZC2Yzc+eX8Ohg57kiQfAU4SDCINXnt5Ei5tcSFaXnYO3LSlrJDVlBDc/zECSTWQxD3mJDrQ5KGeqNH2OmDOInz9+hRUo41cPDunIZWpfLNL7cN5IpIAvKxdHCQxpUIKaALh6zYfAWtmgsvCzh0fhV0xAXSe8DzQ7GQibZIBqX5cUM0gCE3om0Bi9XXVChJK5uVcMeVTrJgyCw0IyFbSo6sq2o481nvYH+9A15nvErhzYsMrbyDvq6VIpY2maqzpfHyGBOcPj1tFUsnF9ookQOyj7CCC5LfmrkNs3CwSSF0/et+A12vfmohD8xajhkf1sWQhxLkwyAdGcTyaujN+KqEIBMeQWK6kEoHCCtoYubCvZiTavT/FEFqb35iAvI+/Qw3WjPLLXdQUhCeozGPEkHAUkFjBuc9JgD+CSinNAw72xUpZmJp6Ncfn9mcQSLry0DTXf8B4Ekh7SUKkEJZXokERUmoEMHv2C0wqEH9OmJN1dCJJnvu4JqkvWluQlDBKLhI5Um6yJhGnaXPsz+atwdAnZrCb1TakSIDj2eUqZ+0iqkCrXIZYlrLYuE2x36nGoVHfGFtXEsveTLS+/hS8/sYgHk92jZrPSSDtLEe33sOYGMFi8xwHnFVJOFVhxqwXLQIpSG7NmrEKo4bNQGxMPfZR1S8kEeMUaSXYll3RVUICaSQt7GibF0KXDYE0igqkPALSHImcn0o9mSSQBpJAamGIUm3pTGq4pdN9KPNwbo9JNOSO+quKwLs4rg4TSD3PMsSZqR+GWBJIrIE0ZgZiEmsYZaqWm+KiNIwb/yiuu6ERIyqyiFuw5lMFgXEpplyMVYUSGZhIYjjgYPutW1WO3r1FINVnu3Es8V5ACqRbB7TBE4/fYtRgshk1akajLjK6DEt1a3zedOGmOoypA0jTLh5HRFJwfTq8TFkBEswuC7uevd/Apg3Z3J/3F6xJ6KeaKpWqtZmzn0RyNWvud3CtNeQww93+pqFITy9FMpVXpay3VkHbqjObpODD2Y+QDOO8pr5EoviN137A2LdmIyaOMhMSixUct1WBfIwb9xCuuKK2yR8wNaVkmabahVqyOYGIu1SSQqjelNWg1rWFNusv09n4o1hY5MLheJpXgx2B85KlgC9EsVHAW2SbnbZqZpO98XGqYDwckD/4h1EqsbhWBOdZFxXYDt53VspqUEyS7jmlt+P90Oe0QO556TV0P2Wf5mdWrV6PvVSOt7ioOTq2b4YE8oO6p5LXnV11Tg3xy3nfE8CWgaOx8dtVCDQ6Dd2HPwYwSUrkEdhXqAfHHqrRHxz2Gm6/9x5UcryVkIx2xFDNyGMYS0Y2qpbIIwokaQCtzSiQqMYTKeuUpFEViQ4TSFKt83qYqCU72CreS3/3xVy0OecstLv6TESx27w4dg5em/E5nn/rLcTWIlnsK+X4jKe6345p4z/D5s3pSG5wEtfqKJQVkW0qPYTAwb14edjduKX1yYfzOEy+ErviwOFTMeOHdEQ3bYFAg5qsdxrDe8RY2kV7kao5MjMbBSt+hsNbgGfHPwMXeTTZcIcJpD/Ygf+Ej4UJpD8hiOFDhCMQjkA4AsdBBMIE0nHQSOFTDEcgHIETIwInPIFEMKy8nPYUtKswdQWUXcwMzXKCQDl8MF9/KJ92F7RgYrF5e3Qc1ThlqM6M3Pg9h/DppOkExUib0c8AACAASURBVBJxc58uqGRGfk5VCTMoZQ+mWvciTni8KIJZzFIsdbNwOJ+Y6SqD7L07UVCUgQsbnYk9X69DHDP8Rz3aF2eeavW5Q/z56SAtn/LLsONAKdJXrUfT4nw8+2QvlNKFaDE96t7bnI1MqaSICkn54KT6pvDn5WhjL8HoB7qgjA/5K2lPN+XbXdj440/oz5pA9/a6DhHEg2Z8vh4LPluIvp07om3rhqZ8yibWmqh7Ug1UpxiCH8MXGfz8tjz4qZpI25eFTDcB5aREeGOqUJ1oWPmKbbg4JRZvDr6eWee02SKe8/eV+7AwIw9rc1i02BPDjNS6KBShRhsTYoskMSIZ1zLGmNnuAhJZT8UCGSWLOYpACimQgoSSjEJEIAkoEYlUSUA/hlnmyUm0J4mNRMZBPthTLkZcUk71tLhnrSRmw2etXYJ69VPRv283NKS6q5IgheoJCEQpZ8a9nW0usPV43v5/BJKuTXXKHCTypEQSCRTLmLndFcjOyMLUcVPw1FNPsa1cKKI6JoYE2wezPsZ3C77BWxPehI1qtApmNMurXrDmEQVSyMLujxEAx4ICSQSSrukAbeEa3d8Vddu3NQTSVySQahCQc7G/iZxRv40iiFWpsca5wFdOCzqOaSlznCRTpHRQvSKpKezOSBzkWKi87ExcOJKAWwxt4xZ8jeqsxeAhGR3g/gaIJhkTTXBPwGslATdXnZqIa3o2B78bH/e4DfWZcR1PYliETElcFPaRQOr23mQSNpHY89Yk5M1bgupSDpGciVBdOlruiAxzco4xpDgBXzs9fgxpKLKWP/lsx1xa5nUWgUQZyRYRSJ8uNASSMsQF7IUIpEjV2hHwx+P6VBtBgL0EU5z7DpEk2JNgR4ePSWhRCrJt7EQUz1tKBRKVRyTGRaqZ2glUtMURBFQBFmV8cyYgsE/7NMZc9bZUPN4h5cJxqgL8Uwkk4qcDBkzEzyv2Uk1DAknF5UkgVaN16PsfPI9UzstSTlawto6LsbPAd41JAsacE5VEEKXM/wiSdQJubQkGoNX88PLLn2LyhG8pcmvI96SgKUMMCc7KCqpIWK/HUrzw3wJx+SVlJOIjaH0lcydDxlTl0pLOwbo6I9X9DLgvxdquXeXo2msICSTWwROHRXIrisTUjJkvo2Ejc3rG6m7HDi/6dhvB66F1lshMAdVcM6r4ZoBrg4sWdu/Swq6ZIZAsJkF4dtduVCBtzee+XPTIGB1NIInc1NLB0mEkaZ7HpnXZJNRSTH1Bjc0qqZtIfpeW5lGBdB+69zqLRJHmLAHV0YcJpKSUOmZtjonmnFiSgZdfGYQ2NzbhiZeZWo42JpIcvUKY5Up2tyKNRcbJ+pHnspYEUt/ej/J+oD7HHF+n9WdJSTp69b0WQ4Z1pPLIUo9JYSSAXuScFI02m9S5mmcsotahdVHcshkXwZVJX2oIJKtunzalQ4hA6jfgbSxfugvVkqoZQtbn9qJ+g2jM+HAoUkg6Wvta1nJ0fEWPriOxP4PzloOEsJILOAYbNozHJ589YRI41MdU82jiW8toV/ehsbAzy7Sxu8sz8bmKiSgMlyG4DP/L9wwBdFSgDpNIhwmkw6ce3FF1K7WJCAoTSEdH57f+bQgkkkURJFlcUlZzjZfdbCX7pjNYL6mIa9Z7Y9/EpKFDsX/dGtx43fkhJ0HwFgDkHM0me0WNa1lTBzgumdqEKPaDA299jAUfzEP/sa8AjSmJj+KMQyWderFm8rEzvkU2a+xddMVlqKIFo4dKIimQzPojotTYYLI/h/hAs+YGySPzzSGFEvs2145KY5er+wydDZO6uG75yyoRz2N/NGkq7ujUBq1a1EVaWhXa9e6Pa3vehqtvaYXCsnzEJcagqICfCsTi2SFv03I2Cs7UaijmOUVpfJQUIbB/L9epDCyZMQa1mDyl7qexIWFgm/6jsII2n66zz0dFTe4f60IZ54a6VCDZeQ+cvWIN4nKLaDsNjBw7FD4X1Z6msFqIEvutLRfe78+KQJhA+rMiGT5OOALhCIQjcGxHIEwgHdvtEz67cATCETiBInBiE0gETIjsCNByEtEqJ5hlqj7wgbHQG0Cm14dNJYdQrsxX2r9E0o6NCDLiywiazvocm5etxAW3dsEZl5+NzMISJkwSAGKWvUCZCNpfOajQyacNUYAPv9GuOEQVU52wZieVS4vQ9tKz0K9rGyz6aiP279iOQXd2Rv2TmdHIB9mvNqXji72FKGXh8ci4VFTs2QffNwvwWO/OuPTq6tjEB//3s0owb3MaAewGBH1Yg0LZ5rt2oOL7r/HafQP4kJ2AfXztjVU5WLF8PRruzsFdN92Iy65LxtZ04K1pc1HK+hBvjxnAayfWy6d8JpMahdLPWcCPlB1l7j0A5/bt8O9LR4PUFNQ5rTbqXHAaPe6rsP3HTBRu24EX7+mKSy6IQTbP+7lP1uLTA1RXJZ+EiuIqWqIReKY3ihQJdoowBBZWEcQOEEQWcCCwTAD9ryqPhMoJpuBnbEInSSBVEZAWdBogoC1rsVjaa9VKSSaA6cP+3ELtikhmtFaVlYLuI/Dm7Ydv2ybc1P563NLlZmbu20lgEVhkm0ttYXntH98KpCNT1a8TYTYqURRjKUyMIoWxMoW4VTeqpAzDHxmGwYMHI6V+CtS95ZA1l3WA5n30KSZNHUf1Ea0GVSjexIuKHKbqGlcigbHK/g4VUP+dc+axQCBZSJoNuUkOnEICKfX61pT8fYdlk2bT1o1vsVZRhOp0WQW6CNCWE+xmrS1efyTnAcW1gn1ZNaYCHBNVig9VIXudfrR65n6g1YUcULvx/uCRqElCKoJIbKUs29h/kxxUMpVZ2doZVOI5G52Em19/idh2BFa9OY6WcD+gJhUDUlK4SUKJQOouBRJJz52vjUPO3O9RjZZxRgQgkI19WnWQNKZUr8SqeSWDoCDBQHA6n8RPVpwNnT/+Oy+7CrsmTsWhT0ggkfg5rEAKOjq6iKoJn5T6zAK6LdIimuedQ2B+d7wNXebOIgIJ7CSBlDN3Cc9HNV5Us0w17Yj5cwg7GReR826SWRV8T/Ezmekag5onRR6dwASSsXVSBjy7WEiBFB2dbCwARSClMrN+1vujwLJvJJY0yIz2xKg+VL/NLmWgaRmLTrI21b2x3EH19sMPjceX8zayVtbJjL1q1UhNU0q1bSkxW1mLChCmapPtGssv8pWTZKZayM9MfmOtxvp2cfGFmD3nFdRhAkKAgKzqruzY4UP33sOZhR9trKoCrIEUFekmgfQGTg0pkHi25VTnde88moqlIjiY0a952hYkTzWxuJzFeHfGYFrYxZkaPFKKinjq2vUlUwPJ7mJtPhJcHu8+jH7uTiqQmhnbKXGULGmHV177DNMmLaJFXl1jByjgurLSzSiECKR7SSA1NiBxyDtu6nirBpIrJt6otOLjYgk+S4E0GFdRnSC7QO0rMshoV4WFa43l95FP5t9UJZrjiayyYc2qUvTpYxFIFSzkErBXkGDORP/b2+Kxx28yBKx4P9lS+rkGOUg6CyA/elN1KqMA4g/dssw5BJs3CFJb5JOlXCKhzdj1HzAV3y/ZjBrVU/gdFagoc6NmLRs+mDOa6iEej3Eu9wXYLhEgf4221z8Bt0c1ingdsvzj/HUKCaTZn7AGkhzntASQMHp7/DIqzmZRgZHA9ZL1GmVJVpFr4nNJy1qWjaEUi35mhvBanKqBpDwQthuHu4mVOXfjo6YxftSVGkLMUiZphtIWViD9oiv8xn9I9ac5V/bL6lxcBxRoBt/FGxzZs6Xv3oXsHZvR4wquRe5cXHThWWwvKcaYSMP28UvtxvZQIoXp8uzXpiYp7w9U1gy8D6WXJXCqlGiyuIu2VPW8/yph/+t251D0G/QIYhLiOb9zjPLzqikq5Zs5r6PURzq8sbALEtu6n9D8b3gwQ47yeqRo4/tSmGk91b8dvOewe6ow6qH7MPXFIbiweW2MnbIUr06djpenTYCbGVCOSN53MikoJjYV27ccxOgRb6FBo+bw0E62lMcr4zGiyX7XJfuzZ9lXuJfK+VEP3GIUc8qxoEMdLu31ONIaNoPz7OZwK7mI/ZgCL8QUsv7rkhVo5ODcSCtAL5WbL743mnWfSPryACeqAu43dtK/dLcwgfSXhjd88HAEwhEIR+CYiUCYQDpmmiJ8IuEIhCNwokfgRCeQAvRiUSa0ahv5hLrRwqOCIOdeZhoeoE1QDoFPN59oI/lfBG2sUql6Kdx2AF+/PIGEyim4fGBv5BKYtYQsIjr48M4HbCZqEkChgoC1IbLyc2hFVAuxlBOUrE1Hxo9L8cZDf8N5ZwLbSdaMeWkiLm/RDN17XGLqUny0di+WsPh4eVI9Je/DxgL2JfxMg4gyPP14Bz4UA9/wOX/CopVUFjREbq4XZdkH0Cw5Dk6SSC1qxOKebtchpnYEPiugnc2sL7Fr1kLcdsP1LDp+rfGtHzN7F+Z88TleGXEnTm4QhXwCVt9vO4Sfsj1II/njprVR0c7diFjxPXpdcj7aX3kxml+UaGzqCClg21Zg8qvT0bxOIu67px3Ic+GzrR6M+XYTDpa7aAHGEyfxk00wvZwP2VH2JJSVEYAQ0yWUScSQAR2VbU6wgYCE+R2sAXG4IrfIJik8hMAR2TLlM1RjgZ+X7UmtpCTEx8cjIy+PAJnbgA1+KpQiIlnanGBG6c8rCJDVQ//+3XBa4/rwMOteBJLQP1mQ2Y9jC61fzl2/TiBJfRQikGIJpvioVJClmAgkb7EXgwc+gREjRqDhOTWRU+BF3dRoLPj8J4x7ZSzenz3dsq9jPxaBpE0KJLOZbH6BQX+MgDs2CCR2RVo+ZZFAaj7sb0hscxX8n36Lr958DynFlcaqUoqcMqroBBRJCRdBtMkheYSXqgWCs7L+kYrGlOjivsVEzMpPScXFU8YwW5vjfdIcrJzxCar7CGAZQsbKdnZSgWTZ19nh5n65MQ5cO+IR4HICfPv3Yf6AR1Gb5xBHYLaQxEtaggvd58xkxCuxbuJkZH+zHAnMzNb3G6qVKJwIBQPccTKSdZCLYyRRNVxkF0cEvIgg8n6qrTrNZg0kXste1i7K/eQbo0AyNZD4qq7BIn+Ujc5rJ9lgUDaOQWWVR1KhVsg5MSPBhvYfq5YSsGbCZKTN+w5JVGHFkFiTTR1PmSpBvknS19hfccyJ2HJQJaFjl2sO4JlHsi7Z8br9GQokS9ESIpDGUoGUhsgYkgE8uJ8kiKzrPp07CokU4aidRVoYIiP4t8qWaHq0rMNIBCp/n+pMk+XPH4YevXqPxJb1+VQd1SEJINa8HBe3bIzGp9c3JJ9Rx1BJVsW1sIyEwE8rt2LXdg+/J5bTLvuYU38fwJSpo3B+C6btc151UJmzc6ePFnZD4S1nAoPA4CqLQJo183Va2BnJjagsGVRhyON/Z72i7xEVW82ssfSw4xwu9JZ1BZ0FeHfmE1YNJGMdx/M3BNIr2Lq5mASSaiD5Uerdj9HP32YIJEOYicDg+S9avAMPDhrLOa02FVCJHAdS9JSS5PWjqJA1kJ4ZhO49SSAZrs0qPjR1/DpDIMUmVTd2lP4yLwry92Iqr/Gqq2tbQDcDaBQ5WnNMQ1lCIH13gAxWVSXr6HGOEJmzZlWxIZCiI+sxhgS8qZhye3PRrVtrDB9BCzt+MDjcDWAtPla5ExoGWuPJ5bC9pcjTd3EMiViUMsKQLfpRi1pz7tEEUs9e47FufQbjTltI1vTj4kfrugjMnT+Kln5B/kbzA7/ngw824oXR7/B8YxAZzZsIsmEe2npdfeU5rP3U3wD7RuVmCKQVJJBmUNWRwnMlCE+Su6LyEN5551lccGHy4bQB42yqeEg1FTo7Nb0hlyqoBtMO6rTBN0PLxeFrsuadMIH0x2bBCE0GnNsrpBTU2Od9lJP9R+arkXxr5riJ6HHDVVSzZqPleacgmeu7nZ0sAmSkTU/m3M/f5VzX1fZGJWfoJN7vymEyJDSO5h+cIwKcr0Mvzf5qNeYvW4cOtw4w87lfNbw0pNlxRR6ZOSGkZDWzvbXp1tD0GfWTYPKA1f5HCFIba4iaGk/s99G8PgdtlB+7vR8WzSYxdFIs+twzCaWUT/Ue1JNrNK/ZQeUlEzTiY+M5/yzEkh83Iia1nqlJGiA57OP1VZBgbXR6A+RuWoVq+7Zh2YejkcxhoPG4Jx246o5H4L7sSgQas24SB6fW1liSU4UrV6BNo9PR8/KrsH7xJnz62ScY8uZgUORpCLzj3AX5j3W8Y+RTYQLpGGmI8GmEIxCOQDgCf3EEwgTSXxzg8OHDEQhHIByB3xqBE5lAkgUIq/kYBC+KRbHLSP4EWCsmn1nzGzOzCAYzhzmWxYZJSiiTN5I1R1L4UP3T/G+QtmoNbujVBdUva4LtxYcQGZ9EAooPk74KJBEojWdWf3H6Hmxf9QNatDwXtc85E5k5BagopTXeus14sHUrXHQ2szn5ADvmzXkozyjAfQP64qzGzOgnQzNjTRa+Xr2V1lk2nH3GGSinldyOpYvxZM+2aHV5PexiA89iwfXFW4qxf3cm6pbm4/4etyCGoNbns2eh/XVXofUNzbCPwNH0977Aj+8vRHcWOu5/x9UoYAb1yCX5+Hz9JrRscQYzllOwMz0Le3KKkUfiyE67rRR3AAe+W4hrU514Y/itSGYSuBJS9xdWoXaSZdO3ZHEOZs36FH16d0S71tVRwM70wNsrMO+7n9C8Xh2c1bIFtjLGy/cfoBVaDZPNLaRJkFGVCjIILyDYYZCEYA2kwwRSyNJOqdiGnbMylokCGIBcQEmEwDJ66dSgV08ZEceDtLIrd/sIchBIZ4q0g5neyNiPytxM3HL9FejctS18VNSo8LQ22dcZq63/ie3wSP7F1ZhC5tz8RFpFJCnrXDVPzGulftzb5148/vjjaHJxQ5QytomxdvyweC1mTJmOZ59/FtFJVMowFTmUNWwIpGD2eFUI9fsD8TtWCCQpanbSbuqspwYg5fpWOPDFd1g0fQ6i8sqQQCtLLzupapjZaUWpDP9KEkd142jFRcVbdZLOVbS4kW2c7Ot8JIGyogJodUdPuHpcz+JK+fiUoHLtggokUuLnIKEjpZCLJEuZp5RgM2NLCYWNhcGzyYwmXHwWznrpUYP2rh84DI4t6YgpqYSHfXlPtSjc/Ml7zAAPYNePP6Bo0w5EENQNAXVCp1UkXeCd1Hoskw57TiGyf1iLOCoQZHNXxALp6Yk2dP2Ax2G3Tx8/FdlUIKUEayCpGUVwqceI5DEbU7ArDEkVoDJF/YdgMs8/O96Oth++S5aIJPiK5chdvw0uva+xxe8PkNyK5jwoy0hOjIgmkeUscmP3ohVIln0X91EcIgyRdHxufwaBpDlNcK2arX//V1kDKQ1RVJ4GOEnJaq56SgwtJu9FTVqkVlbKOjFojSpgln0uSiRlcS4an1EDscSEKypYB4REgihEUujIpt1p1y4PopgJCU4X1yiCrDYHif5X7ydxUM8QSMJtmRtBpZiFF896fymee/oj4tI1jB2cLcLLWloH8PSz96BTp7PZdbw8ejQt7ErRpRcVSL54Q8RHVHmptHVjJgmk02THqume87IIlnmfbceTg18jb5RAhUKcsV8TUSRRg8tViGmzSCA1iedrVIiq/k9QgWQRSIk8Zyp6PFQgPf83dOxwrlVThfOQVpOMLB/69hiF3GzVGazGGAhKLzMEUmHhQVrYDaQC6UwSNerFusJITCaB9NILM6jwrc5jk7ASE4cS3DuoFy666EwSLGwXgscaBl6S7i6et0g6UxPKV4gmzZJoe6dzNRVcsG51Afr0fYRjsB7HCWNN4sTL/Trc0ppWfG0QzXHio+LQUt/RaJVx9VLZEcexX1CYTxu5RNrHSi/IhBYpSAjUq0+Y2ftXCSSOIbZb7/7jsWFjpmGnBMY7OM5TqsVi8FN38HiJVOvyu7jer/xpF8aOnUySIIlLreo4uY31bEnRQTz68ADcfucFFikpVQpjP3HcSrzx5kyetwg5zgGcuyI599x7f0+cc/bJbDMpV2SXpulKqlTahfGapGbzePJwznk1jeLKpmJJ2tgHfmnJZylO1ElkWRYmkH7/HGjUPczsqFJfkgUlO0Qc51mX7GpFMjMBavbEiRh6V3+4965Fm2vP4/rBZBBzBxbDduZ9r6R8mt/JBEp9L4M5/d+QflTaG+bTbJKsRTAJiP1TpD/VOe17j0LHuwYgtmYNJlnQso7noVqi5bIb5jGlBDxCIImgDh6Jv636RyE61nrdUlAa3SSThEgg8ZWygJdrGRWRXhdG3HsXvv1oHPuhHa07j8R5rW9Eu34XILtQqvZyqmOjmZDAGp+vTMe2jBwk1T8ZJTxPPyc2v/xdo6OQfEptRBYdQskXCzHz6Udw7WWsm8avXbquFDc/9jRibrwJntp1+BpnT86VkZkHUI+T1B1dbkAtlw1L52zB9Jkz8eyk4bR0lpI9RIv9/vYLf+Lfj0CYQPr3Yxg+QjgC4QiEI3A8RCBMIB0PrRQ+x3AEwhE4ISJwohNINmYKVxIxkcLIz9TIcqIq+0orsJ4PjpXMZixTAV9l0jObUnVMqrbsw9x3Z6Be44a4vlcn7Le54WX2r1esBPcVuZGo9OL9+di2aCGaUTnQsX0b1D0/Hgs35CHdSyA3+xDis7LQoHocSY1z8f2KDHw2cQ5639AGPW9oDNYBxsufbsKs+QvQpOEp6N2vA3ZRSfTx9PdxYbwTT9zXGXZmPy4jbjTpxx3MLt+Oi6mCmjiyvTGEGT6awG5cNXTreTO/gy4kez3YtX4PLrnsLDC5Hdu5z5MLDmA/5RXJVJhkZ+wjCMh6JdVTCYLHsW4JH94374dnzTIM73Y5+ndthoPEe+YtXslzXY8bWrdBx0vro4i2Hw89Mwf1a9fA4z0uZ00i4JMV2fhpwzZcfu45aHxJEuYeAF77bAVrIRFB4wM+WGTZSnwNWRUp/T6Y7m1S6y27MINMCUyQXEO1e5TNLksTQzwRnFB2KxVjNiqUUqslozq97jOyDqDoUDHVGNxPxTroS5LKQ+Us/54A60kEMO9DVRytn4Saqmry/9T26wSSSCMRRg72YQ/jERMjILqSQFAZ4mh9OKjX/bjjjjtwSduzaNvIej+0WNuzbR+eGfIs7YrGwhlHqzZm/4eAElmdabP+bdKG/1AUjxUCSbWh9rFuy3lP3o7YdteosIMFnKlIO8eEVESmHxrOjf+WSpFkXMVbU7D2S9aV4Rsuvl1FMM5DkikzkcTKtDeBRBcKvl+Gn8dMI7lr1UQTROcjUK06D7LHETEawwL1bn0PLYDSXBW4YeIo4GTWmqC6cM3wF5Fcxk8R+NoRa8P1cziuE0XgaYzo80L/+aO/y/jbEIMCBK1jY0saVt8/HEm8HsU7n7Ur0pNJIM2mkonv73vrbRz8glZ4JMaNAknDMNianE50EGaVs7C5IHISjxqxAhaliDpEovHGj3mcBKpJBDKaMavxqu8PnkPoHMUkKKbrd2L1E88gmSBnhc/LPqm+FCSG/1Av+u9+6M8hkDi2ZDQoAmnAi4ZAioymAoYgv8auk1n/DruIB1qySdHK16xRF8n50FKc+Xy5ePTx3uh7a1tjRyoaSBRKgETM5o0e9On1IPdlTQ/ZVhF1trtKMPPDF6jMjCKpaVmr+UnISyWmY3/7w2bc2f91EhFnWuoxv4fkzUE89FB33HXPlZy+qbyJiKECqQRde48wBBKhY0MgRUZ6MWvGq8bCTlO3zkJnm54GKmwf4L5RPDeqfQV0az3gWHI5LQKpSRMSRSSQdN4aal27voitW2h75+TrtD4tLdtLCzsRSOdbakBZzJke5ET/3m9g3ZqDcIogCdZ0shP4LSnKwchn7ka3Xk15PoqdCKRoS4FEAim+Wl14qIyNEZlL1ZKTXquBAJWsHJ8+H6+TZFwV+7yd11tBEFrjyEWV1UuvDkKrVk01QtjlXfzuPPTt+yiVQHUJoDsN0eorl28r66ZRhVtBVawIU33eT+WP2i2KXnhm3ijLxV13d8I993ZmW7ON+b7LRnJa4hI1Z0iFdFj7IeWuRSD16jcOq1anIZ5WfH7VCBSyTytCp9PL86Za0sZqgKUkwmShR4IZPK6SCiJ431Nenk8CoRiTJo/BuefFW4oQKaW479g3l2Hc2A+QkFgNbpLBUTEJFF0W87isF0m1h2LrpV2eizXR7CQUKv201OPcGEHZipOKtdffGoaLL25krMmsFSJIIIWWDKNgFaGniTBMIP2RmUxrsfi5CBI3HqcUcVTNykKQsS4i+eEpLMbqrxbi7o5tEVWUhvNom0w9DWz0qiUdaJY0Div2F65JsihUa7A/mnnZ3E5Ifqed9DfXLpI0keyzeumrH3Mw9aP56HxPP/h4P6V6WlLpan6K4OdFIOl8ZG1pWdRZBJJZEoK3DP9MIpnKXuZ7bVVRloqSRGWszifbj+GD7sSy+ZM5ZUSgVadhaH/bnWjWqq6prRfDccrhC08OMPTpF+CqVROu6slwc60qleVxVDxsySS666YgmYkO2TM/xaje7XH/7c1JfgFfLs9D9xEvo3rHjiggqSsr5DgP3QMWLMDgu/uREE9EZIUDa7/ZjimT38ErM19AJVVZmk/D238vAmEC6b8X+/A3hyMQjkA4Av/JCIQJpP9ktMPfFY5AOALhCPyLCJzoBJIUSE4+PBP7YmZ0LPIIEm3NzUMOEZdype7yYVvWdrIEqUe1wtKJs5G2dStuvK8fYhqkopBFzQMkK8qF6TLbXgCRrK8ctAPbteAbXF+zOobddxnKiJMsTivH3Kwc5BA0OZSWgeiKMjzc71LsZS2Jue98gbpM33+id2s0PjUWa/cXYO2m7WjZ7CLUrB+BdcRbps/agP0//IghfKBteX4MWMMcEzYVswbCKpyWl49Hu7XHRc1cWLQuAxOXbMEZzc7FnVcxMz3Y/sqx3smfCvEWCwAAIABJREFU95bmYXlhgDUf+GC9dQeiiwtxUv0aaHHVpdjnK8GePQfh2eOBd9sGvH53a1zDh/Qt/P7xc1fg/QU/o81ll2Nor+bG1ufZd1dh+/rVGNOnLa47vx4KWGdBAAHxLOTw96fMgJ/0TRp25ROYI7HmpLVcRTlJIBV5lv0Pf1t2dfoJEkj6W544BojW6/L60XvBf0t9ROWC7FtcfN1JQP6UhvVJiniwNyPL+PMbgogZsDHM8q7KzkRZ2kZmiHfC1Z2vIXhPm7ESnyFTKkxR8+N5+3XiKHRFUqgYsiZUZ0Y1BvRvbq6KSAzs+QB69+7NjN4L4BZyyBjnHsjDmGdexPBhI5FQg2oB1a2S1aNIvKMIpBAW+Eeid6wQSAJdy6jyOPv2zohodx37DMFr9R1JcXSBxq8qhOSyH6ovUqFYPm4K1pBAiiUQHkPfnkhacpWwX8na7drJJJCiXfj2gceQtKcA1Ygjm0Rv1YxSDRTaOLIkktkixblQmVdJtU4OuZhGXa5F6q09KRnYgFUjX0CMm99N8iYnIQZXznibA4uwnzBXjaFQAQcjG5B9ldgAyT7YUG5+aUYuNt892BBIspoqYQ2wtLgqtJnwBsCi4lvZvu4N2xHP6wlZCVl1KQhEC/Tjbx9VGNG0AHJ7WWNCmhFa2LlV6yIhEq3emUyimrIX+W4FVWnW72CfNPyQSC55+5GZ25mJTYOfgbOQAL0IAAHWsl47TrO4/wwCiYaSluKGIbvttjH4Ycl2col1CcrHwevxEbAV9Kp+x/aWRRTHrtEIUDFritSTkC8pPYAnnryVBNQVlmCAP7J2k/jwqy8yqTB5luRBggH6VbMrKcWGz758ztRUiqIikw9lFHaq1hwtG/ldO3YWo3fXMZyCa5h5Q+RNSUk2brnlYtqtdjGqogiSUen7fOjakxZ2ZTEkPLiGsqZSTLSPGfoWgaQ+Z5qf5yOBT/9bn8P6Ddls8yTaxsWinIQ18xcQHevF1BmP4YwzRcdalneqNdSjxxhsWneI3T+ZpI0dxe69GDKyF3r2aBnkVGhbJQUXweYpE5bhtVdmUIFUnaQG6yxpLJCk8FCZO3TYnSRaaA1p1DD8RCAa7769AaOfnUYLu1QeQfaU6rZa59UeVNAxJgGenGLoZS3EaNYCCnACFPEDWz7GTnwQl1xymlFslHPsbSPR1aPHvSRPavN6ueLKy0vdXypYfm9o3jSvBSdMfZbUFNetHPztrra4/+GbzfmJGKNe0VJo/WJ6Dyk01MiqgUQF0q3v4KefdyEhIYExUz/RoFItNJ9JEnA5SQzRJlAbtU+8BhvjSfKJCq1S937cdMNZeH7MIJA/M9+tOpBOWgyOfX0J3nrrA7ZNNUNWke4y0yBstPM0Nbh0nooPVdokK5yOWEMWBSI8tEgrwttTnsF559Y112KZ1InYCvLLxipN5JE5oPkJK5D+wCrKsSm7unLew/h5D2Sntaidak9qBqlijMLs6R+iZaMz0KxGMi6sHYeEWsw6ig8gj9a1S5dtR9trWlh5EWY9sqoQxZr+pjpdJE+1vojnE5uqOUUkJL9Pd0y3PjIeF9zQDskNaqFctsT/sIXqsRmloLlRsDryrxNIesdKJrAobM5vRoHEV5j0YOMaHVUcwfve27F49ptcj+LRsv0w9Lj7fpzVKgWFTDCq4hqamuDAwlmbMGfu10hucjpKOYno3tDLe8kSrmEJp5xs6gkmy0p5wQ/o1LQeXn7mZmPPO+7DrXh0MmsfdrwZZQkki0i6lu/Zi+Yxkbit61W0ima/Zv249Yv3YvKkdzB64lDEVNM4Ot7vH/9AvzuGPhImkI6hxgifSjgC4QiEI/AXRiBMIP2FwQ0fOhyBcATCEfg9ETiRCSTzOCsEi5udGbR+Ehp5/OfmnDwUENksYy2JgLHmiUA1IiyFOzKwfNpspNRKRfNbb2YtIsKgJIEE5HmpXrIxw9hPgCman4tlfQf3hs2I27wJw2/riTOaAiwRhAnbMrCddlYenwOpLGxxcrVI+Ghtl7urBPmbN6JtoyTc36+VeW7XA73OLo3k1hp+dunqfKyZ9xXanNMId7S/gOB+BD46SJ/7DxYYtUPXy1tg8IM3g2WV8OAXu0nauNG2WRNc2Iie+LzULPrIL9qaiR2llVRZMcOatnVn0YqrG2scNT+/Ouo2BDZyn5nztqGoNBHrvvkCo3tehK7tz0Iun++n/ZCBrzZlozotvC6Jt6EkPwurD+YgM20Pup7dGI/0ugmpLJHh5XdtYibogp2H8NUBZsFmFcDOwvARkU64CUQKTJAlULmXD/JW8Sij3DL2dSSEVCTeUiBxE5Ek0C5EIB0mmwQ+MltW1j0ECk6qmcJ6DXHYT8+m/EP0ACTAKsQjhm0TyDtgyLDzzmuEgU8NIthSzsxrWgTxswbG+mMimt8zzP7Cff81gXT4i/8PAumebveje/fuuKHnJQRcLEAw/2AeRg97AUOGDGPNhISjCCQSEUHbGVPsWu32B6/sWCGQZE2ZS4WFp2YCSlkjyE3QXtZgpiYXQWQ7iZ1K2vNEU6ZRwX7m5XhPJcAke7hUWtg5mb7sIFrvkKomigQNAdZTW5wtSBR7aVVZx2tHLN+3ioczU9sQSBx7QdAthnCfn7ZALmb45xNsLq0ejToNT0KgiHaSu9KQQpWGh+x0PtlaB8noQz43SstpfZVIFQdVPFLi0ayO4JbOl19C0M9JQsfGvh9JoLAe55kY2uRpnMlibwfVFfXPaUIywYnM7TuRIus7AnSGQDJ9RHZUIrwsZZDsIMv4fRE8boyIpFIvbPGxyHKXIIrWRQXM5hZ3pU2WhlVSVwULoUsJqMLqUZwPXYxTAomquEIvUmxUzwRrnR2v5JGZmhhuVsowALmTfUQYqWpNpSU5cfmk53GobjJioxOM0sTJuU+Wa6FNtl0mZvxhorsRj/3tjhexfl0mew6BXqpAbVSnmfnPEA3UfwUL4shyqYpEgClSrz7pzcGTQ29Fz14tzO6qo6eN5aZYy2Y5Xn/9XfJ81eCKiqYipxDntjgV78y8xyQAiLARcVIla0q2kzQ9JSV2dGr/HPIO8vicD2S5VlqSg+bn1cP7H9xniCF13127y9Grz0jk5QcQT8DaTjLKbivGhx+9jgYNLHIwJIjThb762pckJeaS5KkFZ3ScUd/YRcogD+9KgURbOBvJjyqSLwGupz27j8aOraV8Lcn0aXdZJkbRwq7tzU14YNklioKwLNBWrijC3XcO4TEZNzvVrjyG8G837f2GjLgLPXqfRStGjW3V9orG9MnrMWrUZMSliEDS+qgRq3XoSJ0hxd1BC0fVd3E5aQ+pMUZ7rlJPOqa8NxQtqcLVJarO1MaNRehFNWdCghIZNJY4DqkM0RqjzSKQQurNUMvrMio4jvNw96CbcM9915LAobUc8Xqa0Rmxo4v3JGY7PNHqrsAaqzp0n75TsXTFLtZ+IRsoOsrUFSRVRFWIyPEIkkea4zR36XykgiouKTD1tWrVdmHihCdxemOuxX6STQyYdF2KxxsvLcbbb88hgZTE4/EcaFGnazLzdogkJjEmdasUrU6up7L8I1NMRdV+vDeDqqbz6zA+llUdqQ7rOg4vGiHlYZhACs0Jf+S35n4b26CCa0cF2zCJdQ4r8osRR3X5h1On4a7bBqAofSfaXdaCnYltEe/AOipThw8bizkfvgy75ehoamBqXkllMytHwu6UFDfY10QNmrwAJvywiTenHcKg517BwOFPU4tI2+ajxNwhwvNfEUim90uNpD5t/mdGiOl5oQ4SIpDKI3wkuR1I4qL5+bszMbDXNUhNrYkrO47Ajb374sI2p5g6fSLhJSwfef942nE64Ty5LilSKpP4TiGtjg/x3jCSr1XGulCdBFLV1z+gdd0YTHm1t1FKvjJlDZ6buxjRbVrzPsCFBjze1q8W4IGeHXBhMx6rqoBqqmisXrQPU6e8ixffHg5HnBbKP9Jq4c/8WREIE0h/ViTDxwlHIByBcASO7QiECaRju33CZxeOQDgCJ1AETnQCKYJImIAWWfIoCzOLD8g7cg+hlABrGZEy5dnG0M6iPsG17z9agO3LVqB1t45IuKwZcipKDDgs0KZU2ZNEfpShbJONnSse8YWl2P7B+7jlvCa4u9elKCeu9VG6F9+lHURJVQrryySQSMpl5rYf1Zw1kfbtMjQszcbzD3dCDVrPHWI/XJUTwLc7s5FW4SJQQIXUpl1klDZjSNeL0Or8BthH8PH11z/DpiU/4G99OqFT54uRS6zmfpJNS3No4cYM4sqSEl4DawPxPLNKaaUTnWgstTJpsXdLXDReIHiVVIugNp/lyR/h081VeG/1fuzdshXXxngxalAHOeJhNS3zxn27Bds374Vz6zZjf9dxQBcU5OZi24/rMIAKqOuuS8UB4g4vfr4RszdmIDeOWezxqXBI5cDs7ooAJUomJZ3BkMrDZIVb5JFIJAO4CQUNEUkhFZJqpRibLCHx+i3iiEAZ4y0SLyHayToSDVDIYuh70vZxH1mQlRPgsiGe4FnB2p8QG1OJR4c/iHoNajNjnvnTBL4sYP/4HfB6gLa2X16EIOdfbEeD14cVSFG4t8fD6NC+PW7u3wrFVDMIECw8VIIRtBob/MQQpNZJJkCkbHzVQbIIpJAVzT9/62+P47FCIBkCUSSJRDtEgiNpPSWgXdZdRn4gjQHtp1h6nDEIwE3rJwHLdtY+iido6iAIrhpIIpAqaaNTHMO5QHHk66qh5GK/F9geIpD0WQFusrHT5iLK7vHQFioynrWWmC1NQM4VRTC2kuOU5xVBIsjPPm+L5VxBIknjw6h2YpT/LwWeAD8ek21qiK+g4kw2QlHsE5Ekj6I4XlRxpoJqlmIOiwLaQKoLJEZGI4rSEKn4LBXAEQJJKiQBxWqnCLa7n2PNRZLAw+uOiCTpLVKBcYnkMUKKJWWPixBS/zDDlPHzMjtcSj8dp8LtRQ0qJcpLS03NChcBbQdB6cMqi9/efY6JPf8UAknKNP5oSuvVk4qbjftJgFC+yfnLJlWPIc9JljOualMb16RKxqxKlejVf9QnPQfw+JPd0W/AZYYUMhi/4s+PPv7Ih5g/b5lR0Ojz+XkH0aX7NXhuTGeD5ZuaVcEpRL8oCjLH6NbxNdrf5bDGUhTHBGt20a4sIdmHTz57CclcC1RrZPuOMvTtM5o1mBycW11UGZG4p0XWZ/MnoH59AdIkFkhKaCipO638ORe393+G7V6ToK1FPGjOj4wqwTuznsLpZ7AGkp0JGSTOAuyLXTo8ie1bPDxGdfjZ90s8mXjtzfvRvmNTc44CuCsqODZI2pUUyfJuMDIyDlHBxZosHo4OWXV6CjBk2D3o2+/cw2AvRTZ4Z8LPePa5CUisXsvQGyDorEMaRyozwTE5xDBK5UFbLmttj2IspNyZPG04Lr6kDtd6qyuuX1+FLp0HGPVYJS3tDMEjVRfHgCGnZBF5NIFkiCwSMPyO0tIMEkgdcN9DN5g6TVVwc7xKG6IfS7nzT0y9tQTyut5mXHeTdNJoJxEmO7mgdZjOwc+Ljea4LS7J4/XQXo6WYEUlB3EpCYWhwx7AGadz/Gk+YkyMoE3Dnuf0xstL8PaE2SSN2RcZG/VHKcMUFyt1QDuy/Uzf1dqstZwWZ5E+jvkMvDv9RRKONYMEUsgHzVJCWZtF1In+DiuQjgrL7/yzSvMyFap+kiQBrhlRlCBWc5dj3aTZ5PI8uOX27jhUlo/LrmxueMdizsfpTOoZ/uTrtJocxf2tuXreop34fiktix+7lcr0ItSpo3pkXJfYGSo5Hmw2Wsqxrcl3YshLM5B0zhmocTotCvm6pVq1TjxEHIUu4185vP36fYTV2W2sxWmcjZXsQ2UkDpXjs/emsRbRtbj4goZodfMLuOymG3FFu2YoZN9Oia+ORV9vxrvvzqG9dFMcZJ+0syhcRUkZ/DFUJJ7WAFXV40nw+0kguYHvf8K57KufTLzLjOGXxy7HS/N/QHSXG+HhnFXjYBGtXUvRl4RVDJXFNn8B19M4LKMCadKUaXh90tNMimL/Nwra39lo4d3/tAiECaQ/LZThA4UjEI5AOALHdATCBNIx3TzhkwtHIByBEykCJzqBJMRI9R8i+HhYRrJhV1E59rlLmdXI3Flad5QTAEogaJKS7cXHU6cLsUO723qjIDUaRcz4jPURJCOoV6YMcRJIfj64lpMQiiMgXJ3BzVu2HI79u/FY71tYfDoJ2/mwOvunDOwsjUGxsppdHgMApJBwOrR+LyrXrkWnlmegT5czaXUHzN1egC9ZjwgJdZGYlAJHcQDr5n+Azs1TcXvHq6kGAvbs8mPbxq24uFUzxLLG0WLWS3pu5R4csCXCncsi5LSyifIVEwCrRGydWiSiCAZ4yuFevRrXEXQYdXsnnHJGJMFr8jp8GN7Nc3x9ZSHWrt+Bgq+/xasP34PWF8fDQwBi6MxN+HTeQtx8elPc2/dao1rKyCCx9CrtP1KiWfD9JhRwv7d+zMSnm1iTiEXNA6y7UMo6S1EsflxG4NsnJMLHE1chGNaIkM5KAIQKcBsFkuzpZCEkBFSbUR3Jnke/lfYvxYSFuhqlBMGTCLaFCCRXfAz27GX9pkO8GiGAPFYKwU33nq0oy9qNbrd1Q+trLjMZ7UZhcQISSAqpqeVREYWHew8m6XcdOt55FQpZs8PB7FtPiRfDHx+Fxx5+whBIdIcxtkhVBAxDBFIINDHt9gcmzGOBQDJtzz4mBaFdig5ei5O2lSoI7iXqrbo/ImSk7omitaWP/ayctX8EuMXLrpISgUp+3oDgrIFWwb7oZ4ZzJX9HSlkhCYFRjSh+Vl82xExwM5Z2IkCF4KouhewYBamyb3qoirIRXdYYEHgeERFJ8Jo0VjkJK6L32d4C1spxmVoNEuwZFZCKlnNsyL5L/IKUI7J6dPAYTn6Hj38HOBZUMF3/BThPOThfGdBPVmVmMaB1lvktwtcikJys8VZCEloKhqhoqpBI0squM4rAnNdLsFtx47nLkkuxMcPOXLYIDwLpIh11fryeCllf8QukHLQLWGecQvZ5f6Ab/Vc/8mcQSMLiNa25iWn26z8U27dlst+xppDDqlUm9ZLA4SoR6Oo/kv/oh+2uvuknGWij6ufOe25mDZ62JHu0kwa4RQrcSoJn86Z9VAZJoSLSwYcBf+uMO+6+mkROEPA11mxshyAYqqn14QemY8m368zYkKIlwIPFxFfg7alD0Oi0moaYT99Tih60sPP5SKSS0fEzoSI+oYrKledxOusZmf6jhg+eD8v+YUC/Ycin3EEkhIPX4SfJ7yKQO/nd4VTppnBqJ+lPEkRAdb9bB2PLhhyuj9V5CCm4SvHI4z3Rtt2FJMR0ibSa4xoiMkmOdYMHT8DX3yw1tm2VHBBJ8QnIyc6gOmsQ1VkXhgRAJjbvTVmK514Yj9jkRKPvsokkCY0B2c8FCSTFy05iWHZePtXiU60XmwfPvfgArrrqTGvM8GflT1Rl3DuYb7PGEIllu9RcbDdL16R+LvLEqjOmca/ECVMnhvcPiHCjT/8bcNfA9lb70VbXmjU0aILKnX/s6Wpf/vTs/Rx2bM82Ne5MXoAIHh1eYys499hZR0sWdfppeGot3HDj1bj08iYqu8Z7F5Yn4zlEiUkIbvr8+Le+x8Tx00n+qt+IGhYpRkWV4qTZwUz8bEVZ3nFeENlZQfWUVT/KjZdffgotL1MNJM13XDc43/wyqcFSIElpZfp1kCQLUlNmb7PxOjwMxvxtheZ+KYJov1GGqkad+aCleDxRN9n4ar4XSW+jCslWWoI6eW58OXA4OrS6Eqe1uwRu1r07qQU9JU1pMc3HHId9R+HKK6+m+vgS7MsoxmNPvYC+/W/HjW0a4s7bH8PLLw5Ddd5cWqpJKkl5OyVH58x8WksOGow7nnmUilsdUOuF1XesNvz1tvg1IuloAklrSKhf6W7czvFi3qd9puaI2qzN+fn7n6BxjVjcMeA6dCNx6qyWhL73dUFULFVGvAcdMuwllHKdTCB7nc9kpSqesI0KvPJY2lA3qGtyiiRTShGxvXId6ruz8M07D3EtAmuaLcG4735GbJebqaELoPSHn9Dp0gtxxbVnUCnvRaKdVq5VcVi6cA8mTJqCVyaNRFQS7wXCFnb/1aEXJpD+q+EPf3k4AuEIhCPwH4tAmED6j4U6/EXhCIQjEI7Av47AiUwgGbxFtkuCK+hv7uZz8OrcAuZQUysjNxZm2suSKIVP3iXfrsc3n36KpjdehXNuaIUDVL0ItLUTJI422dQCRgm0EM3y8m8BrHFUcyTQ8mnzvE/RgxZv/TtfAhuFN1/uKMXnB9zIIUhInMmAu7F8I7rIh8KfN8KRsxNvDu+J2EQmStJq7ptNuaz/4GIh8hyU0++I5lU0OSrCtRc2RoeLT5Lhkdnococd/Pn7mgJszK5C2q5MeLZsRrXKMjRtkIILLjsfudEB7PH5sTGPwMN+2tH9vBzP9OuIq686GQWHimkvRLUAbU5W8KH6w8/XYcX81Ti3Vl08edv1ID8DJnni9QmT0bbl+biz57kmf5h28ZgzbxMWfv0F7r2zLc4+ryk2EWubNncbFq3YYGpd1CKxc8Z552Azra92UuHiiqpJayw1wK8TSIfrIenCDFlEYCKoPNJvAc/6rXocTrUh6x8lUtF10slUIdHCLn17GoF4th/bIpKgUyJtTnJW/YDzrrgAPbvdgpq1qhlbH6GPx3MG6T8rkI5YY/1i5P8DsKN+72JB+4d6PYnWrVuj68DWKCJK5CBZ4C0twzNPjcG9gx5AbRad/iWBJPDQipmp4EEQ9HgmkDRO/fT6cqqeFoFQkckikCJoWaefUtrExRGISiSgVUEgq5I1FIyqhgPXTdQ/MpFAvwga2XFxrvAECSLZ6RiCyhCVwq2ocuRrUiOFsrQNmBwsM6HKFerekVINsE+XBai8iCIwyxcdtHxzEhjzlHroQMTRT7K0ksUqBERHkFCS8qhC8gG2h4grjRfCZ6JzDNBvxohqjvH4FSQiZF/nlIpF5Jdq7KhvBC28BEBb2xEFkggEHcdvapBZ1yNA2MN6OhHR2p/Xz91VMylkTSQCSSB2NNUkZQTgSF0hitZ3xe5i1smJ5HUSVubcGcFz+Se13HGyaP8ZBFI5+5dUXJriNtNe1OEgsc6sfj+VZ2qfRM6bFVS0+an2MnV5uFbIYsySx4igY/QrS1D3pGgSJlSJSJVpvOO4H0nN9PRCKmZEELCfsg+IBGlQPxmJVBH5/bQmZNuLfBA5YMROTIWwsQbOPvqmlnlJ9nMhjOQ6aGftkxJ3Ds5sSjs5WmGpD1URxN+1i8oWemBJEWU36pkSnHlGXX4/rQ1JvqjvVrLfiEiUDm7PzhJjUWejEsDLfuFkrScblSsnNUgkYSoFIPfXpzk1Z2UVsQ4UT01gsimJ50O9+glISuR6K5Uf2Q9CzcbqTXEpLPQjL7fI1IfylVlAdiRtKaszsSE5mUQYFTg6jyqSTnk55SgsYr8kkaNQRiiZwcxnWm+4T7Cf20nWlpW7LdKTY8zGOIDn0eBkWRNy3TGKLal+gC3bsvh9SYbg83MOUduIXLYUNiKlrLFmCA+S8WYc+akcIqlanQkpKRTrSjHkpOJBWyXJYLvaRts/TLIhoiUzowL5BW7OXYozx5NsDY1yUvGy+pAIpDjWcklMigax9COcttVLrLEu9aCh9YzmGrksYHgwq5DXY71nkUhsh8MEkkVouthXfKy7I/tMJcLYVSuPa/ppp9GOUMcP8lKaeyzLMuty/vGawgTSUXH5jX9aVqOsIcb5tEg1HTkQatAOdeWrE9FoxW4kcHxVv+FctBgxEKgpEZkagXV7qPw+mBHA8GeeR0lZIft3GZNIbqCF5vXYvZeqxceewMfvP2/uTdXKGzen4YevVmPgA50x7u8rsT0vC1d0plUy7TATWMss1DWPJomOvqcKcoPWVYmkPXx9VsKBFiZZWRoLUKmdNao1BvWW7F45Z0Vzjtm3eTM2fLsY4195CC+9shjfrfwJT702GPlM+vpw6nysXLMDCY1ORSmHTHmUZRVrSM/kFFQ1qAcf7SiZMYEUqvBtP21A/eIsLJ7+IFPHSD6PnI8P1u6G88Zr4GWiQ+HSFbi1bWs0b86bXto9SoXkKo/CmkVpmDR5Kp6dOAzR1UnaagIIb/+1CIQJpP9a6MNfHI5AOALhCPxHIxAmkP6j4Q5/WTgC4QiEI/B/R+BEJ5CUqW9jnQFiocih3dSaonx4lPXtI7BGO6sAEZBk1TiYNhd7WDPkykF9kNi4HvJKiGwxw5+52YYAchBEkfWaaoXQfp5KHuZM8/VUZs1u/2YR6hdk4eFeHdC8SSx2MZtz4vpcbFXmb3wSgWEvEkh2VBMYszcPe75fgIdvaYEbrjsT6Wy6z1dmYNZ7XxmSq1bd6mjXuS2yPRXYsH4pOre5gPWZnKhGNUIaHYTm7TmA7ftzWag+Clv4vZcScLuj04245IJqwiVBcRI2krP5+6Zi7N66H3nzvsR9JMX6dzkfB/buQVZGNppd0hI+Zif/lFGO6Z+sxJblq/D8rbfglmtPpjoLmPrRMmPZd0Hz09HAVYaLmtbHurQA3p48CSkJfgx+/B6+T1Lpi52YPXse7YxOxuXM5mxyaT18voff/f0a5LI2TIBKKKjIuKACWdgZooi/gyqkkErFqJHk1xOqg6QscCIPBlAl+GEnUWcjCCc0r1GjRqzH4MSmtWS6ZCcoBYRqxhDsK961GbH8/cDdA9CoySkGzT/eayD9OwRSJAGRB3s+iauvvhrdBl2DQhbOVrZ9caEHzw97BXfcfhdOOa2eIZCqqEAS6CmQSGNGBdm1He8EktHNiAASwcN+5CcJIqBTWfWlrDdkJ+JaRYIpyitbRYYgLor1QqgwJLArMsajgvWUDQRYO8lJMkp1f7RVkmyKjo85fSXnAAAgAElEQVSjLZ5qSRBoDRJIIpHM+wKSBTDLHk6ENcF+cU9RVD3aSGqWE+w22fVkWS17KiftuqggpArJTRLGFWcnyU0gTCcrEkzEAj9Po0ujiCznccup5tDxIwnsgvXGpPgQYWqqTRBoVNa6h2PDEFmHYT2LQLKy+q2T9XOMxrLGSjnJBK+XYB7ntCiqRGT9p+sXKK5+YQBEnbP5lKVoshGstBvyINhvpCAgO+CSAo7n7ePvE5VAsohEWXlVGRJExUhsJOoMkaNaRqYWTnALorAGzhcOHHxZ+6nWj53tQA0QX1X7WeRSiOwLaQIkYlKtJWM7pqib+n9BhQHbyditMdPe2kQK8Sg6DPc3ILEIUdYkIZVovkd9Rv3S9JSg46ONc6royyAMzL5DsknEi1QMJEScXOe8XFuJeZvvDpCwNNdgup11LqG/Qr+DGLP5ftEYMm9UL7Y26+p0LqZSlEhSXoKUPIavkDWbrpl/GzWRYTQsOzntG0K//wkEV4wMSW7tE3q/QgpAl8DucsbcIoGsdy2LLw5Rcy26JsWOjmLWHiFCObh7qP1UNog8tTmERTUFD/cLoiXUgsGvM+d/5OrVrrrGkJtpSPQY2ltt4OK9iq7Gz4aSYkVWnYZckk0m/yujkk1KQ7YS92I/ZL0b0/4mdkdibBRzwXM1cRcXdnR8ON3p+g1vHgraPxBHh4mko0ixMIEUaq3f/lvzq/q3gwRmBC1UQUL0w9deR+Kmnejgi0aNUjdyI4rR7rF+cFItjgStFZIdmgVcSwJYLsm0V03WrlQr72dNzQcefAIvPv8sSVLW9uSLAwcOxaXnX4kefVqj893Pos/9A6kkdyI6IZYJTRxTR/fVUL8Mtu0/vqWkAtM1dO6mJqD1D4clWbUIJJ2mVJH87ZfykeuUu6gUUdzn29lzMGpwH+zeVol+dw1Et7vvwrK1W7BmzU7UbNAY/sQE0P2OayTvgTlPOdmvExvUR1GdmsjjPOSiKjGZ9/nlK9ajXikVSO/eD7rO4tGn5+P9ldsQ2/ZaJmIFkLt4McY88SASmcTlkH0vx7uzLBKbFu3BtBkzMXz8U4gkKS0V4VHd+Lc3XnjPPyUCYQLpTwlj+CDhCIQjEI7AMR+BMIF0zDdR+ATDEQhH4ESJwAlPIMm/nQ/Vwnm35RViBzNoy1j3gdXf+WDMSgQC9A4cwsrJs1GtRjU079sB3gSCp1TVCEj3ESESEBOrTGQiLlX8d6VeE8TOB3sRQ/7MXOQvXYibmp2Muzq2RBUP/156BRbuPQh3VLwpxJ5ApCaKYFpZYSXr9fyM5v6DGHJ3F7CEEX5ctxNTxs/B5ZdfQXXPqajXpAbWseEmL9iDfcUFOKPxOSjb78XO9L3w1YlECgHnsnmrkMJM0ReG92GdgwSQm0ImPfFqqz47//6eJNZHX+3Cqvk/ozGvZ+qITkjmg/fzb7yPM88+D5de1Rge7jdlbRFmvTMT19M+bzDt31KYkPntXmDUNyuRsWsvboxx4KUHOhr11mcLNuBb1lV67MGBaNYoEtkHKrFh0zbaGZ2JWvVspqbTZ7Qxevvzzdiecwj2hCRUBjPFDVolRYSQN6M2ssA5PaAbosiQR0JWhVqJQBICoQzwYJFuZb8zm7/BSfVRi4XRd+/YjYL8wmDmewXBQ5IjnkL4N23AgLv64WIqkSLjmY1L1O9EUiBJeRTaRCA91GuIIZC63HM1ihgjZfwWHirF2DFv00Lqb6jfsKbBoatsFoGkzViUyQKNv6Ws+SMAyrFgYadrcVJJoax9L4kUkSvK2rfx3yKI9JrPaRWO17/VJb3sZ6qPFE1VhEgmESiqEwOqtkx9IhJAIpFluyOCOWCAWytT3CiQZHPHl9wqKyIyhYrChGhalhGArqClnI8kqOJtc4pIrUCsrKkIvJeUVcBOIE3RJuROwI2AlgBuZWqrLo4wQR2frJRUkPoOzUGVJJlipOqgjaVpNyLrhlRlbSQRSkGB1FEkjogBi0AyxJD2JegsJZ+IAIeDKgN+h2pL6Po11wWxP4OSS2FlbRaBJOWFsVpjrTiB1wIdVTOlilnlsucT+Xu8jr9/V4Fkxg3VoVZBHxEbQfsxEbaMoxGSaO4L9klLOhJUl6iN9LbmSP74qYiNFBMhQoYEjewLdUhD/vC37NSkVLMIFAH/qqkUIgb4uWC7RXCcl9M+0UV1rI5cqTWNNlBOo3DjeiebLPZbhxYU/ZuJE5FMYAgRJAGqiazqXCQgBBYHlY+CjcsJ3LrkmWYuXMSZZEXW+NMJ6P0qor8UPNHqUKol9fbgNQenf/pGst9ZJJCIEK20snrUQctNwgDB9GBMvBwzsVTxqRbSYSs5EWLS2TDuTo5VzWMiYY/UcAl2XwNwH/mxzle0lWXxaIgTEWA8ToQ5H8tSzdjHBVU36ueqj2iReUc1liFgFHCjtTJH9ZMA0NjSy1Jfqe1F3pjtKDLXav8jBJLOw5B8OrzpDCLYON5EKqndOW51nX7OWcYSUXOV9pW7Jj9XwXHppArRvMb//FRbVJLMJj1gPm8FM9hWpkNR0aF9Obg5okXDHW4jkYnBA5kTMsTW0Q58wXqHwasyB7eI62ANnSAxpciELeyOROn//EuqUa5fsmArpJ3kiMceR4PaKeh4djNELP4RTWlTnJpThHKHB1cOux0R7S8FqMYrZx/Yu5fqMlccqqU4uD5Y65NhVDmfT5v+OWZ98BXOPuc8qtAyUCM1BaOevQff/LgXf/96ITr0vZXHcKLQQ2VOlIOf/SVNZK0f1l2B6SvmT6uN9fNrBJJq+WlTWUyLQLKOofVBc4ySO2xcsxb9/RNcfNbZ6N35LNzS6RnsPOijG3I1xFIe76MKz8O8rtS4ODgKD7IG6UE0opL37AvPxTomWC3MOABftfo4qfZJ8GxYj8SCvfj6nQchEe2osd9h0verUO0mJmcV5MP9/XcYN3qIscq02Tkncn51VcZhFWt7zvpwNp6eOoLSLxKzwSHyG1orvMtfEIEwgfQXBDV8yHAEwhEIR+AYjECYQDoGGyV8SuEIhCNwYkYgTCAxe5+PtGVEQVelZaAgMQ6lBEYFkhJJQzVm22eu24yf35+Plte1Rq1rLkBeJW3k+L4ynr3/j73vAK+iWrteOek9QELvIEUUUBRQqYIKqHBVFMWGDQtiAxWuUmwgVrBgB3u7ir0gVYoIKh1Ch1AC6b2dnCT/WnvPJIGr33dF7veDnPGJCedM2fPO3ntm1nrXellUu5SgWozIJuVeE+yTukCwUADTgj2UIzUOD8am779GXFYypt15A2rVDcRqSnQ+3bAfa5kGGlqrDsIKVadEb/J8m03ej32ff4jx112Cnl0bExgEUug9H8EsUalBVBtpLqVEX28uxObCYuRlFKFoDetclBSiz9DeqEhJxoYXPsZ5LRrgmSeGGGzryw2ZmD17MdpExeCqYb2RyUMtTGIx8beWomjndrx82wD0PjUeT85YjB2792L4NZeizglBWMljvfTKt8j7aTNuv+wSnHteY+ziZ1N+K8C82UvRdMNWPDHiJpzeIwQr1hfj2elvof2JrfDA7b1J8nBFtlfWerv4vwWJWZi3LQsrklJoE0LoiYCZj7VlKmTvI7RJQIRAQae+kdA0+7etFWMJJuFp+kzbCSzjnwTJDeLA2izxJI+akUTKSM3A7l1JDlBqcC8EFOXC98uv6H1eN1xx7cUsO0OYSpZGh8OAHCXTxZ9VIFUnkIJon3THVQ+ib5+zcdnws1Egki00EFm5JXj55fdx/bXDER9tbZ0qCKLYGkhOZr4DEB3LNZB0LgJWw8PDWfOIigIC8AJjZblG+NQQJiJiVNsoRHXOaC8lQihIxWM4N8i2qZSAm4DscCKlgQyGyCWB1aEEbWW9E8D5wQXP1EUVSx+BcdnsCCgLU2xlAUUGSPWXtP9yWVFp8BD0D+PnhkClYqCQALD0HWEkqIIl+VB7BMIKsRYJwd9qkz41FnL8WLZbpRwXYUSjA7jvfLZV5xQeTNstyl4EBxtVmRRM3MbjWHcZckIZ4jyOLdLOWZLB8fL8QkmKKxu8gpZoXg1dB2jXkBBJ5u5D/xYmKUWUwaFF1JHICpI1n0MMSyGlxbW+09/VOE4HfLSDrdIG65B1qg9FC1baxZ5P1b/d/f6R1dKfHdJHhEASki/S3CgD+CcBffXDMl579T9LGlVXoFiFkulTIg21qbFqUp0sXhMxiQJq3e+ELsvik/E29msiH/S9OVn2J82hYiocJYlq85jPHQLfQ4C6QvZS3FYfGQc30+tk80qaiOSDrbnjEBLlvL5skJc3qiARqOw/po6Y3dASYyLImNEvolYElSW1ZPvG9QyZZgmkQGNnpfQKESwcd+x/Oi9TW4hEkSXYOBQF7nKcGeDa3IVFbLHuH4v+cK/2mM7xzc51a6faUkpVS9w5BIYhYOw+XVZcLdBNh7SxWS+QN1NDjFjOxV4bETzs6KaWEsem7lUaw0o+sSxU5cpmx3YO1nbapxSKIspE7PBGLULYJYV0aDNwqttkWfWUu7jd3dwLK/sK761sT6CRP3EMs5OYvuQQWcZ2T7uwTI0hw9QnDGEl4lh9RAST/mnQfq3o9kEr53IJMGt5p3uxyELtQMpIEYUu++W0tJI8cvdjduwnkCqv5O//Uf1+HeBMbmZ+FXkkK0heixVL1uONaS9h0PkDMGTI+diw4CeczGyC03lRVz4zDWGsi5QbHYIBo29E2NUDgMgg7EnJwpU3DMcLL7yAE5rVNTbAQSJidXn4a/0WL375bS3q14vHaZ2bUikPjLx/Ok7tfTZqNm1GUooEsbhg3YcMiVg1bH6PQHLr3P0RgVSlzLVDxs7VtnfLVlYkteoM7lu/DTs3bCRZNhAz31yNKc9+iOand8eB4FIUsP/HhcXDRwvj+JI8xOWmoFFRGu6+9y7srlML076ZgzVpJWjUsDnyt21DVP5uzHt3JO+nwANTZuOtZWsRdf65yKbNclt6Z95+8bnG4jKQN+1SzjlRQZGY9/Gv+OjTT/DMu4+jlOr7IJHP/8s1PJq/dp8f7TMwqWzn+c6G38x+/GUtBd3FqpPtjdW930oxVn2p/KdRnBm9qzO32P266//VZ28/gXQ09y5/2/wR8EfAH4EjFwE/gXTkYunfkz8C/gj4I/CXInC8E0giL0oJduwjgZN4IBUF4bTLIGqiF6NoIrANWOdhzidfYA/VNucPvRyelnVp9cXaDQRflTFMAw+Tra9MXI8yjpVBTHSmkJnWAmU9tKlrGEHbq6RtSFm2BBfSYu3OYT0MbPTJulx8k52OwDpNEZhF6zAqPyLjgxFSXIBt3y7ESVQGPXTLBWBpHwPU7uU2K2lTl0gpzzKSTykE1QLq1EHOtp0oW7gMg7ucgiuHtcWurcWYOvFpdOvQGpPHDWZRYGDy0t34fO4K1CkJxqjbB6FJfSqbaFfy9mfrcWD1aozv1RY3XdyJtnUkjGa8iwY1IjBm9MXGim7Nbh+mPDYDrerVx2N3X4BA2np8zTa8+fZcpP+wCoN43Icm9MV+rvzUmz/h17WrMf3J21CP623nZ8s2FbOO015sPEAgQ8XECawFeooJQKhOBrPAGWxlxBuCyICRKtpulUeGLHL+bf8W2q3vtD4bp22Urc7Al9HOLoSgYMvmLfg7BJsJNBQXFLJWBhVmBOQ9BNzLEzcRZCjDo5PuRo14WrDIhvBQz5+/NKKOjY0NKUEp2vCho3D2gH64+eZzKKIpQiDJlC0H0vAta1d179wN7WJCES5RGItZVxibLAsAusCB6ocdznK0KJCMSsZiGlahU40M0WcusCWgQ9i8FtfCSeO7WLZc9ONSlR9T5YV9MJIgtod1xkS8mFpEQmEd6x7h+VqMYohEkomlE08DQAtq4QdSKgVKoePUgtA+dFy3PT5HPRLEHVnCxtYf0twjAFhElc7FG8R28e9wqRq4ntrslXWjORcSAA42LdtNtUPbGZBPQJIUUs7FVYxckknfRwg35FLC4axj2hMhyK/x62yjbXWOWt/WSHJWc85X/zJEkmm3be/BFkf2c7Oetjctdv7NX1InukXb3Xa6RJQFMauOqf3q3GwNKjfD3SVDnZ3+yV9/lUDS4apgN/fMXHDO/betzXMoiWTjrR1YBaZdnDo1lTGy3xlwl8okF+o0hA/nQ5F3dkuRSjbQxiKuGhFReRxnn1UEnUiP6lfDbm/i7rTYbiJFkj61hEFljS1z4lpTA0L/sMSP+6nzJ7fSnKOFcTDna7+xwKazlgE0rSrHbZG7feXs5H7hjG9rtKgf2bbZpTpxaT/QcUjumv/sgUUhGfs8M2jdo+gLY4Zq9udsWo2o09xSdTyzp8q2U/loYkDyVwo0h9CqbJOxC9T6+kQgrN20unmeiWz1trgNMIc5uH9Iv/hvbXfP1Ylt5fVz5oLKszQTpTtnOXPOIX2gqt3uVu55uxfPzoXu4van49XCzhBELglRrT6QVYA6de6kKlOdO95TQllTTM843gKq3vkctfbnHZgyZTKGjbgaPc7uYWpyfTHzY9zW71wEbF+LNgFZWPXWvxC1hdaF7D+n3nwhat41lA+3XG/+Ykyd9gZuu3UkBg3sZHquCClZQJpEHXKahbov8LMd2ysw5qFHcevEe5DJZ9/A0FjWRxMRqRXtPcadbw8lBaoN28rr7q5fbQTZbl7tA3duDNLzuJ5XVG+Ump/PPv6I3bAcj1Bdf/nFr6KQkv5S1vcKiKRqkgf38B5cmp7Cn/0IK6cNLdVH+0h0hdVtRAu7OmjVpC3yd6WiPGMrvn/vNlAUiynPLcWLc35C+AV9kJabji4kgq8f0IfP6bSNpV1sYW4+6/ZFYP5XK/D5l19gyvSJCI6W+8Cxq2A35JGerfX8zPNVjTwpLJUgk8+6bx4mE/kM2eNBWCnnXyZ7SfYs5aq3jMkx6htUhum53ENrT91bPfx3KQm/Um4nhbJuT+Y+wZWZWsfncPVCEswkAzWTanb6KySSn0A6dAT5/+2PgD8C/gj8PSPgJ5D+ntfVf1b+CPgjcAxGoBLHcN7yXBDmuLEQCaBSgC/iWwq82J6eA19wBIpV24NkUC1+VzOtEF+9/wm8zIDsf+UQlPBFNU8WP6Y4tkBWWlsZYEU1fAjIktwQ0FpAUkrgZ6hAVRJCtWlzs2fZT6iTnoWJt16BZrWZ5ZkGfJzEQr5rtiBzUyaaN2uE9r3bUQGShdSdOShPTcXtF/VEi8Z8gacCadmWNOwk0bVhaxJ2bNyMek2aoH3fHkjevAM5c5dh2Nln4uahzVBAV6RR499g1jdfskffhDAW5/4ghfWRFm1ESE4IOrVuicyMRKzdtgWofyI2L12GS+Kj8NRYEkYEDaa8PA+Jv67FQNZGGnxRR1PH4dl3VmPFTysw7ILOuOD8jtjCd8KZb83DnDe/Zh2mPrj3vgsIVgMPfrAdi1avw4V9T0ZcrVgsXbsde3IDkFQQgZKAcBZpoVKDNklBZTl88WRx+ABa/BnSiACBsajTS62II+fF1lUaUQFhXnT1ws71DIFkyCRl4lrFRjktxwIJrjRu2Ii1mGpiy+bNyEtNI9jBovQCp/nqGrxvH7wbluPhFyagBWtZ+VSzysl6PwaH72E3WbH0Met98rMz0a5dOwy5sDOKC/MRyOuTnJ2Nbel57Hct0ZBxC3UIpDJeN5t9auFgky1/mOTb0UIgCdg18LXDDhkigz8ibERa0KXGgLMiSrSua9EmYsTLlH1fWDjadzsTaFkPBVTy7fjpVwRm5xqFjlFiMD5mX2a6sIXBFTtDJJlsf3s8EcT6W8SRWxzd1BBygG+RNPq3CBrNN8WmPcRzuLElRSwRo7nHVShovVJ+qe8ivJZA0dF1jiKRBKC71kE6vha3plXVeTrtkuLSIXoUL3c7t/229pNVcrhEjeJljsPfxr7P/Lj7sQC0Wz+j6vztPnQupoWHEEhuh7ckVxWJYdZ3wPXfUzMZRala6NzwDKmi/VcxOH96LB0JAsl1f7K1fdQYB3A3dpFqs/UAc+42lryo+oB/OR30EPLIJWcqaPlmSY/QgzPlTayswkyEkUfqVy7Vw1GlaqlsgFnHdEnd7/hXpcWcSAE3/vraPE/IOk5/uE8VIg+qn4/OWRCioV4rD+5yPZZycgkUR9Gi+4RppG2p/bOKQHLbV0lROAEOcC60a0tX7qiA1H6nZ9h9/RsRU0Wi2sA7x3RJEB1aGxIYtZtWKW9MH5NLn+49/N5qewiqVgZR2+r68TslUegaGv87IykziRRuDaU/IpC0nrHgc9ruXr8qlZOusq1WZdvuEDjVg+ycV1VSgDvHayK0MakMual5ps9E+Nk6NTZoVT3H1kKz19zt0/bbg8kjs6Wz2fFIIJn+4pC4HgLqWpQw4JKNqgcksL6YjI6sVoOkBiyh8o/Pqg2Y/LJs0WY8PelZ3HTLdTi9byd4qMIj7o+3X3wHtTiu87b8irmzpvHhcS/WjnkTO1n3p5jM/ymX9UGr+26m11skNm7cj8lPP88LUY6TaH0XXzcB6WkpyE7JxLgHWR9Iqnf2gXfeojKdyp4Tzu0Eb1QESaYYY0cpe82DFXJOZ/qTvw4ddu7m9pmQZBkTu3yswWcSCbjySy+9hEZ1WuD0k3rj0clTUbtlc4TSPSA9Kx2lVA91P7UjenXvyhpGvEdLBc+ut2V7Mtat3sxksGQ0jW2EXat/xKKvxoE8CWa8+xsm/esbJAy5EFv3bMM/mjTCINbt9MpNwFeChLhI5GcU48fZK/HDDz9g8tQHEBAup4G/dg/5k2E6wqtz1mX/C6PFbUFBEa8nn8X5MK5EjiDKsorprFDOG3QAP4skSRciEpMtkP2nLI1D6DVaRBZR6lIlomiOCeB7jxTbJZq7+PxTwaQtk6QjAkmKZv7DfY6Rssm9bx/uifkJpMONnH87fwT8EfBH4NiKgJ9AOraul7+1/gj4I/A3joD74nY8vsDrspZTgVRA27h1WbnYX8jXI1rWlfLFJ5/AW+0gFppevR1fv/cvNO7aCWf9oz/SWfW6iMRHOAFTWcNUqEaJAX4E7vJljC9bAqRKjLJFBxAoUIFo2jaV7t2L1KVLcUnn9rh18MlQ+Z+pH63Cp1/MQaemLWitdhYada+LxdvTsPYA654w4/QU1qAJZ3u2bt6L/KxiZCdlYdevy9GnbQLO79cdCac0wOoteXjz9W9RPzIMj4y4EK2bePCv73bhi8++xJWDeqLX+R2wkdmiXyzcit9+3IN0FUPy7kHP/r3QqtfpeG/GZ8xQ3YOH7hmJ1p0CMOv77Zj29Az04jnff8c/EEUbs1QqiV574xOU5udiwrjr+dLJF/ItGUjasg0ntu+A+MZhSORL5D/f24mtOSWIjKhAMdGMAvrwe5k16vNE0s4r3IDlFbQ5gjffZJFWWiP9DwSSCCOPYn0ogWRUSypkLMNAgnA+7pfRT6gVT/KjOXYnJSFt9x6Uiuyj77+x0tqzhwTSClq2XYTBl1+AIr7sHq8EUinJu3fY9yJjYjGobxdm95YR3vQife8+BBN1KWHNgcZNmhlSQrZrAvlLHAmMAHmjVvm3nP//bLI8Gggk9UWdl2idUKn5eD46RwuKWsLGACMOgaRPWZrIkCxaRBLvI8J79hOPAB2aI23GDOz8Yj7iCPBFcF6RhR1lSM7cYNU0hU5NECl4tG8dSvEV0WMUONXCp+PqeFpcJY6rLJJiSOvr34ZwcoA1o2wy18vNCLckjSVw7DkZSJ9gjmtZZ9VVVUC51g+Wyo+fu8SSFESG2GFc7DHssSNouaZYFRE3N4pL/kvkWIiGpuZBHthVWiluIdxYn5c686Pbh1zSq1Jh5bTfDYd7foqPSzC5ZJW14LNEXOX9zFnPjY/2o3WMJSFj58bTJbb+s1578FpHgkBy91ipIDkYi6/sENXP6yAFSfUOo+uqHToMhcwM7VUwqeKWzNAK4nq4jvmzkmlxWmK6tjqVKTZX7YQdCzT3E7ed1VYxCe2VJ2QvgEtcmHYY6y27giUOXNLMtrmqLpC+tLWGKtkW45elf7uKGrc9DhNyiKrloG3NoZwTdc676sRclZZ27hAc1U+7enyr/23WcdgVE3ONH9tuu9h2ucoua1enkPC83ODbEFRdY25+MK/jEKRmwOr8q87BVSBpFxpRlU2rbpfnfFh5qVwyrfr5aUt3vcqdWBtDS605yi/T+OpqpmqfVwXz4Ams+ucH/e2epZ1PbFxsHPTL9tiq61rIz7/elI1cPpsFaJ6SvSGV4XZDzWNV+/vDQx6FX9ixalWAVQSSOzYs2O4leRHB2nfFrJUXxGSlcNYe0y0kOSkH948di4uvuBTnMdHHV1qAMCY/VTBY9905Hu2atEBg/n589MoYxGmSKwjA1ukzsfKt96mO9aLe6R3RjdbD6HYyJ2uq2zfuw8qNm7BydxLt6sJxHtVMp7RqYB0Ws4rwyANTcdbllyO/bS2kKCEAccZ+2GMI0CMX/4O6Jg8dHhaK3CwmG/GLmnGx8BZ7UZhfgISaNfD2mx+hTlxjzFmwBGm0nYurHY/WbdugbkICBp5zCgrzeH+iuijfW4YSxjIoNAgFfI79ZtYcbFy2HpFlufjgpfvQrkU4/jXrAO54+iU0GDoI2/Ztx4Utm+KCMzohPNaDbFr66vm9osSDD2d+wz7oweU39EdxBev4acweMgcfhV3tD5pkFW4+xicqKMpYZ5ZyfAWTUStmHb1SXxHjp/qwxbwdUDFEEsjoLHm+HiZdSXkUxPlMtRTLWWutlM/hsuCVasnH+U6WtxrNUj5LASwSyfHk5DuArS3pkbruMJ8hzdzHfZgkJkO86jh6UNEx9bmdSdz5L5TtiyjNR6+2dagSl2Go5rNDrDaPnYvnb6k/Av4I+CNwXEXATyAdV5fbf7L+CPgjcDRHoBKYOg5f4PXS4eNLUC5fPH7LzEKWsVUIZ8YiCSRm2NUNiUDG7FjOasEAACAASURBVJ+x6JsfcPoVF6FZ1/ZIYZVevXSFqr4DiyFUMPvOZv1b//BwZtxZkNfCOiKZglm/pITeIjV4rOxfVyJ4/xY8O+pKNK0dhLWbfVi9ZjN6ndkOcQ0BipIwL60Cy1g0qIgFxT356Vi1dDEy9qbg/O7noSylEFmbVuPx2y7Gqe1jjBJhD8mhGV9tw9dff4PBZ7TGiOv74QCt7qY++x4i+KI35sGhIFeAH35LxctvzKEVSACGXdIHXc6qgwBamXz8+Vos+mAuhg66AFcMbcVMzUK8+/58nNWlMwb0rc36LybPHQuWsYjyl/PQueuZuKh/W0QReCgWKMn3wt18V3tvaTY+WL0XmcHRptB5KV/qg2kf4qGaSC+QyrL2mpofbLApeM5XR1r8qZ6ReXs1iiKhkAcrkFwCyfx2FEnWwk7ZqYIoFWmqY1gLQ2/0qmnTsV0HZKSnYydVSKWsVyMkwUMVU2hGOms+JaJzl6a46+5b6GMvBdLRPEL/O20zBA6vySbWsErLyEK3Xt34T4IHBI4zqKRpHBiOLH4e36olikiwlvPl3xJIFuQLEoGkd3UT+z8PIB0dBBLBE1776gSSq0BSbFwlja6ASActISRW3M+zmKW7k0XJL3jnNRKUQZh7x10IS9yLOiTfQomyqB4SZUhmXtCP9pHr4J5RrBNi1U1WMSQiy7UAcgkaHc/WFHLUNYeAVQZXNvivVfhoMQSPQ5To3y6BYrKAnXboc1eJ41rjWes+C0TruobYQjuGGNJiLOg0REWccyX1A60XqZo93K8Ic8XOPYb6h8AjWe1ZgM0qq/S52V4EElcxiidzE6I2g1OB1G5aDq2tZM6Fx6tOMLnx0e7NHOwoutzzq7SsU1fnSjqexrr2rR9D0HGfrtrKHvk/X44ogaTDHoqeVgMmK+/TbvPcD1xFjpHWVOJzVcSLGZsOMVKdnfgd0LOylpG5iC6BdOhGuq7VmDq3Pdqf4lz939XOyQgVTYflj/52QWdXYmY+k4rH1hoKqHAGyqHny/tyJSl2kBrLmcTd/Ws7p9/Z9atP8lYXZRd3/vod8uj3Lkn1uJlzcEk67V9EnbW/teehpwKr7HKVZcZCziz6niuW8t9uSDVudVvTOOHfts6SBp3bkGok2EHX71A7Qa3/v93U3AnDBN5eO80lZjNLINnr7DDeJoaa8F3qSvWaKoNo//g3IuEP+knl/rULa9F4PBJICplb4yjAUSBVXTU7bwbqOYr3Eak5tE5ZIZ9hWH/o7tvvRTOqbm66azjrklXwGU1gPp9bs0rx+cdf46IBF+GLj2bijadvQAKF34G6pAW8dl8vwoKXZ2LP7gMIiq+B7lcOQqMzuiJz6x6E166L8C6teS9zLj8tlXd99g3m/7gCW9lPLx33ALZH+Vg/U/2ciihaOJvO+l8kkPQsGERbNKmQvMUk05gIVC5VC/ssKwFib9IBPj9vQC6f/XSK7Tt2QKuWjeErLEGtmlTIMAlGtmuykqU8hv2MQeXj59f/moMFX36C1x6/B+f1bI0FC0tw66NPI6Ffb2zcnYirzjoNvTu1NyqcQA1GPusHVYTj/tsnsA7oeeh5YVeUB9GeU98dw0sQVWtFuUWoGRbFWom837OjaBb2UMkvR0BvEckj3iD1vCaraU0LgUyK8bA/FrFWZAjnMyVm+fhcX6ZncqrSjIhS0wEHdRmJJWuXLDpa1ez0ACnDbybd+QmkY7jn+Jvuj4A/Av4I/N9GwE8g/d/G2380fwT8EfBH4A8jUAlMOcCLftm8LRdgYD0fvjf8PTNAVZQ7GGl8OV2RmYk8kkGB3mBjOZXPFPratPXZ8d632L5pG7oNHwpPgwTkOwW7mX5pXpCsbZJAURWGFyApywbFTvUM+NLELDyRR1LfSHUQTPXPgSVzcWnn+rj1il7m3ZvuUqbW0Ha+2G7nS9zW/bS3W5eCFNZdyli3Ag2ZLndW55Nw8UW9sZnFjb/47GNc3KcDLjj7ZERy2wL+rM4BXn9nFvau2oZnJt+H2nUsMfTll7Sdu2oo143ALrJTk1/9jC+IAXj+gX+Yl0HiE0hK9mLMAy/h5FYtMPGOAQSvvMj1hSGctZckylLWZgNamWQwG/WLlelYvH4Lmrc9ASd3SEAcCagNu4BV23KwcMMOZEfG0C5EmYZEIVh4GOVFxJwIgDAGyhQ09WAEGhrcjQEjwSaCSeTQ7xFIAU4tJCmQDiKQVNFdJIi86RwCyRQA4AXRi2mn9h35zu/DhlWraLkhGQlfXIuLUSc4DCm/LMQJJ9bBXffcjCgWVz5eCaQYbynCd+3G1q3b0bLfQOxXdneUB/u27sQJRAEqaJ3jaVTXgP0q2K25QVnRBmgkmCWwSxmfhwOhHA0Eks1UPfgcTAF5A3Zbq7XqqhYDivDHWsyV4wCLkYcM6oVOd4/ggN2Oz0b9E01LAhGWU2j8/5WZy85XGR9+hQJJc7hEk0ASGWIz8K0yyCV1RLAUE1e1NYEcfFm1grimSBoRI+EkbrSl9ql2ugohV3lkiCMXnHfare1FYrnKJrcmklEfORdR11PtEoGk9YscoYGpbWRAZksAuYRasOo0Od/pcCZmZl+WQDLqJ80zWsdpvyEiHQWSib/uN/xe5FEkpwxtoznRVQpVVzy5iiwRWIZwk6pKhzMKDZfsqCKy7FxsF2tfZpVebj0rqbIq1T+Va/5nfxwRAsncgJ27bnUg1ql5I7VKdZzeXiZXCeKem1UYHbSiS6Qcyp04l0bWU2Ui86Xm4D1QcOyhSwXnb8eZsNpXaoFDKpjGHKwIqmqrYz13iKWb3ZEaZYkilDkdzPA3qjckyYPqagjFdjigyocUbeISSC5ho07pEitOJ3bP3W21iWt1IqyK2NAtxGx1OJOY2a/aa+/3yml3iRjFxY4gzZN2LJhDVPZTbad/E913FtNKpx26GnZ958vqnaDyvNyVqp2fKzEzMfmdk6r8yCWEbBsr1WHu925fPEjR5BJL2tapzaU+ZMB5tx9oB/pRPHQWtl+684ttutZ1iqiZ/VSpzY6n509zeZ3J548IJBGvIpAimABTnO9FDG3D3mKNo6ULl2LatKlUyDBRgdfc605ixlEuABGhAZh470S8NGk0uraJ4g3F8kIm9Psysfa1j7GMRFNUXhEaxdRAflo2PLVqona3jjj1ovNRsW4lFnzzLTKyS7CFE+a+Dh1w0YRxyOZEXh5LyzPWwAkkWeDjfexILr/XzWUFq0SscFqt5efmITqSdnL5rEkUTHWv7i1M0Moj0REcGsJnciYiqFwPk4ZKS4sQFhnC3yXwUC2sBKYybwA5jlCU5JXi/ddfwhmtG2DM7YOxazsw6PpHEdetE5LS92LYgJ44rd0JxsJNz/AS05TklOPu4fdj8KWXovdFtLfTs5CeLY8ggXYkY/kf7Yvxi2WfKqYpAcOKfJ6vbGcDmfiSl8vkt0CqkMKV7KGELz4bsW/xkYYJacGs/1jKeylrPTLggSQYjeUpyUzzXF/C+wp/KZFMylIpkrQE+2xigFvj63AtkN1z8yuQ/qOr7F/JHwF/BPwROOYj4CeQjvlL6D8BfwT8Efi7RKASm3FAl+PpBd6Axcy020tbjF9zc5hVH8Z6RcFMdmTmHK0bIgqLserFj2jdEIDTbhqCTL5IlfMlKYRWGKXFtBQRIGkAdWXUMSvPgL0E3Y1Vj1QbAlLKHNskaZtCEZVbjvRVP6NRxX5MGHkJ4viyS9t6rEkrw6qdadiWnI8dW/Yid/c+JPClre/JrdGtYxu0OTEGgXzB20Eg4MWX5lCJRKLowVvRgFmCOlwy97F8w168//KXOOPULrjxuk7YTFnQc1QclRNsfv6h/nyJpkpo2V4sWP4LenQ4FU1rRKJXu3iVJcL9U75G0vatmHT7BWh38gnIYtN/3Us11Iq1WLNmFe68aiBanVAD+3icZ747gDU7d6JGfdZ9yctATj5f1hHP2lF8iYwKQiFr6YDqKZA0g4/FeGn55yHgoL5VRhsWK0HgWygzSY2dD4kfQyjIbF8vn/rbIYhkk6HPTE0kWd65CiSXQOJ7qQE5Kwh2qiCweCUSR61at0GN6CgkrluHXKrLQJBBx6vJ3WVuXkVQOx1PPPUQajWue9wSSAnMII1Zl8gC2bvQ4NLLsVPZo7HArsTdaEJAJkrFAeonUOUmQNeCxlZtVB3RPbyZ8GggkCx5YbP3NWbNmVWSH/YsywiayLtfI9vWprA2KVotmdaOp06+FzFndgY+mo3F099BQhHng/xCRESFGwu7EIcIcO3yrPKFNQU4JoX5+URscrE1BKrZrPG4UiUZso7rGeWN7GZEIPHvCEoV9Lks4ox9Jg+g+UxWeO7+BODoM5G29lysnZzO1dZ8siogM+eLjBHhw82DOM4MucXjiahx7erM9Vf2sEPAuDi9zsetZeTWIXIJGrVRdZpcZZEIL6MucjB/M1c6i44bSeZIv42KyhBNVSSejqE4uTWgVBdK7XFJKNs+ex7uYnHVaiDnoWDf/6rU+OP+fSQIpCqIX2206g5r7KYaM/++2PGn9bz8XtCc9sB7j2rrVMdy3Ytz6G9Domm/VcRPZV0lN1QuDyNrUMMHVG+JSw7YtomIUiKFK6Oxa1adi4iGQzks2Y2qApuunfHPcttoFGSu1dshCiTT/3UYS3xUWp9V+keJxNCxDyHCDiJM9L3T39xTqj6VHcS3VCeczEWx+3d/O+dJuNX8ZZRFLomn8WHOReSxtdpjjr49diXZJbKM148dXdn5xuyPtRjdJpi5gGrcoMr6fC4hV20f9sDVyBmXzK92jge1114z22CXdKqmNDooFpoAqsamc5L85RI/bpzd+4FDJFUGSNtacuj3CSRXyeRXIOkCmuuuuazyAtn+5yVBEUaixNSQ4T1jP2tmjhszHhPHP4zmzRtxkzKSR16UUQ0UxP5DPbyZHkp4mdL2JePzd15Btw5tcXH/vuh0Yl0qvnnv0K5z+bNwM5Ken4lc1gWKYd8t4VDcFkKbZE8RwknUBkZG4cRu52JRRgGmb9qMW0lYRdSrAa9IpHBaydGGODQ4yqp6jtBy6Jwn9ZGULhFUlRcUFCCSNQfd6aicz3khfHgVwVbO50IPY2DipOfEYO2JdDQTvoIZlxApbfKLEBoSyTiq3mYgdiauw46VyzH8qhvRokEgzhn8JCJPao3EXYn45503oG7NKEREh/F5Vsp2xievDA/cOQ5Dr7oSp53Tgc+Nvr9swXaEwnZ4u9EzD/vD4jk/Yf3iRETyvaYiPBfRtWNRr1Fb9D7nTEOcVQSXIrcoh6QSE2Y8dFOgtXYFiaEyFWjjfGys6XizNskYUitJpU3LO9VM0r3c1HgLLDWJaxXlIos5H1LJqOnFPN7/he7jJ5AO79L7t/JHwB8BfwSOtQj4CaRj7Yr52+uPgD8Cf9sIVGIGDtBgwET+HA8KJAGrXr5ybyN5tJ4vqV5a1oWXyiKDL0BRYShNTsHKVz5Gw4YN0faaQVRo2BfVQHnL0Jve+HdXgmsCgm09FZvNG2pejLxl+QjhvrK8hawbFIfQ0mCUsEBxRMl+XHBWO9TiZhs27cfOrEyCSbSF2FuA9YsWol+nxrjqonPQpF6c8XFP597XZBDc567nfLsJafPnYMINl6LnaXWNlVwmEYOgoGAsnr8DC7+fg3vuHIaaDUPx4qxN+HbuPDx4y5Vo2zEO23iBP1uwFd9/twp1uf5Dl/dB15Ni8OP6Qkx/7jncOKAX+l3cFXOZkfjKvBXYlBeGbdu24are7XHeOS2Ryva+MycTSazzksls0LCIGPiKCCjQS09gV3lANgkdAmMkkMrkbyecSUBkGa3/THa0JBMEShzlkcAzoz4SMeT8/j0CSRYi1tpOdhhat0qBZKzWWdhXwL4RMtHTvUHjhmjKn51btyJ5xw5KNmLoZEKoNC8XoQVZyP1tLia9/hwatG5WCbr/bQf575yYYphAm5eaVI3tYl2o2EsGYhtf8UOpqtm/eQeaMb4xoWGoqBmL4sBQglSyYgogEaDMUgJWgVQwGJDUJUr/XPSOBgLJbbHGrAgVjVcRNCKEpXQx1nEa0SJeRBKbOkFcQVZv/G5vjAd9PpwKsObW3vunImfJGoTTMkeghofWjQW0u1R2rggBt5ZQCOMn1U6Ig5+KINHxXGLEJWyCHfmR3c4SOtbKzgKLLkli6gsJkOGY0nwmAkkkQ5jUjhpWghTN57p8tCh0ahuV0JbQtd1UFryd/m27XNWOtX2zZI45JleqJGwcqy6p91zrO1eZpdjoR4qkIoJ3ap8IJH1vlEOaBfi3PSdLSBmlE9un6yD1k+KvNhnLRBFkXNe1sNN1MsorAVAOYeAquKyKy7mrcX+VnIoTN7d+lfZVXWn253qvXftIEkhVxIu9sq4azWUUDiWaRMDo7KzKhcCpm8DgkkNi0s3iBEosu0MW+riJiBrVtKAIkQC1ha2Nq6UUtKYP2X5XtahmhWr9mQtuiSVnlcq/zWcl3IrgIPdQJkCc3qmmbznPF8bsVQSsQEfzmUOsiKB1dmgJJ9fWzKGf3KY4hEnl2ZmNRGKJ2NC+XGJD56Tsd0eZ9Tsg5aG8mIWc3Sei6ufutp82YmYdNzbVCBbhpHYH1i6RHZypIw4pQHqJgKmhCUQyaTX9qXFi+qiOZQlD5jiYRcNG+KwWSxpKsVTtmjrKJUMDVTu36vSZtjNEXeU5qb0OYaX7rmYzY1WoxlBBbQ/nEHEOYaXaWf9GnFVxik5ZJbtZ5Q5s7GycDiahqvqVu46+P44t7KqH3ATNxsuNWhhr7xRQeRQoFQy/e2j8I0iIi8fdd44wvaI8hP2Mc7Ss7vIyCxFPK1U9lxbwR8ok8Y8rf/4Zm5b/iiAO9ov7nYtuLVuibd04o0rChlysvvEu1u3zoaC0EBm1A9GsXxfU7Xoygk8/DWhUA1df8wiWb0rDoBtuRIez28PL59HyUCrLOUmrLpDUyYe7VFmp2j24o8/dn9TjUvPKtk4xUMJRGc9Dv2Xrpy30O5SJYPl5Uv6GmvuJV/Mfdx7GYp15fL6X5XQYFUwlfE6OjIhCIe/TYbS2+3XhAuxO3ImU3fnYl56PA3yu73FeDwwa2Iv1l8xo4ZwoJ9ow5KQV4f4R92PkXbejRaeWCKZa20fy6nAsfA83Xkd0O47tRNoHvPHC20xoiSax6EXHE+OQX5CDNXwnOa13b/S/9DxE1Y1AjjfPzDMxQZGGsPNQoSRLuwDKkSp4/UUE6Tpo3vLyWmluCeU6AUxECtOglxib1yCX61RwR2H8YfjNveKv1DDzE0hHtEf4d+aPgD8C/ggctRHwE0hH7aXxN8wfAX8EjrcIuC9sx6MHvQDXYtrWbczIwCa+lJaKQCoLZ1Yerb0iSPps2Y6NH36Hlm1ao9UV/ai+KYWX3+mlUp7zelFXBrZ52a/MLNbLk8AxC5yVewr5gk+wnWhQsbcC4QHxLIRMcLckG7HKOM4qwfYNG5GTl4xzzuqGhIpYzHr1JTwwYjD692xh9rE9vwJzd2Xi5wOF9KInGJxHZcP6rTgxxIupYy/ky1gFfl25Fi2an4j4GsH46J35aJQQhZ79O2PFXqqPXpuJBjFxuPO+S1DI/c3bWYL3v9iILT+txH19O+DuG07jix1wx13P4vTmbXHJTf2whoDuS/N3Y9l+ArzMGjwxugQJsWHYkZaDdIJNaSxojSD+KNVVb+wkjMIF7BbsZ3xIRITWMC/pBhIg8eZhlqxAAINkE8QOEqkkwkev37LLkvrIKI+cH2W2V6qR+NkfEUgCllVviuCHAa2Fh5GcqpVQC+3atsYukl+7d+3iFwISyxEtMD1jD4rX/4xRD49B+7NOPY4JpFLE0o4wOTUVMYP6I4nXj84k2LdpN2sghZLkKyV4EI9CAgEFzOAVkhjJ7N0gEUgiU0UuELg+HBuSo4VAMoA4F9msiazJDaXlpDDeQ7KqRVbw4ZUEiyXRRPikEUjr/v077PQlWPKP4UjIKEUMQSovO2F6WRE8sZEcbyxGTeBEhIdwlAhmkYuk0Rzi1iqSq10swTx9XkZgzFq8WTJLSwjHQbghhCw5ZOcV+1v7lB1cLq9PBbeNIKATRgJcJIyxsONY1fdFPIiXoLbGZimBuEICjj6eu7Gmc4iCYB5HtZmsGsra+4lw0XFcxZBVLlkwSG0s0RzGFXRerp2dttF+RVwVkZzQbxFCPqKZ+eQhbTtckoQtMkSTkpgJBnI7WX3WLJKlnaxvLGGn42o9ba+6b1InGbs+hzDQMbWtjmPJKRF1lgzT5+Z7AfbOebnkgVVoHd5d/0gSSMbNU4Qf22+mPXNdSO7Id4p/HNpE0wf4w5IolbFUtxWA5/FQFePWqiHRYEB+A9YxzrwBHEgpQHZ2JoFAKjJr1EVcXBjiaFHKYW4AZ8Mn8F4nfZMM2FSnxrRL/VNt0ypcR+tWbqMQOgSSgMVyHxMIdEDnuCJDDIfFY0iNYxU7+t6SssJ7tW+TQ6B96dpxG4ovbPtFKKpPOeftXjE6U9k28x4bQJLFajksKaF2c2hWnr+7jRtLrcVyHpY4s4eoLMVX2SMcHknna7qifruHcFYy+KhzQUxpPv7NMoOWeDX3Jx7HnLvucXb8mFum8/Cl40u0m5pehKx0qmW5xMfHk5cOAUW0JoaBhgDloDCt1PMF773cVxEvtXs9tIYhnZxro99BJPo5cpyW6thUWGss6npWnqQdi+41MtdJUwe/p4upWc8likzsnHa7v915yPRTl/lw2qHbRvXl9/qxvj8enz+rh7IyLocQSD7dL1jzSB0zcX0innnqWUyd+hyiIyg9l1VbMGvPiJwkGeDhvB/Bi8tHWtpO85mTihGNiFCqvsPYdcoOpGPJxx8i6ceFOL9NG/Rt2or1OPOQvCrRWKqWMMnJUycMXd97GUjgZebcs4PbjX7gVQrJY7B5VxIeefl+FLM5JZ4CHrcEwVzpv0kgaXBblbqSkiyxLVWSLO2MpTEnvLJSkkycxCPDIswzdqmSkyKCWL+IJDtt1uJiqF7KykME781lnJRKOdF4JLvnmApkBw+irV32gSJk55TQfpljr3E8FcS8/4SJxuZ9s0g2bZHYsXEPnnnsKTz40AOoc0JtFPiYICKS5OAufuz8qzwUH7z9JdbR9rpl03bYsWoFPnx+DLq2D8b0V1bhoaen4Yrbr0enPmcgsFYw7ay9fK4gWaS6rmR/lPAVImU6Y697u/LqvOwvaWm5vL+kc07xoU3TxgghaRTIeHupCstRf+V2YUyWC9Z9QvPaX7AA9BNIx05387fUHwF/BPwR+CsR8BNIfyV6/m39EfBHwB+BIxgBFws4Hl/gfXzTLiKilUiLs230TC9hlmFYAAE32qvVCA/FzhUrsfHL+ejR92xEd2uPDPp7e/my6iHSIj1GGWtEBFWl3dp6SA4gZotPEyhVzQZmR5tC9/ReD/CythCzJQN8efSuK0ZhchG2LluELs3CMPbOwcZffMqjHyKOCoG7Rw5GTb7Ir84sx5Sl67A7OBqhNeIQ4qNtx5YM5P2yBM9fdy7O61QbC1dsx87de9C7Zy9aj9Fea8s2ND+hOZFpD977ZAk+/3Q+xk8cj1Zt+R2b9PJnBzD709noHFKCSWOHo86JtLf7dCkWzV2LMU/diiyC46+vLsRCFmYqpr95gi8X5TmZ5mW+iIBGakQ0FVu0TionkcDYBRs5APOd6TtvPONZA6nUK3sfvV7rNxFy2YyUahuRRrJgEomkDEZ5yR9CIJl6RkL2lLFugn2QhZ1BEw3yx/3TyiSAPyL0ZPujz8N4/U7vdApS9u/HlsREwQ6GkFLFCU9+OvJXLsHFV1+M84cOIkpLEEC1RnQs57cBJ+T5Xj3F+giOu/+rXbnnYIog88VfWaL6TFmktUn+RW/cypf9bESe3R17y4JQIyIQb74yGzvXbcAlgwei7aktURJegTz+lDA7N4KZylHsvx4i9cWqkeQh4VopQfjPz+roIJCECBMQETDFcZzBcyprWx8NzuyIENbGqte+nQpQsOvQ7/9ACkpTMpCxYhP2kXitQTubUqLG7Yb0M9Y6SbSBCcvzsisFI5eqihQSNn3uvwNoXo+MiFMzRmi1xoT6uim+LdSc/XxvGuY8OA0NODYiCaykEfRtde0FiLnwPOTM+garv5lLtRivX2YOYqMiCRoTuFMhcy7SDexm4euzZj5jxsLiG+9F4wqqn0oLeE4qpBQEH8HGPYFUQLZIQOtupyK4dhxqn3yKRZFZJFz13NJYC6uUysiN3y1AYFoelZGh8GXmIU7qIaL4OTxmAPtNOI9YyPNODitHt0suQFj7EzHr8afRLJ/rFZDYZsa8AKYwKYtk08fYGXMrnrI3OhS7ON80Y52Jhu1aIrYBC7VRvWUKsXFOzdi1gzZBBUhfuQk5P/yGhBLSDJwrZFOUyxjnxIXgrLE3AW0bE8FkuyM5mrVjXaNAFXTXNMPPNd3s2oc5L76OKM7lkVLZEFwVuWQsC51pQ1OHrSR1eMuRIZAsqaBpZvDge0iiRDMcMUxUqEB0dAWemz4aNeJEi4iZEO3Iv5Rcz5C9+fZ8vPnO16hRswFJsiDaiSZj4sSb0PWMljxRR9nDeVn3lDTWv/vgw7lYMO8XJLO/KVO/gNnhIcERiI2LRNs2zTD06oHo2pUTv+5cIiFEIihm/P35p7/glVfeR3RMXbYgBJlZWVQmDMSwa0/jJaCaSf6oWrgdS83hrtumYm8y7UsDwxFOO8e01L24597r0X9AC0acdqY8Xw/7Z7ljHbl+dQnG/nMSCbMwHrecqotMDLigJ265ZaC5g9wx4nns3ZvN/hXJbmutT3X/8LGfT5o0Bie1jzREklX1mFuvGWpjx76LzZv30X5JahvVJBT54kNeTiqefGoCOraPtYQst3nssbexZMk61gIRes57NVtayn4WSTVhibeA95RAxiqK99Wm6Hl2N5x0SyhvWQAAIABJREFUcrQpGC+nzwoqYIN4z8vPBu6+Zwr2kwwKCIww4H9BQQpeffkBNGoUyVhaZrCEhKi23bGN9923v8aiH5eT3PPBW0xlMwMvkLxmrWicedbpuPHmc1GntqWOglUnivc+D9u3fNk2TJoygz0j2sTfKsSkwi1E06bxJBpGmGsnRbXszbRouPz6SwbGjXuSyuaaJlbG/kv0W1Euz6kJJk+5ycaRRERaagVG3D6G60Sw3k0w+6bqPNHCl6rj0FA+KxE1NioR7l92fuUkzktKc9C1S1s8MO7qSqJRI80S1epUVWPO5emPx+fP/2nWca09yykXDOa1LedzzSMPPYrGDRvhppuuM5tK61cSWsxkAibs8BnNY5RArhWrVc2WSwHL+S+aY6Fung8xiVvx8T8fRBc+v/myslHCe0MRrcuKmTnCikJozn+fw5qZB2h7t4XXdPayn5GaU4pWzTvjuVemY9yUsYiuGwJfUDFKy9Xn9UR1+BTKoQokNybue8n/NjMrn8EqU6XC1dpS3No8Jalx3RqHUsAa9anuS9zGKo3VJ8uYnEC7NdbmEY+hz5WcUBbIOUo2fuq1nIvDg6KwbuVWvPDkM3hkyiOIbxbP2qai547+Rc9amlPs+K96rvUVBeKdV79AckohGp7SEYtnz8LEIb3wwI09UUDLgyuvnYyVSbtw24QxaHxKM5tYo1jzdwkVSVFhfEagnV0o7yWaA4oLAlmbayMdEhagvLCAzgi8JpzvuvY8A9379QZz8xAYw0Q9zk+BUrSbRJUq287DiaSfQDqcqPm38UfAHwF/BI69CPgJpGPvmvlb7I+APwJ/0wgczwRSKeuP0NkbG9PSsY8v2SVU1QTRcsdDC7Ra9FPftOQnbCaw05u2H9Gnt6WNHAEevYAR7AwWwiJbDadIuKklwrdJY+uljGFm6gnFUia3h0V8azH7MZqAWfK2PUjds5tZoSU4reOpKGSh2gVfzMKtF5+Nqwe2Qx53O3deEj5+71tcM2QwLumXYOobTfr5AJIIEqYRCdTLbFBJGHYvXoRLGsbggRvOMXzVp1/Mx4H0bNx2w8Vg8jKLLhPIjQvEms0ZeOrlz9GwaRPcPrwvLTyA93/MxvQnX8JpLIj81JR7ENKQZVwW7cBnczbjqhH9kcWXxO9+3o3EPXm0qONL317WPOILeRx9PRqf2BZ7WS8qMZ2eekzVVDkj2YyUMm4VAkMFdArMUo0jKSaEYHiIKvLNPpgEWgB/y7ffvEESDbW1i36fQBIAYMgGgtyG4KlM29Z++bkII5FHIkd4NGWXilwKJiDSqVMHxiAfa1atoq0dP+e1U5ZkeEk+8tcsw4BB52DQNZcggLWtXOLI2qLYY+ql29jrHcOLCxjYQtDMRWes9KPzrUk1UekvG5CTk4MG/XuhgOA/cVU8cN9ElOQWGWC51YkNcOmNl6KQBFJoRDjiCdRnp2QhpkY0sXqCLEJBDwNGORoIJFO7jP21mEBZToQHPUYQmDujA1Cvpq0BbzqC8yOiRSq29GJ4X34X22cvJmnKjNqgUgQzbkG5BOMF3rHPF5GEy65NBeDbrxC5c2QdihPJZ3oN2XR7H8eDiBOBWqs3YckDzyIqlbWTiHzlRAXihLuGIO6S/iBzg7WPT0X+ojWozWzfMsbcqDZ4nCDOQ75iH1LrRaPHD1RCcVeLzx2GetkkfZV7zutVTKA5l5nUvW8ZCvToyMxyDn4DJqkdzvE5tgyRJc6B8p7ZQ66ChxnbDSLiEMn9l5Bo8JC4EjkbycCkECjeUScIl77/GgdTOLI//RYbn38PdcuCkV2cZ8ZYJMnyENWBY4y8zNLO5uHqdTkZja6+BDiRxLbxr+PxNF6NSpG/tKFQPMkk3/0e6xhnSSwiWPdC8+u+uCD0nv2GfHQsSUTi2sRSY9aQRyLr+be+W7sJ8x55ApG02ozkv8MFogu7l6LKEP2WNPi3Oi9/YqwfEQKJc18ZAUwvu8PZfYYjN1+1jCJRUkw1GMG22XOfRVystUsNIlBnyCYJOXmq057/Fi++8iXDFid6nF0pA6+9dj+69WjBE5WNnK4vLaxW5+GfJGd2J2WR0KhFAp/WlGy85mxNu8WcD4NDqfbyZVKFeg2GDz+j0gnOKGp4vJmvL8aTT76GsFAyGQT/8vNzMez6CzB+Qj9eOqfWj5HAcH8s6jd+7EeY9dkSZvGzdh9lQvkFGbjsyt4YN+ES7qOEq1GHpMtHNFKX8bUXV2DqszNZoySCl5B2WoXJePyJB3DRRR1BLBLDrnoUmzelMAZRvO2qWLsIJPXbQjz08D24eHBLkkRV1l+6TWQSBP3HoPFIoboghIoEQxcagqmUyqQsTJ/+KPr0aWBiIJLtvvtexvff0+orKJ7jmM8BHO8hHKPekgIeV8kgBEkZKw/JqDIG5tIh/XH36H8YlVCY0GuC2Nkk6i67bBS272YdmajaJIVK+H0xPp81BU2bS+5E4pkHDGDsZ/+wCQ9PeBXpKaxzExpLy6cIQ/JrMVZdBKhLqXKoVTsYjz0+Et261bfqImnDqJpYuGATbr51Eq9jAgkcjk+pGqkarQgoROPGUXj3/UmIr2VJNfHV5lbJsfDBB6vx8MMv8jxrVALLspMqK8tD5y4t8Mqr9xjySFPVrl20PbvoOvbHCE5XtD3TgwZJ6QgSefkFRSYOGkfBjFM5lakVvB7lFTk4b8AZJOhu5Of27mBrQGmsa/A56jOdqKN08hNIB088to6mbNcCOZ7KmAiTigcffBCTHn0MtWvX5ni1NfKKSOSIQDKqVvZXH59fFdRAkqRaitkt43jNmnJOrbkrBTvf+xfKNm6m8j0DvsgQBHZqj683rkGnAX1RgwMxd9Z3VBcFY/cZnbCvdk3Ua9YYnbufbebL624cjZH33Yy2HWj7y/tLaATVthq8h3H/d8/2rxBI7hyufRjlqZKYNBvxl1s7T2NeSlSrTLXPcq7y1z6zS/XKRIUyxoK/1Q9lz1saRHpOCiWORz1vF2cH4ufFP+P9d97Eiy9PQ0Uk772cY11i5k/cNv7PV/0jAqmsMBivP/cpUulwUKtze6xc+AWu7tAArz94FWhugMemfI/3vl+A/UwUGvHPe9GqQ32r8tftmgRbGQnE6IhY5Gblm+S4WZ/PwdyF6xAfUx8VTATx5WShbYvGSM1Kxe68FIz85wg0bpPAuUXzNt+c+I7lcz07DzMqfgLpMAPn38wfAX8E/BE4xiLgJ5COsQvmb64/Av4I/H0jcDwTSKoDksF3ysQDGSSHCBSRQJJdm/y545nNuXz2D9izfjP6/eNChLdtitSyEltlgUBnAAFXj2ySVOtIJjGOpZKtFyKLNlkm2ehGMos0LD0HmxcuRn7SdhY1bo2eXU9B7UbxKAitwDLaz2WzIe3atEDf7vWxf18RnnnmSzSvVRtjrupB4icQ8w4AD7/wHu3Y0tDj3P5odGprrFj0E7JXbMAjI69Hj04kijYk47kZP6BPj9648twmiCF4I6yYzlqY/s1m/LBoEe68dgDOPKUBfeGJsf68hiBxGDp0a42NbOerS7Mwb0MRYuLrI6gwG3m7N8F3YDuCspLRtXl91ls6GWd1aQ/hSNtoVfH5uhTM25WLncycDmLmKpMRTXZ6BZUHSnsNlL0fEStTDYIZ8QF8Yw9SjSn+LmNRXYOESmkk8Lq6XZ2xsbOfiRQyoJpAbkeNZBQEhpgSIsZjKSOdaKTUYKX6t2psENA69ZQO/MyHX35eTsBN+xS+UIEI+mwUrvwJHU9vh9sfvKOSQNJxjF0KF/el+1hXIKn9IVS+eJmO756fsvy1ZO5IxTsPTScHGI1Og3uicYdWrGkVTTCaoFV6AfJZl4t+iXj3g7fRuVd3dO3WjWIaquBIuCVnZKFGrTijwjuc5WghkIqJqmbGR6Hj6KsR07+HBTd37kPxbxuQtnknLYGscissIRYxCVTL1G8A77wl2EgCKYA1FyIipE4oMsouWSmK4CwkMLc92IuLPyapQ3Lp15lv06KOFjs+ahpMsW9aTxGCE2gbSSagLCMXiUt/M+RMKEmiDJJ17UdcgZghA6wnGduxcvzz8G5KQhTVQCGq5SVFHq9tKfe3Nz4M5875wFyGBT2vROMMEnsEtAtZDyOVWcJ9aUODgT05OEk+pRDhXrYS+zbuQxiBQh+VgIG0mYtvQga5NhVBdRpi+Z33IJAFx6Oo1vAUya7G2uCVsE4crz4K4iMRO6wvGt8whOOJ8aLCY+GVo9CYysjcCgLnVP9VFPK8+BPFGml7qUoIZr23zlPGWcJHvmIr1yFz/SZDVIqIV42KOCqSympS41SXbVmzC1vf/oTkO62KTH23EOyILkOfBYwpD7lpKus2ZLFAOse5yBWBgx5eqxDO3aFEFksysvHbgiWoFR5h6i8FOvZHRqFhiH7bawXUHlQL50905iNCIGlSUlY829ij50iSuVJ51DAWcDH0Nfz6+wmIjWGbSQx4GGufipULJ2UYn542B89M+xS1ajWncpY1UPK2Y9oLI3DOue2ssoSrJe9hJvnVo3BgP2vxhZIYJTkVTjsm7U8qJcWhjAqiMvanCPa7/II9VKqOwOAhnQ0hQTrLTM1vvr4cTz85kwqh2qZYfUFhDm64cSBG39PdcH9mThY5I5aOQO4Xn2ynouhZzi11SRDRNpGEaau2NfHO+/cZ4Zhxc+N2AnFFmdxxy1v4ccF6ki01SErks09m4/MvpiOhLvlEEkjXXPEotm3OJllbg9uxA5jjlPK+mYybbxmM+8f0NWSEJSqMASO2bCnB0CETUcRki5Bw2V7pnuLjOrSi9aZjxozHccYZJIsYA902Rt/zCr77fhVJrDrcOopxZj8uZR8j+yKlkwgqXXMv70Uh4VHYs28rLh/aG48+zLmDvKxOJJ336ZtuGodte/iswFh7yMQEB2fio/fGoVXrOKMc03mvWpuL2+98GJlpfE4IiKLFnawGVdelggou9WsqO9lnNfdUBOSidoMKzHxrCho1sJZZit8P3yfidtrOhoU3ILlFey5u79P9NiAfsSQdP2J9tkYcSuUV3J8IKY5ddYrJk7/Bm299TzVXglE6BajuFY9VXJJK5VBzvD5jlBlj6j8H9gMXDLyBt+paJDNq0WqPTATDaBRHIo5CI00igRbZCZZRXVBUmMY+2BnPTL3RqBUsgaR1tEcVO3N2bgagjenxSiBVKo0cGy8RGqbGmOqH8cfHpJyI0BDMeP1tbNuylaTqI2aukFGyh/O2t4JEB+0byx3FoaeMKjduH8TnLxG7YZTHxe3PQvvNqVj+xEuITs4yCQ/bI31od81liOzdB1eMuRf3jh+DE6mIT7zlPtSin2X7F5/AqmiSu5EkBkNVMygQY8dNwlk9Tkf/C/uyv/GZjuPPTkaHv/wRgeTu0X0/+b0jWAKJ91MRpOxaxkZSz4saz5pXnKa51qa2/pr93CiN+KOx79G4U11OEU1m+iqj2ob3V16TUM6rZZx/oknQfvnpAhL8abhy2GXI53xQwXnBKBqP8uWPFUjBePXZT5Hho/L8jPZYt3weuvhS8M30cXyuAb6asw93PPQcgmvWQx7HfdczOuMf/Ug00u7Uw3uFl3N6CRlKT1koPnr3U/y4Yg3CmjRHbEJtBOX7ULh7Hzok1MGdt1+Glz75GF8v/h63jBqBDh1P4rOHJfS9vDjudTqcMPoJpMOJmn8bfwT8EfBH4NiLgJ9AOvaumb/F/gj4I/A3jcDxTiCl8iV93d4U1nkJ48sMi+zyRTKKwGotgiQLP/sKqXv34oJLL0ZQo9pIJZhUYexl+FIp+zq+rAYxm9sQSNVfSE3WIwkUvdQSdYrkS9aObxeieMtG3Dl0IC48pznBQTrYif/gC+w2YiszPlmFn39ZifH3DkVcdDgzy5fCl5qJUeedhN5dm+EA9/XcjM9Z2DcO3Vngt5zJyN/8nIOvZ3yFfh3aYNTVpzHzj6Dih4lY8tMvGHpOR1xzYXuSYRQx8DiLKGN68rV30bZlQ1x5SS80p1ORo0MARSeYz2ztD5bsxu4Cvh2WhaFo8wb+/IJLT2uAc05qgnO7tUNN7j+X+FEIM65FG6wkCfXSijTM3krAPZTZ07QABO2zjNKCWbEBBCmDBGiRKOLruHlzDyIAampZ6G1diJvWdWsfiSAiCGyURg5ALkBeXuuGZBLexO+tKshmkxrkT6qw6gokrUvkqj3ttaIJ5i9f+pMlkMRX8bgRJAILV/2Cxg1qYMLUiQggSGIyvp3sb+3WtbM71oe9rOoiiAaIQHLJMWXN5uayePbSNZj77nx5SaHjuaegZpNa6Na3p7ElodOYyWoOZ7Z9QWEuiSUCnBwXJSRWA5n9TPGSKDxeG9Uzca7FnwjW0UAgyeLHR0VVGW2bTn7zUZI9Adj65uf45d0vEM/BGVNCj3+eqAD2CtpYZVN9EBJNhQRt0mKpAIgwoBUVOsW0h2P9Bc2lNHREIUml7eFUKHzyniFY3rxiGOpwrNRg3/cRHA5kVrksdlSPKJKqmQiSTyWqC0ZgPpDzUSoVQ6fccRWiB5/LIEtxxDE19xcseOolhGTkIZbXIFiyCVnwUNm4lWP5/B9EIAVhTs8haE7loYdoWhpRtYr2rdHlmck8tzLkzp+L7555ATF55agXUQcFmfkEn2nPp8IFBBrLRegSHPcUlaAmVT+BBC+FSwZwvpOKKJRkjDevCPujPTj7/Sdpz1cHhalZ7F8JKHjsVeyY/SNB6AKqK5k5T6A4jPZdxVQv5taJxqkP3gTPmaeSwCJJ/cRUeLftNZZ/kexTKsSteggFnFVyqC6SRVcj1aJLz0UEYxLAMS5w/UDdMPT4lvU5qIL8qPfVaEJQU/KYcgJZMsIJJVHqY9vL2ddrRMeQaGO7WfRHwKJqIWnR+Dfj2+mrAmoPd/mrBJKAdVmkBZMU1DTYo+cISyARqK/w0s6Qdef+NWsMGjaQqlM2iyRBJGIjaCvS5fEpswj2z+cc14A7EtG5n9nxI9GzVyuS+aRZqFD7J5VAn3/2I0HjWGMrWiECStodbzbtWGkxxyLzEZGx5GJ4NyNwmpm+E61PTMCnnz/D6+0EiiF7841fWH/lLSpPEsw9MJceR9cNO5/KpnNt7RyH868IYP/mfSBpB3Dttfezrgj7OhUQuqYhobl4+92H0aZ1LDP7rcKF/CRy6eZ66UUP4MA+Ly9tFAmfLJzZjUqY10eam1QBvx92JQmkrTlUNNUmaaraGSS/eN0DyovQt097PPPclWYuCuZNV9ZzHE1YuHAn7hjJ/sK6gx4eUIA3exfjWIKiggN44/VJ6N6DpKUAZ7Zj1KhX8d13qziW63IPpHOlQKU1XVFeFvuWVW9GRdcARXk8R34fVoE9e1fh1VcexcB+TYyFXhb52SuvGYvdB6gCCSE5xXtKUGAGPnp/LFq15A1UAhzGc9SYD42lYO2ERiRn+ByhuYhjL78ww6gaoqNE9sniL5xzL4+z71fcOHwgHhx/BUoKSSpwDpk/bwfuunsq+0tdtl/yK9VB45hlfZqi4l20HJyIXt2b8oyLjKDSx2QXkXu33/4qFi7ayvOsY6yndP08VA8VFx6ghWFTzJh5n5nRdcdN53PBhRfcTlKI6uxgPrSoxlpoAHIpVZVdZSnHn6YiD++fInNLivJojZiBiy7ujWnTRhp+QVdD9ans4ieQqs83v0sgcYUAKtj1HXsRVac+jBxxB4YOHYq+fbshn6pMkUBeWsoGybqQY8ErVYfW9nHeFoHEvh5CcimkKB+NkzOw9o6JaJNNW8yASKTEhCLiqnMQfm5PJJFUvuXBcXjgwdE4i9dw54jRCKCyPKdLJ5w1egR2sfheJu8FvoBYPPL484jls+mdo25EIe+BFaoD+hf5kyNCIGm063Zo5nmHIJJ9n5MkoPnf1sEzdwBLGItg4jqqG+gugU7dPBFHUndpPd1DSvPLEUUyeORt96PvgB786YXwmDDOJ5yDDvfm8X+43f9EIL0+7TPs57NMjR6nYGfiCtTb+BvmzXiCKjfgt8QiDBo+AW27noP9VKmnp6UilGrkjnyHaNYkCgmRYchLycfyFeuRRKV0XKvWKIqPQC6fOaNoeRmRV4y0337D4HN745Gn++L+ibPw8bff4fGnnuA9rQbyiqlgZJKLfRc4vMVPIB1e3Pxb+SPgj4A/AsdaBPwE0rF2xfzt9UfAH4G/bQSOZwKpmOROKl/Q1yYlozSEtkGeMBbeDUA0Ab3Y4jLM/uRT1jTIwoW0kquIj0UWrehUKyWQlaFL+XewrJOYKa5FL0E2k1b2IVIgWQLJQzDNuycN6z+YhYEEc8fecTbiiA0lplUgtzgbLRsqnQ+YQ4Ln7S+XoU/3TszgD8GKtRlIWrEcXUNp0cNaSEzMRg5xXh2jlMDeBh5z3jaSSB+zZklKMp5mLaTTOiZgHvfz8jtfISQ3ByOvGIgzCVqFkteRDd6bS5Lx9ZrNOIm1gc48MQ61iGdl0Dpp/fY8LF+XhG079qOYtV1Oad4Gpbv3IzJvP0YP6Y2+XWuYouBbmY28YM1uxMdG4OIu8abg8IfMcJ8+fz22F/GFPZLZ4QSdjTcRlQ9Ek0yWuCWFFCSCmsqkV90kgh4ChctNNXFbf8gojLSuwFICU9aijkGUnZwDAAtMLtP+TSEQpZAKuWS8VZuKMJXX/Ft+LgFoe3Ib1o6ogaUsGl1OUL1MZBMBtggiCd6NG5AQHYDxz05EIG3GXLs6kSwu0eLa2h3Lg1/KGMVRWe1SHrmWfFEslJWXRhuSzDKkp2YwBhWYNHUKLr5iCHr06IFw9TPV3SFIFc4aPhXKyiXY6NU1I2oUoNpBKl7NTPRjlUDysf+UEJRvTEI27qHhyN+2FbOHT0TDjDLEBhMgIhmhPmCc1QSCEmlllQ8CsT5mJFOdQADJgDMCxwnRlvPvfFrdZdHCbm+NIFz+IQkkAvmzrhqOJrkBCM9ljSQSMR4CsFn0+QomKC2Fk/q0vJ4KeDzVuMmoEY6T770WtQb2xe6ff0bjM2gpRkXQ3o++xM6PvkVMKusLqHoAu3ox+/IuWt71n/eZYUXm9LkMjfJJbhMx3k/fnoZDBqLZ9cOAPXvwwW0j0YzjLZyofShJCi/JqzBTnJzFxonrlvC8QlgPQ/acIQQpDfEitQmBnnKqinJoZVNK4PIEAmh1HrgVRcm7kEgLxFMH/ANYuhILJzxGGzvOn+ojLDwuyzsf+0kqQaUzX54InNAMyU+/gY1fzUMsjxvCwu0CpEO4fhSJvHwSWSU892ISA+GclyIIjpZ5Szkfsgh6QSH21Q3HOQveMqTzN+cMRzPG1Nb6kUKH+9F8zLa7fVxqDKmn7GILsBulks7LwazKqwGNf3acHwkCyeVeZS/WvdctJFxYiyS4FklcEjthRfh+ziOoWcOS59ZujysypoUkN2fM/AovvPgt1St1CXQGIz8vCa/OvBfdu7cyu2VJPFx95UQCf+VUC3K+Lsxnny1BnYRwDL6kN8mQYMxf/BNWrtnKeT+cCiSSTFSk5RXuwYSHb8Kll3YxhIf4+jffWIOnn5qB8FB6onFA5BWm4oYbzsfo0ecRxOacbmr+qXkCskk0M8PgttuewqLFSVQhUdnGeVe2dOPHXYsrh55Jwt+cBhM2WJPnt/0Yfv0kkii1zHjLyTtAq7ubMfSajmaKp/AN11z+CLZuykFQaDxBW84/HIuysPMRIG/bphY++OgeqmFEoTr3Fe78zTd/xORJX/L+J+s3WbtxvuL19ni8KOQxXieB1K07b8ZcRIiPGvUWvvthJefJBM577Ee8VzVrEo9G9WuZWh6pKenYtu0AgkJqMJZ6DiAhXJGOdiTc/vU+bd94mcjLs3bcPdiXTkNLEkhl7KuBgWn46rOJaNE82iQxHCDJdOFFYxijKOPYKOKpkBZ/7do1Q59zOlNRVhOf0w7ql+Wb+IxB2yjGOyJKlqJeqrImgY8HomFYz2ofRt75NAl9EkFkpEX0yl7PQ1uzrMxNmMAYXnv1WUaJIvWFlFuK5eWXP4ZEqrk8gbze2oYxVqWykqIUnMX6Wa+8fleltdyuXVz/ivs5VzBrhM9HUhIFc/8nt2/MbTVfSRlnbWuN/StJ6BJvPjqdeiKGDbuI9w7tSkkGLtQuxqGaAkmEml+BZOzSzPBx5JAugRTEe+22zdvx8D/H4bW3ZrL/kyTkBFamBB0ZQWrilsablmJa9G9j08jrEs2Ep0asqfXjQ4/jxPVJqJlPkj66HjbUCMWp00YjOb4GydkwkkeTccfdw9G9FsmnWR9h+yefI9QbjrjOnRB/80WcdxOQTQJpxruzsHfXXoylapsOj8Y6z1gQ/9mJ8wis7763qO/o/KX412IFXLb+k/3OfiaFkdtObat4a+6XWqtSyWSIKLsfq07iyCFRFhVEpTXH7MiR9+D6kVfhtG4d7D1TKTRObaEjcEr/tV38TxZ2rzz7samJGnP2aUjelYjQxQsx+/kpOLVNEJKYWXbu8MdRVLsZ4jt3wNadOxCVw1pwqSmoU5SJWrkFCE8nGR8ag8wO7Ug20n43uBSRVLSXMWutpuzA01OQsyMRLz48Gv371sQFVzyNNJLM9z4ymvVcea9XHP9CB/ITSP+1buPfsT8C/gj4I3BURcBPIB1Vl8PfGH8E/BE4niNwfBNIITjA18o1LLheEcLC5QThigiAxoSGMju+GLNnzWKGeDEupALJS9KkQBZnAnyYaeszdX1kZWeLpZQTRNOi2kcGoBSwwt9hkVHIWJuE3R9+hikjhjFTOY51lwjI/bQRPyxZwrpH/QgcNcaCvcC6ZALWBORTMjIQX7su6y/9gpjN6zCWqqWzaLWjl9oMAlu/puZibnopVu/Lh68wCPuWLcV1berh2sE9UEZ7uXeX7sM33y1GM0qSrut7Cs44qR6yeMxNxHCmzE5BMq23mtDXieIDbEo5gMi42shMKcKBdevRsW4jjKYEAAAgAElEQVRN3HN1fxzYkY3vCYBf0vt02gd1Zg4z8PWy/Xhn/hrs274Z0276B7p0bYJNbNOT3yXh++258MXWocKC1h56macig2nQfJuXEomBkMefLO0qKGHiZ5X1i9x6SUaFxO1MDSPVOrIEkqtAEkhvyB2C7coEd0migwkkKg60DxFIBBVatWvJTMe6hkAqYyFon4B6ZqKrWHT5pkTaXeXiqTeeQhBVD7LycRVIBhBz7AeP9blBYLrOTYuxIqN9mNRIIpNKaT0YSOVBOOtFqXZJIQH8cFqIFRYS/SW4HynCyURSIC5r25A8oLyEACGJBhIvsmwTcH84y9GgQBKB5CVJUX9AN9SaeDMq9u3Gd9eOQ6M8wm/MohXZI5VhKPtdcXYuM/A9JFikUvQy+1i2QZoCrNVQBcmYYFoNlZIUyosKQTJrjw2cwRpIjNOsIdejQU4ZokmqGAKD80cRVXDK3vYQaVf2fkRkNIvPy7KR4z8mBCfeew1iB5yN3V99zzoku9Bj5C2GbNk+4Rns//FX1Ge9ITJO5ni7qaA7Z+4scxnm9B2Mhqz7Izup/QSao0lCdbyd225Jwtx7x6IOAaBYwsVptLmLianJsUmiiFnAud5CQ4JLrVbM4upxjIuInVKeXxEtqkJi45BFRvwAh/X5Y+8GOnfE+s9m4ccv5mDEM88AJCTXjH8I5b9uRmy+7JOkMAk3tWW2R5XjnLeeAFo0RfKD05C+aCWCGV+pDENI1JUUskaNbIQIyGeR4AhjbY0K1o7hqDRkkNHM8PeeWkHos5gWdtz79z2vR8MsaeAEYGvI27pemi9k2Wht2Ug1ODXNVPvIJZBE7Lu2df+/CSSJvpQEr1Ii3XvdTDVOMMm92lRRkdCJLMIXX45DzZpUvpJIDwmRzRnPk0oTUQJ0kTQ1be6443WsWbEWrVrF470PxiOa9wDx6MuXp+P6ax9DeGRD8o+0YKPypmZcMN57byKaNOFxGbdS/tx8y/P4+cck9grWvCLin5O7C5dcdhomPHKN9R9jvGa+8ZtRIIWHxxuiQgTSdTf2x/2j+3GCoAKsIswQIZVlbvjnazPn4PFHP0V0bGMeq5zqqj0Y0O8UPDftFqN6KRGByPvdtOe+wqsvfo0acU3IDbI+UmAR3nz3CZzQysbG1EC6cgIt6fIMeVNOuzaPivqwYaUFBVTxBODDjx9CvXr2umpK0tiaPPkTvPbqEhJlTQgoU4lGcqWC90+B6yVFaTynx9GlS6yNA5ty96iZmDN3NWsXJZg50uvNxUMT7sSQwc2UB2FKbb3zXiIenzwdNeNbIItjicJb7i8N876dStUb28rb22VXjMGeNJKfAVTBMUmluGQXvvxkIlqfUMO0b+lPezHsximcS6gc43UNo29WGBnTmW89iqYsX6VrV5BPwHrES1i7Oov9O4JxySARlstY3YduZzYwySnffbsVo0azllFofe6GY4QXgBFhjEgC5u7Addf2x4NjL7MKMVnFcb8pBIUvv3wsMjK5PkkBze0BUpJQaeV1FUgz7nPqOQIUYOOyISS7iljrUGRvkBcJCYH48quHed9wyB/1X97qtXB6NMeRQyLFkbb/GAKp8knTjF+39lh1kN+os2x344h3GF7OrYX8/OtN2cjlfKJ+pHtHIG2zzGKIgMNXMBzOvetIbWOIHtn5iYjgOap+pjqIuSbGVo3jnB0zeQ8tQuf/SAXatRx3xYiKDeN4pnqUyiDeikyIRY4qegGGyLWJMiKQmnAeXTr5aTRftQMhDGRiXCMsC/Ph8rcfQwbn7NCCEPzz3scx4o6b0b5OJBqnb8f8yU+iJuPti47Gmo710WfsKJRGcm75aDbWrtqIMeM5/5NP9FFtKFrmL+D/hx1KtzdZHb1N8BCZYPqDs9eqvqV7tK1vpMUljLSV7t1aX7Z1YoD1nGlUTLxvc1SYcwujIn83x+GkSZMw+rGRqNecdXw4cYdTCasaPn+FADnsAPyJDf+QQKKCd/pT79O+OxThvU5FOhNCSr6bjXcfZE25vvVp0wf0uf4F7OGcH0Xrwq1bNiGiqAIXsAbqmEtaYP/8TMye9jbrQIZhRV2+51BVlM+JUraL9ULjUJGdj3LWPyrYvQUnJ0Tjh8/HY20i3XSvvglXj7qZ1tmnMSFJyWSHP379BNKf6Aj+Vf0R8EfAH4FjOAJ+AukYvnj+pvsj4I/A3ysCxzuBlEy0RgoksIg1IWDBL7RNIjjOl585X3xhXkz7XTQQxdEE3PUvIn2ysPNKQcPM4AoV7pVtTIAoFr2dWmBDWZAGCEAEotJykPT6O5hw7UW4cFAT7OPnzy7dhVXJ2WjdsCli4uKwL7uEtYpYm4HFzPNLWX8kKgbhaXkomvcbOtIyavz956l2NZbTzueNpRvxUzZtn+o2MV7i+atXo/nO3bhv6CCcfno4VrB0zXNz1mHD1p3oWDsS99/YB/XZzO087tRfy5CYlI7YtCwUpKUgmPVfatVrjP17C5C1YRVG9W6DkZe1RTZfHh+b/Brysry4l1YmLYh1rWLDH/94KdavXoPLT2qE0bdciACCZjN/y8DztL/LjWB9DBJENJFibCh7krUcVQuBhkAiKMwXfF8gETZlI7OIrvEOIgJiyCIRPwZ5OphA0st8uSrGqwYSkWLZswhUrjAkkQJtSScpkJRlqpxoSyCVo2XbFmjSuAF+WvQjSrPYKnFLLDwTRIWDL5FVn3JTMf3j6QiJo36E19wQU7pmRC3V1r+LjZ1AdMVM56dzE8Cuz7yyqiPA+f/YOws4q8r1+6+ZM91DN0iDgaKIgiDYAQJiCyrYIkqIlAISNgYGgqAIBmWiIggIGKgICqJ018B098z/+7x7BtH/9f6ueO8Fvef4QYYzJ/Z+97vfWOtZaxVCXASDMuYD3lo4dnAIdkTcBwYCWhZLCW0eYqHd9PlCQGhwfq4ZNeVmcWY+VEcAIR0LBJJVKeMGpcbdL1DEiN6EQh3UV49O0YGVPyoyMlJFqemqRD5AMIRalCnqAI2CacdCQ5MZA0JCwqhQpo8boG/gJwCuAc8ZIaXaH+tTt7dec69748ZbVJH7uxIEdSESgEBAUCOjTKkXzWfkkT3hKvjpv0EAwQdp/xaDblJsl4tVNH+5pkx+SVfe0VsVLzhXhBHooz79VW17uuLzIUKpSN+OxdX58+c4lPjT865UvWzsiwDEElA6RV1+oY6/504kj5v0MVXslZMgh0gYjwjCiovrnu4DgYTwyjQ7MK6rWQHFAJxF87sSVEh2O4ZgX5gH8L4vmP7TppnOfvghkOgMzbi1r2LJbrms13VS17ZK+3Sh1j42VdVpVKfoow8FYr+3A6Vfh5dGytekkZLHvKTtHy1TAO1gWUlZZq0ICWZjZSjoczrhbGGwXxH0K1MfhWErWgQhFo36YScOWu0WTUGaFK53zrlJNSDlAiHJjLC2/m0EaRFIdjAnYtlJoUHB2PBZFptnYeQBrR5YZaCfB9QeXQs7dxD8MQu7dh36Ki0jhHuxIv0qDOIlT/M+HIadULkCyRsi88iE8kEmGXa6e5d09ZUDGcoydd+gW3XrXa0cEFpAv5016yuNGT2H5qrJvZ2LKLSYjJtGmvDM9RB3Jo5jvoEo/OSTLRra/yXFRx6n5MQUKsgLdHyLUOzmHvCwfr5z2itmYTfdI7e4rmlZ+3Rjrws14oFOLlOohPwra0lrXroKqhgsTtfu0229niM/JRrLLcabgmTUPGGaPXM0ZJE3fFv/uqHXE/rhu70uCyg3L0MtT2uilyb3Efi1+34jkHr1QIG0KZX7Jh5u2wN9jSSMZJ4JDEzRpJcHqeWpBux6U4I97r5nghYh7Q2PrMYRZjCGcQzkcmEKRmFIml6Z/LDObMeX0BfsmPsNeF0LP/0e1QzqPObg/LwkDR92u3r28JRQdp3gOtWt6yDtS0DRGVGJ2xHbvdBcTXx2oM46s6ayUCBd2uVe7cDCLiKuBv3RyNQEzXtntBo3AFRlvJn++ucE1L/HuVRTJLKpAwnbsHxro/FPXeXyQEzxiBhRk15cqEkTF0HaVECBZFZ/2/TkE33V6ZITHaG1gjXEXXc94xFIjNjWpwshpoNRAeSQZXV2++aaPLGfi1GzB1Ox1qxNhfgbzKlgRWiTN2aTdtGCsDsryt9HoUptTZ5yv2t3m0X3sTTq0qU/7YHNoVG55CvFx5dq0aLH3TTL8ONIPjftWnHNYbeT+7cJjg4xDM7I1nvxoSftDWU5ZH4C6VcEko1NoWbxSTsW2lhvmUZRQcqm0MMiZBxBDtFhD7dOsnWLac3K2juUCTyCwo+wNZu0edQEndzsDK1v3EKvrPtWQ5+7X7kBkKQoRYYOHqXhY8apasUQheUlK/7AAa0YM1npqD5bDLldgc0ao8gL06LF32gBNqUjHh4uOFYUq1iQ/Ynx0+uVv36UW9r99vl/RNLYubo8LdebHA3kDUCHyErvN84m8LfHafavbl6w9iKLJ8iyxn4hkExT7D6VThzjC9dPyxP05JNPatyUkYqsHKpoikWysrLduvGvSiAVQSA9/fDLyousqPAzTlBmSpKS3vtET9zRQ3dd39ytabr0nqovE/NUrfO5SqDIJHPzLlWj8qxds1oK2LGfYpBNog5J++pEK5ucyFwsrC1DNjYjS4UH9rP2z9Lx9eto3bff6pGRD6rTeWQiDZ6uHxISdPeD98sXgTOAKdmO8OEnkI6w4fxv87eAvwX8LfAXawE/gfQXu2D+w/W3gL8F/r4tcIhAKjtF26Z62y572MaLalj+8fGGVGUFkfPhKkBtp19mfn5ow3ZY+fFvmsv7DgMKDv/s337zf7+N87BN2guBtAYCKRACqQjLhSI25OEgOIFJ6Vo870NX6Xx+107KJdek2FQqZmtl3IdVvQMYF9s/zFTnEIGE3Ze5/jsCCQCAsO2IxAxtn/66ep55sm65vo2KqVqevaNY3+5KYZOer3QA6ugqNZTN7jk/EiCfna1VYtcghyHvC+yFflqlkX0uUIsWVbUKYOnNb/dpFZWjBeHRAABJisBax7d6gy7CAue2m0/neempdaX67OdtCsxM0TmE1jaMCdf6PUlanpmvlPR8RW89qIL9u3V6uxPVun1TLV9TrDWLPlWnCkUa0ruTqtaW3ln8rabPXaH27Tqq73UnuSylt7/L0StTX1fozm16+enRqts0RB9vytGIeT8DfFcEKCRrAkKt0DI1aN9gAF3yiFFsQNDwfIkjkDxCySOQLMcCeyHHBxmxZAighXrTpvwcxmuKKccuyaf63EB3FAuFlhdhZJDZj/ByCwAPBKgz8KDICD1DEPmMBgAfDRrW0ZefLSOrJcNlTZj/T5ipxzZvVCE2RuPxew+NDXGkioEFRrCUK5D+DiokO59y4sjZsZWRSaawsXM2NUM+gLRZ5QSBNBajNSuiGj2Cau8CFAIhgVHORbCIhg6CkChWHkAkmT8gxC6fwa7DYTkC/+pdfCwQSKVmcwOBtpegsA6vkBN0HJ3eeODkNPrHBlQweUr7aZtWLFyEWg8yAjubcEi3UE461HJoaLcwwKUCSOVSQ1INPQWJzg7H/iWyVN3fwcIOcuS7SS+TO1Tk2dUFm8rIIr0KHEQVyOcd3LxD2YAxETDE4bRrAizOSf1uUOSlqDvmLtD7M2cBfxeo50NDpRPrSz9v0bL7n1Ac93EgxOoBCNDzFs11INnic7urThr3HGBYImBjzOWXqOkdtxC0tk3v3T9EtQF2onMhCANjlcZ43JhMh1TAM1gb7iUjyLihElKU+OVaRVtRNv2jwGypOOfUSuFq2q+HKl9ANtPsxfp8KrlL9JFAsrPavvYoJ5WnT7rcoip8fzjEkcsuArROrBGp9pNHSdyLSaNf1tYPPlOkWc0xDmTQHrVPaqog/DQDUMJFMV4WZOUpFEXX/o3blLF9t+L4rBCItV0QUWcthZQjt2fdY1NUkWtlyiIjEuyzTFXHxSDDiTbZzHt37lc0YJZdLyPG7GFgYTl5ZH8bgHikj3+HhV25AsmUWh3PGahUCCSfKtC3uHZx+Xr3gyHYcJp6ivOkr/gALm0uzUWZEEQffPednwCAx6pW1ZqaOfNJVUaF44PoKwZYnTZtCVXz7ygqoq4jlTIz9+mGG86H9LmMf6P04dQLqD5fRXV9zytGkqtTU5ERsUpJpfCgZbTenOURSDZcT3n5K41/YgYZRdUY10PJQElW75sv1t39zuHe4LjKbcmsnd3yAFAWyWz3buO1Abs0I2RLDHDOT9KMGeN10olhzmYRp1R17dqHGgyze+M9BSm6rmcn3T/4Yvd7+/5MiiZ6XveQtmxK5xpjJ2UEYZlKtIT7LS9nv8Y/fZcuvqi5U97Z8eLcpauvfkBbt3G/QTrlFqaj6ApVoSkFzeIKomrSS2PUph0+rnbbctz39JuqhQt/pHijMmMgVHrBAQikm7HcO82dkxEi1ma33PaYli1fh4KvJoQNhRHF6Xr5xft1xuk1lEbxRs8bhmtXohm3RTpFXKAvSXPffACrPXxoObZJkxbq8ac+gtCryXsh4UszdMUV7TRi1CVOCcoqwFYOevOt5XpgyFSuSTXaDnK/6CAg9gAyiU7j/iYWbeF69bt3IopGfm+2opDVJRRkhHBPZWcnqmH9eM2dM9JuFzc0GYH0+ZcHdFefkaxLjAiM4jMtMcoymCCLi8hAal0T1dZgt1Iz8gfnS3W9/G6OqYojCwoLUinKiNKbrz+EtaK3Tizh/nMgvbOwM16cucIOsJw4OkQg2V16SB9Stsr8XyeQvPHn0Lh0mEzGCKQCFESVKkYpI7UQtRsKYuZtI80LLIOT+doVudgayBEkzPWOuPceRpSGstapmVWk1Y9M1PXX3KJ5EJwjpk/SsxMfpH9n8Pso3dtvkPoPfUAVa8SjosX6DhK/frKVUjGPxVNcgCrRCkrenfuJln2+Uk8//6BSYXXDUMoWMbb+OwmUP0Ig2Xxntoz2+DWB5FrUPet93j8gkMp6XxAL+fIMKbPks65q7R6IFaD9bfaRJTk+ffnBas2bN08PTx2pfF8Wy8hQZ+HrBoSj+HCWh+WMYdk5/XL2Zq9ra2TagX2NXadiFKw2dpoLQFFeoMYMe16qUlPBrZqyFM/TwXcWajSOB/fd0sIRyL0GzNanO9IUek5rZeLCwAyrwrQkiEayGJEohW7Noq18KJMhrVn3BGGDyqZGgbu3k6OZoX4D78C6s5pGD39M9SpV0owXbtbSL5J0ZZ/BGjfxOcVXR12JFeaRPvwE0pG2nP99/hbwt4C/Bf5aLeAnkP5a18t/tP4W8LfA37gFftnQexshC3b3Nl8Gc3qV4bipaOF6FCtBWIgYIM2znkf4L8G0XiW32T94n1MOKh+qiLTnHdlkYJhtesu3ud7G90gfvxfCW05P/bPPzQOh2k71/3oA0xLChNmSI4wJJmiYHI9kbOLef0/5AKvnd++mHMiLQrO5MGIDoMTCp0shSCyPwfZvVoXtEWTe+VvGhj0fhHIhks1+6rerFLkPldDlnXTmSTHK5AB/OiAt37BFu9g/7adivICA7nzLV8LiKoDKavbyKt2OCgkC6YzKubr/zotdVsnyHTmauGib1pBZ5MvYB0HUUr6kIhRFu3RT73ZqdDwZCvjkzf4qCUsJwDJIrygqWPMAm3PY9Psoo85etlqdT2igoVSsWzXrG9ult95YoejNm3V3t7N1dde6SobrGfT0Jzp4MEkTR/RQbeIvvtuep/79hikepdXzzz2iCmCTs1bu15OLdio1pobygk3JQKUy5xOIP1I4G3QzFcmEKBKWJ0gPPCQO4MKRRViqhXDOpoYxJIRTJ7Q4E7yzyAHH4YDRvtQktcWGr8mJDbVixz599sN6BZK3VEIovAGIQXSCUj6/wHx07GQA0kC8USA1UaMmDbR00WLlHswCJLOEDC8DKXfDOpXmJ+q5aU8pAts269dO2VSmPCrPDjrSfvmXel95de4hMviwfgxRzF1d1reNozDA0zu78qrnIznXY4FAsuM2o5pUH/dy45o65ZILDcVHkQMDG2m2fmXgkCng9icodeUqrXtvgQL3HlQ4gWQVUA8YoOdlZpUBoSjrUiOCtCnepx7vQiCF27jHH5RKTkVnwKoRofYwRNcYuFU/65sBY1QN+6FM7odkiJ8z779dIR07wtgu0uLX3gSoQ8lXu4LOe/4hji9aJe8t18LnX1VVSKxUXn/Op7Po80VadumNjkAqLMlVMqRxXOcL1OxOFEjbtunDAQNUHSu+OCxn0iF4W97eS7quE4qessMn182dxvpdWn3naMUm2f2E9Q/ETiHHbaTYBe9hy8dot+rGYQrblQq5VKTUWL5/zN1Sq5Pxz3xfS6a8qSoB4QqlNDmC/rMNJqrd9FFIverrwCOvaOu7i1SlJETpVNKnkLtx/jQDsSJpF0Ppy9h5wK3ECZO066PFikblYdk121F1nfP5bM7f7m8Ow/5Y3zXlIGOIG3+NSLbAth826NPhD6HS4uVGtpgVnpGdLvyofO5xvfj/r07/Fzv0nyWQ7Gus55jlmt1Sbdr2AfiPpsnjGNewH4zJ03sfjlLlSmWWXs5Wk/mm7I02fPa96wnNfus9DejXV4Puv0YmTHJ2WJzi6298oXGj38KWsI5TuBVAiFzXs42GDe3uhkhrB7PC+/Y78oxueBiipQrHQ8pNQSIZNlU1Y/ogbxnA90ydspIMJBRIYZUAIH3KykbJ0vsSDRpyrrMb8yzHbFFQBojbj7xv9OgP9Pac5QZlQ2SQZZWVRG7SDbr51paOtPlk8W7dczfzCOqnUiy3cnI2YRP3tE5pWcllGqGRIr8tRFd3G6cd27Chg9g2ojA7G2UFNqk2lWRn71Wfvp3U9+4LnNrGbjOK6SFlBiktE5A7IAJbt2A3Pxjxa3N1Vip2rBBZrdtGu/Y0sLT/gJc1fz4EEkpaU9fkMz8MHd5DPXq2cvlmPu4FGwru6fuUFi+GYI2uZfwpjwy9+LwpkOoC9EuXdx+ipFSbw7HHo91LsLh7e/Y4NWzMfcT7Z9EeIx58Q3HxDeiuKHYh4y6+8BQ9+0xvN+QUG+HJiSxZvFITJkAARldFkZTNuWZp4IBeatMabz8+Z9nSLZBeL3CNKpUJn7kOnEwQ90ou40J4RK7mzB2t4+qFetZ+vOeFSd/o+YmzIa9i6SNmEcnrWQcFQFBl0Y5nd2igyS8Ncu3IEkcJWN5d3r2PMrMhwwIjIbwKVLtWmObMelCxcG8lZvnFPWVWpoFldpHWIi7H8JAc6ReQ3alGDrsDy3/j5hQjHst+979gYedGn7K59PdImPL1dPmQ5Lrbb/KS7Clf2QfYXO0ypdz9yDqbhg2hL1SyYpCSSK3akKwJr07R2OeGubm8NCtQ9983RENHQiBVp09QIAIlqkjWT3anZFrWGDdiSUGp3n/vI3333Wo99NBIiklsnIGEsKKgf7J8d5fVLGDLMhjLVd1mpWvZdkdqgXtoiD5cWfTPrND+gVLK+p4VELhiLyyoTQlj+xqzFQwttCwp/sH4V5BVoo/fWqLY2Fi16XSygqIClUeRgsuUZP47Wg8jjxzx6OYwM791S2h3B9nvrA/4OKEQ9hKmWLRzKzbFro3NFGRlpRfpoQcmqeIJLZWHo0AJGXnprDeGXtpeI/q0NfddDRr7kV6CLI/sdrFS4iNc1lYA164ilqW+/VkUkqUpCFVnIeRmMeuoQPpEfmKCSpHG9unTSyef38CpKT+esVhfQsAtefsZLFml0y4eqnaduqjtReTsUXTmxgxbe1u+l7NFtr5Lx3K+qOXn5X76VXP7CaSj1fv83+tvAX8L+Fvgv9sCfgLpv9ve/m/zt4C/Bfwt8Lst8P8TSF6WD7tG7y/W6+UEUg7V9o5AYnOCC5JHnLBP9ar2vI2LAwTMV7xMlWAVgoeTOeWVgr+EKv9nCCR3GP/Hdc9HfbCfk1i3NxHSJg77BcgbQA9wEcUdTNXC9z9QAVXLHS/vogIjOcy2jopOIxdcng6loHaeHpHmQR/lFklBTglDBSmvD2cTHs0OLmH1dwQVV9INF5wiij0d5UQ2rzYDduGIo00JadqK+sGURfvBlkMj4hUOCZO9YYNKvl+sJ/r11MmNY7QlIVePTl+mn7fv0xnN66pbt3OVz9fNnf+DKh0XqjPPa6aVWM98BjB48OBB7I2SyT3xqSr5RtWaVFYJKoTdn67ScWyYnwZ0jKlCNTMX+a2PtmjTZ2vVula8Hri9napVDtKrnx7UO2/PU8/zT9J1XVspE/7n04VfYelVSeecT1i7I7RytXRfoD5ctx2zHgA9s7YxNRegeRjV4gWAToVmlRUCqIRVVinWZyoB6UQRFGTgk/nIGxpqYCUp5D4Aa7MRLE1MVkxCurqffpJu6nKSKpDFvnQPCqkJU5UaEI97CZZAWG0FuDwqKrQNdXWBKHwO9ltNTzxRdRvW1bLFS5R3IBPcnowaSv6jQNnyt/0MsZaop15+zBFIhxNGLmOhTKnjHzr+My1wTBBITokA4UnmTgrUYkF0pFPlVDvpeIU3qqv44+qoZhPA2nqwpAYUGTKdmqmdk6Ypbdn3Ck2HYTVCzYhiyz4zOxyAnBQqcTdV8Om69yCQuD9yCZ8OLzVk34hTA0eMLOVNRnzQzzI//VybZ3xA5Tfqmehw7cXGskWfGxV76cXSnE/15bRZiqTaORHyteLFrdWy3128P0I7np+irW9/pMywQHVd+r4b8BadfYUa5pRgc5Slg5FBqtKts46/yzKQtujDQferNuSxKXQUV1lxLU5Q7d5XQSBZGBPHVgFStwZsxfcbtfiO0WqQi4oIMDsDoic9PEBn3HKlgm69XOmr12jp0AmKS4PUwoZuP5k1tTudpTPuhqhCsbXgwYcVty9LFQppE0it5BrhOv2lIRKWktuGPavEJauwVmKu4D7fG1SoC4beA7lUg3bhuKLwNotnQALc3s5IQHIAACAASURBVPz8ZCWSsVSF4w3CymkrHNO5S2byGrLqNmx3KieRKwUDbYiYd32C+RnCqeTrH7T0zdmKzytVBASSAeuuaOGQtWhZv/4TFkz/MQIpMMYR49ExuXpv3tgyAsmmFzsJL00mwIBDjv3ZZ+bo4IFU3XD95WrWnJw8U8nQ5+ylr7z6mR4nB8gjkJiLCg5CIJ2uYcO4jm7SNtAOW1Tmid43jSUjqIpnw5ifotNOqabpMwa5/BwbTqdM+U5PjicDKZQMJFiO3Mw0ihU66b4hHd1rLPPPQXtl6wb70Xr6Ygii/v3HcYmqQJQADmIN17ZdU7048RasC6WHHv5Yr7+2SHFhNZgXslSzRj4E0iOqbF2Aewstq7Kx87uu+5PaQfGC2RSaUs7mjULmDB9qqPTMPbrsslM1fvyN7hgMc/wBqe5NN90PKBzFOVl2jpElXgaZqfPyMhM15dVH1fYsrNnKzrF//0la8PGPtBd9kYPPg0AaNvw6XXt9K6eGKqRRi/MDUGy8oM+XbcTCroorJClWskcgtamndBRI11zzoBITWVlxzxdzjCEhOdgJGoHkgZ/vz1ulAfe+wPWt584xHAVkTFSpZr7hXWu3dDIS0LDpMn7UwFxirFBHlRXtcFGWLd6mu/tCIHFNigJQ8QLmm0LAwORScltKApMhjO7SGWQVBnHstnYbPnK+3pqzBFtDiEraxJQJzrqV/pSXe1Dt2h+HQqo/GXeuVka7dpWQ6XQ3ijNWEEHkRJJxWL1aEGTCKEVxP3ockVd44RHpjKllVrC+suy98qKa8oKk8hnllzKFsvXj/yCB9GdmV49I9la55QSSWboZIWLqI1uLFrt+b2VOAViLhWr79wewKHxZDz33AFw9VyDTR47ZYPrFEFWqHu8IWxssy6+nTXtGKodwLZ97ZqKysVAdPhximWuVC5Fg9qP/LMOmyBR29IsoijIyyd50NqP0D48EzkYt5+0zjsqD8dNXVvj2C4Fk6/YghTF3GbmUhyVkMYrdwXc9qB49eqg9BJLtA4qMkGe+CbLB76g9PALJZTox7hrhZfsrb4/lkTKWyWprklLmUzONYPUNeYwiCbXwvl3JGj1mmmqefpYym7K4Ju81Y85i9TvnVD0ysIO7tx+ZsFRj31mu6Cu7KKVaDOMdDDkfH18So6yN+xSNCjo4D+KIOTgQ9WNgfpYSWVtf2LqFbujdVSnksQUzJ+9kQzLl4XF6duTtuuCCk3TboNe1PTVLt953q3yR5iiAiticBCiu8ZwAvEb9VUaae8ZPIB217ub/Yn8L+FvA3wJHsQX8BNJRbHz/V/tbwN8C/hY4vAXKSZZyVYFZ3Tgk8jcE0idY2OU6AsmsWUpVUEYgefYZ3j7WObAfYm08YsU2Y24TUKZAMhDPM9nwXngk9leHH//vWV54n/3Pr7UjkHjRWhQFjkAio8RcziwZICYJBdKHHyofSUzHLp1VzAY4Bz8mC8/1sWksAFg18MWAF+8YPHDS3m9AibNGsnO3imCA0iIAzsKMZAWnJeq0erV01vFVVJMqTvsuoGWvLfizHkZp0ca9+gFSJSM8TqFkIeWiukldvEhdm9XTAz3aO3HEom93KwPw+9z2jbAWlLbz3jc2Zenr3XvYkFVQEEBW+k9blAtp1b5pPZ13Vksdf3IthaEiSoGs+mLRfr3/+hvqd+N5Ovvck5UOmLdgXbJem7NaWfv3aejlLXTtRSdrEyHar7wyV5motMaNuo3Aci8oPMJUC3bMnF8Bp7qLn2cs36WZq/YqyWzPqFo1e/pi2qzElA20mf1XioWQC3MCAHflzxBKBnYUA0YE4z9UCPHjwHr6WUVTd/y0Vg/deKVu71bHxSZt4td3P/WGlm3mh5g6WHjxcpQcAVgyGZhv22dX5k3V7fGnnqLa9Wpq6aefKW9/KvZG2N9Rhh3Fdcrf9hNKp/16ZvpzjkByth48ypVI5RZJ/7wH+X97pC1wLBBINi4FY8+TlZdLXwVIZWwqMKWKgV2gt2aRGMoYkYmdZPOOZ6pOVxRKLRuCTq/Xh3eMUP2SMMYDSBTGsmDjk7nnAwBs0iF0tsUFqMvc152K6ZWre6hqZrHiMa0zzUcR/bsQVWI4CgpnL8M9UcVCvvONZA3SbrJqTul/s+I6QSC9t1iLXnhVlQFqDAA6iAqn4+3XK7h7Z8C/bH3ed4gOksXQ/e3X3Bj72flXq2YqQB0I8EEGigrdLlWjm24kAG2XPh89ViF7diuUavKQaPJb+LuEsSmbwTsrrFRNLjpLzfrfJO3cpfduGa4aKZCtHFd2UKkSq0fpkqdHSQ2qat/G9crbsFdVw2MA2fOVAxCZhQqq2WlYfYXE6NvhDyvw8w2qgorIbD53RhXq7FdGSzWrKfvJGdr04TKc/SDhsQQMY8zNY85J5v4txMZuJ7PLbY9jh9e4odY/94JSPlyiSth8WjD3Aawmz1mEAgmGZO5F16sCTLVVWoeYNZkpQg3EBiwNArQMhriK5rND8Iaza1M+v5n1qAPcyjquEQpH+jgWCCSXiQSpH2mRc/xs41sI19TOajpFBg+Pme0RSIy5BYUJvyaQeI1NXX+GQLp/cEcnsLNVgUcg2djufbBBmHRNMnSGKfGgESVx2M1lqVJln2bNHm0cprpc8Zi2b83A5jQSu65k8oVO0aOP93D2aQ4A57/M3GD1uHI8CiTs2bCKzCXXpXatKkpKSTFYHAIpQSedVAELP89yD0xb897dgSLrCYVGwsgw7odiXZoHeVrKvGoKpIK8VIiSMWp/doVDqpf+/V92BFIkBJLxvLkotkY91FtXXHWi10VMncDzt9wyWSu/3s2RUXiAag4TSr30Yn+d1baOklHs9OgxgsINI/i83D+fL9MRSI0bmWWotO6nNPW4/kE+rKK3NjJ7wdREgPk7UXWh4uNRCOkZSu6cXcfsbJR8kMH2UlMR2UxlCqEln25CdTVRQWQ8FaAgMvFtDONHVmYew0isMshBGjH2Sl11VVvhaufe37PXJH3x9Wb6S6TiYqli4dPSAHJhhyAOE1HBkYE0+R7XhnZr7GX+737lAGVkRaIIw+YX27NatQI1f8Eo145FLHh8lgFHu9gUejiebs85UdKv1mFeNuQvj7J517GiXn+0c/5fUSAd6djjbjX73/9BIBVRwGMZcX+UQPK0iRQA2KTDvFKEgmnKlCmKRf167bXXukzEAi6wZ733+2OoRyqamg+yqcxCt7w4p5xM+jNt8Kfe+1sCyRFuXuFXCItNW8PbsW5Zv12j7n9ETz09XpWPi0b4msM4C28bDklrN+RRepj6xpu/zB3By7+yhz3nFbRZjRbtTxZgtiPb6QUUJoTwXDBk+o/sD8Y/N0uNzrlQB2qRU8f1TJm7VL2ws3t+1AXYG0qTX/9RAybPUSw5sKnVyDgSAzqfHZ9GfuKW3aylbb3NupvirFAmoKA0lE37t2Kr2lsnnFxDe7MZ23EKCE0N0UN399fNXdur3z3dNHHGD5rw2usa8cxohaJsKmCN5R28twa33u0USWVjx6H9qZ9AOkq9zf+1/hbwt4C/BY5uC/gJpKPb/v5v97eAvwX8LXCoBf4pgVS2oTcF0j8kkMw93wgkfl+uQPqFRPJW/p4myfsTWFYBXv5ae5MzWvgTRXz/jEAqP0n7fM9u6xfLEPtdLqDxfgClNXsOKi+EcO5ArDrYiBmpE4nSYOnH853zVIdOF6m0QoyyrcrdqphBSSxrx8fxexs4z8bDWQe5cwFUoeLPwLRAQMzMvByFRIW5QvmirFQA3BzyRQrVrGZF1cZSrklcuBqH+5zyie2ZfiSCZfZWgowti6VSLZUCoIZthjD6+gs92+cGndWC7CNeZ1vXdL5+FyTKF8klmrXqR+0PiQPkClHc/kylLv9Ml1SL1Ji7e6iSFfhzGXIt18RsOfjnuIffU0HGft1889Vq2KiCvk8p0YQPN2rNd2vUpmKhHkPxVAFL88WLtuvJp19Xn7tuU5cLqVQ0wiiVjKXlKyDF8nX+eWerRs1AbYBYGvv+z/oahVQ6VYfFltRuhKRZddnDdt2mGAqOVEQBv4OJCjXipziHH3kzvkphMbHKBvy1bIYowMaQdas0gkyMe65pwSYTzBy2bfqKTRox7Stll2KnhC1SCWC8qMB2qJ9dDvd9JTq51amqUr0SBNJiFSRYiHoYgJeB4vnK3bROhTkH9eLMlxQSBxFwWI5PeRaSq4g8PBXcP27821rg2CCQApUP6JEH4WgV0Wb9FAHYYn3RaPRI+ktBBlXS3PvbgU7qd+mgukNvJ4Nok74c8IziUccFwGAaARoMM+EqgBkIjEDaFROgS2dPdyjs3Kt7qml+qIJRLAXS/wwEtwHJcoUKsXoMJtemuMgCfQx0LlVKhTCdPPhWRXc4W4UQSJ+98JoaIPn0QYpmQDrvDC9W5+celpo3gjnepxcIp+4zfQqfGaZlHa9WPazjcsgoSIoJhUC6EAVSH5RBGzW3/0A1ACiO5PbIhNCKDIl22UAlgM6MgKp98Zmq+xAqot079cFtI1QTkCiaQS0VciLswtMIVOdzzGPLCFoUhu6GNJWBDe8GAGHX6VRVX63VNyNfUOTBbO71IO1DXXH+pFFSo+OUPGqStiz43BFHYchlIgEoi7GdC4wMUQL38F7UUF2fIo8KtdLaF57Xwbc/UXXAyyBelxgfprM+msGXhWjJWYxZRbQb78mGUDCyIgpJhPUrl/eSm0esEwOuebmVPcrtVF30WhlIZRD9L3aqf6x7/7cJpFLOxWzBDlcgMX25uc0s6exUfVxQO09TIr3xxnIs7GYdRiCVK5CwsCuv8OaU/yyBZF3iUAaJa0Ivl8REpXYcA/u/qvkffacKFWsrF0YpIDBTkwijr1ozXl26D6Tbx1JYwGvJ1xk39hZ1u/x47gsst+h3jkDKgUC66mkykLI4lwjl5KapTZuTtHXrVqWnk8+Fcql6dRQ8Mx9VPAUSpkCa/MLXmvDsTIVFk8tHXkn12tW0fTtlFkZqQODm8xmWgdS+AypWmy34X/8BU8sIpGpMJSWOQBr+QE9d1wNi1B42x/P+m3tDIK3Yq3CykvKx3SsqSdDklweozZk1lIgtbc8eDyghAXUC95eb9vIT9P77T6t+fTJsuPesf95441NavXoHY0EshROsO5jDKlT0YS83RE2aGPFUru7hAyy3xJgnrzzCa19+v2jBRt0NgRQaQRYT9rCm8qhVJV6bNmzmVqxC1uF29b7jLA0ZfDV5gky3tHHnbmO0Z1+uG+uOP/5EpaehRiaIyocdbyFZTq3PqOoIpFDjDcoIpKuuGQpXHYWlFUU0OUmqWTNAH384DvLMiCqneXLHa1yRtaMHYxsQXP7D4feV3Y/ePemtPb214f+qhd3hLfNHf/6jBFIo60JTIL08dYpGk2NUxHwTgIXdP1IgGYEUwEIxwDJ0IB3cWtbWtWW2rnlkIEVERzB/lq3tfufgbf3kFG48jDCyf1v+og1Wltl1VHMmywgkjwQzBZ+NnTZ2edlJRiAFQiQtmPep5n+4WGPHjVZkReataGxqUVMdbQLJBGSmLLRHkctj9e48RzBbcZYV+vHHCmLSKTbzUXgRQZsXZxQpnPX1hws+05zPv1fj887TnqgARVIQl/z2Ml1xQl29+kgntzaY98ke9R77oiIuuVQZNRnvQoswEqAIZivhdeyRzHXWiEbrH+Fc5txtu9SIcb3f0GuVg+VmId8XivItJjdQYwc8qHNOqafHxt2sdz85qAFjxmrw4w+qQq3KjD2olyy/6xAZ6SeQ/uh44H+9vwX8LeBvgb9zC/gJpL/z1fWfm78F/C3w12qBX5eDeoC/29r/OgPp/yOQDMhi8+ACZ111qwcMeAY79vDQg0Me7s5ewR5lih3n3V1WDf4fIJB+qVjzvqM8a/bw5y0DaT8b2TV7E5RrBJKBIRwnugCFA3R9/slCLDvy1P6SixRco6IyinMhZzwCqdh5jpe4Sj5rLxwvqF7kjMrCjM1H3TZVRRAmtnELArgtRokTSjU/4TuocnIAjQsUQaZDDBZRJ4QU6+RKsTqZQHqTJH2SLL26cr32hldUZFRFRRxI17bPFurGc1vq+osaO6JpJ5jtj3jGLfl2g9KoUoamUlF0FQiwIIVs26rEbxboyT6X6NKOJwiXPH24aKuKExJ1VaczqLKWNmw5SPj4G+pw7jm6EYImgcOfvqpIH336pUq2rNFQiKVL21YVAi09+MRsd96jB16h2MoBWrqzSNNmfqSt3+9Q1/ZnqN9NrRXIZ077uVgTPlmhBGyYYIMcimhtZiBYaQFHTXV8GL5ewXshdCyoImmHqlSKVCVUWUlYgiRYpgs2QREV6ikgMUlRm7/Xvd3a694bW7mqaFO+EYWhQU8t0heo4rIjwlFmWH0tG06rBrWyZ9s8UyresnVLxVWIdhlIJUm0TkgEm1T8/QHrM376nkrMHD37+ovyoWwozz8yIsk82MsVSIcTS3+tG/vYPtpjgUBywCUgWRgqpPTsLDc+BVmFLkxvDsBwMOODxYdnQNUexMKtQbeOqjGwt7Rlpxb3fEBNuFGzC8jrok8ZgWRji42ARiBtjw3Q5UYg8aEf9r5D0duSVBlVZ3x0lFJTk+ULYfygcj8YmytriwKI1CCeM3BtJ5kALYbcqmoXoXh6d4k+xbKxVnap4hiTc+njqagR9lWNUueJT0qxodq25SfVb9MWQKcIYuUK1cUKT5E+7Q0pVfUrOqnRrTdLO/Zqdp97dRzAfBRcVTB5JqaWys/NlQ8gMAV7yToQSDWH89otWzS/9wjVyeZeAPw7iFVVh8f7K6jtacpftILctTx4I8g17IzMAsiyT/IYz4uoJI5u1QxZZUV91fM+l5EUBluzL6RQ500ZLWEnmfTM61o780PVKiaXBgVSAeNnIGh1EKTaQcDIxAoR6vzEWMixelr19AQVzv8SqzxueG7rhErh6vAptoBY2n19zUBFbTmgKCrhzQ7VSBPL+zBbofCwEOzaTC3q5cG4WccVQ3hzVvnPrqDgGCeQ3v1grFN9uiii3xJITinM2GfzG78vYj5hmoEk57wgBA4pkMKxSmMuyi9I0PXOwq67A/7sYbP1kRNInTX4/g5eVJj7vPK1g7uTHKlnQ/87767T2Ide4bui6HeAr+n7NOyB21WrTk3dec9DZA5Vhv8vVYWYUr315hieN+KJKnoQTPuMzJwg9bz6GW1cn67IyEiss1Kxbe2oH3/8ka6ahFInhPk1GaXsw2p+YpQjkB4c8q7efXeFQiKiIJXidUKLptjpLSYPJMIRSDlZyeQ6PaKzzrKyDa8d+g+A6Jq/hrmRDCRek5e/Xw+OuElXXdPai9WzCDPO9Y47pmr50g2Qzlj+0YPyC/fp5SkD1LZtTaUyV15/3QPaiwdtSBjEGMBoQeEBffTRc6pXD4Uzn2GqnKmvrACQnqRqlZoqgzVGKGNGDqqoevUq6YWXhqvOcd5aqQh5WQT92dq2CJI2CILbsosCAGWXLNmuvn0mKDisurOwq1AxWqef0lQL5y9iDKukrJwDandODU2cNBBVHkPAjiJdDbmVkxeKAitLXTp31aaN27V58y7OL5x+k6pWp1dGaXLvIQXSjh1Y8l03RDn5ZgUYhpIkVQ0bxGrWm/ezLvGooLz8Eu45b31neLaRkwWQy5ZtWL7m+73ZqFw14SeQ/vh8/a8SSNa7bYUUUhTsCKQpr0x1Fnb/CoFUyHWMQK1WiErWCKA8xuxQ1nC23jfyNJACAUdo/97hM2bZ+2x9ZeuqrKwsssOiKb5CwcRYbe8/ao/DCKRiLJC9gcAs9TwrOCOQApDXvz/nQ+7PSHXqep5b3pvaz4oQbL7+0xlOf+LkjUBi2+Aeti42dW35fsvb77DHguwxm8Ec2OBS9mxB5CEFsQyPpSpw1BPPa2tstKqe0UpJMPjx+FEnf/C5LmtaU9Me78KaRlqztkAX3fmAfB0uUGDThspCcR2CZXT6xo0Kp7DDsk6DmWuC+a4Q8mQPUMTWq+flOvfqFkqhMCSftXwM1ziSNceTD47VcZVCNGXi/frqW4j4/vep9+DbVPf4Bk6ZbVlsps52l8GO17HoXs/yK5D+REfxv9XfAv4W8LfA36AF/ATS3+Ai+k/B3wL+FvibtMC/QCBlcqoLCN/N9QE6WgaSbVjKCCS3yTrUFGZjc/gHepV8XoWpV0HrPQ6rCi8D9P5Ma/4jFdLhRNHvfbazsEOt8sPuA8oOr4CNHcwNqGIkxxTO819/ulQpsCftLrxA4Q1qKL0o5/8jkKxKz84n38Au3udlbZgNhm2M+ZtKv0hyQnKzAIAAk0KMBcHvOwjSaAvZRjVr11D9ShW198uvFEMCd/8rO6nJiXFaz2e99n2qlh7IU0S16lJypnL27dAJNWJ01sl1lZ5aqNVrNmjDnmTtQkEVxe6xSqWqqt7gONWKr6yfFixU3o41mj6hr2rXjNWC7QRqv/OZdny7Xrd2v1i3XtXcXalhD89TSlq27utzlSrXDdQyRE/T31mrdV+tVOv61fXMfZc48PL9r8h5mDRZg27rpnM6NnWWeW/O36n33/4SK74gPd7nQp3QPFbf2Ubx/fVasidTJdHV5DPLHb6oCKu6EgAHs+LxJabJt2mn6oNiXtqmqU48sYFqNI/WtnTECz/t0Edf/aCEnAg2qBB5W3/SrZe01v2E+oJRATizKSUPZcb8fXrqjQVkqBDsGwoxxLW0LCWHnlqZOMqQ0844larsMBRIS5B2kV0FGeAzAgkiK/WHr1WjWrTGTRqPdIGqTBfc69lnHK48OqoVsn/mpjjG33tsEEjGa6IEAqQoRAWYRZVuFGBIICioKSfzjSwGLDvIfZ9HPtDl96POaX+qtHazvrv7EcUkoqZAMWPBzwa22H0PHaI01ITb40p15Rws7ADJXu3ZW3VQEEVjuVZEzkAIyjyzXAuCQAoAfC0h3yiSe6GU50wJtRfCpvHAG1Ud4lqzFuqLya+rYhYAHgBNGAByFmh2ZsUohbVqrhNH94MNAmwJw140x6dlEEiNwMKyUfWlxYQp7IyWOvHBwVJastZOm679X32j4OQ87N2inWjPrL3SIVRTIZuadDlbjQfdBIG0S0t7PUheEoQVA1p4i/pq8ByWW3zGO7cOVUhyNkAUdlwAPEEQAi6XhvPegYLh3IG3qhbjZf5r72v5q3MIb/dhxRmgs58hA6l5A2V9tFSLJr+hOmSgFadkOuLIBohCyPW8qFAIc5+uHTtSOr6h1kx4UelzF6o2IJRxwrvigtRxyZsOgZ95zrU6LhfwinE6FJvR3ALATOYkI7l9kNaBSD0igkzyCYDm5iAvK8KOs1wt6u73385/f+C++W8okP45gWRjlpftY2OeEUk+Z2VkBmBBevnlRRr/+Pvk3dT5jxBIvXp1Rt3SwdmyeYOnrQzKEE2Fup8MA9y1C1u364Yrg7klPCxK2TlpOq11Y1WqUoWMpyXkoKAcy89W69Mba8rkO53yyBYVZvtqXnYZ2UG66drntXFDGvdHKARIsnr3ulTrN27Ql19sVnx8BT57u8Y/M1gXXlzfYY43XveSVq3cyb3hU/MTmqrFyU01Y8YMRYTG0WcDlZmeoNemPYmSiZvNjpM//QdMg0D6AZKqkgNecyHchg67UVdfc4YntONzTeXVvdvD2rs7F+LECkPoxyUH9fIrA3UKuVEI/yCQRmjnbkhWUyAxX5VSvvH220+owXGRTn1kU1QStRP39ntM36/cq9jYGpBM3N8A0lmo6Zo0rawJLwxQdVTDBmd7xTm0hWX9QXgXmb0WZM6ihTs0oN+LjD8VAI+LFItC7/orLoEYe43XxiL2zVG9BmQbvjVW0YgDv/hin/r0fxJlUTS2eMmol+6GCPsGEmknZF0492CKWrWupFemDoTo86bRPVjYdUUlllsA0Y1C2wpBqleNVO8bL6NfUWjBuFHI3G7tU8LfkVEhOv/8090Sz9Y7oY4g+GW959ZEzs7Y6zKHyo3KWAj7y17tt7D7vweiP0ogBRcGOQJp6quvoEB6gLKIwxVIw8hAos+UZSB5CiRIJ27G9LQMriNlP6y7bG3kSc1Y65uaxSld/jmBZHOaEUeJiYlq2rg+KrZCVygRGupZj/4ZB4L/u5X+yStc8Zv1RbOu8wgkI2btuRJTFrO3yUnMx3Ktv268pTfZbWc68pepT0Ws93OYy40QP1oPW1fbusPNQ5yG7T+8fdYvD4Y/jjNHvghstLnpCiDE4oMgkPGC7jsC+7iLz1Zgw9oUzOSqckGAkud9ri7NauvVx7taZKkSGKfamSVng5NU7Yx2OpCFbSiFHoX7trsCkKAS9oQUpYRBLAVnZmINvUsPPNhPMU3IS2PwMvdqREuK4zhffGS8omGvpr08Qpu3StfdNlyXkpN0PHlJRnZZ4Y7lpZZb2LnxoWyc8BNIR6uX+b/X3wL+FvC3wLHRAn4C6di4Dv6j8LeAvwX8LeDt4A8H0SxUxkE/luwBOMVPpnZZsCGRLIxIngXAMGsEgDoD435LIHmIXDlgYMSRtwM4pERy/yr/PUDtYdZh/87L8a9Y2xUA4CYU5Ov73fuVFQGBBIhi7FiUUx6UaPXyr7T3561qf/75imxWhwJ/q4QvYtPoKZA8syCvArPYfaEX1m5/DCSxpgghKTw7O1cxcVROU5FnG9DAtHStn7dYFQILyFPopLpYPrw7Z6VmTpyqh++6QTfc0kab+Yi5P2Zqwa50FUEMFbIJLMSqB2GBoqnWztuIpd2m7VT9palOfJTOO6MFwedNFVc11FnUfb5kGzkQczRscA81oKLwZ0QJb3+yUR+8/Y1aNairB64l76SeT/O/SdLMOR/o7NNP0eXXn4KVFYDT8iTN/3KdkjZt0IyB16tV42hthdwZOXaiasZVUp++VyqeaInlW/P0/MwV2oFlTu+zG6nPTR0h0hBNrMvR04vXH69pIgAAIABJREFU6QCt6Hz0aedClAw+/sQDOBRu3KyGGem68eKz1P2qJliCSBlWmc2GE/5JM5ft1LRFa5WRROQvO81rO56mMcPPs7gk7du3V3Xq19R6HDRGvDBHX+zLUjZqCqustN1mKdkRxWxwA9j9tm3fxl2TLxYvZSfrlZAHclGiCrOUsfprnXxqU907ZrBKCfE1Ask2rs5Gw4X48lllPvL/zn7p/yyvBY4VAsnAo8zwQJ1853Xan5Wh9O0J+um7tVTRkwkCuVFQOUptrrhUx3F/qVoV5BB52v3MVGV8uEKRmeT2UAZcynjgKZCw5wFNNwJpR4xPV87Fbo0+PeGG3qpIx46BVM4lt6hCXIzS0tIgN6PIHclTdRRQ4fuTsbU0AV2x9sQEqsmwW1T14gukOZ9q6XOvKprvrWAWewB6OShw0gHg8qrGqyH2jpV6XWWubi6MbGnHq1TtYAbqKcZtlAv7IsJ00bNYwrVA1pGbqvTvftC2L1Zp8/K1WM4QEg7x4oNoim1SVydc3E5VLz2bILbtWt7zQVXOAvomj6ldv1sIqzmXc/5YX7/wpqoXm8UWpBvHYJXtRfwdBaCdhQIxtV4FnT/hcVCrXL13R3/VSAKSRJIQd/lZOqHfrSBcAFxbd2jzshXa9PVq5e9OgMjiXLhns7kOp3btrFMuIfsJ2c26F6cq7e1FqpELQc+9uycuWOcvm4OyMVDPdLoWwAvlUr5XuVyMstNAzxK+N5J2rBkCsJWSoVjUGp6dj0cgeeN0OXFkc1MZoH0EN+bRJpDsjMsfXuGG/ZvKfvKiAhgP35r5tcaMegOgv67L88ovOPhvVSA5AgkFkiOQrCmd/ZABsfZEGYFkz/DUbTe/oNXf7VQo18WpDkxxB0uRYy9nTi3IS1H/e3ro1lvbOBVVAGpeC1bnxUrLDFTv65/X5k3pLpA9KycBsudKHQSQfgubvrjYykpO3q5+/a7THfe0Uy7T9BWdxiphXzH9KledulwAGVMBQu1lCNgKgOHYykIgvTrtCbWFQCpvOVMgfTL/e4ocUCDRZ3Lzk/XoI/3UuQtyoLKmXvrZfr77IY6jEofN3E//io0p0Iw3h2PtZoUiKHauekC795qCKgqixzzrEvXmG2PJQIp3ai1rD1z1tJg5elD/x/kcnue4AkCmM3OT6aeZatg4Xk88NkTNm4Q4vF6E3ns/0NAQOWYPuODjrbr/vkm8Pt7Vq4TDhY0c2kePP/I4FpVmx1us6Ng0vf7mM6pLDcqsWav00LjpHHs092+2Ro8apdemz9YW7HGDWfvkk4F0epsqEEhDvEIYvm3fPtF+d0NGocsORKWUj9IXwjuchUx2ZjqHYpaKRpLlsc5J1KktG+vNt54UbpKuG3irP09V4D1+fb/9CiB2BK+fQPpXh6J/lUCyJbYjG/4ggWSMqc1pxWYnCemQ52zQfBC8FAxAsDoFkS02y27/w4+7fP3tCCceYXR4s5zsfG4j/bjZy0MqNbU3SpOjTSCZbVqJj2PiXIOY22ztXuzDUo2/d67dw/30mEY/OU61cQfIyuB55vQiJH2Bxs7YjXgUH7b/8ggka0fLoP1lTjPiOZR9Wj4FU1aoYXNAQUGQwkqwgGXd/g7FJFFdz8XqFmtB7uGqrCsyUDx3P/44TX68uxtuMDbQVQMh1vdi4XteZ6XDKudkEtSaxFhOvygujaFWCytastHyD+xSYxRNAwfdwRoIa1mOJ5IijlLGxDi6wbOjx6lRrXA99fgAJWD1eVWv4Trn+s46uW0rN9ZbIYoRSLYGtz7rz0A6ih3L/9X+FvC3gL8FjrEW8BNIx9gF8R+OvwX8LfA/3ALl+5+yClBXll5WA+qqtfljBNInGxMJSyc02hFIbETKwAzL+vmlwtusww4nkOyf3gbTVfWV+Vtb8Hn5o5xgOtIrcPj27RcllLdh/r1H+Ya1COQrg3NZDYiZFk7AN2QPpu6ATD6FA8is+fIb7V21Xu3wCI8+4TilUNVvYJdVuZdwXgaiBjgCiQ2n2ddZ3bcFufPdto8ziwnLHrANUZ5ViQOYRRK8m4ud1L55y9X9zJN0Z6/jyfCQXpn+FZlLizWQirwOl56og3z/xJWJ+iapRHnRFTgsKuzZBGZl5ygMC6mURV+pPsDrDeeepnNbNVYd8GHj/XDzgazhNPh50tR5qozV1fldO3LtsBJamap3v9yltN17deupNXT3dScrmcv92FNzlHogW4MfuAnLN8gnyJnXyHhYPn+xbmwYr0f6dkZpIb0+d43mzlmi227tqYvPq+Rs8cZ/uEfvf/KZ6kUUaeSgXjoOu6XV7C9f+nSH1u9OcbZ1gfj+GLBum92IPKyBflxLNlOspj55nfL43J+2p2rj5iSUSI1Un6rrDXzw+He/1Bdf/qzYtAKd26Khxo68UJshzb77eo26odICm9Or89fqqXe+UHKxoVVmT0cmCuCpVT77ogLV4fyzAbly9PWSZVwEyMGsXI6FXBeuY/qalbrogra6CsJOER6BZNep3LP/t0qkI+2f/vf94xY4JggkNx6V6EBQodpMekxqQrm+G9isnB6g03yrTA0BpiQDgjNzlfPOQq2YOlMVU/JUEVDNMiDMBs/6tgsbZyzIgEDajaqtixFIpjg0GBUVjQNPXWaBMRlWOmwDBP9eu04/DBqhqtjnWFXzQYiSk7Cwi+zQHunfZ/pswhTVQmFEEIkDb0Po5+HBUTqAQmNvfKgutmyic7Gww25o6XlXohxiHALkyjJiBlS56Ljqaj0EEgilHx4xsLUMOL44l0fmDZQMAiZ1sNRsk/n9uE3f3Tpa0RA3+8lA6zBjslNSrBhF7sn6fYrJY4zjPAzwKQRItHEOYzCnVtpD3tHZIwZKp52o7HfmacOrH6iA8JUDENttrrtcVS7siH8ON68LKuL7qHp2wTAA0V50Dh9GrpkYJ/a/NF275nysCo4kCtFe7umzFmBhh6LJhdPZVIUaww14YfxtTWztallrazZp5QOjFcN4HlJGIBnA5tn8WO4R97r7Nt73m6rtf/WePVoEkofKW/mCZWYxQ4O22VMFMBOW8+bs42jaadO+1KMPz4ZAqu0RSIVlFnZDr/y3WNj9PoFkx4dixbuaToU08fkVepYcvZiYaoCEZIZBIuVgzxYWagqePPpTMpZ7T+rkFkbo2DqCVQZzBldeyanYHd3wDFaNVNLDLuXkYIE3oqfLs3visbew2Kqo7KwkdYWkHPfYFdqF+qfHFeNoj0jy9NJ0y23XA/YWoW6aQkFHvFM+ZGZi5fXyw2qHhV35cfYbOBUF0vdY2FWDQApUbl4Gv2+qE06oh3LKR65REnmAXys3l7YsgrykT5rFXL360Zrz9nA39yIi1pXdh2nfftQboRA75ICUBhzUnDmPqEnjWJWgqg2AUC1fg7wzZ40eGvES6qOazNkE0aPQLS7JcedTp1aUXpwwSs0aG6PmDR+mUgyAMCUmUMuW7VL/u5/jecgnxpmQ4Hy98NwIjUJZkLC/lFvd2pHznDpeLWnXl15coqeemwNxXUFxZLQ9OX6sxlIUsm3rXt4bznnt1xln1YRAGooK01Nc7d0rXXrZnagbuE4MhgGMUeG+aOUDpEeg/DWVZgn5S4hMIPb2qznFKm/MHAbh4K2BvAjBf0AgHVpveqSR38LuXx11fnndHyWQgpjbTIH0yrRX/6kCqRRyxLMPgxpk/IyJiYZwzeIeiGRcgexFVmKkvVmGltq8581ov3qUr789MiCAdRh2p5BPBxMSVKNGDY/0L7MoO2oEkt1SZfsSI1sdgVSEAslmxDICacHsRZDCOep0TSc3TUSjgLTyugLWA0WQKWZkfVQfMMem3rH9hyuO4Kazc/IyGW25YUQ9f7P/sDEtLDBKKQeKNWrk0wqp30gBbVtoP0rFIJSE1bLylDn3U11zUn0998hVJt6EBIKUnrhY42d/odrnXqbQGnW0e882Fe7fogrk0WVTMRbDfB2dk66E9at0butmuum265TFeJCGjWxQaajCGUvMNndIn77qdN5JrOVvhfyXLrnqXnXufb1atDudQhavT+U7m05bCPgzkI5qv/J/ub8F/C3gb4FjrAX8BNIxdkH8h+NvAX8L/O+2QAmAYiCECPEJbCJs/wEg6rZItsEzT4QgT4G0KUmZlLmHUCVbxMbRsjh8hD+HASgUoawpATwMoeI9k6rUMHJpXFguwKApdAxotCBdV3UIKlFg7zUpjm3gzPrpTzS/s9Ao88k2cNY+1302m1P7zvIsm3JViTsG257Y7znGfGQvG5PStK0wAPVLKP7eVOqxmamIRdTP33yvrcu+0ymntlL1M1solerqUmcjY0kn2KGZZIaqfyPZikyJ4J53kJn3M18USli8HUc+7wsAVQmhBDk0PUdRG6m837NFYwdfJhxhlARps23TZix1GimTj13Op0xbsUMHCskyKME+BNApD9u7EjZXkemZ2vf2PN1zUXvd1r0hYLKUwutXrtmvlK0HdNrxzXUClctbNiXrow8+00WXdlH9ZsH6nGril344qOXLvlBHArAf63udqlbl2i7/UbPf/kpnt2uvnlc00w4+68lv8/TVip8U/u03eq7/nWrbIkB7yFsaMu4txaPKGN7vXAKFIzSP4x4/a5kS2UC2wku9ac3q2r5xv1av2qWcpGTVgViKjiGgOyZKuWxs9+w+qNR1azQGUqvfLe21h4v/+MT3XPZE1/PO0ai+7RyYPeWz3Zrz/udKXbNbF9L2I4dfpG3bduvNmZ/pwgvPV8f21bVmT6qGTpqn5ev2qVLVhkpJyVFkdDw4P7k0qDg6d+tMm27TuhUruU5sSi3EGbAyKDtFBau/1WXXXqYrbruGXx0OcP2JzngEb7V+eHjOUjmxYs/9nVVQxwqBVABgodgIHXfOmVjCYU9XEwbTQlicjxYP1IKiH2dCev78+ZcqWr9DsZCUYSYlACAxEiQmIlI52MsBQWFvE6o0hp/0uAidPW0SWUSwTzbUlZMUNti5AYg/NnYZ4fHDOm0Y9YhCAXBsrMitEKk6V16guGuuURF2bz8v+lyFSYnEHZF/Qn9xak7yCkoYf0xlpGpxavkgpA0fuubeIQoyy6FIyFT8tnzkXqQDJGdWDFPjM1uqRqtT5NjmGrVcHpk7jlxGeM7R7Kky1q9T4vfrVbz8ZxXn5iu23Umq8cAggnJWasn451UZ8DzCQHDGWruGhRxKGKqQQDIyDEwuiAlVzTNOUtywvgxI3+nbMRNRHQYpDWVrDvNMpfq1dfxZrR3BpCrkvUXFe8cQyLiKKtGxBekW7rZZm5Z8qYBde7ETpdqd+yEJcP30eW+5jDizBnQknzFCJlmxicTmLfMYMy+f1T/ph3GPKyw7H4c/rwreZULYDwzMPlBLB7CZfOYYJpDemzdWlVF7utnSyMfywKMyAql8yPHm0F/OxQik16Z/o0fGQrBE1DqMQGpFBtJVLqfGdUVed6QZSEYgDUWB5DBU+zBHyBqrZw9UanaZTK/M9f/5x2L1vJ4craA4+D7P3jUQgtZymwIDc3Vc3XDNnjVS4eYiCzFquVoetckcnR+oa68gA4nMu+jwGKVn7Vb/QVgfndBMvW8YpUqV6gNwp6jZiVU1c24/fb1ij+7q/azLKErN2qdHHxsJobNbzz83kXu1MvcFehkUT5OnPKz2loFk3YhD73/fZH3yyToIpqoQNXb/o5bNx7IJENatGlgP+UyFjeVekOXBFKSjnDqo227ron79L3Z8cxoTsSmQ9uxhno+oyLlkcY579N77j6pRQ9hY63OmrGK9VFxKdhPf+/ob3+nxx1+H90Q1x5rKHlGoElOTdqt+7VhNfHG06tejeU0cwfvt2rIs0/xPNmlQv5fIZ6nBmsxA/zTNnfmIJjw9VcuWb2M9Fw4Pu0/DuRevuaqZ7h/0mj6CIPNx7HVrR+m5CSN1T9+nAYRTHIGUl5eg1m1rYIE35BCBtHu31O2KvtzbjD0QSD4OwnLbctOwqzNCgeteUJzFNQRQL0lVsyY1WEs84HUJ43Rdx/QTSOX36b/z73+FQLI5ooix0qzWLANpM5aJr7/5hh58esihDKQh9w3WsJG/WNiV+MquFwNkKTl53pB52CrdiCP3JGvc8t//5sR+W8BVXjN2ON3iVsp87FElkGyfwpxrM0Mo915JNn9jpVYczBhBwdH7r89DeFxFbS5oo1DsGQPYJ5RwE+axW/AZS3qUFUjmEmHjVDmBVMQNF8S8GMW+xMaWPPZzRVSxWV5TcU6xKhRHadqb8/XhyrWqi9I3IyZcmWbJhwKrElbWRW8v1u3tWmrM0IvcfhDxkL7emqOLbhyuai3PVYUWrbRuw0Ys6diLQJ4HRzB+UthSFYXwgc0/qMeNF+j8S9roYH4Wex7WsASjRpkN6eZsjep/t8Y+2FvXX91Oe1Egdbn+VnXu1VtNW7VyxKQjFfnP1kBm8+tspf0ZSP/OIcP/Wf4W8LeAvwX+si3gJ5D+spfOf+D+FvC3wN+vBSA+XGwBlYKGP1FN6qqbjUgxywPsCYoARU2BlEYFY0xMjPLInQA1VF4umT5lFYg+ytWsGt2sCIxAKrASWTZatinLZiMWRbVaLgRICAocjIYAS9jYsFEIx/roSAmkciIowKV4WzQGxwBp5cBp/hhxdbg1WYBXDuugN0cgmf0S9mqrd+3XbsixwlBCvs2+gor2iMhgJW3frR/nLQX4aaKGAMyZVGZagG45gWSRD0FlWUdeBtIvCiwX0G5Aj4UIA3AawGMV03aM0YCekfvTVbx3l9q3rKV2p9RQjTKc2bbua3KL9B6qqO8SchBEVCH3xyo/aTOO2Wz3Ygm+z1v6uc4kE2TIdeeobq0g/QAG/Oqsj7R66UadddLxGkYmUWXAuNenLlO1qrV15pn1lQte++iP+fpoyeeK2rpNt5x/lnp1bo5FkPTU5I+oWj6oiY/0cgTWHFRA85fs0FYChC89ob4evOsS4T6kUdPW6Uvs34bdc4lOOqmGfuR4n3h7p35KTaGKGqIrlS1nQooSf9qkc1o013mn1tPprVA+IHjYSDXzspXr9OFbb+iOc9toWP/O2gGWNnHGcr3z9irVQZkwEXCz+Qmx+nhLsZ6a8BYKsL3q1KE1FZMdlJpWokGDX1bD+nU0bMDFAsfTo3O+0oKVW7Vzfy558nFOAZJJ1lLlBlV12pmttJbv24viyylLAPzDUFmUpCao4Otl6jdmmFqe0+qYIJDK7fNc/wTwLg+d9qox/36PY4FAMvDKgt6TCZSXEZyALInFBGRDrJRC/JYYkAFBFIVnTRhAUSjjXSwWTmEGOnE/G/kUgZ1UYR5jAuNfRGS0MrBQC4yK0D5IzJCqlZTCa1zANd/lLNTKBjsTHgUbwcM4WYs0+kLu9yqohQroo9mg+wdDoahRHcVD0BcmpSieYwtByZcDuR0IKOgLCHMCplwsG4vCUCZGUYlMv4+HhIrj+A9kpCiG4wnFtqgEtDnNEi9QRuUzKGVQjZxP3lCRId428pu9JLkU0ZEQYXxGFCBZpRRARyQVB+KDVO/4JkreuENFyRkKpyI9gs8rhdQJRhFpxQRW3RxkikxGdhMVZeCzWaVjS+3esVNhzBsVjewCCDIVpjlJFiLvTGG8y4BU9wWFuQKEYMZP+CWA/ABFAzpVhDQISstSFMBSABNUEfdBGgrO5OgwxmHTDZVllqHGKgGgss+2DJkSbJbCmbOqk42Wl5CoSsERzsLutyClZUe4e+1IJx/e+99QIP3fBJJlENrEfdgYYSQD/3zttZV6ZBwWdkYg8YJ8Mn2u72kE0jWOQHKP/wiBZPOs5WLZw8BZrh385I03jKOAgHutFJURFnuuqAPiLztnj669ur1GjbqafCJ7j6WzGLFO/+Lcspjbelw9Hqu1DAikOKVm7NR9g7uowzln68rLBzCnVkTlVqBqNSP03sdDtXDhTxp+3ysKD8WWNiBVL7z4pL7/fo1efGES78eGkk/PyUnyCKR2ca4P0GU0cOAkfbwAa8dQyFXL9uAEQugoBfncy/SxUnsh44Ktc/KLssgPK1ZtJu6Zc0Y5yzZbR+VTaX/ZZRBIe62QJRpQlDPwHdDs2SPVoH6s6+NGdprtm7WLEcH2WLBgt0aMfAY1MhmByGsLIWSjTO2ACqpenVhUI8NYV6H0w+7VyC4Eevp2xU7defszKJ2qOwDZ58vUe2+P04xp7+mtN79g/IhlzZWo21EE3HP3Gbqp1wStXL2D1wWqVcu6evqZvmRTPY1iK8VZC+ZBhrVuWxUCafAhCztTIHXq0ofvCwUwJzcNMjAfFXRtKk+SE0GBOfzgEHogYYdmYXd88zpYA45GreIJAcGBXR/45fFrwtZvYXfkc/u/SiAVm2qeUSIUhdumb/dQhPMWBNJg1wN9WYHYIP7vEki2DjFCKIiO6lSpZi/J/ZFDkduuHbv12IOP6d5779WJKGvyIE182L/ZvJdnqkmbxN0E8icmkSO//GXjt7en8VRIjPEMMEYgxeSh+Ofwiljv5vM7K9oLQ0WYtilVAx96QvEXnKfSOjXJfbVzQSnE2iD6QKry5izQfZd00MiywoAcPj6Dz+/df7IWfr9LDVEh7WVeDmAPEsY6w2y54xjLw/clKTtpm/oM7K76J1h4G1a7DKoltGkc7bXg1aVaOOdNzXtnghrVD9NB5oOLruylS2+6WSeceaZRYF6xH+fguQF4bWrzgD38GUh/tqP43+9vAX8L+Fvgr90CfgLpr339/EfvbwF/C/ytWgBQj51+EHZMVi1aSM5PMMAi9Atnaeoa1C0AAZ9vS1MewEYGFflGEFHM6AC0oCKvktsCdXMBH0MAPW3Jnw+RY8G7RrIYURQMABgEyJqeQz4HG4/AUCBAAy6xIDrS7Zd9j7NRYoNsIKSFsJaUZdlYhbxZ1eQCuB6uOjLQygmrOFkDHkmB1hqq3EkTUgFhPFbIbiHbJZBFFvK+5p1Fio2O0ymdzlNuhI+NJTZ2nLAPu7tSqu6iXBYSkR8WGGteTtZmbNgOVWCSmB1Khb7P8lGwlLLvtX+bVV5RVhoAdIFOoCq/Oq5O5uy0E0xmw8F92sTvigGWiwCYCmzjB/JaTEUx7lT4iXNu5IgE/PC1BrY9CbueFiLrWrNXbtPcj9YphLYYdnVrXdSilr7Dim7V1z/onLPaqE6reL1PhfSMBcu0ffU+NYuJ1KR+lymOw1n4XYpefXWabupyti7ofKo28HnT56zV7Gdf0ekNauv5R/oqukYItnpFembGbF152flq3a6y1u6SPv56j3aTHh6Mmi2W/JXsn35QpxNq67ZrLyb3wbOKsj/QjqKIXE89M00BOaWEE/eiEhpS6fscTZ66VNt+/F7j+1+iSy47RV+gbHrqhXna/PVundmikcaMOF9RFHBff9N05ZAf8/yYG3V8i1htg+9cvi5N36xL0AcLVyiXXBfbMDdgw9+8xYn6dtlKHVi7iYsK8uYSzDMURM5E0fcrNPixUWqOjWBhecXtUbivjVAsJ4vKSZVy25ejcDj/ta88VggkI5HzrEIb669iEJc8UGBTRpjag8Wqy2kI5OdwxrFwgBmzhnHXywghQ4MBk61K1t4XQt5QTo6Nn1Qy86tcC9kGBLafbUzwCCRPDeMrs1ErgYD2stKslpjMFgiQ6GjCzI1/h7QqsnEUZj8KgMfC6g3Y8jHOFRWTzwR5FGgqIr7fjtM+I5CwcrPRDIkm04SxMI970se5OdKc7zXw241/jEEFZT8H80RIgUda5nPqIRDelrNmY1U642A+1mjhqI6iLUjd0hIgucIpT7YMDPNCMxu/IJSpgbASZueXkpet3FgYIj6vUh6qSz4Lxy93/3njAAA+TEExQJ0pOQM4jlAIObP2yuWciw08Z7yL4LwDsdaxzze1KIi9MhjbjFQN47PNqrKQ+yeAeSWLdo/ARyuEa1eYC4kEyRbCsZjl3+HB4lZJb2OzVWeXK0XLrVX/aOc/+gSSQZdlNf3lBFLZ378mkGoeRiCd/h8mkMohP4/4LiFcPZC50m6TMQ9BbMxchKVeVadmKeG+MuIhN2eXXpo4TOd0rOvlKRnpZLUYFEvYeSCo0009ntC2jZm8N17Jads18P7LqHY/T5ddMlKJidyzzJG+4BzNfX+c3n9/iSY9Nx9SJEqReCfNmv2o3p67SpMnvYY9HXZv3CeZ2Qma8sqjOussFHD2jXxfv4EvoUBaSz9iUioJL3MKzOX1ZsVka6N8MowgQ7H5RSeIUDFO458YrObNwyimyeazI7Hokq69djjFDjFYBrKmQqsQHHxQs2aOVKNGsVwtPogOWFQKAA0ZZRmBOVhCBmORt+yzXRo06GnWSybDYp2AZXAu2WclxZnq0u1MPfLYNW4sMcGdPZYs2aS+d01kPKjOfQ1AHJYDQDsOa7tVGjN6BrcL6uWcZF0MIDzmoS7q1nW4EpKscCdf3bu14TXX6LLOEEi7WJM5AilRZ7atBoHU3ynebFzaxfx++ZX3UTRkGUiQzqzxKsYHo3IaQfvSLmGMEZDVYZDYzsATtUOzZjUg37nHnPOe3WjemOc9ygikskVfebf1W9j90dGnjDMuQ9ZNUekeVvjFHGMEu0cq8G+zGS0jkDZ+s1tvzZp5hASS3ZzlRVLu7rZJ0H3t763hf0+JVH62R1uBFGDuC25/wvzPfGpLQcs/LKLNvvrqa82aPkuPPfYIantzXjCFa7ArVCjg/vVcBsrll3/8+v073uGsc91dZWsS5kqbg7mpIlAg2TVhOaxSU0uyVymmkmXMA+SjRcYqqmM7pZpKGQUoUzjrGyw5t+5R/oLlGnl9V913F2psW7cEFzBfk5kEWX3boMcVUK25Qmo1UDpthqk2e6wIBUPehx9MI39wv4Y9eqvCGR9yM5l3IZZsTRBGNxndZ4ROb1hPU17sTZGftBs3hJ53DVS7q7ropLZnetV21o94vRFIpWaQTn+yAAAgAElEQVTNaoRSWcfyE0j/jt7i/wx/C/hbwN8Cf90W8BNIf91r5z9yfwv4W+Bv1wLUIZotEiCPWbuUsDEKMtNs4EyrIHVkEHvED344QNh6JcgVqr0BIKyS3SrPI6yCHJDTKmBLAeyCAfGyCfUxENVsM4pQ08RSHZ+d6QGE9qcIAKYQINRsYAwkPVICyS6FWdgZGO0r81o38LMckLeNiCOVyr6g/LWmWHLPsfkrBbHanp6tnzKpoAUgtQydcHx0Si28CKu5jR9/odyMHLXuerFKK0ayccpydn3hVLgHoDwIAwSzDXsegKgpDSwPyRUZeziR27iXWsmwWfbYhoi/rf7YztrIgyI+w8x+aEXP6g5QKROAtiDMAo2AZEwBBnCTgpKgGJAnhw1fOJ8Tk11ADtKn6gpwM+SmzoqqJ32fJk39cJO+WLRIPVtW1ei+3Z3T09SJ81SnYg2de+WpSgbXfevH3Zq7cLuS1m/RhGs7qHuH+toMsfPSK28rCwTs4cf6uGiRn7bl6q2pb+r0U1qo++WniWJVPfN9sT74AvuLCvQFTmv/vgNK45iywgG5ueYx+zJV+PNqPXd/D3VsS04SbfDR/K8URz9p17YlNiComz79WdPfXapLL79S7TtU1spv0jWbUN9963/Uw3cBCl5+ilbgkT766Y+0dfVetWpSS0+OvIRsKlHh+JrSU9I1ekA3nda6Nu3u2Wws2ygNf3iGMtkIZ2CB1KT9yWrSrJkWkKGSnwZBYIoNlHMhgTnKObANOdQPemnWqwqvEl1G/B2dG7vcwu5wBZILDy77c3SO6j//rccGgcT95RBraAxnyYY20sp2DRize9aUQ2alZYpElEfBRvHwejOqtHHDR/VuEWOgj46Zmp0J2UE+CGNHASok6BRFQWDn87OrozUCyapr3VgEUGXFy3xBkCkqMrGcA0A2jqSE7zIAKyiPYwL8K4UcKYZACSzG3o7js3+X2veiTLJjsIeNLwGQ08GAYZbfVlAAkc+4l5rDnQGobX3LcaRlFp/2PaVGFkHUWFhJMN8XA/BoBHch52Ikk+lH8vl3IBZ5Pt5v93Z2BiQxhJi1TShjfb7JLUCfShn7bA6x8dbGNHOVw+nOEeWheRwz51QIAuSOA8DLKew4ViOxilA7GenjA5guQt1ZgorRx/GEwTZbEXIO9mal/4+974CPsli/Pqmb3iD03lWQIgiCoGLBggUVUFBU9KIiIMUCUhSkS1GxIggo2FBAEVGaCAIKAtJ7CyEJ6W2T3Wyy+c6Zdxci997vb73gvbv+YkKy+5Z5Z56Zec5zzjEglR/9oYoRF1WOUjz0bGCMDJIcKlsxOJxtzjgqBpT8ocx98PcCBYJ1vVba3sgwCcj34zWYx6znQum8/1oASRJ24z4gA4kJfeOBlEQGEgGkYT3+JAZSZ0rYXWNVBxgPQC8R6qxQVQmr9gMJhIids3p1Avr1G4fQsMp8NgQkVP3vtqNCRT/K141GPP3zzLTMMSX2kYEe+IssAki9e06iB14OwZ14gjPH0X/I9Xiif2f06P4ydu9KobdgBYJCqZjx1nNk8yzHV59Tqo0gYqXKwJfLXsSrL2/GHHqXhVFySQBSbn4yZs+ZQACJtFy+DIA0eCZWfrOLY7ES+zjXDWTIkf9EciKLOIryOb7o4UcmdfmKMehwzeXoeV87kLTHxDPXA8FaLAVCpJye9z9vMZCCYglyFvB8yQSwXkCjhjH/5PWjlnIJSGNflkLhjz9k4KkhY5GXzXgTGMX+HMMkLz2RnMfx+puj0P6qGh5WDxnCX/1sZOn8Aioa83lbiJ0A0iScOnkaDz88gX0/nmMmH5c2aYCRwx/i7waRORWOfPorDR7UFY89ei063zKNDCQ7j0kAyUkAqW1lzJ494AwD6cQJejp1f5aFOGQfcc3jcuWgcqVAfL1sJMEiM7QM2M2QZJ6d7kHsNq0l5RXp5RH8uxlF6yG9fADSb59zfw0DSQCSkvEqqApx27CPQMDCzz7F8KlPmxjpx0WdJOyGjRqG+CqUl2RE9XogmeS9ByApC8L/AkTyZPh/LYDkvUuvT+gfYYD+9hY79xPWIt0U0DFGkddLxQAVh3EscjgveP8jI9l97313sjCJjJtw+peS+qe4FcT1rpNzluaq88VAMoV7ugXP+JG3rMvD3DG1bJ7SrULO81HRIZg8/X3s3HEADTrfitTyMYaV7MeDRPIeAuiB6nfgBNw/bcXLA3vjvi71uK7RIUj/5JxaxIrBWfPX44VXFiCoYm0EVaqBgNg45LM9AkSHPJ2J+Gh/DB7zAOdrAsncr4SxMI3Lfkwe/RaO/bgNH771Ktpexvmd17yXFWr3PDoYNz7SHY3bEqwy+0n2R/nDGQa+iho1B/gYSH+8n/uO4GsBXwv4WuDv3wI+AOnv/wx9d+BrAV8L/Je0QHGJnZsnQRgCXlQkboEdkkfy7kGUoF93pIQ+N0XcMHG7ogpaVoYbI12ZKCsZyaRioJg1ApgIGsVyw5KT7iI4QjCKLBxTZU/WkaxF7DJMlZwSE/piLv2Rl9crxkbQKy8vzyQtBcSEEMhSIlHXZhgdXtBINCtusmQwXSL/J26wxbDacCqdhvOR5ne6piCCN4H5Thxbsw1JxxJw2U0dEVmrEjJL7QYsC2PFs9AZVd0qbVaiBJBhH/FculdmUQWwqL2KmD0rkp48k796TynbQ1J5wQSLSplALSHgERTsRn5hAfzDYsky4raJsjCSq5KviovvczLpqSRskRhQfAUGhMO95wiq0z/liWta4567q9GjCpjxxWm88vKruOOSKpj4/BOIoH/GrNkrcXzPKTzy2IOo2gDYmFGMKcuO4+juI7gxOBuTBnenhBdtQw7nYMIbH6JHz3vRqVU0YviomZcyWujEl7CR7KW3vj1Fhbpi2A/sgzPxBKqEBaHWxbVRWDmGUj8lSFizE9W5+Zs34R+ozELurw6x8nzK64hkKeQDd92Ebp1rIZm3MOb9jThOECyCAE7SkSRkHsiGLfM0xve7ETd0bozlx4Bnxs1BQaoDberGY/64uyklBny9/jCiYqLRqlm8LI0I6Fn2RhPn/IwFX9KjJoQSi9y5NruuNSuwQ/D9h1/xDfKrYkU5byYkwI78Y7uYyM7DnFkzUMrkoHxcztfLkuuwjKb1Mgw5jy+St2+fr2v7K897IQBIAoMEEAUSDLEVMpmiWEawwkUaothIpQK7GdeCJatGRoySRQ4DWljsILdhK8kxTlpNBHX4LL3SlcFMrBXTI0BMHUUGtxIkApH0jD0sJItzZAEcgUaqTSAQYyr7tLyLxNBg1zWJ2ECyj0xuiP3EIalQgsrBDKaGbaM4zHPkMllsoxRfAZlPoYwvMj0X4KyLCqX0lKTgLCk9j1cbD+jiPUlmM4yV5CUsBGAm3EiUBhAMUxW2qWDWOSntJ2aWm7ErhlJ7boLqwYy5DiahBFYJJFLfFatJXm9ugkpihdp4gEC1M+Xn1M8D5YvA8/mLaSQJUcY2yQi6C/KMxGlAeBiPa0Mg/RqEOhRJa46xmOkkw6TKzbVzDAfBRsaFTTHdI/eozHWg9M/4dgFgAZTf8+P1FfL+Tcy19FlN8koglpWwFrCnZ1aWIfHre/0FyUDS5fPeDAPpvU3nAEgp6EEAadhzPQhwel4CLX5KRe8Hx5LZUsHyKKTvT8vmlfDe+08byTW1zqxZP2HK1HmUdytv5tLCvGw89BABpGc9AJI6rTm1BfxYIVU/6SkzxrLqnDgp7uk+EimnOW/aYs1cKy+iW2+9HJNfupsf5qc1N3PeVnGJLDCkECuJ1d73TcDBfblMSsYbD6RH+19F36E7MGjAfKxctR2RlOnLITDyj8fvwI4d2/HzFiZDyX66pEkcFiwYhmmTfsR7cz8jeMUKBjKKsslAmjtnEjq0I4AkwMMASHPwzfKdTBTHGyBXa6PHH7sbt9/WyrSpi/NxVIwN5TininihLlRM5l5IsHhEBCw5kTg4t3W+bSjvkf5GlNAL4CLAVXwSixaNQf26kYwJFoNI/kACrbT8MfeptRd/7+AQXP8dJfiencnuT7ZUaZhZHxS5k9CufUO8/faTxnpNydlVK3bjSUpL+QdWMQwkW3A+Fn063vTtbt2eo2RhhJG+rVI1Ht27dsLrr7/Ok9BDKicZ06cNwk03NcKtXgCJ7OZCZ4YBkGbNGmCcVRRukskU6HLXs2SBEQRkzCnl+qdWrWB8+cUojjfrSVvrRt6P5L8YzrxsgSK2TTDb5pcVQmcZSVZq2KCPPgDp14edM+/8NQBSMTualhZac4bRPG7PhmP4bPEiPDflKSM/6pfvh2eGUMLu3wBIBjhSzC7rE2fi5Rnu2O+4cqu46vyCR7otzsmSThMIxPk2WMUhXNNrnk86nooJEybiwYcfQKvWzSTOCn/OYQZA4sWHct1YSBm3CwlAskA57UUYq0wA5tqG6xZJ7q79dhdmzpuPOjfeiJJKFZHKfUsJ50h/Ik1BuQT5E7Ioq50Gx86tmD95OG5oGyu1Tj4o7Tf0rDnnM8RPe3055n+2AkW2aPjFxMM/Op41KlE4vHM3rmh9CfpSWlp1KSJGHz7goDT1h/jh228w/ukB6Ht/W1BwQUslbP6JQDsZSPc/1wd1WjQ0z8GsfT1MJMkuGu9cIXmKRd7udk65ob+KEEwHt+Z4PwVSowBhrbfUBmaq55eNa6wwVz6uvqgi70YufZqz/jslon/XoPR9yNcCvhbwtcAF3AI+AOkCfji+S/O1gK8F/rdaQHaw1iJalYomP2kSGibfxt8qOWBnkmPp1mwERbNCkQydIAJB2YWsBo4MNwwaJRCNHBIzIMVMzknMREfcv+sEtv3wE374bj2qV66M1m1amerdtle2oNcGJRUIxChB+Uc2kqqsVFIzRNcgjxtmMCQjJfk6vUyi2oA7Stgo1SvZHG4qtOdQop7JrSxe79qjSXBFUs5GSVEmiiTJEkWD4KQNe3Bg5x7Ua90cVZs2RC4lHSRgE0QjcH8ezy2mkvZZZoPNRKeYCTylEqdmQydWAxObDknccXOjv4nF5c9MrpsZpGCaUhs/hABLpqmQx3WTDWYSvwScBMzJV0RXKraDk0ktpnKZWI1CnJ3Vf2s3oRWF21/qeyMqM7G1ZEsOPRk+xe1Xt8SttzcF8wN4f/EOfPvFBnS79Tp0u7MBSO7Bmz+6sZlMIveP32BUn+646joCO/z9Y9NXIzS6HO7t0ASt6xHw4+/0/h8TirF2ZyJ2HXMi81QqCvduwY0t6uPmti1xUbPKyKe8nHTNV85fi2NbNuP1F/sTrArFN4eBKW8tRNrRDL63KQY/dAUimLP7Yl8JZixajoPpuYgPj0Po6XzE5Kfg3Ql9ULVOMN7akIM3PvwaznwXqgQ48O6w7mjGBByJbMZAPIOIVmbGaVxcryKyuA985eNdmPXZt8iixEhEzapoc/vVSEpKwl4CgKRvsUI6DOFMZpUUnUbe4e1oe0VjPProA3IrP68A0rkgkRdAUp/ygkr/jRHpggCQxJQhyBFKn7YQSkpKykVjrpCJZ7EujSyUZNuU6KW8jRLeThMqOS4oZaVXCZmURUx2hJGKoPhTQNBIsSeEsVBcxFL+3bzPw9DQz24GBk9dLZPDZNswZrkKyXAQa4efLWaSKogMCEWWAoJZQfSb83ORyeABFwVquZnMVbwJYel/YX4eoigrKh8gB8EWsU2CeL1uArr+oYwvTIZHUApTtycQusSfySOZVjOBpMS5pHvEKCot4nn5OyeTaPqbWELyLtI9+VO2R6CSkmZBjHE2Bm3FNyPro2Zj2+jaHbxfptiM152D742gx51eAtEF7OglabkQMYH4JZwoiG1OeJwxmSAaj6HrCSy02ExFjIvmmAScQsgesTPDHs57DXAVcixTWo+Jb8n+KYOtech43inm6145xwhIMqxPzTNigWpcaUow57dkBf++AJKAQA/6XTbBq/7Ge5z33kaPBxIZSHynsyjVApDIQGJ9gnmJMbLljwJIptxdM6vmWSshZ9rZI1/mFsuYjDl1wCf6zsJqFhmER1fmc+Nc6srDs888gAd7N+Ekx37HudHNNYa/koeSceTH6NGOB3uMw+GD+QQP4ynLloLH+nVAv4Gd8cr0tZg583OEh1QlAFKAFpfXQDrnheSEfM7jObjl1maUoOqNqRM20xtoMULJVuMoRm5hKuZQwq5923IGmLUApPewwgBI5QkGFbLqPh0jyNzp2bOlQeQE9hjQkNel4e8iqBqktQQb0UV2nC0oFDmcl+4ieJOSyvFCkMxJMJfl/Vj6+XjUrR1O8JINo+S5p+01JET41nPQmkvrLy5nMH7MUrw3byUiIqqxgCOQoHAiKlYOxPvzJqJKJUpp8n1rVu9H336vc8xWNSB2cFAOPv3kRZQvZ0P3bhNxIqGALKhgREaFoFH9Kti2/Sf2i1Cu6fIxf/4YNLk4GjffOgWJCUwgE5x10gPpirbVCCA9eQZAOnqEknw9B7MtyvGaOaYLMlGtmj9ZLC+wSEjgoAp2rL5kJOsUEzz/ZtOY+zkXQDqTCz7TU3wMJKsFf9vr1wJIht0mFi0BpF3rj2DJF59j2EtD/glAKl852swNWqRqfjBSp2cAJG+i3QO2nwGR/h336Lfdy/l4txdAsnEOKWaM0UbEjwhHCAvq1q/8Ee+/vwAvTBhJbzUCylyPC4z1IyNX+wg32bKan863B5KAEr0CDMin58X9EOOIJLU18GxOzn+kAw8e+AKiajdEVOumyGY8yWcxleZ6F9Ui8hKSEJVdxP1EHpz7t2Dpu9PR/CIVY6gCTusXLRK4ExDqzXPMeeMbfDhzIf8WjmwGr7ByFXE6LRON6Xl6Fb0PU7PScfDYKWzZvo1zOUH4Pvei/8MdWDQnz1gejfFtxao8PDFiHPpPHIjydStZ/c0D+mjdKwBJBYpqc3MnPgDpfAwR3zl9LeBrAV8LXDAt4AOQLphH4bsQXwv4WuB/vQUEXmijUUJPDW0YjYySKkr58276ynz//UaURsVj2oef46KWbdC6VUvUqV+LiUlVBucygSl2B5M+/GCJ5ImUpONi//D+ROzZuhtH9hxEfkY2alevhh73dMN361YxeZOFO7rdgaBwJjcp3aTk3u956Tyq2HfRo0PV8DaWvaUTxThF52dtPqpWrWqq3rVRUvW8i8lFJTIFIOmatVFRsiObm+T1CanIolyFjb5D8vbwY2K0HDUcHPuSsW3TZoRVrYCLrmyJwkhVzXMHVKhqad6vmEWejbZXD10V7sFK8vL3Tr5XflGSxhLDIYzAkc5bKA8QNrRhHojBxO/B1BMvomutf3AYUnNyEMiktJNJKr3cTNDq/flMshXw2h18ADGqrtuzDxEHd2FMpyvQ69rayOf9nDidg0o1oylRAfzA/NXiZcewc81mXFwhFGMG3owK0YH47iTw7jvfYPuXSzGSXkQP9LoMx9ieY7/LxrYkeho4snHZpQ15XX7Ip3xXYqYDOadyCPQUIH3nj7iygQ2DHumCRvVUy6cEsZVgO3aCYM4rr+H2zq3QoWNrIy83Z9EhvP/BelSOi8IzvdrimiurIJG3NW72OqzYn8vkH9lLu7fjiloRWPD6Q2wzoN/bP2LNnhTkkvUWQdmciY90xm3tK+EUD7h1x2msX78T2ckJmPD0PahSLRw/0ux76NQl2J2YgZgGtdHixrbYuf1nJLM6PTy8ApPy7JmUAgogXJi/cTm69nsA3e+9A3Y+Q6/sx+/pg3/GZ7wgkvqk+qtAJLHovOykP+McF9oxLgQASUwcyTAZ2bUCC+gpFXNIaXkmigwwTQqEQGDFKI17/ayvAE/iJogJWsk1Se9TyW8lbPWyF8j7hCwiJcQN68d6Apa0zNlXoBLQPJ6ziExQVevrGphADy6hfwqPVciMCzEmAveWhJak8STFZmPypogxpoggl6JuhCAYxhcXq6QFOAcy8y5AR+cWyB9KMFwAVLFAIcajXALRionBongYCVPepyToVIXNZKOYKEreqCJY1esxZDNJqlRxzMhoRkcappONbCGXigh4It2LxUalhI1KkMVKFcuT16P2K+G59aX+LvJCoKFxyFOG4FxpgfGHEoOzVGAUNTRl0l1EtogmI8VUJ28skBJiYjYFUWpVAJ2ZcwgAEtEzbCOBSiGSGuOxdQ7FXLGuVKggHyZLQtDyQDJV8H+gAvn8M5AEC3lfnooPD6BkMZC+PwsgsT2cRWIgtSWAdI+RGbPu/48BSEOHXsOkqxADAUji4ZQFkHRtAl5Z6MC5VScbPmIhPln4LcKiKGPHMVPszMW48QPIcqnFe5FfEj+vzqIxw0/rueWzCP7+e0bj+BGOKcjXJ4XgUUeCSDeRMXQKTz39EscDterYT0KiWIhBlm5xYRCldNPoa3Qn+vzjOkybsBVzZy9CeBTXHH4OSi+lUaptPDpcEW/aUBJ7AwYtwMqvdyEkIo5jn4UaJcl4ftSD6H5PWwM2+psspocxLdCJQHMJQdsg3ht7NJOlXEuQpdur92jsJaM2IprAnfFcTCEz6EXU5vymfvfNip2U3TvGfGw4wujrlZd3ms+lE6pXD+fxJCsVhD07nHj08bEEbGN5vxxvEU4UFFLGbsZzuP6a+gTZgG/XHOI1v0qAuTKvRZJ32VhIr6VaPE+fPnOxadMRglOU5iJaGGxz8lh2AnZBiI7xw+JPxyEuTmypKZaEHY3unfJAaludANIQk+hVu7AGA7d1eYxgXCyfB2UHmXiuVtWGpV+M4PgUgC6glysYTzwsJtXMO49Z6JFe3gWeJSXpfZ1lqvkApF/OCr/uX78FQCphzAz3C8POdYfxBdd8QycP/gWANGzkUCNh9wsASfOC5YbFYqkyTA0DHlkT2f9V/PVLsPCf7+t8wk9G8k0OPypycGhm5X7CRlCU4eyDdxaxiCwMXe6/xdTXFZPpq/jiF8b5Tt57Kl5QAYbm/nNYMb/u6f0579I9mJeXXSspWe07GGj8GPNDuY5Y+81mAssrUOGipkD9GjjltCOuXAzs3JcFkcLvzMzmeCeDMTcFlQqTsXjWWFSrqLHNY6iAhcCRm5QmEycVAenz9k6vZ1FKKYFM9oUcRuUcSkSnUeJWjMt8dwHy6I3WksoID/3jPjRuRv9Rg8BrnmCBDveanyw5guETX8GIV19ESHkxJTVHcI/G+GfWY5y3TQGVR5LPByD9Of3FdxRfC/hawNcCf9cW8AFIf9cn57tuXwv4WuC/rgVUSeev6nMlEpUU8dwhbWYw892F+HDJMjRo1gojxj6B7buy8cXny1Czfn206HC5yaWIUeOk54YSeNKbkQxEAav5vli2Ggf2H0NceCwcufnISU5G/eqV8carD2DTD6n4es1X6HT7zQgqH015t7JmqaoSVwrXuhI5j4jV46nZNZsYJROViA3mtYewmtaelYDc9JOsjs1lUmU9Dh89heo1G+O22+/ivooV63ExiIyuAHdIBK2vyVRiUtd4ksg7iQkrO0GobUnZOMoNUHBUnPEycdHfI4IaDoGZRdi0dh1P6o8WV1+BovKhViKUCWebqqR5hWcBJG20rY1WgJKv/O6SFB0laHT9YdwYhUhyjUwFMQUCKP9WTM0byQQJkyrlZ0uLKd9E8+90sgqULHVQZ12bRBnZu5nwzTNJYvqRSLecDKYY/t754wZ0JhNqap87qEPOzS5zdSwcxsoTBVh2MA+nWBVdcCIFQWlH8Ni19dC106VGvGHR0sNIOnwMd95+PRrUoecRfzno82QcoX55CHfRxUzIlgaGE8Sh1jsZD9Xl1rRpJ0oPbMZrL3YnEFTVSNutX7+fRrp+uIJSFFS1wIefrseB4/twf+8HUCHOhm1Epp6f8SUNuRNxR8sqGDbgdnpJkC21OROvrziApMQsBOzfjqd6dUKf3i3B4nE8NuFzHMlmEjgsBOlJh3BlQ3o4tWuJ7fsP4OChZJxKyENxXibGDZGPUn0s2ZSD2Z+tQlJWPuq3aoE6LRvii8VfUIOH3jRsUz/K6UQoX21PRu7mFXjhnZdwcZN69GohAOnZpP6nB7cSuDa2a15eAY3h6R3FcRTOfhYRwVrhiHCLISKpL7JXlFxXP/AmXAQiWP4EnvScfjamzharwjLT5ncjLeVN45z9jN57Pl8XAoCkNpCPm9HaJ2gizxQBpkrLBzGxW8SkERX7TRLYxcSI8A4zrqXlIl4Lx2MxWTtiKRF1NrFErBfFD1XrCqw2nklsdvUxLzNRsctrHu7PYxkgSwW+fL4Osn3CmbjyZ8LGSeBGMjMugdCMdUpY+THpXlTAn5kYNnKZZCA56HUULlYQAaMcxgNJE4WGRBq2kABJf9IbIgmGK5HPO4absSfHj6wDsYpIAdJ9C1hSXwvihQUzPkpqTowhgWZhZCcUZ+QaQKyE8ayYIJVk7gQy2eSPwHOGMSYpSRms96i9eB6B+0qYC4ASJlDKvk1FHSMfqjaQ91IJkedA+ToxTou75GeYW5QQFWDO5LRhbrF9BDaJLepQUpPHCmLyXi8xsQSYOTweUwKd/BkX/VlZHc7EvliiausiVdV7gCR9Ts/CjCGlDc9h7/zacfGnA0ht+xN4jOT9RRgppcgoB5YsnYB4MksFzRiUQ5KwHnDFuk6PHKE1WVo0FjGu+LMXQAqlvJuAUUdROn17riCA1PUMA0ltsuWndDzcixJ2QRVM0s7pTMdlLSrg/feetfASHmv2Oz9h6tT36bPD+ZH9I9+egd69b6YH0vUGQLI4decykKzr81Kbi5z+BGQ+xpLPNzC2RRmZugLG8NEv9kPXrvV11R6pLPZFESGkfsvrY3jEvV1HISmBf3fHMl4mY8BTN+Cxvp2wb28p7usxgGeuSBAkHPbCFCMRJ0+fvPxTmDi5L26+qSlmTN2K2ayaj6LEo5sAUoEjHe/MGocObSwJOxXNDBhEBhI9kMIoYSf5uuKSFAwfeUSgJ6gAACAASURBVD+633Ul2W3WmJfkrLTmDIPP5NStwo5SorLyYcwgC7dr96FIyxRYwklO0pUlqfjsswloUC/ChN3nKE/30YffcA6sQNBG0ot2vPfBi2hxWU2OMcoDi73M0/Tu/RZBoBRKscbwlIWUbzyKSROfwG23NKNspSTsDtML6k22IxkSBFQD/LPoJfUiGtaPIqi2CF8v30YWVLgZL4WFGSyk4HqChS/VWHCx6LOhpp1uvd0CkEJs7B9iIF1RE7NnPW3ARV1DIgGkzrf25hhiRtmPABcBovLlSgncjTUFIwFEmhS33ETP/Dm+S1UQI8lKgciSx9TJzaxl9UvvTOSdfbzQks8D6ddGnXPfVxaiKQvHWL9XxAikjKqbLE35dv60fi8BpK8wcsJT5m+ltLF7WhJ2IwggVSZIqIUog3aJKZTQesPr6elh1HtO8WtZmxc6gCRSjRivQfRk0zJQ4POphFOY+uJr9Az7B5pcfgnnZkHjbAl21hyu122UeQ2Q1CfX8YqF5+vlbVtvcYrxXJV3Ji9IwLuCtz8L0j79YBk2bzmIyBr1kUj1iIC4SBTlE/aROqzdD7Fc67hL8lCQuBftGRvmzxhIQN6S2lQf0TogRKoJ6k8EyRmukPHG51g+Yx7KR8VwXuGaIKySYROr4CSxOBvRbRui37gnAYo6mDmEyg1c1KhEgLN8KCZNXYVPv16HZ14aBTa98cUV01KFUwKQJBFsSTlbras1kjVXW3KKVtyw6Jw+Cbvz1QN95/W1gK8FfC3wn2sBH4D0n2tr35l8LeBrAV8L/H9bwM1qMX/psbBCXToqJWLq8BPHkt24+x+DEHdJG+MpsHTmZDSpQS+EuTvxwuRXcMuDPdG8bWtUoIwdle2QyyxeADOlAfQ5WLLsW6yjv05YhSoEl1i9TommUCYzT+78Cc3pI/TJB09g9foUfLT0M9z6wH1wR0QYJpKDMlI2Jh+YgmSiJsskLB2uCCY3WZFGF3hjyswEakRpMMKIWRWd3g974ipUDE5EOdtpxMeomj0EO3amY98BbnhCy/Ma6yKXybhsZzgiazdHQNUmKKR3SEZuDq87kib33NgwQXqCnh77ktLgokeCfDmUDDam7zz31vUbYT9+ilrolyP6kjrILKKJO9tMmx0laPUy/zeySGeb2yQYmSk12xz+rOSzNnmmIl9gnWE1sOKOm9MQgjZK+tN9hH5HIjQwkWSUwS3/pAICAYSSjP+KDOX1Ph04jAnc0KNHUW7TJoy8+zrceV0N8BFg3t5UfLIjEQn+FVHKdoA9H8WHdqNDiAvP9LwO9apa+UZ63JtEEL2/sXB3Ceb/TB306IootOeaayyinF4ws1VFrOauwWxe0aodqMUk3czx3VCjbhiWHHFi3MQ3Ec9N5VMPdset11WmnIUdz09egOs63Yhbb6iBNObexi05iOUrv0dcXgbGDHkEV14Wi4MEKSctobzeN5tQ/XQypj0/AJd1KIcNx7IwbNJXOJ1HqT5nFiJjQxAeS0YVS9GzcwnE0atKRseOvCwWVJZHZFw09tPDKiPLzsR6CDpefy1ZWkX4duUK3jdvkG0UREZDKJMo9iP7mMTLwPSZYxFTKZKbYwEtZRMvvy1geCtArWS0V8rw3x/jjP8NO0ogr8lGbcOftuzCnA+WMClegiohZIk48lHrkovQq88/mGxnHyE+kRfAPhfOxBy9eor5VT6aBsY5nmpv9SCxOpRYLnEQu+AYZqW5KmfJVzO+FDKK9uP5ZBZtGE58X4ASfp7++9vu+o+/+4IAkDy34R2TZrxyTHqrqk1CRviFxi+/DB7HHyxAwvM7jnmBEcGSVtR4VTLa8+UFieRH4CTjUGBKlMP6XiyGj0fv34irSR7HI/llepJHElMgkSW/ZsWYQGW6+fIyaYyfj/mNBRx640rZewgyfmwC3XkG3kAxQRkHja6VzQ7hxelz+SKIKPZa+UNKcFqN4/AUnrMw27QBiR3mu/6ttvGyq7xx71xvizO3qCtU//S0jdcA/Cw7Qdd/lpNQNo6arLsH5DFeRr8ATSzvAyvGWm2j9tC16bl4K+W95y0DpVo3+DvBI/NR9Rcl6VTmwMyarlmeWsc4D7V/ZyIyq8YiPDTKSBQGEdjyKwPaqrb/zHPj8xHg077908i1k+XBIocAfwfjnB2LP5+GSgTl/TlPeNLBRvZQMkXm83oOYonJV0o3LJCJc5OLx5w//weyez7g9FbFAEjukhx07dYaz4+43cQKYp0oZWzY/FMO+j40kWBepJEBdDhP47JWMZj73nCjWqTGnTf3Z4wf+w4iI6qYYoo8+2n0evB6DB92C2OxACSCKvKeMg9cLEr2N+8Feh6mm5Xnw4ctxKLF6w3TV8+1oDAb48Y9jTvvqGvmIaOI6B1wZn5k32SS+957XsTxw2TK+FcgsygFj/e7Dk8+eQPl6uj3Q4+enCwxBW2GUUiBKQNiuN1pmDN/FJpcEo9XXtqIWW8vQkx0LPthMRlIKXjrrXEsgogz+Jbac8Cgt7Fi5T62Fxtcfd+RRAm7+3B/zyuse9GteTuQmfA9oB5jLyFR08a6nnvvfY7eQQKYyAsUuFaagY8/nY66deUVRhbWsNn4ft0R2HM5J4UQECs4ifkfj0CzFuXYD+TBwnUM22Ho0AVYvPgnXnMNFJHlV+g4haHDeuKRh9rw38CmDYfR98l36DlGGT7O+oEBmZj//jg0rBeLjz7YgxdG03swuhL7KJ+F5gLJBlMasn37iyj719O0a5eu01nYkU+QmMzBwtNo26YuAaQh1m3yHk+S2Xv7nY+gyBXD5SELMQjcVq0SxkKi0cbLhF2B4BnHrgAkAtJWA+khEvKUv5+YZ2cYSN7mK1u8YK2ffACSFY5+y8sbQ72+N6YQwdO0iuUaSH4qDuOkJs9NPZl1G3+iZ9gqArlDDSAi27tBg4Zg9AvPoxwZ4pJGFHCbTznIYEqnaq0ghnwgJxYr8nringf5M7Jpv+WiL7j3WjN7EKWkVQihPcba1Wvx8QefUfryJcSWizJzpmYYa/6y1vPWjPN/M7D+0tv1rBHMU2Hg1DVpPaBKF+2Z5D3IZTBefH462cKMPbEVkcP9jZPj1E0vIBuDQkmRP1iygDgC0Inb1mNIt04YPaCTBaprzldtDJ8/e5JB2SU9yyo8ICUPH/buh4h9SajHeOksZLET19n5RCQTI0rQ8+PpwMUEnTX8GRZUQqcCHJWJkD+M4U9/goMJ2Xh0ZB8U2LgmIUBeQvlA9Vux3YLcLJbR2peBLjhU8xmvQvejShv1Z/7sIphtFDMUnP+FB5L2Tn5iVpsn7PNA+kv7ou/gvhbwtYCvBf7iFvABSH9xA/sO72sBXwv4WuDXtwAzGnJzVuaRySMlbARSKF01bvb3WJVUgEMH96P7xfGY8uy9yKVEy32PTcNxVpW3vuFaOSdxf+AyjBKjpZ1Wgt2HTyGtak1kUIpNGZ0wJT2TTyKSPh9+9kxc27Y5DWrvwJipn8IeEYXGV7aDfwS9P7hjUSW7P5PdYBWb2QAHxZlrcTIjqCRrIH0TIosLkblnG6ILj6BF1RzKre1B+eA0bjzymFhhUj6iLlLT4rB28z6kFqTjprvuZMI3HHto5pMR3gSRdVsgMJoVypRgEkglQCaHEmd7k1KQx2tmap0ySPTGkcQdN1unDh1G8rqf0LBOPVS+4lLYWa0rPxTv6xdVtJ4Nttlcen72Vgjqd97EqL67xSzhl34OdXEDJk8Qboy0YRMbQOwIsQkcPFJ+IGWuzO/JDOD7XQT81KxBlJCKymA1IWX2rq8Yihcf60hmE/B1Kg1vv9mGhJCaKGSSKiaCm67UdEQc2IUbL62BazrURTVK2MhJ5SgRp0OnXPhm017sOJXLawhEDL2q/CMikepg+oBaNUEhBALz2TJbjqFixklMGnwjml4Wj2WJwFuzv0Lid1tw//WtMbTvtfQqCcKQ8V/xZoMx5OFrEVfVDx8ddGDyG/PhTMzBre2aY+Kgjqafzd+eh7mzPgF+3o/Zr41DrebB+Gj1djw/YTFi42ujQd04NGnTDO7YeLy7cBmTbUxiBYayslltIckqAaBMwJK5oYxofLVquP66a3Hg6EFs/eEHa/dqMuRFqERZspRN3+OSprUwYMzjRN/Yd6XF+AdSIL8NQLKSEHrpc4H0a4rmcxz9wptIJSLhJpPk+V53o3Hdaug3/BlUb9iQpsT/oNwYK1/9CmAn2y4uOor3ymRfvhtRoQRemejXRj87l6y2/FxUIUPOeGwRJFX7ltgIONH4vJhMj8jQaPqEiHUjzFQSZQRqjQTLf/51oQBIlhfO2Zy1AXzNM7LAXi8Y4TUR1/sNk8XCb/kSgEQvMw9102KLnQUzlNPXvyVZqeNFMGEjcENMnLLSnUYii39XjFNiXSkrL5PMXI0HODESePy7QCBdW7ApNbauSee2gBIPC41/CeRJDGOzDLit9zkpJ6NkmIAl9YCzwJkFcAlA0vXI80ntIWBJ11voAZQi2LksIOw8J9H+8133zBn/HACJZQLyveNRr+zwLNk19OhRAQMB45DQQixbOo2JXUYx0yctoEbv9TKFlbJXDxDLy98k0piqEyuLD2vBgh8xesx7iIisyb8FIZNM3W53taWsHRlInrDI4nGsWpOMJx+bgkgbZeD4sItL0nBpiwjMe3+EAbaEr8+dvQ2TJ84xAJLYZ86SdPTr1xUD+nc4A66wkJ/XbTlNGQYRP2cAKHPdFqg0cuhSLF7yvZkjSvnevIIMAlMCkOr9M4DEz2ruz2No79FtLI4dsTPpGcdaiNMEkK7HwIGdKINHM/ae43BwP1msAVGeeM4xTKAjKDQXHy8ai6qVbZg+4VuyqL5AVCTZRdR/KyxOw9tvj8XV7ci60FzMcw0Y9LoBkIJDmPhkMYejIBkjR96H+3peflbo0JuN9DwPLzhifLZ4rQKQetwzAinJkrQk+8ePzGG/THz40TTUrc+1DT/38tTleGvG54zldQgK8X22fEye3gfXXl/T9K2CAvp9MT4PGTQHy5ZtR1hIBeP1lZp6GJOnPIGudzc2x1m18gD6DpxFiboKTKjmcvmWQ9bZODRoEInVK5IwaPBY/i2e18W25mBWjHHm2vn5qzF2ws0gMRx33TOVXklkMDIvW1RwGu3a1Ccza5AVR9ixxEC6884nCA7Gsd240nNQHrdSCK9rgpGwEyBmVDst3NAwpQMZ64w/jCc+lh2iXNV4/ukFi30A0u8NYRbjxJqHXIZSWQZAMkUHLCxh0Yj+C+YgJkEUqzZ8j127d+NxsmvCwshoJyNtytTJ6N3rftSoUtnA2mIhGeangGlT2FBW8lN/Pxv3vQUWv/cezvfnjIcqF0Q2snDEeHWQ3fvRRx8hJjIGPXvcReae5luxXKx+axUpnAVA/y8Jv7/0/lS8wv8sZ1eWlPE6AyQ1SKSmhHOILrUwvRATJ7yMgqJAVKh7CdL5t2yCMnHRIYahTK1eRItJnXgQQRknMO2Zx3Fju9pmP6fxrBigL8U2jVT5QRq9am4UE9/9CDvHvYlGbkrUFXL/xkKJFBaodXj2YaL6VwPlLf9DBU857ZrCGl5pAT/78P0zEFWhNjr36UwASV6yTiOfqPcIQNLamCV8xh+xkNdbSoWFUq5riwsoAx5EyIt92S12MRcmktX1AUh/aU/zHdzXAr4W8LXAeW8BH4B03h+B7wJ8LeBrAV8LeFpAmR4j4SUZIWujIENnKjJh2sc/YuHJPKRlUSt79wZ8+950VCfbaNKM9Xjt6zVo0vE67GOiPojHuLrJRbi3RStsmPImDp7OxLba9ZBVkdr8MnDnBsBxeAf6cZNas0YdPD/0Sbwx9Slc1qYGhk9fhObXdEAkkxJ5BAOCuTkopdyYTOjFzJHckZM730CylCRHFMFzpe1ZjZiCdWhTnUl0JnkCKUcTyE2EjZtkf1b4i1FVTH2ZvJJQrPwxESeSTuOBB25EijMM29LqI9NWF/EXXUw6QBQToAEEjwjZkLmyPzkDCbzxIlbNRgZGwkGGkUuJrux8HFi8kgn4ENS+/gqUlotg5TTN5GXQLuaBJwfvBZK8fev/ApDMZtRTXa+Nn4sPwM7ScKfZ1FobWyXaHdzQF0qvXZku0RnETuL7hWGJMRYnSYdDJ+C/ezNe7nUtOl5eCYd4EW+uS8DSFBsylBDzp3gfq9hjCulbReNyFiJStq42zYNpbp+eh4TvtyHv2FG0bFAVF19cC/Wa1cNp7uZ2ppdgw+EUZLJNIwjchNNjKGf7j+h/2+V4uEcTMF/GJF0CvnhnARpXi8a08Q8jKt6GF+ftZ5XyV5jSvws6XlMbB3mtU+d+h02bTyMgJxezh9yD5o0jcIR72NFj3kXStgOYPmkMGrSy4bsf9uKDD9ej/VXXoVUrAl3Mq4lV1e+lFdhxIgdZRcxY0ejYj5Jdpc48bl7pH8NMZTGziU0ub4GmzS/CN+yfaQcp5MfsVhCTp26yl8KLaZ6+ayu63n87bulxA9tOSXS5DXtQnd8VFLwAjHUMAQz/6vVLyRdL9jCAm+SSHCZwXp4JZ7nKyDxxAiO73IjHezTCK+9+j6lvz8JNd96Du3vcCLukPchOyuX9BlC2rJQ6heSegYWjlDLaiGUr1vB3TtStEIamF1+Myy6/FhXqUAqxmKAt2SbalPtzTPlRzqbImECzQl7yZoY5859/XQgAkhJwAkH0EhBirFc8j9ML+urfltyZ9T5vwsjbZl55Te9xyrKPlFyTZKU+L8aSBSx5avRNgu9sX1Es0DGDzmEYmeyLeugvrksglwU4iV2k797rt6qRrZsS6GUYSsYIvcy5mKhRglAglJMUAr1HgJCOY5hVvBDjH6S8jOdGDeDNn/V3vcRA8v7uvCbR/vNd98wZ/yiAZJ4RwRXjP8j2vbLD05RdIwOJAJA/q7FDbQ7KkE0EMWPzbNRBzvQfJeNUQGAeK+ELzhemGpugulgfKkZYvvwwBg6ahtDwKsaTKzzcjz47QayuH2VJFDGMCqB5cezn+HDeGsoR1TZSZAX0wbj2hnqY/mpfcz4957nv7iSANJvXUs3IqjpLMtHrgdspf3W1YaGYMSQ2lJRwtY5gfzIglcaUpw/Jb3DEs6spYbcONs6rnLgJlpwmS2oQAaSLGY90Ln5QHzD4gkpT/I0H0r3dvQBSLAryk/BYfwFIt5i3PTXkXXzz5c9k81RiE/HexRYg87JqNX8sXMJ7JdAxZdw3mD9XsnHlCa5R9rU4nSycF3FVu7IMpNcIIB0kEEMpP4IuhWyHkSPvxX33tT4L29GzywqYlmeaPLzMN8/aKdMwkEYimcydIDKQSimJRR1cfPzJNNSoFcSEKIsm5m3C5HELyDCrzDjMQggKwfZ8oAP6U9rVeLLxWOksdunW9Vnk54ewOUJRyOKC0FAnxk/oi2uurk3ZTErUrjqIx/vP5DqkAmNMAe/fjrnznkfDRhE4tN/N5zOEAFUU+0UYY4+T8yABu+w0PPPMI3j4keaUISSA1G0iEhLtCKOHpKswHVeQgTRr9pMGDzIAEu+j861PEqiLNICEP4sRateOo4/Vc+yf1n2rH6oPlCXyal1UTFacjXKZVj8/m3S3Gs76/ZnZ09u/dV5+GclG8wYV1QBf7s9GLmU7/QSSS3qY3i7Wga1Y+L/4shhIKjRQIZLWFOcCSIz9fIiCGcIkqcrikU0/bUYadRY7XnsNwimVm8+171dfLEWrJpdSYrGuSfAXiQVHT6xiFjCpq2v8e4sp9MDFBLEk0vS3sj5sf7+nEMS1lIAjdaFiFtK5nMVYtGgRx0E7VKlShUCuBwQ5B0Cy5jxPpz2ft+2RLi4hq1LgXxABIn/KaRarYITxNiMhCxPGTCEAE4XKNetzHU0wkfueQgfXzWZccn3MgjxX2iEqOdix+pPRiOa8UEpqmj8L5cwehGttM0696yXRiXT/CWnYdG9/RHKPGOAKwUmuK+K7X4XmYweyUoZ/F52NQUExQkVv2maqHx076UDnbsNw50N9cNFVF5ENrQNaBTPe/nSGucw1a4GD63vGET2LYgLuRbkubFy1Ba1bt0JkRf6OxXU+AOl8dkLfuX0t4GsBXwv89S3gA5D++jb2ncHXAr4W8LXAr2oBbf69KlYubqC0MQpkNkAFiG98tQtDv9yMek0uw6HFCzB9wKO4r1M9bNvvRJfBL6J+xxuQzExRFpMSjatWxrVVqyFx/iKcZpXrgYaXIJUMiSCCQfZTx9ChQUU83rsbArkfe3PGfARTtmXW28Pw8ux1yCBwdPkNlzM5SS1yAkhFTnlxWJJ6THMy2cQEioOuGnaavWafhDtpI5rGHEM8TiGCWau48EhWUhbRs6QI8aE0l+fx7O4shMRVJ/GkGtZ8v5lJsUTc2vVBfLrqJJJKKqBRpzvgiqmIEvoi5bF0Ojg0DEfS7dialoaAiFim5slEosY5IkJg48Y78ZuNSD+dgnrXtUZkzcrIKSYbR14nZQCkfwUkeUGkcx/G2fdaDCQ371f2Cvl8GMbdg+iQEiXaxMvfQwCSUZUy1AVJ3KnykL9jtimMjKFwCpBnrl+N+6qGYBRNw5lzwur0Urz4bSKOBpRDaYQEzenpQtmHOBoBOylpV8jS7ghbBELSspC+cg3uadkYD99+BerXJmgWboE2u3kxH288jVXHM3l9kYhmFjxt13Z0bFQV99/Z3FRur/3qCDYu/AL1ogPx5pR+sFXww8ur7Jgx4x081K4BnuxzM4IJPH6+/TRe/2QHTu05jiHXNMawx9sij3mgxV8dxFvT38OwpwdR9q4c5L/F3BPNzI0aE46TjLbxQCY+IlCyi55GzuBoMmrYWMpIKkvPpGcw20uCf+07dzLeGquXrYCbQJVK4IPYj8L5lZ96EsXH9mLE1FG4uEU9+qkQfTFeQX8EQvmtAJL1fgMgsfGKcvzwwks0Qq93CQrTUnBjbASmPXsXMrmnvrXHIGS4Q3BD586467Z2BvSjjYi57Qg+3wyyzN55eyF+3LIDsVWr0gssEw1YWRpDoDMlMwt39eqOBqwodzApG0DQyEEJP1tEDDfzAmUJgErmRImGXxUp/tw3XSgAkhIVXkk63aG6k5GY9DBrvDJBxstHXc6TOLMqr8U2sn5hyaVZKSWvVJuXyeOtEhdryeC//4QxikFkJUEDxUDiy5Ko8xxbSUDP8QX8mCpdT+LOSNZ43u8FpM8k/LwSN2JNCUM686CtKmr9Tv5zqiqO5lDQddo53hRivBJw50rT6W9eRpIO573fP7d3/D2O9ucASJQVk2grY3qHDoMpYUefHAZvAUs20tp63deZwIASnMz2KyPIeMZ/mWpsF8Hh229vj0oVKT3HGGaeB/32xAku5Zxw5Ggxpd+eYmeJJYCkiUrm76m4qVNb3HfvHYyt/li/4Sd88NFXKMih25dfGBkLLtgp3TZm/KPo1o0+h54+M3f2DkwYPxPREWQpMOmaz6KNZs3qo+NVfI/qyyVjJxklfklOkxgNmSox6HxHizPrC/lnjHh2DZYsWc/YzqQkixoKKSU3bvyTuLMLASQew0+USoNcSs+OSWwvgHTPRErY5ZMZHE3gwwKQ+g+82XSU12Z8zTXFUsbEagQt5MElB658tGlfE2/P7GP66FQyYhe8t5IgTHnjz1NQfBpvv/UiJew4N3rA0ScHkoG04ogBZHR+pyTsRglAEgNJY0agkZdZ46nJPxdAIkO7R/eRSDlF+dtAIn9uVkgEpFPC7iXUqS+qDuey9YkY8PgkAkzlUcgCGxV3hIbl4v7778JVV12NFPoxLljwBbZuo7dgYIxhCoSG0m/MZif49jKft8X8+XbtQfQbNJPn4S9cOoYdc+aNRMOLWOBCdlHXu4YjKYnjm2sqCeAGs5AgL+cU3nxjHK6+uhKfIXB31wn0QCoggMTCAvoktW1TGzMFIHliVHIKJexuH0pGGfulEsn0SomO8qdnVWe2CCVjyWIpZuGCYpWYR/KHK+K1NKxfE9de28T0Hx3KK89p/UvByDPGBYrq7z4A6XcFPW/Bipk/xEApM38Y1p9kmDlH2LjW0Hx0+PBh5OTlof6ljUg+oeIA1777duyiBHQoLm7UiGtNFVDxYXAPIGDFeP94xoc/A54FWGl+spirlmPg3xfAU9GRvAPdVD3QmiSKC6uUlGxUiI8x6yyXkI9/wT6SrJ31Oh+rp3O6illT8DlwjSvGsT9BISMhyus/tvMk3nt7PuNtDLJyHYgpT7ZieLgBCB1FBJX5XhWWHd6xBk/17Ya+BLIjGaYCjeicnqsKWAjn8rmL6W7KWUyVIQ8udtabH2PpFEqbUuUgoFENtJ8zhoGfmzxKthYzzgbIf0tvV5fSyOdnv1i+E489NwMjX3kZodXZB8ku8nOzaML0L69coOYTgdjsgfJOZNGCArU/N0kL31+ElZ99i1vvuA13976VnrDSYrWkbAVAGSaeAeZ9Ena/K6j4PuRrAV8L+FrgAmwBH4B0AT4U3yX5WsDXAv+bLeCxumDi0rp/Lfa1P6CXM9Yfd+KaF95Gy6s74+iK5WhTJRoLJt9nZG1ufuQ1nCAqYLv8UpxiBVsgPxCcnYm6+cXIPJUKe1QFVo6VojwTOulH96HPA7eg7RWNTGIiLTkLIwcMwadz30WDWmSgTH4f7e++GSXUTShmQl+VgCFiEzFRZSdAZWNCvIgV1OX987F10SsoTfgJ8Y7T9EJyIjKmEuIrVET5ipR54aaI1vPG2LmEyQwZthY5/ZBtD8aCJRsRHx+ParEuglU34Kf8SERc1BYO6XcTLApkcuRUvgurjh6BLb4SvYUIRDm5MeG5w7jJdu5PwHb6DFW8uA5qt2wCRwTlPyiZJqEFbz7YSGF52rFsjti7vS4rZae21j49yGSvyC7i9krSdYXS9latL2UeDPtIABIPli8dcf7bTeBIe1rJyZgNEjeOqj4PoVxcAKX2Ku/YirEPx7J+AwAAIABJREFU3IarLo/DCZ5jzIYMrEl2whEuqTbqnVOiI9hOWZ0syqFRPjCQbXZqyw9oRG+iV5/qjUsbypCexuoHCxBTKwxR3AtuZzO8tu4UfjqRzyQjK5qZCYxj1WAFlsbTvQmZOw8gf90G3NSwMmaMuwdFzJuNWJ6OhUvXUt6iCIMf7Iyr2kZhb0YpXv7iADat/RkNKC348qh+qNoAOMWkW5/+U3BZ0yYY+GgnxFOyiYWHOEKAZM3OBHy3Yx+vJxkFQQL7eDHc8EvTv5jMtFLeux83maX5vJ/KFdGRDJ4tW3fgxOZd5n7FY3PTz6kcH0wawSO6CuOd2a8gIjYIdsnfsd3+CIB01uPln1CBXwSUst5H3pHmx0pRZ3Yphk6ajsDGTRFgt6MlZehmv/AQQqgKcm/fV7HtNOWWyB66rFFdNLmIkn4Nq5MJF4a0k5lYuGg5DienoVztWgiICkV+eirC07Ix7Ik+OHBkBz766jMMHjOa7RLJhG62kRWyUy4rQKwsVoe6iovYX89PAuRCAJBMIkwV7Z4npZawJOHEtLFk4bzjNJiIpv4pkNvLyvDQJM68x/xwhuljHcfbP8pK4Og4Kpq1XkrynQWsjESdDuM5t5cBZQAsc/6z12TeZz5v+QcZVhJ/Zz5jjqMkn8AjxkEPcOWt8hVopGPqK5hJJyNRx3Pag8VMOnsO7/m9fkcGvxb4WSbWee/kf+37HweQLFCCPA0DmLdr35+MEwFIHPzsFMGcw/KyybCVrCIRGRV6aNx4E2sOVzrBmFfRrGllK7GnZ8IEsFvgIuOasIknnngTa9ft5JiPZQU3ASIiD3YmkINZDh7Mqu48+q0FUbY12J+SpZICpfdgSLgD784dj/oNGcj5Ekl5/rytlEKaSSm1ipSfi4Gd3kUhIWSHUNNWfmp+kuSkKY58b1S1LubxRRdVxOfLJ/FvFlunlPFu5LNf09dnE89BjSQadNgLTmH8uIHo0qXRLxlIZhxpjuPcR+ysB6XWjh+mTBvBkHx7Mh7r1wn9B91g8rfLvtzJ4oO36H9XnU0QQnlXJ68pE916tMeIkbeaNc30SV/i/Tlfk10UZ9qxwJVBIGU0OrYvz+uyQNEnB75DAOkwgTsCSFpJ0OtvuAGQmnlYVl4ASdemlZMeiAcM0fjib4yEXffncDqJMkz+kbx3XgsdBj9cOBGNGoUbto6TidduXUYSuClEGCX1CvmLwMAC5GZnkJUUzeuRbmQoi1oiDEMpJMwPp1MP4LrrmuP1N58wrGcxyFatPogBg9/itbEQhl6T4WEFmPv+c6jfSM8Z6NXrJWzbkk7wibJ9BHv8/fPYzzLxycdvol5dFpEwR3znXRNxMsHJthOARAZS22qcHylh5wHQE7iIuPuuIZxrOddzjVTsJKOV6y754jhdBVbMIWvazQIOycpKyK+gMAc33dQer746QHlk094WyKAWUmDTwc0vzZcPQPqdkdNbIKCPC1y2ZoMzBzOypvKUYcAIZiFXOJmNmUnJOJWaghpNG5k1sptr7dSERNgo8Vu/fn3Gf/ZsMk8KuTYI4rrKYqJ650KBSd6CBeu7N2H/O+/gvH9MYHJoaCj3HGS2sGDMj4EgjPsQB4vRFMckcX3m5ZGvO8s+Mi1wXu/BSAxyreJmPNf1CqCxtBvIdmSXWP3Jahw/cALPjeiN0aNm49SxYxaDXfuayAgU0vs14/RxNG1cFQvmDmdxGW+Ha/YQHcjaCTKmW6oOijvarmhtbgUyIZIZWNT3aaRSdeKxmfQ9ouesg0VhAWzXINJRrYgg4VVroCvWPjN6AZb+sAfDp45HEWOWpLwDi8ONz5YXSHZTo66E11Co41Ar0xT2sOEDuAAa+uRzDOAhuPHm63FVlyvgCmaVmw9AOq/90HdyXwv4WsDXAn91C/gApL+6hX3H97WArwV8LfArW0Da1NoXGUEQT+Gvk1V5/gQqDhX6o/GDY3BJxztRmpSKTMrYrZk1EjVY8Dp1zs8Ys/BLVO56FxJFV2LlsWRQ/I8nwJVMRICb1Sia8fgnZcGRmYiRo/qgSvVI2JksKRcVjsnD3kaL2nUwacT1eGLINNS5sgNqNWthKh9NtRorzsRuKeIGroiycuFMTDmPbYTtxBe4unYEpetYTZuZh2OpWZSoS0IBQQJ/JXcJZrmZyHAz2WGnL06kxP0p4ZZdXA+nEpPRp2tLFPJ6V58sRUzTjgircym1u2Mo2RCANAJFK44ehjsqhrhRtKlCLuWmJZyV0KGs3lu/chU3UCVo0r4VwutVQXJ+FjfZlsTFuSDSv4ITzgWSDIDkSSRLVlxJXj0PY0vDjb1MuR3cflEBHAXMwgjYKeH1FHGzJLk7q/yfNdqq/OV1lSfIlr98Dbo3r4Pnel9uCgTfZQXxp9szkFJQiBD6JUXkUsZt/yHU58933dQWadx7LXj9ZfRsXB9TaIiezX9/s+U4FqzehFqUJbyzazMc44Fmb0rFdvphlVAWMICScP6sRHYV2BHJZGdEcipK1q1B/87t8FS/tkjic7t/9lYcTWF159FE3NKsOp7v39qULy7aVYo3X5uHLEqpjHmmL+7s3hgnSBTq98JCmnoX8Xc9UZn5uzXfHce6bbuwl75N2QQ9smm+4h8eDZcy7/Y8ApYhxkhXIisyB1fJe/N2rXFR03r45KNlKKa8huhuqkQU6yokLxOZP32HTo/3QK+HurHyO99KfJnU6+9PAvw6AOmX3kfW0JThcRDyUosw8Z33UNSgoQG6Ku3dg8+mDkfNmsCjIz7A2sQiVLuoOXZv/B6RTIzGBroQIpnFdIJn6qN8YzbBoGKaoEeyjxQfSkD9ctGYPuNBvD5rKTbtP4qH+z6C2JhiJk8l18ikEKWAAtiORaxA5cP8lZHiz33bhQIgScbN+1JyzBqPBFx+ASDJK8hi/VjMJO9nrO/GR8nET49vkUSDmCA1wJCGqceTyCvPoipxdWPFCEE+ZWXvzray9Vcvm0jn975P7/FK5jk59nUOMVas5KG8Tqyq8zMAEseJ15tJ12+85Ph3+TbpfsvK+DmYLyvbJvqbkjfe88sTyUMWsGSNvOjbn9s9/hZH++MAkm6TEnbitwhAavc4AaRwJuIFIrA0gc/NqADxeQmYEQBcwjcayJPDtrAoGe/NH4WWl0lyjc+Fc0ag52EWEwVUYnHLT5Sa6zWQY59ASSn90ejtV8pOIG8UyViGsBDCzniqmB5AoCcj8zgGDemFfk92MvOQJPLknfLh+5sxdcpcgiLxTEBSEs0ARYwpjKECi6RPFEQQwkUgQ7XfLkcBmreqhrnzB3BeFvCi+cxGBtIX+HzRJtjCSafk+SQTN5YSdmcBJL1Xg0ZaeIaIa9g09977EgGkbA+AlEQPpJvoWXSTwSF2/JyB3veP4lQYx9gWxfNThs+Riqc4lzz0SCvTX1+Z/BU9kD7n9UYT6KI8nTMDb78zHle39UjYGQBpNuVA97Ot4s016NpGjOplAUgG7BCKawEf4ruaMe/Rb7QA3ICzAFIima+UjSqhtJxfQAYZSJNQryF9VjSeeIjPP92NUaNe5eHEgAoiGCdmKVln/lFMXivY0MNETC5+vthNsC6iAG+9NRYtWpRnX6BcLzvGavo19RvwJmM5pft44NBQO977YCTPYwFIzw2di8Wf7WZCnAs2P8pUuTMQX94Pn3z6MmKIDQpAuvvuiUgUgMS50sE2MwDSu4NMu6rdJMV3111P85pC+YhZhEIAMpwXm5OVQ/ZRBNchLH2hXLC8jyRRFRLqT4+qVLLpLsOM13pb4BG/rFnG82x9ANKfE988SXMdzHjoGW6i6ZTm/wKPVAxAUTMLQOJ6Nj8pDUcSjqF2m0vJvqdscqELuadOIzjHQWnCmsgnU72Yv8/nOj2E4zlY1UqaD43MtQoHrJWtzuYtRvAydP6cm/pPH8WSig4g2CGwqDCfUs/0glWs1Xi0xrvVnmfn/bKT3u9fO/7xO7VUCvzlYXQGQBL/lPM/Y0oANxQL35xPIMkP06f3xI/rcrDz+w1II4B4NC0VWQysMSxGqlu7KqU6H0A5qgQolIdyDpF4qAX6EgRiH/CT3qlGMANyYLB1z35UhUBhAA5++JkJg4163oXisGL6JlIyUfFR/opiqukazUf8kS5m5EPPI7bexejSuzvl6ywQ2ubi3ESKttYaavJizhkuMpPcWt9wvRtEqelQfh3ccRyvTn4D4fS0fWrYEMTWDfcBSH+8I/mO4GsBXwv4WuCCbwEfgHTBPyLfBfpawNcC/ystIMBCKXTmpU3BWQkzijLj1nr/NBf8dbqMQfXLOyEqLBZbvvwQc5/rgS5X1aeWuh3dRkxAcOfbkBVVjtIy4YhiJjN3904m7IuYyCLwk5OPcixZLy3KxLPD7kNEOT9KyhWYJMnGJbuw67v1WPFZX3z65Y9YfywNrTt1pkwa5euYbbAx4aEMpZNAkIubunphkUj8bh6urbIblUuOI6iAyTRujAplpcBK6AA3ASdlurhxYnqFaTlJk0kAr5DMnVDkuqvhy282o2a1eqh7SRsczw3EPsqA17j+ZvocEUAiOpPPistNlKk7bqfcS1QsK7OZzGOVXSiTa0q0Ht21G0k79qDuxfVRpW0TZLLy2mtqbm2PrISqSfp6OlDZBKupHOfvy7ILxAQQUOTkveredUQl7kwVtwAkfpe0nYNHLOYuTdIULu6wivi3EmV5eMshNEQoKc1GFEG8gt1HKGMWhge6NDaA1IpDbmw/St8hGtxG8DPpZPPEpiZj+PVXodtN5bGLWN+wZ6ehdZXyGDu2F9J4rnfXHsVb3+5F+YZNUL9eJSRk52BHBivbycring5uSqEpcUhXKtiyeWWHDyBi3yZMGNIbV95YBd+TOfTonNVAGP0y9pxAHeRg/CNX4qqWlXGIuM6ixcuRdfwIej/UEzXqx2JXFg3MXyGbJt2JZmTZFDChmZGeixyypXKdBQjkJle67m41XDilMcQMU6Kf3wXClRRQ2rBmeVx9/TVwZNvx/XKem9YTRgaJ8jqx8pUiC67gxB5M+vANVKpB6SAe12iqm9zA708C/DvPI2/8+FfeR96/ySjYPzsA/V+YhNAOV9IzhG28diUWTxtLGUHg+Te+xBsbD6F6iyvhoF5ddd7OE52uQfrWXVg5/0uEV66Lk1Wr4DArwUOjgxCthOvRJCTv+xmDn+yJRx5ri463Po+217RH5y7t2Gcob8WkpstUerqYnBX4yETy77/93x0mLwQAycqCeMAgTzW3nqdpD/a1suQsqzKWiRAjHSdgx5NU8gx0fyVLxFqQkQtfwYxNegmw8XofmQpxfk4AkrdS/IwEngdwEsPHxBLjXaFz/BKsUmRRkkUeRPpsXrAFDtkkF8PjmmvmPVjeR6z75S8ss3XLCFwJRSvxp7+ffXxeNpbxUvImy/nnsgCS3mM8kjwjxgcgCf5RepZzFlmZas8SJh6PxQSh/TsTkVk1FuGhUQhh7A0iFcOvjFeL+or3JVBBRRNXtnuCjByC3pwfxTT1VxJQRzeSQX6cUyn3I+CGwU/yc46ik5j/8fNo3izGimCcOAIUoPUjA1sAk37yJfryqwP0OXoN2dlk9gbHEkQSI1FEThsl5HIRHcP5MS+LQHwObr6lHUaP7kH2i7GPM/ekPOq8dzdgykvvkiFDtovxn2EfE/jMizOsKDFxmeATe1hSZo6CLDS9rBoBjb4EnHRFBLwZ70YO/QRLyEAKDWW2kpJ6Bc4UD4DU2PLRUUNIUtTTN/VPeSD1uHeMB0AKR549lQDSrRgwsLMJ3Skskrjn7meRSb++oGB6KEqi05WJV2aMQscb4g04N2PKV5j1zhJz/yocyCvIwJw5L+HKtpz7Vf9iAKQ3sXLlHrZLOTOGCshAGjnyIfSghJ0FIGlsWU/NjKEzsnYao0rfk+GRzmu55zmkniJQr3amzGBQcDY+XvwSatWhBJwYYnwmASzjHzP6AyyY/y1Bl3hTACIQj06D/FwIvaEKCcxwvLqp5xqQSzDsIdxzb2tK2lmXIQWpVat248kBbzHxTVlB9osgWzbeXziKTBKrP8ylj95L45cgLKQqQRzK9hUl4dJmFQk6DjX3Q2U8dCWAdDKB8nd82IWFBJDa1TrDQNJBEo6LgdQPRQ4yBLjGM7JmAiZY8SJ5KtMObE+9xEQTA9zpzELH69rg1RkPnQMgefnuCkKe/u951D4Ju7Ox+Nf+pBjijSOaV8oCSJrHFMddHIti1YRwyRTB5L89MRVJXP9VbHWJAYpc9ECynzwNW2YhahJAssfakEvmh2Bgm0AVAk96Odlh9KxVeGAUJj1r2b83eCQ2DXsswTL5QxomEsEKA+QyNkryN0Aayud4bJWWmTjPF4PbE4WseMnAWSxpUxWG8LkFEK0poSRfgN2N6cMn4rq27fBE3xtxcDuL+5KO4/a7OyCPH7OzTwgWipJfkWccmvCm4cwiwmCuDU2sI6pkACT+voTBS4UJmoUCxf7XJkOGuaEMTCqu4TzoL2lvBVUzxhUgzAHZHwOxbnsOHhgwHA8NGsACtQZkwUlylYVmxSpKCzYsI62/VCgmEMmPyhZuJ0ssimywcT6c9/an2L19DwHwSLw4aTA9Y7k/8knY/dqQ4XufrwV8LeBrgb9tC/gApL/to/NduK8FfC3w39YChRROkw62kVQScMFEg2XGXYJsgjfPzt+OlfvTEVW9Afas+wbd64fhnRfuMwn8NveOxcGqFyG6RTtWnRYhjJma/MMHIbtle24eKlF3u/DoSZSL9sfgkb3gpoa/EmDlwmOw89vTWPj2TKz4dKTZZwx/9RPccC+ZIQRBSqm9EEzpFxeToiWUpInhdYSknMa+L6eiT/sMxDgPEPCiQTU3uG4bAReCRwEECli/xk1MGD8nTwkm7MhSUULU5R9BAKYc9h7JwXc/HEAUvZEKWCldvVUHBLe5GYXhFZjwZfKLSbndeU5sOnYUfuVYaU0dsWBukIIJLBXxWvzzCrBr2Rp6AIShQcc2KI0J4SaMlcdnc4Gme5QFkc6t0DeJ2jIJe3/+w2yY+EaqfhsZO4kaKakodo2DmzTDsuFJSqTrTcN1YX0CkCQt4cfrDuAG1+WXwao8bgaLAlGJ7VKBZtdZzKztPZ5M1lcRytNbp3GDeshNSUPW1q0Yee3VePCOhkjiwV6f9SUSDh3A0BFDEF2FHg1Mgs1aexiHcllNyGeaxWddFEXDb24A/djOfmKo8edAAns1WDWY9v0aXFKShDenPYvoWsD7W9Mw7cttCImpgYA0yuYQuLnj8ngM/kdnI4mn5kol9al8fDCINWHW1zvxzppDKLTFm8S8pOkgzw5WhPpRTqWU0iKhRtqwmBWQhDyZkDWNwL4Uxs1pAeWUqlxxCS5v0ww/LP8eKXsO8yQ0ceJxCDtRgrAAOTu3oC7BsAHP90dMpWhT3S3mUik33v8ZAMnKPJYFJYKLyZJLdGD0jNkobt3UsOXsyz/H3FFPoWPrOLy0YANG0YOsxjW3IC09GeH2HNxYpRICjiVSNjAJ2aTopVThcykfy0RQDg2Tj6I6kyANK5VHVvJ+vPHmcHz7/Qm8OWcmnp88kiCl2jSUSWoHoiLDyEDS/Z9lR/0nY9uFAiAJBBEoUqCEPJNJquQVMHN23Kq3WsCMAJogJulDmSSPYGKtLCtIgI3Ao1xW5+q7nrYFzP3y8zZ+PkQSnfwysnHePCqDIEmQyCEYrvgQJmCYeZlAydLw/F4g0gtY6vp0vZmhVpInhtXAodIa46tYMpj+ZIMwbjnF6OTxgowhOmOJYjv/fdbPwkoE2fhRMZLKVlurbbwAkjdknf28Fef+l19/DgPJdC9TNNC+wyMEzwnMBFLqTCAvo5fxHDEIpCrkWRjBGKgxK1Cm0JmEefPH4pLGlJXzAAulLN7wIyPEAKAWymHAqfUbUjBr1ofYuzcBWRkOI5VWxD7jL/8JygXVqlUJXe68EQ8/3MowRoTRM4dqkW54iXPfXUMPpBmIK1eD18O+xQlKAFIp+5yfpIoI8AuwV+FDaKiNTKpMNGlSFfMWPEVASb2EY4hjZMRzc/H5ku8ImjAGMx7lF6Ri3LincfsdLS2ZOM5xpnzFg1Lqm50AUs8eT+Po0XTeJ/0O89PxWN+70f/JO839CeC6p+sInDiRKSjPalDOpB989BZl+JRMBV6d/inmzV1Mmbc4M49m5Z7G3Hmv4so2lY0sk3KcAwdOxcpV23nfsSaHaqfM6oiRj6NHzw4Wg6bMvG1dns5jsatUhiMvK9rQ0XdqMCXsOPcEignEwhY/AkifvoI69QiaeaTvSjTwebylnx/DzJnv06sohSwfjVFKqhJ8DuQDtpHN04Beg4/17YGrOlT0QMm8Qw8bZNWqnzHwyelGcq9UEpt+OVjw8Xh+RhJ8wHffHsITj71EAIkMNS7w8gtScBW9B19/fYi5nzyyAbp1fQ6JJ/PIaApmwjwdba5oSA+k5yysjP9LSZYH0sPMJ1NSLyjcnMfJzhETGUXASQUJlL7zJpsJCBYXk6XszscN17fDxMl92L8MOc28xJI8U1pzhsnl+VuZ563WZE+y/iAgj5//cn82cjl3SbJXc0eAATF10LOx0frF/85LTSaGh14GQDJjx3qpyMDMZVxDuQgmRDJwR7HPOagkkE3mSVijaqb4KoDrt5yEZISk56FW7drIL29DqstOAJlANoOSvCX10txkAUhW3Nd5f1kc8/dsd4FB2u+U8F5Nv+J60DD/BMiy7fS97OsseGSBxucTQDIFHIx4ekIuxR/eRyArqhRuixysEKBqwiujJuGJB3qhzeUNkbB7C6rzAbZs314KmSCx3/gkqQ5AXk9iFpmSFf5PdTACqfU3N9fJ/qrq83Qu7csUrI1AtPqC+geBca1TgiW/qc2LB0PyUxGXmYTIKGJR4ZxF+/D0+JcxZfYM+EVwdR5If04V1XCOC2DRhAoAdR/yRSrhvOTmej8ihHTJPH8UZhVjzHMTUMjCsh69uqLt1U1RFEzAT5tXn4Td33MA+q7a1wK+FvC1wK9sAR+A9Csbyvc2Xwv4WsDXAn91C7hJ1VDSotTFCmLjcuqm908BZRyY3GZF8bOUrllxNBuuqvWRemgvLk49hG9epyQOF/ljZy7HlLVHUKPjTcgLp7QazZMLjhw1EluBBDpilFthsrt+7fLo+dTdZMTYTQVjaGkYchILMW3USHz53mRUrUhT5kemo/tjj8JVnhufcFW48aUkAwGRcgK2jh9E3q5P0aVpIsIcB5nQYLWuLRwOVy4TKNzKsEpOG59iVsVC0nl+TKq7I5HtCMW+I2lITMlDAv1hjmdm4JprWuGqFjWwdncCSlv9A6UVL4M/GUiEoZDHBO7K3QeRG0FfpMgYekMpiSdTclZwMvOauGEbko4cRv2WTVH1krrI52Yzy8ENN2UvlCnRJjSQDSkQJIi7rzOeSLoH5cXKAEgmv8dEkYAMbcq0eVN1n9IsYiI5eCxu3diuMoPVbj+Yfk52fqNGO3d3bqeqDWW4LqYV25ayf9XodRGakoX0DZsRSKmKOuVCcX3Hy2jgXR7B5cKZoA7FnNfeRQ3Kxo0d2Bs1arKSeVMKN3af48qr2+G+2xsjn9e6k0yhtfsS8DOTS0dySpAbWg523p+LlKkAbgRLCksRzURXXHoOcrZ8h2tphvvqlAeQxf3j5Pnb8P2OJKRnFaBKfDSiw0qQmrwXXW65Hre0b4rq8hbnPZ7IpqHuln1YvvUgpdSZAIssTykeas8T3PMrZZ8UPUj5EW6GyaOw2pXa/KXa1KvwUl3Eyarn8EBcfltHbX2xcfHXRAOshB47B2VbWBdOcCVz9VIMfuVFNOvQjO3Kz6ifmJenSvJ3DrR/x0DyJle8QFUQS8flMaIEq7T2w2lkXFroh4xj+Rjz9hwUE/wSyJez+DPMHtwfd9DkfNayvegzZwVib+yCgiiBvHaUT09DaHo2ik+xalagGis//bjbz0pIQCirv58e+AgaVAnF8CdHYXD/x9G8RWX0+Mdg3NC9O9p3bo3UHIJw3MzbJGWlAaNy+HMqbH9nU/ymj10oAJKaIJsgTKvH7gGa0wBMml1hzK7oD8osESC2EGH97IJj/2Ese2MOqpMYEMf45idfqUIHWZA25HGIpkYFouH17RHeoDqqNrn4DFqcf4DSmDl52LB0OdwJqbi4lF5i2czgyouKz8DNZFVGmD+aPdgFoe3aAMvX4YfPliGOYzxYNBIPiFXK+GBnwsVOn7cG11yJuK63A0w+b5jwMioyCeMiWOwKDUYyu3+nV6YSheJnQ2RcxLgquT5VB7PqnJlFaxBShnLv0m9wejV95SQhw89LDssWJr+TIiaErBr3Mywqr1yf52mfBcp+0+P/r3jznwIgeQATdiEkc47KJ/tVc4JihcCiQGN8JEDITM6mH5jYQvk3fxZZ1KtXkXOAxQqxeMMKip4vgwJoUrGeHwvqceKkHYcPnUA650IlRyPCglGnbk3Ub1AJ0VTENM+aMdNfpuzmPyYmebrc7GKyQvPZ1yVZxkpx+SUxjhgQiRNbqRgPbBB5IYndosv29y9Cg/pxVgE6Zygn+3JOZimZUEUEqHgOMleCmLSMjQ1FXKziowAUKyYL/JJEntjQdsbxrIwS5GSzKt1J1iv7c7kKAfwMvTGUc+Q9Jp/KRUYW50ZKs4o9Ecr1S7VqEeCwNK/U03akp9LDj9K6mocFwFWsGI3ICCYuNbQ56aac5lzG+AjK0io56yq2U9aLpvNEV0N4rbo3XZdil+K6vs54IHnamNMzUtO5DrJbYG4pY3YUY3f5ciGIiLDkbo38l4A5JV+1xOHQ3LsvHQcPHoLToWcZhJiYOIJ61dH4En5G16uG8aID/KCYXpIpPHEyhd+VtKWnSbiNPo/kMEVab1QO+fDBDMNsKiW440+aeXSUDeXjyK5m3NE1HDqcZYpSVDAUyPaPignwZt5JAAAgAElEQVRGLI1QQolIGvCOLO003k9uHlnlZEYpQS3pU61MgoNDeH8h7AeSqGJ/YT8sLik0bKfYuHAWiESQxVB2qKtP/bLaxotB+xhIvz0kWgCS9Tn1118CSITrOAhdRoqNBQ8ufxzfthtbV65F7Yb1cVmX6w2A5M813LqlXyNx0w7c3e1uRDapheIIgoJEXeVbYyTs+Gx/ASAZ0MIqfPr7v6weWLaw51/+4pxqibP/PH+NYJjFXJMXM5ZyMJKtKOYY4wdvQB6h2afSMGX4aMycOgkV4wJxcudGNKkQjXqXNSNjiMoOfK5cQXrmDQVSa7Bqee2NqwafNHOIhFMlkei9X8Z7MV7lP8pfcdVuQF/t7/QqMtLALL7zbnpUCMcY2mfQPOxJysQjzw8ggEShPKcdEfTDKy4oMLHVj4wvlwAlseP+H3vfARhVlX5/UmfSC0kghNA7CgoidkBURBFQURAVO4oVVECxY0PXVRFFERFBFFEQRUWlIyDSey8hkBBCIL1NyuR/zn3vhai7/90VfyuuM242ZGZe++599757znfOx2QIFwdnPq4j2OPCNzMX4Jsv5yIsKgQvvva0lnlU/KpWkqV2Eqnp1OTSvWA9g/P87KHTRcV9KK2ru7A2H9PLjE+F5b/he/ki4IuALwK+CJzsEfARSCd7C/nOzxcBXwT+QhEgiMlHaa/stAyWrkxhWgcwE6+IKpPnPtuATzamwtOclm2pqYhgLZbZf3sCZ7UClm86hh5DxqB+9944kkDrC2Yulu9PQzRJFy/tUSLlnZ2ahob1onAbLeyCaJXgIakQ6heKjJQjeGv0c/j83RfRsnEYhgyfjsYd26PuWfVooUHbOYKZIm8CuY8k1m6pTNmIwq0zcFHTVET5ZxCsiiQgZRW8zaXaKSYqxhScruSqKutYLgtUHyG4koPcgkAEu+OoPmmFWvWaYOHGHWjSJBGn0g9sNYklT9tbgTpnEDRV5n8gSskrbEg7io05x+AXE0Oyhkonvi9f8RgubrK3pWD3xk0Ehajo6dQB5REhJFwIpClbkQsfZeMqc9HYGRGVckgkLfaq11L2gtVYjGh9zkWSFuteAsUCDT3cj2i9El0PF2EiO8r4WTGJh0pmoUsNZaxkqMyia4wh/lwkUbx5eQhIPYLi1ZvRNaYOujRJQp9LmiGKNdljWQZBNZEO8Gf5yv1YMHUeurRrj7sGdgBxS7w7bw1Wrl+PEYNuRLsmbi4IAWJ9SKW93PZMYPXuo9hHdGxPPquE096vqDQQEewz4emHqUCaj7u6tcGTw3sgl31o2NNTsXZVCmteNUan805DG6qDVu/Zi/mLl6A126BeYh2u68qwN+MwtmTk4kgxD8TMcn83M+/LiMDJgsuPdjkC77nAdJHMKy9ibStmPgcKsNTi0GS08/PiAjRu2xqnd2uPn35ch3QSfH7MVJbtUxBjFs32yNq5ifvMxYuvPIWGreqzgLoiYcW1UujoCbz+MYF0XNUjoFUEobBGga1OYeZiLpjjwiKxZUU6Xpo6HaGXd0YoidDcT2di3J03Y2DPppj5Qwr6vvklIi+8HPkkAkFANiKfdbeO5KGCgKiL3oZB7GjeAoLBR7MxoO9l6HJRM0RzdTyOhYojuDZ+6YXrcffDJBLqNMaVt13JGkhsWYKAQQRSy0sJUPPfVt7pf/d1MhBIxp+f6okMtxcdWPcl7IpuRvVmEBSnCIhuLhULoU2khaywIRf/hB9fmojQI0Uk7ahOJBibz2CfekkXRF7TC6gba3nD6LuMsUGJlYZvUoXJOs1fimUvv4fIPA8iSSwKiC+jhU5mVCBOf2Agoi7pCsxaiB8nTkMsgVuplQQ7Vyhbmn2ogEBtLsfERhefh/ojhgCsabbs4WeQkE8Yh6BLaagbmewE3T+aABBk5wVYKekkW815cDyjdNNqcIEv6Uew/40PceTHDQjj8aIJvhfwvgoj2cyiNuZr1cojWRjp0sQ9KrHY/vnv9p6T42i/B4FUxTFKbaqXSAwl/EuxY+biGi+LOqr5svpEFUFDfw4uplWkpnT6rb5qA3+aFzXHaBAyW9movSF2+IZDTqgmkiECrPQN8z0vG16kjPYlpY8Ow/wB63ObY9U+DRnigNn2aZpztpLVa5Afsjqz/lY3ZM4DCSGzN+njeD0iIzgb2idHE1t+ph2EWAkWUu2J8+alKmyVItkYMGtOsIheDenltFgLdYsksRTVAkfL+F4wCSvFWbWkXC4LBA2UPRe3FhFSSVWnisQ74S/XfM4x0t8QdLpOm0DihE7qSdJhbsn427XBdI66XY3qT9yfgH3G1EqJ0R50rta/9F1ytEbppSZxgFv95mGryS+LO1ISib6lMxPBpvir7+g9EUDWDgX4ashSPCp4bUECYO12MRZzDEaAAq8zEldm46faXyUfRrRtgOkQnMPUvlKaqO15PuqXtuDFIgUNg6E2sI5pPtN4ILWjKQ54HGx2IvpLuN1HINk3y2/4dZxAkjWqRSJVR5z9WEpa1fLbtnkrnzPWoZBWdfs3bDX2l89NeQf+UbQtLCjHkIG3oy6V+42bNEFVUhQ6XtIZTZo3M3ZowSIn1E+pXLEUSJbKSce2CKRftuhvuJA/dBOrB/5ZCSRN52YtwDG6jIOAqbfImzmEiWX7t+7GhL+9islvvkpjzHykbfkJ59IiunbLphxcSDjxJhaB5NV6zyg3RYo7iVX2mK7gmMWLZVWqcVljiOkAGovsIUnpbxoJA0yRRT72aBzgN5jK54gucVj2nrc9g+ZnX4BOV3em40MlExHlpMAx2qyPOE5ycqG5MsdomsPqOFwbRHDhWJJViRFDH2XfDcbV/fqg3TmtERHPdQHrm1qWwz4C6Q+9jXwH90XAFwFfBP6PI+AjkP6PA+zbvS8Cvgj4IvDvR4CAvdBOWtCYWgCmCLeVPZbHnxemr8NH6/ei9JS2ZCBYUejLbzFu8A0YeGkdEhn00L9vEn5g5m+tKy+i1RmLYm9OgR/r4rgI4kcSqChPT0ebZnUw8M6etFApYEZqEBKi3NhKgmHyuFfx1UevoC5tM8a+vQzHuPho2/NM1iui7QtJLdJHCOOphJRkoergWvgd+Brdm2ew/lEqlxhJPMc4EithzGyLROqxHOymMqgw6xAK8w6jdr1o1GMNiiYNE4mX+yGCtjRVroaYv7kS67YcxOVdO2BNagYiz78O3gQuqEgOiUDSeieTQNP8bdvgIfPijWY9AdpBBZRWIdYVgjLa2O1etwE5KQdwart2iG3RmFZSspAgAMWFjJREAutEIslGQvZ3piaSWSBZC1UDuPG3sdezF2Sys1INJ3mX6/1S2U9xSVZEALqKyE2lrNrkxcMs44KiQlqOBxOgEpnC2k2FhfxdwWjQQotAwalcUD7f5zKc15rZpyQTmLiN1Awt/qrQIonfISb3wZQV2LBmLd566V4E01lnKRd3L0+YhtpRtdGDSqSOzV1I4nU5y0nZ2K0i+/TF9r1YsDcNeQGxiAlPQATJuuzlCzD4nJYYcfuFxg7sg0lT6Y0eiY7ndkXbThEgB4U5KSQz3v0Mga5oFFGhVkwkUPVCTK0PLlrVLwQ8lVJhpKxBP9okVSmFmpn2IbTP8JQUWQIKZkF7CMJXGoaOWdVUSlx2eXeDuH796QymyjMLPZy1JwqLTJZhdGEB0lcvQ5/B16FP/8tpiScbQEnjmOFPgspfhMEJvBwC6R/budhFji1m1iz0DcjDtlT/ULCWfrMRUxb8gKj+l/B6SlA4/Qu8eN2VuOf6dli84TB6Pj0RkeddhMJ6taicYoHnY7wXMo/CRQVZOEFRN/eTl5aG2kz1fnzkHfDyoumEh1Wz12H13O8xe/qjeH3815i1ajfufXwoF/YEC4j+B5F89BC9DDSEwl+TQBLA5mEfPBhCAunBG1H70ouAjbuw/4eVVK3R1o03rItIdXFpCYKiQ1ESEYzE60kQkVjZcN9T8GxKQQS/lx3sRd0bu6MxiT+p3iiFAPamYueaDYj3kvwl8ZvQsiH821Hh1Lyehbx/RRJp/IeIYs0uEURVBPwOUXnZdvitiNV5fL4QS8ZOQBxVGy4i4hWy9lTGMMepUv7OZ3s37H4+kh4hgbR7HxbcNQJ1SSDJDiaPirTMqHD0nDmNiF8F1k3/CDG8L1y0LhSJWcLzCWT6bhGJr6asVRLQltkAyzbg+2f/jjpUG7oLOW6RMDPFxYUR2SSRBbVZNZgcwNIhlk7gFvrTbvp7EEi/uvUstoBzhFPE3Iq5AD4HbLdmEGWDW/O0BeLagL0shPQybIs+Jrov1oVtabRkHGtVS06pCXopg7xa/UHWvWadpkqyWaqj9KtXNWasg1hjqazjrD3qvHQknTOPZyY7+1z0scXCGDLLKHCrP7MVO1RaWeSRNlMMNB/oS8okd1mWfvbxzS8nKKrDpGu1Ltr8mPpNsmZiP//ZOdin4LBElp7CQOJmh1ZUfwmMW/s83giaT3XFzgVYxJDhcTTf2wyURS/x3tU9L/Wero1jrpPJr1pVIsAMWccTtsg7nYPAXaWV6KVtLSLXmpHVjtZfRqXlsFfmHcdyy7ac0p81yUinq9h7c0jA6i5kv+/8qiaHFEKr2exji+yTbR7naZ2etNJmctMBqajkZ+YaqObSBpax1j9/+RRI/9/w/NMPHUs184ypiDu1pXgfaX6r5P398YfTEKl2KChF6+RGaNC0IaKoOCzQ+M7vZ+4+iKxte5Gbl42j9DQLYE203n2vQFkJbantjlamQZ8v1dIz/U5EhVF8/G8QSE6Aqy/nl9dlS45+bdv6x16/Ug+MepBjiOzBK2VZy3VUOJ8Ll8/9iRbhn2P6uy+jND0VGTvX4YquZ8OVGE/WmuofDUVmeNCdyhfHf6nVTKKT7PyUrGU+rTGEiEQyXcAeU+1/modzDQRKYKhBILn0h3KWeKIrVmeg352P4+HRLyG6RRzXM1wnss6Sh/XeXFR9i9Rn+ot59lDSVXCVGyFMdPHSwvT1F99BGlX25194Dnpf2xOVzG3xMEtRCizrXHwE0m8bQXxb+SLgi4AvAn+OCPgIpD9HO/nO0hcBXwT+EhGgGkP2OLQMM4p+gqGqxaPsWtr547EJS7E8txzpdVh7hdhA/leLcEfHVhg7/ELjf/3dqmz0evgpJFzZGx7WDMrbdQCxVO2UsYYNyy6jkFWYG5HMGflEf9rfcIHBfcTQqmnS2A9RnpuGj9991EALs7/dj5927EO7yy9ACQ8USIWEP7PeCHchrDwX7pz9SFn8HgZ05N9lVL3kBtO5qYi1A6hgIYFVSBuXpHqJaJQUjQZ1oxASzsUULWgElIXSx6aIdlGr12di8eYA5BS70I4FXOdt2onrXpiAwvDahvSRoYNx9eLiasXeA8gkWpLHbP7AEBISuR5mwrEOAO2hju1PR8qKtSZDv/k5HeCKiURhWanx7q4i2SErCbP44mJL6yoD8dlA1y8JJK/IIS78/GTpo0IY/L5IJZbC4AJJCy8VOmdtAS6UikkSebjDYO43ih8WZBxCwbFMxNVjDYz4WhSoeJG1cgvacScvMY7ntg3HISJTS2m7NWnWKtZc8eKVB/rRziIYy7dXYMzrb+GaS9ujz9Xn4yDP8bM1R/HVsq20MopGW6rGWiZEoCOJi1ieS23azpWzm6xmd5n6Ywrm7M6ljV4YwlQHYecWdAn34vVh1yMxkRY+lDTFxEaggl1K5NECliSat0ux30WCKMiUNyq3gQ4RjV4C9CijEo6gRAXBMFPzg5YreqniU0Vpge3tbhg3A4yUU/UFKomannEazju7FRZ/uxr7CdjTo8dayJJki2NblOzciaKs/Xj5gzGIqx9PW58ikjcBXD8zA1Mp9cbL/7ff6BaB9I/qCNlACzuUyCIrY5wLdWXwkpQwfvu85ya9/TU2ZOcioHtHXk8xymZ+j6f6XIohN5+GDSl5uHLYW6g6pSPKWjZAHutLeA8dQhUt7MJZPylEtTJIxhVlpqFXt7NxVd+zcYgFQ8JcoTj40z58N3UqPp/8JBYu24RnJ8zCkGefgh/JEi/96mWNZbL2/wDyyGAVNhBl7JCocikjCdokIwNVL41By1xS14oTY2YZKUkdaAHHjkVJdRH23950xuKnjIRMRmQA2g+/CXEXdQWmfYfvJnxkahCFcgwMJMmocy2n/coRknPnPj4IMRecB+/Ub7Bq8izEFHqRxkLQ3b58EyzuxgJiW/DpS2NZzKiYpF44AnNLEM4+uTs3E1WN4tG6fw+06Xulyaxd/fDj8K7biTj2aVlUHnRXodWwm5Fw2aW8Gedj0dj3kEAQP5jp/xUE8ATkBJHkll1MES1eGlx6Ieo8ch99qvZg4Z2PIpl16EQqH+PnBwjCXDnrMwJF/nj/Jl5bRjbrovmZQuF57CNeP9Zvo53VMSpHB07gufOe++TK69CqOAhR3I/5HpVtARwLDbRu3yMClPRP1UtS+/gUSCTARZ+QlDacNsf9lOggnD9hNLKZwBAWEslkbyZDuKhKrXGvWcaAVgylljRKFUuIZJQlXlmOsc1FxFgziIjumkyAiBu97I1M79DGjqTE2VexpVIxjIZkMioKb75o2rWMqk7VVjICOc4vFiEhosM5rnVMy3LNIsTNi2SBdunHscR6uWxu5XgCSjWB5JBIZjK0iSJz3gS5OSfpeLLMs3dcTdKoYLt/gOzSLBbE1IQSgaKY2UczALbmbBFXTH4x/3EepdEdv8SnGGdsN7vXnkSSiVyxPtA/Tf0TzjNS3ojwkYWfJfZR21rWgUZ3wf1Vt4AdQ6PuM7smAGpN38ebSUXtnePb2fvWl3W2rD/Hywrk/G7GMnMZOjtaGPJoAeZaa5CDjucd71vrxK14OcSU855RKZlrE3ln18FySDZ93+a77JwGY3+lZxU1t9PG/iapwISrmqiyG8fuqDbZZnZWs/9JbcmLqg6S3ecM+Vez71oxsF7H7wMHk9YnvhpI1RH/F/+o0biM6XFFtEUglbMP6D2XFG38qupklnBOKQ3h8yTvLzeVrCxZhVp65OJ36PhMRa2ePXkP8MclslPjmn1/yhpML+tvH4H06xvk32233/F7XD9IyVPBG9hLu8pKujdEsF0/mTgL6Tt2YtrbjyBz/S4cTWEt0mt6MiNPmWFUYmrM0XCh+cuQ2s59qbnBUjAG8jlZlqD61BmNqpMCzDhkX4dTLE8EEvtYmbG8s0ZPUyuSJNL4D5fg6XcmY/SEd7leCeQjUgmTw6z1j6SQlSKfac0rYr5cNR1Zu9bFdd0XnyzA/O/m4twLzsJlfS5BGC02y0h0+lOxr/pMPgLpd+xLvl35IuCLgC8CJ2kEfATSSdowvtPyRcAXgb9eBFiC1CwUA2RppKxRFYG3lobI4LP5aSxOHXFmV2QnxiLSHYoqAqRtqorw7diBrMlCgoBrkfte/BjTlu9F63MvRlbOERaDLkd4YAyCSRhVZWXR0SkI9z/alwsSeuNz8XJoXwGeHzkMTw4dhJuuam+whNWbSzDuky/Q49brSCAJnyJoSkVGIFe9qgESzUXRjL8/hvNjaNGWto7YjgvRsS7U4UKkUb06JI6ao5wZlKWB2cw4JhEhz35XAvL86mLD9hRs2bwSdes1QlzCqdhNAugi1szZyqKsgW37Iss/lkoUZQFzKUUSxp/2DhlUW+3Nz8UO2sKFJ9RBZYEUAIR16NftT6XQkXU7kLJrJ5JbNEVT1jqpJPhUWEHNELctU30iLZwExBkw6x8TSOJJtMgX4aSVnKkrwfcKuf9C/i0YyZ8KHS//LdBYGcqqAeQupMHd1v0ISNuPJnTLan9hJxIMzbFg8x46urmpCFqJh5sn4ZGBZ1M1QSyalnXj5+9h3PdhVO92GHBFJ6QSNHh/ykIc2LSKRcwfIQkGrCPb8/y3u5FOkC6QJF5VYT6S/Vw4LSYC59YOw6Xn07qO17Kc9Sienb0RqaWhVJq5WdOFSowdm/C3ewbikgu4I17DEX5v6W5g4fY0rKLSK5WgdIWyYD26VgLzBNcrVNtI9hVUnPkxm9DYvcmOiKoOBcKP3kZVHp5oBRUgLlJJJIUCSJrw5LhILkZAQgwuvuRClLNY8JLZc1FRSD8kxh+sSRXCRWgoyaJja1fhosu6oP/dN6hMhG2/QWCP+1fWpqk9dQIE0s9HDLbZL/Zl4XlqaC7GRRaSkAghCZnFGiQhYdEY8eQ4BDVtjvzWtUkI8VxmLsQjPS/G0NvbIp1ugf2HjkVaeCICz26Ho6xjU5F2BIG83iDer4EsahJUkANv0REMGzoQtZPZPgR2Ilnn5vC6THz8xhuYMfF57E45iBEvT8TtDw1HRG3ew7RAE2AqdNXKfP/vj3snA4FkAWz+SJf93IPXIbFnD+CT7/HDOx/ATUAjgBJLlj9BCEEZZfmmsOBzws09WKfoehYJS8P8oU+hFrNjC1jf5IL5tIujFczXvQYh4RgVPAKd6ZUVTgCmlO0UGBGKw1R/pcYE4OaXngY9NbHrtTeR8+V8xPOmksoxPSIILR8m2dODCqQZC/Dj+CmILfJQoURLF7YZaQUC/bTMY3OV8n4QgRT/+P3A/gNYdNtDSMqhQo21EHLZrgfZx66Y8Ynx0Zp0bX+0ouwwhmSvwGJVSahgDSyN3bnRgeg5+glwAMUWnk/xnJWIzpOClMoCfl4qbSX7h3HK4kuKI/Vpl6zNDJD/x/Sf/36P/fURfw8FkoPBCbw3/64G5ES0aA5QkJXgYQP1NqhffcvW+L71Xdv+zcGV/TgmmlZiY3IuUd0cY3OmdnQwfYcctJks6317BzZp5GcVSLR/7I/Ndg6BZFG9ZkudhgEmbQLMIVuMOsX5vggx2/fNDoIIdoegVBzMZoYo0XYicGqoWAR+io/Sl/SxrZy2zsFSP2laNZ8bMkjvcwPzt03YOFyL9l5NljjEhnUtJjff2NZZbeO0T/X35SGr0Mi2V0RJjbHUmsEty6+fEd416ol4CZCq7emkab6i9B2dsFXRSqyOlaDwsxiYU1Kaj+Jrx9CJsXXaVs8ReWDs6uwY6HfNeNTkHuzrN79MzB3WTzaAUrbYhJWp/SQvO/VJy75O5+689F21oqMiM3ZX1S+LdDhOHllXak6rxvF9BFKNkP2LfxqnQBGjdphtoRAfn2zSjuO9SuB5i0gSsHNWssGquFEJyeIw1h5TXTQ/PpOEs59RuIo8qlOrmHyg2SaYKtdKPouaFpO9mE026JAmWcq02/GqOP/+WZ8837Ti9+s5rOat4dw2Nc/6n23337wyZ6wTactKZCZBqUJ2o1Q9u3gTvTH6bdokB9PO+DakLt2I0mNpuGTA5dY4za9preFcmzgc5lWZl3GisPuTM5abZDgOptXjqRMgpx9YLD5/rLFVY6LRQmps468K9rNbHhqLtceO4OHnRsFNe9FSPo/Igi42NpJJLdQeMZnIFcJ5gcdyc90RSYJo5tQf8N2cuTiFNtUdzz4dTVs3QHitUBKcdDEooXJJNR19CqT/ZrfzHcsXAV8EfBH4QyLgI5D+kLD7DuqLgC8Cvgj8OgLK7w3gwsPAPyqETSWOZSIGrEmrwPlDXkSzy/viIGvWyA/dTeIiZN82rPn0cYRzreAheHCYi4Pr73odm1OOoX7rVsw+c9NJrAq13JEoO3gQCSyQ/eiogSzMzGT5dUfwwbg30ax+NMaPfRAUIxmbpJRDwHWDH8fQV55DIUHwIC5YvVUe2p3lE8wMQki5C9NffR69mwTgzPpuJNaSb9xhZnjnwr80B36sJyKaxV2HmW2FJYgKaYbcQjdmL9iEXNbP6Xzh6ahTuy4yMsqwbN12U68kpTyERYOvZq2fKFPQW6CHl9mZxpqDRNeerEKsTD2AoFoqpB1uuI8ygrNhzNiuYkb/phWrqagpxRnnnIWY2vGsAVVqig1rDVVpZ2rKhMayF7FAkpoKJOvfBLps0MUUOifqVSorBwLYyk72I5mijOpcTzFJF77HDO48Kqci1u7FLed2QP9LWiKhAYtwc/8T12Zhe3YgNs9fhot4Xo/RbuvU9i5szQUm/HAMc2Z/iU7+h/H+ayNRSrHER19sx4wpn+Lh+++ibV1tpHGx9/qKcizafQjZ+dSf8VxiQ8PgPnIECRnpuPnSM3Hp5U1Zowp4fEEGZm1IQ2BUPLy52XCn7sV1F3REry4NkZHlxQL6r29Iy0I6eYpsXZjAv+AQnj+tNo7lI4hqNcXG4yHorTUg7dlEjlUoKEInVAzEpGVrNWtnNmuBSfDKU5hHosgPZ3TrjMZN62LO53NRyGJN/gy8svcDCbZHs+8c3b2FVmLbMH7WNITUiUApSbEAHkygCL0P+T0xlb9XMWhrRf1PnE9EBZrM93KPBaAmUvnx+fcb8f6MeUjq2hVHYwNYM8yL0s8W47Fe3fHAHW3kGIk7HvoIizLyENmzKy0eWcx65yEEskB7IIm7ULE/hw4gMdoPD1D9VeJXCC+LI0spl70pG5NeeRmzPxqN1NRMPPjseFxz611IapEgfIEe82Q+RCRR+fJHZNGeDASS7vMA1mNLC/dDiwevpfLnYkMgLWWWrLFeIcEZRsLSzb4rQiU9jPHudSY6DaXqZ8shzL9/pCF/MqnqumTRe+zfgZh73gA0YvcUkaN6RBpTSqkgdLvdOEaQ+2CUP/qMGQ00rItdEyah8PN5iKG6sbLKhcMsYN96hG1h9+lcLOd51GJbu2nVqIxvKSOkivBIEUVFiwikWo/zXFibbsltw5CQlcdxKtjY2x2kJUzvz0gg8TKm9u+P04pILOYUWGS16iXQClJKpUzWf7pqIhVT9WOweezbKPnqJySV0eYyPx/BtMssl/LJRyD9w0eH34dAcpREVClK1aW70YB3hHCpagpQ4ZlqIkEDjH271kQ4zUYiFPRiIoS1hZ0crv1r/OR+aFNbU1ligGDVq1FtLY7LBvR39sv9mdoUdn0ma0OLQDJqStsprYmqts8AACAASURBVPpjHbrG5tUBM7Z49gemvqJoUE2Elv1qoMM+2ASI11amWuSRQyxwCx5PSiEpo80mDi9hzpf7FNFlTxciSast6MxF8ocZ69YErP3a1kyaWmxSqNqaqjqusjplXIiqV4ekBjmkIOt9f81NZr+qcqTrrKFo5XhtLOxMjSpZ8wkbtf42aLxedtF5/VPnX2as6qQosBRUlkWYkHvbi84mvyrtukpVOgavx+xTtoDSCwjstRHgKs6lVdzGHM4hegxBZAVQ25vf+lvYbzURZa5GgbMJJDFFTiRsJZvTyA4pVd3o1j9MTadqcskhpZyGs49vb+MjkH4RvH/jT0Po2M+U5hFL97FpIuuZRs+WvFtQWiz1PBNO2Jc9slgOEsHHZ3fOTx4+Z0WGhvM5s8JYLodHsvYkm6bIrpcXYGzq1DVEImrXlvZPiQTmSP8jBJKupWYiTc3h1Yroz18nB4FkKbPl1BDK512tI8oC6ZjAsaOCzyAvPP4cLj6/PR4ceBkyl66guUQhaw9drPwtw0tXj2u6/9WX1GfMOGvXO1O7OwJDM0hYWzjksLnH7bDUVAxaX7KHWpuPP8ZkqAuvuR/JF56FfrcNYI1cJS5aSVW5BVzjMTHPHUo75pxC1KkVDgpPMfPjRZjz1Vzz3HP1dX1wYfdz+OxK9VxZCc+fM4GUk1o7mYHVZ2H3bwwZvq/4IuCLgC8Cf9oI+AikP23T+U7cFwFfBP7XIuBUDSC0bRYIZXYRVYp48P7CHbh31jIqkM4jaVCOGD6sR+5OQ+nGNfjq3afQhFbaKhStOrtZBSQVHn8ba1akIDShIYpjow1YH0RVkIvZjj2uuBQH9+7AmvkL0b51Msa9OYQkAtcZzOqv4jGPka/oduXdGPb2K/AwFU6LINm/BNDSoIxWZcqGPLxpOerl70Sr0GwkBmZQsZFF8kuWZATaCIar3kcebcAQXBfpR5Pw1ZcL0aK+C5d2O52XVkDbs0hs2u6HTUcIsrVsh7gOnVHmTuI1hxgQzao8IEUQqy0EU8lT7MWm9AykM1POVacuqPsxljtugsnBrK2QsTcF+7ZsRVJSEuq3bIYgqgyKCNZpcf3vEEjWAtxaiZdxYa+sujIujKq42Jf1SKWKftPKrZRkR54/bb4ILkVwkZXDOkct9ubivWFXQ/VwtYijTgc/UUH0ydZjWMc6Lm7WKbqkRQM8fseZZrE4blEW3nrzHZxK8mDc60/AVZuE05c7Mfnj+TirXWs8NqgrYige2syF3vOvfYP0g1vZHpcjuWMbrFqwGRunfo9ubRrhuSeuhj/bfdIO4M3v16I4LI6KKdotlRxFHLMHW9ZugCPpmcjMyaaaKABFbPug6EjW7+FJ5FNBFBAGP4+HbUsyhL+rGHuDelSxqI8qqhMME8kkC7MykS2s9WSqoisTlnEPJMlUVpSPxGb16Yd+PsUXB7BqzgJ+J4S7YRY41RqRtO3yO5qOvM2rkNgqCa+98TeUUL3jYR+RZaBkNyE8jpfKNlN3/pfowH9wkzs1CI5v4mSw2wiLsawjUKrjKUlTBCXvsxjahw15ZgzSgmKR0KEDCkIqjHVY0edL8dS1vTD4piYGSH51/Gq8zEW0u1c3lkFm39h8GKElhAlJFMTyWgo2bMFlF5K4u+l8FAWWGHIhPDAUm7/fjfmfTcecWY9j584jGPrYu7hy4CDUb5tAixp63VdJmSCIiVZJf0Adg5OBQDKwWClrQMQGouXwAYi7nMqf6d9jARVIqv0QTiTNzXvQn/0wgFZ3aRF+qDPoCjS9vj8wdzXmvvAWapf4I4eqoi6LqEBi31zQ7TYkZtBGkLaZAnTKCcpFxbDuF+tNFbAWS1ZUIC568UmANZF2vzcZBTPnIiaPQB4zbjMiA0kg3Yba3btRNjgXi97+ALVKaAUqezSOT6z8RXDPIvgreF807tEVsU9QgbQvBcvuGIE6BF8EeOcwc/cACaQrp39s0oo/6tsPrXOKUYfXIe2ZbG6Yu4sigjaHovyoQHqKhFYiVj/9AoJX7EIs1ZsCaJSproLWuj9q1nBTXw+WkoW/BSmdyP3zH9xqJ91XT5xAUqUjWswZoJeToWrk1LxKWwliqTSs8aRa+cJx1XpJDaJ2UBU+/bZqujn7oVER3yRYp32zDzsZ4lUEHCvZkzTWWvuXzSZBuJrEUDWZoEcDjVvWXv1sVUmNj23my7LFs+gJ7VOEkSzqbJXML4ZG7UuApRQvfvLHNea5Yhy0Z6umUJWKqRuWyr4i+5eIEi+vyxBlBuU8roAyhxHBQ9+kQM0f1Qoe1SISSyIizaogVck4BImAqamGMkC5HV4bCNU+9J/oJAtHt9tDqTaOnZzdRsfpGbu9tKuaaK3OSNfGYJvnFrMdz9+A/oqBoaZ4z5EI0z/NAW1ZQA3CgKZVJjHBejlElxJvLFLLkFY1r0tfM5aDetKRXa+SKMybfMuOnzkHqz9pXuBsbO3eXKNNRmrbShJcBre1lFCaomUvKIVCNeZc3ZmtOlD2jsyxnJcz9fgIpOqQ/Nv/UN8IUNIM4yx7YTOfO7ykTSAp+crDBKqosBDW8itFAVXyUnmE8tmhRAqOsEjz248NGEGHAdXgVI1Nd3iY6Y+6742VLNvXuqMtotOpfSfF0wk8Pv3b1/p/9cXjln/W4HTcqvXnR3Su0YmvU4vtj7IA1tnpDq/gWBbAcSSk0rLrLuVzRCjbMedgOUaNeBT3D+6PK848BQWrlyMuIgAtScJU8jnEGuL0m1uJyKECWsQRc10k8Gc/oIUvH82lMLREPma0NHWK/DmPWCOh1fZODSX9Lb2a874xKdVm3MfCFdkY+OAI9H/0Lpx+XgdU5vMAcl3g+MxDo5CuASKTYpi0cmR/GeZ+sRDLF//Ix/5iXN6nB3r164Ycrhf8XTwizyWU7gSltL42SX8+Aun/6vbw7dcXAV8EfBE4aSLgI5BOmqbwnYgvAr4I/NUjcJxAIrhIQKGKxI2W++Qs8MTkxfjoaClyEpKMN3UtLjBcG3ejYN1KTPv7cHTrEKe3zcsAR1wTLJ1zCK+98i7t3LgwIaAaITBDPtWyz+BCJ7FBPCZMegL+tFYDs98rCECwXCqKyR9cfcsTuPXp4SjnIqKK2dKWDQ6hDGbgB9JaL8a/CKkLP0W9yv1o6k5FnYBsRDCzOFDZxaHcD4HRCpJEuSXheG/SElzUpTPOaqXaTunMpNPiqj5mLarA4eCWcHc4B5Gt2xLLCCNJxWtmnRFdv6lXo2IGMginiiAltxjLd+xCUIP6JLaCCJBwf1wUydaK1eixdcUq5OfmoFmbVqhPO7sinmuJ4kilkqmDxIW5End/XgPJqefCsAiToQSrgsErFznFDMJgpu3mZucgm/VujtKeKjIqDAmN6yGXNm/hdeKQTau6CNrSDe15EQb0rUOihduRNCH3gzlHgc8Xb8PW1btpPwe8dntvtGoMbMgE/j7mPVxy2mno3fMMVIUDizbkYR73s3T+Aoy+5ypc1qUhslmO6PFnPqKyKwi3DbkWFVGsYbQsAx+/8AEuPqM9nn6kO4pCgck7gb/NXoGSkDhmPRKoCiEZwwK83jy2RXEZIiMiWLupgCQiMwbZD8xKk+ohf2YW+hPE8IoUZA2pMqodvMquJkHmx7ip4/mrkC8ztfmLa0zbLkdxlP1W9lGExtFS76LzmS0bga9mfcNsS5KGJayQQeLNS6VWKPdfRJWcNzMFY6a+g6h4yq1IQHqJbpH34zHZL/ldvQSi/R4A+K+JJOu+MBY+XChL9RREAkyETVy8Hz76ZDk+nrsQEWedB0rjUMkbKYp9zfPlj3hu4FW4sX+yAeNWry9G/5HPofK8s1EcRMvANPYBgv+FBFbDVDR5+27cectVaNGlAQr8SgwRmcjYfz1+MbJStuPD9wdjy45MPDBiAvreMhj129QiZE2CgGSrXgZY/osSSAY8qqSlZlQAmj8yAPG0DiyZNZfk+BS4eU8xD5bqH4Oi0U6Tah0qjXqPHobgdqeTqV2AFROmIZxdL40Fk3osnWQsARd0vhHNi1n7jfaPLikGGdsy9mkRl8W8pzKpnOtOlSVOaYqNr7+Bolnzkci+C45DBynpbEYLu0QpoWhht/idKYguKmW9K8IyIrh1TxDxNdQfgZeGJJBipEDavQeLB41AEvuPsJRcHvdAVDiu+mwa+70/3h1wHRrmFyNOVnj8qSTo5KnkmBsRgqBWybjkxWeM2mrWdbeiPuWkCQSuPRyr/ZkdYNWfOU4gWbY3/qYGUvW4/2dGEE/gAeBECSTL7EsTgGZcjUc2+MZxz1SeMv6XTpb3LwE7NoBOgGOqRdocVyBVg53WCMcfqUkc5kXjkdQkjkWe5m6x6FIg8cchOuy4KBFCtYGct6vrYbB/eKnOC5B82HQJR2Hi9AuH2LD6i1Prye4+Vga8YzFnLN04MfBLoiwsqNpJk1cMbBbHJjcsezvruqyHBMVGtfOOC3uM459RMcv20XqOsF7W/h06gzMv/xYrYxFXTuyO2zsJprWSS4w1m72f6tpU5kK4vfF2sqgjq6aSYvMLAslBVnU59oH89ADA86w0FnjajUNSGe2ydT4OieQ0p/qEcZATDaQ5TESYSDiHaJOZnjHf44c6CaftVfNOY4mpemLO1xCMijePbyJk+ptznaSgFCgLJeaLdZuc75PwdIgmbSGiySGrRCYZ0tnpGuY4NdnD4/IHH4Fkd8vf8MtSIKl3shfrtmbfCTRWg5yvTH/UsxafDZUwQJIoKNRlHAM8TNQJ5zOmEmjK2FBSy5ocHllIcq4KDw8noF9q+ruphyaiyh6ODMnJH0eB9FclkBxC/w8nkGS1yzWWy0s7aLZ9CQe+aJJ/GTtK+Kw+HM8/9wDaJ0ejcu1qNEiIQr3OpzP5SJSP9VLCXBnH8fKyQHz22SLMnv01crLzSB6F4NyzO+L22wYimmuA0DD1hlI+B7E/qG6bRkIRixpb7XHNSgGwhisrJcHinfj4glcnrMAbH0/Hw68NR1SdGATRktzr0fhmjXvhPIZKkm5cswuzZ8xB5oGjOKvjmUisG4eLe56DXNaYDQqnrS47qpRzWh8Ecd1h5j4fgfQbRg/fJr4I+CLgi8CfKwI+AunP1V6+s/VFwBeB/+EI6KFf2WasuapHcQIuZSRi3FixtxK9ho1CaI9LkB0ZxQWGl2AmM7+2p6Ns/QqMG34drrm0jYmMeYjnwtRkmxEHOrJoD6YPfR4JTIsMpaWWaoC4SNIc9vOg+Q3d0YXEhMFxZKXF34IwCimhuebmp3DTsPvgTwsDL2sSlZB4CAxgzRYuLLQeptMUAo/tg+fgD6jr3YLTahMMOboPEa4yqjNKiQXHIy+vHqZ8MAO9u59B4iSS22VzUcOFD229siqaYPSUXDTufBOadu2IQhaIVw6zFsUByoazF8pmUcyFWDkXZ4VcIc3fuJlZ/cEIqZuEEgLLgm2iVA+quBJFtHfbsmG9iUH7Mzshgsqrci5uRCSJGHJRAeBloXJjA8IFTxkXOwaTkeUNgaZKs4DnIkpWDAUliGZA0rZsQ86BPYijUqRN3Rh0atsCyfXrAHVDMO9IPjZsTMHBeZvQtXEynn+gC2vhFCL7KLclOZfFVdvXW0rx6cLtOLIzBXe2b4iHbmyPMsZ6f4YHjRKNOZf5Ua2rjWSdXh79HhqSGHvsQS4WeZgvvt+CL79egZtuvxnt2wWBCaxY9cMmdDitLWpTuUSOisq0Q/gpI5/1qoKtRaPQOxU9twF3fwOiCWQk6GQK7AqZIpCkNEcjxbEgvCr7b2MhqExmHkxfD2SWYzkBDnUUZc5XUQUmhjKQ2ZMd6IVer3USlixejaMb98GP9ZSqaGvBVFvW2ApAyeGDKN22gVmLvdHv5n6m4K76mbHi+h0zZi0Ax0B4xmKsmkTitcoezQCKJIZkZRbE1XZwoAizQBwtqMCoV95GeUI8ap3VDhlkT2NiKevacwgV3yzFhGF344rLY8wtwlrCuO/Jqfh8czriWpwGD61mZKUYTGvB8iOZCDuUjhEPDkLcaeHI5j0awj4XxPt03Mi/4fKuZ+LeB7pizbYDuPfhtzHogUdQKykSASQx6D5v7kH1uz/idbIokITfHo51o8nIG5HY/QJ4D2YibesehJLYFN2nVynHxEoiaFURLtS9kIQf1TwpQ19C8aZ9rEXtws7gEvT88SN+sxxzL7wRDQuoLKGFZHAgCWcCcgJ2Szm+FPI+z6Py7OLRTxsCacs745E//TvUpd1nAG/QrPhQJAzpj3pXXgZMm4sf3p2KKCnvCgpJlHOc0j2jfVFxUcQxptnVPRA18h5a2B3E9zfeh8YFrD3H+zGT/XxPTCj6fkELu8By7FwyH7VIGgYwg7eC+wuRtWgp7y/WUardqSUQTenhovVY/OyrqM2+E8FjyDIziGNXsDKOlX2u8YrhMEBlTQJJIL2PQEKQVGIcDyoZu5ToIJw/YTSyk2JIxEeyLJuL1oJU+tlKFWvOtEA8jhyGlChjva1Afs+idWlJJIZAMhWOi05B8jJ21mCSf4KMNZ5YXkNMmtBIy0kygEoax7zN2OEJp7dYBEOkCDAOUo0MQcP8vkWAkSxgAwYxDVwFyf25v+NsEb9nW7JaJI16uGY/ft8ez41mVyii8ZhTRxGzwf4v+zvOmWb/BiYk8KgLZn1ETopGOGUAah67isf1I9FprkEqKXMgTcayGD0+OpVzLvEqwYP/ucVqqOaH6ovRG9fMFKqP5zA/ElvpnjXshwgVvuz5xCRsGLKK5y4ijHEMMEol0zDmecQUmLePY4/wlhrD2NHZHV6NZVgSJblYyScm80aAJu+datJN9e/0AGMkVWpWtrqSLrhloD3+VnA/Hs5vobIMU7sT4He2N0fTuUsuq7hIQSCVAN8WaCybMRFIIvuqGH8lowRxvxp/zM1pAF4BviKZlM/DeHP/xp7MmYelEnMuyxRBscirQPvmriDpGCA7P7aRUY0xXhXGKs+yP/YrVV+U7Z7qNDIGJMs5anIMVZ+0ztO87H7kDBnV12iD0OZZUm3pQNwcd4r55a935CKfz3B+mmdFakoBZfan8eePmcOO98w/8F+2dZchgdkOfGo28SjnvKTxKIR921/3PmNYrj4mMpj/dskO0nRHh7C1LersmDrt8itG2bpFqlWpf3YLuz+w5U740KaNNB/zXg8y9TWtdMC4MDfWLzyIsa+/gncmP4daFdSur1yHc1hHyH16Y9rAaWQjHWTIa43Mgbj/3ncx87OvcXH389CgYRIy+By0euUaxMXG4YMPXkeDppr1tWLgcyc301Bnnn/tx3lHZGpyGjSv0CI5iOOPiGptNeCOD7A/Jw8PvzxInc8oGEN4bPJSYNlcpGVk4dvv52D9xg3mei7o2gXNmzdFh46nGtGsV+4BSjQw43I1fWd6o49AOuGu5NuBLwK+CPgicNJHwEcgnfRN5DtBXwR8EfjLRECrEOdHD/60tsojgfT4uMVYlJ6H4pbJOETwIjIsBjmb9yH6UAFCDu7C87dchFuu6WiFSWCGhdNYJFJGASonfoOFYych2utCnbh4HDhMNU1CKHpPG0P7prpcRHBVwEWIAEkte+huZgikO0c+hKpIN4pomVfBxa5sXFAlFRFztHmeoV5a/uTugF/WMrjztqNtQghBTi6Q+N20Q3n4YuYq9Lr0IrRMJGkVXIgCqk0QEY9cv3i8+8U2FEdfhi797uE1FsHLc5CHuMnDExgibEYYmAFMCdwRaJJtWHpxCZZs3Ybw5GRuE26yhSsJ5ES4dOxypO3Zi5QdexAVFYOWbdsiLC6S9ncsjkKgR9YgegUK5BFQqKMR5KE2gfvRwohGNERkKrnQD6Z1VPaPmxF8JANd2zZAm4ZxOOfMxkiM03UDBTzVg9z+u53FmDCGSiwCwK/ffxWSo4KwcNk6xCc3wCmn18EeHmTcoqNY8O0SnMEU4lGDr0XTJlYbsRwSNmw6iEgGvl27JFOzadmqQ5g5/jP0vqQrrriyLYh/Y9gLnyM8LgEDB3BByeOri6idjvEfn68sxrRN+5HC+kyBVBHpOgQeGlJAQJGANoJgpr6CamwYxIFbCxjjtSrT1QLTCJoSSKtgfI2dhdqCFirqSv5EuhQT2SZVFRcjODIcZQUFqN+8Ic7r3A7badG3fulPNOsXaMdQc1HqV1aAKJKFWetXoV79RAx54E7UblCHfYyAil2/4fcEPASqy0JGr3KSVF6BkoY8sjODhWeSSAxmP1BmcAXtCMsqXHj17anYfawUyZ06IZuZl2qDcNbAwc79CPhxNd6nLVn3C6NNdrlCt3JzNu55/B2kFbJOUlJ9BMXQNlB4LWtBxeZn4aknByOfdiPBVIbF8/dXH87BSipppnPhX5fqs2Ub9+KRZ6Zg4F1DEJ/Eel8hrMsjQNJksTu5+P/dEe9kIZCUNZ9OZrrJ8BtQl4QMBx0q6AQC01JMoTFsq4hANQbfLylCwZdzsXv8TETmyUYrAAdi/XHRkknswx58RwKpcaHqp5A4VW0C2VES2PFz0TKOtoN72UevGs+aQ82TseGtd1BEm80G7P4BpaxbRAVSoyduR/zFXYFZi/H938cR/KlCNO+RQAG3JKIF8JcRCCzk2JR8aWfEP3Y3kJKKhYMfRYOcMhIPfjhC5dCu+AhcM4sWdrwMcCxFCe98VcnWPSbPmCp+YOrr8OCHj+GHQSMRknYUkSQu/HmsEpKeYaFuElsWMSJC1KqzYfX3QEeB5COQLELnNxBIiqMDfSuqFRwjmAZh7C5DrGBb9yh/5ZHQC3ExaYFbCPKrKOH8xrpaxu7MUZhoH7RKNESGQRdFRFjkglMTR2OrqZsjQlLDtuYj/iiBwrzBPgYqFsrTDmPHnt1oduZpcMeQcOQ8GkBCyCKQCDma7+v8LLJI97MhLJxnCV5QmcgZkRSGQOKZsxZLIK2HTAIB+2gZCaEggohWTSDHVske9DSpaC6xiRgny73Q2LYxPjpr1cnjdmW0MgpkX6WYGSmLfkKD5PrwT07gpElyzZZUifSykG/FS/OuNd4Z4RSPX8FrUJxUF6/K1IG0KI4gkS6Ml1OrqULXJHJGiKlNYpkijgLoiawGiQDjv0tY28+fhLG2Uy0p7ddQMiKYqBAUKaj9GIWjngG4D52KobGq0XsB9RbRpTlT5yHiR/GTqlftr7MUYSP7J7VlPq2gwtxhJvvf6gt6dhK5o3PUxHR89+pvQfb9rMOqPdSGqn/jYjuZfqEMBvUnEYkW+2VUKTpWOed08WfBUmHRVjVtLRNp+EyS3L4t5zSL8FJfMeSdfU0OAGzes1/6yGdhVyMg/8E/rbCK2ON9JDqIKmTVx6qwCaRQ1VET0SrrU/ZBPdPqFWyU8epzNRja6tFIDWLZUdYkkJxu6ViaWh8fV+39B6ft++rvEgHVfRNxzLb010TPF8eaWrx3V3yzHVOnvI8J00fDlcu6mSs3o0unM/ncEcfllEgXEr2aRzjoTJg4Dy+yRuaTTz6FATecSmcAq9lX/VSAh+5/Cqed1hRvTribt34xa5DS5pBDmHIGUvdXYMP6rbRGLELd+rXR4YwmTJjgOFLCREMuWCzdZhAO01r7oiuexDkX90Cfm85mcl0FCvO9SEs5jFTW1N2zcze279pJAp21uqicPqfz2eh4TkckN6htSGqLILbIo5+/9L6PQPpdupJvJ74I+CLgi8BJHgEfgXSSN5Dv9HwR8EXgLxQB1oYxNQEEAvB/BXxI35JVjmvvfwN1zuiCfGbMH6N9QBkzhwuZlRZPy6ayPZsx6vZLce91HS2YRdYXjlW+AaH4YH/Ug10vjsPBD+eirisCByoL0XpATySPYsY8FUMy2Db2MgIjuE0mlTC9bxiCB557Gl5m+hf6ESAJdxMo8zARWYtjWW6wNhEXFCHcF3J3oiRjB9zlhJSys1CRk4MD235Cjwsao3UjFgUuziYGHIZjAbE4UlUPGw/FIKUoDK0vvMRY0QlkKyRx4cd6MSYL04D/dlYdL0EEksglDwGbUhIAy7fuxVGCqe44WsYxXqpRpKy/EH7mX+TBvtVbcOjAQTRsewoSWzbhNsRtSC5VkRAJorxLdSNEiOgaVBMikPFWTROPfzEz+xU0N8ILK5A283t0ig5lTaLLSYIEgMl5OMz6Uke2ZKB2VCRatw4D12N4euIqLJu3GG/cdR0uOjcZE77YgMyswxh03aUkGEgakL+a/NmP2PrtatzRpydu6kMGiYu7b/YdxcfTvkJElhe39u7NTL84Yx0xcsQ4JMRE4d5BPeGi1cUna8owdR5rTjVPROtTm6JefKBRMK1NLcCaPWm00+MikaqZYvYLQyCJGBIpZBV3sMzTDWEkEkmxVaqiSCW+b8gj/djAFsFQYRdBtFASMmWII4GSPDHFuFzeiJW0XUmqjbPPOceomJYvWIyivaTTWIOJ/ixMxPcijEqRorQUVJDgvHPEA+h6YScWiaZdng0i6jRl7fJ7KZFq1iCoIGAmFZK/QSZV/NyyfjH1j7TIJQAbSAu6r+f+iOnf/YD6Z3SGu2EDZPgXWlntadmo3EVrwgO7MfnFB3DRGbHcTyG3VD8Jxbwf0vDsixOQV+SP0MTGKKQqMCU9BWe0qIO7B/VDDPHSY0dIdH41G/M++xwvPPgYru/bFuXsh98v24ZRr8/ADfc8gPC64SSQ5HVv1b+wXbL+6wPeyUIgiaDMDA9EmwcHIPoy1kBKzUTJ5l2sr2aRmV4C2AZiExlKUDh1727sW7Me4YcLUYukn783GKm1AtB5IWsgEaudf/71aFkUSLJQRa1Z04x9PJjF3rzlXmNhdzTGjQtHPwm0boJNb72No59/j9qFVAVVhiI91A+NR96KpCuoQJo+DyvHf4gIji1VBMhVa8TtpiaKgHMuAd7KiHA069Md0Q8zo3fvXhJAj6JeNm1eeJq5tCraRjVTv2mTdeI4snABEtTQuDP1wwAAIABJREFUxQUoJcDr7no+UDuBJEEmDn+zEPu/XYTgtFxEsE+4BFDz3AM4ThkNBM9fofCIiOBv1cJQkoBDnArA8imQToBAkvpFIL4UIhzv/Ki8tYZTEuJSgWgIVR0gEQF62SCaAeIFHDqomoX2Wj5AhhjkSwSMTW6IZDDENlU9ojJESAji8xJU1hjp5ngVJFtWYXKHjuF72icGc47uOuwuKnmoYjDEo0WOi2wRiSX2wKs5jvu0lFPiUEk+2Oeq5AiHng5yEgR4H1WQqAggmapr5p55m3EfKopuCBkSUeyDhujSo4QNcQeLLOJxikUgcZ5QMom5J21AvIyEZzDrlf0wdSb2796LAffficDascy2t4hPc77mBC1gXATacUJJ1YR4pobkURQ16oqY8hBMlaqGb6rQo1EWWeSJnY/A93nlbDOnXRyiRESbyFaHKKm0yZlqjF5tY3u8GaDV2MppWiQgTOLHLTWPAf75roqS8ABqGp2nrsUowBgroyyzD2pqRXE/5ZyLKzjfhDK5g41r9QdeLkcz09dK2EZqm0CR21QhiMTTeCWy2xBVPC+psCoZ0xCRzXzuYeFHAwibmiP8XWZIK9Zf4V9+jHvFyu2Y9t4H6HzNFahPe9kqqhyYL0Fyya5/JeKKP9WEpcNG2ISWj0Cyb6D/6JcIBGsDPyZqmZuXFoUakyvUlxnjEJKH6kIVJPMq+Nyp5AORQxaBpB5Vk0Cyb5F/ouhyCCVz/9jn+UfY3/5HIfqf/rJNIKnZOSYGcdyUbXg0bbC//egHLF08H+9OG4XClN0I3bADF17cDUjkekccNJ8nKrlNQR5rz170ANqSJHrn3ftoaWgNN077jnl5BaZMmYLvFr1N62Urj0av8WOX4t2JHyGnqIDrtFA64HpYCzYew4YOQu/LWsDDJJzIUD4H8YZfviIDt9/9ClqdRttpJrYczEhHfk4pjrFOanFZDkmiYkSyTuQFVHc3b9Ucrds1MmNdEcedABXZtQmkf/ScocQ/nwLpf7qT+y7OFwFfBHwRsJ5zCBw4j46+kPgi4IuALwK+CPyREfCSaVBdH2YwygFGBNLs1QfxwPOfIqH1mcyat2zmsjKzEEnoIobeLnk71+NZEg139jvdctInAOVHkkQKG6PkUVqbVil7j2H30Fewe+lqFNeNRN83ngUuoO0dlRKlzNaVtY8BZghcZTJB/vIB9+GxN15DCUmZAlpAyRrHn6SA7E+UeStIs5zWUm4ugsOplPLz5KAoOw0716xGKDmIeHcxOtCRqao41WTdpmTkwC++OXICG8Gv9gUIjGsIRHlJHOWT+HER6HIzs9qCjByS4XhTWDCSLIIotEGu/Ln3pCJL4A6VOX4hofSJJ3HBb0XzOrxZxdi2biOoa0Jco2QkNm9AWz8SUASdTS0kreK5aBekpMxPiRkECpf603KE3/NS8RBRVIncRatwmsuL4Vd3QsMm0dhIru3T75Zj6dz16HzKqXhkYGdmWwMfrynBq6+9idvOPwP339EVC7ZW4MOPP8SlZ7bGpb074SjbbM6aNHz2yY+I5lH/PrQvElnKahkFB1M+X4L1327HBa1a4tHbuiCZtnQLlh/AxCkfoFfPC9C9Vxcwgnh1XiHWp6QggDaEZQXZ7CK02aoMQWBEDEqL8kwGtfzQvcYOxVYg/RMCyd8mmH5FIGmpyG0ESAscr1LtLFkzEdiSgkM1KmSryKrPOL97N0TQn3/JdySP9h/idgL8GNsyD2q5A2kneAilW9fitAvPxX0PDbYKs7NouMnM5WEEgDsWLlJQ/Cqh8T+8D48TSJbCyat0dratyEcRSLqmYBIQFbJtomKtkPZzI597FRENWqL26efgMPtGORH/8vwCWqcdRdWBfWhIjdiUl4fhtEYCdsgcKnOY9yYlLFgxLxVjHxtDgDAEObRQzGeR+LpJ4eh0zunIJWG6adM65GVn4s4bB+L2AV1NH2OJH8z8bh3+NuELDHpkJALiSMQSfRWgLDDx97T0+0/Cd7IQSOI3j0UGosPwmxHU7QKUfrMY302ejqB8KnA4RpSxD3I4QggtxvS7qJTWLOyfCVQiVhUStPYLw/5oP1ywZKLJ0v/6nGvQOIcgOHtuCO8bAcklrEwtYqaQ9or7eO/2Gf0U0LYl1o8Zi4Lvf0A0wZQYVwzS3FVo/NBA1GYNpMopX2PZe58ghoqQEFlTsQZcqY6tEYegdg6PldjtbDR+6iF6Ux7AkoFD0ICyNNUhyyEBv41StAEfTzGg+OQbb0Ic6xq4Za3JItSn9O6BxvfdRWC4EttGv4VUkkhxHNcjZVMnizuRZtyP7K00bkmUJQJJL4dAOg48Ohqa/6T1/ze+a1nAiWD8bQSSGX+c1ZBRqoq05C8x8lTU/uwln1lT3ZwDl7FKswgPQ2A4hJFUniQIZfWpGnwiAkyKuUhB+2BG0aJkBhEAel+nIJWZyCPZo+Vzgjh4BFk/rEX8NVdzf0wwieY8re3lXaZzk/pGpILOw3QI/kkvI9nVhaiOklgCJZEYYsy6LANuy8bN2O6JpOSdodPjv6t4PpbORrviLC+kUGOmSWrhv7Uf0834f7TfVMKF6Z/c1sOx30V1n1FVienk48zmT2dQLVwbjWQ3ye/rmh2lkQgXvSy1qx1zWeNxfhFZJcWMH+9XUlR22+j5RGSTCBteoVsWcRwLjDJajw5iQPgPPcfougjgVhH0lAWvjhVkpNn8EQdklLd2myiOUgSaQiHahdURBIYackpSZf1WEylm8p7Ti9cL89xktwfPxwTO+O7pXPm34q0fXauyBETbqF6IlJB6LnNYHAGzVGGX2ao2P6G9QpDVr9R3FB+dL4k0qaZMW+h9JYFwvrWKL/GHz2RHPp6NhLr1gLPb87t8j2pK60Ls81bTO2SR3jVsmXWeJow2K6FfahWfhZ3V3P+/l2WZa3wUOY9bSWBSa+g5RPeIqROjYcIojdhveW+a2kjcLkgWkzUVR7840P8/KaAmhHOiT1H/6ip9n//rPqBbnX1A9z7Hskiuaz4aMwNpqfvw2nvDcXjLBsTsSkW3npdz/cPxVmVcufaoYn/4enY67mZi0etvPopevTuYQ4mSVnIb0+zw5YxDGPXs85j04dNMJIs309KHrI377BNj0P3y3hhwSz+ExoRg967DGD/ubWSm7cfkiWNwertocc5maBw/YTFee+crPseGoZjzmMkFYMKci2Nulx5nIy4xGk2aN0F87SiTjOLhd4K4scScSm5QP7eIyl/3Ox+B5Ls/fBHwRcAXgb9GBHwE0l+jnX1X6YuALwJ/iggUCV43GYyybSnhgn7St9vwygfLCRw1IB7DmkhEhETmBBGgiGK2aUnqFjxz91W4+epTDH7kT/suLUfl4e/mU7+p6cAFqtvDFcDKVHwydARqtW2Gi196AohllhxBCy1evQSBlE2she/ew8AVAwfhyTfHoJhIrTKjhURRg8Q1UTH5KB6ICo6yCmbVMmOWLgz8mDVxKg8TAyHQ6XHhKH20x732Eq7vfzVrykQiulYs3FHRKOTi2i8qCSwRYuosJMQF48ghgrFckwSb7F7hQ8pkE4Bj/eglIqCKJEUlQRc5RBykqmrR+vWIbFCftnjhJJa4sOE1hJBYCQ8KQ3rKAezfvsdY+jRu1wa1WLeoiMoZASdeAj/K3lXBYlOfgmCdaiKVc0VWSIBGmeEhXARWHDwMz6a1uL5xDAbfcBEyiBXN3pCF9+asR97BVLwz6AqcT5u6fTy/p0bNgn/GPox9lbZ/DMuY8Uuxdt1qPDbyfjRvQLCA3xk9fTO+/XIOHu7VFTf0PxOkXfDFlhyMm74KgQUePNP7HPSlCukwgbdn35yKsKSmuLD/WUih0uy7NcXYsC+TAHKIWZxKUVXKmHsJoAXYtQi8PGdTG0LqIgOQiRCySKGaCqTjBJK+Y38mJMvsi72Bq8qqUn1mYacqLq7sdm8F1WYk1E7vfB4aNUrC2p82I3X1Jq4sCfHRQtBTmo9IxtFVXIisnVu56PRi9EvPIKZuFNuUIKmBJi17QrWDU1zaUQhZ2Y2/7WXVQLL6Thn7p7W8lfKI2d1kq0QUikQKUJ0rHnvB0nWYOP0r1Dn1DHjiklgXhwAP6zZV5JLQZGOVHkzB2cmhmPTiragdoU7JRT7vu3KCh3ISiuTPj8M/wOrP55PUC0E5+1IB45zuyUeGtxDNzj4V97DtG7eJJxHAOKrGGE9qwsdLMOmLRXjo2adR4i7n/iy9gFE+/doX5LcF4z/c6mQhkASuZYRVod2ImxBGBVL5F/Mw752piMy1MnkFiks9JksxN/uZaiHpFSDSlO0q8dyheDe6LZlsanAt6DsECZnFrNdGhWNuHkI4Tjg9I91bikzWMes/9hWgFhWRkz9C+hffITKHBc450h0OC0CTe/uj/jV94GUbz3v7A9SiKtFFQDssnH2dWb5qszLWkDlEiKdNn0uRfO8tKiCARTfej6YVUj6V4wiJqu08p5s/nWbQ2Pd790XzIlrbsB8V8L7KjnDjlJtYa+maviSfUrH8xVcRzAE4PJ/KIxFlqkdGwLi4nAS5Q06Y8dDp79qtRShpHLcFfv9hD/jzf/1ECSRr4rFUHYYAkWRjwz7kbtqJcCYoiLz0DwmGuxNB+VgyjyITOAeXbtuNqpQjCC5RXRpWPeE4QQdElEeHIIGkorgPjXVmZuOYmrsvldg/CcJGDdlgNqnAcdqTW4DCA4dRq0lzQwTkr1qP0Fz2gTwqc2XjSDuhwiDW1TqV6tUmiSaZghIglP24BkXHcmjTWogmZ54KFhvkfkVsidDiIMX5tmLhGhSkZpjzi2zG+fKMVjZZwpo26em8DD5LNOL7Io+4GWkrzrMkL1WWIz0bns37ab1UalniMkZFVMiURAYj7uKz+FyiZwANYNZ1yiLOqFdZk5CF4EDvPT7HVCLkDJ5bOIkT8WfGspO0hK001r1blZVrzjGS4CWzQFBq28W5eOnlq3YgKJayzjqxyN21HVHMkPdLZgzs0jv0GkTOjl0IrhWJsPg6qNq8B6VUNIcoHsrH0TE1aB8pRH7GYUS2b4WywgJk7d6PpJb8zsEMFDIJI5zqXkPGmBpHajQRTIwH9xciUq9xA3i270LhbtrOMtFHzwx6FeTlI7oRCRtlzLBGWsnKrQguInnFWAVSEUA5MdCuBZlvjj583jJqNfWvfVko37wbmYcyEFY3HjFdzqCKl8fnfr15hfAy6SYwhoUQN26DJyef8xifDqPos8r73MNClV6SUCXsQ7EXX2AKV5Zv2oGAfCb7yJovIgJFhcwEimdMdF5JtWzrPOted8ghM376CKQTHgANgUSlvl7BFaxhJpJI5LCeaWhbqtpHUkQ7NtCVtspNA7ZsSi0tXc1XTTLo18okm8W1NzhOeJ7whfh2cEIRUEKA5QptqYajqF5846l3jDvCUy/diQMbViORa6PzL6eyWeMX1zLihTW0rmeS2fsfTMILLw1HSJh6BK1KzZe4TuMXpk3ZjtF/ew6TP3oS7U9rwURC4Mred6J5i4bc7lGzVjIOmRyW0g4A1197DxqzhtLUqSMN580pCsOeeA8c0lG/1akoC/Igvm4cakXXgpuWrNG1IkxOAh9nqYrnFMFzK1GRT25bSMV0CK1JpajT8/rP+5+l8NcziU+BdELdx7exLwK+CPgi8KeIgI9A+lM0k+8kfRHwReCvEAHCAcYeTj8VRMQ8XBBMn7sHT435FmGJLWmxVk5chkAOQUuZvblZjyZr+xq8//IQ2sXVs8BDAgol8vlnRrNjFaOEWLeykFm4p+SHlSjh4iT2rNOJgvM48lcX6KMMaALt4hzWphThjkeexL1PP4kKZtirqLUy4IOosvCnLYcfi8GXcRFRwrMgZWNZ3AhUd1HzQ4IpkL5t+QR977nlfoylNVR8IgvWM4s5wBBPPA0i6u5Q+neXkpwqKUMUC82KQCpXzQdlbXJ/ytrUgkhKFb1M1hsz84OJxGuBproza/fuRyaVI1Wx0QgmYKL6JibJm4uhAP4jNyUDKfT0drGwd3KzJgivF0cbHYK+BKErmJ3sEEhKwwuQZQxXSnm0YLNsamjDRtDo4IIF6FiQi2cGX0cSiqqhDGDqykysXLII1zVx46E7+hhl2Gdf78an77+Pl58bhZbNg7B+exleeOMdnNKmEYb064LYOhFYfRR4Y+xURBzNwahH70NsMvATPfD+PjcV69ZsRW/WxHns3nNN8vRXWz1Ytp/AINUuxfQjTz2WR2KqNnJZ38DCGhhPA6lzkSmcS3ZJIo6MN41DDEk9ZBNE1e8pA9yyuDN1kaqt7qiYYD8wtjgkJs1KkqtOY5LjIXFEwB0RwTi1/Slo1qIRtm7cjp0rN5o2QYV6Gskn1sQKoVqtNC2d1oq7cP/zj6FdxzYEXqX+Yu0kLq6d3EWrnrgDkliNbBkD/baXA6ir31QQ6XQIJBFGAm6M0sxThXAChIEM1fiJX2DtzlQE1EmmgiiM/Yx2dCQPXbQKimB/P7pnIwac3wovj7iKWaTq4AyBgGGFl3+GFvCNFWn4mvVuEoi6ymu+2BVGtRgzxFsm4abnH0RwK1rfaf1vX6a696hXZ9F28CDuevR+FPFeKjHp7QSWlE3+2y//twXN3upkIZBE8B0Kr0Ir1kCK6d4VntkLsfz96Yin5DCE4LvqmFQSvFatkioqEKQWVHcXmeMKiUCAOxw7/EtxyVfvcjAKxbF3Psbqz+awFhe1QrzHvVJqsH972EdymZWf2K0TOt40gP06FltGvYjsJT8hiepDL7P4c8OD0fHBW4HOrFWQXYC5z45G+f4MxAgE5H40hrjCQpFRVoT8mDAMfPIRoCPH1DWbsWzoU0jifSorsGPM7N3Bumg3fvahKTI349ob0DSfRoh5RfDnOJ5LlUpWXBR6jHqM/YYDzMaNmPv0q4jKLkEddh5/kgA5JYUIi4lgBrBqaKhmhtWlDAhsgHsfgXSiBJKZcwyBbtkk+pG82TjmQ+xcshJxSYm875msQcK+gHPgjffeSaKGRA/n3yXvTcbOOT+gdcMmJK5paUiir5xjTGSzZPQYPNAA+LrDjekdp5Zv3nqX9axC0eX6/haJIzUJx+C9q9djwdQZGHTT7Zx/gvHOE08jKTyGyRBuhLC+zuH8HNq/lhpbshZXXGIafse707B24VLWvEhGPsfXYwU56HV9P8R1IXGlwhj8ztqp07Fn4U+oyz5eTJWulJLtLj4fza/ubRQnc96fKCsK9LjpBhI8fKrgRO7hZBxEZVNASSWWTf4UO2cvQlJwBLkVFmFnfyxmMklwcjy6Dr4BoU1InEjxLKs27i+Yc0Y5yY/gwHDKj5gBz/smPrkuLnuM6rw6YRJXVxNIViI7ZwGClPnMyp8x5l3cOnIEkByNYmal6L+wskDMGT4abZMaod6N/TDj76NZe68JzryWxC6fY/yV3JJVgi/eHo/Yxsm4oPvl2DBmEsHYtbjlNaqsG4ts4w1D9j77+5/w45Kl6DliMFKYACJ14+DHnkH2/CX4/scluO6JB3mOJHuk6jH2YhxfDmdj4cRPUL9WbTTrdzW+G/03HCXpkxAZY/pDJTMs1DcatG2Fs+69A5k/LMeXL76F1nXqo5TMDKvg0BrKg8bndUBHxotZPQYxriIJ9dlLbyGM41oYie2MnGOIbZKM7vew/WtHY/P8hdj09UJc//Cj2PXpTKxevsKoGTSGHTt2DHWTFXc+K0aEoPv11yIn7RBjMBFN6rI2ZJjLHDefKslSElY3PToEaMhal7aFoLqiQ0mYqclHIJ3Q/GlCyD5QRQJJRFFwJROT2NHLeQ+ZmjFUtmtyN4ozPiv4SXZi12c0T0HariaBZAB664nIev0jAknPxPYDg45tf/+vamF6wg34O+zA2JxKt6lHYqMeZmIVE0leHPY82rdpgTsf7IuU9SvRkCr3ThdfZGUVkKxR8yrHS62sx/gKJiAF8l4N4FjqMTXfZDFOtdGkVXhnwpuYPWcsYmlxPevTzXj88efw7nujcUanRgijQlVJJErs05rgtdELMWvWLMycNZY1VLlm4kTU5/rh6HvrPWjQpgEKq+S4IFeAAFMvroxjUZDsOvnylPN5n303gGN7AJMRTLIMFUg1X8eTVXwE0u/QfXy78EXAFwFfBP40EfARSH+apvKdqC8Cvgj8r0fAw0WkliCWgYwFp89ddgB3j5jEDNVWzD510WatAsUkTaIJPlZlZiKmKg8fvf0EGtASTS8tJIsIWITRWiVQoLfARmXgamd6/rezhbV4KSYYG0xrJ2OeIyEEv0/sFKv3FuHNT2biiptvINhK8J++cbKpUa0DN3dayVpB5cq0NlZ7PA9m4wZzxRIsAoI/XqbBqcDr4BvvxQujX0Zs/TDul4sRLlYKymi3FiYrG9pKecIIHvnREY0Z9szcVZ2HKuNv4yhUdCzrukQgGRsyHY8ERyn/LuS1rD+wH4d5vUHMSq7yd/F8/QjMM8M7JIxZwJXIIjCVnZJGhUwwardpjFACROVcnBWz9oCsrUSRaJGm2k7yGBPYVxpUYbKsVbfAs2M/otbvRi9uO/imVshmDD74oQgTxo1Hfc8+fDJhDLOeA7B8cwFeePYN3Ni/P67v3QTkUHD3468g8/BBTP77MLQ7tR6yuO/Z87Zj5gdz0O/ynrixbwvkEUsYu42Exsy5aBIZgat6no16TML+ZgMwb9cx1jeiekzWeoxphZfx4jWK+HFxceopzDNqtArZJWk1p/RDrTR/RgzZfxs7O+tzf9VrcOohOWolnps/LQG1UDR1lKygs0NwIanaXFRSNG7dHG1PaYY01l1as5iqOKY0+gdxcSuShoRWsCcX/nnHULx5Ey6j8qxPv94Ii1YhcAEozMi0gW5l31q7Pw6MmJogJ8igGGUT/0/1j3QJ6i+m35gaSPxhZ3IzXuS58Oor7yH1SB4ikhsjlwRjPtUEvERalFUisIhZ5GlbMOqeK3FLrzMR5txYPN182R2yzQiPIoBFsTY99SaOfDYP9YIi2FZ+yKLFVLdn7kVoz9OMPaTICpdR7gUhn8e9d8TbCK5TB1cMuBIlAQRrZVDCkzWWJ39xAkm2iZlRAWjzyI2IuOxCFM38FotYe6heLu24ipnRzzFGRJss6NR/9bcfyd4KEn+CQUo50BUSsO9093UIvrSzseOsYo2kPes2s5D1PMTQ/001SZp36YQm53agKoKZ+aGUl+3IxHd3DUE9kUM5VEOKEGQF6oImtXHWu69pRBAyjoIly/HjV98ib1+aqVHiHx2GM67ojoSLac8VEQnklePw+5/iAM87mgqEAN6jOSQTUkjUX/PxZPUYfEeCIIxKk0TVSSCpVc5zzBJ41CIZnd570WSrly1cgW/feA/1jlUgnixDGYkjKRfKeD9KLSBliOorScRgqTQtIq0aULRv37/SrxMlkEQKy+JQelyRPSKQVr81leOBP065rCtveDcqC4qwimTD9sU/4daXXjbvzXrpRTSgH2n7Pr3YKKq9ZjTEZo4JakjiSRZWBHrdmmULvfiEhEpMXC10v5sklBQLnMfVeJnso/MmTsMNN7OOFvvkpJGPYuD9gxHADHIvk0bKuL9sklN1mzVjd6zA4aWrMOOVtzFo8F0IPosqGpKoB75agAXfzcUtquuVSOKESQnjX38d/R4cjOjW3I73yqrPv8LmrxbitgceAKjE+XYS64VRsdLjQf7NPmYeFJyaRDy9OW+MQ1lmDvrccosFeIqY4stDIsrVvD6dSy0bPiNOMmM651JN2rxlsmfMxWfvTCLRGoKbR42kQqcxbec0DgtUl1WebZbH68neuBNTnv4bhrz9FtUyYSiV9Rpfbj6QfD3kWZzVpDXirrkKU0YOQ6uzSMbcch3zFqh6loVfjhczn3kedThHn9t3ALaNeAmL5s3HtU8ORfy1zPQP0dzI8WHGIsz79jtc8fcnkL5vN2a+Nh73j3mHWRxrMOmD99Bv5BCEtm9t3VyKATuFh0TPl8+NRd+LL4N/t874aMQwdOpwBppeIgCYCRxK2NGzDcdvV0ws1n40AxkrNqHnILYvFVcieY6s2Ygpn3yMHrdfjzaXdmdNykLMff1NYw/b41oqD1s1ReXGrfiGxFfz1q3Qcvhd2LN4AVbPnovrRpBQUyyY8CIp1fb5i7Fn9UZccQvJSUpjPUzGccXXxY4ZX2LLshXoO3yY+X4lkxMKqRoOjghDSDzRY7UbCXhZIzuueYbUdMgj+7nQakP933GVks/C7l+PpMcJJEuBJKJIz8ampqa/rKmV7CMCiQp81uozCVGO7R3bSp9XE0XmucjQ2NaBq/+2/nTs7nwE0r9ul//mN0TE6J4O4lpDNdvCmXxXkVOE54aOwrVXXoFe/c/HnjVL0YLf6dCli51AYIZ/U29Nz+XG9tK+/0pZc9bNGoqVfED057qGOQQoJKlfuw7HUBLXE8fNoyXdRCxb/gm/p97CZDrup5zPmkFMtPtkyg6MeuZFTJvxOlq1j8GmXUC/24bi0ZdfQBXHpoBIPSuXMRmGCTp0bdDzscYxJcdoXaHEogAm6ZRJycp5wSQ5OeOD+f1zotNnYfff7G2+Y/ki4IuALwJ/XAR8BNIfF3vfkX0R8EXAF4GfRcBY3itB1ZRYFpTlh6U/HcSgoW+hOCASUfEx8GdGeyUzgEvzclGYmoK7ru+FJ4dfXl1Q1SxG7L1K8PP/2LsKACnLdntmdzZni6Vh6ZAuCRFp6ZBQERUFC1sxAEG6QZQUERNBOgxUQKSkpLu7WXbZrtmduee83wwiv/cP0V/vdUaXjfnmi7ff5zznHL0kn684i16yb2AsyuxNFefRnkXsHyPlxt+FMa3YfgVL129GreaNeL0weh25LOYGYxiSust2JSs2a6S7Urm5yOAGJJCAlTuTLA7JwjFIG0s5mlH9R2MivUXs9CXJYrDM7aYkD83pMyjdlZKajkhbFC9ZvsHsAAAgAElEQVSobGcaQPPi8jNQQNRI6vE+shmc0rPoPrXXtnPDYhcoQK8kP2bFZfAeLhLE+H7nVgZzoxCauxAl+ehJwqCKnRsoBwGhUIJfcfuO4/zpMwillEyhCiXpPRPB+6ZUFQtLzKssgSi6PllaCsZmyfeJjJtsbtIi0hiM2XgcxVPj8M7rzZGXt/wtzZAmTZmGu0rlwrPMMndTVWbDwVSMfeszlMifD7NGdkI6LXNmLNqMfMxeb1KzGPIwsVkhgmss4DFvf4fEq0no9VRH5L8tAN8x2Dbj2zNIYmZi7nz5mY2ciAQCRUnBNERSSeTEM77AzaHSFWWwzrrKkYeCgCDVneIMBLysYJDetJhFRspODCPjgyV0xZJL8wJIftyYGiBJXlmKc+g4lbeM1D1muaTWkM0RzIznwqjJ4NqlM3E4uGUnki9choOsD308XWAb/VxC0+JwdcMq5L2tDEYNH0yVQ/pkkT3lbXs6t5d5pHsWM+gXr1uQsPOex2ovVg9QsN2S1rB8kCSBKFBJ0k+DB4wigcCFqCJFkco2608AII1Zo4Esv5yL5xCefQWfTuqFGiWjGY+TXwU39gQ4ctjmSJwzlelQJG7DMax8si8iCR7E8rg63e9HnjcepeQUmzaz6CVDIp6em15JZyk58tCzI3F7s4ao3vgOxgMtWTwBBHZ1qD/JkvKvwkCShN25wGzUfP1RhLQny4IB1G+mfIjCrK8o0r8EDIppJwA1gJ4v6rcK2Ei2UiwcF0Gdy+y38ZSB6tD7RYBlbGJwxuCF3zW4kWEmJh1pRBb74/R5rHppMKITMwkcpllSeQSrMhiwucpgd9Emd6DY8wrWsgMb3xmekIEdMwCqb2owlewV/WpSv16DH96fhWJ820G6mdp4HC8cFxWK1nNmmf65uH1HlGW/iaQ8XQa9kBwEC1j79Fwil7NFDdTox0A+x9sL736EC0voyZTCTOagYCYFpCE7SO2X5+YYru9ifOjLG3g02e5/09etAkhmvlHz4NwR5sf2EZ+GbTPmoQwBm8jWBAgV4JUOUGwqFvbsi3vbdaTjeT18O+UdlK5cAWXuJaOHQTxrvFaVsPI5Jlr8Qs5d0q9Ms2ElvfJCyFy7q+djFlAhY3KOu0mHT2D/qg2o25TeGAnpWEz/wU4ThlIuj2M+693NwcwpTx62Pf+sQPwwZhLZkm7Ue53sklAxZtgGz6fiu4FDUfbuO1GybTvsfXMsAqLCUK6fwAzdBe8hww/reg5A2ZhiKNDrCWyY/TFSKcHW/KUXjEeR2ERmHiEzWH6Ma2d8ZADaps8/w/c0oGoxobGQ1wwRw0LuhEpi0JpFYksW4xPxGdg3bTaCk7NwcP8BtHryIdhbkM1H1pCZnwQ6se8aBhFPlbTzIBaSkfPYyOFAiSi2dSuKSrIzdk2bg2ql6NdYtQqWDBmIktUroerDncmOZna+zDloPr9s4HDkL1ccNTs9gHMjpuIgPRAjKpVEnaG9jVSvyti1aB02kIFUf2gvXD56GGs/WYD732QZx8ZhMeuxAeswT9M7eY+8J4FlaU6kHjiBr8a+hwd6kyGYPw/mv9kXLcneimjAsUX3qElGZaY6Z7/d+vEcZJ6+zPp9UkaQFps5MRtbPvwYx65exEP9KR185Bw+HjAQPYa8AVQmsMd2YhoK72/F0i/RfPxAxBPgWvX5Ytz3Guu3NNcBSqzhMQeXfIPjP+1C24G8H2LWpnGl27Dr0zm4dOIkWvL+iGCwbviG2pZeXo8ugmIavsRI17BouAbexaIXq9B7PgDpPx5FLQCJCTVKcsqRDHWgkeg1dl1MuJLHpmGKEgSUR5JZh6jH8DMuP01MVu+xwCKt6XSsKsW7RrJYHtbLK1rqkSz1MJCMfJjv9aeVgB+TQsSGDmYinJOJV5FMQEs4fxXDXx6EF595Eo2aV6NH7BqU45hwe4N6lqSkp8pN1YlRJh89rmesOcRacmho19LQLPOVPKKOy98T4qRcmYkChZgEqOWI6dlqNkpG8sOnH2zGsBFjsWDx+yhfnWPXV+exaMUP6PpcN+TI+1aAk4QnCOBrv6QmqJQ67nhMIplAKicvqFWs1Bq01rLa4I1AktXmrCW39iPakCihRe1V7ZttlTdvrU3kqucZe5iAGOpMQaPy+U2ClpKsLF1Y38tXAr4S8JWArwT+6iXgA5D+6jXkuz9fCfhK4O9TAgQSlP6sQCntTU0u9LotxzBn6U4UL10VC+d8ZiTkJJsSQT3q9nc3xGMPNUKUkcUnc4IbB/lu+DPT1AAIClpxk2ICjZ7luQEKPCWqkI9bQSluTSRBo88Tb8EXP54miLQf9do0NzJR+oSbYINdgXjzmzEOMpsCbZrljyRWSbYrjLElSefRVuD4RYztPxTv0cyVsXMDCQXqOLIuMhg41zP6SxOMGZk5DFTpZScaIbNhb2blzV5INmbsBzJgxCR9w9pwMQCcyhs6EXcFRy9fQVZIBPwioiglFGB8m1yUxomm/IONQb8E+gycPn0aQdHhyEN5ocgC9KbhhkgAikpAAVrjgyQvKD96XnAPFu+fQt9ySgUeozfOru14sm4BPHnfHYhlPR09Hoti+fIgIr8N+3jvX2+9zI3aBuQimPbJC/ejIhlhlxWj5u4ogQpwSXEuFCbZISLaD2sPA+/P/xJNWjVCtZoRWEOw6bOVxxBPAIKcMFZdCOuLrC1traQ57krgxkuSEkL9WA+sV/lGEO7wUBAkVcd6IFNIUoMGENBz8ZvxQtIuVCCR+ZFBO21GdS4CFzJwV0BPm18XA012Bj38ea4sAmxubvBoAILilSqgUoUSuHo2GXs2bUc6wS9/nlKSdAKbnASQIpiNnbBjHRz0BxkwYqDxvXKo7VEKQ+XKmjeeAGYD6QmMeJNwVefe161IsCiUadkIWc/urz7A36y4C9sud95O+okknr2Gj6d+hBKURdqxZw/CCfqlS23ekY/eGGlIPnEQzz7SEn16NWJsT/1QYJ3OJ8F60wGsl277HL07pi9mpv2HqNi6KeoMYcAyvwPZ4WS2mT5M3xwZvrNvrN6aimffGI5nh72OiJhcRi7KRcDK+DRxw82a+1PGur8KgKSs7ascH2o9cS/86D2U+f4nZHtsQCCzeCXb5gVIAgyzTODJjYEMy//LJTYj23saQSR5mlRucCdsVasCeZSF7wl8X2Mq78lTiP1xM45s2gZbfCqi2TZymOUvYEZBlGyCU4GUGotln0rP60Ddts0RUpGMpRLF2InJP2OgyBgFUK4Lm3Zi7+ofEXf2Ahwco8IzCaizT4mdkckx6iqZAA0nTzZtZ90LlK7kfQQwUCQpSSuLl2AxB81LPG3rpwhWtSC7gRJ31yhlF0sPHgXzFZTKYI9X3w1VQjC/a4xSf/GGDdV6bqX//CmN73e66K0CSN7u7K+MCsXh6EG1/f3ZKFSqOAp2akpGkZhFIhNQFu61cYihvFz+5x/DV5PHoXCZkqjRtRMrxgM8UK5VbA/mL/BUqhXOIZqEE91Y985UBEU4UOeJRy0wRQAE21F6PBNCLl1F3hgCCgfPY8HkCbh34puwFctrMUs9nkEm1pxow5LX+6Fus8Yo0K4Z2zXbIWXvqE+HNePegTtPOBr3eBwbXxmCstUqI89TvLcwT0MhGeL44PeQw/ZVtv8LWDv/M2TSL6j5y89boIMGOtOQ+DOvtXraDDhpLtb8peeMX4cBTI3eEs9nWQBZx3NeMb5LhgHL966mYln/MWjTsAWOb9uBDAJhFV/tARcDl358Fs1LYi6Z7Bb+n7TvKOaOnoynRo8AYmjgTtk5N/uJP+fTs1v2oEihEnyGXJg/YABKV6+MGo/cbwF2GoMFIA0agWJlS6JSp/txZNQk5KKM7VHK1N356H2UoSRDS0zqpeuwftVq3D34FcrbnsC3Uz9F12EjeZ5gfDVqGAqWLIGa3R+yACQlYlCv9OCX3+IA2V6dBw6RrhOWjh6Oqk3oAdimqSVHpzIwiRfWs2yfvQDn6It1z6sEgunvqHYADhEnlyzDylXf46mxZDSu3Yov6Il2zzDK+pWktJzYQTIo2XkSn055F48O7IOUq7H44qNZeKg3j7mNPkgaJlgfBxZ+ZQCkdr0pt1eQ6wMDIPGjvO7Jw4fQaRCBJXotZQeIXeBvQrL+HJPMxKjy5v1aTj0eWUVPdakKvdXpA5D+80HJ9HJ1Cc5hLnrcRZCdSMVI432YmHGNTddB+WkmUbFZBVGW2I8Dtbw47QSHbWSMpZMRL4m7kOBwIzVpEiNIK9Hq1MilMjEqR33FvLzAkYLzP9/r33Xs/89r64/5hD/3JumUwJZktovr4lAmmVw9eQnjeg/BCPbL2yoXxcFtq1CvcB6UIRhu+qM6qLZB/GYwFgGOTILRGOlitlI6xwUH1zLmLWEzWgOY29eBdFkSRuNZj0oi2Z/gko7V+Q7uv4yVK1fh6WceVC4Aho/7HucTk9G+Rxv6L6ZwfKXigwBPydexjdnEOrqxaH7FUNH6042g0Y2LYR+A9Me0LN9ZfSXgKwFfCfy1SsAHIP216sN3N74S8JXA37kEvOnKDKI6jRdQENZvO4rv15/Ag11a4MiWIyiUNxIFizFri9mnjO2b+IQwADs/I6l/E4ww63su7I1WCTegDPZI1EsAjUAiE+QhSKAAjQL7eglEMhlu3MQuXH0Ka3Ydxp1tmsnehi9mSWqjYjk58LtC9WJlCHhQNJPiewKfJOxFAElAxbF9R3B8zwHc17kDfYXSEElgIYdG1m6CSFkEkAzTiJsXheWyyLYx9yD5MA+IZPIzPZmVYiCZfYsStrlbktSVEfujRJQYIXHMyr6YnIZNNOzOU7w042iEVlhAWWQUBXFDn5fsqISLCbjGoMyFSxcpo2NHsTIlEJknmoARy0HAGM+VxuhcFsEZfyeDtQz6JwXR04ef9btI8GP/PtzuvIQRz3ZGbvpRC5AT3neEPyw4lIAtJy7iyqUMJO7YidHN78Rj7cshnhvD3ZcoCXjkCn6gl1KLGqVxzz21jEn5rM3xOE4GQja9FE5dS8F5BulSmMmcJYAsO5iYHDd3bgaICDLY3EksiwzG9EwUnfFCgT8E7JSaaAJ2ApQEUnATqHo1bCMFAlXP/FKgWsdJvo7XFntJ4JEkKSRZIUZHNjeQdn+yLxi88KPWucuVDnt4EMpXLo/8hWNoFJ6Knet3IOtiHDesuj+axrMWSDLi8Rm4dmAnG881PNmzG25vXI+bUfKltOMlqydbvjXMuk8VuKV6u55lawXCLdDQCsD81iCItfH1AkhWwrbOqxZmzN3Nlz9yhQdg/bKt+GnFjxhLiaPF81dg3cb11IenAxmzhl0M5raqWxN9XuyMEoxZZlFyUdmXJhSnxqbuoiiQfhCDhY0g+6v1+GrOfHSkVBSqUwKJgcVMVQ1DdQZAUkm5gzBm2iYy+7bh+eEvsK0RvHTTh4v3JFad8a9Sn/eiAf/FcfCvAiDZ2PaTCNjFEi0KYZA9KIUykxkEPMmACKUsjFqPAmZi4JnhQKCbiV9YgJLNgL9s06z7NP49njItmWLB8T35lUgGTL5ENsoVRrJOcqdyPEzLYHVxzNJ5mKGv8cCPvyugEkg/gExeM5Y+R44Cudl+CX7z8/KI0bECteTNFJos+UYrazeS7dzFviyGho3XszHwF88AvZ1yNrqEM4OZyfR8y2HwUOCtkeQjyhzPMdIdGYoEtol09h0HyyLoShLyB4bJCQkZ/Jxk7PT8QcLs1QJv6i9/Rtv5LzbTf3qp3wNAMnObxknNw2Sk7SSAVLB0cRS4tynZrgyO8b/QdH/s7TsRhYMjEP1CD8weOZDZ3VVQ40FKkXEONpJ0anBsJ9mSezXpCWIg6ZxurCcDKTjMgVo9u1usII+/GigfajLPybbDztNYMPEdtB3XG/ZSBQ2rJ5vtSckZ/gKQrmRjSe9+qN6qMYp3amUBO1oEkAH89YRJsNMvq2XXR7D6pUGoXrc2oh5vz7YvD0IyH3j+EzR1B0HZkgSQfiSApIB1814EkMSIEptOg6kmODI01xIYd3NsbEQ5PSMFRylHr1O75md5fQQKvNL4rcC2opmUmM0ic2f5tJlo1+lBZB88gnUHd6HJ+DctdozKyHRgz6Avv0ICpXPGTMYz48YYAB6hP0vciakXHMIsGU6cc/uRPUVQ7DqApLEgyQKQipcugYqd78fesZNQtmARxMfHI42yv6Veetj013SO02sYUG015HUkHD+G796diQeGE0CKCMKaGdMJ4iWjlYCyPErcUH1lYMOsOZz7ktDyBQJCZCZ+PvBN1OnQEqVaNTEITJZkgFVvKi8CNZtmzjGSuW2eoxRhIa6HBFrz/o4t/BJbt/xEnyUCUTsOYsnHH6DjQLKLKhS32oCivmdokpjChyyYH+c2/YQfF3yNB/oxIaEUwW9dgH4q+xd8iZM/7aaPE4Gl/ETQ1Ljov7dtzkIcJ9Ory0BKBUYysKxmqJMSfJTsrwXwKVnnOrnByvf3zrtmFLVePgDpnw41v/4m1zQCe+xMxAlmnaQnupCLgKyWaPFMTKDrJuuEa3AmOLgk/cu2LxlU+cqkca2lBAGxllLJgnU4HGSUKKjPdbInpK/xP5heaNfrR/VkGo3v9VcpAa+EnT+Zf3auq0M5tx/efgjvDR2PSWNHoWDRSBzZuQ61i+VGuSpcJwpd1NLPs79xEiC0S0bUwyQaR+bjoUOnMGzwGBQszD7Nd/wlm6lWYbyRKIWodD4RUD1rAZImDYikYYHLHAM6KQdQw9OjT89AsUqcq5qVoz9bFtdPoWZPFyRZcO4TJEtuKQ/c8PIuzE17++VLjPEb2+P19auPgfRXaZK++/CVgK8EfCXwh5SAD0D6Q4rVd1JfCfhKwFcCv6EEFGRSQCSAwSSyjLIYWdi46xQ+mr8afZ7vgdPrtqAGAw4FSPvXDkHBU8WNeKjZJBgWCrcXZoMhxonAIv6m5GdtPqi+bgEL2rVoN+DBmPSeMuYCeSIX2S9zvjuKTQfP4s6WjZh5zXMRWHEyGO+itI903AUAGCaT/A4MiCQASRJSoUhj9nUw4xU7Nm/G5TOX0alTJ8rW+SGZhuMBxphaQXJuoHkO/5wgk3VpghraSIltw3v3AgoKIVkm8Ra4YGQVBPYYaTYhUMqoZYCY95/C59px7DTOMtgTlDcvQulHkExZqcBAK4szmEEeN1P0zhw7gbjzFxBC+b38RWMQTX+AAL4n0+l4yq1lSWKETJMcAllpNhrdczPopGZZwPlLyFyzEgO6tkKnJkUNCLTykhOf7zyOnczq9gvLjSACWXH0Lni+RAz69WyKE9wffvrjUaw9l4EDZy6iUvHcaNn4dhRkQvHaPdew8WQslX4omZfhj+CICKRwc6iAQTDNTfyoo2/LiTD16PZL5DOmU1JPABJN3jOCTQBCrCTWrhV8MgCRxT7S5tICjyzm0Y0AkkECxUgyx0taTZ9X9J1thYCb2Ylm0MuIUZAqNSqhdIkiOHcuFrt+2oMM+sPYmD1rY4UEsq6CCB7aM1MRd/wgZYDO4/mXn0TDu2sjjkERyQ8G8D5CuJGWNJ58QJwmi141rPYj4SMLOPJq+t9KAPxGAEntU23IYjZZAJJpX2JAUWboB3rUuOh/9PbA7tiy+gQiI2lU7wjA5fhLCKNnxO2VSyK35IF43zZFbNXGyM4KIHBm9U/tpvlMAtG0iaa3CaOVDBgy0GcknljxJgrHzzJgpBRTxqPx0DPvwlG0NLq80JyApyQdCZTIrF6bfgWJCa7eShn8hhHHfOSvACBJ8iRLmfwE5QS+OQka5QtkUE3ySypTMRw11ghA8sQ4nGLAqV49D26kOAmOCtiRpksapaEE8uoAN8e2TAHSBHUyWW8MmSCMDIMQebux7Tvl/+UBkILCQgkgu1h7fI9Z4FlkG2Xz/SDWlUZYSVwaPya1D/mR8fNmfOFg7OL11adCKTsnv6Vk+mlF5cmLpORkM+SGh4cjPu4ywngNXU+SN2L/2fjcMl2XN5sCiwHst0Ec45wEuPwIbksizMaxSOcQQCbiiqk7flljp8ZjT7P7rQ3h//DnbhVA8mZtG9aiACR6IO0mgBRTsjhyk4HkIngin61ADvwCkPLbQ5HvlScxd8QgVKxWBZXJmDOeN4aRovGBdcNxIo2gY7AkWgk0IpXyceMnITAyDHc81d2wgrJYmUbGTfXI8SCIcwE2HcXnkybhwYmD4I6JJmvXcH7ZGjlepLGSLzuxbMhIVG3eADHyZwrXGMPzE7i5tHc/EyQCmGRyG5b3fAN1KJUU1aMt6KtuXnYCSKcHvEevr1QU6fcCfiKAlEKPuiavEEAiIyqH92PGZDUqPuvqKdNNG2z+CiXuiIdkG/1bz5RjPaZJK8khkKTguGmIfNYzK9dhF7/aP07g6XIcZk6bhEemjgZy80ZCWTD6oJcZwwSI+F0HsGjcu3jyrXE8hmdU1j3XJH7MkFEbV56KgJgFfQegVA0PgKRnUsWJgTR4BIoyKaQyAaTdYyaiarlKhim4cNli3DtWcm8RyPh2A1atWIk2I/oi7sgRrJw+Cw+MIOMpVxCOfL8SW5Z8h269X6NkXD4L+Dl3DQsnTUHZWtVQhZKANHDEQh5ftUVDlGlMqTsmWIgNrvuza+ziYLNn3hc4v/8IWr3A547hJCLNKTKQLi5fjeXLl6P7uPGsgIuYM3Qo6t/TCjH3UbKQvm9UPbNkzWSUR/bU+R824KdZX6DjkEH0hOKDas5hnezl+c+RkdXqdQ+ApKpneW/7fAEuHDmG9v0pi0dvKIsdxZOaqC/HPd4nU0Ose/V8eceQ691ebVZlbf6xflbx+jyQrpfQ//6DpIXZVjdt3Iv1azYhH0Hi/MFu1L2rLgrcVooqhlyP01vTj3OZv+jzYpGrn3Hc11opg/NGkGgiXH9qXaBuJDaLI9wI4LJvcX5kUsONr58JIh55u7+xhOm/UUN/+CE5rGMlZBnZZnagqGAHdqzZhrmTZuCjd6dS9TYNZ4/uwB235Ufp8mSaypxWy3SxBQUAmdQ8a1hUHuCCBaswaODbqFCmHvr264OadbR+toBedWsBRxpy9bO+ONWY/SBtSTmmp3ANIqdOi+QZzzGofefBePLV1xFekmuNICbUcNARA8lGn7lAnsjyn70ZQNLiyRrzvQCztyBvbH/6nA9A+sObmO8CvhLwlYCvBP4SJeADkP4S1eC7CV8J+ErAVwLaEfDLBAYZXGYQ0kXwY/+ZJAwe+yEGvtoLVzeuRt1qZeAoS68fyhy4GWi0Mfhkwk/ckLootyTzUwU/JEmnoLRhIDHbPZCZ8JbngCfaqA2LCb6KeSTRJl2cWWlkvcxcegC7TsehbvP6ZAspgJ7B4KsMwgmsWPnUJtjhz92MAm6WAbCMm5XJzyAFg6JfLFqICuXKoXK1SkhhBqadm2uXRwLPYp0oYKIohaWXbQX5rc2LgRh0Wk/2pQlkeAAkk5Gp8xg9Bz2z1XLExknmPe0/ew7HLl1GVKEYevCEKbbCe7c2XmIT2bmbSjh9AedOnDLSakWKFUMuAk5ZzPxLZqAuWd5C2lgRSMlwpalEjEeJI5UCUjTbrhqUgdEvtqPcmR8BJDcmrtqKUxFFqCkehTyMcsWuWol6yYkY0esxhJYg0+hwGj7acQ6Z4XkM4BJOmlhEYCZjSJeQFVkMmQTsAuXvovifGEYMHgRIpo5sFz+nQ/AHn40SerZ0KxuVx/plhjDApwJK5F/IkTBAkIA13veNAJKAIdWr8W4RcCQGkrKSdSaLlWQ8kPSeMpQpvYUgOyIot1Kxwm0oUjASJw6fwd7te5FJWRaBRxbqyM+nJiGcAZEs+jpk7t+OHr2eRaO76pBxwUxGBu5dDLI7yarg3TITk0ESlrtL7dLUtQVA2q8zj34f5o3Fr9LLYqEYAElADxuc2pZYcpI/XPT+TJSJyouXH+6A3Ru3o3atiogpyrZt9H6sAD27DANCApD4Of7ir125GHPCM8gs0AOQt0XQgAEhQwHQSzKDugelpgvpUB1Z8Nih81l4sOcI3NP9CZSvVwRJ7BOSaFQ9+pFNJi+uHALAf18ASdr+IUhMJgBMCRgF2QI5psl/JTCcjEB6F9kkaaV2o5iGRiuPp4c1aIhdyfrhcQaQYyAnW19qYxwr1NdTCAL5O2hwrfGFbd9OQFnnCiFA42KmvmEekZkXyGzwTFZ0MoHQIAJRIRyjghjYc/F4fwJFmQL3BR6qjTGwJ3BdXgGB/Fn9L5CfUfBPGePGVDuQkjYmkGuBpQoE+vMcyioPCaGsIj8ryU0BFAJWQziGKmgfSpBbjCj5PWVyPshWG2bzssB7tjLP2CcpO5WH1/PL0xj/Vt/+CABpz3QLQIomgAQGg53srwGpbuwfOh25OFgU6vUUvnt7LG4rVRol7qNMnDxxjFcNGyBl0chXg41t2YB+ND8H2Uurx00ku44A0jOPEyRxM0mBDFMF73iMxspAIZ6bj+Krd99HO8lhxlDCjixU42cjaoNiyBfSML//INzVviUKCUDiXCS5RD8yFgxooBdxiGWP90b9Jo0Q0a0FsiTLppGJfz818D34U7ZRANJWMZDYVhu+agFIkj7TvXBoN55NW977GIGU86v+3NMW9U0yfQpU836y2AjFcgk2HCnLC8mMe0y42DlrHv3yzqHVUwRSyM77hMBG52cfR3jd6uxwSgoRwO9Bf1k0iTv2Y+HYd/H4229Z0m+8X7f6hfoUn8lO9g/SArHoDQtAqiYJOw27HgbSNwSQYsqXRBVK2O0a/jaqladnUu3qmDlhDJrz2AI1a8O1fAO+XbEcbUb3wxXKva0kQPiQAKQ8QUg7fgILhk3Aoz3JHKpLqUpRu/efwUdvvYP7X3sWYaVLG1m+BZS8a9KmJXI3aWAhZ5ozBO6wv4JM6p2zFiJp/0k0fO5Zei/xgGCLVbZm/DtI5mDT7pVeZhRI+mEd5r7/MflaxUEAACAASURBVB58+nGEyWOLrGzaQXK80dxBMtI3a7Bv8Uq0fon1ooQhMRPYDAQgnd28G61fJ9BVgAwkXZ9lvmPWAsQfPIa7+9ADSeWitYTAPs7DLjKTXbwP8WFN3Xq+TADY++WJQntlZX0A0n84fHJ+SGSWyJTJM5BMX5oGNaqjYblC+PTTj/HQK2+SwRpFBiG9ZjTKy8OPa5FAUkXSud5MYf8O5NxnJZJYCR1af4q9pCQErUDNS8k9N7x+GcC31s2+159YAvJopYpANoHvTLKQ80VEYvPyLfjyw8/x+QcTEXctDlfO7UPDqsVQtHSMWcubKmN/VeqYBI+9iQzql0oMXPbNQYwY8j5ir8Sh430N0aZdQ9SpVZqShh5AR0CjWPAcM5bOXY1582ej/5CeuKsex1meL03AJNcse44moW2n1zFu+nS4oildHWKBlDY3E9X4+SAlyknS+5+AkDcDSN6S/pmk5FnH+xhIf2Ij9F3aVwK+EvCVwB9fAj4A6Y8vY98VfCXgKwFfCfxbJWCIIDxS7ilu6Q8wy/nsVTee7jsG44f1xfnV36NaucLIU53BDAW2LVcGKxCjQIBnf6kYk0CFIAMWKdrKcxlGEz/Bjas5ngHabCNhp+xeBT21m6DvDaM7787dheOxaahDQ+ksPwbBAgieEEDKJoCQIzkUbpYNy0OghcFzJExGUCGTJvRh4ciiVM8jjz6Eie+ORjDZHaHhuZDM4KvALn3WLpNh3SM9hkxgX74/8mJSvN9TBjcWmGXCav1FTBaBYgoQm6w7BfD1iJRzyGGwKYkxrs3bdxtJu4iiRRFKf5sEMoPEKMjheSIdYQhgQCv+7EUk8EvBW0eBfIgsXAD26EgCSNz8EQDL4qZeAUMFoV2UFtFngq9cwdUfV2Bct+ZoUackzvO6MzZfw5KELFziM+QPD0Pyrm2IPLQXo15+ClWZZLiG2dGDfjiNpOBo3ix3ipQLCvNPR2pGMvwJKmWzHghrWF5ElMyyCkagD8uXkjUmG5V1YKJH2l06FVWQTCDZRmRIuZUmrtRDQ9USa4lBIlPnFmBkImxKVTRSdwyAsw7Utlz0JhK4ESAZQDEnUmjExDIsVLQwylQozeC1HacoCXh0zyHkMIDooDZ/FqNL2dyphhBkCsxKwbXj+5lNfQQt7m+LDu1amc2zP4NWAQyapjP4LgkvgU02SQkyMKYkbYFHYsQZKS7DhuPjsAJNG7IMjH7zS09rbautjFxLwu5nACnAHszAqA0TB45Cu7r10LnRXThzcDvq1KlAwDGMdW15lgRTIlDJoSSH8dMMkNK7QCwBwW42sUV0GYI9OewTJixLU3tXKusil7yr2Jf4H98ydZnNdNJMttfl645h6Nuz8OqQwQQbBWTIc52grKpKfUmBX7FMfvPT//YP/hUYSN6+LZBIgI+YPBEMsKktZ7CQnAJsGNT1gicWgGSw5OuBM7cBgVj3Gh88xgCqM4GkAnkkJ+fmCbIFyvD9EAGC8pehd4sAoQDVsX6Xt5vGFo4nAlkDqAtDThADegFGxo6e9QbMEmBlk4eVACoGYNIJCAnscZBBINkr+VaIlZFIFpLxTFeT4Ik1BrkJIollFRVOZgTHzXReN5MBwhBK4AlIyJLsnc6v67ON6P6zKImkZ1b/EfAVzoFe5zNyibwn/e3noOJvbw//Fz95qwCSnlmjkfFAEnhCBtKe92ajSIniyNXZApCM/GFiFnaO/gDRrgAUe+4JrBkzBhmX41HvTs6VHO+S+eFQziP5mhFgyBUg1TG2XSdCRDEhA+mHMRPIPgtD7WefMIyeHFZutuqZl6TNEpEUXnzPWXw5cjyq1qyBqKgow2a7mJ2KgKolULBOTcNo+ezFXmjQtgWKUU5NXkBiMciiXB6Iao/2TH8s6f4amjVrhrBuLZFOCTs/enIw/wFHCSCJgVSqLxlI8z7jXJSOxmIgEcRwhxEg1QgqCcfMQByYOhMJG/bhzttrI5sytBfoi+fKE4bidzBAWbIg52+OYWybAewbZuyix5z0I3+YOBWBUeG4q0d3MwUtGjIUpUqVQrUe9BiiF2AGk06CNcgqaYHf0yjrtnDkZDwyfiwZN3wgspat/BFPudOLUN5PXxBAKn57ZVT1AkiqNM6x3wwZgcKVSqNq+07YN/QdlC1dBoEPtMW3708x8Fazp18Evt+A71d+h7tHv0EA6SBWfPA5Hh5lAUig992ilwejUePGyN21hUnCcX2/DbNnz0a3KZZPEo1D8P0bQ5GHiTTlbytHfM1iLbvzR6J0RzKJeMt75i5Gwg870eC+rkBeVrCIXLv2Y8OBXaj37IMIkeeR1mWpObj8+bdY+tlcNH6gA8o+1BGkLFjzf1oOLqxcj61ff497JC1YjpRlAUWc6vcTQDqxdTc9kMRA4iSivwtYmr0IB5auxD2NmjGxyB+XctKQmCsQVchS8xMz1oDMXq6v1cMNA8kHIP0+wx0D8WeZdDXjw1mUT45G6fxRmDe8PaZOXY5P1+7Ba4NfV24Oq0FMf66B2O6Z64AwSiwSk8bJk1eRfPkqCnO9mjtfNJMp2BRYZ2nySaJspJMJBGKsXn9dXytpDtLfrWQZ3+vPKwHTlZRAQonOLEoh53aEYPm8NVgzbymWzJ6A2KvpOHNyB5rcUQKFC1EHm/sp5XbZgrUH4jzA6lMSi15iDSlHTpjhsSMuLPvqB3w+dwHSOb7myxuDckzOiymUj0v4bNo5HsHuPdsRfyUejZvWRN8BPVCyOMcMMyNQ/pbA0IrVu9Fv2EwMemsC/Tlz4KTKhZKjuFqHXzr3ZEpakazyv9OGbjrmZx8unwfSn9f6fFf2lYCvBHwl8N8rAR+A9N8ra9+VfCXgKwFfCfzTElDyrlg1gQYwUAAlCJfo997psT6YSm+A1N0bUbxgBGLqlCdYolC1vBEodcT/tNmQpztj5NwwMBjFzaeR1icFR1nybm4icmjYm8Zdawi1dQKYmSq7BWW5kWjBDQ/Pw6y0LAZzJs7civN8s06jWgRRKKFkp/8OtzhZNocBrSzta4tFopcy4xWakKe1P4Pvpw5dwo8bf0Tnh1swmMYNsm6I4Ag5F0bnPYjH6AzOQHr7yO+JoJUfvYrk4WTwE33dEEkXgGQYSR4ZK3mhyNPA+DaZAKt2Wgyu8qxSYVM5bDt4EMcSE5CXgaQMgiQBYRFGHkoR+zCax8rOIfViPC6cO09wi+IuDNzmKVgYQQx6uembkphNkIfAgYuyIm4CP+4MZo8y1S9202p0zB2MNykLRBsMrLoIDPzpKC46chuvgfAsltfxQ3ikZX3jUbXtQjK+p/Rbmj+jZs5QsyE0ucDcvKUZeS7+gWCOMc01brp6Fi9rSFEf7SoZORLTS9FjURDEPhLYIMlCBbAU8jO+RwziXQeQdIxBJywAycjZ8YuBanlX6bIuBrBJhzCyYQ5KtxWNKYTChQubzezBfQdw6chxE0wN9mPNckerILvAKt1/Ztx5uA/vQZenH0bT+rUQHkGPKwbLFUhPomdFAH2D3Ax85IgtJmkPAS8eFNALBgbw/rRhNR5XvwOApLZoNUkBnBbbQ8+qcxt8TV5PiemY+da76PPkkyjIhp8WT6nGehURGEFGCO8jiEwjf0XoeXyKgC5+D1WEjuw+JwOw5AqZAL+LAR2nn0QmeQw9q3R8DtuyaiOQKaXaY7v43DaeQLHj/qPmU2IxFq8Oeg6xlHMkNkzbEwWFGGQWcKEuYnr0f//1VwGQnAQdxcjJIsCpQLhAG/V5wWoBDOBm8m8aNwQY6+WVvfSOQwZUFuOShSlgWAFSMbtcRppTHlNWgEe+LSEsdzGLMsg4UuA/28MGC5EUHes2R5Ke9C2y80P+lOXUaCPJPIHzLgZoxWiyvMNkfs57YrvXdXRdtZBgyu+JYSSwys579xfLSZ/l79nyXWJ/cBAYyOTYk81+7M+gkxhICiIZhhKfQ95b8sgKlKYNr51CbTXiAgbo1FjpkP0c33IKe9SwoTHSMyb/91vRn3vF3wtA0lxjCLUCkKZ5ACR6IFnsIhYyAaSto95HPlswipE9snr0KFw+egrVqlXDZYLqAhVyxxRE7S6UtCsUZViNmQwCh8rnj8DPyrcmGo+TO3uKgcTzkfGTLWDKzJ2sVI3xu07ikz4DUbFceQNIqk3HcmQpRHnQCo0bauLE3Fd74852zVG07d38IDPKpRsrZh3/NWMIZVWX9eiNxgREQgkgSS5Pj8WpHIfogWRLSMVtBJA2EUASW66JgAo+oztEXoYWOy+AANLuiR/i7IrNqFmpKi7kpOIq22BoTD5UI0AWVr28xcJRv/Jel3481JHF0rcnolzjuijXhmAM56t1ZNukULqt9WDKyUVxjibaKW8vm1hTTCpJ33nIAEjdxhCsKR7BXAiuW4wErwiz7EPK1idQtIQSdqXJQKrcjQwkSdjpwsx9+EoMJAJI1dt0wJ4RE1GybBmEPXoPjjLpZtP8r/FI/2Es1/1Y/8Ny1B/+OuKPHcbXH87GI14AiUW/ufdYA+5V6tfTAEhnps/HkaNHcfd43rM6VkI2vus7lHKtSShUgOBZWBCSCAAGFIjGnY91M+zdI0u/wZbJs1G6QAzSKMMXey0eSZdi8XjfXvC/uwZcXDsQ4mPyBO87ngyuFesxZ/48RBcvjLYEJJGPgWWuheI3/oTlBKO6DnmTLDSuHTShsG0IQDq+bTfa3wQg7Z61CBs/mY+WdRsY5qSAPmeRaNTr0Mqc2/KdEnvM00+9C60bu623Hj2VqW8GVPUyWzhekpSGr+n5mMR50sZ1n8ZTSRGbl5En/puCGASQTnJ+nzPva0QVLIqcuHNYO607tm25gs59JqFEtdvxxKPtqKpIOWW2LScX+y7S7qmyjLU/7cDyb1eQZZeKyLBg3HFHbdRtUBfhTEgJYH9MzUhhYgFZsaxXa13sAZLML14ASX/3gUh/5iyk/pLJ9UBQSCATvPyZKBaI+TOW4PiG7Vi2YDiOHEnD8SNb0KF1DeQmy99kKWkI41jI1aR0HUx9ZnJ9EkC1BJ1Py3OREpVfduYk/VS3Hsa6tVtx+tRZpKYlMvkkGQUK5kG1qpXQsF5tNGlWzDQPrUS5yzOsJr1mLVqLL1cdxiP0ZsvguJlKdQU3JbHlJ2vP4hyjPR3XQf+y/97Uv39et1t7NElUe1UltPbWmGAlAFojiXeeCOKaJ5RjVCOyK1kSnAvM7PRnVp/v2r4S8JWArwR8JfBvloAPQPo3C8p3mK8EfCXgK4E/ugS0hNYCO4eREm0mbK4wpHAD0a7rG3j3nVGI27YV+aOCGJipYiTf/DySb9oxKPCotbtiUPpZidQiFYUwbuDVujfYgzSy9Z3vXZM6Hb/nko62Fv/cvyi7fuwnWxBPMKJ2/RrMfKePkF2SegrkegAka9ujcKdhEGVz5yD96wBGygOdQdiwageDp2lo0Op2ZtVTyokZ+U7enBg9NoJXoYyCKlveFSAGEoNfigRxM2ykqXh9xe91r96XnQ+joLHYBZKkEoDkDZh6PVEUZFPw3qZMaAabxERav38/zlJGLaRQYdgJkAQFMGDLTGOJ/oVQ0kX4SnpSignwXLt4lcBSKBlLeeEmSJdKqZ5URhLTZYieSYCOW5wcgidBZ88i90/b8eb9rdC0URTO8ib7b7uK769Q7s4ezoB1MAKvJaBwrkgkpl1BbDpz0iPzcmtP0CojyEj/SZ/cT9eXSQaDxGBgzmz+GTgygI/oKwYgEgVGUmdsBAxW+2UJmJAEHCPHCtxQu9xPQWx6VLkN48g0Hg9Y9I8AkmGJcXMquSF/kwXL83Ijl4ceLTEEjwox4HTlUhyOHzyKa1euMV7KexQTjtmyQbzPIAYCKaqFy8f3MY19D1r2uA93E2QsVIDgHOs7ixmV/gQKcwi0ReeK4gY3ncwvbmGDpO1PeQ/eu50Va7VH3rdYdJ4NqSVXeKvwiRU9Vy6+FVixgE2ZvRvGE+s/4cwVfEQWwJi+vSkXFU8gIRU165YlSqbyN3CQ1QBVFSp+tbvsFLKpJDEmEJTnZfFL4cgUtZxy6KUTzHbnlvY9AQsJ1eg9WVaJCEP1Q3R5YhiKVL8DLbs0Q5JTTD8eq807owMZbMzaeP+cyflHjzS/PP9fAUBSPWksyiCgYmPQXIFzO/uDAPIslk06AR07gyoaB8RcU1l5DZ9NoFPjBqMsyuCVnJcJbPJYw+zS+CTgSKAU3xeOanlPkd3E9pkaIflClj+ZiqGK1kgujkw747nEmpLckEY71Zo/31f7zSFDSjwlnV+J4WIK6mevxZhNn+FgJklRO/tOfBI9svjKFRlN4Jb9jv3KMK3YUjjUmrHNRZajWFABTD/X+CcgTCCUxkX93S72oPBmZQ4LtNKY75kzTI+61e7z3212v+vVbhVA0tCp+dfUtxdAetcDIN1PDyQBSAQ7/Igy7x4zA7k4VhTt2QPfv/MWx05mhD9MQIPBYSMzp/RxgU1Gp9XDpGECgpij374zGcH0v2r8ZA8eq2NMIzXysmLK2TUGEUCaM2GKBR7kz8Vz8RjJZho3dH7mSgY+6/0G6nVph5KtmnCc0oAkgN5De9Tkn04W0BNv4E4yo4IfJoAUxfMqPsfEkAPD3oObAFJFAkg/zv2MckvpaOoBkHIoP2rYe1LN4rS06d0PYEvJwB2SsAv3PJ+35jRPM8nCxvtX+Zu+ptyXjQewdNbnaP7cowitSBou55zLm3di7ScLcP9AgjGlopCpdQkP1WMJlRWANHfcVPQYTUZQsQhmyHM9obFY5cLnlsyngKL5fQagfFUCSCpvj6+TnmnB0BEEjUrh9o73Ysuw8ShBCdZ83drDfe4cvh42Be1aEtBjH1u/ZgXqD+iFayeOYOnHs9FjDK+XmwAIn/fa1IXYs3MXGo6jdGBUBFa/PhIlS5ciUNjFQmcTnJQOHIxWrVohvEl9a84wcqZ8EgJuzJ7Agflf4jil8tq1bINsAgAZBA/PbtuH8wlXcffrLMOCUWQjsv9q3lc7S+Xnzl7BpyPGoUB4brR4mV5ThaNxZv06/LjwazwooKis5Xmpst03/wuc2rIbbfX3ggy9aspi+W2nhN2lvYfQpg/vPZx/FG1R7YbtwsjTqm48XibXp1oLfzCguKpBzcMAkD4A6T8fm1xBOHU0Fu9/NBeFy1dB0skD2Pwu5RtZlnUfnQJXZB7kjaC03Z1VUbJEca4/w5CU5MK39AnbsucwCuTPj8wr55Gbnkf1CR4tW/4VXqAscHh0ONceOUgnMCGGtwnEexK4LOTW8pO0xn8fgPSfV9zv9wk/jlMawyVFHMiEgVACRLOmzkfGqUv4YNKL+OSTFbh6+RD693kY+fMRRRctWVXIOUCOi27O/3auIy3Mh+oQnC+Y52LN+Wb/Y92rhneKJBjpOi6T6NNotgmgOq/Z3xG34lRF2XAmrYiBxPwXjJ24AOcTQ9C6a1skiPVqfHYthrNEVv24eMjmuspKQfC8bgaLbiwqT6aK1mAWA86bvOIDkH6/FuU7k68EfCXgK4G/Zgn4AKS/Zr347spXAr4S+BuWgKwTzIaBoUoT0MoO4MbBjnb3voyJY95GxpGDDFTTj6BFDQtrINCgwGYmNyLaXHyzbA/mzlmIC7EnTTCnY7t78TiZMopvaKOh4CYT7rFk4ff4fP4CxKUlI190QbRt1BY9n2hsmBKMO2HMhxsZqwlGTQJIWbyXQGq3Kxjqol+PFZw3IVvuGOTZIpk3a1MbwHvNTnHhsxnz0bpda+QtEm6YFgq0yrjeSELxPKFZViDY7Z/GQKkykJXGTMDMsEUscMtipVibEmNsbpA1GY5bmf76VUFhE0gV5sJgrM0ATPyFAIBYHfG8xp4zZ/DTieMoxEBQREQ0Mz/5LB4fHl0nlEyBAMrJJFy4jAQCSZkMtmRRxsdRKC/8uXlPJRqXzMxfW6CDSelpiOE5E5csR/tyRfDCE7WRyRjOUmaRTlt7BklkGbnIrgoLjURqYhwJZGQukK1gZLG4GZRBegB3d5KYydR9+ocim8E7WwDr0UhhWR5GxvNCWzneoLyK3G7uFrnBs1MqTfWQQ+aLdpH+WeTC8Jhs1oNYE6ZOjCaa5W9kY4Xru96T1JZYFQHcNDrFxCLgE0hQrUSJEiabOojBzOMnzuDUseNwJhAwIZvKbXyWWK8MhropwxVC9lrysUMMpF1Bx4c6oEOH5iasnuNmBE9ZtUxHt1N2TAErmaoHyOGXAaw06fgr8E+EUsFwsSdUtzKQVzDNki389wAkZTxe39+aH71Rc0+btELAVpDF482lC+hj4fSkObbjCJYwG376yKFIPrEXucJcqNK4Gs8j4SaZc3gCgh48T6CsqQ/FbnlehWgNbus5zHtV9QrjuaR+y4N1Gin4aeO/71AWHn+5P7q88BwKlS/OfkZPsaxkhCmLm3WeIgN6giO/QE1vHv9MJufPTBMLQP0ZSLXAg9+GIHgBJAGKOWLkpCSh1MXLcI95B+UT6LPl6WeW0JYe3ZMp6ilfY/6u1vfbLm8+a4A+XtvOvuHPIEoKgd9A9hWnPKIItoqdYwAbloGsWCywzRovDJCkQBr7v9hK+l0jo/yljMeXghysSAWkJV2Xw0oRs0htUT4uKZRrTGcfCRdbiYFg3UsQM/blX6QvydDJi8LNoK/OZ3lVKGLueW4xATm+efuvnZ5HaWIZsb1Jek8MI7GJdMtOphSLoRTIawkcCmLGeVo2GYi8v2CNn2JZcRJIVwCIDCgBEYEEu5yMFomNZJqjR2Lvej/w/GDa4i3Uwc1N7v/S7zcDSKZ1cA44yYSL+jNGIr5wLgSHRtAHL4RguJhq6qtWf1XoXP36OoCkPzO7YjcBJHkg5b6vKbKpL2dX4VJvatvgScjL+UASdotHDkEFAhrlunaCm4xUTgWGiWsqm68sju+BbA8G+KE02deTpyI0IhxNniKAZE17nmM1H/AYSbXtPIkZ48bjyXeG0+cmkmwczmfmLnmIGD6c2Ob07YfKbRqjUsdWFgilBQDntlM7dxvPi4LFymH10/1Q9656CO7RjkObZ0DiDe4bbgFIlQkgrSeAJLlEAyDRA4lkIGuutcwDsW7aBybRoMkrzxEgo2cT26OdfYE59lbGikl40OgtTzj2T04Fzi82YNPqtWgw5HUOugJkeT5mwix+vg869SJAUqskskPETs0hJC/QyYWU3YcxjwDS42IgFRUDyZrXjbQrA6H+DK7KQ2oOGUiVK1dGpYcIICl1XS8BSJSwK166BGrd9wA2Dh2HIhXLosjDfG72920DJqAokzvyVamM9etWov4bLyLx5DEs/WgWHhWAlI/1o4H66634YuZs3DOKIEzhgpj7xCvo8mBX2Frd4QGQsjBr4BA0pgdSYbKr3JEBSOKs51CPFkuQ9Xtg8Te4+NM+NH3jDQtQ1JxAb5ylI0chqGButHqVUnpkf4s5DDKYLA8nzueXkrHw5YGoWasWir/YHec3b8C6RV+j64B+BIrYosQw8wBIp3/agzZ9CSDJA0nth21iy+cLEEtfx7avv+IBMq02I/ZWsJhcZi4Xw9lTZh7wyMzD13vB3xtA8iZwGGtOT5l4v/1yWLXeNQQg/mPWqQSQftp8EKvWbEeBEuVwaveP+P6tF5Enyg8tnvsUwTFlEBt/FFmpl1A4mC2GC/hzFxKQFRCG4ILFDTs7jIkliRdOossDnVC6VGF8+PFUvNznRSTlcJ7gWk3sVu/LjPPaBJiAvxX2/5fskZueyffr71sCOZzbQ8IcSKQ8dTBVDkKZgDVz4mzkXElC76efwavPP82un4xZn49B+fIx1oSjtma36lXJdSaPTO1J9atxU+ODAan1g9UuNdZqH0b+kLUe5ZdagllH61BPY83Wnot9Xs3k1Tc/oQBCETRnMsRlrrMoJmGdzzC9OXJr/NLexAh+WvPijZ5a5ro3dAKN+N6luPfv1383qxSrXXpXjNa9W7/p3yA3mazOtBsYSLrmDeDV71s1vrP5SsBXAr4S8JXA71gCPgDpdyxM36l8JeArAV8J3FIJyMvGrKGVj6YFNw3W+X3qe1+gae27YL8aT8mXJFRrcTtX4Wn0V6DcgflAIBZ/sQ3DBr6NVi2ao3nbWjh44Cg+mr4M9957L/r2p4yM5zV27GwsmL8YXbo+gOo1qmDbT3uxaPZK9Hj0Ybz0Un2TQDxtzhZcSs9Gtfp1GXhioIdyB07em5u+D2JYGJkobkLEYgmUtw1BFj/5GnETcnDvQezcuRfdHu1qmADZBD8ka6bAv0T39JIHkrXhtTZF3sC3N0Cuv9y4gf+1mOgv4iCeX1wMbCnY6yaoIuJQDgNPyQRvDly8iAMEkgIjolCweCnGc7Io88eAMzdMdmYNuxi0C+SuKyX1GplIl5gJmkTQhEJkuSORzUzk+HAGeRnASZPsAsvFfuAkSjE43LlNecqVAF+cBFYfOkN5qXDjEyXQxoLNLDDHVKr2Z/zRj8F247CiY4yXlDZiVpBbxBcTDDef12aQ5WYk6CShps8S1JEUlwlY8ziDGemzngLQcTqXACtly/NYMRd0/hwGpJ2U5TN/YwA1T3QuFC9RFJGRIbjCdnWK4NHVC0lWoJOBDENfY1pjAK/lkARc4lUkURZQ7z30AJlHjeuZLGe/YMp6qd0qO95EXiw5Jr289ekNauvZvRnO2nQq4KE79x5/vU49GY3e7aQ3MKIMz2xey2Tqs57FyMgm5U7SdHYCWIrsuwlSuXM8qekEPtXGbAKABMC5QrHzx83YuXoF3h/cDwnb1tOj3oEid7E/iZYn6EDl7Anq6n6U6akMTycZI5ItM7r0fIMJwebvehHroPSa9bNJ9lakVx8m0pTOdjZv6WG8/cEc9H9rMDPvCQmKMSb5EM8Dq18Ytoo72Eg5Wi9vaXiC3CbT0wJMrHCttcH3gqymPK3S9Xz+3//mBYic7BeSWMtITSaAdPEXAJJp0aZgO7yr6wAAIABJREFUxCKTFJLAP0sOUYwgw2Dk5QXK/m+vm9/63xhX10EQTzuw2srPbcoESW4YIH4NNPGWy4334v2M9z50Hi/j8R8k4H5FiknZvHr9qkzc9czwf3z6GwMvv/b5GwMwvxgDbwzY/JNnvjHw+e/X+v+vI03iAfuOjZUToHHQtNcAAkgBaEgA6UphSoxSxjSInTaU44gRFPQAvgaa4efVD8U1E0vTL82N7fRAKkRJz4L33k0Gklo+6z8lB1sHT0YeMghKPP84lo4fjeLFi6Ma5ztEUOKL1w3iICCvuetd0Zi/8bMcVr95ZxIBpDA0EoAklojxHtTYyYFDY5gm4K3HMWfSZHSdMAjO3JR3paecRkoBuAZAopTbvD79UL1jc5Rt0dDSqxUDhtqGy+k9lM3rt3nmRax9/g3c3qAePZAIMkV47of3sGPgJLIvc1DptWewlgCSpBjN/UQT8OSY5a+xTiA8r7Vq6gwmPuTgrpfIpsjFdAE2NpFeNMfYNdBpPuLcadh6fA5/+QFOW4zTW/egzktP8TheUBRMAnfLxk9Go/vaw3F/ExqB8Sxq3+rHlPNK3nUIC8ZNwWPDhwLFybryjK2mHvXsZHki2YWlA0cYLyUjYUfqtIsAnZ8zBF8OHYUiZUqieofO+GnsJBQoXRxFH+tk7i/tq/XY8dX3uKN6Tew4eRi1X+uJ5NMnsey9mXhgLAGkwp6LHYnHvDeHkln7ACLJKpszbBy69u8LlOckrzmXjJHP3hyEeq2boWTLJmxfHC8Jbms0NjK61HfbPXMBrh05jUY9KUdXlM+huYDywPsXfYntGzfjkeEEBTm2xifHIbpOJavuNI8n5yB10Qos/3IZOo0ZiLhjR7D+q+/Q4QWylsrTN8nDQNpPhtPJnfvQVkBUfgJImneTs7F9ziKcPnQcnQQ4hXPdQMBT3nuaPQxOqTHaG6D1TBPe1Zd31vh5/rWmEWsVo0t75qD/xxJ2ViKSNatqDstWopJniLTWLCw/lmEQ2dRpTCTSWkDJAQEhTALS+ooJQhvpdbRl6yEULlYBR7atxsKxT6J8iVA0fGgaAmIq4hI9P/OQ4de7aUtsXb4Sa7fthD1/UVwJzMVr+iOabDUnpYFT+PXdl0MxbeoC5C6SG6Xr1+baU8kPknrWzVjJQjkeCTSudj019dvm//9fM8Gf8zSmXiRXy6QPgcpcbSIfaeqTh3+MtCupyBsQiqTDBBCpSjDqvTdRv1EJw3SVDCSFlPk9DLRNxPQPvyIO7UTb1s1RtRz9WsViN4sGfpnq1Ye4BuY1LODXUkfw9l1hjKFix1PLO1DS5Zp22JB7vDgBBSrURO3mdyFVQ45YzFrIcB8nppTASUk024PtZKRmMQmB+yi2R8PcpwRvqha5fB6tFSULrOQcZ2o6/VB5fR6byqQ0f84DAewfmZTkNgxwSQpr3WLBW2bLYj2KEgfI9uZeohH93SwJO9/LVwK+EvCVgK8E/q+UgA9A+r9SU7779JWArwT+/5eA8bTh1kAZ9lyIa4OgreLMWctRrWRFhDNIFHvuOJp2oe9BAFWuebzbLwRnLrsIAL2AFo1bo/drbejrwbU+V+TrVqWid+/e+ODToahUKTeOHklH167dMHbsaDRuUtos67Xz+PbryxjQvx+WLp6GIqUDMX7GaiRw51G1UUPGvLgZIEvIxnR9SZppO+DkRkkG8crOT6MkXGhAOL+YEcdg+5Qp76J5y2YoSnDCn8GRAPoCaMPtL2DHgk5+DnF7Iqf/ecj715uC8Urixl9xADEGJDclJtIVytSdo6zc3lOn6W8Uhkj6E4BZoAowJiSnIpSBxVQyBuyUCqGGFvzj05F2NRnJzPpP54bKmS8CtlwRSOeJjZxUUgb9z/2QN3cuBtyAc6nxuCamAbNJc5TCbcpV0WnPts4b/BUbyLA5hBQJOLIkJLyvbDHKvJ8zf/ZAKNp56TihE96fPSCVxTDS+1bbUfqhPHpsvJ8cAQJiGymLmztBBT+iCYgVKlQAufg8TgZKL9ID6hxlftKu0aDDRtNvY2pOjxjuQv2YIeimznrW1cvIpq+TI08knnu8O6pWKm8k81wEaMQsE8tIQRSxOm6lLn8OYFnPfSOAZPbn3FhLEsyfG1kxnLJYVyGURwxiPaekp7LPiKfC3XM261bsLQb4bAzS2kUZIrAUwCjwV/SQSLt8BhNepRfR+hWoTt+MkIqlKbVoMYYyufEO4A9sLti4aSeuxl9DqZJFmRlemlmlFnggbyM7s8gzKHkWyI6m5H/FiKUSZJ5fVcVNtL/aPlklr7w5F2cof9Tt+W7I4MbdSA6KFSU0ynxZDBkZpnjlQKw24Q1hqdPc8LPVwH6lE/y20r8RQFJGanpaigGQMGY8Kl4jA4nBUROg98ggSapS95ZNEEwhyiAByKqffwUgGVaYAvfWdwGK13/XGX/b7f/6YOD769+sBBjw1fjDcc5PgLZ6CFmUp2hS3/h9AkgxueAfHsl5MQgOAyDpAM2uelkAUiYBc7G9bGJrxKdh07RZKF2mDPJ2IuAhsgj7u78zAPspYRfARIKyrz2H+SMGo2LFiqh4b3sCMJSj5LmDDS3OIyMkXziDTvGL7KVvJ05h0DkIdz9LcEVRM3Uljelis2lwIesHm49h3pQp6DTqdQSUKWyxNcn+1DhnMktiM/D5oCG4vWVj3NaikSVjJt2iaxlYN/1D+qWEota9D2BT/5GoeEdNRDxGJg7l1iST50f52JPvfIZrZy+ixqDXsHHeLCTGxaNVHzJXOP/lUPPWSIzy+URJXjX5fdhTs9DwFTKHyNak/RIxLzGJ1WF5Ts1jDKab/HH9HJ+JHQOm4BT9hqIrl6ZvVw6ZlsxxT0nHhf1HUYvAy22vPW7uR/KlRvaO42m8AKRRE9Hz7fFkBBGNl2SgClHn5nX8BMAxhvnpS73R8K76KN6ZzxTAuY2JHEh04wt6IBUpVxo1yEDaMnAMSlWriDzd2ljz4uVUrBszBREEWkDGX7WRvXFtz058++6neHDCWwRieA8C8FL88UXfwbijdh2Eh4dj5cqVZCMNJtjF95XWf82JOf0H4c42zVCMZa/6E96fwTk2RGMZvfB2fjoXVw+fRLPXXrKYQ0qSIbB39OuV2PDFd+g+aiySvv8Bq/duQ4vnuyO4KOXp9NIEtPkQvpzyHtq/8RJSYi/jm9mU/JNnVHHKXSmDhEzovfOW4Cg9kDoNIMMpDytDFcF2tZ/SdkcOHEZHSQQGsTZ4bxmGcKT1gJoI71+VpGLV8sPzqy7tlTj2gkZ/Rwk7BcollWzmOYI5msu8cl5eL0UBSCpArWsFHsnXLoOJOpJOdTgisXDBBhw7FYf8MSWxb/N3mPfWE6hSMgrte36A5KiicJUphmsXzqCG8oEuXkBsMn2qyFaPs0UyGcWB5FNHqVYYRf+xJNzbuhEa1SuD3kMGoGvv12CPiDRJK8b/T5KVApAEDWrtoEHBzKuqad8k6hnU/6vf1H4cHIPlp5pGr1mKeSMfx4yPxs/Fvi17EJTiRNVceREfewrPDX8GLe6pzHFRt6h1uyo2DMtXH8ZDPXpxHetAGc47tSpVwn1kmJbm3JUvn5UjoH2dkbJjfdM90bRRMZpNLoRnwWzXL2yX2v9om0A7Pzz64mjUbNYKRSpXRDqTmPx4j0oQs3HtJk9YI+ctWV7JhXLMFUAUSUYsyW8Eu68hLFc4pybNU5ZHo9b60aEOpKdkMhnPifDIMMosZhrpPO35xLrWPGHy5zQ2aq9D4EkJcn6GeSoAKRUNyhUCHd58ANJ/tbX6LuYrAV8J+Erg1krAByDdWvn5Pu0rAV8J+Erg9ysBT4xYi34lJSuWrz3hRzNXItqRC5ULFqA3zTnUb3OHpYMtLX0yJ7Zuv4rnn34JX305GzzE2gTzs7TaQcfOvdDzmQfRsVMtzP7sJ8ya9Sm++maqAakcSrxVoIubhE4dn8E9He9Gtyc6Y+InPyCZGt5V69djAJxMI25a5AmSw02FvzYBDBQJRApmMC6UoISSjLMotL1h/UacpUdQN7KZtIFwc1cVSOZOehZl2rTruSl1X3J2ev1Cw/0WSlO5fMZ3W54ykr7iNe305JEvVBqDVBcSErB8/Y+IKBRDMKQAgnJHc1NkSYhlclMj3xVJvmRnEJwgeJSVxg1RmkAYBta4KQuNijQJ4jbKibiZaZiYlkY/o3QTBPPjzk5eLWYTpwCkYeMomCmNej06g/CGPST+iEAuIwLh2e/rQwqo65sFMpmgIstL2eEGZOL9iXHjUj0wmKgdn2EvKSok7XL+rsxASWTRlMcqa/my8L5l2qy6KkxZnoiICMPeibuSgDMnTiPx8lWibWSS8X1lJbq4CQzRDRNEiOTtxZ0+BifBo9I1qqLTPS3JWivDgFkOyynTZFum8/kl1SUwUbdyK+GLfwUgBVJWLINtSS/VlT8zJ11Cbkg3cxK9zAnmhpigoD2HvgHC0gToKBDEDW4OZZKC+N/SuUuZ8ZiBp9o3h/vILtSsXgGBZQow+9KKw6roTpx24rW+w3CaIErevAWoW38NpUsUwvjRryKmcBBjmgTOaF4cFETAkE8szyPdO+1AKDNmFJfMBl9sqXR3EDp0G8byq4+G7RsZAEnZoxY/TRtqYUj6R+CX6k2d3gud3fTd/F3tyvt303s8fUjvKJh0M9D0rzuUF0AS4JhDo+50yhWWuUAAaex4VIpLNPr4erkUROWA5C+zNLYvIz+pa3oqTnGCX2jo/8OlPe3c3L834nFD5ONf36rvCF8J/K8loDFVDCSOBp4+EYDTBJAaEkC6GpObMbpwzkdB9AXkmGyatLevWFJAas1uBtWC1b4Ts3BgxjwUKloEUZ0b06/PA3iSKbL61eG4vXR5RDx0H74ZNQzFypdFxe4PWBJwjMaLiauBRyFeBePM4EAWDzJsWD55GsfNQDR9iiAKxxHDQNEgxRvKIdjgr4Fo2wnMnTgZD4wjm6QIPfk892nTRKZRipPQnAGDUbl6NVS6j94+msflVUf51EWDhqFwiWK444FHsLPfSEQXK4xirz3K6/BakhSlr9G23mMRyfm9TL8XsO6TGUw0cKLx8z0NKyiHckkmSK3OTDBrDSXsbMxIb/h4dyAvARFJKanwNJ9rXpKcrFlvaBTkvZ+6gq+HTsLdDRsjuDGZnUavVGUdiHOLV2DHrp1oP4ogB5lVUq6VzxcheFw7SN+ngWPx7LhxlieRoquqI2FvnJPkh6byWzLqLRTKkw91HnvEYlVpniTzZ8GAIShXuzoqN2uNgyOnIOa20gjvTgBJLK9sOw5N/Qx731+EajVvR5mRL+Pq8YPY+PkXaD90EK/HZ2HQE5Tf3fz2eyhIqVlJTp5gYdXrTWk/PYPG2asZmMdyb9KhDfI2rINsMs7Ecg4yCB8P4dS0d+5iXCQTqLkkAfORncSEBxulZo8uWoYdq9ajy/DRNJbagtlL5uPBoa/BVkLsJgV8ef7vNmPRx5+h86gBSDt3BitmL0SH114GbvN4IKW7cWLptzi0aTta9+9DBhY/IwYSQcE9M+fi4KEj6DJsMMuMN0NZThq+WXWjlYYYAddTMjxd6KbJ+uf51yp3gxHy6+/CQLJkdFVelqfXdcapKYWf5bgkBWwkSdnPsxmodzgcSEqxYfon33AdEYGIvHmxe9NSSjI+iiolCuD+V97HWXtepBUvZuQrQ6/GIZXrZBdlhEP8gjkMOHCVgFKJIrnQ66n7cHznMexY9z2mT3gaz/cZg2Y9niRwGwwH2U5mtrfRd9GMcwaBMOsGIwH7GxnIvinl1kvArPG5YbOHhiKFfT6T80Qx+uHNn7IU65d8h2qFiqEIR8jTpw+iS+9H0aVnQ67XtfbTnoXsH65jU9JC0PuNcdi+8wSuJmiNHUJgJjfyF8qDypXKoH796ihZJA9uK8ohnxi7MGeNTA6Ow4Ecl6USEWDQJU+SDllxWgSLFXt3p15o0+1RFK9ShcCy2Escd7nmd3Hv40zJRiQT65RAJc9XJ8f0NM5/yccv4PTR4zh18Syat2+BAiULcqvAuZXNLpPUfAfZvBlMLrCbxEI+C0+gpAA37yUlJYU2cpRf5b4gk3vDIDJQtS2y8GvJ5vkApFtvdb4z+ErAVwK+EvhzSsAHIP055e67qq8EfCXgK4F/KAERRQyLgatsATzyLdKC+8O56xkot6FOuRJIJIDUoEEdS/6cmwh5MC9d9BM+mP4+li75AJFUTVEQ2ckUSmWWPtK9P5re3QAPPdQCH874Hiu/X4YFS96xNqI6Ob+ISeCNfqNoQl0cDz/ZFRM+WoEUv1BUqncnNxrc4Mijx7COKHHDQFWw2FG8wWxuPoLpt5BGRk5ifAKWfvUl2rVvj0Ixhc0GVwE04/9BEEkSCYqT3fj6PQEkMTqUDa0Anj8Lx4AwBoORgAJDINxIZfH32KRUbN6/Hyna8EVHE0wqwPgLQSRu4NIZDHAycJbNAKNAFm2uMuLpB5RIiQk+t0CpNEnxhXEzRFmHTG60lOWnwFka/UxySFFRsMYLHhngh8F3S2KK4QlvIN6rR2FFA6xAmY7h5s3LSNL9G2k742VkgUHGS0kZ1fJbUSYs/5VxugGm+HexchRAtbJSBTjZEEHD9gL58yF/HoJl3OAmJSTh4oVYxNLvSZ4NrFzjXZUjF15680SGcjOYlIDM2KtIO3GU8jgJaNK8KR7o0gkOBsySMwgGytZCCYwErRRI0f1lcUMpOcNbef0zAEnnzZTGvCPE+MQoC1LXE/goH6gQ+lYlMXNXG2a7y2EZgivOyftUsqUU6mQl9dawGWh0R2W0qVUBttOHUL1KGfiVzGU22VRrRFI88NgT/ZlxmR+v9nsRBUlWO3MCGDFoBArktWPalD48rxVQymJg8vCxc9i6ZxvCyGKrU6MOCucj+8mTKZrO+tt16CyefZ3B4CdeQCH6ZjkVjGSEVtCfjWCMi/dvwtgMHvvZGIH8BwDJ6jTXg0PXDbT1VytA6AVw/NnXbgVAcjJQ6yI4mZ4mDyQxkN5BFQJI/mz35hoqTHN9D8uOIfccop4iB/wS1Lq5Ffyy4/9v0nW30nZ8n/WVgBl32biyyaDUkGqn5OfZCK8HUm4EOMIN+yeIg4HmohsD5pKtyrKgfYv8cjEJ+2csQNGChRHepaUGZ9PGnbsOYsZQAh2v0N+nYjl8M2YUKlWtgqKd7rEojCYLQP2Z3x2cwE1CgyZZXoBMkR8mTDWB4DpPPGZ5W+h9zVXqFAw4Guxr6zF8Mnocuk8m2FCAE7omaJmrq7NTNkjRw40zZ5HlsA1PvUUGjVBrLRx2H8C7EybgweefQlTVGrj40Txs/GkLOk+kbFougj9aYJy4gMWDxqN18xYIvrc11n74PhwE12s+Q6m0UAESuh8z4BhQasWUaYjk/FBH7wfzDb2v93RP8vDh7+r/egz5NyVs3YfvyOx54BUCHxXF9OX7YvWKqnvgHN4bORpPDyeAVIZRUII7wqk0hl+kr8/yd2ag+/BRBHQ8QBXBbITzZ8XJBRRRxm7nnMXYvWYjuo+k9JzowGIgHTqJjyZPRudnH0NkBcryvjkWhUoVR6FnKXMnlpcm/u1Hsfjx/ihalGzSD0fgyrEDWD5jNrqNpudSNB9C9FKyTxNWbsL2d+caUL/S4x2Rr11jz/V5HjKQFvYbhNatWyO08V2GRWWVBx9CHkp8jp2UBz6/5xDavkwAiV5OZuLh5LJ/zhLsWr0BDw0ayjpMxdQ330B3eqI4qkvGjifh3L9n6odIJPW1fu8XcGH7Vmxa8i06S0KvaCTPzbojyHSMANK+H7egw5v8uxhOGloFCn4wE3Gc11v0ZrvUPZkhWmZtrLMQzcvKqPCMw6o/Dzin7wpCq8pNHeot/fI3A5CsJ/eMCNdlZK1gvJXnxDWV2jn7WQY9w0K5FhbwGkipY/nZXWLAf8i785CvRAU4wsOwf8NiLBlDtnaJfLj3tek4aiOLrEpVSkBytXglDhmXLyJYMtBkcIQRqE2Nv4JX+zyFyuUcOLM7GZ9NmoB5nwzA+MmzEchzChy16kUALudp3RHXbobFLtdFjiEuY5zje/0ZJSDQPYgNxMk1XxI7ZSDl4Aqwvha9/xUObtmKHm074PiaDdi2fRNaPXEfXh3U0VjeSXJOrCL1t1RKXQZQ4nDd2vNY+OUa7Np7DodPXkQg17x+krpzMamL+44iTH4rUawYSpQtQq+sAihFL7ToKDtCIx0cDpUgQVE7zziuaecqEwk7PNwP3Z55BuEF8yKAc6JTazcmJITxfNkcP7LIzkyNi8OFK7HYd/Kk8UDd9M0PVJYg1MO9QWvOFVXqVDFjdkRkKNlQmfQUdHBPQQk8qgBoX5jJDCqx85jDZV7+fEDJ4dk4PgaHhnD9LoafVrI+AOnPaKO+a/pKwFcCvhL4vUrAByD9XiXpO4+vBHwl4CuBWywBbeSzuMgO4MJb8SQFqrMJBH25Zj8OHj6OLu0aYdeWH9Giwd0Iz8sMSAXxuamNPQ96Hh1A47srkKFBA1fuHowZKgNoJ08lcMEfgOhoB1KSgT179uCOeuVMQCKDGa2hIQ4TS0ggCORkoCs0OgTjP1yJVFsoqjWsZ7y0XYy8K1stjTI0IQxeZRFoCZZsmTSyGXaI54Z44YJFqF2vLqqQqSLmTxY3E5IbyxLwxADGjQDSzcCRV9LqVkyABSBJDszlCeCZIDUDisoG92chia0SwJS/FAa5krjZPsPN0ndbNiCcGeah+XIzyEJJN1sEn5c+D8wwFSNJm0GVjT+DQ3aBR3EJCGTQP4fgmSRMbATP7AxIygMiXb5QwdxYKaDPc5Cz5GEcWbIobhOx9AYodK/exnI9jGlpVJhohRXKMbiSkacTEMUvoYqKOQpYEuuI2X1uBiGM5xE3hNp8ylo3hFnRuen3lI8MK20oU9JSWb+JiKNU0bX4RLhY16wctjMHsSgLeJPldpDrGuwZSci4chXOE8eRJ19+dG7VHDWqVkBYBOudgdlMZjeHRlFuhdmzAq6CGNjMTJYWevD1x/ut3cDUoVgEN3sgmcLwyLyxnE3si9/tAmAYeNNGWG0uiAFQEZSkCCIGnpNgiJNSckGsdwdlQUJYrMP7j8eLzzyMuszqjt+xAXWZ1alAHJPbTSxuwfw1mDjhE0ybMR3lKspe2EoQX7/mON4a8zbGjR2OSlVyGXBq0ls/YNHirxEWpUBoppG7GzioP9o0q2zZWPF6H85dhVmLNxBE6g+3g/fK7E/1axuZb35C4YxpseT2VMUGfvzV1y/l3byAzM8eSNaHhJh6Atj/QSUYsFUtiAykbLanFLaBkgSQ/Ee/g0psLwKQLOkcNWQCXgYJFrNOAJJRVjL3rWR/HfczQPRL4OjnZ7gJSfbe+y++/wcP4DvUVwJmiFA/Ipgtby7+HpwdgHPhQbjrA4uBFBJKACkohKC31Tdv9IBR8yaH0YwB8kEKoN/NcRqgJxw6hQp1a1LNzYbY2Fis2rge1ZmQcbsYMPTfWUKZR0aP0fKuRkZKKJWBtZRghnTzR6AYwQexbMRetQtAIUth06gJuECGSpMmTeiHxgAb79fNc4fH5EfumgQTKGWF/efwad8BqN/ybgRSGshOyU4nx/p0SqWVpSQdypc01/60V3/kDwxD0/oNOQan4psvv0Cp2tVwO6UyQckhyfB9Pmg4chE4a3jnXcYPb+6C+ciVLw/avk7JOrJ81n40E+lbj6BZ7XqIF4gdqnk+FdFFCsLRvAF2zp6Dcz9sRaP6DZAURX8LDqzhTDxwOYKQ/55GhpVEwo6R/7LLX4kSoee27UN7AiSI4jOHemAJMXSOX8H0IcPRpuu9iGla3wK+NHJwfk3fcwSfvzES99zVFI7cUcjge9fIck112FGiaR2ExZCpI2YX5WVnv9gPhYLC0bgVvZ04di2aReZ1xTK4sxdBuchILOs7HGUqlkfZxzqz/D3eP3GZWPPkACSQhdxh6XSc2r8Ti8a/h1enTuFnxNbxIConYzGvay+kUV6sxzy+VyGGd8i5nvMlrmXis1feRAl6HdaufjviCTlmGdMyN6JiCiCiWX1snL8AcTsOod0LzwEloy0gJ9mJEyvWYuOylXj4DZYLZcr2zVuEXXOWoUPj5nDki8b+U8ewcddWtO/+IAq0aYozmzfh21kL0FPlSGaKAZkYYN658Asc3LwdD/Z5FYghKKEGm0S23IJl+HE+z9e8FSV5HcSsckz5OZlYUUl+hfl5L4pYe4rcDBjWMO7x27RwMv3p7wggmRnQk4lh47x84wxl1gDy/BOIxHVHAJOLshkYd9hDzXyXlpCGk1xTDaWMYEyVWggn8+PchmVYNupJVC0dQcbJx9iTTcZdrVq4mJCKgDNXEMT2Fcb+b6PfYDbXW7VqlMP9T7QkKMX1W5I/3howANPHDcSuA/ux8WQc6rVqajBiNxkgWmvofg0DiWsgP/mP6e58+NGfNg/6/w971wEgVXV2z07b2dm+ywLSpIMIKhYURUDF3ltsiYk1GmNN8mti19h7S9SY2GJDo6ioWBEpKihSpKj0uixs352dPv859703O6xYQVF5Y8jszLz63fvuvd93vnM+rd1ayEqnPxXzK8nJg0L5ErUtXJ9G0aN9CZZPnYsHJWFaVoSbb70RO9ENMyVPzdqPz5/mCrahSPURjpfM4cK7736MD1hPbvan8ym33QjmqdH/YL9L57HvSZgyyYSEJEKFPgRZW6+0XalZk+fyYMXMJkzRSYzRh/hg+kc48OhD0G6rcibKNXIcrDGs/Oo1dfhoygw0rqunbyMuGxULOFa08H722WuEAYFiXOe98dbrhnEeZn+N0ZEsLMrHcCaWdezWBV3JrOvesyt9RPmvnJq4CA9R3iKiZDPeWC4BJkk9agx1AaTN1kXdE7sWcC3gWmCTWcAFkDaZKd0DuRZwLeBaYOMsIEVrU+hYgVg5g1yNJ5LZPgUFAAAgAElEQVQBfLIkjP88/gTO/cPxmDnlPRyyhwCkXKriUNqFbCCFoIUjwEc5AWY1J4zUHDMkbUaTHMukYbEQYKAT6jEhA0lPMSuMf8pxMVJf/FYCYf94fAJWNEax88hRVH/hsXlwHy/Iz6w0E3dQUi3l3fIpxTN75kxMGj8R21FOZxcCSAEGfBIM9MSl52Uk5HwMfIXNe8ZBbyNdlwGQjBP/3QPgGaube7DrCJlgCLlHShIWC4g2irGuQzGzmyspCp5ioGzhmiq8P2cWEgSBQhUMUAU7IBlg8IUOeT09tRYldqtItiT7eL9+ZjLnKoBOo6UI9shpjypLWsVjlY2X9tOJJ6jB/QTKJCTzJYfQyI3I/HT3FKw3gQq1RxZcYAAv504MvcfKujY1j/Su2kkEDCRpp1oWYiZxHxXKDTKFUbJpuQyWlVAipTi/wCqNwEzn+vpGVNfV0vlsQErZ66bwsthpBAAUcOXxPHTs8hmYSK5bgoYln1OGaDEGjdyLgOUhBKGKUUoZqAj7QA6pPJE0WVn8W9KKclRVD0i1AXQNcQFc3/PlBHD07jGImylZb16OWWhNA0RKMk9Z6/FwgtmPuTw3Y2i1KUz78COsYm2PZYsrTaAwngjTdMyKZPsEqMPYobgLqlnzacjgfhjStwN271rIYPBOvJcog7lkqbEG0b33PYKFX6zC3ff+zZQnMsEjXtSsGWtw4fmX4h5mug/cLo9sv2m49vIH8be/XkGGX1fUktL2wiuv4uHHHsG/7rsTO+/aWQntuO62Z/Dx/NU4/68XEJRVtr7YEQzA2nU90gxWSRvew2tMZdXDcsyY6RJtngvLXus/K98XgM2ugRQneNoYsWogeW+4A4MIIEkP3wHwBDUqXGUC7bwHAUhR1W/hy8/P6wNIzl1YmdzqdxsGwpxW3ohn/3v2O3e3X44FBCClyLiIEkBSXD+PANLyIj/2+Pf1WNu5nMkSrDUiAMnO+HbqwDhBc+uzxnSC5KkAqp8fj5mvT2BwrsAwHgXA7LTvCAQIaFhUIQ9mvfQaKj+aiwKmeudx/G/mfBBl/bjc7h0w7HfHIl3M+hJ6VjQ0MhM8OuFDTJ8wxUi+xSR1xEBdhAHGjn16YOhvjrXS0dc1Y8YTo1FNwMo85mI9qL4Er2H4oQegbNRQU6sPNRF88tgzWLNomVkD7LjjDig76iCCBTyGpmomo6Cq3oA6C6fPNjKm3fr3wfYnH0fQhPRlAiNrGZz8/Lk3UcwdVL8pxolD4EnXAX3R76QjCaDNx6wX3mSiQhL1JPto3CoJp5FH0GOXU46Cp1s7guKcZzUgccr/4p2JSNY3o/9BZG2RIEMI31y/n4FxUnsxe8xYlGzVHl132p6/qyG4I2tLgTVCZpMxFWcgU0CZWMAC2BoJxu181AHYesdBFkrdTEOurDf3XbV8pamDN2TY7uhwNOXqVBOI65TPXn4L7Tt2QOn2fQ1LSnOGP+lH/bNvcz6sR7eTDsS6+mp8Mf4DDD3yKCM9mFKf0eKINl318MtMtmlE3z+eSDZU0Mg9iezkobzg3GfHou7jz1inhoCeGGS8d8nddtimF7Y78yQsmTUTiUWV6M36kdqX0V5etxctC5dSlmwK9hi1D9CdOsNsm/hLEzF93Hhj8zj7zF7HH4acHbc1oNPKuZ9i2bwvMPSA/ZAqJtOWICJaUqic8SnWLltJqb692Ia8NzKP/WRmNRCAm0qJwELOJ2IDR5g8EeN87SkneHjMoQix/o5dy96e1NSxTBeW8qExrbUy2HIBJJPAohU437S+sPJZLGDGWp4JQNLcp0UdnwHKIxOjMyqUdz49Fh+yLSp69EM+64Ctm/w2xt1wNrbvFcL5N72CMQtXI0kAKc46mekFlQhyXUbRYwRYByZGibBzzz8FnQdVsC9x7GkM4JFb78DlF5yM+uYI7ma//fXZJ5u5Nu2JsK9SF8CMVRR/JDvQApCUL+XOn5trNhOAlOvlSMHxsZFtkkNpwnyy01IETlJkledzjdeJ/8a/MhEPP/0MVRuaMahnT+y/93AMIbOnM5mmFcSDRTT1cmg2opnsdFKGNuXX6oFP55EVS6nPGTOWYtVSKgSQEdnU0EAJ7nomu8WYf2bVPdLLjHlM9svh2iyHzkGAgH9TtJbjRYTXxt841sUo1Z3vL+KwkEeSYoh+QyHKK8qwomY1AaQIrr3rEjSzf1NAwlxHhDKsQXb2IP+uZjJdDRON5nwxDyvWrmI+Qxgjh49Ev359CaJxLjHS3lx3M1vD1Feiv2SuzagjuAykzdVP3fO6FnAt4FpgU1jABZA2hRXdY7gWcC3gWmATWKAlTYZLjioCSJqC7ryydumcTp7ZhH8++gguufRMzJk6EcMpabFVLwEerDNELzeHgSuDRzAzMaJaOB4Grez0ahI0rJosVqjGvLSAjzLNLSeWiwUL1qJT11xqbctL8CPNjV94+zNMnbMYQ0btz1o/qithMaMEOOQxJtLIYHlTcx2mvj8ZSyl3MHKPERgwaCCdDmZllgQJXFCyhg6KwBI/HY4mAhliMDlMBydR0ql9JMaJleGpi/v+TrBkPHSODI+DnpeXDr+CW2KRqA6Asvv81JNvYjDOkx/A6toG1rpZiTVNEaxmLQUfC916WOsoSmevgZnRzQqSM0UwyeNIz1sOompV+FUAXAgdmTg+6eAz/JLLWJGp1cDzxrU9A4SCCxL8LHExHcPUJMjUQzJwicVUUkxCBcNNJMCqfWTqHBmwiEEKbUPgxs9sQOV059IxlLxEIRskjwhKkHqHPto8Shm7GmYJ1tQ3oLYxTKePHqAytx2wik6djplmgCmf58zjiVvW1aCZQQwsmYt2LOp9CCV6dt1lJ2YRMjAoLIv7RsjkUX0ov0nfFzZIAIc29BJ8yiPLqaGh0TiL3/f1JQBJ51iv1o8FwOm8Sel+sC8WEjxtptb8ZEoajWdh8qpV6whq5SE/xDoEzMAvZMa8l5ns0muPMmu+pZqBFwKB0YZK9Czx4u9nH489D5cUEW1E5IOtimUrVxvmXjdmlDs4nxzgSZMX4+/X3Yzb7rgLPXoFcMLxF1H+bntcdeVvLRUq2pLxPZx73i0oKy3A1deebQJzJ55+Izr32wmHn7Qva7nT7j5lYqo3qE9KalHPJZ183puYZY4cXVs7WsGt1teGs40t4C3z+pbPkvqfYRgRYFWts7pYM3qtWoPA9beTgdTAa+R1S9ueD5JVF8IKrvloGFP+w5ZG0vXbgnzWOJO55FYAKfsuLCbTene1Uc//9+177n6/DAtIIlQAkmEgsaOFCFgsI4C0239uxFoykAqDRQyABY2EnRM8z8yJdv+X9o+mXjE/PQIrKEVksjnEDlUChQoGFnMSVNfluG8AeYFDirBpO9Wk0UHJRDLghWrq8VhBjpM5lKsCa0FYv3NyF/KtgUAACsdQRfAlRWoYmLoeBvhMWrfOZfZRZgk/aJjVwCF9Il2XSc7Qs8/vdA2UnI1rXUBZIdUANECSlUViXZ/O09KMHDJVTKRS96lnkTVzzESp7XRCghrWAGXP2M51GKo0r5lBSXOhqs0kvV1HJs0AzpzzqOWZJjDv0RysLhZxNHp5PPPoW9uZF+tkSKLO3KfRXxJiY1+P7llzrVg4srnYQIZ0a68VTD0mSeox2YP/SQXUule+c06Nk1npZ4F7kzfDU8QZ6FXiTY7o1bpvAUFmQNYkzHeylE0HKhCgZl2qV5KyOqcyQjhOGjZwgYpP6dp5bh7PyOWZ+oEqhqcPOqZ9H1qQqUAjD6aEGjG5TfsRbAPrphg7MOhqClMqYqztTbYP1yz8rMszIKRsq3vjukps6zTv3YB3Kphp6lbJPqofZV94nMckWBjVxfP8Oo6Zpe0m1hdOd3NG4y2VgWSkWNVl1GR2FzBNqEdHTEE9fmyTOG0c4HNskra4XS0Tki67924U7TkU3lAJQpXNaPp4Cl6/5UL0Yfmqx15ahMv/+wIqjjoSy+oiiMxfhUKOF0VkdKdqV6FTQQ4u/usZqKGEsI/9UQDS3Vdcjfuu/xOqCRDc/Og4/PbcU83YlvSS0cL1g5XI4bcBJJOa4QJIVvNtlpeq6KXiTfBzTGhiGzZx7C5ijUwB+3HOGUGOGwWkuUtSeuGqWnxKRtH0yR/gi9mfSuMTWxW1w4CKnujdsw9CZK8WkqXYq0dndCCq1LOLxgM+twVWX9TzLuCyoZZKq2sINq9lwhQTxOqqmrC2qhZhjkeN/LeWIGVldS0qWXNL80F5xzIUlFnyoCHWcS1gTcCiwjKqU7RHl67dyVykPF5nYPy4Wbj7gbtw62P3Ip+KFJ4w/Q6NF0S31PeDnPM0Rmi40bAaZi3YRYsWYcI7kzFgwADsQcZjSr4C5wQlPag2ofwGKVxoHekCSJuli7ondS3gWsC1wCazgAsgbTJTugdyLeBawLXAxlkgSfXsBAMVAcrHCcyRz68Y0s33vkZ5k49x+Y0XYcGMD7B/937o2Jsr/TwG9RlE8AlAYsCAOcpcnIfwwfsL8d//Po/TTvsddhhcYRTOFGPKQpBQW5vGvXc+jtGjn8TYcQ+j59YVDPL4TF71/96ci9cmz8DQ/Q5isMWDPDJ0kgxcROiULF68FMuXL0XlmlXo0L4Uw/fcA107dmKGtMVQkbSZwCLzYvxDDoSXJ1fgX9nLetkhowxAsCkAJJM1qiPbMmhGcEQxFPu8An+CDNqouGs+pYwSdkBH2yhzb3VdPSbOmI8qXm88Lw8FnTrDW9qOIBIBMwbI4gwkRukIRegYMcGQMR4GlOQYsr3y6Bh5Ke+Xr7iRgjkMMqRptzQz1hWUEGDkBMtNIVkb6HLeFbewanDo3c5w5d/6XnWMBAwF2L5B2lGxtKAkKpT1zQZNMYoRZQa05MdqmF0dZjBS4JiAQ9XXMYEigzYIOGLgjF/4CEL5mCmfE25CpLoKMYIm1LLAgZRJ2ZWZ3j1ZgFzyfQmiCpIhFHiUywCZl/esuldqL8MoEygmMIr3Y2pG2e37fZ8CByT5ksShfUAFYgM8j3TVi6gLT5wDzzz5DMa/MR7lbKuRI0eid+++BHi6GSUo4Wa6deFaTGbHnA9X4eVnn8cRB+7Fuh5NGNGrHbYd0kuRZraZYEdVQNFdSStGQTu2m+JxNCOl4bFs6QoM3rkLVlcCf/jDObjqqv/DwG23hpLDFWdV295w01OYM3sGHn3iJsyel8L5l1yNQWQMDth5F6QI+HpZaCnEWieSU/TyudX51EQ6u2EdZvhWrUBqJrPYRmRM0Hs9cEjbKoRkNG5azf+dASRJ2LFOVpQAEiMTgetuJwOJY5LCsozKKoBllZlh0NIE2axrdPq2Ix+p77LrHDmZ3NZzbl2elTNtBUQyQNO3vN7v27/c/X7ZFsjhICqQ0wGQgkkvlhBE3u3fN6CKAFIBZUpDlBcKcuw0k5D9zzzz6soK0KtOUIhjDEFTrwL+fDUnIpSrCnLMNE+eSQxI8Hc/O69G6wTZqj4C+RETHKOUpvq1JEbVxZU0oM98VhjuNbUEcziGMdxoapZozvIadjCZU3r2mbig3xTqzzVMTN6PgnEc83M0qHMf3aNeBtDQZ7OfzZjgp7gNyujqzR2YZAQ9lNYzlyRI7OWgKLBFdf68igIKOzHHlTSo1U80J+kUqtim/xQMNRVXCOb4dJ2cQwOykX1dimwmOV9Zu1s1+vRK8d41N/i5jzmukiIUiFcNGKXcaxse0y9gSEkePIbGQ0I8Vv0/A5xZYIqOb1g3qiVjBk/OUzxeDgdhSRCqHqEBSJx7oL21/jAaUTy27kWJGnoFDFDG0C+PZ7ZR+8p2QgaYdh9WsoZh7OpeNEXYteA0dvF/VBc2SRVBIY5aZGn45bFNeN+A8pr8tfgSw8nMwMSaWCvQBpcsOF5tbCUOCGgz26vduY/eWFmR2+jAZDioQfSl2KpiNhFQUy29NNvBy7WGAT11DPVjtqtpbwJNfAxM37LPZvqnsZ1to+znQHbZkgEki320PoAk8Mj0UfYhD/uDl2tBNbe6JUnL+NfjY7CQ68rQdgMJFqRQuroRyXnTWT/sQlMG6+NPk6yDdDXaHXQU5lU3wt/kQT73LyT7qHHVfOy35wAcc9wokB/CPsN2rEzgQdb4evTuS5kM1IxL73oKp170B/YhssS97OWmG7BPcf2guViAlzWAuTJ2pqE2y0vS42nUE5j3lhQRs+dzS79BrFWNmz52lhC1fiVdHGWSHgnxBtBuqY9iBX2qlVNnY9UrHxAYSmElk/nWxgky05/K58K1gPKaPibyBUvyEKLCQHlxCYqoeFAaKkYBJU69lCL1cAwq8VdQLs9LTDqMGsqQzl24kPU5ZxlJ7h13G4LjTz4GVHI2YzqnQSvfgMOvkcyTEjbHCQpIoHLeOtxIqeYjzj4R/Qdug1ImqqWZqJBixwswASNFp0ayrJLuVp/L4dgd4BxSxRpszz73PPY/aF9s3XNr+gQeMpNaCFRR1UG1kDjWuwDSZumc7kldC7gWcC2wSS3gAkib1JzuwVwLuBZwLfD9LZBEI0MFzEAVIMRFveIZ/7j/TfzroadR3q0j/v6Pa7BiznTsQi+g104DCCBFGQxRYMcSH6F7abISV66I4fK/3YYP35+LEZQi22bbnujfvx8DDFYAZ/KUCXjttbHYqmN7nHfBqdhn3/4KozAgJkiC9V5m1eDUC/+G1WTlhBmI8DEzLcHMXw+dhL33HoU+lMHp1bsHOlB2Ic7gmYIsAmoSjGglnSLiWWbIjlOYr9vUuNlUEnatWaMWo0kvR37EyBPZwWtnOwW0FUgxUhGMtbDGORZUrsLspcuxnDUloqEC+Cs6MdOYmuD0+JoINKnqU4yBp7QJJsn2VmBN7wo8KVyoYJiOGaDDJKk5BRNVl0hRB4EEBcw2jzFDPYeBHzG0ksxGV4a0n5nDCXpzsqVkzeSkeejhyfFS0E0a4mHK+0ieQkwoOWcCxMSwUbDIxDf5m4/yhZKVS9CBVUarAJ4cZoOzShEolY44QaOGFUsRrSYSsnwJirp3xoVnnYW+3bsYUCpGdEB1bZLsWwpWCIyTnRx5Mm+G/mIzqmy7Mqz1/Tu/uoVTg6CtxKF9VNlA4KTuy8uo2LQpHxEEvQc7Dx6CM35/Osq7UNqO0cPaej4Fdja9alUJ3Cov8mDy6/Mw5oln8M+7rsLST+ehC1O6Bw/qibAnzP1yUErHPyhWAO/Vwt3EaFO0xorF2XFbk3xfuWYNupCtpZ8V0PSJYcCd7rnjOXw6azYeeOhqTJjUgjPPu5RSVQWUrmE4lIf2MShQGAowAEDJEEpqlZSUobislPr1IRR1KkEun7Xi4kI63UGTxO7UPVeQTyFAZXamGNjM4XNm+gmvUdwpBQG8ZF9JKkRMMDGaTN0x1YxiZ9S7wwBsbSQ71Mv+YUp58MZk41oCi31XVyFwze3Yoa6JAWyOK0xB1fOtq/AxGmrAI7u9xEzUM5xmX46wL+pcIYKwEbHzaHsFgRVw9zF44nQdi8lkPZPZYNNGdSB35y3WAgYLItNGfT9C6Ur1O4m7fhpIYK+nbsfqzqWsgVTEABmDcEZy0ZkMrGCsnvEMfqk4vg2eyKDO1ja+kqkZo9nUgiJsfMb+2wFEHYk8I0fEf2b2tTAa88r8aQLArefU9+bY2lEfnJPYOzgg7HrXa59bmxhcif8cIMW5jsy92BOyCDA6tV3z3OynUznHNckP9rWb79uADtpfLwM4OTcj/MW+lsz9tl0A2PdrsJMsO9tE6VZcwzmuhfOYOVrH1ml1zWY40osXp+/tzTIAmP1r5genTR2IXccxbeucx7GvnXdhmKX8p6QavUxyiPOP26huns65HiDD78Racq5F+zn2sEtvZX6zzZf5XZ8zwI7smHUcYxunP2R1X2ND+/rM8ZwO4Ny8OaiVnOLMztrdAGLOjlnbGhM4drD34ahtbcExniRtjJ1fhwZGoDUHGfZq0k4YMnJvG7cGyLTZj/yHaVZnSNB8b2xjGciZs5JcAyuArtWewKMWGnLsex/jDdar6jpkCKq47pIUpI+Sll2bK/Hyv85BKbdRXcbDzrgFC0q6IMJ/TdSy9bNT5TEDpm7lHPzlwl+h3zZdSGxjMhKD8kumLsEbo/+Ll/97Gd6f/jluf/odnHT2WQSOOT+rBpKSRTSXCr4WgGQncrgA0o/cabJPZ3waS75a6+c0WWKmLpzWZfxS734t0Dn3RDhgkpdjwONcgjOSQOxRB3xy/uWsgRVD3ysvxuiPZ+L1J980gGK33p3QpX8XLK1dwmQ2rvfpl2mx38zkHoE0MSo/JEh/T9f5WeezkMkPBL6prtBzQC+UdCzGoJ23w4Dtelo1czUe8TIslQauCe0xWGNNnElCQV5fOZHxW268BaXdOuHYE46j30DQqymMkGSq6fckgz6jdCEA3SeAjOOSxkaWysXn8z/HzNnTCYgeZcYCUzs3zEQ7rgdjAvFdBtJm7KTuqV0LuBZwLbBpLOACSJvGju5RXAu4FnAtsNEWSHEFHqXMSx4BIjmob4z/Ah9MnYl9RxyA+csXovsufRFetRi9KRc2cPedWKRaGbnMAKOTEVctG0oGSMEkQJSC8Vp88lEMY158BTNmTmMwN8KAMx0BBpi7d++KQ1hLYcSIbal5bZKkrYCCQCvuv4hsi8N/8wdcdO118LEwa5hAhbS0/Qy+FZUyw63RVKOhxFnAAj+UhW2kWiyGQttX2/jRVwJIGxt8yAKmrCCeJbFl9OIVqHIiR/a9yqmzHDzrisMKFZFpU0+g6PPKNZi7YjVWsRZUIq8QOcVliFMnPOZnTQRqecclpaYMVGWaExgywXlJ20l+RwFzFpD10iszAJPOwZ8VQPJIzohgkrLAxWLyMWM5zQxBk8nN7VVXSACVGFI+gkoRHrtFQXlmYLcQzLMYU6xvIOkiMZMYMNW2KckgSZ5ILSkJHTZkkTTQJd9GSbsyMnbCNWvQWEUtfoJHoARhPxYeP4SF2vv36Uk1ImYZSlZJcnsCkBSwM0pBVuspoOLYymtHWhTAMAFAI81nZVFvDIj0TQCSgsKSywhQJD6X9r/j5nuw5IsluOKyq9GlRwHhV9bvSTADlChSiPfewloeRaxfEmT2ZrQhgfEvvo4G1hU59vCD0ak0hI5izNVUYeJHk7B0xTLstP1A7LbLENbPaM/C9cD8L1aa52a7Qb2MIpVCNrkGmEpSSYlgodF0t0TbTDCSfyxfTE16gnrbbNsJD/1nNu5/7EXssMdeqGV/aIo0E2Bp5nXVIcJCxKrhJB16tWcL65nlUDKQj7KR/iig1El5eTnas+B9O+rS63NFRTsUsHixgK78whBBRzsAoKx6AX9iCSlAoIeYL9lLIJMTEf5aAEkwFJkWAn1a2P+7LVqFgpvvQ39Konj5TMT5n8V8IDhnPep8BkwPYGDEinCHed4gpVFUL8WMN+wQAWbJp3g8h6HWFkCynjzrwfwq+b4vjyjuN64F1reAGZ8EwBM0TbAf+yTxxX66hsDRoDsuRl2PDggWUF6KAbt8m+liPbQavwz83wrwmM7YCkoYsMI+nVFOs/+20jZaA/PmKcgKyjvgiBNSzzCCsi/dASS0qw3Y6GcD2DiAgU6e9S9zfvtc2QCR9YSuD1gZxoJ9ThtPMJ8FKuhd95ABybSdjUB95fXYF6igozbNAGn2SXQ+s4lz0rZAhQ1QOKBZ9rVlgzvmRpwf+UPUPp9so7nUSNVpE1vRzrm3DFLiNJp9PgeQaYPHrX+dZj5b//qd/b4KQNK1GIDHngic63RI3w7opapTNkHanMAZ77KvK7sPOe22HniXbSzn/rLXXFn9yW5y03fa9kUHRFpvzLX7yZYIIJl+ZBusFViz1rMOS7YgN4jGumYyjlnvkt9P/Ww5Hnp2NCoGs55XaTkBJcrmsk5MYuIU7FycxLP3nq4yYEiw9tmrkxfilGvuRXG/XQgglBgGUwGlNBurF+PyS09lnUnWk+QCtYSDzb3XPIBd+m2Nq/5yAP77v/F4ddYyHPHr33L9GjHrLPETDVvabnfDQFL329j1c6bDuH98ZwtwEPJw8WZ8DZOhpiQyqxafRnM9U6ad+EWUiAtnKQP+idHmoWx5X0obFj7yBMaPeRm73ngNPP23wzWXPURJ5RrktivEZdefDeWy0fXjHCcJTbKBtFjkn0mCSiGuiSe++j5eeWkc2UWsWcoaRiedcgL23n+gUVldR5lFsd6tGrFWx2ntLwK8JHfKhDoCRGWeEN4e9zZuuude3PPII4ioph9lmVsodWqUCbhu9oW8aCCrSOs61YVNUoI0j/PvqhVVePmVMTjt7NNM8pMSkkxSB/2VNJPiBKzJLrlMwwiRgTeyfyfKf1sgvPtyLeBawLWAa4GfhwVcAOnn0U7uVboWcC2wJVjA9mAlm1XdAFxz+z9wyMFHYNiOnfDgY+PQY8gg6qZzQc4sr2EHj1IKIyVOEqyHIzfVkiSQAovKBZjYCz8rlhxU3SKCPsoEKypiwVRrcwZ6rW2IK1ma74q4cdXPTVms+3xcfP1NDGrTaWYwuJB1H5pYPDuXcgqNrAGgGFyAwXQxIgKGOaNisd8z+9SR3fq+++te+E9AhkJhqs1iAiQZx9oKCkliywGRHDaNguHKoDOBbcrWiG2REABElkWEaFwVayQtWFmFhTU1WMdITLS4CPHSMsTIIInxfNpO8hGqtRSn1Jspmk0bemgTOYhppvuJqSRAT9somO41npUVfDc1fWg7wybhRSS5vWFtqIYEv3dk7mJGRo6OIdkhRuZGjCZT2TZs3byKU1E+RQ2eywYPkE2SprdZyh/TddWoWbYU4WrW90nHMXgwdcqHDUF3ZhgWE5BQ7ZoYAQ45eg7gZrqi5IjEXlLf0Ee9Wz9Y/cdkwtq2+wEBJKdfSXUwJPYWsy1jBMzuufU+4mCNuOWmq+Fnn66kI+0vYnYwZUDEUCpi/Q8PIzVzPx02eAcAACAASURBVJ2BpZ/Px6EjRmLHgZ1Nf2+glMyy+fNQVUn9ePZv1evIZ/sniNwedvBRaF8RYBbmGPzvfy/gpluuwLBhvUyBYwV+Up4WSuL5CJpShs6WqLJVjzKBZsaZcNk1j7HQcACnXXQ8nW6AZB5TLiTBIFOM9S6ifI6aKVFTJ+lBvVfWsLgy5UfY12pra/nMNpvfW1i3SVKQPl5AMC8fJcXFKC1rZ2T72rWvILBUgRCluoo6B9GtV0fzTEeZyap+ZPoPgwZiqbXWqFo/oqtt2JMpg9hElmIMYYKmXZetQeE/H8fWfFc/zM0LMNOVoBm3NXr4HGGiJiJCUC3B/s8/c0ygQDKa3IYgWICgc5j9Vf27iEC07sF5ZTOQnP7kMpG2hEnuh7pHjr8cU30MkuVSYk7yOpITWtU+H3veeyUifbtxzFT9I4LLmrw0aFq6YQZAEgAribFsZoYTwP9a5pBuxwF32gAlGwKQsnIYrLHCCfjbx8jGB+xB1kJp7GFXU6VK+eglYGu947UBcDJElezrskGCtkCYASmyr8c+n1H1s88TyGZE2QCbc/ttwTNzgXaAO3NPbeyTzbDJxkAy1+0ASGbykZybta5ZD0DSeodf6NCGCZW1j5NxnwEE7Ht3emA2vmQut63x9dkGrfT7eoCYDSw41+OgD2pzjXI6tgM4KRnD8BNs+ykxw1yvvT5xgLpMG9gXuEG7OfdoLsg+UZv2de7PvGf9ls2Is5vXOoTTB5Ub4Xy2bWXdX+uF/lIZSJaprKfJqUWohBYLQFJyDNdnWptRHSCU58Oyqhiuu/8hFPXqDW+3zqhWnZgkWRYrKhGb/RGOH9oX9/71UAJItB33Vb7Prbe/jCdemQRP557wcO5WbZpOW5Xi6quPRYTr/XyefuzoNzDltTfxv8dvQdf2wCPPvY2P14Sx634HkmHsQMcW+yilWopmGJOQpgsgrdfvf+QPHqo7aM1pxhRTb0z1aanIIB9BUtbyTehX5BCo8ao/aRszHmitH0R39p/yN97Cuw89gn67D8c+J52JpyZ9in8+/xoqw8048vBROOXwPSg7vdZIikdMXaJCeLiGDDH5KECfJ0QZz7Fjx2L8+AlMOougXbsyHHv80ShmspGSeZTUZq5BUp5csKYoaW1oQ/xn1m9hAkmql8drqqcs9phX38ReZ/4WufvvitWsL5eTy/6trDmu6+LcVwzEACX2VDdTtUcRC6KutglPP/c0fnvayeqRyKP/2ET2UoA+ifwqPUsWgBQhgBRuBZDssfZHbjb3dK4FXAu4FnAt8D0s4AJI38No7i6uBVwLuBb4ISwQo0SGX0FfrtEffuptrCRj5ILzT0SInx967BUEu3RB1/IyeL9YhJH7DkM6n8r2zLRW1QVJn6UIKChwmyNNfYOeOEIFlEAj0GFqUUu7OtViahhkQlBOkMEOVK2jT3HyuTfiqFNORz5ZD8qWS5jUWWaeBSzGhaTCVMMgSkclV0wMR//mhzDMtzimbiFh6305jB8TH+Q/J4s0SefFAUgcnXuZyQkMRQXqUDJONYfkCkp6TrWdmskSqSV6MWvFCiwjYLOUzlUDnUJPPiXPmNUe8ASZmcftCW6EGUDXS3WPkqKRiVkkoXH9KQ1wIXqOvfVu6lOwvXjtabUR2y+pQLuyDBkMNQhghA2ivwl0iGWkAH1aiAWvSbesb3KMU8bMVAJHPmXhN9YiSpm1xIolRA/ryVopxPChO6Jv763RvVd35DKrUNmIArFMfM7UlrDrRtnX5wT0swtKW01hZb+aWJ0JNFksF9PvvkVbfdUmX8VAcgAkhXcFZoQoI5NgAfTRjz+HCW9NwHl/PB97jOyLaqI7UTqmadbkKMoNIUkU5+PJk7Bm9RKcdMxhGLlDZ1SurMPHs6cRJGlgTRTKxhUVsX4JWXakGC1ZtpiOdRo9OvfDXsMGi6SFBx8Yg0cf+zeO/tXhOOiQ/TBg+24MILVm3i9dHMbzz76ITp1KcdyJB/AZ09NCsCjsxZnn3oL2PXfA3kfuD6rWmBpCqmkfolwek48NQ0KkrygDAGlmlHaUk87Pan75+mEGCepZCLm2pp5AUgsLJK9DXV0DKlevQxWLMjWTYaUxQ/XJEpThy+/ow29OOw6DBg2ymEd6JsQKIvhj+qQAR/PaMIAUi1EShb8114bRtaoeNbfeg22YdSrJQB1PAVlTuts+TMT+I5eRYD1DAqLivCEBVSZgwcCCn/01l2Nac1NDBsAyCbA2aKw6MM7LBZA24uHZwnc1AVWOPgabF6jOzuRh7YUFgTiOuf9WVJVSuo6ga5AAkmR67MirBSBxX4o9ZgCkjCRbdkB9Q/bNAna+NPBlBeDb4hLrsWzaBPh1mmwJPPN0ZIMiGwCQzHyctZ+5VPv8bfd3WD/OpWtTgQgbBJv0mNqAiLYx8WuDfFjfO5dln85S2nPACP2ttsgabRyJOv3kAFi6Pofh1faasplEOp8DnOk4GUk3ATy2Qc087hzEIvSaQ2QYZLatDaPEsSv/yGYAfQngc+7Jaf/s+9NBsic8G2xylkJUSLVeDhXJuTabMZWRq3P6mb35l/Cg7OvOvsfs4zjXl9Xv7CZYn9mp++UPTp/JAEh2I27pAJKePQFI5sUPzprRNCMBggDZIvU1Lfjwk3kY/da76DBwEKLty9DM5J3E2hZ41lTBt+JzXH7q4Tjr6G3BkLuRHjZFsNiBr7z4QUycPAv+/HICA1H0HzwQ++y3B9nJ9XhjwltYuWwZHr7vbgzozUeJ64DLb3kI3p79se0ew5iIQQFl0/+sJynptcQVVTNSyUrfO4HL6Tvu+/e2gJESTND3Mg3CduE/+R1xNrsDIFnMHyY3EVxSEpmH6zbVFfIQQOpB4KbrzFl485Y7UURmT3GHHlhX1gOvLVqBz+gLlBblYlTHfOQ1VnJNRTlrHjzGNaaSxtpxfRXnYjWRbEFZWRkaGyIGVNTaMMX1WCg/l0lIXNuRsW5qynFf+QtpJk2luPakTAGBUSZeJANMsAgZJrnq/5UFS/AFO+0O1/0JdX07o4Gsfsl8i8Wr2nm5XMfG4kw64po3rfVcvABzPv2ctT9n41cnHmtYwDHWifVz+7jWnqrTZkvYBdm5XQDpe3c3d0fXAq4FXAtsVgu4ANJmNb97ctcCrgVcC7RawK7pjHWUkLv6hpvwuzNPRJ/eXcmkAF4cOwlzVq7DoQcciqrps7DrDn1R3J2yY3JWCB2IdeQztR0sByaVUi0SFW0VeKGC13bCtRPF4TZpUZC0uQr30sFVUlxawV5uc9FVj6PH4J3RqXcveCkBJgfAyzpAUZ5IIJSXEfAUHRCxG4LMPlOR7C9LZH19664fxl4/FvNd+4WJq9i3v6FCyI7ch1MTyTm+AU/sLM5chppkEsk0yBlXMDJt149J0flpjMRQR8dpRV0tWUlrsLRyLRqbxeygVFxhKRIVWzEJj/JqyrZjYDxMACkliTqCdREBQqpVJEBJQXNzcF20wp6WJUypbgFDylbUNiqEreszzCU6ebx4D0EjgUc5AgulPy4nlcdNNNfDT6AoVrsW8crVwNo1AAvsDty2N+v8MADRvxezBT0opDNpsg/pQAYkxUewKcXAf5CoSFTUN/UHBVFsYM0C4SzDOkCcE6hobT+T/7pR4JHVHm1Drev3AoEYMbLCgmIWsb/O//QL3HP7Pejcvgsuvfz/UFAKNNHEhQR4KpdX4dMpk7Hjtn0xbPdtCapF8cXHU1l/yIsOrF1UXFZsAA0vmVwpU7jeg2lzP+E95KJqcQ32HznSHEePy7hx8/HI46OxiDJ3Hbp0RMfOW5kIXJJFEBbM/4yBgAj+75I/YNRB25n4ZQtDdCsrozj17Oux92HHY9DwQYgI/0uGDQ7oV+awnhc2rwkq8Ln1krGWUuEpPYdse6u+kdUNnFofxBYNnqh/qsMUZrHk6upqrF61BtV1VSycXIUDDzkAHSnBZ1hFPIaYR152Ej2fDqi0IQBJGbNRAkgJAqDeRACl6+ox69bb0I3gUVGARaEZjFAhdj0rDoAUZURZlx9gSr2HD06Q1CQFRyThF+CN+sVgY5/KZWZsnPY3+blObbIMd0IQpvXKjsV+1+ff3d61gIJx+WJv8uEQozBJ6cW1fN5PuvUaoFMHeAgq+/mdGEpWlrgJl9swuqoAWmBKhnHU1qSKK2eDBl8FIGWBN23nuPX6eRukQIfLAEH6rQ2wYNFDsiT07P2/UjLOQUOymTwCOewHLVvKLRsMWo+NpFFZ5tK5nGJAtnafrjcbIMqAQc7BdP02qJJ939n7GHtnASR26P5LgJiu2ZGCM4CQA+Rk30+b77IvN5vdk8l10R+aZhXkdWxvt7mzfQaUchCX7D5ht4c6jbO+yNyn07bZ79kD3QaRKmtkzm4uB9hzzK/PhsnEl5RDMwBZ1rHb2retNGi25OF6wKPTb+37cq5lS2IgOQCS1TyWRLRqvejl4/rQnySznMDODTc/wKQi/lDeAWs4SYth4mdiUXsWPAouXojHbr0MOw5WIhITdPi9VwUNuY6q/nAJHj/9ahRFQ6hm4lEzk45WR2qxOqcJw087AseceTQ6lPBRY66QlANOvfA29D3gQHTuv42ZS9Ufc1TLlPNskjWRTFOpZqrWaBvB4G871Lmfv5sFMklW7EBGZlDJauYQXMdJiUDpCVxnJrgOM3VitTaSv8WEJfYqbE3WfN8FyzHhpptRyjqsuexn6zxlmMe110TKT7O1MTTC2pReMsTrViKfLCSu2q0EIbl4SkJTXSyCnKFAMZrqW1BKpYQo112qneUlUyhCgMn4SPQJJb8sSXOtL70agFVnletq+T7Sa+7Iel6la5qwnCzevF+NQqfjD8Xi/BAalSzI5KYilepVLhwfBm8ek4UEhkX9ePKp0dh51x2xdc+uZB35KbsdIWMqxHw42cPqo/QmucqOIT9mMZAKeUl+Zyz9bmZ3t3Yt4FrAtYBrgc1gARdA2gxGd0/pWsC1gGuBDVlA6gEKCIx/Zx4+nPYBLrr4FGY8Eh7i9xOnzMfo1ybj4j+fhpv+ej/OOv04DNyRoEWqmcCR1PXtaJMCCyoirki1/ubC3kdH1YnSKgFNoI+HCIFVr0Yrd6UUW1GUNIPOTdz1/qenYlF1DUYeeACT3FhHh6CDn0CJlUnGADeDcFTEpj9AYIkOrGoBtQaov137ZuJndoRDmZQb8zLxIx7LOY5ztA0xG1prsVhnlJPnYwBfmYHSDJe8eJwOe5KBSNUt0r2laEtl0SUZ7JdaXE1jGMtYJ2nBosVYVFUDX+duWN3UbIIJhaxf48unbJcyQxnU9FJiLocSSl5lC0rKgReQpi3F0pAMmhxBn4rUEtBRYVqxilRQV4CR/qXIPsqj85agQ5dWTSQCeZGGBtY1qiZqQr00thGWLlT6PfrusANG7LEbelBapaAgSLYYnVcGTNOSnFCAVTIW5p5VRonn4vmaKJXmybXKqcteCvab7Uwj2eEU7tTqGNt2s6OaDtNrY9rvmwAkMWhClA6MNNFmbKAQMxxfGD2O/8Zgxx12whlnnEE5N9Y9WVuP+qqlGDKwD5lIaYx/62XKCcVw9H6j0KF9ORRvUR+Oy4OnBy0mFkPOWEcbfPH5MnijuRjUrx8qSqRdT3uxDVkGDLPm12PKR9OoS7+CzKE0ygsrMHjgAOy5R08UMeijuI4TnPt4XiUu4nN69O/OROeBndBETXo/gVhydCirF7cCQcz6JBeJmJEyM3VJBDAlLyImWBYg62WHFKikfwaktQOIFtCkbFIBURo7COayjlIdmVfav6CgwDqO0b3PPG32M9/aUtZvYsHFEWmOEBjj9axZi8WvjcG8dyagtpJsrfxiO5DmIWBk7WuKRSsAwUCan8+JN1GDay6/2EintLDulhhyOYwyiIWk4Jf1EghlSR/q5cgGmWcwQznYuF7k7r3lWcCUJFfCBANVJQTKC8g+irMeXZTjX4hJEI0EaQtKygggUVqRv+eYYKsT5COIzE8OgJMBkBzAyAn224CDidXKxK2KUhbIYps9GyewO3nmx/XiZFkbZj+d2VJq+t4+bauEWhZAlTn+hpq87QU512d/v6HzaJO2AJK5MedCtIGNamSDQw7wo30zzBpdZ5spXdtlma1VQs0aALLV+taTlHNAER0uc3x7H+cc2cwtgUeOTTNgUFsb2e3r1HJyftY5dIsZdk72yZ37N4sNew+bCZQxTXZjOgdt+52ZgNt0GOd++J4NIuk6tLsjAKr1oF4bZFjZNszug+sxw5xz2n3IPqU5XmYfu5Nas8KWIWFnrR0V7GdChILx9nypYH+c81yKv/k4wftTAVQvr8V99/wHPs7/Lf5C1KoOJddXpYyCp1YsRl/WYHv50UsQYGRcTGOvkoLI/kiRGe1p8eOjky5D49SFrFVTgZVc7y0ORTHy7OOw2xn7I1HE67CW2Kw1Cvzuwuuw31m/R05ZiWGYq+/rX4pU5bS3xZox01z/G1aSssScJ7FtZ3c//7AWsJ8WAxw5E4bVnxz/Q76VNCGkTmDJQ1trNz/7Vs+mBLZfsAof3nwb8pYtZK3LUvgH74F5eWV4ZNFSrGTtzt142DMOHMntG5nQ02T8CwFBUfp7krf2k5mfJgsqz899c0J4+cVXsXjpIgSZgfirk45BOVnyUelJyMEhWKRaoeb55wWmmZ3UwI4XKiBTl75dB9Y0Wkk5xcmUw6vqWoYjbr4CczoUYyW71z9v+Sd6dtmaTPeBrNNZyueDoBZrk05+733jTxxx9GEI5JONxeOoBqYk7JJ8puTfWOOJAyBFCCB1RKFs4DTOxrmAP2wTu0d3LeBawLWAawFr3mDgYENLXdc8rgVcC7gWcC3wI1tAAQJhFDfc+CS2224gDiKjQQBNHgNjixYncdVND+LAg4/H+X+4AH+56BT8+YKRjEHEyCBRjqjFMtCC3Shw0NlIgWCGYQ4VmQCzBns5pqp3osooaaajWYFpK2itfMkkA211dGBfencx3p0xA8P23Zu1TXLoWORTVouMIx1A9XkYEE4xKC/wgyE54zhIAu3bvBypMmdbJ6i2MQCSyQC083flwCnTzrh0ul/zmyY8SX3Y2cuytb2NE4CSvJEYGxHeWw4dfg/ZKczVs5x2+eYEydQ+AojSDPqnaKsYQZY4WRoR1j5qJuDzBcGkJZS6i0ligmnTa+sJ8jBwECgopn1yjNPHsDqjFEGTDe8jO0P64JbcRAJ5dLIiZJaoRk6ubEpQI9LUiDyeq4YMGGXPx5ubkKquMgH6rbp0Ru9ePdCeAYaeW3ckQFKGglA+WUZkfjBYqvZV7ZlQIc9LBzHO7wVWSSoxRck3QRi5DIDIAfQrS9a8rH5hwAyzUmAAxRTLavXuZGvjHKvn2QwlwVIOMPBt+sGXt8kOe7X+6vQXgXgJ2imXgKmX16caE401Sbz64mt4+fmx2LbvtjjowFHYZuBW2HZACT4c/yY+nPwGDjt8fxw4fG/ma6pDSL+dLWAKCusZ0VOnTN4cLKU03KKFKwna+jF8jyESzLNqCzBwZLAmZZobe1jXJvk5xYaI0xg5OnYZw/ST1Ntbkz7H3299Fr8+5wIUdOWz42OdJbHZTB0hysARtPXkKPBDmQ/uk5St0y08B3lopoaW0wY8scBGAxxZQKYnS/bNMI0UUOJFeZRFKilFfqfnUfXJBEgqQKAAg9rdeq2/7Eur2DO/lVSdWFER4pFpApUJZrpOfGscZnwwh/vSbiZCy0Caio6Y50fZtvyGYF4uZTHLcqpx981XM3uaaBsPVMw+F2cGapKG8pp9rbConsPWwLIVbDGMP3c5+v0eG3cv9kVmWKtvsn+VcdwOcuyLMes6v7yC9dFKECpmUI1jro+gkmqZWZiINf4545cC8noZAMlBlPgdS3yZj6amDV8xM4e2MmeidjBeQTAn2K/tzOGyH7W2wTF74nPmP3MSbqPj6zub6JNhRpF0YL14EjFyviSVZjNhspTSzObOk6e/M4yTLLAmU9unTT9ymErZLBhzX22HaftzpmbUhn7PTPJZKnP6LnPz1r0715rNjMlmzJiRpw3zK9vE2SsQM3bb9+TcgzlB9jnb3LP5mA3stLWT+oO9T1vm1HrnsLfJBtkc8veX7tG5yGxQyT6PvnLax+kXZpbmQTLAmXMPtiGy7WV3l9Z++BX2dvpGpn2z2mJLYCDJLFrXqQ1zNc8q00r9hwCSav0JQNI8l45wTbdwLe669X74QqxD2LkPmijRJXZHHgGd+i9m4qJD98Xf/jDCzOtaUnFvs/ZSsoifU2Psidfx4lX3YOtEMeo5qMT33QYH3XO5hATY2FZSS5zaZ3Pmh3HpbffhsD+dSzY5E4E4N1vyzNqGzHHWYjSMklSI3UGJLi6AtKHH+cf4TmtUwyxSIhrXR16nrqsB9biu4vrGGk8lXWe/m2Q1+VNx9KtuQvF/XsJKyjJr/lpTXozeN16F2Pa9cNc9b2HCu5NRmBujz3c6dt6lB9bUUWmAa7pcJakRoNGcJjWKOFUPPNFClFMOeeyL0/HQQw8hv8iPM845BbvsuQPC7KctKibKNa5JXtLCVYliWu9zoKGHQLeiBV3YeTt/uhLP3ny3Ab0OuvgczOlTjnDnjojVJDBr+jwsXLyS4FCMkoxTsNdeI9B9607Y94Dd0EBpxlzWCWviGlL+Z2lZKdW36aca/4B+ppHbFgPJBZB+jL7pnsO1gGsB1wKb2gIugLSpLeoez7WAawHXAt/TAhGu6xnDxQ47HIYxLz6PPr18rK9j/AtKpQHHnHQ5cgs6YcmqddiqXQjPPvonlDB4bWICdtKb7fcaaQKraoCk5lTvxtrGYiAxwGwHoQ1zwQ6Y6Di1dHBffvsTTJ33BXpvPxide26NBBf8YjeoBo2y6ORlJ+gYSFPbBKqjNsOBf3+bV1sAydlnYwEkr82kUCCgLYBkXLY2AJIJ7ihQ4ty/GBNGU4dMEAbHVVtGoI6fG+RKx57HN6CKYvnaRyAS38z+/DJF3ZGgwCDuU9cQRjMdqXoyOmrYeBFKVSxdWcmIgh91jS0GbIqQRRTjvwQd/yjZRGXtOqJmzlwEu3ZGaXEJVs+eDX9pEXpt3Q0L5s5Dv97dUVFciM4dKtCBEmyFeXnIJwhVSGmJEIvVMtXVgAY+BkrlGKoulmTa5CNGCSIJ/MslEyrGis6GeaT7p0xeQHWzeP0qcquXMvmNbeyAvpHkUOA/A1y0Mph+TABJtlcf8TN7MkbbBsmsI15qagW88fJ7eOXZsUJBmAG5LwGfGuR7w/jjOb8huBYyhcBDaivVpaKDTkxPlb34HKhvN2HBsiW0RTGqVtdgq4oy9OnLQtcMCIiBFvDkWTmlVmzHkPVExHO6e5LsL7HGqAFi7Ke+N+a12bjx3udw/uVXw1NO+1N3KMkIsFg2YpSJ4uZJMSNTxbkV+DUp7wLqKBSnOIQCTjbrSAFb/e03oFArO8nUvso8xwpE+BATOMiAlva3wGMeXMEL/v11EnYmS5b9JRFlP4gTuKSMSVO4CuGWJkyfMpMyfm8TSJZsihVIa2WcCYX1IY9MyKLEKjz6j5vZHpTxMayjGKU1mW3KYL7AKwtEUgDaYi5Z8KP1bphJmXDvtxlF3G1cC7RaQONxjBJBPgLjuQxMSTYxlxKeXrI+SwrK2AdDHOcsAElSkFZPlGiolQVunlt7HjCzmIUuGzBBUmGK+TnwusMEMYASf6falHkZYmNWo3wjgGRv2xZAygakdDwHKPo2AJIDLOnQVn75+jJzGVaNDYwYoCobgXGuP+t3Z1YXq8cAZ5bpHBQu87cDXGRL4xkbtAFI1rtf/Z4FnHwdgJQBaL4CQGoLHmXjQM5p1gOQnA0sXNt6ZYM4+pqfHTaTAwBllzZy2tvO2fkSaKj9nf6SDQg6p/oSIJbVf9pKE36JcZS1rfkz6x6y7bjevWfvkwUS6Wuriljry0oraB2lmaIAkmLw6md1aKJsMScCe0Hp9PyfL4BhAUiSYuVzrGQqU8+RawMBSEze0ezk4cSeT8bHuP+9Sf3YNNYsrcGn8xbBV1ZBlkceamoWoTwQwdh/XI/eHYzhrKQdgwAyeYijja+ZvSmcg9d+dz4a3l+AHjsNwpCHrwQquLFdmy0tKTJPLp57cS7GvDsNR17wW6xhHU7NqYYdzn+q2pbysN4jGyxlGEhyFLKfgLadw/qc/diqrbMZ+xveY8v51pFqNpCfPXi3ZVDK4M4zkq1sYCQ27XbOZbKNl0lHqlNk/AjKvCWFGpn1H8ElZSRIvk7rcfYvf6IF/bjuXHLuNehe2ch6WC1Y0bU9fBefgfL9hmHGpHW4+84H0RCrx36Hj8RRJ+2PSE4zGUNcjVEVgqgQfTErYVBJYOl4Puv85WDd8hRuvek2VK5ZjsOPORiHn8hanKyjlUiqLhev0RvgGo1rfflFZnBlwhHZTDlEKbdmolXXhdWYcsdDCHyxHNsfdgDCvxmF+UGxzQNcizIhjf3U5CTpXvgvly5Ic0sYeYWUrOM61vLzHEaWWfmaPqpEoSB/D8VbMEIMJG5lWJXZg8+W0+3cO3Ut4FrAtcDPzgIugPSzazL3gl0LuBb4xVqA/t/SlXXY98Df4Z33xoBKUCZYo6xDxUxuvfdl1uDxYcBu++C98W/jhFFDseeQEuEY6zn/FCkw4EeQNYsUvBGrQKoFCoQ5QSBTS5UHDTP6tbYhjamzZmLS9E/gI52iui6M4aNGoax9e7SQPRCgTnuSQEd2wXtrvW9FLATM6LVx7JONb1XLoSOQ4wTV2xyyreP3JRk726GWk2g5P1Zw8Zv2c06THbCSU2aBTcq6UwAibYAbSQGKpdIUJiLIVgtTms7I4xkNc25Lj0yfBUT5hPDwGArAF1BHXPY2dY/oHOo3w0axLG9LlG0oEqjfv54Z9HUSf869tT1yq68nBsyP0/4CQ8QQk22kHS9QxEc5wST/zhxB3gAAIABJREFULi/0YvakhXiJcnYzP55NeTs/TvrVwTjy0L2w65BiEyQ1/2wWkckK5n8JCrovWPUJ7Z+L2up8pFmYePttepA9w7pe9rY2tmMeQoMTCTMxUVFBOFYMjWQHfsl2EMOJv//76Q9w/1Ov4JK/X4skffyICSDo6VMdA0sXX0CM9eQSbBFIx9pI64d4vv6ZWL/dstr4WwaTso8upz4t0JHApu6hhZp94ZZGA0CuW1ODjz+eibfefJvBd8pYMjs1IL38OIFjGiPELNhowxoGAtbhpacfgDfcyELLtC8D+QpMCJg0QJZ54CygyMTnZViDnFm92JKw++Yg2MaPFO4RfmkWsMALi7kX4NgoIEnsTo0VecF89uOgYeGpH/In++k1w6uFGdjB9PXG8jbAUjZYoO0ctpGDZ2wofSI7JvZVo3Pb+cNRTHOOlwEnvgIgaCtFl826cY6d/Z0Zquwf9P2Grjv797b37QA5bWN+Xz37tPa27G2+yTZtAaCMndrY4bv05Q2d044VW4dpE8R0gBj9tCE7bOjcbc/Rtj3afv4So8s+aNZtmm+ycbOvO++3aQft/+XtFOBuXdmZecmcyFllMEDMT+MIIIUJIKnendY54vFZ8m+bog7id2nNr9/2q+3grFtb9xf/XiweazxQmgTXYbo/zssJU6+S40Yy10hK/+f+h3DeyacguWwN3nvrXSxeW4u6eCNyizy46I8nY+8dOiInwrWa2CV8uMJMrvAQ3FatG68KKjUnMPu/z+PtZ1/HBdddAwzqCGZgcHHC7SVnzLMLdDzzvH9g4NCR6L7jADR7xf5XQphi8KwB6fQIgUY228VPBr2Y5GLOm8Quu8NkEqQY5VfNxzhrxElSLE/rKO4fIzjlF6q+BU+9Ao98dhFVwxbiek2MIjOv2MCckUglUqQkJgvEs0ZOrcMSfIjj1CsUhyeX69Ec+l85yaBZK0Z9khuMco1IQJJJOt50oak7m2DmUwXbqUckgWWPPo3YY2MwMK8UXsrCvbpmCfr/7Vy0owLEcqK2t9zxbyyauxwdu5bg4lvOQsTfxP0DPA7TBOgTBggu5lAmWUlRKSZLKAmICBPuvOlurFi4DCP3H4mT/ngYaslWypOEua5F9XGVjMVlqUdqB9w/ngpzPUdVhPombJPKQ9WTr6D5wZdQ2qcPCm79Mz7rQFlk+oJ+rgsj9FWiXAsWU/aupUkAJ2tdMuFKi2yxmaIEq4J5ftMnA7k8Kx0f1frUWtnHZLu8WCNGbNMRzIE0EtPeHCvlYUPPrYstbbpx0T2SawHXAq4FNtYCLoC0sRZ093ct4FrAtcCmsgAdvoWL12H/Q0/Dh9NfZKFUO6uZK2qSWvDk82+gssWD3ruOwkfTZiGyZAmu/iv1pukHmFisthMzggGyKLdnORSTlMiEM9TWs2YPZdGWrFqBVSvXYtGSVVi8aBWqamrRgdIDhawN065bV3RjvQgF3wqKCg24IVBDTqcADkkZbOjlBLI3N4C0qZphUx3HUYh13uXUO38L/DCAkQ0cGUfUBpL0t7OtwyJRID9it0eGmdJGymxTXfdP9Ti6bwMasX+amlF8lz31r4jB4aUz5uGjSe+zhkEQa8j2mjl1GjqRTbTDoL4YOXwXDB+xKzp1oaPMZ0NBZPXmeYtn8VlpZI2fUsyfU4XO7btiyIBe5hmS1EdKWaKSrxF4ZEdbU9SSESvPJ6aW6hgRCTHqfqZ4gVc1hnHnQ+/gtcmf4LQLLkROAYNCdKjFLlKUxqp/pKBUFgxnAhWb1/Jp2lSScwomyc4NDU3mgnSfTaz39R5lVMa/8x5rc9EQNJCCFwrMRym5WJDPcSK2Gm++8Chyow3IZ4CCxZSMREtCgJm4HvYNKkSWVK0AO+gvmNwaQ6wMdlN02n137fAd+4EeILH5BCqrRp+fGdZ+Mo6CzNL2sV6avrd+V7DYwgqs/GgnbL6BDH17O2d7972VeOQAUe77z7/fWDNPawKDBZxZ4L4DouldANKbBJBayMr1MuFBLOWEavf9zAEk9eoEWSOGpat1FWsMeRjU1pRl5OsYrPfEuQ6ORPHwQ/fhqj+eA++SZRjUow/KurPuIoP8+WQaC1IQ01kAgnlSxEJi4og+eQkgJcMxxtf5ZU0jKr+oQscd+3GRL6RH5+JIRAZJA+srVjUkcf7Fd+DY350Ff1k+EgEmHhGEECMqRxkptmSdxRqzWiiHLPm4apJq8aLWJNvaqpPI86lWoqSnydDWq7gkyFqJYbOOyiOT3axHv0S32bzrkR/z7Fp/ZAAkMc+NJJ2WaA4bSRZn+9NOabatmKuaR6w1PP0ugqepXGsk9BFAstaLZJgz2SvuIxAp/UGuhzQnJWKcn7wEEzlHtatrQM/PluH92/6J/BVrscu2A9F7z2G4/ZnHUTJiMHY//XTWyMrHk2Mm4q3/voWi0iBOv+x4bNW3HUFAtjzVJVT3iKsxNrFJHUSUc52UCRpXxHDn1beTiVSF/Y84EAecui9a2P6Fui+CQFEludEnUR8w9yFgh3W80qyj2oHy1v0b6I8+8DTw9DuIlZSg4sFrsbBnBROkEggThPSGcrnuy2eNzHq0KynOJHVFbLlrzcFK0lKdTsvfsRLlPLRfLoGmEO0xckAHi4Fk+rEFi7oA0o/Z891zuRZwLeBa4LtbwAWQvrvN3D1cC7gWcC3ww1iAjsjcz9bhsGPOxodTn6U0mbzAqJHpShAZqmqMoyGnCJ+sovY5K7qMe3w0M/+r0bV7KQrJmMgNlCBMBoEK+oabWhCpixv2QM3aOn6XwKAhA1lfgZliwRAqOnRCxw5dWcg3iPyyIjqnqo/DLDk6HnI4xfRISzaLweSIMhblGCnqvoGXCyB92Sitcm8C9iyXyNSroW1ba9RYNW2MNJsNjmi7VlkyqzaVXoZtZG/rHCv7rE7Noh+mY/60jqp7VW0fsQv0LrAtQk34/z18L7qVh1gj7HR0Ku+IiW9+gheffRMfTJnDTEkPyij9N3jnQdhp6LYYuscgxlzqUF9XjX49++PDKVORX+DHkB22R3EuHVkl9gbElKFjy789ovApzkNpN2rnWcis5PBMIWIGpMXyI5Br2GXc7h+Pv4OxEz7EhVf+lcE2ZiFLwo0ydtLDN21suoSCc049oM2fwa3gl+plOX2whZmj+uxh1N3D4FSaGkrjXnsd77z9nlWLilXCo2TV6bdcsJBzai0mjxuNfMqghKS3xQCBl7WmVPvL5OsaypEJ1WWye02YzRQAd14ugOQCaN8PQHQK3nn5rAoo0ruXWeFiyymY5XwvMNM8vwKobGlW57P7bjMaHGaD+94qD+YwO3+J722n+K9gYhkAaR4ZSKxDKIaOAFgBSJINthikP53XNzGx2tbc8zJJRzUitabQBB0gCpAjNgXFIDX3+Qkg1a1dixeefQQ3/eUCVE39ECOH7IJQB0oGcxmgaU4ATUhrAptMm0iQ4h8keENJOr1U4ogoFP9PtBXJAPJPMlRMVgnZSWmyOLR+eOGNj/DqhNk4/rRT0KB1BjW+4jktJrhOblOmbpsRBjO0KTKllIxEcErzsWHR2wwkMWf0ElCgfzNY27Rjx/bo3r27ATE0x2tt76w1fzot+GNeiRIJ7P7L59uoGGTqGFnNZOrEGva/BJFTBqxLEjjSutxL+7VQkk1zi09go6TqNJQKQlGyDNc8qjUrYCpO9lGAfleCyTq7ErTEnf/B/DGvIcxkp4NOORmdB26Lu++5HY1NtTj4gvNQtcMATPx0LZ646iEkuCY78Df7YJ+jR1I6lTWPTPuLUsv2J5Uol3LWTarHxfqazQsa8MD196JpXSOO+s0x2OX4nVDP7VTXVfLWqtHlp0a6P91oEnjSSUq+8n4CqQb0ayHA9O+xqHnxHXRj358Vb0KnWy9G827bYh0Xuz5KaYfZ12PhBApytB9XdUnWYmI2Y1w1Q03iYQ6amluQn5/L9XcL+xhr7BqgMokCgkqF6QR271uKoK6Dy0WR4DYkY+ckbfyYvcE9l2sB1wKuBVwLfLUFXADJ7R2uBVwLuBb4iVhASYuLlzVj/4N+gwkTnkc5Jew8iWYGaq3Aa4SOR5jO6cuz19GZLKSeOqu3VFfTEWhCZWUlM0LzDbsityBI0KgWTz/yNA7c92BT0+alV8fg6luvQPvO7SknwFopOpmRamOcl76tap5I9qu5mefjSl61VCT5E7dr9OQz00yg0oZeLoBkWcUBgvR3NoDk2Mxk39HZdFg0ClQ4bBpne/2eDSA5bCPn+G1ZTc62WwKA5NhOgJECIQI3HQBp/ozJmPbGf/Gn35+E4YOHmH5b4C1h4Af4bD7w+pvv490pU7B4xUJKxtfQoW3AXsOH4v67L8e4FxfjU9abOuSwPTF4YCkC3Ef7JZlKrJCCGHxU4rAStC0s5Mu1A7ihqUcs9h9/v/WBN/HG5A/xh4v/imY6zMHCAJ8pZiITQHICbSZkYQJ1VrDCqruw+V45Nlip/mmCJUYYn2MDwaKYACMG4r3MnH3qydF4b8IkBhx4JwSQQDkjH3PT81GDmRNfIoAUp0wK75VAkofSKpI4koxdgIEOR6bOkomxM/dtSb9vU8Nh81nHPfPPwQLZ46WTfW/qvZmaDwKONucT9nOwoHuNW6QFDCPWvvOveES0Vgxzk9fnWgCSJOw0m8XJ7LPYShaD9Kfy+q4AUoSyWgqA+1jnSAkeKYI/jLPzniQ/x0Qr3uuCOfOxcP40nHvSkVg3fRpG7TfSrKFzCBIRGrDmb0qKmYJqTtErIgmqJ8UlCUgO4cbkKBM8gLfYZJwkGD33Sh6NbBIloES53x8v+yd67zAMPQcNQkT1EAmEM6RvTGslnSjhxEpEsYAPAXk8v+o1iSBs6jkp6cNKThKYpAD+rFmzcd999+GCC89Dv379yCBWvUNeHxc8qtez5b7IvGGtIrMa0yJOSQa0n6TtHIlJI71LVpoF1LF91ZZc36iPqO1DtGVK0spxSgOqrhBZZeoVzvwTJ6snTXaYWO2qZ5VaV4utF69E7RU38+8axA/eG0NP+y1Laabx7vMvYNlrb+KQM89A1f6jsCiWg8cv+w9WsOZW/9364cz/+w1l7MgITBO0Ieio9Vqax1dyYJhAUikXrBNGT8fYJ18iQJODcy4+G52Htkct180paiyLDSR8UZLOXk89902QOVeOInaxfpRL/PyxZ7DqgWcpqVdsYKqVxQF0+sNJSDABq6YoH/XqZwTNPGTgF6bJghImSsDVwwMK71Q/1nSrGkmqjaR7zxEgqxpI7I8+Plt+1noavp1VA8mpJ9iqo+gIhm65PdK9c9cCrgVcC/xULeACSD/VlnGvy7WAa4EtzgKKT9dRNWrYiKPx1BNPYtu+1FzXOpqOrRzzpC+Iarol7y1pRsSbD+JG5vdmZndJ4ixAJ1TqGHJsFi9Yi6suuRa33nAr2UtxXHzZxbiVxX3zy6iPTSdIATU5ynIco5LPSKk2C7WvGSAO0CER60jHbJFUgTwBuag2k8ZpmLb+5uaW4PqpdxgnoJkNfggE0We1h/NuaifZwXwnIPpN4NRP/d43xfXJRsqWFbAp+2Szsya88iRK4otw4eknsh4SmXU5+Vaxd9NxGZSRohqfjemz5+Pp555GbV0EgwbsiU5bbYNJ736CNVU1rEtVjS4VnTCg20D06N4FOUURlG8VYj0kBo/oLBdTrq2UoK4pcs9jsVawCRhFmJZNvx0tfExr+UzO+HwFbrjrLnTdZiCOPIlON4M5UT5fYkEYFMopLpyRcPtpAEgJAj+yrQAkgcU+BhksKUU9+6rPxTBJjNmjBYUYPfo5vDZmLCX085j5mmIx6BgDFTX4bBqlN2nrPO1D8JuRLIJkDCoQsA44UnVGFkY11azmMXJ+TgByU3QU9xhbrAWygftsqc9sYGmLNY57464FvtICNoCUDSJl4wkaq/lPDKRWAIngB+eyWJaE3U8ZQGqLiznrV03HAoE8ZExYyRPWlqo3qeQrU1uNc1oucyXGvfASBvQqx8jte6F54WyMHDXMWoSr4JCmMdGQCQRlyFgMpJOnYYApAT9cBnCtF+Y63SBTRkBTMAOFNlkfibvxHMuIL/32/Ktxxp8vRowMXm0pGWklXxhJNS1ptGQw4puqkarvyXQhwzlNcCLFCL4AJLGmJBsb5DpeaEFDXTOuuOIKdO3aFeeeew5rmzJRjL6BamyKTWPJtf10AMAf82FVzdM0ZQut9QhtTWCkFUASGETeF/uHGEUCkJJE5BKqeUl7p+VLqXJVot6sZbxUifBQqi4lSTnKwSXJvNYxxdPmIhCNkTA6cF21bdKPeff/C56xr1H/MBedrvoLmrbtgzTPU//hR1j893sw4tDDsO53x6G6IoQXbnsD77/xHsq2KseFV1yIYCf6i0zSESophYg8gozxMGswMX0nxCa/+dr/YRbr2vbr1gGXXnUuEoVp1i0iSJoMMBlINY+0LubzG2ggMZ7MuUguBrNuU/zJ5/H5s2MIKOWgomtHDDvxKNzz/DNId+iAfc8+CwsLi1DJfpnmPzGPggKPCDyJZ6W6R0neV1q+KE1YzAJHApG4lDSsYG5h2Fi+ZJTMpTiGUcJOko9pSkOqP34ZQHKBpB/zOXDP5VrAtYBrgW9jARdA+jZWcrdxLeBawLXAj2CBhjiD4yyEe9U1D2Po0KE4YO/+RvHKLzqEyUBMo45O7UtzVyORWw4PtbTFwCgsU30cupOMkgcY6I6QLVDJOkd33XA3LvnzX8lGqsE999+F6++6GoV0RJQPaRQaJHsgz9KXYiCYYBIdAR8dnCQz2ORQOqwjBZFbWlpMcDn75QJI39wpskE3J7jpMJGcdwccygbq2gJIOlN2vSTnzNmMpA2xnr75Cn8+W+j+BGyoHzoydo6s4pS3n8bA9nU4cv9hqAj2pMOfR8YeC/V65J5aydXzl3yOhYuWYvudd0dZUQkefuoDTJw8GwcecrRh3K1cvgpL5i/H1LdmM7ASRenWDAaEGN5J0bnlESVhU1AQQrsuhSgqK6RECT1iploqACXAtb45ghWVa1AbaUTXPj1x5AknIFRWykADgznMPDVtReBEyvCOo6xMYgWWFH3yMCCxeV+WxKIDzun5tgJqVhatpMAkfSI5P203ZszLGPP8i0bXP95ciwJfMxZPIwOJN8GkUyNVYgW8lKGucSzr7oysi2UF3nkW88r6xvnFfXft8W37g0DOtv1FskHfdn93O/e523LHG3uS3BALydGQsgGkcfNqyUAKcR6w6mLGKM8mwo3FoN3cc1jrHNOWT7NhAKmVYSIQxiRLaF7XnGTYirwj3pwApERtC8aOfgLHHzYcxTlN6FXiQf/tWcNIWmU2WzfFLBVPjrVOVuCcy3Xzz7mWKJkYXtbEoQAa2SxkUVNqjBVhTLKLVF/1enb8Qjz++ls45vRTuM4ne5frcSV7eTgPm+OyBo1TP9Ao4JlkI4bldR06FxM9VG+JeWJmbmapGtRWx/Hvfz2EuXPn4pZbbkFREVkyvD21n6knSVUCJZNt2QCS1XcFApl6UHw3DCS7S8XIGjNJYJJDVQ0jMVvF7mIjqP2CtH2KEhDpBAEoa0lnqaryR5WlamadLMvvAjq3pNBp+ueYeNfd8Kxegq777IaKS87HjAB9ODZYh6XrsOLC65AbKkSXe67DynZBTHphNp57dDTBRz9+/6ffo9fQDqhlcmHSJOlQYlxJgB62KxlU0z6pxJSPZ2PZggXYZ+dtcMKxI9FEiT2Nb94EASReP/OFKIPH9WhRCoX80I+Sig1jx2PZ3f9GAeutxnt1wm4nHY3yHbfD/8iImvPGRFx07Y2YUVSMWkpFz126jPV012Ddkhp89P40roHrjZJFkomIAtCKC0sweLtB6NypAt227ohOBKPo3vIf7ce1eSDRgD2362TWi7waewAyLWBb3AGPXBCpdVRz/3It4FrAtcDmt4ALIG3+NnCvwLWAawHXApZjyMW9Cs6/O2Ee3p8yjeDPycizaRQJgkPePC9FooB3ljdhLXWySkIhNFLGTs6Dgs9yW9OSmqK+dtWqalz557/jiouvRLgxjJtuvwm3/PMGFLVnQV4BUpJjYKaiHEdJFMSla81AgHLtVChWno6CxBE6EgrY5xJgijJLbEMvV8Lu6zuwA/Jk1ztywKBsEElH0bYOoJQtT/dV4FBbVtgv+VFybOPI/AnccP5eueQDVC99Abvt3BXDB+1NwCdfKvSmby9avhRLFlQi4K/A7kMPxOLlYTz30puYNmcuDvnV0QwC9WXtsAhCXj43i8K4+dIHjbTgaX/+FTzBGOqr1zF4E0DD6jCl26Zg1vzpiIap7Z7XDtsNGIQ+vXpRNqQRQdZQquhWjg6dy9G5V1dmFhOeJUAUyC3gs2Nfq8lnltSNghU2OMBsVwFJ5plsG+X6URu0lfkmZpwCJK1ML44Hwr+YRtrM+mp+fy7/+fD882Pw0lOjqb1P6Z+WGiz+6GVCd2Qg8Z/CcKoRoHtzACRze/Y92iUarMRtOwv8R71d92S/SAsYoiw7FPPvf5H3596Ua4EfygKOXFfro9MKCGm8buZoPW4+ASTKlgqcVVJTnOtGzVt+SfRu9iSIVst8FYAkUMBMQ2YDgQTWPprvkmRkpHkzJJagqSWOJUuWYfrHM7Fo/gIkSS8uJE3ooTuuxNrFM7FLv87o0K1CWndED8Qk55gjVj+PxWW4YVyQTGLmQZ1RyRc+I+lq2VQrAfObpG8ZzJd6QJJfnHv9Eyjs1Rc9dh4AT4hAkEAnsli8olDLR2AhpSR34tHMtVsAkqnWaMCFJOulCjjy8GAiPddXhzH5vclM+BiDiy66AP0G9DHskKi2I+oRo7aeEj22bAk7i9GV6RcZJlZrL5JUXII+k/pPgAweAUYkE6F2XTNqquuwYPESNNe3oKW2EQn2HbHxgqQCFZTmI1RShJ79B6CkpBg9yBzqUwXUXPMPLJv0Hqq7hDDi0nOxeru+WKS6m5zAtg/nIPL3/+CTKR9i8P03oKnv1vjss2rcecs9iDeEcdhxR2KvE4aigWtgU1eIHSHNNWxuaTHmVScwduJUxOmz5bQ049idt0efdkVkgTdYktmUsPOyTpOSE4V75uZ70I7XH3p1EuY+8gwKoi2IV5SgzwWnIUjwiGJzCM9ZhE+uvQ/D9tgHMzt3wriVSzBh+mRpV/AglmRfDg8o1QqPV4lGZGgJ+NSDxGREXd9uu+2GTl22Qv9t+qBXt3Zk9YexU99C5JL9VKAaYNZKcANDm8NQ/6FGPfe4rgVcC7gWcC3wXSzgAkjfxVrutq4FXAu4FvgBLRClI+dlqlrV2jRuuPF2nHryCRg4sBPI9CfQQweUa+tanv+txTWoS3HRTkcgGAwah1UeqI8LdTmh0UgC61bX4qbLbscNV95MNlIl7rj3dtZluRnBYuV62bIVkbgJwMepeW0cSEkt2MCRE5xX0F4Zik623YZu3wWQvl2ncKTpHNk6p4aPU8DYqfGjozlspGwm0tfVP9I+v3QwSffn2Mw4+uyrDhDnz6nGlIn3o11JHBXUmduqXUe01JE1x+BW0F+I3r0GUnKuK14d9xFeeXMa8oorsO8RByG/ogCN8Tojn5FDnflUYx7+9sfbyTQqwqW3/BGePEq5KRTNrE1/nIWCiaF+MONTvP3Wu1i5eC3P1x4H7DsKhx/dj5nYwNp6KoowpTImUXgy++QWC3cN+IN02MW1UWCbEpKmekQWgKRvFBTajDFvZcc6QKWeeWcMcPpnigEnjTdy9JMMlql+QnNzDOPGjcMLTz9OLfsYFk190UiSCMxWcEy1qHKk+8+/xUDK3J6R4LEgNBM7MA1q10RSX7Y+uu+uHb5XP9CTp9zx7H6kD5Iqavu9xVva8PduP3Sfwy1hHNrwCsZJcmgdq5s4G45jIDtMCWUFhQUgRclmEA0j8LMDkCzAwFq/clRQ3hT/q6ysweQp75OdPAm19fXo02cb7LjNdiijhO3S2dNxFQPrqxZOx4hd+zMhq8jocwnDIdEYs+dX4eXXX6OUVwyHHrw/tt+mm5GPM1LUAtcYUI9zkteaXd9RdADMC7MmQnY0YhE49rxrccwfz4OvfRAtqRYU8LzJMNfsTIvRK8H1uthGApD0ChgWtDTCCCip3mCUSWRM8DAMYvoOMz+agfvvfxDHHn0MDjhob7PGiFAKOL8oQJAsaoAuDxUOnLXmhvvCL/xbAyrSnqaglTqCkuz0bgOo/F1tVZQfInhE8KcyiXmzPsPs6bMoF74QdQSNlMInkFDFriQnrleKiXlprgORy7mI4MpWJQUYunU3HFHYDqFHnqfqQyNafjUS3U77FRYwCaea7So/YFDEg6In38bb/xuD9r8+BP2OORxL2Tf+dtn1aFhZgz322h3HnHeUkZRMsw6ljywknTLK//to3kI0kfb24bw56NujGw4bsh38LTEjKaxkwCjXsWLPi1VfQMC0oKUeeXO/wBc3PoAg76OpQyFGXHQO1u6wLdYwSTEeS2PuY6zJ++IE+LnIfYGdaklxLoYePALlRMO69OxJ1lQ+8rk2FCAl8FRJHAIv11SuJcBWjaWLl+Gtt8ejoaEJRaUF2HP3nbDvsO1x3AF9zHqR/Hz2XIuL3/pywGsXQPqFP33u7bkWcC3wM7OACyD9zBrMvVzXAq4FfrkWkIy6iAiqS//4E+NYl2UlLvm/04y8uiQQEnRGwtRYf+nzlYgEihmfpnQUhawLKHnQTAfBqyKm3D9NZ6dy2Trc8Lfb8PfLbkDl8krced+duOuR2+HLp6MhiXZmTfrocOoVZ+A3k4aZZd5MNqr93WaMbf9yG929s4wF2jKvHEDMqV/ydQEOD7XVq1bPx7JFsymflkYFddoLffno1aUn9eALMHveF3h/6kzWCQih/3ZD0H/wDkgRuRDzyMv6BJIlibOWWENVBNf+5R+o6NAe5199CoEmS4pA78+OAAAgAElEQVQt2ZKDokAIzQ0M2LDqr0h6ox97Fe9P+hD1tTU46JADceSJB0HqNQoOpX0EnhghCrNAkt9XYD3DKsr8EwaQvpyxvf43JijADFZThyqQZ+QExUSSjOabY5/Ha088jGXTX7ckSZTdymCI2jDGiJWXyDZrQ7dq+WgwyQrOZDqBvjPBMPfdtYPbD9znwB0HfrRxYIPyc9YcoP9XykMzQ72vzluLZrJ1vQxaS5qVM6hhpvrECN6MDCStD5TgINZ8du1IzVmao/SdYRmxjp+PDB0/56QIk638/I53gJo19XjnrfGYNGUKWfx5GDZ8T+w8ZGeUl5cglwZI1ccx4cUXcO7JR6JyyWyMGrEj1w38wdgBePHFxbjtnrsxYOdu/Jzk2mAmzjr9NJz+65EGdJARpUKn6c1Sq+O5+f9eSo6phozwi/c+WoFbnhiLo8/+PaIsJpjWRMqIfCBBCV1uZxK6fHEymwkgkW0k1ClAEMBIrplUF4bhCWJ4BWrxJHNnz8EDD/wLI/YcjuNOOMqcVUQmsY2sY4h9pPo/BC6MdN8W+mKjpLg+U59OECnysP3UZgkCgQECeC3hBOv55KORGXwT3/0AH06aSr9qFZNiCAaadRAZPQSQRh2wP3KLmIzE5BpJ/8YobdwSbsBb419HmNlHW/G7XqurMZKJTfukg1hFncHu91yLNQO7YSUzjXwFuTxHNQZyzdp/4To8eNW1KO7ZCUdddCEWBgtx3d0PYdHH89C9b0+ceuU5SATo/7FPqMZknJQo+XpJSsvtvvNOuO/RR3HEr39NhJJ+Ilk+fkk0GlCMUCSdQC+fia50Nounz8SkO+9D6doI6rlt74vPQuE+w7GKbuGC1S145pln0PDeJPyaoFb7vHxMKy/GgZdcAH5AS5Djcz4l1FXH1Uj/cYUrJ1aMJK119XjYWVF1dTHMYPLVshWrMe39iRi6XT8cMHxnnHDoIIKkrUw9k+hhxhGBaU5/zFQ03UI7qHvbrgVcC7gW+OlYwAWQfjpt4V6JawHXAlu6Bbi2p+9L5xWgogCuvfEm7LPP3jhg/12U1Gac1Rouqt+cvxrpwvYSQ2e2YdzIVSQYoU566CQbHQwCSEvX4sZLbyeAdBNWL1uJu+6/G3c/fCs8BVzYs9iuACS6pMapThBAklPrMU5o68sFkLb0Dvnj3n82gOTI1TlX8M31nf6fvesAkKLKtqdznMAEBiRJliRBFEUBQYIuZgERwYwJzHnVNYILiBFFRMAIYiAaCIqKoCJJcs4ZZmBC5/jPfdU9jO6u7v/6ZdRXu+MEuqurbr3uuveee85JsnlkR1nRQezatJkNnh2IUWrNTeaPy5XBCVsXGjRtAleVTBb4mQRj2bOh7rtNvAW49qWRRC9p7Nt+kMDrGNRv2ADX//0yJOjrY+V0rpNeSqHiJLKyrPDRb0waDbRGwurlG/Hh+5Oxfet2nNq5G66+vi+BIyraEEUpC/qU31gWNeN9PrL9CNgq1hGnW80s+sv9IqT7JNCSMrH+fWNe8dV+CUCKUt9fJEqEnSSTrBFOOsuWkeFA6aFDWDxrBp4i4O0kAE41P34OsQPBzyO269TjyplGitYhcUi9ekpSSP32FzXxPnZXXb+yjoCOgI6AROCoXN2P4yGf4QZLz0+A4vPNxfDzfpjkQJNItIbJXBejH1vFe9oxCKgASAIWCXM27Y2o/H1EtovfFbue92Bh6Cg2s4BIvLfLLWfRt0vx3tsTyVLOQMczu/CroyhzicUhH8OGdjCJoq27sH/Dalx+Ticc3LEOnc5qC6p1qW3P7iQGDLgPNw4ehLN711F/W7MmhjtvuQ2vv/okGtSpomTjDhyM4OtFixV406xZHTSqV5vMZ7oEUtpOtiEvTsNWvxlnXXo+/JQzCzPJsPF8XAQcrMz35bijBH0U+EPQTtiUFv7Nwtw9FiGIx+sgTGLZ3cL5SzFhwgRccMEF6NGjG/MYno+wfAkeiddRPAUeyfd0898Aov56m/BPAwQW3W6yaKSWooybixK9cVk3zF+yM5xYsng7Jk38AAcPHFEEpbAvgPPOORtNmzTCcdWqIjPbAweHi0qFaMaUR+onqduoJAdfgP61JQcRXLoSLdZQ6m7BYjg5iLPN5cDyVs1xyqDrUL2eC1Qbh5NrylXiQ82DZfjytfGIUYL5ijvuwr4mjfHi+7PwOb8ycrJxF6UULRmErQQpZJ5Vyq9ls+fhQdaMr7/4Imqd2g5VWzZHwOVGMetEF1lQUYJjdpEnpgxe7Rhl+NZvwbrnnofzcAn8lLnoeOtNOHh6WxRVcWHF0kKMGjUWR8IlqMVc9uxACDUcTlTr0hknXHQODtEDrMRFkIwVpJmSfpyz4uJKyzEb5y/ixSLRaMjTyRuJLP3CEH74fgnCHLyaz5zxxn69MXBAD+TnCgPeeGSUbHe7jWAv13+Ccng2Dm/pTUdAR0BHQEegckRAA0iV4zroo9AR0BHQETDqdybY7NPCzKLjm8WbMendybjh+utxwgn5qt8qNqif7ygFPXGVYauHxQHn5hAk8hRjfm4ASFbVCH/6oefw5MNPYef2XRg1RhhIBJAy2LjmdJ0Y+JppdioyJIYVsry2SGQcLSDTANJfs6TUC/L3jkAaQEq/bkVJvl8CkGSKNkxDYaedfl1stojhtImFtZJiE0kNKWUJ+jjZCIiyQeDn+8VKpx6roEd83/GflOza6qWb8PyQsTiZxfe1d1+CkFmmmTnRK4822REIsI1GINfG4laMtaWRsGvHfrz66jhs3bgLp3U4HYNuG6BeI06pGbfXiVLxDGLhLQ0u9T5T8igV5DrUtGbl36QRl/ZFk0luuSbCQpK/Z7AR5woUoUOT6oqBpMR2RO+PnSy28AhwU/KOzca03KXIxKTBMiW/k9oEREv7IenvKUUdJb1mNGT0dx0HvQ70++C3/hw4evcxPovTd6f0Z3SaPCqSWV9s9hFIEsaFSB+zkS5NY/ES+unE0e98SxNwSHn2MbdNA0kCJonsrXxPcmrERWaRgC4iORcOhOFit37OrHmYOX0GOnc6A927dUPV/CwUlZJX5WZmzftaNBiAl8311Qu/R1Xez06rX4NPPoK2Z7ZUKTtJJpgxTfbxJV4Z+zgsXv6Nf49zGOzqK+7HoOv7oFvnNtiw1o+77nsIJncSVfJysXHDFgy8+kpc078zqCatntP3hkdw+vmXogH9j0rZkY+QoeIQgIgMEzPRHzl24kgEgcjvULmL+J8SEKO+tcfmBg9XDaG9MWEi5s2bhyuuuALt25/K12Puwr8nmbQY4JF4ExrMI/ldNmFC/VUBJFnnJg4gST4Tp79ljodDR1R3EB8pJ2uq9yfPwuxZXxCEIxhT5kPfvn1wUusTkZfvgJsDf2V+gpZeC3z0/RGZQnkvuIRFQ1ZTUBjYvDAi6VaPLLeMcdOx+YtvsI7Mne8JlKy35yDE9XDJgAvQtlNd+Ila2mIB1GGOdWjuZ9j68gT07NMPpst7YdTc7zFl/BR4Mry49r5BqNuyCg5SZtGV7cZSeno2c2biRKpPLPtmAVoOuhKFHF4qC1vU+grHg6iW70LR/n04xZ2L6t9vwZKXxiGyfi0iOW7UHnwlsjqfCV9mBj6esw7vjp7EpNiGxlznXdqegHNrVMX7w0cidDiCG598FMvIzt9rj9G/iP6XwtziGk0wJ0ymBoZMPH8BkORzQr4ryUV+Vtj4XpLhq20rN9G3dCfmTZ2Oc886A9dd1ws1a8jniMKjDS8vmogZg1aagfQ7f5zql9MR0BHQEfiPEdAAkl4cOgI6AjoClSUCbHaLVl2MiXOCxYMQE95+dw42rd+Em24ciAIpAplHz1l/GAFKSElSHo1IIzwJNwseHyUJJEk38Yn7tx7A0w8/j6ceHoqtm7dh9IRReO714TB7WDTaaH3KBreVxY00gdnqVrIDSQ0gVZaVoI8jFYGKwNEveTxZCOpERP9RmllsrohDg3w38z0lJr+i+y8SHrShZl3spAcB5dfC/AsLXxcbQ1a+/ebPWYS3xkxCd/oXXHrjOQSQYuzRxPk4NnJMHsNnyq5cx2BiEWyi7Et+ngVbNhRj1DOvYufOnejcrQOuvPpS9f71c5LV7hHdeTEyk3esPPHHk94CqkjvrbKDSGmATzXjGAdhIcl3kQwSJ7YscxinNi5AtpT7hrKPAsykMaYaVHLq6uqUY+VGHCus9p+yoPQbQUdAR0BHQEfg/z8C5YTQ1EtV/CxO37GO8I8LNgTg4y3QRolSaYzHhdXD5/zS/fn//QxEhkx8mHijkQGHtD+ikq0TIImSbzJQEqbcs3gSWpnzfvDBVAJIc3HLLYNwUptmCPopOUtZVovDCn8syIY4mc3UMrOQoTz3/Sno0bo1jrPEUJDrQuO2jcgQIiuXdJPtW4p4X7OjTt0M+hMJp9+EYJkF/fvdjEf+Pggnn9SMPz+ME9ucjDseOB/EJrB4UTHuvPUWvPLSULQ5uRY27QL6XXc7el19A6o1bgRbBodUONVC4gjlxwwPQQG+JNYihSc3UsXYSLE2gmXA8uXr8PHHH2Ptyh9wx/33o02b5sobJ8bzl+8VwSO5HmkA6a/OQJLrHKMyg6yPTJsXVvphmsNknjO2r4x6B0sX/wAbwceWlD7uTM/L4+tnopRoahaTnXBQ3gziTSXusmTOkKWdIKroZF7poJxECT2EZKCpCuu6ersKsen2JxHjGiw8pyMWENmZ9+0GeHKqk1kWxt9690DHi05SiVMWV5H9h5VYfe/jHEzqgjzKxo1bvA6vvfA27A43LrmmF04/pzHKWBMe2L8HB1ZvQK82p+Lz4c/j4t69sPP4XOwhuBNPeunxyfyXAGoGh5cKIn4UbNqDLcPHI85FF6cvbsM+PWm+JayiKlj7/W688tw4gL5bp3Q8DSeecyoKqntQgwNR5g3bMOeRF3HDvfdhdYvqOJDpIFBGkJXopJlgk0BGAiYnuTANpy/654o+o/hKyW9kE1ktboKilMAkoNm8lhnjn5uGeZ9+hIsv6I4bb+wDL1lcsqZJalK5YjDgIzOMqKzedAR0BHQEdAQqRQQ0gFQpLoM+CB0BHQEdAanmUq1WNcVlg9QlUri/NuYDHC4qwh2DBsKeQxPTFYdRSnmFzCwXZSsCLE44TSiFpZmjcGQVmdm53rNpH55/9AUM+cdQAlAb8OqbowkgjYCJDKSEVQAkQk3CQOJrCQNJJf4p7er0tUg3FMpZAz+5SBWnU+WfKnsDXK+xP28EVAOEnRVhBkUQUKCohWykMAtWaQqIN4KV/1OSJAR9FIiRYEHMphKhI76PKB3CBTz5dSlmP0PfAZeiw4UdyPijpggLdPUe4JSvnX5JkYTsn8U4zZCC1ByxkZlUJcOO9Uv34dmRz9GPLICBN1yHk9tzQplFcFk4AFemU0nmSaNC3inpCXK5In8UACkNHEmDRH6WzxDVLOF3G8/LzrHSNmysVJGTEpyN8RQ4T1oHEm/5fPglAOnPu0L1mekI6AjoCFT+CKSBo4pjDunPb2IUWLaHMl0yD8GbZoI5q7SI48L4lY7vMdySTEhlYMRCqkf6/iS/y89KdpXMByVjpxyPzJhL4GjWrDm47577UbVqLoEwMo28bjKTYigLBZQfjUxBJGRAguf35YfTceOFFyKyfQMaN6iOvIb5CHMYhCK5Ru4rAeMPobifkl5kHJO98uF7n+O88zpj3559uPnGhzF15nhYmKZLXiADFg/ePwY1qmdj0OBLMW3GHtxLyWmrx4skmVGe3Hzk5FVBTpYbOZke5OVWUYMvTrJMrJTkjZBa7feXoaSU9UCwBCvWr8Ladatx0imnoG+/vsjKIXAgRj7i0aTYYmmJXGEeHb1QRkYiQyx/3Qw+SYDDFy1FTjbXQVmCsnAOAkDAi8+8hZXLV6s85+zzzkan7qfT34hDMZRv9BJ4CRIASnLASMA5ExOe9LqTqsrCokxiG6U/Ug7Bm/pFfhS+/ymK35mJBK9l03EjsCs/Gx9NnodPpsxl+Uc5SDLEuvbriQt7d2A+G0f9wiLsfHgYSigx1+rlp/GNL4Yhj40h4ymEvgIg/a0lykj5XjrrcwxuegpWz/0CEZcZJ3Q6HfvoZ1RMcNPKPNjH17e64sj3+dBy234sffZVmFZsQ4jrLPvaC1Htor+RrZSJjRw8HP/UWJQVluGUDm3Q8bwuyKmTT1ELvoe4xlpQJvGLK+9H8xNbIvPegVhHczAnmWsC+KjxLFW7GgxRWVTCPjIAJMqr832phpCYUCeCUWSyxm3bMAORQnr+vvoOpk2diSsG9MONN5+vZKVlnxYmxzZ+yftVbzoCOgI6AjoClSMCGkCqHNdBH4WOgI6AjgCzbk6wRcMsgJkwCzuCCbYk48z5MW7MeNSqlocevc/Ht/sS2EfddHDiLZGQaUoLoixkpGhNMpkXZtGeTXvx/OOjFANp3dq1GPf2q3j2jRE0J2ERSapFGkCSVjoFMJQHkppqrLBpAEkvyt8zAtLc+an3kbx+erJZmkH/aRMASSQZ4wIKkWEnxWqUZtICisrTpLC3sPKPcxrUKh0AgU0TZO9Rfs1KQ3CR1BC/6pFDXsLOTRtw8+03otGpTSnVE1JSa3ZOMds42uwPlrIBZAhyJDmV7JRuECUjBYyVScwvP/sO48e9gdr1jsfdD9xDyTy+v/j8GKdLE0o+Rk6I3QY5XtW0kSKb8K1MF1fy/o00UYJBMqr4PS1fJ9dDsbxY7cf52ZVBI2cvG4vmKJtobFgFybyyurxstLCBx880Az+T63JUws4iHhqqhfXjxtbvufb0a+kI6AjoCOgIyMcw70gyTJTiiqoBB7lfUpI0zqGJQ3EXARDe79gYFnckM4eZTGxUR3iPPZab8hhUDex4ubSq3N/VgANl7ESyTu5VJubIhw4V4uG/P4w777gbJzZvSO8Z3rPsbHYTBDAlSCcRTxeHmdJfzCUilOliG/zdUS/joeuuQemqZehw+olw1clUwxFReiI6CRKUT1ClmLdpAE4iuW9fKfbvLUWTFjWVPLU8NkwGxhNPvESPRCduve1a3P/YR8gqOB6e7AwcpizZ5m17+bx98PmLeF5RHNy/m34wPLuoXQ2YmZn3i++jw8lz4j7rNq2HM+jddNxxxxHc4GCHHIfca2XchRcxKYBGhRzDUBxM/UEKgL+0/6CsY9ZFzBltES8lC60Y++IUfPPVIjJiMnH+xT3R9oyW8OaaEGEs/WTxSOzDZLw7hLHG/DAUolSx+PakPLjizHFkaEhYetWOBNF8wwF8/Ohw5BCgbHjBOYjf3BurGfM8qxuLZi3FjEmz6JsZofdVDJf0vwjnndsWdYpCKHx6NDauWYnGD96BI9Xr4OHHX8N+Ajx/u/gs9BnYAd9sOIh8ypl3idgxe8oH6HrrVdiW9CPuJoeJ7wlJN6OU5atqS6DG/oPY9MSLiK3ZTDWKTNQ8tzvsl52H/QVVKOsMvDDiNexZugXtTz0JnS7piIzqZGN5XThcVkLQ0o76xUHU+HgBZk2biVOefRK78jI5s+hASJh/PE9hH6VBJEn2xGHXkLATdQ2yiZg/Op1uuCUp9/nRpVlVJXl8YHcEE8ZPw/TpM3HPvYPR59J25W8n4TVpAOlYfrLq19YR0BHQEfhxBDSApFeEjoCOgI5AZYkAq9FYnA1XFhCyRVgkigG9+NFH6L3ioG55zGnFjNXFKKIMgMVFSQ42zC0sEgxxLBaKillkxa4N+zBqyMsY8uBTWL16NSZMeo0AkiFhl6AHkpL0UJOTLHgEplIFZkqaKxWPNPMoLW3/0wFFzUCqLAvnz3EcFQEk+TktX/ffSONI4epw2gi28v3DiVsL3ysRFqsOTuDa6GLsE6aQK4MgKQtckVdjMStG0xE2AuiQTQ+fbGwns+/lkS8jL9uB2+++BXYWzxGRJqHcoxxLLERQhFoyFjdZTvRbsnGM2CYaM5wctRBAElkSN19r+LCXsH7jZlxCnfyzzz2NxTULeL6G0nWTjRW9+P7Il0W99fgA8SVgL+dYgki/xDSUQ5dJbtmkIZee7lZ/l/Nwk/HlD8Ibj/BUeR2UzwIbcZTbZA+OHgty3tKNlL8bzSz51LJI86q8gfWfjNz/HGtcn4WOgI6AjkDljEAaYEgNaqS86Qw2BeVgKdeWsHtQxqEJ+Sc7GRJJyryJXJW0eC1CwziGmzCQ0gCSgEbidxTlAIOfsnRZWVm05DO8kUwcWPjkk9lYu2ot7rrjDkpGA+ylKw/RUr9PSdGZ2CwPMx9WwxEEFRJHSjFn4rt44qYbUbLye3To2ArIpeyZ5BHyRNHNY0wOHCjDjKlfov+V59EHMQIPfW6YovN1ZRDGuM0pQEe12q2Y+M5HaNG8JWo3qYWrHhiHi668Bi435cbCHLDgziWkEZ6Dj/6CHjfZz/TYCfn5ndK74l9qY9Pe4Tar+7Gd/jxOgkkhHq/k8zYOc4SjvD68OsJEkpzf2CT3kIcYfGDJQwws6agf0jG8jMfkpQUIZQIHl80Dl9mJj6d+i8lvTkdufjWc3K4tLu53BhJuoNDH61CFHj6soWRoT4GNEZENt1LKUBjqVl73MP2GKC9usav15kyGcPzuw8iYMAvrZn6GROO66ED/ohW1M3EkxwMTpeJqMuecP3MT3nnjQ5SQwe6iNNzVAy/FJS0bIGf+cox5ZjiaXHkxapxxFh566i1s2HMI7buejGsHX4CJH8xHt3bt8MWrE9DohFpo3etMlDpYKyYoec6c1EqW0fGs8+ps245NY9+C6ZuVKBUZ4kvPRqNrLkeR3Y0Qj3v6lCWYOWUW2VcmXDdoAOqcVBVhO9cPz8NsslFK0Y78wgBa7aBP6JOP4uTrbkJ+x9OxnZWqJSeLXmH0C5X8OsVCSl9IgXQltxTPLovISFJK2sU/uGI+tDshz5A85tfyZQG8/8FHXMMx9Op1NurUyUEG0aUEgWs72YN60xHQEdAR0BGoHBHQAFLluA76KHQEdAR0BJQMnQx+ximBofTKwUJFZLc4XebilKcIoLOFjTmbSlFsI/Xf4EEoSS6LmM/TryXJIl8ApB0b9mLU0NEY+vA/sfqH1Xhj8niMfH0YzNSXluatYmRw/ya+kNqHYn9IgSmtgFSZ+QuGJBpA0ov2t4yAWm5iGM0Gj/gTmDnVLA2XNLAi4KoBOBggQ/kwrTRA+EswmqAEjWHQK95gHvoYKP8iNmDsDicCbLq4PJQd4b/H2DXysiGTEBmeeBlyvbmY+PIszJo+G927tsfAwb2xn5OiCTv3LVoayjfJwn3wHchpXzXVzGI4zn3aOUEqBt1OHrM0ZpYuWYcRw59Fy+atcfs9N4ES9DStpkYem3Cpd5Zx9HyfCoBkEWMDvifFHLsyA0gCHnk8HjXdLecvU7flvkg8nzDjIQC2l8BRnBJAEi+hf/nYDLM72XTkx4sBRhuNSvkcSjew5O/G73rTEdAR0BHQEfh9IyD3oPSAQ1pi1XCrk7ufhR/eNn4+h5lr+kxkujNf9DDfNBEkEfBE7g1W3q+P5SYsZNl4F1aehwl+bd++HTs2bVH3rVPbt2Nz3xgGCZKNlCDlPpdsnwANnewe3ttlKIRDWWbmxCECAMLMl3tYnEMpgX2HsO7rhbizX2/sXfINup59GpBNWS9m4VbGQ5hBMpESiZpw4/WPIBAIYPjIB1Gd8nQiVZfGbqzEG+I8BgtzChlmkdRCAKzFGw7h6fc+Qs/+/Y08nnmQ5BXstVORwFAbSJIxLeeFBLvqMoAiEmECSJkoHsbHmymZZxPGFX9OMNdIkAEjdUSUUnd8QQKARnwMubq0dC65HcxDDAlrYZ7JTVo5WpVfSpHENjYBmIy//yuTKb3nY7kC/u+vLQCHmfllFbKlN68+gGdHvAzaXqJjlzNx0WWdQZIZZQUZT2tYSSSLdKNcA6fdS3aPmfUZ0SW+B+KSo4rsIS9MjNfCxVzVU1qMpnt9WHXDY2Q3JZB1bS9U7Xsu1tvDKCQQ5SRAk+B8UXXmpp9+sAwfvjtNrdHqdXIx/Lab0fhIIV4fMRSOgiz0vuU+3P7MJHy7cRs6nXM6mrVqgTcnvMs1GoTFX4pOZ5+OWu0awJrnRpNmDRA6EhWcEzUPFmLfqLEoXbgEVibUed06osr9N2AlF6CAZiVFSYx8cjR27dqH88iO6npBe5iyoojQqEg8zkSO0RazI5dDWScEDmLeW29j384i9LnnLmyulYHdjIqHwOvRtXR0kUiOK1uM689Bn6SgLwziqnBEi3Fm0wKy+wwASd4j48YtwNixY9Hv8ktw6+2UspPPntTX//3q6mfqCOgI6AjoCPyWEdAA0m8ZTb0vHQEdAR2BXxEBpe6kni+NVHEmMmRE0gJPgjCFWJjMXFdMDyQPJ8PYiJXCh5IcsknhKcCQnQXtLkrYjXziGQx/fCSWf/cDJn74Dp55+5+IO4WxZDR+yyc2U514mSPVm47AsYiArP0IJ5rddieLbE7Ucinu5ZTle9Ono2nb1mjYqim82S4Ws3FOSBJkEsk3obUQsDBRTsfKzkycTR/BIEROzaJ0/+OU1aEEDYtxC4v5OKlHMqkb5SQyuziKuSdglIusvvWrNuHl58dzsjeBu++5Fcc3rEHwSEApkbYRXMt4Tyr2jApQSuJHNVeMKV7CsYqKE2LDadTIl7B3414aWd+JGidVR5AdAoeSrWNzp5xtRA8yxULicafkZY4lgPRrrrvERHmoSTR4Lmb5YEptidREqpyr8UFlfM6kH/HTv/+a49DP1RHQEdAR0BH4dRE4mosa+0l/nstnuQw1qY9xJU/100f+utf9vz7b8BEkd4hMiUCJH8t+WIUlK9Zg64ZtZA/5UPf4mrjvibvhi4cpKUsAh3mADE9JHkD+iBqGiMqp8E9hPkYkcIV5bOdjHPR9Kd62BwfXr0e/c7rh4Kbl9MJpw8ey480cPMqc20wQIK48mEwopeT08O7+qpQAACAASURBVOGj8OWXS3B2jwtwVpceqFfPraR0Dx304YMpb6F2rXxccWUvBSAJI/rNKV9jM4dRGp50CnMZw7fJZjUYVMrTSaoBAYYENSLgc3Qz2LyCCAnrOsEBMrb61YCHDL3EZQBHciKygKk/qECnRCzA3IfnJqwoTq2Q8MJhGg+Hbvg4IdSQLW0lgyUuoJicE5/nYH4lzJokZXjjafawDPlI3GUdKGqVHNex1OEtzyh+dhnJeaV9HCW+DgczN3WeZlD5D88+MQErlq1AB4Is5/Y9H9Yq9MgkqCbsacnT5GocZWuJJKKRx5mZlIYlX7TRw0oAPYJNmQEf6pdEsGXChzDP+A5ZdeqgyqM3YV+j6jgUC9FDy0TQ0sOBG+ah3Ecm19+EZz7EkoWLuTZM6NPjTDxweQ9Mef557F+0DDfe+xjunTofn2/bgbbtWylGz/fzliInowpZayVo2qYxbLku1G3dGAHWg91PbIRGBw5j82vjYP1sIUIRTk+d2wUtbrkeK8imL6acXBWXFTMnz8fHlNA7o2MHdDqvPfJrk1HEwUXJt5Nuq5JytPP6Ovn87HgQnu178fmDI3HV7bdgVbta2JtN9ptIKxKcslgpdRyKKEWABHN6YS7KYJGZ7zElq8gIkoekGEgdGxeAM430ETPyQSo24rXXpmHie+/jnXdfRvOmWWQ+GSCS3nQEdAR0BHQEKkcENIBUOa6DPgodAR0BHYEKDVWjDpOEWjEu0sAOC4wA//7RegGQKD8nElHC2Igb9P6jAJIbOzbvxtNPPoMRBJGWLfwBk6ZMJIA01ACQmL5LMSRFqSH5kZ5M1ACSXobHJgKqd0OWXZJdHHuIciBcim+New+ffDob1Y+vgZtuvYGSjUk2O4rZ7HAgLy8PDk8GZdNY3LK6pJc0MsUvmthQjB2ZGCdwBduRHpG8R4SJlODfrSxipckk08pSlLJ2xtbNhzF+/ASsXrUGPc87D1deexGBI5ph09PHm+WgNjzl71La9gr8UECIQEGGBEz6/cP5S4JaccV8mvTaFMyZ/DmuuekanHLJSfBTxsTJKU5lrMyiXBo7MR6HTP5apbhW073HJvb6VXUEdAR0BHQEdAT+qBFQDBKRfKbX3vZN2zFtxidod0ZH5Luz8cmEt9HrkgtRs00DmKrwLu2wIEiGsgycCDAi+UCC7GVF1LGTTUVgyEQwQFhVJt6oXVErtv2wBs5QGG2b1kfRzvW45JLTqAzAIRR2vkVG2iQSdoSi/GQ2OZmfSD7z9fzdmP3pAqxdu04xnq3WKNlGAdStVxMDr+uPFq1qkbFksIEeeeYt5LQ4EdUbn6AugfIoZSNeKQUwZ5FjSXtA/jRLTwNIZpHtDXNQhXJfChBj/pIkGKX8qWjEaIqRBcz9ZHoJAhJEipKK7aJ2nylpV0wn2j6pvCdJ2bKEKZgC2AigmTmsRiDAJOARv2ICVKn6RKTbhJ0mQCK3Sg4gKVCHKF754JwM0QkoJHLJZNZlUwpwwdy1mDTmLYJKdvS/4TLUa1UfEVdEDRJ5rV7F4jIY8GSoWRgsqbsSRv1l5roJE3Qx83HCbrOZ/ahOL6sTNh3CJ08+B3dpHKdfdTkKL+6AjR4BGyXrI0ObLHi7zUkAy0QAyYIj28sw7vlx2L+zEFWzPHjs/oGwb9uIdc+PwbmXDMBzOw/jg6XLcUrThji9SQt88cEn4NKipqQZB0OlOLHzqVi0fgX2lR7E41f3R7OtW7Frxkw4yYqr3ulU5N12A1Z4HAhkZBjrg7nzC8NGYevKrbicx3dSl+Zk5FGKj8NUZpE+tBMYI3jo5DqKRQJKIrp+SQwbH3yWMpEO1Lj/Wmzj+womF3NvfuO5hLmgZFhLFDEcQsEThr0CNY2NKxtOrsFOFQAkxdJjXjzhje/xytjX0efy8zHoprPJ7DcYSnrTEdAR0BHQEagcEdAAUuW4DvoodAR0BHQEfhMASRWeSacCkJ4Z+pxiIC1dsBzvTp2kASS9xipxBFjIc5o3HCQLKZmBLFaMdwwcgkDhETSqUYALe3REq6Y1KVFnRmm4DLvKjmAPIaBD9GOI5tVEjRpZyChLIpvPs3KyMsYiPy4yIyxeZfLXaB6wGBbWUtyGKhz1DLBwXrJoI2Z9PJsMpJVo3a4V7v37IOXXw34CG0HUvKf3gdsj85GcxCxn1RiAazmAJN0TkZThNxP9B3IybZg3g0XwP19nwX8+zmcRHLWwSUB5G54iH2r4HYlknWzWlLSMMJP0piOgI6AjoCOgI6Aj8L+MgEix8Rbq4NQIVVaVwHOmeCHtLUJZWQkitXOQzMvg4IY0s6NkHhtNe5nKspKNrAayhMUvw1Vyb+b+RL7NSZBk4WffMbegT8w7b6DnWafikQcvl369GvQSGCBIf0S3Q7gU8rrCejZAGeIJ6pgOHfKhzFeM46rnI5t+N5JKSL9cJO3kh8tvHoGzruwPR/W8cq8iBTAoIIkAEHcmbJN/t6Xl5MSHR16d4ml8HgdmUsxracrHKJ3mMjlg4+vGOIRjFtCLvI8k/X4SkiAJesRzCccD9EmVYR7+zERIQDlznIM9PEaVR1WU2lXxMaTwjAGYY52//DwDKQ0gie9rGpBLg3NWXi8Xz3/UiAlYt3gNunY9Cxdefg5ibjLK6Ulr4sVO0Ie2HEBSQ0AicmgASMZSiBrDRARQiJtQKs6PZiUB+J96FVsoHRdu1QTdH74b26t6sSMsEstkhRHAORI6DLvXS48u5pzMZ/Oo6Tb1na8wY+JnyvPqor7dMeiMdvjmquvRrl17TPTkYPriZTiFrLeT+byCYDGsgRDXuAlHCDqus1KKsWomBwtjqF5WhlNKylBaVohkz9NQ/4rLEKjfAFsEcGJ+K3LPhzccxj8fHwpXVgYG33ET2fdVFfsuIhed6yImDDNRUOdidtBXK0Spx/pBM2os2Ii3nn0evf75ECJ1q+EAgdliAmAWAphRDmvJuhRJPzV8xX2lpRNFPcDJ9ecmmNqpWYEchlqXEkth4+3cDZxz/uW4uPeFGHxTb+TybUUyk950BHQEdAR0BCpJBDSAVEkuhD4MHQEdAR2Bo5JORmH6v2UgwcQChpWpAEjbNu7E88NexLDHnsaSr5dh8rR3NYCkl1gljoB0ISh3QZZODhs7c6Yuw5S3p6JVI0py0Nz4zFNbwJ0oRcR/iJIsYeQ1bABnw2ZYUliC2Vt2kZlE/frCw6iTmYGC6gXIycmGO8NLQ147bJwqlk2kS8RD4MDeg9i+dQfWr96MjRs2IcSp5dNOO5lsoX7KA8CTJRPKnMYNB5CV48Yh7jeD+zJkYSpuhoCPYiHJ+5VjueLd5KbfwLKFq/DyP99Ah87U0B98Lsw0BraQnST+TqKPbzRiDFNrq6IeGX4TmoVUiZeoPjQdAR0BHQEdgUoXAWnc2+1kILFxH6J3oYMsYAE13GT+5Pmj2L5lM2zH5bPBTmZI1WxY3fREJCPDQS5EJkGUkC8EF9nMEXbxRblNhkPM9CAipsR8mqz/Dz7FikWL0O7EJkj6CjH62UGK7cyeORMLduOV0RHv4SIZx3zFYicrRQAd2ZcAM7z3W9k5FzBI/iaZhMoZ+PN+ynY9OHwsul7XD1HxZRRGsjBlUgyZ/wpA4mtFKYHn8fCsGQQleWdxKL9C0q/pOUNWSFEMdrJd8ultEyOAMXPa15j/3TI0bN4c7Tq2Q50G1cioMsFP2V8zY+kPhpCZkY1YiHJ34tPD81R+lOLVmJLwtTBhEUBAFA0EfDu2INJ/J2FnJhryUwDJY7dj69r9rJlegBCLbrhhIKWT6yJOjKcwUspLSy8ji0etB+XpUw4gGRJ28jez+IAxbiJLZybgV0CGW+6qLVhzx+PIoESgc9DlyOjZGXvpGxaidqGNgTQTXAnSUwkCssQsyr/LTjab/2AQLzw+HiWlQbireTF28PWIPPM0Du0+gMUntMLsNevRgmvkIrLzq2xagUhhEcJVjiMwFUEJ18CFPc/juo/j6w+nwEPWUPZpLZBxy2XYW/c4HAjzfUKGlSxPYe1PGT0LX8/7Cs3PaI1LB1wCFxe1kuMTGXWep8hACyPLzHVkJ5JTHCxDdkkQZ0Q9eOuRYcikv9i5ZNpvyHfggFv0Mvjek/XCdWwAoGYys8Jq7UumK5ZeTgJU7qgPZwqAxNilGUbiO8X/45VXZ2HcGxPxwnPDcObp1ckSrHQfOfqAdAR0BHQE/rIR0ADSX/bS6xPXEdARqGwR+C0AJNXOpma5AEgvjniJANIIfP/VUnrJTNYAUmW74Pp4yiNggKUsNknLyUk6yJ4bTRCoKrILctH01GaUfcln84Pa/YFS2IoD2E2z37X7ilDk9GALAacd2/dj39zv4SwzDKgdDiflNVyGNAgLbZEpEZWZoqIiSrvQ+JoNHxP1V2rXrom2J5+EHuedARMnP8UsWWRIkhyrNfF5ZpsUv5zoFHNqaeyk3qRpoCf9nhX/nzg7QlIiuziFueq7tXhxyHi0P7Mj+tx6PjU7KGFDyRvDK4AFPHeUNLO5w3MWUKnc/UwXyvpdoSOgI6AjoCOgI/BfR0AApDCBDjMZEx4Pm9j0MRLGhE1QGn+YQFICRWs3I49eSCW1c3FEAJ8oQSc+z8WGto33Y/Kf6fMTZZ5AqTc+z0zGToJokrCKP/vkE8T9flzYvSs+mvwOXnv2drhl/kO+QsXUwiXSIFJm0gmnXK0IRJv4fDkuYTYJ4CD3+iT3JUZDEUr1msjUEBxm+1bg0WdfxXmDr4SP5o8qV2HuIfJ1ksuIFJiS0yuXmk6FJe0pqH4VP0cjeQjTo0ZY2Hwmn2FRzJpICehxMxMle7fi7/dcitpkdU+m782EN6ejjPJ2hYFC3HLXADQ/pRmcmWRBkRrlp56dYuiwqy+eksLSkrwn/WWwj8hRElRJQkHkpTIDSOmYCgOp4ibx9lCq7cM3Z+PzTz5Hx/YdcHn/8yg7TEDMTXaZmWwZLz2iOKQkl9IgjgvDS+SIhYFkIxhkhYNxTDCnDNL7yEtwsmVJAstGT0CCHrT2unVQf/jfsZYmSwH6KQlAx8Wm9pRgbIUxZuXOlX8k45nr8OK90Z9h3twFiHBNjLzhSrTbupbXcBqWeetiJT2G8ut68MqdN6LwuZcod7cZx13fDz4XfZQKC2FdvR3BT1fBz4u1o01NtLrrWpQ1qIVtBK8SBEbDzGXtPGcS4/Hqk+OxceNGXHztxTjtzFOIhxIwJIgUkcfKoJOsJMZIPJoilH5MOsyUleMxMlm2rNmB+Y88hxvuug1rW1fDnioEY3le5pRMtMC4dgJIwqBLcrAqzZZzMraeiA+dmxQgS9aRDGcxBkLJk6z441lrcdfdQ/HYIw+hT58TlEeS3nQEdAR0BHQEKkcENIBUOa6DPgodAR0BHYFfLWGX5OyW0kkXzXYCSC+NHI1/Pjoci2jm+8HM9zHyrSHaA0mvs0oZAQNASpK944R/9xH8475/oHqt2rj+jkFwHOdGlIWsg0Vn7PAR5LM4zXVlcW7TgkI+bwsnY/cTTMKWIwjuP4KDBwtRQuk5X5kfYXoSSG0qbwtpwuTkZiMrywuX14UmTRuhzUmNOVUpfkRUsmFTIJIgWOSk1AsnmEt9AdXMychywecLsohOac6lIlgRRJLCWKZykyyeCzId+ObzlXj6sdHo9rez0f+OCxBMcgJTplcJFkljRxoNBoBEZhKbDwIgafZRpVya+qB0BHQEdAR0BCpxBAygRkwQiecQLbERsHGRBUG6MsEPGzJiVhR+swKZBVWxu5oHwQwXqpAVghBZFtSyzfSSoUPmkAyCWJmDxAjwJMVEkZuDje+tGzegRn5VeMkcefuVVzHplfvhIFPFoeRr+UW2DshqMmwRxQhG/piCGshqsrCJLvf6GE1irASOJAeIsiEvkl1Ll5Vg3PtT0fXqS+En3UlAG8k7BECSLc1GSnffy2dMKgBIAuSIv2OUgFfCzCY/QQrOySDXm0HPpjJMHjcJ675dgWYcxHlj/IOoVsAhFu5+6PBZWPTDKtRv2gDtu7ZGXs0CHCiOIkRJNweleyUEQuAOEbBQfqnCmkodgIlghwzECHgipxsjJeuPACAJTiGgnMRXhoIcDl6PiAljn5mA5d8txzVXXYEOXdqyVuLyEf8fSiGHmGM6zJSqUwCS4o/9CEAyk85jYwInnj8mSt7VJqOt5sK1+GTEKFjIKmt7dV+Ezj8Lq1mjWZyUUuZry/VKECyKS/ysHGgi8GjmurVSMjDP7sLGhXvwImu4IF/u2u6dMLhpXYx7eRwWhbOxjkBnRn0bnqaX1kHKlHuJR500/F44cpmrTv0IS8dMQuYBgn5NmiH74RtR1PR47In4ESNoRLRUDUJxlcF3IIBxw97GJjL0bvjHNWjcqrECxCRfjkQJRIpOI9lRUYKIbj5DnhPjMcpglY/s/yYJOzZSom/frp04a8T9CNQpwBHK7oU5rSUglchGO7kzyb3VkJUi6hm5vDCQutADKZvRtIrmn9qEkWXC90v34qYbh6Jv3z64646OoCWT3nQEdAR0BHQEKkkENIBUSS6EPgwdAR0BHYFfy0ASAEmKz2TEgq0bdlBmYwwBpGH4dt5ifPjRBxpA0kus0kbAAJBEDoWTjwR+5s35DD179lQa8UkWvb4g5WZY6LukAKa5b5zdERtlNYIs7mVS1OXywMIejo37YJ9DTQZH2BwSCZe4MIo4yasAKrdbSWmIhJyXUnWi8BKgObbLJRItBHmUlIhwoWRCmD+zCI5yIlNe28RmlGzSOFGAkWoSpRoq/IMUyOwRIc9lw4x35+L1195H776X4sJrzlJGyXxnqoldYSDJcxNmdnikGFe7PcpCqrQXSR+YjoCOgI6AjoCOQCWLgFIVI9JR5qdnYaaTzXzewzkA4qQnjMjaWcNkTIQdWLt9Bw5X9yK3QQ3YCIo42Mj3MI/w+8sUqJBg/iHMo4jc61OsZVGdi1MKz0lvpVCpD9/M/gJJfxAXdOuC9mRdULUL3AWIDSnvINnkli5ABdNxdWdPyi8yLCK+Rio9YVM+BUV89sV6zPl2CdpfchFCzHcqytcp0Ia5i3wv31IITvovKqcQ/jZZHjZ61LD/b0jkUtLOSTWCtZTTHTPsJeST1XLxuR3x2JDealchAmC79vhQlRJpJGyDNk3YdTCERSt3oX7zhqDlD4op/+eiJJqLJym5lMQ5KXkP968AJP5uo6ekeEAKMHBsh2B+XsJOYihfkXCM0sZO5nWG5LfL5cChXUV4YcirOLzvEB569AHUrp9PsIW4YCLAdI2ZG4FDE0/upwCSki/mtYwz94vR4NLGmGTzWtffdQSxkW9iy/dLUdy+Ic565HasZ5gOEYy00PsowpzSJr5CzAWjglQRqKF4ItceoUX6VWWThW86FMPzQ0dh655CtD+hEYZf0xcvvDYO63NqYx8HkupVN6NntSwUPTsWA5gr1+pzLr798nNsHTUaBW76LOXmo+2tgxFsdyJWiUQjz9MXLiXDjAfC9WwjqBraH8XQO58nay2Gm4Zdh/x6VZlDk4EnyCZzawuZbMKQihIAijKPFrm6RJDAkvLjMiGHnqX523fhzREj0aXrOTj+pNYopmlRWZYbh/lcvu0UC1CWjKxTARijjJOFAKcrRgZSwwJU4Z4EUKLOI7XtnMzpzdh/COjR/Va+r1z44othyCPWqzcdAR0BHQEdgcoRAQ0gVY7roI9CR0BHQEfgN2EgCYCUCHNikgDSK8+9qgEkva7+MBEQyTgp6j3sZkQI6ti4lsW3SDyDrNRe52BjyjdAZF4IxrAQZWeGU6Sims6NU48iTyJNATEXsMr0I5tCMk0p07aUucfh4pDhQ8CGQJzPjbAwdnlY0NMTwMHXSRDokWaImdV9kMfgYcEcZzEtE5RpBlIaQJKXVEwiNYUsjR7aUnNy1xYE3nj1LSxcsBhXDLwK7bq3IebF5lEKcBLxeSUDQ88AAzaj3I3qfWgQ6Q+zWPWB6gjoCOgI6AhUiggIqEFnHzImCMwwh7AIs4RHZuG920LmiCVKKbe4A4W+CDaFj8BKykbd3BwyHyKIcDjFTbaN5BpR+rwk+XgBBQQMEtjHHyiGh813c5RSZ1YnfEUhlB44jHmzPsH+XdvQoml9NGlUFy1OqI8a9FnKr+oCd6c2YT+TrGEQkyRN4Jd4LAkexHRG/X3WvE1YuGINTu55NuXKDJAj7dEjYFL65/JA/xsASXISq8VghhSWEQxjvuSy2RE9XAbLoTBKdx5A2yZNQOI1u/UBnNCkKsE2YM/eEjRumKV2Lcc28uWP8ML4qbjvseEoqJsLG2V9yygBSFoM8yhhZEm+IwM0IqknIJKwqilUxpwmzuOuzABSWg4wSFa6yBvLOpHN7bZjw4pteOWpcbwoJjz6zweRke8kEBdVYEeUgJAwaUQOUOKcZiAJiKZY5/y7gEchMrCcjEpWqQnZK3dg0wMjuW4sqHf/lYi3bYDDZDP5KQNISpJaDQlKMktuC2smIpKyClDJ9Zoh8oNHoqhBObfnh07AslXbUJvst5EPDcbC1csxdcdB5FKKMSd0AFi1EtXW7sTQGwZhX/FBzHxzHKoVHoK5IBs17xyIQOsW2EWhxhjP18LBKEl9fdEy4lUEVJ2ZWD1/IyY9Mw2BSBD3jb0NllwmyQk3pRY5bOXkoBb9j4LCJGI+nCD4RbQLTv4bXZ+U15EtHEQ+z6OQQNm3r01Fj3PORfLERojVPw4lBHLLBBDjOYmYorDVZO1wvpHxjHA/RwEkkbRT3mBJuneROVhG5Kl1y0HwuLMwZ85Q1MyrFB8z+iB0BHQEdAR0BCR34Q01PbKhA6IjoCOgI6AjcAwj8GsZSDBFVfFpoRb72hUbMGH0G3jqkaFYQG+YKR9/qBlIx/Da6pf+pQgYHCRpsojMmykhzQr5LS17YUzVGoCLaMWn3i2qiE/LqhiSMca0o/qpAjBz9PUNuTkBcI5OzMr+lP68+hf5rzQGymd81ZPF3FimcO0s7OMseCV9slDLPkp5Eyu7TZFIDBmUv0kUJjDsyeEoLDmE2+69EzU47aw8j+T4y49X9m9MDptMhheSSToI5a/5S/HS/64joCOgI6AjoCOgI1CRGZNmiQgjRmZMbJQEM5OWwxEQevsAy9dsxaJF3+CGK/oRzQkp8Mgf9HNIhf1xaWLzcUmyjRLC5mdDW1jCdv5uoT+jlQylJAdEJL+YMeNzLFjwJa665jL6JIWwfc06hP0+EinIfLI7kJ+fj5rVa6IgtyqBBBeyMjKQl5Oh2D4CGAjJY+/+Eox+9Q2c26c3cutXQymb6nZOukhuYSYbScnYpZgzMhRTcTOlgCRhdigAif8Y5WOiAhxRitdJkCd+pBAd6tVDHWJEIqErGNDCJYfx4fQvsGn9HtStVRVPPNQXuaSB+Mng7n/dA/h29V5cfOX1OKXL6YrNlJEDHCmlLCCl9wzfH36p4RdmSApAEmCFrG7JmyoypX73ZfnzDCQZrguSPeNxZ6g8Tg3bERzxeOxYMOd7vPfKDMrU2fHksw/TD5PBcsQVK8hhp2dQmHwx8dKsCCBJ1iaSfjK0xDUSt1NCPER/oBIvlr1HJtCUT9HhjJPR/d5LsdUUgN9OkIkXIBkXho+kemHlj5XgdRb3TDPXVpSsefmbx2JFNkM8cfzHmD1nCapVzcP99w7A6p0b8Pm6bajf8AQEt23DlgVLYD9iwmXNW6Ng7TJYyvaiLMeKM+inFerYGisIfrozsxEKUxqP18jEtREkVU7qxGxK6W1etBevP/oml1YMfx93G5JVZGDLS9CTwGXYR1Yevwt4RMApxljJ+8kpjL645K5ccSbxNiKLjaDc4XfnY9G8hdhfkIUetw5E/Lg8JDPIWAqQ/UQmoPiJ/SyARIaTTHmRh4VDpUCXM+9TbP1PPnkSdav/7otJv6COgI6AjoCOwH+IgAaQ9NLQEdAR0BGoJBH4rQAkM2Ur1q3cqAGkSnJd9WH8NxE4CiAJeGTIshjC5wZAxEJbNS0MXwABYgw5OIO1c3TyVYAgA/iRiUfZjH0ZW9r42PieAnXUKxhNIfkyYKwfA0iKIcQCWgpvJ4vcKBs7MRbd0lQIR8MkNFk4yepC4GAYJVvLMOyJIah9QjU88Oh98EUoV8JJ1KgcO5s6RtPB8EJSTRgTR4FFEoZ68hpA+m/Win6MjoCOgI6AjoCOQIUIpO7zFjb54/QhignTgfdth/zA5nmE8m5UtaNcFvDAHfeh6+ntceGF57NBnoDdI/5BAd7T+VwBiTgQYhK6hjBuKJebpKyYhfuRJryTTfXp077C1OlT8I8nHsbxjfIQKI1QupbNb4IwgQDBAvoq+ctKUVZchrLDfoQoIRakTF4o6KMsbhBlPh9WrNqAOnUb4dqBg1GlOtkaRBUy8ywoKSEQIY17YT07bPQfCpGZwWxBHc/R7V8AJMlpCDwExA+JTKx4wI/iLdtQwLSjV/fmINEG7PPjvZkbcPf9z8PrLiCrqgQDLmyJq684D36CKi9PmIhPvl6FJu3OwBWDr6OXDTG2RBkcfHKMTJx0LpYehkkzkAxWdQWZvWOyMH8eQJJcLUKZP6eDnppkH6XlAb1eO+Z99C2mjfkYDpsDQ0Y9DCsBt6AppFjqZnpupv2s/mWAyRhnYhpKlhIZSAjZ8PGbX+KHuUvgLvWjbYNauKp/T8aP6yqD69DlJCCVqyTrZFkGCVGFKEcnWW2YwbYJM4p/F8Aqn499/52vMOODL+HO8OK0rs0x7/t5aNW5A67tfS5evOkxlO0NIp5ZD1ZK750VKcQJtTNQp283eDq2xHZKD5bayMRX8oZcS2YvU1grSVbCBCKbjuthw6LdeHfYZESDZXjstbtgymGMTGQriWdXlJ5MPHU/c90oJe6cNAsVENIu0owc8hLIUnyvwnYfqlAOsu7uED6aNA1bKKXe/ZoBsNWshjK+dyJ802VlZCpW27achQAAIABJREFU03+UsBOqHmUjk5JPk+lEhUicdurdFBgwU8JuuGYgHZP3k35RHQEdAR2Bfx8BDSDplaEjoCOgI1BJIvBbA0ivv/ImGUhDyEBajA9mvo9n3h5KY1jKe4hTDAtSzswZRVTK7FdKIb3pCByrCCjwphxckanMFJtIjIU44SkeAlKAsqZURbtZAS4Em0SDXyE88rijwJIBIP2kqcH9iPxKQr5TRkMKf4P9I6wnCm1IIyT1fkgzkNJ7EA38tMG1kj9hoW9hUydCPXmROOE3ZFCi5MOXPsEXn83F2X064LJrLsaREpGWocyJOcrXNWRT1NSqEtnRANKxWm/6dXUEdAR0BHQE/vgRMLMxbmNHXmZHIlaK2VHOTX4WkEXYEvKzj416C2lGTnq/FG49gGceHILrbrgeJxJcOeQLE2BJwi6sI97DI6QiyZCIZCFO3uOdfL6V6YWvNITJE9/DqjWrcft9tyOveg5ifD3xlwkHKetmWCepnMLM+72wSqxJJ3MVK6wiV8ZGvIk5wJHiUkyfMRcbKDV98+DbkFPVy/1IBhOmDYyDsnGUGaMfTJhNfCf3LXlHWnItfbV+BCBJLk+/HgsBpxJFDnIgi2yTyS99gPWff4N/PjgYZ3auBR/BqIefmoovv96M7Ixq8B/ehb+dXhMjnhoEB31mDpQB1989FJm1jse5l/eFyWUmeyWo8i4Th2TUHI0avjFY38oOieeoBnkUQ/xYbj8PIKmrQqDCSok0YXalfaW8lDOc9cFXmPX6l/w3C4aOfghmsq4CcQ72kHmTiFrJOudzFG3IkBw2GO6yGQCS+kn+PWjGu6OnYh9l5aoRzLOvXY2LCBY1IHXHmUPpOq8btiq5sOTnIlaQB3vVXLjzs2DO5L/RN8jvtMPndCFEKWSPl7nkxK8x4+0v6NeZh1KrD4XxQpw3oAeu69IF7142CPFSO5Y7qyPqyUBG8AC6nd8eHQb2wN4EB5nItrJ5uJZCpcjKzIQpQFCREn1JYdDz2omk86blBJCemQhfyRE88czdcFXzwC9MK3qNWsistzBvDcvJsl500FPLkhqwMlj88r4iE99MuekkpadF/ZnUuijZdzTNQlEp/cjoxeRKrV3xCJXXFWageB65oz50aVyAbMbOqvxFGUf+P8LH7KE6X6+L/gEfwafPP3saNasey3WlX1tHQEdAR0BHoGIENICk14OOgI6AjkAlicBvCSCJhN0bY97CsMeG4GtKILw/4z0NIFWS66wP418jYMiwCCtHCsy0XJ2U57Sb5hRoGhySAjSmjKipSE/AR/T3rXFhLPF5FgFoUgCSvIQCkGS/qWYHn5WWwRMASdhAxu/GO89EuQxp9KTZTD8FkChiU+5PII0IC6d8lW8Tm0JJTqmKAbeVE8hDBg1jsyiG6+7tj+p1aUps5VQpC+SEJWKwqNRxiTyOASDB7FdtCCQ1A0m/N3QEdAR0BHQEdAT+NxFQAA3zANlELlaYEdKolka3yG6JV6HZRfYF2cBJfwLZFhfWLliNF14cjXMG9ELHbp3oPcOhFLkjS77A71TuEvyA7AwSS8gg2rl1OyZPeoeSZy5c2v9S1KTPC8ka8IVL6Tnk4D3crjwY+apGbkGmkfgiWui9ZOG/mTn5EqPXTIbXCfHhCYetmDFzLr79bgmuuLI/WrVupIZS5PVVHkMmhljmlFA+zkEQ6afbTwEkC0KUKLPQZ4dHEHcTXLBh1byV+HryR7BH9+O18behoGYBlq+L4v4Hn0XRwRJ4bTE8df+16N2rjUpLhHG0YiewZuduWHKyyIYxK49IkXwzq2Gz1JCPGvQxnJ3kvIzNkOg9dtvPA0giC6hAI8kzU3KA8rsBIH2Nz9+Yrw79ybEPIu6leJ2FdC2CQOaIXNuj11UBSKmhI4lB+cAR2TZemwfzZn6LKW+9D2c4gk5k3vwt4INn1y6+LJ9p5eAe552CdhP8DhfiDjusZD0lnGZ4qmUiynXkrl4budVqwen2YNmidfh67kqEvbnYRAZdKNeMPv06o2+TBlg68CFYo5n4xJmPbZRHLCzdj7N6dcHZ13XCoZAPXgJlcn4+Sio6iBY5+P6Ii0ajkiLk+uaS2r/tMMY8Nhr+IyW47/E7UL1hdQR5jFGR5EvIsBNZQzxukW+2ERySXFryb3lfCRtJrrmw/QRIsjus8PsEbLSSaOVVzH9hPiUJRKnY8w2VEgeAeB55IvRAalKALEmBU2l4kI+3uK1YtzGMiy+6Hfm5ufh01pOoIrZRetMR0BHQEdARqBQR0ABSpbgM+iB0BHQEdATSbewUmUIVaIZ8l5QuamNCHuDfP1pfTGkCl9LKVj4sLFDVlvJAMsVsygPpzVffxvDHBUBaisnT3sWz7zylGUh6oVXKCEixaeW6lS3O6eF4Wq6OhanhS8S/i/QGZTOiLGBFpk5kNGxEmxwyccstzBFhJc2eAoTSDY00s0kVtOqRKWaSMvVNyeDJhG1K3/4ogJR6W6UBJjVdzCaKvOdEP5/7iYrpr7D5WDR7My34gFOsX06ajdNOaY1r7u4DHz0NPHYvIiyi42xIKPNpYU4RrDIk+mSnbFRI40V7IFXKtakPSkdAR0BHQEeg8kZAWPRyD7ZywsSVygeCNoOJJGCObJEgG/yeLOVVmGQj3Wtz0gdoO158bgyqZOSidbMWqHt8bVSrVg1WSngl6RXj9/uxadMWrF+/Hjt3bkePnt3Q6awzKDVHZgc9YiRXSbLhnkgQtGK/XVg6JoIuZsnNrZSiEyyJnjecHiFTmvJ5bKIHAkVs6HuYQ3gpc5fEN98txocffojze3ZHp04d6DvDwRgbwQY28SMxei5SGk/yDvFarLgdBZDSTKAkwnyMo4oDQXrpOOP0dtoN3HH5QPS74Ay88tKVzFei9F+yYf7CzVhHFlWXM9oTGAihUf3aioG0/SBwkLFZs3cnsmoQTGCeFaSHTQYZLrGIeDWmWeIylGPkToZEsHKVrNQAkhr6EYYZE7yKAJLbbcO3s5Zh6qiP1fkNmfAQwm6yj1hWxWlU5Uh6JflUIKTK3yhGrDJIJaFMbyDmo3LudiKV0bDkqx4coYmPm1J5Nckoqlp6GGYyfPzFlDYsLsSRvVtweM92BPYVIn64DDYffZa4Ju0y1MTvDhp1SUXniUeQlZ2HoqgbaxxVMJNrd4/XjGsv74or69bDsv53ItOej4/yqmEu5fISZC41Oa0prrj3HPhMQbLZBPCzULLPhrISMuyYclqEOSSgKHNdCyXyEqVxPH/3CBRSAq//LVej6aktiCzxPMiei8j5MrcVdpCAhxbxBROGH9e3lbHMDhmAnY9gWIwL3cS16iTrDfSRCjEOsmZFNlC9l7gvJRsoWa/4KFEOURhIZzYrgFswLdlVquYNMAyr15ahT5/BuGXQjbh10Gmi+Kc3HQEdAR0BHYFKEgENIFWSC6EPQ0dAR0BH4LdiIFUEkEbQi+XrOcvw7tRJGkDSS6zSRkAxkMSxWTYlMyfdGJGkSzN2DM11mfgUEEk2ac4IO0mKWdnocV0BQDKaGcIwKmcglXsmSeEv08rcDxsAaSkWxX8SeTt1DGqO2Dic1E8CWqVlT0xWSnuw2JdHOViIU70Dm3YexshHRiAjYMd9d92G2q1zEKaUiI2NrTgbOwnSk6SQNktDSb2+TDzLcRqNIWOS9Vj7CFTaJaIPTEdAR0BHQEdAR+BfIqAEbEVSls13b9hgIvkd4oNERgOHPMzMExxkHYl0mTTBxc+H7W1KbhmDK4sX/IA1K9Zi184dOFx0AFYCQDEiQnK/b9SoCVqe1AatTj6J93obHF7e+5NyL4+TzGFI2Fopc2dl4zwm3ojcd1zlLkHVQDfBzWOgBBp9bUgQIrOETXg22MNByu5RUk98Zlav2IjXx4xHwwb1cNVVV/F1hAmdILOJAzPC4GCyQw7zj867IoAkwyciJSeskoP+/UpSt4orD/FiYOYb7+OsU5vj0guawMt/l72sXb8fTejRqCLFP8z6eCW+WrAGq7ZtQ5uubXHSWaejJBFDTLFJPATfogQ4Ug+Wp6hmv5GHKfXgYw4eyTH8PAPpPwFIDgIsW5fvxNhH31I55QOj74C1KoPCWIUClGazUGTtvwCQrATniDeRZeTmOuB1JnASj/CaUzrRRPDEYXIQOOH+EgTkYgSHQvQVKgvBWsLYUkKxaOc2RA6XoGzPIQQPHESycD8ioTCBoRysduRgYpTMtVoFuKZ3B1xcqwYWXvsAnOYMzPJmY0d2DvbT8+qUHu3Q/7YzcYA/07ZLSTYKe0ox6xIRrjeCPTTqislFo0ydl2vz9cdfx5ola/C3K3qhffd2MDkT4syEhJ2MfK5fZ5Q5NEEkgWElxy4HkLieBUQrI+CZIJgoAJgATXLukRgBKmEc8b2X4DqSvFfkAZVnFr8kDu5oAJ0EQOJ+adWkUl/aJCk/qNffWYCRI8fiyUcfwsXnNySjX3/o6QjoCOgI6AhUlghoAKmyXAl9HDoCOgJ/+Qj8VgASqNktDKS3X5uIEU88ifmzNYD0l19clTwAxgSxMWZoobzFUZmQ9KSrFJ8C+BjsIzUNSpaSyGeIVI16HiU6lAxeBRkVKVyl9lT1aVo/IxWL8po0Zb5tTNIa8jGypfeTBpDEw0AmMpXEDWU9BECy0VjYRvmRfYcD+PSLRfj6s2/QsUErDL6pJyd5WVBzHNou0iFsGsBuTPCaYx5Kdohvk8F6SnVgFDiWZj9V8sulD09HQEdAR0BHQEegkkRA2CHGsIiNbB/JJYKUH5ONOBLvwRz2IKODql5shMuDyKbg1IeVcl4hehfZyRTxBwzOfyJShljIr1gPXm8mQRk378vMLXjL9ofjsLnpR0QAQBhKSVKe3URtDHKQaHExqzAUaslOEgk7Aj8xIhFEt4ScEZfnJf1kwggC4yJTKIa8PDJWiigRFzLhjQlvYtWqFbiJzIsWLZuRURSGlVK5UTbcTfKcCtuPASQ7j4X5A1/bnZ1EIFjK13RS4oznTvAinyBJFYJKBRkWrF6ym+dlxcntqynZOklB/vHY+3jn3U9hy83Edfdcg+pNasBaJQtBSv7Fac5k5/lbBYhTMALPSQ3YGECdclHlqScM86djuP13EnZmgmKxGJlCAu6lWDLB/RGMfmA8SsgUuvqRy1CjJU13iGoIW82ZyGZOKowwg4GklB4ECOE6k4stoIrygqKEnY3ePyGiHVSvo4ScsNJCzAFlOIoACj2EhH1jZR5rld+TXI9EnEwRiiMTcHEKICkMIQ5E0Y4L1iM+jHvmJQJKxXBVb4j1physL9yFu2+7GB0pnzjmxge4Vm3Y4shFcYYHh2NFZBH1R8vOLVAa9hPAcil2WBnBJJfHqYaYbASN4mHmojx0yTW9Zi8WT1uN996Zipant8TFl58PZx7XecJPGTtec4E/yUgTAImaiupcw2QgyZCXnW8glW9zHRMu4rn6IWCcMAFTRmCQh5K6RrUMxiI16CULhHAqvcgIINEDKYO/O2VVqTUElAaAMWM/wvjX38Fbr49B25aZKajyGC4t/dI6AjoCOgI6AuUR0ACSXgw6AjoCOgKVNAJHy6H05CGLAR7rp+uPcOrLbRR/UrMqDXJJ6jltKZVBxIr1BJDeeu0tPD3kSXw1ezkmTXmbDKRhhoSdmOFKYcsvOsmkLGCPNs4raTj0Yf2JIyCFo8jPyUq3sbiWieFy1YqUZ5CJPgeKoyMSJCxIReYuRgApIu7WUpSy0SHgkqxqY08GmJQGlZTkSIUp3jQwpLg/yoPJaAjEK5hEy37TE7YyXSnFvWwihRJj8W9lVyhIaZylq9dg46798B0Ool+386jdbkPIwSOxxygBItWxgF0s3OUVyEASc20FHh19AQ0g/YnXtz41HQEdAR0BHYH/rwjIXT+lXSf3cOa1EfGv4X3dETOxYc+/MFeIcpBD5lASMoTChMNudyg5L2YJ7Niz+U0GkUlAG+YWynuR927FfLbY+NwkAQInwpTqEgDCQcaRi8+J+Pl3gjuSTyuJW5XLkHmheMmCKVFuWjIPSegFNBCvRrIyrPTLiRM4CIYClDujZwzZUIIAffnlV5g9ezbatG2Nnj3PQUa2V/ksShNeAVz/DqdR8rdGTgJzgPsWSVyyq4RnxfMJUyotXhjDqKdeQKI4wvzEi2HP3IN6TfI5/ALcfOsj2L3Ph2tvvRn1WtYh9hRDgDmL+NlYSMWRnKscQCJ4cFQKWM7QyNWOPYP65wEkOVIlyUa2WCQSISOGiJ6SDqYUMv2oXn14Inbu2IGzr+2INl1aKOBHWOqmEM8/BY4lKe0m4ImSO1b5oiInqSTRzViVBgJIejK5PijRpqQT4wgr2Tgy4BhDAZ1MSqBOZPQkvvIT16mw56MxuMg885O1JMBSvsmOWy6/CRkhC/52bh9k1m+CF8Y8j/tu64vGx+Vh5H1PkqHE9eetit3+I2jbrTX63XQZAmTdmYlExakFJ8dtJ2suwDUm0opy7jH6WdkIoApTzm32oGhTEE8/+Ry9vAK45Z4bcTxZQQl7REnzCXDkUmCZkZ8LMBvjPsVnTDmRCstJGPWy+ii7KFLNYQJpdno5yYIXh6gEAUyRZSTcqlaJbHbKADrJhBIAicqJKiLGSgKWLy/BldfchN69L8Gdt18CD/+RGKredAR0BHQEdAQqSQQ0gFRJLoQ+DB0BHQEdAYMmwa90HSQhUQWOsBSkPDaDc4WYvfoQAlYPYix+pShIsrg0JAoscNEIOOmjEe53GzBt4iSMHPYo5s7+ARPeHYcXJj3NoUdDm1qZmop2BisYp6qAqIstRa/RLdebjsDvGoE0OSj9FvjXZchGSPnSNNoVSkZFTYUaRakARMbzyjlH6t9lUjf9/cdvrqOnKPu2pjozHAhlkWx4Ksi+BNCS15MpYG8GZUQ4IqnkONTbxkRz7b2qAbXkh6Vo3rw5TqjXUDWUIpQ0SfI9JSI2MoGaUL5OAvga+/3psWj20e+65PSL6QjoCOgI6Aj8aSJwdNBKTkkYMYoZIqxldYc+miv8GACRO3EFVEblDD8eYDEk24zHSC5h5Bvcv/qD7P/oVi6Bm05iVHJjPEIa6oZIl8oEfhT5EOXKsuhzIw9ZvWorpn04leylOL1geqPxCXUJDkUJMNhU4z9M9oeFEmNRAlkxglEOB4EwDrcYGJMh9KuGZ+RcRNqPvke+/QEsmvMtln21GIcP7MXJ7ZrhnodvRWG4BF8t+g716p0IT1Y27B6CEjLwIjFQsmMEDAhoKDbJj4qTP9bCUTWPrInUl2KSixcQgUYPQZzpYxbiszlzcWqP5rjkqvMQYr4XZ/Dc9BYiLiT4ojp/k0mAQYmvWmWKAW8MPPG6CjCp+DQczEstR5F3kzpOJJJlCElN/slvMsQn8ZRhIgGZhNnFayz5ogs2lO4pwhP3PQZb1IHrb70FJ51bG+998A2aVc1G3cw8DL9vOJntThzhc1t0bIteV18AWxY9q7gewgRtrIJKiV8owSTxH5I1EuCJuJxO9bswsOyU1RObsJdGTuDQ4Q507tIRlwzoQugzQNKcrDGy+chCk4svcZNjTJI9L/KPMnwocnRpDyzRDRCgzHAaPVpHGnktwTOCV3HKPYrCgIPSzi6ys85oVkNJ2Kl1y8eRtI8JY7/DmFcm4B6CWf0ua83XpZRjSp3gj7Xi9NHqCOgI6Aj8OSOgAaQ/53XVZ6UjoCPwR4zAvwOQ0gUnCxmKITCtBxZsLoXfwkY2iwwlxyFSAkzuwyHKAtjJTGKfeuXS9Zg+6V088cij+PzL5Xjn/YkYNWEIrC4xRJUCk8m8aHKwMLRTmoKVKhvcWkLrj7hs9DH/+giYWcxLMaz8EWTCUuTqVNHKqU3p97CIlQnjEI2znSzA7WzehEIhlO49iKyIFOgx7AoUo6BOTeTk5BjNAWnoKINlY/I1PcX6745Wg0e//hrqPegI6AjoCOgI6Aj8ESPgdjtQfMRPNpKH6Tjl0/xRzP50Dr4mI6lr164452/d1BCLmd467KgT0ZDBGOYY9GMMRlgdKKBIFAVkkIZwBgsBQiDK70aY2Q6CDaQVwckJmaK9hTh4eB/qN6kFUwa5ISTjhKLCyCI7mjmLMLEkZxGmteQt8ns6l/kjxjZ9zHJOFbf0ObrIidm7xodnhj2LkuA+3HbfzTjx5OYE6sh0FzhOWGXquQJEioxdej9p0FKG/GRAyIi9orkJIqIklY1XFNaZbOVsptSxmAThk+fRM0h5/RCfInaD+Z9+hWnvT0f1qtVx9z/uQZLScrt3FWL392sQ3VeCb+d+ixq169G7qDdqn5iNOMu5YjKN5Jy8mR6ulTiCYVaJVjtz1xS4xe92Si4meD2FjSSYl8tlwfdfrcPYke9QttGCQXdegYbNa8PsFqAyRL8vMuwo1RwhG0n5KQlwKucoSgHyJTER7yNZgLIe5bwqyEgb0Jl4LxE4Yt7sEGAzWIZchwUn1svhuuQxcHcBKjxv3UoGf+8bMKDfAFwxoBsKqnGpk013VCfjj7z69LHrCOgI6Aj8OSKgAaQ/x3XUZ6EjoCPwZ4jAfwSQDAaSAEgkF2HRpsMo40RhkH8TKQ4paCR3T1JSI84ixM9kfvGyFfQ+mo/bbr0d8+ZvwicfTceIp+6El5JaFjKOLGQfiWy7lD9WG5kS1Ie3UjLhp1ORf4aw6nPQEfjlCHC2kmwhKfhFyk71B6h1b0jmSdFMIIlvsjDfNX6RoJFCnw8PbdiG00xeLJy/EHUu7olgToZqtMiEp2zSgDF8k34eQEof309smn75sPUjdAR0BHQEdAR0BHQE/rARUIAPmR5WMpej9K9xkS0iTBQZBtuycQfefHMinASWevXphWYnHo9AlIxoAYiEFU2wwO8PGr5Kkq+IRLUiOLM+EIk01gMWJjQO/j0aCLFZ71T5jaQotEWi1w29mqzMTwRYELZ2avhF9pUGjSoOw/xhgywhSeVi6XNIs5HszPk8jMeQf4ymlN8enHN+N3TpfjpiVqIaBGailK2zUK44LdMnjBn5slByUL4k3sTfOISX9rWUqaOKjDg+Jq1YnJZyUyBL+o/05CIC5CsLoYonAzEWejPfnYH5X3yJnhf1wMV9e0AUDse9MgPfTFuIXGc2shx29LuuL7b69qFBq/qo27CK2rNIKitmPgcCI5RbtFB+UTCqOEFJkUEUECjJ4SaRlYuEIgSQXLDQf2vsU5OxfuV6nN7lZPS8pBuSjgicWWS2cT++gMjSUaqO5yk2X8KdMolXKUEqJf+sACQjqrL0KioIpHPaOF/TQRpXklJ51ngItqAPnVvXVfJ13I1y1Hp25FRMeX8KBl5/DQZe21lJ+0Uo6ecm8KQ3HQEdAR0BHYHKEQENIFWO66CPQkdAR0BHwGD9p6bV1I/qP0cl7CIsKUv46+INe1FGECjGyTKRmLCmNMmFOVHCKa8QC8pV6zZiy4pNOKPD2fhhcyGKCw/h4jNboyqnzVhVKAApLFNklNWyOoKcMOTe4wSQVAP9X71jfuolo3//sbeOjscfOx4iQyKeSkZTQLwTBEo1pEoMs2p2WjhV6qe+e5Ki7DbKnuxesRZNMjOxe+48dKdXwbYsN0rcNCtmoZ5gcS1mzYq5lGIwSeGe1tz/T9/1OvpjryN9/fT10/dPnT/ozwH9OfC/+RyQ8icpagBslJspkWZm3hALU1mAuYfN7EVpSRBz58zDPLKRzjizE7r16IrMXAINbMrHxfGJ4JFJWENKRu0o60Xtl6wT+buZj7WkJNSEkOJwuBQrRJgoiq3EnEe+K9SJCZCF+Yvs3SCvyHPpBfUTT8k/2u9yPunzEwk2lejxfGVoyGu3Y+FXazGW8mlxyoLfdc/NaNW2IYLxYuVpJRJtjAojatRI4pFlpTGQ+BqpbJFonABIMngEXkNCgUfzPQUHCitJ0JLUQJF6rAEgCXBnpieT3ZxBdg4wb/b3+HDyNHpoJjFkxAPIcltR1eLGyIdewIFNpXxtgn0O5phZdpx6fmccih6h15KfeWg3ZGa7cLCoWDHlLfQ6ihAplEGmcpY7mUQCpNnE10tQRP5DnteFdd/sx+hnRyPG87qg13k454JTcLgsgIwqLuVrlGCMFIBGphX5cSo/FpK+mXmx7E9yaEmVBVBLy0kb4FHqfqA8ughKyXO4v+rZHjSu4VESdhKZiW9/h5deeBk9zumAe+8diAz+gzxdcNEKApO6U6AjoCOgI6AjcIwjoAGkY3wB9MvrCOgI6AgcjYAUEynJK/70UwBJnI5KWN+t2bEfZeG4am9LaWjmFKJopdsoXxenye8eptsffTwbHpqodurUA8t3F2Hvrt04t00zNKyWw6KB04qUwRD9dFXoWELU0iaoZHKzQDDYFkrLWn/XcfjLrIOUGbJ6B4poiXgVSeVKMIgxEEk7iyWTDRYXtlNGpGjjVlxYvzHWrVyIWAFQvUUDasbTDpjAbFJYgXyeTH7GqWnPvo1q8MjfjYlTw8Pp333X7zv9uaM/d/X9R38O6M8B/Tnw1/occDB3LyoqQqY3A1H6IcWZn8vPIpVrs5L9QdWBNWs3Y9rMOThSXIKLyEZqfmJTdt9Fupr/TBk7ATWU55N430hDX3xNmdsr6TsCHAosYk4SjgTZoPcgEiYIwrw/GAyTYcJ8haCHYpRQS02+x2QQRgApAi1/lvVoYl4n50MHH5XbKSa5ADiOKqyDLHh66FjsYH53drcz0a3rqcjNI/PIFFBAnaRwAqKkPbXUoJEyyCKIQi6NCLpJTQUTmUtmYaETdlJqd4asncoBBWBRQJTBDhNwT44jmAwj05mPvT/48NUXy/DF0u9werdT0e+q7siP+pGxeBtWz5iPNUs3oygUQ5GHwE62FzGvBysPbMNeyxEM/vudaHfaSZSDM0AjkTsMk8GjjoBrQkn2pb4rEEwYbzQechNoyqTC4eQ3ZlM273OCSw5cfWVfdOzUjAPKXP9FAAAgAElEQVRQJWQr8Xw4qChbgsOLyrvpf9g7E/Aoquztv2SHBEjYAggIItswYYdhEQ2KcZBFUdzHEUEFccMRHQH/Ao6AH+KIjojiAi4gKoILiqAOUTZHdhiGRVk07AgJkIakk8B3blX1mk660qnudJK3nickdFfd5Xfq1nLfe85Rnm1Sh3paVudYFfFiU5sSkBQoLcydFr7O8IRTIpZaTSVeUdEqzF1eLi7vdLFy8BJPq11Yu3q7vMfmIbVvW/S+7I8ibsp5L6JalDx7U0DiPAkJkAAJhA8BCkjhYwu2hARIoNIT8EwCrOFweCFpryLyQie/s1XeVS2MgBEuQH890TZ5zMfv8rNs1c84v+8Q6tapjz2y4iw5uS6aS0LUnilJWug6lRDXzeFJm85WrzTuUfS0KBhGHfytsyaHisvBkdpa2ViNJ/Viq2yuxpwSa1X+saeeXYgln/2AHpe2xbDLeuDM2Qy0ub4jmrRoqO3vOMZRhnu6bJ4/HD+8flTc6wfHN8c3xzfHd6DXAfXsrp7B1TODkUFHX8giP+qZXZ1b6nuJcoZ5C1bj3ffnoX3nDnj0b/ehvixiSTCOc7wLGK8E2nGqTDlMMv24NlWHKtcRHMy73WpP15K28m9XR88dy3gc/VV9tMnPfw/k4VxeNH7ZdhT/ev4VEeTsGHXvnbh76B9FwHNxckNo6k+H+KHsoEssrvc2RwGqDcpGh4+JJ85rq/Dhx1+jZvMGeHDsSNSsU4Aamcfxw/gXUONwljyIyjK/6kk4JC+BR5R4lVgLddq3xK+xZ9H2ij+hZetWIvhUkbxYsnhJaowRzyrlhaTVK6JPjHQmXxYcFkgYxNhY3foX1ALE6AvIl4fc92YvxobVm3HHkCHo1vFS9OtbHbHKa8itt47nWscbq579Sf9xnLPufVP9Vuef+l6dw+rH8OvHqu9+xbofN2Dhx1/g739/EDfd1ln2y5WWi3eciHJVVD4pKkimzjXuRAIkQAKhIEABKRSUWQcJkAAJmCLgQ0DSjtM/t0voA5XsyPGyoX6rB3fHw7h6OVQP6SfkZ82aX5GzYQuaNGmCn2UlXGLdJNS2ZePPfTrgnCEe6Wvp1EO9/mpQtF+EP78Jfl+8Xwn5hDsf9UKsftSLrmqreq2Oc7zxy8urTX5W/2LDW+8uwdKFP6BmQg3UTY7Hk4/fgz9fXl/bX19Tqr/rOgRZ7UVbT2HG8WVw4XWG14Nwvx6wfbxe8TrF61QorwOO53nH4hN1/klUO33S3ZhAz5aVLMrbSD1XbPvfMbzz/of4j0y+Pzv5GXRu30RyxQA11Xy79uyiQpXJVLwUIE4j2jH6c4mEs9P8ZfSQaiogmfo8ypil1+o13gccbQklh2CNO4dg5N4/7c1K/lG5ZX8RbebXo2eRGF8N89/+DunLVoiIdBbjH78Xd9zaRqPlED8cb2r6M6MiqP5ST4EumcWxj/FYWOiXQ0wymgBJDYRZs7/Fh59+jyzxDLvroWHodFlz8SbKR4KEfju38b+4kHEQOYcOIEI81HJzI3E48zTyJYxy/5HDcKZhTRxXPmQSfk95Bp2z50rYuQtajiNHTk7lhaREpAIJdygnh9amGAnHrP6vvINqilfa8YxszH5pNk789jtuHdQff7w0GTcOulTLfVQ1RvVKCVOq37Farx2b4z1UeWU5Nu1d1Vjs6BBBc8RbKVa84dT+Xy/Zj/9tPoD58+bhwQeHYsTIPyFfC5F3WsL5xUgTpW25cYgV7yhuJEACJEAC4UGAAlJ42IGtIAESIAEhULSApD+Tq8AJrr3c5re1Vz9ZQIaz8nNU3mG2/XQAJ75bjT+2bYPtIitFSuDpxhLGIvXKHvLGkC8eFepxXklHklBVsp9GSagDFZiAUwYV4VU5WK/gFblch4CkjzHNk+i8rAlW/6kSLeHpIiCLQ/HR5/vwyvNz5aU4Eh2v6oobB/TEjZ1rIk47bfTxoydLllAyKkO18X8V0k7LZOwnhB2/5/jj1H1Fvs7w/Ob5zfOb97nC1wH1PJ8vz+hREgZXbXmSSzEmSv6WL1QYXDXfrx4pbOIZo7xK1P4SfQybtxzGsWO/41xuNhrVr4m2jeugTu0a2mIzfcGZiEjyp2OyX83Fq+xGkHBhUpmWr1GFI1O5kyLUShct3Jrs7fa8cl7C3kVISN5ybTcVtkFT1oz+aeHm9P/nys8BcUPKFBEn+4xwlZV4M2e8i3Vr1+Hu24agaeMaGHpHRwmnpiyjlu3JcZITSMthJGUoEUl/6lPvVNHG0jyXx5H+nb6pvR0uNZrAIv8VvHhj1jd4d/4X+D3nLAbeMhh3De8vocr1aiLFgyhBHiyrnjuDBnGRqC59yT5+CjGx8cgRj6JMCU14ULqTLQ08KyEPI+V5NULOHYdwpHVdbKx+VN4rZe6qkgMrJ/ecCEgqdOF58UCKhv1cDhrXq42f/3sIb738Dvbu/AW14xMw/K9DcMdtvZEgbm5xsXo/5PTUuqGQqB9tAZW7m5X6v/allnlKky2VJ786w04L408X/YCDv53Cl5/9G/cMuxv3DG8nOZtUhD8VayPHKFdyPeVHS8h1Ax5/kQAJkAAJlDkBCkhlbgI2gARIgAS8CXiuXdPiamubPIgbSW/V3yp2tXroNxYb6jHLZdcj8tD+46pfYPvP/9C6VRtsyslGtRqxaH4+G71Su8lDvryVGG8B2kuAeu6X31HqfYgT3MYrDif6Kt9En7uAq6+01F/7Y2R6IBon5a9te4DxY19GZGw1dOnZHn9q2wg3/6mBNnZ0V0CeN5XvvOGEcLmeWKRvoHGd43nM85j3r7K7fzl8hIznfS1OtSHoOIQLzY1GBSZTD+viS6TEBznMLmbbtH0fTmX9jmO7f0Hb5s3QvVd3bSWMOLDggqhGP++zYfGnn+Bv9/9VPEAuyLuDEj3Ow27PFyFCciw5t8p3HVCvQUrcUL/PqSc/YXrkCPD0+Dewcf0v4tkVgZH3DMS9w3siPlapecpnSWxgVzaqpscc1Ewl36k8P5q9lJ+Xwy9dF1zEAUgLK3dOBKG4aHmulN2PSz3vL1iGuR8sl/+fxz139cdf7uiL6qIBiiOR0vggJtI8eSQyneYZL81xRnWTCOVa27PlcTVXvsuR33bxPlJh6vI1zyLX+6RDRIoQl7YoUWuiJPdRlKgzSqBRWqXoUNoTr9IWM/bb8epLc/HdN/9BnVp1MbB/Gjp1ao1evRoisabeTdU+x9uptlzqguRekpZFqNyhWqsUU8m3qwGKFpET+M/ao1j5w0/49NNPRZQswC23DcKjD98A0cV0WtoztJ6HVPtEjQGGsHMbn/yTBEiABMqWAAWksuXP2kmABEjABwHfAtIFcf1XD+bOZDzakSL5aGEu1MuMhBaIjcE+OXzrxv04+N16XNa7D1YdlVxI9Wqi5pH9+HP/y7WXnYLcXERWldVd6l3HPeC6ViJzGTjWCPJ35Tgf9EFojDvDm0hLmiyfSSpi+StWEi0D/9snYTdWbcd7Cz5C+z9eimE3XYNr29fTIck40lZ6cvwwVxivoxwHvA7wOsDrAK8DJq4D2uOH5rrs+ezvejlwPPcrzxf1kKEm1SV6gDpCnuHzlJAkzx8HDmXiyJ5fESGq0VFJqNOxUzdUTaqDXft/w9z35yPlj20wYuh1SBC9qIq4vagJ/4ioaiI0nNeiEFTW512dv4gwttOoKnDUgiHN+0dQT3h6KT7/dJmIJtEYNKg3hgz+E9r9IRlRhueQFl5QgVPqh+GFrnk2GXY6X6C8vAxLagKS2k9sJuX/uDYD3323Fp98thzRNepg0j/+jgGpSXqoPFWuchQ7J2Jf1SrIUY5T8pEjZ5XyGtL9p1T0CP25U5WtLShU1TuaYIgvruB6rrPK/S+1W56cTJHitaaEKBWy7qxoQEuX7sP06a/iZNYZLRxejHg5Xdq8CW4c3B9dO7dA9Xigdh05VkSnGGmcFiLQ8ETSxC/5/OTJfPz3vwelv1vwySdfaZ5QjcRTbuxTD6Jr12Stv54BAN00I8dJ6bvZ/JQESIAESCDEBCgghRg4qyMBEiAB/wQcL5LqhU4PqaW28xLbWhaM6eEl1KoypfzIg/h5iROtHvYh4S8K5OH/iLxcrtt0AL98/x9063YZNp04gYsa1kOtzCO4sssfAXng11905JAcOyKqxknoglzEVJOY1lJO5Vt/yHXHlX3dsRoLWjQT7Q/1En5eC0OifishKVJebyPkZTpfxt+y/9nx7PPP48yxfVj79ZuoqY6TsCGIi+P4UZcWdV3hb3LgecBxwOsArwO8Dvi9Dng8f7i/IEg+GFfwOXkeEW+MC+e1UAFaGLLzhjig+2zoPtMqwtjmDb9IGLZIbNqwE6vXrMOhY0fRtl0LTHxmNBLFs0VS6mi5lJSzR66ITbFxUZreUVnv2xrGC/IMZzwEqvCBVURYy1F8BOyrs77Dm28tkhBr8TKe80VAaST5L0eiW2cR3yTsXayoHzESQ7xKFQEr72P5moIii4+US4/xLKmejHLEvSlWPnrr7Q2Y+/aHmtBy6tQJXN6nOx598l40vVi+F6OoEG6apCJlVcmX1qnTQMsDpFyRjIdVt7CE6oTQvZ08XXW85UjHI65TZDLeLiNlx1glSqoTSM4LdS7kiPdSFXExUlXv+Pk0Fi/6N5Z8uQLHfz+D6gmJsIurU/WqNXFJ05aol5yMln9ogaRawqfKORw6nIFf9+3H4QPHceJoNk6fOif750KcrkSEysOVfTvjoUf+guTkKNhFvIyJKECMsfhK77frWdx1VroPDP5NAiRAAiRQVgQoIJUVedZLAiRAAr4IaA/OhoAkD/QOAcmxwE0iWMs7hAoNoJQeJSDJKkTZT63+ipDVhOfk4fvf2w9jx859yMk4jGuuvRbrMw7gVGYWWkhy2NROf5CHdoebhJSjlohpGXOlLBUtgFYhgUpKwCEgOSZSFAZ9GkDiw6tVnjLG1KrOE/IS/MEX63HNZV3QIEmFFJHVu1UcSZQrKTx2mwRIgARIgARIIDACxsO35tDi9GSWfDXOrDmSz0gTkHTxSItup23KE+U8csXNReVPUmvLJAWOTNhLzsYFazDjhZdQJ7k23nrzZTS+WL0z6DLDuex8JMTryWWckQgCa3m5P0qXXc5JLiLJHxQtiX4Eogr/VkUEoPwqMVowtq++zhAvriXiSbNXwgYWoGZCJJo1qYe+V/ZC2lU90bC+iDCi3klKIqcHkCpVhZjLk9e2LImB/N23azH3rU9w6nSuVkaTJo1w403X4sYbO4goo3sdVZGMTErJUUHc8sS1LA7yhdq0+G5KQDLce2Sx4AWJiVdFnj31T1Qv9JNCsh1p/vOasKR5I4m8pK0y9Nwczj3qKPV868hhVCA9joxVnvcXpCWaa5X2Vrp3L7Bu/Q58vSwdG9dtFkxxIv4kSi4lyat7QShJSLoLKueuFBgjcfEK8iQX6PlYJMRVRUrb1ujTpyv6XNkKTZtKT+SRWQlK+vuuqsWQLy8YSZb0juh91kLgcSMBEiABEggHAhSQwsEKbAMJkAAJKAJO9cYhIKkP1Xo3/aVAPcbnqaSnarJach+pN0i7rE6LiJGXHPlOJSY9IT+3Dh+HM/KCUgNn8dTTT+Hrn9bLA/9ynM/Mxifvz0Hd2hGoVxeoJmEstMdydbCKgRFruB/RGiRQ2Qi4Lc3UBCTNC0kLEIlINVOjhqSaRZAXXsm1DG0RsHym669qAOXLi36MFu6OGwmQAAmQAAmQAAmYIqAm+dVzhXri1zyBlBeKClKm3gBEFFK/ZQe1TEUJAg4PJF02ULPs6i1Bpv21HKnxkGjXki9Vz2sz+dk3cP3gAWj3xwaaUKR2V7lrLohIUkUEiHxJ+BMV48rVY6q9FW4nRdyu0cw/V0WEIOWepb8c5dhtiIqtrhHOOAp8sWQNPv3iW+zauRexMdXEoyhBuFZBrZq1kFC9muQuitNyCeWLLXLP2XFW4sDlnM0VT6NTIiTJ02PEWXTq2AJDbu6Hq67uhHh5D1O2FcccZ0Ihm/0UYqtFa7aNhOygzg9D/6miFESXeuhyOiqsD3kcp503yvxu+2lrB43PtSdX4+88iUwRFSk0lBqmpB2VR0sJkyr8uex4VjypTmTl4Ycf1mP5sv8gM+sczpzNkhB4EhZRdogT97akWjVxUYM6SElpgc7t2+KSi2tr3m+yzlE7h9UrrBbKT9S1aE0z0lojXzqC9Onnqu4W5fZZhTv32CESIAESKF8EKCCVL3uxtSRAAhWZgLeApD3tuwQklRQ1TuJPayHs1JI28Rq6IG+IB37Pw9vvf4S+V/0Z45/6f9iXkS3R7M7jzpvT5P834Ovvj+Oh0U/Ii0p1Le755T07os/lHRFf045+V/VCrLGgTQ+kXVQM9ooMnn2r9AQcL+TGi7pDQFKrIqucN4LPq6FhvMc6JntyZDVoFXnRVuszY41Y9JWeJQGQAAmQAAmQAAmYJKDnH3JtalGKwz/E8L4w/qsLSOLpod4D1DOHRCFQkQmqiACSL6HXoiLFY0X2Ubln1Hy8OCXBrkLWSTFOkUCbmNc9ly6IJ4t6tJFgadpnlXXTcwopwUbENMGvpTESplUkNF2B5qIVIyGKo3BGNCDRhbBmzW/49tvV2P7fX3Dk2Fn5TF/Ud15C4WnHKa8feX+LiYgVm0TIgr1IXJ7aBYNv6I2WrRJRp5ZOOk8UlapVohGlRJocsaN4hSmxqEA8eZSApMSpfHkGjRZVyiH+aB5D7qZyF48cSpERzk47Xdy/N/52rZky/pJK7bl2TfzRT0apQBMcjUVRioeRM1c5Qam8ThcElXoVVR5HZ2TxovpbHKv0UHXV5JxS55z8qMdm7f1VUy71IBpK3BS9STs/NeCahqmetY36jHNUbwQFpMo6LtlvEiCB8CNAASn8bMIWkQAJVFYCzid6FaPCeDtwE5C0AAXyBK9EILWE8MJ5SfQqQboPn8rF+k3bESErv2rXTpan8qqoXSsBDetEoU5dWZco5e76RV5H5In/8OGjiJYyTp0+Jh5H53D9tb218uK0jK3qwV1PyOp4deVvfREcOVRsDs6XZckNpkJC6gt1VXpifSJBjUc12ZIvy3ojZUBFyPJJm+0s4hPUkkp9dabjPTvgy5fT64nnG8dbxR5vtC/ty/sqr/O8DjgcSBxZjNTTg+tZ3PNZwohMoD2PysIWh0uKmnCXh5Rc8ZSJjZVZ+1yZiRfPIjUhn2skRdJfLc6Ll7R8rjtMa9Wcl8UveVEqYJkd1bRvK+/zvwr9p7Dl50tIYnEtV0KIEl60VyP3zXg1s0ukOYVRCXW7fz2HrTsO46jkBzp+/IR4HNlQLS5W3sNqoGG9WkhKqoounRsjQcwjkcQl5LFu5RwRbGJjlAioYg5KaRJNQuWhzRV7xMgqpggxonoejZAfTdDShCV1rAr5pod2u2CIK3oz1WfG5n5+uLff4XJkiIWO1053PSpPOhcbU1W80/LkuVaJkip8osrxpMRMCZkuApAWQd1wzs+XD2KUB76h/6gFWIqnaoLyqHOc0eoczM4+JeH6qkvfzyEuNs7wofMWjhx9cbSOAlLA7xU8kARIgAQsJkAByWKgLI4ESIAESIAESIAESIAESIAESIAESIAESIAESIAESIAESIAEyjsBCkjl3YJsPwmQQIUh0HfUi+W6L9+++qjW/rQBQ8p1P8qy8cuXLCTDsjQA6w57AhwjYW+igBtI2waMrsQHknWJkYX0ANonpLgDqow2CghbWBzksN2/q/wlLNrDRhRP4MoL7xMRCZAACZBAGBCggBQGRmATSIAESEARoIDE84ATEjwHSKB4AhwjFfcMoW1DZ1uyDh3rQGqifQKhFtpjaKPQ8rayNgpIVtIMflkUkILPmDWQAAmQgBkCFJDMUOI+JEACJBACAhSQQgA5zKvghESYG4jNK3MCHCNlboKgNYC2DRraQgWTdehYB1IT7RMItdAeQxuFlreVtVFAspJm8MuigBR8xqyBBEiABMwQoIBkhhL3IQESIIEQEKCAFALIYV4FJyTC3EBsXpkT4BgpcxMErQG0bdDQUkAKHVpLauJYsARjUAuhjYKKN6iFU0AKKl7LC6eAZDlSFkgCJEACARGggBQQNh5EAiRAAtYToIBkPdPyViInJMqbxdjeUBPgGAk18dDVR9uSdegIhHdNHAvhbR/VOtoo/G1UVAspIJUv21FAKl/2YmtJgAQqLgEKSBXXtuwZCZBAOSNAAamcGSwIzeWERBCgssgKRYBjpEKZ06Mz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wRKQBqd2wF0DeuKdJWuwOH2z9Q03Svz21Ue1v9IGDAlaHRW9YE5IVHQLs3+lJcAxUlqC4Xs8bRs625B16FgHUhPtEwi10B5DG4WWt5W1UUCykmbwy6KAFHzGrIEESIAEzBCggGSGEvchARIggRAQsFpAql0zAX+/6xp0at3E2foNO37FtHeX48SpbMt7RAGp9Eg5IVF6hiyhYhPgGKm49qVtQ2dbsg4d60Bqon0CoRbaY2ij0PK2sjYKSFbSDH5ZFJCCz5g1kAAJkIAZAhSQzFDiPiRAAiQQAgJWCkipnVvikduuQvVqcYVafuZsDl764Dukb9htaa8oIJUeJyckSs+QJVRsAhwjFde+tG3obEvWoWMdSE20TyDUQnsMbRRa3lbWRgHJSprBL4sCUvAZswYSIAESMEOAApIZStyHBEiABEJAwAoBKb5qLB6+5Upc1a213xZ/+9MO/OvDFbCdy/W7r5kdKCCZoVT8PpyQKD1DllCxCXCMVFz70rahsy1Zh451IDXRPoFQC+0xtFFoeVtZGwUkK2kGvywKSMFnzBpIgARIwAwBCkhmKHEfEiABEggBgdIKSO1bNMLfh/4Z9ZKqe7RWha17+/M1GDaoJzq3udjju2OZZ/D/5n6NLT8fKHUPKSCVGiE4IVF6hiyhYhPgGKm49qVtQ2dbsg4d60Bqon0CoRbaY2ij0PK2sjYKSFbSDH5ZFJCCz5g1kAAJkIAZAhSQzFDiPiRAAiQQAgKBCkjRUZEYfl0v3HhlZ1Sp4mqoPS8fsxevxKrNv8h3nfDJvzfisg6X4r7BvRETHeXc8cIFYOF3G0RkWo28/IKAe0oBKWB0zgM5IVF6hqUqod94vHtvPWwd+wim7ypVSRXm4Idfno+eto9w69hPzfcpiBzL6xjpP+lV3F9vO8bcPxM7zZOsVHuWF9sGNCbCzJLlg/V9mLWoK7Ln34vHF4YZwCA3p3zYJ8gQwrx42sg6A4X6mkoByTrbhaIkCkihoMw6SIAESMA/AQpI/hlxDxIgARIICYFABKRmF9XBuKH9oH67b79kHMOUOUtxiXzuyIXkyH209+DvGHd3P1zauJ7HMfvk8ylzl0L9DmQLtYB0y/T5GN7ahnUv3ovx37m3uAMefvlRDLgkHna7Xb7Ig91mh/oLR9dh4pjZyBw0Hs8P7Yj68qn2ud2G7Dz1Rx52fDwKkz73X0YwJoGDMiExaBIW3dcWMRoLY4uJQQxs+O3bF3HPjM1e5u6AMbOeQGrCz1jy4gS8tjGQs6GcHqOxqostY+Uc2GaiDyn98XC/FsjeMANve5yDJo4tJ7uMmbUQqbbFGPBOlvm+lpRjCViUbox0wIT3nkLXzCUY8PDcwrVq7W6KPbNfx5pG3dDGthlT3kkvQeuK3nXw1Hd0AWn4NGy1pETvQsr/uC2dbV08kr2v79pXch9AFtZYIA47x8SYeaWzpPf1o15b9LwE2PPjdhz1WbJ1NraKtdbMIu8xmdjx2Uw88ob3PaYuBk+djvubZSH9nWcxZenxIjg+gDeX9ILt49vxyDulQ23F0VffNRpd4+W++OqXQRrDrlZaZ58OGDn1PqSl1HM9A6j7f/YxrJs/AeM/L4q9aktbDB51tYXXwabo0jsRJ1duxt4SGOSSTr1QK3M11u8zDrrqDozrHI8dS2djsZn7dAnqKsmu1tlI1arO9T5oIs9pzic17TnNjt/WzsH4yd8UcU0oSYvDd1/Lrqkmu2ilgBT3yOPo+Fx7VBVbaUvwcs4iP0e/55x+7lFse8lko7hbkQQoIPHkIAESIIHwIEABKTzswFaQAAmQAEoqIA25qrPmeaQ8kBzbeXEnWrBsneZtNOqmVFzVtXAupO/W7cSrH6drXkm3XtMVEW5uS8oD6a3PVmseSSXdQisg3YGXFg1Gmxgge9sc3DD2S1dze4/Hgr+3RMbsMXi8iMmRkS8vxA3xqzBu+Ays99VRE2WUlI+Z/a2dkDBq9DmZXxdXPDEJ4y8H0oeNwpRjjtbpE3vDG+2vfOKRQlBS4cOYOM1eOwF/nbzdjInL3T7OiZ0fWmpCpKm+lpRjCaiUdoy0G/8qpne2YdENj+M1r3o1UTp5O56/czPSFtyN9rafLBN8gisgVYxxW1rb6ubshcnvPYo2IhJOEZHQ5/W9BOebr10tm+z0vn6MfgnLL7dhwQ3j8Hahiq21sTWsi7/H9J80BY90PovlA8Sj060/XaSfE7sDa4oVj9QB4SUgKbunJe8uwj6lPKm8DrfKPu2ekOudsF79xjRMWrrfqKUpbpk6CcNTsrB8mNjGef/37kN/PG/ldbCfCPQPlGCBhtacq6UNI5C8ze0eq8ZJ37qy2KdshUWrbKRT932udxn1PCZeWw87Zt6Fx0JidAwAACAASURBVJdae46FU2mWXVNNdspKAanFpvfROHEtNjebiZMm6+duJSNAAalkvLg3CZAACQSLAAWkYJFluSRAAiRQQgIlFZDe+r+/4uIGtZ21HP79FJ6TfEZRkRE+cyG5N8eR+yi/4DyelLxJDerUdH796+ETGP6Pd0vYeiCUAlKyvFS/d208tuyMRvtGhzDr1glY7Gixiclrvy+rJsooMSATB1g7IWFUWFRf6o3Gu293Q6bHJIysEO4ErN+430RrA9klsBXIgdQU0DF+7J6c0hXNsR9rthW3ajugmsP2IL9jBXXRrntTYO86bHVMRAZx/JR6jKTIeT/1Mti+GoL7X3XHrovSydtewa0T0i23R3AFpIoxbkttW81q+qS3x4SzxdYsfkyU4hpXrIBkrY2tYe3nHpPyhIy1Dl73GLledKqHoxuL8rJyN1ZRAlIpGFt8LgSrOGvsY4ipB+bgfllk4+nVpl/v4n8YIl7IweqFV7n+7gvNOuCKpCx87/H8EfzxHGjvrbGRo/aiznXdTkkbKu4iFUXA/3NGoFbyfZyVAlKbHe+jXtYX+L7Hh9Y20ldp7duhXv0sHFv2W/DrCqMaKCCFkTHYFBIggUpNgAJSpTY/O08CJBBOBEoqIDVvVBevPHGb5oG0dM1/8YbkO7r9z90K5UIqqo8q99En/96A+V//hHslL1K/nn/UciA9OO0D7DlQ8gny0AlIdSVE3SwMUB5E8+Mx5lHlbSSrMz/3M5nlBsLvy6q/iY4gnTjWTkj44+E2YbHxDjw/uj/aJ0vAFC3UnYROicnEltnjNK6Dp07B/SkqJKBbx+1ZEgJHhfuTNcIy8Xl/34uQYIRfiZHQK/aMFZgo+V7W95ZJxEc7oJbboer77G2LZVJrHu50hEhzDwdVDH9t9brU5dEYex72/PAsHnn1Z7S7axLG3dQWtRyhYOQ7e8wxpIvHycv1rsa4SX9Bz8bxxvEqRIyEWVpqhFnyUe/I6e9IOMRo99YLGynvafHc2ug+6aP+7gbbD7sR36kjmsTooWhObpiG6QcGY8x1bVFffabhlXozt2PWYyJ8eq/+NtqQsSEPjVPqSvv0/ZGxCm9tjEf/q1Q52oduNpLxarJv3uXGHP0Jz0tYtW+kRLXaedy1zYxQR3qYQzuE1V4JYTcm0S2c1FC8tCANzbV2GJvq01HDqy+I46f0Y6Qtxr01Can2FUiT89OxOURp3a6eE1rqnDJtPynQO4SaMl+2PQYJmcqjaTvu9CVwFCMeqOtVT9sq7IjviK6No/VzKHMzJs44iFvKybg1c8ksvW1VLWYmnFMxbtZ9SG3suowoptm75uCvE75Bl3sn4WFtnOljWLteZfyEtyZMw5cyXgvdP/xc43qq8IWJu5Ge11RC1CXpldrFy/PWg+iihWibjaPd79auS2pI6ddgG3ao3D+7irs2l/w+7bCDNaxLcI95J1W43Y006aPrHiPhub6dZoRRdYSNNc5vfdAACRLSTy1y2Fv8feRovf6YPPVmdE02jteuj6p9dmQf3Yz3hi9HskcoN/W9hHFd+74zPJh2/evbTKo0wohpIcSUPWzYs3Qa0i95whWGMiU4drHWPkMxa0ka8NVkEcu9PWTrynVwFnpmvo8BP3QU79JE7PjBjubdm8m9WvVf7qlL70JGJyOEqdyfi78O6ve/vA3HkJQizwJaR4SffTcWTR4H3P4G0lolIUGA6vYHjvw4Ge9FP4DHOye630g0u2z5WDzIYx7EgqtaoJZ+kBGG+CeMW5qEic5Qs94h+rztWny7XitFCDxLx1CR3nae17PinrUaF3WdeXg1mr8gHrXxbuHx1Hkt95D35N6/GKVnqN2j8jbhaFJbqMcrzfoxEhL6s2kSwlLOPT/jxfua6u85z8z9pLh9Qikg1ZozDSlDG0poO7cH6Jw8ZC+Yhg33X4U/XegM/HgKUa3rICpOWh0n5/vOH7CtzWzNo6ne4hfR5s+uRX5qXEXG2ZD53HhsGishx6+4BR0XDERSfQmhZ4TOO58TjZwFw7BugXw39xokNY2R7/Rn+8i4LGSOnohNLxUOV67EsDr4BfbEBohLVM+9sj8O4fD1T2DHMqDRitfRsv4vOJpzMep0kHGrysz5DYeSFgEr7kb91LqIcNZjg+3TD7Fl8L+hNasUGwWkUsDjoSRAAiRgIQEKSBbCZFEkQAIkUBoCJRWQVF1p3f8A27lcHBLvI1+5kMy0x5H7qKF4IVWTF5dv/rPDzGGF9gmZgGR4ENi/nSATT4l6uCJZYesMY2di8poCkpjvKgn1Z4hv6y/XQ3e99PRkfKnlGTByVDTaLeG8snCLTHLm+ZyEkl01e4hw8tVMTHx1tb7KuZN89owvLw/9tEm+93m8dV0itkj+qswhrgkq50lVpA31cDaNdxXlJaJPtjTf52vFtQhdk97A4xK2Z8mL0/DySjX56hXKr7uZHEh6Hp1emcuR9nC0m6ii5zColbEJ6Us/xYefO1bYXy8riP8iHhGvY5xMTmu5H2Sy8/mX7/bdD63vLUR4SsfiubN1exg8ax3djvTPPsJ7WtmOPCL7NQ+8bFN9k3LXfokP58/DN6rcZjLB+MIAJG17UbxuWshk4wDEr30djzvyLUhOlnES6qhnpreA5OMS0ekJLHhGPNqUZ88BMxwDuszAikm7ZBFr3usLt9BabqK0EdbSdY2wlcx+PkOoNcWw6ZNwa5LKgRSYgJSWdBDrfliODxdK/hVDdHSE3Av/cWvO1lbY1hnCzv2e4FW9bv9oQwT2+rKejInX1JhwG6/NZAxP/Qsay3VF3Wf83j+8rnHr+4qA1MqOHT+mY8nHxtjTqvX0OtC81Fod9AiRVryNJ2vCbyCbNayNmou6Xt81BUtukpBlcp3/sLMKpWZzu/aKYC3h1aZIyL4lA0Tcl3vC8uvisXrmBAm1pgtjyXJveV7uLZ5esq7eut9HNMbNjmHRNAlNaeTt08vP08b5e457zszJGG+EcrtkyBRMH3qR5DyTBSg/ii3e7oMYj+uffp1uvu91sfs3spDClcesjRHu0vfYC9wujt5ZY5/iQwBq53Ge5IP7tpl2z7Hv/AnL5d719nf7nZDNXwfbave/hJ0r8OE7H0luIrWooRcmTH0UXW1Gzjkt9Fw0VhebY7AuRr78Em6Qa+XzdyqO+n01xj1MrNv59lp341miKLt+rh9fbLsCGUByjDU2clRehK0MLz6bev5aeXWxz1rLGxdxndEWJ9ixZIKMMx+CmXMclYKhFt4xYTeWy/XN8XxyxXgJk2yEi830M17aeywk8vecF6DB3A4LnYB0JTpmDkO1H1/H6n4rfTT8PhGQLkdE+nfImPgFDnwvos418tmnlyMq/RU55kcfx9RBi03T0Lj+DvyvwfOIUqJOh9+wu8NkHPjVc/cma9/GpU13YOefn8ehLeq7OiICTUbL1r9oxx7xKl0JSA3iduDgjEX49aUdIvy0Q5sdo9EgcQf+K/vHqLq65+HUpytx8LkPcUQrUzSvFyfjT6NrImvkNGx5XfeOSvj7RMkN1QDZo0eIWFU6m1FAKh0/Hk0CJEACVhGggGQVSZZDAiRAAqUkEIiApKps2SQZL425xSMXUkmbojyPRk6dBxW+LtAtVAKSHtNfcpjIy7BaPXqFTJyPTznumnQz8ko4vGGc/XHzmNFedhsb3iDOHcRTZe9qjBszGztNlBEop+KOs3ZCwqjJ6AuOHsRJtwWQMUkXoZbkeJk1djV6vuAlwqlDnR4RB9GzuETm2sRfDJar5PTOyQl/XgCuyZKM7iURkPyU6wjLN1dWrC/0Jt0WE8TzRE1mDZfcKK5wPmqV9gBZpW1e+HBNJNrwsJNNERNAznxabl5y0rQiJ6GLyFmlrxZXQs48V8ec+4onzejA+uaZ46hwfgpXO909kHydxW622XazTEiWNNeFuRFlyRipdx9mvZ0m4Zvux1+nyUSnUwR1rdR39vuzpkZONZP28xkaUnnxOSafAxOQUm1etncIVd5CSViO2xDaVqpqd+8UTLyupdMjUq89Dye3fYTHJ3wJzSOo3iYR82Zgq3fTDNFj3dP3YpIhRKhdtPvMJfu1SW3Pyc6i+ua6HqS3dgkPnvX5E5BcIcg88vwVG+outKy12rTrUFMRpzdhb55ef3RSM7RpJZ4omavwknBurvIORq/AGPH6czJwu9Ztvd0XI385kPzcR9zG4paU+bg1eTPG3TnNLS+Wzrf5XlmQsKGPz2uWu2jU3DmGV+MW74UrHvdMXzmszNnFsZcl1zk/OaS056AY8Yr8LN7No8ezneavg77vDx6hO00JSO7PHopj8QJSxl1+7DpBCVvKy88zX5IVIUWtsZGDt9HPnauw0+GVHF8PrVu1RH1I3i3x4npbxLLinrUWJ7h5yLmb0c/1YpiIO8WODRMM04r1JJ+HmCeKe8Ych1oex/t7fizZWPK1t9UCUoPWDu8fR215OL/5R2zpcQjNM+9EXPpkrB3sa3GeEpC6I/+5Ydgw1tXS5iL8XFx/A9ZLXqXTvjogXk1X3noWv1Z9BXH7ZqDOkQUSQm+J157d0f7wg6ix8z2s7CPuQ47NeexE7PE6wmc4vqkTccWTNfF790dx6jkRkESQ2thsBrLcjtXa23QrNjeY4ZYHSq8/YXNR4pl5O1JAMs+Ke5IACZBAMAlQQAomXZZNAiRAAiUgEKiA1Kt9c0waMchnTUdOnNY8lBxbfNVY1K9dw+e+j734Mbb8fKAELfbcNTQCkj7h0z5bwnnNX6e/qCSl4v772iLzs9tx/xvyf3ogeRpG49FQkjB/hD2tVFimemh3eUtgw/uYMvNT8WYwvHYkvNb6fS6FKalVNwl58rN4t2xCqnjQtJGQa+m7Mp1lZ+/8RveyMSaFdkjoNqcoE30RuvS4CEc/kwn5zxpi3FM3o0sjPTyT2uwSVi4mIVoLTVQyAckIPxa/D6s3HpQpYaM8CVG06J107C3W9kVNShQvfHS5dzxGOsPGqfpEaJSwbno4MhMCko/JVTlp0bp7W8T4yrdTRB98Ck7Ofb9EwnhfeV/8izrOcg90k1XKtkIJ4n0LSBLyZpKEo3KE2NOMKtZIiJdJZMnVEO4CknhvOcJg3imT28leorTqjqew5jk5Hoj9rBeQytO4NXdbsXZC1r1Oybtz14OYeFMLuSbdjj1uYbkKtayoyVa3zz0nO6UEFT6ymGtc4AKSPxu75f4zh9i5l6WsnfeYudjaTPLE6fHLJATdz1hieMzpYoWE8dvlitkZ3agjejXKwvIJjwCjfCwkcBdAlhbPWN1H0vKUV+hsFwnj2qs8jI7281W+2zj/riUWPSD3SfGWGv+do4i6ch2YhTTowpdLQNJF4Oa+7pkxDs+ZEhrEa3dr7GPOA2m4eCDNKkLwN38dNCHU+BCQkvuNxsTbO0rYM0eYWLm/2qMl1N1+415UvIBk83neuC/QMCFsBWgqa2zkqFy3VZ54ci+xdZBwwgYP+3Gs+8zwWvTzrLXcPcSie5/E027J0JYioIs45XyEOyuhexdrnmJFLWbxt3jEXYQrXkDSn0+KGy+eoryf57wA7eV+mNUCUtE5kNqg7b7xSE78Fce/PoTzRiPO79+KjLErkQ3fAlKihK3r9OdTIhBNxMERDyBlYjtU00LK6c+gKkRddNxv8v1a1ChSoLpGvJ/uRMKR9Ti52fG0LEHpundGkngZFeWBVKgvV4xGj/R2sIvIdbS7bwGpqDxQVuWHooBkwUnPIkiABEjAAgIUkCyAyCJIgARIwAoCwRCQJrz+OVZvca0xK05sKhcCkhZ2ra3kgzkuL16uTfOmOWaESaGA5Hk6+uDhCIukh4jRJykbH1jlDI3leEk9svYjvC2h3pJ734E7exj5eNSX8SIQdW6G7B9ELLDfJ8IDsO7HfZK1w23L3o4Fr36DBG1yHlg9dyZec4Z1C9QDScpvdjUelhxHjjlKWeqO1p0l59FeRy6HojxfAhGQ9PBzjfcux6yZs/Wwb7KVyAPJmFzN+MErabxMDK2WUHLfF5EDaYtXmJ+wEpBsakJKQj99NQcvvSrCnUbFv1hlxXXSskk7R8gsycOlVke3P7oYw8W7yyGCek6cNkRp7RcsAancjFsTxrfMtj7rcp2fWxtJDqxCHl3GQQEISLpXbNHXuNIKSMXZ2ARWn7tYytrsPRebsGafx11CcuF9ipclpJzvSWzXfeKt5OIZT4lRocwuQsa3c7Bgw1kRs5sibUh/dBVB56XHJqPNJD8C0piDEpr0QfHr24S3ZqdroZ3qd74et0i+vaNfTZMcQpsLeREGwy4OY1ljH0OUcCyu8TgTHDmQxLPxBxHPTAlIxV0HfYtVxXsg6UJBT0h+sRlz9LB3avMYg5VLQPL2lPIwmcal6Get9m4hFj09HSVU7103o5dDlFKPcCLedr3EhnR5zrBbIMKZEZCKGy+Fxn9xz3ljPg30suc8LnQCklTZ/kq0erINohy1xyWixp/bIGaz8hpq6NMDCU4voQ/Fw2i8BJ5bjz1D39dD3KnN+b1/AanazrXI2u+OLA85ny7Cng9950AqLIa5RC4KSKU+9VgACZAACZRrAhSQyrX52HgSIIGKRIACkn9rapMRzSTny8Oy8tpt4r3deJlcMmKtv2Z2MquoCUTVDBNl+G9tyfewZtLIq15ffUmRSZmpfYBv75c8Ui0L55Ey0XTnC/+uDnpYFckzMd3Hcb5DxZRCQCqujhmy8nhqB2QWF8JOJQ33mIC4Q0SiwRLOTHJq7fUOveZvUsyEB1IRIeyKRByQB5IRwq5EfdNb4C2UbPEK3eVzFXKSmsjy9lYqZwISdLsn7dqOmJSmyJgtSds/NyYw3bkUEcKuSPsZYbNsXpO21gtIRYQ38zN2w2ncejc1KNc/ZyWu8zM9abzko/oJD4v32U7vRmgh7BKx5rFRmLLL9aV2j5FQqSrfWHOvcE3+rnFmBST9Ppbl5gUYmI1NXL6tzd9i4n450ghhlyaePL42jWGj7V4h5vyFAXR9v0QEpkcuFw/IjCzxENW3vKx9WPfVPG0RhBamq5DN9bCm7Y9JbqsXE/HSy4PRPO8gjjhXp9hwdNsKvCULIZRI7rJzESHszIA3uY81Y6G4XDLG9e9HWQSys+iQo/5C2Lm64+9eOQ1bjbG1zrk4oohFHR4CktHODdLOydv16tzONy2EXXF2Hdu0HIWwKxxqz+N0cYQLLtGzVlEnnMteWnjHUjIMKISdW9PM5JWzIuygo8qQCkg+TNBI5RLSQsGdRSsfIey071vvkJBwO3CxLw8jN4GpmghMtUoSwq6Ya5BPj6FHxqP3jAbI+vODyHyymBB2hULutUGKtC1xv1cIPZPXQPfd6IEUADQeQgIkQAJBIEABKQhQWSQJkAAJBEKAApI/aoY3yK45uF8Smbty2MhxWqLhbrCpPDb7JGRboVA0nmX7fVnt578Mf60N5HtrJo28ai5ics8pxsmEaIyR4Fj3SDKzua1efqeuwf4RWaXtmoB3lKLlDml1SJt4XSwfXtLpaqT2G4AbxKNJhbDTJldFFHxJRMEvlSjYLBXDht6MWzvLiv5ik2272uk9Od/cSHbv3ZOrpS2Pp2Rh0WOSP8vwJtITrUdjnQpdtE1PpI6vRFjT+qLnR3LmyqnXFj0vT8Ut1/VBG7vJEHbQz9tkX+HqfKEOSEAahTVD/PQtXoUyLC7HUTRmLRqAJGc7JezXVWkYPlQmVcU7Z8AYt1BAstpfJbxPHyaT7GKz5JSuSL1qMAb3bQm7CmH3RqoXRzPnlLl9rBwj2qRyawmsKN5y3qJ04eTxkidlQrqJRkrieAmz2TVzueTamq1dpy7pdD1uvfdmpMZslrCHc5BmhMUaKZPpamI6OaU/7pTv0xodLBRCUFVY1PXK05PQRNMkdJ8zl1YYjFvvFltp20I0Oo3Gu89cBvu3EzBewga91zfaef567Gvkx0pa+yIembxav8/Uk4nul+9GG/FyHSf507RQZs1246VbJ+NL+drUNa7edrG9TKJ7VOY16W54xaU/JOPKuD6V3MZmzgOEXEBy5C5cMvJxvOztdamaLH1fcl0itjhCyMm19up+d2D4TU1xVO4Tiy4p/j6ihbDDKkyW0LauzYaMlZv1MTbqebx3bSJW/79xmCSCktqS5Vo76z4V1lBCrR4QEeWBptgzdzaWuD1c5GXtxhrDM8Z9ArtNie+Z5uzi2MuqsaDd8zrnSb8nOPsNNMUtUydheCsJH/isLPwQjzy/HkhjbH7uYyYEJGMxxdG5YyRHobKBt0DaFF369UL/Qf3FW8YRws7Y5+j7uF8WfmimcbtHvtbbj13Vvajc5EDyIyA5c/X5ftYqkcDilh9sSnzpGRYvII3CThH6hicXHd5Rfx51XVN9jZYS9c/PcLNaQGqQ8x3+3XGO6UHuLSCdnzEM6x41Dr9YQs9tltBzm5Xwcsorj1ET1BrRAxeNvgZ1m6oQdhORq8SmDr9hd9JkeAchbyK5iS4VocpXuDpfjdUEpJyv8X3H942v66DRisnO8uEUvjxzIMXNmoyeI2vi+K0Tsc3wbIoT4anrjObImfG89M1X/ifTuEAByTwr7kkCJEACwSRAASmYdFk2CZAACZSAAAWk4mElywTTW9fVww4vTwH9KH0lcS+ZQLpz+GYMf+s+pCarXDuuMu02G+xH12HimNkY4Cvhr0f1qTLRWnwZhVaul8DWRe1q1aSRR/lFrQ5390L64Wa8+VQfNImxu5hJThv7sZ8w8eGZWtL5tFbRzhxGqvyYGBt2fDYTj7xxUFZmT8H9KUlyrHPtt/b3jvkiyhy4D7OeSJO8GFK2KiH7IHZsPIbkyyVvlUpsvVQmZ1+4G+2THHXn4ci2g0jonIgdPgSkq594Cfd3dwunp7UFOLJ2Dh6f/A2S75qEcRLirpbU7zK/DVvmSlt+lDwak/6C1MbxRltjpEU2/Pbj+xg/7RuZnKrr7AuyM7Fu4TisT5GJts71tJMpJiYPJ/fulkngpkiV/FCmciBJ+7rIiuqJEgopxq1NKg/U0R8lNNIMY1W1w2gBCkiTjvrpm4lyu8gk67hrmyHBaKfddhBH7c3QONNLQBKbTZ56B7pqY0wY2jOxRzx5cMlliN+pVoof8+Io7BdaMECkCEvHiJEbIntDYXHIXbQpkf2kjcmDxuP5oR0l+blxDkq4wj2ZiWgj4bQ0EaGTTLaq8eb4XtJR79mVh+atbFh0g0oc77kVKXg7yikH49aM9a2y7cipb8j1ypVzTatbLhL2DMmdN2GGCNVyfZ8l1/fG8pnbTcJ+YLV2vYu5dxIe7if54gz7xMix2Ue3Y/nMCXhto5Tlxj1772q8NDcPtxZzjTPrgaTCQE546w6ZPJd2iaj5nojuH/qxsacgZYayvo9VrLXCTHggaSKcx3VejlP3mLzdeE8WLixGB8lL9igGXOK4Nuch+8Ax2C+5SL9PbCv+PvJeozcwJUVuLzHudpdrU8wxpD8tgtxGyds29T4MSNGv5XJCaPewI+Jh9PLYuRIgShYLLEpDki1PUrk5co0Y583OxSJezNPug/c7hMAg2cVhQevso3NNE67O+4+6Ycp9eMt3czD+jc3F2s/8ddCMUNMWI6c/gRtai42l/jUzH8HyFNc9R3s8yPgZ64/VRaos9FhgXAvb3TsFE69rKfclda+ejXt2prkJXv7sakLYMj9sPPa0zkaq2OLzVekVu55PfD1rre/hdn56tHSohCmWRS8xbue1Ov9tu7HoxXFyTSs9Q38C0qRo455XxL3KeU+U79U1dcWBluhTzHOexwKyAOxnpYAUN3Uiuj55KaJz7ChwtCUnD/k5Z3H6uUdxvPs0tLi+DiLc2hkZB5z79H1sGnwp2l+4HHFZck2Sz7QtTgbC/h04NHIyfl4G1BJxpu3Ii7Xy1T55O/fg5P46SE7VcyTtueIWdFwwEEn1pf4cVyX56R9i9YyL8adPL0d8nNt30rbz+zdgW8fZ8uThuSkBqUFTm/TDca7EIBLHkfnaHGx6dKuISb49kIB2aLHibjRMrQuodsr5FRlnw7n0ldjV5309X20pNgpIpYDHQ0mABEjAQgIUkCyEyaJIgARIoDQEKCCVhl7FONbaCYnyxeSSTr3QOCYLO3/0yhVUvrrB1gaZQMUZI+Lh1b0lkuwH8f3G/UGmFrzirRy3wbCt8o5rnZjn9EQJHonyVXIwWJcdAd1LReUxGyBCj2vTQ6QV5ZHq0V5nTrRRmLTN9U2yiP/v9RXBrYiwYcHqc8WyT7AolW25tFHZ8i9N7VYKSKVpB8Qb9k9uIezirugs+T1/xe+OXEelK7zER3uEsLu4Dep0EFH3sx1w06VKXKYVB1BAsoIiyyABEiCB0hOggFR6hiyBBEiABCwhQAHJEozluhBOSJRr87HxISDAMRICyGVUBW0bOvAVi7We66fNAW8Bqejwj4VIq7w7EtawUNhUM95VQTBbxbJPEACFQZG0URgYIcAmhKuAFGB3LDvMZw4ky0oPvCAKSIGz45EkQAIkYCUBCkhW0mRZJEACJFAKAhSQSgGvghzKCYkKYkh2I2gEOEaChrbMC6ZtQ2eCisZ65MsLcUP8KowcPkPLeaRt9SQs3WuSw27DsxJWU0K1FbcVys+j79xlvITG63wcC0ZKaElfuZuCZLKKZp8gYSrTYmmjMsVfqsopIPnGRwGpVKcVDyYBEiCBCk+AAlKFNzE7SAIkUF4IBCogdW3bFFMfGOyzm+NmLsZP2/c7v+sm+04pYt9Hpn+I7XsPBYzr21f1DLBpA4YEXEZlP5ATEpX9DGD//RHgGPFHqPx+T9uGznYVjrWvnESS6ycm05HnxR9bX/ll9Px6v0l+vfGSX6+0eVf8tcD9+wpnn5J0vpzsSxuVE0P5aCYFJN+2o4BUfs9ptpwESIAEQkGAAlIoKLMOEiABEjBBIFAByUTRIdmFAlLpMXNCovQMyrRGPwAAIABJREFUWULFJsAxUnHtS9uGzrZkHTrWgdRE+wRCLbTH0Eah5W1lbeEjIFnZq4pbFkPYVVzbsmckQALliwAFpPJlL7aWBEigAhOggFSBjWuya5yQMAmKu1VaAhwjFdf0tG3obEvWoWMdSE20TyDUQnsMbRRa3lbWRgHJSprBL4sCUvAZswYSIAESMEOAApIZStyHBEiABEJAgAJSCCCHeRWckAhzA7F5ZU6AY6TMTRC0BtC2QUNbqGCyDh3rQGqifQKhFtpjaKPQ8rayNgpIVtIMflkUkILPmDWQAAmQgBkCFJDMUOI+JEACJBACAhSQQgA5zKvghESYG4jNK3MCHCNlboKgNYC2DRpaCkihQ2tJTRwLlmAMaiG0UVDxBrVwCkhBxWt54RSQLEfKAkmABEggIAIUkALCxoNIgARIwHoCFJCsZ1reSuSERHmzGNsbagIcI6EmHrr6aFuyDh2B8K6JYyG87aNaRxuFv42KaiEFpPJlOwpI5ctebC0JkEDFJUABqeLalj0jARIoZwQoIJUzgwWhuZyQCAJUFlmhCHCMVChzenSGtg2dbck6dKwDqYn2CYRaaI+hjULL28raKCBZSTP4ZVFACj5j1kACJEACZghQQDJDifuQAAmQQAgIUEAKAeQwr4ITEmFuIDavzAlwjJS5CYLWANo2aGgLFUzWoWMdSE20TyDUQnsMbRRa3lbWRgHJSprBL4sCUvAZswYSIAESMEOAApIZStyHBEiABEJAgAJSCCCHeRWckAhzA7F5ZU6AY6TMTRC0BtC2QUNLASl0aC2piWPBEoxBLYQ2CireoBZOASmoeC0vnAKS5UhZIAmQAAkERIACUkDYeBAJkAAJWE+AApL1TMtbiZyQKG8WY3tDTYBjJNTEQ1cfbUvWoSMQ3jVxLIS3fVTraKPwt1FRLaSAVL5sRwGpfNmLrSUBEqi4BCggVVzbsmckQALljAAFpHJmsCA0lxMSQYDKIisUAY6RCmVOj87QtqGzLVmHjnUgNdE+gVAL7TG0UWh5W1kbBSQraQa/LApIwWfMGkiABEjADAEKSGYocR8SIAESCAEBCkghgBzmVXBCIswNxOaVOQGOkTI3QdAaQNsGDW2hgsk6dKwDqYn2CYRaaI+hjULL28raKCBZSTP4ZVFACj5j1kACJEACZghQQDJDifuQAAmQAAmQAAmQAAmQAAmQAAmQAAmQAAmQAAmQAAmQAAmQQCUiQAGpEhmbXSUBEiABEiABEiABEiABEiABEiABEiABEiABEiABEiABEiABMwQoIJmhxH1IgARIgARIgARIgARIgARIgARIgARIgARIgARIgARIgARIoBIRoIBUiYzNrpIACZAACZAACZAACZAACZAACZAACZAACZAACZAACZAACZCAGQIUkMxQ4j4kQAIkQAIkQAIkQAIkQAIkQAIkQAIkQAIkQAIkQAIkQAIkUIkIUECqRMZmV0mABEiABEiABEiABEiABEiABEiABEiABEiABEiABEiABEjADAEKSGYocR8SIAESIAESIAESIAESIAESIAESIAESIAESIAESIAESIAESqEQEKCBVImOzqyRAAiRAAiRAAiRAAiRAAiRAAiRAAiRAAiRAAiRAAiRAAiRghgAFJDOUuA8JkAAJkAAJkAAJkAAJkAAJkAAJkAAJkAAJkAAJkAAJkAAJVCICFJAqkbHZVRIgARIgARIgARIgARIgARIgARIgARIgARIgARIgARIgARIwQ4ACkhlK3IcESIAESIAESIAESIAESIAESIAESIAESIAESIAESIAESIAEKhEBCkiVyNjsKgmQAAmQAAmQAAmQAAmQAAmQAAmQAAmQAAmQAAmQAAmQAAmYIUAByQwl7kMCJEACJEACJEACJEACJEACJEACJEACJEACJEACJEACJEAClYgABaRKZGx2lQRIgARIgARIgARIgARIgARIgARIgARIgARIgARIgARIgATMEKCAZIYS9yEBEiABEiABEiABEiABEiABEiABEiABEiABEiABEiABEiCBSkSAAlIlMja7SgIkEN4EDh06FN4NZOtIgARIgARIgARIgARIgARIgARIIAQEGjZsGIJaWAUJkAAJkIA/AhSQ/BHi9yRAAiRAAiRAAiRAAiRAAiRAAiRAAiRAAiRAAiRAAiRAAiRQyQhQQKpkBmd3SYAESIAESIAESIAESIAESIAESIAESIAESIAESIAESIAESMAfAQpI/gjxexIgARIgARIgARIgARIgARIgARIgARIgARIgARIgARIgARKoZAQoIFUyg7O7JEACJEACJEACJEACJEACJEACJEACJEACJEACJEACJEACJOCPAAUkf4T4PQmQAAmQAAmQAAmQAAmQAAmQAAmQAAmQAAmQAAmQAAmQAAlUMgIUkCqZwdldEiABEiABEiABEiABEiABEiABEiABEiABEiABEiABEiABEvBHgAKSP0L8ngRIgARIgARIgARIgARIgARIgARIgARIgARIgARIgARIgAQqGQEKSJXM4OwuCZAACZAACZAACZAACZAACZAACZAACZAACZAACZAACZAACfgjQAHJHyF+TwIkQAIkQAIkQAIkQAIkQAIkQAIkQAIkQAIkQAIkQAIkQAKVjAAFpEpmcHaXBEiABEiABEiABEiABEiABEiABEiABEiABEiABEiABEiABPwRoIDkjxC/JwESIAESIAESIAESIAESIAESIAESIAESIAESIAESIAESIIFKRoACUiUzOLtLAiRAAiRAAiRAAiRAAiRAAiRAAiRAAiRAAiRAAiRAAiRAAv4IUEDyR4jfkwAJkAAJkAAJkAAJkAAJkAAJkAAJkAAJkAAJkAAJkAAJkEAlI0ABqZIZnN0lARIgARIgARIgARIgARIgARIgARIgARIgARIgARIgARIgAX8EKCD5I8TvSYAESIAESIAESIAESIAESIAESIAESIAESIAESIAESIAESKCSEaCAVMkMzu6SAAlUNgJ22DJtsBfqdiTiatRA1cjKxoP9NUPgwoULOH/+PNTvgoIC7W/Hj/pMbep3lSpVnD8RERGIjIzUftTfju/M1Md9SIAESIAESIAESIAESIAESIAESIAESIAEwo8ABaTwswlbRAIkQAIWEtiBbz/ahpNFlhiBuFpNkNKjG5rFW1itBUXZj+3Bzqw4NG1+EWo4ha4CHF6/HKv32pCY0g9924RZoy3od1kV4RCL8vPzNdFI/VaiUSCbEpCioqKcP0pU4kYCpghs+Rh9Xz+NR54ejoH1TR3BnUiABEiABEiABEiABEiABEiABEiABIJEgAJSkMCyWBIgARIIDwK6gHS2YVf0bpvo1aSzOL5zO7ZnZCEvohZS+vVF+Ogxx7D283Rk5MShceog9Kjn3nSHiJSHi3r3R48GFCdKc64pkchut2uCkfpxeBiVpkz3Y5V4pMSkmJgY7Te3oghsx4xRy7HE7eukRi0xaXR//KFaJaJWlgJSWdZdiUzMrpIACZAACZAACZAACZAACZAACZQfAhSQyo+t2FISIAESCICAISA1TsUgTxXGWVbB4bX4cmUGcqq3QP9+HREePj3nsOPbr7HzjAhIvfqhi4eApJpuiEj7o9E2rQ/auFyUAmBUOQ9RwlFubi7y8vI0j6Ngb8orKTo6GrGxsVqYO27eBHQBCSMexej28l3eMSx7cR5mRF+Gjx/tioTKAowiTmWxNPtJAiRAAiRAAiRAAiRAAiRAAiRQDghQQCoHRmITSYAESCBwAv4FJFX2sbWfIz2jAA17DcZlFwVeG48sHwSUcKR+QiEceRNRQpLyRoqLi9PyJHFzEPASkNTH6yWc29vAC6/eBKUpIWMlnp25Humngfjklpj6uO6dlL1vGZ595X9Yf04+r9UITzx6E3rVlv1PbMS0F1dhxUkRCKvWxT0PDsaNWqzKk1j37mI8++Np2KKqIfX6a/HUlY3lc70Ne667A/+6Rqm2bm1K/hYPPbMHjTvHYsUG4ImpQ9EnehfefH4ZPjkq5deoi1EjBmOgVv4pbJm/EE+vMsq/aRCe6t1APrfhl48XY+zK48jMj0TjdpfhhZGdUMv9JNAEpJMY0KcWtqw8gCNIwqhxQ/Vwdt7ikvZ/g4/2dz6Gp+ViwfJM2KU9T4y+CvhgMab9nItandPw+vC2mhB3cv0iTHj3V+zI9+ToUf5Rvez7b8vFog+O46RW3l/QRwurV4r+8YQnARIgARIgARIgARIgARIgARIggXJEgAJSOTIWm0oCJEACJSdgTkASBQmfp2dA4sW5PJXsmfht+3bsOX4GZ2w54vMjW2Qc4qtXR92WHdHxIpev0sH1K7Anpi0ub1cb5w7vweade3A8y3FMXXQYdBkSd6/C5qwG6N6tKfIOSui83Qdd+0RXx0Vtu6Fzsxpw+KaoMnefqY6WfbrApWnZkfmbHLvnOM6csSFHbxTi4qujet2W6NjxIqcHlZk2NZNeae39+SDOnM6CLU8nHB2fiBrVL0Lbbi1R2+ksY8exrT9h82/HnfvJnohPjJd/1RaPJt27oXnVklspVEcowSgnJ0cLWVfWm/JGUiISw9o5LOFHQMqT759cjuwhw/BUD2DFK29jRo1r8dlfI/HqY19gR+9b8a/r62LLW6/isRMd8ekT7bBumtrnKswb2Q72ZXNx8/JaePmFQUj4+HUM29IIr03oj0uPiDA0dTeaPzAMo9vu8SMgbQPSVD26GLT6ldmYFqWXj+2LMOLtWEx6oT8Slr2Fv6ysr5d/4Evc/fxx3CqC0zVHP8d1M47jr5Lf6Mbau6Q/X+HI9cPwXO+artNRE4IOoE3aEKmnBta99g7Gnlb96Y0EvwLScQwYdod4cGXizUmL8cW5JPxVRJ8bo9NF/Pof2ox+GKNqy9//t1X6OwqjWx7GJ1MW4t1mA4XjpZ4ClSYgHUbasLvwRJcCfDHlHbxa4wp89mAnnCxN/8p64LF+EiABEiABEiABEiABEiABEiABEigBAQpIJYDFXUmABEig/BEwKSBhD1Ys3IDjiSm4uW8biRB3GGu/XCk5iCIQl1gb1atVR+34PGRlncHprCyczYtA3c6D0ae5rq7s+PYjbDuTiLpxNhw/U4Do6jWQWL0WaktoOVtWAZpc3gXRhpdTXFyeiBgRqJZYD7XrJiI+0o6s3/bjyFmgVko/9DUSMWllnpTcTDdLbiatFglbt/ZLrMzIQURcImpXr4bqteORJ+1R4k/W2TxE1O2MwX2aayKUmTYl7vgWS7edxHkRsBJFCKqemIho2wmcOXtGE7dQ7RJcPaCL+EAA57Yuxxc7s6RvDdH4ohqIKXQyxKFui5ZoEKYCkgpVd+7cuTLxOipq3ChvpKpVq2oeSdx8h7B7s/a1mDe8FWJEoOk3swDPiDdSV4F1RIkYKxrh7eeaYtGor3DyzvvwTA/3AJQnNdFjQdPBmHd7Uze8GfjgyYVI734rXteEoBwRgmbh2arXYunwfD8C0q9IE/FH8wbK24hnH/keCQ9IyL22juJPIftUAVbMfAdL/uAoX+9X9p3346kaX0kfzuKJ6eLJU1ReJy+RyL72A1z7XpTuheVXQHJ5a2157UU8djQF70/oi/oQoeipBUjv7fCscuHw2M+9fMMDyeH9pfH+8WIprxPWCdeA+8cTnQRIgARIgARIgARIgARIgARIgATKEQEKSOXIWGwqCZAACZScgFkB6RjWfp6ODDRF6qBuqC3CyifbspAogk6aIeg46y4QsWmxiE3xLTBQciYpvUQXe6JRvWFbdBavnXo+9ABHmLxaLbqhW7uL4Jm2KBM/LfkG+3PqovOQPmjuLNNNQCqQvnyyDVkicvVLa+OVq6kAe1Ysxobj8WgxsB86SqP8t8nR58bo3b8HGnil5cn8aQm+2Z+Hht0lrF8TYLf0cfPJRKTcmIY25SyFj/I4Onv2LC5cuFDyUygERygRSXkjVe5NF1qWuEOIqo9J/7gNvcRBRxMwPpPYdR5bI01YSV75Ph6SMGu12qVg1E2paF87Stsre/vneGzmHmQ3bYl7brsMfRorT5/Cnk4uEaUBFhQbws5NQFKeS8+4/d/ZLh/9kO/aaGHxRFx6cTEm74tFWv/u+OuVbVFfd99zbX5FotN4xCFiFQphV5SAdAxfTJqH5d1VG2rht39/jAmfHkGGhLDTtmRDaDIlIOmMPOxUkv5V7pOcvScBEiABEiABEiABEiABEiABEihnBCgglTODsbkkQAIkUDICZgWkc9i09Av8nNdYBKQeOLNioYgxiegg3j8tC1VYgB3LP8G2HH1flSlFE2vOuv7vq426gFTNzaPIcy/9e6Bp6iB0k0ILeSDtWYGFG44jscPN6Fu4USjYsVxErxyJwjcIPRzHF9emzPVY8s1enG8qYftUhd7bYQnrtzID1VKkPnGBMtPHktkmNHurXEfK8yhcxSMHBSUgKSGp8m7ews4pPXzbgVZ4+9lrEKMJSDVc+ZC8QZ36Bcs++B4ztuai621D8Exv45zOO4x1Hy/DjFWZSLhsIP51ey5eFQEEI8RzSEusJJHbnN464s2kwuGlFZUDybyA5Mqj5N3QfJzcvRZvfrAey0/XxfjHHXmFjP2KE5B26yHw7imNgNRyHW56fg+6aqHparr1XTyVSiAgBdy/ynuCs+ckQAIkQAIkQAIkQAIkQAIkQALlkAAFpHJoNDaZBEiABMwTCExAOlGsIBRcAclDAHIPYSdeUR9tO+sUiLwZlFhAMvI+OQSiQkx9CUjSHt+imnmLhHLPcPc88mZRuUUkHzmQCnnY5GPSS+KR5O214wbyl/mvYuTW5hLa7hqI45xzy177Pq5/L1KOvwy//V9RIeyS3Dx1lADl1qZkL48jnyHsVHW6t8+CPwzBvJsaF3O678ebTy7Gis5e+xUnIHl7PQXggTQJX+BmNyGu5CHsJLdUafoXygsA6yIBEiABEiABEiABEiABEiABEiCBUhKggFRKgDycBEiABMKbgFkByQjnFqFy/jTHHgkntzcvEU2b14d3YLEC2xHsz8hCXmJrDExr5wphZ5EHUlECUuZ6CSm3Nw+JTZujfuFG4cj+DGRJm1sPTEM7Rwi74tpkeDTF1W+NJoneVnTkZYpEw14Swu4iQK//LKITG6Np/Xgtz5Jri5f8R00l/1H4xLbLz8+HzWbD+fPnQ36KRkZGavUG4vVUecPZFS0gTVV5j/Lk+yeXY0/vIfjX9SLMnFiHL/Y1x8D2+yUX0Y+oP3oY7mkZhV/mz8bIn1tKrp5WWP3UQmy5chieubImsiXM3fUfxGoeTEkfv45hWxrhtQn9cakSZab+D81H3CceSXG6R865y/Dpo5Jpaf3HuOPtA+ijvJW8BSScxIpp72BGjaswb2Q7cWNahBHvRmH8C4NQS3lLLa+BqU9Lu2uewi/LtsJ+TW9cuv4DXLdQvKj+0R9/wC948/++wJY+XnmJihOQDEHr5G3Sp97QPbS2NnDLj2QihF2jVZKH6TRG/WMoBmIdnp2yCuk1ShLCri9Qmv6FfDSyQhIgARIgARIgARIgARIgARIgARIInAAFpMDZ8UgSIAESKAcETApIkl9oueQXOl23M4b0qa7nQ8qJQER0pJdQorocibjaTdG5eztnriMz4d3MhrArSkDSj89BREQ0RJ8otEXGJaJ+a8mv1Cxe+85vmzSPppOQTkK6WXiLro6L2nZD52Y1dAYFp7FvwwbsPJKFnALP3Qvy8nBepLbGvfujh3cypTI4S5R4o8QjJSKVxaY8iaKiorS8S4EIWNWqVUNsbGxZNL0M6/QhIGUsw91T96DX46NwTzNpWsZKPDtzPdIlFVJ01SQM/OtgjGov4tD2LzH29d3YIeaOrlEfT4y+DX3qy/5HZP8Zxv5RNXDjiFtxT1s1Pk5i9WsfY9rWs7BFVUPq9dfiqSsNb6Ej6/D0jFVYczoSXdJaIWH5/5DgU0CSYs7uwpvPL8MnR2VASL2jRgzCQG38ncKW+Qvx9KrTsMnoafyHdpg0IhVNom343/wFGKt9Dvm8C6Y+2Buqqc6tWAFJdel9PCb5nk5GJeGe3rGYtSKqZALSNZA8TAsx7edc1GrRBaOb7cbY9Rfj/WfNhrCT/UrTvzI8w1g1CZAACZAACZAACZAACZAACZAACZSUAAWkkhLj/iRAAiRQrgiYE5AKxBtnseQXqtF6IMSpyCMfko/sQIUI+BVr5IjSCkjnNi3FFz/nFRnCzrtRftv02yos/vEQqhs5jkplVvtufPv5ZpyMb4GB/TpqXllluSnxSIWvK6vNEYouUC+oiIgIJCQkiFAYPh5dZcWS9ZIACZAACZAACZAACZAACZAACZAACZBAWRGggFRW5FkvCZAACYSEgBkBySaC0Zf42VYXnQf3QXOZs9fElyz5/xD5v4l2+hVrpIzSCkjSKPEYykJdyZnSx0Sj/LbJyIEUccnVGNAlyUQvi9vFCAGIxkgd1ANmRLdSVljk4eGQ98g9l5ESkZQnUkGBl9uWHwDR0dGIj49HlSpVgoWK5ZIACZAACZAACZAACZAACZAACZAACZAACRRDgAISTw8SIAESqNAE/AlIBTi89kuslNBwcU1TMaibLn0c+0nCxe2XEFOpg9DDhBriV6xRZWoh6Koh5ea+aOODuf69q06tzJO1XPsf+wmf643CIBON8t8m8Rr6SLyGaqXgxr5tfITqK8mJER4CkgoXl52dXWKxpiQ9NbOvu4Ck9lfikfKKKqmIVHnzIZmhzH1IgARIgARIgARIgARIgARIgARIgARIILgEKCAFly9LJwESIIEyJmAISA27onfbRFdb8s7g+JFjOPJbBo6czUOEiCj9RETRswfJlrkeS77Zi7Nx9dGhcwrqVnPvRh7OHD+CrLjGaNdE99zxL9ZYICAhE+uXfIO9Z+NQv0NnpHg2CnlnjuNIluQhatcEqlX+21SAPSsWQyL3IfGSbujQvDqi3bt59iQyThSgbouWaKBi0hWcw+nTOfDlR5N3cht+3HAEOZaIUYGfMjk5OTh37lzgBVh0pLeApIoNRERiKDuLDMJiSIAESIAESIAESIAESIAESIAESIAESCAAAhSQAoDGQ0iABEig/BDQBaSTRTQ4Iro66jXvjO7t6iHGax/bnh/w3SYRRc57HxyB6Lh4xDdsh7QuF2lf+hdrrBCQpCLbHvzw3SYcKdwoRETHScizhmiX1gWqVWbahILDWP/dj9iblVeIUERENOJq1EXLrpehpVKkjq3H0tUZsBXkQRx9Cm/RtdA6tS/alTYaXoAnlxJolPeR8kIq682XgKTaFIiIVFRZZd1H1k8CJEACJEACJEACJEACJEACJEACJEACFZ0ABaSKbmH2jwRIgARKTcAO2+kCEVOqljLMW6kb4lGA3XYaBXE1UFVyNlmxFZw7jZzIGoj3VtKKLbwA507bgHjr2hFoX8LF+0i1vzjRR4lIKieSyo1kZqMXkhlK3IcESIAESIAESIAESIAESIAESIAESIAErCdAAcl6piyRBEiABEiABEJKQHkdnTlzJiy8j1THY2NjUa2aR9xDDx4lFZGYCymkpxMrIwESIAESIAESIAESIAESIAESIAESIAGNAAUknggkQAIkQAIkUM4J2O12zaunSpUqYdETJSApL6TiNiV62Ww2U55IkZGRqF69etj0Lywgm2hEroiKAg6xJvblLn4I5J7BGVRH9UoI0/s84nnF0UICJEACJEACJEACJEACJEAClYcABaTKY2v2lARIgARIoIISUGKM+gkHAenChQtQYefUj7+tJCKSEpCioqL8FcnvnQS2Ynqn19Fy+UwMqhMCLL9/jgfSdmPExjFoV1x1ZvezsMlbp3fC6y2XY2YpQFhRhoVdCmFR3udRiM+rEPa0YlVFO1Use7r1pgyuoeWOpT9Gubvw+evb0PD2IegSivtjuQPIBpMACZAACZAACZCAJwEKSDwjSIAESIAESIAEyoyA2XB2yqNJ/YSDSBZcWIewZvp0TP88HfuzgZjaKRj40Dg8PKiV+L+UZAvxBLK/CbuSNN3ifa0Qf6wow+Juhag4CkghAm1xNSEe/xa3nsUVQyCMr7Xlw265WDP5asxLWSCLChqWjyazlSRAAiRAAiRAAiRQxgQoIJWxAVg9CZAACZCAi0D29i8x9r1fcdL4KKFzGl6/6VIiquAEzIhIKoxdQkKCKc+m8ovrED5/4FZ80uqfmDqiCxqqcGlnZKX09LGYW3siPni4XQnC0YV4AjmMJzWtEH+sKKN8npcUkCqG3cpnL4pu9e9yrUzD7hEbMaZYl8cw7ffW6ej0ekssnzkIJXaACeNrbTBpW3UNzl0zGXetGYh35MSxOiLpgWOZmP7eN/jbHX3RpH4tJ46Tp22Y/PZXGDawF9o2p2gVzPOEZZMACZAACZAACQSHAAWk4HBlqSRAAiRAAgESOLLsLdz92WnkacfHYsCIuzC6fXyApfGw8kLAn4ikPI+UgFSRw9idWfY3XL1iIL55ro+nt1Hueky+YiF6fvMc+ph2Q6KA5Dj3rZh4tKKM8jIWPdtJAali2K189oICkg8CFJDC9mQeN3Mxftq+HzUTqmLqA4PR8uJkra0zPvgOS1ZuRWxMFCbeNxBd/9A0bPvAhpEACZAACZAACZCALwIUkHhekAAJkAAJhB0BDxGpaiO88I+b0L5a2DWTDbKYgBKRbDYb1G/vTQlIVatWRWys1WuGLe5EwMWdwYonr8CaQWsxvqd3H32stv99PeZMmYI56fuRHVMbPUZMxaS7u7itZvclIJ3B1nkTMPF1FR4vASk3jsHEMYPQzFGdmpicAEz6Zyss+9uD+NfaE0DtHnjolX/ijlaebTq0YjLGTvgE2xzl3A5Mv9EtB5JaYb88DWvlswn3TcfyluP01fY+Jz8PYdnksZj+xTacQOG+KPFmedpa3Lh7Au6bvhwtxxWTz0iuBRmFAAAgAElEQVRyW8xza/uIqZOQkp6GOR45kPxw8GHDwgJSLvZ9Ph0T//UFtp2wIyHlRoyZOAaDnDALF6L3YyNuP+HObhKmju8DzzXpv2P9nCmYMkfZKQa1UwbiIa+yfQta7jbfh4W3Pogzk77E3a3c21L48zNb52HCxNeRLjETC/fDnIBUfBm+B8WhNdMxecJCrFX8mqZixMRJuKOdm0Kau0+87ybiX+q8sPs4X6HGhZyw459D0xVP4rF/rZXzpyUGjpuKcYOaQQyE6ROn45NtdjmNH8Ir/7wDztPYONfHT2qIZRPG4vVizvXf18/BlClzND4xMh7UOXW3V+IUtc+Esa9LX9SQGYGpk1Kx/8HpiHnFyEFWgrGFQ8sweex0fLFNH3++6vMmmrtrHv724L/c6k9BetocrxxoJTzvnYzqYP5jT2L+tkGY68xxVvyYVe07s3UhJr/wMpZvU9wkFOeYqRh/jeNMd9huEurMfwxPzt+GQXOVN1ERnkXu1w3t74lY64TQAxPdc70Vy68U54xWnx+GxnVv4+0nxIYT5NzTx9SkqePRx+i6GrtD57tZ8Pa52FiMG5Xfa61WlD97SLsXTsYLLy+XazZMXa90GxZ9bdg1pz/uOjQJ34/v4vTkUd49V0xviHcW3Q112XFeu/fLtXK6437h45pX7P1MXYOGwhOZ4Xlm4X1Gs20AjNzHou1cLv5v1mfY+stBVIuLwT9GXof2LRshP78Ak+csxcpNP8simEg8edc1SO3scWEO+MmBB5IACZAACZAACZBAKAhQQAoFZdZBAiRAAiRQQgI2bHntHTy2NVc7Lr7dVZg3sh0SSlgKdy9/BM6fP6+JSPn5+YUar8SjatUqqpK4C3P6T0D1VxZgiMx9F7vlbsXLt03EmTGvYEzPhohVE+1/uw1zW812C3PnPfGfK5N5t+G+fUPxwT+VaHQGuxY+iXtXDMKimdfowpOamB2wDLHXNMOQh8agp3x4Zv103PXg73jIzfspd+vLuO2+XRj6wT81weTMroWYMGH+/2fvbcD1rKo775WckwQI4AAKaMGB2oERi7Q1jkD1goiSq/LVCdjyUQ0UNQUBFUJfPmwDHQEvDdgCagOjElvAqYG3fGgbdAoMHXBeU0dAcYI60JGm6PBxaUA4Sc7Ju9dae+299r7v+3mec5KQc07+j4bnPPfH3mv/9sdzzvrfa21a8/jhdJU5mNmxd+WjdOS8xXTJksOzsNUQkDht30K6af/rQ0qhebTLCO8BdQ4t2yWn7GMn5JWPHknzFl8S2tsr4dMztOrDx9JyKysIDA+yMPVP/0SvPd1EpwE4tMCvBZtnVn2YFt45n2785El0YNA8lNMTtPjuz9KCDhO5jKvXHk37HX4GLTkp7Gll/TZvBd2eVB6177J1i+nqSxaIuMd8L1p0F82/dUUaG/0FJCJ28C7d5Xr6ih9Q0sdB6PvWEuLMXyOhn0750BNFX170wXvp+NutHf0FpP5lNIGuC4LPu6/bha654VIZZ5yqceVFS2ndeV+Jghf35UK6c/6N9ElmFZy7q5ctonOeWEx323gVAelYumv9SbRgyWI6KXTESBCNzj9lOc27/lJae8szdOpVOtbl3pElwdl9uDq7mcOi22j9vONoyZLuPpSxftk6WnJ9mA8hp6SWfxMdeMOtdN6bo6j6xEpadMq9dNyKT4oN9MyDIgD90z+9lk43YWPAuUVrg10Lb6L9r19BS+aF9qx9kJYFIWqXy1x9Nc5nVoU+XZ7uaa2fJjDuZa4GRqcGRouVkb76z9kw+GjhotV0qjGReX0+3Xl46E8Jo1Sh6Lb1pwZhSftOXwMISL2u68tvM8bMIAx53bt6LR293+F0howrFprPp1NumpdEFTF/wBR2A621A/TH2pWLaOG9J8a1P64pxTxvztG+83rdvXTRu2+iebeHdUnEsbW0ctFCWn36N2Ifq4B09aNH08GLz6Nzu76rBvo+07KWFw8CRI5b6HtmIozavqdH1m+kP/vPd9P/+N4TNHvWMP3JB46hww7+VRob20TX3PIN+vsHvx9S8c6gj5x8FB3z9oN7ftXjJAiAAAiAAAiAAAhMFgIQkCZLT8AOEAABEACBikAQkb781/SpxzgaZYjeeMJ76eOH5ZzywDV9CWzatIl++ctf0vr164tGzpo1S9LYTc/X4Cnn2Pl+xIPH00PmDGcgwYl98ilP0iVRGAjutvDU9vIcgbA2OLkXrqHF9weHfQomYtHqfKJrYpSKOIyD8/1WH7WikVGrFtwfnYL6+a7599M1C3K0iAgCF7yabvAC0odG6IZQ3zwfvFQJSCOrwxPr1x1It644iZJutm4VnX9EcMjfryn72HH4oZEbiifdW8dAcFprc/Tpd32FNi48JTg1o4A0CIeWwkvnZZvYxxuzHxY2Zu+OjpLIg7VX0f3XLMgpCmubo33nVtw4veERqxakewcRkNiJf8zSXej6r2S2kibx0dPpWxLxoA7fNYvvL6LeWHg6n66hr4mo1U9AGqSMGmg17uw0j+FbQvQCj+sW22kkCDOH3UwHp2iTKELMv5tWqAdbe5wjI5a/jpbcfmN0bIeDcu+ddHgcUyIgHb2KFvjIlXhvbnt7VOATK0+mU568JDIcodVXHEHXHXh7YQPPx0Un3ksnegGp79yysm4NZWUVWfo+pLa8v05t6dqbbU4HaeEpq7OANZFxHwWk+XebQKBl95+z7WuE9MGitXSqjMf2vts8AWkQfpsxZgZhyMLQ6Wvpqvuvobw8toz3gQSkwdba/v3RLso9suzQIMjcTZ89vk3xHmxePxGEqVPWnCtrc5gIjbWc16mwgx/d7vcbkvU9zL3IaLDvsx4C0hb5npkIo+7fRDji6FNfXkX/sHoNDc2cSRe+/2h61394I4VfbWj57f+NVv7Xf6IQVE1nnvB2Ovnot07PX2nQKhAAARAAARAAgWlFAALStOpONAYEQAAEQAAEpgcBFpFefvll+WevoaEh2nXXXadHAxutGFxAopF1IR5jF9qlyCrX29H/zJ0fpqMfPa0UnYINhRDRsbdGISg0nPixIfW9XQ7S6jqJLtrvtjJKpopCGHT/odKxnwH7+wfi0DLCahtG1q0j2mWXYhN2KfvxxZ3pqFrbwU/xizNVxTIt44xQRnDI+pdc9yAd/5AKgAMJSCyeHXMt7bEiplELo+bei95ND54UBCNW9aQvHqXTYpmpuqLv+ghIA5VRAQ1RIh8MUVDnpnRo7nzgui5wDbE3pIgL9VGiVh5fHNNXdUSrcBqtw649kG5zwllQWMuUfl37yEjk3H7p3rZ+LqNHuiIHK26DzC0R666k/W6rohB77nnD7TqFnrzkWyH9m+dc1j+hcd9Rb/85uzq0o06fF21L/dsRabRZEUiD8Guvd5AxMxDD1nWvFuFl4aXfWn6ApvXs+kYbcK3t3x9a/8rDWSwqk2V2fpkOOq9D9NCyhVfTfjdeRXTxB+nJC24P4zDP2fZ1Svvg0dNiutaBvs96CEhtHMf9PTMBRj1+E6kFpCXvO5re/bYWAen4ICAtgIA0TX+pQ7NAAARAAARAYFoRgIA0rboTjQEBEACBJoH1v/w5rd8wGJnZO70qpNzoce2GF+mFXzZTi7XfMUyzXzWXZg9WtV7lyw+27NzLlqLcl+mFn2u6O32Nv+4Gp7b6k33jL7+BIfTL0z99in7ybN7vZ/Yee9Mbdg/Ol1lzaeedhsdDbtpe+9JLL9HIyEh4cndTSPsyk171qldN07aOQ0BqJdDb0c+OvOvC0+Y3Vg7EQvTocBgPco2KEdUeSH0de9GZe0YQBCq9xDseBxWQuq6ry+rLoYXvIDZMSECqIny66yn7dzABiZ2uh9Itb4kppcQhfS/NN8GIndjXHUB333h8uQdT0Zd9BKSByqiADuI8bx3jtfO/Q4RoLb+6tkuU6SnWRKN6Cmxm+GACUtvcOiMIa+V06LU2dJ1rjpdxj/tWFgPM2cMfLNeCgfrSLtqMFHbR3t78Jj5mBlpDO8Z2Y74OMgcGGqMD9AdHGIV9oc4/+Qpad8Y1dPmp8yhkY+z9Gse85giiRdc9Tmv3W0zf8NGVoYZB1uR2Q5rjujOF3Rb6nhk3ow6CdQq7j5/5Hjr8zW9opLA77/ffSce+o1B9p+nvNmgWCIAACIAACIDAdCAAAWk69CLaAAIgAAKdBH5Gd11+M/3FTwdHNGt4Jzrk0MPoo+99M+1dCzgPf5XetfypwQsLV87acSf67aOPoo8u+LXuPYyefYQ+d/19dNdPR6mf1rXbrnOiKDVE+7757fTxU99EO2/4Dn3iI/fTfc6yI993Vkh5t8Ngtrbd/4fh/nl6/3Orb6elX/5n+kE/7SxsjryXCT877krHnnQcnfImL3hspKdXr6I/X/k4rf5Ff9Nm7TiHdt9jN3rrfgfSyaf+Fu3d/5ZpeQXvicTp7CAg5e5dt2YVLV++nO6870kKe6LHl99MvulALjZu9yPFNnHfRgLSZQ+1D9vDLtN0cIOIN1zCIM5KSSPnd2Nv49BiTrPsZ2j1zcvoupvuo0efdakWjeVAZYjVRarBLS0gcaTDoXcdrnv/8M+3vIW+YanQJN1WJwy6SSKEBhCQ+pZRwRjEec63PLOabl52Hd1036NUIu4dgdQe3TFRASnsFbZqeZhrd9J9T+aZRoddFqNHBhNwGgJrRNIUkC6j9ung57bnOVj9Exr3PQSknnN2mwpI/fhtnoDUd+3YRgJSvzVUR4yuWcuue5B2WXwNXXXGvO7op4HWhjgOgzC99LBziK5/iC7P+VHl5CBrMl/X//tscyKQtM+3OKOWNf7Fl0boTz5/Bz3yo3+hnXaYTX/2R8fTbxywb9jTcZSu+NLf0QP/84c0HH5P/H/ev4Dmz8uJVqflL25oFAiAAAiAAAiAwLQiAAFpWnUnGgMCIAACNYHxC0iphB1fQ5de+Ac036sWExCQrLxZ+xxEyy9cQK+vRamfP0AXXbyaVk+k8/Y6mP566buCsPIy/ffrP09LH8uFzDroCLrjnN8aKAJq/UO30nv+6mlnwT509efeS4eEI0+v+gKdcccv+gpbbea/8YTT6LoFe8ZTL9P/+erNtPjeiZSV7ZkIpql8z+joqOyHtHHjxmkuIHWlwmrpPdmgfhUdfs01ujG5uurKPY8GFiZc+dtIQMopydpH6pYWkBobsQ8wQUobNBXc0vVL6MbLT6ID41ZQkzECKWxYQ1eEFHnzw55Ke9xyDH1pv6+kDe4HSqM1iIDULxVXzXcQAYlT9r17Ka1fciNdftKBcc+oVz4Cac2XFtKiVYfTNdecS4db2MZWjkBa3Jbar3OMDi4gjXvc94pASmkEWwwbJIqrK1Xd5qSw25x6B4haG2gd2kYCUr81tOylICRdewGdc9/BdMOtQSRui0YaZI7GQnkfpAtWhVjz9Qvoar+XHX8rBcG+bdwVxwf6Ptt8AWmLM2oZ+hdf///Stx97knaduwNddc5COvDf7iVXfeaWb9LX/vFRmjN7mP70A8fS234973E2wNcPLgEBEAABEAABEACBbU4AAtI27wIYAAIgAAJbk8BmCEhs1u4H0Rc/EUQfM3EzBCQuYrdDj6Ovvv/XigY/9uVr6bxv5TRu46KRBKTgu1h9K53wxaed0LM3Xf4Xp9Bv902D1yI+vflo+rs/elMwZQ197oKv0+0vjcuqdHEhIP1kFZ1x1WP0kwkVtX0KSCwecfQRv/Nreu+BpHswPHh83BeiGCel4/yRaw+lK/e4lb5ymndC9RaQ1t75Qfrgs0voa2f0eOp5EAGp2rMnmTmhFHZh3/XgYFz5lvuzqNEyPwZy3PJs/dIxdD5d02ijv38gDv1seGZVSNH1YNg76HLZj8heW0JA6twDSeq8l06KeyXxGLhuv9urlIRtYsIIPXhFGFfH3Ur7XXkd7XLjNbQgCl7EexF98Fla8rUzqHtU9IlAGqiMCmivPZDipc+sCntBPRj27Lo8RE5lwgPtgbRZEUjBmX3M+UTXCJNH6NpDr6Q9bv0KlVPN71/DfK6jA+6+kcrskBNIYRceo1j2WyvpLbGPB/uqYOFZDKZyapf1T2jcd6wH/edsjz2QOvsyzSJaxfvj1GktG7a0RRINwm/iEUgDMdySAtKAa23//mgbSWFdWHoY3fwWjfJsvAad12zjMWEPt69dSnTFMbRqwdeKtbx97S73hBrs+2xzBKTBvmeaEPowasH61M+ep09/+R664A/eTa/fe/d0xXO/eJE+8YWv0x8efzj9+ht+ZbCpjatAAARAAARAAARAYBIRgIA0iToDpoAACIDAlifQFJAOeftRdPIBLTVt+Bnde8+jdE+V7u5Il8qNagFp133owvB0eP4z2ZW74V/prjseoweLVG21qPMTuvWilfQFd82sXXej+f9u14Eih2iPA+kDvxtS2HG1LWnojl38MfoohxH1evW674lVdNqnHyOPZK/99qG37jE0UFfte+hRdGJMYdcUyubQ4fPfSicfegC9ftdY3Mbn6cdP/IJcQix64dmf0MNP7UkLz3xrFvIGqn1qX8QRRxx5ZOIRt2Z4eJh22cW831O7fW3Wr1t1Pr373uNyijG7SKJIVtLh3/gkzQ/Nb3XKPbGSFp14L514z2dJ/YGVA/uJm2nhZXMaT4gXdgwiIEmEwLHBwXs/XTovu/Z5E/ojzplDN1j0RNcT7FUd6+5dSsc8uIC+wSnWOrp0UAFJ0rVdvR/dHp6Cz1vFP0ErF51I954YHaWDcGixo7ChlZMKNefMuYG+s6R9X4uB9i1aG/rxg0/SBbeXkQE8No5YtYDuj3uM8L4jRzx4PD3kuTXGgDaErz15FdF+6w6nyz97vEtb9QTdvPAymnP1Cjqp84H4PgISDVJGDbRD9Aj2n3zL62hFaNO6O4OA9PjikiXv4XTEOTTnhi2Vwu4+Ov5+J6gFM9eGaIqFa84NKf/mhfHYHt3DERcn3ntiTGGnzvC75t9P1yRlLhRU98VAcyuUtfQYenDBN+jSKhVYr9WO97m6OoiJK07Ko75R/0TGfYfN/edsBxPuv0Vr6dSvnET7d0YgqRC8dJfr6StuUDbWl3A/C02rT/OC+yD8Ji4g0SAMBxaQrqVDr3wd3Sosul6DrbV9+0OEqAfpeNv7LFb3xMqT6Zx1l3c8VDDIvB4JS+5CumyPa+h2Vi85kuj8Z+kyt3bxmndxeNiheHBBvs+uowNvD+tOGLKDfZ+F6/jBideFByf8YrWlvmcmxGj6/Q6CFoEACIAACIAACIBAFwEISBgbIAACIDCtCTQFpN6iyov07b/8Al38iIsICqngvm6p4GoByUUAtWL8ZdibaEm5N9HRf/gx+uO0Q/j36c/PvofuTjcP0cKPnkdntwlcffupVyRR982N9HU7voGuvfp4Oohvqdvrz/W1x1/wHN115Qr6C7d91F7zT6Kb37vvuErZXi5m8Ygjj8bGxoomz5o1i3beWeTCafpaQzef/EG65/CwP8XiuNH5ujV057KL6aY9LqNbz3uziCwiJtz5Frr1k6dJ+rR1a+6kZbesomfuIlrQJSARO/tOoctGltD1Sw6XTdRHnllDq667heacezktYNFpICd3uI/FomUh6OGGS+nwcN/IE3fS0stuokcfPZyuGqeAFFz2QZA6mVbNv5E+GVOVjaxdTcuXPUpHXnWGpFcaWEAKYsbKRafQvcetiGWtC6maLqJl9z1Ee5xuT9oPwKFldJU2qACydskKunQ+A1hLq5dfS7eseZLu2/+SzROQrJ/WLaarL1lA+4f2r1uzki5adAvNW3F7jjKRFG/X0auvX0FL5u0STHiQrlt+Mz1RjIHYEHGOXkDr4p5SvnkjwQF7ymUjtOT6JZqibeSZsOfPdXTLnHPpchkU/QSkcEvfMppAWdR693W7pDEUGkkrL1pK6877irZRIoHW0pIVl5IiDmPi2ltozZP30f6XbCkB6Up69MichrDJeR2tOv8IuvMtt9InT+M0emE/pDuX0S2rnqG7aEEUkLj919IpH1pDp996DR0vHfYIfSns3XTfXbOzoDvg3OKosA8HtW/+jZ+kkyQ34gitXb2clj16ZNizRud/48Vi1Sn30nEr4j3rVtO1Fy2j+x7ag05P68EExn1nSrj+c1bEhEWr6VSzKcyRB5edT3ceHuY5q+A9BCS79/TbgxgeBAbul2XL76U19+1Pl7j0fhJx+OzldPsSFvviqy+/zRCQBllDBxWQZE6GhwLu1jZ2vQZaa/uuoS19H9bs80+5qVxTKiP6zmsWuxeuptPjgw2hpyS1503zbg1ipspivG5+aOUBdNw11wdRVNfKB5edQ+evOzc9KDHY95kK4UesPJzuDiJ4QjaggNT/e2ZijKbpLyJoFgiAAAiAAAiAAAg0CEBAwqAAARAAgWlNYLwCUoDRSyQar4AUivv2X34mCFIZcrkvUC0g7Uof+dMz6Ti/79I4+qenGNRaTlN0mnvoe+iO98eEThNob7u5E+iHcbR7Ol26YcMGiTyqxSNu4w477EA77rjjdGpusy0jTwRR5zpafud99OQLRDvv9xZacPoSOu942weGbwl7WHxpKV28/CF6lvagwxZfRZefsQvddcwiWnfVtyjoTOy6q/ZEiveFTdSvW34PPSplH0lnXHIJnTEvpjAa1Mkdilq76gq6+IrbQjk708EnLqHLTiVaduLjlPZvGdixFwqTNofN3VeG9qyfTXscfByde8l5dHzcXGhwASmUFZz3N190AV330LNEexxGi6+6nA6+72j60gE+VZNuJt/JoWWE1TawaLbssmV0WwC588En0pLLltD8J5cGB+f8ICwsaN2cfqAIJKmb+/dKuvJLPAYij1C+iBPuNbLmZjr/nOtIm3ouXf3J+fTkRVdQCDOKUWh2MQsh59C6IHj5IBU7+8zqm2nZdcvpHh0UdOQZl9AlZ8yLbegvIInFPcton7JrH1xGVyxdGexfHxgeTeddcCmd9GaLMByhJ4JYc9kyN8aWhPYtPYJWzg99qYpnldIu1jPAfjYmlp5x98G06uJldNejebyk+aANoy8tvZiWu/F0xi530TGL1tFV3zqPLNbsmdVfoqUXL3d9cSDdc8SX6AATcMYxt0ZC5Ot1y5bRylDn+tl70MHHnUuXnHd82murjea6R26miy6wsbCYrrr8YLrvaFe/javxjPteewr1mbNc3bpHVtIVV18r42p2mIsnXX4pLQl7tumro+/i2bX3hvVlqfX9pXTVpa+lW37rHjra7w81ElIMLvoQ3fQ4BbH57hABputYb36bMWYGYTiogBTKWhseBDj54vvohZ3PpZv+WxDL26dJ/7VWG91zDS3XlJa1v6Pu7nmtEZfLXrdCo4/sJcLhGjq3iJa9lRavW06XLef1LH5fLDlexHEbC/2/z/jKtWEdO5kuvi+suefeRP8tCKqd+7i1jd2txKgDHQ6DAAiAAAiAAAiAwLQiAAFpWnUnGgMCIAACNYEJCBdPf5PO/bNH6QdWlI8ymoCgUqdum/WW99DfnWkOhy0rIDXT2IWIpg+HiCbezqjt1UhfV10/gfa2VzSBftgOB3Mv8WjGjBkiHs2Z05XobDsEhiaDAAhMjEAvcWRiJZZ3daTE2hJFowwQmCoExiX+T5VGwU4QAAEQAAEQAAEQ2A4JQEDaDjsdTQYBENieCExAuFj9VXrXF32utYPpr5e+iyQoaAKCytOrvkB/cIfb5OjNR9M3/8gUnS0sIFFbRNFxIaLo11o7vW/E0gTaCwFpYvNr/fr1Enm0adOm1gJmzpxJc+fOlX2Q8AIBEACBzSKwtQWk1v24Nsti3AwCU44ABKQp12UwGARAAARAAARAAARaCUBAwsAAARAAgWlNYLwC0ov036+/gZY+lqHMPdQJMBMQVB7+wmfogn/K5W3VCKRQTV9RKJkygNg0gfYOKiAd+b6z6OOH7TCtR9+gjesnHnE5vP/RTjvtRCwk4QUCIAACm0VgiwpIYW+k1WtD6sUD6dWySdlqWrboHHrm3G/E/X42y1LcDAJTlgAEpCnbdTAcBEAABEAABEAABAoCEJAwIEAABEBgWhNoCkiHvP0oOvmAtkb/nB6+51H6ylMj7uROdNbFi+nEfeOhcQsqz9GqK1fQp11A09bcA0msbEtL99GQxq5u8yDXjbu9XYOpKVbN2udgWn7hu+j1s6b1AOzbuJGREXrppZc6I4+sABaPkL6uL05cAAIgMAiBLSkgjayle8MeXstXPUiPh/2cmvv9DGIQrgGB6UcAAtL061O0CARAAARAAARAYPskAAFp++x3tBoEQGC7IdAUkMbT9ENOOJmuXvDafMu4BJWN9PRDX6Vz/+ppet5VeuyHP0YfTXsS1SnsiObuOod2Lozcid7473atjhEdcvRCmm/CVnH9z+neT32RrngyH9xr/kl083vLiweKVKrbS0O0165VCrVdd6O37lXvy7MvLTzzrfR6Z1cjlV8812xvPBHKnf+WN9Ox73wT7d1HZNq4cSPxv8ny4jRzg6SaG1Q84v2PdtllFxoaGposTYQdIAACIAACIAACIAACIAACIAACIAACIDDtCUBAmvZdjAaCAAhs3wQmKCAN70onn/kf6QOH7F7iawgq46S74xvo2quPp4PSbU0BadASj10chKhD2q9+4YGb6HdvdbLVrgfRFz+5wAk6A6Sv46In3N596OrPvZcK8375HfrEkvvpvkEbaNcN70YfueR0Ok42oWp/bdiwgV544YXxlrzVrudIIY4Y6vUaVDziMmbPni3lsZCEFwiAAAiAAAiAAAiAAAiAAAiAAAiAAAiAwCtDAALSK8MZtYAACIDANiIwQQEpWvvG+f+Rrnrvfjn6Z8KCihZYpq/jI1tHQKKfP0AXXbyaVifqVSq+Rvq6OXTmhWfTKftX3TTh9rYISKHoFx6+nRYv/2f66XhHQ0N4KwvYtGmTCLs6RkkAACAASURBVEiTJQqpn4A0HvGIWzp37lwRkfACARAAARAAARAAARAAARAAARAAARAAARB45QhAQHrlWKMmEAABENgGBJoCUmfkzobn6EcPrKKLV/qUc3Po2A//YUg5t4PaPmFBZQ4dftJx9GfvrHPOtQtIs3acQ7u3pG3be5+9ad8d1ZTuFHZ8tpnGbt+Qxu5LMY1dI31dI0IpdlVHe3cLafaacoZPtddMYZc6/+c/oXu/dj995ZHn6P/8YpQ2DDgqjnzfWfTxw2I/tNyzfv16evHFFwcsbetetsMOO9COO8aOqqoar3jEqfBYQJo5c+bWNRqlgwAIgAAIgAAIgAAIgAAIgAAIgAAIgAAIFAQgIGFAgAAIgMC0JjAOASlyePpvv0B/cM8vMpV95tHfXPIOkmR2taCy+0H0lxf+JtFTQXR6iei5J35ED//wKbrnqdF8/+4H0F8uPYZ+rXUfn1pA2pU+8qdn9kzXNmh3NdLY7XUw/fXSd9He1Exf17ZHktQzrj2fBrWs/3Xrn/42ferT/0j3Babp9eaj6Zt/lDaPahQymaKQugSk8YpH3EhOXccRTXiBAAiAAAiAAAiAAAiAAAiAAAiAAAiAAAi8sgQgIL2yvFEbCIAACLzCBMYvIDXTv+1Nl//FKfTbLAANIqiE9HEXhPRxD6eWzqGFHz2bzj6grelbT0BqtiOKU3uEvYg+4vciqtLbeTMHae9W6tHn/uEm+r2Vbh+nJIB1VzhZopDaBCS27Ze//CWx0DXoi6OPdt55Z+x9NCgwXAcCIAACIAACIAACIAACIAACIAACIAACW5AABKQtCBNFgQAIgMDkIzABAamxL5GLChpIUGlG+Mzabx7d/McxiqmAtBUFpJY0doectIiu2nEVveevns5WhCiqL35iAb2+rfMGau9W6vUJ1M3iDKex27Bh0MR4W8f2WkCaSOTRjBkzJHXdrFmtoWtbx3CUCgIgAAIgAAIgAAIgAAIgAAIgAAIgAAIgkAhAQMJgAAEQAIFpTWBbCEgB6E9W0RlXPUY/SWx3ojMvXEyn7F/D3poCUkipV0fx7HMwnbXro/T5x7Idfm+kxlCYgIizxYbTBOveuHGjiEhjY2NbzJTxFsQp5zj1HL8mIh7xfb32URqvPbgeBEAABEAABEAABEAABEAABEAABEAABEBg/AQgII2fGe4AARAAgSlEYAIC0tPfpHP/7FH6QWpliED6T2Ffoj3CgYFFjefo3k+toCuezKhmHXQEffWc36KdC3pbV0DiNHZlOr2663qkr+NLB27vVhgSm1E3izacLm5bvUz8eemll+jll18etxmcuo6jj2bOnDnue3EDCIAACIAACIAACIAACIAACIAACIAACIDAliEAAWnLcEQpIAACIDBJCYxXQHqRHv7LFXTBIyO5PTu+ga69+ng6aLyCyvfvpBM++2N6MZXUFoVUC0hDtPDD59HZb9pSOJ+jVVeuoE8/1VFev32FahHHs9hSJnaU89iXr6XzvjWaz4Y0gH8b0gCWAly3ESwgsZC0LV6cdo5T0PG+R+N9sWjE+x4NDQ2N91ZcDwIgAAIgAAIgAAIgAAIgAAIgAAIgAAIgsAUJQEDagjBRFAiAAAhMPgJNAemQtx9FJx9QW/pz+tHDT9PDP3yKVv+iPDf30PfQHe8/UA+OKyqmKd5wFNIdIQppdqriR/S5C+6i219ydQ7vSkcesttgQskeB9IHfvdNPa9tpLFzVb3xhNPougV7dnfb40EE+3MvghHN2mtvWrDPnIG6et9Dj6IT3/Qqvfbn36fbVq6RtH4777MvHbJHRxkbfkbffuBxuuvJEfI7Ge01/yS6+b37DlQvXzRZ9kMa2OBwIYtHnPoO+x6NhxquBQEQAAEQAAEQAAEQAAEQAAEQAAEQAIGtQwAC0tbhilJBAARAYJIQaApI4zNsN7r0qtNpftRAxicgEa1ffSud8MWnnRBSp4x7mf779Z+npW5PonHZ1y+CiAvrTGMXUvP9aUjNt3ePGjd8hz7xkfvpvnEZlS8uBKpGasDxFDqArS3F8T5IvB8S74s02V8QjyZ7D8E+EAABEAABEAABEAABEAABEAABEACB7Y0ABKTtrcfRXhAAge2MwGYISMO70Vkfey+duP/czGxcEUh820/oto+vpM8/l4toRCFtjrAyiIBEHQz2mUd/c8k7aPc+I+LpVV+gM+74RRENNOgg2lIC0iEnnExXL3jtoNUW100FEQni0YS6FjeBAAiAAAiAAAiAAAiAAAiAAAiAAAiAwFYlAAFpq+JF4SAAAiCwrQmMV0Aaor322p1++9DfpIXvfBPtPauyf9wCEtFzD9xEp936fBGFdOaFi+mU/V3Zzz5Cn1t+H9311GiHUBPs2nU437DrbvTWvUIKuAFS2PFNLAL9QRCB/OuQkxbR1e/sJx/xHRvp6dV30qdv/Wd62Kfac4XNGp5Du++UD+y9z960745ERQq7Df9K3/6H79C9Dz9FDz83Qs/9oqutuZzd9tmHPnDS0bTgAAsBm9h4YhGJ90TasMEnxZtYWVv6Lt7riNPWDQ+7/t3SlaA8EAABEAABEAABEAABEAABEAABEAABEACBcROAgDRuZLgBBEAABEAABLYQgQ0v0gu/bEsvN0yzXzXX7RW1+fXxnkgvv/wyjYyMyP5Ik+E1e/Zs2nHHHWXvI7xAAARAAARAAARAAARAAARAAARAAARAAAQmFwEISJOrP2ANCIAACIAACGxVAuvXrxchaXR0dKvW06twFox22GEHYgFpxowZ28wOVAwCIAACIAACIAACIAACIAACIAACIAACINBNAAISRgcIgAAIgAAIbGcEOKUdRyK90tFILBaxaDRnzhzi1HV4gQAIgAAIgAAIgAAIgAAIgAAIgAAIgAAITF4CEJAmb9/AMhAAARAAARDYqgQ4ColFJI5K2ppp7Uw4YvEIex1t1S5F4SAAAiAAAiAAAiAAAiDQl8DDjz9FX/7aQ/Sjp/4vvfjSCM3dcQ792j6vofcfcxgdcsA+Pe/nvx1efPFF2V+V/4bg3/VnzZpFc+eGFNzh9328QAAEQAAEphcBCEjTqz/RGhAAARAAARAYNwEWkvgPQP7H0Un8b3NfnKbOhCP+gxIRR5tLFPeDAAiAAAiAAAiAAAiAwOYTWHH3Q/RXX/9WZ0Hve8+htOjYw1rPv/DCCyIedb1YRNp5550330iUAAIgAAIgMGkIQECaNF0BQ0AABEAABEBg2xLgJwhZTNq4caO8m5jEx3tFKLFQxP9MNOIoI/7HohH2ONq2fYraQQAEQAAEQAAEQAAEQMAIcOTRBX/+1b5Arv7oexuRSBx59Pzzz/e9d7fddkMkUl9KuAAEQAAEpg4BCEhTp69gKQiAAAiAAAiAAAiAAAiAAAiAAAiAAAiAAAhMiMD5n/kqPfLDp/re++Z/tw9d87H3Ftc999xzkrGg34uzD+y+++79LsN5EAABEACBKUIAAtIU6SiYCQIgAAIgAAIgAAIgAAIgAAIgAAIgAAIgAAITJXDC+Z+lF19e3/d23hPpjqvPLq772c9+NtC+qZyBYM899+xbBy4AARAAARCYGgQgIE2NfoKVIAACIAACIAACIAACIAACIAACIAACIAACIDBhAu86+zMD3/vNz32suPanP/3pwPfutddeA1+LC0EABEAABCY3AQhIk7t/YB0IgAAIgAAIgAAIgAAIgAAIgAAIgAAIgAAIbDaBgSOQdphNd1zz4aI+RCBtNn4UAAIgAAJTkgAEpCnZbTAaBEAABEAABEAABEAABEAABEAABEAABEAABAYngD2QBmeFK0EABEAABJQABCSMBBAAARAAARAAARAAARAAARAAARAAARAAARCY5gQefvwpuuDPv9q3lVd/9L10yAH7FNetX7+enn/++b737rbbbjR79uy+1+ECEAABEACBqUEAAtLU6CdYCQIgAAIgAAIgAAIgAAIgAAIgAAIgAAIgAAKbRWDF3Q/RX339W51lvO89h9KiYw9rPf/CCy/Qiy++2Hnv3Llzaeedd94s+3AzCIAACIDA5CIAAWly9QesAQEQAAEQAAEQAAEQAAEQAAEQAAEQAAEQAIGtRoAjkVZ87SH68U9+Ri++vJ7mhj2P3rDvnrTomMMakUe1ERyJxELSxo0badOmTTRjxgwaHh4W4QiRR1uty1AwCIAACGwzAhCQthl6VAwCIAACIAACIAACIAACIAACIAACIAACIAACIAACIAACIAACk5MABKTJ2S+wCgRAAARAAARAAARAAARAAARAAARAAARAAARAAARAAARAAAS2GQEISNsMPSoGARAAARAAARAAARAAARAAARAAARAAARAAARAAARAAARAAgclJAALS5OwXWAUCIAACIAACIAACIAACIAACIAACIAACIAACIAACIAACIAAC24wABKRthh4VgwAIgAAIgAAIgAAIgAAIgAAIgAAIgAAIgAAIgAAIgAAIgMDkJAABaXL2C6wCARAAARAAARAAARAAARAAARAAARAAARAAARAAARAAARAAgW1GAALSNkOPikEABEAABEAABEAABEAABEAABEAABEAABEAABEAABEAABEBgchKAgDQ5+wVWgQAIgAAIgAAIgAAIgAAIgAAIgAAIgAAIgAAIgAAIgAAIgMA2IwABaZuhR8UgAAIgAAIgAAIgAAIgAAIgAAIgAAIgAAIgAAIgAAIgAAIgMDkJQECanP0Cq0AABEAABEAABEAABEAABEAABEAABEAABEAABEAABEAABEBgmxGAgLTN0KNiEAABECgJrF27FkhAAARAAARAAARAAARAAARAAARAYLsn8LrXvW67ZwAAIAACIDAZCEBAmgy9ABtAAARAAARAAARAAARAAARAAARAAARAAARAAARAAARAAARAYBIRgIA0iToDpoAACIAACIAACIAACIAACIAACIAACIAACIAACIAACIAACIDAZCAAAWky9AJsAAEQAAEQAAEQAAEQAAEQAAEQAAEQAAEQAAEQAAEQAAEQAIFJRAAC0iTqDJgCAiAAAiAAAiAAAiAAAiAAAiAAAiAAAiAAAiAAAiAAAiAAApOBAASkydALsAEEQAAEQAAEQAAEQAAEQAAEQAAEQAAEQAAEQAAEQAAEQAAEJhEBCEiTqDNgCgiAAAiAAAiAAAiAAAiAAAiAAAiAAAiAAAiAAAiAAAiAAAhMBgIQkCZDL8AGEAABEAABEAABEAABEAABEAABEAABEAABEAABEAABEAABEJhEBCAgTaLOgCkgAAIgAAIgAAIgAAIgAAIgAAIgAAIgAAIgAAIgAAIgAAIgMBkIQECaDL0AG0AABEAABEAABEAABEAABEAABEAABEAABEAABEAABEAABEBgEhGAgDSJOgOmgAAIgAAIgAAIgAAIgAAIgAAIgAAIgAAIgAAIgAAIgAAIgMBkIAABaTL0AmwAARAAARAAARAAARAAARAAARAAARAAARAAARAAARAAARAAgUlEAALSJOoMmAICIAACIAACIAACIAACIAACIAACIAACIAACIAACIAACIAACk4EABKTJ0AuwAQRAAARAAARAAARAAARAAARAAARAAARAAARAAARAAARAAAQmEQEISJOoM2AKCIAACIAACIAACIAACIAACIAACIAACIAACIAACIAACIAACEwGAhCQJkMvwAYQAAEQAAEQAAEQAAEQAAEQAAEQAAEQAAEQAAEQAAEQAAEQmEQEICBNos6AKSAAAts3gXeddQ3RjBm0Kfwv/BD+bQr/5Xd9bdoUPofz+kH+Hz7zD+EYv4dr7c7WexplhKu5Pn3rftWFSi384nvVpvrdLtkU7OI2SBGxHKuvaI+3LV0X25va6hikQiIqY2QE2C5mF/5f15dtje2OFxRtqO71kMq2uPane0om0ldqinVkyV1wWl/kNg9mO99pHViPl7p9+tlzTz8bg9Sz5ZhLY8S1hesVxi391Wa7jmEba9V4bYyNbLuyc+O0UV/JLtklVI1JrC/e2xyLVh/RNz//sR6TYWKn/ufjz+iMqSbazDiV/HH7md9lbs3ktgcI4b0ug/uPXzOrdYKPj42NyT+iMdq0YYO851e4g22xMrkEqW8ovmtdY/IW7xNo2gb7JwNb+tXODaUq7JjcMzaqx0MZ/rj9rHZyOXqdv0Ys2LQx1e0aka/dNLM+HO3X40O+6XyghaXU07oOjpH00wxXSEt9bDP3k7GZOTPbNJrWzFYzaWhIufM91v9anv4bjXzqu81c5if3y1TINvDP1ib9vii/T6x8W8M9+9QHod3a9WEcxX6u361+s49bbmVLt/f8gsnn63638jbZRLGyAn8/T3gG6KsaB/bdyPW7/utlj80de6cwdsMfS+Gftt//o3As2cjXjNl3Yz4u/RHHS80/8XJjpTG+2XTXj76Piroj4zQ3HfcwMoo5ZXaEnpUiijktB/I8lo+j7b8ghJGZ7te+qycalz0URj/3S1mGt9Pmij9m7dwkjMO/0H+NMRXHAc+f1v6PR+OwDfc37dN6wgyNfev5mz02Pz1v+e5M5ed1zeZhtn+UZop5NjbyeM/joRxH+d64vo+W47ptHtfjJn2O67bNX23nqH43xHbrb2j5ldbreMjW37IMd08sp7Y7fS+keRF//7AOMX5hHAnPun/inJ05Ws47o5F+HbbyYj1c1q8fcXQnEpwAARCYWgTmzp07tQyGtSAAAiAwTQlAQJqmHYtmgQAITD0CRwUByRx5bQ6uphAiEk4UkqIjtxKdzLufxZHsyGitI5xW6ar4TzxqAoSJAEk7KGCLRc4xLk589V6m66IfP39O13tHfyyHHXB9ulPrZMdpFA3Cz77Kuj5rnkluBR8n9rTf5+1ix4Y5hMyh0hTysvkqaehNKoy0UUzCjjlYpA612txW/ZhYndlXo63p48ut7IlO8WqcDTy7BFUWHvx9xjaPtTi+pJmpwX37vqGayu0mtno5SWtP9dZ1yBDaRP/1c+cP3LxBL/zuD58Pl7KTkB3fbAG7wMZoKPzPO+atPO9IFQFphrrM6jmbHHRx6HlBJokDwQEe5KRQTRRxpKRQnhNRZkaH8cyZw6kOL6aozaX46EUHdhJ72619InyFutXu8B4cfFwu6wFsFb+Phf/MCKbJezifjsfrxtiJOBqcx8FeuT4cD3KLvOfyZqZyrXxvfxLqdJkoWLZd3+xXdWLPDA5rf322Z0jsNnuGQ3+JveHi0egE9ePdZv1MeWAgutZZABKhI68KPA/GKmdrbZuQjQKSjRHjY+9pZZJxZGssO+S5T8M4HBqOznW1TKvMFiehgPnH9dze63Hh7fM82rgZPz8uGuPDC3dpDpTzQcdZfEURz30s1jw/h7wI1SaOpfk1qgKmFxnkXBQ8TQANnRWFmlJAyg7vctW28r3YWPevlBTnapfAVs69LAjZeDBhzX+vyPwNsD26vO7kcS7Vp1XYf1+1icFZZMx1808sIjE/Ww9YMNV1kN+HhmYVn+v1Y2zThgZ77TsVEr3wKsdNOKwFbp4rUfiRh1v49wS2g9cltlDeWTDk9ZHP67uui3ndVlVW13N+V303ru+8zkl7w4rAfLm8uP75fioF0G4BicVLU4Hr/rMx6cdMGrPpi57XX70iiZ8m2PB3gxvHqZxKyDHRydeX5wILzPn7oZ4n8jms3/o9p9xMkGc+JgzyemNal9jk533olxksUkWeYXGV83y9iKuhA2qx6qC3H+mx4GcQAIEpTAAC0hTuPJgOAiAwrQhAQJpW3YnGgAAITGUCR50dBCQX1SN/eId/Jg2ZtGMxPf6dPX6dT1VHR3kuK1NScScrJs6nHh0OakWXoGXn6vtMQHLBUVpebI85KK3cOpolXVsbHR3A2Y3VJCT3smOBfzDHSTpoYlTtzlUmFv1VizPq0CiFrDZWyVGTqy7b7drfJuSUZZaNb7e40FqsESniqYHPcYlu5MrSzEEjxxS4Os+8k7b1Nuv2NMDSHe72tnFYzlsVrdg7ZDbU86KAmkS1TKiIjKqYq6urfh4+D85vfm7LRyB994c/DxWwI08Fo/q9dl6XzsXoD5VIhtg/TlTwTm12zCUnoTxprk+bzxziKCYWkJoRGix02BP8dQQS98MmdtTFwdp0Tmp9M2cM5z6Pjl3vYFXg6vAz4UF9icG+cHxmcLiq47Y8rwGW0igZWya4eOFFkPDD9Dpkat9xYsaXmWDhx1vla1ZTi8kZoYv9QRiy8eTeZ4YWmANagsV4rgSufD23S0x0wpfZUQsoJvg0zvdQfa3Pvd3q69bxYgIB97M5XvldRKH4zg5vcdhGx2z9rjyyQOYFQM+yFmRKuSE/nDDe48mh3BL5pQ5km9XSy96k1J8iRLpXm5DEp2uRhkVD5iE2xzll11nEnAmU9TzWyBn7/myPfumyyR8fiwJy3TA/L+s1w39uHSNRaKmj40yYSd/dsdKZQVSwdYsZW9tt3Pm2i2Ad55FGOVkElAouJhzpesN8ynXRhBmrh68RiceECguKrKKuvACWBZ/cp+W8UkF4lNedKGyLgM3rUZisLGind7ZTtFddZPi4TS4+PsYRMnERyg+lmEDLk5BvtrZngc/sTWPRRVkVY22U10b/AEDzYYLGoHcHNILPiSxpHEcR0CJ3LKKsihjSoixKNAuHaa5Iv3SfFwHJLc56XxbgJHIvtj3PwdjJUZSVFTYKSCY81ZG3aqauBQe+5S29kOAcCIDAFCIAAWkKdRZMBQEQmNYEICBN6+5F40AABKYSgaPO/syA0RbeGx+lF+fgVxGiGaliPmcvrBgfddDx/9W1V0S5eI+/c9AmttEbKH+2Zy2qN3opsyo4x1PJvbWIo44F+W+nWKYl5nJ9DXpnldIsWml1dQlIqTFO4fFPA5fMzJlZtaDz3iYqL1iZzek9ioVl2/pHJln1NZP2jmqL3ClT5CnP2E9Vk7usqZ3vafzFwrr85F02p/JamPi+jMOmGDuNsREB/detICA9/KNftGLOTuzmE+hN0TY73OxJ7voJeHF2uye9zQHLApI57LyD3FJYWYomE5Byv5Spr+x4HTGR50JOLeYbbA5DX7d/ytxHM5UO/KbTv+SiYkHt9K9hq6OxZOwjL9o6R4SJOIVnOsGuvFYv8Pbr+VLEYPGiU+DvsL++vtf9LsNboyni65ZIt+arHze7Q+ruEJhMiOLzHFHHzmqN1FIHvaYHMxE6Cwh5PHKEhgoIXjhoCJCF+bmc1jY4oSkLJM0IQKtP0qxFgdXec4SMpnZMc6KIttAxxcKfjcNCRIqilUXw2Vipy/JNa+v3UTdY286nCKg4FgvxKBYuczQKizwfpEjHqYwQ8xFIptao0CuCchRGRVDlfg8CskTKRaFXUqM5QZfr0chCNy7COOHxYuMkjRc3fmawkBPKnxXWr1EWqoPJ8h7LU8FVx5298/jLn219aBn81Xi2KLss3Nh4DKPEpZas+0rmvkTY6KsQ0qJQM+ZS0HnRSH+WZ1PK5zPcGGPhbmwsRMA58dLGUT0W6rlgwq+J2Gk+S1epaCMvl/pNHnDwkT5Vu+pxro3O4lYtoupn/QUh9R9HbcmSYr84RDuq8ePt4kjJWsS19vj5Z+15w0FvaOl0HAIBEJiKBCAgTcVeg80gAALTkQAEpOnYq2gTCIDAlCRgEUj2B3rDORBOSKqQ6ul4PZTFilpEMTd/IdcUxWjKovw0c1mFOYfTO9sRXQKp1igsibgTJRz1GajYkx39rmxnUF223hnribb2Ez7a2teUQfLQaJTXq4LYvvR0cbSta6C1FxVllboLq0LMpcKHPd9OdTGxzwUlQazFEHPCtDqk5frmTbErGwJh6qNYtZfMep1zGp/caeV3RWXVwqQfGxap1KsvEst4Y0qr5+XGeG5rRCA98uN1ybw2gSTPvfIpc7uJ75HYl+iVlQxD/onu+FmiCWXO5VRlqmWowy6/ssAhZce9jyRqRZya5hAP7zFtmxdFymvyE+lpTPlIEXY4Fw5Kdl62t9PWPolWcoPB3LP+mP6s7fAO9LZxMGShW+lkdvgyF+uTXiJN6/hq2dvG95n93FbuIHXZNRLdZHOsZZI0mtdibD/BTOZIh4Kbx6xFnjSFIElNxUJVTP1lQkMRaVAJRSaE1oJoU0iqG+TtaLdbbc6p7tielPqqiriylGM+MkvGYLzOC0ClJdnxXfd7KSRxpE2d5rG38NnVF14csjpt/Nfn0mcR8mLKyDDe2eGue6vlceXXaxWG4lcBUxTTLYVj17sKAj6Vo4/4k9RxUXBqpIhzwpRGJHL9wSJJsRcEoiDgpNRzukjk3w9iBKNFMvr7dT2sfmVqmRs5xZueNMHbIqf8eudvt62rcgRaPstoLbVavT5xeSZK5T6zCe5/AygFqa5+zjY3Gye/f9XRS2UVEpmZxgI/fGTfL0lfcr9fOnEryHdFhe3ikVgn40dkfB4H8Uh8IigJ8CKWRWEpCUwuKsvaqUGpuRH83ejr5vP7v2HPlp7GIRAAgalIAALSVOw12AwCIDAdCUBAmo69ijaBAAhMSQLvChFI9qd2EgDMp+BiZxoXxWu69I86qia7XrJAkVOVNdGJuNMSWqT3xKgliXiyCKZ2/OnP/UpZkEw6cq++ao2scqfEKKnogYg35SKbUTKeaTcjz6KMfrL6C/+7a6IXqepooXxZrrlXeYUTr2MUd7XBLq/PF/Zxf7U0xDNv3p81pda6Gzc0K2kT8urx0CaW9Wqr3F9XFW9I7eEhyg4pubQeGybolRFtW0NA+v6Pf1Hs7ZNTJoXNzINx5mi11E9119ebmnctcCYk+Kfc+VoWIPKT+mUqN40OccIROzdF9M0iEqeo80KLr9878rLTu4wMYsegzm3tdXvav6sdejynwZKoAEvB1nJTVySNRmSF/o8pnHwaKVt1xjglVWDQ/d7bSm1QiOlg4SQKDn6vDqnbpYarP3uhoi2FNBaw1wAAIABJREFUHF+ve9XEFHruXQQbdrDGvUS6UtCJMCLRBu3CT9dxEz2S47pHOZaKrC0qQsdlmQKtjpTrFYHUT2BqplZrprFLETctkVSSgrEXR55BaYFyqbdsMS1S6OXxkoXJWRx/o2OxRzrCXiOtvm88ApMIKc7XnwQTEU+7hawkbribW/tXRAodp36etwmgXqxtE8OMwWCYVDjoVY4yL8nWn1kIcnqEk2v1vmpLoFTYEG/F48ouyhCu+o8jiOp1kueL7a2UI/Tc+LBxqqOm6Ke2vu9aA/XavJZ6EmmWcKpSnp8+RacXF+NeWSklphSXRRsrs07JKd9zM/nicm+sWmgSQTPVp/Mrp1yN9zaELffggnzv53WQI6j223enXtMJ50AABKYQAQhIU6izYCoIgMC0JgABaVp3LxoHAiAwlQjUKeySmFA4yZsSgzrLs3vcCxTmSG8VBdgFIM6X6KAQN4W6VSWKITotWrQjxWrO+hR1pN56EYTYJr4kOlfk59iOwr5UZ+35LwUlU5e8yGR2yZ1RKDBBwbdX/BKxYdnZk5OsaeujEy151qJjiJ1i/lisoK0tUU/T9scyBVP80GDgCpEquA1iTL67FhKTYGLtjQNcrjOxxN7jOSnTsS/KNNtip8QAloKX9ZdV4HCkQdCw09nlR6yxtuHjx1Eee2Z4dgzmPsxiZmFXlhXzk+m+D/IQkMJ9XbWetjUEpEcff6ZM6SR7/3BXhyeu2eL4uU1YEXGH+9R7J7kNUfSJtBRl5Uw1R6PcmzaFr/bGiU7fVF7wimpqqCgCSV3s0KtJdTuezRazLUfItDsSC4eoC6eRp+d9A6swvC6naa437zvi9yzR89FR2SLM+EiJsv7CGPfBUlFp5Jd2lR/5OuKKyLCW83lk2gjN66kJXKxFecGrrR5fDt/XVq6/r8veUkrnyBVNFdYldImQ5jzqRf903NeVGs8LbewQ7iUw+RR0dapG7mUfQdVWTq89eHz0l6wdmgdO7MkRPnkoFHOO65Zpk7m0Of/re6y0HBWS514vAapLSJGIn4JDtrd25msbtT4br5vGVARo1l0KdSYg+VnC91gKtTaxWSNk2mdZLUg3RaV8n1ybUgZmXvoATFNQlLKqJS19t9Xm2Peje5fq3D/lW64PLDyJgMSPD0gqR71A19p+ApL/kmf7VUSyl/2e5Wts+47w15fWxV813EG/R1RZbpw1oX7ZSS8uKWZP6hdub5yqPoUhp5+r56W3tfxuUSHLz1Odg6WwJAKT45lS78VUlPvt3fy+qtuPzyAAAlODAASkqdFPsBIEQGD6E4CANP37GC0EARCYIgQsAqmSH8Rx0PpyykSbUKR/oJsjKJeQo2TMreiui5flI+GA+yBlstPEbGKBJbnj5US21oxyxnsHih1OEU58oKWphS2lOank7CLNUSaJCZvsFQ6v5Fh74zV1XT2HTnKidO/JVChJnkOilkg6d3LLXkO+DczA7K2OcxWt0T6Fo6W7VSZA+K4z53Kr47LuY/Z5SfExdaEOl9J/7frQCx5ylwggNuSieOBEEbU8VjLYI+rCQ4RNYyOiRE61+EoISA//4F9aoOtT4UlA4kiTFpFI8FVOVi8edTmf7T67l99lT5q4x4jpQVY/p68bYtEo5Kvi93ze9kHS91q4anP+1k7pvEdPFYkU28vpnLKzvHRUs4DLDka2R/ZucYza1hNud70nUMNxXTmaezle1eKmA9p3KEfo+JRUXF49tttmXYrQEAe9vtoEmHru1Z/bHPNWXq37tdlV8HeGWrl5s3pJpNiw1feDRtTp/lGWutBP1bbx2jaGWoUWnf0xQs4JwfI91ONz13dobEk9ruv5xknVcpSTF1ji6hH7z88Na1OdfrGtXTX/hqjD0XcDvnz5XoCRMpNwbY5+jjvh2CidX/YghvR3qNP6XfbgCa8hEYNcvFpMb2mp63SPoxzhqMF3ajuLKJKVztWX9mJydtX2aF/Y7zHluyKp50670OXb57J/JmPbIvwslZ/nw/ZxRBen2OPjnJlQ2+X56Xe0/tO1wNZZbV84kdbbLOinevRqGbWS8k326JKRL+1Nwh7bEQSTtgg8L3SWEYblQNKHE6pj+mXZ+vLX2s+yxR7f4u6Rn+13pLh8WiSXXZfHeVmVX7+5/0OcbrrAePJ7GG3p+0DmcOTNF//q3h0NGHAe4TIQAIHJQwAC0uTpC1gCAiCwfROAgLR99z9aDwIgMIkIsIBkznqfF6V2HeXYGXs63wsO6ixnz0MZk9RSijj347XO0W+OC0NTiAnR8W6eAe+MlOvYYxC9hfmcPpGvQkL2NKiZbGiMxvCilERdREuS+JPLbus2vdr+q84DSd1jVTrHj9YrN8SXccsHE79KJCkcsLWAIj4TJ2KZUOFEELk/spBrpUp1jBfHIxs5V5UpmAu1zsSX1Fj1ZjnHaS0sle3ozYLNLe9v61MBni0151FlRakSxnJkXGifmdvH953rpcIVbHeYPBQHfmp7o3vqPpcRUwp2WyMC6bvf+3EasrWzXDaPD2d5c3gdtGW6IU6Lpo7gtqfo2x3LbYITF+03m7c9kfSJ8VA3738kfHgHEnUgm0N8dDQ8Pc9TKUUmtNebGsn96L2JLsWXHI9RRm3CgZWR953hPFHZMV061+M8rwU2Z0gdfVDUGeyoBTG91e/tEeoeVT7SPa3CZW9nJRPt9WovM9/REvzVs7zMMPdTuQdW79sbgpX0X1xbKzHDjzWJQDHhga9jYYAdvVEgbBO66rHadQ1bbPPE4hNmBOc5V8kRc7z3Do3qHioaQZf3+uE5ZPvRdAmg9djOn4NCELfsElHMzQEvhlm59T411n4WArxQNaiQZvd3zq04Js2x3jZGWXBgPj7CxPYq4vdZQTRWwS845FnYiPyyI1/HUS2kcKxiuX7oXkXync43yHd7FI1ZwI4zi7/b64SKLBTbcXtnwUo4uci2xC12Crd7aIg3aWqmactrRSl8cblcnwhiskebvnuB3T5zqSac2XX+eksNqsJ8ToUp34Wc+i3+HrMxFCQRp25cDvMU4SkTYPm9f0x4S8d5vXQRfJay0t4tdabf44ujWcc4SIeFO+5RS6Xp1jBmyTaXY6u5NsQuLdb0NqG7vrPrGh9xpOJaLxts7clinA6tvOb61VXKC+P4DXt177M30OKJi0AABCYNAQhIk6YrYAgIgMB2TgAC0nY+ANB8EACByUNAIpDM493h6G4TDqQFtae81A5SI73D3eszhZjgkDRFIfY+RIc7+4nY+V4JHHp7dDbGHwufa7S1NVKG74vRIqVSwA6U7GQwe3va7XwS6rSOoktLlyuLHJXidLDMToso9Y/oyFAG2lhL/Sd+L2+28CqaEbvORTBV19TdaM/ZN9z31YWF4GQ2dIyJevikIRivl7oaIlp7O7iP1DYVhoR4i9YQcVdaUtXH1dhpsHCiXKxRxdPI2ByYqd+rStMYil1qzLaGgPSdh/9XqKW5t4PYzQ7EFIGTnWIypqKzfmjm7DRWbEC2iQ5dQgQLR8qlFEGSiJScce2ptkofY3MvneYT8GplcvK17BHj97iw+wvxwDk8N8WIKJfdzjkQfcojo6Pv5rBW4UwdtbUjnR2/KlbrSxllAUnlveb+NaXw4QWn0gYtUyMIvAPf7OE+bjvuHcvNEssjwi0KgHWkhQlfJZEyRZTfY6g9coHv9pEdGqGm2dzUyS82SIRbFiBM1GBBohgPznzr814iWrpGYUppEpnBYyymINQIF93rSfaGiikbxUTe5EZ7N9gpsSJ8p7xzd4+F8alTw9ar/F5HvZnpDXsjfx/Rx/dKxAqHqbiXF7G88NPVz+wQ7yfe1mKsXc/CNO+1UwvF9tlH/IjiIIijcCOfcuShCdAqoDQjjWaGgyZMFeM3TtxCbIxzrubYKiDGFICNeSLySDmvLMIyCUDx+yd9f8Txo0PXHjmJoyFFFvE4skgjFc408ijuJeb2JONxp0Ka7vFVzx/p3zGe/zxodS8tmzd15JfW4kcnG8njh4/ad2q+QhHmzxaZpClHOTqH1+B6vDe/kL0QaPal9oo9mmrVR261RXSl8Vulssx9nKWe3M+amk/GKSOSJuv4ytfw7wYs9PFefvyjvtsed37M2Hz61T01ag4vEACBqU8AAtLU70O0AARAYHoQgIA0PfoRrQABEJgGBDQCycQEdQp4p7mIByyuVH//m+O7S5ARQSNFWTTcE9n/YAy9WNCiJnjRphRwzAmrzjm9tRnhkavJ6cqagk108KUic2yResK4cC7Jyk/uwMgwnouahEb6iIJUMPY2il1SrKbz4Qbkp53LKK90XxSm1P5myjXts+y4T7zYqcTWOwdW2xAuhC9zcsd2q70+eqvkb+qM1GN2urEQnxGX9uorOqgEU3aw+kFY9H0aUxFclo6iiFaKi74+tbSKnFP8eq87n+/TPq0HbFGu9Jn1ves/LzZVYljEmObV1hCQHn7kB5lvbKXuTaNjwBzcebhnBy6fH4sCkNpqV+VxZWMnjVe3RnA17Pjt54DmMrqiVEonLzsmVWSx9ywA2fHYg+YkdjbncZ6FKJ8eLAsK2o9J5GI3bm56KoZdyCqQlfsr8QXZQZsFj+wIlcRk2bEu1TkxN/aNMBdTFWq70NFiWG5oHLdsYpyvupQ3Uod1OWjbos988foUv4uUiJ9lRyYTd+SGLBx5R7cXkEzoLBzh4hzPg0qctOLA1QiU3Gcs3GjqMzsuwlmHgOTFo36iiqw9kVsSrhg7p36MG7PUAlJyjCdY7FgPkRmi93HawWFxzvNnfvdCqApmURBgYcUiafxYjnsLCZsoII2GweLtUwFpVvzu9sJM7sFa/LEzSQQKEYA+RaKMydY5VQy6PEc4gs/1vk9Fx477oWCwCTH1GFfRR+2W/p4ZShptprzzAkM9ziUKJopSZncv4bA+JxE2Oj0T5zZBQ8ZdsG/GGAuZ8T0OWx+Z1i3YuhSfMdVnESEUhsEYH2ehjIVKFtJY4OFIHzaROXHAJM8zG6zSV3HtCPOfOecIL41IqiPDGhFIors0hXubz7UA7NdjL9R3rSNDLvWgjQN958jP8O0TbPRCndlvqQuHQ4skArB62fjleaavlkhMriMKa3nc6Hqt44DbHQX6+HuT/N4j40EfeLCoP3vQge/b/zWIQGpfDXAUBKYeAQhIU6/PYDEIgMD0JAABaXr2K1oFAiAwBQnYHkiFEKR/JfN/nAikjTNnfos/PJ3nH3o92a0XinTQuE7L1/P8QyFm2OFYuZ7L+8yIDGB/7KsR0fVfpgvTlpXt8W3r6sYywqZd6PHiTRYkxJhGsSVDb1V9afs5f3/+ub42f27YzzZF0corhKUoWJZXizBZSJTBIe00n28b59pJVwuU9T1qYilqtvWVinVxzIhIpMy7xac4luM4qYWtpJuJQ4mLymNIGERxyHh4wU6HtwzwVjEwMXMC09YQkB793hqbMYmDj1nhFEzm/KqFnk3BiW0OMo0GEG95+KcORe/oT45D9mImhyMLCyGJmjDIT8jnJ/RZnuIInSwIST0xssMc6T4qp3QCNwUlERg4xZQ52DsEJLNXI3Rqh18egUnYYoehRSZJyqlyfuq48yqDLS46Cgune0ONYg55bSgFkxxxUUc4jIZ2DrsUe56r7QljVtZCTS28+X71/Se29Mhjp3EL2j4eKz6NGt+7kfNnyZTMIphvX+/vCC4vCxhch0SZSFla3obRjSowzBim4WEWZdSpy2IKv/IeSrm/TFDwwhGfNftlDMV5aVFAxbEQVVSLKiwEWbQOzylJbRaEHeMyGlIR6n4+fG+eDyqQlAKS7S3Dx3nPGk6Xx+VsDG0yBz/PGxbojK2wqQQk2b8r/DNbyxGrfWLt8ud8X4kIF9tr/VzfUwt8aczx0Inrrx2r+7t+KMV/Q4p9IrANuUiupoDFvIyjrVP2WfqxFlZa1FITXjRoRuex8VHby3XPhJkcYdb8fUfmfIf4m9aDuE7VcyT3ayme+n7y/WARo/UazkKLX3v0vAretRBYf/Y2dfVfXbYX69L3rkuBJ5GCbk3O40H5+hRzWicPgPDPr7/haG3/WPW9Y7az0Gb9JykDq4i8JoO4Xstg1++FmRJRlSOP8sMOsS0SHaa18HUQkPwoxc8gMLUJQECa2v0H60EABKYPAQhI06cv0RIQAIEpTiALSFFLCO1pE1dSM9n5EHWHhsCUVAwnKyR/bOnMjwqROOdLR5IJV6ZtRDFAnJl8sd6pskIWtOwPeBMcUgRLD12mFBekMOfwj5+lKhXSjFBOmOZs9I1wHGrhyMQHE1qyDRqJo06VKGfYZ9EiLLKm2U/SdrOu5hlP+HpqYSXdXbHKQlJue3vt5STogbwxWxKPKBTZBb5vBiu9tNHuN/HHoujkuA6fNNJTXbHfSgEtDrv4ZHLhMBUXaRyQhT5oCoONWRMStKfEORl7zKSxrSEgPfy9H4b67AnyTFHqF945xZzfZ8We2DaHY5eAxCneWiNH4hPfLCCZCCGXslObn5znVEzxSXt+T/mVYionjdoLx9mH1xL+o46/DgEpCl3dDtEyAqkhIJnDU6Z9dkCKQ58dviJ4xRUodrPZY+ftPhPrNE4nv1SAKqNrLNJERmUqV0eHpLyKwlr5ntGl1GnpOldhtNv2KhnoXW4vn9xvixQT8SJEqmzcuJE2hH8mpLBzfePGMjWZF2+knVV0Ub04cBosFmNm8l45HC0Q12eO4eKfTUAaHp4tAhIPG7ZD9s4K52cPhwgcHnbOaW0CD797EYXv439mv419rVe/u7hNXA//s3L4OAtlGzZskGtmzZpFs2fPTqLHyPr1tH79hiiGsbjEc0ImQ/ru8591fdD9wIZju00U43ExI9zPx/ldI5pUvGIBKe0hFq5Tu7MAZxysHV4gqeeK9YuyV8Es1RPY1vst2fXesS/Hgp1t89BEDLa3XE/zPDEBqRbr/BgRxz7PdxbKOFyFU5CxoMS6gyxN3GdZsKuFUi8k+/VEBXJL7MZdFdcj/+4MqYUxO8V9VI9z7Yfiy6IQWHXAxnWz2sOt1nKNbdu8lLnGbFrSA0o/xTXJymjtpxDe1BT92kUtm9u+f3SMlQ8e+HpS2X59SvBsLNTrtYpfUk4UaYv1LN4vfRv5SWo9JwzWY8g+WzSTlM3rPe9BF78/NfLMopR1TCn3vEaOhjn3q3vWqxg+gwAITFUCEJCmas/BbhAAgelGAALSdOtRtAcEQGDKEnjX2dcE26NoUYgPVfRGLUwkyUKbro76dhFKLojRQK2gksjBl+kHdRaa8z4/Gep/aopP0RBx0Gfpxl+nzgGTn5rWFNfWUSTGoLXisqyuaJ8yYoeNLKOj2vhk0YO5CEpl7trYawB6McYEmy6nV1FOo4J8oCizEN76tyeNFxNTirHTfn9tSmc0WARkMlxOlReFR88v2q1MlKsJTkkkbIz7KOZVEWV+XHnGXUOlbM8m+ubnzt/ia8jD3/txKlOEiLj5vDhH2b/LDleZmioopdRq0UHPPtmul3ew2liqx5Q5nv1eHV4AYSMKQUSccrqpvHTJaI4kEedpSsVW7o1hx9lzbNdpAZWjtiWTUdm+MmKmFNI05ZNPWbfJPPixEDsvV/EaY0pQfDfnaXCrl9VWacqyZmYO6Op6bpo5UaX/yvPJoS9e9Am+pA96C0gmQrBgsz4IJSyWeAFmNPSfF41qAclbVjuwbX0xsUYjhLhLVXQIJUud/LNcE0QkvoaPsT38mh3EnFoYGAqDetasOUHI0XdLLbdhw4gIQRwppFEvKkbZ3kI8lIZnzqLhUOYcFoiCuDIc9/jZGASil9ePSKcPzw7nZ4Xzwyp6vfzyyzQyMiI/m/gkwocTxGwvMi/M8LFZQ0EUiwKdCETBoT9zVpB9gx183spgLhs35Qgn7jdphwhI6uy2dqqoxAKYRihZBI9x8hFRc+bsKNcNhQgvnqdjG1m0C30c3vkzt5f99Da/Ra+Ie0IVe2A5gUDiyGTshgi60A4fySjtl+9DFVBsDHRFUbEIYsxMEBQxLfS/CiicLlAFMFuL2gQRL4AVY7Jl/vi1Lga6NUSWVEaMQLLPue68v1PzHE/uOO+rae8jXbyd5b49WZjl/mcGbXUwO4u46hSRpMJ2EaxtVfEikpZZCud5jjfXpfbfR8r0oLmfYmS641sIU/HBCNmTzL1E/2sRre1enw5vBgtvwi+utWktjN9N/Duq7MPGdXCsoIq2EJAm+H2D20BgEhKAgDQJOwUmgQAIbJcEICBtl92ORoMACExGAked9Rn2WMRIgWihOdLlOB+LT16KM928Gs45Gz3w4txLjWQnUbl3kjnNTRxyoUxyl494sXv1mNpgr9JZr0+GVv784lpxRhURRHbahLOWtGvOw59TjmWBSw1OilJi5Nuv3NgD4Tn0ln38WXVsONuKz7kfvOihYlNslwllbIL1saOszCO6nkqHXtWWes1K8IJSm7RVCyZO3st924HGys5RO5l9p5DkRoxcI08Pa3+ZuJSikorR1XuWega5bworXCSZlhXjyWK0UlakjCqXszUikB557J/ThLbnuNUBr6nrZO8Wbnv6rJqLORbZ+agSk3NKRgcczylLFVYLSOboTAJS3MOEI558qjWORPKfyxR2JtiEyt0ePt6h37bJuj4pbjaXDsTcs6Vjs6t9tahhzkQFEshFgcsfl1R3Rj2cYId6+lwJRxb9pDvFlM5Nq6LXaGym34tlWBRViADhvWbaXv0F5Cgg1WEPrjDv0JYIpBCFI6KGOFbDvxQBEFfwKP7UbW1zYPMxzoDH0TwsDpiAZGICBweIwBOu02igYRVsNmQRa3Y4ZpE+HM3E82xmsG04RCYNB4GH3+38aEiHt2EDRyCxwMICEqfgC9FMoc+kSznyh4WlWcPE5c4I98seWEGc2BQElZeCgMTt5fNzQrnMwIQ1FrW4PRbR00tA8qLJ7GC+Xat72IT6JDvesAgido51l9EgIBWpIkVAyinzWFDiVHo8ZoaGZokw5FO++UgRi8yZPXuHwCgIWUHo4UjBsQ1BoAsCEreX560MbTFJ5zV/5tSKLABz+71gYEKRpPIL84aFpOGh2ZIaktcFEZb4ODvto4DHV7XtwcR9aZxMLGJxLnRbikDjOSkpNKN4ZAKTjT0RIQO4OnKmmPNFG/hOFbYagrl8vzfVdkvxmNeDHPFZzAGXyq6cq+0CsEUceeFLRLm07uh3nIxbF8Xky/b97cXo1P5q/7GuNaQQbiKbfKy5znI59brqy27jWF+vka/5tSkC8ZFY3Hbu/7ZX25Imc0l+71WKIr7xHmDR3tF4EyeWlDZIVFOMFOOBx8dCAfu/pn29bTUEB0EABCY1AQhIk7p7YBwIgMB2RAAC0nbU2WgqCIDA5CaQIpBiZI459gvhg50TPSKIkoPfxIv4h7gKN1piIQRVgkZDTJDzUbbyjplYWClWyF/4sRYnlNgx8ev0Fm2sh0x8KfUoqzRVMXiH5sY7ASfePkAoUaOddc09mtXQg8yRnMO6Oqg4lq4/B0Q4OJsE3QZIFlbK/nL8owDUrxLPLTmEogja4ufLxSUPXMeYkfPezhZLUp/HH2z82aCyjqn6bmsISA9/XwUk3s/IXuKgi5/VWRedbPw0dxRqsoDEc7ApIJmTj1P28EvLZLEp1MMp3mKZ9VP/tldHe/9lZ6P1mTjMZXqznZZKTPc80ciJDmddTDPHERuNV4z2SXa7PZ1EGw8cbO8cKd9FD0m2Pf9kfVF/uTeSONTDvd5GdY6H8kM5EqEUPxd94w126afSdJE6LXVgvtg7Xm2/JnZwMtVyD6SmUNU5n9r4uYtlngVhhXmxmDgWUtaZ05/7Xp373E6ONONRoamk9JkE3ruIU47pZ51a0Qku7xphxCKGCUhcnwgn4vxn0USFBD4m+3mFetYHEYvLyYKBSqc+4seimnS9VyfwxsCa7fUp+MypbHsP8Z5TLCRlASeMeN7vKLzWr9f0d0XZoa2WGs/sNOFCnfZBzIpOaBOD7DqJHJrJckyYVxrsI68UjRPnLl/v7Wb7ZMwFMYYjjeT68JHbZ/3DKfCGgtDF/cb9xcKNF2YttRzbqlFTQegJhViqQovw4rZJWr+4FxfXaXs11SJLIXYEEYlZeXFI279R+5Ol9pj+jYc6jxMZSNxWCUPTCCgWyEZHN4jgNGuWptsz3szKBCRLNyhiksSuhdRsoVNHgxAmAhb/nsL/pE+aa4qlnNPrNFKT1wlbL0SIb+pHWi4bIpFz7j4nwsdeTbOqEGSqCJpiaQjlMfcww2Q9SenXZGpFAUkVkY42uXS9co0KrLl+Ps+c2X59j1ng0jvzrcdNum5mTKnYkkK1XMs6V58kklq/pDEkC0beT8lsLvdC0j329GECWy9N/MlzSZcd7XNmaOu7iG9BVJYWcqSszMR8rYhYsrcfK7r8QEb4HGza79Xtoll3K3EGBEBgshKAgDRZewZ2gQAIbG8EICBtbz2O9oIACExaArYHkjew8KPHEynyQlx75vLLUSnyh3j4V/tR2spKdVUqR/4YY02i47GKa4o+/FzTgPJQYZ0KZGqJ+Kai5d7+HFeiNejl2v4iqsTanrQOLdvECvFPsFMnChCqJahzh497+9WpGY2KtSTeXGw00Ows7XZPISfI+UqT8lIvSXlWglQaW2KanH7OTPSzmM0M5ETmYVzsrjxKorDnlDkVeawerTtZKueaEU/Gqe5vE4zyGC3HYb6+q4RyenYJd+nuaJ/dVV9fDesonrbPGStjawhI333sqTwK4tPhOrT8KLeUPLn3s+hmtzfTIJkzNZdnm5Srw66ooxCssjPcUhypBVqHjn8d6BqFyONCIxRYTxnjVF2WEqvstoajtHbqyh4yLt2bOIKdV9SEnbRHkdiU0yj5vYzE0R0jndg2fqnwlNuhB8sVUdoX7GDHa/2EfP30vZXb6DOJHMuRTZbyyq6NWL2AAAAgAElEQVSzKImxJACVDlTD1qiv8p23RQNUyJN72Ee45UHHBWpKQh9p5jlrKkUdE+YIt8/ddnK5HdEFPL7jjXkcx5RociI43WVB1ugUjbbRdTVn+9LrWcTRiLZaAGjuDeP7gMtjZ3ThgI9Oau1/BS2CKzvnK9GCzdT5FQQVGVLRke8iYIR33JtIBFVZS8sOtMi4xJdTvnHZLNaE91kc2RVJ+uM6WjKbIZlv1eDgaywNX0wdaeNaol5E9dL+t/Fo/WlimUVReZFWeoh5x0g+L1wkDsLDVDUVlmWPssRDmdr4HYprn/SpfNvm+ZDWAxdtZEJC6GUdG24hYaFpmOsRYU4frLGIK98++1mFJhWYbBxpmdneWn2y6kz4t5HuuyCVx/0kTWJbeZ7FwRw5JjtafrB2qUCjexUVAhZHUMqedRqdwzxsnkqUYTzu5y8fN8FV0sC5PeWs3an91W+LNm+t31hcbnspn9JWPsLSoIzsCIfHre29Z+/tPJplaWkyyOU7R1I/8ncQi5zhfWM4zpF8YTSENoZIxhAVOEaz6d++hlNJjuf1DP39p26nz//f5j0H/M5C+vQ7Xz2ewnAtCIDAFiQAAWkLwkRRIAACILAZBCAgbQY83AoCIAACW5LAUWd/pvwzPjrLSrdns8aGkzw5bOyP/lxCFmLqcqJLvlIExIkR/e2tTkx2eISixMlmYoN751oKAcKLXnpjNCSKIaZkOMe6ta/V9lrBGKBDal7lLVpgqlMc3dGZXjj7k9mlQuIL67Atc4plS42VFQ1hxKEaoI18SZf4UsuLtehjxef7I5NaoDIbewNN1tbl9W5GCa/u+1xlaVtTOm0/37jf8d5aAlJXJEAvDtmJaK7LZhSS9DU7RWV8ludt/um56Dx1T9PnvSb0PnbwShnieI4Oe5njlhqKHXzsvOPxpRFIfq+WMsJGHcrmuPbjysq2Y+J0dj5Ki7bS8xzhoAKSvKp9ivS8njIxx6aqOe4zH7cWOqdoY22zvU+4oBhFJQJtVyomLsulvyr7ml3lMQ1do7P7rO5RoNPybE5M5L3jafzIsm1tr0UQG0u+CW3XtI3ndB07kkNbbNN7y+qlKd9YfLFItRhJYsKlEx48W0uh1RDgXA4t/dHtycX9Gc+bgGSRbim8KI47FSRklxotw8SnGK2UIzGsH10UoQfBKfW8D95F38m4NSGr7TtGLsgiks2Joh/iHldezEzMORVgtF8F5SzcWARhWySd72+J4mt5NYUyFYsSFxFEstyr6wsvLVHMqoQJm0KGygSkYTe3RGSJ652Ki1nAtHFk1qogwwIRp1BsvtJDIIl7lZIt3jIWz1sfpvESzydhK45vG5dR+gjramv16SmUNK6ivbUoYyLeQGPFVSX9IP2tRPIYjA8r2Lir9KFaIOuwPuttEaS1w6ews3r9HM0/1+Jzm4DE5sc2sLg2g/dDCukx+V+KoAupLCWnJAtIYT81mkX7vma8EUhRQNrzCLrj9AO7mozjIAAC24AABKRtAB1VggAIgEALAQhIGBYgAAIgMEkIHHX2NSn2Izv11bgkszSEhRiFFC+Q++Rpfr1PXb++hHjcRB4v6DRkjCxCaLnqwnTFR8t6O/vr6B51MmhpydEkxqpYpRFB0XZz7ESPvxcS4uWxrR02iLPJCLQpOlJRU50Rp3kG7yO9kiM3GiBkotCkzK3PnCiWnL/lYCufMuabc99NfFiaCJb5Kk32JcVoInbWKuQ0XlLUkB9jsa/kXJdzs4+hJkL6SC8bm9J5NhZTvaXoUwpPRr+P4z3aVLcpjR8bT415QFtlD6SHf/AvOgttLFbv5Tjw6YvyfPWY63J8dE3TUacpqoS5YMvOQ45u0Kmno1ae9JeUVCoQmSNRHOjxsX3b9N2eME9PlNd5lTjtkoZTRAd2rkeskG52EVViQnR0psaqXfJUfsOJXd2bhJ5yOmfnvDnOm0wzs97jSpyULS+tI0d7NQSNFKXTHq3TWqi0W1rvxEEfweRjVtqP2x46Un6HCCCnWuZ2KQ40hUk/brrst+PZQa58y16WHHFReIh84949JkbYHiczJFKJBYo8bnV90PtsPHf3UbwqChJm10znMc/t1tRs0k5epmSpyp72QihxqSmtbn1wIvZ3uq+do+xH1NYPoc94TopQWzn5tZ64B1HLOV13YwRQEJFUlNVxYuNiTL4P+JymvPS2a8NN8Gs5F0trGwdpPMWILdv/K43+qBxa+st6PTPWY9F+LyDFVhfjpU7R6aUDLyDV49z2RrLxU48bw1rpXDHCMWozjCleYOM09Xvsfx9tWfZzuf6mcmID0tqVhlHZ0b499dj09dgebc15rgUXglH6/czTiJF3LgKsq267q1g/YgUcd1aOscEEJBF85XspgAkCEm3aEMZtiEAaHZHoO2mDbALGUUjD4dwwvf417aJh3cf5MwSkbjY4AwLblgAEpG3LH7WDAAiAQPr9LfyC1/onCRCBAAiAAAi8sgR8Crs2qaNhTXSC83F1FvkEc6bH5Aihttao842vZaccFyR/iTuNRBQG8Z61BuCY079xn3PiFnbG41llEbPcJelDZ7RUHzj16SxAOAIDAd6y/d9qh1Xh7UkstU9r7algVZtY9UMJNl+chZSyv9vHiPVZtKfN5urGZOMW5JzLrOyQAWTt0HPdkXb9+3RrRCCxgNT+BHbTeS+O5+pXs7Zf1cpIDG1X7SBM14R9MOIFEZTOeXO4p/1m4rwUf1/c20STh4W9UjhVW3Dk2TunruIn8X1KqBYNKRSUaonCVP61k0UoFpKy3eYMtH7Sz1Jn9fKRFF5gVw5urAtLjXjIr9Jxm9m1CEjRia73NiM4ZPjF/tIICBWTVCaJ9aSKewlIvQQh7Y+UMtBSB8Z3c7CKw1/zVpXXN+iVB3zKsfZLt4SAZHtnaRouEycUq0YgZYEupkyMUUnmmOe9Tmy/HpsiJt7pOOni64+Xe2RJ/ZI2zL/K6AWLKLG+9nOPf67rTUJATO8lewfJqy0qoh6b8dIo6Eh3sgDEfPhnLspS6cW9ufgOP75TCkKLmuq4zlLupQc50ji2J1BKAaleX1JcZHDiN0RttsmmekinxiISXy9sYrrAWthIdsTqebcbWR+icGHnTfgx0daLedof+koCYYhAahVJoyjYJSDZQjJmoXLWNbFdxR5tXJ+PUPSiovSlzu82TiKCuCgrb3uvP9Nzm9rHvZ7PkXPjFZC4bvkqsEimqh9sxngbW+1NIaLxYR4X8dW2Lhflxug7+f2JRSN+sIFT2IUIJBoLQhJHxHI6VbYzikghKSm9fs8dyynd91NvAemFb/8tnf43P6O3nbaILvyNObT+u39Lp96cP9NLP6IVf3k/3bV2lDYM70hvf89RdOE7Xie1/vQfbqEP3bsHnfeel+i2O39G/7JxNr1t4e/Qebt9jy5f8WN6fOMQ/ebvHEuXvXOvaOUv6X//wz207Bt8LdGvHHgILf3A24jPPnrTDfTxn72Rlr7jWfrPXBaFuo4/mi48LN7r7QgcDph3GF3y+wfRbn3bjwtAYPISgIA0efsGloEACGxfBBCBtH31N1oLAiAwiQm07YFU/CFt0TmuDbWjPkdc8B/TlQAxkDNfo2bkj3FxZPN7Q5KJDnuNHilEjnQplxO9QDGoJl3a6v+PkVNV/3SLLtGTJlW0qC/OLmmOOCzLKJq67MQu2qA6WtxXyAS6WqBJ1WcbNLKHG63HPD6xJdrh62sg7hinZrOWE9G3lMcn8z5IKkLxHksiBPpwKT+WDFN811OxXS3troUsb1vphndszFY3BgoOkblwa7UtMh1oHjfHSCksaVm1mLa1BCSbU2Z64fAt0jBpy70jzp6yru9Njs8WdTeVz5E5nPbH8heJo9LoquPR/MszXYSNRiCxEMF7TbDjbgNvKBP+H1JixdRe4hAWx7amqcqySdivIlQhzu/w1Dg70GXviri2+DR0PCxd88We3PcmIMWIQD5nbZUUe6Z2x9FaO8ATx3YBxFJFNVLTVc5cFjjUrhip4QUa5hcd6Dnip44Iah+wWXji9aKHQBRFsFKY6h+BlAWv3hOmzbnedkd93aDPoGkEWYxISwXrPjFc5swQNdDmSJbvIEm9GKIK5NrYDxKFlKPB8u5wlSM9RRrxGmjfRzYIZeSrNSn6Jgs82ra43nBdPObj+DK7azGgy5HuAjekupwCTeuz1JHl/U5MlQnKMlWeVxqU4dsSmxKFJtkzSuxXxv5aEVkYidOzRCxo6KcxQiXOOd9Hst7H6m3tr3nUglBqXxKQNEIqp6FTgxp2BGO9SJQFJG0zjx//4v1/pJzYXyY61mPaIp1qASnZHW/QdUbTdwpP/taoRP5keNprLY9FWUt1sUz9YbZIX0gUTVMESuMtRtn4e6xftd7mvb4vpPy4vhR9aIKXA+4FWf1ZxcE6LR1Xa3tT1d9PRV/wOKnNqzg0BTx3g3zXhL33uJwwDyRNY/guYhFpBkcihUE8NhreYwSqrBlhvr5+r1fV3d3nc78IpLV025V30617Hka3fGBfeuAzf0PXvnQAffaSI2kfCvd+JuyftOGNdMMfv4Pmfvcu+tDNz9I7/+h0+sAbooD0dy/RO0/7PfrIbxB956a/ocu/P0qzDvwPdNMHfoM2PPBf6IN3rqf3f/R9dPyvED3/UPh8+2j4/Ht0/C6P0198+h/pO79+NK34/f1UQPo+0duOX0iXvOPf0P++7Vb62Ldm05I/+X16x67r6IHP30rL1gW7PhbseukxuXfNvGPpcyeomIUXCExFAhCQpmKvwWYQAIHpSAAC0nTsVbQJBEBgShI46qyQwk78C5X7vRY+RA0onzjODTaHv/PQs3+h/Fjy6XEyO/fbBR51XmjhWSYo3AfSnqw/1OX0iBVpKbC9Dq2vW2zydMr628rbnOiVrTnwNtuuqp97jokeDXFyUGOsTqT97e0ycaeeDf36uezRLGpZv7cNqnJybC0BqXa+twlIXY780dEcIVE6aaOjrRKQinKCY20sCEApMoV7LaUAc45WftLbOYRtJdJNyzfIE995jyO//rQ4U6vUdOz49tEXFuFkkTLqUM+rRFR8kyDFDmMVEMq1kctRoVsNLwSZOBizo7c9CqkYYY19jGwvnhw50BzjWVjoFmKakSfJLo70KtqlzmR1VpsQNZGZle/pJxD1O28lTUxA4t6r2i8RrdkpPTQU9i6pXsxnKPyP7xwVgcD1PY/VoZmBDu97os59HQBu/x3R8HX/qcr/HmtyNqW9oMpxlL9XggO72lfJCxptvdNg5SL67HqNyIlz26k55rhXkSaksZMJE9PIxnLYYc7t4+g8fm9GvuX2sXikjvcyhZhEIbLQGxRcrr5O06d2do99TXWZ9z2qmRgDL/iY8CSCVUOEiTYnEca6qhReaoGpTi1pAlI9bus+6UphVwpInHhNBYyUMrASkIpyOS1gJcTZ+G+bZzIPRvPDLW3rmQpADFsfTOmbCi4K3CZ4m8Ctc8QJW/F7wJfnBSTjxw8NtK0B6ZmEFjHN923Sqey6OE/zd1mdGrQUkGgorANhDLOAxNFGlspOY/9CdOzG8C8c10hVXU/33fvVbdOyx7EoIP3f+pLX0ic+fRwdHA5rFNIInbVoL7ptxeO0f4xGIlpLD/z1d+n5ee+g4//9LuHKINxc+I/01O8spE+/89UagfR3u6RyKAhMJ4TopePOPJM+8O/D5c89SBde9T2au/AUuuywEfr7TwUxasdD6OZz30Y7h9NP3XETfXj1a+lT/2kBrRcBKdtE/3wfffD6x+k3F32Izv51E8HeHvZxOmic7cflIDB5CUBAmrx9A8tAAAS2LwIQkLav/kZrQQAEJjEBjkAS5wrbKIJMdnqnFHP8938dXcLHvMgk+lK8l58yduc0OkYhyB/v9tQxO2KtXrs++do1msh8nLXwIJ9TVIsJWGZDBN4SIeGFgzbxp01YUD72JLnASH5FtUM/e47axnhX0tcyZykkenzktPiyvTM7Fmo+7gxQG2dAItdUvwdW22xleMd58qHnPvLRXZl7PG/9l/oy4hAIUYCRvrSP3gEbr5EyMkP92RxVbhzlImOHqg3pVt+/btw09nRKrMTzH/nZGMlFW8SYzIPGeLTrNCpFx7FrQzxdvLlBm8ea9bvaYpdsDQHpkf+1VszpciD6421O+ran3fU6de6modcyz/jJc3Eyd4jTYphEMuS0buYYlnpD9NKQ7DsRHHTs6OSgpErw8CJNwd0c87IHS30fu/bFha7O2ZYIHHZQit9enirPJec9O8pH280/6e3jJ9RT8EkxTq1A7yBvj2BRsaOMxjBrfBRH29AbkvXI9qCJQ75wuFbiCj9JH/f8SKno2gp2x3oJQH58dBXTvL8OGdi8FHamTCaHcRVtkR3JZfpGEYACP429YZC5D1gkCAntwqF8PEdxhOvC8RmBo/Z9+Fzte8TjreHod+PDi5IWIVE4xfk7JV6fIusMcCUK8nUWuZdTikVBKIwNE1VkmXXp9Pg4t5ybyAKRzgdO68bRW+W7pJysI+SiPWMbuQ4TJOPBUKiJYjOGWSDJE8zWE72y3H+pnFt6JUdQefHIc+LvXkvtVgu9uu7kdaEhDEW+m0bLFHm8d5MfM/W4trmay25LHchf+805XbQvfm/bXlgsXOhaFSOnqsmvwpUXaPx8b0tVmNdcHaVOAI1rRBbaamHZrYeN6CUVni0isvz9SueUtMPEpBhhmSdEOf83Woo4Nz+YUxKQWlMzlr1SfIeNR0DiOREiikTsYxFJImNjRBVHfsraGr6bwnfM6NiIrrXB/H1fu2efVbM+3S8Cia+PUUjPE23YzaKP2qpZQ5+78H56oktA+l4QkFb8Ky0Q0Yfv99c/K/f+z7cfSzfGqCEToJYGIWtWLSD97AG68NM/oP1jWWv+y030x6tDhNLvHElnvWM/2q2pzY+TCy4HgW1PAALStu8DWAACIAAC8nt1+IWu/DsBXEAABEAABLYJARWQsl/djGj6xr24kR3fbUY3y6tKY3HFJBnz53sxiv94T4JVFGi8IBMrLTWIKn1aB01zapio1csJmovoVgoKoayFY8OMAk5DRWlenkm9YuOjdPxkG8fd1qZKNEAb+qkyvYvoursWNMtkde1lDsKhd5idG0GVoCrpiUSD0nG7NQSkR9f8a9GwrrHedbxLQOqVws5XuMn2QJKDeU8Mc1ynJ+TZp8jzO/7TXxQ3BAcx8wlPfrNDPngNOXURv1vqOnkXh7Y5uFX4EQejOVtdBIl3/rIYZHtYdI6oKCAZh1pAsvLaBaSW9HeFwzUKSK1poPTJeJ++qeijRuqnUrCXa9nxH1OQpTVdDK3Spbmorbq/+62NXcKk/w7pNVt7CUgiQFnqrkqgHM+fECI8Ru5tImkhojpjRXwJqHQ8aSybiRVZ2IlRrin6I/cp38cRTpLQzf3JI2M8iku2vljZWejQL8VaNCnGb3SkpwifmEor74GlAhC/crnsBM9ikbZKtXv7Idsa92xyotR41w/OUVnM6Zj+z4av7eGkD4o0BelNQTj2HOr6ef5bn/j1I83LUJ8Xh5ItUUAaHg4pClN/RARxrHEZLIAVApUbRzo+yz9la7FXRIUWcZ0FJL43p9Cr+joKOqbpiXARO0ruqwSkvE5EYT9pcnVqRBvgpVDjBSQbLzo285qcx5C1uSVCjPvRUuZZ6lrXfhFjbTyGOSURaC3p7EyA2tBjry1b4/z60rYueLv9OqD9Urchc5FUi3nhlJ+EO48dEV/HaDh8v41uXB/WCY6S3cCyMu3zK7afkLes18+DCEghHd3X/yrsZ/QS7T//BPrz9+Q6XvjnB+jzNz9O/+P5sAdSrOaAzRCQVjVM3ZnOuvBU+pWvVxFIlYBE5PZP4v2R3h2EpHfuK5FMeIHAVCUAAWmq9hzsBgEQmG4EICBNtx5Fe0AABKYsARGQgvX857T4Q9SvnV7Jt+SPFWJPeUXpdC8dm1xEGeHTFFBK8aldvDBTpGbvmK9EKLnOFZjEIzmW2yzOBBG11JGTHMbxeIpIcTep/99FqkSjtA7+4Cn2Hh5tzKQE/2R6JSSVYo460rzd6tuKx02Miw4vddb1Tw9Y91cS9RK/shx/3phaxI/aFiPKWvqkF6GirY5sEU3W0p6GPTogqhL0kLJujrf66tzn2sfSrjgW2trgx5yIVvEp7NS3kcXWEJC+9/jTcQqUjs4sfOTj2Tmex1FOtVQ5tKPoMcQOwMqJmhiwAza64FLqOJmOIR2QbN6u6eWET/SU+igI7ouhcA2nwJNUTix0cEosSaHFT4fz7fpZ9jqSvYn0eHqX+RsPuM7ROsv5VfZd3BPFUig1RB6LILAUZvGJ/h5T3hyWqZ60t00ZjaDX6VjknTcKgaNyRrcJIjLCRYgLEVyRcevcqoQjdojWAkWRgqrHBO2ysd4zJre9KZDoudqhG/vBjTFvY9seKO22aLnisI5liSM+cM77SOWf+brRMd7nhCPfOIooCJXh3/DwbLFyNAobEknBKe3CWNoorNUpLutr+DgahQIWKvjYxihcsLDEUXWyX1AQOXStDHXafBGhReeGnxM8UrygoWOY57CmHtS1SCeB+OVFwNH9W6zdun9MFGZieSZImMBi+5a1iSRtw8DYciQSl8FMuU4WgDeOrpfPQyEdmO0ZZOOCBSQVUnQvoY0cMcj9FFIHcvpMjhT0a5W1XVPwlXPDbOdy7LpRi/Ad8Ks4ja1yucxNtr6KddRrn49A0ptMwKlS+Dl7xNbYTuMtqTNlfMYUayakRKXPC0jCu25f2ospCzbFvOAhEvn542VEm0bb+Pnif27f/0jHbY5A0vpt7y6v5mXhyPrYRVDJ92RbqsFy9NXrXz02ff8UfRXHhQl49V5ImmIxtD9wtIg7Ri976wVVedOYRh4Ny9IQ5havFXFvpF953WvapkiPY4MISE/Sf/6Te+jvN4YIpOF/KynlDuQSf/FduvI//X/0vTe9nW4IqeN2LiKKWlLYDRCBZNFLtcG6B5JLYdcQkOIdG9bRmq/fRZf+4wu0fxSyxgkEl4PApCEAAWnSdAUMAQEQ2M4JQEDazgcAmg8CIDB5CBx11mfEGNVKSqeMWemd6CoBqXjCr24hgh0ATSdtdx1Z0OgXHdR0Hqn9xcuJFPl4aVOXLZOnd9ot6Sn+TGLjB7I79Vs56lqbVV1SCkqDS3i1EOk1pgGs6CRe2NMxt+zmV0pA6nK6ece0OdvUwd3i7I+CCgs3sgaIU14d6NmByPqOpvLKT9CzCMQpfziqKKS2EhFDxSTdU4V93yoQiSOZ1xkRNrJDXe/JQm857+u0bHGT+xw65OzV1E3dr+w8La8xR2dO+5TSlElxdRo2BtRyrIiKaTLm9gepLVXdJdJkB7umClMhgdOoaYol/1KBoVkmi0fWj34c9FtK+jlwUwhMXVCdMyyeb25q3xSQrO+9vXXx2a7ScV/by/3v9/nin00MEWEpRBiwk9mEqqGhGLHCc1n2SbL5Ue5HJedCl/L4t71+2MbReB8LJqyhSgSMjMH/n713gbOrrO6/V+Y+yeRCEiAXSLiEiwkKKBBRImriJVEkYhNbiReiLWn/kvaVvP3XtNXU9hM+bw3139D3NVQNpQ1eQDRQDaCE2gbFgBhuCWDCJUAYIDeSmczMmUvyrt9az3qeZz9nn5kTZZTEvTGeOefs/VzWc9kz67t/ayEXkM4BjBpyByH0nMIhPfx6ACi1NSmbk54jAAXObb9+FMzK2OI7gFanbNHzGdBYzhq33gxY+TnAIcZSMGPtsT3C21TyIYX9AOo+KDLwqpAItbuQYK4/CBEmoIjtIfPdzUMAJLF/orSzsZFdxiWYsrbmAyRnG1O5JBOlrA/u+0r7giDHaD8cCCCF8ctC4kxYzAggWfNigCS/o0QKJJwzEECSPVceKCnf36T9SQg/qzcPICnIDOOagUh+MkDmh3nG9hHKonYyOKtTO9kDrW0ujJ20K5MnCYOsaj0NKam5t+RBggqKwmR4M/Ar852rO+x1WXAdABLgHBRfGk5RlIiAo3z/0rB2dv8CbFbgdsL4UWkzBng/MEDae9936I+/R/Snnz2J7vmXh6n+svmcs4jr6RcIHS5A6qbbl/+AvjEhP49RvwDpjBJ11zeS4nUcL3NZt9E3hod8SodplOL0wgKvCwsUAOl1MQxFIwoLFBYoLFCEsCvmQGGBwgKFBV4vFoACyR/OeW9Oc3U4iuaCTyl3RuSqidypMZzxP0dQxwI8qaIjACA7N3N9Urs6MSw/Uoq30pbq91KHwS9xVkSFRj/ncic+NQ9++MsyHXBFi7mysM06mg+uxHuemRZSvn0UfIneaag9TTuCj+B1yX4VxkDblSFuzp5SeY5P3VlQv0QzrV12XeaaZK6YbYKx8itxzfJtEHPkhSUM5WfmlVP3qAH9DHb2DA4wUwEFs+XP7XhShi64/CEen7raUjhkY+XmQDCqM57Y2RnNFT5YACl1clYCEdqkxFHoQk5JnpMyQhumoQEkAz2mJBGABOebgBA4IhlySELybnnVp8yhNAA+gkMbPkTNuSLOPdcmy7GS7UsKuxN4JLMgTZKu4zUg+JCTVKVUfti4xTlHIudoP7AoW1Z+PpVs29CAfIhU1g+Xw0jUJgj5B/WUh3R5/VCnfux4T/el/mBjXolln1kMtfSLMsd2Tjis5JpKzv688QzzOGvjvP4ZNIod3qJMkHnaQ3UsoxF7Yo2z2sjsFcOkLEBEi+DoVgWelOuUSChHFUpQOOl5micJ7VQlEiCFOc4BXwAhrD8CgNxUCyBA54c46x14UqWSBM/jzwFreZ3xoqozdRSAEhRqAmpQh7YLe55XZLnwYr7vWI/p/hCtJfAcg2WwEco1hYaNkdlO9gnUx0dvL9fPYA4KpRgKKRDL7knWTivH7xMV2uWVORWUSOneGMBRHvDFUCWgN1nrqRIoBl/LEUcAACAASURBVKIZ8GRbCJiDs2u81oJy08Ckg+ZOOWZ7QromLDSeLR0g+LiP1j/7DAqx3B1ObokKI+O6UngUytYHB3Tfx8VOkSm/H7gxzFFxyjhm8kFFEBJtqwSQcvfY0JM0bGFFeOXnbxYMynqS/uNGpOBKVqvbBzAvsb8ixCF+0lCQDiCNO9ygbQMBpG2sPrqH7px8IX3zM6fTL79+I12z3amQnAqIOKzdl+eMoRfuuZX+4o591HDee+mbHz2JLIfRP3AOozeiAwMAJwVVfXTJokvok6cOp+5XHqJvPXYcffLdE6h/BdKLAp/uPOO99H8+chI17N9C//zle+mX58ymGz9yYv4kKz4tLHAEWKAASEfAIBVNLCxQWOD3wgKFAun3YpiLThYWKCxwJFggzoFkuMPa7dzJ8pS05xjOWZ6BCvgzWj4Xd0F+txMy058aJXX0VTo3YILycGy+ujI+kK+MskZn6nYOZAMZmY5VACK+rXlcwjEib6H0vbdjBRtWM6GietMmZCBSWkUuDEoqLGND+Yo1f1UlGocT0u9yxsnPpQgmZcZJpltM2CrQrxSYDQBE0/mWOx8N0vUzJumakPeZNoeLBwMgxTmQUhgQnr62tRts56HCAABJn2TPghvLgaGKAowzHNMaSksVCZwvoo9DAMl7KGQcWHK0RtulCw8hnOBsjx3XarHIMSnvy+GROvFxavmcKC8vfxBVYZVO+tS5rPUI5MocWVVKWoO2IS4fa0mCc/nPxQ7uyf6812w/VClgCiRVdsHBmXe4EFn9hSCUpRVsVw10S8+pIDQqG5NUeZRXV+rs12VUeWxlViAKVQRNUkuImsDUMZFiQlVHrJzhfzWABs6RXcNqCWjlkJunltVD2MP6AG5s1KCogUNZQKh77ALrAAgV5xkkEtKAeypCM+r8lu8iZYWsH1bn4CNdA7Yb2lxHO/RnDekW8g0JKIByAjnIMn3UdRMAgioqYjAj71EmgI48MKDzON0vrAyFkEPI8tXYebBfrcAvAwpsOW4OVFg2JjgXAIkrE4Ck4EnbI+WzneI57kGXjC2HxXO/a1QCWynQcbtvxgbxnEgBUlq3zWc/734DgCR9dEMZ21bGB2aHzV35PhcYHkiR+3SOilCWQgJu8gCSC3GIAIpmv+y6cMAkAkgpOLLz80JI5q/LAJh8XT6Ep65jyRnmlHsAnpp7TB89sKtjEJS/52rpNk5ZwBX1MtmYbP+JIR9sfJAXcvg1j1cn1jWuxX6AtQ/ForRQ92kowyaOa063mQHeO4C0M+e0aRfTv536EH3q9na65NOfps+cyec8cRd97Bvb6XSnQnr5vlvpb763m16pa6HLPvkWopv/m7434UK65TNvpL33fJP+5I7hVC1AyuQx4mVZ3zSS3v+R99Fnzhk1AEDidu3ZQl+/8T6680XkYqqliWecRV/8zHQ63IxQh2m84vTCAoNqgQIgDap5i8ILCxQWKCxQtQUKgFS1qYoTCwsUFigsMLgWmPmn/1TmiMu4TPFHs3uSOo+JpK3L5SaJQiM+p1K4OnNaBee9u8qBB+9mxd/ukR8xdvarA8GUSs7tHLcFT8BG30tPpbyAzsQh4hxVMQCQssWpFzne5Vw9sn3UTyQkjztBa9bS5VsP5rKqm0x/HMrLBWpmnugca3ulsuOxK4cdaFoWzKV9it232XEMTnBzkovr0tn2cEPN6YPMBihj+2ZtZ/3RtoRxTyRuzuGf2j20VDV3oe/pWLkBk4knPR0QjlZaOeHzwQRIefBI5kaOA97mokCkJGRTCH/mnohXf7Sb76ZSCiGGNHpWHOoH7nX2TAlAQhggC2MXnKLmTPVO9aSNKcyL53Dln7OgoRoYkikr4ygO4ahEYeLBUQXVgiso65zEhxYaKoToC65SdZnWiPM9dqHGjlgdA+/cdcojUQ5I0hFzxOfBtdRS+aCoWjtVAk3yBH98pApLWaPx2GSVSHEIt7ivfs45hUPFucyOXoAJcVAzcDBFkISocmBFrkV+HuQ9YjDk5xcUNCyh0RwnCGfHOJNzF/UiJFsv94vVSHDAC6RgkOPzVQEGYdSkbbhGw7ThUJWNwo+6Wg341It1ZvckN88ElNTVB5DiXOhqTqMO3J8eqIeyj2yIskjapXmHkMsJh+V7kboiMJPOBDkXdzXuX2Z+Ae7khGe08UP4OQvD5+e6KTOi0Ip+7AAIxOYIYae5o8xOBpCwPcTjJ9gtUkKJNSJAJv2OQttBdZWZfg6oGFiydgJUyDxIpms6/+X2LfM1f63bSgvnhPPi9e+XQTT/436FZWKKN4WDcleS/TT0Smzlf+nQnz3cs9813DpRQKb7ic0T6XfGSmFfKlfy2InZ8J4WAlPKyoHO+nuP3pP9+Kd7gZzCQNM9ZOFWTyanXdxS9MLAT+i/s7dTipUDruy4xQBP2+7ykbl+SB4kPnR92gMCbEUBSJrLT3SGYl+MD4ewOy4EcsuYtXhTWKCwwBFngQIgHXFDVjS4sEBhgaPUAgVAOkoHtuhWYYHCAkeeBWb92T/JU5X4uz8f/higCS517y+PLpBv5X3kjkgc6+GP8azLIq1XeYGpNfSpz9TX3Z/SJ3Uyp1ApfbJYqkPT5bVczeSdHv18l458WZ8icHU4TvD++pI/YqElh1NP3P7+2l7WzwQODtSm6ldI/0qxbDnZFleCkpXrTq4v61NSm3yPzwKEknc5ihUFjRFmTGGTq+u3AZDyQFJ4SjsCp86pLeG0fL/wQ1A/4PNahOZyDm17Sj62lDrw8ES7U8Kwxw5PaRs8klfneLN6dAtRsGAOvXi9Vj9/ApRNXaTVgpFs7qI0zBr6bkfqKLZ5EUL/BQdyuErsA9ADCBXlJgqlhnP9OEWKJA+PZLzEpepfFbhm99nKtssPp5eeX+ZQH2idDACQypVHWRWX1pcFYPF8jX/OzFPXcMlb4kKlCWhwAACgCMqXAwcOSKi5+vp6yUdkiiVV1fTJ5z29JerpZsjBTWuob5Jgi738HnKEupp6eQX4kFBsAD/1HI6Nx6G3N6ibcP8CjEJ5pVJJQNXQoUOpp6dH/zEpASgBVMIr6scrSYg55lNcfl9fj+YGQ4hHAS481hxCC++xDqVuWTzBXt193VK+ACvun+RcAghCCC5+bcB72Ji/7+b2I8dLbQO3o65BlEM2qwW+8b8ekRTq+oxzQyG0m7zncmNYZs51gzx2HWATzov7inNgQ+u79JlBHWxmdQHkyb4TQcG4fw0cCi8DahKAhJCaOAYTIGXXiMvBZvPRHkxxyxKKs7i9fg/0y9YgngIkkyxVWlb2SEoWIAUALfMHwMmAkpsvklsoR61YruSxHSGG1wl1S/oqfaq08TiwZCAHpxngVEWShn+Uw9RY8X3XQR0P9jLnBJAWqg/7tNoztMygXwbkufxM6e9RAEjaVhsXU/8dpEnH855QHIUFCgscFRYoANJRMYxFJwoLFBY4CixQAKSjYBCLLhQWKCxwdFjAFEjBr63OdA3egZ/kkVZxgmd93+UO/gB19PyYSGXKk7++8fd7qnDBh86RnVCMCF95jJOFPekF7n3Ge2Ft1p6lRy5wSWmKNj17dWQYc87EjiT11xyOQze0zNpU3jZrRdQaa0cOuJMS4WhG2zOO5RSe5DBAGRRcDw9scMyXVWO+pJghunrL4IoYxXvS/ByLeq7z0Dm7svYMjkw9P+lDND5lQNCVV0Yky4opH/igFHDz2zc2Z+6ZszBxsmdhZpgXgw2QqocJzqJwNNuT+a4vkiBdDufIhRPb2dM70yKHv6ofAJYVIAG5SL4IyYWkTmnkkkCx4tR1yde9UxU+9EShkjcfwpxJ1o1rbh44w5n928QloZfE7dr6zPn+cynJV5x9Aj/YKpwQHPzaF3XwpmobLTU9N0zS+Kl/lKMO4DQXSdYyEn4pOuLwgP3Zopq5kwd2hliSlaReU3CEchPlkQNq6VjHwCxvzLPtVHVADJBszff09AnIaX3lZfkeYKiuQR2/gCyAFuZI7uzsZNDUydBiCDU3D5NcQr0lVtAxqKlngDSkTsOwdXV1yTVNQ5tFwSOgiEGTQBIGQU3NDdTQ0EAdHR18fjeNGjVK5j8gVnd3t3w3bFgzNTU1OUDE8Ijqqdu1tbuHy+fpgvY11TfwK4d84+vBx+rZ0Q1ft4g8LJQdD/X+9g7q6OoUiIRym5u5bXwB+o/PWoYOE6VRT6lbzsMiHNrSTI0NHIZLcr8o4ATMQRsB0jAGNVw32mHwBsos2AwqLPRb4BT3p6GmQWwjYeqcbU1phPLq6muosbFRQZ2DaQbzcE032xnlKNxjgMXnWDlSP5ehQK5PzkMf8bmFyAOslhXopr3lFvIAyakHbVuz1WHvLT+PzbV4GscgxvaGGHXqXMwCJF+O2y9sbspatz02UhQdYkAi9rZ9wPXHzvXrwVVs6iMoxXBNLUKwRfuChegTxaw/NGRdDJCc/tGFAEUMxVTFGFQ3oU+6x2f2v7iaeN9xACaruNQT5P4IhaDcN8ohvd0npK8OLvk8Sm48y7YbX3dWVZeGN41D2WlISQXads/2IRGh8pT7uoZcFEWt3MsO0knHFwqkaKiLHwsLHNEWKADSET18ReMLCxQWOIosUACko2gwi64UFigscGRbADmQvBPAO+vNJR8UFmVOxHKK4gBTdA0cJc4rkzryLSyYFlPxGdXqjZvQjEzYMdfWFMIEICCNUGgmrCS0Wzpl2iSoIuy9OLwVJJTBHQ8pxKWSC0EyMMcBJqlHynVVut6ro8hUWOVgo5KRcoFY9RateOavU262D+VFVyozBZtypf8QDrLELvH4ePtFLn6zrxYUaJm7TqCm80AZ4JS2xXOiPxvCmY9hNNimMyA7oJk+aGGDAZAeeeLFSM2TD0zjrqSQLgOQXEJ1VRkq+IDjGgAoAIz4qW/kh+kRx6SBELjkLGcEitDvs15GcdybIscrkWxPSQFI/r6RLRNrlpvLsMuiKMGRiuGxV/s8faU+5KiBhVL1kTpKzT5mw3JQhfkFYKZO2CxkYbtk4FhQK/nyZKoH+8TQyM6JAZ45ZFMHczpdbQnUMtiAXfQot6Vvn2u/9SPubwx1dB6EftayGkeXWVp2omxD7WKL7OfI8RPn0EFRAgEsJ5EbRx1fnl3Yvl1Vch3ybAnkdHZ09u7uVuCzf/9+qbeW4ZEofvjAK2CEzMOaOmpra5Pz4OxvaWmRzwEy0FdRDTGwAOxo7+wQxURzyzB5RfldXQxJXH6flpahAkva2vcJ8BgzZoyoivbt20eAVPhuxKiRCnmQG4m91XX1zdTJkASQqVRigMT9RttwTlOjQheArXpRLTmA5EIZwk579++T9gPWQPE0cuRINhNDqa4SdXX3yHv0B/Wjj+jT8OHDpXzd8xT8oL3any4ffq++sUHAUw87z+tZ+dPY3CR7MQAZrkV/mhubxDawN0YObYfN0G6UhfdDhzbxa5OAILQT1+FzPYfBmgNMBrHQHoNMJS4Dbcd3gEdw9lkdYg+ACgc/+vyeHq2GJIdRDJAkB48DOLo8wm8sYV3o/QN7vVfr8DWGcS2nT7z+dL0olBaAlEJ62xNkXXoNmFN3615g9VuINgsVaktNQQhCYCpQtMMDpMguqhDN7jNxzqGwdONQmlaihtTLU0/KGVxPuicKEHP1le2XPueT9vOgKX2SkIFeleT2jAAEHSCqsGdbPi+1k+7psfrJ9nnbi3R8Qg4wiQwqUC7ek/n+x0pAyZnGn580rlAgxfO9+LmwwJFsgQIgHcmjV7S9sEBhgaPJAgVAOppGs+hLYYHCAke0BQwgxQqh4MxXj5zzhUs/zXefG7JOvnfhvcTR/OuDoTKXO5yTUmQos7wNqjDCIWcNWP/AMKaWnQiNDewgY2conJG97NTsLAXHtwituBh8bn2vQ4gdrr4HSc75y6HNjTSypUnc59o8bSfKaTvQJYnYqzlsXH5dgBOLwnQcf/3xqaa96TkBBpV9k4GPlco2x413kMcquX4aFELa6czQ9+VhEeMiDHgG8OXmHy51U0v6kzvP9CRxvqmP0XPIsjCPrtLBAEiPPrmjzCqx86vS+HsHpUBLCbTE5UCNALimUAgdAwyyUFco1+eVcY4/hPuCYw0HHO1YSwc5zhUcvgKWHHw1uCJOeweQ7Oe8YU1Dn4VzygGT5HFyYxGAkTpwASgk/BZmhEA/HTM7D92UQF7JE/hlYMU1oMxZivLFRurQzRxIuu7Cq8mOkPVkWonymnVYxs7L2KFse1n0PdcPh309hyUDSIBzv5HBQx07T6EWQcivOgYBUJBIWDPuey1/hglrW5LsNeLYzTqQpU3ItyPhxEic/4ACUMLAwS9ucuTxiZy/5YCtMliScFvSe83JAtgigEqmIp71Rwg5rozHDyHcWErj2bspugA3dXk6iO+cwWZPC7cmc5fDKcpc5zGx8/sYjtj6j8dOQRnPDAA4Nz4GtvAq68WBOVMp1HIIO9iqVOqUeQdIgwOABZHhACsAsmoYWqFcvCJXEdZUN7cDqiWFVhpyr55fpQ3cdQvxhrKkHr4WAAZjguvRT/QJa5BPkJxNHGFPYIutW5wjQILbreHuEJKOwQzf9wwghfsPjwfWP8YBXeX24z2gl63bWtTH4yP1S3RFnYv4h3JMldTA91aEAsT7g+yINyiHNdPJkAu5pjSkYNhfrM+iXHQ5kAQEuvItNF5vT6dXJOFerPNHQ2OqLYOzP4UCMq7x3OXKsA4wnv7+w+0t9fbweuK9jccOZfQh7xbgBNrtAGeYOyEcm8AIB0D8fc2Baumv3DNCXWnYukr7ggdZmBsGhQG/orJ0pbj9KALbVkdeODu/OQpIyx6pMgffiooryrXl1yC+5Pls7df9Xg9vB4wrd8TsoDuB+80pgjeqRgoP6GRAvwtvp20zu1tNqoXVA6/uc3eNhk7F3A57Nj5TZVoYQ2lvlCcJe9Sk4367v1MlQ1G8LSxQWOA1tEABkF5DYxZFFRYoLFBY4DewQAGQfgPjFZcWFigsUFjgtbTAzD/9indwV8MTUie+/uEPZ4jzvlb4+9nDg0oUIWE55ZAknOBhl1SZzS8jWpGoDaE6vT6rhDKnRAxT9LwaLmQkh/OZNH40veGk8TT15PE0fFgjte7aR5uefJ6fOC+JQxx5JDr4SelnW3fRgc5uGjNyGE04bpQ8Ff7izlclt8S7zjuTPvqe8zjHBTtu4XRDOB52Pv33L39FN915P+3Zx7k4xEEGR6b1zpJla2fkU+mYKmTS8H8V50Ri119r7kgZwUGtqh/3RHbkmPq1yq7iosyYuWZkoZAVkjf5sg4vPeMwnDzpvBRwEsI5xqAp72lrc5ypgsm53qTMbBsGByC1ckXq+M9zChrAiJ2n6XBIn5ziCGGRDiFvkQAkBEpyAMn1xZy8GjOKHccunJY55lG25lNRB2IAgeEpeQ+RHEjKmx7VAiRABT0SxYt70l2SoKOeJFeKQp8Qwq7iE/a+cepoLAMkqafVT9MUGFc8MQOPcHkKk/KhjJYnYAXt4v5B6dJ1oF0UHuAuKAeqlPq6Rg7DxgAJ4yJOW6jKAPoMfGHQIke22EXHi7cz79jv4hBopW512Dc1sYIHAAT2txwmOQPZH1DC/ot6AQMO9nC+Ii4fQMeUQhKCjRVBCgBBUaAEsZBXDnilobccQIqbgjYAlHRzriPYq4HbDsd7N4MB1K/lKxCy0FoGsDwo4vkuFnd7twA3tjkAKoAOwIgBIEAtLCesPQE64qyGzbkMhKJjGGG5v8C/cC7KEfiBawWA2HgYBFAgg38Wgk/GzwGWMM81vxL2b7m/MkAxGCZQ15VfAxADSuPsbTDK4I7NQ0AuO+J5ae0HKPN7goUTZDtaODq0z+c4Qh6pHuwpCptroOzC/R3Ksmh/0d8LXB4ofO9gnq0/D5557Hug2kLOKAAezCO2sUBD5HoS1Za2H9tVdg/ktSAjwtcIUFY7G5Cpdfu4hd1D+RrCT/d0ADzdV9Q6uKfr4e4+PnePgiy/P0X7VLo2cpZP5qN0DzdApvYJ+6v2Q9tjYTM9aLXbk7TJKSLd73WW607GPqpZxtduZdF6M4Bk42KXyPiBVqMcZxdcHo+x/SoZA7wyAJ9jEP29REpTuzull1Zm9wCdB2ZzrUMhkuz5DuJJu2t4Hhhbwi4jZagqKT1gQ9zXThhbaS/PaXDxUWGBwgKvawsUAOl1PTxF4woLFBb4PbJAAZB+jwa76GphgcICr28LxCHs5O9sxymyoOXw+2AOfvGbRw77cjCESgGCnFPDOded3iMbMs41Iy4jU548YWwnhTZXcsb4azNQS3s+iuHRBy96I33s/dM5R0ZwYqmNgpMAP+7YuZfue+RpyUvx9jedSseOHi5OshKH7ulm5ycUSPXuSWq7HrktAJB+9PMtNLSJHbhc0K5X2xk67aMOhlMpYJC2iqmcNQdiIHGfnH01NBsGWNwj6gly5eSPi06G2NFj76txcGmZrq68KZSBM2pTP/+kagfPbE72C6vgKIueZpZ5V+GAPcSScf/LAUDZ1Qn8VAVcYlM//fxIab+sPh0BOeJ1MTgA6WWuRRUceQ64NO9OnHFCWxieUpefJTwZO9YtnB072GtYCQHHauwAlFP5XIS3ioEQ5kOsPjJlQWzn+PwQwik7Esjdk3ukjj0fns05D11OC7vW5nw5yDIgZACqQnWJY7Y/gCRrCHll3JzOPJGP2RHtKaG2/hd5eo13nmNuiQJEQRCcm+3t7VTqOCAAyRRfQ5tbvCpFHMEJQBIFhTl5o3brOmUFEJzy7DRVhUon73VdUp6oa0QRAiVSeR+szFiBZX2ObQiwA0d/H++hbQy/oF6zHEFw3ks9DiDZVqJry0IOGqhL50t4D07Sy0qXzlKH9KeJy0SLO1lNBYgCmCKKUpwIRRBWrwuhF0IeqmIkKNigjMIDAb2iEMIYdHQekJBv9XwvQZ8s7xHCtwE+gFUBmABamEIGCiSFr2odCxepa1rVRzpuLkcR2wRlNXGZOhcMsOh80LJDuDWrp88gjAMAfg2yvfEzlGWwN9oK+9v4Z++DEQiRunVfMIAhQEbmEKufGHSpckfVRbIPQKnEAAm2qqttkHnqQ5W5+ZzOEXPux7m9DCgBUvSxaqunpyTlozyELSt19Yh90Q+ba0Bn6WGfmMJKZpUDd4AjuNbC7qE8Ud25/pjKyrapULqthex+5AFMCrpdo6q518Z7mv1cFwFCnT+6HmzcOH1X5r28iRVJbrx0H86G4NRyBlBOR3tavN9BuWbzQudl/r1XlGtyROE9y/IxoSHZ9W3zAco+6ZL0w61RuQfIow/+c0VqBpicAjGxvT60kIVH8X3D+jNxTHVqcutZ8VpYoLDA69cCBUB6/Y5N0bLCAoUFfr8sUACk36/xLnpbWKCwwOvYAgBIGT9+1NYUIpnDNfjR4QiI/viHI6qCM6B/E3hc5E4L5XrHYAQPvOoDdVUqOIYj4uiXhgVHrX+y1Dn0437wqc0c6mn6tJNp/nvPo5PGj+Un9dWxAAcX8kd0siOqgcP71DM0QqidofzkegyJ+uuvPJHM/zvAoKiXnaSjhg+VEHiPPbWDvnXXA/TgE8+p44P/pYop9Ylo43Nz61Q518rG1qEpKd9snQCTyqbOuokzcyLnoqAJEg+nd+QN1HR/XTJWA11X/fc6aYK6aSBKpyUrHJDBGrgvDnKmoewGDyCZExl9iwFGgBbq7E1UDdIdVRppogj95z9zLjdRQ2T6DY+5lt3rnjSP4ZKGnHIKFpd3Jh6fAEFip6Azrn+CP2dccp4KD/l9HFAoczRqnw8XINn5pqSy9ucBJHPWDgSQYhsEx3xoW2ojP++SyW0h2KRfDtgB6kAd1Mf7FACGhTWTsIIYA4Q1gzrHbGG5X1yuFAtNJntOtIdCJaRtVSjQ3c3OehfCDjCqvp5DpOWtf+dYHgggASrgHAEOnCMHDmuAAMk75OCG2DwkapH2mEJNw1DBJ877Nr8idJe+IreV2gevfQxHOtk+AAN1jax+4dcuhlYI8QeVDlSmdn4v2uRWA8o9BIULbAeFEuY9gJYLdWZrBW3qZICEnD0NHOoM7QeUUbVWM4cYbJCQgcjTozZhpSrfF+o5tJva3DncfUg+h8kcnAIYAJCCjaRMB5BgL52TRgqccxw2kbFWBQwAkpwXOefxOXRROGKABPvbHEjHzxz3tqZEgeSARByyEiH5AKQAkOL1JwAJ/WZVXNNQzsMkykntu4K0sCfI5wkgtqlme8wQgDUGm3hfX88AictTlVZDBoQFgJNMVtzv2SwmUNSQnRhftZ8pszBeoiaDgsyAmLepqor1cPdtC5XmgHYIZ4dztI/W55zl4z9K95sUKEMJFe8TKUCy8c2tI4LdmT0sglD6ufuNROZZckQAyb4R8Ilff9y+IT3Ou5Y/V4DkYH6kEo3vJ2JV2QPCXNE+697px9btEYB8ldRIqpgMkA8PKuivjQqPJDdfzmEKLszxAiD1N2OL7woLHFkWKADSkTVeRWsLCxQWOHotUACko3dsi54VFigscIRZYCYDJHV8iy/fvZY79YNT3c7LdxhovqTy79SBmg03l5GAeLsZPLIPnPPYASB1Djh4ItVk64rBCBwTcN7gDOT+GDmsWcLI4QMk9n61vVPADxxMADiAQQgth9xEyHt04RtPoSsueRuNHztKGgPYs5vDzT338h56iUPZTR43ht502gkCHCTkTxVH7BiSp8fZ6djW0UVbn3uFfv7o0/TAlmfpRS7bjhT0YKzks3jAqqjXD258bgTZYBfYVfIxGeTox7awKRRXyAsVH+gP7ISy+nOClfUrp10eWGqnK8KZDPSqZAsHefRFJmnmMCdZgAkOiqHqCnNa56KORb/9Sdvk1kJ8zW8TIFkIJu2rcwCa2ih6lUwz7BTTEE7unzyF72CU63/s5DUnm85tl3fEOe/MWaxh7DQnil/lkRPRxsArxAHvbQAAIABJREFUjQB+4NxOkqxnHaj2BHk0sMncLH9SPQnNFuXMkXa5XE6hnuzT5anDtjwUnjlKw2voG+BL/+XJTE2cq+l7m4OyEzoAZI52DBPCvkl4rYM9qu4ADOE9TnLewDmOnD/OMeoBkiWOl4TxksAmWSwhsTy+sFB2mtdGbdrH1+UBpNhmeQDJ+iHlOgUFcouock1Dl0nKIwfz0WY7zF8dbOxc5NjP+CQOXOYUSwBI6hKW8HC896O9CDUH4GGronYIh+LjzkkoQJ5LOC/OcSQc1OXGsa1UXuG8xiVi/x5pM+zf3QU1jIZo6+3jnEZ8LlQ9eI9tF5bWPnOuPReOTvtm6g+dL1i/CnHUJmivArxu+VzUMGYrg4IyMnaPCuAmu+8FhYoAJAd4UK61R+aPA1BxCDttZdgPZXxYAWRjEfLJhHB7Nm4CZfhNHydmAkCCAkmUTginGAMkCe9nqia2ntyzdGTjeYOfxTZu3khuJ/lQzwNAkn4kgKMMJKVrLwFIGCfYBofm6zFFFfJG6bi70bOuunaW73tiLy0pOre63ykyhUdvMHczh9vPKp2fnCzANbWRwRKMttk17EkGylxJtr1Z6FYZFwVI8WE9jz9L6/UgyZTqbv3jGq0/C5Ash5KVaeEFpVwJAcxj5XKYBZvjc91P8P0QapA540NKOmVj0nzqG2IhAg/SCcdkwwVWZ+vX4KxSG7XxVGwYPpxYYzoIx27asHwJbZixgpbOGDMI5Q9ukbvXXU1z18+ktdfOod+49bvX0dVz19PMtdfSnN+4sMHtd/+lb6abr1hBtOQGmj/td9kOq7vEuRq7B3EOH34fC4B0+DYrrigsUFigsMBgWKAASINh1aLMwgKFBQoL/BoWEAWSOFI05I0dBpPEwawe9IyTXJzfLnyXuaDFeQinAxxccoFCI68Y8s52dUlmAYNzwQm8UNAEoIMDUEegBlrpHEhlT9/qt+J+aWJYdOwxwwUO7dnPoYP4eqiJPnTx2XTsqOHSzyeffYm+/eNf0Mzzz6RX2zpoJ4ePmzRuND374m4BOePGjqR5s95MF509Reos8RPpW55+kX7J+Y/ecuYkmnbKBOkeko0bPKoETPI+x2dQMiFk3T2/eILu/NljtK+9KxoA6U6Fw0E2fJs4ueIC3KgmYxr0PwjNVMuO0REM1k6eMFZstb11t8C0vAP9bOIn9Ic1NXI+qCY6jkP1DePwfNYENLejs4ee2rGTXtnTJjCqP4iEOnRuSEcGnr3R3Mg9OevFHbjMMLXLi7OypJFuToZFUbGt1YAkD2Oj8Rs8gJQNWyT5Q9y08SHsnCLIlEEARzUABy5UHUI3WYhJD5K4DHyuapagErCnwdVs+rn5b+On8wEEYoAQgxX/pH6lJ76d4zfsATnwCA2oEiAFaKjOP19umcM1CqXk+hdPhBQg2V5ltsiULdcPAKRyQvXlASRrgwEkqwcAQJQeAigUGtXVs61cbhqv4DAwZ85Tle14OBycuc656jztklcGIND5qSW/DMzu8twM4e9TZ2tsi4EAEgBFHPIQ14rT2uXAgRrIj527h1nfxfYZZ7wpCcKrtUXtpuEV8Q/vJQzZwfLQpbaf5d2HYh4BP3etOLl1nkv5DHkEyMp7DYfnf5bUPFDZYKywpsJ5PleNW6dQ1mg/dX2ZEkwBXrhHog82J6Q+D3LLlRRqx2yYMukDQgg6u/j16wAS1n08H6Fkiue45kiDCsTmuZ4vD2xwW+NrZY5xeQI5WXmFOTuEFWApnM4DSHEIu8z6QAhNRytk3vA8N4UX3qfzLwVIOociKOYQD8AKDsA+rC/rM0Km6XiqzeyZEgl7GB1BIZe95xm8iIFIFihlihnwjQnz/N6atxj7KUVNl/+7QBxOMVtEqERyNco9M3wWAyTfriS0Xrwu9ecAaOL7hAeDvgFBvSVj4gGjA/g8/hquUGFTDRR4MgRuA/N5kjBneRwPNbnfRW0dRetGcpdp/w5yriQ7Jo5SoHhYx+aVNGPRLWWXtEw6h2ZevpiunHMaDe+3wO209soFdMu0VbR68bRBA0jrrp5L62eupWuPQGpSAKS8CbSZVs5YRLRqA/G0+R0fJdq4Yg4tbb2a1jDkG/87bo1VXwCk18lAFM0oLFBY4PfeAgVA+r2fAoUBCgsUFni9WCAAJOd4wh/ecKw7x7796a+OYTiS+QThQuYcCO7eDCyInO3qV7Knpq2CAKzgcGwQNQuHguE/+psbGxhMNNDxY0ZKnU+9sJP2MuTpYYhjtCL75LRaE206hsPBXXT2qfTR950vP295upXu3/wMvWf6VDrx+NHSLxzPv7yXHt32An3oHWczOOmgV/a20ZmTj5c8RJsYEgGiTDh2JJ143DFS9/aX9tAdP32MGjls3Z//0Uxq5rxF+Nkgl41n7DTOc/Zau2GTh371PP37D+/j0HUv+nZJPwDhpEDnkIsAnn6Uwr5ATlKnXAboSYkK9wDZTp14LIO2Fjp/6kn0VlZb/eeGR+jW9b8URZTUDuCnhqWWoY108vgxdNaUiXTe1Ml02onHS5g/KLzMcYopAmfmOrbTXT/fTPvaOGwWO+qQ76mbHYY9/AqYF0L6aKjAkZxvCnAKkA5QTYChG0/Ujz7hM/yz9gMO4lp818djBWeyvOJfUof1xc0SmULq2LJR89/4D2KneXxawG9ulMzp7uBo7CsM5wYoYWvEz19n38EBSK1cunNu8aJWx6e9Z+eu5DSSQFGu386BDBWGB0iSVlyUGTooWSBlzm6dleZwz4Zhip3A/ql8oUrBsrFjMIQY0ifL0yNv7dt8ic8NOZ7SMrLvg4M+2CFex1amX1t5eTjcetFzs470sg64D8qfsndXlwGyZJ5GYCndY+L3teyIR16ienbE2zjVOqeqgQV7eEBbHTlgBSApoAiH2U33fpRvwEXsxTl/8Gq5rXxekVRy4GxVse3y1L+qcKRcP03CXI7bFdy3DkULEIrmjisvzKUkTJiAAlXzZOYPHMpReLy8eSh2NP9zfD1USFhbXplq8EQhj8E3/KzgwgpRsKRrRgEMIIj0h2GUrlcX1ssBXOy5qMdFjBRwivG2Mba1YeDCwn35NZOsaQtnCb+9ACSosyLFYMhnpPuax0O+/wrMWILkIZfse5FyzACOzQFRK4INAt5JcicFMfGYhPyGTnnk5rIBpMzoYX46QCdz27VN52awT6W1WSmsncxv9/uPKMsEOOrYIQShzX+BqSnATmBM2b3a3Uv83M0Ly5nZZyq1XueUKcWyIUZhi7BOdLvq5+GNCP5obXi4gF/iXEkONIXfbdxIuP77/dr/Mun2x0ThaVXpvdlmlalYcY0Dxi68Xrpe41CbqWUU4pliDX3GmPGaydzcg11EgcQASUCSu6/JOLvwg6JfZNiLNlgOLYzbxGOih4AqD0/2GwFI8OMvptiPX2rdRDcsY9XPtJX9gqFWVtcsYHXN4Dred1M5QPrNAcRrCnb6sfdrWs9RpEB6vQCk0qaVtIDFUMtW8xr4NSV0m1fOoEW0ija8hjSsAEjVbmLFeYUFCgsUFhhcCxQAaXDtW5ReWKCwQGGBqi0AgCQ+BPgE5NUpi+CAwGf+C/Ga6LnOWe598OaQRwkWYiRHUWJFCXHgsgCLkP9nAqt9Jhw3ipUtDTRmZAuddepEOmXiWAkj181QYTNDoO//1yYBSQgvh8+6AROcU0ifJh1CY0a10AcveiMrh94i+YnwNcKpAQoBYgBKdXR1izLJHMTHjBgqAKmdoQkUSHBeAXCgjr38+V33baGb7tzogc54hloALmNGDqMzTxonIewAkfJgUX+DABiy6cnnaM26jbTlGTj6narI2diujTicGx0DfA5KcB8FVERgL9TrLA5npAOAOG8o59x465tOofmzzqMpJx4r4GY32wj5l+75xZMCajT8nzpsRo8YRu+7cBrNeftZNJbHR51k2bmg80JnEmBcF48TxgB2Bax7gf8hNF/r7n38WUnsC+Bz3hsm0yUM8QConnlxF/2KQ/m9zOfgaOB8LVBJ4d+LO1+ll3bvl7ZCBXXOaSfStFMnyBxqO1ASyLeXFVRQk720Zz+ruTpZDdUt+akQrjCGVjbf0WA1d/AiqcWc2k1aEX/nlHV+tejCEcWdvCr8C+vJz/jMVDA7xXNmUADSr17QHrg1aY5nF2yKHc769LwpBcxB513CTjpkDmyxoc9p4tRFIg4MwMScvrZHmAM9qFNcHha+BuEOU3Bk72VNuxwe6Tp6LQGSOtnNYa9OyvgoW9cV4JHOf/OQZkFEte1Pz0vrjqGmjms2xJ3taVYOHJ9QSGAfxbXmtAeYEODgFIIKpBPFjvQTrlGRxnggo21yDw/giX6nlJFxdkoBK9ucraYCqWaPlHOc49yHceO9Bj+begd96eW5G4dAdEjFzfcsQELOIwkPh1e5V4W9S5RGXF4Pl489r5YVWlI+5+PBvcBEYrGtDYjKGDgoEmyPmhyg4uWFnEEC7ziEndYVYIyFETTogLpkTLh5CjocrHVwS6Au+hGFsINdpN2imOJ+834oUMetXVuH2n5VUOC8zOcOFNo1tVY/Dz3Ks/CBZm/LbRaUVGHm6hxVgGShL23uYZNUEIa8S8glpe3FIcDL5RLC6ACGeeDlivdKHjc/gvPfwbfo9xPs7XXu95J4vEyBlK61vPd5EMkAkq0/XVN6/+cIfB4g2Thmy83uLR60CiwMe2hY2zxeSdjOatpt5xhEgp2tTBsf3V8DtMwr17cp4e+mK/Sgx4Egr2C1viQKIM+i7HfESOEp8zPZNuMcYtoWt8oTIO33Rb9PObB5SGGt2TCrBMvCJBtrv0cdwphyDjIX5u6QKI7wCAbWEG70+l5gr8uxhmtPGF06nCHScysAJPmu7W76/JzradrqW2jBaTlF795AK5Ztp9krFvzajvfqGlwAJG+nAiBVN2WqPau0lW5eehONXrKMZv0G0qMCIFVr8OK8wgKFBQoLHHkWKADSkTdmRYsLCxQWOEotoAokz4YCHMKfyYn/O37iU//QdhoLxy8MMJmp8t3n6pJvGdpEZ7Di572sDLrozadJKDV1KHNYOOfUi03eVQJIepGe4NBzz3MOIsAIwCDz/yPR+dmnn0gLZk/n6wGn4OZQhxX+gzIFgOJpDq/2vrdOk3rQb3WCqOPfnGpQwSCU23OsOnrw8e1078PbBEClxzlc3/+a9046acKYfgGSlYvrA3w7JDmYbuYwerfc/WAgeGLVgC3ikGiB5ZXnqJKytYKytqRh1QBePvXBt9HZDL8A1x57ageDss30KCuhYJeJx46SsHYAMoBtADxQKAHypAmvY8eXgRGzkzlVxYEokA+ORaL2zhJDov20/4BCOwAqDXulT92LAxpONbx3iikoJ15lRVN7Z5dAxyYko/fOUnY1iQMST8zrtTtegcLsRQZSL9G253fxWO4W+Ois5Gwc4JC3nxAhB+eiAc+oiXLgaDjVIag8OJU4CeP5NBgAacvWZ6SKAGXc09ysDICzj6MvuvURQkxpm8xRHUJIARzZeBp4gNM9fZrdnKlar58JZWtHanFLqhwsGLAoH4dsf4LHMQZRob/wQmvoKj1S5VF2/DPwKHrCPq4z/KxAJj7K+5Ef/inPGPHeWqmdofzQ7gyAs4IrOZ1z4Ff5no6B0fw6Q2p0nnggImDAOVDd+Bn8iPtuDnsDDDLWEnrOVDFhH1SljIOKACACpxVuWe6RUqnTh3qDUxkgw4drc+HgFFIoeMH3pg7R6aw5mWrZGVzL9wn0x5QjAGwNDNR7AMIwZ3lRlEolCaFWz2AgQDZtsznerY21fK8xFZZ8j/axMku6S5qzxw6FV6zAdOAOuYp6OMwa6kJ5vSAQsm5YcdnD+ZIYoEuZDMvwWT32Nlzr3tdx+zo7O6mO90KAKuTjwfmSYwn7KPc3C0+0PbaOhziA6+EXxlzaa/OWFcGcL0ggFdsU5cNW8h5jlC6fzMSGvRnE8b20kdW6uAb/xNZsX4AjKOPQfzxIgHoxbgKpXA4uhISzw9qN99YnICjpK5cLu8CeOBBaT+YebzDpmoztEcqu9ABIFrTafO51vzdowNxwIGShHNx+sU2O8i4+PwUqmcKEIoaQadn9wVXjgXX+PomHRuL7c8jlYzYMAyjnOQVVbPNMmxwAtNB2AdzoRm7v/asr3gB9RmGEeZ60P36vC8HUrvawUFgfUp/LWefbmCi2AK5tvNP9yeZYJoSdKwjnYm4dOhjlPxJghPxfCo4AkHCv07CQOFfD3p0wujNjsqre9AeQKA/cVFXqa3xSAZC8QQuA9BrPrdemuAIgvTZ2LEopLFBYoLDA69ECBUB6PY5K0abCAoUFfi8tYAokdQCo0zcGFaps0ZBp4kQXmYUpMYLJwrXl39lZVi7Cp81521n0mbkXCTiKnyRPByEGLvgOoAAgAm0B6MFT4oAa+KMf75/ZsYtGtDTR8aNHMmSAs9COIbSTlTGPbH2BpjJAGTd6hChsoFQ5wEqVE48/xtwH6LDYoosdZo9s3UG33rOJVUIvUomVLPExia+5nIHVu847wzvmqplEACWdpW6675Gn6Vs/ekBglRofVydeuZjuZdBSqAk2bOKwf/Xs/OziNpbYDpFvRk5UO2r5H//AW1l99BZxsgFerf3JJoEzUFJdMO0k+tj7L2AF2LEMXl6R8HLHjxnhbRzDsGr6mjee0oroaXHvwIw+/3XKrlQXQN21//EjevCJ5ySUnqmExC4CqMzu5cgzD/713ycFUFJS5DxOxyAtYzAA0uatWzPVCBSQtsHhxw5eIacaoi4ObWcXweEujrEIlOBagB98pk90O+u5NQintTl7D9oT4FErYpv0wROb2Em/Hwj0qG3z4EcoX4GFTv64vPBzdnwsPFo10EfbnTp10/Ji5208EHnO4Ox8yO9/CpDi+jIOUufZL3OaOoBTqS2+XQ4g9R3sYjtjL3RwnRVhmlcHYEPtamOdB5AMBnlb+foVvoWwaEHRFO8LIeQUz1WXbwnAB351gANTtaEpUKtZ/hl1GrPTmcGE5u0xkONCjTmlTy0DDMkLxWUBjkj+HeSL4j43NTVR14EOf28ypZXlBALgAbAwoBTnvxIYAojUBwCFtcKQxD3MoG3U+WOh4UKf9V4o+X/4nI5SF//M9nbQSe56MDyXh3K6u0o0dOhQKUeUZlA78fLBz2IvRFHj6wGaDLDZfibjJsA+UgH6XDQKDQU4iBLqkPQVNjIwZ5Aq3ePiudXIkAjwD4fsBVwfytGxB0jjMHOARqxUNTUO2ixt5b7W1ze6dpeDWr3f9/rxMShncwqg6hArabPzyW0Hyc0xb8/Bftjbp/lsbE/zexXPG9l/kq1CAKT8omRwTdVkFQ8L4RYt98w6kr01fJnuG3n7X1wXyorzUhlACqCnQuOSRvs2mZLVgz3bX7MAydpQFnrSK5W0gETYlAFKvh9e8VqeB0nOiUF/Xsi/5EEA3zYBZk4pWHGMeO4LMMcd0sFzeQ/lEUA1r38okgA8IUXk1wljXmMFEtcGx/jqKWnuoRJtX3cdLb/+Dtqyp5taps6kKxZdRfPPHZOZbrs3raEVK26ie59r56e2JtFFsxfT4sXTQ44ZgSHbaGESPo9rTfLjZAGShIS75v5MXfMyuXSy7WsYPZVmX7mUrpoz2eVo0vIzmZ8u+Dyt5fw32oPy62dcsZjbOm2AfFB86e5NtGb5Mrrh/j1EqPeqZXR59wqaz2H+fPlV9ztn9RpAunkJNdy0jK67YwvtodE0dfaVtPSqOTQ5CcFW2r6Orlt+Pd2xZQ91N1Q+T9q9YgXddO9z1O7OW3LlHDotSYAVj6nadUlOnqzdtGnNClpx072kQ38RXb5kCS3IzI/8EITVtDd/TrLpMS9y7TyPWlcso2tv20LTl6+jZTO0U9m+XECXXsU5v2bZHDHbD9AXGY9rKDMb5702oeyKEHb93L+KrwoLFBYoLPBbtEABkH6Lxi6qKixQWKCwQH8WiBVIFrgr/Xva1BfmaC93s5fXYGoUcz7ArwLYg3BKE8aOos9d/h4On3YcX2i5kbLKmRRUVOvI70N4HHYcIvwZDnWWsCOFnVYAIgiFN5HzGn3iAxeygqlEv+Qwci/t2k+Xvftcdnb1sNPoELexVsKv2bGVw6p97bZ7aRMDiHAcYnVOo4TM++MPz5CP+3OmhbYATPXQA5ufFfXRE9tf9k68rNooAnEqLfKSjtgWyAM0edwYetPpJ0h4Oaisntj+koSkAxhDvxX8iRlkDD7O0OtDF58tuaaefXG3QCz0DWqgT37wQnrzmZPKBnSgvr3Wq+y1AFUYeoTjQ06n793zS/oh52ZCSL1MX+BsBkcpUxV5CpRxsqb99MokGR44DyuAQAdf/VpK4NJgAKQtWx/3T2DrOlBoZDlb1B+YzSsR928IHGMu3JU5HRUcGZBUZ2lY4xomS98rILAjnT/i3ESeEDlCGXH9leZAmrPIIEY6NurUT3aryMmYaVOZOsd7STPFZp222XNywVBcboWcJgOtHQvlVW7DxAWbKI8sRFVQBGSf4Lc9SZ4RAEhw3VEAc5D27H2FoQQr/ViFIlCEHaai8uAxVqDixjqaA7pThbB32nZVvhlkATzA9QcOsMKRAQhWH1Qk9XWscHQ5agw+GbhRAOIAPnLmARA4RRDqTMOzoQ3Iq1fq6pAQlgAVjU1DpS+AFKgPznXUY2HmbL6WGMDgcyh+zOaqiFLAY4oK1NvWvs9BKlbUsG0QFQyqIMCP2pomdS5ze0O4N1bloG4HrhQWKUDDP3yuuZ8UrkCZ2cuwSsL5cdkypk66h59xfVd3Sa5tGtoiexkUVPpdg4ArE8L4+enmCaLHSQg2HnexO58NSNTbC3BSQyOGj6ZSL98TuW4ANYVxNQKoYtur/SMIbROarw1rk4EMX4f+oSzMiYaGJu0v/5PysA9HeY9E5eTmZnas9YERKFbQV3xnKi6bN9i3eACykNmFWMxdb84mNhY4p+NAm8y5Jp43mCP43UB2q/qGbBGOlMSr0Ws65Zem7D6R/n4V75/BlrhMzwzAJ5ST9/tR3KgQBlHwajQO0VlO6VWuJHPnRyHmsh2uBrLbgwo51vblWg6+7Dl+n5PzHDSNciLp2XltcEDI3evidZWxjVtreaE1/X1O9oaQ0w/ASJCXPEwFcASAxLAZKkNAJIBhfh03OvuQUe5cSz+sRoE0mwHSrACHkPdo4W3nMhzi0HXsi2/bupaWLbqFTlu5mha5JDKljStoztJWunr1cpoDqlFqpY3XLaGlrVfQzdfOUlBTNUg5PAXS1jWX06INs2mla1+pdSNdxwBj67w1dP3cyd4ClXITbV97JS24ZRqtXLWYzgVraNtKa5cxcDqN80EtmuYgVI51SwxFFi6m7QwQls09jWFTG21es5RW3MFK9HFXvIYA6QZ6acoUmrd0Kc0F4Sltp7uvXUrX7I5si+ZtXUOXL9pAs1euoAUYKDcGS7bOozXXzyVvid1309Xzb6Dxy1fQVdPHc//aaOvaZbToltNo5epFPjzh7ruvpvk3jKflK66i6eN5THPt0kYbls2lVQ2fp+VXzxKgpfPjOi5/HS2ZboQrByBV2d7DA0jrafjsMXTB5VfrPHRHief9wuXtdMXyq2kWf65zZCm1XnFzNNer7YuC1iIHUlU7TnFSYYHCAoUFjjgLFADpiBuyosGFBQoLHK0WmPVn/8Rd6+8xWfwNH+BF9uf4UnNuaAYZCQnnvkaosVNPOJaO4dBjUPqcc8aJrHQ5eUDgApvbH/TVAgx1NFp8//CENXLj3Pfo05x36Hk6l+uf/bY3cv2qaAJwwvErhjmPcji3N06ZyOH1xkmINNgGodxu+5+HOUfQ/eoUV+IgId0+eNGb6IpL3iah0+yo5PgWJxj+FubQbVD+fJvBjR756C6jjhGeEVREUF0hfxPseMmMN9GpnMvIbIWcQz97+CmBQs9y6Lb97V2sUKqn4dxehPI7gQEaIBFC8J3A4/GzR56S8IAnTxhLF3JuJOR5sgPh4MQpFymG8J05Z6odl2rWT9Y5nz8nqwVLGjJrCO159QCt++mjtO5nj9Hufe3BGYc+uHHMa5tyIDenE9jj56VrYjl8ypZYTfi7wQBIjz/5GPRCKsSxvBOiFAq5SGT8cpQp0kfwnQyUcI5u4WQISRgr/HBFFmhYTgybL/FrvLYtDF46DimQSZ3UNhfEmQwvONqKJ87hEZU+aYl6XTSfImdxSNbuV281U9Wdk3Vipu21EEt+jSSAp9q1Uwkgxeov3UayDvMye1bK3+TWeJyDBADp2e3baMSIFho2bLhX8hhAAlSAA9XqzdRloepIQ4r5eSBqAAYJLpzZnj17uPwRMjaAEs1NwxwY4uBvDEawPDXHDKttRP2iOYUAHQBGoDBhiY1CFWTckdBwCnkakLunt4sOtO9noMNAhT8byoAF10ORBAewhKBy4eR6+RUhyIbweXHOH2hhatAQDlWH+ro55BpC29VxHrY+fhBg556drHRloICHI/ihhSEMraBcgs1qa6CggdLIzb0IJMEuqMfC8cUh2DCP6rksfNbLEAYgA/0f1tyo8MUBOIFQHL4OEK6HPzvAcBzlYYwOdHVKSDzYBrANnwn8gurIQWEDSAKVue89vSWBX93dgOy1DKRGUB3DEtzbBPgiVJysex2f8hCOCSjBfRgCDdyT2XYo+wD3ZfQxx3hlkwGmITyX8oBRHAYxhVYY9ba2Nikf4xrUWwokaxigBfiiIQrtSNeenBcDXp6r7fv3qd2HDZPxRLg92A4AyealTnAd3xQgyT0yTeyT3YnkurgtmZ8RGk1giFtm7ue834nK9h6saf87ibYsBVW2drGW4sOf50FPqhXqHyDF0DW+t/h2w9Sy57iQkLJHaBviNkJBGPqeKkQtpGoIsZnphLdZuTrK5lHevc++k/ZZjig3sprzCBBJVUm6jzDkhVLcJ0RcAAAgAElEQVQXMB0AKSsAymtS+WcD5kC6habffD3NtfwwrWvpyvkb6NK119KcqL4sjIHjfQ7dfMHNdN2cKLFMaSOtmLWGpt58HcnHgwGQpI5VNGnNDTQ/sCIqbWKgtaSFVq5nIOKskA+QttKaeQtpz9INtPjcyFzb19IVC56jxayWij+ODdrK4Gn+HbPpZoYzoddtdPfn59DfdUcKp6r7nTOEcu21NHw5QxmnpJGz0O85K2jcKstXVaKNK2bRqklr6IasIfi8JdSycj3DPrmQNq2YQ8vHraJbMomutN13zHDqs9Imvm55VL5rm+TJuoNm2HwQO22hRXcvJc+K+FSxzYZ5DNEcPCxTmVXb3kqquEoKpGuo4Yvr6JpZkZTK9aVh5Rpa7ICnWILXwoLFRMvWL9Y5UnVfCoBU3WZTnFVYoLBAYYEj0wIFQDoyx61odWGBwgJHoQVm/ikAkiowBPjk+O0rKmP4fINE8TmxmfBH+smcI+gfF39EwqEJkBCHVb4x85yqeU/b9ud8rfR0roKlkOtI+u2e/kY+pf/55Va66+eb6bJ3vZlmnHuatBF+jQPsgAR8+u76B+mpF3ZKp+v4cfC3nDmZPsXw6JQTxoqyJz5Shw6UUb3sREOuDeQdWvuTh+iH9z7q4BxeRAegDpTA4hIj6ReoawLnKZr7znPo3eefScNYCSUcwBkVNkYZCM+3/oHH6ScP/kqg0UXnTKEXODfQA5ufkdxGZ592Ip17JiDSaAlfh5xDQ9g+Oh8QcUjHCjbD0R8YM1vm2aBaR3k6I/Lqs8+qB0mH6Af3PkL//sP7JExf/qH2UsaQnR8Vz3dAor+1oddG+MjVIcApLBypd1AA0hOPsAOTHW3iGHVKIzfn435VGh8TEAUnrOuROfskoXh8pI7G8F2u89J9HTt503UTzztz+OWBJZ3/qF/DT/q15PudcR/nDKstukg1lZNTo8IEcusjmyctm7S9/EpNyD7wEWyXPd98y1ZOmVPc5QhBz/Kczt62bt8xX7dYkenhczueo1GjRlBLCyCP7lHi0EcIJyhykK8mGUO89e2NAJI6ZFXZpACpm/bu3SsACeX29PTS0OYWgR3inOX9COEmcViIU5+DRtRDnPOGoQNCRwmEcG2yhwEA/w+07WbnruZYkrBiYMr8eWNDMwOHZqkT4EdsA7iDhejuD5ZjSepHWEaIDPj7PlBVOV8VW68yZICSU8LR8f7eyyCnm8O2jT5mLDU3DJO2ITsb6sA5AlPcvQ9h7tA3U/Q0uvBuGoJObW0ACe3Bng1QImEouZw6Vspq3iPUoeHqALBaW1vpsS2bqZ0fmhg/fjydfPKpNHbsWC0PYV+hxgKI459x1DhHfi+DI1P0DGG1GfL+NTQ3O8UQAncBpLHygl8tDF08e9P8eBruTlVHgG+iOutoo7GjOWcgAJ9TYcl53AcBgy4HnvYdSiynNsICj5QrMs/YBmivAXH0DdcBsgFIqWpE57LfM3g+gDVbuZm9xOXgUhR0kNVr7aom4/HF3IQACdcBTClAVUBqR5zyyKt6ol90KvzKk7k+XsNQrmn7s4AnXsuVvhP7ePARas7sETLX81tlvxdpA8LemWlf0i6pU/qr9jPAGId3lH0g2x0J0Rj3yf8eE2+nPh8SZnqkpHQ57sruGxhnt+7ybGRQO2MPHy4vDe2o+5yo45xNke9I1Uga0nOIC5N5/Bio6w7zqACQSq2b6IZlS2nT7FUZ1c72tVfQgm2L6O4l07NKnNZ1dNX8+2n+umU0Y7gCpNVTE3iRNq1qkHI4CqQSg13OlzZ8eLZ9LvTbbAYdJqbqDyA9t+RuWhoTkAHNWjlfVOXQag5U+LLzw7plqq6YA0kBzIpxqz0IKjHg7m4YTsMzYe1cO72qbDOtmrmMWjx4CrVJu7ctpA2LGadsXkUzl7XQqlsW0GnZBtG6q+fStoUM3ByQ4mppeLZSEBaasbiBVnmAV97X6tp7uABpPc1MYCfUcbNWTaE1N0QqLOnTJg5tuJxGrw4Qrrq+FABpwOVRnFBYoLBAYYEj2AIFQDqCB69oemGBwgJHlwVm/ulXHChxIdOcugC+Iv1DXxVF+hP+ZtbQMQqbnLNdPsf/qW3UZ6KOCYRYm/+e8ySvTupgMqDjSnbX5jvwKzlAcVHsIIgdH7591k73Go8gFDmdDI/2Heikx595iY4bPZzBygneCWrOaORbuPv+LbTy2/fI5SeNHyt9eudbTvftTtuC8Gn7uVyAnP2sOsJ7tAlh436x5VnaxYqYto4S7d13QEwn/YDdnePDjC4OQ+fnQT4LhJr7g5lvlroRai+vn7gW9sWxY+deauUwfVB/jR4xjB2DnMycrwM0MvCUZ1+53rWnEvAzW+Y5/nUuBAdVpXOsjDIHuDylHOZDHjhIbR6PLX7ew+qx5TfcQY899aI6MmVmxnM6m2g8hKRzQA/nmnpHxkhrkDJcLjALEVg292xB+HXhHIKm0Iueuh4MgLTl8U3eUZqORWwnU7gEW2rfzQEIu4vj2+VM8WVFOXCy5ZeDpDxIZZ/lASR8ZnlRdF2omsLaaADRpld5+QGYhbZZu2KnaezNTJ6sT3IJxY7QdJ5puw4PIJljtpJt0jUZj5PWZ3PRHJyJM9gcojmNzTqItd/mcJX9nfvS3tnOyovmEGqMFS3iQDflmcEXaUviFZYGurBPcPhm8h9pCDc4/+HsB9jB+4b6ZqdsQWO4HlbXQFnTy/niavlnqGe6errlGoAmhKYT0MP11PF77I0QLfTx/gb1V01vBytoGC2xg7eHz+thIALFUiOHykN5fUwEoLDBPBd44ZRNTfxZL4OMhlpWsEB5w0AHYe3qEBaOlUfajhIDokZ6tf1VPo8/q9OcQlAoob0tLS28AbNSR9QJCkEQOzIGSIhEF+9v9Q7I6brT+Y7LLISdd7Q7hW1Xd6eDJQyieD9Hm3e0vkjPP/88dbFt3/SmcwTSdfK9Zzg7c8eNG0cjR46U3FCwPZRUOp661g8x7EH7RKnEcKSdQ7zWsNJIoJ7LV2S5q2TsGHjFcze9v0v4VC6vmSEU+gDYhfagLVBYSZ4mAb5qH1UgORvxtVBNZeCCAzgWEhHjoeOmkArjboorlA24qOW5dekghIGeeA0o2LCQhS5P1aEeBkgdgisk35XLewOApAokVeDZ3C8HSC4HkgMwqX3SZRlfj+/KQ8vl7TrZzzLr0Nk13V/8vuu3i8rgP1N6Gqoyb827nSSzH7q17/ezHICU9gxtdJEas185FaM9ENHf7xTaPZ2DONLxlpyA8S82EUDylUZqVb//Auw5IC1r24cIZAXSsQrbD+sQgJTJBuQvnzJvJa1gGU4sbEKorhVQtUSh4OSCBGyUGDgsXLyRc86soMXTK0ijBgUgVeh9DnipFMJOQrVd20BXrXQh4qoyaGX489sBSBDMMNx7bokCn4pHAroqAqlsAZVsVZVpcFIZqKwClunEEkC1fmbIw3W4IexSgCR92TK/HIKWqaIq9C4HuhYh7KqeCcWJhQUKCxQWOOIsUACkI27IigYXFigscLRaADmQyg6njjAnrfhvnbPBfs4ojuBwdKBByoouGMN5ef7m03PorFMnyFdQ4iAPDdRIOJAPqKOzR8KxxSqaUHc2N5IWHz5Lz4u/s34FB7XWV2LH4/BhyFFRI4Bh63M76ZSJY2jMqJYM5IICB09hQ530NCuPfsih0DZs2ipPgr/vwmm06CPv4DB32afwAaQAjaB2ad31quQ6+sXjz8lns99+Fn18zoW0h8ER6j1+9Aja8NA2+uadGyVfUXqkfcFT9SdxmLl5DI/e8ebTXYg9z+0E2cVOeVMiQVW0hyEV+juKwwgGdUb/s9oAFMqsBiDlOcIrjVf8edrPSmNYqXx5sp3n0P6OThozchiHlKqXMdvLT+Cvv/9xuu2/HxaAl5k3EcQx4Knfo2VZiBlCMoLkZR1R2ia3YCJzZpRJkQMre264bjAA0uMOIEmPdHG5FqYOwwDRZK0gFJoEv7OnvTU8mIX78g4zV67OD+ckl4G1kEka6sfGOpgnm4snOAGDs0/aLIoVlwMDJQlACp8ZUNIxyA+rZKHtsnMnz2EaXe8czarcKj/yYFV5H9EidVyH8/NsofbKc/IOBJAM0ldSMlkIvRTtmGMaoyyHA82qYwHrccCQ7QClpYRukvHX060+wJX48PusEW+E+xInOzCBOmv1ktSpq+UwbpFzAHag5Oni8G21vNd2tB/gcGoMlxh4lBggQUHU3t4uKiJ15HNIOYRoA6xhaFDL/+pYHNLXtZ/bz23gmxPADuZiLfI5sb0Rjqy3hyEFqzehDNXcRrAAQyUuDw8V1LFCSHLJCCzmYeK9HYo+KJ/qGmulXb2cI6eBK2tsZsgCRUwPh39jsyKsXE1fCHsn/XMqBYkMib3G5eipkZBYbBWnuNG8SBr2rYaVSEPYFmJ/BiUAN/gZUEfq5KMbYI/LQh937+VE7aVeOmbMaAlhh9B8mHXon+ZUYoUOgy9AuG4GRBL2jU+QfGRcj4wR7nt8bQ/bsYdfJbcT26CB4RnUURYOr4dBGQ67A2buP/ic24hxgi36GB6hX+0H9kvbUS/qlLmI/Ua2J4VsAs64TQf5Pi0g2ZQ/LhxeH88BXAvghjItpF8txhrX8vkHAU+8CimEP9Py4tBoWANuv4rWoaiaeDZAAQYb2viJ6siBozhfE74PAIjHyn5fipaIKNwyh9Ybg6N4H+g9FPLp5N378uBJvNdgG4v35bA+o73azUW0wx5S8WXYviB5zMLhRUtufwygK+yXum/rfPL98/uqllUG3pJ8caaOivd37CN6XQ6wjtvo4Rb0f+FQiBTC2mlZ+feOQ1BZ8uyO7VIO37RsiRLLdppw3LHJGFfxtlIIO+S3Wb6Yruu+itZcO8eHZBNHeT5v4souoM9Hao+2revouuXX0nqaQVcuvpIuPRf5daJj0ADSbtrEYfJW37aRHnquPaow277+oMjuTWto2dLraduUeXT14itoFnIN9Xe0baBlc9bSBYnaBZf8tgBSXn92b+Iwgqtvo40PPUcZS3zeAZnBAEjIyXT9Krpp/f20bU/8t8U8WsUhABVv5QOkAduLK3kOrp4SgJINS76dyxVIct4191cczXmrTE3Fp1TVl0KBVMVOU5xSWKCwQGGBI9YCBUA6YoeuaHhhgcICR5sFYgWS6irwl7A6tj2c8c529UHnOfjFLnD0sA9h+NAmUbfAkX8W5xP6xJy3CpwBOIESBvl2zp86WWDSMy/uoqeef4Xe+9ZpdDJDnBjIVAMk0vFIna54jyehoQJq3bmPtr+0R8DCWzgHECAW6gBUwtPMLdxunDuKP0feh90MXR7e+gI98exLdC+Dnp1794tdRg1vpg9dfDZd/v7pPnQd6gE8Qn/ueeAJup/B0Q4OF4c+4kC+pLkXn0OXz54eIBXbErmKvnH7T+kFzltkR15YNNjztBOPoz+Y9RZ6G+cpspB58H+gzTjwmYWbM/iDBOUYVPRPxrcKGPR6nuM6vgpt7Ed8hvEBrIMqbPzYkfRs62665ce/kHGAusz8SXK9h51aRjrPYpAk09oBywyAiiBmvr0CHCrHS3pFXN5gAKQnnnjIlqVWaOEJEXIHnAh9d344cfi5tS05UtiZd1AcgOpgxfeW/8sDI9fxDDySjjnHqDhaLY9H7LQ1sBI7JnMADhz6TsWA8bYQZvoZnP4IIVXu/PNOvmiM8vcSc3gmZQwAkKSLYs7YNan5d7Q9LoSTnBUroXIAUpyPKZpI6ugMT84LxpD6Qp3yvgLk8uDNQj/ZqjG4YwPvncQuhJt7Ch9NOchwxE0cp1RRxYVXorn5FM9/nUfIs6Oh3zKqMaiCnKrGrkHIOXEy81iK4x9ue+TLYTXJvo522rlrD9111x309NNP0zDel6dOnUrTp0/XfjvYifkAhRBCtnV1s7KmvpGhRQNNnjyeRg5vUZiDfRIxyPgAWCl19bD68wC9+NJL9PDDD9Pu3btFNXTyySfRtDdMZaXOKL4/jKSuri4BCMijtPWpbfTYY4/R/v2vUguD+LPOmkYjhiM/TrPMx5dffpl27tzJIUWb6RjO83PWmW8QCIHcSnB8dzDEfpm/f/b5Vnpl126B3MeMGUOnnnwKTZp4Ag1jSIbQcnVsCwASgShurkPlhHsjAA4eDMB5HaUOAW37OefSs88+S8+/8IL04YQTTuB8Uk2s/GFXMdsXoGd/26u0Z88u7k8nnzOc2zeGTjn1DL5P84MUDF5krOFYZwjVxWHb2to76LGtT9Ezzz7PMK2Ly5xE5513noTCA0ACfGpgFZFsK2XrjMvjqfn4r56kbdu2yXoANDrz9DPomNEjqaWxSewBENTb10179vJ9+YUd9NLOXQx9Gmj8iZPEHodYYVUL5ROUX0y5LKwdxsTUa8ePPVbG9yDDFt3TNMSgqJtEgRQ9VGFA10lbPFBxhMAUSLafIcwibIP9EGDR9h8PNhguhPxBKWx28F3WSDmgUruFlWP7k0JM3KAQ8hbrT/cT24fj1zQHFUqL97khEpIvwOkUIKUAKkSzc/uO/yACQ9GWF9clZUGVI9/r/gcQnZdfz0Iw2nkpYPLtOsRhCB1Y1HMUPPvccqjSt8d+Z5UR53/24EEASKG9ut/7PbICQPLAPNrnM2UgwZe0KRhlwrgo31C8Mfb3c385kCSvzlJq4Hw5Jmqp5LyvXEWJWjffQTesuI5B0qW0fMVi8oKkQQFIu+nuq+fTNe3zaMWyK+jc8Q5ZHYYCKfSljbZvvI3LYZB0ztW0ahmHPMsQsKjX/YCY3xVAEiXVNe00b8UyusLDu0FWIJU4JN7CRbRh2udp2VVzyHO3KhRIVbWXTf6aACQLzdff2qi6LwVAqna7Kc4rLFBYoLDAkWiBAiAdiaNWtLmwQGGBo9ICs5ADSRxc8je3AiIHjPSvbPf3uH2qHvfMObEjHNBoHkOOsQyMRrMa5Pw3TKY97NgDIFnPYOXeh7ay46yHIVOjPPjezs59/FE+kXP0/O9Pvo+VQMeKsyjNKRQbP4VE/Q0MnG0797bR7axCgRKlk51pgDHHjhpOUyYdRxdMO4nefvYUCbX3yp42emTbC3T6pOM5GfJIevCJ7fQv37mH1UIdmSpSgKSQ6pDkF7qV8yTd+bPNZc/Hoo/nMTSbN/MtDNOGiVOxk58Uh03+838eFlVU2QPKrtYmbtvUk8fTR979Zjqf22uOazhyBR7hqWqBRxryyMZDFEjRET8hnmezimAwOfnwQEr24krXVls3SmvnsH/IS4WQgOg/nND/xXmeWviJ/FnT3yBh+tD1jZzr6Wvf30DP89zTOQOPE+azGClSzcWIJ5xTuZ/54Ml6mlk/UqsLD4mfI2dr/PlgAKQnn3xY+goXWh/qZSgqDn0oTJB/BIoMUXw4hQO3D45SgFA4ryVHiYS50lBRmMN17ODF0XewRx3/yKMh/jp9+h9OQUxJmY+oFwBTTM4AyqlQJFSVeOcqKIHw9D9ggqgnFHrGQEQdvFCLqQMvHKZ8UoeezX9dLwoqvAOQ2y1+5MjBK+fIVNDX2DEobYjaa8oUP+aAbYAaADDi9TT1VmidhUAKjksseVW+xEf+U+7unDQvU0YdEByjKM/2CQyL5N/hsahhhzjA24EDB1y+IS3Xrw+1nBszBQTB0ZxtA5z0cHLjewCCnt6S/AzAgM9lPqC9CWjK5F2JVAxwEsN0AnswAVktBEXRP//zV2j93XfJfeHjCz5GH/7QpTo/uI6WYSME7uC6Lt7b97Tto2e3b6c71/+YAVE7nXHGGfS286fTGxkKNTLQ7GYFTwMDDIR7w1zf9eo++od/+Ad65pmnGPI3059/9n/ROy58O3V3dvFc1xwnHJ9OgFYPK4r++m//hmHNNhrJ97erP/dZmnom58ojhl17d4tNH/zFJrrvpz+nHTt20MQTxtM73nYBnTP1dKqHmovb2N7VRw8+tpW+e/uddIC3/FNPOY2++Ld/zfdLhlUHoKpqlHkmofhgAlbY9PB9Aja1nEVNw4ZSB4Oy/azueeTRR+mOH93Jaqh2uvyPPkZnv/FNTMj6aATurz3tXC/nwtv7Ku3ft5fa9r1CTz/3FG3d9jQ937qTTjx5Gp16+ll09rnnMFDip/v7OrBi6Ri26QFWCT/0xFa64T++SfUNQ+mll1+h086YRnPmzOHQeG9SKMYwC2HvmiQHFM8DtlUtt7Or1MP3zH30ne/eQk899RTt5PviaM57tOT/WkLjj+V8gWyveg4PV1fDCjMeyANdB+in9z9IN377VuqtaaKZsy+lD7zv/TRiSC/VHeSn53F/RYhDto3lfNq1Z6/AusmTT6YxDOEkzxHDL97ieG6oWlKgj4RpVdWJ7b3YOwyI256lc9zBFt4fca3k1ZJbBa8bt4fJnuf2JABJU07JTiU5chzEAYDv0/WAkI9DhrCaTRRBbCMHh+ShDgvvJtchpB8WgGsz9wd9wS6B3GGSSwtrkyuVV1eX7Rdae1ivhwRw6KGwObvPWI623AcouKg6yZGE3cDt02ifFIH9UW2o7bNDlWT+AYIhaje9wuB51Aa3X9oZCFcobZV7M+4rqv7RemAqVZ5bCQqc7XccGW2BS1oX2ojfqQLAj4FZCs+03qgrZkcXri4+X3+P0vkSPzCAtiFM5GEf/QGkCuHDVk1hVcucw4VVbbRp5SJavHEGrVq9iKYBxAh02ULz715C2XRDqTrlMHIgbV1D8xZuoitSJdCvBZDMmq0cRm0BXUufp5uvnZUJ6RfsjTYvi/LnhG/yAVI1/c4ZzX5AVeu6q2j+lgUuNNtWWjNvIW26IlXqDC5AatuwjOasHE2r1rDSKIZtAwKkKtvLJqkURvGwFEjbFnCov3P7XS7V96UASIe97xQXFBYoLFBY4AiyQAGQjqDBKppaWKCwwNFtgTiEneRyMRWSddv51oOz2570FLdGcJjgfP5Df2TLULruL/9QHPuvMjgCGIFzH6HfDvBTy5bfxztJxVFDkpPngmkn02fnvYuOGTl0QICU6/RIHLH4ox/1/5RVPl/55t38dDpCOaj7AeHgzj79RPqTD8/gsHBjpD60eTPnyoFqBfmFoCS6+e4Hs0CNr4Wa6D0MKqBAgooJTpbdrK66fcMjApCQY8iDCmdHWAqhlQDVkItoGD8dDrD11I5dkp9DDmFz+vSsHhw2iJ/yPu8NJ9FH33seQySEAQzh+zrZUbf7VXY6NtQJsPM2dZAiD8rYZ+l31UChStfGK6Sacw5nReX14Y6fPSaqMIRCBEx6afd+ennPfprz9jfSh995DjspR/F4ipuHbuLwgN+755cSws5P6UjZ4VxuYdY7QBqPgQ6NgiUbHz0tO1ahXwFIlcOkfE44GABp27bHeC6yYgGuUOQTcYnrEYoL4Z9q2TvXy2sC8xKOOlE3IKcDn4efJaeMgCMGTQjVyA4/A0J4Mh/dx3vkXxF1AId7RMgyAApcj3Jr2QkPmADgVM8gVGArwBQ7xg+KIiRRAYljzgEclyNGl0Ic9qw8rKWORXjaXp7kd4ogC80Gx62Mpdsn1CHrQrQhx5J8LRoY50xUxY2fN+YEdR5MrxoQ2JRNDq8h20L4PemCgz3eGVlBfaTnOjCnndcmeHiUBWVanton3hfr2cYdHR0MdzAmDPR4CKHewDmSI+agc+p6BzGcwXDeOue01BfBuwReBcUV798c3gzOfQBFgG2Mr4EyA2+acB53ABeyzfmefY4gb2l1Bvce5JBrDAC+/vV/pdtu/57k6ln4yU/QH3zkwxpmj+cH5hmxUqGZoQqc2yV2uvfxefsY5nz169+gn/zkJ3TsyGPosks+SPM/fJlYEvMOq6KBQ+Dt7+QcaddcQw/8YiONYbXS0r/8v+mt572F8xh18fzFXKnhewjnwGni3HFcwT+u+DJt+J97qKm5lv7680vozNMm06t7XxFw0cP3txEjRtF9P3uAVq36/ziMXg2dOeUkWvhHl1EzT6UGXoP7D3TToebR9E//79fpeYCVsePoS1/4WwFIx7JqCRCqvnEolRgC9bBzHmqqxvomXY9sv0bOJ7Rrz24awmP67e/eSt/7/vfFaf6ZhZ+m97x7Jh3i61qQw6m7nRqGsPKyt5PqGRV3cui4Xbue4zlwkNoYjt2/aTP98M77+MpmOuucs+m973s3q37GMKTqYLjDKttjjqWdbe10/eobacbF72ag3EC3fPc2Vnr10fvf+1565ztm0LFjR/M4HGSAVE9tDL+G8Fj1Av7x+H7j326kM888XUIBfuc7iLc1hD75iSsYqF1ITWzYOgZIPR17ORwsezh5Omx7ejt95atfoye3v0gXXvwe+vQVC2l0Pc8jhpKNTRxCz+U/wz2voaGJFVIckpVtoyH1WLXFcBEwC79H8EYk+w4gkuwDmNMRQJKlxO9lD3KhGRWG65w1MAGAoefiM4MbvE84gK37Cw6AC/7HC0wBEsAQW6GGa+a2HGJ4xL9x8LzTOgASsR/q6tKwiApe+Bx5CMTlNOPxB0yxNuAhgMzh9jNb8xaaz/aXgQBSWcg6V7j0F7+vuLWPVgLoGlCzvaZWiBif61SMpvXBmkHTsN8aDELRCnZMkYpSAWdtX8e3bkOA6o7tAVt4tReX53NXwW6AR04iZP0w66gqDOXhBhIAkuxuAHpmRANY9ip0LChI01B9ZtdKuawA08ZNOFyow1UeJkCSPDvbFuXkj8lOj/x3mxiyLKGGVetpEeKY7b6bAdIdlOaoKQ9vVj1Agopl7m0z6ebrQtg9aUvrOrpq/nqaHYGlw8rr466/lK+flZvSaTutvWIBPbRwHS2bkQ13Vw42qu13jhX7AUibOLTbkoZVtB7GFdveRjM5lF+W9TEMu2o+rZ9tYIkVQzOXUcuqW2jBaeX1QW2JBwuIc1rNXNZCq25ZQOWnlViVyfcKOW0mLepeUQ5nNnGurcVUOfgHe4kAACAASURBVIRd1e21OlaW5XqqFiCVNq6gWaum0JobWFHWz7Stvi8FQKpm9RfnFBYoLFBY4Ei1QAGQjtSRK9pdWKCwwFFnAQCk4O7uv3tlkAGnO3UAPHNwDULdc+4ZkwSKQHUE9Y6FWMuWrg558ULzAcfjmSeNoy8v/ggDEThcKh/2h3wKTHBF2sYdr7xKqzlE3P8wwLLvUdekcWPoEx94K8045zQf9g3XtjFoQIg7gJ51nPPoX1nBEp551TahycdzKJ73XTiV3n3emQJ5fsKQ7Ft33a+5dgSKZZ/2LQMJibPXyjXlFVQ1MM8EhiELOOwdgJWeE8oFgPrZI0+z4mYoh7U7VZzE/YGhw528qZ0P9/r4/P5g1kBjncLCz33lZnpk6w7OPYIcGLXyxDvUJi0M5ZBnaub5Z9Lk8QiHWCNKpb/+6m30+DOt4th2k85VmSLToCzyHMnNqaztKwMimWMYp7xORYXKfIjm/2AApMe3PMwiDs3jAngKMCSOCLZDN4ME9m+yc5phD3vIkRMG38EB381OT1GRcGhH5EpBb+DEAMCQ69kph/dYR3gPQARnXiOH7sJT+XDqQpECl2OJw1DBUYtzARjg2IXDV2FDNreGmkydf/KTASQLw+ZAiY1FnnInBkky2uIM1fLgoFSHsqsJ4Mx9E8pSgKTn6z7kHbL+uuzg2pPr5WOeVQSFOiInag709jmNfGwnc3lmQZIqKxRS+bXqrpG6eJwR+gwTrZNBSQ0712F/9AwQr0Yc27C4KQzgzA3KqTLglcxqtBNDCOd+NytiMAfgyO9iaICwYlCy+fBd4nRXCInQYmZXAUrunx936Q9uKHUSPm7NTf9O37n5m5K7ZgErkC7/2McY8HSzahT53DA76yXcHVSgjfwAAzZoOLz3vHqAPve5z9Hel1s5rFw9LfmLxfS2t14gtqpvHip555AD6Ytf+nu6776f0jEtTfRnf/Jpetc7LqTdO19huNFEDU1DGQTxv8ZhXD6rof7lOrpz3Q9o6LA6WviJj9HMd11EXR37aCjvPXs4BNtTHLLtzjt+RI889ig1D62niy48nz4w6yJWP/HDDLxmeg/xeqtroeuuv5GeeuEVah4+ij51+cc5jN1kmnD8caKmgeKnk2FUHUMrrC3kYsKaamKQBOVUHQOix7f9iv73X/0VdXEYuNFjx9CyL3yRTj7xRIYyXXSA1UiHetupbe92am7germfdexMb2w4yPkG2xhM8ajUt9Att95N923kdg4bRhdffBF96AOzJDzrkG5W+7B99jGcX73mJpp80hT6wKWX0qObt9L3195Ozzz1NM2YMYMu+cBsfthjhKifALYaOXxeLedXuvX7t7OCqYM+8bGP047WVvp/vvyPHEK2jT54ySU0d+5cws5wkOfL8OYm6kJbsa55b/rajf9Ga3/wQzp2wkRatGgRvemMUyWknijonAIS471vfzttevgRVk69mSZMmCB7ThPP7T6o3jAf+BoBRDx/suAZAEfXM+aq5WEK96YwL1FPDEEtT5gCZtsITF0X9hHN6YS5C0ViD7eNQRHDt5ohUGlhrfAaxA7D6hipzSkVDSD12Trhr7BUASXi9Z3deexdrALSz3Q/yAJ12398fqac30F0P5ACohB7WE8KwP3eyd8zbssAJFQpkCYCSOmDGNmQm6bgwVkK6ML5UE1me+t3QQfsU1skAiseY4bLMHGyx4brTKmkSjCvHDUlqUFD+x3Xwa+wX4WSbP8dP/74/CHq79N+AVKJNq6YRTdPjVQsrWvpyvkbad66a2hWxbRAgBIraNzqG2huxkOfACRS1clLS+6mJbEESVRE19MMn4smDyApsHluMeeriYUk6M+y0bQ6AR1b11xOC68fl8nRJCBhzdQsbBKQ8VC5KmpAgES0dc08Wrj5Slp3zSwKpoEN59CS1qtpLeeSUvZUbb9zBk4A0rU0fsW6rM043NrKBYupeyl/fi6kPxUUUWzby9m24ywHEpVoE7dv+bhVdEtCkAALVzasoGvncKtLmzic4XIaVwaaMA4rqWHFtYTTBOLcP5fWLZsR2aCNNnD4v6XrL+0nB1K17SUSZdDqcxIA1EZ3f34O/V3354OdK8G2in3J2rv6vhAJWH1u8YCqpsNZoMP43lgchQUKCxQWKCzwu7dAAZB+92NQtKCwQGGBwgJiAeRAwh/tAjzMPynOB0t4robyrnY49yyMiPOUeziS8bpLEaLOKf/7PXaxq9Meqp7L3nUufXzOhR7oDDREZUArx1EAhc7tGx6mH/18Cyt+NIVtMzsTZ13wBvrs/HdllE6ijpAwKXBYHRQF0rVrfuz1QM4Q2i/+r4UdYOeecSKHw2uhDZyDZxfXZYdvmxgAnwb3chlMgbOGHWjjOWwe1FCAUE/v2CkOTuTzuZzz+rz3rVMjR6s6iF7lvE7fupMT0XLRyP0zCs7T1/mRB5LKbNZPH3A9oB4USCOGNdGYkS0SdhCwUvI9sTEQlvCj7z2f3sBAEnlDvnHbvfSDex8VtZJNkWw7EpAUj1k83+N14BudGdpMy8tgXnyqlKvQFcdgAKSnn3pScp4ARTbyXMW67WRlBZyhzQiVxWqCEuc7aahTdVIHoBIDOcAjnNfEzmBVrNQISILjTEASH3h/kGPA2dOxcLbimlp2kOJ6AUx8fgMDLMAiOFL1moPyvpHVH6Zm0rURewvtSXQXcs4nV886SvMAkqw0Uw640egPIOGUoJDRNqQAyQbVQuL5J95lnxQ3rbsuDL+2LTh/s231z8DrdREIkg/YgTkEIMjvZ/H5Eabi88Txaq+uLHFwYk/h9wAPO3e+TKNGjZCi2ztZYcLjA6WMOnOj0HxiZ4NR/AS/5LCKjxACEHUAbgBa4+fW1h0CjQRC8tjjZwAgjIWG1lR4hDUBlQpe4cCPHwKIwxECIFkuoH+78RsMO24WRdelDDI+vXAh7dvH0IYBEq5vbOCcdTxXa5AjiOdkF9Q6HKZu/74O+j/X/hP97N71/EBAMwONP6TLPnyJhvDjvbWmgUOJMpT5xy9fS3ev/xE1cXc//anL6ZI576Fdr7RK/5oYII0YPZaXTC3nYBpNX/3qV1n18122bzfn9DmZZl78NoawNVzXbnrlxVZREOGYOHEinXjSCXT6qSfSkF5WgbGpofaraWqh53ceoG/d+kN69Ffb2UleQ5dddhnN/dAl1Miwb/jw4QKqhvDPvexBB2zt6wGY48bxUHcyeBnGoObhLZvpS3//95LHCfmWvsAqponH836nMb8YmEFttpNKrPI50NbG4ey6WAGDtjFYYdvwsqYHN22j2267i3MpddFoDun66U99jMOrjqBmHvcuVu6O4PxC6358D6uDnqGFf7yIxk+cRC/saKXbb+OE8Bs30qRJJ9C7L34nTZkyhYYOH0HHHjeOfrrxfrrv5w/QlVdeyWUdQ3v37mU10g204b6f0wmTJ9GXvvQP8nln237Zf6DExX6EOXPXPXfTrWu/T/s7OunCt02nWe98p4AhKOh6evCEPfJbMSxkZdQvHtxEZ7xhGs2aNYvhaBePAQJy8v7U1UHDGF5LaE5MNMxo2c8xn3WuYg9CfiO8ojzLrQQQZaFgcZ3MTzdXDRDIenVblcHqWKkiezqu4foOsO0FVtY380Mm2H91PQAgQYFkIexEHQWoZmDV7SdQ0WIbyANItmfo6szui6Gt+QBJrgBfdgqtZJE7m0FHpnsN1qIpozxA4nlUL/sWg2gPdLC+Q2vQnTjPk9YT7V9QEQYaV9YMt726PcJ+Z9QKALpF6eUf19DfS+29hPyT/oX7Sthr3H7t9t00dJ01RPJqmWrVATnpQc7vmYMHkFRZsWz06ggulFhlspAWb5oRcgyVWmnzbStpybY5dPNSBQetDBIW3nYaLbc8RHzOpuuXSQi71TcFFYvkvblhMq1YtZjO5Qvbtq6j627ZQg1bb6OGJQyHoFTKCaXHREPBBwOO1UyQPLAROLCEWq9eTcvnTKbG0m7aesd1dNNLo6ntpu1ZtZPAsA00++Zraa4Xb3H/Vi6k5e2Xhxw+bVtp3bVLOYTdYlqbASPJtGnbQMvmLqM2q5vaaOva5bTyjj30UMulEUCCQKiafuesDgdF6KIGmrFwKc1FkiG27cbrltDS1stpDUMq7YraB+Bq9fI5nLupRLu33kHX3fQSjW67ibbPjKAgoNn8G2j88hV01fTxxHdRat10Ay1b2U2LeVwsFJ22eTznsbqKpiO3FMb0hmW0snsxreKBkoh1YtNbaNrKVQz2XNuuX0FbG8bT9Tc19AOQDqO9kptoMW293MYY7bieNrSX6JbWGQMDJMwo6csYunrZVTRHEjVxvqu7uc83jaNlN8xXZVLVfQFfW0FzljfQitU6j1+LowBIr4UVizIKCxQWKCzwm1ugAEi/uQ2LEgoLFBYoLPCaWGAWAyRxnztntrIjqCP0j/HYrSvh58Q7EpyesSPDfpY/sBMHuUGmjFNdilLHwHGjW+gLn/mgqJDSP9BjJYxdH38GQ6QwKTYOgMxPH95Gt3OuoT3sVDx54li69B1n01vfeLIPjROXq06mQ3T/lmdpxX/8SELx5YGPSm1Iy8pVJLmnf+07qIg++p7z6cMM0R57agfd+IP76OGtL0iIvA+/81y69J1ni7PN/C0Ypwe4fWt/8hBDlGFy3SncLxzpmMT2yWtz3kSKxzLP/nZN7FiLy8k6hrNtsvMy88WNobXf2pz2R52Bil0A0KA6+hmHKPz2jx6gZ17cJaoHnDP1lPF0xSVvp7NOnSAqra9+9yccZlCdu5n+YP5lHIKRCsm+i0BP3vz19nb+K3nvrtW1AIditG6SOlHm+q9+7jVZz3Ehj295jB369QKQOtljDKchlEF4ql3AEDtMRUHEjm04y6Ei6GUHPABPAyszulkF0czOZgNHeAUEwtYQgyQ4dwGDmnF9rwKipiauB8CKAVUjHLr8OD3qhCMcTluoVCQsngyIPgE+0BFCwukYSxg28zJGFxtAypuP8dPjIX+Gnhn2nawCyeaM3wsziqhwbXBEmuM2qx7IczzG6yTNuSQACXVlQscFmGSKOnOkxuUDgsEB3NPdRVt4Hpwy5VQZFwCOFgYQo48Zy2PtFBcZh6j1kuv1uYuywMuAmalC8P6JJ7dI/o9mXo9wwtcifxG3QMN3RVDPOWJtHeFcc5CLMzpy8tdy++obaulfv/Y1zqfzHe5RH82ePZv+/C+uYoXQLu7HCFXlIA8TO+ahtpP0U1wvFHVQynzhb/6K1Ur7WU1US3959WfphBMm0MgRo1ktN4JLa6Luvnr6jzXfou9973sMNEr0x5/5BH1k7gdoz+6XBACMGDGCRo09npV07FCvG0o33ngj3XrrLaxW6KXzzjmLPvXxP+RcTB0SLmssh8pDX/bv3y9zvLuvi9fQAWIhkoQZxZpp62C1XuMIunntnRxGbgvLXBpZVbWAFnzscoF9gB5Ykz28njoZeAModXPOQJSH+YExbmdoNIrhzt/9/Zfov/7rv2QdfPSjH6VPLPi4qEIQorKnxCHe6qDEKVEnK3a6WXlUKu3lucSKJqgOGUrd9eOf0g9/8GOBxpMnjaMrPvFHnJuwnkPgNXF9DdTVV0fbtj9P3/3+WppzyVyacvoZMm9KrHq6//77xQ4dPJ9mvvs9NO+jf0ibH3+C/vunP6OPf2IhHXfccVQLlRuP5/f/cx19j6ET0vx9YdkXacop/z975wFYVZV1/53eCwkkJKH3XkSagoqgNAsWbGABC9hnRqyjDpZBHbGBoygqOgOjYwVhQBRUBFSQDqHXQEjvvf/X2ufel5dHguA3zl/wvu9jkrzccs4+5cX9u2vttlAHQeWkUA1KK84XtGnLtkR56ZVXJRM1m8466yy5FXaF/piDtALkfqIWm6wthKmZmZWFz/J86dKlmypHGBcfbrFQT1KpRkioCFXr+HBOW2pAjBPnC6/F/SgiIkL3RH7P8eH3fhgTXXfYC91wh16vdo1Z31trsw5g4paG+k15BdkKMWi5FxhAi1lTT04tQ/XznwsD/bH2MPtuxtSXoqxagGR2mYb3yHr3QYJoa2272u1Wj8y2gGvounwAgJEzAEkbi63IjifAmPbDHSCxjarztDZFs5e4rOf0Tz03K1JlQdZ+Q7hsnWbXQbP3mdqLmPvZ1pm1Fprmfdags4F63f3c/ZOg9vvasbT7VPc4oO46Ma/9u8FDOWuBcZ4dF9+k/psd793jKpCM2mMMatrMqFPTpgzJ9jdkxswFsjYbHpuhLWTQyAkyedIwgIram6WsmSEzZiyRVUl4uMk/SrqMnCRTJo0Szde7XmWy58NHZMobayVbzDGP3N1fEh8ZI3snHg8g4QIpKwGxpsmC7YUSOnaWzLcgRtkhQKhpM837LQbJuClTZHyXvTJ9GFVR7lZt7vfuJQ/Pte3eCiQRVnUz5qyU7Xb/xk2RKeN7N1D/yK07KcvQppmyZHu2SFQXGTnpEbm75QIZ9k67OgCJgOfn+13PwBEgTSHY6S2JM6fJG0u2S3Z5qHS59G7EjaDIPbSHZDGOmblguxRyjLQPXWQvVGXTm7pDQZyTtVHmTp8u81YlSWGDY8XD5sr06fN0TP21f1Nk0qj2bmojc8y0qXMwNxiCkTLpEUAaWSITxm+SiYuninH486xzhbfKTqK97mNvj7H/PBnsHufj2P2xBVkbUctr1hxZjnmi83PwOJkMe7/ebhaFJ9YXXi1FVk6fKtM01mNl1nyPGlAnvzLFAUi/IGjOKU4EnAg4EfgVIuAApF8hqM4lnQg4EXAi8EsiYNdAcj3fycSGoUmuV53fNfD0pQsa4SxziHvqxe1aVrLE/o93JikaAZ50bh0nD900AqqHurZR7klRT4jTENTxhBe8O5M0h1Oz1crunN7t1eJMW+nRH/dEzGGoWv4FW7pla3bosRa7MN979LA+SFT3QOuM2sdqXVfh09Pd2yfIVcP6SC/UZSIY+WDpT/LpNxv1Ep1bN4Xd3kDUQmpp0i34nwrUuvgY9ZYOHs2SsRf0kfbNY+r0xxOoHS+OnvOmvji7x6ohCFVfgvyXzMn6zmlorO1wfrt+lyxYsUl2J6VrbDgeXVEzisqso5l5qtTKKSBAMsmiOoDMSmJ51udqqO21MNSa6x6TwX0uGKs6A5TqADNrMtlt+TUUSPtgc8WkKJ+GZwKaa4CJ0mok2wKQILaf/PcH1GESmjZ3/MpEvEIgS4HEOBgrOwOOmOhjkptt53F+sHAkGDK2dkj6U4EE6zr2lwlZWuERNvAa/Gpb3NWutbqAwj3u7nOt9mlwJhGNWqB+gGmuVweouCVS7fc9AVLtOcZ6jQnJOm2xfzgBgGSuVddezrNNrsu5FEi1e6bOFRuqebTDPs9OoJrENCdhrSWUqqiwDmgpl5i4DWqRFgrzOHYREZGaJNcaKZq4tZUGmi62Lm8Akolv3TjboMxWaxBY7Nq9Q1U3nAscc9aH8fKGeoZz381bypxDJYZRMNm1bWy1gA2QINFQSzJCybfnvAVbtM8Ubg4bdr784Y/3aF+YYA4LDtH5VAE1C+cg6/Dk5ubKvn37ZM7bb8qRQ/vx+QJryxHnSe8eXdRyLz6uuTSKTsCxofg5TF55ZZYsWfIFYFuJjBoxTP5w7x2SkZ4E6Jqr9XdKymHLCA+vQjyIsGLFSlm0aJFWvenRtZNMvuUmyc/OQD0gxNSqHcZ1wNpTfjiXSpf4JrDTxNCUAQRVQ+0XFB4r73+6EGDlSyTm/VVFc++996rSiP2n5Stjw77zWpyHXJdUI+3Ztxdqn1BdS0Wwq/t80UJZvXIVFFk5Mn7cOBl81tmSEBcPcFEJa89iAMMCgGIm+cskLzcNa75C+5SXWyBz3vtAjianSqtWraR/v55yRs+uqIFUpPZyoSHhKMkTClVtvsx47XUZcv4wOff8IbDHK9Z5wSmzd+8+mT9/vhTChq59+46q0hp10cXSGVCHiTfWyOFc+G7Vj/LG7LcUafbo0UNGDh8mcU0bS5AfoA/iwnHzRd9yYDn4AgDSth2wZY2KkntvnyRNY6LVHpBgkgCR84QqrGJYkzZpGof9B3GC1d+hQ4e09lGr5i20DhSPq7HmmYHG9qrBVRCPyqpyVUdFRkZqLDmfjDISdUSgaFPQAQip9dCwvnSL51cLUJqrWfuM/QCCdQuFHDi/pLRAa9ARZnHs1PKRNZC0XWZ/Yp/4MnV7LKDLv8D4nMQxCp5agOT5+V5no7J+sPcvT4jkafXG9rq/XMdrfSZaybFWEdqqceR6Nu1QCzvGx/4QtvYpVVJZUizdpzU+Nlay6svZlnHccXRsjA2grcLiOVzfthpUhXVujXSBIrfr6ENLbg8UuPZ/j1pHalWn42lPCs+/VS1QBYBUV4FkGuD5gIJ9Pf7uFwGk+gbPec+JgBOB/+8RcADS//chcBrgRMCJgBMB87cX/sBz/zvQCYsTAScCTgScCPx/ioANkOzbu5Lj3KwtTGJUSfjnUs1YeKgOUWHGw0qUe8IjO1nOJLpe1dR/4WWD8GTxBbCTu/GigUgGBqp93f8FRNQHGtg3vp8HMJMKmNCxHpVTfeEniFgJ4PTivK/U0udEXg3dv6FzacPWvV0C1FBtpAe+xkSFS1p2vgIP2u4xRk2jw2Uc6iCNGNiNPVGQlYtEHpU3tP47u2c7rT31S14n296fu8fxrvdLf2ePX33zgrGwn+beujdZ5n2xRraiPlI5xo6v6MgQtbGjlaGpyWK9bJ5nzclaOmh+UXcd/Fyvf/73DQJG69RfAyBtT9xqrK/wKkNylJY8RrUDhQISm0zQaSF5JLkZQ98AqEbwlSoIu8A81QFMojHpyrybno/rGfs5A4v4vasoPe5RbYELJpp5H19k7Y1NlEmQ++Fnvq8KpGMUNrVJRPeomiSw9acjkuOuJ/hxkF3Tw80PSU91gWTW5GCy0POJfFfi1FInuPKJlnmT68J2S0wNpVoLOzPHkN6vdwLYwNB+0t9u/7HzuBZUua+R+gBXnZjYRehVdmMplSzopCXv0b8SKESysjIkoUVzhYeFUFMGwl6OgMAkei0bOyZftf+1AIm1TOy1Z76xEq9ujWANMgLCzKx0VXMQXJg54i3+UF3AfM11DTOGtf+MBZ6x9NKEvw0FLZVIAJQwmZmZ8s6cObJ02VK9/YCzB8iEiTdKXEws5lmlFACcsK/VmIMpqLezFzWI9uzZo32ODAuUVs2aSrdubWHvFo1YGGVQVJMm0rhJAurz5CHB7y2vz3pXNqOmDmFHm5Yt5bZbJ0CVU4E+FEsoagJBayFh4Y2lGCqk71evkX//+yPJQF2ltm1ayhOPPQp7Mm8oaqoR0yCFKTk5WdIY7SM8YyK8FPWnqqBu8vXxl5h4PCBQVCafLFwqH362EJCnStpC2TN16lTUsosygATwqVGjCMnNy9SaPb5Qc7FfO3bulgMHDsgtkyYrYGG8MhCf9LQ0+f7772Xbtm2S0DRW+qA2UPPmLSU8IkpiY2OlHNcrKc7FtSol9WiSbNqwQXbv3aM1sFq2bC19+vTWvhAyEaJ5AzIRdOSXVMieA0mqzopuHCMXjBgOBVczxCRM9xIqowhhPgPc2564Q3r3OVOuvOIqadGqNeKfpUpHxjQp6QhUEDMV0IRD/Xb5paMlHjUI/X1p74Z5CpgdGR2D+Rgss96aJ2vXb8Oi8sG1LpW+/c6ACpe1oKCSBPRhfGi5R4VbI1gLZuXmqVJr986d0qxpvPTs1h2fhay55o33YcmpwJIKR+rhzB7CuPE6BYV5Cow4BzkXsT25FJI+3GuoQFJ/NlsdQ3UN14QFjqyv9uq1QQqhBwESbTtLGU/cmWNoK8h8UNNK4Tfms9lioELiurMAjCfOYJu5blx2dhZ0cu1v1j6l24AFRdhXe3tz7Tce4NvzoRJ7z7R3APZdY2WhohpLHWgDJAJCtl2N5KgAcqtxxmvbtS8ZD3XkVEtPW2dVWx/N3I8AiTZ+5nu+/KxUAdvAeLoUStrQ2v3Oy96ntcahDrUBSZbayoA0c79aBZPb54MN7uo8TMSLcH+39nz+7euWuTDwzxopW4WGH+PjfoECyX1Td753IuBE4DcTAQcg/WaGwmmIEwEnAr/zCDgA6Xc+AZzuOxFwIvDbicDQO1ADyQI8yojshLrVxOMCBhssWaDJ1SubOOlTo5aiybPL1rkEH2d2aSmP3TxaIYhnUqMhmOT5BK4rmWIlHdx/thO5BEIVyBKFBEF94faqr4/mOQcv2Yr6OjM++FoOpmRpdBSdaSLBADP9yv/XJ5NNKPmqffqVv7PBmTnAzlMwcXUu1FCEZ3FNIpHkh1IDSRCqsFh/ibZsfHWFHdsF/bsoaLKZ3f8Fsp3M7PtvAaaGYnwi/WhorHUUEO8KJP+orqGSZudBFG1/b6kkZ8CuqR6Q6aqTYA+fC5PWztVj2lofAHWDTHXmkud8d0FWC0y5IGzddfFrACRa2NU+r2NqQlQiwU/lkbvyg8lSTYhZCUhv1OrQIvNMAiIJyt9RyWLXzWCij4CJNUPspL+ej2sz6cjEMVVOnOg6vha3c9XUsUAe1SDHvJCMs59Ct9etvZ5cAAbXNlDGLDY7f4gUa521Z/EPHRFNStoJWq2RxPSfDRTdnuzX5W0BJ+vB/No5anfETvGan+0n/T2fjbLb7z4GNkAxc9fE3U6Yur+nCVjrSf+G1mtd+zczFnZbmY71JZSBioKKMh5bCusxKoN8WF8HahcvH9trxyiNagGSDdTc4mnZp2n7rRpNarcGNQutDtkNtW1DrR2dE1BdVFUjzgARLlWR1WeOnQ3VOI9sgGTXZCEoIGBMT82QAtTv2b1/H+pzlaDOEdWp1VrPKSgAVoi4J2sPRUDtkgtok5mWrsqXGNTiade2JZQ0xdI4OgzAkht0haSmJmvbwiMjEB0fWbdhm6RBZZqaniMZWdnSNDbeACbAAE1EOgAAIABJREFUm06d20uLZo0lNCIM+0uNpGcX4PxsWfPTBjl6+Kiqg6ie6dyxg3Tp1BEQyQcALQwwxEf7RsVXaVmlwlV/qv/w2VMK5Qw/f9LwEMOK1T/Knv2HJQxqMAFQaAlw1SQqWkGGLy5cVlaCWkcBUMYUAdLkqS0eayL17dsXEG2QHkd1Ei3u+CoASGGtoCNHjkjSwUOqzAkNi1IlVCBiFQEQVlSYizhUKgRi3SR/1uZBLTJf2EsWoSZRBeLFuAYBJKcBShWVlUs5+kLbw+zsbIChljgvUseTcWYbuAGzbfv27pfWrVsrRCCoDAlEjTOAqD27duvPhHsEeE2bROnnbyjmTQDsCVsBXOXjwY7ktGwpqfSWnXuSpLTSRwKDwqRR42hp07YV5kCe9pU2dgQHxVALhaOOUnEpFGyYZ2wrVZ5jLr5EwqHOKkUNJW/8zNpuZs+x5huAkHkZWElrPI6PXYuNNoj2+iRzUjM2BU6KQHSdEvRQcaIw3QWQuPPUwgu2UfcqzDtCMwOQoNdRNR53I64LrG/968iCHW6L3N5d7PXsDpB0j+CZbmud+5prD7T+uNC9B/NWlUzWe6rasV6en6l19hjreO7PqiC0wI6xyjQt0D6yXiT2KEbFvGw1o1EYEiDxnga8mOO0Pdbx2kb9o8mCaVaMdf/F27RA1Luposvm1xhL63PKBeZd4KhWEab94wLFS+9vKZVcNeMsWK3Xd9We8lBaajvdHjqx72N9rjkAqc6scX5wInDaRcABSKfdkDodciLgROAUjYADkE7RgXOa7UTAicDpF4GhqIGkD+fzv7Gt7tXlI9ZvarMaBpy4EuPmJPt8j7fdEh3ud6iNI33+qQh64raLYTUU4vqFZxLf/tlOxv4S8GDXGvBhdqielw1/7MQ0D9l5MFVeQ/2cHQdS6wbpBKbCsSDCLcj4tnFkKOoenSljUOOIEKQUAIlqGdbLKMBT6lsAr2hv1wfWdbT6Y9jtpPSJ9L/+PtYmmU+gC2Zs3ZNVJ3rSr3hcfXODdoO0QiwuKZdXP/xG1u9AEtVSIdlNqT3Pcy7WMzfrfcsCgXWSd9bsd396Wc+tf743NK9/DYC0e9cOTd76I5GmT+Qj8QoqpKCtGPZWTJYzEU6VBxPRbBuTqdSEGGUSrcEqJARJWSaymbgLDUWMAQwImWjLxCReRRkhE9SEUMMVF+crtAhC7a78wgLYT4XilkZx5Itz+CR+FdQEvDcTw6FQF3Aua00ltJEqDbKhclyDhedZn4VPgvN81jdhewkpDJQwc9PeE+zEogIjJPv8Uf9Jrc4ATHxgp1aJ99RKD0lzZIE1kcl6KVRTKFBjjKBuYFKdaim0VuNQiMR3MFQ7TNDn5eUheR7kAiAK2iwFA+Nh1wVi4jgkJEwBCOtQKcApRYKe7WdSGT/zXAUoOJ/vMcFsoJCx/uPxTGAwNuy/qYNj+mCf7w5nGEe7rlQNwJ83668giV6CsaZNVxniR3bH2kl+6GMFrNkCUOOqqAh1qtBGnl8OyBEMVWSpWhUaKyq2MygoRO9NIBEUEKxJXY4Tw1aGOWZb17EfmtjFvu7nHwzrN1OrSseYiX32G/HmfDPWc5gXmlw39oqsOaRgQpcVQaU/IAb6i32Q/a+oZL0tqHkwdgG+sGbEOstKPyppABTeOK4xIAxrPOVBGVNTXQ5VSqyqWrds3ojro2YEa4LhXhWAG5zXjEcZ7se5FoW6QtHRTTg1zO1xPQJ9Ko9yUT+toAi1RjCHQ8IitP5SRGiYjhPrTHGehYdTcYXKKazJREDBemOY+6ZemFHraf0dzC1/xNAbfeNa8sKcp5VaTmaWwqNItItzjqobzjX2ncqmYMwnwhxeS9cl5gbjze9pN8k40r4vPCJU11EJABDHohE+Zwryso3aC0uD4LewiHMrQu3fMjKy0PYITgwdG1rxEQQHhwfJ0aNHZP369drPXr16qGKHwIbt41ixnk844sD2l2P8qtAWrpUK9hn9pBorLz8Lv8M6QNGjmmqMMdY850x1BeuuhUHd1QjzrUbSAMrKsGeHhDWSmGbNsYdEq0KLAIV9DAsLkSKARO4JHDdvX1hiMs7cM2iNiVj6AXTTnpNxIeDQ9YCvWouI59G+DnHlerDXFL+yzbTG44uQlfCLcMQHkInx5hgUwAKV69fEFiooBdEMW5WqKql8qiak5Z7gS1hkQA83TrX8RKNZP0r3TYIZxLnSWs9+uD7bUYi6TuQebA9VVnzxWmw3+6U2ody33P6GKUecObcIy6g0ZZ8ZD7WBY30pq1ZcrcrPvM8X1yX3KN5PYY8FR3Qv4B7IPqGtVH0FBQUrlMnISMf1K6RxoyhVaQUAmqpC1Zrj5eXYW7k/W6DOrCbMLcSdbQnEGuRaV6tT9IeWgYTl9v1UqUU4hbO4f3Ef5H0DAB45rvrZgL2YsVUlK5Ec+wjepJ8HiD+vzQ+Icux5nKOcz9UAaqzFx/HkfTVOnBfYCxUkYk5xnttQ0RVjXFhrBCL+vB8/59h+W9FqAyg00lEg2X9sOV+dCJwGEXAA0mkwiE4XnAg4ETgtIuAApNNiGJ1OOBFwInA6RIAWdgpOLPmMAgrXj1bdFvtnS13RYCLeQ6lhx8eGSp7X5e+bILl185hBMrRvZ1dC2B2ONJRwr722Rz0bW+HhluT3fNrW9USuRYxsKEOLM/5jkoGQidBm7+F0efOzlbJhV5ILIGmNKLzqQjfzk83ZjJ7FvOqrrcPftoprLJcP6a0KLCasA5EUiUY8TFIciT5VWeDJfjd7OneQ5t4Pd7BUX8y0He6Q4ziT1/MeDcWvvkv83Hhp3E4QSHnCwvr6bl9v16E0yc4vUpUWYRJVY0lQjdkQqVYJZymBPOZybV2juoCt1squVkVmdGe2gqg+UOShNjqB/v4aAIlJcybaqgAmK5HwYxKTiiJTgwgqFDST6gHaYfHF5LQmhfF/TFgzkayJ1dIiAAcDOgpZ24X1PJisBDiimiUIEILHV0PlEQULxtzsLANZsI6odOFD3EwKhgImEUDQ0o6JatY1KSkpVijAtvmh2HwZkt5VlYAPgQA+SHQzcUcWx6RdJX6neU/LiomJW3dFj6kjwt8zeakLSBOlVbqn4al4JH7ZB2+AiZLiQqzxGrQJAKUQ0AtjFBRigAfjoklMfGXykcnIomKCoAAkMEsVtrjvP0wmElrYsIBJV203Eoq8n4FKUBYiac2EOtUfBFGa5LTWA3/H5a4qMewFdp0oW33guX7Zb97DBla2VaG5r5cEItlJiykaUHFs/HF9f8S0EPEODAhRiABdmY5HREQjVbwwqRocDHgGBRCvwcSxH8AEx5sKFH+Mj0IQzCd7bfJnxogJd441VR2mBhLACxL6quqwEvhMvnPsGEfOO8ZMa2q57cOMF2GMwjIk3r2QQFYlA8axTK3L2DdqOiqkvCgPCfsigINCKc7PkVhY0xGOZsM+LTX5qEQA6PB6/pijBvyFKOgqqcCcU5VTiQQClhF2hQIKFQI+FxaU6PzjWLSADVwkgJQX4BJZdEW1t+TBArAIcJ9zNbYJbNfQN44V1w1VUtwZ/LEeKmi5RsURk92BgEWY80ZFE6hjQxjBOU4Qi6EAkMD6RF9VnQHw5Y354qcQsRTz0dh3MdGuCiWABQVXuC/VXzZY5DjHxMSoNZsBdV66xgoLs3XdxzaO1Tiwb4RlbENhQalERqCPiBEVZYQJ0Y0bARIdlc8Xfio7d22Tpk2bamwvvvhi9I0gpUAt6uJiEG+0IwR7BBVMOXivhqAXfa6EZV8kxjuI9ZYKsgGc8jDvAEixJ7AttCesrOBeC3vA0EjdT7j+qDJLS08HtMNcCo6F3WCcgjkbTBIeKFhBe4swXjRECwSMC0ZcyxH/KkCpSqxRjgfnlVEAYaZj3IvyCxR0qR2eVX+LcbIhZgX2E7t+lypW1IKTwBLQGQCV48c5RODKazPuXCcKaTFnqeTkWrDhrm2XR2s7tssPbSb84r7mg3VFdRfnB69J5djGjRslcetW2PvFyNgrroS6L9gFmznvue44fwiHOS8UGFvgiNehssneF7jG+Dml8BL7IGuDEXKx3aoUxbkGypkHB/i9Qha0iecQfnKelUHJxjHhfZKTk2XHjh1Q4qVKfHycnAnrw6iIcI0v90eCNe4VPEcVqoizqY1n6uFx/dPK0QZ37APvz69lqGHG/cAo69BPrJFKCy6rmgmfFxwHrl/CX65r2waVoIzt5q5gq5IU6mM82Td9NoD7GY6xFVm04TPwvEjhFNvOGHLf1z0NqkBen+2hulA/Z3Af1hXjHLH3bVvVakOk+Pimx/nLyvmVEwEnAqdSBByAdCqNltNWJwJOBE7nCDgA6XQeXadvTgScCJxSEbAVSO6NrgU+dRUXnsDE4JITS5bXl2anumbImR3lj+OGKbA5HqhwhweeydS6bT8xhY1LtcAEA5IDTODtPZIuuUggtm8eg1pEYQp++B4B0qZdh//r4xoFxUz7FrHSpFGYdGsbL/26tob1D216VCChT87bqqP6bn6iIOZkGn4ysOhEr/tLoNLJ9q0A9S6enP0fufrCM6UTFG1LVm+TPUnpsudwmhyFZVSVe/0jt4Y3BMs8gdKx7XHhUFytFhueaEw8j/s1AFLitk2adA9AQswXc4mJOiYimSBjbQ7aizEhmQngk46kLZ/QZtIsMy1T4mKbShlURwVIDPLJ/zIk/pgkDYY6wg+JxQBAiMZNmiL5HKVrV/9DG4m97Ox01IKhMqASiXokTWGHlZmeDUhTArCUr0nyMCgQCGJYZD4qqhFqmUQoqPJF8pF7TyUS9Uzg0W6wFEnh9NQ0CxxQnWQK27MPrLmjQAiqA77UEko3L56Po6hwQCK1AklBfCu5AIxU+vkhWRhECIRELDiaJgiZKGTCnY//+yIhzT7SeqyMiWE+qU5lBhUwiAMTuLbaRxO2liUbE59MghLO8JxSJLhtmywmPglr2E9bWcTxMAnWMk2uGiCHRC/iYECBUZ7wmnYy3CR+yzSJyWN4Ht9T0MBkJ96nEqEK8IL7GqsRKVxmMhwJ0gBNhEP1o2opJLChrqFygkBRQY9V94PQgpCkFICCYEiTv+iXUY4VaeKX9+N9Ff6pCoFrggAM9XFUgYVxhgKAChAm9AkemFTXZK8CIQM/OEdsMKK1aPBPgRquxhiUwKrMTkBTfVaJeRMeHigb164ScEWJaxwJcFEKpU24pKekSlZGpjUfUQMK40flBOGLH2zVmDAuKSmgaxxelVC0FEmT2CZQtVVLdEwc5loOVIyVmNeNAU7iJQTKHBpp0S6tmrW81P6PcxQKHdR44otAgX3wRlvZb9b0qQYECkCNnxramAGUYGBNPFkPCTHVxDnmA+eOL2AKYVINKBWVHYGYzwoCca8KVwIf8wQ1hziOthNZIYBIHGoc8UXlkY4hQIEmyhHfIMQwPx+2dV4VavuXnw/IS5UF7sfYVkANExYWjvEPgboK1oNIwXN+ZudkAmasU9jSvEWCguTGUZE6FhxDWzXHhLqOF+YaP8u9AZCLcb8C/CvKyRavyiKtDRWIQQrDWs3CezZQozrPF/ZzbBPt9whVabVHcMZ7FRRXSWFFEGoW5uvco+2embOYPxgHQhg/zGViA+5ZnIfB+OwkzOa+5YM2EzZ5W+q+UMxFxpdrh+vCBkcKC6iyQWCKCagtVQqhCbcDQgj3hzNUNQMIy3VGpQvXpb0OuXbZF9vez6gTAScx78pKoFihqgbtKiUsDIGqExOJfTp8NFkOHTqkMCYa+2EM/tkKII6tqoMIw6DE4Yt2eapoolJK68/h7wT9+wntJWy0gCyVOQq58L6uQyqqLDWgUT+a2NnrkXsr+8V72zXrqKopxz0KMcc5frx2MGpVNm+WYJShFrTjnCBg5n3oFKjgnAo6AMwKVX2Z/ZPt5Rrh8bwP3+Matb/n9Vl3j3uOu0qTcItjTBtD7p+2Oqju34XGWpXgXkEYHkwwsAfqJ3wAUFCp5ngYB6qtuPepEo3zBHOK86C0lFAS8cV+4YP5yT3bn/atHEueyrXFKyJWvrigbbfKtcNXfHz8L/0TwDnPiYATgd9YBByA9BsbEKc5TgScCPxuI+AApN/t0DsddyLgROC3FgECJL5cKXDLzs5+rw5QcKkuPFUkVjLdJk9unaz9D3y7ZBATvEhQ4F/L+Gh5+KaRUOJE1bFk4ekNQYcTBQsNHecJosy9RI6gDsachatVvXLj6IFQBbXSxHJyeq7MW7JGlqMmUX0QwaU70r6bqNnaI1fRZZdFoDtoMGoJ/i8VGf27tVb40TahiVq8WDkgBUj/rZf7k/71xfi/dZ/6rnOi4+Z+7s+d4/n7O577l7RvFiM3XDQABemNHeIXP2yXOZ+vkixYUFnDo7E1aixPCFT35+Pe3zXXGwZJx8Apt/XjGaNfAyBt2rhWQUkFVT2AO0F46p1P/zOBx4Q1a+PkISFcADsrJvO/XvaNLF28RC2XmKy7euwV0qVLJ1Xc+AYSotTA0uooasZkoaZJhhw+kqI2PglxzeSsswdIty4dYQEWgQQi1B345x9MgFAJizEklQEdFi74j3zzzTeadIwGNLr6miu01owmh5Gk8/JGAhjJfsFXJvfK+FQ8xukons5fs2aNLPp8Pq4fLcMvHCbdu3eVuLg4Y2WntkQWQOIKpAoAbzHBp4lYijqgdEgFGEtOTpFV362W9T/9APURQA3aMnTIubhuI1UFVOEcJtMJ1HjVaNg0tWvXDnHoDKstY+NGKz2CIbUzQnI7F2oaVW5ZCUcmdPmifR/jePjwYVVx8ToELUyA2uvPtrTjz6xbw5+Z5LefgGfymEl7P9SL4f1UwYVEZ2rqUb2GbYdHIMFkqCoikMgNQ+wLYIfFhGcTqEfyoBDxh9pKARqS1kYXCSCC+OUBPvAeJbAcLEMdHCa91VIPMaNqyR9xaRQZbSkVTM2YqKjGxqrMstbT+KvSyvSdCW6CBVUz4T5fLf9SEpBc7dy1k6pueJxtXUedFMFOIBQXCgTRJt4/JycD9YIyMJ+8tQ6QHo/56+NdLfk5qRIKRUv3Lm1h+eYvedmZEgmlChP16emZCihjm0YbBRoURTmAl4SIhHGqZkNyuwJJ4PhmcTr3mdQvLgXAqfFFPaQ8WFE1RyyQZMcaiWocAzu3cLUfK4dSgvHlWJcUQ7FUWKxjXwhlEi0UCRyCAEdKi3MB5KBwgu1WQDDq2yE2ZWhAGFQ2QRjLQljsqbIFY5aamYO5h0Q31a8cP58aHBcKmBEAZQeUYZhvTMznAraotRn1V1jTERjzbNjecU4y0UXLtHTEKyauKe4bpJZetLMLDvFTsBsYGKpqnRL0l33OL8hRZdmBfUcQC6rNWLeIll4+Co2tSapwCHRZ78lxpcLEruczaNAgcIlKKcb88gE0K8M8Z/sLszPArXK1zhHy8wp9miY013W4YtVqtfHr2au7+dxHzKggw6DgAQookXA/xqygAspGWNgxqa9qFcBq2vixdldhCYA2gS1qIXE8OJ60SFO4gvO5z2GR6vxs1Qp1lKDKCrIs4WjvZs9RtbojsFDfQgAIy1atmmAYWzv3Sa7ZXNTIqkI/83IwrvhgJ+gqARSn0pJzgWuLY2mvSYIL26YR5nKqilKIhBf7XgiIiEBjzkENRYtGtCEM9qBVAP6hgGAKWiwYxLVSgvXRqnkLYy+JOcH+cU3wXMIWzr0QzBmquKIaNVaFGG0Nqe7kPsj2EaLk5eXqHsJXLuYglaVRiKFJlLJ2k5dCa34mFBMqWko2WsyFhkeaeYZ7U1VESM+/kfi5QjBXgbUREhwmjRs3VqVbeAgVpiUKKznfOP+pxrNBkrsimjZ4tEzlfhVCm0CCdc4bSxEVjL3a2BBybyB4N0ov9sXY99Gi1ShZCcj9qLYlBLft9SzoT3UcARJtgu37l2AMeD7hsFqIYq6y73ZtOn7+0ZqRHzOs+cZ6ZrrvWUX8TP0pA5Di4puZdeO8nAg4ETjlI+AApFN+CJ0OOBFwInCaRMABSKfJQDrdcCLgRODUj8DQ2180/yGteXB6N+F7C1rYwMEWGpkEvCkEzffqGLbRpsu8qS9VcOg1reOtUNn/0R6Gp1gJTK6+oK8LktQHOH4uwvbTwfZxDf3s/hSxto+JYMOy9JWalS8fLVsvaxIPSLtmTWRgj7aS0CQSCZgqWbBik6zatFePM7EyJ9bamNmWZnpEHUum2vYfq8FyV7m0jm8sl57bUwb1aoeEKGoNWHFzT7K4xsMjKJ59/rmYNRQr9/N+Lq4neg87ZvUpfTzvZ//s3k+7/57vuV+Pw8GE4v2vfKyxf/Tm0dI8tpEO0w9b9mlNpPQcqh+sIubuXxuAoor3OKePe6wngrKvb97n/9R3fn2xWP76n04mpCd07KZNPyK5hyQq69Ig+c2n82n/owDJSrAhawblhLFiIlh58i9PIknnLx3atpUXpv9NgkORiEPilHXfWbyeib1wwIR0qIqyc/Jl1cof5f15H2iNpF49usiNN42Xbl07IGmIJBuTsMiuhYdEIulWLe/Mfk/mzp2rVk+DzzlLHnn4PiTkWOSe8AEJXySX9Sn6Kr6HuiFIerKmRwCSsbtgnfSXx/4sV199tVw25hKrfoWplUMAYb7iRXKkLzWtM0/uA0DUIMlbXcPEeIT8a+778u47b0o5rOu6Ano9/9wzWtupAonFMiTxy5E5ZtI6ces2ee+99wBYsgG5EmTSrTdL586dVenBhLaVP9SkqSZIrZpbAUgkM07FSDCvXr1a3n33Xa3bdMcdd8hZZw3QBLS2y6pXwifm+TMT0TwvL7dAk9F+ULLwPlSXbN+eKDt37lR1CJPTCQkJ0rx5cz2eSVMmV3kc7aWyACTYniNJSTJ8+HAZMWIEEstWLSUkpnlONpLPvN7OnbtVsUPlS4uEeGnREooTJGejkQTmk/hU1+TnFeL+25GUzpY9e/ZJ5y5d5M9/fswFjyju0zllWXqp2gDXoIUeE8vvvvsPWbBoASzPYuXa8dfJ2WcPMmoutYyCdSDq8LD9fLZfbap8kVgvga1gtQFQBw8ckb89/6JkpBmod9Go4XL2gN7SKBRxaBoJ1dAhzC8kyjEgTC4TkDWOicbc8tF6PQQvAf4hGC/acqHWERLsTHJz3mRDMUJ4xXpNBw8flXnzPpL0jGwZOXK0DDhrEOZ6BFRIYapO4NyiAkhtBqmQwGdlZma2JCUdka+//lpykDQn6CFcGXR2Xzlv0Jk6E0MbNZEgJN+pWiJU86fVGRRtCmPTMmTPgSRAlVUK1i679GLp3qmdJvX9ofIrKCySfCTzk3HsilUrZd26dWrBGAHl0JWXX45kO4CrVduroKhQ1YTrN61XyNOiWWsZ2K+/dOvVAdAMQAO1hthX2scRNhUW5ej84pi+9vqbqFlWDuAUIZPvvBlzqxnxotbRIfjgOEWjTZyje/YdkJzcQp3bN910k7Rq3QKAA5aQAEg52SlSlJcjgT6ANJWwy6NdnT/qHEHRlVdYJnsPJsuHH32s8K7/wH5y9ln9sN94QT3kK2GY17kAHwFQ0FE1+NmXX8vhlHRp17aDRAOCBqFmE2tHRUfHyy604ZuV32vdmkaNo2GvN1pCsFdVAMCUlxXBUq9QDhw4JLt27ZI/3nOvxEJlVgUAxoQglVtUV9m1xagCon0dAQhtA325nnD/HF7jUJJs2bQR4ChLmuIaLaHI4jrhvA4PjUAcshSQMvbJUEqyntyBg0kycOBAIVxTG0zapWGPpVVmYXGRHDmaKkuXfy35gEjlGLuRoy4C/IwgZpJoqJDKcF+1XgQMKgIgyQHkO3jwgDTF+jmjTy/sp8bSjy+u4W1bt8ta1KmiaqZ5yxbSu8+ZCthZs0dtMnGPctQNsx9o4RwgSFq8cJGEYX6PHjlc93+qwAhQCBX58/c//iRr1q5T+Nyj1xlywQXDdV9nLScCH9oUBlHhCZjEfudk56kCrg/uH4V5VA6lHxVwtLHkOtu8NVH2HTiAuRgsXbuaBwBUDYvPFSo9CYdKER+CwEaoRRYFRWAU1ikhEcEq8LGCTM5drnVCHN3y0WYqAAneswDFdu/eK7GAqNGwWDQqJqqFCPRhGYlr0PZRVVYICPdM2icynonbd6iVINVxBF2du3bTeRIKW0/aEBJ0am0rtUblVwMi9dOG8ia84uJbuN5zvnEi4ETg1I6AA5BO7fFzWu9EwInA6RMBByCdPmPp9MSJgBOBUzwCrIHk+o9gC6jUiitswmKrZWzTOgsWHctEjolGHQWTlZBnofCeHZoj0T8KT8qbp3bdX54g6b8dYhseVbLwM5Ir/nhiuRxPx27ec0Te/PQ7OZiapbZccVBTEOwcSIFyASoKkymopU42SHNHacfWzLFr5VinK7Dgq1ZaxOswIREPYDV2aB8ZMbArEp2mQHdDsdErHEeeRLVINlQ3vG4kkuPuh9YHpdyB0fGu+98ai/rmheccOJF2MJm770iGbNp9RD5evl5rWD104wjp1bG5WnQ98+4SWZt4UJUwZvwajps7ELSPdQ2TmyTMHY6aKeFpm1jPwrDeqkekp7f6NRRI27at1eQea3TQhoqJMyYmqaqgCoFfS5HwJqhgwvRNJJE/+fATLQ5/y4QJcs3VYzFvkDSDiqAElne0D/JGAjkPSe0QKARqaviEf4189smnMmfO20gCFkhHJL+fmPqoJDRPkCJAKx/WSwIQ4tPhj/15qmzdvEUB0l13TZYrrrgYibsShStM0AegmDkhQk21qblRijaaRJ+X/PDDDzLjxRdl2rSnpWf3Hqro0afFkUzkk+amWhheTPArvMaaomUUzvUBPKgAPCqFmoEWbjNeelk+++hDJLzL5LJLRqNdjyD5jxo/UGjU4Cl0WjaxxooffM6ee+ZZ+XLpEr3PxaNHAZw8jIQmagrRwsryEqO1GBOQkdEm2UnoxWTmF4u/kIW5rwGtAAAgAElEQVQLF6LofIZaCTLR/sADD0jr1i3VBornmDoeBGfcA0ydKdb+4ZgwAf7JJ5/IKsAF3nPYsGFyzTVXa50b1qKx7eMIbHgdJjvYrv37DspmxHneP/4p5ww5X2677TaMN6yYWHcGSdDPP/8c/xZBRZYiZ555plx79TXSu3dPVT9QfULrqa1bN0scEuW+UHdQtcO2JUNx9p//LJa1636S5//2giZatRYJ4CDvq3Zzth0VksFFSFLPfnOWJmXTMtJUlcDXuHHj5KJLLtEaJBw7qq20eD3WiPYJifAawoicZMCtdLzvLa/OnCUZqfge83XybbfIoIF9oGSD9Vl4AJLomwEg/BQCGkusMlWFET5FoZ4PQQyVNzUANARIJbC7zMPeGJ/QEvM4VJUcuwBR/o25X4QxOZyUDHAaJnfd80eoZM6QqGgojKgag7KGgIvxpkKoCio5A5Nq5LvvvpPXX39da0zFwlbumaeekGD/KmnRooWUYZ1kwRo1COfQSrKyOF+t3djnAACgDMCYKQ88okq8B+77EyzuoGqCAojKCD7AEIS2cD//5rsV8re//U0t7Dq0ay+PP/qohKP9TGSz36xzFYgYbNsB8PmPf8nqb1crXOx3Vm957rlpqC1EtRKALsAH12o56kfR2q6wsFT+8sTTsnfvYcAqtOXBe2XIeYORbK9WaJebkaUqnlCA0nworQKDwpCwDwYMOKjQrFv3Lvgd6mSlHUG7AyUA67uwIBM1hzK1HloQ9gpfjGl5hZc8h3kTCfXa4eQjSNxXqbLvnMEDAVBQlwtwLTY6CpZvVDmVy9Jvv1Moe8EFF0L9EgXgBThU4S2t23WS3fuS5Olnn5fcvAKJRT2e++7/E8AgEv9I8CPCOhcrIGFZtmyZNIaKsEOHDrofcI0QiCl0sIAnaw1RgUQFIC3svHDufq69hf+RTRs3q+XmbbfcBLVbZ+xdQCjY10Kxfvfu3iNNcW9V09HCEOu4CHvssuXfyKYtm+UP9/wBxwGOsuYclTBYX4GAEaVQts1f/B/5AhCpBlDz+htulLMGDlA1pD+JHWodcV0VE0YClLBOWxYATQpqEHE+UVXKe3LNewP202byvX/+Q3bv2ov5Hg0FXY7OpcFnD5S2rdvofFRbSeyznA8GtJbLJoCxlStXyi23TlRlGxU1nM+c4wQoGYB5H/z7E6z3ddLrjD4KC6m2Yz0n4nru475UK1r2gdgGUCNpJ9SlgD+YV75erF8H2IQ5Xopx3AzQ9fFn8yUnP08uv2Ks9O3bV9XWVEbVUBGIz6p02Pklbt0imxO3S7uuPeSMvv1UeYWPL+zX3NOh1sJ9CfCM9SbrieHhEIwnrSOXfvWVfLlsuYTgQYFhF16A+dUFVpQxCu9KMbepPGJNNO4jjAPjSFtB7ltb8MAA99u9e/dLx85d5fY771I1nyoDoXqkkot7I9VI3H+VXurnv/lbjp9d3FOclxMBJwKnRwQcgHR6jKPTCycCTgRO/Qg4AOnUH0OnB04EnAicJhFwASSKj6x6Gfofxea/jC3wYP4D2U5+1ybB6ydILoWFu2WXW+Y8KiJE/nTdMOnbtZWCGnPtukn44ylOeLwnXPBUdTQ0PPrkP5IZqaiLk5yRi6d5A/EvSLbtS5ate5Nl9eZ9ePod9jL1wJljAIN9E/cwuAOm41iW8VQ/QCLWP2oSyQQt0l5ISAzo3kYuO6+XQi3X5W14YY2BPU5MrLu/3GNAq6VFq7boU9W0xyMs4zVjcD8mbTxjeCwEqb2yO9D7peDneNevb/w9x68+9ZUNvZ6YvVDWbDuoyVa+hvbtJLeMGaT9fOlfy+THrQc0OejG7OrE9lhQZQb0uG2uQ4LqrgPPeXL8vptzfw2AtHHjSn1CnMXXad1DBRKfxqZKgtZMtKui4sYXgCkFyfn7/3S/5EC9Eozk4ZN/+YsWSWctF9aSCLBsv3gulQClJQBLPkEKkPYgcTllyp9wHya+A+WpJx6TrrCn8gJ8KCHcKMWT3lm5MuWPD6ptUqC/t8ya9SoSe1G4N+LMgvW6/ln4HOuA5Towt5nYpRKHNVVeBDzKAYh54om/qDUTnwR3rQ8mdXG+gmEKBCmExPd+SPjpU+o+UFzA9qrGG4omqBAeefAh2QFAEoQaNbfdfJNMvOlGBTReACxUBFQykYqptG3LFvTlSb1/ixbN5K47bpdu3bqoZZeZM9WaeGV9ELVOwvxjQpP7x4wZMyQ/N18eeughhV9vvvkGlC2pcsYZZyCZ/4w2nUomJnYJkJi0ZX0XJrYJen76aZ28+uprsm/fPlXLPP74o9K/f3+oA7JUKaCWb7BH07WDmNmJX/6s9TyQgN65Yy+SxJsA6q5gKRNAkwKZ/uIL8uOPPypIGz1ipNxzzz2anM0A4OFe6OfnBRuyYgCoTdK+Ywe1r2OCtnF0jEI1xmUFks5M/lI5xP5yP9V+W3WYCJxyAH5mvvSiNMYT/BMnToRCYp3885//BDhI0iT0LZNuk4tGX6JJfCaqaYVIwKL1pnQZQ51RkiXZWQBPuSXyLGBBfnahto3jcO1Vl0rSAdqKlgEyJUsk9jXO7XxYyrF2kB/aHRPTVPtZjMS8wi0ABe6H3l7+UCNwH4TaA2sjMXGHvPPue3L24MFy0WWXyvPPPyfbEndhPPzk1sm3y0UXjQBgKAMcMsDFD0nzHKixgrGeuAdn4bOESpdZs2bpuHAMX3l5ukRD8UBlhFcg1EdQ1zHvzuQ35x14gh7rhbEPi4qRR6c+BciWIS9Ony4+AF/FRaYuEBUotFKjtdoR1HeaMmWK1tkJB1SaM/sdrVWWDQUZ4xgM5Wo6rPxCYG339bcr5I1X34DCIkdatYuXV155GUl2P1yzCWzvcpBEZ70YWqd5Ib6F8o/3PpBvvv1B19GYK0bLpMkTEX8oXw7slS4dOskRqLOo7Ipr2gJ2dH5ItC+Us845V0IjCJKrAJayJSoUACsAtmJ5GWrxGBIK2IB5ffRIshxNOYJ7zFU7xZtumgD7y6OAzv+Esuag9Ot3poyHMi0Ee0xWRgrWN/YAJOoJNAhk1doQa6Jlqw5YQ7kSGBIFdUm8vDTz7/L1dysBUXxk1KgRcu45Z0tMbJTWNavEJkLwyLmYmnzUAEqsfe4nVHcRVNL6jvsD6yl50zYPANsXECI5JU3eBXxdC3gUDEB31djLZdh550IBw7mDvQYwltZwmekZalNHAOFP+E01J86noukglEvhUJ1FwFYRw61rrBqAjNAe+hnZtmun/P3Nt9XKrkfPXnLDDTcAFEHpgv02AsBIa+/gZ9ZlCkD/qFYLwLmcE1R1aY0iqzZZJdbfF18uVYB0zXXjVCH2/fersC/vUHhESExFFL+n6ornc9/KB8h5++23sad1kyFDhui+ZpSQZg1WYV/5af0G+eDDj/UBm0svvVQGn3eOWieyDhQBI5WGBCrcD9kOqpdatW6r8NgPgJCwjWDYB2ulFIRp4ZIvANhWSDOAsBtvvFFreFVDHRXI2l3oqx9ATXpqiryF9bhu+07Az7PluquuhiUtoCVVqQgk1xAhlhfmndpGIg4++hBQlfz74490PKkUXI19rk+fPpgX50gbAFDOCz5e4A2oxX2Xf9CaunbGOi8Qe8UXX3wh77zzrj7AcCsUowMGQDHKBxEAJQmeGDtVHmEeqEUq6ytZAIkgqWlCK88/XZyfnQg4EThFI+AApFN04JxmOxFwInDaRcABSKfdkDodciLgROBUjcBQlwLJKGXcVTVGreGRTNfEOXtrQ6Va8KOcA8erEx6/tQBHbQIdyQkkWbq3S5Bn77pMC13XayvmBpM81UieoKg+cNTQe2wTkxxJqdnyydcb5KftB6VzqzgkQv3la9Q40mSsGzSrA0s8YJAdJ42Z9TutfWQpXNwhmnmPFzcWf/bxcY0j5PIhvWVYv87q1c/aK0wMRYXXWthVMaGNNjNWNmwzca21V9PRcLNao6oqCSqqeV+slez8IumLek75uDaVX/0B7drAoi8QyShP1dHPQbj64NHJnFMb3/rmjlG5HTtnzMrifQjYTAH0uuDsoVc/lU27DmtBeo5HY9T9eOr2S6Rt8xjZAlXZ9H9+qRaFdSwHGxpna37Xau001Ga6u42j61rulo2mB7VryCwClxWevUe44ugGbX8NgJSYuAZPdcMyi09qI9HH5DuTg34EO6xPg7YyYcoC4EuXfCnTn38e9lo+0gMJxWenPaPQgW1lnY8inMufNfEIazY/PyQ7kQhlMn7+/M9lxssv6lPabdq0VoCU0KoZ1ByoX4K5Gx4aKQs+XYBjZure0LF9W5k540WMIwPKpCWe5MaYEnxUIPkH/Y0CmVLLpskPibuJEydIXyQDJ02apCoOrW0DOz4+eU4rOSa+VYlE6Q9/Tzs0JJED0FfxQi0OqIS8fINVBXMXoEBWZqomhIcNOUd69+yhCcgCgKA0gIGM7Fy1hsoB9OrXtw8AwkVIRPZWO69KJBD9kezkvfnik+u0/aLlHWOzAeBlFpRcTDyOH3+9xps1RebMmYOk+8cKtpgwf/rppzVJrrU3tO4GIZBJhjIJe//9D0gKFD++UBjcfvskuQxgg2NRiifv9al5a73zXLtuEKcuY0DLKsK4KpAHWvYVFqOGEhKiM//+qnz88ceqCmvTpo38fcZMTfAzIcv6K+VIClcimcun7Ldv3yYdOnYGOAxS9REBDBO0nN8R6C+hGceSgCQfFnG6H7KOC5LLRwAHZr7ykrRDkvj2ybfBRi5VrazYzqf++jSg2AGoRaLl1lsnQSF1nqqxqgA4+fsqWLuVYK/yB4ioLC9CWwA8AX7+/OfHAYySAF585baJN8rgQf0lLTUJrYHKzbdaa/Yw/qzZ5AfFUTXgQV5uEZQhhIZlqsxgbGlxxa9RgDbVVbC4S82Qac89J5fBDu7Syy/TUiaVUKY99dQzsmnDDqyTCrn88jEy4eYbkGD2k8ws1hKCcgjrphxKFu7JrDVEwPLMM88APhzVOXjfvfdI53atVLlTAXBZxPmBdUALrhLU4wkBJGCtKUItH4C4ef/+GKqwhQpKW8Q3xTXLVDURBthGgJQPiFcM5dSDDz6IWOZrjN59622JbxoH5U6Fxj23IFfyigpky7Zt8sYbs6HsqAEc6CrXT7gWMA01qwB+/aB4oeKKNbICUUOKc42x+HLpcnllxixdc81bxMn5QwcDJh+WFs15/SqAqHydBywhczg5TXbAJuyxvzwlbTq0VxgTHIKYKFhLk0YRwTpfcmB9yHlIMPT+v+bKtm1b5E7MZarBeD3WUlu0aLFsAaht3DhKxoy5FPXIBmM/Yk0lWMMBEtDyjwoWKqOCoBAMQQxjY5oB5kFdtOIHeee993UOUmVyxx23ANqgBhAUY/yoZR01QllCIyqAKrAHFCE+JbAEJDRo0iRWf0chCX+mhSXr4CRD6fPMcy9gZpk6YQ89MEVatWwG9QtAAwIQCjtAKmto4UZrx249uqtajPsHVTD4lLIUlJbFGYBgCB5mCIK6T9ct7oFRlzn/eF9WrP5Ba12NG3ct4FwTBSjVsGFUSAI6wo8Q1ihbsWIF9oDLoDxjHTUDnLn2CXfDAWm5D0175jm58MIRsAY8G4ClTHZAxfPTT2vw7yddn4S+gwFJ27RtZfqNa6yDmnD16u9x/+vURk9rl2HN8Xjux4Th/5z7gazdsEEBFNdrk6horDnAOaj+OEcDAedKoErlOLJ21PU3TDQqMMAw1ioS1BUrwVgGAebtgxXfx/MXyP6DR7BHDsTauhyqK8BM9NsLa6O6shSgOAdw8FXZB/CX0LKNTPnDvbhnI6nCeqONHUEXwRUBYwH2tlCASu5N23bukkVQdk26/U5V4xG+f/bZZ5J8+AgA2Xky5PxzYa0XbiztsNfwxbXDWHBOEDbSio+2pT+u/UniW7WFCvFuXWMYFL0v4RMfxFGIp3Wz+DIPQfEVE9fK9f3v95tEmTF4ssislXJP199YFBI/lAnTRabMuUr+N01LlA/NDeWq/8kNy7AnoP4kPg9Y6dB5/d8i4ACk/1v8nLOdCDgRcCLw34qAA5D+W5F0ruNEwImAE4H/YwSoQDpGWcTEtibMbUihafG6UAi/NodYiX+24ziWavY9gpF8Y+2ja1D7iFDkl7zqU3T8nIKGICYTtUW2H0iVRKiNFq/e5lKsHK8N7vDLRRHc6kT9XPuPVS1ZQA7R7NSyqVw/aoD0A9TRYuJuL96XSZEDRzPxVHmBtElorGolvs8Ehg1RaG3EF8GKKjA4Jujr3iPp8uO2A9I8ppEqkPgE8d7DGQph2jVvAmVA6HEt8H6uXz/3++OrbuqzfTv+FQnF+DQ2IVgplQRIckWG4YlxJII+/Waj1q/KxJP0fNF28I/jhkqHFkjEIsnz0MzPVGHGOWBp66zZ+3O98Py9tQbqkzLVGTzrB4VLteOtS6SBc38NgLRhw3dQEyGNwCe1kZgz6w0pd3oNQRFRjYRwZRUt40T+/uqr8s1XSzVJes3YK2QCLOwqYPlFuMSpyflpQwsmyPm0NZPDe/fulaef+qschSUVn46//74/ApD0E1wWEhsk2mgThGOnPva4rITNVyie1L/0kovlrtvv0Kf4mUSngoHX5PVYQ4OKGtbHIVBhUm/37t3ypz/9ASqcx1XBQ/slKgoIt1mnx1YeMb5cD/oz/nFu8El6Kie4TKhsooXek1OnwsYsH0n1JgBlT2vymdcpRfF1AqycnFzYc+2Xb5Z/Kwf27kHNlWhV/1x11VVI6IeqciRI62mYmj26/hAf2mUtWrRI6zQNRJ0fPsVOsMXjmPR/9ZUZ8g1q5fAcxve6667V2k9MCGvtHPSfEGQZjnkSipQAbySj8QT/7DmzYXvXSgvXU21hVAI8h0ooAAwbYvJxfFAu9pu2cEye88UEfxDUDBNvvhW2eAc0SXzeeefJ/VCz6AwlFWAfaEuF8SB4Yy2dCPSbygpXPAGzbAs3bwACW3lA9RCBAQEQr//3v7+uSq1rr7lKlRfZ2RkK+SKgPE07miaPP/YUajVlSmREE6i/bpLhI4bgziVYn4CUSCSXoQ5KMGsGQQHEulW0IqOSaw9UPgHY+4YMPktGDB8GoECFSSCgQpD2iWPA8aPKiFDAC/OX9nqcV0zsU01CmESFAuHBXtjWPYOk+yWXjYFN2lCNrdY2QRhLkTh/e/a7snTpV5oEPxv3nAwYFoDPL/aTY6E1xXgv3Ix1p5599lmtmcP5OelW2uydAbgYquCI7TC1x/zVUrIUQFbhBgAdrfWWfPGlzJ49G0qhV1RxRvUkRXalgHrctqiWKSgoUvC4Z/c+hXZ9UWumZ8+e+Dzwk0OHDsCGb6eChAAo0y666BI5f8iFUCVxvgIYIaHI+BCg0nqQc64AtYo43xi7rVsS5eFHH9M1zuMeefAB1EGK0blbCFUXa8EQeBI+lcGCbfOmrVA6hcrIi0ardWApQE8xoBat92gvRiDjhT2G827Z0i8Bx+bL/Q/8EXGP1vnEuDEOtHekbRhrO3EGcn2znlFMdCSUWFChUe1TQ5UQrgmFYwXgSlBgBGrNtJXcIl959LFpiEUxavmEydNP/hlzNlRwtI5hKEAi65AFIJYEKgRKnI8cT9YKoxqKcyMIyhOqMdl3gvWy0kpY+j0pGajxxs/NW2+5GfaR52t9HgJAfv5yzyKUP3IkSfc9rrEcwEmq/HjtRUuWSXFVAGo/hcvNN10rjaNCJCYKn7lYn7Q89PULkU1bd8srr85WUNSyTSu5fMxF0gQPlZQWZUsooD1jVI1YFwLOEIZwDxl3w/W6VzKGhMUcx2psclSRLv1ymarprh9/IxSDjcDmAaOwvxCIESL9BBUggWEbQCju0b3O6K1KztlQQnXv0VUuHHaBscXjXo970C6Oc33V2g3yD9S5K4aK9+xzBgP0jQHYw/zHXsH6TvCfQ5uL1b7vMNRmkY1jpUePbni7AHs5FFuVPgppyrHf16D/Xy37WpavWIk4i5zZtz/GvBe+Rx/3bgPQPQpQnIyaS72kc4+eEofaczEEVriPFx5G0DpImA/8TONnO9vnhX/8W+m9ef/CegqXy668UvfAKrSHkI8WoN+s+Fb3hvOHDVG1FV88lwDYG/sx7fgqVQHlJTtQb+7VWW9KMv7uGoKY3Hj9DZhzfro/ssYWlUz80CTkq8FeaX82MnbxzTuc7B8V5viCPbL4jenyxpLtkl3uL1H9LpW775kkw1oeiwEKEufLCzPekOXbYaUa1UVG3j1VpgwD5PJ4lRWkSNL2jbIRitElG7vKlHnjPaBJliy+b4w8s/Y4TR47S1aeNAX6LQOkGWLY1j3/M4D0v4NpZbJm+ih5JOU+mfvCKDl2Rvyyqfl7PssBSL/n0Xf67kTAicBvKQIOQPotjYbTFicCTgR+1xGwLexc6iGXsqiWB9kp8FrVkSWsQOQULFkKDffkuC3acAXXIkgRSPb94bqhMqhne/5X+HEhRkMQ4ufghH1Pi63ofQgX5n+7WT5avk7rHrnAlzv0OqbR1pUsVYrL1owxcimJeExdRcyJTqiOFkDq27WlS13Ec9m2IiQwtx9IkQVoM2tkjB/ZT3j8ISiLmBxpGRcNpVKIJXAxiWICksJik5QPQaLTbhe7yOSYFqonFMT/MVHakA3gibb/1z7OfZyZ4KOKhO1Py86X7fuPAhDFAqw1USj2+sffyooNuzXBfM3wvjIcdaRCkeTnNV7/eIUs/XE7rKxM4XGN8c/YCx7TN2sOmGlsKaj0GrXjX591nf62jhKv/vnyawCkzZtXI1GJBBuegCeooHKHGdSaapZrR4INCXpafWVmZssdUAbkpqdJU9Thmvrog9IJBcSrADC8UbuE2XiTEIbmCKCAT6jTYun7Vavlo48+kvT0dBRt7y43jB8v7du3N0k9Wgqhq6y1RAXUw7CN27kjUZN0N6HmB8FBBb434AiQRZP3UBURWdmqGiTW+UQ4a8tkwebsoUceVphjr5Fqy/pOeS4BqkesqZhgu6ugOGG9i1AkiqnAmTP7LbS/SAvSUzXij4Q7k/sEC6qYCMMT7fg5CxZVhFabN2+GSiNK7ZAeg5Uc4RUTxprZx4v9ff/9eZqoZP97I6lPJQft8AKoNME12aejUKl8+MG/oYQoU6By5513aDK2sARKDVozWYBmNSzvXn7xFSnL41PxwfL4Xx6VTp3bAz6gnhQBEYAYVU3+UK7wRQslG/Kw/hOT25yXrM1EBRKTzEw+//Wvz8j3uDZjTvAw7a9/VbBAOyr2idZs7BctApmc9gJ0oUqN7eW4BCBJzVoxNZhLTNqS8HE++ELVwvNoZfj2nHfUIqz3GQAbyLRSzcT9qBpJ3+BAX60FtXf3flnz43pJScrWJP6NN14lQ4cNkozMg5KVfVTb5OMfjER0a8ChKLVgJJhkzRnWSRk9arhMuGk8VC8BqiZgbLUWERLmnM+0IiOwoWCKCi5a7VGpATqpQIOqJI7pm2+8JaGwfevVu7c0ax5v1aQqh5Ue1FjYK7BstF7UwUP7dYy7dOusFnLBqsoyQNXUn6KiwV+mPfucbFi/SeHq1ddcIRNvHId2lCgIUMCGf4wTIRxVNfzKn8OgoKAy43YoJ1586SXpiHo9hDAIm0Iqo0D1gZouRF7C7z/55DOAmkiFmmwPodiBg/tk48b18u2332I9pkqLVq2h0jpXegIScE4yPrwmx5kx4HriV8IjziWuYcIrAsAygNTZs96QZglxADioywP7OM5XqmxoP8i2HD58WLJhj9epUydd46w7xd9RAcY1GxHeCMrDcPnqq+WwBHsLdZK64tgOug8xZoR+NegX7x0ZGaXtPgiFGdvZqlUbueXmCbB2DYFdGmwVMW+KS3OkqCADQAQxg/ooI6MIa6MZwMangCuHFZzdftetsNXrL37BvgA5ObBEq5II2CKazz5jWcYYcK1oXS/sOVS36R5BSId+8nuCxuXffCfvzjXqJsbob397VlVHRNb+6H8pwBZ2UgUjlYBaPI9jRSDHufbE08/LniMAdLBeu//e26UdbAT9fSrVkjEoELWaAkIx10tlJmwG9x86qoDu3j/cgZg3wVzCnMaeyPVGpRnnM+t27T94SBISEhRM0yKQ986BVVwQ9hjdX47C+u3tOaiTdp20TGgu/ugna/7YNX6OAmxt3bpVNkIlmQTgHxcXJ2ec2QdWm3lqJXjnnXe65kQ59vewQAOrc4vK5ZXX3pQ9qAvVDPOKlpStmsVDEQSFH/ZgHKWKINaAyoSyrAT7bVh4EKz+CnQtV5abhxS8faCawjzKyMmWN2e/h3umSfeerK10A9ZJMeqWpUkiaketXrkGFpOhckb/vpg33dGXZqqerSgugZILABY2mwRj/BQHnlIQm4o599rrswF6h6BGVgdj04fx5dhw/9uwZausWLVSctC+jp07ydixY6VZfIJ5uAKQ3p9/DwGYhSKmhVBLLsP4/+PTRdjvAFMfelDat2uDQzH/UQ+rBECWEFHrIfEBAFoXWvtBTFybk/+zqAzAZeI0Kb9nutzdPw7KkTJJWTNTpjySIhM+fEGGmY88fZUlzpKJ9+yRsbOmypj2YQBPiTIXe8DGS9+RF0bVIoOsxffJxI+ypUXL3tI19JAsX9BSpp4MNEGbZqFN8sg7MrnryWpZHIBUO2L/u1iUbZwh4yF2mvoO4NjJDtnJz9rfxRkOQPpdDLPTSScCTgROgQg4AOkUGCSniU4EnAj8PiIw7PaXLBhi+msJj/Sb2jR5rXLCaDA8lBQuCZN1AZfqAsfZv7PC2QgJu8dvvUht7Dxf9UKd4wzDzymRTFIVtSaQ3Fq5aY/M/mwVrHBKrL4dH/rY/TTdJWxpuCEnDSOsS9UHkPTJYiSe1+84JPOWrJHdSWnSCooa1kUiMPp63U79/QgAkl4dmmt/CFAikZCrwNcNOw/BHilAf+cen4Zipb1zs7/7pSH601sAACAASURBVNDOPs/zqx21E4d+x9bC8gRdBIDP/3MpnoSvlBsvGijNoLIibHtrwSrp1jYeseot0VA78MW6SG/PXyVLfkisA5DqG8165/bPbAPutoUNHeppnWfH3P34XwMgbdm6GrdAgo+JT0IFQgHYJ/FJ/1L6YgmSn5gzK5AsewUWdN5Isnbt1Fb+/MgUqCBQeBxPv1M/o+DR+sfkMJOQtG7KQNKZQGfEiBFa3J3/OFZMCgciOV2B7/2R3MyDJdGyL7+SuaiBw+974clyWtG1g40ak6BUOGltDj71rk/31yBZXSpJSUfkyy+/1Kfmqdhp3bq1HheIWj0EPC4wZ61NO4lnx7UMxzD5ykIZNbQ/RGJ/2rRpsgaWTbRMG33RSK3dVIanyFV5gQRokWVDxetTmfPAAw9of5l4Hz16tCqh2D72MQQQgKoD1jtiAnny5MkSCxsqwjU/ApnAIFiPFSmMYN/wvLskIQn8AmrsMMkcBVumu+6+Q/rAWooWeqyHw+NyoBKZ8fIr8sN332v9jQuhtrn9rsma9C6CZRPVNQRaeQXFlvIHNc1sBaLut8ZaieoRKiKYBGH7f1q7XgEP7fmomhg3bpyMHDlS6+kwAc+9mmPB43Nhm0X1mA8AjOXeiK+EMkjEo02s5WLgBizmEKsdO3bI+1ApdIcd4NgrrtTrVCEpzPH18w7ShH5YBGwCCzMBAnJl7dp1suCTZVp/h9nlC4efKxdeMBAqhQL8nvMnXFq06QpFQYS25c8PP4TaKGlI3hbKRah3c9ukmy0gQliQJ9l5+arSoQUZQRIhW+MYABDAmx07dsnZZ5+NpLypd7Jr7z6tV9SxY0dVlYUiyU0goGOOthACUGVWiflPqLD8668UPJbgmEGDBgF43QDVWlOdMwrcMM4BAK0ffPiRqoio/howsB9UPFOgWAL8AATgvGVcmcznfQIQO/28wzU45xITE2U66h898tij0qFtO621lIuYEfJUog9sTzDUFQQtL79k5tuwYRdqDSvCESbJI6DCoVrviy8Wy/r1GyUFai8Ch6FDhwKS9YCiqLnCHyqJOG4EPmy/URN6yQsvvIDz1mt7b7/9dhl+IRRMsO1jkpzHecGKz8+XtdMIYapUPcXkfVlplfywdg2s0ZppH8PDWNvMH8B4l8Lfjp3aARLcpHXoCES9farV0jAccIezlOdrkn/jOoDY92GLhlpBgG2TJ90qbVvGYy/IBEyrRN0j1v4q0Tnj64PaY7llsnbNRqh9vlZbuN6whrz3j3eiTYWSkpykNWpaAaRwPnA++gdBzYa4ZcA6j2AVBEkBL1/Q9JlrAlIE4vOzEIqazVt3yLx58zRWtNgj9G4P+81S1NQiCCGQZzuLsRfY1m9c+xEA0PMXfiHzPl4IJaa3XHnpSACLi6Emgg0f1FBsT0UlVifWxRdffSvvfwBbSYzL5VdcIqNGX0Bkq8oZAjZ/xJtQ25v+obgp5wztbrlncaybN2/mujfn1Lx/faDqtBuvB2BlXSG0nbs44+uDNcu+HIEiKSkpSZYvX67gkgCEcbn55pt1fnMP8gW99AL8ZFuDAAOXYy965x/zMF+95fzzz5crxlwsgYBYPpgHVHdxr+FnBeukVXC/hZIwHCDvEMBURkoOHjDogXtgDkHx5A81z/JvVsuHHy8ChMyXKff/CTC/O+BwoSrM8lDrbD1qL/0AGznGlfDmLNjdtWnZEg8gcD8FSMLfO6WINfdN1mn7bOEiWfvTern62uuxdlAnCn0g/i6ExR7nZCEAXClA9O59ewE1v1IF8yjsfecNPkdimzSWSlyTMImfjuxPFtTqr7/7L/kJdbBawL7w6SefVAtCHhPIhyMAwqkSVDCJDdmA5App0brLz/zFcOyvD304TqbKNJlzVUu3X5bJRqhJpvjPkOUuBVCKzJ90lawZu1ieGQZ4ZL8OzZdJE/fK5MVTpHd94CBrsdw3Zq9MPAmAdGj+JHkk9R55Z3LXX2CF9r+DJicd7MTTVIFUtkc+fGSeRE2ZKvWI0U46TM4JJgIOQHJmghMBJwJOBH4bEXAA0m9jHJxWOBFwIuBEQFwKJMTiGEZCAMN6Gx7KHIOQaCVSq66oL5QKDZRE1V4gAsnfe6FAGtyrw3GhzPGGxhNGHA96ZMPe5tv1u+SrNdvVwu1EX8cFHg0pleyL27/3gGcmalZM8D0VNONH9VeLOVrQ2S+qiL5au0NWb94LMBQM67pQaYu6RVQeVeIJ7HawFmqCZCHVON9BdUN1zpA+HfX0fy9bpzCJEMWbfj22DIvjyDH2IGHHix2v53m89oHj6gadTjSmJ3rcz7WJ0OOFuV/JD1v3yR+vGwZolCCJUCQlp+fK8AFdpBFAG8Ha4bRs1IAqls9gcbfzYKrCkoZfZlbXwaYnML/tGJ0IIKs95tgJ9GsApM1bVjGLb5KBWIPV9HBDspBP2xeVVCDRWIri9umy4LPPJTMjDU+81+CpbBRd790N3YItGZ4CZ2KVyTECBiZHmTAlNKLNVkJ8PGzgYvQ9whtCFSYq+eI8JYAwCIpyvRrZvnWb/AAFDG3keE5HKCOYiGd9Fj8oF1TRgfMIDKiQYHKaCgcqf1h3hwk6hUuwTzIWdpbyxm3jcp+vvAcT91QgMcF/BElTWqEdhs1YBKy2rrzycoUoVNfwuIBAJLfRjxxAl/3798ungAZUdcTENJVzzhkk119/vT5Rb6BBoPbj9Vl/l/i4ZpoEZbKfcaKagDVrqpFsLUebY2DpRBuqGkA72ml9vmCBvDZzJvpaLrFQATz6+GMKM2gtaOoA1UhWRqb8G7VHvlv5rQK0ESOGy7XXXg3rrlgAjwiFJkEhqI+DsWGc1I6JdYoAJ3LzsiUPNnzJSYcVurVqhTo8gD48ZtvW7fI1LPK+/vYbPfaSSy6RwbDb6wDVC/vEpCyTtlQYEQIUI7FK+EZwlHo0GfVvjmiCvH3HDgqQqmFfRfuz51E/axgSy2Nh3xcHcJOVnQbgAUs5qJekivZ2rAtTDou3nZKelqSx2rA2UT75+HNWjMG9fVFvqrtcOfZSVRgEBoVhXFCnDQn0VNSCevnll5H4T1Ogdh7qVhH8UOHEpLgm7xEDAgovqqGgoMlC/7fv3AMosVGVPQQpVN7RcvG56S/AYq+bqnd4Dao4/JAUNhDAwD7Of3/fQJ3zfBHKvP7GLFV7DBw4UOdCPOa/UfAgqY1YFsDqbfbst1WFxLjcfcck2HP1RpK/BX4POzYksPnSNYF5xnlEKJiM/k179hnp0qmz3DrpNiTIkZBHoj0ItaFYsycQ89IXcJGKuq+//lZemP6Sqpc6okbVgw/erzCQCXVCSc4/2sQREKxa9b0C2CNHjNqEtmWDB5+tY22szwhy8gGSIl0AiYDKG0qtfoCakwBwGgFkEfZwbtB2jWuTc5gQI68gH/WtMmTL5u1a3+iuuyfDiq0llFtQhKRDEfLaLFW2PPnkVGkGxQqtJBnfcoAEtYCEukPXJ8aO65vrdRdsCl9+6VVtM9WSF54/WPr07ABlTrSqGvleZAQS/lAOleYV4fh98sEHn0ouHhIJQF2nx594VGIbh8nhg3ukFH2LghVeQnxzXbesX5XH+lE4tgx7QksonXwAHzh3+FBGQFAE+IhZQ7SG5HzKQ0y/WrpUawlx7xkwoL/07dfHjD1r4SCGoQCO3Hc4JrrHY39NhBrvldfektS0dOnapb3c94c7JdjfC6q5IAA6U0POFyqkXXsOyLN/e17jEBcXKzffciNqPEWjRhXBN+sfYv8mxAVAKsP84fV57IYN62XTpk0y6Y7bJQh9IHgnMNsCEPnunH/IbbdMlI5t+XcF2oOY8TpURXLfZJxpOcj9lOB3zZo1ei3u6w8//LDu16GYe778zGAbME77DqfIM397QR/G4Vq6cdw1khDbBHWveLRRARLu+QGq4yfcr0JSkw+odV5UeAz22rHYA/jxWg2ruyLsjyXy8sy3ALNS0e8YuW/KvaiV5acWiCUFrPPmDYiTA4i3BYqkVajHlSmdOraXswf2Rx2otmoN6UeLUqyllJRU1O96VVq3bS/XXDdO9/oK9NXXG1AHQCoEa6yG9ZJQD5KKMtZg+/DDD2QLbBhptXfB0CHSH/AxAGuijBaQiCX78N0P62Tm629grpXJNddeJZdcPFLVSkH4rKKqshhrk+ufSjGuZa6l9p16n+ifOdZxKbL47qtk7+Rj6wUVrJwqo+b3k/mwI1MRkoKg7XLVsinSvw4oOiTzJ4zHNZbJlLq/MPc4WYBUsFKmXrVGRs73vM+Jds0BSLWR+g3H4kSH83d8nAOQfseD73TdiYATgd9UBByA9JsaDqcxTgScCPyeI6A1kPjf9VYQGnRxcwMftQCBgMEyuLOggl6mgYvwPFqqDOrVTu4cO0RoZ+f+OpEkvF7+OADDVjGRmxQi2fHNTzvlNViYVcKehE01Nle8ikk+19qRGc5Vw4SLdqGhajWmxQYEGT5TH2Rxb6c52kO1hZ9jUex7+ICuckH/zhIbFe4Canmo20DwEYri41EoCs7kDOsa8YYpmXmSlpWv9mzJGbny+Xeb9anmK4eeCVu7KPlu4x6tyXFml5baPiZDwhHnQCRa67Ot+1/M/RMd1xNpC69FcLZ592GZ9cl30h4QLga1oQjSLhvSW4acaUDaku+3yaKVW+VoJpQUltWY5/VPRG1lj3M9eNXMA/d5X8/Px9zTmlme5/0aAGnr5lXGug7JLlWEqI0TdSRQPQAgFRUZi7MqKBwiUKvDGzZjJUWcW7B0QwLQHzVEqGrj/LYTj0yYqr2ZBW/YPyat+Xv+I9gw9VKgTLHirpZveLI/EuCBSW4/JDCpqCjAU978Sgssvgg4mODj+RFQ5zA5x2Qpz7eTs7xuNOp78LzatW7DPzvaSCti8tu2ZqmwdkpJSVMLuaNHj8JKLQjJ4VKJbBSO5DmsrBAcAg2CB9Z4yQcIUEUHkpkdkbRMgIohKirSZd936NAhVWDRsi4tPUXOgVXYuecOVkUHLdkIHYJhdURLOqrkfKFIYYx8kQQmDMpDEn7q1L/gvSK1pIsEALjlllukFZQnoYBCkVAXESL44TzWtmFtpd17dgGqZSAR30zatm0rLfE0flgElR6wUkICnHFnTNhuxodQoRngnCoPWLMHyWceS4UAY8hxWL9hExLRGxCTVE0e0+qMT+PzeK0nZFmv8Ql7QrYYqDBaAkiFIQleAAtAWvztgC0hQQVjPbD/AFUgUTWR0CwWpUpoX4gx9UfyFqqjfXu3Q0EFa7EqqH1gSbVvz37Ylh1BP0O0plNERJh07dZeYpqEIbnuJ4VIJCsMyspGsnez9lP3Qqw5qoTaIJHMRD4BABPbgQCe+VCOHD6SCtVKmeRjzg069zxVHzHuidt2yneow8WxILAjmCQAJVypQGKYCfUAqCM0wU5IiPlPdQ4hSG5utvz99ddQ3yZF535bJOevuOIKqO5a4Rqx+qQy7bHYvs2bt8p//vMf1HLZr1CgffuOAHktte4S5xnvQ9jK8SLQYo2ayy6/XDog/v6Y84H4l52bBYUP7A+xdjkO2Vk5aFO5rFixArZ6i/Q6rD117rnnqiIkDNCca4T3U8iKPlIhRxhCiERIwDH3D/BVgMRzYgH6CIYOH05WS7/k5BRLhYV6YBgfo7YpRZ/MmixEbR7OnSaN4/Ra/B2vX1ySrxaWZ/YZIKGwbEtE0p82abQMZf2kHj16YQ3FSTzq+BkbTLNXVMBikTgtBPOJfTuwPxntLkVbv1d44B8QjLlSDluxGunZvROS8x2lCcaLMd69fYfUACQTLhw+nCb+wbBixDyNiW0McNISdbRypUXTOMADZtqhooEtYbOENpIM2JB89AjgHFR5+BeNvkQ1SdA6RAVQ94G2YHcMUBULQZPWWYNFIceMY7V+wzrY56XpGmnVopm2hTCdceGLP2dmZMsBwFtvqNfadego3bp2lOYJTaFAwj6Hv0PYdwLOfbCEywWs3rgRtodQM3H8YnEtwi5j0YZ2U4EGsKyqOkuhSLheAGUNx3H0xaPUCrQM8zcNDwPs3bdfYVBUo0hYaXZVy7XYuKYK6DgveB+jQjPQRy0Ucb+0tDSdI7S2bA5rN35mcP0Spqdj7qVl5suR1HQFNhzzRhjnIEBEdEqVidyrS0sAqLC3chw4/6pQd4+WpX1695NWLdsAQPLBhUKtEZWOz+Xt2/cDEPthv4QyC/BoQL/eWheL+y1tBPUPIgAnQstdO7Zr+w4d2If5FyVdu9IS0XzWr1u3Xr4B+OzatbsMHzkafW0EG81wrCNAdQAuBcSYc5x33MeqAPJ37toub77+piqU/LAnntn3DBmK2kiEY3Djw2ecl+zanySvwcoxE+CaNZJoN9oO654KNH/0ndZ9/HzieHCPILR9/8OFJ/JnjNsxgJlltN2s5zSqZaa3kLlzxohqkzx/djslccZgmd5irswZ465isg44SYC0Z+44mR6KekxjTqSKTpkcWjxTps1cINsLQ6XFoAnyyCPtZfmoe1hoSNzLJ5UdWiwzp70hS7ZnS7l/lHQZCZXT3aPEvcwT+/FOu/kyresaHDtTFmidp34yadpUuaqrm+qKXcvaKHOh2py3KkkKhfceqYpMuAA2/GpAgZS1cS4UoLChTTL3u/Tue2TSsJZ11Ve/5H5SFyDtmTtWJu69RxZPHSx1e7NH5o6dKBsnoL7VKMuz0P1+VrymTBoldC50f51Q28sOyeKZ06waW6HSZegEmQxw2dvNHhE6cDOWbyyR7dlYy6ivNXjCPYCWXT3aepJT/BQ+3AFIp/DgOU13IuBE4LSKgAOQTqvhdDrjRMCJwKkcAVuBZEOfY9iP2xsm6V0LV1xCGwumeEIZ97i4J8wjw4JkyvjhMqB76wZDV19y/0RABI+h0iQDyekftxxQwHIkPcd1H1s95V675thGHEvATsTeTK/tARQUHilk4i+P9cFrHR8t143oL+f26eBSIRngYZKl7i++T6u2xau3SjrqABUhYZOUmq2H9OzQDLZ23aQ1knQ5eNJ2464k/C5HOrduKoN7t4eKCUXUj+fD9xucxMcbbyas3/78e1m+Zodkob889twzOshtlw/WmjtTZy+UHYiVHUtPgFfHek5/2TA6NeNWV6HkObd1dK34nhh0qjsffg2AtG3LarXYMcozUxtHE/B4uruqEolcPKldXQPFCxKkPqpQI+wgGMU5+Blv4xijDLIBjkIIK9lp99lOuDMxysQkoUWZ1kyCigXgkjCEx1TjgkxYs46J1hpBgrgC3/P6tCLSp+stOzleg8fwmgqtcJwqZDShLZrE5DE2ROI1amtNGSUAYRRhDrqtCf4SgFleLwC1fQhuCJH4IoxgwpN2Z4RAdPfj+VVI+PK4GloyIfVYCMs41sxh3RT+zDYRvFDtw+95f2PJh6fykbhkAl1rGyHVSOsvWl0x8U5FD1UcBYV5enwB3qcShWoIJnONbWCNghgqyNimrGzYeCGpS9jAuGhCGcdrDSJNjpr6PvxHVQ3rszBhbceFMItj40UFGlO+rD0FtQX7SQUKYQYTtTyeFlF8PxRAhslmxofgwaidjN2fWiLiK69ThjHhWDAGjC/j5YXfB6BNhfmZGGPY9TUKUQCWnZkBxVasJpeTYTNGFUHzhHaIA2ANbL1o0Xc4eReuy9pJsMlD3Somf4thQcVkLevlBGLesNYO6whx3lRBWVSGsQvANULCGmGy+wJKIvYYZyaM1VIQsTRgjLW/TE0ifiU4Yj8IudSODMlsHkc7vOwsA0ONsqdYx1LnNuoCMT7mONaa80YMjXrF1AcrVYiXDljBmBIWcX4xxpwbjCfPZVKfaiHaRfK+VBoVFORhXQSq9WM2oFUQFLtcRwRgBAgEWvzH+4SFRuj1SqDoYF8IYjjPGSeujzBYxLHvPIbzlu/zPHsdlUDpyvlGMMf+NGoUrfWL2EeCVUIkQpSw0EbYC5DoLqcdIqEOrfvK9bq02svITDXKvBKoDrlWYXFHi8VinMtEvLGuCwVgS1OlVxjqNzGmWlOLFmvYowjJoqPidCyouqL9I+cqlVuVrKWDhyAqq2Bvhvo5AajvF4L5mJl6VHJzshQ2+CNmhD+E002io6A2PCAF2Rm4PtoPuMa1TfdFKlHCEfcSANUCjBNWEQBgC9TbaqKWfFiEuD/aTbUgFFOsskMazVpytfOmwoAzwAd+5djaL45ro8hoHb+AEKxlxLUU4+6DWAUAppqaYAbgcB8tx1fabHKfJAjiuuZ61zkLJZ7ZA7FnIq65AJScj2Y/NrWk7D8ReB/GkHOD86sUVo+sv0W444vxtBVn7ANVXLrO0XYeS8jDfgaiHdWsCYQ2sEZcMNqk+zXmdTHqSflhP6CKiX+VYIcC7A6QCqwL2uSZPmFdIWYkRbxPZTktLDFfEEtT+wsPLGAseKx+tkDRlgPrSbYhAONZVIj9R/cVsxbt/VyvpfWGqnTPrkRM+DCMvXcXAxTbFqu0j+S5BMGERzYoM+AWaxP2jHyPa1LHBraUhF98UX1EGEh1UwbqAhbiWMaUMaaYW+vOISb8nnsxPhp0DTC2Ntju3mvgf+0vqUPzJ8j4TRNdsIF1jcYsH1qrSHK7E8HLZJklK92Jjf37kwFIZRtl+qgPpdf8Z8TdJa+hTqWgTePnxcm0GVArAUaUHVoGheQcSdyUJP3dAdKeuTIOKquRM6bLeIKgshRZM3OKTNkzVua+YQEy3EQBkoyT6MJ2Mu6+YQqXstZMl3umpMi4+S+IzVakbA3a+cj/Y+9NoO2qzjvP/eZ5HjWPIOYpGAw2tmMRxygDVBxIVUGqGrq6Iak2vVZZvVbHtbqXeqWaVHVBrdVyVre8OoFOGbqqoJKAY4MdgwcGG4FBTBICCc3Sk948j3rv9f/37b3vPfe++yRBLBuJcxzlvXvvGfb+9j77Pr7f+f8/1/W1h90DmwA9i9eNyml7AYA0pffueWDU3f3A19zNuuBUl+DVZp377sfdQ7EA1Ue9Xh5AAgJuvM+5B2UnmKNVkw3h3Xe94G6Pfex71n3tjkfckgdiXawRt+fJLe6+Jy5wWx++L1Pj6Iza7vTfDF+7xz119YPuwbuAQYXPhW3hXU9c6rZuU9uAVCN73JNb7nNPXLD1I1oZ/sJuhV/ZiVKA9CsLfXrhNAJpBNII5EQgBUjphEgjkEYgjcDHJAIbqYGkLbKFrLqHN3N1ODkp9lPl2+2E/L8IT3LBCeqZP/ytT7vfk2Ikm/RNqIEgLtamU9cpyg9hhEfHpNL5zgtvue/9dKclEo3ghE4uCiVMnRQwQ/5lAwHK2M8t1vczHdNwfEdzndv4qYvdl264xC1tbcwkRQqdJibKu6Q+euWd/e49WbLt7+p1hwWJqHm0VuDoMtWVAkgdkZXbc7LA23e0131KSqQvSeVEbaDWRl9Q/HRbvFZyDE4H9E4H9053/KnalIQEcT8SRge7+t2//avvuX1HVFxdY1ctYHD/H3zRLVOtjL/89otu5wfHFtjW2bl4sLkAzFusDWfUt+RNdJoAx3mUPO9ZAUhvvOgBiM1/XwfEnkIXQCoukgJAuURssUiEkQifGB9WMk2gQYk/knrjkx4GGUwyaOEThVavJ7xntSaULDX7ufBUe1QNKcVmST+Sa6YimvbQBStGUyUpqWhASkoKFE8GkkwpJ/VL4ol+6o3EmkMk+0xJEcASx5DMTAIkr5JSQlUJS4BBpUAZ25xsqwzKYsskZQOgZUq1LDIKJ9QRSiCTNGQrr8DGSkoggQh+VglYUCNnUkCM5GScl/SbBCVtoE8GxxS/MiW1WX8AdGZDJbBC2/gMRQv1YCymsis7qbahDiIZXa8n6El2TkuhUarH4T3sELyZm7GELolfCRkMMnFekqY2/RhIbYCvaakHSmSjZgZTusaUzlelhHaZoBPWepaYJmEMSFLCNgKwaEFITMZlzeYTpL72yqyOscSp3gOiMM6T+kl/DJxxVxlUUrt0jSLFsa/3qDtwZIdUkk6J+iUG0xpqWwxUHu/eL2hQLyBHMrrBVZbWuUOHD1qdpLJSAJeH6JoV6pWHntUCEWVqN/WqgAGlGpvjJ/pU42TadS5fqTpArQaQKgUVJoFdOp45TlxpI/MI2MNroGkEXwBBDypnLHkPEKGWDwCIjWOx8wP8WY2YYI/oE91SeKGUA2LQUl2PeFJbBtBmSXvmU7APA6QSf45RmAwMjUuNVqLjsDhjvrCe1SiR3S8lDmPM9acEbRgHVIP0g+vwOraFtnEt1GiATero8Jp7FoUJYKJeyhHmM6oJ1HLDQ6MGkLivOB99Zz/6OCTVGPOaGAG2agQQuIa3savwa4biyIMJxI1zAsWAR2MCC+NSObboGtMz49be2ppGO2Z4pN/AXbPmObZn5WVeZQt4stpgTZ1m93dSsWMdqBDYOSlwMNhzzDXp4RMs6kbVNu4bwNsxwSLqaBFXlEOuiNpu066yhLjrni+qsPZMz1DfSJBV7QBgTAtsjErxBLgtE3xsaOxQ/AUCAaT80+d+LWNcs0pM+kzcIwy0GASQEO+jUV0P20fm0YyAMzZzqDBpM+tPieoHUReMca6T0hFojSKrRkoqrP6YH5OKmynNzBIOWORtFv31NCc1jkBors0Y0ybgKtCP+7RElqRa6YIlo/97KvkgQFzPmW+shRw3ozlTJxUk7cSuDSClUmAGhlCUsnZwb1fpe2JS3xfEHSBv66vmzEnq2IW2WHs0bwf6BmU7iPUn1n0ojmSFKnUWCldAHnARMDQ/q7VW6x3tArLjJFkpWOgfWPAPNdg6pGuyMe+BsoA+ficGQPr4IANfbPY9putNBlhaojWWNTpaoMbx4q8/xoLXAE2rp6b7l/NzP0zrGM4PrGUs2cfDUq0xWp8YA14vWX6Bte0fvi2sd/TLAEjY5t22/Vb39OarT1/7yGDTZtGQp93mZPElwaLb7/mmU9iytwAAIABJREFUuykDkKbc9gdvdttQSCXrPIXja7c+51RqyTYDYS/c7rY9en8GkqCMsePXZxVWZu/3+HXu8W9sclnBkd/v0Used9/YtIgMKR8gWRsecOVbH5VaKisDA8zcJRHVlufUDrXrI18vHyCF63Vue8LdlZgqNrZP3BTUZr7+1QOd29wTyZ0Efp79k03umZuCSukM294lMHTHC7fmgcc+QaXb3HMbo+LJK6D6vy7VWJJsGdg65O7PB17/8Al+TpwhBUjnxDCljUwjkEbgExCBFCB9AgY57WIagTQC50YEbgYgmaooVx+TfJ1JdAfIkg8hFhy7QIXjYxETrliu/eYNl7qvKtlfCA7EfU8FO5KQIxlprN/+Tqqj//T3ryoZQKLhQ9CerFQoc8pCyX5rX0J1lbx+ssbRqWYAMdj0mcvdnV++zuoNxCdqTzdrsG+LYphXd+13z7z0jlve0aR4XuY6ZYlHrR/qPX0gqFKOfZ2eYF/S2mAKpw2rOn8hKqTTAZXT9WGxzz/MeQ2EKBT//lvfN9s+CmQDhVZ1NssmUdZfXX2WND/VVhBqLWIxF2awv0sKzJP862RBbBaMnmqenA2A9OZrPzFlRQRIVl+Hp7mVMCYpbUok/U6i25RDSt7ZPFRyzNQkenrc1yjxyhJTESUs7OxJcuoS6RgDSdhS6XVUBpHni3Hgs2kp5viMJ8gN/JB0s7XCJ+A4j7+3/Mb1SDxXycrREswaT9oZrxPXB+yFkiA6Po0uQmBkvFSJV6y0GqV8IPlKP0mwAmJKpQqIyT+yspZQVEKQRC2qizmRGj7nH/vTHz6L16CNBnQCVCAm9nQ/wEdP8lcIrinr6uMr0EO8SUb72HmFkCVrLa6+LSxbZucHWKBQPPWDSMoKcrAZLMNAyZSNqgOity2hDWfRuak7NCElz4AUP53tbZYMPdp1zLW2LzX4V1WphK3axzwgeTslmzg2ktWMN2Por+8VNd6mlHERFBFMQrHQ09+nxPikWT7FzdcOwjYTWChApeOPHX7fdXW/q8S2LPBaOnW9Rtd7QnV3pGSpqDypujSCvDpfSXGFa6hvteTuwMAJFa7vFDCRvaHAyviY7OUAMqWoUkoFkFQTSEncppYOhbbIDWrNF4ZzHR0rpLTRGEstQZKZ+YT6AkhBIpn2efg1bUqdeZ2T+cD8or8k9Bnbo0cPyxpvuY1VtaAJ6h/mRWOzV/xEu7I45wCOgIJBqSk4HgBg9oTEVFCJeMZ7CHAyp/1rBQ1Q+3DNjo4lBmaOqRZSU1ODQZgJxZaaP6ievAoCkOahJWPuYSXz18Mxrm91iQSPDF6q38M6Nwl89sWi7qqrrgz3lLc65B8J8tKSSjtmZMQDQ87F+9w7KDmAhXY/av76+1vzVHPNK0OAI7WWSN+/f6+sC5foe0fAR5OylJ+CmMxzU2kIWlt9oeJZqyU1LWDBlAEg2T0jYGKKuhIpE3WdaUGgKoFAFDBjUvvMjQ+5KdnojQ+dUNukWGprNuuz40cOuRmplupR3yn2A6NeZUVNHeY04IWfg8MDsp/TwwZzpbI/vMisPAeHR9zgyKhsKydda9tyjbGUSIIWcwInKOBmdA8zTlgdRuDilShSMhp08+sCG3OIOWbgBKWW1lE+o9YTIKZUQbNaa4I1fDagWmXjEyMG8jimTDW3irjndDtaHADYqhfF/c2cYtyJC1CZDagGfGKsvKrMq+kYJ7YZKbZ0ugBF5jLrMuewdUfrf4T+xtW5x0INO4OoAndAJYAtQA2AFGE7a0yV5gZWe/H7o0RtNGCpeQs8o09cw64DsKcxtBsYpu+fOcWlWGoliwlrqgAS620EUkwOzmFrrazsmI+mgtS97YGR1lONT3mYx9QwYr7OoKDUvW8wm7/UFL/4/WM1q7Tmcc9wP9lDUjwMwbofFIYzauuc1FRFal8E9n7t8/O/CDtkHsRRmzgfAD+uC51SU/4itimpbjY9WO62JkDK2QdII+6FLbe57bfmAaHFOoSaRpBla4As2d0W1v2ZEhieLq9zdTlWfQFi3CKIEZQ+iympup7+qrtj113u2c3XG9gyoPPwJQIud3h7vzPd8gAScb552/qsTWDmPDvc1psecM0Pe9Dzka+XD5AKwDBprAzmPHFTBGQ73baNW1xtHmSiaTYH9t5jSrMza/vi9bEspq/cERRuHiAd2vys+3qhOlpnGt/zbL8UIJ1nA5p2J41AGoFzNgIpQDpnhy5teBqBNALnWwTMwq4gOAnGXeGzjG6FxL2C4JNnMbFYQM8Rz5k5twc5HF2p/xCnVs3mP/ySV0SEp3mTsU0m9yMsABIMykaKBEyjnt7HImrPYfnyK7GxYZWKywvEfHCk2/3pX37XHZUKx28RIOWBpEVgWO74LnJs3iQoBI1OB0NQDN0p6zrs5c4UHuXHhHgc6xmyeCxr89Y27DOgGB1TfaR6Pc0OPCIBzcYo2bAtsiWh3OmUSqfr3+nuk9MdfyZg8aSSPk/++A33X37wc9n2+WL3OXMowKDse9k5cKrrnxoChnm8CCQtPIcXgZjcG14O5c4GQNr1xvM+iWZjrgRcBDT2BlDEiIN37wv3SkyMmaIoKHaiuoe6Qmz596w//8KtWAlPNpQemStwv4cDou2PGSIZ6wn7ZX56IBHnQmZOhPZGS754/pi8jdfSs+SW2MOCypKZ+l+8xlxQ59i9FxKBWMdZTJQ4NNhgzc8EJ6fvhXvs340xt/uRe07n8/3w/SsKtaGAWLRLuCOczidYaUc4U/jp20A61D4P8aPQPLFDNWVJVtk8ASJIyB47esjqDDU3NiiZ76FXXYM8hqiBopo2nCJznTBOyVj7C3krwGj3ho0UsOWk1p2uE132E6VLjezFLPZY1wEGaStJ3iIlyaVAGhg4Kvg34ZartgpqoxNdPe5i1YYZk3qi6/hBWUeNGuiMgIdaSCTGR0f7zc5sfk4qMsFMRvCk7OqqpZBokN2aUtWuR+qGIqkZ2jqXStFQL5s1EsFeHYOqjaQ+m4c+vv4LPec1MfEgRjaH6meDbNtQ0XR3d6u20UqDrNR1Ya5YIlv/SCiRSDawGeoZAUE84AvWgDqnJZsFD1BORDAHAqpUfTGs4zgn8+CY6vFgHYcC5KTajsKhU7WrGPFxIJys+kiUk9CvEAikX8DQCIB4nw3oYzaMWNfpd+YA4xfrWb333nvq0wpry4iACeMGrKMfLc0ddiwAgtpZHMvrWmrxqJ3AMG/N6NUbqE+AnhxLDKUnNOvBMdVPYxypHVUsMFuBasrgpE/Ej08MWRwbNQ/pA7XPqEPGfUztMazysHMDqhEPgAAWeKMTgq86b6PgwHD/UddzbJ+6Jisy/W9Wyf76GtmWKak/oVo3qA0ra9vM3hVwNatzY0lGv0tLpKaSleGw5h01lphTnUtWqI8VqmXW48YUe4DGhRdcZnBDK4CUbdRo84oV6pMRT6vfpoQ41oO2vmgzmAa0tDUdNQ5t9jZnmg0GfzL3F0RDZweYdAnsAj2wTpvX3OaeLC8XQAPcKsamjDO1IUd76zlmml0XqAIGyyxRYd3AcpP7W/cfsY3rdXKZtnVQ8w9FZXKLaz3n5joGtu07yrffSjHSBq0j1lfmmP1doXsqtIPPZwOsjeuIQXOuaWuhIDkzHBAavoNMCcknOm+x4CAUvURKQvphkE7jzP1sINUUfgA3gKQeKNCYMR+xoDM4qTVwRvG3eNJ0msnfmLp2NlZ+PZ63GBrjz/xdG48pyVn6s2Ob/Dsp9/ciKZDW5cTzI72QsmTrXZvd9GaBnEQy/6wDJGzabn7B3fSs7OgK1WTK68zi7VkIkArHIV8FExRIBaz4FlxrSpDlnvvd9usfcA/ef73LKeVzqqDnASQ77647MmAqe2heHz7q9RYApACjnrwuqwgaecFt2bTVrQ+wSpRIdYeecxuTln0F+nRmbacfD7qVjz7i8stj5ce079mvuTseKndf3fp1d1t+oaWPNJHP/YNSgHTuj2HagzQCaQTOjwikAOn8GMe0F2kE0gicBxHAwi6yIA+G8jQ7JHztifdE8j2RVA0p0UziJIuVfHCSICIm5vkP/Fs/f5X7F7d9Npvc4BoBgOQcEwDTwPCEe/mdfe7dA12yQKoyy7b+oTH3lNRGFGr/n/7wN91Fqzvdrn1d7n/+87/11nX52yJ5fHZbAA1ywJf1xM62OFwwIhU77X8WAHOlgjnNqgOAIujWz1/p2pVAI2lyOqCyoCsBYADP7FhLvIQ2Wsz8WMaYJo/Ph0PJBL1XhPhz5Y/D6aDSL/t2mNFTwk/95E39e8Mdl7VfMpmTH3uLkZ+QOc3MBVX5E6QwLMoZq8yYf9je517rbAEkm4bhaeyYLPNJPG+1ZX0xsJHIloWkGvvlzIEk5El0Nwf+JN73KCEXIFl7SHAmoDG2SDnbIgDJDx9Axu9t9Z0CsPCvs8lQTkGSksSmnsnPJhDDuSNAspfqryVZQ4LWSQlE4tYnU7MtywdZi414Ftr5qArxhF29giQ4zVnb2DxA8olVi09oR8hFZ8YmAqQ4fkVKsJrySQDJ2o8aQOqQGYGenp4TrliZZ562J+mvzLjgR50lbIulEDJ4F68TrhvHOnNPYH+oRK4HSLIUM9s/qYsERQAtXBtYAcD291dQktFHJffdSdQtSkALHlGIntpk1OXBTsogzPCgG5EqxMm6DLtAy4krJvY0v643IXUG4IFEfbXq/czNaj4KFjGeY7L76lPtKck0VDdLDyXI+gsYUKzXE2a96BVzKH5om69V5FVnRDhaKAIEgCBYaNldoIQ4cMOUCgIG/JyalvUYtaAEj6LqJioTvOLMK/ssAglghRISxUK0LZyWkicJeEalqhmVagmYw3GAG8BEu+oikSSnloyHYNRzUT0gwRhvlSY7tFB3KgIia6eOJ65mEzc8bOon5jbXREVD/Rz6zneG1bYJ6gmgjSky1A/eN3s/Xa9U0MZs9nQTAHR8jR3VIpP6CwDHP5RL1MDifV5H+0Zq+gARqOlDexmDGc2DMp0HgEniv1jj42uJoarBirEqjA9qRn/PoB6rlWUfNYRGBrpdbQUYeMrt27db4zzk6msrXK0ATBGWYlLLUH9KVxSoq3W1srMjTn193fZz2dLVBsjGBYqIy5j2nxScQnlUpBj39HYZ1KirbZZ9oJSsul9QIgGRAHVVsrkjhvyOJWBtbb3FOlMDJ6yzcW2amZIKzf528gAJ4Mt6YlaPAh3UmutVTTAERdxHWOrxKdZu/MYaZcqbAF1YrzkfLnjYO3r7NcOWfn0JSieAtQdIHjD5+9nkoJm/t9g9gpV8SJ6BSIopaidrKQBW5432paZMJNLUodMctblk1m6Mubc+ZfyJs3CSQSb6bRhc6yvfGd6+U/MBCzxgjimOsBz0+wN44ppOHCJMYnWZ0j3OfYG6ktpRzKFqwVnNMt2vqldmkAuV7akAkl9/44MRxuUTCz7rJ38HxW/G/PU/2gZGQEd7O5et9WPxkTfZl229y22e3iwbOa+2idtZB0goilDj5NjCLd6RPY/e7u7p31Kg7lJhgNS3Q9ZyDz/ltqs+0mjitNf9SbRR+xAAieNVo+fpbzzgHnrOuZvuvd/de+vVbsnpwFchgPRnryzayduTdZw+yvUKACTJmQSMBIie3uJuohwUKqgHO93DT9zlzNXuwwCk07bdj8UTi/Xwuj/Jsbbr2/Go2/L1b7q96293X7v/bnfzJxwkpQDpIy9k6YFpBNIIpBH4hUYgBUi/0HCmJ0sjkEYgjcBHj8DGP/4Plj8oCG/472n988lB/kuc64SkevgseeUcXnIKWANEueaile5f37PJ6vf45C0Px2dBSkzS83NUCcfv/2yne/SZ7XoaeWoBxMG67b6vfN59+rI17tVdB9z/su3bOQE5E0VJoQgWVBYl+r0QN+TWjMo/J6BozdJWd/N1F7sbrljrlqIaytspH9rw8T8U3NjT8/bosI9xoXOyz6z2mcb2TbsA5bxtUu62IMmcB2RshgQIdaazMhfiLDy+0Pl476SS2y+9+YF7/9AJ1Xza7fpUzyNv4CP3y7ydOVfe4C02R7Lv5x5QcP9F53wAepl7yDcneY6zAZDe3fG8TyTGxKbGiiRZBmCEqHiLJT3pHgc7jCkJupgciwGMyUV+8sR9/lxKztUIkJL7+PMVnoP558J+KLmR8PTnz1UmgV2S7Yzgh/aZQAAgFJ9Aj5A1YwfHFWKS1QMzrwRYCJBiWyLYyX12P9vSzD0S2gnw8O/lgjJinrtFpSBP+wcVgV0sQOJQhyUJkHxNKV+DBBsxEr7YQI2pZg1WULFmSlQhIatiXKkNFMchqgvi2mDxCLDQ19Dx6zIKJKAM1UJ8DR5f2yquElGNYbEukvJkRsW6d+80ULlu9Rqz1hpW7adSPdpfX1sjhcGcO3zkoBuUHV6lvgcaG5WQF0hCqYIKhePMvkuAZ74IC7QK19zaqZokjW5UahmxCbMfqxAsaGySDZiAWolswMoEmSYFPpIQPN73yfWL34FhsZ6Wt/NCTeKT88AzszIMEKhSll70kddmNRjqC/nzLARIZOirpYolVsQN8MLvJJ4BNah2JsbGTdUU7ytT/uiYGeoSVdcIKpCQnzVQAwji2oCLWIeH8zD+qGIiqKIfk6oN1KhaT/Y7tcZUc8dDHF+fy96XSgcgAswBFAEYrfaO9q+XGmtaFo6ofGtUF4g5MTmu2keydyMxD6ghblUaNyCgKZGKKw2A1QjqGCAU/CFOqOKwQsPCzgDV5Ij1l9pG9APLNmz7gHi+/pRgoWACyh9sFE1Rot/pf61UtSCNvu7DZmU3PTGo885b3SVAWH9vnxsfHlK7BPuAcJo3/I4N37CAJYKX1pZ2t1z1so4e7ZKF3bDFoL1jqevp1rzT+HDt9RsucuOI1oCzWhi5NnGKNd0Yz1rF1+67YOXHfRHtLplHgCH77tUchg2ZpSf72Fex5p1g77jmAHe9WVpqvpnVnaz/rI4QCFw7xxpgoDO/WbWezFqYC5azINq0Q3G9Y60JD5tEkBTXUc6Y+x3sHyIp031vSjZtHsA61WXyD+Yw3hxDXBhra7/VhpP1pfpl+6FaygAksI9f1wBI3C0GplFO2l+XrL1gI2Lg4RRQkXmaqW+kuWJwU5C4UjacU5NYIVbbPQxAqihn3dY4yQqxTH+/sO5noHwC3CfX3AxcI6q2RIfvJsZI8Ur+/ZP7beTHPW7+/pWN5tI1ydN/6N+tBtG2Zrf14WQNIH+asw2QDj55t7vn+Gb3XCxIdJrWL2Y3Jwxk0MIl4IupW/5s1N3+4BZ399Wy7PQ9yqvD8yEBUmjfVNdO98wjD7pvCCTd+sCD7v7rT6FHKgSQgiXcmQ7Wh7peIYBk/b7D7b3nOdVdos8b3f1uq3uOF36gz1yBdNq2MxYPu/WnUTPl9n3EHdz+lHtwi0DSVV9z22RruOp0YO5Mg3eO7ZcCpHNswNLmphFII3DeRiAFSOft0KYdSyOQRuBci8BGWdjl/kdygCAhGW7/0ZwBAh70kF0kL5EERqfgRQWBAiqir/7Br7vPX3OhT7LoBIAlfzmfwLCElxJoO/cddf/2//2eAIGeHA6f+1y8bzl1fn7npivcV754jfv+y7vctr9+nr0Sbcz2MCbtc/uVO2oemGmzTvLz9FDkdLWPOGe7CsZ/5YtXu99WW6lPlE3Y5p7/wwKY0825CFvYDzu7xazsUB/xVDbjapZU2r9GCUPqxHjIWBg0nu76p/o8v69n2nfaukfgqFa1NNqaat2/+cun3Ss7D5j1T3Ju+GsXnp2nsh7MaYdN9NiLfKSWPbc/xibOGYUkeY2zAZB2v/GCbwdFyMPYJQGSDTQfh8xYfAI71iKyJ95j0tFuhyz4iQApBxglYKK9vwgoOhVAytzf+iUWS89cN5PBywVX+qPSj3L46fe39OspLeyycyOiIDNfsyftbWwsMNm0YTYZG44Ma1RysLOgiPsntDMokKKNVdw/Kqiyx5NxJpEa1kFbd7KwjKSqj6vfJypfigVOaKvZQJGw1T7Ub6LmSEzCApA8/Il1dPwT/v7u8ODMv0pgMc0baoOQCPeQxIOTYiWWY50kW6et1py3moq1oUqKBT4m+tzxrqNmzdYmFVGV4E655BNFRdOu69hBgQFq9khFpMMBCCSigUeT00N6S4qWGaXZBfPKpDKoU+2kqup6qWKqlHQuVoL6pKtvaraaMUUCGmWVJN2xnKO2kzNIMiGIEmu6xLpFyddRvWPwR3FGtUQyekbnrpR13LQS4pZIV7tM4aOkOFZoHAco4XfOa8DM5FMeKvE7sR7T9WsEPEhiozaqEegCxlGnCGUY5zZ1E7WxBP+wX6P+CtDEasho3pQqcT8xoVo2GaUUCXx/fqs/pmtzfEzkWwytblaJ4it11oRXUxFfrgtA4dqALCwqUeRQ+4gNgBRBVK1UsiOCG16J1ehroc2MBfjk7HrAIPtukbIIoODmS0M9G1+Dhxp0tAeVDMdT68hs8KYYF69C8XOZGjLijbKco32VFbX6Hho3+zoeMDk5ofpHGtQagTP6bDWfqgUhxnrdsUMfWAzr1D+UO6WKb4nqBtGPviGBKs0NLAJ9rEcy7SRGq1evVRtn3JEjR1RPqV3ArUOQacTmZFNHu6tUTa5i1dsCsPs6Z9Qi8lB9WvaCs8RecY7zCGDI+Md/lfreZPUwC7iwedBAbSDtq/nEJyVY3/k7yPps8Jbvae0b7iz7tCgoN82WLtTk4fd8ZaL+kgp3ch6gFsmyNTKzTuYqkrLrUKgLpDWkGhWbNlMxamPM2cap0aX2RSUefa7RPchPq3ml+wcQ6w3wtG7osh4gadwBSMROa4EBJGohaV5QB83WXMFnLDDZ10eFuTRtqjrqlwEFpYlzvbLp5V6jPlWzHiKa0z00Ny/oKNZlMZH1Zdz8AwTZHia/ByPIjw9QZL7TtK5lVN3EP2+9T8Lo+GDEP0iB1CVwcNdjbtXWhwUWCmTsd2x1N21dWaBejwcvD66MNXSy/bTfDEjsdfe8ICiV91H2JfWPNrknP5utR7ToruEDA1qv3BZq6CT3zgdIvr7OjruzSiO/9y8GIMUrjyg+992/3d207WF3X6H4sWNBgHSXVFRXn667Cz4/o+sVBEgeBt7XL2XQXU6xuc/1b/EwKTteZ2hht/d0bWcstrn1j3/DbVryYbvYJdB1l3vI/Yl7/KGbz9wm8MNe5mO8fwqQPsaDkzYtjUAagU9UBFKA9Ika7rSzaQTSCHycI0ANpAXp9Qw8Sipq8tPtXlXBlv0P62B1l3nq1UOHQhuWNJetX+r+9L5bzU8fOES9ntzzObOpo8bN3/xoRw6xMsMpJewAHM0NNW71khb3xU9d5J595V334ht7M5cs0GpvgRUbpk5YwiaZ9C/EG5K0LK9DZwI9gGPUO7r7d250nepn0m4umYT/MHPlTK4bz2dJLyXhuG6p2S4VvlJMwnf3q+ixkqMtqh/BBBlVEhOFkrU7wIh6PSmPTZOHdWcGTT5M/wrt6xM1TrWvTrjHnnnF/eMvfcptWN3hHvn2T913XnzL1GqLboXG8BTjmjxPoVif0s5wAURaOKnOtgLp/Te9AoknwQFIsdaQ1c2wp6vj0/Aek8wre8vPuVCXQmm9HChjCU2DFHpe3BQsMe2ZhUsxZj75GRQ1BeZGfPI7f97Ec8aEXFwPcsfCJ0YXm3MR3FiPEzWQvI2Ur0uCPZTfrMf+fAaOfJx8+7NP8Cevn9+v2ObYJqstBMghCWo+Uf66vuZQjJtXEST7YbWSzK4qax+ZAUjJfSNkUn+iax9JaWuH7J+8EogEKucJfTHor0mgsY1Pzsf4LdAZAg2xv9K6HC2k/Brv48F6nRzn5PcAQIVjypQcnpsZVc0a1ZZRTTYARrnaS70jpYPd4MBxAZ5+s7+j9k11tRQvsmgbGRVQKpIapq5Wza9UkrnK7MX4vFzJ/AF9HwwMDuu9Eteuukf1DU2mqKIeHIllEtGzIRNcJvJFnSY2S/yr2UmQBGQANAGjTcklxQNxMwWS1FbVwc4t2sJNTqt2EX0z0OTrC0WA5GsgeVVCBEik+UdHR9T3Ru0nZY8UOXVS9jBOAAxvfeatJA2eKGE+q3lJTRfGiRpBXMsDC4ANAKbYAIrVb8LMTfvwOe1CacP4cG76hZ6DmkrsS6IfG7ta1Q7kHBGA0QbUQaYgUh84N3WCDJIJIFGfB9hDrEpLqn0tI4ExFE2mMtLY1lb5OkZT09RKor3Y7fm6RZzL1EfqZ3lFqfWDdpvN3tiotZPze0UbNoteLQQwoGYXNoel81JBSWmCioeaSgDTijLdTbrerP6NCjYNStkGsGptaXTNNQJnqmvV09NnwIkx5Toomwws9ffb65Z21U2UTeGJE71SrQhytrWp7lCJG9B334zum07Vsxmi7WovFnPUdIuAjVgTdw+LPMhjM+s/9ccsBzXeUQHq/+Tgi9Ovn/Y3iOYEsLBY9xurAVCQlegkoEe7Ziw5g+VoBNBmfRnO4+FHhMzhHhfI8yubX18ySsdQey2CaL/GekhucyhgrLgu0DbAEdWgGHeOm8iAJCl/tD8qtqhAYi4ChSr1cMyE7jvGya+hACRWTbVLbaOWmQEc1hGrQcd+fBaAT7HALbKtoNyclIXg4OCgKcCIQU93v9uvh4pOdPcZBF+zZo278spLXVtHvU6l+BZrbacGFXadVssqPFwQrVmtxwEyxc/0M2stGsB6+K6L3Mkges4DBVHZ6ldDhqVNNokfbfPJ+scu2OoelgKooODDQNAr7rZgfZa9zkH35N13ub33PZtTMynz+RkBJA95+re8kAUZp+nIAuu1zP55AKnvWbX7KbdxAcRQn796h3vulo9oYVegfTsE0jaXb1tcRZUHkKwP2PY9IpXNRxi4015vEYDkDj7p7t7iZBc36jbfc9xtzqk7pfpOG7e42m1PuLvmGwy4AAAgAElEQVTM0y534z5jvT6ztp9mbpyuz4KaX73jOXerFEw3n3GhqdOd9Nz5PAVI585YpS1NI5BG4PyOQAqQzu/xTXuXRiCNwDkUgZtVA+l0gokzBRWZ/TL/xX2KQGif+tpKd+ct15uCaFLJgVtuvNTgRjwPP4/1DLn/4z9+XyqkY5mT8R/yFUpSNNRVuc9ffaFbvbTZEqmoZw509bk33j/sunqHFrl4NpFv+da4lxct+C2PhZxp/wsKXcI5l7Y3CHZcZ338ZcGWZABIkk4pxtQNInbY5yyagOepcim/qKvk4d6o6xkYdXuP9LijeuoXSyVA0mXrlrmrLlyuuiZKLp0hQMom27MBLwQRku8lE/RYKu093G1Q8c33j7jbvnCVgbmfy7rwSdVCGhyZWDjuBYFg3jgXGvvkcfH3/HMVOndswZlcN+x7NhRIACQSdIALABK1hiK4IVmG4M+LbLyykM/Zz1Qq+lmiZB3qEoMGobaLKdN4mjsUj6f50ZhtwTiGwuvJAckd14UgKCY1/T2XfYI8+bR31nIu3K5h7sV95kLh+Ai6rL6GJUo9TKHP0QLKAxr6qGtZmZDsfjYlQtIxef3FAFJsbzwOgGRiopAYRVGSnMuW2A2JYFNihESxf/I+KoF8sjgeZ+3IAKlYWymRJBZAyvRbC9mssu6MnVdz8aS/V8lYEjvELQKkDNTLrIlmKJVoc9BDBIAc7aVYMOMaafND2WHgzfxJJdClqBnuFwRQHLCYKhIMoObR6LDA0li/EvNADwEEgQiS1bSJ5H51bZ1rlx3UvOAQdmnc94CJKSWmiWNNfZ1s72oMEJRL+WAQaUprmxQTQAsASaXZbGXnmCXzQ6I/xohkXLGOjbV/+BxlESAFa7RKgQ76SczKKjw4Yv0DgMSaQ5ZYNgs7DxA4B8dU1kgFpfOYOkNgBIsv3gdG8D6xMpvQAGbjPRXPVyI4z34cy3Ek0KP9HK/LZdXHOaLiBQs3jgXS0D4gMfHheIApCg7s2gA07BNt8QBmyfNS64exmJYKCjs6rAt5XVXZYGM1OSnwozWffjJuzQ2t9vnk1LC3opvy9Zg4pwdaU6boou4P+1Wi6hEsAvxgb4ftItALQAZEwWquXPuXy6ZsRFaGfF9hY8f3O+erklILQFSk9jVp/kxOjbv+/l6DcNNSSZUUCSQ1NrgqHXfw4H61cVh1lOrUtmbr94jsHanRNCLA0yAAuVRJ/17V05rUOds7l7jxsWk3JZVbZZ3AZn2TgRDaNyvI5BVoXvEVN8Yta/OIAk7qJI15tcbHQJDmkUFK3ZtxfStWzMu0OGDrOK/5hBqxWO1lcQIi+i2srJl1ISgF7b719YX8WhiVRnF/b5npAVKo78Z6at9HrF7+3vdruf88wqMkREL1he0iCMaDP2pTUWcIkKcHNaTu4jWf0V+S2jYfNQ5WV8zWU9ZWxk137bzmpOpBqee2uhULAk7p2EntiD1lQ32bxgmgO2GQclrvj0kRRuwZ24mxSUHQPvfB3sMCSIekVgRW+/pRV15zmbvxM59yzW21+htHc0BxLFPwA0r39z3raM6XUXxwwK8LSYVStFNm93hMxuI1nCPC+wx40o4dy9cmr3DGvx988l531zO3uEe/eSqQ0eWevPcOt/32p92f3aziOXETjLj3nr3uvqc3u6sLkaczAUhT292DNz/qLvkwShWr5bPVrX84D3TQnrsecpdmLOwASltcc/5+ex51d97zTdf5EWog7dy20T3Y+bB75LZc7HNaoJMHkNzUDvfgpgdc5yKwJob4I19vMYDkADtb3d5L+91T7j73bE69K9XBenCTe6BzmxRKuQQJm8Gt5Q+6hzaJ5pxh27s0t+7Yfrt7+s9udolZkzs3DfK94e7IAVnaJQVIZ3wPpzumEUgjkEYgjcDZi0AKkM5ebNMzpxFII5BG4ENFAAVSZiOxanl9T1aSqhxLMQfruvj8pv3HdSIh549L0JcFr+1Z1wWwoVY2Nb9/8zXuD37jWiX/kklRD5D+zV9+V4oTFdDWfpesXSLgVGVPrlPX58s3XGpPMFcqIUQtpAk9ofz86++7H/78PbM4A0z5q+apjELbM4lh2mXkKLlv3u/WvWz/curj2AVyKZRPWij5rn9Ajv/+926S3RpPMv9y1Dr5E4HmDCrhR7uAdr4A/OmnS3wS2pRgP9zhBnQOtrXL2tw//+1Pu2svXmWWfHE7FUxifEgETigh3FRfbRZFp9qfxNvw6ITUAErY6gnzl97c6779k7fcvqM9BsM4/or1y2ycdx+UqkEWN75LiXFKzGc/JnEuJMYXiJKY8xmrw8T8ToLE3Bm1kBTl7xvvpcXeP1sAyZLmSYBkkfHKozLrLxt1KKw6h5Kc1JGALDFvUbj4JJvZNAEkQt2HJECKFnILZpKSxFGNk/wsM972lHn2ngK4ZAESrcomTP0xWTu3eL4kkAHWWOKUsQwJQXudAWfe9s36yxPq6hP1gmIbijJF2/11C90clmwNUyvfki6bnOR41ktZMZ0GICXnfgRI85YwDnZ1rFyJJ+etsQFIYeWWLeQelEchSe2t5kjuehsxrOisvgp1R4JKRlIdD5JCXDOGWbqkFa2PwEnWUHHeWnvDk/mzOt5s8YiJwZCQuFaAAEZOsGhGsGKoT4qOqREBBQGZCik2UCZJMTKu+7qjo01r/pwAQLdq5gwr8VulJH2bq6ptcfNqN/OxQtZkFbKxs4S6xq9UiXnoZ4nZgKJ2QOGimjRSk6DaQRVhShbBigopShgvr0TJKpGsnk5QpETAwxpi72Mvp6T8+NiIHnKoNXhjyhwlxelvVB0ZVDKLtsIAqTjUoALcsB9J9WgvR+I91s6hXREkMZ5ml2c1iWr8dU2p5G3UomWatQFQR4wEIyIQ9PWZZAem85h6BOVPgF2ABqBObINXE3m7O3uiPdS7AURZrRnZwaEiQk2EtRi1lgwkqL8cG4Gfr7PllZ+8H1VR2J+ZYkiNoJ0RupTru9vaH5RsEaTxvq815MdvXMDN7AM17icFItF4VUgVg98t87pYNZfMBo06PCUai+IZqVKOqI7RkL5nZYk4qzZRF0xzqHeg3/rU0tqqfpW6nr5eO++k2rdk+QpTt1GzqXPZcjesByZ0dtfUttKNy35xTuDI1/bxdX9YMiJEx3qQ9ngg6Vcl7nnUSrOKmwfzWm+sHI+3xSyhVhdr6eRJ2dcBVYMCSPcu+8wLgIEjy6m/5CVM/mf4+8RfBThtZzeAlATfqHz8+hUBk9/P/2kXQFICpXhI7M+RBEimiNN3LnZ7zHvWh4zijr/TBJCYb6gBud5JjYPVRUP5pwdQFDUPrGRZSUxKZlEro4DUGmTfNzNm1Tgzy/yrcx3ty1XLTLBOauee3hPu8KHjAojD4TtnzvVKKbZ37z7Xc3zA4BI2dkV8x6jdncva3fU3Xu02XLrWVcreUJNCwGrOlZgQM1j1Zf4k8DXeYkxsqeb7ghjlECb7QvHh1hatCPmbhK1C95V9P2odNBinn50r1mX2P9NfpnZuc/fcv8fd+ehDp7UZi/vevk21ki4QDhhRbdDNm92OWx8WVFjEo+xMAFKou3PLh1Sa7Hn0TnfPM9e7rdvud1erOVNd2903HnjY7Tm+y12aUTN5ILK562vu4Qc2qZ7OlOvb84z7xmPHXfPIY+7gxo+gQMLu756n3AUPxJpKU65rxzfdFizsHn6soHLHxiMfIOktq8/0SIv72pavuk3E1KkG0LOPuC2Pdbotj9zhlUkf9XqLAiSp6B+93d3zzeNu4wNPuy035aEdgM4dj7glqun01eupGUX/1Kat0+5+xTo69J1R26ekaLrnfrfjpgfdlruvdksEGanj9NTWzW7vpsfd1+3aUwrNPe6B0Tvdlq9ucj4Me9zTD31dFnb3uye33LQ4fDrTiX4O7pcqkM7BQUubnEYgjcB5GYEUIJ2Xw5p2Ko1AGoFzMQJmYRe4z0K7t5w0vLqXfdKcviaT4fl9z//MXyMv0R4ujA3dbb9+lftnm26wGj1x4xzAiscFLl568wMpXpa6u3/3M7JVqzEQAszYfeC4FUymptIXrr3QXX/pGrNae1/w6OmX3nG9gyMOO7aegRGzOQr/7R+ghW+P7zebPaKeAAm5ACl8sGCYc/ua20fOUK0n11HK/Le3fnZBzHIA3CITaGEsszWiMgCMxFASbhV4Tf+oEYQ6q0ptAmblA6TFrkWy+K+++zPBmzfNzi4iGMAYNZ0uWKEaJ7I7wpqwUJt8P4vcOx8cdTt2H3LHegfd56Qeu3rDCiWVfc0MG4G8BgEJf/jz3TY+g0o4Y2V4om84jBl2fMXucgEkxn/PoW53XJ9RVyG7LYQ79pm9HcY/CUHto6x1Yw7wScR0cfu6zOz18ylvy29NPP/ZAEi73/xJCKq3sENh5DcPkMA7yY2ELgl7K36uDYAU1SpRgZR8nbE3izdVOJlPRAKdeNocWzZvyQSAMkgXQKy3w0tiF//EegRAJ82CLfkvu29M4EZ4YXMnAKTYpzkl1j3oinV/sqo7D5ASsIn9sJIyvyO11NahCHGyoDwCJH/9LDSNU8pfOwuQrF0hnvkKpDgWUWkQQ0E4/bwIw5d8ND6jRuBexk4tJLXVHwPCVgspqJCoCQREERCg5kis4WLKIQXLxs8UCd7O0I95dkYQ/2KABjZdUkX4Wi/Zmke2vwEPb+WVqQUTaiKJcBiomxgZlS1Yt9bpGdfRKgu32TEl+o8qwS6gJOAwp0T/yVkpU6qALHWCT7KlK69xszr3ib5+wYR6WZO1qw1MTakn1Z9JAWjsxqwNUnHQF2oXYUNXQn0gU+FohqPuYO7ZPPDttBHSsRMCFChmTF2ik1dI0ZSpaaR9YOKTkxNKiOucegEYYT7ST1M+BXUSY0WCne0kcI599DoJW8Z0LfaLoMbAW6hpE+PmgY+vbxS/F7CKw96Na0Xgwz4Go6TIMICl81ahMlJNo4Fhre1SjVCDBmBi8VVs/DzwsD5a4GUs63QOVED0r5Tra95MqK4Q+9OOGQEUrOlQMXEsCiXaMK521dbXWz+JR1VVXQZ+oSwCktB2Ysx5UJJVVFMTyitYUPMwHrTNq5XYZ9TaTAw4tkLWdVgYTsvurUhQoFL2ftwn1LqqVF0sAJBTrZ4ykYJSgYo5QcsJ2d/NSJU0OdAthZLqbmGXNzJobaedACDs7JgXYxr7ac3XlavW6neBKM2tcY15Q1OrFsg6zRhgnGpRmfWjtxJkXTOFzfRksPT0Kj8DiZrvtq7pdqqICjGB5BkhqWSNnWLBX+FP6wvnZpudk8qOAwWQPKTA1i1+n+b+XRQBUgQ/uX9HRPAe18vwfRhAlRWcVM8ifM4CJA/pQ2k0N4cySG1jTTD7yrBucy0UjcW6LwwcRVUqZzUQ4++36fA9jKWcqRzndZ8KHs1IFckSUVJRbMow7u/iIt1juo+5h7tOHHBHDx8SLDpg6xTxQFF4XA+N9A8May6g8tO1S2ShK5VaZXWFfpa4FSta3PXXXelWrmyW6qzPVat9ZldaACBlVzn/LY1aLwKlzGeZv0V87KN9XYx13M/KNgEQdabWJYYbPtRG/aL7njjVIbe7bYn6RSM7BVy2ftM9t0vrQvMl7pZ7v+6+umlVYds7TnsmAElqoNvv6XdbTlknqVAbR9zOxx9wDzzyojs0WutWfvZOt3nzRtf1wB1u7z0JO7ypg+7pbzzgvvHULjdau9J99s7NbvNdl7i9D95sSqKotLFYuG2qSZRbrcnqLT230T350KZsLR7Bqq1bt7pnXjzkFAnXfMkt7t7N9wYItEg8CwAkC9GOx903tj1iMVVQ3SU33enuk73e1Unbto9yvVMAJCdweOt9sq9bYEkY2t63wz364IPuMfpHm265122+N8CdRPfOqO2K/7Pf3Kr4v+L6JZ6sXflZd8vd97l7b07OG42lAOLWR15wu/xOYZyu/kTWPyLEKUD6UEtZunMagTQCaQTOWgRSgHTWQpueOI1AGoE0Ah8uAkkFUgRJnCGLVmKenWRr9oHMxRLrdvWwYzIJmgU1C5PqAKCrLlzh/uj3P+9WdDTpBCSNfTICGHBYT5y+/cERd/HqJW7tctUp0P8Oyqru//zPz+n9o/a6TvV4Nn32MveHmz5t9QywXuOJchQp7x04YRZ4R7oHBJOG3eETA9YReyLXrpZMTNsbdk7fFTqdfZ0TBL+Hh1JRfRQIQfLsjbJl+f2N11i9nnxgdKo4LgZz4gjnf54c+VNBp9d3H7a4AOQAL1G1wfH58Ce2FyXY//3XP3Yvv70/M77sT0L5mg0r3fWXrXE3XLHOdTQDpQqAEwWpd3DUINTzr++xp8uvunClqc4uEwCqVLI3tiMfhD32zHb3g+3vmpUeKqTIK4A4KM/+9N5b7RxPv/S2e+x7213/MAqpRP0uEvK8ju0KYxrnpPU7jvcp4FHOPMgNdvbGCHMiA48S1wqzpeC1zgZA2rPzZ155EaAs9xKJWavPkVEbBNshEt9mv+XrPFhCXFk+Er21shMjKXpSCeqYkE4qkaaU3GWLygKS8CSHUR+QaOU82GGVYddEXR2NIck6rhGVFSgdPASYMbsrUytIaRPrzPjz+yfeuTbnR5Xga9f4ucNn/M4/lCgkfOvqG30imnYog0sNEyyPYn0Qs9oSTGWe+4R/iSlQqLnBOatqpYQwwEAS3Sfj+RcVJLQrWQsnvm/JeCXlo8UT5y8vq/YJbCUro91TXD+8sMcneqNKiCQtbYiqFxKUZkdnEMRbUHlI5+9bb1Pnj8fyCZjLZ8AWagiROAd6+SQvcMipz7IOU20aMt7TsiabN6USBe41L6QYKC6ttCfzhZD0vhLBiApMbYHKAGAjJajOy/hZDZRg4RaVNLOCQ8XAJ7VkcnRG11AtnaJxHTvs+vu6rV11de1qQ62miayvqiq9ZRyqMRQYqBjUZtptlnWaS1jVAQCIpVm5CZgYcNBDBYwRC4RXtfi2zkwJTul9atV4ZY/mpuYsUUABUV1bb4nrk1KMGGxTghtYQuLcnA31ulT9i9dj7jFXsEpkHFFp8LpeMMWs7xgnAadYL8yS7Gp3hE6lUubYnJQVmwc0/j6JVnQ1Ov+kzmdruO5d5pBZ8qmftoaoHxHumFJIsaoUmEHRBWihXhDHeds5gTj11ICNLPVmpKiJc8TAIFZrag+xsfah+BEEIS6Vuu+j1V5dTa3BHeZC7Bf9plYVaqApA0i6lqag3cNVAk5Shs1znmrZzEkVBsCuEiia0ndPtLijLWb3p/GZ0f4cW8f+spMbV72sjo4ONzQyZrEwsKRzcA8DTrkHuM/LNfZ1Ami9fcdtH2IzNj7k5Jioc6pG0kiv7cP7I0N6kETgzWpPSbU0PTMpYFLmVqxco/pbWk90wzS1CHhJJTQzX61LCGzod0Akihyb75objHcx9X40l0ZHhw1IokABYNJG4jonkMV9QixLFVfWYZQ5Nq7Bng74Z9973NOaT2aFpxGbtPVZV9T5IqBkzgAMUWlH6IgdoYeOWSAMdPJAr8rmDUlQ5tCofmfto22sD36N8uvlrNoILGId8mvUnKvRvcBPFHTl+p4lfrbG6neDqDoPcQBe+hpWqkmp31ENectCWTlKocWcQzU4NDIjaDuje6PKtbd1qGZRu+5/XU9dFSfVmjvl/usTT7gfP/esq9e8ol5XU2OtgOasO3bsmMZH3/1FUopNKwZ1La68ptHVNjZp7Sl3jXUVrqZs1l135Xq3Zmmt5rTqNen7J8aOORaVfMwf2mn3sPqHTSXt5734PcA88vXS/BrLvrHWE/dBtHz0fwYEG0Cdq3PZev9WuqUROE0ERl7Y4jY9eV0uFEuj9rGKQAqQPlbDkTYmjUAagU9wBFKA9Ake/LTraQTSCHy8IrBRCqSASiwhw2bJduqGZNQBAYcE1UbBZHs4MosOFkKEZM89mPCgiI0aB6hZvnzDZaZmIakZgQIJ1whEABajssv53k93ur948sWM2mRpa4O7TwBqnQDT/qO9qstQI6WSrIh0fizQKqh5oCegf/bWPveMQAOvu/qGLJkbwVghVckplSYJonaq/WjL7Rt/TRDp1zL9PdUsOBUYyo/hYgqkxc7PuU9IkfX23iMWn0vWyB5DsSjAfPyIav8hxe+7L77tvvPiW1YLKWPvFmAL+2Ar+K/uvNl95qr19gR+PhhjzDjHUz9+w/VIFebn2rzUS1caROpoVgHsqLjIU1IdOt5v9Y1+8tr7KryO+snP0jh//t1Xv+KuvGC523esx/3vDz/jjmj/ZIdy2pIESwH+ZWJ4is/i9ZLXzsY4UMNMu/glcS+F3zP3VoHPzgZAevedlzLAMo5lfFKe5BjAiA1ukazFwntmjaUEsVmh2dP31OtBgeLBQVRimHWP7kl/rwZ1R/Ry4pDEWBrsCMl9D118HRH2iWoY/7sHJFFZElVIVmcG+BHOT6KV33kv531eq60kman7FZN/5VIvRPBFQjUqMajZYYlrJVejysT6p/siJm0N0ITaQRFkxVgk60PF332bPNxiMysvJaI5Nq5nNgYW31ibKlgtUbvE4uaVUIyD2c4pJjEJ6sGZV+6Z+RLjkLl/AG8CJ1KR2DhiKadENJyP/UpNOaWjNPwzM6rFIxA3MTkiUAJ08kCstgZAo/PLpgpoMI/1lvZHyWHJZUE2agwxVPTDrMQMbPl6KcSNvteozl3RvACOLOjKXa2bGhtXQvqo6+05qPhI6dHYIivL1YIMDQIDI65UqoSSEsEmAY2iYiWFVYeG/pH0LRcMIaEO/PaWdgAwPxcNEBlc1t5hLsbxqRGUIpE+Oc45vOUcNZQAblhpoqRAZULYmaOARpubqtnD5sfJw84I7VDLRJhZp0S32bap/xMCZOxDsj3WGEIlQyzKBWpon3iUbcyHCAtjotvmKmoW/TM7Tuubr7eEUsXmIXAwWEoyh/mM2kacA/AZIQFqLQO5eqDCoKtgnbemCwBC8wnIRHzMNk/QhjgCfYakGisXNAI+oc6g5tGsQByxmNNEYh4Qj7bWDoMuoEvgGwBrVhOxQrayKIOmpFZFRTSvdk/Kso15PSmgQGyYm7R5Sm0CvgH6aE+9oO2JEyc0fyfd8uVLDcAYtBWE8GqnWduf3yPEZHy5t+g7+wJ9AYWzs1IYTQxK7SV4qFpM/ElTW9do49vbq7qKmsAexujvDc31jmXL3KBUXADM6jrZ3WkOouxiblUYtPJKrRIRj3KNyxgKNc0poCNgZ1aAaFp9wLZ2RnAWK0fml0EkKWYAi4yLxdEUmNg9euWP2dpp3vf1nHCHjh5xS5etEhTrcxs2bLC+Rpj37q5d7tOf/rSNVVxDvYBSENRqZXlF2Ntv7XSXXHKJa2pqcn06T2tLi6wi++2avAdEOnTokJQ7K0wlNirwMzAw4Hbp/DfccINihsKxzI5566237D3gOuqoPtWcMvipeUXM+Y54/fXXVUOqwy2ljpTmEtcY1T03Oyegr7HvOtHvmprb3IUbLnUtLVUG8bjNJsZnXX9Pt3vpxefdf3r0Mffe7t2uo63Ndba3ynKwQWuI4qy/H6YEjk4Way6VChrVNbvKhkZX19RoVnJNmp+NWhJ+TQ+ydDZodZtDtScLxWBdGe0guQ9oL+tTpY0ngH3S+k8/mUPeklF/M2p8DQQCmYLdI78DtuJ883dyVjWbAiQfkXQ7XQSm3Haprx6/JGvfd7oj0s9/+RFIAdIvP+bpFdMIpBFII1AoAilASudFGoE0AmkEPiYRyKmBlGhTVpmTVeIsUJag7DAD+YCUCjKjZHL9FJ3GykXZlvXL291vfPpiUxutWdZqFmVxi0BpQAqT7woCoULqk6rl7b3HXK1sTK6Tfd3StgYHcKA2DnV+ipSc6eoZdO3NDa6tUU8pD/mnmVv1ZOtTsmM71iM1UvYK/rcEGMq8zjYirxPR5o6386GBh1NL2xrdH3zpWrfpxstNsfOr3kgAETvitHppq6m+8usyReVRt6z/qDv0nRfesv39FrVb2T7z231f+Zy75cbLrF5Rcq5Qq4hzfOvpl3VdnSOhyrn2klXun//WDWZLWKfxQlGUP89IuGNBiLroJ6pvNaan2cNAad9i98Af3+auvmiFe3f/cfdX3/mp1GZdVh/JhjIDhfLn4cJ5mQ+9rB0BmmYURQvmx6nPmwsDc/dNfnY2ANLOt17I2hSZIsNbG5H0N0CSsOWKydxMUhMVixLfJHonpQywJJrqhPjEZ7Qu8zUxSgPsjQqUWMukUglfq5FBkpQn9ykXEervxOQ+MWB/knhACNoR676ohRnVBufInt8n1P2xXpUUk/axrgwWXiR7x0k8al8S0iQDVq5UXZPRMQ8kdCzvRRUUiUXa4VVQSqorIctr9iMBSx9INNLGqGryShdfi8ggTlAUmFJJCgQDdhFcSRkQLd88iPBgzlQKZonmn+ynbTzlj20kT9dPKBluT8PrPuBz2uyfjvfjWKZEaYRRnJekLeBgHps+kvQqwILyAQDIvYSS5aQS/agvKioEKsZl89lzXPl+wVkpkSpUu6e9Y4kS37qOvA+FU0yJUyMFy5EjR6yPS5YttfZwKxMfYuPB0YgbE3w4cvSQ6hz1upUrlmq3KalKalWjboVOPyd1yAnX031Ac6vCNSuhXF2tfebK3PsfvC9godpoSgqT+K2QJVq51AqAD9uU4EehNCmwgh0ac9MDuWA1KGBHHKsrq7xaiIkeFAaAlYkJHxfiXS2FQzl1fwQGgB+omEwdonWjXOorEvklqs1kYEx2Y4ABajERy0mpJ7kuc6O7+4TrVB0noNe0bNOwUCMxb5BKFms2B8c9yKuuqbN5NKq2t7e32/1gihL988DD1zxii/edWQNqjfNgNdSz0nw2lVZQDc2pza2q7cO+e/fudUuWqE6gAAuWrSiQRjQf/Lypc0NDUuYIZHnVi5+D1B5j7LASpS0oTsbVjma2/28AACAASURBVHIpgcoVb2RFwEYAkiXWtW709PRY/1evXu1tBXW/kLDnfoM0zqt9U+OyGhU4ASAVa34M8d2rvk0JyLQJEDBnSMRjm+eVXF7lQXuOHz9uKqS1a9daPKJCxCCyGkN8ent7M/fDbkGH5UuWWhxo10nuFfqp6xdNDemnoNfggNpZ5Rpa293hY11eKSTINal5CmBqlSqmfal/EGFGc6dONfqI17TWwSl950xLPXPppVcKhjD3BDMVB8BYnUAG7UOphq1gt9p+4fp17vDhPerbnO6VFX4uqjYRdnHEK7n52m/UcEIBOut6TnS5/YcOuquvuc69vH27WyaotXTpUgNUrGXAHODMmjWrbBw9zAe4A1Snrf/cEzt3KSbLlwvWtLjXXnvNrVMs+Zy4XXPNNaYoI860fd26dab8Yhx27Nhhx19xxVVBgVrtiG//gIdZzLcf/OD7isWlsvprdK+++qq7/vobbE5+5+mn3a2/8zuurXOZO94/qPWjRPWm+t2I/mZbsXKt1t/Vipfua82nqel5d0T9fO3nL7sf//A5t+PVV9zo8IitL6x5LVIXNbU2uUb97VZRK5BcIjhYUu8q69o0L2sFgaVkEmSqk9qtTn9z1JQ7d/nFK117I9Z/UpZpsjGfiFkE7/H3uFZbfTjdz9wHpsxVfDJqQN1v8T5Pqlx93TEeZvBWocm/V9qXrM4Z2/RFGoHCEdjptm7c6lY++k132yKlq9LI/eojkAKkX/0YpC1II5BGII2A/feu/jjM+gWlMUkjkEYgjUAagV9ZBGINJG/PlWUnMdVtyzX/kZzXwkwqPB+2hP3yVSq5Co7ck+VfA4hw1YXL3Y2yIwEsAJauWLdMyTw9KWxPl+spbiyBlMjY/s4+qU6e5qvFTpqv3sm2w++xsrPZQEe7FC/f/Jvn3as7DyyM/QIm4Osi2RcYZ0l8nqM9seRxRhuTgReXrF3i7v6dG6WSWfGxAEj0g8Tpe6ofBXhbvaQ1p13EEPu/fao58OIbe8xyDtWSH6cQAx/tEHf/83PXXGAWgquXeON4S3rqmEOCVdv++nm3471DQTHmx5BzLZFd0A2Xr7V9f/3aDe6Cle05dZTi4JD43nO42/37b33fHTjWlzPO1JdCxQQ0fF31lYCLb+05YuqTQpshP5vWcVZ7CGpDG/48yflsEQVRmHA5aqfk5FgwFwNcyLYpO3vOBkB6583nfRH6ADaivRhPy9tT97qfSKjFIvdRYROVFmTW7clrPWVv+yixTmI+W3fHA5NiPY1v92SwNCOZSSKOIvBm9RQAS7Rv8jApHGsKHJ/4pE3UfIm/0062WBMme36f6ItALKqK4nl5bdZxGn76SEL17bfftjbyRD5KHhLDVkdGiUqSs5Z01npSJ7CAQgMVFAon4gfQ4al8krE8gR+VS5yPc0RbwDjetJPzzwq8WfxQzGg/FFVmRaYktll2KZYcE69RqrYSg1g3htoiqMQGpQqw/YJyhKQG+0RbvfoG1AQCHqbqOumOC2rQ/yYlttlnSpZvWIhVq+3sU6XE+tjYqBsc6pdFWIuUSVMCQ4el0Bm1ui7YmK1arXtSignuIUAFYKmtrdUd0n7EffWqNaEPipHFa84NDQ+YggG7sEEpFPbve8+tXb1c1lmDtj50NHdavaWSEqlCZkYMFDW3LtHxTappN+VeefWnptRYo0Q3VoqlqoPUfUJq0mYpEXRtlC7UP6Kvx7t77Pok14nN0NCAwKi3tGttbtG4jhn4BBj19/aZTRX3NONcR90jzem6+gZTmXkLMG8TZwoY1WSZVz2aqupSUxuUyMZvQvVxKivq1c8iwS9gIqqlIrf/wAeuTQn6OiWzh4cEIlTtRrTCoENrm9Sdgq5W20jKJgDloSPHBJ26BV7oo7faA/YY2AlQivbQboOQpr/y1oUotGweqR/sAxADBqCOAcgAVfbs2WNwAZBCTR/OMzgybD9rZdXH/pUognTt4cEhg00jQ4N2/VUrl9v9hioFu8BynQ8Lx1kULYAJzZmR0SEpQzoUqyEbawBPsQBpXa3Aqub1qO4V7p8RXfPEsUOmJsLCDlu1AcEBat5MavwaG5pt3h88eFCKlU67x6Y1JrRnsL/P7ksAB+fnXgcAA0IMjAq0sG7RZuYAx7zxxhsGkJgPVvtJ15xjTAf6Xe/BD9z0mECQLBobW9tco+DGvgNHLB7rVy13h99/2x09tMfVSpHb1LrUzVc2ut3v79Ocw/Zxyo1JgdvS1OYOHDjkPnPj57VGVej4A279hRdKIVfvYTb1wjQu2Hy+JqByxeUXC05NuIP79wiytKi2kmoOClBx7HyoRccYUC3O6vRQw0yvzH5StnT9GpOTmvADg8OmLmON6hd8tPsr1N5CncU84P60dVgP89B3Ysnr7p4+m3Pr1683UIRtKXNq//797rLLLtNnNYJchw0KX3vttQLI1A2TUlH3EBDpwosv8Yo0gZIhtefdnTvdtddcbe/1ag57K0E/r0tN/dXgDks5RZt6pVSeLW9wR2U/XKl7dsWKVRrL9TZ+3IfDA73u3V1vu+9+59uK18tan0bctECrrT+aT2aRNymLSEHraoGkjlXrXHXDCldS2eSaWzotTnW1ZVpTamRXpxqYQCT9LbN+zVLZ3qmml4DuDIrKAF8Zo1gDjLWTdTyuv9QMYy4R56jgMuWe2hK/Y+LxvI4WeEkFbfzbMwVIBf/kSt/Mi0CXajrd88pt7vEtN7m6NDof2wikAOljOzRpw9IIpBH4hEUgBUifsAFPu5tGII3AxzcCG/9IFnYJOpQLRMj7ZWvJZBLiBURFSY5UiCn5VHA4V2aHfH2IP3E8fbme8AUg1ejp0jtCrZw2KYfYSEJg8fNj2Zo99OgPApCIlYdItipRquPGZVHEk/z2OCpJzJZ690+/fJ1bL5u8bf/1x1IvHTUAsBA8hfYGsBATBBmwEABIjuqowL708FOXrHb3/qPPmaLqF7HltzV5zlN9lr8fT6iT9CLOPu6MjzOrvzfeO2KWde+oxtS01ayJ6iqGMQsVk1CpSU9s//Hvf8F9VjZ21LVio+7O3/5oh/vr516XdZ0KFOdPjkQcgU+3fv5K1TOoNvDEFaPqjJ+DqnHyr/+vJw18xUnL9al/hT3gNRetNDUVdbH+/PEfqd4VVnl5k3UR4OlH21s3Rl6UD5PybQoXwqZshD/ssWcDIO1886Wg/PGwJtpl8TS8Vxx5S7NoawdsiE9qk/RGccRxHhrJPkgqDKuZosQySV0QS3wa29ei8baTGVslhcPOL3DCxvGx5oavN+SVSREGsY8lUoOah3PGWkFmkxYs9yLosqfHAzjJt9YzJZKUI9Zu9ZckKclzkp1tbe2WyCRpePToUT3Jv8Z+J/m7dt1qs8rCPqtEj/RTbwbVyAcffGBqC9qKmoWELm0iWR9t6mJ/SDCSGKdtJLQBBsQMiy/a0CIggpKJpG5UQXHMjPyczEpMyc5WKVRIynIOjme/BllvRVhFm+gziVASn17B5ZUNJNv5jIQ7MZ+QKgSARC0r4lGhZPboGHZVfWrfElMuoKSZ1bW4HsBi6TKBHz2ZjyUZ40k826W0OSHlCdZ5nUr6V6mGDxZyJGmxcRoa7PdWWc1NSlaPuaGBbqlzZJslgDMtK7MqJZ4npXYqEkAqlwQBFUezEvalxfWCbLNu93vvGPBbu04qB6XTS+YrpBQ5ZuASpYNZzWmtYgyGVReHOC2Xwok5Sl9mQ/xam5t93SopOwBAhw4c9oBF8Uc50ySIMKAxROVlSiRUTAAV1CY6N0oMass0Cig0NNYJptQJIkyaBdm8QMiJ4z2Kx7zF/fhxqV9llVarGixHjx3UdQVJagCts271mgukDlM9IwCSLNIYj56+AUvam8JLY4Tap0Xt5Sex5/rU5BKPsLnAPOUesKS85o4lzpX4Z9z71BdTxgULyVqtmwAG9gfQYBtGXaIhqcJIhHEM/Sehz8acR5EHQGJOr1q1ymJ59LDgiiz+UA4BPqalPDIQKSjHvFmhuWFjoDYzD2Y0xzh3ufZHuYSd2ZDUPgf2vW9zoUpWeAAWQGqT+jqGbZ7agzoKWLVSYJbrjwk6cV8BkCyRL5hIDSTiR7ubdSz3ERvXxnKMeGDBdkBAp0ZKNX73kLBeVoGq3zPY546+954bGezRd91JAaRmVy+wh6K1tKTabZCKp/vQu+7Q3l0CBiPupEDf5dd8QRZy3QKI5W5JR6fr6jru1qhG0sGDhw0GLZFK6YWXXnJXXHWVXSfWG0KZw5jteucdAacmWQKOup7eE27Z0hWmnAOw8H2ITWJcMwz8BIg+H2rJUTuIeFPLMR/us39c/7zySNhJa6bfzysaZ0z5KJtCrPM0pyaDRaDZtuXY3nn7TOLInKlVHS3GlXnBmGG9SMynZIWJPSPrA3XBUIzxM9qAMteJA+qriWBf+caufe69w4OuVYqcDRsu0tpV7+sOCRLu27vHvfxT/e315utuQHWrxkYHdT6BNHuCg9pRUq+Z5aeUPlhKVtW7ZesvdZ2rL1d9qhWyyVvmKkrnXUvNvKst0xwvmXFtTfWuQ/d1W3uzGsg4CJ5qrRjjfgQmKu72nZZXx85goxSXjAf9BuayrrARE4NNut+Ia3xwwMCu/rGW2t8NgECDwSdVA8kr5tItjUDBCPQ96/7ktv/NvXHJre7rWza7m1L10cd6oqQA6WM9PGnj0gikEfgERSAFSJ+gwU67mkYgjcDHOwI3CyD5WkdZNQYYxoCP5wT+P5L9O1ZDIIc4he4ZuPB7ZJQclvwP0CgHIMWQLFDyZN/wIMSfj5/U69n4qYvctYIxG1Z1WM0kavM8qZo6jz7zcuAE2LgU2b4Xr+l0q6SE6RW0wHrtvYOqqaAED+qmy9YvtTpL2KEd6xmKPbBrnQqSxUhkY0VgfJCSqpZcDObcZeuWurt/9zPuivXLcoBIJgzW1wIQK7z/i5hBhcASSVM2kiHYwlmtDmWTB0fH3fd+ttP96Ofvqx7EeJgIsRXevs53O0seI3z6rc9e4f7xlz4luypqGtEn577xX37o/v7lXWapZHMpM7Z+fCOE+swV69y/uO0mU4n1D6vQtQAgcCvGpk8WSP/rtm+79w+dyBkzxrlJydPPXLnO3ahzvHugS+qyF1wPACmoikwZtkB1lJ3LC2GQVykl5/op62HlDdIC2BTh6SKDeTYA0rtv/ywTOy4ba+2QWPdqlVj/I9TQUYBICrKZlY8BAq/08VZA3o6OJBxJNhK0JNkMJinBRq0WD5y8ZRBJR0uOqtaLT7p567t4fq4VAVUsWm4JdANUPmkd34+qorh/8lh+p11RucS1JwWORRzsffrL8SRKSUwDkDgvr0lcN6kODz9JFpDAjrVtymRfhhqAxCPJe5KLXtHjlUWWqBdEoG/JjaQjVmK0lSf9ObfVwJHFF78DkHhNEpz2RcukYmVlOT/ww2rESCkE/Ip2e9VKuLMRQ/bhZ6zZYfZ+OifnZX+flPavSfBaIXv9zjEWH9mtUf+oXmsl+MdqFmFxqFezilGtkt3jUvAQOxQIxKSmvtbOTXK6slKJfIH5IgEVPq8W6AAODQoiNWi/adUCcrO+vs4MdYp0jVIlxgcGTyipK+ih3GtNJfVNmgVvBEikVhsaG1S/AWLtSp7r9pNdHDcwasgZXYvxKVJCeURKGJRZZrtGQlw1nGwMFKtZWZGhsJrQuJUKUhHbwX4lhqU2AXj1DUh5pjah62FcsToskwWjgTtZpjEe5erf6Oiwqxdc4vhys25UHKA6wZKOY2ulVAKoEL+6+hrNp25LttcoFsStsak1o9ajDhGQhTajDAEgMkYkrRtCPR9iSzsadV3GE0Ab5zZjRwKbOQVUQpU7jm2a9ifxD2ABPDC2HAN0m56RXaHGiTo9Bgh0favzIhVMtG3kPSzUODdzzuaPLAh105rdG/04qcGgHgyJfWzlmgVHuD+ZVxxjdne6ZomUHAYgFb9xjVH38SOyJcUqsMpDYYFGxnBY5wfc0Ub6XKf36BcAib4BJ7Ddoy1RqecBtV8v2LhOvE+BuMSxWD6LAA/ujSo9VDAli8Zy9WMGdZPUTE5WiiXYq2JdOM18kc2l9pke7XFjwz3qx6Apfi6/+iZXUd2keSkwonlDbAClplIbQ7nWqBpRUhKq7zxvQD2tMpQpmjMl+gMJkEQbuA8YF1NuCoYBkCo0XzmPWROGOUw9LezpABAcyzjapv5k1JSaNxE2xQcB/HouWJKwU/M1e/y6q19lm4jtord49PWvWDOyClDmmVc0SmEc6gOx75j2LVOcgFG2DuvvrTmt/yc17sAgq70lKAyQHxdoxrpwRvPj4OGj7v3397oj3YNupqLNLV1zsVSIqw3iDAry/uyl591r23/q+nq7BJV1L+oeLZpX3Sypheg/c83sSBWzOdnfTcpCc6KkwjUtW+9WXvgpt3rdJVKCrnRNqotUXzqiukezrqW6xLW3SM2odZV6VJNaD/S4go1Fme6TGYHLpDo1fn955aHWR7Wf+8PbQkr1FL7TIqCb1vdZtMqM9qbJhx7i30GMT/uSlYt8w6dvpxFII3CuRSAFSOfaiKXtTSOQRuB8jUAKkM7XkU37lUYgjcA5F4F8BVLsgM/TeLCReS/CoAQAyAo6siAgGt5FaJGLp0JuxJ8+Oodl1C8ZpUsePCEhj6pow+pO989+69Pu6gtXGkD69vNvuv9PtXFI9AOHrt6wwuzvrr9srUEMnuJ97+BxAyIoUmplczao44AMKJNi25IJ/8zvBdQqOfuFOCTBRARtlv8Jqp5WJWm/8sVrHFZrKHOSMS00Yc5URfSLmGwGj5Rsp64USiPqW2CldeBYr/vPf/9z1RNSofECW6afeSCpQ9aA9/7e59ynL19jfeWJ6z9//Mfu2e3vZgBS8nTJeF4uwPY/3PHrbt3yNvejV3e7FQJJK5fI6oinrBXkn+zY4/7yyRfd8b7hzCkAif/dP7rJxrpeSgDg0wva75G/+6nBw8XanmvKGBJ2GZWVh0f545QclwwwTcr3wsUKKZPyxzT/9dkASO/vejVTK8eSjeFWjkCOshzRHs4S8IKH7JfdSEJ68MBmZTw0DiTaOIeHFNpfT4/7WGVrAPm6LoISOraIAjraABpcB6VP3Ei0RhUOyUzqDkWggqVTcuMaEdb45KtXJflkKTUpvDUfm9VeEmyI7eR96urwk/NjV4Zywj9F7mFCtA3jfFZTBHsptDAB2HBtko98DnAheW7nDfZIXNcS/2qLVwGVZlQd0RqJzwFRFg/FhUQkVN5AkJ6Epw+8BzjC6grxJNeNceR3wzwh9pwXqz0fX18rh3EgST09hQIFKzT/GeeM8UBVxNABXPRHuU/8Szliii0dZ3MEBRYxla1gfOqe1zEBjnUd7RqVnVmVKVUEQJQIbpAScVIAYEg2VdRJqhFoqcEKS/Zuw8Pdrq//iM2ZJe2r1Fae8hcYUa9KK4oFj6QgcKq7Uyx4KQBSIQAyT3LegJnUU1LUaLZZ+6gPxbhZkl0QiJo+JOOxWxsVzKoURKjSej+r+YZqqqxYdoJSV5KYr5I1ltW7UkxIOlvyXmozA6hK9qPaqhRwYn9iZ3WnmGPYGiq5PT4xaso6i70gmikbIhRQQhrlzgz1wjQcfGZAU1up1fii9pSs6DR3rMaW1lxv2eXreqGaYg5g42dzSsqUCAtRRsX5XqG1z+5PjSPzUXeHQSKzu1NMsd4DWnI8W7Vix37xXECACIctIR6AVUykY03HnAFqVGttnQ0PAHiYLECnORZBlClhmK9AYx03p2tOKUaAEcCmzWGBPauxJIBEPFFx+dpdXu1Bot8AtcbMaoxR24vrh/tuRkAz2ljavIwPH2iecl+Van7E9vA9NntSqjHNacAhYA87ujLFbEZznjWoqlxKV+wZtd+44OXYaL/UOlNSuSzRfKo1G7+Tug5t6+3pN6s8HoKghhUqtgm1Z1jrCPcY9xG2h7WCk/QZ1R3qL+B5aQBrHu5ojmpdiKojW6c0Nn5t85arKAKtfzoP6yMbbeA9+tlYL8tHgWjmvMU7KJjYj9sfEMwKC0Dya6LUX2GdZS4C2ww06vs51k6LaytrdrR6s3tDsMnXvdK6qr+liKcpUtU2gCr3yZzm6WEpOQ8dOe7efmeX65K95NSslHJL17kaweAlsjwcGx5yr7z8M3f8yEHVx9I9K3gNYC4u4fsA+1D/oAL9YV6UKG5FOsf0vOaylEjzVc1u2bqr3MWX/Zpbv3adW7NctpGlo25ZS5lbotqW9brXmeu0eUYWktwbU7J4BHax1kfwavM8fHcxh6OalveBj8QVSzs2wCuAjLlI26wumakJfS27qKIldvFvhY5ObwOZbmkE0gic+xFIAdK5P4ZpD9IIpBE4PyKQAqTzYxzTXqQRSCNwHkTAaiCFfmRRUW7HokIkIpGsxxcZC7/v6aFHQDVKaHiXMK9k8dvCK+cn620v/Yc6wIBaOf9SoIHDdwsOffeFt8yurlLJjt/9/FVuaSvFy61VpjqZ01PUI7JX6ZEvf7Ms8Q5KkfSt7/7M4Eh4oDl2wrco075TDDD9CG2K1zIglvOebwPtvkrA67/57RtMGRWVIKcCFIVieroYn+rzxQAGtYWwFmIEAHDFemKbmFBb6j9+92VT+1g7rW9eZZbTxyRkC0O86TOXS4V0rVvS2mBQ6ufvHpRKbLvbe7jH5snCdvoDLxIc/B//yRfd+uXt7uFvv2T1V37rs5e75e1NAn7HBYVecrv2dZmSLEw6AaYW9/W7N3lpnP6Pa9LeP/2L71rNJWplZcanwFyLczsLlBYqj7x0qfA8zZ8hC+srhXloPYw3y8IpfzYA0t7dr1nCi3jYU+u6DyJASNYXionNYiVdI6Ah0Qigiftbskwp22jhFhPg0WaO2kUkGoEXJFSZ49Ro4bqAFBLzJPjYn+Qtr0nWYcFF4o7Et6loAELKVXLdGqlDYsLOn28i8+Q+7UQBwXFRFcQ52Y8EJ59PYIOk1zGpPqk+RNsh1D9lag9KEIMK2rg+7Vm+crWtMxNmreTXKK/k8Yn4mDwkuUD7UFHQB/YhUWvJcBLDAhUxfiQhOTfHopgwaz4lSv38C8ov3YtRcVBEolavh9ROYuat57z1GE/+sxFnrketD373fSCx78EOCX7GkbG2NgmMWKJf1yRZTdKbWkFY0BEvmmIqD+0/jeJGcARowjlggFEJhaplWrBjQiqjZtUnGVXto2opCaamZE9nEKbYjQwPukP7D5hqraN9uYABdojjOt+YEro9Pg6Nsj+bnhdsU8JZ7W7AhkrWbiVFtVJGtSoRrFo6AiHVqqODgmdQNXRa2jplg9ZqcQcu8dNDrVJTEBEHavv0y7qsRnWJGpobpJwQvJDCqVzgZ2JCMEaAA/s6tlHFD9AEuJyV2qICmKSfwJsSgawTJ7r1+5zr6GwzIETM6qUsIe6MCXPAII3mzsykv7/6e/sFIZp1v826YSmUqLXDuJLd9xZZqimk+eGhoBQyAhEeXKGUk9onqCFQPdm4BYgSLbWq1V7ix/0AMKPmFJAA5RD9IOkN7MV5lHplKAVN2SegEdcD4sTx8X4wVV2oB2X3Ib+jgGH6G0godxNSFUVFlPWHZSwBkk+G+VsEWNT3CBAJBQj9NiAkFQrXGxkds/OYOsrq6HgIDKiymm2KG+cvUyLfYKriTpxRNRGzaF0JcKMfWN0Rz9oaqWE0Lgb8BHKmBBFREKL8MdCq/WpqASgDtvZQS6pO85LaQXVSsPb3drsejTf3WXNLmyCmYqC/KU50dWv+F5sN4qzmRYWUgHO6P8e0btAnoCCWl3OCIADLcSmp6BuAketitRvXSw+MVeuN+RpgoMEY9TkD5tUeD4b9WhPXGwAGcYRK1tT6WmAe/Pr9UAvZWhVADOMQ66txbASD7FOttTWqGHnNvPNr/rTNZebYjEAP6wI1iQwaaZ3gfBNSYQFNqaMIqKQe1Af7D7vXd7zthhV/7vmmdik5SzXelVItqs2Dfb2u78QxcWOAkYCM1h+AW7FqFWXWI5ts/L2m70nA+UmB8lLNU92JEydLXOvKy90V11znLrroInfZhlVOz5a4pc1SJ6lWmSJoFpNTGuN5welSwTXI+dSEV3PGWBlQDw8bEDf6Gr83ovKTeWWQSPdAVOZ5a8DsvZn/t5tfP+dl/QkUT7c0AmkEzocIpADpfBjFtA9pBNIInA8RSAHS+TCKaR/SCKQROC8icPMf/YeMTVdM7Gee+7e8fmE1RsAIGQu3iBcWhVDAh0R9mfzg5VZDstRUZpfAJfQaGFNsdW5QIV114QoliqQmEByqVQFlng7mCWAgyGIbfaQu0hvvH3ZPPPu6e3f/MeXt6COJ3Hicv2IWdGRBVw7YMqASvNGCdd/CuFizzQLmRlms/ZPflA2LoEeOsiuorfKhWSGlUmaMEsfEvi6mbMo/5nQTF3Dzradfdn/3wptKsPJUOEeEUUjAlJyQGV7ykKStqc79y9u/YCokXqNCQin2Nz/c4bpVeyJD7fKgzFrViPpXd/6Gu3Blh3vxzb0GjLAtXLO0zeoxvfn+kVCPyc/JCiV4UKR9/poLXVfvkPbdYHWmAEwPfuvv3c/e3q/9fdI/H1Ja4p53CyjsThefCCZz4p0bjJxTFAZ72VnNzmcDIL37zquZWg20wSy7lAD0dljetsfAjBLYETrEekfWASUJrYZReNoaFQeWTFa3RLVT+KxPiUGezB8SRCAZRwKSujokK4+pfg01SWIdFxKzpqwwKzCnWjBH7OnwNWvWmGKnnJo0SvaRrGuWJRFPkZNgNhsxJZwBDV1dXWYbR5s4FnAzMY59kq/XEQEX5zE1g5KiVarNQrsn1U/ayvWpK0SSn3OPKSHK/j3dfXa9tResl3pGNYZkrdQQ6l8QP6BTcs60trZabSW21bJp4npRAcXvWK9NKhlJ0hdQdezYUTvHuvmupwAAIABJREFUhgsusJ+c09vtTVpyGhhDDFnjTO2iJPVRxZC+UQumT/VziDltRUXQ2txix/ZL6UO/AG59/b3WByBVg6y2bJ6HRHJUknE/AoemVNvmxIkuGyvARpkgC9cGzI3IQjI+fW+WaErIemCBQqTcjhmUHZrFR3Z4J6fHlDhXjamactXfqXG7d+92x1RHpkG1eFpblgoAUAtIFoICSGVKGo+ohlFVpeqmKAGN5eHo2IiBmSVLlilxrJokFXWuSBZqE4KNJMKndU/DgpevXKsaKJ1SPUm5ps/pH23lJzZ6tG9ibFwASdZhlQJ4siGsKNY8F4wi8T4vRUOplF7YqhGP/qF+JakFHEjIKx4G4zQPS0n+TxepLpIghJLry5arWEXoe3NzoykzvHoHZYgArdo4I1DF+B05ctQnpvVQw7ETx63mkIcPHjART/tc95MHS145V4QFH4oS1FWCKliKMj84xuwZBVSi4g0LO4NP2EVyrM4B1OO9MsE8UwsqrV6EVyBK2wDZDEzod+5J5k5G3aM5Fi0pI4Cl3RHg+hpo/tgywZQInQ06MDaowNQvfrIf5yd5n11vNHcUIwNRinNM2psCK1hQMr8MLKmf9rvmM/CsSN/PpvKwB0KkVQtxjMq/jJIp2p1qngCw5qU6Ghnu1905a+1BaWcwWcvPvn17tW6MKFZFrkG1wVpVn6pI86Or66iuPe7qVXNrSn9PTGrsZ6TIw9KP+72+oUXjCFzQOiWLxTnNJxRxwL5yjQnjc9LuYVSCHlCgRmOuREAOcOL3qBhEBUW/PNzVfR8s5xjTqKxMqlwimEYRBjiM8AILTPYDBqGq5EkdjrexFqziGl4NJxWNYhnhEklSwKPZlmbgpb4fytQv2cGxXlag9pPN7ZzgMgB2QN/jI7K6fX/vfqmOdrv9hw7L/m9EAEfQU4qvSsV5RtdjHFn/mAs6mdqkWAJ5TLHl1Wf8WcgY+mc9sBxVP3RNlIPlUq2N67O5Ull6VrW662/8dfeFL3zBXbB2mVu7qkHnVA0xrTnUTkJo54Grn9fVWh9YZ3nPK2K92pV7l/frgqUkV+X9qL4iThEWeUWUn9vEJ66/nAtIGO+JqNzt6Fx6+j8f0j3SCKQROCcikAKkc2KY0kamEUgj8AmIQAqQPgGDnHYxjUAagXMjAhulQDqV8sgASWaHAFaC1GYxBY0lzKNWRQmNXNs3z2k8h8hVdsQcfNJCLqtWysaTBFunlCa33HipqZHa9eS6WTuFYuKxXYUS9xEcAJve+eCY+9sfveH2SGUzoqeJvVol1vfxyYxsDafYJ9slxGRhLaDYymwf4r5OFmuVau9F7ve+eLVUUl4pk9wKg4azM48Wuxbvf3Ckx/0/sop7TcqhzFgumCS5ACTT7wC2AD/UJLr8guWuQcnj7v5h99BjP5Aq6HCiQ9n4EYvl7Y3un/7mdQbamD5/8bcvWu0qxgrbOp54TjYDy7tPX66i1brm67sPuQtWtrvL1y93fUOjpnjCsjAnvpl568c2u2UB4cJoF+5n/n5xXi1Qr6ltdoYkqLIY5bbhbACkXW+/Ys2MqhOSYv6J9jJLhmXUBygFQqI6Jsu4n1Cu8L5X/1DzZMZAD/AC6MM5SMQ1KdnqLeG8fRsJdvYlyUbSNdYLQonkLZuUdNX5KU5PIrW9vd0dP35cib5ygyPEipoypi7Qk/0xeXfkyDEDP8CUqL7hP/CnJn0CFkjD+aJFE4lDnzwsN/XPtPoJWKFfVouordWOAyCRWAZK0CfafFxPy9fXVAiIyJ4qPLFuT/8nxpJzcR7iA8AhtqagIHZauFjPBga82gHo5QGb+qvzE0e22LcWJbCbGhpDHSepxcxacsr1qPYSoAMAMaj6LNFyjLZ0qJYT1lzEvqmpwRQk9JOkZkNDXUjo+7ldAjQxhZZUZlTXsSSprCsFygy+YMcnyIKNHZZ344Ly1PKxZHNQfUxrfNmsvpWSv2MjstFSknlS9l8jfd1uqL9L15ACraLIHTx4WOqCOtfSusR1dixX4h1btkElsmUnpUTyqJLPMhP0/S06KUu4YWtfXU2j7O8EUZSgr5OKYUrNL2a+AkHmil1LhxRIjbIPw7JM8IZkOioItspg84UVGhZ2pYIDc0rCq1cehmrci2SHhbIFgEQsBwQ++Rjl0UlAqn6v1ZjTlhYppEhso2hobRWc1Pwx1ZBB8aBGQy6H0SFQQ9fg2YVh2YH29vfZ/O8d6Hc1quvE3BxTEj0moGkvdmBKjXvwGOAIifAIIn1dq2x9r2KNYRbmetWRKZkE/WgG/Ua6YXOQM8/qfWwRFe9og8hY8zv7RAhEX5kz3rLMQyCrQyNlVQRIse5OBEhmRaljrEaRKaeCeijxPvG0fipmpq4RQPJWkt6ujPcZf69SLM7UMAOsEet5U8N6qzoDbGBP4EhQlUZlHgDPf/8jxdFYoGRRX8QPpXo5qvu7R4BP0Exgo14WicyZ/Qf26Gy6drEgha5TI8hcWeYVTBMzgpyCV8WqvYNpITGeGveQuVb3aKlgRqVUZb29Wg+kkKmqFuyklRpHq7UDBNRxAB3WrxKBrSRAwpou1muj3hHWix7U+/4CkAysaE6xsY7kPvDgrSUBafF9VFvZtcmfj3ud61ATDHjJ/ACecExUjk7LPs7OxfV0fwiXyOpRSlNZzBXLCq7E7AEZL/VB68P0lFR1UpAd7epxb7250+07dNQdkPpoSO/N695irfC15xQ3s6pjzUOdRUyYntzH1BrSOAbrUxRHJ02Nic0qtpDaU12fBbKq7dMCiCWqQ1ZZ3SYF0qfcl7+8yW24aI3rbNd9WiLopbihInOqlwQkLCmlf77N/pLeAjTacBIDr6j19pJALj8HXcbKNKk2ZW7H7+9oGehfZ+1efQyLXbsUlOmWRiCNwPkRgRQgnR/jmPYijUAagXM/AilAOvfHMO1BGoE0AudJBJIKpFN1yRIVwdotA3oS7+Uf6wGFpTQyH0VokYEyATb4JEmy3pIHC8mtkLqmQU+Nf+6aC9yGVZ1uhWzOLlzVoURRrAOSPXoxkITS5uDxPoMax3oGrVbSB0dUtyPb4pz2e5UVD4wTiCxMS9qfZXFDpGS+/7ENLXo6/zeuv8T99k2XO+oFFYJIMb6mFNAJC/XpbE0/INqTP9rhnnjuNYGYsXCZJCjLByqF4QuQDzu5P/jSp9wla5ZYnB8T1Nl3tMfHNHEaYnOValddunapkpal7poNK60O0n7VYdr218+bbR2xSG6Nshy653c/4z539QV60rjc/ei196Rwet3i1S9FAv+w5/Nbrr4tqW3LGa+4d2ZeF5q/UayWP69z9z3lvRSVa4mdzgZAevuN7RlIFK3pmG8kXC3hha1dgCMxoUyTogXbrPYxCzTtQz0dEtq9AhokOFEWYYNm1lfBDomEYEwMk4DjGvHpb0tMK0Hprbt88hqlDPsDg1AIVVdXWXutTpHVpWH+k9SutKfYgUwc0ykFitUiok6G+kMylGOqZSdFYjDaWMVaL2T1rUaM9uVaM9PejoiEMMlD1APR4imqlrq7j+sJdSUt1TfOz0Zf2eLT5smkerTJi/ZaPiGMBdu4JSWrBY+jUqBabQcscTxxmdF5OR7Q4BVIfm4NqG6IPSkvJREKIaBLUrnRKEhEf1EioNYSR3D9UiABJmp1f7ChwGO8UcqUKRnra9X49WhOSXZvaeZBodm2qc0kw1FdoGxhzOaV5LYELFBCY07rOIZ6R8Xz06pv0ud6jx1wQ4PHlNBVrOaAeCOypBM8FoRpaGgya6+52VEBJGoHodpxUjBRm0QKCZU8mp6W9ZiuK02PgOBJV6pYVLe0S3kggKJEMPZoWglddV2jYtVoNlegBZK4wC76g0Xd/8/em8BJdV5n3qf3fWdp9q0RmzbQgmSDLQscG2RHsh0ROyLOiCxS7E9MEvjm91kzyfQswU4CyQSSGYgT5DhIiaXEBsdBcgyxYrRYaAFLogE1WzdLQ+97d/X6Pc8571t1q7oaGllosHVv0u7qqru897xLofO/z3O40RIMDUPSHIoBjklaqzE5DkUDFUjews5s/QahPgKsgpLK6l1BYYVYaj9jfBEGcO2x+cEkMf0VNQ+uCWeOHW5UcPjaKKxRRUhy/twlKKHadA54+zG1Y8P1PNTlOdBUTarrnERcff+zfp8mth3wpZpIAQyhm7M2I8iiBSGtFgcB2BlPHqP1iKgWASwjQOJ8472ZQiUGlDS5DnDra8/ofeI9sy4z1YUHWn4NIRjxEILjkcDGJ+mDig0m81Vp4wCR1eoxi0keTxtBb4UXs1a0NUTntQMoREcaEwITykz03wpWK8zmI/qbCiWAIQ/FCS3Yj52tddLecAr2gm2qKiuEIk4y86WhCXaqKVA5Ybymc/1AH+RmFmCIAWqii4cR84yULK1jxGu1w/aOlnOE70SSaZl5mNtYywA2ygBIaYc5gDgTuGhbCT2gfvPQ3tRitLXkHHPgz1kYGtgI2ksiBmjDENcdjF8qgHRs6LzDaww5BXlOFcZ57/uD5+b89w8IaG0owjoqaNTu0SwpY7V8WMcIcUCsMDOkF0CJtdgGMYf7AKep6uvGwwN9UNdxrjW3tEN1VCPHT5yRqqpj0tDcKq14D8RXrSYJCTknFB71tcHSkqodB8AQEwVkOv5wbyz2hE3rvKmSi3MLcw+v9d+bDthib6yfhZJfOF5mz5kn933qF2Xugjl4ACBbFY+soZSJvsfoUhvKHCjwOC/477s82Br6dZuqPq2BpMpBKj/N8nKQ8BR9w2Qxv1+o7jOln1nWGWy3hyzYV2oHie8ODwEJpz1kKp/8bgFSRGr2bpNN2/ZIVWepPLJzj6ydq+EJt6QRaJK9Gx6Q/St2y5bVZR+sGB3ZKssfFdl+YL0s+mDd+ft+tyFAet9DHl4wjEAYgTACSSMQAqRwYIQRCCMQRuA6iYDWQCIbckAkvlkekowQIQV2u4xCIwESxMOSJMeNReyRZB+CpM/csxiw4jZLHo5x02SGozXdsPR68c2T8vQPXpOaOtrejLKN1sbLvc9TBQQvtHj75N2L9GdCaYGLPx1eYAkGaHOxqU1/05pvClQ5N86ZrIXWCarMymaMN3iVuzEWVPr89XcOyI8On0CiyqBhFPYksqJkLCm4Pw6dB6g3ZXyxnKtvRVybVEWUbHvks8vlkx+6UVVDLFI+GwCJdoRP73tN/gkwqxlP9fuN/c3YffbeJVIKpQq3g0dOy18+80OAwLY4OEX4Nkj1wnvVn8HzBO8/2evRWFvCeOCf1wIg/eSNlzVZqIoYpxCwRKPZ0jED7pNgvsaPhy6aOMY+au2DceihCdUunGNUVDBJ65O9tENTBQ6Sdz5BrHDE1XphDRpfr4aKIK2F5BQMbBOhD+vk+DogTL76xCoBEpOc/OF7vLZaM6EWiQIUd2+EH/4pc7bLKxQGAEr8E/eMNWsweTs3XwfGq6PYZqtlRNBB9QSSkVQU4HweAGmC3q0dalnlAJOvaaNJcX2k35QC3n6KdlDcWLPGP+GuwIlJXsIkQB4fIx4TQQKV7SuCasJUYKxNYmCI10hHsljvkfVmaH2Fn9bWZpyH9ZIs2alJfyRXM6HooQqJ96lzgYlpB5F833roRXDCpCoTyprw1/sxFQivx+Qva9sMMzncD/u6njaprzstkc4mQKcILLw6FWBk55YjQVukYEqgMhoYtP4ryC8FLGPtKf5NoIiaQFSvQW40ALjHRHxuYQkA0jhN6A9AWRBhvRf8piInA0n7DNwPxxHhCi33WG+G0Jrxo1UdqQzS2GoFl4P9aZ9IwKQWVnidwfUUUwCMxeexAUK4NmFsqDLIrOQYB/ZlmiqzuJagP/E6uAazq21j4hx9iTgRcHW0R+RifYPes4JL1uZCHxmsM4hD2zPCBsIJwiomr6koUhBDlMf7ZR0jJt3xvqp2nC2nB5hsJ7+/U1TJEgNZ/ZjnVCDRAo6KDPafBzgcV1rbikDD1YPivSnI8eMLY8UDHj9GdDwTerm1w9RoBgj8HLFxhLUAP6raw75MxPt54GEHrd2C89WvQap+crWfbKhSlYP7BxwgqMtwloxU1Hgow/HGjXWxvM0flSaDkVZpv/SOdLVeVHVKdl6RpOaWoH4RwC4UcQXZqZJLNMr6QcNQHWGspEJdlAq10jBq8BQCXGSivltbSwMAaaOuNz0AnDo70vNRA6lQyqdMl0yokGg56Ou36ZqENY/zJQrEqMJCvDlePHDgZ1Tj+PjZnIwBJCqECAK19hPXbGyMN8/D2Ov67ewMff0zxkdrhOFzbnxNgMtrKszWekiIHWsz4eELs9YzyMxzcGNNuy7YSvpaeC2tnVLf2CJnzlyQt44cl3dOnpEWKH35XcKx7sE/VWxqUzoI6z4ovIYBovgghyr5uGY6GBabMbhfKshUg8cHAgiq8Zu2hXilojIsxEVQe5YWQ804ebqsum+1VMydCZvBLIByAkzEGHtnECSyjhZUZeyHXqiltLYYNvYD55aHQZyPjAHbWoiaYfxeU6tO1ujqaFP7zl5YHQfj7AGoxdOUqfycdpH+u2HKtKn+1q7qd+TQZlm9sVO+8nSlrPx54CHXHHKEACkESFc1xd7VziFAeldhCw8KIxBGIIzAex6BECC95yENTxhGIIxAGIF3FwFa2HG7Gibhk6Im1FD6FL14MrVP0pbxqWsqMZLREAd1fP49aIFn54rPzE8AkPm1T90t98I2LQMJ36vZYveCgvWwQvrXH1dp/R/WSQq2bWQbYqqiZPccPW9UbRIP4wiO7oWd3e0LZmib22GjdQnwpPZis6p0CFwIkG6smCwr71wgM1A3iSCmAEoGJgyvZhtLn3CfLtQ4eO6lt+U7zx9GW1CjxbU9mWLMXz9ZXGJtS07VRhyDa9++cKZ8bsUSwLIpWueIwCwLP6xt9Cd/9305AhVSEe59KupfLYZCafWHb5RxxfnRS1Gp9DxUSB2oh8NkDp8+H1eUL4sA3w7B3o5gbIjjKm7sjEbAolqzoH4uNkvc+AwM+rg5ECWCsR2ixyb2hf/72gCkVzTR5YunMynL2DAZb4k1JOZZo8OpfvxT6z4xyeQ8k2ZW74HqFavXw6S8Ag68zkYC0p7KtvNorYkeK3bPWhg81mzw8HQ79vc2bx6g+HowPB8VSEw4M/mnllVOXcTjvTJHVR6ABUyAU7VjdXnsiXKvpkpH0p3bAOCEP5Z/q90W7p1KDb7mZgXjmVAdsqQrYsSN90TAwM0DJEv2xqy6FOI4ayS+Dtp/WWKd9TwMzhtwokLBrLii9WSoIoCCiBuBiCbEqV4grKHtFJ+ML8jXRCeVU77dmnB2apJszJN+JENZlL69HZZ6hCJIllJBxrjT6i0ri+oA1gqhTZRTMuh8QPJcFUmsT+Jq8SCZq/eM83v7MapSCPII4/Reuc6yPgoA0nBfpzQ31kpfVzOUHD3S192KxDrrquRB+WB1r/rQvsEhKjiyAACnIGkL+0AgkqHhCH53O4AEoAnlE2298lm/CVZhKRm4JsAI1QRMLFPNkpVTABVPoY5fwsAO1DzS+FE9hTbn4zMmzPOgwrLEu9WgocUcN1VxkDGxGI5GgAyHMgiksfm+EiEqP9g+oAKMN/umo7rEAEtwo1KBQI7zghZ2PCstwwb6U+UcbBo5B4IAhYCItYu0zaxXBFDYjWQ9lWQZgB4EWIwzk+qpqqzL1/PRFpFju18hnlOFsUaQ3hP6Dg0jjOCzIFT3ECCpakmt3yzZ7a3umDDPxnzT+YQxqP3sFJu8X1X1OTKmD1n4uDkg6gGtB0v+c59Ix5V0DFM1pyozrEN+Xw8i/RzvJwBwqhAPhNW+Eu8rdCIAp0qkl5ANqhDME9bhYhy7WbeK9ZsUUJjCMBNjRtc4/B7s75S2OgCkljr0LcAk4RBqb9EesgvjNA9dm48fqtT4bIPW2imaIFlQrqQifhm8PmqhtbbUwyoR4xvBpmUf9x3GWM7AucqnzcL+UA/imuwv8ssh7JCWAvtA1vNx39cxFWhsPVAAoUpLA3AKkFTNxkkJq8e2VswfqylFCOrP4ZVWqozBuDegZ+srf1RVhDWA9nW00OQ6zWOoaOQ6xfWhFwCXY5YbQRUhP6/NY7nmqJ0f/h3Ugzl5AZZ1bx05JtUnz8K+rl7qG1q0RlsGxqOqItXqD6olACiFZpzbAMa8B28xqLXvFL7qAmRKOJVPcT4qAlKbShvRZMCsgQTVIcZpIerDlZZMkimTZ8gnV69SgJSRg38nwC5Ta4kh3gRIGZxbUE7RzpPnZPupJOU6r/8uUMu6rqiSk983/JxtVpgEpaeHSWxnEBZxH30oAuuwzt2ADST/5n1OZq20d7Ed2bpcKkt3yjOh7GiM0QsBUgiQxjhUfordQoD0UwQvPDSMQBiBMALvYQRCgPQeBjM8VRiBMAJhBH6aCFCBZJul9bklwxNB0KIJOKNHqorxx1tm0lt8jd4qvZLbN7ZXLJmfzHAsCB2Cr/OQSLrntnmyZuXtapmmiZckWzAJ5j9Olsw/erpOtn3rh/LO2foxQbXLA5TL9wxrIk2bWIokT4Y0oAD1xUar8xPcCJdKkAhlradf/OgtQvVSIkBK7JvR7t/3WxwYc8lBPuF+8MgZeeq5g1p36Oq2sUjHrnxGwrSHYUs3Z8p4hT38v3ZAvT/+5vflJ9Xn5EM3zZFVAEesfZSDp9c9R+P9v/iTk3IGlnddSBjxXgpys/H0eA7Gxg3yN3telB++dlxrKY3YEmFQ3A4J9xX35+XvOX5cXG5f++xaAKQ3Dx2MFkX3T/WrHR0SYQaTzAbKP6XtIQhDwIS1qjoCSgOKWay4uMGaAbxmYpMJYgNRlsjs6e2yhDlS10xGZiGJyc1fK6gO4vtM0mUi4cd20EKI6iOfnPPKIV903tYnAxy8htVQsQS4PvmuEMTZ32lS36AXr8nkodoZ4b7VeitgR6T3w4Sxs4XiZxlIXnqFhFlPxayh+L491W6KR6+m4vnZBiZjmSy1hK/VuVH7N0IZPFEfVCCxPgj3430oaOJT9IRmtOvCRqWGtps1dpwNmKoUdAJQxULVF66L81M51YdEu8aP7cA5qcqgAglyFOxjFnZeLaJWdIpEcD5vFYa/NJFN2zNnc8h9qFDg+waQcC4knWUQtliD3dLeeE56O6G2gW3VQG+njouU9ALAK4AAQKYIlDn9AE5ZGUWokTUbbSowiIIaJsMphAxIysM7rBcQOxX9lgs4OAQLMQIoRA/nQCIayWWcEP2YD/iRp0oiHbuIMyEgk+UaF42R5qVxLt6VkwglkJ9BqhzUkS72vWcqCQIas7PTEBNkYl1ORZz5fnsH1KEAMFr3C3OA1oqsYbVkyRLMGaqW6G9HZUKq1EGBpGPaAVFVOKFNCs84xrRmTz9ACwCS2mQB+LlxM4iEOwEQYRnvhUqUVMwxDA9ToLmxR9ClIIhgkvZwAC9ZUG8qVKFyjPBL11MDmASWbDtr8yjcdVaKBEjaJqq+qJbBrXtruUSFjH/fL5fRfxO4saPzEAl9wjW1k8Pc88o9D115rK4FlHBwnLu55+c2xz9jpTFFjAYAfagaofKOc5+glHNea4sRQkG9kgOQQ3DE6w9wTmF8dzWelQ7U5xpCXR9aSeYVFqmqjjaSw7Bay8YUZv2sIdbJSsMDGrllkokxlkLVG9ayQdRE6oa6bniAdZDcWtY/LD19WKegQJowCTADwInf3ARIrJvEaZ+K83lo6eNk/w7xtY2s3zz49oCN9mv8d0wa5gQVhYwh5xPt9DxA8nWrTOnkrTzNno190Q+Qw/cZJ0JlxpbHdAJU8n2ObQX6WGt5DMeoPUhgdp+MI1XZtefqpAkPk5xETbPDh4/K+UsN+B41tTSBFo9JZ60qxL8v0qXXHcRc53eCB+O8d85hrUPmAqHVJjkmlSXRM5BzFPOCc5zzFfOC7cqF2pj13XKwXhQWlMkNNyyUj95zj8ypmAZxIusYRewhCSpdh/jQCdZ7PrQAMMt1j/XwigrzdTz7hwV0rdS10RR2A/jb29fp/eB9r9Cz7y9Tz/l6XZxRfM33/YMAquhFuyeUj/ddfRW/O+RA5WrZfecH0I7tKqIUv2sIkEKA9K4Hz5gPDAHSmEMV7hhGIIxAGIFrGoEQIF3T8IYnDyMQRiCMwNgjEANIHiEF1ER6Gp91YwLAhBYKLPSJ7JiCyAMl2yd4Dts3mkCJKnKStXFkoj0IeXyu31+LT0gvmFkuG3/1F2D1VqIJ1cSnpXmVRGCSTPXkj6Pi5V9eeEtegp1dC2zTOpFESaZHCSpZggqdGFS7WqjiFEr6hLe22gWIibg0Vef82n13IznmnuAdexdfdk9NtCEZdOTUBfmH778qh985q38nB2MByOeeRI+HcEk+H6W/E+EdG8n+/MzHbpXP3XubsFYUYRrVWNu+9W9y4mwDPlssD664DRANyb0E1RsVY/rUsYvcyXMN0giLnZvnTpWnnj2o98drnketK6q9HDez+9SDguBx5H3oTHD3bNPCTYbE10mjHT8WksXsWgCkt3/yWjRJZolhgyZUtvgEpL7va2kgBmodReWCAhOAGEbU1a7wKiDuo0+PI6nLYwkh+FmWq6XCp9kVLCGh1odktVdBUS3iVTpqvUb1Ba7fD/sovq+JTyTzmMBjQo4AQ4vAO/svfY+ZWSQbzQbMwI235iIAUsUCE/5UaSCVy7Z65ROVC0FLKVUj4Rq5AA8ejHjFDa2YmID0yV0FPy6xyLZq8tOpBlSNpffvEu9OVUDLOE2YOpBFBYVeD2BTVWF8ap73gfnmQRh3j4EpbwvmanBAARRUOvHpfr13VTTRgou1naCs6GiHCgdP1TsImAFVRTqT6qgvQhs2daZ0cdL1HO2LFrRnbRLsoIlt1tdROzaiB4wHAihXP4tQYgB1i1JgVUUFUlfrJdSbOS/93c04FWEirONyxyn8on0dFUg9sMxASMS0AAAgAElEQVTKzCmVooKZODcUMlBMgQ8BYOAcSEL3R9JVsSJDUEPguP5IquTnFUMNARsx9BEBVibAEeuapKO2D2sjqSIAyWutFYQ2+QS7TkuXnNb5rZZY2LzfHO9ZI0cLLktrpwFAaL+iP/S7BO+1tDZpMrkJNXM6AedOnqyWt6vekgsXLuD1SQcss+Rj99wr//k//76qtMxyjJaHgtpeTWqJ5QGLAU4qiwCB0P9qq8VaYj2wAoSKT+EpPiSE0GcJ8NoAEkAL5g/t5gg6/LhXMAmiRCEHrQz7CDAdQOL84zgmhKGqi/dlc2hAgQHjoxAKcdSxS9UT14NsQDvWU8L+Ns8srn7+eXjl1TNBhY2NK7MsM3AHpYuqFqlOtPnrQZI/J2G1dY1T4Lhr+e9kFeNQIYf75DhnnSiESaEBxyYVOrxPgiOtjQboxnNFADRyEa8+AIXW5ovS09koebCsKy4BiMG5mmEVqxaWUH3lAViCrABaQk2TXqSDJ4L+jnS3AQQhpgMALFQwsZYZmtLdi7VpEHHLGyclE6ZKOoAT4RPHJNuiMIjxRuyp6rE139YMDzl5T3EAKU7xiOjhPAqEXc0rji2Lr1kRar/HfQ8aiONsVQgNUMQ1IWrlCSBnDwBwnYIq0ClI2Z+0rvOqJgKkHqxPrR29crT6lJypOSenay9IHeoYdvfh7ACbhIx+TcRKAHDcC+tKwDb8pn2dWh+iLpLa0/H7g3ONrwlCneKKY5I9z/vR+zARpK4znOtZsDTNwU9xWSnUrPgNBdKddyyVm29E/chJWBfyeADGFktg6YkBRHEs4836bt5CVeEqwSnWRl7Hq1LZRWrRihhz3LC2n/++0e86B+Ni/WXzIAhAbYwatON1JkyA7eZVbx9gGHLVsfIHfIBjds3tAd91p/zcHRgCpJ+7Lg1vKIxAGIGf0QiEAOlntOPCZocRCCPw8xeBIEBixoxJJW785dPeQXBjibBYvj0IbOKjw6RBUKHkE/D+7AnAKnhSpvUTQFTw3D4Bnwtblo8vXSBffvBjoyqPLtdj8XDKQBmtks7DnuX0hSY5duYilC0npLEFNT2SnChOFRWAC2NXn4xtPPE+f+UTd6LG0+1xCaOxHT36Xh4eVQGuPLPvdXnjOGyo8KT/mLerZWRjODHVVr/+wDJZdmuFKrMI8b79w0Py/ZePyIJZ5fJbn/kIVFsl0TjwHrgPlWhaJwrjs7WjW/569wtqhXf3zXPktaozantXjHMfq6mDGukdTXB1wu6uHTaBZm0XN8LcDOAkiA32ZNDLH5Xss2B44sZaEqh2LQDSkTdf18SZhyBUBCgowfU9KGH7E+sfRQB0vIJGC9WzSLirF8HkowdITORa4syUANnZ7olsgKVMwBcqnZhsJQBiQo61arxlHUFHTq7ZxVF9Ygl3A0BaQ4a2Vegj2ij5ehNMWir0wT2wDf7vKGp1T5UzkWcKH29Z1GMKDRcLs+tC8tV1uybJkXDVuk8uIcvrZ0LF4WEa3/cKKV9Y3duC8TMm5FUV4ay4eH0CJNpasWg8lQsGrKxYezdslJhcNoBkAI72ZL7t9nQ87MjwJH4EqhzWvaHKxoq9Q+2gwIhKKu5H6EMbLKuD1N7WIuPGjcO1re9SAI7SUg0gUXWjDA7RYR2jFCgONDkPoGIAD0l5JJpVmaJlsghSmPi1mk4EikMsHIRXtIsiLBroRd2ylkvS0lCLhHsLkvsAI/BTSx0GREICmHZjPKKjpxdJWShEsiZIaxtVI72SX5wDlQFURQBDMpSjdllp6QYaJ5ZNBggrVlupFLRHv5xYmMrZXjERrX2q/WjJevYJVRTc+L4pkNw8psqByiBViECx4o5j/Jhkp3qiqbFemi9dUuhw/NgxeevtI6ir1ipdSIynQ5F2vq5W6urq9PxU+FARxH67a+mH5G/+aieUEoTbsWWjAd8lbeiP4PxXCMDkuVMgsUXs/0H0F+eSqXsAgyg1QnKdlny8ddr7pVPNhz+87RvPRRBFOz5ClQjsuwgWVAFGBRD6krCPfcl+4zxTlSDASZ/rZz+fCH04L8zS0QCnt03ziXNTbABKAbZwPRmkqo6giEo2N389FBnC+diPrN3FPvHQ2tQaZhPpVTfsE+0p0iKOUfwdtaV0CiVamhGIKOBk/J0C0CwSaS8Gm03U7mHsVIHmAGs/4FxXO+rv9TQDIMHiEN+nHZ2AR52oMQYLvGzEKq8YYwwBZB2eoSGAZtiU9XYAmMCWEacEjMGYRNvyoIhhc7pQX2dgKFtyYcVYUDpZUgA4hmkBh0D3498QWg+NAJdjEiA2CJDUHtKJ4rT/8LdXh0UBE+ND8IS+9KCbsfJ11hS+UZ3l1jQfe85jPT/GNi1ge9RC1JRmBJkcB3kA2LSy43ijDSgBn54P/UlLwPb2TrlwqVHqmjvl2MkaOVF9Ri7UN2JO5+ia1tVjFqhsV3Ym1jDcC2HyQDcAEhRdwJtoPR4ewC8wNFXMKXgGoOV4HibM1O9V/71rMFd3xhjQWmVYS/NhW5eVk4v6R6VYIwpk8qTpsmLFx2XKlEmYZ6mw88VYTmG9JbRHLTXZ9/Z9w/WYaxet+wilaWnJD2lfV1BQpL8NgBn80dpQtE0kAHM1nfgewWIv5gonNWNv6zTnvCle/VwlbOV5yidfpYWdwoBn4v71IQ9ulwPrF4k07ZUND5yQdQcelLrNlbJlT5Us3bRXKpcX6P6Rmr2ybdMOebaqWfoyS2Xhqkfk8cdWywz7WtWN1ng7K3bLpkWvYN9tsqeqUzJL75RHNlXKmkV2ntjWIdV7d8jmHc9KVTPgPva7/7H18sjKGRI4Jdp1SHZt3ixPvlArnZIv05c9JBs3rpXFwdpNySBHpEb2btskO56tkua+TClduFweXr9BHhjRjoRm4c+mQ7tkU+UTchDlSUsXrpLHKh+Svs1rZP+KmGrL3+uW1fFFpJr24hr7V8juLatltPJSus+JdXLgwU7ZunmT7NEL3SkPVz4ua3ljda/Evf8I9lkzNy4q7BGp2bdDtm7bg3Yyfgtl1SMb5ZHVcyUW6SOydflOqdi9SRa9sk02Yd+qTsTizkdwf2tkRChczLah7zvzp8uyhx+Xx+ful9XrRRIVSIzR5s1Pygu11sdJ+25kaMN3LhOBECCFwyOMQBiBMALXRwRCgHR99EPYijACYQTCCAhrIEW1F3FAIPaHoSAPg+LN5CyESRRGSRLv9tZI6hA0zwuqeXwyNxHIaGvwP6WFeYAqd8hn7rkV/yFvGRkPtLRVCruS11lKBF/Bv01dINIIWzlaoxEkXWhsBahAghGqln5mRNw2qiolit9cY4Mx0jZZ3OKjEYBuHmpgRyaCfuGuhfL5T9whrPcU/9Tx6PcX3C/ZUGfS6Cju7Vv/+qq8drQmAI8CrQr2YwB8JFPR2DXisEnc2LBPY4q00aAK6yD91meXyw3TJ6oSoL6lXW3oqCrasPbjMh+qMyscj9Qr2nfwyGko0SbBso4WVsPyvQNvylPfP6h1kFZ/6EYFSx9ZcoNaAdLe7t/fqNanoFnz6qzWnGqUM3VNCpyuvCW/v9h9xc8br74b7b49oLoWAOlo1ZsOxFhC00MZrwLySgKrgWPKCL+xrtDwMBKi+IwJYKpnaNU1ZcoUtQTisYRKmsCEckKTuUgqqw0SE/w8HglV2iDReonJNq/+aYMtE+FICZK2Q0iuUrHEpDU37peLQvZM/mqSm8chEZuHIvWqUwAE6AKIYOIzJzvP7OmwpmjSmqoJwiVV6SEVjN9eKcQkua5gWCf4hDt/84l0b/nEBCCVG0yKRnB+JpZLAWEYB2+5R0WWJrVdUXs2R5VOGEvNzc2anC0uLtYkZAaT2aiR0kObKE382nl4X/2weAo+xU5LJNu8AsPDdkvoM55NLTg/jicYohKFiWJDIwZRVI2hQMWeklcQhfth3ZH0dLQF99yPdhMSqHoBh+ZSMQYVEPuCbad1GtvOc3GfgoK8aL0kPo1PFZKqFdAnrEmjLabCBW3o74OtWzNUSEjU0ypMUO9osAd2WcgZ5wJ4sX5PZy+gXiqVLhmIF2yykBS+Yf48KZ80SYpLJwDYocZbYYkDQsYKGDcCAz++/BrDJD4t5bRul9bzwm5ReIQkOms14R4zqG5wqo8U1vDCPl2spYOx0glV0ZkT70j10bflxMnjUFjUogoLkuIp/bLu82twPw2y53s/kDeqG6RjIE3GT5kobx17GyorgEbWXcFYLB5fBkjTJ3PmzJF/+ObTMr50vCkisDYNoAGEdWfOnIl+D3mlAgEWN4Kk6Pecfu+4WkUYEzyWtmy6zvl1FUl+vVen4jBwZo97QLMUrYHEY9LQ70yG28YEN8eZ1dvx59A2uLVU6zsFLGBZiyv43e5OpHNQQYXW92H7A+d1UMAUJV4RyO9mu08/H/11/Tm1PA4ux+vzN/+2MUcQaa1gezxzoAWuV5tFv/Op8FFlmeGowWGzaksHZOjqgoKs5SKjCntT2sCmSRu+VzoBPTjGCkuLFDYoTAAg6QL06+loBDgySJsFJVO6U2T29kGpgqHc258CdcxkKRmH7yPW6qK1JoEl+4swzave3E0SKHHz9oUWj8QHNqxv/L9B7N6c2tH1HWPAc1BZ5seBgifX1XytsSRY1mtyPrC2GsGfXZM2owafqaQyVefgQCoUd51SW3tOamAHewzfi7V1jarUIiTNpB0la7FBSWjrLO0XUVsIawbBESaVTlodw7gqoTfH8CBsM1HQDH1DNSJ7wCwcCfvYtiGuU/z+sV4GlALQ4/oO5WFBEZRGsAkcN3GC3HrrzbLktsWwwCxUu8c8AH69P6xhWVCz8v64BmRg3KvSFm2j3SofXGCb7KEJzF3cazquzbVe1xds9poWrIToZvHqYRHbRbCmtaOw1gYfauC6xBpNA85KceqMiug0GfuLUdQ0CpD2S8GqMrnzoQ2yOkiGqnfJQ48ekFVbN8taUodInbyybaNsrH5Qdu14QGa4iytUkYekrLNCHtqwUuFS0yubZf3GOnlo9xaJsZaIHNm+TjbWPChbH39A5uopAZ02Pi51D+2SLasdGOs4IJUPbJfMr2ySDQqWAJ12V8qj2ybJpr0bZalnKiMAUo3sfmStPLNoq2xfv1iBSkf1bqkEPJu7dac8uigRxsSiF8G51q2vAVerlAfYsI4jsuvxzfLsxRNS/vB7CJAOFMiDBcvkfo0TYNDex2XdV0U27FonJzbvl+Wb1stiXv7QVnl0Y408/PQWWRklUha/9YeWy+bKh2XxJNxPR7XsrnxUnpmxVXYCCNodGkCSh8qks+IhF8MmeWXzetlY91AC5KqTvRvWypOTNsnWjUsBvwiotsjmJ47I4dqlcQBJY7SpUx7etEFWopOjfffw07Il1sixD8lwT41ACJDCgRBGIIxAGIHrIwIhQLo++iFsRRiBMAJhBMQrkHyqyOVZlQPok9Q+4T8il5QIkgKPXWsCxKuUkieh9N0AnEjsiuSAwidXLOlFm7Mvrr5bVi+7cczKnERwlOy6fM83jaChtaNHTiOZcgm1AI7XXJQq1ElqgCqJlkzcb3SY8tMMsPi4sb4T7duouCIYCSYdeRWfnPOv7R7i4VLi32egsvoHwKMXoLLqZSH4q91GyS9e7WkS92cS53P3LpHPfmyJjCtm3Ydh+c7zh+SZ/a/LvbfPlw/fMkdmo04SFUrsm3/E+/ctu0kmjy9W+72/gOXd/lePaU2s//TFT2jdqIaWDgAHqBrw2lsx8TpUIFGB9frRWo1DUxusnRC3GeWlUjFtgirQevkotbvXZLAzMdaxOF8epul9u4H2fgAktZ2jsgaJMAVAro6KB0hRmMJxw2LnSHlQbMKn1flEd3NDvcyYMUMBkiYSkThk4o1wicfmAQLxaXcm4mg5FsET4RxXGXhq3deL4ecESHwCvHzieDwd3qbJaCZvhwBGOI6peiA80qLsuE4qkpdUoTDFyOt0dgH84DxUZvR0wlrKqyq6OtUWLxvX6+xsxxPlTKAjeUgIhDZlOPVUKhLBljQ3MNHvkn9MSjIR2IukcjfuaerU6VorJQ1WUOxTKhwIupjUVwiDWBJg8aexsVEhTFFRkUIYJlxzkPjsgcqNkID7U3VgigPYSGWjxhHtxljnxllSpTqFGIu0M67My/v+YvwM6hTo9dge3jc3ryDzENBbg3l2kAZoQxDGxLeqXlydjwwkkyNoay/iNjQMEEPLKzcmec7x48dbm109EiaEOxAb1hVh4r0gr1AT1Xz4H/5VUMh0I7GLfsPvSFc7QEsrgFIrFARlMnvODZKdX6SWVsWALOWTp0BNA2hI2MgcNxLwWuMHyV+OOX73aD4cn6mgiF8vBBJKEwxkEehpc90CQsyiCXWqixCbLqopWlulH5aVp2tq5BIg3LFTp+Sd6pPSjtddDQ1QTXTIhbOnpQ3xnVMxTqZOKJbf+MKDsvTmBTKIexiEYurvn3tD/vDPd8gAYMKE8okyAMDQ3NouQ4BI/UhgF5XCUg+dv+vrT8lHP7JMwarCQqI1NK6mpjYKOzxAYl9hBo54GMCvhTomKEBiIKgC0y8ag5BMz3vQpDZoCme4MnF+c62i5AP7AmCqssPHx55acF18+QcruBPHTNymdWpimwcW9l3kwFRUVeKAj4NTweMSH/IIfua/1/TcBDEOLHGdVCjCtUkHtoFFf38ERzbXOT5oX2lKIsYlLaULc61FutsaVHWTm5kH4AAVYHePwoB0KI8Ki2jziHEFMsS1rrsdqrH+TgUT2ViP0gGQ1I4P3wW9sHGLoAZSCuZVUelEKSgZB7c2QAstusUaYx4g2eMD0X9zBACSQh5VSTk1TmAk+/d8vSAFRjg2xcMm95uKLL9v/Hk4J/AZwAmP0Tpnw1YbKwWDSmvWEXJDUUe4wtqA/YBH3d0DcgE2de9U18ip2ktyqh52rxjrhM7ZBOKE0KqUg/Um5nw/5tcw7P0IcIZQ3wwDX8egwnhcQx9YIAwcBFgDNIZMS9c6rsfaQiisjD1yoGN9xfrDmm18MIAqobyiQlUmjh83WWbPnikLF83FHJ2Bz2AXyHWMQIob5ltGJmYbBggfCkhPMas/KhwJyXydIsIitdbj2ok10NZpW/NUMcqHCwCI+Fq/I9HXtm7TipXQ2D63en/2HaKWd/h3CK/Bmk+TZ8yNnzNj+utyAOmrkvlf98pXVwbVQhEAh5WyffoueWKNR0W4UOSQbF69UfK37geQsQsTID0KBdP2Xeslxmjc8RU4/gF3fN1ueWQt1E5BCMQTAFQ9+OhFeRzvL8ZyUrP7YVlb9ajse3xpQJVUBzi0BuodwBwPKxIBEs+zrlkePwAIE4iJnq92PRRXwXeDQbNzP7vqadnxQEDd1bFPvrL6v0nfV95DgLRlkmx192ktsH7Zcni6PLz9SVkb7dpR4rfmgNwfB+XYJ6+gTzZL+fZn3PEESI8iVttlVxQquf1WbpeKXU+I75LIoc2C7pTNcW1ilzwo63YsjwEk7fdNkrl1l6wPgDhCpbVQKlXuR9+PaRyGOyVGIARI4ZgIIxBGIIzA9RGBECBdH/0QtiKMQBiBMAIKkDw0iqWXovnyMUVoJAeyxLkl0nkKJVH2KwFq2NO1LlHmrqYJQX+sFrLwScLoSfQ/3icgcfdbn1ku99w2T48cee6RzR/LPolHBZ8Gbm7vkjdPnJefoFYQ1Um0S1N4E1DWaFvcSYIxDZ43cf+xBJo2bF+87y65cQ4sc8aQDEx2zuD9f/vf3gBAek14T7E2u/pW7in12HVGb/FlOOCIJoyMU3yNLH8A1WWfRc2jX7h7oRTBcuf1YzXy3EtHFPiw32dMKlNF0dlLLfIy6lX9f//hkwp8WDfpG//8kjz74tt6qo/dPg9WWIVCWJaBTPddN82SJfOna70kv7H9nd29su/Vo/LDV49LWXG+fAjWd7cvmCFf+qOnoETrdD1qvZlMTRSM6+gWhrHx6yZGdMxeC4BUdeQnen4PisYOkJioN4DUjyQtk+2si0GIMX36dICibE2yMlHO3wMAqbQIItxggo1JuWwUYacdJC0RqYKgQoeJRwKYTiTmaac0qXyC1NfXKXhRqIfPqSxi/Qtei4lPJuhoh8f3CZCYuOvpNaUQrYoIt7KddRxr/9AujQCpoeGSlJYUW/IWCXjCo1ycQ2ukOPDAxCBhTDcKyyuUYXIRicm+3giSqhEUby8BSGL9FrOWY7sIiFhrhRvbwgQ0f3h/rF/Ddmr9DLSVdk+9sJ/T+jO6nhlI4m+2w1sLMjFttkhWW4nH8ByMC//mvvo3juWT8YRvCpBcEtPbERIemKWSqclUh8E6QWgvE7cE3ryW2v8hA6wQEMoBWrexTawRFauVkyH56E9v/afJUlietQM2tbS0aL/n5+TrE/6syzZM+AZ4lI2EO5O2TCKXFJWhD1AjpgyF5TnffEZciZP7wyfFaS2HsZKKGHPB71f1Cutgsfss2c7xphZehHdMqOsaSAgWkVaAoi7UMmE/nq05I8ePH5ejUBc11QMaQAVXVVUlgyBRqRgz3VCYtQOCzZs6Q4pho1h19C2Zd8NM+X8e+0350f7vyy03zJKP3X0HAFi7tHYOysvHmmXz/3kCx6Zp7BouXJR58xbKrLk3SDvG6b+/+LzOgb/539+QX35wDazikJiGneMwgAtn/Llz5zXWfo0wJZr/hiDr8bX77H2/5qYpXKT1l4MQakdoUCUGC5GE11jwS5QAjaoz2sph/qIGjVe1eZVRbM2zsRj827fJwwiC06SbB0mq9vGAJJmSKlavL/H7Knje4Gd8P3qPTrVrOl3eHtU6Hhw5iKQNMEWUQiytMwR4oZACABmqrNRh1tXqkr4egHCsO2mAGYTPfDCB4zgdUCUnl3OvH2tBl0LpSC/WfIy33LxMrFmwJVSwANgCID4AME61UU5useRjjOcVlEBtSXtINo/95f7tYx2l7dH2R/9RYODH10QiHApuCmGMoMXHV9U9aigZjYeqsBxIsr6wfRQiEuQQplLVRbiK+Uu4xm+wfgAfglqqbqkMZL2j+oZ2OYUHZI4BIJ27WC9tWGdpO5cFRRBVoWwP10au00BtmEednKm4LyqPqLgyaEQVkI5DNB9l6fAR1gOokLBi6ZzW/tVWmJWfjw+hDdWq7Buuo/kESPgeqZgzT2666SaZOX2SlOC7Pyvb1LRpOK9afdJWLmNIFVF8qCEVylm+39tP+z6zQzULRqfYchCdDygEAREBklebWk01hNA9ZKHWjarwdHX48Jm3tMvEvjrmoEwvnzYn+Zy57LuXVyCtSIQSOFcE605fZoEUxHvLKfDYvyoGchQgibPEC7Shbu9jsqZqreyDsoWnaNoHC7fDa6J/x3b1lmtOrRTpgOYo8boGqtZnbpf9MXIFa76AzZoCpFrZuO/xmEppLJFyKqyRMRgZs5/awq5q5P0rrNlzv+x8Zq0E0aDG7+Aa2Vu5XNVUCsIOr4v+Hby1Q4jNxmhsDCCB/gD2BPeC2uixNVK1dp9sdDKuI1tXyHrZKvvjd2Sw42IbgaJs5fYK2fVETHlmZz6Ea22S0p0eXo0l4OE+wQiEACkcD2EEwgiEEbg+IhACpOujH8JWhBEIIxBGQFb+9p8FAI1PWcQHJgiYNDnBp4rdLjGNBRMl9lS/nSX2ybsOs8+3B+BM9GletIEKk8d++V65Y+GMOKDyrq83hgN5fdqmHTl5QXZ8+0dqb5eYAEt2mqg1XwJoGsMlo7vwSdfPAKqsWXm71vwZy3WTtsUlKVkniOodqnai27vptqs5JrjvFYbKOIAc378cdrSZq4cKjEqwE2cb5B08JX2xqV2TYP/xCyvU3u9cfYvWS6qpA7Bgci1hq5g6XlZ9+EZZcceCuBhqv2L/V6tqZMqEEpmIRFUHoNKXvvaUqpKC21jgXzIrxuR9bUG4VgApljwzu6KxKZBogUYQQaXScLSQO5PztFBLRyJea0xgrmv9DAeG7D+2LTmakY1aIazjgqQrr9lKxQYSbPm0EcTT2lqLIj9XQY8mNKFgIbIqA2xgLQ5V4CCDx+LuBEiEOKw5o/WXEDJCFgIkwpsMtR5ijRjsiyRkBhKmVMnkwVpokMlVrBV8Pxvwir+1DoebA0zs9wA88Hq0hGOylRBJLdO0fksPrgnopOAnTSEZE6pWx8RskAh3VMmABKaHPZrUpiUc6tZ4gGQ2YrZGsu3e/i4RIPEYtU/C+XgdgiJf44Svg4lPns/eM/syn+DUxCprsCDhSeUU29MNyKEJUSS7WTPHABYVA7SsI+NxtaeYIEYyNT+vWIeszQ3AQCSg2S6rZ9WvKoESWEyNKytRBRlxCe3bUilPYPZ4CKlJWq5popoWUlDVkB3h7wGcixaDQ0zi8uvCKQGY5EaU8Bmf6kf7CYxcwrwfCX2Oh6amJgNF588pzGJNonfeeUdOnTqh8eW4PFNbIy3NbVJWWiqTMKbOnjsnjVBDZQJG58BSD7lrKcF4GISKorr6HVhj3Sj/8w9/X7KhMrp05oRcrD2l1qH9qbly9EKvrvMfXfFR+Yu/2CYpAKP9AAlz5s2XqdOmyfef+xe1kftPv/sV+d3f/T39+qOqjeOHs/vSpXoFsH4LghuNr7ONi9nNGUQJKpAMFMQAkk+Iax0u9LOyIAeQvAIpESDxWsmUqnFrmwNbNj8SFEh+xyiw4diIrbFeiURowu9Iwkv/HXW1AImXstpWaLM2A/dILsL2eemT/juDBAIjz8EsjYFKdghxzMoyBfAoJQVQF/W6utrbAEEGVVHDGmqEIMNQqmSglg9t2Lo6WtTC0v4ZQ3iLdYOwF/fJNYc2kFTJZWANyC+GCja3CHAa4wiKJ1treGkDSKlop8E4B370n058IMYrhwwsJQNI9oEBRdXrBECU9q8GiIofWrg5SOWvA5Bj7xOIEzDa2KD6iu+zDbRy7cUY7cKa0NjWLefwfXnq7D4NsPoAACAASURBVCU5iR+qkNo7YUnnaixpTSLEKx0wSS3voM6k0qcPwFjrHTkFEYGVft9gnWcs2ArfDyBsOJ+puGxz0BPrjKroMFa4JtLuUtVHUBnRQnPcxHK59ZbbZMGCBVJUkA14hPUsy6mEUtiuTG1PehogIOoiqaoTdpPZmejbCGrBAGZzs3pZdm1adPJ7hHZ2HsTq9w26Ru1AsS/nKMEQvx983SnGi5/7dZ/nUGWSjnXMTdzu+MnT3f1dza+rB0jJz54cqiQDSIl1gUYDTWO9ixHHj7Cwa5J9G9bIlszHohZ5Yzp3slpKeuA1AEisgZQAa0arn5QsfpWlO+WZmEwpenu27yrY062EDd1oACnxfkYZEzxrQkz0/Engl9nlJYNVY4p8uBMiEAKkcBiEEQgjEEbg+ohACJCuj34IWxFGIIxAGAGtgcT/zg8IWqJRcaxI/449GW0J7ygHcDsFn5xODKs9NWsqHeZ8DD7FtDmx6wRwVOBJbCakgg301ypGQev7Uf/ovg/fJMWFtJaKr3mU2KYgfIq/p+D9JR8UwXMxOXYK9Xj+bu+PVYVkW6B+kX8neA8Jpw0+gR6n8vFJM70XF+lo5wzL7QtnwbbvLqsDFKhXkTTml1Ep8fo7v/uS/BMAktb+CQ4AJqu0nxIx4Sj9Y8G058SDx7lk5MjBlYwcJadQq9G3ty2YrvWQCJTYzFQkts5eapbv/uhNJLp69CnjqYA+3GjH8zbgXiesw9KRnKoBdKIqKdbfAvBYLH+8/nNSDmVS1DJJx6jdAC3tCKlYc+m7P/oJVChIEo1QmV2BfiWMWT9CYjGN77H/GwDJktCsTWFWab4GkiYttfYKk2lWlJ2f0fKHSTN+rrVnnLWbfg71jcIZbB52sLOoJOFGWzatT+FUMwQSBAO9vd04V0RBDdVJVPgwc6y1hrAPE4KZhFFUBgFC8BopuK6+76z4mEDVJ8md+kBrj7i1QBOvmCea+CM4ofrDDWu1A+OT5RgzWiMEXaqKG7aMdYQAEAgqmEDmxlgwyekVP6YSsKfUtYYGgI//jAoQWjXRlo2xsVolZlnG34wjj7F1wJ58ZxJVz4dj9PqsC69wxyWSnZ2ST3r6NYnj3wCS9ZPvS9ZPMsAECzu0h/voCIdNFOPPGipMLBNI6bHOUotzjMCOqoE0qKII6Jh85Q/7RSEdfmcD7Omkd/OcMaStFq2eqO4gwCBE5Me+vJZyEPf3AKzAMjKZcec9ExbhPvE540wg0N3TKg2oU3Tp0iVVrJ04cULOnq3Bz1lVnnEMEGS2d7Q6BZcld6mGY2zq6i4hrQ/7LCTJCa9aoDSj91ZxSSngEKAAFBbtqHXT3Nykielbbl0o933yXpkISNjR0ihVx45IU+eALF7+aemGxVfZBKhNUDfqxz86IC8deFEuNjRqjZ0yKN3KcM5lS5dJ5R/8D4VfqVBi6QqB22vE+alQ8xvnFjcPkqxijIMLbiftY9ZA0vHqQIRTJMUUSM4qzSmQCCr9vNLxh7sPQqngihP8Pkt8EMF/NxHkaTuDBwZem6LGWbChvzxAcvxGQe3oR8efNKkKyc1jXsMeTDHVis07JWZ2koC13pCDM3x7EDWoyA+GhwGQoJQBI1K1XQ9qWAnHNlVFAIhDg4ThA2q/2AVLzSGsB2rDiXUnReupQeWGsUaARGVTbh7qJeUUAYaXop9zMG5Z14s1l9BhQYVYgsUc1ye/BYGQr43kVXn2mbtffi+Rmbk427+lnILJgaJhWMgR4uh5tE6UKYBSU7C2AchqlLAOeys3gh1+57fDwo9WvKfPXcS/Z+ph09uABzKgMOk24KX1zXC/jAXXELW4xPl1vQCMMrtEAF+ndrKHFdB2XIuxgMufrjumOgJggWJIuwvn5v2ovSD6IAVzk2tsHpRHtKzLgeqICqQJE8tk7ty5smTxUikvL8fJ0IdZrJFk63JmFCB1Ye3C2uwAkgyi77BG9UasvpW3nfOv+9x3B9vv10p7uMLqJHllaA7WaF6H7/EcPU4FyrWP7/PBAj0OsVTlLX5KJ04eZbZc7u13B5CaDj0t23bukVcO10oMT4vcmWDr9l4DpEjNPtkBS7f9B09IM0WtfoMtWxTAJAU/TXJoV6U8vuOEVDy4QdY/vFJrLV1u6zhQKat335lQG4hHXH8AaWdFzE4veE/xsGmsAKladj24TporE5VKOHMygPTVg6OG8cERaqd3MUQ/oIeEAOkD2vHhbYcRCCNw3UUgBEjXXZeEDQojEEbggxqBFVAgJYNHPh5BLDIiJx7IodM6JjE5PrqVlwM2MZoUAFR25csrduzCBCiToUL61PKb5YF7FiswSAaygu8le305+BUcF34//iaY2PXsQXn+9eNJh85oKhVLALH5MYAWf41RP9LdCErWrl6qtYB4/4lQTGOXAK5GiwlrCj39g9e0jpCPehDsvddzIr5qVnLruuA1GaFS1LkqBCicP6Ncpk2kMqgQFnN5Mh01itrwlHQG+pxPGXcBGNGCpgj7HoVaoAfQh4He/o8/UhgU3DIBBh75rFkfFuYZHGgFiCqANVsaYvoSoOCu516R2ovNasOWfHMgddRYJwNiI9/zfXMtANKRtw/rWPA2PF6N5MGLr4fjk5OmsnEQlhZsAC5M5nOzxJoHHhYRKnaYOPP1lAhKfG0g3qnVwDAwxXMNosaRwSX9FIlgfsbkbK8maPkf65l4cnwQsMk/IT6AazKRq4CE9XBIIkBWmAzVNtDODE+885xU0Oj72JGgR58O5/14hYdPhUcVH87GC0lPq41hwMWKuZvQgedjW9huWlgxechNlUFIHHsIpfeFBL6PX3papsIzwiCCpWDCWOGNU9z4SAZ/swVRSy6XSE6mNvRznwDJJ4d9f6gVExPMOj6ZyLd1weJHCygkT3FvZnnnQBMSxIRWbBvvubAQajD0Wwb61UiRs85ya9eQgi7uz/baHTDB76/F+88EiFJzMRzONtoT/AaVeCxPxf6mQocqrpPVJ+TYsWNQDJ2RunrUYoGqiLGl8q229oz0ADZSMUXgOGfOHPRztgImjqOJEydKa1uz1qPSsYfxxqR3W2MratzkS2t7k4ApoCYTABIS/63NSLsCPgzAziuvIAfJafxJmzz80KaxHwqP/tQcufXDn5Rf/fUvyYxpk1B3ReRLv/Eb8uYbb6hSqg9qlenTJqOuV6ssvnGx/PXXv4Ek8gSMD4xV5wDX3tkhFy9ejPUBasl4SzlNpjulT6JKhwBJ3/OWd3EKJNd3qswxeGM1kPA3Xmn/82b51yhj6HJjSsera1dygERlDJ8W8DZ2VLuQGFAN5ZRSUJ2YfubKW/K2eKjmxl5UuYO2YXIacLWBx7+N5wZUp2gS64QRIA0O8bsCMwv31A9wyTGnawUByBAt7qhc6YZ9HeqBYYzp3Ma6M4j9GdMI1hKqMbUOGmp5ESKlpedQbocmYG0DKLUaSGyEAR4D2jEY5JV01h8+bqxt5MFSrKaRQrgEkGTgxWr46PGqMOLfhN/+b6hqlNIC0NNSDr+9kolvq3ozMihtXd1yCQD0zPlLcvRkjdReapTmtghqHqE+0oBZJ6YBFGUiZrxnnbeuTaaG4zzHGkLVE9ZfD4+0OQRJiAUBEql0KtYfqpf0IROnymJPcb0kbM3EHCY8Ijii7WdeQSHsQ4tk/rwKmT9/viyYf6MCpn70D+3rCJA4/wmQVDHU14O+oPoRNZC45gsANyafB0hqe4r9DYLjfVWVEjLbGOB7ul5gvuuDC06pm011k/sOUSDlbCjNRpQPrpi1aT9s/VTpiWOLxwN0XfV29QCJlnNrvtopD26ulIcXT3L1iK69AilyZLuse/SALPpKpTy2eq7at3G7sgIpEJSOGnllz2apBEi6dcN2qUTRnzgnvsCuoymAfv4B0mXUQ8kAUhL11FUPw/CAEREIAVI4KMIIhBEII3B9RCAESNdHP4StCCMQRiCMgKuBlLygtoVnNAwUS4ZbklJTAtEj7K+YIkjhk1fpJCiFLDnpPw0qX2IdpCBLLfKsTf5a/Lti6gT5f7/4CZmJujj8OzERl+wJ62ii/HL0LMn44L1S5fLqkTPyTSiQWFsnFqF4QKDvq5Qn+H4SiMD9onflY5hwmD6BLAo81kKB9Ll7l1x29I4GzfxBTJjsf/WYPPXcQa0jpMkdxCKddVaQoOlHUog/Fmsf8SD0CtDDqFLJn93aGtcPSe7Rjy/t+zgQ4xNq8ZCNgLC8rEjt5eZMG4/aSLA2o9oBu/M36xoRLM2aPF4aWjtQq+qcfPN7L+OJatSzQYK4BaBM1VbYaH+47NYKrXNUhuTy82+8I/csuUGmTixWS78///v98u94j6qXwF1FVUqjQce4uOs9j6yPNXJWyTWxsLsSQGJb1R5NVSK+Pk+sL9KcZZHOZTdPNPkZADBe8eIt3TxA0gQnbZNo9YbzWGIOCT5nD6TQAudlUo8KJJ6fBdQtaWr9TihkAMdgEO3MLIlqbfQQxj/B75/M52hVkAL4FwRImuB1G9/3beZrBUDuPj1AGkaC06t61CqMidDAE+qaZHUAzcfIq69YcJ5nDMI7b2FHEKfKr2ji2CfZ42vjMDk8ol4O54mrqcTFzkMhBWDYvAUTXzPBbv0VS2R7mMe4FhcX65P6Vn8J854JUWVBBh4GoapQfhENm6IgTRCnqEWf2dP5xStCGygcn4F+1HvF/xIM6tP5Lknb1dMtbR1dWrPoOGDRa6+9JuehFOrp7VKVzukTJ1VtRDvC/NwMBUOsRTV52lSti0XY2dLUqMfTAm/hwvmquFDLPyaHoWjrZxYb/08rMkxmaUByvCAPyWZIUNKhDOpDori3F7aKLT0yCZZTVECkQsGQmo5441zZuC9a4w0gKd/Q3iP3fe6L8vjv/3fAwH7Zsul/yvM/eE7p1yDWCbW5Q9uzcM8VM+fIn2z5X3Lj4ttt1dQ1jRaQsAiDhV60HpGzdvP1qsz61X64Mcmv/ermJNfl4LjV+jF+vaSKw6lTqADzAIn1tGj5GJtL8deInjDwwo/H6G/X8QQHwc0LabS9VB7hc4XL+GG/m6oEc5kKqDECJD9/4q/j79vA1CBgiFeN8L4IeeKUSAk3xTE6rMdw3UfdMPSfqeegaAQYt7UI60l/J9aKDgVIEfTVEOwJaT84lJYNROK+jxELWj8SZudkF6iFHfSbXGnst37PW70qbqYA8vDIgVfXb77mD5UrajXHKeSCquPA9T/HtYdIXnUWg0qYCRjHMKPDfITyT60MEX+8Viu5YYIkUxyyjXwOYKAfsB7Qt7GlXS7UN8mp07UARw1Sg5pezRjnvYBqvYBHA7iY6tdwfrq+cS1TKKjttzalaXtNKWnwhesC1yP74RgeYh09AiQ+aOBWFf2e4f0hntoXtBYFOMqD4igN63w6KG4ZbOumT50iN980T3+Xl0810D0IsAeRK9cEPlCQAYCkazfUUFQyUmWmVqiAvrwe6yFxX15HLUadgpJ1rgiBojX22NcOIPl1mWODx/E6/EytUxFj/vA1FUhYNdxre1CB62fxhAnJptYV3rtagGTqlEMPJypeflqAtBUKosUJbe2QmkO1krlwkUzK6pADlatla+l22QWrtyD0uSqA5K9Qt1c2rN0i8pWnZcvKsuQxIiypLB1Rg2g0gLR5+i55AkAquI0OoWJ76T7XoYXdwQf2SuXyBJlWUoC0NknfvYuhGB4SF4EQIIUDIoxAGIEwAtdHBEKAdH30Q9iKMAJhBMIIiFcgRRNSxmmiW3wKP4aTLMlkQCcumW7kwJ6SvUo4k7Q7RvKWBNggUI5kCa3O/sOnP6QqpGCyO9mTzT9NtzNRUo06AVQf/fitUwmnStLYJBcbDT5YsufyyhwPkD4D676x3Nto16LVzOF3zso3/+VltXzjxhpLS+ZPV6DyxrFarSc06vZe9a9e4DJxu8x1OLzSXCF4JnKzAJBuRz0sgsTTFxpxD2ehUuqRe26/QRbNmgx7njapa2yT13FvXT0RmQA10zqMGVrjfe1vn5OlN85SqMRaSvsOHpXdzx+GbY1T3TA/OAKU+eh4ABpDqP7V6H0aD+CulQLJJ/h8Ap9/R63f0DhNmLHEOpULQQUSgkszN20/oY37XP92c96/5xPOPvnma+tkIFnPp7o51piE9Mlsr2byCdZ+JABN5UNghGQdkrOaoIPyhXZJTIYTEOSwZg2TeA5OGqzCU+POSo8JQ7MbStUnxLNhu8TNl0zxyewYuIkHY0GARJsnJhg9mGFCUW2cXL0hX2w9aBnn3+M1NWWKdnnVjVde+TYnKpBsLhtA8n1GMBYEVH4uU9FkFndmV+dVULyuWQ2ytodBMV4nB9CZiiz2OxMiWUjScp2hkCCNta4cgKA6gwDAYBlGuwIoKgoIp9AWdQ1j5+ug0IGgOhRa9TEPTqZEmzDs393ZLt2wjOtF4rahoUEOHz4sBw8eRH2VOsCiCOZllzQ2tagNHJPIGiccO378eCkpLJCaMyeRpB6UW26+UW30CHmoTmBC+Pjx4wqZ8gGQJ0wYp+sWayNRecT+mTpjuipMLtVB9QOAlI57LELtrcyMYagtm6FEaof1WC6UCOmSW1gqTS3NWg8lO4dp5wHJz8lXuJYLVcSF+mZZff+vyCc/9Yvy4xdekCf/9hvS19UKdVO/xnTe3DlIiA9ILu6h5uQp+ZM/+3NZuuzjgFSILdqP5upYpO2eJdcJAFmzy9QQ8cDUII+Ob+53BYBE0sD9qUDieaikUijK5D9iZu6RBifNIjH23ajzggNAuzT2LR+cG37eJAVITg2k4IPzFtdmIl/HIBL1qQBIqWk5Oj6SzTfdMWFL/D7Thy904wiFApF1dQCp/PwwC0Xen92jxlaXVSpkbFxS3Tg42Ikx16lqMc6BfKiHCFe1DzAm+mCV2N3ZAiFPt9bEGgbYSYfqZgigaRBElPMiA9aFXJcIkFKhOKLOiwokKo9Ya0n70cWS7fRWgtb+GECydhqEiQCm+s99//haOpjhCohsf0XjegxWP/3NPmYsqD5KVUUQfwPgMj4aI9Y+wtqLEA7Crq87MiSdUBe1w76v5uxFOVlzQU7V1kJ1BJjbjnmKeTKAHz4wwetxzqTh+EHWQyMwwvqttYDcYOCQYT/wXnh5rt0ybCBNxVCI2TBBMs7DturqRqUcxwcfAABAok1dOtbULMxjqo4IkLJz82XmnApZtPAGmQ3VMWusFRSU6LxPB+RNwY8+fIDLpaeaMpS1oAiWhod7TVGUlmv9gfHI9YjfLbS69DCpCyozKpqCAEnnDwAj1w++VkDl1EhehWr7mCKV30ccZrRd7cG/JbixVlTJxPFJRvaV3rpKgNS0TzY8sEdWPL1NVk8KnrtO9j62RvavioGl0WobJUIVKpoe+Ook2bp3oywOkqGOffKV1c/Kit1bZGXZEdm+4lHp2wxbtQTOdGjrclkvV7KwGxmHur2PyZr997v6QEniVLNbHl57WNbtrZR4jpIElm1fIY/2EYItijvR+wGQanY/LGsPr5O9lcujqizfCMZmY+Z22f8o2zVWC7uIvLJ5pWwuT1JXKQEgRV7ZLCu3V8iuJx6QeHR2pXEXfn6lCIQA6UoRCj8PIxBGIIzA+xOBECC9P3EOrxJGIIxAGIErRmDll/5U/6Pf55CC+Xp78NgShSNY0Cg5f58sMksd9+iyS/hqgofJA1ckIRlf8klSD6iYcQhUXPItck/D2vlpiTRr8jhZ//kVsmi2/Rf1aCqkYPuCwRnt/cR9WDOAYGH384e0to7egxUMGgF/ookz3SfYJheXEUCCsfani7en82BpMQDPr913F+5zsqkr/JPovETgdWLHJ/uMFm1/vfsFeenNk0iupsvdN82SNR/H0/Now87vviivH60JsMBElGhjw3HEhPuLv7qpx/z9B45hPwVjoINPe8/1c3JbxNgeLrCBc+Si6DmTWVRDUJF06w3T5Nc+dbeOjz4kyBpbOuRPn9onVafrZNXdN8rDv/ghVSX9zpZvqULphukTZDwAEpVljM+gS7JG7ygASOPrRMXu+bL2i9EJ5qGT3eO1AEhVR2IWdpagNLs5jgX/dLUlBc3Ch5tXRahyxgEKP5+8usarYqjo8XWT/HlVfaDqHiQzkeyzzY1lZ8EVBbxIhuoYdm1KA3ChyifSaxZlTJcyyWc1NOwJf6/UGDG/aR/nphVrWfj1g232kCeqGCI4Ues2b13n16mYBSbhFZ9Yp41ZUN0TU414Gy2DORYjAzrcDNLZeZmMtCLtw1GQ4wGC35/7EZ4RnDFJybZmApr4uAZnVCphioszExy0fytA3Z7ok/JI1PL9/NwCJEphvYRzMpHqC8r3M1Hq1BsRANIsAJg+qLX4ucYN7eQ+qrgC1emDRVSWq28VbQfztpo0TpUmgCAqi06dPq1WbRcbLgLenJVTJ61mUTqSv6xZRNUQ4zBp6jSpb2yR8RPKpeZcHazkUB8I95uDJD2t46aUT4QlZTvqEzXJsmXLUAspAqcwQCSM09vuvENOnqyWC+dqpfqdo4A92VJYkKfNyisw8HP8RLVkYKxfOHdeZkyZrCB0cvl4nB82hAM92qeNWMcHUwolt2CcnL8EBQZqHlGlkklLTMRm3DjY0OH+6IQ5acZcqJFE7r79Tnn15ZekuuongAoG7qjWLEX9vaL8bFxjknz5P/6eLLlrhapS1MFOrb5E6zf14mR+LDIJzZpcftwE+9e/9uM5+EAHP4sCUbfeEwGy76m+YHyp+GDym+cf7SED/92R7Lr+vWHK0bB567Jou6L2axzfBB127UHaCxI2YN4QnqalZ2sb/Fg1WGbQK3j9IGCyeBhMVYDEmjoMBGsUYVwT9Bm4oMoQiiDUsorVPsS+tI2k8oZrDWpwMcsf6QXM7KHCyOBIKvqX8VflnaoMO6Sno0W62wmR+iQHgDU7p0BSABKppCJAYlN4PYIxRBcqHUIVQCaFVx6R2P3RZk7bpzXFYgpWr5D0cejqaDeFI86tSkCAYR0yOFbrk7kaR0NYR6I1kPDKgxsC+EHEPYXrhVMfKUxETaQ+gPcsrBPdqP+F5VQ6I8MY56jrV3tRzgAgXWxqBzxq03lLdQ6BqAE4syL0fa72l5znge9YA5FUyvm6VwarBwHSrOYRvk8YMEBMQm4SpWGCfvw7Tdc9Z4uXBYiTmZOrCiQqjzIQ70mTp8pNt9wsCxbOlXzUOyrIz1XFl7UN6xa6lPfNNTI7I8+Nd4Jyjqk+Z0toNdr6uru0HhrnhIEf1n7DWGX9Pq3FZ7X8Yhal9r4HRR7w8hi1LlWVktVJUstQrIG2vylNOT7GYe26+u0qAZJCiEop3fmMrJ0buFr1Lnlo3Q4pfxc1kKRutzyyZot03r9Ztm5cKqoH6qiW3ZWPypbOx+TpHQ/IJFd3aIQqpuMAbOgel/33jw6QFFAdXiP7cO4gn7oiQBJTWx15ZK98dWVAiRN5RTav3ih1G2KwTOsl7bw1AaR0yL6vrJb/1veVJHWUYrH7aRVIFr8Dcj9A2+qgmErbuVnKt/u+GitAQvh5P1srRqivanY/Imu3LJLtB9aLorLIIVxjU+AaVz8CwyOSRyAESOHICCMQRiCMwPURgRAgXR/9ELYijEAYgTACsLD707jkQDQk0US5e0dz+kmoUeJbweOSMQd3OtvNHax5Vn0j1iMjzhtoZpJm8Cl0qkd+/f5lSOjlKVTSs14Gqlxt9/Nc1bX18sQ/vySvVp1Jfvjl2h08IhlDGgXK+cOYrPylFbfJF37hDsnG/cad7l3cJ58+3vHtH8mBQ9Vyy7xp8vmP3yE3zpksNReb5OvfOYB7rLFLXKFd8Q1JPpyuNtaePepxlxlHyc5bMXW8zJ4yXsrHFcqdi2YpPGJ9HCYmCYv+y//ZI29Wn5PHH14ld900W7qR2P3yH/+9XEJS7bL3crk4BD9Ltp9/b5TxcS0A0pG3D1lC06lUCJB88pWJL6+Ooe+YT+J6NYvaOwXmo09EB0HTAOsA4QnymG2dKR246RPwCpCY7HUWbQ4gaZcqEHIJSGeDxMQj29EDy0EmNbu6OxTi+BocGjocZzZsltxWNQKelOdxTJwbFDLoQ5AYBEhRaMMn7AnOcC7e5yB+NC6uPgf34/mzoWwkxNJ9XOJQLf+wL59AtzosMYUFE4iqCMF7TAh3wKrNf65JYdyLVwJxP38uv04R5vBJeSY1uRGoeGDlrZS02DxACc/D17R3C26Z2aztwforUAUhcUwGYF1CNQPAKpL8pkDig/sWB7Ai/DYgxKf0+xQwMb4EAwASmjxPET65T5u5JsCfmppaOXOmVi7VN6Jm0TsKjhqbmqSjsw02WbgG1qdC1C/rbGuVUrSxu7tT5kJZUAe7utM4bhCxm33DAuw7KOfOXgA0miT1F86raicH4Je1TsaNL5aJkyZJO+q1RFBQZebcCvnyl78sX//6X8mJd47RZA/KkQ6Zd0OFnp8x6UUMaVHX2dYuR95+U2bNmAn1UYF0tDTJrVAYpqOwEJVx9c1dcr4hIgOwwaL6gtChrb0RFmZQKgAM5EIJ0d4O5QrOtxC1jcbBVuvN1w/JQC9qn6RCqdGHxHtPp0woK5P5s6fJhz+0VJbcvEg+9NF7JbNkGvoAcIPJdyXsglpOp9C3PdHxYMDAUqm+RlXiWmamYfZAQXDzAMkDXQ+QqAJSUIlLas2aAEDy8zf4OxHcJF7/SgCJ398KDgB1FHRyIOkNEfpQ3QO1TgAg+XE+NoBEpYpbr9w6QQs7AqQY0EV9Ll9oSusvYR1A3xMi0ToNmFzH//BgL/oLyiK0lbZ+AtDBdUvnahrnd6d0QZnW3dEK1Q0UzdmYX4CvQwBNwwpAsE6QFmCz+0G/UaEDBQxmjtPX6N3pmjak/7ixWlQeFmlYAuBtGOejOo/3w/7iWuABEvdl2THeBylFFB7pWm5rHdclu1eobAiaAI2G8Dfnj6oIZeXo3AAAIABJREFU0RdcR7ojA9Le2Q81cSvgUb3WbryI2l+tHd3SietzHeOYpt0dqtzpudLcvRII+TpYXOv8gwA6hrCmUOHF1xwDWioPCiQ+BJCakqnHpRDSUCXKdgJM0WY2E59z/hH8KThCP6RjHcvNL5DSCRNl9py5Mnf+PJk6eYJkp/VLLgBxVma+3hPnezo6SC08EZt0WAzqHMC509KpbrJ1XIZt3eR9EaBz/TZLOntQYgBzxBSgrGtHgO5r3MUAUmLdwCBA8t+dDJMpe+176P0DSBE5tHm1bKzbIDs3rZYZWRFpqn5Wtj15UUo7npSaFVevQAKFkCPb18mjT9YmLAPT5aHtO+XRRbZW1QFerHlmkWzdvl4Wg+dE6l6RHZurJXPSDnkSKpuo+idBJSMRgJN1m6TzoVjtpI7qvbLlcVjYrd890qYt0AqClAcqO2TDzk2yegbaQbC1aas823xY8u8P2PjhGtvXrZfqh3bKptWoqxSpk0NP7JADnRF5pm75tQVILn7rDy2XzZUPy+JJrp0AcM/M2Co7o5Z/YwdIQnj20Dp5dulW2Q7JVwGuUffKNtm0s1ouVi2SSg+QECutifVEmWyofExWzyVog/Xgviek8slyqXxiTahMSvxyG+PfIUAaY6DC3cIIhBEII3CNIxACpGsc4PD0YQTCCIQRGGsEVn7pz3TX0fLbiefxSSdNImgig3mF0c29omeOXoDJpWTKk4QsWTTRzoSPKU18AjkRCvm/S/Ak+GfuWSz3LbsJtnZ4MjlWvGOs4Yjulww8MSFdU9coT6Ju0POvv+P2tToTydRUIy6aDJT56NvNJW+ni0Ux6visXXWXPAD7umD7/OtgQnC0J8/9Bbgvreue/sFrmiz+1Efw1O/MclXtUH3zVwqQzsTaw742oZXr0stTHa8+s70ut28ykjZ6d5m6Jxr6OMUS7/nmuVO0/2+aM0UK83OQYCQ48k+1i5w+3yh/sOO7am33vzaskZmAS0zc/9Yf7pK6ptbAha9wf5okDN5Z8v21T8aw37UASG+//ZrejwdItCHyyVdLglmNHRKC4Hjqh/+WJhbxFLsHNR6qMCnJJ88JL/Spbtg62dPcsXNoUpHF23XGMrNosMdspQJx0sSw+4jjCzV32L5eB5CoCiGIyM5FTQsHjHg8k3aa0MPmk4M6ylwbaLukT4grTLInxi0GVg+DHRIESP2wbbInyq0xHlARIPGcXkHEBK9XblH1Q2ChgAjHGdiyp9dVPYTrcF3geVmXx9cCom0Tf3z7eT0P4KgU4nk5HrmVFBVKUVGRqom0TVAJ0jLJ7JcYY7OOItzx3J7RZu0yqg88n6e9m4pJ0Cd2XRyLRHoqbQVhb0WxQyQyCHuuNACYXj13BxQZTY0NqAXUJJcuXZJjx6vk/PnzUBWdASyqBwzplsaGZrS3WwFILtrIa2jtF5yvA0AnG8og3tusGdNg+9aFmiY3yf79+zXBzPJqaQAMuVB68L43/s7vyo6/2CrNuFb5+BKcv11ySqBQQN93AvBeamyV9b+3UT76sXvk97AvE+eDA72SD2CWD4u+wsJCaQGs6kcme8as2VJdXQ0oAKs5xL8HIKi0KFcWVpTLzGkTpO7ieSTQ++RcExLOqXnSg304RMuKcxTgdXREEON86cE9tqGWWjqS2KqsQD8X4HV6+gBA2DkAsnz5zKc/JbfAbmvapHEyFT9zFsByL28SUt25qk1hHR7GsxZ2YQRSfo02BQzHog5c+x3dnO3cqADJYEYU+rollBCM440DwwCtQfPEn+BcSbhw3J+0GdPxya9gB8KCO1Bhw/lFCKLjPgpIqJKhEglxg2rMK5D8sb49MeVe/P37a6U7oDxMrzBsBEgGhp0CCQNXz024oCoXQBPMNapy0qgcgkIlHd9nQKIKlal07IfSbmgQ8JjzQ2OE8dHbKh1tzbCyw5gF2CjML1bVyyDazrWuH/fi698wpqzJlpHF+ntm0efBCtc7s3jz4Nw6hrBHY+6/6tQSUhTwMHaq+MH4U9UR91MIbQBJtUdcG53tHRVtZk9nNnlU9qQoQCIIN5WjByMElq2A2Ocvot7YmTo5BevdBtT9aockiXUBOe8Id4TxIuCBTSDtGAmQdN3DeKeSjo0zuM5xYHpwAjKt86b/DLR/A9Haj3aTNq4BjpxlIhWhbBMfgCHE4QMBBN3ZWah7hH7KwJpWUjZeZs2ukHkL5ks5VIN5sJPMhb1gBkhaJqwQVUFLKJeG9cWNSQGk1VgRmukPv3MMIKldqta8Qh+62kUZeIjEgCfuUb9PrA6WB/kcI/67woC/HctjFDghxl6NZPPMvkf0QQVdzzJRv+n9qIGEpkdqZO+2TbJtT5V05k+XZQ9tlI1rF8qJBNuzsVrY2dzskOq9O2TzjmelqrlP8hfeL49tfMQBCT97m+TQrk2AEgelWUpl4apH5PHHVos8m2DhlgiQ9PRHAHG2yhMHqgSnl/zpy+ShjRtl7eJR6h/5S+J33b7NUrmN7RIpXbhKHnn8MZmxZ6XsrEioA1V3AABnk+yp6oydP/NJWb6z4hoDJDY2AmizQ7Zu2yMHcYOZpQtl1SMb5ZHVcwO2dlcDkCxmT2/aJE+8UBvr5xV1smnNCVkXAEi8etOhp2Xb9idkP+4dF5eFyx+SR2FpOIbwBiIdvgxGIARI4XgIIxBGIIzA9RGBECBdH/0QtiKMQBiBMAKy8rcJkJjkTkjiOKSk6EZz4PH7BGv1xOBTLLlvCU1mF3AC4z+aQbE/o1ljJzSxHfRdJoGj78Yntvlx3Gd6TPTk+mpiWaF89mNLZOXSBbA3ojrCrhWELD6JnQwSBYdEEJZZkkTkDADSUwRIrwEgxd2es+cbRQnkE7z+/NH2RO8hfjB68BBEbWV4on/t6rvk08tvflcj198P23LyfIN854eHkFDqkM/du0RrB/l6QrSu+8b3XpZjZ1BDJMmWCKqirG9MrRrD3oGxYvaJVz6GVlt3QmHwix+5Re39smnH5YZeEFrQlo6qK46N3/rsclWr8X5+8w//DnAQ2YkxbT4T6HceCY9itn06qHXcXg6zXkuA5MeaJvxc8tUnvuxp8lj7uS8t5Ag8ulDHxoMOJtz4mklHWoDxP6yZXCPM4I+CKCqNXP0RS5qOBEg2xZm4tcSoh3t+fg3CK6wP1++NdGudG4IYJhu9EofHq/WUqx8TTChH5zWLyLv7NGshU1hxLfDHpbM+BzZLLnorO0v2q3qDVkt4Up7HMVmoiUP87WsMWVF2a0cqEt18n4lTnxRXCyUkq7kx0evboYXjHXDz7bKEMeqs4H3GsqCA0CgHNVJ6zYpMaz0hMeosoHjOASoFmNh1yzKtqrQ9mAfqOMU4OXDZh9ouVOBZYrkXv3mtbOmDOiHSy7onwwqJLsF67gLAyBtvvCb19bC5wut2QBhf84M2dAQ03Z29UBoBHKG/+bdXreUAuBUAcnfCmisV95mCRHvZuHHS1twkWYBc3YBjFbNnyTnY1rHWSk83bCahQmCxngU3zJU+9Pe08nHyO19+VP7+W0/Knuf2Sg+S2fnFpdLS3i2rPn2/TIBS6Qff/1eoq3oUiPUj6Z+jMUICrbVNiktKJRPXzUMdpU5akiFA3R1IqPXh2lML5VOf/Ki0w0rvX3/4ojR2oS8Kx2E8p0hDUz3URPlofx4UTwOw5WtDQt1gYmNbC84PeJeeCwCBeifDESktK5Jf+qXPysqPfUQyh3qlF8BtwoRCqJVulbTimRj9mBNQwBA8cWMdKFr9aY0i19c8p25JHxxAwvwKAImH8v6IUHScseYNxz3Bgw4Mu/a1Aki0ElMFoNo2uhpqBCgELgQ6gA+8/8TaS75Nwe9XC4RtUTCGY+0+cH79dwHnqren1BtWezmqbmAipmOiE33Vh3pHtJ7Lzy9VgETwQNjI+Ug4TqVjFuonsW/7hyIYy03SBoBECFOQVyzF+SWYL7kAIOm61rGmlypX1JKS6wLgB48HIPPKHPs3lMXBvq88WLH3df1xCknCH7tHAxi8LrcgqFPrTn5rOHjEvlUnP7ZFbeb4G8cRAClU4rnMho52grR9bG1H7a26ejl5+gIeCqnHdz1UR7j/rt4hqDt71OaO54FWR9JVeQSwgrZ4BVIfay8RaqmSzuqhqTUd4ZD7ytCxpfXeaE2XpXCI45p6IL1H/W4hIANAAjQlxOE+jH8G4peBmlIFmLNTpk6XCqwB02dNVxiMlUUKcwnBAW+gEtTadlD+UWWU7qDo0CAtNgkCWbEOcYCFnQF9e1BCRx/WHT9GDbQT9th3AtdlD4dsXBkoClqWKnByDyEEAZLuo/DevlMNmBIglQeH8s/ma8KfXdNl1+OoqRNwjfvZvJmw1WEE3n0EQoD07mMXHhlGIIxAGIH3MgIhQHovoxmeK4xAGIEwAj9FBGIKJD5eihNpQsC2mNpjZILcX1L3iUpT7BQGg4JnCWIQf97gOS3VHweljFrppudyf8dATPI2MRc3sbQQkOUW+ciSuVIOoDSaGudKACkxrNz/KGrnfB11g946cf6KUfcQIXoP7mldd1NR9OXvkvcYvavgC0dCilEIfu2qpXL/R28Z9Z6CjUq8P0suDSoY+t4Lb8mrR07LbfNnyBc+eafavDHBPojk47egSvr2v70hrVDpcCO4Yo2klvYu1ASxZFf85nvd93MMsERBoh9TmjhzdzyiC0cfZ5e7JlVTtC98AOqz2VNgV+efLudITAB6vPzh47WoD5Ml0yeVRffd8GfPQJF13uq6jHKH7tnrAN5MiIIDIsEzRJ86T5okjh1/bQDSQR0n0YQsEnuWkGTii0lBV3ODoEHbZ8k2PhlPgEQ1DJN+3Lz9mwIk1Anhf1hzX36ek0VVhiUYmYSLEmOnHNAUt8JkZ2WnE8LXRzK1hLWRyhjWDDJVAxUVHvoE7yPNKSv8fVlSM2Fj0lZBUkyB5O/Dw5zYEf76BpCsjgdrpZj6yOyJkKyEAskDJQ+VTAFh+/tkohahV4s8Z/Hlkt6EQVQQ0R7NFEpWi4o2S6aMCiSdXcztvRhjsCSutZzQpA/3mIbkrY+AOknhc9ZVGcBcpeUTQQsTuEyyUo1EBUUDrOeeeXqPvPLKa7CeawMwqtd6JbRla2ptgN3cbOlob8b8yFBlD9tXCpVAChKmR96swsUzZfHNi+Wee+6Rb37zm1AqteA6sIYCdWEvF5aUSX9qLuBfjrQ0XoJyB4XnoSqijdUNsKg6dPgwYjssEyZNkIvnz8n9n14tt9+8UO68ZaHMmDwe9lpdsvPv/kF2/O0u1EkpRGK5Qo5Un5bPfO6zqE80Tr67+zuSNoiaP7CSy0XbWlubpaC4RJqaW2TpXctkzRc+L9/73m45fvSonK85K7Nga3nLDRPkthsrpLnpkhx4+Q05eQl9m1kk5ZOmQeFUJ71dzTJjxgzJyS+Tt9+ukpnTpzKasOo7o+tiXlaB9HR2ycxZU+Rzv/Rp1Gf6sAwBdNbXnJCS/EyZP3eqTJw2Ax5o09ABxegHKNgAkZhE7+joUEjH8eRhrB+/+vWZuD5QuRSdn36uWL/75L1OI45Tv+A4UEG+oPM8MCX8+YO//fVHTh57x9Q0DEHMpnHEvlEQbPvq/OEYVfgRm0vJrhFcm4MPddiYpw1joA6gs8aklVyKV1hxvdW/oYCCTV0/wFEHxm6kp00hRn7ROEkD7BEqkyKwhuyhao11yAAKi0oULnVHOtW6sAvjPiMtE/CiFGO1GOMc8xMjmbWOhly9K64zqmwBuKX12jAs3rQ/3PpDvY7CIyhheD8eJkdBmVt78R/BDig5AKdqTQeHFMa5jQ/ccF+qpwjkCZGc2khBEsEFfCr9ms51jcCLY421/mphV3eq9oKcxk8bYFI34FEvgG8PFH20bQUG4oqr6iNeg+DIfuz6vRxICiH5cADrGnEc8IEOwBcHiKiKVPs9xEthN2uVKfizc/h6SfhY1xCejvaBWVAepsEisBBweCrmzCysN9OmTZOi0iJVnaal4iEFlrBCu1KhKDKARIUX1nP8Jjgc6Kc6CQBflY+Yy6lWY4wASS3r8AH7w8fHv2bjDHqb0lPt7rTuXOy1ttvVABzCZ0EFEmG8B5n2UIZTgv6cAKRIU7UcPvCMbH2mQjY9GdqfJVu7wvc+GBEIAdIHo5/DuwwjEEbg+o9ACJCu/z4KWxhGIIzAByQCHiAlu13HLfCRfxV7x+8f+2R0hUVQNZR4HXvCmJewFKjl0Zj0jP6h7weTTSPAj8uwxlQfKVrYnCqkTy27GRCpaIQSKdr+BMAQbF/idfiU6UtvnpQ/e2qfWqDFbUz02MO2SeCOi9LI8EVP4eFZFMjZieI+z0QS5VNQHz0E4FMEe7bRwNho9xbp65dDx8/Knn//CQDYOYVBqz98o3weNZXKxxVpN9Qj8cT6R//+RrVMQg2hudMmyoJZ5UiwDMm+V4+qvd3VbmMHdYHRFI1j8rHH5GIBrKtKANUWz58u9+E+pkxAUpDJ9CvAGktuOZsnvGK//uUzP5Tvv1yFmLAAe8CuLw5sRjO1lwnBWPYZefi1AkjB+kTeYs0DEUv0uXsNACRvC0eQlGi1ZgXJUSPHWcjxdxaShr72UTRZ6hQDNqmd0iIBIFl9oKAdl39CnH1CuyK3Frhw+X6lNoOb1r9QCZMlcmOJQmfbpQXnDSD5p8q5P2vFeFBkCU4PtmzsUFWgMQIwCgIkQi8PjjzQ8iDOAJvFgclrVU5BBedVRWZZZnHwNTN8zMzyytrPzSs2fJtZu8oPaVNBWE0iHkXgSWVFTjbs6PRvJH57I9Le1iZtLQ1y/twZgKAWFKWvQK2itxXclZYgsQ61wKsH35A/+toWJHJhJQewRRVBY+NFqIJyZPrUyVAndWsdlw5YuVHVQ7u6bNSGaWps06fte2CR9YlPrAJkSpW9e/9FZs6YImWA9+fP1koLkthzFi6R//L7/1X+6i+3yaHXX4ZyAEqnuvOy5I7bpQUqoPrmVrQdKgi06X9v/VNAmCw5/OrLMh+AZvLkyfLGm9XyB//jazJ55hz50PJ75al/3C0LF90k06ZPkcNvvC5DAAYZSCZ3AF6VA0TdBKD1/AsvSl5+IdbiNLw3Tvvz3JkaSe3vkFkTsuTDty+USVA5RYbS5dvff01OX2yT8RMna82l1uY6U3IMAUi1tMu0qZM0cX/bbYsVDu5/9ocyHUnuX/3iGpk3vwJjA3FuuiiDbU0ybWIR7PHGSz7AmRQCIuXAymoQChUHkDiXLly4ELUy9FZZOo6SASROG7RRx0UUttpESARIRJj2Pepritn4DQIkN4WuuDb6/fS3v+4oAMmv61qTxkERWq1FFU+q4Rq5JQNXiQBJL897dd/Puo7hDV0X0B4iUyqgqArp7+mQ/gh+etswJpvxulPnUGY2vvdppwbA1Adw2g9FH+d2XkGJlAGG0qKvE+CosweqJYCKrMw8qJaKJSs1n1gFKiouLVTrQUUFUMJ1ZlAhEhvHtTMIkAzGqAJJwZspln1c9H7c/PYAidBG+9db3BEOuTja+1QqmT0d91XlEu7FQyTu65WWCv4B3rtQ96cecPh8fbNU4YGIs1DcsmZZBLaeVBz2YL710+KTVpOIH63/nBemgj/GlbWntPabaxeh0RDrIcFilDWfEAwDl5gT3pIuDTBOlZtureetMgxpWBsowiOMZxxTAHzSoUDKzStA3aMimVg+VWZXzAW4nQbojNhnQekKpWc2joOG0+obidXZI0Ci2oy/9buj3ywMtc4V1XcASEEFUhauRZWRxl5hpMXX1/YjQLL12tZ5gnivMNW12ik/PUBiW3hMJr7zYmszazzx+oxHOhRIk5OO+Z+9N+tk72ObRSq3yOorO8z97N1e2OIwAmOIQAiQxhCkcJcwAmEEwgi8DxEIAdL7EOTwEmEEwgiEERhLBJIBpGjiyTEMnyiKPtMctBXTBLSDP2O5YLJ9XGLF10aKXs8lj4JgSBMrDjopr4lyFq9SikGXccX5Ckdoa5ZoZefPkwgbEmFHLNmFZFN3ryp3/mbPC+4uLFL2VG5MPxV95aGS7pQMLF19wObNmCi/Chu7pbBr43al9gev0AVbmyf++SX55wNv6hP1rEnwK4BR9yM+eVAIcDtw+ITs2vtjOYVaQbfOmya//PHbZSaUOq9W1cg/QZXEItz/N7c0JP1moD03V0wFMILdEADSTRVTFCSxj68Mj2LgyN8HARLB2h/97XPSDJVVDJi+f3d6LQDSW2+9bAk1N788QNJkl6tPYUqFGHSzpKQlhKPWPZoMtR8/b/iaNVB8Ai4xAewBi76P5KN97sBPMNmt56bdHdvpp5WzwtMUeOyJfKT3EjrEz3VXzD16Ap6LhdWpqKMKxyXUmTzUJ8/NRsySiVQK+Rj583j1gF07em8uoarJTCQufXz49D0BEW2t9Gl8JK2pKuLn8cqP5Aq7RN7pk8IERxZvd9sKGuw1I9aOsco6TBfq6rTGTifUMVSOtXV2yI9ffFGOvn0YahsUVi/Jk9/53cfk/IUzqA10HIKMIamomIe/Ycf51NM4Z5bcfvvtcrz6mCatW2Fbx8RyPur9TJw4UdUGVFw0ICnd3TsA+6s+KAjy5Y4ld2gMX3rxgCZ6M9KH5Uu//ZuAO6/K20erpL6pWT62YoWcOPq21pjJzQFspKINyfeS8RPkHGopQYQkBbCRZFL8sUd/Q9WjtSePSllJCZRRXVL5378GK7xcmTF7rrR0RaQZNnWMcTEs6giQugDHstAX2TmAd+iHXMAjppybAJUGoIgqhSopH/Cr5p035Za5ZTJ/5gQZD1VqXWO7/P/svQmApFV57v/23tXV+77OvjA7MIwwLIJBRUQUTJQoRsAligsuuMSbEDUmepObqzHxmqjXJOpfQCSCGEFkHRaBYWBgFmaf6X1fqru6uqv3+zzvOafqq+rqnsZk8k+3X+nQ3VVffd8571mq+/19z/MeOBmWoy29koa+VVSUom6Uqf3VF4qiTcUY4ykktuuQ5K6EOiVLnnj4afnwhz8sOy/cIYG8bOnpapOZaETykNQvRrcqK3KgoIBKCzVJpBDqpXSokCxEYZxaoLTi+b2WbgmKIDu2sT0MFl06/nMAJM5xnYtWqeNqcZnPRYyk/fxM3sVSwZqUO53nurr2vQCYK9PTXpec189Pq1zKQI2aVNdOBZC84Nn7ntjvAmqFZtcs9y+uS+4NsGsbGxnEvwHM62HAoyGAhRFVfU1AiaJKQMyIaSoaobohvGXdraJSKOQwx0ehIBvFOdKhWs1GTa70tFxAWFhRwtZwBvsC669xjWUQmOOcwFe6HlV1hJo/CW3VVQnQY/dLg8DiYNgBJEIvPqZZCEx7lVjnKKbg8gIkKGxoV6c1jwDA8Y05By3WFCKPq61k70BIWlqhOmrtlmPtIaiGozICu7opvE71KOva6VihrVxzTinFuADxKPwmKJrG2klLp7qJ0IXwiJiSajqqgwzQyQlAYYjfIQiEYjcQOBjKuk5on4IYC5AyAYXSoQjLyy+AAqxUlX+1dQ1YYyuluIzwiFalQK6ASNmYQ5loQxZVQQBIfFCVlE6IxM8dZXQGZHG+panNIeLCmKCdnDcESFSyOqCpNaP0c8t8DvE1V5+LNwZkYg6wH+7GCf5eaywhzU0IxsIONZPwvTmvOZ6qNo7iUgJI4WN3yZc+3Cnve+QW2TRrFftP+BH43YiAD5B+N8bZ76UfAT8C//0j4AOk//5j5LfQj4Afgd+RCFx+89dPm3R3oYiDJCsaSgJMTqikN+gmxC/xmdmvJwd7/iNiQIlXsRdKBZ1obfbac9bK5977JmYb7F2oswHCQoaa52/C3bw/fuA5eez5I3rdOGw6fY+SY6g/27d5AR1Nf+JqpKQ44vhc2Lu84/XbAcbOAwBKfYf3XP2hAuk7P3tS7nviZW07VUcfvOZiufTcdaY5eO5HgEc/Q22kCOx+KooL5IItKxUuvXysVU609uAuZ9rpmIx2fIw9VkOMi75mk2eMu5GY6bMxW7/4U/bIVMl1+x6bCC2E4ohWdds3LEcyuF4KoZQwCUtegfBoISOZ+pjo2IT82T/+XK0Jp7w2Qr/9KV/VO88EQNq37zcJtYMIkMw4G4DkHibRHFfxuIQb78p2gMjUizAJQb7O12hH5n14E8OxJDituDwKHzftXY0k8x4HiUxaOJ7wo6LCA0k99oKJSXAc5OoD4XqaVNVC8Kx3wYLpVBWZazjwo1+R+KPCgJc3dlPmbnTeg6939GsRdmPNxIM0aUrLPtQpYn0k2rvRBos2RiaeJh6sqcRrmlibHitQ0+8SlZqajLbAThUVmihnQpkLie0xtpJMao6OjiIhPAglC+oTdXYqNOLz/YAltBvkv+PHj0teQb50trdCeDGKfk+ozduGjevk7LM3S2dXO6BSCEqjfoAnAJxxYzVWW1sHpVFY28zaU+xOaVGxAo8xWBbmBoLSDSVDGqzrgnmlMhiOyNatZ2u/9+19US5//aUS6u2WK694nSyHXVxNbaV8/Zvfkl/9+kHsM+VSUV6q41FUVCCZsLUbRF2ilWvXyaWXvQ6qiTH5/GdulbPWrJHVq1bIWtRBqawoh/Vdv3zv+z9ANRTMOdRLqaltAByLaBJ3AoqSNLSLUGrna7bruP76oUdU1VBZVScdXVAG0eIO8zQPAGBmfEgqgtNy3rb1sDIblvbekLT1T0nfMJVuqHWDc6VNj8ryZcsAnvAzFJfjqBdVVVUhY4jf0GAYKqMGtPOzsNyq1lpSA/29MjrQK0HYahXlpgNqQQWGdmQEa6Ri7Xa1sRPYb+kD49jS0qJJfIWXnNeadzaWb64OmQGuZh7NZWHH15wah/OMihFnqaXKEAuUUgEkL2BPBXJcDbO4xaRpfsKxHpDEdmjZI36l4k9XgVFCxbZR158UG/TsNti+EwxY+zGe2wFoo0AyShnat6Wh/tT4yJDnWx2MAAAgAElEQVQCJJkaQY4f8wMAieeNQnGTBZu0jHQLaAACJgFPMwCK8lFnh2qiKGojUQWpChrMbSx5vI81k4BLsPa5lvILCvEeqFlsPSBVJ2lHjX2lGSyjPlIYrjWOAPdcDSdzhB1TpzJiDR12zFjyuXo8zp9S46LWbIRGsOjDOlZwhK8xRRIVUbjsOPoUBiTqwrru7ELNo5ONcry5U/pGUP9rBLaVUF5NjsPiD+ojGL9pOxk7d8MF9x+ehwBpBkCd+4HC8Qxrj6ekEI0BXMtEPAmT+VlCsJaJGKmajuiZsMV+VnO8slifilap/D8t6GjVCZhbAJUe7TBXrl6vSkNC6hwoKAmts3OgHIPyk/WYMmEFmA2glY5xYYxoDUj1EWu7mesYhR6nFS06Y/G3tbd44wDXv64JTKtYbSMPQHKqUB6XjTnAYx1AMnagtBAEHOdngNayw25ERata3pnPKiqQ+EjH50FZZZ1ntBfntx33f1ze9+N8uelLX5J3rjXwzn/4EfhdjIAPkH4XR93vsx8BPwL/HSPgA6T/jqPit8mPgB+B38kIXP6Rb8RS/Qm4YuFM5MzF7T/YBibStm9cLl/9yLUxuBCHPqdvtrvzfwLJgq7+IXlm/0m5Hwqk1u7QAt7MzEbSYf/B/rizXf6as+TGt1wIi7mi07fDcwTrH333Z0/IPY+/pM9WlRbIB665RC7bToCUhuTsiPzTv+2SR3ZTiWAeWbae0CTey4Tk/5+PjStr5OPXvU5W1lUgkZRabZRqfE/3nEtisvbTHQ/uVnj2X/04EwDplf27tRsu0eX6ROsmPtjv2J3j1kJSk9t4TdUz+Bqzu9N6PuZcaidl7eOSlQOqfLCZYypzHBxx7YjH1cwlrVlBuySsMT74Hj6Mugd1RpC8ZC0kVRTRrkhVAOZ4l/yz9/CbJLer0aEJXeIa3mnPWilsexySmeLpWUgWjwHE4ppIco/jeyZFs5AYpmVjNhRFxaUlkou75nkt3qHu1vQkVAuZtEhC0lNjaBVWbDeTqVl4jdl01lont6OyBwjOIlSmv/k/3L3O5C2AE5OmREzhkbDe3R6CxVsX9pnGU81qm8a4P/nkLjl6/JjWG+rp6ZGCggJtL/vSARVSLsAWIRLbOhQaQBtmAJyzpa+vT+uK8BzhyLC+R7+HzRzfy0Q5E7lDQ+a9USgVo4BVbFEUieeCYqgyENvQYFTyg6Vy1rptAFWnoFQalA2bN8lFr71EKivL5cDe52X71rWydUOdnHfO2fK33/iO/OKXD+pYEn7t3Hm+HDtxFBCpUKEUaxnx0dnZJftQc4gwKwPjTysuqiODAfRjCHWTkHTm0C5bvloigFxMoFPRNA1AROu+HTu2y6oVK+TZZ/YgblAo5QQRoz7ke8ektLRYLQsjwwOyY/sWwKRsOXXqlNZfiU4AFMEm7uTJU4gPajyh1htVEjU1sK7DXDl47AT2mUzUhYLSC8nlG951vfzRe96NWk5sA+rIDA9JFP8moEIaw7iNAGRwLgxGonLjH39SJAc2dhl5Or58DAJCdbHWFOcLwCX5K2dphl1bCoEw35mc18S7Js0NjImBFo+Sz0AaqiqSFIUx5ZEXzHpWnt3HYwxZFYDuYRCQtgxrTfdOz7avCXW1cbM2YgqOuCbNcQ6MEf64dnPWa1stYFWbN9sG1injg8oXrkHdLyzInZ4ZM+oSC2K4fhUkKfCg1SjgKOzrxkeHICcZxVGEK2MAALSziwK4cI0bO0kOwegYICxuFMiGoo0WaiocwcPYTQIe4XXOtwmAJwKjwsJ8nXtU2rAm0iTaN0l7SyiP0qlI4Ver5NQ9FnvBNOsZqX0gAJIDXVZlqbHkrqR7JK6h/SJIYp8NfOH3cVs6xprQhBApChUR1LFpACK4js4pAJTwyARqG80AyEalsbVTjhxvlOb2DukNDQN8AqLhs2wcgHYGa0DVS3o9tM0OqptXpo4T9zNj0efaYvY2tpMDnQV7uVxYXOYrUKZCUsEQ93C8aUpvMjAgh3OCCiAEStVbhMaZuUHJyQtKTf1y1DRbJctXroANbZ5a0VJxRHu6bKgYcwB+2L5c7rcWSZrm0h4QrcR/TLwtWNQ1wgPiatXYHHbT2tXj8/wOE4epZiJ44ao+4WpteVYHx1XHEa85a1T3+wVjVVaJ+mf+w4+AH4ElEQEfIC2JYfQ74UfAj8ASiIAPkJbAIPpd8CPgR2BpRIAWdo5reL9q7/Tvav0rXb+qkoR/gOtd0vyLO/5jsppmtromiae4pNRcqhEmqvQStJKxSSy9rn1e7+hPVLfEGhXrkai92V9//PeRoE22v3J3scYb4AUN/J53obf3hGTPoUY50tQlx5q7YH00aJM3iVFLVBaY+gcmajZcNtkRu4aNo/t5FuRwcfb0xc24c2At996rLpBNq+o0oX66B8EPAdDR5m61p2N/2LocJMn+8IodqB+0BX2dUhu3ex/fK8ehNJr1ON14pWjE7PGZu6WnG0te/lKoyW66+kKpryqZneyxpz4dIJwLJjEeh061y5e+++/Wxu50Uf3Pff2/CiBpItdOGS9AMkDIJGg1FUfAYq3fEhVBTFbHawq5KKRSNnjrYRjxgVkRsaQllUK0k9PC6kYdRTCkz+md8CaxbCAXE6w2yaqWReYueQe0eBJNzCKxqgokXMfZEykS8yRmXX+oPGESMB+2Z4QqVAwwD1kIdYK21cZpEj5rbILCK0gUeLd6Tl6u2fw8MI7nZRF7QjAmeGmexf9Hcby5C9/sohNqzQQ4hqQs65L0ACqwPk4ASr++gW65595/U7XKGK47AtvMc7edrbDlwIEDgB0ntV4RlSyERcuXL4f9WoW2f9++fdLf368gaWx0BH1BOwE+wlD7MIasn8TY0C6KQIe1rHjnf2QoLEyU5OXla0yjESSdoWwaRB0ljk2gMAeKjSLUVEINpJxCxCBdLd7CsA5757v/UC563evlX//5/0pnS6P876/eJsGMYdQPqpUvf+Xv5Ze/fEgaViyX3v4+ue66d8qjjz+CukzNqEFTon1obW4B7BmV4hLUq8nIxXVKJQt96ezsQOJ7SAoBdYphQzcYCkt0ZExtCYO5ObDrAsSfGQdUqpdyQD72LzcrT44ePYaaT6xPNw34nYbz5kPtUCRtHa1Sj2NHRkbU4isLiiZac41FJxCLqMJBqjJWwrJuzZrV0oj4Hz3VikR5vqxeuUKueevVCsXKivKlAO07eGAf4FFYKstKAb6iAGrHdHyamppUufQvP7pLqldtU9UGc+qcm0PhUR1XVFLRuUlYpXPR1hASxNWsSYIJzBOcl8dwnnBdqKoD68Ts51DXQAmiSXWsWyqR+NVYjhnFhVuTmvz37I/mW5tsZ/JdgYFJjOsqtUohVefpofHnDUByHwaz681591dCAJPW52c422CUVwQY2k/3FYtDARLabwASVY78wMS6YeLf1mAyAFiDqetwEsqw8fFhmRqLKDxKx/HTiFmUUAlQL5OKFipkECfylrHxabVMJEAiyHDWnVQSqnUZ5mMkPKTqEsYzN8+A43TUCyPumYCN2wzgXiYUTLRtI4Tk+s9QJYyBRlSr6F5KBRL6QI2SU4sZq874Q1U1eMzYOKh1nUIeu4eBcGnNIwAkmYEN3STWNIG47jPTUAfOyDAsJfsGx2Et2yPHMV+bWjukH2B4ZHRC1/EEoNgUbesIjWh7BxWPAnWr7nJzw4Aj7v3Goo8gUxVU5EYKgYx6KJu2dVmwrFO7NwJ1M7emrJKK52UsMwmXEBcqlGaw8WUg5kWovVZVt0xqGqAwrK6ClWQ5rCCzJAi4nYU+0rIO7nWSTVUdY8ft057fTEyz7zOmRilq5rCBRxwKNy9NjGM/JVsx8jVCIKsg8hyZeD2P4tWNmnf+Z9nPR1XFWZBYXrUsYYz9H/wI+BFYvBHwAdLiHTu/5X4E/AgsrQj4AGlpjaffGz8CfgQWcQTiCiT3J7e969j7h/tv3T8Le0xxIwN8mKRgIoBJJcemUpx/rkS/yUPPD028MGfDimr58ofeqneXv5oHk3SERz/f9ZI8Csu6ENQ5MXs5259Xc774sR6DOkeXYukO1y8Hp+y7mNDRmGnnZTUsot5z5fly0bbVMQXJfG1hUm4/CmrfC+XRi4ebobBB4Xr74LnOWl6N5PKUnEDdo5aufiTajBrE2+Y4/rNwzDJEx7ecZZ0ZZQP+Uj3ivWenUtz1O09H3nLJVnkXalpVQjk1627hOd53OqDkfVsYyfqbv/Zj6ezDHe14xBOq3hSTi8Tcc9Bc0+HM0wM+XutMAKRDB58zM8YlhK3dkgNI3te8iTFObwVISAI6pZEDNnyPUyCp9gDnTq7p4gVEem3a2PF2fFpZIZnnrkXQQRjjVE6cN86KS69hk7FujEyxcnPnN63k9IZ9C6R4Dqd8conBsShrxCB5ye2Hd7gzKQz4wKQAk8P5BUVmtqpqCUlkzNlRJF0DUKkwNzmCO/dz8D3fRyDEO/9ZDF79ntAVAhiCAI0Rk+3o6xht7wAnCGSzVaEgSPbidEjcsiHxFKex69u9+wW588d3SmNjo9q71dVXQzHUg0RwExQHpsaNu9OdkIkxq6urgwVdL9Q2Q/p9A+7op8qIrxPKUFlUCiAzONCFpPME3hOAEqdURlEDhlAoE2obqpwYC47HNGwp8/PzEdOAtLW1IdGcCUVRpcbs6LFjMgOIsX7DFiksKIOt3IC89uJLYE13vxxvPCqB/CDAzDqAq5CcB0u7z3/yw8h1d0p1ZZl8+1s/ltvvuFuBVQS2cYH8PHnX9e+WE8ePalvHoY7YuGGTdLR1ysGDB1FjblSCUFUx7hlQZI1PRQHRxgCbyvGvTNpaYL8HQJaFpH0wH0ls2FaxJkoRgB/7X1Veo8CtH+uXCeis7DStbXT+BTtk9wu7VaVFpdEaWOdxAAf6w4jHkAI5xjg00I9+l0pJaZHs279fRmEN9nuvf4N86IN/LPmI1RRUU0VQX1A5VFlaLscPH8E521ErKqhA54477pCnn/4NYhmU2+/6N9m283Wq6Ei31pGsHXUM8RxB3R3OUarCVFXn7m2wAMlYcxl44BRGbt0ZJY+FOFhPBGq0actEvBS6EjAwxY64qJpQaYABQW5dxgEQpyD9G40iRp+3yXY1xsMNBl745BRFiXvjbDjllCHueHVjtOo/bTtr+fBa9IvDQ0ED6oYZpQubQ5CdCJDcPqTX5lqH+mwMc2oKsaTqKAfKlQwAxVEqwSK4yQP2jdlYk1QXMv5j2EsmUNeI3xMKZmFNpCmcNpacBFJjgKrRKM6H9a1QG+9newle+d4prOdMgJDcvAK8Px9wygAkU5vN2eQZmzOqfZz9J9usUNsLvDX0FtoR7LAekcI5Qiizl6nNJ1VpMoaY4B/6TIjCw8exvwxhrxoYHJOWzl45drJFTja2SQ8UVGNYz4RlUayFKVrO4ljuPNR6OoDklD0K3R08wgeDgj4qwajyIdjDuuD84r6j8AjxpGWn22NpFap7L+cdTs/57P5lATQR3rHuUbCgROpgD1m/YqVU1tQCJhVLAGuRayBXLevGYaAH4Ic1nalQTlFWwueXk8LFFEgKT5VImvYkKJDin9muJlfy/E/+HSL518okHjVr/XCO6Ly0SiWer6J6ufu48r/6EfAjsMgj4AOkRT6AfvP9CPgRWDIR8AHSkhlKvyN+BPwILPYIXH7zN5iSMVAmxi0cAkgCGbazegOyhUAumWQSxXzec5ChPe4J872DIQnwZHYUTTLLgIj4aVO3x/vumKLHXnlVXbl85j1vlHXLqxIukny3tXsx9n5cn/VwvnnnI7i7t0/Plqgymn/kk9vh4NkcXCXlyZLhh0l2i5QUIhH7xtfIWy/dphZz3jFI7hd/DuPO/TsffF5+8eTLauFzukeyGsgLfRzEOt05/jNe96A2zR3d9NYLhRCJtY/+U/gmZ769E9nF7RN/+xM53NSpd8LP9TCITJeAm9IpgFn8/Wa9zA3VeK4zDZAcyOG1HEBySUBNIloAY5KBJkGdgSSiS3ryfd4EqLnr2tgXGWs5T00lz7m8STrv9w72uCQ3E/AMk7NDmoD9GBPNk6zVgcQy4QatvVjDhDWBqEZgYpNJVmetaCAR28M74GGBllcCtUpAgVE2oZCRWhiIpRzIJh6pvNL72u2DQgH+YKG3jjWVWVQHsJs4BWvwZCGpqmtPW25m6wQSwVHUGqFqKXMGBeMBJyiuiAKETAMgsZ952XmAI7Rhi8BabVS++4/fVfVKeHgQ7yfwycHd/rCnCvVp22mrRZURLdCoHCLs4NdCqIBYo6gAdX84Nvye7ezvH4CyBu3LAMRCcjYPaosRHE/gRFA0Moa6MVAYBbGOamtrNHHdj3o+ubDsCw0MIpE+LmvXrlXVENs5gv5MTyOmUGKsW70OyoFSeeTRX6NuDMYCMepp65a0vEK5/g/eJW++/BJJiw5AVZAjTz3zsvzojrukpq5aAVo3aiQFYFlVVVktn/rUp2CFt0nKoEqYgAro1ltvlV1PPCKjSPwT2k0hkU71Aq3uaDXIOIYHh3Ve0k4uL2jUN6PRYSTK8R5cj3aBVEc01C1XRRBfowJp8+aNqtzq7u6FkqtYtp69TWtA9fYMqDqI6i6qvwYAkKJjwxhKWO4BxBUCWn3605+Wjes2Sh/aXphfoACJCeMifM9E9u5nn4OCKyIrV66Uh1CD6b777lNl2Fe+9tfy+++9UeEDk+i6fnCtw4ePSk+/UXjymjpfCSU5x5jA5z9rEUeLNtaj4tiy/zyWYzyD61JxpnXIoEjS5D4T+3jdrekYPNIJmgiQ3DSPKZ8wZ9V6EXZpXmVGhqq0kpL49s2pno89p79OmD6p4ogKItrhWTDNdU2FziRq8vGRSTUWVHtpUKpo/y0Ao32bA1raLgINrOFp2qkCgEYJkCYiAA1QrmCez6D20XA4BDCJWl7oE2sgKnxFe6K41iTAVA7ilou5Sis2Krh4Xrd2qNaZYV0l7TL2N1iqsQ5adAxtJTPGug3gvQGAZ6pxuB9xLMjGFew4ZRTs4lRFiT3RwXWue7fnqfoM74vVS7LxUHikdYQIlEytIu4509gTphCLKdZrQgzJ3cK4CWRoeFxasPaON1J51C3dgLjDgK+8AYQgeZoefZh0pv4bKjepxMlAKu6DCs4sPIpZ16kKlcoiYz/HfnLuGXBk+uNqvrnYqW0flUH2c0Dr5GEsswDbGOcCKAjr6pdJw7LlUlJeAVVhEf7l6/Hcn2i1CQwPVSYBknJ2raO1EICk6+ZVKJB0Ts4xp7mHJ3xeeX4FSAVf3frR8bePypoV8R/87/wI+BFY1BHwAdKiHj6/8X4E/AgsoQj4AGkJDabfFT8CfgQWdwQuv/nrp1VzOHChSVVNDs2lrjg94FlYtOZHRibJZXPBHj7l/o43uSvzQm1Fkbz/bRfLJWevid2RnXznaTKoMUkGgdVbk/zND34lAygYb9RS9mLMQ8cUQXPFYmE9Pd1RqdrG2k4XoT9UIRGQzafG4ft3H2yUH8G67nBjp71cCpUQ7362YXNgxBwcv8P8dG2d63U3f06vGpp//nzhxjfJxWev1foo3keqGJkxjNfhOP21zRn//J9+rvGatLU5TtdnAwbtHPgPUK0zBZBi6iNP21ylCFcTyN0dzySnWsgxgYlHMkByKgAHeZhAZQLb2c/xPTzGnYeWSTEVApOrmEpa28UeN45EJ99LJYCr+8EEJZOvE6hpkgMFCUGH2sHhWiymPg1iwXYz4RyA8oOJTSbTmYzPBXjgHe20I0vT28PtRqUSCF20BvXQbog5dVuDRucK6yxhzLNgdTmJJCxVOhOQDmXh/FRCaUJZVZO40571T3jPPRK/EwBDk0hWjyOZr0liXOrl/Qc0ab582RpZtmwFAG4ECexRtC+giV3CCyavR1C3pKurR3Y99oSxxQMEGRgMAX4cxfyLIlE7Jeds26Rqo9bWVk2gFyH5yobTCq2urkGVRftePiDr1q0DaKKiZlBfjwBGRcJ9iBOAc2kZQEQEYGME1lHVquLJL4ClFBRPfX2AKjgHrd062js14T4J5VNRSSmSwDlIAiOpj3YQUozCFis/O196YblXBogUHu2TcBTWclA5hAG3SvKL5ZyNm2UCbWg+1SgDo5MCDQ0URWGpW1EvEag7RmAXx4T+//mHb8u2zdthsxXVcXriiUflq1/7ChLagFuAAgUFsBhDwr+kuEz3ICqMOF9MzSbWtYFeARBhZGRY5wDXOscriNo2ZcUV0g7LugL0MQsZaSq6RkenAc+Q1MZ8KykpUQjJPDrfk4O+BaBI43lZqSqKmkekApu3bZVbbrlF21hcCGCEuRtFHBmvGbyvtKhU9u7dq8qoTZu2YBz2y/333w/7vU656m3XyBe+8lcKqJwCiXPv5MlGVUKxHzm0SKP6wq4JCk5MHSDCWoAMtGUIQITrgXOcx3E9UKnDpD6/Z9+TAZKDFsoNGL3TKXYxj3kN1hUya5wqQ4It2jTGwXAMONs6MMnndkn22POx91LRwuUXV+k4gETViLHzA0DC+k4GSIyBezgLO67HKUDNcaqPoMohQOLI0fKQAGmG0BFxzdb6fbCeA/0ZARwiFAnCrjIX8C8dlmy87hReI5SjuoxwhWrDDIIVgJspzC++popctI3KpUBBMeYLbmDA2iBAdzWfdA9R9ZDZBzh+7LMB62ZPcwCeNdb0eZVUsm4SbOrs9wRHqgZDn0hEjTIM78Vx3GcIskYAeEND2Dt6huQo5tOJk23Sj/VHZTFB2Shjg7nhar9xXLQeU8y2ztwwYPZmQkuMD76q6gh9IrBVeIT+ZkI9lJdDJZGx99S6QDgZAZhCf56b+ylirXZ/BEysi0RVHNZiIQAxa4otg/qosroG8xY1pbDPca/OpoUo4FEWJH2ZPCetHVXRRfXRbIDkBUpse9yyLlmJZGaMh+vYhWAWhHeeplofbrm4zy6nREp+nyrEOLr2Qny9qnZlbL763/gR8COwuCPgA6TFPX5+6/0I+BFYOhHwAdLSGUu/J34E/Ags8gi4Gkj2L+uEZFMs8W/+yo711Jvmn1eVY6iL/VPe8/457wBNHcy4mie55pFLE6SGHGxnZUmBvBt1fq68aLPeQetNps0FHnjWMSRiaF1HBRLtqFIl4ZKVOq92KiQqe+YBNTbg3lgXIzn6jtdvl7dCkRPIhboixYNhbmzvlZ88tEeefOlYCmu65Dd5RvZVs8AYRVlAGBZ+ctdnqkq+9tFr5ex1DVofZKGP08ElnUEWNA1FRuUL37oHta66Y6qWhV0nhi4XdniKo84UQDJL1yoc7Nd4qXFjceUAEiGGAhsLkAhMvAokV+uBiUK+Lxt3lzOB7QCS9zw8F5Oiepc2MqlqTUdrohhAMnGfwl3yvJ6xxTNqAH6fhQTw4FCvWkmxtk0uVDQBwAsmcQuhuCmACoCwgF1y/7RGkia3TWIvpimy9VW8GUXywSnkcAmBTC0aJC+1Wou5W59JX6qI2CbGhHZLLAY/iRorajFlk+iTuPueidRwJKyWXyF8feD+X0l+UbG89pLLYS+3Uh5+9CFpbm1BH/K1z4cOHJILzr9Itp9znjzzzPOy69FdUow6Pkys9gDosP8rVy2T9tYTsmXjelUbEUxEIhFVYhEmEFLwewIl5p5pZbcftmsB2Eyde+65sHGDrdWR/dLe1oyEd1Bt7aJIhFPJVFxcjDo/azTJ/uKLe2R5Q70qnY5AHcNrsdZQXrBI3nbtH8g+1Pp5+ZXnFdictXa9REIjUl+9DJZz+6W6rkxOtpyUPowTxy0DOe/C3EKZHBzR2itXXH21HG08LodPHJVx2nWxno/WLskC+KqUc84+D5ArqrXYULwGNX8i0t3TBuA0ALVQNxRkhWhrKUBiQOEYx4Qgjcn5Aljd0XaM4JBzTVUPgAVUUJ111kYFbLmBLH3dxApJccTeAEmCDMQMVlqq1OA8pPILQKeysgLfj0lnT7e8+Yo3yk033QQQkQWlBN6P9wWRAGdinr2gPdre519UuLVt2zly6OAr8u/3PwDA1iPn7Dhf/uc3/h6TkLW9DBRikr6np0fbRmVNFsZbrees1RwVSHxwPLXmEeDJpFWzcN44tV+aVfvxnA7gOvWHV1XoALF3u0n+/DMX5Loz4EMt8GgHRkWJByC55zSpbhPn7rwu0e7dS/U1C5AIJvRHtcuj1RmVNgAl+Fxlml+hA2AC5wUVPapA0l8bqFCKW1O6uje0ZKM149TEqILfdCp0oFgcjQyohR2N/KjgczXYxnD8OCAn+5MHgJSNuZ5hobXZ8wykIdDI5lzUmEB5BzipUBgbRQbGOgfzkfuQ1j7Sek6m7pp7EHooeMK1Jtkm2zdCGlV4YcBc/R6FIQTsWnuKlneMCwEerkclmO3XNJ6fRjC4X41jnMYAd/uxBntg03gM4KixuV1aO7pi8IjzeZLnpS2h/b1F3UNVwRUHKA4uqlEcAZKFR+mc69jXWecpgDXGDZiWcoRehDtaD0shV/xTRJVvCvixKvA5nQ3glAXAWVhWjXpHDbo3lUKFVFxcpOCa1oKc/zmAeATc2dgXMtJhXWcCr1ahfHAc3bzjz8mKpN8WIHnXQ/L3Zn2YMY2tFVVtzcJROk6qMrPx9QHSfJH1X/MjsPgi4AOkxTdmfov9CPgRWJoR8AHS0hxXv1d+BPwILMIIECDxkZzSN38uO2CzwI65OzH1ffoXuHljDCTxjKnP6WzB3JVS1tDxgBQ9fQp1TLJVXHlxvvwh6ubQ+iwTiYv5oJG7No9p7xmUO3/9vDzwG6gJkh8p+Edyv357uGQj4clXzHUH+WXb18l7r9opDVUlswAXQ97aPSD3sYbTniMyCKss7yMRytlXtF8LhzMLnBV2zN00mOP8VgEVV5YlHldTXiS3vf8qWbsMtVnOQBuZRH4ccfrWXY/JIECSUWH99qvI4X4AACAASURBVLGYez6kjtqZAUjP6sWS40VM4p3rLsHpBUiaGLMAyR3rahVRecQH4ZEDSE55xK/uPARILjnOBCpTgHrXP1PQFhw5q0AFS6yVhJjnBJDozctFstHAElqH5QCMsDYP257G4/A/55qn4iL2U3m1hdZay8WApCm1j+IR5g57FoDnLsRneKc/YdAkktFTE1AHdXXCAq1Gk8/jY2nyrW99WyHN1Ve9WW2XqDhiEjgNSU9VLtBaCmcZhS1cEPZwz74AILRrl2wHQDj/gkukqrpWHn/ySYU7UdhH9vT0ydHDx+T6d79XLr/sctQDapIf/MsPUHuoA1Zrm7VtRVDIvPMPrpXfPPWI/Or++1SBxLgSFlC9RIs0WtHxQRjUUFevgCgUCqmSQ+/wB1QOD/ZArRCR4qIyOXHiBOzgphTIbN26WW3xWgGXyspKNEFMYJODxPHAAOBNZ4+UoO7Q9vMulMPHXpHO7lNQ8ogUofYL1TbZ0wGZHJvU2kahEdRMmxoBpII6B5Za523ZJisrlitMGZ8alSEk4Ydh9zdB0IcE/giS9WmwmcvJhq1eBOoRjGUmVB+BHNqyMfmcJnmBTGnv7MBenYWkfVDVZmwvrfg4txyEpGpqAsoRxiISGdFx4VwmXKSShLaFoRCgAqBYHuIx0BfCsZhHOJLPMZ6cv6xrFYWaZRTQq6g0XxVK4wCFRVBBffUv/0oaGurUBmwK8CkXIIpJf633gqT73pde0M8UWv4dRp/vuvtn0trULBdcfKl87X/9H4DEcp13bBfVTkzwNzY12ZpcVG2YOc9z8BhdqwBJrFHFf7S3c2uKr7G9VCARbLD9BhyZ1LuqMmJwiRZsiUrNWR9jhArIfrMvBEjOxs6oO4wNGeGvFx55YREhAH92KCFZgWSAGNQ3MWswgjvsCVQVUXlDlZW1CmUfiFcINDBBdG2rZZuFFQ6gsS4RH4SHVB8RtGAyqhppDHN9fCwCK7Q0jSuhiPIONJDnzcT85j6SwckMIMIYcj5xL+JpGU+6CaoaEv/GsKZZ4whn0/casGLeS32MGVcDFzRmtJxD/xxIB+aKja3uf/i/2VfN70eEQ4RG7APn1DQgKr9XSzg8nwZlkp4LSjyytghqug2i7lF7Zx+gUb8cO9Es3ZjT/bCm5N7C/Yj9iY0La7S5mwaoOLL7q940wLpsDCTtBRHvNGsjyNpQubCey8QewppHRmFlwZc2Gv2lugrnU9UYYSPnIAEu1UsA7QWw1swHMKpqWCZV2JtoeRnEnh7Enh6EPSfXOwozoW4V4g0FkgFIRt2pgNHO44yYEtbMbTe/nGWd+1xzIGn27wVmZiY/H5untt6XWxfJx5nfReLwKHZ9/Ygx69Kp/dxx1TXLkpeZ/7MfAT8CizQCPkBapAPnN9uPgB+BJRcBHyAtuSH1O+RHwI/AYo0AayDNzpOb9Lf+8a3/jROTBPCg2QVPzz2gKP4e817945vJBp7NJly8MYsl3B0k0mPiLdBW2Pclvz8llLLXK8Bd5W+6cLN88JqLEyzskpNd3rYw2fzS0Rb55h2PSFtPKGlobX/mg2sJfXB3tDIbEQvorOkyv5Ir8X3uNJtX1ypAOmd9gzI6N2C82/pES488vPuQ/GbfCelDrZX5HgnDNseBCwFv7q1z98UbgHmCkaINl21fL+9DDSSCpFQA6dW0L/n0fG8IgO2vYVf40pGWBPu6eNIqESYt9HqJx83d5zMJkHQVeRa5A0jexLUDQFRoUMfDxFgmEqUG/JhHMkDiMUxoa50RHGesm8xXJjJ5ZzYT+c7CiedgongK8Z7AHM1CsjE/WKgAwIGoPKh0spFkZGLcJOj0XXZqx8dAb4C3+4FTIMUz2fQNY+F72Djh+ulaEF6zn8BFtJKC2gKJ2t4BWLABvNDurPHYCYCTdmlpPCXvu+FGWbdmgwziTv8bb3ifXPGmN8jnbv0M4Aos4WDlVFRQCKs52tBlac0e3nWPHK8UQHX0/R/+M5Q8x+Q9N94ka9dtQH42Q44dPykPP/yoWsQ1N7fi/aXyJ5//H0igIqENFVEn6pjs2vWkbN66RcpRH+ien9+LZGu2NB4/DFu0F6UAMSkogHUcQFI1LOgIU2jNxrarFRXiTBBEKzOO36lTp6S+oVb6oaJhUplWd01NLTbpLXLVVVeh5tI+aWtvUas42lH1oQZSADWQeM5cKH44joUAT68cBUBPG0OSl0n2aSmBMmkkFMUxQR3L0HBIRidHkDjOkJqKcvngDTfI2es3S1dbq+zft1e6B3rkkceelL7wqBSUVUqgsFQaW7oQm7MA03phFzci04BAWbArhMgJbciE4jOq4LBvYBg1oXhd2NWhn3xObxvAgLNfBEi0cuP37HcObbMwF1kritAnEyqULgBBzq/iQoxZX7/uk0OhQVVc8VjWuAmHh3S+ZCCmnG9FJcWAboWwrhuWj330Zjn/Neep4ikNbSD0oAKDVoejgFa/fvAB2bFjBxRdq+Xuu++WJwELOf+rqhvky3/1TalGTZQMWoJhDlPpwq/HAfMIhrg3OIBkFB1GjeQAks59T5Lb7SVUMpm1xOMNJIpBDL5JbfCcrZdbP+b8Rp3HE7vrmY9wVc5QJUg4ZhP4tBp0UDdBgeQ+bJIAkrcd/N4BJAUWeqyxJiM8IHbiuBMQKTgjPCLw0fpHgHpo4hhqWBGyTFqlUo7aZUIJw/WsKiaOBdYz4C9rfk0AHtF2Lh3XYt001RNqrBAnjHUWlDGER3odqwriWPF1gimF3ZD6qOqIbaQKC3OPNm6qcMNapqqLyiP9auGCi73WGLKxVPBjAbaOrarejHKNLeJcUrUkoFEarkV4xLjwutMEY1oHCeo4HDc5jZpnY9OAR2NYTxE51dwFCNklLe1dqIMUlQhqgHH+c89lvDhnqD7Kwt7n9njdxwkDGWe0g3uwfs8+oY9qWUfAhj0giDpf2QBIVDLF6jVxHKDKVoUodxIcr+BIrQ4xXjie9Y7ysE9VVtVIaWUlAFKDFEJ1VITnCrB2c7IBihAjjkyOWuIBiqONWVgLypRsPFWBiic4FjoGs+7j8M5tY82n823WL7KJx+lBnodXSZf6phRzXi9E0uvY37UMRKPy0cAkHucDpOQo+z/7EVi8EfAB0uIdO7/lfgT8CCytCPgAaWmNp98bPwJ+BBZxBIwCKUY8ElUXp83xu7umbQC8JCL5vfNRilRcYb5rv4rXaHe2Y+MK+fKH3qoKpIQEggdIueeZBKAC5ZdP7te6QVP2DunfeohPG8OEjIb5IZXwJcV5Sgrz5LJz16m6Kh9WTYdQ44iWdWx/E+5QPook0zDqIsx6vJo2aQYlRZte7TnmOk+q5x0Mcw1HPD5+3e/J5a85C3cwm7ueOZ0c5pxAoikyAusefKXdYAAqgQLc7Uzbu9SJocSIcMzvfuRFuf1Xz6FeTYp4xSbHHGOTMKnsD8lj6OI1a12Yc54JgPTKgWfMdIol1kyjnGJgEgU1VIGBhJ2rNaSx5TFW8cKvLjnmzuXOxzo+LlHtgI9JYrJgO5QHtLFjwtDWSspmrRnc1W5qtkBhRBUNba6wRhU4qZUVE5xmG2JZEjqHjcFKLhuAwT1YzyQX8Cm2mpkQRWKTwCtGw/HcpB4wg/ogPTIQ6sEcCUlT20npH+iU3v5u2KE1qyKoA+qfAIBIUaAYdW1K5NZbPiPFqHXS090rH/jAB+Rzn/ucXPraSzS5TnDD5KzCKTSSdUlG0dCC4kLUWRmT/YcPqhpm+/mvkSkqQJBo/sY3/16ee+55Wb1qPerfdEpRfol85EMflybUL3nLm6+W8rJC7Rr5wpFjLfKjH99uku1Irr+wZ7csq18O5coIwMiAlJeXw8YK1l1Ivg4PhdTSjeqo/oFewItdUghQQlUOoUo+lFusP8Jk75NPPI3v61SdNDQchmJmtSZeWR+o6eQpwKICjT3HZDwKoIPAaxIbYIU1WobD/TKFNrDQ/dkbtsKG7zBUWxhj9G8MiWmqfVavqJEvfO4TEsiA0ikvS1ZDlcPB/MrXvg6w9hOZmEEiPlAE/UmWnHfB+ajF1CuHEK9shSkTUlpSpElY9pFKKK7pMJLjapHFmw8Y7wnYyCEZzZpYrOXE3Dz7pAAJXzmP1P4NfQtgD6Aqq76+noIX2NsNAFLlYl6Z/kURIypwJgGRmO5PQzt4jgLAo1zQrFB/j3zm1k/Jxg3rFVTlEEJQMcR5gAT4E4/v0vlw4YUX6vm+/e1vy3333Yf9J1fWn7VVPvmZ2+SSS69Am2l1BeWbVe69cuiIXtfE2NTX0j5a8KNKOd3jCHTiyXEXA/V1jO1JiZ9pOuMtYOJ7zbrk5zST/lxbXM98njCJx5raXmyPUc7QNs7AKe95jNLEc1n72endTxJ3VVpIOghM5Z+xydOaR1TbAJIo/FFohTGAOmsC9c0IeDIAMBU60b4Pij8qtwi4aCXIvUPhA8aXNnZUIk2Oj0B5hP1f7SUx9riWWmJCWUNYRJiUDms67kNUyRj7ObPHTWrin0Ng69lYQKl7HC03OW62XpKx5DPvNf8xcCFOFMw5dL/EfGINOPQiNoZGDsU4o40cd/6jtR3WFxVHqj5yFnZUIeF7zusohiSMemJdvRHsX71ysqlT2rv6oDwallHUaxvFZzzVagqy+KmI81KNp0omHXt3G5CbV2w4dGCwrlOwBvBKtRGVRzlYW/qZwH1YkbOFI2gLHwqi8F61LeVNBvgMYHwyc7B/ojZYBeoc1QJYl1dVQn0Hu0BA3DzcEBDAmNEdMAtNycQe4izrCIdM3anED32db7wBgfco2bXvQB3H3vu57jRws5VGZjzm/B3Awtk5FUpJVnbJIImx8T58gJS8A/g/+xFY3BHwAdLiHj+/9X4E/AgsnQj4AGnpjKXfEz8CfgQWeQSchZ1JhvCv7dkWcyaHFf+jPaYE4uEp+j+ffdu8Sht7rnjSTP/812cX8r7ZTTF9OWf9Mvnqx66d08LOXY+JNSpRntl/Qu597CVp7OhLOuUCSIoHlKVUr/AuWyZFEqVb8Ugmvd+psLxKFm8sSlBTgEqkIADS8VYkxbsGtNZJQmKDiRBNyntGK3adufrkib0nWZgcY2c9aLVlKWfELDs3B+5cgmauWOicNMnOL37wannNphXIWVFRkia9SJ4RmLVDIRYKj8gwwM8UEncESFvX1sulAGuFQRSBt4+5kkgc88ONHfL12x+WZkA3WtnNqy5KiFs8RsnxnjseJt4uJu7rfxVA0rulbWOZUPUWQndKIbZQ1RksxG7VCM6qx+wTPMLcse8SwM6qziWt+f4a3InOO/uZ7FfbMQf0bCZ6GtZRfNC2zZyXyVcbf56fkbL5ceTgdRcg0KBqgzVr1PZI5zYSxjiQYID1UQi2JpicRsI8ikT147sekp/89IcACjhnFvAFpkUfAFJ7eyuAVlBqKutQ2ycqoe4hCeYUyGc/+XnZAPUQ7epuueUWuflDH5aLLroIiqR+tUAjlAjiKwEE7c8KS0qZFZV7f/Hv0oRzXvmWq6RhxXJ5cd8+uf/BX0t3V6+0tnQgBjnSgpol40gGn7/jAvn0xz+Fej0btMbK0NAwINegVNbWoS7RS/LDH/5QchEXQpI3v+lK1OYpR02fHNn97DOyd+8LsmnzBgmjHQ89/IACju7uTl0ng0MDGktatDXUrwD4yJfOjm4FGASGrL9z4cVQLZ6zTe6848dQNFWiVtJhVdgwOc/xZA0Xwqply2uhCMpBnGBblzkteVkz8uH33yDXQsH0k9t/Kk88+QLstELS2TesdazWY5/90y98XHIkAtVBhlRVQHFU2yA/+9Hdcsun/0IycwskHAWkwHwoQy2mvCBs5Yb6sHdlA/6irhEs6lifqACAjUqoCFQl7L+zSiQcYh2oPCS6OS+LAfsYN6eyoLUfrfvYjzHABEIgzrvh4RGdW4RHVC1RYaW1YjCHmOCeUlCDpDuO59wydYUyoFTqk7df+zb51Cc+KV3dHTISZk0cWIXhvYcO7IfVXkCuRp2nYDCgtoW3336nqr8IkKaRZP+Lr/1vuerqa3EuTDgm7CHpYa2fEwB2TuGilm5kqGptZoCLA0hMlLvPEN1p7P6tdYKU/iTDo+QbJBwIMnDI1BkzQMOAWrv+7LlN/TClKbGYmq2C4MF8/lsWocfFPje9m5/93qCWeA01A3ywPoEPtWYR7CK1lpi1zmNsqE3JzIZ9GlQwut8AgNBKcBwEheudoCMXc4U1dFiOh68R5hIcca0SKBl1jFE6TgPgqsIG5+UeY1QzrPmjYhyFjwbSGVhHO0W+1wGLDCiP1PKSbfEojhiE+O9AXkA0N0DSuj7Y24xVHS3yjH0f4RFVSApr9TUowRQkUXkFeATVTyQyIX2hUXw+9UlTK2potfdJZ+8A7CnHVdUWxb5H2ETgEqsTpPWYOJfYPrQXHTZjR6mPsfdjvFlfjDaRVB5lW6UVQSfjwG3ZWPmNmZsCCDmJprinU8mF2GYDHLG2G+FRVd0yAKQqKSktVwjLvZLiu1xaRSo8ojIM65AQkYo0tTjF81Yp5aaRg0dq9WfhkVvj5ueFA6T5biAhaJzvoWPiXXeeOW9XReztbi34CqR5Q+q/6EdgUUXAB0iLarj8xvoR8COwhCPgA6QlPLh+1/wI+BFYXBGghR1zCg4tmDtqzU96o639OqtXs0CI+WPcvJ1JivgbF1IPKAYi9H3xBI05J09qoEtqKOO5VhLsoOpo59bV8ucfuCqWFIsl4jzH8rxjSMa8eKRZ/uUXv5FTuNPXdkajYLpjI+KyaDEe442S+z45ckz4mUAnAhWXxLAns32djeZOD6/mgmyzgIhnjL3jmgiD5pvHiW1OHt9kA0Rzprlmkje29sikMSQwumLnJrkQ48ip1dE7KCfaeuRYU7d09g/JCO7CdpCTcXvdeevlg9deIhXFKAKedBext1cGGI7IP969S55++YQWWk982H7aOTl3ROZcJbbnc9cS+68ASDpz3ZpWgGTuRGdS1Kg1WDMEGT4kFrUmiLUucklmp0IyCUmzvqlmoKWYs7GjQsPZ2WltFqodcLgBQDax7RJwNvGdRpWDTWjzjnc+WK8og23Bg65OCj5NWRTzOpKOGaibQeBARQOTm7TBYvunqfRA24KFJbCzikoa4EdHfyfs4x6UXz0IZUh+BkBAK5QmU5Kbn611llpa2qS8uJICABkdGpOBrpBc/47r5fo/fLcmS7/zne/IyhUr5Morr4DiJwzogfo/ans1rfZnAQDc/MIieX7vHvmHf/onhZh1K5bJe993k1ZX+u73vi/PPbtHamuXAUBQaZAh9TX18obL3yRXvv5NUoZE6zASxHf/7B45eapJzkIdJNraHYJKpbW5Tfe7bZu3yKZNG3DckHS2t8n9D/xCQcdbr36zvHIANc4eeUiTqqxlxKQ6rfYIxvLyqehJQ6J5TEFLTXWdAiLW+6mpqZI2KLCGoGLi1CguKYSVXrsmicsAxAgTykqLVEVBVU7aNGDZdFhu/8H3JCd9CnVOKqW/e1Qam/vli3/1dSgiOmTHazbLn37+Zhnsa4JaZ0LKKiuktKxKdj29Vz76ydugQAoISrhAEYY6NbDoC+Rlau2k3ECWjiMBwTQT3bDsGh+FNRcgEp8vhbqL4zuKGjcESOwb51RlRZW+3oDENYEQYdCLL76A1wEQUReH8LIIYGwIazwjHZZcgA1TABXDUGga5R0s82BxOo5E/RjqNLGfzpIqBypGWmsxyfyFz/+JbN9+jhw5dAjnfxFza1ytBK984xU6J7sA6O655x7ZvXsPFGYd8trXvlZWrFwlb3/HO+W883eqCo0JfEISro1WKN4iI2FjV6ewxihm9NPFgqGY2siz6XC96rpQlYkXICWDJLPevdDIfe/Ajxcg4Y8yA0SscsdABzwHwKMWelonJ24H5j6DCbKSHw5Q8xVVIaoyhpAGah8CH9qzAfaw5hjX6zQUQ4SGeimAttwA7NNQa4vjwPo4nM8TAEhaDwpgIxskguelOoavqW0m920CFO5jVLNQacxjuAfpXoe4aS0j+xz7xjjqdmYAC78S4FHc5WB5ehYsE0k88Eiz0EjjGPv4M3Ez/wx8c98TBinMwX5lxsoozfRnWrNhw9H9VJVHBhy5+kmTUF5NoF8E+EO4MWIgFMH6Cql1XSsgUnffoISGUPMJcImgXINH2MJ2KqTSb2LqUDUOdEorV/MI8aHlXC7AEQEQ1aEK+anWIszknMQ5uMfyM4ExUrWRWt4BqgE2EbAVYK8tK6+UippaqamvQ120crXAy8Xey7WdgWBl8/MiDQpRAiS0M5fzTEPOGk3ct+IKQ421/ayKwTALkdxcSwZIseeTgRBjoedyt0wkztYEFROPQ/u8wNYLkGJz3kJX005rrcrhtc9X1zTMWhP+E34E/Agszgj4AGlxjpvfaj8CfgSWXgR8gLT0xtTvkR8BPwKLNAJeBZK3C5ojSUrke1UTsT/aLVRx4CiWSreQYk71SZxT6akSEIy5OP9Edywr6YhUweZf8fpXfezuYB7Fu9AvO2+dfOY9bzTXSe6T/cOfypOWzn75wb8/I0++dDx2LL9JdRert19zgRt7EgvkTH9mwRzbpuTrzEYSqZ4xYCLV9VNdZ64pGgdH2oqkw9yrDqAlzpI4WDPPJ8QlKdazrz8fFIu/xnPmowh3fWWx9rd7YEiVYqpW0cSZt80zsrq+UnZuWSXXXHY2rMjyUnab4z2Ic/zs0b3y70/ug1UWCqbbHsyOgciy6lI9hmonTw5p1rm9cZ9vXsTWko3RmVAgHTr4rG1fPD5GRWAT0cirOes5VSIhyc0EN+8wd0oFrYXEZC7+8Q51qjsIjpiAj1mLeeLPRKMDTQmqJWuF572jnCZXrCzPa2fSEgmx0AQtE5mse2LbOQ5lSXYwDwnVUaN6QkKQMIXJZLXFop3bMOrY4P0s0l4AG7Yo4E4EiercgoC0oR7PY088LC8f2AvgcRK2joOwhcJrgAe0f8pFInVmHHZ+aTkyjOTs1g1b5Jq3Xivbtm1XK6impiZAinq1d6Nl2RjgRhZgBe+yZ2py36GDcvtP7pSjp07IGBLiTKhmAmKwPhLhTWtrB9RRabK8fjVgVYWUFJXLdX9wnZy79Vwdn8HBIentG5DObkDRE41IGA/Jhk3bYKtHBV26rFy5HPZr/XLnnbdLW8sprdnT3HRClqHOUTA/IMdhA8fkcwC2flTgMLFO1Q3ryYRQR4i1X/goLSnXvayzq10VG8tQJ2h0dFiT5iMjwxJCjSAqPLKgkmGSPhd9LS0r1gT91HhEqsqy5et/8yUZgXpr60WXoWll8BfMlo9/7LPy8OOPyWsu2CJf/LNbYVEWgRIsogqf5SvXya8ffU4+8vE/QUzKYPcHNIVzR3DdTPhZFRRS9WRAYC7UDDMAbNERo9IgB8jLC0g+QB/b5+prEQgQGK1atQZ1q7r1e87FbOz14fAglEGomcRaPhiLLCanAR5GkIjPBBAIR7DOEQO1uwNkys8Pqh0h1Ut8juehUiuI/SYDdZ8iqIN0ESzqPvnJW6BUq0Edqm6J4FgCJJa4oaLr2aeflYMHD0ItFZJLL32d1phaBgVaDuZXWVUVIApmuq2DxPHsgjViCDW0NGGvM8iog7wASfdS/Qw1ACe+blhBxhAMV88mBmhju5FZ7wYacT3SPo42erye2VczIS9xtYUINAgMeQ1Ts4xWZVDz2OS7s0DTczoIjO8JdGKAxSb99RidtVzdOOs4laGYP6hrRUg3TSAEy7lJ2CFOqnLGQD2u9WyAjACsI3MDhZizGAtAB465q3HllFOED2o/B6ik+xTa70C2wmuCP1tTyWAVgiNbD4jf2w3cgSPTWgPIOAoK9hg3BVCeuo0WFCinsJZrCo6opOJk4P6lsMgApQz7lfCIahtCLwOQAGSAl/V9/FnhkXmP6+8Y1twwbozoxV7Q2TkAcNQP+7ouWG4OKlQahc2kwjO2EOOrdYA4juRUOJfuk4iNU43pZyXhLPqUCSUkVUZUJ2YAChEeqSWd1nYy/efam9D91k4qvJYBwMv3s+ZRZm5Q8lELzlnWERYXl5YAyNKiFP8C2EOoFkUL1abO1j4C94YSiXXNcDnaDfJ71rSy19V57W52wL7uvfHBTW++x3tc7PkkgBR3xZutJEr1fm+9MbN+zJpw6icvXDLvN3PJ677nA6TYJuR/40dg0UfAB0iLfgj9DvgR8COwRCLgA6QlMpB+N/wI+BFY/BEgQJoFefjHcaxrVk8SgwFMdHihigMjikcMwNH8ikeX4rHFi1m/JMMFTerEpVAJbbIwyjUp9hqvYUVBsyGPAR9ZSNJdAJhw2/uvsnUfZlvxjSAZc7ylW57ce1wefOYAaplQ+pAMUlKP9VzwJjlB4e2399RxAGTPb1VK/CkBqtlUVuL1UgOYZKiTsuWemHpGytNvO64eQBOHIylglo6n9jo+c/icCURiE3RupABzc41zwrs9YMkzJ73XzYb9FAuufw22heuWVWkS1ftgkm8YMOiex/bKL57YpzBqrhi5dn749y/Vu8Jv/9VuFDQ3dUJ0jOaEZImjZ9qXCMWcoo5z98wApOcSusWkqrbZ1VCxNVe0aDySjTkADayhkw0IwwdhEcERk4uaVPVYZiUn1lySjcl9o6xwCWyTnE1+0KaJPlIZzChacEQQRFUS58vkGCAElDIENv19IaiiOGHSYbVWhHodsAhTayXWxwHoyM3EMV1aV0Ntv3BuLqPHn3pKlq9epXWATpxqlCeffkqeeX437J96oDrBnf1DgwaWIZGZB/hSDuVNAcEY3lwYLJQr3vhW2bIJ9cUIpFDXiPZnq9eslGIojpgwbuvskAOHD8kDv35IjjedkpKKciSdASdQT+S5Pc9LVU0l7M4moPTpltWr1wNuFck1b7lW6irrJTw4LJdechnqIRUA+ExId2+/kuIw8AAAIABJREFUVFRVyx0//TfZsvVsfF+HfgXkxPFTqg7q7+mRH/1/PwAw6QDYgTUX+kiINIQ+FMGqMY92jehHCNZzBEBaVwrJZKoqCZOo7ikuLpE1a1arHRvVV0Woe5Sdk4H6MRGtsdQCUNbT1SUVsJejEoz5WK6lCSSyx8YGZcPqMvnj910n27euk2rUZZK8WpFotvzDt/5Fvvcv/yr1WGt//mefk20b16DPTWpDV1JaIX/3d9+Vnz/wCJLVhYBqAIbMdcOebArgJpgPBRDr1+B6ObAvA8JEcnxCVVhUvQRR543KFVrqFRcDIKNRtDQbH4NSjRaMiB2f51xtaT2lfSoEVGsDtIPISepqa6AK6oPqalICwSI99wSS6cNQMmXnZmntJ065SCSMuMGWC3NxBHsDFXW02KOVHZ9bt26tXPeO6+Qs1kPCOmHtqZPHT8qePXukpbEJCrNavP6HsnPnTsCnfFj7dajKqhIAiddN0zUHGzvAqXA4oiBKVTFqx2Wtujx7SlzNwrVjktiaZKctGz8mdU91yr44FDGnMM+bvYk1ngxsMQomg3fUBpK2cVqPyFj4mSS+OTct9hSm8LeDmOWbVSbZz91MxMu8h/WFjMrHbjBGcYM1No41TFBHkDQGS0LCoynMN67vKOpbsR0U4qSlQxFYiHFErHJgdZiDNU7YQhBIQMi1xznC66ha0u4vbv8l0Da11UxNtwRwxH0v9hlg9yaNj0ZJ46sKHgI0+1k1g69TFgi5Tw+n1NIzUPljFSsEOEA/ul4IdBTkEEh5bOto3afvgaySseX6JZh1qiOj8kTI0EfaT7J2Ye/QqHSiRlsLbOs6OlGrrXtAhsKjMga4Pg5VkGk9xs1arfEEtAVlLS32hQDJESDCo2ngHFoosv4c1USc4/D2w7o0Vo/ce2OgEueehM0g46l1o6i2wXhTeRTML5RgUZFUVdcqQKrCHCdMp/LP2T+yRh0BoAIk1pKyEImgK5NzmfFRgGTmmEIrO8fZL/N5Ev/ccEqiWaohu2bcezw/6jXcw73frQvvcd73xqCtrhQDsBwgSgZI7ncOHyAlR9P/2Y/A0oiAD5CWxjj6vfAj4Edg8UfAB0iLfwz9HvgR8COwRCKQoEDy5LzNPZ4mDeOAkVeB5E1+JybReQduHATFwpQSWJhXzR/tmiazV+U5XJLMNsomrRKuG78/GO+z7/Um9O01N66qkS//8VulBMlI78Mk6USakGD8wS+fkf3H21SVMhuopbIgM210cCQlSLD9SgWjZoM0C2xMVsskCOd4/1zvtdGMxcIG0+bHNKAu4Ob7FPzJ4kIbpsSYzoZ62tL4EHtgk3vStDXxuPmXTnKjLGxKADAmRrPjmgi9bgb0eePOjSjijcSXJqTM612wvXvw2YPyy6f2AyKMzN8cG8Tv/dl7hfWm/vivfiT9fE8S7FrASVIe4sbyTAGkBLBqARDrX/AxhWSjqn+QkGUSnoCBKgzWC3FAyNgZmYQtH94k2mxoG09k87VJewe3Gk7ZGiwKeHj/PRKg07i2S/jS0otqkWwkIWdoqwebNBnrg63cALYT2JdF8RyqZwyPjEtRcRlskoKAAlShAQwEMgAAqDxB3Zpwr/T2tKvK4/jJJqh5oHRB0nPvy/twB3+nDEFRUl3foPZyHT3dUKSgbg4gSh1qdzC9ngXbrBxApQkAh4koFDKw0yKAKgTooX3a8hUNctbaddgnwnL8xAmtefSmt1wt+aXF8u3vfgc1ubrUIi1YkC9VqFvU3tYtw0j6VlbUwVKxWt58xVvkmqvfLnfdfhdqg2TLO97xDo05U53sWz/UdaqYAWjZf+CgWqbt2LFD6utq5YEHfik7YKVWVJgPFdSwvAhIFYWt26Ow6KNiZgg1mlphS5eF8ayCQmYAlnuDsK7LyQ7KTTfdhPbDyg196+zslEOH96vaJIpEfm1NBUBdunQ0t0p3TyfqLUFBhbHo7ujUVVcULEY8hqQ4f0I+8bHr5WKsqUrYVUlWJbLMefLpT/2F/OrRXToWH775g/Ked75dQqhddLKxWV56+SBgSp8cPnoKsO2E2k0SahGKTWEOBPKytG6VqcWFOQOF0uR0OqALFGcAD3lQkBEgEfCUwFKP84gJcqrgCOEI6BR6QhE2gb5kQn0yOQW1C45vQGJ77Zo1AGjjgIfPw8KwUG3SBqD44kdUFmzq1BINcSDsooUZzx1FG1kTKhv7hqpmkPAfHo7IOdu2QA22UgrQNtoEDg9FkMiPKni87bbbUPOrWmNLdsI1NIU1sGw5ji9GjSycmyCHsIV1a5qbG7UNpl5PfDfj+opbRpqaOnzoOtR/tBkz8CgZInk3mNg6BeSYwFwixFErOiIOwITMLAOEtd4O4k+QoQ9rVcdkPtend90znz/pSeoTQhA8sOaYWv9RVsI9ggWGcL7x0SGMzzDW0SjGFfV6MD7TbAfrGuH7cTzPua/CnPQsgIli1CcD0KO1GsaXmXvGQoEKVF9U5/B4giLGwtVo0zYAWOTgfaqkwYN7nKnXY2oYxaC26aQ3VEnf0/CNgFP1QvoRyb0+ZvNnFUe0zNOGkx4AICkM5LeMr4qRCIu40xn1ESmc2tah5tE0wKkBd7SGozoM83+CdnGw0cXNCUNDQzIIpWtzbwjWdQPYQ3oAmAewniO4eQHH4nhdByBWeh2t38QvRoEEjZDeJDCpIMvME1UOAdJxzBQg8cYAQFqNDb53AMl0l+fl7zzGcpHwiOOTBaAdhEKsHPO8orJaqrEnFZUU6/qj8pG2j9lZjDfAM8Ag4RFt8Kgw4n0Caoun5+WAU3lkf9dBbFTpagGWa4ONvhkxhUvuc99O1aQbU5I/j+YCSPHzzzENqPrT0U0NkOK/65l55AOkeZaT/5IfgUUcAR8gLeLB85vuR8CPwJKKgA+QltRw+p3xI+BHYDFHIJWF3Vy58ThAskkVd7cu/4i2iQcmt7zpmVRKIi8iSAAvsQt7oYEnuvZ1A5wSr+OOSqUIqi4rlOuvPF9ee85atXlyihSeJww7mMf2HJH/e++TqjyyKYH5h1Q7kNALE4EY5NK0QuwcXkA2r9pHu5UCjqQAPa9qziWAqPlPllrhlKKv8d4lKtJSQi/P+70gMQkcmlOmHvtU45pIwOKg0YGyDSuq5carL5QVNWWa2OoeCMvuA6fkZHuvvHgY9V8UFsZnzlxAqiCYI9/70/eiXk1QPvvNuxU0TjFpaNubEhA6xZgHaM6tVpIzokA6/MpubaEmUi1A04QlU4P4yuQ7k7GlpWVSXl6uNTFSPVxS2yWtXTKWSX9vctb7XpPgjKuPpllXyS4Jfj+uigTYrCERS5s4AiQqewgGeqC2CWTDlq7vCBLyzbJs2RoAgnzkbHMAIKZhe1YGGyasY4wpncEImybHw+jTCOBAhwwOdMvjjz0lv3nqJbnk0jdIF0DRvff9Qs7dcYEUVVRKa3e3DAG80NaqE8CEie9CgIp6QCQq1yZGR2SwfxDnCWt8+np6pQxwbdWqVZq05oQPQPEThpXdEEDSxq1bJIp+DALQ9EIp0wM1UQTJ8WwkrwM5eUjgsyB9QNatOEs+evMtUhwsUdu8KahnyksLdf1QLUSV1ej4jOw/eAQWfFNoW7eCNiZoI7Doq8Xd/uvXrpaTJ47Jnt3PoL5PvjTU18qdP/6xHHrlgCofOjrbkLyFMocKL8CKN1zxRrnundcrINyz5wV55ZWD8hSUWdGxYYC4IGKZhxpDBdIGEFaC89Hajuoa1vkZhU3g8obVMjI4jfEAIJjulPe+5w1y5RWb0SbMm/JVsAeMygc+8hfS2glVTf+AbFi/Rt5+9RVSBDurrv5h2bN3n3zowx+T733/n+XpZ57FdSdU4URVyTjrDnEMkdzmzwQ3VBapig0AhhaAOQBDWZg4WqMIiiHaSiHlrSCGyXImeFgvqby8FDEaxBym8mJcbvqjd8sF285WcFwP68BP3PpZOdnUDkswzBMAOgI+kgJegwl+AiSeT1VIAD1FRSUSLM4HiOwGaIUdIkAjY7UCADEPkJMJ8aHQgKxbv1a+/Oe3QcmUD6A1pPOlFxCxvKIG504DfFwu+TgXAQGVHFRNURhyAmPIWmPGLc0k7Nk3Y80G4INJo/aMVMUAkDjlTcw2DvTJJNWN4s/VR9Id1N6EYNYj1xrr6dCik4CXoMgokPiVz2sNIa13Q5AH6zqczynPiGFUkcR92dUBsp9trEWlIMKCG75P209lE8ZgHFB3HADJKMwAThBrBFcyVH2D8cYaVBUMmjQB6JSdm481HQD8yYISKajbOPcHWthxfnCdcry1JhdeHEecjCrLqJIyYa2WhnmjAATn4xxJpx0j1VF4rwMMal2XBB/Uvszu6TH1F8eFexafVxs6jBGhD2JE1aLurVSP8XOb5+dhUEGiizEL0DQLeGb0SaqPWPMIAIkqSQsLJxD/6Og4+kgrRewhsJLsHYhIY3c/1JJhqNUGJDwMFRYKiLHmkbMRBCpVuMn5q30juMO/NP5DTCb085V9p50cABCAtRkrxA/zkGokxoZrzdmNurnDTzedd6x1hLgSHhUC3JdUVEsllEflrG9WWmrGA+uSorAcWEhim1BFEadXptrTWWWXhaQESLrQEEtCJv1MtFZ1DiDFYJ37zLJAx9tGvs99DrnPndMDJHekAUSpboYwv6slAqTY5xqBoF1b5lqJIJLj71vYpfwVwn/Sj8CijIAPkBblsPmN9iPgR2AJRsAHSEtwUP0u+RHwI7A4I/D6m78xV9483qE5mMOCuUYKJhI7+UJP4o5LdXzyc0nHZiFBsrK2TK66eItcedEWW9vBJBBCUAfc98TL8qP7Xb0YzzjOdV7NPiTlDxbaj+Rpktyv/6zzzjcdFxLD32Y6v5pxfjXx8p43mWWxnXPcUL6qrlw+9s7XSW1FsQ4XLet+/cwrsKzzqI5O044gasJcccEmueEttKbKkT2vNMpffv9+tRg67Rx+FX08EwokAiRNMlvrOraXCV4CJH5lsr4Kd5OzngvvTJ/RQutMoJk6GFrLiMk0q3jQKi2qYuDd+UwOekJg71pnQR1TzYU8YwxJc17f1emi6mlcRoZDEkHCPgvJ1lGAo4y0MVUo0AaM1315/z5IHVAkfrhDIkN9shE2cjm5xbAxm5D6hg1IbBZIe0e3jCOZW19fjdopaThPPwrLd6lSpqAwR35yx11SmIc6NWlIKkN10oUaQsPobwhKkt6hkIwzGYi+dXR3ySieG4TS6SzYlIVx9/84FESEHC0tgDFIslaWV2gsKiqqFLR1dXWocuoEVCRUPtC2bgB1iQqKivX7dAAcJuOZUBwajEA9tFI2bzhHXn7xAOogrQKoqpUbr/8jBWaZOJ7JV6d2CIUnAB4MjIriax/affz4UQngDv/CwgLZfs450oGaTt/+1t+rfRtrQY2zVgqs50Zh80W1xiTgT1VtFWry9Msa9KmhoUEaGxtRe6lUjhw7rHWCmJhnApjgIxeQZmCgB1ArG7ZiI6oOmiZIgBorgsS1jMPuriAog32npLxsChDs7bJ58xqMVaH83T/8UB554jDaSmsrjtEAYFsQap+gZOQUo15LVN7whjfIY7seBbx6RWqgXGJimm2jAovzjcCLFmVUXxA0MOYjgA5qRYbkcj7al4Gxyi+AVR+AwzgAT2tLhwKDTKgb8vB6AHWPWFOJ/aqsq5HbvvAnkgHoFETiu7q2Qe68++fyl1/7OtoUwPzPhLKpQDIxdoODIZ3jUQAiAjgmtSeh2MmHheEEIMEoQGcACjVSgXwkynPwninAgghrZ+Fz5Utf/qK87S1XSXdXG+wDe5BEh5VaZkDGoKRKzwwi2d4AxUYd2oV5gdozjju3QQ03HAmp+gnIS9cF+04oS0hJkEdwYhQ+VErhvJjHBCUEn3wQJun6JihhrSdX90eT9PSiM+vZnC9uu8n3qjUf+huFxRxrEWG1Yw0S1EClhtMThE2CalK5YtSwJtmvQIWIAM9xLAgl2DbuH3yJ6pgJvI81j2ZoUwcV0gQhFdYqLqRgAdosXBuxRV0rnmMaAGUcasj0bNgW0uZvBuMJlZeppUagZiw2s2CtSTtJjjshFdVFbBDjobDIY7OpsIsRISABpHT12rQPzvpPPzsA9ky1JgOA7D6mcEc/NSwgciAI64J7lcI9p1ChsoYWbHxGoRft6HBe1hyiYomAh+CIdY+o+Joai8FC7hNRrNdhrDMqFVn/rL2rW7p6B6W5ZwjrfxjrdVT36qha3jkLXo4tQUz8OarnjPqJ40V5m1GrpWHeOXiUCftFwqQ0xoVttnBSf6WxcERjRugG28tM2Ermog5ZIfaKSszjsupKrfFGIE2Ql5+fhznPHZ/QCGOEy2rtI+5rFo4qBGWo9bPIgDqt28TmacwNADtTAGm2UjYOkGa/ZuaEGf94DSZdcD5A+m1+K/Tf40dg0UbAB0iLduj8hvsR8COwxCLgA6QlNqB+d/wI+BFYvBEwNZCScvCvIvGdqufxJEfqE82pxLDJ61kWckyauCQ070pNskpLPF+Ka+L9tG4696xl8oWbroQtVW5MkdHdH5afPvKC3Pv4S57kzHy0Kt7jWDtsux1VirVnDhgUf58JfGp1jblO6r7NN0BJbdcf5zg+6Wlvf/Sl5Lu0Uwy2a998fUh+W2oV1unWEDNN2qjTHRiL55sv2iw3XLUT9Wxgg4WE3jduf1iefuk4krtxa6a52sY78KvLimTnlpVyxc7NqFtTLJwr3bC/++J3fwG7MQ9AmqNFyWouM01St/9MAKRDh40CiclEZ3dl7no35Tho07R69WpNltM+Se/mtzZCZlxN4XemWHWisgYJko+0axpH0g9uYTg3VBT60gTuVEfSGU9lIQGsD4AhYCq8E1ZZmjRmFY5pCfV0yMTIoAQzAZCgGBoeapGC/EwkKqEywtFtUNHQditryigv8qAW6YOaJTe3HAn5tbBoqwI0KoT93IDk5KUDUvTh2lR4TMrel56TtetWyJO7dklxQbmsXLVOVpy1QcZwJ/4dP7tHntq9R+++p3XdCNRDw6FBbVd4cFDyYVfHxO9IBNZpSGwXFxdBcbJC1Q+DUJf0QlnEBDkfBCSs+TEK0JGL/WQM/S9EXRBa5JmqNRkAMgEtWF8BNcrFF71OHnlwFyz5InLRzovlEx/9iKSz7hRqPGl+XhPbqFtEwMcsNIKLEjGy58WXkFTulR/88Ptqm/ahD35A7/p//NHH5NSpU/jXqG3dfs65sn//funq7FHIsG3LFk1yT8EyLCNzRo4cOSI5SAgPAThNQgHBsa6oWoZzorYQrBmZ2F2/Zq309XYh6R/W2kj0xRqj9Ris9SrKStQaMDoK0LZ+hdx4ww0AW83y1a/9ncK98SmMH9RWVEsFUYOoDwqulvZ+gIVsKYHCKTzch3hkwBouqECkpb0DlnTlUgL7t2HYdREg0U5tZCSCukWVsn79evR9L2AeVCoIRwXUf+UleVr/qicUkVMASFmZeVpbZ+O6eikrC8qJk4ckFInK+q0XyAfff5O8+PTDgDnpctbGbXLw8Cn5wY/ukj4AvegEktW5efgXwPVgcYh+5mYhvQ94ggGGIisIYFaI2AzBzq8cSrmIjA32yYqqEsCoWjnSPSjHmjtl49pN8k/f/raq1zo7GqHaARwg6EhjzSMk6QGYiqDuq6pbhdwzDL1muHaQbEdivRPWZEP9vYg74U4E0AYrB5AhEg4pBFSwgDXAJD1rLimkwTkzMC80XY/5kgnFh8IjjGs6YVIGFISY53jFqIWwMHkcz6Xg2M7ddF2zxkpsEqqgKdYpglJoGrGchjKIyhY9TzYs/wBruAankVQ3NoN2n0DfOM9yMMe1Tg4gYLqnphoB0viIsbCbxHkJFHKwp5JwTGFOEVA6QESVGNvPxwTWIvcAQh5el33gPmNAB65BizSsqTQqxWiSxsUDxZJTQqoSi0ohWmYCMBm4ZCzsnMWe264NMDEfgq7eTkyVouzc7NWME5UztJ9j2ycJgAiQsIkaozsDGmjVxs3QQSjdZwF4GGuqj7gWqbYhrJoEHKSaaATquZHRCcBvgO2+MNSS/fjXq2rZdsyz0bEZnQ8EgLSp0+1c28LzYjd1sMpCfhPT+E0DHJusHMBcWtFhrqgKDvOFsXSqNm0v2mn6QKCNOklQl42nAxCVVEJpWK6Ko6qaakDn4tjel499j/WNOLZUCWZhjrC+EUEa+8x9x1TdY1jMvOXc0znkYsa2uo6pyi1eo1Ljxt7Yz8xE9Y8bRQumUnyuJlveGUyf+Ej4PLbgaNZB9onY3JjjZz5dA2DsP/wI+BFYGhHwAdLSGEe/F34E/Ags/gj4AGnxj6HfAz8CfgSWSAQuB0DSh+cP90SuYKxr9O9zCyNcItz8sa9/4uv7Uyf3Z8OLhfCphUOVxIEw73OP+HdMYJy9rgEA6U2ohRS0XZ6BnVUI6qNn5NHnj5gOWkixkDYmTwGj3jCnicdrLuCRKi7mbmcDlUwayDTUPLewRxwgzQcsZp3LtV1fWPDFTtMkY0dn4rHwc84JGFNdbc55J/LRd1wmbzh/A2og5chLR1vkn+97Wo61wJJKE6lzt6e+sgRKtc2ooVIiq+srpBxWVo3tfXI3QGNn75AcauzQ+hKv/jH3QP6XAqQpqy5CUnUNasQEcoMKkJwlkLO707vFMSHHWMsC/0PKUbtsEryMH5KBSPrzznE+qGwiqMuB6sdMIyScFSmZY3m+8dFBGehslJG+NikJTAEmnUDevBcwADZpgEIh2AoSRkyMT8vqZavoPIX79ielAwn3vPw6qGNWIhEM66TSKigBRiAwAhw59hLqcZRLU+NxeeTRX0GlVKH1dYI5GL/1G6Sps1deQT2eA8dPAHyl4+7+Pp2PrQAw6Uji5qI2SBFqHHW09wDO5MOqqVwTszX1lVp7hYna/v6QdKKuElU7g1BP7dx5gdrYHTiwT6EGk5VUHjHJTvVMGAnhwsJiBUgNUB3RUW4F7OCqcPf+5o1b5PLX7lRxl9qXWRVBBtUlGimqvAAZ+kZQEykERVWu/K+//Z+AQIcUChFMDQwMKlwggCktKVfFCOslMTFcCjBzzratahnW0tooB/fvVWVJNtQEfX09sMeLAPrkyRVXXiPNTa1IGk9AVdUFELNBr/zUU48i1gEpqyhVS65R1BPKBjDIUHUOZgPARiCQBxUQa0qNSFlpJaze+mX58hWIfQNs7TqgKEF/YdlHlQ8VSc8+9ziAwjBqWYUVMlFBwsQ250tRYQmUoEM4RwcgA2zKoPqjNVwY9ZuiUIcVIi6shVUYzITtXrGcRG2mCUAgWgOG0J9Ldm5CDKBYSRuXo42tcqRpQD77uc8DOmVID2BkRXmdvAgrvef37Ie1IFVnUEnBynAA46hWaAAoVRUlGI9x1G7qwTjVKOCgmiMMRRWhZw2sBuvLimUU8Pn5ky0yEJmS33/7dXLbn/65jAwh0Q9AlpU9ClUda7kUw2oRgBV+XtmAe8uXr0dRGHzmYF1w5+GW1Y/xa2s6iTUHO7MJkMIpKIHwdRS2bxMEOVSTpAMcYVwDAEhM6hNQULlBpeAk5gzHP0NtyfK0blAajp/WemX4B5Ci4Jd1hBDraSphrLqGSXyFIpiUkwBGU6xThJpaEwBlM/g5A2NO27KpbIAwhQ2EUqilhNo9Zu80wIRwwvwzNYlmULtKQRViNIl5SnjEmkessUSlFSEDg8pjqEAiFOF5qSIjbCNHUIs2VT4a4OPATKwGFEET1ittCKcB5KbVpo7wDBZtVlWjqhZeiueg6sWCcaOe8j7ilmQODsQgBX/noRWc/krAGkMGILF+kQIwABz2TdUz/HxD4x18dxZzHCdQI5Io9Jc1jziukxpDqsuoKuL6Yb2jXkDR7h7sMT20wBxQq8XBYRzDmmBQhvE9BDPm49TWQLKqsGntmAVXhF6IG9uitakA2jhGBEgztDskhMM+lUGYZO0P2WdzPJ/H7KEtYQDKRNRsKyqvVnhUjr2gGBCZiiOtdwQ1HoEwhzQbAInvyyJ8UvRHEMVzmt+DtHUESwq3DJDjg/3R3wusZZyDeHoMxy1ZAeQZOjeu7qlUv1+caYCUPJv4c3VVfaqn/ef8CPgRWIQR8AHSIhw0v8l+BPwILMkI+ABpSQ6r3yk/An4EFmMEUtVAMv2wyX9LM7z5/wRw5O10Qn48KVmuSR0DaOJ/7MePiV/NJEI097UQkDEPQPA2jYqSC7eulk9f/3rcKY87pm2SgkqSJ186Jnc++Ly0IXlzOnjiwFbsqwe8xa8XhzgxojRHX16Ngmdhyh1z7QUpgmLhX8h77DEp+xufMQsas4SFoojpNHFfCEGbfczbLt2m0HAUtSUe2n1IDp5o17oZsUcMmpnEXD4UJds3LJNLzl4r529ZpXfMj8OOqXdwWP71F8/I0y8fRzF6k4h9NUBMV5N9z1zjckYA0qHnk7Yka0M1beqEMKlIgJSFJLEmKJFcNElm3kFu3spU37gtck6NAHOAE0hiZ0IWwIgzyQ4HI32MIamdzaQvvp9CzRfqjShY4nuYQCWokImwjPa3SXfLy5KX2S3h/mZNXnNrGIUlW2hwBiqjbVKYXwQANAQ1y7S0Q7E0nR6U+pU7ZGwqH4Xba3FRqC2QMO7ubZO9L/8GkKYcCplWefGFp6Eq6dNEXl6gRiqqV8okIM4A7vT/x3/+oaQDnAxCebRy2XJpA1QKAi5mIelOG7sI4FUx6ny0AzhlQOkwMW6UMeWwriOwGYYk6Pd+7/e0gPwkEsnHUMemo6MNNW4KoQQ6ITW19ah5U6PQaQjwY5qF4hGA17/+TbDron1Xjnzhc1+AdV0hgygBwBLlzQqQkIhGUpf6hIkppE616L3IoWNNsvu5pwF1nlQIxBpHnbDv27HjfLnmbb8vP/3pTwESAqhvtAfghZZiOXL11VdDTbRafvazO2UMaqJjRw5e2kUEAAAgAElEQVTrMbV1yzWRPzYV0fo7hHK0BNu4aY00njiB+A1qDRUCo0EobpgwpoqA16WGLDeHgAwWc5g3I1D6jEI5sWXzVmmGGoiqvtqaOgUAbW1tqhL51Kf/hzQ3t8r5520DAPsKYBDHM0e6UVeIAIvzIxPJbdarYcx6oH6qqiwDYMqDlV4EyqVCfB2TnBnGAjaBoR7pR92hPCSxactXV1kvL7+wG7XJCJyWSwnee/jkKdl3uF1qG7COLz5fljXUwZ4uKs88/aycOtmsIJDAjRZp+bAQpMLq6FGos5AQLykpkva2FqksK8d8qoHdYKUcBiBsPo46WZjnq1ZUyAyS7wcb26W4Mijve/9H5F3veo8MADzmYRFMjvdizowChBZhFAF2YGE3iT6uXLle0gBpqQDh2uJao33bkVf2Ap5A+UGwABVSlBAH8JELZgaQJD0P8UecAqhDk0mIA2hNgEiLQsKXTOxPmXgtNw+1iADj0qFAUqBC20YLCMwKNrWPjMrNfKUEcYZwB+2lwkoBEuuCcQ3Dhywb8yUzUKSwhiBAwQfA1gTGX+3odA8AaMBc4D9jN2hrIGFuc31MESbRIo6WZVZ5o/WDaO/GPcLCKAVjtoYQ56UCJmII/NJhFEjx+kWqMEKb2E8qjxAAhV20tXN2bIQatLdjTTGCtLjCxX5OOZCmbTYQyamRvHv7DKG6U8UQuhF+oV+qnkI8tC+2no+Dag6+K3RSuzqztvlvGnB5As8RHkVg7cjPpX6Aoh7Y1HXDsq4TELYb83MgNAxLzYhaNXK+aDwIedxHpW0vVaT62eIUOqqYAjyiZZ+ODaAi9nSFj7RCpGcc4qxKLvadVn4aW9r8GRtCvjcIJWYhQG1FLdYUrDzLKspREwzKQigfswFFWWeMv0NxLyEAzyY4UmtC/CM4wujSElEtTmM1HfEax50wzz7HY/iIxQwx9j5UJed5v1eB5ADSXJ/DDoq585lreD777QsLVSAlq4+SPlhjP/oAaa7I+M/7EVh8EfAB0uIbM7/FfgT8CCzNCPgAaWmOq98rPwJ+BBZhBFgDiWDn1Sf+mbngX//x5Li3++YPbqtcci/YO4MXokWJqXlStMybhI8nFcyd3d6EhDc5kIGEST0UJdcAKlBdogk5+4ZDpzrl67c/JI1tfQa8vAq1zHxD7kFwLl1hvsYb+p8/YzwqKK8ibC5llnvejtZv1R4v/FvICeJtWchMiJ8xntybDzrFQVIFlEO05xpFbZXOvkGjGkrBogqhJKHSaCcA49mww2qoLFVodBQ2VYcbuwAwQrLnUJOMUVZhHwsCdEnBmA88nQmAdPjwntgcN01JBEhZUDDQwo53qXsBEoEPE/YMFXLB5DT6mNYEHxOO9meb72PdCwXDSCJSFZSRzvogGTKZFsBz5s3MA/Iu/qkRJNmHW6X1JGqOjTfKTHRABlAovrSkCuoOJJxnoPSo2yHl1VXS2/IbJMr7JIjEfk8oKvnFq2HtNC45+aVSVV8r4ZEB1KIKoe0RaWo6IZ2trTLQ36H/Nm3aJnnBOlmD2kP5ZVVy1733yb5Dx2T/oaOwD+tC7SQAJiTfqRCYANzph21UXV09ao6Epam5DZZoZVqfSZPL6FguEuq5SOavBJi57p3vgr3a8/LU009IEJZsrJe0B+of1gUhmMjGeU8AyFCNdOMN75Nbb/08rL7ypOlUq1RD+VJagMQ8zsu79V0dKbPf0cKOmgxju9UDy8QokvZ7nn9O7r33Hunp6dJkchSJ5wqcpwwqLAIRJvDrAK9eguVbc0uTfOVLX5Y7bv+htDafgK1eHmzRhiUUCsmq1VDjwXYqPZsJ6WkZCkelfvkyOXJ0H+qshAESBGqhMlj1dWuNnBL0ZxRgIYI4sE4TU85jgEkFUGmxrk5RYals2Xa27D/wCiwBabs2jTpQhVAnBZAQR7sy8uXCCy8ExKmSb/7d30gBAG1uIFPjRJUSIRNjOziI89PKT8HGJMYtW0HMNKwDmcDJzy9XQNDc1oh6MaNQ9NQBvkGNhHaE+3oBNsLSsKxGwqNQcgDcLV+37f+x9x7wcV3Xue8CMMCg914JNrGTIilKokSRapYlUd3Xttxix3HiyCVOnPhe57o9x/bLS3PuvbEd9ybbcpdk9S5SFCmKvYEdRO9tgMEUtPd9a58zDTMAqBslJnzO7zcccOaUvdfe5xxg/c/3LTkLWBTEXMyB/aEbifHO9i4pBDAi2ONCu0HWN8rDOxUanZ2Ay1DfFGAdJv2LoTgqhyopMNwvOWhbIDAhL7x6UtZesQbqHx+svfJk203b5YZtN0hyYFJyUYNpcsyjdb9SYOVHBd1YkJZtqbJwyTL9LBlKIq0zRgszwMnjh/fLFN6TpwBmENdxv08T7y7WEUsFfAKISua8Q3Kf96RJABfWvRrDekGqUrCnVNZGApxKTUdtIAUGtLODApAAkidkaDEQQgESr4OgD1STsR0B7I+wdAowjWerqkvQ3pSMHIULqjQE5ApiggSCXgAs1DfCOKkFGo9D5Q/AmqmTZICHXmrV+s78fqAVhQBceJ3htlxsBUqkmoTrsl+Eivb1Ur+nwoeASi81tLaj9SOs7KiugXWmDUnsNiVD0WQDJFvhwmNGAiMDvcIAKVYBo3GyAJjCB0Jenp9UFRHAAaTRos7UjjNWdvb+WPPIhRdrW3HEuR6hXwAPJBBEe4ZRdw3nTA/uS124v3ThnecMwREt7Vhjy/79JPQ7jlWDR5VN2hm236itTJUhozwiBOJcUAgJ0KagD4QnlUohW6XF+aTgjvaDmDOElFA2puOcIiAvAww24CjPOqdx7uJ+4eJ+8PAAQRJhEa9fCo8I+hRJ8TOjOOVDCKG26/U/DJAUJEVYypm4RQIky2bRUpDFApzIOZPo9zX78/D3Vo2/iLNiJoA0V2gUsTtHgRQZDOdnJwKXeAQcgHSJD6DTfCcCTgTmTQQcgDRvhtLpiBMBJwKXegTCCqTozHrk/6YBG7UXiQOOojYyCVGTtAn9GBUu+3N7s9jj2E+mxiYI4iXvZ4ISkYmoJTWl8qf3bJE1AAU2vth3okm++J3HYD2F2iAmGxOxzEX9wk7ixYSJeYteogJg1ngjACK808RtemP7jdhfzK6joEfsd4RtiVRiiQZ9hhNm5rZP73M0UJoLjJq+j/rKItm+ZY0srCqRxbA+41x7cd8p2Q9g1NTZLx1QZfiRtI03svbx47c73hglHvs3AyA1hBRI4USyJsVQj4XvVCDV19drHZNYBZIqBJg/xQ9kQONImrIOCpcgEuZuKICokKGIAHlNqChQryV9UrwDrUiWjkhWboYMAsywLktWehEs0KDAGEuWvrbTMjLUIC1n90h5IdKNQb/0tA8jabkASp5yGZtC4jMpVy3t0qa6kdhvQjvzAKPcUlFXLy1QB1UvuEwmXePS2X9ajp54HXVqSgE18tGQdGm50AIru/OyatUqyQIMOXryDKrMpMhLOwGskFQdR2KawKKpqUlyURw+B7DDDzUAn85fumyVWvmloRbTkSNHoBTKwitPLjQ2qXItKytHLdfe+94/kgvNjfLoow8juZottbW1cr7pgmzYsAHAIkfOnDkn1113nZw/fx7Qp0fWX75Jgc/mTddqApdZ9dWXLUOcqMoiNLHsA5GsH8d/x6A8YHCDAFAEO5x7zc3N8twzz8Km7iCSy6Oqlrpi02bsz9jr5cKCj1ZnK1Ysk/Xr1squV16SZ59+DIn3CaiWCNagvIG1XT/q7hSX5EkhksMiUKygP96AR1VDy5athEqpRp/637N7N5Q9sAJEktwL5VAQ9mqegX4FEBlIJPv9Aa0NVVhUAjVQnaprDqMGU5DzRCGJC/2+UtasWi1tLRek4cQhWVgLxdCRg1oHKQCoy366UWulr68frz6pra4CuOJFdEIqSopkqBcWeZ5hnRP9I6iRhDlbWJSLRDS861BjJxtgKBuwgxZwBFDYGEAhHQq2xXLq3HnMWdjrFRciNrniARDm2F6A6ozzVW30EH8qK7JhmTcGMFWAmldUhR08cExWL1sAZcWUBEcGZcOapXLs9DnZe6pfiqtrYWmZpdeEDddulRuvv0HWLV8iKVDzjEPJQ94yhaQ8IUDKJJUxbqmtXyxuJOapFElWYgiVzfionIS1oNfTK8mAM4RHrEGUDlCWylpHiMtEZr5MAeSksZYPwQpgBMEdVUoESKqyoLKE6hFAJDdeKakZSNwjJqoDsRPyvO4QL5iaPLSUUws2ACPa5VFhpjV9qCbBsdywKKM1XgpqTCkFoK0c2jgGqz+2MxjwKkRhbSJjDwc7NGxHZYsCJ+s1jjlMQGgWKnh46zNKmhBo0d8lIkGX+Y52mKpUIqSw7jH2XZM9oUIP+EwVNmwrL1LG5o5WeVQpsR6RpbKxWqACaAuimXgYSGUrfCIfRjEtJsoyFzhV/1gAaYrSH7xok6nqIgIxXgitGjqMMetZuQAGqVaiKo/KVQJLzosBQCKqjHpQY4vgqBN1j1jjbRBzdNRP+z/WlIMyTX+bMAquyHYqlWMoEVtbrcUxUOUR5w7rRWHeYVKoZR3hEW1GaSGoYaFtpiqVAJgUHqGOVRYUn3k4V3CNKKuqVSVlFmBvFuoHZuIaSXDkxv7VylJt7qBkUrURVZZGgWRb15m28XcDtttY/HGxx1HrI/E3B1tSZSmseNUIzRVLqTQTHAqPl7HCi1033rZmmzComva7ZejhHhs22W3SXlnti3kDyLOX8nKoY53FiYATgXkRAQcgzYthdDrhRMCJwDyIgAOQ5sEgOl1wIuBEYH5EgAApDHBMn6L/TDaWVnZxnlhwNFPSP5HiItE2kcwhnJxHg/BF5B/6syledFvtyPQ/+DNgw7R1/VL5s3uvk+xMJFmwHDjVLF/+7hOwtvL9h6mPps8OmzAloGlxppMRE13E+lxXV4/od2LWZB1x1hWmtSzRuM50RiSeJ4mOf7HtMn23Bj66KTPArGvWLpK/uP9GyUfNF9rV/fK5/fL86w1QHQ0hbxiZPOIup7cpLswMzdd4fYjfr/8sgKS9oEoAScpkPJlOKzBaFpk5Y57IZ2JSk5j4BDlDfbY9SHUCkut+1InxQDGUjzpBqUgmMhnPWh2sAVNZjPNpfFA8Ix1QBvUjyT6OfedLeekSJJuRjAa48g91QRFzTs4B/ORmIo0IiBBEoficnDKprl2OY6biGOMyONAlGah+dOH8WUCNheLBU/t5RXkyCljghsonOWNcmtuPixeWeMNDKETvhfVbMBMQoBRJTiTBUZeoF6qb3a/vk6a2LjxZnye9UBelQUXU1dWjCeGO1hYpgpKECVkm5nOyC6SqukYyUZPn2NHDUCV1S/2COrlm83WyZMkSacV+GlE36crNV8P6b6G8Dvu08vJyeeyJ30lLS4sCpnIogaiwoYJpNyCMzwe1CgBGWVm51CIxe/m6DbJh3eWqREpjoptP3dPiCwl4Ko8GaGkFNdQwLNxqF9SqOob1jZisb4Yibs+ePXK84YTsfm2v3Hn3vbJ0yXK0fVxefuFFycvJlc1XXyEVZcXy+GOPymu7d6l6rLXtPNhZGkBJFtRVFwBVciSftZwGg7B+Wy5nzjagjpNb/tvb3qnWdmfPnZLnn38eCqBJrbfkwriPQoXU292pyqQcWMixXaxjREUPY8p4EwTlAMLwuhuEAqeyolbuu+de2XzVRvned78phw/uUwji8XjUss4He7qbb3kraim1oQ2nYbOXijEElMI+yorzJB9wqL+/X05d6BQfJmNBabGuMzmOOYA6PVlpqZKBDlLt0Y+xHvQGVQmTX1Sp8Rwc6gGYLAI8gzWf2nWloB8+KSwuUjVIErYNQGEFcgNwkwwwlCcLoWzzDg3h+PmSCijQfOEEwFauvLCrXcYBm9r6RyUflnHpUC3WL1sOpdtKufWGrZj7+bif0DoO5w4s5FwpGZLhApiFqi4ddox5OCYt3bRODmY5Zqu0nGuQro4mSaISiKoe2ABmAopROZQMGJSM+TgJKEi4SUhBqEDVEG3kxgCQVA2jgBeQAFCPNaUIDoBQtL/G/otSIPOu4EbhFWvoACABGnHe86Xfs36TZUvHOCanZhpIxa0AkKZwTNZpmgBIIkCipZ3GlSok1mIijKASiUAJn01q7aSwyofwgspfcw0yUIT1xcwSDZEMGCFkwDea7w/bnZmxRJyJIQjXGC/G1YIIhBO0viP8Ups2e1HSHVah2GAjWoVk9VdhOdel/ZyllrGt+CwFFy3p9EKqiipL3WUBJdaGS4JSjeMaQLz9eDjFg/k+CKvMfsCiviGvtHX1qsqwFyDJg989RryMr1aFUrs8SLYMgLGVR9b9KEmBhQEmphQfYA7rHWHsXKxvxHOC6iPWpqKFHccHF5BkqqloN8dLPYEfrf9w7qYBvhMcFVfUSH5JOa4Npag1liM5mUmoH4hrKQEl9pGO843wiEoifVcQpKxbwZStPGKLeDuxAaYdZ84/bsN3wqPQ7ykxAMm2reN+zb7sB5HM/Tje/+eiSLLnnQOQwqeE85MTAScCiSPgACRndjgRcCLgROD3IwIOQPr9GAenFU4EnAg4ERAFSAodpqfCDYixnvudg61bbJ4+FjSYpz9jbO1ixiAxXAonHKYDjMSwIR7sKMdT7G+/eaPctGk5nqZPk+Pn2+Wffvy0tHYPhlozN3VLJHqLwW4x0Et3PK2ZcwMSsdP0YpU606e5DbN0OOIvcaDLzOBo7sBn7iqpmfaZOPamQ3ODN9Vl+XLd5UuhkklD/YlhefngaRkcRlH7BPMysfptDuNv7TPePt4MgHTixD49YqSVj3mS3bIWQkK9oqJS8vHkOZOOtjMSk7GjUFiMIjnKRH8x1BrpAAZIXcOCCfU7oOBJh2VWCpKULiSuB4dRH2ioW5J8qJuD8j4ebytgQ4sUYr+pSelSVwMLL1prIcZaVD4wgvpDsAQEeGISFjlMfDwl7kwolaAKmnR5Fcjkp5dJEDZPowHUzMlkjZoi8Y8NQlHUK+eaT5gn7qHQONnQhno+qGHkFclBfRuCLip0BoagWhlPQl9gJ4bDMnE7ClWUG22mYofWcG5AsLycfFVgEeDkFxbBFixTrdde3fGiJsovX7dRQVEaEvQESWvXr1X1TU9ftwKlb37zmzI07EFSH4lifJ6dlSurV69Be7yAVQBheIKftYlodcck77ve/k659urNAA45ofQ2r7N+wIZuwCNu40E9GlaRYl2h8tIKGUV/qA55/KknoVLwybETx+WOu+6Rzddcibo9Q7Jzxw5pa4ZaC9n2xjOnDKBBQjoT8Ux2BVDXqUVrGI2iJlIK1F2pUCesXH6VLFq4VF56+Xmt/7Pthuvlt4/+Wjq6mxT0DPdBFYM25eXlIAGO4CKZzbonBA5M8JewNtSgB333SiUsAXuhpCD4oo1dHdRiEF8gAZ0h9bCca2u9IO0AdgH/iFqoDXqG5K233IbtquRHP3pQ488ENWsDVVaWg1iOSmE2FTwuaWzukCFYevmxw1xAnis2rMd+0+Tg668juT4hVbA7pI1fW2cXAJgLCfsUzMERWbyoCnHwAC55AF+gtKLSDMlwH5L6VQCnVAONQmE0iTmdBxVSESDy6GC/2uNdtW41ABpUS7BQXLayTFoBjh58/JQMBtySgWOXVRRLZgEmO5a1UG5tvHwNFFy1ao0XGIOVnLhlHMcbASiYhCrk6i1bMK+g+NLLBBHBFIBbO6wcT+nxWYtoApAhFWNMKkBFURJqWlElkooY6HlL8AOQOw7wQ2WY1s7C3oxtGRSBgAcEBzQToz0Z8Y1axyllACDixZ5ghCox1uSh1RznPRP4NoSxauSwhhIKMKkGhzAjWVU2rP8D6zyovwhNglChKVwhpMA5k4LziraEhDrJuLbwjNLeWsdReMG2qi0erTFpQ8cXlUC2qgZQxIJLRr0EWGHZwymIABTiNlNaC8nY1NkWbnqdIySxuL+1S3M3sPfJ+zK3wT7ZFlvFEvs91UeTqE/F+CVzR4R/3A9iaSwADTzSukgAmGppx20UzAGuAbhNsL4U6h35A1AS4jrWj+tmH5RHXQBGhNmse9Q/6AU8AmTCBSoIm0Sq5GhHp8onACTCUbvWkQ3ZqJLWdmvsaCFoVFhqT8efqUCiGoww0lIkWU6i+BzzQuEgITvqgOUV4ZpZhFpH5VJUXg1IXwoLyRyo0FJgy5iE348Apbg/hMCNbak0SkIbVXGEzxQRUnRGxZHecm3IY/2f42z9khGqfaTrWfNRVUrWi302NyyjbLMA6EwAKfLeNl2BZHmvRtzL7fE2HxmgFrmEvg+BRmsymYZFrUsLweglWe8TzuJEwInA/IiAA5Dmxzg6vXAi4ETg0o+AA5Au/TF0euBEwInAPImA1kAyf7Mb9YEmmeKn343ARWlTQu4QNyxMEMy2Tcg6JPy0qfnj3uiNQiCLQMtIc0xbrWU2VYy9DXfmQtK4vrJY7r3+ctS9WSh7j1+Q//PQC1BN8InqmRYr9R/DJsJAYBaIMsPXpv1xkhQXNc/sZEciKnRRO4taee7Qh5vNDpMix2su0DDcmNn3Hd3Lmden5VE21BeskcXxp9VQovaHVHGxirh4sFAbEf/Y/xUAKTIJFwmQaP9WVATogkQjk5dcmIAcRuLzdEeLnGg4BbvHZbKgtg6Wcd0qR8pAcpmAIq+gBOoTtwT4lDxUIYdefQ7JXg8Sr4OSkQa7MSTBu1q6pW7BIikqLQEESpLu7l4JjKLWjz8V9nHFaqGVmWmsqoZHxqBCqsT+euXUqVNSVrBEVTWdXWeQGEfSmkm9JJ909p6Ss43HMV5+WL6lSXuHD0/0Q+kBADWBqT/iH1R1jEwAemGzpmbUt4HKCRlVKJRg0YQ+jyFZf+bUSViZsUYOrZxSkFBFbR9AIFrCrVixQjasXSWnTjYAUJ2ClV631NQtkKVLl8qWrVuxz0bUgwnK7j27ZBiWVFzGkDhmIpwwrBpKplRYmdFayo9YFhTmKVhqaW2Sf/r7f5IFNbUKV1whBQa4GmAN7ekIO1Lw5P++/ftVdZKeliXlqON05swZOXHimCxaukiPtQpKpkqomlpbOwHDDij0odrnqccfkVXLV8nuV/Yr0KqqK5Lv/+BbGuMcWAtOQbuRB3XLwprVUoz9dna0St3Cauns7paW9kZpbm1Q5UcGrAPHUG8pFwCptaVR6ye5Adz9UFUNQ0lBSzy/D0ADCokMWLSxrkt+UaHa0RVgTg0iUX711Vcj9lBXDPZpEroFVn98YoGWfBuvuELtB5957nkAvSyFR5mZmeivS4YHeiQ9BWMGYLFu3TokunPl1b2vA1D5AHRWIZ5Fcvr0aajPPLICYzJBuz+0qRwqitPnWqGKG5bMbNgeVpYCXnXoMalmIjykeoc2evkAQD2dnao2yoAFXkluDmzzeljIS6qKC2RFbSlqNk3IgmUVqlL9xRMNMjKeCWiahtTzGFRbsAUDuMpHLKsJYgvdUJqVYS7l4lyC/sI7CgtCL+wci+SBj/8lamzVK1IZA2RIxfXGO9wnjVB/TaH2EsFMEGOvtmqAOqmofTRJRRCgGueRJuit+juERxNQuKg6BTcNozgBZMI5rAMHiGbUhMZejQDHrj9j24oRUFD9Y1/TVMmjih3Lkg7nRFBrkuEuS3s7VcLgmIRIVu0fggFazbEGUQraS/CqbSBAQtupUCIE4PE5p3ksrVWEdZIAI7RfeCcQMWpPoyLiMg7AYytAFSCp1aPpL/dNakHApPWFLFKkgEwvu8Y6jQshLBV+kYBI77KEYlRKWXV3ogESlV3c0twLeGjW51LwxHNcfTuN8ojwSD/DfDDgCJZ1rE+FWFFhR6vGUdxXWNuoG0q4ngFY1vUNotYaLOuGR/G5X2uakUmxhphpthk7F1Q6k7BrZD0osxjlEfvDPhvrQMwPtRs0AIlASWMMeJRs16ciTGKc+TsYzq00wkYo2/IKClFrrlyKSyslD+cTQVIW6rNlQKmYjutPmiuIawBBDrbDMdNYQwmHT0XcqT5FR1VJxM+mbDu6SHs4/VWROMyymLO+s2sfac0zHa4wQDIQ0LK3o+LLpoFWBOy3SPATCZEiVzP1u6KXOQMkzh0CvKhfpWJgU2hc7GMkq/WfszgRcCIwPyLgAKT5MY5OL5wIOBG49CPgAKRLfwydHjgRcCIwTyIQroFkpbvjKE+sv/JN8iLyb2grPx6CAQnBSswf8UqiwkqkRDVkTFNigJL1lKsNlTRZxJbZ6xnjG9PkiJ/tFpjPjJVOdSmSqNXFSEh75EQjkozWkgjmhPanzY9T/ycydnZs4rQhMhpR4CsUv4uFJDNMxpnGJM5hEo3FdKo49zZG7jN6/3PfR8KYTev6G9lnaLASK7Ki5sZ0QBeCSzHjHQ9sxvvszVAgNTQcDD1hb84Pu8i7gbBMOvJ9xfKV+I71NIxagAnIfiSzH3n5BWnp6JA8V7bctf0O6ejrkVd375BlC+uloaHBWLktWypHT5+UgZ5O6W8C6JkYRnH4NhmBBV0+EpguJESXLlsmGXmpUl6TCdjTh0Q56u9M5MvSRauQJHXBxqtZbdGYr82HddLYeB9gkFva2vtRX2ghkvBD2K5Rdux4DHV29qr1WDlqVrncVO1MQK3jgnJnFEnMLBmdgJIjeUSVMvkZ5dJ4HjABKpD09FyoogYAjyolF3WK2O9WQKAsPIVPxdKiRYu0oHx3T5/CItZQSkuZBJC5Up588mnAkCFVVgzB3mzV2jVQCXXoPtrb2wAqsjVx2NTcCjCRB0hVBAXOArlq0zWyZvU6eeqZpwHOOuWaa7bID3/4fbn/7ffL+971biScOR60lEIink/1p1F9AfFNEEoEzRWzDoyIbxjWV30D8vzTT8uuXTtl0+YNUltXJ0Ekv5NR8+bwkQa1z2PdplvecoNcsX6ldLV3y44XXof9Wi3qEo3Igz/7IZREefSLr28AACAASURBVHLvfXfJsSMHpOH4abl52x2asD58COvVVUor+nK84TBqLw1B9TUipUXlqC2VjQT4iEKmBbDUI8SiEsqFBHQWakVNTCbDcq9PbnnrrXKhpVUT4VRc9QPseEdHZf369bL1umtl986X5NVXdmrymwqmNCSyafNHK7lugCvCHduyqrgQ9nG4vvajftS1m1bLO+7bDviWJjt37pIX8BqGwmhoFAoQqF1YcyoPc2UKifsRJOmDsADzAd4E0ZBsKOdy8rOlq7UVahnUJ0KCvxSwqKa6Av2Cugfju2vnQYx9qdZfamm8oKqaYqjYqkvypTonRY6jdtOqzdfIK/tPyJFjAFCoiTWe5gZgGIPtXRAWiPlQD0EJg2PS6CwrLxNJdapTkHwH/JlCezJzC+WLX/4nWbluE4YU9Zas2mL+kSE5f+40gOqgwoIxqK4mAK9SCXIwt+y6NsABgAgGiFD5QZXLOGChqom07g/gAMaE1nVaOwht4fZcZwKKJa1vxsQ/YFcad8B7IwaeqjjmwHltIJDgtialb6zfaL2mAADzjJAE8iejeqISjb1l7SGqYHDepMDqkJZ3mBhqX6d74fH5wvEJQQh8VIUEoEEFDOEplUTJUHKYXHwYILEdWhOHQiOqe3BcQjCqxlSxxK5jHwpeyJYsGzQFR7SqU0DEfgEC8P/cH9bhiwvnGtEG6wLZ3xHW6vcENIwGbdlYN0ihHiEY4RHgHdRCfE8G4GRcaNU2gfEOwn5xfAIvjCEt60Z9UHCOjgESjaDuEazqAJA6ewf0fRhwadgzinONHMZSgbFPHBvGitovS3llK49Cz9gw+hHKI84TjgPHV2tCaV0sgkdTF0rjTnUawFESxiwd1ysqNSuqKrWGGWEva4Jl43MCVs6LdFyLqFRMSaGpKEAm4uDCHNF6R+ixi/cPnUpUfBG42Qpx22qQwM2aTdbvcWpdpw8SGeUP+2ce7AnXJDK3Wfv7aOti851ZpquNpt+TY9eJt519vMh925CJcyfeEvpdcxpAEtwHquJu43zoRMCJwKUXAQcgXXpj5rTYiYATgfkZAQcgzc9xdXrlRMCJwCUYgRsf+BcLt8Q8Xcm+6B/84U6Fk+TWl/ze/FWuK8Wm7qPAQaxKIxGo0h3FHNhqgu7PsKco9VHsH/+2cikeDYiEXQYC2ctcVDuzwwkbUM1KIuJGbPoEilSFzTa94rYuHiS6KLXT7H027ZrrenNZ1+xrdtXTxRzTUtjFWNbMFtN4/ZqrjZ3paRzQGOfz/wqApKoFzIWVUHQY6ArrK02wJksfat48+hLACVQdnvZBKYO1UTkS7y48kd50/gSznOJFLZQFi5fIuZZm8QwOSDJAQ/LEKCzMkmV4EHWGYBe3vH6xVNRW48l7JPGToD5CtjfTfZmsXbVV7e0qyiql4egh7L9IaqDi2IFj5uUmo3ZNgZxv6ZTFSy+DFRyUDC4AhcEO+fLff0V6UWundkG1ZOTTqsyDZG0qErIoVD+ZCmu0AdSg8SIJCiszL3QifqRiJ6EugorHj/a4kOzOhDKqv7dbE75ZAFeFABaEK7Riy4Hi6f53vQ+JwDJ5HHZuyy5bgm0zYLVWI2dOn5UDBw4gGZui4IgJV8KPIBPGUPrcede9ADy7IWCZBAgrkg/+0Ydge4faWgAmy1ZcJvX19dIBINff2ydr16yBZdkE9nlaFtcvwnEzxQfbwHTU/eEyiuQ9C9ZDzCTDvaPS2domBVDI7Hr1JaieXpYLrY1QwGTL0lVrkJweg8qmUwYGBhSOZGcCAMIKb+mC5VJTVSUHju5Hvab9ctXmLfKe97xLnn7qd7K4bqFcueFaaTiGOlIjPVIMYDIGcPX080+ivtJO1A/q1SQ1xR6DA/0AVBkKH2jLt3jxYrUIDMCaKze/ENZ1g6h3FZQyFJBvB3z70z/9sFrwvYoaUB/4wAfkHOobPfiD70sFVGjNTU2aOK6G5R2T3BwDxo5tJ2wgfMqHKmwEdZKoEvn3//0P8pY7rpc9j/xSTp48KY89/aKc6x6WYHK2DECBRsVSEG2apJINUIvp7fS8AtwjXNoGnu5B2OrRToymagL7tbUrl0lNbYV0dXYAFrar2mx0eEQOHTiG+kys5SKyYVW53HDVOnlt71450zUiLqiMhge8Mg6LOA/d3KAMKcf8m4JyaErSpbiwCsl3wEgAj/HxAbSDiqIR8cC2zAfA9NV/+5bcfPs7AHegzrHqAE3iXDgFYOfx9CLZD5AAgDRONRJgCcGaG0l/FyCvAgwm7FlzRlUmmNMKMMyt11i9sVIRz18cH4ltnsdUNNGqjkCEIIR1qziGChWs+7HWCsJCgESYqcoftIvbKXgKISVLxcQrs8ICzE0qcaxaOyk4v2ijp5CCCiMqj6A845jyfGB7kqi2o4LIrpdEBY1ejy1wpP0wcID3eFrZkaioAok2cVTlWBBK4wFAZ9qNeCjkMpZ8fNH+jfEyCixCL6PgsvvNOJq4UL1FMdGEAiIbMBm1FO3ejIKG++SYqPoKAImQaArQyFaCTQJyjWEuENr5/aOAp0HpGQqgrlFQbR5po8j6Zr2DQ1DqjaoyKcB6R2rvh36aYkZGaGXDMB0acz22f5/Q1qh9H2MHsKNKI/yMa4Uqi2jrCZjIcyuFMWIdKoxHMsCQC9eLVJxfOYVlsKorklJYPxYUFOBaVYhrGezsUGstDRORNoqpVB6B/ifDEpOKI0JuxoExJUjS+kcKuAwkUq2X9SuUrRqyAZKtDFMrO8tikMNuxzoeQIq8L88FFkWub/+ssCrmfh8PKpkYmyVSoeQApHhRdT5zIvCHEwEHIP3hjLXTUycCTgR+vyPgAKTf7/FxWudEwInAH1AEbAVSZCo+rLSh9VxiWGP9ya3JDd0+CvzYEMBKfVApFLkv/X/YhC5WlRFKcMUFTzxyLPCxjjcLqIpUihhAFgMq4sGr2M9mITVxAUNku+bAPabtY0bgFiccVjIkMmEyM5CZ3qi46plZFFX/EadObDvjtSMa7MQLqP3ZzMGeCXqG+zKHAbMTUAlVbzGANmaevhkA6cTxQ6ZV1hPe5qlvY++k72qVlARbtstQHycdKxqgxM+GkfzeceAVVZx0X0AdHzzZno7aL1dcuUZam07L8ZNHkAyFIgPKl5R0qIaQEE3Htv1dbQqQMpCMTJ3K0roeBUUFUlFTAms6D4BDPhKvObJ65SZAJ6hcYJtUU16KZOS4nDx8GInUUSQrUS9koFtcgAOFpWVIzI6jNhLqFE3myrd/+EPY1bXLWNKI9A93A2ING2VFWg4S1SkAEYOaVE+HPVwPFEdMrk5OoL4TJT1Qywzg6f861L9JRaL01KkGKSguhO1ZKVQ0PQpQWBPquuu2AZQMy3PPPClr1qwC+Fkkl122XJPIv/7tb6GIGgZQyYJtW6Y0NTUi+Zqrn33u81/UxPCe3XuhBjoud9/+Ntl01VWI7xK1nHOjBhHbOjwE0IbrV2dbhzRB9VIJG6lVq6ACQ154YKAPllJFmiQOUkWBpDs0HdLR1CklsJJzpUygnkqPtPe0yVMvvizNnb2Id6X09AOWYK9HjxyWJYtq5Ip1K+Sq9WvkqaeeQGLXJafONgGWlcqtt2+XwoJMBQlL6xbL2bPHpSgfShQk6F/bcwA2cCPy2S98VtUJHignihGfYtjSVVVVyL69exQouZCQpkUgv8/OBVjx+JBsJhiBLSFqFN1+2x3ywksvqk3Wtm3bUKOpRXa+8JKsgFqNyrURKMpKAZNYREXBEZLyBFPjrAWERH42VGGpsJQjePv0Jz8qH//gPeLraZWHf/Nb+cHPfi3HLwSksK5aAjjeIGtPQd2Rgbi6kfj2oe5QLmozUQGVnpUuXnxHiJGXk439pqF+1yBgYTYS5UmwkBvSektU3NF+LAggRWvDNOxrDPOfMWwGENt3qkPB5/abt0h3V68cO9cOazuXZAFUkvdR/VZaXoy2p6rCaePlizH3WgBGj8jiJcvEP5kmN918l7zjPX8mKbBZnMI8pMokGXPw7Ikj0tfbgWNCaeYflnGALgIPQrV0gEvblkyBBq3DEBeOgVqcQTnHhTZzClGwXxsgGWBi1ZTBOlTuaG0c6zLE71WRQ8TNewvmjlrDYVGAQcUR6vgQxOj3qpYz1w27bhGEMwqDWIeMAIk1d9AorcOUgrZOQf00SYAE+zqFQZjghGc2QFJlDCc98bUm+8OWY1ybNnI2QCKs0RpcaL8CNbzruFnbqpUd5s4Ya0RZSqFkKKa01hNrRymUMfEwNYLQDuJG7EMVWNhGt9P+GeULz1WGhCGbQDwUMKE/BEmq7AJAse3q+J0ftcl8sHekfeIAYPTgCM4RAKRB1gnDuUKLxZERwCVY2jEm5ni0hzPtMrzIGhe2F4RQFWJWpTQDdFlfihaBps4RARKlQDz30qCMS6IazW47+qJ9YC0kqAUzcvMlO79ACqDCLCopheVioSqP8mDnmA5bxkzMLZwW2B2341gBGlJxxPpYiInGS+8aBlfSYdKopLThoXtNyFLOYkuxNZC4om6nc4K2pNYuIkCO/YnGJQEEsmFPfCjEDcPzyVjjTa95FHmcsELXarilXIteJ9yeSNhkr+MokGKj5fzficClGwEHIF26Y+e03ImAE4H5FQEHIM2v8XR640TAicAlHAECpER8xHw+N7BgkgL8o91GO/GT7qFPp2Xu9WDRkQwxgPB3M0GQhN9Z8EqTEZqmiYRN5tNEi0koTV9nNnVMouTGbNupZsUCW5Ftmn27xGqXNzI940Ob2D3NHazM3Ia57GcO6+gE5HBOH8+ZgVz0vueiMJopPnMaq/8igMTw2E/kG4A0JTU1CzSRyNopaoeF+I2h1smjT/1Knn/uWchhJsSLRP/61cvlTz74bmlpO4lk8aQ88uST8vqBo0ieL8a2qUhApspQP2rIyIisXXs5ku2j0tEzAIVPoazfuFbON58BGBoABMmCrdlNUALlqKomCRZrpVAB9bV1ojZPugz1dUBFgbo5gAqjgAoZUOdctmoj6nQskr2HjsizO5+S/Ud3S+8QbCdhJUbVSnp6JhQiAenrGYLaBIlkvIJI+tKmD7leWJONAfTAfgxqiCWwqyurLJN9+/YCBBgVDAFQHpQrtYgFrweN584CBnlVZcSaIBmo0VNXW68WT+3t7ag71Co+KLC41NTATg7qIcbzC1/4Ivrnll2vvCY33XCLqrvaOtoAlA7J5s2b1XJtAm0IAFYcP3JMygHIqirKoQLIljbAt4ce+qnk4edbbn0Lkrxl4k5yiw/WbONQ/EBYhAQ6rLJgMefKSJExqA527z8uJ89CQVRah4RwmXzve9+Vgd52+auP/YmsWlQAYNYt55q6pLkN43fFTWhLDxK2ftl67dVSgD61tZ6DIqpJSory5Fe/fhx1nUS+94MfGrs+KCaysqG+AmShsomghw8JEOywvgvr+3jQLq8X0ANZ4MqqaoChcklFXay9r78u6ejrZUuXy8YNl8uRg4cg/globat0zJNxzK8+2NblQG2UgRpknahFRGsrJvTVIgzHobXXO+97q/zj5z4m48O98sQjj8v3f/JLudCD2jKuLMkFePOhyNUkYAvVE6Ww5ToLIDeM4xBOZaCOC+EBk/pZmCPjaDcVSzm5gB24r41j3MvKShUwtbc1wfIwQ1YuX64g6vz58zpW7f0D0tQPJdFIQOqKMzHH3eIN0kptSu4GUPJBAbdn3wHMoyytIcSaTQsqAEtHPZKRmSJV1Qsw1xbB2q5c3v+hv4S/Xz6KXWE9AluoWM6daYASqhkJfMAv7xDiwjp8BBNjGGtzPhIycOHPBAJUxjAZzncb+DL+hEcTsIMzdnE4BOAOa9REKjFC4Miyc6Nihsfi56mEEpbFHeELJEQ4Nw2QUQhEKzpeY3kMAh/apQFyuWhfh7hQ6ULl1xTip2oVqpmo1CHgUghBpQy+o6oKLwIR7Rr2ZyCAVd+QH+G/+FhjwVpDVHqZukOESKZPZh8kStgPARrmJ+cmQeQUjjtBdRgVSJhPNkBSSz4LIBEU2gCJfbMBEtU2hDK0amTMqfQydZxMrHgMgiMe04+LC//POke8hgwBEtHmsn/QKwNeWtiZ82QUdo4ERwTMXN/Y6VmqWNZ20tsWZTkESAYsKUCyAJlRaWF8EGOXQjqqhKA+guKIP1N5lEpLUktRxn4R/LgzAYdY0wjwKAdqo9zCEoXyVCDZtnVZANtuAKMM9Jm2dDgDVbGWRPs+9J0wUBVH+tsTbO2ItNhgtNWUPgrDo8j7vNaOspRL5jcos14IOllAbzaAZG7p5hxICIsiD2z9bFBXxLbWuWCvGrKis35vsAFjCAw5AClOVJ2PnAj84UTAAUh/OGPt9NSJgBOB3+8IOADp93t8nNY5EXAi8AcUgcgaSJHdZhLc/NHPpI71TQgOJQ5QKLGuCgf7j/c5Jv8jEv+JwA2PHGuNZ/Mf09ZI3/w48Ev7ZJa5gILpPQ3vM/72kTgq5vjTmjNzXMKxZKPnEMOYxl7cFrO0ZRbl0TTV0LT1I+IWA0+mw5iZYzz303Om+MdAo5g2zf0Y8de8KAUZdvGfpUDSeW8pCSzXJCT9K/AqRbLV1MwwioBxeezxn8tjj/wKCg+v+KA2es99t8mVV6yQow2vSVl1maRBffT9H/8GSpRkJEXNc+kuJNZ93m65DHWPekeC4vXDjguJ3JUrV2qy0esbk6LCSrn7zndIX5dHXtn1oqSlD0tZcZ6UF9RKNRRAYwA33pFBycBT8e1drdLS2SrL166WqoULZee+/fLEs8+zkrv0DXei5g0K0QN0+IaD4umHZVYAiU4oMagCoOonM5uqnUwoUUaQMIVVU1Yu2uTVGiNU1fQCsAzB9o6WaoQ6rGG0ctlK6e3tlddf360QivWFCB7KYbd37XVb5OjRo3Ia1nNUzxAyFLAAPd65fyoq8vLy0Sav3HH73XLHbbcCdA2pUolgpaq8Ql6DQmk1wFI+jjUCBU0VrKRQMAZwrUe++Z2vyYGDr8u1W67Ca6ssqKqTJPSpr6VNvH1dsnxpjWSXZCDUY7BTc8kLuw7IL3+7Q+5754eQKM6Xs2fOad2e999/q6xemCYdLeckr7hGBr1pcrZpWL7279+Vt7/rPtlyzSbEDPZ/o31Q4rSjflOjvLJjv5xoOKt1qkYxTqvXroNiYgT9PYzaUYWqRsiFWoFzJRAIoA5UD+BHrwI2JtCzAQNpkzaGZPww4F8AE4xP5N93z9uk5UKTvPzcCwqO1q1ZKwcP7sc6UA8hWU6gw+Q7VS4ZACuqLEF2PQUAJC8zWf7o7bdIWX6mnDh8XHYAzPVC2eFPSpXswgJYFg5hzlRQ24LxC0oHQBSVW4QJBDRuwCqOSQ4sClNRnycbY0MwSStB9iETADGJKhtAkpqyfLlhy2Ypwrqv7nlduvsBcTIzZMI9DhgFyHW+S0YAvYoK0wEnfLKwrkpr2PT2+VGTaVgWLMrFttnSeKJNqhCjyaRhWC3WysZN26BEmZD3/fFHJLdsAcYaoAXHS0I8mxvPyYXzZ7B/1C8a86mdGhfCDLViw0JLOfsaqWCAqhkm+gF7gHQMbNC7GsESpExaX9Coa6g8IgWwbevsOkA2SBqH9V8AVnMEbaoyUWUIFUgBgAOqkEw7aLOm2+i1gd55UKtgrAhxUlj3CDBpAsekG5uqaggO1D6PdZSoZkFbCD5Y/wjvfFFBo5TIqplkESMDqVR9ZMEUwiBY+xlFE6z7+HsI2srjG2WJAWnjgLgGIBF6AfLgOsLIRNU+Ajxi3BTG6c9GgRSyvkMUXWhPEkiKCwdSpRK6axReBuxx3gTQjgCO48cE8OMaN+IdhUXdCOYjXx688P+hUQAkXAMx3wgxuS1B3BRibcCfDeRsFZj1e4mCFYwtB5kqLQVstNoD4KHqiLGjTSAtDqkuYk0yWtax5haHG+u50mBnR0UgwFEuVEdZmNN5UHvmoWZXToFRHhGOZ2amQ72H7dFfN/pJBZLCIi1wRFBq9qfwSBXjYYCkc9KuY6QtDtc/MhPX2N6FIKbODf5jgyRbIWfV5tNxVTJl5rIuMRAo4nfE2WDSpPWLayx8YnviLTY4Cj38E381HbeoJaKGU0V5Tdx9Ox86EXAicOlFwAFIl96YOS12IuBEYH5GwAFI83NcnV45EXAicAlG4MY//2o8wYb2RFPsEXn2eIghnPw338bCAPv/4fc4QqOI5L2uZx97GlAy6Ce2HeFkvdWG2WCHdbxISKb7jQUbERAt3vemLXYdpUQqptkxzqyKFWsXM6peEgGQi4RWifoZObVnbe8M50HsfEm86myAh4koTrkwDkysJJs+Y2ZSndltmt7Pi9lPTPtj5mTsvt9UgMQORdj3RAIkJtfy8gqhvKnF/Gd9DaiPoPygVdrOnY/LD779DRno6pDyvEz54Du3y9JFpTIS7Ia8IRm1NMrlJz99Ul599RRAjluGvH4pRRI+yz2BfWZJDp5074Tll2cAFl8o1O5WRcgU6sXUyI033o5aR8VI0nfIhZZDcubsKYAA2K5t3CyFxVlqIYYa7khmTkgDbNbSYbOWV5Inz+16VY6dbBI/Euxefz8ABNUjneL3QiURcMGmLEeVF1QBpCHpT8VREIqR/r4hTahWVdYACgUlF4n+VWtWynPPPY22+1VlQ+WLH31YAKURE9EBwI3R0RHsa1gTrusu36AgjEnl3ajvQ8jE5Go/bPM+/vFPyLq1G+XQocPy/e//UNVKd26/C+qkGtRPqlIrLI93RJ544gkk5UXuvfs+VV+1tbRLSWEuIJVbevpa5cGffF+OnDiIARuXIigG7rnjHtm89ko5sHOXNJ0+BrhVJxWVUEQBqIzBKmx43C0v7z4jhSVL5cDh08z3w5KvRG6/ab14WnZgvCpkbCpHgpIvP/r5C1CK5Mjb738bEsdp6KsHoK4P4OgJeeaZp6StuQd2bB7U7BHZfsfdcsNNb5Gvf/3rAFp7oZLCuI94YM0GpRBOudKSEljXjaiNnxt1nqiAoTKrsKRYk/I9fb0YmxTY9y2T67feoDWZRgaGZC9qCvGMzYSyKa8wTw4fPqDxTIe9nA/qDV4fSlBviwn8/sFBjKlH8jMnpSg3A0osn2TnFAtET8hNw2YRlm8EdwRa3d29FP+gjpUHtY98UHQBstECEMl3N0AD50EarPHUMg2D4QGw4hhnQfHmGxnCnEH6G+qQmopCzMEN0treLV0DUDcBItTUFSuIaDzZKllpLlm+MF/hii8wKa2dQ9LjmUCNr24ojVJlzarl0t8KGAawUFQM0AQ4RRuzlLQ8+do3fySllbUALlAfAf4xUd7Z3irHjx1SVVYa2kUAR3ikqiAxyiACB2pUNO9NlQjr96BdtBkzyW4aihGKYJ+sd8NaQzb8YP4dgEGT6IiFKmkAdRQGcb9Q0lCBNYVzIpmSGMx5/n8SwURFJFXD6MesYUQcgOPjyKp0ccMmkvtOhuKO5II2cmOWBRtt2ZKwbTL2obZrVB2h/piBR9Y7FUjYjw1HjMrGViEZqEBrRQVHsPYbg9JsHHWiVNmCYLihOlTgTZtK1hKy4M4YVWmIexCg2Fj2WTCEYCUE4HjfpuLKigvWN3WabDs9A+CoxOExaPY3ib4FMTYKkHCt8GG++GHR6cW7Z9gvfQNQIAG2e6A4Yj01DyASlUc8T3yoi6Q1lHgMS9kSUoLaNY+iHrrh7OA4E42a6zJt6hQWIY6ER1RyGcBlaiC5CJB0XqRC/QY4lFMk+VDl5QG08vqVC3vJHABgnrMZGemA6fgZkJ52loRlbiqyrNtpqnr30cLOQB1VplqASE0HdT5ZloYWaLEBElvOMeK5p7ceC9jo75L6C8ZcAZINkeIrkBIBJPtzAj97iYJICazsLhYgheaqA5Bm+I3P+cqJwKUbAQcgXbpj57TciYATgfkVAQcgza/xdHrjRMCJwCUcARsgJcIcsZBF//5nUmAaxokJQmx+P+LrmRQnuv84MMROuM8IL/TJ5WiIFaVWik3iz6I60d2xnwopZgdBkRGIbmfibWeCQgmnlQ2UIvoTOt7FMI6Z5m1oPxfX73i7nIvSa65xmOt6VqZKZ+pclkT7NUAzLL27WGVR4jmhEz0EwN4cgISaQhYEZTvsRJ4NkOwC9G7UMFmyZIkmhm2AlIIC6keP7pWv/vNXZCqIWi/ik9u3rJHbbrlKhgOdkoZEZGZ+pXzv+7+Tp58A8EjOk/Mdnah3lCNVRW4k9bOlpDRf9u87Iv5Bt+TjCfjqSkCD/CwoRdJk+fK1snzNCskEyBmHDd2Jk+ekq3tSrrv+BtjenZZC2NYVpQKsQJkxMNwKtVG3ZEHh44M1XWe/Rx5/6mk5fuoolCXZUDX5kBDNQdLbjeQ30pgQn/Cpfy8swYJI9iYnpWktpsGBEZMAR5a0qLhArtlytZw6c0KKSwqltxv1lKC28QBy5EClVFlRDUc/zZ4qQOqH8qS4uEQWQgV17bXXymuvvSYNJ0+a2j1QFWzcuBF1g+rQ7zLZ8fKrqqRauRwqowJYA2Ift2+/FUnlYSiXzsqShYg1hr4XdZdqKqu09kg6Hv/v6W+Vb33n/wCqtUvzhTOw+MuQAqiftm68VkqhpOpraQTcKpSa2nxJBXBKywGsK12EpH2ZPPPSQXnwp49BVVUvH/+Lj0htOWzknvgGbKkCUrNwrSRnVsjXv/+YFJTVASC9HUlkJP0Rp4GBLvnWt/4F/euVk8eghmlul8qaenn3e98re6H2evXVV2TrtmvluWefhNICSgrENA12a+mwLGMyvK6uTmu8tMDSrwDAy53php1gukIcj8cP+8JSWOQNyMcf+Lg0n29UaPOrX/0CfagCVGHNql6oOAKqUiPA45KVnoV9DkKBlIr6LBk47gCURC5Zs3wN5mgaQFebqmaSUgA+kIzOzytSZdsIQA1rxkxMYV/4PBnKGNZpmsTYz+o9BQAAIABJREFUc17TLpCqEwIan8+LuBmlEpPkQbU9E61FpPlgZMkxrKhpVCB5sLZjfSQv2r72MljSZfmkBLWOCiouk+dfPSz7j0FdlpWB9gSkAPaDWSnp0tXSAku4CY1Pd59Hkt058q3v/Ugu37AZ+zWJbSq6vIByBw/sQwIf7nYASwRIQcqaVOvDGj5QR0GZRbWgJuCxjYEmBnCwv7alnAFHhAoGGPF7shO9ggHWICIGtEBRZOocAc4A8iAgWGkM1mU4JgjkJNRHrPlDIMT4UH1EZZGCHtbbwflEpUsa1C+0WdP2WHCKcef+dT/jUACh/cncDoCD4IzWiHwRhhAsTWldHwNI7JdJ5FuqK7SLSrJxQN7gKMYM4zapyqxJBUgKUDBPuExEKJAIZ2hlRwBEcEzFkipzqMpSlSVhEY9rABz7GXkPoNaK9ZrYJq2vZIE0KhKDBM14BcamMO+gPuLLayDSMFSXQ8OAzgBIw0MDWkvNOzxq5huuRaaOklVXygIPVMpwPFTDE1LhhMeN42ps94z6SFVfVv0jjjWvLzZAogqJSc/c/GLJhxqmAOdfHq69VBpl45zPwLvCSpzDGXhPZ102HUOcWayXZCl+aONHEZIdt8j7h31PCSmOCIRoZ2fd7KhK0vkd+r99FzQEKfTIh21hF7KysxVMlppOJ+//hQKJpJ7Hi3gQKbofdrsSvOvJFbnY4MvqB+ZOSC2nq01JRXntLDt1vnYi4ETgUomAA5AulZFy2ulEwInAfI+AA5Dm+wg7/XMi4ETgkomAqYFkbN8UFqn9TEzzFQaFreESIoWIhPg04BL1XVTuXP/wjk30xwNX+id6RFtNPaPEi73XSJWQ6aNJKswEo2ZUIyUOwLR+zNi+GQFWnJjMsP7/jSooso2J93MxIGlmivVG2jqT0mtGZdYsyp+ovieM70x9j/kuYp5Pa9e0cyB8Tr05AOlQuHtxFEi0oeJT8UlIUC6D5RwtvpjUZcI4BVZ0hAtf/LtPo07OWZnw9kheckA+8bH3yZpNS7UGSJ9nUv7hn38gRw91Sd3iNdLc3YWk4wRgk1dWLimVrNRROQdg4ulJRgI1ICvW1sPSq04aTnXI2nWXQ4HjFhfAySAKyxeW1svxhl5Zt2mTFFXlSE9Xi5RlFIprKogn6qEy6rigdT5Wr1mHHHkGVDd75Atf+UfJRy0PHxQKWTkFaiXlHfGL25WhlnNDQ316hUhLTUcdpEkoBDya3M6EdVMq4EUS+sgEaTZgVV9fj1pXsa5IbhagFOr6jELJkAGYwW2YqM3Ph/0TbOfOnDkDFVC11l4qguKG9XK8kMXceOONSBBPyNmz52XNmjWyYcMGrHtKmpubtf7RwoX10gNotBx1dr79rW8BEGXKh/74g1KJukHBiVGoK7zyjW/+q5w9fxTAawTKACR3kbP0dPTK5SuWS015kaxasUTKyoulECojUCDkbTOkBeBtcIQqBCSKswoAPQoldQI1eJI65dnf/UouW7lB2nvH5H989p9l89ab5VOf/pQmnccB4w7DLi8QQE0lxKKtrU262nsUxjz8yGNSjrpHwAdy81tulBeh1Go4eRyAJAdJ/FGoyAqkHdCINaFoSxaktRiS3INInjMZPgb6shDqozWr18s+1EN67/3vlVd37ZLWpmbAoX5YbiXrHMqAAohKrhGooYpgtUXLPJ43VFFwGZ/wwzIuR952731QX60GBKqUZwEPf/HQz6S8sghjPADVx6jCIs6LAOvRBGhfiKT8hFEfUQDhBphJQZ/TABCY1CeoIUSgdSHtDtlmwgWCQt4bsrMzYUnWLRNQO9WX5skotkGJMFh8Tcpt1y2ThoaTcqELDA5qkH7fFGpSZSPXPYX9o+2AHsmAU+loj2/UryqSguJy+cRff0ruf9f7AHKhFNFHEzCv0AqqsGjtR41HGvbH848QbmIcNbawH1rYGcBgLYSghAbM8FsJ9kmrxlAyrc1wDhsYYxLdWiNIQY2xmbQBkipgCE4wdgQ9KXipJRmPSXM8jIMBQmY/rGOkMEaVMZaVHe94Eb8w2FZwU1AGTo4O4FvI2bQJBhgpPCIEgWophQCJ8CjUXkbD3OMN4MFVnyomCwYFoQb040XbPZ7XtG3j+UrlDSGLzjtcz2ylD0EYoQjhC+3fCND1Z+shE/v6bCzu2Hd2BiMDGDJOcEdFEMZb6yMRouEd4kyoH6dgYTeFeTYpI7SvA6D0wWbS55vANSgIiDQqHiggR2CvGAA4GoWyzg8FUtDvwztAGOBnqJ4Ue2oVAWK3OcraPls5ZdnWEfK4MMcVgAHE0cKOgJVxVXiEOKRBVZQOy8XCohIpQP204oparXuUg1pnbqzDmmCstcV6R2nwqktDLHheKI/k4wPYh84bwiDCNqg/bahnJpI9B818oNUdF9vGLhYg8XzTGFvT0K59xK6ZMTCAJ/SufTYqMFXVQcE4zX7OmmthpZppmb1EzkUTw4jzJmpFWjUalZXOZ8I86//2OaUPeEQtswEkAUByLOxigub814nAJRsBByBdskPnNNyJgBOBeRYBByDNswF1uuNEwInApRuBGx/4F6OwsJbEqXI+bWmDFwv3RK0cf8t4yhgDh3DUOIohNsM81alrRLVqNvWJbUESSiLEJOzZAT2ylYSIbNsUE0f28WK3m2F4EypXYsDF9F2E4zVbv2K3jafGuth9hMc7ot9vcBpfzLGjFGEzAbHQdzPOyKi5O5fmzwiiIsdsxjkwEyCL/m6u/X0zAFJDw0ErGcvIhBNp9nnCnDQThYQr9fX1eFK9wCj4kNdjmRM/Euuf/JuPyrmm41CFJEvbWShgqovlru3XSElJgTz1zG55bf9ZGQ5mSkl5HWBAmmQjSTk+0i1LKzLk5g3V4h1s0cLtY8mZ8joULp2DY5IG5ZJ3cEiWwuKrsjgXAAgHBPw4dKxTlqzZIFfecB2e6h+WZDyp33jquOSjTs35M8fk7jtugnIoX5IABY6cbpaP/c2XZMyVJT5kCgeGBpF0d0kekqV5UBAxCRpAEtsDIMF+sU7P8WMNqnag7VlhYSGUQItQm6hJ7Z1OnmqQMtTS0XhAZeBjTZO+Pk1y0xKvrq4eSVi3tHV04ThQm+DzbTffLFu2oCbSsWOoHXQM+8mGyqlfYRTrI40h+c5jKZjo7UY7cpBgLIEKwKgEaO9261u2I1Hqgm1bEeDEhPz4x98GyDkl58826PU2H7BrKSzwmPzdcMVGWbh4BbhRKQANE88BaUMdou6BcRmAhd+iJSvVOm8c9XaaG8+g3kkKlCuw2xqdlCNHT0Il1C/XbN4iGzathMqrC8AsA2qrLPRxSi6cOy77XnsR9oPp8vxTr8gzz76A2j+wygLgK6+pAohJlQbUfqJaqq68XD776U/L2dNn5OGHH5aKulppbu+C1d0RqaquhZJIAPw6kMAuk1Vr10DVNSif+MQn5MnHn9Bk9ZFDhxQO9KANASTVuVChwSQuFUoEc7QeY12kkqJ82X77rXLLjTcAWHXA7g91XDCen/38/yNdPd2wEAti/sBqEO9psNKjmmkS467QA5aMrF/FBLYbSrZhJPU5FgQ3xagDw7bwGDxmLmrFECoRYFEBxKS2F0n/HFg11sM6MT/TBRjYo7WHrthYqVDmwKEWQdhlKj1HRqFGoQYjKQl1laBEWrpoEcDrIGBVAOAxW1Usd911l3zpK/8gLqyvpYbUX21SzjSeRDugsgIQ4LmZhnk2AUDhImgiVLAs5xRoRFwzTXLfwCSesApo9LNw4j10TaRdnG5v7q9M5mtdJFXWsBNG1UMYYNQ2tJAz91/7esGfoX8ylm74yoYxkUAmVLsJ4G/S1ws4NRqq5cTtjJqGKhqokQgsoJhKIkRifSTFaQQSRvGjAAznxCQmFG3pxlhHSOs10d4P9oSEHABuWgsJ+6QzHMKmsTaKGAA6S9HDrjAudpt5HLbV9NdY9yVbAI3WfgR64zh3VHGE+cHxmMR8CkxANQYmNoxrphd137zBKVgpGjs7XjdYh2k8SKs9KOL6B1GTDcAI88gH6Eq1GW0gCZGMEoyQ00RV2wyAwZpWGicAHyrgCMfYZsJtF6CbUZYBFEE1OsWfU3EtAiBnDFjfK7+wGNexSinGOZoNy7pMgNAcvNSmDuElOEqlig2xzQL81RJZjCMBm6UCI0zizyn8nchSE2krre9tIkTjRM4Nu6SQbXFnzzkqlHQIQ4DRrG+/QqWvokCNDZAQDgAk/S0wAlDqzwovbavDRHf9WPhj1gvvy57fRvllK9HC9ZcIlsJL5Dlg30sjayFxPnKpBLRzFicCTgTmRwQcgDQ/xtHphRMBJwKXfgQcgHTpj6HTAycCTgTmSQRuAkCyE0WxyqOL4CgmGpHqC/3TP8Fi5din8Z04lmxzV6uYnYYTbGHgFa8VsZAq9jizK3EiAFBkuxNCkUiwEAeKzDnYs4C6Nzwv7YTLzKqu2N3Hh0dz39fFjq810WaaXTFNTAygZgtVZN9mhmSJoVHkORHb9si+vzkAab91Wk5PprE/tqiBAKmqqgr2a+WaYGNSk2qSAOoBfe0b/yJPP/tLJOAxLwIpEoSFWUHOFJ6u70dtFwCSgmqFQtmwlxvzo6YOahrVlWTKZWVuuXPLYikvcAmevZe0vFLZub9V9jV0yIhkS256mtRnjkttCS3spiS/uE5e2HFc3nLPu6UEsCaIrKQrZVx6OttgiVcoJw+/JvU1BVKCGkuTSEJ3DgXlb7/0dZH0Ymns6MY+JqC8QT0cWI7Vw37uOKBOSoYbIGpUFRxMyHYBtlBllYLtxwAdignMkDxkgXuCh6KiAklBu6hgYNLYDxsqqoCWLVkG67nTUBNAVcEn9ZHAvWbrNvnwRz4Kxcu4/OjBH8ott9ysNmtf/soXZbC/D0oAKAJgGbVy1RrUQPGoUmdJfZ088ugvZc3alaqc2bDhCrXcW7TgMrl8zeWyqK5GXnrhSdjF/RbjMAY1EGpPlZWohSBrlly9Zatsue6tSArXACChFgqSwT29fVDGIJmMRHoL6vbQayw1yS2NjY3S7+mV62+6QXa++LLUVS+UowdPQPm1SjZduRbgBbVkYAeXlQU4d7pRnnniV7K4PlsW1lTIi4/vgBLqOwIUI64sq14PLa4QizF/QO69626Ar5tlyeLFsue11+WhX/xGnsMxisoqoQqqgSVghew/cEiGEfvtd2+XMlj/cb499cST8slP/qUMDfRpbSVajOXkZAMijRpVEuAOE7msMcPEdTHG473vfofcefvtkgm40gGF1LEjR+VG1Gb6/N99WXbs2iu9g8MAMqjBhJEMYtxSkCgvROKctoLDUEMRMBhFFOzDMKaEVJWVlZo0B1LRZD7r1FA5ws+ofOJ5oSoWXmVQD+jOmzZKVXG2nIICi9Z53tGgrLl8E4DnSYCzPplw5WKGJ2ndGb/Pg9pdw1q/yudLxvpjkgVgyFpa27dvl//1v78mqen5oC9QQOGUIjho7WiGfWEXABLrIiHJzzYDVGgLWVtIYY5RBIUW1qehZR3baAGj0LtVM2f69S0aCPF+r+obevfpYo5jf8bjc4kCSBZEiFSm2Eon2x5PLewAX6bGhmQKNaw4nqxPpLDBUvkRfCQDfNByj4okQiRVnSgx470b7aA6RBVRrAkFm0PAGKqPqJriQrBLVWIKQBT3MUEAQxakvwew/hVUVZgPjKQutv2fVROJkEf3D/DDfSbB+5I/swYUjxeAbV4AsGrMj+sB5tM4FG2+cVha+gmPUIMLLy/Aktc/AbCkhn+q5KKii7Z7k7h+EiAFcH3xoV4X4RGBJecb5yfnBq+1U2i3GdmwhZ0qpnDN4nWLACmVoIy1o1hPCi/CUhfiZ+ARIFF+Ec6/ctSPK4ECqQwWdjmShbp1al2HV6paD8L2D+oj1jsiqkqzlGyERwqtLFjDsSX8sVtl3/v0+3BZIsTXspwLTbRItQ8qOFnTNfTATqj2kf1FAnWQnnm2uu6NASQDmBLt3zQ4EkzFniv6naWQij0HwgCJ/Yg+RkVF1fTTzvnEiYATgUsyAg5AuiSHzWm0EwEnAvMwAg5AmoeD6nTJiYATgUszArSwM38gq/ggtNj/jwIykZogC5REAQBrI3ub0LsFWC5GqWI3JB5gmGk/ur7m86PVS2Z/RoEUsrCLgj3xgVB0YGJAwRy2j45PtBVgon3PDC4StDNq+iVuZ2zsohQyUaqp+MBrbsBnFliWoK1vZH682WddIgXRbG1NrDyKGL+I+fOfAZDCiTwDWu3E8DjUE7RnW1C/yJwlVCBRnoHc2He+/Q35yc++ilTymFQAFnmRAO1sb4QKJg3KDyQZUdslGMBT8khmw0BMspJ8UpM/LletrpPKvGQoPTLFlzQuWQVV8vLeRjndhhommaXSeuGCrARkumL1QhmdRK2UtCy8yuSKa26Tbg+S5VCM9Ay3S2tbo6xeDNu2gix57NGfAA5ky6bNV0vXYFA+9NHPQCFTKFOaiE5CfaV0qYK9Wx4UHidPnlaAkY1+UWnAvvqRMKadXR4UR+Nou6d/QJPLhDtM1BIapKO201VXbtYk+ovPPgMYhPo9H/2o1FTXQTlzVHbBOo/J/aq6BXL1tVDzoPYRE9a/+c2vpLWlCRAkWcHIMEBbW3e7bL7mGnn/+z4oDz74IynMzZEnn3pUFi2uQ3wnJSs7FzZn6aiDtFDKSkpk1bIlgCTn5YXnHte4cSAmxk3SvBi2VEHApltuvlvWX32TjPuRvPZPSXevR9KhUvLCIvD5F19StUd7e6csggJmzbrVaoU2PDQC1UGq/OzBn8tHHvgwAEi/rF6xFOoYtBwZ7MYzDfLkIz9E3SaRe7ZfD/u7ZHn/e98nxWXFUJqVSOP5ZsCRXMmATWBFTa3csv0ugLwyGYXyorSsAkqtIfkfn/4sgM4eueX2O6VnyAO4clxVUlRVvP/970difwyqqnPyqU/9tRw9fBDvn1IwUAQ4SDWEWghSTQNw6IbyKQ0w7vbb3iL3v/0+KWcdoixYEvYNII4Pyq233SkPP/aU/OvXviOpgDZUsoyi/0yCpyFBTlUVLfK8sI8jCCTA4MLjcIzLoc7weAZ13JnMh/4lZCnGc4QwiWqkJCTty4rzZEltgZQVZaIuF+pGYV4cPHRC2ntgkwdVXXOHR/KhxktFmzn2w9gvLdd499H5BCCZnsZ9BuTG62+Ur33921CEFIMS5WibqDLxwB6vufmCHtNYh9Fez5yINjgKQ5xwwprAiEvoPQIcKQi2sET4Ghn9cIDmyC21j9kR902IhGsDgIgNkLQpkconjFGkAsS+rhgrOCprAFAw3kkTIwAoXgAUzmEoiHBecEnDnCf0UQACVQ3hD8/fkFUfoY5en4yFmp4HrMUEq0qqj2w7v0zMbdYDUls3WOPRxi8SIBFEpaDeWayCxYZktOrj/FcVFvZNcDSB/RMSBtFe2m4G8DnBcQDXDv8YzjnY1XkUIEGFhG4SKNHOjtcAXjJTqfRBH12cAwReALWEtQSVtE4kQBqBxV0AUMoH1RyVTRA8hcYxVAMJ/VZLOUIkgk300w1opACJMAkxTEYdsgzURsvJK4QFaIWUllfCuq5YVY+06czKwNzDi+rBFIVGgMugOmlU8OBnqo+oMkqxVGy0nDPzyapHxXGIUBGFFEr6S1TEPJxmE2e+MwAp/sML4Tlp5p09v6OgDq4dVNhFLnNRIEUqniK3jVYRRQOkuDCJkraIxVYZmY9i4ZTpgwOQokLm/MeJwCUdAQcgXdLD5zTeiYATgXkUAQcgzaPBdLriRMCJwKUdgRBA4t/xcbuCP6ItIBO2TjPrzlk0E/lHOBNR+n/1qNMlVg1krx5KtcccyCSzrH1YK8e2zdqz1auwIiYMtUwHQkl1BU9sk4FMtp1dIlBQXZov161bJJ39w/LCvtMxkbNaHit+SSCGSQhl4gQ4IdCIo96KPzOnZPWiKrn8smo5eKpVjp5rN2Mwq+XeXOZ5IrVPZEwvRhF0MSBqLu37j1xnZpCXECBFqfTC9oFvFkCyQVFkgizKmopP7SPrymT6suUrTYBMFlPP+5effUI+8z8/gPo7+ZILWNSNejyl5VVSf9kS2Xv4dSgwOqW2aqWkIhHadvagLKnIkk3LS6S2NEc6UfsnFcnzmgVlUlG7SE6c65PWQSTxsyrlped3SD4s2K6+YoXULgQcQSLXP54uU+4iSc+rlJrLlknPaK/seAXKlpxcuXnbNah/0ot6RVD2oK2//M3j8tOfPyPBqVSooEqlq7cLCeZRyQUAQql5tQibxJP7BbCq80ABxIrwVJf4WNcIT+wHkdTOzc7T72pgu0Ybu9WwWzt3oQkKobWwrKuTH373e9LUeF6+8LnPyfr166Gc8cjxEyflkYcfk04of95y623Shv6//Z33q5WbfxT1TnwjqFO0EmqIoLx24HVN4m+/bbv89McPysmGE7JkSb2U4NrB2j65UMow+V1dXi1+WOYRPBQXZkt/Xxv+3w/QBUs2WPmxpkoVVFUTAdipLVgqt8D2rrRmmfQPJENlUIDaTl5pbmuWof4hQJwdsEQ7J59Bm+tgfXf61DkpgBqmGyqtnMwcbNMLddZBufLKK2T50pWowwSrQgCfxtN75fypF2QD6lSVAbp9+lP/XeFRUX6JNDe1iTsDtY8mXHLP/e+WivqF4gK4ae/uRVs9cuXGK+X1vQfkIx/7SykDYDp44gS9twBKimRkeFRhEeN7+NAB+Yu/+Jh8/d/+TQ7h5472VoCjXgUEY2M+KcijcmgMais3bBVH5aMP/JncBDtDNzLd2eluyULS/Etf+pLcCki19+Ax+cd//Xdk7DME5mNaA4bJnoDfq/WHCgvzUdvIizhDHQKApPZ0alcH5QXmJM8L1smqgG1hFaz22tvb8WpTODE6OoFEu8CusRL1qYpQC6kT7YJuzo12YJuNG66UV3YfkOauIUC2StimTcJ2sEUtCpng7wVQo3KlvgaKkKIcrdtDeLJqxVr5/Be+DJvB5Wh3ruag0Ry9D56Ewo1zgfZu0JxY4IRWbUYdZOyymEwPW3yZk9Uk2A1oCSfb+X/WL4pewoDAvj+apHrEelYyX9VCKpGaDgAI+UybzHssQDL1hACToJybhBXcJAAo+z9OSAMQpH2EcoiAjjV8+DOvSfxOYS8pkFWbRtUwvCfboEuVPiYGhCpqSQcAxXe2WC9flhJZ+2CHhP2wAJmCLiiNqKBhXBUcUeGE9o0pODK1inxQmvkAE71enNeApf7AuAwrQIJlImCuD68xxHwM10tVBQF6UoWYjnFMAzSfwrVgAvCI808BEuwaCY94ThAeBbG/AGs2YRIAZZkaVbaNHEGiwjFczRAnzg1XWiaAGZWHbkz7TCjZMlBbq0TnYFFpGerBFUomrpUESKzhpbWOAKBS0SbCIwOLMPUwfvw/WFdIdcTvouYSFUgWYLRt6AxAClvWmcE3NnX2YuYC4SPfEiuAIh8yMuMSO1OpvpuuEroYgGQ/QxQJjiJ/jgWL0xoRC5C0QdPBUeR2hNPO4kTAicD8iIADkObHODq9cCLgRODSj4ADkC79MXR64ETAicA8icCNf/7VKOXRXLoVq/IJJ8vj2MaFWMr0WjuJUUJ4PzmwgtoKUJNomcQf9YPDPjnZ1CX9eI9c4qpr9KDmyJH9mKZcioI301u6YVmNfORtW3HcbvlfDz0PdQNrNihW032Hl3i9vEgwErWLRNvOBcyYde7dtlbuvWG9PPzSIXnk5cNIYjJ9ZdkbzRlEzWWmvMF1EsQ+ntrtDR5hDpvFB0TRoC1iHSuZarhoDIqdQ3/eDIB0/HjYwi72CWtNyKp9UrgPq2C3polYJETVlgpJ8M7zh+XLn/9zycuAnRnsmXp6hgBrpiS3vEJ6/d1qn9TXMSbFsCIrShuSmmKXXLd+sbSePy99PUwa+1H3BzZtS+vED2XF0cY+OdYWkOYWr2RPuuW2m7dBxeKW800nZQRqkbVQ//iTs6QEwGkYT/cfPHpC3EjO7tm9E0/zQ22DmjysC3Lw8HEkeGnllIMk7Lh093UDQOTihfoySOwy6ZsLC7RUFI0nHEiGIoUQob+/X7KRfNVkLfo5hcf//+Zv/jv26ZbDR48odFgPazkqU4oBePh0PgEDk86HDhyUC00tqJvUotDibz/zOVjIDUJFMgXV0tVarL6zsxM1TwJSVVMpA55u+cr/9/fS3twJJUomZgVt1QaQMB8HvHBLUUkhlA0+KGxK1WKqpCBfKssKpa+3XdJTaTcVBIzokj7Ui3IjeZyfmQ8rt3Stu1RWvVwazvqRSC7VK05ObhbWT5fHn3xMVm9aJ+sAvCahUrpw/oK89PLzsnr1Stm0aZP87KEHoXxKlTtu3y5nT16AbV6t5KSnSOPZ/fLEw/8uN123TjLQlu9++7s4LsYPaiSkofGOmihQQDzw8b+UAox9FqAU58lrsLCrgm1TeVm1PPCRjwOqdElrbw+AE5RBE6h1g61ra2vlvvvukxu3bQWM6ZO9e16TY8eOyNkzp7R/AYA3tj83J1Ot3gj1xicC8q633yMf+fCHUC8LaiHY9QWQfP/1r38LG78b5De/e1KeePYV8aMN46hNM4F5HASoSIfaIhPzg2AgB/PBCxjAuTCGOluEE6rIgjVhKpLrhKac/+XljCHGZnBA1yUgWYzxqy/IBjTsl07PiM5Nv29S1q2qk3vvuVN+/vOfi2fYL2+5+a3SAvVQQ0ODrFixCraFefL0zn2wDxySBTVlAJFlgIGow5WfK6VF5fLO+98vm7e8FSceyB3mFm4baIvIqbPNOscIV5IA6hR8wMaQNYC4zAaQzAUt+r4ThkPRKg69Qk2z+Aonxs0DHQYMxKo2oi+cloWZVY/GhtWqECKYAZCZQj2qJMR9nHAIkJDnG68thD5qm6b1kFK07+O0joPVIAGSgRZGfaPnqrVEQivWIVMrQlx/FW1JAAAgAElEQVSzdB2rqI4dq3HsM6SUUlUY/48rOFVHuLYR4qplnVpWot4Rxxh2iqyDRfXRyOgY6hYFMM4YfwDnUQCfEaiRvLD89E+mih/nBDqi9pEEPJx3GVCcZWBA05IxbkEPbPygYoJVndbqgoppFLZ2XuzLR1s87I+fETCNw3pSr9E491JAeVzYbypik5aaiesFbf4AF2m/iZ/TMrMkMzcPteUKYRdZJiWV5ZJfUCRZUDi6YXVJMJqdmQErSyqicN4iPgRENjRyKUgy1Idwjgo8/jaEokqhOCss0itLeIx1PYvKaA2qqPkWXi80WpwHkcAlAnDO4QYcms9h5awVoxlqIEVDoYjfwuz7s55L0eAzXlt0P1GsKBqaRvbLhmbcTxmUmc7iRMCJwPyIgAOQ5sc4Or1wIuBE4NKPgAOQLv0xdHrgRMCJwDyJwI2wsLPTBubvaluVE4YstuWbfhtS7Vjfx6h4uI6mHmylUegxUDsfMB10qD7F+jgSZDB5u6SmRD7zwdsSRptt5tO8R8+2ya+fPyDt/R4rHTIdWJnehT+frrqJbptleGfUVla/7IZcuXKB/NW7bpITFzrkn3/8DAppswpGNDhIpF4KdyZ+LBKpn2L3lwhmxAtW5LrvvHmDvOPmK+TXLxyQXz2/H9Y8ShKM6iRiiadKig9xTHIlkYbNfBfTV2uuJbIatDRus+zzP/IkDM/30DjGiUlUfGIVbBEzJfpcibaAsvcROZ5vFkCKZ9tjf0YAwMQtbYJofbZs2QqoPzKMkkEVD5My1HpSvvuvn5XGE7uRVC9CQnyRPPjz56VnxC+VS6ukj/Zok7kyDCXJVetr5JoNS8UPcJIOmDERzITypQkJ2lZZuLhCcgpLpGNkAuDyuPQMuCTHVSYfeO97pLo2S373+EPS1dMhW1BbpxWqloKqRfL8K4ekvApqFyRPd7+yE2ClC0nUKckA7PF6fbCWYgH4VLWjo7Jm3bq1snDhQmk4cRoWdielfmGdFprv6e+BRV+uFqjv7e0Wtz7VD3USLNnY/2xYyblRhJ51TkoBRzLx/3vuuQc1V6gY8KiVHWHDGJPAABI9vf1SWFIqR4+ekqXLV0C5tVo+8McflJLiYk1k5yB529rRIT19nVJSXiaf/dvPAzK0QlGUAyu4VGk4eURq68qhHOqBYmZEamuqpb62BsqFFAVkmVAM9HQ1woJqUtJhFTgIqNUFpdMS1IYqhjpow/o1smL1tfLU82flV4++JNdcuxUqoyLxADRds2WzpOW75fjx47KgYoEcOXhIfvLTH6MW0lYod25DbaOvo1aQT973vvfJquXrNAlclJ0hbReOy4vPPISxa5f9u3chvqMYI6jCYG+Yl5OPtUw9lg/92YelBtApCwlsClFefmkn6kOdlU9/5rPysb/4a3l13wEprajUpHp7SzeAEBQoiPG2bdfJn/3Jh2Trti1y4thRufe+u6W/t1dy87I1mb+gvkbVGynwvepA7LIB2GqqyuTO7bdKLVRCtAY7d+o0oGFAmlra5bV9B2XfkXNQXGRhjI11WZATAmNMiy6qMCaxDRP0TPD2QxWkY4PPCQi40CKMVmVM2AdxDUSuHYqhbCSBS2RxVamsqsiHfd952XHojKDkFhRYIqtW1snKpQvk4P69kg+1RxZUIBfOXsDc4LaISVa+HL7QJT7W3QIEq6suQozHtcZYTlauXH/9rfLhj34KpxZt21LUwg7ua+hTp86tZNQESgK0M2qUMECyryeR15/IxHq866+5nFv1ZKIuleb+PN1eLEZdEaNOmn4tsa/74aS8DZH0nbWbMLYTCoWMBd0EgBLv65xLCilYmwd9tQES1UBUB5lbhllHVUasx0RJDDGIdZvSzyMUO2ajcB/GMAbmzoOBwz4JkFgHiJOF1pA8vyfwua0QMjZzXrWZGwbo8XiCeA/IEACSdxTXAkCfEcIggO0xVhGC+nEKkIcKIaobs3ANyQDApALJjetUypRRFQYBuAM4jwi6qWLy+gCN1MKOcCmg77bNZjLmIvuVxv2ilhlt61Jo8YdXKvbvSs9SW87cwiIph8Iwr6AQ8KgANZBgZYe57Yb1J9uSjlcq4kVQ5MI8IzhTxRGhkqq7DFxLpkrLhkIWWLFrIUXZ1HEc+BtOhPrMAKToOaP7tKIeWUPIfBTHjo4fR8Adrhae19EKpND9UudB/MXeNvwwT3i9mWHo9P2xKlT0NmHb19DajGXE7028djiLEwEnAvMjAg5Amh/j6PTCiYATgUs/Ag5AuvTH0OmBEwEnAvMkAtEKpLDyx+T3wxZvkd2NRAGJrc/Ca83NHi1yfXNsF5JLaxZVyv/7sftQc2JAjp9tnRb1VCRrasoLtVbFk7uOynceedUwCbWji17dBlXq9mPlvqZZ4dl9TqhAMu2MBUhMLkWkKnSdmeI0O1z6j51gswIk63CzjVX876eDsNjIhwZjBlA127HjRmQWyDP3KM7ch7iWdHNQFtnHnw32vSkACVZltpqA7YhNOCfjKXfWaWFheyYw61EDiclIJvrsaEyNDsu/ffGjcmzX72R5Vb6sXblc+jyj0tDYKmNJGaiDNAGFUZUMAuB0tJ8Vd1aqFEFRM+IZlqrSYgmO9KH2j0vKYNuWBAiTWVQpLx48KwePtUIJVCtLlyyTKzcvQ5K2E+qeU7BGg70cFC/BqUx5DYn7iupFsmfPHj2dc6ByorpgHG1mMnNkaFRGYQfFp/7ZjxUrVijcaG/rVhXLypUrpQW2ZEePH1FIMIbkNPPy6QBQTFgXEIIoXBjUmj5+KAsWLloCNVOf2rddv/VaWbp0sfz9l/4O0GFYqiurVKUwBth27XXb5NTpRq074oet1bZtN0JhcxMAHAAAcqov7XxFHv7db+TDD/y5PPDhByQb8OCv/+qTUl5RKvsO7pHGC6fl1d0vgSHAvg0qpIK8LFVQdbW1IsGLlPeED4qVLIzahOQV56OO0QAJiSysq0TM6mXBwjVSXnulPPTLFwCiAvInH/xzBSL5hYB5Y0OIDmIEeOJDu3/60E9RKyhdFVbNiEcSLMPKAcr+9tNfkKbzqGcF5cRwX4fseulx6W47J/2d7RBCpMKmC0AL1nWZAEx+nxdj6pFPoh7UgqpyGQPscEMNcerMGfnNo7+Tr/7bN+RzX/p7KLj8gCzrZffeg9LU2oXEe1CBzeLFi+Wtb30rIEu+dHd2yG8f/jW2x3FHBtQ+rIr7BMyhfZ132KNKEHifyZqVK2DrVySrVq1CPap+WOUReI/L0SPHMWeCmLeCelzJctVVV0HJViKHDx+WE0cvANxlwWIMKi4ov8pQp4k2jafPnkc8DbAgKB2Csoj1bgjtsmD5RQs1KpNWrFwmWzaulan+djm0/7A8u7cDjnOw5CsqUqgz7u/T+82KhfXy+u6DMo6mLllcKb2DI6jfFZRBgAUf2lgECJY85Uf//FCFoGYNzrPrt90s3/r2TzAGqHGFhel33oM6e3plaGjItG/SUtRgIkWm52dPgEcm6GkjZhQk4QS3SYjPvh/TsvDtM0adNO2iar4PgWnr5spzdgJxmLRqIlHRqPZ2fIgD93Yb/phtTZ0jrqsKIYINOw6W0ojAjY9/0GGTS6QyiTG0Dexou0doBGZjIoxjTuGcpbUhJEGodzSuSqcggBGvGwR3I1DBeTF3PVCLDQ56MC/9UDZj7qLY0RCAEuunjeJaNwq7uTF0bDIpFRyKiiGoIAGQ0gB40gF9qIDLwHmRmgLFpmtcLeMIOFnnaAznUxAT1ofrBdVHo7C0MzW6fHr9ZZ0wA3pgO0ebumTUiUojQIJVH+BROuodZcOyshDX1wJcW0vKSjFvUesI1o0ZOEezoeAjOGLdJxcgC0EqFUasLcYaSHbNI4IfIDudd/xe7w1hFqjX1tBiKYjssVJlqmXtFqVqtZRMkVNDq3DZcyFS9aO1jcwxIhWwUdtaqrZY5awZ+JkBUtxtps3ZxODKXjWRAi8+fDX317JyXCOcxYmAE4F5EQEHIM2LYXQ64UTAicA8iIADkObBIDpdcCLgRGB+RMCugaR/zFtdUv4yXZAy7bMZFTG6A+4w8o/9GIVPpIIjBlYxBeRCoo8A6csfvVcOnmySr/3ixWlBZxJpUXWJfOBOWF8hKfOvP31WTjb3RK03s+ooQpWkzYsHEqZ/Nh0g4RF1XS2mv/E+iyVb2toZAEbUV3NrX/zZaTRV99/8/7P3HnCWXOWZ99s555yme3LOGuUAGkUkEAaRBAbxAfYCNjiw/vmzvWvjNTZLsA0GAyLJZFkIhHLOmjyanGP3dA7TOafv/5y61V339u0Z6dvVLjPc0q/Vc++tcM57TlXdfv/1PO8l4Qok+ShFqI/ON7unY/p64dFs672x/vz/Am+vGzLNbEtUFVY05VHgGFFh0ayfe5H+PwmQ3GxzT54nugSmEttKpFZSC6i4uJipQEF6QqEEfEbiuG359Q9t06M/tc7avVaQk2yLly2l9lefPfnUTiskkbl+zVJAQZclp5GI54n4M+291traSm2dFuBuoa1ZtYLk7CBJ8jZLy803REh2/EyXdfWkWs3C5ZZbmGI1JOD7+jvt+PHjvN9nx07UU8Mo29q7+10CNheI0KskLwqBosICa29tsxFUAZPM3UkSxLIOUsK6sanF5tSg1CHJGkcCWlZ0jS2NJGITsK9rx/KOJ/vpr5QnWVjZZaOu6QF2FRWXUsOmwDZccYUtXbKchG2CvfDc01Zfd8oOHzzgANTVV12FymmNPfjrh2zt+vVOVZCbV2iLUSCdBqjdesvt7nj5KASkAjh66ijqpkz7py/8k73/fXfZjTfeSD2SeHv8iUfttd3bUSMl2jPPPk5szlKPKc3mocJprKtFadVmK4lxPPZlCSRwpVpKxYoPHgF0S7AzZ04zBuvt1ts/bOkZ1djAjaNoWmQ9WLxlZmOVh/VdW0utHdix2dqbG+zg0WO2dsOlgKA827RzJ9Z6fa48yQZqF/UChWpPHEf1FG+NQK2jh3aB77z6QPEkxnOIe0FRHmAGUELC+7/9xX+1JailGk+dsh6ARwf1k4YIfNX8xfalr33DFi5aRX9Gbc/+w65WzARjJ/ijvu/evdtqaubYqRMnsQXrckBqx84txCsbhRj1mTraXO2WJYsWWnfXWRRVndbW3OLszlSfS3N0gonZAGRL4Lp/88a3WCexKmEOvuc9dwL7FtlO+vfd73/PXt260xKx0RPgzKLf8+cvsFc2bRHDcMl6qTxSgEiquaQ4Z2SkMee9WkyFWAvOITnf01hnx472WkYBtneAgzjUIBmuLlWnbViDXR0J8m2bdrNDA+pVYnFm2Pd1Wz/WfbIpqxD462oDLkjpB3jk2Ndee43d958PAbaynAJJDEL2eR1Y+3UALuPoH9W6UHpQI4jYRQNIs1twhQMk1SGKBpCcxZx/rw9c94NgySlJpqjCTIAUDqHCAZK7vtAvISwHRaT+0fUGeCMlkDt+qK6R1vVqFrE2gGcCm0zZymn/snHzVErEA+AkuzjFayIkQfLt6TxQoaN51nkOIAlI+fWcuD5MMM5xqsfEbykJBSulOJK1YR9qux5sDXuARlIbdXZ2AhcFk1Ac8dM/OIDqiFpa7HoYEMVZ6do0BpRU7aNEYGuSoA8/UjdKSefUP5yvich+EhJTaVkSzQLUCySNTAJBZZfH8QWyaIsgo1Sg8hVN5FojgJSYSJ0jwFEcQColLYNzsZBrZZGD1oXFRc6uTudLekYqSiXZ51EfDmWXAFIy8UoRpAspygWUPAWSV8PIe191H6fv9CFxkRdzXkTOBweP/K9I7qtO6LtO6P0w8OS++Z0bIE3v//yKorDvI68TIEW2/3zfaYKfexZ2Xn8jgev060DwQvGIAaQ3EuXYurEI/HZHIAaQfrvHJ9a6WARiEfjdiUAMIP3ujHWsp7EIxCLwWx6BoALJPSQ6U7jj/RHtfTT1r8jE+vnUI17iX9vPliwIqJ9CCXo9NesDpG37T9rf3vNImF2IH9qygmz71LuvsflzSu3Hj7xqj285fN6oh0Ol8L55G0fCBF4HYNBsCiSpptTuYfkdhS2h/c2qbIo8ZuD4waaEtk9WNohYjigjNbWcD+aoW5P2/psiAFKorSq6rQTtqPyg3vByLhAU/lkqCbZR2j3uEpkOV07Pi9cBe85rrRel7ekk4IdIAqtm1utbosCkCMj5evYTFXhF6eObAZD2H9gV0cTwcR3H4kn2cFJnKDmfkZ5lCxcudHVYVKrePe0/1GlHNz9tj//829ZR9xrJz16bIGG6YuU627F1NxAmzW67/grUJKM8IU8KMTnVOocT7clnn7duLMpWr1rJvpPs8NFanpCnhg8Jz9zCDBtPQGG0q8nmLF5j2UUF2DJlAID7SM2iFMBeqgu4cBgoc/hkrUvGX3XddZZPofhde3Y7SDOEsqYABVFrS5OVo6Z561vfaidP19oA6y7nmI8/9rR1tgFKqFMyQYIzTWoQEquDKGl0jkp18N7fezf2a0ft4MFD9uGPfBR7uy5q1/RYeVmllWCf9hSgp4fEfm93lxVST+m9d77b1RH67ne/i4IIiEFNkpWr19v1G2/COm8RCdwMVCQ9WM/Rx3xqBJHUvu+B++zUsVP26U9/GqiVD7CYcMc+eHQ/9Yh+ZNu2b6L+Tyo2cam2eNE8O3PqpLP4kjWaKpNlkBSOIx5xcarvM4lKrMopVUaw0aqqWMSx320V1Ze4U4i8NDWVgEetx+2H3/2adTQco02JtuHy62z9hmvsJdQyHZ3YaqFqqMYO7/Tpk7Zn9w4S9WNWiv1aR0uDNdWdsJKiXGr/tNkgyouMjBQrrapgHk0AazrsXW+/3X7v1tv4rA+LQmrbkNQ/Ultv//6DH9newwJbqy03p8QeffJp1xbVavn85z/v6iAdQ6208Ya32pe//GUHAk+fPmW79+wAnmU4GzfZf0l5tBiApP4fPXTQga40bOGGmaOCQV2ApQn2e92VG+yer3/VHnvk17Zk3hxbs3o5KgwUW8znI4eO2d98/gv20rZD2OmVMieABqhOBgBasm1UvSSdl1KF9fZ1M99RJAHpXD0cqVUAHWPQAqYjajUzpjTgMQWbsBxURljhAdbKSkqx6DvtQIWSzapho7pPWdmFALJa5kuxDWB/KHWZ6jdJEZPL9ssAYd++5z+sEivICdUao9+CLMOAhLpTpx3YGmMgpZyaRKkhLOIvkWqOmdef8PPbqV9o32zbzVRqeMeaej9kYxl5nOkE+uzKJKc+Cj2SIhs3gR2BJKdAcoCHH+6T3r6kjOK8l+WcU7h49zTd4vS5i4GgQQRAmmqrg0bej6CFjjHBGHInc3WVBNI0tmPUJhsd9lRHo7KPQzUsqzpBox7qJ3b19FsXwLqzu5c5MwJAGsM+chD3uBQA0ph1A5qSmZeq2zQo8K76R7onuB+1F8WeahRxXXDlmLjepGdnA6/TaRP1mhLT9FgMwAhbO7b31JSD3AuHAFv8YI83hhpPo5AgJRHXkxTmaFpGOvW8cq2AOVfETx4gSXZ1qUxOgWqd46kpOi72dMxlWWEmci8X8NG1RHPKwaOQ8kgXC2dhR5s9JZL3ncyHSeHzYrq20VS8BZ6c/Z03M2ZT/OgYYUvIwm4agIZb2k3PK38eRr9XB0o1hR37fMqjyM99ABk8v4Lr+DWeggApmnov+F5pWUyB9Hq+F8XWiUXgQohADCBdCKMUa2MsArEI/C5EIAaQfhdGOdbHWARiEbggIhBUIEU22KWQ+Wvdd4PzU+oz0EowsR6mPPIUL9pBuMBlGhZFD5K3XVCBJID0d999NLD6dCsKeOr+rpvW2zXrl9j9T2+3+5/b7dLf2Tyhu25xhc2rLLZ0ErH+MsaTvi3UxNh95IydbunyUuXsTk8OL6Lm0oZlNe5pXn8ZJuHU0dlrjTxdfqS21bpIOgUB0nd++aJVleTZ0rllVkIiVpZa2v/eY/X2GscYDih80kmSLq4utlULKlyha38RTGnv7HHrn2jkSXT+K8xJpy3VJD5HbfO+U6g/0m0121WWUDw7jyfYWZ7bfti2HTxtmbR3NTVp1AZZQ/mLku+qU3OafZ7kp599BWsgPb/9kC2cU+xiVIotk5amti7buv+UHTvT5uy6fLwmwLS0psRWLqi0bJ7YDy7N2IC9uuckypRe93ZVcY5duXKe7T/ZRMxaqMeSbytRkxUTn2JstgaoGfVLajDVNp2NOqY1pbl21eoFwINhexHLs04SfG4queSXErKTtvGSRbaQdj/40l5rccedtPduXI8FWbdtO1Rncznm8vll9CuP2jGZdpY4HKcuy/M7jxEHFGOhPc6AWDMm5exwbDZwGmxnsK7XVH2wCMXX/y2ApOSiAJJUGQIgshrT0+8CBno6Pjlxwo689Kh9/2tfQHVRQ4520FraO628stoO7jporQCHGy5bakV5spHjaXoK33ehwDgImFm6eJ6VlVXZfuzqThxvBlDlUbejmCTsiL124LA19abZsnXX2pXXXeWS/wf27rOjRw5ZWWE259tZa8NKqgeV0ckzJOSpq3PNW29wxeSff/55q609bYuocdRBTaMrLrscqDQEjNhnN91ys1193bX2lS//i7XU92AttoRk7xB1i1pcIrYDlUsutYjKK8rs40CjAwcOWjZJXp2jS5assC07dth9v7ifGiO0oa3R3vued7n6RC++8Jz98R99yqlENmFPJzu02rpGu/yKq+1abMmq5tQQu0Uudr1AJCWplSDetPkV27Buvc2fNx9QQIIb+CZ4OgRYOHXqhD3xzKMouR6x6qoyy0OF04zqZU5FpQNb3VgFzqHOSQlwbaAXi7P+dhLIhSh2yl2NosLcPLvjjg8BZ9aTW+d6kKyU7aD96Adfs6cf/xXHXW43Xn+T+2zHniPW1NKLymIU9dTlduutt6Kk+rk9/9zjpLSpvUPSXfBqblW5rV29zF5DvZQSP26t1KXKJF7rLtlgL7/8KnWTVtjHiFtJCdZ9nJvi148+9YJtfW2fHQCUVc5dDAxKc7BojCR+c3OzbdiwAcu9uS7ZvnHjRvvJT35iL7zwgptjA4N9Tj3RDxBMS6OODBZ2WrKx6xpHKTKJiiwhNZNr71kAEhZzkCbVlynPz7InH77fXn7mEUucHLa33XIT66IyyVAcku2hBx6xv/y7LwM0M62d69kQCfuM9ByS+ahBSGQLnHpJ/En6oN8ovUjESzEyho3aKPOhD4AQx/Uvi1pUxUC1goIiV39pbDIZuDCAG9qQZVCDaRg4IWsyWSBmApFS2P8QNboSSerHs7/enm6gXA62gcXcY9Ltn//1W7b2kss5pizQJHSgRg7nWu3JU9wnsWkjpslY3Cn9Pslrfzk3QIpI1jtLsRCoCQEzd/0MAPSghdz0Jc+3FwupeWZcC4P7mB0gOQDtlCJSFnkASVZyTtXB9UbtEO4JLri+eet7HrTckwH+slCTpabekmLLqZUElfhh8nkQwLOpi+P8cn12EIkxjRthjBknjjcBSBrmWqKaQ8NIxVRLa5D5K4DUifVgZ8+gg0id3CN6qDk2wPgPj8VzDvY7KzxBpHHVahLf4l49JsWTeBfHlwJJ3x/GsbnTAxopANpU3duZhxMolBKS0lD0Ac8BodBbBxudwkfzZrSf7QYARyiQgFtjzHkBr3iUTJNSvOXlAqPzsa0rcirJ3IJ8B4+kEHSwintyCupKQaMk6odJ+ZTC3JaKaZLYybJTKikJuFwNI/fNahoeKeJBgDQNUGbWNgoqjv5XANL0PJztYaL/fQApGjQKzrlocCgSqEWeApEKwOA+SrBTji2xCMQicHFEIAaQLo5xjPUiFoFYBC78CMQA0oU/hrEexCIQi8BFEoGNn/xnL4FAXiGybNA0MAr9yyVMXBZqyvLMS5S7NEQoIsFkezgoCuEkl8Zwx9O2wUS6v1/XlnALuyBAilR1CCB98OZLHEB64Jnt9otnXrM86gG87crltvHSpTzdjxUMCRZ/kcpGYOLAiQb75TM77SigRE+hS+1099uvdDWVEgPrK8E+CHA403LWHnpxj70KzPEBUjeJQu1n2bxyd0wFyOW6SOTUt3Tagy/udsBCSzYqiGvWzLdbr1rpYE0ytUj8ZZI2Carso87TbzjGgZPNNq8836mFcrMz7ODJRptDuxZUlVCMnXoI1C3Rge57crv98tnX7Nq1C+yOt6xxcEZ98RdZ9AySlDpEG3/1wm47BADzAdKhU43UfhiyBXNKgFk8Zi+bITJOGpcjp5vt5+z7wKlm9zqVtt6wYYmDBVUArGQ97hxY+knIqe2/eHqnnWhos3ULK+wjt19pzcCcVuDb4upSt106CeI0EquCeF+893HbtPck+UTNmXBIc9nSKrv7HVcDg7rsu9S1qm9TfRBv8cf/z++63q5YtcD+4fuP2t7jjcQkwf4Ju0PZEQn2LeKYZdhIuelN3/SUtvr7BLWyHnxpn/UxB8KX2RDp9FpTwOh1KKUiLxFTUCmKkunNAEj7qIEUilhkU8Li6FRnJOdTU9KxGKvx7MuUEUUtY+OAuY5T9p//8S07eeyge6J/HKg0SG2bkpxKazl5yC5ZwlyOG8A2rc8ycgttgOlXvaiGER2wgrwCG+yOsxNHmmz71n2WlQ9AnJNjtYCYI82jtmTlWmqHTFLfpt1KS6qsjfmSyzZS1nVhLUcmlHof+XYEy7Sc/GJq7AzYvn0HqI0EGCwuQAlSbC0tLQ4gza1Z4AqhrFy7HGXNAXvq0ZdQfKy2O9/3HtYvtS996UuAmcO2AJghq75Vy5bbZZddhrXdWRK548ChTmtoaXWvN2/bbEXAzoUL5tpbrr3aWW8tW7zYgZ0F8+fbAVRLP/rJLywnt8De897326WXX40iIJX4YIkFQOrq6kLhko6ia7664KzSpKIYRmWQnoZtHiqq54Eou3bvRPXUZk0NdVitJQOSyoHpTBIAACAASURBVJ3yZgCV0hngSwl2fQvpa0oSYwHQkaKnumqpNdU3oUwasPfceReqCZLHadl2trfNfv2rnwKYU23+3BpLSc+3G295JzBuyE7XtZAIT0RxM4KK6krbv/c1+5ev/h2Q7DSgnfpSnP8ZJL4Lsd/LzEQJRO2rivJCa6g7g+KJ+keMdy/neEn5HCssr6JO0GogYqUdP3aaOkvDgLvb7G8//w+2H/XPemwAr776SnvoVz+3I0cOAIjSvEQ/g6OEzAixuPvuu+3w4cP24IO/cqAyLyfHqSJUA0m2f5Xl5Xbk4HFraztL/aYsXOKAMsR2BDuxjFSsElEG/eDfv2KIt+zY/h12w1uuBQRmesoIFGBNXHvf+b4/tOYuEvSotcZI+uv3IPEXWklBUaQkvazrhgAL/fQ3E4ipWkVSgeh8UMI/hUT8eF8bc7MQaHnGegcnrai81NVQ6kMNlZOXDXAX3BrHwjGL2lBDlkz/tI9JlCgJSfEOYlRx3a4iblK5/fFn/sI+dPfHHBhx9Xw410aAWFIg6XqdGJfqVIACAGFLhILDFduasUyrNiItxAQ0/eunfgcB0vR9OKh48gCNV6lp+tobPKRLngfaMQW5dJ12CqMJSxDgCQEk1SKSrMy9FZKSOEjGPhLdgyb+9wl9d2Bd2dARJK0qK0u//VKROXlayLZO1nSKY/zUsbhOTQxxvgnOSHFEDSMpFwFGsnrs40c1j1Tr6Cy11LoFkFwNJNVDwl5ujDFBtRZPvbRRroO89OARs1SqH1la6o0RoA+SNqfykdrHufMxv7QdFwTgLfdqzk2p6FJSsplz2MzxsEeKQCmAdVTwCNXd2HC/DaPKG2Z+x6OajOP+mgDYzistcvacRYUlU/BIcy+dh1ScLV3Iqg6xE68xymO8ZF8nBVQ8c0/DJ4vSRF9l5MMjd6vzQNKUNZ2+uwS+j0lZ5UCev23Eb38ORb25eNN6lsX7rjiblaK/0WyKojeqQDoXRIqmKJqt1bO9H6ZA4jtObIlFIBaBiyMCMYB0cYxjrBexCMQicOFHIAaQLvwxjPUgFoFYBC6SCJxLgRTWxSgJ83Pa1gV4wPns7aKFUn+UKzkStLD7u+8+orSEWz0IkWRh9+k7PQu7nz66yZ7cdoSk9hz74/dvdEmKl3YesdpmitCHltysNNQt84E4ufbg86/Zz6jlUsET4r9/66W2fmmNbUN9s/d4w4xmCTgcr29zahcfIOnp+QbAUkNrJ7ClCXDR49q2tKbUbgS2SGHz48c2A6naUUNV2cfecZUDQJv3nrCTDe1Tx8gHgl26vMYqKcL8y2d32n1P77AFFYX2+2+7zNYtnevqlnTwpHRtUwcgqxP44SloTvM6PTXJ7rrlMitGlaT9nkJpFLl0kARW22XJ4wMkPTXfQkJT7TiESkjrKNlyNbHZQFs27T5uDzy/y5o6eu2KFTX2gZs3ONC0A8VTXfNZl1jTkkN/LkNtVFNeYA/Q9kdf3U/Su9A+9s5rHSjrBui0ErNTHKcBEDRMYk6LYtx8VvGaOQOuXD7HPvHut1gTcf3Wr162M61dM1b667tvsSvXLLC/v+dh23m4jsRysn3pT+50cZAdUTMQ6QDg7SRjMEQCUWP8ruvXAZoS7Ys/fNz2A8c8ePW/Z4mmU3q9e/6/AZD8tin+SpgnkdwsJ3GfzxPvTjzgrAxJkLYetUd+8X07tO816u+csI6eDpRkJXbz9bdb3ZH9tnROMq9zramxz/pHsW0qKbLRRNQnTSdsgCR7RX6ZpSdlGe5xNsCca+tvsmS239/AE/+9QzYnL81SmHc93ajMEtJszpIlHGMQFQowA/WLjvfEM89Y9wCQC4VH1dwFQKY8FEDHsYUrBCC12vLlK50llWrrnDhJ/R2UBL09o3bdW262u37/A6620osvPs+6TdjSdQMH0iwnM9u+AlRSQnj/wYNOnfD08y9YBYqjM6iepD5Zv3al1aLMka3aW66+ypqamqiVlOdA6+49++3VzVutsqraNgCiFDuBCVnMSfWgBGpeTiYJ4DyUL4ANtunHTi0vr9zqgayvbNqKEqoCtUM/VnavAIVQoKCkkBJGbTpw/JBLvNeQRM7BSk5qDFlgLVm0DqCUaof3b7fLN1xOHjvDOoBeO3Ztpm2JduN1lwCgxq107iU2b9EaakB1kbhOtfKqGmdilUzyu66u3r7x9b+3owd3WH5WvJUWFVt/J3ZaxHBsDFUQbWhprud9LLOAgmdob2Nrty1Zvc7mLFpiu/cftFtvu93OtnRYa2OzLVm42P7xC1+wRCy+brr9bbZ27Sr71r99hTpHZwHlUB6UQ4uXLEV1VUvsM+yv/upvbNu2bfad73zH1YDJJk5DJPiTgMClWBXK5quTa4PAYByWcZMkwWWJJ91KppLnqI5Wc138009/wjqasEekNtQC6iuVlZW4Mejn8vipz/0Pe2nLbi+pzz70EIBUQkkoN6QC0STPAVyNcz3SvBEESEO1qppaOpZqaUnR0YsSrZhaUIePHicpnwREq2AMc4ARXe7+cuz0GQBDIjaMhcRv0Map1VUzh5pewICmlnbLR51XUVluy+l/Lw1btmSt/df/978Br7LFHpxKZBT1TMOZM9bXO8DYYsUHLIoD1IYtEQBJsZheIq9jQh3e4uzi3EXWU/6EJ829Oj5BmDQzqT4TVIWtEwJIkduh+3HHlzIoTpZyup6ozpEAktqhcQEeCaI5dUwIZoTu8A5sTFCfSgBp+lo1rarywJUAE3EA8LraRzLOAyZNAORGRvtQyQGNsK7Tua3YChz1cJ+Tuq8fUNTD/VDq1j6UeX3Mj0FsDgUD1VSpjBISk4F7xJL5J4DlQw+BHn0/EbBKZN7Izk4xFNgSQJLNZzznQpzqGCVjRZeabVl5xaiIgMGAZanO4lEhTYwPMGcGgEd92EL2YJvIfqmVxBMblluOKpFraVFREfaH3rUwg/kpUC2AFEccBY5wSHTAnwpR7t9SH2lOJfHdRNKjRNrtxjcIj9zEmAaEQUg0rcCZHvcwsBSETBFK2uB8fb0A6Xwqoch76BsFSGFtitL2yHnrtydSaTSjHTPOJQM0xwDS6/3OE1svFoHf9gjEANJv+wjF2heLQCwCvysRiAGk35WRjvUzFoFYBH7rIyCA5FvVBR1lwnREIVs634or2KloSfNwhdAbS6v720YCpJ0HT9mX/uOpGfHMSEu2a1DfvBvrMj1d/rWfPW21JEzfc/0au+nKVfYkahMpb3pIRPqLQIPUNB9GbfTs1oP2tftesBXzyuxzH7oRm6gh+/rPn7U6wEXkIqWGCmcrweADpCYUEz97Yqs1AkY6SEopSanHfgVQPnLb5Q5S/fTxLbblwGl7xzWr7M4b1tsLO47Yf6J8EszxFymKbr1iOYqjDfYsn3/v1y+j2Ml1AGlxTZk9s/WQvbLnhHWRBOuhjZ61nHL8k3bL5cvswxxrx8Fa2rLN2kieRy6qdzPhiqrHTQGkzftO2lNbDqAS6kEFMTBVT+mK5dX24duvIME2bD98eJNTIX3wlg32jmvX2COv7LMnNu93bfDrCcky5+1Xr7B3vGUt8O2E/cIBuWwHkFKpPeQpqpqAYCTwgHBe7SMSdM7KKPopMhMgaTzC4eFsAEkw7vsPvooFXws2aH3uiXK1NQ1w9IfvvNquJ14/fuhVe3QzSg/mTPgSJJ8uoxn6OOyMmNGWyF4Eoels50NwnTcXIPmtCw+25rESonEkGGVhpySogExZWZmDHe7p/sEeiut02GuP/wy7up125vheVCFYITIP165Y7WzXutsaLFOJeMu1Uy3dNof361saraXuqJ3AevKGK+egcquytKw8y2b/rX2d9sz2/bb5YDdwIctWVuRZZX4uVmPdlllUaPFY2Ml6bLiXp+mx/GptJ4GP5Rxsg5o2VXblNRvtq1/7V1fTKIOk6sqVq1HvZNu2zdvskUd/AxCg9hFXtfx81Qwpd3Z4y5cvx8pu2HZs2+pqgUhBkIWy5S/+4nPAoUXUNDpt9957r/UND6Jy6nVWdTkkeouoZTSIpdWHP/hBu/YaAFLDGcumllNdQyMAaY/t2rvXqmvmuRo/45yTqnOUjHXVOEnsIbYTgFoC6Bge6XOJ307UDq3tQ7Zz50FrOztoGbQ7Ky/Dmprr7CCqoLjJEZRL2GXZiLV3n8WqrptaT9RAoXbUuKzVCEJudpnNq5lP2wAQowCJZSuwzTtrz2JH19neYDUVRbZs1RWWUbrWCiuXoKbaAQypQTFUZps2bbEBIEY5UOvH937N2hpPAl7jLA9YNzaYgjqKOk69ragZJrEvTLBF84nNyToHY3sBeAlAj3jWUV2kj37kbqunjtFJ7AhV3+bVl19ifIotDrXi8ROHnS2X7LYysKOLJxFfJmu+I8dt/SWXOUj38MOPArLqSN73uUS45pysvVRDagAQk5WpOlJxnnKEJPsoSspUrveZAOtCrL16qNO0bPF8y0ehWZibZutWLLGF1ZX0rcDGsAr7m3/8lm3ff8xBKCkPZUU6ynUwPg6AxLxPYpycFRjjMjTEOtR8UhuSAAJDzJVEoJTGNHGSmmDwiQQgnOpXZWZRewYbvbzcVGAPdqXM+URs9rpRdyWhclQNpUKUSZm09RAWiVlZnu1aRWmJ5RWUompbYV//5j2ALMY0BJAEKzpaO9y5lZKY4c5LBFIswXN2+vrnPpm6eAbWCaiB/AS+D438ekg+ePLOfalOpwFSMHk+UwHigZ8Z17qIdrjjuaZ6CqR4AR4BJBRkgj0+QBK7D4ILV3NG7XHXeSnuvLhNq5qkXvKUSe6a6u5nnrpJdY9EfQRmNE9GOS9UX0h1qPqdqgi1EQ8yyJJOdY70gEEv94V+5rTu+YNDKHWBi6NIjTy1kXeNkM3hBNfHJBRFYxxbbdeYC4RNopwTYFRbnGUlkClJBbOY6469A5E0Z5JTs/jJtvSsQisur7Rcar65sk4ohibGh22C82QE9dEAissRzu/kuCRLBnDnc75mUXstHzivRKYPj9K4p8omlw6qehTgSNDK+61aR6rFpMt3AvZ2TokkOCeAFBo61T1yoxN6PbsCaSZA8sbLm4ezgR9/vHTccyl8gp95+4q8P4XXSJq6i4VuyeH31ZntiZynbxRURf9mMv3u1LwMnBMxgHS+qMU+j0XgwolADCBdOGMVa2ksArEIXNwRiAGki3t8Y72LRSAWgQsoAhsBSNPP93oN98RGnv1cMFEQriTS515tozBruhl99z71bOuCCfnwP8Td5xENSSA5IwXS//zsnSQ1B501WuQia7oS6mFIGfPya0fs2796hfo8qfYH77wKRVKJ/QAQ88LuE16/PN88lxi9Giu5v7z7bbbtgMDUE7YWddCffvBGp+D56k+fCShTooODYA2kr/74KZ5engYRSixUk6AVdFkE/Pn541upBdRoHwAOreY4P39ymz2++VCYikrtu+myJfaJ37vGDgFbfgjgkBWdAFJ5UZ795LEt9iL9iAQTKSRr7+I4bwdO/QLLuQee3+0ATTBZEpZooW2yxXvfjRvsAWoQSe00xBPXfnw0DqvmldpH77jaDcf3acexulb71HveYpevmGvfuP8Fe4maRMH19e/brlhm77v5UjvT1G4/eGQzCelUB5AGAEbfYQxkExgYcTcjIvcRHNv/FQVSBk9e/9W3HnIqqcjl7rddau+8fr09+OwO++ULe6aUXDNWPM8bkcmrmatPz5vZger0Om8GQNp/YHdEs2YCJCXIZXEkgKQn/fWke3V1NYn8eFejhEoxQCRUPS/9yg7t+E8rzaUoOwl11RFJQD2g7ftQ3BQWV9hjz7xivWMkTbOLUZTkYbE2ZF0tp+yS1XOp04Hdk3K8JGXLsGl7adcRe3Iryo2RBFsJbL10xXI7U99sSdiQ9aJeGgcAJMflWTnAKCF53IpJvl96xbXUCRu0Guoabdq+g9ogOfbqti1WUz3fXnttt73w9POAm0EULJnU3mm0ZavX27ETtS4Rfd1119lTzz7j1CmqHaIkcCagYg1KmeVLl9mRY4fttT27bf2GS+zRxx/HrqyWuiJJ1L9BEVVZZZ/46N22euVyO4hSqZfk85YtW5yqph+4IaVJAudhFVAlHxDW29NFzZsCwE++VVYU25pLFrvaUZ2dnc7O6smnt1lWThUWcYtQpAxbc2uTtbTV284dr6JUwPJsqA/ghBoQ1dIgtZIEc9KpD5QuWyyS2N0oAnOzc1HLZNjCuagWOcaBvdutsZbrA4nzlUuXYDO3yBZfeqsNTqbbrn17UUq9QhwTSXSPAaqAKv09QB9qRM2rsHSuh6MoL+Inc4EdOXaq9qClpQMVoBsZGVjLkQgvKa0EDlVabUOzbd65g9x4AgoxLDtJpCdxTRnGAq6vuwtFVamrU9WEemkYyZkATQ6WhKoxNQmgbDvbSa2oxdZ+tssam1tcLSIXa/qmZL1AkuZiCjVk8rAsVH9l76X2Jsuyiwy51FmlqDOGUGH2An0E0iaxKrtk1SK7at1KgHsp86TP/vn7v0Q/lwIw6EbJ2MbcmMSaDMBAUZtkbPXGaHsytW1UA0tgoBMVl+ZzMuM+glXjZPyIA1/GfB8CumUCHGWVFh83TGJ+gvaOYoG43k6iQIpPSHHWeOVVgET6MNjfa93tzUCBs8Q0BYiFGqYfiz7uTevXXWn3fP9H1FUq90ALN9Ex/hvkgYK62nqOj0KF9ghghAs8ogEk/ybtJ/sDSf8IxZIgi1PoOCgTgjAh2zJfgSRFULTFWRCGLPDcdTsq+Y9UN3ntdTWQdGwg4zi/pwBSSAXmji2g4kCHB5AmBVd8qUlIWSRgpB+nAhKIkoqH12rLBHB1gvdUz0rzYhRV2yjKI82PHtS73b19Dhy535y/nT0AQ+5NAyPjTq03zNzQbXBU9ZbEpNzXEe++mMC1YpgHQ8YYWNUcUu0lXR0FxkqBlVJsjrORbHFlfTcETBpi/SSuYSOjE9RDoo5RQbmz98xHgZSLfWYSEGhikrpHxGQC0OWgF0BrEoiVBoRKBV5nsu/M3GxsMvX9JsPZO6oOYTLWdKrXyESmHcwTxVi1oxxAQhXl4BQqJMEjvY4ASAkhchQJkNTX4PcG7S9ymQ0gRX7fcOMe+EJ3LpAU/r1g+pUebIi2+NPifAApmgVetHZG72P4u+drv/95DCC90W9SsfVjEfjtjUAMIP32jk2sZbEIxCLwuxWBGED63RrvWG9jEYhF4Lc4Ajd88l9cLj+qTki8RVmGwJPC6krkH+5Rk+mRO5wBj6Irk4I1lXyA9MXP3Emdgj6rb8aujSRKfk4GSbx4nhxPIvGYbG2dPbYF8PObl/ZaHfZulcW59ql3XWM1lcX2m+d2Yl8XDhJkPbN8foUDCS+/dtT+FcWRLO0++4Eb7OmtB+xrv3h+KpESVEQFkw/nAkgK2JzicIB0hBokH7rlUlvKcZ/ffsj2R7HIW7t4jt1MfaStKIO+9+ArJqs9ASTV8fkxAOnlPSfDZpJilY5y6cO3XWE3Xb7U7gXcPPzyvsA60WIMQLoxOkDyZ0EkQDpZ305sNtqaRZX2yMt7XH2kyEUA7i0bltq+Y2fsx49vs+LcDAeQ+nj6+x76cox9uLnjnpYOPm0cTg39eM8GkIIAbTYF0v9WgBQWwvOrkILnQnTIFABLU7Ew+78BkDQeStYnkjBX4lwJdv3BvGDBAiy/Ek0VojD0sjgS8K0HX6IO0l9SyyoDpQrJ2tF4q56zmAQukIOn50+eOk49H+ohXXGlHT/ZwpP2VU7ZsGnLy1Yxt8RyKP4+ODRpLU2NdhXzpHt4DHi5C9vEYVs2t8JuueFG7M3abe+hAzaZjI0bIEmWd1k52bZi5XyAQ4ctX7nOsnJLqJt0CTVGkq0TqPBFLOguu/Qal+D9+Y9+BlhJsc/+8Udt+/ZtNsaT/M3tndiItTg4oQSvks85KGLmVAGmmIeq1XOK+kpnztTRlg6sDoctG/WIFHvZWE+dRYmkhPH773y3LVowz559+hk7cIAaTBXlwIAsq2W7AdQrAidZWVKOyP5sAIhVaDY8YXfccTM1k0osGaDKG9j6nbX/+NEjwK95JIargSSlZFqJS2ujvfrq0ySc+52tVSZwZoz2JXGNGwSgDA33WRKyhhRgzxgqGNXIGR3l+peSgO1lpiUCqI7v3WdXbrjCCthnQekc601Ita279tm+wwdRPlGTKTcP0QKqioFE1DAV2N+tsfe86w7rRsnThj1dYV6N1dafsX+/58ucqMOWm5Fn733/B+wEgERymNvefru98some+yRh23f/j3AP9bBLnJgiIR8Z4eDQZMOfCQA3cqok9XjajgJRPbwAIAS9AmAon5qJg0A3GUJJmgptZdUQD09PVZWWuzmohRAY3yWCiwqzEmzzuYztC8LdVCcU272oxiZpGbT2AT3AeDdBDGqLsq06sJMW794rhWQpP/GT35jIwnp2JT1oj4CLmC5OSIVCWOr+S24naxkPcfWuTrMa50PsiCDngE1Rl2tmh5UY2nMt2xUHzkARdmNne0aRN1VbNde/1ZUaLusAWVaDmqrhcCx3oFxjtnv7Oxk3QYVAD4Mo5jqcn1aumSN/eu/fdtWrFjFMWQ8JvjhgZCj2OQlxgsUCgB4tYGm7juRNZCCF+Ep5VHAbm6G9ZsHXXyAFFR9TFvYhdfBiZrAj6Z8Cn0vCK6v1Zja9F/gh/EC7kiBpOOP046QENWDNap9pPpV+i2CAwCZwMrN1UnSNppFIYAkNZMs69QX7cS7dhFjxk52iIOMoyzrXL0jVD3dXb18f0Blixq1G+WkFEdOfcQcdMCHnwliO87xPGTkqS8FkPT1R7WyBriPpaEkEpQZY/9za7CjvftDwOclWDMugiUnYl/bwfWmw6mddS3tZV4fPnDUjp08g2IX2IVKLb+kzHKwpJug7pu+v4yMeso6VxuK7mBeyT0dS0/gcCrWnulcB6U+FDySbZ0emEmkXap/lKC54dvSOYAkEOfVMXRQyamPvNdBBVKCDw2n+FBIkRRhR6coBG3oZgAZ53PqLZGfaYy9VnhLOICJtEScBlXhqqRzA6TI40Zrw7lUR8FjRYdRM9sVVB15Kl3vuSh/KcOCOLbEIhCLwMURgRhAujjGMdaLWARiEbjwIxADSBf+GMZ6EItALAIXSQSmAZKX2Hd/C0cIhSLZz9Qf2y4XHkiqO9akjUOKo3PFKLBtmKomkFT3AdI//tG7bC9g4jvUwlECJQVoojo2G5bOsduvW+ughVRDLdTM0JFV60YAaQ31jNo7sYUhARxclCfJoJC1jnsfaqDHNh2069YtnAJIX8fSLlJt5W3ve6eYXUZNoD+76wY7eLrJXo8CyQdIV65d5JJY/bK6i1gySRLJak11hATD5pblnxsgsW46aptoACkMZIRBm2kLu0gFkt+c2QDS1WsXOpAnq8BobddTzz98aJM9v/OorZxXEgGQpEAKwqKZcCvY5mgAKTLJcz6AJHDooSofWpm9XgXSzPGPkMcFToo3alfnxy7YnzcDIB04uCfKGTid7VLSWklX1YTRv0d5Gl8F2hdh6aYE+xgJfqUAE4E9Pce328/u+Rx6jnZnm1acX2SlBVV2aP8+m1dR4BQiiSQ429pJrndi5UTB+LrWBhsCqJRVV/DUfy92jnOc7dOcMhKiKJ1eOdJo7X3U4aKuUClqjFwsnhr4d2J6HIqRFsvA8k7tqyBRn52bg9KjAZXPfFcDqRMlQXtXq1vvjne+y1nq/eC737OqihKSy30OYpTMmc82dXbs2AlgC7AjN9+BpDggQlZGprOduu2221xdIymQcoFcQyhMauZVewl8fnZv34UFVi8qJ4AYoWtrbXbQQ5BNi+BTGmqBVSiZBiFeDc0NTgFQg0Vbf0cnMCfL/vTP/wDwBXjAqurFl7bY409uZV5mk93NcQBpCTWf8lBTvfLqs3bo8F7LBZD39HU7q7Us1DWDYwM2TkI8CZVFCgocuVeplktmRoFlo7ycHOywUdoIHQFOrCK5nGlXXHu9jXKN/JdvfdN62Vce1oCyR0tIyEDNUGprgHDzaqqJA3Zx2BQqNtnZpahiSu2Bh36Gvdyv7a733YVlZp+9snmTEIcDLWdR6fSQGO8kUV5DzSHBsiFUUlLYDND/fCCVlEKN9XXEqMZysABU/CtRiQ26GlWDbp95HE+KpMbGRmcLJ/g0QGJf4+JUE7xOz8q0VsZ36dxKGAyACCjVALCrb2q1DsY7jkR7fmEJY99n8QCaLGzlCtITbO3Cat4vtoeeexUFErVkaEMp1mHHjp90SqQEgIBqoo0ClaTi0twXhEgCyrnzgHkh9Wd8whhANZ32DdEn7BNzslClxVueLAzP1ENXM23ZmlUOAqhmltZZSJ2jzp5h19ejh485qJiVkaxSNHa27SygrduysgvtX/7tm/aOO37PKf0EQsYALMkovY4cwQ5wAnUJi8CFv7hE+GwAKRo80oaB+m4OGgEePFDlQRz1UYufFJ9Otp8bInnrh6tTIhUaDsFIYaTvB7RDAMmBINnNhY7v1xNyNnRuj7pPC4q4J1ccYHRLyLbOKWKAR6qp5EAYY+Zb1gkc6dx24AhV4AD31/5uFJDYpnYKHgHvOlQXjTmm+oH6GUQdNMK5LBvYSWCziIvuFEIxUvSoHaqPlZyS6vYrIK4+XLpuHbXTvujUe7rByNpWlpkTTvrj9Uah5zTV6m4dvobYmcZO4NKg9Q4PYavZQf3BFuYJcBgAHYe6KYHzIZk5mIK1YTLfT5J5gCQVeJSuf3OfT8MeMQnwJMs+XZelhnIASfH1bek4FsZ1TrnmYFwIzDk4F7r/+gBpWiE0s8aVm3+Bu4dXnyriHngegCQQG3bHd/Mm2rG8uRSEM3p9PgXSNPT0GhrZvun5Nd2R8ymQgp9PA1bPitEDRb4yX7FlRkYo8SrKiwJRi/0zFoFYBC7kWJk72AAAIABJREFUCMQA0oU8erG2xyIQi8DFFIEYQLqYRjPWl1gEYhG4oCOgGkjen8UzHORm9GsG6HGPDgcs6l7XXkK7dbDJufdMLdMJde+PdCmFZGH3BQDSNmqp/N13H/Xayof6bEl1if05dYvU8u/+6kXbRJ0h7dRXIK1aXG21jW2u/kHkIkulg6eaqMVyxNXziQRIXkyCahkfHnl07dwKJEOBlBtmYecDpA2oKRpbScIG6h/5bRtHYbD3RKM9S5vasdtZQGL+XAokbae6PtEVSNMjGlR1aZv337g+ioXd9PqzAaQrUGnVN3VQ62NgRjxHgXS7j9bbi9jbqe2XLK6IqkAKj+vsp87sFnbT7TwfQAq3sPO2Ox9AOh84CodY0c+aaMqj8733ZgCk/fv3Tie4QklmP0HmJ988BRKwiN9Kdip5Lwu7rJxcnsjHMkynOJZfw81H7Dv/80+ss/UYyfOTVgakXYEiJycFQJQ1aYX5GdbYcdb2Hm61nq4CW7hsnR2tO0AtpDpbtnyllRQUW93+I9ivtducxZWWVl5qx7r67ZXdRwEr6ZaRkmV5qahrSAwP0IZubOFGAVfZ1NyZv3ChUxV0oQRRfaFK6g01Aae6e9qwOkuwuXOrnQKmB6XUgnnzgFoHKHwPHMjIt7p6AAVwJYdaSTkAidzMDGvDOk3WVlIZLZMKBNjU3N5mBSWlVg4U2b13DzAl10b7Ru3EseMkmEedAkCWYhMoHUqxoZpbXeNquvRhhyUFzcLFixw8GgRULV2xFEu3AcsBuHSRJC4tL6aGU5G10vf9hwAEqGImgASpKXmAtgzUUHOdxd5DD/2GRHcrSe4eYE+rs38TtRoYDNUIItFcmJ9paTnUSMIeMI74rFi4yMqoX9TDOZdXXA3I2kDNFKzRSESfaWmzb9/zLdv52itWM7fKKXze9XsfoK7ROtK4KVYEfMlE3fPIow/Yc8896665H7zrIwCtZfa3f/t3WG+l2l0f+hDX0Dr79YMPOAs+WRzW19cDc6pcrZbOs+3UX+pingCYyK93oWZaunCeFZYUOuu8dOzhZBMmNUkaFnADWOWlYcelRUlpjYMs7ASwurvJsrNeCvZyLjFL33V/yKQeTKlqY3GMLtWFcjWRqGkkOzlWm8f4y3ZukvpVYyTnVbuq/kwjtqIjXKvGqJG1yDq6uvn3IHMNCzu1R3hAUIUk8ATvad6nkqB3ahZBA+ZZH0qjVCwFZXs4BiTLSk9m7IuBZPlYJDYDivpRq+W6vmTQxpqaGjtw6KCbT8mpaVbf0MTcG2TeZQMzemjbGPtL5/Mk+59f/aq99wN3US4nBQA35JS0upo01dW7WjgCoBAk175oygoXv8iEfuje6F1VPVDkLy6exM9TH/nwJxwC+esGrxFh2/svXPEiMEto85mJf+9eqVhOAYPQcR38kcVqCEBNqaHcpRS4gLLI1UFiPCZdjbxQH/jM1TlyFniqqeSNk8DwOMBPgEcgUvNiAPVXp5RG3aOM0SDnVDf3+H53n++mDlKvq8MXb8MqVKTxd6gkBNMCUCARoDPC9wQlEcc474cZp5qqSvvmN75ua1cv43oJdATiOEWVrEB5uMVZDwKi1HUNobvfqVuh3/rK5CzYOJx+6X2abV3Mz7PYOkotJTisem0D9CsDC7tkdqR46DzQ2Ehtlcx9PxnIL0WX3ksMwTYBtThAo8CR5tCUfR3rhOMc2qc2uDkUsgEMxVr7mgQOCTm59js1kbcElUxujGQfGBpLHw2591TDi/uKtouELKGoAMym9+/Py+DvcR03pJ6aaseU6sdTrDkwFnrPX2dqjp9Lsach8NsfksIFgZSLs77/uQekmCPMO90vNB/j2a/UXQK67rciGFIQ1lSXhyIV+xWLQCwCF3oEYgDpQh/BWPtjEYhF4GKJQAwgXSwjGetHLAKxCFzwEVANJF9x5HJMPjZRooM3pu1zlGzzzcemFR3uj/aAwmPWgMxKqGZHV74CaRogPaIUhpeQoH15mWl251vX2B1Y0b2444h9BRWSFl+BJAu7+5/aZnuON85oluoEKaHU1ccz6mRSZgKkAIAJxsHr8OwKJAfGZtZA8gHS4rll9ujLe23bwdoZbZL6qJv2dDlAg8ohKkAKj9fsACm0+9DqwTGKBEiDJOK8lJ/3/9kA0tolVfazJ7bZ7iNYWkUseopbSTvVldDwzA6QZh/vIMaMqkCKAHpvDCB5A3c3loDnr4E0s41RAdAs8z4qhAoqliLnEy17swCS67WfMI6ASPpMiU8fIPkKh4oKavkUFjmljR4yd5v1NtoD9/yDnTm+g+QrlWVIrI1jDXbdOmrtVFD0PWnEmqj9c7y2x06eGAfsYOWThG6F2kebt+22PGBIHtAincR6PGoiCofYQdQgB8502tneJCsvKbcNgKXWjlbbX9toAxwzG9gji7HCghLgRS91ddosLy8HFVIllm9ngC8oqMb7sZCa51Q0SjgXYQ81PIC6hMxs9YJlgJHnrEUqF1Q4i+bNRaFU7gBSPwllKSQWoRg5WdtgFUCzPhQMKTzxX9fQ6D4vyi6yLmr29PR2OXWRai4tWbzQWZFVlVVY99lua2xowJJtEDuyFdbY1iLhEnVwyp3VWiKWaVkkfQ+fOGL1tCEzN9NSUNjgbgUAR1WA0qCMGk9tAGXV5FESXLWUenu7UbVQwwWllxKWWVijTQJLxnpQEuVkonyZtBIAdQ+1k+YAgTZi4XfVlddbXC59H5ygDlmbnQVu/PrBh+2FF58GCFXYqtVLrLy01BYsXGEdbaMoe/pQRRUBdAat9WyDHT9xyHbvfI1j99k7brsTS8IzNoBt3s233mwHjxy051941nJQ4MgOTro0xUcJ9jj6SJbdRoh/RWkR9YiyrAAFVQOWfKPcL1KpqTQMgKRj1treBcwfdAq3FmwFBeQEAQS2qqqqbf+efcAVxSWN8eOaJDUFBFNJHE8VlACQ6XOKMFnMZQD1VFenkvmq5HgnALMFaJaLQsgpUehbcXGRrVyDSnX/QWBiA1AU6J6eyefU2dI4yHYPEKhzJFlWeNwXZFmYlJyAjaBUasPUpMLCLi2V2jq9tnDhfBvQda4PxRUPJsjGUIuS6Jp7PcA/vdI4ZgEh6wGYfUCBnMwc5oJnjRhP4v8Tn/ov9of/5VOeugUgkEKtJd17z6Ls6gJmOuu2WQBS2Dmtq3YIJAUT9Zo3LvkdOueDkGf639GVJ56lHPf6KHzJXQdDKhIfIPntmUrch2oWoeuauku47VRfSO1yn8vWTol3KYkUPb2vlL1nxeaYgIBRCG746inBIgFd7W+E8ZXqSO8JHPUxLgOqScbYdPcOoVAc5p6E4g0wqXkn1VE/9ptDKI809g4eOrWO/xSLZ13nYs+SQA0j/dtTbHFNY0x//8MfsM/9yWc5J1NDd0vVwvKAjsZWFnLqTwLj6XEJTw0U/qCMrskedJACTX2dgi/umswppfbJLo/XA30j7hwZo+aWjqVzwW1DPxQXxcvBIgdbAEeclzq3tJ7rR+DgU3BQ+w8BGu3Lfz+47pigiPeMUNh+gvPCg7De9vp+GIQ5vgJophGdt8PIGknu3AuBGAflAgDJn7M+UPLb7kOf4DkwtQ8uxsF5HwlcI88bf1/+NgEHyCmVoj7Ttcbf1vXXwU0Pws2fVzU152P/iEUgFoELOwIxgHRhj1+s9bEIxCJw8UQgBpAunrGM9SQWgVgELvAISIEULaUfyHe7ZIefgwjqjfyuu/fcOl7ixVs/yl6DOwptHEzMRybpZwKkkAIp9MSrCkYvrSmxP/tgSIX065ds0/5TVl6QY5+440pbPLfcfvzIJnti6+EZoxRss5p9yZI59l8/fLMdQpX0xXuf4AlgpW7UGX6mxEfTQO2NKpD2UPNI4GbDinl2H1Dr4VcOhHbvWweGQzl9+HoAUjyNv3PjWqco+s2Lu+0XT+3wLPv8WEdp/0wFkvo6LQWLBEgHTzXbJ++8zq5Zs8C+ef+L9tKuY+FwMUp0LwEGhNdAirSwC98ocuxnrYHkwxf69dcfvcWupE1/f8/DtvNwHbaEyfalP7kTNUuS/dW3HrJwBZJ3vGgKJB/4RAWh0eZsCByFzd0ImDS1zyiwKJre780BSPtDQQ5aRE3H3SX9Qu0TSNIz6lIiFWL/VYkFm3CxnrJPULZ1sMmevf8rtvmZX7q6Wy11zdZybJjaYZX2lkvLbeHSYurNjNqeI8d4mp6kftVCa6hrRAXTYsOMRxz1eOJ6x+3YkXqbSKPofFquNaIEaRuYtK6heFQaGbaoNMsl/lvkxsaxR6gFlJGNnRvKoz5gr4BLYVE++1JJnkmUNhnW2tZAMjeZdg9jbUmdGhQv2Vjf9QJi27tQ8rR2kHilFgrKlaULF1ixavKQWG3AgkxKl1JAUCNgKhdg1tM/YIeOH7Xi0nJn11aYU2BnTtdy7B6X6BY8UsKwtbnJVgGM0lMz7KUXX0GFkGLllRVWBEDZum0b9XfyqQFUYQOoCpRcrGvE1g51QhwJaP1WPZ504ERba6eVY62WmJBMv0dcErgXQCL7No2HasZIbZCDykV1fuK4JgmY9A50oh7Ks/LCfCBSK1aeK+0jH74bsJTuYNR37v2ZLV99CUCnzA4c3GmNTUfsYx//kIvNwQMn7Bc/f5L+MV7jyYCaOPuzv/iMtQMtnnn2CazrHrWes4MuYZ2UhB1oZTk2dDlWV3fa2eqNIaeQKkzgpRdLsG4Am1Q/lHOxlUsXUXeulGS6UQfrBABvkR2va2AsqFlE4jstPZvjeTaJc6orSfoT7wP7AFMCKxOovU4CzibtxhtuAnC1o/JpdAqlTJRLhYWFDg50oXhKJIbZ1LFKIWkva7S2tjbqOPVbKfVHpA7Q2CVRO0mqNCmmMrJzmCcd1MJqJUQZLrkvgCQ1kpRGAkjOwo79uoQ4Y63tdX5I1VJI/IdRIPXTfymNZH3n1AtkmGX/qP70o5hz1nsoUpRTTuQcSWN+dHV18ToBkEVcElOweJSNXZdt3LjRvvrP/woILHHnmH8uCszJUtEpWYBuWs6tNJr5BcRPgHv3YO3AS2579+bw39570UHS9J5DNXIiDhUESC6B7tRBnh2gd13RsXzLL68ekjt+CCAlEhcpe2RF55RGDtSAdEJQxSaweVXbmRtSHfm1jgRGxrFzHGZsnPKIsRTM6+3pc/CoF5VRFzCpvRvw0k/tKebpgNbD4nGUfY2KDEgl5CDddJ0ep7hxNR+96+LEuDeXRrm2qP5SMvPjW9/+N7t54zXu9ir1j4Og9CGBz/zvChpPLQKFTr0Sioez53OQhfcDUGdS9ZdkgydoRxO0b0FmCb28OkahYQz91leTUT30wYVQ8RsZGnawyFn4MU+ldNP1ylkUqk5S6LuZ1ncARgg4dO33JsU0RNO3ANd3NSIUmqmaSaE2+9NqqgYQG7lx17mj7ULWdpEAMlpFIze3Q/DFB0hTvxW9kAIpEiC5+IY+C6qUghBK4zsFNf0Yuj54yqngeRVUHwW38c/L4Lx2Rod+LEIqKB8gLVwYA0gzr0ixd2IRuDAjEANIF+a4xVodi0AsAhdfBGIA6eIb01iPYhGIReACjYADSCFAFAmH/D+yvd/q4DRkOG93o4CLKLl4L38RTL67lbxjzQ6QpluSS3H6MBXST56x/Ow0e8/1a+2mK1fawy/tsnsf3eaOMr2V9+9gEmHZ3FL787s2Omuj7wGitqIQ8taK0mc+iF4DafoYkRZ2zwNdbr96lX3w1kvt8Vf32U8e3+YSmOExDW/jgorCWSzswuHcLZcvdTZ2pxra7D8e3WJHzwBrZgs2R4xuYeeNqMZi9bwy++gdV7uef/+hV23fiSb7MMqdt1+7yrX91y/scU92h1kaRiRkzmVh58+d6fjPhI3Lq4vts4DBVBKx//CDx7BDa52acpWF2bYSa8N3vnWdVROjv/3Wb84BkML3fV4Lu1A/ooXvXO2NhFCRCSoX26l9hyev9Nn/EYDkOjWdLPYTb35yLN5ZNo0AZHJQWix0yVSnNgAymHVb8/b77ZkH77Vk9lN74JT1NQ/YoqpSYyistCrdEnMzbP/xIy7pX1VeDfBIcHaGvcCPcZQlcwpq7NjROtuy65Dl8HnL0Li1Dk5aW0+8S8IXUvtIAKtnJNk6gTmF1ADLy8sDgLS6BPHkRAIJXZ7s56n7lauWkLCklhgwZZT6ODm5WcAAlFDAAQGZppZ2V4emD+ggNVBzU6MV5GVbLkXpk/hcfU5PSUcVQ0IfhcgIieVLLrscG7omIMa4K2xfgyqmsaGeRPWQpVPHZvWKlc6yrasLxRDKKFnA1dWfccoDAaF5C+ba9u3bneXc3Oo5iGRCNVoIewoKrGZs6YYBQBMkNtVPWdQpqSuwIyqm8ahvanaqlMGBfqc6cmVqyLyXFBVbThoWcCiEhoZ76WOcq1+UTBK7mN/vvePtbEftKGywfvHg07b+8mudXV9y0oTlFyXbpZetdvV44uLS7IVn99r9Dzxjh6hBVT13sf31f/9rFEdHbcuWzbZv3z5rRcHUQf2m9rYm7AHnuPpMJ6n1lJjC/KBNgi8FBQUIRCZRdhE74AmCHWoDpWMDF0+cs7CM67Sk9BynppRTWBo2bulAH9WYkh2gFFY9PZ2uHwI9ioGz7kLBmCQ1DvHobO906ispV0pRT/VhA6dxcaohxi8zjfFDTTYGaCvKL3BKJbVblnNK1rt6RqhVNJ5J1JFJSZYlYBzjM+os6CY5hqv/xXV4nIS7bPA8MOTZOiqxrsR8OnNObe7AjlCxGELJIsCk08mdLyiNBNZ0vBFgg2rBabuqykoHkFJQ3UlRNeossOKsob7JVi5bYT/+0Y9syaKlDjBpGWedQZQ0tdR50sAnIkEJJqoj77l+Un229337N6eKCYEj/zoUvk345+7uGwQMfn2diAP5QMgBB8Ej2f9pzjsliacgCybjZajm10RyVmBcXZyayCnABJA8yzodm1JTnCdg5BCUmAAY6ZyRImwUGKT4Cu71YhHYr5+BYUCl1EcDgCRZ2AkiUeuIa4A+E2QaE6Qh/uMi0EAcp0LytbchsODqLIWQjQCSmwf0PzFJFoeJdv99P2XM5rk1EuK5EtH+XTt32t59u90cLikpscqyUup3ZQNVuRZhi6jrTJw65C+6pIbUNh4sY5ylNnOVl/z7sPfboagA3wuVrZrelfoQKPEoiCNVn+pM9aAI9RRe48xLfnO+OgjngFacg6euflPIwk1Az2uPV4PLV5D5YzgFJkNcUq/dPSTUqKlmMv99C8LglIkGkNxcC81N/z7kz6GgosmptUIKJx9cBS3s/PfOBZDClWbBB56m7fDc+SHAGLhPevN7WmXkKZC8cyZ4XG27YEFl5OkYex2LQCwCF2gEYgDpAh24WLNjEYhF4KKLQAwgXXRDGutQLAKxCFyoEQgqkGYiFq9X/vsz0/zTSXFvxRCJigxGKOEwpeRR0mBqnem9Bmv16N9SGEWrgeRvqi0TSVYsnlNsn3n/9SRLk+y7wJ/th+pszcIK++wHrndP8R5CQaMndiOXMRIph2ub7ckth62Y5Pd7b1hvtwJ5Tje228l6KWbCFyURDp7W+odm1EDqJanoJSi8/kQCpKeoa7Rh6Rz7+B1XWTp2SMfPtJDcHo46bfaiVpLKpwqbqsgaSB7kCwdbCysL7SMApBULKRRf10I9F5QPEYv6+hL1iXZRp+hcAEmbRSqQBJCuXjnXfv/2K1AfpLljqJ5ItOUo8dy075TNLcubtQaSN1VmQpSpceUzqYk+horsuvWL7QRjsf9YvUu6FWIDVkOhaiWrE0nKFQAOPv+dh2YBSB2hmTY9x2YCJI3BlHFjeJem5nO0me+tGgmFXp+Kaeb+3gyAtHfv3sBT1oEsZEiRoOSoq/VAYlFzW4lDJWaVgF+yZJFnK6UELgn4hIQBmzizw5799U9soK3Zmo4esyTq8KylptecShL3Pe321KY9VkYNiEpUK52tzVaNTd0gXkxNo8kAwCYbJbG7iPo4mXlp1o09WyeKgFPYqW3d20k+F1iUgULjLPZrWDVNKKlOAl8JTgGa/Lxihol6NMyL7u5OgBGWeNRdGhntpxZSu+UCh1JQOo2hasrAVmwIEFFcVG7NrS1WV3sKpVGRK0bf0tRAPaQ8VC/AjbM9JOwFJFJRkAxbJnWSErmG9FCDJp+2yzKq82yHlaESue7qy20dVmjFRQVO8VKPdd2xU6eBMIetBes0KRWWLVviAMwwKqIS1EhNjWdoYz7QiD6olg2KBKmPxkg6S6EiW7z8/Fw3BlKeSPnV2NwO0OphTKj/lJ5G20giU9ckLS0D5Ve2DZMgT0Cf5ZQP7He4t8euWrfSMhJHbPmicssF7Nz/5FbqpwDvAEHrsK5bsLjIbrjxalRSZcCfOKs91Wd/9Tdf5jjxNnfBEvv4H/wBIKzWDh7aR7K9F9VVPRAozx761YO2ZtUK23jTRvvGv3/Tznah6KE/gnmyd1MiVQBFAElwLomEeifjV1SY6xL19U3tlplf6CzjkrluJAHGukhqJwOZkkjGZ2SkAllKbf+BvdTdmkM8hoBB43bo0BEURjnUlxqkxhvKNSkkmAeyzhP8079TUH0JKKgNAglK3qtNTaiW3PvEx0EYrhGj2Oz1MCZSpinZXVhU5sawubnVJYDVB83/NNqn7QSnpAZTUl/ngyCqwOUw45UJlEulTUpyazsBr+ycPJRH6g+KI0ExaFozIDKDNsYDHnKomdQvSz3mUwLvjQCJ5lH36l+/8i922aWXMc+Z66GHJoY5L44xX10in35Oq0fCH2SIBo9mqow8GBO56LyOtoQDcl3coq8XH1IsTYGFkOrIS/xzn3W1iwRrPDA0lfx3khauQyGLu3Hi4YEjXQ/V19D2uiI7JRC1qfjt2Qp61m0jqAmHsKNTLAdQJXZyrnahMOpDaaT76QDjoTpHPSiQegfHAZb8DHPO6RzULlXfh9pdupa49vt1eEIAKcFBcw/oyWZSY5zAHJJ93ZLF8+1H934fVVuKUyQlyLoM6HfvD75nTzzxmKWmJbvrgOZRKuduUUEhteSyqJtVaoXFhdQvK3BqwlyAoz6HKoWUSK5SkHcdFkZyIMdTnzkVUsgyzR9fnVuKieb29D3T25Wu8i502s7/mBdjUnDxHUjnhjdO5q45Oqan6PJUY94xfOs3/4ubd5QgwNH81HcqHyDpM9kB+nPIvXYWhNOLmhNtPvr3UR/S+ABJ70+pnEKQyQNc0/0OqpBcvAJqJk+BFD7/3fGdlWKoztZUn722ee3zvsf5ENWPiwNtwQcwXIy9tvgQbt680rA+x17EIhCLwIUbgRhAunDHLtbyWARiEbi4IhADSBfXeMZ6E4tALAIXcAQEkGYDP7PyIJ8TBRLs3j/9P9Y92xovJxZERdM2bUGLL4dDplYLIRK2TyTZFw0gTSW69Mc/hxBs2LhhsX30HVfb1n0n7N/+8wVyh/F2/SWL7L03XuLqhvh/4KtJYyS4+nhq+SyJp+eonfTgS/scrFpSU2x33XypLZ1HDRNZ0oSWUZJQfSRNO1AqPLPtsD3y6oGZAIlEdFCtFA0gZfIU+1vXL7Tfe8sanpjPCYbGWTgp+dVBm57YfMAe23TQ5pXnhwOk3Sci4unFWNY6V6+eZ+9kv9VlhZ51TWhxiTb224Bd1gPP7bIdh8/MAEiy6wsmdiIB0t4TjZZF29925XK76fJlru1ShwWXHoCS4vnM1oP2wmvHbUFlwTkB0vlOGY3sgvJCu+uWDbZ2aQ2JOpJ1erqa301tnfbCzmNWBES4+apV9tUfPzWrAilSNXQuBVKk7dy5IFe4om02IBYCRa8DRL0ZAGnXrl0uzH5iLGhpFXxfT1x7ffUsvJQUW7x4sSsQ7yrAqxLHeJ9Zx3F74if3WOP+3XZy/y5DCGa33361q/cSDyQ4TV2dsqp5WHCdsY76E7amBtUIc69xKNVe2rrLBjsH7IrLl1hGfpL1o0DpG0+w+s5427yvH3u3Ys7BCeohdVrn8ABKmjYrySsncZvmPRFOcjIN+zHBraHhfiuvKHZKnN6+s9g8ARaxdBMU6ujoALakk2QepkYO9YZImHZ3d1AnaZGzvao9ecq9l5dXYCMklhuxNcsCVpSUlAFUqD2khDHwQADp+PHj1F/Kt09//OO2fMliwkCiFQVEHNZieSSE9x05ZN+79z/s8LGjTimzdvUa27P7NetHKZOOp9vQ6IBLFPejtErlGCmpmdR4agfSDJBIznYgpbvnrFWWlzlru2aAT3pmrlXPWUAtnHYsAOsYj1Hs9QBHXINy0gqAShnIXgZRRFGTh/YnYzOXn0aKeagFxeVyaixl2PO7623XvtM2PoRiY6TPli+vsj/6zMesuKzYMjPy7d57H7L77nsSuDZoBUWVdtfvfwiwNQgUO+1ASXNjk11/3fX2g2/fY7W1ZyyVY6n2UR9wSf1cgnpG0KahDkCWm01YRhBJofYZIpGP9V0WqlAl63sGSFS7Oj5iJPFWCSTqZ2xHRgZsISqOlNQEVFj43bFtCW1ztnPUeVJCux/YeOTAUcarzlavWkcdmAEbHZDdmboP8AEKFRcUOzu5flRZgmyau7m0R3Z3J4EwAiWCmUJPgkknT9S6RHoiEEfgRwBO28gGTeeIAKMWKWkEV4e5LqotGempzioshfNB6xbk5TuVnZLTqmGTDyQbZb/ZzD/Z/KUBmTqp5dXLfCooyFMhJweYuknY92CzVgxYmEPtq8995s/slltv8wrd6AYo60LS8CdqT7vjgHdnBUhqZzRVUVAtovM90qbLbRcCSLMpmKZv4zMBklMOBRQonnWdbOs8COFgUciiTu/5UMDVhXLAJASQ2M8o1mt+LSTX1hBActciwWvpgePZJ7V+BI5k1eZqHWFT1w9s7AUadVCHrLML2zrBI+a7VIf9zI9e4NIA54fmoeCRlMW+apkHAAAgAElEQVQePNJ9XToj77Ub71AdJP86KSjpsE1IqSioiMmcvf32W+wrX/w83w0kClRsFZ9x+/x//xs7cvSQs4VL4bzXNUTWieq7tk0SDGf+JTMPUjh/c6VOQjVYSt23LOwbS4pKOA+BTVwjpFiSJaYg0iRzXPPLeXb6i7vthu7voe8/mof+9xtBT5+vjGt7p9oJfr+aeefVtp66y1d5eeMo678ZqqAQyNFepN6LBpC8I3jHDs6/KSu+aFAzBHKCSp/gPcrvX9Cubvq+Nn0cf/5LiTUx4YGi4OIDJBdFAuUDJ28dbz9B1Z9v7zgN17SaB0j9WkgeLPPeq+E7ZGyJRSAWgYsjAjGAdHGMY6wXsQjEInDhRyAGkC78MYz1IBaBWAQukgg4gMQSVV0UZi2np3f9ZzODCqLQ1u7pXg+hBBPv07DH/X0eOpD3R707pr/T6Tfcin4yP4fk5Qo8sppQ1ZxslKJkZrJeu81ivfmVRe7J/QMojqRcyExPsZqyAiztsC4KLAJC3SSYRniCVsXmO6ixotboKeOSfBKQqFyy2NZfZIHUA0DS+h1d/SS5B1DicDzs05RkPIIiRzUM/EVtTyMZWlWS69p1uuksx9ExaCf7LS/Moah6Gk8qe08Za5GdnYp8j7C/dhI3Wl+fV5fmORs37aNrFtWP2i44VUwB+0JgWXC/AyTUBrB9ktKitZMkMMcoYb3q0nxr7uix+lZsbiKSLJk8ST0PeCPFT23zWQcBNCa5WWlWjD2V4qlYBZce4tnPMdpJ5kmdJNunBYzHENZBp9nHgABblMRRcB+RNnCCVGXEalFVEe0pcKseOIXCCuVICz/q54KKIiz7WrErGnSJsjWosFRnRZZ3Q34dq8DIlFEfay77qiWe2k9w3MI6FPHiDcGlCGAUVZUUsf83AyBt27YjlED060VEV31NP0VNnhN4osT6/LkLmMNpyn2TKRxiigGQ+tvsqXv/3bpO7rf9W16wt92y3JYsX2SJGVUWn1FkZzpQkJDs7Gpvtfqjuyx3tN3ZrLUNJ9sZ5kA3yqUS6tQcReFSUplvOaVzrbk3yZ7afMa6BtCXkJlOzUnlJEkmiV5nKZOplp9DvSQlgMk7r193iUs4t5KcX7CgBkVMi7W0NFpSMsl/LOaUxBOE0B/9vYxtPAnUtatW22WXbdBD5ySaOxy8eeKJp6y9E9VQSoadOl3nYNKKFaucQqCVmkKCB42Nja7mzuWXXmJ/hEJnACuyiRES2KhtEkmcQm0tA5XOA488ZM+88BwQLcnKsJlLBQQd2X/QKspLrGJOiTVQA+r4yXoAkWzMsI3Ctk4QYwIwlIHiCm2AS0hLVZBAwrq3Z5haOyNAGZLPgJWhsUHLK8I2jaR0Rno+tnRZlgBAky3ZwKihqkmz3BQUMuMddu3qCotPTrHHttRZe2+CnT5Wy44BH6lj1EC6y267/VbbteuAPfCrZ+xMXSeQpYVrWpwDRFk56VixpTurNl1PNfa9ndSO4VrXhIorIyuT/aR6kA64pzh1U8vnsssuo9+MPTWS+oivgJtqBsnCa8uOfa6WlWzZKudWOegWlzBJfaxSO3H6uLMCLCrOAwaNUiOoEEutRK5VzDVNOZLofVyvmhqaUIBV2KkTp621oYXrJtdDamGNAAtqqmpcnSFBQ91nZCc2BJiUqiuRfWn/aVxv+7kelVdV2u5d+xzsFFDQPOnu7vVs50LQMJXYKZE+RiJd9l4CTQIWqnGjfQ709bh6TYPYK3rqC4AP22ejKBmmD1mooJyFHcdIToyzIdYT0JK9XVZunjvOyROoi5iMUlL92Wf+1D75h59k3nv3gUmdbICGOmogydYvWUoUX3EaSGzPVBp59x4/ie0nu4NKDZcYD3qh6XgR133tw0ugexcnz1BtZv0kTzHkve/24eB+qEZRCCK5z5xdo1cXycM0suTjGuSs5GQTiS0lAEZAylMc6QEBqZL0hmqAEWM+H+M6PoD6S+djPyBR49YjizpZ1aFS0+/+oQlXt3AQaDSMClG/pTzTdxIXG2efB5QRmBHDUlxDKsfpfnvwwIEF4NIE45SclIoKClDEOfvJ//L/2J/80ccdoEly6iNqDg322uf+/E+cJWMi2wgYaQ5p3mnR9dRZI3JdSJAKkTmT6NRtWjeJ3qG0Bqyp7lkKyqU0rpc6x7IyMp3yUf/OQeEmcJsk1ZKaQvvjAU1Shqqu2nSVJG/UvHGhHxHis6nhdu97yi4X98CK3pxQ3aSQlR3H0lwX0NS5oN/6PiRYKODk9uTPzVBNIm/26Lud9jXznjMTak7XKgoCUM2aSAWSD3iCSid//Pzj+vPaASS1IKRCCsIh70GJUM2zUGCkPJtqWwh0+vv0foe+t4bm/ZQiSxFzAGncqqq87ymxJRaBWAQu/AjEANKFP4axHsQiEIvAxRGBGEC6OMYx1otYBGIRuAgisPGTHkByzh76HeqTj3h8VY3T+uiJ6xmOOIGt3BOx4etES57PVHaEH9nTKU2/J5u6USU7/NZ55CnU4OkW63NBhCko4J4SVmI23H3fSzZOPUYdpurxEx5SMPnL1PpTYMD7RLGI539KIgaRmt/n4OduU7XfT85p28AxXC2CKAk97V+L91kk5pv5Op4klWLgL5H79dsWvl/teVodpm21Dy+ZM/MzgZ1IGKQYTDffa5fWU7ujdCtw5vh9iOzL9Cp68l9ASoueNJeCzF/cMdwT796i1+eDQppPqoehZcZcjIA/M2I+ezMDfXrj/3wzANLmzVtD899LinoJtPCEnvqvZLqWMRKuTnkB9JtTWY0VWb43X+NlVwgABZ48ce83La2/zl576UESoYO2ZMViW33lO6wZ18QuYEQmifL05Hj7/tf/ycrj+mzxvCrrGMLOjJozVUDJRqy9JpKBKYkZNhxHTaKyJfbYS4etvqXbJYuHSMomAEFTSaB2trajLsxw1mSCSEuWLCF53A1kkKpmqSWnxqFGQPGRTiKWxPP+/futDHCjRGADAKoqv9g++YmPYy2V4iCJkrW91Baqrau3n933CxLM9D2Rz1LTOUa21cypnnrifs+eXS5mH3r/++ytV19lvSiCxgEAKSSDleQfJY55pSX2zMsv28NPPm4nTh6zmooqKwIqTQBLP/mpT1hFVYk9wmf3/edDHFuKljgs7YqwU6OWD1AiPkF1dzR/R5wtXEF+KSEeJSEOsB3jmgf4NdRViSiMJgAvyVjYCVCV56GsQgk1hvVePAAqLWHIcpP6bOPqSlffZU89qq7XAC5AO+8aNAhk4+l4FEDHATHpqdjwtVNLaZTkNXZsZRWldrazjcTwAGA4iWR1tktqJycA3lF/DZLoz6VfUh2dPn3aJcsdeEERkoZqZz77zcSWM0nXBc4rKUcvv+JK+9VjT1sjcRsi6VyIhWAOKrEELN2qayosgTly6tQJy8SKUkXpy8pLrb6+zlnNKRGrujYae9V+EkRS/ZaRfmID9O7vGqDG1EK7+aZbHcQ5fuSYU3b1Yucn+zjZLxZgo9eEXWFLaxMxHeZ42CO2dwBmsEskcd+DUkq2gJr/Svhr3ivRrz6OapyBZUr+y+Yr29WOmkRV1IFiKgWlXJJTqCkB3djYzP48hUkRVmWiId3Y2OXn5znwpLkrWzMdZxiYf/Ysijn+K6F+1jqA6Bf+xz+iTsviPJMaQr/iqZXVjsVeC5DCu45EKjmmr+3edTAs6R5SQgSva/61WnZwwSUIkIKqC8/FC+TiVg8HSJ6tpbcXb3t+ZDEXsLHzrex0PF+ZpPv5lHpEwAl7s1FURXGAGdfW0HFUB8p/PYFFphQgI8wfqY56UW/1Ao46qPPl4JEeVkCF1Dswxlwe57owwYMYjCegVjV//Ng5eBQCSHpPqqRxWdAxD6ROC/bdb6NAU3w85xeAZnR4kPMu3v72v/+lffB9t7v7WVKc9j+ODWaL/fmf/in7wfqT+aP4KOkoWJiGWlL70zzyfjzLUH9Jkj2j+36S5OafFKBSzrjW6nrNcaS49MdXasZkoGZGdg7AtRhbzgpXRy2DmnWaY4JQCYIi+o96cdJNeeMUNuyaat73PXev87/p+fZ1ofmmC7++7wUs4Nx3Af4n+OapQgWXqImGAlH9FWgakerMASZvHP0x8FsQTRHnfymKBKMuFqH7lh8Df3sPAE2PXXgPQ/OTa663Ty8Okd9Z4kIKtKnP9JRBaHHbBSwcfbAaPNeiAaTy8txoTYm9F4tALAIXYARiAOkCHLRYk2MRiEXgooxADCBdlMMa61QsArEIXIgR8BVIaruXuAk9UarfrkNB27nQn/pTSXQ/M+ElE7yklftzfCrvfk71xYxk/OzZeR8ROLQUAkNhyf1Q4n8mnPJGxX9/tvacG2p5cQjXXYW/jtxv5P7CXkeAqMh9z2jjeeN0jrYoD+LqOswgf1Gn68z4nLufM3fyJhGWC/HkegNtfjMA0quvbnYt8MGRn8gUt3RFzqcyiz5c8p7Adokx0vrLZNsmFzsAxOTkkMXDNTY99FOLa9thXY0HrEvqGtR37/zwH1pSTqklZxdYKoqYvu5m2/7co1YFtOhCIdTDk+sJydiUlWRbF9ZTjX3YeY1RWD61zIprVtuJhl57/oVXbZzkfSv2hKm5RdQNwqKsMNMpEQSNBLmUJNWi5LMs0IoBUinU0jnb2U4SllpLLc1OOaKk/ZE9+21V9Tz77Cc/TZK5x8qo/zNJErgXG7Zeaqjc+5Of2rHjp4BLGbZo0RKXoFYReSVES0pKbOvWzSRrE+yu977H3nbDTTaA2kZWVFIYCKikOEVAuv3sgfvtJOqbo0ePotbptZrKCmwkywBIf4DqpdS+8a1/t9889CQJ7njgxYD1AZfKATapgJerrrzE5s2vth72LaVBC8DnkYefxAYNizYlwQdRw8SNWmp2IpAhjcRvMnAuCSs7ks5K/AK+OlB7ZSSOYqlZZRvm59iuvYdsfyOKrw4S6v0AKpQ4gkyy/Rsm9lIzDKPW6AequMQ6lKCwKI86Mu0OWBWhJhpCTTgOwBpDqVlRXoV6BgUUYyhLP6l98vKw2mL+9NPfsaFBp5TJpdZLAhChrLTU5lbOsbUbLrVXtr+GgrGZ+i8FVlpVjrKyww5h9bVo8QIgJWo1AMvgELZuXYw5yfFW6mblAF7S0phDjEdGJmoM4EpLUwsqTJLn1K7p7ui1jrZuu3T95bZo/jI7TL0kqXkamupdfaw4gJxs+EpKC2nvUTdnOju7naVYO7WqpCzLIuGuhH0vEEKwQ+eFD1IFkPzF1QVj/o/Qx6zsTABoGfXrUpylmtonG7xWoJTW62e7HKztsqnJNuqS5xPMw3Q3H7OBoVLpDDk4Ne7sCUvKyp1y6Xvf/yFzs9pB2+QUwKqzScTG7sQxr44TIGc2gKS2+4tL7Afqv7j7jfjADEuuaXAukO5fH/z9TCfZveO6qjqhRLqfPHdgiZ37r1WoR+ekD5EE5JzqCJWdDyh8UDRd8wgM4WzvADF6AIDtg3V4xoBLY6i5BJkUmz6nOOq1bmxkz/IjeNTTO+SUxD39Iyj1gBkTwB4pZiBEgjE6prteSPlDXzw04/Q1Tk3tbOp0rQOWTl33fCjBwE8AaJ2Sh7FMx27yl/f/lDlXFgJ7Xm2sk0cP2Je++I9ur0lcXxQyjbn2l8Qc03VWc809LBJqh6CnPk9k3vo1fbzf8sbTuR1qF5tMMm8Eu5zNHP0R5B8EqDlYA6jRdpk5uVZeXu6AkuwbZYeXl1vIOQrs5Bhqj+ax+1rmxs4Dj3rYRPMtCfAluB56xMU9gOFgsFZyjDBAoFwcPYWT/51GfXZThdX0YIbmr9SAWgSWpFpyyr7Qj6d80kYJTlWm81398EGuP699wOPGLtCGIJiKPDf8OengEzWsgvN7Gj75bZ+up+RZMYZb4TmIGnrIxwEr93CU11G1MRJIaXaVlGAxGltiEYhF4KKIQAwgXRTDGOtELAKxCFwEEYgBpItgEGNdiEUgFoGLIwICSOdGI/6TxtNPcIY9WSpAoT0oURUMyf/H3nuA2XWVZ9vv9N57k0aaGfVebEmWm1xwxcaUQPgIJaQ3SEIoyQeEBAgkhIRiwDbECTZgYxt3yV2ybFm2ZUlWrzOa3nvv//2sffaZM6Ni+0r8X5G+s3XNNZpzzt577XetvfbMe6/neacd1MM/oQoiByoCq3E9dVPI8Wf+HARG3gmmw5npEMu1xj+WgydeAsQ/V8WsXPuD2y4LtlR1e56jbs+rh2oCr50ejeDxQs69Yn6J/Z/rKYAe2Jrbu+3ZnYdsz/E6d6VTW8jxZhz6raDVW8GcwIWe+Vynxcnrp2m9NKOPprd75vh+y1Ey47r/h++P/0kuNQPgnR3+eSedCR/9z0/tN9W40z47A3ae1ueBtrwbAGnr1hdnJEap20CyXMXX9X0KIvkruadWaut+WbpkgastI88m2VlFjGBpuHe7PXT7l5CCURuHVfcZ+YVWtHCVLb3oUuBRGrXFum3v7hdt7ytbLZ1V+jlYn8lSMD4hykpmZ1sHAGVvda8tvOg6S89baFFJ+Xaqocv+/d9/iMJpiOToiHX2jVseyfqoaBLAACQl6/0koqCDkpO5uTmWX5zrlCH9Az0ORmhlfBogIysryw7v2WcbFi6xD936Pqwfex3EiIwjqSzbSJQAX/vGN6lddBLwkWllZWUAkhHPtozEqfbvBzTJOrIoL98uW7feSkj4SxGiJGcsqgCIlh2trLR/+9EPbYAkdwa2bY119cYprHxWKZZxn7D5C8vtc1/8kh08dBxVSQ+JVOq1YXPWjVJmITWmPvqRD1ou8Eb2VFJ8DZAIv+Mn/wFMe8ka6luJWTJAhL5KYKRFkbAk0ZtOPNMTSbaOD1scqqloFD1Dnc22al6BbVxWas+/sMNePUGdmIk0p8IQeBsjiTvB/wexcpPaSonzkWEgBzWn4uNZpQ9g0piI5bMDWGcmJ6YC5agHRXI/ryDfwS0pd5qaWlwtGtkSZgKVUgAkqgvVQJ2kvu4uKyudY1/78lds2wtb7Zb33WY79+6zTFRafUMDVl17CjXWE1ZUWoxqIsHZCWrrwhpQYEs1hZJQIykRroR5R0ebZaBYErSTpVxbS6vNKpoFjwA+tvfZiqVrAIwFAAUP5BylHpWOJVAmKBaLEkkqS91vSmLrGgZRTEl5pL7WeBLM0djSZ5TEdp8R5OF8en+McdbW3mXLFlfYrTffZLNKipwtne6bDkDa5iefsv0HD6HUy3XWewOApiys+IY5n7MsAwCpb5NRmqieUSLfq6qqnE2pnksVCxe6cbh27QY3MzugwZfqd0mdNSl4xLWcCSD5wMh/HvqJ81AbO18pdKYku54GgoDaTldmBMCRb3kXApC0n/byfwdwQMgBJA9yyLJuHLWYviMb45Oekkmfc+AgoDTSfDLG2JkAIqmdUiq5uDsrPNWlGgR0DjpwKcjQy9jt6uzh3hlw8EgWr/3UxBI86h0cZayqahJjBQjgCVRliamhQJt8pUmglpBa4TbGlosN+00pNKXWVK0m+mEyyoPW3Adx0ZP20vbnsJAUUNJlUTdrcsR2vb7T7rrjx87WLsGpZDX2PIAkq7pQBVIoQHLAKACufHjkK1r8/tJcNCErP8an628GjeafYcCRvss209nK8bM2zX9iZk5NF5/AnDLL1VXSfKaxnQSETkQdJXAp5ZIYnxSYEYxTqTGl3pUrnaY3dZ2EdZ4N3ZQ9omsbgQ0dM44V0m+CdiGi6uAvAE6gHThGKERSW3tRHOr6nZKJCVL/DwVIM8emf9DQ56gfr5njXIDch4b+OPeeI17/C5DrOajXPOA5BZTc8QP3nh9/5/bnLtAb7zO3MEA6LSThF8IROK8jEAZI53X3hRsfjkA4AhdQBMIA6QLqzPClhCMQjsD5HQFZ2Dk7kwBceOs8/Zk+MR3iuNWaHDSbuhrrl84JBkj1eJ7ddSwkYGeHEq497u0QGKNEihauhgCaMyt9XLrgjB2zasEs+/afv9+9p32bqK30i807bfPOw8HPn/HcM4525Zr59qVPXh9MpFQ3tNo9T+60F3afCDmOkeyNs6Kc1GDNINUKqm8jiRlI+pwOdTwYN3WQGT97LT/z9QVePrPKavo+Z4If3jnPNQLOdgy/tW89es59/LPcS2952Omg50xHORsE+u/cvcFjzgCc0485A0LNBEqB++7dAEjPP/eit8I9WINdtk1RDip4lkkzrQgDiUFZ+USM2NLlFbQuipXuqH9UawPrspZj++xzH73F5qSP2WWXFFODY8yONwyRDF9la9assbqaKnv+2Sds/74au+WmxW4eSIrLZNdhLMUqLQ11Tmr5SsssWWr5s5ZYcycKo8FI+8Htd1hnU4PFovA4gaJnnP1U68Ylc0mNqt3DgAhnfUWyWa9lCTCgEkqhzszwCDWwUJ8o+VhcXGidjS2WD4DZdOmlzhYsJjHWcosKUPMkWyMg5Cc/u8uamoEUWTlu1b4AhlM5odgRhCqbM9fVuqmvrbVlCxbaqhUrLRXwIXWTAnrw8GHb/Nyz9srrr2EBV2gls4rtyP6DlgEESSZJm44S5cqrrrBHn9xsbR29DkSMo5BIAVgJxqQAgj74vltt+bIlKFrGnEJmVvEce+jBR+wHP/yJrpi4c5mAiIloFBYjAwChcVfzKDsDuzgs4CJRrMRJYYSl3/LyEqsoTLOdr++zyo44a+jE2gvLQSWzx4BFUvCMAUxiiKdq7kj5001NH6l1klPirRcAlJ6Szlk53xhqKdV8kjMbIEY2WkriKymvxP8AQE715RYtnG8Vc6hFRY2kDuwG165cZTffcKNtfmKLrb9kgyVQW6oIe7s7777DDh05SB2sert4/UV28OBBVzMoA1u8rq4e7Nxy3XhUMlyJ5I7uTvp4xNnRtbe3omrKdSq0RCztiguKLSs9D9VTPJCtnbYMObAgSz9BIMWFQ9FFHjzqaO90UEgJ31HIguKhRLX6UQl89YUgku4T1cLSZz0VEtZp44PAnTX2qY//js0tncX547DTq7ejh4/YYuDk9hdftp/+9KfER/WtgEIk1vV80jkSSNar9lxyImMhMdnQgHAfxFpRfoHt27fPGgBiC5YttS/83f+1y668yqlixrFfU+2nSUBtfUMtcKTLuW/NtOryE9pTECcAGGYokISj3JMw9HminwNQQPeUV+/m9M94O06vgaR0/JQSxNvPB1mybptSInlAQTTDB0x630EGB6O0owdGVP9KsGmSsS3QN0EcRwFsQwAkjQdZCPYAjXpcXUCpjlTzaJDaR0BHbB/7UOmp3pHgke4ZwSMBAl2zB5C8+kcOHATmO8/STtfnAR7dz6EAyVm/AZnHGR8uRrSpuCDbnt58H7aO7AfgigLo2vgQisGH7UnqoEUz3nQvaZxFMSdJRSQFklN9cs+FnscHR7KuC0KjQBu9dntKJq84VKDWlGuwB1cEdvVdtbwctAv0s4tn8PeeCe7pHreX7q3EZA8cCSQlMi/GUNspPSOHOnDUTEQhl5dH/TSuNzc3SUzYRcgBJBYBaP6cuQkEuRa5xQV80AValrWoz9xQAHAxzzjLQ80q3sGmDhP4r2ChQKsHDVFF6j5lntL1CS5pmznOQxcwhb43vY1+xS+v7X7/egAocD0zgJEvcgreX05ZNVWfSc33rnfqNf+crh30VSEq2/AWjkA4AhdGBMIA6cLox/BVhCMQjsD5H4EwQDr/+zB8BeEIhCNwgUTAB0ihl/NW+fogfHBAZ7ryyE+qJ7DS/6PXrrar1i12QplOEkD/9Tir4w/Xnha5IAQKnnhKseTQ1DkVSFOH8zBWqOXeDPs9jrNq4ewgQNKnG1u7TgdIpwGB0yMigPS3n7ohePIzAaSs1AS7bt0iu3LtQhIPXsakurHdHtn2pu09Xh8Sh7ODtOn9Ml1B9FYKpZnQZHqkTgdsp6lj3kqbNkPJ40X/HdjlzYAp7+SWOr2tZ9/7nXzWB1ynq4zeSeveeVveDYD03LPbPKWRbOgCq9il2FGCW7DET16qtV6SObACm8TaBNZppXPyXH2N8bF4lDXefT7UUGnf+ovftcnuY7bpkjygzYidaOgj8R9j7ViwLVk4D/DSSvIbWzmS6GlpuXbkzWrqx3Sj9Mm3dCDOvHWbLDV/rqVkFFtLx7Adrmqxzc+8YHt37cKWLs/aUf/09GEvNohKIppkPGBAyVnZWUkpo/yfFCpK5sWQ0c3JycK6CkgC1BjF9kpAqI9aMxHUR6koLbXi2cXYXnWhs8Fmilo9RytPYJXXRuI0za2ml2JCAConK9tZvmnuKsaKbpKk5nPPPGuFFLNff/FFAAQgDInTVvY9jp3b8coql1ydU16Gcibf3gAmpZOozcTiTcnSfiCNLM76ATjpGdnMlTEOdoyrBgzQ6OqrNtlHPvgB4E6cq40jhc0jjzxqd935MxQE1ICiFlIUbUlIjaeGE0oBjjmO8iEWNURUXAQQegTVz2yLJ+mays95mYl28EiVVbVN2uB4jEWhLpLSQLWDkkgayxJPSXolawVmhoapeQTUUIo9HbCWBkBqqm9CbeEBkdikWGpSAWbipFaYcAqfAUEnlFkl2PAtWTzfxlHeZJGULp9bZhetWm21ldX2Juqvg4eO2Ic//jEsxnptyfJFduDoIdu2fastXLbIHnroIdcuWcsl0wfzyuZZeXm57d69252jo7sDYDZkmVhxRXKtTlvB+QWypJiIwZqrBxXK6HAk1mKAIP652l2AnxEgY/9At0UTtwmuUzDIhxyy10pFAaY4Cl4JSuj+UExkzSerNIFEnSeVeAgg/eVn/9zWXXQxNnkRVoyaSqnn13a+5pRIKSkZ9uUvf9mNn3hUWfOpy3X46FFX1ykJQFVT30AtqUjGRIr1tHYAYEewhVxoMcS8ilpSraihvvDl/2sf+PBHXF2maFluiUCRiK+vqwPwdbqxHqqw8O9j75voGs0AACAASURBVLEYeOIJHITUPgqqI7heHx6FQiTfyM235wpVKgVnLgcupizy3ByBmsfbfEmJZklfIeMBpGDync9McL06hvrOh0ey9vPgkfd5Z3XmYAg1dLhPRgGB6gf1m4CC6h51dcu+jppHfHXJtq53mNgIIA1jXYfCDPDmwInq/0iB5LC3Z8MZ3ALWdEGY5M91gkeApElX128KJAkuxXC/C2LJzu36a6+0b33jS+6IMZHgKgd3Ru3uO35ke97Y5eZYHyBpTokG/MYCoXyA5Kl2vONPKY88iK/zT1NAOdCl6TgAkKSkCVECjUJonEpHoN/9XuEBDQeVZHUnqzggeyLjLMrVWJPF4rCDcbr342ITUTemWBJKw5TUTOboTGDNMAD4IvddtfMK8rJs/vxi5l4s8hjLum/imYf17PCsUANKHqnkQhfr+GuJXOA1eAM9EHj++DZxPpjR3s6qMWRzroay0UPyqZE2Rh/7CiXdq7o+Xav6xt9Cx3lwrAvoOqDoN2pKceesCTUmAmPEv39CFx6pz0LvM/WJO3ZgnM8Es7oXwgBpWleGfwhH4LyOQBggndfdF258OALhCFxAEQgDpAuoM8OXEo5AOALndwSu+uN/nZ4AOMvlnM3mayZD0M+qBbBhyWz789++hlXtSSQlhuyOB16wbXtPulXZHpeYShpIpSCVzgeuWuXOLmuRE7WtThUUila8c3kWddr8P+BD2xYKTUK1Sv5nQhVIOoYPkJ7Efm7KYs+dKBCJEEs8XvGPfzaA9Pzu48HjFGSm2IeBaDdetjIY1ZO1zfbzJ16xl/ZVnRO2nBbvs4Axl+CYAW3ODXFCInoaF3t7IOtM55ymLAoc5u0pdLzQvBPI804++3buzrdzvCBQmgEXUxJi7WM3XOyUINqkaHvg+b1O7XDOLXDj+Od+NwDS0089HyzgrtXRft0GqXZ8FZJvn+TaEbByUrtlI6ZaQOlZ6ZYAMNDdoNoWURM99uj3v2BbH/2plRUkkKCj9ktuAfVdJm3b5jpbsSjFFszPsPHoCTtS0wGEyLOmOmBAZqZVVORhCzVipSvWWtGc+cqnW/9IhD32/A5q5bTbSy/vsryiEqtrBboocUuOVHNDLOePAwgoQZeYGE+R+kRrbWt20EDQSIBJGoSEJBQoXJuSnQM93VaNRV0U11E+f55TJzW3tlKjJs2qauvID0ejbCly8RlFDaiEtsCPFqjnAaR0DCW0d7y809luJXHscdQxSjS2t3V6VnZYkkk5JOBQXFxsVYApKaRys7OwfiuwI9RF6qAdYDCLRMEVRU0VnU8ASQqFaJKY11y5yTZdcSXqoGHr6ui0J558zE4BFxpb2rmiOCARK/LNs9cTaHLKmmis6eKjHOwowWKumLpB4yg2JohtA+Ovrm0Y9QTWW/R5RmqaS8irTlA/dWQErpTEbe8Q5OtDcZBLm0ikkhRVm6SuUF/Lhi0eEDIIWMvPybeiomKrqamh1tNRbLHiLTsTa6zMVJdI//xf/aUtBoxs37rd3nh1F6qtBqutrbecvFwHjD7y0d+yLqwNf3zn7YCxOJs7dy4KrkPUfqI9qvWEMnXBgkXOhk6KIDmNKXkrlZL0FQIWKSi6iqmjpARyd1e/NdQ24m5IPLC0I+R8Sd0yYdlZacQF9RRR1z0YqfouJJs13mXbp/jLqk9jRnEQqJC6St9jsSsTtPDuSSzJkqPt83/zV7Z08RKAVYflZWVaPjDx6Sc2O5VI6exy++IXv+jGzxDPtTwgYltHuxUU5KE0S6WmU5v19w3YfOBYQkys7XxpuxtXkmispkbU8apTtunaa+2vP/8FHpqAPBQbgl4CA42otToBaX7S2oc9/lw5lRSfgsNTSfBA0jwAgGZCJGfBxuYUSoF6OO7nacl/vULsA3Qp9HxOYqJ3nUWdeFCIUkn19gIJ9vGxIXc/SBbkPhuwuNP++jlCsANwpL6TBeXIIF+oHIf4Ltih3xu6saoTPNJ32dZ1Ux+sW9Z1fDGUnQpHtnWeMtmrZTW1CQB4aqRJ1URyYMb7LmuzSOYAHxw5wCPsJKCDYkivC/SonXGAjN/75Mftz/74I1wLih7VxkGZw01n//ov37KGulpndxYTsK5zY4zabIJNDlIEFU4c36mRAoqkAMTw4ZFf+8hTIAmIiScqtlMgw4ehPqhzkQ9AI3ftDoQJ7jAjyu4TkKTXdU7Nl7ruUeYU2d7JMpPQc2+grAQex0UnOtB94MAhmzN3FiAeBSiQTLHxx5bmIcHXdObRNGovqZZbKoA0BdVlFO+5X9gcMBT0FdOTOimg+HG2b46IunYKLEYQY33XNk3pJE4TeIR698DpT1O971+7D5h0/+r/Y4JpakPArs71vQ8NA6PfGyvT1VWhdobadfp4mrrX9LpUZzPvwzBAOr2fwq+EI3C+RiAMkM7Xngu3OxyBcAQutAiEAdKF1qPh6wlHIByB8zYCqoHkZYFcrmUGsPGSiWf66306apj6SZ8vzE519m7z5xS6miaPbd1t92zZxUp8ak94qQIvSRc4tmyjNq0qtz/80Cb3rmpEvLr/pP3zPc8GWNPM7IGSbNPb5WmWvPWjXm7e2yf0PPr/6hAFkn4+k4XdtICcpWffSoGk9hSSYD0bQNq+r3IGuDtd5RTaG+/Mlu7MjX5rddDpbXgrldNbxWomeHk7sOZcN9N/d/+pY58p3oF3z6CsOq1Ngc+sqiiwz3/yxkD9C7OTNU32xdsfRUFBov40JVvIUWac490ASJuffMYlDX27Ope0lUUSiS9XJyOwmlxJVZcIC1j6eKvZJywnV9Zs2Q6gqFbJ+BiF4WOG7KVfftP2bvuNDbTWYCeWRo2eJJL5KEDaSMZ3taFcSrVE7Ctb+sds244a1D5mcytKsVEyauJkW2HFQsuitlAiQKQVe7eX9h22yKR0e+A3W6h7U2Ad2FQ5eyZ5uAVUCpGqa0NSViAnJycHSNDjwI0S4IIdqWkoUagH1D/Y79Qtgth9WDhJLRMFvEnPAAiRVNT/6+oamJdGARnlLg6y13P1V5xV3iRqmlK36v7IweMog7oc0PBrd+jYrc0tqKyGgCiZqJZynQWaoEE31mtt7S3OAq9i3gKrRs3TjYJC9XG6AEnkuZ06KoXaRUlx8dba0OJUTYvnL6AmUrkdPLDPqqurHAiqq29G/RMNKEp2Kk9XYF6ADxA2FgPs4VoT4mOsr7PD5uQSS+BHPwnjQZKq9S2oeIAzMQCJDADXuANkkzbQ20c8PEXXMPQuksR2HzZ3+lnHV0Jf7ZHIaxaWfC3tHXay8hQ/R1sFEE6WWDU11STKiRRKr5TUOJs9q8huvelG10/HDh3FiizCgSTZZal+zFzFMiMZWNVJbasOjjPf9c+LL74E0AFqYlfVT387dRFgp3/Qq3clddXoGAlgGrNgQQXgoMNBBkGv5CTAFWqdE4dO2SiqqhTGjpLYqlGViZ3hCMoqqXxGOY4UDm1tnlqtDys0pyiRxx2bQIUS0Dq3G/N8CVyoHTGMk8ycFLvissvsvTff6JRWYzy/UoGXT6ASu/rKqwFZvfad73yXsZJifUCoUzV1VliS78CrEtlx9PG+PXuxv5tjF6+7COhVY2+gsrvkkvV2+eWXo2Rrpz7UsP3jP/2TRaAQm+R6Izj3+AQWgsCjZiwdnaI28CybqXjwn28+TPCT2d53J70ITjih+0qd4z0rPXs0f/MBkr+/eOL0Y+pngTrt7NU8cu8HgJJ0QG7OcwAJSMSc4QASXxOys3PfZXHGXILMRHaIUhyNQ4IEBqUg82seqa86u7GuY2yo7pGsX9tR5PUCjvqHqF3F2BE4Uv8KBLrrcaQhBNxPAp1ngCPdzB5AAigAFwV03M+qhySA5JRCUmLKUnDMEgDUdLz9yR992v7g0x90h492kGyYcdZv//Ltb1of97aUPvo9ya8t5xSeMs8TiArUWvLOLfWOp/6UtZ0HrDzlp6uA5RRKAWtR1y61VNDlNLoXrMMTrD8VUpfHgSYArDeWqYNG/AVJdV+5eV73gJSmzCoaCaMjspAbRe0lO0fgekGus8uMjEK1yb2ke1nX5ql/AuBQYIp2SWWnZ4nsGjNZcJAJhNL8qXprsdwDur8inF1icKS5/7jfDQSXAv2n+E0wRytGrj9Dd9Hn9YhyX57SzalRZ2xuOPoAU3Z4XLcArxtfAbgki0RBZVlPeseasqTzfl/0LPcEof3xH2oj6T/XfZO80HsoDJBO65LwC+EInLcRCAOk87brwg0PRyAcgQssAmGAdIF1aPhywhEIR+D8jcDV1EBy4EjQxf3VHsg7uRW9Z96CifFgDn4qGS8Y9DvXrbXbrl5LImzCnn7lgP1882tu9bC3eZ8NzZ8no+L4yDWr7LeuW+/+YB8hcbNj73H7+t1PTdvH39sl1YKnnFIK+S2eiQZCf347NZCmNS4EqXmJAs9e5lwAyYcmb6VACkb3XMAi8N4Z4c8Z4n96RsXr0xlo0H9xxsdDI3WuKL4z+PLW4GpG895q3J3h/f8uWJqmYnsHiq5bNi6y33v/JmpJxLhWHa9usM9+98EZAOkM8ZrRr+8GQHrk4Sdc8jAIigJFwf3C7qFwKRQgeau6x0kCptqiRWU2yYp1WadFAyzMuu3Uy/fZoVeftoaTRywpNsle2LbX5lCwffm8AkuJmQDOAHckgIkbtZqmPnthRxOqIhKvieRiSQqqNs5VV11j3U2NhvuURaZjl7R8jf34jv+0Wj4YD2CQldIENYNkYTdGrRHdc0mojyIjJ5xqRonMLCzOBgZQo3AcrYpPSIlzEEdKJF1jF5CpAKs1AQQpF1X/Q8lbJRNVXF43hhLW3Z3UmlESnKS3rMvSUE0KqmhF/omTVdbc1upsyUY5pxIKSbRPDR9EGZHAhY5xvIqKCtQzbXYIq7bC4gJbd8lGFEjVduJUtWtHciq1RQAgUrtkkWDNy86xtsZWoE6PDQJ21qxajiKgmwRsKnZqLdYIpOrsG8UaLc0leSdIgsZGxlocFnzRHEuAbhSrv3HVJqIWTDTJ8MzZJUCkCTt49AjqCGo5xaeT3CV+qJuk9Bji8wnUmFK/u5wtGdqEhERrQikjuBiPHaBqGy1fucglto8drLI6QS4SrUWzZpM0py4JFnaTk2iiRrGLG+1zEOvGG66jLlOmvYJaKy87DwVSo508Vungy6lTlTbI5wzbr/ScdFuxaqXt37+fZPaQtTV3umT1urXrAWeAKTdWY4CDjLG6epL/XC9JaMq1WE1DtWVmY6dI4lc2ZHFxSZYcm2rVlTXEJsLmlACqUENEyXoNWzQp6CaATMOAUPW/7gEl0AX7NL9r/KjWisBhDOoffY+U7VjA3rGbmlAxcZGWQ52tG65/j128epW1NjZRn2iM8yRQr6rEfvKTO23rCy/bnDmzbcnS5dSfeo2xF+8AZz21khbNm2892NSpzwuoy5Wbm+3G1f49u+3691znEvbd3b0okD5vyQUl3kINAMYoif2+/h7ieCrENm5qUcRp1lmBhPrpc38AJGl6VbI/wCCC+wf386CL3g9NhushOw0g+aDIzV3EOVR5pOHkFB+BujyAIgEj1Q9ydXECAEn3gJQxY8AN4YthlHOjgDnZKQ5iW+n3UQ/wqBu7ut6+gF3d4Kh19o5YL/WOhoGU+pIloVfPSF+qgOQBJFerCagBcuZnD9b4yiOpgfTzhCARc4HAkZRGnnJHaiHPas4pnWlzfBxwHejy9X/4sr33+kucAknl4BgI1tnWZN//9391oMbVGuPzTuXDsWR7Jwc0J7aRv52s5uhXB0cCCiS97ubiIDjy+thTIhEdwYxg273OC4WJo8TRe98DT051pPvDgT0AGFBITEkqJHWup4by+tgp9Bjz8t5LS8uwIhSU+6nhprbFAvZ1f8hOcoi5Q5/XvJeGqs4DQ8xBqqHnWxkyDrx+FYT2AJDalITFo+CRgLG+UlJQKvEVz5zjLWpgvuF4arN+hopPG8JBZdJZJEiCTaExCd3ZKdIUE/3zAVXgPvCBUSfzvoNvmvoFkKVm4xpc/DQeiIUPSf04e79neP3ity/0vEX5eq6Et3AEwhG4ECIQBkgXQi+GryEcgXAELoQIhAHShdCL4WsIRyAcgQsiAlIghXIIz/HjzHVs3o4aRatnC1AgpSVTN4M/tts6KSBPDYMgoAoohVxmxa3wNGpEJNjv3rzObghYvQ2jPBBA+sf/2BJMmLhgK+EVkkQJQhG97oBXQNkUWLE9Eypo79UL3nkNJO+6/c3737kVSF5EpYJYMCvXVlQUBfduRnGh+kct2DBNB1VvMZzOBZmm7Xo6rHg76iX/EGcGMTOO+bbb8v/PLfK2ANU7bMqZ4nCm1z72ntX24evXY2F3OkAKxjR4PwXGb8g49Y/5bgCk++97yCU2fXWHVsmHrnjXKmsl7rzk45SFnf6vRJq6eeXKFawiVzJTyUqyjyOt1lfzuv3bVz9riZPDdmRfvXW1m1139UoryYu0UycPYG+UaUWzc7knu21wLNJGxgAb44l2qOqY7Tpw0jJR66Sl5zpbrwkA0Sgqm3WXXmlbt75k2/jKyspBndGN0oDEJRZsytrKITCROkBKMAsEqc6JlDyZ2MXVN9IGQIyUMVrQLos0AYRWVBwqON/b1e0SnErsKyEgyzQlLQcGBl1CP5okajTWdz0kFNNRD0lBIUu6gtwiBwJO1dc6KNXS0uQSnsVFvF5Ta/EADiVNZQu3aNEil6g9RdI/CdiUhjLJohLtzYOHXF2mFCmkaJyAldRLCSRpZWHXhw1dLyqnWOQzZXOLraQ4H2VLOyDqGFZdJINJgE+gpEhFdZNBrRIlzfsAatHAnmhAjioYRQKwIki+xmWiFiNh20ks5F4WMRJtQyg4hqgLFMFnx2lHHLBebRhxtmJS+lBvhloySvKnpgHN4iNt2ZL5bpwcRAXaxXyVDEBS4lf2a+nY5UWjBItLRClD0r+xoRbLv1zqNxXbHmofqY5UD6qruqpqy07PoHVYCC4st/lL5jkrvnGgwkkA1/vfexvtM9vyxBZ73/s/aMdPnrA3Dx2wdiDcAPsnAs5aUZ6otlDfUA+AodddhwBaQlIK/dLsVG/jWCBmpGRTC6qU4/XZMAqlVBLXUvZQ/cgprGQNqHEuSOGS5iTyBatkFaY+iQYgtACZolF1FWGTl4qd16maKjfGpDqSym7tylVOsZZC8lx3eltzk+3c+bodPXKcMZRkN6NS2rv7dausPmUbrtjklDHZadnWjm2i7p+GxlpraGlxlne7XmVBRXubXbxypeVkZmFjd52lFhSbxaIEk60Xz40R7N9OHj82DSBpPvET2d7/pRz01GXe4zFEraQWKMmt1xgz/vvTHxWeUih07tf/HWgKwiMPRvg1i/yaR07h5B9XGMfBJ9qiceVb1QXgkRQrnvpIkIFxiOpI9+MYz3mpQtw9wX3di8Wis67jezdwtrePe5f6XbKy60Ut1gVUHhgBZk+ihJH6CIWdDyu8dnvXLFWMrNomBYYCAEmgxKt1FGJhJ9tABztCwZEH8QR1HCChnQncEw/9+hdWWkzNNF7ySvaMWO2pE/aTH/3A2WYKkGjO1FwrXsGZAvWPFEtfSuNZ0wmaaqLSsdzPqi+n7wG1mQ+N1F5XXCnQ7+4aQxRpUYwTzWOKuaCGNtWU8mLAOcZphTuGVwfJxZwvh4+cDZ9qv01gM5rJfBLLmGyiVlocdc48FWBScoabPydYQDCEtaBTMNFXumf0XMnMxN6U+TOZ3/WkgNQ5hgHDAqZSkSfEpwTOSxs5VzyWn8nMI9pHlp5ZzA+aV3QNOl5Saoq7TxXLOIC4i5Pz8eOqAzUkvbGqu0v+eAF4qEsPwFG3sshXoXHtAmXeYiPPoFhDVreL7gu/9lLg9iE2rAtgflBNM22DwDNnhxeouaTrc7WnQvojePMErPCKC9KnXgr/LxyBcATO6wiEAdJ53X3hxocjEI7ABRSBMEC6gDozfCnhCIQjcH5H4CoAUhCOnFEo4f9l7iU7/CTVVNJ+aifvD3EftsyQMAXe88DR1Kbj5KQn25d/93pbVMYqbDYfIJ1JgeSdwQNcUSQVslITrSR3+qrPEVbrN5H4bGEVc1CfFEiunUuBFE3iKIeV/bLg09ZFoe4TDe3uXO68IQm6t7Kw869QEEk1ZPxtjGSP7M0E17zNi18GdUWKWGEfR2K4f2jEGtt7KUA/HNzvXAobF0NUCQVZKSSisaXC5qehvccl3WbG+rSC12dVJ4X061mA4rlHvrd/IW3KSU+iXgB1PdrUJ/2oIabXB3IrnONjbXZeOomoGBLgg1bf1uPqNLyT7Z2BpDOANtqRQgJtbmGmg38DrHo/Tv/77Q3a8YXE46ufvt7WLatwRdO1hSqQZrb9XH34bgCke39xf9CqTolNJel8Ozu1zQdI+j5tnGhskmmTUmfJssWoXVDZkP6fnIgx8Iv1n3zdfv69r1l0X6NVHThii+fNAark24FDr9PlwJSFwBQyyqNRA0CedJscTCCpiHqFlP7BqkrLLZ5n1Q0oMyISDURgrQMTzppqbKCbDB4KA5KaXT0kK8dinNVaUVEWSdJh4E6yq2OTCkgZAtoMoZJS0jECMFZbV+3AkpKZCSTie1Emtfd2OpCka4mhf3Sds1GOSOGiVfSyQ9Nr3qr+SABSt7MvSohLpO5PrlXMnQNQibEdr7yCGiWG8QCgIAGeyUr8wYE+oBbWUIAKrdQvKyuz/HxP7SQbtgGUEtnUWDpZXetgRU9frw0DrtTG2Gis+5qbqUuEWoFrkPtVFyonqWdWLV+C4ife9mBn10XyvI/rTUQtFYviZhiYoXb3C6QAnKKxl5pdVGiRUgb1U8MHoEYmmHMNOQvCcdogeDaI8kj9kgIEKyubayeOV3EMQaNIlFHp7DvA54c5RwR1hvKw2Ut1q/ebmjusETVRSTb1UUjmcjjLL0GJBFDq45iDgK5uQEgCSq1eFKZMa4CfeMAOiX5sva6/5mr70Ic+ZHnUUxkYoz9t2Fqbau2VLc9YcXq2vf+qm+yN11+3XpK0c5fOt5/efw8xwmqqY8DWbbjMXt6/z3pGsSSUHWIzNYFaW6yrswc4h00csT165CSfn7DignLLSIixHBRv1ScrUfsstjGBg6RIO1F9khj0YnGXRBzYl/hblGer1dbaaIW5OUAoQ/VFzanJASsqLQRG9lkbcevHHi81Ps0GUQkV5hXZyjUbLA2FWmLUKOolYBTX29TYgs1ht5Ux/peVF9m+QwdtIi3HBifjbMWyVfbwA/fbxFCHU3cdrqqxy6+4xm5676322kvb7Mp1K7C3K7bI2BRbsZE6WEJT3IpKe6s/6upqXNLeB0RSz3nWeJ5CRKZnU5lzTbf+vBqoKaNsuV4LgB7/GTb9Xp9uY6eEu//5KCktlIJXjSHhtIBiyfvuWdk5DZBTHnkKPtU7EsSQ4shLuPN/4OSkAxFD7vvYiGBEv1NgCTTISlA2dV08GwSPevpkWzdsncS/d2DUQaVhgj0MyNCzfQKAJLDiAFpQgeSvx/DUOO53FSf/8eoOuc8KgDs1UGygFpGKbXnqJK8W0tSXgJhXFWkcReKkvfjCY9yrQBBu1vEhamnhbPfGay/ZU0896e4tT80Z62KVyLNM/aT5NlT95Nc4cqtdnELJt69j2gPuSh0oQOHs81xdJ9UU8qxGh6lFpk3gWRDIzdkBaCTll9fP3vNSfaJz6LoEiUedTR1QTMOBz47RXgeUpS7i3h2KymWOSbHWukMWF8X4QuXpVFoAKAFrqa4mAmPL2dgJFHF9I8yF/UMoyLh/BYakAl21ZrWrlQaWtfgYnhaDgjCqR+SBqGGu0wEo1IJpKam2CkXi0WOH3bNGvSmI6+AufZWSnGWJCSlYVmYCjoHb7hkWwxTnLsQbpwJlzGNODBUUo/F7k5N/+das3sINYUGnBFOMgr9/Tam6/PtCqi2n2PNIoQNOmk+dajFgh6f/9zNvBhV3gV9VSkpy3smvLOHPhiMQjsD/4giEAdL/4s4JNy0cgXAE/p+KQBgg/T/V3eGLDUcgHIH/zRHwayD5fMe5wLgkRCA/IecV/T9wEUFIFABBUhwp8X/NxQtJZuawUj7htMuVlV1jS6ftPVpjW1494hiSK0Ken2FrqEm0tKLEVsyfFbQBk4d9H+qAelQI2vqwaHoGK7ztb1banIJMW7WgxMpKcq0gx0v0yzYvdFMbe9nn2Kkm2/bGUdtX2Ri8glCApH3aSS7ufPM4Cd8xjpln6agHBHG0jWEHVUe7n331kDt3yDLXcyiQjgfPlQ3cuubiBbZhxbxg846earRHsfyqaekmkRxpS8sK+cwiKyV2ccAflzzCSkUJMx9cCKgpwdbY2mk79lfZoVPN7nj6/Kp5xbbpooVWkp9FwoZEGXmTmfsPySqJxFw917L9zZN2oq5tWrwWohZZt3SOVczKd0nmmZvszJpJkr62v9LeOFKLMmIKbP3Ojets7aJSt0sbyd37nnnDqhvbbdX8YsBKmc0tymVVsxJpAoPjdvRUgz3x0gE7Ud/mrm/1vCLbsLzc5tKfaSjRlFRT7ZMOkok79h6zF3afAKQN+SMy2LSLF81y9azmFucG1T+h7ZYNYj0J8Bd3H7P99L9glJI9V6+dZ9esW+JWWmv7zXOvk6g+ZUVYh113yRJbQN2uVCXBaa/i2AXM2vbGYduy84jrE20Fmcmce5YtLS+2i5bMxfZLn/fukCGS/NVNHa4Og7Ztuw7bb7btIyE4BWL1+kwY9W4ApDvvutsl45R406pvfbnkXBCaqIC697O/+UliJeSiSM4VoohJK05xybcoi7O4Sfqis8q23XeHtRzeYRFDWJy5ZN0YlmudlpOfR2INeyqASwwqla3PHbayrBin3MlDiVcHYOnuj7LaDiySIjPsVOcINY+wGaOWTxK1fWTtNjJMCnQ8Eus4Eu8kYwsLM0gcZ1CZXwAAIABJREFUTrIqnXQufdLThwUdEOlkdZ0VU2Nn9tzZdhjruBHssKR+iSbBnAooiEiItBoK3CdhmVSKQsUlWANJdS3MV12OEZLaaakZ1tzcjp1cP3NQMqqTCa++EfZlq1YutaefeQboS9J7qJ98ZZSz3UoHJKRoJT092dHW7pLl88oq3Ar92oZ6i0tKpl0VdhSg0YECRgohzScxwKMh4E06yVNZd8n+Lp3kaw/X39PZ6s6bRXH6JNrfz/1ysrYORRM2dlyTbN/UV4OoaqJI8mYA1LKzeI9zK8keKQULl9iBemMI+DkOjBFQHqHdCfHUeiIJ7ZQFKHhaaXN6Rp5LqivJ3Alsi4gcQ6WVCQQiaU2Cd5CE+QjzcGFKsqsT1dyByguYNYmSQLVrulsaUf1QFygxDYjWx3EzsC+kbUiL1q5aav/yjW84YNPW02UjEdx/QK/+vi576elnrOHoCbtq1Tqs4dZgV1dridRO+c3mx+3EiRP2id/+mLUwl/zXY49ZP4nn/mFqTOXnWu3x4zYEVK9r6rJFi5cSlxSrq663FKzsoujHebMyrKGhiWR1pvWiXhucBNphvRhFTSEpNBSDSRL0SYkZgAqgGmPZJecHlAxGaYUF4hhKO4aYlc6dR39FowYbsIY66lHRF3mzy23JooUWP9aDuiiJsUL/AxHz8gut/tQxqyhApZWRbrsqsSDsGrS1F623fbtet4OvPks/UFdm7gLG+pBdsvFyiwCMzslJtMrjRy0BC8cvfe2fbIR7UWW/kmM0z4wCkOqpZSWbvynlihLXshgTaJgqixOYW0IAklNYBCzlQu/t0DlyMuR9l1Bn7g0m1oFBgih+naQpeOQrnkSPAiApYP8YobpHwVpHAkkk3aFzsnibcOBowMYYN6NAh0FUKgKqA4yrAeaLLgBkB/V3erm3+5hzu/qBSthE9gGXdE/p3lFif8wpQKQcE2YLWMK5Wj6aVP04BRQrgkKqaSQ04UBSoCYSAMnVJXIKF+02pczUz07Bo3AwbibGB21eebbd/6u73Tznqu4IMABCXnzpGeDyNqdk0X0ZE4P6iOYJIKl/NLc6DOXUL8ygzprOA9YO0HBBUi/puzpTghr1NZHzrDa5//SWX6NL+8TQbgEbXz3j2ut+QwvAQ8aAA3uyGHSKbVRKUjECdCLHnQaHHWQfyDjig91DHDNnCaA8yfqaD1vsRC/DgFpqAHJuWBc7X3njVN5qt55eGi/Eoxe1UoLgLDXC9NAsBVDv23eAuZq6SVHJKOyyUaSiyuGzGrvaRhkLugbNY5s2bbIebEf373/TxU21x6KJZzwQXzfiOG0QyAItuXgm8EyJR9GnWGXJtjSWBQNYdSZSYC9SC3WwyrQoiLB+D8Lm0Lt3fNgmNZPGqB4DnqVf6BZqD+jGRYiyzxsX/nPSi7i/FmqUcTrCjavri4me/pyfdoLwD+EIhCNwXkUgDJDOq+4KNzYcgXAELuAIhAHSBdy54UsLRyAcgfMrAldRAykoCvJJUeC7+wPat4YLsQLxr1CwY9mcfPv9D1yBbV0aK/elcJhR+Tjwh7ggiBKbgjH/9eRrprpHH756lb3nkmUuma8Em/9Hu/+HvH+eLhK7v9r8qj33xjG3z1UXLyZpEOv2mflZX+WhpMcg4ORETbPd9/Rr9trhWpcQEHT49p+/P5gc0MpSJbEiSe7omFFKhodso0CDyroWe+iFPfbcrmPBd3wFkn++6oZWu+fJnQ54+NuZaiDtPlRldz283Y7VtdtFi2abAExpIfAICBZ6LaFqFV3LKJlhQZH7ntllv3p6lwMQV6ycZx95zxoHj3wLtdC2+8dwiTz2H2a1988efdkef2l/8GPrlpTabVeutHLgWSJ9Ej1DjaIPCobo3IJtW3bst6eBgO2BmlZf+Ph1djXwUJs+89yrB10MFwJistNTXLs0TvxtkKS2+mT77qM2qzAbeFjsPpcAcAhN6CgBJ3jzyy2v2HOvH5umprrpksV206XLGHNY6NBnMxNBXptZ7cyYa0aJdT/9LwA4yPV/aNMK+/B161AkeKBsz2GA3MkGWwMIKsrNIAYU/OZ1X22nGHZyrXc/sp3xd5yk3ri977IldttVaywDiDCz32be/QJUP3l4xzTVldcv+uRUXN4NgPS97//IJd38GhTOGgiY5NvWeQlMVnSr/kTgPvUTxSpfEjGMIq8wz4oX5tNe2QZRe2YciDLSZq898jM79cYWy4wfdSBjEDgxAKiITUyxAwcqSfJhTaQxg9XXZP+krV23GKXJAEoUlEmTaXb/5jetPTIZFVKKU7Z0o9BJRfkyu3g2ef1I6wYeTUwAI1B7FAKaI0h6TpKIVl2mjm4s4IAqAiydqEWkknrjzTeob9PDKvgsEqMxVlZebvXtDdbR1UFiMhG7pUyAzZADLapzJJXEKGNMCe78vELqF6E+ImGsFf+yuFPioDA/G/A0y7Y88zTXRttJqiqGUgtkYmuWBiSKZWwnUhOnllpHhQUFLr6yvcvKy3dfVQCOBtRGDh4BXtS+TizrtOI+HhAwRCI9Nzvb1YUZJaE6iWKjr6fXWfP1cX0DrOBXaljKBhWlV+JVSgW1W8nWpADwlTJKSWepipSM75cNHAoA1VhKSWKuJCM+gsVb2ZxS27Bhgz3//FY7WVWHlVSspVC/qI+49PR1o5rKcnaFKYAQqZ90b8VhPTYAkO8DykySJEeORVJ3BOu8AfK1o5aO3Vw79n+qOROLvd0lF6+0j/72h2z96rWi8NZQfcIlVxO59hpi8fizT9kQ/R2JUuumK6+2eaVzmTxIuAMNe2lDHiqgb/3w+3bgVJ2NA2nq21rcQoGhjjagHSq0kVjqNrXSj0lWnJ1p8wryrRZlW1JuOsq3eDt5os0ysguxOEPNBLBoA5YlYYWXmZFEHKIsJyHbwfudu19CZYRyizjJhk41lnqpWZSVkGUXr1nvgPjhyiprR3HShXoihTpFeYCuioxEm5efY9F0zCuv7rQ4FJZpmfQJijypMDr742w0Is4Ky2ZR56rWJlz7oy0KJUUXYC8pLcuK8nItGSvCvXt24XSYZHf98n4b5tEpPEIvE7dBa+/utuqaOoDRFKDWfRol5ZpTCU5XcvoKJN+WTsq0mc8D/z73vnv7h6oxgj/rfnd+XzpGAEaEKJAcAmeSUM0bfcZTJEmtJLURsCegWBJoHGOMqA7XKOBVkHeEca5aVIPEot+pjahD5gAS4xYloizrelik0EsNn0FXpyqgflLVJGf7BhRwzylPciJI4uw1A1ZnSvS7Z0LAvs1ZwREz2dmpxo/2FRjx6h5JmTSlPFIMXS0lHVngEQB5880b7Wtf/TyWlQJHUggBVQDKjz/5oB0/cchBIG3qJ4VDC1ocCAoAl0iBLQe9PCWU7OW8Z31EUE3mlD0CEMzHusf1e1RUtOYn7msfdLn4R7i5Q8eaqRz1+9qBRYEUoK0HrwBa7EdvOSUZxo8WQ1/FAKH7sLlstSwsHDutIgt7SEMhjC5UwHVCAIvDyJJOz4pEQJHOKfWR6j0JvGVjC1pZXUNdowTvmQsY1T3QwfwtYKV5T/2n/RJZRCCYpDlUP+sZv2DBAivC0vSVV14GtHe4eS1O1qYcP5XnSiwF0KK4pzWvObs+ujWOxQQx7K/zRQLWJ1UrLwr4hAoxlsU/CcnegoXUlCw3J8YAs2RR6lkHup4NffROv0ccGtLbIUr5wLj39vPGjDb1VxAIah926Uf5Gt7CEQhH4MKIQBggXRj9GL6KcATCETj/IxAGSOd/H4avIByBcAQukAj4CiRdztktwIJEaarWEJ+W7di3/vR9Nr+0YKqOiqxjQqzeQsMkENHU3mU/+OWzdqSm1X7vlg12/aUr3EdC95lpL+IDpK17Ttin37verkJBMhMcnak7dBxBjR1vnrB/+8VzrGQfRb00ywGkM53zTMfUMaSU2XPklN31m+1W2djh0gtvx8LuXABJK6t/65o1ALSlQWhzLosz//ruBaT9x2M7bBbJ0o9ef5FdvmbBadDnXMf58YPb7IHndrvDSXn029ddZKsXzQkCvHMNa/VfbVOb/eiBF23XkRr30VCApJ+lFpO6bCY48o/rx1OWW/FAo3igo1RsZ2vzieom++d7nkE11er6XMqjT9x8iVMeCVTNHDcz+1BJpmOovlRPqwmY5AOkFKcyohi76nDwlYSKSO0+Wzsqa5vtc99/CNAxZL9z3Rr70HvWBRVzM2MWeoxQgOS/Pq3NATu8dwMg/fv3bvdWbZPc0x/Csj/zAZISeKEAyQdmrn6JioiTw44aibN0Eubz1swhIYxtk9aBsyLfIvpt/5Z7bf8L9wB7mlwyUPCoePYskvrZqIGoT0PSsrm+zip4LQL4EgNYSC7IsQhUMt0dw7Z525u2uxGoGZdNgr8DGAQQQf2ntmYlZltHc4MV56bY6EC7zUYZNzqGYoHEZQqWa5HRScDMfhL1g9QS67DLrrgUyNcNuNrnQEAc/lJOdYX1XiSJwzESmAJHccQiHmWNEpiuZgh5QFfzQiCJROcYJKsHFURKEgog4pUFUBghUfwmq+OjGaexJIaVvBVwy8vKxLot1vq7u2whSdDWxganMEgFKsl2LAbVU9HsUtu9bz/qFRLlKHmUSFUCW0oFtUkqGMUuJysL2IZKgyS7FEOqqRRDO+ubW5xNVCqqn25ggsaNaoY46MeXVAb6nBKjWtWvRLlstPqJS3tLB/BoGFAfbzkZxHGo1z5w6412xeUbXaL21Vdft3vv+zWJX45HzMdpu+oPldBfY8CAJGz6ekkcqz/6OttRgZC0lo0eiWjS0iSWaRcQRkoMJcvb6UOVDvnIhz5oH7ztZs4bZ/kkkseAdnHEuYt5/zjA6sCJk/bagf02gDWd1B0XL19m16BESgXcFaXmuWR820inffvHt1sV92sU117XhOKSMZnJtWZgiSg1q/otIynG/u4zf2wZqN+2bNlirx87aZPJmVbT2O9qUOmaBRWlxkoh+V2KylHQJw5lQhYKsEiUPtu2v0hSOsGWA7siAHLtWGdmpxbYiiVLqdV0yPYcOmRdtO1IQ6Ol5mbZgnLsGpk71i1baqPU6Nm3701AU6NdvH4Z+fpuVEN1WCvG24bLr7ZoakrV1lRab209Fnj5QHdqVUWTaGd8Cikko8hS+45WV9sdP7/HkjKxY2QyUW0rBgPwZMQOHznCWE4IAm0PGgSstQL1WNz8E1Qf6VnqqYc8+ONtM9UUek1J+tD3/LnTU65wjOD7ofZ1AWjl7Oq82kY+PPJBklR+2l/H1/3i1TvCwJB5QGqiIay/NPZ7UZPJ+lDWdbKL7ekZBuhhkYnSTtZ1vUA7iT7dfBT0J/Os6fz6OD48crV+FIYQeBQB6JHyyIEbvvQZX3nkIIBvZxYASN7+Qj2eiicCWoHexz7zmY/bJ/7Pba72la4jJhpLT67l1w/eg0KsmXvOe26onxQyfnT3dbBuj1NGeRpOtcUDSFI3CTp5aiUfBvkgKQK4Ex0luz7fKtBXSXnwUMpBvx6P4HJwE/hzcIp5PBIQpfNOcA496xwIHEdH6tkkTnJvRjLX1gzFM06bbOP82YDcTlR7g8AvbPkUH/pSc6ebe5gT/DpuOt8ASjLVCRMY72Ae1LwYy7yredo9S5lTvZpYnnJM7R3leOpPATxB/dxcakQuW+IsJBsaGtx8K/I2yL07SO0zzXWxqEKlSNJcJ+UVv5HxGZ5HKMqiAEeTEyA/V9dMSiOUbigL3XgfByqh+NSzQM8+95WY4IB/DPO5VEuCif6CCncvSB0vGOn6xwdwnuWgp7jzflfR7eX1mcBl4JbkOvuxZgxv4QiEI3BhRCAMkC6MfgxfRTgC4Qic/xEIA6Tzvw/DVxCOQDgCF0gEQmsgeX8WT1t76a7STz65JLM+wx/RshpbUV5o3wDG+KoVqXmqKG5+8EQ9q6f7Xd2bRXMLUXeUBRPzUvs8tnWP3fvULrsWO7GFvC/YsBwLO98+TcdpwTLt0Ml6d36pVl4/dAorsia7Zk0FK9YL3OtS1DS1ezZ32lxNJFatLp1XYrNR9fhtl4Lo3+59xg7VtNjqBZ4Cyd+k7Glu66LdrSheBqy1s9dZqa109mh5wc/JPk5KpsdfPuReE0D60ievD4IsX4H0/O7jwQieCyAp+fDxm9bbmsWsvg9suuaTqHMGuN6zbS/vq7QX9560FRWFqJfWO/s/beobtVHXKsu6s21SUb12qFq9atetW+QAUkGOFB6yjhvHTqqFJG8dyg7q1yTGOUu3slmok0jeaJOS6WeocR7Hhm6A88wESP55qzhOHbZgbZ19VpiTbouwewu1x/MhSicJ+2NAIqmbNI6WMQ5yM71ElbZRVvn+y38+ZS/to94JSfdP3XSx3XTZCpLqWNywCRAePllnhyobnOIsAwihsVRSkOVW/btj8Jmv/uRRe+Nord12+TKnQPIBkt/eNuy5DlfVMw7aXL2cDcsrrBg1hq9IUwLsK7f/xnYdrbfLV8wBRM52n9O5MlFQCYJp6+4bsN2MVWdLxLbvWK1tfu2olwRVUnIGLPPj8G4ApO//4McuQenb1ymR5iuOfFss/2ffUilYKJwke+wYaiz6YeH6BZYgFYv0EQADJela9r9gW+//Z0uIFBiotP2Hhq2izCwvb45VV2sVu6BSO7aIxbakZC6WaW1WNdhpmbmZlkoCvbppwF4+2YuFHfaWbX0kFmUDFUOCeQAlCOolauwUpCRgT2Y2C3VcPLWIVNdoGFVCArUxlGCubW5FvTRmBdSfSctItdfeQJnH3FQxZ75n8RWHulD7YBWnpKbAkZKWfahfJkhAKu/q20PpPVln9dF/MZFKOsawAp76ICRJm6lPlJKaaumZGdbU1IRqaNBKi4uwbkuy6sqT3CNlTgcRj52Z7PK0r1Le2fkFduDIUVdHpJM6Ot3YvMma00tme4XolciOZ8W9FEiqpaQZVvZ2qh2j5KzAkZKlqpfU2d7q2puOLZQs5hKxupOCSMlhQSsNOR1rkNpOjY2tlhCDrZNUDtgqDQ902pf/7vN24/VX2eOPP25VVVX20/+8Bxu7bBKuJEJp+wDJftVCUb2TfkDwGLGWpeBALwBJqgfgXx+KKCXiY7m30hJjbYBYRrPqP4o5PJP2fPFzf2XlAL/WhlrLQgWgeinxqLViYxJt82Nb7O67/8u1ubBittV0t1CDKNduWH6RXYolXTIJYdXTeWHHi3bvk49bUmmZVWJJV0CftTe22UjPOP2XbZ0j3dzn0bYExeA1a1ZaAzVUZMt3oKrBth86ad1YWo0S44n+HuoPDWF/V4Sgp4+5dh71jLpsiDlnfKjP3n/zNUDHA3ayvtPKF6+wWGwRyxatsslELPCIdVflXmtuqrfHt78OjEyxhcxhZaVFQJ1jtmTFGsbCoJ06etzK8jJsCXWeYkjY7977hh2rr7U1l2205RevtxyURtUnT9jeXXtRT6XbymVrrZNxMMxkkJCean1Y7z306GN211132YL5FR4bQplEh9Ofo7af9gkK+vOGs5907nEBGzE3+U8pkYLwSK8HANJMeBSqPJqpPnK7BdRDHkAKVR95//ds7RidjFFREFeDx1chSS/H81vnkFJPCiTBvlFX92iQcTjo7mOBWqmOVOusG2WyrOt6AJ59srUDIun7sLMw80C3r/QQevAs7OhfV+eH/wNkBIpcKJzKx3t9Erignz3liVczaep94XBvPnb76XsIfPEBUgQw5Rtf/5zdeN3lKBv1u5H8zyIBx/w+8Ov/cmDbQQ3iIvtLFx9i4WrNMZ+5Okw6vuCRA0hq+5SVnd4TsPKVhe5n8QsHAD2bNSnBRomFuy5Z8vHd2cEF6/l4IFDzhUczvDEhxab2j5pE0SPlktOFAZDYP4Y2yqJ0NCLBWkZTUEWiTqRe4Rg2pEmZCYBr5nBUpQnMM5pL9aVr0nf1h0BMD2o9tUFQsA/YLIWSlJCaowb7ACm0W9BGfaHPaIsFsilGUjTqNT2b4lAZ6btX3wvbPPopIzOJ3YfdPDgE2Hf1slQvjvtCCkxZm+p5EYeF3SRjZIw5XnGLBspGRIDKaGNsZBLh8Oog6cs9g2lvLHOprEgF3gSSdG7N/26BBdeVJMAE5Nez0f0eorHlMzoRJq9DA6HmP6r7JcRJ6AfkQRnewhEIR+CCiEAYIF0Q3Ri+iHAEwhG4ACIQBkgXQCeGLyEcgXAELowIhCqQ/CsK1mcJKIm8xPeUQkkpCtUj+Z3r19iHr9/gdtMf6O0kxr52x6PW2NHrQIMSHXnUlvnbT15HMj7bfU4J/1eoOSRFSErAui47Pdn+5mPXYGnmQZ8REk67DlbZ9+7bGjy24MAQwEjWd6F2dzpecON8ySQWLltZbr/3/iuCLzcBiH7++A57ikT+zBpIrdgUPQrQEliR0kiwQUm6i7F2++MPXkFCON4dR8qaJ7bvszsfedn9/N9VICk58QkA0sqFpUG4tmXHAfv5Eztd7YizbQMkSgZYUb9qQbF9HIC0mKSmvz3w3Bv20PO7neXc2bZ+4JSOoVTYp2+5hEL2qx0I0Xa4st5+/ewbtv9Eg1sxLHiyqDTPPnLdxYC+ouAhf/PcLvs1KqYWVCAzAVIXycDNL++37XtPsKoc1QXjQP31qZs32CUryp3iyB8Hz7920J6lTxpRGuhzGi+bVpXb+7CHE0Tyt7sfftEeBVjJ1uibf3KrrQLuaYWzttf2n7B7t7xOraoulyCS9c9FC0vsE7dcivJi6hi33/esq2Mk+7tQCzsdQ7WW7n+W6wEeCr6pHauozfRnH7kmaHWn8f3zx16y+5/f684t9ZRySF/65HtscVlJEDRVUS/l7+98wo1VbVI39ZIQDVX3nUk19W4ApB/9+C4HKfzV1/q/X/NIY1zJMa/4+5SFnWLokpMAJFPOj+ToIiwjU1HzxCk56VQPEdZ+ZIf95B8+aRXFrLrHUqipqcE6m/rcavTjJ0kWM4SvvukKym0M26k3D1kU92XdcBcJ41FbVppjeYUV9uy+Btt9otmisBQbHFKCMpYEIjV7Jvu8RCYqjPmlxdTkoeA6CXzZuTWgrInHCqy0YqEdPnaKuks9wCPsiqgF1Nra7l0TLc3MwSquq9WaW5tcHR6tRFfyU//v6u5wsCaHujp+TGTT1N3V41alDzPOFLMkARKA1giQSiDN6SA07ri/EpX4ZNV7EyqrBIBIIgAlA3s9KTKkQkpHoaRco5LlHdjjdXLsLuCU4Es3tntSUsVhxyYrL8U8IzXNWUUNUIsnhf1HlHjHzkngthA7u4I8IBpjWyv19x06bNFaTc8xIoi31ENKvgpiJnJ/jZGYbW1tI6cf6663v7fDervb7HN/+Sd2zdVXUNNpi1Wdoh7d089bQcksaU1IfKLC4rpaiGEqwKcfgEwpFAeFBga6eA8rrZgEd39EO1CWTP2RGOlMqHXFuAIiLagoty989s+to/aEpZOIHQDaxAOkurDCm11abk899qT9yzf/2davX49N3WzrQQ60d/ceW1ky226+9HKbX1iInWCe/fCn/0HtsF3WD8AeYqylknQ+dfSUZSey2ID7Ljp1wpKoc7ICMB3R0UI/YLmXmmkN1NZ69XidDRKX+p5O7lGSxsQxZjTSSgBPS2eXYMGI7SE2eq21p2zD6oVWUVFhNa09VlS+2BqxTkufVWGDcenYkEXagecftlzUWzve2O+suRYB69MZaw9u3mIrL9rItafYq9tfsbn0XV5yrC1fXI7l3HGrZ9xFYC24YOXF1ETKsuKiWdRqqrHKg8ds9bKV1OVqskhAYzRgrANLtyee3GLf/c6/2qbLLvOmPAEhstETKJFU20t1vzQn+bXLBAV9QB0Kj3zYo0S2D3p0uFDY5AEj7/ngvz4TIgkgOWs6tUNqIpeA9+DRlF2dABL3RQAeCSR5+3kKxglqV42NYlcHePS/pDzSc7QXS9ougGoHiwa6AUgOHsm2ju9alDDMXDDA/DlCgt9THmnNigdOfHjkvS41UsCaLFBbyCmMHAwC3kidIgWOq/k2HR55i2EC4Q7Ao+ADJ0SBlJIYZT/58T/Rt3OZV3RGATJqJ7Y024O/+QVsQc8tr38EkPQJwWTRjKBVnlodgEY+QFIfai6WleYEY6sfe0xBEYFt3UuuchOAJ455y8XdqWO9fhdE0hwdOcMuWJ8TIHLWg2yexZtazRdzFUaCro+iWAAgfBZBfEcn461nIpn5MdFyuI9HB3qIO7WqAGeTzD96dvvjxAdXDs7wLNH5BQU1r3YCZlOYa/Sa4JfmI4E0b19PNabaXeoLqRl7UKAlY3cqiKTxPXv2bOasVqeO1NyclMy8V8QiEIBRfDztkz0g5x1ANaVFBmPso98xZQmq4+g8uqZIQUBALo8t+ilgGejGSWAhFABJsVUMNXR98Zbmdo11AUb3TARm6xngLGBRP8WjOpS6VfBK3129JX5fVG0nR5MCQEkWjOEtHIFwBC6MCIQB0oXRj+GrCEcgHIHzPwJhgHT+92H4CsIRCEfgAomAq4GkawlxQdGPLgURAEf+pQaVSLygBPrnP3a1XUoSTptUQwdO1NrffP83/F09BTDSUfN8609vtbmoCLTpj/7XDpy0r9z5ZDCpnktS7ut/9F6bE1D8KOm+Y68HmaYsyXyfkEAiwP3N7iuiAsoOl0CIsJUokL79Fx8Ighkpe36xeac99vLBaQokXU9Tm/fekztRFgUUIlr5O392nv3xBy4D0HgKHyUvXth11L5592YXrP9JgOTH90GgzI+wmDvr5pM8PrBq/ukASdZ2qsN0uhVfSOyUOOJfOgmR37/tMrt2/eLg6Z7becDBmBpgjO/LMr8k237vfZfZChQ3/vbY1t12H6CpiVXLMwHSnsOn7O7HX7HDp5pdoWp/+4NbL7HrN6IyILGsrYmaC9/71Qv2BlZ4oeNl9bxC+6MPbrLSIg8marvn8ZcQiz5xAAAgAElEQVTs4Rf3syg/0v7+D2+xebPzg+/94okd9uDWN62bBKS/rZlfZJ/56LWWT40kH9bc+cDz9viOQ3bjBg8ghSqQPvOd++xQVaMH3gIxVh2Ln33lEy6B7G+PvvCG3fnoK07p5B/3W39yi4uNsyxi3xM1jfbZ7z6I/RQgauZNdYaO9cHSuwGQ7rzr7qACKVR95Fv2hAIkf4W2r0CawH4oAgVKFAnE+RcBkFB8YbzGja7q5DHWV7PPHvjBZ2y057il5SSRjBuxttpay88pRV2RY9kl8y0yPdPB0IbKE/bY5setW85DhPi3rt9oeflzbRtKus0v7gaGpFEfDWs8Vo9nAYKSErF5o/ZIb2OdzZtTjH2cLIRIBGMdVVnTADBJtIVLVzobu+rGehRIWJ9R/2KAMdDc2mLNDe1WXj6XJGUn4KbdsqkxlAAYcnZDSsSSRNXqedm7pVBHR5DF1fUgKRuHyqYflaRs5OLJu0bHYEuH8ugYKpIuwE9+PrWNSFr2UVsoWqv6UVQMA4ZUCymVOjtKkseSdCwpKbKC3Dxroj21QKYOANIQllyTjJMOQHsyYCYDmzWdUwlUJf/Vpt6ubtdnqiXEL8u2bPF8+/hHPgygiqJWmCz1Ruzb//pdVHdVNkqC3NUjItkpJUAsyds47hHVZxkCgvX1j2ApiB0f8aytOUmtpQxbv2GtJaYkO2XLocPHbclKlDckaOOBVr3UTdq//6CzHBvux6IuFosnWiYrKXEzrz4LSeExgccYYEqWZVO/ZHB82NqpT7Ro3hz7wT9/wyY6W+AJAAESveOoBEaos5KC9dzz1JLqAGz9/u//vj382OOMjUjb/NQWpzK4+tJL7OaNV1pOTq4db2q1vceO2oOPPgTU7bLk9CzUkBk23jlEzMesZ7DZBluq7VPXXmXNR/fb/Ll51tY/ZgklF9mpjiFUfwdtf81hu+wjV7s4vvCrzbZp6VqL5PpygWCJjOtDe3dR3yvRbvvA++zo8WrLnV1urWSUIzLyrbK1z9XmqT++z5bPK0PRVgrkeZJaSAO2aMUS24rt3Yo1a5mPkm371pctE5u9i5ctsEWzqMkWPWbpwMstL7xosVlFQMrZ9ibqo3HZhRHXtNQUq6mts4yiYt4vsBGg6eHjJ+xTn/q0/cEnPznNjpTlDNTQOuksxLT5dmeqB+XVX/Ee2s6uzlXKmg6LPKXQFCyaej9UseQpZvz3pj7jASSnVvIhklR7qnvk1zsSaBE44t532Xgpj3jfU6nwHYAkQKAxOwj8FUzto96R4JGUp13UPOpB9dfdJ+URNpOoCgeAjbKTVF005edDwZEHhjxg5CuRggqjAGDy6gxpvgDGSHnE54MAySmT9F6I6igwJ089MwMqKz0KmLtke3jfL3+M2k4GdMB1WW1yv9XQL888+yTzg+zktHAB6EDdK6ltZP0meKS6PVJGOVs8AaSAAimCDlOdJQee+P8YKrTBwV4H4xS3aOiHVE2yUPOhYRJwWtc2Qnzi4uIdbFdcBYb8mjy6lHG/v1ytKCAa99i4FFoCLIKA0iGJDDOX63elceby7l6sFJkvxqlRNwu18SDzZqIsXbkGKaP8duj+13HGUBmpj3VNAqsCLd3Mh0q2amQNAMXVNtWa0/4CSIrBOP2q16UcimXu1VypYwgCSQXUhkpV40XsUuq1EWqsDXLP6ZmUhCozC6vPBObYcdqgeUjjSEqhCAEqfq+MIpY8tmlHDM93KZO8flasHSgiVoqAU/C5R4rGkadM0jG98khefznAiCenA7fETzeZ4qx+cYpAYpMNAI5mrk6Ucon2x8uOEBAX3sIRCEfgwohAGCBdGP0YvopwBMIROP8jEAZI538fhq8gHIFwBC6QCJxJgfR2Li0BgPTtP7sVZYqngJFiRfDgi7c/Om13WYp997MfoGh4pvtjXAofHyD5HzwbQPr63U+dsSlK7i+ifs/cEMgQ+sH8nDS79crVwZd8gCT7uZkKpMbWLgeQNu88PO1ccwoy7Xffu8HWYWXmb9veOGb/8NMn3I/vBkCSZd8r1GuSGid0k+1fFUnxKuovDSmBy7/V80tOUyDtOVKNfRqJZRI1oVs/yTvVEKpu7nI2MNrm5GfY7966kVoe5cGPPvXyPvvFU69TtB5rmsC2bG6+feqWjbYkYJWnBNLj2/acFSDt3HecGk2vYAvVPq0Nqnd1w8ZlQRu7uqZ2V9voYGXjtM8tL8u3P/2tq4CJucHXfYBUQr8KDM0u9NRs2u5+BHXSdk+d5G+XLi21P/rQJssFRvjbTICUCtj0t49/5T+snnEwc7v3H3/X8kKUUI9v2213PLzDrZL3t1CApNeOVzc4gOQrkEKPGao8mnmudwMg3f2f9wYVSL7SRolOX32k+9H/We3x6x+5BDDjJIaEWQ+KmPLlC60ISJPgMntKSBO78S7bdd/XrblqB/ZeMdS4acDybhQFYIb1DGP3tXoT9WiyLD4tw+pOnbSDR/dZVNyopziZv8Jufu+H7P5HNttP733IOgfIz6nOS7SKykfZ0iULAYi5dvC17VioUSejMJeEc7elZOTYEVRHzZ2DJO5SLB9lx1HglOozFZYUuqTgm2/ux4Iyg+RlqoOEzc2NTkEUj91cFiqUxpZWV7NESrVULNaUKFU9H1/RoaRkfDx2diibymYV2uLFC232nFK7/6EHsW/D1o3YpJDMHOb/o6y+n2Q+m2A8pFKbKCcj3SXbldDPzsqwJOBFTU0NCgtWzJO8Xbl2nS1escpqUaA888JWFBcokYhPJDCms7OTmHtgUqokpTozAFvvv/Umu5a6RWlcywgJeBWHV02gv/jc520Yq70x+mg0kCSPJvk5ge3UGHU4VHskIz3b1q1bZ3PLZlPz6BWgEaAVpYDUUWpPdn6hFRQWWzVAI4UEdUtLm7UQr0ESu2kohwboGLVH9au0Al8J5BESvIJLSsZG8XMmkAx6RrZ63OKjJu0f/vbzdil1jYYGe2wA2NML/CAHjKVek73wHIqnggL7kz/8I/v1L39lkcMRdtfPfmqtfd22Zt16+8Jf/Q3tmWVpecUob47YZz/zJ7b/4AG77sb3Ep9uKwa4oSOzymNvok4bsqUFubZsTgG1XNrt3oc322guc35SjsWi6mjpr7cV162w2agD/+3v/83WVqy0Xuq3LZ1VZu+/+gbbvfNla+6otCs3XWKv7HjdCubMseMtTXaUvjley9wlOz0gcEV5qS0AIs0qK7M9gKY4+rkNW7sWFCirVq2ynTtftWPHTtiGlUssP3HSkqPHbd7CRZaINWBT36Tt3X/MTh2vtBLA4+KyWVZ58qgdOHrQ0gtLLK9iiY1ExQNBm23t2rX2ja9+1XEgLo37gdssctzqG2udKkP9oES9EvCqk6XEvG/zKds/fwtVG80ESFMw6XSAFAqavGNMB0hSFHmKI0955FQ2aqx+Jt56XXOGYOAEcEsgZJBxOITCaliqV5RH3SiPBIykPOrA2rSXukddAKXeQT6LZV0f34eZX1x9H8VBah5BIDav1hFJfSX4HQhGNSt4gh2Zan/54MireaTxiI0kiX9XcyhgG6fjuGOIQ/kwySEPoYPpz0xBhnGuYz4LSB769Q+BK1hgMt5lJxnBcQ/t22uv79oBoNTxPIAUMeFplARy1S61OQiQXFu8a/BhVRQnkaJl3NmCAlewVYwEPgnCSWmnOUigUMpA1T7T9NsLeEtAvSbgIhDjH09wysVJEE+GatQFskliIOWRzsn1RAn6RGAnGDnilEqqjxQJ9EpNyra62ibbuWeXXXnlpcxn/Z7Syv2+poUQgHRdXwBYqjf8+VKvCyIJwKtNqsWmceopkLxnyhgNFzzy+0HA3IEp3lu9erWlp6fb1q1b3RjRc0oQqaUFe0sUib6qbphxJIXmKMeSDZ6Uotm51MYDyjvwT8zjZbGHpaBUSEksKPAXdfjPXbVfIEkgKKi+cwuRvHpYTtmn366c3Z26xOsrN2YCFnienaIHIcelfhcsDHxG3y+9+r2n/R4RfiEcgXAEzs8IhAHS+dlv4VaHIxCOwIUXgTBAuvD6NHxF4QiEI3CeRkAAKVSf4kuR3GuBlZq+3XuoSEkA6V8/c5tVzNYf+d7KZ9Uqkh1Z6Ka6REVYDcWgZNAmddFLe1Dy/Oczwf3yKB5+JgXS1+/eEhCEBM5MezKpS/Lb16x2YCeexOaZNtXSSSYx7G9nA0ihCqRpAInzlBZmYru23jasmBc8zv8kQJIl1u/csI6V6+VBNYvs+BRDrxbV1CZljCDQvuO19gRWbsdqW21ZWQE1kNahfikNxlH7y2Jq5v5K2Cj5vedwtT3x8gEHosqxh/nUey+xi5ZSuCbQf70kcFQHKhRAJQDrMtOSgtZz+uwD1IL69fN7rA27ui9+/Hq7+mJPhabNB0gn6tqmKaHeHkCatOVc19kA0tyCDPvTD2N1SH0jf+tQLQ2UJ6G2fUlYAckWUZDAv7bv3fu0PYtN4c0bl5xmYTcTIPmqoP9pgOTaElCA+Qqvd1OB9Itf/tol/V1tB+pS+LDIT3j5SUF/lbufJHPJZKkOlOgjIZyQnYoSZiHJe1auj3IvkvSmII09cftnrbd5j0XEj1p3R72VAxNkm2Zx+VZUttJi0gsBHDF2FPVObX2ldbTXWiNqnHWrrrD33nir7Xz1ZXtx517bebDeTjW0sIJ8zD796U/YpquusIHudvv5nT9G0UQ9GlbnS7E2Qj2L/qFJan1Rw4bjJqBqkd1aQ3MdahhgIXPNqapqVqCnuSR3EnOU8sw9jOk4FDZatT4i6yfZ3KEsysnMov5GtKvjE8s4V+JSNTIkCOoFtMwtKXAF3i9ef4n97D/vRvnSD1eIdrZNiagAxjleB3WYZGc3C0XJMPWSVItD8UsFuCynpk0Pyf+aunpW3CfaX3/hby2RZGlsfBKKrC12B1ZtmaijdD7ZN/kJYSVfhwepBcUK/hvec5Vdv+lymzuryKlYBPdaOjrtm9/5rh1F7RYF7BrkAAJmSmhOombA/w64NWCf/OjH7Pob3uOSsr9+4AF78ZWXHYiTOo6BYYWzZrnaKDq3kv/DgCPFIoZE6G3vu8UOHz5sBw4fsl7AVnFpqVMzjTCPtJJsHgVqKzmflkmsmYYVv4GeLlsNPPrgTbdYUX4e1+zFthPVUU1tve0EHs6eNceu2LDRXiFhXEGNqMpjx+3QUcYGyfGv3HGnzZ2/1EZRGqXS5vvv+S/7+te/QhxSLK8gx8rnYyMmZQs2ewkkidva6u3Si5banIx4awBIPLqv1VLzyyyZ9s4tTLNVSwvspVdetMee24HNYorNX7DYWpo67WbG3pziAjv82gvY7s2yF1/aZrkoqUYgXQ1NLdbWNWDr120EBqXYS7tet+6YCdt4/Y1ArvfY0YMnrK262nq6UJY1n6C9Jfb4Iw9baW6ObVi0xOIZW83AwIyCQssqmQM467A9r+2xcuzz8nh2ZaYn0vePWf6cClu88VoAeq01oLzQmPzhd7/j2XHJPlJMAyDX1099PmqM6R71k/YCSK4mjf9Y9JWeQbWRt0ggaHMXmN/9udC3sAtVHnkAyVPfePXavFpHE6IWASsypzZycAKo4JRHjDe+NMvqu5RrAixK6OteGgO6qN5YPyq9/v5hp8LrRDXYQX3EXlRHnagO+wfHUSYNAeXRW41T24cv2Z2BG7wpPmBNp4B48CeguHHQFKAjCCLIpLo2QYUS4EZQSQo9vzaSS/J7ihJ/88CALOikOvGu24+ZbEpjeX1eWbH96pff4wKp7eNUNAAkwMJrANmTlUechV0kHeGgfITq8gDo3bkEsQAVAl7BmkeeCsmbf6kjRj8KNrurZd6ZIH4JsqAkblHAkFFnG0ntN+zeVKNHcRXAlQpG8VVdKaeIQXUoKK65PlbWbMJDqGeiqIE2wZwZjeVaH8eIZP9kbCF7URQ6AMJ7MUCmWGzsBGL2Uc9rTnkZY1j0RPWnsB+U2oh5RXBIoN3Z7jH2ND70/BDQVNulfPKtUJ0yii2aWnd+PD3lkjc2fOWrxsvKlSuBpA3Uzat2/enGIdcwhO3rMGorxTWOuXoclaP05jr/AHPQOONkWIpOxoXao98FBfDTUhMskriNYb+n57//bAv2rUBRcEz5daM0XkJ+3/UhnxRkGv4OqM74nUxPcsE69vPfV79eef0HguMr/J9wBMIROL8jEAZI53f/hVsfjkA4AhdOBMIA6cLpy/CVhCMQjsB5HoGrAEihWygk8h3TQuu3+J89E0DyV2qGJmlmhqeH1fi33/ccyfwTjlXp2HnYhPkASX+MC4TIws4pkPw/3PnjPJVaKO+7bJnddvVaVph6tQH8c51L3TETIH3rz24L7hdUIL2ChV3ICttC1Cu//Z41dt3G5e4SdPwXdx/3FEjkEq5cO9/+9lM3BC+vuqHV2ce9wGe8LYLi7yn24WtX242XrQx+Tgqhux7eDmjrtfddudLVF/JrEJ1rKDlABxza+vphu++ZXQChEdq31m65YmUQlPjtPFP8tf8AcOqpHfupk7THJZJCAdLbHcZt1Iz6MTZ727Efk/XcTAu7UAVSaJ+8PYBkAKSzK5DOBJDeqt1qg+rmfO2uJ6wSFdcHr1xxRoBU19I5Lbmo454bIHnY9e0pkLzPThuvAZDkv/ZuKJAeePARL6koSzS+Qq3rnDVPoA6SvzI+NHms204JMq0oj0lNtOVYdLG+3FnYTQKQIkaxj3v1Xnt926/sVO0RywHYZVGvp5fk/2hkhs1dtNKisINrbO90KozZWNEdO/EmicEBW730Upszq8Ree+lpG4tKsL112I4drbWspFj70e3/bsnMB4cO7LX2mlNWTfK8ku97Dx2n1k6q5RbNsRNVTShooklMj9iCRfOZLwAfrFAXKGtqarLBgTGnLIonuSo4EkfyNSYuidoeWBwRByUx46lbFAf0SKPwu5LfnZ0dFhcfwzG9mkdSOZZgp7Zw/jy7/KpNds8vf2FtfEbWS4qdIJJqjfSiWEpBFSSFQGdbu0vsSjGyYtFi6kPlWzK1Mhpo0+yycnv/b30YSzeS/ySRSUPbX3/ui9zTwy5h3oF1nW+1pX5qx/pOAGzhvLl2zeWXWXlpCTlsWYENWnN7hz3xzHOA4BZnYadaMUoIjxBb1VNJ5BrnFhfb3/zFnwEs0qyIOkfbsF17bPPTtv/IUewCe6g7lYA1HOonkttO1UKiexS1UG9nu6WjPvrG1//eigqy7Yd33WEPbnnWCudWADOGqWmXbcPYynVwTXnEp66mCjvCLMBev0tyJyeRxAXs5WbnWCHWf7Eko4dH+hkj1ACivTk5eVaAJV0ZipwUsrP9QIVhlBtJs+Za8frLrXzpKsuNy0LNNmnPb37Cbv/OP9mCWTm2AFC+GxVbR1uLlablOKiknxeWz7LsyEHbeOW11pFQbPc98rSlM+6iB7ptdUUmwKLNKjuwSiPmqzdcZg8/vhl7uhG7btMVgKo6u/bK9XYQlVNvD7VXUBbNmV1KwjwCC8IybPn67P7Hsdqj/tfG626xtRtvxUovyw4DDw7u22kv73raFrIAQEqbObmFNi8jl2ozEbbr/2PvPQDrusq03U9dOpKOeu/Nkiz3XlOcOHESpzdaEkIJhGFgIMBQhmEIDD8ztMBQc+klCQmEkDhOtVPcu2zLtmT13nvv9/nWPls6kmUTuGQu9n82o5F8yi5rrb3Oyfes933JqErPzZPsggJ5/IknpR1F54rFC7C4S+T9/nKYfKfo1HS59p3vl2/+6KeGyXa0t8mjP/g2FokJAHzycRR+A8kGadeKinK3aW7CZLAp+LCs61yWrtYfrn+fa0nn/jpjS8dmDL1cxXF3gGTmARRHaqGov002jA2PjAqJx4zySC0tATDsR5VHqtLRYr4NkEa4JxV+9KjyCLVRpyqPgHNdmnuEvWJX7zAwc2xKeaSWhmolZuCRGzjSMapqJEv5oaBGLcX0N22kCiSXVZ2+zspEsqwq1d7OBk9Gz+Sm/rE+I8/NGjS5QWqXqZAZOrBl82Xy8Fc+zuixAJLa2qkKc8/eXVJXX3kOQNIMJh+FXJqNA4AwYMvY6tnwyDo/YzunyhzaK5w5SOGlWqGpdZtater9PADoVcs2VesYNY2xECRzjOeMtRvQF8RvfiuMUXSkIEz7xuQocuxg8rm8AGm6D2iQsaL0DUCVpBalguUa4M6Xp0axdWyjPwIA3aEhwHGAjTpjag7bGOdh2taor6zPDQVKdXV15vMliDlRs4/0NXo9+uMAWqltoUVCdWhaj+vYMu3LPjTfSAu0mp+k86buS9WXarE5OMSczP2n6qQx5ndf5pGB3m7TPtFR8cxFWEICqBT4K3BX9ZY/830o3xG1PR1Y5Q6jxrTGgrXQaOpzjq6fUhKZk2MEczOZ28K1aso6T1f+k5EtqdpOx6XaNE5/S7Y/MxWg6d+bb3zXX/pK4nne0wKeFrhIWsADkC6SjvKcpqcFPC1wybeAByBd8l3suUBPC3ha4GJpAVuBZKiIroZ1W6FrylFTFMk8aV0WjzlQebgrkOa63tmAR9Utz79ZKE/uODZlA6avOa8CiQykaagjkhwbLl/6wPVTWUl6zN7+QWOdp+Hc7axsHkIBoNk3N16xbOqU3koGkrsCSaFWOpZ77926hoynvKn9/DUKJN1HIvZn5wNIpXXtko6N3G2blsoVKyjOU3x/K1t5bbP8+vl9svdkJSqiaLnzquWopLJnKIQutJ/iynpjMddNX/y1AEnh0R/JPnr5YPFU5pA7QNK+PHCy7IIWdqoM0zH2Vi3sdJ+/e36PyUByB0gXAobuz9U3t8vPntktB05Xs2J5XO7aNDdA+ntb2M2VgXShc347ANJz214y0MiGR+7WdVNh7i57Jxv+2gUxc5ubLApUBhQcFy+Zj+qDgjEFwVHvQFatD0v10WfkzZd/J2VnT0hTbbXEBWNZh9Kjbwz7IIqD4SHD5Pp0kQOTb7JwTpYcMeeTnjhPJghr9xtrE2dCqmw/2SVFZ5tkJbDmC599SCaDRU5ht5YVGytBAJJnX9ouew8VSixF/UZsGJvbyMbQ+A+TY0EeG0qXIQrtqrLSAmRP96ApRsZFhhvLtAbskAKCnTJEoXVQ8400W4QrIXKJlfojuK9pYdULO6WlkpOXI9X1tfISCqGFubkyjxX519+4FRDwhBznnKJioiUxOQlwhMUdtmYjWG8dOXLUFA9DOIYfyqRasqCiAEqZWC4mYBdXyer6vAUL5c53vks6yVGqrKmT7Lx8+cRDn0aF0Yu6JnEqK0ZX4WtBVDM9NBtloKfbZPCkopiJZoW99lMVlnNnzp6lnQF8FDOHXbZKCtCCA7EXRDUwLz1NPvMvH5XEuFhsm7zN63e+sUf+8OxzZFRZhe1Q2keL/QqCtC3KURxNAgFSsbb74ucfkmWLcuQNVEuf/dp3ZJx+HcMWS/OeImjnENQxeRxjHLurCWyjVEEwxn7jUwAqEiiTIxOyKi+DPJUOqaitko4B4AEWfFp4XrVgkUQyDhYlpfA5gOoRIHDDu+8T39AkcYTFSsnZOtn58utSerJYJjub5LZ1eXLZukVYVe6QLvbhD8Q8XXxWTtVVyro1yyVwqNuoybbceQ/ZSTVYcA7I/t27JDZ0QgpQgQWFxgDMgiUpM1327d4nO7a9gqIOwJMZRQ6Wj7TU1EtTXa1EoqZKiovHug84SC5UNX1cXHlW1i9fIj6Ao8SCqyV/wUppry+Vx379Q9m2/UmZvzBHNmFbNQjUywSAzs/Jld1FpeLNdSpY+/HPfkL/+AAU5zMeIiQ1Koasrn4ym0bkxvs/Io8CmI4cOwr07JLf/+qnkr+4gNejvABw6hjVvBkFSDomVGWim/UprPlD+plsZRRZH8vTKgn7b/ff9t+atWNtNkByWaa6wSQt+E8qNNJJgPtDVS0KPPS9BhzZQInxoxOFAowxFDFGJWMyj7CuQymiuV5dfC7r5007mUddmn0EqNC8o15+BoExAwQe2cqjcVdejgIknWtUcWQDFwOADIxRVY+t7nEBpKnsI9frjS2ZphapSMlqFzW/s0GS/RlplCmurzWWEskCJAHYSgYzh3z8o++XW8kAxByNH2s/Y4Drna+9ChhrnwWQAiw4ouojtTYTFDW6T6NOshRSttWe/q0KJD0fk+hEGyozDAQ49wNKegFEk/gY+nI/6/xt3qv3rV6H7l9BEvewQplRvvMY1Y9tX6dqH+bn4QmFMQ7pBcSYNgRMKWCKACp1A74DgsIRuXlLkGYIKUSaVNDuwOLSyT1bzuuNlsmARnO+tIlRabJ/vY91brc/R6y+If8IFaZCw2As5oICQizYxzaOKshWI1l8z9vY9KWkpEg5iwT0OgZHVNWI+ohj+CvwR81q9j8J1B/sYqgrpEThCWgMDg3js0lVVmRdcfJqmRigFqiolRTi2nZ01ii3Nvu7rcI0bS+7OGws7fQ+0vFm1HbWgNC9WPeMbXE483kDzFx2fva9ddXWd9tDy/Pb0wKeFrjIW8ADkC7yDvScvqcFPC1wybSAByBdMl3puRBPC3ha4GJvAfcMpGkrO+uq3JVHs5+zFUjZqQnmP8x1xWtdY7u8tO/knE0yQvH+cEk9gdkDFI6m82r0KLFuCiR9s9rcqQLpqwAkU9h2qTWykmPkB595JwUeq5Ci0EgVNU8BpFQNY7Jb+A/++ZmJ8n8+ept1Dfy7FfChOUezM5D0uaa27lkZSNaVppOB9Jcs7D5//3XmGHqO0wqksimlyYUUSGcBSGrvp1ZXOVzXouxEYxU3e0uJi8ImMH5KZdTa0S2/2X5Atu89Zaxr9P15qbGyAOu3cIpFs7cMsmQyyIqy7dzUCuynz+yRuuaOcwDSmYp6KSRHSS2FZm/drCCvwv6pjqygAar3dqlSAdJVq/KmijNzZSBpOz9wy3qTgWRbC9Zz/L82A2kuBdKBE95EvnAAACAASURBVGUUeRuAQwo3Zm5t2CVVYCHVSB8rPNLtQgBpttLu72FhN1W0dRvH9t1lVEmusf12AKSXXn7NFEPdc4/cwZFt7zOXAsmcI5VVzfyhPCeLyEFyEBivdkxDEyiavEelg/yjl5/5lZw8ul/2vXEGFUaQrFyxXkqq64A49XLH9UuoMw/Lq7vOyNA4GRWh/uLnH0BZFcUO7lKB0ipJ2RTcq8fltb2nJZxz/fKX/k2aultkAcqi2FA0TxSla8jP+dmvH8cycUgqsUYcVZs8sju0/QYAE4GBlDgnRiQ1LZnV6bEUR/ux/aqU+fNy5NotW+QIuUg739wFSAg3c4sf8GKSQreDYi2lQyDIoDz4kQ9hp7SYQncXwKlZHn/sMelEubZi2RK5hn08/czTUnTqhNx2xx2ycFGBFBYWyvIlS42i5uk/PiOv7HjdFKydZBq1YTEXwar81XlZAJcuacGiLIIA+Btvv9MApLPlFdJHkfSJJ/8AkIoFgGmxdAxbOGyXKBYHULjWIqdmGnWqtR3T3biqEYD2uiJ/RPNDqNa2Azj8AM+qJdCcFN2CAFhaxI/C/u4//51MIQBSHxZiJWfLZf+hY7L91R3ST8E5NIIAeIrT8SiBJlGPqOJphLlZQRI7kA+/7z1y+9Yr5Ayg5vP/9X3pGkaphGXUYE+fRKDOunLNShRa4RKEMiCdjKr6+nqpo71KyVoLjc+mIO4tgSPdWNlFSh3Xf/zMKfo/2OQJDVN4zsbyz5frjQCw5SxZLotWb5Cm5j5AYp388qnnmYMmAJYBEka/Jvt0ytIF6eIbESRhMVFScrpcupmjTldXohqjmOwzZhQKa9ZulAUrLpPK9hH6/LisXJBtbK3UWU0twUYmhmWov0+qTpVKZVkxxWuAHIoGb2zUDpFlFIpaKz0jizELePAPxrrOX6oAY5ctXQh49Jb6foekZefJOoB/yZmj8sNHv032Wr/cese7paGsTOZHB0sk4PAQc2hQeCRFdm/eNySvvv6GBDDX33b1VZIGoAr2D5EUxr1EJMrjzzwnzzz/Z3Md3/vO1+RyFC+TdELvyAD3CLk3gJqqqkoDYrTgbj7TKJabe1bhjrlP5wZIs4GSrTayAZLCBOsxSxlirGpVAWQs7CyApEV7S4U0DY/UHlLRgpfm26BQ0X/rmBvlPtJxqwBAAZJm2vQAjDr50ewjXeDR0zPM4gOs7cjR6kdlMgQEQBijeGqWbZ3CH8vqzco0cil3XJlHag1nIJP5N8iAucNADJdFnN6LquyzN4VIxi5OFSZum16raqgMoGE/vswJAWTsqJVcGCrdL33uE7JiOWMPzaBLByX92CXu2PkK3zlUBeNuYQdAYh/m64kBYJZSSqGXNe/aEMn6zqDAaIx+nqANQ1CmjaO00UvtbG829nJh0cn0ha+BNTbcUrWRAg0rc8nq++l+dX2y0IcYUsrAhM6NfqgFAV3au9y32srhqH7a2zqYS+JRHHZKONAlCNVefWOfDChQTo5jzkftpJ/yet4uBBMOeNIcIoWZuo0Cm/U6DLxSazgUQNrvXV3krDEPBnIPWcol/X5oASRtf9OfbAnYRipAKjxxHOjUb+bAiAgy9BjrCs/EN0y1bRIahNKzq9FkrCnsV/gV5ozE/lA/mXT8cA/7TKDuC+Q6uEdoIxVgKXjTtjGqNn1Ar57fer56DWr7qduMRVO2lZ3eD3ZWkvmcVgXSdBaS2S/WoabtXTlI+veWW987Y3x5/uFpAU8LXLwt4AFIF2/fec7c0wKeFri0WsADkC6t/vRcjacFPC1wEbeAUSC5iYv0UuwSyww7O9ejWqLR5zUb59/ffx0ZOtnm6rXQfKKkWr780+1ztobWuNSCzbzZVcSxjusFQKLY+eBNRlmk/xE+w8LObW/ZKTHy48+9ZwrQaP7N7188IH9848SMYy7ISpRHHrp76rFpC7tTsiwvTea0sNt/ZsY+5nGsB++4TBaSkaHbOKt7XztcLF//FbZ6bFeuuJCFndVyNkC6fuMS82+9VtvCTgGSvSkIUiCnv2dvly/LkXdeu0qiwkPNU+3YAP0Gq7xtuwB1rgKZHyvTtXBigzX3fVy3tgCV0zIJd1pwqqW9W376591SVFYvH7x1I1Z80/lFr+4vkj/sOHpOjpXVv5jlaGHGfZU7nXm+DKTy+unr0/f/PSzstKD3+fdvlayU2KlLVHXSC9gPzoSS1tOjasEGOHIvGb41BZIFEc8PkDTnxurP81nY2QqkuVRH1mNmREyN5bcDIO3YuWsqb2K24si2EbJWxbvyRWYoEFxFN0CAFtzy8nMkLAxwwzkPj6NqonA63FYqv//l/8jLf35ShrA1G++blLS0DOzmyiQ3xyk3bVoAMPIi44icl/Z+s+K7FwjU1wPwGOiUjARvyUQJUtQ0Ka8fPCWx4dFyyy23SGRUHBlJmykWqv1Vm/QBPL75/R/L4eOqfNM18YEUaYOsVesomXxQRq1fv1KupUA/jGKjtqZJampqpCA/VxYsWkIhNk4+9slPGtVcoCPYWDIF+wfKBCvevQAUyxcvlM98+iGJjY+WXXv3SFlVuSki//wnP5dFvP+KKzZI8dliOXzkoDzwwAdk9aoV0tDQwD0XILEEuR85dlK++p9flzpynELCwrDp6pPVyxbJ4pQ4IFQDkCgG27k2iqje5DkNGXhTCuAa0iwiVvXrVrBgAeAoUPbs2ythoU4KsaiP+vqNLZ8fxXGTKePKD9HfWkBWQYI3z2lIvR+wQ+1B9fEACreTE4PyrjtulPl5wByK6v0or57f9qK8tmu3RGAvFxoG/AEyKURUxcAQ+UeqZBjnRxUON2+5WjYsy6N9h+SRR3+H6qtXolDP3ARMqyw+IRtXLJfXX3lJ8jNTySvSucuLdsZairFRWNmC8sEpCU5fOX3quIz7BUkEQKWloQ7lTy5joNVYDw5RzE1KTBQ/6s9xUQky4euQnz3xR9lfXE9WVLz4jQdKFHZa/a2VsmpRJu09KElJiZKUlkumEvlPnHtDa7209jTQEONkdAWgdksT36gkmZcPrFY1F/AsDEs+SBHqtDZp4fWxXEfp6RNSWnhQwgFuGYlZUlqKVWJdjSxcvUbaUMQ0dmGLt+kWysYB0tncLC0tvLcZm0tVlsY55drrrpYOCujf/N4jpgje0VgtISOAsdRkCQiLxP4rWA7sPYANYBIQKxJFGhlV/VhwYTO4bs1GyZpXQJ94SRtQ5XTFWfn1k7+Sd913hzz4yQ+Zz0dTsHbZfymcawXwac6UWVDhshKzC/vGdYt7VwGJDY101jPFbSO6mc5wMXOPS4FkAyQ748gGSeZ9Bh5ZNnWq7lBYNZWHZGzsLMCkEEEB5JRtHXOFjtV+VFb9fcAEcvK6e7AQ5G/NPOrm/u9BwdPfT38AkNR+ccwoZwANphBvgSAFMJj1udRGFnwx85Ra17kyj/Q9ak82ZVnnUh3ZIMk4j9nACNpiAaRp6zpVmlhtZO3Tl3tI77eQECcKmgCJCAmQhz72AVm0IMlY2HnTbt7cGwpkdpGb5UVm2wUBEvlCtoWdPcca9Y2yL05jbBS1TjcqTCcZdcB5nceaG2tRJpHPFpMiXr5RtIvD3NPKPxR+6JjXeU/3p22uqirbms9abGPBQB09qmQLJm9tEpWkWu8No9QZB6KCVYy9XB8/41i/xQXSMHy2ewVGkqdGPwNkvRhrkz4AIGziNANJwVAEc5uVY2RlHKnaU1Wfal+o1EyfUzDTD6SNA5SOclwFV9rOOoZs2zijoNLNBV709xhqSu1L/awJBVT1oE4bkmDGDWqmgGEJDeD8xvqw4RsBfJGLx5iaJAdPVVWj42QiMY/rHKT2fwHeLFRAuarnYitr9XBT94baLaoKdQowWko83YwbqN5HLnhkvc8eM5YiSUersRL0texQp3OevOTa2++f+m7i+cPTAp4WuLhbwAOQLu7+85y9pwU8LXDptIAHIF06fem5Ek8LeFrgIm8BOwNpJixyXZRbodu+TLsgHoD9ykdu2yA3XG5ZxenjbZ298qH//A1h81aQvFXQsCx3plZDa1FHH3FRq9kZSOY/4nmukpXsn/rOU1i5aLHC2os7QNLXdVKcehxl0dMAJK0FaG6Broq/+fJFf9HCzj4ftcB7jVyhJ14+LK1Y7Oj5qDLhyuXz5IHbLseWKtBcn6qdtu8+IY+i3tHTmZ2BpMXbZ14/Jr9GHeS6YgDS+S3sDEByI3cz1S/Teq+rV+XK+29aj0VTmDmPKYC0W5Vedq+568Nm/n0zmVHvImfJBlA2QHqDrKYH77hcbiFDyd6Os3L+F9v2SlFF018Y1dPHuFAGkvtO/h4ASXOfvvkvd6C2Spra9RuHTps+aWZV+FvZ3hpAsvZ0IYBkt/1sgDQCFHj/w7+Sxo7eWaejVSntsmnVkfUCqy3fDoD0+ht7ZwAkGxbZxUyzit0FkMyZuAEk/bddqBym3VNTkyQeVZ5uo5ALXwLWvYZa5LnHfiLbH/+FpKAkaW/oxKKqA6uyAVmQHy4FGShTUA91oDg6UdIg0YAcbwLbvUYDgAnlsjg/TDJys+RgaYccKqqQK6/YjJ1aglx/3U2SrjCZ5JrBkV7xCXTIf333B/La7kMSGBItJWUNJmtnEOihzo8BvuNy7z3vkJtuvMGsOm9p6ZadO1/jeFFSTfZOYnq2/PmFF+TYiTMShiKlt6OHnA+HRLMCvaejTe591zvlzjtuEScgu+j0SankPVqk/MLnHpacnBzs+xYaizy1rbrt1htl3epVEslK+U7UgMNA8cJjRfL0s9sA35PAtUlUlkNk86RJLpabQb4TEhkdLeXVNXLg4GHaDsUO+1Q7PYXqQ8gv7nrH3bJx4+VmRfy3v/1t2bNnjwyh0gwJDnXlggyYgroWRbXvNHNHV/RrsXTcpUaJiIwEXHVRTEXVCMCYoKga4fAmaypB1q/dYAqzx4+exPKzT4pRFfmTEaJ10c7ubvKbwiQ8IsrkOTU3NEtiYrLcdN1m6WuvN/kqRcwL/cC3QV577zvvRMEQIHWoYsrPlsqyxYuksbzcwLrTp4olMStPGhEwhnA+61YVyNe/9p8G6kSFx0gvaqqs9CSgokhqVor4ArW9FZagFBxBlRIZm0Tm0MtS1wsY9AqWhcvWyamTp1GsUTQOmJBcFEMpiVFSVlEt2RnZEgQgamhplPj56XL8+DEZae1A7dUll998tyRk5GAfiF0cFoHDXHsnVnj9/a0U6OskMz1LkqOBeADBVuwA4yKTUJeVSGFJkSy7bIOkLFwio77BFMHzAe5YsY14STdKjeG+DhRG/mRd1UsYWVAL12yQE8WAxUN7pbH2rET5j8rC+fMYR/Go2dZKWUmNDAKiFufnY4fmJS311dLW2iy5qI/CQlBoBEQYJVX6vGw5dvaknKkpkgf++YPY+AVhzWU0I+azsr2jnbyZWldGliqFrIK3DZBsBZKxtHPdx1oIN0oiN0WF/Zxm5Vibq3DuUiDNBkjeRtHL5y9jTHOTNBNtkkK90oxJVElqBakAaQKgYCuPdJypSkU/V7XI3wMEVWjUyz2hIMlSH5F9NQiUGBlHdcI8Y6ZAtaRzWYcZOzQABmoe93wjd3ikz2tWkmXNphjFsqyzGsAFxF37s6/VwhaWHZs9vxmFEyBAlZGBzDMO4JHTSY4Xn/vJ8WHy/nvvkMw0p0ktU7WibjXllYy3QqN6sQGSAfJYe+p52AqkSS8s2PhRyDENkPRvLhfF3PjwAHPsIPBIXQIHgBGaa0QWEFZsIaglR0dDyPKJtLKD4CsjwPEQ8taMjagCPj0jFyTUazJ2fKZvABwGnlm2d6qzNBARyGr6nP7SoaJXFMKxBuvPyuH9+2X+so2sDAqkX7qZVAPEERwtXkBtnQNMRpHmMJnPCOCLgmsF2n6+ZgzoZ4mOAc3M6+rqZLFBmPirfZ0bvLTHn4/pV84LlVcf35s0P0n5kULwPsaNwvs27puX95yUlWvXSF5mpHQDkZ2BtDfwZwS4pP02zrX58F1tkn5QBSr8yJyrXqaqTK08Kwuw2d/3LNhmAdVxztdS3On4nlZyuW4OY0+nY8n9vRZAssbPGItTFKxp22gfab/c+5HP2m/3/Pa0gKcFLvIW8ACki7wDPafvaQFPC1wyLeABSJdMV3ouxNMCnha42FvAzkByB0jmv5st6jPD3sP9WlUts3Vtvnz0XddMPTymxcbyOikqrUNtZK1Snf2eaJQ0ReX1suNImamdT6onP8Xcj9y+UTatLph6+SDgSPN0Xt53Sg4W1+nJAJBijQLJ3lQRU1HXIm8eKWb1qY8kUrDNz0iiWBkiwUEELLvO/0IZSPqaAY7VjppJAZiCIrWKSiNAPhYAZBebGlo65fGXDqB2QanEea9ZmCGfes/mKWWPFivUFu7lfUXy5rEycjh6JJEsgfNlIClA0gykpfOSWHFs5QTM3rRgsyAnWZagmtLr080dIKlKakFmghW4Ptf7eXxZfroUZCVPqZNsgLTz8Fm5++plctc1KylmWtZ3au+ldnCnyxtYnXyujZ0/RZmYyFB59dBZOYGCSbf/TYDURRHyM/dcLZcty53KfNJxcvRMpZTVYsE1h42dZkokABV/Tu5TM/17N5lT79iyhrBtK4tJt/u+9Av5WzOQHrh5rdyyacWMPtRMrlcYBzuOlllh5lOg79xOejst7N7ctd/K5NAMDpfKyF1x5G5hp2dmF9Hsv8e0UEihVjM/oqIiJCMzmUvherTdKHzKRI8c3f6E7H7utxIGKPFSm8BJVqon+DB+wEZBTmnpHpM3DlSjTKEwiZqjrblbElGE5KZFs6K9TzKweSus7pFdqMhyMwtQHt0keXnzABrBtCnzjz+5O9xvP8XC7rGnt4lPQBiAJFEaGlsp8jrIk+kiVH5UPvvpj8sqVDF6Tf7+DgNr1BJp38ED8uLONyUA5VE7KohQIM0YK+P9uTeCtPBM8XM17/vXT39SglAc7NrzJsoch5wtrQQYHZCceXkcL0Sam+pk1xs75eqrLpc4wJSqL8aAP2rTdWD/MeBNr/gHhpp5REPrfShKrmWOUIisxfF+rPje3LuPLCaHhLDCfoTCqiovlq1cIQ8++CD7b6WNo+SNN96QH/7wh6ZAOsTYdgSFmsB7b/bpTYFV+6+XAi3yLO4BbK6cocAupyngllVWY8FHAhFF8EjURZOovGKBNMuXLpOV/MSiPIoG7Jw+fVoOHTnCa+m/wmMyn0wiP2z0Ss9W0Z4jqHxSKKQH0QanjG3a5Bj2g2q3yTHDHX6yZFG++XzoGRhHOelgKAzLUpRkr+94FYu3HFkKCDx+tsSIqxajrOpk7tzzxj4g0ZAUHT8hURFO2XjZGnJOJrAdTOCzAnUVFMHbzykHDh8X/+AIeePoaZmMy5B24EMiBf3BjlbAlY9kJQMq68olPytNakrOSjDgK27+YinCUnBDTprU1tdJ7LLV4gcATEFR1kueTFlVtbG5CgnBXoyx5MCCMTYkTNpqqqQJpZpM+ktpeZlkF2TK4lXLJBg4VM7nSms3KrvxIMnIWiJ1tQ1ythgAONJJRlSksUoMciZjPxgi257/I+qtNqmvOWlUdrHxOXIHVla+Y6Fo5bAdDHOg8OqQ0f52GejqQE0RhN1oJGM52CTgDDAOArAvfW7Hc/LQvz0kUVwjHHAKEPX39xgbOwvoGrGHpT5xFcL5jyqXAmm6UG4BJBtPW/ZddiH8LwIkowjifsZabVqFpBDDKtRbOwYgMd8qPJiRe4TqoxdbPwUDfYzFHqzJevpU7TLC3zyH7djg4AQ2iigJUeTplKF9r0V5tRozn9lGKqTZQSzecFnXWTZ2Lhs4HVgmt0YVSqpKcimz+Fuhkr3pc9oCJgLJ+L3N3PRYvtxXAQ6HBJHZE+wIQ0EIPGK8OUMDJDcjQe55x1WoeDQ/yQWQeE9R4Qkyv6oQF7HvWRZ2CnWMwsgArQBzH6utnaWSsudh/V7FSdG+/oDFEeD02CgQFaAUS35jHzaaqp4JDHJIMHOFKrlUFaXwV+0uvVV5QxswBRmbPktBpb0KUFbop3+pVZwXYA9bwQkywxTaBNJOOmbM2OK6e7l/wwHu47VlBgZnLNsgzagRvYCGCWSuDegcZRREFjBSJZLuX+G1pYqygNUwxwgESBugxOPtQHk/rjUsOMQ8phBJ36+beQ3n6wu0W7ZsGdaXjVJZVQtQHLasA+mHrq4eKalqlJCEfDnGfLF6WabEhGH5N9rDwgXAOfeMt7efsfkbg6yNYCWoQNOPzwqFfJOjxsiQvxQ0WWPKqIR4rf2ZbynxLAvIKYDkBpJ0EZPue0qlpot9XDDJvo9U4axKuwGgl/Vd00c+8C//Psc3Mc9DnhbwtMDF2AIegHQx9prnnD0t4GmBS7EFPADpUuxVzzV5WsDTAhdlC1z94Hes81ZRkPVr6vdcBZep5ylcxABqfvy5d2G5ZNmjmVWd/Ee1WjNNKY5m7UShz9M7DssTrxy1CtEcTYv816K0+Wc3GKXvVyDQw3+cl9W0yC+e3S1DZHB89r5rsE1KmlpVqsezYBX2JVi5+bMvb7fsAz38tIXdaSzsUuW/P3b7OX1ln7sW/HXVqg1stOCgxziIQuJ7T+ykqNhv3ptL7tAHbl4nS/MzpvalrxvAKqoDZdQrWOK9caTkvACphCyXDYuy5L1b10g0BdW5Nw2Fxi7MZBdYWyWFTbWwe6OwTK4he+gdAKBICtxzbbp6Xd/rDqhKKcz8/Lm9cvBMtawtSJd7b1gr89ITpt4+akLQKQ5qwWTWZuU2eMsjj++QVw8Wm2f/twHS1nXz5d2cc4xbmyn40nE115jTc1bA9k//9bhUkdH1tyiQbBC57Y2jqJ32EvqOZY/ZJmVVXor82wM3mcwMuzil56Igsh1lxY+e2iknKhopUs0NY+19vx0KpF27UcNRWPQ1+RtWYdXd7sgGSPZj7gDJxGtwfRrUPkJeicKaecBIXbduqtislhevQanY86IUvfakjHTWSn15iWQCNOdh+dQx2CfVZGqUlJH1FZgkXQPeqCyqKOj3ydLsdHK/orFaw34Oq6gjJa1SXNYs8zLz5ebrt0oqBfTgEH/ATZh4k/8RHBkln/n3r8jegyfJ/GFlO+HvejXZqSkUeoNQPbXLnXfdKpnYh2mBMoLifH1TM6qfKl7rkK9+/ZtSC6CJRVnTgpWcFgWcXM8EgEbzjxLJGfvA/fehvImn+Nlqxn5TS6tsuPxq1CThFP/JVKqplscefwKlwKi0tdSZeXKC+Wh8jPyzqjpTzPT1JfQeu7ZJipuDfZ1SkBpjitDzALj+wUHyyA9/IT6cT2JKqnTRDn0oqL7wxS/JZRvWydmzZ40924EDB+XhL3+N3BOs9ihgqjJidIzcKaQafuxXc0i6sL3yYrl9FHAqIiLMAHiFSmp1NooKaoTifFhoCNBovrSgXFm9crlcd+0WU/z1pz81u+PVV19FIdKFFVytOIAwlTV1EhOXRGZRorQ2twBiaqWJLBYnICoVZdAQKpj0uEgJ9KNoOtQtsUAmZ2ymtDS1SQdwYyU2gBX83n/smPRC/Nai5HGGBooDGN9B7togRfDRIRRagIRajpmKwmwxgG3hkgIJT0yQForG3Z1kynCNE+TivLr3iOyraRY/ZxwqiRAJoDg7OtIvXiM9FL1HZfWiPPEm/yoqNlleOliEwsdH1mfFmPNt5PXNWMWtWbNMWrmGqppa4wYXTz/7cu3pManSQ5ZbW2M9xfthOVVULM3Y1N18x1bJX5DLeaKoQP21XyGWf5gEhybQPrXy5+eeBOj5yC3YK0aGRTOGAPNAiuefe0xi4xxSWnbC5O31DvkDxhZIftpi+n4eRXyyaGi34a5W8UahE0LxPBRY4WQfauE2CCCMSUqQp1/8k3z4k/8kmQvTjFLNB3WI3oXDQwNSUVEBUBw0Nl2+fM7pOZrnjerItqizAJICk7kA0vR0bszfXPOlpSxSwKKgwBTadZ/QCW9AgdrbmQI7r5lw/a2KJH1+1KU80nwuVR7ZagwFSL1kZWnOUXcvIAnVkebmaWZNP3OnRugMKjki42qEuVK5v6qQtCCvdoxmZlUogn2aQiALHqnVJtI1Pn+89LeZzyylkmWFppZ302oR3YdCBL0u28XOLIoxLWrNhWpZZ6BFSDBgOdwo8Zwof1Q9E8b8k5UULu+6c6M2AfsfIveN99E2h/YfNJDEF3iku/KhTyxIr989XDBLYZGCHgNtrHO0M5BsFYx+XxkfHTKf8ao8CkJOOc7vUfp5COCJAav5/O5GVZeYwtzV1s4iD0AW93CYM4LPIQAf+/fXXDmuQ+cHVc1oPpo3NnQ9XU0c21LGBJJx5D2M6ovPJV+AmS/Wdt4+IRI0wve1shLG6Jg48+bLAI3kTW7duAJCVEia8TWG1afeV7ZdmyqNbDWktqZCRP8AXwNTNMOtByWkZi6qWkrHhY4dX4CXwhgdK9pXqhQ1FpRYgYarYlK/Z3Hfa/+rautAYYn4R2QbMDUvAxg+3MG9CwzjXgjh3Ec4X71OHQ9qauqF7MjPn/5nPI0Nqf0i0Mp8bbIUWUY9p69zqZHGWVzgq+93gUUd+9q3UyouXqvfhXTfOl9ayi63DCRuMN2Xqu0U9OsYVaj27g9/bvo28/zlaQFPC1zULeABSBd193lO3tMCnha4hFrAA5Auoc70XIqnBTwtcHG3gCqQ7M3NUc3toqax0vTzViVGV/Hfs2WFvPP6dVNqnwu1hqX2GTa5RY+9rADJKmIp8ElCPfRv92+RbFak62YX1vV3E7k9j/z2JULTW2UTmUAfuXsTxWctSJxblNeCVRkZKApFQina6jYXQLJhg2YzNFLgzKSgeT4lUBMFnCdfPiTP7SliEauujvZiVbKfaL7Q+2/ZSDFlpoJIC9Av7i3CXu/ABRVIly/NxiZvI/kf4W95EL26/5T8Eps5tUi79makHQAAIABJREFUnuPft3XtFICaqz1m7/hZbPYef+mQAWFauHr3lpVY/i1h9bVl1Xe+fbg//t+/fkle3n/avP4tASTa44O3rJfrNyya6pM6ciS+8dtX5BRwxX3fi7Pi5aN3X0UeVuzU47/dtlueefOkqALJgSLiM/deI6sWZBowZEObv9SAH/zqr6Wy4QIACZWEBTSnt/Nb2LkAEkMhgFXP//HBG4zSy15lbbej3i/f+MU2lEjlcwI592O9LQBp7yFTuNQitzs4stVIdiaFnTtiCq6uMaAFaMrGpijpBSTRMt3CghRWmFNgxjrMFJGBKQN1RfLSY98Q53iLtFWXMIBGxI8CLNIQOVnZSpGTvKJJMi16R6SbyvGE1zCQwgngCJCmOpSFPg6UQX5y/HSlzJ+fLyuWzJd13BcR4SjEWCXP3qQLgPLN7/2EHJ5+2tHHKItu2XodbZ5plHW+qEn8Gb/Dg12SnJAITAgFpjRLU1szVmrR8tNf/FYOoxrYdM11xsJux+s7gM4UIlEl9fV0ih9FxFBAx21bt0oBiqMJrnf+/DzpQN00RmZIKAXm8OhY6cV679TpM/LYYz+TOtQrXhMB1NG9UB91AkpQTE2i1qKwyaAg66afcPoxuXJNvmxcmS65eXlyxwOfl2EfCqI5eXKS/UTHxMtP/5+foyTyw+KrC6AQKD/8waPy3HM7KL6Gcp3DWFVRvKRg7ktR1Z+V9X0cqw/olZyeKt6ccxJB9DLYI0Fa3B8CqDhCJRj7NVWAZJFbdezEMbn8ystk6fJlZC+FA0MiaJtOqSwtk6Ij+ynq98nhM6ckOi4RCy8ssyhqj5E7FRcTiT1ci8TFxso1q9dLFYCrqaUZwJIjkyiHyrEmrMCrrof7eAXArw/rwihgyZ+e3yHZmQvlynVrpK++DFu7Y5IPwNJj11bWcPxw6R/1Bir0SDbAJwJlmxdjJSo2FUXCSnnqsSetnBPUUvuwxHsTOOSMTEed5JARzXAZJasJJU8O83VymFMKcvPkqedfkK7mGnnvjesBt9im+cXKGO2QuzALtZeDTKwq5g1/oEAwfQ18GRyXzvYuaceWTrUK5eXVWOUVYZuYIBvWr2X8+KOECEap4SsOgN0wtlnf+dGPpYjzjyHbZXF+gWzEvi4zJVva6qrlwGtPk/mVKjs0PwtlXN8k5zrBfYP6KCkuFmhHAZ37xQ8oEI5ia8MK5mxnLFlMyRS9HYzTDknKSJPdR/fILXffLPkoLL2DsXBzFbyVYBQVFVkAiZq3Zs5YFl2MNfdPai1wWzew61GX8mjmtGaeU9WS9Rvk4CquKxSylBkKkSi2c5/ZAEnnCrVL1GNbmUgU+9UKjccVwlnwyIJIg9jW9aFa1Ht+ALVfP9Cij9cMKTwCYo4xphW4UuIHjPJ+plOFSLxUhgFL4zr56OayH7Pzj3xU0cOcP4ESxNiLQQhUgWMDJOt69P9biAjNjAEKJtfGpdBRpZMXoNeH7Cv/QOARoDCUcaSwQ7PHwlmYEMHfDv9JWb0gXdaQA+aNbM0Xyzm1DhzBruzoscPSAUAK1JwglwWopfQEILnUUEY5ZTJ6FCCpzZ41B08rQRXiWYDLF9ik56k8Qx/TouUAqiQGqwyiEnQwB2vfl9aUSwn3YQMw2wEESklOxlY0CavFBKMUDUWtqNc0oZ/lAKQxVG++XgAb2kS/Y7U3tRjrxQGAiD/zVXBAuIx39MvR516W9ZdfIf3RoTLpICEJRSBNZ+adwVHgCNlMAXzfUetMtfkbJrvKqJpUVaRjkGMMMvcEAft1PIwBu837ADo6Ah0BIYCiJu6DQIlBuddF26lqsrenW6oqyiRd5zIXgFForv3cN+BFbp6XmZ8y07EX9B0WGKxZv6AKOKPr1cO7gJkqjXRU6Hj1Zk6eNIDHUmQpxNLvCjoH6N8jQDsFWCMAIr3HdFOgpNBJAa1uJtuLjCtV4apiSse1LhjQTS3r/DVDj/NQmGYrmPRY7/mnh93uSM+fnhbwtMDF3AIegHQx957n3D0t4GmBS6kFPADpUupNz7V4WsDTAhd1C1z14LfnLMLbhajpHCMLJKnllq1TUoVLBAqA28kcunLVfKydzg9C9D+u1Qausr5Ftu06KUdLCT43m7U/XY27EPXCnVctk0W5aQYQ2VuzCyAdLqnH+idINq/MlRs2LqI4F2Veov8h30W+wvGzFPNOVko1Yed3Yc92JRkcWhDTVeGPkZW0bc8pFEhpRoGkj49xTvtPVsijT+8iXyNGrqbYuyA7xdjf6XWrAqqqvtVkH+08UmqUJ+5ZRTHhwXIFxe5Nq/IlPTHGgCQbhrwAQHoMpdD5LOxKattELei2ri+QvIxEo6hxhlpWcu6bvT/NBjhCkf3PbxynkNlMAW5CFmTEG4iUkxZnMpJsYDYXBNKMpgMny837z3JsozDi/2LJfdmCFeFVpv/CppRXs89jlLZQ+7wK2uP3rxyRU5VWTtJbAki87u+RgaQASds/LTZCbt+0RNYuykGR4ZhS18y+blUmqWVfGUqGn5CTpIH1f1mBZI/vC2Ug2eNAW8BLMrAivPvq5bJmSc7U2LHbTwHSK4fLaO9pK7u5+udtAUj7D88sWhr2OR26bkPU2QBJz10LtDrGzIp6gIoXK9LzcxMoqFu2UmbpPdtAQ6k896uvim9vhQRPdnNPjUjvWJDUd41ICWq5nu4JCfQKlSHUB8Pswz/ER+JToyUlLZlMniI5c6aJImyQDHOMyKgwyUqLlfzUSODmhERFJ2Bxt0AGKMQ+8uNfSGlpPcqkcFM8vGLjKrnlmo0SGcmc43CiOGpkztDC4YScKSxHUQK8ogh4Cru2UqzdVgFBNm/eLPMXLpC9B/bL40/+niK/ZrhogRWLJgrjKTGxsnH1arnu6i3S1t4izqhQSc2guEkBuY9MIkdEChZ1PbJj53bZvn07hVSRLmwRdZW8FuErS8opkqIuwSZuCHUMVyU3X7lE3rGZ+SEzXT70b99j3mumeB1iiuTpmdnyyCOPcK0+0sHxtm17Rh5//PeALYqsgG2vAArOWtBE0ePH6nwnf6clxcuCRQvkdWDFGEVgBWJe2ON5D/dJKvagTvr3msuuQuVTL41kFnWgCsgDyqVy/AAK00FkSI0DOGrJcWksPmIUTE9sf1EmgSYL5hdIQzV2kIWH5Iv/+ikJYq6tATQlRUTKycJT0kXheP6SBZz/sBQWl0nXeLhUnDkr1xQky/ycdPn9SzuBSj1y770fkcbKSkkJGhdniLdEJqMYZW7cvXsPlnmnsTP0lVXrV0tKUqhsvm4LoLFedqM4uu2G21DzbJd9vO6mm7caNcP2V96Qll7AHFCwHdVWEH5iPCzjAKhACsDrViyTpLRUOXpgp2RHTRolVmTGKglOSJUEPk8GAIVRAIIJ2mgSgNlH/xWdKZYIVG29KGPKK6qAhQUshvCTnS++iL1cgCzMzZGa6mpJSk6V3AV5Esa8qDZz9DTj5k9y7MARefADH5Y7b71NXtv+Z6k+uRtFSKA8/fKrxqZxgJ+QiBgZYkz1USRX2894Fgl4AVi6m9vl7hvvxr40S8ZwgYyOSjA2b5EJMVi7FknB8jy56uZrgZDKgYAWeqsxV5eWlqDs6DQqh3GK86o+0oL3xJSCQmfGmQocqxRu5SDNqc40sEjVGa5CuhtA0sdsgKTHGUWNNBsiaYaMXaDXAruqy9R6TVUZgwCkwQHuG4rtCpA088vcb9y8Y1jXKQTSeMPJSVQ3E6jL+BkGSvSjqlG1khb69dp8VblDI1hw3oIwUGwDZBQeWBZu+rhei85JFjxSCObDj6qmzLUDaUyuEkDHFwjix72jcFAzjxQgOVFRK2AM4/MkFBAS6j8hl6/Ik/nZia6pXC3QuJ7+bjl65JCBKaoEU/BhAy77t2WpZ1vrWfZy9o8Fkax52CyeUfDkAvx+zB3adgo39NpUSqYK0L62Njl0cJ/sPrBHTp05Kf2Az5VLl5gxW9/YIPHJKXLzTbfJovkLjRJpDLA8MNwtwUCwCazxcPiUblRBXXwPOll8GlhfbM75rq13yETvkER5OyR/8WIpH+6UcZREQSiavOmPsQlfgJ4CpFEzBypUUUimXNHPN8hkCClE1Dwn7SeFMapSGiLfKiAkkDniJGA6VsJDAMzYGTaysGcBdpmKDgcG+rg2cjNbVSU1ac3jZqgrmKTv/CJkwgc4ThsMDWJ3jF2qP8B+dBi7R7XvY2wwmkw7aRaSAVDGcI9+UvhlsrUYY4y/QNpT8+JGGZv6HU3voV7m5wDu9THGtZ6zH3OwZmiq2nSE16nyi+QnIP6ogXOWso8xx+eL2pZa4AigyLyiWWAKVvWxBz4zvSDrnC9zngc8LeBpgYuqBTwA6aLqLs/JelrA0wKXcAt4ANIl3LmeS/O0gKcFLq4WMBlIlqhmarPXLxuDOTeVzxQ8mqX8CQnyZwV+ADZefrIiN8kqW/GaLooGatVmVQbUokYLtuMmc0ita6x965PWwdUeLZTVs7oi3/181BquC2WRrk7Wx9XyLhTrq3CAy/y0GAKXB6S0vs1Y5+kqZ80W0f04OC/d9P29FID1uKq6iQL8mFPinPT1nexb1VTBvD6EEOlECsfR4RRZW7qlgSyjPvz5B9V6xeQBaIi5rhy21E96Lvo+XRHufs56rF4yP9zPQ4+pFjRqyzfCtZhVsRR7/CleqGWeWufp5uTaUmKw09HwBbb27gEDxTppTz0XvT5tUHtVrSmKmKBu6/3hGgDO+7WNdGvp7JOaFgpIvL+f87Leb216zroyV69BLQlTYrFs4px0a2rvlfr2HldfWe2oti6aZ6E2beZY9IGD1cn2pu3Zw3W7H8NcE+ek12qfoxaJtE91HLhv2hZh5K+45zppO/ZzTNtWTy8zhP7V8ZYU7eQHBQrv062qsZPcnX6TPaT9q5BQQaAWi/X9Olb1vfZ56HuaUXPptc3e4rAIU3sie9OcBr02i725xgFP6upubWvNznLfr75Pwea05Z21J/f32rjq7QBIew4WTgEj09cugGT1++xgcSs3wn3TorHBRMAOLVqnow6MR6XhStkwLTDS3Sw/+PLHpPTYK3LF6mzyTnq4F/ulsR0VAjla8UAg71EKdgCRMcZ4REKs3HDHzQALPyk6WSwnT5wGMg1LY30Tq+27JTc7VVLjnDLCyvOMjCzJIFMnPjtbDh0vkl//8ins2wZRowRKQmyUrFqYLVtvuEYWrlolxaXF3MOT8scn/ygvbd9DYTiSvupEZdIl8/Oy5e677pAF+XmSlpYm3Sgkfguo2UFGlC/WTiYQnuJob0eL3H3bTRRicwErEZKVpwVZ5jaKqkOAiNGRSfnDn56Wg8cOSEW1qmmiTYaNrkDv6GKuAK72I6MYRm0RzH0R4/CW61bOk7vWp5t9fuJrP5MDALMR/xCKo8wZ7PuWW24y57dv3z45ePAg72VemAxCORVFIdiX/KAmCcYScwWZPxnYpK1bs5B7b1j2HD4qh7ChHMUybwzIp0XlVdmZkpMYC8zJloSEBHnl9d0SHh8vQTEREoQqLDk5jfN1SCfugwMAK0d3NZZSI1Lc1CfxaVn83SuvvLBdWphLr7lyo6xfPg/VQq2xDOvp574HPLW3k9UUNCYnzpSKV/R8qSFDKCWwVz583zvkpZ27ZdA7WJasv06OHj0q/S1lsmXjCgNu9uzZJ2dr6mXl+k1SXtPAYoI6ueW2q2XF+hXiSzvuJ0cqMihSjhWeRN14UBIS4yQfm8OebjKmTtZK5zBZQYCMcBQU/tzDQcx5Qfq5gK3XouWLZdPaxVK6fxugaFCcifNFQqPESfHah/lZwcC49h9F/86ODumkrbzp8/YO4HJlhYEgavNXDljqRrVGBZn3hMoAbePACjAAJetNd71DNt1wi+xB1ff+d99LXle2XHbF5TI+1Ce1pYXGeiwAG7RTJaVSXQfgp0/Uns4vQIvYXcayLy0+WapLq+U9t95PVh/92KWwQ8+jVZwKqfhfP9aQ93/0AYE+WksrUC/p1thQJ/W1NRS6KeBrUd8Ve2eDIX2t/bdae6kll8n+cdumgLFBsIpjLOs7hUWq3DB5R/pv81vDiRSUW9Zeamlm8m94rUJio74A9uhjCo0UIKn6Tv/Wor2qkob59wBz5gCfnROc8Bg/I0CiMTKnkFixb+C/r5NrcfAY9xiQtA/rwY5uPqtQBg4CGfQ43pyTbSmr56JQzWTymEwbzU+yrMi0wG+s91wfxDrHKSDQzQfbQM3d8UWhoyA1IBgVJDlZwWSIOclFC8EGUq149TuDgzHjBL5s2bhcYsOtz0IFUzo7tjNHFB47YtpHPxssIITKSPPUXHlHXuZvBV+a1WPBrpnqo2mIbytore8SwEcFSAASO2OouaVRfverX8oJlITdfR0SwDHv2nqj3H/vPcaCbc/+ffLr3z/Fd4M+eeCDD8r6jZcZtdfI+BAqyw6J4fo6GlqlBWXcN771Xanmfg2LjDBwbbClAwC7Qh74wAclOTtLfHm8hbnRG4WW5lJZQA5YxDEV+AQGWeel/a79rDaburDE5HGhktLf+nwXsMqHuaups1mOHC+UrdfdaFRFzXVNxg4uERWfgid15h0a7peDXMOy5UvM2NZPIf2OKNjrtbYL82q7pKbw3YyvQqMDo8Aj1H3qgahjGNs6BUgKJHXzRSllVF1qt6jjhO9X2i86ptU6z9gzWho91EWMtb4+bAtDzXkPovgylna6R14XpAolspUUECkY0k3PS/eliwR0jFsKJOz+aANVNQ1hr/fg574386bz/MvTAp4WuGhbwAOQLtqu85y4pwU8LXCJtYAHIF1iHeq5HE8LeFrg4m0BGyAZJuK6DNd/Ypv/1p4KHbb+s5uigv1CS8FiCIQbgQpy5fXoU/of8WoTokugrfwBu+iu73U74FTzue3T/bEZhW2XEsqs3rUyggzYoJCl52Pt1rqSmUoP11W5imqzrc9MUd91PQpjfNi3QpBxV8aEdTpzeAGZq7LO21JrWQdwPwfz7ym6NK1wsdVX06PHek4LYPY56HN6Dibjx22YzYQQ0zBDX6LvV0WXXUgbU1sZgM2seqKrR91ACNesK3Wn3qeZFMbeaO7trVjmzb628+xqxsPu13ZuP87cg/aTsbJzPaxAyuqzc7fZ+73Qufw153BuO7j38WxgNLOv7Pe+HQBJM4M0kN4EumuBVX+7isd67baFnT0+ZwMkLR6rCkKLtmMU0WIoMGZji0b52JRT9X/j2Kf94lv/Ic/87nuyYmG8NDQ3SFt/IFAXxQ4KGkqoHNqPQroVVD9K0e/jn/6EJKalsHq+WU4AkRQeFAGShgYGUTQGSwRqDs0bcVLEv/+BD4gP1cOK6jr55jf+h7FI1pR/KPfqqERQZP/sv35C8hYslJOnTpicmW984ztSfAarpvAYro/8jclhMoZWy5arr5RlSxcZuytVIPzp2Rfl0V89QaESmEjBVovpcShF7n/PXTJMoXbTpk0S5ESto/EwtEMI2TdtTQ3y8U9+XPp4LMgZJd2oLFQNMYgqoZVqZxeZL9Gx8cxLPoCNFqqjvbJpcZrctzFbrr92M3lYr8tvt+8S79B4qW9pAzj6sV9fCQdoNtU3kE3CdWHZl5uVQzu2SjjKmqH2TkmjkIumSVKjvWTRwnRpaKyUzTfeKN2jDnnimZfleFkN/UNBGxXSQmDb5k0bTF83NHcBi4akcxzlDm2Zh5orICSKvKEhaSPjKKC7lmvtlUNnm8k0SkOxIPL6yy/LqiXryLzCEstvQJJT4ijEBksJKj6f0DgZosCcHuotNUCSgzVDqM2wKGs6JffdcZ0MkXsTGBEvdUOoSigo97eWSQHqyNy4aCk5dUa8HBHAo0ZJycjAwu+4ZOcmy4Yr10tIdDw2c01knPjKIRRKT+/aIyFhoZIVGSw56fPktQPFcqy4SsJo28RU8qM453FssnwBDqou8GXxQojvqGxdl0d+TL+U1HZJLXaH+HzJipUrZf68HGAzELMT5SXj2ElmnBbeaxrqXYVgzfih77DViuY5Z2Ag4KoLy8Q2FF5RsnTZCrny2mtlkH7oBKh//IEHjWrEm74L9AOIDPYCHiiuo1z1pbh88tgJk+cyzrjqo0DuRWZTTEyUFBQwTg+eks99/GGJDU6QITKfJlWV1MN5eY9IdArthE3Zv3z2s+IVyIIC7p9JXajA3daNmuzsmdPk9gBO+KyzufakmwLJns9AQeZPb6N6tLYZCiSFQ/q8zuwKizTjyAAkYIwrC0atyaw8JCsXaUIzcXhMi+2jAKxxVW5QlNd/29BIAZKxCONHH9fnh2lvYrlkUqGEZh5NYmnpB5gP1JyzeJRAEQAkivh8cKtKqQ+rtlbgZmtnq7SSY9ZHXw/19xmVII5u1vzlAkcWRFDdlUXTzDUapYgCAv0s5gr1+wAQQVU9lmVdiISQdRTIPKO5RyFh/ACPVL0bysKFAA4SCAQJ537fvH4pdobW94wJ5hs+GlE2NgG+j7vgkUtBZKzrFF24fk8BJF1Q4MpwctnxuYMkY6un5+w6d1UbaVsb1RFwo56ssL17dwOX93DP1zKnNMtdt97M+PkYcwaWmYwvBrYcPn5cvvDlr8L5feS++z8oG4FIfHIzpoB3KOB8h73kle0vya9/8ztZuWY1wHoeWjpsJMkfakG5edf990hIbAx94C1hwJ0e7q0B+sEoogGGqjrqAZCH8O8RAN8wzylUCQ+j74DLPthy6lAZZi5QqDYyOkj7ArZRJp0pOWvUaPOyc6UZwK7DS633dCyNAFwCAnzkRaD11VdfbeCTjhudcXv7UY538NPWxLydxHhn8UxnP2A33ACkUSCmD/eebgqQVAGkY0TH9NR3Ac5R23iU8ai/tRis562QzpvvR+Z4jG8dr/o+VSRNsJ8RFj7o/aB5d3aGkoKofhb+aH9FAR7HeE5BtMJ8VZ8qaBoGXn/gU9+40NcKz3OeFvC0wEXUAh6AdBF1ludUPS3gaYFLugU8AOmS7l7PxXlawNMCF1ML2BlIM0veblfggkMzgIVLgeSuXJrxfvOEVkW0FuCOpdwBzLnlfBcaMgUEU1RxAafZBXpTdJkCRbqKehagmToZC27ZOMEdhhnUM+N9M4GTdWzd5oZG0y3kduUGYE0DgnP24XrpheDPbKg0/drzQ4nzv2f2SDy3l/8aqPK/Pq5nS+P+mhP4q957obadCYDMuJylwJt5WrP2dcHXTu/r7QBI+w+f4dR0lb6uiNfzslZYm1uT87JWZE/b2lmvnR7vJh9Fbex4hyp0QgEc+YvyKQTrqn8LRfkDaX793a/Jz7//FXnH7ZdJEwXJ4upeFHteFOQBRmpzhbqgjZwXb1UwoHK5ElXK5muuwM6yVjpYVX64qFIKT5ZRiKZQS+E9MT7GgGG111rGCvlb7r5Nvvmt78jBfYUSSAGxBzWa2kfFhPrIF/71IWypyOoY6GGVfZX813//xKgZHEERgAAsj4A4GzeulC3XXSGLsF9T06MR4MZjT/5Zfv6bpyQwONKsjh+lALg8P1euv2qjZJHps2zZEkAZShfASzuF2zhgRntDpdx9z3tkAHulATKJJrFxCgN09Gmxu7nF2HMtWrRIMgE/u17dSX6Ut+THBctty5PlakDJweou+fL3f0GxNoOCp5c4qf8GA7gevPdd2PkdA5JUSC/Fy2u3XC37Dx6S8JhkCRjzkaxAslkmh1ATjEl/b51csXkVgK6DIq8fWUgFcqK4jmvylToA16uvvSofev/7JCUxXY4dK5aKmlrxJ28qNilG+kcGiKaKkpSsApP5c/rQPoqhEfI67ZqUmCarsbE6tms3dpZrKE6Py6nyQuzbwmXp0rWy59hJaeMCE1AAxaLQ8UEJ8OS+MzJJplGg/7AszkmUgfpyScvKlcbhUHKpwoEtlRIw0ik3rV8sJYXHKXCHkB9zSlasWk4BeBRLuhZZTjZTMvCqB/ikNofHSirkNy++hiInWvKxOVy37jJgY4H89slnpLSi3EAGVQWpUssXa0MF44HBWG8C2NIjfSUhLkZe3XdSBseBlmQ6qcJAlYFJQKxli+dLdRXZT0UngQlkuuBByIgEZASiIhg0qrb73nk3OVNd8vjvfiM19XWAyGjsD9fJ2vUbJSEllbEZL9//+nflz8/+SXrG+7H1RCZBATkICNgPSEyIipL0mDhULEFyiAynPpQgY8Ch1Ix09nEF6tA42bBsM/3qkH5UpUKfdLRVyqEjuyUkKoTi/ZA8/F/flsjEeCwM2TWASG/dYXKvTpGDpHfdBEVvX/VBM5t1D9vLC9xBkXummTVvuVS/rvfYWUcKkIz6yKg21QLMGIOZ+cEU0rlvteBvoJEBQxYgGkdFovf3MKpTA474rf/W58wcqaol5o5J7pVxIMOoVzBWhk5xhCVJcFg86h8AUgB5aUBcopCMxZ2qlVR10t7ZQW5OgzQ1NAJXa4CTXUBlXqpZROx3knlH4bjCHRCN1RIKe83iAQVHYF9AjBfWjAEoVTWfR3ODgrGsc4YDkIIdBiSpAkkta4P4cUJQWYsggcCCKPLINizNk0COoVBEVVeaj1OLCqwMO0Ftd4UK9o+xBnUDSMaajvlDgbWdezSd6TSdSaftpMobbTPtZ/vvM6dOywlA5PPbn2OMtUoHSsQVC/JR+t0jfmoHXFUpl19+OUA1RcYASb9EUfmtH/1Errn+Rvncv34O0EhuEnN2OOq79toG+fxnPg3EjDHZQylAomgAlJN5suj0KXFmJctt73knELyDCT1AhplbB5inE2PVehSrN4D9KLZ0TrLmFJooBVLYEsiigEls7rgCo1jyA6iOkxk3Cbgi4grrwjEpq6iVpsYW7r3lUlJcDgBfaLLnFIgqQNLzaUBdp/OmKpdGUGgbAMn92z/A8gMgkTOUcTXUbUDhhCq36dduAK8v8EnbaxKll94TE2qnp3DR9YVPAdPVvoucAAAgAElEQVSw2nvy+adjWQGQNx0cCCAeBvxo39mLKFSFp2oiW6WrY1ut9rRf9Hx002wnVatlA+l1PL3y0ksGXCnQ1PtjFE/K+z/x9ZlfBzz/8rSApwUu2hbwAKSLtus8J+5pAU8LXGIt4AFIl1iHei7H0wKeFrh4W+CqB/Fsd9WMp5iP63LMf4ebFbJquWI96K62Mf9y/ce6u8LG9Q771VOqpZnvtdtsGuRMH88GQjMhz+znZ1vg2eczpQSa69ymoJELLLlBpNnnN50R46Zo0tN2NcZsqGY95Qa/3ACapXCaVl3NhkvnQLIptdZcY+tcEHQhiHRehcxcu7kohvKFIc0FAd0ssPRW2v2cfnZXubmpz6wbxAwot1acPteZ4NO6m2zI+nYApINHtdBpbXb2kfkHRVa7QOz+/GyApCoEPWdjF0VhOAB1YR5WbL6aHcEetECtuRNFu1+Ubzz8kGQkYTvUQfG3n9Bx7N6o78nWm25EhTEh+/fuk6bKUolEJZQQChhakittfZ3SDwSoaR8HHKBc6tSV4g5C0zNMwbYNKBOEKqBg6WITwl5VhmqGoPgRirLDKDuiw/wojD4ELAojQyxCXn3hWcDQUxTh/bAqI1cGxUEEcCA/L1Wu3LROMnMzDJioaGg2AGnvgUIK2SiVsNXSEPv87HS5fM0yY423cMF8Yw2nhXmfSYqJk9g/dtbI17GB2lPUJH1eFKMjo012RjcF0MHeLqDImKSTm7Nl05Wy+/U3pQp4kxEdLHetzpIbsdo73Togjz2/Eys4lBhY3XXXV8llQK17br2Oph6TurZBKQRu3Hr7FjlNdlNn74SUnCiT0PEAKT5yUG65bgN5LRPijMT8C6utuopm2sFHcuavlprWLlm4cZ38Yduf5botZDg1d0gNz58tKWM/7ZK/ME8cUU6UUyGSnDaPHKfXJQwLKi2OlpZVAF4SJMQvRCpPFUkudmsTCj6ASHWoQDZftQW1jVMOkRekFp8J2KwhQpHH3zwp81auk6Ur8yWMzJiz+3dQrPWXtnHgXUwSShAsPH2x38sIlv62Rnn66R3SUNsot2Lb19bRRuYNbZ6fz3EdZPyUSxgqnWbg4E//8Jys3HgF5xQvUaiO7nvfP8k+7BjPni2WHTt2SCc5RkMUcwMBa6PjPhLJueMlJ+O9zaaw29AxLO09Q5IQn2IpD7DTGkDJ4sBOTpVrncAIBQYOxtYIBe/Q4ACpB1LcetP1cvmG9XL6RKF89zvfMqrWSPo4zBlJTtJ8ued990oUf+968XX5+c9/Lg0DqMy4J7qxwOzsbJf4OJQJQKTbr9gMyPCSP7z8Ck5tDqztAiQ1a55ct/V21GVLpLmqW6IcUeKH1Rg+dpxbvZw6Ra4OeTVD3G8P/vNnJZeMG+UPatKlRW0tdJ8uOmVUDpZ92sy8I2M159rszy13gGQ9pkBI5xxLqWGrjyx45MoKcimPjJUdP2pjqfeGFsot1ZEFjQxIouCuf6u11yiFfwVNRunq+lKg4GVSvfawI5vwwbIO8BoANIqOScOiEUDm7yBPC5ULCpdhVRGjgFHFa3f/gHSTC6U5ZrVV1VJ2pgj7sxpsCPvE30vVV3q+w4w1CyBZdpwWQJqk3X25bycVDvgHAjWCUJ5gCRkSYn4rUFRoFES/6N/6uN7DgSjUFCB5s28FSPHRoQDlDACS1aiqwNLjlZScxk6wwbSHqppsgGQrkIzCCGWLUR5NuhRJCpdUvqSbCyiZP3mNURypLSFt50tbqSpGIc2+PXvlxz9+lMewQe3tkFHml68CgdKA68/+4fcSSXbZmlWrsWgMIOOtRnwBG//5ve9Lanae/PsXv2zsP1V5quf8sx/9QIpRaN59+y2yd89uqUEVNC8lXUIBSGrNG5aXIXe+9z1mnDW0YKcISPXGMq6lsYw+HsLOLUQG+kckFnis5zlE/pieY2pqJiquaOD9GHNMr4RwDgjN6NMJaWAhQVVVgzQ3dWAPuYZ71SG92LnGRse5FD/aX7Qp1xdJZpy2QVNTk1nsoHAplHl5mHm8sbERODsikWEOQHUgx8Z/k8+vIVVBMd8qyNLPIwM7+cywLBlRjut4VVWSNrsq4HWA0L7a5gOAYz2Gqrz0/TouHAGB3BHW+8znoxlQ+qPKO6vrVCGr41373EAlhaq8Xu8dKwNpWO77l69O3YeePzwt4GmBi7sFPADp4u4/z9l7WsDTApdOC3gA0qXTl54r8bSApwUu8ha46iPfNlZUU2of1/XYKgV3IKL/IT6zNm4Vy+cCQ1NF96mCulVIn3qtHsfszAI5U/lCLkc8cxpuhfopWOVGuaYVQjZomu6MaYhlPTanmslWSrkrntyhzwylk8sixz5XN6WRO7iaPtq0jd3U8Q1AmgkUrPY8n0rLdT2zQM+cCpjzgQv39/5Vqpx/vIE9lxJtthXh/7ezngWmLgjx/sYjzQZYrmO8HQDpcCHh4/b97KYENJZU/NgrtdXezrodXXeU+W2tqtY29/ZCoUHx2I+V5VlZGRKKhY8pV/M2f68RqTu9Xz7zsfeJP6ClH4ujNvJyvHwDJSszXT74wIcJZg+SosIjUog6JpCie06EF2BHyEOKlJO19VLd5S2ljQNSXt2Pegg1AIoSf9RDuppd54gJzdfABytAq5oU7/pQH4xjaTQ+2C6f/cRDctmazVJdXiGP/uC70tSKEigoBECB5RIFw3CUJkH+47JixSKZl5cjoRGRso/8oDf2HDTWSvAKVo5PGqVRQV6u3LDlSskkeyc/N9MUG1Xp4E8KfXXJCRnobZDTZNj84eUiwBcZORQOVXnkRx5GlMKIwW6JxBrrfe+4V96kUHuUwPol+ZlyVW6qXH/lFVJNltmpqjoZB5h0o7ipKj7F4+skWAZRDCWRtzYiu3btkpXLMiQxOUnOVrXKcy/sAtzF0NbesnLFfElLj5Sz5QcllMp2HJlB5SVVkkmejiMmUQadQC0UOJq74k8Rvex4idRU1UpVda1ExMfJvEXzKdIrECOXhwtfv3YdBfshqaksJtuoXVpasM2iUC+ADB/GxAT70VX3V6/fIEkoi7712z+gJhuRu69YJCHAuW2vF0tzH4VaP4LqAYPRKKrSUueR1zYuCak5smLZMvKBDpCL5yOF+16TZ5/dgT1YiNxz560GbNW19aI+ygCmkNNCQToxJ116WM3/6O+eksyCJRIRyzUB9+67/wHUE3HGTmvbs8/I448/bvrNEYrtFsBKM7HCUCX5oAjqJQvGJzhKqrDYc6B0iI+JNZZkqlyZwHZK1StqOzUAjHACEsZQgHWjdhlGCaQ2hzdtvQE12BH54Q+/b14XhaIoiLGsire8/CyprqiW4a5RMlNGpM93SAZoP28yqzrbWskBapd0lE6L03NoPx/5047XTGF/2eo14sTab9nqK1GQkULl7ZQEMq78xvqlq71C+rsrULcMU0CvV10LAPFeWXvtDUYwqPeZuR25WUsp/PcAv/Te9UVdYd3DrlUS+hl3nr9VSWh9CLoUSIxb3Z+dfaTtqkVw49fIa3S/mnmkmwFF5gfjSorkY5BDy6KOe5CxYSztTOaMZWupAMdkAamlG+PHWyGRXziWfNGofuKJpkqSsKg48cc2btKXC8MyblJtzzg0tyFtLtjYCW05CQTuMwqk0lMn5WzxCelsrJNJlGJ+3gpzrHNVZaV+rOpxScExahM/vwCjPPLmnvZHdRROP6tNXYgNkLBiUxWKKpL0cVUdqXVdiAPgwzwXSF8nAgMXoswhpsf1DUWvboJsr0PSByzRuVGhhztA4oKsrCMdb5ppCECyLets9ZGZY11ZhVPfrVz9pqrL1tZWozTbvWeP7ATyxsfHyiB9HszbvvulL0pOapKUV5QAP3pk/gKUhFhDvv7abokBCD383e9Jal6BPPy1rzP35jKS1EBU5Knf/0ZeeeV5WV6QJ0sXFUh3U6tEosTS+aGEDLC7P/ohScbmUfvMGa73BAZ4zHsTQHOFhArkVB2kOYY+5Mx1kdlVXVklqWmZzFPp0tU5yP1En3AfetGngaF+KLVqTa7d+rUbaF/UfmRhObAwHSJDUDssEHBjAUfam77QMaU5WmpHrPlCqvwLdMTKwcOHaMthmZeZwvgDfKq1MBlM+p6enh4rN4n2ttRyqpZVCATQYZwqGFR10ACqTjP8oUklZaVy5MgRA6sUAAYzj+nvpIR4KWDRQBhZccO8Vy0qJwCnOs41W8vcE+Z8yUvCAk9hUTgwXq3r9Bp0wcMIUOuejz38N34x8LzN0wKeFvhHawEPQPpH6xHP+XhawNMC/7e2gAcg/d/a857r9rSApwX+4VrAtrAz/4E9hXIsYYQu67VW904XqeYq2NuFfas2fj51yLlyF/uRmTZq9rFcJGmWBZ45lkWWrG02BHKd8/Rz02oQ6zKsa5pSiswo6Lsde0ZPzaAwpgBiH/8cVcms83GdpGtv5wNFM5VW5wySc5ru3LacrXw5r+poaudz7OMfYXT+jZDrwrZyMy9sLtu+2Y+59GnWWDvPdqHXzH0+c90bunMveTsA0tETFa7bwDXmze2i1nVWkXgKIOkZaHCI/p6CSDom9XX6IBZUmoWhoCM1QWLjEsk2o/ZLddWbQuoARfB/et+7paK4mMLjpPQDO0Y4jtMRIOs3bJDFa9ZKZWmxlO3fI1kRPDY/QUawL+sYYmU9Vl9DAdGyr7BcDhxGQaKh5hReo+LI28FGqYdV374BIay4j5VuLL8oZYsT8DQ40i0FZOgMdvfKygWXSWVxqZSfKZQQ7Kmquzulrpn8GkCSP9eaGu+kcJpvlBSae9PY2mkKzI0okfqx3QqLjDEF7KSkJLlq00a59rLVKE0CATdYzPHTWlNCVk0XhcNWspbK5MU3y6S131sqsZVKw34tjNX1SVHhUpCZhEqpXRbkLJI3d++S0qZKk7+Uyur2eIBBIHZx24EKuWTh+FK4bOH9W6+9SsZ7WlGhDMoLL++T6Ci13hvGYmlAeof9pKyuR7IXrMfOLkFe2fkShU6nLKT9wsnICQSutDV2yoFDpyQxe54kYHGleVFZOTlYcIXLsTf2y9nTZ2WYAih+bpKSm4ttXK+Ul1bIooIFJucpMiIUCHVcXnttB3kjnQbADQ10k+s0INkZ82jTElmakyvLN1wp/+c3f5K27ja5YkmCJEeHkVWVJjvf3Ct+IVh/kRXjA2BYvmK9HD/TLsGhCbJi8Qpx+HRJbmKPvP7qM0C7YxTpw+S2LdfKyRNnpLa5h/c5jRIqLMIpcRkJ0g6AfOK5l2SIMRcWHQsTCEK5c6ts2XK9RAHnmlEkfOELX5C6xnYZAWwGBUegJMIGjX72w6BQC/fD2Gq1drJvrA0VABnxB+N3eKDflSFkZZtwwigQVEXiZSwMA1ETxaJQ8+PfpdiUdfd0oPTC2oxidUtTHYXoTgrLvvQxIIbfQfFqyebLcUmU4WYaHu6UQArW6xevlECUcmc415vvfidZVB3S1NINQAFm+Ydh5ciNQ8E5LdFpoGRPZxnKtQg5AzhQleplGzfLdbfeRb5NMLZ/04s2qquqDGBQeKFKFeuzx8oosxYxTH9OWx+N1mNaVLeVR0ZtZFRNPMZ+puCR/q0ZSLMVSJynURxRMJ8wNl/8jYLDgkquorrLNg6ZDUdFeUO7ewENGORY1DlRDcZgPRknoZGp9Gk88AjFDX2iFn3egEe1O9OcpDEeRJgHSOCHmj9DFXDRI1X0xaljR6S69AyxYp0ADc0jsuYnCyCRgUO7eaNm9EWRo9ZqPtxz/sCAICCRZl6Fkn8TDOR1Gus6VGHY2ik40NwjVTT50+ehqPomJ4YkAAiSAojNSok3AGmMca0AUYHVvn27DcjQ8WNs6lw2dgptkVtNAySgNzjJwDSV2biDIxsm2eojbUvNtNI+PbB/r2z787MA6L1A7WDTJ05/P3FynZ96732Sl54GtR/HjnJQMrOyuU+HpKmuBWjbJh/+3BckEJu6//jK12Ut1o9MxuzXi3ulUj79qU/IKPd1dlKKLEX1V3G2TGKZ9wKAa2u3bJbsRQsNxFGoNgqg8aENFCJ1M5f6q8UefT4JXBvGdk7HkMKUJPbVw7xVePyUxKO8VDjf2d1BNlyvVAJqVi5bjg1enBkzDuZiy9pQJJr7urWl3YxJLdCqmkmBkF5/S0sLVnkhQKEAGUJdOQxRrASYzS+YhxrLyqlUqKPg1GT7sY2ajEcFnlYmlbFdVDs6zlPzugKDHCb3aDcqWAX0Cp7Uii5vXq6sXrVCqlBwvfb6DknDevQa5qYI1KyqTtJ9jXN8X8aXbWOnxxvo7zfKKR9zzwPZDEBCAcl5veejX/lH+BblOQdPC3ha4O/QAh6A9HdoRM8uPC3gaQFPC/wdWsADkP4OjejZhacFPC3gaYG/Rwtc9SAKJKMispjIjBKUAUIuly2Xhsc+5vnL6i61j9qG6N5cKqNphdHMd9pFr9mrcfU4533MdbKzC/hTBTTXIezi/+xjWNdgQRv347gePSf7aK73z/nYbDsz6yhzZilZIMxcpHU27uDLbuTzwJS3AkDOt88Zx/n/kyH9Dcee67rPtYxzNd5b3P/5+mf2vTVX/5wPWlmPm86d2s05oNHuc9cYeDsAUuFJ1CR2c2gxeSrXxBr49nnauQ8z4DCFaW+KzFpu1kwh3bwBSLoiPpHV2lquU4iE85MMdDXIV774Odn2x2fJqJmQAAqJI6g3fCk+e3mPS2xigvRgbZcZHUVVuF1ig/0kKT5CGjsbUCRoDkmUNDarlZeXOJwJZCg1UQAOoMjrKx2svu/sZ/U6FmqdrJwPCXOKtwOFQFqMPPylT8lP/udHcujNIvFBDZFMhkxEbKQcr63GHg+lgl+oDPd1S2IoK8wBHppfU15ZKS2dvWQ5LSAPpxaI0YJwABsjAuHV0iojOVEWATIW5QKGACPD3Q3iO9QmV65dKH6RDik7dka+/+M/SQK5PG39feT5rJdBVDi7dr4qd9ywSbJT06WsuJaV/OHAmloKpQ2SGpVMHlCXJJFXsu/QQQkHlngDzkJQYmgmx1h/J+1IJg7AKDsrXbxGW43KIMSZiKUZ1k9jQdJPxkh9MxZ+/mOyeeVCQnEGpaKkWiLJSdpbeEaKzpZi9fZeytoAsSiyqoBIjWVVrLY/CsDbIKfLsbkKjQRiYROHSmfVmpUmq2mcwvAQdmFFhUex3XsetVK5xMQmSCHvW6b2chTCox0RkrVorXzzjy9IL6AlNcpbMsl2WpyWIAtz5sn+PYewIBuT0Ggs8iITsL9Kl9p6FD6BkZIY5iULUgcp3G6TVw6cBCaEyKcffFB+8avfSGl9O/AuwSgP+vp7paAgV979wAfk0d8/La/t3g0wCkPZMMJ7wuSR7/0A+7dsacNiq4Ti9xN/eEbe3F9IBlQWhXGK2zreKHAHAAZ9gDpqhzaIpCWA4rG/trEWrwGIWvjVwr1R1GiWDsVmo0SgkO1A9WZDVW+fCWNrN9jXRebMEEX1HiDcqPR090uQTyysAIDjADxxTG8sGiM0l2kCRQR3SX52gVxx1XVy7Z13UaAPR6HjTW5OrbzwwmvcdPoKH2lsqpH0lGiJiQpAVUOuzBiwlKytCfKl0pPT5N3v/zBhPCGWBRybgtw+rMMqKipMQV6Bhlp1KUCaBkeu+1ozjLjfNSfJgkguezpVItlqI4rrRplkIDG/FRxRCDdtoooinS2M4sICSOM8N47dmRbMx10ZR2NkYo1oFtL/y957gNdVnWnbj3rvvVqy5N4b2IApphNCbwkJISENUiZhkpCEtC9t8pGZ9A5phEwooQYwHdsY996bbMuWZFm99/Lf79rnqFkyZq7h/2JylEsc6eiUtd+11j7Oe+/nefisDyXHKJgsniDGGxRCHQF/QeHx7O0MJTLHcQlZ2CemKoK9z0OtDHTg+Q61VDIa8Jwre7Fq7OwhtwbhIdMu2BHN/h6yx8q1e+dWbd+wVtXYRYI2HPRx4zY6aD5l5OKER8TwjWVdtOUskXOEQiQSoJoAiInj22BgJHlYlnnkABIqLvvZ5R6hrDEYHhZClg+LYNqkYiAycMlqb8oWTuUdHa1OgWTHb/U3wOCBPO8imxD2ip1DjbkHG2BkLTrrUGCaAxvuuhXmiBdz+TusR5fhwxwYwIyPidWLL72gn/3kp07JiVmfEslY6yTvpzAlWTece56SgFxdqD7DOa7q2jpNmjSF9VKsVwFO3/zJz5RITteSi9+jO9ljNr9h1KcKddw3vvE11IVHUVfmKgMlkMGgdhSeCWlJ+vCn7lIyVpG9PeTWJaertbbFGzfwvJO138L7h3GcNj5bu9WVAOIYcpGwLqxHmVTVcFzpfC6EMbaVa99URla6q3d/e6vyMrPdMRuUsX1uoM3UhMePH8fSrsXlMvVybrP3M0jTyeTHAfnscgUbQAdkv6ysTJlZqdQ6iL0c7GUV2eeXT+1m69Tew55ve9vmtt+s6FjrNj8VgFx7/T/+8Y9at26dbrj+et3C3szPzWP+scXDSvKJJx7X5m1bNQfVZEHReJePZucKO29YLp//89Llgdm5wxR37InuHkgn68b2SRe2qh/49PdG/tMh8HugAoEKnKYVCACk03TiAsMOVCBQgXddBQIA6V03pYEDClQgUIHTtQJ+BdIIjc0QUzWf4sd3gF4j3EMzrvnunuhHT0NvT6zIyCa6B1GGqInca5q7jk8LNcQvb2iz3v/zyPs82uVTTQ0b2+BYTniOG/5QqDVUh+U9b/A5g1U6ER6MRixOTjHeDpQYWs1TBSmj1WzYrIw6PO4corAac12fIqD5X9sXI2DaqBBtNAjnH8AoMG7U+vsQ6jDl0WjPHWN9DV8vQ9bdaHZ4Q9b5OwGQtu44OjAA10g2HORTJfjHabcm0BhNWeiUC2YZRDOea7qdvVMSAKegINdVyVyjbOd0cWX7r3/2M/3XD+7jKnSsuVC/tLXRhERFE24WVdZ8pSGaRmMwEWVATLiXRZOGkiglNdE134NQLQX10FRFVRIGUFq5boNT6IQBAI5WH0dZEKnFC85xmRWvrVkGXIkkSyVSNWQj1Ve0KQ7VQxSAKyUdJQe2V0FxSagfGAdXxEd3NSgJxU5qEs18rug/crxWZxNAX9dUr2oUTFWN7TSszYarn2yQbI2L57VQIsyYPpEmaI3mFKUoPSkKVVQyQezd2r+vRgeP1mkaV9g3kv/x/IvLNaGwQEkRNKA52AP7jmvixGKao1y5T2ORweiss89H5fOyNm1erzwarLWNXOEel66iiRO14tUXOa4YTZtxhjJoxBbmx+nFF5+jmR5G/tPZKm/oUA6gJDyKK+FbatRaVqJomubPPve65ixcrG2HjqmyplYTC/JRr5yptZtWaUJxoTLiE7C7O6hJM+do656D6iCYvnDyTIWTORLNHOWjGginwXpg7yEa80dgewf18N8epOaxqjhSqlSyg2648molRiWpOyxBDzy/Gss6sqViujW3mMZv5V4tmT9H0yfO1tPPPa/WkB5URJOBJoWArnS11XUrLqxL8yeG6plnH9Zzb2xSJoBtMtaGG7diSYbsJD0zR/k5+WRclenyKy7RBz76Mf3l6ef181//RsHYlXVBKS1D6zvf/Z4uOu9C1ZnVHmqLXfsO6gtf/TY2V7EqyslQG6qCUJrypp6wPJJkrOvaWb+h2JmF0MB3sMWnlPHsqDzbKf+XNZrjY+IdRLRmfw8gp7OrhcymA6yrbsbRoLrGSmd3GBtJUxxYEEa2UVc3igysECOgEKlZSbrokssAN3F67qVlKp49S5dffZ3mzzsTe8MebPtKtIxsLGtKlZYewjGuS5MnF/DcXtVVHFIdUCmWnKaJgMZbP3S74rLHO3WNffkB0iEAqDXKHXigQe728UD+kU+F5MtwMfWJHx6Z2sgUGWbp5Z5niiMHlqwulvNiNnZejpEDSPxsGTOm4OgBIPWhxDAVkmdfZ4814EMdzUkO5U8IELbflEcAAsukMeVRVEIuNoOpANN0wDD5RwCIsCiYEcoj+IqhaZ7De9tPjLmnL4x6ojrp9JRIcGMgg1RLFtKBXTu1Zf0alR0GoAFbnILM8oTMLs7s6lAeRWFZaBlpBjfiOE9Foi6KQgVpqqOYaH5mPUcDkAwihQMZEZy57CNT/0Sags6ypQBokYClKROLnILSD5CCAFbNrLHt27c4BZKzR+PL1o2pjOz8aQDJnRH53YElJs2plLjfoObAly8HKQzo1Qwgt/FEoYRbu3qN/vqXP8OGO3TgYIlTKZqdmymQ4LCaM26cLj73HL348vPYcU7ifGQKvQjOM1l67NmleuLVZVgmJgJIbtEn7roTtVswcDRUe3fv071f/5qqams0ubhIqaHhwNFSRQB8z7viIl19/XUAIhRbIdHqJOsovJefOd/28/zK6grV1lRq2pSJbm+Z3q4fBZ2B1OXL39D5KDa5C7vLLgB3BUrJJLVh79iFCqm56pgDcab2scwhq1Er6p1YA8NAX7MaNMWTfUDYeb0VsN2A4sls5CI49hYWQVxCMjlK9Q7mxMZFoG7Dkg77PlM0WY6cASn7TLM9ba9t9nPR0YwfmGkw1tayff6YyvCnP/0p56VwfejWW7ErNUWqt66jea9qavOPFziHMa45C+azPkM4Dqw8OafYB51/3bt15wfQdg7hNQxW9QCSuoCrt34qkIH0v/ZvvsALBSrw/7gCAYD0/3gCAm8fqECgAoEK+CoQAEiBpRCoQKACgQr8k1Tgojt/7HoeIwGSj+R4oMgxoyFqilGa50Mb+kOBi/e6wwGNd+he8LVneef9Pvg1aOk2qBAZfMxwFY2XgeCJnQaVVCPLOwxeWRN9iNxqqBLIe94olnJusL5aDIFeo6lNfK8wqvJotNc++WuMUGyNBiK8EZ9gtzaWQmagNieBQG/53OGzNfy9x1BOjbXkxwI5o9nHnar6yv9eo8I23xwPX4ThydgAACAASURBVHOjj26sOowF/7ylMWLOfGvnZPe/EwBpy65BBZLbPT7JnV+x4L8dsK3zb0VfKawpZ43PHlQOBkJCgDzhNE6nTix0blUudsTWHU20fzz5hP7tU3ei5IkXghzUA9gE4f8WHUXDEURlTecMQtinYhuUga2YZdEgvSATo0GpNBj7aJTu27VbScmpysjLUw3yg3iybJqwatpdflCbuDr8fdfeTGM2XLv3H1ADqp3jxw/T0MRGqImgd45tQiaACCXKobpmlDAZqmmmudfeolm52BXlprsG+LHqGnXTLE1FaZSRk6ste/apvLqZZiGKDJqNiTR3J2Ozd+HCee4q+XRUR/On5ymeXI8DZeVY7CVp1bKtGlc0RZ00hs8Eajzy5HMuH6YoPVbZ2DNt3XyA3CSapfVHNfeMBeoJTaKGYSqvOKyjpQdUnJuhaGDFmu2HmJQwIFctIGGyZs07i0a4tHDhVG3btkl/efgJTZ51pi697ibuD1NNZamCyVkq377ZZZgcPFqt1JwibS+poIEbgi3Vbl126UVas/4NzZwznTFHoOBo1MQJ01SJjVrFsUZNnTFXxxtaGFOUxk+dh1UYDVYgzdbNa1AfhOv5pU9r575dNICbNJ5m8PXvfa8DPFEJ+frafQ+pvg2FQHSHzianKRQF2f5Na/Spj32C82mQnl+xXBkFxQqOiMN+KlT5GRNR57RoQk6wHv/7I3p99Q4lYn9Y1VCtyORYddOctQbyVOBYKCfk9JwsJWfmOoBUTYZVQiyKFBrCDQCa393/e82bMQtQ1Kz1q1ehoDpHd3/5G9Rpm+aQbXWsvAJ7t2Z10dyPJtcmBtsy07bYRQXWZLZMImv0u6wc58toN17Gl/1qt+FYEUZhG+dUJLxvFMCuvqZcdeUlrN8mXg+lE+QjtC8B2BHEGotx1nXB2GOZZVZaTiZQ6xuozHZrxarNqsXuy5r8t73/Vp1/7mLs98q1acNG1HZVWH+RFVZT54DVeIARhEm7t65SMLaNC2ZN0ifv/AQN/lxPXWO7jL3Zip2jAaROHmuNbWdD584t3q278GLItwFgf+6RUx4ZqnEKJM+6zmCSX3nkh8tWE3/ukSlkutn3ljljqg8DSZ4ayft89MMjyzsL5tugWgi3EahPItm7iWmF3Ca6XB2DOQYzQsNDBGcCBHgAyWWtAah7UKF0YT3Y3RuE6qQfgBTkcq4QqagBa8XDqM62btxAFtJuAALednwFm32gWZ+hHIsETsWwJ6KBR7FkH0UDpaNjIwFEYShayDviMREAEbMpjGAMEZzHQtmjpj6CcfO7nR/JyGIfx5KbNnnSBBREPMaWi9WJsVZjr7aPPWYH71Qu3LqsI8t68oEig9B2cjQgYkolP1gypaE9xmAZqNyDlNTUMphaUPE8+vB/6803Vricpmvee5Xq6ur07AsvumyyLmB8NAAkA6hj9o+h/FxSsp9zEcAzJU15qAC//O3vqYWzYQfn6BuuvlH//sUvoKzs0/p1a1R9tFL333+/6to5pwLScsiYs7pfdMvVuviaKwHVdu4LAvAnk/cVzfiYB+agvKqONcdzEkyxRQVYd80A94T4NKVgf2dwKwwAZ+esg4dLlJSWotT0dK1ZtwWbxl4tnD2RtcME8l6WoRQJ2Ok0ezzLtEOpalZ29hnTzfnH6tiE0sms4xJQXYVyvutmTXSjigoOifP+bUcGXwQXApjyxzZtUJ9Zq3p2evb8bluvrM8wgJxT1wGeLWupGeWeretK9l8nkGnOjOnqYA2tWr7c5RnNmTVbs+fO0ZYdO1WBwnHS1CmoVLHYM3Uba8QglL2u7Qe3v9x72j6wfdE1AJBsX77/k4EMpLH+nRe4P1CB060CAYB0us1YYLyBCgQq8G6tQAAgvVtnNnBcgQoEKnDaVWBoBpLXDh5sqw9vknt/8VRHPunBW4pVBuHQyEa+e217P3+vfRik8r+wz6RuBMDyijyoFBoLngxynhMBlhuZTz01Ejv5lVXeYY6hTvI340c8xg+8ToBuw9QxXgPOvkaqn3z3Dl9Hw0DP6NRnTFAy5OEnPOZtqojGhjFDVVqDQx9NuXWyDXIyaPW2AdnbgFgnO67RxjsINYeDIrekhs2z/3f/vhoBYR1E9RRz7xhAosFNC84dhv3XD41GOy4/y/Ueg+USTfIQrsbvJrS+q5tsEJERQiNt+tQirh43azuuSOcqetvEG1e+qZtvvsYpPuA2NP2soYcyiDwLy6JpovEfh0LA7O9MrZORlkrDfLNiUFLkYGPUXF+nOSg2Dh48oANHD2re3DMVG56olRvXqzsuCIu2Pbr6svcypmCdaWqe5a9hCfY4jV/UClwNn06uyXlzJrqMjqq2PsWkZikGNdSBnZuVF9apWcW5NPArNH7iFK0neL6a8Zi13vY9XOkfl+Zyl+prGxUf3KdCEuuvWnK+ashKSqL5nZQUorTsdG3ctVdZuUXauG47VkeLtGrTNh3CVu8IConOrlZlxYZi6TZZORnjsH1qUngQ9nA0HXujUtQLeMhOT1FV+SGlxUcrMztPv/zjo8oClk3Dts4anAkZWS6Laj7HER0TobVbdimGRu3sReeqqbkRVVSneskgaj5WqmNHy2hwMjYs7KobsIZCqbWPGuWNy1NdQ61SgWl1tWXkf4Rq+uS5OniogmMM19z5Z5E/tEOpecUKSymgAYptYFCP9u/apuPVlXr48YeZbwMFzSokB2YmyoMrLr8SxcMC/ftXf0oG1F7l5sVp3rRxiult0YtPPabzFp6N8itZB0pR0CQnKq+gkAYzKqtjrWREZSo2qkvPPfWMjh6qx7osRvtqKpSUm6rGzgZ1ABqvXXKpMnj8WiDh2s3bgVsoSaJpGmMrFo2K6ihN3V//+tdactZiXvOYDqJGyUU91YSF2stYfgW1NtIcrtGmXaWqADaEAxXamY/ktETXoA4JZuWiUDElkolw/CDVGtvWBDfbLINI6EXcY6KBSDE09tF7AfeqsVAr4fnYdbXW0vQX+VKZgC3WGFaEoViehaJ0sByXXtR1F11xnVau2QFMKgKkRaJaqmbek3XXnR9Tekq8A12bUV91o3irqmlCXVGj7IxMFaCiaqw6oqqy/YC3OH36M3cpffwkhxu8zwmzdevRYXKQ2oCitkfZob5PQsvk4YuD8AMka6CbmZopkIz09Nmt5R8ZNLODAIrYY6wR7u5z4MlrxrucI7OmM4sul3nks7EzFZJZepnCySUrsfexq7PvIKRFwWHRTr0Wj2okOi6FzKMswFGCU46EoaxyOVnMaRhUxhQlFrtmr9HLecbAESV1WUhmg9nRHewpkGBF9YC2skOl2Cxu1R4gcyMQw84vYah2TNUUwVxFW8YRINrdurwj7ovm7wCjWFMdAXwiIEWmPDJljlm7hfINUuS7x9nZhXA+MyvERM5ZE9iTYdilGUDy4Br5aaWl2KmVun8RGAyzLwfyAEYGhCzMyepnACkqCgs/mxJ3fgea2eNcGJedWX3Hb/lNgLwf//A+LX/1VZ1z1kJ96e67yeEimwhrtZ179+o//uM/UK7tcoA9C9h4yTlna/7MmQ7IFJJpFowC79s/+i8y5LY75aapwS44Z4nSyJA7cOSwdrFXbnzPlU7d89wrS7H0BDO1d2oeYPu7v/2ZWjiuYKB8VwtKJ+bRLhKI4lyyc+8+5itaBagFDx/aowcfvF/HjpWRudSq3JxCztXzlA4sWsR42oFEptYxe9EIIGwDgPrI4UOaN3WCy5Hz1hUAxvYiYKiT3DmrUywgy+4zlaHZI7ZiYxlCzU2N1djc4CBcJ+sgJDiJCxKaORdwAUNEEHut1mU/jR9X7ARBLp+P+rqZNLtBpsZUXOGASac85C+mFLR199zTT6kPIFfIeXf/zp2ApFa9F0h+xoUXq7WhXpvIIYsmF8q0iSxJZ2VnOUg2vzZvDqDybcdkANAPkLpRSxpAuuXj3zrZP3ECfwtUIFCB06gCAYB0Gk1WYKiBCgQq8K6uQAAgvaunN3BwgQoEKnA6VeDCu37sUxn5rd+80Z/YGh/lqE7WpD/hb2OAj5OoMzxF0ejKGjfGYdZz3vjGUoaM/lo+KDai6e8/0rGUQcMo25CyOKQ1Cuwapn4aUUYfIjtBtTIc5Q190tsESKe0GE98zbcLVQbfZux5PnG+fI8dYx2NDZTGJl8ngMpR1HID8zuWmmuM9eBbYb6nn7oyzNtPI3fUIAC1v78jAGl3Ka/sEjmG7RVr3Hq19TenvbE5dYbvy2tQc1k+D+4KskZZN9kvXPFNY27KhFyuJufS/RAvQ4V2qqpp8N500zUoiMgzqmmk6V/pGt3WZOzr7FUkjfkmbIxamupQXGSreFwulmn1XFkfiYIpWIsXL9Ztt39Q23Zv1dKXn1UNNmVNlW1YzDVoykULgA3AqPAY7di6Rx/7+KdcZsWOPRuUSoZScx35QskJmkLjPR6lQ3RKtmaduVCJNOxrUI/sf+MFpUWb1ZE0Fzuxls5+7S85pCNHD6uM92nhSvYpAKFN23crPytDsahN5mEtl5ZMRgZKhqOAmHaa711YPG3YvFMJNMdjY5OdQghfLGBVPAofslnI/JjP1etzJ81AJdGC/dwsZ9XWa5foU9s5UybpONZwZmEXhU3T+j0oqFA79LbV0XStwlYuSVlY2C2cPlllR46oiWZ9B03Q7PGTUQaEA6giVHFgDzWsVgdN0LbWPhWNn6jaqkY1A0FCaXyG08QNRUWQlZ2q/XtWoyqKV17+VD361EvO1m/GnDkoEg4rJTNf8eNmc1V9nxK661RbXqZVG3bpuVdfUzz5VEFhvbxHI83SDt14w/t12wfv0LbtJfryl79KFtE45i9TUYCmF194ll2EQoH8k1DsyM5fvFC5GSlYXk2l8V1KU7VLew7uVBUqiIzwbDW19mgVxxCKJWBZxV5NLizQp2+5neb0cT0ODIpLzVBZaRXZR2SNkE8ThHLE8p++973v6eqLLzEvRL350lJn+1UwaZpTuL3w+CPatRuFSkmDDpTXKQhYYODMwEAfUMAAUgQwx25dg9/UCzTv26mh+912iFlVAUNBpjTBY531mSnkelEEdTVXA+MqUR35VAiMLZ75a0J9YPk9iahGmlAyhMamKxRYGB2b5SzcDIYkk0fV3o69YFGubv/AzQ5svPj8yzTN+1RX0+qUGB1kaWWkJZC7VahK1mv54b267rprdd5llzuRkF3I4NQr/FwKxGgi18tATgj711nU+S3sfMoqUxV5F2iggHGWdZ4lnYEiu3Ugiaa7ISAPIHmgybP2Y50DxLxGuf2MJaAfKJnywqmPbEDsJ9Z1PzUNMtVKpEE/yzMzy7pUZ1kXjhIoApASxd6LCKfmgGgDbpZjY8149aEmYX338XpEmKFA8gEkxmIAqa0zyFnY1VTVUJMy7cOKbd+e/QAksqZQ44Sz96LYn5HUNApoFBtvyid+RukSw7qxtRGJ2iiKtRIBOIpwGTqcrVADGTwKQ11ikA0tED/jBme5StjjZZA3VDAu2wEu40KeSqpHe/fsQRlU7c7kZmHnVEe2bnyQzw+QzMYvEojpgKVvTgweebDJcD7nVm7DuW/1qjd13/e/owTGfd/3vwtMTFcy+Wm9drLCbm3z5s367re+6cBpKOCumAyjj99+u/Lz8xVCbf/w8MP64+OPq5k9Yvs+b9wEimjZRai3AEURwJh0sqB+fN8P9Ltf/VIvL31e2Snpmn/WWfroPV9w5wyzkqvGCjSCdTIOFeAW8qaS0lOdOm7Pnl363ne/hbqvyp3LbR+ZOsks6FJQPy1ZskT5BTmaPXsmdnOxAFMALuM+VFLiFIMGX5qa67Cx40IC6u7sTMkcsse0NHc4qz+rkz2ui9pH2nmEwpt9aVJyHLlfvdgP5jrlaFhkrxISo93rlR+t0IRxk6hztJtDW7cdds6wuYm0HK1OPr3stewKH3YpkMvm+OEHf6+dmzbq61/4opJQykXx/omJyQCqFrUATI+iOo1h/vs5F7Sxx7qpibNstPmg/s76EtjVy7nAwKwp8/qwwjTlazfnphs/eu8p/Ysr8KBABQIV+OevQAAg/fPPUWCEgQoEKvCvUYEAQPrXmOfAUQYqEKjAaVCB0RRI/mE7hdAYTfahjWYHBnwgyI+ehiod/PDGPcevvLGffc8b0CmNzDzyP2ZoHe1KaffUIdIl93e/Jd6JKouR9nveo92lxT4dk/cGJwAOv8po5N9O4BcDRzDKjHtQaWDMo8ASP0QaGNcY6+bkc/E25US+9/BDmpOBt7Fhln9CR8GN/tqeoOIa/eBOpuo52TYaG8CN9ayTzZVv7Ywx5rejPHKV8a2fUUGnbyN4lXuHFEi7Dw0UwRuD7wp4fwlsFwyFsDRzh447DNVMF83mXjJa7ErrCAsuoblckJmmhFSyK/i1D8DQ12tX6ofo9ts+pDTC2PfR5F6FdZIpSLJSk62TqVmAFbNdqiZPIxiVTwIqj7ToRIVhURQbEasbb7wRHykySlJiuO3XymUrtf7FlYrnavxGFEjlDTU+BVSQPvGJu1Db7NXLrz+LuiGSRh7WVL2dmp2fTMuwT7PPPFuXvvc9KBiatQ07t+bSneqm6Z6WQYB8TgFN5mQakGVqqCwDHITpcHWrMoA0jWQOrVm3WgmAkUIauXOnzCXMnmyLaOzjsA9btX6zdgIqLjzvfB2rqFVNfYuOczV8S18zNlBtKKHaUOZM03sWn0sO0n6V1zYoNilZhePzsODar8njipSfnePya8qxpsosJFfEcni6a2mU1+iNjRvVQ9P30nPOcs3KZRvWKZbm5uTx09RYXatJeblAo3qOmUwUAMbjjzyhuVNnAbrSADNtaqTJnT95mprbaSB3tAA2aP7TlA0ik2fNlp0cX78Wnr1QMVhbJaRmKjipiMd1qHLrm0oBgmzG8vDv/3henabQQAEVnxBFNlEFcCMHBc1nUSZE6D/vu0/nLVqk/MwMGuA9eozmdQV1iMAaKy0xSnd84CbtWbeKRnyXJkyarM27d2nDXqAbc10ck0+TV3qGIHvFhCg2ulc3X/1epZKx9Mpryxl/r6pR8kxA5XW49KjagB8deJ210IT/3W8f0Hlnnuma3KteeUnPPP2k3nvDDajayMR68mHqH6JtR9p1pLZd0YnxzCuAqKnWARTQBcAAUMkadc1gVGFQS5elE0IT30ECszMLx2YtIso93sBJSDDNa5rRZ86bpeWvv6KK8mOKo2nfeLwcgAFAoAHdzrqLxSKtHgVHKOCoLzhBOVmT3HGGMM8h1Do2qg8FXqWuvPIiXX/NtdqwbrO2bdrO8cc5W7iqyqOoKbL1vluuc7ZpG5l3m98ll17i8nZc1s9bACSvwW0GaSiPzEbNFEgGiixnyHJgTEXjso+8WwMiwdTGGuEeYPKa8FYfA0h2a3Zj1th39l3WmbfMI/fJCQgxGzIUbXKqI8AlapIo4FFcYrrisaGMQhkTCsAxpY6pRkKpQxiAJswUW5yKeAXOj2YpaPjGg0dwCWC1KZAAp8g/2jpCsEzrRzlYpfIjFUCJIzp0EAWWgQcAUiRKoZg4oJF9sw5izbIOgGz2ctGWd2TvTT0dPLJbrN8MYIUZQLIxmArKZps6hAIZ0EKxNrqUm50JyE12AMlCHu0yFqvXFmBOJyDbzqShBsF8AMmAmtWPV3fnUwNIBkgcGKGmVn2DR57dncEzA0j9zrruJz/6T61ZuVLf+PKXdOH556G+wdaRNdjDHDUwD00o9H7ygx9oy7r1zmovFhXn7KnTgWVxTi3z+trtCudc3Id6KDoKa0VTyAGIwoCgrRTV1nwnFm533nabPnnzrfruN78BrOvRvMXn6B9vLtdH77xLhYXjVYc9XwRjNyVlbBJQjnrW1dXo+9/7jl566SUHrJztHsAzMiKaNWHgNVhzANJ33nWXcnJytHPXdgeTEtl/27Zu1azpc4HQbcwHajEgXi3wzWUZYTXYbeCUTRLK/jaAZZaKbs/xmWLKr67uVlRTdq5LQ20UTcZbPbah2OZxf0XZYVRanH8AZhGWvcVzbb2yVLHt49yF2s0AErNAThJgl9eMBUy1t9Rp24Y1Cgb05GO3F8IxxAEhqwCU/TwofVwBytQmMtzi+QxCxcgLWr6W7S1TKtpecP+WZR8Y7LJNMQCQzOKxq03XfOhLJ/vnSuBvgQoEKnAaVSAAkE6jyQoMNVCBQAXe1RUIAKR39fQGDi5QgUAFTqcKXHjnj04AJ34UMdSOzZMpDYEso6lGRjAM7yGj3ek1zb0vP13xMSh/Q3s0HuJ7T7/9ne/Z7lX8jfBRQYiDYL63Mjjga6APhTrDodTgDA5CgKFjtteygxtx35CJ98OeE8cz7M1HWSre371DHa4IGQ1EDH+BMSDSKdi5ndSezj9HQ+o8cuBjqrVc2YeryPyPHXmMQ6p+wvEPez+DiCcFU55F4FDIOPZ7DULE0TKXvGXjrVFvOk6EZaMrzEaOYegR+CwMh+ypd0aBVDJsbwwCJA8UDT0WDwIPAiR3lT3/6aLJ1o9KxprIwX2Wg9SrFILac/IyHEDymWc5HPadb/9UtY0taqYJeRybsnVvvqYOlBvTuXL9zJnTdBTlS1pulnYeKFEruUVZKDZ6sTuKp+GaCmgqmjlFzX0dyp4yXptWr1X5xp3ODm0nipv92M8JpVIKyoYlAJz8cVl66rlHlI5VU2pStnZvWq+rFs1UTcVBTcLiqRi1T3JyMo36ddq6+jVddMmFyp44nYydfLW092n1imXKRKVy7lln6+UV67iCPwJFUJkq65pgC206Y9okJdFYnjZjhhoQYpWg0Fm7Zr3LcYqmSdnWQhMybwK2bShGag874LKdTKPctGzddvWVaqlvVDWN7mqURTlZNEw7W7V25QZdRT5Jdt54bdy2S1t27XEqiUwA2dSZk9SLCuHAocMomTqwzUvSI88+qay0TE3LmqDZE6bQhA3RY08/pikzJuniiy/WL374C338wx9zeUs7yYZJoCnaRSN5xcbtmjF9pgpzUvXEo4+ovLzShcObOuOCC85FXZGmounT1dgbpb8/9pQ2YZ81a+oknXHGfNXTXH3ypddQlJBpw6YJCYtU5dF6FRSNVy3zEBzUrSULFygLpVkKAOQfS5cqiJ8PlR1REE3U9yw5T7FYVD34xwep+bkqra1WCw3kUNQqsQCB8NA4bT1coU4ARyipLeNoOAeHxPA7mVE06SurjimVJnlbQyMQpg04kKB21Ffjiifrq1+8F6g3XUsff1Tf/c63FZ+epg/efC2KsTbUToe061i34EdqoZEbi6Wh5RgZTKFX7WBFr1MQ0NAH2pl9W0Q4Gh2AgVlPdaEgsBwfAx8hoShH+HsrCqxkbOp+DDTbvH6DHn/8SR0rPaQQrPfqmdcg7NNoKwNYYYAocRLSJysxuRDQGYeKJF2R1K61rQFrwIMoK/p5rTh9+PYPKTMlU88//Q+ndElOiATUhWALlqrJE4tp3McxPoAHEMG5Qzq1lJ3sgFocj7OwoynvfS75MpCcCtA+1zwlkQeMyPNxGUfe7wZADCjZcXkgybrtpjoyVZLBI68Jb038LiiE1ckAUh/Q0a/ACDJLMKBBMDZp/agR+4Ii4UfxqI7SgEcpDiBFxZOjE5eIjSD5RPAlSsnce7DGzif+76FnUbOu6+JDuROVnmm62hmLKZCaW4GH+GFWllfrWFkl0JZbYFJ7SxdQirnyWdZFoswzBZxZ1kWynywnJxyrtCgkJwYjIgFGBo3CgEQwJGdfZ+OxWoVxh4E0Fgv7iM8p6lGQm4NyL9ad7738I0+ptR7wGcRrmHoohOfZvBgM7kX94xRhrHH73aC0Z1kHkqKONlee0sZndWc+irz3ymXL9J8/+J6WkI/1yTs+7GAG5QKKAkZQU7VRkzYs495EsfbLH//Eveci4O0UrOuWv7kKteAb6uYJ/TwvIpJ5wB4yIjxOISiyupmrIHLODPgY8JuHHeKdl16vHpSRLTxnZ9kB/fqhPygGi86bULtdcslFyszMREFUqzfXrtFlZC3t2b1dd37iY0ZlUBDFKwpgauCstr7GZTRFAQ6vu/ZGLVq4WPPnn+nW5vTpU1zWm31lcjGBHf8OFE0voBrcu2+nzj7nHM2dO1dTpkxza9yUmS5zjLoboLF1C+tz0LGfz4J+yznqTkbhR95SJOuih/w29msi1pZBfQae+FjAPs7BOmBkt1kzAisNIDU2cGEASqouzr39PCaK+48dPqAewPL2dWuVgK3lhPGFLousmxolZ2Urp7hIPdzfwjmMGQVsspcMOLv9ZcyIvWTnELuwwlnYmQLJLB+xe+R9rrz1cyP/aRT4PVCBQAVO0woEANJpOnGBYQcqEKjAu64CAYD0rpvSwAEFKhCowOlagaEKJNeT8nV2fL3tIZjHgwDDwYgHOuxBQ5vv3oW7Ax13V5oT0IbvDn/z3f+gsSDJUJXOgIppFAs71+t3g/cDntHsw3yz5R/DWwCSATXVQG1GpiYNzr4fNriGw8jxjSyCb4ze3SeCCa9uJ1r4jbXWxrZ8O5XVOQg13nosY4AqXx0d3PGI3Cm8sW9mRwCzoU8cyxpw2GN8tRxr7KMPxA8vx669A0feZJ7kWIatTm+xjzb/w17B9yDvke+Qhd2hUWweaQD7GebIcfoAkjciGq2WAkNDOZSGZicN9l7AkCkIYiJiNB5VjR8gmXrAGrIb1pXo9RUraQSjVooJ1RuvPqeVLzyjm84/V7FAjiMV5Vq05AI99twzriGcHY1agWZ5NBkYBpAuvukqbdi3Q7lYeZXs3K7S9Ru5Cr1R9TQUQ2ODgS0oHcJilQEEuvTKK/SHBx/QpZderhx+f+zBP+i6c+cpEpus7MJxKBQiUDyVoEII0RFsmBadv1gZU2eSRxSn3fsPavOaNVoMsJo5eapaO/q1dPkGPbtqi8qO1SknJUU5ibFqO3pArmP8eAAAIABJREFUt952k4XeqIkr0FsbmgBUFeSxHKApHaoz5pwB6ElQeXUpVlAJeuiZV5Wemavp5BD1dKIGyivSqjUrlZWTiNVcvp5H3TNp8ix97fs/1Pr1W/TI3x5Vecle9Tcf13kXnqN6av7SihUaT77POYvP0hurl6mUsc4vmqvzF52nh5942AGpM85eoEUL5qls93732Cia6b0oDWpoev78gT9q35Eyffaz/6YsYNcvfvQjTSueqJREFC3nnoNqpFP7j+xTJ83ssy6+iqbuIf3+Z79QD8d3DvZzk2dMQ2m1Seu2bANmxNAQj3FNfLML6+xrB3SkqcUgT1y8MhNTyVrK0lbgUcmRg4onsyQTdcGZ2NdtXrtWCxcv0jOvvKhWFCCWZZSMWqWRvKbOoGjAVAQN13rsyOqBEElkuUQpZ/w414jdv2urU0Nkot46Sr0jybIye6rC3ELd+8V7UDrF6w4a7o0GftqadecH34d9VqpeXrNPZajJbDGaxVikTz3g5fqgrnFKGy8HyGtYQ5sAKyFmbcbYjdj0AAOcfSPAob6hmmb9RFQY36VR3a8D+w/rJz/8gfZvW6e4eJrMNOd7gRTtPdie5Rdr1vwlNPKxcItOJWumy4ELU3EdLT8ASKpVTm6mbrz+BhXlj0eZgVKKJnkKqq2gvlanVApBtWI2aGYJaYofz2HSd/5nQxo4OnjwoNuTpgZx+UYADX/Oi0ExB5AMOrnjRDmEhZ+p2TyFkh8e+UCTs7rzco9cAxxIbK/dDcBx97EvvcwjGwaDMXCECjEIWNYfHInCKIF5TSbrKJ38G3J7WBPhrJlwbNPgSw4EIDBx5wZLDHLwhm/PVcyzzLUvs/rDVXLgtg2QYACpsamPXJxep0CqJGusFmvM2hpyszp6qDNWlWZBhnVdFOAozNSLAOEIYHc4e94UR5GAS4Orfrs6UxnZGMz6z7LGrEZOSWYqNc5vBpAw1VPROOwdYw3leADJrRUgwZrVq5yiytRDnnWducyx98z2j/0ewvox6zoDSE5pBD3zWyQa/AkFhLqsKQN8vOYPvvsd7duxVff822dZB7FOMZUPvIoGYsJs1MX6OV5xTKXb92jFa687ZdUE1qOB4Pv+88cqqagRcW9KJ2esGQVifEQcQLaYddmrxjYUOKbOwSYwP79ANfvKdPXUs3XGrDkqbavWMytf0MFy1hIA9cO3flATgZe17fWaPne2Mshii0aB9OTf/9spkKI4B5h9nUGvNmwfw1AoLly4UGWA6SbW+e0f+bQuvOhS7d69V1PIPWoip832X1xCIplRZfrxj/6vtm3bwrFla/yEYi1b9prOwkLvS/fcS52oJ/VykM2gHPW2vL1gyJDBagdSlYiFXbXauupQkQIqUa82YzkX3E/uFuso2JRtgLuW1nbVk5VkC66fuQxlni0Dy+bbdG7B7IUw9sSKF59V5cH96kWVmkPOm81RMPMYQl7XRe+5WjVcHGB1DWK+jmHd1wWMMqAfSzZUK0CvC8gezvt1c87sAUb32d7hHGCqpPfc8qmT/Dsh8KdABQIVOJ0qEABIp9NsBcYaqECgAu/mCgQA0rt5dgPHFqhAoAKnVQX8GUj/O4MeARZGUYoMABH/Q4c9ZgzVhu8xfgo1EhIM2pidqNzxjmuwWT+6EmUQYoyEYcPr4huf96ARXx6M8LjJqYCTEa/MwAbEV6PClBPok73TiWMYA0QNPHAIWPPJeIb8yU8UTgLdrJo2VnvW4H9GXT4DCjbfFDj7F3ecY9fnVC3pTgUqnTBDpwiZBiDpKcA799ghsOxUjs//+KGPfScUSNt2lQ4rgVf3t16bzoaJhrFZAFkD2RpyZm0UjiVdb1+ng8OTJk+gUYyNFc3mMBqnnR19Kj18TEuXvqAaso26aM6Xle3T8lee1wVzZ2Gj1AG4qFEmipPSyn1qqqtVanC8CuIyFd8dRK5Fs3rSYxQUG6r6mnIV5aWpp75SxAuh0uhDaZSolPQ8ldV0aNXmw3rP9bfpoUef0bXXXq9cLPXW8D4XnzGNnBCuBg+KUB7h70899Xe1Y4mWiUXeQq7yDyvIUxVNvuO1da4ZH2UKG8BLdGSSNu4pURVWeFs271ZiV7jiaWAmRXZq8QULlIzaqgW7pThsoZrqG7SW3JIUrvKfmp+rbFQwwcCqKhrI9YCQKYvO1k9/+Svt2bpLZ06dDYCYoo1cyZ+ekar1byxTTn6evvUf99G47VM1uS4vPvaI9r35hi6//HLtqDymtTu20QwN0nuvuBAvr1Yar9s1Zda5WP81kl/yLI3dYKdWueWay3Ro41pF0OicOmWWghMy9KdX39TrQLeUxBhdccnFjDdaf/vzX3XurPm6EmVQBFaEbczfhgP7tYzH5RRPUWp6NrlSO5yi4Cvf+JYOHS7R6uWAK9QEh7FsC6VRb8d+1VVX6VhlObZb9aqrPE7OEU1mGvghKE02MeZ0cp3iACDBNP+TAYwGb2bNnaNfPfA7RQB8YmjAWs0jAXimjEC74RqzUVjCBUMbzPrwc1/4d/4WpIMH9qEeSwLA5em35LYsffY56h2LsqdP82bNUnZWmrbv2qlt+/epnobueRdcpBvfdzuWhhu0et12Mm9ivcwuoILBC1MNOChEU9+UCd2dWKAZ+GlvdxDB1rsfCLh8H/uCD7R3tjvl2ueAcREApnDm+bOf/qw2Y4PVyd9aUejkYCtYPLGI23HkHWXSNE9SfEwikDVcuYwzPi6cLJloRceEu2ONBsTBBZyZpINEzjDPy2Ry9zpQ443BgJf9HAIEsZ9ramp0nIwWa7DbeHpRJBlAcplOBpNopntKIzsrAX56USo56zqfUslu7TVNRWE1Ye9aXczGzpRYVjOnQuJnU4P0cnw2LEtL6mdPsRhQahgZigcuJmEVmM4aoLGeSFOftRABwAkH4Dh7N2cVZ3k/ngLJoJFT+vCCpmPyW2q6pCbutsweuzWYhNiE/LQ+1ksfisY21WDfWIsirR61YlNzi8tgCuP4owHbZhVnuTmRvG8U56NwUx0BLwxGRLCPIgA9pkKy9zQlkWXi+AGSrQezTrOsKw9qdQCRpGmTil1Wkpsj4ILBn5raKvKAdrp145R5vG6oUTJ7Zd/HZjBwzW9VZ7c2s87mjte2GocCTW3sQagEK7BovPuuj+us+bN11ZJz1Y1SbXwR4Ir8o6gE6oktYijrdwcZahFB5IUdPepsRGNYS3vZv/f96CeocULIMstTdW2Nm7cEAF4E8xAencza7MViMlwTiiZoxrSZeuXxF3Tt/Ms0sWC8atSol9a+oioAaW52rr54191aueoNPfrKE7r4ykt0g88actmrz+tLd39eKagALaMpzWA5sPgC7O/eD3R68pmlqBI79P477lI0EHEbe3LJheeqsY4cISwxwznvPvTgg3rgNz9hYnvcWKwhu2XrRtN06fv3/ZfOOX8JP0c4ABcBUG0HhEWwziwjq6y8VDu3bdaBg7tVVJyvqTMmK6+wmDXA2uyPAGxZ/hHzhgJxNXZ8f3rwIR0uw16S/V9Mht1tt96gaVMnM8VBDjq1sXZAei7T7O9/+b36WutQmgHHUhNV1wQY6gvTJVfdqLQcaoR6tA0wVM3nlO2LpKRE9ouBVhR67P1w+7cM544ePk/sfNKDlaWpkS65/uOj/lsocGegAoEKnH4VCACk02/OAiMOVCBQgXdnBQIA6d05r4GjClQgUIHTsAJ+BZIfsYzWXvYaJN4jBtQYPoXRIEzwwQF/Dez/YA9pwA80y4c+b1j+ig+Q+Abgva4P1Pg7NL7HD/ubf2ijPc/9zdGYgZkZBFjD7x/oAjkrr5F/8x/4kAn2P2bE2N5yCQx93luCppHQ6OSv/nbUSu6VRnn50aDPW73r8DK/NaAYpugaFZaNfMeT2cGdOLqhlnJDIc1J62OQcshLvRUEHLDs88GjtwJH/pf2P86/p/zv884ApCMnFOetjmtg+1pKCZfB99JwNiVBZ0+7u+3pxVaIJnXxhPGAFyyIbBnR/LUsmSqspn7+s1+ikjhCIzlEB7FJ2sMV9olcyR0dk4Q1UBrZElJd7R6uBG9RKiAhpjtEHcdbnMqpOy1SSWSP5KQkaWJeJq3qdsUFk4mTSl4GV82H0LSubg3WK2sOkI2TqiBebwLWZtFkXjRWHtL5C6bpAE3eVvrqd33qM3rk4b+o6sgRddY0A5DOVczEfDWijkokVymSxnNXc5uOHC7HTo/8IBque8kBmTl7gQrJsqk7Wqru9uPq7G5QQXEBzdxwNVQ1qx7QUl9Tix0S66WxDsVTMLWYptLGds2/4Rat2XdQ/wVAImJHEe09wJ3pOuQC6NO0ZdXrmjoVBUFqqubNm6+5E6doDaH23YCa8YWFSqC5+7MHfst7NumKi8/TjHG5qqFxvunQcbKZNmsyOSRt7ur+fn32Y7fp5b8/RBZRGo3naeqJSdV/Pf6Syshdig7q0vlnn0lDGbu4tRuUGZmI7dyZys6MVydX5q9B1bRm5x5VoOZo7+gCyGQ527bPfuFLqq2s1PKlz7jG94a9pahrenlMM/k8N6AwW60gy8GhVm1c7R+JhVtTW5PKj5WT2UOmFSqybhrATYxhcvEEGvjhKLBWY2kWq3CAm9nigTdoFEc7u6kobLdamANTGVxxxZX68B13OADR0t6mlLRkBy/KDx3UnR/6kJprUF5Nn0peFkorslSyAXErNq5XFc+vauZ4L34PgHGcNm/cRdMfmADsMVVPD01d74ufabKbksTO76YqMQhjips+X7ZJCMfsIDe2WtbgrsPq6rrrr9dXvvIVNQM4N2/eqmeeecblE9k+TkIhlUFWVkFBgbLJzTGVgjWcTAFj4Aqu4UDEgBUaDWcHLfgy1YOzOXOfAT5LSbsAwdnteYqhEIMV/NVsyAweGeQzuz37m43flDAGcy3Hx688svsHARJ7FeRj0CiIY/JnHXkAyWzs7HXIcUF9Y81vlyNDs7ybGtljg43oGODpp+2OPZvCsNcLBhoCKMyuLiE5C6UhyhnWmamAQrAENNs6pzwylQ7H5odHBsicpZ6DZdTXfbSTgeQDSF1MS5dBJL7heqhJelkH3Wpgb9YBbRtbWtXc0gZY6oSxAYnYvwbkwihwpNnVAY8iqLtlHoVTfANIoax1g0cGjez9nQGfAzoG6Ti+AYBkaherETaPPH7KhELvGGy0PoBUceyoy3AzgGTjt+darpY7/7GW/ff5AZJlD5myxsBRBCDNpVBx+MGcC/s4r7743PP6069+odtvvk6XoiisOLwPyIylIeeJeKBuCKq9PqBEY109CpcwlxN0sGSPU8utWLlcL7zyuvaWHMOqMZWcNtRHAA5TJpnVm7CJ7ITE2TnujPkLVH74qKoPHtf7zruOnKULtGzLa9p+aLuuvPoKZZAllBWbqceffkrbj+0id6lRn/+3uzV39nRyp/bre2QmxfLejcDt1IQ4TcTyLTPTwGGcalEftaAgfR8AqYvjMoAUSmZYQXY6555Y1law7r3nC1q97GVNwgIznqyzW26+kXyz/dqweZMmzpiuz9z9ZYB+m8ses5wsy0SKQmX69JPP6NGHH+K+HvZUnzKzk/SB225VFuq9ukbOrdEp1CXI2f69/I+/6yu8j62tiVjjlRytQr3WxD6N1IMP/olz7zh+bwXksm9Z65YB11xzVG++8pwOA6dMVRsVE6e07PG65qbb+AwqBJ5XavvuPVhnFrjsL9v/BmPDTZlYc1wtTdhbkkPFLLmLKgwqdaFCuujqO07+z6XAXwMVCFTgtKlAACCdNlMVGGigAoEKvMsrEABI7/IJDhxeoAKBCpw+FbjwLjKQfKqEEzUu1vTx2bU5rmLdfuuY2PFZU+Z/dpwjm+3DbOxcR2b01x1ofo8EPEMfPsbfBvDAEGBxAlDwwaCBOvxPD3DY8IccjBfcM/A1AFJ895y8uT+I+E4GK04VZHidLzeNo34Nm2s37FOb7EF443/9U3yef9L9IqhTrP1o83oqq3Kk1eCpwreB5/kOy9k6voWqypXaDxq9reNq78FY7z/vDEAqPaEUpwqQ3MBodFqD2ZqxPTRCQ2jI9tAksxyVvLwspdAwtyvFLSclmMdUH6vRz372c9Ucr1UieTxb9u/Q+jXr1FXTTdOxmCTzTHVjg6bOEnU3HdQEgFEi4CgjfaLCE5PUFNrGVeD9Cu9F6UDj+PDubUoN79BHr1uAoqWNvJlQQE+wDtf0aVcJV4b30dCcNF0XLblQr7z4jGZNytOBkt3avGO3PkRofOn+EnUBOswGKotGYCy5SblFBSrKycUuKkKVpWVkLa1XAiDj6LFKRWGxNB2wExmOUoSmdASWRw11VVzN36ad23fQUA9VXEw8AKOW0Hmat1gnNaO2KiRfpKU/Ulfc8Ul964c/0Yb1m8nAAZjxvDoUUL00cieTrdFWXc7v5AjRcDcl0qzJU1SybavOmjhBsVh/9dGMP1RRphYgUUxIn8th6sYi6ed/exh1R5yuv/hSNR2v4bFxOm/xmfrFz+5DCVakBWcs1I5DFfrNEy+rCwu0CcCMJecsQv0SQS5Rt5qrG1SUm8vzUHehAlqxa6+2lmBvGA7sMLstlA2Xo1iaQ7MZPqOKAzu0c+9htcTkadfBUu3buZ4splhUBGSJuLB74AcqAQEWuoEMtQ0oRIA6MTSwTX3ShT3buJxstXN/uKk/qHUfTfw+msMtAABoHEojLOy6aACTaXXbhz+ia6+7wcEcIy9mA2aAowNoEINV1NN/+6teeOoJTcrP4b5G1D8d6qC5XgqYK6trUEM7mSTkKE2cMhvlTChwq5uxxDkVjo2npaXJKY/CUXSYcqgbRVVUtPceTn1kFmtYEtrPLiOJUJ4eIGl17XF9Gnuxa6+9VqWlpWTwVCoRhcgkMmjMMisd1RQ3gCDAgI8BmWWbnbrM4GwIGnJWaE7Z5/5nIGVQGeUHSAYd7Ln+M2YXYMv2X2MjeVpm4YV9mI3T4IUpIbzX8QCSo7jOog9VkctA8pQ1fXwbUPIUR6Y+8v5uSiUDSH7lUbcpK1grdvy9LhOIE5TjR5YHhRKRvKPgiCSFRKA+iksjOydZCSnpCqOBH4ndWQjSHctssloYNLJjcNlH/ODUPQCcfpfRNPRSFadFcuDIASSGZLctbd1Y/gEnIMFNLR1OddTKnHXyAMtngsJ4yiPWic1vJBDJrOUigDsGjwyyGDQy2zynPjIFFAdjU+RAj+c+56w8DbCZtZ/Z2wWx16KhfhMKcz3wZdWlbvb8koP7VMHetOfa3NtXCFZ+7os95wdIzrrOfXvWbAbkIq02jM3GH2FKGMDY//n6N7SDHJ5v3XO3Fk6fqL3bNyoJG7sM9k1qzjj2B8opjqEKxVk0NW9pbOJ4g3W09ABr4bgOHynX9j2HteyNdSiRgHXA/EiARhAZSFWNHS6Hqq2zCeiToD4s/zoqGzUvb6o+9bGP65d//pEaO+p0PqrEm6+7SRUlldqE0nFvdYnWbFmvX/78V2TM5WIb2aiVr7yiHas3qL22Vv3Ay8mo7SrZF1Hs2ykLzlRm0RQVzz6D1+tUM9ltYUDEfoBKSkIsFnHt+j4AqqulTnOmT1NcRAJWeRMBgXWqwbqyBHD+mS/co/qWXlRkMdSqxUHV9as36ycorOLZox+/4/06a+F0Ha8qw76zRlNmzldPSBIoh4y2XvYS6/aeT30MaF2pCy9coqIJE3SsrgVLz1D9ncyy3IJCff7uL5LV9oI7JyxA8ZUSH815hZrxWfbXB3+P4rFEcxecoetuuU2JGbmqqG3Wk9iN1nFun4DSNpLzV3x8rLOoC2ENt3DhwDoUWxdhzRrB3Aazpwyy96AMvOCqD53KPz8CjwlUIFCB06ACAYB0GkxSYIiBCgQq8C9RgQBA+peY5sBBBioQqMDpUIGhGUj+8b6V7mWsZvupNNLfTk1Ge5+3avS/1d/fzvsHHvu/W4G3WlfD3+3tPXq0kZ6y+uh/eJgj19qpjni0Nfr/F0DyH+qpgCTr9fYCPa2Zas3foGDPwsese9IJJ89Kz3BX2IeYdRPNzn4a73/5y1+1fu06GoS1OoSFXfVxQu+PNQCh4hSTUehsiuKC61ScFaaizDAawz3qjCjW2p371R7MVeNcSR/cGaryg+XqoHGeEdunL952iWLCO4WrFRfXky8Tkqjlq7fRwY2lWRyrT37yLmzl3lB8ZBBNzyat2bTJNdpDuQLemupmr9aMBV9qQS7ZTQWaMWEyCiipEWXDy8+9qGysx5a+/CL5FTcpD/uqUJQMHcggYDiobTqAHDE0bgE7NW0AhBTVNDVoL1fblx3co9nTZ2jblr3afuCozrzsWr2xZhPPCyIro0V9oQTCo4zotCvlUdakUsg4mpdbSg647BzLJeqgGTkLq7bLL7tEb2zY7Oyo3n/jtepurtPjf/uLZs2ZrslYwR0tPaKe2iaXA5SOxdKR8jLd/8DPyRwp1hIamWu37dI/Vm4CfITr8rPP1qUXXuAatd00PUuBQBNQN3W2NyqRLJN/vLFG2w4cRkGSRsM8CoVWtb58991OPbN53Sqdf9Ysvblhu3740FI1M/Y0bNi6sXuCqbkcliBIQXdXPzXqVRyg7HgV1mpcld8LlOilKTtz0mRNLswDWmWqkDyZ/fv3uwZ1DWqKBNRfvUCJdssPCgrXt77zAy066xzVMBfBZicIUDSlTRggoBtlRRiLsA37sAd+8XM1Hq+0WHtASiuNckAR6/DwseNqppEcQuM8J3+Cg1q9WHuZsik1newkmrrWlDb1QGsr+ShOBQSooC6Wg+PjPu4xcYC9XOBbUVERiqJslDWRWrx4sct/sQyl6GjLtoF/wsAsMmms6xgcIzGCQm6S22eWU2RKIVM4GfZB4WNgwdaop0LyiIZZ2pmtntl4GfDqBOzZOLsAD6ac8pRJ0BZ7ecZullp+eOTud2DIs6xzeUfAEVP9+O3qHDxy+U+efZ2nPvKs67pRHzmFloM8vAFWen0uhCmcl41kzmPJPEpVOErCaCzWYsi3iYwjI4t1HRaF4srADbTIZf344IuzrbMsG3fc7gh9x2AXpfAXY1jUh9JyrHzDD9v5T2t7Fw35bkASP6OoaeO70yz1bD8yPoMzIUAcZyvIm5llnVnXeXlH/jGghuJ3+3Z5Rz5w5TKZ3Gg8iGfgzUCcjdMAUiLHVJCb7o7Bu6bBszjcvmOLGhrq3Gs5wMmYbRxBlqdkr+hTJbljNVBoMJC/ewCqzwEvm89wbCUrAewfvf3DCuP3H3zzqypMi9OhvTuVkkyuWHaWUrPzyBwzGBsKLALcsI5sOKnxUfxerqOoI48eLWdO4rQTxeMry99UKfsgBTDeztpvRL1l1pO1zbWA7DhAeJCuveByRTT2aHxeDvB9A4rAIGwiE5WG9VxwT7izcDvWWgPUKdVX7v2G8gBIZsu2a9MGle0sUScA6RjnrfxxOToOBM+cUKSCmbM08+xzyQwCoLAHY1AdtZJJ1tDI35MTFNTcqr/e/zvs3rqBQagOO3o1f/58vbrsFaWQPRSVlKqrb3q/+rCi66derW2N1LhBv/r5b7R90xZlkj339a/+OzlFQMuoYL264g1Nsdy5rAmA6D4uKuDchRLoR9/+mj5407Uax/kmhgy2ECC/qaPeBET94v4H9J8//om7MCGD2to+6QOEBZvVI6q7vq5OLV++nOMq0qVXX6MW9vav//ig9h085PavnQdsf3RwLuroaOPzoI1xJemchfPducgsDyF05CI1s567tPiK9/8P/zUReFqgAoEK/LNVIACQ/tlmJDCeQAUCFfhXrUAAIP2rznzguAMVCFTgn64CBpCGNsJGhzbWTPG6Yp7Dmy+vx2ff5T8oT30yqFUZam/nejUDeTH2m3shv5hpmMJleL6N74pld7WwdwXx6Pk3ns2Ze2V7zBC11NBm+TCoYMfhPWFgXgaObYTixq90GV2JM1QyNfy1/C8z2vNG1mdYHX3H4e4bRibGwhRj3H+qVMM/P14FB+sxRA42/BhGP+ZTXeD+K9GHzY2919tQII0GLIe+7lC10Ki5WW65jlRIDSy0YYcy2po72ToceVzeu4ytxnonANL2XTTBTvJ18iwq1zp1MVlOZeTUGl5eShBN0XiuMC/EUs36sKbgsKZ1N03v3/3ud/rtr3+D1VuFosOalZeGwgiwkxgfrzjyOqKxL0vgtZKjpcK8WL28dr9WlqaoPSJDsfF9amqoUAN2SXSzyd7hSnp16pPXXKjJ47OduqaFnKJQLLSOVhOonpbl4MUx1EPHjx3TBFRRC86YT9h6lyqxmSs/VqH9e/dp7gws3mjuTZk9xak5Llx8HlZVkapCHfTkE0+jJqrW1h3b9Zkvfs7lbHS00AykOe9dFU8+Ck3ret6v9lgjdnVTFJ+WpiqAST3qpENcvb5h0w6svFK0j4yn8opaAFkkCpcwNQehtkIGUVdTrxnjAT3zZmvRojP1xyce08urVgDLSFpCERNFI/l8ckV6aKI++eST+vgH3w88adXry17UwjPn68KzzlBOcjKwa6ky84q0+XCVtu3dj7ogWnlY/k0tyFdcapJeXLdVry1/Q+fMnKcl552rKBQNryxb5iDgnj17FIVVkzWWw5LSdbQKuAToykpNURfQ6rILzteMKVNRDzWS6xSr/37iST2zZotikrPp6puNIdZbPL+dBmq7NWBplF9y4SXYzn1Cy95cq+dfelH5hTlkTtWomAbrJeec5RRPLc1N2rBhg0qwojM4YFk3zUDDoHAsC8mC+dTn7tb8hWcDEQBKQKVWy7ih9h0opbqpjQGkKCDAf3zzXqBaE7ZwHgwKASBVNTeq9Hg1TXMWOU3oomJUDrHJqjyG8ikMhRRgISoqwil32mn+2s+e2ijYZSylAZjyUXyYosgUF8nUOA6IZk0js2Sz7WoZXwZWLO/GAwPeHjaQNPh5M7jJ/J8T3rmmFBTFAAAgAElEQVTdj6cGP2Ls7z3IbGxdmeLKvi0byr4NFBnU8atYrNlt1nK2Ax244yd7vGd/Z69uJ0tPfWRZTgZ2BxVIHlCyv/UZ7XCWdfwMiPLs6wwGA29R9NhtjymPeHyPPdbgUXAYez+cb5QeiqbeCahaMsg6SiVnx1RIZNywxv22dWbt5mzdUM6Y8sfgkWdX553QPWhjNbPPZlM0MovASRuirYlOgKStj3aycNrbOtXBcXZ0YV0JWTKYZm56pquyqoag7LHjN4AUyoQ62zpTP/EWBh5dbQzo8OhQAI/Z6flr5dRIvn8feP9O8ABSiAE47M3SsU7MyQB+2GeDnbGBf1bvTZvXO/WaAaQIFIoeEBwESE5xNACP7N9HdsQ2zhBn+2kwyMEvrN62bN2uT3/yE5oCXP3e1+5RbHC3Kg7uVRIKoizWYzoAKQKLuH4gWUNLi8uPS2N/RwCi7Ky8nbGsQdk5YcIM/t5BDlGrnkZhs3n3XsXEpwD1krB5a+I1wnX35z+nPpR8N19+lXav2qRt61djc3cM0VSnmgDhBi0TsexsAtr1RQF2ef1vfef7vG6TksgGqjh4UM89+BhKUBRfQLyFi+brcHWZWhlLMqrK6QvPUVMXKj/2dGJCsraSWVRQlKsklFydnJNXvfoSVejR3JkzVF/V4GBsDwqlNmpajhfdWeSXBYWj7mE9dGMvuh3L0z898GctWrBAezjOWC44OB+LP4NZ2/fs03W33q74nAmARxRxlhcGTP7zz37oLE+zUb32M1/7j1Yor3gqirl0/fbPD+muf/uMsjlHtnRwPmb+oiIiOb+0kFMWqVUr39QTTzzlFG+33HY7NpvRev7V14BzYdj7URes8OyrsqLcZxnZzXFU6PqrrtAZc2aw79qAUJyruEChn7216OLrT/WfQIHHBSoQqMA/eQUCAOmffIICwwtUIFCBf5kKBADSv8xUBw40UIFABf7ZK3DhnT/2NXn8DZ4hbW5nO2P3+0OvXQvINXGse+bsu9zf/EfpPdbjSCOa5QMgw2uxmTXeYD/9RMoxDA74YdBAE2r4eLx3943fG93A74P19xpZflg2/B2Hj3V0MOAd+9D38n4e7T4PsrlRDK2Du8uDbEO/fBUddcynUqvBWRkFUBgPsfyJUWsybBi+w2E0bmpGjNE3B6OCMFfzUWo4cLhjg5NBy7tRauIRwxGDfBv1Hu3wfJBqVHA0So1GnUe3jgYB2liA0ltv/v1xYj39oNNu3zmAZE1Hd5n0Cbee8uHE+12T11QT1mB1W932tM2x10y1Z9kV9YUFBa6h7/WKbV3367H//pt+85vfKDc9WnFB1ZqcE6X0SLNxClFlY4uayQrKjExWDwqbGTNztaWsXV/+4z61hmcrJqob66MQGqU92Dw1cSU9eR405y4G/MydPh2rtA7tAthEYs9UPGUS1lbNqiSzp4/ucjcNQWtafvAD71dO3ng99Nhj2rBti1MotABIzll0hj5w+wccSAlGmZQF/KqortfX/8+3NR6bow6uRJ8xe5quuOxCZSTGK54w+g4a6/Z1jMD78sNlqjpWD2CaowkzaNyiZukHbt3/wAOaNmOeCskhuvfb92FvxFXtBLBbNktIYhhWa0ATrJymogD60NVXuUb+A4//XVv371F0Uqyz3QpBdWLqiS98+StYI72p9NhYbd2ySfWtjXrfDdeoBxgXwfiigCLHmjr10tb9OtbQrPHZGRpHYzkrNkz5+bk6XF+rfzy/VJecfZ5mzZqjGpq6T7/8iupQtDjlWEera+D2kj11vB5IZpksAIPe+jpUQ5M0c9p0Z1MYHx+q8RPH65nXXtdLr65UXCjzRWh9C4/vYvKLJozTZz77KS1ecBaQLRq1GaoZ1kUCCorGyqNqPoTN1pES5jPEgRtTpK1btw6FTzzZJXwzf3WtndpLo/eam2/Rx+/6jOobmlgbzc7KL5i1ZAoZgyb9AI49W7foK3d/TmmoKcwuKi8/C7usNu09dMjlKpWh6Djn/As5tnztO3AIG74YjrfX5cJEAI3SgWQGi1LJaMrHOnBcQZ5iyWRKQG0SZRZsqGj81nFOneNT+ljzf+g5vBOYYdDCvlpbsdcDNPn3hneq8ala3GnLdguABHsxgz5OUQR4c7dYfbnsJeve+x7rnUM84OR/fz98GTiN+cbljdFUMx4gMsA5AI98CiMHlGAiQT6AZMqjfhr0fnhktwaxDCB1IQFy6URmJeegE7gFuNcXEoWDXTxgJNZBiejYdEXGJqI4iqau4TA7YBFSvlCzAyMTzANI4Q4guZghVwEDz1ZHI24Goj2llU8khfIJBgAo8sMjA0YdZlfHmGxclv/UbcfizqP2wWRqJ+87wvYYsCjMVE9mncebGiB0tnk+FZTlHTmjPLPl8+UeOSDuUxZ59fPObaZAyiXfJz0FRYwDSPaegC32zaZNG13tnD2eDyY6LOYumDFlmgfQPMg4CJDsPOmgu+9vIcj4li5dqu9/+/9o7tTJ+uaXPq9gznUVWOSZ/Z6p37JQEkWyV/qAveXYNNpxceIFIiVSvC41NtRrGXuzILfInSPH8Zzf/OEPQNyXAZ8JgI4I5XO+uetzn9WCeXOAuk0KhdKVbN+lpc88gS1gJWqcRHLV1mjegoXYM1Yzv3EKT+A9yTv64r1fBej0slcjtW7FCv3jwUcVCdwrTEnVRPb+ntJ96gE2XXzzTZo4dz46HB63YZuKgOSmzopgXfS0oialtlWHD2rlipd1+MB+5aXnoAhDIchaicP+8MwLLiRPK06xCelqBZSGx4TrKawq//vBv+rr93xR8Sgeo1G9xiDz6eBigg5qmz9xpjqw9OvsI/uKNdqFTeayxx9RVH+nQlE/Tp81XUew/YtMyECpNFl/+tvj+sBHblcC+7+beemmjpYZlcaxLH9tuVagPjpEZl8Cv99w8/sBcS9yPAY0e7AATWG/dgM0gXgmO2Qe47BrjMC6NJVz9wduvJp5acPasx37Os6xgMJFS64d2K6BHwIVCFTg9K5AACCd3vMXGH2gAoEKvHsqEABI7565DBxJoAKBCpzmFXAKJN8x+FvcfrgycOtr3vgQzAmwYNQSjGRCo/3uumcekvJ+HB1CjA0tfC9wwgAG3+xERZX3N/97jvW+A3BslDENZkaNDU5Onhl0IjDzH8JYQMX+fnJ7vrFfc3h5hiu1Tpy7oaBtNOjhf8apzdUAaPFBqbFg2f9MLTQGqBulVmPVbmxYODb88SowBigdUlC/wmxMIGcr0ZXxnQFI23Ye8MHhUwdInkUWLVearS7o3hrhdHz9sMspJHwgdMrkyTQ9yTDB5s2auXYsO7GPu//++9XTdEy1JW/q8kVTlZ1Ajgoqm1qyP3btKFFwW7BmTi3UuMIolbYH6fP3b1R79DiFYwUUQcB5bEwkcKiOq+KblAxMSaZhG9xrFkfW/KNdiTokGyslyweqQT2Un5kJuChXYTI5QUCayTPma+uuPQ7A1NbVaNUbr+nySy8GcCRia5ZG3zdSdc3t2rh7nx565HFslc5QPZBp/tyZOvuMuVivZdEo5D1pFlcew7qutsHBmx3b99JgD9b5l12qKALlG7GI27F3t4onTtPR4/X6z5/8lrD1drKRwgAr4eQ1AcwADfE0ScNphl9x1mLAzgw9SGD9/mNH1UEzOCY2Sq3YVBnI+eI992jDmrVKjY7Snl27aWT2aT4WdsdLtqqbzJBZU2eoMzhKD/zjVWUVFqufusfS1LyADJVJBTmKSUlEDbTcqSjmn3W+3thGflFFtXYcLAGmxJMthRUYzdOQ0GhyiSKdeqsdVU8OuT7pZNrk5xVq1ZpVSkWBcfHF5+isBTN05FCpHnnoBZrGVaoPDlcl6qwvfO1L+tQnPq5oLJ7a6ttodicBHELVhH2g1S0KO6dta1dq184tio4M1fpVa5wFoMGF5pY2BUXFqhlyUAVYu/L6G/Tpz/07TfoulDk9KMNQbpFrFEfmSJ9ZzNH0/c7Xv65Vy17Twrmz1YTCqZYMlsSUZDXQ2D1whNfFhu8m8kuyUG7U1jQrKyNLOTl55G5lOmiUgJojxoBRgqEN+r1ACwQhA5cc2Jr2K38MSAz96mGN9bMR/HDAHufZzvkuWPDBVdvrpuRxFnQAhy6UNB0ojQzKuFwl33u4W+yz7PHhHOtQEO3OBL7XdbcGN5zSyXttuzWrONvNztLOlEQGPgwgAdzc79za+/GLs+CyWwMfTpnEerMmuL2/jcNBGmreDWxDq8PDQ4AdBo1DFBxGJld4okKiErCIY+1gERhmP6MgDI0AHkWGkynFVgrnmQCkYPwerUZWm1B7PiMLoflv0MaAlDunMJw+rM56gGr2Pl7mEWozzgttAAqnNjKoZVlMjNvGZrUf+MSxmnD8fus/g8MDqiMUMc4gkPVi+UcGjqyGIa6eBrK8v/vBEth04Jzm8BZZUQRoqSA/W0lkhzne5NRTZFA11WsrENN+NyBktbMcpD7G5qzrUGoNt7Cz59nYwhkuC81gGuO250XHRetPf3hAv/3Vz3UpKsHPfOwj6ibb53jZIfWydqZMnOTZJ7Inu8NCVYlK0iCavV8YGV6mnuNMqwOojepRNnZi9ZeF8rKRfVkCuG0HKJ01b6EKCooUD6SJAvaJc1ZD5XGXB/f7B36rssoD2n9wlwqKxyuWfR+Bquzw0Srt2n9A95DNdAa2jZs43p07t7P3H9J7zr1IHdU1imINpmLBGRETqtziQr2KvV16wQSsSqu0t+SIFgKU77jjDiUmxXFhAXusA/BC7Za99rLqj6N6AmJ1M89mozkJ+7sFi88H4jcAkFI5d2APx4UDP/7xj/TS88/pkx++TRedPV/7tm0CwLe4uqdk5Wn++ZeoEVvFPhSMoZY9hVJqw9JnNW9iIa/fRJ1CycoDOiVnquRIk1Zt2q6rb75RYcDeXvusYqW3cA5chjJz9crVyssdpx07dmEVOpcLCObpjdVrVE3NQ1jnfXzmBAOpdu3apUhgdjSKpTA+E7LTUI52NOmO227mAgDmhrVjCqQeIP/CJVwkEPgKVCBQgXdFBQIA6V0xjYGDCFQgUIF3QQUCAOldMImBQwhUIFCBd0cFLrrrRz7NznAYcgJUcooLn4WdHbofKvlVNQPNL19j3XXDPMWP+3GIbczQyp1cyWHv48jDsK+xmv4nVYvYawwZi3cInjLHE7qcCEv8bzq2mmpwWGMdx4iBDzuWkwG50QDX/xwg+d9pdEg3NrjzTeKIpe6HXJ6YahSQNKLOo+0UvzLHt6pGvoM3JyMn3veosebZzemYCrSRo7Dmqpv40Ybn7hvNIs9/v39Nj/XkoTUa7bEjj+GdUCBt27nPDW8sq7qTrXl7Hq1nz5/OGtHc2pitOW0AqZcu/MTiYhQjWAk54QRKAZqYLc0NeuSRR7TypaeUEd6onIRgFedkcK0+V/LTQC09clw15U06e+ECmnP12l3VqN+8clh98fmAlnAAQJV7n0aygdppyk0ltD2KK+rbUB+FAE+c4oDGtOXTtJpygnGYJiSBRvWsvBSdQV5QBhlB1dg2RcTQBKSZuGbtCmVlZeJ21KwJEyfTHIxRQ2ef/vb8y1q9YRNN1jhNnzJZd9x6i1os3yM1Qbu2b1KBQSqs5GrLy2ksF1LHCK1at1GFWL1NnjGVJngnzc9YrOsqyOdYpVdWrlVuzjjddsv7HETYZfZ5ZH6sf3ON1i1fqQsWLAJs5OiZ119VadVx9dEQ7qKZmRQNUEEFdNnll+sF1AlJ2CglxieQt5So9pZaRYe2Yq0WrskFk7CuO6RVu0uVnJGD0iZIk1HjXA5Y2bt9o5IZ96WXLaEhulHxqTl6bfNRdUcl65EXnsNeLhcbvDhVHCmlCRqlJPKPDh45qjCWfxaKoBDOs60dfVj/VZOcAwSj73z2nAn64HU30tgO1TNLl+nR11fonCuv1Ge++mVgTIJie0OBUsFAsg4USgAJ5iU8IkTxjKu67LBeeeFpZWEr9fRjj6sfGNDW1q6GJprKvFcXYTQNNKS/8Z3vafYZCx1oiYJIdAKYEgE+lv1jWVPVddW694tfYP7r9c2v3qM8LL7aaUyHR0botZUraIAnqRiQOXnKDCwBLdMpTvEASPvcsXwS//Z2AjkHRL0d684TA+cvT3U0uFdIxAEm+BVIpsgb/PwymGNKPLOgM2DU6jJ6TM1je8PZwaH2Mrs1AwtDX3cADnkE1gEN/5f/cX5Fk2etZmodTwU3MGpHYQwm+bN7HJUZgEeWgdQHEArigA0UOds6B60MhAFJeK6Ns5fXsVynzi6a+j0GjEMBxqiOgD3WNCckhyyZdOBCMnOK8isU+z8UScFAL8sfCke1FQLsDWUBhYRyTsDe0MtAQh3kCm0gx/4tYPZ5TsvDrdm5mTsl5wpAUgeQzSBWezuWdT541DWQw2TnmsE58dsHGqTybOoAVQaK7D39qiNXc0+p5FQ7/hpzbjDIZuOyc9VwKA5Ysue4DKluFWFlmBCDSob6+QFSLWtwBxaX9l4GMmyOwwGwg/lHgAafAskDjR5AYqSu9qEGmxibqWgsd+hH//V/9Rcg0l0fu123XPNeAHK1Gqor1MHemFg0XhkAliTsFIOBTcfJHrJ1FkWGkOV+2cGmxCerncc219Y7a9A2lG19dozUe+PatUoMjsDeM50pTHDWgBwWcx+sCqxB7//9bx0AyszL0FFs2WKSU5WOkunVZatQATbr1o98RGs2rNHmbVvdeEwZee6ixboci8vKAweUy/hzs1I5R/ToaGODjqEq/fOjT3KcBtaCdN555+n22z+oiePHqQGrt3DGtG//Tr307LNaglWlndNKyso0c/5CZRUUcx5PdqDVFIVVjTW699571AXUnpCfqesuX6Ke9mbUrJnasXMXiqI8XXz1Tapj7XQB6dXdrySA2r43V6i1skztDdVceFCvwkkTUDhyTgpOVEZ+sYqmTVUTtQ9G3VhKdtzjTz+j119HwVVQAABiLTOnH/rwHcrMymX9h+i/H31Mew4cpJ6R2rh5i5vLTOpZVVWJqhKQhXVoVyvq1S9/HhUj1n5ApM72FuBYh84878oh+zXwY6ACgQqczhUIAKTTefYCYw9UIFCBd1MFAgDp3TSbgWMJVCBQgdO6AqZAsm6b2VW5vsfY/XR/D2s0pjNmDfyQZpDUDEIl183zW9P4veX8rTL//Se8ss8Cb2jzbcBCbYS6ZsRr2ksNhQL+JuJoAMm9rc+27aRFcbWzx47VqH9rUDHYHBy72e8HLieHHsMncCwAMqwOo9RoWMlPUoMBtdSYIMYbz8nBlxvNgLXgaLUeOPaxgNIpQqOTgSf/MZ/svU4GzobWbCiYtDU+ckt5vWrP2s4r/zujQNq+a/9Jz00jrff8Dx5QV1jb0zVfnQmUz1qLW/ynrDFcPH48Vm9kzbjjMX+zdq7E7uCK81e1/KVnFNRWoVAyIt5z2RUoanapsqpUFVVVqqvnCnEsk0JQJXVhN7arlqdGxFKIbtQlteKieizCWhQd00dORTiPTVBrQwuZFGlc5d2qtPhwbJiaUUekUrvQ/4+994Czqyy3/9ec6b33yUx6SCGB0HsJvXdERAmgYEcEFBVEL9j1igoKdgRFEQhFqvSeXknvbXpvZ+p/refd+5wzk0mI93/9/Ux++3jnnswpuzzvu9/h83z3WguJVDSUZ6fgvKOnsXFZyWwc5oIQIFWUj0Y6lUL3/fF+1NdVE2RVYsbU6SguHYO1NbW4/7E52MJso1JmM/XyLvepDFk/7ZQTmBMUh7/85Y+YThu3LIKKEO2VKioqUFhSgR20S3udQOicc85Cbm6aNXbf4936b8xfhHlLVuLa66/H2DGVVCVN4HbLrcmsjKV7fvDfWLZgCbJz8lHN4Hflm8Txbvkd23YijedQWFCAe3/5C9x2221YS/WU8lAmjKrg95X/0oSJk8ahKK8Uf3vsGdpLJdNOLBuDhBZlVBudd8rJtKZ6lPUL47ILz8YRB06kwmAr+qjqWl3bih//9je07Cuj5V0h1q78gEwhgTZTabQjy7S76vOpUuiizZ0cA+sJsnrj2HztZ15ITysOZkP7mnMvoGVTARYzx+icT8xGL0FNZx/VEOEQFQZdBFxsbNOKT4or8iQCqhTeod/J92rRRRB43z0/RUt9I1VkbODznDtpmyZlxYlnnoWLPnol8vILaUVYKyMwNu/TrDE+yMb1AG0PWzkuz8x5AiccfSQOmjYVMw6cJucwm3+9hAJx3LfySvSibyDnX29Ob7S7R9RuzqlNovlG/tKvC1cQQ3Zzpizy1EVSfUiZRHQRo7Bx+4lVEGkdkIDGslrsMdTiLnL98Vyi4Mij72ZPp387uzq9r63YGiRgJAWNPQ9VHznlka9y0vuCRlL8EGp5eUdOEeXUP30csL5BNv9Z/X4+0xOQ6jla1hEcJWeX09IsxTKHrMayiBMgIugTTJEahsIz70d5Q4IY3ATVSM5GzkHnOBZBOVxxhBjcJcEVARKvWZd1xJwjKjdMdeSBLcEWq5Zn8eeURU4FFi8FjrftBC8HKiSIZPDIPTtVkJsFLvtItnbudWdL597TswFxHvMA165UZilNmlhJmOr9FdLrBG6bNm/AFoJXfU7qJwFF96w8JWUfuR9nXedDKgEuASQNByGSgadeqitTcdMXPo0lhDR3EpbMmDIJnVzz4gn36rbvpIVeMQFNKdIJ5vXfFZoxsoWTZWYiQXOYwDxMFSZLjAHmZikzrJEqnD7aqsXz2lq/chWS+H5ZcYkpEtsZEFZQUEGLyRDemT8Pf39qDrJpe1lEqJ9J+NpJmBdKSccL/3yN55BElWcnoWGKgaP+1k4Dk21cp7904+eQQOvF1VQdXX7OGVT1paNy6mQ0Ev5s2NGIO+76Lm8eCGNUVRXuuvu/MH7MaMuUaqcKdOWqFfj7nx9CMsc9Pz8f5WNp01c1DhVjJ2IUlVIJrGEcPQife+k5/OS/v48yWohq7bn6ivOF4DBlwiQ00IavYtwByCpjlhEVSP1UkWqep1Bx17llIxa+8ZrZZjY21BEgjUMJLfx28qaDE047CwNcj+J5jsvWrMdPf3Ev1adNNk5FxXlUSHL94zGVlJTyXJmZRrXoig/WoI6q0+3M1lu7fiPGjBln0LCWf7smc10PEcYmxvfhqssvxLQpY/k3r5Vrcdjyyg456sw9LTrBe0EFggrsQxUIANI+NFjBoQYVCCqwX1cgAEj79fAGJxdUIKjAvlSBU5iB5It8hrMEH0D4ACAWBESVHu5shypG9oZERb8VbexbW2cP5XPNIMc0osqkPYESf2NDjt2XRXlvRkUoI+07CqyG7sd/fU/HPBI88huEe3OuMXeo+5BsD8BneB2Gj5dfi1iksScLt+hA7ArtYgdpqFpqz+f1oRDHGxuDcjYb9qAQioDDD7vi9jwfP/SYbM55wGevjsljKruBitHrym7Utyn/f1OB5J9/ZH54F4Sa0+560zyWtZVrCDuANIgy5oUU0kospC4pbXziCBHU8pzz8EN4/NGHkJbYj0kEEFdc/jGs+WAZHv/bH1DO4PhVW2id1hOHHet24KrZn8Q/31+AebzDv5ANvUYqTVpa+whnstHStB09vHM8jdZZSWzYhqjsGFWUjfPPPIGWUsuo+FmEiqrxiGMTuiw7FVeecRSmTB6HZt5FvmV7He8uT0U/j/kH9/4EGVQsTSIoOvGo45FFy6S5K1bioedfoK1eN0FTJdoIlCoIVG6gKiApNwV/euh3SOR5ZfCu/0w2ZqdOnUrlDPAMv9POzJ+LzjsX0yePp/qGuT0EW0/982U88fzLuPnrX2UjFyihUuYYWtYlsuHew0yXN197E3ff+T206s54Nqp1XG3t3Zg8/gBmN9FijXknoyeMxfKVy1FHSzvlsWTwLv+J40ehvnErrffysWzpambWxDOPQ8CVjWoChFknn4hrZ1/Hxm8zg+GbsHPjCpSSA2QTADR2JeEfb83F315+CYcdcxQVBc2oYWZURkY+VREphAO8+54N+TCBVmFePgFSPzOE1iKVFl6Cea31NbSt6sfpM6bg7FNPRTxh3BgqB+LLxyOcSPgUymSuEm3R2DjtJDxqpuqKGyZcYH4UlTmh3jbLL/kjLQ1X0yaqi81u5dmkEY7l0V7uM1/6EmEdx4jNahaEaq9u3t2fxZ8c5jBloZdgIJvzQN/LpaWdzUWCBhOXiCJoPvKfwiSqh4zKNE9NWSSQYc9S6gxdQ7ReRee8KIH7vlRE3Wy+d7KJLqjRxv3qxgopV8SAlPblgJCJapzKx3sW8ArZMQhW6HNRECSA4h7RzKPYFcu9664pH5qYcsfsJHX9xQIk97opkHTcnCOyrRPoiDMwJNWRA7yCR/ZdUyxJ0UPwJYUUm/59spLjpjSfegkU4+KpcEnIoD1dBsEtc47Sc9GfnEPREAGqVDWstwEcXguJpkby7OCUPcQfxUUpPytEK7k42cmJraluOnf+SAE2SIghaCWAJOVRN+dOLwGGqY48eOSDNB8iaSUVDPIVPhp2KY4MaUtppLobuKECSiOtY/CAk1tbCbO8u1e0nVho7pRIfdyGxEe0k6RN2cRxZTZMdtuDbDyp4lq7do1lrWkfspIzezqSM52b8p0cQPIzkDxQpW2zwOnMMuqgQk1blL1aHEHRZz85m0q7JvzwO982FWEc510noUYP1Xfp/MxY5nT1dXfZPNyxfSvHhson2lp2qnYsZDLhySBBUjxVW7ITbKXypVOWf3yvjkB6+qjRBDhVWERVYgKt25CQgxDXmCVr1+LVd9/Fhq0C+XU478ILUVZZhaefexE7q+sMoBi44jnnMjusPDufIIWWkVRa9vO18085BRuXLMRFs05EGdejCsKUFK59c1dvwN0/+hlBCqicKsBvf/drKj5LaS9ai1VrVhNitdKibzOqaZE3nflxVRMm40c//yXGTlW9kvwAACAASURBVJqKqVOmYwztJg899BD84tf34aE/PoBRzFKbdeyhyMviJGK9jj/meFPJTT6YVqNco3ppX7ettoFAnesY/yaUEYa/8vQcAjXm0vFayMrLxurNW5BXUYnjTz2bSqQksyz92S9/TWu+FRi0kK4BVNKqdIBgNcxaCw4fdujR+PujT2AMlZ5hXiM1DbWoYZ5SPs9Jf/sKuL9WrqEZtG9MT4/H7CsvxZQDaJ3HmyT6pTpkAQ4+4vQP+4+R4P2gAkEF9pEKBABpHxmo4DCDCgQV2O8rEACk/X6IgxMMKhBUYF+pgGUgWaN72BFHeu6eimSYIshX7+z6RWt5uZun/YexnpFBQCyk2r2Kx1kORR7eP0ey5hryOe8LHwYhooe5Z1jxr35uT+cTe0be/dC7nzI2BHuGOF7VI3WOAL4RLACH7miYams3RxEBTXrfDngPtdJciRRrd5+LhYHa3J7Boa/U+fDr6sPr5OPOvQKPEQXWh8CsyPXxIbDKm8c6W7tGvGvj3wGQlnywbki5hl8vvi3XSDX179znf7B5bW+novCb3HrOos/ZmKpRbODqHTXH+cMsi//+4Q/wm988gIMPPhirmTPE2HFUFeWhJIP5Np0dWNPUhi429U495WwcfdyxtFW6jxkcm5FfTFu1DRvY8E0meGEmC8GE7vpOYMM0jeHzcVQJjCvPxeyPnG+N8OfemMsm6RraqeVidGkRZh0xhZZxM7GhsQ2rN2xDMq2cytlEnLdsPpVJY9HG5mo6Q+IrK0ejmiqXP895ErWtbZa3ksz5N6msHJ/97CexetsaPP2Pp1G7swZkYDjuiENw6OGHYDltjV559XU2fAdw+IEzcN6skwlzGKDObJ84gpDv3vMLXPv5zyCNyqRV61fjpi/daMfZTxjR2tqBn9/zGwbdv4waWj+lZzBHg+KQGVNmAFQJNDBjpLmjmc1OlpGwTDZ9gx31KM1Jw2gqh9qVA0I7ukGpe1ibDGZDZXCfV199jTX5G7jNKdPGoaNmK9559C+opHVcfn4ZXn1/Hv768itUIxTy91wqvJpoU9eOvKJSdLJxqgZ6EpvD+QQ16ZnZaG5uZl7JVmZH1TJLKRtHTj8Q5x9zLFVGKVhDhcTRZ1+ETgK45LwyCs4IIwjH4vrDBgy62EDtYlMbgxxxgqTGxmo259nwZQ5UGnOK3nvzTbz11lus5WG45lPXI5N3/ofZ8A3xy7LEU7aL2ZLpulAwjdgDp5SUH/20O4uXhZeohx4iCd4qI9jg7MRiHvqu/dXwPu/P0Jgsok7CPKmLuvksmCGIYaoSsyFTRo927ilzBSq0BwIKgQktq/rdllfvdyn1Ip+3JTK671hI64CGB2ZjVEk61ojCyKCtfnfwyCmQPKu9YQBpkMoWjaNArg+Q1Bgf0Bwyazb3Pd9ir5e1VBl72UkP92irBELKOEqj6iiFeUdpWbR5zLK8rX5T2PC0WO94/iRwDBI4tiHW25KNTHHkfgR2HDxy+UIGnVUg7p+CI0KPOFPQWO4SX+ulfd5QcORy1/zzdeuVy1zzgZQDRpoeDixZ5pHG3gNH9vkhoIif0/c9wGR1dwtWZAykTtLFKDXl6Ioi9+dBEM4DSEtp56brT7UUQBIwcn8WLD1pCEDyLfK08RQqtQTEc/OKeM69Vq/sjCRcf/WVGE9F4KdmX4UWApo0wpowFZd9tPLbvG6N5b5JiddLWzdZBMoerZ915VVGBV+SrWu9hFKpmm8ciyJaiX6weStuv/sHyKfC8Tu33EbwHaJqZwuBdScWrdmGxYQ8Z15wEX7357+gmdljjVz3MrNokUloK/vAFNpmhplFJeBdSBjfSSXP5z5xHd54920sq9nG9S0O07mfNK5lR08az2u0D+MOoppzwkRC6vdx7+/+xPW7nNlfA7j08ktoVZfHWiVjydKlyKNK8rRZJ+BtZhVVVhCOcT1/8rl/sjYdhDJclwi5JlHt+cGaVXjnjZdw0qHT8M2v3khruT6sW7MSkw6YTou7XhSUVaE/Mc3s6Vo7wihnVlS4uQXJmuus1cO/+S2hW7uNVSEh3EFct5KycpFD5WZOQQm+dsfdtO3cbhA7MZnKuz7mt1HlmMxaaS24gErLF194lUAogRC/hgC5gVaqTVQqldv87SVczmemWhXHrqF2Kz55zZWYMK6Co0L1XB9vDOBaf/Chp8auQsG/gwoEFdiHKxAApH148IJDDyoQVGC/qkAAkPar4QxOJqhAUIF9uQKzqECK7d1/uN3YsLNVc8vu+N1949xDUPzirpDAV3ZYY8c+McJnYpQmu236e8ehrewu88Wac8Nglg+czNxmGCTb7biOdKra/+5A2Z6Zgt/KsrOPKrt2S/T+hek24oE6hGHQ0D/nWMWM3twTzPEan37jVJ/eI/yJorI9gTw7pMj4OLjyYdu1o7ZTNBwTgZYRC7aY8YzddvQ7I5cyOg/2RmXmtrE3cydW7TVUtfXvsbD7MIC0u4nk189vyUcgr8Ek18yWCimJzeTxY8dQxeIavWafxffefOkFPPTwX7C9tpnWdauRnZSKg8aORh+bcrrjfT3vtK+cMQOzP3sDG4wLcdcdX6G1E2EU84neeecd2t6xL8o52NXJxjib+q1NzRjLbJJiQo4CZk5ccs7JtG5qwfwVa9HSxRwXAp3jjj8a58w6FlUMht/aFGYg/EZk0/qugNZwCkkqYqbIhuUrsGTeAsu8WPXBSjosCUokYt6ihWisr8Y0ZmdcfsUleIR2cMtWruQxJPF/IRwybTJmnXoyXn7vHbz++utIj0vB5KrR+Oi556ClsQlzly5HZmEh3l28DKN4V/6NX78JTzzzOE4+8QRUEbD10sopzHyhV1+fR5VACL/89QNYtXotc4aYc0R1FZ3n0EcVQjybtD1xVESkprPh3Yf0QeYvMS/kknNmoZNNX8TnYBLBVV5pMXJpTzWqghCHICCBYGn1uvUYN7YCo6nQ2jzvfSx7+3WMLi9FKxvEtRSlzKFyKiuHqi42SnfQ1q6YqqsONl17ezqp+ElFKq36wgy476YdVgb74gdPnYRDZk6j0qAQISqe1qzdhLisAsw86TRmkBDk0BIqMyWD40OVSy8zgPjcTiBVX99AhjjAXKk0y8VJYnO2lLUpIRwMW15QJ/NZCqmoKmYjVxZ0zBtSzA+nUJLWFHcpuwf/3UfVRYLogX9HgrzRBHb0kEWa/x1/ydKSwO318f/1E+DoWY1dA0VsAIfDYfu3wIVToDibOil/qCWh2oPWY4QmjoYQ9cSubQQKsY/hyj2TKfmHbqBJV8vQ79hhe+fnq43c306drwCQZ0n3IQDJgJG2LsWRFEhSALIuDiC5jCT9T3RL2zTbOsEbkiPLcOI87GduDavLc80gnMyhGiyX10M6QRGzwwgMB9is76OaT3AmXhlHHEsBFNm3CSC5DCkPIDl25kAPwZUbPtoKWn15JJYb1R/dv73m1hIBXP9hyikpuWSHJ+WRdGX27P6uxwswGjwaQXHk1dEHSIJvZl1nx+ksAG3M3eSx/6/9EQfZ2pWXk4Hy4lynV1Id+Vldu/PmzfVqSMBi5y87OlrGEeQ4jOgykATY9OwrzbSNtPRMU3vZnCN8yUlLxA/v+iavuRR85MILCFw6XNYToUYSi7du5QrUbNps150s+lKYNdUTbjW7yz7WvYtrVgYz3AoyOVY8hjxeS6NmHIyXCIqv+tSXzXru+1/5OkZTzTnQ30obwgzc+eP7sXzDFoSSCYZ07VB96KwEOQYEWxnMBtKcCDFXKJnzPj3Uh1EFORhdWG72eO9t5lpVmIM8rpXUpOEOrtt5Wemopvqyh4ql56ggfeTJ51FQWEYwnoOmlhYcybyjCy+4FPc98GtaZabgsJnTUcB8tIm0g5vz4ito6exBAwFSKuF3OsdGWUkpmalYsfBdnHvCYbj6IxeytF2orqvF6HGTeWlxrnJexvEcpCZKIvBq4lpTkJuHBM4lFhgvv/A8Fi5YYDlzo2iTd8bFF+LO7/0Am7fR1o72d/MWrkBTG9VC/HxaRioHOUzLOo6lblSgXV1ubj4tPTPQWNdsar0mKmC7eYNAfkEx10cqLrkul3DtbSJcb2nciTtvv5kqXM4XrTUESNrujJmzhqwRwS9BBYIK7LsVCADSvjt2wZEHFQgqsH9VIABI+9d4BmcTVCCowD5cAadAikIXH2AYFBrhvCJqJWvcjwwoRg5Jcs1+/xsR2OI3Bv3Gofcc+Zw1oqI9RTukGHjh/eoxAQdgYsVK9n5MEzD2/ejrMd+xk94zQLFjiFGmuDLtzXdczXYHykaeRjo2I1P/s4d9fXejGbvJodqtD4M9/jejwCs6tns62Oj8GhkW/isnuTewc28+44bTwUV/grqp/eFFH3k+7XoWkc/ZPnzgqv3q3/8eC7tFH2xwM3MvzsM/4gg84vn7OSJWH+8DlrriWWLJ/mw0LenSaP3UR4gQbwBpADU7dhKS/B5PvfgWaqtpAcTG4SETJ6Jjyw7eaX4gQsWluOwz12Jj23Y8QPXR6rmLkJudh8yCUmaNbGFns4NQQg3XOHS0MN+DypzKMoaqX3Qxjj3ycIIhNmvZ+v7Hc8/yzvxEDLKxd9Xsq3kszPqguqGzn41QNvwEorqofklgk1NdezWe62p2Whj6s39/HAnM+JjKRuOi5Yvx3oK5OOKoQ3HUicfgt39+kCHq65CbXshmbTIuP/9sVI6rxJb6OlPtLHhrHjLY7D2Td7gPson79oKFaOed9zSUwvbGBtz8za/QAiweSxbNY1bSmby7vQ3bd9ThhZfepbIjFR20nPrbo48xfyOdWUFsnjJ7JoPApamdais2jPvZoG5rbUQ6upCXmoCjjphJpc8Aiksm4Iyzzkc775xvouVVQTmhDO37cnNHYdsWKa6UFzIGvW2NWDb3baxZNNeaqUeecha+ftfdzCORxVwSc446afNUyLvrW9gAzafqqJr10p34qTjp2KMwjXlP00ZXoLuplsqmVtR1DOL3c57D5TfciAnTD8H8RUtRzTD6U3n+OVShCdA0M+tkkNZ8Ulal01Iqk3ktqTy/1DSqkTj+mvYmSmHDXp+XOkEPNa4TBGu8Rx/BZAKb8MqLMVsweaN5jx5m5iRRrTF8LXSQQtuisoUgrof17eFzXXOjm7ce+InNvtHLAitq/ivXRyoozSoDpDwGgxqxQEiqFkEhT/USWf/s75d3/DGf1z4FkNzfSG998Xw5/bMdIDRwDwdJ9B2n8JMlnfbvK5I85ZH3vhE3WdiZOkkKoyhAst/5fYEzZwPnoJTVhvBBlnFmACdIBl4XasonZtEKjbkzielUuKXyPWUhMReJ80HWXabq4Vgo80gAxdXLA0iRmvgqoeiyqdIMKH+Jg6P9R0CWDtFAtHd+nsLKr4U7PrdPGz6tRQJIZiPowSMfFtnv0XU6doxD+u8aTzEWBUjOdtAfW/tvH6nguL9iqvYKczOcolJ15HY7aIsmgKRz1rjoWQCplzAukbWKBUimxDL1mld3joGuqQ7CknSCJCnF4nu7cPstn8NhBx6AY485gu8n8LqkipEgpzi/gFlMYSyd+y5VcZ0oo7WbVpWCgixk5GSih2qjDl4DXYQg3c1tWL9sOQ4/mradxxyH+QTmF3/sesuMu+a8C3HykYchOXUATVQqXf/Vb2OAYES2jKmZOcxLiqf1pqh1v607fYS6UtiEeD7JHOMs2ldOpMqmsrgSc5ctRTftP9dvXY/po0fjExeci/O4RiQQKK7YsQkhApyb7uTaQnvCxLhMMtck7iMDRxAgtdLqcycz5ijowTduuxmFXGN6CWT+9PenaTG3jTcI0OKP60Axr+ksgpxWrvPtjTtww6XnYObUcVxTW2jP14ncwlHoJvBMo7qql88h7kN/N3UjgPKgNCc3b9iI5UtXWE5e9Y5qTJpGNerRR2D29Tfgff59iScQTaV1Z3I61XVUcCZxXR/gGItH76zejvTUFK5ZmbbNtpZ2Antagva0GEjKyy1iFlsXxz2F1pq0eaRtZFpaCHfwRoHMdK4L/IxAvLLOph58QmS9Cv4RVCCowL5dgQAg7dvjFxx9UIGgAvtPBQKAtP+MZXAmQQWCCuzjFZACyalyoo+YG8B3e3ZRwOP9a7h6x1Pk+EoXT1ISsxPv9mX1amJhTCw5MmWT17zeW3XQh47HSNAr9hisy2nNow/HBx+6M/vAiMqnGGARVQL9b+1x745rpE8NsRS0g//XAETsLPIZY2Q+7QZk+Cq0CJz8H1TeVwPEqqpGAllDx8KDZt6UcNXf2zGIznvNlVglW2xdHR91cMqp3PxG+tBMpX+Hhd3ilRt3GeK9gUnuM2yEKrjEe/gxLmytW+NX2SDK9hlTWYkihrLb3f2eCqm1sRHf+f6P8fDjz1kjPmWQGSBsyk0uGcuGaQZOIQg67rxT8ds5v8Yf//BrTCllllBDJzbXt9DWjHfWD3RbcHwmLbWaG2qQldCNqbRN6mNju5bZHcnsJBeyoap8pV4e4php0zHr7HMJU7osGF42SrKMyqe1nbIt4tmg7GHzVqBCTfAWApY1SxZj7tMvoJvAZ3vtTnvtqquuQgaVPQ/+7REsXLoMJfklmMCm6ZUXn4es/ExmKzGQnsqAlp0NeJ25IZNHjSIcScW2etrCNbQgv6gCf3ns7ziaSqgv3XojXnn5efahezB96hS8+da7WLl6O3bUNbGxm8IsjsXo7SYkGaQ1H3NolN3R09dClQD/nZRiTfME5godNGUSlVKtPI8efPTKz2LilAN5h389aptraWc1wPD3MrpvMbeEHeDlyxZh5vSpVPsUoH7HFix++1WeczxOO/8S/OTn93L/VFWxoV1PC8FM1kZYJ4UwrrZuK5urSRjHsPpbPvd5tLIZm9jTzUyRVmxlHtMjL72F+r4E3H3vA9iysx6bmaWSxIl8Cu0HpZRIZ+j9IGurOqvBbg152nwJlIr/iJv0sv6aN0nKgbE10ZtjZnPmQJJspcRNjFnoM/xFDXmBBz1rNpp6hoqN5rZWjjOtozi/lDVj2T78GTRYIUs3gjkqK5wdmgcqNEe9NUhPUtI4YOOp6gzmOhWJPROy+OtK1ArPV8s427zI+35omw+RBEBsVYhR1/jCKe+a8u3pItlIhB27A0huFfHOg/XVv2VZN0jlkSzipEAKSUk1yCAaATD+j6lI3vaIIQjUBqjUM1AgZVWIc0wAhNlHoYR0NvmpOopP5U8KG/QCS4l8TUCNDXuek8v4kX1dQiT/yGl5tKA5ACYYp5q4sXPwSGNn4IhZNm4snC2gfSYGIPk1sBXYIJ2vjvUURB480j7Nck7QzfvbNDzbyG1DK5iOy30/moUkduTtn4ua1VRAk69VEFILZBjP9ABSPXNwlhGi+MoiB88EzDlfCT+UgeTO28tfsjpp/wTWvAS0hCZwzeugZVwOVZavv/gcMuK6cQTVfWm0TwsTdrbQcm3njhpmtiWigNlfIa5j/QRUIV6rWivyCzJAkzZmUqUSyDTgz79/CEvfn4+zTjgOhx95BGYym+gdZox95BPX0EIUmH3mGbiAP50E8etq6vCNn/zKAFIPFYfJBEZcHgnCe0zl2dtNmzxWoZK5SVupGM0g8E3rbcf0SZPMOnRzTTWaCYuU/XPkAZNwOy06i5ITsHLVUiwmVMoZXYXv/+J+JKUXENhz2wTaCVy7z6QdXE1NC9Yzi6iK3/vo5efj+IOn4O0338BfnnoeW5hhlJdbgn7Cq7hWwnCqj1oIxRP6O/DV667AAWOonuzpQF1rK0pGj8dmZjRpvo4ZN4l5UbwpgBBPc7G2vhFPP/sCLUefxZgxE3DKSadQRVZGkBXCslXL8MTTTxH+dBAoUzGbnEmgncVKcg5LSUYQpbnZxn1kZqZTSRvP3L1GdNIyUIq76prthHd5/L0P2Vn5zHUqt7Gt2bGZdoeJuOcn/8Vrg3/b+gmsqSRL5LyYPOO4Xf7mBi8EFQgqsG9WIABI++a4BUcdVCCowP5XgQAg7X9jGpxRUIGgAvtoBUyBpP7Kbo9/qIZjyG8jfDHy/p43usvehlu37Y0lWOxGIsoW16vfK/XISKc8/DjcZ/b+ZIYrXkbe3t5Oln9VrTTydmNVP1aavYYk7tx9BuLK6tvs7S1o2dtz3f3nhsAZNSG9+RoFU/53RzqmqLIq5j71/9FBDaljhH+6BrjqFGudFzmiCDSLOW7vwGNr+e8ASEtWUc3zLz5i7+CPdewakHKOBYwAJE+FVJCfh1HFRda0l32SmrmynPvL3/6KR554Eu/x7v0sNk5TkIh8Wq2VFpThossuxagJJVT63MMw+RYcVjoDK5evx0u0kutj8zGDtktHHnsCTjvtfDz8h/tpndSM4qIsvLZgKZpaw1TapCGV9lGpbKSnpWbgkBNOxfVf+DyyCbK6utvoWMdmOUPNk2nHFccmbz8btdb4pt9biMc4SGlSPNvrS2lJ984br9H+bTUbx6k456TTUV9Tj789OYdZGZsMRkwcV4VPM+ti4tQJqOPd8HG8c137Xv/BKmxbu4Z2bKWopSLgwIOOYPM0Dm+99z4WfbAYH5/9MeZjVHJ725HEpvPTTz2LV1+bT0soZo6wQSwlUxJBUUIc8574vzAbuVk5zIiikqeLDfu0ZCpDqBg54pAZtIOLQzaD3A855nRkM8uom6H0bY01tJobIGRLR3JaPpVNKdjJrJKu7nZMHD3WmqEdzEXatGUzTjj5TLzy2qt45h9PWih8WkY2w+wPwkvPPsMGKa2qJpRj/ZYNmMA8pls/90VsfH8ubetkAccm7Nr1CNEu67ATTsD4SQfaHfp5VBhw14hTJhFv4R9gTX3AOCgQpCtUcgw+unmeys9J5Gf7CeDUcFd/XpZeygxKYpNcH+9lQzsxlcoCzrFuNs8105KY99LHfJNWNoxlfafXO5kTIwWBU+h4Fnb8vsEJQRWubQaAPPs0A6F2DXpWaNbcd81+QZUILPLULhEQbVDJyz+yM/Egif99Xg9mPeY9oi5sUTWVQRFdN77K1odM3necgsgpjvxjsj15CiRZoEWgiy0xQwFSnGU20bpOoMYDSDwr+72P29b49VHl5CzkBFJEVTzgwTk8yB8BI0GkfgKlftqJqUkvFYkAkkjKID8fz6ykONqbqd5SapHBGhwh+WTNHRhUrZhGxM8QgOpHE8JXTHnZTfqcU3G5MTC7PVNqOZjkAyErj65Tr25mpWmWdVLSCmk5dZcDR1IluZV9YIgSyQEkU0/Z912Wkj7if87f/gDngZRAoyvKkcrT9BVIGt1t27dg3bq1Nt8SqbDTI45gUeKx+HipsZQHpWLoDTdH4nlN6KeLAETASZaAGVTjdTJfLIcqHGWbpVDl00UbzlAia8p1oI0Zad1SAvF64YqFFM79UCItInn0SakcB+47PrcA2wmEbv78zWjYugOfvPwinH/B2SigPWgds3/OOv8i3HTDp3E08386m1rRzDH44e8exDtrtxKMF/Mic/aN6cwn0vpTUVLCTKZ0jCcIP/3sc/DNH/4384NaCZDamKGko0hEUjaz2giGt27cgGsuuAC3XDsbrds3o6G1DvM2foB2zpM//PkxtLUTFHaKFifi3AsuxHiC7ldffw9t3F9GUQHOPWsWrr7kLPz9b4/ioTnPgnpVjBk9EfXbtqKLCqBKWu4JYve11eIGfm5iVTHaCNfaWeiqydOwiFl62wivDz/saKqsUgjVe/HYnCfw6ONPYTshkgwdE7nen3jcLEwmZNq5ndvtbsWrb7xskDmefwekXJLFXgqtQ+NYZYHS6p21zIbLt3mlc0+hj2ZN7Xa7npoIqROo6MrPK8G0qQehg6qwNr7W3LAT0yaPxu23fdHgviBSL6FTIrc/cfoxkTUh+EdQgaAC+3YFAoC0b49fcPRBBYIK7D8VCADS/jOWwZkEFQgqsI9XYBYBkjW/PwQqRJpgdvu4a+j439md+mLk0uwFrrJm1J6zjCLKJPVt3D3tEdCxJ5XF3oKpIYoWt+XIQ4042cINf7g766N3uf+vTY2951f/a7vc04ashlZxK757eMfo18DeGkFxNBzC7O5z/0dOZLc7iRY89lx94ON/bci5uhOJbDE6f9zV5SZGLKgdmrn17wJI3qXqX7LWHY3Tnfdq5PLZskbU7FV2iV63O/fdeajZ787DqQb0nhQEssdyd+730q4sFWN5F3qITWs1bBVyrzyftes24D2qbOY8/Qyee4533bOBms6sldzMbNz2lVswqqqAUGMO2hnWntuTxWbiAdje2cGcnXTU0Vpt6Yo1+NznbsWWDSvx2osPYvmKBWhmZodsiLpbB5DGpnc6D6iJ6p8v3fFNXPrRK2kB10xwMkhbJDbUCWnEITKoSOqgHZ4awBls1A6yIRlKYQOYSo1UNsh1t/nq1czGqKvHQFM7tqzfzLvWnzHrqgkTxuKoww+iciAZ0w85ECmELU1t7bQtymLofSe2b9xIm6ZO3vQfj5JR43hXeiF6WK8nnuZ5EQRdcdkF2LJ5A/qpgnrxpVcxd/5KUxUIqKiBK6jVR6il3I1EHktHZ4NZtA2yedxDgMPAJJzCHKVx4ysZet+KI0483QLduwndWqnM6m2uRyYVBclsiKZRBZRB+632DsGlVjaGmb0iiMBxKSmrxFKG2W/dvN7GQqqpr9xyKxbOfZ+N32bMPILNUSqOjj9xFkaVVaBj0zaz3KJcAbxlX51ys3tSpI7NDcEWecZpmvBOfka8sIFrU8h+TLlGFYwBGDbIbWXmekmNkM0ngZcUKgiUbCMLquQU5ptwcx3Ma2qjzZ7UA81srktRZksLvxNio165M7K066FNYTLnnRRHvmJIcMCt7QQNbOgbkCH4cBtwf68i2TQ6Fz5MVSJKKhCl+exBD7O181QwPtxwysXomu9syvwcHff6UIjkYEJUobTr3wuXYeTZ041kY8fzjaiOVMNhshSx5wAAIABJREFUAEmAM04KJB0b57VvaSfwNKA68/xkWae66aHMHqmIZF8n2NOr690DSAOERwJKAkiDsoUUKOJ1Msg1IMHgkeCQq6sAkvFBAiQpEQ14mZKMb/AzA7Qz8//OOmDkzt2eDbJEAZJvMecDpMh/Z+h4JV/zvhuBR7aMOjCk894bgOQPm/blBsqNm45d8KmfIDqFNpxjK0sJwb01WhlSfH8jr/GtW7cYbJQq0s1Htw3V0imS3DyLzD+zuQtR9eKu8X7KJNMIPRK4n+7mOqTF9RDAhk11mEFAU0+wpOs9UedL8N1Mi03N4XgqwwSGCwlXevhWIyFgInPHPvupz2Ln+o249frrcNZps2hlWcA1Lozlq1YT+bAuDQ0EHV14cM4LeGHRSiCngEsJURTXwTSCobCuT67T5597Hr58040GrRKYgXbfg3/C75lZNG1UKSFNMjZU16K4agyyae23cskiTC2vwM3XzUa4sZ72kDUooM3cw08+jUWLVxKgEMl3x9HiLQ/X3nADHnvyWRSVjcG2hnrk8gaDGdMn4auf/yR++KPvYvWW7Tj+1DOxedMOrFywDM20w5xMUN/YtJN5SJ34/OVnY9oBVWjgGptOcJ4/qhJr+J1tOxtRV9fC/KVs3PvzXxDsrWO+Uja6eD6JvJGgjTZzxx5zIo+jHzMPmkHwXIM5TzxG4M41lpaaYdY7nutOSWkFc/P0xywRLQ3tOOPkM1ivNrw7/01CakKjBObutbaY6quEdp6VFeMMNGVmZlGhVM/vVOOSi8/CNR+7hOC/0Sztwl1tNmYBQHKXWPAIKrA/VCAASPvDKAbnEFQgqMD+UIEAIO0PoxicQ1CBoAL7RQWkQIrwEZ8KRPvg//o5er33iB1ZxLOLm4oSlkiDaXc72C3oUR9tT3DJGm0x8CLqi+aaPD4s85UsI0COIcf0b4E3fjPRBwtRwKAiRVVMfsNrCHn418ZE5fAbeDHbHq6U+tc2+n/40xorK0EUulhT2htn/1z813yoZZ8f9jkfdHmTwZuTmpve5I/p88a+ZMDS9ufOffi0dq+6N93cdb87ABUDHCPNbB98um/+OwDS4lVbI73zWJCkrBfLGPGepQSRskjPBpj8aecpAKwR7p23rLFc09spAQQ+JowfDd64bXAmgZ3lfjZBt9JyaO6KtQxBb8Q777yDJ2ntlk94NMA70u/42m1U9ozGiuXzsZEqnoGuAYauH42SsVV4jZ/NzM1hgw8oyhmFSmb41DVvwq3fuMkARCIb3om9tNLqT0APs0MOPHAG7vrxD5CWTQsi2i8NMo8ixKZ5RorySQbZEOxBSmqq3YXeq42aWoYNXeb0qCmtZnsym8erli9DK+9kf+Lxx7B0yTJmJe3Ad7/7LRTkZTHLaCEqq0ZhzKQJCBOaCZBIyZPBpmQcm8cWBp+Zh5ZWWk+xnfjQnx/Gxg3r8LErLqCKhrZIjU1YuHg5VqxaT67CxrJZrAm2uSwZmyleo12KEVmPKdejj2qbqVOm4PrrP4l33n2fGU3HYjTVRb1sFrewSdzaVMemJRUKbP5m0tIvg/BN59xOu6x22mJJDSTVzsyDD8UChssn0XpqxYoVBAmJ+MhllzEfqdTlAAm6JFEHxX0ajPetC50PmJvXNuF9bznveuGksCwbzQRvfhhX8JYrbcYUH95yoec+NsH7ZbnG/XYynyVMG7/ubt7BTzgoXOLPNb8Zb5k+9vBgjQcf7BWvdnaEkevWZfzEPsxmLAIxhK2i16k7OgEP7cfL+/GAkttG1ILO36YD41IWRfcSCz70qkEvzTDvQ0Pfd9uMhVLRz0VzkeTn59u8mRpJiiNdp5K/8PodIECjxigmL8lTNAnwStmk8ZGSykAxj4a5RqRzZuE1wHPsI/nrJxwa4HwIJQoUOls7+xyVJXEEmbYe8LvOps2zajO4JqjnzkFj2UsoKKWTWRNqHeHxCZ6ofgn6vqf6cmPlATcRSW/s/PGx323iePZ4Xv1DEZDk37YSM6siA+Hmj8+JIsDIG6bYGxq0OYEvUylxbUhj9lhlRbGB8ASp6qQK43tLly6hZSQBD9etFELLAZ6nwGUylXg6T80E3+pQdYgnMNV1ZKCUCpo0fq6/r5vr4yBS+VNLa8mS/Cw0ME8tNzeXAJsWaFxDwuGwHUsKFS/Kf5OahaiOa0o7UnNoMcjtNNOWs51Kvc9e/3la1YXxuSuvxNknH4/cjBReS+3YRvDUwmtJ4/481T9//cfrGEjNRpgKTB1bMr+frDHkmi112hHHHI3bvv41Av8whzsRPSzctQTxabwuqyq4Pu/ciYuv/CiWLVmIlSuWYIBwd9bRh+PYaQehqKIEj7/3Kp575VX0t3DVI9Dv45wRyBlVORr1XIPGHTADXaxXZ0c3jjxqJi6+8DSqIB+nVeY4Apt2zH17Cep2UNHT1IHxo0ejpXkb0gaacd35x+LoQ6ZSvQTCp1Kk5eXQ+rMFO+p7kJtXbGrKBx6439bwPsK5vgHCK1Pa9aCEkOuIw47HpMkTaW33CJYvWUm1VyFvXCjAxm0bkZmXYbA9i1aBTQ2ttDAN48QDT7Cx+OeilwmtdmCQeUZtvIEgPiWN+UtFqCBwSuXfkC2bN3JtbaJVXT++/IXrcezRh3CN7SAg7LSsJC0hBxwUWNgNWXyDX4IK7MMVCADSPjx4waEHFQgqsF9VIABI+9VwBicTVCCowL5cgVOYgeSa8/vJYxgw2k/OKjiN/bwC/w6AtGj11mFV8+283Mu7Vep5d+hbs9ojZmY5xe84Sy01p9lgZcNYPfyJY8fQiozbY7NQ1k3sbDMTqBUvvrMYr7z5LqYz0Py+n/8cDYQyE8aMxnfu/BY6eYd3EnMmtm3ZwlyjWjYVx6ODDdf3F861pl1Gaib6O0I4nVkeSBnA7E99DM3M/uklVMlLyUOYtnGpiem4+3vfxYzDD2Z2UMis4dKV8dEeppIgnrlBnWa5poZuCm300qnK6eBrrVTzpLD5mJFBiyjCHDWn23k8Lbxb/pG//hmP//VRFBbk4+5vfcPA0aZNG9DY3IS8wjxkZ2fb3epbeNwptJkbN26iNeLDPPem1m4Gstfhv3l3fDcbuhXFuTjhxGORkZ5N9dFCvPvefNrU5Rj40Dn3U9UQTzWSSqZmewIhjmX6COpQjaCGvHJWrr7q41RDTUJxcbHtv5dQqI4AS+dl48DjT6GKRw3VBDawZSeohnd3Zw+zO3IJ2Q5EfX09iopkNcisJb5XyH8rY0gASG3wON/CzUKIXHM+tqmv3/VJe/ZA0vBWvvuM409ahru7HdzQeYR5roJE2ree1fBVFo+DkQ5Q+rlDbjuae4KvMZTGm7MR/O7PTTuqXUFPLGCKBTgjiEcj14mBn8gOdt3m8GVoJHDkf8aArF0zDpQMh0ixv/tZSdHXuG+puLzcI7N741irSy2AZJlMqp2e+Tmdv/7tK5r6NIcEMUwZpOImsN6yCJT6iKiCNnOas4JJcQkCR/wxgESVEm0V46j4GmRelQCSb/PnZ/34v/trgXKVNMZmK+iNkUFJTWw+ErxMKR+8Wf09ezunFBs6fqYmkx2hzcPoGETA0JBBcBZ4/py1WeqN3y6KI+8/cux9AXRZEFJFFcfjziaALivKMRyqbCBZ8ymHaBHhcWt7m51bEtVAvYJ3rLeuV1noabIneIo3jYquyXhlawmqca2RylEZORlcn1qZtZbC613ASuOZmpZp1oyyV9OjnyBHAKmfoCeFSqEeXj+5XIco6CLY6OBPO35+3/2YP38x178wPnHx+Tjv5BMRH+4yVWJCRiq2NjTiLcLqOf98Ax39tCak4rGfqkwSPiTzfJM9ZV0fizZx6jR8447bTc2XQMikNeT5x59AfD0VjMxI+69f/hJnXHQB1q9ZyXy1BcKOmDimEleecyG2Ve/ES4vnYSmt5TL6CO45n7q1hlClVVRSjNpG2o5SlVk1ZhytNNtRVl6I2VdfgYcf+g2OO3om3nrtHaooe7FuQw1CzE8aM4Yq1t4WdNauwmUnTMWFZ53M/KNulDH/KJn5RLUtXVizvpHHfDB+/+Dv8cBv7kcO17bU1HQkxqXY+paUxhnKOTt23FTadKZi6QfvYurUGbzZIJ83CKwn/O+mgrQBacy5EzBq2FmDsqwK5PYXYPLkqXh5+Wto72tEb2cz/9Y0IoU3PBQWl1B5lInW5hbUc/zSmZFVVpiLb9/xNRQzm2pwkKFT3K7WYV2GB0w/dvgSEfweVCCowD5agQAg7aMDFxx2UIGgAvtdBQKAtN8NaXBCQQWCCgQVCCoQVCCowH9SBRat3r7L4cQCId/K6cOO2Zy9vMZjRBGhxjVhhBq8yg7JzGTjWeyB3VlZczUT4rz6/jKsWruJd3tn4J8vvYh/Pv8cLr3wAlr/XInVK5ZT6RBCGe2NdHd3SnoKttLKaNX6NcyySEY17ZM6Grrx8U98DFmFabjl6zfijTdfRXF+AfrbmRHCDItxoyfgN7/7DW3jePc3e909fQRHBEbxbGZ28g54KUp0Z30XLeTimAmUx/wghdLrd0EgUyER1KSn0dqO9katjQ203luNOY8+hkULF+AH37kbUxkA386A9BrCpR42CdN4nO+9/Q4WLViM8qISnHHG2cxhorUR1VAZOfl48725+ObddzNbiMfJPCI9l/EO9nUbNhBwMYydAEj7XbFsiQEB1SqOUEAQK1ENez5MfcPGcx8BRC+7kmNHj8Gll16Ogw46yO6cVw9bKgk17fWQXVYq1VdqdKanp7IGVJRIHiL7MVo2qSYjKTplyyVAIBXT8PwuQYKh6Ma18v3XTPSh/rk4Bw9DUKubcMgHRAaNpPjyzsfZH/rSNgeMLMZIihEqMPz5JZWL+47UbPrXUIgTO3/d9oYfZXQ2mwWa29guSqDYegxX3EW3sGeANBwe+efqfz/imBaz/yjo8OvhW9j5v8ccqwEZWUw6YGsDb1lBvjLJB0n6jjtWHyAJJ+mzUqOYEpJKoxB/hEd0hfZzboUFqASUPOu6eEEkqZHYkOfEYT6SwCJBCedCBCL51n7crJRkvgLJh0c6BtXdYKCV3wHKiNLOB0aRgDWXTRR5RF53eUeWYSRFWIzcaygw8jKUPDWTtuOrRIdsV1vy3gjZTSYOIAkUaQKXlBTQGs1Z1AkohbiYdRHuLFgwH10E21YDBj+5a85dL1IQ6ri0jtn58ThNxcdrd4CKlAECJFnVpVKFmMA1qpZ5SqWE0K1UNOVQBdPPhVUAKZFWkfpeuItKRqoJB3gtyS5v5/admDhpMrqo6OyWIoqw5Oe/vB8PP/wYigoKce6sWTiUcD7DnO/CVOnU4NnXXse8D9aiW+OdlIs+Xk89VMyIbpDDMz/OrTE9XO+KuG5//ks3onxUuakTe3meYwqK8Oj9v6Vt31b8g+tcC+FIWkYygUoT165UHH7wQRhkjlsSs9eWbVyP6toGZMXT7rIvDj2yPKUKqaCsFGHWRRourUmZtN3LJHg5+bgjsH3TGlQU5FHRtApNjb3YWN2ELq6fJZXMn4pnrXqqcdnhk3DuKcejIdyP3JJy5JUUMTuuh3lGy5BbVIb7fvVLzFs4n5q4EAryCcJJ2FJ5g0ADbfUE4OOYkVdCW7/aprW46NKLMH/eOlrQNfDGgm60st4dA71maVdVVI44Wu8ldmfQRpNWgn0ER531VHbu0N0QBsKTaeVn+XlcI1MI2eL43WOOPAS3fvkLCHc28VrhDQgC8Rwf8chJBx4VM5mDfwYVCCqwL1cgAEj78ugFxx5UIKjA/lSBACDtT6MZnEtQgaACQQWCCgQVCCrwH1eB4QDpX4FHsUBBeSjWyLZMJNlUqWFN6MGGtsLGy4oK2cjLtPybfr4mazg6LeHltxdjc3UN8rJzsGb1Krz84gsoZqD6Scccg9EMeo9ncztJ8EMWc/yf7vRfT9CSScuixvoG7NxUbQqe8VOr8Mbbr+D2O25jk7UbmcxS6m3vxcknnoqf/PTHtBpKYIYPLdukWJEaguCig3kYSWz4JlA1YFCJIKWLTdZk2hKpKbhpy2bbbxrhkXJQqqt3mAKgID8XPdzHH377Wxx3+JE4+uij0aE7zBkDI4VURkYannnqKfxjzlPIpkrq4gsvwSEHHeLyZKgk+OXvf4+HGBRfWlpsDWSpCZKoilIWUSfVUwcym0PN5tdffZk2WMraUcOaxZJ6wWtImwKJwGuQjfg0htx30QJq1imnYfYnrjYLOzWbdU5SUDnwwia9NbijqiFT0jDXRkof1UTZQX1sGqsBnkB7LF8donZ4rPrUkIw+L+DjzWhTFbH5TEc8e8/v5dfTms8BJCqKCBP7TIUSSwOiVnLOms5XszjAYJZxXlNfx+FDAr3n2APnmKUrOWs517jfXTaeR7RigFLsHB6usB0Of1SjkYCQlWB4kJj3uzEb+6IG0T2bksj73eUyDVUfRfYRASVDQdIQVZIkDTpf2dDpupONnbZnKiTBDwdw3D48JZddn4SLnnLJHT8BnaAOoatLKlOmFRv+piSU/SDt0jhXpD6ilx2BCK8JXi8DmgSxCqQYNaJqawBy2MMAstRONhf1dYEg7lsWjZppXqnceuJGxVcE+ZvyweAeAZI/X5Sp5CmYnCWgv90YJZltWDZ+bg8OLPF4eD0IIA1y7o6pKqf6h8CZn1GGW6KsJ5sbzPqxl58zOz5CBM11P/MoibDEftd8tfoK2Co3ilvv7SY84nXNNSWbuWb1NduQyLFJkUKQ64jAcjvXmbDURlyTND4dzP0ScOmngjCF9oE7duykMmeMjYNgXw/HbuO2anzq01/AzJmHMoNtM44/8giMqSjFKgL5d+bOQzUz2QZp3xmilZygYR9r0sPzMws7rt/JhNSDJB2y0Yzjv7/+zTuoEqoyQJnN9TCXCqhVVEr++oHfYDVVRm20hethZtOkaZNpTVeK9958Ewm04ZSKMJEQRhlwaQlUPlr6Em1FWY98gqnc4kKsXrueNp9pyOM6lUOLwBmTx+HaKy7FQGcrbUGXYs2mWvz1uX8ic/wBzHc7DvU7NqAqA5iZl4jjmTmXkJ2HLtZ2zISJqGvrxrtzVxPmD+CX9/8KjYRwfeEeroPJSCf8EbgmsibD0xqTRsAVQkPbVpRWFqO4YiwtRbehuyWMTRu3Ibu0hMrR8chPz0HNpjpkJhZQYdqBFML9hrY6gu8mjKJiSvOphftpoF1oIv9OZVMJ1c+suM9/+jqcfsoJ6Gpv4LWis3Z2iIL9AUDaZUkIXggqsM9WIABI++zQBQceVCCowH5WgQAg7WcDGpxOUIGgAkEFggoEFQgq8J9VgUWrdu5yQFGI5KkzRjjk4dZ2bMkOaZQ7lYPSftimZuOsgI23srLcCEAKsbPeN5CA12lht2nLTsv3GODnN2/cgPUMPj/9lFmYMnECG3+ptDnrMjzQxwZmJ5VBAjshNjZbm5pRX12PKQeMx7ipo5GcHsLLL7+EX917H62OeFc9AzIy2QB88MEHMYGNyeb2Rt4B3k8glYgO5oYIsAg2dZFkKd8nl8olARApM2Q919TUJIGOgY/tW7Zi/fq1KCQ8KuTd8ZXM0djK5uz7b7yDKz9+FXp5N3o3f/rZqU5nztDi+fNwzw9/jCw2Tg+aNgPnnn0uKsfyGAh6vvqtOzFvxTLaV3VhxphRhGtFqK1vwvpNmy135PSzz2E+xwG4/fbbkUdQJiig4xygykBgKycnD/n5+aZQmMCskMlUGFSUlqOcwK2yvJIKqnRCMKeUUKPbgSNvLH3LL0EFDhmFDIxXIRDgZ3sJHOIFBNTs9BiPfvWhkAQU6uf7gEjN9vaOXtaHjWvuR2MYZsNW0MDZlYHKCVlXuZwve6h5S3jgK1CkzNDDQSn3GffsmvlR1RF/j9mOzknOX2rsx40AkLQdA1IxqhRT9njZOyNdhcPVKLt8Zgj4Gv6uA1hmBeeBrNjn3b1uCWwx5+3+PVzV5EOgaH0M/nkDZf8WiPIs69ToN2BkAMmHuf52XZaTjkeZZpGHABKVJ0wsM1Ua8ZPwiSkm+ggDhHzjmHsk9RFlK4RHBBAESFLSuAwkN2+ieVSu/n2EC6Y0irGo00ctM4nP9nXtycugGg6MImtRDHP0lVRuogoe7vpw1oCecssDSJFjiwFzQjq2Gc1rnx5JeeQBJAFwqyvn2fixZQZNyY0IcASMaDNJy80lSxfZ3NSc1hTRvI+nvZ9BTkFZy6FymWX+a5YMRnCUTLguiKTK79iykZaWBYRSTUjlepRDK8tOXk8qlCCIcsCkjNTrypJTTRsbmsy2UlCqg59t5VrWM5iIH91zL2obWriebuba0YkcqiK1JrdTBRkijBpMykAPj1O2dJZPxWvW8pl4vFof6drHa7ob3YRIt3zlVkw7aDoVU2GU0tYt1B1G07aduOuuu7By62b0UpmUmJOKUeOqkJWdgbnvvkcbPu6vV38VeGacPym0PgzxuBI4zzoJxNKL8mhfN4rqJFmOStVUQPrehLKcFHz3jq8Q5NShiiA8nJiKH//2T9jQzW2lpxNM9eBg5VBtWY3rrrgY3aR5vUkhjB4/ARu2N2Dx8k1cY3tw7333MaOI2UPcV2+4D8WFxaY86mZ2kTLfBEVDrFkP84kyCjJx4x234mes2brFvDkhNQfptAXMIZzK5Dzv76atJv+eJLJmTY3tDrzGddK6tBidtAVUPlQH7QO7uztNKXrIQdPw5Rs/z4w9TZRuwnhp+qTADBtAOmD60SPO2eDFoAJBBfa9CgQAad8bs+CIgwoEFdg/KxAApP1zXIOzCioQVCCoQFCBoAJBBf5DKrB7gOQa+8NB0fDX2Bq2z6nN6h5+g9qpH6QOUYZQBhuYY6pKmEWhvranCGATb8HStXj6mZcwf8FcWrBdarZIP/vZT9mEOxgfvexSFBUW8q7uTN4Vr8Z1CDsZ2l5bX4M2Zn30sJFZzzyheDboph48AeMnjSW4COPOO76FJfOXISslF71sqArEfOSjl6G9swXd4U4DHZkZ2QZXkpISrMHb1NxqTfMUwhfdoa4GsHJKLLiefUA1CJcvXYbqHdvQ2FiPtpZW5DAvqZ3h7ldffTWyivPQRhu7hFTaTLFR2N3egft/fi96WjtQVVyOIw4/HFNnHMQ78tPxqS9+AR+sX8+WfB9umv0JTBk/FgsWL8PDzFVq4zmNmTgRt9z2NfziXjY0CdNKS0sxbuxoyziayPeqKse4rKMcWj9lqJnvKXUEXXrYWGbzeYj1oMc0+iNKFKdCUtOe+fI8V7W3QRsu2mKxGSx80cPQmiRuVw3xnp5Bq4MUCaqVA0VhA0dETjbKpgDyre64vXjZnHG8+voIkgQKfHWHrMbseKLgxClPaDYlisX3IzCCnxOIigUQPkSy15ShI6XNCNlGbp5yBnqZOyNebgILQmfK2jFa5azQYkGQs8tzyiZ7Nsjg/z7yRbxbldIIHzerOe/4/bwg/2MCHrEQzAc/DoR4yi02pG30zbJOFEngzoNGMfDItq2aqMT68S3zdO52jpoDsq6TOkZjJKwjcESIxHMWpqMcxdRHeg4pB4nXSIgquNhHVO3kATzlFHn2baEY0OSPn4NHpj/i0Gs2iVJGaZEBxMivsYDR2+seAVIM0BoC5jxAFxnvXZGdqy7ng+V99XGeDdImstCKJ9tEKctkYbeedpaytBR0s3lLa0zLDPNs/TSvNIcFyiz7iIBG/7aVkqrFZK5XSQTPzfV16OH6UZibg+amRmRTVSj1o6Cuy0xK5LrTaN+TRaUdAPdXT8hdUVFhSpse2l/GE3K009btkSefxR///DfWlCCdypsUqYp4Dv3KtOIY9jHDShlvgwNdfJ0okWohHeegFJnKbuJ++whf+gitL/nIpTj7gnNsdqTy+zlUbL783PP41a8fQCePp4eLeunESsKrdtRQkSQVVrLmCP8XT2iUmpLJQ+WtBIRA8d71n5ybRdu5ElO11dOGr5S2oSfNnI7LzjoB2zasQG5WEkaNGY0Owspn312Av772Luo7u3HYgVMxnhAfm9bjsnNPQ8WkKgNIKcyQq23twqJlG7mG9uOn99zjrn2es8CbLhmpMWVhOmCKKwektYYlElrNuuQ0juM6vP/8uygpqjKQX1JcSoCUznHhmqe5wpq11nXTyrAEja3VtCqN5zYTqEBqsL8PjfW1Itr4yq034bSTT6RKlRl+nCNSJuk6t3oKIM0ILOxGXjmDV4MK7HsVCADSvjdmwREHFQgqsH9WIABI++e4BmcVVCCoQFCBoAJBBYIK/IdUYOHK6iFHEgFGbK756o/hhxoLlZx1Xay1l28l5hrjcbKwY9ZHEm2Zxo8tRzI/rla2awrH4emnX8HNt95map9jjj0WY8eOxd8f+5sBmksvuhgnnXii5fWkUYlUXFJouUTrN67Dpk2bTMnC3iuWL1/MO+Qn4chjDsXatWvx6quvYd0HG9FYIwujQZx88sn4wQ+/g/RMNmTZQOxijogC4HuobBI0UFh6LxuJO2traBdFmzULsAcbhBnWrG1tbbG8kcamet7Rv4l2cW1YsWIFGuoaMXXiFMxg7lBOYT6NrtjAVU4I95HJ0Pml8xdi8dz5mDBmLCorqDQqH8Umazc+e9NN6GRj9oxZJ2Is1UpFVBK9+c77tEZqQ1JWDsZTffSRj12FGlr0KQspk+qtnMwcaygnJ7OBz4dUQVZpNqATWdteNicTWCdn7MbsGlr02Wc997SIa5pn0aVtuPQYQhrHHey5h9sRnOtks1YKrQ4qFvpNTaaGuYM7lmkjnqC2PxvOgj6R13zG4k0aO54YsGQWhzbybs64ueSAzBAw4r1vuTFmwecrXGLAk4zWxK18GOJtNzpfo9lB/msGryIPZ7loVml2Dj6YiSqJhgMky9qRIsVAUxSwDrGVi1U9Db94Yn83ZYyDGbHwKGphFwUpvjLJqbmcgkjflU2df0oGnLwsJLcwC8+kAAAgAElEQVS9odlJGjMpa5zaxqu/YIiM41gHM9oyaz3mIHkQSY10zQsDd7ze3HvKPJIFnbJ8oplcvnWlzicChgghHQCMWU88CzkBvgTbnxCkDk7/55RJsY+oyWG0Vn7NIuMaM7A2r2IUS7FKpIi0zsZONRq2M9ugQ6I2LyzPiNlAvMaqRhFcCLh6FE4mgIsWz8X27dvN8lEKF8uQMnUfre70mvRxvNYT+aVkWs5pn1Ld6SoI8dpNIcBhUA7zd7abNeYAoXZPuAsFuXlWN31fAElQp7pa0IJZPKbq43Z4vbcQVJeXl6KnvdOu2UH6aHZR8fPYsy/jN3/6M5II32WL6SvBkpNS+d0QlU0weJ6YQDSo4+Ugy4avXzZ7HNdEzQ8CY6lqzrvgPFx1zcfRx/Uyn+CwsaYay5YswR8f/hOq29vB4uCCKy7DMy8+i+a2VtZsANlUIKXyp6+f6ina2PVq+91UQ5rbJF+j1VtuSTHXtnwkElaPooXnpz96KTLRzTV2OZasmIcDqOQZO30m/vyPF/H0G3MJ1qdgUtUYjMpmjltrE8ZVFGHaYdNoXcdcItqR5hSPwtbqFtTTMu973/++wTLBG8GdpoZGqjnzcMhhM7Fq9VoDoBs2bqd9XgHGTJ2IhBLWmGv3kjeWWHZePtVHKaxVeloemrn+x6cnopvq0aKsMqqZSlDPmxha2uvQ1LITrR2NNq6a41OnTMTt37iNKiaOfQ9vKODNDckC9JwbpvLiMQUAaU+LYvBeUIF9qwIBQNq3xis42qACQQX23woEAGn/HdvgzIIKBBUIKhBUIKhAUIH/gAoMB0g6JHcnvWus+sH2sYcatbiTasCFxFtDe0jn11nYWbudd9qH2CQeP7aSTTlPYGCN8xA+WLEWH7/qGoMWGYQ1UtssXLzIGsDHHXccsyQ+g+bmRuZoKEtnAEXMRxJsWr12DbZv3UZQk4lt2zdjR+0mXHTJBXaXeU1NPcJtA8xTep25H6txDPOU7mEOUkFBDi2Tqi3LY/HS5bS3S8UBtMnTHeqJzPUYUNOXjdpUNjzD8nbjI5F32ws4CTKFmUuylI1T5V0U5uWjkOoo3d2vhq4s9WQHFabtk6BPf28PragasXXdBmRRqTSKlnd5tEVaSBXTPbTYm8w76T997WwMMkMll03hTm4nI6+ATdUSKgRYNTbmU7mdXtYwnk1pGYqZGkcaDc9mTuWWmku1NWhE+JNMqyvBL3EXcQw1/92YumcNq3riPVQq9dFiir1bHnOPNVhVA9UizmzlnHIiQTk3biY4uzIBClNYqNtPVYEUMDEWZT5YsYwXA0TDFCoGCNzB+CoUO65h0CV2Lkkx4H/Gh5r2rAa/QcooWBiOA6KAKnr+sXPZ3+9Q4BD7iaH/FqAZ6Vr4nwIkgZPYDKShNn4m5tjF4i4WNoVsTsQ8lNkjwGc2du5YVZ0hxyc45EE3jaOrnvQlGjQCIV3T2jGfBZBUf4NLmpcCJEYPHURysrHYY3SqKcvtIq3S9eQs6xwocuPnwKFpnATAvPejYxs9HwdyhoO0XeeLD4L88/Lzqvz1K2JfN8wicHdqMRtnqbN4XcbzPNKoLBxVnh0BSHq/j/Zk773/NteDOsIYwhLK+ZQLZfaA/LGsI9bHABKfk+h9p/lq8IjnnMjvZ4QIbBtrbE0ZW1WFhvp6q09pUbGp/LhBUy1pW1Jf5nON0PWnRxKt6Hql3mMBE3leKVTzdHRS8cnn59+ci+/8+Kfo4/F0E+BrjdJ2+gnI+6m+CdGaTRlOA/0ddn4hgh6pDrtlMUlVWYIETgJKXBuOOuYofPqzN/DfXciVeomg6rEnHsdfnnhMsh7kMC/o0MMPwZwnn+Q6yLw6AqhMOu8NcHsJWZmcUkmmdBR8HeAaJaCjOwmKy8vRwXU2xGO64KjjcPrRh6OnpZa2gJuxdM1SpOVlY/TkaXjxzfewZM1WjJ94AE5i3tw5Jx2H5a+/jIlVpSiuLEEnb1Igm0LZ2InYUdeKles24/vf+6Flu3V3SmElaAd88YtfxJRpU/H1b9xh2VGIT+Uam2+gqjeLG+BUXvTmIqTFpXBs+OtgEpKScy2frqmjhiradFQUjEE3s5ZU8w2b1qCzt4nnrNw43j4w2IMLzj8bn7xuNgl/2FNH9hk8jGc9pd7U37AAIO1+fQ3eCSqwr1UgAEj72ogFxxtUIKjA/lqBACDtryMbnFdQgaACQQWCCgQVCCrwH1GBRStrhzSoYxv0OsBoI39kSztfgeSfjGyvTAlhL+hOflojsQnJwA9aQI1iE1V34st+zDXUWho7cOGFF2PNurXI5R3iEw6YjGXLltl+L7zwfJQUFOLwww+1zI+GWt7xzTvPBTYaqAZ67bXXTJmUl5+Ft95+FZ/85LU4adbJ/Cyt2XpCeO/thbjv57+yTI97f3YPDjv0INTTfi4pLQm/+/0f8Yff/xZnn3E6LqHSKYXWcnkFRQ4K8bg6eNe+7hivq29EApuiavwtWrSI6qNOwqRsC65Pz6AFFE/EskPYaJeVXIKntFBfXQ3bDQRdCr0vZ7NUEKqdSoGW9jYqoLKZd1LqSXFYKlPaqGnPfbGBLLs5p8zQ/wwBGLxxcM/XZLDW3J8gkDltWdPejYR+14+USjwdqhpcRpGAl2UUeeoUc3nSYKlhrkGRwsbOwVlyWYPdmv46LvVYpVTZ88PNoV3Bkf+t4RBoF2gSA5gUPO+LRIYCSrc12djZs1RUOlYP8MSqpXw5im/jZvXxqMtwIDT8zEbSp0Q/4xRAPhjR6z7AiAU0/vlFYYY75kh9Y3YarYWzoYv9jr9Nly+mEybW8cGbYId3/u5zLt8oCps860DvqvR3aTZfBiSJsggHiCJ8LMc54mCCjlYAaVDzQeNqkElkS1BRENHV3dXczVFT2pi1opuX8TY5o4ozH+wlGmzyX49db6L1se2ZbG2oWsvNTR9gubnqg6ORwVDMzPXqZVqgYfDSV3JJaab69vZ0obSEcDeb0MyuFadCCofbue68TguzJgNIsq/rpRWclFlaB/Wau5a4JYKTEOWSmbRqs9wrguZUHkMiM3gaqreZ2i+TMEY2dVobBMK1Phps0prAfW7dsR2Vo6rsGo6XmonQeoBwJi0tBb1t7Ugn7G6l+qaftm/LNmzDLbTyDBP4dRFuaJwFsBII/qQ2YgiSDeFAHAE4lUjxhEodXCM6uT9tO0FzjOt2L6H5aafPwhVXfgT5XMfiuH6tXbMG997/K2ys4d+ObFnRFSOH6+cKwvHUjFSk8VjzOpkFJ/BCC7f+VOY3CZ7ovAmcOzuZFSRFFlWaSOacYc2uPf8STGeOUQPVTXV1tdhUuw0frF2Hti5mRKWko51WpNdddw0uOOdU0IgOz/7lj5g4pgITpk5FXHIqikpHI5SaiZ0NzVixZiO+deddVIy2sOZOAXbeuecQIH0eH6xcjc994QumXlUW0+iJk5BRmIusikx0dHfg/bfmUj2VjhAh0ZjyCdjZyJlP5WdcfKfNhcFu1pC1KyoYhS07NvG8aF/X00KVJq0ICcWOOfow3HzTF3hp9pj9IYfI1og0gn3lV2nsps4MMpA+5E9I8HZQgX2mAgFA2meGKjjQoAJBBfbzCgQAaT8f4OD0ggoEFQgqEFQgqEBQgf+7FYgFSP6R+A1+1/z1W+hRI6nYRv7IAElaBmeQpmyWPlo1haiIKC8tQlYm7+52rmYGgnrDA7j44ovx4ksvUX1Uhpy8XNoCtdihDLDpmMqm6KdvuB4nn3A87ZtSsHbDWqxcuQJ1DfV48803mNkTj9KyImYY1WDmzINRWVnFO+sz2IRsZz7JVkwcOxk//sGP8YXPXI8vfelGNhVrkc674t+dNxezZ89GGpu9X/7yLTjrzHOQwWZoHKFPU2MLtu2spjXectrR9aG2thaLFy82q6r8vBxMmzYNl19+KZLZDCaKsR52Khu5GWyYplFipWaw7u6XKimZ1ne9/T2m5EliY3ZAOSNsLCaY9Zcommv0+6oPsSEfbujlPjUi1WRXY9enQzLYMpUJ1Q2qoz5oAEXZRbAGrUCVGpbxVImYTkeua8OUPNpPIqFBrLWZdCH++JuNmf8dmwdD84lsfngWbLGz2M2PmM+q8eqZgg2ZW1JP+OBHp+DtK1ahJIAUeagZr887FmEPqVysfMMAUux+3Aed9Z2vZfnfAUjaLJUL2nyM+i4WIvmQKPZ4IiqZmO/45xgLkGJrakPsqYb0LCAgEKE6WP6RmwUGckYCSKYo0tveuPj7cWoWBy/NXlAKIy/XSu9JjSZlnhs/B5CcDaHLTNK/+wTRDCC5Opidl65xA0pujPRpve4dpH1OEMZyrOw9HzZFkd2Q2sVgy9g6xAKkoecfVS0NraMHkfYAkOzzUnKxpvGscz/VJGWlhczlEczlqRLA6Njb2pvwzruvm6ImMTE5ApAS4gmTWJd45Q5pzopx0Q5OF2G6YA3XQv2eGs+1oLMJbQ01tNfMNuDc1tZBlWWR/dvOn+tDPHcmS8q6ujqU0QpTIFjKSJJt2sel2HoT19XJvJ14tBN8CCBtqK7Hzbd/Gw2dPegWhNW58Jg5Yp6HoctjikuQypBrESVCHV09BpBkhUm8ZABJ566198uEImHC8/qtO/Dggw/iXcJ0qY/aOBfTCcbjurqp+mxjhlwyMjgVp9MaLo3gZeHOzejPZq4c18MOWuBJ4ahr2safYD6JVm8a/ymVY3HaSaeaTd/W7TtQTZVpB9VDbcw16iV0auG2f33/vZg8oQKbVi7Civdew/TJE1HGPLi84jJUjZ9KlVAPttXUobqxmbl0n7IxSeQ6Gxfq5/gVmRI1ntZ1unlAiq9ezr0DDp6JCdMnozXcghNOOpbWpCvx/Jx/oJAqpKL8UWjqZCVkZZc+gLysDIK2ELra+6n2yubNDC3YvP0DQiRajxKEJaWGcDDVTF+/7WYDR4ME9RHFGa8PU7rSjnDS9MOHX9rB70EFggrsoxUIANI+OnDBYQcVCCqw31UgAEj73ZAGJxRUIKhAUIGgAkEFggr8J1Xg/z9Acg1fHxBYM1q/mwrJy0CybJZe5OVkspGXbZ8QQFITvJ82ao888gj+8OAfsWTxMhw4YzrGjRuHV155hXfzh3l3PMEM71Q/5eQTUVScz1ygGmzcuJ6N7AEUFuVh29YNbFoy54I5GGqPOzVOEgFQM2p2tuDbd3wH9/yE6qODp+NrX7nVYFM6M4e28G7+K6/8GKo3V+Pcs87FV7/yNaymCmr+woXYuGEzNmzeYvComCoh5S5JZaA8pETa1ElJdMMNn6Kl0njenU7VBhuRKWzmJhNGJQkMqRmuE+RzF+9+F90IMQ9FpmvqJZtmQhZY3WHmbsjTj79bk559ZaulB4X0WW1Kb3uTpl/fo6yoj3ftq3Hfzm0otykc7jHFwnArwX4WxFcUqaHvK3PMQMwDMUOePUVHrNIpCrTcMUZgiSmkBDH87KDozFabfqjCZiiAjAADT8GzN9eEM+pzlmz+s78d/R6rQBLiiN2/fw6+mmmvAdLuOIQOWKDERmyoJiuq+hlaA/9YTfUTqWO0Ln4NYr8ffW2oosjUNp4qTft3YzAUMsX+7qvWzH3OlEQ+HHTVtBwkqo8s50jWdZ4Nm2wLLTPJwJO0cA40GdIULJJiSSo2XeP83VchCQzFAqQIWPKURO53HyD5qqUYeBQzf2Lh3JBzsl+i9XN181Rz/nzwCujDq4jayFMzKfvKNuN/zvuestsMyvH6pYYF5WXFyErz5h0hsCzRamp24L15b/MjvQ4gkeb20wouRFgcZ/Z+/JDsywhK4giRtc0UvURFUBx/UhgIFCb47qPyJTe/AJ1U2ehaLqfdpa5lZb+FCR0EejoIKwSFiwnZBYZTaXvZJ8vNdKqCWMgE2oQKRncz3GiQ2UM1rWHc9PU7sJWKnB5T5VHNpDExwZwUoAQ3AkhJDvT2d0t1ScWRtkXIofMb5DFSuogzTz2ZNqNXISs1Ha/982Wqjx5AD8+vk2tcD5U1Z55zDla/Pw/NVA4lcX1Mbu/GYVmlyOYxzqe1aAOVV3EZKWhjtpNgmymfeH4aE2WuZWZmWAZZQWExMnJyCcfSTAXVVN+CltpGAy9lo8pw29duRnlxFtYvX4C6tStx4KQJKCgrQxZt/SYfeDg276zDB+vWISUzD1d89BOmABPgzsxKZR07aIXazL8VGegmjNPcbGb2VOWUKSindWABVUjXfPJqErY4fP2Wr6Bl005aixaiKy4HmTymjDT+NaNqrHrrdh5XG1IT81BIxerOmo1USTUhIzOZ+wsR8OXjW9/8Bm80yDDpZ28PLU0J+xiF5IA+aztx6sF7s9wFnwkqEFRgH6hAAJD2gUEKDjGoQFCB/ycqEACk/yeGOTjJoAJBBYIKBBUIKhBU4P9WBYYDpOFKgA9TIEXgQsSyzG/oOlVEiHfrD1ClIQWSLH4mji2xZq0aamrbytJnzpw5eOqpZ6zBNoWWRCXMAbr//vtNnTB18hSGqq/HUczHKGSTL4UqpM6uNmzfuYOAh3ZKa5fwLvN+dHW2mPVTckoGA9V72AwNUTnUjs/e8CX8+Hs/wtiKCvzge3dj/ISxaGhpZDMzjK9+ldBo6RoU5BXi/PMuxNz585gzUm1WdsoyKSigbRVhkSzoJk6ciMqqCpSxYVlQkEewlIdu5gixD2uPRDZzQxE64ezF2CKlq5UDNTpdswJTY5i1ktWde9HznuPv9r61et2zGvPtDIfvZxNbtnO93F8Pm8SyDOvjXflq8ks9oKwP8QPf8sw17p21l1mg6QA8a72RxnPI3JMtWawyhkAs1uIr0mgXLDBFiZCC7NM8kDhEsRSrKhpqaReZZx74+J/Of0EMO0+VMsbCbDhA0mcMhHiMwp+3EeXSbg5gj9lIQwBSFG05+zhn5aicIKeicvZueo7+HgUmsbuPBUjR2kft2+zK8c51QOBGOViacrzehn83omjyTlgw0Y5t2K6lAzJ1ETUq/YJI/IwQistI8j8fVSCZfZ1BT52fs89zgNKdiQCErz5yYMm9rq358MipM6KZSLHzzpjqCAot/9wjNXA4NkadNWweRlRtURLorO9cPX0Luz0BpAQuVhXlBYQG3jzj9SZV0Ib1a7Bg8VwHcKjkkxhtYIBQh7CY8kNmmemJSiR+VqAxxLFKoqIwnvMhgdd0PP/d3VJDS88EpDEnrbmti4qgBFv/dIwJrG83lUUCPc1UXKrOeYVFXP+YnZSRZQApkc8D3JaSyvppN9fHNWKACqjm8CBuvO0OrNqy3RsIQUaOpJRiwn/MSQpxu3Ij1Fn1hvvQRRitdwW1NVcHCb16O9tw1CGH4Dt3ftss6v7++FN4b+FihKg+6iZozKE1ZyZB0Y4PViGOgCiB9qTTSyswtjsBBQQvH7TXYmnNVvSmJVKtGWcwSOo0qag0X5ITafPHI0ikFamukqoJE6j4YY5bD/9u8Fzqt+20/KhvfvsOrt2VmPvuGxhbXoj2LVupmuokOJqiMChMpqpnxZoNeGf+XEydfii+890fYQXt6hKVH8W/DwyzcgqgpHRThw1w/LsIAsdOn44sHucl552PcePHYMGKhXji0b+jeu0W5GTy70BGIW35MmlBSADVVIO2Jlqa0sKuvzcZxQWlPPZeqplqqY7lOhmvv3GDuPObt2H8uCrLQBJcTKHqTHXXOWvWTebxBY+gAkEF9o8KBABp/xjH4CyCCgQV2PcrEACkfX8MgzMIKhBUIKhAUIGgAkEF/oMrsHBldeTonOpkVyspfSAWPMQ2dtWI00OKhljVir3I9+KolhFAoqaBzbY+TJ1U6ZQHHkDSd17850u46667DNJsZ8NQ4Kars91UOgW0jEtMCFGVNJqZGQkI8077ppZ6AqJOLF0+j83TViQn9KGH9kg5WVQ3sZm4o7oV4YEUBtJ347rZn8H9v2AOEvd5y0034dTTZrFBPoAwG7SPPPI3PPLQX5HCJub4cRMtf6mqcrQBo7HM45CVVA4BkgLoMzOTqA5gjgiPRc3wXlo+JXCjOiuhH5lbWeViOtG68V/llMmZCS/4o/M2VZGUUgpqV/+bx9LD7XUSpnVRCdDFpmOY9lFSGfmASHZ/yjNi8Akb08qrkcqB++ZGVE81m2Nzf/oJmMzmzLOT88fQNe9jlB7ev30NzfDsIv+zw3NioqDRnXCsPd7Q6T4MSA2ZS065MtIjFKMs2dPlM+hb2PkfUk6U1yT356A/JLsDSP5XY89xj+DI/4IpOgQAJcERMXHPplzxfnfmg+53jdcgD2JAFmbe724/uyqY/JpGj8lX9sXWW9eWq5+/HZ37yBDJ+76By+j4G9w0az/ZrTmANMBnAUFZ12mczSxPyiWDNZ4CyVMxyUbRV1TpuvAzm5wCiXNNc1R2ZZ4iLApuPGs7no4+O3xe2vXyIQDJztsbi1hQ5iuR/Bq67URrHAuQ7MiGZSDpenQKJCmFCH0IRSrKqYzhZnTt0lfO1oAlSxZg5eoPzELOAC4vdCIdUx/FESIJoScQHmiOJlBtpHSpBEKZJAKkeKpZBpih1NvZijxmqvXwem3tCFNZlEWgQRDONaeHQKafa4IsLAWQZH8mNYxAT1oaFS5SPWbwu/yclE0DVAtpn70DCWjvT6AC6U4CkVU8aGU3ae4RaXvXRogAySif5qRgIZWgvb1SBRF4EWLFMbtogNajyXxfcOWj51+Mp59+Bo/OeZrgKAHdXIdkn3fYMcfi7TdfR4r2TUXP2LFV+NgZZ2H1Ey/Roi8RLWkhvL9hNVoI4cJSLEl1STjfQ4tA5WclJxAcEaoLWiUwyymLcJ4iLipKO5kXlYZs2selUo107admMxuPNwskDOCYQ2disLkdO7esx8xDpiI9OwcTJh+K1Rs34Y333kFxRRVeeOkN/P3Rx3lewlbMeSLY0TglJWWh5f9j7zwA5KrK9v/sTtleU3bTewIJEAERkF4MKCDNghQLRQQVUT5QFBBEwA9EFD5BUPAvolIEVIoQCBAJzQRCKCGE9N52s31np+3/ec+9Z+bO3ZlN25DdzXt13Z07957ynHPPxPOb532bqDuBUqikGDUjx2HypD2RT+fWkkULsaFlIyFQIVobO1BSXI5BtcN4LdfmtlaGLGxEJ7UOcWzrNrVwXhRj1PDRJm9VAQcgwM+heKIVl13+HXxy/6nyJJnPMPkmQCedZWYN59zZa98Du1vS9D1VQBXoQwooQOpDg6VNVQVUgX6tgAKkfj282jlVQBVQBVQBVUAV2NUKWICU2qzNAZDMZq0PRsimrAEo7mZyNoAkSdMZ+4d7lRJ2LYLJE8dwI9TZazeODN67aPEiXMLE5uPHj8cjDz9Kx00c+079BCbvMdFs2LZHWjBi5BDmoSjkt+5j3GhtwKo1K/HW3NcwcEABNyETCLl5YfK5IdnWkY+Nm+Noaunkxmsb81UUcYM1H5/+1AG44ILzMWriOAKkBNZt2IjVS1dizOhxqGYYpEGDBplv9kuYuDDhEJthdqhlM1uAjIQokm14cf/Ipmch8x0luCFoNr8FHJiNaAckiYySq14kIwcy1gUTukmiQhFExXhSNn4jkTbjIJJQc3Kdk9nG2ew3m/duuDOzmW8Sy9AyIGHyCJAMoOOGtGwMC5iQ1wKSxLFgc6iIW8l72I16O94WMmUiDLnDHyzOcdR4z6dz2jg1dNmIN2e7AqTMOd+1ZnPXdgAkM51cgOJMLUcT0za3UguRvA4kb3tsH7YKIJneWd9Yrv6nzwtc8ebvMWPh5grL1CR9jx1/R/dMnZ2yOCYCYNghejbcXFDiRHKgiTekm9EhlUfLLcsAJLmXoMMAoxA38MW1Jg4kdw4aO5AHHqXG1HEpySMuddk55+Q8cu7NBpCc58VZN1hr6pqMcbD3y9riBzyeC82z5sntJc+BfQ4z56QP0tmcUVnmmXVOCkDK5/NXVBhk6M0y/k1mY6xuBEiseOZ/ZjCE2RoDJsTBk5egeye/wEAYCVkpICRfbsgjICFACRGgB5lTKMz7QwKICY/yCTfEOdnMfD+thMcVVQNRWFzCtaUQLQxbJ2HnkoQtLQ2b6XIpIQhhODaBWgTlIQKWMF9HGSZNQE8n15Ekteig9akdBbjmhlsx8405bAvbJOE9JZymC5XFbSZTRFbwfDrOZA7IGpfPe8UxlWTeIAFIo4bW4pc/ux4t6+vw0sxZeOY/ryBCANTMcH2FDOkpoKt+w1qUEzol6QgaN34UPnfAQVj14n9RwVB6sfJCzF21BGvY781sZwdzGoXpMEqIc9I4oUIoYj9idOcINB88fCjyC/gBIeUx1FxlYQnO+/o5DBe4Fo/9/SGcedaXcPzRR5MwdeCdN9/AqNEDCPkHYOTovdBMx9KHyxehbnMzv2CQxNy330EjwdsrrzJPVUudcbsmkiETYrC0rAgR9m88HU+nn3QyBheU4r577sJquoySXF8n7rkfTjv1S/jr3x4gOGpjHinqGokhwlCpMYYLJWtj2MFaFAfpBCPZF4CUF6RLNN6C8y84B8cedRjHI8ovOCSMw8yAJOrbQR322Ht//+Our1UBVaCPKqAAqY8OnDZbFVAF+p0CCpD63ZBqh1QBVUAVUAVUAVWgNyngB0h+kORtazbnimwgG/uD2XzmJrN3Q1YS1VuAJECF7qFxo0cQBElOEJYsTh5uaDY1NeFXv/oVFi5ciOeeeQ4VTFY+dvQYk4MjKcnmC4I44shD+C115gKJcdOVYaHmL3wPa1YtpSugjaGGwijnhqt8wzs/XExwU4IlKxuY6yKIYUPGY+899sGUsRMIikZir70mo3xABeJB+aY9c33I1jfryZeQU+KGMBvEEmKJm7SF4q5wz/G0gTECbdjfAPsr9cmmuXOYQG4G5IgE7hfP0dGeMOHnotxglhBGrQzTF+N9sgNtNuz57XoJRSd74HKvyS8jG+viKGI9TMkhbzgOEBfUyYBNIdIAACAASURBVAa/AU0SNszgKmmT3Ods3HshRVCgU47DlmmMTa6Tx15qgZQDcrpmHzIOFbnPdajkqsOCmGxuEtNOt19yvwMWLBBwYIt1tMj72UCCA7EILwQWue4jE97N7+qxbXUNOLkAkhm4bg6fTAbabOmw7bZ9SedAks7Kg9C1DHtPGiCla/E6bJyzNoSghCmT6Su5x4xipmirs9FYgsa5zh55dr0OJCegnAuQREHrQDJz0IJAJ3SdcSNxDsc5NwVayGFC2LnTTWaNee2GrEuFsHMnhNMGg62cuZfFbeR1JeWCSHacLSgz89YzV7rcZ4GihVIp8OsZRdc5KQBJXCTFjF03tLbMJCbj0kM96QriwvCvp/6FFoZ4E2dQeytzFTEeXCFDpElbAkGGYRMHlhBwAiRhCBKyLtDRikIufoWEPTGG4iwklA5yLWqLJOhAjGNAzVDCCObuoR7NTczZw/eiDE0XpQOmlM5ICYmYcEF+aXkl9eZ4CaBn2TLYca5R0upEuAy33XkfHnv62RRAkpxyKWBMaBQTCyThlFnDBErzXhp8zFAk6JhKsp+TxozGdT/8ERqYK+5P9/8FS+qbsJEuogT7OXrceKxdvhSJ9lYDyEpLwmhq3oQBnBv7FA/E6IG1yGN4u3fWLsciwrIWgbstHcZ5lKDjSPxSQbp9gqw/RKjewdB8w8eOI9jh39ROQvn94Nvfxh50n/74fy5jHrqNOPHE43HGl06jdhG8MeslDB1UZgDciFF7G4C0cuMazP9wIfPljUJrW5TupSAu+d5FvHedcZYmkwVoJwASh1U01oJPH/wJfOe8r+HTe+yNujXr8dIbL+M/s9/G9668EdUDanDbL67DwkVLsKmNWJHjG29qNfmoAkUFKCkbwM+mQShnziXG7+PaXkdA1IQvn3EKTj/lRIYcbTMAqYTh+Ro2byZoivELCsWYtNd+W1oy9H1VQBXoIwooQOojA6XNVAVUgX6vgAKkfj/E2kFVQBVQBVQBVUAV2JUK7DBAssnojcUmDZBSoc/EHUOXjOyjCkAaOXwIKivonpGNShM+KY+h4Trwxz/+Cc8+/W8DZdavY1g9bjY2NdQbh0WUoZH2oBtp/KQxqBhYQbATwkLmH1nG0Ehl/Ob3uNHDMKi6CkOGDMHQYaMxYPAIFJQM5jfER6C6nInZi8u48csGGEcRN6v5t/xp9sC5EexsbjNLiYRSkm++u/vZ4kCSvdUoN1blW/l2YzrAzU25RVxEAfkmP68XKNTKjd4IN4HlfAe/oi7gKMFNTdl4NvBHgAk1knBNEj4qyuuS4igSx4KEvRKA4kIUKTTAzXkJ/SUapFwWYn1wd+klN433kHvthr09n3LiZJlkArwcAJQJkLyODkEKcngBkAVUtn6/qyXjehfI+AFSqo4dBkiEhrZ91n1k6swCZUz+n3QEN2ENfiCUBljdP5X2Pi9A8sIKv15mhrkUZVsAkrfMDKeNP4mRba6EXrN5f4xDyYE7DkTi/BBgIvOXv6X/An9kHjgAlJOdDiTHnSKh9gSGOpo5AEngkzhqZJ45DhYvQAqQdjpz2HnMjGHOPEsuCORa4frzUvNJHDbyfjbAuD0AyYQQzOi3A1jTzjm3Ox5Xkx8ymZCDAiMldxvbXFYUxpAahoxjMeQ9rrMkhkcee4TPfdTkPJKQayG6AouKSkxoynyC4bwUUKNbUfIn0fECAqdiikI2jTjdhyVFDMtJ502S7RYH0mCGTCsuLTH5elpbmghAQogyXKesJQJATFsJYGJ0LFYNGGTGxLjQEhEjdpRumLisMUUD8fs/P4h773+QzphC02kpQ8InyjzkqmzWOxkfWfMkZ5O4wgJc6+S3ACTp/1Q6dC489xt4+fmZeOb5FwiBOD8Y2q186EgTanTB22+irLiApqwOhobbRPhFjegcKieAn0iIM6CmFm8zh92C5noUllWguJM+LIboTDJcXYxaJgjTypljKMDmtza3MqdcEYaNGYMmhiQ95ZST8ZPLL0dpYR6uu+Y6zHj+GTqQvogvnH4Syuhi+uPdd2DjyiXYd999ccxnv4xGgq1Vm9Zi2cpVhDoDsegjwi3Cteuvv5buLQlfx59QKZqbmxkmtB0jhg/EIQdOxgF7TcDeI0ZgZO1Q4zqN5RVgRV07cz29hZkvPYePlixDe145x3YA8rhmt7W2ooRhByWM6Ighe6C2Zjha6IpdTVDW3rEJp576WZxDp1QHxzdM4phgf99+613q34F99pqEKft/qvvFRd9VBVSBPqOAAqQ+M1TaUFVAFejnCihA6ucDrN1TBVQBVUAVUAVUgV2rwNsfbkh9Kz0FfYwdJnuuHGmtc53jTDHbz6m8KrK5nHbkyMam4AkJdCUh7BLcZCwtDmPUiBoTlilIiCJb0Qk6gO6883d45plnmNuj2GzwbdzIXBTMHyKunarqCuy5554YPnI4v8FdikCYG9msprK8DPvsOQlVZaXmW+hFRUUm/4hshjIInYFTSYZaMiGlxA3gmkuM68L0QzaDHdeGuCkM5JG9cuOCcbadTVfdPXTpO79QzjYxTxE3SSV0USO/kS4bxhKGTsCAE9LPcXlYPQOue8PAGltWCmY4To6M3EPcvDbgJrXhnp4jfm7gdejszJnUnc/Gbth7+yxtMU4gj7MkG0Ty9ttCNnuv14GUgiKe8hwHluMIy5i7LkhKz1VHGatdNrhjtcvpdPGEUjPXuGBMnGK2vdl+23LNNOrispGnh8+ImyfIe793LL2Osq7XuCH6LBDxOHD8MMy4vUyOJmdKO8+Am+NIIk2yL6KoQE5SB/MsG4eh3OO6kQyidMGbXG/dR7YPBmIawOqEr3PccTaknesyk9euFuY997n0zh+rlZ0Tpr1ZQtl5AZnRxqxLnlCB5iF21jPjzPIZzLwg08wXN6eVOCcFoHQSQIwePghkSAaCm5RlyQ7UbVyPGTNmGGAjsC1GUCwORQktJ2HdTD4ygWcMBVdEiBCiLyhBF1EJCVQBz7U2bmaZ+VzvCrmeEBa1tjH/URmhzGCzxq1du9aUEeJYCEySQ0CP/Bi3FTUuL6sy4QMFjIjLqaG5kXC9gA4eqlBQhqee/w9uvvV3bHQhr2cLCJDiBE1hrp8d0VbmB+IazJB7kpOoU6AS8yBJvjmOPBe0dgTomJn26YMxadIkPPzvp7C2rhFFdBYx8RKGTJhCAB7DwvlvojQcQpBgqp7wprCY84nApIIOKAaLMwCniVC9lbpIbq0qWZsJzAoqy9DAPHcyDSqZ1ynOsKNt7TG0EdCMGDOSa3kBPyeG4aTjjsMxRx2FOYQ519/4c3yR8Oj8c85EIb+M8M7rM1FGMFdUVo4hE/fF2oZmLGIIuxABfQkdUg898igWLVnMUKfzUFBUivb2DgysLDfrdCMh0LFHHYrPH/9pzHrpCZx8wjEYMbAG0Y0RfqkgBPrJ0Eq49ce/P4h/v/QKmtvDBHuDOCYCBkMYxGtFt0LqXFUx0IzFhx+8xy8QbMRxxx2O719yMVoY7i7AMoTvPfTAPxiidSwOPGgKxu41xft469+qgCrQhxVQgNSHB0+brgqoAv1KAQVI/Wo4tTOqgCqgCqgCqoAq0NsUmLtgfWpj1sIIs6nqA0hmczW16ZsJkJxNaBcceQCSAUySuF2ShxAe8Tvv/AZ/JyZOHG0AUpjfpE8yL4ckbX/qyScZIul+k/tj9erVvGYijjz6KAwbNsxskEp+omKCIgkXJZuoYuYoYv4PSXKf74aRS/Jv03YDjBzHhNl89xAgC4ec3wQ1xlAhO+vpkeGX+yVqnAFIrQy5JAnfOwiM2rnRG3OToTvlckOX35iXyHZewOEHKSlnkQ8gyPmEC1n8cCHlqtnChMnm3NgZc6ynAVJar+wh9iw0yZiTnjkofRRA6eiUCZC8QMuvRS4n1JY0y+UEklCGknfJaU/mb2+ZuQBSp0kGJpAl7XDzw7JMR03aVeSUnxsgeduUaos/5w839R1IJM+wuJQEvrrhKCVMY6czPhYg+d1m4lJynh9x8sl9zvMk4Rdtjiwn5KPTAjtW8r53TfE73bYfIBn8YZ7fLnBJnrUuA+2OmW2fhIv0OJD4hGLMiGquVeJWlIIdqLRy6RK88tqrBlZL2DiByTGuExLaTwBSMWF2UMJU0nVUwEkq+Y+SdL0IQAoQtkToLiomJBFI3tbGHDuERLIROXhwrbl/HV2YAtPFkWmcjp68Zgaccm2rYu4fWZeCJqlcHI10NwlAaifYCRVVYcbLb+DGm25HW5x1cp0ysIvtCUicOgaQEydQMFBs1klZv2UeFBMG5ZOSx5o3E8En8OXPHI8RY0fj3if/iY0t7VzxSgh58lA9agIaWhvRGWkw123esA7VBF95IeY62tyCr331a5jGey+5+ELUt7YjUVrFtZtgh20TF1eE9wiIFFAkEKy4qJq56xh+j32L8QsFtTUDUM6cd1zhMW3aNOZbqsT9f7kfU/eejJ9f/UMMY1jB/770LN1cCbTQeTRq709jIwGRAKShQ4dS6zjuuP23eG/hAmymO6yzs4guVMnT1EI3EvNLtUQxefJ4HH3IVLzz7ms488wT2agOjCyoQT7bUVJVjZfmzMEv7r0bDdE86lrD9T+AcHEpBjA0XwXzP8UIvAKc822tMdQMGEWouJYfPQ046MB98PVzzqazinYsjrWEL31x+mvYZ+peHN8iTNx37y0tN/q+KqAK9BEFFCD1kYHSZqoCqkC/V0ABUr8fYu2gKqAKqAKqgCqgCuxKBbwAKZsDKZuDJMPBYTewxbFgdoTTDiQnAYuT46WT4XuYcgiJjnbsOXmc2cgNCbwxiYc6sfDDD/H+++8bp1FDY6PJfzGCYYXk2+KypSvgyB7csqbzgRvW4pgwIegyQ7mZcFw8Lxu7IX77X7ZLzR6/Cafluoo8oktKoig3HAUQRSJR5iMhKOKmrcmpREeT2VLm5qsN9SX9lw1dE+rLgDMnP4z3xwsctgUg2fu2FiB9XHNnSwApNTYeEGKmQxZoJue7A0jejf/tBUi5dOkOuOVyH3nb6//bCcnm6Y8PJvnbkQmSBNgQHnni6HlhkdXPq0dXSOUHSBZiZbYrqx4CkzwASRxKzEpjnmEDX9k3A5CMW86Z45J7y3s4jh8nXJ0zz9MAyeSmcp109ryFSg5gSpe1MwFSxvj4hOh0QZboatqfBSCNHk74wW7KCich7SQm5TtvzsG8d99h+DnCFq4TEsZO7pd1QwC3uCEFThfwf/IJ0YMET8z8A0asMyApzhBtpQxVl8drm1tazHpSTighDqRoNMr8bqvpzKk0YeYkD5tAdNM+zi9Zl2Q9HDBgACLMqRZg4wSmtkrINMbKa2aOn5LywXjjzfdw5TU3oLmNBYjLiGOVT0dMB3PzjBk7DGvWrEF7G9sbKuCQh01deQQ8QQKkMo7nOIYEPfPEzyNK+PUrwptmCXeXX4a2BNs6fBQdT01cOJv4380oLyokGIvRgUOXEvs+bvxkfglgDzz60INIsG81fN3Q0Ij2DesZzo8h+AQq8nc189HFmP8okF9MFldi8js1SO4n5rs7+ohD8c1zvkp3Viv++Ne/YtkK5ryjfnfc8guMYyjTBbNfQXk4j6FDoyiuncC8SSGs3rAGo5jrrp3g/7rrrseb786jxkWcn8UmH19hiKCPIVOLmZupqqqSOajiqNu8gpDq09h7wlhUxQNo2tiEmqFj8Oys1/GXZ/6NskGjmO+oFs2tSQIkhuEj2EMeXWHyGUHYVFU2mGNbiYb6dXRybcTUqePwgx/8gFrJwhDHqpVrmAOp1Xy2xWPN2HM/BUgf1+eW1qMK7GwFFCDtbIW1fFVAFVAFtk4BBUhbp5NepQqoAqqAKqAKqAKqwHYpIDmQUtDCBTFeB1I2gCQVpWBTCiA5oaMyAZIYe4hdJJeICWPHPTduno4fyxBFBU4eoU5uVuabRPM0KXHzUoCBwB/5Vr2EXLLgyITWEmeAExyL31p33EZBfqtcvEDCqUwkOhMOzpFCrjZOBAm5JX/zN00ChETcbOWmZDs3Ep0NWgYS46ashKBK8AbHUcHNVrZFzjmOCu5cSsg9s7EuhTEgljiYJPm8u4nudR55XTB+R5IdKGdDvitkkff9SGy7BrcHb+oOIGWrxg/QcjfFARPeY2cBpG1xa3ldQN05i2Q2ZrTX40bL1ic/fjG8VaCEwBz+3lqAZMs2+W/MdHRjs7kAy4Zx624KmACAbgg+5zYJCOg+wyRC4jbqTDq5jmyoQS9AEj2zAyR5nJ3wddkAknkeTGg7Rw3zfHnC2Nlz9reBO25HskG+DIeWE4At5UAybfQ4w/wOJAuQUs+kL4RdmHBmxJBS4z6SoQryf5IMA/fS88+Z8GgSsq6dACNMN6SAIwHQUqdAFIFkRSQeBp5zDSymjakgSIdNO0O3cf2SnEbNLW10w7Tw7wpUV1cSCg0iaKnHxvUbjOtSwq7JYcLUyUEI4gVI7XQvBQ2pSBJm0V1UGEQDyyyvqsH7C5fh0v+5muHXEsxV5cBCcVTlESId/9ljMGvWLNQ3tBt4JOMr7wYFoLHOMB2jnxg/Hl856WR8tHwp7vv3v0DiJR4lRJLsUxnhFp1Y7Y3rMaisGI0MORrgXAyG6QhqieCww4/EpZf+AN//3nexct1GDBw7ges7190NG4wbtYghR/OpV5yOqBAhfUG43LjfOvh5ECd06WhvxtfOPhOXfec7ePHFF3Hzr27DiNEj8MkD9sNF3zgbsU3rsWrBe6guYpi/wiIsb0gwLN4gk7upqqoKLU3t+OGPfowVdHIlpG95pay/A0NrKgl0lqGEeZeKi4swfMRgzHv/DRxz7CG4+oeXonX5Krzxn9cx9+1FePH1uainTSrMEHVlZTVc63lPebUJoZqINxFmERg2El4FKxmOkOHvOlrodnof48bW4OqrrzEhDIOcMC+88AKh0icM8Esko9hjn8ndPZb6niqgCvQhBRQg9aHB0qaqAqpAv1ZAAVK/Hl7tnCqgCqgCqoAqoArsagW8AMmCDu/muYN50od301fOSl4R89tsRGcHSHGGqSvgRmyCuS/y+G32wTWDMLCK33rnHbIpm2TIIgE5YYZuikYY4oi/5U3ZKDWbywJyZI+dm58SusnHG0wLpHYJJSff1k+FqXOBURvzKLU1t/Ab+vzmv4Rxct0Gsi2dzw0+uSfO/5HcIvZwwnGJ00hCejll2kNCL1nHhHnf82aGO8sXns67mS1l9VeA5N/k7x7cOPPLr5uZUxKqyws1u1yXO4Rdtjm7I89aNrBj2u2ZF36QZPvgr9erj4GnqRmcBSCRrPgBlvPaRXopYOToZfJ7eYFJyhGYpfeECibvkYGsbt4gA0gd2GABkjdHlzxj3vFy4FLafec456wwDkByHFYWxLpOnxQ8cgr0AyT/nPCCH//8ytCHoNc8/24Iu60BSBnjYXA0oRx1lRxIYQKgYTXFJuyacD5xIImL522GN9vcWM9wm2vR0kYI44bN7KB7SEBSCV0qomRI1hdCc4ErpQy7Jk6meKQVIXaohPmPBJJLzreq8iqCjwoDktasWcV1kPl6Bg5EhIBIDif3kbPAGcDO15XV1WhmDraAhJ0TOM91NFgQxKbNjagcOASLl6/DpVdchU31regkJJKx6yC8mjyF4UGPOgzTp0/HwsWrGNKO6y3ngoRjy5eEboRgRVynD993fxy23wF4+c3X8PqiDxGsqOZbRFCBInQyX1Pt0CFYv+JDBJgTKtLUwgU4QsAWN89suKiSDqpqrGNfjj7uczjta+fzXDF++4ubMGP6MwgWlzDnUyGdRiHqmocB1bV0UzG0H/MuBSh2iEJNZa6gr51xhnFkXfajK3A2gdKkSRPxqX33QmdDHea+/CKGDyDcCxZibXsAA+iKKiwrQlklNVzBvv/gctRR2wTnRCJGSMUvJdQMKMSa1SvQ2NiEIjrAWtsbMGjkYMKmS3HI/lPx32f/jWUfLME77y3H2wuWcZAqgEK2tbiSU6KAMpUwn1IY7ZH1JgxhQYLOrvYgDvzkZwj7NjMM30Icdti+OPusrzNcXsKEJnzwkYdw2umfN46rcKgYe+6zx44sRXqvKqAK9CIFFCD1osHQpqgCqsBurYACpN16+LXzqoAqoAqoAqqAKrCzFcjpQDIbweIUyA6Q7AZvJkCSm2yoOec+cR1FoxF+8z7ApOv8tjkNAiUMd1Q7uJLfOuf7sn8sm94kRMYpxM1Hyeshm6SFzI/B6E/cIHRUsKCIud4NeIoyWVGYIYwELpE/8b64ySfS1NpivrkvACrAm72b3DYkndRn3EYEQOKakhBSDjQyXiXTKNmwlXY4OUKctnk3y51GZYYQy+Y28juT7JjKeQFX2d63Iey8MC/bXMjmyPBety2um+7m2pYcSHaj3g/TttR+r3vL1r/1DiTjoaF+mTmQpBwLCbf3+fG3O5fOXgeSrdeALw9Y8vfLXmeeIQETHiLqgCrHVeS8n86rlNkGd97J5HcPP0ByTnfjZbMAycx1xw0neb1MewTE0M2XSDpzXp4bOWy+rxRsdgGSaatx+skJ6y4iQHLHxnbRhq5Lg+g0QPLPVe/rLs4hD7T16iIhJbcFIElgyoznRciT9IVWRXqFuD51Mh9PJcolapmcF4hEO1IH8w2ZXGyMyykAqIWun6amJmygE0dexwg9ou1tJvpfXiJqwtgJMAqJy4wOnBAXRoFIEcKnKEPPCSyqJhASp9HijxYZB1MpHTKyhgnMkvVJ1iKxWkp/DUBiDqT6zU0EM4UGIMUlVB4X1U119agYNASr1tbjf370U+YFWo2C4jKuv3T3EPKcfPJJqKoswRtvzMb7C5ZynS0180TmneRFyo/RxUModfpnP4fhgwfh8aeewLLmBuQx7Fs0StBUWIokf0aNGoGlH81j/qM1KGYYvDAX80S0GUceeSRGjpuMe+65D5/afz9U1w5Be7CYwGk4ZjCXUkP9BgTpGpK+lRPiJAjRIswjVEjols9QeyFCsCq6sUYMq8W0I45iuyP4w3334XuXXsJ+A5/7zNFY8vZcvD3rPwiwvhin0Jiph6Jq6CiOWByDamqw4P2F+NFV12ATQVGCn0mhQKn5LKoqzUf9xnVmrIIM99cSb8EnDzuAYf6aMbS6AqOYZ28JAdKCBWto+ypncqYSBKhvRfkAuqvK6PIqYJ6+MMOcbuSXEuqZJE8+eMIYXD2WOfsOxsXfOZka16OlIYJyurTWrl2HGTOex2dP+oyhpPl5hdiHoEoPVUAV6B8KKEDqH+OovVAFVIG+r4ACpL4/htoDVUAVUAVUAVVAFejFCkgOJAeSOC4COfyb5+a8687J2NSVEGzcdDTwwA2FlecCJBvaSjbtpPx8szErG6DOhn9VZTkqygpQwi+/GxMF30pwYzQku6o8BAjJnjWjGcleNr+pbzgPNxu5Z9cW4UZcHjcW5dv7bQRJceNgkg1Ju4ke5EakbLKac1KkhHCSDWBpK3d1g2yvuC+kbnmd6j+vEweCfBFfypKNWwFIqQ1zFypJn+T9AuZY8h65AJL3Gq++0mfbLq/2dtt/SwCoNwAkbxvNJrd7eN0fufoh4CINEzLnnwEx3TqQLEDqOne395Hz65mt3dlAjjOJM90/8tq23+T6co9sY+ZAG8dt5LyfDvFmyjUBGT2h6qzz72MASNIHyffl1J+Gc6bNJj+SND0N8QR6ObrRKeNOZAtELRBLPyfOfLGOPu+4ebWX5z2bvpmaiE6ZAMmvuR9ESRhKtwOeX1yvuAAkufhIBrSqSubLqQyY4Hhx5usRCO5MS+InN8RlngvYUvCTMKeTbpqmxgZCcOZVI4BJGlDSiGaei9ONGWlpJqBirjaG0hR4JKHX5Pn56MMPMGzYMLMwJlmGHCEKadYyd7wlt1tl9QBsrG8meGG4PLbHhLYrLMAGAqTqQcxxtKEeP7zqWsz/cAldnSV0x0SZl2g8Djn0QIKrZsx9ax4WfLCUYKSI7iXmP+JaJwPWybW0M9KCE488FvtM3hMPPf4oGqhFfkEx+8Cwc1SihbBe2rDXHqMwd85rBEFlaKUjK2QAzmC0x/OZy6gNl3z7YqzZVIcnXngF1QMHYQPDx3W0tbJDIYaQowOLeec6xWnKdZ7mUCNsSWUZ80GVYo+JE3DKZ0/AO/Pm4sOPPjQOpME11Rg7YhjaCepeplto3bIFhGYlOPzEMxCkiytCODeQ0Gs2w89d9/Ob0Cwgj3m8KitqUEJtGjeuQEPdWhMaNSHuvpIkDjvmSLzx1n9RRadRXkMbOjZHWM8YbGyka5VIqqCkmA6xShTTVdXeEeTnShgtrXUGDAY4/p2EagWBSpxESHTOV6fRnbQRlaXVBiouWbwMGxlub/9P7s3QfDKngE988kDvNNe/VQFVoA8roACpDw+eNl0VUAX6lQIKkPrVcGpnVAFVoC8rcOzFt/Xl5mvbVYF+o8Dzd36/R/siACmX28JsHNuN4SwAyWzeuhvdaYAkG80CYZyd405upJpvz3PDtEBC1HVIGDmGhuI37WVjtrSY3w7npmVhobO1286k5AXMjyQAp61NwJCT80MStsvmaizKMEcMCyT3W/iQdNvmwB6Tdcm0wXFOCChywZHZ/XY26o2zipvfJueL57Ab22mYls6hYi+z5ZprxCLlHt4N76wQTvTwxsLja4tb/PCuO4CUC9hkmxhbAlBbO5m6cyDtLIAkbcsFNc3cEsDkzj//dVvbL3tddyCuO4hk3UISys7rnLLtkzkphxiJ/O/ba7zQ0Tr6nHZ53EXbCZBs7qJsesjcd4CL5P6S5899bt3wdXKv8AoDwcTJZ+BWboBkxsuFRwKJ5cgGkDKB4bYBJKtZhuvI60baCoCUWtNkDtln0jql7DgJGGcIOyHYAh4GDygiLHZC40nUQeFmEn5OtLFjHCdMENDlMk9n/Aw4Z6FCvuUgdDB/izOzYTNayW4sOwAAIABJREFUmf9IwmtK7jYpq2HzZrz33juYPGkPOiq5VkodvD8s+YIkXxtzBIm2sv5VDxyADZsaCGKKzTl5X2DSegKkgXQgreV7V159HT5ctNw4ySSE55e//EWUMmdRnGH13nh9NhYvWkUwQncSAVKc7qiorIhsc5j1fOmU04xr6h9PP4k2ccoxVFx+QuYCw4+GCs2anpdgPifOzfYWhsmjU2g4naX1DKEXDxYRlgRQWzsYBx92BJavb8bSVSvQtGkDoVEbw9QxHJxxUzH3HJ2pxx89Da+/9l/UMyxceRXD3w2s5mdDCfaaOBGzX3sVe06eiBNPPB7D6UqaOJpOI0K4+rWrMPPZp1HOvFF7fuooxNi+kooiOqpK8NKMWfjx1dcyPN0I5IWLmXOvGntN2RPP/utv1LvOGQuOZz4dSUd99jP4cPEirFy6HFWddGO1yzwuIIxiCLq8CHUeyC860IKWDPEziGH36MRqpPtIIGMexyevM8i8VkkcfvhBuPyKc6lHG/sYp+u2AK++8l86xcoxYeIodETpSOM47rWvAqRtXZ/1elWgtyqgAKm3joy2SxVQBXY3BRQg7W4jrv1VBVSBXquAAqReOzTasN1MgZ4GSG99wFA9GUf2kHWpTXQ/SHI3XumXcDf77f1dQ2fJZqGzke6G6JJv+DPskZiXJNScdawIKEpwM1bAkcdg4bYy7SSSE447Ig0aUpvTghY85+Vap+lyfzosXa7pk3JM+JwPcr0XKGwroPFDJtle9pfhgBHfRv1WznP/xrp1wGzl7eYybxm2bbnauS3lZr82PU+60zI34EmHEPSCGFtXrvu2NG5+AOhtu7dMCdFmXUPZ6jIh3Txj7L1W/hYnnF9zL0SyICYFn1yQlGqPkFZzuOWIWdADVOQZcp4R6+BJe3DM82aCQdLd4j7XMvNM7iM3p1kKBLsuPCeQW7oOAR/e/lmAJBDCaCwx39zWmfFJuZNsD9IAKRMsZc4Wv3MoG4yTOwRamPZ5iGfGuPgArvWFpcbbICUpgHCA2ibiDL9Jy1EprZIV5QVg+hujgBRj81/Z8HxmvXHrteYsA6tSIMm00GmcaYfYHIXMuAXKekeY0sGcbTHmQEqIg2lzA4E5XZZyju9JiDlxRhUWFqKMgKWR75swcIRSUpfArDUbNmJw7TC0tEdx9bU34LXZbyLIEHO1w4YyP89hDLEWRTHDtz37zHNYv66BuYjoHmql14YdSjJ8nEDxEo7/hV8/DxvrNuFf/36KIetCDPlWgmSHOLCK2O4A4VcTHVTtBCmEKDKXCJBGDR6A1WvWIJpXZCCTOOcYSBRDxk5hWLpqLPnoA/aljY6oIgPIYvF2TJwwHt+54CI8/PDDePGVV1A7fARK6VAVSJZH11Qj23DaqZ/HIQfvj9GjhmMQHUr1q9ZgQGkxczo10SNEiFcxDB10RrXHWhl1rgQP3P8Q/vK3h/Gj636G5Ws24M67/oRTTjoRf/5/d/AqhstjqL8o3UrJgnx85sTPIL8khFdnvopwG51JTc7nA7kQGiPUh/oOraxln0Po4OdSMfXq4NhEWiVEITWX54XhVMePG4lbb/kpv/hQz5xZdLnyP0s+WkWgVocpe01grinJXxXFlE8eljm59ZUqoAr0WQUUIPXZodOGqwKqQD9TQAFSPxtQ7Y4qoAr0XQUUIPXdsdOW9y8FdiZAcjZwHdeRPbps6u4AQJIyZVPWOcQnJGHguFErm8oSxMrdiRWAZNJ9uO0QOCUhrmSD1gAo+ba+CUnnbPR1/e1c4z3cZptTUk+Go0Z2fT0h7uQavwMomya2rG2ZYdsCkLZUfq425Tq/Le30AxQ/QOrOsbMt9WTLgZTr/ux1bjtAyuUo6s5B5m+TbYsXIMk1XcATY1b5nyEvRMqZK8mlE36AlCIUtkFu/Edx49mnyttWG54yG0AyMSEN3pDZLuEcnVCUzvPhgpgUmLLPZ26A5A1Px+13pxkfM0CyIeykei8rSgOiNJg1erkXdQFI1FXgR4iAu5PuHCI2hBmyrZC5gQqYA6conE/AwbBrXM6MQcuz3NiQnFK+uJVMFQLU+CPzxUiaAnqZM0uucY40yDJxz0xIPDp9Iq3GsSTuJ8F/LXQxST4lgU5x5poTgLSpvgEVDG/XEoniFzf/Cs89/xJhTgjHHXcchtLBI/l/ZHQXL1uG116fQ4BU4YQZDeXTcUMXEh2eNYQk53zpK/hwySLM+u/rzANURGZEyJ8MoITviTO0qb4O4WQH3TlBfPUbX8fzBE3L5r9vQoc2RvNQOajWtEnacfqZ52LpylV4/dWZGDxoAHPUtRvXVFNTA46fdoxxOz333Aw8+NijGEyAFKCLSPpYHgqjqW4Dph1zOA4+YF9s2rAKe44dhwnDhmMIYVV9wyYESsqxqY3piiqr0diyma6nWvzx93/Gffc/gFPOPAvr61swe858DB9Si9dfeYZfVogjSmAmOZeS7POYPcbitK+ehoceeAgbF9UhEBeI1ok2ArFkfpT5qEowqLSG41/I3EcdCBA+BQgVTY4wAj0JQdhJ/facNA4/v+7HPEewRPdaVdkAfPDeYixcuBAHHjiVEE9CDOZhyv6Hb9sSqVerAqpAr1VAAVKvHRptmCqgCuxmCihA2s0GXLurCqgCvVcBBUi9d2y0ZbuXAjsfINlN8Eynj3/TPZsjyWw8u46K9Kj4nUhedENQZN1I9gYv6ZFtVAmbxTLFySFvpX+74IhUydlkd4BSJ8NvyZEKaWYtAW75/pBxEgLN2azNBE5pd0Hmhrm3bFOkW9/WzsKeAkjZYMq2AJAttTcbQMrQ1efk2FJ5ud93gMXWHN0BJHt/rrK6cxTJvcYp4mmHhTzduWK87bGOMW8/zPPg5hez2tl5lbqXcMLWn6FBCiDZEIpZgghybtvQeSko5QIf2+64dQK5hVvQJADDuEaETbgAybqP5FIvQHKAkh0nZ6xS4EsIifuMpR1gcrfrTErlcnL0TTuUnAYlpQ8S9k0cPa7+2cYwlwPJq5nRwA1h5wdIqTH2TbSuAMlcaQCCAUgCCZjDSBw+JuAf+xskdAgHmROJQCkcDBloE2SsPnIT/u2wIdveFIh265XxotHIKZ99lzxCdgUyurrgyP52HEtum8wvF8BLJQKbCC9MvE/OsygdMTLf1q9fT6dMApsbm3HjTbfgzXfmmbBuxx57rBlZCXUnwGvtuvV0/LxGjhgycEqASBv7KmXuN25PnHj8Z/H8SzPx4YqlyKfjSd4LECJVVlQT7iRMzqNitufYIw/D/gd8Eo319ZhFiLRgwUKEq2tNniQJYSg5li694ho89OhjWLT4A9adMA6rouICtnUdzjv3qzho6n5Y8NEi/N/d92AoAVGQUCjAdoHXNW1ah8MP2g811aWY88YsjKoZhHEESKNGDMfw0SMwZMx4bGhJMvxdG50+441L6+l/PYvb77wbaxhODwVlqB0yzmhTt2Exx0ZC7yUIAgsJggqRVxzARVdcYMLO3XvrfXRS8bmgHh10KEU6WtnOCpQHqkzfhQgmA/RUSTxDksN8OmeTBu51YBKdVNddfRXKihiqtb0ZQbq05s5egBUrVjD83jG8vp0adyhA2prFXq9RBfqIAgqQ+shAaTNVAVWg3yugAKnfD7F2UBVQBfqKAgqQ+spIaTv7uwI7CyD5N23tRnOuTd1sAMnsb3YBKv4QZZkb4U6+Iu+5THAlm35yiAfJHqk2yYZr2izlOCe6hK3z1+eZIdzAze8CQpyNdbvRb6/O6erZCQDJ9NdtVy63jNE6yzXbAlC6gyr+/mbBFz3yqHWXo8dfwbYCJD8U8pfnABQnBJ3RPAtA8p7vbiy6Bmx0avO3wQ+QOhkKK+vhn4DmosxRMO1xQYfpBye/5a8W5ghASs9hT7g509dM95FprwBgcSK589qGsMsKkIybRkKwueHqjIaOln6AZKCKG9LOAiPTox4ESKY8Ogkdx0+mAyk1Fj6xBSBlzHX7Ptcdc17aJ4DGQDI5J+5I/hZoINBRHJQujBOQ5MAkBi8jOZHQgUUFhfw7YPInCX/wwiVngmSes+DJgEEZb+Ngc3IrGVAkh2huyJ/Yn7guSk4lIVcdERhblKyZMo50Ca1kOLn1GzYgEosbl9Lq1atRv3GDcSHNe+9dPPX8C4ixjiDHXIqNCtQixjp8r/2wz6Q98cRzz2FzazMhSxGipr58Qq+QCXkHgpr995yIL556CjokFxzBUxHzIt1++x2oI4fqZNg80jfs98mDcO6Fl+DyK3/MHkWZ16mDYC6AxoZ60GCEb114AUbXDEVdXR1u+NXtGDRiJAFSJSqqBqCV5+pWr8BF552FwrwOvPXafzCcuZ8Gl5djxIgRWLZuDd5ZtARHHn8axkyYhH8//RiOPvIIzHltLh795xNY38IweYFCDBuxB5qbm7F+7SIk2xpQxhB5Lc3trL8UVbVV2OPAibjke9/Frdfehg/fWYBolB2g+6yZOarGjhyPgSW1WLZkBUoqS9hX6iwmJXdIAkH+QSh30Kf2x09++CPCKeY/kvFgvqg3Zr2LzQRrB316L4aJbCJ07MTUg47I/szrWVVAFehzCihA6nNDpg1WBVSBfqqAAqR+OrDaLVVAFeh7CihA6ntjpi3unwp8fADJbqpnOnqsqrkAkj0vm2vubqf5lbrexnoyuT8k15GzAZtxTbahsyHmfO/ZjWr//Z2+2GAOqJLD2VC3oCnPBVRd+uVzJKU3mTMdM7mATa7Z54cUfkeUV7VcAMS2ZWsBUi74lROKuY3wlt8bAJI0yw+RZHO9u/5ZvbcFltl6/Pd0B5D8450LKNnrHPjAV64DqdvVytfH9Fx1ypCyDNQwIegynTz0laT18b3vPA1O+Lp0riMHIImT0Hli3PB2qWfYeVbNc2cAkvvbfb9r7iP7bDvtEsdfxjPgPqcp4JTDjbY1DiTTnx0ESAJq0lDR0U7y3DjnjHXIkd+G5hOOY0JuOj8mVJ30k6BFfptQcwKAjFuFuXoIFsLhIAoKCgiVGA6uOGjC3IlTx8IlN+KdgVUhKccdCRN406uPAVzikIobd0yS4eLyxQZlAZMp0M7EfEIRJ8Sd5FPKIzTatLkey9etw8qVK7FowYf44IP3sXjNSnTQybPvqAkoDRXhn88+i2a6a8SBlMewbbZPHW3tqC4rxWknHc9QcoPRTndSAetb/9FCvDXnLby/Yh0KyysRJ9Q68+yvo3bEeDqC7uLUopMrQI2Y3K6pgSCHeaW+dcG5hEI12LSxDjf95v9QNXQEEuEyVFQOQGd7BOtXLMavb7gKJYEOPPbgnzB68CDmWhqCkrIyLFyzCoGyCpx93ncZvq4ZD/zxbvav3eRqmjnrv1hRv5m5kcLMqTScAC9ImLOSIeZazZiE8sMoYD0l1eWIFEZw8Xe/haXvLcGTjz+JttaIcct1ECQdccgR2G+P/fG3vzzMMHkVDMnXBpMGitIa3cX91daGE6ZNw8knfA4zpj+HqvIqDKoehkizjHk+9phSi/JKBnake2nfTx3c7eOub6oCqkDfUUABUt8ZK22pKqAK9G8FFCD17/HV3qkCqkAfUqCnAdK3Tj8Cnz98H2xsaMH1v38Si1ZtTKlRyK/qXnP+ifxm60jMX7IW197zBDcG2lPvDxtUiWsuOBGjhw7A8298gF8+MD0j10EfklWbqgpsswI7AyB151qxDhH/NdsCkDLudQGSuCXkkDBRZj/W/RZ/d4I45gZxGMg9zsZoto1nx4mUzekkd6QBkiktSyg2p72ZW9ZegCT5ZPw5krZ2ILcFIOUqM7sTp6uDxupqN8Stxn7njb0uW30pWJVjY39r+53ruu4cSNkAmrfvZnPfmDHSNjS/vrnrTY9vtvu9mnnLsNptqd82pJ3/ufGPXb6JZ+Yc/vcy+p8LIpmuu/DIhHt0yrL1CkAyZdvHgc9fug98lpgHyfTV5jriEyWPprx2rnMAcjoHlnO/CTnnsKY0o+B13txHZr65Q2MdSDsTIBmQ5rbXY7zK1NY3V/wOJAuQ7HgIxElBces6oiRynZwXAG7GTZxgXJe8cFf+FmBjyuI6ZyGT0UVgkqyFhDPkSMyvEyJYItAgWBLAFCbskFuZXsgZQTMAjuPS+yjG3fB24RSYd8Y/KfOKa6DktRJwEndBpeRLcuYD+8U2JFwAGeT94rppiLUyr1IjyqIBbFizFjNnz8GqjeuxdMVKbNi4EZs2bTLOIUn+NHLoEJxw3LEGdAWYF0pC2lUzpNucOXPw5MxXkWAIulI6l26lq+iue/6MRcy5FM9j+LjOOGEXfxJRA9C+df65GFo1kKHeVuHX9/wB1YRNgfKBCDD0XXtdPQqYZ+nayy7GgOJO/PW+uzBh+FAMKa8mdQvggzWrMWryXjjtS19Dc1srw92twcb1qzH/7Q/wr6enY+HqtejIL0KssxgxdjbSup51hkxfTz35NFRVDsZjT/4LUZY9eeoUFCYCePON2YhFxf/FMHaERYcdcii+dOIXcP11N6GI9XZwrPMLKWI+QxxSW4FxLQ1N+OLpp2N47WD84oYb6UAq5t/j8YPvXoNnpz+N9z+aicKSJMorKvDYE487g6SHKqAK9HkFFCD1+SHUDqgCqkA/UUABUj8ZSO2GKqAK9H0FehIgTR4zBLdffkZKlLcXrsT//PrvqddfOGY/CGCyx4PTZ+MP/5iVen31+SfgiP0mpl//7p947Z0lfV9k7YEqsBUK9E6AJJvNXcOASXckr4b57XMkyX6ok0u+a7i4zE13Z+fbwAIXIDm7qW6oO9eZlHZeZIIj60RKO5CsyGnokCm701DroLKh87wASVwXdmM8kDXUWO6B3FaAlM05kw0g5QInXljkB0j+/DzZWr2rAFIux5B3g17amwsgZdPID6SsZtsCkLbiEc2ACEFpoDt//fcaEGM2+l3IIyBCXEIu5HAAWfp+PzyT+8Sf4i3fznOLOC1AkvNeSGtDVBqAJMAoBXQdgMTEOG65aYAkJ/JIjaQcc1auMw+xeWJSYMm85TqLJBSj1dnc53te5Pm0QMop3+81clTL5UDyj7MAJAPEsljmzPj7BsHmQLKnUw4kd8zkGbHuIcnXZiCQCX3pOI/s4UTzc7SRvlsAKfmGvP2SkU65xVhekPYj4yyiI0dAjOmPm9tK7itkjDcJkVZcXIySkiITCs8yMIleF3Yje0p7zCySKHNsjORqMk4mZ0qJD83ALpmPAY6h5AmSUHvmcPuRzIsjIjmceKoowbxIEbpwSghe+LqtrYNQJWrC361bvQYblq+geyfIMHPlWMwcSS2RdrS3NCCPeZfaW1px36P/ZOi7CA4+8ACcd8FFuOzya9Dc3o5AUScKScU6o0k0bFqPCeNH4fyvnoUy5iJaumwFbrv7XpTWjETl8HFI5AXRtmkjaiuK8aOLvoH8jno8/4+HMWXMSORHYmhnWL7FdZtw+OdOxJiJ+6CcYe1aGlZj9muvoXlTE155bTZemfc+OgsrWC+BE+FWw+bVDMHXafJA/fTqa3AAw+t97YILECmiG6y0FK3MmRRlX5MJgYNxxOKtGDt2OK76/uW4/tr/ZRi/YuQXlFKTKD/bYoi1txAWEUi1x3HRhd/ic9GBm268EeG8Muw/9XB84dRz8Yd778L7i2YAoTaOZRFB3ErfLNSXqoAq0FcVUIDUV0dO260KqAL9TQEFSP1tRLU/qoAq0GcV6EmANO2gybjiq8eltFhf34Szrro39friLxyJ047eN/V6+uvzcfP9z6Ze3/3jszFu+KDU6zv//hIee2Fun9VWG64KbIsCPQ2Q5i5Yu4XqM3MS2YtTG71pMpQ1FJ3jBnLuci5NB/dKbZDzG9zmfd9ms3NX5sZ0ZmNZlr3XhGrKDI/lhKlzys4FkNJ1dt24Nve7uZfSICUdwk6KNuGptmEAtxcgSRXZIFF3DhfrgHA2rB0d7Ca3cWuIC8GzYZ9t835XACQvFJD2dgEn7lxx+pPdgZTtni5zN8u4eR1G/vmYrUwvHPGCHwsQLEDyV2XvC5h8NekwcwI+vOWIgyVbud6+CCpwhjftQLIAxT57FiBZICXVJuR5k8Q85lbxBgltYH0EpM6sdsPbyVxxK/QCJONAMpPfzVPmOpMyciJtASCZEISsz3HWZIdHZu77BPSDRNMFkwPKmS9WRz8ktL5HW6K51lN+ym1kQta5z4zEmJOwfq7DSByIAePOSq9bqVxtFpAZRxJzC4VDmSHujNTSX2fVSEj+IgkkmNF3Ppcevh2nU0cAkzN2brmEPwWFIbqYkihheLkg50lJUQHDsjmdEfeSjDFNOmIWMr9ZhAmVJ0umpO0RLZK0MBnWJ31kWRF3LAulffyJ0S0kcyTJm0ICzp1pRqLUQXsUIVOsHXmkWJsYji5Ot06U+X42MhTdy2/OxRtvzcXxxx2HGc+/iJkv/5eOIoKWzijrjCDeHmPovQjGEgad/ZUvIsy6NtU14le/+wMCxZUYOmEK68pHM8sr6Yzhjpt+ivWL38ez/3wYB0/dC52tbVhDN1R7UTFOPescFBVVYOGHH2Dx/LnsD50+ReWY+96HeOblVxiCT6xclSgqK6c7aQXbH0dFeSmuueYaHHjgwbjokkuxvrkFEeYjizI0X5BzKNaRQERC1YUTKCstwO9u+zVu/t9fY+XqFva3GJFEBwrpugoQJSUIsmIEWj/54RWm/Ftu+hUqSkbg61+9GE2NEfz1ofsQLKxHXgEBHSHc+nUKkLIsvXpKFeiTCihA6pPDpo1WBVSBfqiAAqR+OKjaJVVAFeibCuwIQCorLsTUicNRzP+zLcfe44fhs0wobI8mfkv1d4/OTL0+5oA9GL5uVOr1e4vX4OlX3k29/vpJn8bgqrLU6xdmL8CcD5ab122RKOYtXMVQJkxyrIcq0A8V6GmA9NaCVc7Grc0x5G5kpjfLM3P++CXNBSDyxEnBi+2GtdyXDSR1t2ls6nIBkfzp3axPvZZdUQOO5Kv44g5wWmhAgHTLF6Iut2HIA7Y8u9WpDWVfx7O5V7yXyAZztsMPgbbYf08hXfpiNrHTIdCyl5UGMNlg05bqF8hgj2zXiu7ZNvO9fTeujC7zyh0j3/hs6yNrgY9tg63LAhx/m/3tyAYt7b3Oe9333w8PZTZ69fDX778+6II87/y2MEKeHS/k87bLXp8GF878t4dFPjbXl3hvpC0JF/imwaDcIT4mx4kkACkdwk7Gtus8thqLNkYfN1ykOZ9h7CNAcR1UzrWZ71vXYPq57jr62Z7XjCnj1m3gkXnDBUgeuNO1VMfB6OjprhfyhxveT85YrZ13nevtXDDtdu/zP5P2Xn+dXh2NpAKYzPqUzgHnVGW8QuZP0cUZX/7wvAA+b31GT1n7XFglK66cC5ISFdIdJPCxiFBJnEaFBQE6bxxwlOoS+2CdZGZeClxy32aaIlHBaOIFbKn1WNZlV3sJ9SbAUZxPea7jVJxdCXFr0fVUX9dAB1MUq1avxltz52DRwg+xatUaLFu6GDU1AzGNYfBKS8qxfMVq/Oa396CschAG1Q7lvxmLGJKuDtUlYVx/5eWY++pMvPvfV3DEAfsj1taIFXRDVU+ajE8ffSwKWN/i997Hm6++jEnjxhOYFeDtBYvwyDPPoYH5kIJl1dhz733wzjtvo6WpHvvusw9uuOEGupaqcO11N2D+okV8NhzQLu6kdgIqJGMG0IUp2vXXXoc335qHfz75HEoqqnktIRPzW4Wocx7vi7Y34abrr8WaVcvxm5vvwUGfOBnHH38CfnHrj9HUtpbmpwQdVQRnyXYD2PRQBVSB/qGAAqT+MY7aC1VAFej7CihA6vtjqD1QBVSBfqLA9gKkk4/4BL552mH8oqr7LeePQY8Ofhv0nsdexj9nvv0x1KZVqAIfrwI7AyCZzUrXaWP+9ny73tk4ze0MsNdbFey13E50TvnuTUOk7M6mLmpuESBlhojyQqrMfrjNydjglpwiTjvsfbZ+/765uA68x5YAkg3P5+/PzgJIucdo1wIkC2h2pN/dPWFegJQLVHU3bl6A5L0uvVHvCVOW5TnoDiBla3dPASSrp+TAkb/diHEyk1MTXfrgB0j0sWQ6moxLT0gGw4p5ABLySBt4+AGSFx6lHH9ZAZLzoHUHkMwFHmiTZbnwASmna90BpFRovpwAyQPZ5BonXp+U6uhgQ266DiQvQLTj6Z/L2edN5uhnA3EGUnm0M3POs96ZEiwgc9tjxtR1dTkAyYVdBOmO05BAipNBcsPlsy+JON1LPCR0oIS1CweZa4nOoQIJjUfAVFFaaJZo6bb8tj9iSPIe9qXV3v52+aAzLu4NFoBJW/Pp5klKjiTjEAWiHR3mSwVSd2trM10+7SYf0aq1a7F2fR0efuQfWMJQdqJXCQHSogUfYFRtDa654gd44tGHEOhoxfiRQ1FZUogFzKm033GfQ+3IEQixjOb16/D6Sy9i9PCRaGeOpXc/Wop/Pv8S6jpiiHCdLyL4aaBTihYoHHXYobjqxz8hWCvFz2+8CW+/8y7yJRQdw9bFqVk82kEF4+ikQ0zCMP7wiivo5EriV7fdgapBNYglgwxvl6ALqZB5klo5TO247/d34v2583Djz36DA/Y+GW38ctT7i58nOGohvJOyI3R0NWHTxsZMcfWVKqAK9FkFFCD12aHThqsCqkA/U0ABUj8bUO2OKqAK9F0FtgcgHbn/RFx13gm7rNM/v/cpvPTmwl1Wv1asCuwMBXYWQBIHUnegyHH45D7SLgJnq9ECJLupaN/PdCHJhmX2crN9w9/bvlR9yUwHzs4GSFsCR1ahrQVI9nq/9tnq6c6BtL0AServbtx31IHkB0h+B4V3Rm2ttt3d093mvrev2ZwjttzM93Y+QPK6p7zOF+tA8eribzdxgfO8pcBoGiDJ+RQYdTfwBSDJkelAEoTCcGQZDiQ6KwxI7gpOHY7mcWflAEhyv3VnO/dsAAAgAElEQVTiZXMgOQ1Pu9Oc8UmPrjEFeQY7l1nN6/iS9no16jrOmQApzwXIqWpcgGSCXrqgJmPVc/vqPZd1Lnkcnf4xzap/ir6k17OMemUsqXmS8MPc74I/MSA6a6UbptKFSM694jtzwwu64fcEUFkoJr4zcdEIzCkMhxFmiDkJyxaWv0MBA3oKmK/IDJM7Nl7IJOdNCi8XPNn2eqdMjGHhpP8FBCiCu1LDyzbHYhHxvSGfLh6ZgfSrMZcSQ8KxzFbmS9q0YQNWLlmG1uYGjBkyCP+Z8SzKGIuvvCiEjrZmrCB0OvLU0/nRFUCYrqFYSxNmPvsMhtYOQQvhzUI6mp6cMRMNhElR5lOKEPgUFBQgSmh1/LTP4NJLvocB1bX4xc234KX/vIwiyfeU6CTQiphrYtE26hIg9Go3+Y0OOfRwXHTx91BcXmkAUkJcYdQ7RIdSNFKPO267FfPffQ+33ngn9pl0DKd2EHPnP0eK2m40TTJnUgJtDGGnDiT/3NbXqkBfVUABUl8dOW23KqAK9DcFFCD1txHV/qgCqkCfVWB7ANI9PzkHY4cN3GV9XrJ6E755w593Wf1asSqwMxToaYD05gdOPgbrQOoORHQPmNI7v+ab8XYX0efakPwfcqQ3GdNbxBmAKEeIKD+oyusGIGXT3x8Sa0sOJLuJLA6krXEe2Gtsr3KBIaOBP7yeq1WuerYVIDltT4eY87clV/1e3bYEkPw5rbz3OgDCGUh/n7LNpR0BSNnGOtvGfnd1dKevvw+2vmwOpGxjm+t6CWHnv747AOIHcOJAkmNbAZKt04KIXA6kTISTBjzOVLWwKp1Lyz5f9rH3AiTTTk82IzM/rAMqx2KZO+Skc4MXHjmvnTmXGxA6bbbv0wuTCZxMe9Jj0mWe+gBSznp8ACnX/ExpYOLEOaHqvOAqtf6YeeK6jLyQzQAcWZvc5yzVdxNMkQ4k5jDie5LXR5xJtMOwijghTcLAj0C+6zSTMHTmXue3SSLFI0SQJIApzLB4AkEEwJifUKHJsyR8yWWTqfB30pKUQ8ltq8lQJ+m+pJsWOJkmE4jxDXIbtouuKYImy9LEjCVOqAQBUB7zQAW51ucl6aiiO2j9mhWI8oJwxUA0NjF/ESHTuhXL8erMF1BdUYn6hiYsY5i8V9+chw1NrUgypF073eniGGohaDr91M/ju9++hN0M4g9/uA/PPT8DQYb7a2dupyjrChNUBQOdzIXUhlZe/9Wzz8E3L7wIF37ru8z31ERoVWjwXFsbIRNFyCcY+ulPrsQ85n267+6/YtiAvXDUUUfhpVf+hXWblhnwxyZwvsexbt2GHLNdT6sCqkBfU0ABUl8bMW2vKqAK9FcFFCD115HVfqkCqkCfU2B7ANJzv/1+xreJV63fDAkvV8bQI94cRhIWZPna9DcyB1aWMqxKUUojyWe0ob459XpETRW/HZsOiVfX2IKG5nYTJm8437OHbGB85tu39TmttcGqQHcK9DRAmjN/hRvCKu1AyrXZ75zP3DLPBZVSG8n8drj3SDkiUt/0z16ed+PYv2ku5cleqAMoMr+x3xVQZarZEwDJu2mdDUjIuY8TIGUbgzS42XqAJEr5y9pegOTVxdngdsGhB5rlAkzSjtwAwDeeWcLKeaFVLkiWrfxdCZBsn/1t8OZA8usi+m0LQJLr/Q4kcbWY8XEdSJ1Jhhwzu/x0jHgcSF6Z039vPUCy4e4sQErNhx4ESA4A6TrPMmeMC5BsniEXIKWAUsZ8SruVcq/JvpB4qQszQ3R2BakS2s3JI2T0F2YjId/ktycHkvc+eRblteQcss+qOKjsWmPeMw4kjqmbz8eMoYt2ZK0UYJ5ygxEux2Pu+skGOHW5jiXPPea8G1rPAi1njes0eYqCoTRcklBtkheIEfJMWLxojJAn5DiPBCAJEDJ8ij9kNE59dCkhICRK/Eh86VYXYMfMdXIPAYzkWGJ8OUagizCnEG/O5z1J3iOQjC/bG+pQT9eStHHZsuVYuGgJ/vPabCxatpLQpxmbGxrR3NoiqwvOOONLOOfsswnY8vHg3/6OZ56dTloWMI6sqKmDvxkuL8w2CED68pe/jMv+5wr84n9/hRdffgXBgjKCM+oXTxI6NWLwwEL84uc/w5P/fBKPPvgEgoly7L//AQgVxzH3nTfQ3FLPe/L5b+Ao6uvr9R85qoAq0E8UUIDUTwZSu6EKqAJ9XgEFSH1+CLUDqoAq0F8U2B6A5N/ovvDGB7B41UZMO2gyrvjqcSlp1tc34ayr7k29vvgLR+K0o/dNvZ7++nzcfP+zqdd3//hsjBs+KPX6zr+/hMdemGvOyXveY3va3V/GTPvRPxXYGQDJbEZK1gzfZrx/g39bAJLdcMyXjUHPsTUh7OyGqr0t28Z+F8eFe/G2AiR+v97cmSsHkt3Al23VXLAsa/vc9mTTNFu/cl3nLTs7DMm+yd1bAJLt65a087+/vQBpS/dlA1n+lSKzjO5D2El+FG/b7dW52uF3LAW4q27vl7nmPRwgklm+H0RICDsLHpx70yHspFz6SRwQJOHDPABJrnRgxLYBpMwlwoUN6YfRgBCnP46PxDqQLECy7+8IQMr1TFiAZN/3a5fSxrTOBSeuUygTILnh4Lr5CLGwJfe8dkCWH6Smi5RcVG4bJIyfa7vJcx1AudcDOoc8DqQ8zws7XyxAkjKCQea2csFSUvIjSZWGVhEmGnjnAGbnx3UhCWY07SGqMjHqOEcJFo2DyQ11atZovs4X65DbD+smE8dSgPRHfouDqbi4GEV0/gRJgkxEPBciyTTJF0Lkzh+BMSYkHJ1OApGkTQH7RQMCMZOnSWasPDOS34l5jwLBEtfaxHYmOlwqxXkpjSEcS7KTdZub6VJqw6bN9Vj40UdYs241aocMRm3NUOQnQ3j638/iuRkvoL6pyXFmCUwjQGpva2FQvSRzHLXh9NNPx6XfvwyPPf4k7r73jygsqWLOJOZBYh3RjhYUFcRwy0034NGHH8W/n5jO+0pRVlaOSXuMx3sfvEX3UxNC7Lw4ljZv3tzNzNK3VAFVoC8poACpL42WtlUVUAX6swIKkPrz6GrfVAFVoE8psD0gJhdAOnifsbj+Wyen+r90zSZc8PN0qLlvnPRpnPXZA1PvP/HyO/jN32akXv/y0i/gExNHpF//eTqeee19BUh9akZpY7dXgZ4GSLPfW+mGQMrc8PS3z25odt0w7T4EnU1Kbz05foBkN1m9zqBsMMGzR91tzh5nU9QJjZXt8DuQtgSQ7May3drfGtDhfDvfObYEkHJtQGdr+8cBkPxt3loHkrdt3j55HQu2T14I0nWTP93zLcEge6W/Pj9k8WrpB0i56k/XvWWA5NXMi4CytX9LAMnbHi9Q8rfbbOB7HEh5rkMk5SBxK7IAycYZ6/SENJR2J7gxb8ruJGgw3CeQciA5ulknjT8/keNWkTw5JvSane/dACSnNKfd9scCrFzz3RvyLpueXlgkZWQLYedo53EKWXhkrrcB02xv0yHwjGNH+uc5/Nc7gMw76gKG0mV2GTcXWBvt08HaDGgz9/nGMeP5cWGKvc+scyQtaWiXbqjVNxKJGK2lH06YOwdcWZ0MQHKE8/QjM4+WXO+AKgFraX2kOEZ5cwEVw+JZGGnqc9oSjzPkHA9xRMkhuZVsniX+iXLmHZJrysvLEWQOJtMUj97xBJ1HLEzWoQAdP50MY2eBVzjI6w0Qc9Q0IIv1RplbSZxQecxBJCH7HKeSc12ceZDiLKOAuZ7k6GiNY8XKtVixajWdSkuxZMlSfLRkEdauWomGuvVYtWIFkokYTjvtNHz3kkvx0sxX8b+33oai0ko+UiFEIlHmQOpES9NqXPOTH2LmjJfxDIFUKR1KoWAh4VkpNjfV8bFqM6CM5iZs2qQh7LzPlP6tCvRlBRQg9eXR07arAqpAf1JAAVJ/Gk3tiyqgCvRpBXoSIBUyvMldV54NCUUnx+0PvYB/zZyX0mdUbTXuuOIrDI0SRoz/Z/+yXz+C+UvWpt4/Yr+J+Ml5n+O+NL9ZyvB1Ap+amDBZHUh9eopp47dSgZ4GSFtZrV6mCqgCqoAqoAqoAqqAKqAKqAKqgCqgCqgCqkCvUkABUq8aDm2MKqAK7M4K9CRAEh0FIu2/5yisr2vCIoa18x8DKkowZexQLFi+LiP/kb1uJCGTAKh5H61CC5Mey6EAaXeeobtP3xUg7T5jrT1VBVQBVUAVUAVUAVVAFVAFVAFVQBVQBVSB3AooQNLZoQqoAqpAL1GgpwHSzuiWAqSdoaqW2dsUUIDU20ZE26MKqAKqgCqgCqgCqoAqoAqoAqqAKqAKqAK7QgEFSLtCda1TFVAFVIEsCux+AGkyLr/8AOxZlBZj8/wZuOzvq9InDpqG26cNYapke3Tgg6cexC1v6hRSBXaeAgqQdp62WrIqoAqoAqqAKqAKqAKqgCqgCqgCqoAqoAr0HQUUIPWdsdKWqgKqQD9XYPcDSNNw351TMNI7rivfwrE3zUydmXrhubh1aoXnigjmPXIXLnuxP02Gcpz37VNxyADpUz2m/+wJPNifutcH+6IAqQ8OmjZZFVAFVAFVQBVQBVQBVUAVUAVUAVVAFVAFelwBBUg9LqkWqAqoAqrA9inQ0wBpnwnDcdpR+6KspHD7GsS7otE4Zs1bhKdmvWvK6NEQdhNOwgPfH49ab+tia/G37z2Ie91zl1/zfRyXcQGw4rXbcO6ft7tLvfDGfXHrL4/E1GJpWj2evfhPuKUXtnJ3apICpN1ptLWvqoAqoAqoAqqAKqAKqAKqgCqgCqgCqoAqkEsBBUg6N1QBVUAV6CUK9CRAKic0+uvPz0dhQahHenfl/z2O2fOX9SxAOuoL+McXR3jC00lTWzH73ntwpQlRdyhu/80BmOzrwro59+Ls+5p6pF+9oxCvE0sBUm8YEwVIvWEUtA2qgCqgCqgCqoAqoAqoAqqAKqAKqAKqgCqwqxVQgLSrR0DrVwVUAVXAVaAnAdKkUTX47Q/P7DFtf//4y3jouTk9C5BOPgNPHzcEYV8rU4Bo/1Px8HmjUe17v2XhSzjl13Ods8P3xvdOnoKpAwqAogKE2zsQ5elo00bMfnkW7n2ToGl/5lE6wcmjJDmWbl46GhcfPRFTh5ew7jjqV63Ck08xbNy6iTjvlH1wyIRBqC0OArEmfPDmW7j5b+9ivW3D9tY3bTKm1rJ9rK+lbh1e/PvjuGs+HV0HHYozDpuMo8aUuDWwPeua0MJXK1//E346XU4PwrSTD8KJU6tRGipGbTlYRhvqm9Zi+lOv47GP+hNM67Epu0MFKUDaIfn0ZlVAFVAFVAFVQBVQBVQBVUAVUAVUAVVAFegnCihA6icDqd1QBVSBvq9ATwKkUDCA3115FkYNMYl1duiIMIzdRTc9gJXrN/csQDrna3j+YD8eEnLi5EGqOfdc/OWT3vxHTjeiS2fjc7fMAibTuXMhcyjlMlnF6Ob5P4aDG57N6eSTJBZBS6jQ54aSa+IMmfc4Q+at6tn62lbizv9ZjENSoeu6DpETqm8ULr/m8wzjR6CV9ZCcUH9hTiiFSDs0yX03K0DqSTW1LFVAFVAFVAFVQBVQBVQBVUAVUAVUAVVAFeirCihA6qsjp+1WBVSBfqdATwIkEae4MIzD9p2AkiK/x2frpYvFEpjzwXKs3dRoburJHEhHfvubuGqK67yJxRENBR03koErf0fNld/H6SOytHXd+zj2Z9NxxuXfxfljXLASa8T8+euwPliFqRMHo9qFSuvmPYKzFx7kC5UXwbp1bayvGCMHZOaHijbWY107EC6vpgvJrbtxGX5+5eOo3ZH6lq7DYjqJDqDTyI7GohcewfTQPtizehAOmVLtnm/F/DmrjONp3fynce/ws/D80YPdhqTdSaUDqlN9BNt3M9tnzEp69IgCCpB6REYtRBVQBVQBVUAVUAVUAVVAFVAFVAFVQBVQBfq4AgqQ+vgAavNVAVWg/yjQ0wBpZyjTkwDptEsvwsUTXYCzci0WjRiC8abRkgdpNsJfORJTDcShy2ZhG8GQ61YyQOd9HHfTCTjANSh58yJd5AFPJtzdvHFpgBTbgEdv+QvuoqEI2Be3ehxA6+Y8wNxKGx3ZvOH1DNB6BwfscH0TcVO2MjJyQWXmQDqP0OorFpKtfAdn3TTDCac34SQ88P3xqDWNbcQrt92Hn360M0Z89yxTAdLuOe7aa1VAFVAFVAFVQBVQBVQBVUAVUAVUAVVAFchUQAGSzghVQBVQBXqJAj0NkAZXleG4g6egrDjTZbMt3Y3G43h13mLMX7rW3NaTACkT9MzGvAEH4BA34t6K95ehdIrNf0To81oQp9twd13Cv0Uw/4UZeGyptLAcx33hsBRY6gKQXHfTY6Y3mQDJCRnnqtMF6ryD2hRs2t76wHB032c4OqeOVC6nbgBS5vXPM/fTu24DD8XtvzkAk43TSsLY3cUwdtsysnptdwooQNL5oQqoAqqAKqAKqAKqgCqgCqgCqoAqoAqoAqoAoABJZ4EqoAqoAr1EgZ4ESIXhIP503TcwoKJ0h3uX7OzEt//3r/hoxYYeBUheOFL//lO4E0emQtpFGdIuzJB25qj7EGe9UIy7vzjCzVEkLh0v0MnVxTgWvfAnfKtuWtqB1CMAaXvr2zGAlAG4uoNfOzziWoACJJ0DqoAqoAqoAqqAKqAKqAKqgCqgCqgCqoAqoAooQNI5oAqoAqpAr1GgJwHSHqNr8X9XfKXH+vaHf8zCg9Nn9yBAygznZuBI0xl4+rghqRxBtvECl740fZInZFsWgCQ5lLy9jbVi0fzZuOG+d7He6/DpKYC0XfXtGEDyhunzu6cWvXAbvvX3Hhvu3b4gBUi7/RRQAVQBVUAVUAVUAVVAFVAFVAFVQBVQBVQBVYAKqANJp4EqoAqoAr1EgZ4ESMWFYfz5Z+eiorSoR3p3yS8fxPwla3sQIHnDx8Ux/9k7cMk/j8Dv7tzPzYNkm23fm4b77pyCkea0hGx7HTjB5kgCnUbdAJSdAJC2r76tAUiNePGq+3BDvdP/rCHvzDt+PTSEXY9MdLcQBUg9qaaWpQqoAqqAKqAKqAKqgCqgCqgCqoAqoAqoAn1VAQVIfXXktN2qgCrQ7xToSYAk4oyoqcIJh+6D8pLtz4HUQafNK28vwpwPlhu9ey4HUjYAMhzXXf/FVB4kZ4DFbfQn3JIRss3J+bPusHQ+oWjdItz/jw+xzjMrSoePRs366bi36As9EMLuT4Anf9H21ZcDCFV/Dg/8fBLc1EhYN+95/PTud7GYfZl64bm4dWqF06tYI155ahZerANqP3kozrfnwRxRF/8Fd/W7J2LXdUgB0q7TXmtWBVQBVUAVUAVUAVVAFVAFVAFVQBVQBVSB3qOAAqTeMxbaElVAFdjNFehpgLQz5Nw5ACntujny299M5UEy7ScYuuzqJzAPe+PWXx6LqcVOryTk3ZXxs/CXwwZ3200TGm9VzwCk+7+yo/XlchRNxHU3nYBDXE7kdKgVs/96D66cT1fWT+nKCuXuZnTpbHzjlllYvzMGfDctUwHSbjrw2m1VQBVQBVQBVUAVUAVUAVVAFVAFVAFVQBXIUEABkk4IVUAVUAV6iQI9DZBCwQA+NWUMSorC293DWDyBtxeuxOamNlNGjwGkQwl1zhyBUlOqdRnxz5Mz8yC1LHwJp/x6rrnKG85t3bxHcPbdAVx06TE4aWJFl7xJcn20rRXzphPCxHoGIN2CUTtYX+6QdDWHnoSbvjgeI1OgyHFZXfYiULP/EbjilMmYOsDvJItg3cL5+MP9M/GSG/Juuwdab8xQQAGSTghVQBVQBVQBVUAVUAVUAVVAFVAFVAFVQBVQBTQHks4BVUAVUAV6jQI9CZAC+fm4/fIzMGlUzQ73r6WtAxf94i9Yu6mx5wDSDrcqs4CaCcNR+tEqE/bt4zg+7vrSfRqEqRM6MO+jpo+jm7ttHQqQdtuh146rAqqAKqAKqAKqgCqgCqgCqoAqoAqoAqqARwF1IOl0UAVUAVWglyjQkwBp4sga3PmjM3usZ79//GU89NycXguQeqyjWpAqQAUUIOk0UAVUAVVAFVAFVAFVQBVQBVQBVUAVUAVUAVVAHUg6B1QBVUAV6DUK9CRAqiwrxt9uOB8Sxq4njmt+9y+8+s5iBUg9IaaW0esVUIDU64dIG6gKqAKqgCqgCqgCqoAqoAqoAqqAKqAKqAIfgwLqQPoYRNYqVAFVQBXYGgV6EiBJfQfuNQZfPHZ/lBX7c+dsTWucazpicbzy9iLjPpKjx3IgbX0T9EpV4GNXQAHSxy65VqgKqAKqgCqgCqgCqoAqoAqoAqqAKqAKqAK9UAEFSL1wULRJqoAqsHsq0NMAaWeoqABpZ6iqZfY2BRQg9bYR0faoAqqAKqAKqAKqgCqgCqgCqoAqoAqoAqrArlBAAdKuUF3rVAVUAVUgiwIKkHRaqAK9QwEFSL1jHLQVqoAqoAqoAqqAKqAKqAKqgCqgCqgCqoAqsGsVUIC0a/XX2lUBVUAVSCmgAEkngyrQOxRQgNQ7xkFboQqoAqqAKqAKqAKqgCqgCqgCqoAqoAqoArtWAQVIu1Z/rV0VUAVUAQVIOgdUgV6mgAKkXjYg2hxVQBVQBVQBVUAVUAVUAVVAFVAFVAFVQBXYJQooQNolsmulqoAqoAp0VaAnHEg//u3jWL62fqfJO2pINW789qkZ5W9Pu3daA7VgVaAHFFCA1AMiahGqgCqgCqgCqoAqoAqoAqqAKqAKqAKqgCrQ5xVQgNTnh1A7oAqoAv1Fge0BMU/95rsoCAV3mQQdsThO+N4du6x+rVgV2BkKKEDaGapqmaqAKqAKqAKqgCqgCqgCqoAqoAqoAqqAKtDXFFCA1NdGTNurCqgC/VaB7QFI137zJBz6ifG7TJNZby/Ctfc8scvq14pVgZ2hgAKknaGqlqkKqAKqgCqgCqgCqoAqoAqoAqqAKqAKqAJ9TQEFSH1txLS9qoAq0G8V2B6ANGxQJe644isoLyn82HVpao3guzf/Das3NnzsdWuFqsDOVEAB0s5UV8tWBVQBVUAVUAVUAVVAFVAFVAFVQBVQBVSBvqKAAqS+MlLaTlVAFej3CmwPQBJRBCKdd8qhOHCvMR9LODsJW/fGe0tx7z9mKTzq97Ny9+xgTwOkJ3/9BQQCARQWFpofORKJBMLBfPM6FAqZc/F4DNFoFHl5ec65ZCc6oq3IDyTMuXgsgPy8EPKSQXQihmA4gUQygqJwAZLJJJLgewigMy9fSkNefhJ5AaCkuBKxRCfrzDP1xmOdvD6OAMNfhsL5rIv3dEpZccSi/OH7iTgQyAsiPz8fZSVFpm2dnZ0IBp1zUo78yLlYMmHaa9oY5408pL/mPZYHaTMbIveac7EOhMNhFBSGUmV0dHQAnfnmPnbFXCflyZGfJ/fETB/NOf6YfsST5nfquvyg+Vt+5Fp7SP+kzVKmtE/uk7/lsGVKOUlqZA85L9fIT4HbF/uelCXtlN9WCylXrjX9Kigw7zttyTf1tTS3IRKJGg2sVp35HC1el+D7tg+mXqfbprwEByKf8yAajSCecOZGwm1XXn7YlJWgbqYtwRDLc8qUsTe9yXN0kHbFogkzv4LUSeoRTe17pi7OAaML54yUQeGdMWeZdqylfttvW5fVVeaP1VOucfrglCkv81m0oyvLlvfYNCk3EJB2s83u+3m80M4vM6fMNc49dlyMXgFnTKVeq7fpsttGq2nCnQvy2o6pHX87z8zz4/44uicgc9I8j+5YsOcZ80iukcPOB/5l6rZjLOV1RGKId4gufObYQbk2VOCMm21zIuE8W53sh9GKwqTmMStPUq9AOP2syLjJfLNzz5Yl9Und8p6ULW03feJzL+XK3/JeWkNnDsthny/7npQpZck6UVYaNr9lPbLvyz1Bzm3neXTOW93jbL99HvL53OdzfnZyUtvxiNt2cIbafkp98pybeRZ3dE3w3xpR/t0ZKjBrmveZNPe5z7vnUU/1U6697s6ZppyePBZM/7qztsjck353csyCMa6zfD6pTx6q+JyB6yrbn4zJaowg1x/RV56XPKOFs65YvSggr+L5JLUKFpm1N5GUcZH55qxpSVm7+H4CJbw35K4NXAOjSa4rETPPpI5Ia9TM25aWVv60oL0livb2dnMumWjnGPLzhJ8dnH2mXQVsaGFREOEi1sWPnPLycoS5LhdyzS8uLkZRQYjrWQjFnH8BflYkeY1MmWA+7zetlodD1nyOP9ccripsL8eR/3GeMXdNTsi6nuRnivM5YQ/v82zOc72w73uvM9VILazXaMfrZD2RVcEpzVnnEu6z08l5Z+p31xo+QRwnIJJoo8Zsu+jLW9hzxNl+PinIC3Jc8lk/y3b6xjbz/iQ/B2MsT+ZmAfvID1N+dhfyNa9P8JkLO31Lcr2MJ1hugJ+XMQoln5/8ETUCbGyHDGyohJ/M1FqeSf6OJ/OoGFXjZ6iZF/L5GeMa2RZDu/lJoqG1HZtaOtDeEZEFk0t6Ao0NDWhuaOQzEmVdHYi1R/hWlK9lTZfPRfkMl88SPlf8nIjxOeLUwMr6DrTx8z0ogy0zjINZVFSEkCynbFE8FkEnf0oKAygvLUBRKJ/PubTY1Zzlms929tX5jM387EqPmbOupNdc5/r8oPP5YdejJD+f7Npu12Tv53eA7bTXynXmGXPnjy3bzA37oZla4+0cc9c+ucackskbQjTBtY0nZI1BMopSzm15LpLse5BzvYPjGuU4F/H5KAhz4vDzt5361XUEsaGhFYUBjm2AI8j2yHMdd3WJcnxk3eTtpr9h1iXjn8frQhJuXD6POX5JzgXezvKBUj5/JQX8XKA2wTy+x7VWmmoeB/mRz0X+lueOt5rDTG35cf45ZB4Oc737Txjbe05pZ5zl2ZDLONDmlFmDeN4tj8Np7jcfq7xG5g//uWAeLrYGJgQAACAASURBVPk3pHm2ZI0urEVp9VDOZ34+FEo/I3ymo2jevAmnnXIYJk0oZl2b2A+KJY3l/IvFwmhtLMGfHngE0447EmPHD6bGjXzOWqg3uAZRBK4PndTGjLX0wzzZ8ttZW6Ye+6zTCD1UAVVAFVAFdqkCCpB2qfxauSqgCqgCaQW2FyCphqqAKtCzCvQ0QPrvXy82Dfz/7L13tK7nWd757N7r2acf9Wa5SK64hmCwHRuSUJIhnZTJJJmBEGYlZIAhYWUY1kyYNclfWYGhDCFxGmCMg+Mgyw1btmy5yUWSLasfnX5273V+v/t+n70/iWSyjLaQsng/raNdvvd73+e9n/bu67qv6xYAEVyIP4wlGyCQBE4FeitZUEHgIFtAIba21/jDfwNwAZJoBzAC4GsHgGlndwMCBgC3mz+wAbz8Wx2IIsD4bv4J4gEBBGCxzR/nkkfbACICLeI+vi/wJagxNg5oCYi97T+OCVwItK1H8BfUwjpr29vZRtsVoD5AVwXQBZMqEFx7ov7s9TZpr4DDPgkAYJdEVBII3nMSZw3JJILQxMvzbEouBUAoYO19JYHlK6/TgIXNxQ/aksd7bCeB1Ak4+5FKekloVHB3H9iU+ABFEaz01QmgVxJJcsbzV+DLe6ngvZ/ZoR8Fgmv/BznI8Z4riMT+wf3PBoCSEM8+4C9gubUNSBgkGgRAwrZJtEVMBLOTsJL0CbImiCRiA9Bd4+S4CWC/uc8aQ39nfwwM9pd+yC8w2iCpKhkiACbptwkZKCFUCaT4yjUGB4YA47If67XqGLe9jp0gWQIWq8A4X2MsZr9WwjFARglDx5dtdSgGAXUAOu6PDYBgX7ahgooVmO8kiySg6quClPVnj0vS8pkEksfVfhwkJsasvuqxcW0JIUm8GMd5RCVlgqwk5hurG8LpGQMA2UocVeIpYhDAYkDkeb8Ctv6f/tyK8QO82RB+znWJC9eEGu+YJ4w7X361TZXU2WgImU7yLImlHGe2R4KhkySsY9p7GB0eyPdoRx0TjpfehnzaJ8CaMSOBVOMsgJ7jJmPT1XzGYzrHS/QXoKpkSMzXSgsIGAPiJlB6QITFySRjJNhiPTt4r/bP//lL9x502iF999AH/1L0ZVyPa+9InogE99Jusc69aVHa0sPavrGxwhqayQDOAdcpfhJyzzEiY2qPuw4EGZ5AtOfZYs5vELd1yJ/llZWywr+1zS1IIcgOfi8pFLFqyOc++iPGFbPMr/afBNDY8FgZHR3NRIX+rjI+NgghvFcG+wYDGO9jfXCNLJAE0FHZR3LHsZ4xDgOddsVxDkkPNYSB/cKcd8wGFRLT2sjQGbFY5hjwnh0D/nq/n1ym+JTrnJeufRtzsUG+K2nQOV8DTBfpjkt5XS+VMdwn5VgTnEZBKMSamBTTLnNAckkCLF4A110Qcv3MoT2JCeafh8Z6xVrXy+d7JY7ok64Azofj83vMLdelvu7BWNO9VYnC1Q2IKUlb9ucu3luin9Y36FMICom81bWlskZ/LUAGrW/Qt8trZXFlleNWy/L6BsSWe5yEAvNKjgrCaH0FsmdttyxAIi3xtr1z3elJ5r1bvuShBCXtZMHudj47FlkcXL8dB44z3o3e24RoXOa6s5xvlXb5nFD3snjWIEHE54h+k0O4v2EI0OmJoTIEkTTg+YwdMeyBOKljP/ummdjNOK7rdJCiHUSp7Yk1qkmC2J+vucLvr9+ZUJDrcY6fA8I1nx9oXxCIJjwcfM19JdeB2D95hvDM0kJJwkiYNOssHb1F3+9JorGm9dH3E8PEHfJmT0aDc6xLXHMC51GfCTmbG5BKe+XSak+ZXVjPXYzz8gjFMflM18OxvpzDddw6DmMtj4GS9+b+FskCXNvYjkLejgxB5EquMTd9L4k556UJEjlknWPGv3NuVHKpZp3sk2uxh0hYN5+VVLQttDUTUGyXI8N+yXlYk00cx7GGRhuc+U1SS99QGRw/U7oHxsoGJGQ8i3VBNkKArS5eLd/1zteXV73yyO8hkHa2BsrSwmD5V+/+zfKtb31jufUlZ3j2nGPurDrkiCFxo79oYZBtturZBNIr335XM3HbL20E2gi0EWgj8EJGoCWQXsjot9duI9BGoI1ARwRaAqkdDm0EXhwROGwC6aHf/rF9gMQ79A/vSiYEeLu22ihjyDxtFAwJxKgK2gpgr1cQdVv0CwAgwOptssMF8AUeBekFyMziN4tdcIjfkXHusWbEB5QCINbb2x//gmQIokHwEnQKAFGAJckXwX0JjgReeqoywO8bZU0SHQk0PhtQT1C3AcLNoA9QM1UvSZAlyClgUUEmwXHbl0RCjoMDFU8SDWbFel+RXd2on6K95k53gFWV4EjwEICoIb2SpJNpS7Knkiurq4B/oSbKNlaVRvZVgo+B9zYg9TOu3QDEgnCRIQ34JrDrP4H8qpAaGRkJZVLEk+P8PkgB+k4Cyd93knJeK4Ae2rsyvxRApMeK5/bSv92iiN6dWdTbtNF2RoxSxSKyqfKqgnFBPgiqRQwS4KqEXqi5GhXZ6NhYGcYStd5rjtUuwGxVDpCIgklBUjXqE+Ee4uZYFVHzczX+2SeMS9reSfQFkB79dgAOVuAxSErG3yb3YXZ93EuHemWfmAgZRILJneRRgo4HhFMomTqIwc7P13Y6PjoJJM9Z+yPiFqnr9X6T9Kz9agxrv3uO+nM9xt8tLixHOyUS+kk5t72qcIJ8AoHMczW4u33Ke8Jp+9fkBiR7UsWSoLikjeOmqpA8v2Oujr+q9usKQL3mox+M4QpCeq0+FD6VQPI8VUHl90FuA4oH8dgQWd5HKIaatlZSvCqL9kH/APu7yyrjJtaDGLuNgrEhkBzj3Y2qZHtjc59A6pFsC1Ua7wdPmChq9pPj/kC9FCTF/njMLHzb8DO/eE985jBfD3z4Tyew3QD0wfnJekCebG0K2R4lXs6fXGsE+J1vK0vLZYsArK6x3kMqrm+sQQotQS4sQiys7K8VO6T9G2vjbjz7OPfA8GCQQYOoJCbGh4P0lxAagtiL30v8xlxPNalgdc4JFT8HAL0KGfV0xsudRHIolSU53pyrneB9EkcR9H11XKq+hOWbpIFmTfHYXa6b60BDsAXA77yR4FBFxbwh4WEHFU+oEZsx35mAsLN9QAjFPGyIw5ir3ktM5mafEl8PtW3SGHkXEjisR5JWQuRV/cZXJ5nrXG/PIJyfa5YDC3UOH95u9l3H4O4GKioVI5xnHeLl4txcubKwFKqUdYgEx/M6RNAS83odEmh1jfkN8H/0+DHeQwW2sVcef/xCuXRlIWQfqkddN4Nkq0QaHAHcH2u8pCprA4yN/Tg9PlYGXI8kjyCZNre6IJA2UQ+hWEEZNjmJIgaFSI/KVscK7XWuqCCSpIyUgpgLzR7XEJabkEerEE7ztG+N8RfjJMZIEuDuq6HoMqkDAg2eO0iNfk7c5zym71TSdvWTbGJM436a2MeGnfNzXwHWjIu6l+f6f7AO5ZzMfSiI5GbMVPWkBEeu5ZWIqqRmzu0u348hLonhkMhzx7rrmOZnvzr/HF/5GdZMKQoJOrkkut/hOgKLc2J6FPJMZVYqqteIrapHSXrP3EUf7jCmLi3ulMU1nslUefKGMeqDLPa6va6jJnuwTgfBHvuKaj2fZUgE4BzubdFOCLtdCSSGqaTuKHNcYtcQSaIkgZQxM6a+jLpqYJ/T9tfY/Tly0Bd5rxnhRjwUi6KrlveQn83BqMq89l3MXd9pkjV8y3Vum2fQ2KuGxsvQ2Ax72GSQbyZDbO+gxhpgXZu/Ut78htvKG99wkq6c5Z7Xc11RgbSJAmlpuLz737ynvPZbXlNefsf1qHDng0ByEZCorQSSz4SRvxQrlF+TTGsJpOzP9tVGoI1AG4EXOgItgfRC90B7/TYCbQTaCDQRaAmkdii0EXhxROCwCaSHP/DjmXnakC2CAn1kglaCZBeAfW0tQcTIwm4s0wLs578+soCF+rY2BecliRoLO5UiKJHCMgXgTdujHrM5BQCknSCGUoUA6IcKKQHpBI4SuEHNsoc6xOxrsm8jSzaygRuwPEgkSAnAlKoWqKBRAMKNBVtV8CTgIXmRlnjVVsa2VfLEYwYBXRLgTsCyAt9VpVNtWuq1hDGqXV0FlTpJg00swiJ7trFyqyC+oykVLQmmVpIpyDQByYYMq6BJAvMJ4Nb79b0N7IEEsVVR+VWwKkCeACUFV7XTSlC5fjUbfA3lieBwLwjSCJZQVanidQQLe7EerECQ162Ek9cMINdvuMwO92cbwoaqyfhOYkWFSoJcgl3+blPlDoBPKMwCxDKbGPskQdGG3NFSzVcF/v38Cu1U9SAoVC34YozQAC2sqj1dJT5FpiID3+TsUJho55Wo1T5Y2Njn7fvuNFni+8TIf47YoKv6IBsFzbYAa+M+GT/1nDVeMTcaAvL3gpMJbtZxXjPCO4nOOkaCRAuiKwH/TlVMgJGhDMn7quesJGMdi8arEqZ1BfOz1QKvqtG0rtMuqkuikUx8z2eGe85Rwb4cV1VhlOA7vxNolgimf7yWvwvCtQFwPd7v6/iphKjtjnHOGDgY+9nCA2BWlUlarHlMJdUqAaXt4sa6hFkqEHy/kkCio7Yr7sk2dYzhSs7mmOxQJNGWTlA0SYQD9V7tgxirAd3uAlCmDVidm0G4SUpDpNh/aQnZ2Bk289dj/vGvfPrQN5QHPvx92V/YggV526w5zpP1ta7y4ANXAf73yuLifMx9529YyOF/1QPxu9NN/zG+Xf9VLowMJQk0DIBs32oppxJQ1ZC/c3yEklBAWUvS3bWY25XQzjU7IVdtTcP+KriS/H0CsEGlhBXbHioCh7NqLxmMVCGoYmnI8ob4r4GTqAiFgsSEpE9YiDlnXHuSGBKo91XttOq0ThA7VRD2cVhTAZKHrrAB/lOB1PRdjL8kxvfHaMM5xLznMwHAV1Yizq71VdKtQSBBCqm0SOKI99gTY30OtZqkM2siQH9fFyQSNnR9WMohHQlrvH76ZRNi6Euf/Xz5xlceLItzC2UBK8Arc4tBIl1eWizbkgIcK0Fh0kZPrB07qHgHyvU33Ui/DiNW2S2PPn6+XL26FORs3Wf7Jf3D24xLSsoycSNpwDUPAmmIf+OQguODQ1jYoUBahbTguKtLqJWYh/0jA2VyAvIW4rwfBZH7y/LSErHVipA1BYIox0OSLI7PUOfGvpaWbBuMD7/2OqfiGaAmgTR7gooTSTZCpULayPayz/dxz866bVVZ9lP0t0QWv6vWp811bYHdlhqxbEt9FnBex/wJDiP7NK1TbUeSrY53f5ZcVuWYRFE+W+yG4u4gaSDPn6qjvI7XPkhMOBhH3Av3Rc5NrK/ylDGHuP+xYZRdJ6ZQf3EelGDOj2X2yDX+BfnpOf0Q4+SqyjIO2F4nqYdpMD4K8dPYhoaVKPPXfpVsr+RYkq2p2HNvM+iSfdrYxRrAs0F/Q+K5jmSbOxIjGqIsni2qiirie/CK9Zzj9vev5s189qnJCTnbO5Mh6nOUtqmhkrVL3Itsb4dtrIT1+OQUz6JYaBKHHe02ff7r2yrTU6Ola2ut3HnHNeW1r5riHFcZL4xFbZQhkFQgrS4PlX/9795XXvry28trXnfbvgLJeRnrP/9SzZn3JIEUc57nUidMa2HX0dntt20E2gi0EXgBI9ASSC9g8NtLtxFoI9BGoDMCLYHUjoc2Ai+OCBw6gfQ7Px7gYGakNsocBTgBpgAiACxKolRQOABWSICsIwKACqDoH/1bZENnTQxJAYFCAagEfgX29Jvv7UHZAlDlH/eqigLY3eR9UKrI3I8E7gZUaLLOh1FFSBXsbquaIVsaJEIwJNoMWLBE/Z4KUofigaMjQ572VQDiwJrPGgDWAbKGiu02a3s9Mub3j4WkSEA8SY2q1thXrtT2RSZstjlskJpXBcPr1yRHDkCqCnLX+Nbs+ko+VCKlEgIHBEQqLTrJoyDQqn+ZQAcIi20JVURkYlvfggxua6HQbn9vzPx5HdBYEFnAL8DhRnUksGb/BAfE/yqoVuMQgA/3HlZgIl1hZQXgxDmrtZh1fbQh6sM+bgXQs0swN8BXrYxUtCSBJMA+iP2S6qF631tRk+eg9oTxs/6ARJCqCMeiXRCgFGfcpC5E/WxVn/Rqf0X/CoQ3EpF9MqyCeTnWq7rhgFyqAJZxqPeeWc+C3FraYJkooAUgmsCxAJ6AaNYJcfx1EiK1BlAATw3pVdvr78zUr2BeJxHaqRZK9VYCujX+8ZkgjwDeaq0IiSnGQCWjajsq6VtrE/mz41vyYAvQs9oExjwAeVRB5Mv+9FVVI5FdzvG7cUGVZYk5e45OAklyqtPeqZLInstrev+hGBAolZoKqUzGp36t429/Teog3WoWerXX7FQESCrU++6Mp997z86XTnWCFltpX+iUaeZ7jAt+KwrLDVZl1UHbqjoBoBarTuNS14xUbKVyItbUgKoTeexUfv3f774vfneYr6988Pub/mrq4zTWXKoDV1d2ym/8+sfL0SNnyugIajPmxvjoWBBswwPUv6OWVDeAa1df1owLMrYhbtJKymz8xlKug9QUTg0ih3EnuJ42lo1yo4GRU6Vl/+bcz0Y284S5HSA268NWkJVacqY9nYB0kAEqhCTzJP/5+QCQd5FqPgOYqxol+jnmo8fKJLMnKV1plIh1PKkeS4BYZDvJnT0ItB1regnycy7vV4LjYJ1tkheawiuO0axbp6UlFJk2f4xrx6VqINe1dZSK1sry/TUUOaqP+qglNTY2Xo5MHKWu0yQECypPEzOYb9YFcm7192HxN34k1lDXTq3K+jjPCF8///FPlc9+8t4yt7BYHvj618qDjzxSho5MlqskZexo+2fyAP8GvG/iMjTcU6677lr61VpzKJCePF/m51j7UQmGomzHWjFJrEQ/B9GV64LmgYOMl9HRobADG7WmEuTQpnWNOG4WEmt+BfXKIGTjCKognhe0/XLdX5iTQFLdSFyJQ523sT5JCIQay6sK0KcKyrkraenci/2uIc/rfhh7mHsa55OMlkT3c6m2y/ERs7khgKxLFFh/jJ9GzyKjFz9XEumZiqIgh2MvdVw0lm8SjA2xo6OeKiEt4mJqN+uvCpwgHTtIxFibOiZ5JSE716ZUVVvLKS3+JNdizWHtsd7TqWmUtxBIYdXLAQuQd1exqmM4xT0h1A6CZh3l2o4kG28EgWRiSGOl6hyI9VIFLX2nbaCOxdnnBQUh/dYQlXV/j9pyjULKPa8qsQ5ux2eMPIdxqvPc94M2bmIXXyPeqUTat65rfo7u8n/05X7tOs/hvhfrS67N7hOhMO5Yw/3Y+PhomZmZgewaYSqrPEo71qHh7nJ0ZoLxvFVecstMefWdE7T1aunvYn9iZKt13Nruh0AfKb/2a+8vZ264rrzpLXfyWS3slnMeRQJEJhTtVQK0IZCkp73TO97e1kDqGOLtt20E2gi0EXjBItASSC9Y6NsLtxFoI9BG4JkRaAmkdkS0EXhxROCwCaSv/87fB6Qyu7yx5WhIg6qKSRLFjM0DiyeB2E0AsrB0MUM8FDupnIkMWhQM2tAILgomb3vOYv2atIjy96lfQtlCxrEAU7/WdWFhkoCSWbUJkjcEDOcMlQuggtfL7PceMp2rYgXwSg99rrSBBZOEgwBIBeI9lwCMxNHoqNZKpPbyx38QTYArKhi2BM69ZrRX4DwzyjfDKixRqD1Be7NbBSpoYw+go8C7ll3GScJDoiuVIZIUTXYyiEra+KiSUI1lvLWwU0mVKplnk0ZViZFERoKVncdVoEqAuKo0qpqsgjWVPKikRQXSA0ynvUMAfwEaSvhE/aMEYTuJqkpidQJCAqXGzELeWxRQt9u0r0pyQOAp1UcCVWYLB2EXgF2Tj9/YAqnQ0p2mXiOIhVASJFgbgLwqFQutr0N4WGuJWAUBwhiUUMo4JDjly34LMglVTahi+LygZndjUVZBMcm7LYjJyOD2c/avyg3Hp81swLNU56G+aUCwqvIRT+rVWlALP7O2jVtDbvmZTptDzx8EgpnM+9cya/2AcPovkYj1ep0EUrS1IV23IKH2beuaQvD1GhI2xsJzV/siAVp/9r0VlQSNiinVMpC6EY9KnFSQtUFJG5I5QXXTwSUTGZuAlsbZ9cC6SGbnh9qC2EgaSzYK/sVx1jhpCN4e1g0/U8d6JcuqlWEqoBJQrTGsZG+1lEpSoiGOOrLrPb6TSK5kq6B1PYcge5zfsRZrBKA5919rngXh4Pv8F2oWzi+Y6hjNekPelzKstCBzTgiOC3KrQrJfovaXSLPkiNcmNv/4V353f7we1jdfuesvpCKiAeXpwSBmJFmXsbf6j//x3vLmN31bue6aY8whQdQE3505W9urkACqRFLZEONHIqZD9VMJhgOLuFzH69zdalRlMe6jvlkmJFTllgSTr32CL+Dng7m+i91lkklpmxgWd6EOCo1ROsQ1VpT7FmEqRY2rQHOD1DP6+AxEhwqDUA8kKJ/jMJV8rt/aq4X6yJoyu72s3ewd2LIJsK+zvrjfBNFuTScJY9WdMb9VS6S6xPEieWo9sVWJdNdpCcWGJImkCAH0UKnkut/nWmQdP/9jz7PmU5eE3vSRMjAyDPA9UgaHx8sAlp291oeC4Btmj+zmWiMez1i7cuFieeyJpyBwlss3zj5R7r3/8+XS0jw1hNhjANBjvQ9lyXaZmhwpN99yfexTEjuPPXKuXJ1doC0SZgSnR7WtiRNNAokjQyJOJRhjexgbs4kplGjM7wESP7ZZM1Sd7nKdOepfzaMClEg9NnOksTzF2m52qczPL8e8D0JCZRHXSBK9UW02RN3BmCAhhTgcPXoU0mo41vlK3lU1XyoMse9bXStzc9wvBFbWg0PtDGmQ5GddTzrW9RhPSVTVdTbInGYtcGTaR9p2SoKF5anDr6n/Fupa96UgYlDdcs39pBL3eO7KtaQzeSDmRUO+VnI69+Xcq6odp8eo1pbs87kmlIN+TltY9qfRPtVtWUNK1md+ZbNcuLqCJWFDjNk0x6XPROyzO+xFOEqmpRzPTfnsk9uvnIjf2+1BgPk7T2uT+P0w6q+B4aE4sfvr6hpkoY8+cukNEZf9lf9qXTCb1pFHk/M8p3sz5/Mc8RgV52lsJmOtcqkgtpL1Bx+pvFz8ph7m10rIhfqKn7XZm5mZLkemp8rE5CTzZyyfHbChYzfC9nG53HLjVPnj3/ky1rTLkLGotolnrOlbg5Cq4+XX3/OBMnVspnzrt7+OEM/y/hrrST53ZE0unicb1fIuczfa1BBId76jrYHU0W3tt20E2gi0EXjBItASSC9Y6NsLtxFoI9BG4JkRaAmkdkS0EXhxROCwCaSH7/5fw0bKTPwEVZuM7sZDRYDe32sTk4B4gqyh8rHuCTY21U8/wJEGdJTMCTAaEESgyT+3u/lD3N9ZQ2Z9fRWgeqMMkPk+JGiGvY6A3Bb1EMJWC0AuSAzOJyAUdjSNomnfHisKOicB4x/5XlNQSGIkAegDcDOAK8A0FTn9gCT9gnaccwMCY12bM4FFQSba2Uc9h2HVGNzvJve/JnFllrkkj4A32brGQ6A96wRh+dYoewQSs2C4ZIS2Wlq1JWgU1jBaBHE/mdXaKBkabL6SP/X3tm+QcyeBkZntUbukqW1jRqxkWd5vAqPPBmYqsVDVOR5Ta8p4nlrjKEGa31sLwrZUIqQTHKuqj22tsBpQLmoSWWhddRFxFkDapoiHWdP+rEohzyE5mDctYaSqx7jYVt/PLO6sVxREVQCw2mQlQCgY57hcXsWCDxBUYkQQN7/yT9DeiIclmSA6dmwAa7VtQXTEWKabtla41sGYT+ApU7q9TsRFglFygDaEyk2FmuSh5KnKCa5Zyb1K1FWl2TZ9EwBehwVd7c8A5wWzA8XrQNu8aCU2tAvkmKp0qP1RgUjHW5KBzT2HfV+SuZV02W9zqOpS/eXxa4CDG+uByiexG4TZMy0hn63m6SR6bFcfSGUokQTYJVYDVtPGSqu/A2LJ+ew9eVw3pKPEUh1znePe+6njwPfr9at6QWuuGuOoqdX0kcfG+G8A+zqWO88VNmWOpX2Sr2O9C5LiQCUUxK8kiCSYxzeEUSWQXAd8SX6HwkiCzjXC+R8EkvXesr5arRdW1w/P90/+5UcPfUP5ygf/as6rhvhUPeOau4UyZWFxs/zH//CJ8u3f/rZy3bVHmCOLrMtrvN/0lXOvUa/VuR0165qxFOVRAHgPFESpIMu5nAQeK+e+VVUnGVr7aJ+A7lhrQnHBZ1UC9VKfKdZNqiHtdqmCS9JRZFplzk61lmumilfsVnoS4DP/Nrg++5EWVhuch62E2jqoryBYNxlvS1iquW5sQERLZG6tY+MJARG/Zy6sLm8QK+YqYzSs9NwzOIdri1aHEiz26eDAcBkZG0VFNIHqYSyVl6FUssnMB0iXGEuhRuQEzT4WSjvOsUXdoGXUOQsQIFuQTu4lnkMie3xyrIwdOVJGj06XkaMzZWhqvPRPjJaR0fEyxrWGsfmbmTgSp1xirI2ivNhmv3riqSfLb/zLd5dvPPRwuXKZGi4xIbQr26Q20WAQSNq9rcI6PH32UlnEek6FVpCikgquRfR1jPsGoY81BXnLCBZ4EkhDzIde9uxdlFVbxM9kiQXItSVJImr1nDpxNO5jnTo8V2nDyjJAPWMi1n7nV0MIVQVSzO+mL2Pd53JDQ4PlxIkToSbZou1J6G7Fuj+GTVmMR63qaINk2CZ9qJXl6soCaw5ttTZSY70ZtZM4Pmp+SUF6X9xDrL/8HHac0Wm59zl3x8fHqfkznOktjoPmc9s+OzSqRPfhVe7bj+b8yBpf3RLPzfOT5wvyq9nX6t6RcyCTbrzHIPM5Zp3aTrvORRSB2nJ6jATP9uoiss1FxgaJOO4l3PsSSRnzyySqRNNVybjmcJ9RP1I1OM9sXxDc9AAAIABJREFUPhNo68kRKse2icUAROQyfRKf8mPcvzkjjoutNZRfmUPEeegv9nHnzLIJMd6n7nYRPxVAOTfCXrIh60IdxPmyj9N+cP/FtYL4aUinRsS9TwrFNeO5iPEX99K8knNPmtn/8X2kHzlkJY+a7xn+ZXRsKGqwqUTSqlHya2V1nrm8zAjcLne+/GT5wb/1roZASmLJ/tzdgUTdnizvee/vUEdpuLztnX+ExJc52rIK0cTaaYIT/dsSSB392X7bRqCNQBuBF2kEWgLpRdoxbbPaCLQR+MMXgZZA+sPX5+0dvzgjcNgE0tlP/mxmSzcAdAKvB3Vdaj0As7V9JUCgnRZAM4D0CCqPPcAJgbkArUO0k6SD4E/amwlEApKhdhE4sRbOyipFvjfXyvgRADhs8PoAOlWjrGOPI3Bl8eIAfxoiIUF4/+infYB42piEIgPkIVQpAvGhdGmyQxsyJEVEmQXte1V5kMAPxAX1l9bXDsDsqloKIIbzBiDGvVX1h0oabZ9q3aQNwFlJJEmZansX4JGKJj7vsWZ+V4vASvIYS+8ziKTITk+VRQDlwFaR0QtKIogVNYe4v7Aca+rLCKgFwQKwlXVHDhQ4nURPtfnyPqxd4nEHBBKgbNR1OKg9VUd9VYLUNvn7qkYI4sksei5p6QwRMOtkrZCNrumM9yvUs0FR9AFr0NBrUZOkAfP2QWfHmVZAtM37Ms5hJyXw1hBlqUrL8RjZ503NnLB047NdAMZmhPv5jVDG0RfYG4WtVIzVA1DLcR4vFSHR/xJAQm9JyvVKBDp+QuWQdaiiv6zV1BArtiPJoIy5/fxs8s5LVJIjj4fU4jihsF7AOYEyP79FO7s6aijVsRnzLPyABOyfSSD5XiUQBau1cQpAtt5bU3upEkj7v286NoHcrIEkUCll2ttDzZVQ+OR5BFfN1jfW9dz1PAfkreNBQjYJ3lCO1TTxRpUYZGqQbklY5ZzKWFc1oRn+wV05FxuirK4fHldrNHmvz7aTDFslYxUqgUSi6zzvE/E0A19LMUlsAXIJQ68RNnMHqiY/GvVrXLwE+IMs3A9YjOX6qiB4rpNCkIm6Oo+qdaY/p7oAcNJxqvIsxkyexXP881/7xP45D+ubr979V4IMNR7GphsAVNJ0A+J9eXGrfOD9nyxvfOMby5kzI4Cs9oOE60YqeKxFJ2laFaBhR9qoyJrxVZeYIJN41f4OskiijXVeC6nQETXxCSpFUiXGFH0c12BeNtes8VA10w3x02P7u1VjCN6n5eDunkqiVIjtgGbvauUVzA4xhTzYdo9BPbR8ZQ1F6m6ZW14ts4srZZa9ZEkFEWuCBFDMRVWoXHRI2z4tLpmH2xACQTxDNCVR2yhXIuHBGl2phJRcSkVMXa+tO8e/gLIde0ka9mGR2g8Rktaw7Dsqj7j/AcjEpbnZMneBWlSLS9H+UELxn/vZQK81dxirNGv02GQ5ftO1ZfLak2VgYrh0U5NOMrKvm7UVbq13YKwcPXNdGTt+ouygGDGBYYht7Nfe/e/K79z10bI4P5/7CUqLyYkBSMNTkOg9EAir5dzTlyEUVxmXOW16UAtLuu81SQ2hluMVFnJcbHC0D2UHCiRs1Hohc7rZkySEVyDdJJBWJBY5x0tfdlMQPfNzy+X8+UsouRorU5SozoW6j1bCuyoCnRaOQdW97penTpxEgYUyJIh5fdr2Yk+R3HEOxVyD2NDu1HXHfXGJul4jg13YMmY9v6zxlskvrmvVptO9Jggmfi0BppIokiw4qg+iSwJCSzR/FxZ58V4qykI9xrlt1xLJC65vksxaA6rgtmaYc6TXfUNCmXOvcA6JLtuTCRG5Fjk2pqaOQEKOxXxY4R622XcGUEYvQvIYjzH6dXd9sewszwWB5Lwz3WB1m3VUspY6WSq/9xqVo+PTe15eWGBMr4X92hR9f/1110T81pgrZ8+ejevFnsuzy/Hjx8uJY0eDSJ2/ModqbJ7EDPZhVVgqvCGRrE0lXTSFwqw+KzheHdfWt3Ifde0IO+JQ5LkPZ1z9r/ZB1rwyaeKZyRKVVKuKvn0Fs4rY4Oa1h2SvaawyJZlSfWRdKFXZ1sRiPeeXw9R92tnO8dzXz36Lum4QaeIrXnq8/C9/F4vP3fMQQ50EEve5PV1+830fJKa95Z1/4q18bpaxsBFKQfuwEkgS7NHWZs1vLewOa+dqz9NGoI1AG4HDiUBLIB1OHNuztBFoI9BG4DlHoCWQnnMI2xO0ETiUCBw2gfSpf/sT+/UeKvjarx8+AEOoPSLNNlUhNYs4rYlMDcXGZW+NP9IzW1xAQkuTHv6Yt+aDBdklkLYAIczUFijyvAL8kh6LK8vhnTJoFq4AnbZkgCdec3piOgE/QBoVQ4IRAlBmyw6P4nUPKG/muEBWp6JD4FYQqhI2EhuVwEmrm7SeSXCvHyAKMAU1kr+r79tRtYaJgEEFvqplluf3eI/RvitJlgTcar2oClALdnp9j/c972MfxBLaEmBXAVbt1fidmJdgoUTDJsCTbYi6Go1dW2fbzMTutK2rAE8Fcfxstcrx+6pUCUUSwF4ofDrUP5V4qH1dyagDRUeqbVRYDJD6K2AlgKRtoSBZVX0JOAm4eR9ZCyYJgFQmNDVjiE3NZjbmcR+NFVmmOx8oUKoiINRNDREYif0B6mYcA9xVKSC4ZTY2x0lqrWGxZ+a9BFMcG8qALPo9zFiP/PQmO95rShxFfwQ71nG8BKlES9hzNXZMDdlVVUgeX+s7Rcw4VpC+FmA3JlFwPYgtQK6As5NMzHokaVMo6SaHJLBfyY8K2FfCqi4ote3P7js/V8lVj60KsH3CC/JtFzBvgHFQrQ7jWnSKCiKJs/r5BN+3o26K1zGeAUKiRJBAqgSKxw1QtyUIZJUbjNtQge2TSwdEkARUL2n2O9ZDUw3RrAF1fFfyM/pAoP9ZFo4BINJ7ZtcLYNaxn0okCSGgvm7a2Fg8ajEXBFjYdaXtmDZeWms6nqPuCyRCKoeyPd7jyjJKnWpHR1uqFaAAdF4rbdjq+iDwbNvWeL+2Ocdno5Livfd/6uFD2Q86T/LAh/88QLdeVaqsJGoko1lDmBPra13lP7z3Y+Utb3lLueYarNH6tbCjfcxb1VShJnBeKDpxjIZikBo5xp3JJ+brehHLfqiOkghKDyziKboNoG1P+p6qk27+bUDeaPO5G9foA1BH6YMF1zJfh4bGyskTp2MdvYwl29LsZUD1IfprHoLjAuNPkjbKrMU47VZdxHizMteQJOTCUlm+Ol82lzfLwuWlMnt5uZw7f7Wsq0YCiF9ACbPHuYdQCtl+az2toz7qZ72anBgLizeVp65f1WpVu9LY8oItawD/RiG62ajjcu6mkkTlTtjgcf5QmKpsCUFhKiZjDodSivpFkChbWkZCvGjX5ZiztlHMDQmKXu06Wa+Husr0ySNl5vpjZWhmlJtlfLJOjWLNVbDY2wPf34ZE2OkeLgPj02Xi9GnA/ZPsvVip9o2Uj33sU+VXf/VflQWIBOsSDY/0QCKcwW5UteROeeQbj0O02fd2HedT6eI41oPMxAXHTVUiSt5AII0DzNMMzQFRekHaQd6sMbeXifGasQCHf+Wrbw/7wUv0wbmnL7KPu/5rqeb8gIwI1Y4Edd0HcvSGysxraqE2PBr1eIZGsO2jho/7iyvw9PR0EEihemZcuW9dYszMzs7F2uN5x8aGyzhqLe1zI6EDdW7MvyY5xgSK0XFUXDxvSLDOzy2Uq1evxnz2eUDy49jM0XLttdfGvJdMsZ8HiJsET6xB9GMokCKphGcTjhujjtUo1/Y4Dfpqkou8tp9bXFyMfagS4/U5y+cI/9VkmyRLUWgThx3atEf79zZXS8/mCmsMpJLPA9znKgxjz8A4/TaQ86sZQ+5zs7NXyibrD49gEGrd5ZZbbiqvuvOOcgx7Nvv+8ccfh3zsLxMTE3Ht49yvhNnwILHmnj573+fL3R/5SFlYWYV4hqBljC6izBsZHwlrwTG++iwocTPCc1mX44S4DaDK22MQrEPw+ly2usazXWym2TcO8ahhFmple/SZBLRzKaxgaePs7HzYDJ9mXLsXGW/Hv8RRqLk5nyrB2HNRGkkmqluU81rzGbGHmEIO72HHyccQ0W2U226aKv/gJ/4SW8IF5j+q7e21IL92tlTDjpff+eCnIJ7Xy7v+xNsYIyTCbEHASqrHLSTzXy3s9pwwjttQUe+W1sLu0Ley9oRtBNoItBH4fUWgJZB+X2FrP9RGoI1AG4HDj0BLIB1+TNszthH4/UTgsAmkn/zLr0tLJ21BrBVjEeyoL5RZ1rUuirUBJEIGybatQLU1DcAiIlu8B+Crn2OGsLJJNQO2YRQCFzSwNoZFy3ua4uyDw6lEitoUQlIAAusAFlqxqXTyvQGuoxog6ys1Vm+CcgKjAUA16oYG3MtaFBJZAJ2ABz1mUwfRBQBERrigqGBUVT54XGTEhnUKYCngkJn6tWbLkBnfog+0QTsU3xfcFxzy9wEaE6/IUI4s5CQdBDZWASkD7OB3xk/AyixWySyBdwkEAas4j8oL499hkZUF6fN8Wv0JQFaCwdhXci8ATnyazOit6oxnKCuIq+CLbYhaQA0JUNVUxkBiz1eNX1X7VALJz9VXXAOQtKqDsm8SgE0FEGBfZOjmy7gGxhxqhsw6ToWDfZeZ2AEu7VvgHRQhrwqeer4AnURu7beQuSWB43gx1jWruVoiSV7GOIys78xAF6Db0tIKoE0wUxsrC4dXe7+aIV7fNzu9Ekbeay8AcBAtifeiVCHTGiC1Ej2Oy2oHt68IIzaVtKv3lMB781LJVL8VGKsiqVBINfaQAvsd6pWaxe749pja9zmmn1lPyGt12uuFnVOoYZLQGNCCraPWTbaxUXupVmNOpHqIeUwMVQqlik0rOmIi7WDdLIC/dYlh74ffq6owC1xwPZRChKbaQWVBdPO3E4CLgvXSGcyvHWsmqeII6zfVJqoy6F/7uFmnDuqTSC5k+/bHba2i0YzDJJeT9InaRdyf92FMvCfS+AOATju2BCtTNZVgp+R3jHfuqSqkjLPkpGq3qKXGOfuZY6oU/Or5B/uHGrIl66ZYE8njYvRznV/4tQ8ejIFD+u6Bj/y5WENL1BBSsaPuxTUK6zIIpPf95u+WN7/5zQDko7Qps/CVAPZ1OcdZV7Gb7IZwk+yRoNjrQj0ouQgx5PCTiAoCKQhBSXMBVi3FUKECYs+jbnmcujxRU4v43X77yyBqZiCaRwD+vf3e8hvveV/51Cfvi7i+/I5Xl7/xP/wtgOxhlDlXy+Ls02X+6pNlbvEpVKkSHKg8ILjYlWgPyQf8Z12YHq3JmLvzF1DSXJovu2uA+ktb5ewTac22qvLN9RvCpYe1d2R8IvretXt7y4SH7jKJBZ32WwluZz0wyYGwdOP+cx7k3hMWdiYfMOZzrCV55pqTY8J5qz0k55ccds5JThHburaHxZ41XlR8OuSNeNSMoqaR+yrszOjYAAA9StEJfh5nZo1wjgH6EtHRYKh0jQDHFwDyvUH2IwghSLkdCNuuwfEyPnMtnz1WFrA3+8IXv1z+/W+8BzB/vhw/MVWuv/Z0qKC8l0cffgxig3vJgm2h1JP4ChrRfa1DBdoFCTsKaTAxTlIG+3y3hBuxEDvfYK+bhVxdJQa9tO8lL73BnaRcpk8uXrwKyWCdNklox2NVMOeenCZ/HSRCkHLMe0lKeiGUPJAFEqKSCWdOn0wCiWu6/0lgPfnkkxBAc1wnnw+GaKfHuN/6/KISKIgw7TLpi0nq41Ry32QClUHr7O2xPjf2gpJMNfnEuWzfRJ0zzq+CJ9ROqI98jnDvNpllYmIq7Og2IXvcu+se4N7kmrAeteYggoJQ9JkjiX1f3ks8C+wnofC8sa4Sm/GIPWz3DkRrob4TJHus8/TXJsTu4NgUc3MobEhD+ch8WFpdKmsQVZZkm2YM3X7bzeWNb3htuf6aM9Fe2+neVp8tImZBYg2U1aXlIOeOHTtWvvzgQ+UjH/1E+ewXvwhh5drBPskx10CsSbwGh8OEHlD14z7CmhM2vpCXK9TGkpSbZT5HAgBxD5Ud9alc42vyxn5BJtdDzmHdp/6+0VgXJO7sxzNnzsSc2iABI5TZ7vfWH1N17fMS8VjjuTHU75KgKhO5igSS8xidLXaT7EUQSDdeO1J+6id/gHcvl4FuCKKGQNrdpr4RBNKHPnpfOX95sXznn3w7NpKqtxaDQPL5I2okxlyuzxm5LiQNtlte+ccOfy0/pC2hPU0bgTYCbQT+UEWgJZD+UHV3e7NtBNoIvJgjcO7cuchYa18vngjcc/+j5effew9gAX/sPE+vcbJA/9b3vqW8+c4bn6crtKf9ZiJgRvGpU6e+mY/8V4/9lZ/5s/vESYJsCZbs11xp1CIV9N4BJI5s7ajEbHFh7crE6QH2yKAO7sifzdIEnFUJ4l/3Eki9EDmCQoMWafbFMTNTJwOQi4LpXGuAmip9AtAABoJmAjgJYPN7wIBQrwggAl5E1jDtqZZoB2oZ7WgANwE6/HwlkCQtKpgelwdcEqAMmyF97psMfEFSwY4gCgDMBBYFLvwq2RE1cazForok6jBlJrJgjBm5KxJIvC+pVNsucGzNlrQ+S7WE6pxualoI2GohuAUQ43l9VRvBUMLUtob9TdZ1yPZb5LkBchuCZp94ifcTGK2kgp/ptCJL1UlaiiVQmvV6qj2e32tTE+ANcEynAmTf2q4BW1WfWcdB/CxxySQhBBH3LcBCFSGhksoNQZkE7xoW0PtuyJVeSQQtbNIdK+LWSRTsEzQNgLWvGmgIFOtX2Yaw0mlYJYmJquhJEgWQkjGaZUqSYIqx35CTAsGC4VqahSVSWCZp65QZ9drrrAIqWntLi6bM2s+4pw1eAzQLQjXtyn5L8DTIQNOmm98lEZRtCN6tIQtDFWSGdqg/cm7m7zxvY6slkRmgd6qkKmFX56rtqtZ3FYwTGHOeaaWXSqNUP/naL/Au4WLtJMZq2nwx3qNYPPfHHOsB8A3QXUcxFT4qFVXwSFzYVmKWxGzaqjmekkDKdtuvzh0BXJWJqhDCYlCrymaeSRLFvFCpQBAkmiqh5DkDkG7iEVXijWfMp7SOcyxEf/N7Y1DVYq4N/d6/ykmuF3VomnlkfzrNsl9zTaxjznnuuQSh9wBzVQ10C3QKmNIOs+C149q3tnTdkDCznfSdn/vQfQ9FOw/z9cCHIJD2/jMEEmvExlpPee97f7e84Q1vKDfcMMGcQtXQpRqTJAEYivUtVTSjAOoci2uYRMTg0CR9BjkEbbFF+wdRh0RQJBEhjVQpSThpladq5eGHvlZ+9md/NgDkW2+9tfzYj/1EOXnmdPZNc/+/+Iu/WN73W78dhNxb3/rW8tf+2l8vd999d7l66Xx5y+vugMSaLRcuP8TzpuTMMp+T5FWhSp8yNvqcdJJKKlJRIF1B7bJyFZuw2fVy6UlB650yZ20v+nP82InSQ1+NTEyGHdkge4sQtqvZKEkMrs91XqoQcV51ztkKtEsQ5TzK9WpH67yGzK7rpsqlbQkkFXGulsxL+LgY8957jEoJOgZO7E3+SFu3mO+Ou+HhflQ2w2UaBdb09CD3r3JK+0zWVeMg2SdhCag90j1SBomJ+++29n7MzY3ekdI9dap0jRwpx07eyHTsK7/8q+8un/r0veXIzDhKrxkUKSigmI+PPKwCiXVRBaJzCpIoSH3mmdZpPbGv5Doj7zkxNQH5AiHK+r6nFZvrAf29gdpkdnG5LHEPfVj2zRydjPguzKO6WbA2nqSr5+G5otbAq+uf8pzmZXwkIFUq1b0mwPlYT/eIx3i58Ybrmv1+O/ZZlbmPPfZYmUWBFiSx6SLs4YOQkRJIIzxjjA6PQGpoyOd+qyouCR1fJoVYOykSA0z88F7pq7Dgg8Bw35yemopr2udeU2LYcbQEuePvVGP6LNPPGiEJJ3mUiSRm1WQ9xXBrIz4mn1hzK9fGJB6rEtp1qI9nEOsZul+toPhZ4zpbayiJICaHUXhb58dnkA2uu+ISDGG4yzjSRlApWSbHuO7sQPIMlRuuOV1uv+XG8oqXv7ScOH4s1nbXKWMTbWP+VVs/SbPFeWzvmFfuca5T5y9eLu953/vL1x95LIhjrRq1wpueniRJyOQe5qUuoTExiQXt99FvkySSubm5UEJtoO72xS3z7GayAs+L9lMQRlU57B4bbo5Y840wprpQzi0z/odRSl6TiUaQSjFPo4iVr4PEiRWIL/sqEzt4XnEvYc1aJn4b26tliMD1opQ/c3yg/NRP/WVsJK+W/i7m0w4KWtq8t+O9jJePfeL+8vBj58qf+N7vLJNT1u6CiHPWRvJDEpBJGPGjcjtelVi6851374/l9ps2Am0E2gi0EXjhItASSC9c7NsrtxFoI9BG4BkRaAmkF+eAkDz6+d+8p9zzpUcPvYFvvuPG8je/981lAk/59vXiiMDzQSD9+j/7oWeAxoNmkqKMqdmi2vx0qhoq+G9W7/ZOH3+8cyyg3k5ki68AsgBiSEJoHYUn/gbZtL7MOc7Ppk1XkAFkJ+8BWJrZ3Wu9HzJF+yCGtMFZWVrct3UTSI5s9yi4Lh8FOYHaSeLHgtFRY6JR7KQbUCoNFKpUtU5VVQkQRbasNmhcM8ANQJ9qaVcBxKqOqbWIqoInreuScBGEEUSP+wXECyB8vyZTEj0qqQSoK/mRGEhVVEmCYUUjqN6A1JVMqbZqtaD5vqWQJFiAGqkgsX6NgFWt71TbXVUmglNVXbRfT4YWJJmQ9XAE2ar6Iu6rYQH9nLVCqmol7cgOVGlea2BgJPpXmzb/BbBi7O2PGEcqM1J5VIkLj6sAmuNh/0Vbapy0lwmLwIYs8fcq2YLQkmAMkkRAVkKxIaSaE4WxVmTWa8mUNW1CwdNB6iRFSOcDnGfx7yQoov8FVe0lSQOAMzPoBaSsHyLQbJZ0XCNqGQGOcp+dFnDep5nmfq01jCrgXPsnyR9iaRtru/eJEBnMbENYqXWoIvzdPlkSc0FiUqu0hozrOFeMy7AprMRpvlnHeIzDmJOSsDI/B0SMsa9jx36XxVvnvlcBLG1TH+MixqwZ4fYBfZPzO+346n1K2OX1E3yrYyDHJH0KCK3lnYSrRFMlngRCJX6GAHAlXATgVTD2sgh0ElVRgybinDWJJIKjTpb93igYBRUTtExrw6pAGgjiijZUqysJQ+6xxjdUa829BBHL5LWul2pMv0oob0n+EjpjUsd0qH8aWy2t5FLxd1CDzXN+4kuPHIz7Q/rugbv/Em2xZow2dtqrqSvCQox1dmOtt/zWb328vPrVrywveQmAclkmbqma2dvqLVfmd8tv/af7ytWFXcDyqfLO7/q+cucrX89cYP93jYHotn9chPeMt3VAII7C/wxVjOvUF+77TPk//vefjnGheuCn/rd/FIqGWhvOeP3Kr/wK7fitAJDf8Y53lB/4gR8oP/dzP1c+f98nyzv+6OvLm17/EurZPApYvsgtrEAeKagSyIWMSHc+wPWlJColMVDSrC/TDws75fIjF8oSxMUSfbNOG0eOHMHxrQsCZBpS63LsB4ORnIDyguQEid86h7XdWltJdYZ7jWtjqEOC4E2VYyUeJQKqgiQVbkkQbDJ2Nln/N2NcAKazpmwyOCRjJDb7nQuSjrHU8D3vrQD6a0vWDYljraKp8b5ydHKQOkCj5eSpUfqCY9bnmHcLZQPL155tiDyUR/2oxvpRhvWz/vZhH7bDPjLfAwDfM1ZmIJCmjp0pj529UP75L/wi43a3nDp9DAs/LFuJzTe+9jjgftbZ0+kxoHFVxMyPIG7DTi4TBrrYj8cnRlBGUffP9YIxEAokmJFNbvIqtXOWrQWkGjGI5dzzHSra18U13KdMJmjW+qhZ1vFKRVeSKgzIsBbMuAYVh63cTLnu+mtCSSTJUmvmnX3qKRRWq6F8do/Z8H9NfbtBFGgSSMP0s3vYMMlQm6hjXKOqNacKpF7WFNUusa6qgKb/HQuqWkawdatJE1rouQ5LILkG+r31ivpCgt3YV6rARqkzguJOnlWFYtZhymeVIN3j3iStSJBBpejeq5WmxMseY8jrScypWtomEaWL3w8xn4e4jES/6+0anWb9o3XG1SpkVk88O+yUqclxLCDHIY/OQBodKaMk7IxCTHp/JtH0Q3j1sZ6G4pZ2x/rLXuw6H+u/yS8qyhjfKhe/9NWvlY9/8tOQSBfKMLaKM0enqak0wfeQ69CkvUjp+kKVY2IN62IoH7MOU1rvmhiiSvggISEtMLXFTCWfa6E1x1ZZg2ZXBthn9yCgllGd9ZXTJEuZYBHPc8wVn7tS6eQalJ+1P6J2Ym5skZSzDnHlfr2+hX0xSUf9qLdOH+svP/mTf7GMDi5qpEl7UYS5Z7g+bk+UT9/3QPnCVx4r3/197yozR9xvVnhftZjSWcdl1pr0JYEUzwY+VHD/d7QKpEPawdrTtBFoI9BG4LlFoCWQnlv82k+3EWgj0Ebg0CLQEkiHFsrn5USfuP+R8v+895OHokaSMPqb3/PmVnX0vPTUczvp80Eg/e0//a2N4qEhXZTthAJAcFhUJe3W/OPdV9jLaYfG91vWAOijlgQg0+DgDtYfZKVbV0PiATuSXYC/4cGxACkFNrXCWcMb388LGpjd32XF8CAitMgCbClYroEaVus1LVrCXSbqTaQaRKuSWoBbwDexg1R7eO0sZt9RX6exoKlWX6E2aYBhAYqqukh7tYNXkiVk4AfwnBZWCRIniN8btWNGosZHzWQ2EzfJnCSJLFxeVSGCkioVPG/UQTKOXL8qRoJ4EXBpCJxQADVWgmnpY+Z/KnISyxB4PFAr1Rh0KlEqIbNPUPGp+r1fVUVZsyqUXY2KpYLhUS9KoDYAcQBHJADVks97MoO+CxA5s/CTQKqZwkkgAUwBeKoEEcqu9xWqI16qH4LOS5ISAAAgAElEQVS3qGEnplkvCFJLkrABHZOg8Pr0R1MDyc/vNeovVWGdxFlYpanEEXxinBmvrMeUigPrfQShJfi/EcxS3IPfVTVLAFuMtRijjl+O2dAmaHmZDOmlIJJUzITFn4RRQ2JIKlbSMkmlVPDUWkJhrRPgmQAU5GUHgVRJjgRdE2QN8ivIJq7BWNpXSDSFyNc3VuP9/X5ufl9JEK3m6vuV1Kjj0TG1BYBtv+Y18roScpVIDIu8IABNdEfRxvm8L63bBGP7AL4dk1q+WaPDr1XFE+dsLOX8XZ0jFXR3PheAcMkoQWtrxgwaT+eyoCE/C0Sq7IlaV8aO+a7tlP2qjdyuChnXhiCkmNfWxiBmgs1mzodSALDUr34ulDDqOUJtJwguYZTrXMxtmmSfCmJ31hzzPZWRm5zfOKkU6wOUFVh07ji+VKnE9bSza772AqIHCUr/+fsgBHnvrnvvf26bwX/m01+966+G/oWiKcG0JIFEBj+1aDbX+8r7338PtnK3ldtffjwUSL3KYXhtb3SXcxe3yy/96kfL05dRPAwfKT/4Q3+3vOWPvB0QVhVNkrY7jJP9OiDOWdV7rkM7Sah/6YufLT/zMz8TcVQp+w//4T8MAsl4e++O61/4hV8oH/jA70RfqED6sR/7sXLvvfeWf/3uf1FGerfKu97xembaBfaP5dK3t1wGLTkGybuDpZ4JCbZjjTG/YRIC115l/m5uMUdX9spFnoPOP36udEOo9GG11YU6ZI3+HZsYx1LtfADZR7AxEwAf4Z8EpX22sLpcFucW+bdM7S+VpBAPwyhXrQMYNdwYl+wDO0Fmsy6wDgSZzq07puva6X64xr6zxrogKbTO/LCOTOLo9D9jQALHvU+C2TGxyvHr/LwTNrDbZXJ8oBxDQXISFdLJoxA3Y4ylYi0f6rhpTyaHB8HQDXkDJRDrU7frHATfav8o9majZWTqdJk5fVOZOHa6/PQ//r9QqSyXG2+8IdbUTezIHn34Sca/kxoaQEtL5zz7dpAbDYGkUi7miDWQBqkrKBGBmiPMabn/IB+Yk4vczxJzwtpXqRhKQWnUU4rEEjqJuVXtTpOozmeNfbVgQx45N7QC9PhOJZLkzYkTx2M+rkAe1v1o/ups3EcfJMxmYxkb+4A2gbRzAEKnn04fQZU0Rp2fWjfHsehL8sE1dRJrt37m8iqWcdG+qGnGmsJ9SRy7HsxAYrmPLLP+L0PaSE5LIA2ODMd673uez+ck6zhJ2FhPbWVlKWKQ5IdEjYNBG1piCoEkKW2dSGsGqbo1XDs8E3ntTexrrYE0SN/AgzHOJbF7GFfMBcbOFupe43pi5giKnbFyy803Ra2jaZ6zNrmXdewLJUsz+SWJqwHIonGUVbFG0Vda5BrXIca7yiKP0bJum3M/9fSF8vFP3Fvu+9xXQ0Q8NjYSBNkgx/X1UB+OMLr+S7LsMD77JJSCKFNxaU2i0E7HuKjPQ1XFGRaGTe0w46PycX5jGPvKrTJ3ReKnlBn6XetfiT3XTIkubQiHmdexF/A7SW37SAWg1/Ge1tYz2WSLulEmJPFoWU4dh0D68T9bJkfpo4ZAChtJ5tDu7kT5Io4O93zmq+V7vu+7qPVkH9EfqtBDPcp4gBz7PQok1Z605I4/9qFDX8vbE7YRaCPQRqCNwDcfgZZA+uZj1n6ijUAbgTYCz0sEWgLpeQnroZ70MNRIreroULvk0E/2fBBIP/Ln3tUAvmkFVV1CBDaCJOAP87R2emYRezOyQ5kgHEKG7PTMQLn1ljMAD+vl7JNPAIqQibqaNVMi4xU86bbbbymXLp+L850/fzGcQYaxSfLV1w+wyx/8ZrUKhgjgSB4NDgH8kHHbDbA3ODweGbRai4WCBgSjF6AqFB+NdVdVIgn6BVAdpEgqHxLkzyzSSjgI8iSxlPfvK9VLCfZ6/74fsUBJVDOSt1VLoLJaot6Ex4qwRP2ROEfW3NkEJDXLtdb7Cas91S5R+yWv473sgyp+nlet06AxTxIDmRku0ROfCasxFT1aw0g5pX1Z/ef5OsH6eq0aA39OEgkQqLHtCmeq5nMV4BcwzXMeDGXBKO18VHpEtjRgomNmCyBU0s6XlUTs97D1G4RIrAnn1V6sFlGPcyfh4PWNnTE0EzvbcqDMquqOqhCwX2qB9WcSYql+ieMkcyziToRqjanI9tbWriFx9gBCtU6qKp0gXpr7tV1mqYdlF/frcRYqd1xGkXbuP+r+NLEPdRrgWqrdknCVQKlKloh7oyzyHUdCgFNNeIPo2bd2i1LzgKCAZQawUUdVRVPnWK39m3Fs6k01sc4aHknUxdjVTqujn8V5BcV9CWp6fIDi+1niOT5DYSS2amtjTmPtZG0woGNw6Th/tWgMkL1RMFSiNhRk2nw1wHR8721RCD6J3wOLxOzb7KMau9rufQLNC2rdBZguYKxX1AERnGCp4HBkr8e8hyxgzkYMmnhv8Z512gIdZf4H6Ux/qVZQ6WbNMm2vXL/8TJRMasi6qIHCfStQqaCx7RbMtP9tv7GUZE0VHT1Oe5w/vv/rd338YFId0ndfveu/p52Mx24JJMa1GC0dvLur8qSv3HXXZ8IW6hWvpDi9BBIgsOrRXQrJnz23XX7uX/xuuTzrvBstP/TDf7e88c1vZ4wTmkgqMN4OaOUzNYKNfAUiydfXvv7V8k//6T8JC7Cbbrqp/MiP/M9BIIX1J8FStfXbv/3b5VOf+nSA1q997WvLn/+LfwGweLh87cH7y4NfvLecmGY92DxbZsaI2dqF0g3A3QO4vL7sesqMUGGAYm4bcHpLdSAA8Ob2QNlc2CxXv/p4eeQrD5XRozPlKAqobTpnWYUq4/nKlSuhkDmNndckZIJ9oLLtyuzVcunqlXJ1djHsQLUarPOjz/7ls6MjQ2WcWjdjKFoGrFsnoa6dG2MmiA5VtdYAg1xd5r6WUY2ohtli3c51Ji0Ze1FradEZ472DYNqUxGESbWxhucU+OEE4Z0Z6y6kj1tdhvKD+iOXEkm6SrihbdrkWzF5j9aiSCEKgfwwCaQRnu+kyc80tZWTmdPn5X/4XZR4S4/obbmCssxZZO+iRs7GWWXcmgHhXGu51xfFOX3epCKrzURXvEIQxSo4pSAaVwrKKQeyqgGESL0iocb9hNxpLSVM/itbF2vUMQsj3c0NwTgaJEIR+s85YS4obda7VPdo5I6HnMdYXTHI912xfNdEg63KZWCARnOuqYidzX4ax2JOMcI7WmoCxp7BHWL8oFTnYlNJ3kr7Gam1V8nqNfh/D0pH6PBJC2MpZ52eT+KiwHWAvlBiqyqVIGmFsec6wxmvIxrpG1zUq9goTQsLbMNVWaY3Kiqo1oc8P1Fra2YRMgaQeHki1sMcsQ6TuWTsLouqaU6fLHa94Wbnu2msgPo6gmFOSulHmZi+XWWwhV1dQcnMNY7iwtFKmjjA2jhyj79jbm2eiFQhU4zvM/bi3uWYMDo0xZxbLfV/4UrnvM5+HTJotQyMS5pBEzKNhmN0RfpZc7IsNADtA1gYvH/3DHh6WcxJ6HUki3m9why4hJsIEyagCSQJptMwtb5a5q2sQyCXm6YDrOIfaN8b1CKrCIeaie4yxUI29zlh0Pdnlvk1KWGat6GJt2N5DEQ3p3U87Th7rCwJpZgrlFBZ2vV0er+rOcTVZHnjwbLn7Y58t3/un/niZOe74SQJJ6XLU9eO5tCro9i3sGgLpznd++JBW8PY0bQTaCLQRaCPwXCLQEkjPJXrtZ9sItBFoI3CIEWgJpEMM5vN8qt+PGknV0d/4njeVt9x50/Pcuvb0zyUCzweB9Pf/2nfuA+ABxDfKnAp4aNdUv0/wNhURAq7qMoAnAS12ysnTo+VVr7qNDNdeimhfwFqoREb3pUtXAiA4dnSivOZ1ryK7dTF+PnfuQpmbXy1PPHEVEBaACMRgZJTaD9RaMHtdYOGxR58qZ5++BKgDgGgJiC1Jprxqtaqp9XaqSkU6Zd/ODfBAENeXGMcBiXQANo9CUMX7jQWeFlcJIKYtXKpIkmhJlUYF1KkfA6FjXSeVRX1BOGVGcBA9gbFmprWKjlRK2TaPy2LlaRGkciMz+FVN+NWYZ+2jBmyk3kDEu1GIWKugAupaJ3WCUhXgrn0m0L2v4GkUVJ1jcF27mgbUTCIrM3urbUwSNknkVKu4IEwECwX9GvpDFUsCLIKjqe5I4tD4NwqfULIk+LxP+gish3Il1Vkxvpo6T8YzraIOiL0kAZPYFKRX+ZH90tjPNURCkCnENixw/LzETBPP2t+hSGrIqqog8lyhYGlUQBIlmS2dNkuOSwlDwcNqLxd914CgdtI+IRiqlbRP8xXEXCWnGpDUehid5GclgCrnZqZ/rc2UhGOjBqsqqqZvDtrQAK9hy2cNrLQVjFpOkjZN/ZZ6/ErT/0mipqVZjE8+K8AusWocl7GKCpAYQM/+VN0VRdK5TlVaRRHzhtj0lithVOddHZsH/SXIKzCXBFbMmCb7P79XmZgWfJVAFNytCgTnQY81MmiE9SqquifmFf3knPVzKsW08nOuqRwznv19jEslKY0aUTLA7y2cbpa940bCWNur8XEKx3MdFQb7Y7chAp3PArG1nQKZrjmq1LxvgWQJFMkT56Iv2/W+j3+ucxoeyvcP3vUDgKaQYNTNsdiONnFQkKHS2troKx+863Pl+PHj5VWvu573IQuSFqOvh8u5C3vln/2/HypXFzkewumHf+RHy5ve9DY+y3h3DPPfputQKK4qgZQqPpVI9snl2Yvl/IWn95V+N990ayr0eHnvfi+RY2x8CQYPAOz7GpBEWbla5s4+WC48cS+KorNl6+qTZXd+tnSvoZxZwh4RpZOKogVqm2w7/0YnIYtOl7GpM2Vnfbc8dv+Xy5c+f38ZombPUWy8CsD+CsCzqhH7/dSxo+UkBNIIdWBs7ypk32VULHPYpa5ghdfTi2UZy42qjOgrfnANGxsdxgpssBxFETEBeK39XYxJxlWsraogmFdXFtYga9bLAlZzG5L8AZTnGtnLDwOMmSGs1WJsEctFNsl15gwrNIQA94aaas86RyhNpocgu46OoZiCoIBMwkWwjKAskdvtdezx+S7W3B762XVSxmV7hxpHXSPcMzEfnim7/ZPlfXd9qKwxryUO+yVCIX2eQqW1LYGEOjTIPfcx3ltaoeaOFpASGsTZ+n4SOUMjJgL0QTAwFiQ6VHzQznXI+CWIrHnWEK36ulGt5PyPqkP7a308N0TSQEMcNQRSKpCsh5aLYu4J1uRLW8p9VSmfjvmvaqt+7z4Qisxc103UUB2o4jfUTbRHS75QI3FZ4yYpVGsVmgTRqfx13TYOboHu/apatd10T9Nqrp/7n5vDRpA+1+JNwjCePVxDtPxr9oBcP1VooujhGmGT2dzbfmJGhwI1EzeSSFL16GjZYQ1STbmmXer6YhmGDB6BsDFhIqzbeH9scqqcgDy6CWLw5bffDkFyNM7hHo18iXVrOeqKnXvqSZJ5Vsowz/jjkyi5+Ixr38LyUvR9XZMlkBzvxufqHBZ+jMXx8Zny9MXZ8sl7Pl0efuQJlFcr7CfWzsIKkiGGsIv77Ea5BDHOGBzqxRqSMRL9HQSSe7nkYIh04/nFfT6TYHLJk8C2HWta2G2NlVkIpMWrS3HO6fHJMg5p65xJFRPXQPHlyTZZm2v8/bzJC96z511cZF4GIStJBJFPv0og/ejf++/KyRkUoqx9fd2oRU0YoP5b2ZksD3/jYvnt/3RP+VPf/93l6AnGICqlqkCSB6sEUvQzpHXO61SftgTSoWxf7UnaCLQRaCPwnCPQEkjPOYTtCdoItBFoI3A4EWgJpMOJ4x/UWb4ZNVKrOvqD6pXnfp3ng0D6ib/+xwOsCQCev5QtDBwKGWs3AKJYYLnWe7CWiH84R0FxQQTAms3VRex9UA1N9pTbbr2uHKEQuK5cQ9Q1mbtytcxemYMsOks9hxNkpd/A+YYTxAXYuUIB7E/f92C56dbbqHFwMiyiLMA8BDIxOjJZnnrqaZohOCOosVqePDsbip++PuruANwIEHgtAbRIem0s2NJWKAFsXxWIysznVCGl8iVYkAT/90GsJoM26hYcgD+CT5X88DxZDwjgc1BQPwHwBKSS9BEwCSs4gMYkYZr2mciveqqxU7Pd1doqQDIAtaxXAJFlfSY+GJnWZP4K7iX4kgqbHoEugFTbXoGrSp5VQqyTXLGNnWqZ/ExTY6ABvjw+AfgkwwTWe8j299peN8irJls8iCVIPdtpBnIXSjRz2gNcJSSC632AsqFgaYipjJO1UwDCVC75P3slyCuzldNeMKySmnEZaeSNoibIiCCakuiqihRz/DOmwuIJ6PlyrNZ6UtH+WteG98zM1qIm6irZxkiYbuzyHBNBblTQs6qhiENDJiVAn2RbtamroFwFFKtKr7Yz1U6NhZ1AWKj4kgDLwZrj0fNIpviS8Kgci+VUkuxpiFzh0wBeGRcN6ZVkViXrjJdWYxkz6zY4z3fJnt5h/vj9IGigtSO0TfI1BKhv7ZCoNcUY0xDqwiXrsOhNhfKosSPMcWIGeto71ntNiyjmpwSThKhEYmMbFVZ+9HGMvUhFx3IOMDD6nz6udbaqZaQ12UKVZj8xHq3j4lfPs4qVmUChURIcV63l71UICBw7hywav0ChdckLayjNzs4GETSomkSFWhSv9/i0KFKB4TWjPo4x5G6vu+66yNB/7LHHqKUzF2NqjLoiIyNjgP7aVEGudSgVJUbmWcdUFwogC877EnSPOc66+Rsf+kz29yG+vnLXn5O+ZT4K3mpFaOq/FmjY620Olg9S4+jo0aPlDW+4DeAbhp/Yp93YSDl3uav8s1/+ULl41ZosPeXv/eg/KG96y3codgmrQMmEPiQ5dS5Fs7W2i3kZMgp+bMjOphaNa8amJIzjwzFOcwTgBeTD99A9JlQI/A9wfAwAeuHpr5UH7nt/OfvQJ8vgyqUysI4SYJl1FlsvBG/UFerCXGq7rHDJVdUj2LQdOXMj7egtS0+eK/d/7otlj71nCqKohxo268T7wsVzQUzceMP15fj0TIyfsDSkz5awI1OT1g3RLYHjvWyhGtFSTJWPtm/WY3OsDjAmprHDGx0bDgtFx03MxRiL2+U8io0rqDxmFxZD7Wb/xzpknTkJJPasSQgoSUWtAFchtzZYTzfCikuLSPYtAt6HbdkkNq7HJqnPM4Ld2TCEBF+HxpmXJFmMjEJCKQZRJezaKMKtHR3WZj19U2VurR8rQs7dNVo+fM9nSi/z++bbbgmliHvFubMQSNyrtYpMQFB9o5LGdbmfvnIlch4mQd/FNYch3VBsQURsQ3ptra6Hhd0a9z0PsTyLUicEJY2lYZ3LdX3OOm0552MPbtbmtLf0d5lQUWvt1bXSNSuUnBAsEWetZLnx2M/5lBZpqkBdH3qse+Za09S945dZ4ybUu/mMsMeaMD09BZEyEeuR43GXQbXFehHKSOI4OT3RkMGZ/FH/SZi7dqxxvDWQVJ6GJWizD+UzhoSKKi3brK1vWq5poVf37X37UtY71576HOD8iRpyIZuy7h7rGOvWJrWvBpjLI/qw0dehTCJW09jW3XDjjTxz3Vpu4+sU7ZY822XcLS7MlXmUdYuQr8uQoxKdvfTxNdddW645c130uWuWyp3FpYVowwhrfhfj9MKFCyivWG9VLtKfWtnNL66Wc+cvla8+9GDEYHnVvad5mlLdBAdjntEoj0vjI5yLeee8kXRhEtHf1ksKfp5r5YInlyiZ1GPfMnpWt3nG2xgqlyF/Fq4sMecgmKcmUSFNRN0lOdJenzdYW1R5+m9X+1STb1Sba//HPuI8WJhlnBKjDdRbPpeMcm8nT/SXH/rB74ZA9pmKmJL0tK1CvJvG746VRx69XN7zvo+VP/1nvqccO6FqLQmkrmZfCHLP5JYQJTEGXbdaBdIh7l7tqdoItBFoI/DcI9ASSM89hu0Z2gi0EWgjcCgRaAmkQwnjH/hJ/v/USK3q6A+8O57zBZ8PAukf/PU/GUWJBR9WVxb4Ax2wgT/MBdePAoTecsstZGlfKU88fjbsg/oo2r1EoWX1RwEUcTwwTlhZkaRLVvlgufMVN5XxMcBD1EarZLqaibtNzQZBJ7NgBV4Ei7Q6unjxShnBW/+GG0+HugFMDgu8yxy7V5588vHymte/shznL3pVSF954KnyjUeuArihbpFggbja28H2Z1iLKepJAGxZd0ESYQ0QUAIoSY+9AJIF3FQCRJYuCEDY3AFfhEpHsEDVAuCj7ewl63UJMLAC38PYLBl/i3NrcbUwO5e2OgFlJdgUIJLJ4Y1d1zBAocWwPYcgvoDcNICSBJr/hqm10cP5JCQqsSGArQJJMMyM41HreADcCWinbWCqK4JAASTZsd5SqELypeWWr8ia5XvvTSCr2oH10Un+PmvAeFCCipVMqnZ9gqyhpgDJERz3vOvY+dgO31vDymeQYuFlF4VI1MJR0bDGuchi1pZmm/ZqPYjNn9fc3gOkt9IGNkDDo1MBUocgg7EnCBTt4f0K7hqPqswJZYu1rBviRJItSDdVC9sUQm/IHzO593bNxE/SImLKWe1nVVFxzoZ8CoWVJJmAHXFQICaZFUQD7dkEuDaDWuumeYC4UUDAIGAAms3eBzYDlLO+jPWNNuJ6tj3qRgkOEqcA+3jP1zZgtJnfZrVLqkkiBVAamdmMIu5RKzTHyyDkjUCu41nljOoEaxkZJ2mOqK+jTRoESm8PoGMAqgCi/NuyplUQlADtKC8mJ44S4v441xb2TybE9/GZ7e3lcvONR8uxI91RcL0PEuECar8vf/nL5Y1vei2WSMfKCnU0BBH7B6fLpz/7CDZGi/RjFm/vQzG4TI0N+1pFhqBhHdcDzCFZReuErDKGvOcJwMCYb9yrxeCXF+ejuLv2Za4DArOjo2MxDgQHJa4lT80St1bPFqqQHZQZN157hrVlqCzQJ5NHZsojT58vi9ybdUeM1SYxl9x2DjsOrGcjSLm4uBhqgUuXLqXyRUunufmwthI4tVaJ69QIczrHhn1CzGnDzTffHP0rgTQ7v9CMrVRjCU+rSNgAVB4bGws1lXGXgJNwt18lu+1r79V2rQJY/+bHvvCc94Nnn+DLH/wzoppBVgg2uzJpjGV9mu3dofKRD34ZK7bx8qY33s5vXNusY8MM6Qa4nR8oP/fLHyuPPMY87p8oP/S3f7R827f/MWzYAG1ZTPYkKviXJKRkcionjKnjv6oo/VkiUkBXMF8Cyflqk0KtyHpT65IFQdeodPqIT7/E+MbV8tB9Hyif+8ivl/GN2TIogL7CPER95N6wBbi+RHvmNV5DnTN+3ekydHwGoBeSZW6nfP6ez7NHjZf+0QmlXqEEunDhbBlgj7jh+jNhQ6fl2CbEnzZze7RXAFp13Q4qCO9rW0LRfqOvNhh3cl3jKB9Uo0xMjkX/V4LF8eoaa72tFfaWq4yp+eWVsDizBmAS2aqUXMOsZdNXJlFIuTcsQWRKRMxDFNBrqdrhZ2Z2GaVvbrqG2jYILoYHIUMHmHNg3VqWjk6jykBR4p4SxBz3oM3gLg1dWe+BMB3Elq+ULz9wHkXZRrn2xuu55ij7JCqP2SvlwrmLcZ991O6bnCB2zfhUOWvywhCMQN0jKilc17as87VXVngGuESCiGN5hb1W1Yo2s1HzyH3I2n3NWiXwLlnw7FcoO8MmLHWsB8RRVbgdfCJVTPkKwrw5XSV4JOSSpCSSjk3P94zTpN2gCpYjJ2YgKFgItaFUoTkH4SCZ179XRmemqdU4FjUXY4yraNK+lBZeuHgx17gO1W4l+UP0FGQsq7Bsh+PKtrAnTECA+K9a52lr5xpjnEMhSTti36PR26ztYX3Hc9Uyiifbpa2hamTHzip2c+4t/ew9r3nNa8q3fMtrIUVOxDPcDuN2BcLINa6qNp2X7uO267obro/noPqs4brrM4aE+i77hmvWjvW7eMaYm1+EhFqMBALnxhDz5sLFy+WzX7wfgtQalBC45j7I+7sbSriz9g4FicQ6yr9RVHS9vazfhbpVQaQyJX1UUbUaiitiGxlA3Sj39srs+ki5yrnnUCCNQETZ1iPHjkQNM0k5+7WL2K+jbJ9DORjKUsjNYcizHlSjEmOq2XZJdNiAINtYX+C+mXPDWiDulL/9d76/3H4rzx6bT9OO9VDMsQBwL30oJ1fKv/2Nj5V3fde7yrXXuXbxzGWnck5npnM/iFATjjg+OVA7XAXS3Ye+lrcnbCPQRqCNQBuBbz4CLYH0zces/UQbgTYCbQSelwi0BNLzEtY/kJOGGum995R7KBJbX63q6A8k9Id+keeDQPrxv/KdAXL38IfwKH/9D5IFru3HEFZ0p06fAGAdDYDjwkXsheYpCN0lcQPAJFgb6glAAy19AGI2N5fL1HgfBNL1ADRrqI+eAtyYCSBgnT/qd8mwvnJ5js+nqmBpeaG88o6XAewAHA5oizVQLp5fLo8/fgmCZilqMrz+DS8DtJsEHBoAwF4oT51disLpgmV7eNwDK5brrz1Fe/rL4088BcCzDuAN2AcwoAJmAzAkMqkby7EKOG0BRAjSjADieH/91oqxXg0okADREIC0x1ZCJSAubYmiVpK1QyQpiEFDNgnUCMQESRG1DRKs2ub6VdFj/QlB5rQWI5MbMqUfIHFLNQmgfFW/CEoIcA1gW7O8vAiYMgwRR9495545cjRQG0HAHtpuDwhGWq/INlQ1iPcXpFlDmOwDgZIeXC+zyxsApyliXsG//axrQUBJFsApYyTBkQD/SgD8EgMWjl8HqLnlpmOQHptlZmIEkHqsnH8qScdbXnJ7OXMttjlk0WeR8r7y+S8+VJ5+ao5i3ici1tYrqPZFofoCIFYFIPgsoVaVSGGwF6nPqdgxq3l54SJZ3oJzZOePTECCbgBmCvIPRBslvdJ2RmDOGiTW1lqLGFkG764AACAASURBVAwCOglmh8pIgo++FBSXsLJm1zY1FSbHJJTAGgGSBf/X6cMhrjM4MFYuY8c1fQRAiuNVo0hALAi8kQFumyWCBNcDsBNck3BjjGnDtkntHrk+26VaxEz5Yayi9Aey5srlCxezXg41egTw1te1DtrDumgizi3QKIGkxZFEzMaGBN9OtEGFz4YF1x2/m13Ma+Yw1kNbG1iH7a2gEhzi+vPlDd9yW7n2ZD9zFkJrHRAPEPjsU0+U02dOEI7tIH/WsAbroabKVx+6jEUZ90+9GQmbEepT9LBW7KwtBdHiuDPbXnLzCsCyIpTJqaNYJa0QD+pwWEuG/lDdtIXCYmVxKYjYMQrYL0IyXwScDOsn5l1VLan8WJindg3jwYSHbUi9U5BdZ1iXtlCITM4cLw8+8hTKj/mYE/adwOboGIAitZVWWJMEU63TFeolyNhQnnBfSfZITDFPaIdAqmNBEN1xrjrJ+99grExiXebYe/zJJznHWBk3I94aG/SpdUVCSSdBCGExSvzDsjLUcYCiAPYSVmbuGxvH5TAkzr/6wCcPfX/40t3fH0B8b9QkSuUco6ZsU5tEAunDd3+5jDF2v/UNL+cdlD291qFi/EMgXVkYKD//S79bHpZA6h0vP/R3/n751u94V9TxCVUlYzRqsamChBh2ymxpgyawGrXZUtVZX/vrbKPMMjaVxPb7SsxLtvly/EDBlqGutXL1iS+Wx7784bLw2BdL18IFPKkWqIVE36BEXUeJtIWCaW9stPRiizpwYrJsYqO1hQpmfLG/PHz/N+gPiDuUcsuAyF2Q8ZuQzKOQTdddT5JCKPy0wBIIxiKTe1rbZpxDeq1QO2Vdiy5rezGArYE0GooS1gzWriPM9ampqVDBLIWdF+olxkAQSKwLi1xPSWwXFpepJU1S2fcXl2ajbtIm61FYGzKeVXlIcl6+Mst5jAEqOpI3NleXyu23TZfrzozxMzV5urdYC6yBt8N8oV6PdmOE2mSHWC8tZKYtHvPn6gJ1na72lM9/4Sx1BtfLxPRJ1owx6rrQbuZ0L32lSV3UUkM9GoqrpjZZENfsD0PEVwLI9d254r8NrTStE+a6SS1CP/ONRx7HgvYJ3pOm7C5L2AB6P74qgVQtb0Ns2CiP6hhpXMz21aWVYnr2cR7fSSD5c1XWxvfNB3diHU0CiTDGq77n9xLYA6wB0xBIgzAZO6wPPcvEF8JiW2XkKPGfHo35KVsQ2iVVxOxBJlE8zZpsn4eqleto1CeBFHkYEilhcZo2eH61Po8vEzjci12nHT+uc647qbqF/CN+QbzCsEjUOhesvbTAuNhiXRrhuUyCRsVMP/03Pzdbrr/+mvL2t38Ha9EY9oSneY/1C0JljfV2eRnyhPZGAo36Ua5XrfuqFa/PX96H65P1rCT4tGmUQNL21OeDizxjxDMU55qcPhJjbH5huXzmc/eXsxfmUAOy5zCGetmjNkgo6WV8mnjUyzo8xDiaGHNvUZFEEg3jWL4FYR3tTAGi9e9M3FFZNreKHeLmOOsp5NUctn0QvgMQP5MorYybSSI+oe0xz1cuQdKyx6jy68fWcciYuoZrx0ibBnnO3LUW2cKlWAPgSUlcKuWH/86fLXe8/Djr/FM850IcarnYWCJfurxe3v3vP1re8c53lBtvssbjYhJIPoPIfJnBIvntmMLiM8nPJIfvfNdd++te+00bgTYCbQTaCLxwEWgJpBcu9u2V2wi0EWgj8IwItATSf/sD4p4vPVr+7Qc/V/7M217d1jr6b7Q7nw8C6SeogRQKGv6It85BN7YcWnPccMO15aW331YeeujrEEcoBADWNlAFbfJHt7Zy/uGfNmkQJfyhb7bvDkDE6tJlgIhuiI6BcvzoSDk6MxEE0862qEpfefCBb0S2tXVkdrA3ef3rXg7gCyiNQuDq7AJAsoAzGbkQVWZZb26QhQsg7nXX1sl8xnkJqiQy67fIuL35zOly/XXXBCD50NceLhcvXAmCSgJJ9Mjvo3ZJY4Gm7Y2ATpA1gIYDKGQEUASdI8uajFOJDpUMFtSenp4EVCNLFUBeIHFbFQ7gyJlTJyPL/IGHngQxGQxwPLK2AfGj5omqJvCHYUieICu4piC+rwRxUCLQrg0trYxj1FDK2kdRQ4lzSHAJ7AjsWXBb0MrPjABirwPiC9Jr1TIEedHX1CoSABK8koDxJTieaqb8uY/s+/pz2J4ByAo4CYRKhNjOARVDxMbrhgpIBU+8T5YyQJixM3t5cmqYe4NU3F4o3/atr6YN21g0UfsB4uPsE+cgAp8sr3zt6yjcPYld0yqqMEDeiZPl/vsfLvd//jHGAZ/XJsexU9VFWqIRX1E5a5Q4dnypWrE+V9aGQq0AoKYSZWIM6yn669FHngRcnYacGQQ0MuO6B9ArwTrJgaWlJQBv7i9AVxVUaxlLUvzts3XiI3AY6hlezoH5hctlYmQAIvVYeeyRRwOQc+wucf6BfgBsyIANbHNUB/me/SKwbpa6MTZ+kjlh2wZIKCEUXFVTH0Sl2S7KrD7GpAW9tZWbwrLnhhuuY548kGooxqeZ7YK5a4z3iSmAPF4Wk9+U6GR8O1d6e0aCAFvfoG7GLuMd0iCy27EbGoBc29uxbsliqI6OHEG9AJp37MgwdSacJwC/jBfHzSYgpfG5jAXSpcvzjJdJcLbR8sRTiwDEXQCG3agaUK/QR92gtCNmxwN6qtB76UtfGvH9HFnqlyF1jkDw7DAPF7G5SqJAK0QVKKjNIqsdkJC5pYXW7Ox81J6awmIsQG362vtfwWJJZeTxo9PEEHKYuTEGCTU3ewkbuWmUFoxdxtDMzLEosmGdEkF8VUeqEMPqjn723hwzE2Sz2z9aUkoua2MWtlOQi1oZCtxaA0cl0pAELK3Rik8F3jwKxFHq7swy9j2vc0NCyPlca5qNQua6Jnq/zifnknWHLqJe0PpKC7zjx06Wf3334VvY/dcIpI986CvMzZHy1jffSTwgiiB8w3KxZ7jMLg2Vf/4LHy1fe2QpCKQf/OEfLX/0bd8ZoHYngaTVIUM6wHL7dR1LM+urCEgvMy5izSFu1ZqrEnauj35v7MPWS9Kbn59+GptS10D66wiE8vry1bK5zJq6/nS58sR9paxdKF2oknpYj3YYezs7KO36ICqHxlFfMrcZg+t7jAHUPxM7Q+XRrz6OcgJrU6ypLmOfOgBJPDo1UmZOTLFejccaFmS9+wnz9ipk76XZy0F0rqztlquXZ8NqbgIiU7vHIcbmGAS+KrVB1tLTp0+HQkVSZZFaR97PEqq0RdZQx537jYkQ2q71gFybRGAsJKB3IaqWSZpwbDguerVcZF4/TT3AHYD4PtScBUXtsaNd5Q1vuom9R+IbZQ9zuaexUHU9zxdzDtVfEEH0xy7r3gJfV7cHy32ffrQ8+vgc6+G1xJZ9BfLp5luwj2VfHuXz4yPEjvm3SxyCMKMf3GuOTB+NvUdlU6jNYt3ZZj1NxazKFNegHhNIGPvnzl9GJfwkFmfLoWSbW1oHxK9WslkrMIifhuB5NjH07J8F/+vr97zXoUDaP6j5piqSwpKWVyhVjJCJA3Ft9clJ8vSzdkwem446Z9x06YP4G6TdEk97KLT6IO/7WMOizSp7VfBYj4j+fvLpc6k8Y50NokhCo7EpTHu+fIWDnXZrYW+XJJJJCO5Hp09dE+S1CQGuIdbzq5+VnGPVjr3cZ5uVBdYZ9i7J7D7rBDIOFuZ4vuFSr3rVHeWVr7yjnIE8OoU98Cbj6wJ9oVWgJG+QK/ST/VaVvM4752GMx1jn1lFVPsp8IPGAZzjVzrZ9A5LGPUrFpfuh7ZRAOnryVDzDffErD5RP3Ps5Enrm4S770voRkt96XBGGqL9HzS6G6pHp/nJ0EsJ0mDnuesh+sb1hP6kUR73M88sWjNLqJskym8PMI8YRBNLgCHsD67Lk+/gE6lKiPSwhRtzWeE5UgRT2mCiQBljTu9lr10n4cMyOdA2j4ivMy4uQqbPx6CeB9D/+T99dXvPqa7jyeYgsHiQbAqmwx15izXj3v/koqstvKy99Cc+CPYvcEu3kGqlSTgJJBRIemS2B9OxJ2P7cRqCNQBuBF0EEWgLpRdAJbRPaCLQRaCNgBFoCqR0HbQRe+Ag8HwTST//g98aNLZPlbf0M4MEAdm++8YZy7PjR8uijj5bHH3sCQEXwaTLskKJ2AqCD9Yz8w1rQQsXMNaePY1u3hPLoaTzmt/HbP8K/45BI00EYXbp0hazlJwNY6++jPgVg94lTEwD0RwFKdlEQnQNkLaiUFiAORgGTJyGW5gH2KEouEGNxaQiPXa2jQDq0BNoDIDl29AiWWzcEafPU2fOhavEaCZRoMSZQI5FgTZZUaURtBcCAMa4jASAIHPUUuP/4HkBN4qGXNPTBIUgOCzLvQsIAdpzhPiXXFqgN8PVHL5TzF6l3YnYttSbEF2xHFGGX/MGiToAorGO4flrXWFgeAowPmbXex+d0iLJ9gtlT2H0Jdq1iq6UCaRoC5hWveEWc65P33BvtHyYLfBkAdx7iTaAqlCfWceBezSQWoA0rMAAxCSqt0RZRS9gW1TJBlmmjhrJLkKXP+gmNTYv2MxIeQ5znRuyPrIsg4O/4E/gSiBJYPH5sjPheJON+iULeNwbZ0g+gu4GtUVj6BYEHQYVy5DwKky1+3tzoB9TqKbOXrdNCfS3aoMJGVY4kYNgQmb3N+QX+zWT33hxnkkhSl8ZwHNvDkyePlpe9/CW071z5+O/em3Vt+sei5o32g35uYnwqwFr7Q+BWME1iYpsC8OsoeCyO7lg4f+FSkBCq1+z/bVQyyyvU44Lked23vBrA6nLYH0oePf7k07RFC0SIUbPGQSmzrhEkBdnYqWKqhFzWsjJbXYBTFVOtgyHRsLG1CKAIyEx/bwDGnwYMvPXWW8oXP/d57usi93gawNYxJBFj7bAd2oC9HjFaBbQ+efwUdj3Mv6EkQFdRg+0wTrd3AHO1VoN0FWHe3lDJ1lVe95pby6mTqBEYm2efeJR5ugc5M0FW+5X4zCkAcpVoFy4zriD4ursnmQv95cnzc/wO4G5xDcsqSCbGooqUIWyfrI8iUXrzzbdGfL9w/1cYU3OM/74yBuGyp+0YbbY9fQTDe9XlKQlSlHyA9JKYluyZwY5pgD5QPVRrqJhd7zjugrnQymmP+7tyCQUewB80XYCaWtg5LrTUCvWL9bccT0FOJBDuZ+2DUBuxdphRv8s5rkJeOfemJiUQJZyXo66N0K/AsmTWjCok4mufP3X26TiftlTjKGGinTTe+m3WUhIgllBxjkseWTMnapMxLr7y5YdiXP7qf3p+FEhaNPYEai6ADTFAfKsC6aMf/ir93l/eBtnb3S2pBglNH0ogza8MlZ/7pY+VB78OAdc1Fgqkb3v7u7Lel2pP6psZy7DXwv6ti5jPYte2ihpxAhXEGnNpEYWqL0HfIHq1IGxII2MVShzWK+swVUJJBUsqk3apkfey8vTZR0lEmENxhtJg7mtlafZhFkZqIXWzduszCYEERMzYAbhmDruG7vXobwnwjn3bxSeulKceOc/4GoBkXCpHjs6UmdMQBtYOsnaRlqab9CnrmOTJCnvQusogfr+wxLiCQOqmL11Dt1WaMC7GGHuu3wLdZ86ciXPa/3PsmZcvXy5XL10OAqmXObAsMcD5XVmlLQb43TiE0zCEhfZdu5xDwttXNzFU2XOOeV6w4OuB0FlhjfqOt91YbrpFpSEAfRdgvqh8KEnF5h3DaccWtc6sK+McoC7gIsqrr37tHIkUKkdAzLvH2E+GYw0fBpDf2sI2VUKMdXINZfome6OJAke5H5Uxe6GeSeLDc6uECdKba7qvSBQt8m+F5IW056QOEvPt4pXLoVBeJcFklWcDSaawJK3kSGNft08KaYsYZpwHr+R+/ssEUhzZQdLUT9ZzhrViI4Cz9E7cg6onQ8f3/gtnOdb6iWNTZYixoG3vEPc7ylo+6POBH1TWyom2Y93QenW3LHOPC4zbi6heXOfjUcRzcX9JINma3LdCGRXCpVTOuqdaRsdjhrD9PHnqDPE+Hvuee3/U++M6eQb3BojpENnyPWR+2Cm6ljBudiFIfE665tRMeeu3vYU+myh3QiL9f+y9d5Bm13neeTrnNN2TAzCIBBgEggRFmRRJiUnMpBhElaxoaW1v7ZZcWletg2zXylWy/7C95dqqda2rFCxLVqAkK4sURVLMBAkQJDAIA2Byns45fB3293vPPd3fDEFSJGcMVvl+qEZPf+Hec9+T7vc87/O8fmaZe4VpSGr38VatIxm32vCZ6BGJKozlXaxhR2+7JdYf63epVvK7nevkMHM4BFGMLQmkIAgvXI7XFsnaMZZ33f2CUJ9NQNI//sSJ9MnPPkhtvDmSL7hek2z4L9RX3kVy3fBdjPuUEI2m3aheu1EoaQm7jppwA/Jmg3HgPVesExC+U/OtzCMUdChhu7G/c86NjY3lexjmZDf3f13a97IOeE3L3g84qdyL6Nw1EiHW2KO7IWJ7uO/YaHAfsIC6j9j19G2lv/sTb05/53tvRZ1GnFogfGMIKoXq5JzrQSC94pWvSPfftzcIpBatTCXkVF5qaUoPBR3YRCC5xt731o9eM5brP+oI1BGoI1BH4PmJQE0gPT9xr89aR6COQB2Br4lATSDVg6KOwPMfgZtBIP1f//BdAZgLXlunQQWCX5YFJwoAaPa84I4AqECIvviC5Xryb6HA2CSbtYPM0rvuvC314lGyvEyFCo7XBuio/Ypki0TAs88+i73VVNpNTSPr40zOADLjUS8gt2WRdIAcs5vPnrtEIWfUKliXDKLIECQ0O9faK/NRwFrjLzK4AWna1uaxTOsms/QB3jucvvrYsXTu3IVobyuWQNHuUB9oJwbAICkEuBk4ABcjERE1ZMQgAQoENXLhbgkC7d7MwQcY0QoKAEejmaO3HQkFkqB3C9muz2CjNQt4mi1pci0kiYIW/lbdJGgdBaP5rSqli7aoctC2ZknbMYASzhqEj20VgFadomWN/XIYC7gjR46EYurhhx+JdreiOtH6rQ2ARwswz7kCqBKKI9osqBu2UVyz9nxawCxF1nNW8Uh6CPSZIS24v2/PnrjO6enJUFB0kHbbTd+9+N574v1PP3UcS6RLkb0vqDiCEuYlL7kr7RmDzGvMA7xeCmWIapRZjiEgqQWNgNzliatYPtGOrmH6H9ucSYDHBTPwIe9UJgFCC75KevnY4BwFyNTm0GxxFXLGLIB5zrGXMXPb7beQZd8bBNfnPvsQIHE//TkWoPcMqgAfUZcCRM642u5Sd0IiTBC0i/bZ1kuAwJ5XMsPnuwHEurBx1E5qH0TVnRCqkjnnANUe/OKXty2wzIK2v7RMW2Fs8mcQSCUzfRkywj7vBjzMmea5EHoUbQe47kdFtUStMOeShdAP7t8TAN9VQGXnyhrkplngHlPANoqYYxckCB+kjBn0KBGck44Bj+cwlMzIAWiJekF93S3ppffdxfUzfo/sh+S9ig3QVFoCBD+Cwqp/SNVBLuK+tqYdXhe1zzbS1SuMyXbUTbwwBYh6eXwCC0mVNdSSgYChy0O5KABcSIJJlB+OSxU+tlt7SQFN+0EAWyOgNbLftWVs8B5r0pj138rxGBQBvC8AUju/HAfGNyt+yCSHtBacVN0jKbdF4RD7TRJYVZaPUj9rD2M6WzVhF8k6pZJEyyfH2xSEYIPPrgIGLpMR73lc9ySPYo1QDWi9L2tv0DcDkK4qGlRhrDAv7d+BPuyuGJvWA+uhRpYgraCsNn0xHyFVMpGEFVrY9/WkyYlZxnpX+u2/+sIN31Ae/dj7Yh15LgJpY6s3ffqTT7MebKU3ve5+xquxspYdADgE0txyX/rPv/bp9PiTWK1t9QWB9Po3qkDaIZBi3VFlia2hRNrc7DzWb8ux1hg362z5HudTUVUIkEvcOjZ8+G+BbNcmjzU5ORm/l5mPo7v3AdRPA+6yTnawVi1fTOdPfzktzEAibUxBVqLPCCUi67KqG0gkwXevYQ1QehMlxNrcRjp57BSWdhCyC2vpwJHDEEhjGJ2qMMzqQ8fMupaOrL2OyS3Wug3m5szMchAiK9YwYnxqgybVYU2bsADj815bP/aN9q9z0XvjGerhSTLOLEpICfIzHiEIHP8qTHpZfzuxaO1lPelXzRR2f7Ib1l9JgPATsS60tWKt2LeZXvV9d7IeKLVlrLgecjxryVmLZ5lx3N7DDGKLmme/aG1DMYMiawkLykePn0unzqHapO5XS2sve0h/OnrrbbEmaBvZTyLEGnOkgza1A8ZrNaoSbzcJGFFnBhIqyHv2mWLPF8Qn+5TX20aSSCivILJVdHqNzssJrDwvoEYi3GFXOc2PBLDqknC0k0Cq6vblQZ/JzVKjyPUgW9LtWCCWyRHraNNMaVb6+HQzgaRKMMaoBEyQR6XKEs9JQFSKqMExFHC72GNZl3u1toTM8LWwczTeCk8k58KibY2aP3OQpbOhWPMewT2+tCPOH4Xsduog2i55qKj5Fupa1vzK5m5oeCTt2bc/7nNmmD+upaWGYRvHlnDSSlPFG6MyFEjeX7n/tXGwI4f3p33sfa993avYs3enMfpuEjLdfUayQ1WadfCKTW3pH/vL/fVFL3pRzDcJpAWec081acXXTFZZIlnH63G+LpGg4jhwzmprd+iWI6EqnZnHFpZ15omnT6Xf+9Cf037q7bGGwoFGEoBrp/dQ1hHz+tnW0t6xbkikPv6GYIS8lDBWnWoPSVJ5Pze3wF61sJomZlhP+9ujjtKuoWHIY8ghSCzJI8es66j9IIEkQWj9L+tHNTi2STptqJmszRf1ASGVtqhl2NXZSG975yvS97+KenabJB9skUwSijdGH/MK59n027/zqfTCF74wvfKVR64hkLSwc50wpoVAyrXbWITo9/ve8rEbvpbXB6wjUEegjkAdgW89AjWB9K3HrP5EHYE6AnUEbkoEagLppoS1PmgdgW8pAjeDQPrFn317BritAQSiY4a4IIJf6s2iFR8p9XIkHfwSnQEgvvjzJX0g7MaomQSodfddR/iiLoCD7Yd2b4AjlwDYbscOrwMljxZi81hSjQJ8qJ4RWNJqxYzZC+fHAdl6qa1CfRkAMAH+Xn5HvSTQlylsTa5Mkk0LSNjADm8NAirqfEBeAC+ke17wQpQxIyimTgegZVapjwGKqdvmACmq2iT+O9fo2ELBsSvA5XGqjregggH+QHlinQOKmQPySGIZj05JJzO/gVQHIJ1UJtmuTkC3CTLxVadYD0FgNQpXA1AKZEe9D8ig8NHXiohmGwut5lTMSIqtA2BlOyysyDhPZJZbFynq9pAhDWju1QoGWbxcAEUApgcrIrOj43mIDhU6+/fvBfS/FMD13n27w2ZH8E5gqZOfde3aAMIaZPFKfmRrIj+3Lyy+BHC1ypHwEqjXviWUDBw7aj8Abh0+jA0PgPitt+xDmSGBtJAee/TRIGPMFt7geLshXTq49jU+Ow8ZuAQIurKs+mQ0ClZPXAHAQm7WTrH4JVQAxmkIsMj4BfFgBRHIhnnAO/tHEkDLtLDz0zrNYuhjI2nvgb2AlxexfANkBpDqQNlmbZAV1C6SR45TQTjbLoG0izFi/5hJ73zqQ/01CqAtOTM+PolF3EgAZsODArBYB9HtA6RRSzROYyk0QWHxJYDi/gFqrwDUTQCA284ulEdiixJ0kqueS1JIEkGljgSqGfICdaHOqoqne13WEe/kf5vMoz4tliBvByEszp45H8oaM8kz4LYZY9txNYgKLBQdtFWFQ/9QFwD4VAB92qqpsOp0DtN/jdWFdPSW3czHxTQ3fQkQ7ZWMoznm4GyaR2k0Qt2P0X29XDvKBPrOUi5LSxCjz07QV9QrQnHSpcINiyJVF46fNgBqr3FjbZFrt1h6exCOWicKYEr6WA+lF4WOoHNWATI/Ylwx9hkrzq1lUGcVYx3MfYHUJa0yAVzNzhdgVUEh+WLGueC98ZlCLeW5hwcGQ/Wiqsk6JcbU2NqvrjPaT2ZVEvUsiG8fRPOLX/iiaMeZ0yfTidMXUt/wAc6fM+6dMyuQS2F1xXj0x3VREDXs92INyOBoqP4gSAVmbZvrTKgAmbd+3jk1iz2ahJXvzfVGpsLezHP95eePfUtr/9/mzY99/P1RA+RaAgkwnHVrY6s7ff6zJyHtVtIP/eDLuRZqkkAgCYRaA0kC6dd/4/Ppq09QE2W9EwLpn6Q3vOlt1xBI26QQRIHzVHJznZj1QFrHOK5qmRmzvE+ouIHU0R4SktznjKWvx/7B+PQ14xykHLENoldl2DpkOCrWiYln0+SVJ9PM5NPEFrKJNkMfxToUXDJ/ba5jrUiNPWuqrMw00pnHz6WOhnZX2bJscC82pBDNFjVyTe+APNlkPrVIQtk3KO9WGLezqAtV361CXLpmKEgJ+9GwPqR/IZC8jm7USbbfcSap7hrVwpi4DHFKsb1QxFlTSXI3bElVFzJPNiQxWUu6GbvtXLtjSpLlylVIOxrb3rWQXvbAHam3DXtBapX10kDoG8Bz9yLWF9q9xB7aQm28DS0YMeraau9nzU7p2VOXUUbOpj3Ys/X1jzKfsI8lUcP2Li6gZCJY7j1brON9ELaueXtGx2LNdy+T6JVwcu1wz4k9SNVOZavqOLF/ndvOZ9du+9IYuCZNUhvnKsqRy9Q4vIpSRyXgiiQahKWgu8kcrmM+VAPl3zFCgtzxt3P4uQiiZgIpPtekRCoEUmjumt4ogbTJuPd3O8eXDOypSJyR/ahaIJHauXeRdOpivem2fSrceEggrUV9P/YmCDfX/CkZBteuuIR8HRItzVZ7ru+bKuJMsnGfDzWOz+Vj2uxW1r3dEEj92K063qypp1oy4m0tIhNVVIbRzzBHMWYkllTudJOcs3fPaHrgpfehBrqNNf0IcVVJehoCT1dClQAAIABJREFUCbIaUmiwn/2Fk7s++rD/7B/v6xzDt912G/sb5J+KXNZIz+t88zqm2fudh8Pcgx1AKWX9uHOnz8QcVUl89Ojtca+myozQcA2702/+1u+kE6cuQrQpDtTiVEKNeadqVqNh5o95JLjQpUP72We5T1lezKS6cbL99sMK93Xo/uJeYZI1SltjbUQHIelpbFpEJdrNmiP5PIRC2xqYq6q73HRZN1Q/hd2mBCIEUjSQ/bQVdWIHNdK6SJx47WvuTa//gXuZNdhibsxVqmD2DsbAzFwrZNhn06233ppe85o7MoFEp9kfjs8WSKhINLLdqLZz+2sCKU+E+lFHoI5AHYHvjgjUBNJ3Rz/UragjUEegjkBtYVePgToC3wURuBkE0r/42XcCblFbBFBPQE9wOurRRKYtwCNfogUhtGsp4LegqcqWNtCUUQtOby6TxdwO+HUP4CDZtlj0NAAExi9NAF7MRB2JPRTx3rd/lHNhc0StHEkZAeSOdqzdIINOQPwITmnXZZ2JThQpKi9UYUjsnD07joLpAsAcICPWZ2vrZisDfoAKLWPbpS2bwKTETbaqk5DpiDYXAkwQ259OgP3IKCcj/IH77wmQ5otf/BIZ9dbOABhFCaVCqg0ywgxygUBBQB8mU0uoqB7RGm2QugaLKBAkkCQOSjsEVyObm/N1AZD0oVTQInAFi7+REQB/gMQewJHzlyeDHLPdgn1mj4f9joAf4IpEibWYBKUF8CRFBDLmAbQEKbshkew77cAE/gTJG4Bei0vWa+nnvL1pkqLb1l8SoAcGj9o9EhNtxGGGc3u8KJ4OAN4BMKlSykzeFYgHM595KuobSC4NU7T68MED6QRqslshJV76Pbel+TkARJQpy5BR/ZBixnYA4LyLc88DNDaoUXP+4jQg51VivgdQB4svAF6ByNl57PEAZ3pQtIyM7GI8dAWhsIhVWoCWUcA8q7gGBnvCYmyDWiICbGENxzVIgmmptQGQvIB6oF1FS1WbJogNwC9jKOApMeV4lvzbcKwTw07OKXwlqTkwPBTtN/aL8ygLANRUQEWRcks9AGItmIFNu3oYW45ZlReSAj2QHVqI2e9BwAbYRG0YyJqcYU+mO/3pnAoSM97RGqovP78HMtMOdp6rePE5iU3f4/V0S1BogQhIqOJDcmUO8hLIOx2+FQsqiFuJ2EVImQYqIguvH9g7ALF0Mb3khXeFAmKBcWMtlq0twGxIMeM8MDyQzl18hloxkIJ3vABLrYV0/iyZ6b37GNv03aWrZHkzd1DgqX7q0JYxMTdo19J8nt89Xc4pPboYO1rN0fawMePH+eH4LVZM7aC5e5g3d999J8+1pq985SvpCsCzb7JGVwsg/xz9OA+J5Hi3o12TJIQcDzOzUzFX+qk55fiVbLZPBU2L0lAyzfpT1jVy3AiKau0naG5muwqkC5d5j2sJoKdjX7JvDuWaJKVrUx/ErWNGmzKv1WNr3Sdh5DriWrUSQPN6KKDsU9tQ6qN4fjP9u4iNY3mG2DtGfPzNg4/e8B2lmUByLQq1G3HfMHseBdIXv3AKtcxcEEidndZEgxiT6AcQnV/pT7/53x5MX37sCqB/FzWQ/s/0xje//RoCKchoxzTyF9UiGTyHiAk3UJQilgkJFWZeo5pVGtvEeEUe2J/lvfad6g8/GsdkDEmgd7OetWyxljF+x8ePY0n3NOe+Sk/MQhawBjA3JY9aqfOzzg+7QVqiEND40+OpDxUVekPUMigNBjrTMLZf1kkRxW/fstYfn4O4j7ZW4PMywHjYdUEkaFulFafzXvJ9kHVBkNpxZ10lH4sc27GxADhvTUAJgS3GqqSW6pywgXMt0UKR4zRQkjhHJXbdq9bYIyVjrzDH1zZZwzoX06tefQ9CQFRY64tpQBWLCljIdwk7a31JMSwT8BVUY6QSpHG209PUJ7vEWD64l7EN6C5ZM8T8ci9XYTJG27VgBd9Pe6kxtgf14jDrS05QcN7QHtbtTSQkYSVqwkNVU6/0oXcDYf1Z1fdrQLqEnSb3AhIUMxDZl67OpHOXLmNnh+KU/UY7vznWymXi2RJKMQiXGJbOJusu5uhnAimrhq4hh6oZ0kzSxFP6vTY9IhlENUnUG8qJJXbtpqwRDwkkxGtYmwH9s0btxoJ2ABu7BvadYcvIz4B1j9gTtGq1T5aYt5KKqnRnuQYJMy3+wqbOHxprn5d1XaVaqJCqdb6d/dJ4O2ViSNM0WydHNbZvbxpCybPAPcOqJAX3Ge63W5CwTqJV1pc1EyaYfXoUdjJ/+2BhujjgkcMH0jvf+uY0xJp9gONYT+7ZZ5gbKE6t3ZXvIXrivkcVqOuU+0nY2WLbJwGzRJ+FktBkAfbOHvbQZeZS2FlybcOsfQf2H0pPHz+ennnmmcpKti29/OUvD2LQfhxHSbl33yFqbZ1Pf/jf/ywtYq23prKJ63FNN05txotr6KD9cF8kb+Tais4H8450+bXclgq5ZZIUtjao2cSYmWI/7R+iriTrtLXIWjjnQhBIWO3R/n4TA2DnTDQoijPnpn0eey/KRAnmBiR02DJzjq6utfR9r7wzveXN3wMxzXoOgdSeC10FgTSPre6Hfv9BCNg96fWvf0GugUSHtZk05PiEzFWVFv1fE0jXzL/6jzoCdQTqCHy3RKAmkL5beqJuRx2BOgL/00egViD9Tz8E6gB8F0TgZhBI//jH3hxfwgXOS8HsALf5si4gLKDm700UDQLOvYATgg6qi1Qb9KCaMcN0/6EeijrfzhfthbAZ2oDoOU1m6slnzgQodd999wKQU2ME/HSD7OpOQCrB9tV51EqAY43NXDPIouIWre7mjYJs1rIZw9ro6uX59MijJ8L+rLEh4A9Yi+JhbQMbLDNNzfoF9OoE4NX+TtLImjZem0CX4K/PFTA/SA6yXF/6ktvTGDWGPvOZz6bz564GotEOONcJoQEUwbGw6wJc0o7F+FjM2pxqgYSePsBBQPkZVBlry1rFYXFEZnFYDQEmSsaY+aut2wDESw+oyRpqnTtuvzVsg0Re/+ZTD3K91lABoObz1p0o9mZRScMsXYBUrbJC6dLeDaBj5jcgEEDhIOezhpKZskJUV7GS20vtKlLNQ/Fwyy23BMgpeK2KpZ0s/WE+04sVjETGBTLoBQZXJVcAUsxS9pxaHkmUDZJ1bw2oxdlJ3m9NpQ4s9ai7AxG2C8JhaKAlnTt7Ko1gHzgLmaHyRDWGQPsAhBBdkcanFtNTT5+j1oxEC3UNdh+OuhCrAPapFcunhvU4BBlVYKHaWcbmBiWN2c4B/FsnIhi8zSDGGiBPgygKBMMcM5epryRxJ1onKGsbtPcTwLc2TdgCQchlB7msBhE41PqtBSBQ8F/VkRnyAoZHjx4N4HUSm7d+FAydAKyrkCCSbotm3gOCSWys8FueVQJD0G6YGjqCwx0QVgKIHkPbw1J7yaLsbVyTfdFO0XvPvwhYGDWXon0WIgfktW5OWKI10skTpyMm/VhM2U/OTS0Pjx07xrgdZTxAYqxiQ3drH+0+wvkH0jNPn03Hj50GmOuGpNmN2gBVAQSQpO/lc5cDlDx0cDSIlHYssC5hgXT+0um079DhAKmfpI7K5BTgcid2gC1YLUHmaBUoASPQODgwwvWTib6ITRVzohdgfjOUCZBLtC8UazxvP8zOO+5QTAFKbjDHWwVsrXtEf6pk8/3WWVuiv7XIij4AWLWOmUoy14NSW0TA02MNW1OGGEg0rgv4MnY8lw9rfkT9D9SGUQ9MMJUxHEXoBQqpqeY6Jugv0djVPRh2TJIXkqDWHnHOqJSamJrkffNBgA0ypldZ18ys928fHn+JMTAwMBR9LCFouySYPL+ErmuYZF8htgSSJYI//QiKuRv8+GYE0kNfPMM1Tqe3vP6BbQJJtUKD2jkqkH77dx9KDz96mXh2fi2BJDieDZxiXQwyNSzBrBEFeQ2guwkRF+o3+shHUWr577B/su8r+9DmS89kk+o0IHOVFzwc60uqLVkzoZDZT2aoZ3KGtezJbGm3ZY0SQH3r4EGWrkN+uNb0Qk7PnobQmdtMQ127Qs24ipXVVi9zEnJFq8c+lDadrKNbgN7LkJTWSHHiSQpLiLQw5jKJxfiBhJdAss9VSkT9PAlp5sES88Lx5liSUPFcWpI1wq8skwyhLJUIYz0wYWGFvdM5rspWInoG0nqSJItN6lFttc+mO+4cS7dSE3Cd+mud7GvaknWyf65bZ41+aulirDH3Zqj3dHlmPR175kIan16Nve72Q2NhcyYBaoLDKqSRyRFaM+4bG02jrNEjKBd76SOvwyV1eHQkJw0wJrt7mAtVm00oUK3VFhJUYhMWXrmGmGtkqFKiv6gFhQRqlrjNoEI6TX2w8xcvxXVN83MRNZIEDBrMUBh5fEF79+synlqDJf7GBFIhanxfqZ9UyKZtwjYLW6KtUkcbEEQSOp10Zzdt7zMJhj10NzZwPexdmPZCAJMIQntU1LaxB8c9Au2eRaUjWeKc935EhapjXoLFlstVSdJGjSWey7XZ8v2B875dZY1qGImsUMr4Mcg/xtwIfTWwa3eaY51rcM5W1qEVxmE3nzE5YgHCx4SHbmKvjZ2K4F7uwe7EsvXd73xbuhUSSWJGAkl7UpVCsySJ7GffKFatMU+5H5JYMlGjJImEMklylnVJZuv8+fOx16x4Pu4JwrqX+xfXwHOnz3KfMZOuQAhOsRbeeeedYRPr/dUKhM8ytpEDQ6Ppv/zGb6UTZ8bTkstDpWYL61gVbCaB0B9qhFRkae03OkLNOu5ZZhkvks+7IDQlnaYmFpk/jTTNXtA3yP0DBP4YY7ZDJZh7Jlc9gPqoe4S9hANLIEWNu2qP99yOLwkkye4NSGbngSSSlp2veOBoes/bXwFZiNp8czYUhkF8h6qqKwgkVa5vfOO9tHs+VOPuVS1R9Mo+rCRu1FdzDKhAciy+9K0fv8EreX24OgJ1BOoI1BH4diJQE0jfTtTqz9QRqCNQR+AmRKAmkG5CUOtD1hH4FiNwMwikf/SBN+esX75Eh41TZV2zxb+1sAuYBzQAiDWAcQkkQUBVLma1CqL09rdQF2IDgqgnHTqCfQ7HOnvySjqJYkgiyRong0M9KJBGyKAdpebDGcDuw3yJR3nSQCnBeS5PnAPMgrzATukqhcw97h4AEsmXXlQ2585MpUePnYGQEQjG1sQMVwC5OeypzIr2nIK3glPZcgrQSPupSh0SwJLZwVyS1ym42dLaAPTvTC+45870lUcepWg03vhaHAHKd3Vaq4LC2oCCAsWCbIPUvhAMXKT2TIAyADsDAONamUmwdaCa6iDT2uxza0xIeERbIHPCpkwwTjCIdh86dICaArcC/iyk48+eiXowEgwbWMwF+GPdJDPQtefiP8GUqKkE6CQYK5YhwBfKG/4WVJ9fmEZBMZkzyiHXrGN1/30vjZh88lOfCXBX0FKypRflmPVHBPUF8e0jVTnWPfB6rWPQEm0FjEEx1kkB7Ptfeg+vzfJcWxRkl/gRnFR9sgbgr6XYiROnoqbHbbe/IO0aO5C+/MjTxAd7pO4RFEgXIKCwZ8NGLqwMxwY5dq5pND9noW+JGWs1cY0oCwR0R6m1ZPsEsLTyE5ifmZzAdm04QH+L0DtG7as+FCkC4hI6WbHF2NM6MeqmNNI91OKyWPhxMqtnJlG2QcyAFwaA5NiYhACzL42fBKngaXfUkcqKGrO6VdSYoS7QCBzOhyFbAa38u68fooY+W1wkRsRfAkdAXFBKIvE02drdXWb+5xouArIN7LPalXipgYK8UEHg+32orvG6JNP2798fGeLFCk5g0H7swcJqcQlFTh/qqcFuVGF3c62d6fFHnyGWy+n+l92SDhxkbMygLMGebY1aVE8/+WS6996jqJP20m9k64farjNsBp+ijsqxJxmPK6jmBkeF3mJ+ifiqygqLRoi+xhqKC8bK4K7RAN0FJq2rJOAeSgVA+AULnVeWeq4ZUUtC8lVwXlKP4/Zhcec1aWW5oXqJz9mnmgdlW7nNiHvUXGHNGQYAV1VkPIXvuhn32hkZS+ea/VAe9qmKg6iJxL9DEaUqUJKC41rXoh/7tQDbJRWdt6CcYXcJMaQKIdvjMZZsudNX1ZiosLOKsd+h3WMQytl+rS1IQgB5SYOoeQYBSRtUK0qklzovv/yrH/4WV/9v/vbHPv7eQOHbLJAjhKqSUPUL82t9syc9/th4EPrvfef385pWfZm0X8P6sZHG0u/87sPpS1+5xHW3pX/wv/7j9AOvfytqMGzSIr6uYRmg9dhZ4eRD1UKOpST4N3p8jZKk6c3xSa2iVC1AtqgesZZZALzitoC1XZ2QlItXUFE9naYnnqHm22VURBDdzG+Vntbual1jvZqlpsn5mbSrD5Jehd/KfOpEhdamcoi51tmGShIivY256zhYgwAT5Hf9sf6V5Ibr3yjrlCok512opcIaTLVTJkhVU0RNMhIIos+JleM3LB4h0DcZkxvM6W4+s7KkynQh5lAPrxk/CdhLVyZRc0AWdTm+ZtiLDoXKEzkKSiDnAPFlfdpgnW9sMtdXO7CLY53mOpeWt9JXH38q2n7rkUPUfVHJGVWTsGHFVjXqHrGeQGwPoDByfe5lj+rm/IPM0xEI6GHAeOeXhFZXp/aaeW9072+x/lGloNGG035Yjzjl+VIezjmt3i5DZIyzpxyjXt46Y2oJsuSRY0+iXCXhxBp/rOtRG6cC7t2zQ4lGPCOJgTXgeru6a8aMNY0qhU9WHeUWlPdYKyoIbMkuCR3HJO3uZFz1M48HIcdVtYyM7UptJI8sc7w25rukv3O/m/3U69ImdpHrWaV/tXSTzF4NVbOkhPdDWbkU6pVoj3NfmzwTNDieNQT9zbwxflHjid9uVVY26oSo60cJNkNySoP55I9xUaM1R6JGg3uLVtiNNi3S+BnCTvW2Ww6lN7/xB9L93/PiNEjGzgDXsUYChio87wt7iF+Q6lh6+jv2J65PYluCyRjtxv7OOJsAZJys1xZqbeZAQ/tOxnQPClkJU5MovN5VkgLch06eejbWdvehM2fPxx7WypjsYT//yF99LH30Ew+mBmO7YWwkj8KOUE+/8JHlWkwa4J6MKbdnTJtZSJtQ0XJvSKLJBory8XGsR4n9LHtvL/3jPc/+0d3o7Lj7lNQNtSNzguvb9D6ssqaVLpKw23CuWKORmn3uERJHmyqHTM5IC+neu0bTT/3YG1NP2xVizf0Wm3CoxHl1Za0n/emffCXm9bve8wr6byEseddRDXa6B0Dmhn2d65HWkbEueaGb6f63feKbL871O+oI1BGoI1BH4KZHoCaQbnqI6xPUEagjUEfgbxeBmkD628WpflcdgZsZgZtBIP38B15XEUgZsBUUkUTKpJLFtnM9hFLTIjJrBZYAChqAAyoEwOIAYbD6AvcaAET3s/NzqEjmgXgBswOQsiYADkIDg1iALUylO+6guDdZqL2AeIN8ZnzyLJmouyA1qI8zNQ8Qshg2Lbv3DKI0GQNcWEzHn7oISKyVl3ZCqB/4T7KmTWC4sk4KlLd6ZPVRLvy+AzRZjyZb9Ohr31hfSPsP7EtXLl8N8M9MbJU97QDBUYwa8qALEK4f0EJrH0GPxUWyU6M2UT8giiST9YGykkqA2fpCcXziIEiuQkMVj2DQEkCigNIBbHRuOXIUq65GeuKpZ6Imj3GVOPHRC7CtGqiTwI1PjYcHTjtAZJfnEISDsBKg2eC3/WPtg1XAjgA8AKyDjEB5ceftd8T7noXYERCa1UZLmzyJCawGu0F0vC4t++axM2sA8vWQkdwJuSIAqd1ZaqGANtntL3vZPZy/Qcb8uSDflojDGerI3HvvvWmAGGmjJ8A8DzCatrrSxUu8fn4K0BFbpY7+sAGKAtioclTm9PZhsUYcxsawl4JwO3cB+6PLE4BWAD8AkNblyIC8SrCFqo6KNlOonwBFje8cZJ7EkbEXqlPRE/WOiLlxWIcc6AAk1Jbv6G2HUUwNpjNnzgSBtAZw1gZoqu2U/Tc5Q7Y2ny11q3oAW2enrGPTD/CIVSOPICkEnmhXu9Z3kGMClxJ3Zil3ALJLuA2j2JFQGkbZd/fddzNGGumLX/oqSjprTKEkAuQKWzMs4CybMoSCRtLP4y9D9PShgFN1tDiLnRHn24VqTPs4VT5aaDku7afVRTLjiWVjczIsBwf6qfEEwDUzzTFQXTzwijvTwQMDMecEHh0vD33xC+kFd9+Rdo/uYn6jADp9kbG2F3XgSPrcFx5Lx544SVY8hGVl7bcMUCdonq35GMtd/aGgktxpML+WGEdbjEHjLkAdtbIYXwGy4ysU5FFleSagG0QB49MxqqpD8DIXms9jOTDHCsg25pKoqnpUAQp2C3h6jnasl1YtNi8yycPzOcbL3AuwuQKZJYAE+9pUGKoQ0GpMayWAe0H9onJyvQsLL4jggKErcLcc0/Nom6h9YE8XxyBz33ktuB6kCmqNWDsFr/mJtTIvpfl5xrWP//3f/tYN3yq+EYGkhd2xR6+mZ4+fSu9712uYW9oK7hBIa1uj6ff/4KvpCw+fR43Qkf6Xf/AL2wSScdO+qZlAylZhPjKBFPZd3yGBVCzNPLT1tlSshHID4D/WcuZyD5alnbR9cf5Cmp48yby7APk+zhxcCkXBKmqctAAgPIEtK3Wf3LeoKAN5hKVkLz+Q6M49we8W2DX7TT5QAiDGI+e0RpE2dtolCrbbraG2AlDWks4xqt3hCuuZROYqv90PXDNVn4Z9HR9yX3BMtqGEWYMU0OHRODn2JFZnZhfZ92ZQMdF2XmtrX4B4P0QyxlBWunRh00WbVpxbxHZhlfVso49jYrsIWTYHcXD29NOsiy0ojCCdUYRIXjAoQ+mqQkLlqnVkJI26OMkIdeZGIaglqbUDUxmoGlUL0S7mbpCgrLeZJ811/5wD9vG2LSLXZD1Dp7Jq3CCAmY/ujZdRM15AEaoSqR2i5MGHH0HNA1FGUoj3Co5/91WPZRxiX4aU8mGCxPWP5yKQ4r2h+skEY/k7Kg0G2QnBp+qHFyQD+7mMUa6NVQvCl4SX4f40uBsbNPa+Za5jU/LYcUIzJFZM5HAdlnxZhjyK+wA1P1qeunx5GRUJJmHiI5RmoaKTo8yEhueKeAaZxa7v2sD62cl+1QnxMg1Z0iAODe33fKCGsi6Re7iWsX6uD8XvbhJB3viG16U3vO411CYaTVuMJceT1IekvURcVtSqWnX/ghRnL7ZfJtmX4l6Bfck1VNWuMSskedSXg0hSKdrgovoh5FWzuc4OMi48nvPgxIkTsb/v3YetKcTXs8+eDJX27rH92A+fSb/yX36TGlgQUhEXO8g+Yn0MpVm2gpNEUvi0D1tVawxu14ikXtcyCu6rWCDOUH9sgb3Y5AsJpH1jEEisxboRumfYxs3wpMtErtckMychNbfIvU0ndcq68r2BBFK213TvWkr33DGSfvxHXpu6WlBds4ZI+Hmvu8H1NTZ604c//EQkHL3z3Sg021HJ04/2hWSy1pNlrG1KPDtuawLpa+Zr/UQdgToCdQSezwjUBNLzGf363HUE6gjUEWiKQE0g1cOhjsDzH4GbQSD9yr/5iVzzSACFL+SCXv40tGwxy1KLkAB2Mrirt3z+8pyzfPHUiQzodZQUYenB834W7QbZpv1RL8OHAL7HEIS0Vk4vGdGCrQKRA8NaBE2gQBrGcgXAZlV//hQESOKL/ig2O4v4o0xAIqk+MlsaGgGAEaAMEFBbtsBfAHgktnbIG9GebCMkCJizhjPYI0CnckDQx0LaXnMHJEQQZYA9UA4cGyICwKdDRQ8/tl+Sxix1SQYzdVUaraMaWiZrNisMVLzouy9wnMFs608Yow5QkA5QRJVIgtS+x+zyicnpUDp5butnqLIQ2FO1oLXcNDVfotg36Ivt0lZnVYu3UGjkbOherHm03+oCTO8EeBQAUzFmTaJQjFnAHuuZBQAaLfms0dRKewaHVYsIBubaHcD1Qdr4sPaQNZtasILp62tLr/n+l3FMACVUQ9092vPNpK9+5cn04he/OO3eNQjYBIEFSNjV3Q+wu45tHRaGp7GLaQeIAlmygHgnWfXWJhgass/I/ue6D2Gdtm//wXT1yhSWOpei8Lp1p6xjFbUmqmxvCSFBMVVIZtT7eW0U+1FTCdhKAnndqiWMrzGXSGrjOpcp3u14siaUBI3oorUclrDiscZWqJQC6aJ9Va0sVUgCbYKugqse24x0CbzIXOZaWzczcTVPfSjVXFpuSYz1a28IcDwGsKv1zybX8eQTJ6gtdIX+6Q/iaYH+2HL8SUhwbbY7q+cA8gAZu6mTNQeR2mp2OqDuNHZCFkDvkPSrapQYJ8eLGdKquoyVVm8q5LrMru/aCrVRD6qxWyDrtNv6xMc+jhrrnrCQ64Xk+twXHuJaJGZ3hwJpfHo+DUEu2V/rAGdecyaQma8AwG2tKK0Ay0VRV5ZmII8BulFqOLctyO41dEIoxrqiusm2SiDF+mG+t/h0rivRyli1ZlKsLRX3K3DteHd8R12lqt5KB+M4FAYoFXw4/zx3KIvCTs25nueVD4/p+Mr1qDKw7PwJRZAqI7PUIQvamcu5PzNhrNrC4wiP+9tj+2OdrKz+U0mVCais0MgqmVgTq4vI9lqZiHdeOhZzvY48dn7hl3812ngjH49+7IejFszXKJCCCutDgXQlHX/i2SCQ2tu1k7yWQPqjP3ksfRabuzVULj/79/9R+oE3vZ2OYp4C/mrflENCnCsVUubqbwyB5DlUiflQ/WqswzpNyWj1kPwTtN2yVl6rda/YK9am08Q0hPD4mbQ4ieIV69DNxdY0cW4y9VFfb21pkTWAtRh2qRXCz/pvbR3W+7G/JRhUBEGKslaGjR5jNWrpYSlmPSyVb9aqU9VhTZl21hX7z/k1z1xyDfS9Wji61oaVIu2XLNHuUXWbQyFyZL8mAAAgAElEQVTqcUmKqbLhOudQXE5Sj2pxiUQLiJ+NFlQXcNSj1DFyvVxnX22g9JvTUo2xg1AQpRhjFjK+u20oCK6FqYsosU4CxpOk4Lygjgs5EUTOeneZuHI+qnjy9zCEwG7swvbuHktDWIH1Yb2oLWd3D6pB9lTJ/azOhQiL/dr4Z6VNEEjupXk7j7XKZTns2cLijb1iZSHqIV1A8fLsqbMkDXSni9R3OnuBv7FDW4IkkHAOKzD7VmUK8XbyhErQf1/3CNC+qeZRJoVzUkghfcu8L0kuYYkoKawABvKkm0OMEJ9dtEdFYjdK4p5hiGj29GWIwE3r8nDuBmPCNc/Pr7rPBBFFNOkDiSTPLTmoUlcCzH1iTdaJR6xNQSDlPd/7HSkM17miXvOvTkge6xZucl8xDYHI6Ai1ZawrxHIZ0kr7WBVIHmtsdCAdPXww/dzP/Hh60T13BWl94dRpiCaSHdgLLp4/R3/uycpU94mqtl6DPdJ/q15uoa1XIZoc1xJDpVbbOmujfS5Rtsa4VNE5TO2s4UHr6aHasr4lD5XX2uBOVArTDpILHn/8ySB3d+85wLm30v/7n34lPfHsaZIdMsHmVpEJc9ZO74MkTmlLX18rCQ2jcV3R/9xrbEHmzi+sUAtsmpgsBIE0iGLQtu4e3oVNspawOelHNeC6Y9O9iftVFYANCK1elLszJEmM0Pa+7qGcfIL6WOIsr8ML6fYjA+knPvi61LN1kfmAlaQEkve9ksdpOH30o8exSJ4OBVJ3J8SR85Z7wGYCKXIEqLeWx6V9rwLpkzdyGa+PVUegjkAdgToC32YEagLp2wxc/bE6AnUE6gjc6AjUBNKNjmh9vDoC33oEbgaB9Dcf+pfbmZU5E78UR8/tK3UrsvUMRBHAWAFRfd0v0r7H5wVbWgEMViALVLSYCbta1SMSIDKbVauzIKfAgFUQCEy191ouGkKIr/Gry5A5q9BPZJGGBdzqBCA44A6EUkMSorUPogvgZmsqCoBvrlt/JYNRGbDI7Sk2dbYnil5Xz8cX/7CWyc+ZlS347XUX4DlArQr8raIQv6ImUYDU+VlxDLOeJanC5g4SJ9veYaEWYCcASQVgRIV5Tc8kpwRXBC8s1A4gJYCkskMyQPDOLOEgfTjmDDUOBNBUI3Wj2FqF1BC89L2+x/oMGZjOKoA+ACHJk0wgaa9moXRIJYgTrXlWiH8onUB/VOZ09wD+Q4hpS9bTPRCAefQxIJkZxwsL2rEB6GIV9T3fczfXtYxqCOuj4d50+dJVCKQnorj24UN7AEWn0mOPPUaNpxeiJFtLX3z4ST5HbQkyjLV1EpQU2OzqbgXIHMyEDMXWBZxGsKqzvpDKM9PxV7GhMxa2xWuV9PIh+WP/dGFFZT+bHR31ZVTDgF6VsSnQubqKwgpVj/W2tOJxfHcz5jKRoNJOhx2z1ttC1WT/SSZI0JVaSSqBtP2R/AgVjGMGYsexKiG3yTmNZwDDaB20/JPAawVcktTp5b2CdOsW9UaptIhiqBMAbmGROj/UFxuBqNFqaEOrJOujMF5GAHclaKzFoVJB4K+MK0k6QTGv3/m0jCppFzZyDRDmVcFMCJ94j3Y+laJCkmUZ5dvhI/vIKu9NTz3xJOOeDHBA7dvvOpwuXbqCzZTjB2XDOvVdGKqdKOY6uRZrk2WLSGID+N6igkaSQqWeFBzXOTyE+s1zMgaDLDILn7EXtcxoexvXEiBq1JUBKBZolbyxVgnXvlnJhIyp/RmKpYogU3XiPPD5GM9VfSXVB2bew87G+QQM89z0j2y1FoRsNa8z+SCEWymiJF8lArSlsi3V+hAZ87E2uPZJqBfLyErKpOrP9YcxueI4qc4Va6DX53Eyxx7rRQbaXTczQewy4Hv+84duvO3R1yOQLC6/jgLpqScm0rGvPhkEUne39k2Q/sSf6m3Mn5H0px8+nj75OZQGja70U3/vf0s/+OZ3AEpbb471muv5egSS61pIBDzRN3hcoya5/n1hgxe0kcVrPFv1U5GNsddU/eJ6r7qrg/7sgLzYoObRGpaUy1fSxKVz6cqF2bSMmvLMUyfSIOOvA7XkMpZu1p0LgkByxvWNPaiDvrcGTB/zXvtC2+jYlDi6ehnbR+bYMPNrwPWXudzOGpHr6UEgQTBNA2BPW+eHdXqU9+zZMwYZwzxinDtuVxi/QWjA7DiW/ZznmJleSFOsdRstJC0wbZcg8Yf3o5yQvFplDcJycI3XFlT7MOXWHNuM/wbrVQdEUqsqnpXptDhzFoAdtRHzr3UNYkziHQKpXQJCApnPdaPK6IMAP3JgP4qRXSRkAMpjVdZlzT3WZmsfSSDFXK3UuYUwzRvdzn65reY1faTs/RJl1gjE0tQagxeI29OQCVeJjea3Z85TY+0ydfggB+ZZ7xUiSXZEraxYS5hTQVBX+2qQr3me5PNn67ryXBuvlwSNsu+XpBFjrrWguSkSSLj6pR4ON8oabB2kUdQ8XdRAU8HSiiItanOx1/iYhXxUgWMcbNtyVSuvmUhaYT0OW1viny0PtUfT2pC1UaWbdX5iPVGK49XnNUn1mkkO7VrNDQxH4sg01n7kL2xbqPreefZQ6x9JuGi/un/f7vTy+16YfvzHPkgNqx4IsLb06EMPhdLp1DPPMI4mqX20L845g4rZOEi8dHKvoD2hijnvRy5cuJD27N8XbfF1bV6jpiOT2tB2olSTDulDkeR4lTwyju6JKnGtNylZE4o67lXc+2Zov7UOVyFAf/dDf5Qe/PKxUHGpJK16Lo4tqR3kLD+7sAw+dHAkLI1Vh7WStLO1iXpofiVdxsJuBlJWNdIQCl73zUjeYB/q1krT9Zv9OxKbKqWZNrzeY2pvO0cygwRSFwSsZKT7ZKhbWa9bNufTnUcH09//6bekgbZxVjxsJzmO95ISSJtbQ+mTnzxFPcfz6T3vfSX3UcyhJgJpk/p/QR55QdQiKwSSe+zL3v6pb7ju1S/WEagjUEegjsD/mAjUBNL/mDjXZ6kjUEegjsA3jUBNIH3TENVvqCNw0yNwMwikD//6v8zZ/0HA5KzjDHpmtU6QExVjEvZSPF0y8oEKwtJM+x5rwWi60tmK8qCye/HzgjECGCqDBC1mJrFKgUBSubNrdJDCzQDBXdTYgaQQCd60UDhf763HINjW0ZGtrswk1tKoFSB71fo7gIYqbLY2APMB1QKpqNobwLHkDiCCpEl5SNj40Ec/vzfbDAk2l6xywe3IOIbciKxk6wEBcgSgpt1Jdf1ZYSBJkWtBeE7BDR+lDktkt0b9JBQQkBcqfQQRS2xzmi7kgmQaIHuEvALnQ2lDPwieCEAbR/vC2PlYV3mkTUylrvK9gjsqpWyaNUE8r+0uCg1VR0VtJpAaYLmlPcyCVkklcUQbrJUkKGZWue3WTmeNmG+hMmshU34EcOeuO4+SQT+Tzp65Eln3+/cPYTvTEwRSX+8wcW8jq9haIVrucTy6SLx/A/WRdUT6UKhIBmkPZ90MAThJIImrTkCp5SCQBLdUFmldBTiqdRQkUwEPQ2lUqVJKv+SseIkMlUuAfCjGJMrCOopxKhERwKXAnaEkjhKdi9iwOS7sgqhnBHHk+a05FXEkVioKoh4K487aGT6s3xFjwTnEQTu9SEiVLYApyUIL2mt3pSLBmkWhxLKeidnuxgTgfR2iyWLjcV2cKOYb48B2SpyVOBQSdwPix3GqZVQ/RI/EH8n/MTe00GusLwdJ53jpgBiMsU6A2gEk+7DykrRrb8GmELXU+jr1MwAPGw1VWCo1Mhmn8dcAWfquCYKlgoDSL+sgnvZJAZiXGVOClcZ6DRDbudpJ/8ZY1cLOuiCVQigsf3ifbXfMGbcN7YAqm0zfK3Vbxq3ttuaYY1aANOLQpCIMQiaIhjwXtVkLUFtjLedqpZoK8iZUA/l559Ymf/sQyFadt2lbwwKvep8EA/NVYsrxp7Whn4s6KNYLASn1/V6jz0myeY5mKz4ppNC5aQdW9WnR03zsoVNx/hv52CGQckxCVcU/C4H07NMz6cvYKEog9fXZNvpLezoJFQikD3/sZPrrTzzO2tKbfvyn/mF601veDbgNQS9ZIIkg4acKpVKO2nbJT8d7kG5N9qHf8nVJEkD0BPKP7WkotVQvON8kl2iFMVbl6ThfYz+Jmjkql6w508latXaFz7B2r26yz8yk8yfOpi9+6hNp/srZdOfhfenAvrEAn+Ozrp8QUSYQDGl7xdpdVGOrzA+VNDPYfbq2je3ei+oPhR4EUhsAvmuV42hpHhJocjxdwq7tyuWLaQwl4N69uyGbdm0TSNo/Wh9IcqGsRxKMc+xLc/PoT9q7Q404x3jqxFZthfm6tOQsoM4L6yYjVbyasEjiVSQLig/VE92Q8XOorlo35ukIiHiFlZFQ4LptfS52UubeCNKmXShaD1JTcAylqOC91xBqGMijzh5BegzetHZ0rrK+hUo36mip5Cn2tu6ZO0SP89j5ItGwBnm0xiK0zHprssCjxx5Pp86dD0szlUfzgPwXrkykSxJJXLtDZUNrvMoistjjPee4qQgk96sgEWhPkMmuH+71UZ8NYs1aNd6jQNb7nH3tIj8AAbKPvhnlGiUaWiFDWlWlYempgnWRfcx9ZROrtAFsQ1X/hpWdsff6mOMrkEaSiktYnJlIsEzSiSSKfes+bo1Ez+VW4F4R60hlzVfI8KjpRTutAdjKHrfIuVdNQGD/CaUy59GSzvsex7sq1tuOHkzveMsb0wMvv496dyR8oOCVQBpATfsstaa039u7Z0+098LZc2kKlar1FUdRmYWSrrJRlAiKdZT+9fyXL1/mHgtSjXGgfaHzyLpdXoDXt//QobQ4R9055phqt4NHDldKrGxn6l62zF6wiKL54qXx9Id/9Ofp0SdPBYGkkr0QSDr8BYFkQg5jYddwK3NkIMag5+5iDK7DkGrjeJlaYLOzWEIuU9ORvcfkC9W1HexT3ltJ3Nr+QsZ7T1n6RFWpfS7p1EbVJC1m51EdT1NTKkhhlOx33DqQ/snPfzCN9c4w+CaDQHJdazC31jcG0uc/d5H6iM+k933g+7CUVRFJ/5NEoxpWAqnQYiqQYk9ldjpGagLpW17t6w/UEagjUEfgpkSgJpBuSljrg9YRqCNQR+Bbj0BNIH3rMas/UUfgRkfgZhBIf/yffnFbWWNmrw8tYgqhtK3kCauRKpu2WM1oPdWYCZWHKNc6aKWAa4BPkj4AXBuAzxad7gCcsZbFSqVIEmQZ6CfTF9SrrV01DmQRIN0y9W+6yYqO5GRTs0khFpQXON6wdgrEh6ffbNUWTnARCyrqsQhRFAA4wFprqgAkCSiEjVSVHC+wEEB8ZJPyPHhYVngAnFDkPKtFIHoAxcw2FywVUPO/9QCFMjCrskFAQdDNzFTPXRRMAigZ9M8wSibeKqsbwK9CTFnrJ+IWNm2UsAC4tPi0QIlkTv5MVgJ5TSqPBLE7seLx3B5fcLgAab4vgA2uvaiwGiiObL8gkLEz7qvaslQKJ68vEy4SgDmGIt7bpBMAlNcIVBdZz6sQLbarD9JhjoxyDOsyMQNAs7qG/Y7EFdZRW4DQm1vUO8IaT6WGJE5PrzWbPB4kCwq1ICLboCpod2R9QxIKPfm6KiBtwnxPXLPgFg/Bym37IsF5LW38IV7dkC2SQZI8qmEEunog4CRcAsCqxrfXbB+0MyZbg0ASJAculRSC9AmiQKCc80dsAkjNqjT7dkMQNfpRQiaTJ80KF4FDgdxuyJpQR0HE+dkOgEwJQMmuID1kjVQSAERJNHVb26giHT271ymZF1n1UZ+rqu/B+JT9U2G1ugyRCgi9tgIYh7LJ8bKyOgeonm3eZBCcf7ZPsE3bwm6Pucr1e/5WLPICCFZlpUWQJSXoa6ZrH4Xal1BuZdA216IS4JdQ9bOrklLEXBKpg7/Nus9jnux5Y+ock+AxVvaAReGr+kf2TxC4gPgtEGqF2PGzbQLYvl/CkPMH4RoqR9YSa57Rb/alY0QiLuZBjAEIHfon117SNk4SSRUj8wZlRrHkjALzrh3OKYDjMke154xz2D+203MA0BYAPRPnFqtxmOR1LohY3mds2smSNzZanQVoHASh8crAfKwb1UL0H371D2/09pC+GYF0+uRCevBzD6X3vuO11KLLBFKoiyAq1tZ3pY/+zen0kb9+jPHZl3707/5cesvb3xsEkvMnyyZVVUjquL7nddD+cp0Psqyq7/RtXVjYlNkmjmtCgCPAJICwAnPu8jtIYdZDm+G4sk5V1EmybhbEdBuEmKAuY1JbrivnLqRf/X/+73Tu0S+lt7zmlemuo4djLV2mnyU2nNNd9Gc/1yiR5DkcFxPYrl3Fhs1rvO2O29MuasKEran7gP1YOa2to0aZnsZC7/KlUCAJSAt4D42oKoSIVqXCGJ0F1G+w5lpHpZCQi4zHZYDyLRVIKDCW6YN51q6VFtYvVIDtrPGtvLbGZ7QzWwfAjjWEsdSq0pdx3QFZNn3lDGvtUtinrXC8jbD4zPVx2DWxtutKu4ewDKMW28F9e1BJYbM3KHCPqkPVEXXPOrtGIDEgVqzf5piWIA8FoGR42fN3LONyTRkTC/Le5ppsTbsVVI4SSfNY+l2mDtLjT1OfCaJhDtJlmYCrQHr29DmIpQvs81ofmrighVtWB7omlDX6mjFUEUil5lEhkHxPkMS8XmwqXZey6oenmZu93FPsQ9F7EOu+PdihhT0dhOca8VpkXZ6bmUnrEFrqKdu6qPtWkVMmOXgv4HFdE1wzjImK0EWIw7n5xVhPZ7WcY491D2pVjej6V+2/Utmx0rvMqniUQOLfQ6OjQZyYaLPGfqASzGBKSF65coX+d++TbOlO3/OSe9MH3//utGvECk70O4kJ58+cpL8hISG+/L0bhZw2a9rZnTt3Lu2GxFRllC1ItQ2GRKTmVSjAiZevqW4dGhqJ+EXyBuOmB4tD92qfGx3dHW1XuTRHu/ZBPkqsGdOoCcUYNHFhjr4+d/Zi+rX/+jvp5BnUUy7V2kw6m72I+F9FILG5EFLs61rTHupdqpAyUWgZe+Jp6iddnZpFxTyPJd0650KBhC2dyr/gayRDSTqJ2pvaDXPMHu4ZbKuEZai7tTPVRpikBNeHq5NXSU7Buk/lIPeLB0a20i/9859N+4fJtmhAIPkuxssa95iNzYH00JfG05e//JX0gQ++CqWaVp0mPDD/gqjUbjaPyppA+rZW+PpDdQTqCNQRuOkRqAmkmx7i+gR1BOoI1BH420WgJpD+dnGq31VH4GZG4GYQSP/u/3i/X4njK37U9NCGqSI7itIoLNAEtARLJSEATzNoxxd3gC3BYr9UrwHMZQBKUYGWZQDJqhxUDzWyJZG1GAT5tGIRLOqKDGyzViFsyCIVdAvwGaCnCzBWm6qwp6osqbQuESyQHFgHlGslIzfax/uaa6EIAGvTZpHkQiDlbOrspS8gEWoCgP6oqwKcE7VbaFeojgTExfdNqY1i0NkKL2qABIKYFR7Feids0SrQ2LbnDOaqLlMB4YJ4qn7EWwOQyMTTFuCroI5AtIWtBUol3wTrtGCJoteSC/xIkhQSReIlE1TZsizaU4HjkXFsDRf6TFIpLPY4b8lkD3KERhS7u95+iDviqtLG43cDqBXlVSNUQD1h92f/FNu/Fgi8FYiMxvo01w/RQz9MTqMyw4apo2MgFDQSRMD4ZFRDkFic3ho61GSRCIAGYUxlEmuJ4xRgX2WVcXE8+MggfSbAItZBPjFuJAeiiLt1mbSbQ5FmXCUOyIa3/gdRieLyMQ4EjoPXy1qQiIeETxBOElWQhgCoWpTFOwCzM+GQiS2fdKxGnCPzPY+jznZUVkE6ZfXQKmRfT6Vq2ACwDPKnsngTgAvglXnRQ4wFzQVFHYNFPeWY93WVaaFuq0jbPN5M67a/s0JtYx2iA+tHrYAE+wVz7QtroIT6j+vuVtHHNfnoAlQOm8VQ/GnDlN8T4BvXFHObmERcwgZOQDaDvAYgW05lCz7JK2skqewqAKqf2bdvf6jILl0dz2A/cc/Kr0AYgxD2Wn1Pq+Ql7Q41oGQVcRMElgzSNqmoAARAJUJLXaxQ01lTyX6tSG8/E/NBgrWyqsxKBO0TJTor4rL6bV2xYtulmi3GFeubyo1ii1Ved/47fhwn2U5NS7p8LteaRhBQmcgKdZRF37W5i4GWFVEqn3z9Tz9z7IZvFY9+7N1VDSQt4L5WgXT+zFr6zKc+GwTS4JAhgZyTspWAhED6+KfPpT//8COsS/3pR370Z9Jb3/GBbQLJdTMIwIpAKvMnVBqQwI5JdWXf7iPXbspz0tp2m3qPOdk9clUHydo5sQ5UpJL97OeoPpMBeuaZVnBrvP8CpM6//ze/nE488lDqX55OP/net6fb9o9FrT4JpIYEGGO6m58++lsg3nVeG8krly7HWOwE2N+7d2/YbEkg9WFv1m5dmSAmiRt9K1G1soB6kTkzPYXdKmutBFIrZKIwumvf9PRUqCGc3xKbxm5FC0SsWhHncCz2pMGxNNuOFSRrYygHY//YSR4IYl6FoXuoZJd2eAsTaXbiHGu8cxjlD2SqhNV6g32EGHXRlmFA/j3DYxBH/enI/t3YXfZiY9kR64ZWe93dkEcdg7SXtT4IdOvSQNBGogazUPUR8Sn7VrbuysSIG3euG+Z6qJIXe1XOPTGOrRgxfvTxY9Q1HKNG1VyaYW9bp38vQCydgES6itoklqNYg9if3FvLfUelKCxjybj5cHQEGU6bXKdDZRTJD9Y1gwR0n3NMWIcPAmgMy0JtCw/s2Zt2Ywu6xR6xhBp0HoXPDL/HIf3W2M+GO7BKG8BSFUWNa7yEb06CydcqweKPj7B2ZWzMs/bZ97PYxlkLa4FxE7ZqJtVw7Xk/LjqcnGRi8oAk3Qgx6WSfMsYuhyo47d9Z4qQlm4o7nx8Zak+vftUr0tve/AaujWMpVVZpjOppaW42E4R81rZbq3GB506eeCbueUJ1w72XVoXu6z60KTQJxUh2Y9vovYNreKgHeX8vi4LtLGpJ1XcSUlewaLT214EDB1AvEUfJKwi0Du4JTR5YpH7Rb3/oT9LDXzkBgZSTh6KzIh6550JJ6ArB8xwiHTowFLa81k9anCdRAHvXOcj8JY5rTaMB2i2B1IcibA2F0CpjY5HrluTvYb8YwWJviFpSWQkbUxdiCXWUlrcr3udxH0LtyGWSWrQEXl+bQWm4kP71L/4cRBJJExvTYVEXiRia97UMY8c7kz71mc+x9r0apR4HDOWt9yuqYDOBFH1aWdhJ0rr+3f+OT5WhWv+uI1BHoI5AHYHnMQI1gfQ8Br8+dR2BOgJ1BJojUBNI9XioI/D8R+BmEEjvfGDPtm1WzvrPIG+xhfE5CYio6RMFogF3VQgUUEkViF+wVeYAIKpGMnE5YXUm7mcmcBAeEA0Cx1HY2dowWG/5Zb+/axRg2yxcsq0Bo3r6IScAij2moEgn6qJ1gBcVFEFUmdkNgCNQHPZa6yuAFGvh02+WbVZ8kDVKE7KypMqcDrKmqF52CCDVF6H0UOVkJjMIxwpZ1B5vGUuubtsumBYloIEMsJwRMO4kY7xYbQXoDrDUGihkzsouCqQCzsTZK9C6jCSBFtVX2SYw15aRnBKcNAaCVhawnqcOUbHWEo/JCqYMUlncPQiOirwLUNVsXYiHYqXn+QJ4BTEpSqlVAEivWWuwAPZ52L8BEleEl0RCtkRqifMsAfB4XIkNVWqSiiuoqAQe0W9FTRILz0sqtHf0AywBunBMLdJWVucZGyqhiHFFIEn6bGGP1965067oP4hB7ciKTVqx94ksc9qrLZ1kh9fTwvvC1iay163VJMBvzR77K9fUAeYMIq3Y92UFS1aIRTa99VQgLQJcY+B0ABgbf9U/slGO01CkiH5VoKU1WEq7PE6n1m+STqhpHKseK+zs8ogIZ66w0wPUy7aIgrL040qumWMbgtoLgDmPFckKx5V9Z/z9nGRfISPi/dYE0o5vUxI3Z3urCFGVgB4nCNtQMAHUFRIoLNfMcue4xWLRsRKWkQCFPtYBK8v1xdgQv6zImmzhtQGAigIKi7+i/rPtof7h5667XpAuQx5doE5WqUcUcawIpE3JHwkVx35VuD4rtSAEiJGKRcnDUIpVZE75t9fhuM1gb1VgnTEYJFtlt+Uxg4C0zkeT3VWZH15TnD/InwoID4In205a5yReZ/zbDuMTYLlzomq7JJoEUsSnIjnUy+w88npXaqdl8iOvQX/x+eNN77sx/3zsr3845qp6r7DREgT3Ohl765u96fz51fTpv/lcetfbvx9wWtA4E0iJNXZ1czh98tOXqIP0ZT4zkN7/wZ9M73jXj4TKh9HD2M/ESQaDixFfHttFNRJ2dtc9XK/Deuy639tvqz4TxwzrOo7XxnoGibQuhms9Gce0n3etzit6fFzCNsSADis+vsZ0XaRPTp05m37j1341PfXIo2lt4koaBvx9x2u+L73s3qPMJ5QyFcEoAy0ZQzUWVveWsJWb1EYLVdEwoLNk9MISyghID8H+w7cciTU5qwRpo+oHFBj+PTTQnxZY+5xXAuNRN03SALLxytQ4x6bmCvum69om7V5k3VxahnQCfF+DQOrbczBtDR6A/FJtq9rFuGUVYafJA0g7tH11/xmQfIComZu8lJbnJyCqJVohbXh9CTJ3iz2xk7VxmDVjdBBbPerLDUMi7NszghIJG7cBiCjmeXfPAPvwEGv1AKQt0pCoD+Xak8nT7YQMtRpV/zmwVGSUul7WPgtVFQTSygrXz7opcTY1PZNOnT8b9X06UDdNoPS5cHmK9q2nCxevptPnL6NeMbHAjuR+wiQKE1L8U94m1G35UYic2EuZbxJIxjdqcvFwjvWSHLFGX7nO96JUkey47bZb457A41p7sYV5LNm9wDozg/2nysT+XuKC5WAP9xonT9NeLlQCyeOHUjmrbIoAACAASURBVFlCqNqLPI9ruvPXtUx7OAlHVWjem4Uyp1pL8lxxdjhiM0GzgBKrgxjvwl6uTaViZXnruDB5ZIbjzFFXqKOLdRlCxVJNb3jdq9L3PvDShOMehOUK6tHWsFuchWiy7NgYZGXcJ/DmBnuD9e2mZ3jNpBrWUYnfURRPhdQ2icR9t693IJNc1V5vYopEUy/j2Hmljd3I8CgKq/l0/uKFtEitPckjrfFMsFilH7V4tC6liRuf+uxD6SMfe5i55fVmK79CIMWa5Lw2HhJjEEgHIZCsRziNimp5iQQPbPQaqGXd3zbYUwZph0qpAd6sYmyZeTUNQeZyNULbx7QB5Ijus0ZaO2NtBGdn59PCLDWkrNNU7be7uP6Z6fNptH89/at/+pNp3yDkGzU0O4MYUo3IHtY+mp54fCF94pOfTO//kdemsTH2U6xgvXuIvVhb5yCMfEhUer+bH/e/4+PbY7X+Rx2BOgJ1BOoIPH8RqAmk5y/29ZnrCNQRqCNwTQRqAqkeEHUEnv8I3AwC6T/+sw/GhWUwN4MlfokXQAjgBuB8DTBZ0iA/MuEgoBqfqVQKGS8Jz5IAkMrzBYQu4HFRykRdEIAjC6YLpG/bIfHZQl4JtoZKpVI+FCDZM5UscDH9bLElUZFrO0QGrS2FvOgASIiWhfInW6KpFJIIE4AIEkL1RS4GFHUUwqoo/oaI0barsuDyugK0tLZN2FVxBAiQADZVaFT1a7ZVRpVqpoyc5ufLv8MCLwryZIVWiXFps5nUXl+JWykoHioLPtZFJnFWROU4lKzncCcrWdTVUYuKJ+ygqqzjUJ01gXXlOBFjVQUFIK+OXdodAKP9hy1hgGWVyiarsqpaKQI0xixin68h3ithAtGSn1cflAuyZ1VHydrOjS7Phdpj+zVj7pjJ/dFcZN04Bgjq0K2USALbzZB3vEcVgZGXMPM8VXZx2BoKrNnPze1hHhTbwGtiBOFQ+idnnpe+ytdTgMSwdKyuv/yOz4F8FyVbmX/bx+P9DQDja/q26vfoH9osWbZpvLfbqlWSWfCqOKzhUJFSvF4UNWH1JqkUJGwGjcv4uj7+ZQyV568fwzH3wjIqEzg7v7V6y5ZCZSw7fwVhJbWKgk6byHLM7TXBeVRA62qcNsckrpXrss8CQKwUIV7T9k+sTdhVAZaW1wu51Rx/Qd/rH6Vt0a4QXeXxWwjgcp15PlVkRqUsbI5BKL/I8vdz5dqLmunf/n9/8DXn/U6fOPZRCZ88c2PMVMovgeaNrb506vJq+tgn/ia9522vxR7LJADWcNZvrfdWN4bTZx6cSn/4p19ire9J7/uRn0jvfd8Hcw0eyXWTCzayhWHu0FKbSOI7r1HaUcbqX1mO2Q5nXihHokfz2hnkVsx5FwLHt+Ayx9hExcdrHS2qIlB6WCuM8blO/FwnqKbD6x5fNYjJAdqXMr4gS2fWZ9Lpxnj67EOfSScefiQ9/rkvpbZ5xvn0fLoDBcoPft/L012HxyBiUIqUucMY6mSt77IGCuTv9MwKZAA2j5xT9YVLlTVutOpUCSfJ7P6irWLsffxMoTpyTB85dBilAzWWGG8NbD6HUSv1D3SnqTns8GanQxkFhxtEidd6dWoOK7erEF6ohnjm9nvvT+29u+knwOlWiFTrSjm3QpmTSZUO4+BwDGHMRpqm7lIHfbi2OIk93DTKmkzEa2c3QCLHIBaag9h37RsdSXtGd6UD+/eTGNEZwHw/7TOxwySAwcFck2ddss61054KsjOrkMp8UP3hnmgfSIzFfQCEXFijoejZWsXODdBeknUGcvkU6hUJQJUt1subgSybmJxNZ89dSecuXk6zEEhMDGzcstmbFql57Oakj7IflnuDIN25dhMMRiDpVOZKSFt3aoV6ejSCcT0YfbHvwP5tJXOZ/9pVet+ygBosLOk44T7Gxq6hYciQmTQ14/NeUyb4c82dvFfkpBDuByp7SkdwseUMJRIE0nlqEIUVqgptCRnGkApL6yepzl4N+9X2NLZ3DyRXf5ynrK+uWxMQ7gu2kSsnfwXrwYH0wrtuS3/ngfuxrvPZ1XQIG8IOxwWxVxnj/VH/ruFIMGghFpMc4zzE3ez0ZKwAfdwfSCQFgVOtpTF2K6tcyZ9ISGE8dZn8474ucda0zyxwL3gVglISVUWZNneqRi9fvsqcQGnHHjU1v5Z+748/meZR1TUgW6L7qvPZq7H3eF/onGNrOLhvkLZDNE7MM3+o+EVtqoZ2t8RLpWw/6iMt8yS0OiH5rEFnnMfHJ9LB/QdiCSrKWZNpvAVqp31L1GRaWVwJe1rX7aFdI9jg9UMCn4WEm0+/9C9+Jh3eu5A6NidCfahVcSTtbPWmZ04spb/8yMfSu3/4B6kj5fzH6s77A9ocZCU2y3GvEbW7vPfR9rUjvezdf/GdLt315+sI1BGoI1BH4AZEoCaQbkAQ60PUEagjUEfgRkSgJpBuRBTrY9QR+M4icDMIpH/2995QES7Zoisy5ivCIjJwK0VLZN8CMoXdWrGTM9OU95T3l6vLf2dQWpCpEDqCJJl0yoXsJZUkappB6QxU72SyF0VGPnYG27NCAEUAX/6jdk/UoAGkJata9YcWU4J7ApkWRA9KwjaJjmmfJTlkdWcfAHUZ3PctgprZmiqDVztERVZv5PcVwkhASZKqkDDbQHgAnhlYLtfu3wWIa1YidVQ2W4VEC7u+JkKnWOEV0kduLKtVMiirSiauy0upQOw4V/Zp2yGKqtf8fGmTrxdrtPLZ0ofXkkrNdjx8vqkGjAROjomZ21lxk0kTfiAQdhQfFWlT9X85n31XiK/og1KsqmqIFm55PGXFSvy7kD6SVSh04vOV/VszOeDzBTS7/vlMmGQCSdBPK6ywOvN6HDEhOspERSHSym8B0hhH1TlLzJ7rd6iLmvulaWzk57PVYSEodgDb3HZB3m3izfdVAL5Ntf0dvN5M7jSTH5lYzfPTYxXF3DYZ43XKwHpc4VDJRNUrqh+qvy20XmrflN8x/mxHkAjWSZEA8EN2YH6+/G3/2F8S0NafKb+j34jfalWPqKwVheQp60Sua5aJuAIEl3EQ/Zdn9zWP5rEb7bt+blRKwIhJRWA1k0PNoHmpj1ZI0FzjLas0HCRFsdU8b75Rf5f3/eK/+6/faNh8W68d+6sfrdiFvPaxuka9nHYULhg/pVNXVqhzBIH0Q6+lxgckHmufFoZtXEtjcyh99suz6ff/6EFIgO703g/8ZHrP+z+Q1ROOEVUiLdSHi3U9WztlksOxAtqt0kJrP8dEOIRmC0EfZU5LLO+sM1mbIcgdVmTm+gPItjqmN1EzCjZDTGHcltYF8SGQ2qhjYj2gDZ5fxbZxHSJpk3NcnTqTjl86nv7yq5/GWmsyTT3xVFo8dTmtX11JLz56d3rpC16Ybt2DjVuf7AM2mVWNls1Ys1RrQYJgZTY+bj2wLki/bN1pbZWszFsP8NqaNxJJc1iWqT5zPEow7Ka+zpHDh9Pusf1hM7Y0qw0ZNWV6VdUuh13agvsVc30DhcYSCouTZ66k81epjaSScmAo3fOSlzHOJcYk2bICOMak8XVOxUKiJSljLpSW1F+6cpXzYV23MBkqmFUkW86rbt4z2I+1GSD8MLahe8dQjqDkGB0ZA0wfpPbgSNSF6caiT+JBNUqL66yFz+i8IDmrZItiBWufZyWfTXRfhxDTOhRVjITaOkTuFuScRJKk7DR1c06jXJFAGkAls4gCaAZ1zcTkfBBIx548HvZ9Qd9WJLb2uY6b6xMpymQw3iqEJY56IPKsP2f8VT130eYh/j6wZ3faTb0e9yJrCsZ6QuwK0ez1uA55LtVAe/bs4WcsahtdRC25DFEh6VzWGFWnnTAeXrsKyUhiqca1tqjeA3gfYsLNhfPnsbODoIwYtUXyylokHtjn9NeMtm9t1CjaHyRerN9VjSWVTFcvX4bIRcWk3ankD9zovaio3vzaV6fhASznUCaNjQ6mDok8awlCkmip2EmfBrnJXFmkhtDUJIo3CMV1FFaxFrv+047evu4Yw45lx1Yf467USrJ/15gXQfDTbsnCbCmarUSXtIqVJOYeUBWXisRJrBldB33fxNRK+jMUSAtr1Cy8jkByr/I+SeWaNwvuOKPD1CtEsaztXH8v52Q8zi+iykOZ5/FMBvLH9bcPuzof07NzaWJigvm2N2KncsvxW+4fVPlJEna1Uk/Quk4QW1r4qWi9cvUsa8pS+qV/9dPprltRgm1eTT3UGPM6vfda3+xBgbaU/uwvPpreDsF++JZRemCWecga51IXiTbWy6vuEVH8JlSdW6gmX/aeP/221uv6Q3UE6gjUEagjcGMjUBNINzae9dHqCNQRqCPwbUegJpC+7dDVH6wjcMMicDMIpPd8763bCggbKjhaLJqaiY6cbZ9VIyIkhRAJ3LgiR8r7m8mIdi3vKhBbwMnXzOIWiDH73YzoZvA8AJpKFZTPmTOgw06nss27Xo0gyqa1Wk9/d9RU0tslajpFtrQp1ZWSIGoZZbup/FtQG8sfC69XwPdzAeAFMA/CQLGQIEJFdGgpJOhXCIny21gWYOP6f5e//b0pweZ7g8DK6pUMnmciJiwFq0cmT0p9BbOI8wuZ8MhAeiGHdtqTCZqKc7pmLFrEW6A/CplLwgR5l9tRHhmMr0ia8p6KIAhQxVNXJGNRuBTVTRTxrmzPCpHTfJ4YJ1E3pbqQbWusHVKxHCuPsZ2xVsZYWCs1ETTX/7tZhdVMEsT7ov0Z1A6dhBaNQYhUvwW9YhwBFGo9pi1aVVPKvyOojLVyzmuUK4VArAiMr7cIbAEqR7wrK69mgL30RbZFyqRqtt/LQFyQLpWVYSFYSr8/V39eO74ygSY4uEP4qkC8lkg1u7sQp4LmkgCCx6Eyu454zXWTMsFQjhNcYqUqiJEa6GpRGUjm5siUNaT5t/8O1YGkVkX6NP+O9aGqM/X11iAJ1ub+aVZK+XypkXb9ewoJdQ2B3TTuw25S68rKcrB53jTPn683r54PAunM+Fr6yMc/nt71pu9Pu0eJi+sepISjfC0NpgcfnU6/90dfAEzvSe9/PwTS+340CICwGJS8B6LO18M6rowQQkddgYoalYiNqGWTyaO8KlVKqGo9idkkMVHVSoo1OF5jLEvYeCz+7tnEKpOx1c7xNrXQY46s8+YNa/2gPlF5sQUQP7m8kJ65ciJ98QSKo9PH06IJCihfJh89nrauLqZdLUPp9d/76jQKQdKK5dvR/f0cE8UaBEL0e1XzaoPaayuobtfXIQrae2iTyjYt6jLB7twT4JdkOHv2dIxXiQDnWj/Avmqlgb5+bLeGseVqBcRHSUJ9Isk51whXeC3rVq0PoyUrVl2PHT+FMmkpLaK66Bjcne5+4YuoC5gVQJuoGtC7uJrn+aJKjmN1d0FmALq3ozpS5TQ1fpEShBAeqC7mUUlpK+Z6q6Jq10BPGkN5sQfLun3Yjo1h5WZtPe31eqgdI4E0IIFAbATi3RNbsWVVmRJjuWg23TvtN+8LKtVN9K1zPOweV7HuJHYQGisL06iJVlHdoOSCqDh76QKWdY1QIK1zHdYYmkUdcv781fT5Lz0SbpaEJUiQIBtD7ZrXhvyofld7m+tNXg+wFeN92ruaKOFcvfXQgXQQZU9/X0+QIJIQEoCxRtIGVdX+W1JC4kmLUzevUcitAwf2cdzOdBrrw6mZacg47Oiqe5WozVQ92rGP20m+4J4D9U031rvtWpwRi1ls+65gdxhWdlUNRuiHIFtmsF+bnVuKGot7UNDYF9rMeT0SOhKA41cmcv9DTDUkyzjv3Uf3pndSA+nIgb0Qf11poJd5ay0g4q1a2gSCNq7JvumR7FcxzrWvosiSTHGtjr7ieBJh3kNKdnkPZhtKbcVCsnWynvZA2jiOlplLG/SJKiP3wMVVaj9hZbeoTSENXWI+aO+5Ajl28fJ0+syXnkFph0I9lK3qjRzLrhfV+k68s6IOMguulFu/IMUGIDmN/+zSOlaPK4xj5pX3clg12j5JLuMkCWeNKJVJtq8H9ZT1jXxY+0sCaRHichfjrQtl3RJjzQQBrewuXDyHTWGCQPqRdN+9zKPNSTSMjGvtmrWS3ejGqm89/dGf/Hl60xtflW69TWtn1IioKiWQgixnvXQ2B8nLHA0CKRRIf7Y9Rup/1BGoI1BHoI7A8xeBmkB6/mJfn7mOQB2BOgLXRODbJZDMFqsfdQTqCHxtBMbGxr7lsNwMAumf/9TbAkjxC3kBn62FUoB/AZNmX3+B4wBN9bWHoBFAyphwZfFVKTaK9ZN1YcyOFXgPcFEwATBCZYfgRgBxZLPnjN8dwLGoSoL8kDkAsC0AeFZU5L+DIOC4kTkLWLCj2MmEQ7HD2QGmmxVP1knCgs2s+SaAuthMbQPYTQRZIbRy55HF292fyacAR22XYHdWKJS/m383KxiEZLWLEYQtjwxcVwW8hSqCHNmxmSuAawA0hkVAl4xzkN5tBUkhuIxrIe8KgdQMbgsCtWj1EuqBTCg0v26bCimUwf8dIinaSdwEhJpJHj8TZIYQZGWhV8D464+fnxeM2bEr8vMlBkXpVbLS8+84Q7TZR6iBmuJ1PWD/9a7Lz0b9o4pAibHlsI5rrJQTKlyK6qki9ooyJiwarYfDT1jFVco1CZNCtHis7c9XxGMhIMt4zgqbrNJpJvCKZZ8xzKqcqlZWUdRUZGOeC5nUDcC+TDJVO9ZHggBy0gkC+zvs7qr3hRAvxl4G+Zp/Z1Kvqs2lSiSUgtE72799XVWiz7dFbRAJX8e9fRi0aGThR/a5xFv1u7zfWiaSdj4KsePnfb4cL5+v6adJIbVt59g0P6oBsv3L624et7nfr1UtFRLr+rGzHdvqM9cfJ4/1fKrmvnuuvyNy1XX473/x73/z+qZ+x39/MwXS+amN9Bcf/Wh62w9+X9q/ty8AUS04HTNrLQPpS0/MpN/+g89Sk6Q3vfe9P53e+/4fh8DRijAPK9Uz0VeSTrFmWrNGdYPzEEUT5ItrCmh62FK2VLZZ2xcWiQeS+IUYqOp9SSCxlyxLEADYdlObqX1TlYD9RNuA0rV5W7dOGcfWPm18fio9dvJ4+ur54+lCYwYnVMYMBNClp06l2SdOpc3Li+n1978u3bnvaLp05kw6ONafbj+IUiNhdaZSKtSz2V6xAdiuAimhSGjlR9DcR2dHb/xeonaNoLvJAtaD6ZJwqebdyMhQjF3VKMZyGMJmY2MRS7mJtLg0l1VKgNmrUYOMunoo8eYhpx5+7Ens67gerq13eF86eucdEADOR9fiblqnGinkphXJp9oPcqhd67TltLpEvZzpK9T2Ya9eBsRfAtR3b4ZQ6qIdkkcHdo+kfdib7RvbFZZvPrpUdgDIS2r09vajShmI/VklRw97Wdh5mVJB6CXZYn2wrpgWZEEK0GcsYsVGzwSIBuqUdc67tDiLemc56uVoYXfmwvk0AWGhakW1V4M9qkHfX7w4kR58+CtRu60R6xbXyDlUyXx9AilbsLWr+qUNLh1h7wqBISn2khe9MO1GZbXG+e0rbfXsxrivCZVJtpPshfCxvmE/yhTJpDHiY70k7xvGJ6exZbtM+y6hZJuvLPpyTTRrBPXIelQP+9/P9FBvqYfrc5/c4FzTk1PULFwkBiizUEDl+mMpzc7PQWihGoIIGdu7Lw1RT6iojyYmr6IaohYQln4N9xRtMVnTekmkufvo4fSuH3pjuu2W/WlgkOQY7pk2Ga8dEkKxVnJf1U586acuyKSoExhtyXaejr+2an3M9p6r8Zzvsy3+uyjD7Ts/22WtSYK3vJhjEMozxvwchNTVqelQk81zfeva8rG/LC4up+Mnz6djzzIeuWD3xEIgNdvAun1rW+fst9QeoYMcol9UGCoORMk4OQ3xhYPjrl0QfYxNj1PqUWkDKNkm8aWiTALJ+k622XpWKuG8R7Y+kvebKgd7GetTs1Pp5Kkz1I5K6Rf/6bvSqx8YYq24ghWg+2ZW3a6vd6bL41vpD//7n6fXvfaBdOfdB4NAUoHUyrgNFolamzH+XfUgjrY2IOy2UCDVBNJ3vHfVB6gjUEegjsCNiEBNIN2IKNbHqCNQR6COwA2IwHdCII1NPBY5qgXIJd9wG0gRyopvExVo6h+tkWENGMUXkc0FvgBdwZrjmZNp8dHH0tJTT6e28Sup2yLpfmUK4Mwk8Oyz3ypAIaAhRCa46rXzzcQvu74etRoqQMpz+vlcnLkCcAW3BdO0X/HTFWDmYeK98Q//F6nwOcMuY6D5XPFKZRnhOf1yHK+LwPjFP2dcb1is3jcLivN9ZIU2XkUJcRzg/mHsTZ6amyJjczntJ+PxHsCHu/niexCwY4hvzT2ct5PPa6BjkexNv3gL7plR66nMAPf6mwBh2+b1ZLsqwcB8Pddnc5frigtpBtkizteCbju1EHIc/MKbM44jhb2qc5DBgQ2zh/lZ0aOdouTPQCo8RDbm5/kSitFM6qPRw4R0H/2+CyVJH9fXZVF0LdU8tCAoXwYtgyBg7ffrds5hLmrloUNWbgY22wMs9XcFdgk4ioHwnHCRJc05dNiQ8P08PmdtgU4t0Ow/n/MrZYCd+ZhhveFrgdhn4UF+oho3VXxjPAhA81vwZb1Y5cTz/p2B9Y4vfoUivd8dBNKf//q/5hor4uAaoGHHn7+MpQJUF4WSAGGuQQTkJCEkGC++FL0egYsv8lFnJKzjeC//LH87/sze1pKm2bqq2ONEgWOyaWPuMayynVCuvRTWWDGWyUeuQH6tkwR2ChlWiIdCPMV1RG2b3IG2RxDkeuC46t3tY+fpsKM0aSZESGYvgyHiWAikUqNH4L+ZALmeWBLcykvgDkiu0qqoWULds11bKfdTea81l+LvsNIT4HM6eH2eMwP45TgxRatx7O8gfmL+MCMqMu769wQI9BzXvd1WzmMGeChRqr7YjqUKjbKu2hJAzedSxxROqPTLDkjv3FKNlUFF45mtBR1KkC2V/KpNG5pKybBD7uycq1gyNoP/Ra3jc0FiCGDHelmUWKVPm/aG7fjtkHmOb1ebHA9XmJ12FhKq2PoVxUqxhgs1XRSkr2pouTdZ04JFqZmkdA0sqrQ8bvO6Vq5H9YA1u8rxigVd1HkiTs2WdKV+Qz4vn3G+VDWkmi3smi3otAFqfr81Z2yjv8vzza+X4xYlXzhvVdZ4Hte/y/HLuG6+ntKea5SATdcbOzTjLvq8UrqUzz/X72aC5/rxF7WyMsu8HdPmY1x/vOvVhflDeQ+4lvzbIWKbSaPm8/zif/hvO4PsBv3rmxFIF2e20p995CPph177inToALZQAKIKMSQVG62D6aHjs0EgLcz3pfe99+cgkH6ScEOWhG0cY0ni3/VA0raqgRR/A7BGJSMVSLHy83oAxa4vFcPm67ASee3JdyS+r41NPew2WR9Ugra0oRRpmWFczqS2BlZbKjkgp5ZQOC109aUzANgnuQc8Pz2OAgmgnrE4xzxc5r5pYwaF0JefSptnZ9Iu6ji9+XvflNZnl9Ps+Hh67avuS61rk6ltY5Z7gdUg+bP6j3ap2IDUcW1eXgJkR7kSCQmdfVXyhFZ1WKNy3zK/tBj3kfPzECMcZBCixj2pHSXi5voiahvAfEgwbb4WeO8GhFF3B3Zl7Fe+z8/PA9Q/fOxUanBzs47qZwAC6eAtt1G3COIIu8H1DQkXajxFckRWQHqrYT2+DuLV0bKCOmScuj2X0gxxWFxECUK7O7ke702GkFocgDQ6vG83CqQhbOywAcOuzvuPFq5xUIAdskFyw7o8Ej7alg0CyEsq9aDsse6MpIEDZMviRK5NEhMmj1i7x/tu73Ss+8a1rvPcGiovlVpe9yR2YyfOnE4XqcnTEgojou4gQWly8dJ4ekwLO4gC1zeVU2GNW+3L2/vUdbec3lx0oobb4H6ik5s47xF7u7vSLbfckm45cijNz8xG+ySPvAfw4d/eg6hi6SZZRKWyRNJerO4OHziY9lE/aRgyp6yxEhCXqO1zjvpNFy5cSBMog9Y5Rqi0ggDN9+6lTqPHitqL2v85VjnvBETU+OREEEgSo9ZAcjwYa88zTD2qUVRhjrE5CBFJq0XUMuhbuTeC0GE+tDKe+iFy7rzlYHrXW9+QXnDnLaiNEuo258Uq98htQSDFPuB3Jl7sILYqLrPVYFP9vWIlGfFlDIQ6SuVhno+lXmWoSlGZhtrWpCJt6yShtCCl3RJHVyDIlrjGq9S08t5mnS9as9jmPfr4M9RYW4TczRRgbP2xZ+c9K68brt6MX/adbsJFl0DkQXihrttgv0JTRLwhc4NAkuDr21aNqfZadYwxh3p5XiLJMeP9owSTpNU489z2HhjbzT29+2Zibg2h/ppOJ04+ZSvSL/z8D6U3fP9eFIlXWQsqpTqDuQEZNDHRkn7/D/40verv3JfufdGtvDtb2LkGxT2c9x2qNl29gkCCUAwCqa6BdIO2sPowdQTqCNQR+I4iUBNI31H46g/XEagjUEfgxkXgOyGQdk8ei4ZkqyK/WOQvN/HdMLAbwQO/zVdEiJn7Qvl+u4VAWr8yldaeLgTSU6kdVVOfNU+aPh4GRBVJFF9SBKqC1MngjkWkC4EUZFZFNpgVGS3wqWhjIQQKiVQ4pAq0q8iJbaKl+oKbgawKBK4y9fOXJQkkDx4o+zckkC5hzfIMBNJDABnHya5tYLVygC/I9zYRSCPEqRswoSNIjusIpOoLmnG4nkAKiyseRSmQgeUdAimrDKr4Z3ZpOxLVhX0NgbS1XUy7OWbXEkhGIGobfBMCCWgjDXOY/XwRDgKJa+wOAomv1MaxIpBEqQKi4jmv359I0A1/9ajvHOCUwFUeWrkQtASQxJIEkp+x7oyYiO+3nkCnPvcVgSSwLqnk8a4nkNSKGMqcKesAfA4CydPSF8Y8FAqVGkNiKeyiPOd3EYH0l7/+L5ss4/J1SeAIDmQlzEkXrQAAIABJREFUzY46JatndgBXx7hFs2Psq0Ay/o56+01AnQD3YkOyANC3Blrk9cf76J1uAAGzoYs1VzPZkBUcxaot12by9QAsKqVUJrEwVQJ0awgWOb+0hOGcuaZN7h/BkOtr12SCK+CvynJLAiHX2cmWKxVAXREx5XmBq2vfl4H4sOsC+LG/y++iyGo+//XtyFBLnpdbKlyq37bLLH0t9rRU87fXF/V6AOxKDZ4yxgoRXIiyAtZ4/b5/28KvGpvbyopKOVVqQjWJV2IOBdkN4Vs+f/3r0e8VmFzWCedahoyiUNK1Fl9Rj6Fabws4GATKzjzKE6vpUVmFXUt2x5kz+NXImfH5753nyxGaCbDmY/h69LOxrcZJtqpjrFWWdYUA9boLIRrXK7Fcja8yJ5rt8bat7PxUE2l3DUlYzaMtC8FHvFT05fm2Y4VHn0fXX6cMkyys4ih51FzbqICwBRC9fmxcW1OsECg7CqqipCpWc6XWT3NtsGZFXd5Zv/bzMSdUeKk4qYjVHXVBVo35vBZ55flSe6y5DkpzezOB7YLvwfPvxg6D+5xEcBBW1eN6lZBPuyblsXA9Wv2NP1deDYJzm3i8zurRUfkcY9tz/av/+LtfM9S/0ye+lkBiLLEotwfB05OuzLenP/6Lv0hvfPVL0y2HR4NAaudmQpXaettQeuTZ5fRbH6KO0Cw1kH74Z9IHPvBTdJN1cYgz4zT2glCgOMcBmu1FyKWgol2fm2ocFQDb9SfW+MqKM6su/RykAVZsZoW0US+oxZ9N68fMA6AD2m/OhgpJYHm50ZkmN7vSVy5OpfPaWHGfNM8eIZC9SFsWSAvZwPZqc2opTT5xJrVeXEovO/SSdGTgUJq+OB4KnFe/8sVp4sLjaXn+Env9KioUbPFijDKOmGTWypN4GB+fRHmxUqk5ulC0sOaCinvtBZx3rqpysfaOaohQbnCjsr7BXkis1rkm60apgDBBoRsyqMH93ZZKW66zbaAzHXv6iTSLDd0q5x7dtScdPXo78ezkGHyONW2NPrN+jj+NSHpgLwO0JtwojNijVxbCJu/y5YuQEAD3XH8XCqd+iKG9uwbSLfv3pUNc9//P3ptG23me53nvmecZOBhJAARIguAkiaYmR7Iky7YsS/IkD0mT2GnTJP7Zrv5t2nS1SVZ/OG1WmmQ1dpPl1LEz1M7g2LJEyZFEDSRFijMIkiDGA+DgzPOwz9Dret7vPWfjCB4SwAl/7A1u7rP3/vb3vd/zzs/93PczCLMo1lLOg/x2am6WnDJ9qRcQqaOrm/Nvkr9mCiYToAv3pCTf0PC+NMBvuweQ5OvrSW0cJ4DiI4I1lDUzEIY+7GsevWkjG6vB3BEkE0R59dzZNDYO04PfC0QtAvKt8fsr5Bq6cHEsAKR28tNkAMlchnk+vB2AlMFG1k7YdYN52OCf/r7OdA/SdYcOHaKOADVu3tyRZLOPCTqUgDHr278PkR9JxtFxAKfDBw+RW6g/WMghWed4QJuam1tIF69cTm+//Tb5mjKItErbiOAPwbwK2HO89hqyt7phNdkrlMabBuQcpyxzyKmF1BuSc74qs1YDSOwFdBwCRHJdMwNgNTk5HXXTAkiqZKQAkmBFBwvdew/uSz/5mU+l9z72AO2MXFrzU6yPkX0DNOkMVjZ9m9+0cP3IUQmAFOslOlkEBQTglQPKSvBKrCHoz3GE6yW+E5gJtit2aHEt5VBLH5NZtlqD1QXjZwUATADJGesmjKlVEMFt5stpwKTvvPR6ujbD8dW8lCuy2qVV7HHtq3wkVREA0uBgWxoc6GQ6Zb0JELWwAhgF4LtOW+7v7465w/WeDDNl67wn60lZZCX/ZCHt1DNlXwdgsi4CQFJ6knGtE6aZAOm165fS8uJ0+iv/9Q+mH/3Bo3SgG4wv1XoVe29tdyGP15z+xb/8d+n9Tz6aHnvPqQCQEmOF+8eYwyL/UQ44cieRAaRWAKQv3OnQ3fh9wwINCzQs0LDAXbBAA0C6C0ZsnKJhgYYFGha4Gxa4EwBpdPq1vJeoA5D09OXA3UBZKkCp0sdXMoVI1qAQLbLhuj6Z1s6dT/Mvv5pqMJDa2ex244wIYKHcXMVAyqBNZiBl5k8GQgQFjMzPH2WAJJRW6vyWlQsyjomg7LyTzVeIk+2Wtfozny/8Tpn9E+f1Xw7+z05YOUnVz4P/o1M2kkb7RgYS0bNsqgWQzrFZ+w6bojfY6Gzh3DmCJv4ZcrrIQDpKYthBgRXBjj+CgeR1vyfa3jLpgK6YGl66OCmLdFBEBlcyJQUkKLa6XRva0civqtEbDmdsHQMpasMEyYIpGGoFx8MkG8C32Xg+R7JhGUjX2Y6q4D7ILw9yjyNEUvbQBDpAeJT3koHUamSkuWZkcwRQhhOqApFEk6ymYAxFXef34TgIIEnnCSwjPgu2Ecf4dxvHtfIbdeTbCwPJ89QBSJ4zN5fsrG4uEj7F1ygDobBZosoroC5Xf0T8bgpKeP/BSMpQXuuz333XMJB+5a//PE6H7GjQmZAlz3SqmnfIBNJK+mQwJzt9sy2KzFuwNyInUL43AYQmneM6vWgP7cirbOgkj3B/Ox2ONgE4ozrp6x0dOWF5vXO9ME0CaLauS64K2kFhAQQ7ifZgu1qv8gi14VQxubbIV8BGXG8D2ZgCbPk+mGn0oVaBmYqJEbIk9sXqtTiojTKWEVFyINUzKYpzZlN5E+/bW/IW97zqnPS65XOdNvXliXwxWq6SAAwtl2jLSv6Zv0EnjQ7Y3L8KcJCPzwBtcbhlACnbqAB69eXJY0AdO4JLOZbEo+76pTwFOMnAkYyWGFzi1fdRZ9owmr0Wz/1H0Fyw1fvM7aZiIVRATQAw8ZmAYM6LtdPHqrbgGQswlHtTfkR/qwAEy9lCtHX+og5Y2PltAUh2fn4LAKpUUxsOzFvrLd9HhkWyE62+vrzXUp8xzlAhZbwtbbMwnEp/KeW+HUulva0rbFTPjrFNxDmtXcfPCoTWHsFo0pEZdY3jG8dmkSMq5y/SgfW5zKKK9zhoPb5G/7hVIrDcuc7JDNIWgKgAPfXHZwA4M6/2SjaGU7nKobRr0XzevUBVPRC1e73d+tud03LEvMd7nuzYFsC6FbzZBdJ2674eiNtrq72/L78qAFY9wBR/V+0/4vj/kGvvtuHdMpTP/sdf/s1bP7wL71790s9lMxKQEesbZ786AGliqT399u/8TvrEhx5L9x0fDQCpjTXGurliWofTy+c306//8/8Aq6U5/dRP/YX0sz/3C/iAdZrLGi1InME69jUi85V1aiYfC0Js5gYRpIhxR9CDehd8ycAMYzD9fBMHOtMJY7TAP87ddhhQbTyRwmsln9J2bYZz43RPCzztd8hmbXSlywtt6Z3l5nR+tSldXEAiTZYEcqW2oSVZQXqta4z1k+SvOXc19eEI/oHTH04da7BsFtfSw2ceSPefPJgmrr4MiHQOh/BS6keObE32DIBNM+tNGQ1jV66GXF0roFkPTBzHMHMhLS+uwDhCzqpyyG+aawl79PZ2h2NbKbU2mDArACgxtrGGkZUSrFruXcm/lfWFNL8+n0aP7Uvv/8T3IVsHG6aT1rO5iHBXLQ319XI/sHTA1BZhFE3D0J6cWQxGxswcEnorMFkWmeuWuNdV5MUW1kI67MrVMYCZDG60N3WmPvLg7B/sTweG+tMg68ZOQQ4q0Pw975y/CDNmOg2MABAh/dXZ25MGkH0LGU5BmS0ARaq2jaCP7oG+NDA8kvr4vhuQpRWAwjk/xiJBQaXQWK8K3MjwaVOTjFoTJHF8nIEN9MJLL6ar12+kdlgiMpBmKO8Un9+gnq6MTeSpLgJUMlN2q2Lzla5QxWXFXCHYL4MogCTHfa5xBJDsvuP3hmSouXGCBcrcvgnQYZ/spF6sp2BlcQ9Hjx5N9586mU4ePxHMo16ArZJDKaREK1ld24C5kCYnACyRLDz39vl06fJl1m+BJASIFMCM60VsokxaDzmluqt1yhr9SdBiHPbVikw07tu1SrCLsF0Hx3bRvrxn29XswjLsIcvK6anHDdm6tnFsPTrYmT73oz+UnnzfGcAVlAnWl9K+/p7UD1jUTtvV9pGnjDbXQR15/5EnT6ALRpLtIsaCQPRjIt/Zs+RQoLqgl2qOCFDQ9eq6so0ypwSQlslntR6Msk365Rx5t+ZppwLMN2BsPf/yG2kSdUiXQyW+6nYA0jZtTAaSKgDDwy0wwQaoUxh0DCWztO/ZBfZ8tKkegB/LbL2MAHYKIsk08r1zoEw3ASRfM7jbFm26F+ac4JpjUbDVQ2YWKIi8ZHMzY+nP/eyfSZ/+4WMoXEzEXiCvXVzBEug035n+2W/8dnocsO6JJ89gKxlI9N8qp1Mkqoy2GFQ62oshaS3piR//4l0YvRunaFigYYGGBRoWuFMLNACkO7Vg4/cNCzQs0LDAXbLA3QOQ2DlE8vHKaVkhMOFwDs+HOvIVt4SdyHYFIK2+8Vaa/+5LaePNt1Ln9FzqiQTLuEd2Npz8rgKUbgGQhBDCyZfBhB3wiCuFnFZln3qwqCpZ3oyWRzl3fJkjLvPmtpyheg3AKcvnCVjpxg73m/u2fHchu6PTO2QedLKycVpmY3mtBnDERu1ZdMbfXJkJ2Yh72TCfYRNYDyB1EYXXXoEhwaCqQB8duwXYyo7k7FSLDX8wKnQe5434DoGmjoVUgKRbovTjfio2UjZStoi22/Xp1hmSu6rYElm55lYASQm7STaAb5E5+dn5xfQNAKRxHE8q/g9xtADSPjbCvSA8HcEmUaqOzabXIipx22h1neMVgBS5YwIwkgmSnRA7IFJVWh3x1n+bT+5X2wkeFUBJ8KhI2HlM8N/CLlnGLkzguQSQdBraFsq9V+04O3vzo/zlezevASLZJiqGSSSifhcBSH/pY/cE8yHfY3aIuEHW8WB+Ih+lbbQQ+ekjR7NmSZsKK8o5EagwAbmIflUmRWvIgAnAhr4QAE6W3DKVuk2knYjpcLoFiJDrUGdAcYr7vsiABTASOYay6yPYSOZR4H+2BR0zSvWEpFcAW9ZVeKkyiEx5TXgdAEd1vQxS5d6YG3J+LRJwe3O65Hafj6sHPqrq/56XHQmzPd8U0CdkDqs2Vu+krmeuFAf1LjMjMz6iHpASy7/bA8Ix6DiGFOm0AKQqR3eu6yznuS2Ak1GR3He9u7rjdhggdZJ0+b4z6Fj6Qn2ug3z+DDhl2cwC/OwOGvkatrM/zHL588KEqQdfyvkyQJUZUoUhtPuac27VA2P1TKIC0JV8DXtLsSOlVn2xF/yJj3Us6aavbqscU886KQybInFXDzZEvhPkucLqlcRjBgj5X5F8rKQhQ3IIZ36wjehf+gNt/35eGEhlzC/XL3VXgNgSQFDea7uw155HfRlvVzv17aP0xduBM6Wd7W13cbt1oFm9vb7Xzn90Awlwuq6Ovred3Hp/tytnSDAGG+VW6blS/vo+US+B6ee1ajLda7NyTwXM23vuv/53/hQYSLcASI5/jIOUrxVZNB2kkytt6bdIEv9x2DgnTxzAH7oGAwS2Cw7v7eaR9PqFrfRrv/EVpNFq6Sd/8s+mn/35v1ixGWReekyW6IysbY6b5iPaWIYxsxjsmw2YFrZJpbvMybPCq5JwSr8JHumQ7u5GQq2/GeZBK2wXWBbdONTbAZ+ayeuyOc14MkfT5zzMP0tNA+nqcmd64UZTenFyPY03daWVTqTVAL0c9zcAThy65aNvKQ82M59mzl5J92zuS+89/Fjq2eglk1BbOvng8XTi2EiauPJquvz2C6l1YyEN9LSHc5/hj0dLWgComZudzrJYPf2MW23kRjJHn0EJMHXwcE/dhJ20ksGk+iAHGSzrtKFFHNZKvw0PknOof4BzYweYQk1QHWZr82mxtZZWu2vpwfc/lA7d05+OH+lJKgn2bM6mbsA458YcnEEfD+lXQSkYWOvmc8FpP7Oabo4tpAkk+i6/M52ujc2l185eSLM40VsBotubATHMbcT40OF5zE9IfXQxHyq1JtOlE9Dk8Se+L0CkuWXLlnMeKSDWZh0DXFiG7t7+NITM2sj+UeppAAAp54aq8f0KAMs8TKaZqYmwhQ/XCgODPSEJOojDf5n6+M4LL6Qr5BPqAGSrcc4ac8IVAKXpOcC669MhQ1eD3eVvBJHy2r+aK3iNsTByaeVwpU7aam11E7CmhTpB3u3kCdhHB9LY1StRDruiQJVrjw7qxLlnnTXmEEyqB8gx9YEPfADW0WiASTKGPKZcTyDdNYMMF0GJJerZOp+emUtnz70JiPRWujp2rVI2CBghgzKyrKnz/l7XHgSvAMRFzh4AnitXryLnt8JTAHA9XsXjW9WiU36OCczcPcvL2J5726SuBX62oLzIVmvBNoM9zenTn/iB9N73nobdhQQjffDoKEAJgFPbBvmDAAwVVnMR105bzXurKgiCY5QadY/g+FPG/eZq8b4J09w5wfxdrUrEAdzE+otTbLAfWVua53UFm9CPKecSwQqXqU8BK9lHcwBjMnAuX7mWvvvqJYBcJRn5yHiXMKx7PT/ITKkIGlF+nP6gbObIcBNssCGOX0GCEjbhWhusLcAkgmZ6safldTyRJaYEoXXjQ9ZfrA85t0xA+6w2549Yu68t0a4xib+1Dt1IOEZt1ubS53/8A+nHPnUCACnnQJJRLFi9DQNpfbU//dNf///SmdOn0vfRR5tbFqgmJewqlqp04AgYyQFWGUBqAkB66nbTZOOzhgUaFmhYoGGB/8wWaABI/5kN3rhcwwINCzQs8IdZ4G4ASG7SAyRyQ1F55eNFv2XWIYttbEjmyEACQNoielQG0urr59Lcd18OAKlndh4ACdeIkYVVnpsMzbgZ8Az1Hv5dJ29cU+BDx0e50TpwYPejfFxmTGUHqRuu8qt64EhGQABR1XPnvqrNb5HJComoqmyRXykAJEsqgLRNRC3JmdGPf4NN2jPIf7y1MssZttIxIigfBkA6zWb3CJujoWAgKXTivlVbco4KQHLTXO882xsNnwGkLL9QZJHqo/61ZUsFCgQwYJRlYQMEAJcfggA+dvLmxIfxSTigC0sig1mZgRWsK+55lShMGUjmQHoGAOnpioFEhoDMQML5IQOpH2dER0RSmrOI/Z/7NpPIy8bInj6iM7Ve2S9nyQ2BIl8tSoBLfk85tFWwj+Ip6yKzkGRf1EvY1QNIAgzNnCyaTdVeW2iXBaiM267zTe7YvjKFznMjH8PRoKNbMEnAw837sy+8axhIP/rYSDCNwlbYw026OU5WcAB2oDPiRj3uVdAOZ0RxWgcwQl0oDGN7UfqknU18DXmhNpw7Srl479FfKkZNJOIW+DBenbpUfmobKaNmE7nH9TPjKYaDcKTliOeSEyaYSjnEPj/4rpUoXK8VubEoazvl0u4d/G3UvFImAkcitS0kCy9AViftLNeZkJ/J2+lVkdeDc3H/OnccqozmNXrbXDDlc6Ot9Sn4mpV9sjPJqHMf2kiHXYmg1eGh41EnR7mffG86jtp35GNyNHbOtxE25TzaoeQ02MBe7SZkB2huk9kVOYhylLWOzsj3UOXMEZhTitCxMZhljjUVqFz6/ZZSn9T9OuxHf295dpJm60SK6+8ynHI7qNh4lbOzsFpKzp/SVwLPrhxVzfTniASvxpNgjlT3Z3f281L2AnrvgIZ63GhEMm20qc7uAL88l8A4Ec0hQWSuLNGoGN+Qc4rE9XwmFuNgpIPS6HQj5mkHMiMCcK4rZxkjBd7MsWW7CFmfKp+G3xvV7MN2ukTkeDugt33G73Zzb+WBwWM1gRKIDkoClSVhud/76TrOfUGIIv23zn3aL0q5La8g1xrXePy97wv5Je2wioPWfrXEnKGMYz1YVG/rembT7UAOo+53EfFdEKV+LrkdwFO6YDlut1Pe+ldpH3uPL7/7Hom6nQOzDfeWuThCy2GyGf8oAGrnPupzn5XoB9t/xcoq19rJ7VddYLd951VDPVAabXUP+LvXHhn0/l6Q7k8DQHrtqZ/bYQE7DwsgKb9UDyD9m3//hfSBx06mhx86xhi2GvO4j9p2X7pwtQUH6u+nmemV9Okf+6n05//iL8CuQGIMObmmVmW4yDvixAnouboCTwjJqnkkpxZgBa3DuNAvvgZTIUyKc3t9zTnPgI98/6sriwzDK4yry4AAmwAOTWn//q7U12uQxwxSb1PYl+AZGElr7X1pbG0oPX89pecm2tMVwKDlzt5UMxiBMauNp8nttwS/GLdwH6d11oZXX3gr3d92b/rgiScDQOpu7073njicjhwZCgBp4sobaWnqEiyFPK5OzrDW4n6WYBnV6Ht9Pb3BQLLcW85RrFWaqGT7XPxd1WX0d/p1yde3QhkmlgGJWL8dGj6QhgFg2qiDlU1k6nBCX12fSxPt9GMkuzaQsOuBgXTmnp705Knh9PAwkl0JAI1xsQO2UidRLgarbJIkqakVpkoHAAxRSTFGbnWnufHt9LUvv5Yunl9N33zubJqaxwGvXFdzT+oF7BrA+T4C66ePyUl5XmXvnH/On7+AdN1gevixx4O1JFOqk6ALwaHaGvmaqJ9m8tF0d/UGUOhYNYic3cmTp1Jvf1/MkfOACgJRM7BhzPOzxvjjWO0cOTTENWHHeNwyn1+4eDm98c47aYGxqpk17DyMEZ+zsL0EFyM/mvNLjNHOolUQWQR0ZPDIR/4USTquoVTh4EAXIN0Ajv4HyNeFBBwyeebH2VTyjzG3j/k25hSuKzPo0UcfTR//gY9FzqN25iLHbiXwbJUxvig/6/xEKVZpv7IuVzmP7DPrWCbS+QvvwKh6OaTpYt41SEaAQwCbuhoZ7k993W2pq5NzY4/unj5YTHPp7XcupGUkETepvxXO2UZ7lEG6RttyDHdcj7bmNAfgEwwkZR2V/6S99dKwP/L+x9MT73uYuWKFtgFrZ3ggpAr7O2yrgj+0Ke5hq1rfR2BarGvyekp2Uln7a5cyBxlQ5Tys7K9Mzi0WPJZ9HSC4AwNtsc6Ymh4PAGmdOUmpwXdkYgVbGYCXNeIq/e/SpbH0yhvjaYFqW4/4wBYAJ4FhZQlzvcY4iL2ds1vJEWZwGAS4tG+kl76FbbD10lpLmgLI9eFayv7p2qkLME620Tz21ObmDx0aGqKcy7EucF3lsZZ/A5suLzCGELhUVC8ElmrkJ2vaXk6f/PiZ9It//v3c2xh9ybFJENB5uY3xqo8cSL+XDuwfSh//xAexyXyA2TKyovwlUATILlrklnvVZgCkL5fpqPHasEDDAg0LNCzwX9ACDQDpv6DxG5duWKBhgYYF6i1w5wCSWweld9y11dEdZI/E7lB3fwaRIv+RH7JG31xYTeto2K++9mZagIG0+eb51DM/n3p1uJnYVtCpAnsC6CngUTj93SB6cgGbIpm380XcXsAilW+nQCTxtvpt/F1tGgJAClAkfx9vd3It+Vm5hneaJauKzNtW3JdST/kE4bbm+MgPhKNykc3OFQCk19E4/zYRdW+vzsam5Rib0UcqAOkwG71hnl3KugmQVABSMJCqk2YZsVsllSLSO5hHOlZzjhc32tkxl2tZW2UACTezDgfOaT4ZQaTCSNo5MHaBmS0S5/BtAYsqACnOWUClEBzJrKs1ASScsW+yMf42OvNP49S4RvQf+8hgIB3AKT3CRlAAqZMdZgGQjBRkzxkMJDfJASBVwJ7WzOXPsibBRKqDGYIJphOez5TNKMCRIFKRrotXIy85pp1jjWIUTCv4ZIAZ3nOV9ynXZmkMUZzczqLOK0cjnwgWBYAUfm0T9Wp/ns+8ewCk/+HnPhR1mYGNLMdknc/TzwqIU0AjN/EyKgrjQef2tk4to6UFnmg3yskUJ69Oi8JAsXfmCNIqoXKwL8zns4oTVrkUHPNc38TQRkUHyinuY/4JnBsBkMpUsv1iYoGigI05rqNy4hfwpJTbWin3lV8z+GT5CjDWgYNFQKOVfqYzMCRfKgaW9lghUUNXl+BKBk0j71JI42TmGy4kzgVoVccEKX97zXBWVQnC68tXmAlhnyoPUAFV6llL5bcF9PG9YJa/16kZ8lD2L8aRcAbpANJRpUOlcijtAje5be44Qfm7xkBlHgzrMKR5OJtAjEO1Y2urgL6ATQW859xMfBeKkiSbp748OI/F2LeSwtM5WMAgvzfaOZ+XvwFoii02qF+dlQFkCOhyvppJ0nGm+ernOrfM0WGUdDiGLGf0RaWUViKCuj7COoMSub0Vplz5O4BA7FScaNsyG2MsLP02Oy2LjXRQFXDLz0PqKDp6Pv8WY5qSRTqxfG9920+0fwGWMqvPtrNbHs8Tck+CsjixinxoKVe5ftQ7dbCPpO8f/djHkPIZykAY113Bpqs4TrsquZ88mucy7q3zAiSV9l+OzbI8ua7+qNdy/B8HGO2ct/rjjwOQ9n6/W67bA0h7zx8Ke3WPW+qyTHDeXwUg1Zd/51jnrXL/dbq2u+faHTf22si6u53d9tqrHnjwu//p//gXe2/ljt+/+qWfvRVAck5n8mkVfNjuTlOr7enf/u7vp+97+Hh65MxxbGJ7rNYGAEjXxtvSP/rVfxnt56d+5vPp85//iTSD9FNrJ+MJ2LhyTuHInVtLs9O1NDcJG0V/LwBMAP9UWeRWAYCRuWlwTDiQZUOGlBhtdmWO30zh8J6jj9TS8EgXTmQlwFZhz0wz5s+nzY7NNEWYzCszbek7sI9eXxxMU029fE6eGSZxmSMRCGCeTMaDVsCbLi6+jKN/7KXz6fG+B9JDQ6dTX1N/2je4Lx08diAdOTwIcHQ5vfXKt9CI456Yd1pYRChdt7ENMDK7kLqVfMNZbeBPyF/p5Ic1sghjRoBJ0Nl+7tjl2BdjgSAz65YNqNIdwz1xvq4mWEsEw7ThhK8BHs00LafLW4vpJgDDHIhAjRw43T1taT92va9/O73vaFd65GBXOti9nbrN6IRtOjhzV+t7FhmTAAAgAElEQVSAsAngESsTQIBmzte81ZtmrjelX//VL8OYGgb8H0wXr4+n6+OTMYf1A4CNDPQDIPUiZ4eUHk58gyhkhQkgDY3sBwxAUo+5e4P5S8BLebVBcs4MIMkni+zIwSM590zfIDmhJqMe94+OZlk+BvYljjEn0AIOfNfAyve1WS9MBcPDgzj9+wEeZtM7AEgXr8HaYSxfY16YBVRa4DlLzqYVmESiRmL+mQVZgo1yYED0qYp95NorVtO8CK7thz11iNxAsrwmJwAuZmej/y6wdpap4pjdzj33A6I9/uhj6Ud+5EcABUZijnJc7qjAHxdsMUeZE6gCkGqwtiyR55hHps1+W8M+09O0revX0rPPf4f7uhDr937q0TnNttJF3R45OELbzHsZx3NZNeOTU4BcSzTTmFmxH+10pZYWYO+sAXZo+9ipUHeCSq511mD/uATqcolJcT76oQfTmYdOAsIpy9eejhyARQUTbwiQqp35Y4syRD4g2djMk5Fr0vnaYA/mirJes196v9G2ZbQqpS0zvspz2AaTqrMHZha/6XCxTHDG3NwUgRLz1PlSSAxqg9l52V4CaAQX8ZnBKl9/7sX06kXulSWe66a1mtLDzPXeHmsL1wOxpq7WTAb7oSKZRkY6A6SOfdAa0odzGUCyHgsT3b2UTKNV2FwCZsPDw/yOwCcaRGGyOm/KehPIFBgSOHXsWQaYMjfSak0AaTV94iP3p7/8ix/m74kIxAvpTcaBTcaAteW+9Fu//XvRrj7xyQ9xLpiGTYDmHheRIM4DEf4UbWQ73gMgfe4P7njsbpygYYGGBRoWaFjgzi3QAJDu3IaNMzQs0LBAwwJ3xQJ3AiAdmHldF7/hdRl4yJSjzN7wY9fgEeWe5e3iNRIbs9liM7E2drMCkF5O22+9k3rZoPfJPlFqI8AJT5f5JuFyCi2tHLUYmygd+LH/zLk5mnRCV4BL/k12VOXA0jrJsup8AfbEM2/0dg7OeNIOmFR+76eZu5QBpMxOygwp5WRCAiH+5Q2zCl8LbNYvs8F5FQDpmQCQ5tjcbKfjAEiPwgwIBhKbsCF2lZ0BdmSHbTCQwimrp13frc7PWwGkyF9T58yNDaMydlWuglyWvIn3nEUyrOS4acY5q+M9nPcBHJVnuY/wf8f9ZUZW3vxn8M3/ZwBpqzCQlLADQPomm9CvsyEsANIgxxxgqzaCc6afZydIj9cV1OmgAo2i1VglYr2VDZ067YHaRNRj4A/xDPCwArWylGD+3D2xAFEHbzr4QYe2NEoz8kr5N5thWVgViBTniWd1z8p4VS0mA0i3Ol3jlitQTQMEC8m7r/7W+RL2//a7B0D6wt//azsyYkXiRMeCjrDyPhzltCHzDBgtO0gUszWsk0mHWo5qzU4JHUI6M4pzogtHh5t/pUQ8Zw8OrrATdZqTfyOupAM8gAEipTlWppL12oUzY53E277fVK4L28k00aHTZU4GnC06cJvoG17TBMrFea6TpLBFskSOx1UOk4qpYzlkQvkwMfM6zqMWnPW++j76vO3HRNN4qs0VVeM+/NwEzToSdTJ2dipxBJBTsYcK66A4jf1OO0VfrBhVAQzJQKL9dVQRwgX8KVHCOlAKCyscWRXTpYMcFd5nNyG8RpbrsFnE2WVkfgFHPF5QKPpiOJMK4JudS8GOChCM+xTAwf5KVLVxLttsU/b4xOe+12ErsOe//L2djWEaAKdIBAqIGzQeub4qh3wABF7PthH1ap4Mnbe5bMo1BfgTuQpyva4iLSWDSNkcnbkdOHaXzXXAsY5RkfemSlzkvduvyj3tAiE5X5B20rltFLj2rGfnyPZx7PQakd9KoMzxNBxdUbxwhFt/GRwtucBkU6wTvY+bl+MyOFVFc9smKrbV7j1mACnamd/jfA7pIBPCxMCmBFSu65B8jOtm+yizJWh7+MiR9P0f/UjIDG3Eb7GJskL0F9t9fT2XPhD9rNR7PUhWB6xU6PetIFo98HKbv+tBmNuxa8p1swV3H/Ug1S3t45aDKsNXn30PQ2jn2AzqlLwp9fdZf/3S9gtwfSvAlG19q51289rtfn77e/DTWuRj2rVz/fnqb2svgPQ//5//cq957vj9K1/8mTz/IodmazNwpR5AmlnvTP/u976YHn/gCI71k7cASAkOzNjVpvT//ua/SqfPHE5/9i98NvWP0L5hA8V9sh5bRF5qZmo1zUyS3wgwansTluWmsmuMDwAvra2M416zYkVvyxrWQa9ju3Jay25Yg+kikLTJmkcgZRjmSi+MpO4O5pxOGCD9MHbot9+8sQSItJ1upv2weBjbydkkmC8zliyJjMGuewDSdUYzH81dv55uIqX15Mhj6XDLgbS/a386euSedODeg2lkH/MOgTkvfP1LqWVlIjWRj6gVbVxZl+vcg+NnT8WcFZyWfVJj7hEgXgBcmphAro28jd5PZhJnELwLtk8nrJ8Eu6ilUyYLARQbrFqU+uP7ta6mdGVtMk12EDzT15mmOhlPegZTF7JuPTiie8kfdXKoIz082pLeM8qar28l9WyRnwXJu+GOvsjPtFrDKY40a9QprKorb26lf/qr38Sox1JP/7E0PjOTxmcBemAPDQMeHdw3kob7YCMB7Miocn5x3j73xtvkXSL/DpJgAkA3kKDTuR65nRj/DgAuLS8wRzOeHNx/kN91pLdh/V94+wLMGuXpkAxjzOkhP5JAXhNAXjt1IejhunOA+VoGmucT/F9YBGx07mdOvUbu0k2OCwYSn+nYDwCJX+7IaEZwWXbS506V17NFbtY1Xl9PRzoKk+jI4dG0wvph4uYNHP8Z6HENUFi+Bio89sij6dOf+uF06tSpmF+C4cx4vhOgUYHKAa4rx6jkH/Vb5g3bRMxNzIMCSoJIr7z6anrt3GvBRLINdAF0mJ9n9MAIUmusSSivY3vMCbCEDTSJ8/CN97y0vJ5uTkwBlCxGTiQ/o9ix5TFAwjnQeXVbpiwmehDpxZ/6sU9RXwtpmTbRBdv0xL33pP6uHqQKZZ7SPllHz9AGVrG35QwZRsCzTvYPzjHOD74KKFku1wwe53Nubi7k/1wLdFGvvYBi+0eGYHHBDORa5mKdm5lmLoahR52Ow/aaBBSzT/f0DKRT992fThy/L7385oX0y7/yz9IY7MUgp9MKfAbBFZvHup2bNIbHnGDWh38PDrRwLeHS5rS4gtQjub9cO/f0dAH05TnROT8CK6if/fv3AwaOxny5srQccoMys11PmqPJK8vkG6ROBKGcHwTpVtYBgQHDP/Dkvem/+YUPsg9ADtC6AiRrhgWfkH9cX+5P/+bfPsXeoz198oe/H7bYIp8vEaxWRSlUOVAzgOQaNs9BT3zuq3c8djdO0LBAwwINCzQscOcWaABId27DxhkaFmhYoGGBu2KBOwOQzubI9ACI/I9XdoIBygj0+JX/y5AP/9yMsqVkjb4+u5jWx24AIJED6YWXUjp/KQ2yaegx54myQhWbSQdoOPnDWZ8ZKfGsrlMgjaykEtvlYDJERFy1V91xhIXnUCAkA1GRMD4+i8IH8OIfEZFfF/2cc6bEriK+ywBSBq0CQBLniOMtY4TlxaapxsZtjs3VJTY4ryEjIoB0fnU+AKT7cJY8SmTiQzgLlbCTgWS0ve6TiPiP8M3MtxEoCb5LFb1ZIvMyAykzMTJolHMi6YzXt+v9BZwVOEx2oNazkLKcnU50GTkCcFnSqkjfVDcaDuUAkIxojjsP5CysHQASz3V2kxPU2zkApG/hqPga9zqmZArfBQOJY0dwNvSp4U/0YqvAjqAOZdPP2kSUoiwqDe+mLmu5FwaSpsiiFUF0q1qTdvFva6edmxQ4EjASROoUTMKOHdq1DkAKBlKFQuV2lQGkAOrikrlt7JV+Kp0tnKPePi+4nLM8i2BSZfv1bz//rpGw+4Nf+StZgqZytutQK2CFTgfbiw5sv5+emglHwAiOJj+3rZh3yGaYnSYk4ea4peWFHdk1k4wbva3TbYm+O4wkTtiCupwmStmo20FyRnhN8yjMEk1cyqITQWeHzgJZHv5OJ5GOD6OcW3UimOdHBw8O/RFyNkQbpv1METk9Oz8XUjcZcNARZEXAWqEN6VTzsYnUUoAtMntwUvjqNQqY4zECXz5GicL2UaTlZINM3ZwJZ35mZ+XfFykznVk6Z/wuJFeUWauuFfeCPbqJEO8CIFF6xXIaDWz515B3VJpMYM3P7Z8m9hbwGkHCZUVABIfn9PQk0c85uXSMLtEncCpx3YiWr0CkAC6p23DoCh5xvCBYbdWo5u7soAHYUA5ux4FHfy7MGs+tNJHHWRfep0nkl5Btyjlk8niSG34GnH0UWcJwtjKeZTk6QC/zVAno4iQqTrsaUnp9vQNhL6PddeJmILst3cRhp3ydf/tZMIMYx8zPYZlKgu0C0FkWHWelTuZwAiuHU2zkObzOAPkxCnOrFbuXnD7lOM8RgCj1lnPIZRaaYGo/ieqVbfRe58gJYlvP5xyI8nkPARJV9RJtA2eXjkjPd+TIIZxW5BDRAS+jDoOYlD6sWM0vNycnyceB0xZn2IMPPxJ9RgCpE8dw5OtgDC1yiYVtFdHl9aBhNVHtBVmq2roFZIqL1z1uBVx2J7wCAO0FkOrBpT/uXPXn3mm79bqgO+25tOv6M1asIOfRPSDZXoArf18HotbZo16KNfeNW8GgPN/nRz0AVnKGbQRAuhu0sffYUpd7P/8bf/df7TXPHb+/BUAqEnZ1DKTZWlf6nS98KT10fH9633se0L0bDKQMePfQxzbS157+avrpn/1EuufkMNM3Yy7z49pKcxq7NgdwxBi+yJplDRCnbZhxqz8zNpPJ6gWRyPsTTnnGFdhxZZyUMmp/MBggAEFsWmMMWEH2roXrO84z1CEvhiO4A0bqwGa6htTds+PT5EtMab59X1ql328iQdXDgdHeYT1tkCPIqnTEahewIEfN/Js30nv7Hk6HWvene4buSYcPHUmHTh4NoIpRNr34za+kuUtvwEBaSvjIY1G2xhxgnx4EkI+YEO7BMX+FeUsgSBBpCfBIZ7v92+eGOWpkfDJedjD+tzi0NRMQAANlfRWnNWPFGuPC9CbSxLNXUm20L60dHExzOPXXcLy3IhPXxdgBvpR6mjfTaPNieqR/OT15uDUdH2Cs2mB84RoGuMj2aOYaOsK3NwbSq8/Np6d+5wprlmPMgYA+OPmncI6vM6aPDA2mo4cOwkTqDgBpmHlHVpVrzakpZPRw/t9z7ETIq8XaUeAFkDqYkwARfd2wWgA+7AjmcvriF34/HQcgeOzR96Rvfetb5AN6g9/fm2YWZmGMIHXW1Z6GAKz6YDwtzUxhvzyfd5Cb55Wz5yJnTitMGW42TcJ2WpDZow119ksfdB3nnM2fyqLlHD63B5CULewGsHrw/gcAkrojB9P8PGsIERjGPGV0ratO7vvo0cPpR2EePfnE+2LeFRQobOACzhfZVVmuec3mvJilTX3YXmNeDOlRc3qt0EdupDfePJfePP9WjOUHDh4MUENQs68L1ilzmPmUZHaZn8igh7m5ee4LcIjbmmPde+XqDeT/pk2XREDAJiAS5eZ6m7JvKb+ScjUkIkkVlj7/mR9KP/GpT6Yb42PphVeeS90Agw/ef5JAD+Zi1gCz5P26zlw0AShl8IHrCOfC4ZFBWGUDuR0w7xXmXM7xtJLmFhdirTXJms627rDb0t0ZwTyHybE0NNgPkDQYfXN5aSFYwz7eQZLwypUrcW+DtOPHaRdz0zPptXeupK++ciG9yqtLZ+8nACTNqixftfeIHEsGpsh+pLOZNqq7MwdYbMHck5nlEkKWtwbzc1nJsugGALj2DZP/CaaUdWp9yFy3zjxuTTY69046KdZVOWfXOkbu7O2L860tz6SHHhxMv/BffR97AOZgA7qory2YlU0trBVW+tIXfv8b5GxbT5/69Mfpy/OsxZDczAsbbqjKmcV4F/NB9fETn/v6HY/djRM0LNCwQMMCDQvcuQUaANKd27BxhoYFGhZoWOCuWOBOAKT9M28EmhPMomD/5NdYgAfI4w4jO+ddkCsHEhreaGhvyUC6ej0tI2E3+/yLqeXi1TSMREMHm4bWkDyqWEuVkzRzabJDJ8AOnWh+UuE/GaDi7LIKwvFgBGveBZh8Nx5ufoJJA1DBBi6XSado/jr2mSGLlqPUA4DBYVokg4oDPgCkypFqVK5gRwE8Mj1Gx4COhgwgXSTJ66tE5j7DJv782nxImJwiovMxNp6n2fwexdE6ohwJexi3MS3aSwZSgFPej8bMAJob4noAadt8HlxfsKp8rsMnAI7KmeabCF6OusqsixYZByGLlaXt4h7NPRAb7JzbIQMs2chZ0i+DbxlfCV5T2G3DCE/OP8mG7mwFIP0BSZzHMTDuoASEkA4CjQ1Tb90B8igxB7DD+QWRlLCzfNuRuB5byuSonKS+j8+M4rTswcqqIskN6PQzyiCnJANIMo0ygNTFNcwrJRvJHEgdblb5ropvj7KXus3suKoRxBd1CGJuHjuPcFp6aAWeZXtn+69867l3DYD0G3/r8+G8DsdXld/FmxDgKZG6Oh16cAIZSRt/d/fGfeiQaQune75tI3K11RIOh0hqzL1nqTKEeHCAueEf6B+KLtdGm/a9zJBOnFDh5AlJNjXtYYzIRBLU8xoBIGVZNq+vA68feZ0WnAJKeBkJrdNGma8CIE3jKJvHSWIC7VZlZQQhAaiMixXMFECyyxR2SXFC10vAWRavaXSvZTkCC6TIkflqlO/01C7gVaTrPGcwhAAfLpMzwD5y4MCB+KyAFd77JFHtB0eQBsLBV4AiQdPCuGrj3o3cFyjbFrQgEniTTjR68EBaxrmppNGNG9cCsLAs6zgCi9za1bHLYbtj99yb64b+V/IgWE8ZQErpJsnMBfWyxBnABHWhJJ9spnWldKg/yxqR2PRlgalZco34+QiRyptbOGAiF4jglOOHNs593t9chxUg+GGuDQEnx/tNnTrUtYDhBnlYwqnEPeoIEhjUfjq9ZK15bZ3115Fp0iFkfo7MNMvOJZ2d2tf7D5Csku1brxxpthUfAkhK33gt69XBXYZTfIYdS70UQCTbYzeaPLo7c1OMozj9xsbGUh/gZC/R/AKYkwA9ltlzCxYaGe09ZoB7VxrS+zGK28/uAUBqpl6Nfo+AAM69wdhYxmidXxPkGxGk0KZHTxyL/hLkK+aDdfrCIuCS9VzaVpFmzIBXBpJKXdQDIDsgSwXY3A5cKoPZXqCn/nx7mTV7hsGda+89V7l+RNzf5rHj3C3zU90xtwBE4YPeBXB2v6sGpaod3u6Y7DTetU+p8wI45X5TyrcLQMX9WwlMSDGu/xEA0u0ANs//v/6937rtfd/Jh69+6fMVAykzgSMH0g6A1Jlmaz3pd7/45XTfoX4c6ySJN+dbAZCY9+aQ2qptLaVj9w3TtgEoSWjS0jycXnt5gvGYsXkZOc6WHsYnpOTkBtNmlakSi2+GkWJaLpkMAtH25Q0GmDx3KvPF+IDNBMDtm4U94Nws+BB9RWlGNLu2kXabZVx5DZDjCvafIm8MnAfGeRzLOOq7YF40AyDJ6thUJi7RnxmrVi8DMl+cSQ82n0gPDBznPo8HmHHvaeS/iEDpZ/104dUX0+vfeIrSL+JchwEOA2GZsjlfDfQjSaY8sgwa5pM1cryYG04mTkhOVnKW1tEmY6WO91mAFNuq4LhsVB8LBAasOXbANhpbnk7fvXYpdR4HkBsFYIalsiHgL6gj6xCmpX22jzF5dGUqPb4/pSeP1tJ9vUtpqDYL+zozSppkyAokbe9L515YTF9/6jJ2OA4Dan+aW51Jl8auMk/0wYIZhqFzEKCN8ZZxcmRoOGzbynixslxLL738ajrzyOPBXrX8Pp17ZJdoK+fdfkB862r82g3mlxvpM5/5HCDS8fTyyy+nX//N30jHT5xIV65difmoBuMqJNIY8o8dOoTdBP970iGAuzdQDLhMANgMY9Qa88k87WFJAAMwRmDBPE+CiUKQ9pMNGR1/BIAksCKA9AS54JRVW5ibiToR+NqivbW5HqY8zgU//MkfTB/4wAdSj4wrbCFYIXM3bKksazUu5G6cQc/M/HU+y8ExsmZzMEgek107LMOwunTpAjJ25wNAcv4QsAqWNYCa7T4YM85xgCzej2sEx4mRYeUDt4KBdAWw03nU3D+ySmuUYUXVBeyxugT7CPsc7u9In/7YR9OJQwcIGulPL559kcCBrnSa3E+u6SdvThJQQE4qAKp55ptW5qcsZee1aVPMt/tHhtOBffsBUG0DOUjGfj4FcGRAyjx/u+npMOcQAJILX4FU2/P+fcOsLfqzbZmrl1mvuxccu3o1DTFPjwLmHB49TC6ud9KFG1Pprdla+uZLZ6scSRlEiukFW7qejEbCI1QCXIVhC/czkm0dZm0TTK3M6TJ1+QzMKgJByJHknH8I6b6eLsPNAN0A4mLtVqkmRPvhrK5fOmlrSmA75qy6buQ3lr+ns4m+0ZL+3J99gvX+NO2OPSYBbI45qZl+SQ6kr3zlOYDyufTZH/8kYw05wdpgRLlQci/DmBPtJgAk1wd57njis0/fybDd+G3DAg0LNCzQsMBdskADQLpLhmycpmGBhgUaFrhTC9wJgDQ6ey4DRXUSde4bM7gTaExm7FQybAJJspAEkLZlIF2+nhZfOwuA9FJquTwGgIQclNH6gVDEidySxLI+/gxwpmINeY0K+9GZH3sZ//FhSDKpP64DqjpPVlwTlInMNYEWKV8Rjn+j4TyHG5ZKki5OqANJ4CWKkyM6g/ITOw02ocpneX8c1xoSdlVtcA6PMi/QHBu+C+tL6eXVhQCQLiJXoWDJKTZ0jxNpeBoHxlF2WiM81dUPlfUAz9iGBTiV70mHVpTdaL8AkSowqQKUVEeSoWQOJB13boDCAabtImSwACIZgNORrTNZmagcIS+7QwBJ0CDbeAdAkmlUrm8dxK1633nTKHNonfNPsik/C5PgGziiBZBucH3vdZhjAkDinN2CRvxMICck53SfCuTFjjTDMjKQotYroEaeUwaQctsqAFIBAD1Wl5PAkewjX7sCrCoAUgVW8T4ApGhMVeLfwrraYclF5WaW2p5HVG/lMC7OzMhRExJd2dG5/M1n3zUA0hf+4X8bZVI7viQk9r0SXQUQ0VmvUyiiPskJkR3iat+bRFhGW2aKCDr4m1VkigrY4/sMauTE5D1EOPsQUNqQXRNJ0VvDAaO9iyyeZbGJ68gqIIZAhGUzglYnUQDSgg84cDLIlcuo86debqzIwAXQpWMVz0QGtrgebbIN5+G6LBPZdlEKA6ZJ3GxCbs65gHMmHJ0ANZvmcbI96CC0PpUrE4BT4iwADdwSfmc+HBx3c4JPfDZAeQUCPH9I1fC9EcBdOEf9bXa05txMxensZyXnjo6UsAlOogxUZLbX3OJ8OFcGiLLVeVSklaaIzs4gz0icNw9Vu876wkicujkfEdT5ASgbYIpJ4ztwbnHfFdvHMvm3bDLLbdmUMmwiej6388LAdLz0Wlkmz3pV6i3nM8j5pSyjDluvo8NOaUDPXeTmrMuuShYwGAAUe/zGRLAElJQLOcDIr6IDKoNdOgczSJb7WDCyGBe9vu8FboaGRionYY4s9xhlEm1HkT8vXit5VcdOjGZEt4w1o9FbccqJ3sgknMIJOIBz1rbj/LGMnJLMsZwTimho+o/ApUyywiBjBIh8IksECvgqc0wASWaY81I1UIYtA2imvrVjC85m+8rhe4/lXD7Rz3Bj1QFIJQfZXgCpfnjaCyBlUDDPbzGi7Xktn9UDSGXML2DL9wyAez6oB3v2glQxr8asunvt3Z/vMotud42d81Zz1l6Qay8AdXuQKccD1N/nLoi0Cyzl73eBqnhvXp8AaWxvVRBKNb7Xl7ceQKov4//2f/32H2e6/+jvvxdAKhJ2jkmdaX6TCPun/iAdGe5IH3z/IzsAUuSqow8uIvHWg9N6YIiQDQCLpq2h9MZr0zhryR+0BJDSLuszS5YGA8d/tHGds47VKwAu9hX7uGsw5dwKeKoz13WdOeVkT5oXRpDVnCY6qbthFTTLAsAp39QKMNq8lm4CiF+nz9ygvY8DE61EVAkAN7lcfMY4T2QJXKbUjJN7+Z2bKV1dSsc3D6f3Hn44nTx8IoCSI/ffF+XrYS21eONqeumrv5/W568BRtPHkAteArR1TBns7wsJz2DgxHCY14kBKOHkd/wVMImH98uYIss1WI7YZWWZY+jvy8uzBDc0paHD+9Plhan09bNvpuZDg6mN98s4wzeV7OK5yZiovBsDBWuR1tQNmHNgazI9eXA1ff+xjnS8bTF1bsxFPhzl8MzVVFvvS8s3B9LTXz6faosDzH2D6erEFaTimBN7R2F0AN4cEEDqDGe7438HsqAygpSvuzk+lS5cugJbEqbS0aMRAyPgJ8giG8Y22gerU2Dpy1/5D+lDH/pwevy97w0Q6iI5jf7Jr/3jdPLkyVh6Z9ZtlkITOFqHdeP857jb2zsI++gaMnmzaQJn/zLXWaSfLFK/q7aRiHfCtoxjzbyXybYpSzDWb1Wv3JGwq5b5fDw83Jfe89ij6ca1MUAkZOCUVmMuFDTJzPLm9OSTT6Qf/NjHY35yDhyEuZKDUWCKKa8YeQ6ZIyqp1cI6zGNbzgHp3KRtZDXZjmNtAsN6haRfN8avpZuT42mRPJE1AEjnH8eN2em5aO/aSlC/BJs4XxrMYtDL4PBQtHVBnCtXr6XrN8dhUWEfckLdmF0C8GBcJ+ahH7B0mPN+5AlsT0FOnjqOHScBNFrS6YceAKzaSNfH+C3nWYm5CjCScgcoSJtco5zmBD1yYF+67/iJnAOqkiCcuDmVrsIMk320HLkFO+gnvbGuMJjCoCD7wZC5tPYNRUCPa70NCmagxKV3zqc+5uf7jt4bOShrrAnfugaqNxsAACAASURBVDqRXp9aSf/h+VdinSMYFMv1vETMSgwxrzm7lbU1jCHWne3ckzVuTih/E8s0gyR4NbfWIMxe2VTtKhPQTy2b83Iwuqs5y2tuB1OJ8lOHgmeuWSOQgs66to40JADSvpGN9Od//gmOm+Y4ZY2RsNzC4ABIm+v96emnX0pXL11LP/nTnwoAqVVGJONQ7LoEkAwKFLAmwLABIP1HT1GNHzQs0LBAwwJ/qhZoAEh/quZtnLxhgYYFGhb4k1vgjgCk+TfjQk2RAyn06iq0xZ1C3rAJNAjKuHtws85OIG0p64A8wzqL+cVX30hzL76cWq9cS4MASO04okmRE+BJRo3cauxK12VHceUA8rj4NjtRC9jSqrSZiIqJZQVi2Kxum/9DwKkCRox4V7rNTW3ovOtQrCLtM0Bi9GR2OrqRyffhXlO3Ui6XCW4NrHRP3Bo5RyxbLp9BeQJIs2x+zyNh9/LKQnoWh+clwCRc5el+AKT3oI1ymg3eUTZPQ2y0dNbENY22lMW0AyBp5cycig2xZRAw4h6KMz07XVXw5rVyiEWOnozJZABp541+cmqjyoGUpaR09uccBzqadwGkDOKFfF3FQIpKD/ROB4z2RU5CAAn7vUYdBoCEI/U61zODR2YgsdnntYeftVX5WGQfdXAOIzLJdVsVVACp2mhWzdgE3dq+5EC6PYAkqykzkASRZDrdDkDymKjLimFU7jOiEKt2ZR3mvFj5sQuk5fc7Dsuq7Wl35ez8fPFdBCB97dd+KcpUJL0EIwqA5AZd4Cd/j4QQ7UdZMZ0lfm57GCJx+DKOI++/t687nEmREyNAocVwpCh5JnjkQ0dWQIsBDAh25raso99NfgGtMmCR+5B/6xhRIsxymotCsCgAB65T8h54/ojApbxFPixHE+d+m8eFzCrxbyWBllfIQ4HDzNxLnTrR+L3AaYesjtDtB3zgM50zXcqZ4TSUEWTJasHiIW8SY4MyQTJa7OfKwNjvBBTWcdAoNWeUt91BiTpB6ZBu4705oOyDkaCc82k3Jd7qWSVFHk5HZSdOwBwd7T1lEDhGIIdPo6Sr+9N2YcPKIZbbbXbMlXw/2n5lCdm4YO9gHx0zOGIdRwaRZ1OSUFuWvGNxXeWnBNF4FCmgzPjTKSdoVJWjqjedrO2AUbk/CDbKVBI4FDDKUjCF6ZbLn5kzOhSzlCCOOMboFYEY2qD28lUQu4mxpraxDAMiX9fzBgOqGr/XmEN8FCBO1luATtRfAQpkfHm/RqgHDBaOrjxEh3xpGIz8CgBnnUrnmLuD96s4y/thIBWASSemkoPW6yKydH7fQ3/Ysbr3b7/QeRksUQFI6p7yBHMP+wUTUECsygu1wjlD/pGzFABJ4GgrJhnZE+STAqgq+bUKyFeYR7vsmTBDPL4HSKmiqPd+X46t/83OeF8B5Lc7f/156s9xu/NlACnP03uPLZ+Va9Sz2naOda6JLO23spjqAc3bAUe3gFplfVCBP1GmYB0VAOtW6btwhtYdG1NcHfBWf+7cdHbvz/flfv7WP/jXu5Vyl/7aBZDoY3FftwJIi9sDASAd6G9JH/7gYzsAUrDXWFcs0G57+jtT/wBgQ8dAOvvKTYBSAke2j9LPAG3aAT+2ATVbHNOQhGvrZywRzM2ynU2bMEs2dMbmPlcYgTXsab+VuReSYPztGCeAJBNBmaxunO4d5CEJUJ+cJBttjM30i0kYAuMsCScBj8ZxYi/Sv7bs/4y57QIAOHNrTQBR9IvZtyZSy1gtndo+kp6455F0dP9RwLDBNHTv4SxttcW6BXbsjbMvp4vnnmNcIS8KYM8CjnHLb+6gQVhI5l+LMU+QkPKs08ccixw3CrvUZarjuIBX5Ntj4TixQE6yhRkmoXEA8M304OkT6Spr2C8+/3ZawqHdefxUWsBumz0E5QzAgAVMYjZNNZddjqFIZLUtXE8Pto6nj97bkd4/Cuu8hfw+2/nauNsDyGtbP5zOfnc63by6xTjTkqaXZoNl0drSFaDe6Og+wDFAAearfbBeBLdkEBs41A9DaQpml0xGgxtkgvUji+Z9ms+ptSODfGOwj+4BeHgPEnAtMt+5/vXrN9KXvvTFAEiGhwfTIucJOVImny7uax0Qy/FPQGR2hieM5SsA/zdgCs0wltU4zyJgzGqsj/MYq+xaiyCS7cU+x4f1AFJeL+dgIYe9o0cPpVHqaXpyogLrCDxxjmcslB9y6tiR9NnPfjbdd+JErFWd2zy3ZXa+LACS91urZNW0iyxaH0WIINb0zqUAFeZ1cn5cI6BianoCubjxCKZqom3OLc7F+O3aqAPwzjk1gxo5GKawmsZuXA8bD8EIUhKwm/XLOCzpm7CQnduWAY7OXSS/EDKD87MrBFHBBOL5qY9+KI3QJvePDqXJxWlYaDXa1Rna41q6SnDd9MxcWnQfg91JTJWlIpHC3iCIZ9ucQcP96fQDD6bjx+6hDSA5S30LXL1z4VK6AbtVyTiDaByn7If7YB21RxBLSkOANgcPjUZdx3qCWrt6+WK6duVy6qOPPHTqZOpjPddKP/z2y+fSNwFwv/aykuWVOqFrEtdextwY9BBrgzw2hH2xkfuZLtZHrsdivSer077HwzHBNtwPsNXNumeVdaaBNx30fddLgs+O/64zZ8mp2sT83i97irHCY3JQDuA27b8GSNratI49ttIv/kVyILXOsIcg8KkVqclNbIV8XtocSt/+9mvpzbNvp5/+mU+zHlwCoIWRBoDk/Jw2KznaBoB0l2asxmkaFmhYoGGBu2uBBoB0d+3ZOFvDAg0LNCzwn2yBOwGQDiy8la/L5sZHSK65E4yNYvV046bXIZg86hmwtWDTvs1mahXZuqXXzqWFV15LrWiH9wsg6QTkHEYsZsQmA0j+GacOJYy8GS3gUcEeWjh3MHjcoyjxY6JbHXn8ZpvNM6r/aUN5OMrbxKasAxCn2UTBbH4tr9GIa2j3byjrJAuAzVcHFyIfc0RTZjpSLpP3ukmBQiaDr/CJZHdZABMCSDgi2fxNs9E8X1tIL5NP5Bk3eOj/91KOB9nQvQcHzRkiSI+yARswMpCIvOywzec3/1OzTng3rRERjTu6cnKZ61UZjk02ztmZU+U/MTpQJ5gmqACk+HmAYhlsy+wbGR7ZCaZ8SGGZ6OhUuibK4SYtKjMzkLakCelU8w4rACmzsjKAZA6kAiB9GYfVdY7s4ViEpAJAGuLHilQIIJmLqIPfal8Bv8hd5ZkprHGAgkgZ6vE1uyL9TbQr7yPCxrNTODOQZB4pkcE5AzyqA5AEDbjZDu5DKTvP4aY2zhPt1Jsq+Z+qC+xEymbHfLTvyplY/z6sqaM4bL2d5r/5zLuGgfTFf/CXoo8IWOhccGOenaj5XszJ4r0XYCAAVN53I2NnGxkY7IGRQm4ePh8a3s1fY8SqoE8APZGEK7cRjwtglg2519S+OuA8ViddSfxcgAsdf/6tdJoMEn+zuJDLGZJ7FGwnn1GVvLrIx+n0Krll7LfK9OWo4Awq1XD6TM0sEWW7H2AIRxoA1RysRwEhnRnWmdHokQOJ9miEronBfRg1q4Nqg/P66nWMNLaPKWtj7qEMhOBco6wCKTqxBMqM2vY+lHW7fuNmREKbi2cNAMrymRy8sKki4jak+8wh5eeZwaWjKqTkcOBYzpwXqhtbtCFrMxUyajr3zK9UwCQBFm1Z+rT1Osc5Qj6O+zBPQGZwIZ9zhN7IeJPrS8ZOZpJlINmIfHMhAZ4hsRl50gBGbCM1paq4RgA/2NEcTVnKLQ+LATr5H28ihwGSfJHgWyeg56kAHM+hYy2DZgAxfN6O02pujoTfAbRZt0iAbnGPOEsL+Oa5Alyn01ofPeQKKgCS1zNy23r2YbSykpgxllQssNKHC8BUchkJgvbjUIuk3Vxfhl6R0gu2EHU2goSicj8y1pZor6PkxxDgXHKuiLnGcTqzN5Qb2qZNLeHo03mZI+Tbw9HdDhgpmG90+DhMp1WuLYv1+ImTkQ/JeU82lE7LJdqm7asAE9pNmxXmh+etf/xhTJwY5OrGsHq2TPnbc5bz7Zxn92e3/D5IqH5XMbl8X8a/W89dSY3WFbJ+DHXo2AvCFIAo2rM6R9G2dgsS4RsxTTjeRiHiNZgxsVYo8kMeaRDG7ve79snnK8B3AZacW3dYSk4J1WXr72mXyZudpbvTxK7U3t/+v//tLfVyN94IIGUWcgaQsuwSIJJM6G1ymWz3p99/6qtppLc1ffgD78Gpa//N7aUV5+uS6xlYGjISz5+/kS5fIACg9QDqcH305W76p2A3eYHalKCkn+F0XVtjHbZhph7ZOsjWEQRgTrAdhqegEQEy2lH5Te1ksEfO37UQbb+LcwnAt0JXiDUJZdpicl/DWT5dW04z3Mt8T3uawAE+xVi7RFk3ZT2xwNkCwBFE6uIeJ89dTy3X1tOZ9hPp0YOn04Fh8tMcOJS69w9Fn2/Hkd3qnDE/lb711d9Nm2tK800z73CN2Wnk33pj3OvrETzPfSjkyBz7ABKcn3JQA+Ocsp3+o++vcs/L6wTHzNL3OXfLxk1ysGykJ953Js3Sh7/2EgASTKHFHsZkrrHZR1BFO3bBeb0N+L2tdJ/j/iYs6Np8Glm4nB4d2kqfPDmUTvXDaq3NMVbp5O/ChgRpLAE+XGHuGmsjNxOrIuZa7bZEMIDl3g/bRJv2wvaVgdTCWNwHI6gJhoayhsqALgP2uJ6aJm+RwQ2TkzcBQ2Cb4YwfIsfhmUceTYeQPxUUbxFQoIyOp88880y6culyeuTMGdZJSuqBl8Gu2WKOyCBAC2P0UrrEWn2LOeG1t86nMcCeKWXssKcAknl+tiqGT24P+XchP1rXlw25sbc6Ptu9O0luc9+x4zt5EDdBJpa5Nk0CBtoW9d2fPvdjn04PUzbZR3ntQblc7zOXeZ/mJNoFNzMLqaxtnOfXAROXkcfTjoJJzn2uDZyzDRaxrSjNuJ88QV2MwbNzyPg5F9qHYNAJ9BtQ4zzqXKDMaR+BB5fHLkfbd+4wV6PlM0+SLFPnt23KtbLZhrTdRPrut56liW6kE8Mt6WMf+lAaHRyiXY6m8ZmbaYnynT59msCXVfropcgxdRMQybX1LHa33ynF2NcDwxe7DQ/2pcfOPJQeeOCByD3k/HEFJYd3qEPzYcmEck5dZh6S4XPy1ImYT3woLXn48OF0BAm9DYBhmUljly4CHM6Q7wpmHIPM6ftOBdPt/I3p9K+efiE9e/YC7UWwyHEoj49MX4wref3sKj0DO4wbBKgYv9FhMJL4DPbqYA/mPCjwd5Cck+Y9apVtyL3UsJUBG449srZtj5G/ifFlPaNUsUbrpD8IZLbKNvM6XHOZsWYbIPbg/qb0l//yx1J3xxznZB1GZJoyujKQtmBoPvfsG+nFl86lz//Mj8PKmqM8zL1K+VKGLfpnrA8aEnZ3Y7pqnKNhgYYFGha46xZoAEh33aSNEzYs0LBAwwL/aRa4YwBJ0CgYSDqRK4dWvOTcNW7JQ9YgovcEknDeEsG9NTGbVi9cScuvv5mWXifx8fWJ1GdEv5JY7Dxk8ASLKbaZOiWrcylFlDGlCkBSGiODCeYEcBsguLFl5C2b63UBJJzLG+xEF9lw1nCOtwwfSJ1KYOCokD3jmWQ9uQVvYnO4ycalhvb4Fk73Npymukhb9U95mbh4AZC8He9LAKlEtFvaDCCtUIYpNj9v4zh4iejYZ3FEXkVSYYAjHgBAeh/5Bh4m+u4I99uvozoAJAEO0Q23VZWEXcjj4aQxd1MwkHhfAUg6aesBJHGuLF2Xwa3s/ApcJuNxsY3Pzq78N/em05f70qkczwpQCsdrAE04MXBy6BS1CguAlPMgZUdtPYD0NPIfX5aBVAcgHcC6MpEEkNqN1ldOhvcBIPEaeudhYJzNxfEQV8/l1Oo6E4orsTgidUr7e4EhzMeGNQNIJrCWgdSlLFYASH5eMbwEkAI4sj7zGQPCqhyVFUaYO1QVkZ7/3AWT8pcVEBP2lvlFzqtvfPtdAyD961/+xUiibSJwozV17ujEnidheDgSqLe+/p5woJn03Mhv5fhWiVK2Cbp5D+ZElQehyDgWh6v2koEj88a8LRFhTnssQNU65zRXg46bYLbYziq2W+Tp0ekjIFD1cftVZqCEWwinA324kjPS1iUHTnHGl7xMtlmvERJxtNGQZKEjbIAcK9EC5TFyXmwg9WQ0r0o8AXbUAHlxHK5vLsE4GSbnTGYn9HXrkFpNPb3ma1oMB2k4jfj66JF7o684bIQjir/buJ7nMTLW3AkOEV2MM0rJ2BfNP2HEs1G340R6e4+RuyHuF+cag13ORZSds+sm3waMUkLNexLY6AaQUkJN0EPnWcg24dzxvP5WAG2FcWsAp1L0eexgLh/lkUy6XQCiqanJkDdaWJgLh4zjivJU5lHIOSGyAzjqksj7sCnlNHJdZ1hxvmqpufmZALMK6GS9yEiS6qkUoYC+bWSB8aDDvEjUk+0xgDRkeLTpgQNZYk8gamYOOSCOFbzxaWJ7X314rDlLvI/Oju4AHR2LQ+6QcWh6msTZtHHL4zEBsJms2/ZcMQx0/hcpR8slcJdZbLY32hBjtWXTcRWyjpGzSNmhzEgyol+nmZJ23mcX4L8DiZHSq7Q/k7zblM1hJ6RcJAcFIQv7KmxLuxfeWEYeyHYqk/Xg4aPZCcwFYu7jYRsIBxxlivoIhmzFKuX7whIrAEfJeRfv4/p53oicPnXjV/0YmsHz7wWYgkcgCOc4WQE2MU4KNDn3+hPlUx1Lq/dlXIjcR/wnYyLy5wVofSuTyHPZtwv4XkCxzMir2LxR6gxMlIdu6JKezn5pX3PW19bmO8mYmgwZbIU9gwNYAUz1AFucuQDp1fl3gapK6jAYZXn9Uhyj4RD3moKC1E2wk6vilXL90v/yD3fKe7f+ePWpnwpbhD2iuqq1VgBIyJ9tdqevfu25GMs/+cnvpz/BCllfYMxgfMYu84BBXT37CJBpTefOXqFNtwHaMo6QfEhSgCyiTkCcVhZCMm9Kv9iGORNAbwTZ7NZlseVOu+Qkzi2C67ZvHfEaWPaefb4LsNe+ojNbh7ygxSp1pOzZWndrmiGn0DIBC9NdreREAsR1jLWtUfa29a00f2EsNY8tpQfSkfTB+9+fhgZH0yh9pgsndLcybhI1aA9NjPXjV99Jb736XFpA/q0J5vcC8mDm0zO/nDJjPkoOJ4ED+3Wb8rasB32scey6eR1px8uUfYVxoLNtOPUy7l658Br9fTmdegCJOMDt75x9I01wj52H7knbsDnGNwAicKivEmyzBijXgU0XACZAmIM10koupEPta+kHjvemJw93pdH1m6nHvDZtQ/T3zTQ+P8s9HEzXLyCputofeaHWGPtWccg7Bpr3pxvgp5uxWOCsu2cgAg/aGRObyR8lI6kEAgiqyqo1b6GMGsGPNsbZfuRaDRIZgJEiQ9d8bI55V1EBeOE734HhspHuh0lzgKCObsA/gbVVgqBWuLcbE9PpEjnr3gSoGATA+/LXniZPkywbmVrM6cpBx+LKoCPXR5USQcWEyTBSFcBD+zAvleqFA/3d6Qj1OTUzG+PehvMEHarD8Yt6/ZGPfzj94Mc/kY4grZYlU2FDLQEKAZoY2LQReRSzXKxzq8EeAhL28Zmp6TTPea9fu5quI1HnXNMNM6uP5zLrVOcix+sDB/fnnH6AGMqQOsc4l9j+ZUbfQJJOmTfn6F6AowOHR2NODlZyBEVkWdiSs09pOx/d5BTq4NmGpO35s+fSt5/+Rlqe2Ew/9ANPpIfufyByPk3NTKZ+GHWCQSuALVeRsFtk3pnhuuv0pwvvXIr+de8x2h336HpnH3kKT5w4nh555JHItWg+xzHyL5nbapHfOe85x7h+GBroYQ4bTL1IObYrgcjc30/fETOtwWpiFZIWmX+vX75Kn9tON2GXHRg9lE4R2PAmOZD+zq//67TA/irnkcoBfQ5BDp3uOZrs90FBqtQLsKcs9g3WMvYq5aePHpUFOBD3ceTQYdqsDEglYhfynOv4gW0tt+8dJ0ICmIW96xgZ8o5n/YDAAf7SHmOcdzOUDDxaSb/01z4NoAoQvjXN9QH+3Atu0ve2OtOLr1xMX//mufTjn/9cGj1A+9omx6VziHsljwt58ypoISa4pvTez339bg3hjfM0LNCwQMMCDQvcgQUaANIdGK/x04YFGhZoWOBuWuBOAKTRhbcD7IjEtRXYk50bldPfv9046tASgGEDYoLYLaIpN9igrL5zJa2++U5ae+vt1HFzOvWo2R3J6I0/zbvMyEsUS/mcYyTnVKrYI57S47wOF478R5UzTHZOCwwDYrqR12CTwus6G/7OR86kzo/8mdTGJnoDiYk5JB8Wrl5P7Wy0BjjxANdrwbG46eYReY4Nc6SwMQr2iyBMICiZHSSzSQBJx5FspV03XHYCCiBNshk8tzaXXiJK7nlkP8aQiVG+4gE2nU9QvodxBBxhk9QvaIPzJgNIbr6zrngzNsuOKVxhfwIAaUNnnQ6/HQBpF0TaDeTOQE2pJzeR2lxd9ZCy8xVnr45y81aZmyQApKxAGOyo+EfZoor/EADpGqXQ/Ut2kpQBJDbTPA1YjHwE/N1pnWlz29EOgKRsiQ7IAiC5Ac0wQ9R95ciKOrfsAhmeV1YTO1Vl7IyzDACJjWenAJJgFe/jXnfOkwGkkG+KT0u0uxVd9bLKuaiDYKd+w76Zy+UjGF8ViDTz9LfeNQDSH/w//12+J+pPp7tJnmWszQebZoPcOuRUIHeDTqkVHBIra8uxcV8GLIjcRGzsd5ho0e8iPfKOU0UHvw4J7z2c2fSLWZwhAhTWaav5cABXIkF5SJDJ/MmglI9gxMhm4bcmX49caTpE6W8yNAIapD3qpDHK2DFE52YmG8Bki6hrzktFmAC7LcKVzXNhziKjY4mAB0Ropc/p21hdxxmPszGi+Pmgs4nIVBPCE12vTND8Ypbn62k3d40R6YAHgmi2TxOdU95eHEE65APM4hw613QYGb1skmftmtkQ+texmdHRlaNMb0swe3AmBqDAIFEYNXGMNuP6RlJrUwGNkiMqZF1wnpjMW6DG6GnlaOx7GZwwd1wGz0KyUIcjv/c8RbrQMulk2odMkM4xASTLmsGZfE1zZvgooEPUCTUhmBJMJOo/OygBhjiHDKGd/kh9ZCA296UNwpN1su8AH+FU8nslgdri9wKY5tXy/nQ0C/wEYMnYIzsgAAsBedqu9yvgIitNp1rkQrIpYM8d+VH7o+wybFQA8nVtbvu0DeCcirIpy0VZdyT2uC+BONuzryFroz1kmvG3jlzra52IZZkzOr8CTTfBXPXq9wEgysDz++oR7M+CMgQjhvEiHFQENeDUXeN3h44cDoaIkkMCvUXmrwAXt7BgKHmARYIt1o7lrECaerBF2cL6Rx7DysCWf5ch0zyPOrcVgEbgRSZBBGdUclA6e+sf9cygUr4c9e895vPVg0/+Nsbaqn0UoNKzFkmicp6dNlVdsMLAvud+oi06c3DBAvR4P9pDllz5XbbLLojle/OmFHDLb2MZ4dPxvTJdPfsryhayenkeUhLTRwGOSuH++7/5j28p5914Uw8gZaMWB71cDlh+G33p608/B2AAgPRDH2G8hwG4AQNRAIno+sWNzjQ9C6ttpgXnMAnkYRfa/gXe7As93YO0awN3Mki1FWOmeUSy/KKmK6CS7wsgGp/xCwMF8nHmCFtBQi0DAY6d5rHrA9htwsEvu0/Hv+CjQM3S+nJaYl2ziVzqYl9HmiJP0xQLBOXsNhkHBflbuafrMNUP1sgb2XEi3dt3Tzp1/6OpE2d0D+OxElg9XGed60XuKphN1985l86/9ExauI7jvQkAgPVXE+tAgeEOxmlr2rEg+qszjQE79qMIBGG8c1yko29i6y3yo5y6/5G0yrr1yuU3kYibYZxAgg420OTSfLrOOrF1eF+q4Zif9J5Yg6xQDmY9yA/Mf4zFGwB0NpQAPFen0/39G+kj9w2mR/traWSLvCsEL4REK7lc1tcH01uvU2/L/eQ8OsyYPUd1A7rDYu1kXAv5L9puL7nxDFQwJ1EbbNU2csUJIG0bKFMxZ7dl1TOmLlNOgyHMieO4340dhpgHerGhcq2rrHlnYK08/9wLaQmmbhNjr0DCEEwngwvae8iRR1DFBKzWq9Mz6ZW3WLdjuYvI4TUxLguwOFdGbk5bkAz9gLFdKdJ4qG9tXIs1RA4G2mauacMsKkjvJ8hhkLxzU8gCmp9QmTYQN3IEkT9zpCf9/Od/Jj3+6CPBfr0Jc1NmzTxgm3OX6+J+1tMHYYV2E5gV64VKRned/EPe1/jYVXIKzUZASQ9zjlKkskadr5WuM6ed7B9BOQEXpfocn+geEdTw5ptvRrCMQQMytwRK+4eQDozgGXJtyiyt1iQe5/cypGrMm4KR7QSA9JKbyo3B2RdfTd999oV04sg96cPv/0CauAFYRL5Dgx9OP3wmAClzdzmi3SQwIlhEyp0SnKP8rAwg262A0D1HDqWTD9wPANkerJ3x6zeR4YN9Rw4p1xrKoDpnCYr1D/anYRjZvUMDIdmrhHXkt1qlPwIMzRFcoibd4MAwbQ7gdX6ZeelYevq7r6V/8u+fSssoN8hGk+VtwF2s5wSQLKl5rioAKdYk1rEpwGi3ptPczzWHeVo3gnRK6MU6pso/5lxUcvw5/86xNnBcCrCP9ue5rYfN9ZYAPzsM/uM6lmcDmbrmZgJ+etbSX/2rn8VGSBVvwRZsMiDRdaMjVHt6+exYeuprb6Yf/2kApIOsM5rmUzsBgrHLoMCyIzOTm7YPY9JAxMc/97W7MXw3ztGwQMMCDQs0LHCHFmgASHdowMbPGxZoWKBhgbtlgTsDkN4JkCecP+6Mg4G0y26J6FwjEnHCbbH5wW+L5jSOP/Tka9cn09pFImHfuZg20OzuJOlr+dDkqwAAIABJREFUD5vBFuUi2Hns5isSRNLJlSN9C3jk/WeYKn8oeBSgRnyYk6GbzwSXQlpms7HS1Za6Tz+Q+j75A2nzQeSCcEw3synrYnOx9PpbafZV9L3Hb6YRol0H2OQYu7yt3MX8NGU3N0b2FeKejY1F5Chy4xEyNjie+S77nLIbymD0ZTbhE0TJnVuDgYSE3fNsTK+hzT3EIadx3j9JDqQzOPYPsYPuw7/ppj/M6Lljo53vJ+cHijTtOwwkN7batTCQQkamSHbE0XlTlKOvc46O7MPMTsCc1ylbsLBxBJAEsHwKHhXpp9YqefyWKE1omRRbZwDJXeQ6jt0JnLqv4vh/ms3fU0T+ykDq4ggl7A7wHOKJIn9mdHG/wQris1ZedS7kR2YgqZ2fr8LfOurjshk8zOAaD/X1+ed37YJIfJcZSDiK+KzbVzf3bG6VsBNginNUblQvmQHJHG3of9kiNuVAierqNP+dHaLZiZghuCpbUny+naaf/ua7BkD68q/8UvQBndK9RG1u4E3V4bKiDBdPnS6DMFbcuAdwUEkeyYAJKRhlSCpwVqCtSFy5sdcpNk0SbeVadCLqrPX+r1+/TiLu++N3G0Tk6jzQESPgEGwb3Z04DuzjghmRvwLH1wrRpVnSLkvqzeKQau8E4KAcwcIgAl6H9CrOkBr5b9Z1oBDVrsNTx/YyTjKdCuKARqQXUEtW2vbGYpxzchppMpxuSq7YZlbnYC0JZHbZ+cxvsxVgi4CTtSo8Edr+tOvCBNIGRXpPP7j3NEIktwBSN5KYwYSgPekE8b5Nri0oZ/6bwoTxO50hOnD9vcwa7WGLN3JaWwfrJONQOxJ5Os9Mdp0BN6BxnC/+zpxl5jTKOaZw2GBf73edMXdzI7fvAFAYwHTq6sCRgRSgVOUMFtgr0dZ+bnkzkyCzyjzfmjJYVV6qVio25zOopKuwi2VX5k56lNdYY+wrOXui33I+HUJGDh9COsdyCXgJJMni0jmfwYcMDnV1K6OFo0cmCf1Lp5zgik1S9srNmzer8uS8JpbRcwY4VJXHMTAAH9lRFUjm+G0/mMVZGWwuwUnark7DfUh86XhbIifGAHmOlMCxfRp5LYg4h7M411dO3C5wJyDi+3XuPaL9eS87bNuAiTBRZspkycU8HttulfGbox2sEPE/euggACSsp2pMF/Rd43yRCzBOUYCL/HvntwJ4BOPWFlsd4/ExTglyBnCy+yhA+c4xDnsVYCKjdIdxpENN0VfniXKOikVQDxxlQKhi7MSQnK/3h7GOyvEeox1L+eqBslJaGcRx7zGPVeetgJ0CNJXfxb1X5SvXX0PKq/xdjs+v2YaZVVgxeO19AmVey0D6bPSd78t5NunfWbEzz48xVzhXF8CJT/7G//7Pb7H53XjzJwGQvvHN55EAXUk/9MMfReaM8WFTCTDGdpyoq9s96fXXr+FMl5mhnGLOMxcR/Nijq7MPkDizLYRRck4/2ODUQRtP2ajazDYc8qQBWvs9wQn0afN/yXyYvDkRg2YP46h9a0CQg7WO85BjuOO8TEOBcAHuRcajOYCJFZCCJXI0rYz2p4XejjSNYdcFB2XVkENm7MWz6Z7tvvT9+x9LhzoPAuicAYxgrAOc0nnfRzCOQUOr9NNmc0WuzKWrb72aLr/+YlqZGmcNgZykzCoZf7GWco2WpTutOz93ThM8auF8vpq/SDnJdkAqn9OzU2mFPEhNBBzUyGXZ0WluyJa0zDm6R0bTlnn06OjzjG/mP9pWU1eiq8AKY9+KYzTz5Cpl621eSu893p+eONiWDvD3AONMC3Owuflm5wHQZkfS3HRL2j9wL3XCvMk4oHymspkCSJ3USRdjjIBYDwBSp3mSYLgYfFDG+2CGMk8swbKZmgMcoM5GkGAVqIh+QMPsqOYAx8hFApyuXr7C+ol+x9hj3iOlmwUrlBNdk9EEcLlE/X7jhZfS2QtIngn2MBLZ/bSndsx9VmZczoMWuVBlrTgmeyzfCyDp/G/nDSYGKCOfE3Pw1CzMUtsWwMb2FvM164cPPvFo+vznfiLu5fKlqwGQyIgVfPch+NNNOzh+/Djyc/sYt/vDNt7j6iLjPFJ0czOwkKg7bbLGGmIGeT9xfwMYDJw5efJk5Amy/QcDqsrrqLzpNACU7cT27FpEoMz7EYiSAbVC4IPvzTNlTh9lAV1nmpvHHFuy2PoAx2rYbRDGmMFRr5L3dZzgtfe/74loGz7sV0eOHAkAaTNUHVrSBOwpAcSFybkc4MD5BagMaBhGwvDQwdF07/FjMUa7ppgBuF0CPJKRFfm7qEclGZ1/OimfgGG30nExfyvhZ06lZeqaQAaAXeetYLS1dTE3yYLuTn/3H/1a+sa5S7RtgyayFEM9gGTQmqvj+L95ZQVguP8ugNph2lovZRVAUnVA+9r+MuOPsYk1TAb/c1CHspF56M1jbx5n8xwjy3hlUaZjVwQGOZeaa3GNHLMt5G7r7s0AEkQy1orkTKsApK1YA3Wk198aT1/4yuvpMz/xYwBjBM0AIHUYpFLNfwJISjtEeQCQnE8ebzCQ7sb01ThHwwINCzQscMcWaABId2zCxgkaFmhYoGGBu2OBOwKQFi9l5pFOsR1HvNHVOnPMBM/iXODIPA9E1JHRNG3j/K3NraTV61Ophpb6+pVLqUlZCWW1lLBj4yZgYYLWAEBY1OvMD0d/yOFkOSA3LFsu+JVD08ml81AHmJ+HM9+NKfJPvJlDbqJ23/F0hI1D8+n703U04S+Sv+O4m8YN1LKRR0lsMFfGrqT0xoXUT9JWlFTYpHMdnNwbSJy4sTeaTtgo4zBueYKOk5kxATbk8lgWN9JLgFHj/O4sG5yXlufSC0tzaRwACfnzdAbn9wdIjHyazdAIToF+HAtKrYWzTocGu0zvzy13S9xQ1vt2962EXeQ+EjSqy4G0F0CKYkaplL2pADjP72aelzBf/PONVakDkQuwaWsKMCsDRErCRW4rvfE6orFLbOwE7rQ759tgkzZBdOUrbFy/ioPoK2tK2OFIAnJDoR8WEkASx/fhnVNert1ozQB9KsDKOEBZRhSlRQeeRtaZI5uA3+hKjBwFPDcoi06flqCA5STMASC5SebZRdl8Wu5O7qGTzaosJMGCzDbKrDYj1wWvojXpBOWiW4Gy5WduZRqpeC2zRYs/NTsiM4hkWf176l0EIP3e3//FAPx0ustu2DJHGA5FHeQybzrw3AQDBWeed9yDg6ENJ4YJqMNZGKyYzAQLp2nVx0O2iP6t7JFggxt/nRo6B8bHJyJPkD2xmzbdptwKDhsfRvzG5ty+rRM9ElHjgMQJJoigRJplM3p4nnxERpjbA3T6FKDD38hM0XHQh/yO5bdcIWGHU6RI2PhZ5JyhTjeJSLfMV64CUvOb7j4ccNz7JA6cTsCDXhLLm6QZnxQgEJJ+q4A7Ni3knXQkCvx4vmXAAR+DRPKGkzUirjciZ4JAh1G+5hvSERSSdAxiytfpkNLJWgAkwbvx8fF0kOhywQsd6fY5+7LMmhLp7xgTYB3jZ+Qmq2RiBCuC1cXYEiwio3BxbE/hvO0FEBRA68KWJH7LQFLkPsqyXiWJtc4mHTi9OHe1k2XznCsAJ9afkdY6ovyt17cnGGUeNsVZ56v9cTMc0LA5uIcAsc3LxtinTFIL0fdeR9sEUFONJ0s4qsy/YBuUwaR9fCg5FJJrOh5pX+aisl51GBV5PW0ji8GyTwIgWQ6j6W17Xlc7Rd4KnNNNAPRZai2zpgqzSckzyzlJonHLJdjk99PIlh44cCDAGaWN+noBu2i71qf2sfyy7sp5Ir9UxYIKxyT2814sv2XeruV8TQ4pgny5DWdWk0/7kOddxck3BIOhGyZbOJuDYYdjegm2nWBizAICpdW0UwEgOWfZLgAUcnEcFNKizos4mZt0+NUzpcLStz4KIFSYQeV9C47ZAJCq8SAHcBTAPQNi0a/rQKQC9AhBhJRdjJe7z90rZwAiA4ZK1uUxtrx3QnJ8Kb8NJ7/HVmBSgGgCmNX4XX5Xjq+Xlds5R3WtnDupGvOr8+xeN68dfLRU35V7iruJNQn/i2j1wrbIn0f5ef3bv/xbt7HynX30JwGQnnn2pTQ1OZt+5FMfCwBpawvHKo7orS3Go82u9MJ3LyDlZcCLwLFtOwP7AXgjn2bgiiw6AV7rLYP2GZBVJtQ2LvvPYIFgYzt2Ml7KwLwM8KAzWAe7LA4BJPtLzLG0E1lI9jOZLoKm9q8Yb1hbLdDHxlcX0hyRJbVRwHik7CaV1lQ+E6CrGSRn/o1LqYvcMZ+898n0+LHH08DwqCujGDctV3eVd0+QYx1AoL0Cka6/fTZdO382rUyMEdCQr6nj3PqKfGeAOjJwNnT4M34pe2juOXNkmo+sQ5AGh/sWY3vNsW4DpzrnFtxYxek+B0t3VWnYXthQjPUtjKezMH0Ex9q6WbU4jwTrtjnNMJ4uc34hl42tpXSgdys9tL85neF5qBVGKOddxkG+tOQadjDdGFsFGDvEWDICmx0bMG900ad7YMBYDx2MuY4zBod0wRRyzGhSArYwWLGr8miybVoof1PFSFwFGHLcce7YByOlSL5NTU2FXKdyaPsHyC1F3QogyY5ZJheU97XEMv4mEp5f/tYz6dzFS8ESW2PMck4Op7+BP7GWkt1m4FIeiwQV6wEk2bLb2N11nYSwo4cOMWZvMAbLjmPeA3RpJuKsFxDus5/6wfTwqVNpDYDLOUaWqIEZy4BMExPjwbxZo3yO5aPkqjvEufoAkSyHwSauLcauXQwGluOzwQHOe2I05hY08GOUnDzxHTYOVhP3EWO0c7L7EjVjedhmDBKwTRs8E22I9lYelsHPDYwo5xPA6QJIbTffH0NWB31PcG6StdIB7G/QSjvtwv4YABF9xTo0YEE2uOxso1kEo9rNe+i+hDHIudO+Zl4z+2uwx7FRZjNzDDb3nAYrOGe3MJ+20G5sBwKozq2rBLatY0fBIwGeDoBYx92BodGQRbzCHu1v/p2/l64sAjblhVvUp02pqlbOlR8OmzmQiJ5J+fqw7Yl776GusLVrlJC/24oAK8eFkNVVzUBgkXJG0E0lhZkZxBGektsDawUDPGSUtWIXWeYWJ4Je6JOOdd096+RA+nS6917ytm1P0k+pN+dE9njbrIXevjST/s3vPZ9+9LOfTvccwybNC8FAqgeQtmG9OdE2Abo7jzYApDubtxq/bligYYGGBe6WBRoA0t2yZOM8DQs0LNCwwB1a4I4ApOXLAXbE5qFy/ocsDpsFIxgjwyobOJCUtLWIU4K/twSQiGxbvUFy2JuTqTZ+ObXMTqRONndd6pjjdG2LJOSeUzADx4bB8zqKKg21gAzCkRPoBb+RtaKHydwTHIfjQ6eAqWZncMiuHmYT85nPpO1HH0rbOH+vvfUWUiHkF0Fz/PXnX0x9gB+PPHSackymsd/9UmrDGdLDdQeInOtcwvlNjpAa1zA3k1ryUS6u1UR+gJDpic2Tm2U5C7Ax/NrbxvFxjeu/BpjyIgDSiytonfP7fRT/ETaa39/cne5Xy54Ewv1s7Dq5P9k3OsU2W3D28gwAyU053wWrqA5A0uFcACSjG8Px6sY3tnIY0I18RHzqfqwkADPGFcCPNot/bgZ17roh0wngDQkShVOvAm/4vlnahtQhc3oQgiiW1Mb9h/QRYM4EdnyZjeBXSFr9BzjhM4CEEz3YR4BIXGCAG8DlHUCPUYwCDIJRXiuDWjKOstPSArVQxm7uTem7ZgEIUKJ1XhX4aHWTJwspY14hc+d5e3h2CCD55BxdOr6MePT30V6Dt4TsXZa+U3jLTTFVSuRnblOxUa62xcW5uRMFX0VcBmhk3VeYk47Jya+/exhIT/3qX835bGg7y0R+y0gRdNGJJkAg8BBbdBwc0WIiQphIbBwWAgP9OCvC6c+XEV1cHBMBD9m8cr35uU4PnS9r9nHeGyVt3ekI0LkTx+BcyJJt5qjBQaSTDgeA4EPke5GJhBPBqGqZP006I2x3PIuzOpzO+sQpqZJugsuRNwinj811R75MwIQ679DxSb+ULXLjJiA10dpclraHYwiHXjMdtYOcRzreVtZzeWtLs7RtoWJzLQDuxL2a6Nk8RUj/kch6lT7dgYPdPE9DwzgYq3xRgiU6UQXhWtr78PNk6buSxybun3Lq9OrHSZdZXbTpikEY8pBxz3lsycBIlStKALACQoI9QVmC0cO4aR+fmpjEuUYOB0CVHh2K9EnlJ0u+D9tvsMA4X87thHSVUdUCSDjBPKeORR1gOjw3lF7CcaNzMIN6RMBjH4GTwoLKtsm5kgLAoU4EnHpw8nUAwBQnmo6xAJwi31aWrNOhpPNsC6eyNbpR5ZQqIKMOHJ2v1oHl8jjrWiaUNloj+tt7sEyFUZLbY6RhCsksX8ONXYEc+TW/n0OOKexBY/a807zP964zDxZaBfSEQ7QCQYLdVACTPcDIDqgRQ0xmTZXcavofM3sx9yOd2GFHZdY4qhM7KI+oRF/Mp7y0hxSVICxApp5HbwY6asjrVXYvknM5F5FAr0CTDkK+Uc5LR21cV/ijmqzj1xnELY8MrN9qp80C4FTR4DvgTCVlF3nNeFiGDPoprfT/s/eeQZZn53nf6Zzz9OSwu7MRu4scCIBYEIEgIgmClCkWy6py2VWiRYkliqTKZfuLXZbsD5TLX0S5HGjalFAEATAAlEASRFoAi7TA5jSzs7sTe6anc74d/fu955zu3hUokphRaT/cu9Xb0/f+7z+cfJ7nfZ63PN/ufJivUwmaUArFDeV2vp9AqsdVJZXrgLCLreXsPFb+7fMGgRTWshkwrcftlk0py71n3G9TuhflXqPdi7B0H+GVFYH7lV2VNIqglui7xjDslaN///N/+Zndcr1Z//jrCKS0NZge/v6T5HmZDAKpt4f2u4P9biGQljd60iOPvpgW5wRrtZ3MZdFhzqPI8YKKwnWXbSdsLIu9pqpCPu9kTaXqQfDbNiuB0QsIL4Fk/5vB1qw/1AuEjKjMKqqKrg7IDsYXL2c7cX2hYkNQf5lAnSUJDuzK5lDgTKLqWR7sSY1R1D5d2DsCwq9jT7cDaLx89kpqJwfSe06+Ob3p9BvTgUPHlZ7EujOsr8y1wljXpgqU/xqcvwVl09YKedWuXUwXnnk0TV0+n5ZQc3SjXuig3Qi4L0EqSbyootkygEfSimfbYRxz/dHBvGGuo3aCKyTEiS5A1QL5Tv1rG7bMOS5T5p1ayRmcQNBDWPNxXtVq9sQO7Cy3CRxapZ1sQog1mFuWWAdur8+mY/2b6a2nB9LRtutphIVj2zZzCWD3HPPh7PVG6t85Rn31sYRGwcT4PMjcqKrL4I9O1WGMjb09/QRh9Oe1b1EgOb9K/Gw6T3CvvVifrTN2TZAX7+xzZ2I8PX70WBpDxRIkQxAjy2EDt8X4evTQYUido2mA9akBSKscPw15Ps2Y+zSuAX/x0LfSvCoX+qf5Lx2T96skHXVzX8kEkkFlQeiUMagSSLFew7bv+JHj1AXtYB5FjMow5h6XmsNIkH7+Zz6cDtDORiAq+wi8cq50rRV5cartruQWJIhkysmTJ9PQ0HC0RRU4165NpJfOn4XsI+8qz9HOevsY1m+qdZ2HerBIq3l3tl6RU1SyzXKR4HHcyvNeDmDw+5ZdtrbtT9PT12NMMgjB+7A8liCbXE910C6dk1V5aSspUeP85SRxaPxgEC5xbzxTD89qMI0Ekmsd27X5f2KtZF+iPvO815GGx0ajDq1vgzW8V8s5VN6qwII0z0rpsKmlvLOCHCU3xNEiZbKMGlnb6m6IU4MOtN7tUpHItPxnX/xq+ndf+hq5XNm+1Ymp7CXyJGK/jhE3xsFwj2DOdmTsY/5/zV130l57sE2eZa+Coox1p6SX1rbeaw5EycEX1dJ0/1iuXaBrBC0oYx3CnisstWM9mnMYare53pij3NbS3/t77093nB5kLpxk7COoSJttFvbmcrtwZTl9+k++k37yQ+8neNAAMwkkAy7y/nWLjQSjXbRbr+Ns+bqPffNmDeHN8zRLoFkCzRJolsANlECTQLqBwmt+tVkCzRJolsDNLIEbIZAONV7I4Lme15I4REm2aEnAZmcH3/qWFYkjvLshjDaxi9ohgm4bcHGD99Zml9OG6p65a6l1ZTZ1G8EfahM2xmzoM0Bt1CKbkQDN3IgaFaZqQnJEtoHrsuiXQMjgmGAcwCffM+pO67cGG7He+1+f2h54d9pgY7fANSavXE7HUR89/PD303PnzqV3vu3H0t2Hj6QzX/lqmvzWt1M/3up9gM5DEA4H2cSZaNWcRnE/2jN4dxJI3odSKfdREhDeiJ+HvVwishZLLzaYTxJd+8jSfHpEuxaAhMNsmF6HXcZbAWNuB3gPAkmABkIknsVIYK2/eABpo3YDrQMEdCNewDrOHZYPJeo/krHzzIJgbugE93OZSHJkN/r6Cs1NjcL23oOrMZ+QIFyJCI/cQPUbgPVGElsHgtuqkyKi3ve4Z73tISkmKYvHAE++Qvl9FeDmCuca4hQjPIWalHEA5FGuNciJJYTADQJsCgVAEIQ+J3WtjZfPWqLvB/jbnEYm090G8GqAF4XB3SYIg5ZWbuz5XFCiQxKJ85oHyZ9uIzVVuahiCVIhF4ugsvmyiFUsOZG4HuW9ba4nDwkC6eXAYP6kAK9RfoViKooAy/T6g9941VjYPfh7v0H7AFgDZJqHCNUya4go6XVIHgGPVcANI0nDBi085QX3sFwB0JOUGMdqRNBfYs8oWrFfX9kOTSAy25XFe+ZBAGAyp9EGEbuCBGtYcwnQCLAInEt2CLpYt6HQoW6yDVJWL3UAqmRSgyhczrcKyCGYkHPu+L0MGu9XLFSwpILZWrlpheOtkk0t3xuggPexvIYyRMICgHRrA3sec06gTjKC1Qh0+e7Ii4JiMPIo0e6MJFaZFf0C0D+UVX0QGpEw23wfy5HUPO6T9uCzhsJPomMTBQ6AWLXZqoB5O2qteO6S8DzUFjy39mV2OoGjIJHs/RLXAqU8vCCLdlJBckm2FEuYPYBeEFULO1UHJhaHfAnbtEwOVoCvlp8RyJV8iXIVenUM5vzrnF/AOKpc7oJfXlOCKIBzCbgg7fZICfMkmZ9AYFZwWfJpf/35tUoghPpBAhcwuhJHuS0YfW7QQGS0CYLAMU5izsTmttsK+FvOEcXMM3tNATjVENah+SdsuBLNPZFg3vE6D3u2Y4Er7zcTTlltMY99Us0bFRH15F/xZR/yPuM4lWIRTZ8Vh/W37cMx188dF1TfSPRUZYpjcEhj65jiHFUIvBhTOf8gOTIs9/i+kdiqIeybPF8mnfbafoCx8XcmTnzVusjqJs4TJKjRDAY3cIAWbY6cpRy0DIxxNCIIijqz/A4AuAQlhPLXOaT8zhEGGcSNnBEqFLV2i0dEjRDjtwTWHkm1n0Sqfm/1ubz3SsZUEigUqPsSH8X7RZ2WR6H8cW7Le+PyfhC7Ko32yqYQ3/kNAM2sntu9t+C2yt/WAe1tP4EUbSXqMSu99t9zLXvv5X/+7c/WW7xpv5/44s+W55RZtwJdGeTnNgeSBNIj2Lydf+lS+tCH3xsEkonl9xRIfemRR85jx0X9NGxXpR/TQ+w7mslK/OY2zrhJe8sWf4DCjPG2815ULALbqiCG6Gf9jPFdQRyrOAD4ZoyVvLZcVGx4HtdIWWnKb9rktv2ZvrGE2m+O9d+COV7ITbOI6ml6k3UhZM0auWWmurCsYr5fQcXQybxw/ZFzaXSxLb3j8GvT4e5D6TX3vgEiABKaerAvu660JXZDXFu3nr/V3DMQNcsz19Li5MV0+cUz/LwEAURuvzKeO1+o3oSNwHKOhYVjJypdFTQSVBLBOyozBrVEw8YMuYxqDfMDapvWz3inles66zGDHZzjuimHFeaFWQKjbA+DQ31pdmmGPEKQ6JBM6wZV0DdXlmdS2+pkOjWymd54CitUrj93XSUUY9YoQQjL9Ne5AciwtnQVu01VKYdQKppLpp/rhBqM+zbwohNiyvHSAARzCGXlZ4P7Nf/UcBqAZLA+p6emIJGuYI83G5+rrlEhLEEkUH/vvfcyt62mYer3KEqeIZ7PMchAgEUIhznW9l/73vfT17Gw20aptKByNfKC5UCS6MuunOj8eaw38Kj20z0CKfIiMWAY7DPYx3MdPEI7XE5z7A1cf0ROHNbAJw+Ppk987IPpKGPjEkEXy9xbjI0QaZJnWoqaC8n1xCb1fcstt6Q77rgjrOBUVxmo8dzzZ1C9Xcce73q0w6o6CvUqc3sOqFiBAJoOy0ffd/z3nCvck3OVQSGWi23a9hz2gAQZVBtMVTVzBE7VOUgSyTWQy3DndueXNcp6lWA050jn5rCXo91q6aYCy+/mgBruQTvCEkjinKvVYF3BN5i3rTvbmdfx+96H6lh/tNjzfis5Y53sMCZ3eM+UkXa73rsK4BWsppd0XJBI40fVUWs7q/O27nTh4kT6P3/n99I5csQuucaPfYNzThgB5P2B9eycWuq7EkgOUb2wg/eTc9Z+ssx9aTEsqefazrZrG7W/+Jw1UKbO7ZZxBM4wb8caRScKLStbPZ46KMEtoapGDdhYJzgI1eUv/uK702teQ7bVLextGf8ygWTgHRabsGD/5tNfT+/9yfem2++iTCGQuvSpjPmRtYJBGubHdA8S+ftQIDUJpJs2hzVP1CyBZgk0S+BGSqBJIN1I6TW/2yyBZgk0S+AmlsCNEEgHFh/LYKlJv40A1a6ukEY7iwAY5DraXMDrfp4NCz/bkEpGigowG33XYBO+voQXeQMge6vBZh/Alv+AT3PietiUDn78bYReJJ8PULgqILRdyTZbobgpBFIkUjZC2WhvrSyOn0oX8PTeOHwU0/MBNg93sJGeSd946DvpwO23pLe888fStUefSs/+279I7djbDQAqY4oE0bGTbmFy3P2pAAAgAElEQVTDz5aFzUWOHle5kGUn3Ev47HkvMh9azgmqURYqJMAkFimXK2w+n0F59CjRoI8A4i+yMToFSHo/m7XXszG/hdxMgygZgkDifKGk4hk3ARg23EBy6g4VOSE9EsQreRlM2A6Av982Kkdnl9tz5xr/li7KvuUCTjl/ULYc9MeXxFMGwGPrH8mT43feH0YUu0dqByHoK0jaBpFTCSQRahz8sedrTU8Asj8IIPQgiqsJboatXPyMszEf57nHOeEQ5+jnM3MgaVcogBlgXBRjzrnhcwrISCzh9AIJxL8hrEzsDv6VwVsjC9kACgblJ6Wd8Fs7O3PvGGWsjV2PShQVSIK+gaZLVuVn6QSIk3gyqlPyKEDJUNPtTzdfyjRA0woCV3Iud8b69tTXXj0E0pf+n/8uR1CzWW8IwkMcaaUiMBrAX9mEZ9Ih57UwX5IAhEoRARw/s1VE26FwMqiRgSoJJC1RAkDkfCZPN3eLddhOpGmD6M4OgXoJJJV0QQJl0DNAmch5ZL1lUCbaYiFMrKZqfVevWT/3PqLHex8CTQXEFLyIpOgC955XMF/QPpIs8xmWdK2RHwjyhUhyRgTGGXMkTHOv5nloDRANPpd75ZgdCCYMh4awMKr5QuwXWsf4qtHIgq1eU2BDYDYTPZJh2P1cZTwZ6N8t3wpQV1s+26LqHkFVo4zX+K5Aya7yidvvoiwtQ6P2O4no7yYht+cRfDGK13Ep55LK4O02fwsQWX9awUXkMccLUJl3ytcQFnOC/X4WpFe04QweB8HHvbRxPsLxw1puhTFb65iw0ivWZRH5b+SuNjKAYQLRKtyWl1cBmPtRNaAwBXQ0qr2q1/xdySxtrgSAQo1W6tKxZRNQrRWVwCqDriSjSiFHrzbGlwDlJPv4jkBbJRfNi7HEfCKQJ8kU1nda4NEe+rq1K1IVYZ4TAhiYg4JQxD7LKPZQezmGUT5Xr09mwgrys62F79HO/TuTXzlPXc6P4U/OWedvn2P/3/tJzlznJfDAEIf4Uh7HrcOw46SyaiS511HJI2FeSYoKqAXAVoiDrCbLhIfHBfDPy2fM92z/CB4twPX9v8OSMoAz+7dj3p41XfRRyRobcPHNyznhnOv2LPHCaq98XgmmSiR5iu1IXp7vqbavKBdPFcTPPtC5zHV1fPD+QvXove0Lfqife75QNpTxJC6wz6LR5wmCKsqqBHlYD3FcUaIWwqiqoGrfzEQd96YL7z7lpfersktA0jVGvXYliCOZIFf8F//qc7vPfLP+8dcRSC3bQ+mxx59Lz599MX34I+8LAsnE8tmukbGeMI7vPfxCuj7JWIylXZCsBqAwNtrumSEByF1PFLUjZZDHBVWcrMgAViXSB7BqkxzuRRnkOKSawpdjVIDQqBgqCGy5CMjnvuJ6DPqN/uPnKyiPVlGALjAezWAnfJ2cNHMoVVdZC22gQJrHZvRq506a45rdECTTj72YTrWMpbcdui8NotI5cfL2NDiCeoY672Ks2Jak0rJRct4gGucv2xBg+aLEAc85P301XSJg6NK5FyCVpmK16L1tomBoZf217b1p28jzamWnGklizDFoAPWIY2o/+Wm2CZJZhLiYJ9/MECpSlYNrEAK53xF4xNgqqK0ixTVLJ8qlada57eZrgghRWrMlucs6c30e9dLWVHrgzSdQSzXSU0+QG5R19JvffkdanqN8LkGMrXWmCdT6WtVpCXaYPD+DjJ2qiCPMwHEZMsVxbIP6yzZt5I7j/iUXDBqRcJEgXKc8VNVMke/z/EvkMII86FRpT116rPastod1VGIHIJ0cb80x5dw2z/cuk5Pn83/5pfTUhauphe+pSlHot8mYmufyH04ghaqEz9Rk+aoE0gBz1PBATxofOxAWZYuUwSLjskOkCqTXv+b29PGPfAB7v5Z09eLlNE17cR40f90UZJjXPHL8SJyzB5XPbbffmu666650y223xVykteKFC+cpD+Y9XAVsoxJIvjIZBIlCeS0QPCBhJIlvu52Zmo35rM6z5jqqCiHnliBEi/rVfuGrqpHiXiTuQjGlQi9bnXo9g3ic5+cIqnOcsb943nvveU3cW4xB9kFap+UeSiSJTANvLD/VQ8W+dnCoPwgk1auRt4+1gISZBJzWcNZpkEisTTpUxLpfoF4lkMztt0U7riSYzyN51ItCu2HOoPae9I1vPZz+zac+nWaXOS5U/+4lCkmYl3HZztNexHhpYEUEWrCucMR1Df66194H6cPnXHeEtqWFsq86h9exM3Kv8ezZhrta4WY7XOdW8005L7a6htOqMZRHkkzY1a5TlgQBdXevpF/4uz+R3vDaQ1zwKgFi9AFdFgqBNE1usd/95JfTu9/3rnTXPSivg0DKCiTniapAivvjO77/uo99Kz9o89UsgWYJNEugWQL/SUugSSD9Jy3+5sWbJdAsgWYJ7JXADRFIF78cCpA2I8bZQLev8hvSaIuN79YcEYFzbFQWIJHIZ7IFsbTDYt3dppZKAqXL2EAtrhE9uLEctinmo2kn2WmHtmP8GxcTVCSA3YBXOf2NYL82O1mB5Ca04Hc8UP7LqDFhLkHwbjammwAd13lvrqUb+7j2tAzY0DU+HJGAo6OH0r3vf1d68fpEevbPv5pan7+Y+iGyureJZG/JBNJtbL57BerkNwQrJDsKgZR99nLeIK3PtNSLtMHgblw+CKSrgDBn1pbSU1hsPLmCfRMb7dvYAN3DfdzNDusYiZj7QToG2OyHGkYfNUiNLTd8EjVa+sWezci4HCGcN5laywj45Eg9QVF3mH7uy9KJ49wMBflUdEiCdoLMAhhBInlsZp0kVCRjVG61mnjXzRsbxw0t6zhPh3YaRihHpD3HGqTrLt+NMdeb5DLPsPn9DrYY32FTN8lJswIppYP8HOIZxzlumPP3sUED7omoyMivVBRTmTzKzxKRzIVAUknUJsDD3+vmtQlglGekHCqpE1HhnEo7Dski25Pf6+bckkombm4piidxxyDDKOt4XwVZJQEFHyOPSAZ6M6BqKWWCLr8KWeetR/HR7vje7NdfPQTSp/+33wxbHckeQmCjjahGkqCIvEVUoLYiQRIJEISNmmB0tshqIyKz2nXFE0u8FUC4qpGyRd3GbiSpbVHyo6H/CUCckbdhURbOh5CiqkxEh7Q0YtyQePJvkyeHksz7i5xa9F/6SIBStmn7gvAF5Z2xbEGE3M8lmwXIzd2gUiqOK5Y5HVQuPclhirZsTiM7BPfYSl+cupQGemi3k1fJfwRoxsl7AXz6zdyN/VFrO7YqjFFh80OEfLb6IXdUROJ3lzxk5qyAOJP0gTQSUFwBaJPo8R4cX00kbZ4Fn0UrHAGjyCVE2YVaJPotUfmLgJ3mIuA+BZ8qmRNEEdY3JpE22jxIFMkx2mi1nquWOV5HICxzwxD1PJfAVAavVuN+BBaPHz8eNnaeW/Bpl5QJgi3nYjIXiO16ZQX7Igh3I6e9Z8HjSJZtThCuopLD8XyJHElDRLurcJPIWV6cwVLrUrrzzjt3wXbBLZ/Z62pj479VF1VSSSIlcqkQrW9uEW2ZJIe8Z4krCT77m2CZ4FwQSZTpAuU2Nz0V9yeB1Bk2W20BlmmJ6HcdVnJ+JHJrcIw5nYIMU/FaCI1J8ippAyWQDuYVY3ElFuox9e/oI44nlYiX9C7nqVZ6eawoBH1EbVtiGYSrNmjRF2kPgoG2Q22UBNKidOlz9rXI25JlRDHP1fZdVUlhdRd9W5JMoND5NKuhou/uJ1rKCLZn6yfJkwmxUA7V60isF3VP+Upcd3957H+/Egf5t/OlTH8mqPLZ992HgQKFQKplZr+u57efbzgmRwvzg31kUXmWyN9TzpMt+DLw6L+z4qWaK2USqwqaqn2b9q+Z0CpzqnMk36/PYTBI/bvWY9zfvjKoapsMhObz/PPf+YtaLDfttwRSbkd5LnqlAkkC6fEnzqQzz51LH/no+3cJpGwDyTjDLPzt75xNU9dVEQKedvZhr0X+E9ZeltcqOU6sd9ctYXvGM4YqmNHTwJVug1yw7hxFAeN4Em2Kz+1b2QZTdSlrmKpQ5PMcfLBnG8hKJQJAog+SP6jFvr+4nKamJ9Plq5fTFYJ3Zmn/HYcOpJ2Th9NVxuZz5DHZdC5+aTadaBlN7zr11nSk/zD9sz2dOHEqbOJUe5pDRWVUqIaci1kgNCAi1rCSa0P1vU4QzzbA/xK5LifOv5guvXguzU1di7mgC1XRMlZom1jISSK1aL8qaWIOP8Z0gy1cu2pZp1WpxJrjrDnUXEAdOnI4yBnnGFUVkgeujVaw3eqg3FbIubMKkd2AVOqDWI/yRqGkDV5fOwqqtka68/SBdPbMCxCAzMdg7G/7sbvSxKXzaX2W51iEwF/epuyH0923n07HDh9Kw5B4A9SDgTCZnMm2p+vM8SuFkB/CjnMYMsu5qBUbTIMctKdTVbPK+Kl6x3+rqpNgP3TkYIw/jgHm6OuFgNDSswdrQsvUHE7nJq6mP/niF9PUMkSEa0fKSeLMLhlEdkzVMga5b0pQO87VtWglkNoMWqJ/DlBdo7Sr8dGxyEG3zLp8jrkuOHbO9eNvvTd9/MM/CdE2ny699CIBEFlZtUl9OJ853t9x5+mQxKi8HT0wRrs4Ro6bW2MN8fzzkIXaFGIHPXYA9RdtoAYxWG5BQkF8WG8+o/OuZaLVnHOU1zDoYpNy82/nWedvSSfr0HyB5vPz+cwf6GeVDPEZamBHD/mwvFfnnDXmx2msFF988Xwor+w/XvcWrPf8twSfOWO1f9QW0nxcnfx2/RWqMUgo68jvDDLf+rKvrTFhSXo5N/pStWRfjeACddi0203qV4vxTfY5Dex3g4yiLsxDuUU/GxgZRy3HZ5BIn/zUZ9M3H34iLBhXw+bYNUceU2MPxKvmP2pRFcScKVnmusA9mGvx1913N99hfuPfhw+Nh+q3EkSVhKvBG85hTj3VStcydU6L3IGsTyN3Z9jyEvBUcrQ2WJctk8cJI0XWJY30n/3Cu9Nb3khuyR3I2x2U5O4JJfxxd5hdakn/9+99MT3w3gfSPfdiA7mPQPK6exZ2Ok1kxfJrP/rQTRvDmydqlkCzBJol0CyBH70EmgTSj152zW82S6BZAs0SuKklcCME0tHv4/UvOGzeE9Q1LaiOtrGm25xdwnqDDTkbkW1Ik4SHvRtwg5XdpG2woTBx8ixWUdfJlTMN2bCidYCEAQCEi/4BNiS9bPDEcsERggAQ0BAUy2DNLmUUQH9EUPsfOwHz3qwCSg4fICEz4OJlEvPudA+m6/ONNM9GZIETthGBe+dd96b73/8T6ZEzT6dnvvi11DsxnbrZWHVBHg3BooyySTnKhr8nGAY3yIANglNujqsSSoAm/hMckWLIBJIpABYom0mAvPNE1r4AcHqOzZMJam8DIbgdcOIkwMQhbB4G2Pz2sEms9x+e3WppKINOzq/VWiicAlKMnXrYOQX4zDW22NztJRy3jIs6pgBjYccmIMnvDX8E5zhqI94LbUkAdOq7tE3qsh6iLHlbm64SZdjBNVUnubePtwBJIi8S9ynWOsNnL7EZf4rN9VNbePhz3j7ed4t7gPOqQhrlvMDfqY9nMhYxoglFW8L6KQOI2frEvCsSSFiOeF/Wu2oHDtuQQAqJmYdl8ksuL0i8opZSyaC9Xg/fQ+cS9RaAmNZYRuaXTXDoa4KchLSAAAyQ0b/Nt5UrPeo05xDJ8K1wTVgWepuFQAolCZ+sfBtVG+D53/al9YhAxM18PffVz0BIYBWnF34oZIwOzQmuKwBgmVbANXKrhHUh5VNItQoyVyVEzR/j07YLFgSYm+tu185MYk/SFwLIiP0AhoPw3QOSJesENey3vh/EVXyelWGhOvLzaLt75VzLO0ixYs0V9GaoyuKmo87ifiRBHTOy/iI1TMQRZKXZjcjl8PCDjEuoWyC0ox9EOyzkadjuZCA/rFSCQDYin7ZULOIqMBPKBIn0kptGaxqJEPNCbQAcClDVSFtBtaxWsdT2FFn+LcGnhZrnE4z1t4CVoJDAU5AVRQGUgexsLVbVJ1lxUiKEJYkLvBORvTyDJH0lEmqd/zBiId6zbE0ELzhLv/eZApgNG9FiERpX91iTwueoXUGuTvNwcK+hPAvSZM8eLUjIQrgI8Nf7qO0nWlM5PhphIQ7qcXEuxz8B7lDg5HwZQRYU8ny3zVrrtqOYL6QX8rXtB/F39ZcrhMxe38vt2TZcy6eqe+rfEbFdyDaPrVZzfh5jmGR7UUjVe+8UCFPpKMAW38fmkHuvY56g5BLAuvaRKgHDOFRQjXI1j1i1g/LcApU1F1X9vkqE2267BfD3OlH68zGmScZHGRViJUD9QGczQR9ElPXKHGTT2ZSoMtIbQDnPDflVQb/6vQr+7W9Pu+1MEsa2oTrK/hdtUd5jj6ipKqRa71EfknaRwN7cRqiHVAFJYWjjZx8DvPd7AtReKyxVY/h/OagZ5wzuLZPPEm5RL4VMM1gh+qw5u+xPXMs+Jrgcar0giIwCWeHQPH5lGs75RjbPJOtx1jzT2kb9u5BZ//Sz39trSjfpXzUHkmuQSiDV5rtN0M32Rn8698Ll9J1vP5w+8XMf2SWQXCe0t6PIM0fSD86lyYl1lCvD5D5hvcaDhX2n9pmrmeLbWjcwRRtOx7OsYDMAYAgFwPjBEUj9bK0lceRYNTQ4EmXWS96WUBxB4IQqMOYbx4vc5oMGpO8L0qquY+ECmQF4vQoxT7lrY/fC+ZdIdH8hrSAB7b/ndLo60JEuDULAsHZcPzORTrcfTG898YZ0uPdIPNOBA4eZg3L+FFVB5ksZGBqLdeYmVmguwiSQQM1R8RDUxJpQ+7qrE5fT1OQV1BrTaWr+OkpHLFvVV2jjyo9zhKoP+3fkknGuc1aKAIuch03Lu5xfUNvTbO23CHBv+5UwGoAU8d4MTohgCY7r4P4Eu3doxz20q3XuZQhi4fiJg2kBxfYzZyewvSPY5tBYOnxgAKvli2lzxUCe3P56sTV7/f2vSUfGD5APqDfyE6nCjDbJuOwY3cLYpkVquzk1UUsZTLPKOrwVFdoG5Iz9wv4oKSLp1sd5VPr2av3HfXYyZ60x1szMo2RhPDJAaGRklHYCycL3nzj7fPr240+QCwm1mNMuJMcihIdBQNHnSl9xLo5xPubkokBzrLHcDBajRXRwbD+LwFuOHw61zfQMVobsI5ZQu9perIoH3v7G9JEPvAeVlup7xk0UsbavBvfiM0R+LgiOVg7uJrBjZGwYIn4cYmUUgnQ5PfXUU7QJrBZZZ9sOHTdDcRfKUvYhqJkkbHxW6zBUzIy/jqUe5zFa20nwSwaFqgjFkQSbde17Equu+eoYG6oY2uRl8k15r92M80PDBDWwxu/tG4CsWk4vXbiUnj1zNqvKbr2V9tIXuZAM6gmrVoI02p2nyHtn0EQ3ARX2J8kh+6Nla0CJn4XtHSSo96mKrId6j3ujvUl6ORdva+UmcbmMxZ0KpSCjcIcwnxPk7zL3+9zzF7ClHEtr1NnDjz2dHn7kcfJS2TN4qUzOA2CeO8rEsB1BCjEk5qCyMk4b8Hfo4FA6evBgXK+fdjWG9aJlGnNGUf3W9U59v84njs37LVvb6EvWxQbjky9Vh9a7x0jktUASt3UspV/4Ow+kd739NuqXQJCthQQ/G0Fq23iCzy21pd/71NfSva+7N73xzQdTbwftm72rbeHlCiSJ0CaBdJOmruZpmiXQLIFmCdyUEmgSSDelGJsnaZZAswSaJXDjJXAjBNLxT/5WgD5bRKhvAUhsY1e3Zb4jiKQWiCOt7XYaJj51A7wXDd1gEzLDpv4axNFLq3PpApGa07zXMOG9BAbHkso8DbLJGWKD2Qfo38mGxJ9d9Yv/jvjYCk5m+zeCSHGqAORlgzEwTEJj3ptjE7SAPct2G57pbBUmiFZb81hIpOP33pNe/9a3pJe+92g6+7WHUi8qn15OMsbFxkmu2++mWsGEEZNsoQQTMn0U+pXYVG1Frg0fMkdsiz0JqC6x0ZsBFL4GiKwSaZoNkOV1gmjQY4AOByVUuM9+ziHoKsASoKb7bTf6vl9jeFUMCWLXSHJBq7B6KAnKa96gCAWNLd5upHiAXGzsVHlsqNoAVFxjE78SyXTzZtdzdXL9fhQOAybxpS60EpRQaRQQvyPIGkDfAOOoW6VKARADPHHgMs89R5lc4bkvc25MCyHG2ABz7/3WJfcwyPP1CLq4JxVgCLIi/8QmrgCeWm9ZloJ7qtEiklA8QvJLEFYiJKLcM7giAdHQDovNu8SYpFQnm9TeICJpP17PchDMEiwtJJvkXAa0AT0lpiy6eKx8MY8Mii2AeQkmLyoglr3gLZJavgKb69/97quGQPrO5/6/NDwKoIDtUCttX4JkK0B2ylKVBcBdgNuWRpBrBVgvhFAkAS8EUxRLQSxrBP8uvCxItO9VCYIA4LWYtAQtpEL42H7qa/fYeG+PaAiiqkSvqzSz3Kt1VP47gxj2mfx7T6Ek6BKglZZ7QR1RW7y1KTgTSDBR31CeS1fPBIEkkRlWLBDF4bUPwCfwKTeuOigrJGwDWstkKxoTRedcCaoC6YeRxF0LO74HSSwAn7MK+Z0CP4OyaC8XQJttBaBsj0DJqqmqxggQNvLiDITVmgBLRJBLBGj76PMGMLRnpeX9VWVKLtdMrOe6y23W135Cp5a/v/eTSZJv0V/8Po08CCTJbEkQj7W/FCLMTrglm8oAZT2H1WghKXJ5F2qQOrU95PsitxPBArVeLfdQvln+EpCFINglA7lmANq1HfF5fX4Bu/3lUJ9FMM7+Huacji8xVtnGiiJlt+/vKyPHthBAOv7YZDPZV8spyG2fwPpjTK/EkuBWrTt/C5JHf/EegjjJJKL3GnUYRBLjMbZY0SId12gPa4D3tinb0DaK2TXKPdRThTATQMyE2J4yav/zjqNOWACF9hxrqOcqWRTtorS7SqhlwjETt7WNqA62KwbBsq+f7hL7pSx2SblC+FfirPYHL9ZpUEABj3eJtWgnuf8H8L3/fJJmkgvlvQDEg4AqKi/aW0Sf0/69n0ogZXrKQtwjqKIOBKILaVVJpKzMzZacNqZQzZhvrUTjexrtdXe01GUdoHFT5HpyTFDd7FqgjDWOOzmXjnwL90ol+sj/8AtPlxK9eb/+OgJpZ3MgvfDilfSth76bfvYTH059vbZNiRX7CeoCFUjffS5dv7qRBvoOkPuE3ECsu9YgVgJEJueJ4Kw5WbTQ2mbNEiQSa5UuAgVGAMAHBlTyQU6odkOZY/MeRqHdEUQLVlkx/uXPK4EU4QDRllyYMZQ49zoGWvcS95JI5KOz3rV8O3Pm+fQsKsnGgcG0feexNHV8KPLsrD97Jd3Vezy94ejr0sGewxBkY5AC/QGCR/6U7UY6cuhwWJA1WItypwSNoLqAHFrXLg9106UXn0/Pv3A2XULt1MC2rsUcS1jbrRPx08JY28JCzzxDQSAx1mi/5xgiEdkdaslsUSdZE/nFJFp5ZkF8ld+SEI752r+pajIeYRqQP5cLSk/uc6lBIIAkFOvfVsi7YciIHsiD5y9dSJPzKspZ7/YMEDjViUJqGrIP4oj/bbOO7mO9ev+9d6UjqHWGIX5UIfVAFEVbh2TrgDjqGxiJuWdmbj5NzWALOIcVGwFdfa0QEETfqKLqR+Vie7UPqRhZRX3Vhs3eKMTLALZo3uf8wiztAyWQ46XjDeuHKVQ6jz93Jp27MpHmudE5yL91GsE6QVItqgH/gwQSxKHtyfyE/DaXKMWfRgjmug01rCPw1PQ8Kh7W6pYjfYrHSe/+8bemD73/3ekoyqKwJMSyOFQ2kDDVetWxdAiSqG8Q0gWioZegL19nzz0fZdINeeGcr1pXyz7n7agrJnhJF8+zCuGo9WCoYCjPyIFXIoTC0o+6t55VrqrqmZufyZ/zcizU+q/m8/E9gwMkmSSoVCaZm1M11+jYQQjGdT6bpi2ei9WJpM/hg4f4bJh+yJiPKm8EYtb8oN3UeQ/226G8pd25Vnd88tzPPfNMvO95JeVUzw5zrtOnT6ch1n1a2KmGa6dvqvzxuczduE45tFD+Pvc69WgusWU+//Qffy69dGUaQnWbnJnrEHkGQbgmcr1Txti/gkDKwRiOF5L61C3t4dZTx8hv1Yeiaw5CdCzKx7rztVXm3hpAUVVbtTxrDq26nolAJOcrgutUgUd4RdjP5rXF5jr9qn0l/fwn3pHe++67uf4U/WyB/aCBSm6c6E8okP71H3wj3XXvHenNbz0aBFIbeXnruqLmQHL2157c9ty0sLt5c1jzTM0SaJZAswRupASaBNKNlF7zu80SaJZAswRuYgncCIE09t/+gxyty6ZPsCaxGJcwMht9KxvanAuIhb55FtxNB/CI1QMI3RSbgEss+p8h8vI57IcuciwBYiEQcLs3yndG2cSPau/GZr2bDYmqmLAnC5BSi4SSK0mSRaAplEGcA8BznIjAbvK9LBBduGgOD+5rBVBulU3ZPKDWsqCvkYwc7wauE0ClDeu9XhMlAyiMsaEeH8J/nPts1YJBNYM0WIlmD7g6nqcQH+42BNvFxnKQchA0C2zG5jjnHGBJQIW8d5gN4TgAwTCA6TCABVdhwwM07Y8ApuCom3t+S+LEJsnk7UUJ5GniOh4bfIa/y7V328YrCCSOF7fbkkgCzGlIIBFpuQZY4CZXyyM3fQNEOg4TJdkrIOS+K85XyLkA4yosntU6Na7bDdcWmzvOQtm2pnlBDRFYNvedMIiYy6QurtulxRn/DpWJwJKPEeSY5JmEWLbli80512/XmkQVUVgXZgszyQABwBbtpcrz+0wrgK+LkCLLbPZbALG7AD362JD3813bVNYdmatK7DCrVaq6K0ghE9tHbotse2FbyrHT2ZpQ8D+S0geBVqyOAoiUmMpA5+ariED6d//v/5ruvPs1RKf2BTeZudwAACAASURBVKHZiiWZhJ2kY9RqVSIUksi2HG26RJVGcvF9rwrGVjB9F5zeVXLsHRxAfQF2swIpg62V+PlhQ1gF4CvBYXRr0ErFJvLlv0sfKMov7zkyeEkSCBBHWy2ElO1e5ZokUESTG/28mq49/720sTQZKjeLQnulUCRwfAdAW2oxulfgy7qm/zs+QYhm4B3Vn0nhOVckeaaNVUBDUMR7EeiuBJFt3UEhgOZS9kFFB6GR863UOqnvaYkp2BUEr2MCgGYGzVDmAXpX0qISP9l+rJBz2rLZhsv5a53F2FHeqxHTkd8mhpNCRhfQ3eOi3Vh/4v6FxIhE2RIhPH+cN3LVeFAm1GNsjC85ZtpfMgFYrdECkI/cdfQXVVE+eyGQgsDjviUvtFSsTSvu2VNGv89lVYmT/cRXfQ6PXAekjVw+KqNKuQTZZ8sM8kYdpmNRJmOqyqYeK2G3n5jaO3e+dlUh+e8arV4VT36vJjGvlmdRzyVPj+2t5u7yvEFSS8gVIk/yBIokgHlJI8G3GnG+hNWTZee1fIZcH3l+EjA1ol6lZQC2RXEUz7GPnPFeBM7ifqN+i/JTpauKBwlE5m5r1Dqofb+W+1+lQIp2KmFvPWoDafx6aU+2/5eRlJ7beimEUu4f2e5P0H4QRYHmlPadIKYAfIO8kBjQNquoqmp7qN+v/UJrxVqnwVdojalatwRdhCKzXK8CmAK/riU6IUhakOrGHKAFEmOh5RIiRQmSUq7OBOvc1zpE4EYQYjvpV/7yzA8b3m7ovf8QgYT+gLFlMJ2/cC19/cGHgkAa6FflJhHmON/LnD+YHnvsPDmQAJK3UI0ssi5i3ldMYx2soxJfM0el6irnZVU7lHEv+cPMZzaEHbB2bPaJTpQN9mHz65lnJpRw2pVWAgliWAVHXiuVwA/r2XleNbdAs3XnfGq+PdpJWPFCvExcuJK+/+zTqLaXU8/r704zWLvNY0O5/tRL6b6R29Jdo3elg30n0uDQYe4lA9L2JS6fjmEl18cct66VJquMVfrJ1WuX0uRLL6QLj3wvzV5D4YMiaZWF6XYf5H93S1oiYEhSqxOwXeIl8qFJOVOVBqBEH3HuYlKw70bbco4x4IfPVM5IKlRbs7CFdRQs6sVFFIUS5b0dvWmW+1kMu1DaIEokbVSH8HBb4/kvkedNC1UtuqCtCLLppR/zXdzjVOLwYRpgLrj/njtZlw4FgTSGlanKDl8SdypeewaGg/CZRdGsQmcJwmCLuu0gcWTnjnaxEFJBRhDww7hi3rhplFgrkHgjgPzDkBgHDo5Hm5iFRHJs8HlWIBimKNfvPPJomuA5VulLcxArW/TFIA/K+OocH3R8VSCV4AH7s30vCDrq336ts8BBCKvTJ48HeX510lyEKp2ob34jpEkPvPNt6UMf+Il04sgRLPuwPTWXKevWsL/lXK5RDXTRqrWNoK+FpXkIpL508eJFbOJm0vihgxFMtkwOUtu7Y4XP7fMvQrI5x2hfpzpIa9iaO85jbNfuW1xLrLKutNx6erHYLnkDHYucmyWjfCYtSB0/fHms5/BnhTY3A7kjmTM4REZQ2pX97zwqpLWwQ+xJR3w+1t7a9i5hb3eQ/YvrHd9zLaLyrwYSmN/rwksX0w9+8IMo3bAZhIi0bUogmQNqZHwkz8URmJVD3swPaU7CDfrZFuOV5JFteId1xSxs0e9+8vfTuQso9Wxv9AmtI1Xa5WCIPOkG9b4vsCAHhzjq5TyAkl7WbRdk7P333k3w4HbkCztGPRgwkC16sybcOlDZ5n2vaN2qctW5xzXFvlfMm+zDXGe1tZJbkucwt2H0e9q9vzdRzbW0LqWf/uib00c++Drqk5xjaZG9IO3EdVBrN6RYa/rkZx5Kp06fSG97+4miQDLXYVUguZBnD2uwR1EgNQmkG5q2ml9ulkCzBJolcNNKoEkg3bSibJ6oWQLNEmiWwI2VwI0QSAM//1HAlZKjhE2FxA1747B0iTw6brzz7iL/r4BjGlRMsbA/RyTc40TBfm9uOZ1hw46jfGw+h/jSAf7BViuNsR8bYEPDXj9UJJJHWl+A4wbQY8Qb24qIlhduClKCTcsdd96FEgX1ERs4TLzSEhs1SaNVgDlVBQ02CetuVIyqZ4PRzfW1ShvgmANEj470QFexsTc6ViMu3Obzxil28xkklQQxvn1LYDqzDRFtHv/kvMCrkEbYRvD3OmCJ5NcOYFM/G8JRLCqGie4dYJvT62Zbf32em60dGySjmSGQAogr8eEmpy2kh+VYLSQKfxF5SDKQtqcGqaCr72ZAPWLropSDRKJM/HGT2wAM8KUH+yA79y7uxwTQEYlb7MJkawJo5SzaxWlHEw9N+bXD6rQKIIelnxvEnJPKlE4BAvLdNspAJZdgQtwTPwHmlg1cBhMz0BlqigBiBHKMBtYWpyRi5vsl9jPnx+Ga63xnCeB+no3xDNHkqkd6yfMwDMCDuQ71BzBj0USeo5L7KQqkWLh56aok4zC3wQGa7hJIbnmzdV3YQpWfDJznxi6huf2db79qFEi/81v/TXrf+z+A1UcP0aTrRKLqpw8gwKa9gu8ZzCnEi2BQNN6sHLDN/FWvXZKjAvOCatpF2S8zhBTETH5lwuWVr6zMyYqU/b8DQNDuKPrXK16hAMv3VxVKGXAoljnefmEdJCEEMKWhvMqm9c57YdW4vZLOP/6VtDJ9CSArA+m254ie55hukkivruRrqU4KMQl90L5nHh9VfOZ3su+3YQFjbqcN+62gtGOVSB3l7JNlIDXouegVOXI5W94FWFssxnxSbQEFMb1PSRpzU2QLPdsvNkWRzCnfpyqVUNgUMiOXVAV4ZElz+Vei75XATA4qzm1hl8gqREIA61w7osVLTixt+uJZfDSJ9SjV3BMzqGSE8J5FXbuWnoUg2FWr1Xrjdxdgr8D8LmFTyPm4qyCZwiNz9/P9BOYPI8Tqe/k4LY8yGLQf8AoqOGwEGf+12LONlHKqZFFo37QLLEqoXfCsAFv7FTzVarDmoqvlHaq+iMTOdVnfj9GTImtnHqlE+Z66hzIBJA2LJoDJXsDSg1gACVD6bE8//XTkn1okF4m/fV/ioxdyyd97iqyshrNNhpKN/yoBEv3GiUYFGBWZnzMnZw/1j+ObBAvnC9K9WCLuEmylR+5vM5ZHzreUwb+wbWKwHQAMbaN9apkVbdT2X/paEKyArVWNWFV68X2Ps7+gApLs9SVAL3BqeUYkPlH4u+2ukIGRW8ccIcUGT0sxyyAUBox/Rv6vcQ4VFpJJ3pHPHSBrIV8zWGm5qWAxtCP3Z+vIYwVTo88VhaDl4lxaQVZJiP/+0ancFW/iqxJI0d9iDipqPK4hgWQOpEuXp9KXv/S19DMf/yC5b1T0UUbRHwHdt/rTc2cm05XL5HSZXkNxhcqNcujv76ZsmTdnAI6pfuvRoA0aQNjC9fcOpFHUFQa4SJ5JhpjHZ5VyVInRhe2XeUpaKa8M6GciqRJIluPu+MR5JWtsb7EOULdtwAjX0j5Qy8wNrI/PXDifHp24mLbvOJqmbiH/HOuQ9afOpnsHT6Zbh+9GGX4cq61jXIvxI4haVC1YWA0A0HdLAKGIX7hwOZ17EiLqwtk0c/lCaoNM2AZk3hkgd10fuWhYTM4x9qgZ6oQAkoGKtufakrFHxZFqnVAxesPtKj/LOFcUSK6jPEaQ37Jcob2FvZ3tlXZoW1tirlDJZG7LedT5CwYD8PkG1s2tbZYhpMfqYlreCKo11nFdgN09UGCug7ba1lijLaKi5joQSPfdfScBPt1pkBxMY8MDaYi1mu3X3HgSRwaJSCKrOslzie2ZdSV1vkk9z6K4sadKetmGgzyELJycvQ6JMAfxNEcOoRNhpxu5NQH2r0/PkKuU3ESU64Pf/m66znOs8BDS7zucw3E/q4oywZA7JleJgKdCGMa4axnmQCB6FeNbSzoB0XHLsSOQZQ3a7xXaKaQefVtVk7Zz73rHW9NHP/Q+ntPchJCZ/YOosuyXWr3Rt7Hfcy5ao5wnpydo7q4bt9KVa1dDTWXbtM/MzcwGeaYd66VLl1B19cTz2VYXsLgehYSRiTA3VKwVmOuCsChlpIKuHcs0g0IMcmhn7tZWTeLL/HtrqIRHx0e5N4hn2msP9dDKGOh9mofv4kWsGVV00Rb6IF03eU4t7pZ4z7oYx5bQNbf2uFrojQ5DAHF/PmvkUWK81zayjpNLs4vkUHoxLUCCOeapXjp67Fjka5QING+R6xHbo6pWgzJUPEsMx1gfhLfrNTWWbekSiqh//Zk/Tlen6IfUi3GAaygSbata09Vy+KsIpJiv3ePEfMJ9c463vuWN2EbSF+enqeMTkU9KEi9sEot1qwRS5JZ0P6YiquRIqmOGbTsU39xvrM0gkGJtyk/eGuW1ZQt9ua19Of3k++5LP/fxt1PX5E3Eb6LDtbljPd9bXO1On/qjb6XxI+Ppxx+4JQikDh0yyvrX4DEJJF8RQMZXmwTSTZzEmqdqlkCzBJolcAMl0CSQbqDwml9tlkCzBJolcDNL4EYIpJH3vy9uJTY1hdAJYMk/iuVbaAjchahycF/phpXPpljUn2Xj8302V9+aW0xPs2GRQPLQEfak4xw8JpHELmGQDQwmHqFi0cauI0BgA1rNiYR6RxKIDUy7JFbsWVvTqTvuAOQlcSobtEXt44xiFVOV/FhjA8WFVONEtDGbBW3OBtgUDrNZGWSn2W0+HAikHTao7dx7l/Y4/CeYEaRTbJYLEeF5AyAWcNP6IJM02mptqfgQlOL4Dn5LYvQA+PUTOSd5hOlGEEWxSeJrKiU2OVcAOUJcmfXhy2y5A8jOUdH1J4PA+W//L1z+770EPoMsKwWsQoNoQJPq6kGu+qhaSXSyWQ3bi8i1UtRPBQTOUaZZFSDZYl4b//OOWrn5tpAGcX1/KqDvd8LGqHw3POeUNWRyIGeSKOCjxwrQsfENksZjywYyQNtoRzla3zNmgszyUf2Ego3nmILwu0pU7QpRt32deNMbQV1t7KL88v1bzlFiRbkVhIqkWJw7kyr5Ve6/PGu+cr63ABUFRdyjRrODNPz61181BNI/+qWfSn//l/9BGiHx+QrE6Q7gh1aDEizmSQhgjFcQPtE/s81XbMp98ojOz8fsf72SPArAPp9i93cGggHl4kQZsH6lUuSVBFJWDGVCxPahpcgrxU0Zw4+RJJpjvZdKluT7zKCVYEe0rlAwQeLSpwW5JDsxbUkPf/FTaeEyeQgARTskS6hXwZIdop+7UCBsrwN4AqJY1+u0k97BodQLsLNpm4SMW5XopF/2kUi7DUBqk0HFHGMSTEZE82WIpAK+2GZEaGkvQVoYoa7FnmNEaUsBlgD6WXJGVceTFPA9ALrox4IplXTJxFSUF+VbibtaV3v2nnsEUf0sCCrAtN38MaWfea5KJmTbPs9f7AT5dyW/ArSJKHsJrXKeQrjE2BdDQf798txEgtTQswFS52GpNrFal1W5UEbUTOSWn9o2arn4PNFbCwm2e5zkjWXI75pLofbX+nzVQi2s0GJ8zM/n/QhOCYQF22Nr20cCvZJw20++VfWLOfva+a4BD5GeqShdJHJqvoj9hE+1frP+vdaGCeI5sIEKwb8F6yPfhWBbsULN4Bl55gAXBd96IDKrqkw1Ux9AnXWUc22pJlJh4bfUFZk7KlvC+fyCsdHeBPh5ZNVL+Y3cfivxY8j/bp+zJ5Zyt4VEBHl5zvqdl5F6RWEUcraouEyGRi4/xu4AEsuzBanKmOW9ek7BR8HaIHj4mmBsVeYJPgbYXb4fUe1hmQYYy2Uc0+2bcq9G3Nece2sopS23SrDGnKdlE/fpvxex5G2FSKi5poIENzhGGz3A5bAzK20j2od9kM/+6bcu1G52036/kkBiMN9VhlUF0tVrc+nP/+wv00//zE+l0RHHFixKgxzt5tn7yLkymV54fhbQWYtO3pM8Q2ozOTkFeWM971m2mVOkg/lfAmkAhUTkn6EtqIjr6c0Eku2xHYC+EyWSCqRQxZXcR5lAosVJnhTVpo1Pladjd4eVaN+kP2xA9Dr2bhD40bK4DhEwkx5+8WyaPdCXpu4gLwyJcraeeT7d03cs3TJydxodOMU5UWhgu9fD/G6drazOQ6NhmUv7aFyfSo/95VfSi+S/WWug9IGgGuK6qhaQ7KSV3o40x1wwz7XXac9anlXlkUpn7XvNQSNJa90bFbWDKt25oQbxxHqBOtf+UMtfrX9to5X8n1taRtkDIYNlWuRugbBz7l1a5TkjiIBxgHCh1g7ugfXO3CIKGnPHMVh0s25p3ch9easdZYUKeNrkIOvGe+++I4jZPp55GKXNEDZ2Pr/lrAKpXcKB+upFTdPOvRkctAhBsoHCZBXVy4ULF7BrW85WbEVNowLcidGxZ5k6GICUCjs3Bwva+1Vyql1DITUBCfOthx+BBKMvsUbfVnFdunGQR7E+ezmBVJXH0kzRRyIYSMJ5Kw1Blt9yZAx7ulFycK2n85cuc7lWgH5JM+ZOBs+3vPH+9DMf+WA6CDHiONdr3ifamwSO49cSud6WUBddI6fVxNWL6dStJ9IVLApVyXXzfKp9ZmenY5zpp1zOn78YqrUu2quqn2ypRqAWf7sGlph2TWc+JF8qP203Mc45F/scPGM3BJE8ovfg9xwzbMse0eX6WfvkfhRLtIvF5cVQj6oIa0CQDGL72Ial4QzlKWFnGxvn+SwfifMe+phtTwLJAC7zJvWQe0mSsI4/5mG1bmfpK8u0Mevz5K23hM2k1rehpnf+oa1saAXqel/lFut9GUXHSoNRpE/WONf5q9Pp9/7gD8kJ5pom556TFHL+UHEpsZmDLfbmwjwl5nVytgbNBJL3TWqv9GNve3PsnxZQIB0eG6dOcQdYItcU9SCB5Njb4N7CslVlqPdUrPYqcZTHEYeKonbG1jWU4K7lHE+cu3ieTvpsOxZ273rn7emXfvHdPO9EWNh10c5iDuF7y43e9JnPfTf1DfWl97zvDvYH2JQ2su2eJREEUuSZNeAt7zde+9GHbtoY3jxRswSaJdAsgWYJ/Ogl0CSQfvSya36zWQLNEmiWwE0tgRshkA6/97158xD8RAEpd/cUma0QvsiqnJxDSEDOGK8ZsJgzgBDfAxT6BlF0TwDwGLfr8cNsEA7xc4BzHmADMSDpwncxToFs4YffRia7iTS5sQRQh1HdahYkaQA2Dp28NU0vN9J1/MTXuP4ikXdrgCJuhEysmnHobKMmgTPIuUbY9I2yYcTdP8gjo/XaAR+E2ySnfKItN2f8NrLNe81AaT5XRNYGV1IIG4FXgdminjG6tc08T0QZ9gK8DGGx1m3EKkmj3YC3Sezw1Ro5LhEVsL5RfcGMBWK+n9rYAza5/0BjvZVXthDfCIC0/kjUAOhjMxgbQ226TGqtvZYbMUFsgUWACRUrGfDLdVfrW/IoLOwKsBqckPhAvFnInlIOLYU0qrohyTYJnGgRURcSZZJQmUAyN4JASq0jfXa8nz2SoBALgufBeGRQcRXf+qvkGDiP7//80jobRBIT9w1hgwhZRz2oYAvAXJIgIksz6LGbQ8P7CkpM0DyetJR5HFT+zvTVluCX1l0+QGkbfmntS1991RBI/+XH351+/Td/I2xTJEBAlyIHUhA11HOuuz3iIcDZXdVQrVtJl5fnIArlncByIZ5e2dxyGxRo1q4mv15JHsWbkneFPdj/eYD33MsW/whMymON+t9HUNmGMmuX+51oTukhvJ8JlRajVD2kEBpCA6F8oAn0oUD6g//9f0xXzzyGXZC2QaoQclJsOmBE/rZAQK+uoFyADFoh38PQ2IE0duRoRHn3ArAdOHyE3BHd6fCJk2nk4IEg6FY59ir5Ca5PXWN8AmhCyWiUunZ3oaIACBFkFjTy70jHU3O8BLqf7dXih8fwWMmsarEV1nX2W4nWXIjx/yA7eO0C97ZtFVE2XcsHkLDWm/VpO/dvgZsYC4KMzwSiVmEqJqP0+F4+dbb302JSYtFcEwwgQSBVxU+m7Shhbsnzh5XTvpdlL+kf4JD/jm5VFEtcJEBIx+RCmrWbt2sfeVRPlUnOfGzkSijH1M+jLXG+sLWpEfHlQ4/dLpY8meTMzyVQF3mDAIEjtxHP6Njs92t9ZDLt5aOrx1ZrP+tEUsO/jXZ3pvD5IkeL9WWbtmzKv0O9RD8UMBS8lZSQKLIOzU8mGN5BIQlWCsI7/m0SiS1IbSS8ahxfnRCgKji0XdvQts/j/Fv2ykCOoriK8pcMKiDgFpH70Y3Mhadyh7nY5wlAj3pe1prWcb6QPL4XYHghigTMQ01Q6sv+nAlGu2NWokbXLGWWc/bl9uaxoVHlu7UN5PyGWeEbKkJthHhG1af5Pe0iSQrvOMv9CvI6Gkt2xT2qBAoy1txlqmRRpnIdbaJCeSRJ5RQT45agYrazimeiLHK/FADlvqiXVQimsEwsc7vWSfYN79e6U8UQfYsTRZ2WPvg/PbvwsnZ/M/746wgkFUiT1xfSn37+C0EgHRiT9NNCUALO+XMkPfn05fTMU5MAyYzL5AQxt5rZG1VgdAJod0BCBEQOodMKYdKDhWB/D4A9ZWIgS6ggGe+C9KaMewckKVBHAGyrQKpEc5Ax5g6KtU+2sstBI3l8sx7bQwFGuTOGNMhfREvD/riR2hbIvQLI/OSl8+kSePn8XYfSDiqd9PSZ9JqhE+mWsXvSaP8tfG+Y5Uw3JFZ/zqPG2N1iXiEChc59/wfpiS9+KS1dv8pz0WZYX60C4rdgS9w1PpxWu9EmsAYwR6M2xhJh1mMPQT199MMB6lXSrBulT6yFXHM639Gpi/trGXsILIJ4EOw3r1AEo4QtJ+omVIKXrl5LE9evl4CCRqhhllmXNGiEBuCYe2ijhbUO5bIGsWSb3wBA7+4iZ9VmGWvbUMDzfD3c5wD1cR8EUh9r0DbKrBeVySAEUjeKeXNS9UD8tDFvuV50zbSGVZk5frRo87y265mpqaxulBxTqRR2YhAVPLvPad8fIyDiKPmktOdr0McvXp4gv+V2evLs8+mxp18gR46DjrXneFYsXWs+M3tMTMSZLMzzN0SGY3sJmvCa3YxNB8j9dProoTSCmkr11uT1ac4J4TO/GH1ZkuDuO25JH/mp96fD4+O76qNwOGC96/PMkjdrYuJyOv/SOYiz9nTiluNpTuu9sCjIa0wJpHHmbtVFZ8+ejfZ4aPxgGiWwRkVMkIQxTqDOYW6V5JeYbEB+qPpxzs6DWlY9O7PZZnbXvlzKc0pqOyY6hjiOeoz22M6tC+xDFiB6ZrDJth20d3THmDVPfi7HHxVQMZeUXEvdWiTaTzhvHyRuO/3O9iHR3q0ySqLWvkoZWE++VAaq6pQ8M3eRwWHmbvL80LgxF0jEVMXzGkEDG9TfJvPH48++lP7gj/8szbM5azPpa7GMlhzzJZn81xFIlnYErfB7AJXfm17/WvrlBvZ911BEDkYZrzLH2E5tZ0uQlYv0df+9qq2ecwPtppJHeS2QFYzaa9c5IK8JsEnnPQn+PIc4N6ylt7zpePqv/osPQ4hfDAs7AwEl0SWQVjf60x/92+9HctkP/NS9kMTkKiNAyD2gBJK5bD1vVunmdWWTQLoZs1fzHM0SaJZAswRuvASaBNKNl2HzDM0SaJZAswRuSgncCIF09H3v2buHAIlyRHx+ZcVRcCsViBfMYxNjlP4chz3PZui7gFQPzi6kR9k8qEDy+BE2f4f4sgqkUb3J2SD08h22XPi4w7eEhYQkEiCayZLZWHWws9dqzttoYbM1Aqh7fW0nTRJRuMwGanGFSMOIwpZ0MA+PgKkbP+1K2iCPOjJZpUc7REpD9REbSbdm7UZVSxtwvOoD/92uXZ9UQyhxjNTL6h9JoKoRCvssfoxqDYsfMTE/VbUASNFHBO1OF7YZ/WyS2AiObPE8ga1xvQKegzBGxHR2MncXvlfkgbEVAicj0QWA3X9Q1ERUQvwvq8Pii6Js/AAUG/VttGuoCgSNM8EgYNKakyTkH5/XTaj/FTQ/13a5KW+v/Oy1gQLwF2omrKzEqGqrsLwkjwQUI1FFViBFku1oQCKx3IPWgcVqqka5BqUXAGkmkNYkkASQZqbw618FmO1LR0gqPc4Ge4A6im22m0PRXUEW20op0sA8QhIRT1nabyDc+aD4biaXVChFPqSiJrG+qkXX2hdfPQTSr/3Sx9Kv/tqvcd+QDkIfWoYZbVkA12y/lYmZLN3LBEB95X+VDbjEWw4nzsBFWOPILJSI49L2opgKYLxdwODdE77iH2E/uB/gL+UcgG0hoLyfsH3zFj1aUkjQO35nwkMSIB9XOKUgSDLJGCCEvd42V77bjcl///ZS+sP/65+lC499GxBBC0bqFfDAhOWizF0Ap9otBfAM4Gakcn8f9jkAdv5b8O0d73hHgEsjIyiT+rRTMqcAagnGGkE7o4KNYBbgCdtHARJBFkDJdvrXPEq5IMaMsuXvUF1VkjaXQJSYAG3k66FPSDJURU0m4Aqw4rUD5M0AraT91rIqqAzW59xBe4og/673tfd5Hhr8ewPgZoMyaAFAs+oF/QTEcpQwfQtwtcMBNPrMHhEQtLokDW1MEmZ/9wnEXiVDsZXJZLv9XWBLZqWQUdGv+LF9RT/L45zWpGE9Z96UGK8yWVCt5zzdrhKJW+ulriSeLbP6Y3S2hETYrgGyhY1bqAxoS9azSc8lRozOJrF6gEtcpNrNVUKrqmKq6iZ6yr7jtDKcBbR2nBPIqySTrTi+Y3t0XuE+uri/CBIoebQ81wZEUWN9JdSg24zTqgWMzh4eJN8Kdk/VMir6m/UaZKEJ7c20pxootAHRfvaIm0x+qLr1FcBjgLF5fIs6qOQl7WhDRZnvS9JK1pVhPkj2faSdNl+h3ilEaFC5KpW0PZN0kATic0mvUDw5vzgeQ6xmciafL9SCzq/8WxBewkqbJft7Nn6trQAAIABJREFUjVAPELXY0mn/FLmyeIZGHOu8DUBKeQn04/CY1iT1iHJvMDfEsZZNITiNsA8bq+iPtG8UXF2QC/Z3bbGCXOUViiPuPYguriWY6r0Lrgfp5ftOFQKdlMGvfPPF+N7NfO0nkFxKVAu76BfFwm56Zjn98R99Pgikg+MCq3sE0k7LUDrz/PX0+KOXAaHJu7NKzkByZXXQHzbtZ4yJtosIgiFqnyIBRKfOKBf7sERJlAPrFsunm3FBAsmcNpJ6EkihvoncXKGdLn2xWP0WAiq4fft8tDNUCPys7hDcw3rLvEjt81rZ7aQXZ6bT0435tHDvUayGUaOcOZvecOi2NN5zmnn9COuBceqdMYg6UxnUoSR8YyVtzs2kL33mM2nhuTOpfRNFE9SUGWp2eqmnIYD4scG0RL+YY9zesc2aw0hlB880zO9hxrg+5BNdqJS6UCu1EQCgOmUEYqbTgAiez/6wS3JzDglgxynbz4ZtkTljZnElXZiYSJdRdy1DZC81FoOIX5vTFtk1cCIf0mroHWKduA35C5i9sJTLdlOLwlZzeJHjiTIaZS4xJ9h95EAagBDbbpBLhufQbljb4SDBIA8owVhpbUhOML+Yc8aX6zjveQFVVFipUTKOiX7PCjbXn+sZFTUd1HMfZSF52EM7V0FvMNajzzybLk5M8mzk9VFtSydVMRS53PheXUH8MAJJwlASXNWtubQGuNdjB0eDQJIgm5uagRTm+pSxxJud3nHiKMf8xI+/Pd19+x1hYdcN8RJjMSph+9/VK5fT5SsX0wq5j46fOso4SZgQOa7mludDCWTeKdexxwj2eJ42JKHmnHz76dMx2QWpT7vrUq3F+ZaXMZz22hBqEezBb3tY9O9YIxkQgF0iiiC/axn6PHluT6Ey8nsGh1gu5lUaxVKOoRtScTFdnZjic9camVy1LiSsurV1M6CEOrU9D1D29m2JQQNIrJ8GKq0lSCjnLEcd9xDdEL+jEH4N2pJzs+NXH22lnXab1xxQcqxVstUjitSiyJV0b1BnW9hot/cPpYcffS790Rf+gtxWanCYo+iDrkkMMmgziKRu6yIAqcwXLr9LrTt3hcqV91wXHBofSvfceTttdyudf/FcOkReLeeBNVRQEkiW1+zCfJCGjifV4LiV8+zml4uAjWx5GJbAJUAhlKCum4LnygSTQWodHY30+tceSr/6K59gfLkcBJIKpOD1IZsb2Hj+yRceibHmQx9+bRBI3SyrYo53bgj/dcaFpgLpZk5dzXM1S6BZAs0SuCkl0CSQbkoxNk/SLIFmCTRL4MZL4EYIpIPvfVfcwJ76KEcTB1ERQEGO7soURiEg+G108DxA4jkJJMIZH8TC7jE2OiqQjKkeYQM1zo4tE0hEWbLx7eHr3UEisakyVwmfAQtCKBUFklGOwnVejuhKfLvSOSw7ZsTQ2Nhv4//excavjeu0sqOAt+HHSGLIKUCUUYCQUSkp8xwYuef2i+uYG0kgVMJEpZEWONkGK9BPgqTz++5mVN+0qb7JEor4EVwKhQOfaxUStnlsevrxQTfCemMMsODWce5rJw1MLKVuwEEDx2NTH2XrxiknJg7gL4o3U3K+dnOLlL8t76pR2gWXvdMC/sV7bpwzgpkBQxMGFRDP47x9r5FB7QwI5wsWwL9WZ6nrvVaYqZc9yzr/GYxMbC4zNcMfQcREYUZ0YDySoHIhkNi1BtAc15WEYJO+s59AirDvcp0gnDicn1WAGQmksxBIk4Ac3diMHSWp9EEAnkGJPK9qERpN6abYZ42iriSX97ZHJGUxTtkse8+FHauKC39vCnTvJ5D+/NVEIP10+se//k9oj+bXohyJNI0I6gIIV7upzAVmimaPDsr9N9RjhZqpFnMVPKugSSWNbXv59Pm3KrPa7vbaSP5XBoxLo8zvZOLD/lEIpB36x37ScE/9UYDxcnwmrvfOFUnvtXCRHPN8RJ/umEuHqwhwdGNh17+9nP70d/+X9NKj38ZKUpIXYAjgR7BwFRBJomGDtrdIEvIlwMDZ6SWAOpPGDxAtzb8BaO46fSvtjvwDRFJ3Mo6oWuwzch2gT3KrDbArW0FCDNN+9f7vAswJII12I5AVyaRVB0nmqSjhPjy+VQRX4hTg2/ELFoIf0A77pNZZqgAcz0KZZ2ELnGdiRfufTVUkJD03j4kAe0RWB2ibiSwtIkM94rhl2QgAWc9aUQkIcs1l7G+6iRxmlAzgbhj7PsmV5eUFQCoUlIOacDIeB+rsd/O4keWF3Df2a0FilGEjEpPxDNv+CBYL4ANQmdtG1aEgpBY7obYKWyB+a72jRVnYCPJsWt8QxSz4JckQJFKxX5MIEXwL1ZRglY2d5xEc9H0BQO1qgiMvAKqWO9Z55JQyEhp7J4G8yIXCc1QCyXvcs8LLZSiQWdtdKLMKSO71HefXAUOdR6p6zOtEbi8JJIuKa/tbsDKSgcdwB2BNXTgDNQCzzE9iAIL2TRIdcS6e1/uyTry+5xCsjDmm2NJFbiPaWcQVaFvJdwQ27XMR4W097SqGMgEYRBPPGeofI+oFaiVcCiEYzyzIXH7X5wpFTiGHPG/Y/1AGkjlWvvUS6tJiY5nnoKz4Et3zns21YrsOQsS/JXbog1Wt5UxaVXmOFpHHzXt2XNOWLhRPdbzJ+fdMDm87WeUn5knKP2w8uYbEVEw30ZcySGm/1f5LJYAEUs6RpY1UJnNtm+Yn0c4tcuNwDj+zHTtXhWkn5f6PH7/+yuHuhv/eJZCY7HL5ZQVphHOgJkot/VhiraQ//CwKpI9h+XXIdk471uoLcmhzpze9dH4+PfLwRYhI2iU8o2sLT7XMXKna0m7s2qML4kjyyDHLurMP9gI+20e6IByWyYUzyPpKZUSsh8IClDxIoTzK48nuqwZ9OJdzsZgTXINJANMeG4yfDZRda5BIrbSHlpm5uOcJrMm+N30lrdx7iqAdAPvzL6S3Hr+TYJ4jfH+EvEXHIUnMN1Msd2GjO7fW0vbsZPr0v/rt1E8/7uJvS2iVa64MQcSSy6kNlcaCOXN4znbG42zOuYNtMQp0FSP9jN8oe1ohabr6ODeWYNqQ9e4wBnIt7bzMhWdZhGUfz6vC1OFPIsdcW/Ooj2YA+i+Q02cCxc8qzzm9AJFkPs45CAoWjA36pIrpFtqkhEI7OY4McVl2/dfTT5k4L7gucSzCThBSZJA553X33o0SCdJvFZUbzzGkjR1E3vDoSLR/Sd/oe5TvNHmfJFkNbtignTv/hF1xVUnyDN6zzXcRoiVIKOpoEUeAds5zYGyUsRH1LN+dIRDrxUsTgO/bPNdVbAYXwhY3c6xZnZJfZW6OLp5tgWN6oA110Z6CyIA8GqJsTx45mG6DQHLsn6Cs2gmokkB68aULMXZ1MacODvSkt73p9ekN9782+mCoHVVYYgloXqNr1ybS3PwM83JvGjs4DJkDSbY8R91QplxncnIy8gONDA2nZ599GsJmLR0+fJj8USMx/9pm7ecSwqqBPF5SKNYNzsHlZRsJm2nKVdJneGQwjrP82vntWKZ69Brq4yCluf+q9BnFvq1/eCzNss+5cnUyxtc1GCWJ7SXm6LCKpsusY7/c5bqD4IGRQeqTouzpNr8WhRzHLqapievUIQpB2tBQ/wB7kxb6oXnI2uO+OiGQ7GPmKNXCz/FsFItAyaM+5mvnviDgeJ51zrtDnr2B0cPpL772UPrTP/965IncUkXHM0iMbai4jO1M3tdFPUfgj0Pe3j4kVIl8x7SofSjBTp44lG47dTzq9tknn0QppxWmai7aMWUn0bVIII72maq2Y31S5gXXQTG2ue9x7DXoifmr2sO6L3G+M3gvlzHzmv2wczPdd++B9Ou/9ndRvE3QZ7KtZVi1ktNSAulzf/Zo2DR++GNvhDhmbi0BLXnukDrKCqS8xWhNr/tI08Luhiev5gmaJdAsgWYJ3IQSaBJIN6EQm6dolkCzBJolcDNK4IYIpPe/I25BeMVdqPRRgPH1v+BQ9jYZ7iRdqGuPtAho8AJgzMNEHT44uwyBRP4aPhODHC0WdiOFQBpgQ6MjeQ+bii43hizwIy8RwEkX4HDkQ4r3jSADHAJYWyPy75tXJtI5CCr94I+S6PgQQEo3mxVg9NSr9z0/3Ww4+9jYEkub+sGSWrSZEqjkpFoadBOJZ3Cr/47oWWP/eAgt7bTIqu8HiMX7WrFFouBCIhmL28uG15wY22wUVV91YM3U0z+MdQQWLG+6J/V+4K2Rx2n9q4+mrecvAHy4Mdc+h+hBN28B5Gu3lyPCg+QoePl+wL98VOqkbPrclIkV1g+Dv8mkThA0RhSqZKgAQABhRdkQFiT7gPna4DLPkm8iwOFyjABhEBH8FOCgMDL5vQCRZCv8sm3GP/Pv2JiGvZFWK4CYbh69LxVhRlCyQc5EhpGHEpRZpaB6AbcdSDCAIurqKvlnzsxKIOFzT9TwEYi6ce0CBQijnUiMUReCzJ4xAM98WwHFRnn5HJkEzVvlTCAWpqvg4aolQouU+bVCwK3+2VdeNRZ2/wQF0i//1+RAAsBYwK6oFSJNYFssV+CkvvaTL7U95SjM/OyVQBIw8+96fPTt8tzRvHKB7v4OcPdv8Mrg095581cKKSQgVupkt/ntglX5nf33798SSNahNkEBBIXeUChBkB5givY1sLWYfv9f/g/pzMNfSSdGB8PiSHBZIEK7H8FroGKadkeaJcH89AxJzwGkh7GaWcAiUUDv7tMnAPUYO7Br6QHsEugPlYV2ktx/O6BUWMcxvgjGtsNKGA2tcMe2JqEQiem147Eso38LfMfAqfQxgzLarPAU5lUQHHTMyS+ADsYqyedsn0Tdcua1kuNgmWjoIIPN58Rzb9A/BLpCRUHfdlzb4bsqCNRkrrd0pTkAwnl+eg+PkSWqka5OXyP6/YBGoZTDYjp58mSaXZwCtASUBBC9n0juxrXJNIil0c7WQlipdbTlfFAqsiLnD8+wgRxEJU0msfLdSzr4/KobJIwaADudlHsnb0rk9EB8mlC9HbJqhfPg6hSg3gqAdxt92vYs2OR5VJF2q1xizFyjbrYYN7a2Bda5hgSGNk28H2SG1pMAWx0AqAKgEh5RmtxX5IlwHKL9mENIwsx68lifwbYqyWMQgDl5bC/LRPqHzZUALSfRCmmbulqRP6FOA7BjXBNktkw2mPtUHkjqmqy8hXa1A+qnwqHL5zE3FVLbRSx5jAc/BPglydICoReEjpHmzHGRt8PnGED5wHt95kGBCMjGeztpeWtV+CwisHOut9xfoz6KNVHN++Y9SsqE6suBjvs3z03w/xJQ0ed8P5NLAexR5oLRmVfXXtY2bnJ7rsVnKzGc8iwrlA/PPKC1kiRYKASdz5jXBTwpv176hr3G59+mLCIfDAUWZGoAl7mf2/S91wb2cubbyaovc9FVqz1agInZPYZHWSIyf1UykvtuUKcr3O+awLdKJu4zSEjjKCKc3XkhR97bb0IVSzn6TJbXMIo220+fJDDHm3MqLBApd22lOgth/IHPf/dvMOr97Q558ks/F22SBG35ixAaAdz7T9Vz/D0320if+6MH03ve8+504qTkNYSK4Kr9cZv8Ly+h9P7BBGXWH6S4bdeyXOPfnTxDD8/VyeJGslXVYwyjArMSyfzbPrCpxRRK1iEA8e6egSg367ESoBFMFH0pE9ah9PN7zM9G+K/TB11VqDZShrOurSD3uIpaaHMVyynUOhJ0M4wt3712Ka3edSvK4oV0ZH4i3XfoFO3sJO13DJLbvHNDEIRZHdnBffdto+CYvJS+/PufTD18v8Mcj1xrAwu8eZR7HQcPYdGFIl1pmkpOPuvi2RzLhxnD+yFmBrGD64cIkAxoB3RXDWQeKAlcrSQlHZwbKqAez0c/DkCbRioZYQ48Seh5FCeXJ66my9eupkUCWxYg1LVMW0LNw8e0T8d85wDtFA2YMfhIktnxmLk6+qqWoWuUP2oJ5OlveO096eDIAPXFGKadJeOD9nmHDqPU4tjBobFo79euTzLnL8V8FbnWOFeDsU1FjESWOXn6IRQc30YPHAg1j4RI2A3S7pdpE6OjwzE3eR7txiZn5uExdtJzZ16AIFvhPBDcNJJFArU6CjmeQ5ry2izWDrSlIFnNj8l6qQdirpef0aFeVEEokE6dTPOzc+ny+QkUu8OU3Ua6dvV6EDDtsJn91Mcdp0+lt735LQQeQJzQehooQx0P58jLdB6rw27qaoxcSmOHeA5Um6trWOCxzt+mriUwDh8+yHNikQc5ZJ85eJC8WozV5nmq5Jfjnp/PodCqATJBjDNvW5faw9kfwhkv1vf5dw/7Cj9zvHRslKDy2b2e/cBciO2UzeiBo9FPr5Gfa561mLEUCzyHORYljMzhs009G4SyQIDGrbfcAeG0nMbHT0QOK627nW+7mBMljQg5wAJwOM1OzsSY7Th8+Nhh1nrDkLGo7iBm21SqMZ5pDycB3MoaxfnWtuDYasDVyIEjqWfwQPriV76d/uJL34g8oq6DQn2p2pwfx9bdNV/ZeOQ5Ia/7g2R3jGQsgeNMRw4fQDmG3e9QP/XQSOdfOMc9prCG7Ic4PExdraAQkzibx65Qez/S0jIOs/bapEW7LdlVGhu4IUluEZdcsc5jKvTcY2hRR19Q7d1gnnntfYfSb/z6L6LSm4Jou5K6Hc9jfW5/G0hf/+YL6YXzl9LHf/4B+jV2gC0qHlfKms38szW/ZH62N3z423+7gbp5dLMEmiXQLIFmCfxHKYEmgfQfpVibJ22WQLMEmiXwty+BGyKQPpAJJEFZ94pBIBVyIEikiA4OyD8DUcEVmGh+C3BrI73I5koC6etslB5h40KqW2DMfQQSXx9hYzXAedAUBYFEzHVYXmQCCcAtspcYpWZUNsAQ31lhE77A5vhLWGE8ueQGI6UTgD1vZIN6AjC1l01lv7kn2KD2ssHt4VwdRqkBCPpbUmGFz1QwdLGPEn5WZeTGy821EceZQDKXT85V4jOGPZD/VxVQLNIExfr4cpcRevyxDlrVgZ1CR99I2sQS6+DH3p+6fvGDfECE/ee/mZa++lDqpVxa8LinpMKWL8Pw/t8fQYcc2RnEUJR3pnlqPhJ3S0HkBfDOsZZ7YKT+LwM8u4Bg2QQGgaTaROLGzVohnjKdlNU65j2Kl58L6BV1UUaxClgYuqlM5OXr5I1YkDMBQuZzZNKRfxTyKYiIAJ0EnCWQUCiIPwioSCAJMgdhASgVwJabSspG1FcCifIzoneCsjuD5/01N9vU+RHLGCB/yDZU8E8je3cEQcN2MBMeOU9XPHgGPeMmLec9sD7/u0R9R0vO+ZBKs4gyXf3Cl181BNJv/ebfx87o44AcGehroRzWLeOomUIi2TCC9MsvlTv1pdXj/td+4mhX3baPQMpFVtqdJfU3JJD8XlUf7V5733ledhPlj1ce/+8fk0m/AJ2jlgHk+GmjL3ZiCdS3s5g+9dv/LF169mH6HtHXANvmBJBMUfWzBNjXi7WLoMY0xMnz52bT2IHBUCBNXZ9I46N9REXfThQrdjP8dNAeidEPMqMTYrgNUFUlUNhNBRBDW9aJ0VxDgmoC1JI3gCIVeN7NP6U9oD9Gw9qXBUnNB2Of5BVJ2KOf5ZwD2mb6O9MkjF0AOevm3VlbzmRB5AAwf0e2Y9MiMvIhmRvB/EyAex0Do2lmoyU9ffEayeXb06l770qt/QA6HPs09jbrIDznX7oCYNtIx285BNC1kg5SPncdO54euO81JKPGMqgV0pYxuAXiZh1wqovcFlkhkcH96CelSWWbvdxeqj2cIKoArPfcDcm+sQK4LbHEOdcBxRYB1oz2DrJYckMQWJAVxCnsr8LGj0hlfU5VS3QSoS0hYzS7UcsEC8hDB6DkOMwYLc7p9725qiqSUXAM2AZ4GyKyX5sdK0/1hUIwQeUlCK7IHQco2yDy2z60AXBsPpIV2k4L7WiZc9sHIgcS52oL+0f7Fx8I4AGu9WGxaVl1d0BOcBuSML1E/fPEaUnlBTZaW1PzkZ+lnSh7FUCOmV3ahanSBBSksPLcAzDeTnuVKGo3xxaAZLacVC2Tx32Jjxi1HDdD8sSt2xjtg2EF6vif25okV4wJZbwIrUbMA/ld70XgMpSEllnkrzA3SSZhJF9XaYMt5HrpJZq9l7IJBRbkUBfR6G0QlqsA6gd5xnaJERQVkXyeuVHQMCL5Q4WRe7dgtvNS2CgyV09OAjRLmoUlYSZttySTzGnkPE10/RpzfUNLWip6hfMvcr+qO6SrWiMnHJcVDOURfN7ctzKZrT5FpZzjYAMCwL66BSElYaDybgOAOhNzeYSJiHza0S8/qxnvzX09/sWfpaLCgC+fWAKJfhoEYcxrELxzG+lzf/hQeuCBB9KpWwGaOwRHM4HU2tqXzjw3lR78yhmeuT+s5wR917CxM+n9QCdAuGQKk65zayv9z+AN7TbNgdRNJQRwzvvt5Ifp6UPtQT+Q6GtHgeTcnYNAipVZIfRizFKJQhkHgdSWrRWD9AY832TedoxZ3VxO66hq2tYWAkSfgrR4jBxGjTshkBhbji1fTfcfvY3x6i7ISVRIbYP0rR4IwehktB/qaWkmtV29kL79+c+mIdp7uypMarUx0JkWhvvTMp1/AeVKm8QfBNk67UElRA/9ZwAXun5s63p4VpUyA6wbhiFjhgbHwgpzAKLAslCpEgSSde2j2bck4uzjlIFtQstKxwbVknMQNZP8nEdhM4uqanphBgUEFmcNCNY11aI5b5dxMkHgOO6xUNzcZAwoxPaO6qzNBUjyrfSm192bThw7gNUeZLKKK9ZKkl2HDh0J1Ug3ZNcCyo4ZghwkAYZRXUUQgoQ2ZLykiSSW42zt972A7xv0i12bT5W3KGOs96yOVFHZmianrkPuTGMLt5K++91HKVlIS/4tER5jaEQrGOCT5ybJ/AhQ4iNX6W38Q3UKwhgUQH3pBOqjk0ePRj/2vIODo1grbqSrV69GHz94YARioJs66E9vf8ubKFsdBCDWUUitQKpoRzeLauggxMmp22/BzpBcUsxPswQ9OPd10PZGUV+Zz2qZ/juFLeLg4FAmBxkftX5znJH805bW66ryibExAgWYM3g210Rd5FvrQJnWA4Go/Wydp7RjG0DdZJuSIKrqrmUCUpxcNiCfHI/6aEvtkJDzWNsuoVJbhzzVrnCNALd1julmfGzlOo21ecp3Pt16+s505coUqqFDqJ0hqNaWWLtA0JirzDUMI9AdJ0+nPi32wn4wW+Pa3pdRMtEKCUIgmAQiaYVnj3Gf73fyDFvOs24caGtHjt+WBoYPpS8/+HD61sNPpCvXpihT7BFZc28xJq+rXKO+rNEIjvsrCKQ6SPfTl04cP0IOLfoN5bqKteCVC5dY69BHOcfYcHe6+y76MeOMxFlY+Jn3CsvphhaORF0sMrcuk3NSYtklZBDdPmPss1xQSeDmoJuWNp6TccV5QevN177maPrVf/h3IHwnGKdngkByDIx5eLM/PYS96JkXLqSf/rn3oooibAaVUhtllA2QObV7uqCWs8LzjU0C6eZOZM2zNUugWQLNEvgRS6BJIP2IBdf8WrMEmiXQLIGbXQI3QiCNv//tcTuZlsgbjACTCskRvtgBWOXNtpsM/xP0W2ODeIEN9ncA1r7KZvCRte1QIKk0GuPYcckjfkbZvErydAJq9LCD6AXcAq8tBBKgnjmCwmuMTQTgBPmiIX960gQbvq8DjpwhUtJN/VE2IW/CV/w+ALsjgE69nEPQt11CQss07qWFTXQHN2qi93Wu7TZCLDJIhgBBYvsSNg3G/gZBUkgx/8jO5JmYkHwQPJF86ub+OrTbMUovNntszFHGtGCvNvjB96aNn35vam0AInzl4dR46DsQSIBVJnNlo9fm/bnZC/DYzWy+coB4XibIHME7NuwBoKrcKVF0hUASndhh0xsKkogQLqowgbkCSgf4Ewhvtm+oRnhVGZGB4ExaBVlU1FaxqfOaUf9VyZQVSEHA6KcRVS9wVJDAcg9BWAWgKs7AM6la0F6LjaOgnaSOAGELkd07bEbDdS8shSQGPJ3PatVzd4CwawCoEkjPQSBNaGHDZv84QNBhgMJBQFJzA6tGCGuYIIqy2iOXYS6VeL8USzHcK+02q6v2k0b5c8utROjzz6UvfOlVQyD98f/xL9K7fuLdYVWijVOABlr50Q98CZ7kurHyfOqAI+O9gI2LVUl542XkUFUf+dmefc3LCaSsWPrRXnH+uKe91/5rvvL9/X9XRZNggPUdOUq4Fwkkn7XNJNk7q+nSk99M0xfPpF4jWIlIXiQSVgC/m7YiqLND5zbK/iWioz//p38e0d2CTWfOPpeGASUPH+wHGAd4JNK3MxQURrv6b0CmMmaFYAMCw6TW1crOHCpa8YRqAWK0B+DWz7LqrVhHUnRhsSM4bT0UqYTPJsgtUbK1DRiqBVvkCcjJ2xWQSCCpouoU9eENiTFzwJibYwPQVPVN5JlRGQOwMg2g1TZ8MJ2bXUo/OHsxXcFmaQuAtc1E6/zMTM4GOC7wuY6qZWAMpQ0A/gjPfZro7v/8Yx9J9xwbSpvTL6RhVVMAo50d5EsSTxbyjkTeXhdyWDsxfiLfjvMAeR16sbcxSfgsYNKahCRkzQrlL2kicLtMRHkL80WHyhvt3RivlxmvlyQZtMyCqAgrv8i5I3dv3h0+A+xvRZlQ21K25MzKu7h8RDZnm9HoA2GbyTjM31Rraou0U3zQP5jmGZf6ifIfIPm6EeQmWTdPxfNPPwu2twgATUQ7jWGdKOjh/t60iJKim7LZoL8Jkq2sAgBSZ6H8CtscAwlQ+aiU0IYLtaTArvcfic4poy6UCB4jaO0zr9OOBCjHGNMaAJGSSx20ncXGQlZJAeKqkgCTjl7sWFVz9PisVWXqfBY0iWR9kElZJSYxZ5vYouLyWI9SCuWQ44eWb3mHsp/IAAAgAElEQVQed+yMATOi8wV6s3IhWj/P0hPgnkTqcC9J3WtOC9V3ndwPKg/tGbXVbMVWrZ1jYsLZgoRzYnehsAiZxNzIDeV5xEat1Vz5vQMQ3ijArPODfUmCQrsllUmRw4hnmZlejDa4RnkuAT4v8GOEvUrVNUDYeRK4hzOkyrVYp+Q8SV4z8jjZHCQnnTcoD623JLlUyJlpxrYiMG5/FmjO9oit6ZefNhTm5r6e+MtP/FACKeYk1wEB5m+mP/nsN9M73/lOAGiVMuZAg9ChHW1j93bxwnL66peehdTDoov6CsKU8hgDAO9mzAryhIYfKjWKoZM1VBeqsSADaM/2FAmKbtofSVYieMX+IzFtFVayzTFS8iHb2cWKKeZxy3cdEiQCPyQ0zVVlm6P8N+lsqyvzqZWfBuD/JcD+ZyBbVslrs7g2le5qWUr3H7sDcvF+xovTtLGBGM9XVyUauThrvLaVBRRIl9PX/vAPUh+Ed6sANMD8ShfA9GhXmoZQXWOd2Q6BYDCFignVVZlAMq8VQUoA7GPY8508diqNHziErRtjE+1bdZaquk6ZHp8rVHRZ3eC6ROtHCRvHNpVArlFUI65ATMzRV69IkkxfTxOTExB9C+TD2URpQp4tl0U0sA3IoFA3tTNuQiBtk99pG1IwbHLJ7bTdmEkjA+2FQDqYDoxAgtBAJd2dO0ZQhFmObax9zb+nLVi2WIO0YHzqpi6XmN/6sbyTxPBa9hMt2ILgY0D0Pa3OrL8FiJQGhHgnSs8D42MB6l8i31CDsf0SCqFzL1ziWWYg9SFs5pcjB5Z9yLYS6r2Y+g0Ksr5pn3SXLsbo4cFuVEWttLm+dOvJo1jLDZEj50VUnGsQdgcI3JAYRqUDiXLq1AmCNiAqGTteR5DCJnW8w/VnIeQWUC2Zb8iyP33nHZBI45Q/4wb9YWryCpbVq8zRPen4gfGwenU+cRw+DGEV5Bntf2Qk28T5zFrPqUAKe1TKxcYtuWj5W47mQpJI1ApPQi0ryShH2tLw2IGwpJZDq5ZqSwtzES2hqtbyb+MaPcxz60zSrsXMibSEgmuNNqBqSYfmLtpqAxXezPwcCsLb0rNnL3DO7nT6ltvoK1mFJIHUpngPm91xgj7Mu2UQg68NxsvIoagaepDrDZJHiTnDMd1nbjBu9kA8NjYYFxiXh2nfh0+cZkweTV/9xiPpGa535fo89Xqd+4TQgYjaoky76B/mx4pdQSGQwhbVubqs/5wTXJMbiHP82KFQILl3WYZAmicAY4c1Rjf3NQpxePfdt9LHUCcxljo3u8ZqbGohjK0jCrQ5VEnTkIQLlGGDccfAvWXrhcF6nZ+cHjVbSbYybkhYRh4ySLPTt46lf/QrPw9ReZ33KHfHaVV8NMj1jb70ve9eSk88czZ97BPvoS4tKnJKMS5UAimH5mQCydcbPvStmzuQN8/WLIFmCTRLoFkCP1IJNAmkH6nYml9qlkCzBJolcPNL4IYIpPe9M24o+JJCqGTwXYBKsCkTSNUGzWOy5ZV+32xE2UA8tLGcvrwAcIk1vAQS0EQa4+cA6/cx8JoxrYnMecQmUvKol811l4SM6iAto8IuymtqDwWJwOZ1RgKJjf/jgETPEzVJDGa6Haup17ARvAOA7ZBKAf2/3dyadyESkENA5fi2QoHlss7biAqqZ4u96gFe7VoiLk7gl52zwFNW/2TiyRwjAS6ZVJzIOSOjBRXb2Ni3sKm/RuTk908dSQbmvunaQjrGxrmfzVuHJAoFJaEVHEvB0gVMjQY1x4NURxvnE5hsEWzTqkcLhkjaniOVI6k10fA7bIBVhAWgY50EYfT/s/feQZZmZ5nnSe+9q8zKLG+6q9p3q9qrjdQyLSQBYtBoYkETIAPDsETAzgA7zASwETN/sMMsS+zMLEGwLOwOIAQSMtAtoZZa7X1VV5f3Wem992Z/v/e7t7paCFCoaif0x73S7VuZee93v+9857znnOd5n+eVAMuRSblrlCRT0RCKnLh3Gaa3IZEVSECWaR2Z1/xNlda6dRnccqkYCiLG8829F0uKyEI2wzyAOjtLRipJkJnnnjWpWYZiuHwP96SYv0XxYjOlAVWKLGocnvoZqRb8kcSN5yH4ya5yhY35IBvNE+MTaQhgVkBkW00DBBK2NNoh0YfCG1+QWdCRc7E9vUY9//PEkeeTu/KMPPL0I9M7217m9EnZNXge3h8vlzdO/83Xf2AIpJ/92AfSZ37mZ7BPaQvATPu6sMvhSrWu0aYof6sCJIwbl2WSZy5wb/f7eF+O4Mj/O08c/fcgkP6OTV30z3cSTFduSO4fAg8SSObph72bRdC9t9ywcuzZ/vrP/q907LXnUiee/GuSKPQBRmVGWHPp1ZAnK5CSo2NTWM9MpN17bgDIWEzHjx7mHtdTJHp7gGH1NcQkSaLo/+KLxBfVEGQNlxK7gghTecH/QuER7SogrWWUtl/ZdZgZHHEMEEYQL7NWpCfSt9c5j1Xq4WRKnixL1tiU1VhSnedPfCfnoFWdwGwxYItqCVUC/l4rGy3m7P8C/KFOol/MMD76IIe+cfgEtemIE2UNaWh0Jg0DEGpFVwvIP86YMmu/CqunJdRbdahJivlMO5n9777njvThh+5MRaNn0sb0cIDDEiKrgEIRuhxvMUA4H15VFhoeqnnPEmxHESClOcCTxOEq7IUaO7tD8blgPSIA2GUy98sBABt578bCXMQ2eelFY6kxFzJCgnmddrTfVtBm2lJVlkpAQMbwXWGLI6op0OnTiKVQ0vhoHBRkirpLeulwnsw1tRW1FGNHCQo4u9HQlIoBlpe4jxcvX07T1N+4cffe1NbYml5+9vmcvRmfg3BpaqBI+4EDqXHPPrLAaU/Oa43xduHM6fT6S8+nkYsXqb0AGGjrADwHWWEMl/BkgqmEGFKB1VJB8XUAxipUUIt2ERRQgp0lgOMqWq3DVd+AlSBq1SoTLazJI8BtfzJWS6rZS+xvdgBtpPzOGNZ2VgO71yvIlimbsoCWex+AXAS3iAcc1z7J9dDZM+UT5NGaCqNcbRDVFBJDEq9RH8iEDGuMMGfP03eXSwD5AWXXmKsWAE+h3ADGIdWYG9ZX5zgFAD+OW1JWx1SG+gwyLsRRnH/Uv4g6TpANKkt45tXOYWNHf5dAyuoXSYh5/ai3uI+qj5aDeAWop11Vhi2oHgOMnRfM9TM5mZMhJchfEw6wyLVelyqocutoxW3iKKECy+wjK3yfFpVBIJkFX5x+6sUL3xmKrvnn74VAmp3bTF/8/LPp0KFDae9+VEalkD6eK/dubaWMmjgpvfjsJSyjiP8A9baT5FsHpKgKAeu4aekb1pPcdpWr2jIuQ8QuowgSWC9BKVdKHFigD87MS8isxFwSpDBtLIDc0FiXWptbwj5NgsJYpq2n6RfLxZkCKSzNomtlBeyj3pfqI+rXLACinxvsTxeXqT+3tR2SYijdVrOGAmkP5NUtqb4RFVJxPZ/Tmo9xrxUhcbmI2DDfezo9+Sd/kqpA6BscLxAWo6uoOqh3ski3dTawBqdxTSWRxJCWyJX4edazJutEObF71660fevOVE1tIWOL52+buDgMoDmSTjJVdtQRc0VgEkvuZ+uyGUdCWQXZbM0VFRWj4yOpf6g/DWL5OTA8jSJmlvPPauMtcK1Fkm5EhU3UYkVcm8qMrH4dNfdKVzi3OhQWNwC+VweBVAXpFeS4yVPWuuJfErjeD89Rgtf5TwVla2s7pBUKL8aqY8R7s0hMbcDSbkn1EddYC/Gt4ihqU5F8FTV1+H0bMVmrzFGOM0Wyl/PhZeogXeobSROT1kJCNYLlnUlAYSscJLPzmTXCYslIezAnEDtam2shlqk5CpGws6cz5qKTJ09HOzc1tqGcwtKMuC+h09HRlrq7t6YWLGa3tDeHZd8aBMPcJAok1nfazTl227Cua2xrol+yV6gi1sxOMP9upg4YgjYIH0l6a6oZp7SvU13lvapmXguLTMZAP/WdJK18LHLd/q4Osk1LU/uJBFItBFBzU2YJODU1EQSWBKtKplrs5LzvYYFLbJpjzmLS5lhY540Ns8qFKEHpVQQJvUR/5bQ5d8sEEgu5XolcyR0TrbxPDc2t6eixC5CNK2nnzp2osapTFbFGi0/Vp8u00zwkH8E/yEu/txxpV7k1GJk/quj31Zy/qimvVau8Zed+Le2w12tsaklburenmqYtEOyV6YlvvZIu9kHIkcwwTj2sgYE+4sR4kKob1OHKMiwyG9TYjFxFIMWaKkcYGg+3dm1JnZCOEneLc1NpkeOVEVB29XRR04paivVV9Me6sI+MGlLE6QpI6RK+W0tH48zUzDQ2i2NBhmohaBLMLPdxmv42C/GvckvCTGbS7y4nbrnm6dlaln7xl36Cfsbaq4Q6YVgaRg0lOqQE0uE3htMrbxwNAqmNDWZJsk6Sey33RK7xY6V/Zc9aIJCueeoqHKDQAoUWKLTAdWmBAoF0XZqxcJBCCxRaoNAC194C10IgNT/6SGwq8pvEvNVMkAySDznyyK2H246gDawbw6Z4hQ3BABusl9Zm0zfZCL3CnneUN0ogNfHmNgDZNjbBbewOqkm5KwOIrWKzXQ1gYKFnN0Jl2muYQc7mUCB2g83uGBvCPjZ5F9mwXBgcS5UQRbeyWe5hk7GVTUYD319p+p+Ah+BKANF54ijLoouc2QDZst9njwxMz8iQbFMcG+WcciWylEOBZG2HvJ1dzv/dOijuciCQ3AiB0rBRc9dTkV7hOn93sI8NVlH66a6d6ZEOAFQ2NKVsvuJYmcQnp2qyFpMEUi7b02TDsNBhe6rtGyCEqgSBZu1UTL4TIC2DqLKAeGyE9dEKX63YDsbFZvxHnhwi+zpskKQZpFHyOpygBIO0yoOSkjdrZvqbfShwzjMslDxejnhZAzjICqub1SmplZGK0ZZBILkJdJMKwM5ntSCSQLJmhoSNdWcyAimr3yOBFNnfnk3G7AT4afazCgsJpJN49Q8BeFUCdG1jY9pJP6kx8z9HIIl9CvR5E9eCSBL4BwDMTipaI5+tn2Xb20YZgSRcJFDwjkf8mAFiP0gE0mc/9nj6N//21+hmqGvIPrVIsUXArRuTFYTO9emrrieuMYhCs4ffvsqr7evy4+AfIpCy9789et7ZYP/wT1fs8a5SIP1DZNF3I5eUBmbaI4ZZDAQtUAQxPS2Vh6vpf/3Nf5O+/uWvRkavuGYtQ6OOdmkC5NHmbnlhEwVM1K8mS70au7H6AN9U8Oyh/lFPN8WxIZAaAH7C/sl4QdOhiQjg2+8IvpYf/F5HUNjjRDcjDkHCRD2ksGMEAGfsBsEJEBagJeC69VWMQhkonlnVZCRSpojQPikPkIRZn5LIkOpl9zGzaMxALYHMFYFW7b20b+Pvi4BRswDFz5/rTV9+8XAqrm4G3OtJq4vY6QDUVJmRTn8x47pGSz+vpEwlDcoaakMJujS016f77tib7tlelxrJCLZWjIDYJkWLomxLZMqTbZxTFpYRA1VVzc+QJQ+IN4dMpBiSpuPW2ymg0Bn9tMj6RlzbPAkAawBJx771dFq71J9qVe9wrElUhptaK8nBcKxla9yoLOSz1ap2tAksoT6PbFXUmmJ8QyiXqawyW9m6JcYWfy8JFUkJKlszi0FrJ61isdY/uYAFFrUmVHlBIlmHaGJsJLUBwHVRW2yUoubPPPN8gFwHDuxP73vsgbTt9huzGFm9JSWUXTGQyFYnHTuRPp8uHD2azr35Rho/fzF1QV6WQgBtkO3dQU2QNeJkfXMDHA31V9axzEIxO0J/WyAJYAzC7vixU+niibOQl3vTrh09obq1DzYxt7WZWMD3lNmhuYYFyC/7nPHce609nNcZqgnu29wcgH2owwDjAGdV2xgTYlpUlYQSVjhtmSSAhVAxkj0vgeMc7o2lD3gMcziCxJF0qLa4PPU2+LmWcyoCEJxfR13FsaexKZtDTaGlY2VpbdpcrMA6rSbt7m5PW9tqUmtDEfXFRrGdYpwtYDNJ3NbyMcjfUEhZpylTr+XrzVjvKAignHWd5x/XwznO8v5VPrvM6wwA/jznj6NtmuG9U/x7inXANKSq6qSYL51vAoSHjLOwvTWvVL5JNKA0yBJDsjFu9nwDtU+s0BR1tSL+Z8kov3GCe32dH3+fhV1egaSF3fxCURBIt912W7rxYOM7CKQi1F5jo+vp5Rf7ALexT6Q98uB5NQRuBUk3LkkqHARBuFvfpS5il2N/nvts7ZwNJN7WQJKktpaUigBJpDlUE96jcu5XXX0N4Cw1UFqaUwNrsRqs7lRORIUy+qaEUSkxKktIIA7xHfNYYq4A9m6iQJqZn0zHLpxPYzDy812qX4bSXbXL6ebufYzbfYD1+1EFNTEfo7DAxk6SMGIowP/6xHA6BknbAFFYraoRUur4xRNpdG4QwjAj01bpy1piVdJPrblWTNxtrK0ipu9IN+zbA1GzBXKBqpiSyxJI2mYScwyrQTZrfastqHGcXwbg7LrOJBXCr8ojiUZJF9UhKpIWsAWbBBQfmxiBUBhPvf0j6fLAKCA9pIgRHl5Wy7oiFCephHo7a5Ux74RiGAXVlqZyVDvlaef2bsiEutTeRt+jfSJpibE+R6xWgSSB5H2wD/u6Yu0ilDXbdu6iHSVpIT1VS6L8UTGlcsP6RnVYSjYSixz70zMwjTkLQhOgqiXiICac+6ZR9E+jfhkbn05vHHkrXbjYx/XxGVRIrouMAT6MBxmBlCVWmeRQw3zXTDvXVUPkoEDZAaGwBMFy5swZFCNYBja1kbhg0sIGaqehIOb27NmVbrn5JqIpKh2OtQJpOU9bOk61nRseHsTNYCl1dKLKom6fBKjJStWsc7oglipdLzMXFWGzWIOS1HG8wBoxW7HRx5mrvK5RahMZN5x3vVcmHzXRd+dtM9qijDGiIq/OxC/OY5o4Po1CpoTrkoyzfbxmP7+mbSYkzQbWaNaWGsaKcQpLuzLIJhW9KkSt3bWCZezcDPFHJSTnVE1yhnWfFhibSHLTsZMX0tDgKmOoKt14Q3eotqpI+PCaTJ5bQKmzbr1G5y6I0EbmjTruq6SRtY+st7jG3BJjlLkj5mTX4bRsT8/2VN/SQbktCDbi859+8RvUDYXEqqOOlHuzgctpdOQyc7ZEM+1N/a23CaQ4RDyu1EGyHhHjw1qEXZ0dqZ2xv67iEyvF+emJ1MA5PfLAPRCW2LCSNFiPOqyOvmDtIvMbaqpxZHAQ5NYl1pxbwnovnxAgSTlPW0ogWY9ycmIq2n8J9a39xO92zdW1tSZ99rMfY3ws8vMUiQgk4+USR5ZXK9Pxt6bTt59/OQikLe2alGYEUj55wnW+Vt35pMcCgXSdJ7LC4QotUGiBQgt8ny1QIJC+z4YrfKzQAoUWKLTA9W6BayGQKh95X2ym8gqkjCbKWaTlCKRwzeK3oegIy7HM+mWZDfYIG703AJWeJvNPAmmY95F7CQgJcQQo1cExtvCsJcusgmc1BEwl3v9u0rUtUFFjHYtK6y/w74XqxjTIJvEsGYsnIWVK+4bTA9g07F0vSS2QFWUUIt6EXKkwSzuHjgfZ4wnmzi/Ioxx1EiRRhrFznW5TJEZy5Ed8LrvWoFTcwAShJHSYZSLnySTBVsEIN0hz2mMA/FrcuYKMxhc57n84dSo1sLH8dM+e9IFt3akakK3cGkCqCnJWT/laAhtXEUhieKWhaNBrns3hisVotesA9GRjaRZ3KYCJm7RyaxnkrDgyVDsYsDzvccUSL0gzwR3bJ/aMGVgtQJOB38LUmc4qs9Lj93JjYWMjWJm1h++k2QNM0du93GzB+LwarqyfhAJJqz43bFGjxexnvp9rsPhxmCa9g0BSDWRern3IQ/jF/F9w0WLggDVDEkhYxKhAsgbSdjamnYAH1SD1ZWQZC/uEAilLJ4aU0tYqA1njzuYIpNgsR8fNyJSs/tPbBNLVKiTtk6IHcXmzP0AKpJ98/JH067/5G5E9GyCVKg1BPFAegRRfAyzMKxK8hhx5FL09b1cS/T+7xqtVSJmaMDdAsmFy5e/Xg0AKFVTue/PHzn1NfO93+9uV8wkCCSBbQDhUboDeMXY8ptQSYOrTX0uHX3ohzQBaVRMTzp84nyapg9DTUA/hiEKEGgKO46GhkVA42DfrAJxUJxRh71WD5RaCilSHLVcN9jOVkg98o1nCFsU2A9n3Wk8gaomoOOKZtwkyXpTxucgUp38S3qJQdPFVBFKZ9TokPIL4zdlCcR4C1doXhaWdNmOC4BBOFhen6EuAYQtkHGuFpu2PY88+IDGgUirMNiEU5ri+MezYXrh4Ob1wvp/4UZ66m3elAzv3oUqwCDngPGNKsFFLpw3VNHzvMoBU6VpFGiND+MjgaeyCNtOPHtqXfhzVWzAxgMqwQFn8Mj4RdznBUEmGHZk31/MiJq5pX4MF0GZLe+pnDJ/DoojKLJF9fKCnJ+1F+TMM6dIISbMBcDc5eDkIoiUIGUFTkqshkGgHCSTmgxpr7GiX1FILaU6Gv3FPVRf3QUsm70UUSgcYDfQqyPao4p3FxLBvK00TK6Xp+ZPn0iixYQirvUqyqo0VowO96eH770mrs0vYL11O337ulYgjO3ZtT//i536ajPEOpLNtxPkm3o/KT3AZFQdIJ75FZo173UXpW3/w++nbT3yV/gPQBxCmgrayhjHKtVRAGFWjxFEtswRxWb9tJ4RUffr617+d9lK3oofaU+vMgUfeeIVDT6UdZPTfA7jcBkBfsgqwCHCmrVIG8HGtXENW00MZBjCZ9YUYB1nyRM6OSDWIBCWDxNi7wXkbB0K5Q5Bf47Mb1gjTgg4gcxaFnXZYpbRxEf23nD5qhn8jdUYCNGZ8LDEJXBheSheHJ9IoFmMDZOP39fVSGB6AdZ5xA+BtDbEPPvKudP9tu1IrLO406oYK7eNQyURtLxUq9B+JCvu51mP+bklbJggeCSJftYe19pdk6SLXsSynwzj0WrVfnKf9F7jfc7TpvEQra4UZ5uM5x0jM39nsZBZ9FdejtaUaOserda8EYrUzy8j3bEzF+idmQ0mDzFrytw+P5MPUdXv9bgSStnV5AimSU5ZL0xf+/Jl08ODBdPOtrW8TSFEzpCaNDC+nV1/oh2hChcL6oCpqGGUKvFr6liFLu7CwIOP+VmiHyDzsOBS0999GuBKUg87LEjf5WlXLEAFrkJCSfKpeXG+47pCoUGVQTx0Xhzw0DMOMeR8CKjg7+5TJQDXEOOMZJNIEJOIrx99M8xANc+0NAOV96Z7GtXRrz940u9DF9++EqOygz0FwlcLwa2vpioM+Ukei0fL0JLEJgpo1wMmLp9OR00foP9P0AcBmydTcGiUU4lxrI+d34IY9PPem7T3bglhzzDgGJZxCNRpMf3a/s8k+WwfmAXT7QzY3ZuskE3nytd1cLUl2zEggTY1Avkyi7pxMlwdVImHHRtsZ802g8T4VFdfS18po76Jow1bq7dXiR1pWAsnc1ph27OhK27tb6euolkwkgJiYh9Tx+yRFnNclwUNFRLyxVtC2HTtRORHPedShOqrVui5iHeOI9aLrAe+V9298YjSr9SQiH8vAbK5tQhVjDc85vst4d/bchfTmW6ews+sNi9TVUAiacAMpaM0r1418zj4mIaNVa3UZcyjz5ZaWeuofYQeKkmdwcJDzgWhExTM4DHlF+/dDII1BFOzetSPdettB7hN1uiCg1iBXtK+sJRHApfjoGCoVFEelEBSdHA/vOtqApAbUOF3EItfHoYCjDlh9I5Z1ii3jelxrbkBc1BFHJHpQ59BnTdhQeVVN/b562sk+pC2myk7rhkVyAXOF9nXeU+NcBW3n36PGEPFhjXnOOoNrJAWscezxqXEsDAfCOaAcom6VNie0BYE0TYLCDA4MEn4qwIqZF8L6cHkzncImcGDAGkHkVWypxtKvPXVCzDq9tnNu7mOC0CR4eY11jQ2ENBQ9YYdL/GZtLcEvATw6khG8ko7NKLO6u7fR52p4tqZp4sYffu5J5tAaxiLrQq1dSaDp77uA2muIfzN3mYzhtiG+L69Eyvd/FxSOCxXf1jlqTM3UoLWp1rhXc5OjqaW2LH3sh38oNUOCrUP4VaOe1bIv1kKsT4sh4lQSRgKD64Xwpjb7xOtAqcV9V0XsOsy9jSqyKYipBeYgyV0tMmspZFbXUJoeeuQmyLhx7hdzE8eIeo8mmKxiOXt6MT35jaejBlLXFpICNqeibuMVRVUkGhUIpOs2cRUOVGiBQgsUWuA6tUCBQLpODVk4TKEFCi1QaIFrbYFrIZCmH3o8NhXv0Bm4sQ7ySD1HBv5k6hQBl8z+pSQ2N8tpmoX7cTYTz2JF8QobJgkktmKpgc16KxtN8uNSF886oM9KCCRd34EAI8vVgqmCOxJIEjkLbCgHmjrTUGNzOsMGcOjc6XQvn70f8LGNbOYybOGKKwBRIa60qnKjZqF7Ty7jjzLVSQYIva08CiIlgIGMswjrI+EFN8aCkDkCyY1T0CpXCKQciURbBOEVdn4laR6AdFPDczaroMfpVT73H8+dBSCoTP+8a0d6HwRSHcBtVbAwGUAf6qUs3zUrWJxTzwRZFQQSbavqiOcCG9YZ7T3mFsk4JQsPILSdDWMjG2ozckupJyTIejWJFBZ1OU7H7zG7NuopAUSEzZ//5p6F7ofTyBQWmZJpk13ieigsssz2jHzSLkx7uIx0kSQqA+RWKbQJ6OTTh/evWAIpWjSzVgtLOr3RrQPivYmNO6BKKJBoD4AE61a9g0AS9AQ0FFAcZKN5kizFQUCZcvrEdoCxLhVIEkhmZXIMN+AZWZS1p68q2aIJrrRDjvmM7wyTmgBVA1iN11x/kEAJ65bsima/+rUfGAu7T/7QY+nX/t2/jc15MeBNgHVBIGmVlssAz/ix3IbdS3mbFMpnYWZN9d+fQMrHtr9PffQPqZIyLYGxwf6a9bGpojwAACAASURBVDGVLVqfeSmlgJUzw71prLcXogQQDTLgrz73V+m1F15KbVjA1GMrZA2EVRQ7Ei1asjkejV/lDOgaQDCtNcuJYdWMZy0SKxkLFRxcAslM3BotZbS4AlQS4JEsMuvduhv+XMl3aFvEwCR1l3igX0w8tVrjaf0RCCQ+wM/8nn4cTweihAdZzvEKWYBXDkyDJAUgIfUkQJPhalCPAJBvYINm9vGqdZMEbgEJi2iIVZQ/C/SNXq7v2fPn0xuXRgC7ltNDNz2Q3nf/g9SZuATgtkB2fi3AFDZCHV2Md+zuRoYoZI4l1OR66oWs/YuXn2KMzKYP39yTfvk3f4Wmpr1RWeKZl50fwDJoJufE+QLUBbkkWYMN1iqKhrItW0E1m9IF4tUCAFsTYKe2bTMAwdMU4J49czY1AE7u69ySVgA3Dz/3dFoGFN0AII1C3MwrS8QobcgEiiolkIgXKgAy+1BjtapV7pF1TAhdkndh/eS4zhGhYWenSk11FDFukLoxg5x+LwW+16h3NE4WeRFWWx97/D3pQ489AuF4Nv3tU8+k514/Qe2ISUCruvS+9z+cfvqTH0+tu3qyGE9cAm0MMqRoCTKGa9wEbC03fra3pN/917+EHR4FvwH2NtZQMd18EFs6ALiODmphLKS/+dazaUPAt6sHPq42HX3zVPrExz6RzqNe6iWz/ZtPP0WG91za31GTPnbo9vTDh25N7fovAqxp3xOPsPr0NVOHBklkXSxIrbDA4voF7lRw2l/kIAV/l4j/qnPmmT9nuWcqeBaJ7wschauJmlUTWDVJOMQcwb1oaahNTQChknor9OvOvQfTellzGprAdoj3SEQKsFZyf0YHsSsji97aHluo77I+2Ztuwc61hvNqoc+Xq0zjXqgOUp0neO09XfZeCyxa14LrWfHv/Oy/s+NndcJK6behBoH48TibkmC0wwLXviAwzlw4zX1Z4O/ee9cVQJlYRaF0RslQSg2hYpUtjHcVN4NDY/GdzuORGKE1ZMT+rA85p/j6RH8G1F/Px3da2EWVLoihPIHktS1DOkgg7d+/P916O7Z0WNhp1+n71lFuz0yVpJefu0zYyOwuA2jmfkrwlKN40MIuqxkGAUQNsyCYsREURJdAMnlmBZJ6DiLOWiXLPO03AaIzqLSpLOOYJsyU8XMVBK2kRF1dHb+zBhJxVjUdcWqZGKVqL9RArOUasCCrod/gboYiZj69ePS1tN5YleaaK4kzF9PDLRvptq270oX+Oj7fRC2mziBarI9oTCyBHHZth24H10oAfmqoaNd5aawvXRrqZd01xXpoOlR2KjJj5WZCADF2L8Tv7bfeHHVbbIsA2jmmtQK9ZufLfD2nqwmkq5MY/H0oQyM4O8a0AcxkGn52DeJ8lrEyNj6UhlBVDgPoSx4NkrwwQQLVCvPRGvep2GviubGhmWp5kBgtEEjLs8NYfq6lLagUd+zshEBq5x7MBGEpCB9Enn2Qa9PCzvWpBJLEnnZrzdgU2t7ORapurJ0TNeOuyv+oYr6yXeYgnbRvDQvhqC1GDOO+dhB/p1hbFTFnTOAaUEHiwZmz59OZc5e4pomIEwuSS3FMg4KEmMR1NgdWMKZM5qjFZq4LIqyTez4xMhz9q7yyFpK2Oo1g6+f97B8aDjKpu2crtZE832JsBVGGQdY4d9SiBiphTbdkXyJeLIWqhftlkgJt2YJ0uL0FUiqSNlD+oHSsgDCNBCWZUs4t1KfWB80pyspoR5ORJKnzSR5eu3WLYi8Ta1v6K314he/0fXGlkotSyNxz+74OAFpsLxODtXGbZ9641M88BlFXYs0ilb8rEhpFtCeqTOz/qpkvm9uaaWv6L6q4Jf528mx/6r08FmolA/f27bXpjptuInaieuZcJWmsfZet57DCdY3huoU1hMvaVe63JIvWfJPEWUm8eu5xB/1cMrCkvC5tVDSn145fTt96+VRaRRW6wpynbWIl7T05OpBmIZBWSFBYWWc+4d7Zr/J7uphacglEtqnWsoabKtY5NYzHWlRZroVmIYS7WmvTJ37sIyxzUPZaH5BFuPOyFrsq3PzOvD2vLJ/zcowh9wEmHJpQ4J5L9wX7JEky89QVtHZYEeuwEvZSNazbyivX0403dfDvKZZrE5FI4hjxsbJWlS5dXEtf/uuvQyC9N3V3QaKuT7COc2+arW8LCqTrOWsVjlVogUILFFrg+rVAgUC6fm1ZOFKhBQotUGiBa2qBayGQ3roPAilPwEQCWh59z9uUZaC8tXOiRg8bK2kC8dGKYiwKAF/PQRa8AIH0MhsCCSS2hakeIKNFAonNZxcbvToASRf5FWweyslqL9fWg50vxiIBoCyw4ZyiFsXp1s7Uy4bw0smzaQsgxONYzOwBwKxhE2Jm4joZ3pFxy2ZBuCMPnmW0kBv9HIng+eZaVWokB53nNhjZT2F7dBWBJHgSmchsnrVBUuEiSBlKJDeovJq1OW/WNMcsxwoDLUB6k435/37pfFi//dT2Pen9ZJFrYVdmnQ+ALjfgGWihkifz8hYID1JLwCAIJHZtgHcqERYhqCYALIcAFYfwihfs2oYVRzeWEQ1svssBBiQUQtGQq72yqY2bt89r9dByImafW0vJDRzPFcE//kguZ1hElQX5Zsoy4JT2gSqsJN/k2+gHbDUB28J8C0KITHKem5GZm1MaqVhSTcRmP5IXJdjMgBeQ4jqsgWQdlM2wnwJUAbiWkNoEbHqbQPINbmgBEwE/JZAGIJBOYG8xYHF6rjUjkCqwJzNDHuscCSTJw7iLfB/n7nlLIAUAGG2tZaB/9vsyhiWjjQKFzRFImQYp20BfRSB95QeHQPrsj304/cr//KtZRjCgwxJIhNnKFh8WKLZOT64Vcr09B6ZLloYS6W21XT7I/P+tQLqaFPpOgO47A90/RiCF8oJ7F4o1XjMLxIw8LCVr9dJbr6e+0ydTDzV3hi4Ppq89+c30yvOvEl9CJAiOZTsBeAGELwJ4VkL2VAvAEZ9qAXyoLR2AWBXjqBYApZoDA+tGfRqfwMwBymoTZIaxFopabfpviY1yLeh4FqvoAPTZsIK9X8x3aOuk2mfTe8V5a9MmmFlBpm2ZY0RQD7DMvr+OTY1AValAp75HgOLr1iZREWENMkDaDcD/BcF31S8KYKxGBKg8y/kM8X1HqG/Ri6Xc+lpZ+ujd7083bOvBOodzLGP8E6MF1EjzBoglegkkL3F1c6Xp9MBI+n9f/DpZ4H3pwc6a9DP/9IfobgBQgIXWYjOX35pl8TRLXzBOwkIgX4IAW7zmXXtTwy7sqdpQ7rR3QiZhb2ahc649CJjegTRz+mw6deyttB/btlVUSN/86ldTpQXJifMTWHfOk+1t/BA8q8MCrRZQStDSmFzG+RprcHqDkyuNe2cZH3HEUFuEDaB2gPQUur3E2iTt9uU3TqbLKFdmUL2u8rdR7LHuuv1A+tTHP5oayaA2a/385eH0x3/5ZDp9cQCLt/WwPfq5T/0PFArfwTjzHq0mxAMkP3CPV4ohi+YAsrlvxLs7331/evIv/ix9/s/+KPrJBlnfbW1tUZuiBID0IrVSXnzzzdSxY1fqglTrp629cz/0vh9Kr77+ZrqMkuH46TORMY8XUtpbU5z+2UN3p/2g8I30iVJUcip1/YwgaFgghnAms0HMP2w3lVxakqkicMZbJcYvaQ3IZwRRzf5e5X1zkJIT9K0piIRl+s408dZC8kb8De5DKyBeE0oBqKnUfeehtIg1Wu/QDHU9qLdCcscKCSNjw/0B1Ko68P7s5trOnzya9nRgNUt9jDWy9WEsqEGknZ6WrCR+RD+HJGI+1wbW+WhZOz0JcUaadY4cI16H99C5Y51xtkKtDB39mlC4tJFMUk27hopCWytI4UkIvRmK2AtKamJqj6lBpVZTKcEOsE2nMYlhHvXG+UusUOg01gLTRnZdlUUQkJlNV/75xKmh7wxV1/zz32dh54Ijll2QDyur5ekvP/fttG/fvnTbHaTf5AgkySUKLuKiWJKe+dY52sR6LlSGpKEWuP5m7BiDJJf0hSDNE0j+XQWDxMM4fc0pQfuovv5B1CHTmQ0e87IEkTGyhmcT5KdKiir+LTAsgVTL3wXurQlkO1rjZZo6OtawWaDtV1wfQKC3bWlLnZCq1sF64+RbqaKtPi1i3bY4dT69u3U9HejckQ6/tZ4GR6j7VtZOy0MmoBASPKanB+FhPa0K7vsiVms11IEZnBpKvSQKzAA2u44p9b5ZM4ZrkUzubG9L77r9NhR9nYDm1pPL1lu2h7a62r06Zwowa+fnei7a2xowMfP7nyyZaM345jrNPsIfBL6z5AzOTHIWhfjk5BjnPxz2dQPDoxBIU5Cwcyj1GGMxM6HuKkINVtoQtWGqIByq6Ivzk30A3oyPbe0Q+c08saAjKcpgHnUtJcRUyHB92q6ZzLRKW6+SWCCBUFFTG8SdBFleERR1c3KqWGO8hGI5Twk076drhKg/FrUrOaLqTvqNJO7M7DzXMBh1a0Yhj4bGJqNPjI/RL0heMEko2i+XqGIyRjXtW0yMqyd2bsNurqWxPg1Rayes4xhTZSjexiHNN2j7wZHRNIJNXqtE+uhozKV33nYTCrEecixi9U57Lkb8N3GqhvV0MT60Jgltstew/pEES3M9tcA4XmVdS6whg2jJEafe1xVI0KoayFJnRAgY1U3eR4lQlY4+svbVBlSSEGtP2irWx7RLxNFQy2RrJsfOCnGwnPXmPPV/NlRMsja/1D+QRiHydEqwHpv1j1YYlzPTXINKS76iC0u/eVSaFaqUsE89joXd+YujUTPJHJKWprr0wL2HYr2xyvskaewfGcGZJQeZmBJ1hVjjLhJDp+hvEnTFrEGampoYnyRoMEbLyqtTZX0rxoA16Y8+9zdpcoVxtkGSTIVjVdEwdpAmIUDMjY5AwC5McJ1Ze8SSONbCbxNIjgmXziZquL7WIreJvmKyzPTocNre2ZA+/rEPc63Mf9hdqtBSee1x8n0yb8dookdwcuz7VFpLLmV1o4j59Mk1lMuLzMtx75njtKcthxyrhhyrbSpLdx7ambq67R8jkSy2Tn+VrJJA6ru8mb7wpScgkN7DmGedsTZOezpOWQ9FDaR3KpBu+8Dz1xy7CwcotEChBQotUGiBa2+BAoF07W1YOEKhBQotUGiB69IC10IgffkuLezcTUi8ZJvYDHTOQHk3XaHMcSMdtmRkQPL+WhBaa2WAeKZLZIu+PIkCiWz0UT6hykgFUgtYhjWQMCq5okDSIqeUjZW+7JJQ1Sz2lzn2MNZ1Y+1d6RgZhuextCg7eyk9go3C7RynXQ9s4IVS7MsWAa+sB1PCxi2KwV7JvszVPpIQCkWJTSuMll1V/hE8hxtpiZtcZqW2bdmVZhnIYYvi07+rPvIYIcrCZoU9l9Y6i6qgAGuK8Ok/SZbe7+ABr9rn03v2p/d2U2iWrLqSqIeSARlmlvol2uDZ1nl9VNQkCqs521eg1+zelTRG4eZLFK49g6+7eYN72UQfICOzlY2yhYO1xDKL1KzSeOSbIrcRlpByg7wWtSUgZgCqp8ie1P6nms+1AGz4qv+72aIbvGoPFkCKbhaCF+YjSy4CZJbQ7sXa2wDc6Vo1BzBlhrqbx0q+MwidsD3hGHxHuYqlXI2NTY6vTY1tFXZ5gATakmSkTe7EBRcFx9lg9gPqHgfMuIy9VSmbym1Y2G3lGHWAOvaZMpAjvfTdWAYORJ8Ku6XgiXLsmR0gZ10X7Z0jkPIqpEyB9LbNhRYbPrxNcz9ABNI//+gH0q//+q8H8GNGvgC54JYgbGTfSuhpZSWBaJ8WdCB7uRbgxVe7lmBLPrvaa8zAlAyEzj+i9oXWLbkaAlGDwRo+3mHe53fls0vzx8oDSx4v//58hnRYBkX8sEsB0nJcj+9DACH/7/yx80RTHhj3nKMMkESJRA6ko4/VyIj23kMm0CJ//Sf/d3rhb59ENdGAnUl3evb516L2gn0/lAyCwrSXdVDCbo5j1jOGmskKryS2FAMm1UooSU7SH+ohf2oAP7Szq4UUqmQw1DPOBZNUN1RapD4K1WdAnRnBAoe1FOFe43PrgEGL3IdarNKsNVNGVvaafRaA3joc0wCudbynVOIEFZBk/AogTzkd2yLyy2R/V6oepE7EKtngWo8J5C2roOG4s4wP7jaAsFZHgmUbaZzvOcfYPEqdjNNkxDfVtKaf/ZFPpi3YkL119g1Ik35qPNRje2S2fxkZ4pOpj+xwHdlayreksobm9O3eY+ni2SPppx+4Mf1P//JTEGD0DdUvgIWhnDSFWtWR5FGop1TAcD4ExJotW1Kp9my0QWrGgsj6FFyvdW0kkRcgtlaHJlIdILHqzXHAqCaUPi88/XQauzwQ9T0GsQiaph2iHh19pwdFk2CwKrGwFeX7agAL62SNOGa1toHck+gXgEbaBlZCNi/QLoKeFnQ/BxB6eHw+XZhaSqPUqbC3bycD/2OPP5Zu3tGOohG7SqyBxiEWD58fTl988lvY+c1FXZzbD+xKH/vIByDt5rDvGUu7t27DUqk+TY+jwqEZ+kdnQ/Wyc89OCI2y9L/8+q8CvpfGmNNGqbWjJ42RBHAWgLaSdtdeamt3B0XIt6Ytba2ptaUlvfLKkfS3z7ySxgHSpha5qwxWqk6kfQ2V6cdRIbVB4QAl08/Q4RHvva4lQOwYk9riAZQ6NkI9wzwlsTjH7yRXNlX28H7rToQdFzdb9YAA5Bz3ZxCgeIPrmaNvDWNFV8acssL8oDVVI+SRtcR27LshDUNQvnT8dBpGLVaPPVUzlnpVKu2waF1ADRIsPnPHAtn2JRIg1ALZ1tqa2iDC+i6QEa+qllhlEoXkV6iGiSXaGDkvZkkHzt3ENRMBnI+yNA74FFWwWq4xRrAO20Y/a9EiihithdUi17YOADvJWBmdwgaJ4wm+r0GQVXAcx3QLjPAaFrsWnJ8B5J0ANLfYu+NqTVIXolGlozOJ5FZeifSlo2evxMbr9Y9/rAaS43kRUvcbTx6J+3T3vVixlZuwIwmXGXkuUXPquafO0eXrQomoNZfKyioAa+3swtqTJBuVksWSpvQJ1RPLXjvj3n6z7Lilb84A9F8GFFeFcfDGAxynPA1gTdgB4F9JzNPWsKunO4hnCSQXgovE0aHRkTQxPgUhj2qE/qbVm48l7nVlFSg5X9JALZ7+sYFU392SlugLGytD6d09xWlHaxeqjEpIBoDfDepk4VG4Qd+R5FnkWlSi1KNuMV6vM5YqGFNjKHcuQ0jOQrBH7UIna2uw8WyD7D144IZ04/7dkM41QezbButhDUovIvaHIlHrMRWg9BGJfxUrko32o6gn5trMYwfwTVuHut1xlTP6jWQfQ9scQPwUypqhdPb8JQikyeh7oxA8c6ilNlnjrGEhusqzrFjlFqos4lIZdc5KIDM72+vSrl1d1JfC0rIBpQljUtWVfd8aQ/b9dcZGzOnSadYAg0DyZ0kf74HX4/zo/JxXxmZ14LK5MuyWnfdifaMCyfaAOGbch32jdrhcqzZ2AxDcY+MTQfBqEakq7XI/FpXErTIUbdYNUqUmebTOGrKW2OAarJb/tFuvB5JqCUJhchL1JmRDCUohlfNw02kMpZN1lsqYIx1XC1iWdbbVpXvuvZt7VYuYdQEbsymUNPRl1peSStXc+yWIlSLmnRbicCeKngbWMqXMHaXsESRNVJZl6xfX5NxX1Wt8Vus6Y28oM+krEUWc+/Pq1FzK0RrJTRJz1tx0o+DfjZFhieo6USWZfyfGrTIHLkHuu2aZQbF1eaAfdR3qRFRzqqOXsCicmmQugESNxIfGWs6xCIUY14SV3ImzvenUmUGsN9fi+mprKtNdt9zIPNCJcnM86oSqLA47zdwOJKs35TxnAphKX+s/6X6KlSQKrQbsUOuIw/XM28WQRa8cvZC++MRzqX7L3jRPvFaVZBLaGmphCaQq4sESfXZsilpTEGNlOg6oYDby0WdWKOhUgVpplX5nFzRGR906zqiWsV8DibwEkdbNvXv0ofvSGOTpHEo8a1+t8j0quiSafUoCNjDfqdyuoo8ECcu9MMZMMTdMT82GbeAitf1WSDj0Pq2yV6jluqoYvxXV5WlLZ1N68JGDqRNRc1ExtehUQ9s+QQ7VB4H0l3/11+k9H7iXcb+FvjJFLEAZRmJiNheyBoj7mEXuQg2k6zWDFY5TaIFCCxRa4NpaoEAgXVv7FT5daIFCCxRa4Lq1wLUQSL9/+3szxUqoZDL6JOp05OzrolqO6g6947UxcqNHhmAzqfttpZA6kEgDgMOvACi8jN2RBBLbSMglwUmebETaOH5d1EBSOeJGDwIp1D/sw9jIzrM57G3pTP0okE6xWR44czo9SibjPWxe2gUl2MSVswkSjNRKIywsyFrN6IMcueNF5KwY5A4y6DpnPxI0UvbwX1GXiPeGwkg1U+5vQSDJO8R7svcFecTTcxW8V320xmeWAMVWrQtENvQlfNn/47Fj0U6fJAv/UWw6GiDaSrVdEDx3p+umXgDD44V/f1BH2TlK0vDeIutCAEpaOH2ETeppQLM3AGuGAGQOsiG7p6EudWpFxebbbM9iNusCL1kzRLrf20/BMDZna4IyAA9TADOXyZ6cwh6vkc/1VJHZCagpAF7Ezxva0wRwgtojuBczs7XXEUhhAxv2VVh+sPGc4BxH3FBHdicWMoAgWgZp6SRsQfcgJxKAX7UQIEcxIERRCVm5ZI9u0B9UIAmWerpxy3w1o542tRZGH5vxt8iIvUiWc4kEUm0jBBJFowXu2ZFKAmRWRYGnANqgDPB+2aqxaQwmKWo+Zf9WlZRleWcWdgIqUTY7dw/cSme7TU/rB4lA+uRH3h8EUjGAQth72Ru1WNFGUos0gLYghII8EkzOaudYK0bQQ5vC72Zdl/9dnujJF49WqRDZvRxPgGolFHSZ5YmPfO0Q35OvGZEnfwL0CruRzEbyii2UYz1HQGWEagZ6R3tf9Zr/7JXjcnMFSQWBrFsg5KcC0M/gZJkq8fX/yh//Xvr6Fz+ftgJ6Cng9/xp1NwBrzLwvE9zSclFAxH5M/LAuVz2EbxXpwIsQlFrZWS9F8sjqUpJGjYBYDZIVgOkdgFgVDAg/Y/0GaypV0S5avESs4FqqBFdVhQEarTAeNwAM5wHLt2zfGaC15FFVK7V3iG1LWLpV8rmJSxcA6blvjKu5mYkAbQR1VmAnSq0hsJBZS80C3q3qRwbQLXczBvgyD0CegS+AP9iGSjCfIFZM0C79ZMLv6NyVPv34x9OFU2dS//Qw5Mkw5EtV2onN05bOzvTS668jCEJBslqMYuTGVN3Qmp4+czhdOHs0/SjWMZ/80EPcGJUvfAGFtyM28f1FMMYl1Naxvo6qlkVt4iC7bnng/lRzw4GoZ7TAz803HrQ4RKaOJEauAUaefeMY6pZ1+KXOVEv2tETLiWPH07Pfejru58CY1nvUPaFfVdBnKxiszShh0sZcVmeBOUIVWIVWggGiaqEqCOacwNiH0CvjPcuAYaFNBEw8hzLgDATbyQEyr1EFzAH03X/HbeknfvjDidIJaYl2l44hUqcLk4vpqZdfT6+9yXkC2m0nu/4j738k3bxvV8xbxYypRe7J5X4URNQ4WdwsT13cX7Oxm6ld9Ie/97/xOWyndC5EsVMKSXGcuiLDJAG0QKjcd/dd6e47DkatpEr6UDVA+4nTF9NffumpdGl4Lo2jbFKFs74wmdrpb48f2J06KwDmAJ2LzRq3Rgz9RvGZQc++IXiv6sbxYh/3T94XW8Vxkle8LcxMhmpsH3Wd2phD5gD+7FclgNsXx2fTZmVdmmTurqbGjSqBJtq9ms69h3v6+un+9PKbRwBGq9JuyLLGmoa0C2WbdW7Gsd9boO7TCudwvm88Tc2gkKPg0yzX3NlanXbv7mLKmAEgt45YFoecEjOwFHCSNopMeZE+8cGIGRLWWVwwk9zaLpuq8yBBtm/pgISkgVUP8PdFXyFjxyEBx1CrbHDPmQw4PnODqgzubQc1NTZZszRipzjLnDqCstV2mYE0lAyxTlA+mSMfrzy3bw9h1XidH99pYYc0kfN928IuXwPpqa+9GYqge+/fcYVAijKKptEsVqfnv3mevoZlFONRi8tK1iBVWIdVQQgWqe5F+S2BVIS15BrqS1Ue64wLCYpVPmNMXyGuWnNkFkJNdYsqoznA/MnxMXjg5iAMrD2mmq6C2FfDumOFmzeKcvDipb7U398POJ2pGWpqs3VEhfZpqniYd1ZQi0sgtfW0p/U6VgUbo+nu3eVpW8f2dHmolX5jWhE6bWqURfkS+nMRcX6AuLSO0qiG7y+NWj0T6cLAacgZCEvtD3NWhhsmIdBfdu3Ynm49eAA1TwvnjPaMkGo8CBVCnhB0bStdpHrFV4mCSEqwYF22vgtVa6wZcqr0zBk5UyzbP62fyferFLVu0TCk9xmSnKyBNE7fm4A0mUZNQSWXIJA2NrH+KkPJxdhSFVYOgdREbZc6WOvttElXVws/V0K4WdtH1SX91ODhuitH0qtAcVUnmZEpv1VW2OJZoo+xMk8kZQSS86oDLLPpNTEpTyBJkho/SlyPRa2fDWySF7B0HAoSSUIxdL58/xTKd+3n7Csunuxj9qd1xrG2ZVq7VUGGtEqMxzw6GzW2VEgVM+5miSXLfJlqJgmkGpI1HI/zzH0NJEHt3rkrrlmFUCXH7ezsYJ6HsGGt77y6QD9cxdqvlaSHbsZ8E69aGZfXNkOOEFu5j9lYzZJTtLCLpBLWiPn1iWug/HrF1w3un+/zjqqctK6RBJLrpTyB5LoqFCwqNonl66jNVuiLi8TLFci3edprhGSIAdRU1o9bI4nNap7TUwuQb+xRmIMaJJDYG9WRILAC6Xuhbyy9cfQ8xBzjFJK+lva6YXdPumXf7rRC3y6GHFpgDpmDXFkhuEuyuzKNinyoqwAAIABJREFUedD2URXNOqTC2n/a8lIjSTu/hqZWVHXUf4PL+twXvpaGZ1it13dhDUrbsL+SmFnCxpClDGtlFW6QKvTOwaHLkHbTQU6WG0u5XtVV7qtKWV97XzIS0uwd7zNrHdp+eX46bWllT/auO1BBUp9PWz/WIpKAa7l47Fq8inmtmTZoa22ipiJ7FL5nhX2Dc9UMfWyW9y9C+C+SHBNeCPSjDQKASjJrS5VzrW2SjA/sw27ReQ97Vak6x591lSBlBweK0+e/8JX07vfcFQQSGjAS0iSysp2cBFJW+S/b9RUIpOs8kRUOV2iBQgsUWuD7bIECgfR9NlzhY4UWKLRAoQWudwtcC4H0u7e9L5d5J4GkHYF7RtVHuWfYgmlTRlarVmVsFsoBl1rYJHWWA3aSJd3PxvJVFEgvzmG9xseBSlMzB2oHLPO1jc2JBFIVG88K7UrIFNMeIba3ZGwOk1V4uK4x9bG5Gu67mLoBjT7c0JS2scmr8DvJQCvBV03VSoW1d8Sb2K1cZeATG8iMR3lb9ZARKhkZkv9bvHIMyR69wEPdkCOY3HD7XjdCefWRfwsLOz9olqxAIudhzQ7JEDe2FwFEf4/6I1pn/MSevenR7s7UqFJKWzbBPDc1Ej0ABEHIRZZ9jrZyY8S1+a4iNuqbWMqszq+lYQDYNwH+ngOkOwexchCS5r1szHZh4SPwVg6YWgp4ppVd1g5ajfhFGXDgLyOL140vr4MUDD5O5v8gm7d2wIqbm7GaAUysps3dlGttZW0ZgReJL0kuoKgglYAtI+O8hGzDWZ59AHEnJ8ZRCi1y/cWpkWPUq+LQnpBrJAc5NQOOt2gRxvm5sS8qtmg3AIWNq9+5G/VQiuXagX+v07ZLEkhsMt9ko34e6x3rx/QAjG3jHPMEEl9JPwL0N9ta0ERgwHtGu0r8Sc15HaGsCwJJIFtIxWbKqKLIZM7+yj45Z2UXxBKZsl/++g9MDaSf/uHHowaSwI/3RxDJDmoGcRA9FoWXXMoRP1dURVyzQK39++o6Dldbxvnvq0mgOE6uVoRtI4EUYJXtFWCLhdUzYkrA0Ncsazcji/Ik1NXfl4HdGbEUdjo8PIbvyRNVeaDP9+TVTfG7ILEF+wTHvIdaSEIbAmyUAYJWry+mP/2vv51ef+Ypstar6Dsb6QwWVXAGAQhqt+R3+L3V1hSwBgtgRnUVBDfZvALb9snI3JaQsxYFYIvZ1dbb0t6uHuCmhr6slU4dQKkCGOsXSGLYVrbDgmAVpMEi56ftV3VrW9pgfF4cHAVI6kzbtu9AAQLwOD+VliBJqgBCGiQlBHapTwJyxhgE8Nd+DLuuUGZgvxaAIV9ogXAt3FSfTGJlMwPBvAYAvEBdpPKyGtQry2lSa03O69LgWNq/c1/6xHs+mo4dPZ5eP3cSMLAfxUtT+viP/1i644470n/+L/8lHTlyhJbFEqxyS+qgNk//ynS6eO5w+omHb0l727SyAtiFAF6GXlFhoNi0bJ37YP0zYtcy4NkK936F6z9w6FCqhCQpRtlV19UF+YUyBqszPX5GL55N9RBr1ksZ7B0CaJzn+7ahYDQjeSZdpH7Vls721MB7RolPTzzxRBrFXqu7DounZsA4imgrXFOBYab8LMdRjRPF0iUxI7oCjQE+BvBKPGlg7qiiuHgfdSnOANwdPddPnGuAGV5LH37okfToXXemFkiaVQDfeVQDwwBiA7TlOUDhlw+/EVGhtaEqPXzPofTYg/djPTWVXnj+2TQwNEhdo61paHwujUwvpf37bkzbKfre01qXDj//DcC0MUB8AFX65jjg+itHznF/StN7Hn5PevjBe1Mr9kUba8Q0CPlZ4rGWcC+/dDKdvDiejpwbTrOA6BUUKl+fH017aovTvfu2p0aC3RrgucCuoKUzhSR+fhzl62fEpKUFkiC01k30FxMXVDNs0uc3Iaa6WlHdSZkBWgrET0MurFc3pZ59N6F4JcmA9lIptQBx3wRxusrccZIaUV1b29Nthw6m/Qf3UveEzHnet06fGx7qg5jE0g8lw4XeGawAp1NvP/dUcgHl1P49W5mzteCiGhXnZBa6lkV+h+cbmfw81gKYz1QgsSawELu0jqGbMWycr2YC3os9lKSrtRhLmUMWGReqZMeoDSJRq5J2HVLGaUVSxcz9lhp+R/vVQMgIqgpiGuMzJRfzCPNLntR2mshqHRalPzisGe/1fXwvBJI1kL71t29FjHzwoT3fhUCqRLl3AWC70suL+jZV1LGptAYSfd4aJ0EgEbvlElYhCgVeVWaVqgDmorU5tLZiZjeLDSUKC9dCGbi+GnZUxYDJkin+WwKpnH49C0h+/vKldO7sxXTu3AXA7yx5p6W5MRRLzZDkxkPXS8Njg2mE2itbtrenciypykqn0i27qlLnlh1peLKHhBVIhGJUm5At1vwxcWGB9cQq43EWZcYGCS8brKcWAdnP9r4ZdZwkvVTDqD6yX7SgxLjjloPpxhv2BXiv+snzyaaNLD5H/TiVO0Y7auiYJOWKL5RJLhocN9ZuCZDaicCaLtnvXT5EoolxWNsz51MUqev0aWPV2XOX06W+YVRti6yxsIWECEBIyPs4D2o+VpU2kqAA6R1Wm6gLG7EYpLbZnt3b0k7rhNVkKkrP3XZWRSg5IglqH7QPuL7ZoN/aqV2nOC7y82veyk0i0FpCQd6xPl8j7q5zvrEOjCvnnLnXEqcqkKJ+EI9QumNr2NfXx/0ah6xjjecY4r4OYs03RQ0qx2VWT8r0nKx2oNZk1p1qJEaU8Z0qSrRYq0QdSHAOlalEfp5AKjeBgpgtqVAL0SlZuRRxgHUjx2hjblLpU8qAN1ljjkSnOfpAJyreHd1bsX1rJC7WosBpi3pZxVFPNOv78SrRF4rn7PfaHF5ZB3kfY53vesCEpkxhFuaFufqkV+r2uKfI3WcJrTXUZouoLOchYiRA1rgmbf+0HNVKd83+z7p0nn2PbSD5Ut/EedZhA0lCyyIE3AiJCc+/fCzqJdVg9VrNvNVJHL7vrltSsfZyOBXMcL1j1NFaoN2M7d6rUP2RANNAv2hg3VGNcqmMZwVzbA3r/0pU+UUV9Rz7zfTEUy+m+o4dOFxiiQiBpE2p57sIqWcNKdXaEpVsMNLgIOQvKsMNSKNSbmQoFqM+KOsevkf7x9gb5caFyVpl3NOVxWlUwY3p3kN3xrxgbJF4llgzrmuTqWLPWkbVfFd7a2NqIy5oFSxZ5/lMMc/OM1fEOsdEj2KU2JBhxdxzLQiVP1kftamxPN19/77UvV03CdRFJpxdIZBYJ4yUpz//y6+mQ/fflG46wBxTNMvelCS3KwSSJJwjJUtEuOPxF69vIC8crdAChRYotEChBb6vFigQSN9XsxU+VGiBQgsUWuD6t8C1EEj/6dYPZnYXOSA4IyLcwJox7AJe+zo2GWxGha/0PzcjuwVP960okMo251MfAONreGK/OAuQyeVt4dnBxmNrNVZpbNzaAIYbVKQIQMdxyQQVWAacnahoSOdKyaoFTB0gk3Hr0mx6iIzDW9mhNAEmxB5RKzSL3fNDOX5Q/gosk01c7BCyBnXP77nnshJzyWdXNphBIcX7fZ+2fFI5XnfO4z02opnffaZAym2kJJAiK5X3sXHVlmoeYGJO2xaz9tgY97Ih/oNLvQHEfGL37vQebIqa2TRJIJlVHWSXyoTYuAI+A4ZKVMUJmaEPuOAmv5gM/U0y89YBMwfZTB6enUzfHB9MJwBMDrCTe5zaEvuwiKoDOKnge62F5IY/Mre9UpUfsWvKbEs2VTSZ+QdYdokN/psjg+kyAFonhM+dLe2pO0cglWGBE/ZyEkhs4ErYjIWtC8V4PedilAgb3J8iNovjPM9xrDfIwjwPiMhpoGQi85KNYC3tUwOYUcNn2gFFOgAIagE9Kzh2cZ5AEqjiesM8xszeXFH4qAPDdS6GAmkhHRkZS2fYuG8A8G2DQNqeI5DMqKykPSvNOOVSVbKF7waPMgkkN74ZLXRFgRQER5BKbxNFedLIW5AnlNxsuu1c+NIPDoH0Lz/xsfSvf+WXlbpEPR1JBTNlJZBi3AKKZERcpkDyEXUccuRoPtrkVUF5AunqbPv8e95JvmbqGmOBQJzkjiCfwIavYUMVhZ+zTOg88ZTZ6GWklQDYiraMOXu8qxVG+WPkf5e3wfNcwr4ussezmhDZwxhgryHbmD5Trm0KsegLf/Cf05/8wf+Z7r3rEKBnGcWkz5L5S/0byFdVD+CpZM9iS4a1iiWAgrgEdtZuRUs5Qey4TpBUrekqACuaGGc1ELbl/LsOgrgB4CbARGr0VAAAVfGMmGCbQFqoQFrmXJeNmwBkS5xnQ2t7GkCVeXl0mqzlsdROPYdtW9pTKWBLpYQ4YGwrGborAC+rqJAygi6z7FuXJDfvluPPLGATJhnK3wRhKimeLgBYhgXlkvVLqIsyB+nUD4jeDaExaf0JgKtP/eg/S2+++VbYgU5hCdTE5x68/7508IaD6ctf/nI6ffo0FjS0wyZja/e+dKzvXJoYu5Bu6mL8liwAtE8BGkO+AXAJyJHAjBjJuhUQ/8QvUwfWaN9assc//PF/iuqqPLWgbhpDOfjyyy9jzzPPv8eopzESffbhR9+Xbth7Y7qA6mZOJRZddXwWNQhtsXv3zjSK8qCzvT3s7I4ffjNtb8QKj8LfRWujkFnW/ylKFy4NpAmyvcsspE6MER61Zpzkm+HU+6FlVCPPFcj4XrLfXxseQ11DXGTeKAbdfeDm29JeSK59ED9aGA5gRXUGG69ZgXVix+HjxwCdlyCcitPNe/fw3J1OnzieRiDh7It33f9A+vq3nk+DY1jL0X/MJL9177ZUNIM90MI4mdQAqJzZscuj6dXDI+nxB29JH/3QD6E46KJ20igECgo0gtjELAXrIbfGxqj5xtMi6CeoEzW5DsGxOp12NhanH3nP/amWG19Hx7Uyiwoa6yDlid91M8fpFwJ0Ef5pg6h35O9sG+sOMVa1wKpl/ty/owuCFLKNjHrJl1qy2Lt235gqmzrSV77x7SBBH33vB9Kzzz6HldnltEif6sCW6tChm9Idh25IjS21AKrL6fTJc2mGtm1i/tBq6vyF3jQ9x8xW0oJKkvmce/ncq8+gDmlLJdTdqGIycbw7prVgsj/NoVJoJCEitBIS+LS92eiqUCQuQlngWsF+x3VVAWxaE2UDWybVZ6pF5qyRh2pqSksk7ncpRIr2bFFnjPliheuuh+BaY9xI7HnciEvMfyoqJDsEPyNWxvzvXOAAXEu/+Y0L+bB43V6/Fws7ayA9+62TEU8ffe+NtAn6OK4/r0BaxMLupacvop4jtnGq5dZBYf6WQHJGNPu+jNillZs105YgmwV2tblTta3KZIl7MY5F7CRKMck6A09YkHIPwkrKOov0Y62Cy2iramJHKa8rkBPHTp5I589dSqdQN4ZqTDKcv0tgGFNbIZLrsR6+2HsRYnEsde9sT1Uob6qr5tPNe2pSS0sPhO22tFm+n3ZvDaWOay2t9uyTK6z55okLRShAZifGGDP96dyFIxxL+z1ijx7C3DOVEXtQH91x602MrS0cJ7NgLVUZShwwyntNG6wnVCpqt5mlCmW10vJr3phZgiDKpeEIgpuEkstrsa/GcbjOrFaOCpXFsGy7cGkw9UIgqX4jxEAgoZJiDbPJNVWWoxRBde0CVvV+BVbPdSQuVFUVpf17d6Tu7nbWWNxbBrC2X/WodDzDGqw9y+nH2rQFgSRtI1PoPcopqjJoXKJTVZXJFZkCJ5uPINJZO3q+oXH3evisZLLETtSAimSmLLFjFkB/cHAwamJN0B8ijvDJYdZfIzzj2kPxJJNkPUDmB9Z6jYz9JpIwVOtoA6qiVMWv7N0CY9E4NI213zjku5Z7tncz47eRtavX6j1pRk3TaJ0jiHVSYSAj5mNdOD85GrFyG1bQO6mX18L7qlGhl2AHK4HkdeoOEPcpRx6pJpJcNM5cXc8o1ka5e+m6KJQ9rE1LTUrJJZt5zZI2nqPzSdxr67ZBIKnelEAyTrhAtgbl4WNHiTkqtmz/6lCFTk1BoLA+q6qlTlErNcNQ8a2sY784s5JehECaQylcUYX9J4ksjYzP9z18Dxa8JOBAVGnjN4Qt3Ky2bq7v6J9RewxFl5Z3xv9yslnKiGEVjPNqkiuK6F99Q1Ppy08+g8XjKuuNLtY/qASt6Ubbz0D+uZjoYn4OBQ/jc5ZxpYJuDOvcOf69oR05a54G6oxtMA9LHpUSbF37R1JNbi9hnc0V1ihbO+rTQ/ffw72ZJhGEtiGRIOYixuQ8BG+xtdxYW1VwzOb6GiyF27AWro1+s8AabJI9ojHH+oRrJMisQqqtRuxn7BqLQ+mHUq+lMj38yE3p5pupr1cyG3OMNbFUV25ghj45UZ0+9xdfTrfcuTfdcdtO4hZW11cpkKSPVJzldoYFBdJ1m8EKByq0QKEFCi1wbS1QIJCurf0Kny60QKEFCi1w3VrgWgik37718QBWAkTNK3GC6LC2TqbcEaRyg1euDQQbP//dAhjbU4wChQz1ATYNrweBRJYZ79/Oh7rZTO1gw7OFnUg7GWwNbIyqVB2oIKAG0hpA1jR+1yfq29NRQNCT/b2pcm4yvb+xLh3CvqTRgvJsdtwI6Ehk5nUxdi8+o35RZFfmtwi5pgyOKMtKjA3232nh7BoDTGcDHT+FOiX//vCJyUgzs0Ftl1AqZQok69AsAsrNsUmdxeJJcqsMgqOXDe4fU8tjho30P9m1I713W3dqBdyrEJvh8xvWRmHTvi4ZAzgcBFJOPrVJ49oW6qlKNY7Hh34dkG4QsPB1QJNvjg2lt9j43sgG8MNkxe9DOVTPxt3MadVPYcuRy8jMEwlBhGkTJJhB9vkkIMoFNvivDQN4cI5bAYgOAR5uZ3NntmBFOdYjpVXsj93MQRZsLmcb800AAbNhLeLOBnIT8mgUMO4kQMnLAL2n+NmvV43WBNhRz8a3FjCjnnbrYqPcBaBQD8NUST2Sv59Asvkz6zUVSNoKaWF3GILqFOe6zud7yLbcLpDPBhdOEkASAomnhJH1DCyK7n0VHgt7mlw2tRvOd/SRHFmUWddlf8meKo9yVib8PP+lr/3AKJB++VM/mX7+F/7HAIA2BQXt+1xvGPDxb1VXgiYCO7GZ531mXQsuhf9/rlZSXtlztYVcXqF09TB5m0jOsjcF2wRP8oojQa08gH21uilvHRMgTE4NZRa8KqCr3xfjMkc6BWGXU0n5OwlYH2ZjXwH1RDIcG/TNUChIPmstyXVX0Qp/8l9/J/3Vn/23yBJvpE/PoaoYn5yOPtsI0VAG7rOE734NhIBZ4JJDHs+2EbQQbI4sa8aI9SjKydLtbG+mRg/qOQZ9NSRtNWPt0qVL6TzPKq1W6ItZTSfiGJ9dM/MVYKqhpTWNkqHcQp2d+x96ON39yKOQE/3phZdfSaeOHksDFy6k0b5+7PGqUNc0pj07twUpPwlYNk9NgQAMGVDzjFXDgwCuufHl1rxaJHuXbOidO3tSB7ZSKk82yeItZ9wO9I9CUqMAaO8BYKsGZE/p8Uc/EORy7zQEyvQE44a6PNRMqLA20LlzEGzY2GB1Qw54qqPdXj9+NPUNnkzdHZJXM9RaAty0zhDtZrxVNYnmJ8i7dW5EkBQAg5UAgPtuuSUse85cuJiOcp1jZLNXY1t5z7sOpS9+8UtBetVQg6YJ9eQNO/eky5cvpzO959M0dRl6By+jjmpMB7A16oBA2rZtG/wy9XPOXExTg6hR6zexTasAoCIuoK4qBrBr6egCMK+n/gPKBp7OEXmisgqQcR2y6eKFvnTq8mA6SqH7SYga60nVAnzu7uzCWrM43bp/b3rXXbenbz/7DETPEWYxYgrA5jgAlyoZM8XbATa72xrSMvdmhhpNzdQu+oVf/NX0+3/0p+np51+nP5WlrW1N6V03Un+lGFIMwLxI2Rrn9sLJ8+n8+cH0n37tV9K+HbvCVmgWEG0QYmbdmg7Mn/P01TEy1IdGmEOHl9Kxi33ppVOHAQJXsLpbSzvayM6HVCnWstBxBBlforpI0oOfa+gfa6geopi5meOSuowngTjVitZM0hZL0NRaMd1kxWunZba8zx2796RaiM5qLFhfe+t0euDR9wKMz6evPfV0OnnyNErY+bSnvS390i98KtU0UIuwoymNQMh98xvPcB2j6fZbbk3nTp9I3Z09zCPNtDl9bWY9Ehaeeem59P7H7mMOYGgAuKuyENw2HknmGO8lCyRsghRnfBdpU+l8ma/jR39boSaQSoM1iMxNANEJSIWwKOPabM8iFB7WdtH+rwzydplxKbkuGbXANTZbk0fiW0s0xlEQ0zIfOQtQyZVQIefB5Jz12W89r5b6+j6+FwJpda0ivfjs2bAEe/8HUSmUAswL9qvQYm5VefTKsySrTKlkRrmCjZWWZCXK9PiZjIIAgbX81L5OAkm7V+sjOTY2mM9XaYMlCDztpLQni3lXNTHjooH1l+uccmQzZcQ6lX611Fspo/0GWT+oVlEQM019mwpiisqDFeqqzAGyO5Nbu6kC9deJsyfoh/Npx66OVAsZWl+1kO450AzB25EujWOBWHEDsaqDj6Bw4h5KjK4A3C+wzliAvC6m3o7qzLLiZezyjqWjJ96A9MJuUZaU/r8FtdOdt6KW3L0LdQZWWdxDlVIlnK9zeihGTHBwfneeoU9GfbWrloxXq3Gvtl31rocmCVIqTyA5TwXJT0/boN6Kc9XI8FS62DeEVd9UKJBmmHfnCYybKCsqqUNTVsRcw42rwH65mrhQSywtL1tP3V2tWLmRlMD6tobYpjpUUqWYRJt6lJu1qPGDGMolT3geMS5yr7FyjUQcYkOQM1kdzCwJg/Wj6njaMggALti5zd+rulvlb9pehpFvzL8ohSD6JZAGITFsN/82htXjOHXP1hgnvk+RbTnzYwUEjjWdGugTdViOeWxtEI2/m87VnNNy1CCCCNImkiQH6yi5FpBolJyshJz0XBvpa8ajGvYBFdipuaYzUWmO+WpqfCTtwzJzG8lYddzXSsgU57gintE2OVIq1qmcQ15tFva9EiHGSWJNloiiTRtt4hretUckRZk+lsWbsLFmPrXfR2KNqytitHWZVuiDS9jYScS7FpaUP3n6FBawg6F4XIUIKSEBbhwlVxnX4JzZiv1pKQTQZnEVtbGoTXgMgn3BujzUrOI9NSRkfeSxd6cmkvBK6OdLzO0SkmOsU5jSrxBI1omyvp71GD22811jSwe7rUr6WUl66vkj6cjJixBLzdTc6wpFlESsKjSPV09iSwvzsn1EG8tFvkeCeIU5Yxb71unJkSCGalG9bur0gM2idc+se2giVpntQf+QQGIAMX80pHtR5Z4/cz6Nj2CLyjrMMaGqyDWVJFQt/bkO0quluT7tRDHaA4Glhej42CjJH5OQijMkTpBAgGqLPI3YE81jFbjgHE1YhjtNW7c2pPc+dkt617uorVgKMaf1cCTsudaqZi6uDwJp/03b0j2H9geBZDtq2Rljlz1MpkDKmMPbP/jc9Q3khaMVWqDQAoUWKLTA99UCBQLp+2q2wocKLVBogUILXP8WuBYC6bdu+1AQKGHrEGRJRiNldnYi7gHvhwqJ0g2RwW9GZRNr9e4iMuKB3kYB6lXLvEhGmvU49gJe7GQjvxtQo5ONXDsbpzozf61dROb8ChvKaQ42wGbj1cr69DpZ5VVseO7B4/tBiBIt7PRZNxttA0BEpdGam2QAklKsk8LaRgVGzrztSovGuX+XR2wKTUTU+TuzyhGHuBpAyD6VI5B8rxvLqzeZ8RmKSEfheMAXNkvWQJJA6ifj9k8Gh9M4Rao/Cij8gR3bUkeOQIpMees2abfkxpXzL9X6Il8HKUcgmTVZBuADgoICSQu75fQGNh5Pjw6m07TdQTaR78ceY1djS4AN5XxvKe1YrK+/RaGzrZMpwZmSSh98s28lkNhUnwPweA2A4AKATw9g0n2Audvqq7EUsa4IBBIFfy1avsnmthhgIxRMEEhmWVpnpIgNqPZ6k9hPvAXA+jy1mU5wTMrOQCaWpWbAzXq2mpJI9dz/rajLuiGQ6ugHlYCnYWHnhjNungRdXoGU9berCaTLZI4fxtLjNCDaao5A2kEGtRZ2VdhdVLO5tf4BEAz3KCNKvJdlEirWBfIRFnbfQSBlLRTff0WBFHc9lwUfRBJ1XX6ACKR/93OfTp/5mc8C0JiKT/vRFwRHfeTt5wRxKpXX8JimzULVk0uhlnzIW8Pl6w19NxVSXgGUt5V7u9ZRZjeXJ6CCtMrVP8ofV/CxFosZQTUVSoKf2tQE4JZThvg5f++r9T3y35cnl3w1k9nvaWQ85WsYqEwwA7+kxOxTwBFAnLySz/v/hf/nD9PgxfPpBtQ3PT3bISDXsWd7I73w7DdSqRZGgI5r1AWyTo2AXSMZwiZgR9FtCIUSwEtJoCDJAF43AEO72xsBPKVL1lM7NjpaRF243JeGIEY6u7dh1bQlswMCTLMGmVZ7y2R3P/G33yADuSZ95md/Jt307gf1x8K6jqxqANUFQMZZMne/Bfj++c99jiLlZOd3NacPPPaesHupECAEpNFCas3aPtzrqPUEqOjoHh64jArmEoXLyfyG+F1lXC9yXVAoAMDYeE0uAN5ii4TNj/UWHn7wsVBa9PK5XmziGrGIqcXiaon4MoI90TTAWFV1HeBdK72mPH7uHThD7YE9FAafSjWAmosgPCs8VXJJqIfQDXBQNYzgjPBsOUCZme3d2PQ9/9LL2DpdAJiaTg/ed3/61M/9fPo3v/ivsvehKhWMrCJuvfziC9j5VABuNaKwmkrDg/2hcLrlphuxr2lLFy9isUMcGcH+7s6dbenWfTv57oo0SUa7dSd0cJMkCJsq+wTgkgBhESBgczP6V4D2PtRKg1OL6djAZBrHrgsMl3t8td/YAAAgAElEQVQPAb99G8qvGtq+I/3wRx6H8DqaXqUmlLaHZs0PAHSdO38xYlUV9Ri2UKdk37atURNrKyqiD37wo+nLTzxFHanjUTOoq6UhNaEq2Jjpo63I4KezLhILj/SOAMY3p1/+zGe47zPpxHmIIwCuWgvYo2SbXaHAPJnn41PolTaquVcdaQIl2VeefToNzPRD2G6km/ZtTXfv20Ncw14IC8Vuag8Z+0dRTU2NjBIHCWWQMLAsUQ9OkibIXcFh2kaSzz4U4CvzjfZ/qp76qXliJngT4GILqjiPffbipfTYBz6Ujh4/AxF4ifpMF8ICtQgS6ad+8p+kHdua0sDlsyiT+gEPJ9Jtt96V3vvoY+n5Z7+dzp46R1b7FMA/Y7thS6pnfLz61pF0/913Yhd4gFiNLRpzgfVtjh19I0gHXbRU9Al206kC5FVAadiKOi4+iO1rK8R2a56owuF/s9QKsV9rRzVPX1ZAs650lvtVzj1aNRHB8cOcG/GI31vjzAL3nkM581EoFOiLxpxK2iwIpJx9ZsyitNm/+sJb2Tlcx8c/ZmG3aU0VANKXnz8fSrwPffiOv0Mgra/UpMMvDabZcUYg768luUJySVuvYiZjFUhZWUTUZ1oUYqUoMWQMK4X4Vmkc74WciHpIxD3XOiYdaCkm0B81TWwjYpBxsoL1QjlA9gxJQpLPq4sk/6BOsy6Z80sF5EgJoL3gsO1unZijJ48CbG+kvfu7UZiUpqbqhXToQD0xpy2d6m9jXr8xldf0cC6sZayNyI1f4UIkD9dQoiySTFQJCdLaCKE+15tefOW59NKrh4P8qOR7b4BceNftt0d89n5FLRUtgnlKti5iz7ZBrCpnrvKaQlmuvFNyNUcGXW21mlfvStJk6lxfM9LIuSiexmf7Fq/+e3JyiXHTh2XjMKSpNeHWqdWk+gHFSCltpkUXY7EaG8p6ah9BaXC9KCxQnlahjKuGkGk1fjTQBpAyTZDsjU1tEO7U1Iv5O1uTh82Y65o82ZlTUHkvs7k8A8rzc2mcu1E6rjWLjWth6wahmCPWrKEojyppov3cIDGlj7E9w9j00/YHLQU9Tlw7KpMNvst7pS1fpUogzmMZRc5ijEPum+cZpAqqJFWOkPaZKjQjm+xrEpMmiNRTP6kRgt6YJeGjLWwV60Yt42awR5ZAcj7o3NIaK9ByyGGtliVA4/7l7onz0aqWfZBj0UY86liLaKkogeS5S1S7trBf+LOfifUiA0UHAZNjMis163VmFn1hdSzZFqQ3x6f9HJ/OYbbVybPnOR7nSzwtq6iFICEhg/Mv4fNNrdRqivOtQ/27kS5dnmJ+tW94LJTOKM8+9J57Uyd15STXV1lbz6LomcDedYlz21BhTYyrIZ5VW4uRNot2oh+X1zYxV1Wl145dSK+d7E0jU6jxaltSZ8+2qEekBaR145ZJQGslOUAyV8XZAuuFdRVk9MVIP4KQnyYpYgqbSRU+xa6vVMSxBlonbsgjlbsf0C6Y+MjoSnt3dKa777otnSE5wjqtFcQTibM+SFS7YXU1iWSQgk2NKBHp1/t376BeXnfUYh1ijh8eRunLOS5glzpG7b1V7Ebr6pvTDPZ4vQMjUWqsuaUmbd/Rku6/b0+648429npjsRc0Icj13/JGDfNMc/qzz38p7djbkd79wM1BIKnkuppAyhRI2bi47QPPXscoXjhUoQUKLVBogUILfL8tUCCQvt+WK3yu0AKFFii0wHVugWshkP7DnR/OCKLYqGbKm/h3jjwSucngQvAEAXuzIFnIN0AEdBavYFe2nHBKT8fY+L3GJk0C6SAbnX0QCPvYxHVCHrWQAVcFOOAxltmoTbKpuVRfkc6S+XaYgr0D1MZ4DzZl761vTB0QUe3abLCJDzCBjQ213iFr/G4y3vmh2MxJJTyRTprzp7iqTXOGNH+nld0Xhm4pChplj3xCakYx5W1MMiIqr8gKr3wz7HjVgn+OTSWlwTGg0DanMvWhCPoL6nMMUHj4Izu60+OokDrJyKzQGgUAa4PN8ab1fyToALtK2CDm9V5+o9cp2VGiXQgk3Bqgzxgb+LfItn4B0meQr7+JLM0HyPbvpt6SNicSV2FfJ7F2hUDyijI1U1ibCRxAxkxyLhJIr0ggsbHfDiD0IODmdrJgazluORtdCST2xxmBhLpK8GFj05oKbN/ZWApUbqICmIFAOsqxnqMGwHGIpJKKIgrSV1LzCPKIq6qVQOKWdEMedoX9BtmlbszJNAbhzRFIkCCZxCnP5AWB5OY+UyAtpiOAUKfIIF+zBhJZ1mFhJ8jA5eYJpAqBI8E/rY+uIpCy2kcq1/IEUtZH8gRK/t95BVJWcjqXkcvr/F/94CiQfuPnP5M+9elPBxhSxHUKgkguRGWynKVNgF/eL34WfO/pIcNbwpP2scZVnmgSYPE9AbbTXpI9Akp+PuzmAHjy1nRRQyMyj1EOkjU8NQWpAPDj+/2soEv+ITjjsXx4bL9PCxaPF7Za9GWtjfIEkmSTWc9+RkBcoNdj+j5/J/mUWdxZ3wvClVgDdMOdoYaR9xGCwP6vCqcN9V/EgLCEBBoB2CxpQInQfyH9/v/xO+kopEbf2TOoirDB0f6wjEz38P83Q5mfqwDr+KznbOH2VezetnWQKc/llEISa9XjOU0wLmdQOtQ0d6YqQI9lwCPJrFAYcpzz1ECTjPjZf/HZdOe77swyvsnuXTGTXhAScdWEoMkGmfyQSf/t83+ZTlGbZ/s2wJK735W2UwR+nZoIa5AQUcMEu6NlwKliFAkyAYtz44BZs9ggYQ8KOAPTFcWszcReANBdXca2qrIptXXuTG3UGVngM5JFc+NDqBWwGyNmjDGmzFJWnbJKvFmiLzQ0Yn1DjF7gWDNzwyhoZrHim0MxCVFDzN7SRpFq+oeF3K15MIPq40p9CS2XuJd3oDS6+9B9/LsesKwvwOX9Nx5MTXv3p8NffRLQGAID6eATTz+VTpw6ns6cOpne+8D9YT+1Z+/OaKsXnn0hvfZKpjKQ8JnmHBeoWXTfntr07jtuB/AqAkjGqo22HkWduA7IXWpGQ8hFLb0BUQ0hVt+0BSXocjpz5hLKo8302vkRgGoy3bn3zShfHrr3znRg1zbUSGXploP702WsR8cALGsg5ieIO68eP5WefOYZ6gPZhwHwAF3vv/Xm1EPs3UWtqNtvuSOdOdufXj96ir/XRK2koqWptDx5EcAaAhQAbpqO1Te/ke5996NpO7Z+l3sH08kLw8T1zbQdxW3Ycy1zP2G1xohxKyvExRVI/Jrm9I03Dqc3+06nFZIz7r3nQPqNX/xs2rezM7Vt7ULZhJyHx/LgQDp//C0UWn00EoXJUYbMTUwA8qIecM4B5BYgjnHO6xrWXzOrELG17Wm1rD4dOXWe8wSghEgbJUHBGhPbqDVyP6Tni6+8no6fOgvJNA6oifoFUqKKOPo7//7XUMdOpKOvvpS6UCXddvtdZL23p7feeiudBUwdHRpN/ZCiTS3d6aHHPpR27b85bb355sRBglQjzZ4zh/kjYeL8yy+kJ5/4Cv13PEtO4HytcaH1mjVWDGfFuWLuoSLR/lXSA+JA+1iTJgRuVZqVo7grdQ6U0GVMazGmDZVZJtbakFSRMAmlo4pKiSvBYOKoD4HVjDCgRgy/09JNkPi3vnH8Sny7Xv/4XggkDM3Say9dCtL3oz9yiGuHMFPBrErSxIC1unT05eE0OSy4nVB1NAewXey1o85QgRQ2a/RbFYqqtyokeZg/i7nnlayzbA/XDlpRLrM2sD6NbaBKIbPSlASRhwW0tkYisVaibQZlyCXu9TJg+ORkZltWKcGEkkIVkHF7GXb3yIkTqDSOEyeLqRPWhXKtKrXUL0IEox4pr0+vnsEKsWgPVlx7OA/qBHE/y7S6ZV3iXAJrSOyFbKAuzsTwObrPFHFnIn392y9yjqtYaW1Jd9x+S1jYOV95HhJGY8Q51w8rgvA0g1C581QjhEwd9XmsgZcJzd6u2edPeTs71yD5h4q4aAfGU9QVChLFWkoqu4npHGtiYpEYjjK1dxhrY9qPPhsE0ibXQ7+ryBFIFcw5kkWbSENLIfgaWXfVoXBtIna0NmtrxnuZY9raOyFgW1BSadGpjR7EvaQI//ccVYUE2ZkjkDaJ2z5c8YVa2BpAkky59Wqo+0xIMPkklETUmYIsMi6sej3aPhIH/fsoMfDkidPUQZuM646EEa3A6Ef2kbBUhUawRpM1RKMZnJdIKrKWUtjLGo45N2OPCscNfuFcXwvRXkb/lNjQrq+xuQmivymzSYz6UKwnGPf1/DzJunKGtcEMyVPvuvM26iY1BzlkP7TekLVzXC8skDyxRLxeY43hOsMkGgkhlYZtKHRNUlnjvL1WCWvnjDne73WrVjZW2O5VED2VKpVZp2pRWqHCWOU2cckUCWtUaZepDZvX5TJDEvvUufP0tznWLFpmVkLGkKjCsf18JeveSvYym6x5l0l8GJugvhwbhxnWTtozVkIave/dd6XdXU3Ywi4xz6PAQXU/Q33SRYg6IlWQRZLelRJuJI85RsvZO80w149C1D/z6ok0uVxG/cOi1NK+FeUatq0kgTgHzE6O5Ui6RlRnJhxBLNN3VNaq5KnU4tK1/gbttzpHHCEBgXX84tJ0EEla/pqE5vrKeVaVv4lbO7u3pIcfuA8yaBSCSpu/orCs7esbCJKugbVSLQunep5tTfXUwNuZdmNB6NphcIAEHGxgJSsX+Oz4BGsjEioaIEyXWCOpfrPvNJIkZ7y4+ab2dOst1HlaH+M8XKnTX+mREkgrS+3pT//8r9KWnob08LtvJb5Ru4tjFENIxdr+OxRIBQLpes1gheMUWqDQAoUWuLYWKBBI19Z+hU8XWqDQAoUWuG4tcE0E0l0fyQgHySEJJN2YclvQPDkTRIp4vASI7zWTnI1wexBIbEr53Xk2dG9QGFxS5SAbvRvY/OxlI9bJhrNF6wa/hY3LDMByP0DYMTZar1LzqA9Ln91s/D7S3JH2s/FvBSkpZ8OoIkoQaJ3NgARS1OJhH1GGZYRb2UzJ4pn9XQIpn7kZmwnT5n0VEPEcghnKCKSMQLiaQnIz+E5lUiiy4o0CAwBOQSCxGQTKXhT44joG8HX/Itm3vdTS+NC2zvShPbtSt5tJwTzPVuucyCDNzlcSKU9ySV1IIIVFnmAFVjB6uU+QQXgaxcNRN77clIMNNekWAJp2FA6VuWzMYkCgQMQsni5hkCfA4h6pQGJzLYHE5voMNkyvcqxLgPQ7OcZDABXbUAHUQfKV4Z3OhUB0abcHcB9+4hISFna2ePIiNkpY2M1r06ICaTEIpGNYYZSSfdzBRryFzWYDjVfLdWYKJIoFa2cBQKFFzfdDIJ1mI7tGluM7CCRuN9h6KDakLLQZjLoZ3wOB9I7+kOsXQShKSLJhzrumz/5/7L0HlFz3eeX5dXd1daquzjkBaDQyQBAgQYA5iEEUk5hEWckaSU5jWZKD1vZ4xvYez469c7yz67HlKI1ljy1byZKYSZAECYIgkTMajc4JnXOsTvu736uCIMmy1yTmHO051TzNDuh69d7//d8/3Pvde3+CFEi/89mftc9AIMV45kKgLbNs6L1anvuesHlTJbhANAEYyr25/vrrA/s6gYLcf/2bq1lkecXfaBMvIErkjb4XWCGgLUEOJbKO1KYCiGSDItuxMiywEjZzpdiN6e9E+ugYCZJIeQoJBZHAyCJsv9rb2z0DRgRSQmHU399va9ascfBHdiuJCvCgOjkaVCsDmAik8KeF8UagzgrnLauqHEjbbL7SwRkUuH4yPbKo4vbKbUAUl7QAQu792jft63/3VdRzwyhwZH0oq8Q5QC2RVMp2gqQCDAuqo6mCB/CuqSq1QirG03m+VSWtvjHNdQ4BHI1RPTsHAQysAlCtsUcZFBkoN85jvVJh/x7FiZDdEUCc2MI0BK3IzTTyhQhah0RKS4OsRQn0Fjk/L+zb59Y22zatslqs0grC2B1h+7QwP4ZqSTkv2OgZaiyAvoww5wLprnyyChRSGTxjE+O0G+eibJDRMcDJUAQipNTWbbnORiBfZiBixrhvsp7Mg9zpxmZTANUI9nU5WJrJsi0V+x0BSmCaADmjtkSuXVZhjlWsWW3FJaVWV1XH5awAMA5aJ0qvoT7AIlRVnirGw5MNIF3N36xdtYE+JBVjhp290ERVdK6dOHlKUJi1cf9TAdUa2y/aWAzlE6DzR8gF2r5hvR93hnFEANooSh3ZvnVDhhzv7LD+wWlXut5361bUh1hZlpUAStVRIQ1gJFIRYEnksewd9ezGmBvmIdLONHbYvsPnbIRu0EW7eEU3Fdd37rnOnnjgXvrCLPPXChXSa6zlYjPv0097Z9gM41czRQCvHD5qrYO0Bc9MFKCxCvJoQ025FVL4MIJtlULTLTXiOSU5jH9VJVmWGyJQfHYI8JCMH4D8Scu2m++4G6A4Yn/7P/8BAqnPCiMQL/XrHSjt7L2AJWKTV2Rn5xRB1K2zwuoGe/rg29bY32Mx/E9Xry2xg3v/kSFeuR5BScMKgestEHDTPDNl2CDGUDF1tzTZpZZmiEISCJV9wrUtMFlJpaYxMi0z14YXAKMhC+dCUezqLvgz1NXVgaVjht1x8x7bDUmn+f3l1/bZcYjQswDjc4Diyyk8Y4w5j959i/32r/0SSqsRspHGrRgSaYaK+pdefcXnUtmJZmCnuHPHbitevY4BOgrTJQUMRQaSxPAxyPw4AVFZnFdAjgZk1JnjjGcoHpaZW1Y0RqnKXyoB1BI8u/qQPZUssWZZE6gAY46+uMBkN426IRQGoIVIEgEhWz+B3cr4iDEmiERb5PwXAfP1/GkclLpP/cYVNg6OByO+yCOJnpachBc2vmIvDXyfTLhaC7VTex/WFXkBTkB6x7PO4usTB+kp2jh2qNvasLv84GN7GBdF4imjRcAyepZlCMDD/TbQTTYZfGpRXonnuWRA8jvA7ZOcbNboB+LrGA8zAZ/TGfvTyEvK5rkUKe92mRDxnm9HuyaKCqb9fkn1xagrAglgXfkwykdR/+rDuktA7Sxjywj3UMsPZZjkoB4XaK/zPMpz39LWzDolhTG+lByWLCspitmWjVIaZdubJ0JYjWJ7mLcWkgo7Xt4vS0oJSBcpS1wtxBidjZVud/MJwHMUhJDq+48cR7E4i/qo3m5gjsvlWRNRMYrisQ9VpXJpRphjJieZCz23KFgb5rE+K6bQoLy4AEBewHygtArUPXFSRiRdIjtQnE1ckeaq14QCyS3xaOMFwG/WaIOoTs5daLM2rDVZsVqMvjULYC+TZ6lTw7Jck4UsJEE6bZQBeRqGYJaNah5rr2JUsVJsZLMGE9GSS85PBOIhrDwrkUeML25NGF+vSuXllmtOFAXKI92bRF5ggggLbGi1Pg7s21xBrMGa52uasV9znchVn+/j64QRZTp1dlEoAhGt6+T1yxCRehY1t4eYY3mJZ25J+eavx255iudQpKFUuF60wlktat3Ba7SmKMQ2Vaei9xIhorVBcWkx5CF2ijyvGbSH1LFSeIrgG0KpMjLc70TLjXtu8MITrWHTmVuU9TfP+06pUE1Wo4ydXqTi6iranTFC421VdQVqrny/nyI2VPjQjfpxhrXMMs94ogAmhzEwg88w98rJUuU70fZS+0h1pAdI/SXkShzGE85PbSuCsrmti2KJPsYMtQXjEecyzXibLftd2iGfjFHqN+hIEazbcCxgDh9nvBxkrslkz3T3zdeTCVbFOhbCk/lPa7RRWQGqwEPKKOY72RKL6MH50OeaNOb3fixPjze2Wx/HHJnhjVi7V2ORqkIfEZsikAaYP2oqq5gbM2yMLMJ09mNqb2XmaWyU+l/5Tmn0yQjrHCmfwzxfGShuNQZPiETkGkMaH1yhKAIrxPwbsQfve5/PPSM8b1NyCOC6lCMptZraVardbNb95dgAN7APqqHwYZ71YW83mWgonrTWi7EGGecZnZjk2Gp7+qBISmWXZedgmRlJpbAk37bvQMmVShYj1sNLKsShHRaXuY5YkX3t69+1wvJ8u/22nZBbUmLLdjteKCbnCj0e8Z+33bf/ag3hyeMkWyDZAskWSLbAe2iBJIH0Hhov+dJkCyRbINkCV7MF3hOBhAJJBJI0DSIxFFitCuCgoj8gOgI1UkAguVkamymMeFCaYHvC1llAWzeV0OcE+LPB3gqhsIFNcT2b8nIIiHysNnTwGZD/S9gItUAiHafq+nT3gNURKn4/3tqb2GxGUd7k4xu/DFCryr/AxD1OY6lKWMAYoKHrjtgcJOw7rrTkCto18W/xVhZA5ORXQByJBEuoTy4TSLrEuEG+jpcgnkQg6cPtTGR1xQZvgk0VNec2rQB3gJsewOxnIdBaqWa/t5pQeWyHapT1IBWQrJ9kryJAwtVcgVIiAQro2G4557YS8l3nuLKKYzN5iarGXkKIl9lQ1lOJWeeEDIQPG8IUiBU8aYLG4YY53BW/Bg9PBkxaZsO6wOZulK+NoyN2FE/7Tjbga/FBv10KJECMbACidAJ5jWwREUgrgJWp8QykJRFIuuPke7DLtRCg9Big4FnAALewo6IxxAa7FHChWAokrjVHliWcUyUbySpZ2KmSEoBPGUgk/wICSm0VhKA7I+cXoPYGrICQmAW8cAUSlY2BAinLal2BBJTObhrnlziBBEYpQlGEgRNIUsjx6Z1XeRGAdGw8E/dUN9ypx7idId9c/l5n4QSS/xvh7E+//BOTgfTFT/+0/dIXPh+cnxR5yraimtT7sZQhkITK6YkBngi0OX78uG275hqUAIUOnAxiVyVQRICYAD+vdKZCNzFmSFlUV1fnoJGq3uvr61EUNFt5eXlQqcynCCQpbDZu3Oh/19TU5P+u3ysnQUCNji/ASK/V36mdB1G8CABSGLeq01UFvHbtWj9mJ8Tx+vXrHSgVeKZzF6gptZOASFn2KWNjcR5lgmzi6OEhWbjwN3lYvgVeVwLWgYIhUuYZf1a8uhjLGvq8wsmV+5FeWGNdxw/bP/zlf7WRnmbIgyn6I+CcrCQBSApom3kqZJUvoE6kdg6jDAHKxHYn3bIAXjQoClhbs2GdZ12kA0imYfs4Na2cNq6ZvJ2vffdVu/P2G+zDDzwEsDZt7b2d9D9Zc0HWMf71XIJ8GqfaPy3H1m3YbE1c999973vWQxVzUXHUttZV250719vNW6oRF6GwSQd0FLGXQmUxBFA4UxXkKMwArsaGqWLmnGZ5PlxwwDMaA1xLZTxYghALhfMhcGoYQ7NRvaB2YQwBW3K7IdlLqSo5CyucTCrD1TcycmZREZVYQVkmeFQxSpV8m2Rs0z2YJSBeiscUnvEB7PDSsJYqL8iC0EI7Amil2KqR/mkImiws75asBVXMGO/Z3ttnLV09Mm2yrWSV9PZ003bT1sa40VBXah9CnVMoAFjh27S9lB+yBRwCDFbGXDOvPXzyPGoks2Juwc2b6uz6TTWAWIx5S1MWRU0km6Rl2ThxP9UvQ4DTM5Mp9saRJjs3yDgygRUoqgTlZVUi3frkk49bNfduCfA7lfdSuw6JPFL+Bvd6iv40RDX9a0ePWz/ExAxjpebDYsj7Xdc0OBB25K1TVL6v2I23vM+6O0n/A9xcu6rYdm2HUJ0bdDJD4ekXO4bt05/6OavZsNZOvnHAjhw/B2A2a5u3bsG2J8P273+Z105bPrk0+dEywLtS68SG8DsQSF0AeBMQKPyTvbH3a6ifADlp61metb6+PmttJsNqZMoef/IJ75sDndiKcV/bUXepmlwV4ypCkHIsk3lykvvSODgOOTaKOq8Y261OVw5JlffxJx63GsigPOaUaUBZZWP1ozQ5DVn42tsnmOWEQzOPQ6T+h899zpYAAHvaWj0QvaWjnYKCKSy5IlYeybNPPPGkrSmv9YKGcxBzh44eAuAfciuxPJRXJQXkdMQgXsk1Wl3VYH0jA/bi0edsBoVJSgrEKTI9NEWu7hD5oGyVFNoyhO2tAEbPMWEkmGdelWVdOoqzVWvXMWcFKtzTp096VpIIlCj2rFVVNU6oTkFaDUNsz4yRnyQCRw8NH65gA2lUEYLGgnQ+pcbTx1cbh+KLh6v35dTeB/xgWgf4+I2iOrDTDdYjIrpiCxl24eyInTvbaA8+tIexUWuPIGOEQQcgnrXTsWE7dYQ8trQ8ckZWOwEczgg0mhqLQxBTAtdTeaY0tiqzTW2ULis6B8yDa0zkvyjnRG3rBQeMwzo9jbVSfOlrSGpn1m/TzB99tKMKeBI5d644lf0gALSTFqz5nn3uBeaeUSdH1q+HeC1ItbLyBVuzFm5/icKhY1moMhhnMqogBqKA9BQkMe4rbUVlISoaEGicnYIl8hAFRig1JiaH7QT9W2Tili1brJxiBp2o1gxTqEP7B4dcGTLAOY6OoI6CJJTCSspdERwK8RFxq75aBjGueSkXBZ4rbdWrXIEFec64IiBbP+vfpGx0BWk8C0jkeSp9UfaAXT0DdgYCqZV17CLjrlQe8yKu1I9Yr8i0bsWV6HyGaCNlyzAv5bH+Ki0in4Y+GkUBHuU8pJAK8oGwt4MESceyV/dMalspY6SY0RinOd9zH+N2bZ5z5sUwiUKqwG7WVXwiklR8Fc8BEpm1yPpSZIWUSVJ76f5JgTNO4VIvNsxSgsyzptBcrtdJNbTs9m3KIdO6NSiImKKtp2Rdx7Oo+URvpH6j+UTzvuwQVXAiAlNrBK0PIvxbVXU1z6QKF6SCIXOL9q4iNyuPexNlbr944SwWohc4xxm79Y7bXdGzxJw7jsVb3+AE89co1ngB4aK5XscN8yliSvsYrW+KWStXVpY7ibrA9Wrd0Y816TRFCiLWRTrJkk/ERYTCCq03tIbyAjWp3LGvjcjukmcqhTWx+r6s3ZQNpL6gfjWG3dzFi22sARhvUfBfYp01K3tA7kQU8kpFJcs6OB4AACAASURBVFo7LzN+DWDHPMRYNsL8S42D2xreefMu27a+Dgs7zml63Nt6jHkJth/VkrgPnj2NSbxtFuODyPKJpRw7crrFhpmTpxjTRyhkyC8sxTKvxPuGlFq63imKxbTGU2GPLOwmGAtyKJAQS55GAU0M61Cpq3LZiylLVs9QWDlLjIcai+bnNd7oWRWxK18Bxg2eR82990rxE8N2tqsF5wjGf0gktm1cEXMNfUYZaFoX6vlatbqedqNfsPgYp6BG1oQx9hEiE1WYNCFLVT7nZY+oe8n7SwlViMK6YQOFMJu1ZyCLDpItsKNWBijjw3y2fe/ZV3k+InbPvbdxbeOsCVBux7PzgqIA/lqFejwLm+5PEkhXbxZLHinZAskWSLbAu2+BJIH07tsu+cpkCyRbINkCV7UF3hOBtOMBryZXjTB7J1cgJYgWty+LA/xCONxCQ+SEB6sC8GJfB1zGJmTJBtjwNUIgyWrgGsCoTWxY1rCJLGGzC3xts2yG+9gcX6D6spFNWWs/nuEj03YPQeHXUXlfINsrAJUV7FGy0xV0rwrkuKWc8CLfVFE9DLgrFUKg4nG5UJyUSRA9DsUE/IwDNdoUOVziv/PCzHjrJ8gEp6n8T/WPl/81/pqA8gkIJIATNswTbNJGZCEFyJoKAdPL5vXlSRRDAGp3ol54iID2OjaEmZ4Bw/vLXgYQIKGWCgwBg/cJ3labfrlkYBMnhYhAXzac2pxOsdFS9WEZ1apRFBKZykRR8BBtzO5M6F5QzBy/XBXdeiC0fPABApbYPA6yYT4GgXQCa5BRNp7ruQeysKumaljVr+kZWEVAIMnab4WNYkrcwg5YR3fbbe1SCLpNw/d8mIrTcxA8b7EpP+eZNyGrkAIJsIXCQT5TLJfjVAAKV3K/owApynFJxc4lsNrz1uR7NoQOfKiEWb+ifaVo4Zw7IQCOAZI3AXAsxTOQajlOIRt+bNbdK5+mIFMrIIy8WlpHohFDAk/0AxvlFScb4zc80UBSVuntVGoenMll+zq1m6C8nyQC6Vc+/Un73Oc/7xX1ywqZZqN9JYG0TJsF2QeBhZ2UQlHIGgEpIkPkhS8gTH8j0EXfCzARqCNSR1ZyhYWF3hYClPS9fidAJqFcEhggMkrggMAXAROJHCN9r/FHwFHCek5gl/5dYGRODrZGAiXjii+9j0gg3TOdr46n1+p7naPnWciWiNcoxDmDvi7AQa/RuReXcK66wYASY9hv5UBUTo1TDQvBI3DQK5F5Pl0dRTZQacV6y+T3zW89a//w11+yOapgl8hMyEQtEZa9E/1IwKdC4tX/RWIItClEMRPDUi5DlfUAXnq/hk0NFsFqLpXzmAXlkW1cCEXHV//nN+ylAxftoz/1AduzZYedOnHcTjedpeo309aupgIXgK2xHUvGJuwFy8jTiRZYVV2Nfe/VV+0M+RkMe7aRcWP3xlr7ucduJ/tjDNJZqgyAIzJCBJ7PL4x5te9wP7ZOg2MB+QqYKmubSUAcqag0Tqg4fX6RdiraQFsAxnOtAvwyUT3J8kuKn7lZEX4oEQDCMgCfF6zXdt1WiD1fGFAqbD0AdQ3bNnOOtRDMAFqMGTMQEsrdufD26zY71mebUE3pvs1C2Jw72WKl0So7+PZRm2M8qF23jnD5XjuCGi4Dcj2KXVE3apf8knwbxu5NyWpP3nKbFQnQhhTX+Ow2hgDW83yvsPchQLfTF9vtjeOtnp99y6YCe/y+3ahumHtCVLPTj1R0vcR9FGEhhUQY8G2c9nn10AU71DNnF/snXZGQw3HrUBE9ed/7rQBQLsJnFOVUL3Z7Uj9BOUJsQ0AB7A5yHs8fOGgTkN04zpErMUfuVNSuv26DXerqhMC7xH3HphNCRJ6fysl67MHb7EYCvxdmySUia2YM4uqZF960T37s01YIMCp7pfPnmglWj9juO262FgifA/vJy2I8rI4Wc31pNjy5bGe6++0ZLBd7AG3H3VYI67jf/1V7GPXPAgB5I/Z2In6WuY9Snd148+2olkpROjB/Q8QdePVl2rmF94tZhPOYwh52GXQvHXLneC+5V8zaBRXVbjPY2dRsD7//Trt+21YrYRyYor0nRyfcCm2YXKqusQE7fK7RzjZhIcQzFmU8kRJrPcDsx598EiVKL3aEjTYjiyNu4DoI5U1VZP9BWLz99tv2zulTtm7rOiyN0v0ZHxqctP6ecfK+1nDdRTY5sGT5hM0Ppw3ZydYDAOujDrKHmIcE+sWwVnJSgb6s+U4FB/q9Z7QJWFcuEn2/ANuvRX6Wse7oxChKF41Rs/7szgHYLjHvLEOkhCiiyKad8njOQ6gTFfguwFkWbysA1CsQh0v08xU6lcagX3+nNb5KuHpfTr1yv1fFBwSSFNWMgQ56AqBqHBIRvJBlF8+P2amTZ+zhh27GZpBxEQtZL4hgtTU9m8lz1mtvv3nR8jJKbUP9Oohunm9AbxVnLHAtaRxscZa1CdeiZzSVdlKxSYpsP7mPrsCJq1k0jgSKFJQkjLn6KkLWiQzUSlJUSP0hoHkKMvYSxL9nyDFWSiHqBJIICtp0nj4rS8C9L7/iKpFi8trWr5e91qJVV6eSk8aTtpRhx49mY1VZwj0rdIvBNMhyqWvTKDIJQbAvcL9SmOdy0metkjGpuiAHReegnW9r8mKR9es3+vzktpbMPwP9I9bG2msQFeoEpPosfV6ZPCr40bXoU4rsMMeU5Z7sVUUeaT7LJYtHfUrzhq5jkjWs2kGWaRHIZlcqyQKQdZ4IB6lkVrjG8ZEx64A4amzpstYeVJSs27IgxBc1Los8kqKKcYbJyNJRwUD/eAaflB75UawvuaZ87NwiKBjzsVyVVWomZJWsWTN5rci7FaljITSVzSMSyVfjWvvGP92gV0UvLreIr/u0Hqafu7rqslWzMr+06qSfeZFSzO/bJNZuc1yrLA1nGHNFwIlAGqcYSm0SZB1C2nINUulNI7+PYVvn37vqRPMSKh8IAClB9XvPYGPdq2c3ghWfiCyN7Z6FxNhQgnI5DFkmNZUIpDKuu471RYQ+FeaetTY3UojVCpkQsj033+xtPoWKprP7kvWi/lQBhFQsM6xB88kCrKiApHKSDLUzNm4iAMtQqq5atcoL4rR26KWooZ8iFhEpEyJyVKRAP5mLr53yuc/5zFOlhUVOJmcz3kWYCzKZmzIZv0OQK1IhifxbUCUGLJDUVx0dPRChsn1D6QPBNST1Fk2tflDA+jovlzmVcXiUAo7T2IJ2Mx4ra09LoV3bN9tu8uFIc2OMRsFNe85htaCsV4T+fsyQCu9YF6eLCMP6th0rvJbuIZRNKMkgMOdYDxSVlvF+uX49i8z1AWnIOMeY7kQhz5La34lSOQtAxqyg5kmH2Ilms77Xmpe/SReBxNytNcecFNzKK0W9mYWtqtYgYRqzrGDB7rlxk0WXR216sIN1SI+vC2eZj9Lor7Iq1FoxJ7cAJR2KP8hCEVsLs5O0FxlUnMciBJL6lPrIDHuJOcapRexVVTSwTEGiSDuR3lV1FAc0oCxNGeZcaHP1ae2VIOSWF8L29LP7LbaSa/fedwf3CyX2sggk0XcaT3UdrCOZI1UAuP4DSQLp6s1iySMlWyDZAskWePctkCSQ3n3bJV+ZbIFkCyRb4Kq2wHshkH5/x/2Ox8qoTCCNAHjffPp2U+QLG1av9tcaPk40aSEvP3kpcFIAkNgYjwDYXBTJwAZkFzYX6wB8q9l8lbCxVJ7RGPkc7XkVdoqN89HxS5be2mL3Ug27ExulfDaoGDtZliwHACrTRYyIAIhX5qqxXIzk5yUMJjDdu8wEOTmUqMD84aZNEELf/31wlKACV98mSI0Ex/CjR5CNnTKB2CxTnTfDtfexyZqRxR5tNs4m7pXxmJ1vb7GbKiGQNjbYKjbsGWzUxY+IPFI+QQrVm8F7xd87/kYOZOl75dMATiywqV9SWD0V8PqayvWqWjpEdV4YVUEalXcwV94OAYEkGYI29gAnAuZVQUu16QrHoUzfOgCF9lNZfpbw3zDH2wqBdB2bvErAk0wFZ8uWRKSUsiT8Xvud92pJt/7jWlYgCNM4t2EIrfNsxA9ScXmOCv4sgJYK7nEhGz8pjwTS5QM8VACGlAGERKmcVOiyAu5lc6L9ndpfgJhTOVRLq21FoqlSUdfeynscYmPezKY4BbCrGrC3BquLYo6bI7Cf95BnPrRUkMslBCFoVCc5Q/EMpMAhKOjPUhe5wiihQBK1FHCN/pEgjwQk/SRZ2P3yp37aCSS3XOJaPGD+CgWSCCR/PkTOcUGeIwVoog/ZD6kCOPERWNsEIFQQmp7lX68EpRJtIZBRwEMiYD5B7niWSFzlpWNJwaSf9XuRRleq93R8gQQJgkhgjoAMAVNTqEdUsZqwDVK7e4YJHwFwFagEeAqcPJKlpe6tAqdLAPTHsbmZRMEQQdXY1dpEdSvECIBYDaCFzsffK4OMgWidrV69hnaYsFef+brtffFplBbjPDaAgvSbXAC7EGONgCLPgQKYUYVzJWDSAlZp+VSK05VR1qHCqC62dMYvtxFcEvEKCYFq5E//6h+tpd3sccifcqxrzpw6i8KoxfIAkh543x1WV7/WvvQ330Sx0euWRsUFhVZDNkA/4OcrJ86T64LNEjzIKrixL37iYdu+tpRzIhCbcWZJgKpGO0DkVACR6dElgP55VDAxrpl8Gc5L991z0dTXea5kfVdWtJZcmnGbRuEkoDdMRfskINUQ7STuNAwotAixNUpYecPmEttxW7GNTA/Yn/3lt+yxp37a3gfZgq+aEJtg/IrxMJFzs++737Gzpw7bpm31hJxvIJ8hasN9Y3b2ZLN19Q3ZWZRD41R6V5TVeIZOBkDtHIR0aw8EEuTbMEqCGSqRP/3I47a6opzKcsAoQFtV1YvsaQQ8FDiZxfiWgho1t3KNvbJ3LyBjln3mE4+TGQXgy5yTBnicibJiCoUadd2MLzwfzCODAGz73z5nbzUN2AXOa5q/E8lWARD+yPvuRuFKZhTWoDkUKYxQlT6F7apsqhYYR0tX19ggoNvT+97A6o2+qUwNkVNcesOaKhuGxFEAuFEFPTWt+RJlU1GW3bprvUXSh1HMUYFO34CJwp7wuN1z1wO2c20D+NcyxE4/qqVbUWdNQq610ceo4u7psbXVq1zR1INd38n2Hnv17GkblWUi15SZvmj/5299zj75xAdsFAXX8XfeQfXUY6UFZZY6p4E5nXl31m66eTe/C9u5c8fsL//qS64+oTmYPzxyyJboh0OQa2OA0SkZELsCX3kO33fTjTaHVVQrikI9uyWErut5Vv9uxwZpgXvQ1jlqU8zJBahV85F/3rlru22swx6JfjxH9fjY6LRNk+21DWu+Mo7RfuG89Q30We3mDSjZyBgpYBzhORofAwRGqddNJlU0vdzyUioc3LzpA7tsfLbVlmYuQgDTzShSCHGPcnOink2VQoGDiHCpZKQCkeJhgf4uK9lxQFz1uQVZ1PF7qWVWr1nl92BOigoIz9FJ9QvmJJ6NEuWvME9liXDjnitMPszv0zleJv0k3ecPlDo8Uw+SQ3S1P/6/EUgZ3I9JO3rkpBNIuYiDEwRSSkoGxHW2vbav1V596STge61tRc2YB/qeSciXMmhU2S8CaRlCII020TMiAimF+TNNNnYAvT6ect1u8UX/0Tiv8VIzssgVvUbzfjoWWPmQLLILVSai7M96sJZMpVMJ5M3g7/QaES8x5u6puQm7RD7XwbffYRydR+mTbxs3VTP2TDIGY2tVBXFBptvZswWohMqwe4twL1kTKXPNVS7MVxCIWjSFeY/iyIptWlthQx0XUaacsdzyUleEihzQ/CS1mEDyS2SytKCQ7e3tx6qsl2eTggVdn0RbrE2kMlEOVCGqEll/an5RG4iEUsGE7Ms0D06y3hih/08wN7ktLn3BlY20Qy6kT7YrmCAHAN7nGePaIHxPnm+xroFhxmrWybKDU5EVZL3GW5E+KuJJgxBO8YwWFE6QEwUQRoUM+FHWXiKQCmVlFw3mTimeNF6nqYhK3oUqvmHtJDJKc3xirg7m2UB9lCjOcKs6rWm17glWNf7/IBPS9RtOmopYUbuJdBDhpz4j9ZpIg3FsAMfIsFOOmBSMui9SagYEEuolkXNSnvI7EUhzrFFZUsKZQfbydRaiVkROmtTsWtfpmng/zfVSpuRw/1IgK7SOUaFGJYRvHXNtCvP6JGrQaebwnoFeFNQFtm3HDs9oWuA9u3r63MJuDqI3ULDMOkFVAKkt1f4M90x90gkkbHNljysrOilkOjrbyNwZc5J5EGW7CKSALOXaOH9ZPIpQzFRWJ+2URfGTflYeTwSCK4d7nsF90tpjETJQ4+oK97uP8aWbPidbvRidTTaAIiC13tmx4zprYN6PQt7HaN9T5Eu98CZ5jP2jPv/u2rnJbr7hGs89XFZWIkTK3BzPMPPOPOPfoueFii9Nt0KePxFKL+w7RDZf0N4T8sejYKSktNL3QioIkt2n1IVad+kcXFXH2C17PVkRpqGIXiR/SeudbNpJVrKuTtMUz/0Kq4iGsXaW63RVJ9lOkZwSxkMsc1kCFOcu2B271lpRGs/rBIorchlFIM3QH6SYy6EP6JlKp/+LQColq2yW9lpA9a3iOCl4lQupMjItIee4rzGR9pBjGrPDmYzLVPQEKnPWWzXM7RBIgYUrCiXtSshNWkLF+vyLFHnMptv9H3ifE0j0XMb0gIxPEkhXe+ZKHi/ZAskWSLbA1WmBJIF0ddoxeZRkCyRbINkC77kF3guB9Ic73+/7zcsZSAC1AvgFIGhj4ulIcRBaQL8IJgEuqhBdUTUm5FEqGQZj2BN1QKpk8PtdbH43sMGvYIOcA9C/zAZtuKDazmQV2WEAxJ6hTtvDJuZ+NjpEuFs6my9gQSoQ2ZixCZKFiFtv6DNuS+DZQa5Eip+b/iAO/ics7IKG/FHC6IcbWJW+wcY6/rcC5gM64/LHlUC4/51IFNljQZJNU8l3iY3RbPwcJ4rL7PWpBTvVetF2V5TYgxvXWz1HyoyHeaeoElUB12wKXSIQ39gn3kybej8f2UmwqRX4IyWSyAFVRKcJGEYpkMLmKhUgUCCLLC6kxFoB4HV7B5Xpy2ZF1yJrM1lasEmewxbjIhZdr7GRbgcwzQc0ugbrlGtRQVSwmc8EDFHVqzaowflBJXqYNOfiBBKVfMIfAB1TsG8RgXSBStUDEEiNgAiZEEiVbPJFIEVQL4ngyef+lXPPnUDCoz0d8CpFVha6Z54bIxIwnjjkxvlsKNWnsNaQnVgLxz1ESHcLlbApkCDVgIk1KA2KAWhy+HPwBweCnEASQBEnNHTtTiB5L+D4OvEfJpDijf797Kvvk0cJMGbiuy/+xFjYXalAWnHVjkLlA9LAibF4FW0iKF4EjYKi/cMVgwFQmLDk8UrrOAmUIJMEyHhIN8BaIv9IL9ffCqgT2KIKYoEFAmkSf6ev+jdlFgmM0sZff6OfE22ZRr9SlbiAhSCQXM+QwAIRBAGYF1jsBNdzOYfC1UiijwCapDDT2MBzNzk6DDmSb42nj3vQehRArhvSYXYKfQXXW1leESgYQFkGUThGCskjw+apqoIqduyQ/vRP/m+3cSkvKiM/JB9QY9JyABZTeYYEdClPSv7/UnAUYYWzAnCxxDOfxTORCVk1RwW5QNYslA0zKHkuYev4m7/zxw7qfOjJD1kbIfPHj54I8hTou5/6yE/ZNTuvtz/+6t/ZIXKPuHj+Lc2t/KTX/Mbr79gyIQcaaYvhcJ+6a4d96on7eZYE6EKNiNTiHqdxHkqSW5hAbQBBkYm/2dDIqD+/rqKjDVXVrWtLUU4cSgYpg4YuDcdBZMgWwCpZ8ckGylB2zANaSUmwdmOJbdtdZG8fexNQbNme+sinAS9VlQ6YT0aCrO/mx7G8gcwawObw1b3PoZIcsfvffxftr5D6PAikC3aOavwTrR3kXlVDCEDEUnEdpQ1HGDc6R/osA+B0BMJoAXXC/Tfc6BZ2yuGR8rUEUm0KIPsCWQnT04w1k4tY3+2wDoiH4ycu2Pb1ZXbPHbtQbwGi0i5hxqkJqr4FtPmQSpWyVBKKzmkkR+mtpj7r5RjDkFF5nF8mY+P9t95um2tX22BbB3MOmSSqbgewnId4j3EOOQCPzQMDthcV0AzFDLLuQgNAe6dYXXUVIG+e9UJYzBBkXl7WAKAIiDc3YDdsryMbqN26Os4r9sfm6YcDMxDohbX21H332/ilAcY2nkX6VhZWepcGLmF51AU4l2VFWAkqm2ZoatmOtLTZflQ/M7yfjpFBxuBf/h//wR790EO23Nthz373ewCE2VaSX2KjvSNekLD/yCmrra20m3dtog9M2cnjgPexKazxKDAQWQ9h9MI7h+0i4GszKqMQpOdg94jtgCzbuWm97bhmi+0ji2uELKX27h5/zvMB1fU8ptLHTjZeAlwm5ytE/yOfa+vqUgoFFm3LqjrUPLnkIS1ZP6Tdupo1bs105vQJq8e2r3pdPWphroP1QQY2XWmyTYPh6O7ot54mVHej6JI5/2pynu65dzv964ylzPXT3hASCn6nr09BAi0R9D5P1bosp+YA42UrOI/iYkLPHoopRhLPJBOhJMWRiDDZOEmF6JZVKJWWACoLlckHEJwPqBwBuc52UnqJ/ovShrEmws8R2iyT8U7h8ZVffvGHlw3v+ed/mUBSaQnj72KmtTdP28G3DtsjD9+CekerFQB85lYpkGKLOfbqa232wjOHrapojW3buMUJJOW3qcBA47CWA55/BIEUhvyQsi8VxXKY/uzFQSIf6NeJ/LpEfl6I8aq2ttaJRM0JyiVTe+bmRX38FYHUgW3VMmRIfkGRq+08i4+F2Ryg8/TshJ1tPO/2e1J41VaVYGdazXsN2qr6TABlCkSWsiF7SnnGayAW8yFeUF0tAkJD2qdCkC3EAlWyCKTa0ixI5lw7885+bFB7bdVGCGsIA1mjidzStcUAxsdGp1w509ONvSNEUpeytsYB+zlUIXNFPmoQgdgFjPNRPgWw61MKpCjZSAL/x1kfDQLCT8iaDVJF84cyc0SISLsjxVYObaz8omrGiVzUhAO875FTjdhkMpJzLlqGqFBGBFIaRTOef0mfDbEuTmMtyKyEopNiGwijkkKsK1G4RADto8qiZBzXsxfYBqqoR2smjsnPIrL0qTk+MWcnCCRfS8XVvQkVb5BfpNoiUeNaW6kuiHWcbOaYU8Ma22lvzcsiDzWPKN1JA6nIRrWp+obm6hnmR/Upkb3zKF5kV7dI20itpPwjKa6WZAPJ87OkzDTes4o5WH0qxnVrXZFFv5IiRmRdOs/hCm3p58E5VRUXWRX9K8a8dImsvALsQrvJ2ctj3th67bXezzJYP4oUlGXeLCqbBX3yfAeqMYosmFP1IfLIbdQ4nvqx5lkR4t3dKE25p5SouHpJBQpp3Cf1IbWdZ4hpbNZzImW7K86Ybbnfmh+DgFIeKN5L9m4LTnowBjH/dHR2s84YceX6AOSUiJpSLEGv2brVCS4pWPMo7sjGOvRsa7d97/m9tHfMbr/9WkimTViuMo6j4pKd5eQUKnGKRGLcp3SY41xItAgqwNzsQhtGxfT1f/quKy8XWDOrPdJ5/vIh3yaZL8eGGdvd1lCq5UDFI4JXa8Ap7PZ0v7NQKs4zN4QZl3M0JtNPtBZTZ1Hfy0J1rTzBGRGerMu8gCO3hLYiL5F7VpA9Z7fsWI09NX2ZTMkUxmbvQ8pLor9GsV7U/RYBmo+tXi55Xq4sUhYra48ZVwdie60m5f1E3qmALC01ywmkNAomwuxzVBSTkb1gxZXYUKZyXelaBbIvVCszXqwwRu599YhdGoph83kv7Qx5RIFQmpgw/Y1vHrkmPrmDSQXSe565kgdItkCyBZItcHVaIEkgXZ12TB4l2QLJFki2wHtugfdCIP35dR9wtUmQgRRUVQvKkLe6Kva0sXQbNuHR/E8EkgP0bulGFZ8ChdlITBIUPEQVag6VydezCd3ARq6MTXEqoMUY1ga9xdV2CgCko+mcrQGIup0A8LVsPrNUNcdXdDXkifAG+lRyrOw2ZKkWb51AE+VCm+B8riCQEg0YEELfzy/6cQ2bIJCkWNFHihNIgdrmymMlNuYJAmmZa5O1zhTXeQlgQQokiaZEIL0FYHqspdF2snl8ePN6W8d5ZInUcRJDVnMKbdamLJ5X9AMnF1cguZ2EbHS0WRUQrA2T8oIUaE0LuMeg8h4CNc+irMsEWggcgFhI5fxSpNzQ61Ulyma2H4DgHNWZbwyP2iCAXAnXvB0gdwcKJBFIGWwaHaxwAknnKEs5tQb31xs8UCCx8wOhm3ICqUkEEkBrI99n4lFfCUBQyMbvSgKpjM14GRvcXBRI6VRVJggkgduu+ooTSM5VcXgp11JUpQiBJAXSOxBIrcp4EYGEAqkaUrJIBJI2+FyDNsEZ6oucr9QpvnHkPopsE6nkBJJsL/R2IlriCqREs8fpq8t3QT8niIyfJALp137mU/ZLyh4RWXsFgZSoNhZIpO/VqJ6J5BXTQUC47AAFJugjYQ2XIJBcbaPMB4A0fU0ojBIVzjqO/kZf9SFipwfFRDUKH5EjOo4+Bdg4aBkngwboFwIvBM4FiiMqk6+wqhMwpSymqqoqf19lVOg9RVTpQ+/nZEgcDAlDPE6RCZMHYDc+POQ+92kA/o2nTroN0ACh2z2QEBex01LVrciOaF4R9ksRa7qA/RkV77feeqtt2YYqcHWFff3vv+pWQsVUSadCKihfSXlrYZQ7KRxXZFIWwLiUFREArwV+L/uVav6+vKIUgqUnIMAWQ4BpK9hvdduX/+YbBr5jP/uZn7Kd27bbEDk1UkAoX6weoL0QwPPNY6dRy1CdTWWzMjgEWv7T3lfsj7/xvMW4Rl0z3IhtAzD9/Kc+hPWZCDWqwyHmZesiciTE8zk/H7KsLQAAIABJREFUDfiHCsYJX56HOcBcAX6LnLuIrxxVx08uWH31FjJfFq3tIooBH38E1JIxhkpAFnHz2O/NA8Qt0f4l5el2y11r7EWIoWt33GU1dahHANYXAa1TATyLCottqJfQ8jGUkahODh86aMdOHLAtWO7loUqZwhZQ4ep9Q5C+5OzUN1wDSRTzUPgl7uOpjmY7D2Fi2QJBU60GcGljRY2lMYZ2drQ5ibcWu7xVq1fb2+dO+jyzKq/MaglNOdjWau8cP2r1AMfXb1lHuw5w/eNBv8VOaRlgNSzFGuA1F4MSp9SJo9cae92yTQoW9S1ZtG1etZYK6ushuFEBQHqnUF0/AXEyyX0Z5lz6qb4/Rr5QE/Z7MfpzDhkRmQCHYRD5uvJq23PDbkA+wDqOX1q20cYg5NOXh+2W6+otPIeyanKACAsI0aw8+7tnDpIV1mm/+4Uv2ApE+PgAfRirpDbITlkEzS+SMyGroVzyqqKFWMAu2cHzF+wI2UExgaycY5jsm8995HH7j7/88/YM/VbV+du23UAfHIZEKuZeLtnXvvm8jUBIPX7vHtu6ptJJ+Dmel8XpYTKnuD6KDf786WdttrDczpNxMknfyOeZ/MzDj2LrFrNmMkdijC0FNVUWQSHwwgsveSX7tk0byQ0Zd9ukHuaO+cUpgNAUu/HaNfaZpx6xS+fP24XDpyB+VshzqaZvht0esQul2bW7d1pRdQ32jxQneG5bzIm302fOuyojD2XgfD/jFQBfBAXXY4/dgeqOOWJ+wBaw4tMzOUO+GOZztjxKvgzP30J8PpuFSJJxrqxYewHwuwnJmhFhyjM7zrwU6CzoCiJdIWYnAUzRUVgFpHYNuXCFjFc59GmpDDTxqPhA/c2r4rW28IKDFbvmvz//45YP7/r3P0ogOc7pc5dImASB1N0+b6/vO+AEUh75QVLciUASUL+8UmD7Xu+wp//pTVSSq23bhi0QuCIdOAyA9yRgsdpVeLcs7NJRKaxI9SlVixQxzIMay93i01UY2ObGAV21ncgZz67huZ1H7eEEAM+afp5mTOvu7kThNml52FJGs1Eb0J6al2IAwFOz43b42GFrg0SWSml1balt2lzDmN6HaigMsQyBtJhlbe1SJqyGBi7lzoiwmASInqTxQxAPKNB5phmteOawtFuYsOaThyEfohaBuMmBHBBorrlJhJjmmBgKvwmUH8NDYzwb/WT5YdHY0e1KmdrVq3w+GkQZlUohgFShKnDIpy9UVlZaHuTSGM9nD8qlPqxbRaZMSMHEwmFJ60xXebM6ZqwIy+YSYizCeByFFJgHzD5FBtKIiBT6joppArWXSH0UKxCmUpxmsjbDyJG1HMpKxgdlqlWgzirJj3jOnqzrMpTDRltKDXUlgaT1niePag3oBFKgQvrBoqn4GieuQBIJ4mtX2dqKxnLSMLCGldxE6yW1t+7/FMpyZR+JYJGNXZS2zeB+i0hwAol7LnXLLOu/eTw9l1jwqv9I0aMMGy2wtHrVc632jkA4lpYUuQ2uslKD9QTqFY6bDWGu+5ZKBVCYZ1DPYTUEUikFGTMoYadRhq4iC/BCK3aftOV1N9xgJWUVFJlQWaEsN8beAdYAIyhB3Uouvq5Jp82C/oBilLFe6iHdW31IgaQMJLXHOPZ1Kk6YphgqWD8FhJyIbBWySH+UyzkWYFmby9o43f1tUdcxfi1RvBKDhFxgzJzj9RqPZBfZieK2HWtTza1SNIVVTMVcFZE6j3E0xto7F6eFVfUbrKhitX3l779ul7iGu99/n1XWlDsBs0CflyXpIkUfqRD+GXkQR0Ulll2I8kiZbOSinT173r799Ld4jiG96BO8NYQQxTyQYE6KKe8IcnyJ51AZkCJ+1SYRnhcpTrVm0dZBGUTpFMEo50kuBeoDKZA4XvACwb7AvZ0mmy9FuaXMHbJqFYFEl8c+etL2bK21+kJGKkjfLNmJ064xFfWp4IFBSOOK1mElkIhSiy4yt4gwmkbpKpu+eambnOhR07JW595msEdQOy8z36Wzj1DEXShjzorKeGZCY04sLWsvxfMnAillOdte33/cmjtG7YOPPggBO+kEkjLGvE+IKBWp6QSSLOwOvOsxO/nCZAskWyDZAskWuHotkCSQrl5bJo+UbIFkCyRb4D21wHshkP7+hodcsxNY2GkjqpQjgFz+p2JQ8BonkcQhaCMqkklkkxMMLOqnY1QoLk1SsU1eD9WJeWxKrgOcWQsQm0cl5hxV/l1sHrszIgSsD1rxSL/dmZthDWzYImy4Mjl+huyp2DU4USEAh820rBQCAiNQHKXKX50f9SvP5Xm3CiRnpJxVCNrcOafg+8sEUrxKNyBSgs25CB0nkAD+JgDpelWhGzBqNoVt1dFYih1sPGvbSoshkDbaBl6SLc9xr44X6aNKUgH7Qfv6+8WPn9A+SeHluyeRKZe/F5DMa0SmKbcgcT5SlkixITWKlCYC1qnKTAEITQFEZ4dro+wym6k8PIkq5BAb/lkA5krA6mvwjr9OCqQIth3cpzRVJscVSE6u+XnF29/rb/lgE/rDBNIFKZAgkCogiwrZbEcAjaRAKpACid+VknESoWL+RxVI6miqjQ0aXW+XBpj/AwQSQditgEJXEkhuYcfJcAlBlaj6rQMqiXvJhpR28iYXjCg1RiB4ClQa8fZO/OyNGb8PIpASqpnx77zwE6NA+vWf/xn7xc9+Nqi0dbEW7RTPD1K/VAaUQDRdsZQxAhLSvHoUuzf6qwgkB0m4JwnlkcATgQt6XUL5E+QoBYojAUf61Pf6XSLD4BIB6nV1df4eAlz0mkQeko6v3+lvBNjpdSKRlOWVyMoQSCGySX+XIK1k+5Owq9O9ELjn9kQiw+jL6tcKr45SzTsJkLUkK0VGpLffeN1mULOcOX3S7Wt0vr0QN5XVawAqy62ppdUmUChEUMGVY32UW5hjH/nok/atr/89odVjEB/YNtLnZiFYQzzHUZQ2pSV5tn37dto5ZCfOtFoe9jBhQJVxAJpunu1ibIaqawAdIQKGGMsGITnPApYeOHQG2x+zDz95n33i8SddzdBIDlLjuTO2dh3ZOZx3F4o9AVm37t7jfWsJkPR/fOvb9jQKkmEA0FyOWci4V5W1ZPfs3krFOqDQVB+ACm0CED9FtbOsXrIyCr26XjkL9esaANq4B1QMz0K8nr9wAWAoG+AqZPff/QSZCKnW1tTGWEDHEdkii0skOvOQV1JsCCySyqNhXQnZNAt2+tQRe98dj1jd2k2AV4UoRbHnoQ8pwHwG0qSksMqWUcq8ue81O3J0n+28dq2tW5VPRgWqHNQKylF749A5u3Y7WUVF5eTejNng+IQdb2mxjhmUR4BDy0wopSh56hh/ihh/6iEuJslny2Js27Vnlx05f5pcpWnbs24bqssM23fxLNY9L1sZAPhv/NLPWUVhNkAUGVGMZZm0wSxV8RFIsxDkszIgMplnTrf12Ze+/YpdHJqw1YzFndgMXcIeLh+bnduxRdqKpeGaMshBQFRVsg8xznShIjiPcuHohYs2LbIZtC07BwIVq7lsnp9CbLA2Nmxw8DGGfWFZ6UYrZ6yfHWm1+eE2q4qk27o1FZYGSTaflmV/8rXnCTufs9/+lV+16f5+m8K66BLZQ7JcGp8Yxsqom7ZdsA2bttgyFfYd2BG+de6cXSDHJZ3rkYVWmGt6H1Xq9+y6xtrPHbXqyiosk0atGdKyFHvBa2jnU2e7reXsGXvyrp12246NjLci2LGWmoHcAgQ9e2nS/uK7L9gZbJu6xgFdAeDqUDD90oc/bLs2bcYSr5VChGU719Npjz71lP3BH/xXW4Q46KAvpUPcc2fsVFu7Z4SloPIqJZPnFz7yqJXSV/MhjfraqKCH6jlKZk8PmWTpkBkbr9lqFbVrbAhQuJA2HOzrJxOsBTCR8HnIvzTUb3X59cxXKcxJ8/bow7fbXdfVQPrKAwsmlvsYUz4GipdlwtcXAW4nafcJPsf5t0kq14cgmAbJHexH5TYO+RZSDgjV/rIt0zjjuR+A9QNjs5DDZjjp+WeWF0Ro9eJ8Y+AAy++Iy4tn5wXLgd/rTczS8cn6Knz55wkkycQCxYjG8EUURn3dS/byS6/ZBx+5FbJEBRKqxNd8yVi5HLU3D/TYd77+Bvei2jau20h2i4Bkbi2fM7RBmqpaeN5FIMkCSyRumpRI6teMy8qtkZJCY6bGX423QUEBhEE8ryaK8sF/r+eAsVfkiOynhoexBUQFKlVPXhRSAKBainF0mpAv/XYEAmmAvBllxtTWltiWTYwZNmRVNakoOiFaUCA1XSxyAmk5rcrtHpdWsOtUbh0LzhnmljDnHKIPr0I1OjOMwqO9ySrKi3muyKdh7JCaNYN1R4jBUYSAlD4CwoexvRVxMcJax60YUazkULyka5uZGnPrwgwKcbJYlxSXlbrNWQHkeC9j84Xmi9ba3oX6pd9zcjy3ksVDmPkjlzWsiJ9M5qFMOo/yP9V/5lignmvqsEnGtBmkhxkoYAToi0CSyFMEklR5WczZ0Elc3xSWq8wzeDVWlhagUIyiHiOTCgJE6xaf9yD8lDkV0veeHSnlduAR4IuZ+Hx+JYF0WVUWV/G6h0Dcti7xb3qpFEhuFej5M1M+B8uu7BIEUj/kzRTruSjjvpQjstLTa2chEzRvjTJ+zM7ASkJoiCSQ2mZySutb1qDxhbOKzkQ+Slkp0kkKl2BdgQKwIB9yhnvBOCKSPQt3AqnByhijZKc5C6kSYQ5YvXoV96HF56gtzMXRQmxUIRY1r3n/RNk0SsGCziFxbSKQEoUxGqfyWUMUlZSwfohBDlIgMDbppLIIH71GCiodR3Z4KtgSsSoL1TzOL4f3yRHRBRmVqsxV1l0iwBcZp2IoaWVh7ZZ/UvizSeru7bGLqI6lVFMfLGJ8V57SAusUZQyVUngyMzHpyqlt1++xt06csFnuw8adO6EUKQgh94jyFdoKVTN5Q1mRQosUlDjpK1tBqb5sKdMOHTxk//Sdb0Awok7iHDPpwznMSXpP3R9lW0klp+dolvksk8IJXaueFX1ozeU5g4wjsuRVUQoXEFgY00v9WecZ15pAZKJUi2khclexHVdeYoaKfGzMrl1Xattq8sirncQaVrbDHIc+q5zGBdpGVqNS9ZWRTTdGQYbWHFIvyRZYGZte2EQ7uqqd689AGZkRjvBe9JU07gWP3QLrslB43koq6G8ikCCqFrDe07krt5EkVDtw8Kydpkjk8SceZn2EqgpbPdlEakCXQakry/hb/ZckkK7C5JU8RLIFki2QbIGr0AJJAukqNGLyEMkWSLZAsgWuRgu8FwLpmZsedWAhIJDieTGcFFwQFZYrWCpQgcfGcNE3pwFYH+QRkUXAtmwyNm5ji8OEwwJIzKVaIf+2g6r0WjZjGQAME+WV1sjmsXdgxNI6u+w2Ki53sAnPhzzCkd+r/jx3SciPYH75yMuKSJyNW0ckCKSAtgoIpECFlCAAfrAa8woZ0Y9pXK/oDPAa/0gcK7B2CT58c3rl62XVIT94NiljVPFdYpM1zXWkyQ4EEOI0/v37zpy0jVTJPrxlk23iSBGUDmIznDiKE0gJRuNKEsn33/zCL0lfRXTEK0j9q6o8AU+WaA8pERQI7X8jmoTfL8omkI2Tqs/DkAIpgBkLfHZS8Sfy6AQA+EXsqnT8ajaO2yGQrifgt5ww40yBHlRLprAJdKJLLeyOehBml0EIfvwhAuktKZDiBFI5m91Cqkpz2ehFeI8CdoHlgDYikHIgkELKQBIp6LyRgBm9jSoOZYXo5bKuQGLXHVcgxewdCKQ2AF7lNgQKJDz02QRnO4EkBRIbWhGP2iIKZFEd7BUWdt6gUpXEw9f//0og/cYv/KwTSKq4lUWRwBiBfgkFkp4dgSlqVIEAbkkSf47V3qqC1WY6oThKqIcSuUW60wkbuUQGUYJIS/xNR0cHtiylDlQox0AKIlWZqmJa9jBSEyXyjzqxOCsBvJESSQSSAsGbm5uxMtroJNbp06etoaHBiSQdTyCewJhpABcRWgKgRITpQyCDLAkjvI/yiviFtaE0imFXd/jAfpQw71hne6utwQ6uDlLgACBLKhlh5dW1dvCdY5BdtShyeBmkbxqk9m//zm/Z4Tdfs7mxIaw1IbDjGUynTx6F1MEarDTfNm/ZYhu277SM+m20o3IoqI4FaIGNso6j79jX/+6rZB0MWcPGTR7K3dU7aG9BmiCGsPfftcs+dM8DNg2RdZwcEIFS8/EK7V5CwAUVRXg2KqsrbIR7dpaq9xO8vnd8BvAqx+pKCu2Ghgq7/44dVl2FEioMSY/CU3ZJCxDUKSuoBUNRVAYQRry3+vbgUJ9no0UAbSaVHwd4lhkpsdUN2+31Vw9ae1OzZcjOCo4xVYH3ALOT9JF+quylvBHw/KmPPmb9bYfs6IE37NP/7rPWCYh6BGUKoR+oZZZt7/43aQeI4vJVtrV+C7lmmfbcP33N1q4ptF/94r+DtMGCh4FudHTWfv8P/hiQJ6gIV15BCgBxI1Xag8wW0wroBrSTAuaenTfYXVSYF5HDhr+NtVxstMpVVC3zXJ86dtTSJmIAsjnWz/ke5v6k0j8+/7M/beurC2VaxrWooh+iIW5bk4atmvq6skeGuBffeAXbtmFyPtKxwGrptglyejIA1ndt2WqbsKNbV4nFDkCmnpc+wObTnZesFfLmxMUWWwJhk6pCGXyq2I8ApuVDZm1uWM8ciUpCigeUNxn83Rd+5sP2zD/8FZZs/Zadjg1heZH1Qbi9fhplAmno999zt+3cvNWigKDzjMUiy9o6W5wFV3X4MseWzd4F2vw4pOcAY2oq/VKZM2k88+WaSwszyQnJto8++ZS9sf+kHTx81EnDaH4ZIOudduzNN+2j911vt1+3waq2rjfkVtzsMQdc3zrWYd9+7bCdwEavZwygHhD41muusw/ddoelAaK2tJ63ZcD+nbffQrh9xA5j33fuzBmrK6tEfReyJsDXl98+jOpHgOqiFUBwrqtg7qCKfWF4gjk8m3GcWZyq/xHUQ1mQGQwoVOYPWiXjQG1ptu264Xr7+289Y2MAmNOoQGpKq+2BGx+mXXPtO9/5nt24c7MtDzbaZD9ZTExDYyMUK/CRyVw1rUR5PuBDxH1hycf3UseouIXnaYaxQ0IIxXRpvAvRoXMApzV/yYpOJHoObZzDc5jFZy5gcybjp4YT2VPJLjaT883lb6UYzKSKX4qJ3U+fuXL2vyrf/2sEkteMQLAMXkq155972QmkgiKpceIWdpz/4lKeHTk8BBH+qkVDpWRzNWAZlgdphkGaMhq552HUA95gfJ/GPVzQxM9XEQeaP2KunqD1RMgw1upTypcFxg+N26PYYbm6lHbLZY0QhVBQnozaVCTSkKxwAcaLCitQnGBXyhi9yLPSJqXhhXMOsGeRF1TNs7p5UyX3ZgRAeQUVEc9sStTOXWAMm63hfq6i70UEk8eLQCAsAJ1jkOEhnu3aUiy6qDDKQIUpRVMv5FCIAd3tuXhGlOekOSKd9YvmDhFIOn9ZdqkoQech9YXmHakz8iAGpKkPK08REl/FENmQ2O0Qu7Leu3CxFRXSsNuzzTOWKN8ni+yjIkiMTNY30EKMV9kcB20cTToGiXn4JBl24j0ZJ0WKSM29AvEjtdiS7LkY89JlXwcZvLTIOA9hVF6UZ+XFea5Eys9FEQcZlg3gL5JPCpN0QHURSZrn3Vya++d20r5GvNJ+OaiOSRApQSflL+nAuubEZ6BYkgWzVMOQh5BCIoZcgcbzMTI8Zs3Mo6MosXKZswtRv2SyfteaSesO2dLqb6R8jbExmOV1UmpNQ/KKdZV1nSql0rkfRSi7NGbqfohASuRt5aHqyZNlMv1CJIi+RpVJxhiaq0KoyQnLZ77JJ3NogP6lvUf9eghxrNxkg5vJXKAcpoQq2u1wIXfUj3UvZJnnpAH3WQROPgq5KYibSTLupskBTVjnao2UQcGUPkQAqX3TWZ+r0CbMp9YbrobhOVFbyQRwCRJEbguLjF1zkDOaM9Ruuu7Ori6UpqhGpQKmD1RXVVgtRL+y1XJYF5fJmhXCq4n5bcO1m30OXMHObyXC3mgJciedXKhIOZ8FrnyO6bropRq3lGEpxc0sc+F3v/1de5NxXvcym2cuD2JI9rWBwqrfrWvV7sptFNHljzxdRes9V2fR50VGyeZPBJKeJ0YTv08pzNM53G/dSxFIKkaR5WWIZ1NzjAgkV/2nTNr6qlzb1VBCMQbPONlE2g+mQTzNUrSm9w7IyxSUk/mudHblu/I7aU/1N53zLPOECN50ChBks5eGHXA6fSIllb8XOavsNizsKmo13uvZV7HiHPdCluki1HPs8OHz9s6JdnviyUfoV9MQsBSbURzjzgM/QCBJgfTWVRm/kwdJtkCyBZItkGyB99YCSQLpvbVf8tXJFki2QLIFrloLvBcCad8tj7vVhfZNomi0IZB1XYzfzUDqTAM2zLLP0l5LlZBSwwSEDQASTFJAILHhY3O1Al9SCiW0LYcqQGWeVNbZDATSOTYpU4DIu9hE7KGyr5INSjbHlnpEGF1gmqcTUIWlglLZcDiBFFcK8X6qJBOf4TYzenff6P1gEyYs7P61hr2SQHIiJ65gSRBIP7ghD46myjqpQOYBAkbZKPUofJiTSQdYiEEgNbIJegnVwWoA9g9u22LbOMscNp0pbNRkB+EKpLiF3ZW1zZe/d65MILHejR9EqFwRyrTMxlGKLNnxSDkRkExqB7aBKiYU4QMQG2aTtsxGcZhK5HNUcB9ho3ZufNpGORbF8VYjAomq4V3YJpXLoomNvOyqKDl1kMkZL78nMj9xNsubeQWQMyVuYXeBCt2DgP+NgMGZgCYJBVKuwrVFIAHIVbBpLYkTSAJ6nPTQ9cmCQsfTJl2bXC7KN5myYXMCaRYLuxiKKQgk1BGpACvV2XlWA7hSmCCQAP5EIAG5sAlV7otsVIIAabew8zumiwDZiVvY+T3kfS4Td/HvEj//pFrYXUkgJRRIHtYdrzZWBpKIH3WHhKonRQiot0CQeyAwLZFllFAYJfISvPvz93ptQsHkoA/H9CpbXqtciQ0bNlhbW5vbGel3IpL0IVCgCxBlC8SLzkmEkv5N90LjUn19gzU2NjpRpPdJkFE6D1niiWTS++pcVaGqrAS3k4nb8IV0nwF3lT8TGxmy1198wdU9dWSNjY8Mo4R5m+OGACWbsLsBrKSa9ac+9kl75bX9vO85xosZ7GNqyM4oxC//AxZD/dFMTsvC+Bjh1YDHAJLVNRXY1A2TAdNiH/34R6xgDSB8NpXPHAtkxAFxkEgQbcD+k6fsf/+937UBCLBdN91KTs919lu//Z9RGS3YPbfvtFuwlIoBdPYy3olUGwFk7FLQ9uQsAewiSxaxxsu3GADoCci2ZsgG4BorIKdn25oau+Oaerv/rmtRBHEKImaUX8Xgm8L4olCyWSzIwgAvI/0QV5Bow4Btyi6JYAtXumoNpHambdl1m1XtudNaDx+zt157FaIAIHVgwqYgSGKMXzOM7YNUY09zf2sgs37ts5+yo3u/Yy9/55v28IMftCbAxG+9+pJt3XWt3XLbvfZHf/YXlkY7ibi67+b3291YAv7h7/1H27C+wj70iffzjMrKEEs5mui57+y1o4eOA/xlAkRW2uj4gjX1DNkw1k8TVHsv8b6LKEc+eMvtdjeWcAsQc33dHVQ/h6g2jwDEzloXGUV5EIERQMdZKsoPHDmIhd6QPfXBO+3a9dVY302iCFJuFZ0ewFBV9Dn62Yv0AbMg85/fd9Iae8dtf2OHjZBZlKrwbayCdkHmlAGKV3J+qyrLvA93AhofPHfRyZvznb2AVoC4vG9MVef8Lh8VWpS32kYGyyLE/MQ0oOsERBzj4O/8xq9iyZdrTUcPUECByudSt6VyL587cBjV2Qj3joKKDWvs55/6mGUxh/TzrAwM9mIdmu3j9kXstnoBOlshZVu5lzOyfBKZz7ybQcFCOblbOxpqbMvqcnvskQ9aV+e4XUBVNjzcz58wNtZea/tffsm2r8qyu2+6hqymEsDvMYg/gHTa+8UDLXasfcj6IBR6Bsaw0huz3Vu22wPX7bKx3k4H5nKw0uqRCgwSqIO2Vx6I8sHGAGVbIX1eO37es6b0TGbarK0B/K5GsZcrMHsBbQUD+RzP6eCM8qQWPOtktA/1EPdlHZlJX/zir9gbELoDsjGi0OTaLddaTXadjfXN2BuvHrDl6VHbs74Iy1MAwvlJz7gTqDjJPDAFCLnEGDYLoC81nIoopgDk9fMKRQkiTZaUHchzkgCXNXdpfHGFJv0oW1ky3McFSFdlLGn+FKApKy/NF7JCzYXYzaTtPYKDfrXruZP/2jLi3/zv/zKBJDsogfE5NtwfsmeefsEe/eBtEEia5RRqr4IL5vnlfDt5ctS+9Y/7ULYUYBO3mqyhwmCI4pocfAUsFoG0wvgmAmleyiPm2qDQILAjVfGGlDiu5pHijTaI0d5OxGARprFbKgqNx1KOSIUR4sZo6Tc0NMDvC8hKquQ5z2dtSPszn587dwoLw06f6/MpUqmszLf1ZJelZ4xBwizxmlmOUcRYHbHRGZRJEEiMhp6XpLwaAeBaHShbbJm1Ri7jXwP9uSyagZqx162/UpVNIxs0V7wCsHM+eagZp1mPyUJtkvFUaplpnimRaSIGZImYBknq2Sv000T+UXl5uSv9WpnXGpuarAf17LjsJnmupUJa4HktwGItiyKIKdZSaHOdACopiEI8RW2CsWDf20cgRQO+Tn1Oqijl1CxDVitzx6Or6NOxOWy2+E1BXoZVlRSgQoqgziM3huMVMs7lMFdko/pKlXWYnn9lSyna8sp8QI55pc1yUE71wwRSMJ+rPZXxo69S2HgukuyRWSnOMM+KCBTpoudAuU9nGy+gvuqzvKJiq6iqZiznDo03AAAgAElEQVSIBP1EijXm+PHxSVe+ekaUlIC0r4oBpD6SnZvIKpEQWZBh85DbclvWR64IPz5lKyfbyGxUR3DpfMUqjveI8rs8rQNZu4roncRSdJixSAqY9Vu2QZQU+/yufpwLmaQ9gheWKDuRa5HyRdc7L1InbsUrdVw+beoqNK7R85iUPRgvrEmjP4gwTYP49vWPMt7odwkr5ECphzpJGUvYpimDUNbVK2xwppivlrhe/Zsy2To6uuxC40Vfv+h5koKpuryM9UmFF6lky5qXcfDoyUO2eiPqZXLBwuyJptMKLbNoO1M6do7zKF2V7eMbHNkBsvbiYdd4q/lnuG/E/vorXyU/rt0zrSL0vSjPpQgmZRpK6cnluG3nLArPZSmm+MyB2FH76HkR8RhmPZOXDxkktSLXkiCQVliDR8gZDQgkEYTY3UGyJQik1FQUQtwjUumsrgi7281VrkSV0lVr7HTWhE5Gkm+kZ3gYy1Ode2rcMjMGYaS5WQUTIpZkhTnCWi6DPFcVGGnFLsXX4lKgWBIRF8kjA22N5mEIJMJxZSGoPErVi4RTc+3w0SbWBc32+FMf5JlEgZQ65Sq/4CPYUwQKpCSB9G+eqJIvSLZAsgWSLfC/qAWSBNL/ooZNHjbZAskWSLbAv7UF3guB9M7NT7BoVwV5kG8kFYeA/jk2vjOAEZOye2DR7rVdl+00AqnMEgTKNBuriRgKJFnPsIEpY1OwgY1eCkqccTIsZtiIDLZ2Wh1VeHfDYFRrowhwmQUg5YZsccJEwIRvoMQuyNaKDZSTRIngYDbP2th5BhJ/onwbRzN+4COofvvXPv45AslfJwVSHJj/4eMss5lWxeMsFhEKhe8FsJjjZDIBPhex6GsNZdmzR49RXVpkj27bisoK6yl5cgtBUHl0nEBKbPp1jgmu6MrvE0Z9qkD/vhwqqK72nAQpkJw8ClRITrTxh7I2W4CYWxbAyWa5BSDkGDYixwELuriZqlvN5zRqAIG2U8G7Ow8CiQpQEUDym5cNhexJ3HNPGQq+VdUpSHnGrwCWUtkIDsUzkBIEUhaAQCUbVFcgXbawCxRIJbIDkQLJcwHiXvmXCaSAzEkJWJHg3l5BIB3G0kkZSFKOXKlAkoWdCnNl1xGOK5AEEnnf4UNV5emOsnD+7k8UACz68PaKd47v2wcG16hXL6s6lL/5ScpA+s+Arx/7+Mc952rBz0+k2BV9XD5MwdVd7vaXSTI1LYBAQnV0ZQ6SVzXHs4YErgiQEWAkcC1hD5OwvfMQbf5NfydySMCM/l6AmQBHveay+ilxNhxfoEI+4J7+RmSUVEuqbhWgkSC19G+J/CM/P5AQffXsJcAiKWuylAsB8TBJkPqxN/bbGy8/a/XkEQloVhaWZxJBYCiHoQ/Q/pOf+lkAskX70z/5ku3BsixMH2pC/bimvg4Spc/e2vuSq3GciOW5XLOmFiBs2tZvrreb77rDLewGAXXCPB9zU5cgbUapxAdQg5idJudn7+tv2Ze/+ZrlUfm/5Zpd9tr+AzYBaBahY96xfZttri6z9lPHvUp/IT1qPf2y4QLAEkkrRxqAvSGyCpoARDt5ThXTnkfFbzl2XzduqLZ7b95oN1xPCLhR0Su1AOTtMpkvIdR6MSzhFrGLmx+btv4eguMhp9IyAWGzCsnOybNZ8mU+9HOft7wtO9yja2ak25751rdspmOYXBwIWvJ3Rnh9O/Z7eShEPvPpT1BNbDZw/oR986//yh4km2H/4TftbOdF23HTbtry39tzL7xogwBV5UVl9tBdH0ANtGBf/rM/skPH9tl/+sPftJpta0FPaZ/JeXvzpbftmW98m8wq7PaolD7bMmDtg6Nk5KXYtIB7xvFFFFd3QGLs2bAJUlgZVyPMMdM2ND7oQJ5yHGaoGq9etdrC3P+XXt8LKDmPLd/N9uGH7sHuTrZDdDSAOkemACOdMKZfaRyLYWH3e7//JcDd84ZQyK3c4KUhCtJtQ90qAGmy2QCtt25q8GfjIgqpo80ddgnQuA+iT8osAZ3LVDQvUqkfJS+iBrXAhjX1nlXRiX3hECRS7+C4Xb/7Vvvbv/mKpQEMy2pxkMymo2fO2u/8X/+PtbS32QLqzyin9rH777F7b7yJsPhRFDZDFGgsWReEkQikbp6nIYC+dqzBYvQh9UkmGgoQlqwWIus3fvEztroKsmB1vbV3jlp7c6c1rKoh/2sUcDTbzp86ZuFYp123bRWEFVkmU/0QUGQyUbn/vVNdll613nqm5rGG6rUJCKQtdWvtwRt3Q8QehgQbtFVr6lzdOIiqYJacEbWlSKDcynJ7/dx5lFG9/DvANncnE9CwjKKDOpQYEQHVED2yup1gbBoDQJSIlbO3TOzp6rCObFhTZY8B8o0DWB86fcQKy6MoL0ptqoPq9+EV6+8ds0ZI4E8+tMs2UN0em+yHiATwhbedZd4anhyHRIrZNKDmKIrUScaPaebhflQyIpAE3Idkt6U1gwfqBTlq+lzhZBZFHDKULHHMCPNcIvdDZIg+wtx/MtohY+gnzLnKXVImzefaydS6yh8/QiBdVvkGxRQikJZXsm1skPv2vefs3rt3kUcGOZQyx3WyAmOeW1jKtfPnZuxvvvIs1or5Vl1SaWtXV1LIwnhL/xOgn8mcqwwkEUgqvVFWouywvFCA5z8dRfA4IG5xcamP4znY/2ms15JKY/Y0Y5KKAqSW02vCtLOIpCwIj0mUIj09XahMywCjUaqg+FPbD0+M2HH6UxiSPcy8kM/zUllZaDU1uU4glZWtQMQy0gFGX2zPt0sjMOThtZwXCiapdBgHdG+kAFNB0QKZZplYJtaUFdgK9pfL9Otx1B8CoTV3aJ4Q+CwiSUrYwJ41YWWGpRxKpiWAaCcBICEdjFdH4CIDm7Icvyatndrb2/16J2gTkUdS3MxDPmn+SRF5IYszzi9EQVAe5HMkmwILlEa9KPD2vXMU5SdjNO2ueUzvs4jySONcCu2swphlsqGkXlHOXh7EdU1ZEeMjShnGyAoqBUqKKKKAFND9lfJDCoo55qdE/mBQcuPaIu8julde7CSQPG5Xq+t3IjWeIaivC8xXIal9uEci0ETmSIGyyD2e5Vld4JlSTuIo19sjm0lyzZSBlE27lJI9pDbSKtAzhHi0xrD5HCTLbZ72HINQ0+JqWsUJvI+yf7QO0NwulH+ZMTyL30WxfY3SZlJZ5YlEomhJ5FQOv8vldzlSsOhhx4Y2k+/HmWdkp5fJfLsRsj+MDbYscJV3lY0SVx8ifzx7Ryo6V2nxctbjaoMI75eNbaGuWz9r7SKbXZFni/xNLtckpZQUPrDR3o6p3CsVIQXqfxU50HZLKMbUpjxIS7qHWHTPz9MvsNNUrZOeE322dXS6AimSk+8EmohLFTWVq6CDuUuZh6UUjBw7fdDqNhRZYV2prd65i7m6kkzSGvZVlVhvMn6xNgihOE7lPqWkQACjilLfHaXo47lnn0UZ+jZzD2OzM5Ko7+nzWvPo2kTGLEBSldGXBvq6eX45B8a3RN/QV7dWZGQWoZhJwYds4ZZYby8qK46iC5GxsiAU4eTlfMwdIpDSyfMLh+mbdICcEAq87EW7a0edlWI3GoKEyieHUmOzq9wYf7oguTqw9ZWlXw4ZiJqe51GBxdg3pXMPK1BoSWXmdslSi+IusMy6Roo4WaQuUOAiFfEKaqcdu6pY/2M/qMGMeUeeF6kUz6wshFEL9tkLr520R5980MqKIYptwpVOQdVdwF46gcSY3pBUIF3lmSx5uGQLJFsg2QLvrgWSBNK7a7fkq5ItkGyBZAtc9RZ4LwTSkZse8w2fltz+KTUHGznVp82wFp9gMzVFBTz6EwgjgHr5IjgqrwBzQGU2WtMzVHwS2p1KCGo+m73yaIWlA7YNEBI7TlVndWef3QwwsJFNWISNjjJscEL3jZtj+3FFk2fUOJMFECCOxDkdAQqCxxMbvADsT1Tr/Whj/iCB9M8RSqrGS4Dsen0QnP2DBNKVx9URdW6ysJvm/IchkFyBxGYlBxAghc1iO5uwZ46esCgA+yNbt9huNoJR2kYKJBFIKwkFUnxz4+/rbxnY5iXImoCt+SH7PP2rLEhkU6dvXSGkF/EDYNqyNn2AjQIdxtjMdwPKHwe4PMxGvBkQibpAAFOCjLl1tSiQrqXS9QYUSJVSIAGGyCYOGUNwnoAfiY10op2djqGKM43N8zBVp02ALG9JgcTGURWnlVRCFlG6ncvxMfzykPoKSKMSNrjZAi8AVfymywJRPkRqT12E7qt+huS4TCABxLfyHoeVgQSgIwKpKjsXBVJgYZejjCORRMoMEIEk1dEVeVj6t5DystwLPehPl+0IpUCK3/hEJe/l7COdk4ACKWHIDJHFzb/1Q8BTIrz53/raH/f3/+XXf80++rGP+U1PEEiJfuOv+VcIJD1IApwStnSJ91GbOBAXB+AERMgaSD75CeAh8TdqlwTBJLBOSiG3BaLfJKra9TcCz3TMIGcgCNAWaZJQOzkhpWwz/iZBal2p9vNq6/gzkXhuo9j95FGd3Xb6lPWgMsqmQvVv/vyPbdu6elQ7Au1RtlC1PEqFdC8g2J13vR9SNJfrTbUjh44CeOSSv1HtBHg+Vd+tjWfszLEj2IOhaABUzsrJs7XrV1vfpXb78EefsFUN9Vg+kdWUkuv5CSGA+DFyOLI4JqXlgIBZ1tIzYL/73/6MjDH6e2GZjaLM8Wwnxsk1pVn20K03WQ7gSgGg4Ai2P5cGlNkAyAYANjW1YIMQOc2QRxd5hqYBKcMAmou0fylkQU3Wst1zwzr74mc/bKnZQnQhoQVm8kyAskDSAKYC2k1jR9bfBzEzvWKjszwLRXWoDLGHySiycvKDbnuQbDuUoEa4NAiq/eMffRlbvUO0FYpRrIe27bnN9tx2GyqieuttvWBDLY325ovP2i9/7ucYqxaxnWsmCLvE6jdst2Ovv25Rsh3yGDdGuBZlPJ3Bzu+VfS/af/wvv2m5eyCrZEVJZsLkmTb773/4h2RMpQEEDtrp1j63TpPKKhW7mtk5ADnUkdetWmv37NhpSwpFH+6xMASMcn1E6rWQmTQ4OmarsAlcAiR+8ZW9bul296077YFbrrf8nDSIRWyelPMASZUFUCWCfwGSaY7ck76+MfvHbzwHadhvjdwr2eKl4n1WwN/VkI9VJNVZUS72QlhzQSpM0J5HmlrtBFkWQ4DnsvySZWOtAt3JJUqV7RoqozzA14LcYtpvgWuasjbaf/3mG+zPv/wVwE3Ut7UEtzNfaYj5hS98wb7yP/7CMumvISQK19WV28cfesRWAMFTAC+HIQI7+wZQimIJxpwyxO86sUac4usc5FGIvqXMtyrGs//0y79o3V1NXknf2HQJ0jTLKgDSy1GA9F+CFKRPbKgO2723byevhREYoJPwGGti/P+jV47YeARCE2J1YRGAdmDcrUVv3LaJjEJlZkAkkMUyB8E5TR/u6sRukHtSDHkUxlLxVciwjiHsZimUWOH1QPVWwFxeXwzoLfXBHM874CQGQhLIAUhO2527d1s9ysJckRIM7+s2N1jncJ81cw29I9hh5ldY6mQOyiPZSaEegRjesRrryewlmxjqxlIuhVwWyMRwtvWhMhQBMgNorfsyAzA9qbwR5jxZ3Eq5oUr8KQBoV6ByLglinKWLq0OyIFiXIGGlWPMsEOZu9AVuUyiSQSBjNs+2jK1CyodjPfDbbcNXawi/fJx/kUDCgkr2TCKQxocynUC6+67rLhNIQNoO7C6SgXSxKWZ/+1fPQHxFULLwjGL9mEm2ziJqABXHqH8ooF7ksxDcJeZjrV+WlQlIG01DEmrNqHVQIeppjemy25TKY4l2dUUojaf+sEh7a37NQYWXDYHUijqxt7uLjBm05iEUBIxpyqNsYvwYGh3w/Jg8V4CgMOGztjbKvDKNpRhUUQ45JlhwtvcWWv8oOS/hBtaPApBluyYgnzEZGWOG1Eio/2T7lkM2SjoquRhrTNW3KENMc4iuQwSS7qeIC801IeYaJ8L4z3MBHU9m7arvpa4QYUc7RJgTRKQkih56e7s9s0eEwBx9S/O42kjKKpFSIea1bAptCrHblJVqGLtA9ceW3mF75a3D3sfg913BIjWoko+W+V6vXYKgEYG0vEhuIM9HUTTTalHPFpAVlsdarKhQCi+IF65lhmdJVnjTrNlEYGmeDHE9ynjLxcJNxxaZlcgIVMfyrEBZwDJ/yPpN89A8VoS+llFfZh0mJawUP7pm2cipfdXeIsW03pngNSKQDh4+jDISdRVqXylFsiBERCSr/bQuGCdPrG9gECXSpFvOTuAd6YUorpwL5vQciHepw2UqnBX/uQBSJ4+2i0KmiGBUwZKskyMi8UQ8idykPaVCUiZfzyUR1qnWgIVdPoSWyBmRPmkiVeJEqBOuWj/GiWPdu0UK3kQKivhSP9D1q120Xlng2JpbQuonEBeukJG9I20lu2cVIXlNmvqIlHxaV/P3Khqbpy8uQt5Av6K8Goovu0ROzWDPi+1o/zAWuuQRQrr0U9CxyDwk9U8+a+Mi8q6qmEu6+hotUrFk63c2WFF9va1k1TKubaLflPE+oq1pMyzh9ASTiBhYv15otZeef8VaUDNPQNDiTYraU/lLrMcY53K4lyL2ZCk8BtlbSb+amUIFqoITsVx8yFJRBLH6jCwdpawSgeS2cHKN8II5lfJJjSWCWV4GPIu0UQrzuVRLaTyzwf5w1gozY/b+3eutGCIpk0kqov0P90aEneY1EUjnmTMu0U8ywjk+ZixSPDBNBpIIpDye39KSIubXYiukiE1jUIyHR3uruTkUqjz/aexFUkNzdv2N1SjEUR5hbSeVojKQEgRSY3O/vfDKcXvksQesoox17Mo4z5+uOSCQdF3pTEg67ySBdNWnsuQBky2QbIFkC7yrFkgSSO+q2ZIvSrZAsgWSLXD1W+A9EUh7HgYgED0TWJUpB0m2aAss7MEmbZzKvUmAUbexk62GvPQF2LtlGHWtbEhmZWsxNcxvyESgsjCvbJ3lUz3YAWxozU12D5ZFO3lNMUBmOoHQsmNRNXOqyAo1R+J/HFZkjmcSqQ7Vz0vWJtoSBASSGAD/Ih7inxUb/XgC6TKZFPeR11sHJElcpfJj1Es6ojYkqlqcIpNkmOrNblljaKsHSBsCTOkGOHzm+GlLKyiyBwluvw1LhihVsynyJhc5c1mBJHIjftHaBMc3wpfPxb/55wikQFGTItKNyrqA5OFn3kPWdaqynWDz185m/wyAwDuyrqOKf0D3lHbN4zRKeK9VgBY7AV13k4FUmRsQSKmy+wFokI2dgHcQGt/GBsqcwF5wCcAgjSrBYTbHTdzvAwqeBmyRAqlK9nJUQOeyB83h3AvoIxVsFksAprIgkFKdQJK6DdWZclE4J7aMThyKUFI2g6uqpEDifVoBUA+NSoE0wbmFrRLARxlIxVSeZnvOkRRIAYGkbW+aWyuqP8jCToHoQYh0QtF2mUASK+l/FuRqJYg7KY8ELOkeq+J26rvP/8QQSH/wm/+bfeSjH+WsAMi9wj4guS6rquIWNz9OgRQXZjnQpI+gUjueqxAHmfT7xO8So5MqiQW+CJzTh1vAxAkir7IGtLqyElp/o589kyAOXgjc0/P7w6SSZzIBsOgYCUs9rwSWwtHtYwJLHJGBAtiGertQbozZkdf3gaGggutqdyVRw6pqt2xJBRBrutjslkER+nUfgM4i0gRZvaTQl0sIYI8CeJcAXLz55isQQsP+vAg4qaqsofo7C1umXvvEJz8G4FlLRXkMy63TbglTWxLlChbJfBgmb2jYcgA9Ciqq7b/9+V/buU5s4ehH6YBiuQA1y5ABBagzNkCc/7/svXd8nOd95fvDDMqg915JgASrSEok1btV3CVZlmvins1ussnd5Obaia+9yU21k10nm7hsEpe4xHbipmpb3VYhJZKS2EGCBEH0DsxgMIPp+z3PO0NRip29CZmN/hj4A0NEmXnf533qOb9zzjWbNlgnZLIyhhap2g8Ckigh4PjwuJ2emrOz8+RKQA6tSvCn9uBnLeUl1sXvX7am0f7ze99gzR3YBIoghOhKUFEfVSXvKpkOPJfgshQZPtt7aATypct6LrnaUqXNBHRXQGzM2l3vvdvW93cBAIVt4OA+Gx4YQrkybLPTk1aHaqGprdd27NxFflWLTYyesa//9f8kb8Rvd731dgDHIoDiUwC3qMYoej5+6KANjQ6hMFm2qmaAHwgHH/Mf8Kj1965F4VNt0xA3l159g9UApP3w779qh7HsGZ+ahLhYgjQg+wdwNCBCjXwSH4BdF//9xiuuJkunANCN54kCqbahyrXD/MKSJWjTGuy5nh8YtkPHAN/oX1du7rBbtvUx7iE5A0kLQrwkaHckWNaKGqIKkk95FwK2BwfHeT5TdhJVzeDYrKtKr2Ie6cLmsJK+V8861Yw9VQkg3zKA23EqyQ9DXC0JZNM6x3MtBxwP0e7z9Kf2+gKXWdLW3MXPCm1gGGs8FsiudbvsF97/QYjLq5wKpLWtw0kkP/CB99r37/s+awaAPMB4G0Dpr7773a7SXsqQEBlUC8GwzVCxvsC6cgbw/TRzaorXUM5SCfNiKeOjjUrya3Zssc2QnAODJ+34yXFyNrrJc8JqCOKyqqIJuz+fXbOx0XZi71dOexp9hKAw24s11+eeP27DmVIbm17kWa8BzHbl89ZWW2aXkZfUi3rFz7o8dPwUQOg0IPGyU/aUk+V0an7W9pycsGW6YLnIWtaXAONU1nrrmxrJ1YKhIYxIKp8kWWGdKMaCjMs7b73B+qpRDDBPDZ3Gso9nMLoAkbg4Ya+/43U2CDCaCVNCkql06o1yig9u3d1v8cUxiwZnWAOwl8TqToqTAuxLo4zhuSURCIC+tG0UUF75PRHWOqmFNEctot7SXKK8Hs0hAkBXaOM5slsqAcVjrFkis+opDAjyd2OLsxbkuUvZIBkTeCrkEfMgAL68w762mFN25mbEC//6vyOQ5O2VggReXiize+990G68fjvqMNpZOw3AU6fKTlfb8JmU/d0XH+Q5M0ao4O/pbAIkBnRl7hHI7qf/+CF03R5LBUHKgqK/FENQiwwYGhp29qEiWzs7uyHMFGbPyOPv4rIfk6pF9f7Mf8o+UvuKGJICaRSyZUEWduxzZHer31Vm0PHBo6ypWJtCOjY1tUAYQDiR39XRwbirwmKyMgoBTS4Oaobx2Wb6fQsEYK9HIEmFzN6mkL9fwQZR75nhGSewsUuieq6GvAwtyDav2Bqwf3P5N1Kx8+y0Tsk6zKl/RAJwv9oPaL1yhCJ3onvWmNZkvKrxyJ5ECkMpq0SMTI6POdJIf6tPR5ZIhcQ1yBLQs2eT5Ro5PMyJWpeCzBMDw6hZXzyG8gsbTcaGlCtqDyk63CaFvVSMe0hEF9iToIJS/+M1erDlE4FULstf5jm39vJ3/AZ5XqwJEFKKFXIqF/ZDynzU9bY1k5UDOaJPZ+GW3bdGUJSKRFjAuk/XHs8WbziVMIomEYRSIGkHUAehUcFrqfBHhJLuTbZ0kzPTZPk97+z3qlDOaqxJzdbdjf0r77dC0UOQ+WYa69QZPpOMkVnWMLW/1GB63zIKhnTbKs8K8PdVkFYi3kplscp7lvNvEUdOgaRMJAoSKnQdUh6zHsdZ36QAmhWZR9t3o7isxVJPe0gRamXKQcqSA+7edU5xJI9XtKLPKjIAXaZXdi+hZy8CSaSKiGGp3LSN8rKQPLV1nIIKFTCJRnH5rm6HxevyzBLMjRHlCkGMK2cvtAyBxDj0yCnsViHcY6xn/f2X8FrKxsPHlZ9L7SQStA4rx1rI/qWVs1a/xmzHNZstSWZhGivHioptvH4FbYDSy+09IYn9rDmROnvwx/vtuX0DKIyxI4WhTJCftRBE0QqZqj4pmzvZR1bxqX6ywN6kkbnN3Q/FAEn6oywMSyGPnE0cbROnL4axCy0vV+PFHIEkRZJE7crskrrNEUgiP7O220Xk1Pn9yp9Sw6DMhcS6/fJ+a6+lYIxilxLWJ6kCnRCYfiCrx7GzY+T8ncWOUBaJ2pWx56Tv1ygTk+KNeiwga/gU4as2jDGWiqQqQ2m5yvyjQrMCfwQCqYvCFQ0jiDXOmSKQHNGVLLHBM3P24MP77E1vfb11ULfhK6CAR6oyl1vo7XWlLM0TSBe+buVfId8C+RbIt8DFaoE8gXSxWjL/OvkWyLdAvgUusAUuhEA6cOUdzt86RyCJTFL1X4JDBFt5citQZCgLSRE1AAw6iOcIJGAjNvNYO3DiXQbIjaYXzcchoWbLbqsnwH789FHrAoS6nWrqNVHASAHf2CAk/bI88MgE95EF/7MMVvYbHrkiEKSA//BqydzZzgP/9c9/IwIpB87nbM70tgoglu2QCKS5LIG0ymGlCgKpBAXSFOWx9x08YnFOPG/auNFuxvaoBnLHJ8sJAE0dzD3lU07tlHvoOsydp0DKSaNeQWaJDMkSSABDBYRncJbisMv/cbBVCL3sSGYAEg4SqrsXAPYF/j2hQ6470HN443VzBNJOwNsrpUASgaRQY1nYCUhzCiQRSJ4i6J8QSIAE81gIeQTSNASScnM8AqkW4LNKBBI3U0s/yRFIsk95BYEkA3wJp3IEkjKQVIGs98NeRwHPOQJpkHspQIHUBgAoAqlOQI5wIE75xaoEFoEkAF92iNk+ob7sgEARSPzD61r6qnypl4kXkU1qapd99CoCaeW+1w6B9Gef+B17F8CzvOFfTSA5oDQnqRLkl/3vXBdyxKjaOqsgElgksCFnIaceKHBQAItAF4Et+pkjSwEiZF0jJVYOmBFIpNdwYBG/r9fKET/6qr85n1TS69XV1LvX1/vkMgocAaVqYAAuqSpy1cK5anK9jkinSoidCvrVCMD5LAD/2ePHbOjFg1ZHn40F560Lq7gEpOMU4NcSQP+GTX7YjaQAACAASURBVJuxrsvYIESJQB2Fny9inamA5obmamtHIfLDH93vwKMZlBuaUrZv34QdD/abzGVveeubHGj11DPPUnXs5SK0A2A11tfYQ2Qv4cpFyHidFVfW2gOP/dQGJ5csTB8T+FJD1gryGkgEhuQyNi87eu0KSKRmsnl0jxO0wRSA7Uunx20Mdd0Cc2ZGVcFYswh8KYYRbwZgu6wdayhy5W68pMv62utdRXmYe0szTlwmFVXQU0shmwtj4UOOQuuGy62LzyTKo2DMD1CVspfIItlNHs4773m9ffqPPmqjw4N2y0232SK2XwPHjwLu1lHVPO0qgv+v3/w1V5X92b/4rF3C9a7pIqPBn7QXUBhJQTLywiGsA2ddxfD44hSqqyVUds12xbbNNk719Qfe+z4bm1uyfWdG7H2obgSenT5x1P7ha1/C3meYOSlmk/w8BEhXiKJkGfVRGrCwMJK0qzevt5u2bGY+o0qc/CBnUaN8CdYYZUTNxNL2gyf2u/Worjhtu9e02gdff4X1t1VbWQ0gN4A2kk8mN9SC3HuG+U+A1DL2fkcODqDwWbBB8hgeeXq/bVqPzR7PqZHfbQAg1XrXQmW4wGqpgWRbNwDhchLbOSltldumzL8I5F0l1oKlRbLVg8TgNfrWkQc2MWVh3vOam+7Cei9iH/v4b9i2HZd4/pqMuQ/+wrvswR8+YBEpkAAiayDQfu0X32FdrI8h1FURSPLpOUhEXn+Z8TYEcXJyEqKUnuisp5jnA4B5nfSfG3ftsC0oxeYYjydPTbi8qSmyxkpYQ8shzeqKMvbGXf3WXYvtEICnrIkUSLVvfNL+cXDSTiAlnl1cte6uPgfGSu0WCU1bd1uD3X7z9dYCmDs3Nm1DJ05Dvs4occfmyA7bh03QEn0+yZRdpap+vi/1WRoSdy32Z8UQYT7lv8QL7Kbb3mbbL91t3/rG31lPA/k3JXGrZtwlEtg1QkpNMg5rmmrI6ipxOWmR+ThEZBt2jmU2C9H4xmt3Y9242z73558G0Ie8ZByB7wLUcyvM53Qb7JSYryA3VXlflLPPdLZhhRBIZJPQ7uUURwj4lq2WiFZZU1VDBPpkZYaaRgD2kkhoEbJZJW+AZ1bCs0aHA/BdSP8vtD867ikNLubH/55AYoynUKIEKx2BdPWVm6xvPWotnoWKbrTxSZKRNDbqdwRSKowyiDHV3lILcI49GSoPKRO0LRCBJCLJFUtwT7L6EzquvVsIMi4MkTs3t2DVrK1VZHb1QJxHaWQpAfRzzZvODo3/xdlfaJ0MMN7UfrKc0/yvvViY8TaGbdYC1mMpbPZEOEjVJMKxkpyspsYAzzEE+QOYjoWdFVVg/dYEgcTcnVkLgVTjFDuyaM04+yoVg3gWpspgStGPq9ifrCzNoGxZtfoawPasnaoIpAAdpZgCHa0vIpBcsUJWEeOsUFlnnEUrJEYJ96k1UYUFslQTqRKhL0yikg+x15CCSGSJLJ01ZycgLWTFpfWzTKoZrk3tk0SltcS8duDoGTsCQRqKQVKx7riCHqmsRUSpaIY2i0KGJiIL9CwUukwNdRDXIpCaqiDkUFeVsH54WTv8HTagYQoNosqvYp7RdStPSMRHGWueLOGUWSVVUE6FJJWU8om0Bor81f1qGyDqzKmyaCO9ljKPaqvLPAIJMkzjuQpyo5DxrKyoGVSHT+3Zg7IqRZZgC9dTYIsQ/81trdba2uz26zNYkS6wt5yYnHJ7hGWevRZRKQDjECZFUhiL3JWVHO0l1VG52p3+V8F8LusyWcxVNNRhlSfLt3JULNiq0aZ+ZZoxB/vY5yoDKQSZJBs93a8UY1Ld+GWjmbWsU9GFMoiWIZlVNaQ20d5FKuqculntqr1ElLEuAklElv4dRkHvCEiIG/UhH+0j8i9HHrniKSmlmY0Tsq1WXhT9MJOOuKxXFZZ4hTJ6vhAxKF2am9oh8Mjtqqh1+WDzszO2ElxgXEqRxfyVmLC+7WXWu00EtmzZULUFIPSx0atExaPitCheoAlrtGODfvvW9/ai6sP6Ng15F8ZdIBbmOmYd8ePs7fSE6ffKeyoNlLs8qmLaUiSY6nekZpT1XxEEoivcYkzFeY2lxXHaiN/yr7LfjjqFUJoznlRruo+4y8nSVMNFc42FqIhkZafnrHFZkFi0aza3Wn8HJBBi11LIXRGC6vvKkHPvA4E1w9wyST/RvKw+rkwqzc0V9P8AZyPteTRW1X4xFL2MVPqRp/5SdpL5Vmz7rlaWd1kIMA+h6BaBJJK9IBWwM6Mhu/ehZ+3WN95iazpkM0nGWJZAcmoubkIEkvb869+052JO4/nXyrdAvgXyLZBvgX9lC+QJpH9lw+X/LN8C+RbIt8DFboELIZBeuOptbtPvURt85YAtwC7JvyJ8hkFlgnyGRSCxMU+potUdU7CocAQGWUBs3IPYm4XJQ/K1tVnVlVdTkc+hbP/TdgU3uxOAqUk2ERJQ4POdxPpAh1zpRwTsOzsxESbZisrzmSGfqtF0IJZqKCsZcV/+fxJIautzao0cKZNVIOUUKOfeN/vzn0sgcZ8hSKFZRyBxmERdJFujQH2dLUAQ3Xf4uC1SEfyGDf32eg5mtVQNOsc/gTqqStU/cvd5PvuVI5DOkQHer3nt4NEBSu/JyILGEUj65KdSJzgCKYLHfsKmsF15kSrUPQDFL/GzKf5uNUsgYcBlMmVbCwiyC8XAlRBdsrArkQIJMAXkxlXoyo5Eqg1HPMgGzpEUUiDJwk7qqwgWdhBIABYnOETLssQjkKhIdAokbGY44LYC7DVyOH9ZgcSFOJuQLIF0zsLOI6z0OHWgjVGhP8Rhdi/5AgNUM6YBBdqoomwXgUTfKxNhxOmwBHCSmmugJ/1bVb+qSFX/BY6SbZuazv2fp6pTjz1HJmWrVR15xM9z1nU5BVLk/tcOgfTnv/dJu+cd73ChyMqxOF+B9GoCyfWTrELP/XeWQHK/56xbCFTPEkg5MihnNad/N5KJI9JHvyuAZIpQ7e7ubve9nN2dgDVZ4gjA0vf0d/oQWKtKZ72Xfu6qfnkvVf9PQzauWbPGVUnniCS9r6qFpwFaZBeWyxTQNeSIrmqArhRZGLJuGyHkO4pFz9LomJ148QUI1Jh1dba6TI5FgP1ZQKdlwIiq6kanQIkCSixTvV4GwesvSgCeU/VdU2YHDuy3tg6US6uq4pWFULMdgZgqQjH4/g9+wB5/EmIIYiQESVMP+XXttdfbG9/yZvu9P/5DOw2JFWNsFKGKWIX8Pj46aTP01WKQ7UIIAYFkGea2KDk67YArN27dbGsC2NFABIyQfTMKcDUajFmI/rmkXCiBwkWq4sUcJhSzzVimXbux31bHh+wdt15ua5sJuAd1XKYCOYVaYxHVUVLKMHQ6mfJWiOu1tuyrRj0zAxERQ2nVZjMz2KItTAAETVPh7bO5yTFIvGpnfbQZZeQbbr+FDJ6QPfTQk7b3+RfsFPZ1t9/+Jqx4JmzD+n6AHkA2AK5N69dB5sTtKO11eN9+S0Iah4JzqAawscGa6ipUMXPTU/aWu+62R57bZzdBcvbw+rOQA/OjI/adv/2STU2gQEJ9Mg94BzrKWJOtELkZstGjjdZWF9l1/eutu7EG2ysyMahO9tFWYT5nASRFtj390hDPkP6WWbaeqgJ7z7VbbUcPwepUK6fpHzPpYmvZtM3WULRgnV3MhVQr8CwSY3N2hlyjz3z+czYyMmI33XAzdm/T9BtIQVRnqsrWfFQFyLmoeQa48Cy/d3DgGBZSAJnMN8rHSRGe1L++B3u9akecdXR1A6h22zN7XrAXXjppDa39ZPSQVbRurX30tz/mMlk0Gb3jzXdQ0b8Hwi0EwQ2gipXhr7znLWQwdVkYVUyEgopFKrRXsIUbBXw/NT+JAmmcNZdgeIiZIvqXCLy1jdX2H9/7LotS9R8GvD1yZNBVurehAIpJBcaaUJKK2D3XXUrGnayAsOGCiBcpegrFwFOTy/bi2DxqNdRDWEHVyjaIdTuI4q6A9Wn9mg5bR7s1lNC/ILSULTRCpsZJFDqzsoBjypGNaCUKF+WNlTC3x2mvDQDLzVJDQHxeffkNVOkH7NobbrO92CT++AfftK0dZMUEVCwBAMpYC9EHlqmAb+tpYq5YRmFVBCCKioo+MYti7pbLr7G7b7vd5idH7IH7voY65iRzDGoPQH2F3kv1FWKshRgLNZDa2qOIKNK+IMk8FATMlrqtFJLAD2g6z1grRA7R2lhBjtUy2w5mexQBlazXAin9slxifqxBBdHOnNPIPBXgPSoAmUUidX3m3ou9TbOfTyABkLoFUAQSgfQrNfaD799vOy9dRw5MF2s+azxkg8swipfZxHiRfeWL91ky5KfqvxQbOzK9IAeqyNIJAIrHaSftD4qY791GCeJB9n9SfWpula2o1EeL2FGuSBHIM2hpgrim7ep5Dc33K8ydaqezYyN25sxpSDwKgCAcmiG4K2WdxTwfhrhYCC7ZGKqkOG2rt1vLOJCyQ4qThjosyhizvsJFiIskCh7yYyDaJxcabXa5hbm0h3EnKzwUEqzdRRDXVeSTiRTQ+qNrlC1lMXuFABKxwvQSJAogO8UxCcgVjzxiD8l8KgWVbMhyylgPnGZ8sWfRmKxnjZE1m9qgmr2P1Eda9+P8XIUSYfqkSAQREFrbPEWLLL08ssDHXiLJ/iTNfUqdtIi67ekXT9jYPMoQxpbsIf30x5z61gdrIJA8Gl10BJLyWbRXqWUcretqseY6yBX2yEVstGIqDKADTKK6TmORWqAMK+U5QawkmAelxiqAiFbfbeD5tLa2Oos5qc1EoogInICEjUAASn3k+hHj1vu3ChQEsCsbK8N659nJ1dXV8nxqUN96uUILkOhPPfssOWgha+3sRDBf7AikEooa9H7KyxqHNA+FwjY2PuHtI5hDte6LsFG/WkQ5pHOECAPlG9Vie1gJsSfiqBEiqAZ7uTLmjBLWo0L6h0h6v9S3qrGif6VF9PG3EdYf9cEK+oL6qjKrMtyQxrrWMbXxKr+rHCZ9ysayZ+0at7fQHkQfembKf1Q/SPK76heyAhRROAlJLhs+EY/aq1RAyJeIsVbhlPbZkHAp2luEaJKvcdbBVebKDJbUST4T3LuyxIq5Np1P8GKEWK1GoRxEMdXoSJ05VHorLjtR2UPYQJYu2eYrUWTVs1eHEHZKOcz7ClTc44fQ15qVrkEB225//4+n7fBgzGbwyJ2c1vgkW4l2Lka5JIWNnzGv01ocolHrWAXro+uvPHflRDlrR+z0pORZhX2Xk0MpfXqFIoVQcJLf4T2LIe1QFElZp2Ocsu9iqEFjUtJJogV5pPW6GFKzGNLXEUqsa77ksm1pD9hlG9uszFnY0QYukyrF2sCenN/JcF0rPL8wzhOOxBfhjBLNzwShzFUf41xzrzefJVw/C2EX7Ke4sJyCCa33hcUx27SDtoRAEq0mgkl/p6LDDHPk2HTEvnPvTyhcuJE1jP0XiiVlMKmgSuo0j0CiTZgb1r/52Ys+l+dfMN8C+RbIt0C+Bf7lLZAnkP7lbZb/i3wL5Fsg3wL/Ji1wIQTSgave7tQboox0+BMALxs5AQ6yraP4zUIcrEQgUQOGzz4beoE6/Hcp35cCKQqYtwTQRq64lQAUV1x5maWnhq1v4KBdQ1VcD4WKlQJwBNcDmBYAhqSdTZqqNB1r5KQSTnGUVYvkGkqHRo9L8VgWZ2Gh/50jm17ZpDkO5vzso59FIJ1PHrlXyJIKjq5xXJbeL6fl8BRIMQ65IQ6O0yKQ8PSOY0FSw6G+nMN4CBLl3qMnbZyK4NvWrbe3AujUZwmkDG2Q0YEOIEy2G97bvWxT59EY5+6Y//De16M/ch/u5j2aTy47qjJUxR02Tpz8+ARco/LvDOTOYWyR9kPEnKRyWBZ2OlAJJpDpTC8Vg5dj83MlKoo2DmvFAOw+Ad8coGV14/zPpeBxV+HZuolMygDO+7hnEUgneI9ncwQSRFk7f1uLlUUVZ0xHIHH4bAWoaQRIKuXTp8M5YAk3z2sB+PA7Kb2JiEEhZxzy3FPlXlZlYUc15bMcxo8C4icAMlqpQG3jsF5Hv8QVh4M7Ie2qGucaZbZTJNJIGQruq2hJj0BSU7uDqp5mlkRy/Sv3rEWW6sDp0XOefRqvGXngodeMhd1f/sHv2dvvuccBFucTSLlecb4CSd97NYGke899P2cxJyJpbm7OVeyK1FH1roiHvr4+B86IOGppaXFKAZE7Al1UDa2qc1WU1mPNJuBFwJHIIX1VhkR7e7vL1pBqSb+nPIIAYK5eZ8uWLVgnDZFhQXUuvyugTmTRCdRFvWQCiIgSkNfc3OyqjgVQyaawCAAnTZ9YGB23s0eO2RJ2Q6cPH8aSasm2b9mIldsCABwyCECMBiqnYyg9lgHOBarVQOzOAcz7fau2YW0zjjJBdw1RZXeV1WEBU+9yP46fPGG7rr7abrr9djt49Ji7pxWuv7ujG6CuwW664077i8/8GVZc8/TPpE1gF5Mk3PvwGey5lrBlAvDzAyAqLLysodzmZsYtvYylW1eDXd4Koc64moJQOzE+bdPkFS1R5RtSdbmS5hgztZWAjVRYlzIW1nH//e1N9p433UA/5ncY18ogqG/eRKU7xB7tGQKwWiGMPs73FyHnR6bnnE1YjtRbWpogV2jQtm1Za7feeIMFue4nH38CkWGR3XnHG11g9r59R6kknyEwvdzuf+gxKombyUPazPPh9amcbgQEa8HirZI5Ypm2mIMsmx4bhvA7jQqFOunSAlQwI9bTv8kGIfbu+OUP0X632Qyqo8EDB+zzf/wpbKeCNsO8oTXEh4XcKpXuRZBfQcCiZcDdWrC+HS1N1tuEkgpLmzqscEohsoGBbIg2fuolFGezKAAYrzXY5fTXFtrrN7SizlpHZTaZNygJ+q6/zWzLZUw8zG7Mry4TTjkdo6jSZubs//nob9uVl19l69b02L69+wAksTmrrqdquoaqb+zTADQjEAyyQlwMLWLTFIJ8WIasI9+DibYU8mfTpj7r29xrfZvW267Lr7Ci+iYmFmZUyJG54Wl78PHH7eGfPm1/BVlVS99PAXrfdN2NNogl3kJsGVICC1Ge9wfufIP1cb9JrN9CvH6S5xikv05AgE6S//DCyWPkYxEGThsEyGwqB4zrbqq2t9x8o80Pj2DfiXoG2ztldtQyFk8cOwIYzLy9PGvXbSCQHZu4VfL5/NhiFdPe6ZomG8bu5zHUWDOQj+DxAMaAcxAr6lsJ5vOWGtRC5Iw0Mh5EJiyiiDrLnDBI1X5c/IOUnoCPZdgbyp4qCVmWgKzZ2NlsO7AvvAyiMYMC4/TZoPVvuhyCrc9++MA/WnT2uLXWl0PkkmsDoOhWOOXXsf6Xc+3Uods4pFiIvhEkI2tD01p7/93vJB8rZJUlUWtsiqLUGnL2dgKD51GVDQNgH2KNLaXCX/Z/KmZxWxA+V1lDFlmXism58pN5NM3aIQC6l9D6hYmz3hrJ2tUI+eFD9ad1QeoO9YsN3T1Y+jW4XDSB/FqLyn//W69YfS/GP/55AkkrL0RPMkBNTp0jkC7Z0m1bt61lscTKT3FmXLQIpOnpYvvKX9+P0hEIGrJcdmgVlRRY0LcqKA5ZhZyVqkAEktqnCGBdOVKya3TZQdgNJugM0AqOpEkCXjvlAgSK5ntXcOAyC9Mo3k6wNkxbJbaVAdlOsY5XYMMWxl52ZHjUKSfmye5aYU/U0FBjHZ3trnKhqqIcSy0pfQB9IZAa6lFrl0HUQhbNQR4tApQnbR17wRbIHykYtKcRsJ5xahrtb6QiU3/TWr+mE+ITBYbs4OKQkUnmcCmG2L2c+289I2WhCZiOMd7CrBu6Pq0n3fTValmzcf+aJ7UWKl8oAQGjtW8Ji1Tddy4TsBTSwiljZS3GXlUWWlHWmgRrjdaHGfrs8yiQgnG/LbA5lgmpbFG9/ByJuWUDBtHBmpNaXWBPxdxHn6sGQBeB1FbPXMc+WPNVmLlQMXfzrBmrFNiEoxRmcI9aucu51krURwFer5ycK5ExHRRAKGuxBKJgmX3eJMS4CKQlSJEIc4/m9wLUOlILzTN3VzDmm5rraUfsXHkmejY1zLXVPEcpkESyiEDaSwbSBHadDaz9AdZneBRHUGmO7O5ew5ylPCGKIMbGHYkmG0Ot22rTUkjmsZFRRwhRo4TdZ5W1Nzc5C9o69goirUTUFEPiFPL+2m9yy/RTrNboq8oeS9KHZHNXzFwjQlHzVIR5SP1YhKjuy5FH7HOXmKvnUHLG2BfVQ251UHzhMhdlc6n9pZRoen1Z/IoY4hrLWS+0L5meJWsOZW8KskQnGSkUGyHmREB6m2wv+ygtAokxoP9W9pCeVYICMhFIXLj7W+3SC8kKKoN8TUn1w9yjA1UUJX0cwtFfiCUc6pmm9pRt2Cn7zTPM7/QzbbB5/xJ+Xoh6JoqaNWW9tvfFhH3hywM2PEmhBXuKKLJnf5q+KAtsqfTUR1WwoqI07Z/ZQIiw1X3rPmVbVwQxFmCOLWKPEmH9VTZqKc85Sn5TLArJRxFIKTlIfjKXAhTOqEBM1nsx1iVlNcoW0NuRS4FUBrmGzaSsy2V1iXKpuxI18NYuK/NLzc5tSKkoxbgrNECpyrjUPixNcYGbV1DxSf3pzT/6vjdOROo5MpaiNyms0mToNmAzXCfbQg4SG7bVQ/xCpLqdr8Y716XDDO0xhYL1W995wq67+VrbuA7VWSH7gZ9BIKkvrHvTMxdj+s6/Rr4F8i2Qb4F8C1xgC+QJpAtswPyf51sg3wL5FrhYLXAhBNK+q+5hY67jAgcKADNn3c5hKykCiQukuBIFkggkLCOocAN6cdY+IpoCHPx8OlhT/RWkMjNagOJkba9V7t5iK4eet1umx2wbAEBDSp78VJ1xgNUhyFODKPzDQ/g9BZJOQx6BdD514pRHOtaJ5dJXfvkcyeN+95Uf/yICyeOk3EeOVPCSf7JEVvaHLiiYA5IIpCCkzCSA4yiKK4WG11CBVwlQHeEQd//AKaNu2m7t67W7sQppoDJcZ1IRSGmAywJVy+YIpOx7evfk5S3kfuYYomyTnGOR9C3du65F9Xj8ja6JkxnACk+FQ3WKA+AySMQYFcgvUoG+h0ryExx6l/lT6u0hdsz6AJGvgEC6CgKpFWSzCHsmWdilRSC5Sm+Oxe5RqG1lpeLlLmUAOXzKQOIzRyCdVMUuBFIbp8haAI4qAH9PgZS1sKNNAo5AApYTIMUzLAA0zRFIiiTyqQ/oUKxzO0qqqCOQEvb07JIdBASMcV3NHMpbqYCspe2UG1AEEFlKRy2hLYppEwEzjkDis1hAmQ716tPqayKOXvEpmw3lMeUs7Lw+kOb3c88+cv+DrxkC6XN//Af2trvvBhAj1Fv0IdfpKkSzH68mkPRtgV6uX3m8rAPCckqjXL7Q2bNnXcWulyGhDJFFR94IXDt+/Lgjg0QuCZgQgdTf3+9URfoQIbR+/Xo3ZgS+5Wzw9PdSe4g4UuWpCCK1tYihHLmknwmsE5EkEmqavxdZJcJIYIKrCAa8EgDkFGGqXuWawoBky4BkJ/fvQ41E7gQWdgK1ZZUUw2KmDAsnEWHKn5gYI4SbuUnV5rq+qnKfbegAWCZnZwZblUFyZAoBYWpRH5UDtE9CaCUBKe9817utAxKtnPdfDc3b/BRVxACF6yENXjywx5GezYAbc4BoP953wL763YddXlySEGwpmqSKqCADZGpmygFi3Sh1rl3fYi2QMBHUFkdQxCzGCiGTqDjmWaYA02tQ4YAKWw2Vvg2QIGUFxXbp1g126027Hek2NrOMRRRATVk3ZAOzJgD4KpNKjHGjbBipqMYmBOgt8oxlRUP1L3NTBKBoXV+Lfey//JKFsBENYlF07OhBgJakbdm+DXucCatpbOGz3v7k039J9ThjtkWZSRDNgGmVkLZRMp3qsJ5RtoUscUrLsMgLnbHRgf22MPCirUI0NbW120kyqu740C/YPe+8h3Ectye/+137zKf+1Fn7zaKsCoHwC65mugBmJZuG57VaiOUOq8klZCr18h4dAjQhsosKSy1C1fxx7Nf2DJy2efIXosxhDQDX/VIstVcT4r2N+cRs/a7dVnrVLUxuNXR0ZXVhKTRHJsXSrGWoTD/6wkH7my/9vd32utc7S6WjBw85xVlSKkhAdIV/O1tAhaQD9Ip0VjZblOtN8hyUdzIzdJJ8o+usf+c2K4Js6cN2r1jBDMYn9kOyrItBqDxJfkgPY6JrTRcqyijPcKfNz2GrRp8IAEJ2VxTaHTdca5f0rXUE0tx8GGAPshqAcBr1QwL55r4TR2xg/KxXoMFrVwE2N9WV2qa+NZZArSQgdW3vevvdj3+CioAaO/LAvfbVv/tLa6lEBdTfw9yLUkEpbvSDdMJnCwm/DULuPLT/EERckH6LvglQL5FAqUchgR9QVEHva8n0aq0WURwhn2bezqIqGUUFEGc+L6StSp2tmwfCRrHYUt9eQxbNFZf0W38Lbc99jE8lyKvosTfd/T67797v2dNPftv6GHPlrCmy/4pAVlVi21WPHWQMwmJxLOQIreMQw+U8v77GHrsDm8WpoTMGxm1XYF9UYHP02wnNaACGQVthL7H/pSPOimyBIokE84MUFhneQ2NBuTRFtEuEhWUaOy9lc/CAIaFT1gSgmoB0bsJCyw8pLau0EgDPEfKAutvbIOSYc7LZMZpj3/HwiXNz7MX6j59NIGntl23jywRSKtZg3//efbZpQzu2gBB0VP376P9uPkxVMi+X2xc//wPmQAgG9hUiFjQPNne2AerXQn5LkSxgWuosAH3ZsikPh2et+T0AiROW2oVnKTJSX4GKnd2fLB2VP6NsFOW/TExPAEQXWQtqzwT9IaxcIsbLzOwUNl0LTlGyxDywirVvJxahyknKAHw3sicqL6PvYGVYVhFlnos7AinDuFuKtkEqxRDycgAAIABJREFU96Bq6uWeUJz6ylyBQghbRdnl6f2VwVKEKk4KDyk7RSBlIqMo1M6cI5DSslBU3gzPXXsIqQ00np2dqgPB+eA+VPjQwFqk/qD1TyoVtYPI6hRzi9Y5ESECp/W1mPVQ65SstLxsQGUqRRhTYebXFeb3WTtFvtrxkTmUn1i9MS8nGa+y5tQ2VfuaAvYpIpBicbUz1s68j6zoZMfX19loHawTFSUyZoYsYu1Tjtg4qmvMPSENAOAhVkSQKSOoCrVOgE1ONURSEa/b2NLsFL2yg1N+0QTEqpS8UQpvViCenD00/UJkT5i5SIqYZubZxjpZ2Mm2DYKZMa09v9SKK6hPZilAEIE0t7iMTStkCm2kfJ1QVg22bl2/aw+t3ROsxdovlLJOav8gQk/tOoMVIDItd5/trCvruEYpJctQwElZJCWRrAR9KE0z7AuTPDMp55UJ5xPxRxtV8bNSyFARDRkUWMsQW2U8J5E72t+KTJYKSqRlBBJRJHENlokltI32J8pj8mzcGFO0ocu/EjFM/y+DQJIqRxSx9herWJ7qb4p57VrUae76YHYcyeHSMFkbGJfuv5lDEsyvaQrmpGjyq+CNc5GIzhJUxiUB7NnIX/Sjuo+gGpNyKUVeUTIDEUh2Uk9fwJq7F1n7zrq9SYGym7j+ItbBIuxREyiMFxZ77St/P2DPHyzDjrbK4hS+6Ji0GoqjHK13GWU6ULjzl6z/VJjl9r3seWlXtaUKjdQP1L9rKAyQracy/hxhxR6+AJJ2NcbeqVQEHYU3mgv1XDUfMG7jLNKyRZQTQZpzWyFKXNnYpSloSDEmi7HQa4DwunxzpzWjVs6whoSwgVQ7lrDfroPALuFvRESl6dPuPEef0DMIhYO8nvbfUspyz7IXlFUk7VhMoUBZhd9lnFVKIRhIOAKpuV1Jetr5xmgKXsflv5ba7FLKvvHtR+3K666wrRtraEfOJxB1ngLJUx65DKQ8gXSxlq/86+RbIN8C+Ra44BbIE0gX3IT5F8i3QL4F8i1wcVrgQgik568G9OMyCgXiS4XkhCKeAoljubOwEQC4zElklUOFs7FTyKqqP2UVpmoyfjMMkSQVjp9KwObd2yy6b4/dCWi5jgN5qQ7h+kveSH/nB4z0oUQ5h3BnCaScquh89VDWyw2gVgcnD+x3qhinkfGIn9zHeYKhV3z/5yqQ/hkCSQTZOXZJEE9WgbQIkDBJlbQs7JQNUQuBVA3gGgOIvp9w8MMc/m9eu9behfVQI9WKriheBBKVwo5A0je8u3AUjQB+Fybg7iWrIFHVpLuZc/SWq3Z0pJsj3HTA1eHV+8yokhIgqECIJGBQkEPgScDfZ2n/fYCTo9ga6aOa11/nCKRauxpwoBVgWwRSAUBlRnZNWQLJkQ5Z9kGvL5LnZQIpbCcAGmVhN8gBXX76Coh3CiQuT0qnGimQ8F9vBHgOyGNe5v/6/HkEEn/jDn60rUKjpUB6apqKfCpqV2i7BgCvFu69jlNwhUgiiMgABJILdKdlivnq5/tOfcRXnJOAYTggA7boOQoY00FWlZHnFEiOkOSQrDZ3j9qzvlCLR+5/4DVDIH3+T/7Q7nrb2/DH9wKJhX/kCCTXd+RLn2NUswMhN0Zy40IkUFx5RbJNycqyTp865cA/2crIpicMANBKVbNaZQkiR8RhkYhBwCQRRgIkBKqpcld9U/+tD5cvkbXGEzAnwCaXp6TfKwOMEzmk33E2eoAQOZuhXPh1llN9WRnG34nOK5AlETcXAOBIAnKlUR2cPvSiHXruWQtOjjsLriZUDlIqhagObwFYa2lsdkHfAjBEbM1is9YNyK3w58IUeTMAUvLdLy2pg0xoARALUfFNOHRtk6275BLUhA3cc7XNz0zaIERaEZW/q/TzSap3BWO08/pJruch5renXhwCOCHXorHSpgBtfeTRhAHDhNaklbfCuLtqY7O1VUOiAuqdHcVUsqTWpgH2orJEApgqJ9TrluuvtzCEaWieCnIqge+88w576523WUk3irAln/3o8RfIqEC1xDCuAQjMMI8INHdWg8wxYyNnuA+q3BkjK0zYsvlZwG6uANu3//bHH8Wmi6p2yORoNAjRNO8yZI6TE7Vj99VkjJXbJz/5aWxkmMtQrMgmR7ZuGcAfZajIMkkEZIr5OkFWUSI+b2MnD1j47DFL0uYNXM/I7LhdhzXehz74CzZy/JB988tfssGBo4BS3A+qqQUyeBZUaU5WQ0AWaBAzq9jfqOK8jXmhl760EZukRiwNRVDMLM5jc0WGApXLh2dpV1SSNQDbPQDlu+rL7IoNa8nqWLY3v+e9Vty13iJ++hjzrhQTweAE8QlLVkfm0tF9B+0fHnwEMJTcETJefPSnajKTVE0Na85rsN4xd0mBRCwDlex19E0Beti1lZILND5uP3noPnvzXW+2rTddbUXYPwVqqeyGfPRHS7GAamFVS1iM/rrAfFvKWCmpqbRhlGk3XH2zy/NO8x512FbdeOlWu3TDeruELKZZFGMRVAYqKpDa6t5HHrZ5sjWmIDjCgKgFkFJpMlWaAeG7yUtZ19tlE1g3RgFz//RTn7KNmzYpfIZ+Rp8YPQ5xL/Zd1n18T4sIY8WmQ3Z0cNT2js/ZoweP2qmZRYBuXWuBI3dLZEcHUNhEX2hRn+d+45Ccw6gPRwCJg7zmCgBnMXO5AGE/NyPwL40tUAXjqpZnsXvretsEGC4VaKCs1aYXUyj5brHnn99rex67l8tbtvUdrYTAA0pDHpVAWkmloVypokw5SoY5LpN2o8r9hm1XQoTVWRkAoSWCdte7X2dDR5+yF194hnyROkcUNZKJ8tyLL7m1KhT2FJkJ+pUPgmOBeWmFPUqxQG/aLsiepYpCiRQDtI41qgbgPjg7jdqqhr5NW3E/lagdzpwecjZ2MABOWeDsyxi/HzumXLSL++EIJE3Z7H/04e1gtO5wJ245AiJFgZSO10IgPQBp3247dvQDtgZdJpTAaiuoQrFVaX/7+e9ZdBFyHcuzUtbeUtbxDsjLWtShQWzIErLWFGkLUF1czqoMsF7C/OxswBjXAuOFLqcYb5EgNlksfrL0ErAtcL1YOXPMX2HI6Grmw1ICT4KsQRE+FyGkJyCtRWjW0Z4zc9OOjGvtbHFribYurczFPsDzAOA48WmQSSsUBpBpyNgKxVohTjtRLaE8Xa0Rf+6IikIs1kRa1TdAHgJClzJu3T6IfWY5So2GUsiS4WM49kKE0jdj/E2GfpHU3ofnrTlW166NpnJ5SlG6qJG1njmwmvlGa1MLpIbsU3Prl9ZV5eEEsUNVjpDUR7WoL7VWae0spH3jKNjiMHZa32ZRVh4eHLGJRQhm8u7CEEia9gWUa50TAZlxBVGyTkPpkiWQ9Iir2X/1dzXb2o4myEyUeBBEyhvKQJwvoEBC4Eq7oNrTC8qaTwQYBIpsTitRiyjLSIqqtah2VTChdpMl2zxqI+1zRRhpfVMmTgqiIlBW7n5PVmX1DdXMf+zJGPsiDlLcUxgF0+JyGEJ7iQykvdo+QkaSOcT1qyBEOUda8/s3bGIvG4BsW3R5SSoqUS9ugiha4nsiEGYhn1XcU8kY6kDJtq6nw6lYld2kfZfLV2Td0viVXbIUSNoLSIkjoldWfVpvGiHX+DHrQxQSnuwrbRAgGRK0iQjPZa5H1nUiozq6Op2FnWwPxyeZ+3XWoOn1uqu0hbK8ROhL6luhoql2romCFT3XFdZhXbt+LhV7FfddxLOWFaMK3STFz7ivjBP2I1prRbopA8nlaepH9LViFMjcGGtnJdlOdRDZcmPgGarIi78NsM9et6GSZ3CcIT4J4Ua/5V5Tyv9hz2vFqEPjjXZ8sNF++Ch9MNIPoVTLGMH6kIIPKYejKFYL/VLFsR9hTZGyTvs5Z9fmCCTUQYxx7cdUTKKPaggkZwfMe8nqMa08LUjNRdZIKZAKfRBOvH8ga1dYyPNV7pcIJKnoZDfrY53UeieKOaMsV36/LDVrl23qtA29rdwLeYwokKdRhhdwTQGdcSg4K9A8zvzjzg+8ngjpQtbwUs4axSiwVNyl/WIxfdplNMnOF3Kqgr2HLEszKJ36t0K0dov0Uyof98B+PgXJxWpDrl7Kvvath+2Kq66yrZtlSck+IUsguTmWT72kxlD/G/MWdhd3Jcu/Wr4F8i2Qb4F/XQvkCaR/Xbvl/yrfAvkWyLfARW+BCyWQZFYgwN3PgUdnSxFI8lCPqeJYocuAK8ucKMABHeClwF+Bu7KrcH9DFVqU6rwF/jjR2mBdhGGnDrxgb5lesPWyWMPzWxE7LnsABUqhqsWxtRGgf05wpEO3J0E6J7pxDaVf0HmXQ5Kzb8uSLLnf+icEknIR9Ac5Xsmh615mkzzt3d/z1b20gGq9rxNCZf/O/aF+z1OouP8XuUE1ZIwD0hwVsuORkI0D1mW43wYORLUAfQlAmvtODtsBrBtugkB6D/klTQDWsjKRfZ2zsNOp2IX1eMSRwp5zZJKrQpZniNRI8uTR4dPdcS6/B6KHw6NO7cpCcpSHrl/4CkCQTzlCAh3w5o9zyJ4BqJOV3bMLM3aY66VYGTsmKZCK7crqGgikamsF2Czis0A+6FIgyXdf76eDsfcO3gFQp1SsUQqoIl8AvBkAcHgWGxdHIJGj1MZhvM5lIGUVSABUrVhtNZwjkDiR83M9y/MVSM6CIwemqeqRvqIK3yHUVD+FQNoPgbQMgF+DqqSRZ1bPwbIagEIWKQGpkEQmcb0lfF8gpyOQnCqJ6kPaqFiWSVy6SBMRTK8kkNT3pObKEkj8Xu6/I/ff/5ohkL7yPz5jt9xyiwMKYthECsxylegaS7LYcaii9+GRjq/88MgldRuPLNOzfeVXz7JS39fXV/+eKlFzmUi5HCUXoA1gJCBL7y+wRoBM7qtANgFpzgpJtKcjPT3rwNzYc31X48BNACJMsZwRyQcxKBBQc4V7DWV+cW1F9KkyyMSp02fsmUd/DFFx2Aqpei9YDRJMTi8Q8K4gZyqYgwBMMuRUfyqn+retqZLKWFR2gPQCjx2AXgIRwDyURKUxB3HT0bXOalHkCOCUYkpWd91ru51NzklUVUGqeBvqW8jooS9hVbf/7Ek7NTHjcPym9nqbXAJcVQU785qu30e7bMf6DObG1nUDiDK2lRdCfA35GcyVEA6yjpRyro48C9m8KP+rq6vHfvFDH7DXYZsn3eAzT520nz57BMIBpafaGWK2AiumUhRCUmMqa2F6ehKgbM5lVfgB/EUErKi6msyDT378I2T4tDLnYukUQlHGWDl58hRAV4Ot6duCkiNpH//EpwCdEgBrTWSpUHUshVNURDf3A+mk95FKJALAuoIya3r8JPP3PBXHVDYD7CYoHugl++SDv/he++aXvmCjp8mUwtbUT3sMHsNOD4xsUSQgi4BIvXlAPfWlcvpMC0BxJ8qACtqrESvQFWWeKDAegGtgfNT2DZOBxXIhZVkjgOEGfnbLzq22bXOP4fpjftQzCYDmUjJsRK6uQD40AV5VnZqxQ8/styePHbc0z6uuvcXNv83kRDU0tQA6Y4s2v+j6SwUguILAfcznUqGIrEyGY/bkQw9ZhhyL6vY6++B//R2LomQLYzWXQTUUiJYx52AhBai4wppwaviM3frmt1pjb59967v32y9/5Fe5fzLymPauvXwHhQal9s53vN2FtivcXNX3MebscXJoPvUX/91GIeSrAWMz9P8YAKUW4DYsGTuxgWpvawIgJrgewvQzf/D/sd4CpqFeS6FwFbBWpgpuAGhXbg7oCrpmc2fHbGh60Q6ML9pjLx6BAEWNwNIyJYCctcrljTDGGgk2bySTpFp5JgCaU/T3iSWykABV05oXIBKVBZWB5FB+fTnX7mdu9QHmVaKguHrnZXYdmYdbtl5qI2PTPNuIHX/pkI0fPmoh7ikaWQK4rrEG3sONb0BOAaCjKAFDyiyCVKxGYVpNJtIlvRtR1EBcQDh95Jfex+0s2x//6Sds69ZeawHwr8P2a+8L+yF0VbmuansFz0MGY+u1yN8s0ecbW3tQdKFw4vXKAeebRGKgGhCIrTFSA6kgMDPD2lXLc5cCSdZazYyHOONP64h+/t6nz/6TufRCv3Hosduz+w5P1eLT2geRlXYFIZ7yGWkGoG6F/fChR8lgq7ZrrtnJ7wRpb9nuMaelyrmPYvvGV39ooWnA5TSEAONKCqSm7jbr7O509+Rn3ixkHDjyl7WzjPsuYAw6qysVB0EwiWTXdqNAigisMIOzi87GzhXoQOYUAu6WMG+WkmVTxOuLpFuAXDx+9KgDq5shYhrps4so/kTYVLMeRPl7kTEVkL6z08OQwj7r7YFYLVpCCbWEsgDCFnXF7HwNr9XLs2xkcgcY51kVQXSXMI79fikQyIspV94JBBdAfwYryGqyYsKzo2QvoTCE/EgBZq9ipSe1lcyyGDwuq0WkiazZCnnmUqbIpm5ufsbGIWFT7OPqee61EBX60Dqm+bpOYDtzzAqESSHtpIyhMtmpyeJL/AV/F4e8Uc7emamgnRxdQDGUQAmB7S7EfoDr1fqjrCFHILECpel7segS1wnZwTP2s/crY4/U31FvvW311tMKYQ+oXlxejZodJQ8kxDL7tyiLSoz1RuuolvQyyN0q7OZqyaBSgY3m0AbavrOn2xEpMxDSIhS0FmttC7Hv09/HGWdSyajYo5E5r5L7rqzknqTuYd5iEmSqCFL0kELpOmfPYPEZ4zVECq4yrmRVm+ICQlxPWycZQ+T8LEH4SoVUANGnTB0l22mPHOQ956hwSDKualAmdWKZtx5FXCuvJSWcLNd87Aldjo6KqNx2EAKEdTFOAyrTSiSfxumG/l7s9cq4vFVbROm2Sh6XGiIOuyZibZ7iAs0jup8q+lwF+9lV+p2UP7PMpyHdE0VeKe4hzp5JGa91ZBNVVtWhyvHIw5yd7wrXvUT1RJz5LsB7K7tL23Qp0vUstX9PS00mNTskva5V66EYFjd2eD7dkFI6RBRQHCHiM8G9LqPemWYdTkCO+6saGA8ogltPs4c5yd+QJUh/TmLvoHZJUr0wHayx+x5J24FDZL0tNbLetrB/ZS3CqnU1DfFKu1GmxftQ6MUeppBxnOCr7tmRnMxZFfR79RlZ1uoedd+uGIx1zdmTy5KUtWM1IkKVjDgKEFQYIHWolHdxWf3pDADpIrVwoR/lGwUmKYoGVplvC/i3PCgqIYUxWLCd2/uYOymeILuPB+NUP7LUVC5bGXN6Cc9batgE/UxjQut6mn2IFFki6UTWyTXA7QFZX2RVF4Fck9LKX5KyjZd0QCCxLgewbWUMFaMKZup3xOHyis+++KWH7bLLdtnOXR3cG23EOVPqUueYkCX4NMY3vX7vhU7d+b/Pt0C+BfItkG+Bi9ACeQLpIjRi/iXyLZBvgXwLXIwWuBACac81b3WgcSGHIlUUSnmiakHZAICtuhykZQ7Yyu2QnR0mAdkK7kIONPwNB+tCgmUpKbZZKlYXqrBquOFya1pYtmtOTlgftgUBo1oR3+20AmAzHNAMn2xVt4lAUAO4//OQbh0qvQOFZ23myXQE8rv/c7+nw51HJHl/5lEsORLIy9TRwdd96ODHochVFMovXxZg/IrIryKImowAHEUxSaWilgAwk7VeioNNmsOjcznnsOzyeThcT3JQH+FAO4nFj0CFHoiYeixCVqgAfGRi2p5cXLHre7rsfa311kTWguzbfM6/HBIJEiUtRkPvJNbKgeMisACQONTrRJqRbzptrQNqOuvdrgMRZelWAHina8q4fILsvXO48zgu/o9TX4ECpgGHIlSgTnEoPEZ18POoDw57bJitAbS+Esuo6zigtwCsFgEspQE/lH9UoPfQ8xeV4piHLIEEsAGiABhONggHxZNULD8DaH0aAFIgSxsgSI0sVvis4DnV0N7NHKQbsCmRP7uPg3mBs7CjfTlYO8pAfu48pwJeW28lYF8h56sQSKciCXsKMGsfQEBIlaMoDBo5nNeJQOKPy/hUFlIph2qpjYo5jQr4E5kkO5IS+o7sNNxb6lnr2QoMdSokfVUf8/qHCA2HB2S7l6Cf6GuIQPraZ/+H3XzzzY70WaWCVMCJCBcRSALhBTy6D/nmvOojRx5lh8E5ouhfQiCpEjWnMFIFsSNHRObqgE5b5iyD9D39TL+rD/eVa3JEkYKspZ4SaAoKnft7KakckSocVbZ8IrBEXst+iHGme1X+RBlkj7I6ZHPohxg9O3DcBg48ZwsjQ7YyM2YVzD0V9EGBRc4tX+AOQHSccdqMLK6jmfBu7O4EuCvgOwLYXKQAclQgoSUydoDBtm7eCcDUYGfI9ZgDUBJI1kUwt6qzB8l2WADcKgZMSQLwVQHsHjlz0gFmra211oyt2I8OHLQlOlEcckHDpxxCtoj5sBwQaAMKkjoqa2ewtpM1URCgex4FxQoAroBSkWXL2NTU1xfbh3/pI3b3299p9RAjRMrbX33uuzY9B6CINY2ySOL8fVMTuUpcq4BSVRwrj2SadhDwp8wpjeP52RVedwUrsB77lf/0HmeVs4LVVARyZJg8nTBA6e4rb6Lq3mef+L1Po/zBng/yH1Gaq0h+cd8AxNNmrnHZTpPlUxGotinmtyLmy1VIFORgEGrYB5JJElsNAaK12Pt/8V02ffaUrYVQ27F1LdY7Yfv8n3/Zvv/Dp20Gi6c49xoFFHRkI/NJBX2kDTXk+rZma4bUEHgnCyCBSUuzIzY0PmyTzAXjQeYZ5lk/lfl9KD53r+u263duobgBsgnwLsr8Ug04qAGfplq5lTn8zN89ZEUwJqcBx45MjVscxUznxn7r6u9zJFw5IJc+arG2khXpAsCVU3dyXXUAZdMDQ/bsj36M8klWcGG78zf/k7VtXw/xRw4W1eAlK9huRVHmAsiNTo1h6zRq73j/h6x1y3a7+z3vt8cff0a8l12xca1tQBny0ksvofT6JGBujb105DA2VK1uHRJa+Z0ffN8RKlJmqQJc49OBcbRFJ4q3NT3tECWyCIrbR+55m8uB8RWB8AEACpyroK+Hh+hb2Lwp20aB6ZOo8CIA6sO0wRDWWAcHh2wWCztZCbp8E9kKATZWQT40o5wSsSIyZmBoBFIM0F7rD2NEdks+AGBV4hdCHMk61KcCBpF3XOdtqOfeduddtv2SHQ68noOU+9oXvmgDP9lna1E0np044/q3rsmRF7KbA9BfVjU8/SwNKFwHibS5s89uv+Fme+m5/baWAowdl5GjWIxl3bHnCF4vsDLAeB9FKgODAy5Da2mRzAzZR7HuxmSjC7gfYW4oq2ywJKHvkRLUR/S1pkTIKQFFXCyibCvDYq2IeUX2Vo0A5ONnRx2B1ALAnGC+cMUHzFHvenb0n8ynF/qNg49it6hlmOdyjkDi3ymnQPIsAjMAxLFYqf34R09YNXZ8116/k1UNe0WUCK6wBeVWMFRk//D1H9niRAIVeLmzjAqQxdjcDeEIgTQMgZSG6JACST/T2lYKUSpFTYD12scz17MOi6hgr8Awcmo5P+R4VGSNCoPcPgOVACqZQHUAmhKLMtQaA5DPs6z9IgR3bN/KAppw+UAiNeKa/5WZAhmZgrSbmRyyemwnN/U1WXmAfJsaQF6UbeGVIubYOr6ipPN3YcsJycD1+UrZC0gFZfxbOWA8d63TcYpyGHSWnB+G2J1GMYUaFGIyodwU7kN7Je3xNPcqd6WY/qSsL5FHui4ZU67wbOempJyBAJaeRCpIiF8B7sUaA02tkCvVzvYtl/dXCWkjxYSUdynWIylp5yCWj48s2MkxslsoHogwecj6LkA7qzZIpAObHJd7k6GASPNjgiKHQj1f1kimIettrrD17agrmmudIqqUucuPepXwLkdgRdhnSamnDa4IhgDEje5DdndJ7reIeUEEQWtHu1N8yfo1RyRoPZaVmbNj5LpcphNjT89cNoYirAohj5KoLpPsNYP0gRAE3CAZd3ue38/cUO5sZNUhKpRVxP5oEZKlub2L9bHJ2ZLKwk+qwuTyHBVlEBzMnau8Z5BjQIo9dT2EVSeqwZ5mrPNQrxVR+FEoJTrrpxZ7ERtuT+L28J7toD5FIOl5d7S20F8gSrjXpPbZyhziesIrPC/mR6mNSqSCpHCrEpVhGSS4rBpXIXfCzHFL2OstyNIPQlhkdwX73EbI+Aps4KRWyln66r1FCC2goNGnCpHKWV9EIOsZav/hV3an9iU6CLAGu7WLAZWkUGQBi9IIa3nfmj7IPdZe2WSy9qSxo50Ms94WV6GgJ2+MtbM8ELS1NQPW1TQJMXYE8j7EcxBpT5EeWYYz4Sb7wlfPoEJrp0/X0aa8L/2zBBI1XcweRfsnfr84u275VUjEr6jNnL139qyQpp+uQCrGsZosp/83QoQ21GPHyO/EVXBDH0pAOsX4eQFki1RVKtqSSmmVvYT2aYm4zlfYA2PLJxJI1rgr9PsY1S8FrjAL62oInks2drvinCSKXz9npFosFUs468i6IsE66mqb6C/uK+tHlL7C8IaIhEhFMRlAFaq2ljOFnrt+vkK/YjS7wpT1qJy613LtpfP0K545assk1yDFaTjit69+6XHbwrqz63LmEAgkf4EIJAgqWdRq76lJjY/Ntz9/oVN3/u/zLZBvgXwL5FvgIrRAnkC6CI2Yf4l8C+RbIN8CF6MFLoxAerNHIPH/Io8E0gpoF2GT4DC8CrAbAhiQCkkVzKscLFQtqUrPEk5VPkDbMhdKnbQ4G/ZJzg+THXW2e22/XTIasua5KavF9qjWj6UTP5fTDh5QjkCRpkhnH4EpL+t/3DdcjouzFON0oUpoTznE8Yf/UD6Trs2LyXVHUc/OQecVASGc5N0RVYeuHI/kWAoxCjqUQ35xYCoDwHVVeYVcl1PaZAkkqLGkrB94B70qMBcKH6oZOZyd5ZA1zOFrAjuTDIfe/gqssADgIhxqHqWK85HNFjeIAAAgAElEQVS5oF3b2WHvb2uwJoihAg7tsp3wK4RWQIRTIHH/Io+y6htZ0qWoylPjZDiMF2UrR5O8n27cr8pGLlSZHWneJw0I4Agv8TxqJD4c3aP75Z5SHN4SVKCucFAcQaGwH3urJzl8A5FaJ4e2qwg2vpbK4hYAgkIqftOQSmlVMXLwUqCuEHDPhoXXEmiv6krA2wy2JYsc6k9gJSYF0ikOjQpE7+Caargk8tyxmPOdI5DqAQ10ABV4UaCDuJ6zI5D0PLPklGLLHcmgalkRSBEbBPx6Csul/RBIS/Szcqoa6wEh6vj7avpCJX/vSCQ549GcAdrYWdfxtDzyCBCJ7+tnzsKOvuIRSPp3zsbOIyHVd0SW5qzs5Hwfu/++14wC6Vt//Xm7HpDWXZeqaQE3pdZJZxU75xR5r+KPziePcllI+uq0eHoUGg7uqzfeXFO86qteUqSQQBOBZzmLOgEwsnpySh5AYFflLusgPgRo5IgmgR7673MqwWxlqPdWHjDjAq4Fzjiy2COQRCzp+7pX5QrpQ3YkoqYE8BbSB0dRID39yI9sfPAEAEYQABwAMvv+glplWbMC0NxaD8HZQo4P5GYJk5v6zBIWPCUgGVLqpPChlPXMmt5NWDEtOc//06icpOypB1Suq2iwIYifSdm9MJ6TAG6Fyl0BeIyRP3Hnm+60Ge7r//3ut43kI4AhwFasiPwCU7n/3oYi66ivAEircdXuyvZwFd8Q7CLmFwFm/AHUAtx3CxXpf/SHf4Ity9UuU+PE6Rn74lceQIxSDNBEFhJWgsq4aKKaXHkLtTUEowMIi8heWJx1oGh9bYMjkGanIckgGRpqMvZfP/nrgIKoDgB6woCBUlgJZO3q2WRDw0H75O9+mgrtFmuCQNpMtsHExJjd952HnVJmB9k/s7TX5Bg2NZASSYj08LKsiqTqoGI8AAEgBRjAzZtvu9Hec88dVtPZDIiEcggyYej4WfvM575sz52asDDzviyWpJB0tmc8sE5Ir3bmo07slZT5Ibs5zT3B2TGXmbDEfBaGaZmH6EtCXLdTTb0Da6TNPVwviovCrnZLACZKkVXMPFSuAPaxGTv4t9+z3Ws22gtDp20UwPGslEOE6+x83Y3WSAi9KqMFytY0NJCfA5nCZFFEXytbpT/OLdsjX/62VSqUHBpvOkI+2O5L7Lb3vt2WUMUsQ/4tTzC/riSxhSNXi0r8sfGz9usf/7gd5L3/w3/5LQhBsi8AJ2+74lKrgxgTUP2Od7/LRsn8+avPftZueN0tVFhvseMnT9j2XZdx36X2tW983RVD6Pk49R3v3www2dnR4gikzX3d9gYUKT7AtCRkkqzPBB43o0iLo9iE7cN6McjzWsIucRTbMezMuIMEwO0Pf/K0TdK/lRGktUQqM+V4VEsRxXMIKtME9jAj6zBIvWkssUbINMkRxQXKQ2LIagyKwxY4l2AcXrljm/3N5/+nI4kDEL2yTPvtX/kNqyN7qZ28sP0HD7h1yJHdAjxVZ874zll0BRg7XYD3m7rX2SQKkVZs6kRYvfdD77fDQydsBT6xfU0r7QB4yBgYGTplQ6cHbZIclrm5OQsvLZITVQ2/4Nlo1fP380FyOjp7bejUIPl5rAX0TdlAydrJAeiO3E5jZdZskyNjWIQVO2vKBOqOQkBV9YN3/xsTSF4RiUe2n08gKTckHi+zRx7+CaREqd148xVMk4CjEEhO+YBJbCQcsH/81iM2PwYdmIIYUrg9YHFTdxNjutNGUZ8tU4ARYJ+m/DIVGZRA0EpdoByYYhTHIumVPxIFAE9DhGYAZjMQCTGUjrm5WQ+8EvWYD8nvLG13cniYvLUJ5lGftbU22s4dmwCql7kudko8f6dK55oLKfhYXg7aMsokeC3bsL6NIhto+pJZOpAyxjAUxcYunbkMC81eLHSlMpC6mr6hopI0VmL0S3+JlG7Y+sXpOysLFhw9ZEWrWJKFFyGnFywFKaTcHM8eVVajqCmYWzXHVpBpU8HeppQLEKejvirrROX0zNNntJ5Jcag5QFlCsnkrpu+rD6l4IE0/kJVnGWPXw+czEJQZG58L27EzczYMQc8Okv1duSOvNH+LzNU+ROSD7OsyKCKUrZZy+WrKrKTghXvsJBtvA8+qtb7SZe8EGONl1Q1Y7tW6Zyy1qp60Srp8ksOw93HFGuyNBPwr/0bq3wbUiVortQ7ruh3JJLU1878IGanstHb7leEktRn/nVaOD7ZjEYg0vVYU4kcE0oGjJ2zfC4ewISTHStZiUkbxTKQvWsD2tb65A0u0VoD/Khsln042hgmegyzMwihKxZ5FmDu1jDczp3dgXdeO5WcDxUoie4pRpPhZc10+U67oJVfEo70+4zGlT65bpHAx+3SpJANYqvpcnhX2pBRExSiSEtGhnMQq5r1i1otyXluqFbVdHEJ0iYKpMNa0Cac+wqqS/l6pTCusCYukFJP1K/sUKXlEIMkaNM4cFeX1y1EDFSkHic21FGyuHsappth3QJT6+EYwjG0iRKUKO0Ks9fWNTSjEal1hgkh3H0VTEyi1KskUjENmZyAHywIx5qJJ621HBVzwNPV25C6Gy7Gwq7bFaL09uXfafrqfjNElvsc6CY3tCgiUWxZjv6FCHhWSOYtNFUHpPMBzVcsUcu+OfFMRDvfko+9q7NVW4Y5QU4Y1H3MAe2vZPstJIU4/SrCOF4j85d9JzkJuPmcMa3+xyv5b47iumpwu8uZ0boqyZgdRIcnidZV1uSAdRSFbTc5VK6pUiHwRdSKE6Lir2PAqHy2C0ppLcXtsrelFWJiWojKsqi7hE5KXs0OhChK8Kj2eK+QpBR864ynzqI8MuL7+BtbGRZ7tCmMLMlxqSfqmCKRv/N1PUD5vsCuv6uNZMReQ9pojkNS1lF2ljzyB5Joh/5FvgXwL5Fvg370F8gTSv/sjyF9AvgXyLZBvAa8FLohAuvbNgEIAdyJ02LgrTsGzmgLIdQQSCiTAauXqLLMfRx8DeCUbFA5XHBaKOLBUUB1cSAWwQolDBOA+EgVwW9tru9t6rJVDe/PCtDVwqGvE9q2K1xVAoyBVHRoysi7LeYfpoKFSPw5HSX4nzmFc6T1xDnAJWVsJPNfPqMrMEOya1AFKvjoc9DLKV+Bwp2pbWTA4z3UAyWLuq8iBIyhoOCgXKLSXysQAB9VSwsQLOfQLNBK/USyLOFlfgXSlssSVxEl+Heg5XAa5/ilAuyFsncaozJcB2joIpGbsT2LYKjw2t2APTi3YVVTjf4DsijYOwR6BRFupzc4nkJxPuJeFkHYKJI9AotSP9yLfQTY98venmVSNWwq44Sq4OdRnOGALWHGwf9biyxEJrkqRxsTmw/NXj5O3smQvARY8QoXlDO3QxgH0qroqu7KymAykCo9A4oCfkeWLKqO5d1Fz7vjFKUzGEkV6D9oOuYYt8NoegTRlpzl8llM53IHNiyOQpEA6n0DisO4IJIivVxNIYjBEEvo4iHsqlZ9HIJHvACBVB5BSxzOp4bliVuUpkBxJpIwchbxLjSQCiYpbPkUeKRvHnf+zBJLICfULkSieoE2dXRTha5dA+s6X/sauvhpCgXGSoL96qiMPUHF9J6fc+zkEkkeSvfzxinwxfTv7C87CUY3Cx/m/4ywMeU8BUi4wmz7lrP9UqQpooRwMAXj6uQAsAXMCORxApzwCtbdTgHlEkJ61y+1SP2Neyf2OAEhV0kodkPs92bZI0CN6tETzhvoLQGCAcTKJKuaJHz1gc2Oog8htkbeJwNIS+olUPlK+rVKl3tRAdhN9PQDAUQfZUk4fnQUAU96HqqmTIo3pX35A9jPDE3bJ9h2A/1RVA/jXUhm/Aki0xHtOF2OXBWi/ig1dijH19ptvQSnI/IT109ef/In9PWrLdBOWZvMQ6thV6i4ChGh3Ej/SSW5OhcA7wI8qqqATVJofGRpH1QngSR+cp+q9FcViT0+PffpP/tTWr9vobJE+94Wv2+mzZNegdJqdn3YAuCzeaniNQgAefW0ia0TgjAAu5SA11gMqMlTDy4BdEPsrS2P2+7//m7Z5k0iTFfJ5hmwES76O9m6rqe9A0bFgf/ZnnyPHqc3WrO2wu++5jaZk7mCyVz6U8k2UgfHo4z+1n/70aVQR2OQA5Fdi5xZZngK8F2gURWFVZO++64327nfeTQdK2CoAY4jrjQSj9sRTB+zz33wIoLieDI0gxB5KMI1nSL8WwNQyyPMGFJFV/Fth3apQj5DVJDI5xP2Wklt0bGCEzB7snyDitkEgNZWhOmrBGgi7oxKAVB/PUwBWFevEi/f90EoHpu2KdZttL8qfMQhGkieYuxO2/updthbihs4MedSYta5jTWNdCLBuNALg/+jL37Q4hFclY6qY/pIAxBxC7XAN99dDJs2CgutHFrFzWrWQQuix0pLF3Ed//3ftN/7wv9n+gVNe/hME2s1X7rS33naz7Xn2OevsRB0ycta++/0H7K67ybm6+y4A2w57Zs+ztNHTgPPjvJ9HzLqcMPqQALnW5kYbHx+xu99yq928azNrGlXj2MamWLdk56aigSrm7kYUAhkCxgdOnUHldNQGzw6T07JsZdg2PX/wCOsJtnO1jU6dqjFbDwDbDTnVQl7JGIRTBdX5+nkQe8Vhxsjho+TNqCqd99HvCxyXctflVgjwA2z8v3/tV+0j73ufNXZ2WWRmxhbn5u3P/+BP7Lfe82Hb++RTAKPP2CR9IQyYK+VRLGtNCdUgLsE2dq9FZdViC5OzALn0C8bwbW95k5UBPN/3k8ftsje8DvvBJtbKmFWjDigXQIlCQ5lIIjqfePhhi9FX6pB2TDIX1GPt5S+uwMkV211IsFoIJHYFvG6xU59oLSgBgNQ81NXWbmNnzrJ2FFoXBJLULD6KIv4tCSQ3zzriSAUgL6//uWp5EUgJCJYnHtvjSM5bbr2OOXLJWdh5xrIVtFOp/eC7T9r0EMUmPG8RBrKQa0D5J9vNRZQR46gMofadIlFTfDFqxQDWcvpahl2jfl97iDSTRQolprJltCVLUrwSYe+g9i0CvPbRrhMQ6AOQdtMoMzVfS7m1ARVgQy2AOerzVfZDIq8DgPlSZiRRMsVQQktdnYJE6UEZ1dYEkWHjTjkX91eyv+oGaL+cZ7WGwiPUMaztPpQNstUr9KFkYP5mc+b2gqu8XgLrzOjEEUcgJbAFlQophU2ZwPIA+ws/e6Q5gOugFDwolgohWaohQpXxV8q9qpBEbb+A/Znms7iICggFRxIxp5VXSc0Zc8TXNPl3spFTblAFKiSRrWnss3h5Oz2+YCewr1uI0KglkBIorpy4nT2i8myU5eJKmyg48PsYo1hvpWIUJsjUjkcoZXQDyqrNPW3WDqHdgG1ncRkWjnVNkHwoZSHTpJITmS4gXQU8MWVVCfgHXE9IlcL6qrxCFTioqEnzhazstObqQ2ubI9X4W30tpi0cOcOz05yaxsIsrDbkHhPMeQuoFp/Y85wdOzVmPWs6IG0gL5RVw5hZZkyuQMrUQfJW1DZbFVmBExRKzbDmhtnXi7iV5aTeJ05/9bNPaSf0ag3ZeK3kwUl5W0KxggjypNZ81nQV8eQqu3L7Du0Fzy88KVRGIOR8FQSeyI8Y5ILuVQokkZ96vlKqJFlD/ZCHyq2Lo1YtYg8v4qgSckI7JRFDyiOUSaSf/rmqYgHawp+12JUyLU1fKOd+NS/ImlHEuognR26wh9TlujxN9h0iOBcoHIikSiB+IKywnAxFdJYptBbUsOUQLspMnGVNr0H1lGAvUAJpDyfHyF2wta1L1lD9PEVRizZxZtWefXrEDh1H+XkG8maV9RFrNhWKlTM3l0MSxpnHQki7VIBWpLmMaxJRpvuV1aK+yrrO2RnTf1ch9Eo4xKVRzdZgI1lVyf6MPlkq207GqDqh+pAyR7XVciQa/9aHVGwaFyKmpOyqw9aznP4oUjDOuF6BxZJyeQYFYpRxArVra8g9a8JatAYr7DIOURJvJWSfy94hhro0zQZOf695oxrfuwCb9nKuqRTCW+cZkUfq21LUi0CKcsbS+ycgqNb2tdiGrRQUFENQWsQRSM7lm+uOrJbYP35zD6rpDrvu+o3nEUiehZ1XIOVlyeYJpFeeAfL/yrdAvgXyLfDv1QJ5Aunfq+Xz75tvgXwL5FvgVS1wIQTS3uve4pRHhQD57sCpGujzCCTyqC0sAkk5SJw/ovxuAvJIlXYuzlS2dIQE11DZWKMKZXzaD3HgO4RdTDEV0H2t7bYdi7ceNvJNWMoEZDMVw14JixPPVk4fUiPIx0DkkWzegHz0FUBQnxmqh5MQRVFeI8pBI04lqECCGIfHKCcKqaRkRJXgqyyslAkk3Fn3IhKpjGutpDqwEsCgjINjNaBKJaCCiKMMh+9CDi2FHJ4KOCwXcAgr1gGN9yrh0FMockNgnsJ+ucYhwMjThMcPJ6mw53DZX07oL6AmpXX2BIDV96lA3w2w+aHOJuuQ97j831VB6vzRRYDJMk3kj0cg6TplZZQB3EQ6xMmIwFgAjigA9gJEV1iKDg6+9RA9FYAkhYA6nPBd0Lqz+5OqSqoSz8fO5WAUKAuJSmLZmyxwQD4O0PIE1dpnsJRq4L4vx9LiigryR6i8LQS04FTnDq0CtuCydEXcK+3pSJ6srSEgQobKw0Vee4BsomexXBpSlS4gSwdgbC2HukoOkBXcUDWH6WYAoHquW1W9P4tAkiWSLOxeJpB4/XMKpLhTIO2jElgKpDIA91oOy3U6hHKvlfRPKZA4T3vKI9pCVdFSH4k8CnDYVlW9MpByBJJnY+ep614mkNR0WbJUhJK789eWAuner33Fdu3a5UCPOOCms3/TVUohpr6pZ/4zPnIKJE+598pfeAWJ9DMIJDcic2RS1sbQs1fyPPX13zOAxaoCdplJXJvAK1VFq6pdwICzBqKvKhNB4JV6qK69yJWbCjRQtTEgm/OG8axvpDgSCaW/14eUh3FQzSpyGxKMU58yjXimywB8g4cP29lTJ2x+YsqCAPVzU9PuWiqkoqD7uvwGQJSqirSVU8kOB2ANEBRlzC1LkKnAKi7Pogz7oBT2ksuATyEqZmVjVF1d6+6pMkDOEAy6QrHn01hkQZQvLk5DUhTabTuvsNOnhm2YSuOfDJ61PTMLtih7Hgazj2sMY3PW316OCqbBWgByVgB1Bcb0b9hqxZWN9uO9B+wsYfer3LMfAPOd77zHenvX2fXXXM9847dTJ0dRH30bNUXSxlH+zJFlJjBfoekVjNlAKbY4qAoaG5qdxVI1824cMkNqRc03MarBZSMVDc9B6rzBbr/1SsAdgT/YraEikBVOS/t6e+TRl+yBB5+kmhvQDwLpjW+5jvajwpt7j6BaFJipueilg0ftYx/7GEBrFdXnPHsqtRuqi2nXFQLhq8B6g/abv/5h29jXQ/tOu4r4ZSrXVd0dxQv1U3/1be67xQaPDwHIyvqOvBqqkNd0NAAS+gEisRACGAVpdORSErBf4HYpFfp+8n0Gz4xajHydHgDdfgiPyzb0ktGHwm39WitthURj/qpjzklMztiTX/uWXVWL/Q1V/RMoDga55wjkwxyWb2H60hpUQduvu9pSzIVSxNSiyihl3gxgT/jSg4/Zsceesb7KeksDsGrOSFGccBrSMI2S7HXvvgNCKUB2URC7oVUsrMjFW5zhnlL24V//FXv/Rz9hcUDlhdkl3J2UwZWy3/mt30Cx0eEUMw0UG+x/4UWWi3Jnlfjw44/ZydOnAOyqnSWT2mAYpYcskaSaSKBIbcXi78SJE/Yf3/8uu257L2sRIJuUrLBLIpCkNi1j/Z6fWea1TwOiJ60GQnJOGXh790CS1dgkAfcp7NGkZogz1pRT043dWXdnO2OlFiDzGWfZtHHzDptkbM9DPL106KDL2RDAp3HqiGDGRSkAsxRJyij5tf/wy/YrH/mIy+uJQewscI/f/usv2+72tfbYjx+1CdaMQYieCM/ST3tLMaFy+lr6VwdkVTskqAoeJkbGbfuOHbZuy0Y7cnKANT1l8/T3bbffYkVkZJUgV2uur8HGkOIKxq0yj5TtEUZ5d/zA86hThqlvwKIOyzUpHmaxK0NYTL4S40ER8NybclGk3hThoOKPnq5uG0NtqG1IN6o+kH7IONZb7vPfysLunyOQdG0ZAOlUuoLsM5RbENm33X4DbU/FP+S1Z2EHSR+ttAfufdrGT5IpJBWMimQg9SpQtPT09jjlydCJ0+QEoabSXkpdRXmEpbLZghRR5hiEiacAkBqL2VlAPK8mAieEbacyMGW/OwJYvP+lF+zUmTMo1EqcvVkH5MWWjb30z2U+GeMQErKfXJXNLW+WgFQXiS31TgYipakNm8969mD+BVYBzaP0g6IO8hd3QSKtYc/mWaVR5eOs2wr92PIxxpKoeFKs/6vMHzEID39o2HwR5kHIpERo0SlPYbwc8VDE3mhZYDvXMLcQtkWKXHy0SwXKxCplGTGnOEUse6ca9qN+gHeVYHhqK2XnBVw2ywoA/Ay5OyH2HnpdrUfKVkyRd7YQKcLqbdGGZyCguGYfBBJGcVq8HGkklZFeQzkzSPNpT/oq5FEqBvEmFQ1eyVKlVkKU9Xc12pqWRmtGqaOxWAXJK9u9UsgkvacjBHhVcHuUTxQu0O+jFC/I+kvrrgoHpLCSqk/rglRTyjyanxfxvsraUG41jPsS+rq3Z+C1eMUY+1zlSUUZlyKeZPc6xb7woUefhICjkKEdoog9nRRI6itTkEUp1pRaCNayanKE6pptiXlSc9nEWSxkmcOkDCyQ5SzvUcj4Xt/RhsKqjf0l+WZch182iuzf4tqrSM2jrapTuXOCYAxLlaRdjJ65CmJUTCJbYimkylUsJSKIM4PKZZzdndRgrE3KJ5xDbSl7NY2NItaORq5Ta4vmKOVFpVnLNE84izz6uMgnZcwl+L72LFKaNfAMurs6rLURtYssGFTM4jImRR7pyiBbWDukslVxSqSg3GbDBRSAoHyqaIJUhESjcq17Ta91dELgMg+t8N7FtJ96RmVtnVM2ZVCi1aJCumzjrAWnj9h3vr7Pjhx0saW0s44/EDH1bczdFALQ91alnGMgxjh4qY3CWMVqjtBzVv+QQk3FaXWsFeWMNam2CigsKMPXOUBGXiHKwHJVWWGlWEH/lsWv9l8q0FDxnzb3q1ynp/qhQIb5XIVKek3NDepf5dqP6fzC+EnxdQVieHEe8pE5YmF2jv1VAMtByMKmWopLsFtkOhH5p7OXX8Vhzhs6RxZJba6iIcaHCuZ0Ca4QCcJaRStcn0gkEUgxrPXW9Dbbtku7sV6kQIh5Q/OTCo9EIK3GIdG/sx8yqsZed8s25r8w96Tf4ezjipM8Akkfm2577mfukfPfzLdAvgXyLZBvgf+zLZAnkP7Ptnf+3fItkG+BfAv83Ba4EALpuWtkYaesH0+B5NwEnEIDiMUBuAW2wiZfNnZgmbaiajQpf6RAonIflJZDMTYyxXFrpEq7UiHFVHYPLAZtH5kbkxwaYwp55pBTDUhWxwG5kc8KyAWF6/qoqJPHiCot4zrcCRDjoLjCYUbVgqpcXuaQo88I1eiqEi3gwFzCJxb9zsZNByHZN4gayN2LO/ZxdtHruswkDh0CyDIchErKCJiFPCkFsGsElOrg380cWBs4WNZBuNQChFVyqCrlGlSJ6EgelyuUsLl42k4DXpxOYYmEtUt/Wa01cV+F2FQ8xUH8H0an7NKGOvtwd7P1wGI4qyBeu4DKSKmRnNVelixzlnl6bYf207gcogqoEE3xOrrfMeyJZrgWVQJ3QMa1ADSUcFAsUGWwMosEvjvgRS4TnsLDnZmkFoJAkuoqxP2cBgB/BtB8AHChkoPpTixGdtUUWzOVyI5A4uD+SgJJ2VCE38pGRAdK2aqIlAJ0kAJpgOrCPVgInXUEUpl1Ogs71BU8ywr6jAikJki6WtkjKQPpfAWSu2eRNlKh5AgkWZmdRyBlM5Cex2oG6AUFUoBcEkgqWdhJgSRSMEsgYQXviD7Zc5TSrq8gkFQ5ms3VyRFI51vYuePlKwgkUTPgma8hC7uHvvUN2759uwNVBHZ416y8IO/w/c8RSO5nWfvHnzV5OPDsPALJa45Xsk2FUgExLgQ0OsWRPB/5kIpFtj/CVwTEKIRZuQwikPQaArUEYkX5qsBnKZUUmO2yHfiQ9Z1TNAH26PcTAFl6j//F3pvHV3qfVZ6P7tXddLXvS22qffVatstL7Nhx7MR2NgyJITANw5JMN80EaCDMwKQZmq0HGtINgQ80dAiBAAkkJCF24n0rV5Wr7NoXlVSqkkqlfbnS1XL3+Z7nvSo7gZ5p4urPx39cOYqqVNK97/t7f+s5zzknSZ8UiC6SVS9e4DMKGGIoHIGhUBOu2CRKg+GBPlcc9J85TyB1wfMIVDWeoK8pVL4bJUIJpYYxNynouZP5J6E5jTlEAHQ175EChCoClhQgU2YW0FYCQHV1rvHq9yyoThJLrjleV2MxBygjejq3OGs3bttqIciDZ14+aK+NL1ofbzOhvDhAyYLsYJh06gmP344i4N03bsXSEXUQQNza7vXWu3kHpHfUjl3EHowK+SYApzBj6K577nIFZB3zSQwA9S8//yXbf/CojU2mbQ5CWRZ2CpiedasxQtFbu73aWW2o9qoHrKtFxTMDoFbD/KrK5QxziUjp9eua7T/+xid5fnO02Xm7CPDX0kpeytpd9gef+Vs7fKSPSt4ea2xK2sc+9hhFylgFMX9oLlW/m8e68ukXnrPf+/SnrZnfk1WTVCDJaMnuuGGj/ey/+UF75h//yh66fx/zAc+OsaywdX0UyNlYgSj/5gvkVp2bsIvnL8N7RL36XeDeesDl7dtRr6RQLDG/lMg50FiNAgy3Mk+1kvckpdirh45aFlBYJPI2bMp2Yl2H5NVq9+wgyIh5jLavgrAZPfC6zR4/Y+/atGBvzT8AACAASURBVJs5iSpx1qAZ2u8KBNAi8/U4faimt8ce+Oj30f6sX/Qz6U7rmZcWL162Z/7yi1YPahtnDm1gjdIYW2LcjTE3X8Q2q23PFtty614bxqpU1eUZ+u08BQXx6py9/7GP2C/+7u/bCgRSChBbCgzlWChUfs+u3f6cxqncH+Wzr7/f16VqStOlBJFV0Rqs9WRfJ7BTICgTJPj4EuRgndsq/shjH7J33riRzCNIEMDJEnNeBuBWYJ4KHBYXivaFv38WRRtr8LpuMvvIC7t4wavUc6xby9iQzsxhOSbFMXNzK/lP3ahl9+69yf7qr7/geR4/+uMfs2NHT9r+V171/qbcQoGLAfGh9TYYp9UKQOcbvWQ5PYpi6Ic+8hGIe+Zx+n8UEP+Lv/OHNoy65whKwTHlS3HvAlQ1JwlcbKtpJAumx20JC4CSndx7e3eXnYQUrqYfT0EgtvX2Wse27V480kxeTIJ5pEC/aue6zw0OeK5RLX0gzPxz/OXnbeDsCdu1Z5sNXDhPqhmKF+YrVcaLQJKtre5H41MEpQDizRt63cKuxPuvBZCX7WSIf1dRwkf2X77mO86jT97PawZZi/+cAklKwiJzQ7FUZ4cOHIcEm7ZH3ofSEQLJUPmtEki5TIM98bVX7OKZKSeQPE+Svh2uIecLCzsByn2nz0C4BnOxZ23JthA7LWXA1KHuUr5PnLZz8oVxIpvdHH0+RJ8OsY5mGXMiX1959bCdgtCTwqgJwre7g0wuiLeGRqy2sK9bWoa4yKPiUCEP468BQLcoxRBEVJLnWAPA3IyFaGNtyZLMxVXksi1qPxbtslj9XpRD6yEW6BdSY0G8iDRGIxbk1FBUk+fecrSJ5rGq5RELL0FoYJ0mgjmfhpwBcPY1nTlf+xj8+cjXykMCoTQipCgPiSb7U6nMRAZoXYmjNnXVMU9ChFKUSpQkOU+z85OuHFKmk8gKkS8C0yUMl+JkPB21C2OLqEvYq0VQUbH/VR6OZBFoYVz5QaqO28QJ8A5BIpWys1jtzfIzUphD5kjJy5hd11YDidSFdWKbE0JN2D3WovoQEaZ5QooqkUMC7GfYD6Ygj1Qw06N+iuLe7epcgcKY4F21LtTz+4MQfSKgdb89kNYNsm4T8Sv1vuxhtX+msEAqUq3VS6jSr7BmfO1bT7IWospEEdWAakhKF/WNkXGYDQigRuZ9EUg1FBowgii4QKXI2F6gmCDL3JpBkRLhmUWZK67buM72QGR2Mr/WUrQlt4Ks7OVoU893c9eBwCbZCSXIESmQ5Hog8ivNa6vLZlnzpQLrhOCJQ5CG6ANSzmiPNsP5YhSSeISCgZHL48zBBduyZaNdTyaO+pD66ww2tCGeeRMWl7ID1fjRXkX9eghF5zJt29CStE0of3vWdJGD1kKvYI/FnkXFFzqaaHOtd1SWUjWEZpr+lIm02OX5ks1XYXvY2mv9oxRWMec2QQJu2rqFtS3l7evKd5iaJiyuk8ob1VkiO2A3bZu3+vC0HXrxVXvlpT7UpaoJo11zsqKEJMfKMI26WdatoRB5dZmA/Czx/nmpscrqbu0zlM1VT/+pgaAKaYySQVvHn6PIO7OMzTqUulJwxfT8pcQUoUizr3CuyjBelTnk9nf0Lc3rKkxQcZrGn/qQ+pf2U1IsrugZSY2nowpzxdjlUc9fbMPmsqejBSIOwinGGYB5pYZxFVfgEfehse3qMsgteRoUKIBQsYvvaVUYxRqpe9K40/PX+pTjZ9ZtaiencStuFKO0A3aEKoDQyNS5NJ+ARD/KI43ae997C2OYvCvTp6z8tDl+IwOpQiBd86Ws8oKVFqi0QKUFvqsWqBBI31WzVX6p0gKVFqi0wLVvgbdEIN35PldlqFrMYQ0Oevq7Kw7kFc7XJQ4OUiC5Col/x+jFCSR8yfh5ADnyMGqzhM5js9LJIW8tQGwe7/lhQI0zAIV9HICvcHDmGO2WbFFOkVE2/vLM14GyIFsrPwYLoQoUFQLLqzj0lTicq2pOfuCyKEoCuNXpUMZBpxZCqEZhy1RIRiEtopyCqjmMurWbvOjlS88hdRnAc57DqLIYFrmOOUDsacihGQ4ZeX5G+U+NgIUbOMRvohp7A4c9DG2shur5MAekmPJf+J0cwMQ4IFsfoORAkapLAlW2AIR1KleAStf9+KF/4dIV24Olw0/0dttmFEdu+yOvCCd8+HRrvEBtJShJdF1BB0vZeSkQWgA3leMp1EcXUHFdmsG+AUBhE1kdvQDHtYDNYYC4Kqk0nJDSwVAfZeBfZA+gACV6gBf4uysHCaDgCDkmpwEDwhwOb+BAvbeFYGERSFx3FeqskKoM3cLOW99D00UgqWK8WhV9EEdFKZB43XMokA4Cgg7xc42QBGu4v2bPQMKewgkeyDhAy0aeWcQJJK6Vf9O1BrZ9QhEAEXjuYQ6XTvaVLexkYdEPgfQCFfyvlgmkONYVUiA18fuyr5MCKSnlkZNH+qpsAfoIQFJCodFlBZLcDav52QgHeQeZnKsMMpCEhnq78Xe3axR4VzaGezsRSN/60t/Ynj17gkwDxojGyiqBtJo79OYZ5aryaFWZpHHw//Eh0tWbYVVx9B0Ekmz/3E5LFdFlwkpAwxR9SSCWwAd95vlUdbquaTWkOs6/p+l7yk4SaKt/8wporq2GvqEqV9kJeYZSWdkkW6GwrBqlrnMFnGyAFiE+Ge8AdPOTI7aMVds8VkRnT5wCMLtI3g/V6fw3j2pCFi1NqDta3bqogIpoBWubGfJY2l2RsAT56ZXovPcSFckZWRhCIKUY16HqGrtxz002hfotjdVaknGxRA4XOhBJGXj9CWtiLrh1506q35etb2La/vTJY3aef56ii6tGWhXTRcZKb2edbSEH7a4bNls7QGqMPtkBGVJT125jWNLUotDYsOdGm2d+i3OtUm9lsBKKQKDMk/fzn373MxA94zZJVpKCrZcBa2eobBZRJxC0s2MtgA2qCebtajq6FAUikPTvygkIMSe6JRhjc35+zP7PX/jf6EdryCagvaZGyblooFI/Z1/72quQgbQPRFYB25iPf/wH+DeFhKM60Thl7Mv26Ymnv2n/7bOfZe4SEaguiEKTdumsr7Jf/+V/baWFS7ZjYxvWNeMeSi/QV2CQskCmsXobmQzZl770lC3NAoQr7J7fzwDoq1p/y5Zu27SxG9JpHrUX4CbXrTbrZM6LoVQZG5+2g6+c5HtRW0tg+nasxzKozsJUVW96151WxXwrcHTsFKTiswdsIyDyXZt3odiM2hyKgpQykC4Ng9JR4c7cfpH5u+eGXda7h59BjbGE/dPCpVGb6h+wJG2XIiS+FVVphusXeBbi965Q7T7EWtC3PG3rb76Bya6JfJh25gwUEgDaLXVhu/e977Gf/53ftxIFCSLwpMgoQITJ2lWEkFRZAnQF3GZZCDOsS1oHxOF2dXW5RdMU1qAiXhu4zzHUH7XM9ctYOc3SD951x812z3U9tmVNu7+OMiu0tsnaMMs4ikSb7RtPH7dj/SOWJ3w9Dnh/RWAy4ykaYVyx5s6gelvmuhR6X4VyLQ1R2NictDkslyQOUjX+LOAsq2lAHIPJv1ntCHel2drzQXRtayiWWGG9+qVf+He2Y9NG7CGH7NatO+zKwWP2Z5/5E5ug6GJe67u8jbQesi5oLNRTFNDRhJ0j4yjGmqaiiJHZKUhYCDuIrzCWUiI1RWh0QCy1d3d6ftcYGVLdPP9LE9hnMRbnZ9T2tdiCRe3V/c/ZdRBIg+fP0h7YXzEWcVa8SiDJBkuqKSn2ilTxi0CaYh3LM/bXomqLsAZX8wyiIMff8yL95Rp/fBuB5IrvYO6Vha0KKlYJpFKpwQ6/esIus5f44Ifey/hGeYCaJVBukDOVrbOnnjhs/SfGUAAm3XouJHtcJrh21Gob1m5A6XcW1aOIHVmXSclAT41QgOK2bWSyoMRT1ozIiGqIA8/acSu8JOMfsy36wAHIo6PHTtBXsA9kTm1jvPViw9jT2Q2BgDp6aR6yZp5VCes3VyGhlCaDrSDLYJ55AiC7qb3e6ltRMzAXx5iHkXxzJ+xNomTG1GznvrtQhEipCq2mgiLtO1HqBMUPWOt5cQzXKivJpTGKCCDFmDeyjOEc/b7IM5Xymt5MIQDECrktVRC4WeaYDMqUBUikHGS/1n0pi7QGKecuRMeuAuAWQSrVEfoLt9cDX8dmNM5nrWdQqffkUbvPLYft7CjE1CK6IlRiJdaKLHmOTsZq06R8HBFHkF45gPIwKosoBFIxh4Udls7KanKyif4V4Vm01YZsJ1ac3a3Y7LF/1HhOoCgVoaU9UxXz9ooU5PR5KW00d/RgC9eM0k/zpAB5rZMihwTmi+RvQN0oVdEVssT0tYNsnlbmUK2/Wmvd7lb7TCchmIMYA8vMQyOQ4Y8/+5zbG6qAoxHCWuSH1v05xlGefX4SVW5tPQQSNnZ5iEgpw8aZnxZQIC1r3KIGC0tRDPGyc32X7YAca4TgldqvwLyTF9lR3t+vbkmU9aTviWyUWn6J+TbFPCT1jrJ2Cthmx5kH9uzYTkEIZA39LKKzCv1kgetaoMhjnsKP8/2XnEiKMe/ffvud9N+kk0Yz2GbnULLIZlm2dkuQz8qMGxmD+KAPtaMA693SC8EDcYfySEp2FTXk2aPk6fMikFzbT5uFGVvVPNsF+sI8KZxjy2QZxrusVNdtkyjThtkz1GBVtw4lUw33PYflbFS5evRbEbVSAMn2M7c4YLvWrmBlx/ssXaSYZQ41VRGyGBvCuaKNXMEONa3iFooQVkS4t0Bw1/mam81zFqgK8sYiKMSCmjHUc5BrAcGVR/FFdpjyMbHPVfGb1HcJrAi9KAFiTKrCIu0q6z5lpbp1sJTlrv6mn5TtHJ3E1B5ZZzDlJHEBmgecjNS5j/3FPAUdI7BfUhwluIb1PHOpxXUN2ndI5SQbTr2GLBndxphr1J4uS5GKLH313ro2kUgr+hSBpKJD9ny9Wzvt7nv3oEBCXU6Grs6mUidpJ5wj++2Jf8SWlXX2kUf2/RMC6c0ZSBUC6RovZJWXq7RApQUqLfBdtkCFQPouG67ya5UWqLRApQWudQu8JQLpjkc4EPxTBZI84xVgL9/0JZAlKZDmAAbmxU1oE6+gXs6jsg2r48ASwx6mK1qwjVgmSIlErrplsdsoAMIucvQb5aB6ReGuHGIU3JwGWFJVoscfyZ9clmMATDUAGnHlM1BFX8NJM0kVXL1CkQGd9F7VAI9oIdwySAcUXXuVQlfltSbQQUC0m17ohVUxpx/iz3wNCAKgGA6uWdCYND80CWFzAYJrJI1NlTJNFKqMh/vGNWttO+DYOg43zVg1JFHwcErGkmcRC7dp66/C910EEof/bqoGE9g9HCDE/C8uDttOvN8/BiC6VWHAensOU7KA4MTv1ZZq01UbO12tQAxdcZgDWglArcAheo4Dbz8gyTnyB3L8zlaqI7dR3StLkIgIJIXp0lZSIYmEcxTSuQUOWZ6DxGtRYSl7o1EOxCewODkNOKna2F1Y2O1tBXQDTJVySqG/DiC9mUACrBd56AokAVQAjsp+EYHUBwh/CABvmDcUgbSO62gRgcQDUQZSLX2jGXCmETAkBGAYAuwoyVNO9hllBZIOvqsZSI5rUNZYAgwNCKSsvYBF1CEAomnaRwRSowgkXlcKpFo+a/iM8wzhKC0hCzveN0m/TNBWIpFkXyfM8s0EkleE8nuysHNQ1LmVgECSGsDtU+gz2a9/zYGXf+mHwIlu7H2u5cfTX/6S7RRh8SYCSVBMVRng+U7FkFt3vMnWLsgzc77sn/0qElNEmgN3b/q6SjuFVLWsqnC1G228mnEk5ZBURiKRPNeInxFItfqzAp890FtZQ7qecsWxFHmyeBMBIXDT8wiUYSZnK/2fJgIpHKUoFFjEhdTykBNSIanifZo+DJCvEO+zVNmn0yt24JXDXEcNeT9pJwNaUQQ2EhzdAUl6w64eO330kNVDENcACEpZo2sUcbzo9pdUxqOkasb6pnfDFkA/LMTODtrk8DioK0ANfTq1krIlBsHC1JjdiV3aJn5e9zoNAHwC1uivXj5i44Cc56lszvL6uzZ1k31zK4RqyXoUYo2Fnap5k9ii9aynohYAbs0OVGUonOZ5rnGsi/KMVQ8YL8XtaSzUPv+FrwAaAvQpUwRQaxarrtm5KZ/H0oBmzU2d2A2t81wNfTQ2Qa3S36UCmxifgpBqcdBRfT0aKQCWN9tP/8z/amOjZ/iZGubgoo2OL9sf/sHf0S/qPEg+i+XfDVik3XbrdbZ5U6+1YzE2xHx2ArvAGUK5/49P/TIWdhAGVGErZ6MKdUyilLKH777O3vfO7bZ9AxXc2PyJIFnOMOcBcGZzALjM//2X0valL37TUmPzjFc9B2VqkZvBvy8zB7/rvr1Y3UE0QQhkARC3Y6cnaznZbh14+ZDNosyRorGeNu/BZjDO4pNASdF1xw3WxM/Sk+zYU89bev8xu7l9re3bttPJe9kOqi9maMvL2G6WIHOmAarGIGVq25o9462GNSoGyJWgm0YAeGulgJNilXlkGbWa8j+GIEwHaP9zqJBG+Zm9D95n9Z2dnvEwfLEPS711dvs777af/JXfBlRspCK8HvJvBiBM1qdBwYQT8wxG3ff4+LirAvRvWh/UJx3clqKUn1sAnBPAr7VhAnAyTlvu2NBld+5os7tv2WPretY6+Ko2E/g2Bzg+ly7Za2dT9tyRk5amvyZ4ziGRu/StDGtTgnl+gb6jHIucxmTZUjVFJlUCiz9dh/qv8vqUJSKQWZO/zwEe0K4geQHLsgKrdpu9MOBiAyBvJ0reDz38kFtM3nvjXut/6mU7+OIrbtM4Rx8PASq2MKcmk3WQs6jBpuZchSz1RYF2HoDUXKHN422N5O5AajAniDhXrpl+ZxqgWkC5crnqIQmWAUH7+i8ADAOo0t9uv/F6ckXIN7tykVy0S+S8kBdDwUM7ge0CVqWoECit/A/PbKPPbUZ5MDs26Wo6KZCkoIrwDOLMN+979tK1nMb9tY499W5fb1yB9N8hkAoFqQ3q7bUjZ+zShUv2oe95hDkIYpwKfM2ZIpAK+QbsAY/Y+eOjKG6xf9NGjJfM86ya6NM7CJY/jzJzHvWkwFsRSFKf5emrYQpFlG9TgwJJ9pQqbvEsGfpDFOKoqCxMyJXLl6/YkcOvM7+S5QK5HeMtegHae1BZJGsasNIkB4z5cBZ1TZ59X4w5rh0Vggp9ViDCZdmVUE5ZK7knjWSqYEEYZ19YxD5tMTvDPoSClXAPpHUT8wmFCHmeCfcnuzMVmWhPozwh7RGqmJNFAoSrseLCizSCGnCF+TBPIUFJOZE8V1mLcUPsi6TMkzqHe5OqcGYR0hpFixdGKC8I4oR9bAFlk+wcQ4yBIqB8hNetbxHxzW4VFUWU/lfAKjkr5d4SxC6WZccvQm7IRJc5SZlIGdpTa5wKWXIQWQxrV1jkC1ghY2UX5ZmVsPgrLnOdEEwZXkt71ijrDu6ftmvjWmthjLZQeCElt6zsZPsaZS0TcTYLCTQDMbTIHOSWqvybFHQXXf3b4gUbml80zwt4F4EkFWOOvj3KWqS1VuuzCCT9rEiBakn2y7k3EuWs0OZXphfsmZf2O4EkZVojCqQI7TK3IGKtirkcCzcVL9U1Y5PYY1mIyDB9ZYVrWeJnZCNZZFxNT1xBbbVgGzvqbR2qlCjFZFKTFiGBZT3WyDoXYRxqLErZLCvLZdpN89EiY3iVPNJ+wfct8kGkd163Z7dtIAeNocw6yrTFM5Y1rkjxKuZVt5K9NEJfXYbE6PVn3I0ycgFiXwqZOH2xKMKewg5vA55tlAK3JuasJKo6GRcrJ0lKnZLWCqzzlCekvaNUliKQtA8oUWCxTJ9KlZJY2jIGqltsjv5QTLTZ4JUZ71Ntbdjhre2ysSvDTqbU8j76/TrI/BDjk5IGrFanaaNFMuuGOCRd9vdiGodIipAvRaHdQtQuj5ds6DK5SIuEKBYatYpDQslGNNgPaJ8UWOzJOlEWfxQQ0P+0562SbR/NW09/0nynM4EsBxEGBuNdhUC0faycleX2fowpZaNJ1eltxNqkZxWnU/v70B/zzPVaS4sQoco7E/F8iey8RRSwaebQjjbsvDkzNdGHlHErRZT29WpbrR0qHlBWqcZGnr4hAkkfvh8TwUUjqABG17eCAmnzFpTCD+0lO3aS8QhFrMIVnolblRfr7JvfOIVqecU+8IE7nUBatbDzQjip3HxHW6xY2F3zlazygpUWqLRApQW+uxaoEEjfXbtVfqvSApUWqLTANW+Bt0ogOVArw6KyhZ1ARweUywSSQNYUoNnsKoEkwEF2NRxIVBEYzXC45UBSx8FlM5XPG6kxbaT6spoQZB1EqghJXuKwnuJ0k+VQImIqLyJF0cICtwWruAUdhww/Kik/WWAVBy4ddDgAxXQA0fXpcKmjAaCQQ/6BjCRQHUk5Vf4a6EsCFYNnBQmzEdHEf1XyXOf6cfw2jIYsjT3DDATKEAf8QapVL6GwSYk4ojpUVklbONx3UgEexoZqHBXAhflxGyyhTOJAt4ODdTdgYQ1fD5Kh8rmLI7aVQ+nHNvXYDl6XAu4g+0hkj3KQdN/KdyrnIDl5otBe2WQA9JUAZnIAenMcupS7cYZqyUXaZgvgza66JrKQABn4rAIUqPIsCg6ErhiTbUOgDKgSmMJhWQRSnoP5FJ9nUVKcJtsizYFuOwTSzW311szriEAKq+LVPdWD8Fm37RAoIgGCVEJlAqnE9UzzWn2Am6/yWiP8ewtVs+sAN1s4YDfAQdXwbGu4NxFIDare57MkBRKgjEomw4SEB09cscZ67rKuUR4Sz5MD5DJKsfNSII3PlQkkDrEQSA1OIMnCTgQVBBIvh1DCX1YEklRISVcgAVwBnOj7OvTLwi4imxR+R3/+dgJJNytFmHNvXtkoMuTtRCC9/I2v2caNGzlwK0tIViNCCFDOcOBXFbIO3m/+WFUgfdv31D+ktqMfucBP4IMqtkWYAUApj0VgTk5WPF7xzRiE8NDflR0icEFB0z5PlJVITvzoWmRDqKpUAUV8T+CDchj0oawJdUXl8qzQbwROiXQS4Kefd3sl7kugRAJrRo1fqTBEKKgSewagefjSZVvb1WltjYCbVLnHBD5QMb4AUTRPdXYMION83yAEy5xdJkflwpkzVKqn7a59tzCXZO2HHnsEO6fjdnkQvRxzinKG+i8MWO+2TdaB3VMD3v1169chHwLAQukyeKrfZq5M2uDJftSOCezXIDUBjrK0eYRq+zvaAVEhxmsY21N0nMWuLfbEyUt2fDxl04C0MYD1hx+83/YBaJ8/cdSa6KgiMwVmaKztuG6v1a7phUAHsIVo8JB4xqrCx8MApWmscH79t37PLo2lsDNjjgFQXWFMTE6NcL+zXlkuu7/mxi5AxDavBtbzEigsux+3XIOgF81eAyAoNRIoFUCl2f/9qz9rkxNneUtI9CX6AyDMf/rtvwB8VW4S8xL3eebcEcCoeW/ztYCRu7futk29KBounLO/+uIXmBMEYjH3MEsXANoShRT12HP2qU88Znft3ehZJSIZl3NUyNMXcoBOS6Chp/tn7MXnUTudJd8HIq3AXJtnPZHdkwjFEATh5p3b7ZXXXycHos4euGcfBAOERypnTz7+tI/3JLfSRM+tBSDa2rWW9k5bGxaBW2+93uf3A1/7huWPnLP37LzJerGGoqMxVwpsBJwCXEy5NShKIEDnNODnsggb2k2F0XHmDIrFISoh+mQTSl9Mq635x2qKGWQ199rgBTs+OWoXIFluxK6vmfygxdSSDQ2csx/44Lute8M6+9n/iAKJXLyC5jXWlGmq3kW+lLjfhMBEhmuUam09R1XaO2Et21YBczw7X3sd0pcyidByKuVVvR/mObdjUfbBu3dCTt5A7kS3j6FlKuxload8lBT+shcnw/ZlCMihBexKlc0nSzk1jufcBNZDC+TsLSpLSGuhSDzGucaRz308uwT2o54Rhi1VgkqQLKoCWXlJERBh0RfJpd9VFbyyAmtAdYuQTa0Az3ftvdl+9EOPWt+TL2Ip128LzP19ZG5Nsf5IWRUCfKynPde39bj6UHNRlvl7BLAXlsFSAMptKAPaIJuUzaTg9WrGWj9kUQjAspo+cfLUWQg1FHeoZ6dRAcoCrxnFyL7r9tiVc6csNTrMGsAcSf5Xax0FKSwGUh8pyylPIURCWUz8zvq162g3rLwormhhbqqjUl8ZSI2A+g8+NXjN92nHnnrQX9MtlsoEUmAVDAssu1iphSCQpEA6fWrQTh07Y49+3yMoK2CpISO0wBewUquyVnsaBdLgaYDVIsoSxlGYZ5BTIQrk166tO3GbnbdR5k4RoLJ8khquxNqrnZ5npTF31/K8qjTPM65kaVjiGU+ztitfRgSSxkycMRxkhFXZJuw1O7DXEoEUAZw+PnAWS1vI9QhWYF3Y4kGWx+jbVRDvstTSPFMLUxIH+U9CJsVE9iyRazh/uWyLim0X5NHCokisWn//EKRAoazMcs6HfUGc/tgAQR7GirSVvcsKipcCxEWMdUkEhtpFZEaReyigeCmx32S2JgOGPotiRATSPP1PoLWIDFmVRnhN2XFpjEXJYKshEzIESB2lACrLz2k8SkUoUbgIpEvjS9Y3yZwZb2c/x1oEcVGEmXNLRgaWrNVEEsnhNS8FEmp8ZdCUsA2tLqSdlJA9mCsStSfhWYsQ7m6GvGd/WE9BgjKjNGfEGB8aL8uM+zmAee3xpFBUGtCiFEkiAxizInI1v9ehotTY6sDaU+uvCGUR1FKOqn9pbZAKUSSS9N7aa7odLWNpkWcl9czhYyedQBZZ2Mb8m+M6UxADKyzgefpNNYRRDfNaPQRSoQaVFyqfNOu09teyeytS/LPAc5mFRIoW006QRVDB5JXfRDslKN6oZ5y3QBg3Hd3+9wAAIABJREFUUOQQXBNzj/Kb6KtLFDktsAZrrpONtdYQXeMC82sL2XMPv+deVMU8V16zhixB7Xdl+SqifoWCo1HW7BzPi2ZhfkI/SZtK4aRsnSKvp3OG9qKaS2T/GYM8jVIApq4mlVKO989QVFBAoVhgvZXzgRQ4IiICRwZtrrEL5fUXQ422UN1o49mkjS6GrLF7m6u45sgsU/bi1o0bWKvn/Pfj7GOkeBQJE2U81KHEq4/TPpGLqJCGOd+QwcZcXCQ3bH4+BHlUhKykmG0mj9UeCrCUVHmyNmyCkCSTEQJrQRllKr6RYtJlUhQ9UDCjDC4RRmHmEqlepQQUwS6CWUVrBa4hpfMFz00EkvZntewRVAyjtUhtpOci4lbnthr+LGcAqbdERhZkdad9NP1R6je3RqX/TLNPUy6S52DybOtpW6mwwqztbFHZq4noVa6ViCnWDL4nUk3z1uoeUEUn2udoP7gsiz4OHRs2dtijj93HGjXBzy1REBL0l2raNJuvseeeHrDhkXH78Ifv45lyjVczkHj2FQLpmq9flRestEClBSot8FZboEIgvdUWrPx+pQUqLVBpgWvUAm+FQDqEhZ0+nEByeCEwtVolYoocejkm2gIb+xkOCykOI0q3INfYA5JV/RbOcyijyKyJn+vl4LYVQKENAimOtV2MQ41AJ7nE5ziU6BCTF1iio6zKvFcttPxgWyaTPOLFdSL+/25/EFxR+UM0kGuMrpJGAXWkn+C3VhUYImnc5kFKpOBn/Q8ciPXbBQ4pBSr4ZCG3wkFsUZXJ2JMok/ccFi6v4Yk/3khYPEDzvgayBaZRBl2+aGMzI3Y5P0OVbdj2YGXUBQFTh33Ffn7xz7Gd2Yqd1E9sWmO75K8vgF1lgZA9qniVjVveVUPcEQC0U1ocNNWOIYE8VPwWlnM2KSUOHv992HCkAEc2cvC+jsN9B2COwBvZKlUBeJW4ZldZlZVYynEQGSASqSQ7PA7lcxxQB7ifE1TRzwF27KDy8nq833WYj2C3dJVAKufhuCZMGUhqLgGGAjYB3kpSfnDQO0eOxhEIpFHeV4SWCKRWDslSIEkZlOT+mrjXpKuPOMhCnsnCTtcY5vWC5xTUB5ZogyLXKx2M7GhU9X4eQOC5sVk7xCF8mn+JVUmBJPUR78Hv1oooEjDC+4ko0vsl6KdOXnHIrFGmiBNHIpEAhp1AClQ23pcE2vl/kmzxzq5Oc/7Nv5d9G2Ug7X/869bb28sjBXBX5amIF8bP/yiBJOJo9WNVRaS/O0DGYVxWYiKiBEYLfAo86aVTCypDpT5YAXBUnotbDJWJIrc9oR1l8aXDvz5U6azX1d8DggkAD8AujtJGdmBtgPoijwSABeRXEICusSzgYhSF3OTkuK2B0Dl+/Lg9+9xLNjcjRUuGalqIQbcxArAEMBfooddLMh6q6WsxVCTTvO7YELo4xsv7H3rQ9mzfbNs2r6XPYT2Jxc2pU2esrb3TTp45aXfe9w7b9s7b5WmHDdYE3bPKpsn1WkH5dmz/q2StZCGkht0mrUQnU0V8fn7C3rNns9Vl0+gAGB9xgJ0dt9kXsVebj7eQZ7QOK7hOAua3kYtWj/LpNaqBqWhnmpNiont9r63dvpuGAqADDsygeFR7FiA4EpBsJUDlU6cG7L/80WdtaAK1FZXfdVSjp1C+jI0PkzcC0Fa2qGtoVIg6oJKsyaS4k6UNY3DVEkYEktpFeR8FQrSzy1P28Y99xDZuIjeJcTPGfQ4Pzdtf/83TAPnKuVFlMzlziwBxqIJkSaPss1mUIkkq35XtMY9NUR2kla5bAG1CYdlYl8ZXxuwTP/wee/dd3JssrQB9V5hj82Ul2RLg2LP7T9qpEwM2NzLJ2MSOFOAvqPCHyJG1GCBY29puGxgdsRtQQO29YYtbAb7y4gkbPn8J28qCtdBW7RAHbcx/3S2EuVN1HVvfZltv2Q3IWrKT9JfGCzP2jk07rIVrztLnVlVxBV4rg+o1w3NYAbxa0lfAMc/kEBGtLCnZ7mia4hvqm8vMeQsCSXmtGCqYIUjLYxMjdozsja37dth6CK9l5qrzEJQ/+gMPW5xn/tuf+7JNLKNqYj3IMrfMQuYtKz9O44G/K1PCMyi4tlkIQeVwOEGrNU8V4rI5dTme/gcACvhZ4DlU05b12Cj90HtvI3dqu+eCCHBeUcYUVmIri9hcwTMMz0Xsi996iWtFGaK5UcQA82se0kuWVQIVRVjyCJmb6XOsRyu8R4S1StdUBykj1aqefQNK2lnUtrpgFV/oezz8QHWofQFAX43ahrVifnae+d7sHbfcaD/10R+y6OisvXbgkD195DUbB/QWQSE7q2YyVOpRIihjTLkaS9z4rABcCIZRFLcbtm52cFw5Pl3dbYyTIH8txesvcQ9FxvkQ4zKLoqpJbcwz1Z5FAfE7mDd6sd86f/QwexJA1hXs7ShoSSYEPAbWSAKTlQOSYY5agxVbFX1ggXmjSbaBtGcRELMJNd4DT164Om9eqz8cffKBYMuiCnntcK5a2AngDsBUz0BCgXTm9EU7/tpJe/R738e8jKIlrEwdLe2iETrsuSdft4GT4yimuGYYII19ZV6FIbDXdq9l70VeDwSek6c8fylVshDcrjWXAlprL48zrNwgSIssVzSJWmwSMi1L/8hRxNECwdQAURDX2gBy3paJ2Y29O7HPXMfzJ0+M/cmJYUgk1Ni5mpy1rmE+4v1DtGmM69FYikPMRCHxVDxQx35gYW6Cebqfa0lzjeQvFikqwMKuGMZKkvuIMDfmaR+RCQLgW7B2qxMxThBRFAvLDmzcchAOsjENKS8SwD/MfCZ7rhXup1rkAmRFgQ6eZRxmGJ8rqA9l56m9RWD7yjUyzsL0gxh7qFqIiZo6qaWhRfkUmK4xu7RImzF0Nc/2D6fs1Ci/H8VSjDlI86v2LiERDatFTRBIAt4ZtYHlWZlAipARlWFeRLLhY92LXri3DV2ttpYipXpk6rXK+PG1ndfluhYZpyJ69exayPNT3mATmXfLkAtaX6V2VhvJ0kvqUa2FIn9W1+Dh4UvYdl5ydZLURPq+FCWay7Uf0jodZ+3M0AnOD41B8F+A4K5x+7pmiMAs7ToPUaH3l4WdCKQItn11rWsgetuwS2TdZw5Vpqfs07QiKJ90dpxMMVRpEdaSEIUIWRFDjFu22ag8S6gVE55t19Upe71mn5tmsCpewGZUlnQi7UV2OtHDs5mjP2p833TTTkjzRtoXWzbm2SSEd5R+WxOFzONMskDR1QK5cyLIixBr+h2RQJrHZdsn8i7KflfkQ4KCsChzgvJXecLeL3KM+2XIyByq2gLzmuYFjRLttbwoR8cG1rUC622mut6GUtjNpcM2k41a58ZdPC/2D9jeam7sWdNNn8UGkmIzrT+yj0xC8DCyua5la0eu35K8QpHDObJc+yhMoV/JJnEBcmiF+ZDrmJql/WeYk7MiSyJYzhlzLMUhi2Ullefz6UihPoxVJ2NVZwhdowoV9Jx10coA08/pCalgQnauOeZMFQPUMufp+pqxnVT7qHhLhKAILy/802+psE9kD+eJCOuXK2Vlg8hzd7UcYzrLuFXRyuw0fVJELfvFKHu1TorUGsnBWlmGDMXykoOWz38iuHRF6oNaV2RlsQIB6WpCqYtUPAjJ1LupzT7y0Xdz3mGsM/9pL5tjbxemX+TytfbCs4M2iPLs+z58D/es7DrlJDGT6VzJsw+OMxUF0rVavyqvU2mBSgtUWuCttkCFQHqrLVj5/UoLVFqg0gLXqAXeCoF08M5HBGk4fRRUP5c/ha1LhbRKIAno4dAxy2FokZ8ROKVQV/lshwuEMXPQbgYQWQ+ItBXLpPZqbExCIpCAGkUaOFkCaQToWBCBpKo+ASjO8OhAEdgkvPER5DAFFlxlRZT+USoiDqxv4jrK1NEbBJL/mL7rfJIQwrKVXfnFdS16f71ucLQCPOVnpKrSNQkcSHE4PUUl6vPpaTsPcN/dtt52cHiOTo3b5b4TtMWsNQNq71E1NXkVqvY/QKXqn124bJsbaiCQ1tpuKjylnJICCaS9nIMk+79AhaX3EjAv8AhKKSCQAA3ygGNTVJ73AdCcJwcpxUGrFwDmOg7OHbIi4b1CAD9VAgdlSaHX8vajnTg4ycKuSt7mAIIFDnbzAPAXONidHKMqlQPmtqsEEtXdADZhDoKubPGnrzYLyBWRfmrHMK8XEsiJncoMr3meKuXXsJQa431bRSDxuyKQGvhUdW0SEKRRVjkiJkQgcY0leY9IweLV1/rjKoGkbB0pX3hP3kMZOX2APs+OQyBRVR8QSKiZRCDxZxFIUhrJ3lDWMVIh1QAwJp1AIgyba9HXmACDNxFIetSyZVzNQHL1WhkZUIW2gOSrBNJXv/q2sbA79OQT+OpjVVZWIKnPCtQQWCMwOq+SWz2ybxs7jvkG3vZvGlGrqh+Biqr+D8iIwEZOwIdyGAQQ6N9cjcCBXhW0q6HNer/VHKQAZM8H1auAPiKfBHIpzFsfep0VwPd6QK+obCx5L1Xn6nVHsHdRsLQUAe2tbZAjI/xcDYDXBbvrHXcA9CRRAV2xn//Ff2/nL85BdpAvAEjSAqCdpUo4vRAocXSTAtBUha170b22khFRAkzcgHpGdiq95EzovVJzhJ/TZzuVn4P//nQKMujh++yee27mYgGPqJ6uAji/ePKsLU/O2qUzF2wCeyuFjOt6prHm6epstH/7b/+VXX71gGXOXSRUnPyONbvt0Dh5EyiLWgiXr2kEoGK8NwGsLJFfNjLUx8Oh+paq5w1bt1qstYP3p6eR1yC7qJIszgBnaiChixAqzzx/wH7/Tz5vE3iF1lEhLARzbPSSjU9QtZ9fcpC/SGdtIEspSiV8AsC0mvfySnAAZBG/YYGQAntUnY7dmyrEC9mU/cBjD9veW3vpK1RsYyV3/PigPfX0MdpOvABAH/NNBFK9yLyn3LAsz88VUCi6FHwtoFYlxUBJvA+WPAzkJDrOyOKYffThvfboA7cxT6R4xgBUysHjOpmNAMSy9o1nXsVq6DLZJWRe5VESomaIAUgK4FT1eQQLtRTA0yLvsffOvahDGm3bpm1kXuVsnDn1yFOPWyegVjf33IkSU9c1C5Fn2E7tQpETA1w+88IB65nK242d6yAzAIhpC/VLkSZ55kCRDRovssDJcCtS3sjeS33VwUgpGEQcqRraiRtZfzHOAB5DgHJzjJOTWIoeHhqwji1rbOOeHdjiYWl3ecD+3b/5qF3G1vMzX3qS/L8WJqbAHnQWkHcB9M/JizJot2rdOAdBPjU5DWEiFaEqu5URxJyp9Yh+oTEfzEusSBACEciiH33/PbZvdy8ESz05H7XMA6wXWA8WBeClczY0E7a/fvxZ5vmcFw7UQbYJYHWyWNZdKKGUZSELO4G0WQDciOwfeQZODNEXQ1L7Mt+6/RNqO1WLa63ae8ONdvTV1wBbBbuyxvCsZDHZhtIpx7hcnlvmuZr95s9/0pogYAcZS/1XRi2VXrIN6zf6vDIwQCYTYHaSNbOadr1CG8zQ36RASpJzIhWa+sQ6LGRbmho8K0OEs5SrAqzDgL9XrkA0ozbc0LOe1xQxAPjI/TRDNOxFFbYAiJ2l+GNxdoysGcBVMkhEILn9kTKQWB9ELiojJsE6Nctza2KtFmGSY92tZ619+Olrr0B6/Vvv9muARvR9zD9HIJUoYBGB1Hdu2I4cfB0Lu4eZYwG0KcZhcAGKq3902EvPnrK+Y1dQavPzALh6FhkpYVAgiQRcT6bZ6ddPBxX9zCFSdirKTcuF5mOt9cuAsdX0U1gb+qks6aaclHArRTp/J1agMVnb0Sdaocy3x9fa7dtugaDaaKNY+k4wX7x26ZiNV5Ft1Er/bSR3C8JuFXyXkq62EZCagppGMmlikNmL7KfmJgYshf1dAVIqjGVnPM6rN3Sg9ISUhEQvlKR60yLCusS+CW6RNsEqsb2BORhSkX6UxsI0J1QdhaiISd2fxrPs38K8Tw6wOsvrL0OErTA2BJpLFRKMPV5buYn0w1rWnRqUbxEs9kqoW5cYTyIz0Np5LlN1FIVQbbO9dPgs9sUQL1FIr7DKB2STxR/51J6LqgVNJEEWFb9dLRUH+2Pk5DwjiBSUWnpGUmSGaFvtXdp4381YszVDZoiMF8FTpF9IFVSA4JpDDa+svo1bNpFBVe+KOxFIUp/Mo6YUAK+8OS39ru5jPybFzRJ9XOujijGC9ZjnQLuIEGhQ7iX7HalYo6wd7ODt6JkBG0U1rNdQ9lMzdmsZiBTNWxnmDhFIatMIZE1tS6dFm7pdiePPiA9ZbVaXC0syqBaR9dkKRVYr5BXmIfny6p/0eylMtAdrgqTahEpnS+8GJ7d0jSlIkxT2miICRXSrsEREkY9b3mMD+TpNyJpkwac5Xdcpe0upkFxpw9o5Pz3nNnWanzQfiALRuqh1yzN+mHOi/K5s2gLrQqg+5p4s1ygLwiVIOX1VBlIVz1P2e36S8HMCrSg1KoUPS4yF185ftpEFFdMlrX3NVvbiSZtEhRPhechGsKenh7/PWow5TvaR2idVM8/nIdW6e+oo3hqzjW2QdrnzFicbrIR6amYeW22KRqQ6m50t2eK0fjcCqZRDPSubQggstTnjI44KUJlacZ6hFFkijWppExGteh4qKHHymLlRSjX1ec2feh2pML3v0HZq506sWOvYN4l8WoZMU0SrJooMRWyyGpSaSb8TYU3X3JBlzBW4ELWpnkUUwtaV0FybMpHmsKFdoqChp7uZ3EdIP9R4+l5qluwynqdGiPawuheNR60tUulqLRE5VaBvSr24vrfFPvyDD9KGkIghFHyy4xSxx/3lIZ73vzBs5yguefR73wFBx4iFQIKi5UUDBVKFQHrT5r/yx0oLVFqg0gJvgxaoEEhvg4dQuYRKC1RaoNICaoG3QiC9csfDZVDj2xVIQWCpBDscSjmIpdmQy8JuBjBhUeCyEzMyoYNcwLM+xiGlicPWWqyItpD90QmJlFSQsKpCqQgLEzgcUmWYwHqpl/xgFhBH5fgeP6zptBjYzwUEVkBoiEAK/lniIs+vUVW0f+8N8sR/1H/Ty8jLcqbAts55Cz8IihZx8zS+KyAnIE6Ct5RdRXANstWZ4XB1CpDlualpO8nBpRv7q80Ak5OnTgBiT1o3YM0eDuYbAd6jgI+HAef+68CQ9WKB8xP42+vf4norDnMlwDoFI1NizkFUh1eRPbrZgMgQEXeVQAL0mAC07edQfR5ge57D3gZArV0cEDtFVgEKSjXkofAiZ9Q4Th6pvVS6zusJfFQgLeDJAuDpIATSCTJAprmPbVS9XtdUA/kDgaQMJBFIAB9vtJsIpKBt1S4hZSqJQALYkwLpPLY/rwEgjdM32qi0XA9g7QQSKiPlSEgF1AAgK2CnqkwgOZvzJgJJthv+7EXmqfreLS3INuDwLgXSs+MzEEjYgvFsohBI9bQZWqmAQOJ9E9yyyCrlINXwXsreELFUC5mk94/x9xjAwXcqkAQKBIBAQGDpGkQgqW/I0s0VSG8jAum1Z5/yXCUHkzmhCxhR388rsJq+5Nkkuos3EUj6GS/y1BMtgx+riiF9T8CCACaRLiIbvBqZviQCSP8mAN0BH/pPPTkz+rtbjyjTpqxO0nsLnNDP6auyTAT4qGLY31fzBqBDDQSrZycBgqhiVaDO9Mykk0l6BgIoaqhaBwWCRELNoFArAB4QCHvhpcP287/yBwArvA5KIAHcum9Vcc9S3eu5UNxrQBIALPA+DagbUlSn1zI+miFK/V4B3ZTvUQsIp5BwlUM3NcVo10b76IcfIuuHynbyCnKoNs6/dtTmR6ft3Ikz2AUt2yR9MA24E4cIkzXRp/7Dz1kCoHv6iWfJYBmzYs9uq16z3Tp2XmdVyo6IigzOWx19EpqFTJYh2mSKwO4Oa2xvR7mpDDSUWcrrom0KjE0RSAnal9uyL3/1SfvjP/9by4YbyRTpsdGhC04gzcyN8pABQ3kmGpeNDZ08O/JhasiM4b7VP3JU8QqFESgkYl72MgLLpTjKkz1y6607UCE9ii3OJOqjKTt8ZID8qHNOCC0RWj1HuylMXCNBBKye7QIAPb/N+A8IpCzkQkJtAYgqW8M4ZFQiN22P3L7NPvLQneS4kbtSXPI8DQWtiyQbJWPj6ZePu7qqiM1nAqu+EqqkNjKWZDeUpuJfeSrtgIrX3X2X3f+B95CXE1hnxUqNduH1k/Zf/q9ftBbebxM5HF3Kd6JafRL1WAZfu9vu24cyCtXGSwdtzULINlMhr6w8Xb+sBzU2IsofESPE90UaqQBCCkvlbzlBWh4vAtDnmHtXZKkpQIs1r6Gl1ZYBLlPMUYOoHy5MX7Ek1fAdvetQo6KGQBH3w4+9m0r+Ifvicycsm2gCVeX+mf9SkJLK91D/VF8UGOdh4nzovkWOrI5htwZScYEyKugTBV2vFA26fvpNCMXVo/fcZO8kA6kdm6lG2JoClk7KvFDm3cxcxvrGVuxzX/mmFVElLCoAXfZFCrCXWsDnApQqEEhZXl95GK5Uo7/kHJkMSgikHNGcIDVCmrbIcJ0/84mftQ88/D77vf/nd+2JJ56wNECgVEu6lVrI0RXyhlZ4tnVMzDehtPv4e7/Hbc/GWCemAQ9HUfeNj08CiEJasGaoAGKZ300DtI/xuxOoqHbcdD2AKK8FiNnT1cO4Vu5HgoypS75OLKHWUu6VAOfRi0O2vnuNg83jWMvWsC5Cf9l6Kt7bkUINU+QRgXDthABrgJzUvCUbKSlRfN7k/togaDVfTJIXU8+zascmTYB3HaTCI986H0yg1/BDCqRVAmlVgeTEIsQQ0Gj5+QikrbMLA6N24KVD9sEPPcS8xdxWDXGMFrwIeFwqttmrL5+zM4eHWJtZuyUnY9pkG8beKigG2oXSse/UeVcGLIkw5PmW6AfKTIvISleWlVLRiOgG4J+mXRboQxn2O1JwVgHEt/NcQ8zDoks216+xLfH1tibaaZ1NXSjTIEV4flOlOTs1d86W6vm9Rgif+pgTt+ozJeb01o42cpAasaXE9oz3KkEELc2O2MTwRVuAPK1Cyl7DeNH8GnPVnlTVNcyjEJ8MVM3lOZSXUTKKNm/vdfIhI7UKhMcy+5EC9xZTfqMTmujoeY7K3asid0f5OOrWUrAuk8skYlJjS+NQa6nWjWQSAJw1R2vqCkS7xr/yOfNsUrPsWXvWbWFeDds/PvOyrYSbUcDV0day8JQSLNhFuuqb+xKBH3IVO6o55lG0fTybtFu6rRJIAshFDof5Kl3nbqyOe5qTxgqGakTWeyhNlFdVFUGhuGQxxoMKIHStSyipRAIrr0r3oCetNVnPVsB+sB6zf+Hv6cUFt6DUh6wgW8nG0hXXMGZFFGSl0mGNTHGvh46f1QzvuU8NrIPKZcrTrmmKmTwvVPv2qOwJlWfVZnVkzInoENklcsJVlczjVSK5ua8oRHd6dNAWxy5iY8dawvPRPLvsGToQ8kww69Z0kdW12eeYeQqTtG+YnMJyj2eovUJQvILChd+VIqYJW2itq0wJPn+20Z9UdOKWuvLJ5d7SKSnYRUDRf1lfgz1L0EZhqdD5e0iFUrKUZS1VO+QhQ0RqSP2+RP+QXZtb2EktJFW/W2Brf8if6VeEQdkkRP2T+49CflMkU8UYiUMqui1iHFI+5pbD27aTwQexIwJuFnWUMoOkchaB1ELRQ118wrb1QFyHL1l0cZg8QdpsmXPWMucrxl46FaKIhuczy3uwrmuGWEHJlWSMqG86kRyqwdqxjf6rZ0PmKD61KspRbp6TQaw7gWUwNnSyKEadNcO4dfti+osKzvSh/tVEH1F7Z3gv3bPyp6Qe81MSbemKcrLFAtW++hsKXuYJrRNSfyex8E6gztL+RHPs+NiIP6s2SN8Yh8AlihGGL15hW8eYZZxUi9Rz72jZ+ykbNrB2Xc0ClG92V0+9K5DitSl+BjKLd/e1UdvFUr29+sqYHTtxzgmk+gZWMrewC4odVgkk3cuOBw5cw1m88lKVFqi0QKUFKi3w3bZAhUD6bluu8nuVFqi0QKUFrnELXAsCyWEHkRoiDLg+VVYGNnYAkezulcMjAmmaw9oCB1jZ2qmC1ukXAVwKH+dgsaa6YDs4MKyBRJJRkwgkBVRUc+gJS4XkRI4aoKw48sNZmRTSwUX/ud94mQNyEkk/GyiFHEAX2C//eq8wDJQ3b7awE2DoZJE+y+/n7+F8iA6EOnDqImQXFFjJeHaQjkcqo1NVOt/LAEAsYPF2hIPYF0awXyKPYSf2MHmUDOmRQZQ3VMtD7KwFaIly0D8MEPOnA5dQJCUgkNbZdQDEym9SzkRReUUAdlL6iEDSgVR5xrKHcDs+EUgcfotSIEGgTHAIG+BgPQCBtECbr6eKdweH6E6B4BBTrkACkC8qA4nnI/JIpJ/raNwCiXuhErUEAJwGQBnggH4CEE/Pb7sUSE1Y2CVlhweBRPUiqJJfkzeL2l8t6gc8viEbNKHbEFozVCWekwIJC7uJMoHUywGwDYKoHtsK2d0kICUEoCcE7ACYFuXh5em+byiQlGGlZyZgUJerdhAYlOHw3gcQKQXSq6rQp4eJQKqThRMPpq5MINWIQFIVsRNIsq2r8p9xAgmwVUTWtxNIvHc5AykAUtXBhRpT/Vjug3oS+k7mq//wtlEgHX/xOWuHeNDBWiBjYCvH4wAgcGBj1a6xPKes/n0VEP/OqWa1mjYITqaqFMBNXwW2qAJ5lZQR6CIAIilwGFBAQI2TRgASAnD0Z4ETIoX0O29WJ+nvTmLwoWpSvWcE8EXqD4Eyer0EgEdAdgJEYEvXXItdCxZptfSjuZlxtzPJAZD8zK/+oZ0ZJDAd4CCJ+k5Asa53anbG3yNNH/HZhHbQNdQwDjOA1CKbdD8CQlJYLra0EaoNaZaE6Orp7uDfS3bH3u32A48+aEMc9jjPAAAgAElEQVR9r1s1Ko715CFJtZdC8TR+eYysJDJvzmLRBAESAbAQ0HLfA/vs7vvfQedL2md++zNW1bTd7v7A91sdqpdqiK8E9p2yL1K2iGxcooAlEyiudC0x2jKr+YbK6ULgrekEj0K0le9WAKj8tV//tL1w8JQ1dW51+78LUjvOjAIeAbYyYSwz/tRnmxt73FIoEac9GJ9Z2cGIHGec6VlqrJVU3SsrF/pKDb5J4fCy/eInf8xDxXOZavv7rzxt+18+w7xIO1I1XgBM03ONCAQtP/Ock9v0OyqKo8wRPjOQH5IG+BXgVA3oWldasrt2dKJA2gdxrCrzZRQFECiaOwBCx6eX7R+fPmTHTg6gooHopWJZFlmNVHMrD0Nz1uzivH38F37Obn7wAWyBULTV0k50j3gB1cLImO3/u7+yc88/a+1kxLQmG7E7I7wdQm++Km3vePAea+5stVNYD7ZjA9RJpfwSlmcLtFUKWykR2W2AW00AYFIoeu4C84XUtQIsV1SRzdybhuyZQt0gS7UF5kBXYgC6SZk3AXmzQFukWB4WIG1qO5LW2t1J9sU8uSxJe9cd2yGTZuyrr5y3s1cAvBtQjzE2lhgjsjBStpA+lD/hykHGiOd9Mcaucr8qBPA8OK1DAXDpmXm6DgDYCNe1t7fb3n//nbZlQzfEDesJRRpVqKaqyCGcTa3Y6aEZ+9Mvfc0K5GvlIAo8A0cB8iIFeD2RRT4HqJpe2XTAcsE4ZX5Rfykz0VJmjI2PYjfVYp/4xCfs/Y+8H+B+yU4eOW6vvvqq/dnnP0f+kuYCZZ01eEX5DISAXq2JG/qeW+6wLhQTfQP9DjoqVyfDdUg9G8OergiQnaLfD01NAGKv2M4brvMQd5HQAveT/K6q6gu037zyorCHHafCP8HaKhu6RdSpCdm40ndHIaZCkBNJ/r6WfrceIPXcsVdQwWJ3Rf9sxT4qmJOkqkoHFm7cq6z0mphPJi+PikqxDhRPIcaACLFHn+r/zqnzLf/9v0cgFVCqaM8TPHPmhkID2W9TWDS9ZB/44IO0L4/rKoEE+ZxvtmOvkrv2yoATSGH2Vl4EwWYrA4CsUL9tm7dBXk+ReTZlGVlKihhSDpYISkUuQbCEIAXS9JsZgOmcrFyZkxdRWq5gXVaFxdyaOgB6yJoofXZ9sp0syF5ryNTZ5o5N1kiOWYw9ySRK7HNLg9jakneVgPDA8ldA8BKk4DKqtLXr11oThHsSxZwIi2qRuuSkzVy5bPPjU1Zclq1iCeXDihO1tdhpVUMoRRMoFyJ1TrDOoRatrY/Y9Xu2O6C9DAidRkmxyByQoW+o6EfEpzLrPI8PVZkUnyoa4E1ZL7h/KVPKigflxCj3RlZaEQWf0fY5+sc8e695iKYl8ummUdMhALI9N9yGtd+CvXz4pOWjPAiuKQRZIMLEFc1STtDmskvzfasKJ2jvEARFNTbOISxMY6VFJw6kQNJYl0Vbjr5fxZSwe0uzbUeFlJTlnbIHAeOzvPYypKAKf7KoaZRnVGR81jLvtdBGem/N8U4KMO+reEP9WwSJ7kWFABq7uh5lJ7W1tXgmkFSYJbcIEzkOmcHriAB//XQfKjGpcyCQKNRoZozlIYGW+Pkcc7gIpCJzPiwQ5G+TNXZtYO4SuaI8LfVbzScU8SRbvT3ijKHM1GUL8dzquaQgMw3bUDfllMIRO1IUaVs39qICbILcW/K8pnk8OLUH01yhvYXvM9TGZXVWK+SxVCpSJbZj4ZlgHYuwX/B5jXsXSShCS5/q5wFxxLmGOV5WvH4u0DuIxJNal3mmAPkuxVGWfecKyh/dd4GxIgWO9yVtWzVfqBCDPlnAfnV4csEef+6AzWa4r3CS8cUcrWIJzyXCiaG13W6+9XZbT8EZvcAmsLaLK0dPlB8FF9XVkGPhMdu1IWs9jcxdi8cpbphmjYcsgpiDP7P5VLXNjpJRtaB9q1wMosyDrGUoj+bmlWEUtUaI3MamDi/SUB/IicSUOkgaOK0vyn7i2UggFxQGZdz6MKGzg9pMhT30H7VRnLlW+ynNud5mula5MrA2FuivUuypDWQvqtyl1WIizafaeyWwutTeTvsuFWlJvao5IIF80BWstPzlS8MQYrOukhOB5EpMrUCcH5yElL251jKdQyGQ2jsT9n0fvZ+5gzkbAklkpPq38vdEIB07MmMHDh217/2+uykWkgl7oECqEEhveamqvEClBSotUGmB/yktUCGQ/qc0a+VFKy1QaYFKC/zLW+CaEEjKCwooo8CWQyoG/zsHTxFIbNplXycCIsVBSUYEIUKKwyh4RO5wlEQVkrEeKoqv44DRC36MeRLVaxyqOAAJ0K6WSsYJCj49iyggFdxizj/FV/DzrgLidzzbJ/hdHVJWJUglrlUVmn6FZYIpMODTh16k3IYCUb1MNLAoW1U6uWDHLyEgXfxeJYNRNbAUQTpAUQlbAOzMQl4McwD96uywvbxEpTPh7fUAFcvn+2wTwOodHGo7OcTGIJIOU234p/2XbB1ZCj+2ab1dj8InIYWTbOYULl0mkHQQEwgsq6Ag7FUHIw5ZZQIpRwbSFMTPBTI3BgHKVUm+DmBsC5WhXYBe8n8PLOwgZzh46fVERukGnQTTp+5H1j4cypXjMQCocAwCaQawRhlINzTVoh4qK5CU/SACKSgI9HZWe4eowHWSR6Sd0qQ5YAcEEgokbH8maN92XmMjgI1nIDmBxGEU8NwJJK5NVcdSSf1zBJKefRUPxs+FtIMIpBUqwK8qkLh/EUgRnkU9zxzoBpJIGUhULTuBJKs67FukeuKAWycLO55VLWCGK5AE4PMzUrk4EKHnLVCgTCAFFnaBzZarDd6GBNKp/S+6WkcAbwB8BARSnj/7k/ofIJDUz0WQ6v6cWFJ7qKdwz4IK9H3PzaLt9NXtfQAsRPQo6FoglR/qeWMBbatkkleLlgfbqhJJVi0CLlbJLf2srjFCH5FaILDRC0ByZUfEmS+idN45KlYXAZyWZyc9iFtWUsgNAOT77KkDJ7FfwdINcLG9Z62rGEZRDajiOg7opUp35Zp4npArtcjHYpz4PUBMKOw5CyBXC3AtWzfZqjSTy1ETWbE/+r1fgzxK2aEXsArsxIIPMDo1S9A7pNMcYMuZvnN2+tg5SxYbbSO2ULG6Ktuye6vtummPPY5CKoOt02M/8lOWrKcSGAKpBKGRU6g4fbEBcDoGUZqXjQygpQiXrCyBaO4oZNgi95hQma6Ae+bWBWy//pcf/kl+t9FaO7dZP2T0yPAZ7nMWgmOe+2J8KKcA4KWpESshqqFjEXIsAEezAGHKdKhWdpHa3OdDrI5Qe7UC1uk7yjf6oR98j917311kQqXts+T1vH4UEBoiKk1ejIA6gYJRAJ0sZIoszgoO9KDimhr1qnmpTqohARYgkGJSlAFa1WABuKczae+5fbdt7koAwGNtV8/viuzE6i61yLz4N4/b+fNjjE8sq5hTa/iaYY6rw6IqCVBdDRjYRkX6T//Gb1mOSvxsaRnwjLDxeLMtDY9YcuaK/flv/gY5LGHrQIHUDzA+DhC9UFqw+x6+3zrXd9vrKDYyA9PWzHvmITsUxp3nmVTTHo2sF/WQDQmtaIwfgYqaj9VXFNqeVb4f9yzbtyX+XYojEUsxgY78wtDClK1ojgRIzcFstXc3WEdPt/WReXfzzbvs+u1tAIWz9pXnzloV5N4rJ09jfac8F54t/VIAsJ7LIsC3vgrQ9zEdTNtXP5QJ4tXePk+p5lrV4sCQrDFQC9bJhPfog/favtv2oPbhHsIUHXDNVWRozNN/zo7M2p/87ZcNJz+ynnhGyqHTuOA1RUGLiJLyyBUwPl4EJAZqQoF/Ui0kAJEz9FeRnr/yqX9vt9+2D+ILEJG1Pw+Ief7CgJ290G9/9hd/DoidBayecIWgxvUKyrD1KPFi02m7Z/eNjM2MTbBWxAXuUymf571jjU02xTw/LBUrJMCadWttx44drizyzBDZK7G2uYoRRYD68gwB9TMijZQlyBxYQ79R1X2cAg8BtBJGRllvmlAfrUOdVZWeson+UxQ2lJxA0msKHF3gdfQhUi0OYLoWpdPs5ARKwGVrRYEU5x6kevrex0//yzdi/z+/sZqB9J0Wdm8mkMIA0vl8vY2OzNlT33zG3vf+B5n/6bMRgOES8wp7LhFIp49i6/jSeQuTH1TN+qhVXwSS1EZ6/e6ObvpF0YYZO7JsFNknkqlaimBlj0nFgF3eDKB7GjIg3oBqToQ8wO/KAqQ8ZP5a1DlhCPrQPPl1rOfd0R5rsxbb3bXTerGxS0DynRu/aMXuajs0/LqNFidQ36FCYzxnyV1TZtt6VIWNzLdR2lTzcJS9QYm+Nic19PAVy7A/Kcq2TDkwWMglIDIiiVaUFT3Y3q1xUicHUdzZTdYkZENmGctLCAcpaNP0nSXmCP2+SCTZEUqpF2FvFFH/oc8JeNf+SAVBRZSPGnvVTtYJhA+IA38tKY9oi4nZRYB69rkpOhTKkm07bqC/D6MunKB9IJAgp6VwcnJDSyWjygkk2jjY1gHK8/cqVGWUSgB6Q6pBneSzwbjXxwpMVob+nyXPpreTXKktayHFUU7xWgnUeWGKAhZ5RkWeq+aJiwMX3E60rbXbNmyg3V2VxJ6AMa22UPaR1mrNNdNY+01is6xxWQchW8uzkBplhX2bVI2ybnQVFnPOAnPGheFRGxydxA6zJbDzg5RuwvJRWUBaZ1XoIBKkCrKxyJxdhPxv7FyLCqRsgyhLTEjIEIrLaLLFSYQ65s4CKtcQmYF1yknVHpdryECYe7YR82sDe9mN69awFpNpxbOfc2IBFS3jVMpZVwkyP4pQqGW9WS0ImYAYGyaHtJssrPpGskfZd8c1p8keELLfySzNbaxh1fRZ7UN876/no/IH5SKV1WJOHkFmZKU4pX0y7BVETuvTC7o0B5fXCpGGOfLH6KE2SD7nt148Tn4bb8V9l6SohVzz7CbmoHnWnjVYdq7fst227Lwe5aQoD/bAsg2lj6ex16yLLtqmnoJt6aFIp+ootq6jFI7RJxmXadadmRns7GaxDWTXqyI8Hj/0CHay5CHNzS7zrNgLtZFFxhoh4k3KaldSSXGrfTzvpQIUnWOUcylyLQWho77eTH9R+2rPpEwh9SGtDl6AI4vDck5oXOujslTpryp+ybD+Z7CZ1YdIqBDFDfpdWQDq/aJSfLFOuepZFnqcZ0RcpVB26/nJxm6OTNcl2tn3k+UMXFfe6sylwj36iVTxyiNrbovah7//fkhlTNND7OO092UIqR+hC7bTxxfs+RcPOoHU1s7+j0KWCoF0zZetygtWWqDSApUWuGYtUCGQrllTVl6o0gKVFqi0wFtrgbdCIO0vW9gJOAwIo4BAcgjSD2OQNQBouM3bLODWNIeJOTbyS24dp027fk+WHFTHcWBeAxFyEweAjVS8N3hVpaoddXBz13gODmWly9VbdooiIJXKH6tEj4C34PsikgL1kP9o+ZBYlss4CeWv4sQAH175rm8HX52k0m/ra1mt5MCdslbLlYnK4BGR5Nkh+lkBa9xfnmreWQ5FB/Mp+xJ5JiMALY1tnVY9eNF28nN3iNTBwz7KQf01bvOP+1AmAaz+KATSdVIL6eAolRBApgP0AhHKZN2qAskJJH1ymC0AmBREIGF7MYgC6SIH62XafS1ZApsbEtZJJWMSIC6kHAPAXAUu+2tK6eTEWUAgeTV5mUCaBzQYAAg6dgVPfA78AYFUh0VNQCBViUDilCoLHFm5CHjWtTmBpApGkRQCoKRA4rB4DnD9CFkgE/xbOyBjL8BNG+B1Ha8hAinB4b0eMKpGFnayrfknBJLaOQiw9+pprHXeIJDIQAKEfBYVyKGrBBLH6FUFkogk2X8Bdid4njE6qyztavh8g0BCgeRWXspBgoD65wikslVhYNgVEIqreSOZf3j7KJDOHHjZlS9uWcM1y67GD9qulgsUeVfHzZv+vKpAcntDVafLP94DkdX9ArpVw6SasarxUdDri9xROzjhU1Y++Jh5432cctN4K481J6UcZQlsUZy8KA9D9UFZyOirQKEQz00fAvlEIDkgAMCcpN+ceu0AGURUlc+OQyJNAJoUyQHL2ZGhRfvycwcpfq5z8D6JhY7s39QeC7JjUUWqck0EepQrhZVDUIRElIqpGrWIKtPjWL/MzKWtd8MmVy3F8eUnmck+9XP/2m6+bZddPnHQrlwe9EpegYmz9PFZgI8ZwLgZVfKfm7EWxksYhVEhnLF99+yzBRRStZtvtn33fpB+Vks/h0aPAYApzD4LkarrkPoHsLuovBEBmYBDS3xWCygHwBLg41MWbXfuzEX7pV/6HazrtkKY1djps+cIzr5Mg8tGbM4zkPL8Tph7q8emLVKt4GxAecgnf0+pjyCQVCGseaxEX1mC+GjAGnCRe49R+fyeh27F8uUD9spLx+3rjz9vQ5cAixm/K9gsiagIAyqHfS0QwQKYRUYE+BzWc/wc7awq5WpyaOaZLFYAl2oBihK08QYUXbds7bLbdvdYRwvjtSmoLoaBAgQO23/722+h6JqgzbEiRBVQHyPfgfaVUlCWOJ1rOu0CZPn//pu/bbc+cL/N8H4xnnc1v79IIPwGrv0r//k/W/rcECqxgk3RXnMAy6Mzl+1d73u3rd2ywY7sP2L93BdmOhABKOoAuRIoxQRChkR8qojB6YjABsm7I89kGdBSAePgfIBT9HX1Tynl3O8LWyGKIwZpx0WNF65JCtbeDe1+zUNjc/au++60tpoluzw2YWdGStjwPWS//9nP2cDIZZ4J877XEPCajCMpkPQ1CAvXmBNJtGqTxBusqo9UxKF/k5UdlfJMqQDRJRQ1Wbv/9lvskYeoum5GIaKcFeUbLZJPOLeChd20/eVXnrD+KSrqeY16+rMC3AVsZqV2ZQJQj3NloBcwMM4FEMoGsmyTKbJKZOSnP/1p27p5C5XkWBLSJmq/CPP16dOQY6hPPv5TP2nTKGQ1b0ZZiwRGxgFtQ1hGrkdJ08r1r+to4RoAgAHG61pbLQ+QeHrokr0+2G/zAv5Zx3bt2gX4D+ivdZL7l81UEtJzUUoTlAlqp9HZlBOlTYybKvp6O9ZodWT0FFifJ6cF/EI68npp+lQXwPLuNWSr9R2zRoiX+gR5P1JTApAvQRL6HKX7px06W9pcWZVn3W0WgM74SUJmfv83Tl2dV6/VH4499aC/lIe8e+GK9jcqmAnUpZ7bAoGUy2GrN562x7/+TXvkfQ+gIJE1m5QFqJOxsCtCIJ0/PWFHnj/nBFIEAFtzex5GQ+CqXr8BpUgtY2xo6DJ5NZqTUDdABYhMKaF0XIKgWF6G8IOQCjE3itRbZByI2MhjJ1iiHddAUNYwJ0cglRoAoptCKIMWora9aauta95gzZDmKYiYWG+TnZ7tt36USKOL2Ds20d8QNS8uzdrajT1kF6Emok2jkLgROrIsLDNk0o30D9rs2Bj7HixS2UMuoVjCLRQyACVM63praNvIfA9RwO/LCgvpkoPPyiUTEL4AcJ7BYi+HTR+dxMd2ROuAAGkRR1p7ZNPI65WwncOrl34eR6WqfYHWJPpXasaJy3lUL+l03jPNZhehGrDoXLNxN6RWwk6eOQ+5jHoOhU1VNVlD3IOICmU9afdQzd5Xe0dZrYlsXmFNq4JkjqAOFIEELWfFDBZcvqYGBQSuCGF/g67HboJ87u1ssRoVIlEcFE6Q/cW+OoraRGum7ACX0twvKrzWlnYvRGhF5aK5OMhBivpY0VoffEWtC2GnAqwUZKBUZSJOlpSj42QBz56xMsq4GRi6YsuyRIVA0jiNw+40slfNcr3LytBkHhWBBKuHwha1DX+va+li/aJwQXMmgz/FOh1varcQ7VOk/YnBwjp5lnlg3GogPSP0TZV7RbjxJPtBKcdlV9vT2Y4VJ5mFzLNSIUltFexpAhtWzdv6uwgkUQZnL1zCNvacXR4etOuv226dHc0UR9S7DZ6s+TR3sgLSzhQ2sEaGnNELcnaUs7mCDWtgW5dlLmE0QJJlIKhzkEciqnO0s1czaV+ijZIXHHHrkF4h7r8qhLI1F7LTgyP21MtnKeyi6+pnULeqYMQJUlR26pdF5r5aCh1u3ncXCrxuzx/S81e7TrHPaMdCtzGeset3YOfXcZF4s0Gs/5iRmJcWUcel0hA7y6joDFtcunc6TTtna+mbqHT4uWaeQZh1dFEW1ZCoMYouRKZp/651w1c5FfihmFLtVwqlUIrsSFkItqNI0/5NdqoqAZKFYEbWgqwR+lTBhT6cIOXnZHlZzXmuxHlOyveSLK1FU0Oa6SNLuy3Tx+IUN4T4JbW1vz4KQBUNzc3Ne77gCnPs3MyEZy3qOVSp+JD+rWflPy/FKXOV2jHE/qyhucoefew+9hI8lxKqXp0zIQpl6VeqarTzZ7L25NMvuoVdR6fskVczkALHCj8GVizsrtXyVXmdSgtUWqDSAm+5BSoE0ltuwsoLVFqg0gKVFrg2LfBWCKSX7wwykK5a2OlPAjJchSS0A0JFIBs/M8uBcYoDq4ikJedyBBIKauRwxCE6BpiwDpDqJoCCzeSa1MdUSa1qPg4UyuURKMlhQYdMkUqBlVzA8bjKKPiTf88rCfVznk+jrxzqy/Y6CiEOu+VcmRRycikgkPTVX8m5ozeIpMA8JCCQHPHSHzmMFDjM+l9Fmume5FPOa4tACfIoqmweMuIsoPHfXOizwwBesdYOa8LG7npe8VbSkDcQhhymWvcoP/9HZy/YGg6zP7aJPA8C7EUgeaW7bNxkMeLZIoHaSxZNVcq1oR1cH6KqdA5ZReydpEC6yMFuCDXECgfgNY01tgmyqhMgLqHQWg5/ykCi5C8gkFZZt6sEEq+nskVeRwTSBcifY4SPz1GlKQu7G7GUkXqoGkKK050VIFsKNIC7kawSSASFyA7CyTYO8wWAJGUgneFAeHhs1Mb4h1YAvfUAKp6BBGAjVZAyiRoBAGr5DIvocjBHYFlgYeekB6CxCEH1CYW8i8CTAkngUB/Vks+MT9vBNymQAgKpbGPHAVmWdZxpvWI8qRwd+kct7V8LSZfkekQgxcsE0qoCSRYxgQIm6B+ufPsOAkn3uvIPX3nbWNidPbjfLbQE7mqQCABwIlKtJ8WclGY+Xt4gkvR3jScnxILhBBBfJlFpg9VKaPeTF6guOxwB7J7RpewcDvF0BPVSr9wViuIVrYEd3er7ubKpTCZJGaVrVBi2VAQCuYKskcCSZB4ATJXS6mBONGkE8LxrpNAhQ2aazITUxBBB2KPE7SxAPkLGAOJdSBXtM5//CiWvGBiS95OAOIFC82u6gg1ShBvVc1WWjkA5gXMxgC6BfLLtCWN3I0I0D5hSj61YAxk6M+TttDGe0pAPj73/HnvovtsgIlfs+eefs/rWNpQlZKugeJKCZRJl1OBZVDpk60ilILfH9MocmTsN1r2VSvxb77MN2/daQ6LFAdjFGIA+1xbHak2AaRV9UFY5Ak3z9G2mHCeop+fJe2BMLFEBHwKIyZEJ9MyzB+3Jbx0AbO+w0+eGPduukJ0D0EElkKa6HwBMVmHVhN4narALCgM/KhPF57SAyIsAgEslFORTLFoUC6WFqSv2Cz/903b/vfuoOl4BfKq3554/Yp/85K/wLAQ+awJE3cTzkE2P5vUcgPES9x/mhnO8TjWVx1IgOcgtsoGMkoCkwrKIub89krPtqJDuvnG9beBrazMqQOa8HGDX1Hzevv7MMTt+5hL5EoCHMVQGvGe1yALUWrLIUyZRDIKhecsO++Xf+k3mN6wMU7P2+oHDdvrAK2bjw9hnZa0B0FsuXXO0w8XJK1hwzdk9D9xjm7ZvtjNHz9jxZw5ZbSlutYBrtbSTCI1iOd8nyMMIwDGp1pxkZ25K81wE8MmuSe0Wlj0V/yl5Yl6qL6qhL5O3NIOiAxbOq6t3bEI10N5C9f6E/ci/esyqFsftwoWLFm7eZpGGLnv5tRP29aeeAmAEMOaJx5gLPZuD5yTFk4OJZfuggMoISC19+LgMlsbAdklrJcBcGNCtFkLp5u2b7Pu/9722prvFA8oF9OUIoJ/AWmlgZMr+/qnn7ezorOWV+cG9iICWOk4qlJzUEjw3XYf6jc+/aofy9KH+tQhp8B9+/dfsvvveCSHDuIWoSbMWab2qBSwdJxPwE5/8WXv95AkItWC9rGZOkqJHZBT17Xbvpl22A/ss9DKeZbTEPTd0dNnp4SF78sB+W+F7i3yvF4JKGSmtjMsm5gcHxFFAVAOITkxPWZqsG80XQ9h4yYqyg7lQ2Vgd2FAK7JwnF2YuxRhiHGjlkn1XLYNsL4Ti7o3khBUgKcllTEM8yB5PAKXmJ4GsGjMikKSQEAndRPV9EoVTjDHb+eO/GjyAa/hx/OmH3nimvl4Hzz2w9S1bJqIGzGcTNj25aF/9h2/ZIw8/SI6Q7AZZy2V1B8FbQA15sW/ODj1/kgwhlD2QHBKOyqpOxKRkxAmIzqbaJgiRK4DMS5YT8CoKinmtwGCDR2NrwEivbcaOsYcikqTnWi1BHGVnpy03PYY1L3s4SFoRSHEm1gaUMWG4iJs6brKGUhPvzXPDxnGlkbr/5rANLg/bieFjFm5gnNWFIWWmrXt9pzW1oU5hzESZr1Rw1CzCiv/GB6/YcP95W54bY3/BC9PBRCCp6+cYv3VNG23Hjbei5OjlUUEyzHNdzMGyURVoLvssWWzluJmC8n8oUnD1iNpU+yzfc9EDPfNG+zB2YyIw6LMCqLPkwi2hqhYZtQKhlkplIIEX2C+hkqvvtK2799qZ/iE7c2GQObkZkB7gnTklxLwuIsizoqTq036JOUw5OyKLpXAJY8FVXcWcCYEUIZulBFkR53qWIUFLKm5gHl0gx29xoWg3bozbjt41qDEh49nXhWUrzPtE4vqK+pp+Ozs163lOAte1nopcd9svVwAjr+kAACAASURBVMmg1JMqg+dfDYjvc5wv2UEuXop5VCSBCi4yUiDR7+ZYj4dQHl0ahRxsrkXxxdrKHJFkfquH7BOxIlVijr60QrFASYoeCjFW2EfUtHSzHLc48Z7n+ynaoa4HdW7LBpuV/5omL1SpNSreYL1U7lWEeasKq8QYrxfhOusgFDpRlLVJrah1QAQG96DCkSLXrKlQxV0wBq6eOYvqcf/hwyiPR2jLnD1w7+3WRnZUgk1gKyRUG9Z+NTxfkR3KWPJiEu1kRR5J9cs1ZLGpZZZ3xZOItmVsGp04Yuyr30iNFJxD3tjnhBg3sv2MSmnkatqiHeu7ZC9gISktDmUhPlfJTnCVIKyrbw7GI6/TAnm0ddde7oOiCuau2ekJuzR4ztZ3tWHfmLZbb6qzG3ZP0T4DFmcdKnAtepZ52gm+kL8rD5ICjyXmhHScYgzaD4IsydliehpSXapuHrcKBOog9XUGUqaQErik/pXNrRz55tiXiUBSn+jowPaOdtH6rHaaV36dVKzlvZzUQip2EdmoOVLFA1nmzUStMqVE8ivjLMiZUn8V0SdiN4x9eZJiNOVUipRtJp9J8+wKNpUxrm8FYm0GhdxCWnN6kIGqaw2zN9KHFNCa633vyJpb1wCB9JF7nEAq2ZyfM2PsmZTThHew9Z/P2ONPPA+BdLd1sueQdW6YeSKwIlexRDB573rg4DWcxSsvVWmBSgtUWqDSAt9tC1QIpO+25Sq/V2mBSgtUWuAat8BbIZBeLCuQVOkoay/BawKkqmVh5te5SiChxOHgN6nDAYdBJ5A4lAe8DDZUAMhxKvu6+Xo9h4ItHEKbYkEVpqoxdRBRZSzHW71DAN5zyJZiJsDyVxU05V2/k0GBrVpRoLUUDuV/cnJHyLcTEQHpERBP+gxIJB2k3EZL7+YEWUAtrfJI/kcnsgKQ3Ukt6TI8E0nWD7pe5UJQvcfv90Ou/B3g10EdmDjQN3Lo2s1h9G4OsJux76nm0HOUw9IfUK3aA8D641s22nUAbwm9FuBaaZVACkzVXQFyNQPJVQi8Fwf2IgfIwmKOUOtlG5ybtWEIJBUmroU82sxhuxWgJ06Vo4BPJ5CUNSNyzZ+VrrncuVQpKAsSgIJ5QIuLVJ+eAJCeAYTdQaj1jfUEK1OdHkJNQOmrE0hBplRA6InbcwIxeGFsZ/RaCzYNWHMGIOIgFmJX+LdG1FbdXEsLB8sGPkXkNHC/HdxvI59hQAdlK3DyDIBLb+MycSbzOD0jTtsiBUtUoKYJkD4LSPQMtkIHeJ9p+koMwEYEUh39TTlIsrOThZ1wElnY1dKmtYA30AZUuKoCFqsqDqM1AAmBhZ2qHAPPd31dJZCCfhOY/pWTqLx7vJ0IpP4jAOI8J6kQVm3sAtWPgNtg/PjzKRNIV5//av/mmWR4ZnXYr8T486IULG79F1jTKTMnLystvicbQwWjSw3TKKBSwIqPjaAvuJpJLaZnVn4/ARC6DgESqvLXa8r6SqHYAgIUqFwP6SlAIYFtm+A9B3cAPhQiXgfQZNhNZdJjdmW4D0AEsEA2JrxxARXDTKnG/vgvv2wTC/x8Y5eVFFjNtbsNj34W8EJtIBWOQJsS41c2dQLaZEVVQkHjWkmq8WOMmySE5hL2TBGFOOdn7X3vusnuuW0nAPIcgCrV7PFGgtM3uYXjhYtDbgkl8A24jjwRLNgAvnUvU9Ozdv3effbOBz+AxQpgNpXpiwIxIT5WCMQWcaGPGB3ULXnyUvMJEJINHTZR2OYt83PzVBCHsaFratpgf/xf/8YmpgBZ5tPWPzjgdlLKZCrRRsvL2BIBsnZimzZJ9X4pDPkLwBgFMMsC2mmMCDwLAzyqij0jwo97Shan7f333mK/9DM/SdYLeTSAaDNc+9jkPO0UsZ079lh3VwdKJ8bb4SP2+S9/zU5cHLXFSBM5R4BiCp0AfFM2RB7gxvuO7GsAg5Vfpg+ZHGHqaZvIBbpr9xrbs6HZupIQu9z7IuN6LlPllj/HzqKGoII6rhwR1hGpXGWzKVAqJ3UO/aq2uc323nqLjVy+YIPnzwM4lhx0bGIeaQE0iyuXjlyWCebfNPeS+X/Ze+8wOa/rzPN0VVdXdXXOje4GGjknEiSYKSYxSSJle5weW/bIki2vxzu2Z8ee3bVnRrZ3PDvWrmU/65HXaWyvLEuiKInKFINIiTmBBEASOTSAzrG6cnWF/b3nqwIhWRtGgJ/RH1VUqRtdVV993/3uPffe9z3ve6hxdNPN19jVV+21OSyxXvjaUxbGW6gn2sH4B3zFekckqPqlgDnNIyJK1X9yANFSCGkEFZjTVKRcoJj6rfpMhr4DxAyRicUi4N4SBOUCzRFFbboV27WBVf1Y6Z233/vov7W54yftwCsHLIy1YBfWQrJM/MLXvm4HTh0HDFfMD1ShtafXGqoS2vpejYkg6x7wUGoKzl3gm34Pe5074jkAJxWCSCJosl//xZ+3zeuGuQ8q7ILFYIJ6T9RtOXLyvH3z2Zfs5AI2jFhLtWKjqLHgqjTFDI4XWOcFiQz66QXVidklji+gv0yMEOn0H//gf7Gd27Zyz7B9E1gIiDp+Zsp+89/8lr1+NCCPSszrsgSMyP6QU5GNmAikH73mGnv3DTdwrzKW5B5PMJedxcruG889ayEy5YsCZZnLRkYAzlH2yaKrA8u/KAROa2crYylnZ8+edXsqZa7PzKICpMaS6hb1dnU7ySdgPagnI4WzMuqDem1Shtxzx2320d/5Tf6+KOkWQZ04I4JcNQ5VjwpVIIhysB7wp9YoCiBVAHzb3dWJ9Mr9OPTE+7wv0tOrk2qQgKO+4FZbqhEHmVxE5ZBMrNjDn33C7rn3Llu9FmAYq0ZP7EFRsFKI2djYsr3w3FvcetYeFYgRyHapygT66yH1owBttYfGS5oxnFStNC4xh6Xk4iIKDBSU/aMbrQWQexmUWYRmAvvQ8vy0lahD10efXcdaIUXcc/Mumqyt1Gyb49ust7GfemaNNjSy2tLc+/kK4DyF7M+kzth8w4KV4vR1Lq9/AMV2C/M1ayTOivOU5Z7WCnHLopJbmmJNMkP9pOQ0fZAxSF9s78VKEPVG76qttmbTDjoVBDuxJwdgXqaOi2yzRCpItaK+IVWf7BWl1vP6RvxbZIpbtWr+l4SS/t1I4o13Vs0XjO08MU1xgRDFs9GmZ7MQSFhlxQesZ3idtfaO2FPPvQTxyvqE823tGOA+aXwwZojpYrqUZKTVl+ZMqSNCDAKNyUbIPikiGspZCCRZ7KmuDjGP95DD46Sr5uXkUgZS1mzz6jbbMroKtSzKI+YO2fDF2rpc9aN0C51jAwtgWf76Gorx6Ep52ZRpXaP6SvThRsZvDEV8mLlcIL3IahFkmsNmZhe45hKEIuORBKgJknQ0l3Z3Q47pc1HVkWL88VQ/KhA/pPbNQzhqfSz7OSnWV1C+lni2QD5mNW7aGm1kB/HXUKJBYFekZFFtRNaMzagfK9hIpjX+ZLXK/YrwkQHWxoPEGK0bVaesnUSKIdqoFetSI2kii+Vfjn61iBr98Nun7CCqx3kIxJjIM+Lle2672das6kL9AmHcEbOujh7raR3m3CGRmpQMoIQI1i9qOKncZaG3ssx9V3/JOnmUzSWdPArWVYFts5P3Lo0P6vxIfaSfWmNL2ZQnMeS514/bM6+MU4NPJKXsGrEpZK7T6sjJEEhSKe7KXGgFIrR/1TYs7TZ7IpAs4E6cRMFJu6/qXWVrhqhrt3fKemLnLE6ySxg1V4Vx5SQv55JgvswVumxqgn0Xk08cIlPLPikK0+wRMlxLvLnVCdOhoSFLsobRXq4VklYxu4k+Pze35MkLSWpNqq+0sQ6rKU415+jataYJ6lhSO4n39vVQw4+HCHepxT2pSGtnFoJqn6B+ZqAcyrOO0Ryu2C0lu46hNb36nGK711UkrmWonZpKJiGQFpgfsSatMjyy2fNxWlW9u5UeMrZo84o98P4brWdQ6nsIJPaR8ocoQWpbQ5uxHbNHvvwtu++B6210tBtikvUJtB3FZJ2Ql2mh5rddd7145YJ4/Uj1Fqi3QL0F6i3wA7dAnUD6gZuu/sF6C9RboN4CV7YFLodA+s7173HiqKbM8EKvyigWWFFV8xSVjcbGY5FNy5wTSABWspoIIEB/KuctzqZigM3YdjYAmyme2kcWWUwEEkSRgBMRSI1l2d7JNqtGIAWMR5Ubqh6t+gcB1Z6oq58CXvT36gbaNx9ualf9fPB3J514zV/2LETH6fz4Urm4KiP4egep9ZDlR0lAONcZxjIp7AWCtWlRlhzZexzzKM8vXLhgz8naCKuPduxUtpO1fw/XuVm1GNi4vsHn/xQgcRXgzS9Rz2M3Kh/M4TwzVQSKNuuwSUGWoM7JrdsEJAZMjQB7ETVFUg8X2GjL0mkcIF4ZtKv5zo0Ab92A8RF5+6sYuuqnuF1XQJQFxhJVNZc2wgApK/L3B7E4s5i0N1FsLPId2wBo9raT7S8CCSuRMmmiJYgEEWeuDKmReTWSTsdi818m63cWAOctiJ0XIJDOsUkUoD4A2NEF6NEOSNPGufQAZqwhk7VPdlrNcauQ0dgAsKjaVU4i6foBNyqAeWW1s/oaba6aDWmsYo4ANjxBzZUXqLU0C3hMHiU1TLAEkQqJZwd/A1JD3QQYTdt0iEDi/snKLiYFEhvRZs4jzu9NPCNVAkl1RUQiBeqjGlN2sWoUIE3Qn36YCKRTB15xQsaLPguArgLRDdVszf8vAqnM9SsDt4X2FTFTBkgWiCwAQ23hmaVk5CcB45qwcFrAiqQN268WbI6UYV3mXmrM+Dhxe5nqeK0qkWSpV8uEFoEk0ED3V6BVnH7q9nGMDwEUJYGkUkVIIUZ/iUmVgC1bYvKUZZbGbG5mDLCObHkpMwBqVLB6gSz3v3/kMTs3x9iIdmGVMwg4RZ/yovCQmgARXpsJYCxPP1d2tcY/V+d+/M0icIhJTRGyrFEuxBk3CVQKjRFqZoQydv9te+yW67ZQYBw7IQCecTLCYxSIlyVRCvB7mvoq7bLJUY0Bxs6FM2OAt+c4RtrWrttkD7zvx627H0tLgKQVAZi0RwHSSSSEQEqv9wTgE6kwBhgvOWU+Q+wUywmekBJJVC4pFc5ut68/+hxZxxWbW5i30+eOeRZ4A0RbmWssFudo24S9/8cetOdfPID1lOg3iF/ATRGkUcZIlPZSdnKR78wztlqbVqidVrb/60//V2sB4KWKASCQ7iR9AJBqdiZhM6gSZ1Ep5LGtSgOoT1Dj5m+/8piNY41VAOxV/QUB2yo6L8s9xTIRSBhROX9flg0NgHgT2fbDPU1249Yhu3pdt41SKypOG1e4VwnUVU+/fMSee/koheEZg5BPUgu45RTjVNZkDSLcqoSJbIkKtJNIYAHCQVY56gVIMlnipFT0HICQyyeeFO2aa3ba/l27Abrn7JXHn6XuGzY9EIFdAGtSBzgAyCPL/cuq3ygGiTDl+GnirPqPcwdckECsCP5bAhXVF5dREMgKSwqFZV6fgUxqJMt6A7W4+qjDcQFl2O//3kdt7ugZO/Dq65hVhcg6H6Z/0ifp53/w559g7lSseYc88nFUtS6sKQilKBBo62oggaSQnSJh4yhEZS1ZYo4qAzDG6UM9YJS//sGftV2obJRHIJIvjeVpMpWztziPR7/9vI1BQk5DujYzptW2EbdzClQuwfwolQJgNvdB9S3cXg8CSSoJAdEJCJ8N1K/5+P/2MVs7OkpfrtgUioXf+NV/befHqT+GukCZ4J1tqD4hahuZVJcWkozBsq2ivX/m9tvs+t17maNidprEhZffftO+9dJL1tzbbQViUgql0oaNG7Gnok4g8cEtNolFfX0oAAf77NTYGWonzWAn1+z1zgr0EbWHYpky6JsAJHUdPdRF0yPH9TsZAOmpa92yabP97E//qDVVFq2rHaUGY0I2TyJCVefJVZey0BMxrjYRiSa1pZM5Fbvqn/+76sriyv049MSDPuc506bZGpI+mLEDUl7Aq4BUiWhSyZI9/Jmn7K677rQ160nyoGdpbQbMzz1rsonxlL388nHarNlJpAbWVfRcB39Vb0sqFCWuKNZn1O+JTfBGANIQ4kuQCqoZ1dJvfaMbUAx1YUOWJe6gDmDeDSXmrBG1QidjbPNgr2XmZkh2yZIIwLmmyjbcSF0j67U2zn9V7zDrE0h5CM6FcApV8qxlu1AyNVF/jLEysnrA+js4f809vD8CoK0EpSZULcUF2p+xvJw4w/haZK2A8otaZu30kUgbKiWUfM1Yli5BeCQBngso0IqsP/KM2RzEu9Q0+l0Euo4v9ZsTH6oHRKxyyY7aVjeZMSJSRUSSyJfA6FfNr/kCzoJJ7uw56qrNZ23Ttv02MLrd6x69gJKwRPyJoSqJoYJVjRq1r9d343NSaojo9X6khBhiYYT76wSS12RRfEFZA6lEpHO1iGwXVZMpx7kuiBTjVFeB1+/auBrVGNa/kA8C+NvapbjtIJ7L+g7yV3MB40vqJ7fCq6oIA/CduCpFCTFXQH6jnm6byVimlt80BOzcPOoq5vlFgPzZhWUUYlniA2pRiBzP8aHfN/H5VuZsjSWNZZnCrUBmKF40YOfZQFxaCWM7R9JDNE5NKi480h2zdVfts4l8i43NpyGHsZMkjmVIBoqxZi1BDC6RfFTkGpqxX+5h3dnOFzax1q2gwgpDVrZiazbSVLJu2ikBKT9LP5TCZ5q6Z+PYciq5oEBWU6MI9YW0/cQ977JtKAxX8vMkeTCeIVD729aiEI6zJGYNTdtnIDY8sYS6n2Wup6xYzj0Qsaa5uUQs0O81JXawtqGPcD/VdlKrae4IQ0B6vTjWFyUSGI6fn7GXDp+z8TnuNvX8MCOkb8uiVvlcqJGytJPEbyh28rLVi/YTs0Ztw+bNbs85Nn7WVYJdbQOQYCt2zdWT1tc6Zq2lJezqCtZEDbQG5nfSUWwpG7GxiRD1EEk4Wa5YT7es60jMYNwsYO+ZIy6KmGpivaGfIlbbsKNsJD42s25UPEhjKSoi2dXOWifLeYDrU2wQgaS/Sc2nGlk1QqiVfqE+WCO3pc5Sho6bHDNmdLzAcpP+wdpUx2utziOeEMYxk1gF65ja/mh+K9N+GseytnR7Qt+rBUpY3xPI8YHjqzaTCKRING/vefB66xtSzEzwutYMIviU6NFmFy6U7eEvPWV3v2efyVI2IoKWe2EhyCneW1KdXPrtnjvrBNKVm8XqR6q3QL0F6i3wg7dAnUD6wduu/sl6C9RboN4CV7QFLodAevb6+6qKDCmQ2IQ6nyECyXVCvqESuZJjF7AEwCICaUFWTcraZCPsCh4W6Y1sVOMAkP1sGLYB2opAGsQ6poVssIYGZdxK3wJBA9DRoNRU1WIQklClgAJQ33fh75BJDvLLy7oK9gdIS7DJYyMfvLNGIelfgYqmqqFx27uAnAmOrVfB0R1E18ci+ofvGUUgkRUqMIDjNlYJJPJ1BblZguO8Tdt8/ux5e4pNUJaNWRcA2l6u717UO9vYcDcDVr5OO/znkydtUAQS1jy7OtucQHJPcbevA5QXqSXCLvjaQDHk2XJcJ8BzBYBkBXRnCfB6DH/+CQB5AZ0jbOjWAgZ2QCA1AcrK2sQJJH6WqsoQV4rouNqQCRTjWEUAgyTAw1kAgzcnL1gC0GIrBNIe6hd0ccyGVsA7CCTVChBxJDjYa18JnFDj6H4IXeUYJUDJGUipg0sJe3Z83MZ4T5R+0cM5dHJ9HVyfCKR+gJoNgCDDZKE20VYN1WLW2pjLK94zNd0+DcCPvqHjey0kinakIJDepqixCKQXATrmOCOOAoFEZiyf7eDfnZyfCCT5rauGSres61Q3g2czAFGryAlZ3AF4qK6GNrlOHvG3dwikoJvoXgRFlukbP4QE0unXX3XLpe8lkKRAcjC4VkPn+yiQ1Bu4RYDl3Fs6mgA22ZPkRExofNMuAhkFMojsydHnYih0RLiJCFKGf8YLM78TrjxTt6ru00/V3vCaIlVyyckfgfPcU5FUykJu4fz1HVI5hQA6lOmuOlkhAI04xM25t1615bmzgU0bwI4TXICNqlJ0nIzwr33nFbuwAABCvZ/W7iGLk73s5ANDKp0CeJQdGP0z58Wqq8oKZaTL8ksAOucphVAcxUNU4AvgqBRIUUDZ2/ZvQoG0FbIRZQdA+TQEh8DVkBSTvFeAmZSPy5BOUnBdQBVRIM6lkjmbZ0z95E/8nPUODvEBABuOLwIpB7gjMCRfkHJDWbOoSwwQVdafKGdUzwiqlMiyArCXtEky8SuhPieQGgDCJgFsz57HNk81TQBIM5kFzocaRQBeH/jZD9qXqY2CdJAMagE1sobS2OU76Pe6v2WIbeg0gMCifeYv/tjW9kLEXTjOGEGRwntlS3bg4HGPdRl+F4nU19VuPViOHZ9esC8/96q9cGoGKIYMY49MZCB/D4HUxL14h0ACHAWcG2w3rMMGbP/GfttADaQ2ceaczzLh/+DJKfvS15+nbaXGAbQC2IvRB0oASbp3UdW5oM+on4jECInYlDWQ+q2s5eiEZbffUnF5BTlldwtYKtsOitDv24lSAXD82Iuv28pCCqKZWCk1DEqTFgFh9HNlayep16DaHVIhyVpUY0NKJFeycO88WxoCyQF9etMCRFYIMJa3+Pw3A1woRcSmkVEyo3sCAun3f9cS5ybta1951OID/bpoWze6yZ5+4UV7+KnHLU+MFJB7qQJJYLMeAvB0zQIUa/aQ+hlDRaax5GQP7yuqTg4EUpQ26CDI/9JPPWDX7t4B2Cw7K2yeGLsZOq7qtXzj6WdsFoB5bAbLQ46vmKskET0ujl/N7lJj0UZC+ET+ykJIEJ7AaFA6JzD7APM/9rGPOYH0P/7W/2zJWZQmyjIHJNf0IxVAWVnqKyJqDZA6QVH4kN2ydZOrxuKd3fbqm2/aOMXTRRzlVUsJoHHn3qucHEssLkPwUPOF78pgs9SLjWEcte2JU1ibcU7Klp/Hxq4JMFdA+OI89pH8TZ8ViSRA2i05RRwpI5521PlJpfQTD9xlY288wTzH9MvlR+U/CRmqYvM1tVen7EGJi2WeTjJxjmGu/67f+/QVXaPpYIcff9DjAXczWNdcQiDp9UsJpAwLLBFI73rXrbZ2M3UKG1AWKLEHVWYJi7vp6ay98soJPkT9Feo/NUC4ezzmOoJ5QZNskODDn4irjGLaZhLSeHZZ7FG7taKUi0HApRhTsySrSKGgmmkUorMoKpDWfMp2rum1CookJCFY53IwcOTe5tXWmKYWTi5qvTFqFGHtFmOtM26LNhletFwvdnMx4H9i6uo1g9bbjmqFcReWepv6ZRHWf00QrOU52ZZBPgMUryVmDKwmQYB7f/rCjJWjrJ16IAggxZewlktjxZtHkSn1SE42dpBGBZFFqHhWFPc5jlRsurfqSyIjRXw7Ias1IPGigfp1qo/E6FL6CWNfik2pEYnZtNkCcWN8Ztl27LmVGkzr7ZtPv4pSJ22RFjR1rO9k7ymr1yIqkhKEmtQQuo8X7Z9lk+eJV7Kvg1BATSNbraYw1m2NkClOIqmOoWos1cbLPHWYUJDShYd6wjY6MmDDWLu1EPvijBMlj0Rk6UVigDixAutPkQZKmChqwGkZoz7L8WIQ2ypLo7gZrtqTKaZp/ExNTjPXJGweEnaeZKJl5hWxHO2dHdQQwpoQkkv2YCHWY22sL9WHRCCJ6CqqOKYsH2nHMm220gipRa2uRixli3xPx3CPbUU1Op9vsmNj1FTyGlXcI/pMi+p0Mu/ktC5obIcQgxTj/ErYZCbGsa09f9pKMxeskX+3M36ZGTyxS8SDFJFS68q6tcD6jSp8JCqgZqOf3n/LtXbTvq2uHE6iQlqBrIoUIVKI3WESQ1aovaR1hlv/as5g39LApka22UFkF3HE+h5CV3aePv703VxfUAuI40gFSpt4UoFIRJJEZHWaJA7PIqhazqHAKjbbhelxFMNH6RN8L/dGtnMet3EtKCpTjDVEBOVWCwkwfQODnjgSQc3ZgdJteFXR9u2dtaGuC1j+ofSj70ZKrU4KZ/JRm0822pvHMtR+Qn3FGqa/D/tAEnzSjAHd1wxEjhTqMf6m2J5lbSJFWYy4GGHek1pPiiHFhhz9VsSOklv0KDJu/NpUH0/14yCRAmtVJb5QP4/1n7ZQvp6jHaXs07pRNfL0fj2dpPS6S6zBWefp33nOTd+Ro7aUCCPnb1WTlIQyWQemUUS66tXndcXBYG7SzkBzewy1X2OM9V00Z/e+dx82mDo+FqqsGSI6MalEqQ1FXoJ99gtP2h1377XNm4ZZM6oGkhRIIpCYYZ0oDtneu+oWdld8MqsfsN4C9Raot8AP0AJ1AukHaLT6R+otUG+Begv8U7TAZRFI193rmwsBkf7T7eFqxcaDhb0IpDybiATbrnk2UAtkccuaSJtLwaMqHKw6AlEIkD422FvZYGzGRmNIBBJgptdBkgJJBBK1SKRECqzjAsVHTRBykUzS39waJNjW6T2ysgsejoxwjAAwufjwPWD13zWw7KL0SERBcCyBwdq8a/MSYWPs8JwIHI7vBXFlP+HFXQEg2IQ6gcT1HeGdD50dg0ACXwHs7GPzeQ27/nupE7ANkDSKndQB3vMJvNpFIH14wwbbxca8mY2M6kPUyCPPeHUVlZRewRnLisQBJQARqYZKZNAnsKK4QKb0DJutCp9fhW3SEBu0dp6yNwkpc1Dp5yKQdL1VFZJjqzquQCQdSwQSG8WzWBodQWmwxKZ8a2+H7YJA6hS4jh1SBXuZGoHUKPKpel7lGikh5YsIJBRI04ACbwBCfBs11imRcHxfJ9/fTptKCdTOPR0kY3MLx1zLOQu0DwEkCjxy6zEBEcprdSsfAB4BwbJswvJJzhQpQPEj+Kk/OQuBRFb5DPcasyNXINXqINUIpEY6qpRGIpBaOIcWwKAW793EVwAAIABJREFUvqOdtolxz6Qy0YbWM3RFHuknfVnki0BxV7Ap6/GHmEA688ZrTgr8IwWS+rE2399DIDljVBspUhkwTqVQUy0W1RCTxZTkFgIb3ErOxzygF8BUO1miy9jaTGI1tWHXdmr6ULMHgMj758VjBvZ1AgD0/U0ARPpdYHeQ8Ry811UdgEAx+qdIPAEZAuzz3HcBYFHZq3D8NpR8xw48a+n5MY4BWQqponEdRzGUxvbt6QPH7MlX3rLFAiA5lE8IZUlcSiKIARVtzqTRB0o9yDW4Q5n8/2XxArihLFeB4QLhwtQCEKkj+LBCkfOQxltujgLm/Xb3zbttVT82ctRoaRlYb3OMvzyAfATgRxaREZ5ZSM08gMhrr7zq19lFZvws1jA33vAuaiaNom4pWQ/1k9QeIpBUjF5gpoqs6xYBP9EeECQcp0Dx9gp1MZS5WyKOnTq3YMePz9lhLN5K1HI5PzFO/ZcJMsSxr1QmeBbwBCs1Efv/8ld+zf7hU5/jHjaL03UCxO1kuO5WAHIpLLop0P2+B99lPwaAvptaPZlZwCmyoSkwZYsQYDNkdIexwOvtGXClVha1WBbwvghINo768exSzv7grz9tUyhadK0YPv0jAklAtqx6xC2r/oesmjpjK7Z3bZfdsH217Rxoo84F/Yp7niHOnp3J2N999uuMb9meYVlDN1HfWIFg9H6kGiyy3+Feeu0qEXGq2cPvJa9FJ6WI5iVlwgeEjKxsVDt999b1duO+fdTZTtuhZ16y1Pi89VOIvr+lwyLcg9ZqFnmBPpKTVZc+S1tqXOhnXuC6gGa3vJKWNihyv8L7l0QGMi5UO2aRdp4h0zyM7eeW0bU2ODIIyT9lH/39j9rKXML+y1//rZ2DXN93w402zTl88WvfsCQ3X/VnXIlWHTdBDbhAaZROUyeEWCmQz0lXztXVT5D/ilvKFi+g9Cnp/bRJFCA0Rjv81P2327uupxYN8TuuovcA9Bna8siRU/bod55FARK14+Mz1B7ieEqH15isWqUFM6XmOM6LaxYJrHNycpl+q2tvY25Qdr5UZ6pdJhJvfnoWRRxJAoCDZcZQWzxMAXhAZIH6KLTwK7WTE9Oo/CJ2zbr1JERkbXwae0quKw2YX1FNPMDOzTt22pZt21HyjTHOAuu6BWKO5gWRQ2lUkAnIggLX6vU4lC0PWC4CSYSTzq8ddYYy7ttbYC1pu7zaS6ON+6TXe8jC//mffK+lz7/O3CB1ktoTkk5x0NuZfkU7t6AcVpxSBxNYKjJO7X777/79O2uLK/TboccecALJaz9eQiAFMTO4B143jpidTZOw8tmn7frrr7ON26k3BIFUoQ2bqHdUKcVsFgLpQJVAaiiTpIFiQVkwKoGkOki6p+rfSj4R+ZeDDMinUBjOJKnlxdjrHbLOwfVuwZVgXp9HcZYk3mSzqAPyCVQQSYumZu2q0X4LL01aAzERPggAl3m+bdBSIOhtSZTHlXYbbB60DmrQrPQ22XhowSajC9jZcZ1YGA8N9XuSiYh7ETUlCKTO5m6UdMSvcQihJdY3qBe37l5vQ+tRNVFX7Pwk3w/xWGANuQARQdj1+UP1mfKMZ7etYw5RcoIUR0URrdxzkaiyutO9dgs7r4PCPKcn5EG5UZaVmgFU900JJaq1glIQcjwjApU5ZYnr7OweheiO2ZPUmKo0UjeP2j4FyL488S5HnyxTV071qBpQ1wf3U9Z1kLS+Lg10+RHVRALMDpNoFEWBE2uEmEERKvA7r0UoCQdl4u0SAPsCNsWau6REWjcSt3WrV1GjD8UscaEFsrodFU8rc14DMbcAGSLVoJQ1iola2Lq1rBTXjFn1o0bVweOpeUGqvQkSBMZFIM3Mu6XkMnEdUQ5r1mZrhdyLwQTTS7CHlP3aCokHQU2aLKSMYnzRE8UYO8QxZnnSquKogyC0pEYiFvSuWWV7rqNe1Kkxe+llVJjE4TLzodYV5PDwE3IWYscgnsIx2FwWjSUs6srUwmmArIxgRdtYJXJWsM2LhbCbVfuoxhTEFjOBLVAvKEfdvTbIpx7UtPu2DNmt1+5i7KJ4pm1zzFvZJe4zbVvi/hQgeWTNq3ujZBNlO4REjLvyT8S8CFXNPVWVmpJM3OqT1SZxSuojEeuajwICCZUv9nRS8+X5vOozliOrLN69GqtD5lHixpmxQ4zJF+34m8chTuiffG2J+QQHV66dJC0IoS7GSaQFRT31GPs6V2MfW7HtW+dtdf8MCv4p1sHUGyuRTKE6aEthm5prtLePp21qOu9zQVdXD/2hk/NmbkKRnKSttbfRvCV7QsU0zSGyIM1z//36ldxFrEwxhtzukLGoGFlgLa+H3q/YozGm36XeEznUwf5FsdJJJCURanwx5qIkhulvbq8q8l45IXyP6hwp2SlJnHZVOuNOSnS9prVQFHtGXxsxfvXZCvfKVb/a6wXZir7RC3HvG9k7Njbn7N337bXRzez1wqjMlCSgttRcgm3n9HTYPv3w43bzbdtt1871TiCF2LPVCaQrNGHVD1NvgXoL1FvgCrdAnUC6wg1aP1y9BeotUG+BH7QFLodA+vZ1d1cJpEDRE2IBr9+CGkjvEEgFqRL4+zwL/0U26Gll9Uk1onxL2YOwWRBY18WmbwvgzCY2/8NsnFuViSkCye09RAqRXY7dTVCnKCB2nPRwSqX60KZT2dC+7wsA6UuoIv7lW/SAQKoVfalxR74JcUqqKlZSVltAVAlMCLLXg4z9Rs5foKyroVTsnE2RgDUHKSGQKli4lNloJticH+MInwXw+hYgTQJQa5Ad/3UAd/fEQraVTNFovMNe5VCfoHbJKjL/PiQCic05CeKu6BDJ5l4O30UgyS4uyEV3IkAqDSwoVLcoySZrGiBtQWoRQI8+QIR+NmctkEdhqY88g542kDVclQioNZ8TSNqgkVVfZlO4DNI8trBoJ6hlsMy920xdgx1tZA5jPURRGGogAWBKIeWkVlCLSs100bKsSiAVyVCc5pivAXg8fWHcTggz5H1AeJA7Df7E5MWGABC3cb6bOgSCkEGrmk3ySBE4q3P1/F9ROAGBVBaBpEJPkEgZVEjHUGk8TS2G5yCQMNThTjcZphtuU9fGZrNTFna0WxR/LRFInSKQlFkpGw2e7SgxWmjrJlDqiCzslKErIMA3z7UCywGBJG//7yaQyNT80hc9E/6/9iGAUz70V/Jx9uABz+YUkKv7cdHC7nsIpBpxdJHAqZ6EyFABiVk6hfqgiBVl2Tdpx86/C6pdpvomgIshQJivfu4RG1wzYjc9eL/NUyegAdClppzwccg91uZf6gCBd30oLjzLV8OK9vVaM9XMVAGzwmwEMgj0E8iYAOiWlVgIMKAF8KYdlc6xN56z/BK1N0oQKwAHAo1bsMihpIt98+U37evPvmFZgWeANlky16XAawXEEC/b5IiCxo/qQAAAqYaIsrSFOkIMiKRRhq5q9ghIcWWRwCpgsGJmDsKj0+67Y58NUJA7xnjtX78X2K/J5qamrbunzxUU89joyEptHlLz8MFDDqIMDI4AUlUALq62DVu2Ac5gPUM/F1CjdsjmqKfEWPNsddVa4bxFgFT4N8g6oBj1OzTeAUtyAMKf+9yTtog9VIr6Z89h9bUCIZOmVpPA4DaAxBBg5Qq2TR//3//E/o+P/xnWRyiYwL5aAdKbAAJHRoZsPfettzNie3etsdtv3mbd7ViFYQOW5rznz522oggpQKAowGliuWgTk3O2QHH2ScDFGPEkyf06R6PPEAjfngaYIqtZNTQ0TlX/qED9CJGvbmFH/RSBiwK73eaG821thJwebrFbdowCPPdYN5ZUEWqr5QEgKblkf/WpR2xyXsoAJSvIWpL7wdEFyimDWjWKnAzUv2XBRBxZhEQKkX0vwt+z7tWWTpoyFriP1A23Pds3201X77MCJPlh6v+kJhcgjzqtj6zvNtlsek0RMuGVhc31ZLgvsrKTKkN2f2CxHpdViFykvNfXoo9j0mPjqC4biO8rfH+Ka51TnQXG43pq9/QN9Nky89vv/PvfsTxk4j985iH7ylPfsi0799jJ46exLopjw4XlKHG2nfp1IkfaUJD6T05c/Xz16tX+88Brb9jHP/7xi0SsZkQneEVwyXZPWd70BegDawTYvfcWagzdvN/6OgBVid8il0S4nDw9BoH0jBW4liMQSOMJQHv6mKBTEagX1YNOoAcktCzyaiCixxjFe75HoF8EMDkDqdTMGBIoHIYoktVqG0ki61b1Wi9WQyFiSCqD9RSvHYOcXLdu1HZvWmfLWCydPTfu6rI2lExvo84dWjtqW3fuYtxSq4vxmoRwW2Y+WZqbdSs8xbpFlLfMCn4eLVhHatyqbpdiyzL3Q1nt/YC2OmcRQG2QSBX1Q8a21Cie3c7vP/KeO6mXMom6UHWk1G+lLGB253d9v9qkGaVXbW0hINMTDIgrez7yT2BhVyWQagokZDbqeN+VBFCzUyzkIk4g7d27B3KFYvSN1dpwkIEVxs/yfN7ePHSaWREwOQ+hB+FRAqAOMba1ctOoLcr2EPvgLHZeOZS92USIWAapQC+K9QxbXAofxnpqEXssiO0kas4cYL4UHw3UaGvKzNqOgVbsxbCwEyishlHiDUD2wgTWnqm4DWBlt8p6uA+tFl/Tb0ksM0+WJyzTyfqpuUDNtn5fh/R2dUL+MJb4vp5or0UzrDsAxcMQksllyChU0e2DkBkoIVOQnm1DvZaPZ1hnct2qo4byzFUx9EXNJVItKq6qj4pAktqo4OQncRJCSOSnLFu1rnK7YK29iANS6wSJE4FyVktIkQ0Z5rp2rPZaIG5WaN/JGWrvvDUHwQOZ0byeONxOOxKDnLiWegdwnpis2mReDInjCVQXuK21rEizRr5fiTyaouKQVx0xkiiIKq6oZEzKGi9Nf01AAqSk2GF8tbBg7CM2jAx22UhfJ3XfotbZHoMQpY07UTc2sP5T3NQalmPo4WV+dNeZbEUAc4a+BBZ5NHbhvI2hnJ+G/E1iZSbySXFPNTTjxCKNt0atichmamMtKGLY68axKEqj7nL6BfW3ju9ELis3EUhpxUNi+IrICury7dq7y95+83Xqcr3o9f6I3l6vTlalISWiEMPLKJCKNFJJ9dwc7JfNH+2otQ1tFeX+NKE4a2ANWKZdWJQSU7A4ZB0XZj3ZR60ukQSdxWnbv2O1bYG4EmEAPQqByKoyx1qHNsyh8PX5150ipQYLquEohS1QgspOMbhv6tJOqnAvRByJRNJPtbFuqPYhIh2jsinkO3x9oTZgHOZQ0pZiXRCfu2zb7p3MY1O2NHvaXvj2o/bEN1+kzX2kG1Mt9sAQgEViKOdQZixrnTDYP2pr1sRt97aibVqHEq/EeK4kLCbSLt+M7W+zjZ0n+esCyvwMyitUl80kL3RQvzTEiYs8WmDOy5Ao5qQQMa9W00ixUfOG5hpXKHGfFTdr8V9rtAzJC5rnan+rJRWpLyvWthF7tcbz5ALmfFlDJhKL/h1eJ1DbGU/ICki2EmstqZ9S2BXq+Jpv3CYPMjPD3zTXSxmo9Zmra5U0RoxvdCWsOrF2aSL5dWyIxJYC6qLdtn6b7G1RmvOqxpLUZCKQ5ucj9qmHHrP9N26iBuKWQIEEGS1yN7Cw0y6DWH7ny1dySV4/Vr0F6i1Qb4F6C/yALVAnkH7Ahqt/rN4C9Raot8CVboHLIZCeFoHkSp1A4iP6KMzmUIt1ryCkLDo2KwU2mUn+tsCubImNScotoshOF4hYzbCOADJ28NoGNmUb2TSsJmW1lU12EwSSNB9V3Q37EwERHKyqxAkQnCrhU/0pMMcfVUVFTYAU8EVBDQe3tnP1jhLX9DMgoWo1fJyU4m/aTCuLvUZYec0nEWWuhgqyf8tsUuXU4cCdQwCB1YxUOAl+O8H3PMxm/JtsvhfI2FzFxucmgLt7oxBIkCRRst1f4j2fOHXSrds+vGEjJA0goYg1NqMiTnRJFa8pE3yDbNt0PcUqICoFEug6NTzSeJwDWAPmiPCRhVI3dnPdHDfKBjfk9UKUESoSiU2/2kIN5FwYQEJNgcSxyoAtKcCWc4B0Z6lxkAX8WA8wvgmAtQ2gAKmHVdxmpEYgVgkkAYlV8k6prlIgrUAgTbJZfZUs8KewsDvOvdHXguH6s41nB88hQJqdAKbbujq8ZpMyFlULQwokEYci67wKAZs8WtizhyPKRhSBlCnZqeSSPTszaa8AeABd8V7UFWzYm6tKI4w1gMAEiFYgjfhONv/NtIWUC1IhdQB4tNCnm7mnqonkNnYOEtDmDhpViUcnMLWtdS0SG2DVGAKEeeQLPzQE0rnDb/iGvUYgqZ87QHoJgeS2VJeQrUEvDrhVZeQKAJEKYkU2WCJnRfw58E8vBwhuAnRpAhB8+ktftwMvH7Cf+NDP2eDVO6xBtSvULrUi0xpfVQJJHvh6dnZ3OVD1vY+akiIN+SIvfY3joTWrKYod1CqRfKZZ9kWoYk4fetHyySneA8AIJiZwIoZF22yqaE8dPGVffPI1CDD6eqxDLmUk8yozm35Lv+loA+xyJQX3H8BeAI+sc0QgqX8IiA4zXlQvqKONngOgVEQpidwPwCFpe0a77J+952aAG2gjgPxK+7D1DI3aHKTKIAXiwxAbs4DXEfrSzPSkHTvytp06dcp6+vptCOXRls07bdNWMqGJmEvU7NK1KvvXVY0AHTlIYFkuFejXItSkvAtxLKkb04BjYayAKhQk/7O/fAjALmSPP/EdJ4bzxTQATkAyxGX5Qya7ANwPffCX7LWXD0IktwOuYz8E0em2TCJHsOYLZecgU9bZTVcN2cz5ozY1PmVFFAZxgLqyQDWASmXeL1EfJxJpYbxxXFnsENPCjNXzy3n79GNP2SunphwkjIhArBJIK5yDvseBtiqBpPGj+NnA9aDTsbXdYbtx+1ps7AZtVTs1JJgDpICB77J/+MJjduQMfYV7pMLZzvMD6OVFaqqPSAHKfc5y70QgCfBNy4ZIMRyC2euO8LpbrQF4llUHCTBw787NdvsN11txOWlHX3nDEhNzxMo2iGRsiLC6EumuOj8aNFnZrwI651UHg/NegpCQfamUa2oD1ZKoWRiVGDdZFArNZH23YrPWjC0achmKtndCngyRTd5pjRCPO3ZsR7EB2TQxSTyFiOS+NKpuk8h+tSvHcVs4v9yq0kRzJv8VOY9G+u7Bg4ft1ltv9WsU+CabolqGt4BAZf9LYRNTQgLj7qa9O+2+226y3g5IS5RnLbSX1DUTKAgf//bT1G4q29HxWTt8ATUI90ogeljzXnVO1HysR60Whn5mOa7ug2KkyCiB7TWVY1Z1vQCB42Thy3asgGJty0i3rUOBJO+6FPZ5iwClR2eWbMP2bTaK8iRNv0thPTZGsoFsA6MoJNZv3kJNpfX+97jmBNpj7BTAabUvuJUSY6YoS1wSJuLMe14AnvskoFJkp4DQ0dVrvX36uvv8nAVKOsnI/dY16tgf/vmftqu3DFoc6zBdn9QiQSwDVCbxwtV1Ul/yX60GpOogKZ7Gb7z3H8W0y/1DTYF0kUBCbSgS9h0VqUiIQNVXLETtCw9927Zt22o7rhqkDwW2ow58E8SluDh7epw5ro3fqfyR4I4WFK+pOYM6RK1AGTvIcKhqSIGc6gsmUWo1tFsOBVCko59Y226LANCqHVaG2C7LTpL3rihWUJMolluwdW0V68hMW4g4XYH0DzPHNqIsnp8EjJ4N2XAY4jrUbx3Eoywxr2mk085FIARbmR9aUtQSGgDPpW4XBFJuhXuI6KEn1Is9HkTXLJpSlEhwHqjTSPyArDq7MGUVgPJV29ZYfBUaHiyQS9SFW15CrYTlaR5SI0tSjNd6Yi2qPiBSWe2ieUUEkp4lkUdSIPF0kFvkkWxTfd0kWL+67uNzsmosoLjq6GRdN9IHoU+CFHVsZuZDduxoCoUQFnyVNieQnJPgBgWqPeKeshhcASRFr+4PVm38MyCQdCNVtwWiEvu8jqYk84hUS24U6feowBpwIUk9G6l2tNZm3LmdXXebjfRSLwgfUP2+CnvRVu5ZhDpMLdQNE4kvWztPgPF6SLLlpL34vBSL89QcPAlhe+LEKZudZd0nNTpEvt4vRZoIkibWZW7vy7nGWUgpIUcyKJEOmqukVtI4aSBeyzrUSWZ+l82q5oYlOmQhHLWO/gHbvGUD4/iQvfTMMxD2pBRBDGrtQfTDWk6xhrWdks0Ug2irBuYF/ax4fdTgXqxwbyMct5kYo3NdQq2Wkk3l6jXWN4zaR6Q2VrethTH7Z/fd5GvrGHF1eZmahroOiMcyyrRCbtnVNDmIdrcH9VpHIhlrI1jqT9qAGyMlYhO2vTUrt0YlG3CdHi+qap0wayQRSFLghVlr53LsJZhbKthX55i/+9bssauv309ywnlLLx+DLJyx11lHff4zL1PLEMcCmhXRF1ePkpPrasCyMaTkp1i7DfSLQGqxfVd12kDnAsp5av2wRs8mIU2XWu049nXLScYOBHGEeyR71TbWMbofCdYbeureak7WvRVZpHNPoeCUGrqdpBitR2RJvCKbzmpSgtolp3USMb9Wd6+WKCSCPVCkQkoTLzXGYihaNX9orae2c5UWbe82yEreQimnY4lA0thS+2tcakw2Mz95Mg3qI49hLgJTIlLNYlJ9IZAYS0kVxn5W9yYGAX3L7VtJyCCmNcwyp0LgaT2qhAoIpOXluH3yM1+3PfvW23X7d9LX6GEQSKpzpZjqbhOMsTqBdLkzV/3z9Raot0C9Ba5MC9QJpCvTjvWj1Fug3gL1FrjsFrhcAskZGG2sA9g5AJv0L5ftyEuajS6vgwFCHmElw2ZABFJRmXK8Uz7fyuRrJJOwDaBpHRvqdWwA1rAR6WCbHCVbM6T0e+H2bvMhJiVQubhRnf7uQKRA7eBnTf0U8ELvqJOCv/uJVYVGVSWTDilCwI/Jt/APPUUU6dp0DSrEqy1Fk2xHvPi7CCQB7VJnsNf3BFt9v45Q9XHjGIu8fpLPfnlq0r4KaDkHqLial28hY/puMuy3YsHT1NphL7KJ/7OTJ2w1WYK/SIHw7QBmUT4rAuMigeQKpCATPOznADDqCilZauExDqALgsaGMWsJgIC06nKgdGrnWPKTb5Ivu2dHBrZ4ruqpkmPfRSBdokBKsZGbYqM5TvYgOgJbixJkVMXLZVXCxo8dM6RO1c5MFnZVIkoEUoDrAcaw+VwBtBpnk/8qWeOPY2F3rEowBbBVoETSc4hj7SF7cWc3pbb5GROBJN91r8kQ+JwHKgKnj0BNyNJlt1fGviSTXbELABeH5mfseCKN6o2NKoBClGtU9mGUdkPPxF85kgghOkizSCbZ9bDRF5Dayfs7OAcRSK62cRu7oEivFBQByxj0q+8ikESa8UL2i5//oSGQzr95MPCopy/oUSOQvP9fYn3kr7lq8J2Hk63KNgaZyqJqW8IKbWTzhkDpQTsLEMjpPiQydvhzj9uBp57FOqjNfvJXPmRd2zdalm4WeNQ7a3sRZNW/HbiT1RU2J+OQiYH1koDZwALKySn+LQLPCy0DJMQBN5YgNPX5VgCJGEB+hVpXZyCQCimAwwr1JiCePQu/ELIZiuc8/gaWXC8dgwCjnzeRHS5IiuMx7IKaJbI7k0UZRGoIsEmZxAKTpZJQH1MxcQFzKuDdiZpIsh1Z2JWJVVQS8Jo9H/qp+yGwVKjbbCqNenLXNZ7dvgLQFkPho4LgMutMAlQtzs/ZgQMHPNtXKqQ7br8HYA9bGTLElyAwBMqodoDUFAIvVwAnZa2UA2B39YyDJOp81Akhjq6QrZ3Oh+yP/viv7ZU3jtq27Xu9Tw5jY7Rr53aIUdVwEhFWAECCUGEMzlCnSHXKZFm2CJCfJF6ofWOAoSHacQcqoHdfM0xGMwXNuaiyCnNTW6pMbFZ9iQznGMEKcG4xZQkIpTTHyXKvlgGID1HD4hi1MhLUW1CGvD6DruOiAkn94FICSVnwQfF4QCwIwFUtZbsOe6Ebtq2z1d0oHVCUVYhXc6mKffWJF+3FN85jTSMyB1BJCiDPBK/WWRDcI9tFke7q84CBinMrnrEcgE0C2BXSS2SvK+O5haLzO7ZvsdtvusHVlqfePGJJSIxVWAxKmdJUJSFEdLaR9S1CQkRGjJjdSPzr6UMNQXxyW0ReAzWTj5nHVX+o0BZ9zL9U9pvcuxVA2ohs4XwCkyUjiinZiQq0F6gMqFpifozQZ2X/qBgf0NTBR1zZqTZjjNRqhs1iL7V//36vQyGCRJnwTnRLGSurICUOcIyY/gYhec22LfbAu2+j+DrEKDaqfR3MQYDwqvH0JCDuHNanp1BFPXngDFguQLHqsziBFBRC94QO/h0hHgpM9JpAIpYZv6oHpbm0UTapnG+e2CP1otclYX6iPAUqiYit6W61rdSBUlQHO0SdWrJXqQU1snWLrerr8yz7LsbcMufy3PMvoixadtXd8PBqr3vUhY1TlL6xMD/rc5tUMCksj3IQBVI+ynqySB+R2tEtj2g31f3Q+fZCHKlOlCzsAoIa0kh1o1QbR+QCF/ORX/hZiLaNMmkMYpLq4Gje1VzA/XUCiWWJW4+p3/m0pLhasq6b331JJL0yv7712IO0lHwnA3KDlUh1zRXMRSUnO1RPTlZ8Mfv8575tGzduACAd5v5D3nrCjupl0fdlDzh2GjtBrAaxhcxCDpXz1GCDRMoWUA6iaoQOJGGE7H/uWwblz/wy8bl9wCqdqGSp51OEOV2anbcsNdeaaGfVIxPwqmSaIiqONmbfnnLC2rIXrGF5xtVdciJrVdLAHAkup7I2CHm0IdJnI/E+S0HyVFDLJHqwZmvLW6abOmzDKJMU67GHS6LyiVKraaih3/rCrZZBAdnAuSNMIg6RnJKctEK8RM2SG6xnA+fZ1oCVIWuAJW6SbCbzC8RXAHOUE7rHAtGlgCxXY0MhQPsqAAAgAElEQVRg6xY8L6qntcKoJo4EFmYoLhizHlNF1kohKoIW8HlgCKu4Lvo5NVRkc5yDxDs/nreJ84xxatLMkdhTgfjO5bFOJZ7luUdh4iRFvVT1yL2fRVSEIEVEAoUhYypKAOK7WqRAakozXwUgfkmWq1o/k+yyhOp0eiGJNVowZ7KMYUxHrCcewla2SH2cuA0PDkBubYCf7oDMpsYNqtOQ4oxWjs5TQcRzHfp3mjh45twYdpZHUJlOeRuJIBf5rjEuwl6RSGNe4aSR9WwLdTC1lgqzNta4VVwSOaExFoVgkeJLdXUqvu6MWYo2VyU/2di19gzZurUjKI1m7dEvPcJoasUeTRZnzNO0F60UELeQJqQDeBKHVI8i7ldkJaf6OJxIKz9zkM4iMDKMRyqfWcf6bda35Spf3xXGjpnNHrXRzqR94EfeTT22JT4XIedKKjXimqYSKWa5p1LOpIkFIjJWsESWtWGtFlCwdJa1G2pm1geqr+bqZFfSBMRybR3j7yP+K06ukNAVQ8kcRo0WxvqxJGUNZEfv6D7btV9JJKdsOfES6veTPrKnzkXtkS+9Zo88NuF7iwL9ibvLXoH9lKwWVYqsqWz9PY22fXOL7b+qw0aHGV/NzMmQismlFjv0xiKttwFCkyjGZ5SMoHufQp0vEl59foV7o/kipCQryJoQ71F8EREoEkjz2gJqUFnoKs7UxojusUgf/Qxs5kS+XmrpF9RUlO2cHqpN6GsYHjpG0IaaB8tO9utYsuuWLWJtbhNx5YSc31sU5lL3ymbUXUODWVE2hYqJStIRmRcheUjrrUgkbzfdssl2X9NJ/13gs1qzqjaWVFMQurk2+9u//7Jt2zVqN1y/+yKB5PsK1ldOIPHce+drVyaA149Sb4F6C9RboN4Cl9UCdQLpspqv/uF6C9RboN4CV64FLotAuvYez6AMrMUCeka0hvtSV1UNrsXhdRJFbYkNxhIbjTQ7gIIyfkXMOCDDZ1S0HsBxDZuRtWwOR9g0dSmTGJAw7ASSvkG2PFWmp4rlu3JIwL6ALf3wswiUEhctd6q/622yonPbEH+rzl34XlBbSIcWTCByJqzC5LILYZNZZNeYE/EiQks2RPwd+JmCzmyMvOg0GxPhhCI5+Jy+oUG+/Rxzns3+KQ76tdkp+ypg1BzvW8vO5F0AXHeyCd3Ez0ayzl8AnP4raiCtZcP2EQikrYDIEa5bBFLg9xAQABxYu6ZLCCR9GRtpyJmwNmtsHuX1n2TDlNWmCUCzBaVFM0CZNrg1AqnB/Teqqh41nCtReAow0DWhQFINpAybvlnVE0phYcV1roZAWkWGu7zvQT7dvk7X6ffh+xBI7pXFpq0gAgmS62XUTI+dP29vcdraAOJqHyiQOEQHlzfCte51AqnLeiENmsnUDJEx28BGvOiyA5FzUiBJiQGYwOa/SYWlIZDysnTh3C8AKM0KdIfkC3P/3H7JwQfVQQmeFfqcNrKyFMsCfmXAfAVW9QJwdHDvVPRbBIbXVFEWsvq0wHvXGwWPGvlWvKi4Arz4ISOQBPTkZX2m860CysHtDjJ3awTP9yOQmujzmYWETZ44CRg2brf+yP2+sW4ESYoBcKvuzOHvvGgHP/OoNdD2ha5m++V/+1tmg92WU6ZwMCAvPi5aSlb/rkxsgbp9AMauhKr+vWaHInAuxvnrIaVMmn4kILoTpUYZpVlh8pydPviC5ZYnPHu0if4oQCObLtp0smSPPH/YXjk+g0ouzhiOAbgFAGsDQF0zGbkqnh4jY10EkorEC0TxMxaQRN+IohLUeMlAQgjkaABEkbWhCKSmFWoY7Ri23/jFn7Y8AOksgNnZ+ZLtuPo6CNs2O3joTRvZuMUBkTnG/ixkl67n6LEjWCkVqHk0aD/zsx+06bllW42qQlZCC1gtCazuBNB3kJLxm8eWMsdTNQf0+UBACOVCvMwWGuzg4eP2u7//x3bdjbfb0RNjTqLfc9+7GXZS5qE+kwqH1P0C2e2T1JgRINiMjd8yZMP5yXEH+ouMnQYURq35Rbt2Y6/de81qyGsyyFXsXMAkxauVARyBZFMebw5gOUdHmIZkEKkni8kXD79lxyEycqgJllBHRCFVinnQXb53RcoErKH0uJRAkgJVJJCKsDeVUtYXK9i+TUN2y/b1trq3FfulIPZNY6X25PMH7Ylnj2OBRf0IwM80GeJqn6BOA3VSOAeBXwKtenp6HLwUCBangH0X6h9lN6voe6tseWjfOPZO/dRM0fhev3YNsZb29lo4NHAryhgFJ+5/bT4JlALVSUex00MR84irL4NEhiCzwScZn6+Cg6g7KcOfe1GlaNWjPfZASrgRH+CZamVVIN1U8yfitd6Ch6JNg+KcEzjBeJJiolY7TABblv5x22232enTp30ciTBz4rVqXdkIsKY4KQUbnc/2bFpvP3bPnTbQjj0eNqqrejpor6Be2Xeefw7yddEuJPL20JNvWL4Ryr06Lj1FpHoecvVq8HoSVXsq2RnROVcYI1HaXiCs5hTdm3xVzRHjuvIQpT1kDWwf7bNd1IFS3bllxusYMrMDU7O2dtduL7qu9lG9jkXUEDHGu+KE+q8ePV29/h71zSap3Bivqr3hBFYx5/U39P05xXYp+FhzeDa7VIJqH2LVwMAA01fM1Vr6t9e6A7BWLQ5ZMz5w3532gR9HSURtNU2/ug5lygfkZKBY0XwarEeqBFJ1Zhi45e6L9+9K/fL24+93AkmErKuegTzVz3yNw/nVaraoI5aLzRBIz9j69ets7zUjxAxiAMCr6o01hhmPOezJzhxBmYzqUmsqCCLZ2GXSEZQjzZDCqAvLqJNWoMlXVIcMwpa6ciFULIVol9vEZbC1W5oDmCUON9M2FYBoV+vAfhTTs9aF1VZT+ry1psd4D3WQ1Jf5v2biYQbV0/ljy9Zb6bHhCgQHlqNd1GeaTaSsvKrL0r3cx2GsprqxtcUWTqSU7CPbKs3Wl0EdWOAeQCj2tUHqQ8icOHXcTky8bRtvWG93/tztdj49aYskOVSgsTLpOPM+8/IyBFMGdYkT5qzXqgSS1/ljWLj1pIQMImir86OAdO/vrjLU6Kheo9pbdc6w60NzTPvmbXQ9tabCKYhlxTsSBrBlDEc6ID4FRBOz6FtFCP9FbDjPjyexNIXLXVFdomZIVpQYEQhM1kpOyvBdIcZ4BfVLI/cszv3riDG/ce+8VpfWZ1rv0n+XUYdNzictKaJc1srEqA4WL92MsTh2XG1YQcumcmR0HWQAynHWmlLbauHrdXZEIImUYa0jFeHc3Jxb101iw6p2UT0fV30Q86SyzrGGUxsFNmRSmbJ2wzavwvjTGOnsbPfxJrWJbNMUhzXfqQZPmXUaTe+1qeal8pLSs3cEC9VVtm1dh/3NX/45yRsipjgecVjL/igLa4/z1MRaoT30NxEeJdmu6d7RXk2cRwPjMYRt6RJruQTX0om6d2TXftROMZs5dcLa53hmz9hNO9vsvpv32ezZBdRGQf28LH2iUeSw1zZi3UtHyPKakjcK2QRjh/GjZBq+y1Uzl5BIAXkUJL7UiOWAQAr6TZg20U/4EyemG1ZEPpMqFaWmUxvE3qarbNPu1aytD9rczBPWHTsL0c9F5lbb3HyzPfy15+1zX53ymoXLWb4bIk13P0JtPdlb6/yYzmzDqNlN16Pm2sBah3VCPhWzV1+6gMv0JuqUof6BYNcaSmsc3ZsCyj7dQ81NimEtrAmUkKVxsIr7EYeUl3pKj0DFqXpEgS2qz0v8FOmj12rEkmJujYBVLNCcm2Ut7rbE3CMRwVJ76XM1Mr6mVtJ7lrGq6+/v93lar89gobtC32xmXZ6mZlORuJsm0SBPX3cCXVbcUgTSXs3sR+KyVMSmsQxZ19SYtZtv3oBFHXalUZFPKIwYU1LHhULMDwX62ye/aJu2jVKLcg8qMchHqY9U40oKJFl41gmkKzV91Y9Tb4F6C9Rb4LJboE4gXXYT1g9Qb4F6C9Rb4Mq0wOUQSN+6FoBF2a+cShgwRQ9leEm1IWDCCQmQpiIbjzQbE5FHS2wykmy+83yOXE08vQOVQRiQsZW/D7OZGeZzoxyjj/1Lq6gpNkSqP+IP38WJAgpUSU5caGNT3dTUwC5ttIO3ayMXqHa04VUdGOzRA+DFpSTKGg1IsIAEAfTyOkdsXLmGxtYua8ECJK2aGmTbFuemBN2wGySbT77zysiXF7tskXQWIpH4vEgVGSIscOyj7HqfwCLq0RKWEmQtjlLv4QaOdz9WbWtk54Ct0fO0y1+fPmE7AD8/smG9rZc9mDagnjWvDGg1ssCNWr2hai64O/qx8YNACpFB3pAkgxLCIMVGOCcCiizCVil5ZIekzHgdr3rdsmWpqWhEiel/XueFe1gmW9wJJDL5BRLPqy4MHx8kw7Qf0E2WJ6Btbi3nRJyfoHM73obS4/hDWdluhwdwAtD5GlmiXx07A4EU1G+SnZwIJNnXYd4FgRS2qznfXT1d1kP7xLDgCnHunsVevZ+e6SwwVJnwAhQkzmBTWWSDngZcycgmRgIEQG6dj/ecwL8wUMYJhOGcBdZmOLcpANMFgBZ5tfdh2dQPedeMr7qyamUhqMxIZbHW+pN+BvBwYObkmbxOIgEK/RARSBNH3gxugczYBJBVFRvVFgky2ZUNqjFcrUUkIF4ZuW4VxyeLi0k79LWn7DtPPW2/8Nu/boPrR10xkQYZO4li48mHHrHmafod96d91yb7yd/4ZUuLFG6l9osf47sfl5JKGi+X/vtSAsnvVY0MdsBURLQMo0Q2YxMFUJQbP2tjb7+C/UyC70r4xl8gxtxMwgmkh545bMdUjwfArAiAt0L/EIFRIhs3wvlGRCJyW2UJpHElIEjkd9Tt0ILXGrnWAr8I4CAPm4xqYgIZrzEIj33ruu2XP/AjFHZvsEnA1FeOTVnX4BpqE6yxU6fPWhygez31zAQ8zhM33sJScAnVT3/fgKuafukj/4K6Imnr4H2yFpqZm/fzbwXUCmopiOQEwyYbOgXwLkWSbHNkSZaTyqkcsf/4h39i58ZRNyXIBuaYff2DXq9FSs0wwK9iXx4yaBkC2NVbgOu615PTU/R/rkkZ4lkRONQEAhDdt67HHrhhE0oRAEtAqjQ1RhqIv02KaToX8Bpy5D37fRHFRwSQMMV9PnjyNM8xW1Qh8jg1S6Ro4/gyblJNpiz1qhQXPKMYBZGI9jLnL5CqTH2kRgCeHpQS24Y67eadG23nugGIABESRZtJFOyZV47YgaPn7L/7V79tvcMbAKI73V5HoH4HpFA79nBSDIEWeUwXeXHx4QR3VV+nYexEfJBI4CBx7a3qZD6wAyWpk0P69aLHZ/WI6jOa2y4hemoOR7VD+dd4r1WUCBIsNBp0uIAe0qj0SOS1PmT1pBdVoL56pk5a66Eo48Cd4qraNWByvCaZjxPO48Mf/rCdOXuWovcTNgH4W3tfYFkJ2Ep/iYhIR9WwflW//eT77rNBEgt6pFbALrC7ux2iNG1Hjh6lL0OIUkvkk4++SCICvZ55QqC7vlh1fjTHyxqxIqs6PwOnuQJLLE+uCM5bVpdSKKQYq4oPFfoR6RhYBJrtWrfKrubZgQohsVywY+Pz9sRbpyyEuiiupArINAGc7ahzNbf4HM590LhQQfYCQHYz/Vx1oZaWFiCtIpC0c9jByvIIGz+IRjEBAvqlzKqRSFIVCODt7u717+hGySRQ2lVGWIJ5JjyxYMNov/32r30QQHsJa6eqHSdAtkBytbf6hKy8AgIpuKM1Enzw1vsudr0r9cvhR9/nQKmy7UUuI8kIega/uwKJwRkAuSIcW+3Rrx8AwG+mSPxWgGPZP+kznD+fX8klbeLcCeqcsfYg21611hoA94vc65ViJ3VR2m1+qdkmZhtsYQnlYhkrzL4Rq7R0W0PrIHGjGfKYGotY2DUQS2XRFdSsI6bKLnFl0YbiJAqNH3DLsBBEMt3FR0MTwHk222wHX5kiEQU7umTeBipRG2nqBgButSkAYkN5FN7aYqk21F/dxAuSSJTk0VmiluMSJHCWPkscC0EQhiDRk8vTEJBH7MGP3GHJVROWjaP8mShxftjxFYe5h1i+UaNpJZtyVYkUMbpvul8i1jRGnJRh/nBlsffooN6NLzdZC1RIHArur9R4IoW1ek2ytkI1Su0mOY+SReFxRQRS3q3hVB9TsQf1BXXswhAHGL5xDqqTxHroQsamZlHlp3i9DJEJwQQq7n0xorqD9Df0Jihl8pBAGr8o+NT/+I4cSiqpM8sQb+dR0ySx6lPdFpFgMcZcbyt2ZVGIHuK4gHPZk4nE0VNqW3HfNQJJiRxSFmcgWzVW0iQLrHA/FTe0rhcxrHGdYR0YWIFqZpaVHcQDREM0BlnN/XGCoKr+W5xnTDK2pQSU1WkctZ/sT6V8kQPBFOOshK1sJdJlu3Zts5uu22x/8Yk/tcRinjlQsZLYQVs0o1LNY0vZ2CRgX5FFSR5V6z/at9FJJOIOMWqaGLXC+rl581br2Yw1KITZwji1qA6/ZKsK51hbjtv9N43YVZvX2tSZFPN/B20vCzfVAENlCwkmOzT1gRztqVigxAnZ1qrOkmplecIC7RvmeXFf4WuHIC40ycaOOc2VwvQQr8dKOJSqJQrhUZZis7GbfrON5LlO23PLLdbSS7sXnyCevsEa/ghrbFSASc3TnaxNG+w//9W37TsvSM3J+BTxx/pM9eW0VpDdZhirxngTSSnkPdx0Y6/t2LyGeRubyhOzrIs7IQNRkDNWZP+qhBQnP0kacbtN1Q/knGJKMGNuVv3OvsE+S0LQtmA3mYF40nel2FeIPPTLUmx3wgzKhXPQ52tKVPUP/T3N2sCt6pR8h8+k5jD1jW72OiLVlBigtadIfY0znVMCAkl164J5Xf0mYwvYGKvWnFTYKc59fom1DF7EWvuU3Z1Bajwp3DQ/QJY2MY5ysvLL2QMP7LQf/bGruc5JxkCanhPUGFtZkc1hl33qs1+27r5uu/vdN6P6I1GAdZLHcSeQpESqoEA6cKVCeP049Raot0C9BeotcBktUCeQLqPx6h+tt0C9BeotcCVb4HIIpK/tv4/FuxbwWnQHKp4mANegYKmUSEEdBBVlzvKmFJuEZYCsZQDHvDzQPXk3UNc0yD+dDeEqNocDfH4tYOB6shnJWyTbdMk3cb5h46ni9iu8X+hVzUfbTfS04a1aYNXa6FLVg9MaIp/gPUQewcdoK8QzIJG8GDqbcrc9UtFbsjVbRtZY16bNFhld4zWIsmQzTpw6Y7OT8xZPYMMCgRTDXiUMORRlU6mNtkiaIsfK8OssO66jgGZPJBfsCcCAFNl0awBJrmfjdw+WX6uxsmhgU/88BM3fAwDuQeHzETKH1wNUR+SNL9KH6xJoLNWMfhdYF1IdGm1R+Zuuq8JmN6TCxaiFcoCEaaxqLhJIImJkKcSxBAp4/SeBiTULuxrYKoBEBJCK1EKsFNkEZgFbEgAHS9i/hPCB64NA6gG0U7a/GK4ARA388Z2A03nVCCR9jVAjFdwlI1gE0qsA4V/FIuVN7qsAVUFzrbRVO+3WBZCxhvu3D0B4FwqkbjJbBQiGvMZJAArXrJlKQkAEMnD8kPzDuF/KSleR5xUBCyoKLAKJe+wkgYNuvjvk/yAE+F0gT5JN8dnEvF0QYA74PExth1WALWBW9OEqgeRe7QHpWCMqHRrmUOr7AmBEhojTyn7hh8fCbvIoNJ2IrSqB5AWy/V7XskgDAknAn1+bxrKANNpQIKuKjFewKvvKx//S5i9M2vDuzfYTv/jPrUyGc5Es4q/8l0/ZBAqYHki3JCDke3/9l2z46u3WQH+bXVxwcOD7PWpE0fcSSN/73kutKNXWGlOXEkjJsyfs3JFXqZOxyLlSH4fxIqB7aT5l0+mKfeqpA3aCWhn4jAG0QXp49jLWYICejQz+kOwnVTeEiAWN5mNDTkUxEVU+Plx64ASSW4Gp3ZQNDdAUB5C4ddeIvf+um2zj6j4H7z7+Vw9bc/eArRtda0eOHbdVa9bb1p07rBdkZ35h0s6PnUVJMQto0W+3vusO27X7agARstght1pV3BrwSaCJanWojQSCyzpHCjgpr9LUJhCoVUU1ySzO2a/9D/8GwjhCtjIACHUt9BnZajZIOUnGstsDAjwWIGl0TIF8DtZgSanY4fEU1iLONXfRflsH2uyqte0Q0gkbo2aMQLEOjtkaFdBUpO7JMvZ1aa9HBX/uJCywG2R5iFpTAJOQdStYMylzuIXQpYzuLBnBOamRaDvZaEYAElU9hhvjBBKQGIBPylrKSeogxew6ALD9u9dTMgh7JOaAY2en7eAxirlT2+HvIDOVve2WcBp87plZU5RWe5AUIernVRDvHYVQjfgN3lcjuQOyx6eT6gsXKRz/Y40U0iHdQrP6qJFGtTcorNYe/qsARye6g+PJClXclfqdHqoXI8BR1mdSjDl55LaZEPvK8GbOc8DSCU0Bx1W6xhU92GBJ/cX7Bbb9wX/4D/bw5z/v2eWzgLdOXDkxLJWWrBll4SPpxArqri577x232raRflch9XXGra+3DdVEyt6CdJ6m7kkGku+vv/Jtm0T9JYvSJsaQwGm3aeIwOb67WRngTgtULWHdljYgkET2RERecX4Zge+MJdmcyZqrp7XBrqVOzf4Nq62NmLtMpfi3zkzaU8fOkk3Q4cojxZ8mPM+UjCJrRx8P9C1ZPHoNNfpflLR+Ed7JZMLHahKgWbWcRKZE6edaD9RIbAeDaWP91BhzdVqsheN1Ms8C+srCkvfnIWvLkAq9nVH797/1EdQfqrElJZ/qwIhACiyqmlB/hPhcQC5e0l9oj6Fb3/u9oeyy/x0QSD45/yMCKVAkBXNj2ee8Vnvs0dcdwL319p0AtpC3rn8DQBXBIQJp7DhWgFhiAT4z2Bnbguz1kFqm15YzXXZmLGdvHJqyo6cTlmHeTJebqPG21Tbuup55uY+aWSgZUAX09AxAkBN/ib1SzrQ0ZKw/mrDCzEFiyqS1NqoGFn1GDnqhDmzlInbotTnraaTGCp8ZBvTtQknUxty7zE+8Fa0RWy5YJQutarIUxyvSj7srHTay1GPxDOQIxATlMa1digPsNudSp2zL7b3WtGeWJJ0l4ipKssUWyKUeyyQBm1l/qL6dx1dAb8VVxQjNd4EtF6o+j5tKegpCbMnjihIseAIoa1506yz6cKmSIpZSt6UPQhQhVDiMOobeL8F1iXuQl8Um49+5aC0JPR4w1ol5FVQxqkuToMDNQoJ+CyG2sIjCJMW/F1CPA5aLxFRCi8Z8ifpP7XERKqxROD8B4SJQVbuvRMydJh7PUyevAJEpciFKclJ3G+Qra8sY5y3SMETf1dwXVo2gIDR5+NR61a9f8yttobjta4QaKYLakw9h10dNIQgmzUONqtHka2/mEwh82V+KQBJBoAQHkVW1OUzEhPqI1xiMkJAg21POcQpSaSXShj1bp23EtvLeu661x775dXv++QNO6OSVfCI1JufZRhJUkeQG1Y1SzU4lMrgVGceJcf+VIDLBZFQaHLLo9l3WunEz3bjV0iRnFJnDojPHrWPqBbtqIGM/ctd62zw8YG8fmGScs46NSqXGGJdCFJWs+oHaI49CRxZvUh0rbpVlXatGU1/QetBrt/ou4iJ5pBjtCUdOLum+i2yToylxkrWyq5BQ+kYj3bTVOsYS57JvixWjZ1D1fod79LbFS1hy8r7CsixMmXNDbcx/Zn/wR2/aOGXyVOgxA7mvpKUQ5xxvQn4kFS+WuvHmPJZ2Zju2DNvmdWtsdmKGWoYpxkIWFWHgpKA5I09SmK/xiF9e/0hqT9b0Hay5Ozs7fQxonMgS2O1SmWsTtKWSVjSlet0iyH1XtzOWNMcoOa2JWK82Uz8QMSviSN+l2NnKgnpFtfD4XDNscsHjMPsmkaUQVK5aSyT892bORYpvqVnd1pXRk+eak4zhZRwWJmYXSXZgvSarVlnuKaEMwijEvYvT9iK1ceOzB9+72d7/4F7OZ561PEkqHgOVDEHbQiB9+nNftXbqq91z983Ep2XaMFBJX0og7bmjbmF32ZNX/QD1Fqi3QL0FrkAL1AmkK9CI9UPUW6DeAvUWuBItcDkE0t9e+27PxG7EV1ubJKlRusgwK6CECQmYZnNaIGteG488IFmGzYBq6siKShsgERmq4eNgF68BBVgXIFcPm4odZElvHqL4r0BhMtNkYeAe8VIGsBlW2rA+6tZi2sh55m2w8a+wM9Zm07kCP7oAcj35XZs4NrluZ8buPlTd4dcIpArHUeaog6NsZJvXb7C1t9xsnVfvYSfbAljNdxeBY7Cemn78GSs8/7K1Ls5aLLNIMXSUDVWwj4RTW+aEpgGq38ZK5AkUAM8ATCwDio2wGbqWzc9d1IEYZsNUAaB9Do/vz0Os7ANc/uXRUVuvLEcvGMwJexFnEW0BOeU2XMKSdD3Oq7CBqhJIqoFUYKO2rALPXHkTapo2bPFi3B+3r3OiR8diA8amT9uzi49LCKQyAEXRwRY2bWw6l8neDSmzFXuJLjZ4Dfyu+h5B/YeAQNL9dAWTczUBqNtAP6iQMVhC5XAOIkkE0tfOj9lhh1tkswJmyDE6nEDCIo/r3AcAsRsFUhdEhArYh5plZRWQZrrXyup1sEcYsQgk7ocDxg4ESQnEHdczoNYCENjB16DBtOnX5lT3WP3x6Py0HcknnEBaF+uxUbLgET94PQEViZYKTCqdGsnigIv6FSegDa4XsK4SqXlAXGVx/tc+Emyeh4aoL3EFHxNVAinIphaN9N0EkkaGg0VCZPwuBkokgdyNgKYCZlemFuzxP/0by07NYw+Yt5/+lQ/bqqu22Qxoxhf/6M8tgrJMIGrbmkH7qd/6lypwAnHJAegbykr/fo+LSqNLut73fZ9bNDkvFABc30MgZS+csQvHDkCeYp2GLZM2/natKyIAACAASURBVAKJkwAmk8my/Z9ff87OAU4jTeE1ABQOIpBDdQ4EgnuhdJG9gDJOx/J6QCCJSJZVjVSIUqrpvRpzqNyUrQ+A2A6Yd8dVa+3H77nZhnraLQYJ/Nsf+wuuPeLWPVnQ0hhgd+9Av23dvJ7+lrGJ8fOAQBfsgx/6EMokar0MjUKuEBex8GoCzO7q6nHLrUWUSOpXIgZEwjUDuqjoe1pWclyf7mUGMucspN5v/7vfp/YLtVu4DV7DibYvcAwGq1vQeU2oSgBuRuS9w+sC1QWUVWBfHewHJFSVnCjoZzPvDVH4fh6AXgnxIjU0wn1M0w5S4jWS9S4Fn15TFnxYxU1QK4VREMhergyRJbCygbpZFUC5TB4iGtBaALYKakcBElX/qEGknqsFpUDKWpyaKaNdMds22Gnv2r/DNm0dxmoubq8eOm6Hjp+3MzMZe/jZ1+kIWKFxxk1kvgcBHoJB8V7d2Gu8vWMBpz4ezAFOc1RB8pqyJ/i4akJ5rKpeZ60vVke5/9OVJv+PjxqBEJDMNUWTkys19qn2BZccQ3OOj4XqezROa3UkgsSI2nVUqarasXTvpDjh3hZl3QSQ+MlPftL+0x/+oQNxUrIFoJ7mCmVdB9aOOp7Iz67WGPV9dtrd+6+y0d5OwGYKprc1kdmdsOMnj9kMCqYc9/FvvvIMte9kBcq4ESCbIdOcuClwz0vCqB6a4qzHVzXSJQQS/4wGJTEsLaSfcScgtoEY0oNf6Y27N9pN2Ad1ApInGaMvvXXGnj1xAVVCm3WjyBO4mU1licnY+gnwp99GOSfZE+pR4G8OzirbnblJD8U31StR0AhqtDB2eV8YQF21oUpC93kkUM5oXLVgb9iK1WILY0/WTlIea74rQCI1Akj+p9/7V9jlqRg8IKiDkvQ5QFUn3SGcpEZR7KvVQNKMo4l57S3v+X/pKz/YS29+40GOLbumgEAiPcJ7rCdGVPu4rlchl2hsTz5+yNvstjt3o4hQZj3tRfuIRJQSZ/zcKdQAWPaFFc+oA0MChQRtEiqITA9F+rGyi9v4RAbLtWUUlWkbx0EQnsJWb9xmQ+v3QARghQmf3YiSKEQtnxRERm5pERuuFetvgqBOvG2tlfOozFDQNIdRmkmZ023TAOHHDy3wGjaSrEGGICfDEAr90R7uQbtVBDb3MO+ub7HIljZLUE9JBHQP9WOGFiCQlokvjaxBqHXXRT2kMPcnmUFlsHretv4Yirf2aWySsTylptPiYhTbOO5ZvsPyaayUqwSSrDy1ZqzNi17PSGsVrYiqFmVqiZIIA9HdtH2JdZVIxDA1iVpRHXV0S9FJbRuur0LcZFi60ki140olJSVIHaN7pvWIy1CChADGawMxs8SclOP9AsMrYcgzCKSpmRzqKSzuZhhrWb2fyMwtbm8PlK90Tp9/RADIhm+FYywDrM+nUBAxzLSmibDW60QB3I51nZTUqtupZ1i2v7y+ovVLlUCShV1NnRysMQM1TQPjT2NLiijNvap1p7YTgSTiVuvciOoA8bsUJVKB6KF/Kz6I/HI1n+ZQ1WbCok9q3gzryjRtP52SzTJrDGz8htastWuu202MytnT33oakgA1MXFCFs4NjMUoN0TqyRzKwgx9WLZ6TaqxRzsXUSulqC1UXr3Oott2WJhkrxXUvCVNTpAeSOUsPnfEOia+afftitg9Nw+i8Gm2E/S/OdRf0ZZelswQ+cxFagc9NPcWVLNNEi2Os0KbK+FEBJJitCepOcn43QSSk/3V+khqawV2kWwNqv8jGkTNyzzX0dJJvOy07Xt3WfcoapzsIcbb29yfC9aumj5cs9TDFebZNN8fjm/Aym7CPv2Z81gMaorDipPzlc1fiQ2NJzdBjsSoeVUmkWZVX9z27dmIxTa1qGaoc0gy2GIGQgdSR8Sj1hgiukS+K3lIP7s7u6idiN0l+43Z2emAeOca3eaOmD+LlbHs7jS56T3t2lPwmuKr4pGUbVKliiwUid9KbJ2ZmSKhYdnn5rb2ON+d8jaTolNJMVIh6XtEWmnem6fWUgayKUI8iGKpp/EY016DyKU10jLJcSI4J+cgpyHEysRf1Zoscp0qk8ogl/GhJwZ24RJ4911Ddv/9e6yjXawuZJXqPF5CID30hW/4/uL++95FMkSySiBpHyMFEqQhY2bPHaw36o96C9RboN4C9Rb4b94CdQLpv/ktqJ9AvQXqLVBvgaAFLodA+tjVt3uGcc/goGevKYO+HfB/YRbvagDICpuDAtn0sj6QMiTPRiLHBiAv320RDVrzC/gTTKvNlwBGtt0dgM87yKAbJZ2uRW4VbJizgKfKbY6TjaiNZUgqGflZcwxtGCqyrwD8KXkR7MA6SJt1zxjnKbDN80C1ORYpILDYn0GKaCBM4f2cj7I4UwDA8wIZVq+2DXfeQVbxTRbByi5GAW6QbJ6AZS8ftrlPP2SFQ69ZW3rOYmTaRz1Dj+2cCCTOd4I6F29jQfIU/vvPsvFaJoN7OFu2vQBjt2AhNMz1iJh6HsuIb0xO2g39A/aRkREs/ASOCcmHyZCNCO9XJmjNrk+YkWN2bNYceIS0C7NRrEAgqdh4gk1VBgBJBFKn7Eu8lk9A+LhdnzbBbMLdeq6KYToBJzZEIDX3bYVjFmiHFMCBCqyHUSB1o0DqEJGmzD8RSFJuyI5KKgkRSFVlVA3UElJR4lgVQO5zZHrWCKQ3OWspkFr4/hY+265NH+9dzelczeZ0N0BhN7ZU2uCFAZR8s66Mdt0rJ5ACNNUJJDJ+g6xZdQQBQwJuq31A7cNnvWaASICq5ZBsi7ShTtBn3qI+zUHqNjSSybqlpd/WkQHfQy0H4dNh+rer26oBw0EhV/VIeacnm80qeaSM3pUfQgJJNVNcXXQJgeTKJBAvAf1FjRlXIlVreXgxeF0ntYTePmUv/u3nLHV+2kniLTdeY7d84Eft21jaHfz8N60T4qBItv/7P/QB1Ec7baFE+XVqABVkj/f/k0CqqQTVxN9laVcF7XVWNQJJYFqEpyzsitMXbPr0YfrqAqAIpAv/Sa2wjM3J2HzePgEAPkmhdXwcg6LhzmvRVwGqHEwT4udZ3AJj6CP0CeXc4oYSAGQQ4wJ+MootAp8FIBF3qDxgHWTu37d/q/3M++6gWDnvhez5k797xKYSAmMbqHHUT/F51SmCHIGtTmeob8Rx73/vfXbbbbfZDIDM3r37AebJyEfJWACs6uoEQGWspyFZBb4tE0NVs6eTMachuyJSV/afgDbLAK4ikP71b/5P1AcBGILlKtLeIpEc+ONeFrDhUS02+f8rSzkm6yInWQUyYi3DvVL/DaOmEN+L4xGkPzWksIRaQcGYUmhwkJBMeIHKPKOQQ/qOnLzsGFde24fPKpM9BjCmLHNdi9qqCcCzvCIbTIq8Y48mSFVgVQxCT/ejEVBRmeZF4ma5sEyNk7StRvkx0hq2WyGQrr56o7WgQjx9YcYOnThvh07O2EOPPkvQ6KUGBsowvkYkcRjgqEaCekyTatMf74Dr75BHChOqpufBM4ih1Vj6zpqgytQIsL3kcbGf+udF4FxKVFW/zt+vhquxPZcQT7Vfa4kNmmu4n0EdjdoXBfacbl8nmy11fFlrKS67ClPfI6VDYPvjRAmA6gsvPG//4ld/1S2oRCAJBC6KsPE2UmZ40NdlYxbn3m8Z7rOfuf9e27qamhN0+DAkTxqAb2pmEnXthBVQif3Fw48Z7kdOoIowLAPUCmBWH1J9NBGq3g6Khh57lRCieaBqN+eSKpRUAuSUuq55GyUcXJXdsHfU7r52l/WRPLG0VLAnXzxsz0EgWUuX9aFo0b3JAhgqPmmeV1yQSqhGzgsEFTnWCDmUQpnnCSCchwg0tVczILau2QlXAeCoaQUAq11U80TX0N874BZbHdjUupKI65SCsYgCOU9CyG/+9z9nO7eOega9CKQO5lHZU0mlpHsmG0af/6QQVvtU7+s/JYHkReN99gksg2XJGzyknlG9GHW9NvvO00ccKL7z7qs4Z5RqinDce90GqTnGzx93AqkpJEICdQeEmcYBAjXWajqujo+SsIQVKUSN1IxZiI7pxQqAN6ow67ZkCaA+0mtt3WuxumNtB8hbINGnN07dntKkRQrYeNq4dcZQHtBuC7M5bKq67MLZFZs4meHoMYimKCol4gqEeDtKpM5ID0Q0qiN8aRvXtlh8e5clIin6D3WAOJfu6RZrSca5eiXzoASjHhIn5gkE6egpu+EXei28dtmWI1ANqg9GTZ2lBWrjzFJrCKWPSBDNEbrHSjYJFEjBsNLvsnn1RJEam6w1DUByA8B/CFC5kcKXzSgjcT4EFGechpbpH8tubboiO7w8Y4D1YZHaPYE9cNUmU+vdS0LBxfUm/bGkRJ5GYiHXo/NNJBps4jxE0gXiJsUZo7SLCFudR45kKs1B6nmBjSn9kTVsIl1GvaW1dUCqtkAetaLebicRpJE+0ywVkkKJ2z1LRRUojkSkuepIJJev4aqkvNtGKuEoSKJIOfFAMOCDzfR9kUeaQyKsjy6qwulAIpA0Nvp7+6jNBmGghCyPU8wbjNU84zPPxc9iHbeQxmYQmX5zZ58Njq62IQiMBZKxDh96A64U+0Kvb0mMhOCJoIgsquYP7azld0E18CAJY/FBa+ilZs+uqyGRRizBGM2o5g7t0KzAReJLy+xhW1d4zt5/bcyu3a71JvsJiMVTJxdQ10uFi88Btb5CqJka3a6PmAUp6faf2CQoCU6qmiDlKVDgfC+B5OtqPieFn0gj2eM2iHyUVEvtquQO1g2yVuuETGmGRNlBAkq4ddGWckdJhphkbqUOoeZtyLUWJ9xiNoGatBjupc022ic/9Yq98GwJFTMnIZVqA+oppr4QYyjMeGlmfe5zLPuNoX6cDgao8cdfZlDsLLIG13pCazKpt2T52cL6Rmu+3m7Wu6y3VRdOiUwXiP96qB+JJMrRqeapT6aacqo7qvvbSS0zVwkRG0USdsiZgOQyjS9Zq6qu5fzMrNtcajkSYz0tYqnCOkqfa2HfIwJpeXmZdQPXyjETrHvO890RyMf/m703AY70vM/8/kAD6AYajfvG3PdwyBkOL4n3JWpIkeKli6K4smUpsrxle23Hcjmp3dokW96t7DrrZONKOZvEa8WSYsmyrIOUeIj3NUNyhhxy7hOD+0bj6gPdDeT3/N/umaFklWOTLjJV3RSEAdDH973f+73H8/yf5xGJJBJPRTRxSKQCirAx9pUrkbxNTmOJC3GtdYemNNWvqG9ri8SWwdagWty6ucuu2E0h3gZlck1CYAbCWARSPo8Ku9BoP3jsZ277e+8nb0fJxXFCsqsIQnNZAWJdBNLlt7/1rjVA+YdyC5RboNwC5Rb4YFqgTCB9MO1e/tRyC5RboNwCv9AC74VA+sPLb3TLgTUbNlin1BOuBjIb6e8H/JmjIIyKTQiIPODAEmBtTtXvvlFnIe9grYDHsMFWRZqAsUo2ugkIg1WdLbZ5wyprA0Bkr0OlYcjQqGUTGmMDVMVmZkXh1w568lL+ncUeY4lNkpBih/hV8VkE+wOcFwBDZZlU4/lfxeahZJPlvAJfsgtaZtMqcmGS4z/D8S9xbhvv/Jitv/0Oa9y+y6obWq0aEih2bsxSf/U3Nvn0T61+dtCiGWwQ2CA5SENbJPnsITbvxwDnnscC7hUA+FnAglVsfi7hOK4iwLyLStFKQOJ9WA+9lJy1G8hH+TIk0jo2PBIfrXC+K2wk5UPvaqQS0lhS+igXifbLY41RqawhVD4p2iYJErTAsVRDwDSzWW3QZp/PdhWSiCS9V9HCzi+aHucJJBQKAAbZ1CKgNVkGtOkC/5ZthzaOjezSKjguJSgLnHQCSUC1iBaFDftbOZLlpI8IpGVCtwc5tteTC/aTgf6ihR3gAZ8ddwu7FTIOsLATgQSot7ON4Hs+K8pms/o8gSQ4X1ifQA1ddFlCBds9p9G80lfZK8Vj4MnuVOOnx7H5+YlEkv0VuBN9Zo7N8dsTw/b6whib1jrbnuiyjRBIHaieYpyvNrYCfvxznVTRJjgQSKpUVZWk+nXIQKIi9vvf/9ApkEoEkvqJHoogDvkP8v8PlmZeVSsCTOHwAr50XlTeTp8esMf/9M+tmlJzZZrU93bY3f/iy/b088/ZmefeAMzK251f+JztvvUG1AMAf7J4A7zKcO/I6uaXPc6DdMV2/fnnBSVH6Je/jEBKDZyx5NAJfP6TAIjTEClZz1hIks9xcnTe/o8n3oTQAryR1QmEhe52d4EEnBLorWtWIpA8C02ABNdUujzhPrUQYVLYiEBKKyNB6KpsrJQpgTXbp27ZZZ+4YTeZMm2Mg3H7s+8+bif7R6yJfJVqgLtxfIl0z8xhkSjlwJ49d1hbR5sDu8Pjk/bFL37V2rvX0M6yL5LaIkY1bosrhQTkjEmJxLVpQDHSxv0gsEf3oSx3RMiPjk/ZV379a67mWeQek8WcwK0oY4UInionaUSMicwHvPIqa8htxj2RgRGIryXZ+UFaqXKY33i/mJuFTAUIlO2YgrdFGOmeEfgYgzAUaC6CS+C+zjOMq9wvZBUAnfFetJOssiCulgCrRSAtQSRFaGD1tyjXo1J2d5KDcu+rXxZQADYBZvckyKeBnNu1dZXdfvuVBHp3cm7LduBonz39+nH7fx59FpSoC4BPikqnavhkgD1VwOveFFki8FuXtgQCFztXqf87Ue7g/0X98118j8PJTpCdJ8Lf1UE1V+leKoKtpb+V3sMJpOIv/XsJ5L/wO3/qRYhynrHacyKEtumzRWjIis8B3YuUTHohBKhnTri1pyatGjuHPeJtt98eyMUFgF76gWcwOWgWbJ88648ZWDZYbShCvvLg/baLObYB/lDERBqVx8zMlM2MYaPU2mX/9s++bf10XbgkLGelbuAak0mkinT1E6/o5r3cku8XCCRep3me08hKGSiiUj0HAFVV4tft6rbPYh3Uztw3RP7RD5/Za3vPjGEB2W2d7d2ukMgyX3g+jfKb6GtSrwnoXOI+FPgo0FIFBspA0nghMNNJI1RWsroTWO2gdTHcXQSS/q5jTzLXJlAqyMquuRHrM/qjClDUTrqPlhZn7JH7b7N7P0GRjFs6LXD/+QTik4qIp6A+0rUONlalR+/NqIXe54cUSBVaNDGOBAIpWMeW+pYKSfRziUDa+8pp1AqT9vG7roK0lVqb+VrqUuzkCoVZGxk5DjGNZSf2cIQdcl2kJguXscD5yTKK5ZRnnmkCFW8Vwy4rswLhh5JneGrZzo5kUEg0W0PrFqtNrMYSkCIihd6jzkyOHmSC7cOicBrFMkQAZMTYcBr1Ucz6T5HROIGqhv/aAIirAOsbIJgKjIG1svMkL0eLvmgPBNIWMpPikAW1K6gz6iwxGbE6LOlieSy0yISpIN8ov8B1Qx03lTtll9zTbKtvpE80DlomivoBBU02o0zOHmwXUasogwfrz0X6VgZVdBYiQsO6Z7J5DpQPI96OYfJRrpNyPdPks0CpJbivyOOphNCqhKWQqkvzQjXjpPppjrVXTuogcegiVN3yThZ4ylTUsBDWHrof/NrpMorMByyXemiF61TAgnBxDrJulHac1toOqzDUSAK/ZT3q9m28UOuXnOxVIT7m+fcs7eBKVB0z7ynr0QYUnFGpRiBu/RhchR7GA6mw/f7y1VogaYNSWwok2Z8Gy+McxyoVuiw1NT/KulLrZJFHIpJFYqooS+9VxXXUPbZmda/bZqohZV3m8xIVOQUKEzSnSs04yZpiEuIrh4os0bnOsrznug2r7fChty0zk/Q1KMaSzIsQCChOpKNdYC2d1tJP81Fdm7VgqVi3epOlNa9yvumaMAjXimDC1nVlOkX+0aBtSD1v91xZadftRiW1nKQIpcXO9SXtDPmBOZRqK0sNbv0YqVQJmwgkFuk8avy+UVFZ8b5zh4FQ6BKKlsK9r/nE7X9doUQRiuZX5R/JBpHX1ECYLOVZQ0FSJKiW6lkbs+7VtFX1OGvxWfoT8z/3N6aNFFPQr7gPNFfOM68veL5VK/djqz3/zIj97KmkqwHzzJ+ZZbL/UOukl2c4du49CjpiXOf2RMQ2kcUY4f44d26AggCytuaTvoaQirKOeVvFeCKRuikAbIFE0jn1s3cTqeMFfVo38T3NmnAOEm+BfUBBfZ2xWPsAjYE6XxXbKLdoVW+Pv3Z6YtI6Ojq4v8h2mmcuog2qUTvXsi5U0YHW1I2Mz1oHjVA0J9JJhH8VxNGxkydd5VrBeXhxCv+WOkrzzFxyzJpa2ccgbc0xRlMT4NlqmF5YV1fcOlEud3e1UohD0RltEKMv1DfoHoQkd6tYDd9ad5CNVqi3x554kTZJ24MP7LE4lptlAul9nrTKb1dugXILlFvgfWyBMoH0PjZm+a3KLVBugXILvJcWeC8E0u/uvNGrRbt7VqFC6mChjvUbSpVJNgU5EQ5sJCukQpBNkSoR2YyoQtkDyFUFr7pYAReC/dhsFbCtiGKW39aeAERqsku3b7Iu7KEq2XgVsoRf8yKBT1F22lFlFfAlxUuEivcV/r00v4DdHVYiCiUXpVCsLNdWvUQiiIQS4VRN5aYs9rzKWxtoedopc4gX5ajud7sRwNJR/n6KDd044a4LvWtsy72ft4/suddq+XvT2THL/uQJG3/mMYvN9EFsETjr4B/ALOc6w3sNAjSKQHqZ6u79gLJzbJ5XUei2hTbBUcPaRY5A8LxKpeE7VMXejHLhV9kwreUgI8iZKgAJl6neVJW5wFxt7H2PL6WPH37YtMrCbkVAGeDIAv8e52sWQK2STWgL799C4HgdAJw2hf4+bo0nYF2KJL2RduXFwnnATCmQZEWYd+sShSvPOeCRwFYuweaxUjs3VZs6HQcgIVBCFmMib6RgcQJJpesA9QLfqTaVhd1+CKTHIJAO83ddeak9lIGUKBJIqzmUqyDVdra1YnWENRgAYTWG5hU6RlXR6yHbMa8ZvkAgFbh2ea6hACyKhB0IE41UYHOv6+8Qt14i0E+qM65fGoBino3oWxBIr8yO0t41dmmi2zZga9TFZ8aVQ6WNJy8rYb3quwUHiJRxUPpeUiPx9n/7gw8NgTRy/Eiw6IH0COqJgIqVCKSgwgkqCLcqoZ8LmE7UCRxdIdAaS5GRSfv+//JnFiPovgpQphLV3F2/9SV7bi/2cAeP244dO+yB/+pLWCbyusZmrw6ewfs+Ktu1omXU3zU+/TyBdHFWmZ7vBJICy/zaKasIoEygOO2u3Ks4IPHMqaO2MH4OTHUGkHgGoIM+zxgwPTFnR/qT9o1njtg8/Rz40gEEz0gTychrBda7ZZHISIgVzwSjbwggqxKhzd9UCavqXhUyy1pF1bNuA0V7xqlIv++GS+xjV+6wKy/ZTNB7vf31k/vs0WdesB5y0wRypwH6WtoayQ2asBtvutZtXKTwGB0Z91rmX/nVX7ctENKJ+hZAf/rinIKnIYuaW/w6yE5LdjJz5KcJ7GkhbEOgzRLj3+wc58nXX37z2/ZXf/1dLLkAc/wah5wdgU8CaHSbV2BPpTG4UlXc2EYtAZQucY8ukR0iUF05FWqbGln98fpZyH8BidWMDbJ1jJJ/VM1YEUEBUspMcDsjtZNXKVNRLRswxoIMgJGA+GrGhvklrGYYu1OoiwTi6Eo4EQDhQcNyfkHBJ0CummNc2xqzLgIg4lT0MwXYLTftsu2XYsUTa7L+iVl7/OV37I///LsMGF3QINKrFgkkwL5SrpCyO1aktCr+rcTjhD54EZFTHAv81+8ijwTS//xzS0D9z33X/HGxrOAXOrqQRsGR4VE6Fv9ovZR/6N5Tm/ixAUA6J8B4SUk6vyoSSCKrSoi2ExWM+ZpbRSCJaYHgS6EO2LhxYxGYDmrQFYGeXmgg8o85yaFRtRxV4My1X77vHgLlN1hHo64xKoPUrE1gOzQzOmFrN2+3Hz7/qj36/DuGQI5A+gj5hcoQREngfYHjoI9zV/o9Ix5F461PqZrR6YvVmlulxpXVp86TnyNSKPKcO67fZA994marA4Q+cuSs/eDpl23/YMqae1ehXujw8Vm2XzmAcd0LIkX1EGkkoFaB6xqzRABNzUwGZZ2YAAHWUgvpeeLW3IoT9bITTBSzFMe6KZXxM4eKsG1GTiL7yByEgqzBFlAAFCgGuZl8kq/+yudcfbCwqBxGVeDT7lw33Yfq937CPicX7Qg5xt5b7v+7hrz39LvDj/OeRQu7v49AMkDl/a/32+DgoN11z0fc3qmC/B15rIlAyi/P2fDIUSeQIpWyG2Zs9yIUqbpVRCPMO+SZ5KUi44EDp6+nuByuRMvk6shIo8CmD8vNWamj262pucetAevrUJsvnEVpNm/NiQz5aeqDEEen5+zcUezL+ngPVEyNkVZrqk0wfpMpB9ibmwcEp29HAfGlBo61xrFGTVgENcUiU1IzOXF1ZAXFiFuqwbUQHQNrQ+UbrVh6YhE7tFHr2FllV3wGMmLrOUtG+rg9SGhbYTwg7yafgwxRvqWUQtjeijBaEYkt8yoA8mX62wr3nGvqfG4P2WNSHa0U5pgPpEBi9oQgW2a+E7GotY8TdxTaOBmD6k/kkR7qf3p/rRkqlVXJ/LGiX/J8FWno9ZqL9QXP5WpXcS6ZDOMzpEYKwmsG1dbMpOzzlHWDHd8MeVSszfKsYVIZFHd8p8XkemYzgOE+hEg1JVU3677WRopwVAjD+CorsWCLKYVUuCc9Y0b3htpJY4vmWL50j+u78pwyKkZiraTn1HA/x6TK5jSk5o1KIVgcA7MqUsDaWEUoayATRBiLcFChSjWFDDGyEytQ/9Sw6FuhXyVRtUzT7skca4WGNTYI4XPpFTttkPXhcN8ARA+raRRA0bomkxOtyj6yFD1w01tNU6eTzTWNq3htqy1QyJaroy/UQNYxJtbRkFVY2FWSh9i8eNaqT3/P7r2m2h64s8kSHiFnFwAAIABJREFUMRRtaY0LFGFMZm1wCHJsjty/HHsNepXmtBwaO81v1RyDFMWh+CBkRZ234L2IQJLlpohrqZo1XjiBxIJTexvP6OPerUIlFIc8am4p2NqNZAHWMi9aknYRT0nOj2Q1fEYt47r6hvZEGj8XZAHNNU5nkNes9NjJUwX75rcP2wnuo0pyw0amFtmHcc3pirL1a6D4aX13k/XiCpHib4vsiRYZd+dxcahlPHQFFO2l/iFyphXySLlVw8ODWFsO+JrIs524zjr3LJ1qjrFxioKYFa2vueYJkZMUkok80lq/nezWzRvXewZff985Hx+VKyUyXgrjOgIRYxyXxk69RgS/HsNDQzYwOOwEW0dnt53iteMUAIlYrZOaDHtGjSl6nVSG6zZU2w3Xb7euDuYhegTbGr6kgE3RZsqpYp7hHCMoobWWUo6TCgk0D+iGFIG0soKqEgLpqWf32jAKtc9+5m6rjxUzkLjHtIAqQOiVLeze05RVfnG5BcotUG6B97UFygTS+9qc5Tcrt0C5Bcot8I9vgfdEIF16k/t7x6iAkw2B4CmFo+YBLkUeVbHxiHgFtEAlWbwITFLlXMiNkUJBahEBUNqQFrAiamlpsE0bV9mGdT22FrVDYy0bUoAF5DBeOa20kho2zlVUMC4rXBtAoFKeK2w08hA/y2zkKwAIPPDeaYMA2+mzPWham3WF2woccLBAaiGOx6t7qY7TsWjzKaCET5sHzJgAhT3LuRxhE1ex8ya75OY7UUY12xo2wLG9+yx18GWrTY+iapJKis0+u0wsx22CzXMfIN4xNo+vQiAdoa3SbBRXgbJv5/O3s/FppRJ8ic3NK9g9nOGobyb/4RHIqjVsBqvloQZRs4KdQ4VCu1URKrsjV/aUCCQldQBMKCcCsicPiDBLad4IX5MQQCuyGISEaYPoS3Cdop5XhbGFApWlJpAVnW8CA8DpzkuqpJTtYJFAynJN56ksFBFRhyVePaBERNlE7N6qqJQEhgoWdqrElAJJBJJb6xQJJF4vBVI/x7afNnuUDKSjanc+McomuY4OkuA1DZzTGieQYrYbAqkNIkeViRGsWNyC8DyBJNBEJFXQj3nVNFWfuo5OIHm+gbbugMy67sL4eJ7s7oICiV94lfUSNjwFOzAxaE9jYxehenZHAwokKqB7IJAS2G5EZR/ogNq7M5BkWycLGAEw8mF3Gk9t9/8TAsltqJRdoOBs+o1AAeXs6CEARRv7DgCIuaFxe/L//q5NnTxnXZAEEfrjx7/8eXv0xWewwqq1B7/wkFUBQBQAqQoQTAJ2m7s6IQ0gLy9C7wUov8uezqudw7ilv/1dNnaVUor5XfyLBFIdIPEkBFJ2coB7fhKgYQoLrkVLYoMyAwDxdt+UfeeVPktDAuV4HyePOF+NNVJOcLQ+HhQADUsZSAIDZWEnsxkR07IgUrV0qDMPBJzubxJlrAkrlY9fscFuh0C6bNNaqwOI3n9qwv79n/6ZtaIirOS+mltcsO5eWansBBxpouoauyNAptHRcTtzbtAJpE1bL6NitgOwJgbQo8r4NEBp4/mQ6jmqhkeGB7CDQZ0BkLIaS00p5aao0K6kb/YPDNnXv/51m5iadOAuquwJCN8aAPc65bW42kr5Nw7Ncma1VHBD3sjuDtC24JlOsmgCMmKs0zijrCnlo8VrCLOXPRdKpkAKhGwZV5UwtglUkxJJYe4NKFNqIdsqIPPzCurGui8NSZHJLwKKLjDeAyJyo6qfRWUxV1QgCXSs9MKAJdvc3WCtHFNnlJydykXmgEbbeflW6+heB5xXZ2+dmbBf/e3/xioADfMQGRphBN965bCIFE0quoJ+vOGe9/51vh+WEt+K9FKRNPdniuiR1ZqPK+GhcS040b2bOHLbz/MUVfHJxW+aby7QVBf+FazevLOfPx6BdOHDGMGp7pbqDcaO/3MPMQ5AxKbrdJ0AdJLfCaRANmUzqAp4vvJ7JlDh7Nmzx4bHRv06qTBAnynLoiqq6DXGZyAKdIbKUomgqPns7TfZTbt3WE8LgCz42iKZVVOT4zZ4us9Wrd1gBkj76LMv2uPPowgQDgqxnAZ4l02gwOeoVItOICn3IrSIwGQpL7z9+KWyUZaV2yeLTOZlBZx3Qlx84YGP2fW71rNWWLR9rx2yp15/xw6P562dqvnGhCrOOW+N0SqKkAWWVHX0NdkfaXxyBRYHXU8xg0BLEZoCbWV3p3bSvKHgep23iFSNc1mIOY1Buo9EKsnKLpFoBAxtsDVr1kGghIy4ibFp5Blpu2Rtm/3+b32N9Y3I2AUHQjUHqk94DkgDpe88go1dIJL0WH3rJ9/dKd6Hn47+NBBIy8qT8pYO+Us+z3rfDcSE84wQSAffHLZTp07Z3fdeS1vIalCqEwB+2PcceSD9A8dRAbB2Yw1SpfdEbbosKaTWbbyFMlJE4AVSRD9r5QWxwQ8ZGPUc2TPzc0WrtSEtv5iLqyCxUb4kCBCM1SwyrkGgN4jslLql0U4fmrXTZNKnUU/YEuRQtAXFBMUo3Luy3Yqh6lFmmq55Jfd3LSB0AkvLmq56y3bXM690GUIBq56CoJ5AmRnBegxQOJeiXbBBjKLotqasrf84/fmmUUs1naO4SIo38nO0PlSEEOS23j8HgaGMG+fc+bsIcN1ifou6KpK/F3+hy+p9mfVpXvlDyLFEoHoRhIpJ9OV9J1yaEq8c+j2v0zzihSfMORQ3uWjQcxXDvCdFvq6Q7qss7bgAIZbHzi6Xw56RDLLkNMUICxQS5WttikyZOQgFZSelOYclCA6mXdYhZCFRgOB8ssYI/lHPWq2tuYlrDKGhQiPAdc/5cbs1FWxJGRhUySVLtp8nkLIUKywwzqRYE6uviTzSV4WAetZusiSVjbU+cx77TNlYC8TvaifHTG0mkhnrxFpII6YmhjdZQTK38Le0lO0cwyQ2fcPZFksu11onisi+c0M2dJqCHghC0YQ5yKw5qZ5Q9sYorlhhrsmyJi6IfMQCdoXiiYIKRZjvPFOVPlTLONOk/gyJmj2+16LDL9qDt9RBICVwN5DCkLkLciq7HMfOkbXEUMxSs/RfyCydwwoWZrIArfQ8K1aSWh9p31IsLjhf8KIMQBVacIz6u2fC0V9oEt9nOBmL+oe0TWtuJ0O0CyvGVtYPzbJhJpdHexKeo/y1BdbsKryI1Utdq3sgFFhk2UwwlTLvkw/Gejtf2WJHjmfsBz/pt6eeCY7aWudXcS8xbHnh07ruKHGUtBv7iihtNZWksIO2lnVcG3usGHuOdnJGe7vaQ54dj4MHD/o1qVEmGXO0lEBSJytXcYHigeExbly3KZSKmPEPAqmG+yBPO7e3tNq27VtskQKevrOnva+3IA1SP0stoPbELlPEmhRPOkeN51oLzGPdPUTB4RJrlzjrnlmKzPpYG3n2IseYl1qatUKioR313TCFARm7c886W90D1Ue2Wy2k3HJ+jjGdMYYCMvGzlYxDUvFVVjdBPjb7fexKML8+zKn0qaV83J598Q07e27EHvrsvRRNSYFE4/F39fPlKsZDxsVdt6KkLD/KLVBugXILlFvgA2+BMoH0gV+C8gGUW6DcAuUWCC3wngiky24uZgupgP88GuyViSJi5GGuSn7BTNo1a3OX4fdL8lyXEohdq9QErgHSZprNeW9Xs12J8mjb+m7rbiPkuo4tVgrfdzanskKrADiqpGqxYgGiiM2tvioFTPHl4BGfKepASiN3dRH4p81y+BR+VnYHG0tZlrDpFulQcJsJvUaEV1AfhOQbbZ4IsqUyf4jKyYMAJ9M9O6yqZwPqmEbbCMHScfyQxaYGsI2gChAQplpV0+zo5th0jrKRPYV109tsRF9nE34G8D3DcW3ECmgXG97LYKlEUkxD7rw4hDKBT72FTfKnqQxcxYa8GhuXSvn36ctt7ABvBQyqClKAvE7PAQBZQFGlCAGwBLiQxMJohCyCSbUZT25kI9bGZzcCyNQBAgpkrmITWCVlE5s5ByX9+hWvIW24QjvnRQbKkgXgTQSSNoo1vE8c0K4aEC5CFaPCxAXOO3AYmEIHcrUJ016+UmQUZF+BCsYBCL69AN8/GRyAjPMrAQjJ6fHaes4HrMmkQPoIwMdVre2QdPUQk3yGrC90jI6O8d5SFfHeDprpM/SRIiYhAUVIVoU/guXoeUUws3hFi4iRV5+run0e8nH/2LA9gQopyyZ8S0O3bUL5tBZirwlCSVWU1apCBiyJiETiOF2F5N8B0mT1pqp3vwq04Pf/9kOjQBp1BRKEpoAr3RNe8RwyohwMgdwUGCC1TFAsqPobm8WJKXvuySfttutuoC2X7a29++3Asy9ZNSBEHdf+wd/6ir1x+qjddPuthFADIgAipbi2Lzz3PJZjq23DrkvZgKuaO4BTP68uOj/2FseMX0ogcf3CPVwE9YpAfoS2j0HETJ04DIHUD8BCaDo2cbJ3E7EyPcM91zdpj745YlmIToEQqqp1FYM8/P1KhcprKXFyAmIFsUqFo+prgeIal/gZ631/jtR1ar9lgKkYf2yn4vfjuzfZNVitbVvbgx3NGjs7lbGv//f/zpogkKq4T8Ynx+yuu+4ESKUfU32dWuDYALtlT5dh3Lrp1jutvaOX+zBu3ZAkDZDSU5PY3gnkBtBsBPxTpsQi41/f2VNOIklx0d7eBQkcdYuqmdmknQAofvHlVyB3E7Zl4waC7Kdsauickwyzc1MA7ykIHyq+AaJmwEjmAB/nKVkXuC9gJerKLqgAbuAKgNtK3duANlG+BCAFKxvaQjZrXt0elDMKr3arG54jMFbWO7IZqxX4xLi3xHieAdFKS4HE9aqSlY0C0QFKZR2Yl/2SLAPFo6B+6UGaUoud1iVrugzhFtXRFXbpzs22nmD0LCqxXE2bXffJh2CbVzNmh0wr3d3VAJTB9s1ROyFIJV4m9B2Nl/py4D0oRN/1KBJCQQ8QyCWNrjLoLHY+7y/h38VXlr6XfheYpguP0kfo15Ju6F7Q96JKzN9IVn+M/cv0kzfIMKri+C/feSn2r/N2jErsipZOKwDmCZQUCaJ8IxEfs3Mz/m8RlG51iB3iIvPLK6++SpvKJtATxYOqV3OjlHXMGxnAdI0HEQDNZV5/25U7sWC81lYh95K13LIIP4ilw+8c8b7UTV+qbmy1b3z3h/bsa2eo7qcAgkE7GkPNobYX8ciYW6LMzlfmF8OABErLatELH/R8xpkqCMstPTH7F195yLobYzY3NWPPvvqG7Tt61k6Ro9O2ej0ANdkcEEgxVH06Pyl/RPpofnPrOB5qD/27lsIVt02anHDVkXLCdP9EZCkmHJ15SGSP+mtGhJtIL/4uwkl9vo7PEPi7Zcs2+q+ucYUN9g8xb1Eswaj+b/71HwK0NqBcWbSFOeyuuP9Frjh5RYFDsLErXuyiEmnNbfe+uy+8Dz8dfkLvqRkNwNSLM9THS0TmhQ/wdQ5rlnfeGrNjx07YJ++/nrbT2B+IJ6kiliB3z5475gRSLeNYLRZ3TPRu3Snb4RQgrmLF5KaoIgOpVlQUU1JZOeEByZEhP0a1PcmZZdQJ3OuMs9ArFpXVG5cJcQMKGAHMECK5hB0/MGdn9vK+CygDsihjKhsYc7GopfmiVQWIQ3LNsLKcpZ1ruS5SRVRCPOf4feWmNmte1WMV8xzPFIpZLPRaIZCyzOHpZBo1UyOq9S5Lpict2ztqDXeOW93maW4vzkukGQC1xih919eyyCNxtE6Qy740qIn1KFm5uTpXkiznJIsqM9lmMgBq7FNelkR+Uv1oDFN/8uFAawPdFVqD6Nb3MqaQO6T7z/Oo/LODUkgPqZ/yjMs5ZWti14a3GaQX+pSZBZQ6yzYyRLEK1lvJWdZiqMGkOMpKQYV9XVr5d8xac56/Fwo1RJDFUbe3QhLIcq6ehZZsTH3M13gvpaaKYKQyK6qQzk+2WnsC7qswIIMtsuxRF5S7xO/rIKxFGujEle8TY/wqWZlOT0+7Taqe19yEmkcqba0ZmcSrZa9GP4zWQjY0QxTVse6kzylRcDxTbUen6qwgNRFFTu+cGrCRsSUjJhCyZRVjYNxaN2+0ZUhh5dvN0xdnVbAkRkrjI78TkZ6TArFoG1dPMUntLA4BR9+22cPP2ubEnH3uzla77uqCbVjLGpo5XQqo6ijWcPTH0XMQxyNm80ntF5TXE9ZIleTl6Ge3K+artJbRnah2FtHixVh+Gbm/nEfWFZeNK4U5KgSD5Ghrj1hnN9lZHawfYlhto7JV4USceX6JedOtNVlj1LPmLaBwK5iInJIoFaIOcs25PznGxhKoQhvtrUNZ+8ZfnLMjJ+gPjD1VNa0UcDFvc493Mn92NLPmGBtx8j5FfpnmxXrW0q0tjdhN4hzR1WbryY0S6aPxcO/evRSBoNxBWakxM8VYqntQZM4SbdCPUkjnGNOegUeCfUpUz4Ncl5Jpx47t3L9ZGxgYsBTvqbw69YVFFM21cfoUhyAL0jr2DXllSWpNzSAjW8mx8XFblFKIfc4ZVFBp1uUp+r8XSKiwpZJ1XF5EVNY+ec9aa2+aw3oVxSohuRUr9HtN/cGdm9dQBEPGUUWkiX1KB/1CSmmpcbn3UARWVNDmkLEvvnLQjp8ctoc/f7/V1yoDiSw4RkHfY0DgrdBnd5YzkN6H2av8FuUWKLdAuQXeewuUCaT33obldyi3QLkFyi3wvrTAeyGQfn/3rV7VVS07Dm28pflw6wYhN7KK0pcAWwG4bHgBb1NsYNnGAlgFX/0aDy2VMkk+/Tlb2xK3a7astcshkHrb4hAWbMKxT8tReZmbw1ZANlp8Rdg0IwLw96iUNYGqrv0gQiW5yCIpYVyB5BvtIrjoegIAEhn5sPnOK0NIFaU63mKukGBEihPZgKDQyRG+zCZxKpqzg2yyDi3X2Tj8UxOKgWuoqrwqmySzA7sLrE2qZa2Xw7eb6tFZNoTDhMIfw8ZpH8qbgwAWQ3FUBpAy2yCubmZjdhUEUgXVof1smp8+dcYyfM6teIfvQf3SJaBVSiE+Q5tG2RWtyE6tmDPlgKgTJQGUlHqkIB99QMlZqgjHAd6SyjDi7zE2cY2QIU1kuiT4qqUKsRpQWJszzzLyXW8IPxeuKZJEZJwUTSKP8mwKFwEcl1CVVAOcxWRPoWwiWXxxjE7uaGsZ+Bxve1f9qIpQpA/KiuUUFYy814uApU+OjDqBJEhLdkbEPaGNYEPK1xq+roXk+gg2Rq3NfA7WF9VsdlXlGvyRVLXrmpTQ/51A0icG2zwn1vScUkU8H1/pdkgCgHgdwIADygJ/qKafw/JvP5WVP5katUm2kGvqRSDFbQMH1EIlZ5xdfKi6BTSURZ+rFqSI0UcHANztwIoWjZV/8zcfGgJp4tihYFHnOQf8p2NW+5T6ukBtkI95r6qGLpUiEGRq4eyw/fhb37UV1DyP/MoXbQr13w+/933LDc+wgW+0e772iKWp9l63ZRNKPULVAX+f+PFjdmp4yH7nX/9Lq13TbbOAtSLezhNA6qMO5P8ceH/RKHYxri/A2YnnIqkZMpGKgCl/jIJwTp14GwJpEPJoiCr0BQCgSUKYJ6hGrrdXsMV69vgEtjYC0wNBpPwet8MCABEZJNDGDxDUQe2kzDR9oqrDVT1dX9fgVj/Kp3DLQsauFeVGQSa30T+u3thpV0MgbV/VZr2rVlkEsP2P/uf/zU6MzFj3+nW2FhXlJds2kwMwa1NY0TE0uori7BlsYhh/clyQ1tZuiIC8HTl6EkC3zbqw8Gqkwvr4yVO2HgB/x66dWLmg/OI4l5UDp+B3COpwvKhAUEdMY02TBoTK0p9jWCt1LKOMhMCZInRaOUyjU7M2zj04mswA0G+2w2eG3LZPdpgOSume9/FRVpRY1wHAhDyjYM8Uh9CVdZdyZ9RuAu6dQPLsLFn8KBeseCElV1BxgAhEfrnE8aSx+8tBoisQXfY1IpDUF6SCqlT2CeB2DEJgFYrADa1NzB9k2DRVQ5TFbcdlG613dYslCGUv1LbbNXd9loFiFeOa7DdpQ8biqKxHNRCIwRYuqXIBzk29RQCvx35oqACMFjDozxN77YIR2lKqAKxTOSKNYjyRPqMwFP3dc680mPGl8Vakjz7UuWx+BmTjokra4ECd2kSAmiyfkpwTSJVFsJ3KkrkzD6gpK1CR8QuMrYTTWRvkRCw9g5VXrR09eg7QsM6thKypzX7w5ts2RFW6SCO1sUgL3Qcac1xBWLQp1MTnhLB6lTwLdVacojJKVtEvuzp7nYA5+NYBm5kiiFxKBMb0LWt77dOf+Lht6m5kfuAaktMndcahwyfpT2nbtKUXlWnMZgEv/8t3fmyHT8/zs1S7umYqOlD1PKA37SLCRn1BFewqHpEyQXongeiyT9O1yCuHhXb6Z3dutvtuu9ZIsbGh4XHbf+iEHRmZsmNT2BDBPqxq7vTcRM15Gb6nmHtEDnkAvNYTEJZ+vlI6oEpJo2KamJhwddISBJVbOMpezhsiqJiUj5STagKwV+2m+3BsbJzK+XZXzzViv1lHocj8LG2AsrkWdW0egu6ff/VLtuuyDbwnaokFZgjObREEv5UCh2qOw3NiillvpYytdXd87qJR7f3559tP3e2AvD5fj2WpWtR3i8OplH8+tEIOimg4dnzKXn/tLXvgvtux6VNVvcgFZTxxbVhzHD12kOwQslCo3K+poRiHe1RjjOZKWZkqY8S5E3FLsrWTIExEit/njMzYwWUgkeZnlY1CN+e2YCr1YHuipay9DTA8AbiuCiHGpQKWd8den7VTL3G/znM/L6NYRGFSAUBfS59vgEysYiEgm6qp6WGyhlA4NHM9IWoq2yAUNzZbjgG0DqIoD4FkIxQbxdtscmCcApRaMgu7rKdzDWvMFTuefMV67pqFQBq35diEVcSyTsi7VW/xoXHUc4hEHIn0Ym0lgrwoOjqvGFJ/84cXpAQVkRdklLjg4vtpKChxyE5AaUTSnBcYJM4TgogxRUNPNfeQCwtZd4n6AUunzaXOgajDvs4gAfRzHqW9SKqJqSXsAlcgVJiryQxiOvHX0K3p55CsrIsrKORRXoxAf6kPMwDwNXgX1rK2bOXeibPOrWaNLZJYuaMC9sPSEaKcooEwF2qdztjpsk7dsdiq0Q+yAvOVOUrfkDpWKjz1lTTjhQojmlEwxiGcZc2ag4SVWk0WZbKqW2LMk0Kxls+T63EkgXKMPtfOejrO9c7RVslCwqajG22EtXasq8eefvOUDaVaGAPXW0MnalNIhSref1E2ehRt6TV51oR0GA5RKnjagaPVccluTZbIrYzBQ288Z5UDb1vD4hnbvdbsc/euhsSZIJ+pGsKAtua5aYoqljKa71so0CiQ08W4jeJLCrsV5eUsQVxA7Gk+EzmvayjVskgrKYA1nohIc5qQfUSViArUdJjess5YJoMqimJ/2dZtlC0jiiP2CsoxizAPKVPNFeBOznE6OA4oQ8qvAYSqCBb1OYYtiuQwI2D9or5ayf2ykI/axEy9vf5yzv7Pv+izadXFRduxjkxjx1YDeQTpBjmcZ10rgnYeFqiadX9neysXPYcFXDuWcxsY+xpsdGjYZikOOnz4sJPpso1uoHhFeVsqYKljz5BHxT2DWmh6epJzqvfxvcA8WM3xzlG0I2Kou7ubObvdzp496+O2LHeVjdTfd4r2rmTvQTEYA4mUcQ0QZbJU1PnrvkuxXpSCbZaxdRol3eDwBLlLskRkzaZ8RsbsLEpmhN72ybs32Lpe1KPVC4Y7JvcN/ahKNn60AWQTUjTmdBSTFWRaxZlLuIVri+uRvIqAIJEiFQ0UXByyAwcH7fMPP8hUPE33R8Hn+kv6qQY/9pE79rzx/gzg5Xcpt0C5BcotUG6B99QCZQLpPTVf+cXlFii3QLkF3r8WeC8E0r/86O1e1egkjmAlAa8ALwKT/CELO1maAcK6WkObTtXWKZNFXgNsxqqVz6AgXuFRVKuvAbS/ahVA4dou6yAIVp7zylNaxqYE3seBP/d4F6bHBrjKyaOiVZ1UTFT/qUJ3hT8KJFBVaACeAxgawtaluBAQBvipHYgUSQIR2YYWIHdybFqSbDjSbA7zBDfPcuxTK2m3ozuSytoEG/ZmNpg3QTTcyusbObAc7xEFxIlmAdeo9puF0BkuzNuRdNL2QiC9A4AwyA46ixpgO8DxJyCKrmPjU2ADdhDA9olDh90ubc+a1XYjm7ZWNutO8vCcFYgmZRmp+lJIqMPqvmcNKh8HMqWk4DOzbEaVgSQSaUH2P8WaOhE1CUDEuOwGARYEokVUZUpZ4EoIPXACyd/bORIal41bHsAvD/GTAshUpaReow1mjawolJ0iAsmD31WMXaQRhbX6cdL+sq+hzZYXV2ycStYD0+P2MtWGp+kXtLrnYDnuxXMF9Xfzw5UQSLsB6FpaqA6HQKoRgaSsJvei1wkHcCY8Skoz0TkXCDVlIjm4JhyYPuIEEv/J6k5Qq/qksO7Z+aztR9nxIwD+Id6/raYJ9VGdbWDz3cp1aKCt4gKu6NO1HIPqvkOVadHSTrWmHAuF/m6fEfne9z5UBJLsO3Lcb9o4h64ikDCQpWoAEXPpkvUHAEklm/bFk4P24298y3Lj09axutuu/9S91j80aC9+/6coZjrstofvtzhhxW0ABAOHjtuT3/iOpcnjWXf1bvvY5z+tsnNAO6pMZUVU4vmKBJKu2C8jkf5uAkl9yU2iIHnpp7IXkZUlBNL40TctgnVdKjlsSay3kmQfDY5M23CSbA6kNi+eOse9qxyroKDxSnrdo8oVk+2WSCm3ERIgqOri0L/8uXxiVHkvXHMnCZVf4eQh+TEw181YP+1a22K7N3TbKsDPru4223DpLjJjXrEfY42yddflAJotAGpEf0NCZAC5hcCKhEmSAxYF0BybnLNJch8qqwmmJ2imSpaSrvqRHdEcwA0WjigsJucI/eAY44xtslLhto7WAAAgAElEQVTK4Scm0ElV3QV+nwPAWhDoiyVnnHa5bUOrXblpNVXAVPZCXAxTxT6GYnM2V2VRciP6hlFSoODJYktTCdgnQF7nKVWdK4ogTWsA7UrkkEAktdciRJXaqoYxQJ8vQNEVHXx3oFS3m8ZXEQoCv5xAymJlx7GhfqkByBFJWSOEkrEiWO8IoM5aHeT8VoCdHkj2NBXYNIn19rTa6nUtdvkVmyi6BkSub7eP3P8wFdg9DPzYJhYU9F5iiovjoDqcsmJ0HFTzK+fNBxpNUgWFp/B8gtU1Ok329WEpxHsRQCIYeW5u1HWn2ST2RoyfGZRfqUUyR6imli3gEl8plJ1pcp6WISInIMKlthVCJeWOtwnjmggNjb+aAxSK3km/rQMhTEGmLdIfZJ1JvImlyHq7ZOcWuwKCbGYMAoRq+4NHTgGmZaznkh32rZdetXHeU2SHZ7EU51XP7uJaqe1FjpQIDF0D/c7vcedaIeYY89ev3+RAXYo+NQrJK5vZWuyeBAQ+cOetFGt0WovspcjJyKA+eevwaUDrMduNxVyCavUCVkCHyPv7z3/5mNsbpsiu0lxUkH2Rj38irHTH0Hek9NO1BZBWUYjC4AuZEsuBtRTz5O8+fLVdf+kW8gpRQI8l7c3jfXZoeMz6FqD+AADX0kc1bi9zviJvRSCJHNK1ceUy/VUKJM0ZAikzkEZSP0RR6oogVh92so3ZRW0m20gRSLqH1V80/+l5w8MjkCtNVLN3WCf5G03xRg99n0YFmFHGF2275/ab7eGH7gZEJmctBaBK/xKBlIAlqZGlp4Bkx9p1bOEeWHcHKrn3+XHwZ3c54Kp7SA9l+zmJV3xEsNqS5ZXAZ6kFjp9g3bH3gD147x7OUWAq448WT7xeuPvxY+8oSgalD+sWQumr5dmrv2vSlJCb9ZDA8pKiRbe3VCsVUmNAbKQXAeuxAROfKoAWoYpzrrq1wZsdOI8CiGu8WGG9k1+stlMHUNY9y/g722lNK1gHVlDMAiHUiNVVFLVMJjvHODkLUD1kNdju9W5EaUleyzhtX7m6HlV3FsV2K2ss7MbOzFtrJcD29CKqNjJfOrZYA4SSMprOZQ5ayzXD1ntd3hZqTtviMtktRbWP7o/zX4ybrsaRooj+GlS5YY4MFm+leQGyqaia9xWH/h4u9fmHnv/zPwcCSfOsMjf1d7EEymWk4IR2CURNUWWiJZws9hiaarTOg0RaJBcvS1svLFKQhOKkfziNQhVFEsOY+J4C512FzWhaciTmtjyflVZ+GscisqWGQVT2ZU3c53GygzT0+dpX6x+pkbUuF99RnBt9fSDluNqFdYHICo09acYrqcik+GyFcE1DCqmoYG5+iuflXOXU0daJInbaFufoCMy5usdqySTKYospRW8943AcEkEEUj2EXmdtnoKJWnJG45ZcabLjcyj9Yx3Wc+lOe+nklA0W1tpcVYct8zk5+vkC5+jZpKyfvXhIwV5ad3KuTmkzx3gRAT/X0k8iA3029eaLVjtzwpoL0xR6mD3y2Y3W2DJpLa3KeaRAi/Ncon0zyCrzeZEK9CeUcnOM/+PD84wDtP+CFEjK8oFA06JbdrhOHmltrnlTiz5xgVLkLrotXRRFX2NDhHVgPda1jSjxIOIKg1zvlI9ZVbK80zhNC2ez5C8xnyt2MsI1qoLcXXZinjUax+ekpQhcqXbpQ1JmVvC5U5qf0k02cKLWvvP9cyg42cJU1fG+zNu8tgnlfidfBdTIBfpEpa4Ha4kYBWNSIW7fthUl1jppvG1ybBLyLGnHj5/0orVmrmc99nTzMJXVHFMD5Lr62eTkFPa7I9yvCV/76d5WgdkIFnS63hs2bYRE6rVRCle0flChidSwwyP9bpWpLC6tm5WfJPWSBnn1RY3N6o9pSEq5J0xOJVnHoa5OppgLRVDLqpVeJAttlFX337fZNvYu4qygNYWsHyGgIqicOW/VeyiLMVKArKpptmhjL3/n31q/0bfzzEkqaayBvH5l7zF7ff+APfT5B1E8YwlcyXu4xIv71Z0slm3rnfve55G8/HblFii3QLkFyi3wj2mBMoH0j2m18mvKLVBugXIL/BO0wHshkP7djbdDlmBjBNggVYNAfmX0yKtAm3I37mDX6XkiDrJT8ccuOaWqM9VeylscwkbQ0wqbpigbifUs76/saLbL2XzJJqqKSrwV3j/CJq6KylqBQnk2IwU2rlKaaGMeKXoU6T2W2RzJDk9Ac7B5C/ZMAgy9ot5VO/o7204BxxEIMD5Dm17PB8GrP4tv9hiA0BAb0aHsgg1iwTDF5oatmM1SuSh7kFVWbzckmuwGyvtasKojqhXwlq2JwpQBZudBU8Zyi3YEu6GXqe57m03gkIJ+IVG28bfPrFtj17FXybChe4HPfvytg7aKDdd9mzfZlWxUEzpnNnPy0lqR/Yw2y/LU9z7gW30/j6C4ESAAsEzVXw5kQZX9aUpYZR+kU5cCTFZkNVwbWbLV8Jluu6FrJfsWfTmBFMgpB/3VRrAiCiYXEZABsFsCEBWwIABe5JGqAuUX7wSSV6QL4C8FqavJxapw4qBMFags5sghOEtbHsd2a1THyrWRbZPIRVXiVnI9GgHBtmCLthmv+wbAoypACKmeVOkeLHvC42Lbs0BSqJy22DYcuzaTwnhUUS21mxhK55PUR1ytQH+ETJjF8u8NEUgQEH0cKqkv1gmo3sNmt5V2alAoOAB6Pe0lIqlW5y+LRgG6noOgKnCB5cIuAMc/RATSKPaKUs6oitu36rq+UtmVFEi6NqrmFWihvysEGwIpeRoC6S++SYgXqgmsm3bdebtdff219sYTL5AxNGs3PXCXrV67xo6+tM+e+psfoQaEXACwv+ULn7GP3L3HMhCSKQCXCH1K1+a87UsJR/4lKqRfcBbTbVrsTwI6nEDSkSpLB2Jisf8E1odUrs4QxHz6hA2eG3MCaWSBEO+dV9s3fvq0HR8cpRIY8gHQ2UE+7jX1X1lRBSJLIGmw1LwAAnJdZfvFZ0q5IeAoC0DlljaynaGPNjFmXL2px3oaKmxdK5llEG2bdu625/a/ba+dGCATqc162ppsfGTYK6QFUM5CBAnkm0cNNDY1zXsyxqC8qCbDocIBKcY3+p4+cwGSSdXAGkeTVFPLjghXRUBD5WEEkFwjVgp1mOzykgDeirCq5h77zDXr7Jbd27GpGqBKeZZw8gUbwfooj7pjEa3f5Bxjg6fJaRwIakSRQSLKQmh8qBQW4Xa+jaRgow0cVGV8EVkiqEbPE4FUUl+oClxh8VKh6o4FVrNFxqI8YynDNiAS4FnRNiov4lLkJiBaPUDlrtoma6TDTC8lLYeFzPoNnYBwUbviiq3Wgs1ac2eXXXn7PaDTm8lUU2i5iBICz2chqcjeytJO8yJ9sBIVsSIiQEcxQjVzdlGWN3lb095kp97EdpRz4+wBEhsQCVW6gmVsqM8Waa8VCI962iBDdoMAPl07t2li/HYbQwHNIvSUfq45REoq+pHGVuVAeWU78+I8v88D5LYBSgnEXaIjzEN2zHGuo3wfor0bOhrsrut2O1A7VYjZc6+9AcE3bEsUVRSouk95vwzKIo2B+uySKiJYVUEkcmx6COQWOK7n6DgrpVrimLduucSfMwYJPDzUz/QMGEdhgJR4n7j9BrsRm8B28NgEc6fsjN48ctqOHj+O8mYjoeXrUKnGOG6sLI/12ze+8wLgrdTEVOcrH0MzsooQaAdl5anaXRZv3j843xqKMbILmotFbqVtdWul/eGv32drGussNZ21sYkFe/1kn715doj5FWIAImRdew+ALKSlijg4ThGhOn/ZI+qh+1eqrBo+x63tNC+juBX4Gqr5Q78UeSUiSbZdyjPRe2mSEBnl14i5WM9trGuCiGpjrFemDnkfVMAvSvXFHNXRlrA/+jd/AFA6RbTKrFuupiHZlM9Wz/WRvE0gchinwrVa//HPv+8rtb+PQKqiDwt0LhFIp1CLvfTSa3b/PXdwblywSpGmsnASiGt2EvvPWu4HEUi1dXznKQXuUS/GkSUtaxSpX0p9z/uU1kgov7NYCKfmNQYEYV6EcUptK3tdhdbHGI+q1REA1WVjuiJbNgik/reX7MhT3EuzXdZSQTYPyrZ4dbNbz9VIyTA/abPTY8zdKWvsjlnLOgghjuvYeJ/V9MRtGjKiFtu6VfW9Nn90xlqWE1aPuq2agp2WGHZZKJGUDTS6fNQqLjlm131+lWXqB2xheQxVoK79hXWDK4i0RCnOSVq6+O+KxJCWPxIflepUtFTSc8NXkQy6aC1ysS1maS4JRQlaa2iNGrLj4Krpj4yHmodFRPALEXXK51L/VbtrPZVHmTU7B6GKcsuWW2x2Joo12AJEKSoN5jcM4VieQeJSNIDw3ec1Hxt0UaSIZh0qFa3UQLW6HrBHUtHIplnjlcZuKc2kNA/jvNbgwWovovW7E0i6RxZdHbLC++TpD1LezcxMUUjSxjw2xZpw0bp72rFD6+UeBPyHEHZhM/dCPSTB4uIM/y6g7otZUwPKn3pIgJqMtSS4DyFvU5E2G1tK2OkkbdS+2tZdcZW9dBwlsW1CVdOA+p/5gTlinqIt7TUqWYeLMC8wBrhKiuZ1y2nucanD1e1ikPkzb+613KkDVr80aq0V83bZWrOvfWUHmVqQG9Fp1MWyYGP8VvGDVMY0Yh5VXW5JChYUt9gIplHNJyGRFpIqnsAi2hV5KobTPcT4wnpQeT7aP1RCYshRT8rZZgjb+nrtXUTWYbvNVzVqJOWPiWBX/1lmPHIrRRGz3I9R1FqVXH+pmQrau6iviB/jSknhWQkRKMvlOq67xqwR1g/I68g8bbHnXxy3H/wsbyMQixEIVs2p7fXkLTUx9lIgJVu5Boq+2lH3am4WKXTFbhW4dMHHkbuIamlmctZOnjztbdHZ04U6EXtI5SNyHZX1lkBdPYWaeQj7aZGHUhupv6ZYz2sPKUvVTZs2WW/val5H/hHjaUSZdJxfEiWT8teUIaYirwTHEqPQUHmSytDLQkjq3sgpX41+O8ccNAKh1YeV6DhFTJpLRW+r2ESFJQ/evw53ijnm6EUv0KC345nJ9dMyX0UqUpniLhGBnK6Jr6Eh2TvKplkFN1pzMO9HUSfte/0kJNJZ++zn7rPOFtS1TiCF4scaFWFw8Fv2vPa+j+XlNyy3QLkFyi1QboF/eAuUCaR/eJuVX1FugXILlFvgn6QF3guB9CfX3hQ2yAIatFnWxleVsW78rap1UTYKri9aWWnjrWpPNgsikHLs0CsAF7Shle1QFRuJHjYZu5sTdjkWDJ1semshUCoBjoGKBOeqfo/3pxqQaj6pKFxhJGJIzh/KfNDGyzfC/qsA7OgnB9S04Qy+9Nosa8MmWyNV3ssmY5bq5xG2aOcIRD6FSmYCL34F34s4yVEBOAIwOY51V5bzbIdk2g6AdCObsl1YhHRC1tRTPhrFpkcb3RSvmYIQO4YC4CWUBm9huzdEmaGqv7exoXtky0b7CIDdLBvhH/K3F985ZFdiG/Hgti1U4gMPYBtS4RYdAnGE1AQCxekPVbY6YaIzCyokNa3yLhxE4Lx1To4rSFEgsFkbIrUUO9OIqsUVhMwGXOSHk0jafDmYos240BQBP0L/Ffycc/WRLPLUtgIjRR5FOD5tpH335+iIiCi9V0BlPIwWsET9I0KVZ47zTFJROMVGeEG5MuoXgOgiL7RFlLlhDefbQWZTB2RaDCs/ZUBJkREIpPC+vgEvec3o5yKBJDLNP7f0nxMmfIYTSHptyD3wthPIAlgjAumd6Sn76fSo9VHgGuUJuPeb4tETACtxSKQ62ioOUJDguOr4XisiTiSSFEkCdj1XI3jix7//gw+NAqlEIGXpP6omdoJG6hCpAt3esQhGc35+HwsEpN/N9A/bT7/5HcudG3XQaQ7rkS/9xldph5gHLa/ZusFSEzMoj/7KGgAPM1znpfoa+/J/999aXW+nzVBFWk1FqoiqC0qxUv8qAXDvHs4cdDsPzl342wUCSUSg/O4vEEjZ4T5rYixIz4/ZKMDGoYNH7fCJPixxauwTD3/Jvg2B9LdP/AwgAVAzWu8EkcYKz32C4HK7y/PeawLdSyrFoHBTcwl8iyjjh7HKq9ABQrDdB7CssJ2rW20NYFE71cybN6613dffYD977YD95aNPW20DNk0iHOkzzVTYq5+cPgsQCqCfpv8fO3kWghfAnntWFeRxyGiRR6r2baCEfwbyQwCfwG7llNVhxZclJ2ge8jWzuOQVv7LEc3Cca6v8gBXapw5Zx+euvcw2Ufk8gqplZDJpA4BDwyicIg2dZKNR8Yz92xLEfRXgflUEUkSkvCrwBf5DnIiwDaCiqvPDvaZ2ErglIF4WX8FCTKQAY4AwUpXPK09ORBtAkIYDEQkajbK0WR4AR+OxFEjK2dKLsrxGREaE8bCFz7+itQsVasomstMUGWBj11hhGzd22/atPbZ9xwZraWtgjI9DgMXsh489b1NkWCyjQkqTeSU7HY3lKSmBuOd1bFIHhawbzpFj2IbS5taPXmFTVKevIqcqhtVhGmXrDNZ++/btQ6FJPkRjg7XWNlsGK7O4yCnGfLVNhUgCfi5wzBnaWgRklGsgokoAoCyblBfhRJMycgD8Rqam3N6nBgJd5Eee9lvhM/LMjxPcgy+cOm5RqvC/9vlPORL/v//gcTsNYOa5dJBRypNRpk3I2gjFAyVVRGkc1M/qz+qvIosvJpBEcOvv2y+5zH7tV79k/+uf/EeIg+MoNbgXeOc8aqibaY+7r99tnfWA8IB6c8xX7xw/Zy+88qrt2nmJ9XA/d6Ck03EsMQc++cJr9tizR20FZWiW+2zJlbKa5WWpKKlXULGpHQQ+R7FbKqQ173L9yVm64Ype+9rDewi5JyNrPoeFXdJePdZnr5/CVpF7Zo7ci1UosapVLEEzKNtJqiiBplLP6nzUzosoYj3TTOO/FHgAmBUqDhDJW1Jr8QY6DvVBvW6R9cUy97DuKbXXPEClft/Z0uXAOHoOB95FIEn11AZomkVB/D/9h39FBT39emneCST1f82NdRC/bmHH5zupoNPkff8pFEhvPXWnz/41xXlPQOfFCiQXELnvJ7Mo93bfubQ9++zLdt/dH2M+4nxRIFXIJlgEEs87e/oY9zOKMBFI8WVySbROApx3tTZzGfdQya4tKNog8ygigaMFyA61IS6gke0pbbAsy0jaQZZWrshyhUsgkys4npWFOhtDJXHoSRRPSQBqCnUqIYGryEBqbe7gnmE84PpMTw5Zazck0c5u1EMZO02OTd/siHVu64EYRgHIvb61c4uljyWtY4WxcqUO7DhqzazHqCpiHDTm8bcts/Ftu+VXN1km0Y+iHCLZD0oEkYo9gtoojP2hKEHNep7wUSae1li+xAr9Oaw3SnOEl6aE9/M1R3G+KK179Npi0VTp78oGctUrRIOmGSfkROJzD6kgSWSC1N3qqxh2sWSKA6RHIGsY31DB5NModaYh7UDJl1jkVlU3IK6Mu52a3lDjXF5KO8ajFY3BjIea40vkdhXzkB4F5ndZgok4cts6V+WFeU9jfkTjPusBV6SyKstkyMeRLSQE0JLnKskyj7bvaOF8coydY7Zu/RrrgAScR703MjhR7D8oyrG3m5+b9OybOsj2RnJwEnVpz6VqwFYx0thp48ud1s95plCTNa7fYl3bd9jjbw7a4PJ6m16J8xkQ+Cgjl1A4e3wp7eqOBcyjWrdqVFQWW43GC0i4KOdTMzth4/uet8rxM9ayMm2JlTnbiqjxd3/rMmtqneReGHNFTLweooExRHNehnlImVNyI12BmAvzIvP+Empb3AaqmENE9Mmiz9XIai/6uyuQWMfLUS9cW9oKlWVFRdrVWTX8TYRNST2qW9Rt60RYcT4M3YxHGsek/NKaXII19SkRiSKlmXO1TmH9oO5ax3+y657CTq4SFXF1od6IQLSf7c3bG0dRTi0kUKjN2trmCHMZxD9jrFSxrQ3YMq9hXOU+U+HAxo2oS5kHlosZeVn2PP39/T4mdnZ3MZ8lfH9U4GZX4US8vom5ksKX8aDSbWtrYY6jbI7+Jqu76emk29WpH9TyvrK0cwNxjl/kco7+qGIMEZhx1jKy4iwwhyrTLYMVotYPeY0Xqjnj9KcpoDly9JidRkUumkmKPQY/FxQ/8MBmzg3FacVMcAXApWEZW0Qp01VQUidlqNYAK8zH0dXcoyiqpby7iECSAunNg+fsuRdO2Kc+fbf1dEBiQTReIJAgBTmYrXfuf/dCtfxTuQXKLVBugXILfCAtUCaQPpBmL39ouQXKLVBugV9sgfdCIP2nK64NxAabUd9esxnLyr6GXI4aNiAxPFJiWswr4ZTNrIA12aBkASFT2NUpr2AF+4YCGzJVhlHybQ0QNlshDnZQHdgFWpMAwFaVWY1AQKo4QyB4BiKEvASFeAvGEEnEceRUoc2XPsPJkiLh4JiIwBPVv7l1HXYf2syrGtSza2osCYF0kt3j4eS8nVAoOXY/3VSNr6Zart4BhIidJBPmdQDcIdllACzXscHYTD7JDVTdfYTA89VsBuMFNroAIVlA4STVkicAIl+FQHoDZGMQYDhD1fMONlKPAMJfw6GPASx+A8Dq6Jk+uwMy6n7CgnsBW6NSdQHYyYrPd44OTgjkCVXB3uJeLhvUSJ774zIYPa2oBCqCJiE/RhcogOKVIjvcAzCohQK/IrLHIZGgGhHwoz/oMzx3BdClCKq7BUyRPPL8o5L6SEjqRQSS3rOgTbWyUtgwr7BJlUoiB2mUV6VzkdjRN1lL5FBarVC1XMfGWURNhF15pSw3nKA5H9XuTXExMREIpNAG4V/hP6cRRRr4eVwgkPQMATg5Ns8LKG5Ocq1fovp5mOrqGkCoGMBjjOdEnXwDy+UDYjomEQKgITG+CwivZlPvHvhehR6OselHj35oCKRxMpCkKhGBJAs7Pc7nZqkv8DsHrgSA6mcFWHAvTwwN2Qt/86il3j7tHvNz5MPc8Mk9tuuG6zwguQC5se/Rp6wKZcsimQRpsmqu//Q9tunaqy3e3uZVpKpkdiXgRY9AUP7DCCQXDYkA5XURLM4EVAsoUAZSbhRrFO63FATS9NSEvbHvgB08dhrryUb71Je+asdRI/0P//4/OvkZl/dJEfSrUl6ElBvKGyja14UjC0CgQEb/zl0mcNytJAWo0Wdk5xinzLmrIYoCqRclUo7Mlphd+9Erbcvlu20I4OPuR37TJuflox/C5Osh12SRpXwyga212F+dGxiCnIb8os31vY2MH2U0ySJIxLAAzyXGigjAnywmdZwLyWkfM0UUyx5G168GgnWGXB2Nebp2TYBXX7j5SuyhCuRBjdi5sSknkCaoWq8GsBuYASiJNdEvAMfcN1QZRoFU1znGAPyrlI0mMlgV3SoEKIKtAsH0+RksKUu2T8HCTveT0D0pPUQ0q3KZ8bc4/jjJpb/zqFLWlu5Rrqt0cSIt62mXbsaT7S2tnDPWQYRlz6PqFPC2bk2ndXfU2uXk0Kxd38VxU6QQabBvf+entv8gFdNUGuvgXXGjvuKXMShVBO7llXkVa0D5uQhBZHYJuT5bUDb0dvfQl6ewUCOTCEu2l/e96cC38iN6yF+r4wBX1TdbBeO4iDwRZ3nA16ws6ADNBL6KQFL7xwmMr2GeWGBcn0xidabgeJBBER5VgIUJnqfK8wxtU4NipgLiYQZQb/+5fp+XvvaZ+2xwdMz+4vHnbJLPiPJeahtl1AW1UwCxnUx1YDsQs7oGFxNIJbWIiCQBkFFen8J2L0pOylVXXeVWivteJYRGAz3XQ33qsi3r7TN3XGdrWuPWAbA3h5LnyOkhe/QnT9kG1Eererts0/oet6Oa515XoP23H33GXj44DvkFoQM5oP6q+ynGfF3FWJJSIYVUfpBv0LVwR4yP3K8KyvniZ66xPTfssAhz/fJCgcD0CXvhaL+9Re5aXfcqFGTkozR2h/Gd+UOkT555VO+nrBwptTzYXZ8nkk1KR+5jEUjOahTHFyfcmLODNWOwn5RaT+1VR/vqkZc9HsD7qk6yUbg/BVCnsUuancFKDdJKn5dNJe33f+crZJmt4lKhehLxWSSQapUTJjVd0QqtOLzY2o+9/xlIIpDcws77ulQKIpBKgysAt1wbdT9BINHLbHAoZ08++Zzd+4nbAfvJG0F7qPtTkLv6Rn/fSdqECv5oGvIaYLpWdpbqF0HVplR6kWMigdTGIj+4FHIQ89NUZJiutc5fxSqytVVBiluj+Vws+zcR7rKS5B5NxW3qeJUd+Qkg/2w3xE8T15/+nEeVwv3pY4bI5syMdWxot+atzTa4NGHH5kZQKyetdzN9MF5jY31DdmnPNqserDASVyyehTyCVG6uJa/Oc5jydmLhTau49Kxd8elOm68DXa+b83s43EOap0vzku4rnY3WoKGY4mL1kNQMpf7kmUEqyRG5VPpeXG/8XQTSBbvd8B5aLwlE1/2umpsid0OXleIhFjJ3yNzk7icTL2JT81U2OV1pU0nGjYwy2QDBq1hPoyKtIatL5IHmKc21AXyH6GZszuUXnQisRdEiflWnuqwgOKq2tIzMQpinWIuqyGmJ+9NVx4ELC/OcsvF87Oc9IeRzEL1Z1oJVEEeyE9OqWm3UgIIwXo892XC/rSFLrRM1i953iKITtz6VBRj9aS45znFQlIPdcxyrxAZygGJ19BcU5kuJ1daX7bK+JH2PNf+mK662mq4N9tMDfTZoq20Rlchybt7yFE54x9MUw3hToQIEKVhc5cZYyGdJ1VrJ3BxTJx3pt+nXn7d4aswasDarZY1wzSVGnhnzYuMol0ukFsRI0WlbY0uNbG01HUGSKUdKRLL6k2YrjWHKGAsKZuZDv+/cMDm4GDi9LtWtrrOsvDXPSwnDYSqqSYtIji8LcadLofWr/0pLcNrebRC1t5cAACAASURBVFi9Dius20vrJF+Ia78C8ZHn3lV2mazZllGn5chn0r0cgW2ZgzQ6MtBuL7/NnHK2xo4d6rM1MbIQG6Rim/PxeQ1ZcZeQWZnQdWDvIvIoyhzlmXCsh9TXRR7Nsv9JUMCnNonyPFnU6b6WFaL2SrPsf7QXUEGLk/NaE0ndicJPpL4sQZtRHyl7S5aWmgelLFKfyUNGyeazjjlW/S6nTEcRSKiGQx9WAYJGJ4oMuQ6nTp+zt956hyKvBd8HFCDlmH7s3ge2WHcbCm1dW1kzUmiYYd2jcUfnoeOqkFyMvNra+Ebm3gTzMJ/t7cg+g3WPFEiHj47Ykz87bA9+6i5b1QXhVznr6iQ9apQTxvtt3XOgNMiWv5dboNwC5RYot8AH2AJlAukDbPzyR5dboNwC5Ra4uAXeC4H0J5deR5UdQIY2Edr4sFtaZFO0RMVagsrl5t5ebau8oneeCsICljAKx14k02gJAknZF6qA1CaMHaBF2ADLymgdlfGrIVZ6EnVUAddZC4RUiyzE2JDE2CzW8ZqYVzsHMFkYgEBmbTxEELHb8E1wtfyxSyfLxkEbCNmMScW0DDHjmUzYnkxRBXuIzcxrQ2dtamzMugCGtlGFt66lGauVZatl45QFmHhrdMZ+JossPrOlp00aKnJXxizOxvLqdWvtptW9tp7PSKjSGbBtFjupk5z7y9Pz9hqg6wAgdppzvwyA7QsAd1eyIRxg0/6fhuX3nbTPYnl15+oea2ZzFXUsLIRkC4h30qe4vZLlm7atQWOkTbWXz/rfgwWNXlokdgJlFHarRQJIm1+vmJblDt8EOOoaFFNynIhSFavAEn+1c1TBnsc/T4C+t3OwcNMFEJHkVnaqBC2SXbo2yyjIdI0rZc0iRZMO2U9KahKuRXG37AQWm+RlASzyfxfOxQ6/gi9VxupxMWkUAEYdXTEHKjxB/+f/C3lIwZJF38NfdL7atetlbGjpi0sAKqMA9Ue4JrNU99ZQfSrCUx/v2ii1K5tboFo2ouzz+YMq+wWOV/FDFccXcjACKdf6k8c/NATS9JFDDkSn+f9Q1RrOW6Sgtx8XVmCh1FQVAny4VALch8eG7e2nX7TRp16zGtpILMiaqy61mx/5jJ3E2mr24Ak7+sI+i3E9CyCJDbs22cO/988hbqrI4lmyRkLpBcL8fyWQSte1ZGFXykgKarES4UR1O4CwXzr6ivJaUgOnAKLJt8jPA3xM2b7X3rTDp/ptCSu0T3/pNywXS9hXfuO3ATZSToxcrDByhYoTSCEDqRSMHjIw9CUbmUCyCYQWECIwJxBIldaNcuSmy7dYLDcHyTZvN930Udtx+ZVkDLXZH/zRH9szr7zmYecSOnHr+4OXKbOd3J16iEsBGgD8AFUxUBHZxCigvL21w1Ug9agkFiCGVP0Lcug5ASks1QSO6K4UYLuALZusJAXc1AqwF4CD4u8Lt19j1YyvpwYG7czQmGcg4RbGtWq0CSqSK6nWX4F4AepykN0VB/xbBJGr/aRILBIUASQSsApIxr0j8kSWOBGOXW3moFeRjBBAXZDaiM8Ofa1E4lO17UCb1CG0Q3EcyTM2VNP/2pcqbD0odjfqnEUA++QK+W0CROmrrU1x2wKgvHl9m23fstaaGSMjECIvv3HE/stfPk6/jgF0xVwVJMsdgaA5Za5INcQY5sHjysGSkmppDrVDxH7t1+53Zdk7R4bthz99zgax/tFsEqMvVym7CXC1GYAyjjq2hnOQFZSrWhiU1BdEHMuuS2SS7D8zfM4sFnpJwDxdah+6+BJlpqSHRlmxisxSpgw/U+huU8K3eM9m5rivf+lhO3rshH3r+ZdtVtfEQXnmOY7RVSBF1UmJRCqNhfq5ZK8XGjwAdqW8lgLAntRkBeUE8txF7CcbKXgIVozqmxnrbUnY5+66yXZBhnYBLi5Q2X7s7Ij91V//iAyuuG3etM62rOnmOpB7xzyc5riGsUX6xvd/YoOTnCv9sxYCICWVkIZ/wvYWKAIRqRKVUgBLOoHkVYCDNVyTr//mPbZtXTtzPfM/GS8nz47as4f77fDApDX19LoCqSnR4VZReUgFKb1UoJKgGEU5ICJ83LaOdpGFYIlAUmZYuF9Ddo0XkRQtGIMmFwxa5Ct/i7kVoVQB1W5d2NzAPN/U6kCq5qOFOewgAXuleIxAvt/3yVtQ8tzCBSPPRQo0ZfpB9MXpsz5W+VSo+S/M0P/UBJLfWlLDXZSBJAs7zeEV2GlJgTQ2bvbYY0/ZJ++6zbq6Gs4TSEFhZCg2+7hnZpi/yLOBQCKWxG3OBMZnNHbTDsovKRUZyAJOpIfWAlKUyMLVj0N9U6SwAPjzi61gYeZ/59oVsowp6QabPlFtR38MCDzTaY0FCH39HgWR60ikIOQurKphvMXmcCGRsunajE1iszeaRfHS02KdXW02yZi2rW2jtcw2WVOKjESIlg5yCxP084WFlE1ioza4jMruo9O27RNYdtafgThHFa4+UVpBFfOMziuOdL8yzpUUV8otCv8O/cmvbXGtceE1RdaF15YUSj7a/RzJ62Or2oI2ytF3RDLoITfFkG2jft3M2E4hwDzkayZqU3MQSAsofpYh+pcbGTXrAfwbA9HmFl0iUinC4p6TXZmIkNmZcf5NQRaKnZXlFPaKEUhflKuogHTNcqxFlXeUppAgjWWZ+rdy+ZYA7/UHnaMKvCK6B7S+lIppBYJJRQFaN6HgneV+VZtIbSnLwda2RojKPuzKmm316tV+PkP9WBBSFOHtxD2/sDjtWUMNsPfxmJQwqGqb6i2fQH1knWQfQRRi1dfQWm1X3niLTXLOT70zZMMVbSg26ZRLEMOzU+pJfMnGVtZkjCtSPbodIHOOnAw4rlqR9fNJS586bIvvvGKJ/DTFSGmrg3jYcx0ZSA9dwbxJvlY0CRkT1s9LFA2pW9RiEat5T2s5L8vi/FXwIVWSFHcs68PysvgorVUCZR2W2xr/dC3kPB3j+Fwg6WsLunrgRjw/012+fX1eIry11A5zTIlAKimv9bOsKSuw8pPNXR6icWlJtnkoljmIAqrIrHXYQHK9vdnfZq+eaLR9Lx2xhmSf9SZwS6D9CqxtN63bYJeRq9eCy4GsBSO8r9RXGks1rqrP6x5Qn1IBic//ymBSIZkfW8jEEpmvgj8vnJLdntaA9B+tB8YmyfHDx6+RfCTtHaQkcgtRGkCFIz4+F9ddssZWgYH6SAprSq1vvN/5vQFhyR5wkly7fXv328BQyFjKLc9aM/U1H//4RvobhQC187SjlEWav8NeRuOW7x2Y+9CIonjbyHNQU4lAor3d6YD1vRRIJ05N2mM/PWj33X+HrV8t1fQFAqna1/xlAulCjy//q9wC5RYot8AH2wJlAumDbf/yp5dboNwC5RY43wLvhUD648tudNuNJdk7CaCD9Emy8VpURR1V2UtUmk2yqZellQMQgNEFD2bWhkubcyBMFuo5wEKh11E29l2QO1sSrdaDIqgO+wdV8zVgUdBDIGwvqqQOQKMWwM+YwGSFdKNwobYTFwnRR9pBqJJTFeioRFRh77sKMQrsbqnOFYGwwg5DJEyG4xxlc7F/Om17R8kLWZyynY1xu66z3TZgS1fHS6tVFQcIkpyZtwPj8/bU6KLNsSnauW2NtWETdW5sxA6ePcumxOyOzRvsYx1dtkr2RmzOF7B8OImtx3NYLb2CVdogeRsKZN9FVefnNq+3y6leP8vG63+k0i4CaPnV7na7uaMVex/ANrfbY4NcVBPJSioobAJpps1WSPnRzlZ7UQEkgUDyh/ghJ9SKBI/bcxUf54Ge4vupcs8JJO1fixkfXjUo3EMAoL7LP//nSJySwkd/kxLBv0JYQCDqdGghKFfHruvj5yBBlVA3t8orXh+RGv4HVVHrA0Nmj3bm2rwGUP/CDj4A/BeRYoE38k9000K1ie/yi+2ollKb+B49KFqWlbidpoITwGMIIELh41G876VYKqgdPBtH/bWY5aA2V8Wr2r0ILIlALZ27Pq71iSc/NATS3CEIJI45hbJLCqRSHlHYqHMWyoliQ+/mNtybNQK5APQnsCQZOHjEDn7zxxbF8kz2NZ2XbLI7f/vL9tRTT9nkKwctM0aGD9dp7WXb7NaHHrBoVwtKJxQcTc1UvZLZkyC/QMjLRY9fpkD65QSS2rvYV7iqVRADRdjSFUhT5HgsTvRbe4uqY8nXOH7GDhw9ZSOoGB75jd8BFWqwh/7Zr3nWiQAOAcr6EkkUCNRQzR9IpKA88lunSBiE+0tKv6D28Lhuxjcp5Nrqq+zm3VtsB7ZoZ4++blfu2mF33nsPIeGNduDkOdv/9lF7/dV9jHcV2LHM2QQqoH6YCkVxqFXcah8CMs9nJgDkRCApiFw2mwJ2FlE7yp5HoIdyxpaKQIvAb8+d47VSuuj6qVq4EnS3lv7aQbH6g9deQdV20k6jQDrRP2Lj8wShq7Kdav+UsmuqE9x6EAKANFIhaczQPeZV9kWyVe0ggCj8LgBdaiMB9qrmd0DJCSSxfEHNIgsfVcLLmiaoHtViQeWl/DvVCAtECgQSfZBzi9HfVnFcl6DAqlbWxSIEUiW5DLSzojqqef6lW9ZYDyq3bRu7bM26TnINqM6HCPvTP/uBnRlcoDoeWziujqxGo6h7snwXzVbFcUaZC1T5XafMjEKKAPVK+73fe4RQ9kV768iofQ81zYSC1Ln3FaAtoiJH1o2K22tcnRXGw5J1nPcTVzJQ/c+xyx7U0UNdU8Y/ZYcINF9yFVIIShfGrmENHsnBQ80V4LkOGjZCDn79i5+1Nw4csL997YitYDvkFk2cg4C9832zOPZdALPD9SgRSCVySX1Bv9OXLIY8Z5BgdV03L7FgHJCKp1YgIe2NmaE9dNctdhME8SpyL5SBdBQF0p9/63vM7RRxdHfallXMaV3NkJsNFkVNN0FF+LnxGfv2D19QTBpEE5Z4qCfSnHMlJMQSNq4VVOIz+KhrcO41qDoz1lVXsK//1hesg/u1kuemCEuX2unZQxBIsFEJbI/SvKa1GbWPyFqul/pOnusn1ZHIDVd+UQ2v7wIrdV2qmUeTFGCE3C4IPZRG3vMAg4MyVLZX2Bnye1cuFQkkgZszWAw2YR8Zr613slHqxOQ0CiRIohplKHEPXH3VFvv1X3sIImQaQolry3iyxN8T3OsXE0gKiNdnrfnY+5+BdLECSX3t7yOQJqci9sMfPmH37LmVjJoE4x/EAiNPBQoK9ZuJkQHUo5Pcj/OQDbLRQi0RC2OA+sqSFNBcA7foUqmMbM94XTU/i2goXQtfI3CziFD1OUXEgfq57NDU42SVlqXTZ5gXTtTYiR9hmzfZYXGyfWoKdYDtTZ61JPaBNBSroHImyTFN189brrMG+9QKm4FQboc47mJtVICc7Iq0WNtih2XOpCyeiZPf1WQN3Gsz5MKIQMo2T1n8qklbfWPElpr6raalSGhrXeDjfVFa5GN9sZhG6wOtY6W0Vs2Lq5ECMSiFiKx/S2NguCfDxFYqdgi5Y2GNVRozgk0dreC5i8XPlEUZ/wxRRXXc5xQVLdajoI0BmFfTdxtRXGDVHO2w7rWX8boGcmCSELkb3NZxHEvSWgo6FiD55igoiMP8SQ3Uf+6Ug+lVjJ0Lc2MoU2QXlkF1icqEz1TBi8bttOYCSAKR5GnsPjOycYTMraY6RiR3lVcLacDS2I5Wn2tb4HrPZapsdGqO+a8CRVuHVdFXWlsbKXyadMB+be9at6scHhjjnmJQkKLLs++wEGXt3YJaiaGZLDtU2y0dFG312Kk5QHzUM7M0xsb19faRm26zN4dW7JXTUzYmewAxRKhtvRKD4xH7Bq3P9YAAZm8gwlb2qAWt0SnwqqO962dGLfnmqxYZOmIJCIeqiizzddbuvbXSPv3ANieQ6upSbuWm/ikCyecm2clB0NRykMo2km20Xz+3zYWoh3z2c1If8YVtkVh01V1YZ8rut1o2dFpr6YqLhILoo96CY1aBggiVQDKGOfNCnVepUMaLN4p90pevUlYxr8bYu6ids8zXyvmKVMD6StWUS9ricjs2j1vt4MBq2z+wzo69PWrpIy/bGgjYRDUKcUi8jes2k3uEAquh3pWx6telDLko47yOqQ6V2SIKTCledR9ozeF7Ct3bst3Tz8VjK90XUu5JdSwyfo7cuGWRedz7uqdlEa17QWpEZiIviNDnRCnOqJXFsdSKtFEKdZkKBVQoIdvuFONrnvOcnJq1/W+8ZWMU9cU5xmg0axs219muK1pRxnJd61GbsbIRiZjTdZKSit/o2speMVKJ4V/NaldAVsnCzh0R1KXkahG3M31J+8GP9tsn770Ngk1rPAik4n1epaI31j3b7jwYbvTyo9wC5RYot0C5BT7QFigTSB9o85c/vNwC5RYot8CFFngvBNJ/uPp6zzHy7BLAGqVcsM2yNJuoFGDOLAvwISwPxqmMz8lXHcCnBnVPgpyPqCyY2EAtE5Cdx35mmU1EhIr7rVTEfXRVr22mqrwBgDq3tEgV4AIbPaqRAdUqySOpbWy3xoY2awcgawccb2azXMfmJqqNG4CmbHUqUCFVyjqPDYxCfPHncgJpWX8XEMxGIQlw+vpC3p48M2gpANvdna127dpWbOsqSFtiM82JVQPALS2t2CjWVHtRID09ARgB+HYbVkhbV7f7+e4d7Lfnz5yzdoD2BzZvtY/iN96MOkDV0qfZkD3Lxupl7D/OUcWZ4Xy3Z+bsoUvJOmKjepjf/+dzI5BieLSv77WdCqFmkyU3GW0wRYuJ9RBOG+DtQGJokyeAO6RkiIgrkSZ6ju88iyB5sTRS1gz+BiXko/TvouHbeQVSIBVcdRDepZgdpX8LTNdbhL94powD8doUXyCQROws62cnmIocnhMvRXLH8egAMCtrIZxoAOqdXVIYuEiyYlWhH2lgkIrPueg8SudT7NIXc2P+/sXPl0KuoM0vz/NNsEgBwMoI6geB+EQ/u31FjGp5vUbgdkGqiSKx5bQRr5GOQrZwJeMSXR/lSHmiEG/e9MzPPjQE0jy5WvT4QCAVSTUHv9RzBBKIqNPmXtgWQIf85LWJn0VZMTMwbIe+/7iNvnMCAIZQ6UTMbv/KF+z1Nw/Y4Mv7XVHWfclGu/uhT1tLV4cdp6J9EbBw887LqJyWHZKsz4IlkF9t2ugfSiCprwcLu6AHu5hAilFRWhgfssOvPQ/gjAoFi61JlDb7j5y0Q6gEf/MP/pXNYJv4hS9+xa2qRA6pj0qhIgJJAIhsmQIQEkAdqRZcYQJ5repbD7lWP5RyUuX36juet1AB8L9il6CKuebSDVZYHLFP7LnFNmzZ7CT64XNDhDPvt+HBMUC6JQ/obibf5/TpQYg8cmSee1XYume2CRQTcLN582Zbu3od1lID2LXtsjMEG8RRdCqwfAEbsqxCoAFBmlsaIQBQbygnjTF0FsuxJoBsKSFXoyDZ2J6wOy7fapOjg3aELKvjWOVNp+mvNWQHEQpeAdhaiIAW81XBsYjgEi0nsN1HF4E4rq4DRBMk7NevSM3yb28TqQlpL7VJiUBS1pmKAhSUvVy0onEiTkQxYIxyI0QgicVEbOqqyRyvqQPI3IA96WWEsC9B6iTJnJnDjmYBQCnNZ0kIuW1dj63pTNj2TV22dm2TtXQA8nE+P3r8gD3xzAH6nUq6IRVU8gxaqlBw5RlV8nplrEU0F/CZUe6DDRtb7EtfuZtchrS98faw/V/fftIWAUnTtEUkAiinERfgVdaFS4Bjoc8GRZasugKBFMYjt0djTtK/q4rh2wE0DsCgrpGUOMsM5iKaYhqjHShXdga5U3SCOq7pf/3wp+wn/y977wEd2X1eeX4oVKGqgELOsYHOkaGbOZOiGRWoLCtLHttre0a2RrbXs06zO7vaM3tmz/Hs+njsCZYtK1iycjSTRJHsZu5m5250Nxpo5JyrUAAK2N/93qtmU5Z2LbK50tkt8IBohHr13j++d+937334u3ZkmowXQEjPMXLyTJaNrwalL1VE/DiBlFfKOfjn1n3syShlZBuat5TTGq7q8SX22zj7zzIFDu+7/wZ74I4brB01ktQJx09fsP/0mS+j0MWqEeujGgiXbfRBZ5vyueJY06J64wSffumYff+HJwwuDwu/Siz8WE+klkMFobVznf4QIQqsain23q31xfavfvW9KH4gLsnTGaey/MTZAXv86AU72T9nZRWombne5pbNEIHY47kVIvleqHhVKS8AXONSyhiNQynD9BHH/mp6etqr1NUGUuYFijrC0/lUX4gISTO+0spJYV5p3uuYUu9VoO7QXpYAmE5iuTsLAJ4ls68EklW0yK4dbfY7n/gYxOKUJbQ3KbeMopgUuSA6v3XGtMijQEBQZBt+6f3hbnT5vvw4gSSgUyRS/iMWZhZJgSQLu4mJmH39G9+1B++5w1paquhzAcO0pyy4GKOTo4MQEOP0DTZQSLsTCRQcZLlJqSmw2G28lInnmYesiQJnpVzztVxke5ihw/daOkRouy2sW31JaSHVHwSqlGRLqFqWKmyhO2HnvgN5OVZvpRnGkWGVhRpyEcBYQHIOH755bPXG1iesuIvcphZyxNawZENJo/WinvFZyTpfvpK0lpU2Gz00hlq8xfMo51DNpufJq2SOVW+FPt52wRquReVQecGi1cE4ChSxr+Ty+VwK1WNOEktNwbUH9z/BmidgXNefZ4wuLTS4tKBFf38pmRQcI09Q6Xfax4Kf4YDI2qAsmwayY0qx0lyzkycWrb5+jzW27LEx5InzqEw2bbuazJcq67sw4NaapagV51HTtm7Y4ARS99kzrroUOZGijVJJ9hJ48tmJAVtZmLIVyLZyFEhxyNxEUnluaSeIs6jjtaeJCM1CBufo54RyelC5qGArylyNIZdNcDyRrGvFKeulcKpvaMoVq8rISXLc6vpKdxJQtk0T2TdVZIaNDE7awMAQc0TrouarMjWXrRriOYpNYkkd6qMK7EOzzdY9FbeR1Qq2omLb1Lxu1995pz15YsleHiUHT4y7umCZi5M9pW5SmMsx7EtjrPXFukHmM62CBbFxtEsJpHQ5traTLzxplYsD2CSyTxrqY4jJd95j9p6HNlPYMsZ1MRdky6f7CuaD+EutG1nZNUKUusIZO05de8zdDIIM0bwKKt/P6tRLyUTPC2T8aG1V3qeWJw0dV92yLoZ1Bm7XprtjFWjomCKk/He6Vc9LmbRh+dbjZSusO1L3cufG2q3yCIL02APjFISg0ss22NmJXfbUqXo7ObnNZkZyNvrMN7F4nLCWCsju+XFrb9tkN990C9cuIobsJNmJKy+IZ7JUSso29iraYHZqNsh44nozbkXst/fePlKs6rXa03wrZ4xofZcduNZo3RfPo56eoYAoTfGc1MqeQagCMu7XKrE81fotBVt9PWtAGYwabSglr95bOVR6PsygclK+4XlsvY8eOwVxTx4ia3N9XYntvabVNmyMUQgya0lUipHoIqfC2kGRggovVvPVGrxnCYUyqVgHJK2Ua0w63Z9oXw4VSL0X5uwrX3veHnzz7aictX4HCiS3LtbezefOB45evkW8cKRCCxRaoNAChRZ4zS1QIJBec9MVXlhogUILFFrg8rbA6yGQ/ufrr3eATRXyAkRXAAuKAUN5uiQUN2LTgJ49WMQMoGhI1tVZ++YtqHYaLYnF1SqAmwpB12YWLTMx5QBoZrDPNgKg3Yz93XYqJ6sBuCM8fHoRLABfBuBymqfvYYCqDA8utbxHOw8xLQmsgHgALqf6OalKSkDDEo4vAM4VJECXMi+IcDxV+K3y4LTIg8J5PNu/C3lzjKrOqytr7P6WZuusxPojJs+KQHEQgTxa4nNwdsmeHJywJ2YyVOyW2H0bauxKbOwSKKK6eXj9Tvc56x0et31t7fbWDe22BRB1lYenXsDfHwBsPIX04HwJoe08aG2FEHvP1busnYfUF0fG7dsQU50Anr/T2WqbILu8ijEEMNxmSpXA/nwZ5LIEGhgBIl7z6+CK/t4t09VUAe3jD2fBJ692gFPKoAAQ9sdTl+no28DGKyAXQvsRVzgF7IseEgPuKVQ7+RB0RCT46hZ2gRJHgLjC5gMjJ+UcBX+S4+RcueOfIasTkkiyVYsIgMnbq+lFodInX4GfV4K8QmDpHEILkOCIwaWE08OvUJfn16QIgMAOsNht7fiVLDtksZXjPPma4YdrXGdcgGcI9ng+TkgcOXygikm+XxGQLgJAx+WrAGFh1zp+8vFfTAWSriNQZQXqteA6RCvxyAwgOj82bpOQRjt37oRsAFZkTk6fv2A//Oq3bWmc8HjG523veKs9vv9JWxgdt+07d9gDH3iXAwJHn37O/vHxR+1Dn/yEtezYCvgvEEbkoOZvALb/NALpovooBObz4Ey+UtxfJ3WMyFy3PdTxSIqAqJg+fdxGeo4z0qigBizPQob0jE3ZXCxl9737A/bwE0/ZH//bT/vIEDAcAHpSLoaWiOFY13sILBJ4qq9u48OrBMI7cSN7JRGOPqtkgMkn4NS2jmq7Zgf5KRVm16PgaGxptDTXPok6YRwAZGR4wk53nweQS9rIOGBeRb0dPHwc4qIHUI43oO00ZkQgbdu2w1UQyjdaIDctDlBUSXW5bOyWVC0OuJIEcIlBdqQB/eKsj7OsOyLVZb81NzJkXRUJuwqgf9+mFpuanrCDKLJ6WdvGZzNYwgGuxFFM8CmLKxFIAs80T932MrRf8vZXNpo6TjYumjchERhUDMvSJyDTfEkIK4yl8JRSTyC1wGUBqAJf/fes21LAiUAS2KRcINH4Wo9LWB/3JLBAIh9uHvuh2ewCGXoRy+AZpPB2ESklfF5BZtzG9qRt3VRn1ZVx2rrVxgmV//R/+CyZO2WQSBAGykIQsSjiwrkFVk/ltaEkiUhtAwh3+8277b4H9tIGK/bEM2fsC18/YESxMP9FP2+bNwAAIABJREFUHIpIYMxSNa8K5nVlefhVBmvHT/rw7DD/I6kp838dEP+qcVfBwip2SSJuFPAuzlbriK/FYFpSm37qw++wL3/ta3aWmI8cYKo+ApVkkBmYB7XzRGd+PuXbX18DYiUgRvIEUgnopdfCM28C4DsABl0t5n1HHwAK3nJlp33snW/FlpHMH2ybunuG7T/9zRdtZB41UG25bYAgbgG8b6lJ8O8qcrpQAQgZZe97/NmD9o3HjtqcLJogfdaZO/OMT1krXrT7YpFMFS/bXVdvsA+/637P8ligqKK/54IdOtFjT2JhNwuRH6U6X+tpW9tmXl8GOK3MIllvSXUUd0WWso5qsIn0LCPAT32s0LcigpxUkg0jx1cGYUrzibEgQFjjQRX0AjW1qotE06dek1teI7ujxlK8p4jmeeafFMxy2C0HcK2ridof/O5/5xlaa5BQovWkEExBmumc86pUKRDUR+1vet9PHiyv46eHHrnXR1Q8JORFIGn1Dj6UERnmuWkeYv01OVliX/v6d+yuW2+0rq562gWwVflI3DtpjMxOjqF4GeAeCTDdFlyBlCqHpGAtcvAYok2AsecZaX2kXwU6a03QOiAbV/1eKsFEUusFag7aUVNAih3PZ9EoY7yLQMplqmzycJENfB+Qf6IRZSu2ZvFqQHuKfZTVtbJgxWS29Ez120odl7QhYdOoJ7IpgH1XfaVtY0cbNmioP0tqrXW900aOjNvVXdfY5qYuO7j/CevvO4cqocIqO+m9HRAI22dsJTXAcSlO4h5RipV8/tFF5ZHuM7je/Fh1S758q0r9zPxz662wqYP96tVqJJ+H4QKRv18JjvPKoiFFpIB5ToT1Ks4cqUC9U2VHj5Apl2li7nZaVfUm7o9byRrLoqRiDmHB2tTSZWPcQy+iNmpAoa4MvSnG3iLjWCSS9rPKynIy3RohLZas78wJa29kjUSxP3i+m3ZDCT87wnFR9JehmlychrjGFWAc/0mpzOi/BexfyxjbpUnmQaX6m4IsLN1EsM5h55jhfPvH1mxgnCwaraXcn+7YsQ3gH8tUbOwmJsasvaWd16ds4MKIdZ8+a7WVKMvIsVMBWHUZZBOfxexfKw3NNrJeTTZoDdaEWN3KgpRspKs2Fds1t91m//DUsPVkim1iVaQRbJg8sTXICGMs4vuI9i3u2XSLqbmXY0FVIUgOVVWMHMTUYI/NH30WK7tBCHv2EooGykqy9tDtZh/+5c0QQ8Oe+6WbAY3QYkjiLHuuWxhqlZZwkvVE9pk5z/AK7n997HshQWDl6vcnoQWd3xXKm1ZzJbzt1jOLn6MXUQRqJSdUVaikqgjdQ7CXa5/12imtOGzLskUOHBKCYgXtxXo9dWW+FypnVvcpIrCLUExOMj6HlzrtxNBV9sSRSjsx3Mgaxfw+8h1LzZ+1LXWcc2batnZtsX379mFVmQoKFHhTEfF15A7OU0Sgn83JhhUCSUoiracZ7n90GyBFVjnkpdZWZS/GVOTGe+uxQl9nZRsoO0X2zt6e8zZEnp9en6Z4LrivErEZ8ewjvY8UsFJZ1aI4rWesikhLMDaUpzlD/tw4SsLB4VFU29O+fpfR7+WsP7u3tNu2HfUQVCettilrGzajYExChkYgu9k4StiPAptS9ptUDbUM1bgMlEO3xViz9Z4Ub/g9PHvEGvdkY8v2xS89bW+6+wbbs0PFB3P+O30Ucx8hBdKO+4+8jlW78NJCCxRaoNAChRa4XC1QIJAuV0sWjlNogUILFFrgdbbA6yGQ/u2td/mDbFokDQ8HKarKaggnLyaglWJ3W+bhSZG+86pG5MGnWEGsAhP5VMVyCQ8GsjMSFqVq9OmhPssNDVktFWcl01PUp1IFjLqoHmBme3Wt7SSoNwmQPAfoM8LDxuj4NA8Tad6HhwcBPXirt4HybMOGKAXQU6ZKQsAkWZcpTyPiNla8F09FfTyW/WgUQuhcP8BQmb110ya7sTyFNz+EFY8RUgcIFFEJ/BKgS/9kxn6Ezc6PsOSrIXD8Ta2ldm1bLZVxAAJY6r0wOGXfOnEaW68ie88Wqv2w24uQdzREpfUBLKwOUJHXTdX8LODUFs7/ob27rZqq0aePn7TDM2m7gWv7eAtAHcClZzq5JUoAQupJ1PU8oRrGaR5HNNydPiCQBHA7QRBWveYJJP+q0kbB3iHno9f4uPGfXAQT80SSkyaqoNXvwxwht54TGOywiP6tr3qg1p/oAVkEkqcIByHHXt0pAik0HQtVRaJdnEjKW+15Ob+UHUJWAzIsUJ4ofyg0nnfQJiA+AiDnlSpifZeHafyhPryqgPjJK6YE2gYqIc7OyQiNBz3cxzzEGmsQVY8KRhcA5rCrwNbAbtE/HAtzDRYPyrxeCgx+tyoySZY3/Ey/L3r8+78wCqR8BlKWMaVWD9xpgvGiKlj5dC0DQkUhPdLMpc/95/+GVVWTvf2d73TgYmpqwkaofv7B17/vAMlt991rh44dgWTabtdef518iuzFA8/ai48+gaKw1D72R79vOeUbAAiKZMN58iIR6qMtrKq9WMGrn4UNnFd2XEogCTHxPhUxGRJIAUgvu0vWnfNnbLTnBJlBQ64YQhtkw6wHqQ1bbe9d99rv/dGf2hNPPcelAFIyHqUycOsWFEaencJr8mB8kG0DSC1LwpBg8swj2kYqE5Gn/rdqP1WoFpHVRpbR/bddZfWpdQAI8nkInxbwOsJ87x0es5KKWuvtH7HxsTnCxifthRcgvKaUvSTBDBlGqvJnLaytq7Gtm7dZJVZaM4Am0/RFe1ubX1MamyGtGVJeJigvF6ieAIzJYMe1AEguAqmBYIAS7AJTZIXcd/1V1l6VsLPne7AFG7WBqUWbhChfoPR2Dbuo9XgFfYN9TJT1SdXVzAitLm4v6aBYQIT6h2xcxK86ISTgOFBlrari+5K+U6UusyAgXfQZEk4CGjUF1WYCl1YcrNWcpl8B/YoA6pK0105IrUbIh3mpNgXcAfYuQSAtYz/EEkqvxqwWC6S9e5ptcxdZKHVlzLEaK69qtm9+Zz85RodYDyGRAH1ErEkxsERVs4gCt/eTLR9gdxlV7O94+5126y1byRmZIaeq277yvYNOIKVl5Ue2iFsCQjTJ6k2YYH6l9CUgv2a9siS8qh0uton/nVoUEkIVzy7uooo8rGoOXg49BOm1DsD6P3z8vfaZz33JxjiPLPukyBEni9Q3oX2QzuvHCaQ88K1+0bj1aw0JJPWTbKnyBJLPf2Xb+TgO7LREKCUB1bbAgH7sPW+xvdu2OIB4+HiP/e1XvmU9M5BugLSN1ZXW3lBlbTWl1lJdap2NVdZYX01/soaWV9ujLxy2L333WVTGEdqV8a15hNJPa7jbdwEARwAN/+UH7rC7rr/CQdKRkRE7R17ZC0fP2YvnRiAAwYjZq7WHtLRLgVRGBfy8z1NZNgZV8yVe0S6yR22UpALfxyTjSNebYa91Es1Fb6i7XE0jwFDrCCOU8Sy1hMaF2iuf4SWVQW1tvYOha5AgU5DnIkOi7OtJwM+y+LL9yR/9ttVBcJQyJ5fZy5UVlURRXIKyQAsrq4SPO7X/G08gaf9n/7mEoAgIJJFlAYE0NY0CiXX71hsgWFDuRSKA/xBIwq6dQJqmYGAMAolimfUiAulhaUuxhhRA7GoMSHNXUvh9iIBwQFcR+aJGGdMikJRhqcIJ8XjaF7UsOL3C30VF9uu+Q3awWcZCutbGD0FCfJd5OFZnyaViS0UhEHiNzxEIxhyZLX1pMnRQqq22Rm0GdcE681kZY3PjU7axs501Fhvj0ga7ov5am+ies831260uWW0vPPm4DfSecwvKyk5yK3eNWMVWCCQsyyJlXDvFOhHlbGov0U6ti9IcuFhEEKoLvSgmvIfy+5rQoiwkh8Op73vJK8UtAYH0qr0sTwD4XZLuOfQ3rN9k+MyjxuofStjBl+dskjyobdt/iXW9krEJ+cg1Kveu+1w31nTVVlXTZGfOnXWyffeePV7QcAFVqQpY6uvJCqNoQmtDHWC8iPrzZ06xWq65dd2a1Emss6Oj521mFoV8fZz+pSAKS7NlFtY0+4oyIGUVnUxgH91Efk0FpEExGZ70rWzIltIQqpmYDU+X2MAw7cjmpTbZum0bc5s5COk4x1oqBVISwqufgqwzZ85YDapYqVLXIZEqIbOquNdd0/5W3Wlnl8utZ77Kpvmao90qE0t229VVtn3v1fbZJ/usDwJpTuwtBMca//ZKHVliMt+NzFKtnVodpYDJlShrifNgbqfmyPQ6ewwLuwMWnx9gbWOuc9+ZIAfpXXeafeg9G+Gkhhivahd1vghC+oS1whW4ntMjFaSn/QT3SIxjEUjL8rjz9TO8IQzz1rS+aRQlsGUL7kuDtdXvNhk/ft+ucSTpi/7Slf4af7wn7S4CKc9JetGDk5zBeQRqpEBFH9U+IDtQilHWuWdVccHcOjlBWB0eHqmxpw4328tnK210HkKG56eVvictOn7MtlSteXFdFfmKd91xB/0bWEZ6hpHynhg7U2QNDQ4OOukzB3E5RwFAmsIOqVfzqtYUz1U1ddiY1pNfVl3B2sdeqTWPNVlrqubDiRMnUJ8NMB7muMeKB8UbfEalYJR1K8USWl+0lstydGRk2Nfq2tpqH9+rtLfyKmdZW5URloDErKKwr5K9oIq1ubmugjV9lfnwvFU3mN18ZzvPm1rzUNHp2YD9R1mLRYyReEkD51SJ6UTKEmLmyMOSxa66IU8gjY6v2Bf+/km7487r7cqdsvXDotFtY6XKl59GrkAg5Re8wtdCCxRaoNACP+cWKBBIP+cOKLx9oQUKLVBogXwLvB4C6Q/veiuB4Cs2A4AzCRA4ywMCTwdWSvVhNT7pDa0d5BrUWZw8FFXVqdJNAJXsDdZ5KEvwQFhOfkU5Qek5KgxHRgZt8CQkDOBrMURNgofIaHrW2gAlbyCo94FNndbOA4mCV5cAoRZ4+Bsi5PYkgE/P+CTgI9ZFPHDtAdzagT/7Zqqmlau0xgOVQC0BwzkA4RWA8xcASL7S028TWNPd3tVpt7U1WhePdmWEfkcAE9f0YMdDzToWGYtUZfeOp+0HBAQ/w5NNHYDb3R3ldkNLraV4+IwAXg5mIvbFE9327PCQ3dvVYW9BRVUOqDtOxfRBAOXnqdA7gfXGGPYOnQBqb77uGkiqrD3z0iEqUovsLVu22oNY39UBjAuMEjGk2kX9X0B2YAgX5u8I9lDpqH8fEAIOWQqsDTvW/fidNMl7qoeqC+drwodgJ4T0+uCr0N4gW0mAb2Bh53W0IcmjY7uVh5M8gfWVfyuIRIAnD6SqkBVZ5QSSzkYkkv+NbATzR/Rnbn9tcHx/snYCKU8wOZEUEmNB9lNAIAUk1qsJpIuz+SIopKMENm2BYsUf2b09ZPXjBJLOWgSSVBj8akn2FiFcrJyLYoG9AoH8KvK0WUBQiSxyDQXXBlzOg2+oRtLp/eDhXxgCabgbCzvZCnE9urZiKYJClZfQCAGvMdpgfpKQ6vmMPfGt79nhZ1+wNnK8HnrvO6xqU7stALyPnB+0Zw88g7VUG9XsXbZr9w7qhovtyW9/355D5TNPxer26662D//+J20cq5A1ADDH25SRkyfg1IM/A4EU5GUFBJKq7R2GczssfQDyQzQs9nTbVN9pmxjt9aDpCATAKArF1j3XWmlzh73jAx/ntZrz6vrQZpHzFoAhJUJMGTUhIJS3sAuAxVAForwkAaghcJSvUpclZoyq16aqmP3y295km1rKUGYI3JA9UQa10ZQdPdtnWayx1mJltv/pF+3I4TNkUwCyci4V2NDJ31+qqfQiGUBtzdjX4dXP8pnG4rI8ibIBgHuegOzqulqub4Iq30Vrbm1hzEIGkqE2S0X6jLIslElRU28tWIvZeK+9+55bIdlX7PS5c3b4wrgNoT6agWhawuJlnYp/haGvYBlXzHlFlSUh6za1ruZs+OFWbRoxgJVOAIjIDVYFrx4OMpACW7dAa6OpK/WRciMEawegc97qLZi2ee2kCAyOKwKJ9b2c9XgT51TLXjBPoDtHsAjFCEv8zTKA9yL9GaFaeBXbvj3bWmzX9lbbvKHaqiEqK8jSiMRq7b//k//TRmcoOgCcWuacs6zZReojV0Iw7rXXsJZXY036kQ+9zXbuavYq/q9+D+Xc0yexzFOSAmAaYJj2hxLGkjKQfDkKFYtaRwQ65sezryvhYqu1xKPcVG/g62ug2CwG6FMLrcCkCjCMi5EKgWjlrBWLQKIv//g3P2b/8S8+Y2lA7mwEsD20E3LwkGsQAfOTCKT8eNSYFSCYVyB57owKIVQE4S0gUPQVAsl3DVchrVl2Nm3tlWZ/+Il/Ybs2dPhcPts3an/1ua/YmQkIBM5f1e/NkEebUUC0Q5J2she3NlM9DqmUA8Sd5dqeO95tn/vKfjENKHcgKCFplyj+WF1HJQHajZDE/uxPf91qUJephQZRMYqoevbwKTs7ig0WTQP+x9zEwq6tCzu7SsBExoNyvgA8pYaIMSc0/lJlgeWSCgAEUCrDRG2gc1cbSL2qzDOpZvIKpB8nkPLgpoO17AnKMxIYKsVJhnuPFVTHazAbKkCJrs/Zv/vTT1lnS43b781B8M6RnRSjeER5HhoUvsOEmWFvRAbSKwqkQCEjDWCISdOPALRcg4PTjPMcAOrMbNwzkK67eo9t397G2jvrIO069zfFXOP87KRNjPVzfRBIKJCKI8uuJFLWVAlq01X2BpHXIqj14XlmAoPpI3EwIiddHcarYwDUUp+LTHLts8BvTs7XXGVSLqE8mamAQFq3CxBIqak67o24T0QpOq+1iVFWxNxcLKEwqAgQt5n5X7dus5xXAltOrdUL2Ap2dW6wSsjxUvJLbt16j833o2ayGrK0Fu3IcwdsdmzEGhprrHYTyrGdI5baOA2BNGyxCmw1ZSPJeWp8hLcJwRoXFgbk7cX8WkOFyaVfLxEmeXu8olr66UTSxWOFKu4Vcp8WUWINjiXs2Rfn+FpmFVVX2pYdtwDcs7ZiddrMXlBJFtk4CrG6WoHgRSjFZujvVVeh1qHkr6mpgaQ5Zxs3dELapOzcmbNO1DVxzz01Mek5VQ31NViAdZOfNGI1kG4Lc4PYPF6wpmaUJKjOVphb84zh7ALEXWYeYoE8ww7ylFBrxUooysqiQIFciq6TUTSPAmkqCumF+g62UGt/BzZ65cyFCFauUqJVQnYlmPMXzg/Z+fN9VgtRIYJJuXPlFFNVQkAsQfz1orQ6ncaacJnspxx9wdyuT2btnhsarYH7jb95useGVktZO1hBZZ3LvXFOVtSQLV55oVwkyXdFysgeVD9nza9iztdiDZ05+IzNHn/eogvDWO8GhUhxyNP33G32wXdv4eUXIJDY+7VO+3gt8fs3t2dUZhpMh8bCOnuPE41eABXsdZcShn6/IIVaeC/tRV/6G242Lq7L4WbhBRrYrK7JIpF9T+uyR4XSPoEaNbhd9veV4kikpTLElDXm+1B4f8+5Fq2nUGFGbXG5woZXa62nqN3295TYyz3V1jeS4P0haFDxJqeO2sKZA9ZZyv1FFdluHPPWW28l067ViSNZ+Y7iftDf38+9xLyvr5pn+hQZv0Rxyzzr4BJWnjnWAu2nldy3NCrjFYeFBK9fQN0mSln2fGOs50ePHvX8RrcFduUyThGQ+spHk4JdxJTmX02V7m8iXqA0PDTgjxOIh8iAVBYkCintAzyviWzSR5b82HbeVxbLC7MTdvLkMUNgZA+8faPVd7D2GNl02F9KbbbuKtBa3ruNYVFFi5H5xLwvWh2hjVEWK7sxVCBNUMzzd5//gd18yz7bd0XFPyGQ9Ayy84FCBtLFG8PCPwotUGiBQgv8HFugQCD9HBu/8NaFFii0QKEFLm2B10MgfWTvLZYBMJyC9JjjIU7WVSs8jUX1IEbFvIgEAUnKDCouBQCiOlTwR4bqNgF1yu2JUWG8JtCZhymF4SoXogQkIgbpk+RhKwUp1MZrrgcwfPumNtuE0iipfBoe3PSQCTUE+ET+Cankp7E+OI2dRj+Vl/UQU3ub2+zKhkbr5OkuyXsU8YCxxoMNcdv2/YkJCKReaysrt/ds22ybsdio4oEhmeOhmOOpoh5/Hx6AUQDwUHVyYtEepbryMGBVO0qh+zrq7GoeeFKQZrIImikqte8NjNm3Tp2xHTwsv3f7ZmvjYXSWh/9j5JQ8j3XdEdpiCKC+GQuoe2+9yfoXx+wMD12tAD7v332lXQlwWUlbKn/Hq7dFAKmyOFQIqPo3MK8LiaTQfsXD0fUwHAI4Xv8o9ZKQEkdLBOvoodt5m1ceWl1NIfwrVPY4G8RDrSqCQyLJCRQnHQJyKk82BXZo4XsIQubBTAG4lxJIen9/SHfgNU8e6VgaBQH5FBw1yBcKCCIRN6J78uoj/Y2zQKE66ScTSJfwFH6NAfUTALYBeB08pccAtgTvgkt4G8W4BrWmqullRaRXOlActosTYD5hQnWTDunkkUgj6ZQ8K97zUaRIWn/8F4dAGjhzLFB+5C3I+Kp+cBJJQIcygLiWKA/6I8yFA9991AbJECrGekQg/j0fe5917Nlu04TKaywePPiy3Xf3L6GcyNmz33/cXn74h2R6LVqEeXDb2x+wG958P6Af4LXycwQgKIPmko4RyP4qhZFaOyRw/okCyQH7MGtHyIqsYEI1m4glZSDNnTlpk72nABeHnbyIQkRMIger2bLbzk3M2u//6actTk5JdkkANJlr0pZdQhgF1cPBOfnPNZ799z4rPFPHq381f/gbJwn4vQCgEgCm6rKcPXTPTfYAKiTwdY4O+UsmhMihZ46epJI6Z507rrLvfOtRSKRzAN8K7YakBqzWfBFhIpBFeQCNWHsKdM1gldkBgK6q4FgqBiGSJXemGsCLkGoAGKkyVlEaVQHmDI4DALKWJKMJa8FWsyO2ZA/eus9Blt6hEXu5F4AIdeOsgsIh2yPJGjC5atZMWckISGSN9mruMNg77I88gRQwbwGpLIs6AcYC9aVAEsGVbzt3u2NsCWhyWzQaLciiC4hezRVvN5/jSixgLeZvo5CAlfysHeuwFO0hVZUs30SGyLZKZmMiD9MZ5hb7QSUk2ZW7Ou3q3W2AkrJ3i2Fjh8Lz4Fk70g1hB2GzBoAUYQKvikTijSsBodR/OdqtoaLIfu+Tv2atLdXWPzJmX/jGD23/kfOMGfpFQeKAW6qS1nxwS00BySIt82M4tAn1Cw8/NCYE5PuaI7AvJJH0Gq01rpARkMk5xZQdpbbSCJNKCd9MVf//xq+82/7irz7HOUCGYKkkokRZZNoDpJITIXRRlRSOVR+P+huti/xbwFygnmMsK7vJ870CMstNF514Vz8EtpzeT5oRWEVVcbK//fH32C17r0LNN29nzg/bX37+q9aNdaUyvbLKSGH72FCfss76WrKMGqyzuc46yABMVdO+lZBFvNkjP3rBvvTVJxkfKOfU6bymlHG5Bgm0kQyrf/d7v4kT1TJxJfN2Cvu6F4712TNHTlNkEayharOSeJG1UHiSqkQpJ7WbSEwarBSPNZ2/AE4pCPNqQF2zrMF0/T5nGDta7eNUrMe8mjywiVJbaDwK7F4JrRk990PkG/PAlTfYc3k+1AL5W0hj1rHKkv1SPLLoFnZ7dnRaBdkvIpCU9aGZ46ov9ZH2Lb7qeG9kBlI8kPSx10DgBGx6cA1842toSCDNzSft299+1HZv22RXXLHRCSRV4K9DJCvbcXF+1kaHe2knVCIQNbA8js+nUPqVo8QWkJ1mzrjdVH4/lA0Xa58UZMXcq2iMadxrjGbpQP83935uiclaLaJKX9eW4rY6UWXDL+Vs4JFllCL1VgEJlAQkzkBQSSG7EuM+kjym6RTHbInbXPkye8mi1VZV2yqWblMUObSSvVOFpWJ0OWbXdt5i/cfGua+DxJxftobKSjt7krwS7vMSDXPWdD2WbztReJaMMP+wJIR3iGF/F5Cs+dmrm5NANRIojcI5HxJI+bbV159GILn92CV7WH4PyZNPwTsBWi/TP7lquzCYsCMnVrAyXbbmDTdDgm+2uqYtNsW8035TVcV+FYL4zc3Nbp1WQRsUk9t1+ky3/66lpQlF6xDKss0oiFcA7o+zlkftun3XMH9nUSj1WRttNTc/hcqvmyIDVF+lEcidY5BTAPWN2JBpHkIgyVJ5eZGxQeu3tmIN2pij/1kjeM3KkuxHU6j849Y3EXECKYG7gD4aUSrXNdXQ56yXrLkJsms01/rO9KN4Grf6asB72TtiTZhAnVxKPtJUUZWdWGu1nmwZxV8orhizUVRuLdjm3bWvzkohpD/7AutxcQ3tjdKGMhUncmX9pj7TnuOFDsFe7UyDbtaUr8M+WbMwYZMHfmirA90cd4rxFSh9EihU3nGX2Ufei2oq1ucKJCli/KbQDywVI/NXhJCcEuQ/h1rVxwUFRvk9Pz9qgr4NVLv5D61V+XXX50t4in5frgIwrBpl/SoCSapF2df5nqoVOuCovB11D+1ruN9zyMqOvUvZryrYWIW0mSmxvtFiOz1aarOlO+xwusmOjMRtLF0Daaw9x3BRIJ9t/pxNvPyE7aqLWlOKIiHm+96919ie3VewZpVB+Ew44bPE2qxxpvw4KYf0maVARMS7nCJYfv2cpXxOsz+LeGpsrPffSXmm8e/WtrxGau321jZfQydku4iiSWuynkHWIH9KcKAo5bksSvvq/RKMj+GhPs+j2rNrkzWRQVvHfY0ilpyoVnET95eT2CunSst9T86iThoePUtR4rrd9/adVtXMfWwxBVCozdZFWKJas+ImyO+NLAWQmtwblcUpRFwbpH/nWR9RBfNMFV0rMzhpCKRH7Zprr7Lr93JvxDqhgiPt0FIgqcilQCBdHOKFfxRaoNAChRb4ubZAgUD6uTZ/4c0LLVBogUILvNICr4dA+rVr76RyO4cH95z1Ma0aAAAgAElEQVSNUMW26KqVMJTdSQ8enFXxpUwNKVRQJihkO3jg5pMHoxLUPQ5Fkl+hh6hVbBN4WsHzGt9sjp3iQbYRAG0f+QwPdTbZdipSpTJSvoryfBRerJBuAaSj4J29WM88y8NLDw8dRYAJ1za0oy5qshbepBRCqIgHjP50zr6BNddjw4N2PfkO79vcaS1URkcBZ4pzpRBbgF7Al8XYVBURPDxNNd4hso8e7huyc7znlrZWu59jbgfQrJZYgddNcxb7Z7L2DwDwSTKO3r1zG0RSypZ4quvmoed5lEiHeDgZwE6qEfbilpuus4Oj52yBh/1bk3X2rq3brAPwuVQ5IlIX8WDsD5JUW0qtJVA2UCAF/wUwZEC6eEitHlS9WwN0RLlJXg3Pp/pBqhsnkPQw56/VIQL1UZ5ACpRCQbvmq+odPXICKQDTg0db/TvMWdJBwwwkN3EHtCtSlageePmVjqPzEigbqIouYRTCEn43BXPCKrC3cqWMzjJvG3PJ+7oqKVQgXQRufuKEDqBTPeE6uRM+lMdoT1FIyyI4/LyCdliVfMttScJrc+VUcK7BtQaN6UHGYetLa8FjZkgi8bCtsf/YLw6B1I+dSz4/xdtKIIn6A4BZtmPCX/TzeQEBkEbnDx6zp77+bSubB0Dg59GOenvnr37EalAmjJNj1tfXbzfsudrOP3/IvvFXf2M1hBNrPs83p+xDv/evrAw//Zzs6+Sx71M8IDbzHz+JQPKx6sQCnyEeEwD3ATakf8viyMdYSPCo/5OARunzpwERXwI/AggDlC7BQmdBoHF1iz3+4hH72iNPYGki6xdV1lcAhsgGDAABoCMGghRU1gZverGi3P3bgp8JJNF4kErLAfvQH1+AcQyAqSLOurSz3T71L95r1eRHFK0Q6IwSU6DJo/tftLPkN2Qghx9/bL9bshSjLokDtM0BrIgoWQGkUJ5ANRZh5YCErY1tNol6SUH3ej9VeKv/ViGiaipqUGVg+cMaMXDhNEHmDdjhAfZwTctzGYsD9j50/Xa7bucGG+4/b90EmR8fnLP+6YwTSKtUcycqmiDyqwBQqGQGWImQhZRXdeXnkofJqy+Yi6Kugyp9VWdDQvHecwBRK1yjACCtLF6J7UvEK5XX+fyHHMCQ5rVrGBgQJZo7gPfLRSLmyXTi+itp3wbW5DjHkXrILQYB9GU3tqT8GldiiaQHpAY83UDO1A17NzKGF6yPjK5yKt1vu+8++ysye84R8m5SkUBC+FhnOSnlexFIcXQOXYzTf/lrH6YCutymUN589qvft4PdA9bHup1h3EQhB0ROxtzyLrDsu3TsXtR/huuqX1b4Bxcx6fB7Jx5DcE0EkirNRYhq/VsTuS/FyFIRwG4JleF77JHHDwCEMXcoXpCFlfzzRKILSMvPYVmI5cnO/FdXyIlAUKaP53QEFev5/guGsxSB/5RAkpKsjMptnK3sY+96s1VCYClnaC69Zt/64TP27DlANwo2VgBnwfjpI8Bn9rxtgIS7N3VAItUC+qE2rsP+h7abX1qz7zz8hD33wgnGJqoP2RYpbJ3Pdz14lX3wbfey56OIm5ywvrFZ+9oTB+3Q2WFAzICA86gT7Blb2jYAmmusi7QUyU2FOuNtlT5x60nO0RVEIsBCBZKIgXH2fbemY14rJySBIlEfInYECqtVRCAtM+7yxJuTbyjxRFBJ2SBCaBXCWQTSIuqMUpiziuSqffj9D9ltN13NtUASKyAe9Z/cqnRexaiURCB5jQbH67znA68sepfpXy8/ep/vnyKQAlM+3Vc5Nuvr1aUE0irA+2I6Zd/73g+si/uUa67ZTmX+nIP9EewrNV+XuF8bGjhHO8l6EoKFwhXZSZWWRVCTVEDGl3hbZVAziMzUQNd7xSGPlDHle7nnFAYfy547Rjtr79e6wPjWWAIjtxUIiNwICokDrF1Po0ZbJANJIK7AWjahHAMkghXZyMqkLdZCwzcW21RyEfooY621TfRHFuX6JMRHndVBtifXsVFMbbHnHjlktWUtVl/WYFvbO2ywt4f3RiGZ7LeavWNWuQmLtpJJ9o95RWj6WiubwaBwQFZ8sgoL9/yQNLpIIoUTOigsCLJxLv0QWZIncF9dfBD8lez78nN0nTm9DOm1lKmzg4dW7NnnQK6j261r+22QZzFr7eykqCBl5y/0cyeLSmlhhZy3WoiiFpRiU5DkkxQfkBuqwiqs4FraWyBz+p24lMI4hipIyqMdW3dgOZexl198wSoo2Gql0GkdYmOIbFEVKYyN9pHJ9zyqf0j7ZsgfFPLTkD1rWVwBFvtRLRWRxVeO3RkrD+S+yJv5aYiCxYQNTpK1M8b9qdwEaJNqVFBNbfiIUZSlbD5ZmgnsP0um2SwFU00oZ0uxrlvNzlmUcy+qbLPz6VI7vVRj45BHK/Fy2oPyL5ROHbURu/OaZlvFQvELR/vJMGyieyogzhk3GmeeCcSaHMQQBduzVEn60Bxg7FZzDTHyj6ae+xH2ddjHklEofXiEfSCFhd39N5v96od3sD3QxiXkS4mlUHGRDs+e43p7Hw/KV2IsUyDi9yFaxDxDLSAbg9kWqutZXIMxIGtXWbIGt7eaJ9oDpR4NSCbWeu6VRCCJlCpBZSmhvmty9bdSH2leOUHGvJaaz+eb3odzU3QW5zEyvGwX+lbt+W7s4hY7ba3tTdadqbFRMgBnRU4xT+LsodVrqPxQnM2deNYevLrVmsuLsH1jrrNWNTS2uD2nCCRZxW3Y2IUCutXGJsadEJJdrrKLZNmnc5DNrc4rybq/yHPNAqokFZKIMBSRFKVQsK/vvBcEdnVswNoUW0XuWfqYi/oqol1tm2VxV1FARUWF33tqvypDsj0xPsS4q7Dr913JPVoJhLYeAlU0QLvyuYBSeAamR8SVMqRyPD9JSbcWnbQ7799pibo0z3QqcKK/WZcsUcl+0sw97XZuAapRha+hQJqzssgQDTrrZOSK1iYIpIV0zD77ucfsiiu3283XoWYOLewuEkic584HX75MK3jhMIUWKLRAoQUKLfB6WqBAIL2e1iu8ttAChRYotMBlbIHXQyD9Lze+xaYBVE4R0tvLgyJ1rCrX90cseXTLpsfBB5XYqeTPiQaFnSvEXQ8KZBRhYSElkryrvdKP10rhEANo5LGbOlWzTj7f1FBrb9uKqoenmuSScooAOim3ywKAqVLblS+ohzIAJBMApL0gtj86e9IG5ufsqvpyu2PjRtsMmKgHz14q2r/Wd84OzY7bAx2N9s5WspuwOfBcIR4siqhEzkWWAFp4wF3I2RSA2gGqXB/F7mGIB8ud2E092NRh27BlqHSri2Uyn3L2IpXXf3/qvM2PDdmDVP7uJashwkP1KcD3g1g5vESr9JM23oxaafdVe+xH/cetDCuqD9S02j31zVYLuEbNJZV0tFneAc5lDwIO1ap59ZHaOHyYdcVO3oIueKIOHOcAtdzCSGB8kPujg/jvuE7nRvKV9mFlvWcs6blaj7auyAkHmpN0fIQAaGAoFvSzU0qyqtFTsNrXCSRZb9CeAj8dZKIiXECil+v6gUIQIMzocNoqIJD0cBkN7eMC4ZOzHPl38mOJ8ApAmwC+yoNYzlmE5+XqFSdNgr+lANhzkIqdQCrm+8DeKSbgSySa64qCIwTfBUlIToIE9JETWjqnoH1QqPBD1W8rPx6Imyp6/PYfe/wXxsJu4PRRBzguAl3edgJNAgJJQKvAgCLm5ire8+Pd5+ypr3zHlk6RC0a16BRju/PaK+yhj38EImTNzhCOvbNjo/31//TvCUHHmorK8DRgy7Ufebvtu//OACxGsSAlYoyvORECP4VA8tFzCXnz0wgkvTynCn+NuYsZNLQzAFe276x1P/ekkwlLgBsikJZLsLHDLuaL333MTg9PuD1knGsRAJFJBx78IpD01h50HoJCrwpRD6uSgzmnqRiSTAAPCmFWpXIUdqAGRVEj4MyffPJXrIs1JkqV7iq2LhNjk/blhx+3b77Yiz1aDEWQAG1sOgUEAVZLaSNQex2GQ1kjXZs3+Lk01Lc48LiIaiiwiMth1VbleSJliTIy36YsTnsnmUyqBlZujI67loFEGh+w3yIpvLMuQQX4sB0522MHe6fsAgodAftrqLOSVS0osmpYYWTjhOLGEbmAqLtIoDE+8gRSgLFpfQvyGrKAfdMzE+A72QBw99kvm6pX7H18DfelRmu/iEiuUT/jPeIu28OKiWwj0C6rZc1I0f7lyp8K+0O2ZCWcl0C0FbUFIFQWgHmJ9qGpPN/jqm2dEPtzVk+w9823X28tGzvs3OCQ/fs/+xtIKFQqdCt4nKtQIrDoRYxDVRRfsa3a3vxLt3mRwuj4nF2YTJMTNW4nBiZtVusANqqa4AkpsxR5odw2L4pgPeA8fYWQ+tWZzlcjysUh6eltEo55b1e9jn9ozRWp5euvwFCp6ahKF/1c3RAlMDwNMJ+gjblGpCD59f4nEUh50kjvdSmBJIIpP44d9NQ66eucbN30xsEem1cgiXBay8xZgna97WrypVA29Jw9j63rEvt6xE5h27oqkZoHwXNsKXbYs+tQJ25qbrR9Ozba1g2N1iYrV4iwKMTXKZSMFbWNth9r1lOMwZmZKVeafeSX32F7GOc0PqD4tPWMztp//NJjWM9CNPEWrhBi/ZC6RfZYFZUpgtkXfa6qbQV+LrPv60N2tPp+nQXHM6K0y/E3Im59TeHa9Tdxcr70vWdHMX7zCqQlxq/P/XANSmAtq/G8DHGk4xZx7coJkb2kMqCqyDi7767r7M333o7l1xxEmqwHAX8hvpKAoFHAUBFIUjrp/bru/aAf+3J+5AmkEtlJagzSJ8pB8svl31E2o7wCSQRShpydf/zHJ6yxpsJuvPkKrp/qeuwEY9x7SFGcZb3v7+1GmSkF+ALjcckXO/gz2h7FCASEaCopD5bpM/Fj2k4T3CeJhHGlsO4ntD5zTyYxh9YCt69TwQVrqAikHJNxeZK/H2m0Mz+at4mDSdRHWOoJoKbDSyEotQ4WoUAag0BaasbKsjpn43GAbM63s77VCaSR4X7b4OOikiyxpHWUbrLuF89baxVjipyeKPdeSfqqA2X4QvSMFXWdskj9kK2Vsi+gVliFZFAWi4hEJ4lCVVox96GvJpGCPrw4ibX6+Z6p3swrVMM5fMm6d6m6NRhXYSGP1tMcOTu5Wjt9MmNHjhbZsRM569p0j7V0XuXKO+0FUYihGGB8TRVg/sg0/y71dp6dnnCFXVkZmWP8bZo1uLwGFRBrigB9EQ9bd2y3F55/yeqxMs1mKGCgeKq9rQUiHqXZwgyELeoiLMDS6Rn28BfppYyVUTBVQdZclvvP6XGyR5dHIakytp01sqISQgTL0BX6bnGW/stVQCAV29gUxASFDKuMQeXWNHLfXIyFnVQlpexPw8OjdgJFoXIVWyjMKiul/8l4K6qos3Rqs52YLrY+1EfpOIUmXF8GNWsUhVJXPWrnGzeg4s9hAz1gsyXNrDNIpRQexxrlc1zy7mK/iQyV4ipEE3sksRA5qSiOFk8essyR53EFgCAqZu9h7BazXpWXZO2WK8w+8Ru7yF7F0jCKB4EPYZEU2pMDdbE+/H7ZLeYCVZpUiRovzoSqIsELizTX2N/YM7QOaN3Sp/9ZSAjFZNcrflR7BgdfZg/WNYikjXnWm94ruM/37DTlBeqekvMVcad/F7MPOTmVRYkDkXf61JxxC2bP9CRspu1eW2m9CfKowvMN52ZUMIdSlLldznqbmB6x5b5D9oHbt9nOtgqUbxcgnwZsEgvxkZEJ7pewDkRNumP3Loi/OVRms66+FXGUgSBfZBzpPEoo7kiiOquoTkHwkK2Go8IQtnNXXnml3Ufhhgih/fv32w+47929Z6d1trb72jo4cMHbb5njBPOB5oCU9nWbOVFelnS1Yx+5Za3sH1vYG2QXGmNcy0Jae43IUBFQ8/Pc39HOFajItc7Nzl5goRqzG960hQy+GQ5Mf/MsGONeaKW4yuYyzZBhV9AnlexL2DMmp8nDHaAnZlyBtMw9QQwSOr2UdAJpG89qt99Mdq8USF4FAFErK14W+AKBdDl3scKxCi1QaIFCC7z2FigQSK+97QqvLLRAoQUKLXBZW+D1EEiX9UQKByu0wP9HWkA5BT/rh6p2VXF8OT9GsfRxQFmqkpAscc99ASc8pKuSfB4QKgoQP4tFUHpo1AafP2onvvkDMgVKTIk0OVQwH/zd37Y4ioD+c30WozL/B1/8KoQT2kNQ/+ZdW+zdn/oNm8RqUnkMykiYhbyNY2qfQy1wuQgkB0tDAknnLgVS0dAFO7r/cVueBzzh0T+RTGEDlrTeuRX7yy9/w8axCJO+UeSRrJVWqLzNAxie9RW2ST4HQ2BNgCIF4J9Uf4HVV/AzAVYC8dYBHaOQGlXYAgGH2W+Sq3Pj7s1WAcC1TtX+GEDaZ77xsH3h+WFbwcKrhKyUuak0ICDVtwKgpEYBXMphG7VImPm2bRsD6y1AqFQKNVKiwuZQLKaXFj2bQIRGXTVZcpBjWZRGKQLPdVLdF4ZF7WDRk7BaMpl+5b7rrTIKgDgzaU8fOmrPnBq2wblVguqFDJdDIDVZSaoWBRLkkYheJ5AAy/JErMgF2mRV1lRSoPGyQKUlKzUsQwEvJycJuQdoUlZKUGEfBsT7McJ2C+hWQKCQQOJb2c+UiXGl3TO0GaiwtTHu4vxNicgO0TS0jdRecSRn6hqRvAvYmmZRJyhrTwRcDqvSVq6hC7ujW/dRFLClmeKDrJVVV9sUgP/Xv/mPNjg8bsMTWTL5aE8q40tlmUPe3FvuucZu2nulDUMavfDyCdpmyYZg4U6OzKB24FpiWKhCWCQjZX79UiWKAHJ0UZaifPXsIB8fATEdCUnQ/LzNg+rB9wFBl8M6LPj7gLTwKnWOFVEuFUpXFU+oycoA2NZW8pZJAhRpF4BFAe2vsrCTOsnbPugvWf1o/HglvZBM9arIjDAbyIPBnQYPzvlSC7s1CM9ryZb69B98yrKMm/TCon35a9+zF06fswuAnouq/1CflKAI4rqz5OJQww0gR2FHDTaxWzfavm1brKOp3kbHBq0Nm9l4dSljrZoXpoJzykxbJeqPNLk7a6wNaYDjh58+ZP/1kZM2JVxW2LCynjh1nVtX1wZLMTZEIEn9JKWK5sGK1Mqy6eMM9H2eQBJJpn5TBpLPW1X08xrNO/9eZKwscmn/FcijLOM3r+oScVRPlpaswxbnyRTTegkxJAJplvGRYI2sKM3Zzdfvsve9/X4sv6YCglFrKOO5FPWFCCQvgQjJ6E33fzg/HC7b159MIAVE7Y8TSMo4W16ptocf/pFVoQK59fZrICkAiCGJShjbIpAEzl44fwoiQfla5A5B6IoNUh1IWYUyobSWR2l/8qlQHBa72ptlRCAvRE1g/xcUWyxDyPqU8P9JfSQFBsA/n1kUA+lhlE1TnXbq8Tlb6W+1lqqdriRLs/eUQjoq0y2dnsAKGbVCR8qmUss2lsCuk7mxoaaZ8ZO1yekx27adDBuOWUry0baabexXy9Zeu9F6T6BIoNCnDBVcS1uVTeQOW2wLNmatExBIGRQKkrgxdjxnJpi7mh8iDqQ20fcBsZRXJAXEXDBXNZ+0OgVrXfAZEObBH7xCFAU/CI8Tzk+10zI2cLPzdfbU/lHyiiCxUB/VNVxLluZ2K62ohpgZo20pbkBhWpqswPZYWV5YNVOgtADBG4Ogaenc7oUqhw69QDbNjN31pttczXnmzBnf32bm0tbWuoHMI2zc2MuvuOIKlBqTdurUKRul8EkkPV515CrReuRNzYwPsjZimQxxNTXRw7xGbYiOvqkpynwgkIZjy76saA0V0XoF+TrknM6iyMMSVnNU6hNZ2CVQDcmSTW3UD0Fx8ugpRMlxJ5CSqPeWMzNWVN1hQ/EtTiCpuCsXK0cFQiYSlqwJ1EEb6qN2z02bbYT97ounxyydaOX9US1BvLklogqUWPyVw7MWhczUuEORo/VI5HaSnKWquSGbfPEpK+7vZp8hq4ncuRXcA2KQNpVYu+4mF+sP/vUe2nuMMURmjgq/pHB1AkndGK6n4T2A9mfPOKLQwruZ/gnKk/L7nQgk1hQUwPljuPKWUwoywrxJnKDSugYf54UVqnOTfZ0XFOhP+N5z23hhhvUtvYjFq5zYOEAMAjwDATM/E7GBvpyd6cFG+AhfV7ts9Zp32kxFp+fJrqTTlmVdKuL+Jh6rclvwRHqEjMgX7Z6tpXbDrjb6pJjxMG0LKCeH2R+HBskEou12XbEHQmaG+w3Z6Qakrta+JRRNEe4BKyEMK7Aj1PkqA2lwcNguXOi1hx56yO6++24ImlI7fPiQff7vPgepWGvX7b3aCb+pSZRtqLKWWTu8fpBrT1J4oPsv2WKKpEtCHp+hyG/jxg3kb1E8o/sO2nlde72sLbl2KZ4yzP9T5HyVQyBVMS+M/qtqWbSrb2rFYnWSoiXmttS5jKvMehWZTu02v7iX4hwVBgxZS+2sla31c/xpNT4EEgUrEEhLKLf+9u8eZb9ptzfd3vEqAkkFJyrA2Pngwcu2hhcOVGiBQgsUWqDQAq+9BQoE0mtvu8IrCy1QaIFCC1zWFnitBNJlPYnCwQot8P/zFngjCKTJ40eDLCu3JVPVuhQ3gY2YrLpkfyMOQXkzgsjmqUxN9w7aoW8+auMo6aR6mQfAvebBu+3mu+6ys8dO2gwk08uPP+3ZPHU7N9pbP/I+i9eRbwGAUdXYhFtWwpUaeWD7n0sgqfvzhkiXWtgJZllxtU4ANKu6XeBdHGKjDADy4BMP2yyZBzFswuKpchQTpTY8n7O/+PzXAKTAzGTfxWULpJG9koP+YcBzYM8WgPD68PdVFX2IHop08wBrwMfAwk5WVapQVgYIShUIo8R62t5253X2wB3XWFM5vv6gRZOjY/ZfUHJ96eURm1UQNkBzlPNYB7AqLU0BhANqujIP4ANkpY7229jV5QTSLBXCHW0dniWnAPQ0AEwHmTBSzSRjymmRSi/jJFE1VmLnUXxgIGbXbd1g779tL+ARFcYTo/btHx2wF89P2jB2SMoGipRUWKKqgQpsqr8xdItgaafz0rUK4FH/O2miseIEY2AjmaOqWdcq4GsJMHNikkwRbJEqADsjyqZQe15UhgW2TYF/oYhLWdgBoAp+5UelUgPxMyB8J5A6UJlEAfOLAGuk95P6CNgZ0E+KF95PYxTiCqM+t4rM4HUWQ40VozL6gRuut2v3NGMDN2llWN9kQTtT1bW2aftuG4IQevLZg/bYUy/ayPSCESVl+67cYh999wMoIlCCvnzaTjLO9x87a4uofUbFkojwTJDjgAQoGUGFIrLQrecEorpEKyBDQ1tN4csBuKwxGQCQFz/0b16vbDx9SJnidl+hAijfZsIkE0mIFTL7BDQmlCVCHyvzyJWgslSSxdc/k0DyMRoqLj07yck/gayBrZjPMYHfPu6xLmMOJ/n+P/zh79gNWK4agOs5VIine4fsr7/6DetdpA+cGOBYORYKzx2h/WmXCP2X5LIQ4GE/tdv27dqGFWPStmztxKqoxBbJrIrEKlzhmELtkJmbtPnxMRsZGrYagliePXne/uwrL1qGUwsAWABhhcwzfzZ0dtCn9AfjLAfhI1VLoBBSjiGkMHNB81mWRoG6CNsz+k2B7bo2J9NQeMWcQNLg5pr5pHcBZyEJse7zzC6OX4oVU21dA+O5CpICazHZ6MkiD6JiekZWV2v8Tc5uuW63ffjdb7XsPCCk1gzOVX1WXkqeTEgguWUsv9vywIcu+252+JH7Al1sOOZcmCxSQ7ZxqprnByIM1+gbWVSurFbao488jSonZnfeeQNDYBqFaMZJtSJUuCuAs+d7TgEAK7tlzlWFDo9zXIkLK8mcTKAq0/xPQzzEPeeJdRcCyW0DAXgloxChkgX4zitwNCM0BkX6xWQcOUM2Zh+q88FmO40CKZHZZFs7r/E1RHkrsqxagGSYnB2yORQAkc4KmyhdsllyapaYIO01TRBIWGpx7h0dHW57VlNSYxtKOmzq7Kx1Nmy2c8cvoDSJWTWkdkdXtQ0vv2jRHaetpGOSOS3vUNkeimgV3xCu9U4gSdmt+SBLUykPgqwZNYIUd55DqXXRJ/urySNd96UWl1KZBKRSXhWm7+XGBem6UmXd5yJ29NiyHT++Yvuuezfn0Q6qXgcoX+Nqrxly6wSYC4SXSlb5MXWo7jPMs+GJaVSYKLMEvAOyZ8gNqqF/MpC/rc0tFJ602XPPH7Suzs02iWLjDMq/OMeULZkTfbT1jpZWO3fiCKA9fei5QZCJKEFLyYfJZcdRyfZyrsqaWbPO9lrvFxEJySjFDBlU+8NZm5jNMt6DHNPWjiarqa+B6EXlR9MtUPAghUvP6R6rgHxsxW5Q82I2jdqvtsvO5Drs7ELElmRbiH0qy7BbocpirK2+2O66cSP2zov2tdPTtlQGgUReEru2jyOthyoscENk+lL9gS7Rx54+yrGOrRztseHnfojyZtDifB/VPYOKE/h9Krpom5vN/vAP9lltzRCvG2OfYa7QDL6caw7JdpcLc8s8XaHIIL/nkGuBiEUtI6HyXb2s14b3B3pdDGWelnkRkVHWbH3VipNXJ2WomRBPFMMHNMim05qkn5ENBIkqsm5+kVzHWdZmjlcG8RulnaYnF1gz163nXAwVWI19fz991bDXlq98k82UkGeI7RwsEppDyHEI/2QKKzZI+vLcvE0ff8o6bdTuuLoTe7lGVxg5AchFd585Tz7WeduzZ48XEl2aaaidX1m0ORY05QzGKGyIQCZHaCMRlpNT4/bRj37UNm3q8nbQvet3v/1NiKlhu+G6691cIgtBLaJIBJL29jj3OWvsCX4fpjwkrllFKd3dp+zqvbutqpKiDZf9BuS+CCSpodILGVeOn2dPEhNXzlpcWkGObNeadZQcT6kAACAASURBVO1KcW8zwjWzvuh+xmqw8qtnnnSioNpNs6DFTPVjtYribq0PZ4Np1kFyDrkuShDYR1L21599lHWlze6+cxN9POdzXz1XzN4ZUQZSwcLusu9lhQMWWqDQAoUWeC0tUCCQXkurFV5TaIFCCxRa4A1ogQKB9AY0auGQhRb4GVvgDSGQjpKBBBoBZOrWa4GdIPCAl/oDVPCgrirzWYAoZQIVARhN9A/Z4uikPfWN79lS7xiqCCyPqsrso7/6a4AY5+zEwcM21kuOAPYj7/ytj1oNtlcXzp61J55/xt79yd8C9Mf2BMWL23epqjesyr+0OS5a14VV2vrdxYpugTNO4EAiyCZGQLrbOQo85dz18M8PiiBjSgCJul/ab2PHsa3BAmk9KRVJknDkiP3V579lZ8lyAkry6lQBF3mySKB8QAjJKiU4MwGG+pA9jSyzFNa9LsIJVGgNYF2V+J4ZpmpoPpUFElfIDRY8V25tsY+86wHb2FhtVQAlGSq//7e//Kx95TDZTAkpSgKgK8bxspAgsr1y0oo3l8Kiq6vTGhvqHFRtJDtCFdyq0J8h12KcoHNlQG3fuh1yCoUK4Pkili7DKIHKm6sAeJYtiTLovn1X2R2bN1kMMuLl06fIgDpsz6G0GSbvrZjj4eNkzS1bwJlLsRCtAYhV+5H7g6JDQE6++lg5G+sQH/o+irJnjc8iyIYMoJzslBYJXBfIKjuoJOB7vq8cfMurX2Qbpn5T1ozAPn6uto8JORNrAjATp11rGHPFgFox5Z45aBMoc9RaXs3NuJUNZob+S/PzjGyMABOVj1dF23/wLXeh+oIMyMy6jdLY1DTV7WT2ADqu8llFjsgpgueffuEoldFd9tsf+6jnT33u2/9ozwN0nhxB5cAYBSbl7wF6GUMClEt5DxfqMU5C804/f/3sx8dp3krTcUiuL68M8rHkGRaCI4NBllcuvHKsQNHkc1IApQgRzjt/DFmBOoHJL6Ww0Yf6K/+zS8lPgXKBuiL/wbuiutFYjijzyqv1ea2ARlF6ZISUANDdvm+L/a+f+tdWjBpgAQu4NPZTh5nPn/vOw3YE0HhZuHqY8n4xg0xAqVR0spOiAl/Y+7V7NkOi3mbbN7RaR53yVSCQGB9Z5k0O5csIuVwj5GJoDi0AlCbrWuyLPzhgz58ahSiT5SCQrnJEON/qhmqrpOq9RHkkrvwI2i6KRarmiGyeBLRLgRQQwkHbZ1AwiJRQ+8i+UAo7WTCpG2KQIVnG8RLzI838Edib1KiDLI2Xl1t1YyNjXNcDmY4qTeuXoGSdewq51bVXbrMPPHQ/HEPaiW5XMCkDifcpJWtJa51InRxtsu2e91/SD5fnn0cfucdHUmAap8EkoiK0WQ3VZbpOKayKsAdbWiq2p/cfBoDN2QPYi0bjE7wISy8yd9Tg61mBwUdpp2nGFEovpqUvu1KcgfGXl8chN7CMwhpqBTCaq/V+dusvWXJJpSWrLa3FjCsRdk56Qqq72aPWdjJGlkaiduzROSufaLLlwQqrS3XRr2TgYC1aXgbhj03w8NSADWYumEEkFLVDphRjAwoRXgqJuKG53caHRgC0V9zaUH3blKi3FrJ0zjx7lj6stvrKdhvqg0hmDdi2vcVmYhAl15yx6AYKIlZnIFNks6kxIkVfoJzyQaF2c7s6xh0qQf+nk0xcj/YDEbjMFZFOF9WpYdtfJGQv9ofW+eD1UYhgres5LdzYaE1PJ+3w0SV76eCCJSv2ojTaZXWtV1r/8Cx9FbEm1v5plEMNtTVWV0NGHeraBYojlC8IdWJTUmEw1rUCtDY3YXVai5Kp2+3DRIJKjTczt8DajO0cf9fW0W6nz/W4ZdimzZvtuaf22/bmNhvuxf8M0mh0ZMBqsQKsJO8quzgIoUuG53g38wnyBnVgW0u51TekUHQlIXoiNjWH6uXCHMUMEVS3Fay1KGLJPitHlVxRVelFDtMzM9ZDMcPizByqtwT7WLmrXichz2aSG+w0Vmtj5EAFRqBmcxNkI9F2SY7V3BC322/dbOex2nuyfw0Lu0aURqigmO9x1uU15rsku0FRCll7ohpcIsSBaOdarOriJw7a7JHnyHIcIfNIpJkKLYK8zGRx2uBP7A9/91qKMbh3iYwweINxzlLEfujG2eFYUGGNpFdBXxZjMxp8BMdy6idcG/TT/JjR2u3WzsyFqJRL2uqk5mU+LrNvIeiBFMeeFZvCFRVNcD+jjCiRbNpzZZe5OC/CBLUsa0qqAqUMau++ngUbGMABcrLZnjq6aC+i5qvZe6dNpJq4t2FfZx+Xxa0UvsrCgm5nOGetCoJw4dRL1jjfZ++482qDp2S+0Z7MuSR9ODO3aE888YTdfsutvqfoHkmEjUjDHPNbhJb+rUVNiutERcr34tOnT/q91DsfepvV1KJ24ndSfg4NDtrnP/95u/HGG2njVv+ZCP0l9pMVKdJlKatiCNn40Ti1jPMJ7mGmZ0bJINrBOhTkTEmBpGKAbIZzQVG1pjdFUTk5usBaQdFCJbZ22XO24+oaq2mgr1ZHIJTUjlj5LdVCdm4iww/by1wLKjdZKfejjoWoXDtHYQjrmIpm1PF8LGGn+PVvvOTWd/c9cCX3M5DorO8RziGiQh0pkB44fHkW8MJRCi1QaIFCCxRa4HW1QIFAel3NV3hxoQUKLVBogcvXAgUC6fK1ZeFIhRZ4rS3wRhFIqrr3fCYeiF0JAeopsEFfVd3v1fM82Othf002MQCqc5NYnQyO25FHn7KBM72ADil76J3vIPB4igDwA1S1x+29H/pla+hqtRMnTth3/v4frH5ju735t3+dTDKzKjQx8r5XtoOe/3/848cJpEtB+QCUCQgkoTgu+nACCUJDle2qigXUEaAni7Gp/nM29PwPrUL2YyXyfkkAEJfYZ/7h+/bM+VFLQ54IHAksvoIzEQDl1loABMKmXCACoOi6F9omCHcXQCUCSWAKZn5U4UtRI/BUAEQc8iUBmkrLEeRu9usfebft277BmisIQR8ftz//27+3v3uKUG9VJ7ufjUDwoEo9r4ASgaOMoY2dXVj+SamUQ41UY+VkDaxSrRul6nyCAPVK7IKUtxBfhbQBHJ6coGIfRUe8LgnBhxpjYdweuulG20P2zOTQkL10/KQdGxqzF0ambIoOWFMeSbzC2jt3APIC7K0BeFObLZA0sHEClANcd1BcVn1qcB8jAO0gbSLP5uamsU5CfUHriTwSoREnMCUSArF5MsPJESfZoEWESgtYV6V2SJJIZhXne9yNsBai/aQwAQSNql1CeyCv4gc6LWHM0uJefb9MnyxxTnrfKCoS6oepqq+12/fusQbA7lWq8pdBvRYArKaofq6orHYrJ2VFrSeKqKwvs9/68MftWHePffq//Fe7gJJhEIWNyCZVmTuB5DF9qMqUmSSS4CJA/wpxlB+rwXXmVQfBmM1/5omiIMcqBPy9/1+dFRWMieBnbpcUfuaPq3H2kwikS8dQXj33kwik9YgUSLSxQFCpkERE0Q9aEYpzi1bGXP/9X/1lu/uKXXALi7aEfd0aY7JnZNT+8ktfsUMD5Ix5m4TkqthcPoo1RviqjBx1v76WQZzee+MNdte+vdaWKrNmCKB4GTZ0EI8jYwO2iEJxEpBRfHKyHAXSidN2eGDMjvZhW6bDiujSmON4NQDqtXXVWGAGRJ6vAyKmyYhS/wvYrMay0JczgcTKtOH1IpDSVONr+UigKCuBLI1wPZ7zxoCT0nKF+ZaFLHMCCdJDYGgUyU1M2Wg+/lgD5gF9GUMRkYsocEqoen/rvXfZW+64CYvKBScENdY0n6UYE4GksvsVqVm4wO33fuC1bgM/9XVHH7k7/F0wnopc3aYZ8wpJKdXZMnOj2BUeUXv6wCGyUchvuv8u5ioEUhF2pQ42YxuXjdnZs0eshCyRWIy1X8X/4rSFndN+ScDmyioUleQ/RbANWwFUFWnoHBPL7ApFAsobK6INRSzGWE889zDGehEq7WyRn41WWvcTUzbxXMwqcxusoa4DFUutTQ7PAWrXor5L22hmxEZRhRRhnxZpi7NmzTCHZ62hocGqsSWdm57zPmxubvasy9bSequdStqZA2esvWEb/VzF9cTJUmlinbpgKzU9lrrhnM1XnLHK+jIIy2lfq2SBFolqTkj/IcIgJA7YR4qKldUilkmjTT9Xbpis7gLrsmCIBuM/WMxDdWG+QEJKlXCcatysAuDnsKNczUKcjCbtmedm7eSpnLV33U3+T4tVNW2BSKolb2wMay6ueWTMyZA463FJUqo6EdhYBWKXqNVoicZWXp7GfUNdPRaEaWzkGm1hDqAeZd6WLVvtwsCQ9ZMFt2P3VXYapcgohEx9Y7OdPX7cshNTtoeslwTHfvrpJ1xpV4k0MxaZtI4WCPTMMMccx+WObDks7Lo2IdlhpC+hzhyZyNjQlFR7UZQuMYiDCsijpDW0QPQwZmZYN6axQRtkfq9AYqUSWAk2VoD719pwrtmGrNEukKM0wf4l7VCUNktPYm3H/UY8HqOwIWW33brFzlMssb8X29J4g62wX2txieVVlYxpXwOcbkfb435wuhfIWB0KtvXnD1im+2XG7xSWpZApkMGezUfflkQWrKnS7N986lrb0dVP8cKIj3ctawsiTlm7KAcJiUWuM+xTJwPXZPUa5BF6DlIwSgJVmo+J4AduranxRBv5OFEuGPupCCTxMFJ6J8ooZGH8Sv0Yla0qhST6yJK9Nkvu3OIceytXWMH6qLk8MjRLJt0SlqxxO3YmznpcZBdK6q18+z5bray3hayukzmDJZsLp1jr0kWodGnjSsZK5uxxq5k+b++/91rbhDVkCWRwhpOpJW91lXn73HPPca+Rsp07dqHyQSIl1S2XuAw7vCyvXiaDcvKUkSn5VBxLxeeff9Y2b95ot95yi1WiGtJ6PDsz7Yq57u5uO3b4iN18261WwT3jIr59OcbtKueyRNaWjiVLwnLUcdqbJyeHISvrrLWtDtIIMpW+0rxRkY3y6ERkMVlYb7AfTqvKgL5JTtpUpts2by+zmjruHYqxp5NaFSJ5cqbWFpd3YwXYTiEERToUSZSlpqylYZ470jOWLJqjC4N9Vh+Zlbh98+vHuL6E3fPA1RCmkO/YIYpAinEfoD7fcf+RV+Z84V+FFii0QKEFCi3wc2uBAoH0c2v6whsXWqDQAoUWeHULFAikwogotMDPvwXeCAJp7PiRUIEk0DhMeQ4JJFnYyRdfBEWqssKB1CyV+bKKWVduBZXEAqd6UCMce+mIbdrQafV1jTaIrdqt995tdVQez+OH/6W//TsbHx6xLddcae/45G/aMtY3yJAcRBGw/H9HIAVmQq9WdeR7woHvUIGUU54LD/QikKRAishOS4ZOqlgFPDr92Lcsvg4bAJlSjGIqPR+1L3/vafvmwWO2QhV0sRQzADxx7EsEQok48vML7b70nnkCyfNYBMoKOFFAAZezsjxv2ZBAEngaAdRTe5UAGsepXM9lxiCQ3mMP/dLtAFWltjAxZv/Hf/6c/bdHjxrZ1wC0Ip0A70UCAWTmbcaykBjiqTZtUgYSYDagWVUVVnNUns/PzmH9Bfg4MWGdWzc7gRQDnJqlclt2dmu8b3VjJdlK/daIdOf99EkEq6PBvl7yKsbs7NSc7T83Yku0h+x+EmVV1tyGAslSvD5GFXJloPigXUUSiUAKSJGAQHJiAnVAjjyJNLk3sxAAmQyh51yLV9hD+ih7QySHK29kgnfRDlAAjTJigqwmv16v6FaFMbYy/F2psmU4jnsZUXGsOu8AEwxCx1XtXUL/yoJxhfZeZTws86n3XUdFUkQVN05ptqeryfbt3EKeh4C0QBkiS61ZSIKJWdpjdMRqG2vstttusxaybj4DMXIBddeJ0VkbBzzUcWMC1EUgCd+kej0GyeD0pU7awcMAtP9pX/W7vPooP37zBNOl3+ePkSeNLv1e4/HHSaCfRCCJCM2TSnkLJR3nx1+r9pPdWTAPIVEA7qSoEpEHquc2T6ksBNKvvdeuamu10b7zbhFWUVtnx1EKfeXxH9n3XiIbRUFYIXAucsUJVFWl857LAG1JVB9Z+kMV/bU4xl3V2W63XbEba7EGAGoULIzvKey5BgZ6rRl1na69p3/EclTBf/2pZ613CnKCY4H3CtJnPlCd3lQLeVAHKQDdpTHktmAA6wB9+YyOclRDInGDdg5IOBFIIsLzBNIaiokoZLfUdFIgOZHOtc/MTHk+R4r1QB+r6l/WwlR5JaQt8Ot8GjVAmpyvCgeNI1S+f+LXP2J7t2EziRpRVlbZZezyaIcEuW8JSGvZO61Irci5bLv3g5d9Q/lpBJLGp/cxY1ag8woMkAiklWyJHXj2sI2PLtkDD97jSqOiyCIqPyk7AWWXS+zcuaOsY9h5oUDSDJbITZyv2lLrUVl5FKIghhIIIsNlF1oPsvwd85JuUQaNk+/ME7SMgQqL7JlVFslVgOr1BdSOU7V2/sCCDR1gzmdbrQaLLX3OTS5aOWRIGiJzEsJoeH2UzCL6syFqE5AAGYjfDSiO5Ha5DLkpIL6hoR6wN2YbazbYyulZGz46Yps7rqJP4qwVVVZbXYkVXJ+lS09axc0XLNJCzgugcw6VpgP8rJkiywPCEWJA67wIZNnaocwBPQ4JAZEA2mNYtyBhxRBoXQrUSpLD6d+BMmWd8eFj0AmIVzLIcoyzNTJ8FmcT1nc+Ygh37eTpdTJn7kMxscGKWX8rURxNTg0BxCet5yQkDxahYvAqKhO0OxlzjG/ZvUXJfmE1dAtPAfYzKC0nKfKora33ORHjbzZt2c5ePstcpF84d+V3lVfR9n39ZHiV2RyFBbUoiRUh09tzzu1U+3tPobpYsC0bqw1OyJbmRyxLvlIMldae3RvpY+4DUMUMjs7YNPxCMaqgUsj8upoKK4NAqm6owXItbUNj4yj7yEjinJRXVQYp1NZSDQlUacOr7XZuPmnj8TqbQ/22RnuVME4ykEWyJtQldnSQnXNTp/XNzKOajcE71lEcoj1YWYOMK+bZmqRvfKCl9L1k2Tdqxh2EQ+UcuUlPPGY21M1vyQ0UUUhliHp4jX9Hixesmuv+/U/ssuuumGLPHmbvCwgkhD+BApL+DOwLAwJJXa1vo+wNrsJx+9+gr30feGVZdAIp5muJFGeBravWF6nmNFdoavZf9k2UTrK30/iLsV/pHiKDOmcBwnp+AlKMZZToN0hClDRzEawI5ynQWbJzA1E7eGbV+jPlVtTFeG/ssgiZiLPY05bmKAThPXTPIqU5WkLuc8grUo7QwBmLj5yyD95zg121uQFykCIQ+qeNgpUo9sT9A4OQyGdt9xWob1Cb6d5mXY3COF7hPktjTYRPjPMsRbGmvx0YuGB33XWHtWGdmCwN5sDU5ERA4NOfjz/6mPfPLkipKua37r2W+bmKbVzzTWMsMZ9HIDqLY2vW3tbAWooyj71jXeQ+66rIKJYZt4Bdh3SUnZ5IsjiKuRxZbgurvbZhC0UhlWRoJViPWX+zy00QptUUmVxl2VwbbSpmj2ys6nlrJgOpNHKarMhpX//yRLAIpO9++5Qt0X73v2UvSlPIZYplirkXcgJJRSr3Hbvsa3nhgIUWKLRAoQUKLfCzt0CBQPrZ26zwikILFFqg0AJvSAsUCKQ3pFkLBy20wM/UAm8EgTRC5oED8NIduA9UkGsjoF1Avtus8JgsuzThMRnsnyKAtl0NrZ5pML6ExZdyCniQnyB4+eWjR+zBt72FLJ0KK0Jh9PU/R8lBaLbsprbfdI3d/SsftLGleasrr3MLk3XIBlnn5T/yD+75r/9PBJIwGwclHZilOlcWNm5zFuSxrAIOJSA5eg88ZiszhILXlKLkKcVqbd2+8+RB+8vvPg5QXe6Vr1GsY1zxI1sZkWjKQcqDQZygzimwsQu+CpBX2bCAo+XVedpIOTWQRVIsES4dxy4mJtAZ27zl+TF785tusg+9621OIFWA0v35X3/W/vcvPG5pVUmHFa/KNdJxBczo/ZIcIwdgWFdXB4ADSAOII+Bc5F6G7IjG+ibPsZBCTKBSKp6ys2TU1AIMZumbmtpyG+45ble1N9k91++1se4zWBGN2TxVv4OQgE+cGrBZpT0ACFXXt1hDY6fn0mQItokUS5kFkCziiKrbHFkbyo8RSaDqZAH167JSonJ4CTB3ZUX2SKrSlwIpBGEEIOcJpNCu7WJfC2/OZ/k4gRTaWgFCR1GapGSTpQwS2lUKpDyBFOjOArApSiW5+ksJSaJ01gBGV5TlBXlEoIJn8Sjl5qart9tGquHXF9NWClCcpK+nsGMbwnJvEtXU1q1bPethZHjMnj581M5QMX+wF1UZ2KDIlSggnPrDM494z3VAZs+zUAW0Pvn4cfJIP/N8kRBY/ucQSJcqkPLtlP/ZayWQ8ud1KYGkn8nuMSqbSk5/VQQcQOCqLCXVrvRrAqCugev9N7/+KxZFdSAA+667ICGpNh8m0+KRFw/aF394iIwi+vqidE+EGmC5B/AwThR6Tr9qDaksZZwBNqumfgPuU1sYx1dt2+rh6BWA4QuA44898ghA9zaLoCo5Q97aw4eO2zSkRZb1ZRnCQeS13qquuc7nwaoAc6rhA2uwgEDSeJDVkgDPMlRGQbsFKrc0tl8CH5XfVcIcTCUrXSWUphLe1ZAubMQuir+TdV2N7LcYC7MQjZqTCoR3MoD1Mcr8WGMeJACGi7Gx+x//+Hetox5VFetNCcq5ZUJNdB4J1psSPiOsBYIctdptvv//DQIpVGlK2qDxST8I+1WfFKm/IVVeeumE9fbO2pvfcg9rC9cMyS6STnZdBoksBVIMZVIkkvb8sTXsnQTWOnnM2loSX7eKmjiERpJxAXno6q8FrlvZaAHAXszrtMRLtenkPOSDVJ0rMILrc2S2TdZZ3zNpG3mh2EozjVYeI9uGAoAotlSyxcqiHO1fHLbpJPlI7ZDd2KnNoXyMsx62NDVbZgbLqukpty5ram7gOqPYsW21/qfPWA5RVUNVJ+OGXJcVlGSyRENFMJ84bqXX9Fjt9qxnK5VDnMgqL8LcFoHkPEFIIK3r/F2RBCktJZLCbpyUy7erJFmyTssDz8E6JrozaPdAlWKyiRSBBBjthLlM/1bjrMcxO3Fy2Y4dL0UdJEu5662iuo3zmmNvRRFWskLRAEoviNNSVKgxxmmCrzrnEsa3suqijK8lZdJocNG2smnMYG+mood5xm8ay0VCahjnObv+5jusf2jShv4v9t4EzLK6PPf99jzXPFd39dxN082MgAjKoMggoojihGBAjeYkmkTN1UzHG2POiZ6ryc3Rc9VESZzHiyKIiiKNzPRENz13V9c8T7tq7117qDq/97/2posWVEJ3zHnc9TxFd1ftvfZa3/oPi/f93vcdGLPTznqR7T/YjTVeE/mFu22gFwtJzjeHWlP9JEMDR6yjXSqktK3Ctm6xNM0zwIRTg5y6ocvtW7PpvI2M00yC2iVCvmAzys4EaH8Ne888a/n0TAaFzAg2gQnmEWvqLAQSZO2KZc02t5iwvkKH7R6FnKpttzks6TQHQ8zXIllNuTQqJMbZ6rVtdvrZy6yP9z7eTyZcFPJYAUR8KwdI2lT9WyRtSM8uIpCkCGIuR9iTokNHbeaBn1iM/KMwGUlB7rUs7IJSL3HvQiiQUmwwf/SOVfbyiyCwfL2OQNKWlaN0uoMikDyCkPVGDStqZhCHBQl4PIHkGKNnEEja4z1FoCOQ2PdKbq7I+tD7cZwT8HNv/dRfRG9Qym/eM8c1z0xzTxD36ghwisy7WjtKbtjOXexTu+ftqW6zvimUWbFlltp4vs2GUdxR7xw2b/EiY8bZvEF3MPczWLpGyFlKijSfJq/wyDa75rwNdunpa21mtN/59rWRnRgmi9HPGvnkbggSfrZx40aX71hwY1eCI8YkxKWemzSeRyCJdpOpuXJ5l51x5mluDIRodNHaK9VnAcW0xvw4TSz33HOPq2VbR7utWbWWdZV7CDOdRx0se7oxmmKikIwrlne4jDnZhJZQIrq8NcilOfZxZYdpnZKFnfLWtD6Fua4sNot+VJNda1mfEuOQ2zzP+RNY4WEDObec+7mJzLZmspeUU5lDzTVpy1pmUKXttfDiqFNK6ktzPleM2w/v2meTNAtc+9rzUGOxdopAgrUOMS6lDj/1qt2Vrbr6Z7UC1QpUK1CtwG+xAlUC6bdY/OpHVytQrUC1AksrUCWQquOhWoHffgVOBoHUvxcCSfZhAnod8Ov5+MsqSl35CuFWhoFAVwGlM5BEd37927amqd0ue+UrbLEpCRmBvREgh17TOzbsgIYIyMv9ZCTtuOunlpBKCMThmre90VZAomTI04n5MRhT9y2A3FIF0q8jkJ6p2vAykCoEkpAzdf4L2BcA6SzsgCziWAzNH3kKq73tjlCRpdrYyLw9tPuw/f1X70CBE3VgiMDnoCyBAPgqFmACPJZaiFXsoAQEVrJoVKe8I0+ogwBSLlb2RpEIKDnnFKWLNoeF3CsvOd/+4PduslPXrLAUoMsnP/N5+6+f/qYVFR4tCyQB3VI3ACxJAeVCuwGaBCaJQFq2rN2dXxL7utHRYZfzoq7iugaykWjHlSWbOv3HhicAXrosPT5KflDOQqijLjljvXUQZj5Kd3CaLIpJAJj5aJ09sLfXjk7MAtrxGQSt1zS20/VbS9ezgKucA4cW6TIvQpAJwHEWfSLVsHkpunRxKS08QF5KJdlICTwL0UntFFWyCXLAqsg2zxbmmTZPjLOKKskFlTNWuJYAxEYMMLcGsiIIsBQCjQ5pfIrjdIoSZQEJNhRQp+phBQVwKqAPysaB5EV+LsCJ8loLeVzrqN+a5mZrjgHmA1QJJI7VJ22EPKp1a9baMBkjDz76mOWiUdtOx3wvGGpGJBeQUqiovnZhf8rW4NiMYXedoJ0uO0j/ehYVzId/mAAAIABJREFUkmef5ikTnpk/5K0nlVosfe+zqY8qr32+CqRjiq9nKpDc+KZ+QVkSygWIcbfAt8aBXzaQjJsY7e6dqTC5UDdZ//6n7KGf/cLeedstTqnRfbTHDk/N2ud+8qBlADqf5gYdceQRSPqMIJ3pswB+QQLkF8nDqQFTD3KTWvnztte9yorYZin7aMX6VYDmyt2Ytp179lvbyjXWB2j3w8d2QVCR9QGBlMOGSwo0HxO8ubXRmhoZ73zOPES1I3W5oSFlefEl4kZKLFlpqmZSxInMm8t4uRu6d0HI4lSy3lMmSZWkDniIWI2LNK/T62U1JrJ2EVDTEW5SaDEedV+jEM9w5ygCUoCPC/bXf/5+a8QqMcKaFqG2BQikHMCmCOuQxhzH9+4z4e5Xv+2Ebyi/rEB6JoGkuolEkupT82WhGLOdOw/YXjKmXnvdVVwP6haXgeQBsxUCKRgedQSS1hpnsaksI9XEedmxlicNZVbMUjWE1DPvjieQJAzRDAm6fYC6CEPXPJYSZob3DDXYwfvTNr49ah3hU1B91WCXBogO4RHimLNYx+2bOGJzKRRfXTWWRwUgFVNzWyvAP+sU61dfb4+1NZOfhL1nDMVXO/kvfQ8ftvAcNoUYptYm27GBa2L8LECo9FmofcBCp+03fyuqpqhUjLJTFXmk9dZrHvDWLI8Ecr6KEAeOnZHylc+t5Jcpq8ZZ2TnSyLNL9OarKG8R416+2QLEgUgnrYkVq9IFAOoRMPsdOzP2yBOyAu1gLTrLgeLTsvSKLFhrG5lCiZDLh6klU0iqFB1XSlWX3+VD2cRYjqeSjDdvbGoPidJMoLU3kyU7h+9xFF1HegdZ26V0YczSxFFASTrJPE6hrJsZxfYUZWwBxU4jgTiDqE+y2ATW1lCzyaO2egWKKLKi5jPkoM2NW3Njkr0oYWmUTOlZ7ByZayJLm1KNLvdGTPH4pGxNczbD72tQxCiDaRYVUWNtiuuqt+lC1PqLy2z3CJaPvK/InpmnmSOkppA0ZBVrsxoX1p7SaaeetcL6CCTaOsR6EOW1zkaOPSPEAJTdrMhKZfWwETgCSTZwWuOxly0e2WfZh++zZGbMEUh+9jTYFBpG1GQCYYQCKcVr3/6mVrvuaoiRQC/9B2JAdRz3Urffu7YFqYzKBJIjSGlW0X6oB4+SGyOVtV1jQN+eCs+b+o6td/eoJBKJoeFUtQyVCHsUiy/rlVQ9Wue4TtbKWXIaM1jXIcJBuQV53khuWKHGHt+6aA88MmW7Di7YEQi4bKDWfI0rLY4CKc3zlTIBNWfDWchyZRZiqbnAZphBcRcicCjGepakNtMHn7Az2+L2lisvRG41iWqIccOzXgIFZ7Ku3mUs9qEkX+RipUBtRjmqse44ZO5zZo58K+7zju1bsZBstXOxKA1BoNdB/rrxr+dL7oUahrQO67lhaGjIHnvsMRvFpi7F5+mriaYXrdnNkJm1jI8m8pP07DM9iYUm+0eR/ajIWMjl9C2lo6f01nqkZ7YacrUKqKEnJoexQJ2BQIJ8TUBEsYcVWQN6BhrZvzdZOrfSptMQXzQABFjXosERW9WJlV3wKdaKMaeU9OYv1rilBIqpw9Y3NGqvff2FjkBSs4C0XFIh6bl509VPnfC1vHrAagWqFahWoFqB51+BKoH0/GtWfUe1AtUKVCtwUipQJZBOSlmrB61W4HlV4GQQSL0QSPqfYGfVxv/kKxheJIz+79x1iwv8AiRwocVpgGC6mrfc/WPb9/BWayKo+7IbXmVrTzuVTmm6R3n9/t5u20jWwti+brvr375mpcExcCQAFDr33/7B91r0lC46ygMAIgDUKASyKB0qWQHHgBdP0eFAivIPl4LqFdDdsxAThcDrhPWpw15EhogNrHBKAjs5lBRI0elB27/1F4AV5XDkDAHxIzP2wX/6nJdBRBdzXMBJxYKrrKiodIpXiKulBJJARtlZLUKaZOYBnAFURYbI5kk5QSKkYlHZ2EHEYaHz2msutXfe/BZ70YXng/Zk7a477rZ3/cXfWf8EHa0CjECSIoRjq9bu8wRWAzJJzZMkh2A53bgLIE6JRAzAZpyu9Aan7mltaXcgdwZQZRqQRgBlE8APrbrmA4Rb11Jn1116vs1Pjdrh/XsBJtM2BZCXo3N9KxlQA1NzFiIjIFqDXRTdyumMSAU62gWg8eWyHVAgLULG6I44MkQWV+r0FoAGyRMAfC1gIaVwdwGcIoIEYkqJ5d27MskiAK2SCcKxBVWL/nG2f4BFArkV+h5kTCYYJyKQQgBfIpCAr929lTJE73QqAc5N+VXeWKE7mnOSAkm9zs6ODLA8zj3ITWetDfbitOXLbRnAVhgCSWHcGe5ZEKsg5XZkUbLMMXQOAmo9PjgLMeIRSNBEEC3KQZIlIuCsFBSytBLh5fJdnp088mrnEYOV76UT/njyqPL641VIFXKpQkItVTI9l4VdhQD9dRZ2PgrvBFSA3QsKeRd5IOAVoC6Cimt1c61dev45NnL4oD2yo9s+/Td/av29fbZ7526bJdfnCw88Sre7RyCJyBWho3tUIZAEaPs1rlGLFLFiIirHKZBegnrh+ksvsSJZSn7GzMEjB7HhitiaDafYCLaYe3v7bQgS4ZEDRwGVI+TAY/+G95bAVjEPLS2NDkyPMsdyZBE5kFbzEQWDIy7LSr6wUxZ6XfAaj1IWSU0pYkiWUnnZWGGz6AghiMPKPZmYGiefgwj6mDNeswDrWyPjpj4aAURESYGKModN5Pgo6gaAyBZyzf7Lu3+PuVjPfGcdYi6ojspiCtGJH6BTX0SWxy0s2MprTjyBtPOey8vnXyYw3MKqeVchbj0CSWNDlpWLpajt2dNj27Z12w3XXw0RlOb+zzkSWnZrMNsokHahLBpxQKvGv8aHN/40Z+fdeifwW7Zn9Q1J1gGtv+RDsW4pK8WpNNw8ZY3VXOf1SgxyroOaxtMJy/fW2u4fj9rc/nqrX8C6DYKjuaEVcoPXklnXmx21UZu0Ql3JalfUmS8FAcJ9aYYMnoGMSEOADPf32fo1y5nrUdQ0nRx3weYOYZc2zn0NNlkKe7TNG8/mmrH7OvqY+dsGLX5Oj83XHnXnPZudYB3g2pjbAamQ3Pp/rHYecSQ1oQjrYwSS9zp+LnLOzXWPIPTGUXnNKxNIIgtk5CcF16Kst5grxXzUBnvMtm2fse279bnLbO3KDVh+jfPaEorQWsgclHSML12vCH3PHk8KWBQrIjX8jC/WSREhmodS0zpnTdbJAt9aF6U4y6I+mkGJND6VsTH85nr6x7hHPutavQ4Cbphx3YAqo2gDg9QSRebRw0cgB6ZsZAglV2EcxVAtFpNxd39dHs3ivNVhbTtN/bUk1yGNibPPByBIdP2T6QnqmiFfigYAiKGwmEbOZYp8vlasKlM1UZvQ9dsK2ztashzX5k9hMaZ1SGQwc3V2fJj5nbbVGzrttPM5z0zRtg9heQaBJNNdpw4LJvmTC1csIXWQNZ3eP0+zA/SkxeZRR+3eavmdD1ltDvs9LAc1drV2a2+FtkORmrME9bvhmhp78+sb2Hv6YI1YG7WPiGDn+kQUuX1GijLdZ+19IkfZG1zTSXkMSKtWsbfzHiO8ceCH4XKqXSnQZAXHMUXCKD6IJQgLzYhTq4nE1JqlWkkIlp7GcnUWwgluiqUHsq+OzLiI/eS+rN330IwdJRprdjEFgUTWWvta8zevhnQnZ5H9LMb6GGA/D0kNqgcTGjvmmVM+bISl22L22ezRJ60eS8j3XH+5rWa8iZjUs2aMZ44QBGUQldsMa+wwilCdv/bvOK9Rhpzs9aTaHR4ZtOWdbXbmGZu4t4xTZUaVlXtSY+p4IpWk9NT6G+dCDh08Yv1Dg+WsRJ4/yG6UajsaCWOBCLHP+C9iByrldZEGnRxWtnrG0Pu1vssCUwpQWUzqOaKGjDqprqemR7F+nLPlq6dRsmJFCmk1W6i3gbEuNp/N5HE106jgY61gTV6UJXO/rVtZQIHGHlRCKcceUpnLebIg77+v1/YfPmo3vJHcphTrQ5VAWvoYU/17tQLVClQr8J+mAlUC6T/NraieSLUC1Qr8rlegSiD9ro+A6vX/Z6jAySCQevYRKq0OUVltyf7NOa8Am5QJJIVHpwGBBK4quyCNAunI9t1237e/DwCh/JCAXXjFZXbha660obm0HQXIW93aaUe2PG4//xav4X/0I4m4rX7xWXbV295kEwAkRVrSU/E6Z33nQBePL3r6a6kK6TchkPRGKSdcuDmojAfAy4oLWzMpWSAZ4jmUDvt2ogxAeQIwWQIg7Z7I2J9+6tPWTZaTgL1UEtsXARIcKAKiI7BEnbN6NcinAwcFWDnWBGRIAElIljuAGiKQRMQJwZMNnXAW/S7A9cWxeVpEBfSyC063a15+iZ21aQNtzeRUEK7whTvutS/f8QNHukiRJVAw73IRKlcucFb2dPXWCUCjvAABMRMTYy7for1tOQDTtE1gYyebmBAgSm1tnSUAfkIALTY8ahduXGNXXHgW2Uh9tn3HEy77Z3a+ZBMAe1If5SDBGukcLtLFPkhN9h8doG5YdaEAEEGh6/bTWY0RH58PeOuypwBAuf4840RdxQLo8woD59v7t5dFFApJlSA7xGdT6ZQJKida0f3zrJ3UaSwFRy22NjWMlSAEkh/wy+VbOeGPGBsPpNSxZXdUIaKcNRbjVyD1vI5FvQSIwT4Qf5W3BARTc9Rnm7qwssG6booxK3Ju86oNWAFO2V7G7wDjvA+wbpTbKYtFEUiOZRG5KACebymQ9CNZGT6b8uj48Xw8WVQhlCrv1et/lQpJvz/RBJJnTqnx7V2Hs+wSQSD7RgikMPXavKbLzj9to+188AHraGy0d91yC5kQd7l67B4YsnsgeGaxGqoQSC4DCbRVGUj60h1WveYBM6VEkfqoAQz8fbfeQt4NJB6d6CEpHbnnk8qxYdyIxIs2tdldWx60XlRIeeZiHoZYeSGa30q37yADSUq8MIojjfsKgSRAXeCr645nfMSdutAjNDUepUBydpy6d3S7+wXCC2wWOSX7K61pUrUAXst+KwfhkMAurJOso4vOOtOWQcxGogF7cv8uO3y0j3yxguUgwzua6+2G173G1p5K9ggjcJEueeU7zUFUhiCd/BBIstcKMP6kYlhx7U0nfEvZec8rXMXl7OW+ygSS7om7F+Wxq7pUCKT9+/vt4Yf32etvuBoV0TSvwqJUVmuyccK/URZ2gfA4x4RYUgaMyAjlA6E2dMosj6tSJAoqGX2jbGBP0Lqbd0SJSz5zaLnuvYaFy7OSegCiYTGNiqs7advvGrTo6CqLYy21gGJiedcKal+wAZQuR3PYbGFbNxelpsukiohR05BbK2WJpnwYkXWdbS0AwIvW1rTciqPzNC9geTUBCVPPPSlGbfWy1RBcResb223jkZ3WcTnKySaUFSHGO7ZeIr/8kH9ONaK9xGkOj+WheATSMTWhrsyRaa683rrgzdNyUSoEEoSFUwLKm43aSjkhAqnE9efmwjZwdNEjkHaVrKamC/vRBmyyStaQimLJ14iNYtJqAdRjyVpxGnwA46lsrxcKsM5DhDpig0aFPOrNktZLyPgF6idrSf1u3vkJojaaybLHoUbhGKPYznX3DALqq4FE9SSPhgyjvXux8mLNzNHkEKPOoyOHsRYbd8qX1voYtqoaw3nLYmsZZ42eQ4GiNTaFba3LSWQ+SCUyDfkkBbCUV3H21nnOp76+wSZZZ1toPlE9p1B4DPvX2L4RjscpxptanI2d8qSikAbp0UEIQhS1WNiddvEmG4AMEYFUjOHjJgtAEcdB5T9xE+Bc/CKzKZLbfyh0gnuSRFUz8vj9FsDKNZmf4tjcD2rkCDinMJonb49vzueVLwvaO25CiRsf5PRoPxAJx2uWEkiy+FOOmdY8rSvK4NEjguxyF5wq1xs/zt6O31cUqj7IOlmtSbineVMZJpwyVoSsDawzanlgo2MNk9ck69BMARINGz06GUQ0Jcm+ms012uPbZ+3e+2dtz0FIwQLqzEDKSpE6S7attkIS8jWcpDmHNZf9O6YLkDRX9qQ8O+TC7OccTEQ/OnAzbP0Kg/vtTZdstsvO28y1R2wKS0jtxWHWz0RtA8Sc1Dphm0TVPDEyAmk44TIY52kQqIHQampu4FmEsYoqrQjZHlOenNY+1oIkBLrsYvVsoIaCBtRtWounaBQYHB5263dNbSNjrc418Ui9pmeeAoSRyqAxNoGyXY0sTrXOs4Dm0zxzZJ6mGY1rKU8jkGVakxZQS9fUpa1lOcrJeNpmsn4bna2BRDrN5iCop3Mo9bDojfN6/8IM5OGgrV+5gK3wIYj/EYgsr6FAc7qAxeKDDwzak6hiX/+mlzo1XhDitKpAOuHbV/WA1QpUK1CtwAuuQJVAesElrB6gWoFqBaoVODEVqBJIJ6aO1aNUK/BCKnAyCKTeMoFUAmwRoCCbJoH0smVz3bd0+wuUydFpKvBzYZIOTwiGb3/2dovQrRwGrCFawq58x0227PRT7AD5O2shkH7+pe9Y7449DkCYBTG57a8+YMGmenvkyR120SteDpCLDYjC64W8HPd1PIF0PEDvgXSC7zwFkr6OJ5DUdS2YSwBgjAsKYSGXGz6K1d44mRlTLlx6R3e/ffnnD9juvmHAJj9ASD2d8U4KROh93GUa6Uv9+ksJJHc+6noVmQOQp9cp5FnX4oeEkQJIBJKA6IjIjRIB0aGcnbN5jV19+UudsmaQzw4ksGhpWW1/+hd/S4A2gJ2zVcNyBhBOJJJnE+PZI6mzu6GhluwIQufVUTs78zSBlAesy0Iiqbs3nCTPiQ7eBEomXxoLF6zYXn/ZRdyTOkCYPjsy0G1jZEsMT0xxb4M2Qo6VP5EEbOm0Ep87nS2RqXCI7nFdDfenTNT4FBzOmBAQLACcECCvSxeEp4hSpQKk6u8CemRFI4BOdn4VILty347dTwFunpLH3cMyQFSgnjHqJsWHCCSffMIA/WVhJ8sqvxDe8n0/NhZUc09NIyWNCKS8LLOUiSTyifOOwo7WQwi1JiN2GaqaNCquAiSJH2A3SH7HDGMyqxygmhrbTwbDQWo3BYFRYDxoPHljwftyfJIAeT6r8rPnGqdLLfuOVxN5QJX39VzWdc9HgaTPEoFyvAJpKfl0bLpJneDNPxFIXr6XCCRl/DA/IVA2r+yyl517tj316MP2+muvtSlqsnfvPoiClO3Axm5L94DNHUcgaa6IQNI5OBIRADFLRpaOTkSFNQEu/v5b32qZwQFrBSwcPdptqzass50A10pK38tx9/RMQmWAe6IOywGC5rlHiyK5ywTS8vZmMjaw8MIyS9aZnk2iIH/Z1XkEkr4aIFNFfmvOiDiaBfTOQog7ZaHGnVMnhayAmijM38OMK5G0aV6XQ6VQgigJMy5XYON5HYqpLgikhvqEdQ/3sIblrf/opPUzl5sBz1/8kvNs7RkbbI7cmhzzUSB5DmJKHfwB1JYBqaFQH8jKbcV1J49A0srnkRgiu6UWLK+RutfKieG7wPz1LcbtwIEB27JllyOQUjVTvAcCCSTe78NOSwqkQ7tZ01DD+FBJ+rHhcw0G+g85Mn5lKXlguNY7TRHKDXEmKy4Rytx/5r8y9UTw+FA0ap2QQtDhvuT/+NN1ljucsie+32P+wUZbVb+J+5qkMQFyCBLz0HiPjfpmyCyC+EgULdWacjakAuZnZ7EIhAif47uzrZOxxd0HD2+Nt6M6Cdp8/zQkRNzWLd9sBVjJqZEJW76y2fpnnrLh8A5bf50fWzz2BGRxQWxGQ9jieeqhYzPEsyDz7BGVDfYMAulpZaGnMvTYba3XS9c85lg5A8kjkKRW4VgQNmDplkmHGT+LtuPJNCRSEeXP6WQEkV2XilsdBJKUGK0QYwH2lWAkxbnyJ5ZtWpe1tkpFERXBqmYB5XzJoBDiIIxFWY5x6CxB2X9nAekFtItIkn2hcqImaB7IMO6HUJb09k8A7qMgg4iYYt9Iz8w5EmZ2boLLwjqsMM24D1sqwRpKOJ2y5XIoWTXXpLJLokQSoSKCcX42j8XqqFO5SHEWi2lPitKIMucs0KbHp9m76l3mGVC/DQXWogaGrIUQqOE+ZlD0aR+MlwmkifEh1CRkIF18uvWxPz05DPkWa2TsSYGkrZi6aIxDxPjEstCcob3XEUgyL5sZtf6Hf2pRiLA4yqkAimTNf817rQGFIg0yYXKZqMwl5/vsPbettMbkEGuYLAWxZCyP8QBzxutSKVvY6XolFCooN5HpIgWy2xxcf4lT4ehPt7ZyogvMfVlryj3PW3M1tiDL6W8Io5L1szjmIScUrSUCaZGMnrlJ7t3wImscr4OgTTZ22IHeuH3v7iP24OMlSBHyh1D5TjPXEi0QsGQY5oLYPEKCoNNxn5mEZETO5563Smr0YJwHpbrkdyGNlSL3oXunXbqhyV5z+YscGV5E+jQ+PILSswXlWI0j2kWOhTjhAsrMXGaWMkiW5VkkzqA2EwHbwnsLPI9MkC0Y4zkkjq2cpxhehLAcgywiu0xkI+NF5J/Io3lH6Aetrh6LXlRoNez7ss2VxWoEIjTDuJFkS+NY+0lFne0aAiA5NTejsNdB1qyI8vhYwyKRUatpHrZIjc9G0zEbnKrl+eZMG52psTmIcR+qPVZjnmmnIMwmbMMKiMbgYZa1YZ4TIHl51tEaSuqdPfzgsG178qlnEEhBnofQ/LlzqlrYHVsvq3+rVqBagWoFfpsVqBJIv83qVz+7WoFqBaoVWFKBE0EgHX7oLtuWutBetxmEofpVrUC1As+7AieDQOrbs81TIDlPFY9AEgAsEqCEokY2YAsCoaQUAvyI5MhD6BmybT99wA4+stVS2Eyp83YGn/k3/f6tDlAPA2bc9+XvkMEzadOEDV//tjfb+nPPsLt/fh8ERr+9633vtRlligAqOdXOcV/PRiAtVWostbDziB0ApTLq55ftnjqTBfihehGwI8ImhEXRdM8B697xmD21fRtA4hobJE/hSQKdv3vvQwAkAJuAeiE6dwPY2fkBEVy2jiyA5HUPuKWa+ACBnW1ROUDdz2eIQMoDuLsOdCkwhKgqf4BaxgA0MFCzImDzu2+9xi598bmAOTlHIG3be8Qe7ZmCVNvngKUwgdOqn+6HgOcIwLxIEdkjCQTv6Gh14HaFpJECSd3MLVjGBHjd4PCAJenuleJBoQ0JfrYOIumijessBbJaIu9gT/dBG5oYhyxBLcRpDqFkimIFtnz9GptVRy8o3NZdR2x0ugCZxHjA5q4CmjlkzI0NAaXlbBAHmXmqrwXVR2olqbMAH6VeEsLn5X0cQ2WdJZ4gpfKfIo4csAzgJ1BImRdK+RCBVAcBSTHc9elnzh7NAboeSeCAXXccj2jTl8tCkmUPEJ2C5ZV1E6FLf5Hu/CQg3SkrO3FBg1yj+1p2ZCmQuRz5IMqcGCVPp4/O6nh7myPWfvHI40oLpxZkSWGlI8WVPnsRBDwmCx9lhz3LTF5KJv0qC7ul49qriXc0R3CU/76UQKqA2ccs8Y4pJCpklGpSsblz96V8LN0TfR/7nGMEkohYzSMv10VjHlCdLv1lAH1vuPIKW0t+yZE9e22wvx+rQyy/WC8e4d8HpgEAAZErCiSPXGQMCCznSyC3w825N1I5gjFaAzkqa9rbbS3gZFcq4UilPJ81iTIuUl9nd7K2jIkzVGO/AGoOXnQZHp51lB/Qs5OsmxQKJFkhZVlLNBbyqJzikA+6ZoHDsoJMCVjkGJqyAiuVqZGHDFd9XByJThIQWdaR8lULoBJQZocUSFJzyN7KR8bbOatX2Tlr19i5q9dI12hTOYgogM8s2SRjQxMuBH71hlW2fPNa1ksylVC2STUoSzBZe0ZTNR6BpDwS5vjK17z1ea//v+4NT/7oCnfvHMEjTYYjjo6RrVJ7FgFGnUpEN2UhZj094wTaP2pvwIq0oX6Wd87we8BnyJ4g5Hj30QOM+SHsOEUsgmCLfNA8gkTI5cgLYVKqthUlEpeIAkmAbgSQGtWqNG6sd07xwVqVh7AIACxnZlkrCqiyphptZm/Unvxxv4WHa219+yZnzZkmT653asSG5sdtyLAda8LGMDhncRQYcCNlspV7yU0MkvVTX9eMLWjBaiBAahfJ7OtnDmcWrKuhy9rqVqBkmbWRvj6LJhdtuLTfQmsmbe1rOY/aHizKsqjKtGZ5mTniYuC/3Zjysmj0b8gGp2zV+uatOxUFpBtC/Fv7pVOcqB5uKSpb/UE4uHmgwSYbTJoUFhdYS+YBx2ei1nOoRH7MlNF7gf3XGsh/v9VBsnZih1jLuJEqQySkHxu4RYD/RcgB5dHoM2XRGNa58Fkl1E0LTnmrDwIA106IuqbI3qT7Ps89kDJI9oE+1rASc0rKwJkZLO2m5u2JHb0QT43W0rbMJmiykNJjYKCXfYg6ZycB87FxrEPpES5afW2cc8cijM/W3hWgPmpcyEqlPJF263gE8iAEMSJyQOuO6qO52AAJKxJzjjmUj7fagK1B+TnHv3NW19qOR1uz2/dC2JctZGZsbHTA6luSdsZLz7BB7s3+qTg2uLVco+wxpaZCLavlRnuFmhfYv8XhKRewjjEfGzpqAw/9xKLkOCVKc55Fr9uvuA/KMoKICvoyZCUu2tmbzD74h6sghEcccTyvvd1b0hwpLlUxm5HL2BOf5MYHRKsUw7Jt1Jbn2dYxU9Q8onujkxOJorw2bAQryiNtW3Kqi2GrGxTZxnmIBHPnpP2LqLaZoZJlx5zokrw+7P18bXb7HYftwa3zECMoCZmTygLMLUbIBzsFZVYjDT3sZ4wHRp03RnSieh5hTRTBtqg8OjUKQGYqazCQnSYnadg6gzP2rhuvts4GCD/WvbEhcsIYX4maBs6vbO/JNUKvONtezWk1AvWjcp6amYIASro8xO7Dh22K54q2lmbps2VJAAAgAElEQVTsIcllonYhPndwkPwtmkG0/rR1tPMN6QuZpIw8ZWMVCyhGWb/j7LMRWeCJSJNqSuMYtrWiPBKRG2A9EsmfoTFB+ZNtNC0FIc4WyGnM5/vIi2ReJMhOYn956hDzNnaqTc532VSWscN4LLHOJyFiRSA11c1aZzNUZvAILTOT7C/efNZz3yK5UlufGLeHHt2Ghd1LUeFRy8IcQ437SIOBnjlOvWr3r1uaq7+vVqBagWoFqhX4D6hAlUD6Dyhy9SOqFahWoFqB36QCL5hA6t9iH/hOwN7/hxda62/ygdXXVCtQrcAvVeBkEEj9T21zyg8HPvOnLOzU7en85wFaSiBqsp5ZBAwBJrbiJAAMZMgApMePvvotS5FJoHDvKV5z9ksvtDNffIH1HTlq+x58HHCyx5o2r7ab3vF7dmD3HrvjB3damOyDd/7J+8wH+CuPfmUQHP/1mxJIeh8Pi051sPAMAgmIQbYzyiEC8JkhGLyrqcb2PnK/PX7P9w2XJRufAaxubrXUilX2ua99EzuqCYcaxpLNEElcMwBYAjs4EUgllBgKoHYAoudX5AF1AkY4vgikgrKcRFwJNCxnwAQEmAlsDS/YhlWN9v996r9bOyBLEQVE94FDds8DT9g/fvNHNki+gYAo3QJRIWG674sijsoKJPBmB7w1oeCKAL6IMMnRIazA8lVdawj7BqyTnRvAU3NnJzlIAHOQYzEAwHNaW2wNJIARfF7AZq9nHMsifj40CrUHojkHkVJDR39dG2QUIFGebuW9h4esZwhFlT+FqkljQSkw3vU/TSAtDZd3BJLASs9axmXRKMxcHd4VAqlsaVYhefR6R/yALil/ywGR1EogUQkVk9RGLnMGBcoiBFJQgKJAQmobdOovEUgiQDQIvOwrZ9ElYFAmjCjK1JW+gO2O1CX68vP7FGH0bW2osUb7sL4iIwOuLYl90IrmLteJPyO1EoHyR0ZHCBwns4HMr2UrOq0PtdK0wFfOQZZRUizpPhchJH5TAmnpOF+qSlr68/9IAsnhmgIZHThaJqJEYLqfojxkTp+xerU1A1qHmC9Rit3c1moxAs73DvbaT7btdcH1+ecgkAQc6l44GyvNDa0r3ApRkk3JkLWgpjtj1UpHOAQg7zJ83gT3+sGtT2E1xHE11SD/1KkusnPREUicK2OhQiCFIUsLbq6gOgP5F/mhbBl1sguETgC8y/LRWSPS1V4oA5ECl5WbEsJeUyoDqQS09sWwbQwyGafTU45EimArFYSlXYMSpItQeSmRLj7vbAjYaesfHLY81lJS38ie6TU33kB4fd7mQSBF/gpY1zyQ6iMCGRlmPmjchCFmuq698YTvcL+OQNL8EMkbZJ2TFdoi9kx9fZN2990PkoH0aohoZbilXb20pgVRNhzt2Q+BNOpyogqZJHZUdeSvkZ1DZkpLawj1BPcVoHWe6xIY7pQXrFey+YtAegfkz0VmiOwHQwDEUqsEIevmUDgWZqNWHKm16T0x2/+zEauZqbPGeJvVsUfwDuuZGbIZsmnGfWkL1JPNVpq2OI0KIfYkrcthcl5E5EMjQBTWMz6jlgRQ940xeKaK1hqtsdZEC8qnsPUd6kVtwRqSRB0R6bXkaRlb+eqgzdX14xRGbhskiVRS3p7iKUA0eqVc05JfIYw0jjR3HVGkHCj+LXJIf8rO1ctIqiiQPPvPBafedNsqY5OxCIG0UOIeoJKanQrbkf00MmBhNzRMflPTKktEWKdgyVrq6livANQTNZDXSSuJrdP6r/FcttYTIRpmAitrbkG2o2qa4H4cTyBJYewywMoZNM6azZ0384zJNZtbZM3P2eGeMYiANpdZpPmjrD2pOsbGUMxyVxrrQtS9AAkEcTsHIUstRMwWOVAWe7ZsNo/VrVRHMUuy10mBXC6r20NEJNQyj1SXLMqfQrLN+hZX24FhyAgszVKNTRaoa3HXF2SPWyTTZmKSTJumqG1+yWYIxZLtnUqSjUUWFnUVgYTJGesQCwOqKNcE46zMxNkUrJHmlkjfYRt85F6LzRy1OFl+7vbo2zVBsGdg/Rf0kWXGazetMfvzP11tbY1jLutGShhoAvd6n5SqrFNaMEuywZMCSWuUMpCoZRFyRUR6Jf/I2b0qn0/7utSxbvw7sz2PdJXNLbc0xiYkAkmkFBsfx2aMcfDirM/G+yGpIZBC5AMtRDpsy/Zx+979k9Y9zrH8CdYuxidzKhxvtFDHWupSz+mQoyj1p2gkPihUJpB0Yi4byynlpDMkn1EiTAjGKAqzZv+U3XzdK2x9J4QRREx2ZsKdd4SxpywkP3OiIJUz5yl7xFnyFaewkJxmjwxAFNayL2jvHhzsdwRSWGo5PcPw+hjNQvX1tU7VLtVXbW0tikfuoY7J2pCBiJrlWG5/V8MMFnaysZPuzz1XKAuy3Aig3UkkXh4ip8iz2fi07O1oAoiQm7SQhcxPW9eKOI0OeZ4xmftjEJKhjTaea7J0gTVH1Cr3MoFiKezPQSDx+raMJfwHGAMTEIKecqxCIG3bOmG/IPPzdTdeZM1NzGnGrUcgySKyZBuv3HXC1/LqAasVqFagWoFqBZ5/BaoE0vOvWfUd1QpUK1CtwEmpwL+bQBqBOPr4Htu/9Kw2vczuuIUMkF/3tev7dt3tZh/9+LV22q97beX3/573/Mpj77NPf+AJW/2BN9uVLb/+JPJHt9jH/tce28b/B6664DL76OvWYoCw5Evnd1edffaDFz8HkabP+7nZze+092z+9Z9XfcXvVgVOBoE0+NRWRxR5KgUPTBay4SmQAJlAVfU/+XN0jkbpFvWLUEhnLTs0bjsfeMie+Ml9lpLlG6CYPOmvv+1mlARpu/fOuyxG9+lrf/9tFgfUvfMzt9vwwKAl1620N7/3PZZobsK7X6qdX76Hz4dAEmkjAglUzR1IdkmLOm/l6QgoyGO5AxE0Pdprowd2W98Tj6AyyNmGM04zHz8PNTRZ38SM3Xzbh7CZCpLDghc+Ae5hALA0vjExrnlRMp8yqabOXfcpsqSR5Z8s0gBARCA5YIMvEQuqYxjgQwQSh7WPfug2u+KSC8iNwvsfe585cpe+h/Lpv339F1h0cURAQYGrAvQE4ArsUV6COrUFwqkTuK4+5RQVAqcFgCvvpaEBixnqHwNIk1IJPMnSdPQu5rFsI4ugic7olSns7HKEWJPb0z8xCgFQayPkX8RTSUtj6SPlRABbN45oGQDOIXKQ9hwg54Ba+P0Al7KCc2ME4OhpZYynZBEp4xQr/E5Aj1NMce4hAHyBzo5AKtuZlYvj/ngGgQTApPfItk/vlwJJd7MBkrFRJJ6UI4CfHoGkuy0WoWzT5jyMPNWZUyHpXMoEUonXFrj/AUBXKUxydCrLajAck72TMk+8sQd2B3AkOx0vO2kBUHYGex+nPOA+nn7WJusZHrRDKE0WYR8V3h2gLV1h2460epZlaCkR9GwKpJNNIC1VGj2XAkmlywOaemNVFnaeXZcIn4JyW7gXAUiZ9a1tToFUQw1nZmYA5IZtkCyhCdYCEUhFCulASYhkNyb0VwC6pwkkEX3uVw5JVfQJnd7AvvxsGeRlFIA6oswuVDw95Gv0jmUVFQNZJ0s65YJo/MkCyrMVUjd/J2SqwPUISg2B1yKQvMwtLwBdc0NjKchNVJe7UzQwj3IAoKpHFhsmP2PUDwGlOa0sJR/HVcqPss0ykEciaXWyfhRIq1A8rYc8m+rutisuegngP8orFE55iJMM8ywSj9klV73cgvVx86G+0agIQ6DIXm+eeRxD5RYSgcRSorm8+tVveZZR88J+tOseT4HkSRx+WYHkjVV+zviWVacIpIGBafvBDx6w61/zamtvkU3VjLOikq2XwOe+/kPYzU0y97iuYodtf2KvTYznHGl21TW1zCUUBWQIRVnkitxkz9BR67rmXdCtVUFA1kWBwMwv2bbJSi0HVpxPo1AarbfpXQk78uCkxadrqE/Y6lqaUFEs2LBIbyyoJgm699XSpMB5BEG84wDuUldFQ6gvuG9zuQLrXwKyucES+aQVBuat3peyTpQTEVSlU8NzNjYACcH5FCNTlk72Wv35C9b2CmzwanttMcI6q/wjkTx8R6RgKY/XAGumr6xs9EMeePNamUkiATzFow8y3c0b9gntPRU1lkgd1wRA7p6z+NNdEbFdVA4S+wYWZempEM0VOdv9JLl00zEswJZDaC9AIvnJgKvBWi1GbetQ8rAOkkfEQGVuKH/OIwMcSeGIO2Xxaa/SPcRGVPui5p32JTWA8K3xqgwaEa2aK/PUzcsKFMkJWYHN396DA9iR0ZAAaVDDPuHNg5zNkRcXgSysr4FAgtRrwrKxBBmiesyiPpnBdi9NlhKHtTiZRMq5CbFWap2XVZp7toDgidEQkJDyWDlC/Hs+0Wa9C6usd9KHxSpkFVljsaZ2t2YvyrcNIjM9O2WJxqidfsF660dltmcC4iTayPV7WUfa+0sudEhFZjYzJqCD3Z7UqNy+g1gWbv2pxbNDFkOB5Nne8ntnScc7AiJLmcOcYxcCqI98aJWtbJtmvDPulCvlFNq8kOf6CoEktdBSAkkKJM+O9RiBFOK5SWvJIr8TuaTHCI0DuMenVUohNjWRbT7WQDVS+NSQoIw99q25iaJNDED8MVdC0WV24GjMvv7DA7ZnhD3eF3MKTWW3xSAOWzvXU8t21KDYG7K65tlTS4w7kTFuW3QKKI+McVa7LvUR4krEC9cS47Upm0NterGds2E5z3mTTOO0ZbGck+JNeXHumQT1Ji0ZrHsZ9gJIdj5/EbvfGvaHJPdOSm3lzM2xTyhDK4uqVBmReqapwRq2DlJUCmk158hGT1lp2jeys6yT6TS2iOQqoWLSs0qEjVnn70hbLkEEUpg5sMh6UsRWMRguYJ1ILlOaZ5XpSUemae1paS5ZR2etI697hxZQu2+C1F9joxmaBXyYGjJHfczDCIRzgrmfSE7aqo6spfx7Leofo0HBUw5Kybfgr3HqwJ8/8Lhd/4YXW2sLewaEW5hxIQJJRNMpV+54YQt39d3VClQrUK1AtQInpAJVAumElLF6kGoFqhWoVuCFV+CFEUhT9rbnQwK98NM9gUd4PgTSmP3w779jW859g/3tiwfsHz72gIXeAhF0ygk8neqhfqcrcDIIpKHdWx054CxZHPKl7lf+55mOZcGN86AeYcDRNGCqbHyAHKxIPkIJ25vsyLg98eCDtufhJ6yJ/xlXl+jyzadYE4qNvYcPknV0qXVtXGNb73/QHvnX7zowJbphpb3zLz9gEwKDAVodgFMmkZYSR/q5A9/0+7J1UOXmPyNTRsSB7LeANTzMD7CS//kXgSSnmiCKgkVAMwUff/bjH7VzsIHrRI0Ub6izus5WApYBYOoa7W8/8U9218+28XN1qQr8xCoJYCcP4OyUMrJncxXxCCSRIjo3ZzWjnASAOtdBrN+qg11EEEBemG7wzatb7FP/7c/pcC1YB4B5enwcAmnWvvmj++1jX3nA8oBqskZzNjkgkwK73Z3w8EmAb0AegPEkRFAtGUfqWBYYLlIkDZnX1NBoNVLFAEINjY0CsnCXADtDAIYJckK6apM2N9JnHQSyy7KuhqDyXgBVH6/L5NO25pQ1EAl0/APe93BPs4C4eUApf4jgaTB0EWUaI+pir2RjqdNdQLUyabxKeBlERYGVXIhshATcq+PeG1dSbAnc9l7rCKTK+3QM7rWyENQ1rrEX4DPrsUBqAXQSgeTnZ1Il6VY8G4HkiKMy0Ktz1eeKQBKxIEs7P+BTDiCriKWTn+7+EvclIO80Af2QDZMoFuqo6yLg/hBglmyFdB5hAO9bb3mTA50+86Wv26TwSr4TATrCIemcbWH563jLOTccy4qFpWP2+HG+dFF7vgokz3bOyxuqWNh59oEembP05xVrwcrPNe+oiHu/CGApDDV2ZUk5r/kj8BcAF+qAPBJ1qqurXRCdzKP0Om6ncleUA6XXA2Y7i70lBJIisETwlJy1oUaBgHoga81NDYfyxYvLiyfIZZkruuOHYJcKAM8iaDXf3BpVIZA45rLGBjrNEwCI2DU5QFykN/cSstrZZfHeioWdsx9jndDP5yHC9XOBnFIghVFBBSCSBNRrwglQ1TVkIMHnCXGPAVhGuaDlZLasRc239b6f2iXnnovij0ydiUmXwVPkwuJ0378F8jwNKd64rN2SNQkbhihWzQXAxyNxiBboKUDOEGOx66o3Lb3tJ+Tvz04g6dBelRcq3llSUCzIXjJmI8NZ+94d99mrXvUqW9aOoscEmmMXRW6b7tfgkLKexnkzJM+eeduGndOqlYTaT+XsFa9McZ0Q5FGRrZ76UsqcIEC+5rruvaymosy3CLXX/S5AMmT4JjLF8tOc10SzTe6MWfdDU9awgD4dUiVRk1L8EiA5FmY1ZGTNQ2A1RG2yMOlUK83NzS77Z0E2e5AHeYjMcCmMeqnVIhmUENlaa0KhAsqNdSgWbaM0P0CwJDiB6VK/pWt6reUlAat7Scbmasm6iXOukEEuAwwiJYolnrfmsxaJgBCoL2ULa6qX9eaRSLJ5dGu2UwOJ1NH66Kl6nArFBynJX0rsPSWpUqXGQ4Ui+7oi6H+JdXZ6ImB7dqbtILXNZiLW0ogqNoG9FsRoPIRtHccISW0D2B6GYPUxHn2QcrJdlBrWr3pzKx2BiqJpUapLgfLOelUZOLJfVeYPRAjzpGIDJsIji42pVHJ5/Z35I/vSgZFpO4oqLYdqUzk1UqvlsOssQOpHQkX2H5Eic9ZIcwhJSM6Wcnp6wsYnIZGwXPOj2GpMtUAmoBJiDBXZF6XCEWmicRGPQUBJpiO7QEjHHIqz7uIKG5oL28jQqFMcJlAGK2OtxDos3z/lpyUawnbGi9dZbzpnu8Y9AklEiFtLpW7Vn5Bu2p+1ZjgrTurQuIA6atfjNrHzAUuVxiCJsh6BpIYTWGqt3z5UKFIzofu11ppF+5s/70IxDNGcx9qNDoKc29M0HHRsMYd65GCMQ4A5C1XWTqcwcjIlEY4iiTXPPYJqQTmRkG16VNHYkE2i11Sg9SoIQShLQpG6ehaSdZvPspB4Y/1ZbAJZMbF6zGRb7M6fjNsDO6ZR5dH4weuzkCgFnlXqIq3W0rHeMqEGCBKUY5Ux4K6Lz2ItdM8U1NKRiaziehbzLTA+1ewCgSQSqY763XDlRXbJGWtQf40zP8mNxCZunvpK4eWukf05iDJrDlJPtqNSxgWS9TSjQN6SleS+pG5j38hABolAEumk94pAaoKID6tZALtD1UuEptjaGcaQj/U2D2E1Pz/jPkfnJUJafQmeLasIJMmxUWAXaICpgQRezjz3Z2n2gcyaJT8KIqyuFmta9oX0XNAO90J6Bc6lWanDppR9BNGsxxDlWUVY/xJxXf+ArejMWGN0P0SaCCTv/qh5QBlIT+2esx/d+zAE0nnW3kZ2EvM+xO98PEtovdvwyu0nZP2uHqRagWoFqhWoVuCFVaBKIL2w+lXfXa1AtQLVCpywCpxwAskpccyuT43b9w/nbcNVV9gbJx+0jzw8ay3nXmafunGthZeoiVbtvdc+cvsh218M2PoLXmZ/LWVP9qDd/v/+3L4/CnjQvMb++g8vtw2HlqqWpuzhL37fPrGb/6sN1tptf3wjKiKP5Nm3ebONEBy9L9Zu73/ftXZB+f97vIJl7Mmvf9s+8njW6s9ot1U70nY2CqSzdn3F3tlzjqeecsqq44kxkU2P2rL33WSv7iza1s//i3119fX28cuajt2HpxVIG20b53H4ak9pNPzTyrHtmALJVKO4vbuj1z6/I2/LLr3KPnX18hN2T6sH+j+vAieDQBre/bgDx50KyaMtXKeqTPc94kbgmkBzjyjRr+OyJpvNoeoBZADc735qnz3184ctCymiDJ4Vm9db++Z1dsa5Z9nU0T778qc+Y9FxLNcAa+c7GuzWD/+JFSBnMgBcDoB5DgJJd8h1WpcJJP15LPvFu38LkjMAmPgBgyoEkq6kIBQAkKCEQiAKKDXYf9g+8M632//40z+yNZ3NliWQw698BqkCCPn+3g/vt49+8otWpPO5QAd1UVlOsmAS2qOObgVYOGWWLFnkAyOwTliSOs8BGnhNwXWgewqZIHVThkwKEOTP3nurnXtql63paLRGVEQgJDY5PGYP7Dxkv/c3n7cZQAgBQS5bA6DVWeE4TEyQo6sCXfF0bhNOXwOBJKJInf0xsjEcQYIVoBRIbXTuy0ZIWUICQ/NTdPUDXp+6vMPGjx6ydWtXYlF0FNVA0nqHJwnU5hprYjaRnrQROnhnQO7hXbg0wtJrl3E92FaB75Qgi5Sj4Qgk5R+UyQpHdrjco7LlC+iYLMJEZISwEaoQSO4KyvfQ6+wt29fxNxEKrguZrwqBJOBPBFJtLGrNZBjgi+SyGkICCvn2wCSPmHJ2geUauZwdvcSdn86b8xMACkgqbyEHFgLqiSBRjVwndoX04MK5XbyMPwGIM1yvCKsk1//uN95A53Gz/cU/fsamUcbkAbH8EKZF8m2Uc+G1eHvXePyfFQKpQujo9yeLQKrUuEIgVSwQn4tYqhBIGq9R2b6JPNHVcB15dX5TL5EtUjKAHfN74dbUnxpmqR/8GQAa81fgopSK/F3ks2ytaNB2QK1AbhFIqraOJ6tBcW5SdjnFkzB7ZU6UeTjxkgqt9zPGC3xAhLkrvF50o6zmlMcmZkIWdrWM/0RN3BFI6sTX9SrvSoRREcBWgLkUe6qHs9JyZB4UCWqJPESPiMWIlB2as5ynfq98Dr1/dnrKZucAkLmmBRRItYD3G1cst8Pbt9v5mzbaxs4umxgZtcHpaSwh85CyDXbGOWfbaWefiYoC+y4IJCl9MoDg6uKPiwDg2Fo3Ath4Lb/izSd8A/p1BJIjcIWri7oFQF9kDE+icvjOt39iV5Fz1dWRZD6gXuTmScWiGzRC/szU9LhTt/zgO31ch9lZZ60HPB6wtevJw4mRJSYwnTscTbAGc/ywVCFuHdO3DKMYP8L3udlShM2RkzM1CmECiRTEtm56V9x6n5i1ttBK2gBQEHGeWayoFqKsrahehjKjlmivNfQQNjo3YctXrbS25habGSGnZyYP+QmVAXkSger0p/22IrIC4jcIOTbAuUHWZANWn6qDzM9DQnVbur7Xll+C3d25c5arHzF/TFS2yGCRalIZsS5yr3wA9C4LjJN3CiPWaGdfx/VKTSOlltuDpCrSOsQg1p8qs9YnPxZZmpMFrZ1ORcFcEANLXk0Bf0ZHII0HbdfWKTt6SCrXONlCdZAvxAApP4g1dBFiLMzzK6w3OUjaq/iG+PezbzFJ3Fys2OuJDKqszVKCeKSBp+qU5Z++3B7OlyzXMlKIcC9EEM3KnpN1fwBr07EJ/Rsil3FfU1vPPgiBMctcALhPQm4ZKrWmRuqJ3WmJvSeTTfOeKRudgXBnT21MNLm9LIPaU3+m2OvDspijlgmdv/Y2ahVLoR6LtUIgrbLRfNwRSPNcQxyytob7VcTOUl9aq1ONETv7wrXWPZm2HSNRm49iuer4f+4F1+LWV4hKZR/6IOi87KGS1WHRmnn8fsvsf9wSNm5RyDzZwx1PIEG/ufOqjRbsr/+smSwk9ov8FOuJ9ift7SKQdAc5LmuQCCQtiI68LxNIbvWX8k5kGfdFBJLuR5G1ScosF5HomkS8PUBEUZR6BVHnFLk/ecjlRT5IzR9z03kbGVBeVQ3qrqTt2jdv99w3bsOzPDfR5JDGWm8BwocdyGoSy6llO5dUT01YY5x9KyQRlKBTksteT+pm93edCL/jGL5F9jBt4eyHIa6zgUahN1z5UrvsrFUWI99sou+AayDQDM6VLRCVZyYLt3msBbWYhhmv/ngD1r912IWSnYQqNyKLRe0PWPX6XT2kuvOeC6RKnEexqfdq7LqVg2uexhZzlm9Z10W0OUhBBQGp89f+5FTNrOEiSxewnMxBJtdhJ9fUEaXYqJdohPEaV6R+zrHG8owz4CPbi2c932Ybz9SglE25+gTYZEQ8x/xR5hnPHaUerIAz1pY4DKk0wu81QHVvtaol7cD+vN159xZ7zQ3n2LLOBAQoxJZsIlGB6/nwlCu3nfC1vHrAagWqFahWoFqB51+BKoH0/GtWfUe1AtUKVCtwUipwUgik20v2/r98jZ217/+3W74xZZe95Q32no4nIGYG7NV/eaNd3FMhg86x/f/33db36jfZezd0o+x5yBK33GpX7vqifXDyPPvsLStt/xe/ap+IXW5f2fTk07Z3qx76tt2ypdE+9ceXWN3u79s770rZ3394s+2CuPlqy8vsf96y3HZ9/kv2z82vss9d13Gsbv332Xs+NWVv0rlxDn9we9re9BsRSGnb8pmv2vdWXGcfv3Sc83zU6m67xW5eseSWPF8Cic9+t+zzspzTP0FYfew1doHn1FX9+h2swMkgkIZ2PeYARf73HlzWA/cF2PpEmAgMK9NKi8pCAv0KA26IkCkBPAlwngFonU/PWbp/1I6S63P4cLdF6U6+6qYbsOKJ2r6fPmQPfedOAs2xNoFgOf+tr7MXXfsKZ5cWBJTN0p261MbueHC9okDS7T6eQFoUYOdAe4FGIZdhIkWMzrkAKCLIDpMSB2J851tftc9/6hP25b/7iLXUorwhq6S2uR4QoGSjhH5P4SP3oY99ynYdHbVIXRNgg8glWcmJRAOcXkIgibCiJRyAwcvicIQVgE6e7wqBFBLozr+bAFX/4O1vsJ49j9lqkWc3vRnQpcbGD/bYT5/Ybe/671+ydDk3weVk6Boq5JEAcc4hD0gXBpWSAqmZjAh1wMsSRhlIjdiLjQwO0RW8QJA8lkexBOoAgqCBXUZ7j1oM4OjcU9baLEDwKoikPoLkswrzLgBacR97x8n9QV1WguiSqkQKnDyAbGvHOoBFwDt+qPMq0oEuUIor9UCxsu2hbL8EtLs92p4AACAASURBVFQIkiJjRCClgPwIORqi07wcpDI5+bQCSffJCxQXgaTfi0BS17wIJIGCNYBrTdjYiUASVisQUlk9FQJJ5NFiWablF2kkjNLxC858xoFTOQGmXFMINVRBIB33MQcpIns9qSOcDopjRABD04xjjb9wImJT87OWAqyqof/gNS86x05bs97+8WtftSHwqhHOOQ+YqJwQWSZqzFXG5/F/Hk8g/SryaOl7j1kFHiOmKuRpBTD2/u0pkPRVIYq8+niZRqqrAGR9Ha9MUq2kTHDXrBFTJnEcqOeyW7xFVkqcIHXXWHckFT/Pu8512TEBRErR4nyZKvo8NYlXyCipvZTr4enN3PoiINHj2lw7vj4/wocJAA8RoK6O/wURe3xGhHmmSeGpIWUp5AGxHSiQarCwCyojSyA949yR0RzXWdY52ywxTyIzWbM4rsZlhM73LONJ40zZWD7mudaPEIC/bL1EMIY4Zi6TdTZ1Irwww0PxErLmupT17tlnq/jsa857ic1nc7aHORZEfSRrsTvufcT+1yf+yjZsWMcsQWEhYngecBMrrqTruseySWOYz1h55dtP+A72qwkkrx6yyHJKAoBUEUjEpdk3vv5De8XLL7GVXTHOmdqU77vYvbHxERsdG+Ba/fbdrw3YSy/eQN19EMw5q21IQ2RMO0WFyCPnTSjLTTFPEB7K5JGSJU+dlNMW0BqFbabUalnY6vQoKqfJGpvcFbKRXXlrjqwh2L4B0BcwGeu0AERtPli0MRRINcsbLAfRMwLr1L56ha1asdqywzM21z9uNZBbATJ8CmkWKxQbHYHlqCfyWAvOWmt7B2MUay2I9UUy4NKLvZZtHrI1l5NJdQbqitpheBjGgohNAGWZGI6OQJBACMYhsBYgHGRjpy9lLrmMNoBtw/JMuUmy1ZIa07MwU9aRRrnGPvsDs8qB9yKi+Ll7nfB7fo4QzhFIk6MBe/KJaRvopREKu6wk610ytcCfMYgqCCTIkGi4kXODeGGMabxLveFDcern976Ap3JyJp6ofUSaOPJcVqBl4qiylricOadC8tR8WgdFEItEmmWOz/KzseksaqIi9ZcySTk/rCUQYSIGa1AIxkS2FabIaoJYQoUpmzI9PUxDlA6xj/o5nzCqKQm4FmjSSKCuSXCuygNk5EEyMNe01rC2hsmjy6JA6rW1NlZI2uTYJMdJW5gaiLgquTmN1R/3pr4tYeehQDrEa7YN874IOUlioBnTUqdK5VTQZiKGQc0kWgO5m/X5GZt58Ce20LOLZwHUuVKgUv9nEEg8jQSkdmFhq4nm7IN/VGMXvwgWr4iNHYoW0d9aQpVhpLvnbOqYR76Q17AgxtutsW7jVoaP+ha4X9ROWVNqNFCDSNnh1ls3OU2n6IZQ01eWOZLlGUQNLwEIoMzMgk1NYmOXb7B9Rxbs/kcm7GAvh4AkSpNPlPMWOvKOyCWrX8FcaWBeQehBjiF05jRokHHjTvfRIzhdY4XIT56bfFJlYuemJpIFFM4hFuR67tPLz9tsL17TaLHsqI0c3IEdIaRaY7N79nNjBUVSkBypoBh/LqKEvV0plEIN1Gh1yuoSMaUmAGVtcU0h1oMozS56ppyDSJctsDKzpCgNcv4+iiFCfxbF5xwqpOamOmtqrsXqUCpv5rPGjdTeXIfqtcBzmywHFwNpa+uKW6J2gRoNs7dzXnxwjGcGp25eIMewlz3fv96mC6uwZ1ROlrLfuPuMjwD3UvtHLFpC1XjY1q5EHZ7qdgSSLOx0H3WfRCAdObxg3/3ez+zV159pK7pqniaQFiHTRP5VCaQTvpVVD1itQLUC1Qr8uypQJZD+XWWrvqlagWoFqhU48RV4YQTS0gykpEeIjCzJAnqGmmeJZZxec7sykC62kU9+w364+gr76+tWPp0pNLnl6/aOx1vt72+9xFZXFERLVEv2xc/av3ZVFEBP2T98YLtt+AAZAV98NuXPsUwmTw10JkqjUynksfP59QokXj7yiP3XT+5wGUgt515hn7tx5TNvxvMlkJ7OS3o+Vnon/v5Xj/ifowInm0ASUCN0VjiMMmccQK+AeTrmBbzLS0QZI+o61rdA/ij/FogkEUkaD3uBWaOQElJ5rG5pty3/9h0b3rnHsJq3ccC4a/+vP7TV55/pbIdykEchVCa/CYFUUXcsBeClPgKndgBwgFBydZZ6NnMANvxOxEV4AUsXrMve9/4/tNxwn/3j+9+Hgqpg0RYyMwDBYoAeh3YfsM99+ds2gG3MXQ/stBB+/gJG0nTQRtXtrayFp2vj/Gv4DNnkAMw46zkpkMgFoCNVqgYpMIgFcQRSK6qhN1xzie3b8SB2bEH74z94D3ZK6sg12zs0bW/5i//HyA8HC8IakFoLYFRwe4V4WNQ90P3gKhPJkLXSea/O5QTnFY4BNtbVO1BQ9yuVAODkRqijXMD+UE+3Bfnd8qZaAFWs6yD0VJNZAMMiIMoEIOEUQDvN8IAoKCXoEg6j2FikQ76lZSWWMFwbNXWAs8gxRzPKAof68jmuo7icb+TdF4+s+GUCqQzm61bRvavXeSokWeCJ8PHyIwRoCtgXIaOxlQQwFYHkg8kSgRQRmLmEQBIgp/tSOY4jRPh25BEHFvQndUxe94dPFXAahDAQ2RBx+UxSBwAcSi1BF7QILwGPabqrs/55AtcXrZ03vuPyy+yiU8+0//lv/2b3To3aKKBaAYs+kW26kb+KQFpKelbGriuDI38qxNqx9eXfa2GnIywlkJZmID0XgaTaixh151JWEjmQ0SkRHYbm5XsxhsLUTUSQN7tE3LEuMJ78gKMiaCsEku6tZmFQSjE1kksFqDqLiHVzVYSMMsK8cZ3Xf5hPCYBfqSZEVDsrQvkWifyRmkPnwX2e11zQRBCBBMCvDCSXF8aX7qmuWYeLcl66n04JB7Csf4vk0rXo/DQ+51FX5Dn3MDZhEZQeMV4jAlMUqSwORThozDeTA9PW0gBg7Leewwes70C3rYIgf+Xp59r40AiZLGkbRqk0ALANXmp/8+H32SnrVzuFYAkANA5JKZVmin/LWnJeiibOec2V7zjhm0qFQNLqVFHFlXVe7ro9BYBHlC3K2hMCaW7Wb1/76l122WUX2to1Ar2lzJJ6BgIItdTExIQNY3+ZnVuwu783gFLpTOzVAJML/ZZIzbAmqcYe2a4cJKmrFud9Ng0APjsnizNIsxyrBsXJkYvSQu2SdWiFUPhkp8nX6TfrfzxjI08VrD21kTo12jB5Y7o/AuoL2OnNo3zxN5HrUocyg79HGmtt47r1ZLwFbOZQP9lJrJmzENdk+vixrQpNxSR2sQRqz2YIpCh2Z8rXmZsYwi501AqtY7bqMtRWG0YtnyJQRsFUmovBOGt4gMyTaVu3LgGQDdmFoaKI8wJ7iB/VggijIAoJH0C2D9LBKSqxA3TWZIDwbq65TCQpvFjTGYdQaG6PkFKpyHorQiYzy5qUD9n4yILteGzORge1liWsFoKttlF5d6x7IrTY1xKxJqYDyjhlwiiKRhaVIo4gcHwia8pEsMue0uwsE0huPdA8qzCCrIUiAZxiVnOgTCCJrEtzf2YZ/9kC+8YIJNI05Cljd2Yu43K+UqmUNdQpf09qpkmAfggkP5loU9Moi1Ek0mkwOIYiTNfIrdMeGEGuFmPcS1AiAikCoRpmIY9ACmnplJoqR27PYHADlrbYpUIkjE5gl4jiK1WDsoWVQkorNTa0dNTaiy9eawdR7j46wOdh27agPUfrL9cipeC8yCRlJ6mZxGUjFSCQZm3i/rstPHoA4mMI8oq9kd+rtUSv0zwJ6F4y830ikOLz9ge3huyKlzVCNMxRJ1k6as0Ql6H12j1uuNr4uDCPQPJIWY0h19zhnpMgTaRak70tai7t9+U+A8YQ6yPvD5LRE2Y+av+enC6Q/+OtdXwsBDb7NPPnUJ/ffrFj3nYcQDGmTYy1SmrLEuNhnn06UNvCfOjC2hArT3ngKZdR6k/usQ8Vn6dIgzzXSUNc+9hT/RBGi+x/C8pLivJ8xL+DrLk1vHcdc3M18zsw1WPT3U9hRxixCy54sWsEUW5cNj1tMXbWiFR53Js5VKJjrA0iZ1I8jyxI8cZYKKJcWpQiTuehNdVxe+ytPCPqnGZ5tlIOofZ+WXwqQ65jWSc2d6jw6rEmZewEXIMQa5WaAdSmoyJC3Bb9ymVKk93YSM7WHOTnoLMhlDWqrEhF0GZQHPUO1JovttlGs802lWXtVS2Y6olADSKsBWuE+F+0aZsrHLZ1a8xW1A44Asmn+6x9ijEqAqm3J2jf/M6P7ZrrTrNVK+sYv2qC4NogkLT/nHLV1hO+llcPWK1AtQLVClQr8PwrUCWQnn/Nqu+oVqBagWoFTkoFXhiB9CwZSE8TKRdb6y8RSD83uxlrN1m4OQLpWjttptt++I0t9q+HAnbZjVfbbWfie42hyeGf3muf+PG4Jc58sX34xlOt/jkJpAoB85sSSGWruudFIA3Y9z52tx25+g323k1p+94n77R9V9xsHzjTy3lxX1UC6aSMz9+Vg54sAkmKA4HsToHE/7RLieCAZakMpAyB1VDXfASQdQoAIAz6o7yjh+/bYp1432/auNH8WO5kAQ8yEEuyCtu180k7c+Vau+fT/2qTR3ocqFyzcpm9+kPvsRJKmpEj/XTqb7A0pIsLwBbEWVbe6O96fYVYqigY9HN1Cbs/AWccoO28ryAWRCA5wFrKo7Ltnq6DsHLlmdx80xvtlPYm++i73k64ehTrtiDWMNM22DtgI9ji/OihbdY9Pmv3bT9iecAVPGGwCgJkksKkQiCVLezkBiQixlnnldUfUiAJZNTvPNUCFBPXdsHp6+y1V7zUvvEv/2wXnrXOVra32iRZQ13LV1moZYW9n/ocnAT8cDg4UAukhXInZEsnsNJTgdGdDvAjYKoOlVEIIKYhVWvxJP4rdPEqb0K2eCuWL7P+/n4HFM+lM2S04OcPEN5AnkaM050BDE6QLTECmOqPJGwSRConKz6OncnNOPA+AIkyy88bm5YBqgPqpVGIyfaGzm1147ucD9FIFQKJ2i+q090ha8c633XuEcLSXTZImWSq5B89J4GEEsoRLqr5EgJpkWuLOAWSrOM88oW/ufwNEQRLvyoEks4yLwsa7oXs2HTUAgRSGGJQAFwIAF3gnl/eWnwVAUm9jCAIJ4D/HG3ccc6lg0u/6bwL7OLONXbnlp/Z11FjDIE7ZiFU5Iyne3EMrPfUQpVvN6Z1PWWy6Hj10W9CILnhLlmaRnnlOGV10TFFkqfCeS6rumcjkNwBNb8hE5xyR8QNALOnC9O89wikBcA7EQ5hZUhJvSD2RtZMAiuVvyKiqKxWkrLEuzceeeTmpVOYlUk9Adr8QJ3imiP6rAAB7PMAiFHASL03B/AYUsaLrO2YA7I9E2orYssRSE51YNaKCqiWIPY4tpiyZZKKQrZjsg5TKL2X7wKBwxjU/FC2luoji0WBt+qClwJJMoYQY0IEkrMZ0zxzKiXszfiOUhcdXwTx2Oiwm0dr2zrs7OWoJrCwe3z/HpvjMGDBBg5tf/buW+zil1xoGcbQAgSD8tcK5IDUck4RVFBZ1Cwljrnpuj9+xrg9Ef/Ydc/LvXHyNIHkrauVL89aEmMr1nMpWkoQSFns3b7ypbvt0ksvtHXrISkC1EVCImDixVLcJicnbXD4oKvvzscnWJfM2ts928FTTwOMRXwVghCIoLDSvQmFUzY+tmh79wxZd48TD0IogbEDitewrLY1k1/VmbTVKzuxE+P3AwU7/ItxGyQDqC62GrVKPaQKWTiOcEFRIwEaa3WWF2fqGAsA3MorOmX9BmuvabKJ/T3mG8RGLw3Ui21VKBOy6SMzzs6urWsZaxsqDzJaJsZQWo71mS9JJkvnmK14GSe+esAKyRFHyvipyyJKirmcz37640nbfGbYulbWOkIml4VGgqDatm3OOhGrd60MWkM9Yy2otVE6VxQNEPayu3OqH0eK8m/2pCLrmAgkzwJPJLYsuSDuON/CPGqnYbMnHs1gh8hdKoQgaepRf8bJeYK05Jgl1KCJOAokKXsgkLRVKhdGdnsimGRjJ0vVkiPeYTDZeytrQdm1zo0ItxZpnStb2OmsBNzPsTfOMD5nUP7Mca7TXOfsHE0g7IkileawGxPJqq/WZsBzCKRSKe0USFBDbnykUEupYaS7HyUIayICGfYuMqdqVBfOlx+K/E9Q4xDzH35WDofssVQ30WHDkU02UapznzVChp9ym0RYBSDplf2U5/zbuhrsokvW2YGBIXuMXJtMuFlJProgBghzmjVM/EqADDRV2JHJ/LwBFdrkT39g0ckjlGaUtYfXQqj4ZFXILu0IJI7ktKjMj7pkwW57i8+uuaKduY7VZXZGYjrvYxz/rAwkEVXsQBBBogc9u0CvzFKthFhflHfmg4gVsV3kurSOlicnc4zz417qdTrPOUg68WZwM5aM0cwwjVqbTKjpXMIe3j5p9z1uNpll/2Jty3O8ktRM3Ht0jVbXsRqJUJO7dyIzxWiJQHJ7BhNPKi0pkwpSekKu+GkyCaAKo3PHEab6WZE1KcDErhdhP4NdZBYCd3CfFUaPWAdE5ptffyNWoDQKZSDUWBMjssejBgHW7DTk2P7eIUjmCcYzax1rrp9ipBIxqyfLLKy9QjJmKiXC3+XB8dwyPjlto1N4WLK+699r16+3BjLmpOILoTqMck5+xnLJKZ9lkysSDyIWAjmDkjCHjeKqDa2o2LHTWxhBtQd5RGOQastIg4hM2MAQC1X4VBuZIysSlaJrfmAzamQ+LUJ8tfAslZkfQoF92DZAIK1sHsUOk9w6ccCy0UVhuLCQtP6BsH3jm/fYK6+FQFqFXZ/sjxlbOjeRuqe+cseJWL6rx6hWoFqBagWqFXiBFagSSC+wgNW3VytQrUC1AieqAr91AqlyIRPb7eOf3G4tS63hCmO25fY77PP1V9jtG7Y/TTq9MAXScxFIZWXSs2UgHfezY7lGx9RNxxNI+654p733zF+VgVRnn/0gJNsSIuvKlhN1V6vH+T+tAieDQBrc9YT3P9YAUB7wXVGGeN2sFVDahXaXSQL9qQD5mZ5B++7/+Iwtq2+2dWefbpsuOMfqlnWYj+7RBx9+2LoANu77l69baSZj47TXvvbWm2zNS86xPmyRfvTdO+2W33s7HeHAzZAg88rOEQCEoslTtniWW+pflXphnv+rd1Zbih5QP6wLaQeUE2LjlEYCT/Q6T+ngdfuKdAnbIw/+wv7qQx+wqy44y/7sxuutMNiDOmcvIfdDNjg5g01SgpB2wryn5+0rP/yFzQP+BJINdKwqE0XdygIJHSrjgXP6XFnZOKM4FyriQCQXUF62uvMphJ7zufyCdXbOhlV277d+ZO+5+VrLETbec6QbYoaOb8Lav/LEEZsCwHTHU31lSSYIvmzPFgbdVF6LCCTdm5Ymum55aXN9vaesQMFVz98DgDZ5AJ76ulpUBRnr6eu1WtQT6YkZQCnA8QzKAgD5aTyrcgB0BWrpB6BTN7bAdH9U9mBcFx3tWTpwawlzj8V0LIAS1AABFEo+xkhOddc9oey6T0FJz8o2clIPVQBUEUhhuqWl0nKQdrkLXsClV0ePqqh85ZW1IPLRqZKk+FKWis/aG2gWAJTyAZypXzwMSu0UXqIYRSI6Oy7vKJ55oT5OgCrEkUgup0qSeZKgYAFCGibeG1znvjs7vsmxkOVRiXGmKxRGF+GeNvGCl4OYvzzZCsiZt08cfsoO6pZzfUUp3sr8VWVuVK6nQiKpRhU7Of3ul1RI5TeIdHXv0Xk5ANobZy6OQSRNWdmm4S51jlPp6K8AyZ51mzdX9efSDKTnsrBz1+/UCSJIPTWUs2Aq11FYZOW9ldeJxHF/52Wae7pPTsWkseQCvLzj6GeVL4//8s5N90fvFzlcqUOFJNbPKvV5hiKxTJ454FtjTuQGNW9taGZ8pyC1ZVnEvJfqzqHSnnovCpAsqzrZ2YlQEmkkIqzEWPLsvhRsL5snqUWkuNGfmhNSmUAw4TE2OTmOEoJueADOkZEhVDhpFJdBqwV0TUE6jY1N2Difoett5txewjx/2abNduU1r7DeQtpKqAo1j/WZAtBjrIslzkNg+2mv+7NjRTpBf9v1o8vLRyqPaifX0hjRv6m+RBLOVssrooj7uUzQvv2tB+y00zbZ2ac3Q0rM8HrJJSAmsBVLQ7I/8ugWa2tX3o3PZbNEQ+SdpPwoTyaoF2AxKgUBs2HUDOnZuD302JT97Oc5y0hNySnU8p0BK8a9zM4/B8AYeWZLbczWtLba1GHW356kHX5y2lqbaCgg06gIWSW2JaB8G+oNjm5jZDNlGxjr2J61YwHahVohqbWO7J2F/kmrLcSsptRgw/uHLYQiIhFMYV+nHDfqzwcPDfezRmYgkLDQah+39VeRjdJ2iGaGMYuFNab9kMYplLZJu/OOflu+0uzM87CrgpTsPRSy+382aMvaA9aD1dxbb2oBOJ4BHAfcFnnoi7HPcG9ZpwuA3JoKWtmKrKNZiOlQDBWa1I+sGQWUt4VZ5iikU3rGj+VrzvbuNxtEgQSPAYGRso3rl1sj616KJoai7LukBpNlqpo4xHa5PRqLREgaH+Sd7CQ1Z7RbSlWktU/jXuodjWMB/WoAWbomSSUiglVEaQblj9S26WzeZrIQSNkFp0AaHJkkawaSnc/UytrR1gC4vwhpC2HIJqQmiampKdQicUeODo2P2kA/xLusybhWP3X1syfEGWvKk4txHrJKU34MboAoaFmj44yB2Nk2mK9h341wn0bI7puBsIgxxiCXuX5fvN4aO2vtopeTgTQ6ao/sgciIdVja+Vl6i4I0I26x1HOKstjE8zDuk9OjVnrgPguNH2HeTVI75emh3BHB5LZcnY8TPbn6xUJZe+sNZq9/7Qr4rTFKDfPJ7x3XLDWuyHHXaFDOVJMdnOxfHXvlWdNFnSUczzGouXLUU0S4VnaNC51ihDVA5JFTk3GicxBGE+NF9mHGjLiWPERRqdG27knbvY9ksZmlP6QYQwmGYpt1p8j9zmi/SrZZrHGZlRgnJY0TqWm1SKIu1vq8wIUtYgXHACdeC+UtzSGBOOqbsJR17P2omNQYUGB/L84wh1gX/OkJW5hFqUe9ahZpKpkbtddd+XLbuHoZDTGyosy6fVg1cOspf2YpzoQIxymyzbAx1HOIFGeav3Gen6Jcq56LnDLUKbmpISR9NFGLDWajNUEc1ZCduchCOsPn5+bGXH5TUDlELseJnZt9OYu0rcR753lm2bb7SRvm2WbDae22+tRG6+qEsAyMsNZLGRW3Qz3M59zZrEHLbRyVZY73SPGuBoOGVL0lILx9FDufnyDvq9s2rA3Yus5pi6BSC6vhxTVKQPIW4zTe1NoX/vVOe9mVp9rGUzsg0LQPoBbnGU8KqTOuYgJXv6oVqFagWoFqBX7rFagSSL/1W1A9gWoFqhWoVsCrwG+XQDrNHvnLLRa67U12c0ef3f5391rhLbfaxY//s/1D8Ar79Ova7fC3v2R/UbzkV2cgfTtuH/2bM2w/GUiHr0bhtHkpcbOE5Dl0j735i3l7/4evtfWHjmUgXTlxl93wjYj9/V9dbi3byVT6stmHpI6qDJLCk/bxDz9q4beQ1bRpyimQtpxbsdArv2iJ8mrkS5+1f4xdZZ97XZ1t/eI37CN2EbZ5Zp/+wBIFVtXCrjoFl1TgZBBIA7ufKIPPZQKpbC1WIZIqwPhStYR+NoMdUZbco4e/8C1yKEa8zBLs2i657mpbduo6fOdz1n+o27p/sdWO7j9oTauW283/5V2QNT57+LFH7YF77rU/+hPs5Ja3AdwBroCmyJqHRloHtCkzQ5CyA8gAEnIBQDN+EMWzTnZmAvvV8q6uXJ1PhDc6syCBdwKx6f71VEIB+wLqn6998XN2Rle73fzSC21h+CjtvrR8C1GNARI2QQ6gVOqeydoXfrAFwBGbGJErAM/6elYCyVkXSWmBHY9UNhxKVnleaDwECJYqYcCSl56z1hoAlCYPHrRb3/hGO7p3nw0NDFsNpM/uoQn73h5C6qmJCAvvy7UMO+BZJIIyBUoomfxSBwHENAC0SBXRWsufgOd+UqCVIzA/PQ1wFwacFcBUshFsBOsbmmywf8izGZz1gO4M2QTzgDkFAJmAutcBW50NUAQLPt5XAqwsYI0TjifJoWgCmAeAJQsmUMLKB7AkVwbRBD67vCKpGRzx5ZEXUmvoT4Gbno1PJbTNI5GOEUgiEwQmeURIAaDTZdCUCcwKgdRGnRalgON3IRGFVFd/ikR0BJKICd3mMhjoiBWnTuOYylbS3XBEkWrskV96jwBjj2wSYQWYV7ZcK9FdrFeJHApDWjVynKs6l9mV0SabpTv6U/1P2TYBttQ5p+spn/9zEUhLFUhuLJVJmsrfy9yXO45HzpTt/hzRRbXKJIDGvIiz5yKQdLyK0ug3yUDS6yuk0/EKqaVEcYUQrLy28r4KGF25jqW5TMcv2kvJrePrUXnt8eqsp0mkJQSSW4Nc9pLPWsgCE4FUw7cIo8wcUhe+pC7TV+R/s/cmUHKe9ZX3v/bq6uqu3heppda+r97kTd4XbAM2GDsETBgIMzBzxmQmcTaSSZwzM85855gvcyDfDMn5DgkBJwQSgoOxDdjGG15keZcsWXu31Pta3V370t/vPm+V3VZsLGMLn8lXZZqWuqve5f8+7/O8uvd/72XMazxpDIpACkPmSH0kayVnK8W9qvfWYf0UI0tMmViytNP9FwW8zgCqjiEPUXe8usyViZQmw0OZXyKqS3TeZ+im1227hHvwomXL7YzFXRZj+5ded7mNE6CVhfSNsP98FjCUAV1H579PShfG3Nrrf/PkMr3rv7/8o0sWbEPzSMWiy90TUpR6JJkIBpGQmidTab9973u7bP3adXbGtm5+PE0FKlluXUxexAAAIABJREFU5UZ+PwPB8aS1d5AZxLyTR43jn2+iJpDNAOz54qzLfJHKTPaQmVyLffs7w04F0rOiw9qYgwYPTNuRvcchYKhVN0RBcsYQsdiKdmoxyXEMQJTMYBnXstyS0xBP5OnM69ppK6wLM+SUDJNxkm8OYDuasKWNLVx/5r9WPkdti0OTWG75yG1psNw4as4MNnf8l6hvcSRZKeazwaE+iD/A59i0ZXombd11HZZbdMwKdaO8U5c9aCk/NmD5Jvun7/bZqrVBO+O8ekc473o0ZSeOFe1M5vJsbsC2bm9iFiErT0oJAPpAKepy6jJY6GnJ0PqVg1HIKRtH7QDMy5oidS/5mYwKstvLofqcDVrfcdS6+4uoHCDnsTBrb6mz7RvXWBvzXpB1JQ0xKqWIPyK7uoDbthR/yqBxVqfSzmip4HuBsefIZJEJDgL3SN2Qs3BkjnMWj8xuIk8hApyFnazEGMcC19MQAXMikdJ5bGhnbWBkwmb5s0hHzaCLF7fTFIA1HcMKXo+1CatCMhBjEIf1WO+Nj4+i+mDdY+0si5CVNSBjKc5xRzmOMDXmVuI4ICEhIEUgFeo6bDqy3Qape5aGirEJrs/YOMpDlua4bNZQMdW3W/PiRjv3itU2PDNtu16atny4EwIJEkdsspNaKVcNSot7q6zMKjHufGvActT3xMMWHO/DZpNxhwJJVrce4e01ywRRioWknPShePRn7Fc+YvaJjy2zmG+cgc1F4VgKXDfZwOne0RQeUNaPI5/1XMK8oltMm6Q+UYizoBR+WBQWsIl1lpG6QiK1KgqlEAVURlqRhX9mYt4mxqTe1vrAc9B8wg715+3x3TP28lGzyTSEEla8PnZSYEDmZaEbTWBf103+WrsbH9q/6qB1N4A1Hf54kEc8R+kLArMYpeEBi7l5Wa+SfaTnlqDsFGU1l07a/NyMRTnOzCSZYJxzU6hgjf60pUaO2uYVXXbF+Wei6cMml2cOPedoDLlMN3asubqZ3Ehles1Mo9xE0SYSKUuzSpkxprugxPiSWjQgQgkVVH1Tk0WZW4OMHT8DKqCGDBo0ZucmLTM3xpoPCcXnPGUY9wDzV5bfyzIv74vbC9gO734RuznirFZuNDv/3F674Kw2xmbWZiBtR8br2d4OMpc6UJhDPvO5MKooXcxGciLVmFNy43+Me+y4bV4XszW9ScijEZ4x9UzA8zBqu0IhZnOTTfbX37zHzrt8g23ctIT5Ypp7n8YaLAJ5h237wKF3PXfXNlCrQK0CtQrUKvDuK1AjkN59DWtbqFWgVoFaBd6TCrw7AmlhBhKHs/Fiu/usA3Z9lRw5BQu75fsftD/8xmE7Cr6z/NzL7L/duMrimUP2ja8+ZN/D7STUvtL++62X21oIn9ds73jIf+qvf2B37gVYCibsc//5V+wDHeN2/9sRSJa2l78FofMilg5be23TqxO29lZymzpG7P6v3mP/b3/J1l6z3jrum7bLFhJInNocx/knHOcBjnPx2q32x5/bgXpowesN1n1PkJe0x563hP37nTH736NragTSezJa//Vu5HQRSJ5ywQNTqtk0JxNIVZVDFQCWaiU3BjD46C7b+/CT5kNRI2uqaciGHR+4zLZdc6k98czTNnLomPUdOmIfg1jddsZ2Gx0csr/9xjdtYmjErvrIh2zHDdfYFPZoAQAPdZtLNdBADk85JwjSUz2JBgBvc0SAgHRHHrjsGylm9C7mAIfgkJMCKCTQTgSS3qnO3P/2J39ijzx4v8UBa754wxXWBlCUGevjt+qaJ9ehqdWmsXl55sgJe/bYkB0ck5cM9kWyoVHujrqOpV8RT+LhNJVubo5PiigX3A0wCAAjIE55CmHyEeqwQfvsjdfZT753j33k4nNsER3ze55/0bZs32aTgKgvQcDd8/Jhm3Y5MZ4SxKU4CaMW9cHfgQvhd4CuBE6h1lLXfQN2gW0x7GHojg/RjR8GIAzyHnWEi9hTloQA4nqsuwoCxTnGuWkBvQpRF1CYs5S6eWV9BLAiW6sAgFFWKjDsfQLBOtfx3tW5BKWUskUgn4T4AuIUFMjt+r2l9EBx5FqmXyeQ9DNPBQMoVyGQPHLAU8no9frYel2FJAWSI5C0deU4iEjknDuaycLg3JTxxAhxBJJ+J4WaLN2cuuVNCCRHGIkQE9hfIZCU3SMnIaekOYlAkjWiU91wzRxxI6IKELiFn314yVK7PADAybl9M3nCHuHaZQHS0o44q6iZKudWnX2qBMubESYnkyXuM2+qQKoQSKqnG4N8Mazd5z2POKeccWAor6oC6XQRSAvP6WQCqapCWkiQLaxF9dhOtR6nSiCBSzvbwaqFncLoHWHk1G9Y4mEPJeAyEoUsZTwUZJnpcroAfZkzRBrFmG/U2Z9XZgc71uelyJzGYkm5RfkCnebclALbZddYQpVRBGxvpKM/Ryj8xUtX2ofWbrDF3J+DJw7b1Z+43kabyBjDQqot0eos+qSIkErD3RNcr+Uf/I/v+UL1dgSSMnzcOBGcLZUe9clkg/b97++25b1L7ZyzAaRR+jglHjdKAEIoncHmc+gAZJ0C6OfcOAwA4ApAzzIv+LkRZeXkycMiNBvN2w9/OGtn79hkS1cmbOD4Cdv1cB+WgwC0KxdjYUY2EvZVs2TZLG3ssmCSHKD9OYuXOyEN6lHlQCCxtmh+RzdmAa7bOHlkA+lxi3di79bRah0AwLKOrGvAzpP95sjeyY6nLZSrswQWeFE1DzCvFSC/uyB/h6YnnLKhHrA/HSP3aMW4rb4WwLtnANXLuFO1Gnk+c1j6zaUb7J/+/igWdi129k7l8szYT344aa2NcVu+qtngwwDLURkFRHKx5nH+8IRujcrkmfOxVcxnUXYpP07Hr6wZCWWotRSWIpDyM6h+ZlCBcrx9/WUIOp+NTyifKGNtTSiQVq1AuQF5hGp0ZpZ5OgDwzXZEDmitibHDOGC4CEkpizS4RBZlWXt1f2lMq4lAZIPmJ41prS912DlKmaR1Q5ZgJYh5kQGad0WqZhjXIsGScznyjJJ2nDV6CitUzYeanxYvQpUKESE7U+XTKN9IzyTanlSwc9jgDQ2iYCliI6c5CgJJBEAjw065fyHm3CDzVhgFWkMCdTAEUhZifiq4BQKp1dKRBggECKzhMStCQNRDwgY53kCszeJdcTvz0jXGymZPvTjJU3rCsrAHohicb56aRioKSEcgca21UMcgkPxPPmLhyeMQS+TvyE6Qa+DmKTWlqEmDhgk9U/hZ38K+lNEDY5/95GqIrwmuMeQkzyU5tqUmj6IUpW7OkeBImYJ6ZsIqjp+55xBIyoiyqjjXYo5rAiGn3CuVUOokfU7rrWoW5PizNHCMDmVtbJRrwQbCqH6z+Rb76c+O2qPPmMGnktED+c0xah+zzFEl3lPX3gOBtAiSI865QORoTWb7Pua9AFaOfkm8mNNEIM2L7BX5KzKROUvWiPMQ4mEyjaLMbf7ZCSvOTmE9SBYRdYlSu2CBSiMbLM2MYgiXsat5flnd046SknlBtXUqYhH6PhSajTSrYAvHc4wyv9zJ8l3b01uDLFqaNzR23byr7DCaZpTH5uNLpJ8aKPJ4H2axDMzMTfBcwjzEGJYdp+wZnXKJc0imUV+hNtz94qv28n7yzNhVhAzc7sVmN1y3zNavW0zPUMhGxyKQ0ctR4LViUYfSiOcA5W2KhI1CWun5Qdl0GdRO2dwJ274pbptXo1glA6lKIJXDUlTHma8a7RsQSGdcuNa28G/CqC/JPCZrvawjkLZfc/g9n8trG6xVoFaBWgVqFXjnFagRSO+8ZrVP1CpQq0CtAqelAr8wgXRajub/4I0uJJD+Dz6N2qG/PxU43QSSs6urAtlVQqkCjJ9MILkQ7lm6TIfH7Wd332/jLx7AkV+ZAgAeADgbCGWPdbbawX37LULH6cc/fQs2ajnrf2mf3fWXX7cWwjOaycG4+fe+aHN0keZkh6Zu/UpuiR8wzuXbANwUAbtkYyeApWqRJZBToJkHrb+RQHIWZU65EbSJyaT9xq1ftIH+wxbDkuzTV11kS7CSKs6OWyJKRzefTqlbvL7ZXh4ctxzd7d994FEr0vEdwE6oCngHnfWW19jsZZPLlkvlktpGVBQAIARMDkBOWRjO6gdAqh7wKAII9OkPn2+T5DfoGu648Hw72N9nTx04YvsmspYUxyMCSNkwUsgAlgh+dJ3f6irm5458obu5LhEnwLzFmgED9Wpow9MScM6Pqmh0wAuf13XsJg9JuRZCnaSWmKUOCq7XKwPgK8si5V6V2XYIkNbopi0CxM2jxAqH6h2A3LtsNYQUeUAA4OUyFnYcVUngrByw6IIWyO5IJI0VoBRnU6aga15VAkk2OXoJuNHLIx4E3FUt2zwQz1nYOfWW93PVGdzLBV3r3EKch/6OhsORiAKA9Kra11UVSA6McvsBqFWu1wICSQqkkwkk77A8BVKVQNLn9T4pkJr5/EcWL7WLGN05zu3+wozdM05uggLmBaY727SK7Zx3SAvO01MTvWYRV/ndmxJI2kbF0q9KzngKJP3Cy9py+UKVe0AqBM92DtOityCQqsfyVhlIb0YCnXz81c9WCSBX84pVXpUQXKhgOvlcq7V5twRSQVZasqeqKJDaASyVByavSikxpCYSOD6HekX5KU7FJ9CeXI4oxE0UIkivahZSleicRbmksSlCJODmDNlLyeKK8UPHuwhtAZgaHPqM1ESzkLE5CCT1swPT2tXrsa3rXGwdzJ0DI8fs8ls+YoNNALaQjM1RVDHcP8oZiSgHqUIgrfjQrQtGy3vzxz0/vnTBhv6lAgkmwhubIlT1xbjJksNzzz3YAmONecH5y1wHvzJ2lN0iuycpAiam+gC8yY4JYy3n1C8odVAiTY6lIXS6eA+gL2BxFCXXxFjZ/v7bM/apT+20ppaiff/uJ62H+WrF8vXuOs1CviaxuZroH7H6HGT1NMqZEzTcxHqYkyGomavyut8hsBuwmSrzmUHuuWGspha1d1szShcpJ0q6rtgURphf8lh2FiC6I1hXdaHK6MRSdVTKS6wGF/cstX1HjjobPz+ET75p3IrrRqzncrKzulFKRaZQr0IuMrPM1zVjaxqwf/jWMfKdmmznFV3kAU3Z4w+O2CLy8zZuAqUOTHM9hyFwdO+jPpISiMlI80US+eu8L8GxoGAlSylAzkwQgDwLSB9GqSQFSZB7pwhwnZyYgVCK2JFjGTvwKqRaOsJcO2fNWPutXb5M/D/kAjangN/SYs3SUFFiMtB80xiLoNZK8N5GMu1QoMr2lWuWhhSYJaNwFoJKNUxBphaYU0WMhgHPRYzG4zFrbGykNlLQVEw/ncrPIwRyvD8JiTM0NgWBNEqWTNKRUbqXOrsgcupRXqJY0fwja1Q1LOh37e3t7mcD/VrjvMzEQB0qFZaWBoYdS603p4tI5VZsJEMqFIOwCrZAEG62QZRr034aHrAaS45AEE2SxROFjEEN6CeLL4wya/0FK82XaLKnXxKB1EiWGMovF3rnrTmaC6QCmoeccF0T3K/12FAiIXME0nzgdQLJvV1Ehpo0aJoQuSXlcJjco2twgvzCZzZiiYaFXX4CogMVNMSzyAqtdPqfekZYKd38rNwen1TUjhzi/Hi/1kdnV8iXDk/Lt/uMlFsUQblSUDUodgrkMM6h3qJhhp8HI112eLBsP3p4yF454lnb5oohy0E25UX4MqbDnb0WX7yCALIOZznrzFelxIaYKkhlBuE4T3DTPASwBpJrPhHhpbVKtsSy8UQlND+DwornoGBqEsII8ghCsAGVUok5Lzk6ZFmuQSNqKstM2+ZVi+2S87aaRDxR6itVkHKdwhBVylUUKeNTzpLqKKKN+bGApGoeIklPNXqG0RpQdA8PEFTcD/rSM43LkULdPA8xWSIsrZDFBi/H80YlT8w9azL/pyA3/dyjRRSQP33iRTtwZIhzZp6WapdNrVpudtml66yrqwuyrsuSU50QsBFLy1pYTTIoAdUQoHmhqGc+yP98ZpKvQUcgbVqjfCcIJNm6yv62QiClphP2N9/6gW06Z6WdceZqCKQpzofGRJRnNQXSe7N21bZSq0CtArUKvBcVqBFI70UVa9uoVaBWgVoF3oMK1Aik96CIbGLqsb+3f/PCMrvr1h3AkbVXrQLvrAKng0Aa2LO7Qoa8bmGno6oSAdUMpIUgdZVMUufy6OiIZQCafnbX9y0wSVc2HbcBgIh8XdAuwDt/aGrcztx5vrUsJ9CcbIufffuf7aUHHrdGumNDHU32q//1d63QFrcZCARZogjAlU1UgPyIiNRFsgsDfRGJJAKpBBAruEsQkcvVARlRRowykERMKF9EtkXztH0raHzPK6/ab/zGbwA4ZqwOQGkjYOaZq3qtp7XRCjMT2B0RcA8YvX94wv756SOGq5AlhbPSVZuXTQ22O4KWXO6SVC/auUKWhQhVMqICACrap8LplS8E/OqCuaOAEI287VeuucRKE1O2F/XRkhVLLQHY9kr/Uds/MAnZBogkcBAAXPSbrHQE69G87CzWhLcoQ8ADX7D1aa4nhB4gFQJJ2QrRxmYHDNYDjowQpKGOedWhravb+gdOWCvqKtlvzZJnEZVNoMg4AK85WdnpRAR26fhRJAVkAwjZFZLWh5r29K6yacK7Z6ldoTzrQLJ5FEg+ro1s3xx5BCooAskD5r0MJL2qFnb/kkDyCCOpQfQSOO8IJAAsAUWiBIW2yXVLuRQJAtqDbDPC/qKAYSKQXB4QYKEs3aSi0mshgaRudJF7P49AcioqkTJq4NeogxhzJA3XTfWHv7QIIHqbCKSeZXY+HeAa70/z+7tHj9sJgMIpjofEHG//70CBpPdXiRYpoZzBnjttGe5VyEkHqlVISqkI1PYuhZoAT05W351CT133vwQC6WT10UJC6d0QSCdb+lVnxJMVSAsJJPFmsrATgRQSUE3xRDzLQk0EkgByXSu9RPgoeyPC/aF9SYGk98pqUdfZDwmhsSIbSpEWftlsQbQKbHX3CWo+3R8iSdz2+GwSBY07Z8ZGfSJq53UtthuaFtlGMsf29e21s66/zGYXJSzc2mR1OQBOrJLyqBJk2eQpkIK25vr3h0By41TqI1mcSZFIuPz99+9xNmSXX7QOcBXVAPe5y4fyRTnvCUcgBfl5PCEwXEH1CWw4U3bscMq2bN5ifccGUVRO2ppNK+y53Yfs8Z+a/YfPXwZJNYgaab9dfdlOW7P2PKcWmcYmdHp8xkaPDtrIK8ct0z9ldYTAdUdarDCORaDAdo1xrmUcIi9HjQfIk0pCYC9p6kTJwv3GXDnPvdkIeK37T2NDd0M0QF4V1pstzHkD/cetd+liNx7G2W6DcrBQUsx3kYOzbdwazgZAbh+E5GB8SIta8qNAAk9Pxe3BeyatpydhF125mPok7bmnBlCImC0Sf8R80YEVX3cX+Vusc259ZP7TPJkPdNn+V5N2bN+cjQ2xFlLqaD2KoUYsF7sS1sF4bYaACTPnDQ8Oss+ADY2k7WgfBD9c/zh4fjtKrY1rV2H15uPY01jKFWw2W7ahCZQ9lci4REMURRc2fm1kA7W2YjcqxRw2r6y9k9NTNkku1CzjdposIc0PBcDyeKOnWK2nmSOOMlUkh0hS2RKKiAtVCKUCa+80auJh1MWDqMRGWLcyKFbVJNGB+itWT3ZTcgpeAgKJ7YiwKkAWdLa3WiPbHugfsJFh1GD0N+AO6yz94Npcbo4WNG5DssAglRohUVAgpYKtNu5bZ8dSLSj2yPIJYpuI+mlmbIi5njUbsiyEXZuPnK1FZyy1eE8v2UAoznxsXLaTmiOrqhflD2o6FYGkhZq/x1GflXc9btEpCCQ/RUY1IvbUzV9+nlWYf0mWYk4VSY+azD9nl11o9sV/t80RSKX8mFMMJaWKU2aRpnsJnPgWZozOs26UID58UubwpR6NMM82WlqzEB4Frl1lSXQKJErt8o9CrPu++TiEa9ZO9M2Qt8ZYQVk0k22wh54esl17SpZi7sgWyQ2Cucqzds+xgdDiZRZfvYlnp1744DjXHZUWxLcaNkRw5XkeKiiPSxlNsi3kOCPKH9LayvNXhsyqMqrMAARQiXs7mxzhOStrrXGsPunQSNPgMkMu5DzEpZS/9cyvYZpLElyr9au7bdPaXhTiKI0geOrrGEdcaD/klqx1y1qYK3OkbCjT2ObmITGl2NRarTlFJHIYQl/jKBqLuuYV18ShnCMUm3S7MF9igcczh8h/Rx5xv2f4bB6i1x9thjRM2EOPvWAH+oY9Ug9Fm8abpvwVy8PWvajNtm/mmTOxiXuhZOOoD5WL5eeZtIG1IRyOWQZlXQGirJxLWm6uDwu7qJ21TclkEM9OAg5BFtK1470zLfbNv/2Brd6y1HacuwFl+TRjhvEgtbsykD7wanXZqn2vVaBWgVoFahV4HytQI5Dex+LXdl2rQK0CtQosrECNQHr342Hkob+1f/cTs1/73I1240qvG7r2qlXgnVTgl0Ugva4S8cgbpwgBjBBoKuClaldVgDBIobhJj0/Y8LNkw/z4EStNAbjSaa3OYXWPb7tgh136kQ/aZAAPewCte77ydcseH6XjFes08iw+83/9kWXpLs5UVEY+Zf4AXtQBSoQBQ8qohoQF6RikQipgDSciyfuZVBnA6OrudV2jIpoA3tWRq5wA0J57f/SA/dmf/RmWQli4AX42AuxsWtpuawAX47w3DmjR2Jiww9ggPfTCQTsBvpSn8zkNYBOis1a6IxFIzlJN+5NSRR3bToWE4sYFPLM/gCh1fStHSAQSCCfWSEVbgmJoI/ZQ6eFhZwW3fPUaMg1S9uTeQ2Q/8Tas6NKAhEVUCsJR6gD8BLLkZccHoaNw7jDgs/ZZgEGqT0To+m+zFlC4AmB2Syu2MnSg+/l9ajZpJ04cd1Yt9YDZGXKFGuobXU7IDARSWASE6zQvo0Kis53zL2LPIxKnjHpK5zhPZjh4jLVgddPQQsA5aqQx5WXwC5FPfqkYuL7KkSgJvONDRRRXIo4cKF9Rp1TtlgQEC257XYH0OoHkiKSKckkEkssIkb2WkFfVm08mOBeRRa5fmzpHBIpxfPqZLPlc9oPwJ4nONFY1MN6GQNIV0thRXlJVQfRWBFIndf3Q4l7boWByxuUeanbfxAnbB5g4DlBJeoMj006FQHIZPhWi6TXiRK3hqpAsenSfVbrcVRePpOSXEqKpw1zjvkJmKgdK96SzTlpwb1YVT1XCV9v+RRVI+qwAPFffyjygP3tKM08p5o69oo5aqD5aSAx5hGFFcXaSIuudEEgijlQm8WUikJoB5CMA21JuVbOacoC2up+rxy2SVwSSFEiqicaZLNKUgeSIWu5RP/dPUFaAzm4pZDGAUb3m0rNe7RiIQyNDzr5KeV9FKdPIINN9U4Lx2NLQZLe0L7dzujvtiZd+Ztuvu9iCW1bYCPlB3QCeAkLz5JBEmQvCAR1H0Nbe8MV3MvWf0nvfzsJOGUhu/lb+UYVAKgBQP/DAfjfPXnPFVuYSAaNYRkktAyGTxhZtcPgA84kUFpAFUgf5W23fngE7BG566cXn2+5dewC6M7Z1xzrb/czLduBls5tuPMvWrmuwp59+wcbHGuzCi26yrt71zJHKUQIYnsrY6ItHbPTlIzZ3aNB8YykstVAmMLnL/kzAdJRaST0wAahcYl5sQuFE9ZyqoY4atkXIYlLGkbQgIkEgFOpQjk6xzgigJm7Fhk5w3XIBLOiauLaQ5D2oUHZAgGyYsVwCAimWtXquubN5QwGSy8ft0QfGbBLCaOM2lFE9Meb9OhsemmBcNUECFK2bnxUhtNIohETQSIExm4nao8+Rz/MU6o0R1hAECghYUZ1xfzAFatw28tjX291g7dgb9h2ecGoZMRGIsiB7IKT53saY3rxupbvPx8cn+VnKkmQ6DU8kGcoijuetCVK9vbnBOiBtlqA0bWlrc/NghnE2McFaPDLmlEFSIMm+cXh0zOUd+SEuRPo0A6JLuRTDAq8eSUkDX2GK5ZRnXN/JZNqGWQ+HRyfJkplCpYZlHb/v7IJAggGamhyn1hBjbDuFiiMFIdGK1WhXS6OND49QqzlIM9ayBGM+wv0nla7mKa1vkEdM6dirQtxQjywKpOHyajs802QT861WwG46B8mYHB1EyiwVElaFccgJ8pCa1i625tXr7IVDqLeC5FBBbuRFHmlVE+jP+u51F+hZRWR82eIQm8Xdj6NA6mfigvilbUKegmpgEIHk5lOIUtccIqUUBNK5281++9azuF5Y6UEgyaxuaHQWy0SuJ3laugYi86Io5CR9KUI0B5DF+rDEE0EWwmqwALORS5dQoum5RHM004jUSXwkSDGCARpAsHwcGUrb8WNk/+CaGwp02METBbvnMdRfsuZGeQUH4xpV8sxRKYrXsGGbRVZuQTHdhDqJZyzGvtS5Wmf1DFLUHMeYlG0iIUAu4ygqazopjscmUeGxVtM0U2Ru87Nux/BvhDviXsM6cHrIUmRaZVP6uchZkeqMb84pn0aJRf3O3r7O1q1eYg2Qp2HI8ChkVTRc78ZTyT17we9CzGiOLUI8FmF13LquSVtzrdZvxqFUXbJgjEEiSRUkJ8YA93kB67ocYWAZvnLKneMZJk+DTYFzjLpzrodki9pPHn3WToxwHiLMxNbxXKjFs0QHTB3PS1s3bLW1q85jvCWw7M1y1RkbdKSIQAow8GTp64NQK2cmLD19BGKsjjkqwVh4I4FULqO2nEvYN++613qxx7vwwq1WF6COPA8FaGbSGrDl6n2nND/X3lSrQK0CtQrUKnB6K1AjkE5vfWtbr1WgVoFaBU65AjUC6ZRLVXtjrQKnrQLvB4EkJF/gzOsEkmedJeBddiQiKeRVn4WgGD14zA4997INvHrYfNNpi9PVvnrjett86fnWugWQ6OAhu+8vvmkBci60zVh7s918QzQPAAAgAElEQVTyu//JJsglaMXObhbLKMHV6laNgrpJ9SMFjgAUEShgjwBOQOt8F+BTJZD0exEK1RZtqUtcuDhfd/7Zn9s9990PoEEXOiBjEEC0QMhyJ+DVhdvJLWmkMx0QIgUAc9/jT9oQYEUWILKgLwAUESFVAkngfpXMEijkCCRZtgF+uDwm6iBAWqi/MpMC/C6u3AFAriYAk2U9i1Eb5ezQ8WE6igFlIIoCYSyu6LAtA7gI82mkS1bAnGzsUgCCKQAf8GoHmoNTWXtjjHD4GAA2IDfnLcsZWSO5jmhQmBTAkEKqpzhfAYgCxOsAx0uASA0CYAHXRFAJ+HaZChBJeUCeAmCPSKh5QK9m7G+2di2xNNfgGSy+TmDBlClzfBxEAIB3XvsTCCcihoKIQKra11WtwQSSOxs7dWMvIJBUG++9HkHiFEhcKSk7nALJCXLYLvVVBlIjqjTg3dcIJJFguvaiDXRdVHe9TiaQqhZ2RTrqqxlIVQu7KoGkY3d5QeKc6OL2sq4g80RU8ucw7F0Hx3JNxyI7j47xEoDxYbb3MCHfTwEWjnJqEQWpvycEknfeOn0pyPSf6iNSTz8sCPR3v1RXOQA7ne/qnpcC7N0SSG9mqVclhxYSSK7OFTLozQgk/X4hmVSdCE+FQDo5O+nNFEhvRiDFUSjMO2CSnBLuLakwXIYR4Gl1v1Je1IFaVwkkWTKK7BSRIvsjN065T0QgBbhXlBWj8ZNKYaUEKK0O+ekUoLXzooJoABDVZ+YZC37u8a0QSL/avszO7em2XRBIay4/x+Lnb7bDY4PW27LIdd6X61DINJC35u4Hs3U3/tZ7vk6cKoEkezFlikihUCrH7KGHDqAWSNmHrtnGHAKwCpgsC0u/FA7c6wcO77GWTqzEfOThaMzlGuyRhw7ZUbLjr7xsh91379PWubjRtuxYY/f/aDeh82af/9xFZKjJBlA5Sivt5VeStuW8KyEq4i68PpyhlgNTNruvzwaeecmKKECLkCVSnmq+kB1eNBgj8yVnc9ygUm/VM0erqaAI4e4n56c1nLB6lzGECoN5ugHJi3L0kqDxnVjOHet/lTmTezqP6gYmZ76UtHkIJP955LusnbFCI/k4MZQUAMGyuMtDDvmxUTtxLGt9R3JYhZr1LGlA0YTqgblA48bHe8J1jB8UCl7GUdiRN/0DZfvePVk7SBzKml7m6XY+29tkMciPTCbG2jdqux8dtdXLfLZuRRtE/5hT0sqSMpuuw2qL+WQyDxAftDNYMxuwmksmZ50aSDZls4xrqZHcnMgaEccesbGhzpYvX8a5drsVZwomagzSaWxs3I25Ag0IsnM8ePgQChdstyBbRRg1okYSkVQPeK+/S+UjIjbIXCI10TgKu2FyAEdRMo1MQChwDWQP2UHjQhg1zsTEmCNkRcyKPEpivddILt8yap6dS7KvJKreGMooCHqyYtTcQTyYm9vZLfcXdUPt4qMTIBdqt6H8cnt1sgEiqR3yI4FihQaHiVEaU/pZu1CaQdzlUa3Ur1lirWs22YvHUBLVtXhNJahbgtjBOQJZBJJCdxyhrWtKwwXZPrlnKwRScRqCgOvGgqD1p+yDGFMuE9lgagxRflHQUrZtndnv/+ZZ1tYwAlnJ5zMB238oac0EmiaaoTBl/8i6KSs0raUegcTY4Xw4FM6ZeQWeKjvH8SFldSOacxehKQJNIjpZZhYKIdRHGTt2jLghyMOZZKPtfnnGnmUMzZaUq1jPNVThZF1HrlR3rzVu3G7F1mVGCg+LoGxstThI+SQbQ29NVvOByJoQjSN+lGjBaSwHmcsCsvlkc3nYzWyK7CqudwI73wB/T8N6pudG2BVPTdgI1mG96dnPsd7yvix2dyXq19kcs22bVpJnJhKJMUh+XCNMqd4X4c+ysEthjydi0amS3TwMxavxxWDXdym6pHjTMYcVIKYX86gPcj9D5lp6btrNvXMQXc4+V9aiynPieaSusQNLyKjdff+j1jc0zbooqz4ajdhuhDAkNQiEyDEMMY8v7Vppy5avslasF30QkaEY+2Me0CNbNjlnIZ6PcklIs/EDtgULu51XdnH8WNjJshQiijKwb3Lu5prsrm/fZ529HXbxxWdZLDDFmj/jrAg9Amnvez6X1zZYq0CtArUK1CrwzitQI5Deec1qn6hVoFaBWgVOSwVqBNJpKWtto7UKvKMKvB8EkkDbagepUzy4vATPT98nEgggVZkOCgb3AbKlAI9GDvfZxJHjdnj/ASyCIpZYvtiu+vTNdryv3+7987+2UBpLEoinxZjWX3DdBwhIn7Zzr7zU0jADQJRYmwBWQvKUZKMEMCjySPZqJxNIAk8ciSRiRzkN1Vwdgbzy3Af5/cIXf9P2cRzOJg3gso7vQBF04WL/xnlsXQXoBQgWa+u05w8etRkRVoS0Fx3Kg2EaYKsIBgH5J9uMqQ4CjwSMiUQQaCfAWQCOA7DUH6wgaECkbsLRxYqMTdNhy+ciZF3M6njokC1AFJVRJUmL0pyIWRMAnzIUZrNpG1OmRU45LwBQ4BrLmwAlAZSaO1ocmDcvUJPaxACYMnQZq4NcnbYzfDYH85SFAGpWRgHbc98F4ACUCUAXUTLHvtNY4SnrZV45Mxzrcqx0rlq9BeVR0b43PmKHUGnlyU1yJCJAmwgkzzoOuErd2JUsJIcDgc54Khhl8wg0knWYOsI9pc0bCCTRJO6zgLfOVkydypV3cU7KQk8wfkQWRRmIdfxSdF5AuVD8TODfmxFITim3IANJFJUoNn0viIgUZaVxw4V1nfEKUHBJElKaeXXJUuOoLOw41w+0d9kOZWIRLn8MFdJT2aQ9DMg+om5yVB3vBYGks9Z1fJ1AEmlaonvfcUaWpau6IMWaU8JhuvQ2BNJCUujtFEhvlVvkxvcCBZL+XlUiVRU/7rg1SVS+nw4CyVlYAkSeTCA1kY8VVRA791UM6zKN4TxjVjZxJRGHr9kpCqyUfSOEhnJwGGu6P4P8TKSirCfDgPQRJAJSoskaUONVwGcWAlf5Jxm+0igIRSBpXEvwEJXNHfftlvqEfbB5kV21fo3t2bfb6rF6arl0u+VRTdRLacD9NU/eRxSwXsCxxuzGm3/nHc39p/Lmt8tAkgLJkV+QLAURuBy/CKSHHz6ELd+03fDBM1FBYCMHACuCKeBD5Ugdn3vhBevqbqdeEBgog1Izfrvn7j0oJ8yuuuJs+4fvPmNnnddjazcvt3/83mNOafPJT5yLlRRAdH03eTeX2dRcq/VP5KwZVaMvg5JpBEXDAHPb/qN25OEnLJZXNhBzmVM3BiD86t2+ksxvuMNZQ1PClpBFFuSYUxAbc3w+jq1koj4OwC0rOeYGMpAyvH/xCqzruEePQiA1kW0XQ9mSY44v26wVu5IWuBBAey0kUCNkUiSJwiLtzm0+CFnP/RUixyiXQusAkS/AOzU35eYlkfqyrUvlpl3Gj5/1och8yOUlL8hvf3MX5BvHevPHVtuSHsDqeNCmZsvW3xewhx94CUFN2VYubbKzz+iFLMD6Nc16MJazySGpkFD+kCkYYu4+d/tWW9a7xGUezc6i4gjWofASUe/Sbhh3zLuQ+lLC9NCU0LWo21nYJWfSZP4JfE+5/CqN8zrmfD2/iyx1SlWnfvEUOprPBeCHIXTC1DWP6kOfGcVCbgi1yjhqYm1P94BI2RYsGVWHyckJ1+QQgWhNc80mWfNlf7YWZS9Grk590taeoLYoPEoofzWPKY6HJaChEeWKs4YVgQOBhIXdiewye2UsRtYV5IAfpRh1zSbHbW7wMKphGh9gnfIcZ3ztMlRIm2zPcZoZ6lElSXTk8p0gJSsKWFmhqetEa7VypOpT05Z+TgTSCQsUyPqRRyKfK7FOLiSQNMc4Amk+YxuXm/3hb5+BomqYJXvGZqfC9uKLk9aOhWFbJxlczBX5QtplNFFSxgXqXRpbgmFU1awJqqsysNJzzNmspwGRMqw1sq9juPJnLTohlF0B7B8zdgQiNpMK2eEjQfvZ7oyN5TlEbCJnGYM+alFmPptjw01bUdSs3GTJaBN5QJyH2CgtDlwzx1zRgCPiyCmx+FkowzMFY8oPseiH1FHSV5Z7b54aNGAJGGNNURZSDtVanqwvn3J9IEa5ESDtmp2to9bm2Rls71AHxTjHAvZyrdgPbtu4GpXPamtphIiESGpC9RmJ1FMHasO+ReY70khNMlx4kY2u4cM1kOgayWLUS7HUGlNkPJd4fklB+CVnIJZpgFHTj56ngpDEEcZbAPJ5HlUknKr94MeP2yDWlFDR2PWhHkUpXZxnrmUctDDvzmHFF+HZcfGSXlu1bpW1Le5CQQaJLNIR8ro8m3GqrMxYv6VG99n2M9ps5wd72b5HIMlOTwQST1aoryCQ/u5ea1nUapdeuoNn3snXCCQ969UIpFNZnWrvqVWgVoFaBU5/BWoE0umvcW0PtQrUKlCrwClVoEYgnVKZam+qVeC0VuD0EEi73mAv5eB1Z1flfRfYoX/gV62+BCjoz1MAjif2H8SC6CC2dUk89AGMAE7qUL8sX7kCWxwCsQGrMjAvh+jET8EGLGlqswf+51+RQ05GAh3NW3ecZXVtTfaPD9xnn/tP/9E616+0Ap3Mk+SNxAFOlM2QrdhlybJLAK6P37tgaBEBCgUCKHPAhIATgAlZGqnzeh5ia5Tu6c98/t8DRpDh40LhPbCljKWJT778ytkR8M2XyClwS0ADBbeLOKKzlW2FFEqtelTA6IrjmOse93KJPMJEeinQWCyQ8NUXsuWYCYA+kSJSlggY5TN+wCBnvUM3bpHjlO2SIy4kL6KrWR3hizraAT0DNkrXeD92QbOgmi58G2xnA0D55mXLrW/kmMUaYoA6ymgS6OopVwQMZyGHMiKIZIEHwAbug+UdQA/71vsjoHkikGS3l6IOWcD5FMC7LNrC/HllqMFuWL6RPKiw/cXYgL2QB7BT9AjgrPRAOr8cYKpAVJF8zqPHWeMJDPKIICk0pAoQuCsw0wun0Mt7nzrAXYcy403jy6k0XBiN/qcWb9kEzQNGB511XYjfxTl+pwdj+/qZI/QciVSxvXMkhlRREGQSpCnLiPMpU2sgRXe+LjOBY3cEGMcdlXeOSFFAMxGFQZehhXuS9glw2skYu7ZniZ1BR3OB8TQHIfAs4PS9pbQNAQiKbmCwvXbfL7SycworVwuRad5xVi0gq6SLOwxHwGgAcp0r19Hl83C8zZAasvoZoBs7p6Z0ZfXIsosB685fDdwVAkcHsdBWTvuskij6nVNbVezuqu9dWLvqPf5mdnXV43ZXcIGF3UJbvpP3UbW8rH6meixvZnX3VgokkYQaG17tqhlR5NF0djgFhVMziOSmFnqf5gSdRwhkV98FZuqcmyAgXK4Pl2pyctIB59pnCiJb2474ScLhl0EKGuIe0bgVOSxbSpGcIrwFpAuw9cgzFGoiRbknlnKNPog64ILeHjt+eJ9FuuO25mNXYv+I4gIVpvafyqZQo0BIcF8IzF//sV8egSQtpgsXQs3gxoTGv9SDUpGW6uyZZ4bs2JE+u/kjFwKKowYk00VTpeqXSufth/c+bHtfKdmqVcQHnbEd4oLcpB8+ZS88q8werNewX7vyyo2QBs32t3c9bls3QaLcfCFgesZiTShkFn0IAqnNUkUIKebhzNhxKw2T6YMqp++xZy04PMXcpnuS+RQFTB2qpSjzog8V0jRkBFSPdS7tsa4lSx1ZrbnxGNl2NsefmWPKqEaVa1KPpV2c69zQVg+4fALyZpysoC7mtIQlUebkUJOEVzFbnlW2uc4pmhWGuf79zs5w3UaUPc2A3BJ2oHSQbVY0hKKJOszOTgD+S2Gq8ROx8QlUQUwSTW2tKIdYS8jjOdZfsG9/ZxSVjtnnPr0VMgHQHWD7id2HbdduiBNUPj2Q/ovao6yNANeA+8nJeZsY8VlyGHsyRDVDjEuRGNsgIs/YusURSCksGWVhp9UjA1OVZ+1qYP5uqGcuZJx2drXztcixM+OQPtMzkGTMp8oHnMYXLwWpKkI1iNpDlp9lJo061lURYVJQCODX/ZwFTJ8DvJ8jG2YadcYA+UeTKIu0hoxPTkEoxF3mmCYdEVQilETKi0CagaSQkdiqHjKe8EMTOVQPeVbCDi4EKSfiog5iLIjNmPapcaWveUiETKDNhvO99tJw1I7nupjjWpxJZxGiIzvaZ5mpMbdmhbDHq1+z3OLL19ihCdY2rk2BaxCGONEc7811KIo4Hx/nX+IrRP2D06NWOvAcxT1iwTzX0REXbvaTgaW7950CSaolrBvrIgVb0mz23/9ouy3uGrAs195f7LVHHjtiLV2GZWAn58o9s/uYG/sbt8QYMyiQtG6JnONL32dmObc5PV1o0saeMYwaqp7GEcaRssXUxpKcLkEazXLv+VCONaA+mrXDJ6gvc1Cee0wKtzRzXlqKoKWQNdsusrlYu2VQ2inryJFFkmhr0EqyK9kT6y8sD6oi1nIUNlLZBPDB88nGLQORhHI2VIdaCLVUCVVlZhyvRggiXSONSRGDcfIfJbtM89yUwuZNzxcRxlAZksepe1CMt0BAfeyGq7k2NHZAojU1NDImaW7B509EksafjzVTCmRd69esj7VcMr+IgCvxVeaa5dlukfk1w3FMT0/aBDleOYh+LchSFIZ5JgtBVoY57xQ2l2k6KR545EkykPD9owmgyNxdhjzmL47cd/mIqKbmWT+lrm7hplyxdrWt27TePWvlUMDPM7b9yQmbHYC9mz5mZ+zotktuXkeeEmOEtT3Ec6ts73woEguZhH33H++3IGTstddd5AgkEtM4L099tu3amgLptP7Dp7bxWgVqFahV4BQrUCOQTrFQtbfVKlCrQK0Cp7sCNQLpdFe4tv1aBd6+AqebQBI45wHLVRJJShJPgaRuUr08mzHZlKRtksDs3Xf/2Eb2H8IehaBmwFEB3yGA3Z4Vy2wL+Ued61ZYAZuUh3Y9YUuw83n57++zVP+w/Nbs0iuvIFtgBNun523F1o124+d+zbLN9QQlo1qhw9ZZTTnwC5sVZ+UlFYZ87lGs0OEqgklEgQcHASKJkFEOANYr8/xuLwTXb/7el7BCYTtYIznbPdnkAbT4ZE0lVUOl7LIBm3dG/ACXAE8CkKWccYC79u3+TwC+zhAQ3WH+6grnOwcR1g/YXh4gTuCsVEDuY4AM8+q4BTh1YJXAaY5NJIesj2SdVYbMmQcw0fcQXcEJwLl6jjcFODcKAQSeSv4R6iS2t4L9XH3mOXbkxCELAyIqi8IRfSJkAE4KABoCulPq6gV8ykEKiZRoJWupXlZe1CCCj02JY5IJUwrANs2xzfHlsqc4l/WhuN3YvdZmOc7/JzmK4gbLJ6k3yEJSNpX2l2aMiHATiOXV8I0EklMfAe6+mQLJs/4DLOZaVAkkjasqgeQytkQCyqKPax9W2Ds4WYzshIgshyoE0rwIJzq534xAUkZFiWv2ZgSSaCsplGR0qHq4TCsRSLLHUy6U6qLufMZIG2PpcsiK82QVOE0wPZZYe8l7+QGd2KNgVkWKIK1Z9XUygVS1f/TUe16NTiZQPLs2j0By41z2Skp2oQY9AOmJloTtw9IpK45SY7JCIPkB6Fzmk74qr5MJpJP36ZSDC7KYFlrRvdcEkjeXeMem/fwiBJJqUlU7aVPV+7UbULCOeaIFZV9ADJLMB50Vo5RKAnJFYAYB/7Fu4pwTZIJJdaDrMD5FhovUN/xX0HymzJ2AZ2VZJZBU2wLjM4RVVxZSeIYMNSmc3LhyagfmGu7hCPflYu7BnV3dduWGtTbTd9QK0XnbdNPVlkR1JOsv7TOTnQWcJcmL+UzE6+kgkBZa2DnFH8C41+X/LwkkTVdVC7tnnx3BYu2IfezDFxrxOpCszI/KkoEIKKLseerJveTaTNmzz6XJ3TE799ytqGqG7Sc/GnGY9Zq1Zhecd5YNDU7ZYw8ftquvittZZ68mQ85n7V2bmKcuYQ5uRxVJxhBkQ4EMsfLQqOX3D9vQU3sslsyRRxexaexFpXBs9GGrhuKvjHpxfHbGItjXSa1a39nq2aeiBDy6d78VsZSE9kOdGIKoE9kTs+4lSyCcUtiEHkQBwz0MwRDIoGLk2qbzo5ZqTdqL4f12pDxqCDsBlrEyvShsPcvqnYhjBhA7qvwlQPAcJJLUbYEQc2WBcDjXfxCyweNGNlAB8mC5vbznKAqZxXb8eM4efXzcNqxrtGuvarOORUF7Yd9R+/FDBVu0dJG1ti1jjchg+QURihWY1rbk9LyNDTJXjwNHTxXsxNiMy8nZvmGFnXv2Wc7iS0QVkTRcE60ngr9FxujaKr+njFVeK2rUDjcuZyB2JiG5NZcKcNf3FOSBxq0I0HrmMCmQYqwvEVB/77aBXGee03uSU5M2h+XZFPkww2Qf6buI9ilyceKN9ZaQMpbP6z0ipbR+pdI57jFULtRpaUfAli5KcF8GyLVh7i1D1IakmGL+poFE5xbmmmhNcIQPa1WaVW0kv8xeZjLtT3dgV9jsSHIfir/i+JDN0HwS4saPNtVbMw0mres22/7xjM2hPivyJcWLlgE3x1ATPa/4nZ0dRAnXPIwCqXj4BSuiRovkOB5l4VTWqzLj3N0fbu5nvWHuj2JFt6TJ7L/+ly3W032c/MAp3MxW2UMPHrKupT4sA5eTqzVlr+ybsk0QpWvWyzZRRINUK3qsYT2HrJ2D3MylWeepXyjE+EaArDYGEU3xWBPzQcBGRnNGZKEdOhCwo8eD9szeKRufC1gWgpToJNf0gAGdzSc6rWPTDit3rbMUmWoFyNIy181pakW66vw5X92MAZ4hgnwPUb+QFH0oJMvYU5Z5LvH7UF2T4YS+lvE2ApEybmHIpjrGic/55IYZF1F3j6UhjqRC1BzqFMJ8vk6KTZ4FIpxrM88et3z8ehR+EPHYvek+aW1sY4w1kj/WyNiFjOWe5m71lGIi9XRsTsrN+sYaKvKoWCJfUWQhDRITI9gWSnkkSR9rmnK3QqibNIeGmA+01itDTXaOP338KTvYh4WdcjIheYo8lzDKXONKVX0mskzPQiXGUx0E18rVK2z5UmwAQzFUV5M2P04u5Thk9nSfrd4Qs+v+7blWDjNGHIGEOo76+gMNKJAa7Hvff5Bnyqhdd92lNOJAKnJlPDK+BIFE6FvtVatArQK1CtQq8L5XoEYgve+XoHYAtQrUKlCrgFeBd00gDd1rv3XLlzEW/459+Qra9mqvWgVqFXjHFTitBBJwhQPweb1OIHl/18+rBJLr4ucfzgIE0oSV58g+euwH99vEgT6LgsiFIH4iyiOBaJH66KyrL7W1555h82QNvfDkLosOz9rzT+1ySqJPfOLj9tMf3o8V0lErAUx96N/cQn7IhYBDdBhPzlkzHd4ZqUf4kpe+CBKpSRxhIs99gAVZpYjSqZIOfgA35XYEsED6Z7b9P//3/3JgyLzsf2Q5BWhVAFwRYCKQSUCqx03JVgcgiXMTCBGQBZvgD5enINsqwT9evoAjkRxSxbFANgm8CcIkyQKuKJBZ3c0QZAqydtocEXMQMw5gAhSM4MMvENmpGQSsSAUEIaHagls7sqSOLx0XsKW8slA2laydXXbx818963wbHjyCrRY2LG0AHAoMl1IC4EwWdlIfiUASOJ6jex0Mz1rpno1r3+xW+QMCcwp8boZazXHsIpLKADd1fG0HjL2xbTlqm7D9ZS5lj5ApIqqnQFdzTIofjiMtAsjZ9Il8caxHhSSohmZ7GUhVsFBkXPW1kEDSWJNqSVZZjgiq1luIqJQhEHD16kJWaDnHLgJJKTJSICmgW4qAn0cgabtSlwmMk11ZXoHkIki5ugINnZJpAYFEZRyBlFGXPMclAmlnR6vtpCs7Mpe1sbm8HWYM/SQ7YwMAoikRgQBbr5/bG8kcT8Unyyjlbng1WqgCqipvPGLIs7HzqaucryjXZTlg9lLsrB4/fNDAIzkXxiHjJkQAu+viZyxKdXXy/hfus/q7N1MgnSqBtJAYezMFUpUYe7N9VOeQX5RAet1Gz91ybrh1tpHHwjiuR9khCy4RPtq+7n1BtRp3mrNkp6VmfWW+iEDSz6axSHL5USJc1a0vspAudmeFCWArhYbGrn4noldEUpYOfs9iEcCS6yKlk7K5Asw/Hage1sC8XLNtmwWxg5oiBOisj3/Y5siqiaDI1L2eIeQkyrH6UGBoHtpw0++94/n/7T7wVhlIVQLJX1FauJyUCoEkBdJLL03aK3v22Y0fuoA8E2WGwVgANkt5JQutAwcGsDcD5D46ZI8+MmkrsPg688xNdqzvEIqBrK1Y2YzCptWefPyQI1c++tHF1tyOkqGp1RYvPRfyYiMqxw5qAOEOIZQZOGgTe/Zb5lUswo5jDTZPjZgiZ11mW9Cagg2QxhDVkBQp6tu+qMsS3XwedU5UigPyeQaxGy1hvylyvAlAOBFrgRAKW9uiRShYR214csTalyIH0iyewz6QMTI6c9im6sfskdQzloMIO/ucJlu5Nm6JTtQOQalllPcCxZDnmkuhylwc06Tjz6BihW53U37CXn3Jby+9OGUf/tg59uDDu6yna7O98PxR27t3DiXWIrvu6jame8iYUtwefarfHn0mbeecfYFtXb/eqUDTZBsp926MtbO/r8/yZNRMjk5a/zCkEPvYvHapXXTBuZCjTZBXNElAcMBluWYFKYZ8jMcM6hHNX+2QRw0tLRDlzONYlc3Ozrn5MIpSVfODiM6qtarWGY1FWdmJXyxp3mWNyEv9IQIJpdEMlmYijkYnkyiRZhyBNMe+YshnEpBIQcavFEiyQcwh55zlz7MzGUehL+3w2xLUd3HUR1ERZWRmhUJSi+p+ZAaGlAxh+xYhu0fzXlHWqSKQCktsz3jc+lJdNl1qcE0XImdLKFFmRgacGilIhtjizWttyVln2/6xjI2Q1VeAOPCR1/Rz+fUAACAASURBVKdr7J5UGLOcMGNJDRXenBgrAPSf2GfTB16w+twUlqDM7m4OkVetpz6UXawjknheCaOwWZwwu/0PNtmyxX3UmnU5tZKcr0PY13FtaHQ5fOC4DY/MQKTGrbFFitcMRJlnIxthfKapZZrnoHzes3ML8TumAYgjb+5qYC2emQ1ZXx+k4fGQ7Xlp3vYczNsrAzR/oG7SfJPhOKFlLEMzR7R3vXVt5bkotsgyQcgSR6NLCe41pWTVbMEAiXBTBxlXfp4lkPOYHzKmRCaij3sIFsSaeQabL6bI3JqwTHLM8mQN4cHp7G3DrGHK6yrwLOPUwPrPKYu1FNHgoucX1Ugqb0g42dl99MNX2gZsBQushemZJCRuvSN+62lWkaWoSHwt49qes6njvIIQQz4IJDXVlHnOK0HOpyDnU+mkzaGec80CIvIhjgJ8iaiUSltEYakor+AQysIZe/LZF+zAMQhh2f2Rm1VQZqbuDW7asrxeOVapBtVEkua5NMfxJ2g2WN6z1HrasNWUTenMhKWxSRSBtH57i133mXN48IJAKkPbQZ7rmUcEUiEbt3++51FLs/8Pfehysp8mWCu8xgTlXm6/rkYgvd3aVPt9rQK1CtQq8MuoQI1A+mVUubaPWgVqFahV4BQq8K4JJPaR2/sV++wXJ+0L37/ddtKNV3vVKlCrwDurwOkgkE68/LRnD1WxYvOAFZFG3nfvz55tnQN91K1ascwSgJ+dmrGpE8PW/8IrdvS5PeaD+Impe1+2UwC8efns40n/wU993MbHxy0/NGFPPvmkLVq/yj54zbV2/9/cZeN9gETsrx210qf+y23WPz5mex7bZZdefpkFyF0QoTQPqKRthumQ1TEor0RAluvSBgh2Sh9AyKCc4NR9DIjxf//5nxO2fB/kDD8UYgrAkANEFjAsAskpCcTYuG5ez95JGRtBqVycNV4F1K8QSA50PZlAkgJG+5MYBrCoIEssvY8ucUd8iUxyFnhSAkCAAN4pDyCgbCe2W8CiSGROCsAnB6CnDmXhYMq+ES2REvHAcZeoTwOXZCk/u3HjFotgiXVs4KgFyZ3IA3z6KwoPEUhZ3puh81agSQ6/f49AwgIIQCas3B9nvYJ1DN9nIEikPkqhrBEgG+MczmtssY82kiOCOupvOKafTAG0cC4CG+sAwHROGWUJCMQSeccxVUlHnYsHtItAopZYvnlkxhsJJHWf671V2zsB/1Ui0Bt0njoMIZc1YgMmmDDM2ASLc3+Wckjk25sRSG6cqoMb8EgEkoiusqzQlHfD30UgCUGVPVWEay/7PymQtD8RSLKwy2gMiEBiQzuxiboAQCyMvdNkqmRHsNx5BWum58nRSnKAWciG6utkBZJ+Xr1fqmTNQgJJ6hcnYqvUx9kdOvIMey7G84ZgDFXDKvvBnpdslrFREInEUQYAy73tCJA7NQLJI0I9VV2VdDtVC7sqQaTz0fVdqGyqbqO6/YU5SKeqQFpYJ6eQqkqNqIez5HIWdl6uiUDYdkBzKY8aIG6CKNNEIOn3yj5yKhUpCHlzFhsml13DfSdCRARSBjJICiQBpLJLdKSx5gH54HGTy54rDGDpgFwX4g74qWwzduDjwBzACkjdwHtbuWe6GEPQuHbR5g3Wxp/7UU3s/LVfsVITADf3ugaxFEhRKSsB8APMDetPA4H00v0XL1hQRH8jXVygQBKB5F4VMrxEnZSBtG/frD37zHN20/U7yahhPAUgzlBRKBvKDzAr4sjvky1V3P7xHx6FvDb79Gc2QybMoMxJunltZrpoD94P6Y9M8tIrejhH9h7pts7F50Har6e2HZBQBRs9dNBGXnkBAglFCGEvjfmgtQqkhZidK6VQFNVZW10L86+UWiJOyLfCOm0G0r+hC4UDirD8APk4ZCC5U2HuakUtFIskrMhck+f65FD6BBuj1rVyCfNs0NncJWdH7cTEfjuY3Qf7FbTFZyQgh6ZQN0GGNEJcaWIpkp0FeZTDJivH/BlxGTdSK5K0EvMsvcKhHtv9eBYLs3G7+ROXYm31Uztz61n24kv7bGAwZTfduNrO2EQjADUsR1bZgeN++8njQ9SpwS49/0JyddrJevJA+hOA18cO7sVKbMyGBoaxXPXu47W93Y5A6qKBIoZ0RdkvOPw50lv5MVkInXQq6ezGuiHMwg2ePeMMXoIiTLX+aV0Mopjw7DM99XD1nnVWp7xf782i+lITRhqlikcgpSCQIJEgomYgumQRmuY9UereSD6f7jl9TkqVLKTFBOv/DHky8ErW3Rqw7o467MzIKyInxwIiXVPkgEEIMRT9TLRBQP0QJJ3uURFaORRHo6Vee2W03o7MtFtyngEku1bW33nqPTeK8hKyo8A1XbF1ra2/6Hw7OJO3Q6PkLoYSzAXc/1zjom5+sZBqwpCNpfoaGDu6L0Njh23sZXK2MknIEululbzDIsufXV6SkxOzW8YATyyOQPqj39tkK3v7+Dtk0HQPBNIxrBjN1m9cT8PLIMRZ0s4+q9OCUVo8OM+GOIQn56NjmcSiNwtn43fnyVqOGiuCVDHGd81dAa7HXKoeAilg+7GGfOnFgu09mLOhTIy1m3Mhb0gcCNSP5RshT9efY3W9m8hU62JdgpThvhQBE9CxswPiIjlv6sq4jeqehXArzk5aAYu2Mg0gaoIRgRelrrPTKI9mx3gmQL0nMog1WM9SdWQIZSAEpeDUM45s+Mqy8IRgctaqYgi1bbVXoIpu5vpetnOHXXjemdwvEKKMySLrocSwIn3U3OMRmB555FIIlQep5xs1AqmJg+3pdxmeZXIonJwClrnJD8EYQEEnklLKcJH2QYhCEUia56eSk/bygQN28NgJG0uisi6hDuben+f6+Z3yss6NBz/KQW2jOM8zIsMjB4lWx0BsjzdZD+tHnPV9DpvE+dSgnXHOYvvIr59tgRg2ksrtgkBSgw2dTswJcbv3/icgpov24Q9fgUKcTDSnQOJpgf1su+6FBfNu7Y+1CtQqUKtArQLvVwVqBNL7VfnafmsVqFWgVoGTKvCeEEhP32lX3Ha3XX/nA3bbDkGAb/86+J1b7Y4He+0Ld9xmO2rCpbcv2Nu8Y/axO+2LX5+w6790u92w+tSuwRs2OYGS7IY/td6vPWZfJDPgF33t/cpO+0Lf79v3v3ytnd7LOmH3/tYN9qe9X7PH3uEBT9z7W3bDn+5acIpxW3rhJ+22226x7a2V7S789YJ3nvP737cvXztsX9n5Betzf35vzvKXRSB5gPDrdluv+ddXgOfXTlXvA3DI4Cefn0u7XIq9j++ymaExujgF7tHhT1d5uAFwAuzyyg9ea4P9x/Hvn7eOtStsy4YN9v3/9ZeWOg5AKZEORNOn/uR3bQ6A9+v/4yu28+KL7PKPf9Rm+cc8PeIOEHbZOPyjPYoFzxxgl7PSkf+/ywQAKBEuBBBcAjT8/T/+Y9tNAHwWYEcgkWxfsoAmUrwok6gsAgllkjpeq6HiAq5cRkMVVF5wXR0R4DpoBYewD8DKMt27UkdFBFix7RL2MVK8yKJPsIkQbylcpIzSd3XJ6phFZkmB5CdkW4DNTA4CCdBSWB9uP+48BGznOW4RHwLuohyzCKQPQShsADR9Zf8eS3Y1WK6OLl0pKjifHABaXiAjxyTwVZkiPr63Yi1TD6gTFGgOOFQQsMMhpLiGMwBCrpMXC7s4XeE729rtg7E2ah6y73ANfwyhNwX6pI5cZSQJxMy5nCGhmtX8IY0Xj1jwVDYegRQA+HkjgeS9XwSSroMwmjzgsOs8rli5OdJB2+DvYf6vKVaPTRUAGfv1Cxzl98rFWGhh53KM9HLXxyOQXAZSRSlVJZCUqaUsJP3dWZBRb6l+/CJkBLRJiSeCzBFIBWtmf5cSwL2DaxaYBLgtBu2oQNreTvtB3zEb4rrM6npWXicTSFXyyCNAvI7uKoGk0xUB545NbJZ+p5wfji8AsNbI2zf76wCoN9l3nn/GBJkjGPEUT4BieumW8EgkT5lX3X91H2+VgbTwvdXP/DwLu1MlkE4mkd6OQNI5VGu08HuVQNL4qNobLiSQWlFnqGRFxrG7Hx15pM52V0X3VVLNpcRjrIkULjI+lVshQkkEsd4W4j5UrWQlqXlD3F0E8kjZGxqfYYBzlxcG6SzAWyST7vcQCple7o/Prd9m3aDF6blxW0zIekJKy76DdsaNH7b59hbzY782H0WVkMf6ie+6aspmWfOr770C6WQCqWphF5CSAEJIBJK7N0GDNWdWCaTDh3P2s0eftJs+ejkKJEDeEFZygP35gnJqAuS0HGG8ofZM19nTT71ge14s2id+baU1NE2QeSerLh8EyKw9+IDZxRdHbdnKJkY1ZE6hG4XMDgi5zWTJRGxqiDy1Rx+xcdRO0dm8dfuaLQKBFAtgH4cVZAGLTNW2EQI7KEIPUDwMSdLQ2WazrAlRLADDzGVzRwaYuFCOaX5hfDRj6RUKAhpz3SZQ0Pj4effypda6vMdl0QVRvgxP9NtMacgeO8pBbi7YlquWct/3kSMHwdAU41qHbXYsbM/tOubcwJrb+GpB2ZSIUw9s3yAI6rBizQEmP/DDPnKjknbFVVvtJw+8aFdffY69sOdZsoJK9vlf32A97aM0Osh+r5d5cj3Wk+upIWoPxsnSzm6nRs0XZm1geJ+NHn/VfCgq+o6iaiETR0T7ysUdkE3nkt8EyI1yLkq+oBzGpIaTfVwqOeXy29rbyT9a3INVX52zxBsfg2xBdZLBVi7AGIvTNKBmhSqBJDtGZ/PIV45aqwFDBJJTzDCnJZWZhOWdcpTmOFYRSE7RwbwbRroaphlEE7b2FeO40jRmDEHkJcmUiaMQStBdsKS70dqaI/xeixhESH4WAgkCAHA/UgeJIC6LMeVlx6EYDLTa2HwPBFLcXp1oplGhHZWxpzD2STiD+jU1MYyyasxWbFhi2y6/2EYYx8/3j1s62M6agXpNZJPmPj1EcL9LrqXMRM0bjfwsMtNnoy9AIEGqRGic0NZdJpgjkKRa8iZvrbEhdrqYBrc//J2NtnrlIEc5C4HUZo8+PGytnQFbQs5ZiozGSfIJ165ptKYW7iXIBHV91KPSEuE6M4fqRR50laYAKdvCAY6FDpAg3RwZnokymQY7diyCPeQ0yrWi9Q2ZTTC2ZvmcxmsBomOSzDLf4tXWuvUiyyW6rRiDJKWAATX7qHnCNfmouYSVBPJnHiIvyrUNoeYpQh4VZ6epC9eOXMVoXIQfzxgoIYtJLIQhwOp43qhj3YjK/g3iRc8MsgvWOi7iqAyBriwhJD1wR6iduS5lBqKaOhZ1xeyi83fYlk0b3PvmaTzJMI5lc+uajPQ5KclFvBf19CYFU7XZwbNzdYS9t+q5fYr0FMHuo2kiUPmzCCOpQUU66oFF13kqOW79QyfsyPEB6x+B+CRryo9SS6a8ZebxoA8PQub5MhlcThvNGNE+CkVIKnYbRBoehzRrxE6RBC3mgWnbuDFht2BhV1c/ybqfhHTD6ljPu8xj5UKj/eTBXTYwlraPfOQD2Pd5BJJqJgvlbdeRsVV71SpQq0CtArUKvO8VqBFI7/slqB1ArQK1CtQq4FXgvSCQ9n7lcvvCd/kH2/V32gO37XBd5D/31fd9+/xnH7Nrvn6H3dD7tu9+u629/e8r5Ii9h4D/2+/0l/iO3NN257VfMbvjKxB47w2h8Us8+l9wV++WQOq1rz32RfO4siHIqFvsT4c/Y1+/6xZb/doR7XVE0XdvOpmk8n7+r4FAqoLAVXD4NcUBNVBHvsAAAVBlgCuBGIOHjtpxvuaxjvNh/SNAIdjcYA2tzQ7QOjE+Yld97HqbxYf+wW/8rSUBz5oAyucgiq659dfBPQP27Tu/5nJLbrntVmtevdTSYD7qSJdKxr3U6ipVkrJznDKIzlWAKeIIHEA1hf//b/7e79rhPoWkVxRIfEYJRSIvAspJkl2L7GuUuaDAZmdf52UlqQNeAIED5isdyu78K3E3VULAgTeyjnFKIwgbQOeSApylQBJUpW1KOQGBpEMOsn0f4LQjkCALQmQdFQCCpgEU88pmEmkCiOJIMHkWiSgQAAwYQ7S1IxWuW77ILkt02OFD++1QPSqLxpjrItb5yDInB+CXcXZ2yo/hWGhfb8ZeRgqkENv2C6AC9FGXc479zZFfxaXjLwUIpJxd0t1tl9clAJGCdm8xYPcOj9gIWQcpdZArnwCVU1H2LSIZXa6PZ6VTtbFbSCAJUPPUa1UF0hsJJNVAloJFjtdTnnjgEv8I4PICbnG8CbI7qgokEUjKQBKB5Ix8RAA6wuntCSRnTSeSjeN3NjlcAymyXO5QCeDJxbd7RFZWZmZcyzj7uwz7rPOob2AiST96xAYZ6z1nnWHf2P0z28sxTxFIX329lQJpIYFUVfOJfNO4keJJBJKIJOUeqb5BxkQT+OCZAFjnnLHd/vG5J61fh4mgJSdQ16lJpJRz8NubEkhVq8nqsS0kd/Sz6rH+PALJkX0iZvj+mt1eRYG08Jyrvz95H9X3vFUGkn7/8wgkXVePQKp273tbVGi7xl0OYsEjLh3nyElRTJc75s1LCwPcRdQ69VUFMa7wlI6IClcy3ua5H6sKqjz3iHd83r5dtobHATIuw7aBjI//vHyT9TAeMoVpiPKQdazssWeOHbQ1V19m9ZAYZdRzpRjkBOBlhHEiBZ9sE1d+4v0hkHQtva585ip3/9Rbf3/ZHvjRQ/bxm65wIDehQY5kLqGG0Bx48PAhyDNsyUKL7Ad3P0Rmi9knbllii3pRpkSYOMr1tm/viCEusqs/0Mt0moLArQdYXm2dEEjzpUV27MAJe/XZXTZ+4LCFJ9MWz4Ws1d/GPBwlN6XNWhLNNjZ83FmpNXV2Ao4zhw+NYzvVZm0rl1pdY5y5EkJ4ctqSr/a5zD2By1IUNGDzqGuWAiyXGsMH2Ny9fIUlli6mYSBrs1h1oTWwE5OH7XD+FetPvGoX3bjGWuMTkBrMf+U6Oz4wbc8/MWfr19AosrLTBocBqI9AosANMKVCXqEG3Mjvejfbwf1T9q1v7adWUluY3fSrl9hDDz+Mgsjs1v+wwZZ3k+OSZo6JnA85dZ4Np7DSC3J+EM7N+JjlyW6anRmyobG9NjPeb/Oodg9jATs8nXO5ccsXtdul551jHc2NTg0Xa2xmLqaJgrVvGvIon82QqROzzq4ua++GJMM6TWTQyOAJZzcmEkjrgPKfpFKSnZjIDWfHyFroGg1QHekzmUzK5lAfKSssTVZOhn3MkGmUguSYpNYSdChnT+SnrMdkO6ZrFMPSM4OibGhknBpluIZhi1OL7s56CKQwlnfzVhfXPYjqQ/ahjH96GLg2bIMOC62F0ueWQ+02UV5k+8YbyHlrRc2J/Z/WT2XUMSfT/WHpiUEUbiesq6fBzrxspxWwIHuM8TQD2YR8jG1xz7NGlnWDMndyM0LUSrFcsvp5jjWDumvPk7iTjZBZxnwhJZcIVUl9mWedIFVzMXNA2JcyXPjsD27bbOvWjLLZCcvOJWzvHogyxsKinhhER9EGB1Cn8hi9YlXUqa3UnBKua4bEK6DgClBDSDosZvW80wDx05SAVKtDRceYKc2nydAq2fPPFuyJJyYhF83Gkxw290ySTg5Zc2alUjIIqTXbLb7hfJuNMN8xl/iUA6hnFDHl3A9lnmN4nHGDNJTKmI/MpxLkUQEyR+cWoXmnnvtJKj6flMrY2wXmGKjTqLqk7pqedOSTU1zzexHyboyI9JGFpXKiUETN83ett+0tPtRH9djxRe28s8+2JRCY9dgFZyBupb7Ok5GUw5auSKajnoXyEJRFlD8iIcvKS3Rq2UqzBPsMQfq6jCM1aMiSVfmTkMEKzBLRrXvcuy5SeMnKmPE5x/MImYBD2IUOTqTsaD/7YJ30MUazPNT452kuYMyWIP/mGW+YB7r1S9dbxCSn6Cx/YyyeCQZthOu5fl29ffqW7RDo445AQqvuCKQyxPl8MWE/feQ5cien7MYbr7WWOPaANuPmRmUpbr322dfW/9ofahWoVaBWgVoF3r8K1Aik96/2tT3XKlCrQK0Cb6jAuyeQANMv/4LdhxXHXP4a+9qDVVD+rQqds4mDr9hwfINt7P4lkEc6jH/lBNJs3/N2KL/Utq/+/wt55C7qu1QgLSSQ2Bw2jJd/4W676WsP2hdeU2D96yaQBMwstLySNZReDuTnuzIrXPaOgBjA9nlyYmTlIsu5Mt9LgGUu94dObmf9BAHRf6zPWZWs7V1uP/zmt+zosy9aF7kXSYCHiz/3CbJ98rb7H37kQLBl5263Kz91k/kBQIbHR62no8uBhRkCmEUEyI5Nnb45AIIQyowQFkQCn44ODttv/8GXbHR80stEEsHDPoE2ATdFIHGsUhRAQDgLu0rysq9CIPkEqCgXyVmiyCoMEkSglxieCmGi/QSwPnPdtBUAKwcZog7qecAJgRZBth/kfWG9V0IpgTgAySWxFoDiYbr8s5A2SYDOLDY9Po7V5S25bCWOuwQUJvAe4C4OsKZ8h0vaovZri1bZ6IkT9ngR+5jWBPlGdMpyHAIGPfUR3d0C3aVgAhRMgJTG+YoATmnTWZE2AIK6bhmpyKibH1C2ARDoEoDX8+nqz6MOeNrXaN9HNXa4HvsbushDrmaQcCKQnOLjdQLJEUlS8AiQo14LFUjqEvdebySQZDPkEUjeeYtAcmSEVCLsQwRSDDDJqY7UIa76QCjo5846TxTMAgLJXUflElUUSCURVACVAoOqBFJWXepsOwTJF9L4FqTl6izbQI9AynHNRSDVc46XtLXYRYB3walZxug8OR1l23DeBfbNJ39mjwCQjgFcVV8nE0hVYuU10rViI+dICj4kIFCQWk7KGA4kAIHhZ1yH2G8z54B5kV1w5pl276vP2l6A2hwEUlo5PJWucRFQP49AqpI/Or6F+USnqkB6MwJpIRnkrmhF+VQlXhZa9FXr8osSSBof1XOoKpD0vQE1iqwoC5qHdAHFtbr701MUufB2N9Yq97beUsn08NRaXqKZPqMvEUguFB2yQAolj8z01HROnSheStvWPQXgGuK9GyA5/nDNVuuenDQfEsSMP2fdW1fbYxC7i84523q2bHbMg5SVU9zbIeRuRAzR8R+0lZ/8nff8KfPtLOzQkLg5WMH0IpAKum6AqwMDPrv3nh/ax2++xJoaqRd2VyKQdA+pJiKQChA+vkK7/f3fPQEobPbJT68G0E+xPSyfUBLt3zuECsVs9RpUN5Bp6SwWVrReNMY2oE5K2eE9B6x/7/PWBMDbVW4GvGYfWXLF/K1kJaEWau+wybF+C0K2LcMmLEPjwcuPP2eNTc0W7PSUOO2BOptFqpE+MggRp3kYZRD3JWZtEOI5APcUADt/8zdY17LVFgE4T5fzKH2OW10iZNPFads18Kjt9++xD39mnTWGBh3Af3DQZ0/sGrEzt/ntzO0ryLAahhiZg6BptERzO8qiCezGpsmqwV5ubZetW7/S7vq7n5FfZLZ1K8raq863Hz/4BGuN2b/9zHZLhFHghlFR1V9i+egmFLSdNgOpIfWLD9VHajpjU+PHHYGUnRy14kjajkAgjXLOAst7O5rtInIDWwHqo5BDdZClsotLydItRfYKp97A7+oTTdbU1sF6EnPKpCQEiZoPMjRuTKMmKmqcAswnIOdaWiDrZNvIeJZyNA/Ar8+o8UNfIpO0dmjNFYEkFdJxFB6yfYyjoqtnDNc5EmneEU5SM2VZLyaZE+foPohS90aUsIl4ALJE6ifWtijK2plx6qxMJNSe/MxPJpK7JzVNS61KnaZ9S+3VMQikyTaUn63M1545qo9sLB/q2MI0WTczA5Av5PNdfK7F126wn+w5apMGMRdqcbZ1Wl5ki+YmVdRpIpC07odLaWwSUdC+utuCBHSJQJLyTgoZvyROFQJJBLVUiJHArHUyjr8EgbRlfZJnmGE2X09eVcYefixrK+kcWrEKVSJzTz2KtIYG1gUC+tA5cT8tsp8+fMQOHcrYwBB1yih7jS+y0Hq6WskOa4TwC1jvigbUw4N2/72DRp+NIx7TedYQ5vQ0KmARSDNS/DUvtcaNWEAuWkP+FwuwAgyVA6b7UwIe2c6iWCqleZ7JzFlDZsqK1CqN8ki9JyFUmlF893ytneaD5CkxLiJY2jXOTbGWjVoOknR2fNDVrQ7lUR33fAYiUWMgKCs5KYgghPy0TdRFSlxTLHR72p2NXQvs6cb1m2xR5xLuIQgkyMci92CRyUGfL0LsF/iSNZ0IT83Vsjx2rT7KTqwoscOQR7oHNU419ufVbEIzUdkpRL25PFhRg/tYe0tkOKUzkzY+PYztLiRo3m/PvzhgE6i+xAZnqaOP+UVNBEVDKcRzVgCSUU0I+qxePp7ZtF0di3KSwlgLbtuUsM/fstXaIJUDzF8ikPSMIwLJyo322ON7sBkctZtu+oC1NaomEEh6WmC3267b/Z7P5bUN1ipQq0CtArUKvPMK1Aikd16z2idqFahVoFaB01KBd00gHfyW3fTZB+2Tf3y93f0nd9nlX/+u3fK6hOOkY85Z371ftTu+ere9Mhe3Ddd/yW6/badh/OG9Jp63b91xu/3VLjrnWs6xz9z+Jbtle4UUWfC7POTT9bd+yW69ttd1rzvbtO/e9LqiZKEdW5dnzfaaI9k5VXu1tz4WZ3H25W77/Of77K6v0nn6na/ata8dpA70rYgFdxIesWELbNwgJ3Z+oQ8B1JftWqtYxd35dev6zm32F7vmLH7O5+3OO26215znTqrD5++8w25+C1u6iee/ZXfc/lfmlWzBdlwN/sq2//EXbfi7d9jdr+Rt1TW32x23dtljt1f2e/nv29duv8Kr/8kWdrmD9p3buRaP99scQMA5n7ndvkQXn7saP+d3/8LC7u2uG3Z3X7nhFfvaHYwJ47p+6Xa7becbiv36GBp6zO7g9/cd35vcAAAAIABJREFUokP8+k/axr6/sO+ufl0d9Ja1OGkUehZ2JxFIb2rh96+AQBLo74gAAa6e2qBqYSdiRP+wf82aDPBT4KpTmYhMAcgQQZQXiAMIU4+1k3w9lJ8hAgm8yAMjeI9s09IAVfr8008/bYtaO2wYL/vnH3gUUAMyAwDj3M/eDPCStt1/d6/LrpjiH/ef/4PfsTI2Q/f9+Ef2gUsvB8yiG70tYUnADZEw6lTNAhYFIZACcqUB2H3xwKv2B3/0RwSzowgCjBfELwIpDXkkkscncovu3ZAs5nQeApX0JWJCP3PkkX7mdcE6UFp2dRXbNpctImJJmhW2rzrJIkuqBXVQazuqY4RueKdsERgr0Ey4hctH8oiUMMfqsii4BgXAOgEtjtGANHEoEAog2e2JMAnQDSxl0g6AnN9dvY0ckDH7p/EBy3Y0ANTSYc72sgBQIkhEqBV0XIJ7AI4aIZgayK0QICmVVU62NBBIWYBEEUgFiKwAwd+NEEiXLeu1s9l/FlLplUi7fffwYdsX81uSSxvgugakyKAuyltySg+XnyXrNzqXBctL+UHFBViHKsC8CDnXKK53VFQtLhuB/buQbak7/j/23gRKzvI+8/3XXl3d1fuqVmvfdwmExCJjVgPeiBPj2MZJcDyxkwmcmZhkYnLnDpl7Dz5zDj73Dr7JOJMET8Y4jsEE5I3YZhcYBEISQntra6lbve9d3bV19f0971cllYSQzeKQmVRxhKSu7fv+7/u976fn+T/PI2RU4yT1kcrEOct6TGB9mA5mBdBjcuPs3WQ16NVTSi7Pvk2PtyKQMsrc4OOdAknfmyeQpEDybONQSskKzukyZIcG0QaBVAnAeDlKuOuwkYqQC9KDwi6Dpc66Sy+zR3a9Zo8RzN5Dtk3hcSECqfg5l8+TzxMTc+FXHgTHJTtBZ60k8swRSDNWy/BtyRNIz5zYZzsGh20cAknZGD6/Z03ljrlAeFyAyCm2sCtWB/1LIpC8cTur/CleiosJLIG8InJ0CQpkTQMuO1dJJyKUYkb19EgkPeGyyMTtOnGcp6CaZs7r2lTd9ZByL804i/AOiQxHwuLeA1mqjn2napKKT/kd/FFTFDcqq2CdWw05/MfzllhNby/qCkgi1A6zL1tp2w7tt0asnZZevsmSkDU5VCfDkAdSccQY138OAskjvj3SFi2GW5+U86SME9nyiVwWTC8FUk+PH2XR9+2237ja6mo8Zd4MRZuW3Refc+jICUtPRe0kwPj27R3WDG7/m5/dgMXbCJ8wTo5bwPbu7rEFC6oBZFEL4HFFbBr2pfP5VWmHDp6wcVByPyBzbMpntQnUjV2yw2xk3CBa4vVWA9mTzZCh1Fhri9atgdQ6bS/88GmbO2eBRSBwKwCpyyBYRlCrZvqHIWkibmzi/DzHuqWcnukg6yfHHYvW2exFS20mBvHCOnui6wgNDGFL4Qu6/eSL9vLYTvvQb86z1ibP4urJF8lUQnBx+2+22uw5ZNiM9aOgEXlTjuKHTD+Q8/GJqD399Enb88YUNlZL2MeGLEVu0zxUZiGIhJ8+vcvUF/GHX0Qz6MfCLtpisZqP2rhvHspaAHbUnT5sDLOs9RnUSaPYsvX3HSSPZtDSPePWeaLXOske0nrWXFNuV126Fqusckf4V5TXovZBDZVA6cZ5ShEk8jvHZKyoruW7KrznIA7KyjybOpFIzpoxBEAfLnMKpBi5Mno4xzP2GRFIsqMT4J9MAvTze5rmgyHOuXdwxA4dPoKahOaDqii/yqypgfHle8d5n7oQUlwrkyiERPZJwVKJKiUGmVJXDxkBeTQ8etrYhslyIjtoedQikEjBMNcV+6PLzpMUJFRnI/451j6EyqevjkYKbNq0n/D5Ph9EAg0n2TEIkckBiMoRW33lJTZrw6X2k9ePWN9MIyovyAIxmo4PoMYiIWhaCUESaH8PMqfi00PYHu4xf8dhK4PkEDGsjC+/fj9ju+qpqaP+KWvgHwx/9kcbbN0KxitDRg7/gpDwllK5azgSxSoNVU6Y2koBGYEgClfMtm3bx+2xH/TaEESidjLlPuEex3ijmKyOujy1OfODdv2H1tiOXfvte9+j9qzxyRy5jqittNbJcnVahCDnHll8qdWv22IDoRpLcf/kwhGDssuVlSvHnmStgpichqkKojwKjvVYdmLUNY/4mRcVs+dYkHusBHtFiiaSCGtejUiTvh4bO3qQ6wgCFTIqKB9XZRJib+fSsmTzy32AH7IzSJZXlIynAN+98ZKFjF3Gjh49aZddst4WL0ZhWD8b8oj7K8ZfOW/TELay+nQkEt8pEinN3BWhlOaX1iGt2U79y/fqu6Ps6y4bTmPO/dIMBBILsPxd3dru7XFScjOmEIDp1CA5U52Q9rLbjNmLPz9sXb1cH05oXsGtU4vLtpzKsAhpf5/h/FHUsRS77/Wxf6tJIKNmFLyWZa+4HCXZH/2bTdYYl4XdMMdIzpRTIKFsYo188aX9thuV5W0ikKrGHYEkeZ7GrJSBVLxjl/5cqkCpAqUKvH8VKBFI71/tS99cqkCpAqUKnFOBd0sgdTx+h93+7evswUfW21Mokbbf+ZB989a5F6zy+Dbyee4Zh5D5mt1ascse+Pxdtv3jD9q3HePUbg999vP2xKYH7Bt3rTfb9YB96a7t2Nx9G0LKe24rzz3Ic/Hux+3Lt33d4vc9bvduiV+cQJKa5AIKpIsdi0cw7MaR73Es4fCleFuPX45A2r3ui/bAfbfTx4v93K132/Y7HrRHiupQONeJx79st309bvc9fq9xquc+IO8++/mttumBB+2u9RP2+Jdvs6/H77PH7yUwO3/OJz/p1Uz1/Pxdj9hQxcftPoirTekn7d7b/ty673zY/upWCJtzCJRx23bfrXbP4J328NdutZZxb6z2fVavrbjIcy3eWJzJQPolxm1rhd38lYfsnuvrrOPhL9rtX2+x+358gXPNz49vrr/fHscm0Zsfj9jJgr3cxWpxXtkuSCDt+wYKpKfsjnMI0P+1CaRThEsXwOSz5JFgNY/gKLauUokKdlOCSFxOgX4GGClQfLR/0Pbt2GlH9uyzyaFR1ECE1wOQTANGzFmw0NZcus5iAISxhhobBQh47rnnbElzm23/wc8s0AGIR8fr8ts/7JQt7Y89beV41U9G/Xb9bZ+wuRtW2Xe/+10bAED8vTv/rcWWzLYxwIqwiAxZrojoAQDOpiCFUM/84Il/sv/2N38NqAGY4SywPJWQs27i71kANEd0ADY76xTX0U63K5248twvnLc6Y89XWDgCTdyMwH7n3w+QI1WOOqoFfqkm+Swep8LhOxyIna+fIz1AwqWQkLWLI1L4vAR1gtZyuR3qqsbExR3XNJ23ZQqJpis2B4C0FKDk/mWXmH90xB4bPmZ9dH1X1TUAiIClAZ6lGY8BrImCeWWMD9InSAd7Ix3rVZWVvE5kFcH3EHBpjncKAE62MTN0njfwuhsXLLLVfJa6gPcATm492WVvUJM+QWkAKzmApRnOz9nNwcrIei9MBkYSpCzD8XFKkF0xTGVQnnHOLuRc3bwiI8kWmFYuDUoE1TGTHHPgvPgfRwTkyYFKwuM1Rppb+t2Rk4BozrgN4KccQkwVlGJLjzNKH8cFUjNZK/J5AkQdUK6cIcZeuVBSaCknJcSvsPI2APUFUAlsmlEAlR4cn9RWIpA2kiVyY1WthejOPj0xDmAYs8vXbLAfHTlkfwGB111ODoeIIJGwAiXza4lnxeeRQppbZ0kuzwpRAeHS8TkCSExs3lytYOFXzzhfC4F0+YqVdgpm9Idv7LFeLIwSgLgiODWlRc4W5tWFlEDnE0gFoqZQM/1enHHmqXPOZik5RZnmtWNSvNoWSB3ZI2r+e93c+QwikWL5znEPwCajTN3fRbZ3hbEqKBsLn+upsjz1T+FRqFmKeamHOtelLHCcrzsJ+sBBBlOQQKCYgJ7KOfJZJaTf8Niou37UrS/7MzcvwgHIVT6L8wmxZoSRfYkomvArBMysyl/FmoEFWIT8DzJfZlIibr1uddl3RVkfZKtVC/F7c8sc+whA51yBpoz7KDNt4RUb7Kk9r1rjggW28pqrbAzlS5rrcIY6CAyvxlZMc3rxb33lzDm+V3/Y+8Q13nGeUVp5yjj14rvOf0B1Eb6a+8qHkuItnQlheVbB2vqo3frRy1EUoAqCuE9nIPojkO2U6viJhB1uH7YXnzluYMx25eVmH/nIakgWuvVDqAwgR2RjVlZWDbjLqKDm6+tE4dIfs75uckdksTaSsIETo9YWabSyfmrRQ+d/ssYqamZbFMu2lAN6zTZu3mS9wwOofch36xmERKnD9g2CqTyOWgflBGtZOWy8coACXOCyuguSS5YESJeqUPadIeo9e958C8VrbRTLrlQYlQ3/pbnWX+l4zZ7rfc3mb4rZ2vUVrA+TtvVnE3bFFSG79aYGzoE544+5HKEZFDlhxk12WBOpSoioGvvbb75uq5bixHzTWixa+x3RlovV2M+e3W+D/Vj7fXoF9l5jqGirrKz2kzY4We8y5qTuCbKejGDbqsaK9BR5MRN9ZPz02zTrysmOLutDIJFiv2qErNmy+VKjd8KqWHuCvijqozSEzBj1YnxE5o8Pu/kdYKyCgQhNF2TQ5NUf9U2Nzv61ijVUc36c99VWVrm56669PIE/CaExlURF5jJrIC94/xjWr32j2NAOjtn+w+3Oiq8c3qltVoXNn90ICI9lKvM4w7o/NsH1QBbfQD/2jdSpGiI9QsdIWVka0o39ZbLfjhydhqgzm90GgYTNncD6WEz7AI0Dk1yrkCVTkRW2v6fC9pGBNE77kdZu7U8iA93KAgGRgRzLTPbaqkvX2NKrNtsz+05YV7oKi0goEWXpaflWtp1ratD+g5qQWpZJXUPGTfrkAcsc2GE1PuzVpsnaYl3T3qwmCtnP6d7H5SQy7jjl2UeurbGlC4Zt5dIAhBEkB0WQJZvqp71omu/R+lXGzz2F62z71vc67OUdSVRzZivJR2olH2kW+3IQ2mYyFbYnX96JdV3CPvahBdTcZ4/+8KidII7IwpUQklKeQs5x7gmUQ+EFy6182Sabrm2DAEI95JhyMhLJbQqpWYea+MdRe7Mf4YeIehgCEQWa1uQAFn9VcxbaTFU9uWBevmOQxpYKrOQyqI4SWCnmuMZiXCtlrJnTUnOz5qlxQQ0UOTXYcF2wCnCt8X3Ua83KVluxaqE9+vjzkJZBu+76m8g3q4Egw2bRqrhHoXkGNXSGrCRlS+YYi2nmSQpiUiRlDrJQWXK639HNkNZokTkBvj/M9RWEbXP3XZBExieKvFFenbLYfK4riP0acnEKAnZ6epR7rT5I32PW0tJkh/cP2d79PaiQsKOkEyM108D9BgpqRkb3ez5qLbV5mO8KsAZIVZdmvIPBcuYCZCO+x4vnR+xP7vogWZGDFvNzIaIsniG/cYY1BlrRXn2t3V549bR97vaPWlUMxenMEMQtazs123DzvvdqCS99TqkCpQqUKlCqwLuoQIlAehfFK721VIFSBUoVeC8r8O4IpIKN2AO27a4Vtv3+6+3u7iLlzTkHmn8tBMePRXDw3Fny6Xabs+t+u+WuDvvyGbVPhz1+x+229eMQUou3Au7vsjsf+iaZSfrQ1Dnf1XMxBdIFCaSLH0vthRQqv3TRfzkC6Wwe07nnUues1LadJTKUb3T93TZx348dWVb8cNlT28jtecTL7Ultv9+uv3vCI2DSeaXTN7bZXc6SDRJoy1321BcftK2OqBq0J1FK/XlhPM4hkIrHFfLpQuM4V2N+/nN5NViBQHLn8jbGjWysO27/mq0/c8xFX+yUblvt42cIHnKL7rzNvppXIF20FucRb28mkLwMpK+hGnv4a9d7Kiv3+N+FQCoojwrE0bnAfOFsiwkkp2gQ5CAFCd2mCq4e7emzl5561g5v32WRJJ2pytUB7BeAPClLsOYaW3X5RluwfpWzGXn+meetiX/sH/jJNgvggbT80zcDtiTt+D8+7bIhMoA3iy9bZ5s/eqM9tvVx69pziDDrBvvNP73TItjCSIUgMkaaFXEJ+l1Byn//ne/adx99FPDCI5DUcaqHwANHIOVJJb8DMyCQACL1UBi7/l54OKDfqSMKGTAeWO6A2LwSy/1dJJIIhEIidx4Id2oaPq8AshfAdcG6ArGyEDLq2PVDWEwCCqXUZSwwjJ+5bmCAlAykWJkAEVnKhAGpaeT9L/NWWg11f3LypHWG8POn03gGMDuJfc8kwE0/SO8MSgDXwctxRahDc22dy8MQkSLFlpRek6gMRNj5lfFD/kItQOWHFi61VQDxIl0O8fqtXV2sDBEIJJm2AKIBRgmkdiaGADsZCKUAnbxJwKNp5BmKoQgCxEfIbyrjuwJ00Wec7ZpAe2UjiEDKK7yw7ptR57jUIxzsjMguCKc4iipneQjoJGtEoYIVdNA7SJxjiwFKK6dboKFGRIC4ZzvmddiLsLkwgST7PgA4l4EEOCj7Qj5DYLRIsWk66PXwYd8XZm7FAZo2llfbdaCCEYC6PoC2KEDoB1ddYk+eOmH/ufOYdaHocB31As2cLMrRIJ5yJe+q5BFIul5EMuWztDR/mKv6WVBh7k7DBdwvMJOPaQA3uykQt80rAFgTrMXHjlgv70k4G0LPuq8wr4qJn2IrueL8ovNVPgVy5t0QSLqsCnO6oGIstsor2GYVCKjCa7ypfZZUczVXXfJMa2GdKfw+JYJA75HSCMJP89rVU78Ar2VhJgJJhCLDapUQpVJYqKNfbpHKRhOxl5aqyGOeGHs60WFIwgCZKa4hTaQQ1msRrJBGsTHS330AmkGspXRcAlpDAOgBwNIYhNRmgtv/zZx51jhG5z7jQUS9zd64yl49csDiDfW2/sarbbguYpNYe6m7Poc6sCpErglzfdHv3HNmjXmv/vBmAqmgQPJUdW8mkKRSFIFUbt/5+8fsEx/bYo31MeyqpATIcJ2MMz/L7DDKowe/+ZL1dBkKJbPbPlFuC+ejNommrLmpyka4LqLRSggN1CgA4V3HhgF109ZSU4Pqpdbl65w63mf+RNDaYnMQJyesfBLbzZk6a2hdYOXzZtnr7Qepc9BWMNeliuzu6rROlE+VwQqrRI2hbLDK8ohTsNQ3VbjxkAPZUNcQnytiGaqa92dZYzhyi5KZFIlXkRvDugNhMZwetfH0uO3sPmCvTbRb3fIy27yl0U71HrOXdprdfEO93XI9NqBZlA2BaramqB0DlJ43N2Zw9zYyVW69o/Psb/76VWtl87/9k8tZI8hiYs5lUBv98Cftbj269eMrAaTHIOfJ5ol/GDKG80f9oDVeSpGJ8VH2rCmbGhuEgCKPhkYKPwB9x6nTRjQUhE3SqlE0bVq31qmswuRsIa1iLZT1HAqYiqhTuyX5jCFkXjnqMsMaPEJYUxBbx3KyiWprUZ9UVTI+UAAoQSZGAdzZE6IA9M4ZTDStbOykCmEtdPazUs9CII2zj/eOpexoZ58dPnHSvY6y27xZlbZi8VwnjJWaanIKpdIw9nBVDZDw6EKl8JPCZCZhNTU+bPdQuc6MYG83wHwy8n9QiqG0iUG4pLEgC6L0qSUTKeevYE1ttZNTs213TyUESp2zr1MbBhoWT+XM/pclxyoz3mcLVyy0JVdeZq+d7LdTUzQZRCCRXAgQFnR5YiynRUnLOAqdKAQRxmaWO33Ypva8APErqzWycbTScl2LRM361fHgWVQGOAdifuymqyqZE1FraYBIwToumRq3EAFm6Skp3GR3igKSfWlwNGV1jdUooRbYX3/rqO18Y9Q+cBUNTzestyjfIyIr6Gu0Q8cG7IfP7bCW1gZbQ6bjseP99vQLndY9JEJbCjLtcVEb5f4juGyVla9cb1NVs1AwUiSIDhEyPlRTAfZrP2qzHGMaRg0bZj/Kjg2hAmKM1XQCYRXFVs7PuARQ4Emp6UMZlEXxNt3XaVlsgH0TY25fjkoVzLUmVQ80EiTnlKfKgjzyZ8YgbEZZI7GlnOOz6yHD97zRbi+/2mNV9UG7+aMfs8bmKq7vGMQo1wjnmUqPeRmQ7t6K+wfmvPKQpEASeSTbRG8fUDYddXGEDvcUNEQo+0sEErQyz0slzd0Pz/ldgCT3HI4shqDmWoIm4vO6IPSPWROEdyfEdMeJIevqzxnLgQ1MorAkcyxNg0BahBoLfkj3BlJUsdZPM96iytRoNM3x+v1Jm0eU2Ff+6EZy0YaszI/CCLU3povuflJ7wI7dR+y5n5+2z37uo1YXH+YYsO7ETjDD3NtwEzK70qNUgVIFShUoVeB9r0CJQHrfh6B0AKUKlCpQqoBXgXdFIOVJh3ie3JCq5xYURs6q7U1xPB4Yv+vLZxVKBSD/gW132ZyLkDbFrytQFt0/vtNu++piZ1vHB7+1hd0FCaR3fiy/eN68XQLpXNIFJgP1U4vd/yQqIRcR5R1r+1cetq+f46OX/56W++1JFDneS2WV125fEQkXPp9AejMZco5a6DwLt/aHPmuf/yvAl6/ci1XgYkf4FR4Xe674M71zmWsa33c0bkXf6c0Bs//E3EKsxKM4A6nZsw18q1qc54jnfdYZU0PvW2qvs//0jXvt+l/KqtCrZcdXHrevvXmi/+IpcoFXjAIazJo16x29963edFaB9M4IJHVgKv9Aj0ksvtKjZCJgV3R89z5r3/G6TQ+PWRxbkmmAMeWZCAAbQx0TwttlzWZCmJcvtV2v7rDAUMKOdJ20D/3b37bBvn57+cHvWWsUOxvAhvrF82zLZ2617zz8XRs+cNx1uK669kq77lO32jToVA7AU//QTwL4BwlUzwBmPPD1v7Cnn38eKx91SwPs5wkkdcA6y7Q8gaTO62ICKYwlyjmgfL5TOS+y8JRKevAdep0+x/01r9rw7Nw8K8AC+F0gkAoWYh5BJfBcKBeApzqK6ZyVxc0kHcYC+QIilfS5/FK3d4Auc2ftQ+DzbDCUP2ueb4tJ5N6THbBDU4MWJCtEWRhTEEgTADYDk3QDu9AmWd6QdALY2tbY6JRAygOaAMyeACybhPTxfMBQYwDUVYpAWrDYVur7ASdPYN324+5+exGQskcgneywZHcjqkw15efTOlfgvmk6lwX9gUGifqpy9n5RZ1cjBRL2MwBger9AJkcgcW6yxpGtXcGOzlnncHwKfxfoWSCQRBHGyTtxVoSMs+wNZUumkS/U/3wCaZrzzyhjyVF16q1GwyXLoCICKQzZoxwiv/ztlKOBDZaz2kOZEeT74wBhl5RjYQcYHabjf4TxFoB49epL7KX+Xvvjw29YZ55A0lhKkeAITZVGpKKULxptp2JxIhf3cJFQvySBdPnKlfZC9zF7ub/PBnhPkgwtEUhZjk3WUXq8FYFUmJ/F5FFhXr5TAknf56mKIBGpp8DAC5FB7jwLF07+GM/PQsqX48xvjhjI29nphwW7vymB8CLj5FjoSCv36U6xFpANHSogKYmUySUBXx3Ep1Qfk+4ao8lfAew8l5RbkxvqfA4LSi6B7FrC4CWdLZG7PrkONR9mIEFl/ebAaea9Msyk4PBByC5iqO9evNxmYflVi7IoAbhbS5d+O7ki8MF26Ueut/EmlDMxWWAC1gK8x1lfhIkuvOOfn0BCD+blk+UVSOLMRSBNjMfsH77zmH34xqtsbhvkSQD1YkiEsIjiKjt2Im3/z//7tLW2kvmzhl/khcRQaJXxXxSFYoKxmRjPWGI8Z/3k+ex/PWMnjphdjsqnqa7N2g92WNfRpF2ydL75BmkyODBhVRAF4Zkyq2+db8H6ett75AjkVI2tWbOKfJ+Y9Z46Za///BXXgNBYFnf5LOU1ESuvL7PmRc2eeoTckxO7Osw/6LdoDtWCcuogzcdRTyWZD0HWkIombgRiEeuFfBjO9tvhEVQiw0etZkmZXX3dbDt68qi9uitnN94wy264mnWyfIS1ImKjI0nb81LSNl4GgdXsh1gJW0d3k/3d/9iHAsHsS3csgTg5ATmOei3bbP/4eIetXe6jNktppsAabqbecuXYj03UkSnEOkQzhY91b3ysDwu4QUgdLP0071hsIhx3F5l9AxOTZAaNsLb5bNXiRdaGrZ/sEnNMJjUsKG+lnOyZuibyjFBt6H5Ae0eA/VV2ogEs1eK11R4R61SurHeMTYI8o2FynGQHGiVzRjlJBRWhWh6UCSgSSTZ2E6ytPZz7PmzKOgl1ikCelKEqWjSnwVYvW+CysSaZ+2NjSRtkz66ubbYlC5Y64iGNrV8P61QkmkGZw7USS0D2oQ6b7Ob7xe/WsTeEIKQirKHKyOm1YBk7R9kqO9BbZW/01dtErsEpW7VWZ9i7AjoP9qVpsp9SY71W11Jti6/YaCcnctYxWWbpUKVrCnFrIL/cmqaFQosEBFKQhThG04J/4IRN7n6BjD+I4WmkKu49nhJYBJKWURFocTaYCp76039/qV2yFpVJoJcayo5Oqije520ThpiH2kchTZPWtmiODY7H7ZvfOmwdnRm77dcqeG8T70VVzFsOHZu0w8e6bf6yZqurq7fx4Wl7/bVBe3VHyvogkNDGsXYwj3LlFmpdZLENl1l4/hIbI/Nrin0pCEEXyDer5MjBCkAW+lAfRxhXqY+maBaRJWGwpdnK2eOjteRiSemoJooEOU59vTZD5lGyu4s9jTnHOZTRmCNSJYsCLUcuktTNKdavHCriMNdOBPKvnGaVORArmzc1W2vLQvvr//4i1zfkfF3IPvaxD2P3WMd8Yk1JQvtItSjbOlkXu3srKZlESioPSTbCzDHuN84SSGqq8excdX/glNrcI7jcSVmzQiax2HqqYN1zqAEji5qVz/D7UCFlT0OW9hmiauo5hqVdxk73zdj+I5N2nGNMBchZ82EdCfGqvT3KHjHDMTmbXHUYMOCBIPdUkFoz5NPNbsnY3Xd+0JqqR7hnGWOMpXqSbSDHxN927Tmh3a8MAAAgAElEQVSOyrDTPnP7LdZUg4msDwUkauUSgXT+Dl76e6kCpQqUKvD+VaBEIL1/tS99c6kCpQqUKnBOBd4NgfQmwqj7x3bnbV+1uguoZc6oOd5U/8sc4bRp+wVyafKvvZDlWPHP3imB9Mg7OJZfPH3eCwLpPHJDX1qwajtzAPnvueBLUR3ls5/mnlHzvD0CSSqvM3lVyiYqypy62HMXIpBE8jkRFI+3NW5FxX7zHLgAgfRWtSh8+VvOp3Ec8b5kd21dbw/8+G5b79g4Pf51K5CkIpLKQeCU67KGBAkAmqcGRuw0CdFHX3/Djr1xQF5iFgPgEsEigEuqF9kWVc+dbQuXLLbhU902CrF0yxc+a0kAkmf/5h8s0wXIBkkwZ+1y++AXftO+88jD1vvqPqvD1qeXjuQ/+D/+BCu7uTYpRJZ/6KelPoBAAiaw/+v/vo+u0d1OgVQgkDyV0LkEkiNrZK+mVmQeIpA8S7u84sh59ntKHg+kP0sg6fXFILzO7azd11nLr/MJJE+h4SlIZF8mwEU499QU3cQCqXUojuRQh6sAFKl3UEsAdM2glGgGvPo9Oowvb5tjvYFJ29N3Ehsg7IHKBeZmscIDkAJQUge3so7UbdwE+DKnqcWGIIxSjNkowGIa0HBK1l8AmFlls/BdZVgh3URS+GoC0oMoLXorsGcaGLafAcR0CXsRwQXEKgJJ7xGJJHWWupiDKDSq+Wx1p6ejcWCfIBY4AETq0qfQSkkSgSQLvBSAvqdgc6FVbyKQlNnh1DPKyRCyz2tEIAUFEEqBdAECyQ2g1D95BdJbEUgpWfUoWwkQVgSSVExSIIlMzIHY6v0ikAKAszGe28B8cwQSwfQTriM/bFctX2uvAfb+6cHddgIS0xkSSpCVV9BIGeCs6zy5yzkEkiOo8kSTQEwpAtBxOXKJsriaat5LgXQ9YPYVq9baj47vQ4WUoEOdjnWsqGR/J9A4pE5tHm+XQCrMW7337SqQ9B6NjRsfzs/lgxVZ3xX/ufBcgUgqJpCK31dYTVXHws/1OR6w6OWEZVlXnLkm/xMQ6F0/jKPIBAGXIgB5niZza8RaSyUexNpJQxDhyRyvnwT0U/1xWnRWeA5N5ecx2Sippo789awtVd+cs7OkW91xvVyrsloTUcXrmrjW7mhosE3MdeBil/EWXzrHuiaHsFMas0s/fJ2l5zbYZEw5anw/hGQluToiZhd9/s+Kdq735o+/SIEUkOJCYWOyTpT1GueSzWEvNxFzCqRrtmyw1SvbqMuA038EUUsl02XWNxCyZ7e9ZIsW19rSJWTu+AcAl0kB6UnZ6a5+h9WPjcn2CWA6HLeB7oS9tgMyGvFENV0lQcjiOXULsQ+rtuOvdUAiYW85XQGIHbcFy9YwRqhVZIcJwbx44Twy2xK2f+cOGzrZiY0bKkBnkzht81e0WVVrldXOa0ARArk1GbDO/d0WGkbdhbVeKIfChnNLZBMQPgDjNBbE6rFEY9/pmei1ZHiIPJkx+/HxA9a6Im4bL6+34Ykhe/qZUVu7tsx+/RONqGcA5aWOUK04JVgfy/KerL/aXtvlsx9u7cbOzey3PrOQcz2lBZHPqLQnnxy0m66tI2cO0B8iaNrfhNXkcpQQ8wHROV7ItWkRNOMDNjzeTc2HsR1jPedXmLW9hzw7zZnhYYBpFJ5tTc22ZulSpxqSn1uOSTw8ArAt5aWyYqSehIgJAYLHolGXcTSOolQWrI4ckvKVOS3gXrmDLmcPRV6cpoNyLDjVvFBQJzpLL66fCdQsIzR6dI9MAcSfsFHOo7wijPJzBju32bYM5YzA/onJjI3zaxiiKQjJccVlW6yGgU4keu3wwZ3YGA5ZJblHNU1ZW78Ri8LoCMQDA5RbbN/51pPkYgVs82XLWMOOodTiui5fbocHam1/bx0KpAatlmcIJCmQfFi4zjAnMhOEC6EGW3TpektAKp4YC1syFHfZdq4hw9nU6noW68bvkHZ0IfAWrAiHOi21/xWLjnbTMIDChvsArSN6vRob/IyjH6lijv2vmYzBP/qDtXb5ZWRDJY6TX9jgZUpFUIyRo6V9Phqu4nzL7PW93dYyt4osndn2d9/aB0li9vu/02a11QleH3K5Odv30GT14WutnnyxcdRdu3f32WuvDtiBPVkIuyh6Gv5jjqYr26zxkittBvu5Ye5DZpRrqJ2FZg8pbrNJlFjMD1mplkmJAyk0Pjjo7O18NdVWvWiBhbAuDMnuVgdCQ88UssFsT7eFp1BD8Z4K1JoaQymlXc4lCuDpdIIxg+lCfZueGrEK7hki5E0115LBt6XC1qxfYjt2Hrfv/+MwczmAiixi1117ua1eTT4Z66eaJIJSc/K7syqVCsn9jsJamZCse+7vzsLu7H1RQalaWOML671fGYGSuqHy8gxhvaYcfc809y9BMplmZk5joTfBGoItH+eWJityYDhqO/b02R7I61HWnMxMLSQ450qjg75LSlPXHEAzjjf27BsQSD5sdWc1pu3uu7ZgOTgBgTTqrHZzKP98nJf2mL0HOu1HPz1hn/r0DVybqJMgkHysSWrqKSmQ3pv9q/QppQqUKlCqwLutQIlAercVLL2/VIFSBUoVeI8q8M4JpLz12tYLHMjHi1QxZ56+uGrjgrk0+ff+qhRIb6Ugudix/OKyvxcE0lynrDqP9zjvq4sJlAu88jxF0YXIkIspkM5+2bi1k7/0pa/ttnX/6WH7mif/yT/e/NyvVoFUrMy6AIE09xvY6l28ajrwC47vBe3z/tcmkE7uedGNUyH/qPAPfIEL3s8L1m3ecJ5vYScViOsGVye03OIB16VEmoQEKoMkGR7ot+H+ARvo7bPjx48DNGKN4kAMv+umnj9/oVXTeS61wLFTHbZw9Qosghps5/eftKMvY5wGBtS0aJ5d8YXb7IWfv2j7fvCMVaHWEci+/totds0XPmMDAEQikJSdULCwu+fP/qO9ceAAwAUkTF6BpHPx1C9nFUjqqL4YgSSCyVMKFazsPEJAoLKzpwNg0EOgUiHnpVh95LJHnKLCI6UEZAjAcZ22gBgi3pxVm9QREEi0rzsCKesyFvQ7Hw5ZIp1ODoBrBjuXGoDNjwGw3LgUGyUsnfZ2EiguoiteAWE2Q9ct2QMcs3RCpEdgw+Y3+pqx42mka3vYJjinMYCyXJ6EUN5EGlKGaBErA3i6FluujerahQgajlTb8xMJ24oyqAPAOQQgJJWIjkcKGJ2zwPwswE4MAmlJRCRWyk5RlymAzpgIJM43I6CO/0RAyZJOzoMOMKLLXBlIBQu7LPNAxJmATg808kK5fXyPLOxEICkDqYyaqH5SDxXmqftDnkASsSELu4ICyR2vjpvvLSaQQhx7QOcgixypX5ThxMdMk6vih9iLMg5rKyrs+ni1xUZGUTagUiCLafPiVfY6dlT3tL9ux7C007v0fWInHDnD97vfHVLlKV7c+QjfzB+nmxeMjZf7I0tA5ifH70g5SIYmMMBrIOGuXLXeHm3fbe0AcQlAYam5crLiEXH7SyqQCvO3WBHkXdHvjkBSZ3ixoql4vSj+czGBdD5hVTx+xQqkAqCo9ULkakqAu7v2zhJI6g4X8SPrQ10q8KTO+nEWHfgVEI6dkHxTzBepBhDLQVprjvghlKijwE3Z1mH9BfoO0OyNEXwnShas3fSZrGda25SV5BSHbowAJFFm1CUydi2vvW3BCmtLQoCgYChfDEmL/VHvUJ+tveEDluXvk2XMJa1PfE6lLOw4hMV3/CoykK7VWeYzkDSnzrWwKyiQdP6ar6rHNLZZk4ly+4d/eNQu37jI1q+dz/WIJgLVQKSsCqI3agNDIdbubuyiqqzr5CEbQ83RVFNlPadGrRMOBZzbFi7yA5rnrKEmDrhei6VUF1lEEasqq7OpQQzmpsikOjRunXsGAKgbIFPCFofcWbLiEpQ3Iaub1WpD2MwtRs3Rd6TdnnrsMavkWnDtAKw75di2rdqMPVwVagwygGS/6c+iAOkm/2WKDKyepJUlYBcg9aayE5ZgLQLrNh/ESgYFxwh2XFaJWqMma1vf2G3Nq1DAbqhmaQ3aT392ihwt7Oc+UWfLV8XZnyDyM5AtEC1S+QQgiFOpOnv4H07Y0Xazq67UrzbAczKQOL5kqsyOHBtHdYIcQvsLa3AqV2ndU+TD1KwD+J9nvZ0p6tULqYaFG2aHk1hS5mi20EIYYS0/jQJpDKJgaAgFFCROFUTUJStXU0/ycLjG08z9U1iJZiBTTpMNJcp53jwUQey9Y8MjjqTX3NVeV4Z9n4Ze6/MExNHwyCAkTtTammex12IdyIAVLOy0hkhNmALcl9XeIPt2N3lVRztR0fH+CsiC2sqQI48WzJmFJRo2axPUFlUUTmoc7wRk0BZbwh49AUm3d+/LNjBw3GogkKqakrb+skZrnU1m1QT7TXqZPfL3L2FxOGVXXnmJzV+QsZN9XXa4N2QnxxvsYC8ZSLlat7dOu8w6r9lEDnPImJgzIzRGjFsb9wiR5lY7gpgoHaRRgfq4TDhl2Tk7Ws/ukg4JlyUYnmFuoPzKHNxhM33HmVMQbSKQ8mRGlj/7IJCCIpMhFJhi9nu/Ncs+dC0ZQslh1HNmx44yR5he8xbHsO2DLOG7gsF6iJVjqOhqmZ9z7W//dpfVQph+8XPzuSaGLMK1sOfIgD2xLWmXXXqVtdU105gQtze4Dp555oAdPYSdHIRyD1aRicoaq9lwncUWr7FENGYj7IM+1i+pcrKogkMQ4H7ZeI4MW2QY5RZ7TxIV2yRzxhpnW+W8eTB2XHuMs3980lIQkoGRAfPJKnF0CBe4KYtDOIqQDEBYOhtfqYTIVcpwvaTSE2xdqHuweSxHodUQT9k6bpO3XL0Yxdsc+97jL9tzz0PKZuMck9maVYvt2g9usHLUlU4dJPte7bn8rsxCR06K1BdxxKar+y4t3AULU81fdw/kmnOkOFL+HVa42NkFWHt9Inkc6c8aJes+7hPUbJNl/MMB7BoDA9gBaleH7M6S3wSBP5mpst17++2VvUnrRIU0nqlklSOfifmk8xUn5b4Xgi3L/Y07FtRWIcZ+VmPG/t0fbMaqMcl8gaTDwpPD57VSOgfs0JFee/xHR+w3brvO5s+SYm3Ekeyy5V3/oYOFrbT0e6kCpQqUKlCqwPtYgRKB9D4Wv/TVpQqUKlCqQHEF3jmBBLh+HZZ0d561pNPnulyjr6+3bzx1PgHSbY9/8Tb72soLZ+ek3pSB5B2lPPbjJ7950SyddN7O7oxV2vnkSf7vZ3OHLn4s745AIm0IS7272snT+fot5hzRnLVch2ftZ5613NljOdfCruIt6vDmWZuyXfffYnd1fPns9xS/6N0QSIuwvOAfpGeEOJbPG6ojv+orWHC81XNkW52UneA7zUB60zEXndCb8pSKCaRFF6/FecW74Phe8Lv/9yGQCv+499QJ51qDFcpzPoGUBdQuE2ghEgLQMZC3JdE/2BWeLGCgv7/f+we8VEoC6/k9QgBxBN+oCB3UM7ynb2TIAef79++3pbPmYs+Ssqcf2Yp3/5jNXbXMNtz+MXvj4H576VuPWTW4m3KVkhj0/8EDX7UxJqFHHKHjoEtVFnZ3//F/sCMnTjgCKSvlgIBVgRsAGTrOQvd1QYF0wQwkwAEvw8XrgD1jDaTqAEro80QgOWLgjPoob6eTtxEqkEkFwqlAIDm/f0cgeWBOBsInSZe1ciScHZBT9vBF7uNQnVAj/I4Ay6etEp5pIz/9yNJlVgeQfaL7lHXQMZuOAU7CBqUgg9SVnVTeE+hbFZ+xPlJvjdW1djgxYIPYxo0nyRYCqNHHK9NC75PFS5hfl0M0fZDO8kp4uQkAuu08/x0s8Y5DYPkByWnQP4dAEhmYpeu/itddXd/sPu9lSMQJ5kWEieEss0TgcE5Abx7YzwG6rmBAO6lHRCrp77K50fwoEEhSIGmOKeBbCjb4MseqlTP+ol70cz3OKGqKCCQpkLIgUNL2nE8gCUQvKJCUXeQIAvV7QyBJoZKBQNJnh/i1oixqt4CIlg+TXwJwWA2wt3nhCttBEPm9KIPasTdKOTs6AVT5XJ+88kjAmsgjIWGFfCZHIuk6EZwlFF8+bIL0VVfZ38lmjGMSgfQB6JAtqy+1h4/utP0AiVkRRyBh01xX+hwlKOnxixRIhde8XQJJx1YgRvUZBau6ggJJ4GHhUSCfCwoi/by447xwjMUE0vl7VnEGUsHKTkoLEcwp5pUARXdFOOUjRE7ejk6KLc0EEUjCgduCMasnt2oYYrMP0jopIBOyWIo+DUeUbBkHnsMdSQUSgJSOMT9Xkx9zamjIJD6ZYt6mueZ0vCGC2AWeKz8sxTXix5+qmnVkOSDjb6EUWQWJ4EPpEZ5fh6IiZN393bbo8g0WWLPQJstl18g1AJgdBzDWdb/0n4VAErlNjbxFhN89C7sCgSQF0jQ2TSnyeh5++B9t4/qFtmLZbBQt6AS5DrnaXR5QV3cOwHunHT7cZYMAs83wJNde3YJ11LAd2Jd0ZMGaNXFraVImla7fCuzNxiB5qBNfPT0I8TsUt6lj2JyehnAK1ALmYlGJjZaRYVNXt9xWb9hkO/fttNWrlttIZ4c98f1/APrVEVMzbPLmL5xjs1DBTAJuS1spK9QwWVVpVJIhSLBUb9qmDpJCNZS0FGtRGpJvWgqdSmxQ2WeyZdhz1YxZf6DffrR/h5XPwWJwcwvKnTLbuavLDh5KWT3Kog/d1GSLltSxpymXjfcwcoODKXv1lR578TmsEVFl/Nqv1VvbHCzADHswLtaZaT6ffaUCosWtbaybU9Mx656E5C5bau37fLZvd6+N9o/ZqtVLsJljXYVAEsERwX4uxnpyjL1qnH2tH7XnDD6bsrZbPn+uzW9rs2qyAdVkMDJM9gvXW8eJHsZsxuZD9ItcP431q3LURB5pn2tqnQX5x15ArloCoi0B+Tob2VQZKpY4KtUwyhitqbKs0+dqP0zyOSMolPppFugbgUTiGpCaqZw8pjaybua1tWDzRd4RNSfKiQswxvv91ts9wtivt5XLl6GuGbCdO5+D6NptlbUZ8q1ytnBZuTU108bAONn0PBvoKbPhnnLUOHUQktPWNz5se7um7MhA2N44WWZj5NxoNZSNXVpqXH0V114OAsQY19HJEWvB0rZy3kLew5oQriTrBpWJA/qZr6yPM6hhPSUS84vx4Kq1Coig1P5XberkAa5zrlNlzrHnSXWaZux0nyIFXIhfCK7sz/74EmwEfXb04B47vCdNJh8EaWOEvY3cIQhTWV4uXbrOnt+226L43s2bv8q+/dAuW7IwbJ+4pdXiNeyTrD/JwCx7+Y0Ze+nFk7a4cbHVQDQdO5m0Z5/fSe36bYobkCHuY6rXbrTydddYP5lj06wtrkGAfS7E/UEAdU2OovtRqIWol6+/y5Koj5z1Zk2DReYvs/KWVqeGyWL15+sjF2xg0EJjqNwS/EJKF2XtC9P4oL0lyDXv7sVYxyYhZJI5kUcoNfHlK7Nxi0HkrllmduN1DTZ3fqN1dpt9/4l9tg8heSpT4/b/2QSB3XzDJmtoiDsCVFmUWtecwlSEEeS8Qrt076ScIZFIjkzSvZj2N9dU4zXfBEQgcb5+Qs1EIElFzg88Akn3C7IZhkDSWp8jmy4cGmVeopBqSTHW/a7pRvmPM4Eqaz8+Ya/tG7N9h816hsq4/8HaFzIqxTynU8R9pt8f4zi4YrSO87lRlIrN9Sn7/d9dj1UjcyA34AgkkbWyuZvh3uBYx5B97/sH7RO/9kFb0KacPTKnNIfoull3I4UpPUoVKFWgVIFSBd73CpQIpPd9CEoHUKpAqQKlCngVeMcEkgP0t9kdDz5ity8uqmb7Q/bJz2+1j5//c14iy7tbyUj64oP32m2L45bq3m5b9zXbbdfP5dl2e+izn7cnNj1g37hrvcXHt9sDn3/Aau/7Np/vPbeV5x7Uc92P25dv+7rF73vc7t1CW2D+O7c88JDdtT7t2ZE9chLXN6zcnCBln30Dsmv7FyG7btN3XfxY3i2BdMba72EIoxbIly/fbl99Zd0vRSDV5euwdf199o27txjGHyiAnrKJm28tslbL15vz/iy1Xn/fN+zuLSiDxtvt8acm7OZb11vk3RBIKz2C7YnrHrQHbltMwPwuxuIu2/7Jh+zbt4Uv8txcuLIiAqlwLm8xbu61j3zyrNrqYgRSCjLn9i/Zti3eHGCQ7Ut3PWInC9Z+F6vFeRf7xQikQp6X95Z/3QSS1AGTgE4RwAkHJKBUEekisCIJ6DsB4FKFrYoUBApTlv2Xgu5FAgQAqKYhJYAXsBwCrJPcZjJl+7e/Zs2RuOUAzJ7/4U9s3VWbbf2nbrGDdKZve+gfzTdAFyogXS4Wtk//57utbE6Tp9RRaDIE0gTkyJ3/7t9bPwBnGpCuQCAVFEgXI5DOyUAS+eGsubysIu9RUFzkgXN1355HIHlk09ksl2KFhrptPQWSCAvgf2yXZL03RSdwEtulACCOwKwUYJCUFZEMHdV8fQrgOihwBVAtDomhFeqW+QtsWTxmg4BJhwSuATxl1G0r+zQeUtpksWSLA5B/oHwWXcXVtj89Yj3TZJZABKVk4SLLJ+qljlyFXKOTsBXkx3ykvNrZ3iX9cdvJqf9PrJ6OQl7lsDmSrZAIGREzAkyl4pKFXR2d6Z+at9hZg30PEHisqpzPA/WRciMPLgkIErAkQk1xBFHUO8qeEMDkFB50L6teAjo9JQ/nANgpIFCkUUhh7bxfZJIIJNnP6XUFAqlA0ojYcBZ26spX5/J5CqRiAskvYguQ0rmZySZQNnJkwyjzJkANF6NSuJXu8QoUSCksEZvilbYJAumlntP2X7oOWbtyVwREakydAsnL1xH/51RnGo488+FyqUQSFRFIAn9z1EUEUtq9ScTYtOGqY1fw1y2rL7OtXfvtdbr9Z5gDOa4z9zmy2spbKv5zEEgFQsdZZOUt7C5GIBXG5XzytZhUKl523efnr7Pia0Z5WLpmzyeQNM+EEwtYlHrOKZAgk+F8rJXWhtZalC5cEx0DPRBJKUe+ZZk7+oqw0rQEZvL6LOB2nPleRX7YbwGGHzl80J4lz2UEcDeHd50jkQETRXZLGZGWqoExL2PetvClNzU32c1lzSj2mLuN5VbRUmPHO09Y/fIF1vjBjZbAwk75PFmuQ6miNBeW/woykN748TWuHuqK95SPZwkkV0/AU6kEROhmZWHGXM+RQ5ROVdmj3/uBrSTjZu2qRRANej8WlwC/wXCdne4OkH/yONZ0KBpRncyj42XjpQ3Y2dVTCwLnAe8zAPzpyUEsv5i0ejAvxxPME14fRRkUn2ywxD6uWNj+mtpK1Cm1NoB11rFOlFqrrrYN6660Z372rNXX1tjYEFZoh14nOy+A5V/Yyv0Rm4V6Ro8pxjEHwt+GVWCkBhKZcoYh0Se7J+3k8z2WGZQqAFsuxj1S3WRxrOAYbHJ2Jm0qNmBHU+324qkdFsIpbdXqKvKWUG1OhbCnO2GnwKKFXc9tK4cIaLFwFCKfMWs/1GOHDpL5xHOXby6zK7dUO1s2WRFKHZQloyeM2krqNDVNpFkHDYuzvlSMHKGwbXv6tA31UlPm2eq1CyCQsIwjpynii6OmqCCiqcLaj7Be8rb+gVHWOIgPAPkayK0FWLy2ttSjkmAvkP0hxOepk30QeaMoiSqxKxNhwr7K9yuPUE0UMTKkfCgVk5DvScZF493S0uJAfZHW07xOalcdq0cgJdl7MtZPpo6Uqfp9dHLCIjQkVGJht3ThLKuvrrCW5kbWetQb5E35yR4aS+RsYiyDOgkFXusc1wixY8fPrKdvB9dJD4RL0KrrSZSKDDJGPpvVusy6O2mUGGuGFJzl1u5R7hdOp2ZQH2XsyFCFTUxLNeKmDwSSt3aC+2PJpvuDBIqqUaufz/EsWGSH+xMQSGSM5RhgEUg6O+U7TZMTJJkM5Jz2jSBAf2WanKBje2zk0C6LofiJSqWkvUskMZ+tPTcEcZqkUaIWgugLn9lk1eRhbX/hkHFZQKzOs0OHyFHyRGM0rWGlt6iaWvAx/qQ1NrbY448etw98IG7XXttgNY2o11Dd5SLLUbBdaUeOQkI+84qNj3B/c+gUirVOxidlo3x/ZMlKa9p8jQ1WzbJhfTgLmJTcaYjEIDZq4WnIZ5oXgqM9XD8Dlhzq4jnGlYaQita55q+f6xSTUcjyqc4uC/QOWgw1WYhzyU6NUgaIJpRCopJ9XP8h9vUQ69gM82GK63dS2U6GApO6VQVHraliwq7aWG6bN1eimKu0F14etO8+OsA9g3Im8aWE3KmsitjVV65EeTbbrWnOslXjpHsh5p3mmBpS1AghAknzTE0ini1tYdX3FEgFAilA84bLQ2KOzaghQ6puWebKZlY2qbr74lijkX4sE8dZK8b4PNR4kP8Kx0vxe99ojsyplL1GDtuhY6xB6SrqyRrnwvqgoyivH6IJnZNbI4Pcf4ZR79VWT9jvf2EDpC1NLdMQSAFoaq7roGyXqdmpzgl7+PG99tGPbLFFc9l3A8O8m8YD7n1W37i3eBsr/blUgVIFShUoVeB9qkCJQHqfCl/62lIFShUoVeD8CrxTAqn9oU/a57+55QJKI0+ZtO2OB+2Rc5glfXM+V+evnrD9Q3R1zrnKPnv33Xb7+rwt2uAue+i+e+2br5DKW3uZ3XHvPRd8Ll3x5kye9ofvsbv/6hWbqND7braeu/7cwmcIJLPuJ7Fh++pTNlTxRXtw6+22+CLH8osJpLciFgrV7bZt999r923dz79OP2533j7Hnrhnu938SyiQXCVUh/vvt2+/cNImsIxZcfMX7Z47b7G5ZyVBZ4ZxcNdDdv/937YXTk5YuHaF3fzFe+zOW1B5vCsC6ULHcLfdC6HlFFVvOr6zz51LIOVfmx/T88ftbRFImj3YzH31rq/bU0NhynqnXcTLPSkAACAASURBVJf+qn294qxt3VvW4rxJf+Hxzc/bj3/DHoJ19Ep9cQLpzRlaRWTY21xqZKcza5YHpL1Xj4KFXUFlcxaM/yUVSIDvIo7UdaoO04j89QERBGb5FVacD+zOQh4pt6YMwCVIno4PoKS3t9e6aWkvq8KuDABEn9FW1ygrfnvlhZ9bamTcBYzHCQ2fe/WldPX32b4nX7A9T71gQHg2Cej+kS//ns1dv9IRRzl11UIcDPC+3//DOy0JoKXAb3VlF87LhTkDZhQUSOpAdplHClDhcU4GkgKc82RQgUAqZCB5tiseIOs+WwZtrsPWs7Ir2N4V8o8K41V4n5ezBEgCjpUDyIL2sRm6hysBtcFEZcrnII5qQGvlFEEdOABFP9PzWgOupYt7fWsjuRXjtic7ar0ALpn8eQToylaeUhb0rTyRtBur5loDgOOB3Lh1EZQ9CvidlJqC+k5A0OQAJtWtri7sRYA1v1FDx7nUCYCce6nrN8nuaAeYzk6ikqIuOmKpipRnpI5kEUj1KGT+gG5oOQP9VcdBG68CbNKDF0j54RRbjlwRMaS60xVN928KEFEEkmoisEmgUsFmSeRKQYFUIJDEFopAcuRUEYFUiKfybOL0TuahVGfOaOpcC7sCgSRgVhZ2BQLJJ1CdQ85C7IlAUp7GQo7/1+tbLD444gikFpK7L1u0wl7sPGl/2XvUDkAmDAFEpQBvHYEkgOw860eBzY7AVK2U3S4rQ+oqhYbIRhFIeg4ey9nfCXirB4vfwF+vXnmpPTlw1Hb2000OoD4NgCdyEJTrbRNIBRJIw1Igdi6WgVSsQLoQgSRlTeGzCiTeWaWRLBvzWUV5RV6xCun8NayYQCo8p6lSXh5z12yBQHKkkchGEUiqJS+WbZ24IRFIIpMa+cncGv4POHi0u9PIVzdwb/GRTtUXIuNGf5lGqSJiNgNIW8dcvr1+vjU11tt/Ra0wLOUKAGaYvJ80+SOyofPJPlDXqMLfAWzjfNeGspDdMXu11TA3puN+a5zfguXRYYvMqbelv3ajTWBhJwJJJFg5Noyq06rfvue9WsLPfM65BJLmlQeSSoHk6q6JJ8tBjj3jzl1kKfqMdI394/d+jNql1a7cvJ7rE1JIGSDq+vdX2eBI0L7xl48aoipsMEN27QdW297dO1EOQbYsCKPK8EijCoicMs5PgPAM18/4WNKyY3xvPwRcB+TbMdQLqHJmz6+3GAB7b2rY2k900tG/3uorWq33eJ9NjgJok2mSA1wXJdCIXIfIE7JbyqH8wk51F0DRtWDNAsuUY3dZKeJ23PqOoax8bcLLQoIAm0FlE6ufZ3UoeGaCWRv1YaPqO4FO+rgdSLxh0cYcRJYP4Ljc5s9dbB2nx+2l3V227+CUszAEF3ZzS3E6LE/uXNesjtrV1y60qpphm0qcBo+G6MbmLptAtQCRkWGtHBuH5Bjps2hFrXVDnL2G8ujV7dO2DNJjCjvFllb2OggVrX3xSAvgd8zlCB090cuaH7W+vhHmFsoJyMh0YszmzW7Gqm6WVaC4irF+67VjQ1M21M8YMZ4xmjBCsvfSXqXxZi/Wuu/j/HN8h4DzGAomZSRJKZphDiYSZOPQ9CECydnXQTIl2Y8HII5SnNMAij3lIZVXRKy6OmqrIU/KKMq8OXPcPjEToLlDKjPIOjzYILkWWwWZRAms0w4eeJVr5iQZSUetqs6PEikL8TbOOTTD8eg1qF9m5rB+t3B+WNsR+naSBobt7f12sAdlFhep8ptmOHaX16VrW4Mu5XBq3KYgHetmN1jzokV2qHeEXKs4qjQpVrjwpWyB7PfLlgwC0Q8bqGvOx3vLsWbznT5sw1zXZalRLCylXoEI5v5EBJpP6kTW1Ioyv7NN/PiH1lpPByQmH/vJ31jENTHM/Qk5fPEayLeAHT8xYF1do1bTUA+p1WfzFiywrY8es49/os2Wr+Y4aIwoq9jEYV0KkbSUOKIK6+o4YT9/7kV78YWXUXlhp8j1MlWJEmvzdZbEJq4/WMHmDkmIBaYjvugoCOrSmvDIIBs+bYmh05adwI4Ru9qyOQusvHEWezFjjvqxKsHPUR75BybMx/hqfYqWMSfwAU5g8ybiOxouQ32FWkd1kR1tgPsh35TlUgPY145ZY8Uo1nUB1oEaVEZpmz27zXbtnrS//O/H7DSiuckslnBch2E+d+2aubZx3VLsFsupI/ON+ri9gDq6vVMWcXnFsWxAPeWxspE0rvkGHOZsMH8vFWLs3P2S1Efcm2RQislmT2t9wL2O37nWy2M91lDPvVLlEN+lzDDmJM8nGMcUyr9TPX7b8fo4JJJZ37AsLKVBU9MGBDjHGApU8jmombk3kpJVKqQKFE1/+HubbMVCmp+m+zgfGha4JnQ/KAKpk/Xhu4/ttQ/ffJUtnsexoEDKMU4BrosSgfSeb2WlDyxVoFSBUgXeUQVKBNI7KlvpTaUKlCpQqsB7X4F3SiC990dS+sRSBf71VuBXQSB1vP6C949+WfHklRwFC7viDJNC1Yst7M7kuQgOcH5r6hB1+Df/oPfAH4GtYf5x76Ozeex0n/UcOGqd+Iv0q+N6YMCRD/pfQiAPoEg9qoGGpkabvWCeRQCOj5w8YQ3YF636wGbr7u623GDCnn/sR3by9QMWABi74rc+YWuvudIRR7K9SQFOnDzda3/ylXtsjPyHLCCMrPGctYp+B8QQaCayy503pIgLlc4TL+ry1t+d1YrQQx4C+L2OftmueOdZsKQr5IwUaicCyb03b3unz/I+w3tv4fWeXaBSgege57PrUUrdMG++rUb5UocayJEMdJH7Ud3sPnrI3gD0Exw8h677euzv6nlBLZZEtdXV1k1n9uvTY4CjfLfC3wXSyDJIyha6mRvJq7i+fDbfE7SuSMaOYgM0CUA3ABk0JUUPmRi4TUG4kZkBSNfKe3+7BSCd92WDlbYfYuSv+jqxsBOw6tnQpBwhpEK49nAX1t5GRsPvtwKwVlTaf23fa8dcVzed+Y4g8WrmiKMzihyB2wq4lvGbZwnogCceXk4WtVPnsL4IwEukUUSkEcdZhnWgmzruc/n8vOWim3N5Asl9r6wV+YwCgaSypBn/AoGk+Rfi/RHGX3lKfgg0SVpSdH5nPHbPFgES3VrFvISISwDMza6qt0sWLbfnjrXb03Q1/3jgtI2AYU4ox4FxEXknkEzjrYB6kUn6bP1dJJEyp/TnIK8LO8s7qUE828HpQlYWx1xHZ/5Szuf6lRvsWXJF9g0CYjL2srCTqkpzhK/3urOdUu6sEqsQUK65Xpiz5//uzeO8J1zRHHUDkH/oGnD1dfP1rKqukJ1SyEAqvKYw1wvvL1jeFV8Dbow01jA+AvCKj0MpZvlL7Mxx63lle0xg46Sj1SHrNU5Uw9+lQHKKL00NXTf8sIkazaqoslq640eRzewEWCUyR8yilzvFCzUmAV7sxoPckWrWi49aBVZul9hXdz1vp+UuyIImm0sRZTkKnmMOi/gLiQwFqFZO2Xzm1B8uWm+zILRCFUGbNbeJ6wjrsAq/zb/5ahtBfaGZLpVHkDkiK7GVn/vT4jK/J38WgaQTlALJG2tvXpy1sFOgGyQCAG8Q4jaJ4mDGh5Vctsa2Pv5P1lRXbVuuuASAdRLFi4gTCKRQhQ2jMvn+D54g78asnob+xkof9qOylQLvjkHuVPsgKSD6OXflmYnkmCZsamKEMYZ8Sh6fsZE9FOlkI/ZhleQdxbDcwoI0Om0dXT02NQKIm4Ss8FWjWCJ3bWqMlYr1DRIm5kd1iPKhgtVLNoOyEcxiwVnWVEYe2Kj56qatGsXQsYNYwB1IotgscwSSMZ41rYutvKHJgpACozM9dipzwCarB2042mcj2U5IoYDVVKFyQulTUVtNMpHP9h5if8Jqrw+rviQ+hlFYrAULI7ZwYY0txY4tmeqFeKogG2eceQhALytMAdi5OtRGMfv5ywfJZzO7ZFOrnR4tsx/95AjZPTQCsJc1kH8UCCeYIynIhZhVBNssAcGWY83v7pPqR+tFmNdWoeaagrDrROGUs1mz61C41FsNWYFxapKanLHxoUlLQlYJlI9jgebsPxlbqXa0p2ULFpeoiOLVccinGGtqwEZGyBEax+oPhYqXKyZrSJQrkIAJAHM/c/PoqVMur662Lm5z5zRaE5Kcao63tbXNWdcZe8I0ytRUCuICheyCuQvdNdlx7Djk1DD1DNqJjtd4aT97eoJcq1qXZTeRiAD6t6H2Y0xog8ii6stCuh0bC9oLB05b+wBjz8Wo7CbXfCJ7TIZS+8UMe1oGEiidmyLjKWqL1qy2DhpFBtN+G4c0QObj2b1y7lGIARFCsrUTqTwDMRwh4ycy0mFDe19BKThkIfY52e1KLVNQGWt7kmqGuC1bNg9lE2Tmp3691a7YTL7OxHHWlTKr4tgnJmZotgiQ93Qae75ZzP0Z6x8csOeeHrff+MwiW7CSnD9UZTMzV7L/XWmjidmohHPW3r7LfvKjH9iJQ8etl2aLEcijCjLAatddbv1kFKYi3Alo+6EhIaw1nXsmvszCsq3D4jcxSAYWNnYwmHjI0QBW2+gaLQI0nkyeIIuJNcdHhlZmHOUgJxOTtTAixAzqZiUiaq0UEU+KGKQj8wQyzkc9fTLsTPVbQ4C9v2HSPnBNmS1b5re6GmqNDaQvMNsefqTdfvRTFHKjrINR5iBrSGtLpV3NejG3GbWeCB5+iZTUGq65pnsD3Rcou0gDKXWx26PYG8/ca7r3aZ1iL4Ss8Rpu1AyAKi475iwi/Sgpw4xllEVpOtuNZWYfjVSsUeHTkFbj0Ge6Kwhyvwd5m6IhJlllRzoC9k8/GYT0itlkjgYEFvFJSDQpm0LMuRD3EqoBG4Ejc8sjI/YHX7jM1i5lvZnptwistZTcul9Tr8bA0LR967u77EPY9q1aynH6RxyBpBvetTfRBFh6lCpQqkCpAqUKvO8VKBFI7/sQlA6gVIFSBUoV8CpQIpBKM6FUgfe/Av8SCSRVxfWTFlDf/N+Vr6GfOxiTf4gnegbsEC2hB7a9Qkh6h8XpPK5T9zaeMAJtRDRIraSskgSggz9eRpd6rbUsXWCTgGhVzQ22ccMllh5O2NipHnsWEqlrqN+u/NRH7cpbbnBe9SIJRBDsO3TE7v4Pf+rwJDnCOOIon4Gk7tgCgeSAo3zOUbECSeSFUxE5UywP/NDjLHn2ZgKpMDsKBFKBkCvOnCkQSGfAE4E6+P7XUaiFcBW/RhfzpekwxAFwD6TMDJ24ATr6h6lHPyAQgRlWDtgSoDs9hr2K1AykYlgH3dS7pkcNeIm/qXuXYyUHSeC8zq+RGtxQ0Wbl5O300I3ciX1SAlKkj8ylBLWZATQk45y606nPz1oAEz/XPNeaIVGSwSp7mc70v8cmbwAgUgEfAhyzUjhBTsj+LeDs+mZsDgTLna2LABxRcBw7aHtQOk0D3Ewr4B2wzp0/uRSyKpzhc1zmEoCRA43egkBy6iydUBGBJAs7EUgB93kesVEgkM6SmsDmb0EgCfzyiQQAkPpFBJIPAmUBANNv1DRbHdkgYnkWzp6NzU+1vXjsiB2oj9sjHUetB6BuAuDYR42lVBGv5pRv1H+G4w3mCSRZzzmck3EKcd7KOikmkKQxE0mhD6hmHizitdesXGuvDJ6y/f1DlmZOiECSqkovc454eQJJc7DYHk4/1zz+VRJIzhItf+2fn4FUIJwK8/3849TrC9dHgcg6PwOp8BnKQXorAsmRSe4C9a5CObjV8PpWwNU28nOUWfRC92nj0nJXsmycpMYRyIoBGbZfrBvMh0pqtYXnr1q9yf6/N7bbCCqGlBRu4rgEYks9B1wZEGngVHQAxaDbs7h2bm+eb6v4rhjL2LyFs22A4PqpyqAt/ei1NoZCSVaR6mjXfFP225rPfeU931D2/OiDHqnmLOwKCiTRSB6JKOJMJyOAPuDODWYDD7hsptZ+9MMnAcejdg1Kz6AfuyzOa5ocsFC4AovLaXvq2Z+xRgOul/usmnXHGYbJYhMiCtwX5QeKhgDWYa6+rMUJ1o4RMP2BqCUOztgAllKBngYy1KI2fyUZPZA344ExS4jAGPbZRB/r3TgqPlRcXBVWhapaqqMA5EqIzytD+RJiPZLaFQM482MzNspx+mtzVjknbn09vTbcjrUpr8lJgVIet2j9HEikOY4smwigGJnZa9kGlDeQGomZPtafQSsvy5DtE7OqBjKskJtI8DGMsiY5CYU1Q1YT4HUsjsVhfAY1ax9ETLnt3t1hE6MztnFztcvMqUDRMNAftO9+76QjrG+8vp48pHLbdyRrj32/C2KO3ChIpwrWwXJEmZX1YjlZI1LV1KoSYsTs+Ml+VCmoG2cvsrkQNQPdvXbi+BGIiyGrq+dNEPctLbNsVgvWfcFy1DtYz00otwYVBOcrpY3UpxJ3+FDMBWC+AtigRbWPVqBqYayktJmAkJiUAknkESTVFO/PAOyn2S/wK2Q80pBZvdjgkV8XRXXU1mgN1ZBfdTVWj42nVES+UI0jkILsDcxmmhjqqNeUdUE8NaHIyaJeOnhoO5Z8B8nImUHVo1WNxoiGJdSv3pHBbu/lvFNWae3DZtv2n7ZjnP8QjRQi3f2Ms9aWYgIpzX6SyZLTU4W6fP1aG2DuHB/CujVXxVrIl4gJZgeMkMMlZj2LhZ0sJ7VfRFHIliV6bGjfy9gt92OBy9wRyab9JW9VqxrlUOWEWKtbG33WUDVjv3P7arKmTlHnEdTQfB6kWQgVT5J5vGf3aatvbLUF5AS9hO3u/oOolT6z0upnQ+hMl2EB+FEIucusn/yvztPD9jrNOs8/9xTKpm4bQ2003jLPGrbcaGPhGvNVNpJDBVmNfZuy+JA5obyDwEmhPR7otvFeyBKIP1g9881Z5Mgj5S/GOdboQC8E0mErn0CNk0Q5yDXg5zkf64xEaWpOcCpX5TRKMcwqhraS+kPQcF5QvTRQ9Ftr2ZR98IpKW7cpZA2NE1ZdRbONFDsQhqdOl9nffavX9h81G8nQcJIhu6s8bGtXLLMVc+fbLCa5yzmS4pc5pXylIOuqFMZhFj2p+TJI+Qr2p8V7glTZ2g/DXNRuL1GTCmOYFcHNPoiukWOQjR2K9MiA1TX1WW0t1nW+Xq5RCCbmSRrp7gQq0WRKzR+V1DtiP31mBNvjHBZ91agUI1gdMuE4piBzJSRmzTVNQepzXcaio/al39lkG5bHqE3fOQRSjj1fBODffec1u/7ajbZmeZx7jxHpm52/YolAes+3stIHlipQqkCpAu+oAiUC6R2VrfSmUgVKFShV4L2vQIlAeu9rWvrEUgXebgX+JRBIHjAppDaP1uZPophcEe4jNYUAbnW7O3u7BDY5dPRO9Qxa77GTdupAuw10nLJKALoUljlRZxeFskWwO1kEIHsWb2u2jTd+0GpbAa74b9drOy1F1/WqhUsIrE/ZEz/7qS3auNauuOEal8MxLUs4FBo7dr9hf/ynX7EgQFXSAVIegeRAizyB5FgW4cJFCiQ9ry5Yp0AS2AIYIuClYEfnkGn3JgUwe+oNdagWA/QF4qigQComkAq188ATADTZs0D61AFwLeVwPrVspa1C9VNJDlQWMFvvTakLGduySXI/VNeIciFgyfyA0QK+s3R7n/SnbDd2L45AAqkRAeFHDSGwWsfRRAj3DXR+g/8Cipv1AnxMEI6uDJJJzjNNzUYAiUf4rmHa7hv4/s80kL1B9/8wYOV+vvhhAPjOMPA5wPI4djoMqetqz2B7J8BLKo05KETuwoqnbVar/beTx+3nI4OW4iAUCK48cx9AkcthUQZSEYHk5UF5CiQXvs1DpJLGQQSR8HsfndNlAJzqNfZTgwKBVKyc0/veLoGk3COOCHAa0JXfg0UKJIXQ55gvSwCvPl1PMDpzN8B8Xbl0CaC2z3Z20dE+Z7Y9uHenHedzJqI6B44PoFHzQlZSTg3C8QYdkcP1IJUMxylgOiBw07Gs1APQzFnwQUBpbkgBUAWBNIcffWD5Cjs82m97ThO6Tme3CKTC9aW6OZUJNTxfBeQAUScT8x6/CgWSBGJvIoGKCK1iVZSOofi1Beu84nVQWp2zaj1vTujvIpASrCEC6IsVSI5EyyuR9AcpsvSCONZeLRDUy2M1XD5BexowHqGDy5lSXpoI4yCTNiAbJ+bZJOMMR+Cyxa5cvsaeOrDXBiGuE3w2AhiPJfdgznweh6cyDHBN1CHfuz5cbde2zUVFk7UVS+fbse4Oy9VV2MIPbbEsxGtSdmKA9Do/5cOt+9x7b2EnAkkHqtB573FhBZJTeACapgW0QyBNZ2vtpz/Z5jLAbrx+E+QROSqEyE9nALODKE0AZ1/d9TK5J6hEUQ2ptspQESkQ5Jr0UfQcNnEzPgKPdA1OkX8HeTQ9TL5bd8iG3/Db8AHC6sdrUSqU2dzl5OWEJ1CETcBZBGy0P2vDPZM2OUxHPwqC+mC91ccgmzKA4OTbBNkb3Dzg3KKsVbKcykCaDwN+Z2OcazX2VagwpkcB3AGKpbLwozwLYofaMn8Jawl5NIDNR7MvW8XCkPVh1TVBdopyTOprph1ZUI3dWgY7rzBKm1C0CrVM1vp7J60FNeyMH7sxlBXjCc4rWWsP//1hN4euuylg69a2sTaF7LlnyOfbZrb58ph99OaFkAaD1GzcnnpynHynOmfzFXMERdKiKLaC5LJMTURYA8ptjP2vp1/5Zg02f/5ylB/1dvxou3WcOG7DQz1WTWbU0PAAgH25zZu3wGY3t1kNBHaAxgytv04JRxmAwj0FkhSdIsej5O2VeUa7U6hTxshwS2B1NsV7pBRJ0iyguaDry5HWXAeDZO2MoHKp4jv9NDcsXthq9WQqKZuqMk4WU7QGdU0tr63G3q4ZYB+LMMirUdRAUjW1tbbYKITGtm0/tnA5aqS4jyynKqsjjypW3oLlFyos5oqyYyQXZMTs8HASAumUnRjz25Dc2/jPrRPaNPIKpBzHmSHrKYUKqYw8nzWXrrU05MTuo11c13W8g+YGFtYAa26IjCORECnmyoyucSzbItS9PI2N4b5XLTTYQV5Qgj0rr5DR+qkaiFRmf9MYwbvZCth7qVKqKvYxrxI2hIWjGgOaW6MQ8xF74/VRruW4rV+3yh7d+hI5hWYf+fgai5KdlEiVQ0r+JuvKIusZ9tux49327NM/sd27dtnoaMbGZM24+WqLLV9nYywwwVitIxIjKKn8NGbMkPUUmYRZG8fWEe/IDPbFRr39jW0WaYYURYkXTk5alHkR7jxlmZ6TXC9jLisrKCs8roNp9hLdU2lyqJzK1VN9/LLHo/KG7e10coA6kPsUG7NlTdN203WN1raI67xqjPwr5s0kzQ8MVZjMqmMnKu0vHzxoe9tZE2cihmAT+8kFtnn9BnLRGpxdXoj10DWISNXLOqH9OSfFr1vXvXswp5DOByFp7mmvdw0VCjRzKxivzyu4tcoE2U+lirTAKeblgNU2nGYe9vASrP2kDuUU4S8Vn8k8l1Vd3IZHKlEDTtlzLw3aRLbepmakQpLHobIXuS50LXKcWsNld1heNma/+9kNtnFVFfcYEIx+9hr2YNkia55yWdj/+PYOu/oD6239Kq49CCQufHf/uO6WfcVbWOnPpQqUKlCqQKkC71MFSgTS+1T40teWKlCqQKkC51egRCCV5kSpAu9/BX7VBFIBbPZA3zcDz4UKFBNIeae6c9Q5ep2L2+B3ARhOeSASh+7YLDkJUxBJCf5FnhkjRH3/PkKhsSLC0kWgZB0dzK1z6RxvwO6ooca6EiNW1UiH8+iky3FQp/XB/QdsBEsqvS5UG7dFdMHKwk4B4tOQFC+9utPu+Y//J1i8QPy8hV3e4sz588u+Lm/HVUwg6fxDQYDHPIFUICc8LcmZ5GcP5HDZR2dtojzQO09Kufp5IEoxsfYmBRPgheC9ajqpVwAGfhKiYCm2PuV0hwvQC6M2EbEhLdSEMgz4zBjHFoZ8EFOSBbidBLDpDKZsD7+6AUhUA+f6Rq6R0C51HDcBJN1Qt4AchRRd/3TYExKToMN8CAuWSYDYSb5rGOuofgigYbqe6xNp+2RNEx3JBMED+B2mW3cHx3mcDuJerOySmaQLlx4bmwBoI9MFQsgpkECUvkTuzNymWfY/e07btpF+VB8QhCKRAOaUS4TcKW83JtATMD1PNqh0GheBhOI8RArI2i7K+53SSPkNAIJhAUDUqmBh58amyLrt3RBIUr+IQJLNTRrQMQO5IJJvIcf2uYZWqx4YAeSK2JpVKxxIvZ2cm+i6tfYXLz1LEhpYH6qILAyRCCR1VU/Lpk05M1Ja5fM8XM4Rr5Xdj4CsYgJJ80oKJo29wKsYRKESzy5fuIjO/KS9fqoTsBSVHuCwTwCYq2g+YFwd/edZzRXbx7nPziuFzp2HBbLBe774OTfPBaI5S8Y3W9hpvJRTcr6FXsE+z70/PzYFhVHhOwo/L3xfsQKp+DgKPy8QSDrawvzQ6ZxDIPGcMrZ0bZcBLjcDsq4vr7VasrieOrjX+nkzohoH9GLA5sbIZY1wTaUY6xjzrYLzWQUBmsVu7tBgn4FpG6IDT7nEePllfyewWcchvR/EUC1k7mrG/ddRijVh1bVmyQI72NFuobZaa9603kIt9VhGKnfIW3d0Lu8ngSRCXUwb6Sd5BVINyohXyejBwu/DW1gDu6kNuWQESuW4XtOsQQfb90BkZOnUT1tc9pLMPNVCZIU8A51tmuwOmeCTI1w/2N1ND2COhe/l6D7A5lMsPGQC1WDbFakMA5r3gYcDDjNO4wMcyRTvGUfhFKy1hmATZDeypgR5JCgyfJBdSdaFAFaAWmdEWIswGiO7JxPIAoWTV4KaKsJzZaxLGh+RrGUodhpQRwRRNvSmT9jB1PNWuaTCnt+9x0ZQ8MybZ7Z2FcqaWtQWlVhGNsZtnP1lOlBuL7w0wPvMVq6IWbySqTOVxQAAIABJREFU+Y9N2hsHZuzYMb/9/EXsEBnKSzejOLltk00MT9lD397jspI+/el1Vl89ZEPYTe7ck7adO1N26bpWrMcmbQaCPkZzRKw+hroHZdwU1ndYlw1iO5YDkK9tRL3ZOJu5l+Z7jloHJPwYuUnlqJkGIQpSEJDxeBwCqZVcohXW1tSEA1fGkerKnsqwf4pAyjHHNBZSYOpyGCdLaXh4GGUVqrg8eeQUS6qpVJAQmiJapsgpHEJtKrIphIqpknFaulBkVcRqsEqNQqxFUBD5Y800Z9RiJdbq1rrBvn6bGEcdgjInBhh/9PA+e/aZH0C0hKyNvKLWujkQdVrJsHUT2s9epc/3k5OV5P2HRxL2wsFT1jEWdgRShn3Jx/j5ySXzqRlCYj8RSPyaSo4yP7O25pJVFm+utRdeP0QG6Cyy+lBpsdeHpCCCSJnh/FPK1GPPkIotitwplmFcDr1m/tPtFpsWgSQyw7NVc5mBXPtht/dDIMWythj2/ou/u8Ga605AzgxZ93EsG9mwG5q1J5dZx1GpY8tt9eql9tgPX7aqJlkXLmYeTqCIabTy+l+3gUSLdY/MkK113P7pie87e93RFATGghUW/cC1NgLB7VemFAtTAMIsKCEY9wOhJIaKY9022nPccpMojyDhquavMl95AwSelHkorYb7LYfFbwhr3zLIlFww6YjhEAQSO5mboxll70llLbtT9ukQe5GPbKRQjpwkFHiZVA95XUmbg0z5qv+fvXcBr7K80v5vSEg4JCAEkCAQUA4WyiGCImhaHRGGWCFF4EJhiqG1yVSS6ZhMLxI6Q5ivJF6dxPZLsB/RlkgnUf6ANkCFAaGoYVAsGoWChaAQwASBhMMOhx0C/O/1vnsn+5ydAyGBta8LDdnv+7zP83tOL+t+1lrf7YDv3t8BPfrSKzpM9hUqWuJhLOsqvZDaBfbDex9+g/XvnseBg7I/0yOww10YwEMj35s4npH1OiKEypscjDAEX/abhEiU/utGEf0S3w/s4X2NdzDZwQyPIAnByHcdzl3jBIgIiPyv7G1SVhCvCQis5Jj7mjm1yukRSE8/nDfEPC4fRog5ni2gVxQFycviktuJ+bK6Y9+BdvjTuyfoVd2D3tUhHAtct4WFsW+yVXyW7KGSx0gEpPmzR2LCmO7oyHxpAe0Y1k9CANsEpAtVAcjL340JD4/Gg6N78m6GFeQ4lAyLKiDd+n8baQ2UgBJQAua/oez/alAeSkAJKAElcEsJqIB0S/Hrw5WAQeBmCUimMbcuB5Jp+K0TkIyXMpvx2d4VEgLMfFkzfyMneO0H3+2/M2y54iUjwgAN7vIRg5UYUeUEtBizaCVCgIgDF3gSlCf5T5YcwT4KQFWnecKTn9M0nnSj8aqC4bs68UishEPrN/hehDIfRHvGizrLMCd3R/RjKJlwhjbhiejOIfjksy/wf9IzGNLkinEKVwymhtFU2kVrg3ma3WyTXUAy8pvYBCSpo5n/yDScexOQxMRhGrPF2OLIyDS2m4DqvJacDePiNkHPF/4vjCe3R9O4M4tGwYE04nWm0UUylwRLCDsKSmJIuUJjb42EazGEFvGo4m9pjLzSMQBlQVexj8ajk2Rpz/twlWVeozFbEmX3phgyqc8QBNBAXMUyLDSIW+7qhKoONMiRn4XuRKeZ0PwUxT0LDed3MWl3TNc+6N+1O8726Y3jnUJQdOos9vBE/LmLDKNmGB4p5tDIJ8FnrlGskvbfS7Hqx7ynD0MarTl1Crso/l2msVkEJDn9a7bEDF8UIP1OxsG28HX2k8li1DTbJ3TFES3YOC0shv6ONPKx6oZ3VWd6nIknkgDxR0C6ymeKQVU8pxxD2EkoMukDCe8lofgkpJnUTwQkyd8gpsIBDOPzTz3DcQ+FteCgzhgy9D5cYpie7Z/vwX3fewLZH/4PilmvcwzvJQKSGO/EICZh5kRAakfmQayzNEoEJKm2JAU3QveImCFjhCfm5ecAesbI6JRQd8GcF735u3ER/Q0D52fkX0Fel3jsur3k+BCB0hBCTFFDPnahx5iTNq8kcyA6z2FX4cb+vScByTHskH0MG95iRi4x25yWuWUTi+weUcZ8s3v62eeDvTK271y9l+weSPb6OIewoxHeuM/eHmmU+ccQeNiHhkcW/9aB68TdHKMPhvbCwN698PHh/ThMAZU6BUNiiu2QIcREihA7JvlLKDIpXPL69KFo+Q8Dh+OTL7/ACX5dZcZrM3KsSfg7GckSG8oQkjhGetAdbBBZzB4xknPgGkYO7IdDNPx2GRiOjoPplTQkgloIR5bop7TqdmR4sTHz/92BRPP86JgDyeQnpl8zhJ18ZAwZwjfbKx5uNdLmAHrsVN+F3bsO4FR5BZ6Z9o+c16c5v2nJp6ghOWSuUSA6UnqAJ/9pnKZnUkdyDuT47EAPDtD78SqNrVc5vmuqabi9xDWJjhPXK+kNc4K5jw4xr1oJReYLNPBfC6IYcxfXmPPMR3IOvZkHSbzDOjIUmuQJOvfNWdxNcaLrdYoULCeIIpKI5TdoyL4RyN5inqWLFNIvc52xUJCRNkgoKhE5AymkS3usFJUkROA1hm8LGzKI94RwznbB6WvfoKTdxzhPQ/HGbcconDONDDWNJx/vwRBkV9GrO8NiMoxqQHBXHDx+Abv2VGLCQ3chnKJSxyBKVFdD8dbaUhxiSCwLB5GID4xkiX+a+wi9hC7ij3/8nN4RwAs/GU1DPUOUnbPii/3X8NmeKvTtLeHqGNKLuIcOC0coD0RYKNhbqE5ev84QgRevMa9SOPqE38vQXD1wsuwEjlEYKCk5SK+KKzSeU6Q5z7xQDDUq3kodOBbHjh6FcSNHogcPVUgeNWMsUgQyzzSYhyaukNMV8hDx6AzzDV44f84w6BvhWTnw27Ec8YYTA7qEfz177hLOXThvek5SxBk6uD/69LrLEJB6MTdhDQWdzl3D0SG0Lzpyf+jKsJ417PdT39BDhuu2iFsVp8qx68O/oPTI3xDS7Roeffgh3NWpO0M73mWEr5MQYu06MEcP1TkRIC8xzNxhHg7Z+fcyHOPGdJaaRTWfbYjQFH5MAcnMwSYC0hXrBf79CoaPGYr+VHg++PxLnG3fh4cgOL7ET5n7e8erdBfhenpFOAgdhnQL5D4Ycu0cqo7sZbKmL9HlGsORUnwUDxRZkGWuyOph5ja8hj49OzC/0DnMjhmEiQ9wP6j6msIQ4YqnKsdTNcO4HThAca/zXRQie2PL9i8w+pEgjil6FnEPrbaGIzDkBzhnHYgj9LDbXvQxw9ztYI6nGlwK6Y2+j0zC2b6DcJneXO3ogUQp1eiXQO7/nRiqLpB5j6yVx3GRHmh8CEIGMWxddx6YocdTAPfbdhcYru70SVjLjqGD5TK9vDiPO/AdQQSR6xLGVjyczXXF8L8W72pxMpOQffQyDrjGSXrtJK9mOLje1zF0UDs8EtkRfXsyqCBTLPUMo3h8neECuVZJrj4JuRjAdfEi14pt20/j3U3nwC0eF/kKFxLcjSLaaDw8/gGOY+YXYjhheV4H7tFXuR5KuMQAvssYdTFy35nvYIZnt4hDtncnyZsk7zcyhAPJOogHXQLpFRjYjsJYgCkcBXU+zrCA5cYeYLyBUnSrZjjfK/xTQ1HvnEVyMMna1wtHj3XGmrePMg8SPQqvduXZFYqsPDBDKd/0/uW7iHGohfncOjEH0j89MxxRD/LgUrtTRlg/RwGpiuvRGwUf4YHIEZgwVjziz1KsE0+qqxitHkjNs4FpKUpACSiBJhJQAamJAPV2JaAElEBzEVABqblIajlKoPEEWruAJC1zFZHEkCUn/MVKYHhkiCeS/F/MfuIhQ6PfVZ5eLin6DCUff4ZzR77haVqKKjSUXOJp6AAKCJU8bd4ltCsu0PPlGvOJRIwYhn+cEYMaGr4CaTg5y+8rzl4wTk9X0Xjzt7+XMB/F2+jQSXIVuIew8yQgSUgrw4ATwBA7NPba8x/VimsuHkgSxs78zjTSysl40/juLLzZPZfE0O/sfWEKSOJd05OeWQ+zvJn3D0M/il4iIIkBTcJxBTIvghg7bhjeRTRe87YrNCDVSKg0GneEx8mgGhxgDpJyihWSA+kqyxWBTpKH8zg7wngy+4l7hqL9hcsUPq4yVw8Nuz2YtLszT/YzmfgFiiEnacQ8dcGKizT4dOV1T3fpjQH0Attw/CiKebz324AQnKdocemqGN7oHUNR6SpP1EseGQkFI4LGCHrHPN+1K8NPheJt5rzazVBIzLltC7tmGt0ZhMrkJXlMKCB1lNPHtnCI9hB2NRJaxjZNujIJvOQKEgEpSAzXclqcp6q7SI4HERIaKSCJGBBMTx4RkEwpQTyCTAFJjFpXeTpeBCSOCgzkGFrAsEG9KcB1ZLt7Mx+XhP77+MABfPfxSVi+YxM+ZhkVjMBznUZWES0NgUIcXBjmhqoBjZocHxJmyux2w1gZKMZvQ/eRc9By6pohAnm/GP+sbJcY+3rw2sh77kZPeoN9So+nbzmXLDS+itHXyG9kE5DsQoyrp5DjWTxP3nCu3/sSkOw5iwxjtU1AEkHCLmDZPZXsApJbWQ6eYnaxyRCU+an1ULL1vKu3lOmBxBPsIrjJUDL1MkNQMsJP2caQXUAK5HjszTk0NiQMowYMxFEatj86fgx0jMEFw0JJMyJZS+zFGzQud+KYNkLbUSzqSu3kn8eMx1d/P4SdVEMqRb+kynhdjNrG88XryhQJr9JbpDvHUi/OtWn33ofx9MIY3KsHyhh6qsugu3ElrBv6jh7BOcf72XcyJyUHzJjYJY3fCLzc6SggmfxMkd8uIBmn7iUPEhtheKiIhwFP64uAVLznMI4fOYUfTp/CUJEMa8XvJJeKkbyEhvavjh1gODKO1Boanylqd2R7OnP9CAi2MrfIJQo3tEdfCWI4UjLhnxsVDJJFsUUEpKvfMBbWlVA+mgITO9BSQ+M1g5UG0TjchfO7H/P+WJjbrqbyCu6iB1JnGnu7MK9Nt4Bu9KC8zpXiMjp2Yz25zlXRY+Qq+Vezs0T/kjCE4oUQxH1CQvcdLztuCM4BTLzT+7vDcIlCQlAnejwFnsKxTn/Dx0c+xWesU3i/jjhz6gq+H9URD40NZu4eCY/XiWHkuuO/C//OEFksk7hGjwjDwH6UrduF4Q9/PIwvvrSiI52jHnxwGA7//SDi4x5nuLuLWLXqE4b5AqZPi8DAPp3w7clKep1UMZQbjfC8/Z7ewJjh4YZAdJGL+MkzzEV0SdZCiitd+mDIkBGGl881jsW9FKa/ZsjFo8doMGcoPmpP3NuqmMsolALPBVRfrmKdwjHq/vvRj2H6QvhgI+ylhMvkPis5/MTz9xKFAsl5dO7cOYaYO2sKR+QWQJVU9mQRBAK4BspuLPvC+QtXcPpshcGxMw8mRI6+38iV0yO0M/r06YNzDL12V6+BDPPXFyFhfek91pX5lK4w/9O3nEPsS3pKFe3Yjs8/3ck+uUqPFAqlI0egb/de6Mbwd8EUGtpz3rWjm40x7znfLjFMasnZS/jwyxP45hL3cq611Tcu2wQk+lbZBCR5X6jmeniNOZBA8WfQ4Htw/wPfwcdffo2y6u64yFxSTP5keN12pgdSO6674oFUQzGlXQ1FEO6DnSlaXj95GFdLitFJvJQ4Bm/IoiwCEv/XgVxkzRcx6d57e6OqspThytphzvSh6N2da8/lSs4VHnTpRMHqSjB27jqEYcMGImJAGP762af47kPd6LnEwci99OL57rje4VHW4bvY+/UlrN24DSXHDsMSzHxbkRPQZfg4VHbpjqsMEXmdub868jDG5SsWdJSwdKfO4Oq35fQIPMMDM0DH/vQC6z+A/cTwivSSqjl9CjWnTjLEHXN+USCU8KiSG+w656SIbJKL6AbXZ6Of+ccQ4Slws8e5kIlCxxB/VyvY7m/QMfgsBgwKxPAhAXhoTEeGGiR7CiwhndqjUyeZ43zH4BwMlsMq1VUICbmbTAdQGD2Fwo1HsZd6nGjwnRkSd/KkKeQ2GL160hXLOAJDWYwikoR1lYMGIiQZ45SMzQM95i4vS4y8PwVxjZVlS96Jgqm2dghkbibmSWvf/hzHdRk6dTnJsUPxqJ2MD5ELg+nFx3cS5tGUfr5OYe8swzTKphBIr67TZ+7Cuj8dx6EjDGFZHcaofsz3JnmQcInfi2BI9vIex/eh4A4VmDfjfjw+oQ8FpNMcDzKGJGwwv+emfdnaEave/F96JA5D1Ph+KiA1++6lBSoBJaAEmk5ABaSmM9QSlIASUALNQkAFpGbBqIUogSYRaCkByTTm2o75O9TY2SBshruyexuJ0V0+RgQSfuxCkuQ/MgzK9vBYNsuvEQefYXS+PngAn+/chZKPPkdHniLt1bkr7ZU0fjDOlNx3RcIiBdMgxj89BvRF5PcmInwoT5YzJArPSeMGT+yKAegGvQ3EOCkh7D7ctRuvrsjl32mMovHN7oFkGK1tIexcPZA8CUj2mP2Gd5aDgGTwsQlINFXYCNklDzNni2EYEcO24ckk5pS6XEnyd9OAbobBu5uVjKLR6hnm1rmbXlmdKZSJcfoGf9+RYoScwL7GEDzXxT2CJ/alnRJWSmIsSaL0s/R8OcTcJGVyAp/lXSbzKzREibG6Hdvblbl0ogYMRZCFuZUYFk0EpAqGm6nuQgHp8nlcoNgkAtK3VdU8Ycyk9Oet+EeGKIq4py/eu1CBXWcqcYweSlUSUi6UeUCYP0LaI0avG8ydZLSWHT6CxsjYnj3Qk4aaPx0/g4+rzvN0OE+ZM/QU9RgjB9L1G51Mry4aCdvxpLuR00i8RsQbTNrJ3xmh0WzDTwQkCSskApLkHXIUkAzDn+HQZnoh2cef+RPN5hycQl+ManLC3tEDyVVAMk+gmyHspC52AUlEroEUf15k4vKu31bi7vB+DMHViaeaT6OEyeYf+P6TeHXbZrxPY+QpRuBpzxP1EjbxqkwEGsRq6LEh+RxEQBJzvghI4tVhnHcXkUn6VAxpfA6dGigg0eDGulopGLanoY3RszCKoZoG88T/nkMHcILG4fO8J4intcUDyJC+xBgmFjUpySXUXK0w4+JBaB+f9QlI4p1jnho3Q9k5ikXG72w5kOyikj1nkaNXlOOz5Hn2Ohqho2wCkn2ZMYPDmXPHcb3xJiDJMiWhDiXsn8wlI5+GiNYUhHqR4/CgEEwcNtx45p+LP8Fxli0iUnuZR3QJuiE5fMQTjiHQZNxc4/09OEd+0v9+dGVYsILDn+MbsrXQC0f0JgmzKUZt8RkQA6k8tzOf141z9rHePfF0z74YGNqF4SEt6HBPGM7T8HrvQw8wdCTryLl6nWJtJwrbY36cZm9ys/3f1QPJTUCiV53BVuzIbPM1CjhmuKeuzOdyhILZCfwwZjK6BImAxJBY1SJw0jDNtn9Z8jm9VSSsHcObcRB34lwXAalDR85ZeivJlK6+GIzLdBy9Ts+aq2U8w/8lc9odY3+co4eRtTMCuvREFUMxXr3B/EdcQyTMWGeGDO0T3p8iBz1NO4SggzUYoRSburensMJcJjLGrHLSn8ZsSzuGJ6OXUGd6mXagR8MV5sO7Yr3InDgMUUZRLpD5ksq++YbtobGf+Vh6jRiK61zjAjpeZfjCYzjT4xts+GuRESZt9APjsLNoDx58oCMmPsx8WbR5d6TAceTERWx8/yzGTxiHv2xizpNHumH82G6kFoTX//sw/sbQXfcOFaEoCn/KL8KC+aPEiQvb39+LfZ8DffsA9w9gW7nGWqrb48jRi6DDEYbc2w93dw+lkFOFskpKYuJdFdQbHYIZ8nPgA7jv3vspOpyi99ERfFb8V3zzzXFcuMgcUVSrqugudYl7I+OGMoxdNaoZ3iysWygiwsPRi14/XSnkSBgw8T8RryzjAATnlghIcpCgml5M1fRIFc8sWWtEYOrAsdhOktuIWM49wsLvz1dZKRJZ+Ex679Hz6DuDB/L8wQWKJ10pHtILmALf3f2ZU4oCSheGpKvmhLjAQxuVDPUoIQXFc+l//qcQFd8eNTy3etIbZWB/Cj0DBzKvEz1z+HzJZ9WOe3U7jisJYXeZ4QW/ZLk79n6F0zUMq0q1TAQkmfuB1+itagtnaheQ6MqFqxR1e/cJxZgJY3DgmwocYexQyw32EQVAqicMf3iea6mjB1IQvdn4+6vnEEhR6MqXnzCcayXXYQoRpn5NwUU8XcTzV9YGhg19cBTOnj7BkLuVeOLhrhg7shfFFe6fXHOrr3XH18e/RfHfKvH4EwyT2LMTjn/zFYYNZ44oCpbXLfSQu9CZhy0GM/TsIOz8zIL/2fl3nGKY3hv97kX3R5/EhW49cY19K3l7ghkeUbxqrzAfUSBDFgafOAXrqQrjXaozhbugfvR4obd1B6q01xiGsIYeX+DY6Mw1TEQXabMc4ggWjxquRxIC8CqFkkAeKAnkvtxBDniw/BvMZVZDAekaPXpu3Kjg+nUMve+6hDH3h+L+oQEMzRqIbt3ooUORqh3ZdO5CyaoL3714j+Q6Y1xIw+NHvDC54qH8VCfsKT6F3cVnKdyK92wgRo98GA9wbvXuLV46XD94MEd2O3lfqua7hbH+2/Zr451K1nnjZVHCB8t7Ivdg/j2og+SXondVYBnH87f8PcPKMVdT+0DGqpOQqtJnNaGG956Va0p7Kr41PPxTeb7S8CLtwLxnZ8/fhQ3vluHTLzrwkAwnJvOOiZ9SO3pMduA7RXuGtavhmnide0VwcAWenXYfJj3al4dTzvAZ5w2Rynif5buWtTqEHkgfYuiQwXhsYgRfd/icIMnZaEXkD75stjVcC1ICSkAJKIHGE1ABqfHs9E4loASUQLMSaLUCEk/PW6oZFiXUTBSsHyVwOxNobQKSsBbjv5mHxPSOkY/8o9suIInB1TBSi9WcH7tRWAwxcmz98unTuMITtzU8kV15rAwXvj2DKzxtLTmPAiVZO5Oah/bpiYiRw9H7vgjcoMdRu7uYuJsnYyWxeScW255qwxUaSOQUtYSw2/7BTmT+5rf8HY0FtO6JgCTJwhsiIJmh50wxyEgELUKWQzgu8bww22MaZY1wLGbrnQQkxxB29vbbBQ8RCsQUfTcNPN+j8WXGsPvQ8xINQ5LHgd4pNRTHOhBqJxr8blDYqGa4FKuEV5On0JAjHkliDLzYLQhfd21vCEhXeFq4ivdZeDr5Og0/NMGh42WrKSBdpIGMxl8RkE7xnupQ5tNhSLoLzHt0suqGISBdlhxM5y5jctBdiOCp509pk9teehwnLMw6IGpBBxqFGfYuiCeL21HACRaDEuskxsOhrM9P7w6zCUiVFJDO4QINhsw9b+RAEuP8DRoFxd9GDFRUuBh0RkLHmSGYhEsN224IE7xGcEuOJbuAJB5IAXKymv0dwuebrjy+Q9g1VEAKkJBz0h4e/ZaT0oESzohM/7XffejGHEgPPTgBN2ic/nDPbhxmeKF/mDITK7b/D7bW0DDMoRDEPA7iBXaZIsR1xgy6wfJEHOpEWz3/YVPngSTh1mwCkuRlaE+RSQSkwBojSB8Nq/RI4n2hRD6iF0ME9RyAv375Nxxnf5+lPc5RQDK81WxCjD2PmeNYc5x3vtZHV9HGHOC+BSTJgWSINjavJEcByR5Cz1EIsnsp2etpN3bb6yUGRNd6yN8l1JZHDyQR40ScMaYfmYqHg01A6kmeg2n4f/y7Y9CD7jP/3wfb8DWvonnQ8N67QsOg4UFFw2XgVa43tI9eocHzbq4lPwzsznwYD2DFZ/+Lr2lgPEMBV0LQSc6uQGMcmlk6ApgTK4Dx1zrTw+EhGnl/NGg47qHrykWKFuhJjxGOgaGPPIwL4gnANtRcpScEhakxP/1PX13RqO/2vvuYrERGng9PHkjtuMbIR7xOJJSTCEjtaGi1UrD5cv9x/K24BDN++CS6dWGurw4MM8VcLTfaMTQW5+kX+/dwPWH+GTZb3raYwkacuOiFYtrtO/AvNVfo8XmWHqVnmbPtCD0d9/G70wwBd7U7rPQuqQnuzhxUsl9cZDjWCq5NwexX/qF3mYS66k8vP1y4ga6sT0hNF7RnaK9Asqqmo04FPUZYHYYuvcsIp9aFv6/kvnGh6gy63sUQXwxVV3OeIhM9dC6e5++5Sva4/17cNbAXK3EOhy3Mtdf/Igo/3sZ1rAPGjJ2Iv7z3AcaO6UZvomoMGsB9pX0I3t1GTxg6SN039AH89YPPMPr+YHpW9DZEj5zcr3GKAtnTM4YwV8w92LHxfYx/MILeTGH0UOhAEc6Kb458i5qqcvTv3x0BDLl6jgJ8H4rq3UI7wso2Wxim9UoNvWWCetGTiSEOO92DQYPGUgDrghNfH8A3Jw6hvPwE9zIR2ZivjiJZxXl6a9K7ggOdIbrOw8qcRhJarl9v5tnhPtGBY1YOaEjOtmr+sX9kTZZxIGFC5f8i+hmzRLyPjJ8lRxuFPz7IFJC4v/BQR8cQCcXWC32Zg7AdhdW7e7C+HPPnL1zHPRzfNzqEoRMT/kgYvspKyfd0CmcqTlJgqsRXRw4wx2EZcx/15Hi4jHGRoxgW7S4jFFoohdUA9lsARct2nDeB19m3HbrhwBkr3is+RNGV3sYOAlIAc3C158uFaN8iIBl7OIX66gun0blbAMZOHIPj9Jo9fCGE4mJ3VpGDke0Prqb3COfrFWNNZAg7ClNBvLczPd+Cz5Pt3z5BQNW3bDe9d+RggwjB9KLrSK8pCXFKJyFM/8EkI+/ep0UfgOQxbjSFwcHcF7iGn6BYso9CIovGC/88BCFduK5fO0/vI3nP4f5FAekixdTKs2EoPRWKLTvpjVZKT70ghned8BgqBwzHZXqOWa7Qm7cmAJ3a3YUa5ge6aqW0ffIE2lOcCqCY1yG0B0L7MycW+8HK9YlJrBBQcYYh7i5SbA0yRFPJ/VXN/EfynhV4meEIqQ5XBzAnmHFAg+0jhyDxfuUOlSytAAAgAElEQVT8qr5Mb0DOZappHEvMKdSuDAPDr2LCyDAMHxqI3vecR7eu1fQg7sFmWCjOVtHzm8JqRwmHJ+ErQ1HDd4mAAHoSce6etzA35fU+9CgMh2hahw9cwLflzP/EAyv33NMfgwfdj969+nKOU7iRtdaMaWzs7fIxQrfa3pfa8cCEHEZqz30vQEKKdjhNUecg3wFLuc58w5X2LO+3UgQ1cx5Zme+oxtqFIfTEm4kHNOidV8V2XrhI4UlEMwrTZ893w+atJ5nPLIBCHvPaybsaxfBAhvs1PJA4D6/ygI54IHXsWIlZ0f0x+Xv9OadOOwlI7Ti/JGThyv/+EIPvuxePPzLQEJACg+V9RQWkRm1WepMSUAJK4CYQUAHpJkDVIpWAElACjSHQWgWk/dlRiC9NQWFWNHjIs0U+JWsSkL49AvHpyRhfz0MrNiUhJiMCK4oSMcJn7fYjOyoepSmFyIpuqZZ4qFDFJiTFZCBiRRESfVe4RVjrQ5wJ3AwBSRkrASWgBJSAElACSkAJKAEloASUgBJQAkqgLRJQAakt9prWWQkogduSgApItm4tLUTcgiJMXZmOmIjb0OtJBaRWPX9VQGrV3aOVUwJKQAkoASWgBJSAElACSkAJKAEloARakIAKSC0IWx+lBJSAEvBFQAUkoWNFRckBnAwZjhHht6F4JE1UAalVLwQqILXq7tHKKQEloASUgBJQAkpACSgBJaAElIASUAItSEAFpBaErY9SAkpACdwsAclasgZpaXnYeawKQT0eQmxaKuZFMkybTayAQ9g2p5B0xvdZCI+LQ2lBDpCwBjnR4U7VdAthV1GM/PQ05H3CWOJ8VlxmOmYPMcUer/VwabgRdi4rHHFxpTAfm4PocCtKN+UgPWc9DlSFYPj0VKQlRyHcUoS06FRUpNTVzQxbF4r0TWkYXuQcws57HdxD2FUU5yOd3D5hwuWQ4dORkJqAaMPrqQKbkmKQEZGJlX3WIDn3E1SFOLeVjcWaNHLYeQxVQT3wUGwaUudFegzzV16UjtS0zTgcNBzT545Aae5aDDFC2NmeA4cQgfuzERVfyi7Lwq2MtHenzlYVkO7Untd2KwEloASUgBJQAkpACSgBJaAElIASUAKuBFRA0jGhBJSAEmglBBrtgUSBJT2GAgvFn6yYcFiKs7EgcT/mrslFTJCZb8e3gJSBz6dnojB5PJjL1e3jLCCVIH/uAqwfn42ViZGoKkzC7BwKOYVpiIKPejhrUtS1RPT5HNMzC5E83nyqpSgNMakWiklZiAkpRvaCROyevhIF83qYYk5oOjalRbGOVuzOnITkclN04Zd1OZB8sQh3EZBK8jF3wXqMz16JxMhQlDu2JdQm7Hw+BnHZ6ZjHXEW7M2OQvDsWK9fOwxBYUJQeg9SKBKzJiqHIZdZ3/9w1yGUfOH2M5+Qh0mgrUJwdj8S1xzBLBaRWMvOcq6ECUqvsFq2UElACSkAJKAEloASUgBJQAkpACSgBJXALCKiAdAug6yOVgBJQAp4INFpAsodEy6ZHS6RLyX55IGUgwhAzPPeLk4BE75gn4osQu3It5g3h9dbdyJyUjKr0TUgbXmSIVRGe6uFWLWevoVqPn1qRCCgtjMW8gicMwSakMI5CVSRWbI/HCFDEmrUA2+fmIy8mwiZGRWBFUSJG+GIBZwFpf/YTiC9OQH5eDCKkfra2lBveWqJLUbRy8Ayy7s7EpORym2eQ3UMpG0Vu0J0bW5I/CwvWT7cJT/yufBMSZmeoB1IrXQZUQGqlHaPVUgJKQAkoASWgBJSAElACSkAJKAEloARanIAKSC2OXB+oBJSAEvBMoNECkggq9ArKxVSkpDEE2xAHP6JmFpBMb59wZG5Lxngjap0pypQY4eWqvNejXgHJLKc4yRSF5GN6KUUgm8JQZGkhYuetx/T8PMOrKmF2HsbbRCz7dYaA5IuFk4BkE4giHAWgcmxKmI2MISsoCvVxE5DgElquJH8uFuQCU1PSkBA9xKP3Vq0whiX0lppkhrdzyoGkIexa23qgAlJr6xGtjxJQAkpACSgBJaAElIASUAJKQAkoASVwqwiogHSryOtzlYASUAIuBBovILEgayk25aQjZ/0BMHlQXS6fmyIgfeLed7NEdKELk7d6+CkgrXUr+SGbx4/pdXQ4kSH5wNxAaT3ojSSCUZ3QZApIPlh4FJBs9Taea/cq8k9AYmPrcjaBuY0SUikkRcDMBmX/OJZpc/FSAalVz30VkFp192jllIASUAJKQAkoASWgBJSAElACSkAJKIEWJKACUgvC1kcpASWgBHwRaJKAZC/YUoLCtHhkMXfPEuYSmgT/ciD5G8LOKd+Qr8a41sNwvan7OHsNye9d8hN5KFtCziUiG9lBiYivSsc2JhQSsca9LNvNbnVwfEbTPZDqqmhBCXNAxWd9jjFLmIdqkmNjbQJSeGZtfdUDqXWvAyogte7+0dopASWgBJSAElACSkAJKAEloASUgBJQAi1HQAWklmOtT1ICSkAJ+CTQWAHJarUiONjB78WWYydM8hJFHWZouERbiLlw4/lOOY2cvGE8V8/x+pDiTEQnliJpTQ6izeJqP77r4RBWj3e4iz7lKIybjawR3nMKGTmIVlRjashmVM+WtpllOpY12CeLY0aYvFIjx1EYOTQsB5JTCLsQK6xkXkfdFv4uLB2b0qKcwtm5PceFeXF2FBJLUrAmJxoGUpdQeTptWpaACkgty1ufpgSUgBJQAkpACSgBJaAElIASUAJKQAm0XgIqILXevtGaKQElcIcRaKyAhPJCxM3ejCdWZmP2kGBYirOxIHE3ZuUXYHaEBUVp0Ui1UKDIokBBcSlpXgY+GZPCnDzRCGuggBRmyzG0PjIdK5KjmNNHvG+2o2pqDCIrfdXDuTM9eQ1ZitIQk2pB3Mo0tiMU1vLdWL+/D2ZPMnMiwVKEtOhUbIc9rJ35a6eyfLJw8XIqycfcBesxPnslEiNDiTEJs3NCkU5voqjQ+nITmYLX5idWInv2EARbipG9IBG7Z+WjYLatvrYmWykIzYsvQpTxHKA4Ox6Ja49h1ooiSNQ/aXc0251Cj7HocApRSfOQ8ckYW+i+O2wStILmqoDUCjpBq6AElIASUAJKQAkoASWgBJSAElACSkAJtAoCKiC1im7QSigBJaAEgEYLSCKiFOcjM7MAO49VIajHcExNTkNylM1FqLwImWnpMNMjJWDegM1I3T21kQKS8TDkZ2aiYOcxVAX1wPCpcUhNiEYE3XF81sOhkz2HnbPlFMrdjAOV1QgZ8CjmJidjXqQ9JJwHUcdVQPLJwj1MntQ3PS0Pn8jzHHNH2fMhwSa0Sd1dPYPcOCQjjaKai2MWb2S7CjOQmLMdlUGSK+kJVGfkIMQmIAHlKMpMQ7o9f9W8AdicuhtTCykouYT+03ly8wmogHTzGesTlIASUAJKQAkoASWgBJSAElACSkAJKIG2QUAFpLbRT1pLJaAE7gACTRGQ7gA82kQl0CIEWkxAOrkNCf+5D1/aWtUhsCueiZuDn4zo4tLO/fjtz7YCcf+Kn49uEQT6ECWgBJSAEvCXgN9ruZcCjfvP4ie/m4VbucSf/Es+Ug4MQ9bCB9HDV9uvHsTv0nei+7Pz8ezQQH8p6XVKQAkoASWgBJSAElACbZiACkhtuPO06kpACdxeBFRAur36U1vTNgm0rIBUZzSs2rMWc1fW4Bf/91k80qF52X2x4jf4/aC5yJnSu3kL1tKUgBJQAnc6ARcB6Gas5c2xhvsso+Kv+NUfz+NHCydhgM/9pwaH167G1kFP42fjurWCnpcDFh/jvv/4MZ7u0wqqo1VQAkpACSgBJaAElMBtSkAFpNu0Y7VZSkAJtD0CKiC1vT7TGt9+BG6VgMQYibWGsAe/+APmHeiKH3x7Anh2MpBreiDNOcnffzoUa1KjcPKP2Ui68CjWLnwAIQ7dcLIoH0lvnUZlYHf85F9nYfCW15C017zgO9NdRaRy7Fi+Ab8+cAno2ge/+PmzeLzPRRoI1yJpx1lcDOyMGT+eh5+N7oKTW/jsIxH4l8p9+L8ngjF5wRz8YpycU/e/DHyxFpMKuyN/yST08dref8VPAt9FSu4hfFkTgO88OgUZzw1zauPtN+q0RUpACbRZAm4eRN7Wcq5tXbfgV785gD01QP+HJyPnRyMQ4nT/RRx4czWSdl7gmtwPv/y3WQhZ+xuXNfyah3XbkZ4/ZTgcJrh0EL//r01Y/S3rNOr7yIp/AMd56ODXYTNRMKs/cGgDpucCGVnT0MNlf3lm0EVsXFqAL0dH4tu/FONAZ9Y5ZRYeEW3pZBH+47d7sOtCAMY9Pg2/nDUQVbKPlPTCjyu+wh++DcYPFkzG6KKt+HVJDUbPnIOX/0Hq5V7/R8JMpiHTu2PH+lJU3j0SOUvC8Wd65/7ZaHpX/IuISF2lLVvw9rfXEHT3UGT821MY3rnNjiytuBJQAkpACSgBJaAEWg0BFZBaTVdoRZSAErjTCaiAdKePAG1/ayBwqwQkx1Pr9/2FRraiPlix5CkM7uAQwm44f160E/0XPoZvl7+P7gvj8OwgB2rHtyA2oxI/yngWD5bQo6mwK3J+NQVnvXggVf7lDcwu6mcIOiEfvYVZnw7D+qfKMXf5JfziP2bhwQtbkMDy5tAryqjT1q7I+j+zcN8XvHZ9D+S+PAUhDSjjkQM+BKTa9h7HW4v+hOMzf4xfDP8Kv/739xESl4ifDW0No0ProASUgBJwIeDDA8l5LT+K3ydtQCVDv/1i9AW8nb4OXz71z/hlv521Iey+s+ctTJd1m2t/yLt/QOyJSKznIYEvHdbwaq7V0Vt7Ges2CrkuHxqKwl9E1Yrs1X6UUdeCK/jf5f8Pv+/xQ+Q9F4y3l6426vSLq39CNPcGKVdEn9gjD2PzUyc87C+R+IIC0h/vnoy8+IH4Yvlr+N3dIjwBb/9S2rcAvxxdynX8I9z38zg8cqBubwsqzMWCHYGG8PP4Ce5XbwUbItVgj/UPxu8oFn01fQ49aWvwFsv+SthN+MrJA+nY2t8hoeJRFMTfR2Z/wK86R2P9jwbrkFUCSkAJKAEloASUgBJoIgEVkJoIUG9XAkpACTQXARWQmouklqMEGk+gZQUkzzmQTG+fh7EtfgQb4pwD6djaXCz5goe7+zzo5n1Uyftml0RiEw2OQVc/w6/+ZS8eyXgePd7yHMLOU0gj52eX0wi4Gsdn2byf7HVyMJjCgzjlrYyfw4eAVNveSmxJX4U/D3kaGbMGq+dR44ey3qkElEBLEPCRA8lpLXQRmk5SQJl38lFsiymvFZDwB3r+dLV5/hzZQjHfisUUVa46rrP76RG08iJ+njoLj4e55yD6wp8yarkcpACzHXf/28+MwwiGAHN5MtZPL8eilNN49nfRqKLAtGPsP+NnFwo87C/8/rcF+CrGzNFX295Zp5Hw7+XG4YNHOpgi1cbRC/DzS+vq9jZHj1THPcVj/e/DVodQdXV712knAUkORcz9OBw5L07B4NYQYa8lxp8+QwkoASWgBJSAElACLUBABaQWgKyPUAJKQAn4Q0AFJH8o6TVK4OYSaFkByXPidF8CEmhoi/vPfei/IAG/HOdsPDTuW8/QR7UfM6zPgMLGCkinjPBEYhw0wuc1SkCqK8M/AYmVP38YG/97O35/KBBTfvRD5trwmdL95g4ILV0JKAEl4IuAWwi7uot9Ckj2gwKOAhKFInvIUbOUfsj6Hd15nIT6GpzcswHL/ngCVUOHY/GCSRjsEKZNxJX6y7DX0TygYIaBs31GTebhhV5c+9eh6keTcXb5TnznP57Hdz72tL88zRCrHgQko011BySkZAmhuhgbfQhIpZhs26/c6z8cO/wQkLh54PCWTVj27mmEjHsMS380Crp76PRVAkpACSgBJaAElEDTCaiA1HSGWoISUAJKoFkIqIDULBi1ECXQJAKtXUAyPJBKAlGJochjLiRH45jhgXTkQRr/Rjkx8JY8/ZZ4IK1lDqRfeciBVOuB5FB1Seye/lf0Wfgz/MQxVF+TelhvVgJKQAk0I4HGCkhePJB+FzYHuTHhfqzhFEveXIeEb0dh7b8+WOutKR5I/pchHkjvo/9/xOGZPs5MxBvpd5f74eKRzljMcHlBHvcXhwMCbh5Ip/Ejil8POhTrJKi5eSDZBKR3PdW/Lq/U06ynNw+k2kddPYUduavxux7TsPa5gc3Y2VqUElACSkAJKAEloATuTAIqIN2Z/a6tVgJKoBUSuN0EJKvFguqgUIQGt0LYLVUlqwWW6iCE3tEQWgp28zynVQtIQxiWLnkvHsx4ApUZf8LZf2JuIIlyZ/845EB6vBuNi4cuYfDQcBghjTr9EAUuhjT/ciCdxoyMeebpcw8eSP39yoFklvF4zfsMa3QCMzL5c4XkVzphnDh/8AvHkH2H8buk7Qha+GP8pB9zhvz7JlQv0BxIzTO6tRQloASanYC/AhLccyB98Q8L8J9D/uoxB9JgnMKBE4EYPqiH0xpeVfQGZn0xgiFMKc0U5SPmowivOZC8lVHHwDEHEoWWisM4HDjYDP92aANm/fYrBD1uC6nncX8JqPVSdQphF9+1LgfShG6oOnSY3lLMReQYntWLgDTlRF0eqLr6lzuFqqsTkM4aIfhCGIJPDhkc+GM2/itwGvM59aO49hqSahiOT3MgNfuQ1wKVgBJQAkpACSiBO4+ACkh3Xp9ri5WAEmilBBovIO1HdlQ8SlMKkRUd1kpa14J1shQhM3ElKqanIi1mCFqTXlWxKQkxGRFYUZQIRzt/UzqpZE0C0rdHID49GeMb0d3lRZlIS1+PA1XDkbQmFy4HnZtStSbe24JjxkdNW7OANOMQk46XDMcaeh5V0RPJ/rOjF9LJoreQsvYkjtcE4DuPTkHGc8MQtP8dxL5aisqx0dj842EOrS/HjuUb8OsDl4Cu/fDLf5uFR8Iu4vDatUjacRYXAztjxo/n4Weju9TltpC8TE4GU//LAC7iiz/mY9HHl9Bj7EgmTi/F3XGuAhJQtf9dJOUewlc1wH2PRiOLbQhp4ujS25WAElACN4WA3wIS1zbmNfrVbw5gD9e2/g9PRs6PRiDE6f6LOPDmaqTsvGCsv4/NmoZfRoWj2mkN74odv/kTfl1i5brdC7/4OQV5J+8hf8pw2AcuHcTv/2sL3v72Gsvrw/KetZW3F7+md1LIz+sEfPf9pTt22MKcOgtIsk8U4Ve/3YP3GVW1y91DkfFvT6FHkcNhAS8C0tN9PNW/0ouA1JV7ykruKVZMeZF5mAZJWzZh9bdABz4zi88c7hDe76b0vxaqBJSAElACSkAJKIE7gIAKSHdAJ2sTlYASaBsEVEBqTD9ZsTszGtlIR3byePilp1RsQlJMBtACgluzC0ilhYhbUISpK9MRE9EIqYxiW1p0KkoTViJv9pDGAL/t72kxAem2J6kNVAJKQAkogXoJ+BCg6r1XL1ACSkAJKAEloASUgBJQAi1AQAWkFoCsj1ACSkAJ+ENABSR/KLlcYylF8eFqDIgc4p94JLe3WQHJioqSAzgZMhwjwhshHjm0PWJFERKbyyWqEd3Wmm9RAak1947WTQkoASVwmxHYvwHTVwIZWdMw/DZrmjZHCSgBJaAElIASUAJK4PYgoALS7dGP2goloARuAwJNFZBKZsUhYn8B1h+oRo+H4pCZPhtD7DpDOcO8pWVi84FK8EvEpadh9ohQGzUrSjflID1HwpqFYPj0BKQmRMPu4FJRnI/0tDx8Ytwai7TUeYi0u/p4LddDODKv11ZgU1IMMpCCwqxoUwjan42o+FI6CWUhOsxW1qwEhBXnYnNkJooSIykEFSOf7cgzK4a4zHTMtjfYWoI1afxu5zFUUXCZnpSG5ElMSm0Tjz6xj5eHHJ7pOIYaXVfngejogTS4OBPRiZsxfcV2m3gj3lOTkLw7DivXzsMQayk25aQjZ/0Bs84JqUiIjrCF5HPtI4brS46CPc22cx+59L29Sh7bHoECCX/oytYbP6NrohBfmoLsmANYIaHwaPKankq+DLNjfhzrGoQew6ciLjkO0UPM8WaE0MvcDHMoxnFszYY5FF3HTDmKMtOQufkAKqvdx+XNmvIqIN0sslquElACSkAJOBGQMG65pzHx2Zn4z6jeCkcJKAEloASUgBJQAkpACbRKAiogtcpu0UopASVwJxJoqoC0dsAsZK9IRCSKkR2fiPWR2diUHIlg636sWBCP7eOzkU/hpbIwCbNzQpFemIYoGu4tRWmISbMgKZ9iTXg5xZx5yApNQ2FaFEJL8jF3wWaMz14B0WyKs+ORuHsqVhaI4OGrXBcxwOe1/glIa4cnID93NiKMwVGC/LkLsJ5tWsmKVTm1qQLbkmZjKZKwhoJUSHE2FiTu5gnfAsyTqG31eSA1qa7OI9cphJ11NzInJWN/Uj7yYqQVZPREPNZPX4HtiQNQlBaDNEsS8lnn8HKG2ZuXhdC0QqSxk4w+SrUgYU0WYkLYvwsSsZtHlgukQUYfrWcfrWQfVaGQbc8JTTf7z3Ui2dpe54Fk9pMzW9/8DAFpfQimpuQjdVIYStfEYV5OONI3OYyn7B7IXMmxGCpiUioWZFSx7rmYWrkCC+K3s675rGulS12dx0zpmrmYt3Y8so1yys1rw21j+iYuECog3US4WrQSUAJKQAkoASWgBJSAElACSkAJKAEl0KYIqIDUprpLK6sElMDtTKCpAlJJyhrkRJteIOWbEjA7IwKZ25Ixvno/CguKEDY9HoaTCMWJhNkZGGKEMaNhPm42skZkm149/Fh3Z4I6B+9NQFBONBJLKcTw/0bJzMETO289pufnIaaHr3JdBCSLr2v9E5BKHXMW0UPpifgixK5ca4pCNnGmKn0TBZcqFK1Yj4qouYgxXFsouEQlovb++gSkJtXVeYQ650CyUCSKRqplCT2tJiHMYJmDEdmbkNxnM+JmZ/Fn9onRDTbvJGRiW/JgbBcPLYpCm2yiUGlhLOYVPGF4LlVnP4H4oljTi6m2/6pqBR2nGnkRkJzYgp4/PvgZAtLaWVhRlAgjCp7RjixEOoynnEiKYvH2GHl1YyEtoggFRWGYHm96T5njdIitLOcxYzynJKVu7LXQ5FcBqYVA62OUgBJQAkpACSgBJaAElIASUAJKQAkogVZPQAWkVt9FWkEloATuFAJNFZCcRAB63UQl2kPAuRB0EhE8hJqrvdwm7ESsoLjkR8Icv8vlA5yubbiAZAoz4aZAZoTpM9vhKKLVtdqljfUJSK4DrkF1db7ZWUCit9e2FEQvDTPqPXi7QxsOO4bsc62AWf/iWs8lwSf3RiC7aC7KRVwKF6FpvBnuzgj/V4KUNTn0KPPV93XcnAUkz8+3X+MmIDWk392qY7bDFKOc+8n0uirC4LkMeRcbicamfWro+qECUkOJ6fVKQAkoASWgBJSAElACSkAJKAEloASUwO1KQAWk27VntV1KQAm0OQLNKiA55RCSdEH5yMwswM5jVbVcZhkeI00TkBpSrvdrGysg1WYyquvrWabYZS3dhJx05ktiop1q27cP2T2Y/BCQGl9X52HnKiCZwlkeIleuREQBvZFg8ypy6S/nUmxh5txG9EPMEZUKpFNA8ohC+tdNseHzM+Aaws5VQPLFr2kCUgWK8zORWbATdUPR7s3kPhZrczsxN9dDsWlInRdp5si6iR8VkG4iXC1aCSgBJaAElIASUAJKQAkoASWgBJSAEmhTBFRAalPdpZVVAkrgdiZw0wSkqjWYy1BpfZLWICuGLil+e4zU44FU2oByfV7bWAHJ7rniMiosRdRUUlE83cyPFOri2VJvDqQm1bUeAQmlKIydh+3TUzAkJwPlKZuQMYlh9vwQkDx7CTXFS0zq6kFArIefPwLS+rmOIezqQuJF7o9nvqQ+SJJcTsZQ9O6BVEfSivLdOUhOXg+w3JUMjWd4Wt2kjwpINwmsFqsElIASUAJKQAkoASWgBJSAElACSkAJtDkCKiC1uS7TCisBJXC7EmhOAcnMLRNm5MEZXiRGetBbJQvR4r7hJCC550Ay+FossIQG4XCmSw4k80t+HYpqn+U6CxOmUOCtDsxSxHw3iY75bpwEFXeRw1qciWiG6EvyFKbNuHctTA8rqW/DQtg1ra7Oo9PNA4lfm/mLqtDn5ADE2vukvNAlB5JZjoX9EBpa5Zanqu4pVhR77CMvs8SfHEj18PMtINnGU+UsZK5MxPjQOvEnMnMNhq+ZjQykMAdUtOFJ5F1ACoHVGoxgB6XIGCNFcbW5nm7WOqAC0s0iq+UqASWgBJSAElACSkAJKAEloASUgBJQAm2NgApIba3HtL5KQAnctgSaKiCtHTAL2SsSERlaijVx85Abno7CtCiEUhB4Ir4I07PzkRhZjWJek1xwGFHpm5AWFQoj10yaBUn5FJjCrRQ4UrHg8xjz3pJ8zF2wGeOzV/BeXrs7GwuyeyC9YB6G+Cz3mJG3p9Zrxo86RKdamLdH6lCOTUnzGJZtjE308hRmrwT5cxdgfWQ6ViRHUYywoKRwO6qmxiCySsLEiVpFjysmASrflIIFGTsRErcSa+cN4fjZjxVPxGN3XD7yZke4j6cm1dW5OE8CEsh01oJcnBychPy8GJg1sKAoLQZpFv6O4kq4lZ5KqQvweUxhXR+RT9zKNMweEgpr+W6s398HsyfxbqOP1iMyfQWSoyjLWEpQuL0KU2Mi3T11/BGQakP8eebnW0Di443cRdtrQwcazRtA4Ydjpjr7CcQXTUd2PsdpdTFWJCaj4HCUIXRGhTr2c4ghjCUjDYXs31BQmEqajZwwjulU+fvN+6iA1DC2VosVwaE30yesYfVpvVdbYaEo2lKorBSfqT7fVG+91sK6bYxBKw4WvISFOR8BcW/hvdhhrQWf1kMJKAEl0GIEbvbeZD1YgJcW5uAjxOGt92LhfaVt2T35ZgP2vxk76rgAACAASURBVN03uyZavhJQAkpACdyuBFRAul17VtulBJRAmyPQVAGpOmkJsDkL6w9Uo8dDcchMn40hhl3XipI1yUjM+RzVg6cihQb4zxekYn8SBZQYkS8oGm3KQXrOehxgrpnh0xOQmhCNCJtNuDYPTSVYbizSUuch0khE46vcKmcBqd46MMxZZhrS1x8AK4CEeQOwOXU3phoeOl7yNFUUIz8zEwU7j6EqqAeGT42rrXd5UTpS0zbjcNAYJGTGA/yTMyIT25LHGwbV8m1piM/YjsoQChvrKYY5jZb6ePmqq/Ow8yggoZhsElFcy992D0WjTTnpyCGDqpDhmJ6QioToCJsB2NZHuZtxoLIaIQMexdzkZMwzO8Ipx1VQj+GYGud4r0Od/BGQhI8PfofpCRS/1p63SB5uCnZ1eZWcx9OAR2ORmjobI0T1sZZgTXIicj6vxuCpKUiN+hwLUvdTvMxDTIRLP9t45G4+gMrqEEg5aWn2MX3zpndLCkh7Mx/A82/a2xKEsJGPIS51KWYOayuCzF5kPrAVkz9Lxqib1yV1JZ/ZhWVLDuLpV2Ixqq0gstd+byYe2DoZnyXfHFJlWxYh0xKLjJnDuGacwYYXuR8sfRXTeppr9cF1KcgLTcXLU4xf3LpPs3No7jFoxd68l7Bx2FIsntiMrMrWYf5CC1Lf8WXQvAXd0kz9cWbDi1iCpXjVHHB33Md5LQ/BwMdk34vFOC84nOfrrcfVqP47swEvTk6jod7T5zm80VL7gu3xjWqDsVZORppbIyYgbat9/bz1/eNcA/t6nsz1vK/Pyvk1LmUNeB62/pL11PgLbs5W5bo3uVa/qet5GdbNXwhL6juoV6Nv5NonTLdOvjl8Gr8uNKDdLTqc6+vvFq2MPkwJKAEloASaSEAFpCYC1NuVgBJQAs1FoPECUnPVQMtpEQKWbUiJzsWIlWthOETdpp/9a+YidfMIJKenIor5jtrKp6UFJEdDhPXIBrw0fxdmvvsyHr+ZblbN1hlNNfY0vCJlNFS/VJGI1fVahxpe9k29o5HGKr/qVEZD7jJg8avTYJoTPRhtrOyr+W9i7Ou3eGw1O4fmHYPWPZn46fuT8Rqtp82qUTZ7u/0aGS12UeOM9y1WvZv+IFejsmVvHhYu3IPn3nkVbpqt23y96dWr9wFN7j8RkwzNehpulYTYuDa0VQN3GYUvY9HHNB8aUoPGZb2jpDkuqI93U9fzBtzfyDX5pglITVoXGtDu5uhGLUMJKAEloATuSAIqIN2R3a6NVgJKoDUSUAGpNfZK89epdE0c5m2fijW5MWhDukojQEhYvmgUPlTIUIKmp1Rb+NxKAUn4HMx7CuuGvUPvh2Y1X98k9LfCaGFF2d6jCBo2DD3bAiI7+UYaq/zpOMuRvbD0HYW+tTy8GOnOHMQeS1+MG3QL1clm59CcY9A2tkZxbPkDviHXNHu7G/Lwm39t44z3N79eLfUET0Zl665leHLHFLy3eJyTGOk+X5u/lg01cje5/1RAav5OrK9Eaxn2loVilI/1vCHjsr7HNc/3KiB549i0daE598Hm6WktRQkoASWgBG4/Aiog3X59qi1SAkqgjRJQAamNdpzf1WZeo9h5yDr5KFJWpCHaHiPQ7/vb1oWSKyl5/yykZ0perrZT99YmIFn2FmBREuP5VwRh5DNLkbH4cZuXCf1M9uRhSUqu7bvF/G6K+Z0HY55XA6Fcm9sTyRN3IG3J29iHkXhmaQYWP24/1mzFkQ2ZSMvkd9VhmJCQhZfnjrLloXI0Wpg/P/bnsdj4Ugo2Hg3F5NTXsJQhrfZlLsRLb+4DRiZg+WsO4efO7EHekhTkflSBoJHPYHHGYpgReexljcSbc1JgTd5qhsay7EXBoiTk2K5fyuvt1azjBIRNSEDWy3MxynXc1dtWeYSdt5QTh4yl9jBUHgw0DqKAyTcZcUdT8NM3xuE11/BNrgKCj7agbAuWpSzD2/uqEOLExXUelWHLshQse3sfqsMmIGH5K5hrhD90N9KVbVmGlGX2PlyOV+Yy1J1lC15aZEWqo9cA6/k9htr7UOIXNUcdrUewbslPkbnVgtDJyXht2lE8s6sulJ+v8e1Xn9rGioRRDF03B7lhr+PlWvc9C3YsegEVcasxcxBQtoMM0jdinzGXHOaLYPXV1iaOOxkbk2tjZJmhsSbu8jRevM81+/hKtKTjhaxPUT30aWS8srR2/MN6EAUpnEvvHzXGQlzGUsTWxk/zMYddxqV/zGWI7UJm0iIY0/q5l5E0tAC5thB27mtNfUbjtrM/eKupZ8GGa8bDGzHxg8UwzwN4m6+8bs4hTF5qRa7kbrGEcp21zVHbA+tb65PjjiLlp29g3GufYfJWh9Coz73hOWymj/5zb4sfxmkvAlJj11P7HubYLreQaj7aYND2tOa5daDvsWmweOzPGPnmHKRYk7FV1kquaRsYcjnTvu5mvYy5ts3Gfv3YjS8hZeMhBI1NwuvL56I2Kq3LPE1wuNf7+HAfdV7Hg8ul9Y9L3/ua5OfcW7AISczdVsFso877f914rgrhe8NivjfUhtTzd2/i2rRuCX6auRWW0MlIfm0ajj6zyyEsrsszktOQPG2QIci67blbhyLXIaTihDTbe4P3SescVtbXHuBQhkemR9ZhTm4YXn/58docnZYdi/BCRRxWm5sP9/R0bNzn+q7ja12o7zv74uAcStJsd5ntfcz5Hcr7uHF5fzsUhLFJr2O5vCfYHuO8fzJDafI0DLJ96b1c1/nla8y0/X1AW6AElIASuN0JqIB0u/ewtk8JKIE2Q0AFpDbTVVrR25jArRSQjBB2KUcRtyrRzPEjIU1e2IeZqyiU9LTgIA05KdWJeEfCtxk5VY4iYVUyxoVasCdzPtLDMszvGiogzX8DPeOykCqGGcsehjpLR1iGmUPAuoen6PNGYrURHk3C5szBrpnv2oz0rgJSFspSE7B05jiESjlzcoApIxE0MQ6J40LZnBcxZ1+s7US+GbP/aMIqJPM7C0OHzU8PQ4aRI0bKdSjLGG/y7Bewb+Yqils9YWGi7EUp1UiU60UImUNOq5MxkaKR8d2bffHy0jpjjlGEcPHRVlqyMD/pIOJeo8FX9CqjTkFIe0v6o34BaeHGQXhuabLnkEJOhnofbcFB5D2VjVCKQTPFOnOGhqekMjy3ai5ohnL4WNnnM5AX/goFvWEIlet+ugUTV0mIOmejjYRlm5EXjlcoqg3jdzuW/RRbJq5iH1pdciWJB9wMrBv5FhaPq/DO2+86mh512UH2Ou5CdtIyvDEywzRq+xrf/vapg4A06mAenlo3DO8snmgavazMmTXjIENCcozwuxkpFUg15os8+kUsZChEY774GlvNMe6kLi5CjRg/XceLr7lmXP92MCYmLDXmkmVXJuas47x8ZQoNliKUzceuKa8Zc4MDl3M4BwOXr8JMCrI+57BjvfxmbsGWl+Zgz9P2ubgOmSl5OPP8KkPoVQHJPk0d56Gv+SprSwr2sW+Xx3LtFIHiJfanfZ2tb61fuBGDnltKw3pdLDPfHki++6/ZBKQmrKfGWu2hXXULoO82eF/z3E4VuK2BjqussMgqY07JpTONdUPyye1Z9iTyRq7mWCdvWcPm1IWdNa4/+BwPYcg+IOLIS1hoScS7xjoj85Qexlx7X6nda9/EyFWvYEqor/Hh8sLlazy4XOp5HDiOS9/7mmXLS9yzZ2J18kRjnZF3kDf7voylFOmNtT2UQicFEsm7t2NZEsqeW4W5g/zfm1gInsoOqt2bdmUnYdkbI5FhHMCwYhdZFwzjoQDm9rPPiy3T3sGrjAvpaQ21Hz6py8voQyD0e092huqZqezb6zDsHbtYLHWfgYOcw7HD+N2MFFSkmu86xphZWGG+u8h48rqPN2BMOO6DRnU9vEP5HDfm9QefewZLKQz1lYMfLzGXVKLUn8XJ/sl+yjDeIcz9s/Zdzme5zvy9j5nb+B8V2jQloASUwG1EQAWk26gztSlKQAm0bQIqILXt/tPa3x4EWlpAev5NR24jkfDGcsTaTzNnP4w3hr2HV6bYjF5iEP/+Hjz9cSIG7d2ADdUTMdfuZeAoGjVUQFpYjeTVM2sFCsNoVBZnGL3KdmVjX3giptjVCyeji6uA9AZGfiDGMLNNR+gR8syuWHxgGLnF9lZX/1E87bthQzUmzh1nCxfmatRyLgt7s/HwG8Pwnr0sw7j0fRqxP0Yi+N3GcfjALhwYz7LCGhzsnMfGMEp6b+te8n573AdY6hA+cG/mw9g48QOGFDxonOitM0yJjYbJx+mtI2KIGLPmU5AwDYUePo7cfLWl7xbW0eLUH2K0tFrZFseQfWd43fwyJIo4Ynuc8M6kQe/VKXAwip7Blhfno8xuCDI7BnMyQ7HcvJD3vGwTBGk0mvMm+lKwnHjQB29/6yhGLCcPDBkCyzBh19MGM+HtbXyPEkb+9KmT4YzP+x776EMxPprCybM0fopIJM/ayL6tCw0pRr0tGPsOxcH6xlZTx50w9yAguY4XX3NNxtcPDsXh41o3jL3IfngrJn5MQUzGwhKrU/4ZOf2+qDrZMLT6nMOu49If5h7mkTH2gjj2VEBymPyypv0AR+O4Rsmc8TpfxVuAnkof2Y3PLEIM63kDsZoeDahvrZ9PY7TDOmAON3rOTP4Mbl478mU9/ddcAlJT1lNT7HdvVy1cn22AzzXPOTyl9NFk1DoI2h9g89wSFm+M/KBuD6agvCt7H8ITp9Tul4685OfcoQ6eLzI3U6xY/DqN8vKzy9peO0/HfupjfDjX2OJrPLhsPd4FJNu4HOVbQHJfN2VrtXIvooD3IgWGZNO70/4xvrO87+feJOPUvr/aNjd5R5iwC0+LgGTwOsO90OHwhEO/h3rcc/3wlrNX1t89WTYTh4+3ubU383uccx+ac866B8ue5aEWEYk87GVyUGPL2Hd8rwsNGBPuwplwcH6H8j1u5PpcDKV3rDh7G8vElhfpdbcYr1Mo3ZvNtj1ma5vxbd3+6fNd1MkbWt5FvIwZp5cbD+9P+isloASUgBJoFQRUQGoV3aCVUAJKQAnwRFdZGbp166YolIASuIUEWlpAcjLyGSfPeVI1cTVPfYphayGqnQw0psgSvNRDYvamCEiuyc8djJdu0Qd9CkjOAotxQphGbCOEi/HxZdzxfSravSxbCJvgpTSSV5PLS/h0ipzC50llb+PHU5il2raOxI4XU5iU/HUnD6I6bwozJIwvAWmJLYSXx8e7iE3OXBzbEkqj2nxkBSUjK9EurnkoUcrbOBEfOYpm/N3D70/Gx4l9HQQkYe5inDaEnfcxmULkKDk9nNcXr0k5thB/r/Bni1vfNaKOnnjXcpA6+hrf4qXlR586jSnHU99inJyBT58WTzrfYap8ja2l1iUuY7gR484Y+nVio2GcM0IecuzarXWeBo1biETH6x3aVOZcdr3Lp5Ph1PFeP5l7yOfk2B71QLL3gIOABF/zFe5ri2UHFs05ilgXYcgouZ613hxuPgSkevqveQQkaXvj11NPXrRO49pnGzwIco5rnlNBfoSw8ybE2Xc1B9Y+2fnKg+ZzPXdRMFwnuI/8U00VkAxvmZc+xRTxqBLXE4ePlXWenxWE5KxE1EbLtK91fu1Nntg7vCMYvB7jYYNxDk+t+76vxzW0cQKS7/cLZwHP29ySwxEzDs40D5Gw7jM+fdo4vOBzrffV749t9bHHu44J13b7wcFp3PgSEh3fJ+rdXVw84F28ob2NGT+K1UuUgBJQAkrg1hNQAenW94HWQAkoASVgEFABSQeCErj1BG6pgGQzvpg5aOQf7R5ORsPMoTKNIe32rluGrOytYKoc8zMhzczR0FAPJFcByel+nrjOXIYl65gDodr2nNq8Gu45kBwFFnfDibORwrJ3HZZlZWNrXQNsbXM3ZjjnkakbJ3V5DhheZ0susvOOYFBsIuKmeBCSPBnaan83EbsoztGNo/YErjzlZglIdTlxPLVF8lsVIDNnKzA5Acm1XlqOdjQa15zd18wvjb5xFZCeh5Ojm3kh3jDCBNHraP7bGMrQboPotbIMiw1vpPp5+1FHEaeWBSHLJceS6bVV3/iWOvrRpy6ipBjx5pc9R9Gymh5GG+lhJG2sX0Dy1h9LKfP47it/6sim+CUgeZ9rPkWZegUkH3PYzahdf3vEs2vC+6YXmf2jApInwcZF5PM6Xz0ISE7jumFrvbmNeBeQ6uu/5hOQGr+e1icg+W6DCEi+1jzH94xGCEhlzP+1bAnWMRdf3ZZoens1SUDyOj5cxQIf48HlFaqpIeyM4iwHsSU3G3lHBiE2MQ5THIUk5jEsyMwBj1YgIXmuKSTJmuLX3iRhbJchKMtxz3UVkOry5ZlNu3kCUn17sh2t17kl3lP0MnyO3tzV9DDaSA8jGRP1CkjeWE2mgOT3mPBHQPI1bpoiIPkq18P88jRmXMat/lUJKAEloARaJwEVkFpnv2itlIASuAMJ3BYCktUCS3UQQkMdYy3dgZ2pTW6zBG65gFSPoGEHW7ZuPmbseAZvvWJLZOx0Kt0hbI7tBq9GDE+iSm2Is8dwlGHi0oOXYxVPARvnjxvogeTsZeFgpBBxYcYOPPPWK5hmZGKu3wOpXo8N09qFg+sWYQlD8K1KHOUews5VLKtt61gKSL5PzNeGDKuzJDmFsGuIB5J/bSEVCiILC8YZ4eaczkH7Os1eD0vXyXmEY+ntoa9h4sYlsCZKDiU/PWTsY8tbHev1QHI3MHteOHz0qatXm3huLKMjWVwFFr45kJ5V44z8HOK55yoO2p/ly8Dnl6dQfePObd544iu5VbzPtXoFJNcT/5Yj2Gvpi1FM0+KrXFdhq46/D+b1eSA5hD4yy/PNv81uFg4V92xUdgjheNCXl5gH461DuM+ePtd6eoi4rmnGMt0EDySGe9w68WPma6ld6Nw9pFw7zW2u1++B5Gs9rU9A8jRufYr9XgdZAwUkCU32/XQEM7+Ykc/GhXWTBCRbONT65oPPvd/l5nrHJXP7+ewHx/IoJK1btARlcauQaCRpdPicoXiysADjltM72qeg7ci7dXkg+bsne59bkuPK2HxQsfBNDGQuxXGSxtCXt2l9Xml+jgnPIeycPaZ9j5v6BCRXb2EryvaWIXTUIFh8rU++1n7HMePs5FXfFNDvlYASUAJK4BYRUAHpFoHXxyoBJaAEXAk0p4C0PzsK8aUpKMyKRlhDUVcUIz8zEwU7j6EKIRj+RBwSk2IwwmtcqLoHVGxKQkxGBFYUJWIE9iM7Kh6lKYXIim5wLRpaa71eCTQLgVsuIEkYMhqDJZ/PQbe483VNdDNiMNTMC7RdZBjeHqYx4DF6mNhtgI45SpwNPzRAGroJczTYvhAvju/vedolFJrtyz00hDJMmul90AQPJDfDCcNnmQ2gB5AnY0Y2vsdwNh96SOph5mRwNGh5Cd8iRk6vbTVz8njPgWRxC8nkmM+nXqHBJd+Ct7a4527yYuD0kPemrl+djXRbaGG2unhWOY0BhvGbv7ECQ48MRZzdW4h5G5pcR8MIznwWzNNjP0PvnAPJNa9CXa387lO3sIjS9lxUjDuEsmGv1eY88pTLAxYeeAgNRaivtvr4zv86ylSpL4Sdh352mGs+BSRQMP7BDkz788tgyiPjszf7KeZ8eoftl3HrIp45zmGHevndHkN0DaKoKWuN+XFaX9xCT0lurUwE0bjsK2Jfsyzgt6gQT0ZlGetP7piC90TE9Dlf3ddrxzxlZa5ikONa7yV8mU8BqZ7+k7GWQk9EyX1ifBzz0njj66EeTVlP6xWQfLZBciDVs+bVtqOBApKHdu5h/7xvC3PnU0DykANJqmHhOhRKxq55zLyh9r33O99V77g0DPzOByfq1uhh7rn3atcL9+9q16iJzOfkkpPN895k5jHcxTyGtdt6A3MguYs+foRus1fG3z3ZpSN8zS1hkFsxDofKhplhYc3F2D2fHw+6WCzce6zu+evqhqaP79wGR/0eSP68M3oL0StzOS10lRGSz/hwLL/EfF4J9Lay+FqfnAQk91yO9b433aL1XB+rBJSAElACngmogKQjQwkoASXQSgi0CgHJuh8rFsSjaHw2ViRG0uPAguLseCTunoqVBfMwpB5WzgJSKwGr1VACDSBwSwUk44TvCzgY+x4Wy9FVGsnmJx1FAsOLGYed+f2GXVZMmTIKR/OeQnbo63h1Jo18ct+yhci0JODPhlFXvBmeRN7I1cyx0hfWIxuQnpKLM8+tcs+5YiQrfwM947KQOm0QE2DvQeZ8GpzTJPxKNU/UzsGnM1cbp62tDN2Tk7IIb45c3nQBSXIPZYfi9VdnUrgSbwd62mTSIPFnLwKSEWotCUcT7Ce/ec+GXbBOmcI8PgWY//YgZCVMRE9is9BAPj9nIJavkrIdPj7baud9EHE8OTyRlnGjnPQgpL3FXEH8Wk7wLjyaYHpjkVPBS+nIGpZmsKjXEOIkIPhoS/UOLFlUgedfmQlxzJK+e2n+PsS+Z55mrvuI8e1JFIxchVek39jnZbs24uDQmXi8p0veATFkF4zEKpu3mvTjxoNDMfNxu/mfCbHnv4SDz6zCy7UW/uapozkObXUks+wXFuKNca+Z48fH+A4+4mefesirJR5Vz2aGI+M905vK+HC8zUipQKptLhlzYuNApBpeaj7aGtwM406eX6+AJKfXvc8133mF5N4nkbRrGCZPG4vQIxux8dPHsPwDGTO+y3Wql9/MJfTUwtq5KCxT5qfDmvxnc30RL40n8zByNedyXyuObEhHSu4ZPLfqzhGQLHvzsHDhHjz3jj1fna/5KsbfFOxLWIrlseLpKbmoZmDLFJPnQV9rvRcBSe5JD6XnaG3+Oce1o57+E+/QhfZ9x4I9BS8hPWsY0oyQl14+XjxZ5yc1bj2tV0AiI19j0BDvfK559nY0UEAyclN9ipmrZU+WNTcHKYvexMjlfoSw4z63Y9FTWDfRvmaTLQ9rlT2/lMKqr/HhzNzneHDpHlfRwH1cuu9reQuXIGdkhrFGHymgd+qgLCRwQwxm/fcwP1/OQBlXodixZBEqnn8FM82Nivkb52Of8e4C//cmhsN8Ms++N7H87Bew8I1xeM0YazYmw17HyzMZktb2jC3T3mHew55e9txGCkg+9wBnqPWJs/OfzUR4xntGKFjb5sNwqsxtmWp7d5F2pG/EwFR5r/DV7/6PCX88kHyPG18eSJz1sn8+mwvLhKfx9CALPt3A8LqJf+Y46Ot7fXISkDj+vY4ZjVrRgH+m6KVKQAkogVtGQAWkW4ZeH6wElIAScCbQGgQky7YURC8NQ+a2ZIy3v8+Xb0LC7DyMX7kW8+pRkFRA0lHd1gm0tIDkFOI+ZCSeSU5DsiEImB/L3gIsSsrBR0xAFDLyGSSnMZm1YbA5SAFjIXI+4unlCXHISAxD3pJqJPNE6CC5keFBMpMo9uwDRj73MrIe28Wwbs97FpCoF8XO3IecJW9jX3UYJie/hqU0PBp1KNuBZSlL8LaU80wy0h4/imd3jDM8pIKb4oFE49BBGiYX5nxEL5AJiMtIRFjeElQnr6ZByosRyLIXBYuS2GbmnnBhVbZjGVJolNlXAYQJj6Wxzom9DSZmuCevbZVL9uRhCcU2PsK9HBp+1i35KTK3kvnkZLwWG2SIEK83WEAyOtZrW6wHC5DCOrx/lD6gjn3uNrnKsGVZCpaxc6qCwjAhLgNLaYCmac3N66RsC/ksY/9WBXnkczDvReyb8ipEj6z9NEcdncZpApbPLcezu+ryWngd38bQ86NPPQhIYux6Km8gVr/8uBl20fapKy+IY3kxMhZPqRMYfbTVV1/5V0dWoF4Byfdcs7iFQXLpY+GckoLc94+ieujTSM1ItYWGrGcOu9TL7/Y4rQtLkTByHfKwtHZ9ObMrE0k0rO/DSDz3chYe28XQV8/f3gJS3VoegoGPxSI11XUN8jZfzfVu4lvhKFgoaz3Hp6zZyRTEZez6Wuu9CEjiIbDo2SXYao3DGx/Gugs/PvuPot+6Jfhp5lauzZOR/FosgsTg/XoDBaQmrKf1C0iu49p9DNa35pnLQgMFJPu6JHslx7bs148ffRY7xn1geDvWmz/KcZ6GTUBC1suYO8q+SnkbHy4Lf317v8PlUp96x6UIGtzX0mVfm8A1OjEUmbZ9jaswdnCPSd+4DxWMZ1C3x9jGpW3NqXJ7d/F3b3J+D0hYPhflz+5CrSeM1C0zDZmyx7k8w/OhDdd3Bx/96+oF7WsP8MrU9oU9/yR4GOOpPAxc7XB4QS4x5ls6NvIFJYh7+uKMxZhSu9f66nc/x4TbPugpLKavd8Z6BCSn/TgIYxNeQYbxrlHP+uQ6vxzGv/uYcXvB0V8oASWgBJRAKyOgAlIr6xCtjhJQAncugSYJSNYSrElORM7n1ejxUBxmheUwjIJDCDsJS5eehrxPKsELEJeZjtlD3E98GaHvSlKwJica4U5d4RB6QJ6VxrIkxF3IcExPosF7knm1hrC7c8fv7dLylhSQWgUzbwbIVlG5Zq7EndTWZkbXlooT74MUSyJemeJH3NW21LB662rhyf8l2DEyjiL0MOf8X/XeqxfcOgIN8Jq4dZXUJysBJVAfAQnBl2JB4itTnA4v1Hdbm/meXsMv5ZZhZmIiJjq5d7eZFmhFlYASUAJKoAkEVEBqAjy9VQkoASXQnAQaLyBZUJQWg9TyOOTnzkYEPYaS5mXgkzF2AakE+XMXYD3D0q1kWLqqwiTMzglFemEaopzsa1JONFItvnInVWBb0myeM07CGuZXCinOxoLE3Zi+ssDwTlIBqTlHhJZ1KwiogHQrqLfQM1VAaiHQt/IxEv4rG8EvMx/QnaYfGdjpJffC2xjqy1vkVnaPPtsDARWQdFgogduBQBk9RbODX8bLt/HmIwc0XjoT5+7Nfjt0oLZBCSgBJaAEfBJQAUkHSekUQwAAIABJREFUiBJQAkqglRBotIBkKUJadCqQvglpNkWomJ5EiaU2IWh/Np6IL0KsPQSddTcyJyWjyuF6E0EFNiXFIIPpkwspDoV55FKOohXrURE1FzEjxDpXjOyoRJSmFCIrOkwFpFYylrQajSegAlLj2bX6O1VAavVd1KQKSv9OzkRwxmp6H92Jx6MpRDychDNLmcvqjmx/k0bPLbxZBaRbCF8frQSagYCEypuMzOAMrKb30e26+0jYwBlvj8NyhrWUvJD6UQJKQAkogTuLgApId1Z/a2uVgBJoxQQaLSBRIIqKX4+5K7YjfoTZQCMUnU1AoiqEmIxwh7xG+yn6xKMkZQ1yoh0D1fkjILkCNMtSAakVDyytWoMI3HECUoPo6MVKQAkoASWgBJSAElACSkAJKAEloASUwJ1EQAWkO6m3ta1KQAm0agJNE5BKkVKYBToBeRGQPnFv+6wVKEq0KU7Gt/6EsGM+59JNyEnPxeYDlai2lfqQeiC16rGllfOfgApI/rPSK5WAElACSkAJKAEloASUgBJQAkpACSiB25uACki3d/9q65SAEmhDBJomIBUjKT8PMRHeBKQIrChKhKNc5AmN4blUkoI1OdFw9E2ibASrNRjB1UVIj0lF8XQzn1Io1AOpDQ0xraofBFRA8gOSXqIElIASUAJKQAkoASWgBJSAElACSkAJ3BEEVEC6I7pZG6kElEBbINBoAaliE5JiMhCeuQ3J482g1I4h7EKKMxGdWIqkNTlwiljnAYplWwqil4Y5hLvjReWbkDA7D+Mlh1K1hMtbi1krimA6L6mA1BbGltbRfwIqIPnPSq9UAkpACSgBJaAElIASUAJKQAkoASWgBG5vAiog3d79q61TAkqgDRFotIAEe+6iJKzJikE4BZ+keRn4ZEwKCrOiEYYS5M9dgPWR6ViRHMW/W1BSuB1VU2MQ6ZoE1bofKxbEo2h8NlYYHkYW7M9PRvzmKKwsmIchNrEKzJ+URTWqfFMKFmTsREjcSqydNwQVRr4lu7eTs7jUhrpCq3oHE1AB6f9n702g5CrT9Mw39ojcVy2pXQiJTVAFqmpQtSno7kK2q6npKWQ3TdlHJfcAPYMknwOaYwQeI51jAT4jsIelbeC0BdMNVbZF9bQoXIXobqAWQVeJTUJASiClttSSe0Zmxh4x7/f/90bcyE1LIkgpv1AlkRlxl/9//puhU/fR+31TePF16kpACSgBJaAElIASUAJKQAkoASWgBJRAGQEVSHpBKAEloAQmCYFzF0icQNc/4IkHNuJ/fJxGwzfvxt2X/gyP7P9njkCS99/HX23Zghd/dRgD4QZc8U/uxgNr/ynmDRdIwsK7Lapwxe/fjXX3/RGurLagjv/yYTyw8Wf4LPw1rN3yZwC/nrxyC/52/e9gQAXSJLmadBjnSkAF0rmS0/2UgBJQAkpACSgBJaAElIASUAJKQAkogYuNgAqki21FdT5KQAlcsAQmJJAu2FnrwJXA5CKgAmlyrYeO5ssjkIqnEKke7V8VfHlj0DMpASVwERNIxZlrr4Z+zFzEa6xTUwJKQAkoASWgBC5KAiqQLspl1UkpASVwIRJQgXQhrpqO+WIjMGUE0u4tuHbHLXhv/dUX2xJe0PNpf+1+bImvxiMrl+DsVE4Ku7fei1eWbMKDy5vOgcFubLl2B255bz1GuyI6d23FQxuewdtdYSy9bT02rv8eFhQHmELri/dizZNvoyu8FLdtegQP3txSHEOq8yD27HwF216uxh0vrC4dX67BH740cqw3bMSOp7+Hc5nFOUxcd1ECSgCd2H7PQ8Cmp/E984vH3+ltG7C1+gE8uuKL+03s3H4PHsImPC0n0b+D9LpTAkpACSgBJaAElMAFQ0AF0gWzVDpQJaAELnYCKpAu9hXW+V0IBFQgXQirdJGOsX077tkMPEh5UtIvZzbX1K4tuOvNW/AsheDZiSf3+OMIpPZtuOeJaqzftILSKIWD2+/Fqj2r8fqDy8y54m/cjzt3fg9PPbgcTfFWvHj/BqTX/QSrl/DNzu24965XEF7eiOMvNeG+MQSVO4r4Gw/hofRaPP4F3rQ+M4K6lRJQAmUEUvxMWPUSrnvuUdzslDCeKKEygTTRg+n+SkAJKAEloASUgBJQAl8aARVIXxpqPZESUAJKYHwCKpD0ClECXz0BFUhf/RpM1RHED+5GvOVqtJy1AUqhfXcbwlcvmUBqZ2yB1Lr1Huy56WmsXOCuzC5suX4nbnlnHdNE7di2ajPCj7nJBW7DZMGNTLf9oizdNn7CyRxZblg/1IY7Hj17gTZVrxmdtxI4rwQ6W7Er3oJlC74Yg6QC6byulh5cCSgBJaAElIASUALnjYAKpPOGVg+sBJSAEjg7AiqQzo6Xbq0EzgeBL08g2RvqN/30Orxy7wa80laNWx54FptY2mfPljW496U9wNK1eOpZlvxyhUJ8N9Md9+HJt7uAxhtw9yObsHqZLS9kb8ytx7r4w7jzsXeRXnwrHnl8E4qVxFIHse2hu7BlBztQ3LIez36vDbftLJWwi+9+Efff96RTomwTHnnw5tFTMDzO9i0bseXlPUhzDGsfexQ/uNreXNy95VrsuOU9lLzBeNJAyp5twIZn3kRbuhE3rH0Mj/7ganbHsI/21zZjw+aXsWegaljJtGHc9oVx3X3P4akflEq+tb/BfR9+BXtMubUHOZcVxbmU5ikI78Yjm1bDIhxlrN4SS0zSSIWn9Xe3YcNdz2PZszLPdry2eQM2k8VAFUu3PcjSbStGzw6ZMT3E+cCWeFvx7ma0/9CVLqXjGKZPPY4fLJFFP/1c4bkmwktvw6ZHHrRrPup4+XJZKTovm7HXKpVib6SI12p5t6VM+u4e3PrqakjgyLkYDatNZWXoTi+QOrffj+fnbyLXszZo5+OjQI+pBM6CwAR+h4tn4e/I7ftwy6YUnlnDz+J4NT8Xn8Ljzmeb+xl/d9sG3PX8MjzrpPmKn5Xmc7S0vfk8vumnuO6Ve7HhlTZ+7j+AZzexNOSeLVhz70vms2jtU89itfl9G17CzvMZPMZxl750Ozak1ttyk2N9Dg0jOG4Ju/Y3sHnDQ+DHKT+3+XfQinexuf2Hptxd+Vz2IXzdfXjuqR/AfEzavzGKn8Xln6FnsYS6qRJQAkpACSgBJaAElMCYBFQg6cWhBJSAEpgkBFQgTZKF0GFMaQJfrkB6DO0PrMWmlctQHeeN+NufBFYsZbmvu7FuWTXaKYVuL5YKowBadR9a737W9riR7Vc9jPDGH2EdbwDKjbk1L0ewfO0ms2985xbcvm0pfvz4CiNlWrd+F0+EH6ekWYLqzp144r7NeH7pI7YHkpROu3MPVr5A+dAUp9i5HxvS6/ATU4PM+0hh1+bvYOvSH/OmHi2F7Hf7Tqx81ZY4OhuBJGXPvrttOV54XHrpxLFryyq8tPQFli6rRmrnZnznxSV47tGVWFLtlEx77Xv4ydMrmLAREfEYWu+gLGEfnhYRY/euQXzdq7ZkWutWfH9DFx54YT2IwTBc0+XM5eA2rLqvFXc/+yAswi1Y9XAYG3/EJE3kDATSmlew4A4KDpm7y7SaN2wZzeEK4I3N96H9jhfwg2JSx2HHEnCr1rRhrRmTzGcDz5vC+p+KQCLTLd/H1pnu2vAm6l2vYfkLwvQ0c+VN0+333Ik9K19gz6EmxFspATekse4nlDkikIaNF2XjsMwfbnzEWefTC57ilRB/DfeuiWP9CyvR4oiq08ui0x2/FVvv2YMVT/OYU/oTSCd/4RGYyO+wd7byO7IBe/gZ/tRq/p0gsv7eVdi58lU8yg9Y8xn/ygLcsWk9nI8gSOnK72+diccfpUypls+gu/Da8hfM9vJ5/Fj7A1i7aSU/d+T3/XY8iRVYGl6Ou9fx+Obzew9Wv/4glkXKBdKZH1fGP87n0LDFHFsgSZJxDdrWvoD1/OBOHdyODfz7LbX+p0WB9FjrHZTvMnd+hm5jz7X4OrxqPvTH43/hXU06YiWgBJSAElACSkAJTEYCKpAm46romJSAEpiSBFQgTcll10lPMgJfrkB6Hkvfehx0JuZxcNvtTAWtxluO9KFJweZv78KtUips9xO4/uVleGvT8lKPGyZkrn9lOd5i75k4by7+4b678U4x/rMbT1y/A8vfobQQ6XL9K1j+FsWJ8y+2RdLcsPNWI5B2P3E9nl/yupE35uE9b9n6tGPnE3swcx174Tive6XRmQukTrx2D6XP+h+XyqLF38D996ex/unr8C7f6+R7JREjNzfXIG22l5usz2DxjlLJtM7X7uG/hH8Qz/GuqszllWVvUbK5/zSdYuL7r+G6n6wDgeBlvrep+J5IL26/XLZvNYmwW7w9eoYnkFZ1YV0xaTPKHATdiLSOlXfPtPy4xBeUXrdvQfgpzgGv4Z5V7Z7j2utgC8XU0yvax50rJ4vrn1+C193rhTdSd27+Nnbd+g7WtfDmcNl4Kcx2b8f29HL8wEmtuSklK39OJ3hKF8LBbXfimUYKL7GGX5RAovi7v/VWPMq0gT6UwAVFoHMCv8NlE5XfQX5Ov136nBYh/t2t8/HjR29Gip/xqyjDrTSRh3wGrUK7K8/tXyK4fUs1nqJsb6dAen7pW6XPHXnvtp1YXfw7x/N5cbVXIJ3lccf7HOK/T/A+xhRIMs9nWor/4MH9+3BLmJ+DTgLpmcU7zPd26mS+IYUHn+M/IhiXv36eXFC/SzpYJaAElIASUAJKYNISUIE0aZdGB6YElMBUI6ACaaqtuM53MhL4cgVSubAw/8I8vR4/LjabKd3Ub+F7G2AlSfHhuXlPw8ISdptKN9i8JYlgy6+VpUSKcqTFI2fcI9ubiZFNT2PFae6/nZtAGk9WOGXbKHKWeS6Q0nnGSwrJXMxEmewZfnXJnDaAdxyL/3rf3IcschNZcxqBNIxhigxXPRbG+sfWOWXwRr+iR4o1z83a9i24lhLwbUrAYjUmEYNv3gJ6w3HHNPJ6ceYT4XVw3c5RysgNG1+Z/DlDgSSphc3ESOlkrsQvSCCN7LM0GT8ddExKYBQC8ll6jr/D5Ucb5XdQxPrtbVhNcd044jN+FOFk/rHAm6Y/GT88ykuKmlQiJf2PV47yDwC8Aunsjjvu59Cwv0DGFEheWe9A8W477j9OGJf/MIOlF7ASUAJKQAkoASWgBJTAORFQgXRO2HQnJaAElMAXT0AF0hfPVI+oBM6WwFctkMolULlAKn+v/Ob9uAIpzRJqm8N4zNuTpkwg3YKNbw8ndQM2elI+xXfbd2LL5oewjX2Y0s6Ldzxv+x6deQLp9AKpLAnE83wxAmmkXJqIQDLT79yFF7c8CaonrF3/g1FEktyYvQX77vb2hhomkH740sjL9I7nmQ47vUC6ZeTC4YaN/Jf6y0cTSHHs3rYZjz2xg72lnFPesNH2MDmjBBKTU3cyOSWCzvWYX4hAkkTWy5j/43JpeLa/u7q9EvhKCMhn6Tn+DpePd7TPxfH+DpD3foiRnx534Hn74TFSIA2T4KXP1eEC6cyPK5+hY34ODTP5YwkkcwwmaE1JVedxVgJpTP4qkL6S3wk9qRJQAkpACSgBJXDREVCBdNEtqU5ICSiBC5WACqQLdeV03BcTgckskM5fAmms1M6wlU3tYkm9hxF5yvapkEdZAokl4nYsf4fvufuNJYpOL5Bu+goSSKWSf874h5ewG57i8uJhX6nNa17EMpalG57a2sUbuW/eMo5A2nFL2Y3T0mHH78tUdjN2+C/hKGKnfdsqfP+N2/Aj03eKO5xlAql16+3YOv85W7qu+GAvru/uwa3F0n7Dj3u6a4HvF8sXSo8rfSiBC4zAKOmZM/0dLp/pKL/vnnKikkId6x8YjKZJRgj9UT4TxhZIw9KYnoEOP+64n0PDlnLMBBJ7OV3L1OU5C6QxP0MvsGtJh6sElIASUAJKQAkogUlKQAXSJF0YHZYSUAJTj4AKpKm35jrjyUdgsgqkM+mBNGYJu2rppbSTvZTWw73RWN4D6UbsuOkXJkU07mOUG5BeOSI3B8skl9z8vIHn9fYVMicYvX8Q4nHEq9mX47Q9kMYuNTeyBxJPZ45bjYPj9kCKjyhx52U0slRbiv2OIogU6855y+GVa5CRY2LT+TtZB+4RpwfSQ6ny8oLFRRhfIEkPpBt33IRfjLZw494sdk7AcnR2GKdPIEm5vjW8SfsUz+WZMg/Ujm2rNiP8mKdsILe9kduWj2scaSj9T165Dq+e9gKcfJ8XOiIlYPrxnOvvcBm+Ucp3enoajZYyfY0lO1OjluwcJRF6xgJJPp/P4rjjfQ4NuzzGLmHHfm6vsMefp5Rn+/Y7sRmPFHsg7SiT8J7Pk3H56/WpBJSAElACSkAJKAEl8EUQUIH0RVDUYygBJaAEvgACKpC+AIh6CCUwQQKTViCBZb5W3YfWu5/Fg8spKOJMfqx6GOGNP8K6qyOeXj6uvPCWJEph1+bvYOvSF/D49xYgwn2fuHMNnl/2rP0X37xJueq+Nqx9gSXEJFwSb8X2nSmsWDFMFph+HO9ipZQao+hp3/kkNtz/EpY+5aRr2nmcNe5x4tj14r14+LEl2DhCIEno5H58d9tyvOCkYeL8F+hb2n+ITSx5JOLmOy8uwXOPrsQSnufg9nux6rXv4SdsDD9qqTVvAoAy4vsbuvCAM5fUwe14+JX5eGAd52Lm2Yq7n2WTeoOQPYweDmPjj9aBCCEJnTVta/ECI1TVZPTivQ/jsSUbLaMRN1/jeOOh+9H1w8exUuI8qYPYfu8q7Fn9Oh5cVq5YUDYmmc8GnjeF9T8V6SKN7L+DF921gXB9Ba2LV+LmptMIJOeaaFvrJsLiaN2+E6kVK3B1fGTfq9at38UT1c/h6ZWsP8c13rZ5DbbE1+KnpxNIKY5jDaXdUxSQw6Ymv26ylqt2rsCzD96MJh73xfs3IL3uJ1i9xPvLOI5A4vrd2XZHeX+vCf4e6+5K4MsjMJHf4eG/IxuwZ+0mPLWan0GUs9vv+T5eW/FTI1FGS/rYz8qlxc/RFEuMvtK6GCtv5iflOZew48fZ2Rx3vM+hYZ8XYwoktGLr9zeg6wH7WSaf2xv491tqvZ37+OVRx+P/5V0FeiYloASUgBJQAkpACVzMBFQgXcyrq3NTAkrggiKgAumCWi4d7EVKYPIKJAJnv52tD23AM+w/hMYbcPcjm7B6mRVGI28uegUSN0jxxv69a/Dk23FU37AWT/3gOP5kZ6lkUHz3i7j/vifxdlcaVUtvw/qN6/E9U+es/NH+xmZseOhl7MFS3LZ+I25u+xO8sewtSi3ZlnJk20O4a8sOJn5uwfpnVyP88CuY/1wp+VQ6WgqtL27AhmfeRFu6ETesfQyP/uBq3jSVh0iWLdi4hecZqMLS29Zj43qn7NpovXqGlZAyY+R593SFue+DeOTBFSi27Nm1FQ9teIbzFIR345FNq0t9iyiBtj10F7bsIKNb1uPZ1WEjn54bVSA5TDdwPd5sw0CV5bFeBN0ovxtl3DatxdJtW8HYEQWSbNyO1zZvwOaX92AgTBZ3P4JNvIF8Wlkmu8Z3U9jcx3VlTyrvGEbrTVR2DXDu6xp5PaWx/scrsWCcHkhj9TgBbK+Vq7lerZSFa558G11hctj0CB682SXuwhhbIJ1NCayL9GNHp3XBE5jA73Bx7vZ3ZPmPZuLFNfJZzM+vOx7FY+uXm9KOY/2etL/Gz7vN8lkZLvtMm4hAMp9KZ3rc8T6Hhq3r2AJJTvgGNm94CPwY5Of2Jqxdug1bsekMBNJ4n6EX/IWlE1ACSkAJKAEloASUwKQgoAJpUiyDDkIJKAElwP/v3N6O2tpaRaEElMBXSODLE0hf4ST11F8xgd0Y0W/pKx6Rnl4JKIGvmsB4veG+6rF9+eeX0p/lPfW+/DHoGZWAElACSkAJKAEloAQsARVIeiUoASWgBCYJARVIk2QhdBhTmoAKpCm9/Odt8p38BwLVLS1MJzkl+fasxusPLhs1rXTeBqEHVgJKYBITmOICqbMd7dUtaDEVQbfj3lV7sPr1BzG8IugkXkAdmhJQAkpACSgBJaAELloCKpAu2qXViSkBJXChEVCBdKGtmI73YiSgAuliXNWvek5x7N76EDZuZbm+ESX5vuqx6fmVgBKYHASmtkCK72Z50Y1b8WbbwLhlVCfHWukolIASUAJKQAkoASUwtQioQJpa662zVQJKYBITUIE0iRdHhzZlCKhAmjJLrRNVAkpACSgBJaAElIASUAJKQAkoASWgBE5DQAWSXiJKQAkogUlCQAXSJFkIHcaUJqACaUovv05eCSgBJaAElIASUAJKQAkoASWgBJSAEvAQUIGkl4MSUAJKYJIQUIE0SRZChzGlCahAmtLLr5NXAkpACSgBJaAElIASUAJKQAkoASWgBFQg6TWgBJSAEph8BFQgTb410RFNPQIqkKbemuuMlYASUAJKQAkoASWgBJSAElACSkAJKIHRCWgCSa8MJaAElMAkIaACaZIshA5jShNQgTSll18nrwSUgBJQAkpACSgBJaAElIASUAJKQAl4CKhA0stBCSgBJTBJCKhAmiQLocOY0gRUIE3p5dfJKwEloASUgBJQAkpACSgBJaAElIASUAIqkPQaUAJKQAlMPgIqkCbfmuiIph4BFUhTb811xkpACSgBJaAElIASUAJKQAkoASWgBJTA6AQ0gaRXhhJQAkpgkhBQgTRJFkKHMaUJqECa0suvk1cCSkAJKAEloASUgBJQAkpACSgBJaAEPARUIOnloASUgBKYJATOVSB1dnZOkhnoMJTA5CLQ1NR01gNSgXTWyHQHJaAElIASUAJKQAkoASWgBJSAElACSuAiJaAC6SJdWJ2WElACFx6BiQikW0+USySfz1cCUADkp0KhYL7KHj77Zp5/7Lc++PP8Kthn2S/k88vOKOSH7csfg4UAfL4AUvw+X8ihppBCc6IXs04eQuRIK/oO7kVvRzuGEinURKtRG6pFwO9HuCKMimgQgXQaOb6X5/nC0+qQrYki7ssjV1ePzIz56KmZgY7INPRwv6FglAMMoCqbRaCQBfdEXgbtebjz9s5zxJyFBf/I5Nz3XD7mUMKIcxWEfgejl52cMc+vnJ/MggHUNNYSUsAeS/YJ+C0rz9DMt8KRL8px3fOONraytXPmJishQ5HpylHcx/D9ZV8/+cqz9zjEyykVkMuTbY7c+GyG5Gzv7jP8t0beL3C2nBG/SvuMNsaxfuMKBdnPwpD9ckUwZkZk5blWDdvh1275+6ONcbRz/2VFFVQgjbUq+roSUAJKQAkoASWgBJSAElACSkAJKAEloAROT0AF0ukZ6RZKQAkogS+FwEQE0nePn7LSQG6+2/+VHo4YGu3Gu8gBUNjIPXyRRlYgUUBQgJifuW9A7v17JJR7HNk24AtSLPiMkIhQIFUO9SLScQR1Rz9D4Oh+DB0/iHxmEBkeMxYMo85XiXCI4ijiR4TSpTIQgD/HUXAY2UgAAzzZAOVQqqIauZlzkJ5xCfpr56Av2oDecAxJSpCKLIUGz5XltiJFzuQxXLS4Aqm4r3scczhKHvfZa4Gcja1Aoozxc7ugnwKpjiaNAsmVUq4sEWvjfVDs2Icd82jyaMy5OPwDlFDFo4rU8+xgdIwjjozg8UhE2S5HkeOKMJFI8r27vQik8qF6JZSVR6KS3EOenUCyF5C7T1EnFQdvRZL7kLOZmTnvj6ePRvhQEV7Oi/9vrFIF0pn8cug2SkAJKAEloASUgBJQAkpACSgBJaAElIASGIOACiS9NJSAElACk4TAhATSyVNmFu5NeuaCymZVFAvOq8Wkjrm1z0QKn+lDigLJJJBEIEkSx6RpyhM1pZv9/C6XRzSbRl1qCLHO4wieaEPVycPwnTrCdFEvJU8WGe4eZVqpMs+vcBDRihCi0RAqwmHEAhFEghH4KJZSASBBudHHAXUEY0whLUB/3Rx0Vzais7oG/RQosUCQ56RAouVxBdKZyJiybVxn4TUQIlRccWQjSWaaxZSSY09MkodfeTFrTBtJAknG7gqkorfxCCSbQLKaxGaJzlIgOcD9Xik0zJ54k0ejCR4vKxF+rkwanlaSU8mxSqkkVyDZBNLwhyuiTvdr5HMSWOZS4peMxxIul1cmlVQ2t7El4Whjd8fxfKRCBdLpFkXfVwJKQAkoASWgBJSAElACSkAJKAEloASUwDgEVCDp5aEElIASmCQEJiKQbu3oLAkBuSVvkig2reJNpdiUkn3NCAR+n2cCydzGl/JoIpGkdJ2RR1YgiSAaKZCcfblfhPqpKTmE+p6TiLQfQLTzGKoHe5DrPoV0kumjbIaJowhqKypQ5w+iIuhDVW0M1TWViISjCPkpklieLsSEks/PFFIiibZTHeikWELLQnTGmtEeq8XRmlqcCga5XQQ5ppB8lBxGijjzGK2cm8xrRPrIJG/4uuPYiuXrZP7F7csKqRk+3rJzOeHGEnaSPDICiVLMvM8DGMljQzdWKpnsjnmynE8jkMZL93i14Hjl69xLuuxY3spwBtswMWNAlH4Z7HVjXwqYBNJIgWQPUUoXjf6r5GgzV8CZUohW/o0mkEaGysYWSOY6d+sMDjv51rAKpNHXQ19VAkpACSgBJaAElIASUAJKQAkoASWgBJTAmRFQgXRmnHQrJaAElMB5J/BFCCS3t40M1k+BFPCUNPP2x5H3SyXFpIxduUASKePLiUiSZysbJJ1T6gVk4krsX5MHi82hpa/TlK2rPPU5k0h9qGXqKNHTg0wqj0AohMq6akxrqENTlImjMKVTNIAQpQtjLmJiEKSGChWYeqHVGRgcxP6jx3B4IIlk3QwM1rWgq34aDjQ14kS0EgUmkwpMMonsGp4SGmuRvLJENIgVIyUxYd73CKQCS+QZXo70cOftHkdK/nG4NoHUJD2QKJAcEeeOwW3PRHLmJZe3K+/O5YI6nUDyJnK855P3R+HaAAAgAElEQVRzFZwBFdNnjqkp65XksTfe7WwPpJGP4ems0eZEijL7sre8PaVsC6QxCtVxPHJuJxo2KrKxhNtfhLWE3blcY7qPElACSkAJKAEloASUgBJQAkpACSgBJaAESve3zqTuj/JSAkpACSiB805gogLJW5bM3JKn/DA9c5wb9PIsUml4qTM3gSRl72zvI25jkkc8CG2LScxIWoSv2b8ynFwNe+oEWUquhqXrmo8d4FcrZuV7MLvSj/pYFIVUjv2TpFQd+x7F+Bxm8ihYYO8jKV+WRTafNSanICYmz15KWY6XNiGVyeBEbx/eO9CGo8k8co1zkJy1AAfnzMLJmgZk2EfJ7+fxeW4RXPIopoM8q1QM1HikiEcZDcvT2Lm5CaQC5+amtdxDFiWSYBEZIyeQHkhNdaaEncux9BesWQT5T5k8Gu9COt1fyWUCqTQwy8CcyRFVTtLMvQ5kLnl3Ts5BnPBQsa+R/dkh5IpHV36JUHPON1zYnK6Enb1kSgy88sic0iJy/uMktsxOkpZjvyvXxI0HbpT3/iJcpSXszpKZbq4ElIASUAJKQAkoASWgBJSAElACSkAJKAEvAU0g6fWgBJSAEpgkBCYqkIanZMwteSdBY2SI4zyGl7QrMMrj45uS/mGupySQJBpihJKjDkQgubXZeGw/00dVWQqkvi7UHfgI8/qP4mstMcxrrER1JIqwL4JwPsp0kZ8uKsO2RUMUAikjBbKURHkKpCDLjzGjZL6QZWKKMonBJwzksth/4hR2HzqOPgqjoRnzcHj+fHRPn42BbAWTP1FzVCO2RtY8K1vRESXs+K43fSQbu2LM1p0bq2SanIu9g6T8muwjbCmQaimQwDRVXsq8eXoUud7D9P4Zp3dR2V/Knu3GuyxHm7M3DTRc8lgZdrpScyURN7y3kClfZ0r/lRTW8CTTmOM14S45f2lf7/hNkquov1wNJqxt8T9boW7sMnZjnfcvwtUqkCbJZ5sOQwkoASWgBJSAElACSkAJKAEloASUgBK4MAmoQLow101HrQSUwEVIYCIC6XudnZ577Pbmu9Ekzv14e/PelmmzYQ+3F5KIEBEfUsJO9JFIJP6R/TwJJHsP30n7ODfzJX1Ul0qh+sRR1B/8GF+PpfHNS5vRXBsxIipUiCCaZWm3dAZZX5LnTNFHUSRlsihkpTReDoUMX2Pfoxx7I3EP+hjWtwuHkKGY6WIvpN9+vB+fnYjjVEUdTl12BQbnLUZfrgo+lrHLIe2IhdJ8x7oshguXUjef8gSTC9HQctJWpWOWJIYpYVcUSPXsgUQJ5vRAcrcvBWesOLEV98YWIXI4K2WGl3Nz5+ed3Wiv2V1HFINz0kSmkJxJfJ29jDHyyVn34aXx7KUx/jHdFFzpMipemCNlnjPNYuJpNHnknM49a3HONixnHv9VE0gX4aekTkkJKAEloASUgBJQAkpACSgBJaAElIAS+DIJqED6MmnruZSAElAC4xCYiED6o84Oc+QzTYWUJ1SsTvFJ6boRAkkSSE5pNI8jkG+DTAk1sl9R7MA+zOk6ipvn1uOyOdWIBLM8ThBBlqWLpiiqcimWnUuyZ1CKe3FPlqorJKkz0hRAeXldXmICyR9CKBSDLxJBliXhUkzufHroGN7d24aP4kn0XHUN0ouWIu5jyTiWxUsXEhKDKhIdS2IUy9uVlbtzU0F2/2J6x/O9o3xGlyNSEk6MTCiA2kaOR/o5Oe6niEnKAHqOZ3shuQav/EIYq4/PWJdLWYJnlL5F3v3cY5tShGXzK10vp/vFlD5E3nDUaGXs3OvPOza7nUvE5r4MFiO6+IcMvSXtvBqqKKpsRGnUx/AeTN5zb9UeSKdbVn1fCSgBJaAElIASUAJKQAkoASWgBJSAElAC4xJQgaQXiBJQAkpgkhCYiED6flfniCSHuaFvciMj0yEjhYX0/6FiYLk6eQ6IVzEJJCuQ5OE+mxv+/DlMgVTX043ovr24IjuAP7i0BfOmsbRcgWXqCkEmkAIIJbMcQRqZQMoKJOmplA4gmIrAx/J32fwAMvk0BZIPwUgM4WgVCsEQkhxHIRRGe3c/du76GO929uHY/IUIXP0NJKLTkQ6EWeqOAsovgxz9Mbo4cmWRiftwx3LJU8oKjZZAKp3HlLGTjcPsgdTQAH+kJJCkF5XLXp5L/ZnknFYjjZITOsur0JtAcnpSjXJcb/JnRDLJc8bTCSxb/s7u4CbYvAOWOQ9PJpVkjsle2fSTcwwbkLPlB8tSRN6TFL2TFUhuqs6MwUlquefw2zp35nh5p1fXX8a0hN1ZXlS6uRJQAkpACSgBJaAElIASUAJKQAkoASWgBMoIqEDSC0IJKAElMEkITEQgreymQBqljJi5aS831odJpFF75HBD6XckSaSACBxxM7mCdCcyDxFIXikjAqm64wSCn+zGN6N+/MHi2ZhRE2TiKMl9mECSnkqpDPsVUSAF0xRIGb7nQyjFUnWpKGUSOyP5BpHm9tlcHv5wGKEI+xsFo1ROUtYuhJ6hFN58+318QJF0cGYLosuWI1nVgoSMiscrGMs1+mNE7yMPn/Hec5NH4x1XOiHlpUadJJCapIQdBZKBRJHBeTk/lB1C5Im3E9Dpyr6Nd1me6b6nE0PuObw9j0Ye25qc0dozuSXxZJ/RBJI5lkizYfbKXJPmehLxZAWR2d+UoCNbI4Kk75LFacUQu0zxy3suv5+6k1/u+N1t5HlbfbP2QJokn206DCWgBJSAElACSkAJKAEloASUgBJQAkrgwiSgAunCXDcdtRJQAhchgYkKpDGRjBk9Kd2wl33lNr6II5NBYrxGBJKPaQ7pZ2TeLxNIeSaQMqjsOA7/xx/ghqoofm/BLDRF8uxklKNXoeBJZ/k91RVFTzZMkcQDBCiQghRI/hQTRBRQKd8Qn1PIZtOmJJwvHEWAvWsQrECS2/Ym0njj7fewjyLpyMyZCH2NCaTaWRgUwcXzGIHkiiHXUnhSLWbg44ij0ZhZgVIqjTd8GyMzZF6OQKoRgcSSeyJKvD2IbPpLHm50p5Q9Gl9gnf3FPV5JudLRbOLH+/DuN5ZsEsljZjHadVRMJZUn3YrJN1Oujj+JV3MSR2ZJzH9knzzXX6SQXaccz5Vjb6wsv+S5wOsvL+87qSJvuTszJgo7VyCZQ8r2Ipp4nL+dv0gF0tlfSrqHElACSkAJKAEloASUgBJQAkpACSgBJaAEigRUIOnFoASUgBKYJAQmIpD+GRNI3kexF9I4cyuWE3OkQrlA4o6mhB2lkkcgmZv0RgRQIOUzqOo6AVAgXcdSbjfNnYlp4QIq6VLCTJVkkkmEA+ye488iF8rBT6cUzAfgyzBdxB5ImWwW6XyCoop9kLIpJo548KgIpGr4AhVIsYdSz1Aav9j1IT5PZHCyZQb8V16DodoW9IuUCbAPkSM3ZFze/k/elEpZjx1nruOVczsTgWR8hxi1oB/VxQSS1OczpsRQN9rNJMDKe/h4Rc3ZiqTRJM9or3nn714CBRMpK3+caUKpmMoaA9zwJFL5HE0Bu6LHy1HwZGXtMxlk+GUEkbmmuJ58T97PMXYkpehkTy+904kyd63l+a1LL1OBNEk+23QYSkAJKAEloASUgBJQAkpACSgBJaAElMCFSUAF0oW5bjpqJaAELkICExFI/5w9kEz6RdIe8g1FRllaY9T4iAgORwiJ8OD9euodU8LO9DvK2kSHEUhS3s7D3BVItX0dyO19D4tTQ7h5bgtmV1CohFjZTW79Z7J0PDyeES1Wrvj5lKcpymZ9JnmCdAr+bJKyimXsgj5ko2HKo0p6qxgyhTD60wX8dm8r9nb1oGdWC4JXXI1Uwyx0iIQIUkRJ6sc8bMpF5iwCwhUzZf2GTMsjSQnJhracnPsoiRx7PDd1M9ZlZnogGWAB1DTXmQSSpGnORCBN5NI1IadhazmqQDLKxnIpznGUcn+jCqThCS7hIXMbz7oZZm6pO1mL0vVX4PUka5JMpbncLGeYzZi1F/knVerkPdsPSa4wIWvX0l1TaiUnseSstXuNO+spr/qHMZGhvHmJJpAmcq3pvkpACSgBJaAElIASUAJKQAkoASWgBJSAElCBpNeAElACSmCSEJiQQGICye0DY3rKOCXDzI155wZ7efEyz6RpJUxihQkQk0KSWnJStcwkkCQBIn88/XuklB3/RJhAahzsRnb3bzG9uwO/N3825tdEUBMsGIEUYvrIRzkgJcYCATEf/OIxMzxXlmOU8nhhlrkLSAqFJeyokJBiT6FcIML+QjGWMYuwjF0Aew8dwbuHDiHBHkhVV12N3Ix5OJhMo4fHT4nbcsSF2ydHSp+Z/jnOwy1xJs/yENnA7kwjRIybshmrv5D39REJJBFIbgk7T6JLqLHLz2mvsDNKApk1Kh2qvOdQ+ep6e165Zx/eB0uONHbZuvKtRxNIY3Fyr0NTii6bozjK8iuFdNpJHHFtzHnNetj+RdYh2evQTU8V+zL5nISSk0gyr0vvI6e/l11THsdc9vIfuUB9+Lt58zWBdNorTzdQAkpACSgBJaAElIASUAJKQAkoASWgBJTA2ARUIOnVoQSUgBKYJAQmIpBW9nSYWZj8kdycL1kDpy+P57Wy7I0zed6cN7tIyTpJgkjPGemBxBv6vDXPRBK/5BAeTxHJZ9Ey0IPCnncROXII3140H0saa1Eb8iFEiRRgokgKuPFH7p8HK9uZZE9CEkfhIF/LUSCxz02ap8uHkGEqJcsydwnulw9FUWCvJHl976GD2PV5K3L1NYjNWYjjqERmziVo5YDi0nvI6Z9j++pQdYjA8fTbKYk1y8bMifX0imktvmakksOtKC6c41mwJt5kTmWSM6a3E4NV0RCq6msRYHIqy/lI6TWRGQUxIq7wMJKEG9sglwzSHM6ezx7X+3C38a6nOzfjRjzbl8bqCh+T33HWv3Rcs7ayn1NezxlAMSnkjMr2KzKblgSSwWuMoqSQ3OM7F5iIH77jJoDsUlAQUgomkykk+JWmJJSwWWncw4RasXeVFZPl85OzyrltiTuXm8hAw9nZXviWp5Z8+Nu5C1QgTZLPNh2GElACSkAJKAEloASUgBJQAkpACSgBJXBhElCBdGGum45aCSiBi5DARATSH/d1Ox5CbrRbHeBapKKsMK+URJL93sSJ+GTLiDH6Y5JItrYYn+2df1PaTnJI7q1/EQYVuSwuyyQQ/WQ3+vfuxu8sWoDLZjShjv2QImFmfBhDkpAJv0V2iP2QHBGR9TFxFGFZs1wKgRTLmWWjlEcVyKapZXw5pCIcT2UM/iE/8uyV1NbZjl++/w6qaqqRDFegJzYdiUsuw56KSnSxZ5KVWjZ1Yn+wEsQVIfJuKWkjpdVE7ogMcWSJCCSHiytkgsGg2ScgooJl6tz0khUrolPYp0dEEEVYtLoSfj6nc5wLpVqac8pTJBVyVsoZblJS0BgOgc3XeMyAfMnxnS9J1cjPZicReLKd2dgpS8iXA46cchNWfnnPlVFy9KL4sQksmYNs40otKUlYFDRiBJ2HuWakSZVzDEvUXkvyHHDsYVkKy71kyDKTTjMxRoHG3kZSnk5EWi5LIWjSYHIMK9GKosmUr7O9tNxxlhJHxSvXrqcZp1eyOSLQ497MTFy+zrxfn7tQBVJxhfUbJaAElIASUAJKQAkoASWgBJSAElACSkAJnD0BFUhnz0z3UAJKQAmcFwITEUi3d7kCybn1L57CE/QwPY2cF9yb7ea2PG/Q59mYiJ2DbGqG0shsKzf9JYEkPZCMYJGNRWc4N/z5XRV72cxpP4rpn+9D7vghLF28AJfPa8G02gr4KIdymRTyFAsVkTAKQ2lzjFQ6gQw9RSrElEohy/ezSKSCONmRwskTHSx5lkCsPoq6xgZMr5yOylA12ns78N7uXZhZXYfqGXPR1TAHv+UY34/F0BmjlnJ653gXxZapc8M9rkyzzyItChQbrm+SZzMt16eJs3GkjpE8RvRIYkkOSBkmUoRwTOKILwaZPipQlqUpT4QjCgHzzMpr5qBuMsaOT4QRAQwL4RixwnMG+WV2I3dZFSHuC1jBJX+CHIvrBkVyhUNhBJnCCki5QEc0lSfQbK8h2Sdg5JojvoqJK6u47CmdEnL2AnFEln09k5S+RXKNWIFmywXysPxZehiluc5y/YjYspLJHtfO3SmA6JzTBsRELFmBZCWY/RI2RniJy5J1JUST3nJkltVZ9lEShF6hZN+VMfx8gSaQHFT6pASUgBJQAkpACSgBJaAElIASUAJKQAkogXMioALpnLDpTkpACSiBL57AhARSZy8HJOpBbrZbG+L2LSrdfPcmcRw/QKmQ81F8MPljypuJeJIUkluxzPRAkvyR4zykD49zC78qk8bCo224suskhiiQZrU0YW5LM7KJARw/fMj2QQqGUR2JoTLIUm/hMEJhyhX2Q+rPJdA3NIh2SqN9B46j/eQQEkNMM8X8qKqNYub0aZjfNBcL512K/swQPv5oN8K9CVx+3Q04NXshXu3qxMfVteiKRW34SNJAborIXZpiaKUkkGw6q9QfabRVdHsped8zgkckh5xLJAn/ZCk/clKZLsKZUnjIz3J4EU5WyXgeEu4y4SNbes3QNCLFChk3IWWSTsNet8kdOZaVe6ZHkKw0pZFIpECwlGISwRQk61CYX3xPtnGTZiJtZGGltZUt3yensqtpwmecl8ixjEkRUY653zNJJLsWx2UMkDVglpUVQWacHL+dS0n6uHLIiiNXMNlr1UegRqgZBiLrmPoSfuLJTBVA6SDlJpCGJ5Fcfp4SeuZakB2Bn12iPZBGu771NSWgBJSAElACSkAJKAEloASUgBJQAkpACZwpARVIZ0pKt1MCSkAJnGcCExFIf2wSSHKXn31hnGfp9WMSMPJfT7kydxq2eh1vt1PouDfdxSRIv6OSQLIl2EQe2BSS/Y9IgZpMEtcOdOBGfxKnDraawEgoGED3qS581roffT1x9sBJM1XjQ1NVNWbUVOFbX78KMxqr0EHptPez/diz/xAOHO1CV28KKZZ/mzN3GpobqlBXVYHFcy/FlVdcA8RC+PA3v0Xm4Cksuvqb6L/ua/jrkxRPsRr0RCiQZERFWeSVCaW0SvnSOf2eilkWKyK8D1ciicAw7znzlm+tTGMWS7DQ6IhAKlDU5KU/ELmIePH2VLKCywoR0TVG6Qzv2WOki+xLmeeORRI5jriSCUppQRE0djx2II7GsVLJlMCzCZ6Ak04KM/0VobiTn+XL8VZGFmWyTFHxfDk+Z5gmS6aSVga5upDnFuEjrxm3WCyPV9KTjr0rlQj0xN5MZsqJbbmpJSOQHG1VZGCEmggoK5Bs+UBuRZEp17LJX7m9l2SRzLxLAku+lWtU0nQitiQdJqx+vlATSOf5I0sPrwSUgBJQAkpACSgBJaAElIASUAJKQAlc5ARUIF3kC6zTUwJK4MIhMBGBtPLUibKJuhXS3Bvtzv12s43cZy9WUDOl0+xP5v67iAnpfSRCIsvXpI+PbCP7SHU23pw3foMioDqXxDcy3VjGr1P7P0FdXR1y6Qz2fboP7UdOIMnydB99up/HzaGptgbNVRH8yT++BV9jqbu+zuP4zfu7ceBUD+qa5yJcWY9ENomZsxpQWxWGj+mmWr5WXdeIBG1WW+sBBE8lMO3SK7Bv4Txsp0A6GqvDQKhihPwxkzGJnzEEkq0tV5yzyQ05JeNcqWZLtTmyyOFj2Mh2kkCS0n+S3pIqa0z7sGodkz22HJvRKwar01PIwHXOxye/sDUJIJuoKbqrohByBImUchPlJJs5vYtETpnDmXJv0p/Jfu8KLyN5zJdUxLNpnmCASSR/ELHKStuUigeUXk1ZJovSWSk1KPOxfZmK+8t5nWNJPyfbaMleHzZRZOfmPqzYcsC7L7opJZN5soLOFUruz+453JSSKRfoJKpkDUwLJHetvDUZPee2+9pyee7x5O3XLrlUeyCVrZL+oASUgBJQAkpACSgBJaAElIASUAJKQAkogbMjoALp7Hjp1kpACSiB80ZgIgLp9o4jpZv/rpFwRJEID/kq3cB3S5hZieHzSeJDyrM5vXZMCTtKiCy/crZfkKkKJq9JYoWviQCooPC5Fn24MZZFsOME6qRMHY8z1N9v1EiW42jvOIk094lGo8ixZN3Vi+ajpboGQ10dOMGkUoEposGMpEdCyAcL7CfE47IiXG1ljP19qthbKIbuVArx/iEk2wdQfckS/NSfws6hDAZjzZRL0aJAKiZkhokEoy4cgeOme6x0KIkjU5bOES8mj8VUjilZJ95ERI0T9xG07NxkxJF4thwTSMGolLCT3kXWdkhax3QyYiTLHZPjUshYQGaMx3GliZFBIkAofHIZ8pUUmPFQFEB83RQkHJaQ8q6lK028csl7bPleCsFxpKZcnBVOTvrMSVfZ4nv2nDb1ZEvRucJHdJHRXR7bVSpNV57ecsvxGd9GrnJmw9pJrslpSqLLfb3Ud8o7djvQUom/0rFL5yyNs/xXc8eSpSqQztunlR5YCSgBJaAElIASUAJKQAkoASWgBJSAEpgKBFQgTYVV1jkqASVwQRCYiEBaeXQ/skyKiPiQZyMinD427s16t6yaERZOeTFJbthoibzGMmdGIFAyiLVgQkVsiL33b5MtJonk0KwsZLE404Oba0Oo6+lB5cAgLp3ehDATR+n0INL5NPoH4kwipUz6JRBkKbvaWlTIcYaSSKTS6Euk4QtEmYRhSbVCBr5gDjVVUVSw7FquEEQGYXSwDF48mUeiL4+Ky6/EXw/24l2+NuirRsYXLkudGDkhXx5h5NUbVujYFI/78PY8cgWJJGpM0sgRJl6pIcmmnOkdxSOzKlwoGoEvYqJARgLZxJaUYOM20ieJKS6r76wYChCu2wvIK/ZGEzKlnkLDpYsdvVeomN5BHHeWPYzkyzsXSQxlOQ6TWnL7FDnl8YKUSqJ5jOxxUj7eJI+cx+mk5OFhRZS7vZzbvd7ccbmpJNFXYiBL/Y/Kfx1dmWb6P5lLzZtWshLKHYMALKbq7MbOBWlln3t1yvd/e9V1KpDKUetPSkAJKAEloASUgBJQAkpACSgBJaAElIASOCsCKpDOCpdurASUgBI4fwQmIpB+951fGlkhN9RzvOHuJmbMzXZTTs2WVnNv+tufnfvtpnePyAibtPEzOWPed579rkSSZ2f6cpwok0Uzh/pxY10trvKHUNHRibmVQVQFJc+SoDJII8u+OsFQCAF+8Sf+KSAWZU8eiq5UMmkDJpJ4Yg24PJM5UiePORwjCbK5EPpTBcT9YXQzpTToq0CqZQ5+0nUCrRRk+XAVJU6plFox7eMICJttccSXjNuEWeRnihJTck3K8ZWnZ7wl1cwunvSL+zODUqaEnwgkfyiIIPsM+UKSohKeVrK5MifPtJash7xXEOEif6RPjyOn3PJzpm/SMIHiXmleUePyl/fyIghduWLklVvszaZ55CHHlf2DLAsnfY6kx5JsJ32G5JHhz6ZvEsvcmbk6J3WpWCcj45VV8aamKJBERFmsxfm4SS4j0xztZNbAJLLclJOtmlgsW8exeOWmkU0Oezm9e60WpVbxOCWBZXg4aSV5lsTWm9fdoALJvYj0WQkoASWgBJSAElACSkAJKAEloASUgBJQAudAQAXSOUDTXZSAElAC54PAhATSzl8ZIWLKzIlIcnIa5sa8uRk/bMRyA1+shunlI+XaKEPMH5tAkmd2ozFHCYmkcQ9QTCCxIBqTTrWJOL7OcnP/qLYB03p60cyydg0xCpRgmmmoIeaHCggHA0wXcWwBni8WNuKjQAHk5/nT7JkUYAm9EHv0ZNNJCpEMg09Zlr3LI5n0IYUo+xxVoZ1uqZvl7j7N+vBOKoG+iiqzjSgPV2JI4sctxVbq5TNcEInwsOJI/thKcU6/H0FkBJP5xjJ0RJvr24wcEkEhZQFlixB7DEVYwo6CRhhat1SgQBIJ55S1k3QP95FkmLwfDIRNfyJJCdnUj8isUtrJu1Kl81u1Y9NNdgtX+JiRysuSeJJzSJpM+ifxuCIVhbP0FTLF9/i+bCuCSUrliYCS84tEMq7RTRV5sAnhvEmqWSlltymJO9NrypE3dmQ2DSTjMNLOrIqzUkZmSgpKxiASiuyl5p+RmF4hxH0orUQm+bid282qmE5yVkiOJf2o5Fr2PsucX1/2TRVIw37t9UcloASUgBJQAkpACSgBJaAElIASUAJKQAmcDQEVSGdDS7dVAkpACZxHAhMRSN/+xS95q11uusuddSuQrBRyb+LLwF3dYpM5TljG3KSXmnWSPJKHiKOA6ftjy5QF8iKS7CFNCTsjF3hjnyXnovlBzGLZuW/V1OOSwSSmJeNoYQopFstx7zSoVrh/DoMsb5fz51Hb2GD6ABVSNEKs/zaUzGGIZezCTMAwxGMOnuGxk2wwNJgsIO2vRJc/gn2DaXzK8e1N53AkFMUQJUxEkisiH2Q0Nspknj1Bl6J4sMNnisaZtIgW6cvjJnXcMmnudnkRL05fovJ+PVaA2EwNGYhACjs9kCjJ5OQ2mSN/uI2MRyQJD5wTwUVhE2IaS76yTARlKJGEtYxZhJKVKEVHZPWYkS7G7jhJH2cti1bLk5QyKSvKIwoskUJ5EXcsXSdzlQyRCSYZqSMl9uzFbKWMI8wc8WROWowhOWUNzdikN5Ltj+Tu66a67D6uBLJSTjha0eUKMG5lyuiJ5JKSe5yT9NQaTSA5Is88eeZqR20fLh9zaQon/hGRJAp0xw3Xq0DywtLvlYASUAJKQAkoASWgBJSAElACSkAJKAElcJYEVCCdJTDdXAkoASVwvghMRCDd+Pev2/SNSSANixu5qSFzg93eyLdewrmp75gCX94VSFYSsCOS3UakgHOz3uzhlIErsAcS/MwI5QZwBYXONRQDV4R9mB0BIoVBpowGWSMtjcTgAPcPoqGxEdOmz0SKvY9S7HAy5jsAACAASURBVIHEWAvL2LEPUm8fUzk+hpNY2o7iI8PxpCiLBtMsX8cydh3skfQ5v387Pmjk0UCkBpkApQ3Lr/mdJJGRGM7czfy9xsuDQ0ItrjCxTsYRHW4pOKmtJokbCia3V5BInxwlR7FfkUgPg4UCiukqf5jl4IxvsUYm5JSHk+1NqTpBJgkec+68KScXYRk/t/dSqYydlS2yjTmXET1WHpl+QjyE+7pZP6cknnscEUeu7BI5IyzlAFLGTvYTWWOSUdxO0lDGpZmQj/Rqkv5MXHcRO5I0MsLGDsB8a+SRiCi3h5JTvs5IIpseMo+iQJKxumk45y3nWFaSWYlU3M+cwj2Zc42ZJ2fx3Ot1TJHkCiQr62QZ//6m31eBdL4+rPS4SkAJKAEloASUgBJQAkpACSgBJaAElMCUIKACaUoss05SCSiBC4HARATSTa/9fyMEUllPG+cmv3Ob31oB3ml3eyMZtWSsCL+TBIvJH9kkjSRkzOuOcDLlxKT8mSiTELfNp1E/GMdlLIX3O3WVuDTqRyWlUm6oD/GBPnOMqqo6HieCmuomOoYgkpRI/V3dKAwNIMIUT2VlhO9baSF9krLcJsEUUlc6j65gBQ6xR9I/9MZxkgIpnmMJuEiUEseWRjPhI0d22FJwVkDIHEul1eyxbahFyqKVSt+5osfMVaQL93N7Ehm54ySH3DJqkr6SuUtPoyB7IPnDTik2R8SJQHL79mSNvDGgzZeUGfT5cwgztSR9kiQlJOeQpI6cX1JIko6SVI7bJ0nkkSuzzHwdmWLki5kjp8SUkZSjs7LI9j0KMNVl5iMrJ26RxzTpKK6z9D4yspGHcM8l4zHpIGuMikytQ5Q+TlLuzoorP9fHoHRSRiZFZV8w+1oxZK8219+Vys9JvyZXSDlrJFsPl0POuhZTRkY8Fa9g+yvtSDCTinOclytH/37FrSqQLoQPPh2jElACSkAJKAEloASUgBJQAkpACSgBJTBpCahAmrRLowNTAkpgqhGYiED6s7d+bu+nO4kc54dimbpimTJPGsemiXgD30nd2H0oB8S9SN8ckzyyvXyMODDBnpJYEN/EomvmvVh6CC3+LBYFC5jFDFHlUD8SvR0IxyKoq29EJfsXtR04gv6eIcQpj3qGhtDTcQLT2T/p69dcgVmzp7MfUoKl7uJ8TsPHRFOakZs+nr/bH0W7L4xfHzuJ6KwFfK8SqUyG5eOk7430/BG1JYkdUzTO9nYy2sLtbVTqlGQDLU5ixiSCbHLJCBwjRmx5NhFRplSbRzTJnk4Yx5Zmk0QP5ZdfEkdOaMfVJiHKGzmO9CDKE1Re+iPxzVw2za8UE1csfcf9QhRJwlRkkQgcN01UTC+54s+RRXI8Mw5XppipOhJJJBHlkUgoOY4IJBFVwSDPIYkfRwiaRJX0SjLzpnjK2n2yfLYMHPFTTP/INcJ5SJlDKRHHU1riViTKMZwVsALJpJisVLO07aMokBwJ5cqoEYm54h52P1sy0V5npWf3oFYLupLJ2cIs1H+5+R+rQHIw6ZMSUAJKQAkoASWgBJSAElACSkAJKAEloATOhYAKpHOhpvsoASWgBM4DgYkIpN9Q4Ix4iHzwCCPvjXqjV4xsonSQgJGUJ3Nv1PM1m0Liw8gYebgF79xcifMqk0Gmj1A+g2A+iaFDn8PX0Y5oXx8CmSSq62qQ5XlqYnXIJDI41d6Bt99/F33snzS9uQFfu3Qhmhqq2UeIqSOKlWwqhaF4HNlMnimkAJLBCPookEIz5+CF197E8ltuxXXXXs/3U+zzYzsRWalgoyhWJngezvzd1+yP7oul9IudofzHblk8hogaz+vyrREswk6YSaKHXyLT7HvC0e2t5AosMSYm8EPBw4SR0+tIuElyx4omCh/ToMhVX45wcdZIRmzWyvRmorhyhIpJXJkR2pSYvG8ST84YREqZ9XHmUUpk2fG6osrtHVXMDZn0j7PGcm6RasWYj4ePCCSHl+1D5cgtEwNyZKObGjJCyjTpsgLMRoVK61EkX1RO9pWiEHTG44okV2Z6x1lcuQKuo7Rsampy3j3zpz5euy0tLWe+g26pBJSAElACSkAJKAEloASUgBJQAkpACSiBi5SACqSLdGF1WkpACVx4BCYikNLz5o06YVESXhEgG9lsTulhb+kbBWETNs73ViAxNSPPzr1+UxlO3jfJF/slfkC2kcJu7R9/jPbd7yLUeQKR9KApYReMhNHc2IJosJJl7TI4eeokUtw2HAmiujKMTJappEQfy6+xnxL7CQXksKYvDwUSeyclWcJu7tLr8ORfbUP9nEX4P9asw8yW6TAbissx5/ZKjfK5eLeRccr2zq5O16KR6CSF5XIyz855XE7DOdpckH1YDVTEU8bb3c7l725rGDv7yLOMTx6ynexj+dqfQxxEpTzzlTz7ULEYHXJ+KSlnpYyElMz+fGa7JXsMkUoyB/mZtkuEGyvaMaUk8mrkNeFeNeZ6kPUVOWckmJVT4WKvKFkrSU9RovF4tnKdTXSJWpIv6XUkootNsfi+JMakXJ9IR2d2TDeJapKUlKS15FnGzup+dhJmAaSEHilICUCzGEx4GdLCIGfKH9oeWDb55PNl0H84pQLJuY70SQkoASWgBJSAElACSkAJKAEloASUgBJQAudCQAXSuVDTfZSAElAC54HARATSrkKl7Y0j9/e9dkjGaQSB1SHFhImT4ijpJZs6kmSLlCOTUm5BkQRyM5938k3vHSl75iRm8rmMSbYEKC4k1SKl1XyUGZnOk+j85ANU9h1HZbIXif4u0ycoGqvl8dnnKO1DhMmiPEvQDSTj6E/xi/JoiLKJFddY7q4a1dVVRnjksj70Uzj5orW47NobsP3Nd/DyjjfxR3f8S9zw7RtR39xIORWhSQkzreQ3IsQoFBmXzJSGROSG8RGS8pEv06uHaR9J8hi9YdSFWc2iWJP0jlPSLsB93P5EksIRuWF7LHkuACOXSi+Uslqlbey7nJNIGH4nboQBKlMuUN7jVM178pDXzHvygyPn5H0jn/ifuqAPC6vYT4q9lDLJQQykM8iFImYuhgAlSpiMC1nOk0cP84CmNB4lj6yT0KF24aZcO1FTZn1LAKw0cgyh9GPivkmWt5N1tOX9Cgg5ZlLOJSXwUskEotEKDLKnVSabYI+lFEXhMWTzKcyYPg1dvC76eE1EQpwrSxRmMxx7iqXzmMgCSx/mmGALcQ7ZDI8diJrrL8reUn3xXsRYBjEU4fUYphBj2UIp/VfIh5Dm/snkgCw/mhrrzTFTiTxfz4BDwaVz/lAF0nn4nNJDKgEloASUgBJQAkpACSgBJaAElIASUAJTh4AKpKmz1jpTJaAEJjmBiQik//tTyp3h8xP/I4JEyqA5pdCsGHDLsjk7OP15Sgkk3qSnzZGSaiJQpO+N9NYx+zHSYmSM7YBjXpP3A5RHkVwSVeleBDoPo6L3CKZhAI3siVRfWYEERVDnqR5k+IwEexxRehRoSRJMlfgiAUSqoghXhClRckhn2CeIAimRyKG3P4FQrB7Xfuvb2PXp5/j3jz+FpnkLsfDypWiePhe102aiYdYcRJqakaM1yFCG5EXyOP1+pG6cpFNy0vdHRix9iyhS/HzdTWflKVvKEjdMtPj5FZJUS872CrKl5iS+Qwlj5m/nbh8OCbdU24jrzJExfF3KBQq/gKSDxOEY4SdyS1JEVv7J2ALidZy4kwR1MiKBuH+A45kdzuN35zeiyc+UzYl2nDjVgVBVDUUKBR3lip/pHBF70gNJbJekcWykR4SRrD2FEY8p26cpf2yDKxm008jJTE1kmb12cjznYGIIkShFDhNiIuVEJgb4J0irkxhMorOjA7GKKIYokPr7O5FM9+GTTz7E0WMH0TJrGtf+OLc5yHGlKJuG+JXCYH8SiSRFJPGnKSSl3J6MrSpWRZnEa4IC6fDhNtTW16JpWi0qKc2qqrjGvHZSSWAoIWUM05g9pwHTZtRSHiVx5FAX+noTqOC19G//zasqkCb5Z54OTwkoASWgBJSAElACSkAJKAEloASUgBKY3ARUIE3u9dHRKQElMIUITEQg3b+/zhEZVlYY2WE8gP3ZaU8jr1hXIM7A7fcjckLKjhlJwWeROvxZkkiSTQmaum9OiTFaDOlpVKCEkXJocmzREhWUDGGWq0P3MaSOtWJ2cACzgmnMifgwo6qSgsmPzpMdOHH8FJL9cUR4jGhFDDXTmlDN9AhjMhhgz6ReCoj40BAlUh59lEdDTJlU1Tbjhpv/AJ+0HcV9//YhNM9dwPNLSqUCgYoa1MyahxmXX4HmRYsRaWxGIVbJtA3lCc2E7bNjy5uZ/kAyXr4elN5N/DJl2USymc1Er0gPo6xJKAXlZ8qSmsoQokzApJM+DCazLL9HGWVbDtk0kuEtVIWY21fJyiVX2LmXsZxHzlJMGZm+TZKMsgkk2V6wikCSXkqmfJyUmzM2iYyZ6JnlT+I7l0zHtEICh3d/gL17dqOyptYsaiwa4xe5MJYTjJJR2Mf1YsFASRIxxiQpoYH4oBFhlVXVaCAvfzBkRJCPgsknAk7GI+cWfpIWI7uhxKCROsFQyJajk9ny/b6+fnz22QGmidI8ho9JoFoMDvbw9ZM4ebINn366mz93I06pRHqIRCgImTxLDA1icCDJvlcyxxBSmSzTRLyOKoMUSBWUVSFun0VXVzf3qcCcec0ch5zDT3mU5v5cB67F7LkNuOba+aiu9fN4cez5sA3Hjg1wjcN4+v/5UAXSFPr81KkqASWgBJSAElACSkAJKAEloASUgBJQAl88ARVIXzxTPaISUAJK4JwITEQg/Z8HmnlOubFvczVWIDnJEkmTGDUiD/tsJZKUqnNSSk4KSXI6IpAK7DljqteZcmpWukhJOJEaomVy/F7654R8aQz1nGS/mSPoOfg5eg7vAwZO4n+56Vo0+hMUSAFMY3KlLhxFcnAIp050ID04iBgTPZFwCJV1tYjUViPJxE88neJXGl2UEqe6ehEfTFGExNA8czZuuuWf4P2PW7Hh321EtK6eSZgYaHKQlLJlgTDCjU2omz0XMxYuwuxLL0PDjBYEK9gpSMqicSK+SBRZJlykhB0oRQI5CgpKLSEmCR8jg4QF5REzRqbIW1BSSGTU3FCBKEun9fWkMcD0VIbyLCOl8GQ/k+5ytZyklGxyx00nFaxlKz5sjohl5Ez5Oik3Z+UVlZ0ReFIWUPY2CSRnpfJcC5NcQprJpUHM8iVwy4ImzPal8NFbf4dfvr4DlZWVZmWrKetE7Ehpv0hNNcLVEQymBijkkqiN1ZhkUmdHF1NCcTQ2T2d5uVksL1hFMUSZV9uIymquR7SKYwpRIskcbepqYIAlBimPQlxL0XDSZ0iSU8eOHcNvf7sL/X19LB03hMYGSQKx7xXTUc1NNRSGbThyZD9OtB9kciiOlpl8P9XNdFkPpVS/SUylWdbwxMkES9CB56bI4jxmzGxiabwEZVeC4itIscReWZkBXjP2+s2myYol+BYtbsHVX1+AiqoCxziED949jI/3nmByrAI/+tEeFUjn9EmkOykBJaAElIASUAJKQAkoASWgBJSAElACSsASUIGkV4ISUAJKYJIQmIhAuv9Qk1sPzTzbHItN31iP5EnGeASHfOunKHCFUl6SSKY/jpgjAWO7BDEqQqHC/jRM5ETlDj7LiA10d+LkkU9x/LM96GxrwyDLmPnYy2jR3GlY9Sd/iJ6j+9DMnjfz6usxjTKHeRjkuV+GCSNJ+IQpJKQcXIqiZpD2oDeZxPHuXhyj4OjuG2AqhbKK4unKpV/Ht26+GW//9j1s3PwwqhoaWFqPg2P5MylnlshSrYjo4LaV9Y1obpmDZpa1q5s+A1XNMxBtaELNzFkosMxbVvolMXnEAmmGkZS1k5JyVuvIvCnG+GpIBFqOvXlYFs1PqSQ9m/p6BylYahDjfHJM7RjpJF/F2oGWo6R25FGwcSPnIeeQpJc9h9/0WbJiz0osPkvqSwSSoJfNTBpK3pPeSTLODHsbpZjuSuCmWTWYF0jhg799FW/9/H9S3NSjrqaKSakgjh8/TjnDcceiiFRHKZ+yFG4UefVN3D/IpE+S0iaLev4ci1aKF0Q2F6CEqWMqrIbJpDrEKusRqaBYoqjzUdD1My0UZBIoEoshxXJzGSaafFw/OdbBQ4dw7OgR8ulmeijCdFAv0kN9mMPSdfncEFo/eZel5fYhl0mwnxHJR5JMDHGO4ST9XgCtrUexf7/IIcquQV5nFJMNDVUEkCH3AuUUk0fkUlcfpjTitTKUNPIvRkk2o6Ue8+Y3I1Ng7yWm1j76sBNHD8fJvQI//dleFUiT5LNNh6EElIASUAJKQAkoASWgBJSAElACSkAJXJgEVCBdmOumo1YCSuAiJDARgfTQUZaBM9aiBEZEhis5zKummp2TjrGV7YykYOEyU3xNfhJdZLobSSrGtMSRUnbsCZTPIprPmK/EyVP4fPeHONL6MfqPtyHRc4KiJWFLr3Hf3/v2DVjxB9/CcSZPBplOWtTSjHkN7NnDNFB1iGejjMpRQsjY+tnHJsGfB9j3SMRRK0XUia4eI3kkBZOkIPqTf7EKV1+7DNtf/Rkeffw/IlIZQ1TEBsufSem0FFNLIkFMskrSNzxPkGIkVlOP2pZZaGTPpEVf/waaFi5GqKaBsinoaDHbe0h6JkkKyc5bDsS+PBRcUZZLywwl0NPZxX49/RQZccyZOx9NTETlTKm3UrrISCRbtW6YOHJeE1MnaSWJHsk5TOE6+8dwd1yTXQcRR3YhZXOTQDK7s7Qey7jNi2Tx7VmVmMOE14dv/E+8seNVNNRXMylVS7FWwHGmgjIsCVfT2MASdgEMsWTcAMsLLmE6K0o2afIKUf6IlAlT2gyZkoEUQhRFscoaSqRqsTusABg2pfHqGmewV5IwrTNSyScSjvOnr+F2IdNHqaenlyXk+il4sqhgub/UYC/nkDLi6MP3f4HuziNMDdn+R9FoGjV1eUxrqTAC6YMPP2NKKYFIqAHH2ru4tmGTmAoGA2hurCb3AXOdzprFMo08ZmdnP7LsgSQSsYEl8yoqguiJ9/GaKlBA5ZluKiAcjGHbX3+kAuki/JzUKSkBJaAElIASUAJKQAkoASWgBJSAElACXx4BFUhfHms9kxJQAkpgXAITEUib2x2BJCkX1xo5PY5cp2R/LJVXM4ORVJGkYUxSSYqm2ZJlpssNy5SJPPLlKBxyKRQGenFi38fY+/avcPjjPcj196ESGQQplUxvISaAshQ6K2/7X3HpgtncPcNkyj74mTyZ39SIRTNmoJrHDDipmqSkeigvelna7mRXF9raj+NkdzcyFAFUVhhkubhFLEf3p3f+75g5ex7+05//OZ5/8SWmYCooF0IsbZZj2TPKozTrvTEZZXQMjy0tenL8mZEZBJk68vOraR5L2112JeYsvhwz5l/C8m61lEe2pF2OYxKRZDg5vYaEREWEoiSZYvm1kyylNoAepqPmUUY1M82UNykjxxg5q2oElEFc/rrzotlctpFEkRVI8pLTN8mcX0oESgk8WUOPCTTJJYFWMLmpOaE0vjUrhhm+fuz99ev4ux2vMNkTRFNDtelHFe/tZTIri1ktsxE2iaA4DrC84FVXXMmyg5Q7KUq7wQEmwAKoqWaZOz4nkgmkmAILUigZvnzOOf2ZgpEq9kni9RWopjyqQNOM2WiYPgfJLPtCiX5k/6Qse2B1dXWgu+skZs1gKbwYz8NSdu/v+jU+2fs2Th7/nOULT1AipTnWPNNOOaaQAvyqRmd3Ej29THnlozh0uJ2CK0kZxBQYj1tbVcH1FOFF2cUyglleS3nKx3yGK8QyhBWUXSKa+nltFphkS9FqBVmqMFoVwl++8LEKJP3MVQJKQAkoASWgBJSAElACSkAJKAEloASUwAQIqECaADzdVQkoASXwRRKYiEB65Ggtb+QztcMb7372lRG54ueN9AJFSo5GRUqjmUJ2pqoduxiJzBDpQi8h0iHPm+/S40bSOJLk8Mn2TAZFqXKivGF/qu1zfPKbX6P13bfRd+wgGM2heMqZXkZRyhy2pIFfeuRQOqxgublvXL2UN/kH2Rcnjs/37UYFkzAV3LY2GqMMYD8kHluERTfLnnVTeMQH4hhKJRFlL588RcmglGCjAPpXf3oXfmf5jaZ82r/b9O/xN0whhSg4ApQehUKaQ0xRKojkEhVDmcF98yxpJ3MzOR/p3cTEjI/7hFl+roHyZ9qc+bhs2XI0z70EdU3TTNIqK2yYjpIScyKfAgQUIkcpkXfyZCeGWMKtg0mkuUwgTaMIE+EiTCXBk5OSd8LO9EMSENIjimOScnTO9wGuRZZzlv5L8mX6JEmpOmlC5ewnKRu/yDuWzivwddkmTckWYam2NMcRYv+iMLeZHUxj+ewomkUgvfM6fv6zn5hybzOmN7L0XoHpHyaKBtOYPWsu+xrVIM2xfra/FQuXLCG3CPr6epjcYuKHa9LE0nc17JskqagCr5PBxBCynH+EPaMKItck2mUSWyHKGT/XpALTZ12K+YuvIbcqDLE/kZS5y5B7J+Xfvn17KQ0PoKqC6SD2jjp5og17P9yJ3q4jJsU1ODDAsnnkFgH7GkWZ6JqHrt4kSwNWUeKleKocfvmrX5pfq3wqSMFVzzRRBFVMRonkzGUHmWLqo5xiP6r+FNNKlZRIlSylN4REapBrl0FVNcVTQwD/+alPVCB9kR9QeiwloASUgBJQAkpACSgBJaAElIASUAJKYMoRUIE05ZZcJ6wElMBkJTARgfT4iQYjTeQh8kLkhpVG4ids4sWtsiY/W5HkZyKF/YAoK9IsL5anQAixfJjZnHKngq8HKXXa9uzGh7/+BT77cBcK7G/jZ1+bLG/Wh5jWiVAG+fwhyiMpecaECMXP9V/7Gu76F/8Sn3+yh4eJI8l9TnWdYIKnmzIjizRlT5rWRhI3WfZMSqUTZgxVVdU8f9CUWBsaTODGm34ff/RHt6GZiRcfxce/vvff4K1fvW3K00k/oLyf6SOOU4STL09Zwy9J6dCAGBkiM5Y0DyeJLCecIR8ZZ6iqFpH6Fsy/fCmuvu6bmLtgISrr6uALs2GTMGNKR2QQs1IsBZdDZ1cf+voHmZKJY+68+chk0zh48DPE43EsWrQIixdfyr5Aac4/aDiLsJOSc0EReZRsOfYLCsh6yPt5lr7jl4kjSfJLNBe38XPc4pIkPSPl5wpkGaCYy1LgiIhKM9klIsnH92aFkvjWvAojkN5/61W8tuNvEKsKY/q0ehQo1IZ6B5icymIuRVk1meY53tZ9+zCb8xQWfp6or7eHgi/FPkUtPD3FliTIWLLPlWIy1jAlkrDNkrGItQGKKR8FUkXNTFx59e+SVy2o/MiVCSamwD7+5BOc7DjOcYo4y6Cjox0njrMkYXsr+rqPcu0HEeGc5DwRsg4wYSQJsxjFXiLVDxan41pX4Te//TXL6iXZT2kWZjZfwvFHMX/uEsSYfuruPoFP2FPpwOefIk4hFfCx7B6vhzjTcLJ0AwMJyrwCZsz2Y+t//VwF0mT9sNNxKQEloASUgBJQAkpACSgBJaAElIASUAIXBAEVSBfEMukglYASmAoEJiKQtrRR5EhqhskcERYiL6SkW5YJFkm1iK+QkmmSqhGxIskkEUXiikQ7hZheyrMcHKuEIUChkGfPnN72dux777f45N1dGOw8iQzLhDG0ghBr0GXZhEZET4E9cIKhGKUBn6VfEr+a66qx+f96EB/+w06cOLwfl112Cdo7j+N4VzeOnOpFJxMn+QITLkzk+LIDLHcWRh2TMtKTJ5EYMKmfWpaYW/2v/jdcu+x6pmZi6KHA+bN7/jU+3fc500JM8HAgGRZQs2XfnLZCTE6ZZkicv0gZUzBO+g1RmBTIJssJyybMF/GYVQhFK1BV08hE0hzMmb8AM/g8bRZ7Jk2bjigTS5FYJRM5GXT29JuvXo5h7rwFlBtxnDjRTlkRZ7+gClx51VWoa6gxQiTPXlEioHKm3xFdlpRiY7IpJ5JG0kUZrpE/ai5n03GK4/TxvQi5+7mtrIvsz3ptTGRl+H2QYoRryn5PUvpOBM+cWAbfnBnEzMAgTn72Pnb95hfoG+ihG2LfJgq4QfZqGuwbQjV7QEVYVjDKtTl0+CB7Ds3kvGJGMCaTSQxQiM2bM5epoEEcZ/nAENcyxPNVVlLksf9RkD+LbJSCgrEqykaWkStQFvrILlzRgIZpcyiTmtE4YxYSLB3XGx8yKTZpsyUJps8+P4CPPnqfxz+Mgwfew2Gm2GSNq6qqUFPDZFSKMoznn7twLto7DvA47LlUS/kUyOHYkZOoq5mDmsgcTG+6CtMaF1E+1bIU3z78aufPceDAR+hlf608r6F0Ms0eS93oPCHl7XIUaZWYO78Bzz3/SxVIU+GDU+eoBJSAElACSkAJKAEloASUgBJQAkpACZw3AiqQzhtaPbASUAJK4OwITEQgPX2EZd0oh9JMDEmqSB4ikaQ3kPS9kbJoktYpyiQRFlLGjoJAJAcDLyyPlkeqpwcH9+7G57s/QPfRw+ijKMkPxilm0kz4ZCmLAkaIiHqS8mpppk8CYaZSKCn8LB8WDPIYTCc9/Z+2IJhL4G9eeoG9d5giCWRxhH2O9h3pQFc/90vxbOzTUxVjyoliRJI3BYofkVx5pn5+99s3YuXK29Eyaw6PLzLiMP5szTocP9VJyZTiayzrVsiYEnHyp8CSfQWTRpJj8MskrGz6xxaz41ZSzo5Wp8B4kPRJMgKNoiRECSSl86JVdWicPoNJnQW46pprseDSxUw5hdDdn6D0GkAHJdL0llmI93Wxp087S6klKDsC+MY3v4HG5mks8Ua+FHFZSRwx6ZThs5SDM+UA+ZAydwWKIGm4JNLLTxEXpOAKkGulyKahQSNAgpQvPqaNetkfyse55wuSGgoaAcZVxLyKPG6cv7uAzwAAIABJREFUX4XphT589t4vsHfPb1BTV8X5Zil+OD8msAYou6QEYEVllTgotLcfMYKxtraW4i9rroOTJ05hNuczQPGzd89e5CiBIuRaQbEmvZiSTJOJRIqyv1IoykQWkz0y/AGWxytwPKFYNRYuugwz583DrLkLEaF4ilbWs7xfjsIvwesDOHnqOD4/8A7e+/A1fPrJh/R6eVSzHJ0kskTqNTY3sqdSAwKRPMUdzxvKmwRWfd00LFp4NZrq56GmcgEKmQZef/UsJ3gSrfs/pMTrQGfnUSOlMpRhAY737V/+Gqfau00yrqY6ir/7zacqkM7uI0i3VgJKQAkoASWgBJSAElACSkAJKAEloASUQBkBFUh6QSgBJaAEJgmBiQikPz8UNeIoxZvpYREVlBcFlh8LSvpGMjdSQs2kkMSa2CSLfOUpfQIUMfs/3oPPdn+I/R+8j35Ko4Yoy68NDvLmPHvWMCE0yNSNJI5Egki6RMSC9PLJFsKUNEFUUCr5eZx0VnroJPDIo5vwja9dgb/6L/8R+UQPLrt0LgaGBrDnM5Y0O8kSayxLxnpyPAQTJ9LbhmIhzDJ1IjeiTP78kOmjb914I49HAcNzvffhbqxfvx79TNfIuLNMr5heTmY6zMjk2Q+JvZqMLGKCxecXacR9eew8hZFPvihiWMuOqSzuyzJqNlHDeVKmpMiq4AuhiqXs6plAkrJ531j+Lfb6uQJ9TCF1xxPmq6GpGUPxPmSYlOrp6TMJrmXLlqGSpeKCTPcMUSqFKWD8HHOCpeOCnJNIJumrlEylyIjCjD8Ld9N5KZ9CiOOu4kT6KEc6Tp7AEMsJggz8/Moz1dTdI2tQhfrGJvYfmonabC++c2k95oaT+PCtn+G93/wSLbOns+9Q2CSQqpieSpGjJJgqOC4RSBG+nowPUrqwnxPLwwkXEXHz58/HoUOH8Omnn1IgSak9JqRE5lE4yrOUmstwfMEIS8UxOZTiNSDSUcolDpDBvAXz0TSTia0qJsjYjyhCgVRTPwuVNdPJV0rTJbCv7S189OkOtH76AU5RAOYpqmRtautrUdcoyS0/mlqms0zdYia6KLhSPqamKimOaqjLKJTYYKu6cj4aaq5CbfV0CsqkkZQD8R6KvGNIMn0lKayf//QVxJlECpKxzPfvP9inAmmSfLbpMJSAElACSkAJKAEloASUgBJQAkpACSiBC5OACqQLc9101EpACVyEBCYikP7zfuoIlvMK86a/VKwL8D/Su0ZK1mWlNB1FTZDpGEnNSBJJXpdkkp+iqe2T3fj537yME4faEKMSYXE5pocogyiNqmsqTam2IMWR9EhK8xwBypEwkyrSwScnUqYQhGSSQpQ2UvAsz+TPn975Q6xedTv2/OZNbP/x85hZE8KclhnoH0hi775D6OrLMK1SQ2nj9AaiDEpRYCRSOSz/Rzfh+//8jylxWtjvKGLaGv33//7f8B8efRSpxBDPIyXdpJAdRQxr0onMkLJsMr4CRUyBCZSCCCQ+S9LGZJQokPxMS/lM/yFKiVySkLgvE0lZCgc/5xdgLx2RVxGmkSIc2+IrrsE3fvdGJNhbqaMvwWcfZsycyfJwXeimZOvp7uJ5C7js8itMMilGiRKiXJPuSWkOeoCCRlJDpjWVJIgoySQVlkgOUb5x/MECKvjVyITPjOpqdLcfRVdnByVUCimOJxeMsuRfNw4ePsZeUzGWyWvENddeg8UNEfzTyym5Cr346Fc7sOf9d7hOFZR7lFOcd1j48FwDgykKmAJ6+zoxbXoTYuxfdITH+nRfK2pq69FAIbXk8svZb2oIB9sOUM71sZxgFLMohKRDVY49kqRXUm9fL9fUZwSWlBeUEnTxvh7TN6uZCaLFV1zOtFUBxzs6WQZwIUvZZTCUDXH72Ux0NeHQ8V3Yf+jXlFdHKH5SFF1VOHaU6SGm0eYsaELz9FqO04/mpoUUbzX4+jXLTe+pJK+/Q0f2o58JuKaGy3DFpStYcm8pRWDIpN8y6f+fvTcB8uQ8z/u+ue/72tmZ3dkTi2OxOAkSPMWbMnU4jixV2U45rrjsiu+UklRciVOpxOU4VXZsVxJLtkRRImXK1GFaIi2RBC8AAgnixmJxLLD3MTv3fZ/5/d7unvnvYEG5AlpApf6NWszM/+j++v2O7n6e93lebBQhOKu2V9MzT34r/ebnf4l+GUmbxF1F2rdfulAmkP5/uE6WT6kcgXIEyhEoR6AcgXIEyhEoR6AcgXIEyhEoR6AcgXIE/vQiUCaQ/vRiXT5SOQLlCJQj8CMj8HYIpF89M5fm5+cD3K9ERbK8sJQaUI2soQDRzk3yaBMiaWpyPJRIHR2dqDRqU+UG4Pu3vpGe+e530/zcTBBLm9sQUdUQGJBI1sSpZAerkBprEE/asVWpNlI5pDUepI0UTSU/qyFrtiFbVlGYfPanfwYS6a+k+cnh9Oxj30zzF19NQ71dWJN1pMsjE+nsjfG0AglQJ9kDeVRd24BiJ6WWToiR/gNpbnUt3X3fA+muU3en3n296Vf+9S+n3/7Sb6L8WcLObI3jo1qindYG2kCllDZVMqFogjxRFbSttR1EmuSSfnXb/oPsUbFUzflvbC5BgllfCGUOap11X4ekaSR+9S2tKJTqUgtqo1P3vy+19w+mCeK5iBLm0JHD6diB3lSxupAW5xfSxctX2FdCATSYrt8YS9dujKSmlnZUOD2pH/u9VY45N7eQJqZm0hKWcIOHhtI+VETrxH19fSGl9cXUhXLocHdHGr8CsTY2llYgfzYgolZRH72Cdd/45Bw1orqwn2tPd9x9PA3Wr6efvnswHahbTWe+/6304rPfxwqujb7bTuv09xbKo2rOq4r+leQ5/cKzEYeBg0ep6bRBDaEn9c+jxlMjxFN7qkU5NQN5tMD4sYbV/fecSh98//uoO4RlHAqfl1/GMm5lkfhAGBKobeLQQX0l49mOYuv222+nBtNcunj1KlWpGA8osLYhv1boTwYQ9a8upsX1CVRaEpgcg1gvQ2SOjY+mts62dOjwgbRBf83NrUWdo/7+oVBpLS3NYDFIXSdUSZ1tJ9Lxwx+DfBrkXFCNEXMJ0zVUUBUb8+nVlx5LX/jVf5HmJiSQqLG1tJX+4LlzZQKpvOaWI1COQDkC5QiUI1COQDkC5QiUI1COQDkC5QiUI1COQDkCbyMCZQLpbQSv/NVyBMoRKEfgxxmBt0Mg/eN/9xSkxEo6MLA/tbc2p5HrN1C4VKVXXn41NTQ2pX0oZCR9FlB1tPJ+b29PqHhmISye+Orvp9effxZ7shWUNw2oc7SNQ9/D5zcgI7b8O6zgMIijXg8+Z1FvSWKpUtURdmybWJ5pQbeNwmdtvSLdcep+FET9HP90+rnPfirtb8DuDiUMFX0wbttKE9T7mZmeAPxfw96tMq3wvZqW7nTygYfTxeGxdHn4RtKQDoFQuu/ek+mPH/9eeu6HP6BekLonKzBRXwjLPEkEDo26SDIIAglVkgogbdaioBKEiGST1n2qlFSm8C5kiz1nHSdawz5r6xqy2kMSZtQvqoYEaWhpS0ewsLv3oYfTAp8bhQQ6euxoeuDu2yApZiFBViFJtqjzM5FGRkbT6txSkCONNfVpGXKsGiXTBOoez21iYpbznU/HTpxIp+47Rax5fRlbwGXqKlG/6LaDg2ns+vU0PQORA+mzRjuqWlvTiy+d5bV5lDeHU2dnJ0RSQzrYUpH+7EO3pcHGdYi/r6an/vjbqae3HUKwCgWaFnTWvvLc5c420uWL54lBNXZx+9Po+Ex6HjvAhcVl7Po6ON/adINaSMtYH0o0aifnGHrogftSR1tzaoBkGxm5nmbnp2Jf6yvrEEhbqYn4dKOIsijSvQ/cG7Zyl69fg/hbjr7bQKXW1tUbcVihJy8NX0zzM2Pp8IF9EJtVkGJj1Jfapv5ULe3C/o+xs7VaCYHUTPsb0+wc9oDU0+odGMBScCAdOnBfGui+F9KqmXHWwhi1iFRCPTWTlmdH0re/9m/S94nFEuqw5YVlFHFV6Ss/OP+uIZBaOqogDFXFWZsrSpPFP7vqox/9SHrk24/G626Uv6LmlOMZUpTPr6yspYcevjtdwmpwYnwOi0jUYJ39Uc9rbGQ8Nbc0sjPUbqrqnDP8v62zCeK1B9Vad5qenUsNqOvuuuuu9Oijj0LwzqV7HzxG122kV185n/r696W6etSFqMM2VyrTUUjOmq2V9Bd+/s+lb3z1P6Rzr19IkyPaTlLT6sZ8zJ19qAmnqAv20HseTk88+TRkbgXHYexC3HV2YqHIuD841J/am5vS+PAI874uLdGnvZ1YFtYw59aWOYcW5kod9oxNaWx0huNvpv7BA6j8BtIkRPe10etBYldCZs/PrLKOtaLqgzym3loNc6sGtdwq69MyhPLC4lzqhqA+8+rLkMB16eTJO1HBLWHTuJwWUT3WV7amqYnp9E/+yT9Or559Ln0fxdoPn349/ZW/+nD68z//M+na9QsQyvXp+WdfSV//w8fTubNrWEHynXHXl0rUmBCV9IVEfAtqQTSPsSZub1NnjXWlhvOI/uI1/y1AOPt6fV0jvy8wHrXphIDn++2cd9iB1kPg8/cStc489/r6+vjd7zU21EEYt0ZSQA3zWsLU9Vf70BXmajXkstadQZbzU2tRz9U13eNLHGdjydfXU21FddR+q29icLHN0SY/19CkYpKd83st83JTe0/m5fHjR0MtWc1aPzI6QZtYn+sbsKC8kWaxEW1pq2TcYZnJut7e0ZIWsTv1WGMoJltZN+tZH4avj9K2LB4mHfT2omDEenRuTkK8O967cW0YhSzXBNbRJvq0CVK7t7eXubIedpuN1Kfz84usVx0dHZyX1xrVptvx+YgFJHUtsZudmyQRAWKcuWNbFlgbjFk9Ktaf+tmfTefOnUtXLl+LGB87fiTduHEDNWsl/V6buns6Yz6prH35DGsupH1DfXNqae4gKaMFm8+rfG+B/dbRH5WoK1ujhp19ukF9wEZi4/f39+2nzS3p8e8+AVm+QW3Axpi/JisYB8/FS1MVE9/jLljnjtcbab/n6tptP65BgpsM4ntTs1PMkQYI/1rqxPVFu61l57k55lR1zkn+8/syRL+ftf+z63W23jQwXlQOO8Yce9VcK43nLHPW421Ti6+tsyPWjwWSNLwObNJQbV77+vpifl0+P5y6SHTwOrRCfwxR++61N87GZ0yIeOjh96QzWOG2ct1wn8bZuKzQlhMnjqerVy+nDuZOPWN+GqWtCmJtYA8fvY34jnAOS6hXl9NdJCSM3hhNm5yXCR/GYnuLazLtt13NzY3RD9eo0ZipellW87nnZU8r3+ZW7FFJbnj52dd/nLdosa++9iOxnm6ta9vLHFFdzDjs6WlKD953W/rIh0+hnh1lbdvkejkX59DXs4+/m6I/qyutZKhqmrwX2lpNjBa5Lzl76VJ6+dyFdIFEFKr6pSX2vVZRS3IFc5Rr4nYV9yfec3G/tc1ab7JHNfHw3mad71srkQkQVrzZXZK3ANY7xKY4UTfSeW4Po+ClZ3fi4j1TsW7Fd/I1rPiA87TYPFo1g0rl+KpWvKjNKytWeW0j1a2ztnDsZfp3keNWNdJelMRNi9WpgXVkPs2i8qZdZuuYdlRc8Pb2UP568b7rW7GVfmfv90s/V/x+q8/HemcL8jETdTG1QTaSjvm4cXS9JXYmTNFk1xyl8FUkOm1XML43SMyqnmdd9twZj9QB3SQma/YLSS+VXhNIasp6gdska1xW0I/eY2G3TOpVHGvveWXXlOz1t4qP46l02/s53Qd2+45rRMn+Yi22AChbXD/y90p/d33Iri2uHzf/83XvuTPb6OwcjJyfq2AN92/vgSO+eVw3iFu4BBSJXMTV6+bOseN+yGuA9+LZmhaJX9pK522MMakVge2O71tLND9+3o6wKmDzulW0289ld0TZZuwc+cWILj3/0pjdHOGSWLne6JqgdbaZeHkcd/ZvO/Oap6XjN9pRtJNz3/u9LF55G/MxULTN56xou89gxkNbcu3Ic/vu4tjRpj1jqnRsRBt8JvAzJtiVzPPse1k8d76Tx3NvLAAO976UHzcbV/bfreesd00+l2VrTwXjw30xXXY22+fmWGFHO8+dvrbKfV55K0egHIFyBMoReOcjUCaQ3vk+KLegHIFyBMoRiAi8HQLpc//+SYCqhXSgvzPA2XqABIHD7z76gzSzsJYOHj+R6lqwHkM5sw7gVQOgV40KZWFqCvLoqTR942ooUBoBfHceXKyTJASRP9ipNgpOJh6qrank+z7oCUDycOCDD/vc4AGhtrEjHb/97nTu/NX00Q99KH30fQ9h0XYxdTdBSi1NpvnpG2l5bhowAQA21ab16pZ04r4PpI3a1vTMmVcBVCBn1pdRxoyn86+fScNXr3BONalJAHUReAWgbZOH9614EI1WRc2nII5uemDO6CbbXjzAxUOk5wAyIPElOCB5JAirMke7uSpIoFrAzM7ufemeBx5AUdQBuDWXbrv9OADXUcDN0TQHQLYFqDUNKPjy86fTYHNbeuDY8YS/G5Zua2kMMuXMtetpirpLc/ObaW1hMw1AzgwNDQAYY2PHcRf57OFDBwFsj2MBN54mUTUt0qZ1YlnX1JyefuoZANLq9NlPfyYtQi71dran9tqN9PAdg2mgeTudefKb6anHvpG62hoB62qC1JMEkxgTYFJ9NXbjGqA/oHt9K/Z1F9I1CB4JpCaUVv37D6bTZ16JePpUuo5tXV9Pd3rowfvS/v6eqNU0ybmOT4zR5jVqETUFWLYB2djKWOmhPceOH4sxMU3bm9o708TcPPBRdVoEFL9KXadR4jM8NpJmqO/UyFNuW3M1dZ6wnmshzk0ATozXO2+7I1URktrN2vTsU6fT0eO3pwqO1QVI2QAJ0tYykE4ee09aGF+FiFtIrVjnNXW30g/XqXt0Lf3+F/5VGrnwWtTsWrLWFOf7le+98a4hkJrbaok/NpCACAI0grziDP586L3vQRX2BK8LQnYFmD2COmscS0BxlFP3HGVMrqSrEIwHDhxCkYUybGQ6jY/NoOjrgkQaie8GSM18PHLsSCj3nn/hBY5Zj/ptkn5dIxadaWZmhrEMiLw5mQ4fO8y0qWPdwBaydgsF4lza3zMUQMbI1dfTgb7eNAbA39bSAbDfDRGzmq5euhKESFVlHf0GxQsIILGjZeMc/b6wtA5ByNxiHN527BBkH8QZY21laoF1SVJjDYKhPvVAGra3taTVpWWAc0jDaonrBKC9CGE6E0BDDQrKmrpq3qONS4woFIIeBySZgVKTJpgPs8zJBWp6qZCT2FlaW4RYaECR1xmvrbHWSVBNj0J6YEvZAGHZ2lafXjz9KnaZKf3Nv/2x9MlPfTj9yq/+ErHvYWwtphefv8j4rk6D/bej3tPacQVgn/kIsSyxIfjV2t4W5I4xd1PJ6CZ4ZXw8J/t2EtLK1zaI1ZrKSfq8hbnaDDk0B6EmsRK2lkvUcGOdFRiXEAiSm/VIImCNwIhVSV5VqrBkfdPiUQJlne/4OdvlOub8l5jYgJjPyJP6eH1xbhngDGKF8/f7S8xh32tsJu58dx6CoK2dmmO0cQtiUXLBczs8dCh99OOfSJ/73L+JPrl69RIkQhvzfSMIyzvvOh7EyjhrRD/2nhPjU1HHTkLNOmbn3rhOO6vjWBJTkkWen/FpampJk6NTQTYIKEugCAIaA4kNiQvBqFHWENd4z3eeNcbz87wlUdzWWLNMeNAWdB9qVevgEaFo02c+86nY75lXX6Fv56IGW1b/jRpqcxCt7GJo6CBkQ1t6/fU3ou0rqDQH+w+GPanjUlJpGBJU8sfkiy2ud2vrKGEBz+uY0yuMv06UlJJc1m1rZj6cf/1S9FUtoL/jpAs1pz8DwKWt83MCzRDFjHH7x/lizJtJ9vBz0xOTce6eq2M4QFHOyhjMLbL+cW2Q6PH1ALkF8+nXUJEqsWWTOAvQ0aSJnLB27Yk4zi7EZbKFe4JZfrekYWOL136Ab77XyByq5tjOP/trBhJLoJ0jxThtZk4dOHAgsz5l7Nx1951xzZudn0l3nbwjyD/PY2ZqOgjB4yeOpaeeepI6dq2pm8QF70+uQJjcGJ5gLrVDGh9Il65cgXSDRIZAdr5c5FplLbttgGnr4LWili1AfYk7x41jyhgUwKekl5tWso65Gxcnfux3l/s6jsa42CCRogoyRnvZjfUVki22U/++5vSRD9yTTt55kDm8QH2+GQgf7j/og/YWEkAgtrYrJRRr4z5jjdflU7bpv2WSMRYYf9fo+9Nnz6VzELBb1BWsamCt4Vq6xAerWINYivjnaBC4h/AVD3YMoPo1I0EyKTIVvCviTahr/oK8zmtCZuTRLslgvxZg8l7CJbsX3P1sQSBtcrx1FqUtE3SCQMI6d4MxyBqzQX+sWaeSMWWCSeMK6xZzpqpJ62DJk93j34okKeDpvQRS0cYgK3Lwey9IfxMAnvf8m4imnPzfed0sJTYJJDeTjBxTAuoeSwIpYmmcq0iE4LohBl5VuxhkUc12E+OW6zrnWAshv0kN0ErXDggkOOYgZyWX1knWcauUmIoMnwzMfytS7D+WQNo7wO2jrO93yajiM77msfeSD6WAfzGf/NBegsW/tbMuiJ1ofxFnr80meBUESpx71oZdsknHAkkEFySJEB0CbBFjmbGiq4D8imPbhIcg+xyfES87YpdtkFCK9uUkU0GgRKKYxzTRQOJKY+3imSBqw+bkHd8PUgtSKAgL56mf5e8gnaIuak7UeJL58Tyu8YvP5scuJbpWcWoo4l/08U3xCk/rXVJq57v5awUBU7zueRV9KcES72c7uLkfSgi00jFR7Kd4rSBp3vyZXWKrILNKv1tKaBVjs5SEcq1xC7K1ZNudo9nrGz4v+mTpeTmnnH+MA9cFx4M1bzd47oixyrm6P383WaS8lSNQjkA5AuUIvPMRKBNI73wflFtQjkA5AuUIRATeDoH0lW88iz3daBroBWyYHifz2YzoGjLtT6dXzl0hFb0pVTYCTgIk1POQ2wBItA4wtDAzlebHJXOmAnwSXCq2IpNxkwdeb+KLG3nBqiBgfKCLhyoeCHjiiOw2nrbRDEDINKfBoeOAIzXpUx//TGoHxJsYuZQOdjWl/dTwGbn0atpCgbMJKbFFhm3bvqNp4LZ70sjsanqdbO9miIlDRw5AWiyk3/ud30zP/vBJlC/WeAKEh5AJMitAlN0HytKHxtIHG89nJ/uP3+M9H1cCdMseMn1o9u8KQB0VSJU87FcJggJ0Dh48SLZ9S+oAgP/ghx9OzWS3z85Mplmt0vjsKgDXtQsXUhNqiPuOHknzZFqTiItPYHOaATgYWdxML5x+A4XSRjp2+HDav78nVUASmXXuo2A8EHL8JYDcZZ+HAZcqAFHnUWmdfwMbNsDNz37mJ9N1FCgDkDvA6enD99+WOrCwe+n730hnnn409aECqAdUXwKQD0c/Dr8MsNvAflbYj3WsevsGII9G09NPPxsP9mZp15BRe/78JcA4QCBIl1rAgX19Pek9KJD693UHSTc+PhLKKK0R63nfuFfxoC+o3gX4N3hwgOz4Zog01G2QPUuAxBWAaqsAAtOA6S+T+S84OA3RQQM5BkALdnbrNdtpFSDa8Xhk4FCqXgAMW0zpyceeIyv9aDr13ofTkfsfTEuQeR0d/am/YyA9+vVHUYg8kt7zkQ+ku993H8TcaKqEjHrky19K5198jofMRcAalU316Xcfee1dQyC193QEoeEYC3hEkEPqFIBUMLSXmA8M9KVFFIKDg/2AuY1pCoXevn37IDn+Svrf/tEvgg1uprtPPYiS4noa3H88Pf7oUwD0VwATsVuEvFSNo63iAUi3w0duS499/wcQBG2Adqvp0z/54fTci0/GWF9YnISg25fqm2vTMFaSEh23nRgKAmkForMZ4nT8+sU0RDtGLl+HoJoC1EWxAdjbAfFRAXp2mbGoreLk9AxzH3UAc6V/cCC9dPpl6lIBzEMOtqCYaEEtcBAioBtVxlUA43rUG3W1FVgnNgC4ZiqI+XnsEcngFlcZoT1LjMWm1hbG3Bzj9VqQm309fczBNhR/m2kYonURgHkFILsBQFrgfAp1oDFTdbBIzawlSDHBiBXWuBoUEiohxkcXUS9UBNExC3k9Nb2cHnzPYWI+zZyErDCBn3n/ve++RLtrURJ8Kn3jG48C1nelJZQRw8wd29jYyDyjzhdTJ4gH+1RgXqBd5Y2EjOSI8/ra1RsQIqwnObjie/V8v29/P+oLyBbApgD0US+6dXf2QHLVoTK5nmVz5yCVqlABcYkqx45gisTI+hrALMd3v1mGMmsk64f9LBlcgFF1AN5B/PHZIKmCCIOsoY+CcALYtZ0SkasQun5OMnNibDzUBlsoQBZRVXWgINtgPM1DJh450pP69jEGpsZiX7bPGKgUkXzpwo5U4sW2uT/bLcnnZyWCmhgTkjKqjxyDUyQzdHdn6iNBPBUsQbbwWfG/AwcGgqTM5lBG1s1zTrWsxx63HVVQDYTlPmq4TUB4hwqJa4znK3HlXLqOMtfjq+7xO2MQ245BAUpj5edUoq2tsjYxn1QRSVyolpnD4jXIPuKzCVnisfzndXRxEcUpmHMbpLz7mBxz7WUOMGYlOpznxtnvx7WUfvX8CuJvfTVTJzajPAuyiHHumMoIZ8kgyaScDATBVm0q6JmRjBnBVMN52pYq3rMvVOp4LGPsBcE42IYgpVCSStJlxxDghcxGUeZ3KlWLsR55jbhO8oF94z78Kci7HYSXhB1EHPNslWQPVXUmWNx7/6kgwC+c43pHW4avsmZ0N6UP/8SHqL93Od2gBl8j14Yjh46m1199PQjtaa6LQ4f60ozrD+O6va2TUNSgXByNLPUCuPT4xZgIxTPrh7UNC3DVz+1k2DtzJEpnfvxZ632tR7kSTWvaAAAgAElEQVT/MRnAGx7UNSwEMb+xxa2qWk23He5Ln/7k+1N/L2MdFaSEgSqqWtaWOuZ2LSRutcS4+yCekX8TtSABTrVuRaW3xmJ0CeXf0y+/li6OjnOfwTFYW5aZKxub1mxkTcktegVuY57TLxJvNaiS3FQWxZYrFrQKFvaWrLxpywmk4rU3ES65AikjH1RAMXrZ5zq724IhkTwKkFvyQJIRtSNX8rQcCqla1Eesj4z1Js7b61sVr3kNKT1eKYHxZn1Dfhq5IqG4D92roNghCUrOby8JFYRHgY7n94IhczcyuXJni+Qb54j3tZKlxjNUMaq85DsYm/UQx6sb9IvKK2x3N1GZL7MW19C/W9uQw8SiuoRA2orEKuZ1KIAk9EpkFzf3RtZ3e86hND4FQVT6tdL3A5gvUZeUfi72mxNwbz5s1qYfTWih2uda4ZCodBw6JpyDfq+Yq5JGHsbpwTU4m5O5Wohzr1chx8/4vAQS0XBFdC77s1q17E5imPf53JfH94PF0a06th1CIzikjNRxc028ifjIh3vxeZ9rQm+Wk0B7f/p+QSD5M8i2nEjaIY3y4JUqnYr9rwdBcvN20/jOyaydNhZKqvz1LElllxgr9hSvuVarys7Pv9hHkKp5HAqF2F5ya5eQyp7bJG1uRRDt7mv3/dLPxXNfHH9XRXfT+8z34nyL+Vb694a25zvkkfvJ+rUgkCRyJRKL9SaSBvjECs825a0cgXIEyhEoR+Cdj0CZQHrn+6DcgnIEyhEoRyAi8HYIpH/+S7+NSgCVCYD8OnVhBrCPW1xcS0898yr2YeNpFXuTJbNVAW8HDvSnzq72qJH0xiuvpJErF1H1YBMEGFdKIIU5iqBMbtNUZJYJ4FmjJiOYIp8xexjJrZDMAt4GHGmnDtAnP/1T6f0PfzAdOjiUXkLpNADIV0Htn5U5MpSnxyCVAGV5YOwePJqaewbT8hYPfwAMfViX9Qi6L82lf/0v/6/02He+BTiGXVEYjGQWF/Eg6wNenqlWaoNRvHbTg0z+UC0YUMlDqYRIWOCZHcv5ZJZhKAIgLAJM4PcWwKxjtx3nXDoA5g+ke++5O1WT3b8BcPb8yy+HTV3nvj6srsbSAgTJECqGFcil5vYW6hhVp0aA7xszi+nZZ8+kZWy4BvfvD6KgHpBuiLpJC4BmFyGfLqMumccSr/fggdQJwF0LOKy90YVz59Mx6i598OGH07nXXsPKjRpAy9Pp4++7O3XXb6Snv/fV9IPv/CEEUjPgPtnNPIxtcW5aivnUu0C2uoDBPEqnA9iDjZHd/ARqlxWAw0ay2DcAekdHJ8Mayoz5Jo7bh9XUPadOpgFAdQpOATwL5A9nVoaCHzyp1qqG4OcAQPiRI0dCubXGvlRtkZgd/6qxb1oD1Hr6uWcg0J6HqJxIDcS4Aeuu3gN96RLEZXWz1k3NqZu6UTUotOavjaf1uawtJ07dl973kz+dOo7dhU0ZQARg7je/+o30wyefSfuPH063338Xx9hIi1M30ve/+tU0eflSAIyJWlCNLQ3pi//hpXcNgTR4dBBbtkkx1wzg5wHZ8dpC1v+EaoMMjwWgx8aKsbFOBqbg9ApKtQ9+6AFA2QqsEq9C/NyVXnmFmlIQPTeGp7Escy42YCnYGjaKM5AupkevAkKGUQvEAbKu1NhakY7fpqoC4mV1npfXIY2OoKBo5HsjqQ1V0hxWiRM3ZhmbqCIA3jWD7GUOX8deamZ2HbB9CyVFJZn0WA4CWFuTS/XPKoDbCtZyqg8FpQXgejraIRfbAA4X0z6ssTYhAeogl0MB1NQY9nUqVzLwF7ARsF6gfgSwdGxsEms1bOJ4fRWCWaXJEvtpYw4uoci5hu3mGG01276FfUv0qiwROBJkVv2gbVYTdm0So4YBTAbQHcIH9Y9WfItY7GnjOYvlYROWd9qwOS/to2uorpqou3Xk8Il0FhVEJQQdLHfExXpmzocAFjmea0Z3d3eQBP5TGWS/Sj4YI62ufF1SRkLG36sgXivpW9fTJWqBaUu3CqDvVsVaKNAv0FrPPOkkhhI/iwLQjBvnSqFksf5boWizLZnyCLBFZUsOorlPASltd+YgqRxjTcRf9LkgkIK8gayUVGlszJRxxtD9zEPoy9dsAhZuAjq1ohpzzM6ScNDYVBuKSq3iJLNsl33XTn8NDqLA4Jiuqy+gzjROWrlpYyfJV5BsY9Z8C0u+zLrN60nUNmMtdGxIRLk1QgjPz6B67MDSblypIoQHRJyZ7caxCeJD5Vkz9mnaH9pOgSfHuwC6wK990YntpmvEddZbj6Mdm0SeQOh+bBmXGM/rJCpMTqKO1UKM37XrtF1eG73mrajwpW+8LkpWGvcMmJVEg9Sj7zcBkx0D9kORCV8QOtOQrk0omYy/JMsqiidJxRXGgJahmTqR/oK0N5nb+AvEe3ytAiV94hrGPwnPResCEqZ6rv9FMoQEUi3koKC+a7/j0nZmJGRl+thPfDx97WtfY2xhZYoKTSDXPlzg3qGbedFM+1Q8aolXSQNC7eY1gzXdcTI1MRVzQSC9ln9LrFPaZn7i05+IMf3yS6dRqDZjY0hNOtay93/oYdYmklSml9KZ58+lE6zfqpheeP5MauFaKdm3QX8tc40XW28gAWUB0naDdSw7J7PUjZf1GfmdtcExUxBIRYy9bheEkv27yjr54976Wo7n9xxkiUiY8K8K1VcNqCh58qwT6+nuk0fST3zwIWoFas2KlR/9usE8VIHT0qH9IUOYvosak6y0WyrzWDe1+6rhGooQK61wvjOMoQvE8OXzF1nzWO9Rfq5ihQZbGOu8YLVEonO2JhThElmqfKxLafM0rmMl5+dWrpLMFEklBEZOoJSqCoqYZfdPhZopI5BCIsLO17nO+p0q1sboB/fJe9Xca7p2r0lh0a/a6KlYbmQMhzOZ+8vtvzzOXqWMR9z7WkGI7NiblXTqrT5b7NefpUC6fxv74vXsl9wqKx87heLDtcPvqqL1GJJztl8yuanRtWEsxvb2djPXUa517Gcl6oSq9mLO5hZ2EnySKBvYEUY0Jfz2EEilBEPpeN1L5mXXiJst6vaO7x9FIEVccqKi+N7Nx7iZ2Np7fBVn1j6NScpJVdLP0f+xTGfEi/f/QfLkRF3YveaJEH6uuhhvKn4KcqeE5ClVsBTnEu2WPHH/Tv+8X0up0FILuNJzK6zmij7f8mYg34pxVZxnKHycQj5X5McrjUGMpWDLMtIsLOVUNJV0QiRylOzH/fm3Ty7+LPZbqvIpHY871+4Somnn/VA/3bym7RCneSN2ziVXWpWSO3FMG2Hin2eZq5hKj7/OtTf7e/f9m+ZQ3mnFPWyRnFf8LAiw3X3fTET53BVj0OUiJ8WK4wdRZ/xylZxK6g3a47VcJXt5K0egHIFyBMoReOcjUCaQ3vk+KLegHIFyBMoRiAi8HQLpS7/73TQJIL+JhRPPu2RLArrguf/s86+lMWyZ1sziA8RogWj42Mc/kj7w/veioplJv/kbn0+vqNwACFu2ZgEg0t4HElU+PtQJyLhlBBJUjlmZ7DcyW8OSQquBwi4CQIXM3P/pH/zPANUn0kD/fuyRUNhgcVPF52anxtMMiqmR4atk4W+l9u79qbIB0A8blkaytnuo9aC9zvjIcPrtf/tv0ve+/S2y/q0nkKk3BLUEieNBLyeGwq4it6/Ym4FZEEoF8Kb9ng9/Gzzw+z0f2rRhqyA7UjWFNYO2AVxasWT72Cc/kY6gLLp+Yzi1ALA28JCzSOxWfZADSJymXao3hi9dBGysS90ARENHDqUe6k4tAQBZK+YGJJ7We9oGdnV1ps4O6oSg+FnTDg6gYnh0DAu7sdTS1Z1OPfge1FuH0tgktZUgblRq3I7F3fjoDay/OlDcLKaPvOcOFEgb6ZlH/zA99wQ1kNqy+iESAhWATKpCarBeMnvfLG8BOO2ARsdG0xtkh49gJ9cEESAAaw2kDLhFDYGFkiSXNSv2UVNmGSBbJUOA1hF7QDDiLlAlZjoIgHzX3SdxqkGdxPG1zxMAm6JOyiKZ8mffeCO98NILkFTXIYDWEGW1hgqhWTs1xkM/9XYkiwY7+tKL3/1+uvrSG+lQz/7UixKhGiD1Az/1s+nAgw+nFVUmxOiNl89h3zaVzqFMqUfNdvTEQJoZu5Se/dYjaQm1xDqEg4nX1fUV6XO///y7hkBq2y/ATd2M3FbMGEjcOKccm867ZYDgJQBc59cqlkVuzdj96fnvBl8D4AsJAvkyfB2rKuLfiL2RoJaWVtPT09g+Ah5qhwRxcvjE0QC0rTuxsrWA9Vg7/TjNGKGvt7CrxD5QJYqWXCqCzLBenF0jQ5oaFrPMU4DJQwND2J+tpVfOXsXKbRtCA2IYdVAo2xi7wk09ffsgn5dTA5aGp59/OWokDfLaAoCntnVdgNGdgMztgPxuEi7VqIIEPd2HwLa2Wc7NRQB8HWAqIb6sGWaNFG3eGsnsXkPpcAOVioj6DRRHm9Y8Y942NkmyqObYSEsLAuyqdTJCWGK0rpHfqzbTYdR/wM6heJqemk+3U2vlxdPP0oYt1qgBCITesD1bYp6qaKqtaQSwVxHRHdZirouqoVTzCcT/5b/8l9OXf+u3mCsn0u/97h/QRlQBgsE5geR51bEGTo5PU8erlfo1XdHfq1hbzggGs1aFqx/dW9MIQYEix2NIpNSxiEtm9PZ1QOZMR19bw0YCSRIh1JPWUHEf1lMiDgL77t96NNl6l63Vvl+s2wHOmK0MAex4dM0L1ZBWaMwb1woJplbq/syxVs9Tl6aBc+XiEcd3fXcNkBDzWNXapfGa6iXJoYwQ2oBY6g/7vv2sJdYPsm82ILzaIQtUbYVihnMcR01WtMn+mofYs33W05PocWyrAGig3tU9d59Kj33rydQ/1E0NtYk4t0wpsA2Z1JgOUEdOO0bXuouXzkOgoMxjnrl2WZdJWz3rN0nI9XSrUprIVGMQLTUEuLDLUcUpORpkrIQ8bejq6I4YCyIL2Gtl5/FVTbk5f60hJvkj0WisrFUkUGec7VPPS8WX/WH847NcPyQtHeP2q3PQ8wl1WQ7kCfjZBklAx4TfM2baELp2CsgVqizPR2LLtdnLsso74U3HcUDDjLXbbj+c/t7f+W/S3/ybf4e21UdfHD56KL3BWi0BV0esFyB3HUCFQkrVhsSw60kD6ubpyakAks1Cb4BIrGAc1DaQFHFkKIi861evEqNWrlnUumP96u3HApPz60DN9+xTLxPPTq6lbekSqsT9B/bHd2YgJd0cg4cOHkGNOIFyB4s3lXTYw1VoGcix1yCrJRZ1narF3jLmOa9l9yeSllrpZskhK6ibftzbwY67smN5j+A9BORPlUkVXF9rsDSrwqKuuQGS7kPvTafuOkb9MZMuUOF5vxAWTZl6rgHiWFvMAJRzorSCe4JFxp91kbZVl/Ge/2Yg0C9iH/ra5eE0jPpvDWvELQiobcaZszus1jhv60ttQ9ZUqQrKB8GmCSWslZsqP1wXtrMaPDtbDugXfxcWZP69l0DaBdoh9qq9dkGnbGKVqIAuVCWF9RSEGcTCBnU5K6l516z1LX1ZxX2JKtIA0vcqofIG7AXsM7w+U5oFgXQL0LuUCNi5fy3ZfykALtkXnylRtwUJlTNLAv2ROGXClQQZxwybY8ZUM/PSe7+tjcVUW8l47upCeYfSdQN1EQSZBFItFq5uNaiScm1Thtlz7ZHgNDHjVlspifRWsYl1fJc/2u3CEgXOXlJktx+zj4dl2N4tlEDZ5lpya0Irt4MrPpjHMPamDV2cY1aXL1MfeWkIupDxQd/nh3DMFMqegnoppa1KCcFStVyhFNoqFHUl52wTCgVSoRLaaaZtyceMPzN7wltvUffNxIUgNqQx3rwVsclptLgvLj63Mz9y5VJxnl7AIyEvY512zv+t2uEx9vbSDiHjhf1HbAVBWEoOFR/fsY2zy4p5lFvfBaPDtnf+71gF5s92rrul46P4vYjCXsI2hsdO/LMatKV2gMX3oz4SW3a/orUgCTZcq+ewYPbausW9QXkrR6AcgXIEyhF45yNQJpDe+T4ot6AcgXIEyhGICLwdAulf/cbXUAEspDay7ueoVyCoMXxjMl2+NoGNHKAVT3RNZNkfOjaU7qCGz76+7nTx/IX07W9+PY1dvwxYZcH5jEAqPObD5sAtQMPMws73ssxnbewAJqxFBNHig4mAcxALqlSCjEnpn/2z/5P6B7elNuzSGiEWVi2IjZJlBUBtHhup6cmxNAmYan2TBhQIzW0dgIHURAFYqQfwO00dl29+/Y/So9/7DtnwECGAJAJKFqC3NshG/mASGaKAOgXJVTzIFYTRjsIoBxV8aMnOx7ZCdnEsrXzMIa7C594aOhaGaKZNH/34x9J9990HgHMR0o3Me9rWwOebAEM7sPqx/U89/WQAX/WAlvtRKu2HMOvgXLYBs888/2IUixfsa0cxYcF37QJHRyjiTnsOYjlWrwoAe6ZKgPlPffanAOIOA+Itph888X0+I1AGacdzYzvA5VB/R3r43ttSM3Y5T3/3a+nFJx9LB/t7IzPV5Mr2zl6ADdRDgkYAUx2AdaomRkeuQVpcT+cvvJFefvVM1HHxnIdvjOTnnRGD/ViOqSwQ7F2gTksDWcTbgNKgJgGmrJMVKDhlTZYuLPXuvPMuHrhReHBe1pJqAsieAICfJUNdAmlk7Aa/A/iTYd/Z2hmkXAVA4BLxOAKIv0Fth/72nvQ7v/S5dObxZ9MRVFsHUNBZg2Po/nvT0Q99IC0zZiZRMF2/NE4s2tI0QG7bQGfq6KmhVsbT6eUnHk/LZMX7DOpj/9rmYvrCH738riGQDp7syQgSQFQL2At8W5PFzRorgtPaRDkuVS4IRvp5FTgtzOkVCKHGJmtpbYct3AbzuRXVlhZZjvlJrcYAeVewfKzR0stC3dqQUccqLAJRG519/dV08OB++nwF1cg4pBFkMWNLRcnI6LWwU8JDCeu5tnho76T20SLk5wrA39IyhMbiKm1pjDlokXBB5RGO20vdmXoIlhvUqlmGSNL+C7yUrHuILcibQUC2ljpILQiJdvre89ISUvLIfWg3JvAskC662tsLmYzq5+qVG9TUwToRcL2uQQIcAJ1+b2YOXUfpskJ7JyEE1iGga6xZRkyXOL7z2nVMomZ+PvPN520Iltp0+NDxUBh5LpJAWrdJTnzs4x9Or732MnZs4/H5yYkZFEN96fq10RhDrm/Ob0kat4985CMBRL2OKvAVVJxtrBMB6nN810jrLvlTMmq7UsJGEkDCRatMCZGs9pAqHYk/yr0xdzJVUqhA+ezCHHNOZYFLkettWLdlyiGt6wrLuIKAEbD3d8mKJdZylzrr4Ej4SKpEHSJVC1rkxJpH7STGjkSNRIt/L6BEdeuAQCnI9cnJWUicWtaUbpQnkLTab7LOeXVQTSiRL9jmWFpCqWZqdnMrdYr4nKT2HCAQYY7P1wjeqdSwHhL95im1oRaahiyUgGsiaUDVj8qgc29cCpuyqDNFXIyZhKAx1PrPcaRaK1SHbG0om5aobWTmtH0vMRTxCBtD6vpwXVEp5zrsJtmiMkciy/W1qK/jd7QgDIs52qIqTOzf8WobimukFqASPr6uokmFkQCzfehYlKjyGurvklhuDczFUAExpj2e70ke+X5x/Vom07qTMe7mvuYhsioIrvaFKlUqJft4b42+k9DMMtZ368IUmeWSTfX1xhtdDH1uLPWqe/DBByHj7k2/9mu/FrEMdREdVGSON6BIUkXkQVSLTaMq3OSaa0y0rhPgUyHm+q8CcfBgL+fDOJ6bjFpPrSRQGIcFrmfWk3FFXljJzr+rrTddvjDMdbEC8m0BW8Hu2F8TBLZ1Lxwljt8BaiI5Pm5cHcPKdT7tY61nxEQ9tAnUhtuQ3KHgYS2VLPerRfJIkAzWnZFcXbgVBBxN+f+8Heq6J6wehULFcovMe+e1tq44CHIaq9gJt6dPfuwD6c7jQxBcEPJQPVUx7lkH6JPCTlBi0C0IEu4t3FTwSFQKqprMIiDvWjKNAuupsxfTMKrmMRSF65w/Ax11EXuXmGFeNDDXvReTCIl9aXvJGN6EvIktJ5B2SIqcUNgBxksA6oJAKkgJ140gcCDk8eGNNtdssK64D1S1wVDyuudU4fWE144M7Yv5fPEKNR5dryVr8vO9VSeUJv94/EJlstOG/EsFKF16rxenJ/hfsv8dgDu/VywlkEqPXxBIUeMm7hOzsbOVJ0957esj+aeHWnHj186hLJum3uDRdG18Od2YJHFBS0KJS2rDqfTQhjFIDWqzxX7+BAKpaEspebSXSApioaRtpe0vCJTS+BXvRxzze9+CQHoTSZSTSG9NXnlnpe2cs9T+dp/+y2rXZOeYEUdZP6g08blAuzuImfxxovQzpfWJCvVJcQ9fPH/stjtTBoUlY3aAm4bPzvmXMGxBRr3FeCmNTbQ9b3cpgRUEUMkzg5/zXLIto5A8z1DrxHXFs/MandX5KX76embbePP7xfdLX3ed93v2U1ZXqKCqMqs/7UZd33y/9KcqwKglxFwPRleCtKSGVHF8P1farlwWlc+bXavAov2ZNeGu6ml3fu2eTzFXjEooyHSkyNsTVpol7anIk/yKmlWlsXcc+XwY5816No86eIqklFWehTZJDipv5QiUI1COQDkC73wEygTSO98H5RaUI1COQDkCEYG3QyD9Z3/h70Fa9KEI6Y2M7QBfRlHJkBk5NkVtAQDHFgp9dwNqCEjOQYQIOk8B3m4BOm+uLQWpI0BWWEjsPJDlIElBItlWiQTJhm0Ajy1++lwEjRTkkZlj4Ek8dGykv/8//g/p4xAwbmbYW8dh2wcSHi60zBsevoyt2hjAWlPaR7a6xxcyqJHE4XN//Ngfp0e++c305JPfDzWMh9qQzOAhUZs2LdgKIEEArFB0RD2jPGO1II+KeiBZdmlWIDke1MIOSGDVwvBaljQAONuOKqy2utN73vtQuv2OE9i4XQ+Q/8CBIRRS+0wJTwcPH+SYa9SleSNNQCQ1Q8q0QcAsm0lPpnAVgM/Z519IY6iX2rD1On7yLgCxlXQG+7u52WliRR0XAMUWwMhWiJ4OCJn7HnwoFBlL7OOrf/AHxI3aF4C0dQT1ADZbP/Ppn0gP3HU4Va/Npmce/0Z66rFvpSOD+yNrX2Bt8OBRjtWLtRHkAxZ8Lah+VAysAuJNUs/o+RefTY9865sBzIr7zM7O8T41UOgbn/57aUMnNajqABz1He/CdhBzLB6cOR8e3iNLk46oo409nOuRI8eiiL1xbqNAurU4JANWID8mISJU1ayF/aA2YI2QDS0QSICWjJ02QPoK2rw6u5R+45/+3+nsUy+mTs5jH3Zl/ZBYTYcG0h2f+BD2i9vpHIXpL5wdR/TVl47f+0A6dNcRrH5G0hOP//t08YWnUwPtWmOca4O0vr6Yvvj1M+8aAqnvhMBylv3aAhAr6FALq+FPLa0Eoa2rMQupJEAd6h7GZ9i3MU+EDhzPDU2toeyoRtkimSF4LIh+DEuo6enJdOHi6xArkBiqD1rq0yc+84moDfT088/RX1hNLcxStwZic5sHckgmgVBVEGKYSwDXLQ1YwnG0dci+869dhfBrwY5uP+sFypmlDRQF2Frxc2igI2rHvHL2AmMeINf6KowHlTsWeW+wVhnAbgff78SmcB+g8irgvuDGhQtX0knnAco9SS8LkVtXSyBbIkMJ2ezMMjXd5qM4ubaSDa2A7lh0TQO0rwIwXEY1V8H4WYYAULXENEI10xYKINeAurAO034RkJXzrEWRJCCrgmIW8LUHUst4Op8ffM/9kEqXsembCqLl1KlT6blnT0P2ae+FWo44rzH/XCvsl7np1XTvfXdGHSjXOtedrvauWIdUTHkegu0SToLjHrcdy1BrYIW6hnmlwkegfJNz0fZvfY11jHPQQk4FjJsKMe3QtBjT3ioAnRzlEsCPWjYQKoV1XdiWWReG85J8FrTJVG9YgxH7aqWprHPFuhjADeu2fzvObIdbKDfCNkYCIVNedUDwBknC2FT54nlLZKxAcrVTd2+D89QOTX5Icn91KVMCNkJmupauQ0IuaFFngTYJ8cYsy38fBGcDZJSKItvquSyjXNQW1WtBlZai7LSOf8bZtcq4Suq52b8b1vmZXkC1kRFmXowcm9o/jo8vYGeHEgzCOrsOsC/WOWshOda8Hs2yDjejgFmBNLHPGxhntq2vrz+IHQneDdYVa9309vZGvF4/ey7OR4LEzzoPWxnrXiMl4exfbdnsf0ljwdFCDRbWa1w7JLAEQyXrY9znKihVdEXdobhGsW5MjU/F9wXz7FuvzZUmFVhXJ1cDut9abFOLpAmt64qaSw4b9yn66E/XmcIOTOJx+Drq13ZqI/LeyvpKqJCqOSdrHDmurK3muiSB5Pm4n1WuewKsh48ehBiYiLoVhw4dDHtO7XGNhXZf9scaDKlETw91sc6fZ94w3te4NmpbaYxcB7QplLSLGjdc343/1cvXguA7dOxAxNXvTLH+bZCYoc3kOqpWVWXQSTt3kZEcAqMUdcAWb632eDu3nEPt9wTZJXgb2PIeOzYTPlSZbKNSuf+e29NHP/gg6w3jD3XONmuzarcgAlhzg0TK+ywSWsKy0DUsA+RVFYUiRHKIuGKKmOZZQ8+hzjp76Xq6CvG6wPVzA4J3A4VRoXhQEQVvvbsx78M4jbZVKiGItmeqnqIG0F4CaZd42VX/FASS575VxT0BKqO69bro503sk7chj6A2o0ZiLdfsLtazj9xLrULG9HPU0xtW1ec9YwlYX1KSKNr7JgKjhCgoCIFbfX8v0F/ax6VkiTh//L2jxCks7PJvMLYLRV/Mv7wGqGO6E4XeqWOHYJ/nsNod49ranF6+OJ5uUE9vHVXYurWPuL/O4so89x6UWMQ9Z275XNxXl7bvVqTPLdN9/dUAACAASURBVImcvG5NaZzean/F/kut3dyn7biZPLqZZN173IzE2N026fNCOeS8jffzg+yQC/ajFnd8NoiQsLrLyKV1FdXOgXweRGxKCK5M2Wgm0B6CKG/Czjh9i6ldPL8UKrdCUVOQTjH3ovuzQbgzbvLfN/IaRqVEZKGOyep8ZadrbcDQEhk+YyBhJteTSa/iZ6hySv4uLahUfC8UPSWfU6t0q/35OSm8LRaObYk795/Jsnb+9nul7dnZT/aijYtkr73t8PgZoePzUEZglRJkGdF1c8CL2kXFT2NZPIvdikDaIZSsoVayr/hOHntDtcm9js8ZStElkGaxZl7l2rxBMlt5K0egHIFyBMoReOcjUCaQ3vk+KLegHIFyBMoRiAi8HQLpv/jr/wt2R1gtYSeTgZ0oRGqxtQLgu3BpGNAVOw7AiA3UB1UgC5uQMIKQ29ykV/HaVk4gCRaVEkjxsCUizFbY2AUwJIHEk3KFWc0SSTytVZthpx0LQJ+ZuNsAt3/tr/9X6S/+xV8IcE6wqLGhlf3wELtZBbkwna5dvwLAWMV7TQB9zTvKpkprNkHAPPmDH6bf/8ofpNMvvQiwJRBnvSKUFma9Y6skAFs8jAgw+s8HRgG9UhIpU0Rl9k3F+WVEUmZTktUSMXvWTH3siawxwINcC22+5957wh5pGEuiSvY7ePR4qidDX2C4r7czFEL1FqDnb8QXaRRASzXHlTNn0xDWR6OocAhweuC9D6STDz2Uvv/MC+mV115FQQKJAtlRC/DXBSBah4qjCnClmn1dvHQZpdAFALTLYWfV0daaDg1Sb+jwYHr4/pPpvjsPYaW3AoH0SHriu99IQ9Tv0FpIILqnbwAlF3ZZsAi9/QNBgllTpRLQy36/fPl8+vwXPg94jsUYxISA9RJgaA39aW2oLrKFBTQ3sEMz+7a/ryt1oiRpon6Wf0d2tEo0AMwjx46nfo6hlKAeIFOAdYs4CDZLjKliWAXIXUcRsKn9E5niWxKIEIR1xLCFtqluuAQR8djvfz29+tQzCRgZS7429rsvbWFTd9vH3ovlXU967dUr6aXnbgDkDqUjJ+9Ph+48QlHxq+m73/mtNHr+DKQFhMCsqpMF2rmcfue7r71rCKSWA5Vh6eRDvLVrfD4XtBdUXQBcU61w98l7AjAVUPWzjllttsJikXNznM5TF0SyVeKgH8J1E7B/FmXeHRCcV4cvBYlU18zYp6+O3XE0feAnPpguX7mSJlGAaTNmIfPVFQhD/s3MjgdRODk1AVHQSm2j9jSK1WIt9nHLCyvp8rmRdIAaV2mtOs1NrKSxkcmwSKqFyFywNg5kQUMzQDiIRD0KAtV1rh8qDxYAvDco5NHX2UwNpHaIQ8CFKHyPIsX5AZ4hcTC/MBMEUh0gqooRyZoG5t/KMgrK6+NpGgIAgVq67eTtaZZxNAWB4N8Tqlqct9rtqWpkfysQD3VKjdzyeW7smql7tIaVUg3HkGBdBXSWaHK+G2dr36hEuoTCUDWMCo1HH300asi5LkVtGBR89oe/C3Lbf6FEIf6SUL1dvbGvixcvBxGSgSopHTt2LJ2/eC7NAX4bH5UigsbrEHeumeIoklqq0Q4ePJh++s/8dPrXv/LLGaFInzcDwM5hmWe8BJWt4yPxoB1O/AQNda1zyyzlmIf0gQoS10LBaa8H1qpphCRZZ72UAHAsSTwIFhU2eO6jqNlT2BipYtFeTEWByrjCNs72uo8ear45Xm2LfScp5lojOZ0R9PYtwCp8UqHMkbjMVEJb6Y67Dwdh0wWh99wLzwehI2njulsQrtWQkVNY3dlereW0jbMd2f4yRc84Stas27eovzQQ14RRLD+jADugWgfKgbCSg9jKzpEEBuIgGWVberDUnEBdJVDmcTw3+9f3PUZWtyNTiti3s9TgCowTIqMalc8GY0l1kd+TvIgacTlB0AyxlF2bsizuavrEc1BB5D5Y/hgnt0V7CzvBfb39Mfc9j7gmS5RCbtXQ3/MSSFqbsdbXMBe7XXNRJlk3zfEoAVTL5Fxl7W3hmiKQ6n6DAGLcjI9TY4w+kSxyzGo7GHWyuA55PQjrRSwjA8xjzgqoRuF52lJLY+2fULcwPlUoVWOJOTk1lrr7OkkCQTlKm86/cQ7y5F7WjNE4rmNCu8SZqdkYRyrTVCtWQprbH9ZAi3pQ/HPMeSvh2uR4vuPOE/y9lSao07XCnFzi3wxJMdrXLaMwdF54vZVMCxtC4lBY7/2nUCANtpzkOp2pAqR0BL9j7IU9mXWImFuoyioh2Kor1tL7H7orfewj7yXerFfew6Dm0sbJcek4NuGnjmtvcb8S2K3EQ35f4j2KwG/cp5g4g0Ute05jrNFnr1xPr7FOjlq7C9VmBfctro9h5ZdVacnWwxKLsoKsKIDzUAjEuM7Oo5RAyF7Lxn0A8R7f5Bv5EUko5kUt93KhQAKB3kZ6us19ST1jr4djD2Iv+t6T96bvcF0/T9+uMR6jIk4J6VZYxmUN3T3+TjsEmPO22ZqCGCjOY28tmWI/ewHvnX0XschrHxXnV5BSuzWQ8vnKOI+EI+3pOKd7TxxCAX5Hqttc4P71RvreM6+l2U3WYO63F6I+WXYOoQEzZKHM8r4ni3PBx5TGu7RPPNbefijOaW9fRr/saLSyT7nf0j4szqc4RkZklW43E0hvjtvu+/FN1k7XhmIMbHE/HgRAfuyoUhokS5bw4NhQaZuZsrHCMJ4jmauEQCqoiVg/uWYUBNJNMcqbXChXSnmtm87XfedjplBDFXF5q3gVnyvGwM4Yyn8prOeydu3WMyqN4lsRmG8mXvYSMW/99965GMSdKsDo91Ldz25LbiJL8z4pLOMiLiq0SubfDumTx32vhd3O3MtVSMW9zZ5BVPJnrkbLx3ER+xiXqvuiKFS+Zkq0+xwW3y4UXdoIqmJHhc11cgZr73UU1WskPZa3cgTKEShHoByBdz4CZQLpne+DcgvKEShHoByBiMDbIZD+3t//56g/LG6f0jQ32mZxd/UMACpPUrtnPHvYs5yyGeL8WyEj3UznDe19AEG2t3i4z2thFOChVgJxWy8ZlD+UCsxEEW9VQoIk+LWoPlF/FNYJQQ75kOCTy3r6mZ/9yfQ3/uu/GtZ2gn+VkD5ADgHgzWBxtgy42dxiLQiyqQUkLPDsl8lcHBudTM89dzp98YtfSucuXgDIAnipVpGQZf1vQ5AIHkVWKu2zXUU9o6jpkZNGxc+MMMoIJB92/Wfh7kxZlWXoWTeojkLhqo8kU5rIJL/33nvTvVipScCtaSnER+cCcKvE5quRmkTrZOhjHwXwaG2WOdpUX9WQLp95LQ3w/QZrOEB8Hb3zWOo5cDC99MZFQO/ldFDVEATcPJn/1gLR+k0w3Dogr519PUgYySMzX48eOZJ+4kPvpzZQOzVlGtLth/tTE7UFnoJA+uEffwcFRCvESj1g4BTkGtnZrR1k9x9MAwcPxTmYma8PvftbW19Kv/XlL0HKPU9fbXA8QHoe1sy0tzSwqgtByxWAcolCCaR+ite3Ueg9Su/Sv8vW5+C9YyfuSIeGDkU2ZhNKiS6K1BvjN14/i5KpJ1RMgvOLqE1MfTRrUvsta2fVACatmiUO+DkCELYwOpW+CVnYBDDYAJF28OCB1IR10cB92PWhinr5zGVqIM2m/p57UHkdTt1DvWl+9XJ69pmvpeE3TqcVgM2lJe3WABVR1X31j1991xBI/bcTC8aH43KWLGxjFIB/1DtirgKghxWXGczh0b8dxERk/1OPxFoz2g0KxDShKJNgENSwJkthbybAfPBwX+qm3sgydbK6AHTvvv9UGmc9sB5LqJWwgavCUufG8JX4aV0k68aoPpEMqCKLfXpyhvi3Yke2TA2ySeqWAAUuVqZrF69S98EqQtb5yADEGgipWqy7lmEGe/b1BZA0Yu0X1G9N9GF/F+dtzQ/+LUHsNaGgEnS2ZpJWeFusEZso2wb2d9NXnZlKg/pP61hcXbs6mq5cvsF5ME8glyeIx+Xrw2lRxQIxsk7INLHc1CaMMWNMjKdxViHhGhEbAFfPPs4T0mYBAq65mfo2zNM1CIxVrexovyCtREJvTxfqFd5HjTSJKiYUOjqwCAxr2YhK0OOoSJGQWIMAvOPE7VHn5xd+4RewwXstPfLII7EeLS9vpM997pfT53/j19Pjjz+Z+gZVKUE6o9pT2WfMVfJZk6mO9qtAGxwcTK9ipec5qLzooT0C/O9//wchWE6jvpiIdW2FdnsMx8rqEmsRdTcyRRJKQr67xXqzPA/MDPHb1d2BzeTtYdX57W8/DpAtqWICAOQR5yGxUayXhUpTlWGhUFG9KMC9Q54x8LQSC0KBNcPNmLjGOF6nAPpdGzOVJ2owiG1Fo0WtpopqbRrJKAaf7eioTQcOHQiiZgrys5FaXnfeeRKV2oUYI7Wql1zraaPntczcLhRXjufJyenoh0y1gaJOkJc4ZIkQ2vMth5qqCRtI99OI+tGfA/uHYv5dvHgxyK4O1LlzZDi7j3bVcsxJa1vZnxK+lVxA1yA5sutMdl3Ulq9WK1VrGnkNYhzWUQdIAHkVpUwDsY/Y0jeVzCuPa00orf1sm6orbe+cf44zbeBWlvzFmmb1sV+VVpKiGfhLTAnaBKpOrWBXmCeqU2s433bW+znUhZL4I9S5i3I7jNseiDNBR+8HvM5pIbhKTFY5Tjv1ED0f1x7Hor8XVnZ9+/uinZJsxt17AdcnVVjGdnJyPJRmtu/G+PWwwxwc2p8aqYM2imWp61IHbbJ2WFH/SUWUKqI2kiEkz62jVA8haj2yJealRIZJJmOQgesq+8Dd+/oa0/5BVK7Hj6XvfOc7jPvsHFQoq/DYhC0xxlFfML/mh8Uuvzufp4Yz67wf53ag9e7Msos5pgKjIDXsQ/HlOq79dkAd63MNqpxmiKMPf+D+9KEPPQB5jZXrBvaS3OeYFFCphS5fatRikbkUPEnGkIQKL5Q+vLipnCjQe+YeY2mVMbjCeFuClLgOIf/69dF0iVprc5CK65WQ6NZHErR3VwHSchzoruxeKSO3i/si4/5m0qg0YlnyTbEV9aVcE014CdBf1YBkKNcpKPXUjOr4QQitE9QyHMFq72VUYxOQ83MqJLViDJVWts/i3rIgOJyXRduK9/1ZWAVaP6z47E0EgxbE+X1qaXt3W54dS2vXHdA8jp+3o1Ck7FjY5W0rSDher+F6Vb+9lNqpydVdQ30zVK+XplbTxCrrAwokVbGhfvNeM2qh0VaujdYPq+D+OOwmtfj6EVspAVR6HsVXMvrg5q30cwUBtZc42u2/jMh687a7373joYiz1oj1cc/GPa3WxhDaXDlDFWNykdewylDpMPZYMySfN72f9wZABaz96HVai0PHYqkKqTCby+/nt/N7dceDxzd29cwRE5EktIv7/qLmj/su2l2cyQ75UTIIbN/euBafL5RVxbgriM4dAinmk5Z9u9G7eSxl+y4lcYrfC6LPOmSl262+Xzru9/5efD0XOe3sai+BFeOo4KZyAtYPq6baS5T5eqmlXLbTLCq7BFK2s70E0pvfz9Tyb3WOxfgs3o/22Pe55Z5rlfeZWyY4ch0eJYlulXvbtXksjstbOQLlCJQjUI7AOx6BMoH0jndBuQHlCJQjUI5AFoG3QyD97//086EYsU7ACoCfmb0tFH+fRYF0Y5RMZgEonvDrALOsX3H16uU0MjwK8GI2vRmxkigZwFAAdIJAYbeTJyxGdi8PiWG9w/1+DShytYC0jJS2B1tmnfMzgyzC+uNDH3oo/Xe/+HcBk1QXaWHWAOxAxjbg0CwF2q0zJPFQy8O4hBN55flzSyWKgOvphRdfTr/2619Iw9RXAVIKtcLGVlZnZHvD9mQPNYU6qlAf7YAjAbxl/woCKR7YABoDMOMBtwCaoxYNAJkF0LXZE7BrBez65Cc+mT7zZz4TmfznLl9IFygMvimgygN0o4AJxEUn5Fg92dybgAZznEJrY2u69NJrqZZYDfV0ZgRZc3WaAXBeXteQbBswW8DPWjgz1HoZ51htYftmbSfJvVWOV0tsBQnvAMx8+H3vDUVEMxn7+7tbAarW00vPfj+99PxTURvJh+tLFNoeGZkA2GxKh44cB9BrwWYFNQ81hZoAeGtVCgH6//CpJ9P3Hvs2oOACGd3aXVksOrNcqQO01Z5wFXWUXd8BeL+/uw07s8awKlP9MgfoLVJ69NiJdNfJk7SZrG/AVzPaWwERL54/HxZ31XxGe7wZAMoWMtG7ABUdPPMoSLY41nUy1GdQlQgmNTE2HvnaHwXR1IoF2J133ZUOozJq2teSFtn3D548nU4/c436SPemrv3HUmMXNmAbNxjLL6SRS2chPFCnkA2twmRjZSH96m//4buGQDp48kDMGwFZx66gbKYs0C5sBUvErlAhZXMuswPUgiuIPABmweQWxqJgr/WDVCeoYtA2zGf1wYF++psC9oyDVQjCpnZqFQFmb9dAzpHB6ZgWtLUGx9jwVeqIjKJWrKHvbktXrlwKi6pO1GCC8ZcuXKJWyT4UAgDwALvLM6wPC4Dh/F7PetDd2Rr2i6HoYfzP0b5aVBZtEECqDDY5zyks5vqwERtCSVHPPBH0eoF6ZvWQswMDBwCiAYIA2haoi1TLGmKdJ+vX7Nu3L4BPBYbnz12JWkjTnGPH/oE0CunzKsqGOlQ5QTwKMue2T56baqwACE1w5X1jKJEBXQk4DygB4K3VnfVwVCtVA0JL3tgvrh9ajrk2WhdN6y558axukLWnIDzAU+68/Rjzi7pt43OoKKqYi83ps5/9bPqd3/m9ICS++MUvpl/8xV8M0sfvRT0j62KQhb7K+iyJ4/paw/xScXThwsVQZFjLZRXbwNgAjbXz0lrQOeU8s58lXlssRs9xVIgF8Q25oXKrAFejfh0B0ILM7xmDFtYMVUQS/hLVkjVNEDUeV5uhrGi14G9Gusf6mK+Zvh4xlTSUQEdpswGJofJJsNA10+84diXDo7YTbFFHR1abawbyUpJ/A2lm2F5qbaZChGuOShW50kbIEuuduQ4LEmqFaL/Y9mYIRwmCRtYk58wI60VBEF26dIkx3RHHjvnCPHJMhvKK/Xk+mSJVu1TINFVwjA3nSxvrkNcOlWWqJgcG98U8MHauYaNcb1Rhuk/jXiEYynlofzeNXR4iqrDoM6bGx5g0Mobj2sjW2tbAXGyK8xccW6J2mYSO67dJC5KDAmUeYy2IriVUfVh/oUaqJSnj4YcejtpYtsO5LhCoUs1xLrFswoN97TlaC01VkHE3fsbddkStJc7dcaiqz7F47erVeL+ReSig6fd/7ud+Lv3e7/1erE1Rj4ikCC0AVc15/vaHxFXsz7obHNfrhtcwbfsSSR0dPaiLGbOqsM6eJXmARIL5WWoytkBEo47pQNU6N49yDPJQNeCddxyP49XXNaNO3UxvvHo5auFVQI4saHkK2fvQw/dz/UJ9BrEoOf34Y08w7sPZiGtdFg9JPJMfJEKL+xPjH7WliOP0Nb7wY94KAqkCUkeCxwVHO92ohULii3ZuAtyC7dq51WL1dvRQHyTw/enY0X6u6daApLab1wHG/7bjlX5qjHsjrsPEIJtx7NckAW2prOkUCTaEm3NW1bHKOFpl7K0yD01auQjZf55r//jCelrmPsw0H8H7qLsWnsKZrV9RA6e4LyoUSG8dpgysL0DhAK697YLA21LVXu09G2vOJsdibm9vzqRjtPUTW5DD3Ae9zth5inuc69i9zUo65FZ6BYFUHLf0Pq24V4vlMAejd8iB4NdK2lO8r/pda00Z3HyLz+09sfzzu8B99vkdy7ObBSFx7SrAeAmkui2u4djXddH/9ZDjVxc5Rmtv2q7nPoX5U8+awJ104i41iKRa76mtY+VdNmuOivW4gf6P2G5FIAU7XHJ+pbspJS9uRSBFXEtqbt3chFsrn4o4xb0hZFinx2etWWEsLbueOg/Z5yLXkzrun6PsjuOMfqg0gchkBtZ7x7HEkSlkloVyv64hcY75OhXDKk8G01Lbdcz1yvXdBAbXIK+dJojsEGWmd+TJYhHZnCyR5CklcjL7xkwBVqrB2iGb8oFSfKeUZCndVxBie7bS49yKyPHjhVIum8U3b6XfL97ZS8zE61pT3mLoFGO39Pzjc7nSp1CH+X7UnSpRIO0ljnbbkkfG+4Fsx/HzTyKQbqWLKiXJStuYtSevqxZj01OEXLfvvJZyPzyGgn6Fa/wKivnyVo5AOQLlCJQj8M5HoEwgvfN9UG5BOQLlCJQjEBF4OwTSyOhcWGFt8KAm8CAZUKOl2TqF3VWLeGMOgaS39CIWOF/+8m+nZ59+LoqEb/BQKJgV4CMPcwXwJrgd9kjaCewhYcw2NPOvljv9Gu2KAD02BRT8F3YVPmhspnvvviP9w//1H1B8mFoH2Cq1o57YAhUR+LQAdzW1cLSv0lavgofzyjxlzmze1147l559/nT6wpe+nCbxwtZeRxVSNYBV1E2AQJLkKYqP28ZCjeHvBRhaCjYUDzIbkCNBhoFGFaqlsHQSwYvHS4EXMrsB7H7+F34+/aW/9AsBfI5j9zUF6SZAa12OKuutcLY1PMACx6ZG1AtUegEQqkxzY9PYu5AFDphoei4GPWkeZQY5ytHuGazHVHIIckZtFICHdUA0FV+RVRnZsipGqsNaqx+rLW0DJeKaIAKrsIuZJvt7ZhKboLyOwgyKjGULxUvMQRxVAC5VCDICiqrSMOO5HnuiKYDNa1cArwHqNuhns3IDWRXACg+WLKNUKtD+beRfA6BnlcXmeXU1ajRktmxdqEy0HbGmlQ/4TRSbXtCvnNfsAz+6bK0W2t5kDSziuGaNH8kHwNA1SLOwTdLKDguwatrZCDDfBYjZSpZ8qgYoo3bE1eGxNHINe6sGamU1d6cqFFGbldZXmqTWxTzEBeMDAmmTA25jy3jXA+9/1xBIJx48umOZFQojAMCwe/PBWOA7bLV4cOangHodRKS2j6Ew4UG6yvfz+Wl/RI0kwUuVBswZ1RKSJdUQldfHrqU7T1Gza+xyalZlQLeq6hGA2ab/pXiXibt2dj19zMcA/SoCzF7FylLl39TYPJZ2PSgVVtM6RNLoGyMQpVr4JMjIDmp8LTCusLODvLg6AdDMMcAs07HbDkatg1XVYADgp47fFuPJ2mJXAAIOHTwcioSwuAQ416KtmVpNE9RBs2bRImvVYWpqLaMO0qqqgTon49hVzaHoOHf1ehCszr0lGCYLzs9OLaQaCFVBpaoYv4XyKKv1oh1kkMuArZIaznGBa+MeYBrr0Cr7jOnGt5shkBzTzkcBfNVxzhfX1EXsz4YO7medvhHfawAcWwKs7aeOz3//i/9t+vrXv55ePPNSzOd6zsvvq26xT5dYb2x3PeNctYd92t/fT+2e2QAVtZITyLUeVmsbdp6oYFSnDFN3LSMRqe+mZRv7WsQisIPaZhICKp+croX6Qas6297AHLT2lbGuYgytYWsmMdlOrbWrV6+FtZmEiGCQbbHsQ2TH5+BbYRHn3xJUrt1hXco6kZFV+foaNnyZWqmw4JKE6etDtcbnJFBcJxhiOVAooWyNpw32q02aa0S2Blay/nmurmGSeYKKKp2MjwTSzIyxysDTop7QoSOHIZUYm6zDUYsKgtU1xa24jlWxXvr9ZWpQSVKogJOk9zvWZzN2g6hcrDET1xWuW7ZDe8kgGFdMCMhqMUmgLcwBD4c9XdbeAuRUQSepJGmj6jIsvoKQr6e/SOZAhakSUOVb//6umDtRMJ542W5Jx3oAWAm+2267PYijq5ey/t1QBcXPdmrsBfECaOvmOG7gd9dP2yFwq8rNPvE1t7iGo1RxLJgsYJuruaaYcCDx1JTHVkWR1w4t9fyO/VHso4vj2j77QqtCj7tAfHqpqdgGka9tXgv1snxdMsx1vpEkBhMjZmdWUi9rRgMEWz+K0sVVrg0MiLjMoH/u6exP1y5PpNnJhTz5oT7dd//d2O+OM29mon5YR0tn+sEPnmPf8VXWMv+hYKW9YZ8bqs2KWBetgycpHXPwyn8CAqn9ZKwzUW8kQ+kjzgWBFPbBKjFcNWAaK7Gxk0S6/cTh9KlPfCD1dXPPA+miFegWc2EZok6SQtVtnEslPzPKNtad+JeTSGFF5Voe9Q6t94eaiXFYTUBmUR/doL7b6QvX0o3ZlTSNhegW46mC665kk9cJ179QC5UQMHtrIBW347vEza5CSYKrknVDAnmTMeTd5jpKaOsKNaDCqUdZ2Lo+l94P6fjZDUB/CLUX6YfvcT/wBuNrhrGXWZntEkNvOh7rVNSDyq93pYk/xT1eqaq82Jf2WMV34rVix/mxdoD96KtdW7wdC7v8Gya9ZFuO1OeEjbem1fSnCqTKhYk0SILGHCTpi1enUsO+odTWO4gSh/stPr8h2a4lJMep5p9kWfSn93kB3v+nIZBi3csJjiC9Svs5P+/ifHfJqZsVTW9Sj3iTkW/NJDQMkqAyTM3PCpIQ2vYNpGUSMZa4fnFnTqKELI1kWbAXUSeUERL/uR5KrFZboFEOKu/fIL28f1BxxNrlOrVqPVPW4uLe2M9EcgFrmoT5Tp97n7+HYCxIk1KVUDY/s5iXlGyKv/eqcUpVSMVxCpvKIF8iwaJkcO35dYfAzMmbveSQ15tiv8VXPb/iGAUJeCsCyXPNXs/VQXuUUMV+C8Iz/lZxVdJGLaizLbs+ZWxwtu0lerJ4WXkpUzN571/UYdz5Ul6X661JtOx6tENE+tDjsfLAlxJI0W5nSljY8UTFWjVx7Vpa4pq+ODXy1kEvv1OOQDkC5QiUI/CnFoEygfSnFurygcoRKEegHIEfHYG3QyAN9h/M0+t82ONBGqAnHlt5yM+5iDwFjtoQ1Hr4h//wH6Wv/9G3+ayaHzOoqUGQZ6IXNTXMOraejYBYYWdUAIVm+1tvQVeKWrOpeXAWox6xQQAAIABJREFUmsaUi4fozCLJFhwZGkz/8l/8U0ATgCMIk3YykgW5BPC0+VEpI8CnTqAyvOkFZgAUASlOYwH3xPefTP/uD74G+GYBVdVHWX2lNYAXiSiB1wBA2WdR9ygeevKHyiLiewmwNTy1A3S0voOqHDMbBemt7yNYR7q4ALSZ2H/xL/2F9Nf+2n8JYCXxQ3T95/GMngCBD8vWipDMsu20Kc6JrqikH6r5ZYOUSx+itfCr2BZkyMBu4SE/m4HIdp0Vng2Bf1uUN7ME3ApPIo+d2Zv5UEclch60Cmsan+5yCxeO7z5UckggRc0CiQMe9O2zIHbMSBZUsmBxPNFmFklZZnFR1NZXbWM8OUZbspb50G0muuOMR0riV0WfR3azATJLsmSobxJLwRO/WMTKLNpKxo0WV2FZo8UJMfEBVbWM9laRIR/Fgi3WDmoo4GjsNgHBIGDgimiHMWDURaFm9g6RaSdppHPl2o13DYHUNghoK6CUgwdmzTsmVZ0UxJHAY9jMAfIVxGKACTGeVY5pr6hCBhAbtU6AbDGPVHx0oOqaS8dvP5qmyPTv6G1JVZBJQ8cGmUcvpWasoYYOHIAQbU6nn30+wMotQN+OLoBelANtWPEsQhI0AGqvQuzOozpahBzRGmqCGhs1MEQNAD/tgMcV1jKSTARgbu/tTmMQIpMA8WcvTsb8GDrQmpogdKrp1/4OgHJ+X+fcRkfHUS91oHwcDmst63r18n1BbMH9UWqzNEN6rvC9hsb21I0aaXxyFoVGStfHZ6kJdjHAR0kmhTlVYug5EafdYjVjMFunWJv4pDWWqgDJ1yV5teFyrjLubaPvSQhLYmUEnnFlXQKQjto7jEEVOpIsNZAyrjurkAf2i3W82iFnmlDJrUM+Cfj/+T/3nwe49Ru/+aWIofNK8OvAgYF0A7WXZEQoOyCkJTzs5xrrnTGfQ3nGPl1vJDBUTnSjWpTT1Q7OBquIlORpg9ySIOnvxaqwk7pgWKw5RiQVXMc8T23IbKh/W9ssrEv528+1okiUiFElIaFou6JejDVkYnxmpG/UafJ1xlgz7bb+x8KCiriMlHAch5VexEvFFGRdTlS5Dwnvwi5U1cwGa73HQjOVq0UzoqYCgDGsACGynRMq6CQgMnLVNVrLVWwvIX4kx9yyhAHby5iEKHPsS9Z5fh5Lgq4AHoskAhvse9rZBcHW2BykmrHso3ag1mrGSxIoFF6SLcyDWuzjbI+EoYS2qr+lhS1IPq8F2Xjzn/uJfuvuwnKtP/p4nn2qLFRFtX//YJBHjrUla8IRW8F/ySz7wfb7nvoV+7KhAaUpc2346nDE1XgaL8dpqBGZJ/aNc8dNEsmMfduyzLUt6grxd6ZS4hpA++3TFvYZCi0SJYJMhaxzH56z/TDD75JUlcQ2zpu54r76OC/H+QrqzlAOOC5YS5rtr5V5CH5qLIUVZFbjaw2bvBrm0DyqUMeK5GkFddn691MnramScT2aurs6Yn4117elF59+nTPHDrMGJS19PzY5Ig5NDT+s7iAfjgwdw8L0bPTxNvMzI7Y4V9Yn21fYGEY9Lv75vmqoKy9ltbF+nNvBjrsyFDqWnxx8jfqPXoJFwjN1TEZou/a4zi+itK5JH34fVnYPnkz7WZ91f1ymNtTqGmouLMGCoGU90O5QdU9GansfpYYy7uoCDN5kLmU1kyRBte3le6zFVdSV2mC8Dk+vpNeujqU3SLiYgazkJot7EjXmWYa/c99th1zQOqqEUHnzvdMugRT1bVTkcf1f55q9prCJBI9KyNcGEno6mTN3sP58gHu0DyyzfpA48jrz6xHG9DOMhwnXZBXe+fH39kv0b25rVrQv5gpjuVCKOy9uUksWpPceZUehuij2U/wUqL8ZnM8B7Zx48a8sBjnh4NVEYJs/0eGSFLSQBrCnPM66+MqZV9M3XngtVbWzHh84wrrdFzaq3rGssb57g1wtqWvdQ9VpWtrlvfknjcnSfihIhei3nDwovr+3vySQfpQiplR/k333P45AivWVNXNgbiqNvfFaqu/oSX2HSYzhHnOWObnI3d0iMfI+eNsadcwNiXTnQBVx0HraAWiyitftOLb3t153o1YmKVb0dSTHBBG+azVX/O05q6ovFNwmjsS55nbb0cd5YN6SoishTIoYxnjc6fFdsqmYJ/7cIY9K2rXz/ZJ9FhbghbLnVgRS0Welffem+kulpEvJ84zXgZ3jutwU51sQZAWhVsyL3Q9ka1ZB4O7p972E1W6trux4xfubjOObtpxAKj7zJgKS9v5JBFKxb+dmPAXwnSotr1FtT3PdnCWBcIlrQnkrR6AcgXIEyhF45yNQJpDe+T4ot6AcgXIEyhGICLwdAung/oOhMMKULUDRoi6RkH2QCUEK8ODPU808wNz/8U/+Wfryv/0KdYgAm8jS9+nJB7iimHYA1aD4UVeEh7/CHsaHgwBjJSVUrrA/M9uDqNC+Sn9w01F5iPQxo5fs4V//lV8hyxjwDtVCHcCOVkdm/W/w0GeBcsmHIEziiUX2pBJQai298NKZ9Eff/Gb67qOPBUAXRadlWSI7FdsaCQy+UdSgKDLoiwfP0gxM212QYAFIRGF6HlRQbQg2FYCUReYlRQRzo0A7xcb/7J/96fS3/tZfT/v7e6MNQcDwr9p9+uAaz+A8ZFlTRLoFECgyT+NBXuInI4oETyt8+AKI1yJOADvIFokZgKfs4VcrwGB/IstdG0Czj/1MPPgJVMXDHDEAybY9htuscwkX/4tMxnh4pA+iPpWArwCGn3U8FB7lElNSNtl3tKTKnjmDwcqporxP4gVAbAECLawiizBTmmWsWgYoZ23LMhujZo9/x9sZoGZetfGLL0QGKqNS0JoxJIGylcfC3+O7AIwSA7Jxm5BFvlYVxajD7DDGdLTEIt6CblpweRz2eeXa1XcNgbTvWHOMMUFnAW6VDEFUcm5adA2hzLGGUVaPinHB+ReKjlrUGFptqUgRiF2GPNLaTDst66NIdDgH3P8i4DGFGlJLZ0s6dseRVItNXSV/a99mUfpp1GpL1MxYxdJL1d/2FgoesvXrqhtQBGJj19UcgPbMJCQS9pc1oLjLfL6arPeD2NH1Yhl2/vXXY+4L4rX39qRqrIlexLbq6ug860VKBwbq0j5A6Fr6roP5o8LBsjEqDiV/+/jOEqCwiqlsXXFtqmQdQnEzPgX4VJMuUv9rYOhQmsZa7zpWm9b8cF4tIweJscXn1xbX08GjQ2mEukiRGe84kEBivll7QZw06m0EsZlZezVC7tSi3mtrh0BAbeUINt5aum2gNlqhnpDqzXosv+ZZG1Wg1EJcNKMKWgIEXlCxAdAuKabKYIN1TAD+/vvvD7uxwvZrE0BVINR1xHXIdVSA2Bo41jZrJC62VZIiiEDsn2L+WC+KuGrruYki0/nh+boWzRMLVSOOH4n4HsDK4WvX43uZVZtqP+sZZQXKg1RnbVd9ZT2KIBM4t4g5ILDruFZ+oaCBoJFkKoh4iRnjZds8X20IJU8ck8XmehuqF87Pz4Z9nfWKXEsEEFmfPFYn9mUezzGaKUUYC4xT6xm5tbU1plbGi4qbBmv65DZsBQHSCGA8rVLLZQ1CqQc1y9TUtJeBINkk9PZRQ8vveYwgPnIA0mP7+zKqUdsYNcWYZx1cl2zvzMx0WPOpRJLAOnhoMM5XYlfCc3qa64TLNF3TA+HhNoaytAfLNvdlnx87dizOd4zEDNfpo8ePBAk0PYfNo0oeYmCsvb77WTPxL1PXYZaECpWDK4BkjiMVxKpenX9XUB5F/MFfeyGhtIvNVFeZTaPWgQV5ZB+sQSqovMwIvswis+hLAXcvUzFGGEuh+oT4k7zaZl65H9WHQ0NDqDyvxvt1zBPj47idmV5M+we6crVVtta00F/a8M2j/JRcrYesmZgai3M9deoU9bcWAf3mwibXdmvnJy/S0Mw8b6iknzNSrFkFcjWkx+XxdO3SCPMgO8eo2WjSBQGQQN6Pom1qYipTUZq0YFKC/Ro2V5upE4tV1z9jI4HkOJP4vfTcjx90PNB11w6YukPCxDUoI2kkC9yytY3YQJpUkOghmD5AO3/+Mx9JJ470Q8xCBmKHVkM9nYUlVJZzM1EvLJJIuEeQcMiua1kNI6+bAbZrPelSwbhFfBTXVdVzoVqSWIKQm6Ffr4zPpNevjqTr9MOKc4f3TG4Ji2GTS7zfiGt3cd3OCZMSsDqb67uKIUHxas5vg7asWNsLorHWdcXrD9f7Q8ybT9N5d3K92r/M2OC8x6hh9zjf+wZr5g1UY97DlQLohfKiWFfcdyiM8vUo7B0h2QurzViPmHsN+RpagM9vssSLe5FdFU4pgZTdpxRUQ3ZkY+K2W1Mnj0fBEXrVIZlFC7s7+zvTIOf2BLaKj529nFZqW7Ew7qBe37505MAQcWaNsw4c13drYUkMRvXAAPPz+5/ihG/xcy95VPqRtyKQdrjMSDi4NX1SSsrEue7p6/g7ErnymJTsx/faIfpPcT+xNnojLXCP3tzRnXqGDqN+20znUCiu0SeTfGbV9d9nAO7roi8lBULx6gDiPjMnuUzuiDWb67o/rbuW3Ttmn929p8zOx5ZldrOo1FkLGhkHcZ+UP+P4GcfB3vMqjd+tyDXnbVjflgyJvbEqSJC942wv8RLPKPnYKz1W8bv2k7dq314FUrGPnZ+57Zz7KdppVHZ+30MgFQSWtcmycZ39LBRWRRt225j1u7GPz5cELTv3nEhSQbbnvWhjiVJt7/u7BJKZYQVpafKav3vPls1VN5+tfLZxxgSBxDV2CoX6Cveu5a0cgXIEyhEoR+Cdj0CZQHrn+6DcgnIEyhEoRyAi8HYIpMH9ByJj12y/rIJ2ZjWwDRhRmTERuUJJ8G4l/T+//KvpN77w5XRjBGu4UOFkD12ZhQ+WQTyc+di3jCqhUCD54JaBV9QXKPbpDb+Z/2av8/1ILozXBD8ABwGvfvPzv05NBDK7ybL1gbEJIHwVsE4SSNu2Gh4og24KksusxKrIhH7+9On0u1/5Snru+eeo0YIxHG9ZO2ULsM3nXNU+WtAV4KntLyyOigfPAjQoLE8E5QTFJLOiRgoITC0gq5+TGNkIFY+qqrrIADcGH/3Yh9Pf/dt/I91zz11BqmTwNT8lSMiwjUIeArbazASMkxUQlsQL2o7ztMGhKFI5A1AdxA8Ag+exKdidPYEF0GBXqRxT8bMNMJQZSGQqIcHtzUyekz3hxVNeVnMqeB8funceoLNHwOxB2LcltCCyJJ7Yd4C8gEFZxmT2IJdRPcEe7ZBfxl2yLuzwPFYOysS5Cf7zvrYv8TCrkorzMoh+x/1Ve97Zu9l3g5+KA2TjNGv9zr/iwTaAMYB10TKBKHqHegI+6HsO1noRZBJssy+MJbGRQGBPVbx27V1EIA2csOaKGePaei1GrR0tmFSxCP66qbiQQDJGUTA6bLSwIGNuqphpQIFUC3BifR4/E8QacbTWiHNdUFWCZQNrw2185D726Y+m1q7WNDU7kS5eO5+OHj0CUM0xsIRbwuJoE7uhh99/N+1apTbOdPRPTe1W6uvfly68MQyIvoUaieLFtKGVOdrPHN7X3hWqBa2wxqitNsP7fahslgAdhiEAJibWsTtM6cGTRyCPsIPje2uAimOTM0FuHTywH9s6QB968/VXX4t6SJusUer5ahtRxyyupidfOJ0qAKLW6Wth0cmZZVQcWW2ymLsAV65pxuDkHSfT6A1AYo5fZKj7+jLAg2tDLBqMI+uKCHg3YK20sqptGZnOZOcranFutGLtpp2n809ixlpN1yBnxiARtBqrxSZP4F/iXPJIxMM1chYiw5pgAwP7g0wZQUXVBDDs/FbdaN2q6EPaG8oyxqufW4Ys0B7PzdpAWrX53iIklQCeChvrv9hmlTJVEAuqT1ogumaoBbVMTaSWliYs6TqClHrppZdiXruu+nqVtSdcXznfIGJYM4L8Zx9BlrOECMy6FsX7ccnISF/r+khUFjZSke3NujtHvSpt9mq1HM2t7IqYe05+riCJBKH85+ckIrJkgywGfke1W6F2EhD2eNPUuhH4t/22rSD9a3lv7v9l773jLLuqa91VXTmHru6u6hyVUwshgRA5pwsYRLDJluFibAy+z8bX5tnvh01wun4GP4ONEckCDAIMKCBAICQklHOrW+qcc6jQlav7fd9ce1cftQT2/aFr8cc5oql0zg5zhb3WGHOMCeHv38prkhjyZwmcUj1je0hy+bmSfJUk8bWfunX2Na3i/Mw8kgFMfBigltdC+qQWiqqAhrF3teaR9cAkZvfs3ht2cXWMQcmedQ+tjX6n6klLt5I4s50FuY8MDkNOdRYEYAZDvYZxnrkSkNZbspae41vipoW6chKCC+YtSAcPHoy+5BxxYN/BUD/N7oJ809qysPXyHFmlKKE4FN8fZmz5Mh6hvCHekkDimJOMvRYIXsFJ438EIk7Fob/31YQqtUy80LrxAIq3XEMKNTGdonze+3OojrCgtb0E+QeHsxVjK9Z1h44cjHmqt7c3nUntuvUPb0iH9x3iuT0SVo0tHdTkYqxt3r4BVVE3NpWLUOfNx7buEHaaWBpO16f77l6T5nb3pe07doUCq5bn8gTKJsnQ6THIJNYmWR2Naolns/9U4GzcuJMxB+nLfcUagDnD99Xxb+tdTzzouLj3rEcB9Flp5APsRJ1Fr8PYOR6yNWMm9Bgh6SmrFqQXPfvCtPK0pTzDtAy0zcdRWR8J8swakcfD5iuvF+JlW6hytpaatUHi+e28RgJMEPF57IaaV9u6BtRgtSi5iP/a7bvTRuayAecbyPxx5sJjPCtOJpAeD9TOoO4JxUGogvk3Abk9ybNC0rkZkrOJ9unhvWcwdl7Oeebt3cXvSAbgYTDQOSfdw7z1LeaeLXyNZUtJXhm2WPedAJDLei4+x8u6gSOFKsVQeDX28VYUV7EWZY4p15uVoH8lAF55vlhzFPc1A+o79xWQ+S8ikFQgYYaZzlvSl9oO7U83/PD6tObAcBqgc49i2dfGc2QRz4LuPhIrUO1NuN4hQaQexZ/1vab4voZ2+0WvX0Qe+bmSQDq5vUpi42RC42Si4Ocdf+b3BYFUeZwyfh2sFRZQv2uJCQa09WHm29koYftJ9hjg+bObdcEu1hj7aa8hiVQI0VosGU0gqKVPh9UmiSvjWAE6B/m883kuURz7FTYNugqYgKEa03ypWDNLkMYyuSCh+K6B+c41UlkfL7RdJiUV/StiVYzNSiLHubCsh+TccnINoJ/XNpV9pXzPo2J9EoFzgjDKpI1jJ7/yeCoJK786Z/k6sbbOS/usyCnWxhXHjzHDHyqJpMp7zP0kv7QULn8uVuGFEtE9S76OTKDlN1YeJ65n5jqs6ZVP6pcg7fIfK76aIJbHc9jt5QPO3IdpdCcUVMW8EnNcrgub48K7mNfrJbnpUwPYoO6DsJw48MTP5UWIql+qEahGoBqBagT+NyJQJZD+N4JVfWs1AtUIVCPwfzICvxSBtGhxbAaOUSMoCJ+CXRDwK00dJCEENY+yYfvM5/4VAulrkFb7sGECrCus6krbITfo1mERALFGUqneKetgqCQSvDgWOxDtrFQenTBbkU6YxcaiDfDt85/5bFq6aGkQJdaBaBTo0bZNP/mCQBLQzNQFYDJAlzZ7d95zT/r6lV9Pa7FpmgA0IXc+NQMiRyYj/02yuRxjoyFoUgKWleDhyRvlkiATnDzOZwQQtR0q630E+eS9qC6IWkNCJcfT85777PSB9/9uuuD88/hJMsjtDleqSkYVlDUvJHiKHZs0iynfASIJ7ARh4oZLQChvBt0Qu5kKJY9gSmy09HPPVjhR6kPSKTiCXAch2qjYOAb/wp8mI1Mz2775C7dimXjR7ia4lwyix+YTKyg26ioUfGlDIxETn/X0lU4mBYFUEwfxj75foinbv4RqKj7jSbPyqfIYYYcXx/D6BK9zJnBwRkWfjIzIgkCyTlKQImQ0x0u1lJ+FtPKyopC4xBB/ritqfHjKaOOSffJ+fC+foFZ72knNHAHN/92XgK6g/BP5WriyP8aSygStvCQGBLytbVRa9NhgUXQbgF7A0TGo8sisdAFhAWIVBtaQyWQuNXuw4qphDErcHTxMvQ+aFi4i9czrTqeetQolUhvAFvVJqP8jeLNuzZrUzBv2bj8QlpL989vSyuXULZrVCMkDIH5sKED+dKwZCztUCihdjgFubt/4CGMPezqA7iULFkbB9wfuX5O27dlP5jW2WIB4DRBiguDzURi18/Oi2b1pAoVHFHy35hng9xD2N/OpGXQcMnkRlnraUB4cGIH4QBU0Z0G67Z4H0iZA+3bajbuECGNsMW/U8HkBZK8tlJLaXwLKNVh/geO2Q8QZk+hjNNwo88I4gGvOdiVOKCSs/aEKQJDesR82OsQurNOouVXH8caYCyWpGvm7yktJbu3gjvNPkkDLuiH6xzT1RlRSBuVKQ3gMAfsuyAPteCT8VJYIFjYB2h5FPRQqIuIh8F2Cy9a8sT8IzNgfVDCpEtXis63dOkCQYaPai6GGBCzz/Nqped5QFEF42S+87yCCuPtG+ogqPOcYM7q1IrTelWNSIijsn7j3UG+gRFF5VQLeeV5wgjtBFIfqqKgvEn2urTWOYXtO0jdKG7dsnzYWfVdSNAh63udTIRP7Kgu0HBUstIYQ5dT5TKk4KpWkXdR/ynN6tthUlSXBdJR5e8GCBUG4OIermilVGY4rf5ZAKo8bNe6sH8Y8LhjpfVoXZwg7VJWXHahivKZa5pye3m76LnaBTCo5HhCGXGMjChmP3cI9lXXKPL8EliTS+g0PR82seHrZBhZMMnkiQpZrsvQt7EPRdygUhMZjENWORNYACiXHvp8ThHU8tDOe74VAVbkzD8Vf/1wIle3bg7gcxHpQCz5rzEnklETzQcim4aFRaqc1BlnlP8kt59zhQRIvuL8JxlCQd4VNrRPlS17ykvSS5784ffSjH4245SSLTHyWBKGfzWqATH7Pmzcv4nCE53gtdpDez9g0ZDR9TaLVNlB5KzE5iP2kCskubCunUW6oitxNzb7FSxfEc/Tc885MBxjrByGeO5t70tbN29PubXvo913MExCk3T3MDQPRFxoI6PGiVqBzp4onLQlVMa3f8EgkE3g90XfpMxKn1j9bf9P2J3Iaj2MtnlsokAr0FvpiBqwtn4/OL84DYSVcqIeNlZViWrBAe+bTz0vPfOZTUt9clFy145CFckSApdxvwgpO9dEx/xVHtjaM66WwfIVQ9pXTTkyigFB0vRIJHprF0g8hKU34qMfqEMfFtJF13oZde9Le4bE0XEM/4G/ly+fxzLg/KVol0VK5lirVYcep6xRK7Km6NBcS6QwIgvNp9/MG6Ot7t/MMHkad2pIwQE3re+elK1s60sMQgyUZEXNOrBHymiLDx07Lec4eZ/507EkeVQL12vCWZGkQppCpQc4XBMJM8lA5lxXHnQG8Z0iFEmIvznuSAqnkBUvlRiQO0Y+bZ42l1Yv70qztW9KN1/84bR6ZSkdQP49z/yZTNdHOvZCjXUuXpiaen1EmK5ZRxjyrQ01G+Hmv/5BAKgN10v3lclwn1EcnEx6lSufnEkiFhOlkAqHsG84N6GJT01FI353b0wJsb5cyjyVIyuO0VU//vDR35bK0HruxHSQI7KBm4CA89eRx1vvYU9ZiPSxXMDjJPMacMcE+ZJx1gIlbJl+FawHPS8eMXVKrxbBapqNLnB6TAOV9DYX60AVQPfG2/X02xp5ENVJRe+hEIlXRvsXa2aQU+51/L4mQ6HcFQXNyu5wcU3OaKl8zcS7O+5jPF0RL2Y/KjcLJBExle81cl2MhnBZO2C46WkvSZ2bMuOWYIWDyFZTnKxVIJdEzJSGfH/EzBE/eHZyIU/6uUCJ5ftfaxVfbw3kp1iDRoz13ttesfF8Qc+4NZn5vO7vGNWFKg3WTgLyIHFBrIfky7W4SFVvUtWROHKQ/7aUW5Pi+3SeHtvpzNQLVCFQjUI3AkxCBKoH0JAS9espqBKoRqEbg8SLwyxBIfdhmzFjABZglHWNdmBNWYqpOJtjwj5IN+E//8oX0hS99jVoN+wF8pskGzHUZYiFvxjMgkRsz1TORRVvYjpTvabFAfdSqceOXwdbjYaGX7Tmi6o0bKv7986f+OZ1z1tmRIXuQLO867JCaAUunIbtaQE5UUpQF3WdJGLAJ3o7dz89uvy1d+c1vpA0bNsRmB3OWqCkkWBL1i9iMWBza6/UaS2uL0iap3PjljVneagkoCjhbjL60jPLvHi8IDDP0AZ5CWcP1dgEav/pVL0+/8973pBXLl4BNFTVppEyCDHETqnGgGyArQPEf1xQKLc8qkVKwPUH+SJTETj/HKjZeEj5atVkbgB2Y5yhf2W5GDZIbK5VPHiDb7IVdWxQszsSM9xibZomogtLRjSJIKP9uRjobdtsqVE8C6BJm6kEKnijzMRns9Ra8Et9rNqHkVsQyWKBCVRTHLTz342Ru+N3KFjY5oW7KiqvQbsVH7ZfZ4jCObzfx8nmPaiXJwka9eSQKBcJ544QqI9pdpYn2dHJgUW8pbPACvs3HiUYJI8C0fduuXxkCqb23PfpbjCWutVRqBDni5p8+U29R9ZJ042t7O3ZGtL2qBUE+Lb4kN0L1gBqprJnhsSYAV8wGr4d8qsGSTrD2wqc9hfE+nrZs3wZAPjvA3307d6NgwbKqCTIERdCmTWvSqauWBLlijQLKsge4vXnrnjRwZCRA2qUQRsMoE6YAhToBANshhfsABDdt2QJojJpQezQA0yHmkEMHDqfZgMidjK8uyIpaQCLbqAmwyb7Ti5XlITJJtUQTbJ4GdHv4ka2pa87CtGXXwbQdC7sdB7Dr60XpAOl1CKs7AYcmrZc4j8SBgL1xkPyRgBnDniyr+mh3SR3jTFyjF4YNEmM75gn9JLUkAAAgAElEQVQVIRn0Np5aB1pDKgMY/N65x/dK7DJGLeQcNlGqcSRftCwDiHU8taOWGiCOLe3WyBmDYKDOE+c0dtY6kkgTwBbsFpxvgRjw2rtQg0jcBEnHOa3hEsQLcQqCgv96wl6tMSwFHU62qVZ6qo3sA/afdlQgYxBPzjPOVYL8gq3a7Rln5xVt6BzvMZcFSCu5nO/fIa6i6Qggf1brZHViCb4GGcfbvCbjav/Q4tK+VtabibpDxKmsL+VxJiE4mjjvKNZ4/uy/UawC2/0d1othU8lgD9UAJ8gESiaRfE0CREqAeI1DKFzCAolxMZuaUHshRRwnixcvjvZXseR7bTOVfCoSDqHOKi39JPV27wC+bjqh5NDS0DYZBvRswkbNlp9gPPXMbo9jjlK3RZWaNYt2oWwLSzGvC9LLc1kHyJfXJ8E7Tp8/Qh9tgzwdRdHXSn2ODkiNMRMvOK4JE5K+UTOQ65RMUQGUCcQcI5VyTdbDCvVVrnE1ABmsjV6DCRP2a2K1n0xsyZkaYhIWiqjSBNBLKzv7gAo1v0ruhRUi/UQbw2HGrv0u1Jocb4J7lST/4B/8YfqzP/uzdMEFF6Tbb789HR0cCvVatCVtI+FWPvsnIF87IIvb6cP2M5MRonYUY1lCac6cOXEtfdQuG0ch5/jcvnVHzMG9ENrWbRP57MH+z7Z9ylPOw0JxON16y22pq7Uz9XT1phuuvy/N6cXeEUvNMUjIbpRgXrc1C0PJyrXbfkdQ6/jUOP3M0+MamqwfxvWocrSP5hp9x9Kee3N7PZGvGQLJRIoCwY0xUlqiWaNJe0fI2SAzaUMVdDzgmfdQ4bnuqZ1Mz3jauek5lzwldVHLrY6fm40p43XkqESRwGs+JnxSKHC1CgxrJ+aZca0nOU89pLRzsM/mmNVcnxREu5cTczNz5BTXsAu15MY9B9LaPSjH+FnSOp43PoUl6ApVUmlhVXlvPqdLcn6CY9ZRz2oWFoMM+NQwWZNWHW9IF6MiO59+Pnf39tRAjavaeuY06mRtGhpL2xYsTd9o7U5rGU8msJQkUkkglfZdpZWVgLntbj92LAWJLfDNmDamkki5vlddVqMx/oKspk1OtjCrpIly8otWvILded1SEi9h5uvDOFTOGYAvVRQluC8B2AQBciaWmSObNqebb7457WM+G8eG8fgslX2sr3yea9s4b27qX7Ys1IzOe5Ou7RjnWvZWvsrrmyGqwqY4P8/KV+5aBaBfqtKKP1a+z1+V7RbqkYpjlMevdO6Ldqjow2G3nFmAxxAqPotUgNdiTbhz7YNpFmNtOfe2srMrdZAIdlzClH4xf9UpaZA3b0Flu+kgc1mi/mNzF3NobTpM0srI1BDrEtbrhUKdxs1ruFj7lIlGrkHLJKT8/HJV6/PruMkaJd3h+onrt0+0Mdc5JztHRhzK9iziVLZhrLq9xYrYxLkKAqmSMPKjZb/3AWq/yclMJ16P7l/5uiNZ4nGJvuxOcIKuOXGcGQKrWP8/qv2LZIS8t/KMmbopx02OXcU1lW0ay/XwHog/et9TBXFb7onK35+sxCqVbuUYKa8vHDpPtn+MPUFup1CBFbEtv+bPFslkISUrKavSxi4TSLEH4xpNdGjw2c/ab5h1xi4Iy4k9uyqHTfX7agSqEahGoBqBJykCVQLpSQp89bTVCFQjUI3AyRH4ZQikRYuXxJ6kMA2o2JXkb2PD7KKdzdUwmYGf+8KXIZC+knZQpFsQcBIgQCLHTfhRwA7BTgG5sLuRnCnsiMwWtNCttnPNgEvWL5IYqjW7FtBfEFLrJK8jsuSwZPn4xz6WXvjCF0ahdG26BNLMoDbTrD7AhJyJFsAix3VrtGHz5vTD669PV11zdRQfD+BI1QAvlT+Cwd6RIMNY1N3QMk5wlKxb/nnM/JK0kQBh41RktHoPzYDCAnySFaK0Aj6qQfKmLHaXATQsXbo4/c573p3e+IbXEg8A8ThsBhokavIZ4lfZJih/G0BdvMJaJm8YS9utyBQMhCJvft3cCWQLNEl9xDEFZ9jEu2mO4te+y/sgC7leUkZgSCsaP69SIpgpaKy4VwAW6LbJKNocF2YtZ2KmUglbmGnAPa4Lw6OoQ2W7h81hXLNZ/wABHEcQS3VSKJVUBJlZH6oO78/zcWxAzAk29LaN4Jf2V6q7alC5TAN0xGbTa8j/Q7EgSA0o72UBatbx/mOCWfx1EkuxlibvjezpABJkiTIxNx4po9gABTkGQGdEANRqot4Xlifcs8WbI9J8tpGN57Ydu39lCKQOaguFgoRYSXjkjTXxIVa+bCfB8bmAr4cG9odF1FxscCatoQERI/huHz18aCDqxQwC9DZyPEFvCY5u6rN0Qs4ItM9fMj/t3b8vHQW47ycrWFVNK+/Z8PAjKBJGsbGjvVDujKLEaKMeSQM1DbqoQ9PXPxt101Bas3Z9Ov2MM7HTG6P+0AGA3Z50GKJ5Uf98CF+szFBCtECA7KPmSdhL+V8QGSgVafNzTzstDUC0aF83dnCI+mezIYiw82H8H9jHvfFVwG8Wf++k+PiGbWSXTjek2+9fmw5TwqmxjT7EfNICETMIIK13jSRntkjDzq0gJpxLQvXD9Un+hDUc84G2Vr5Hxccwag8B9HEIGgH3kSA2rMXSGiqZUvVid1ZtJQlTZshK0tgufi6sLRkPkiYlYSLJUtp6BghHLASwJPcqFZvOlx6zHeJLIiHqzBVzXtR/oNZUC2Rh1EyhT/ejslHZ85KXvTh9/etfK8jtPKeMAkrPhmCSQNiPXV7MFSoQi3kj13VTJQSxxzFUAwVBpbWhoCvjTyXhHBQvWqTtx6LP+jtZXTgNeS6JloGeYQgqeS7v12PEfMncKaFZhz1W1ESKdueZYP8ExNOmtNUi9yQfSLaMM//XWCeFa7KOVSeWbfbZsCfynILkfD7qx/BV0i3IQSbaLvp5WFhhc1TbWJs6utuD3JPE8P5GADK9Bkm7vr75ad+u/UGWBXTI8ZqbWtOmjRtDtdNE//ezWhR6LwJVQV45zzEUBaFHoy7TVNRkKuuJab8WtomQhILZXrOkjM/HqMHBffpQ0JLwIPerOqiRGEoUGcewCeS+7JeO+U5IqAMHIbWsI1jcS0dXOyqc/dwr86F9lBpNbW1daRBrypgDwdu627uxatyLoifbC0oU2Vf9V9oExnm4jtxWuR6SJG0jpO8A1nw+o0e5Hokrr3F44ChkV2NaBsgtKfcItc22bt6WzjjjrPScZz8vffazl8e9um7QcrCT+E9OQby1AgQPHqA9WlARnR3jdADrvi1btrF2GEunn3oGdb52p2ZUiqqLjGUnxNpebIhmo/RqYxxoh+iz9SgEkmPznjvXoMDqT7t37oEYPY4ii7mI8akarB6V8CyfhQwy+6D90WPW8fsJxnodBKskq+o950bng0fWrY+47H+A+eMJfs3vPSfWTA0h2SU6eETFaiTUHya5sAaZ5ukKsRLqJPoXdGIamYXagjZqco3COG/HAu78M5ak5194Vurp5tlWP8k82RU1uiYYe8fpiw2qT4+j8OKBOc5nVF/UjnA+iE4VOvbH+kKtmpWFPpr5eyEnVpllEgYlzngeQ1pCdDy8eyBtYe7YR3+dkA0nlmP0sQn6Wq6DmFUDPqEEcyVRVD/HckbyhW9th1CgjWPLSAd9KjXjno0SqebeB9IqkxsO7WWOILGHeW0z13g//ffGOYvSIzzrVWd52mydq9qSdUtR40ulldc/yFgra5l53hKUPrkmTkk4NPJstK86Jp2Lg3CKuTFbDZefE2UPEiKA9Ly2qi+UZJan9BUqLo9RKD0nvedY1GEBytqkv2Y0zW2uI/liU3pw3Vrs2lj3kCCg/WAd7V/j/UjIaU3KM6WX+Xz24oXpOErUEf4W5Lkru8DciaGkvpM2a7EgyEIRXqg5BOU5d6RDxHrQpSMXWkEilTZmuYHyeq+SfCgJslLxErU4bdMC5I/jRZDzmjXavyAD4pCKdU1A4NDNtFMj97D2vntiTVLHM38Jc9FSFJnzmJfqWI8NoRhZsmJlmmZ9spZEik30lSEI4RHGwwikuAlMkqEmBcU9cb9hoW1dT9VITnhx35ElFGlRzumSqT4nalnHntD8lbX9TADJCQuzmXtjji/a31Sl0uJQFV99qGCIZ2RlOT5zAlWsxD1fsbSdIViihmlev/o11zk9Ea8cvPwKa2rjGfNVJbWUY+hrWu/teO/j/32GfCnIn9wmRdtIFJHok3/OcYm2Ka4/H1fixe8qiMoKQjBS/KJPlaqmE4qsTJ5lbWNYOdqXirmgvI6oteZ1lNf0c75WxqX8XsWi4yufoyAIVdBHKEpCN1sFx7aB/jSuLeKuHenotk2Pd8jq76oRqEagGoFqBP6LI1AlkP6LA149XTUC1QhUI/DzIvDLEEiLlyyK3U02Fnj0S3IhVCVsLCyfs4ss1I985K/Stdf9IIgSNxMjAEzHC+WRRIXgmltwbZrcvJdWO75/DAsofxe2EZFJL8iayaeo1hOESWzfInP7Qx/6UPq1V/+3XPsCK6cAvCyAzDu0KQiQQwDRjX5RQH0DwN+3v/vdIJEOWtdCwoONZ2xwtEQAkJ3WAgM7r3F95SV8tKQL26RsjRQbHq7lmKQHMZgAoBsVIPb6wi4D8KVUIvHeINmiHotWahYzb06nn35q+h+//3vpJS94LoBrVDfKMS4z7Io7rYx47C2LLFOvq/zeOE0EwAvZQnjcQNfz5kbuTWWVGZzWbfB+ZgGOjYXKSFuUfHSppTpIomMBQNcBnnEtxiu23AJTbu2mo7bLsRoAackcz2+mclwU2cxs+BsavQdrq+QaJbbzGPVuMpFk9jNtZDFuwCbPOkYtEJUy2jihxQgw6VhUsLcoN97/AMNeYgvVomu4PgEniZ4JYjktgSaAFRaFtDc720hWVDWQA5UGuc9ZgNlNqi14rxY9koAWT590Z08swqrPfiaRaCZ6gM6AWMUmePIY4FnEQksyYkFb7UN586tiYSeBZKyniGWQFvr6cw92kwD+uHfVMwLCs8hSbwdUtlXN6rcGjmSGQO+9994HkNuFGuNAOrj7UGrsbk7z5s8LsoBRmp5y4VPIwj+amlEJCHK28tU+OwJYuJ/aLwf3UceGc2uVJaHa1QaQfRy7qI4GsvmXo5zZm7Zt28ZYaqQeCoXQ+5cGaXEY0LGZ7GlrkA1DPI0x7upR3VizyWL1jdhXze7pijHZQLt10p41ENUdZL/3Ai4dwLpt3/49qRvi2Hs6AhFG54XkOgaQCRjfNTc9tGEL6iNULfRb1Qdz5vZAQpyoaeNYHStqsjVDbKscCVs2FFESANZZkLTQ1moEIH0CdYhqCcfbKNeipZT30gLAKbCu8kOQcgxQS4u4IAaYn/J4pdYRwGoGI1UQHA01ljXDnEtVhzgHaXtnnMc4bmCx3Ldfy/cJ9KmMECjzeJLxgvtldnIGbI/HXOp5tS9UYeUVHB0ZCtJCtUcD7SE4ap/xvdPMwdl2LNvX6QqjfVxWjmCz1EZtCGJkv1IRsx8gTzXJJP1vYAALNWpZ1VObYoh6VuVcad+TxJScaaXmlPclqRJ9i7mqB2BO4n+cczcBGEe2MQ8UM6KPYrWoQkbstKs7/01Vps+HYS1DgdAl1oYHrOklMN0Qf1PhYy0tIdUg0DIdH3N5WTNqhHl7NgoW4zgFgGv7Dg4dRlXXGfWMjJfE6OAAFockJNheo9TSaoWkNCt9N2Tm0hULMyDN9QYIztxXkocl2SeBM4E1YXtXMzZquZ6SStm4HubBXBuoKc43QaxznaFZYWWnzZwv+5CklwC+7Rn1nbjP/Sjr7HfdjAUJ3VFIqVqutZnxF8RI2MTS5pAH87Cty0TSBJ87kCYGOC9932sP28viuWXfkHCUtLT/a39mvxihHk0TKsSwXjRZAnXWomUr0s7du7CGOxLJE6pAtNAzlv4sAG8NsH3MK6rlFvYvQu12MK7H56TPkqGRAchBxubk0XTKGdjtEacFi+en7Tt3kOSxJx3YP0zMW9KyJcu591lpx1bmEZ5TqmZ6saM7yvVKPMxf2B81p0LBRd9asmQJ9cZ2BTnuMqUFdd/EqOSsa4lM9DUxLuyXm7G5U4EU1nkQYXP7ZkMETKXZc2ejbobUglzs7Z0bfVGQee2Pn3gLu4Wzzwu1d21hzXp8FmsRAdlIWmEuRzJUx/Ooga8xzvm/KUimCSzffE8Nv2/ngVw3fCj1MC6efuqSdO5Zy1LHIohhSDkLs/mMnKBPuzY6ylNtCk5h2vPxXG0I716tiO2vWblo+0ss+ir7nuuZrDwsLHBds9CvJhva0z5sQzeTmLOVOA1o7Um/Ps4co7aDb0L9FMktCn9CGZBB6yAerM/EesDaS9203woSFV7InN7z8MbUDsm5jPFwBMupZkivI5CY9zOW74NAunfO0rQLsoHMjwDYSyWQys1QuWlrzPzmfBH2mib38CoVIX617zuP5zGZAfhKEsk5tqx7lsXI+TMxx0nQuMYNtRWEdrGGe3wCibk4hNisY1SxysswS7WQfLNweiTNbaVm18Pr0trNW9KgbcBz0Xndc9YHOq9dNHG3Lhl1kTrm96WehQtSG+N/FDI631dBJMXBTeihX0uqFfXqQk0dNxoLpljj+XLFZs3HUgQyUz+n4CMqCYhYFxeHKZMctIMrrV0zkVUSSPkAZW26kkjQ4jMsopmbW4hdC8+Qhx64N0Frhhq8ieduN9e9gASW+RC4vShbD+zYEUkdkyRdPcA8s4vnyiyUSuM8L0Mp7l4h9gs5F0nyqC4StyQ/WdHSxWZILn4fCWaR5EScpjNBEnZoxX7DpgyiyHqRtIVzi4k1QVLG8bWAtrOg3raLmzjgs8Z9h5SG5JRFZO2DoXwvg5ZJmCC68ttzMlcFaZKvJTdVbp+CIKqQIM28nzfmeqOPJpDKcVr5+zjfyeSM9ywZVBIuMU7LceDXwsZz5mpKEqlQlBX3VZJrZd/xruyPObD53suYhSVgxXX8RwRSeeoZRdWJ0ITlZSibnE8eh0DK8ZMQK+rMSiCxBtnDfDK4eX3FkarfViNQjUA1AtUIPFkRqBJIT1bkq+etRqAagWoETorAL0MgLVmyuEiYq8xqyyTOFIvwsPvQPoPNxs7d+9Lf/O3fp299+2pANYBggGv3ZuWGZboAVtlJFSBfLo4eG3U2kJNsws3KDiKIrMqoFxQ1QzKB5MuNqeccA8R973vfm97+lrfy+WMAWEMBdoQVD+/TpkAQ2D2KBJIqIMG1dWRDf+WrX00333ILP2cgJayX3MBpv6b6iGNNAJaqDrCWUABdoaLSxsqj543IFACJJNIEWfiT+umbdaq9FucKYK4gyKwHVCMgHFmJ+XynnXZK+qMP/l/pFS99UdimubnJG/TKOD+6IU/eOJU/TwIM3HzXfenfrvpeGp5wx5sJuAtXn52ec+F5aeEcssUBlsAw0zevuy1dd+MdkExubgFGZ02mTvChd77lTWklZOFRwKW771+XfoL9T21zfXru8y5JZ566lFoRKd1+2z3pRzfemvYeOsq9uJlGJXT0CMDGVHrGxRekV77ypWn9xi3pX6+4MoqVvwaLvhVLl/C5+9PmLevTi170TIiD+UH6XP+jm9JPb7kVULgjvfF1r06nLKQGhmCGTUCcfnT7Q+kaCkm//c1vTisXd5PNq8UGthOAJD+7+8H0nR/cmIYA12tsO034yBifha3acy95WnrBMy9JW7dsTV+/9oehbHjfZb+Z+lCqNDcdT4eHJtMO+umNP7snPYjFWR91dZ6++ox0zunL07zZLdHLDmIhdvX3roNQ6UzPvuRCwEuyuCEkr/zutenHxODj//3tvzIEUvscrpnxMzWegTgzaUN9RPsKejm+BAAdL4KRdSixugBkJAsEershLwTA63ivoLJkmlZh1ihZiHpg+67t6dTTV6ZW6rqMcAxrtGxn033RRRelLRs3pDFUhffceR+EEcq/qLMFoMlYOIs6STUAoC0AYkPUNti3fzfKpvq0YOFiwO82iLzmdCdtMLSfrOvCTkrwWZBnDjY+gpRjZKHPQS0loGj29Th2a6qP2gEkz1p5KpgQ4x6C2usXvOuAvBnEQmwQtcL6LbuwqUNx1tyRdgCyH0B1UQu5XM9cNRf11KFDAOgQaM43xsL4iGUEsS0EMaMoAZiR02QOOMZ4F3ycDWhdB5EoMRLqGa2tBPUhlRzbEX9JC5VEAPGORdVhmYQurO44l+8dhQhXHePUI3Ek8WM9Jb8KekXNH9pCQslj+bPgaz0xkHAa43oEeiVeY/7gON6TJI6/H4agUr0nsCd54TUNHBqGWMvqH0E+yQOzvv2bKivB9a6u7iDQDh08Esfo6KAuEC+PITlg5m5T2OEZN+0/VfhAoqHOGUFhpprRvjJBFr0YqxZk3lcDkiGfKVE3h58l6ls5tvel9d0IBIrkj2TypHWGuCfJHK9NFUgA/xG7hrAbU71yFDWYtasEeFVM2Ub7ULYZj0mLrAsO83drOJVgsvc8RcMuxT5UCHX/gT1BjGl/WkMbGZtQBvHEkTjuon6O9zcaKp62sG3cgtViAKnE1npI0Q8KMsa4SjqqyPFeR3hGjPPPMaAyoqynVKeiknszIcJ+Y58IO0ru0X5pbAcHUU7RhJKRnk8QfMYCrsAj7XuSSgex35M4kvjwfsYgrwRsDxw4lJZD9ngvh7B/OgihoxUaj4AMgNLXVqxYkTaSYOE5jZmWcV7bPlRMtodKE9vVOXUZbbh77z7i3xuJGMarFSImj6Pp1Ddvzky7qUJasnAJtlw/KywIIc0gShslerTbY05qblEJBjDbeCydcRZKw8GDaQ9qxx3bh6L/nH3WqZCEjCHGxTB9SbB8mme09Z0k6Izn3Hm92NI+EnPCHOZ7CWWJKhVXKsnuu+8BgGnO09EVKrulS5YRi4Mxlw8eyaqzyK7nfC0QcPWoQRahutx9YBfz1vwY75K92kB+/3O3P+HrzJXd5z4KMM4gvUBtrHqi7bNFmldZqJNMp7f/qX6BqOvh517uv591yWldbbTTnNS8oCul2c2pfdmC1NyVSVFrmE2JsId9HzOJ9rDBI+QaZs6pjhUJce/Xl7XXStKorMOlssJ5RgK0AfIWuD4dpX/sPHwkbaB/7CJZYFRSAtXY8fi7YH4mXqKOo0B9gPCqlFivce524t+PfeOLGBtnq4ZCIdDN1/nMu3tRo82DpN5L8sctIPa3s05c17MkHaQO0vF65ltJjILAkfAKkohTShYehgj1a6k6OplAMiblGrNM0AnSw6hwbY57x2QkKRVqw3jm8r3gfmDkUtpFZk59EAz8jjaJIVYokCSQQiHlM8KDkxDTOiWBNIzapiHddv+9aTMqZ0Zu1O0M5TqvetvY5J9IirIGkM/zptSLZeQc1EgN2CJbN9MzqcAMIkkCrawxWWD+dhlftnsUUSpeZc2qcl1ZkhflzzNqq+L9pQKp/HxWM+V7zn33P08gkY6R2ulz6+67DzM/P88cLNmrCp2x2EniwQLm/1N75qbmA0MkuexOA1z71onhtL0G5SnrhDH6wBj3q7JLxV4t57cNdBbwusZQ5muHbTvUEf+64tZNDoo2hpz1NSnxbuyj1SR4/Ktfec6pBGZ95HxjQoEjU1WZiVq1EJihrvHFZ2KsuB8pyMZSVZzf8FgCKZQypfKnIKZKMi+316MJIgmzSiKobNeZBvUyCqL3UZ+v+FxcanHNpQVfViDJ+ZzYi+T+lIm44gZnTpM/n39fKohm9iqZ6Y6/zsSm/GShQioVQpVk2ckEV+V1lh9/NNnGOKXdYry5E+NSveZSgZTvJyuQIlnPfRv7v3179qYjG9dWhqz6fTUC1QhUI1CNwJMUgSqB9CQFvnraagSqEahG4OQI/HIE0pKCQKo8qjvEvFEKkNRNCgiXVkI/+OGP09/+3SfTgw+uiUxoCRhBNTcfTQClbuBHqGvg4r8s+i5wJpFjDlm2itKPnixy/mmVVBJIsRErrI1GsKh5/etfn97/u+8L4EGAsocM1dJmo4FsYkkfVTJen8qXQQCgBx54IH32c5/j+h6MjUYGAPMmzyx5UeQjWGVY28TNXNTxCH+5DBJaD8aACNhOkpUtiDUFMWbmYW1ktwNCukELMDYTbLEZBgypBcjNKqME8LUgfeB9v5Pe8uY3IYTxtxnsOGGR99h+XGbElpup8udRruO7P7oxffrL30qDowIObGwj43Q8XXDWivTON70GIqc/7Hj+/rNXpat+eFtYzNSiCqodp7ZMZ0P64z98fzplycL0gx/dkf71y1emw4CLEyBKixbNSZe95bXpAiyFvguB8p2rr08HqGA8jl2GADZwObZuo+mlz39metdvvTU9BCnz0b/8JEBpS3rXb/56OvfsM9O119wUNadWX3BeesOlr0oL+uemr155Tbr2+z+mLkVn+v33vj2duXRhQmgESDWdBlEt/eU/fg6S54506aWvTW++9CWpB1ueBmKsNd7VP/xp+vQXv56GUW2M6WVHfJuteQUI43Vc+tpXpAfWbEifvPwrAKjYKn7i42nBPOyNIFlu+tn96fNfvCLtPzIK2AKIDGjR01yTnvW01ekNr/tvWC7NSQcpEP/pL3w93XbXHelNr3lpetHznpGaAQ7/nvpe3/7xremav/zjXxkCqaEj2/VE/WBe5h5HnxOQE+y1zgP9Tjsm32d9m+WnLcvELWBAG8CMypKjjLsBlA9jEGxd/T1p1Wmr0s49O9OSpUsDNOhBBbRp66ZsKwYQrlpi3GxuANqDAIWrzzkvHQaU3bh+C2M2pRUUvZ48hqVcZ3NAnZO0jeCyALoEjDWGNjy4Pg3t5foAGFXDNALMDGIfVsN4sJi9VkannrISYGcq7UWN0Aq4Po+s60Xz+qjvAQnF+xz3XYCiguHjZDAPUSNl8zbsqsgmHgUQepDrOQrSNqWyrrBLcmmd8iMAACAASURBVE4RdBYwkZxxJtMSraUFSyza2TgJUEsgNDdDUKAektTQps2/mYkcFl/0uwnGHtMC5FUnKpDOIG+sTxOxJsYd1OpwXKtAsj0kUGLcclLbxe7rnOfvBGKNq8eeAXUEPCR6+Ccxop2RtjxR10jSiN+HWrMAMlXA+HkzyUuQMzpGAfRKmkk0ODd5PI8jKBpzsOoHLQ+DjELlV3wdQsllW/hqoV0E5vfv3xtqIrP8Dx2ithTAZxyLdrVNVCJJNHldztU+g0z8nzevM5119hlhY3p01JioIpwKgkNyOIgI1TWhVBQpP/GcKS2BjkIyjUBMqTLR1lTColFlGnHWpsmM772QxFEnCWvBTOTnGifGoSQN7QcLIUKauadt2zcFKC/xIImmvZl2V56znbZd2L8wbd26NR2kj+d5Oreb5xjEZs1EB59nPus8vkRe1L3i8jsgolXjGO9x4l+Czvk5Jxgt8WqcsIS0tpCAPJ3K99sGh1DQqPCd29ddKK+yvZzn8TkTfYdnqwTa4QEK0ROfLmovSZjZBr5XIkVLNwmkgSN83nnCzse/0WHGIH34nHPOTmvXrg3SQFKlHUBam1dVN/Zzm6KVMaJq6CMf/vP04Y/8RTp0mPFKMDy3RMPAwOE438IF/WHFZeyt1XLW6WekH7I2CDJTcJV5XKWfyQKSthI2NbUQdMwt8xfPDqJVRYjxH6PPz583P9R4U3zv/e7bsyeuM4/RprRq1Yro9wdQCx2AFFq1ankQixKN27fvDCvV4eFjaV4vVm7MEf39C6KfHKa2lSo8r3M3fdR7CSUSGRMrT12WGlobUt8CasUBDu+h2HqukzaSbrji/id8obmq++wMWZt1U9RPi7o7BcEHSh21+KatW8S/AEcDVFbHhtqQ/tbJ/L6S+W4VRPkCPtfcwCpmLvW2eP61nLYkzV6B8pNjjoXaRsKZZzhj0L4YNm9BmE7mhAM+XxKgJQhun5YEcoxErTd+boDcdr3VSj8OtQFjcYo+fBB15rZ91J/bc4hnKh6itcwXgvmFDZvEyrQEj+vIELaRcET7d6EGPJuTv2wKsm/zxtRZM566rc/F3LIbK8T+uQvSNq70po76dDfE6cb2/nSQvx3HMrUkkMJuUdLTdRrzi2OlJLvL8Veuo/waYzrq2gF1V1i1VRJIfi/xrE1qqEgLQN9zRX0cn8PeSyjGIHcKrN37jClYooFrQjSWlUpho5bbt4V5YfHxkdRNv7uFmmG7mA9NWmFJnQkonxnGyrFOnDyn5LhqV4n3RuaefuzdWhiHJoyY/OR6upa/ea4J2sr1a1xHbvlIWop7LziPUj1UduwTKpJMMjwegVQ5CEoFywmBU45DJmDyKxNzBVFXWNi5Dm8nZl0Qn4/cf3/YHqrKYkUQsRxl7NnfenhOzeVmzu/sTT2M3Z17tqcD49RCoo/vIBFhEsJ7iHlwgr5/zNpvroPpWK4vJNZGVfRxLJujjrasV6HONVkLzD1Cji9927hU1Au1P1SuvVWxOt+aLNFCfN1/RJ2f7Fd3Yk/B9zNEykwEyhpQJ4i7IGWK8V4SSOXbfX6UPM6Mcqo4bqlYyiQR4zj2MSdapJJgqbz+SgXSo9qvcDfwd5kIzMRbfpWdpPz5xPXHeSqIyMp7rrjLiG0ct7zIIq7x+yL+caaC0PqPSKTK82QFktec1WP5ikvlcdEPWavMEEiSezxf9+/bmw48/EBlGKrfVyNQjUA1AtUIPEkRqBJIT1Lgq6etRqAagWoETo7A/ykCaTrq2QhwqhCqIVP5UPrb//VJLOKuic16BiC1OnPhTsafVltseMewp/Jz2kEIlgXR4gaCDXzUcgEcNNNcAklQzs16ucHQSsLPChY997nPTX/6Jx+Kv4+heBLEMstNjkcQKECEkLRA0AAsHkZZdAvKo899/vNpK3ZaWRFUbO55b2SQsxEbxBar3DAHgRSZd+wptWWTmGGj6H0IvE+Z0ap9SQAcAJRseMGZ2QFnoCs2fWakogjQLq+WWJk93kttmcve8bb0W7/5trDRKS3sZjZXP6cbV26aHkUg/fhn6f/74pXsQ5vT/L6Fcd6de3ZguTWYnvuMp6bLfuOVAQr+61evS9/87vWpASXBu3/zzamzDgIIi7plq1amAxTD/uIXv5bugXxZeupZ4EANac+ezenlL7g4vejZz0g7tm1Pd9z1YHpky/4A5ofZ8D/1/LPS4t7mdOaKRek5z3xGenDtxvSxv/tsZGq+652vT6sBi6+65pb05a99I9UQn6c/9Wnpta9+HgqnO9O/X/VDrrUz/d673pJWr1pI/SFAdwDwO9esT3/00U9QOwGAd0Ff+pPf/+/ptH6sdCAk3Fvedd+6dONdD6XNewfSw1t2Ysk1mk5fuTQtntuRLjrnjHTRheekm25/IP3DF74J4DiZPvHn/yOdunxBuvOhHelj/+sf0gCKijZqZ6yEHBlGJbAHNYVA2Ytf8Pz0a698PpZWx9InP3dluuWeB1MT2a2vf/VL0/Ne+Mx0+VevRr11e/rOx973q0MgdWcCKQPW+asqhroy67hAAFSqWNtDy0BtyBx31g0Zoq8fwnrMLbeHmd3Xk1744helrVhnSSAtW748bdq8IciCQcBhQVsttnpQqIwT9+ZG6pTQb7RLbAS0OUJtEomIljbsr1CHnHb26WnLzi0c4xEsuTpSD2qTgYP7Ui9ETT0Ez+FtR9OOLYPp9LOXpU28b5R7aEUSN4oyoQ4CoX9OL/WRmF8AFhcA7gswLl+8KAjDBsZvE+RJgISAaUwdaQf1anbsPQhQ1JSOQiINkMU8AJB5CJA/7B2pdaRyJmoe0e/rqYEzqyBHnI8cN4LSowCxE6B3zYBW7VhfSRIIhFlU/ij2bMqAnGfCuozYdVCTohOSTdBfCywt48KusyB6hqmj4rFbyZiPOh+hRkKBBPAlcBtFuvnZr57fNnU+KedQfw4Cgn8lkCdh1gDRkmtgQWY71/E/jz9Ly8xijh2CEO3EutD3xJxY1Mcq55qwOgTMU7EikSfYmi34UMIwXwVoCcge6gvUeNlOjbYnjv7tIID9KAorv1/OmIr75D6CMOP+d+/eGfdkH1Ix4udVFo0BmjZyjEmuRzLm/jVrQtnj/TTRl7T6HOdamgHrBJmGGLfanI5y38P0PWtAjWLbpkXjMPfoedsgFr1P2yyTL9RLMmbEw5dzvvfvtWoR51dJMEkur6OhqSYtXrooiJOwLwTI9no66O8qikZ5dmVi1hh5bdkisAR3/d6xJfgWSrB4vk3GubSIHMKmMVvW5WeaZFi0E8eJfoe9nI8LiSzPIxlXKpFsO/uWL2Po82ocoN/3WUsw319Wy0lcahOoos92s99twMrR/tvY2Moz7Diq3aOpEfDf+NjvvC6vybj19c1Ne1EeTVIXBySXcQ9wzti39pA1j+aj4pviGPYTweqSHFVx5nX5LLZf+Hw0BvaxIyg7mxhvWtl5jlBa0a+0j2xE7VML4t7RTd+aGmN+7UFNdYj+0B/g6vat2+OYxyG8wrKT4woqN0ACdhPXRbSZhJUE7dZtm6nZ1hvxV/20YcMGFFeMM8aGj2iFJqefsipINd8jKWstKq2xjIPEk6qyVactB/C0ZtcghnAQMytXQGqNp4cffjjtugNC5Al+Le85K46o1rZUI0gmCX7nOjWQvNrNSXwLjwrAF6B3PWq+DtRz/cyDZxxrTEu419nMlc2qKVrr0kArK4zl/WneU89Os+bNTqMcT8sybQC1d7XOnKB5JlyyctK6gqpKom0hHxzLAdRGrRx9YCXCc/0vFcptzQDrWnUxz45Rl2YKK1E0dSjUjmKNejjthnydQAbrjKlKROB+0nOztppi/XSY9mxn3baQvvwMrCxXbUQhfBC7R2ondjEWtfHbgbK0vaM33U/9stvm0Kfpp7u7+9MRSCsJDwmkrBjX4jOT5I4Z5xfvK8ZIEMAZtC7/xVxonH0IVhBIZRPHnMt1+XfjIZFkvbCybp2SIImEkgzzc3WQF64uQ2kV4g1bljUgQ0rCbDLq/NGOBKyVPj9/1tHUglXvrbfdCRHMfMbYcC1yzPHttRZgvs/XuIfCrtbrcs3ZBNHdg9JuTn8fyRiQ2bxnwvuko3i+UmGkFbDXMPN1hqA0jekEUVBJID1eVy8t1cq/SSD5mlEeFX/wOivJj+hrxVxckg9txK4B8nsjiWcSSFMoBWex/puF0v24DgTM0XW0Yxv9r5f7X8I6or+rVY/sNLxrbzrEfLyV8x+hztwYSqVJa6yx5p6gH87COtG6UaNIhYJA4hj24wY7qipf24K5x/7o9Uj8aXvnV8kW78dYlOpV+1GDz2rm7DbmVdc9qpGmQ/lkI2ViygQTu1XYXbMfCJKxiFFp4xfjXTIjd5QY9+UrDlVBvsWDIY6eXyXx8vMIpPLYj+rjxr1o4sq9RLw36vwVx44tTyZEc2OVZy1t7mbeOkP4lPXMyvPG1+iz+bpLRVC57gilkP067PdUfZ9gvx6PPDph2X3i3CcuL7SNvLJiM45bfC2VTdYldJEbok2vh+ePz6hd99/x2ANWf1ONQDUC1QhUI/BfHoEqgfRfHvLqCasRqEagGoHHj8D/KQIpwCY2RuLWU6zS77z73vQXH/3LdNvtd4clXQDZWozxhnE2eNr0WGj7uACnWZv8TXDMV4CfhdJnnPeNa33EhkvQKgoYF5uLnOiZgatzzz03MqHLAsfWSYhsQOsahfVczqydFZ7oNYCJh9PVV1+b/u3rX4+NgxvCMku/zOj2Oq1zEjmQBchbnluFkdniFqz3PoJEUsnBBlF1lfZ1sWnh0wIruRZN5IECBgAqejw2siqq5s3tTb912TshWd7KRhSErrBb+UUKpNiEFdl55fde2ygA2NU33pX+8UvfwpJtfvqNN7wsrHeuvu7GsIo7xj194Ld/PV381HPTFV/9Xrry2z9M9dR0ePNvvCF1sKnuJsv6nLNXRV2Yz3z+yiCQVpy5Oq1+6vmoRZrSyoXdaWEPRB6bZO/t/vX70t996nMoPbalP/3QB9PTz8GSig2mLXnbvevSn//d5QDz9ek9l70BZcqZ6eprbk5f+uo30whIUTvKpGdgf4YxTbrt7tvTfCzYPvS+t6VTKQatrcSRobH0mSu+kb7+/ZtTbQtWawBKb3zVC9JvvOJZqQ27PUGsKcDgUf7deM+69IWvXZv2YHH1zre8Ib3i2atTa2Q1p3TdTXek//VPXwMUrEmf+vD70hIy4q/47g3pC//2bUDK7vR7v30ZpNeCsG371tXfS9f/+Kdp9bnnpHe+4dVpbu/s9KmvXJW+d/M9gAgTqY2aCy95+SvTuo2bKW69OV35kXf8yhBI7X3ZlqwkDo4B6glO21ZlLST7oECgNl+11EGahqTToq4ZkkfrP2v5aKs1NXosnXXhmakb8HX33j1hSeUnBbHbAPPt5/uoSXI2qrL1a9ehRmgPmzPH9dCh/SiRBqKeFt08nYbybTsZ+22QKsMoTcaoZzFJ8fZlC7vSHICfTgiWxuMNqaNmdnp43ZZ04SUX06/WQU5uAsgBSAYEGoDcsuz3maesSOMQoa30hWUo945NWnOMehHUzpkOC8wEoaAdGrWKBOCbOtJd2DAe5ndzFi5Nh7FU2007t0IaDmO51zO7C0szakKhcpiL2spcbe+/nFeOcmxrqJnZna2LUK8Bfh8+PABo2BGZ9+MQTLlYOWMSEsm5zLiPMtbCTqsf6z2+7kW9YTuMAng6Vju5BoH6cm4chFiSAMl1mLICpySInH8EQCvBFI9VzlkT1CQz89/5rySQrGEWagFaQoA+AGHOl2vKZXJxCCtAyaKcDS5hkJWSDfQNVYqhKlWZEHZ82TJJ7GUBNWZmz87qkNKOz/cNDhwJ6zPv4VnPuDjs/STW2tsB8QrFmrHQZtD5XjA3+ijnGvX+mDv27NsfhI3Eofc7m/Z3jm4jmz6TaU1hjWfNqGmeNQPcw37rWBGvoxAl9m1f7dTl8fhm6ef21DoOmzS1klrEaasqsEpsvBft+UaHeD8EhmSLuHhnr1Zs4wDoKJuCvAKMYh4xzsci4782CB6fq4LnEhEeU3WKbWPNIHEsf/YZcQR7NBUtEvgSSMbVezUJQmIqCDr62+HDh9OBfQPEaFbYx3ksSasZgpBnhH3Ec+W6fD7nIKog0wTqPK7kjio/a3R53/uxavQeZnMeiZJmgPkWrJ727NrDcw7iBpC6JLMOQA7Nxw7L5A/rVHkfodzi816v5/arig4t6vbzftvclzEPJZaqX/qS/S1qDRWWft6rqi5rKfmKz5kwgq+q6jZB5SXLF3FvzDfU6KqHCNK6sDOUTVgpUsPMNhOEDSsxbSEdL0UdlXZUiGEzRWx8jkkgSXZmW0bBW4nM3WnPTm0x27Ak7AxibRM2hAEaY6+mEml2h9aNTRDeG4NYHuZauuZ0pe7ZkN9zsO/cuY2xTO2Mu554Amlpz+m0ozVoIpc+Z9ALGkP6CYKGnZ2EjSoWvtYLhkbmPWpu5p0VxHOJJO7xptQnKWG8WJ+NQePs49l5BBu7ORedk7rPOz2NYRtorOLZ4fGClMh1oVRfB8GiooJ/6qYbeZ402u94dliLp/w3S1JEwJ3nRD0JHnWC9Jx7DLXvFOA97+R4kOmc5jBzqGTjOCTgFOciXSf+aSE2gcXuIfqGJnfnoDCZy1qtC8JzMf2wlj5BJ0hT1B+L5ICG1nQfhMs9i7rTrkV9aT+E0hGJBsaoqqNI8imUhiOQk1m56ZlOvCpJpPK3JaAd9XsKsL4SfJf0Lm3I7L8tkAdREyfszHL9nFjL2mR8X4fyJdZppZpF0sZjm+fBnyZCeMjcxhxrDaS+RC01LIHvufcB5jTGCeTuJA2vCsf3+97gFn3ZRvyorZ3ra2s6MrxJ+mmirltf6oM4bWHMT3FuXCqjLpAklFcQJFYcKl+L7Zev8wRJFffxGNVJRQA90gm+YebzfvOfJZBmCDuV0MS7g2SKtfdSAylyvph3id+4JCVx1+a5hmdDJ/N37RTzE++d19maTunBqhLbZu1tdw4PpL3M4btZr41AoE3zrJ6SWORYKu7HtMgt2sZx0xDrItSpxHSSNcckgZDEaFQYicI+LAiNXUnwyM5LpBREoO8t9zAq7uv4F9SRCivfo6JXok9aToJkpgeWKqSIViaQjL/tU/SVvOco9hL+LSJcEEgFzxLTQUGC+tdKC7uSII12rdgz+PPPI5BUa0XXKski3miETrweSx6VVn2ZYKocYXGgmY8G2VX8NGONKLnmHrLol84zldd7Mon0iwikiE5hQf6LCKQggO3/3Jvzm1bGO+++teIeq99WI1CNQDUC1Qg8WRGoEkhPVuSr561GoBqBagROisAvTSCVx5vZMGbk1KxAFTs1oUCale67f036yMf/Kt15173h2z4FeBQ2PEVx4pzByT9+r3rHvW8Tm/AGgFqzv93AZ9ASGyCAv2Ms8JvYoLda24jfz2SucRzBo6Vku3/0L/4igCBtRTIom/Mi66PWSM42ryVD0OPvo3j3FVd8JV37ve9l2yjPVxQR97OSUkMA1bkWUs409V/5ikz9Qqk0xfVb/0gCyQ2mgJl/j22imzr+JjBbeocfF2Dgn6C05z0Vxc8f/I/3p9f8t5cDdmoPYmZsrpH0i14nbwZ97wjg6Xd+cnf6hy99Oy1bMD+9/Q0vSqvPPyXdg0XY5Z//Vtq8YXP63ct+Lb30Bahorrg6/fv3f5oG3Eip8GJzffF5q9IHfutSkXAs7H6WrrjyqnQYG7lmCIRLLj4/vf6Vz0krUabU8plxduAPbNiV/uYfP5s2kxX+sY/9P+nCMxdT/wCgifu964FNEEifT3XUT3rff39TOuvUVek71/w0feEr/062MXYfHKPJnS6g5NDYcFqGAulPP/CbaVl/P7+qS3fe93D6y0/8U9o1NJXOOPcpaQ31AM45ZUH6n7/9jrRyPrUc6EvW25qa1ZhuuHtt+uy/XYNy6mB619vemF528XmJWuxk3aZ0zU9uT//4xasgLUbT5//mA6kPtc3ffuYbWP3djJXeU9Iff+CyNLeZ+2HP+wNqNP3T5V8GZO1K7/31V6fl8+elT0G0XXPLmjQNOQKuntqomzELQEdQ89p//N1fGQKprb8p29QVxIEWZiWBEEqTKBgPQIMdlYD5dpRFTZAHFpjfuGl9jM8p2qQVMmnVGaelM1GM7d63J3z+VXeoNurCNm5u75x0800/CYBYezGVS9bvkarw/KtQAAzTDqPDKD5Q7jwLK8G9AOKbtu/AvuhIWnXKMuzuhlI3Co95HQCZWFbNbulOtWMt2IgcSQ9jDzZMdv9yFEsPPfIwwDd9Y3Ffmk+NKvvWOGD2bGp6SARu3vRI6sUG79DB/aEGmj9/YTrKGBiEYKhpaEtts+elH//szjTEddCNE7obAHzsMLEqU12gjVaTVnL8Zd78uQESh8II0EZFj2NUUFAwVeB9N6TZBDVbtEPrpGj78PBIOrIXNUUr1leSctZLAsj28xag99UOSZaz2jNAZK0f26EDYMu5pySBot5UoQoK6zk+kxU+WWlSkjklseSxynmwtMgUUBfnCXBE8FRABha1rC8n2DnKNUetpEKp4lfn2Ub6gnNyAKpYZImRWduOJgUM1sIq23uZYb2AOhv2A+2tPJZESj3EiPWddu3eEQqRs844PSNUzKGqYASgc/K+9ZyyeirIJJVZXgugt+P3hp/cFDWTDlOXKx/ntDi3da78bB3nV3E1xr8RwNUdu6ldQJ84Qnv6WFLVog2eRMzcuXPTEKo6iRvJE1/W3Ak1EVnjviQ2jPMgqlTjIBljnSHnfbphau9tzQodLNskFGpo30zGTYQt5jLqyagY8riSqB6vVHZlVYsqo/p4Nnn9tqeE0jDPl7D6g5Ddt2+fj8SIR/l8UzEpKB1qI46jdaSftW+UzxgVa0E+SVBBpnoP8+f3x5y0eeuWXNOMxsvqYKyy6KNNnKMHsNU4HSe7f9+efbQ5DWx9vkhCGM+1xAq1UNjjFf1PSyzJBX+nAtH3+pQNUJS4GUe/37/ncCjYPN4UZK72cUHO8Bw2PhKLxlK1V8xRkaChate+Z32RxiA27QP9PA920qc8n0q4ObOptWTSRy7UE13M2Go9OcY8pR2edYoOQGRPTo4HEea9aNnoMQQ6PfdmavSpSmtnvSB529Ken9vjQxMoj0dSJ/E564yzURmtj37ZxXOjG8J5AGB/4bJF6TCEnuqcDTfufMLXmUtmn8mwVXGSFUdZvwKhLLCLisLfhCLQv3G/jdxnC8Qbxr1pPnPV07HU6qUNm+mnjOoAroHFA3YepQ12UiOw/bxT0oLnPy2NdtA2jL0JFC+qUlUOmcBBJ+YrJBEob6NfIXsamEcb+Nru+SHoa7ASrOd39SrM6VvWXqrhudxCssUY/XKSnyUmnReneZ99wfjXcA/lnBW1j0xq0GZOqkLikTl6inXfso7Z6Siq4GYUzs0wHarKjvH3Ua5pL2TpIMqS9e3Yky7nedY/Ox1oaElDzA/H6Eu6Mpb2dY4RCSTPab2nSlA9+pD9rkhMqgSrg6At5u1yvgyb42LuLY8T81JBBqtGktwMQLwgKSTZAvSXjPNcZrYU5z0GYaHyxSg0Ex9rIM2ZPpqGefauXb8xk2y0tf+sXXmc9nMNWwPRFtZzjAOVSz7FQuESw6IOa0LmMsZ6FwSvdZFaeX4pu5NIOu5412ZQJa1xsoe5lFdx5TFPYoQqa9KU113Z6U8mkGbUNTMfPKHwL2OWkxYKpVLxXLD9WyXgaauHWe+pbIxELGOei5hC6EwnNWjT1uhjypiEEB2bHqO0V0s6o3teWloPKUyNtMPUMXuEdeU+5poRkwlIchljPp3gOTDCc3+8IGeznWC+m1D5BQGSCdlG6/3EP02aWSV4nY7JUG3xTDRyfHaKeSCa1MQLEhzamrsYR8zlDjjrp5ZKpFjSV9RH8kwFaTRDdkimFCRM2Sf9W9bT5Pef+P2JVigJJPcZJcH0895XfmrGsrA4bvn7Wp4LOR6Z4DqeO0fxfW6zExRRuU/Jfd7XzPUXcZVIjOv2b8GA52dGSVBFnaKZOFir6sTe52TyKM5d9Jvyeiv3QrH2KSyKPX3+W0HgltfnuSD3crtnlZhJEjvu+OmJgFa/q0agGoFqBKoReNIiUCWQnrTQV09cjUA1AtUIPDoCvwyBpAVM5Sv78Z/YSkggTeplDViwlyz/j//V30LQ/CBAH7Pbo7aGS3k2D+NkiudscItBZ1sHi9o3C8CxuBfICBKG7yWQBCLq2fwKAOk5riLJv5X1O8zS/osPfziA8Tmz5wRhkxVNgFFsIFUMaWGnjZTXsxMg+DOf+Zd0009/Gioib0U1UFiWcH0jAKFHsNEQfPMVWaUFkFCCs2YdCiyXdY9y7RCAZ67T90pu5E1Trl0iiOJLYCNs+vhdI9f47Gddgv3eB9M5Z54Wvt21RbHZIrjxmcfbCJabqHJD7rlGASCuvukeFEjfplZHX3rLpS9OZ527Iv30jnvTVyFCDu3en37/PZemZ12yOn0RC7sr/v37qQbw8fTTT0tdEDFnLu1Lr3vFJVGEdvOOg2H/9rP71kb2Omm/6a2vfWF6xfOenjqaqZ1CRvH963elv/rkZ1AgbU8f/vCHUCBRK4Ld2Cyy1e9Zszn98cf/OdW31KcPvPc3wiro2utuSld84xrUKP2pp6017SOL+4A2XYTmjMVz0x++9x3pNLLPB4en0qc/e0W6/ubbUtvchemNb35ruvyfPkWG7Eh6/cufixLppamFz1jIfZLN5g13rUuf/drVaRdqmXe//U3p5RevxgIH4JxruebGO9Lf/cu3Iivx03/+rrRyyaL01xBI19xwR1oOeff+974tLcICZwgw7Nobbk9f+Rrk28IF6b1veiWkVm/65BXUaLp1bVqO4qUWkG47NilHUbTUBAri5gAAIABJREFUA0B/628u+5UhkLoXC7BiBUamrQqJafqCxIHIRtRYAVjzqwXQL7300vSVr3wlgNU3v/XN6eso8SSS1j6yNpQnz3/JC1AR3hn1Nc4///w0hF2Xdk3nn7c6bRJQRU3TClAygX3ZAiysJq0vRk8X1FncNy+s6Q4f2JOWY3s3C/D8CGN4zvwFaevOXaFYaKqFcB6kUP3YkXTRWaekWSpojrVBBA2nTXt2pc0oBIYhMbXesc7KssVLABAZg1y/pONSFDDHAU1vvuX29OIXPysKbI8BmM5ijO1HHTQhyEotjBGyltdgf7Rh+6E0i/pWo4NY6vVmezZrs2h9paJqy3bVB4CtfK99lQSB84RjSssvfzZWKqxUJZlRK1kwADHhOB0fASi1MHyoHAD0nHMknRkMue4M16ZSpFBJOGa7sLorVSSl9ZkKMJVDAmkSgLUoNYYHhuN4c3rmRK0fAS3/Hu2LXZU/TwJgOe9IOPi5cm4IlVJhYRcEYSgw8pzm/JgtQEeC4AhrnuC5VGwCiHJuOeywF+N3rQDqqnjKea4JkFe1yIqVy9OpWHoJMM2SAA/ii1orKje531ZIh6MQBZKNoXSwrhCxFEiKflrYSYVlEnO+ZMrPbrs1LV62NAitUZRBq88/l9jbt1F2ofhSOVVP++7HDuuR9ZsAUyH5nGeJteow52Ut4FQ+tTJXqZyT+JJ4GTyc61I1YbkYSQXWpZOkQdUgyRLEXwBaxAKxVivEXi+1nlQ3eU+qCFToLFo8P9sfcs4ghiAVrY9VWrd5TGPu37StKwk470+i5Shjylvv7M42biqr8vNkKp5jEph+L/htW1lTKAiOUFFQE8j6YPzen/sZg6PE2GfR2WefE4TKdT/4QRy/FXLT52CulTUZBKg32FAPYekTWNLT5xXHDGIIxZe1jiYB/PtQz8W9SwbwTPUY+wC2ra2krannt8+NAPAf59gep5l4e03tbSgOmdsP7eW6eWaXCRgSFBJIYbfHZ7TXs5aWCjTtNV1HCPIvXDQ/npMSQBs2PhLn8Z91znZCRvuKUvMA4YJ/zZAmrgN8BsxF1Tsyqs3haMzPtuvOnTvTBRdcEO+1htWiBYvTjh07sN0ciPE1b35PtPX9927Ctgqsnb66bMly+msNaqMdQTo7Fy2nplIrNn533nN3msNctvZHG57wZebi7jPDsepYHQ3ImAo7XsbLLKw48fGKZx5BjPtqIIZtjIm5xGwRpOkKxsxK2rIvlmbGEntdCOEQ0qBwgUZJ+5nXG09ZmJa99FlpoisrEFU1mQTTyliqYV6vVwjO+2cxzzSy/mpgjp7FGDmOSq+G9j8+zD+IepVIxkoS4xjzsARSPe3IUWIMhZKJRY99LcgXAXl5jwLAlZB0vVFqKwJctn4Zzy0Vps01zFPH1c74Ys3H/0O7p4OMeFYlaRt9/Z7T5qXN1HY6BGg/xrwgVaZoSqza8w+iNg0itCCKKomf6Ede1+MQSHFGAfQCeI51nPO6RFDxu1D1FnNYOR46mdvjs5w/1EEznnN5DeiFuczLtZ+IOx2uhmO0odZqh0DqmBxOB1gbbdq2g8QWDQtd7DDWPY/JUCZgSUTQvtoXho2hCVleU9iAScQyV2gTzXvbmX/6eb53z53HnEbikskFAZtLakkk5fkur+nzsSrXnE80gVSpnvXYlrjTPtR9QDux7eca9m54JEKl7aAEZyeJLx08nyUr63jGqv47MnGUNd7xNIzibWJoJHVM16eV2HKeVw/xjqryMEkGe1CQ7uC5vZ+TjFGb8DiW0QPc9qR1rohrLq2XY6HCyx+9JvcmDcbRPY3rG3435YX6OX/PfKjqLkgdE1tU0CnhIp5t9a2pvRl1JHOkzxfHoX08+npBuJdndZ8QXaL46pcgVmLcF92++FL2OftfpnCCocp9bYYcySph/1ZJjFYeqXzvyccv36PtanlMyaNMn9k36OvFeUpSZuZr7Hcy4W19trLvhzo7PnpiHJV9y3XMifNUUlImvzy+CunR91oQVhVjNO68qIP08wgkx7GJDN5XqRBzjbD11p88OuDVn6oRqEagGoFqBJ6UCFQJpCcl7NWTViNQjUA1Ao+NwBNGIBWbAjf0kZ3mdpZFu7YkoCxp2w6Ihb/+u3Td969PwwCUbrJzFrS1f9gAsyl0Q699gKBYCaQKKM4CBJmKbPUiYx9wZApgwp8FxsLmCbD0GJu6shaIGev/84MfpDbBSizh+gPw6gYIiyLzAKGhdvLSOPYImatrHlqb/vkzn0EpRQFsN7AWc+YNdWTSl3U/Qh2gmkBthaCqm47iPtwIekAzPv1ctnsBSAk7JpVFJktqycO1cs4ATqP4OH+xgDHnnOYe55Ah/853vDX99rsvQ5FArZAgm8qN4YksvJNbMo4nIVaoDMrvR8kCljD5hy9cCdA2Oz3veRenzrld1Bn6WVpzD3Z0/fPT+9/9mrRqeV/6PITSV7Gw60Zl8yd/QC0fdp0tABldvdh0AQzdeueatGUvtlrtvWnjlo3pnjtuSq8HcHrdy56b5qD6sPrCvet2pI+rEtq7L/3Zn/5xuujcJWFvUwfwdPeaLRBIn04tqEzec9nr0rkQBVd976b0pX/7Tjr17PPT86iTtPb+u9NNd9yVBkcG0xlL+iCQfjMth+B54OGd6SN//Unq1RyleHlH6kV9so9M5GkAg9NXLEx/+L73pMXzegCusjf7T1AgXf61a9Ke/fvSb739jemlT1+d2lRQ8O/qm+5Mn7j8O2kKYPizH/+dtGR+X7rutvXpbz/9hSAonvvsi9NTVp+BcuJAuuGmW9I21FTPf+bF6Z2veWFqpf3/8avXpO/f9mB69kWr03Offn763g9/km695yEAiOb03b98168MgdR/ypwAys18zRZPdaHg2Llt14y9iuOiAeDf/uPYcez53rnUj4h+DBExiP0LfjhpObWkOmaj6EPVcsdddwYA6DhrwALqMITiNASL5GgTpMecedRJAZiVhGkHNOnCMqoRoGsBJI0KkVmcs7O3P21CFdEECDsxfCjN72hJaJtSfwd1mAAYp0ctSI0tFuNs467tacchagUB7Eq8uMlfuWgJx21NbYDR81ACCIjef/996cyzTo9xsGPbTuoPdWJTNwpQNj89tGlb2nP4SGpFhXTbPfdFEXI4p1DozFveGeoBiRIho4EBar9AKtXVUXQc0MmXtZRUqkyMAYoK1EIGTXGQFgjRNsAhgRMVDPVku0+DLjWSDV/WLCpBljrqvEQmuoRQ1IfRosu5UK4kKy+8HtsjSBXeO4Gq5pgAL9cyCfirFaHql3qO34CaT0JoiPFSg62Pf/fnKdQDpWLEdvX7ksDwXsJuSTueChWloHTMsbpTFbahKi69lrZ26j2pGuKllWfUqSEuZd23IP+Zw5jC0zMuOZd6R4z7Jq3+cq0j28a+YNwCuKafSPb6u7LAeGkLanay4GEdaq8j9M/bKRy/iGSFdesfCdKlgX6k+ubUVadklZzzaDhqYV935Gj6KSTzfOopPYIFmQpVCSzvYYK50HlZ28E9e/ZwvdmqS0u7IFohe/w54sz7jg5C8nGtWhlFBr0AHm1km7RAdpuAILEjyTeAVZ/v8flSkkQNjLtW+kUJzvneNWvW8dmmiJtt4ntbyZQvFWZGJiywOL59JyxWK+pSeSz7p3GQ+Ah1En2oHLtRZ4l+K1rexvPDGkBzAYnXrl1LAoT2b7ke3/Lly9LRIQkm1LB4iHks63rZ9xoAW7UntA5V1BSyDhUEucC0x2suSL6BoVy7q3debxBMqp5UKmXwHEIOdYjPZ8dMqObol8Z1ZBjSk8+V9rMmjzgivCcVbK4JVIrto86SYHG0CUSRx7IPSmzf++C9+ffYofZBUK+lPorntX6gajPrZEmseA6t/lo7IA6t1YZN4OrVq4Po20L/UDnnfHbrrbeGMiYnqRgGiOnW2rD7e4RnGnwL4zknfdTCIkqeaRl29jnnpPaeDuzuNgYpFmTU7bue8KXmyu5zc/Y/84CKLNUlvo6j+jUN57j3K2nDuGliHu5jDl/Bta4iqWMBA7oN4qXpOO0ZNAHjIThjSAEt5bjb3cy7x7DjW/XiZ6RuyPhZqBI7GIeNwzw3ePZPHaEvMt5VAU2r5iS5YhbzUi1zYq2qEJIQsioqzx1qxp3zjqESEnhvkiSKukkZSBYkL2vquHaKfs1Xay55b9mKLysBAlyW0JFwYo6TcDIpKUgu5lC1VFAKSb3hCBqQzawDrju1Kz0AEXZUq7dQdge1GARK1BODfI61mzH03IzhGRDd4xqjgkDK69SidspJwHT5ntLWrmx459LKVwtkpmRnY7MqFAgnYhakVeE7V8fYECC3Dk8mkEhQYAx38qxpsR7cxBFqfW0iEYtaa4zXWtS01u4cNSHEGAXr4SJcoifbagrcmwoV118wPraJ5WzsMw2MjbmMnd6+fgilnkj2svqVNYGCtOMztlFY653ELJQ1jkoyrXyOzJBouSvMxFDSoDK+JclQWuFVJj3Zjz3zBG3lmrsOZeYLSEp4yvKlkYykuqeGb5p4JkkwOXdYl8jEr2FIoyODJgyonCNBgWFaw36jlgSWOusT7hxirTGeBvn7JuqXbawZT8MoDZtY70ggHedZ0IAy6TB7jGFrLdJuw+w1Jq1lpG2tUxtEg0qtSMpw/+KaKdSaPs9NgLP/c2d+bx0l2qj+GHMRax7no1Zqs0UCWhHTSCorCMioIcYx7etR28oxZCDlnAoSq2jwghzM/Szaw/nBNxVWemXfjL1BeZCiU5ZtUfbR/4hAqnxftHmQQrl9gxhyrBQxcV0TSrYgYdnB2OdmERH3XIWq1f1TqPKC1S3JSe+Xp20ka5wgknI/yrXffFUSuCdIshPEUfmeyvHnvFf5uXy8E33S9WQcK8ZPtuj0WbX+hmsfNY6rP1QjUI1ANQLVCDw5EagSSE9O3KtnrUagGoFqBB4TgSeMQHKRH2v4kkCK3OzIJ3OTfM99D6Q///OPp1tuvT0yxlUERfZm4evt9j4AAYEHwUnt39hYuOkOcohdSknYTJA9KGgo69JBwdx6gCc3caFqUnkAGChY97rXvja94uUvB1SaGxvRTgAuM50FNcti6eqBzHRWeXT55Z9LWwC0c20ms9czaKA10VFAB/foZnl7R5FB5zZXwsiNZGQS5g1J2KJE/RXu3PonZGXHMYM4yjBL7K/dHMYmsdios6k89ZRT0u9/4PfSa171siCPtGkKBVLY1/3nCaRyU2pR+WtuvC196kvfIOsfwEf7IkihMZDzvtnz06WvfEl6/sWnph484z9zxbXpim9+H4KoNV10/llkvY5gJVabXomVnpZ23/z2D9JVP/hpqm2HLGKDB82X3va6l6aXPefpZFeSac/O7/5Hdqa/hkDaAUBrDaSLz1tO5jEx517ufGBj+r//6p8ic1sC6eyzTiMr/qb05Su/nVaecU5625teQ1b1dPrm1T9It915e1o4uz390e++G4BjYfrnz30tff+GnwJkd1MoG8McQRLAg8EjB2mryfSm170q/RpEVlMA4MfTLfc9lC7/6ncgkPand73jN9JLn/GU1Ez4BJquu/mO9Il/+QZ9ZSL9w5+9J51z2sq0bu9IuvzL30o/u+NOrI3omwJO3I8WS0shsF71kuenFz7tbFQJQ+kTX/z3dMMd96cXoGp691tenbbtOpC+/t3r0q0PrE9f/+j7f2UIpLkregBTD0evEZQWIBXAOECtiFzYnnEVhGfOuC6VJKeffnqM3X3YwI0DXll8XGJi/qJ51IjqCMDgvvvuS4sXLcW2DWsWQJeH7n8A5VEftn5kddMuAS5jO7X/4FDq70UlgA3eRResDvDuACTL3oOHIQHnR59uA1Qb3L+bDPYjqa+tIY0f3p9WLsYG7BB2WwA4e7CembtoYbrvkUfSQbis2T1N6TxUFdbNGcYur437WLJwUfrZrTeHwmQ+yjAVIeOA3n38futOajZ1z0mPQCgdhEzqRN2wdfeuuLaOLkD23kwsN1L7Q/WDNcj2U9R9apS5AaBUe7o2am5Z82WK7PojkFAtEGJtQSKo+MmAvgTEvr37YzyrHnGkB4FH7IcBXZ0Ml5Dlb1b6jh3bCsWFc91UEHuC785d0whb2rtRw5B9XrZROV+VXz2foHxpcebvw5armDedQ1W1SDB5zPJzZf2ieBBYH4N7MjtZIsss5kyIZ2KrhvkqasYxZzYzZptpz1B4Ar4Hua41lCQ5yodhxoXZ72qhXv+G11EDxCLnkBlhZZez7IMsEhgqrG+EcAK0KcBW58ggvazrIa8OaDcA+HcPZN/pZ5yBfdlA2CY+9OD9aR5Kj3PpA76s8+MUHFA1wND2HXvoVnVk62+L+h+H6D+eZ+6cvrCZ1BpNW0KROTPCu6ltk1UDx+P4WmtJNnndkwC49SjVerAr6+xspw7bQIDvPquOorrINqhZSWVdnaxMdUqaYmz0pG1cg8RK2Y4+h0IrwPm837DvIyM+kyG5do/HkNSwRtaqU08JtYl1pCbpe4bPEkFgW3GebtRK564+L/4uCeXLek2LUPcNolDy+J5Tiz/VWI5/zyGR1Aex5GckkgZQtVkLyMFt3zWOkmU+f32/47a00lMVJLjWjgLAa1XtNITiyL4lWWOsx5kHpiE6vVafeV57ByqMqNuFj1ep4A2CCqDW61SdpgLJ80hU7YX8H+dzbRBudYXaWMs8CavtO7ZGnzzC+O8H/B3EClMlmcdTFdjXh1oJv9KDzDPWRPO9kk3WdluxYkWAvCq/SlBxy8ZNMQatqbSf5Act83qxQNN+8dgY5MSA9qop9UKY799PfS3mi0uefUkAqaPMkbtQST71aRfFHLTt9n1P+EpzWc/qPHZo26yTyOqFEnDWU1LyqJ526QYcX0rfXsG7lkAwdagE48lnDaLGSPTJCm91LFapcjVzmL+TsZKWXnRuxKHm8HBqYu5L+wYhk/gs66062iLAcwkMLdLEz4NgyMfIhnO0NSTXlG3O+J/W3ov+IIAu2SNebP+M6kyC0EWkvCePYF+3do9JJw3OPXHkDO6GeoK+My3ZUox115zC9RgVhgppKrWmR/q601WnQdb2tIY17jTj3TE36jqusK6zr2bwu1CFR43NE6+SDCt/U0lwPJoIyXNBCdbPvP8kAmmahAjn4zaUaiYQWdMl1svOsaZiRE0k6xkRE9Z70wS3gevtPooNJjaMs44Npe3bNlPbbRDSSKsvSR5tICF8OYbqiVxJJicwaYNnLanJgpzLqpcTILrzohOZNqnW/5u3YGFqw9Kuie+1rR0jPloDqorP5F5xva5d+f5kAqmSrIhHS0Eg5XmftsuynopYca9Fu85EvSDsbBttXZ13nC9asJF99ekr08UQSHOIocYAVBiNeVgbSq2L6+gXNcw32oaO8owf56s1w2pRhdeioB6b4DlsIsjWQ+nI5l1pZOBoGkTFtonfbx3HAve0Fempz3sWVpdLon/t3Xcw3Ybd9gaUjeM810dIVBnSHlmFEXOMdUt1QTiuKri0hvX5qSLHUNuXTYYjhhLvU+x56iRNIDStQ9fMdflMqCQg81yUn8FGOEjToo8G+VLRp0plmDumsr7RowiSYmTNECy/YO/wmOM+zuxVaREX9cAKj78gjyS7ivEUOxsJJBrH/2I/ZP1AEpBCRVXY6do9yj7kvWTCNRNIvmaUSPGBTETFbFPE4Od9Lftb5Ve/LwmkyhH+qPdUEEjRfwsV4fofXfM40aj+qhqBagSqEahG4L86AlUC6b864tXzVSNQjUA1Aj8nAr8UgUQmcGwKH3NsNwI521QgcIJN1jVY1/3N3/y/aT3Fj824FywSLHTTG6Anm8DI4gTYCAKGf4JUbrK0dQtbjQLglDzSWsVNhEBbIzYWmVyySPMx7OZG4/eXXHJJ+sAHPhAAoeeQQBIodi8VCqHYjGBPx0b129/+dvrKV7+SDlBLQes6C7zXFeoAs5VHANnqAUW9n/y50h4kA6BlNqEbD4/t5wNYcNMoKAoYaja5G6FsipE3KRnANyMYkBZwTwLpjz74B+n5z7kEoMFLzYWwc/2jGeopPv+ojZ9ZhtpT5fT+mdcosfrx7felL/37NWzIczawG7oulCRPXX1uesGzLkrzurk+ANevfPvm9N3rb01jEAKJbOUWfOTnINv57cvegmXY4vTAmo3pqu/flDbvAiQH3DnnzBXpFdRMOG1Jf4A+U2z01m3Zl/75C1eQPX4gvfc9l6WnnknWqGAwG8O712xIn/yXr5Hh2ZB+/Y0vT6dhYXfDT25J37n2unTqmWem173ypakfZdG6TVvTNdddl44BHLzl9ZemZgph//2nPpt27jmQLrzwIupQrOJ6AXCpU7GGzPM1ax5MZ1MX5a1vujT1om6yltJdax5OV0JEHTwykF77qpen5zz1vNSihR0g203Y933+yu8T++n0kfe/DfKhLw0DNK3dsDNd84Pr0+YtO4I0mEVb9XE9T3/aBemZT1udupvrAFoH01ev+lEc4/lPPzu97uXPj3Zbt2lLuvzfvpX+5B2//itDIHXOb8nZr2bO0i8kKAQ7zOB27NXSzgGE07ezJVuuCaOt0yMb1kMWdQUwWlMLQAegswhFmHVxBF49VhPkjuSDxxsmQ3350oW6ucQYnuTfsEoV+lobgMnqc85KhyGkHLvaWYqqCIINoyhbTI2WSVROy+Z0A5oBgpMZvKhvDgA41j2d3ZBGg2k2IPUwQPtRlS4URdcCbAzbsv0QAnO6Z6cz6T/f//730hnYPkoYtKFSq8O6yHoR+wDdhgD09xweQr3Wxles8iAGh7mHRgiE9nZA8vFhiMk22q4nQEZVDEOHAM4HAaiwv7O+kV+tKTNJ5r3UeAtWYJIqQ5AKI8MQNu3Gjzo+WAsFocR9H+SeBe2tqTI2Mp3mzs/WZZ5D+00VC420j+BiK3UZVEWofHGKaQbI918msVXZZHK9JPpKULOsv+Z5bO+ox1PMo1HjRaC2yJbO800m6D1nJpaKAvDMnSXB5Lwrgeo87dwkkeq/iajflpWOziWhNmGu18lniOt+xiXnpYsuvAAQb4DjoySDqAjyfGa+83y5Rl5p9abyKwgp+kT0S/soYw9MNJRqkj0mEUw6X/K+DSiRwgKOCVKgdwRLu/gM/Tn6OsTWvoOHmEN+COnTHX3V43tP3rdEXyhcuQPjWmvGvbMr9xu2Vpw3fs/xmiUvuO+FSxakg9TQmUu/3L59ayhjJKQknASBo23o2x6/PE93Z0/UE2qhXpzj79CeoVTXkqdmCTqVNEGoUn9PUjGUPoD2zRAdtTyDJGrKOd5nWwfkqMdRnbMbS0fJTi1VtWkzbtbj0YKtbJ+BI1qu1tE/URTOmR335Of9qoqlJHGModfeiIXdUZQnWjWqQNI2to1npsfz/iTCgvSy79PXSns9SSaz5gV7cy0kLOsY+xYhH6PqfTzWwQ775/YFoao6L0BiiL8OaxTyrI4+yWdHsZmLvhokncNJArMh5iJj3YdadJS5SFC2ifG1gbpFp5yyOD5/lLnEOB6m7ef0zCPTv5PxtD36h898CUDbz5i2Q5aompJM+tGPbkzz+b39JJ64dLwJa67xfNp/8EA6TB22adYw87CMPEztNtv4bOazgeHDaSmqzLWPPJSWLl+SVmJldzc2n/f9YOtjVkS/7C/mzTk71g0mY0g+zBJkDgtgNSOQDIzxNsb8bOaNfv4tBATvI4ydxJ+nHiyDn2aO1zqO99mKGhaSfoMVKHW3GKvTED8t3Vh6QVwkasY0SRBZI4u1QSgvJALy0iXG/oxCJ8QHnIW5Xku1CY4zTaNPS4QEu2RhehQcNmqoG7lujy1AzvFUqtfaoEofBcrjnrhkzoHOEoKEvupnQuUdBsBh4RYWYpxrnJo3A1MjaYp+Ml3XlTbM6U3XrCJhoJu5j4pP03Qkr21wdCjGm8qWWCdVrJVmVBRlQxWER8wLBbFR/unxCKTHa9/K9ZldWmLc+VDyoI3nqM8Ja+wcZ6w1cp/Ow1MSSAaHZ24z7TBnmPpRkCTjY4fSuo3r0iH68rE6LFRpEwn2KYgn64aGU9oMHSd5pBVeJnI8XljsGUPvJ9qB92htKgHAXNTFM7SXeaSHfzVYearEVvnr+AsrtaLtS7KsbP9K0qIyViWBNBOrk+LpfccrLM7yt6r6JJ4zcZTrU/nqQmX+NupznQ+xOZs3oxNlT8EcoC0ZRFEdJP/+tVtIQGH+5dk8DmE64jOQ26xj7q1FQV+7cF6qI0lKS9th5uTRTbvSBOuCSRJADtWgSj1naTqdmp4LUDW3E9+6AdQn69anOx98KK1lfl7HeYZJXBpmDXmEtcQESRWNWHM2TOGOwHwpKegr9FDcWghyaD8VenZtCd5Q4EqsmLzDXiLUtPQB59Ry7S5RV5I1Xqvxi7+pjHyMb6DjpUhIK4jQsh9WqueClCnCXdmXTyZhov2K8X1yf3YdNzM0or3yLiYfLzdgfK+Kzbkp+ktR90sCSSK5sOKuJBRLq8hIwrM7zNSxKxVIfuU4xK20sCuvo3J8/SJCqfL9j6nNVfTLsh9XHkfSbv313z05FNWfqxGoRqAagWoEnoQIVAmkJyHo1VNWI1CNQDUC/z977wGt6XmW5767997r7JnRFPWRI8tWBcuybIw72CRgIJBDOAk4AU4IYA4lOVknZ6VREgPB8YGYgLFNMLggyxa2LMlWsbpGmt5n9p7Zvfdyruv5/m9mLMuERAJrrfP/Wlt79t7//33v9/b3vp/7fl6qBl4egTSYHRxegkKKPEZGn7FBH5+YTh/+yH9Nf/hHH8dGh2TwcaIyYj6LQROQMQrZl0lm3cQL5oQtkoctDlqCgnE+UWXE+yWQfAmC1gJAmadI0CsirrFZ8d53v+nu9Mu//MuhkPCaEkganIXFBCCCZJMEzySKgj/4b3+QPvu5z2bx4bfCAAAgAElEQVQR4BQiouL4n0SQYO8qB9tKcp94/yxqVWAmTjyFQ3lGmgWopu+/6qrwlc8C7H3mMqIWJZMqjRYOwitTf5RE1HoGtO4m4vwXf+Hn0u23vI5ym9NH0KRwuIpT4CW67sUEUm61cnk7rwIunAUMP3DiDImWAaCoC5VV7QCK/f2dqQagsrwE0JP7v3BsNJ0cnsKrR9UCYBy2E3UVm+maPTtTo5GpBHCeG53jPeOAFykNcijvba9Pddp+CX4AWk1yiH/mwOG0DBB44w3Xpi4O7SUePjnUTwJKPX3oNMB+ebpiB7YptNv58xORT6IecG87KpMGyEBjrI+Tk2IV0H2ob4BI2Kr01P6DYXuzZ8+u1N3RlEUsUi9nzo5ELotqyrxn547UJGhN9xqDLDiGVdsCpMMV27el/s4WSC4oTarv1NnRtP/UaESS3nLVIGQDlkTcw6DccSywhsmHNQdorcKiC4sX1Q612HGVCboAahw6eS6NUKe9rQ1pJ3WoVZTHa0mkFgB/c2z8z74kEszt8Uq+una0XiQoA7BlPAlaVANaRA4Y+kLkUEFJkRFM5LlQMsBLi8BZcrJUUK9VSLeu2IUlWV1lOnj4ef5Kvgki/9ubBWOxooJIMv/OEu/fpJ1NbC5obg4a8+bg2gYAZj6ijKBYBiTXnqW7qz+dHx5JLdhEraFYuu2G61InBOCOnvY0Akgv+BtRuIAzlSgPKgH+ZyBwVFT0DgyiBlsMNWNne0cQCp/61GfTtVfvSq0A6Zv0RaQj6YGvPUreo420yNwwi6KnC2uzM5BicwBNPT2tWEa2Mi6zZOyyYbWURTXH+IW51A4AOUU/mh1L9E/yxgAWbZqHowB+rqLQq0bhI8HsWLTuFgGaHAvaWemf4xwiqL3I86uKHEAdJcGlUkMwU7VHe2tbzEW2zXnALfODBKFHhLmMdR7dm7eN82VYEtJ2zje+bD+B+FyBFCRNwQ5UlVQQNFh9SobkxFNuo5YTHs4fzqG5xWYQPMb3a3NGeTLbvczixbLOQ+zVayGI8sbcVzOzS+kf/Oj3MFfUpFqItU1Ua6p4wt6okKMuB2qyuS8jkrx+PndVBFEFYM3Yq6DelgDnPvGJP0k3334H9ViTjjHGjh05mm7DUrKWMvj8K2E/h/2Ylk6oT2qxjRubnAq7VCPRI58Rc7KvNizO2siJ53gbR0nifXPi1D4c5AvAnWBmgFkU/QryOfUwzkdQo5gr68yZM0HiSE6NQYZeQK1mPiVzYwVhx0tiVDxXckVSxzkvu1dG2oZNJNewLywzR/m5aQBNc/k5L8bcLphInYf9G6961AKSOJKllv/555+LnycMeqDOOlDm2K9UkEjyah2oxeQi6jf7meNG4se19QIqm1DRhU2qObkg4QCx5yGQVL7ppERXCMst6zYn9qIsoHDe1+fxZ4kdnzNUjLRnA2N/lXaRnPW6PotkfAdKYOedBQI8/BJstKw+u9cJgtmcXGEjp1oNdRZN0GKeEtdZ1y2ecXl1kd+hQmXNP3z8YLrumqsih5H1OjQ0lC4M82xYX2IaRf1ORc4wCdzt24diPvK9PX29aYZ1fzvEz+lTZyGrZy4pMlkzFyBOrM8x6rYJYldLI3OcRU4flR2oF8wNd+NNr0lPPftE6uhuZT7pwSrwhXTiUewMX+FXR+feCNIwd44kULlrOQtyDXNqLXXVCsPTSrk6qZM29zqQA7WUtdo9jr0oEuygaKRcQOrodCDFIVubJY/o45UCtNpGSsowhspVNKqI4bMYZfKp0AteeioBcn7KVS6b3Nf5XsWL/940L4z/tg/z86wgO33QazqnmR9JIoyKDHWrc4skinaojj/VSt7R96tehvYM0su9ZnZfgPtQFK+kRfYv05vs0Rj3S9Xt6Uhre/rSDnIgYS24SY4ox/Li8jx7AXNgZWq/nDzK5zNpq8uVRLmtpg/8Ugqj/Pf598v3Ypc3ffZ75zQUK87VBiaxsWtgLDsWy7WP3WTksV6FdafqLZ4VDV9qoh8OrGylNj4zP3M+vXDw+cgduMF4XFKlyd4N/WM8X6bez0i9i6Sz5IwKf+3otAYL1VlGZAVpHMRwVlpt66qYy5tY9zuwtKuG2N1iT+isGaauBZYnr4sQxb+ItLi8rnJruny+d6d/EaTXos3+5rXDNi+zuDSQK3Kh0q/jr6pi+Vzz6nx6W39z2obKtX54JjWaqwZyxj1rKWt7Kcr6WgSlpUsGJbDGQc6peJmFeJuBfJqiU4+zJm2xL+gY6mXP2pla1ygPc50qzTNzo2mhrSrtuH5v6mGNXmUPPHfgTFqdYu5ir75Avz1N8MjzrHfHNubSNAFQ06z7865hm+xN6LNhlWfQg3t16iUsYyUnmNujPShPJqLJ9g/+Tku8sDX0fMPcqZJMAkmiL/Rowby7PmYqp0yJc4lwi/xCEkwX2yJzMgirxwI5GmtseOLa0Fkfz1//KwRSxmHlbNSlYLWLlo+UN/YrBevbaHdHdzDQ+QyS5UZyD5hbyeXXvEgghd1Drk/MLC8v3vfyAVb49+XP8lJj8aWIzPjoSxBIGV+aqfUO3/fpl7hb8VfFGijWQLEGijXwt10DRQLpb7vGi/cr1kCxBoo18C1q4OUQSAPb+uNE4NE1e7nJvwQyuP2XQNqPGuTf/vvfSA88+HBElUfiYg7JvrfgYBeHpog41NOcjbtETq4SyhQ8Am+ZykjrsfUAsjKLHaOkPRiZrN4vLaEEy/7Bj/5v6QMf+ADvzQ7Y5lAI4JIDzVpYMQnCCgieTR/+L79L+R6IMklGmZ/DSFnzT8zNacujpRJlIPIzs5OLU2ABzvBHySuuC0CxYUSoZBEHQ19aI3l/D3pxUORQmucnCVasAK7Kbuzbd136lV/6YLqZ/DpasRGbWIjK8yB2iUB68SHpcguR/PCTNYmmUpmVYETaU2wPsDklJWFXJtBtW5EgaNNDKlGwEaFuJgP95lWLeC4mp8QWh+Vlo2nD+0YbOwgDT89Ewm7wdyODwbYCehJ+NqdBnH0BifTYX9tCTUYdlMZnbEIjNwEytlT8WBaTGGf+72VhdWXeB64bdnKCXB7azZNl4urMJz8DMoQ5MgtEo20zQxcATYEqClDOAXYLQCFATn6/Sr6iVQ7mTRX2QSPO6XcRHZolqves73Pr2mMdqo7YLETwBrBi2wv6W4GFNrJs5k16tRBIvTs6or/nX7nNmUntBX0dI/YVo2BVHtQCJluXd999d/rc5++BsCEXDITQLbfeCBgMqXf6CHY3EFBEKB8/eQJFDVG5qBv27t0TCetHzp0JC7dOcmw1QAh6j2uuvwbucAXAeoSxsRxqCfOx+H6VJeYF0HqpDHDthiv3pFsBZDdRAz345S9n+WUK4EhXVxcAC4oeiCtB8t3cUxD7+RcOokDYHb8TrK7mehOA+hVc34wf5yCvDxw+libmAOJ6WtLw2BR2MvQzcP6mplrIpqY0jVJC5VEf+cDqiTI+d36EnCpHmEcSKrmOdPbMGOoIVXSAUABGc5MAWc2NYZ/jkJK0iAFFV6gCWKqiPhfJrxXzmdiR3BN/b9YuD6IrUzokyKlpSJ+GsNjyw4tza9QvidFVv9FPzcXjPJgTDznQFKQJ81+uyMyVJAKSkROoQPhUBhBfsJARxBcddqrim9Ztvs/5M58Xva4khkCWIL7El6BjKEuYcy8qlSSjVBXR/ysA+VrISzMOiXLNNUPpzu+8Nayy/N36OhHYKpUkopwzRWYCzMzAo/zZBJycoXyeykJuoCDHVPVQbypiFpnTJ7BjfBbFoXOnue062lozq9ACgCrAr3WiQNsKc/Akbf/II4/GOqJjnUIZX12o2bz+ImBsqHECcGNuYeLy2gJ2MwCL5v+KdmupRvnSCUE2wd9LsKVDrdac0lVXXclcX5KGz4wEGatKxfkjU/qU0a+wV4NUcI2VJGkkB59jItaJUNdmBFgoAnhJYlj2dViTCsaba17/4ADPkRErQUTSd1ohXWwz6yvUVQWFmdfKLPJQukFOSUSdg2B3nLluqm6Sy69vqoasJi8gykNVcqv8/sKF8Sx1BsuyKl3BTedWX+0drTEWBXglrnJCU/LHtr0wOhJguOWb4fnWKYeR/ZYxJwfDuon1MOxpIfUsq/+WvKxBKWhfsG68ngoNSc9MPRlGrkGOTvP3q6+9ihxqp1GE9fIeSEvW5h3bB9KhQ4dCWdZCnr9F8qCYm6wSqiRyOTGepmdRC0EuTfP+kZExCPLmeP4ulEcqMc6ducD4rI0yT6I4WGBM16NINBBlk37R7lxEfdsvXvOaGwhwOBIEUks7ZN3ESCHIoCYUhEcfwVb1FX4NdAzF6q9tXAXPVkeZW+krXYyrDr66GIcNNF41xFalRIG2dfzsulXFmCtlrmqEomlCAtfCvNLAZ6slaSLXkKBvZFIKXiXAbRdtXq6LULmOkItP5FTnfmKDydkwnjXZBNZjdORZfiO/+FXYUAmqE0GwjDpzXQU2gP8WipEyyl/F3yok5CG62C2FksYx6DquNl3yCPo5bOzcB7H7EIeP1zoFXeX+65uoUiFb5iGRZphLRxs708H2tvQowS1nyam3QvmXmYvnUCJvFlQUzq2RC8h5J7ik7Nm+AVzPksZcJI9erEK6/OeXIlK+sfnZlbgnkuTxvqG4zPp+HTn66msaaDOe070Pc+cGe6HNzeXUzPi7YqUk9TsumQNOnzieZvndAtcZJufdrPwbAR6rKkNdKAub6cg/Q71KSJk+02dcI0hCRYV7tgjb0mZMktY8R25B6T9weajD61Ir1pZtzB/a2ZWgctpiTgvlfcEFIMiqwjb/pfahsdctnANeTCC5DuR15x58mTG+Yr451m7J5wiWkoBxfZF8pB83LKMi39OdBkbHUteh0dSzSr+w70LEsdsOBVBbGesNlrUq7q3DcsamNpNr7D2mec5z9OcZ95fYGdYQJNJOjsZegmLq+9rTUjlqaeq8js8snDqXLjx1IFWPQVKzn61hv19V1Yi6jb7F349WraenNmbTs5tLaUJ7WGyBl1iboJHom9QVj5Dv92Pts+20bGRMRp6twjkgyDv6t33ANaeJujZ4osKDBu9VRa/KXmcD20lbzuxsla2hfrY0ziJZcIa2e86TtpOSJ9eUjPOT/LM13Cd/86T0Te13GUd8+bvzfGX+zvv4uqQIyg4V7rvDHpM5yPJHTijLHLa1GYGkmk1S2VG+4Xku9gKZRV2Ut6CyynJmZUF6FqkQrvfND3DZb/46JFJupXjxY5fZOsYzOTQKrKpFOfKFP/8r71n8Y7EGijVQrIFiDfzt1ECRQPrbqefiXYo1UKyBYg38D2vglSCQ8siwTIl06QQSyXrZoH/pyw+kf/PvfiMdOHiMg4RxpB4OOCRzOAwLlmAYOOKEEilL0J5Fp2eKj9wGLrcaWovE6QCoHHo9fDUCZAnYmTjX9xvRLcnw8z//wfTud78bX3SIIg9pjRBIWutxUA1QNHKIVGGrdzT97of/c3riiccjqtn3VBHdmaklFlA0ocTg8x58SgHCsqg5c/AUfOeNVjPyTuC2EE2v7Y4R9HkiWZ9xOZK9Z4mhK7h+ntjeOlKBUAErc9NNr02/+iu/mP7Ovqs5OPpeCRPjQD10ZaBO/vpWJFIchAoRdNn9M3LLA2d2xQixC/AojnIFAiYBgkbEcNj3eUfLy+FXYsXPApZu6NWvsiouwcEZ+48yyKE4sJZJOPg3gB6Qiy3a1wNhWPehZloBKCorR60S5cuQjTK/IjqRA3JgINpMScABG+nfb4kBtNeou0otW2hjKzDznc9yQuQHY/vfhh71lNX2D4A9vGkMZhXRElizPwEeo+7wWF0pIAfgUEoZwipEADjyCfjSi6QALvGbzEpQ0jC7TyjpBMtCyWaOgPU0TL6dVwuB1NYHycGYygkG/y0YnyevF7wIIBvCIwefc8BfBU0NYNLYpMBqfaqu5flALwWcg6QAAFwFyJwmSlewWtXH6TMnszwjfE2RQ2Pn9v6o0/bONoDlqfibL+23HKdzMxtE95egcgOgAiBpJz/Ezm2DaZXxVkcUsbaRKiRWILdUGQ2Rz0gAOwAR6t0yHoPIuub6faG46O/vT489/AjXnU23v+Gu9Pjzh8m79UKag2suQwFSj/JkFrKmHPsYgeBqgE0JEMkzndgUX92w7wZIiufS7Nx62rO3Ov3r//tfpp/5qV9EYYN1zRi2b+RCWkGhMTM+n+juF3M9NLXUhMqjGgXdBqC1ypJS+pX12oHarxZlXAa+kxunKSMAbA/VIaPnxwp2TuSkUHVDzpHLSb8SbYpEAkVmuaY/m6fL8VJDzqi66nphtIxwwtrHvD2ZLaikDKAg15QQlliIPE58rh4i8Lp914caQ4sv72s7qhDxSzC/ivnICPZ8Ps7JVfMDOb9IZGyZA4p+38j13vPut6RWcvJI1jo0zI0U84/jUeAowK8skjqMtQr5miIResxXhc8VCKxpyKCDh45AEswzr6S0a/dVYU1onUYOKEiHgLMYi87TteSk8porvpmxO0PCrP0QTmfJiVSBzMK+PQ/IqM1iA2RORIxLHBdAq6X55VC0+nsVK+XYfvUCRI9PXIBEaWbsQDj0QSTRjhJQO7ZjcQZx9hyAYwV1X8HasMm1LEM1pIjAuP/Wci3IMS30AICd+50jzp4djjxazp0SQZWAkbb7ItaNHb3trGsNoRobhph1rbBstovrX65gtRwNkHWq2SRhvO6keeEEDpmXamvradculG3nQ/lnPQdpyLUlLl3vtI6bGl8Mxasv2zlXaUiy1ZJkXrJ2DpDXse+9V8kn0qkyE+JIAsnfhVUj5bM9VAza+S4H13N1kQRr9HPILuvHBSEUbgVCSdLDv+U5uXx28xRq69fQUkfuqbnUjAKpsakGomcuktKrWmikb0xNMcZYp8YumBuNvkJftd29ns8g4RTzIQ8rYaFCro46itxXtNe1117LPuAZ7AAbXRjCsq6tpTV7Zso6MT6LnR6Wk43VfG/ieuRDYmyF7efBQ/Ge44+98gTSDQ09KDlLUx3rUT3jv5m5oIUpQcs6dj+pkTqvACyvNEeSwRnusvjuGlrNRqwT8qidem8keKCOPVgF5H8J73c3kC127tsM2GB+cGU0sEOwn7GqgjskaYLbvksSRIWaqiNJJL42qM8l2m9JdTd1tUXdlTHn1UH8lZPPbYFciuXM7w2QvKEcoYirqNAWzemD9aVqxo0F9m1L66mS/tBQin2n5aQtnWOExw01MS9SlNOADslxyJglAOsV/jgOMXCkrSvth/B8rqs1DWM5u7Q8FznSJOWD+CiQReuFwAr3kPaHsOLklffXy628LlcgvZhIurQb+9b/MhdPxosU9FMqrtzj8ixV1Ed9VV1qqKiL+bZUuS5g+yaJ8FrpS3uY4oZgdrbODafZkQsQQewj+RpD8TmBzeIk15phbZijTpbphxnNEJlxgpDyu2ul1mpa2UV7C5rHoMtIMqe/aH3LqY0oRGxTWzskizkPUehWQsTJa0hMFMb0NwHxL3r8uGahv/jd90fdStS712feNchi3rYhOCFXoDof5W0QawLlbEGB9I7B1rRrfDr1HxpL/Uv09Yg+ghS3I7G+VPDgWpCquDc/p1t07VdV8Mxz7/Na6kre8N5V6k/ira63I/Vce0Xq2kH+J3I7lhLwsAl5PPzMgTS7/3iqnllJLRvMOSiZK/ia43NTXQSYNFelx9cX0vOom0Yo7zTXXSGwBLaNAAgtZ10DrHH2KIU8d6458TwWSYo0SJRMQeSz1zCH6QZQh0Kyzn4g2Ul5VFoZfLVOUE2oyOLE5JpK+3J2KaNcNBA/s/aE4wF9ObR62X3yV7S7Z5ZCm7y4t14MQPsfEkgF8oi6dv8cRI99SQIpgtEkJTk3EKUT5xb6qN8lTiWSsrxa7CuMqon9hbQwZy3t7iJPV2HnHQSSQWsFUudbeesVHuTF5NG3UiH9VQRSnBcKdeSz+fPhe//srzPEi+8p1kCxBoo1UKyBv+EaKBJIf8MVXLx8sQaKNVCsgb9uDbwsAono6OyVh7Zl9iLZGSROFgF0/vdPfSb9+m/+diG5uVm1VbuYWyRTIfkpwa6IVvbQVDhUuYHPI5UlgCQVvJNE00ZEeWc5hhpJ/uvfMvWR0flrAdD+4gf/z3TrrbfG4UabooZ6LOy8Jvcx4jGS0HOQPHT4cPrwh383PfPM06Fs0eLOhLeWY5Y8EpIvgt9BGgDyRbRckEZZDgLLL+kiACWB5BNFebWxCHs6I/qNbI+0wVE7lt08GIJsYc/Ar6s4EN5+2y3pV3/1l9LeXUMBmkgi+cz6+Jug+mLdRq1rBZO1gLxOWOvF7wtUntHF/BzAoESQtQ2o4P22wiLLA1pmC6O6a8vDdRxy44lQFmXEWCYDAfQVedZ4hkOg0awSU8BqHA59T64+ykwrqjjY61G/hfXHuuQYYOyKXugQRKp3tDSysEaS+vlSIoiDXIz3c1+iR7W+EQCP4FrIKN38Iqkzbb3sgTVKAzlmTgOiN6N4Ri1zHQMes6eg7iQFC9GcWvMYab8aEa7yTxmBVkGo6BqHXc1dwq6HujBK2f98IqOgs8jPjHgL3ZGJwq0XMRk/xS8nTp9+1RBI3UNZzo4cnMly7yxG3iKf3cTyuU1kWGsVDu8B7At0UC9V5qv6gfcBop9LX7n/C1iw9QSQrdXVubNjqbmpDbC4Fsu/BewpJ9MdKFAaAMWPk6dmaGAo3X///Sj9aDtCx6+69pog4LznNASL+aUuAIzVOEZozx3MJ5K1i7Pkz+Ga1rs2ZRuA2DUA6bsGh1ANzIalVQlgy7HTxyMnT625TSA/VPd85cv3p229g2GZNDyznA6QT6upvTtNYn3n79ZoU5UTgvgmkV8gf1EJ/S1y/vC32+74Dqws7w2gH04s/fwvfG86f246/dmf3keFVDEeqMP5jDDt6++JPC/mQOoATDd8fxYg3wBWFROC+q2tmUXXKmCtpJIgkHl6/Hc1c5IAfVnYR2kFiMoCJVUFdooC7KEyAgSzPy+SSH2NfCYSIfEzYKtdsrEN8LG2Ic2RLywANAmdAolRqo2flnMCpIA6KpAC0DJfCkqrpqbGKKPPLYFhH1Ctop2fc6/5qjIwLwNxVJFEfiUJJJ5Rq7IG+lA5KNJ11+xK1127i7rFalCikWuoyJE8ukQgCXA5r2p1Bp0VIFFGHMWcX7BZMvJamyef/57PfyEtYje4yjhdBzRXWfSud7475n8JKudm1wzVTnkbqnwwmGAD1HMa5cHBgwcjf539+sLYaBAok5PTAJc8A6B2a0t7POcZcp8FmAfI7hQA5Z0GhvogUrEsmhmFsKgD9MwsFF1fKsmVsQJZNzsJ+ROEEWocrOEcPNZTAwTsxIT2bugo6L91kKHW8fnRC1FW28LvYZnH89iuEhkSdA0QPNu2Y9NIoISKmPFR8nZR5zX1EKH0rXHAVOMutCQ04EFFmeua17NtXd8WUOK47uQ2dvWsf8tYKdrmRsVrVRgBGszBK0tZHitdtiK3VCFaXlWAoLvt49paLdCJ9V2uLHJOsczrtE8Ndnf+3rFbB5jvOrJEv431K+yysjXe+SMs72j/OfKYSaKGqolOlteLZZqHyLSM3reGultmTNZhcbmG6qS9qzn1QLKdOXcSMhu7L8a0VpprgO3aTJ4nT98SAPAWBIQEgWqy+M4arXVfgOrxPJLo2TOqvMtVffahJqxSHd/lqBYiAASizfdv3zlEG56PnB62Tw+Ktp6ePhSY57G+HE0jB1DBvcKvH6zsSbUsMB2MpxbmC/MdVRnwEHsEl3dAdfqBeYPYofAleSxBxv6Inwf4TT1r6xYAdQljyLwxzn+RucWFVLDXxdbBrkKnoNIpk8CJ9wBQx+YuA6H9p4RD2MgJ5LM4L9MX1yAbyyHWylF4VaHurGsnVxlKz1L6bZAYBeImB9NjbXc5gnRfINfUOGNw5vRI2hxjHoJMqgPAr2Vzg5NuqKC2yjOlYjlzW5nEun0qoOyyNMJ89hSkwHPY1R5ATTZMcMvK0gQKOyxG2XcIsuft6/wTZEgk7ctUB5eDzi+2g3txbkk/c/n7cwC+4PT2otaHxnE/IWnkeGKvkZMk1mEpz9GKysX+V4ZVbjmq6AryOnXQV69ELbsdyffaoaNpE0Wjiu1ycw9qrUZ7n8eWb3RjJU2w35rkM5PUxrwt635I4q9A2Fi/Ep2XdpARxpM9O9+DQAtSLtvRVkJstWAFGEok5JYl2DhuqKgpBNRkCpFMLXY5SZw//0UFUmH/5iYpSG8+7zy8wHojgRRBVdw/bCtDnZpbm+YKMMhP5pD3Mtavwf667fBo6iQIgJkm+u8aa5lzewVzrpyL1wtlq0S9tsMEopQyZseZo6ZUI9Hcq5Dba+xXF3mGWoLKWukzO24gOKG9KfX1kWON+fb41x7Hxu54qplcSs28V1Wte8hlglamtW+FpFzD/vIwA+iBc6fSWea1EQIxthgnFSi01wiC8pxQwZ5+3UC5Qn2FukVitpAzyZ9jboQoqqNNm1lPG1E2latSZU1fW6I1me9Kt7g2AV0qYiVaJGGIoInziN8rIcFLUNXDKrEvdR+tKil3LcjUbzl58lL9Nu+w34qnucQ7FUgprh+qpMhZFNqnII9UPq5BrK2tkVcT1WNGILH3CFW/1pbsAQoEUgnEZBl15TNYZiovCzJRkVSwrMvLHHnBXqJwLyaK8sC5y38fBGbsY7L+nl8zb5P8M/Ee973OUYV+fejeP32FZ/Li5Yo1UKyBYg0Ua+B/pQaKBNL/Sq0VP1OsgWINFGvgb6AGXhaB1L/tUolUYghA+cVvtTColEACpfujT/z39KHf+s9pBJscIQ9JFZKmBHnhIdZ8RFrFxUY/bDUyJZEki4CP+YfC2xwQTmVJHLhylQgAgDZQHtQ22Pjn6oih7UPpn/2zfx4RxR7eIweyDXoAACAASURBVIKbQ5bHHW1NjLJfBfzRIufpp59Ov/97H0mHscGRQArbCN63wWFodopE5HzWSGWVJpx4+EswMllUHQcbn0MCSZVMAHJaphlFGMobWRqvyfFJlscDtUGmnpfi2OV5CYCBXzRwsH3TXXemX/qln08DPZ2AJBk45IdwYAKk0fYhIzEEAozCrF31giVpgesFmcH7tH8xR5A/CcMDjXMtweAs55JWJUFGxWHJvAcABiZl1lWOg+0C9b5AmzRrPQUwq0ojXPkDSOZQHKCHF/GaRnsCrlH+5QAfAHu4T7PkklaDPLMAsmQUx3qewYO70YoAIXyvkwiCBIjTP9Gby0BaS9wfwUeQMgYca7VTww9V5JwpARCbEYTgfpWWQ0sWkGirdlngg2ep472VdEb7yhpE1BJgisdvn9cEzGBQUSe2s7khJKMi8lYiCwVcFQfxNcC2VdppmfdU8ajVlBUsJ60aNaxCzSha7r+iDQfXtN+HGR+KjleLAqmlB+sVLYiM4Af0jlwwqPPEMLR/yVRc2XiS5NDqcYFo8EZy/ywxNiT+zN2yZ+92ANr6NHL+dCg9GhrqUNV0QSCdD9uozo7uyGM1CYHk367YtTMI1wPPvkBkbTWg/fk0v7CZtu3ojPlCcLsNssfcItWMt1rG9cSFCxFh77ju7OhII2fPAURjHYZNWakWR5TTvDr92MzNADo7hlQfHD95HGCZfCWdWNyQ32iSnCVLkEylRHSXNnWkZw6fwJJuNM0AUm/S56oht/rIqyXpM4tSo9I8bLRvK6ogrWdKATNGTLLNtcE30l13XYG12AoAUn06e3o8NTa0p2eJUHYK6CdnlcTR5NR4moL4ibxE2G8551mn5oDp6+sLcmZ2Nvu7r3ZyMNQDsp88eSojiYheVikikeS8JKAtwC6p4HfBtbD44Tlz2zDz3gh42NcE3VVg5dcPIkU7TwasYEiAc4x41VG2yzx5JrQ9W6UvVACICfhPUv4agDEJgyqILQnCxsa66B+W0chu5zD7jmC1r1qez3xjDaigrr5qV+rpbEhXXrkT9Y2Tmu83/1HB9jOg7oxAUqWzRl0vy+A4uwluqZBSieS7GEuRc4c++rGPfyL9nde+HhJyPf3F5+8LgHOA9nv961+P6qk+7KnskwL7AkNan0ncL1vnU5nyxyl4fjFTWe0nR80P/9CPpLPYyn3kv/xeQM/mLpI0Gh0dZx732ZjLDFBgQO/Y1YvtYlcaHj1NfjpyqUGg3nPPPbQTFmJYZM2iFlrEHtEUfjV0GNuur68n2nEZMtSX7aZqrbquLKzgxibGg0TZYtJSEdhKAISk6Pz8LIqmsSiLpEwPBGWsJ/YLFBqOX23ufA5t5lSzqQgMG7x4TmwP+VsrwO9RVLXVKOKyv2XKgb7egegHksqLhbLJGTRjoxWWgYz/ccDTIB61+mTNkHzKiMXZUDBJ7HktraccNy7leUBFJWujfTD6H9ft6u+N55E0tj9INkmQSpwGkF/I9SUZ63ppX43IffpckPZhWZtZcNoXlMUuorxoRO3XhnVcVU1ZOgHh0NJSGYSedd/fPxjWhWMXJtLkedVJ5GPimq7l3j/6M6BmntdJEDvvgwaxSPhaP9XMNesQEJLsWQBI9qUVXkWQTmtpxxXbL6qbHH8d5IQTvD76+HBc85V8/au6wVh3mihjHShytYSYkHKwL87jVA/thlNZaBAM51Db1sZcPgBxWDoCMU1fcgaKAA/3JBEeoX1sIUjEYeuFJO2CKCpJ1RAvBs6s29/c7hRA2Ehqz1q4Trssg2XPqeCFjK1SObcNtRT5o7YgXtdgJTNbNgODXPezdcf2d7+YB4oY4FPlPg3SeWVsOs0cPZMmD59KC2exViR3YlvK8ieZW8m9WQ1zpvmgfBat8zZRLJ1CRfK1bd0okJrSCdro/NpcWl+AQNK6toJoAIgAX0EWcf+w1pSAcg9UCIrJ+8LFnC6FOnkp5dHlqoeLOWcs3De9MgWSL1Wp7jtUQ69JfttmEFuqrspVQ1HEKlUofO/j+a5hXtlJ4MDq81gmsjZH3hvqXlKzlD0v1GtaZY0epX7HUaqcXV9MYxvLac49ofso7rlWmBvi2WMPqHo6D2XKRB8RMJDvwVWM8jvn7uamVpS7bal1YDsEkrZpmd1Y/nKuyFVJuc1ZXi9ZEErhubXTk5RkXZxnLZudZ35krEikuK/PCeZQpussIJnl59l/trBW/12InetZk1oPj0AgraRaRXH0ca1V3YNsaR/qfto5g7G+ZTAXbWv/c5FSibdAPx82V58KLNa8TdYn69NglFryIw3sZn4ncKujBWtOCaann08HvvRwqoYMqq3kOvZ3+swca2bFzh1p4A13pK3dO9Nhyvjxhx9OXzt8KI3SRiXmm1MhzDM4F7p+2r/sUxErppg4J+CiPiV3sDR0P0ygTQPPVkaA3SYEEgwS6lYJbsgY5qNQ1PNSsRNEkZbRkFa19S36D3Jvgh9Qw2ppp+1zkE1eX1LmRXZtebt5vYvkSra0Z6/LchBlOcEuKfIza7zszaoWSw0GNEAMtdjqMjatKwu0gybC2vFRfonToPyyM8+q8wf9t7ymEW5apS2kaMxaBpbRvz03xHnDL8a3wWzhsXppgGVEkD8XiFDfmxPcF8uW/S3Ltnvp7zkXdfn7czLZPFa5YrBIIF3WH4r/LNZAsQaKNfBtrIEigfRtrPzirYs1UKyBYg1cXgMvh0Dq79uWiVO4oPv6AOONSOVnD/c1nJL07v5DkqD/p9/+z2lsfDLzsvYwpXpH4sVDnjYNEYGc2bVJxqxLKghvRF6jLIdRpYnpeWljtqFNEfcu5bBZxWGwCuBWS5MsB8gmuYT2pX/8kx+I/CgehLU/k0DycLAA+DNHFLb5igQ0vvbVB9Mf/9F/S2dOnwpVUOaSIhkFOAnwKIAWBFLYcBCJG0epLH9TRM+H/Q7WL+Z1EOwqJIFXqeNXGfcuJ+ougDlBGyJQt7S3KkThixpUeFgH4H3XO787/fOf+6nUCZAVPuLU4wIH2OcAu09hhbRChRtzy5E5dXJQvbq5LwCkh8+fTPMAbOZjUanTTJLmfqKyB1A11PLMNRzuLLkHpiXePwyIfA51lQBhp6AjB80q0CjJpXO04YGzp1IHpEJ/c2uqpe7nOSTvH78A8LiUBgAVtrW2RcSzxMkUZTkLEHce9YKgSC+KkN2AdU38vZyDuOSTGp4xgLuzHIhPA/Br+dTH+4ao22YBDt67vIkl2dRcOsEBdJaIWstaD6DfWduYtkM2dHOAFtR7AEunWQra29iShtrJjUN7nwCUPbsyk3p53zUNrURdcxjlWSaorxPU2/DCDDYjG6kZWclAPdHrEk3UyRptMc6zPU30+ACkyE7A5CrqYobo54OA9PbYHYCTQ4DVJzjQH5uZTg0cpvd0QPAB9B4fH0uj2hwKytHWd9AtXy0EUlVjZYDNgtUCt4K7AqeLWAfZn305rnKLu5xMigM3QMmiecZUW5n0G2JI8NicM7fe/LoYZ08/+VQ4kg1AJGslJDGxShubY2bbju3pwQcewgpuLnX2NAXgvW1gMGy7liFzzHNSpTUhn+nv6QirlmnA6zUts6ohlih3I324nrwD69iJVVPebkCkC4D8jS2QRYP9WNuNE8kMSEx7Hzl2ClCKNkZhUcl47EARcAEGcP+xs6ESmQN00qKxBUJqlHnI/CUCTVXMKfVYb0mwRb1orYIN47oWm/Tc1o66AgGn5SWgOfVlPqbxyYn03d/1Xck8cJ/+9KcL1npZlKsqrxXeW4Ot2+DQQCgdBKpWGDsTE1PUZSPPSA4ugG3VJs5vzlnOpCpLOjtbA1yTyDHSWzIviAAJ5IK9p+0YtlK8JJnCHow2y/J3AfALzgkcCfbHv7PE2tar758AJFfF08z412pyUls23ltNnQcQx+/6+rsjh8QUY3KW6OoqQR6KmVuRlTG2VCAtL81AFEJQdLekd73rrdhWaeWjhVoBLA4LOy2UslwgWozF9M3P86hktD6LgIFwMs0klQL4S5T7o3/4h6kXwmjfa25MX8We8PiJU+mmG28KxZnjTAJ8g/Frni2tfpy/syTxXBvib0UrNAA4zX9CbSWIRfuOQTIcPXo8NQE633rzzdis3gdB2YBd3ChrggAc2J25SiDIB+lrp86eSL/6L3863fele9KZU5BJu/amrz7wJDZ5mcJzbcW2qM2es2yZoIYaFEvmgQLk1DougHoydrBOVAIQt7R0MLfXpjGURfUQdU0oJiantYKLpSfWkQUIPnOF1bC+OWZUdM1CJDUzH+2EvBi7MBz11QHhOj4+Tt+aCHDZQAdJKKParfB5FHPVKhsAal1vgyxWgQRwWo1qSALH/jTDtbXkW13ANgrLviWS1vv7XDE0gT1crr5SgWrODpVf9mPJwqqyLOeQZKfKnDpIZ+9TR5/TLlJ1oWNAMHJ1laCGgjVq5PK4CEjmOduY/+kK2tbZFyUrXDur61AboMLr7+/DXvM85UGpAkC8bds2bPqGg6y1j7c0tqUjB7H+K4DEa5CV2gU6b0WieT1aGVx+N1+TL9VOqvIkH7Ud7IAEcV6TOKpSMUXjrNDPVD1a5/ZXc+sMM6d183M1deV7nnvo1Cu+yfz1qhYAZp7f4AjaFIPAIObWVIXwXwXrIVrA6OeGOrShYtwN2dnE+rowMprqIZMNnMjyluRZTHxvriYqgLWSNLwlMiIVSCS/q1+WmLVvSbj471XA7kXs0xYh8ip7WlMNQS813W1pkzZaQ4UYnImkIGNA7Nl9SR3ED7Na5A+MwBpUfeXYXmIimjYYFxavFnKkapHPjM+leQjCM4/vT3X8uwKVnESQCvR2dkCG8qAxSjNqBSvr02Fs6/4SwvfphhrWe/IiEQxCaEuMvRLGdEa+XALLc2VCqIcjMOdbv3LiLH/HiwklCanLXy9WJOUkqzaiofwqgN/rW+xpmccl/czo4+5ZWqCOWupiDbmDfccQipvNF86FamxJytsgFlUnjh+DZ9xHMk4WWWNn6dNTDBxVSaOQEKPst6YM3lHRmissLKqE/WVFjjndrblqQ1e+wjpTqbqHvt/SPZhq2U82QHaXmhfJuqTCzLNk0FDGa2Qk0UXFooFg7K9CNcXfXAedPyTz8/ymQSR/Q8UViC37nr/nezuqz7d3NaXXUh/dB86kTixezdsZpB174DIIuISdru25Zr4h5oty5srY67ruGjwB2W9eM4OF5jljjFNHG+ZJMucd60y9hBzPXM+c1YkyuhO721b2zsvktDwBeac6XTXdHGO+atdA6rrz9WmO9641tFDn1ekx9h8PPXcwvUA+1RnuO4+KbJP5sTbsC5UNZYRL1ucy0i0ezz9JmKu6Za5pZj6uJ5Jrc5Y8jhsL2E1CkK4RPAIzLIES5w7HrOtM9Bpyj9GHNlDDVtVjN1jbyvqj/pDADVVOqn09V5l8NuaMnPzL9gb5ywC+PJAje182T0R5nS9yS+hoa+0OMlO87CFUMjLzQBqtLU6TY3IGxRGKZvp5hRaDTuRaWfMx7QVXo18wdinfFoE+5VVakJOhrb4jzbE3KOXM0EBOsE36i0nP1su0xZRE4l4hePK8ICmW9TnnwSxX6qX9wyVyK3tGSdtvIItCdml5Lv3+Yl1EBWT97/DnP3Wxjor/KNZAsQaKNVCsgW9fDRQJpG9f3RfvXKyBYg0Ua+AbauDlEUiDFy3WvKgbfPLbhkpDS4lqQI1VkMKP/vHHIZB+B9B1+qJ3/WYkbTairJBUWHs3LYxQvpijKKyJCpY3ccjkcCcxI5izbh6PiFTWDQLiQzCag65HHYFbDxVvfOMb0/t/8IfSjh07wrJLcEc//jUBNUAkraZWjf7nU1+67wvpv//JJwDPBA/jbB1RdZHsPvy+OKcSSShBZXS6B/js+CHhlec+otwCJd5dezStmwRI+Le5kKqwOMqUS8JgRkdip0XdGFFYhvImrIawHvqhH/7+9BP/5MfCJig7L5WkcxxwP3n0UHpkaiyieauI9qsFgLkShcX3Xv1aDsWl6be//pU0qp8drIn2e5WACYNYW90GyXdDW2dqlkTigsb8n6McD509mZ4AFN3W3Z3e0jeUdnEIFkqcAZA4SgTkx77ypVQOuHPr3qvT9QCrFzj0f+LQc1iVzafX921Ptw3tSE3UwzFUQfdfOJueIcnzFPfWTqmT+9+G7ckd24ZSG5Gb6ADSUQ6G92Mndnh2Es/+DDToByS+sbWFr/Y0SB6ASX755eMn0tfGhtMYAIFEADGVWEE1pX2oPd4MaLyBncdHnnsynQbMvKl3W/quPdelUqL4Hzp2PD04fjztgzh4z/a9JAuvTCOAmA+Mn0+PksNkEkDQA6Sgw3aiHt/S25f2QYSV0w9PAgr+Jvmvurt703f1bE8DAGCnIdfuPbQ/nacffGf/EPU4kL5y/lT6CsRaG8D4d+25HtVAW/rLF55LT06icBFM5+D7a9Tlq4VA6iRBtPkFHGNG2hsFK4gsoRDjiP4qmeDL3/nK8yMJ9DiW4n0mPa8FIhBkoj2/73vfmx55+KGoT5U1zYDw7QCo2qdN8nMrOX9qIAXMS9YAcGMeCtVvE4DcArrTk3Np4vx4qodEaQE8B8JFNTRD/29M26jrKsAQQeZZ0Pl5VE095KvpApg0gPwofejoiYlQugz2NgGmNzB+GtJRAJxaIuBPHj8coOk0RFRpa396lDxIctHNAPZz88JvJWkKElDrr1JANxVZ1ajaJIm1uwpgjEEisDw3Q+4zVEjOa4L+zfTVIJXpS+ZXeN3rbgpLsEPk6XF+cL7QClLS3PxQiNiYm1TTYPtFPZuHQzuuBnK1RH0DwljP1agk/Lv52LS2c05z7JubJmYM1XHaYaoKMe8a86E/+3k/530lR1R75ZZkueWWc6qgfmbhkqlU/GwQNrSFeWG0M8ut7LJ8IFmS9wZIEF8LEGvLANDal5kfYzPzsorcYcYTlwMS1aGuufvOOyDMumgTgHqIghrsaSQHwq0yciZkeR/E09aQHyxCrNQxRzkPZom+szm/hnlBMOgEhP7XH388nTs3ghKEhO4ATi3NbVleL9ruO26/I0tQzpqhcjUi+wNgU7lJHWIpt2ZOPYgbAUBBUUnEEydG6L9PhU1cb293uvG116NCfTLKcfrUMCWspL+0QzoSKY+d4uLyGv27Nv3g339nkEBX7tmbHnv0iXTfXzyQxsfIOYWIpZLcbvNz5OGB+F/ZRM3FeJF8sV4z2SmkTGs9JI85vLRhTakJ8HEOAs1k7+V4dFWQkM21YcfO3enMmTMB0qtMC9cj5hwt6VaoM0nEHpRvi+QCWoDksQ2nySWjqlP7VqPPJfdqIEfnIf7yl+SabSGB1I1KahRloMTwOKSmgG5utTqJ7Z59pBllb64MEPzTJtH+09nVE3/XsjIUR6ptTSDPOFuhriR1SxhfjqF6CJlBlEjaEh49ciiAzBUsCSskjVi3yrRiEjKPYIosd0+J+fMkLWgP84oF/ec6y9pSCeirMks7wBOnjqGO3IW934UAvVWwTU7Op6v2DlEO1AZnxmkTSGEDOVxLAZUrHZCSUapLWR/KsYtyzqvG6moem0uvKxHrJmABcspy9JJb7dy5c3zvTc0Q0BJ1fmmZqcWtOcQ6WAvM22ZdPHrf4Yt1/kr940NlqIichyiPaswgYVTxqOahr9fTP1R8W1f1tFEfFoL91H0F9l9LY5MQEtTz5YxBAf7NVSKCwur/5HUEnDNTqkxTkgPFfg+ihK9Vg4Vowo1WAGDIo7Y91DlWjZJKKoJUfARbLEkeufeW0zJ7hy0Ue2WQ5uXMtRK9ZQQ3VDBvd+wcTJuo6Vadi1EuVdM/zPfkHnL5zIU0/NXH09q5KQJh6lNrRRMWfpSP8bm8SfAGbTjCvPRMZ2O6d1tXep75Y34+I+Y3y5ZC4a6qIYjKICILKqQA87M5MQfTLyczchA6puAXNeSLCaRvRT4VBCOBoYfyPAKUVE2r2jBQASowAgGY60skwakfiIT69erUz5i4k5xffbPLaeWFYeoiyzml6ZuWrxGkJXlYII3NPbXEXDLP5aZoH+3sJrnXNPP0KGNp3v0f42iZwqxJILkPE3TX3jeIo2z+FYx3rDknh/KOMVjKWt3EPrKVwJlqrDk3tSEzECyU9lrlZWqeDdY3rZy1wDRHof1R21HnpiCPUBG5Znqfi3UvaZ7J2wpakqyyI7cOddNKQNF3089eA4m+/cRo6tFykkAiy8hUEnNjo3kAmRdXsPHzScq1POW+7HogXwjC0mpZVSH3mcD2b5I6XqUtKrl+FeWuhHBsNNgGW1Z7vGeABvpUJfP0LPOj/X6Ovll75bY08MbXp3JyJ81BSJ9B2ffskVPpvkefSRO8F2orrUjGV22kRVVEBsc5XtlIhNm1hEUExxV6VaE/wrOhzCyBQIJgxf5tbfoC+/WV1ADruwoxU0LZrEvb3bXOc4nqtQ3bnr37IiRSRX17fG2pQHKzFGSRQRsZyZj34qzvXiKPYh7xPBZKpYxIznwOfFvmghAG2g5pdY+SYlw3tykMdZF5j1Btb0IebdBeZZBfVfZzzjnOyyUqkQ2AYf/uPG/fM9QFI1qm/yYIegKy6trI5cXMRtklmjdcJPnzGmuu6tPIS6SqymX8IoGU1WTkvTK4LqYnFV0Fgi7rVtGn/WA8m89fIPRyAikf3v4cfa8gUSoSSK/UCla8TrEGijVQrIGXVwNFAunl1V/x08UaKNZAsQZesRp4OQSSOUDcpnv4iU03Xx4M1oymAyAs52C3BngpgfQbH/ptIoY9iGU5hjICKYMnIkJPgIjfBYGkokclUoFAitwFWuZwyC0n+lFEzUNqRugAOADeSiCJCglWCFy/733fl972trcTPT4IECUoiU0RQNEqoMaCHuxESWthp0XGp//8U+kzn/lzACQSp3v44ErmLFlCHVEhmORxSQRNWw1BEYF4z/wezFQeFSz44lDsrz1Ya7kXyiUS3VI+f46gW6+ljQggbVj4BKiLlQOH8B4iH3/iJ38s/fCPfn9YsvnFUTwdBQT9nSMvpAcAqzrJK7CzuTE1AcJsB7S8u2cbh+GS9K8fvz8NU+b+ejzdsayZBVhcA+R6HaTIe/ZekwYl9CjbEoDAkxzy/xSg/emJs6iPqtI/2nNDei2gTC2FX+Dc+QL3/Q/3fjZNELW+q7MnvRXCCGQs/dGJA2mKHA9v6t2e3nbFnlQKWPkXwyfSfWNnsE/Rfh3gn4NkIzkH3tqzI71h+1DqBLM5uTmfPnrodHp2ivw25qDArmlZ1QBAYw/3+q7BnemNEAfz1Oc9J46mL0LSrKHSGAJor4TkO0Xi81aAw5+5/sawufn1F55Mx3m227oH0nt2k1eH57kPZcJfnj+aboZA+qErrg47mIeGz6bPnj6aTtPHNPHS3m5Ncg3S4GZAkPdd+5q0jbo/DLny8099HcuX8nRna2+6GW/7xeXp9Lkjz6QRyIB3DVyR3jGwM31m5Gj6zLnjqWujIr17z77U1dKWPnvg2fRlIuE3sD25srUr/T+cdV8tBFJrB+SAI0wVhKC7B+cCWCYwlOUEAUhxbPG33NbJnwV7JEMci2VE+Pu9AoDPXDpG+GtdpjJBIqYKstO8K+OTY2mRvrrnqitj7I6dv5Bu2HddOn3mOBZxjRk5wsH9wtksT0w1fb7JROuoV0wavUa/2dbbn1qaMlu2GQjT6fHRNNjXC+g8R76CmnT+wlg6fnw4/n799btSE+D5888fwxqsI9QCq5Ap7Y31aRKyZrGqKV3z2tvSv/u3v874MwcGcdDmHaK9Jbt8DhU2DYCt8W+IsgC4AJOcQ6oAnAQ8JBAc2A1N2lmJi65jl9cXtnEDA/2RZ0eiQLDbecU8EW96893pc/d8Jsgb66iurj4sXLQskxyTVDL3i3VdDTjn/bWYE/SUEArizghc3mu7CMb5sl61c8vulynMFr2neaQkJgpEgIov5yyv5fQq4H+RLISEyBPHh60X0IyfyyOOwzJMBRqR3vJUGZwEaUXUu2S9itFFVHeK2OqJ9sdpMF25l/F+x80Q9fQHgLCYLjWdErQtRDpfTiBpbVka+W2IqqdOBPGD5KEcAowPP/y1qF8Z/dtuuz19+jOfw470eizE5kNN19relr6TfFW+X4DK+dhSbpgfj7lF8HoVdLGKB6hEIWG9Cg5VoKI6A7Hw9a8/Gdfu7GynL8xjqzQTfaGxsTl1tPemh7/29VC2Li0B6vIkDY3VaWhHRyiFVvgd/jvYhVWjsnsiddH3JlBIOP/VQ5hOzp/js4C7VVrsLYdt3dwcyjP678LCPEqZ9TQ40MZzLIdaTdWLFnyb2FDZphOQINZfa1tDPNsYBIDpJOS/JCgkYbQdlMy0/Ry7Ko60GXStMz+WyiItj1ZWsf+CoJ9BYbawsIoysJ9rA6hCjkyiQmtoqEaZ0xh5lSR/bIcZiNPzRN43VjdH+5QR/V5VXZqmIP+XUYE0tVRh5dgc5KuKHtvY51xnPSgHrNUei+GGWqg+7Br37r0qHT18lK9jEIsAvNovQbCWa5vKumhfs+8FgQTomBFGme1QBYEAQWgYyEG5JZC2o77Sgs+Aj9fffFMaGTkXRFoLyix/pzrI9fTooVNphjpuUg0mycbzhlqPilTVF4AmZJVjqJ1+oO1gI3NH2Jkxl1hHK/Svfggkrfi6e3vIcXWBfEc91NF0zGfW1yL3tqxNfNb9xhc++dgrtj/LL/Qb5eTp4ody+rD2qZIHoRVRBsVL3aDEQzXv6qUfqthtlAigX6/DcDJyY6+U0UFZbsCgW807w4XDWor3K4RkB8bPMRtcJJBUOaH/DbWTlrtzAMMr+KzV7x5ITXu2pZq+DvYWfiZTKDl3qchWaqh6QbXZKkT0Cvaja+TLW5vCVBZrOoF+laihjkWxV9NPsMu2XthVAPcq1ghA+hqDbC5MpILBegAAIABJREFUp4lnj6Wy07TRMqWgry1jg7a0voClWHU6ATn7XEdLenCgI50UbF8CoDYIaGsxiE+5iEt97ZsJpL9KfWT9vphAilnxJVRLF+3bLqNCInBFxlLFW1jwUY9uBlUPbakll8BiXJRAHkGAVNA/a1CDb4cguKO5JjVfmExLR0ZTK61b5VhhcCyxzoYSjJ+dE2CGgjCQRFKJNOcXAUULAOFUBap7LYTZ+6oU5muWPegiY22Jv6+4Hw2b4qwWJLQz0D0nHgzUqohAh1ZI7+b2jlSL+nMLsmVZVZ45tfi7Cr7oHzxbqGp40sh7w31nUERNs2Y437nPz0m7TCXrfWJ1+4ZxkxNIHRA+72BsX0sOpKGRydSBpbVaLG0ttzYpF5NNKYpG548NSJ5ylWzsM+cJIpnTKtX9SwO2gOQ6Kifn0Sxjf5x+OE3OrQry1zVDVtQYnOF1IWwa2LO3Mq7q+Gx1TDsog50/mY9rbr8uddxxU1rp7kgbTS3p0cdeSPfc/3A6gu1iqXZsJayPPMUyCrwlAitWDOri/su0Z4SdhYXgpeeM/mA/okw1PE8zgQcVG9TR3ESqgkysK4fWZfKPcDs+qytBnvfMf61R7xvcc3Gdz2GvW4EKKaHqsfbVKxnEZv3nua3yCv4mBV2BOFFpl1NNF0tJ+0gvR5/w7kEgXcoppEVdCVE3m8yX64vkjF1FLcgzVBYIJOfSdT9jvj4HonZ9zltxPoQoKqlLVS29aRP11Ar7ca0FfYVlHYdLc9y574+cZwb4FFRDvse1IuuzWX91pBqs4kOUGsFjHYQfnT4IBsZkBNFFRWDhejmhdpFQ4mGto4P3FHMgfcOgLP5QrIFiDRRr4NtUA0UC6dtU8cXbFmugWAPFGnhxDbwcAql7sCsOFfruC156ZjZSTx9y8/2UsZFf5jD50U/+Sfq13/ot7Kcmsmhq/tOmo0TPbMkg7TIgVLLcRtkmPwBNzwHZyTIwyDIOHYI/HugExVW7eKAwUlt7Ow8FKp4Ecn/oh3843fkdb4i8KJI+9YDdJjo3X8qsdlV8Sf5oefWJj/9R+sK9n+ffRCRH4BqHa6Jbc1sobfK00pMQCpJIm46I6OewRXlzAikrJ8CO5BHAnuXwM1lyYvNzxLErjCdC2RT5czzkZEDrIKD0//FP/3H6/r/77iwamIO8aq4j3ONDRw6nh1B37MIm5hZIoR7qd4jrDnD9C1z1Xz7+YBoDVLmrf1e6vrs9nQdgfoqcTk0cZL/vumvTvnJs/rCFmCJy/zPYb/3xqaPp2NJkaufnHxjck97axjVNqg5S8hQHv1/70r3prM9AuW5ob03tkIWPXjiNHc55lEBD6bt3XkWuibH0yWMvpIPL82kvxMuNPQN4xQMoEJl+TW172gbRZaTr1xaG028/fZBo4bJ0S2dv2gMgN0mi3WeGz6TTJCm/DlDivZA+dYBFXzh+IH3p1AmS1+9Jd3b1pgZq55PHD+ItP57+yd7rIW060r968lHs6pbTlSTrvmMXRBbt+7WTJ9N+rvWG9u70I9v3pDEO3Z89dTw9PnI2CJ3bevpTM6D9IWyanj9xHDuc2fQObA7f2jmQjtLu/+zrj6QR6qIfkGQPFmL9AFjPnDyCAmElvbd/e3rn4Pb0uZGT6c9OH0nt+G98z5WUhajzT+1/Mn15apS8DwPptt4r0o9jhfdqIZAqa8wPRjJ7+p4AXT6WQiHHSzBVosh+HiSFeVAYd4LCkdReUjCICwBL1QwAfyXgkJUwB5WQi40oFCRtlolyrwKwlvBsQqXTR11coJ+sARje+R13kCvpZOQJkvRdxhpw9NxYAF5t5B1qp49csaOPfibgP586JIIA/iVi2gEEVRSVMcabmuuwresOILesBLKBsSuor2rk6JEzAdyqclhexOILkOgM4NAxgPijWJLVoKCbmp5Lc5TH6OlplAblWqMAqunGUkPUb5bIGpJRsneLaFnG8SKRv5I/5YDWkmWLETmdRbYLZPtahnRqhDQIciaSP9P/zXkAGKQ1lvXTT+4ZrzsOESCoaoJtCSDBZ4mqyC+DYiJTh6C5k8yD6FqHvLTNJH8sn/kebE+BPC04bVPvpQ2ntnqzU5lNoYRAZouXkVG56sjP+pqFIIg8Nc5JMY9mgJ6kRW7rJCi5QHv7WtcLshApXYPFnZDgKgCmebEqsJch8QFqrBvSvmv2oE5pATyGeKfM5YBBzmsZZJOpKTPgiboXqOa6a6wPDZDe9g/BUK97hLnuJGP31ptvSV/8y/vSO97+LlRnJ9Lz+w+gRKpPb3jDGyARj6cd26+InEdGyqsc3ZIopS+uMTe4LglmmiPIvE8rzKGL9KsySLDNddoCBeMCirS1TRRKmyi4yJWi6lNbtzff/dZ04MCR9IX7vkzfJecQfdt2mYHIhutLb77r7vTQQw+n+UkAyllIF8ZOGXPLxNRsQkiZuvuxO6NeluY3ol2uu+46rPeOpg984APpFz/4y6hiaFds9BoaUUBSzyuUWTytF5XlgRcOUS/aQ0mm0I+IvPafiwsZcWueMoHaSHr/DYArgPPOKyL/j+udRBW1QW4MrJu0lKN/VTI3d3RIlMxEvdSquqEfeV3Hf0Yko2igjhawvZsYXYg+6tgrI0nLLKCmpFUoduiDa4C29t/IkSUBAHDb2toY6ivrSuvDyopq3t+QTgGA56xFDeuiohCX2gxIzjYQWYyGsLHBJDwfAKN5t+z3kl6WsQp1innAzLfmM950043p0OEDMT5rTXCvVSdzfz3BB2vLANcz2PBJVANAzzHOzL9YCeO5CCgtMSVYbt/uR13kPVW/+b5pAONK2t050XaROPK+R44dReF0ZTp15nQA5c4f89xj164dtGddlOPzH3v4xdusl/3zb5SaPy7bLWgFB40Y+6g8oh4eDIpoM7Xwu34UzdtQT1TRr9ZRAtSgDsuT0gctZAB+jEfBYjVvgu+SSP5MkEX8Vs2BBFKuVPBnDbNob9prFoVweV9bar9+d6rbSZ43OQwKht4wCHQt6mINYS6TkIOlDcs155cVSISl8dk0NzKWVs6Np3UUb7XmPHHvxBis6mlJtTt6U/2OnlQ70JXKVYV09KT03NGUHjqQpp8+nCqYd0uZRFYhPUfoy/t7m9OzWGjuZ+8zivKxTG9dXjMEr0xrXytpzn+Xq43yRgkFRgFYfnFD5YCzqu6Xen0rxVJBv3ERsK6A5Mhsx5wFacdQoZjFCmu9AoEEAk9doclgcDSgntzFHH0zNqilJ86kleMTqaMc9RUTkOqzmM/o57ZVKFKlaqINWQMliPndAgt4qI3cq3L/IDYKxBFakTTLb+bZhzISIOJQuvA792vu4TcZF4XwrmzPG8p/ghlQhzRha9xCbr9aSNfEemoaTrezkadUxZK5eVQyQT4jrAxyanh+Ks2g3I08gYXglSy/WaZ8+aZXIf+OddbOHuVNBKhcy3q4bQJbNwjB1S0ULszr6/Qr+34zpIn9cw2FtHsWAx0qINnLIHlKCHJA2pMqyAfWSOBBGTbGY4zZ41jOjT9xOK2MkPfNfIDWE/1a+qUX8q7ZQLEYAfQz5t0JSPTFPX2p+67bUykWvc+znn/5kadijzEBsV7G5F9HgIJBcss8l8TcPO25oFJK5Qzztt0oBDA8VyhqCgRakGUEPjSyF2nGorMEO+Z16qyc9YlpO1TBrnEGStgTPW+ZB2kdAmmdPrQEkVZBHqSK2jZs4VAJh1oo3hn3CEVZVHJhvr1IJn9jv3YYRFCbny80S6iXY3bwVVCtSdSo4HPqpuzsUAoWdhBIWthtoPykR6lBs42DnGRPdJFAshzso7dYizewPi1r6YEwZt+CmmrNc56THNNGuXkR2TPZv4Mciskrs0zM5ieLFNEG2ViTvAyFknsxSXb3ctYugSAqkC6ST4XcUGGf6jkzs7IrEkgve6kqXqBYA8UaKNbA30gNFAmkv5FqLV60WAPFGijWwP98DbwsAgm7EPfucUyJiK+MQDJCLSyE+FoARPjon/wpCqTfiiTlG1qscQjR8iByVxSATlEyD5QR21Y4UOabfYmiNkiAKiIDT58+nUXsBdGUR0wSfcdhWwR2jYNwd3df+oEf+IF0+y23BYDndWo9THLAXTLXCpYzkTyb388Dpn3sD/9beuAr9wehpA2S343qlyjylQPrYWNnGQu/92AkKB7WdZmZOUUQtISs4aAvsSXClNFG2VtMllsSFlHaOHhCAkAo2E0MQqz83E//ZPr+97w90DUxkBXecoTy/OaRI+krU5Opm9PkFRyQBgmCf9M116ZBQNxhivnBJx5K44Dpbx/cnfah2DiJKuLRpx5P7agD3n/DvrSPA3YJEXnHAOV+/+SJ9Pmp4bTZBGlA4vZ9HDh/EBXSDZTbcj4HgfQf7r83HcdLfZNnaESFUUOE7zTHwHqiOu9uH0x3cp9TEEB/dupgmgWge/fQlelNbV1EcnKgB9hpEkSgniZ5hv93/yPpc0SP9gAU/+SV16UrqMcp6vEr0+PpzyGg2nmW79m2ixw5femLR59LXx0+DZm2K70ROziv87GDT6RzWNH99HU3pZ7WzvQvnns2Hcc6rwGrj2bqQ2DoPBHPK1if3d3cmX5k6Ip0ELLtT0+fSBd4vu/YsTu9GdKthfKcpq0+8fRz6fTMSLphoDf9+O596RzKh1944uvpJGAtAgrAp8U0QLTpCrkHqvDpeS/EmJZ3950/g6LpWGqCaHjf1deldgikP33msfS1OYgB1CM7Ocj/+7buVw2B1ABoklvVxTmbcRPWZQUVkt8F7f3KyYQ8kbbvX+L5JU+0vCqHNDKiuxSG1Uj96jrGAmOtEvCuBSKv2lw4gPm1kIDVADYbqEpGjp8hN0h7KDvGJ0axaAEsUFSzlKETb7nrjekcZGGt9l30m0HsxCSUz544DRDdAmHUE+qCU6fOkPNlG2olLGi4VjmAg/nIagBsawGwnnnqUBoa3Iba4AJ13xo2ZIuQlU+dGE6TlGPH9t3YXZ1G+QH5JLFB/zORdxs5DSRPhFPDfg7AQfJFLEdizZeggwoklSehkJT0jrrZTNuGuqM+VTZICjVBiEn6qDIS3Crnq4e8TWX0Yect545q7030s0DzhfPTqbunLQByQXwjqDM7mSyCvxrw3TqWtPE+kmfSBuZy8T21AGGhuOR3tpF5cHxJ7EWyckhwwZaLlnXaFDFH+WwBuEMESC6o/AniLICqzE4uG1XAQoxlScVKnsXvZZAEegKGzRhwkOqja67elbYP9aZdKEMa67XrlHCHdIRUyRVIAZ5ejFzOCCRQybA6mqM+VHr4fCdOHsOecG96Fku5PTt3QiYdSXfeeWfkkTt08Cg5rNqjv5qTZpG5KAcgBdZsHwMCtL7xPbWoerLnAUhV2bSiDSoAbDm2eShktSGcwiaRGomI9t17tgdxdezYsdTZ0ZueMPdKLbmAAAclXDqwyHryyRcgqEK8lMD2Yk43j9wUfcBE321dNem1t+yGcN1MTz62P+p4J89hXdRh0XP0yLl0fng2HTtyOvVATFj+CkDPedQUKlumIAG1XwugHWLetq4gx4fPap2uoNKTDJGgdC2pZdyNT01Qh+ToQBGyDElWB9lVgbJ0dn46xuPkxDx9vSnaOog97eWMKhdYi5xM5AekPwyQo+z06bNBlqyz+JSW1mILWR/2jYuAgtwdSzotniBNsNObw7KvE7WPVlFBMldsoLYyP9O2UB6cOCbJUkpbnhDZDjVvFeud/b8akD/WcQlZ9gJBjhCpb//Kfm/eDlfO0iz3mLlHIJAk+VQ7BRDJ69Zbb05f+cpDEGOt1E+WYyVUQeZCgkTZUOXBGu3z+bIOtC5cQF1M0RhbNUHg1qBScq6UhFqWVKdMFdxPC9A95LvSUtDrOt76ulEgkW9t+OzZILYcN5JM8+Rq84fDD4/EvV7J1++UANbngGnQPBm6GyCxZaAt6+iLHXRI6GpUSAR/sL9iRKQ6wPQSiHuDXjIwmOaw7XmvlmbOaEEixR2Eg30J9maEki//bl6xsPKCMF5pwHL3amxs+dpsQanHnkHLx01UldXUQS331y7VvEbaFFZT2VoDZrkyC0pKiOypk+fSIorS+rn11LrBPg5iaAGioRQyqOumK1Pl665JCdVcDDoCAtIjh9OZex9MdfS9CgjMTT5zEsvMBwea0rOdDfy7Kc2wb6nGS7mU/rRUDknCej4HmRlxO4WAJOeHnDi63Kru8n9f3n4vSXK8RAPnn8+t6/K3qNAJwoRC2FbqwSRrN8j7aM2GQoK8MSVb5AdkkWxH4Xgle9abIDFXDh1PS6fGITRqCPipTY3mxlP5w9hZZO52bcgA9oykX6WNlqlnTWnNXaWp8zwKEdVJOgRoe+i/JYyWnRvdB7vn5dMqyySVVCdp/YZwJoKKQlVm3RkExX6vmqCMRvY/HSiGm7EW3kIpaAYnLaKtg1AkGSDFWrgAoT9GbpwlF39euR3rJXvMzD4vf0Vdh01q9mpAQXdLR1O6jZxke3jOBnPTYffZhH1tJXvn2G8SIFWmC0ED5wDWKvOKMrHyjOSG4lm0k3PPT8Yk5kyUnYztNfY3M8zHF144mkZRR65Dvm8RaKLWb5A5193wJpesJqigaoWgMupqlLWt+vqr0jpr3v3nTqXnONNo+6y+HxFRqsRytFo1KGuN9b5CfU8QiKKVIJxgoY2yZ83GV/YyIGWN8sEfQSIR9MCnN7T+hQSmtThbsfYWciA5IqMvmYeIiB4t7MrryE2F4roUEmsz8rQahJCpQWPfV9jnZLQ9dSvznfvVRQkyssnPhE2l3/lNKJgcs9w7o6Ay8iZOaqqhvJS5jvwNpNHWCoELrBXa2ZVQ5+XuaZgvwrYxVG7mttNylvGJ+sh62yJ/WWlbD6QRZyb6vf13lRxSUjv1zPX2o3nVkbSp4XdRhoLCKq/DyMjEPWQyy3ivQWURrsJ362KBwBSZuyCpY//r+DdHbU4gZaq5IKUuI5MPFXMgXRyHxX8Ua6BYA8Ua+HbWQJFA+nbWfvHexRoo1kCxBi6rgZdFIBEdmkWgZTZ2HgoCgPBw4kHFSEgOt7//8U+m/4iF3RTJ60sEhYhkXOVQaPR4+Lr5CmsHI9oy+yRfWeJ4cwmVpNe85jVhQXffF+8L8kXwLPO19uaAFFr7eNgBMLz66uvTu9/znnTz62+JqGFlTxXafFC2NT5jcvI57DT8vSqaj5Go/bFHHubemT3ECgfeiOy3HJ63BLT4S9gk8XMcwQrKKRPRW44MYPDAhkUagE0lgLAWTR7USszB4MHF5K8eaFQm8GWk3ZaWfAAePsPg0GD6hX/yE+n73/62OCyuA+SuALAe5MD168eOpAeIuu7g8NyHiqYXEP4dN70+XQnofrxkOf3c06hyaIxeDkTVHObnif6sRUFwV0dX+p5dO1MfbUFMdXpoYi59EtD+LNWxg/uNA5iuQ4C8Zffe9L62bamBMh2mUv/N/X+RjnAsbEARUg64OQuJNE9RW7nuO8kT9OYde9IhrvPxU4fxgq9J799xdXpLczuHbqMOtS4nsp6TpjD87z7+cLoPEK+3sSX902uuAeACyOPrQQikTx7enzohtt7etyN1oXK658Tz6QGIqXUAik4iMSsAfybIQ9JLVPXP3vidEFrV6ZdfeDY9M4MXftlaquGQWsIBfgEbj1TRmO5CofT+HVek/dj9ferk8Uik/ZbdV6W7qQd6QjrO1x88+1w6MDmcruvrTD+263oSTi+mX3nmyXSWvtMPsGnOntmwvKhMbVsN6f19g+lt1PMXR4fTp08dI59UwsLumtRFQul7nn88PQKYOEsP6UUl8OGdV79qCKQOQDiTwW8y3iQ2HZVL9mv6YgNAmyo+gXv7vcSKvw9FSsHCrLGhCXB6MsaxZIhkkQBYZjeGIU4omxYDPG1uaw6ru1Zys0zRT1UgGWW+KqjIeDXQv4lo4FWSo89NLaZ+FGE7BgcA+xdRlWH7NTaSmgG+6wGBZiYBdAGKGySiGFvj5I1ZQbHW20GfAKwX1F+GsKnDCrEEQPq+e78cZN7q0nTYVz1/8Hga2ntt+tSXHiSZe1V63U238Jzr6cEHv5re+KY3YVfVke69915Ae1qNsglMa5G1RT8S3LK+rAeBan9WudLb34HSCCUTRMFqqA6J+2WMR16HaSxWUHs1oLQIUqOQsFoLFm3/mrH7ym0BrdulsJAjKJpIbnPQCGBXQUAKequMsDwa3tSgmJzG9rMKlkaCSLWI7ykDmHU+EYRXVbQOqO3fnC8FwQXfLLf2oTkY4v1zdVHYEfJ3iQ8BdWETnyUidfmbhN8aEdfajZUVSPl62madNg9rNN5fhxLEPG59vZ3prjtvR0VUjWUbNjOAjvU8S0zpgnuFkOucQBIXlDxS8aAaKHJBMWdpB+a1VZX4TFrmtFDfAkDm9TF/UX09ZI4qUZ7Rz2vLlt0nAxvXAftVyKgMCTKM5zC9SABDkRwBUFPiwohtgE2tdTaYh8+Pn0nHTryQdu2G+KBdJPvqULC87rV3pP3PHYG4OpF+6md+Oh1DHfmxj30MZZF2i5upvqY57OVMui6YObswmW64aS859s6mfX/nqnTkwPHUQzDDu979tvQPf+xn6Ztd6eypGeq0hfWjnICK4QC9JBEl7cxjVA0AuAG5VQ8xuoBSznYxF1moBQuWh753DXKgl7rvQC159uzp1IUyVZvXZvLynIXY0O6oEoVRI+vf8PD56Gt1BDWYuycIE5Q2Jpu3/6q6sk77sP8cp7+p6lAtW0Y0vUTLJvZTKnW04CuFuJqemEwrcCX1rVr2Mceg5FI5pGLK8dRFnhTniEnynPV29oWaa36GdgtIMLNmzFR1ypCyfDmhPqIc5uVaY6yusc5U8bNr8IrIrC9zK/K5Zaz4quuz923bvg2V4qkgxTZC9eK40t6PMjNGYixRNEkyv1QuSaotQDRqH1WPKsE6ERKVZKpgDqs0b6GqZup+dHwMazxsoSy5+c0YY5JmXuvgQVS1zK/btw9FfY6MjkR5j38dheUr/Pqdkqa4YqYKydQBfhlpH1XDt3rabICR08+61cM6qYXUGm3iXFJO0EO5dk2RfzBTHpnMfs0caTGrqzDKCKTsHhmBlP9bYFUiSNXWbAnzVz8Ez/V7UvlgB2sf+xl+vyJhPc+cyX0MFiiBwF0HETd3ZRWEjqqkUDlJfrKeWK5NclSVYmc3f+BUaphaTu0LlNM5kkiO1e7GVLtvZ6q/5QaCYxZSM2O3HNJ9/suPpc2D59LqBHajZAE6wRj4TG9N2s/6MMtcu+GzBwEK+VjBPE4/W+Q+7tVyJW6muKTPSGyrsHkpFcxlbfhX/f3FpFOQdC8S1ZSgaMle2R4zdJkqSAh00F6shACKMvczjIdG/tbPuraLPeseSKK5/eQOG0NJhmoR01gIJGwnWSej/Ko7tPGUKA1VhnA+tm0GIIWaBIKIATClvavqolBB2XG4b+FLgmiVOjBYSZJkDrJilutqd+fXEmN6GWXOOnvRNXNlhXKVZ2BP1t7akVrcW3V3pUqUvyWMt+XC+md/WWK9mmBuX+XzkYOOV76/z+stt1ONfDsFmzf7tfOce/ZqiIlrO2rSD3znrekGbIIxoYQUxDaSMdoCYVPD/rl0WYULcwKKe58hlHOuL9SBARobqLXKVMRBwMfenvHajl3p1vhCGmd+nyTYZe7sBb5GUsX0Yurk+Vqo/8jHhVo5zWLJBik6xd5ggt9NorQ9yxxUddUucn/RBw+fTKMQUCqNyiNfHxaM3H+Vdp9kjzRKT0U3lQU0WP3UpYPWfEK56sW8dSaSq6Qe6iGqarQSNNiMvc/WOuOEdnG0ZzmUPIywp6uE5qKvVEIgbUAwqj6SXAkbN99VsGKzH2QviKCLffMSSZf1TP9wucpHK8NsPgjSNz6dkUiX6Zmix6meqgiLPfY/7GE2sBzeYMxusQaXssb6HM7RzjSh/IyEYKqUUbdWE7TDOrKFYrkMJZUuExscicrZGzRNLxGUUp/OYQe46N6G9SFILeo1yynlF2MnzmXsM+0zJrGM4EQoUr4MFrFdSmiPLIBCJViBOIqBms2hRQLpsgmv+M9iDRRroFgDr7IaKBJIr7IGKRanWAPFGvj/bw28HAKpZZDI0ML227OPhw3PIJGYV3CAvy0CtP7eR/8wfeg/fSgtTs4kzvNEqBE1qZ0AB1qjUiviYJBFuhs9Hgm1Bbc5QJQARJgc/m1vfzsAVlP6vd/7PfIncJgCHDFQbEtE8hsIpJRuRnn01re+Nd3K97BtKgDiAU5xeJkBNJ0FPPYeo+dH0h9/7I/Sk19/LKLKPU4sAsaGVZ4gAwe9sLLDdkfLPcH2PEJa6zptk3wJkkgeWRy/S2iVc+CsMFpUIsnfmxfKO3DAMep/WaBBKykJJEDhHXuvSD//E/8o/b23vJmDFAd288JwKD7Iff79sYPpYdRSNxP9/O6OvjSAJUkb96zncs+VTKcPPv10OkVZmrT74ZoLHIq0ufs+8hW9HfUMWot0jN99HMLoK+dQHwGiDUCALKAMmVyeSrtQB/3M3pvSIM95iIPYv/3Lz6bx+ra0Y8eu1EldPEkC9GHaq4u6fmt3f7praGc6P3Yh/fGJg1jsraTbUAy9iZxE7UShbyzOpO6qNpJ5a1SY0hdRPH3k2EkOitXpXVfuSVeSiHyFg+VDw6fCem4HQOX3XrE3NRBF/tmTB9NfkgNpERKshgTYTYDW/ZUN6S4Iqjc2k4OC6/0iBNJxSJ5riTa9fcfeiG5/fORUOjg8nt6E7d37SUJ/FoDwz44eTIdo3yu3Daa7tu1IbSbahny7Z/9zaY5Ev2/Yuzv9cN/udBqA4qcfeyhtEW1vPqZJ8pV8lbw9OLlTx03p7/UOpu+GQPrCeXIq8fsG2vKd5F7aDih7z3NPpAewsOtAZfCWjm3pXRAnrxYLu6aOugA4jQaOfAkqJOWcAAAgAElEQVSAFdGfAXDreFbHrCoVCQ9JCq2xBNgijw5jZZX3qX5pQdUzju1hG+3TjaJGhUYvOQAEXutRBd10002Rj+AJVCNVtHE9qjhB22cfeyqArnUP8wDC5vopJzp2Ymw29dNOV+/ZQ06HzdTdTsQuloLj1O8qBEAdoEgz1nZtgDRT5BpZJeeUYPu+K7enWWwK2yAJawAKa+i/s5B2f/BfP5ZuRGU3PTmC4rAnPXvgWNoGgXTvQ48AHBANr3JAJQ+RwQHWFAAU1VSWzch8gfTFReYVyTKANRUjoQRiTJlPyDw2gg8SSAEua0mH4mdVaybGRB2g0SLKRhUglSZ8NgqbOrHerWc/45dqGwUXdY3ahAGuQOQ6j9WSiyaPjq9BVWIZWgBVzp0ZDsAriATGtpZ9gtzOTf7OZxMQsS38TGYDtxqE0yLzbJ7jKou4z6KGnYx8j0qWTF1EDghAsExYmZFnQVagWqilzbSVk0CSXGnvaKaNy8kT1IzSsx1wvT41Q57UQ/j5vkYIscyWR7AfYI9+JJGWgTOA1EyQa4Cd6zFRmlgdVQtAnmSCOWeEN8NOkXdXcY0ySQPz4PD+yGWHumqZz1gXKkoz4CdrpzWIBsuQq6hW7Pu0hTZrEiKCTlb4Jn1Cq1PVL6vIiI4dO0y5ltKP/+8/mv7rRz+C4u0keXuuTr/8wf8L29XZ9C9+9V+n//gfP5T+wY/9EIq4kXT+3Ap5dVBakYPuwvmJCCqoRf2zhV0RmGq66vrW9LZ33p3uuOU7Yr2qJqJcYujz9zzMOKhPp09OM93XUacVYQu374ar0tPM36TSCSJC8m4XqhfJsxls8ewDBk9E/xBk5TEMcjBOo7YOQkYLytoywNyWUALaHxzPzdg1vXAQ2z+A9xrUpVpLSSbZTyXruju7IO4y60BJukVURSXUV1d7V8zb0ygNJxl/qonqUddpNeh8Msma4Riqg+S3j61DGlQ2VIXFpO0+NTYfllYbAIkqAxchfI4dwzYUgNB+V0fZXP9KtDwDVHRchAoSQFGMWaXYqpZS2ACWMvZ8vuiZYoMGrKgS5XO55ZCET+Rq0narsD6rKMp6M+OlYPkXubIkh1AZbTH2nfskvmMs0X9rJa9Rrmak5QpEEyrUAJ+zoBb/Czs27nHu3EhYV7Z3tqWdBGgMk29vYnoiyOknPn/oFd9Q/iZkcuwz6LuCtwL58XPBbqqUMpnzaDfahaHEmKR+BFPX6JOS4xUFoimsn4JEYDzxfonYzLIuUx4JymYay8zCLsZXAMZacEHIUIfLteR0w8qrdc9QWmcNnmPOdk2ppH9WoQpSASDIu878t1QPUUSfKkNhtAVxHvmQJC+Zc+xr1dR5azXz8uhMuoBir/rYeOrm5wrySU2giZnvoI5fvy/VXcc6z1wTnQA73IU/uT+tjgLMo5Lbj9XpJ4gOOdTBmgbZV1NL7kSIGYOMzEGj3alDxzZ1nnfOy/tJDqtfThC9lArpr0sgXf6+b7xm1l6xM1YdoYrTgcx8pOWxecbMH8dwjr3aEPu7QfpdH7m+Zp89lOoUUKBMDBUr+6pm9pYNAuKOCdY22zCIIBYblS+SgzqPrqqgZZzNcStmRtZS9pVBNom4Z+tIlkeLD2uXyc9rcQ2IGIB/1UOzEMgzEDNQy6jNqUfUyBIUkccMu02JpNbO7tSM2r8JIqmMAAK1Rua7NO+R44zdcDZ4Y7527s8W4XytyOe2yBUVs4/1lVlU12DDuL25JP3I296SdrBW1KpIoUy2axs5f+ogTSoJQrIXz9F7F91vqDhlTlggF+IadbhGoNje7YOsV3WsI5CcrCslWNouHD2bFk6dT/MXZlDNocilf5w5eCStnRmJfWc3uThLOIc0MmfpXmDOpw3WxFmKv9xSn9puuT7V7xyM/D5jkGVHxsbTaVRM4wR4TRCAsQiRucVnzy1jucnCb5k9aJSZu04VmLn6aD8De5wHo6Oy31f1VEs9y12VSOCzPpWVMce5BEjsOs+ZaxXlVSnr7CaE1TqqKddUyV/nqmw0G2TnuYTfx5yR0UBuSiLHkJtn/+2+qNAe2SkoI5HzXpspwrxO9j2fGyIwjvFukIHiZNdtoivIg2TgEgEcJu+zLxIEkee6C6KT8w4HpCCNyskVuEkAWBnlh2eMwAbtUMs4LzadnyJIojMdrd1K05DRBqVkGzjK4qNpIyqBVCCOrKsNzgybrC/xnWtpgLdFPj/YwGytkTwyeM9nVmkVa0b2c5xdL1MgFXMgFaat4rdiDRRroFgD3+YaKBJI3+YGKN6+WAPFGijWQF4DL4dAKgGYzw6E2dXCk9+fPXxIJPHdg9zvfvgj6b/8xn9Kaxys1lHFcBYFaPMAoZWAhxIOIEaKmfeogBIJGnnAMnBOkPQ97/1eAMue9NtY4S1gzWPS1rIAar1/lncoDkj8+/W33p7e8Y53pJtvujmAURUFDeaCoTyLgIyTRGDPgdZJIJ0l2vxPPvHH6Xls0YRJViOfA+qKAOvMr5Qlr78YGSnEyWEly9ukZYKHYd4QVmBGUGeWdZlUKSOSKjgsCaZuCeIYKAmoEaA6n1nm80YRrlEXV77mmvSz//jH0/ve8J0cpFAMcCBb47kObCyn/4DV2+NEfr8dW7f3Qwr1Yl1BbvjwbH8BoOUXHn2Mg35Jur0tsxS57/ghAPFZCKfO9P3kFxqiTF/Frun3Tx1Kx8hBYFmrAVFLqe9lovtwhk//cOh68vhgf8fh+te++Ok0BhDzWpRJb4QoeRxbuc+fOZuqqPC3Dg6lu7dvTxvYVXzq5KH0Zayn1omCbOZgXWWkMKDDrV070h1YybVzYDtEPowPHyYf0dh5VCMQEuTJWAOsn8WHvp6D7Zv6tqe3DWzDv74s/fmRF9JD5JfoIBr+tUTY7wGo7wdsbeXg2E65iNlPP/Xow2mUw+ldnS3pnXuux79/Ld177mR6EJuh27u709+/YneoRB7EYuSLgMGj9BOttYzwnAboWiMKdQ9E2ftvuDXdCPhwChLgJ564H7BpK33gmtdgh1KV7jlzKD0JSFjOofP7hnZhYdefPg9J9dmzJ7BQSem9u7EPbGlLf/HUU+lRiL1G1Fw7if7/WdQzrxYCqao1y5UiaLpirh7AE4kQ86SoZPElweqhWmBNNUgAOgxoo/tV/0XOHQCh3Xt3YQN3ijxVRLjS/3u6OiPq87lnn059fT2Ax/0RkR/WWNT36Ogo1nSoJgBv6gAJvcfkODG42rzQp/tRZvTRTwdRgaWN+WSagiouqG3XHHXo+G9HQTVr/ha8X6qJWL/hqqF0+AVARgkmrAJLAXifP3QM+8mn0jaSr29DJaRao7SmJZ2+MJWePnKciGhtzAAKzI8EgCnx09iM1Qtzi2ofgStBYQHtAOcgZRzT1lsnoJhqjnpycFgvKl6062rm8/59AQAq8gsBAgo6LC9ACDlnEb0cdpcCcQDmuWWP9ZvnI5I4kQjK1UCbQYhLkJgXybxDROEDzCPy+f/Ye+8gS68zve/tnHNPz/T05ISZwSCHIQAiEARBgmFFcrXUUquVZJV3XSWVJWtlq+Q/vCqXbMsuBVepLMmWd63d0lLkiktyGQCSC4AESILIeSJmMDl2T+ec/fu9370zA0oqSQtKxB/3ko3u6b73C+c75z3nPM/7PC+ANyAdz3COvmusrbOWANfqs5mcnMJCsDNtBSUCy5aEXfTF6bR4K8gb46Bt43NXcSKYmrGbgNQEwCVx4XlTwWSchGTYSt2vfsaTwHwbYPkqMbeJ7OtZ4koLBERPT1d0QRYu8VAlrLJGgzUwMsPX+jUAPv7SecDMY4kj+xYgkc/ERHWVcZIXXp8WftbXEtBqEkAjJi5BJHhhWd8OQNA430IdpDFiuDXm0k6He1Q1JYi9JGDEPGJ8TaUODaj1WwLjKp+skQDMleoEa4jwuTNnTieAO7BhHTaHF1LRs0BfaWzwnhrj5ImL8Vd+47/G3u4dLOhOoMABIIQErVltQvlVKMa0oEMYgK1UxO6bGuOTn/5IXDw3GC+88GrcsGcAe8WpuGnffTE5vho/eua1rEPVDPt/GzH/JLXWzp6hvpAgMXNEI4R6A+Ca9qsSg2MAafWcwzEgoWpbTQHMXlXg0sRtnSiI1q+lrzDmc+zS6IxD1VR33bU/zp46C2lVqJgkPlUrqUiyv9jn7aODF/l9Frgv2qcOorCwR6MeFn07sU/6nsoz+4vAsSSzpOYcz6OtR6VcO/eoCmk9NbmuJICppeMM500CxsL3Fl3HAnGF46hYK5QgWi6ZOc/1S5KkXRb6VcaFfcU+6MNeBLS29pbtWad9aan/FH2XOi+AvNaVUoHl3xfpDz2MhbR0JGmki+SFGQiPvA/Gmwok+66WkxKQWtXVE/ccq/UWvOL++yDUVF1ZA87xoDKsbPXZLalOu2vw5Dkl2P5zEEj/QIJXO0qlALxUk9geNbRNraQM51cndTNVA7di0Vhn7RDad1XEWdVR2qeVCKL8uSCRBIJVjOeajadlgk0BDhdruXypVOEMaXnmMXuoi7V3azRt7I05ju8YqncgElOqIdBVWTcwGFQgTTUy7rjGBhQiJhBJnpgoUk08cb6tpx/1kAhQw/w0/OaRaH5nMNqwB9XuahoweLqjPjpuvzEaPv0o7KoyNeLBURTU//hfRw2Fl05gOfo8MemJbn7mmPWsWax/1SRxnCqUYh1q/JhlgBn/nOuKGmI2YUF2/4de5ff8+yzu/l2fv/64xXKSmJigtX2bFtUKTssz5lfVNE1YWdahNGnn+rZwTQOMm/XEv2nutx1J0ar2fsQ1lWTt1vUCcG+hP1QR2CSPbE+/W8dIYb/1jySTZiGQrFk16yMyMcnYm89VpVShjvfL8WlL5M8la9uc54jLF0m4uci1XUJ9Nk/sX2C8qDSqYu3EQtZgQ9s3Rw/rxzWQxrCxcYVaRWMZ1Bj31kQtERNloD7nShMLSslaXpKWlUVv9EqK7/XEgR1r6uO+PTvj8jsnmRdJj2I81DE++xmbzcQhbRrHJyfi0sRo1rxaYG5epj9qX1lHDPjsR++Pm3ZtRSWMehdLuXbaZwhL1BPPvx6zYyhmaMuRKdZErNNbXaufH4kaYnw/x+7jvpyLcg0hKWftLeaHFZI+LtRDSkKS1qHOvPnB+6N3756Yg1g/P7EQP3r9QLx2/DTt1RijKAG1B5z3wRhfaUOfwRQ2ejoimLAmoZqWayribAzWsPbhRvuFNr/Mi1myzVjDPblVUsWzwvFaOnqZW205Yzd93/e5NVGNRX9Z4f4KU7giCqyy5i+y2vxuLIac5DM+I8nF3O/4Dp6PEUeVf/nfqqauJ5zySWl7mwokrt26hJBlaSWXlnUe32mcz/kzB1xWgUofs45TFXPsEhOnCSH25Sruu92EvEvUrzw3FOs2r4+TndS3c/xfpxZK8kgVqwkkrOVgNGkya3peU1snQcozrGvvy++piLY9jG+ZgVjUQsraSrbEzxBIh5/42n8oNFT+XmmBSgtUWqDSAv8FWqBCIP0XaOTKKSotUGmBSgv8x7TA+yGQ/uHht3Lz4YYl+ZLMcLvKJqXNziLe868/9Wy8/P2no3piNurJUG3HngfeAIuzInM8wRg3o+x4zBZ2jS/AmRtNNh4CdA9CqnR1dcfXvvrVLNIugbSc4Khe92yOUl1hYfA2apNASKBYunf/vbGWLGv3TG6I046KDeUgKoIZALg57HlOnTgeX/+jfxPHyNR2c6YFkoXuRWolsATTqtxo50bHbLdrBFKmS5dfgpwW3bVAsKRRSXkkv7TM5sx9Yz0KGK9FXE71lVu3SYDkGkiKZZQce+6+Jf7Of/tX45fu+VA0SlLxhSFTnAQU+52jB+MA9kKPQR59AfWPG1twZUCBmTgMkfP3X3oNZdVifHE7NYZ2bIw/uTwULx15A0u6xfj8nn1xc3tPPEn9nicunYl6rMS2YS3UDvBt5v+5iRGs7M7Egx3r4uN33U3dgNr4p49/PYbZnH6UAvCf27AxztPmT5y9FOfOno+7ATY/hZKokez918avxFMQLa8NjsacNYRWyc6HNHgAIusTnHcDhMMUm7Vn2Iw/BflyYHYwN9LNtGcvlhu39qyPRzdti91k1E5xP09hE/UcdU/27NwVj3KfO/k9BhdB8mViCufoG3//xRfjCmDB/dSw+extdwJizse3jr8TT3L8ewY2UM9pLyRQfZzARuO75yCWLl3Gvs8DmB25FFtQi/zSjj3xke7+WMd1vI2Fzm+//ZwiMCzt9sSOPsgQ+sdz507EGSyqPooC6WNbtsWT56kddeY4EF1NfGr3LUkgPfPmgXj2zKkYo/M0Anr9q917PzAEUhVZuwmUYrfVQQ2rsqKmgX7omKunn/pdssF+a+0TSRGJjfK4MwP/VuwjtaXL+iHUHdqyaVOCGFOouU4ePxY3UbPG+iPHjx8nK78gpIaxvmthLEo4TUKwCYpMMv4XAMEWuJ4dW3dAGFVnuYJtm/uwpmtCgXQBIqk+s+y1F1sSPGZcD2Njcvstt0SHWaiXLwKCL0T/hq30t9r4yYuvxjtHILYAebpgoeoBawbHFuLMIMA7RGFDO0omSDPJH2OKMaMP4kpiZ5TrFwif5LsxpoPaKNp7CUILhE9AeAs4aINpLLp4Uf1bJHHi7617lESJGb4cNxVIgEGCMFnTiPhQJnDK4Mv1NTj8u3GhibFfA9gteWJxdGOVJIg1uFLZKRgkECI1fR3g6c8eQ7LK1zyxRMWN5/bzWth5PgkHAXF/73360vJONYukjK8m6y7wMDJOch32jXvu3o/tWk+Seo20UxOBaxlQt0M7O8AaLcYa005PJQlxW+sc2skC5qlAgrxTpZnXrPKNmzUDvgowSwJtIa0V/bxAklaCxbGaqUsjsV3Hser5W5JdzAtZ04Hr8x5mIZ3KRdtntcErFV1XZSKZlgAxx7KWzTyWbKmsK1lVmUWdKlfaUzDZa9S+zBo2knIH33ozLfWmJ+dIPOiErJjDIm4d5Af9b2wMxRXqO8jQy+eZR7DGyuxl4rn1iRq7ue8mrEQHqFfS1Yc16un44q/fk6TjZz/3q4B+NfHf/MZfp/7RWsYS9obYN95++53x8ktvxbe/8WPmIOruTJfs1HistQ20Dc9oAms/LRJbO+iXkE8TEFbeYz4fSAtt4Nog1lSvWSesA2JkPeSsY0+V1Aw2c4ODYyjFqA+E0kgyqItjef/2H+OAijML0E+OQ7BA7Fibqa8PW1JA+RGUUBPjqNJIrnAas+7Zml6SDU6iGuT65hewlIJMaHBSWmmFaNkc51CY+uzsuxKiZTWb83wrcWEBAq8RksG+OUO2vnUKW2jvBcDEtFakJoxzZ4Kh9v/S83NOvh50vm4SzvVIQqwSSCoAWSf0ocTK8XseFeXaVsYYpC793bbUltNjayV5ZWgw66R1QURkZj1z+LSWkdo40of8WoNVZiNqLpVojqfN2zZnmzdzP+Mkthj3jv30/H/M0us/6T3/S0s39UUAVlEY1RNfp6wDwz2qRqmn/zYzNnp4qDdicrbRWiKMA+2wLE6Z9Y0k2vi7yhSiUia5pCLRmjj8PJ/1aWw359lShn9ZgSTID/isMmVRQgoCqe82FEGd9FVr8EASZFIQIPMsSSETQ8NcZR1q1fXRiHrVsTdxfgib0pFoIJGjvR9b3DXt0QKR1E4srVclzpwT54Zj/KmXo2XEJCPXXFw7tfYmmbu6H3kgYqAH2RtXf/BYnPqd79JvauJt+v+PiZ0vCeZbA4dnZbzrRGHdRN9ybC5a949Y5TM1scT4IJF0vXVdmRj6DxFKCZxfp1DwISbhch0Jdf3fy/FaQD7XuSYsECvbII5MjMo6mWklR5IA670GAPA+vm9gXJo8U4/6cPbYWayLaVEyimYB/h1T9fjTpZ2dNmBpk8x8xLiS5MvnrRqJn2e5VomjGZ7dDL9XQea6e87YaD6TShyvn3nGRysR2EDbo5vnGTIXOA5UaxAXBhmvJ2dG4gxJQsMtqGd4llnnhzl9FXUUCD0BC1IMtWIj9YrqiBFLzPHzrO3rIAmSlCwR/rZzEgqlf5fJNp9XQSBdUyDVYzG8qbU6btu+Jd6C8JFsWLaeKQRbM0kEkizOkw3O5ZBc9NJoZb5ZJWYOQBg/+pH74tZ9W7HOvUAdzpbosl7m28fj2E9egvieiVrWwx0374l5xvWBQ8diAtJiPbV4qoaoIUd8H0C53FOq6aTyL/sNc9mcLgK09lKjloF8J0GnZvNA1KxZF+29G2OxgzX30aPxDuvhIdaHsyRITTJHzLEGrWEPxFYoxumH1udT3Xc9eSH5k69MUCssPr0vOlGqfGo5Xq4vJBBV1JDA1UGiVyNzRCbfWduOPq9G1z4vQaYizflVMt6tmnNl0VeNmSVhT1q9FmrlfAbue6RbtNIr1anScrF4f0G+lF+ZppEJgEYU9oXuoUp/XC69z/sysSYrFCXzxLiU+JKgkhBSdUV71I2yYscpod+1Ae02DVk9CRntfiX3aOxHVtlr5HWxn6jmXpJTz1ilQsp9GIp3nmk1CWjLTFqS4AUxWSQdFj8UhLxzSnlsF8coHkCFQLr6eCs/VFqg0gKVFviFtkCFQPqFNn/l5JUWqLRApQWutcD7IZD+zE+/lx7bmWlusVYz69hDupleYQOzCnBQT72TM08/F6efexmQA19vFuwqQKrM0HfTpMRImyeL7wpllDYB5VosxeK+OjZv3kwGdgM1Kd4yl7wAR3IjwCYGoKdIkMNqB9unG2+6Oesf7QbMN4u7p6u3sGji7xPYaYwAns5SsHZyfDSOHj4Yj3/rj+P0iROZQW8hWwuL58bfXVvJ2sDNlJsvbezMtktgOG0d3HDlRQK4UfkHwiMzACXCtK7zarXCsrYIIJoEWQvZmW7zlxPc8L7JIgQAufMTD8Vf+69+PT51K/WerAXFu7R8GuM0P0b9cxrSZAekyU2QYj0QSOypuZ75OI9Vw1dOncF+YzkeoT7RWuylTtLGR8ykp1jFVjby61BrHBu+Epd4Jlsgj26gTbq4Timww2OjcZy6Qx2cccfWLVGNnc+rRw6xEa2KW/rXxt1YIwGTxjsABWcgptYALO7t76beERYxAJ4XQRGOALafJFt+Bb/2LWSI39rbF+vJEG0u2aOM8ZiPcv1vT56PUQoDt1U1xQCg2A146K8HPBJesJz969iYnRi6kLVuboPIWat1oPZrtiRtOM5zePrUhRjFom57V2PciiLLrMW3ID8OUMtpK9Zn+3t53lp5sem/yN8OAwZfpo7SMj93oy7ai7ppE1nL1hoAJojTWIl95+w70Ub2/r0AgZvIap0AQDgF0HSWe9oM0LMLIOwwdZXewr6png34XuoidZLp/C6E2hlA5RnJR1CYv9zc8YEhkPpvWZ9AmRn1SZ6i+pIcmYEk6uKZWmelHYLFzbTEiaC5JEgNwINAeoLs2W/pq/xv79690UM7zAHMHD14gLEyH+sgn9ZRE0Q1w2UIIEmlZgDV4dGxWA+RK7g6OjqcIOIcAHWK9qjMvYZ6WWsBdySQ+gAk25opzo6d1iZUIBY8n8BKqgmAaoRs/4aG9ti0cSA6AK0unj1F/KBGBITeLADGK28cjjfffgdQv5svehEA1jsoRmp4NnOCdQBfu3fvjtdRijk+BaZtiySTGFeCeHNpXVf8nNCBwKUWmmTTCyYIFNsW0yj3mskWl5CSaLl0cbCwZeGesjYR11PUIJJMAqQG2CyDiQXQUv63pPs18MUsfI+jOkPlSKqZANW1MvPl9fp51SGC/ame4nyFTZykOSPRsUGb274ttLnvEyOx3QUvJQp8pT0c1+h9Fs8XuxzuT+LP4yWwSnyTWLv9tlvShsbnqkLnEx9/JGNgo/fFmNRmx2OlikvinHnAeKfaUpLG+6jVqqp07Yt8ppa/zUCMGdeWAURVl/g7VQzaqglueY1NxIQqlC0CYRJF1qOZdd5IdQxgNseqR+WQRFnWhLBmXkFWeL7B4ctJSHltkhfW+krCTlvQktrV36VSTBshSBDbfCN2n6eonXYJgmD0ynBst9YbNbWsBbZt+0aIqxnUQpchYfRiRXmGYkZrPYF4ydrmDmroNGOdB9n0D/63/zP+6l/9a9EHabFlx+b46MOPxHksLp94/Hu0D+oC6siophmAoH7lhQPx6suX9BNjngPs4rprGgCUqQPnGC1fXwuKC8E9VQQC4V6/z09CR1JjlrjofVeDBteA6s+TKb+PunObN26J1187wPjEnpV+NQ7Qb1xI4kgbRohAiRFjpEDjLAS6tniSpbafKiLrjjk2FlEESDDXmTCAWsrx2tBaQ8xAebS2B6IGVVznuhgaHs3n4XNbQIGU9QB5NtohFiQtFnGQXxJvgpLWGGluMu4U40lgcAXws+w56fMr1BHFc70GXhYg4HtfqvmIB8Rkj9/MnCtpWm+Veq6pBmJu7017WS+0YcV6KQnmOf9Oey5DiOzYuTPJTttJ9ZG6CO0EVwDu60lOkHBcv2Eg4+b5S+cBr2tjEwB3R1d7PPPVl/4d1/P+fvVFaoVY+6ZOFaL2jsQ3x2QtyRM9tEcrBOEOQPqbeN8aU/wFVUtqA3QYWNpC3nIJRSQXvs0ZtaxHEO7NZk4Q9RomnBed9ZBUf5UIpOqelui7dWdUtUNWWmcEUnmV8WOxe2PWxOUrMU+tIv/dyLpDy6hVbAlt/6be9mjf3B/1kEH1WJQ2YX/pV/RQ42mSK3zqpZg/eDoaqJVngF5mXXkecL73kQ9H8203EKRR07x+ME599UcxvlIfP+puixcYd6exvRujDyPCJi7UkIhQ2HuqUkxyxaQgFnjlWJT15vgq29llTCwRywWcXhBD5T6WygVeV4mmEol0lSyiP5ZjT6FoeC/RpArSuGaiQzMEu+qjPLbHlcRz7qClmyBo+/jaxtcu4uvKybOxfHooeldRIPLMJA1NdhEAACAASURBVH+yLhmkTLP9kC9rTqUFpMC3Xz4nxmkqxjLJqKhttMD55lTJ0QM4QiqWJJA8v+vvOr+YPySQXKfDiyQ5ZbUqZqe0W54mrpxemCJpaQQ1EvWRWonZkGGq82ySZdaMC94P6+0mlLEtrOMkCBchl7LcKX/LuYnvaVl9td0KW7RUzZTa3b2Ar3qSFfrrV+Mu5vE3XniTNa39Anada6xRvcgYcO50rDsO51BL1dMv924aiI9/+F6ST3ZBpE0wji/EAOO99uJQHP3D71JXisQRCOvt994bLbffFAskjVyBNHrzxy/E4JuHYzNrxdVzl6KJ+LYBS8EWa++ZUOa85ro95xRGF+ddQiG0APHcfvOOqGI9dFpLRsbCZe7lPHH2HGN3jHE6zhwzz40tM+cNEXMmmJet5aiFXSEuLPeb64gZ+2USV4wx7rcZQkW7OJWmqQAlPtdAIKkYb4CEl6hvhIhxH+b8WVDGxT7EGnXFq4ifZcVwxtZs74I40my76O9FjSHVRbnvKRMwJSVQ+d/lsZHjQZKq9D4jjGuBJLu0Xy0TSY6vfKsJOIU1p0kptmUdyunmK6OxRMJOByTwMnPgGP1smg7p/OPcae3CatRwBJ6Mc2WlVapXsUlexdqvCgVxHWvHauw/2dFl1Lv2Kq3FSgRS2cKuPJ4rBNJ1TVX5sdIClRaotMAHoAUqBNIH4CFULqHSApUWqLSALfB+CKSPvPl0bhSsIZJZq2zQrWdU6waajUuttQtOD8bpJ56NcUDeRgDZGm3TBCoEHjOrrpQTZhF7NsVLZrTyfaWk7tHKxH83sOk0u34a0KxKuyeATzdIWt+YnS7dUs0mb+uOnYByXdRluSf27NmTAEI/JJJEUh2b9hk2XJex1pnAwm6UAtnHUR49+d3HsbI7BWAFuKjlhpvaVEIVdgdLCVaZlWf6nABOYQuVBJKZem7UuE4BMK2GCgs71UuluiO5LWQjD4hWZOizuWPDW81GTwuH5QW2a2RsPvDFz8SfefQRCKTb2AAvRUtJ3YCNOht3QOPc0PN5NmK12mQJMkIgjbEpHG/Emodt0kZBWTbquH4lYOR5gRYAAciAzK0k9idsuZoBCmp1HxFc0B+f7wIPZq8WphXp/kJdBRKNAaNwDoppNr1mMEvoNAEeAOPSTqgbVrE44jOez+tr5h41DCTnls0hbUDWvf1kBsBrmM9hMEEhZDa7fKZe8NWC6bTJHDYhY9m6wltk2LJZpBxxAmZCGGoGyGXlfgswC+g3iad6OtI0z2CUnWgD5+5yC+z98D4JsnnbL9vBBOYqMne1ERRwFrwm+5q/n6UtWzhmD5n0zWxALUi8oKWama30xUb+Pk//GyOjG21MNAKWe1eLNDZ8SAJA5nC3oeT6oFjY7X5od6pt7MdZB4gM+nFIU1VGSZBAnPi9qP1TZNaWFTdu9NPqR7CEsbqGmkcC7OupcXD4wMGYgZDbtmFTdGiNBjDYBbDdAGjRxBgQaHjt7TejAyJOE3/HjbZZKgTbqFkwToZ5dyc1hSRkUbHt3rkhWrEnaeL5g27Tp2lZwLMrI0NYdc3Eju27yTid4xzUcDl/FgvLReoyQaKiNjt07GQ8+fSL0bt2XWbkz5Glv33PLfH8K69Rl2FtHD/xbtxww85UR9mPJJJv2LWHGibnExzWfktwQ8JE8kLlk3WQsvYR2d2Z1cq/JWLmIcAsu9MMeCxgl6oqLORUKPhqUhlDm2mJlzVgSjGsupyxa0ZuCUAp4kBBHFnnRSAxgWGAT88t0aUKKBUiZNaXVUWpeNKSUKtN6wvkmCsKwqdNFV+S1Ek6ZfY345S4WK6NVL7uMik1Q90hn681pzzGJCSv19aOlR6PIAap6eAggjeLX/vzv0zdpLboRIU2D1EhEGrigASK9mEJigo1cjwJnrLqM+sTWYfENkIlM0VWt/XhLG6dKq4SeJv1p+gDAottELzL1K8wQcG6UcZYwSzb9MiRd+ImFGldKAC1fxIItr3W9ffnfGZNJ69BEsSEagmQhbS1kzyCsCB7Wfs6QVP/pleoPIVt2sqzvXJlkFg9CbE4HWOjtA8K0WHI49NnLvEcBKgbYvgyFoQqXgGotAo0rmqD2NhWG3d8aEcqurpa1sbjj3+f/gKZzXx16603xYmTxwELJZioo/bZR/OangOwnJpYipHLqLoAviRavYe5RbLjEVVIckhYZJ+AXLLPmv2dln6l567N4jTWgvbjOTLenUcF0ot6Xk2Mr5bYtnU3tnITcezYu0kkaQHkMW674/YcD33Ys12E4BqG+FlljnXebVunPR8EAc3ktfT0AsDWmwVO9j2s+QxqqS/+6p/nGnl2DSOx98btjO0NsWvHbfHK8wfjb/3W34mpIZQCXSrcaDwyziW1VPh5jGmIDycs8wwKu03AUQFmxweJIV5DWTm5nBaO1+pVlAFm2+LffhHP6adz2FU5Juzfw1h31jcx/6EolEDqALg9f5Es9w39tC2qLhS+xoebsaFSlXkZG07rhJ08eRobwTEsOEd5PtQuYc62ppTXMo11kiqcWhDdLuopLbKGuPD26M99cbnRWEQva2PWc+ZBx5D0zxrOtBlQezPnvbemJ+6o64gubTx5YK7DJEyh51KBWxBI5VeZPPI7MZ75TNA01zWl7PvinXqvqRB0LtV+irVEF5ayKDpWiceLxEvje9aJpL9pvbg6Qd84cTnmLkO8MTerxtamcpW/d2Az2ryZWL0RG7v+rmiGRGrcuI5OToDRVfN7L8fED1+NxhHiHvFBfPckNXA6Hv1w9NxzSy5Kht84GEeeejVOQ0p8t60mDtBf5upauT8IUaU0XGc9sc9nac00Van2MWs+FQRkofB0PJXt7JI8Kt13qs+uI4zKqtGrLVeK4f77GiBessTid2XyqEyEeCzHrQlQBXlUEO1FXzb88GT9wVpmxNUuiIVbIH93876xA8ex8hrhOaOqYhwL7U/yninmQy0qVXlK1Llmsb5mOQFLomnBuqISR8TVKeLcovdt/TRJKHqCxKIqpLSy41rS7VAwn89ISiFCzGOrLmtdbWTNUyhUqXAWZ+bH48TCeFxoYA5EJVbNvDBCXFONJFg/B8HiuZsYPx0kE9VSu6gOctgbts2dl7IeDZOMa4wkhW1/E8lK5FxZUdLA+nMbJNQdu/bGiz95DQKJPqu/cyZkcBwuFJoY8hwbTdWADatx8/bN8fD+O+K+W/cQl2dQ2Q/SjVdiJ3WQ4spEvPn7X49JFIk33/eRWGLt8LXXXo+3SdJS3bREQlAtMXA/80k/KtRmFOw9xPguJepaM3KZTdp5Mu9lohsjY5Z1baxpw27xBsioG2XX49DR4zGCFd5ZFNdvN0JOoeScpt+NkHgzZkINn3MGp0pT2v66/pZkySSW67gOredc9xr3W1ljdaDQrSU+S65rRWodOhMr+HOusZwrrOeWywqOWcuYqErSRdu7cuKIdcF4znyuqE1U0Eb+NxMCk8Tj906P9tG8tmI/kWOlvI4p7RXKe4brE2aKcaAdHvNZqt0ks1xQMedLetFHqgrZVZJjKoFdfzUyLtsvU6MW4r4BknqRRIZprAfnqImXijXaKE04efaZdOjaINXJ1lVriWrqDa7Wt0PSsZYiwc1ry/qfpQGc11gijt5jifceUrigkQ9+9xs/91heOWClBSotUGmBSgv8p7dAhUD6T2+zyicqLVBpgUoL/GdpgfdDID108NkEqCSQciOt77zF2gUyyQavscD24TNx7okfx8I7Z6KBfzfwnuYWwGzengV909ZDQqhkp8BGwk3OEtl1Zpu5CUpLhtwkuPC3dJKqJTZs/M7s2AQ4JCMoFn7TbbfHJKDU7XfcFbcAMpoNv4GschVMK4IIbD7OXR6MUVQ3oxTWPX3iWPzwye9T2PwERA5buszYLyzv0rpOmMaU6LSw8/zFdaX4KDP2SuSZBey5t1o2xUVR5MKLPIGCPIpZniVQfgXAiQ2emZmrbHBW2MV37NwWH/nNX43byIp+GIC70c0399esxZPQkfsszl8mhJK4k2xhI4nzNz+x0eJ/bpfc+mjhUM4zvlbhoLxJ9FoAQhPEgBhx81tSI3kkYPKSHz6WRLynjpMv0xZmTua2PZ+L5/F/gKNs5sV+LPjr+YP70+4PGDfrIdSSKVwl6cNGVgsW20I4zAZ0Wyc0JewgzaXWyAx4n3sjfaGJC9VSsMq6LWYkAxoJrCfMxd+WeU8N9i66p1gXQkUbPBXXojLC/S+f5ZyeqUpiwg0t7S3+QLJsfvkIofZQVElAqZwT/EYFIDHkVdEfBQtqAMAWwX5maXNJpHpUSkDz2afIHxWGiyoUSR8UAmnzPZtiw4YNmSUvWLNCw0oCuYHO7GuARseHQJo2baqORlQN0CTtgNaSN6oZetb0JgFU2KBxx/KmjNdpbEYG1mCTxWdWUCgMQC71829ryAyh2Khr7wA0qqcw/SgWYH3R3tYdJ949TXM3xAAqsGbso+ZnqO9CJumu7Rtg9OYBl2diAeJARYxqDynD7VgZXkEl0AlQ9e67xyEgsJKihtLWG25IAun5lw/FFMDV+s0bAKZW401At6Y2xxZAFtnJkj+NZCaXVVibN21BbTWWgIx/81VYu6m0QNlDPxLkszyAn5FASsLNmgpaUALSqwqxvQTeBQYTtIGkGwJs8rN1kDYqRBKoUAUj6F8ikMqZ7pJCSehYBNp6aFxLA22SZBUKjRayiT2vAF+5NpH3lJnmaX8n2QXAV1J2+DszkmslDLHqsUea9S8uYp0jQdNUMDE22ilIb0z1uc4C6Le2SlJBEHNuj68aaJXs6qxrYFYwA/KRjz6MfWHx3CQL03aUYyR4bCa89eIApFKBlKQ78aJkHWWcTisdxyRxsEb7TMgECRwzlO2Pnvv4u+9AYlyAmIDcI45bIDuJkqytVLSp9yOJ14llj/1bJcu2HdtTGeZzURUxioLNIOexFxm7HtsviZU5AEW/289H6Qc1NcRixrvtI3FkrZwa4pcktGq9ZeLXFGNkhkLojqXLF6fSAm5xjrhMLFG547ynTdbCCnUzNrXE5z7/mfgn/+j3UYOuxRbtcjS2FHahdO3YvrM9tu/anFY8Fy5civ6+jTE6xP3C4kuWWWNnUks3VD1ziQpaq6xQnklWeT7rcHRjp2b/HMWS1bpWCxBOPps5LE21s5sYm6A/55TF2MMyCWKqu7uX4wucQwppGQR4LeEroNuEikP40mdRCwG2QDvK0Ld0VGOLui02b91CDSyBypFMzIiVlrh0YZQ+NMJ7h+MTn4LUow5SR1t/vPXa8di64ab4/373S8ytEC8ML5wQc87sRYUyg9pkicyIzEAv2QdlwS9iq/1N8LKpnvpa9DH7Y1rdEq+KflWQtwXgWQCcxau4l7L9VZHxXvzF2SpVhtpu8Rw2bNmQJKLEj+PbNYvzTBcxqxMw3L7QAlBrnzpLTB8f4ZlYwzGfe2Ezad93zDWjqGqSAKG24SgE/cXDE+UL+rl9723uSdVJgzdhLRWI0B5IsC6fG9d0P2d6qLo7bgI4bYOscc73GmdLlmVWvFv0el3KlNYI19dBcsYv/lIQMNda1OmxUMiU1Qs1bfXRST26hWZz/3leJsO4VuKrgX7RssTRzo7F7FnmDPpakvEQJ7PaTfHZ6rWdUb9rfbTs2hhtm/qiadsAnYzY4SLi+6/F6J+8FI2D1LhCtaR66BLnafrkh6IbMsA0kItY2L303JvxJkD8UxBIF1DA1NEXBbUXXS8QF2tdB0DC1mHpJSnfDoHqM81+w1gpbBUL1aG/93vGVEl/7iOJekn9BMHfqya63rar3E4C1GUCv5yIYax1XnGMqhzUvk7SOi3XiH/OM6sqImlFa6ctkcjRwFf32JV4uKc9bgAQP//KW1EzPM1zhpCGQGqhfZdYL48xN2pjuEzb1/KcO7Dr0nJO6zlf0hom+0iaLalYVa1iMhZ/dq3jzKoayUScFWJ7LmVzoEg25Ko6+4HXKpnUoXUiBYAaid3ezwJE/+WV2TgCiXRiaSJmUIItdTTHCnF6xrpN1ggy+YpzS5I0U7OwG4JaQtZ1f9qSqlSiTeaY6zIRi9dV0q20p3DJbQJPO1+PQfa8+drRGMKKcx7LPGPcMmvNWFUfT9+iVui6vs648+bd8ZlHHow+VP2N1QvUOx2PIeb1btYxvdTftO3j5GCMnLpIYlZLfA0C//njp2KCBV8r5EMN11YzNRy7mOPubGiN1nMXUMRciT6SHhpRs1iDynaAISva2DU4FzoFQbXQ1xxrbtoZ6yCvaKhYoK7c61ji/XRqJU5wqYvMkVPc80ksdqdcu2rxrPLGtavkkXNWqn2uKQFdV66S0KS6r411TAdqytVMgCjsYRf4/TTXrDWsSiXX/fbdJuZz60+qGK5iLq8hNhaJbwXxpWLXGlHZX3WSMHVL8jQ/b06LZFLRN+qoO5lcT253cjNS2F2Wu03GXq+5FJNLYybrNBmTsWbM1Cv7m0pk5uS0rCsRhklnW3+PsdjBWq5jkBhqrStU5bOM/1nWJzPacbrnKyn2yrXaTCB0PUEw5/+sa3iGS4yTBQhP9yaqnBskjs2CuEocFUTYzxJIZQIs6/TxmQqBdO0ZV36qtEClBSot8ItsgQqB9Its/cq5Ky1QaYFKC1zXAu+HQHrg4DNpg+NXEjxmkgvKa+1g8XizTg+djnPffjZmj5yMDoCfTn3R2UQkeWThVu2x2BxKIqWVXWmT4++TRJJQKikjJIDczayyaWxIrwtASTYHFgKuYWPXS9H7Tdt2sDFagkC6O7bv2JXA7jpA7fUU9xVAlIiRQLqCCmlmCpuJc2fjqe89ESeOHQWgIhvaTb7bigQQiqx3SYnc9quYEJbVyqHwe3HLW1jzqDay8HCSaFr6CTAVIFMCEm7EJZT4zDxA34wbPkCV1na84rWn2bc7bvriJ6lP1BTrAc/raZ9GjrsBu7kebPmWybYzg1LmSqVEjaorrTCw9sh6JBxf0iXFELkxL2oveV7tRwTq1PBIibDvzTYTeLZ9V2usp1Aq3suGq7qKDSrv8fO1nKdWoFeSBbBDkQhykGybKpUGZgnLxpjhx3usvWBG6DK1l+bZNNZxnjqOt7JEgXOfL+fyGGYmp+25bYrd05IbXAgkqqqwuRVAlE6SrBJsKKyrFgC+rY/RaKF1rUMaAa/YKNasknFI+1TXCRB5eYAqbLiruablVXKvVyeT6FpZkhTAQglQaRmQ0szfSUBVQeYqQDmzlmsh7Ja0dLIQO099kfM0AwQ0pPUiuaKcZ6GJjFPavHaOzTkE4FItm3FIqtqVpniIq/6gEEhbH9iSwJgZv5IVgtndWMoIwqf6hfY5c8YaJoWd1BgZ+ALYEiGSSnOMh4cffpDM3jks6a4kmNpMVve6njVxBsvHRcD1RsZJG9nVAldXsBxpl4RC2TcNGdtIbYF66vtMTpKRT9sK+GsRI/i+d+++OH3y3Wilrk4DBa7qYGtaIWamx8di++ZtCVK1Upg6rc342SLJbYDob791EKKlKm669Y5oo87LIAWwv/fUC7F20/Z4FzKnh2zikyfOxAXqvohb9G3oSzu8AVQGggPWeVL9NAuS7722AEL5+7R4s8YZ/c6sVsG/hWkRTftQAa8tSxwzsKzrpKLRY54+fTo/K+huxru2MllzCLu7AtBmLPA7VTrZOcVTMuOWLHmIlvK/6yHq0pbOwtIlqy6ZusJKUKsa4ilgkPFE8E07mjIhZT0Er9c4XLZksv1s8xlUNBI7Pvfy+7Ujkxj0OWtbaH+QoJJAKqs9bIMWnx3Z8Fp7WqLEsiq//PlPxO5d29KCTFWocbJQjgjiaA+mrVlTCZwhLBAPy22Xai/iV1trFwpQCCPkfefPUT/ttTdSOVS21FvT18P1dsYwRbT3YFv09ttvxw18H6K2iudau7Y/jlBbop8M8UuXLmX7C2Z5P96nVos37ttDTGMe8mmCmkpCCZplFjbg+xJgY6po6Nu11bSrE4PPGDvQ+cUpwDqsH7UsIhYx7Mnyxv5R9RKfuUBW+cl3LxKbUFHxd0mwFkiEKdRcTW3VceNtAyj/uqOvc0s8/eRPADtXsmaR1nmtHfUxgPriRuL9FWrCvPrqW1imGbIBuzlfE6BlI7UehqixhGAXcF6rp9XYCsGaNoUoxHyvoJjdSZLgdmqUHTlygGucxLr1znj+hR+nemfvnlvjrTcPQmpCeDEWmiBLZieLun3NAPaZgc6DlaSdAbTr7GxCUUPbOM2aYd8dsWXnQOzee0OqS+xjVQCyy9VFrajBS9RVujzOMWdi/703xsAWLaSIv3N18UdffhyrJRRi9W1ZNynrdHHqdwFq51AtTU8SW/HWasfGtFrgU4svlQSQydMAvkkaakVkMkGZrGEc+co6Ggl6Fs/M+F28nJwEYIvvqmpmIdzqqMvkfZqAsUECFDJNBdJx1GC99DX7v3X0eolvjqEREkvaIWDXD6xLJZK120ZRH42PTXFtENKA45PccwuJMHkdXHcjZJOMs4TU2YMjpev5+X3rqcGyjnZYYtyZZtFmzT36cB+nuJXf3FXVHLc0dcR6Z1HGtzFrni+0aEkcuDBYknjmegu1Ta5kSoRR+Tr9bZGYkgkv+a6S6iDb1vUEKyHUAO27N8VCi6QR6xGImrT0lUACyK1HcdEgyXplCtUrxK3jng5Vg1qmFoXIOJKWUcZJ/bZ1MQDYPnDHjVG1rrOQTH//zZhEXVR/cTyqUL5JroytgaD73H3RedMNOeaOvHkkvkn9mtcZkwexDBxlHdW8pJ6ZOTpJY/qJaw1tlYlFktg9KGDKpFD2FOJWmQAswHTIY/qAsSTt7krvud6Wzt/9LKF0VXFBXCsrl8rKy3LNuRqUK0lyunazPyd5BLjNGmJhnnpMnHcKsoyGSvJv3exEfLq/J7bznC68diRaiJMN1Lds5LZabF/G0jx9f4z1leSDx26HQLIell+pSpQk9JkwX/mzM9k855+nfbS0m+NC/PI4Wt1pn5bUYal/ZAOULMfM16pN5TbWtmTqtHLCFmZ8ay5doj7RieXJOAiJNMH8vIrqr4axYGk96/1olbfKXLRsDSESIrqpR9bFl2vkWdZ1qVRVUQsRen3b5rrbAMf11/C3fuamu2++Ld589QjjcY52VB0MJbE4iS0gMXfXlvgwsW/bwEDMjA9jgdzGusE5getgfI/RfvtuuQ02ijmKNYU3PIeV6r9+/Kn44+/9mL1LF88PqzPIr0bue1OfNsyd0YUqafnQEUi9iRjgHnqxiWywTpMJH7YljbPCmJ/jOqdISmijny0Sv1uJ1wMfvjPi5m00bG28eXosnn7lYBw9cz5WsA7W0vmMc69ODawn5piX1OfY5uVoVhAkOeKyv7iO6ECZ20rsWiDWW8/ThBNX+GNTUIKpIkR1nPskalixxtMutI3v2hLaXgVBJHGpywPzI0TUEnPeEn3JmkKZmMcaN4M18SxtMCVdllXNXbPdTTeG617XSNaCCCys70zocp/kvo7jmPBVuruyUs59R+ZwMek0Mae1Mg91EwfaRrAEZixUMU9No+C9hMXxOM9zmWSPFdfoWPatmlyHlbdy3npUwqvuufha1BpcSlEluIlA3HMdyQrWVSwTRuWxnPu3vN5ra7PiXop58tD3/vg991n5R6UFKi1QaYFKC/xiWqBCIP1i2r1y1koLVFqg0gL/Vgu8HwLpo4efYT8GuG72qptWATeVHWxsltmE17IBmHnlSJz/1g+jBtCtzYU+AMKyVlEWjs0MNC0VLLzKRkwfofxZhAjQQXWSFhyqBAQ/VCKxAdHqqouNkTUszHivhUSY5lx96zZQG6A1sz0/8clPRw8WVs1s1poAGNbys0TQHMc4C+g4hgJJG7yRyxfj8W9+PWu6rALwFfl2BTilAqkAgUs5uW52JJPyqwStSJyYAce9pfqqpFoqF6nOYrQeiyOlasj9FRupGTaxSwCDTQBoLW0QXPfvj7W/dH+M1WLJkQhZUatDEExgRLVBbtrYaKl4sB0T1W3Ssm4BhYwgXWHztqhixiLCcmyawWnvoPJGQMXnkzxUARGZ8b1cI7xA2yr9IV20CUJrRU9yLCO8H61MFt1w0u5idj6n3NpKQqVFHcCNG/4ELtykAt5JdgEGLpEdWq313aK1jPDWF2MGyPD4Zg5mwWfeZwapVl8eT6rLa1/S4or3ZnawmYqQNXOAd7UQPIL983WA2JBBEkj1nLOZmiFiR/OzXqcEkNmhWHLVQUIBIi9DIKm6ahTQgbSY4z6mpjgu/nytggJaHKYVCJZLAA2LbKhXaAOzl9uo9bFCH1tgs73MxlpLnqVpCFP86xaqAV15X/VSc/zwwU98YAikjn3tCYBmfR030rSh4JNKDgFg6x0NYtM0MaFKpbCMKjKmCzVOHbWuNm/eFBchXbqoheJ727EE8n3LqAG6OcYCJMzZYycAbCBlyNBfBGCfASxv76SiVktbrFnfF6dOH8dqrKhvMnhlDJB/DaTuOog6ABf68dDFUwn42Ht7KMDdghJCBUpHVytZtDxHLLnqybRuRT2gGmAJO51de/bRjwEQ3zkRP3n5aOy749546e2DMUVMsB/NAByr0qjn82W1jrXNUoXD/c+i8Eg1ETaSjo85CIPq7N9FnQDvc5l+5nM2ziSQmHaakF3W2IBw66UI/Bh2N5kFzL1I2mgh1gOJIUF1gWsV6DfOJfiS/b6w6rK9HT9+Lz8fCTtfkkhpwUZ9GEkdbd20YfLZSDLN0caSVMV5GfsMJYnyNmKdL0mOeUB7s4FVzKSiCALRWFS2rpNsKRRZRS2QvB5JYTN8SyCixHQbYLuxqCGLLizF5z/3mVhngXQLcatE5Nq8n4x9pSzyhixYzSguWeOopjJe1qpQ4vcXLw/HoYNH4uWX3kjypQPQzWu48cYb4xwWhdqNqW6S7NOG9MUXXohbbr0V+uqgpwAAIABJREFUZdLlUv/FyvDCxdi4cWOchTS0rbLGAtetmst2/eijH4l9t95QZLRDSktaFm1vXR0AM+r4GFdMdtDXK5UtgmXEopWVGWLIFHGCsQBQNUvm/QQA3fjECO26CIC5GO8eO8fzVYlT1G9qxkKuGunjHffui8/9uQezz/d3b4//6X/8R9Hd0wuJpCpqglgfsW5jC+NqADXe2bh4YTa2bdochw5Q9wWArI1SMA89eAcE6GWOuTbeOvBOWvHZJrZRHXPZhoHNMYL6bxaGScA7ayER71vI0m4DjOyACNq1a3es6R2Ib3z9O2lbV008XITIMq5u2bgpCaHTp0/SrwDouNcaiCstEdetXxsXsLED84zNOzblvyVMJyGUO1o7IGg7AerGUtm3NId1GL6qWrx95JE7Yv891FybG42Db52FjMamj7bL2oPGUAiZW3mGVQC/P3jquXiCNcHlc7PR3tzN/GLtJa1widf0+emZUfpwAe2V+2zWeGEc2U9NfEilSIk4ci4qA/n2/3JmfDXAp+N0ZGQ4D9YIGNnMvfTSf5WpCl5PA9b7nvPnz0UnY74TBdLZM2eyr2zfMZAZ/M4lI8OoLCCPJPNmUcaNjTnfFsd3Tl0AgLVv9UAcnj7I+X7Orz7U1SqzHUFoKKID1lHyaH/H+nhk2/ZoOH0heiGpG1QQOk/Rl835n2K8LamGNg4J6iY9fp1dW65KCjWx3zPhJNc5heVrWZGkRaPrgFqBVWJq+14U3R0AuLSBtoPGoST0GE4Ll8Zj5cxwVJOcYd0cVUSNrkeIIU3rUM2hOqq7YX207toUAVFCQTyAfT47Svz7o+di5AevRRXKtgbGpXa3i7vWRtevPxK1+3aiSqBM0jMvxldefDmOck+D2BVDf/Ne1w0m69hprJFZQNWC6i7VVO60MV81ySjYR0pkfiY+lfpRKpGIVVmbp6RGuqpKuu55lon4slrGP5kcZBwyRpfrzF1f584+6fu1mXO+WeBZzTDnSCDNQTxMW1uLtU83c8RmxsCn+tpjLWTx8OHT0YtKpgHFzfKEtY+wNjZhAzLGJKwJ5gyVnarddQNoBFSvKxGuVbRPrrVoCZVHM9oZMobmtObVyo6JQxJEC1/t5qRnU93Kz2Wgv5QixXGwE8a+sUU7U+JIG2u+FtYJruVH8UI+gc3gcdRIQ7T9MnXdqpiPpngGsx4PAs91t0RvHfNth2rnjnZU+CpWS/NqrqlVx1ybfzImOy+xDu5l/r8ba+dDB07E4MURCC3tsiM2DfRS42h37Nm2IVq00NYSOeurtaJAY95D8XZhiMSWtvWxcft2OjD3yzitQ8WzRFv96NXD8eWvfCfOn0TFSRyyFk+9cfymLfGpu2+N8z98OuYg4avfPR8b2NysIzC2mpxBv59jjbsoeYrSacMdd8QlyKbRS0MxRMJKVU8bNo/bYu3+vdG7b29E96Z459iZePwHP463Tp2NJezsBiGrzkIirRJjVNW4JPZVTlhJa05iWLaLVm08oS7WAS0SSNMoqJnjG0zcYIyxa4CwgwA10wv1s4kcrvNdO7TS5t3siXJJnuSI45x1h1sTFfdZa866dqxtmRuLBAsIJX6vCjmJT8h842muT0pkkIRU/tvLLJP4xa+uqZSSrNJKsyCcVAE5HjOxw72ESl8TIVBRdTGGu8aXsJEmBo2TfGaCA/c2Tu3L8z1NfKe/aUvH/S1BGK2gigoIpFRelQhc94P236I/M9bon45D8tYy8eD6V3HNBYGUka7UNhUC6b3tVPlXpQUqLVBpgQ9CC1QIpA/CU6hcQ6UFKi1QaQFa4H0RSEeeZh/FhtXsNsFQ7XCs3eCmBACwlUX71MuH48RXvxd1w1Ns4gU93UWU1Dyi/aqMslaImdxYw2QxhCLzMNVAWm5Qx2BRwIqMRT3AP3TzjXH7nt2QCTNYMXVQtLwlTp49SxbnUowCije0dMRDH38smlHutHf0AvQ0Rd+a/gT/hscn4hwbylky85vZlI4PXoxv/NEfxttvvs4GoiCovBa3SkVtp6IUdbGhVrpT3oUIVgAISB7p5Z6qIz9VGNa5MUkVkkd0Q85uzo1S2t9Z/Bq0cN6C5WSetnWvj5v/3Gej6sP74grERq3tmBfAl7tAraIyQ1QwGhsbPtsIEAYWlxtZ7ZjMPSwsUYqMU630CqC6UFFJQmmPIdiV28dUVnGlJhcC01RjvyNVJQBECfu0DlrKHRfHMpPQYwsWm9mb98ZxE6Aws5GDqj7j/iWakoDTnxzfdQmYagibJRRIglJwEiQ5qkTgcxA22a6cW+BeGyGPl1CQtkYAd3Ja1i8xi1msdwFwrJbzVoFmLdFWKpCqsLBroV+0kfmpVdgiCiTfrwVaA9mpjW1srqfJymZz3UbNlAbAU0mCMfrK9BT3ObMcnWxGq7TIYiO6yMa5mU365ByFwGG82gXnrWHAfUh2apFjxvzKvIoPrGCwxJrXToYCAy/e9MgHhkDqu6M3iYUhgPiyxZrEQTMWWFqXCTxLiKzHDk7wS4A6iYimNhQKjTFABv5bh94iy7UZRUVvHD56JIapiTPL+6x5dBcZveODV+Lk0WOxB7Xf5PBwqii6JYGwwBsCuD5z/kwSUdt3bc9+N8j7zejfu/fGQq3D3xopQN2GZZa2Q1lfQAULpMXM3CRqoZa0MtS2ssm6OPQOtDFk+nbExUtn4jyqlLODCzFB21/A+usi12AWfNYIIoYIQHiPE6gHBqi/IYGmpVg7pIV89RR9oKi4VcSgKvqi/dd2EDCRQFrg8wlClOzYchxpB2XWMF8qsySObE/tz2yDwnJLqzlAMz4rqSLAqbJCYuqaVYpAzjUCxN+rRspi6NYQkxyiLQWqE+DkvrwWyZ9JFJS+BCxTmUTGd34esLZQRhSkgORRZgNza2mJ5x0DMvq5wtatsMK5PtvefzdIUnkdECQCS5vI7r7/wx+Krdh/CTypfFINqZL0akY/bZg1bIoImipM45DnkmifRlXwjW8+HkePvgMpiPqL8CZh6b1Jagp4zVKPxjbVfk/ibPTKcGzetjXt5LyvHTt2xMGDh6lzd3cqwDxf/8D6eOmll+LRRx+JFwGX1w+sif333V7UmCKzfAXwTzWR496s62XIRy3B5lDcLPNMGlFHrACaLQGErpBRLynfSGxZXEAtu0A70pcmJ8ezbtbF82PxztHTxEuJFTKlidfjkAqd3TXR3lcTd9yzlc/WxMjQdNx924PxL3/vj+Lc2RkUcxF37R8g/gPrE083rd/B2JyK//effyn+9t/+O1znfBw+9Fr89m//D7ETG9M1a3fG0wCOv/3bv52Aq+3zwIMPxx9+5RuA4Z0QHZBMzH2quFYAk7VckxxT3STx9vv/6uv0Rezntu6ILZt3xON//AQxrgRk00fasZySYL3IGFqztiX23bwvFSW1xLkXIO0ayfZ2XhumZsg6bGBXQaEnsZxcxKavkYzwkctFZkUTwF5L+0r8z3/vN6NvbU/8rb/xv3KMpvjoZ+6nSD3ttzgN0ViQQ9qIDvTviJPHBuPFH6GOOs/cjmKpjtpPS8zP2g/6HLTYEwR1bBqvU1VRskxM5az9slRjrDBtLSV5OIpLwOACJLFjyb80AFZbq6gN68YdN+zA8nIyRlA7SkqrhBgcHEIJWR0P3v9AvPD881jszaN6W49KbCjjRDM2abVco6TdpYuDjPfmkm2jygDqkEByd2GPNbBxfbzwwwM/97VlbytrDRUojOE1fL8ZKunRTbtjLwRKDTG5npp0K6yHJMUyKcNYw9es6l/bkf5RJoRKGG+uaGzfTExxLaCNlfZlZQLJ5U9puWP9I+3zBHVXqFfXum9z1PTSJvRzLTOtk6PsZAF1yOzlsVi5NJGg7gwKU6+pF+C3bV0vdYz2cfFbY2lrV9RiN0YHy6vQfioOnIrh33k8Vt44GdUoEJqMCzy/jgf4zK99JGJDb5w6eiH+8PvPxlPnzsUgtpOz1DyZZ52QmLY5Kd6V8bm0DtJIN0l6ztFEHJTQNHaW1UjluHU9tlzuW8Ykv4yZkjXlVxJBJg45JxhfvP+02CRBJdeCheqyfBzXWdWsNZOYZ72nAnSWtaoWitqvCaQvcg91MAjdrPd2EqMeAzBvOn8hJk5cih7URZjBMk60YyXusnZrpr0aVKFDmJjgMK09YEkqmkSSym/eZ50Z1UWzzGuqj+a4BmsjzVnXzznD71yrgPuic4Q0hc84ScU0fszxoz1xLjeJg/WQXR3MjR3Eh3Z+q/JshvXbRGNNHFuciMNTV2IcMru+f01aVV/GYlMlmQq0GpIInJdaIHjauqhFxpyq8svvxRgu2rVMyNmWaIGjdYlYiiX1668fjUvEvQ9T4/Seu+7Aso4aVyT6dHHsJRJhZrE+UyHoGGhg7dC6rj1OD1HLDCX/5p3bo44+S8YQ7WYdKSzhOvqZNw7G//NPv0RdOGK+ihZi0GeoufUrn/loHPvRk/HCl74a9UeHYz0Woz20aTt7nHoIzwWSDVgoRhVKpYFPPILPKH1xcITjLlDnaDZODV2MGtY12265MXr37IrWLZviDJZ231U9d/pinB+fjousP2bpS0tawuX2wUpnNFomqJU3ASbaTdPnIMaIzS2NzKsqZdnDZN8miaGWNdsEfUsichWyx53MoirVnOshnKk5Z79PctElt44E6RpQKJMk77O+KzFy1SQLiCPnQJPsJJKq+K4yqUiCkbwvvrjyfG7XiKlilBQ2dwU5o/2lfc7zqqLzGAsmsnF788w39RyqE/Koj2KsnZfZ0xH6Z93H0YfbiRvjrPvObeqJcervrWiFySRmoteq60TJJLdIJDRp5SjJ7T055tw7FEklmgCW2Lmr88N7Q/S19VhBZJZnk4qF3c99KqscsNIClRaotMCfqgUqBNKfqtkqH6q0QKUFKi3w82+B90UgHf8BmaVsSrAHqAO0dcO5SkbzlHZibLrb2V/NHTgZx772J7F4YRhlC5tKPdS1FoBYWGbjVw2Y6mY/k1f5jMWGl/TwT9bGeghySWbGAY6gbNhA4evf+JXPx6cf+DDnVv2jfVpVeoCfxZruEpnZk5yjEZVDY0dftHauBVVoJutxDRY/S3EZgPks9VTYz0cPgNvwhTPx1S//Qbzx5qup8ikybq3V7Oan+JeZgMul9LW0pSvZn/hdsFiyxkzp67NaPcb1lilu9FfIIhWQm9XejU1svTVHrAsF4bX/N/9yzN65C5uGQtUjgaS9g5ZwFpz1leYWgjwQUM2Af1Xph+I1lrb51pLyLSXbPG8h7X3cMCZz5x8FWgprPQGeJIQEjNK6y5OUlEm50Sr1N5ViZuoWvFhx/NJ361LlKcr7xfy955NGcxNXGOUU+iuJxkKNVbqs4pxuLv1ePqGZgNxyNZvDwgLDPkDGrgVEeKekpVm3i2xqVWtIXmo3Zf0PAR9B/9IF0p+sS2X9hkLxIcBTzYZ6EfBgTnUJ2bRTEBpV7N5ryJivBphReWG25wKZmG20cxMgwAq/U+GlIqTIVizqd/iyDf3Seu+bffd9YAikh3/9w6XaDmaQSoYU5IN1cvyuZZ0Eh3VjknAB1JJQUJmxeeMAVmFrqBUG4QNQsaavLw4dPpAkiON328atmeneht/86OWh2LtrZyxCLNXTf7VvawJMmQDAff2NN5KU2bx5I4TQNG2o2qA6Ng5sSKK0TnUCAEE7gNP0BDZ5AKLT2EOlXRYps7V8tp1xXmemKs+6kczdFTKyJSwPQG5dAYQ5e2U2jp6+nL73M9ybhb87sc+bAnCbQjmSNl3WxQA0l0wZoWaLdWTWYOk3hjWN2dvaJGq11dGJooC+q7JDIkuCMK3OrquVJGgqeL0I2DIDMdmIClBgcnyc8uIAJGAcqeZJxxT997WSMQOY6xIYF+D6WQJJy8BybQ3vfVYLQIB5iaMOVGQzqESuELusVSUJqBpMMsT+nuoyxkjWbSHbuBVSwdpg1kES/PSeJbe085IktGC5wJy/F7D3vP6cdbIYZwmaluxurK2zSJa7gNJf/LVfQ32kjSGVzsziNv4yBCRUEzTNejoFAZFZ+oUJZRKFdYBcqdqjPb7x9W9DEKGfIJtbMu+B+x+K7z/1dHzsYx+NAwcORA82p7W0waFDh+Kxxx6Lr33tG7F///64CFFi26g8ev755+Khhx6Kl159KW2RvPbjx4/HDTfsSUu8Bx+8L265DcsrLxCm3VJC9nVJP69dQkzCOi08iW+t9EEzsEPbO8C6xfy7gc3aVBAnZP+b2TwLSHf29JW4fGksjh87nWPGeNHR1QJ4h/UdH/k//uFvxE+ffzbOnR7EXqkXQuK45TDiQ6iTPvsrH8PmbjaGR1DBXpnG4ous69ZNqHPupOZVXfyt3/prcerMTPzWb/0K/fsMbXCCtlqTIO0koFoT/f+nz71F8oR9qwD46wHZtJn0Z0QCkL0d9EUIBWKalp8NxDX74jKNUAvRnoC4hF0X4CdjzGfds6Yr9n/oDgjzYiz88IfPYPvVHd3tffHW28di27adMTYK4T5NXaXFUY5bhFgTDhSWyeV86pdu4tl1x+/97rP5tyYecduaiPseuDk2bFyTMdU2bW6iBk5NW7x7ZCiefOK5uHyWGi8daxi3kMgJtC9iVziUx9Tq1GcrNl62slX1nFOVKhLnrasT1bXsfS9A9a7xrN575rkvctxWLLYcV3M8X+sWOYemKo/5fZLkkg5USFPU7elf15ek9Qjk5Qj1j+qYFzq7eomV3XEApaPrgBbkZAvEGGdmbSa37diI4rMjnvne66WJ8+f3bSPJEY2ciuaM/RCJn9y6N25ohFS+QDIM654G5kOoG6zKrE0CscDcBNVAkkUjigt/skU0ci2MbMuvwtKqmN8TEHbcX32vfyteEgCqW+otdk8f69y3JRrWtmUijKSN87pxfwFbsAYkLZ3LWGqiJL1CcsAY67Zpxm7v1o0A7fdE3LY9ZtZiPduBssYYAUkbYygennktTv+Lb0X3MIQCv6sibk6110Xf5wHnH7sjj/Unz74YX/3hT+IE9zfbSL0zkOha1MGS2C48UkWYeqpCaWXGjM/Kect6L96n8bOVBIGsB0d8KNc6umaFWHTt6xVGZeu/cl+7alfnWlBys6xoymXMtT4pQaf0QRLNmmfW98u5Noto+ipq3KmUqmEt3E6M3gc58dg6Eg6oyzlx6nK0rTRGF+qYBtdD3OY8Y901dyt9spHPOX5HSLJSDaSSxVjcBMBufUaTu2wL1+SC+FoGWwPpqvKIf7vakUSSdNDmUODdn3M9XyKQaiAYqk3kYN2jXS1anWjlWjqwE25n3Ar2a403iJXvGRSc76xMQfCRmtTGfTDmRpn7JQzKz6UWcrCZWmOqkRqxgjRfzGdobCq3ZdbiMZGBtXInKu/b9+6OS+evMC+3xC/hMLBj00auhx6PQrOJ9dzwO+/GW8+/ij31GGuBhujcvD623rI3lkmGcT+wBRKnBuJ7Ads7E6lUQ83MoFxH6fnk4z+Kr3/t8RgaHosO1ni/+Re/EPv5bIxejOd/78tx9lsvRg+utKw+ogOyChfHrDlaxbWvru+Orb/8STYUnTGBurZBJTD7IJ0AFlFoXyBJra67JTawRmreuTtmIbq+/dOX44dvHIhjV1BtMWYWebb2Ae03UwuYMY2+ae3V7CNztL81ZEmCYk3baD0gEi0WF5jPmaNXmQNWUOXMkCgxyZp2EatByTqtqnNsmBRDvGtBsa8C3WHilkbFVUFVFaqkov6VTz81QhnXVq21qEKJPiS56FpKkq2wptM1gitOq0TNUMs7qKK6KV0uCUzrpxpLmkn0qTH5hrjrnsqEhQY+280cu4Zkrs4z2MDOrsb4wiS64frogSSeZp92pp85DbXiHLFvkjaaUZnFem+ZY2UNRm0hjV85DkvxLMdXScGVKvCiXUu8Vv7V314d0yVFVdm+zlpUh5/45nXRsvJjpQUqLVBpgUoL/KJaoEIg/aJavnLeSgtUWqDSAj/TAu+HQHr4xA+xJJMUss5Noc5YAQCa1m6NRX0be4zlkxfjxOPPxhg1kKjsQ842AD6LfEsHL+LhX59WatYFwuMdEDMtLSw0zGbaoq8WjG4G1GpuoCgsm5CN1MZ4gIy++27aE+sAVutAlszMnCX7vtq6LmTiLWM5dpmN+sQKChYA7gZAsEaUSBYmP4saY5rMzxaAj1Y+e4baR1/+g98DuHzT7VIqeNxo5OanRJJIuMg4CeLVaClXAh2uz9jPDH+z/kt/K+9SChu85EggkMwWRe0DWDlNRqV1n6ok4GjDfX/5i1F7360xJVgGsOq5rHFUC0hcnUqiojCyG66qJJCouZCeFLkFKgieJDZKGyLBFC2psv6SO6UyYFEmgIrreo9tQ+nzZXIorzuBF8GZosZRqqyKj+Z5E6rxpJ7Ec5YJpFRjXTu+ZFUeL4msa68EeEvvu/a9uI+iWHpRj8HvZt8WoA4e5yWbGcE/AfrMiiyRf9qJSQr45WZQMF/LpnLmsaDiLCC+7b5C+q8kwDi1dBqwCTKz3D4wMzueNWA6sVED/kkVnBh5I8BAWnWVmvPq/ZT4ua+03fuBIZDu/uxNWbRa2z+HUlHrpi5Jk8yOhmypAchJcgHCpBnwVCLE9kmbP0DXTdQMUcUi8D4+MYrKCwsVrOgWsXN699C7sYq91017boh91KiZpPbADPVL1mDjNM+zeuOtdyHkAL86m3leWG1hAbZ+/QYIozV0F4BzMoSbGgEQUCFpm7JaNUO2P/ZsAKOFZRyAOEBDm6QeoHYP412CD10B47EhfvDC8zEE2fSTV09iSUMdhVJdmHr7DX1mHsWZ4IqEg8og6/1IJk1A9EgGCrz7SlKxRApr+SawmKCEoJ7Zs6p06F+2TdYhSWtNegXX6r/Lv0sbp1JWuv1OosZaWsWxSyoKYoTPw/5bthpa4brLwFl5PArEeO31kDWqoRIEF4QkflwlfYhh9j+VG4Kj1vZSrdNNO2WtH44xKxmfY4y4jErG+nCSqlkIPUmxkg1NkkjYsEkwQoo0kE1ej+XX3DzKUa6hgfffd89+7Pnaow/Cph3wL4Hj5O+LwWC8qoakK8ZESZlYAsGsd1YNqDkHif/lL/+bJG9XQJZmKBrfAdl3WXtEMtIlL70uVZaSxD6LCcbmGgDAGcjAZkA/Sa2p6RGKonemBZm1ocxo1xpv+7Zdqcy5647b4v577uIyUBwxx9h21hzxudQDwjVxDK1C51A5SZCppmrWrgxgbm4BYsfaEHzZFvPMRZbfmWJOqaNI99i4ZGtVPPuj5+M4NnQtLdSTaqcWGsTTfQ/cFX/2C4/FM88+mXPZMHVgGup6sFDtj29956vx8CN3ki0+EnfevTezrJ9+8qeMw7Y4jdLArAGv7ZbbdsRDH3kgfvd3/hWgXy/qpvlYv3FLbNq+Ndb2r4+/93f/UWzesDmGzk1l21hTzhpwndSKWQZsvQwAT5eBTMRiclZlZ0OMAYy2AeSqwpGIreH51jQvR19/H2C25PIcisPu2LRhLXWNLsSxd4+jLGqFiJqnX/Vj4QYhZV0+1CdC0ONXsO1rx4GMDP9W2u0CheL7saW8TKJIL8+qs7srRlAiDI0x3xJ7ECvEvr0b4pab9zKXo0ZBjjUNePvSCwfjx0+8BjFJogeguGTexMxYkjNLxJYG7IlyTs35oFAdOW+WbQuvzhlOTjzn8ryQY1KlXypzVc6y4mBdYpxobUc9xPhXXcoQzWN29VKXC2B3GJK2F6JI21tVHuepWTI2MpF9WvDVcTwFKKyKROVcoYbyPEuxafO6nDsOvnHxPXPcz+Mfd3F+Wige6x+Ij+28MTpJSBlFhTOJknSZ2E2UcRWQZICVS4Rr1RSX6aBiSLoIubYO8Lpy2s4JXZWORxBALjSZxffMKUl1ijGg1nmWZ1m3ifowKDqbUXYtAOIvmpGDMqOGdmtcgbqAHJVAXlrD/MMa5tKxU9G7bWP0f2x/xI1bAJA5j/GLtSMSlZh76VCc+uaz0X6IGnXYItYQa0eojdiIDWXHJ+6Lpdt3xldefym+/tQP4gzPaYZ13hKWtnXUOlygvk1tKpaLaRmMurBJTmS8UAOlDVdp4ZJEK7FdK+BmSK4G1522Q64tivWJCTD5vdRcrseuJyqz5UrJMH4vx21j7lU1Jv1qHmXEPGD7HGC/RI+1oK4pHEoKE8FwnlY9cW8tdrr717TEPV2MsUOvx/TFiWhfQXE7TxJUDTok7WVhqVeIS5k/RP9TATkHwb/A2DZmeg/1rG1UENbZwUv9wf6vkorKQ6lGmifWLXCDqoSWaK9ZrndGkl0VDGNmCfI8V8Op4GKucy0qBZnLvYJIgo6A4MJ6b7U+7eNs12lU8aerUVMujsc7gU0uFsLN69ZACjD/ML5VIFWRSKViqgVlTBtrlEZIPROxZIpT+SUxy3ut7dkAqV+zPBz33X4T2uO6uOfOu2PL9h2o2UnkmJyKZjro4oEj8fpTP4zJkaGYJJ7PYFG3/5OPxTJq6FpI7Wrmq803bIsqatAtLmjZWagbmRLoIsx7de3xre8+GV//zneinf7w3/2VvxTbeikCh43gOIq3Z/7JH0THDHMn/aCe9unHztPnOclafN3+W6L3z3wEtrwuiXsTZRpIREll8BxtToLS2YPHY2TwcuzevSvWSkyt749XT56KP3jqJ/HyiQsxxZhZImFljvG1KFGnna4EDc+jhrGF/0LWE1xAZdiFarKX9cAyCTc1JC0wYyd518AeZwaycXza3sTalsQJnQSyOKrksbUSmT8b2B810o9yL8Mg0eYw35KDoEjmc95MI0Mt51izICBNO7hF7jePZWKbCWv0JykvycUFrnfOxMAcc4wljl0DwahCkZ6ZJL3/tt6RiRtV9Nk6kjaamGebUBevhwxupFZUzSjJGowIk/h6a7Fapr+cglRd2bklBtn/TXIPWltXQZDYDEl5AAAgAElEQVTNMTHXQhauEOudE3SRKBwVioFrspJ9VhcHXzmOiwGeca1MDGdCnSor/1RizR2rRx7/dqlhKt8qLVBpgUoLVFrgF9kCFQLpF9n6lXNXWqDSApUWuK4F3g+B9ODxZ9hQsaFUvaFqxuxVgBvtl8zubmIDWEsx8NPf/1EMvXwwWrApqLfehFmGZquxgTBzrU6QFSBCQYcZh7XWamFjso4CyZsH+mLj+t7oJItwHUqJeusCzc3ETmqrrDV7EeBggU3kqePvshHtjM6+dWQFtsciWYAjAJSTZKZVd/ZG29r1Mc5mbpAsY+sDaOnSyPUeP3Qw/vUf/D6Z3gfYULCjSAIIcJGNt1YgNf5bgCBTeAUKCmXR9UTI9RmnRcHvlA9dy2wrgRICWoKji27EtWBDZbACkFnLhm7b5z4dax69L6ZtCzZ+2lloG2c2oISbbSqIk7t3/GKa2iGQcjNXVDSo5pxlZVAqi0oKAgFdM/5s5/I1vwcIKV3bVQDErPwycVYCSMyCTIKszJrYFCVyqlDj+Bk/lFu00le5k72XSLoepHkvIPPvGpZFe+eB+Z4J53m9BchQto/JotJk9Qqap9URm1OVXv4sMJ+PVbVLyYIsCSTA4JrM6AVogmgYR8lSh1WMm9CikPE82ebYvQGiu5kWoM3MxsSNytd1LXsxr5Lz/GHb/R8YAmntrdQaIGNToEAwYwSrqqzpQ1u1t1HsmTbUWk2bsLT6EBoGwM+/t7dmHaA6+pvWcUOXL0U/6hPHwwxtNTE0Fs3YI20F2G5mA98E+DM6grWTAC0AxxC1jtrx/ReOnMOvf2z8SvRSG2Ht2nVx6p3zeV1rIZrqAQnXoJi4dPksDVg8w7o6rIkARTuoi9QKELTKuJVE3bphU0yo1CED+ezgcAySrb3Mz//0X34rHnz4LtQqn4knvv2dOHLoMKQYIC/P1hG0DpA8rV7SbijiCnZVcwDm3qPWdt2oGlUalUHpeUgNAeyJsfGrNYOyHkNprJR/9nta7ND//Nl2SwWOfYhXoQ4iWxv7K+9XoFrrwDlssFSyZX0HLqjWYtACGBLrWdCdTGzGlMXFVWT47ER4FrOGU6F4SKKKGGKdnilimrVbtLdcBLBMKzBiQNpYCuMSA71x685px5ekF5/1elSj1acVnWStFnfG4/ro7usiHtNXyARuon9Yb6FT20yu4c/+yi8DsndmAW9BqatxJWNCUbTaV9lyrN5MYeK+xxZU/ta3HocAmgWQbqTezmXUN7fFq6+/liojaxqpuvL+3j31btx7z33xo2eei3vvuofndiXbZ+/unfHiK8/Ho489HG++/UbOG5u2bI4XXno9PvLQIyh0XoktAxvjIerKacMjsCp4KlZdhxeTIKBGiO3MOapY9Sibwp7OWkNpA+qzS2USgBixYhplhfXYFphP6hva6TvEFX5+/fWD8SdP/yDJrq7eDlRAY/T/mrgbQPFlwG66KlZ6XdHft5V6Ojuo73QyXnn95fjUZ27ELm5r1lk6dPAYVkQNcfut98f//c9/P/7ZP/snccOurfEXfv1Xk9Abn8K2FXXOqbMXKAq+FPfccw9ELfWImnri7PFR6oehEKSfzs5hM7cBy9bu1jh/+Qr2bFg2ohqcRjk1O6UVYg3jqSnB7P7166MfsqOlk35lWwDS2S8tRj8/P8791KTacE3/Bp4FyqDqnnx2oyMXAR+F45axEdyELZLxE4IJtmpD35b43X/+1Th66GQSTetQ8Njnd9ywK7qoozQK2Pnqay+Ax0oyo6RZW0OcXBc7d+yN733rB6gZGUfUNpvmftdAkqkcbKZ/GLtWrblXGr/WuLJ/FwkbhX2S83WqSOh215Ox1gyyL6pUNfEi1UiQfX1Yqc2jaG4iTkkktWNrJ8Y4BRl9ETWP59xAPcX13X3xCraI81piAUDC3aZVpSkZxlHnxbK60SSF9WTIa2P3k2eO/tzXmL/KfXx0x7b4eP+uaJmcjSsop0dGrmCdKoArUCtoy7xYIo4KPUExd5aGY5JD17/kSFJJ4/f89PXqo4JAKmipTKcp/ZdxRDhp3NQVfdvWU8OuAfvQGdYty9FMPO+F5Azmhck33kGxNhmtm9ZHLeTuxPBo9EAgNd5+Aw+fQl8pf+BAg2Mx88bRGPzBq1F95Fz0jy5H3bIWVcsx2d0caz92HxK22+IHg5fiD199Od48cyrmSG6YJ6Ytue7UnMrvfHn1ZWusZfpE1h1KCszwWdR1ytqVqhHsTzxnY7VxNi1LXStlQgCfct3Hp+1nBXl5LfGlqLFVrIkyzpXiuGuuciLAMudIy1HXe3wv6sQU9oJJ5KWix3UN616bgpM0A6Rv4nOf3rspttVcjNlTh2JueDrmsfVqmMbSbpkvFBmkHGFXyJpwDqKfdmhijkzrT+uHoUhZNM5anxKSoA6QnbtMRZKx27SCOWKhCiSJJL8v0HfnOL81s2YlYU3Qcb1JzFMRkxZnSSCxns91ftEWklda5bVwO2tQvljDRjKJE8cYarHTVXNxcHkctdhMnEY9wwQS9dQuTWtFVa6SQ8xtjaxBOqihmOtrE32YG1MRq1MB64Bl1g8tdfNx3y174v69N8V2EkIaqDmnlXEd9TrjzKU4ij3nBRSoXcTbni0DsYTtaw+KnzEIhGHO1b2xPzbu3gaR1JhJEdbwy0iGKwC7jaiFDV+iP3z9ie/EFMrsj911Z2yk/ar4mv/2k/HK7341lqi9tEy8kHRZB+lkHarlrrbY+JE7o/HBm2O2hevVzhLr5Cn2KB2Qk92sKRkgsYQa9fDrr8elc6eiHrXqng/fE3333BsnIfj/LyxdXziNItUEC9uWfmhCg3akq9rn8u8l1weuAVgbtKGA6jGHhvmmdpZ6S9ggaje9wnyxVNdNAh9qbuz2FhmoxQguyCPne+s4NkBUtbDnSEKYv5fHv8/UHm1fVX1TvLTPM75IKqIkYu/h32ohbgq1j2MMdSJ/0756mr+rCkp1PgkBtfSLrIxapzpJQky7Sa0cSRhizqrFErWZhI0ea2piJd0yhPqcjAMP7efarb3EfQ3TLGNremIIlecV+ruWl9Yw1b5PZTGrqOyPpia6dl8lfpg4onWtMSLtO02aKq1zc9d0nXJV+zvjQnlOyaHJ/VQUSD/3qaxywEoLVFqg0gJ/qhaoEEh/qmarfKjSApUWqLTAz78F3g+BdN/RH7KplDwq4AXBKMmTBCbITqPqRTQCvlz88ctx4cevRtPoHBsegPisgWOhYgBWM0HJPqxC2WEGu1KJZr4/ePstcfdNe2PT2q5YCyjWzAa5VgAUsGziIoXTAVK7sGhqYpM5l3UpzpOdvxT9FAhvZDNa3UkhezcZWGZNcY41m7fFKIDzJYre10EuJXnD5vTl538af/zHX48LV4bIsIP8cdMIseCmOz3Ck7xgw6Pax03Hz2TwXnsipczVTF8rkUcJPBSKnRQ2uVF3Q5xZomy0VDawGawlM3znFz4Xvffdmddsvqd2H0vWBhIs1s+fYy37H3dCbNKaJZC4psKoRS/ykp95qT5E2UjCc4t9JPGVJE/pH6XNon+/3rM/gbnSxupqUqL38J5X8Z6SwV9xSI+Xhy+l7Ja3n+/FrK5m+V6vfMpN6HUAzTWiq7iCtMnL5itUHFmUl82w4E8SHyXbreIQBYElcGJmbvGbwre94Af9vDYw5HSme4wb2hqUEPQt7J4knkyEbSGbtBmfkmraOuszZX2p4hh55yXrvjz+1VtejX/T/sAHhkDads+GvP85wHq34xIc3WTXC46Juk+TzariSlJBkKsTCxYJJNvotttuiROQstrP3U2B6GPvHIpzFJdvArxrJ/t7YM1agJ0FMoNXUfM1Mv7OpaVZLQD95ORonDh5IbbfcGsqYNpbIXEAbSWZZrWxYxxcvHgxBtZvTvAd/CiBfTNsrTEj8DxD5m8v15P1TwC9m3ie4yiIenrXUDNsbRw4fjqe/OlL8dphsnDBkKyD9lt/879HHdMbf/Nv/PUsdm9dAYG8JsBBAZS1qhwYT9OoTqyvkzUBBKnoPyMjKCwEiAHFtYAbujiKPVNhn1WuIWQb+UpLLWKFdnC2VbkGkW1nv0yiinEq4TMH+SVY1d0tWUY9H+pBTI3PZC2aMgGqJVdBQtEvtTciLjg+GqjXVSZcJdytVSQR4rHt+6qJmshE1vrzRmrCdUEiGShOnjgR5y9cSRI6QUTrszEWJMRXrHWQBBRF1dPOjqxfQBjPOY89W7WqK96v3V9dvYoiiX6fIeTD3BSkX0/86hc+n2qdOs5d1BgCVDTua0eV9phmrnMsyMdCNeJ330eGNoqZb34TCzvsA63ZdAVgWYXY4cNHYzvg8zlUFdne9JFZQCV/Hh4cTWuxRa7R6+zG5nBoeDALpY+OjyQBKsjmeQQjr2BR+KnHPhkfuutWnQ5TLLBgoXCznq1xRX/Swq7O2k0ATpJI9jPHt3VJJMTNklchU00Wf9bjEVQFQVsEFPOfS4ClR46eiOept+Szqkcl20rMGIRk2bhpbdZWGoTktF6TRMOpsyewrZuNDZuq4x/847+LcunttEDcwrx0+tRgvHPkbHzyE5+LM2fIRof8/NKXvgTJgmEZpPcayIxjJ7GR27U5s9vn+PsKsoF33jwVS9j9tGX/xh6o3RphqzGCBdsEXz0QsPa7JgjMFsDbVVQBQ6OX0vJPgse6F60tnXH47RO0UW3WCKNoSpJRzjMCb+CgjO++tP3S+mlhaRLwsSb23bgLAhYlEX10kMLxR946GT999nBMjxFLUEdMz/A+rqsRVadqpPUbN9BuU7QjEDaAZzsK2uHBC/n3RsDYA9jkTY0xny02UEcJ4tm6ffUmpBC7IW8y3mfsLpIwHLP257IaMMnXjPE+R9WB1qkr5og5FakQsX5OBVL/wFqIaAgN4suV0Ss8t+ZUsKlIPXfxQq5JOiDY15J4ssy9vPjiKzlerFUmkdbgHG3Q57km6Ux/ss90oKjcCGHyox8c/Jn58v3/8+ubd8bGju7oRBE2QW2cGdTbS7SNSpIkgRYLkkezOsdimtqmNVrB1VijyNyT8ivjimuCXLkVqqPrCaTy7zymSw7genpWYW21JBmzvjXW7dwY7T0Q7dSsWu0AtGY9ohLCxcsqa70G2rOHui+NPP9lYkrTpv6ILeuybiMPBcaOeenwmRh/+VCM/OSN6IeYbZQYIQZOt1Ff5/Y9EfdjXcd9/AvI2u8fO8Y5iCNt2EUS8wSqVdY69n1Za2VRolywPU37Cjtg77uw5rpmLVc8v0KFYDst0Y7Gsjrr2xCLi3oxRY0jE3Akqd6b/FLUWcm6Rny3b5UJJO3qrHlpn/Ur+6rxxbVCrpElrwpFxApkmWPWRI1G1Lvbie9/bv/u6Jw6Fl3LE7GmuTNmScI6d/xyzI0QeKaxB6zriPbq9lhFqRUoOr0Jr9dnjcFgzBLnZiWzXPfQHk20S6+Wdl5nWtZJHlGfikSmGZNGuKYZySMfi2tUrsuab7P83SWn5Kh1apLzKy30sv1UyHPORt7Uwcl7ybLqYi3V4Liw5hj3fJEEhMPzE/HS8lRchlyf0bGQNq5Wzcu8Ixmjeraen5shfeqo9SZJk0letHurlqyM3XqIsf0QqJ//0P4YwCayBTKci4x4dziO/clPYvjE2dh24+5Ys39PjBDD5vnsZRIrllFAL7PGaFvbHVt2b48mYuIMamjrEtYaK+hvth+0JdeMAoixPDnGfMM9NSqbHRqJy48/HZPPQP4cPxUTrAmMD9rZ5dy5fX3s/vRD+JPuoV5XoSR2XlVdWks9sCmI1PXVJCJh370C8X348NsouceYbxpi3b59MfDJj8dzl87H//7EE3GaNp2CUKxyQWQSGHsc+6zrh4Iwz5kb5ZU2etQhq0ZpMzFE35zO+CT5t9IGOY614xB9Y5ZxWKs1nkl69GWtZFX/aLutAjdVljwn+47rilzL5n9L+54cQcXYypJHPOt55s8k8+nXrq61TExrTNRnElUSuGkVLTXFs5VA8o3ztdCVJs4xHo07K+y/llGaVhGH26YnYyPr78bhiWhAdao9o2SO905rMMfQJ7iXS1i8Xty9Oa5AQE9z3TMmAUIuzUMCOpqqeV7Wa3VOX9LiL9VTdDgtyEt35r2Ux7EaNOOeSicTbwrRUuE0kTsrrvfgd//oWtCs/FRpgUoLVFqg0gK/sBaoEEi/sKavnLjSApUWqLTAe1vg/RBI9x5+hkV3UVA49+MAca7BcTEoFv/8voFN3vS7p+McVj2LR85ELXY8VYAHFp6uA4xuxmanAXDK7MdaM9rZWD9MLYa/8KmPRy82OytkHzYBTDSyqK8DEKpjYzEPCTR84RzA+CT1cCFhAG7b2XxevDQYPev6o2MtlnVkDy+xSZsSKNfFAdB7HMBykvc3YZmhDY41W06dPBE/oWD4QSx7RiEVVrQ1A+i02HeVxFgSBYAAqFCKndQ1FOaa/dq1X79X5XPNXz+tEgQyAUfcfC0DaglwLZFN17B1IO74S1+M6s0bYk5ShE3bor75btYyr9bsWVo0d/NsgCSQyKRcLQpFFcSGm3uBDj6bdYaSTZHoKRdEvrZxunqNJYaofB8/OzauZtiW1BcCCYX6pjhuYf9QEGuFv901C7trao1rR/1Z1Vb5L9crkd77nuICyyCNSo1CYXTtmG7Yy8oPgfwCfC/sxrI2jNdlXqJsEddZqEMAjCAxE9wnQ9TaRbNkP5qB3giI0Ii1UWsbxCbfVR8Jy6RZHxvKq6RUmTHzaKU28aq+0vrhDwyBtPOeLaggSPen73RhayYAvypYkiQHNaMgYP27QO8Q1k1DV7AR6+yInTt3Aq52pZ3cG2+8Fl/8whfilZdfjrdQiazv7YtPffzRLND9LqB/2pH8/+y9d3Bl+Z3d9wXwgIeHh5wz0OgwHad7cg6cGXIYhmG4JE1u5FqyvbZWZZVKq1qr7LJVa1fZpbJkuWRZWlXtrrS7FMkhl0suOSaHHE7g9IRm55zQ3cg5vvzw8ODP+d53u5tc/UNOs8iy35vCoAG8cO/v/tI953vOoS8P9PU6OSJSQdXQU4zFxeU8gPkwlnFYOgF4PvH4ozY5cR3wOAoZtAKgnnWAvQfbrFWsX1aWk6gtsCgBwFGmdgskKSPB2lEK6ZZ+FnJh1117Gccb9taRU/bt189gu8PpAaaoDr8XZUUUMHFyYjxQBKEsEwYkoFmPnp6uQBVEH1LekfqElEbTk9OetyLLwhQALU0DqUV2CGPV7YAAFPXQz54vUbKyk92dHvq7fq+/6z1DG8s8gI2K7AM7TOU5BPkzAnRE0IS5aZo/BeKIGA3Bcb2HlEuh0sLtj9yWTmBk+HzmMFW3c47DEOe7uG7q+0uAXuOTE1iZLft5+MQD6CQyJlToCcQU0KUXa9z4+wCliLyTUlJWPCLd6smw0JwcYy6Oo0Q7eGC3PfzwvSWbF52H1B+CeQTDKEumlHskAglATbkfsl3SuauNJeX8ypdfgkCc5f0DG72W5jZsFVet9TYCU31yYkqWP7s922hkaBhiMumf19fXZxcvXuQ4HrbR62M+3tSXjx07Zh//2Eft8OHDNoIi6ZmnH3WifktkvRRIOib+7QZfAkep2M+R6aPfNXGeeu9EOonqCmBbDF+FVAl1QY4YbSwVUhqwqgAoVsSK5/zFUcbFSfpZlnGUcJs2EaHbRvr98xIrGW/ztbUVssRQtvD3PXu32T/9oz+0//jl/+CZFJpDe7oH7fKlMUjYFbsCMbq8lIAcAySlDWTtmgHU3Ef1fYEcDMG/Vcz7jbEmQLta++uvvQoxaZBvffb4M4/Y9Rs3PEtDdp9xrr3nY3AqjVgqVdZiD5dchQiSFSAWRvSLaEXMZqZXIAZ7Ofd1a8BuMgXgq2kyAdnX1tyDXR1AKIDoNRQRHYTWd2Id+MILH4K4qrHjqEJOHj0FIInF4Br2UOkIypMVVxCqz8tCs7m+NQDY6YaNLXW2DdC1FnKyub4ay8FBBwCryHj50pe+ZefOXGeRrIXkwlqvAmtBrItka+f909digbTBAhASS+EaIQIptB/S+TulSd+TrZf6ssfRgHjHybWT1V9rW5NdujLq5zrEcUiVeYWfW1pQQ+iCU1Cwf98+++53X3GlkSzs9PkpyDkVKAQWkIESQ2tLa1uj58YdfvPCrQXqDv3rnb59VkEBDBMlcx39kTlNRk8Z2QUz9wSV/so/Yh4pFZNoiZJqQY8Ia1yQ6xg8PJHwNhLJVcpOsgRh97Jwk2rHX6vcG1edyDyUuZb9WA7RVtNIt7UPUUgAoZhCDV0E4J3l2q+volosoOrBirQLcriD/LvKXdvNyLmj4/mcg8+Y2TWKfo6ctXXIwzqsHutkFckebKMOS8q9PB/LMjEWL587Zy+hVDrPdSwCrm9wDaVgUd/W7KoMNlmfiUBS4Y2+VwIcuz5J7SLAWgoNgculvVG459HvArV2UIoTiGsChad+53M5r5FWI8xS0l5H66hnBNE39XqtNyFI7Rk+JZWO72fc/k7KjaCgyLVi3raazbVG6YpR6IAt52NYYb5woA9bP8ZaFIKZua2KeSeVyNsSuWsrE+QWrjEfZ9k3FjiqPHtmyGyB9irA2FK/YJ1ISf3E/nJLBQ60SQvnT4mCq4OkKmJlQ6GLVS/flU+T4vhE/mVk4cmRoQVGqQQZLBBee28Gr/bDIiJ9E+oPKakCt4AY46WJvzexXaqHbKunWEJ2o3neYwL10TFykc6TizS5lbV1SNw8a8mW7Idp2Rgkj9aiWkhckY0R5sUi480JgBJZ0cIa+/CO7fa5hx+0u3ElqKDQw25M2dXvvWdjzJ1923bZyKP32ZsTF+2tcyfsxU98wo9QdnZF9iNN2NHJwq6BAoi8Mvu4LnJNUNaWTiPHXjDKPsMD3bRnZH9iFLOwkbHTX/u2tUJUzWPDOMEcWQfp3Qbxt8G62HjfiO355LO2Ndhh6xxzguqCOix+11h768k2snPXbQpl7AZqvAI/q8hDarwq5rAI9ywVAyhB77/b/vTMMTvB/ckUhS8pbLc3lSkrlZTUQFxPkX9FjWEyzURYNzAvNqMYtQTrCsQ+BniWZm9RoCCgWN9iKyh9uNXy4ijdT6iParQoE0vWcyrwU25oPUquGF9hv/f7DPVH/4VUncE8oeIMF++VCGn1Sf2+QFs5CVMqrNvQmNF4keu1V71x3BpbEamiIfRxV/A9CMrVreyaRRJL1oKF8iBrZcXsshO+spvT50e9GJFcpCh2gMwn8+x7RvuaLbm9BzKJzC36VwVkkxcN6NhEROpeT+4Ofu+jcwj2flJH6XGzcE33NLLB4zmqDQyLqvw5JcJJa/O5V75S6uvlb+UWKLdAuQXKLfDLbIEygfTLbP3yZ5dboNwC5Ra4rQXeD4H05Pk33Yap2quzudlk464b8mqqHSO6idAXNwNRLFfmDh+3uTeO2CYhuBUAMKqwa8YGqQY7Bal+NhTAzo3GXVjj/Pf/7X9jfVjl5BenIZBWuJHYpEocQJ/PiQGOxbgBySTXbHZ6yi5gQafQ7R2Ap/VUL8qDX2qEAjdgESwkstx0reBBngZ0TnFzlwLsrgckj6nKXTknKIAS3GyfHxuz/+etw3ZxYoYbZyk0ApWBbjDk112QPMHL8AJCQzdPAXgqQiNQJunmJKxuC3imEmBTAilyUlzJmgJFiAMxvCYHCNfxoSfsnk991Na5Sc67SkAEEqAZ562br+BWTneSwoKFiBOIS/X3VsnCzuVNfjOkT1ROU0BcBY+AQPIbJwcwSioxARs3D+/Wsd8+OG4STaXqvYDoKX2VbiydoCrZ5d3Cp26RbA6fO5n1kyqj20mj8Kbubw9M3UAH7SvSQ1aHyrMQkSYgJgDjg+BlfUaY67LplYkApKU8Fn28fhdcM1Wo65MAUbCAETQkIilNjoJs7aTIqYXIrGsANBPy4hkaApQCIlGNrBvWW0m8vLn6iC4O//9VsrDb/sCQ99EC1aEiNzb4qgfAUHsp60MP3dQ3YwUpEKuOsOLh4WEb2gbpQ5Xs+Bjgx9SEE8SLqCkG8e3/5Mc+Zq0iGQB8sqiEZicmrBNyKrW+5tcijTVcGqBznerydE7V/wWURDFAlwrbc9ddkEwz1tIWWOYlEiL6sK9bmAd87cT+qd+zEXIoozYBudsaUXWA59RBXqwszFp/Tw9qxQY7c+mqffO7r9u1ac4JcCgNiFDNddN43QKYKJYsrwT0S5qhuUgPned6AgUin6FjFXmmSA8BKYGSAeKISmj9o5qxmIXkFnAdjiWRjsKKRRiFfVav0+d6O5f6403yls+MMr8I2CgARushVVOQzRXMFQGxGSgZNLRDAsqtlUI1ocAjH8OaD4LK53Du8efzOlnbNJEnoXMSRJndILMLVWeVsgO4/jrfkOhyJQ79uLu724kit8BkXGn8RGQHCfgvFcwGxxwHpGkGcF+j0rm9HdVBV5O98LEPMbYgnm5aPgEKYTVTIbsxAGzkmgGAo0oCLoHaWHaRIpGWyZP5zre/a/3YEW4Blt2A8JAt25tvvml3H9jnCiSB9eqnYwCE27EhEoEkxUyY3dWFTenFi5chzPbSP6e9Ld2icWXB+rq7UDWRgXT/IXvuA48yNwVqLlkA6pyV66X+oYOqEJDoc6cq7YOA8CADQloLEXwAmcoBcT+dQGWVYh3JkmVHMbmdPnsZ8mXWxiYmURvNsq7EPesrBVAoFaOq84chUBeWUMkpYySbsE+9+BHrImsokVyxy1cvQ9S2QR5d528ityD4sKiqr8eqFRvHK9jBxRlreciutp5my21hv1pYY4z22/VR8sco99bc2Mp6tmvPDltJoKahOn+dsSliVLZDIuaUFaEcjSJgfAbbvDy5GduHhuhsqJiw0KuraaDf5KxJWSEcd0NzDJ5iiWuPtI91MImqSI99e0fsxMl3bWFhwj78/Af4W441eMb7dsGNqYAAACAASURBVDzaTv7Wll27zJpNc6mvpckaEZFUsymbISkiUCeisqiJQYOhdrtnT6d9+tMvQJpdRXXUb+tIIL7x0su2PAORTNW5cjO8Gpz+6yoO9S+tY6zpvrKpCp5+G9jGhpaxAejs64XyYgSI+vyPshmlkdBC2UC2YdEYBzgdvX4Zsi7uFohdXT0QgsedyG2g/WZuzLjyTWqqUE0isnJpceWmIkDzg9RZOr6B/l5XuZ04Cgl2hx8/qGh34pNZDjIExWQxQ9FNQBAI6Iyq7/i5SjPAfFLaC8hRTK0lR6owz8fJ7NJiHRSdBJxOoEAS3CyyO7CwCxXFmypSYbwo80ZtuIYtWS19snvfiMWwDUsqa4w+nqY4SJlEG5CgW8zL2wa3WfuOYTrPNliMBl7LNSGrzE5esfVj521zch5rY+ZCqY6k5MLeq37nNqsWgcR4u/zuKXsNdetfM2/O9mDPxTyX1/pfssqsESnPmNY5+QocLMcB2cHYjUB8FOkfGXL2pLFw21AB3iUlhDqrSCDNHwFZfyunyPdevnaokCjQYumncHcjwkht7nl1pT6oy/4Tux8nopjn1W+9ysppPgfztTcTqSr9hOaKeubYTwy12H1tXMdVLJkrktZJUYPUn1sUZuQpckkvYafJeKyBZK0tYC0KmZQmbypN4UOEObgKMr9Kbcz5yZpXwP8mBA40kc/ZTuaX/r7BsWzQ9jm+h4okqZeyzBOytssxJ0oJJMVZwTsSa4SUWOpbJfJRHUtZpTW8jmHt1zLGfF/PGTZCIrnFNGvZDHvZc7lVO42l3Rh2dIscYoqTrmK9kEqmlUw03UMI5o+wd4tiY1rNfkRqJG9TFCrPoor+ryGuRyAqjWyysTfetqtXsDwd3m4Vu++ybx19z05cuWAPPXifvfDkE8yPCfbRFJjxXzP5QP0jw9aEna3ynTSepVjREqW+ojW/4BaD3Gvw2aoi2bh2w378/R/aCgq5PeuQXctplNUQ9KwfcdaoVBzS7On9NvDE/VaBKjbFeXyXY9p/971YYHZZ5eqy9XHPsXzytM0fPW+ZqWWKMyAKIcwamdelglaeYaEpbiuQ2UexvjtK445zjdbojwUKSKSmy7AfitN/t3htDQSS1DJRVHzt3ANYboGCvBXUUhAyHDupQhC5TdjZsdeBCUwnlbMa9WuqWwLdd4hAKrIv0yPKHqEWUreOophQjRPOE+LQ1T81Bzs5yvV3ElWuE2JqdQ9Tus+okBqMR94ZRvq37pGYp1S84SSg9jL0DamSnJBCiVpJoUIduZrtZHL2zVKwssBehP2c1HsqQ4lz3G41zufUocxSFtLVxoitDXfaVBf5h6hfN1EJe6ENA0okpEgh34sxVrVdF/ntaiY51PFfaNUc7r/8Xok5RPOCSGGNUzlc+hLDcZYJpDu8kJXfrtwC5RYot8DP2QJlAunnbLjyy8otUG6Bcgvc6RZ4PwTSUyd+6FYQtSI+uImXPYZIEs8PYmNeI1ASgC7GTX+RYPNRQN+V4+etcjlhUQijmIAXD+plAw+ho3yD3/2Nz9oXPv4hq6UyLZpL+E3GOnZF8qiWdVaUzT5F3h4cruryuYU5wG9AcMJVq1SKrYpOJ2fkf62bdm44uEFxmzKIGwFaUknE+WyBJwIXsqoyBTw7Pz1nf/aNb9nlyTluZoNMAT3HgdtSBs6mqvwAhHUD4oBrSdEibMADvgVQlEJkQ+WMbmo2OVZM+4QQY78HuMV5q/ix0Ba37k8/b9uffoybPHz9/YYMAonny1ZFpJowDK9bFVFVIpCkQBJKpBu0gFniSSKxXJ4j4qWkeuBlgj4EfPjx+H1RQMyEoFtI5vy0EuimGqjERQWgeUlxVHofB7a9UwbH6f8KwRJ/TgCW6xGSa7eUWyViq/T325+n5+t4Q8VRAAgGWTHKo1B/CImlIL8lAOhD8FDKI7VBmHsTEEiB9ZeOyW216HcCWUQgLS1y8wo4Ui3QA0P3em5Ua6ly1E15eO31fjpb5U2pVUMiKmiA4PO/2vSro0Dq39cdKLJKgG7YNiJ45NOvthFwFmHcDA2hYMEGbXT0ik1CzIqIaESVIbVNE4HRU4DkQ72D9izAzCDgyMocQDH+VgKPZgH4PKuIPigSbkYZQ3TuJbz/U4w56YP6e9o976hIJbIUSC2oTSSAMeyr6htRC1Ixvv/AA6iI+gC9USfNo8SYukiOSxwAmepUxl9LMwQJx35xdMK+9b23LEkFdobXZRmraRB9qT5aVcHMSHOlAr/3EOlSD1VFtAgTgV4OKFNJ7IHdngUVBWyRagIAXQAS/5DyRKHjDoDII6zUh0OgMSSNQsXRzfGueYX+GAMAU3+VVZvs5kQmBWqfW6q5EMiIYIsleDIkp/3zSp78gjyDXK7S2Cr1a5FGuj6ywHOgEKA9zAaLop7brFBCeKBS8vyhmxaQwbgTKROoKKTQkXJKBBf5I6hwMknyYvAGLABWqdC/qRm7MizamlGFfeZzH6dPYS+n/DaANFl7VUi1CezjlpB86WgrmJ+k/hBoqWrgDREBIFIvffWvICGWUMQFGTUay2prEXwLzOdSrej8dcyVAn9lOVQa+zmArzbUpSKT+vuGbY4MJdm0yaJncXHWDuzfA8h32e6/7257/JF7IQfpYr4uBPOz2xCKQBNgrgrpkgWVxnlBZDRkjc9TsrKkuCEhtQmEso8dnp6k/yUo7VZBwvjYjJ09fxnlHCQNYKhUSGtJbJP4CC0Bjz12KCD0WLO6u3vtlVdehSgyO3CoF4Jmmcy+QGFWBaCYkypXoeO01TLvJxAttZq1bdtGbHxm3KpqK6ylg2yQeCVEzi6v7t+AdBKxq+sIdkk2mEDyAgRSyolhXc8V2ilOJuAm600HKiPlk62hCGym2n5yfMauQMZ2ofbp7Oi21197FyKnlXMBiMQyKgURMDTUx1rbYM2Qk/fcu4/mytrotfNY73XR/qhPIFmlNKmuarS/+cYPACJbbc+uu5zIevVHr1meuXV9NuFqJmUU7kXB1gkRUAGoHad/pGmvk6dPW//wNrgqoEJA8BsQajdGx51MywOaFrDBrILZilPZr7yjIv1eYGa0lD2mNT3IBgsKBZxsKq3LGiM+BunnDVjFSoynrKshqcR47tjkmHV2omBjP3DffQ/YdRRt7717xDohtNdWklhpJj0rLbDclXJTisRAMaE3Ux/Va0Xk7sRiSwTotSuLwUJ4Bx+v1nQzDiCFS7PZGlCxbBXduoxxpcp+N5uTNRdjjanW5xPXMPu6XFqcS3NYmOsTWNdpCgjyjwLrOpnoBiRSsGZrn6ENTgHbLBXVoHZgHo+0xq1977A1DHZaDkA7iSVjLWNXAPOZoydtfW7VHt13n/Xu34v8U4ULkESQb9lJbLfIkzEUpxEAds8kU44PNouRfizuKCxKMUavj03Z2aOnbZI57jsUFK30dGBDLO8wxiZKpDxzhoqXpCgVIRwWyQTzdFD8I5WJCIOAQAqIAqkbZLus49Qc4HNwqajkZr4lDRSSUnq/MPfH1Uy3mtJbLPh7iTYqbYJ+okDG1dmlzCTlyejaeNEN+z/ZEIuc40q1pxbs13e22eAWRVNbqwDnCb5QZgHyRymOikD8FCCvcytYp3L5m2qaUPpA6bEOzt3A4m6dbMdVCPIs+5hN2hPQnYok1kdlHSn/Rvtm7FLZZ7qiivPXtsnzjjimNH1cSiQnkGBWMhyXlEjap6oQSzsmvUZ70UCxVuovTu5qF4/tG7+r5RxrtDbx3DiERy3zGwufTWN1eDq/ZOc2ViCRmBcoDMlonZWzgKxWIQy0nlVDDKiAg4EG31gTFD7wXg/u2WVf/MizViAbL3f2io1duGxJ2iTX2WPvMY/MUhzWxOt/65Mv2DZIt0pIzoU09w4sAq3xJrIQ+6wRFbKKzDT1izhUP/CJkj4tG97GdnJVuRepIm/VUNJ989//pV07fMz6E1W2u4H1kn6bZH+TZyxab501ffCQ1e/ZhqVeLwUtK/anX/k2NtpD9uILH7Ve9pHx5Vnyirg/QqU5euQM1o6MHa6fCEnZAUfZ12hsJbmpmSNf7QpzzQX69xUOcIb1NcWxbEL+o032/X0N+UabymtkvWtBrRYtJqyY5l4Ja1Fdgyx7i2I1ytmmLsjWagpmoMSwzxPBojVZaptA/SZxkIrLgrWqlblZSu0onx0oKoPnq6/ry9VgXsbGPCPFDvtmv99QQQtvJ9tC/Tvj9y3qz/QWbWHoR27RiGJL5xwwM7w0UiDzK23N7PXa5pet8foc9pW0C/O/CtI0B4mAlF2fFO6UdXFPFLGleMQm2Iss7Rm0BfpGdZH+pRxIlLXLFD2oL0llly8dn1SXW6xRed5Da7wKpcJCOu0LQrtK5UK57TX7MDWIVIw63FMvv3QHZ/HyW5VboNwC5RYot8DP2wJlAunnbbny68otUG6Bcgvc4RZ4PwTSR4++5gHaKvUSACmgIcdm3W8qRFJwg6EbkoisolB7rAG2XSCQNn2dKnNVtcnegCpVAW5VgDA1gJH/8O//l4AOu/BTJ+NIVm3cgCSpUpPFliqQm+ubHazWDbessqJ4YRcEkG6S4QFYFdwoiDzgdpYbnbyrLxRmL3uzAlWcSTJVyPRQ7hLHmObfc4B8GQCJwUP329vnR+3f/uVLNk3uxqa85T1rRJZGAcDqQK0s6HSjxo2ze+Vz4yHSKMziUWV0lasMhMvoTtVvXbgpAYwWgcQdeVTZGvp9J/kUH/+A7X72KSGdHvwaVE1zo6P72lKYrcAOIcjKMBFQWAcIX+HWXSV7tZu+bgKb9ZFSBonMCgDaoNIuUIjp+H/6EQInt0iwUMGkYwiyTDzPSRRKSPjoGAP4JABhnGwL/h2C6mqv8BG+LvyskFAKgff/FIHk7+7tGJBJwc/B+wcWYLc+10ks3XrqGAK43UGaANMJVGMBeSZwWnYgANuqUOY6z84I0FYOAjf1tGtbBwSjbrpLxKFykEIMrlSzXQKVbtkF6vNean7sV8bCbsc9w36DLJJASgTPAOHnUImirIa1NRQ53IgfQP0Rx1Ll2PEfM6Ygg+ivjxHyLOXSVUDmWZR5AoI+/Nyz1t8F4ErbtMZrGU+qNEeJQKZRJQ0m8Ht8chbQJm7nr0xCOjST05KzEWwaK7Hg6sd+JoUKYhngQMqIykiz7dr9EFZl99rIjrtQKKxDQqXswul3sKq8Tg4J/Zww7pFtg2QHLUMUbdrFK+N2+MfncEBatTUA+RzgRJ2AS7pHilDmNip6ZVEXAUiR7ZmueZhlIaIizE0R8Hgf+U6nT53BZg+AGxu08LkC4AUSh2ChAGl9OTHlqqHgcTu5FPZR9U1VFtfzfspX0XP0Xvru7yFym/5c4HqECgpZEIXvF34X8azsLoEe6luhVZJTxJxTHUpLnVdgewc2Ix9/5j2RJDUAuhFIh02IHh+XEto4x+klxX4O6gd1XEMpfrKAObJfk2VdQfkqzMnZFIAU106qHREyXSgOZF92FwqBAhXPcseSnZ5X37tiJyCQQtI4yA7TofM3KuMjgDQZKsm//lffZIwB8HGsN66P26GDB+3s2dNunSjySteorb3FLl6+aPfcd8hOnD6F2mg3jkL0Dc5x58492CmetvvuvR/7wSnmYmwOISTPnjkB2B+3JLanB8nPkwJJa4oUUEEbBWNV60QmpX6gaxz0B5E8qoBPpJL0T833QU5Uip8HBvuCa8jvc7xmQ9XbFVHIpbSdY02bxAJRatIq1qMs9nedHcr86bQlbOtqlPfBc6OMh3NnL3IcwXzY2oq1G18LqO9EnGnal61fCwCm5qqFRYgoMMMHH9yNxWMPRMd13gvbIkD2rs5Om5+asWPvnvcq652QIcryqeL6tTM2JaAFb7PVIlaQ2IbFo202eWMBpVEbZEkHn1uN2q8eMmuD4z+D+o/CDADe5FreVpZWUbJhjyXVX5p8KTImOtsHIRQzNjQ8QD+SrWOODA/Dqq9XzmGoGVfs7EmUwBsRV5YdPHjAx/YqbStbyows8FYhm1krm1FLOSGJ6qeKOXh2dpYcqaOQI1nbuf8uJ5cJJ0TFUrDkIuBymv7NcWpejlVjPcd6rjoMrblSEqqvzM/P+3VSX8xCamvOihESL8unDJZoegSEmvItgrVARFk1BzIDEd5H+4pYPnj3Pd4nf/Sjt3hv5s00dex04Axku95b/SGB3VIj4LLGmPqOQG/fa9A/9mF3J2vF6XFI6jv8+ItIoyttRIWqQEeGjAX6KzpbvmSx6caMbr8ldU2UAa9RqXVQq73nBd12TCIBAiVSkH/kiryb7xL8LkjtEREFcC1iytdX/U17L/B9lGq1HWTxAGS3oRxfRlWwhcqomnVknIKDhcuTNliMWw92jBn2cSI3iyjPfP5kXNZiVdeIwivCfi5ORh6LhSZzy8ys2ix2x9exATuJumKSMX2mkswsyAEpZGRJVkFf0piW7V5UBLaub4nc8RQUzzHhILUPKy3cN3NQfK4NztC3BoF/l/+u9Btf28N9ifZu2gtoL6ZX3Xz6be2pOf32R1h8c/PXsneWwFEksZQ8PqdD+IO+Q9+wvWReq87YF3e2WmeW9bMyCUGfxZ6MNY++zWwNid+OkqbB89sSK0uQSWSJsQZIvdPV2GVpMpLWphK2Pp22/BLvn2Lfhwq4AMie4Es5P7JPVm+pZfJWIVaV1iHX3UAaMZkoEynD3xI0ZoqflaVEK3shgCgEKTvUAE78i0gqKXmk8pXloe/L1Pf4eIlR3KJOmTgas8wx6/SDq5lVO7uxZOP0lxVykbIQ9Dlek1PBhEgq+ncNJI+yFRsY8yJatC4N0EeeuHufTV26hEpxDsKL4yTj9EYqbQn28znUz8/tP2Cfe/Jxq89gowjZvgQJl8bGrqeO+baRewfmv1rGbyWfob2ji/g1ifGcVC5FERzXmv1QFeM6DmmemFuxL0MinXrvpPVD1u3Msh9ZXKIfJ6zrwIC1fIC5jj3NOuFOrx4+bacuTNEvEdyxRr749IO2p4VjpwhO1zpzdtTGD1+w9AR7MYoQNjneNlS9K0uzFpeKEKI/V9diExQHHGW+OcXB3cChIN2IxTdkmKvXNmhz1D81jPEmbAAboly9JHawG6tcDd6Tdtxgrd2swzaUOWMF67ccpGNcV10qUO3Zta/18RFkdGnu0vyv/YBykfRd91rBtjmYNzR/el8uqe113as55hqNP953AIWX9hfL7JeTntUI8UgfypJHJYKyCstXKeREIvmeGgKplT7fTn5ePTaBtVN8Z28XkYJZn8f9Xz3/boesL8oaWLOOCmDoC1P0mRs7sUymAKOWc6zmWLKojqfJklpg/c3r3iqIBvM+XuRzdJ/mGbt6bxWK8J8egU0lBYUowrRmxDUf0f4ioTSXHvvud35iXJd/KLdAuQXKLVBugV9OC5QJpF9Ou5c/tdwC5RYot8DfaoH3QyB95OVvsOlWNR9ABjfIXVSx1QIMrJL5sMRNVmiUUsmNaBub8qr1pF185Q0bxyZmQ0QPlXRbskJQxSKWMaqM+69++9ftAbzKu7l56iZIOc4+vhobC9lJqSpbFZQR96AHrNDNMCCQqqBl66BMhCwgnyqTU9xUqgSuNo6vOXf/AvhcLcPnbgJE1soajdevUfW2Ahg0CUA2cv8j1rn7oH31Oz+wL33tW1SaEw4tSxOQPFmjZ5TnoYwkB39V1R/chIiQCL5ERgR/c09tgQ3u4x5YnG0AzHouA/dPFTw/Jz98qhc7f+056zq0X3eyDgiqylN3bwJfiyKQRM4IBRIIzD8qARJrAdoqqcp1AkmFfToWAUICR/hZhJ7IIh2HEy8l0iU4plCpFHSHkFj5aUWS/ub2dMKlSoqmm8BI0Jr++tuJn5BAClVO+rzQ3i/sfOF7hJ/7050yVHjc/t63V/SGrw+LfvUZt59DcJMbgO4//RW8VsektqJ6m0rFSvrULJWlsrRTNlBtbcTaIfYqVT0pexyvRg4URuFnOWBXsj7x4yx91tdbf3UIpIOP73OAVaBnqEzxgGd+p2u6IRUW3+UZf/DQARvePkIF/qjn5kxRjSuVgwLjVfm/AYi7ikqrGwunIXI+egHJG1FobUDYJCB2VskMkK1QC0q+VHLDFlbWbA0Q+DoqjT4qhIcAaefnbwBgt9osFbzROIQx4Fd793b78Ed+0wYHd0MqQeJxs1/DXf/s5EWbvPiuJZbGANBWAHzbrKOjzQGmYycuQR4t2vmrs04gVWHBtQZR1ALpkMO2RgYmTQBtSRQUIpAEjsjS0DPHSplZumaeg1DKLooCVCgjSnY6eggw8atN2+g6C2hQlbRbzmgeEiCoSnbANqmHNDhFlupnARLqN40QWXFUSCKulYOj1wt8FmijayJ7OCe2FJR02zhymxXlV5TIKiesmWNdQVOqtA/HzE0yl+fWULGrh6wKBXqKpFc4thSiIq42VUVeQj+lzAhUGqUQeOYmOX5FIJ40Xeg48znOjbGhPKwRbNMOMkfVYR+UhQB0+zpZEMlOz+cGAdI6lxKZBEiEQZK3k9oji81ZnjL3TYCk77z8is8JshRNYJUncEd2PrpmriZhntX1ygAGeW4CB+YgOMyIFDoaoyLLGpjbNffXUbldj9XTEjaHvb3dWNnN247tw/bkI/d5fpPaX4SYXpfAqu3UybN2jIrwHEUAIpFlWZMTQKrrLItLzaesEyxlrsL7+Cc+5m2QhpzQ8WWwqKtUBk5uy06eOmfzWHKpcCKwsSJPZ7iPqu8NW/Pqd9qHPjUHQb22mgGggyyiDUS66HpGyInqhswokA0iJUIdYHpWayP/bm9DqUO/E9kxjP2SbO/Uly+du8BKQZ+hPfKZPGqgEZvASjKFZVwDWUci/Jt6G6xvTxeQIiDtbMZ+/PZZLCelFo7a9t2d1t3XjrIqZm8f+RHjvhd7yd02fm3GFgD0hvq66W8b1rWtx0FNo5L92rUx75N1gL2xGERVB2A/IJ8WphTrupSG83OLjFHmBgBVXacZFCjqQ03Y261iT9SBqsetjCCIVO2+CZmWXM9RrLHM+p5DKZGw7Ts76YeQQSgLtzItkDgQBcw9Go4F2jtFTp1AeFn0CQ8UiSACKQ8BpbZLokQQGSRVUAUKDBGgnmnCQ9dOELVyP8BY/VrpdSMjI26TKIC2ra3d1ldEYmMJRt9X3xQpWEnpfhpiW7lUmlMFsqoP6ziyXAON/b1799qZM2dsbioZDs879v1fQYbXAp4WpVRjTKsARXZUET4XKs33WqKMZDelERgToVkij7QKOoGkPUWJRXIbVh5uVcfvAjVJoMQJfgdZov2EE1FBfg7TQ6AsZC1sgRiPofKAfrXlQsrqB7qs9+BulEZttoHv6CrE3XVIxdiNVRuqb2O8sGdR5iVKNxvoMTaLDC6A2jr6MUVASL3MWF+msbbLji/Z8sUpm2ZMnmzZsgvMM0uxdlvkulcyn0oZI91kFa8rMoZdReUWviUVsvY/nodEm5TU4CIznGDSWZb+HpDpAW3mxIeKfUqKIp/7vc1EfrNuyMLY7S3DgpFb+x4vaAntFUubktsJJN8mlPilCgf/gywh7e1EILERRrmTt0NsVT/TS5FUahKQO2E9XXHraqlg3liCIA5smGukpoHwrY2i3qHYIouaToqzdnLkWlD/xWMtdHTaZSZlizfmbXUOFR3dMV2AUGAcV7I31WfXcbxRqbdK11xzILVcgO9SkUCU0sYJCMq0bN20V2A/KTu7DbWrb06Z65l/lK2lttdpuBDMVfMBPVcjhZxsBCF94zpnUXbMkWnWBGUhXcqt2GgxZQscUIZ5Ms0FElnlkhjGop5fD+mgPX4DNqqaJ/fuHGH8ZWwMsj3B5y9L7YpCWte6lrX9t5/7oN3NXqGJgojNAnadDVjcZpOQmC2uLKpjfxLHcreSYhhXtbuaXRdn06bnprB9ZY1u74CgFGPIXhDif5p57Z//8R/bDMVlI7RtUypvzfz50KMHrfHQsGUgOC9Prtr3XjtmV8fWIOjJWoTA2jPQan/3E09bD95+ur5RNeToop157ait4ciQc/tYFJz070bmsRplwaEmK7S020xPt52oLtqPed04hSBrSLtkBbhB3hV0HMLiSmugzTohyTYSsxCQyxTGJZ0L22Q/gekdPoLMZdWNrIcZLOAgD9nzymacehtIHfYTPsYD0i+PNFbto/lM30Wge6paadsrlwep5tR3amThh5qwnkm5QfsLvkeZUDNct0nabUX9SD0LEmaDoS3SaoO5XqS/HkXONcp5tUOgdaCCrZ2YskYKOjRnKXJUa0RKFpk8dwQiTPeJy6yvmuP0DgmIo5PNFA5S2KEioS3m43b2ZZPjWC7T2dP0sSTtU+C6ajuXkyqVY1NmWiXre7BXYw7hvm6L6y/nC713FOWbSCTZIUdEpLEPPv7am3dsDi+/UbkFyi1QboFyC/z8LVAmkH7+tiu/stwC5RYot8AdbYH3QyA987/+C88aF6HRCDhwD9YNPXiBj16+bG+/9x4AINYBsnyDpKlGEVDJRj5HBkaOylIBxSJVamS3IDiMm40Mm//f+eyL9iRgdi03YC26WW6KUQlIFgXASA3gl6prM4TXFwGcvMJWBA0gQh7QdBFgepIsowjvtW1kmw1t344yoZFQYVRMHEMKYHKTm0/uuh0Q2eDGQ3Y/q4CRc7mCZfAOf+bXfsNykQb7t3/yl/ZDbh4EbKqychPLFtk4BLZngfrIySLlnpQyeDyXRAGsqurjjjxQvgRWZ/q3iCh5bddgp1eQCoAblPYnH7ShL3zUEh7iDmgmj3DduHHz4/7hIiZUKSp+SIHNqsXjhjKK/7nyTWS55CRJSf0TmNXxmxIAHlRdc+OoY5KKR4BvyY4rtMu6lZcUdC23bpG1kywqBLmICxOnJfBEYLHOSf+V1Ebha26CJiVbKP1eoG1AogXIlVRDaouguvcnyaugecIkYAAAIABJREFUvQLVVvCaQH0UkEC3HnreLfIoeM+A2BGor6cHbebnXrLcu2W9FxBIAcSBHZJCtgEpFlCcpQENBXbHAMlb2qRAkgJE+Qp6P0HYJf92oS1+7LflO5UEW19reeRXRoHUtwtrIcZFaLWmayjwU4ojtX83QLEA96WVZQfvlyE5coCl9VRjupqGc+xo7wL47XIV0iSZNEN9fdaJzcpuxlcTlaAR7vhXFmfs2tUrgMddQXAxYMUG3xcAYtfJP2sGBEhj7wUu4W0zOT3PuKP6lkyj5rZ++8d/+M9QGCqbBYAW67VEYsEWp67YW997CWACIB8QQKReTJXqjS12eXSS3KMqe42K3yxoSFVNPc9R9hlECaDLFopBETkJQAkp+hwsYC4S6SDwNVQZSUWof3umEeCKFEkRr0yWEi1QFKpribgWIRsisNUQRrUATQFZK+IGaFUKvdK4dTsyAW7YgKk9RTp7RLtsa6ii10PHI6s2EQIxrPT0EMkXjkkds45N84/6cTqLfZWOiTnBbfj4aB13TnMa/bGBAHKB3SuE2MvNq41MBWVmiNyKM8+kRfogG5GlWqhAlAooHJd6f+WDNbY0QrytQ341ebaAjnOAeb0da8A+XXvCyPW5NTxXys+xsRtY/0z4PHjlyhUbHh70948zR/V1QkCq0h3lUQ7yKEa4d0Vlrf3g1detDiVpAxXhkyiI7kVJdOzYj20PForLy8seEr5n7347fPhte/4jH7cz5y9aR1cffXWY6Itpu/vuu+3tH72JKuoQOUlUo2N798RjD9lXv/oV+8iHP2SXWX82qBB/4pGDnr0lklgkkpzPlE/09rvH7PqNSc//yHJcTgZJlSnlpytjFTAusGrLto8M2kc/9rxNoACSUkvEnyzMpKhKEDJx7sIl2gEiJK3roH6mCHoq9em369g19fR1UNWMnRTzygoZGrlMxBZmBG5CvtJ+HIE98MAulHUrjJUlB7BamjuxWG1w+725+Wn6UMrtDzuxgRS4NwHgputah6VrEkIswvGr2roGcL2S484U0tbR3cT4QlFH/x2/Om3Xr5A9Vt/H+wIM1qYt1oQlHAUf4zNjqKXa+CyAy2yFjV4Zte0QYLv37YV6Ut4O4eVYM00A9Em1lVxfpm8BTqJCEqArwkj9T310bm7BreSURdUKCBqvw4osSXFJZbPNjmFNyPGO9GMdB7ireUhJFyursthkLaPvFoprEFaoKtrQWyhjhKCUrQ1IVsaV1D7LCwn6B0Q1JyvLPREcUlZqrQ1VfypmEdHj6kHm9lAx7NSAFjIVnwAYBrqcog1vG/BxNUqmlAhYzemyshSpW8u41HjUGN7yjCz2MhDDuhauz+H9soz1RlSWUpFpfLzHvmdhUt6cd/bxv0WwWJJ1m/KCWNurAURFRMg6it7l9fSieoockwgfkT0OlTo4rukpyPBxQSDro88zThrdUo6IZxMZ4SqjEhmjipYI/yZdkleKMFS1Phku7MVEJaRQw6xjTbZJv4pCHu148iEAcNZOCNcK9lSnv/4DW6fvZOk7na3tdnD3PjOUZrZ/GCKpg4OBmJE689KoLV8dt4Uzo5a4Pk/mzaYtYAF2rLloF1EEr6FUXSfnKSviUTag9HmEFU5qOIHj56s8zjC3KchfEdnha5lM25iv9S8pDZ004hq7ooh2UNuGytQKz+OUCkLVPDxDuSylnCW3bittVG4n78Or7TaCP/XQnOJ2XprTuV41Ikdc+Sy7OKkuUKsybp5gvH6kBWA9P0fOE+swGTsNdVj8yYmOZlpaSTAGUz7/ylY2qjGj/TWkkPZ7jRRltLAOxCHfK6WgkNIDgj6zVrC5CQihRb6WU7aV4nhykBD5CHtRVGTYyEb4UpGVdEZSjrCCQdTlsUGDMEd1qHwrKeZFjcIJO8lTJRKKMab+UeF2o6VO59+khKM12M8yaILdlvqrFxlACvPcJY7vBvvqSc51inZYgqhLaIyFG8FS5o72XyI7qlDeR7FRjVOYEaV4YIt1vxiBdcOiLY/kpJeih4MDfbYNdeWD+7dz30HeGvN/FgWhCOWW9jZbh4joHx5m/Y4zzlOWXMA+DeJAFnaaj+cg62Lk73X0D7BuqV2Yg2jnd8+ds7/8sz+3hUvT1sw59zEvPnjPAdt2YDv3DVH71jtH7ZV3TtIDIf15ndwD66pyNtxYaV/Ekvuebf1WYJ9VJzs58sEuvv6ujR8/5yRSA/0tSt9ohhBrZvlg+YP4arIcmWpXKIx4D3XRBarO5tiXrnqmFNeO9aOBftDFQK9Mk8lGn4lsMW9BiKuYLbdFcUVdG8fWZvMU0hTobxU6Fzlhwwqpb1c4cUK7Sv1E/xdRr/6pDL56iCS3nnXlcoE9DMUWkMItFFn1QVpv43r089ouGKUYC9UU+7ur/HyCuXGGeTNPf9pkjdTIVP/XnJvTPRukb4R9VyNkfvda0popTGig2Kia4gzNWZrbfX7yPlSwDua2FpRgsxQCud2eemhTq52gr1SgvI0w9xZZk7uS2DqypiwxVy/wfRbXiXWem63ii/kjpWIxvz8LjkXzpzI/mzRepF5j/fa5nv2y1tJ1ChCl/J4iB6/8KLdAuQXKLVBugV9+C5QJpF/+NSgfQbkFyi1QbgFvgfdDID3/j/5nt1OrqeOmg+39IyM7bATgaBTA7/CRdwEXNmwWJVICwicHqKMqv0oBdcoVoSJ1i2q4OoCRIpt9J1z4/e/97m/ZZwEB8/NU6HEzV8FNrKyBBN5IWRThJks3XZts+JPcOKQhg0QeBcGyqpZvt91kMLR1tLvKIcdNQYqb/3UqNdcgqDa4wSjymmpV1HHTneS41nntAtYpZwh0fu4zv2V773/SRicX7d//h/9obwFUpgFUqwkV2HB7PoFSgTpADwGsuvEUMaSHW7dxkyJwNfw5qFAViMONkfzevTqPCkiqmdsfv9/2/PaLNssNtKw7RFLIo19ETWB7F5QHBwok1U9zI4fyIwaxphtqKQxUGSuA0m3kPAcptJkLiBQxQAraVki8js8JpIDF8WMU8ByCSrdnI/l56rYtPAZVJJcUTeHzf9qWTu8Xkmuh1Vw41G6pkgIQy483JKtuq9wNAZpb1cCBkuh2wCZ87+C5IZET2NeFeUhBtbA+PSCk9D0gm0r2NUJ1IDtEIMlqaQWARodRi31TcysKGdQYAiTdM0naFyfRSrZ5uk4lm0IHJJ202rJvtP/qZCAN7VWoOyStECi/iQewkgJPlh8ADbKaUlV+30CvnTx5Av/4oIpfYGg9VZgCEBaovhXRNo7VmPIkuqnOvR8AvwMQZxBAu5LK7PnZCZuZGC+pSFoAwFshj1ZRdUCuoHKI1zTaiWPHAemw4EJVoXykDdo81thqTz33gj386PMOhFeTvRLla2Vlyr7zjb+wSycOWzdg0MAgFeu0fwP2V0WAAOUlHT+LdRjZKtRkA/Axh3CUqs6W9VYBgLrAuKgEwFBmjcBkAduyOhPAHyqHQtAwsKFUNoSsKANlkdpMWSmhxZyur+fn8BCIry899DyRQA480NYhWac+sYb1pvKc9Ds9J+z/+q7Pq8cuRYoQ/U2PMI/JSWmpjgBqRPiuM3/qc0SCB2QuxBKAjYitOGqKJCChjmf37t3+OoHhGaqkGwGQNgBxK1DDNKAWSKLkEjlalAqLcxFZ2tbWgXJkIWg/AHRV6SrzRyq0kR27rKurB4u07XzvpiK+m+dT3c1xyzo0y9yZQvHxh//dH9jx40cdUJYtmCxqnn36YetvrSGfh2pvgKt1lCO1EArV5OW8RtB4I3ZM3eRdHX7rHfvUpz5l3/zmN+3ug/vdguzypQt27z3325H3TtlTT3+Q0Vdjg9t2YeHUxbzexTkIvKZ98uv2zuEf2ptvfN/VBzOz2JH19ruN4r7d2+zpR1F1SvWp3Bz6ruIRlOVx+uwlVGxnbJ7nKQ8jgYKkGYJMahW1X3sX+TdYplaC5L2I+kjEkWz9Llw4S87SIu28B9XKDq5tBtLsKu1P9TaAptYCt05kvRqdvIYlVBoSh/OXRRXTQ3/fNpvASm70MusaxKerWCyFhVo91c78K7lm/YODNjSwm8/BugoSrI7Mh2RqDcu5Bh+bIq9Wltcg+NroT9gTYbtZBFgXOdZA8UYr614CsnA9uQABQqEDa98YeUIjwzvdSi+HSski5GYAbtYDvlUCrtXVQ/jSH5IJKfCqyF0acGvDZGbTjp84iyIn6WqhPBXyUnqJPAKWdUJSfbuttduPS+qc61SBL9F2rojlmFqbOu3yhTmC4+O2d2gnqqKUDfS2Wz3zx/QCWU/AhpGqNremSyTmWAMT1tRFf8Wq7+wxwMVYB/2t0ZeqLPaHa0trKI7IIAHsFCgsQtRzXRj7Uoo6ecdn61rIYlBqwYAQpgKfc9MzZHcrRZ+A6R07tvv4kwKpHsJU4Om1azf8XEQGBPM/oLoKYKQ65IhFsKepnpfyKCgiqLKB/iG/nuNkKk1cXgmXvDv2/X/CyquGflwN+Cqwm7NxBRJUDQRSoEAS5Cqg39d0EUSyq3JFoSy6RAQF2TW3F364eidUIXF2YfZRJFyPnUyCEKavaVxXMhYa6YfKQiqylmSZ/92GjTkpB5gcJaeoCbvSricfRmXUa5nvvkEhwGu2ytpaw3Vqp89Vo9io7IJAHuwmO6YBAh0rLj45jwKpgBJ4g7ws5YHN837n43m7wd5rjjZe5XcJ9mp0A2MHRzYMVl2A6Xkt8iXCX2oCPbR32lARitqDz1UGpsgv7d9uKoJEGJeqVHyLU9rfBA537L+cRKJ4QOSFK+eU+xMWwpSIuRLZcZNUKgHgYRtrL6hKDLcMU59j/yr7sQgkhAPWajOs3DqYX54dbLanGzLWlFWuJ8RRDLKyGutHPQdSQmTlOmq/NHMpPf6mWkSf7esa80wU0k15dfX19BVAfyU/VbFeVqBAKlB3kFjKWGIhjTKJdlxh343Cr3qLvo46yVkPkYxaA7WHZQ0V6K9spHX6O254uOJxnUTilYpwIpDzVaxT6i9OIOlcS+RkNW3GFCQZO2qQQAFWg6pHJJL2wFnaY5E+NVeJUhkSaQbaaoU1JKv34Llp/g6n7URfDfu0LSnBmLcqZM9Kn6mNQPBUsE/BOrNT6iu6eTV7+57uRvvsr71gTRDdum9IU5hSSWFKF/uchO93+l0hmYMkyLOGVUjZy+taWdvSnG9SVr+aC1B1NVCwIhPMBIUaP3jjLfvyl78JSVNpjemi7R8cYi+01+a5H/n20ffs4sQ8rUIWK6rNPMdYgMiPc157UXt++tnH7eCOIUgOyHvuIxqYS49RSDFGltPK+LR18nlxOnYPDdWsHCDkYGk5KaDYXiYz7j1Ufkew/pvCzi5P3usKhTk1tPkwhT/VrIO51AxtCrkI2af5sAgxWKxtsyTtMgcZm1PRmua+kqNAoBzmWsv6keuXZh7VOFQRjStNGVftkFh1ZFhx88Y5r9kQtqPbsfEbYIjt4L36tf9ZW7RFrFqv0T/Ok9V1hJzKSdRe+UpsPnWfU1Jv05tcGZul4KgOwnMQwq9tesHio9etmXu5KvqYuk+QWMnqDsmlY5OhazNtk2ItSjMmfNSx1s5Ckqb4rIo21gb2RV3M9THWaykTE3SeRa7pAu2/QDbUCnNCMopytKQMVxto3aqnEKqNtlTm5aaUebJEV1EOe+NlChMWFhZsfJystvKj3ALlFii3QLkFfuktUCaQfumXoHwA5RYot0C5BYIWeD8E0tN/73/wqv+aKDcc3Ow9tG3EtgFiJQB4zp4/bzMojcanZ7nBoCoeMmkT24Mi32UTxJ2KK0WqlSmkLBBuG+rw/f7Cpz9tX/jEC1S8AmZwo7WIr7WUO3EArQI3f3lCzTeoRqvnBjBOxkgE8EfWAzV8r+J9pURQbpH7XIsAkWUG7zO3tAAgRh4KxJXu6SsEpANmRQGe1gCZx1FLnJtesns+8BF77IOfwkc8ZidOnrcvf+UrWB4d5S4WqwPlBIjw4H315Z8hsBfwbZPzkqWeAF/dgOtnPZxwcKJEN9JB1W81gF+Fqvuo8osduMsO/tanLdMc54ZLzaKbOpUGc+sPMVSUhZbADHmQcyMkCzsFqkex99tCIZOTkovnRVURHLqsBTIc/3wHMlwuo/Z2KuUmUKL2L0Lc1UC86XkimUJ1hr/cVUL6TJEnYaB2UIEbAiS3lEW3V+beIoiKskkLgZnbqndvr+IVaBvmDfzkcwNlUUD86D1LQdkl8im4mwxs+0TmhEqkABMKCb3QRjDIgwreT6oE/cyNtvw8ADVSeNIvA8zqeKu5+W9uqUXxIkIvyCgQ+eJYkKqTnZcLbLv0UIVmQFpt2V93PvEro0Da9+DOgCyir4egqtv3ACrrJnrvXggHvitEfmlp0aZnJt1yTeoA5b60QPAkCJK+hPqoAMDbgEJvEbuodip99+/eaYf23eVKvmtXznvZrEjTJsaklDVbjO91bFGy/K6ZAOszp85SSYqCgpv/LH1uDQCmbxt5BZ//HauFkFBW0PL8LAqHObt68YidPv6WdTDmiwA3jdhytZP7ssB8gk2+La2l7fS5qzYxu2ytnQPYaXVDpAJwA6KJwJByTNZhCUCWDMSO+rEwVIHk6+urrmbQNRN4qvZpBBB2NRBKGW8vzl8Ai8A/EUPBOA6eK+BBZI3GuPvql0hYvXdgAUNlM4RVIrHmhPOKSHBeK3A5HDch0aT3kvIjJFFvHxOyA8wBlsrCTUB5DoZAr9OxN6CqVI7PoUNktgCKSl2j38dq4wDiO1AMDUJMMSeKMACwGr12njnsXU6CnIf0KmcNsEg/hsaibzCHAVaJYIlS0d0BSdSH4ujxJ57i373WigLNcxEUck6b6JzyVCJXyHYJMiqGMuzM2aP2B//4H9A+UlwlrQ8Q+YlH7+P6KUNOwCLApILUldZS12h/8/L3yfhZddJBeUOyy5PqSVkXtYBQqrJv53PnZtbticefg3TsBexpB+Dr83lRdnLDA92Aq4BEs2P0raOe9fTKK9+3xzju86iCsqll+8jT9wHEJfy6bjE/bIAIb9Fek/NL9ppyblD5bNu5yy5cuuhEpyqSRUjUUI0tUH0a0vSeg/t87ktxfF2AeVLOHjp4D+DSks8ZZ85egGgk80FrgBQGzNfz9ONGgKkI7/fUM0/Za699j3yjKTI42sjn6rSL525Q9CAbHdkcxlBe9dv80gzrSM527NpjUxPLkCtzKGMz9vgzBxifAGUCnwXAynIvjxoAsLEOu6potMmGB/ehpNmHeqyXOSvIM5L95o3R07TzNGvwDbsxfs0mZ64zlmqsg/B3/R2I2c9jem4W9R/9DFXDwNCADWzv8XFy5uQZxohC1aXKjNv6MrkikIvVEamGIJtYb9vberC7XIHwwmayu5frBvmmAg/aYmr6uiutaqrabaRvp7VGGyj+WIaE5noAms9BmFWTTRKNdMCJAKgz7nIAlfmqFTB/1r4cczrA5xZzsvq7cjlE/q8zJ2Xp7yFpq+sbI08nGLsZH78+hnmuQHfPuAIQdRtHZYS40k8kLdlZ2GLquVLuNUIe9fUOcK3mUC3I0lCKI1kooupir6B1UiB5E2Sjni+FUiXvKbu73t5eP541zmns3NId317+AXuGWuXzqdAmMBHjygQEUox24eyc5NC84SUVUiDTbx2411wFAai/hAqZUIkk4tVXxJsqnoBQEiHgBRhS+EgJ7Vaem+RQRayReS7KepBHJV5g01EDmVzNwhIToaNsSOaFuuFea8P2UgDyjbFpO3HmMnOxbKxEfUBycNz1ANa+FimnjTVXyqZOihc6mesjZNUYJCPMoyVqN7HGQk/AvqcIeJ/GGjWBTepSMm8zECrzrDPTqBmk+5JJcEHZWKztnt8jwoj5pwgon1cRgBZvreHy+tI4Dy1+2a9FXD0eKFFUOlOJTZwTSeoDpfyWcF8RFq2EloBhMcztxS9e5KK9CP9zMksFVNr/aeQVOXfRO+znYqhw+raS9pHtnXZ/DLVMcgqLRRVf6Boq28vja7ygo4J9i5QzORRdUou46t1tUCF22F/DTNGOqBNR6kh9Q5dlnmQcoUCR7EfWvaxgLIaQE2sbtoj12upclj01jZdnjUKZVEGnUdaOMti26DdZrTtc5zQnm+b4M/zMLtTHYrVs7NSraE+3sINM1LhRvpmuc0y5Pbwmy3oR2PhJCxb8XoSmEjyTvNUkKrZZbO1EKCX4OUW/W2Xftcb6IfK3Lo8NrfpvRGNX5w4RoRygzZg1YPvWAZHUjiVuI/P4hgom+jus5+67rPeBu8lY2oIAWmY9a/O9dGd3F2Md6zOIkvnpKYhgFJGQGPp9PUUqW/RxnbOs4BpbWylEi5NXlLZFlIn/5kt/bd999S2ymVqc6LkXpZIUWN87/AYkjcYLpFacYgTIdSlZuASQVCvWQ9bRC7gNPMS61Uuu0WYeshTS5cx7Z2z02HnLTyxhwxaxDs6pnuOKMv/UMq5rOaeU1iWy5U5CJP6QXLsr9I009zzVkCiUEaDokS0xuVm0WjUki9Q1xQL3FzUQOXVk8Sl3jDnUiZlSwRUXSt5yztio6CzK/JlDbaZ5XWlZjfyulas1yJw9zHjegW1pbTJhbRQCjMgukTGRm56x3PwMfYLiDdrsPOrqtygQusF+L1ep4r2ANJVNYhXjqoa1YxUyr5mih73rrF9Xxyw+OWntylTjSzMRR+B5R+o0UtWhYyLnifmGo1rLkaenUcSAiFJAIWKo2NXir2ggJyzGPkgWe5uMhRT9cZXiw6VChj61ZeMoYXPMTxv04Ryvy/q9FR/D3FXFPaAKYzROmiCV5Jeqe7nFxQU7fnL0js/l5Tcst0C5BcotUG6Bn70FygTSz95m5VeUW6DcAuUW+IW0wPshkD7w9/6pVzxyS481Q9HuHuq3AYVkQwipKj4HOPn2kaN27NRpJ1EEwkfkQ81GXRXC2qRH5J/Onarbp/D1BLkVn3vhBRvCp7yJm8EtqsFkkVCvoF2AqSoAiiruppUfEgd4lI2MqgYVsJ4G2BSRtOmWGdzoAh6trK1iR0AIMTcOtarg5sZL1albgHNFft9EBf/CKlXN3JCfm+Imbsfd9uyLvw5S1wgYlLPX33jDvvv9l+3q6CUHS0WsuDoAkEHAVGD1xs2mMjQ8hygAbPS7EFTQv4NHUAldSaVnFRVxESr1qgDqu598wDIoBJRJEQNoruT4nWQDBK/h95XcjG4KxNE9u26oUSDVNACKALIVFOwMSqCQYz1ueu0HwhwHzGQxJGsIr8AukS+h0kj2ewJ19AiVVZ7L4miArplIOJEtAYgePm4BKX+7WwYqjkAxJOJBj9tfGyiDAjXT7Uqm28mo4N+BskiV1MHrA0u/29VLAZUTPi8IBg8DsMPPvaU+Co5fFnlysdkCxFCOiSyu9PM6VYzuvU/Fc2MTFb6Eyeu8nUQT4UAnFYEk5UdgNRbY8fnnePts2ddbf3UUSB3DTQRJB/ZoEfqIqwI0XiA4VIXfi+XS0PAAVZY3AEjJAoPs0HmqDXNUfDYI6AAIWl6iQrq9DuAuD9hSsO62Zsij3fYQBMYGSpjx61cAA+mTAK11jBG3CAHcuEE4cozq0b137UJ1MWrra7IHodqcm/VCRczuvu85e/zp57DUEyi4ajOA3POz1+z00R8Sj0HOCf1yDWKrraPTVgEKM4DIqgq+jiXSa2+9R7+EREbt1NLa6YBfSMwIlHTwjjHkmTXK1WGOEMCbg2QS6CfgTf1eykgncmTLJmsyEUXKxuF3AWFD9S1tVsGXCLIIr6mVhZJUDrIHLP2cl6KH10YBVzXeBbFJuaJjCbPR9Hkig1ypwmtFNoVj0m2W9DmlceFZaxCbCaxZHPDkfGQpJ2uw8+cvWHfPgH3ouefdHk6AuqwCpWhqxt5FIH4/6p6hvkF+BlADrDp6/EdUT/8JlmjjECUCbqm6pjuIPMriSdRCbkNttNEeePARe/aDz3PdGgF2pcAAPFeeHA/NuVIeqai/kUwKEH5I9iP2T/7JP6TtULfl1njuiu0/sMd27xyiehmLGwH09CEPtBfdiCrs7feOQdC22/DwiL366qv2YRSnP3z1Fbv/gXvhIdN26cIFe+aZZ+2vv/ayferFL9j5y9cAeHqsravfgXsRSHdtH7Y6gDTKj+1rL32Z96u3tw6/Y3ft3QcROouCLmIffOwgc63yasiuAuh0FRKA8hpz/etvH7YVyKImFKsLKGYCeykybWT3h22g1GlxVHjd3Z30O/28xfHd42M8C2FQBSGRgzg6c/Y85CtKGl4vu8EGqqJFHlajkqrgGtZStX3m9EUILbNnnr7b/uW//Feoml50Ikjg2mpi0RU/q2tL3gcnp5ddwacMjkg91rCQLdUAoneR/aES8paGVgi9BvvRGz8GKG6xxx55zh597MOom/YCAGLxheJMfUqEWiPFHZncqi2tz9r43Kh96+UvQd4uQ9rNY0vZbOn1jE0TXr6FQkEKpnhjA2vKpjV1xJkL5iEEtI4V7P577mVcx+38GYg2xlQ2i80g116g2ybgbXWklczDdc4hYXMojkXoaNxkQaWLtHtP+y5riXfZtvZ+AE7A+dySf8b5sUtWh11UDfZkMSrbGwmQLzA+51emLZVFsSLtFkCq2taTP1DISams/i5lkewgC6yVGk8aP3mIco3xcBwJGFUGWkAIs+5yzbzfKxPDVUlag8xt8Jzgpa/LhrOZ9r+CIknEoUB5jWMvYuBnKR9EeC7TD2UBqbXVLRupYhdxl2VfceHI5N9eFN/nb/4OC0wToGwTbSLldJFjkbWuEzcikRirSi1R3pbmK4G22nPlZfXEucZQbv40geTkt4gmnhdxsiiwgdM8FiqQRCZJDVDQ5oz2EoFUx7FojyfCT8O6jraLMa5qWOur+apjDBRaKIhhntmAGJpAWXQNknFN1wb6oBnFaB9Wlk22eMgoAAAgAElEQVQcq+blDQiBLITiRoXUoazxKKsjqJRaKGzo6eyyGtae2h2QqPWs71FZlin/i+Ph8HFjw6pqiwxL+h5E0gTZYhPzqAfo2+uQtBmuTxb1Sm4LmzPmnkrWpQjFCpX0HeXBbElZ5HMuJ8JzNS+r7+Z0fvqIkqKryF5Wzwntfj3XUiRbSbmkf7vSFHDbSZ2SIlx7KK0FKYhNKXq0NoqQrdmSlSn9GwKplvl5F0TRC7tQe0bY465NQQ6LQOIEIWuVS6cNsswJRRJKSpmBREqxx9Yl1LoigqmSa1MhqTrdNQrZVs/esY4QUcX5VHt1UbDvyUuK6da9zFFFvlAfFbOQJqsc5wI2lYsc6zp7XOULikjieEWe6OrlZAkrZR7XUYosKlG8C3mBkdQrCkNSP5IqiY+shbRXP1UejYhIz02ip9XwWvVdjWup5pYYZ9IjLjCvzDNnr3C8Ceb3JHNQUVmmEF61bv2HwhMSv4HfdZLN2FXbaC1SY3Gtm2hz5wVbmmwZG8VxZfTtGrHBg3cx1rPMsz2eRahMucF+cupQXC/jdKA1RSpfHX9jK1mL5DVWMfczS1gM+7Ra1rotJvAiRRAnrs3ZP/u//hRSHrtN1ucuWIhBbHmPn/yxFyko364KtWBKBA3zv9b4ZAKLOajN4c64/fazT9hIVz2FEuxYuLdJrWbt2qlLtnZx2pLXp60Ki+9O5qk2FQswvupFStXW22qMMUWx2euxjL2RIKuOe4Nq3rtZJBPtls0xj2+htEL1KhVhEVVWsbrZCo3d2PahUOOzRCIVJavToGVM6IZCfVGEXhEyi/Q82pn8QYjhHsbECON4G+ffxRzSQGHPDs6zo6HTCvS7xbEJy6LgbWQ9iJIrNc77yL7udfKJrmNVKhpKaiDl5FXqHkWZi1HUtKzvHRzHyGzSai9dtw7u6dDGifZ1AgnDXue1gnsoqZIoHuS6dnCdV8nZIyWT32xZR107zhIUAZDFp/ugavZf1RS31EAiuSKPe8YcnQFzTEswZiYgkJL0mZTUdKyNa3zPaF4TSUxbap8sO2CtdyLVW5nj46zh7xy78j5n7vLLyy1QboFyC5Rb4E60QJlAuhOtWH6PcguUW6DcAnegBd4PgfTc7/8v7L25naTqPAbw1N/far2tgNa6qQbIUvruj95+144cO+EqEQGrsqMTqSHgRw/Zo8jBP9SGPP7gPvvi5z9vRQBj7uKtlY19bzuV1qoz42YDCMmB/DrArirAWpFHUjno3fIgojkqk+ViMjsNCAV4pGr9GNWGUtekZfPBjUkdN4ebAMetgKF5bgzTgAXLAARHrtywgYMP24HHPojPe8zOAlx+++WX7cLl85agcr8J4EGBriJdBAw7ecSd+82cnRKRpPNy+5ibxJHOTpWvAmECAilOlWIMRQbIrW2RHbCooG5Xv2AjBVCuDKQayK3GDjJHIL2WVhcBvnJkH0EycXNc00oVKeBADcqlOmwcBNoElitgAyI9dI/Iewg2cCWW/uEgUUmBJbDahUqhUidQhIXZKwJBXJXEeVZzE6/juV1BEZzjLULJ7xVL7yUAM/zZcwVKlnq3q59CEumWkinszCWrOj+ssFcEnxVYFN16hCB/Ke5Jvan0x8BmLjieW99VJSvgxyuMRSBxk6/cI1XzV2OHkgOsrARoqyRwqr6BSmuAA/XXLYBeJ1YUUH7buUmt5H3AcxgCm7tvdT37K6NAah3iJljVsyVlnNpD1ZY6/0rAFaluZFU1OnrFhoYGA6s3gJxGiAiBqzMTk27XpDZLoPxTm4rEqKum6heg/XOf+rTNT07IW4pxANqEAqWZbC7ZRIrQTeYqUY20Wy+AzfXrYwDzVLZC9tTEm6kibbBPfuY/t57+YexCZrC5OglombOFqVFbnAaoJhciB8CfpjJYBFEECx8RujmA4yPHTtmFK+NB/wa0idbWoagJqrA9J0iAFsBGQE7S/1yFFxA0bgEn0LeUheSWkiULOwHSUhF5NghPVDsJnK4VqasAa6mR+H1MBJKAaH7W59bxGtlDioCI8Fw9v5Z2Vd/zz+OhtlV/FYGkf0tlI6tA/S7sU4FtXckOEZC0EsA4S/VwC2S6+vbf/Tv/hecRHYYoUSZQLRXpSTJ9VgFoBV61NHcEmWOATnHAwwIAVAfqlS4C6/MoO1753jcgWV7zPCQB5o89+jTWdgLLuc4NbbZ3392QdbIL1FwKCQboWgMYpj6k6vkobRpBwSlVUxVWNLMz4/blr/6ZvfP2G9ZPnskWQPD42BXbvmMYe0TlDzF+AH9qIaPaUDNtgAxJjfTesZO8dt7f9+yZU56/lcTuDxSTL2yTIDOlKEmtJ6yV3JSZ+WVyK0boSx1O8h3Yv9fmpsbJWGq3Z5950l76ypdsdmHWjh0/bvshNVchcioAIj/29ENWK+so2iPHNVemRYb5ewEC4r0Tp+wSVn9aR9TmIh6UA9EFKbIAAaV+EIEw6+7t4nObsI2bpx8CqG0b8ortLGtNFHuf8cnZkuIs4fZ2AotbIWf+6I/+yP7BP/oDSNO0LQFoN6Gm2I5CV5aDn//cZ2184pq9/vprduLUBdZDIz+n2aZnVyHVegGOOXdIuy4p66h872yP27ahPl/XpOI7i5pj7/57UGr024MPP0Xb76MfVNnsfBpiY93tKTXvNmMXpoIDYGFLkJGxkrxub//4FUijq6hCRq2/ux8VQp73HyaTLAfAi/qCzIgNYLdUZo5j3bCHHz6EErHJLeauAvhNUzEuRVQM4E0Wi+ojhY2496Nq+tQq4z6xDhgMsbzKNa1DtVhX02kD7dv4GrA8loeRCIoHFBdjc9ewsWScaM4FzG7Crm4Da6flJdQmIlgZl1Lj+rrj3DfzeomoU0GEiB8RraEyUOcsBVnRiwhUis6az88ZCksc/AeY1XwtAimcGzRn63cif5R9pLmun2r/yekJnzsE+kvVqGuagaDSeNVXijGswHllX/lax6TRAOkhsurqsfmfWKfuxA+fFGBOXmQXu6VoSV0kRlErZJ1ykGgfGTuiBQqs7txPTAUkwbl69oyv/cGaHWT/uFTXv99OIDnEXFrLfQchcoCxXwnQWqm9AO0cBaiNyuoTwoApwUkskQZN7K0qtd+CBMpjJ7pFEcYGhNHVG/OQixB/2heqkEiqBI5CvTNQsGjTqIlbQDJzqwgy5neNSRUCFNnrKPtGY76rF90FY8LI8TIIVmvlq057K+Zo1Hkra1lbXQZsJu9nembFZhZzNpfCCpRPyvCeBYDhLAVJWal2IHyKyv/y7hKoi0VOprCzTEnlBigtniQo/rm1/ofztGxPNX/7fKFChNJaEhbHBAQSRAj9UONSeTx6bTUEkqxzNwTOo455sDZvH93Tbd3FVSuuTlAwRREDdm0b2l9LwMn76lpEUVFo/dG+U2tyAjA/zxpRzZpcxZqh6+uKO/qICp4aWIdqGauRGp5DIZLWMalaNQaUeeQZYbKho22kY6tmPFeiyt7E9izN3LW+wnEnOf61Ss6BfQBjJMMYxT/QCYgKlFRqM2Ufimzb4hp4EYTsV2k4Ptb7WlGKR9q4jk0qtwpOiPm44SuodUIhyhhaYI87gUpljj2YsmukJsmwB5WdnQjlBu4pOjaj1ldRby0oU2SFXclrGiCVmtnTxCB7M+T0HWZsHKGoItvcbx3kIh3Y0WEf/eCjNjM9Zm3smYeHelhqZDdKztwcdtlc52WKzfK0ST33DO19PdZJPmQdfa5Sn4HiP6fCAeiqVw+ftP/9j/+Ca0k/pqBGirxFVKe635BKTEreooKiaJ9qCsVU1KVsxgjWn42xvP36Jz9oe1kvq1BdZaWSRtm5PD5vM+ev2fqVCauhaCTGvU8916md6x2HKNvC/nUd28fxbaxPEFGXIUwnUYPXQgTWUqiRyFL8A4FEwJX3xwLEX6GaHKSmHktyQ7AOKaS9ThUEVw3uCrJ+VG2XlM017Ht7ObN+zmU/e+LdEEE9XAtKJHA6qGT+r2EPx3ijQGBxfMnmJxb8enWxNsc532XWwjmUpMeZJ1/nXmWMOWCLrCefNzhnjWvFcbmTAtexmbmjcZQ+jjJxO52nkfk5ooxJJ5DovxA+UgNK5VyJikgqrg5IqZxUrawLUu61cQ6uIK+HGKbgq5L5RgtktYoHte+T4pzvG5yvtKhp5j8RSJQS8kXeFvP6CkVUCcafiGRlqUVYd5U72AwB2Y1abXhwwP7Fv/nKnZi+y+9RboFyC5RboNwC77MFygTS+2zA8svLLVBugXIL3KkWeD8E0p06hvL7lFvg/0st0E6l5s/6kO2TbJDu5KNtCJJSNnAABbLR8SwYVasCcsp+SpX0IjgEfMr+bWJiAiCb3CRu1Gsg25QLIJJJYFOK6k8FT7dSoTuNZ/8WNiS//fnftGWsuUTu5rEMq8MqpgYAOpNe89yCNUC7GsgdKVU2BfC0dGKz1W1Jgg1qATb+s9/8PTIJsvbmW9+HbACgg+SYHD0PMIlCKoevP0RFA7Zac/Nk96C2OHPhKoqKgo2OTTrQE6PqX8rCenn1A1pKoeCV5AALsnMThpqFYM7zGSJCRZpUA4JKYZQmD215eRnFIhXxjc0QOygasderBUTYEprIOQmMFtkjgFkkk4AZAc1hzpFXukIwhWSofi8SKlQa1QCA5SDkREymANQDghNQmwwLt89CKSSiOcxHklLqVmYVwPpWg41s32333nuvX4cEmW8i8MZvjLnFVgzgSiBnjey5AHJkZafz13HqGuv6VoPa7SR7oaWtzq6PXrR//X//n94Ohw7eb7/x61+EtKCmF1soEV+bIF16H2U3CWyPKQwc0KUOoE6/k0pNFjdFruXs3ISdPnXMjv74XSzyLjrYEwHIUn/avmObHbj7Xi5DzLZx/A3YzdRBRDaTldMJkZSkL6md1LYry4t2/colzzECQiRjpxYF0hms6x6xw2/8wJ58Gku6y1e8ul4E0uHDh+1zn/msTVy/ZvcdOAjhAwEPcHTi9An70Ttv26NPPmEXrl4G9FyxDz56L0CUihUE4YpoRFUKMHx9aoaigFEbw6qsu5eqdEgXZSC0AhzGOe+FqSkuFeovQNp99xy00SsXbPeeHa6wE9nlJAT9cIVqcRFaAiBr6T/LnEsKq7NmniPl0pEjJ+hPANUQ1B9+/nk7euRIQGwAkouH/vwXPmNf/fpXsegjrw/CTMoXjVcBbVKSRCg0WIWU2mI89HZ3OL+2c2Sv7dp1kGuF/Ry2cdt3HSA3aS+vaUABBJCHzeMcdngixGIQDh2dhKgvT5EXdoHxeA0SZNYuXT6LamrOwe61FRHGkFZSxEYhQbDunJkfw+5r1fbf08f43YDI6nSLuauXxn0sNWODV61CEKoVVsiBQidlDz3ylF29hnUgQKzEsJW8d8b7KHaLK1gMVVNc0j5Ixf88BQ0QkADk6QIqHoD/LACw5qhYpAmb2kpUh5BZWY6FsRZXQQWNJXWXCjf0CAPPg/5e6UB6UOwAVaZMJNnZCnhmvGheU62KxmgVoKaUigLYHURnbnByhTlAVneqxle7CQQW+JmnWl5DtobK+R4UC5qjpTzUc/L0jeYmrKoglUQwyXpR9p8iGd793uU7OY37ez0FoNpHWw4D2NfxmVuMNVfmcpy1/K0WnBYtiYzsnJipEWHE76X+8AfzZVh/4UR6iUxy8N4tWYO/i6RQBX7Ae+t7oPx1ohtwviglC8S6iIB6zjsqskDWvgJvIQ/amyAtKcxh0oDgQS0EMbTBa6fmkihS59xWlKP2tvYMIE+YCezOqmSHp77v5IKU3ZBJXDzpOauVGSnihek9VgepBJ5d2YJKcKCJr2br3zuMLLKBxawJtB5CSRU0EmXTP5MQmuOJDVumHyyjMljm+i3SN5eUKUThUAYQvsB42gDwF/At67I013cFpWKKc6VUiOuNnsKjI0VIB6SjFwRAkmv+rmM++wn73ZIySa0YvAZFPOTRGnZmGcYQzJXbDeowW1AJPtu8aR/aSTbYBkR6ctaaY7QLSpwMyiwpyXTutfTTOto2RvFGjO9633Ws+5Qv5ZFjTrJKBYW6Ue2mvsk4laVdvYhaMpFExuniuvJVNsmlvDA/Tub/Sg5I5IB6SCXEpFR5FYVa8kixhF3dwJ5zlXkPghlFxwbreIG1YxNSR+QbK7iuLMeghC7+k9oI8sIzQUXEch71/BwR2cQl9kInKYUhm+pL5FeCk5ihII0ZjAwggH9G7BrzQ4L1pZ65oAcLtQHIt94sbUEfzNLVipUiwZsgADgO1FonV5ftJQjghXintQ4cQgFboBBtwz4DcbOd3K1KiJu+7ibram90+zopT7QmifxOQQhnZZlNsVhnH5l72Ja2dOKqIMUt7UoHY+2tsn/+x39uL2NlJ5KoKBUW/WmBuU2EYgPrZt0m8xZtyKzia0OBuaawKWO+lA3x2cpEOoDytB6b5FmKcCawc9uASErcmLO169jqzS9anWzkpJQWMVvfbNsffcgq7ttu11GkvnHxoh2/eMlt6BpQ3+Y2k+yJ0O+g4tMeJ4/qaIMinc2GDtoO8pT9gK6lCCeRehXs36rolA2Qp530mWHG40HyCbdDRtZi3dYA0dMPUWs9jOcasqounrFVjqmQhLzBTrZJKtnSWEixZ7pGvznGuHmTcT/F3qsKhaHmpkJF0vecmpk074q/roSoM2yR2ynk2MN1b9LeEjarijkr45bfEMeav6TYox+oaLBRFtUoiadZp6VXqmM8xVVkw3yrXKVKSEEV0PlrGCtS92656hhymPeSEimvPS0TSI51fJ1+N8/+cpX9mf5W19JoHVzvFtbLjm6yr3g/FY/81u//j3d8Li+/YbkFyi1QboFyC/zsLVAmkH72Niu/otwC5RYot8AvpAV+XgLpF3Iw5Tctt8D/T1vgF0Eg9e8dcHBd+TgiMuoJd1Zsk+f4AFQPDQ1BBMzY9uEhO33mpLViP+k5WwIWAD3ygCuy81L+UD3g3CR5AU3kuFShGKgANHruiQ9YZm0dUGEdcHvV2gGfMymyxpILqF4G7NTZGQDxZjJxyD6iCnoBO7qtqjrUJPfYA6j82rBYO3vxgl2+eM727CQHZvwcX6iPIChiWKIVUSTlAMI2AT2i2FtNErD+7o+P2zKAQxsZGSIV0oBkdahtZD3V3kZ9PgRAKikFBlW5WIkJLBOwKYBXpIVAVxFTIkOWsC4TUBkX4EEVqvKEBHoIEJJtVWg9p+9OPqkK/DYAMXg/Kqr5fZiBIzDRAUWOSQoGWcfkIRuk7FKFuKwD0wCTAnligI8ikvQ+ekhRoYeIn6oqQKFcnX3oQ5/CKqzV36eFyth3333bjrz3joebNxGoLcIhByCpsHAplaIQFnooCycWbYaU7IcQzFtff5fX+//5n/+lWxH+5m/+jo1s2w0I3gFBt2jrVDQn0uQFYf0WQzWwKVCf66BMGRFusje8fn0UK8Irrg46c+oUtmWLnp81OTaO+ikIo74xes127txpH//UZ61/xyFrau91Ys6VUoCdcQDeJoB3b1PAzVrlr5FTkEutUe0+b8ePvm3f+Zu/4v3q7cLZEzY8MoT6chnlEEowPncZi7RulDkZ3uvv/97vkynUbHv37Ld/9yf/zr7+7W9YPUBQirYZHmi1Zx7ZTz+VLaXAUhEa2J9x7lduTAFoL9kiBFBBNlSgmbUi4VxBARFJS03NzVsX+UgJPvcAdo0Tkzeo5o9aT0+3E60zkFB1KKvUZ3T9RCSsrCwBbmGbSrv0EHzegn3dFK/rJVdKaqtp8gBFVCwuQqAAfPb0NWHJCFDV32415ExUYzm3uo79nUgTyNAo1kWaFyqw6UtChlSQA/Lxj34WcqABy6QL1kNeTx2WdiM7D9GuXZB9AJcNVJ2TFCHiRCByI7kyDfTFs+feJRvqDRRPb6HKmLADh/bZtRtXGP9LjHFlAwm4R+0G0WhbGWycyDl7aDugHKpdhapjb3ju1HVbxSJsgOr5IfJt6lHg5ACRJydXPJS+mswW2VRJCSK7JFmNrS4kbLB1EEUyv0srWL7oaoxcMcExAzdHsZesSLsispY8py2A4ewydAZEUg4Vcj1toPZ1mzr6o8ibVdrZiR4AXY21dey8BFwLZF9eJm9RqgqARFHJbsEKkCjVsxSnDlzzPIGZykkLFbd6/9DCMo8CWHkdRcjSKtmpUZGvogDZXK07KQWxwftEuU563wbavBqSqYL203xy5s3pO76K7WeeGaYKfx+ZL62AqIH6iHOTrR5/U6aMFEhSejspBJoqZQ9UWpCrWFJaiaxx01e3X9X3kEAKvquKXySSCCTNF/oucimwuZWqGrAWkB+NqjVI6SRVL9d8Q7avbvuE7bAUr4C0VcoTke0vBHSG9eIkc8cNgumlP2qsgrDkmLPKzhNZ7zoBlJN8YhwVlfQF1To4f3+4IEiqQLkTmNbmOfc0/8+jsIN9sMY2LO/aG2wQELijv1NSPUgsjhlSgUYQ2mybIrawsQPrZ20A8GccaiyukMeyhjo2AUm6TrthImfLvGSRPrKgXCvZFTNfCaCWytSVvKViAqlDpD5yaznvb8HfQ7IuKC6QtSA2evTJZH6VuZAcT8QiEpLJ8q19Y9k+2VlpTwzWWyVkUk2BOa5eRQzYQPKZUqFWko8jkRYwONdsg/mkmn6HwpM1UMrgqel5yGtahbUrChlcrWIRt3JGBYSEo0B2UIzXSFGsjFBXUCmPVMSqZz8FylfZiPl3nauuvlTXjJ8YatgiqpYcmUjJ1BY2kig4lrCaQ+mVTUASwncxVeJYpgEGsA87pPwyqZACSpMvTQmsvzctJl0AhyqGOUGqpIgTTspZQiECcTADdTdRmbU1uRQw1mM0SSeEwSDXcNtWrbVXUfRBblkF6vvVOFl864v2Dpl4F1DYLnFd8swnTo4zl65nV1gnhu3pR+6nS2RsABXloX1kRGJjV0+fHR/Hkg2SxdVnFHvksXKTHWBLR6Pt3LvLqmjrBuZxJKuiM+3y6LT96z/9kh3DpSDL/iQCUZHAxrPA+lLDNYhjC6qY15zGp6xrIUAjHLuUd9nksvXSXz/34vO2YwA738yaLc9N2yyFMauzqInXuY60a3pu2SqkRqKjNDMOcqi4cpBZe599yobvf8DO47Lw9slTNr2+TB9dhbxnvwM5Xw1JKFIvj0J2s7ETxY3yg0R0cfjMcy3MXz2s6dtYu/az99mJKrqGdSdLUUEEom54sNdaWHflmLAxdsMmVLACsVZLe7fWtFoDc/IWiipRqwWUYknG1QTz/3HW0B/xflM17Ke4PspOLXD9isqPdRUpF5m5aw1yLzM1Zv2QtLsZix3Mt3GIsBpIqKIIR/qM5jN2S7QXWVBumkjRBX1gkeflGYt5TkY2hpiAB+p/5UKyt91kbMgxQIT2Ju+BCSEqP/om/T/LfL6hPsdYzDM+lLxb5N+b7EEGdoxAElIAANFaAUFdUa99UMx+95/8H3d8Li+/YbkFyi1QboFyC/zsLVAmkH72Niu/otwC5RYot8AvpAXKBNIvpFnLb1pugZ+pBX4RBFInti0Cg0RuCIBrIT8oh72cqo4F8Anoj0CUSDkxMTlmTz72CKCwwJRxQGVspFBrCPg+eOgABMKqTVFBPg7IMdA/Yu281/0H7rFNrLY2yG+pAnSuA1SoBDCooEKWsArAafzmCTwfIa9G1iXHThwF5Ou3j338i3bPQ08B0k+RzXPcdvL3BLknS7OXySVTlWsCRUjS+oa6wRvIlskUbQqlzMXLE55fMwYQ39DaDOhOFTYgh4iV/5e994CO7D6vPL9C5UIo5JyBBtBRndjdJJuxKYqkEldhqGPLttby+nicPbY8HlszXo/HPh7JttZr2crBkiyZyoliECmKZLObzc45IDdyRhUKhQKqUNjf/VdTu3N2z1ik2UdnzynoQN0Eql69971/eH3vd++tqKrk+iCqUDypWdxZ0EHauLwhvqU2cMoDXbtUBQrKBjASxCBiTQSRQLRXMpOUmyO7uZqaOr6rcvkmkE6LkBnqWPZRP71fBJC+BDzpGFI+uc8EnJOyQRZN+sw06JqIu5+oJOj8lVWgfifgVfdpHIJO96oIsCqbJSOkpB0ruNvd+8oJ867ERuvMmRN25MVnuDYpo6RkwkbPoZUAOrzX2eFxfbI1imAr1ljXQH5OlwM5RV48++MXUYu80R566B1cN5kznPfExISzMUwDpmW5d5eunuK4WCOtEGMOGCfSrQArnX5sZ86du4Ct2QFIg+sOxO/s6LBRuqcry6usAqvBKkC2u+66B0udDTvXO8p9qoYAq0LlBpjH/QnT5RyiRg64FEANyBQCFZbibJlx5EMxdencWbsIefTcs0+iZIK8mbjuAPoyrEwvnL1gt+0/aAPYqW3q6CJP6B3YzdQ7m9LPfuGzdPjHsWqbs6mJa/bW+/bQJU9WBfZOawBqw6MztoACYmhk0mVGzS4knGWZH6AtCKDUwLk2VtZgyVVgDFvbdvAesljIncLCTmCi8qSUkRRmbAwNXbdTWCmevXDRtmzZYu3tWOwxJosAnb71rW/YhUsnrbuzzmYANJUVpPs3SG7EKBZw84CvDQ1AX8Lk+d60uc0RFZojmpfKM6murWdOTmCRNwIguAFRVo6SZ8P+7E/+0p544jnI2Di1rbRzl66i+Oq2XbtuB6fH7pSsDFnwiNhThpEsAePkfnixwzp69DH77vf/BQVfr+3as52cjw1ciZYsNp9hDYhjFyZQO8WfAMalHrv9/j2A3nS2060+2DdiJ4+P2F137LVm7J8yAP/Ke4ktrdplrJfqOF8vre1wR07dU4h9HpV15FwB7x/h/SKIAqiiRGBWYjPlRTngCWBn50VBxLhzRM8KQHMCFR/jX8tIHAJNxI2URSrMK4C3FHmv5L8o51BEnr7i2B6+khm24TreqesNi8JXbHN1z9ecDS3A9I1sOM11KfwEuEFg1DcAACAASURBVCvbKAXJLBLJh6eRFEhhSDjNd+U8aYL5uPYUQKy+6hoAlhkfssOSPeTFF6de1dr/07y4mevo4N5u8xRaBaqZICROgaxVgUEFSoeVheLyd5QPxHoAWSoiCNiabn6uATT7J5a7ogluEAdSKOVESlKciERyFMIN8khEUs4GNgQJJBUpbLLSbxyBpFwljRXZ22UBXUOMfQ/nJNVLEDIZBlsBPRwURQTA8On+PuuLzQMJoyCQPaaQXdYfH+eXdMAvxAyfD81zw44vRzxowXYZO8rLlDeVOyOlprC3SVGGAiFTgCqLARNARRcqgozVRxcCMNeSpVlfZlVd3CNyI0GF+YVsE2UxyrlBGimsZYnvGON0EpuyCcDySTaRCda3oUUs8LjnsSUqzZ62xrVkYX+DUh6JbMauK0DNPdwP11ygrMobzr4aZ1Lb6Etj1cM8ZieAqKeBAQJrDTBd+qrK1Vn7+fZCu6WK/WFlxkLZuNWXimhhH+HzlpPc6zUITV6fZZ/1+gHWlfuiy6HGUt9KXScl0hSqxOQylmC651ynlF6khHGpysqUMCzEuk/jAWC/9oycHTOvYO8QWSRVUo5VzJFH+tI4CohoFyCPAm51jVy8FZQffKeZr+uQW4lFrIAh4VZiXBcWdxnW/3XIpqzs8bAR44643CrdN80xrbFO8abIJu2dmlMiXpTkxR62RJ1G2ROgLmzJRY9ilYcisAxiqQvSfHMJewpKM2UNTaPGezk2aycWJm0Etcwie10MGz4/ZEdr7SaILVS/GimQI6Xkh3ZAgLc1VNi2njY7sHcndfJgm4kyEjvrNHv7EmrbtdVlhjprHItiy6YOK22uc9aMxSi0RWfIcvPZIyfsv3/8MzaTkOoF60Y+M6k9hWcUKWREgK67TEgaE3zY2rFeyAI7pLU+s2z11cX2jrfcbZs7G50Nn5oz+q8OWJrBWIJ6F3oQe7uYJXgu8NPAISVOQufFnKrb1GlbbrvdCttarT8+Z19/4UlsuBcg9FnDlDklyzhIK39JDVMsbEsxasw9qeGcNvNMt4M9rJ7nuyLI+IIlMu3SCatpqLJSMqPY6IwuA+s7f8kWaDDwMc9lBV6GCrwihCpJGxdKcynaUozRWdaAfibcadnTkn83Tr4f7QAuWyzLnqDs1hWeLbwiJiH7x/qv0RAxZ02sq62M7QaGZznEY1REHOOFw7o1QNbmjHp33QH+rrovyo6O/+Yplp+LTIw4Zdsqa/Ua99GjXDPXOcB85R4kGZspyCbtdWs0JK1LlclccVaVXIL6HLKyyaQZJ804CtLQUYQleGVTjQVpGHnkI5/9aZbn/GvyFchXIF+BfAVucgXyBNJNLnD+8PkK5CuQr8BPW4E8gfTTVir/unwFbl4FbgaBVL+1zllOOQs20M0VwDF1+ivLw8M/+pshbvTf8+S7VKJyacdSZX6WvwPOypZrZmbOtm7d6rz9pZYZuz5hsUV8/smL2rZlq+3dtt3SiUVLzoxaVWkEBckkgAv/GMdGJgtotJT0WB/B0MrV8WBzsgQgd+D2e+3WA28CtDJnfZbCm7+CruiR4WuAN+QAjF0DXAI0gHwRCD5F/s341KKdu9xrSTKVRiZnnH1dECBfYJ3UMI2N9ahaSlx3dTGhz8r/cIQQXbb6U4CUgsMFAKsW+m91zuvvIoVKS8uc0iODjYrqoo5xWa3dfdf9zlZFdn9SLU1PkosC0CP7thSZaOpSFoAn4FlKqSDWNVKPhOjQ1bGTkBmyfhN5FACIlqWe60gHiHOqJD5P4J0ICb3e5Y1ROxE2QBlW34iCJ9pgheQfHNh3qwNmr1w6bd/45ucAQRT4TG8xYJTAEKkMZP2SBqASiOKUTYC6RRHymQDyCumcTiynbXZxzf7ov/w9XdOA9BA5IrGqAE36r17l+qZQ6cybL5K0Z57+JgoD2SAlqBeWhuFSO3Jy2K71jTmANIXCRaEWYeV+0EF8O+f3np//Zdu8bTeRNgCtgIVPPPOcffs733N2Mlu27YAM2oPVk+4TZF9ZJbUVoCgCTkQe4M4aAB4goQitDLX9ly//EwqkGlQCo5BVgIfkxV290o/93i0QTL2ofOrtgQcesvq6Flf3xsZG++a3HrUfP/84wOWcvfWBA06946EbfD62bCcu9to0xEuE+zNHHstSHCiKi5EypaKkzHyprNWSI6Xj3Pmmt1n3vnvIvsDCkVwJD0BZKYCSUCepoEZRIB1+6WXUQ03Mke1YKFWhokKtV1WGVV/UPv/PH7MnfvhlCAgB6gFLouSSFZdyUERMaKyuScmhzmmpHBh/skBLARBu6m6HqDuHvVzCtm/fDmkxbRGUe53lPRZFibfAa8fnZ2waMG6B+bdta5ezh9x3y5u4/0CwXiwDUSE01ZZbOYosEZmypZtcGLCPf/ojNjbTDxC5YPtv25UjB7HK85HHcurYacDfNUA7QDfAyF/6397CvUzbkWNn7NSpEWvrbIYs2+bGssZXCFJ1cGDYhgfI0AKYj6K4kqpPyocKbO/qmlodaO4DbMxA5s6idFtaQNGGymgtmUXJ1IwSkppik1cAwB0G3J4ZnzHD+jIIQFvEmiOrQM3jmIgbCCSpfwKy6LqRL6j5vbCw4OZVBGBUGTPOClLAN8CgXjc3M+2IYn1JbeHuOd8Z2dBBwmnOqItd4zTJXJY6UC6W0gsoj2oNuUhZOdZVrAEiHgUeZyAytE7o3u27dRdzfckGR/pdrS+9xDW8zl8NnDdGWtYeLLJWxm9UeSYoJQSsFjL3N7AJlXFYAFZBxB6rHsA8oL9a7tWHD5isrvwNyD1dq0gBEbgiGNw8ZL5KcaL/V3qSSCmRRwFnfSriQ2ZcHEnEOK8p4V75OT5LA6QquiHIowKULn5Z60EIe0UeRfCZQ7UglFb5ddfmZqx3DTJGWW9k7JSg2qiCkDCR4CKEYBNWXZagPp81+oYhn89Z7t1Qr2itEyItpc+N/4lIgmoBOOae8vlpqaQgTh0RyhjwId2RQqm4PMKaUWf+ehRK5JnhwYdygfNEcemUSlIosX+J2UCLYgsQZiMLMzYxk7LLZ+ZteC5tveyhq5DgYezRYKpQN7DuMsbQ7TkiYoXsvkXsUWWbFoLAKcJyzWlCUWpoXXbrM9e1uBh3a8IqRFXNesx+ob3MdkEa+TOTkDXz7InUnfesk0EnVcaGAmu4d1LlZrG2W8fPMgvp5uwTyWqTEiqI8iPLWj87u+jIJOUbiVgVgRFCWap9SAqzIPO3iH1TTQXKRNKep3wZZSKtsiZJVZez4xMXK+tHyAcpwZwXrgvXVDyps7Fbpbkji+JImTs6PI8W/F0EifY41jvWk2yS8RPnXHiNstQ8nGNAVmocS/fYz/G8IpodQUgdRchxjgL+51exmuWgU8zNZbRhNVRvc3WTRQNl/HeBXaUh5oXpfhtSchsqs1X2pBRrmTfcAJnfxHgs47wYH6w/2n/ZXqmJ9rUUtnB+u+3W7fame/dbUx05d7PDSsmCgMOmbwa1NOuDMgCjVRXWsXMzmVkQ+ai2vVIMM0xXqe/nvvwN+/q3n+LZhlwhspn8kCgJVJoeji87ywTrl+5NITUqgvBy2YtSyDBeM6mEtTfX2F2377fOziYIYJ5vsGYdvz7ssoW629qtqhybTDL5xo9if4p1sB+LUi9rTgYyMcVaU9LTZY133Wq97DPfP/Wi9Y4O8mxEYw3PGOswKMWokGsh0iqSPuv0llg7qtAynudC01Oom9DZBakFnGrtjnbzdjTDpEKenrpk8cEpVKA8hfBMUwKhFMG2VLaqBWnl1WmOiLRlXWdcTdCEdDlQbCepyXnWn3lqtqHP1/xk3MCrQd5AfHI/F4ZQ76JAWgvwfMJzRAUkVidrQPeyz6r5vELWFPE/Ods7nlt5jYiisJvv2JuyDsYZwzKyk7qyklcXMselY/Qo44vzWV5NObvlOPuG9u849RIxvs44XpbFHceKcA3K5JIqSkN6md9tcB2y79QciWIVXMre+b4TJ17nlTx/uHwF8hXIVyBfgddSgTyB9Fqqln9PvgL5CuQrcBMqkCeQbkJR84fMV+BVVuBmEEglTfqHvDqHczY1UqgIEI1iNxYhn2IJAMOLSqGawGBlu8xio1KNMqAB8PfIkSNWjnVdjA7YLd09EFFr9tTjhx2g1NjQZnffcSfdvNinYRvjT8cB4AN0VS8CyJbS/A5ZgwImRVfphcsDgEFFVtvSYeW1jXbf/W/GUqvSJulwnZses2Ksu8KAzBcvngS7I9R4aYb30YFNHtRSfMUGAU0W+HNkcsGuj00DmEM2yLZHXfAA1kFAvxBdvtkbVnCymnIBzAAPHahCgry2QEHpN8LRpcQSEO0yUwAYpO4RbCrl0q233g5oUO7Ah8LiMvmhuOwn1S6G8igEsDw7x/nMT6EO6QMgw1aMc1fX8ppDnAETZcREx65TPdDJ7oLXAQ6zABcCqF2WCOCFyCqRaCK1lJsgu7sCBdIDYvghhciV5hwaITO6sRast9079zqCYaD/on3xSx/lurCww7pJFjy6Ny6HAdBGyitZbvkAcX34AmX5vZ9u5hCEAliNLa8X2s+9/4+tsm4THbbFgGurVkkQtU8h5Zz3Y489SjbQacgk8hUA0qLKGwElRlNiJy/M29mLgxCDy7lsLeXgAM48fOiQPXDoTRBSxajF1vheweKs3baSUTQ+OYHy7JS98PyLEGJtLtOpNEoWFvWVqkuqJ686mbFAnJ8ddwqvBbKp0hy3f+AyYBO5PSuzzh6sBDvEyYkZjrHdWTZ1tHdZe2ePHbj1TlRIjU6tUl1TYn/w+7/GHV20h+6FsAp5bHp8zuWvDEBGrnBPy1FmXcN6KEmnt+wdo5BHGYDhMOO1mTG6DbLrPe/7Navt2gUIHrHJ2SFbTiknaRmiJMLceMmOnTxt9zz4ZqtvaHTKj1VAuYXJSYihEIqibgjTlH3yix+ygbHLTn0UI+w+RsaGu7+A1PMoMURkKn9MQG5OGQeICsgpRZ0yf0bJwujoaLPrIwOglWa3dd1lXc2dduHaOet8w2byG9Zt4PoAYCLkJ+OvtLTddu3AVhIFD3iplaNkKyO7w0cXfajEby+ffsFeOvUCgeozNjLeCzGSsIN33OrI4YByX1ARHD183Cogo1T3d7/nEBaRMXv8qRdQbvH5d+yyGimNGGMie06fPO4AU5EPs5BqBZDGxaj5NBZHRkattaPTqQjNh40gFkIh5uL1/jFrq+u24X7ISrrPC7F/kxikHOJNmS0pSDEvXeMVRRUcT/lRuZwiWSipRhrrr2SQ6TxWUfspY0XWcvq51EcZ0G23RjDnVdsFxpTIkAygrnK3dL0uP4lz1zzUa10+B8ChbMEmWQeV2SUg3FlaAtpXVKB9gPzTerC2puyXHAmldbMLi6tLl86j3shw/yN29sjrb2HXyv0pkG0T+0oNa0wTc7qanxWxnvmxZipBNZWRzR/XIPIoAnkRBiyWLZiHsVHgiBlBsLl8IaiMn1jVibzBUFIUjfuf4ztcv7/AXK1orJeuqx9LNAiGEIBtMSC1slT8kAYi8QLsJ/CQ3AOsAwH/PawPHtbULNaFSyuQrsyP66haBz3k2SgTh5+FUUTUA6yjR3TnpIaANbFUIi+UvQPJQFGdIkqIvc5Mc0b3W8oeAfx6p1Q8ovvWWWvXpL6gJl5uvq5IVniyv9IxRGyFUG/4sDvzlrDmVYYsgjrJXxW2KEoln3KCyAtyZBINEchsnRRiCTvF/lGPnZ9K2pGpGRuADEtlIDe54BRjUNZyRaoxhFMyjUoVFdoyY1Bzqjpc7sBoqBZX1w1UV9prZJO2yH65BEFfk1mCQCq32xtoRpi6aCXhpNWUa92F+IA8koLGy1orENzLfuNVlgu2n2vsOyKAVX/teTquH5JCmXtxCPME9mcp5ouUdwHkR69kNGk/8uu82c/0PKD1SApTgfYZ5TsJ+neAfY5I4m7l9F6y5hMxybhS5lFqhcyxBLaSEO/rKLkyEPFrqJOk7Mhw3uuyDuV1ToGUppCsr1meC9aZ9+uoENeReervkooEycyRpWGOTJKNmb65Z9xjpWaRCmRZ1s5iSCKpvmL0Lwwwly+glL1G/Za5bxmeBbRXS/3iDVZgeUrekYe1nfUpy4LoiNMblrMay+uQ9YUoU2rKQ/bwQwdtx9ZmVLDjjG2v2+8T2PNKYOxn3+3Zs9XqIPY3+OwgxGiGfcvDuj98fcw+86Vv2vPHrnK9hY5E03hQM4GztWW8igQvZr6KFFpX7pprGtF9hejmDSWMOz3DVEJqypZSTRSabpU8S7U0NVoVc7tOaqTeIdvAfjUE+RiGQNrgvcsM1RSZSrNkgZ2aGbY5bHtlGShLwEqeu9rLGqw5WGaVCcYJlnhFSykrZ575ufY02XpFLVXm6YE4wvZxg+y/AZ7X5kZmzYvdaDGK0dKyGivETjbjZazRSLOxKhtfqQI5T4i4dLjAplFxXkF5dJrnqT7qv8i+rpEitU+GDU3K2vUsJpUonWavj/I8R84X6kCpIgOQqLU0E2yF4Gpj8tdSvxD3nJHorDGd1S3jDkdjtyqhQ0WtyDMXNdb8LuVnhRrLPMeucU4FkMHLIphQFKd5Po02N2F/m2EvHeZZgGcWrXJawyD/NnhOUXiYn9etsTaIOC3gv3X/FPUmhdxvzJGHmP/KVyBfgXwF8hX4mVcgTyD9zG9B/gTyFchXIF+BXAXyBFJ+JOQr8LOvwM0gkCpayRRxXfuoCm6ocgL8Y7kexY4XwEJ2X+VV2Ly0tdgg9kLXLp+3rs4Ourbpor90CTuyagfy3wmxcvXiFfvedwCXK3xkCbzBaiCZWhvqbPDyOasuwf6ruhQwaRGSA8AagMUDYLUwB4BF9++5y33mjUTtf/3V3+azurGZwhoNgC2BPVBZSdhmJ/ttHhVTFuBkfmEKAocuU6zxYgD8UwvYW9Hxn1jJ2NX+YUA3kTUAM4AwRYAFYcgScCVnKdfQAFjS3OwAYgH1IYAxETMbsssByJG9k7rFVxSOjiXWInkpDQ1Nzu6nvXOT3Xvv/RwzCgC2YUsAQCmAQN2X1RSgAiBFOXk7Ot48XenXes8DkvcDTq3wWQAadJJLVZQBhND7BcZGUAs4gsoFiegYzisqp54ALMsA9Am4dooKdSULDeV1AqVl3ef3ltrmrbv5fbE7z1KIv/GJQXv00U9zH8J0Ss870F3d0Opsz0KOKKvEFwJUAfTKbshyCsscP53ynFMagC8FBP3we37T6tu2oH6BSEQNE5+ZkEGQVZaU2tEjT9u3vvcprOYglgrJk8IeR6D4OtZZzx8bRGUBUcBprgKOeVA17b9lv73jwbc4e5ri0mJHiLzw7DMO6F2GBHrwobdYY0sr3ctBO3nqgl2+0mvDgGAi3JpbGh2Q2tbejOXcCOCo6pK2oy8ets0C5S+cs+6uDq4ZsicRs507dtn3H3vKDt33kL18/ByqqqgdvPMQpNOKveNd73KkxtzsBCqps/bVL3/MHrrrDRAOEH/hqPUNj9nR85eBcb3YrTXZ8MgE+UTTkHBR1DD8lHFairJuU2OLHdiz3/YeuM0au7bTxZyy5198CrAsbTWEaleQv7QI8D2NOqjnDXtcRphfaixItZHLlxhL6xCvVVYGoHdu4mU7evrHNgmx5JXtDyj8JCovnbfGixRiUjY1t0IJSEnGjRwfm4QEa+S+FFIKAtKpZwIbvjCZEplJwFwA2hSB6dF67BohSwdHrvOZEDHkTK3QwT0xFrPN3futJFLFOEzzM0hOVESyPOztv4QqqNrNvzlUh5NTo4yLlN19z22O5JLm4wePPQnoG4DEIltqW4udPPcSuVIQLpAUm7ByEkG0AqF7/hT1p7Ne9otSMY7SJZ/mfKNYSwX8xcytRbvztgMQZZOo3iawASxxuWqrIhjnlHmF5RtjAq7JWQtVUrMgY0ZKhDSWUGuAy0E/8w0gWhlIIkp13knmpca2s4tkbZrHWlPzd2Z+zik7REiFADOlknvFslJArtRDr2QfKeNIa6KAUKmVZOuVy4BBncExJbVJUrcI6r1V6qbj6Oci9dLYx4m2UDd+iuO2tray5rTac88966zEpFYcuKBstdf3q00KK64pSr1KmYGNKAMaUQ9WAPwHmPtr1KWAtV6gu76VfxRiVoewawrJAk5E7Q3dkeJ6RAjkuu1zNnxQ1zIWy9nFuYUIEoax7JfFnVMoKdMG5Sc/U6yRMu3Es3DFjF3WHEhohB/URUsfMDj1yvCDxHIW0n/FqXKmURpNs1auce+yrOc+1vdyyLhSxoEUQyJDhNpKPSESQcpKAdFQ705xoKYB1T5HhKAgkP0k36IMsroWra2cuu6jSCYot5xtlozjlGEEKiy7Kw9/OkIEMsYf5DWslyEIiDIaKaqb6ixYW2rpctRspX5bgFMaY3zEmtpsJlpps+TtxLDEXACQnyHfa2aa7Jm5mBXAsC4ztxcnpllP2LNcppjfoqy9yozRuqzGAdmchVCcplDWJGiUiEGc12JZ96tbm+y2+jBK0OexnlxG7UjmG0h2ESRAiD11BcIoLdtC3QMpmyAVZFWWpK4JiDmntIWU8IvM41t8ocjS5SWRSDlrOdnKai/cEKgv6o1aB7mZaowIoR7zIf8RQZW7D6KNANlfsbHTAdm3dE9Ue1VX+1yCe5iADMpC9q2jKFuHEBThpZgup5yiKeGVPCZ3X9295Ubx3g3W3A3WUpZWiLMl20Cp5IMhCGYCZAhBqkAgFwD0K+8qxcBagdiJI0kZgvzoy8RtiDV0FLJwBWJgQ4pk1u+AR/mBjEVlGqL+Mk851yArT9FQsuvLjRPdG+cVCkMUZP2siAbsgftus4P7t/OjGOeepFlBpIPGdYGVNlTaroO38RkQXawL2qdTkEFqNjlMM8Hff/xL7CkLzBN+DyMuZYuaQ7zsoUusG1prXNYUiucsP49AJgWV/8fzhOiSIITrhogRKaWk/NLYF9EhNZb+DglSwt+ruIeV3IpNPDO0sV4WYkEXz8bsamjJxlLsddS8qbDCWsJV1hTANjbFZ86jVGQNC4tUZw4muLYMY7uus8V87a2ELpbZxoun7dr5K+SC0VSE2ni9ELvR4kqXkajr3xCDIytKjqcMMxH1aRRy+vk8f/Zzl66yxgwxpuK6LuZ+hvGedvlajGX2uemJ6zQOjToVbkhkn1gyrrGE9bhhad02ZfzWgzq1HJLRe0Mlqdwxl6unia1xy7xOM9f1iKU8tCgzWQolkaBL66hDUYqmUVRPQeYX8Gxbz3PdGmNkamzc6qMVlqUWk1f7XLZUIWunayRiDczcWOe0Zoi0oozud/8BtXn+K1+BfAXyFchX4GdfgTyB9LO/B/kzyFcgX4F8BVwF8gRSfiDkK/Czr8DNIJAaOqpdXk+cMHqBEsXkUnjpDm9oqneAnA/1T4yOVQHAA/3XXeZ4DVZ2UUAR2cKNTozbOEqCzWToiHQZIgNHwFDXpi3W3NREBtJWi6EaMUCwhdkxMoiKIGD4DDqul5PAPnSUhiPFNjEbs7LqRrvn0MOAOcqPMBslnLkI2zEflj/DA6f51zpZKIAr8wAi4YgXhcS0zQIyr6nLmw7nKWxhRsZnXWaLbKOKAGtlRROEKApAHil/pr21zco4f1mSiVASIOa67ZX3IaAVYE1/T6M+kLWOrPmUd5IBsLhl7612+x13OzA4SXf89etDkGinsMeaQy1T7uzTSvlTNZQ13RBWMWfOHuO1gPucr4ilVYgEhdjLCkhd2iSEOAVEFgAjQ7aMLI7UVf5KYLmAbwHZrscesMJHR+4a4EoJ16ZrbGnsAJAvBzj0AsBXY+dHTgMgSW//BcC7ZbrNAU4Bljx0bavTXKoKgX8CZgoBdNextZI9ng/QaSkOmIXNWAE5Oe/6+d8C2EG9hbomitLCA3FXSG3K+P0aIe9f+9bHsRQ8B7CWs5UTKLkM0Hvu6pz19o1DIJDzIEVEpNp+63c/YA/ee5/NzkxaZ1ejXR+8Yl/7wqdRTUVtEiXRBmDent0HbNfufVZX3+pqo1ytgcFBZ5Oo6xXJdpZsp6NHD/P5BKDPT6CEKyO3AaJEyrjpUZfVtQ5Qrnsjy7opLOg6OrfZfW98s509e9ne9KYHraG+1ioq1cW9Zr/1a++1N921jXtLlz8AZxKlyclLvdi3zdrWHXttSIHl2DH2MJanRiflyWeJqQVrgiDav3uvdaO6k+Xi+NyEzZDPVV1bQUZEo+2DsLp6fYGueD81AZrGMi0EORHhvoQA0Jbprp7AXq6spcIuzl20S9cvuM7nONeyFEsy3uiOB9hXro5Inea2Wu5TwioIR9cYEME7NTlvJ46fdWoCl4mFzVZDRbO9+573WjQURYF03E4xNidRNcm2J4atkcaUxnYwUGKNtV02hHqpqqrGOja1YoE3Z0eOPgcBWWTdPZtsbGTcjW8du6qa8YVdYFNzg8tEe+wHT7isqubWJvKwMqjNyN6g67+yim503r/OeB28Nmh1lSiLAPmVHTS7QC4YTNAq+RWT1JAlx0ohIyuwNQNLdEhfEKJyFUC7noysS2cvAY4HrRY1kwcwWgzwMlabIrmjkJJNVY2A8KgbljyQt5AYvCQLsRiHcBaxE4a8EEGseuWsHwWko8TjHCKQWmHWL12boE6B6CvcR6kyRCrJ5tHZP60so9Ra5vUQsYDwsn1T/RYIk9f4jKAkW2f8L0MiywIrwFrl8rIgAvQzzXcRS02sOcWQkCLcZSUmkH+sVzlJr+/XIdQ11RDItYC9RSKnGc9hZThxXVxcLkdG1pySsIkXom7KAYFeR4mEEgdAVqA01XRgtmgZrZ/oI9z6I3JZJJKoJQHZmkOykJJdnUeqjg0C5vl7IWrEoOzYGBuFjL1S1iqN2Q2so+DUHMmgfKkEREGSYyq/Li7Cnnon+PR5wOiMBgW2jhtYavpQ84RZt0oYBwFlKRANigAAIABJREFUlTgiiDXMUWD6RCdJwpaM9ZVrYEXijGWOxfoupZVsBp2NnCgRZRApLymXgZfL2BGBBHXAeMkqY0lKJr2Wb6myRML4RCjdAKoLsN4rwO5urQybsoZyq97ZbSHywgZRKI2xtkyTlbLAeriGpWSWMYzvlSNDAqwFi8PjNnbhmo1e7bdJ8stSrJNF2HmVY0EqQrhAaiK4Ztly+VFLSCG6mJix6syi/UJ3nXWHWW9GzjEH1iyCas8P6aFmDhGZQfKbBKRnIINW2Vu1b5VjveqB/JGSRsRDGnJAJLTAdJFUupfaF1KQsUwbGhzIjtGaJdxeDwQi4tz18x6ps24Qg9qHXKSYiETlwzhSEbJH94Z6OhUvZLjGkY6pOZpkr15nn0rrGrGvkxJHhLLmpu6WCBeXsSW1CDdIBI6UMl6US17GiZe6rEIspyYh3xbQu6JYKoGejLD/izuYRdk1ywHGObfTKwt2Krtgk9LrMPfCZVWcDyNVY7SAbDk3ELHKlATRp6w5yExU0n6eCTSHsyJZ+Wyp3ORVqfuxzqLV3VFv9x+6zXq66thrFiDmpnn9ssut8kNM77z1gFW2dEHsQHZCOq5IlSqbV8itf/7Kd+yb3/4hDQsiTSH+ilBii6TmHqchKER6ZJmvIsQc6alz03nwXjW3pLh3Yl81VnMEru6eKPFchpumgV+kF2SLHzvPHRCLB7AabuH5ZD0+YZMFsxZin2gur7UaSMvAPHMbu9Ai7oGsAim6rUcCFmP+JiGPKnZttjD2d3RC2JWTl23m4nVbRGG3CvGzwfqfhJz288wRRY3qyBSVCsKNmCi+GFs8R2p/2PCguMOCcRpt0NhGwqZoAllmwV5XXpZU77JQ1LWRpzg1PuyUt7JM5HQYE8xNTk3rWJR1oCXlsR3LXAMqvRL2eq0FoutF/K7LptNlpMlKUYJczXeypRyBhEpJNnY874Vbaqxoa4fNlvHMw5zxcR1qEoiizluZmrXZc72WGpvhfTkLO2WCOlXjjfmwyhqUVDMPhF6YZ4/fP3v+9V3I80fLVyBfgXwF8hV4TRXIE0ivqWz5N+UrkK9AvgKvfwXyBNLrX9P8EfMVeLUVuBkEUveWtlxuByH0MiFTbpCAgIaWOsAvwAtANZFHAlllASero0WsqOoqqlzIvQCr+blZ20HeUf+1fpeBFAoWW219szWSP3Pw1lsAJ9bs+sBF67tywW47sBe7H4gggKUUwFIBwEVRYRn2WeW2bcd+Z/FSJLuw9JJdHx6wKv6BvhQjV2luEOCd3BBwkmWyRKanJ62wosZ6J2JYH61iQQUwMTMPgKEMCYBEPO7BIMCdybaAACkiR0XZFp1Y1gUA65MAbGlnFcPrANgEEAhodjZVIpNEfgAYqKteRBKYr23q3Eqezpttc892AGuOATH09NPfssOHn3OB6Sk65qvIRYpAjknptAH4+vLxI2QczUKA5MAQHVOE0SrHlKVYgq70sjJAPkAmAd/KkggBpPtBTxwgx/UqP0lB5nqfSDAHkqgTGYXW/j17AMvD9tjjz5CXAZgNQeVHcaXPls2ZlBQunF1WQYCYukZlCq1CwohoEswi+FU5TlmATp+/0Np7dtt9b/l5G5sme6qyhpydRetobLZOiLOQNwRoNkdezmX7p8//LbZCcY4NwQPjF6c7/MLVKWzlxukmBqAkiyeRjdq//53/ZG9+8CGydoBxyGX68//yH+zSsWft4IF9WMr4ISFnAE/piG7rsvf/yq+5+3P8xDFITDr9b6g6VkQecI+OnziK1d1TqJRO2f59e+348ZO2qX0T9mXL7tqkWDr28im768777OWTF+z22x+wtz/8CKoeLMoArbo3tTuiLgjI/7VHP0Vn+4QjxMbIzZqZjUNWkYcjRRv3V/ZlQQizGmqQBmSdn56xoV4UZdRZoK3Gksa/gPIt2zps9+6dqFzIbyE4vqi200pqWiCjZrC+W7ZKfLxCqITKwZzjjIdzA9dshi72sfQsweterBpnHNgagWCQki0JcenmJARfFwqrFUAsKV127t6BnY6XTLI5sp4GrJd6N0DkqgO8hiys33jk953104Xew/ZNrAahMbCLJDeC+6pxIztH5RmND2IByLioqMHgh/GicSmiRAM9Hluw1pYmO3/mLOSjUDxUCwCsSUC2SjKTZhenOQeznu09bqyV0tFdVk6GR6Hfqd/6ei9bQ12NA2DxJ0KFVGzXrg4yfqMQLhAGzL0Uc1RSBQ8kTjWE7hoDXSCe8rYikAdNNTWOaHB2UoxvBqbLOlucjztiqa2mGasrKAxslIScStUiy6jF+dlc7hhId4QMF40Zgavq9I9h6ySSqKyswqmDNOdXsejUnJ9nHsrELIHSbIW1oxi1VhriT4R1mjkVgD0QMbyImqkI4muV81dmygYIo4Lg11FECDBPy6bMqZMWHEkbBETuhHSbmoLsnsUeSuosFIGjvaDhr/PXP7ZscmrSddaFddYXWS35AWiV8+N36oYcCa0vZ9MkhaPUkHod96ES8F32YErrkQpFFnZ+1m4vyjKpdKioM6yT0V0ufwSrQMZ/UJZiLsoeVadsQ3lf0Ae4C4ZcCMlWSN04CVBg7gUqojSWVMusS0t8hrJo4pBvScbshiwIOZ84n7VC48I6+SLrzNll7tsauVmtBeSxodrwiehyZyB6SDSSLEZZq9mn1jifZfapNUBe6ED3P1FMGsVAxYLeuXCAbTFlug7l3bn1UdeUs+YTKab/cuuiG8XKCdKVQzJBUkrPlOW8BLQnUOWEmmrNv7nFUjvaLN5SbWsA1CnUtmslxZaRzSHAdIb1IsHcirB+lqHA8QKGJ1iTJlHMjveimp1g3KKc9QqcV1sB9yyIosjPd4ax1F3stXd11Vhw7jrreAz3PBRvmQVbYy1GYgpWDzGKQrEchacfcnQJG8VFVC3qConyMzUcQA/xDdwuq1QRcVyDB5JOBI4s5jyoO1YgkrTXr2kccX8c+co9ye05kDqQM1KpiISUVa3mp4+9yiloqUcBvxfpkeY+6b0FNIPogWKdubGIIlPNJbKtXYcQEqGj/XqN5gw1SfhgaaQMe+VL+5/WRN0bqc1EdAZoOPGjcCmIc05zzL8Y44ZapjnOOqrmSwuzNsShB1gPz7OXLlALP4SzZyPC6VGDbIRjssYy96U4kpXhBoR6kHtUwL3VmiM7P33pGWADwllkss6hEGK/piKKfWfQ7rlrl/V019K40Ms5xyAvUAkx4BtbN9nOg4dcFhUDlTG5bgvYq4ZR6E5ibfixf/yiHT85wDojmz3GCErpLNk/HgahCOgVPGQ184KyC1QdmZeOBBfBJvtZCFndN6l79fwgVlNrt5+6+SG41lnfvKgry7ivzZxCEyqaHpRsW7BkLMc60ptBPcQUCLL++VFv+SD0ZGEpYi8DqTQlu7v6Uqvcjfq4rdXGZxbt+OFTdvE0+ZLsa6vsHXEUi+kiciRr6qyovtGCJTQ26Hh8p3kGWlnUsxfpQ+wnBWQgecjKW1qegHSZsaUCmiTwtcS10j1Tufnm1IvkRo72k0U37uof5L0iqbUviEASoVtIPSrjq9a9VGA9mZC1orSNqD5akTiG8qc8MIkhkePUMJdyR8YTM7eIWVyEImuZvX+ZZp7Iri7ma7MtYqucVf0Yz0ERmTwDJHrJrxydIT8uhYUdxBaqcTV46L7oMxJaZ6Io/FrrrJKmivd98suv80qeP1y+AvkK5CuQr8BrqUCeQHotVcu/J1+BfAXyFbgJFcgTSDehqPlD5ivwKitwMwikTV14+mPVFsf+q4DuW32rG7ZQ+Q6ACTWNtWSsdFhf/zVA4XryjBI2CIhegbWZOvzVaV9VWWENqAZmxqdsaTEJwZAiB6XB9u7eY9UQHhk6SzNYqcUhgNra2rDUGrUwhJEyEmRxU1XZgE1eo5VW4OVf1QJgHLK+qxewgyOEHQBibPgSHdUEVgN+KLNBdVDAOKiMreHdPxWnu5rjjGENNELewBKqiwhAeSFkmDrgq8ipKKRrPEo3bjWZTQKkRSDNAzaXlhW5zvR1QEcBES4fyFnKiTwS7ChiRZ3IACRYQv3cI78IEdWQC46Ohm189LJ981tftV5qkgJoqAJU8QG2C3AX0COiaxWgWbiaQCuRQLKj0zXMo74p5hxTAKprdE+r+1nKK4F8NO+SL48yCTBFwLqAYeVXRAHYBbgI9K0mPPuOfbe4ru2vfO3rChexBEDcKq+VjZOUPEGCq2UXtISFm8CVCESawtJl+qMsKZ+XsG0A9yIslER8LWI9dsfdD9rOW+7lvL02BuhVii1ThC75rV3bnNXdEh3CvsCKffSj/xUF0gzg7wz2OliYQUCdOjuETc+M1WOdliQXJBtusd/+wJ/aPtRFJaUEgI9dtD/63fdbCNXPvt27se/BCgrLpkhhlf3SL/4KYGe5sxobGLzGPSDXBhC/qqoKQEqh37JPWsdC71n7+Cc/Yg/cf8h++NSP7ABWclLMqKZNTQ12+vRZ275jt12+dt0++MEPo3p6A6RQLjNLHeHKlJAd2zNPfxcLogsQJhP29LPPW01Ng3UBwgvUbG7vJK+piNyclAP1hvoG7OL585zrOtePogziK0vdJJRobqyxnp52SJc2rPZ6rLFjm12fSdl0bNXmAXEzEI3NJYyh1Kyll8Yg2mZtnKyH04OXbYlspxkIm/KySmclNTIyaY31VYCUKBKwNpKyQIqVcxcvuPu+H0K2ojJqp8+eJGeshZoUOdvGFkiKmmij3bX1fqvl2n58+Gv24smnbTI5YzGsy7yEt5cUlXGNNS7Xqf/CCNZyUStvxJoIoDMlUgxFgkCyZc5Zfx/H0i8D2JuWkoXsKlk2+iPkV2CH1dZVYVt3bQWsjmCVWAG5NsZ8TtmlK6fJfKqyKtRYTo0DIL5EbtLV8/2AoqiTHGlVbeHSsI0SlK7MjxZC50MQNrOQBGmIwiuXLtt2rPDUPb4GeSMAe41jicxLEmwS9GBDBaqYwcYuynmJ+FL2iyweVyF8pOBz4eoA0t100I8MDTpQXONDoHBtba2zmhMxKgXS3OwClo4QRvxXHAJJBJFySEqLAGLJh1qaBQCG1BWppHWnf2AYIq0OAm0rSq8LjlRZmAOcZ/wXMLeV2RWLQ7IFBbxnyYXaZ+fPXYZoX3LKJSk+RgYF5r++X18tb85Z8infB/ZKxJZAfGeHyVeA9cFBqjdIASmtnOsT7JsSSapZo4LKgikodhZmHsgjDwSGF0mMB5LH1pWBw7oCOZ3BU0zEqZQZYYgAWXLJn45ZCmCbcjFBYTKEItRQ5J8s5lKQ1SLypLpJYvO3yjqfIXctzvhagUAKiHSQrRrnGIdsSkJuZlR/9qfUxJQ1w3dXcR6FXIQIJOmf3HVBLEiFIZhdqhmXuyZ7Qk5ZAHwaYgBjMkcQiRpwaUeSIIl0AqDOma2JgoIYgbDw3SBGXB6O7KtEuDhdltOkuP/p+Ek+MQlJsQIiH0OBF68tsVmInlR1iUU2NVvdjs1WsXmTZbFenAPAnyMDakUKMG59BAKlgjW1SFlBcRRwANephSTrzLANDIxiJ4caZm2J7wSWY6t2kIaO9+zosOvHX2SOLFldDZalFVBikA9Li+y7C5MQKfNYLaLMwDIyBHmahDhYQj2sdVPrSIQ9sIg/RRi7TgyRiZLu5aRVNBtIeQeBwpxTJo9IHWfHyD4tyZZIGqcOYg6BoedINSmlFHdDHaRIkj3jK80YWreygPKuzso+omEkKSUSCqk1iOkCiJysSFfuqcsCgkRw0L8ylfQNieas8rQq6Q/GiRQhoTSKMt5fCOlRTC5SSQA7XMZR3/CInRsfs0H222lsZk/xOX1JZnWAbLIkSrhwE/soDTLMDWXraN8UYbkO4eJjLEa4AO23Urw6YlEkE1+yZdSeLYX1ZhoQPBBPocCa/dx7HoD04dkpfp31i/0AK740JM8dB++1EvIckWJCTrEmocBJszZKAfODx561j/7DVxiDJZaESJQFoLcAokJKN4hNRwpJBqlxKuJMyhepjnS7uE9SHbtnE9X/hiJGtQtRrxKIrhK9h5pHIGN3Rsttf1WlVS8tWHh20mqlMuQ+aQ3IcO8zEF7r7Kur/CCOMmvJV2kB1JKFb2izbBWk/+iIvUwzxsg1VOWMjQWsBDNYva5CyAWr66yCa/Sjuk4xv71SX0pZhmIwxbNGkHqFi0tc3pkH27yV+DB76aCtFmDjSE3WReCy1vhlR0md0jQMTc2MsUbScAEB7qeRQnll9B+wHrEm8XwW4i1hSNbGxLp1Z4LWDQtVxXiK3LDjTLIeqXKFjDX9uex0bSK0/VbGdfpFDnL1MSnpdnZY4L5dNh0mG49aOaKd4ygvaWMS+9ZLQ7ZEnmZQ2VtaS6lXEuJ/jVy3DBmKobZ6K4RA8tE88b4P/t3ru5Dnj5avQL4C+QrkK/CaKpAnkF5T2fJvylcgX4F8BV7/CuQJpNe/pvkj5ivwaitwMwikzT0dtgAhkMR3xI99yTo2Mmq9lnVdAAKjCUWHiKLhoSHbunmLNUKQXAPgvXzuEsRCsTV3QPyUFNkE4M0yKqBocRmdpR6rKK+2bVu2WGVZMWDChpUBPE9NAoxBhqQgeyLYnkyTgRItqQAQRxnUuQuCphgbsEabA0ieGhu1KuQay7ERG79+GTCGMGfOb3pmCiUBADeqpRGA342icjvX14fd1jhd1ICFKAMEcAUAnyorSl3je2m0xAFGykkpLC5FIQU5Btijeio/Zg17nzXAAS+ARSGAp14nAMmBNYAsUqUkAK7DACe//Eu/io3X5lxoOaqh4kIPNnXH7ctf/pJNTk9BkpRybhEsatT/ij0foHdLa7s1AfbXok6SmkVEzSpA+cLijF04+zLk3GWXNeNTcLlfQLgIJxFG5GAAbjgnF8AN15FM1pIUFQKNbrtlrx26/Ta6s7P26S98wdYlc4LRiANQJzm/4uIqu/fQW6lxJUoNAerAxHSrz2ApODGJ/d7F43ReA7DxMx9AlSy6liH/9h240/buv5P7UWiP//Bp27FjH4BZGR3XuyA1om7Yxul8f/G5b9vxF74KMSFrMmoPADtMTsWp05cc2Lq84rMd+x+23/idP8Zqr4H6rtqJU0/aX/35f7R6bJ4O3LLPApFKq2/qtHc/8gvUJWzTU4uuK7sfwnI5GeMelgFivYTtTwr7uTpyjzoA41+2v/6bv8AOsdipdKrI2pqfka1YMXZrZVjoDdjWbTshs66iNmmHTNpvf/hHHwRYT7v8rFYIi5LiQvvUJz9OLa5R/4vWy/i+/5432n0H7ia7q94FewtYmgH0V0f0uVNn7KWXj1khqq4VSIpKAMqRwT66poftvkN3u7Hz/ve9H8IOkBgrv+szCTJJsFXCUq2Rju71xTGLTfbazORV6x86b/MEhicB4QOAyj4IzQWsmS5gn6fM7nKyVdqZV16AroxysyAFRMZIwdLa0u7u/8TkiLOfa2vb7Kz6iplDO3r22y1ttwCU+uyFl75up688Z7WbKhzg//LhM44AmBiZBnCHBJxZ470dVlKLVeDoNZc/JEVh7qvATrx0mjB0AEHOpwiSRkqwNUC8+di0syG7+/7bUHmksY1ctCsXe5lvxv0AoMbWq2VTk5Vgt6fg8YXZZRu6Ompr8wTBh0usCMKpFIC9pBZCCjJPKh7NtyLUGqPjkw7M91F7PzWfn+NcZWsHoJsUSMr8A1NHgQTw7ovSMc65QSNs27LJZY9pbZlF8aW5q/kvBZ4fJcLw0IBTADZCLra2NmOhGWE8++35Z3+seBPIoRKrQjE5i33gk/wsBgEthd92MrZ2b+m2zrYmwuLp6GctlGHUH//Jn1rf0HX7z//1zyHgquyFo8fss59+lGypeYjAGkdkLEOaK7+qAGXB9u3b7Ny5i6xdrFsu6yYISTb7apf/f/X1j1e1O7JxlW/lf5A6A/nG2TiwH+UQAPNPyHEByIwLhd5LdVoMkRC9YZ2VKUAxo1VHBBLAt481FWwW4gvSRnkyUEHJLHlR/ClgP5ylvx/yyEdNS1DBlPGeQtayEuanj7o5VahURSgkNiBvNxIo0CAmUgD3GcY+bl6QCqsQgwLgITJQX8wB7I6X8l6s4gQgF8zFrXRk1mo5h1KJO6iyVAwCdv0Q0CKulFkkRZLWdrEacgCTlVpaGX+c7RL/r7OWiZvIJBFGIhqlLcgRSNJRubQkaq1XyLoNlRNro/iLVUhFfeV0Tfof95drllJnhc+JKauGfTPFGh5jNUxB5gQgfkp3brO1XZ02vRPrU9RJkcoqSAGypyAbCqlbIZ8r00pGpQWUDwRQv4Bi7XovY2aoz7JLi3YvuYNb2KPGzpBD0z/g1IhplC+VzLlWyNoWAP869qIC1EqcAY0JzBMPqkUyB5fiqA0hiL3IBmVrFwScd3lLjvARh8T7uP9rTomC2or1honJlgvxhjooy36+ATmakhqH6ihjZoO9T+ROAaojL4NDpFuAMSb1pJ9jaZzp3jgCj/Ej4hgKmDGAZaTyy5h3GXLUsrIxUzYSa9q6MvMgUtS4ofe+YtOmd4oedConaixLOVmXKddGaqgQnxVgUQqj7otTo1nWlHnWrCeuTNkPTpA35SfzKNgI6aL1Tbk6rA8QHB7Uzk4JzVjxcPCwstS43yJ9RWZlGP8ZpxDi+rg2jQVZ4PqlEMW6bmt3vT30wK02MX6VsY+NKPadInClUG7adQunzRhkjm3QJKCR5+XcR65P2l/81SdseJxsK9RUGjt+8uc2+Bw5TcqS1BFGrGFp7fk31EcZzkH3TMcP0V2i7CPZ3XlEDrNWRlHMFmLpWYnycAf7+DaeHTp4b4RMON9ynLw7nmk0j/idsoek/FtghM9A3sVQCyWKaq1k6yGLoALeKCmwS8Pn2ceP2uhgL4pWsqdkqcdziwhfD88TJXWs8VUQcmQ4ritrjLWdRw5y1miGWSRPiWsPojz0UWvvWsyScRo8FvtsOUsjkZfrVaYW5xKU/C+1ALk0Y4uQSCL2Nxh32oN4fHDWf06hxADycZ0BSM0iyM16SNiulM86Vr3WgDIq6Kwrc/a8xc460YPCMZc3GeVay1hzi1kX1qnbIiqkFRonIg/ssRjPmB6eFzXHMzwHjpLFmRwch4Cjdqw1BTxTqvEmw/6+BinrrS+3MPtboLnWMiU0/0CE/dYf/O2/ujbnX5CvQL4C+QrkK3DzK5AnkG5+jfOfkK9AvgL5CvxUFcgTSD9VmfIvylfgplbgZhBIrS31Tn20ColQANuiLstwCXYnNZXW2t6CKqjUdY3LvmWBHJX2phaXk/Hk40+57Jm2ziYInxlAhhXA9EmX4bBl8w4rBOxtb22xeiyvyviHdxaweGJs2P1j3YN6R7ZzPgHTdPX39OzEAquJ/JQaB5wMDgw4q7yGmiJs8Q6jFBizQiyp4uSoTPNZUkT4fCV0s0KWADRMLsZQAA26Lt01ZZcsY8GDDdX+vXsgepKQI+pgBnxAweNTeDbIWQjQWKSHSBOFVKcBNtdRDqjb3AFIIMsCHtVW7Qc0kc1OT/d2e9P9b4b4uA1Fwwqk0gKKnCwqhbB96V++aM8ffpZ6RakhwCqAlnIffKgu7rj9Ptu+bTe5PM0AOYUOLFsDTF3ACmxmBgsjspL6B67ayOgAIG0MgBsSi3uxKuWRrIYAN3IEEiAmQKvst2St87YHH7DNWI1NEDr9te98y2UOTJF94KGu0bIGcq/r7J67324tzV3Ak0FnlUc0B+TWAsqeRazGztsTT3yLGmSwCJzDEmzVKsursOrrtDc98CDE4qI9f+Qonexmu/bcQ1bObgDIClvmdYnlObq6J+y7//w3gEDYx2EdlQUUvUD+0UXyPdohOuJLXnv7I79rd9/zZgB45aok7Hs/+KJ95pN/b22ouPbtuxVFzSG7/c574b1CTjmmjCaptFboshfw34AC7uMf+3uIh5CNUp8e7NzQy9jXv/YV+1/e8VZ76qknUSDdaiuAZ1ev9JJTtdN+/PxzdvDuQ/bMM0eAGCvsM5/7MsRhGQTfhMs/KlKmE4Doiy8+b43NEJ4bSXvx6BHbAjG4l3usLJIFSKIJCEpZms2RrTWLAqJ/cMC6d263LVt6rI5aKqD70sWzKJ5Ok4O1YO98xyOOQPjRs4etlWPNoHCJr8StDCXG8swQ2TBJLB6xchw+a3FqMYsKyUeIewaAygO4daV3AHVYMQQGgfeFYe5hmVO7zUNCKVurCNugOMdcJNNC9ouyNhQ437V1j23bfbe1NGy2ugA5XJC1F64+Yy+fe8qClVmrrCmz2PyKHX72pM2OQTaFKm09hiWQbILoBp9Lou6go7qJjuoQBKoUB9//7vOMOWA8rIL27NhjA339BL0vksvE+GFulVUCdgNKNjV32pEjx1Hr+GwniiQPrE5FfYUVVZXa+PQc3eU+u3Kml5wSQGs6w8shdUgXs8LKsNUCpkvJMjx23ZEck5OT3OdCwG+sygC6JYzIsi4p+0MqpBRjI4A6xkcIfUW4zjyQipXBDasne0kgn9Q99VgqVdAVr2NJYVhRXgLZBnGdIhNk22Z+D9m4MGN79uyyz3/uc8yhtwp/tZdOXbC65g47d7nXrl7rc4Du+MiAVaNQ3Ltji7Xwvj3YRZaR/TEzF7NPfvqfyAn7edtx8HaIqOftwx/6P20Uck5kre5LilywyqoyiMwup6I6cfoM5CjqKQiWagjKY8dHX/e94odVWB2yjiX4vKQUWZDmsmdySiNlqzgrMMWokLDFWhEAZPYrqF6Av4zTIJ4LGE8ytVx1plkQy/y/OvNlFieibRlwfjEzb7FV5gZKAcrEGJFsEpLIk7LqaMAqAd6lFogUMedZ79MQED7WBn3J2jKAqi0FSRLjqEl+nuJGp0SOQ16sSekCAT/P+jeMVGeNtVAkfwmgsu/iEAQS40uqAM6Pw7ovgftBiIiwYnRukEPDXMIUAAAgAElEQVQ57cENKohjCgCOZVBdck2ydZSSqoCfay/Tmb1iXictk9QIyj4SVSTnUdFJ0i+JQFBVNmSr5uwAc9kzOZNHEU8A1O7zIR3gsZS3kqA0szQ+XKsK2eUtkIt7eqx+5w6sr5qoTwkkY5C9DbUG618IlWvEj17CgyoW1dRGZtkRQJP9fdbE71shgSYuXLFnnz3KeEa1tDyLPSz7NQRrGNKuAmuu1tpS62oin6waG9lij0X9kH8A87LRTC3HUJLACLOvBQHwlTmmzL0gylfZuIpRcmo12TA69o1rgfBJ872OFESKYRGBIhGlyXJaFg0qZrQUgCHVhf8SgSRSWI0nbq8D9FdEzyr3Tc0lUrOkIC5yJJJYQGcS6Igal+VDtk2W/U0Wiy6nSrV1RRZhpTUBsgXrSX1LSFbMOiQlbxkNBKp/jOeVQG2znRhftn/54RUbWorasqcGS7U6t58HuOlBiBrS1BgNWGpCNGh9qWDf9HEuyrxJKchH5Ic+j/MSoSXLtSJUz7u272K9WUVxPWAH9vWgtN5Es8M4h05AUtdYXW2TlTe0c2IVDC6ysHitT+euVB6u7x8+/s/27Sefh4QN8zsUSJBwet7wcE5az2VXq0r6mDtSzrl8KO5TRspBrl12mlnuY4j3RiFbPaipizm3Nl+RbWf/6Ob+hSHjyxgjVRD2TrFMHVe4lgXyAVeofQriZxo7xSkUXN7GTqvYfsAKWndCgiqjbtCuXD5pg31nIX6m2N9R7LAn66w2IH0LUepWNrVbUUUtBCqKaJ6psswNqW1XeS5K0ehQIPtCxjWDGPVi3BFItECgYkIRi+Utg47GkwjjnXkfH0N1PGbjWLuK0IbidHZ9K9TMqQVFJoo0pC5hKSOpQTHX3IKF3WZq2JXAnk4PKZB1UkQW35ifSeq+zlgt5jmxjGfOIhfUhAUd68BClGfAQzstRSNDIfNQNc5w3/vPXLSVwUnqKXs8KRQhqlkr41oIGiss3NloBTQNzLIvjbJ/x6nx1z/1w9d9Lc8fMF+BfAXyFchX4NVXIE8gvfqa5d+Rr0C+AvkK3JQK5Amkn6KsWFAlsHwqwiYk/5WvwM2owM0gkEpRDMgqRt3oBXRM61/gBeQ6bN6+xZECNTVVduzYMSyqFgDW/SiKyl0g+SpgYyPZK/MQCbJAi9DluUhGydZNW21yfAZFUZc1VNdaz6YWBxIsL85CBM3RqUvXJv8wnyO7IEjWUUtHl9U1tqF+aHYA5dAw3dUKNAYU8hFOfeXijzilJDZTBEADds5BIq1A5qTIQVj3RWwE4D6WhLABgJ+ZnkWRItueJYiQCpd3E0UdtQ6oGgDIkfInq1Bv2cRwvgpfr63GtqyryzZ3twGmoZoBsDv84gvWN9DriBofwImURAUcfx/EkbqLGwD1wwApAvJVssX5SSutLLRPfuajNjEzigIAqxMAHSmANnfvIStnu+3aud+pD5QZMj09znsBS1DkyPt/jvePER59itwfZB+QaQAa1DQNoJGB0CtF1bTMNSnPKEC3sOyASggGP3TXndZaVWGXITG+++RjlqUbPgPCz6sAjErslv33cc73YV1U4ZQTIqKiJQKp6BLOLJHfQN5AEos1rI6u02k8A5DvoVu8paXWbr91LwTQPAqkJ6kvGQClrXbowXdbdT1gGa3SG4Cjq7Ex+8Zn/5YchQWTqEsuV+fIPzp/eQClRyfEU8j+97/4FOBeuTVVFqMqOm+f+Pz/YadOnbLWhm777d/9j7Zj114AbAgxAbYuRFxd/3Tucy1rAKbKpfjqo1+y7333q5ZYIicE0LAUe8W5mVkrx8otQR6Wy6qgm11Ep6zGlrErUzf6DKTJB//kQ7Zl+y1YiiVsbnEOQB8AFyu7JFkKSayxKrGgiWA/NAdZduncWbJ16l33fBzQs7i6EqA242wTU9jLaQz5IXaydMoXA7YuTk3Rue+xK9eukRe1YPtuvRPFVI2dOHHKtu7A3k2kmUBIYMpB8r9SWOUtzAyijHrOYuk5CL5iWyAQfgJyqrENpQKEg5f94ywkhg/FVxZ9TUvLVjuw/3bInggEZA1ZSWN27Ojz9tQT33N2fb391yFYQva2d/+6taNG6qmut+62WgjOQfvUF/7Wlr3MG4LCF7DIOvb8aYvPqnMfIpXu6jJC31OA1AvUsKiywHbcsh0lUxRCZ9yGr5PZM0m+FXZR73z7uywNYHfkMKDn8qJTubS01qN8EpkLqAjQ19JWTbd3Esw0bG3Mu0Lm9ix5UBfOXKbWECdYCFWWQvRwVdPYKVVgrTS5OGGdPW3WgNpqkbG2wHzKoEwpxdawHPB1cR5rOcQkXiaZB6J2FcR5bWWDKJ1SKoNFHkqGIKTvBoRJFNu55uZme9vbHrbvQabKljPGPQ0C/qWZSyXRQjKzdnNdfajYNrnfhVAnVVeVM/cm7Ic/etGGyeLavG0XoH4RqqNWm4DYXSSToxhVidYvZV7th/RsbG5DBTJs//iJz9nHPvdFbBBnGGd/aidPnoX8xZJRqguASwHdLdyLru5WR8Y//vjj/E65MmZPPT3yum8R3ytvoxGADBLA6CTzKU03vgBYRwowvUpYy2QZWIiSwe/swXI5a4Ko9RqfLPhY21d4r4BrL8pRyXg8EAkC8wO8dylNPliYzBnIndgKpAS47eIMn8F8SBUlyMJrtC5UMX7GVRhCL57AYg3F0TrAeAbye501bH1xnTUEYDhaC5gMrM75xASgQxwtMD4WALoTzJ0lgGsBu1UQuu0A457BMSsYGrMWQO8w5JVymZzJKPNVgHsEQscDOSL9Qo700Z8acTlbO+mH4qzNy4Dail/JET85kkgpSmij3M/0d2mTculamr+ipfTt0lZc3kqOQMq9XrVx1BXn5WrtyWUNeZgXadQ9y6xnw8U+O4zasx+iFYmjBeuqrLC22iraG6yui0YLKeOwBwthK5mmYSHFfRRRLouvAtbEEOB5Bdc2jS3nyRfP2/XzV8wPsVzMnAhCdnghJrIA5aJifKyZFYWQSczF9sqg9TQU2ebGIpQZWDYmp1EWoX5jTqipwlFnsveSgkhMmsuGknWbbOuUUwShwZxMs+avS4kGUeARkQbRICWxCA+RBy4HSXMRYF3Em/YaEUh+iClntaa8LUghRZ/RO4FCD1UONyQtnzYUI1LirFG3HIEku0QeRTi2h9+JXRZPJZJZ41V2giJlV7FXdFlOfHaQ84/yeVKqeCDbVlAYlXZ02w/PTdujh+dsMlPFuK10+YwB9v/SMA0A3hJHmi2s8EyhNaK4MtekwdhSQ4nUg1IhyeLWIys5nhlWaVTYTsNLLba9BjHiQ4m3G3XZHQe7LFrFffAnXdZTKeqcSNNmjs/GyPiUja1ywdTQchh153//u4/bLMfy0dSyKlIP4iTN3NPn+0S4OgItlw+UYQyJZ1vxQOvKnpIaFbJXlrA3lUDuNUF8bWHN7IBQL4klzBejJmzGXsajh2+Rfknml1RM8siV9eICiqW5Eki1tq0W3bzPNpR1CJE1w9o8iD3qSN8l1vp5R2TqRPTcFgpGIT3LrKyhiYy/Btg0mmEg5EQ6i9yS8nGF5p2AlI58RlL5UsoMg8BMJSYZcpD6K9M0/bAOyEKQO1mHcm5ppp8GmkuSujIUmJEQPX7un+ZoGjJRY85L05Cfb5FHGe55Ea8rZl7UJTK2ewXVa4bXsO+XcJ+8qHbrscJNJJQdCbEKeRRkLIedZTLWv9gtX4pNmmdXhwXb6210SjmIa1aFFWuCvTh9ncYHcrW8zKeVEA1KkE2TWFSuNGGXzD2c5RlNJHRulm/YtW9ceN3X8vwB8xXIVyBfgXwFXn0F8gTSq69Z/h35CuQrkK/ATanAayaQpl+wD3z4sl27cVYN3W+wP/2V/UY8tk396Mv2qyea7JN/eIfVrFy1T3/4OfveUpH9+w/8nO268Kj93uMxW956l33nfd0/9TX9D8f8qd/1P3mhO/9F+8UPv9W2/yvH+78/u9q+8aFpe6euS+9J99mnP/Kylb3z39k7OwRV/GtfV+0fP/CcGVZZv77tX3vtK7+ftSc+9E17Zu877MP3Vv60b/p/v27+jH3440N24Dcftjv4t/XN/HrV9+pV3AulE1z9xrftz15K2DJdnfc+8rD9zs5iO//5T9oHL/4/ryo33h6o/rdf6au+ntfwkTeDQKppqnAWdiE6vQPkI3gAVevpoi0pxb8+CLgCQZNEEaGu2DhKnw3a9RV0nwRQTwKGyG2kti5km1EirACceAF8ZAS0CQKhDoCslc79EKCUD2BpfAKbNj+gIkHdRCVZeX0LFnh0v9LRqhykRYLsY4DGXkiWYmy4ZiZ6rffSixwPgAUgQgqDydk5upcVxA3ZQ5foEqACSL3LDrh2dQCbL4HQ2MkAuEexlGmC5KoG7BEpIEWRFB5FEDI93dsgWA5afTW5Ibw+gc3PwMAVQCI6VrG4OnzkRZuYmiQ/Z7MVYo+VAvAqgzzr2oSNH1lQGwARs9MzLty5AAufqdlhS2DF8sUvfwbMDcgSgKasrN6a63ts587brKtzizv/keE+Gx0btOeff5IO8ALsygjlJidKKq7h6wPUGNsuiCwpkJJYzwiQCwKwCphRoHgB5JGIsLrqRrsb+7owdbly6ZydvnzO1gChFiDTYnR4RytarXvLrah87oPM22G9V/scGBWAHAyGAOQEFAJqdVN/Dx25GRRifRxjYQJSaTVu2zc3Y7k1Yp/54qfBwMiQsDKrbt5qdx562IGcAYiOCATYyae+bkNXjgOnoGzBbu74lSE7dvoy2FIZSrYG+4ePfR2FSKON951zWUm/+Xu/7sLGf/8Df4mi43Yrwl4wROc8eLYDNAW+ewX2ACCDFdGdbzZGFsPf/91fcH8uQWJ63bg6fvy4HTx40J557keoo/YyLv02PDxst5IR9PTTT9sDKEuOHjvD9VbYO9/1XqwRawH+m7n/WDFBNC2RNxJG6SJ4WaDkGjUYxjavo66OsVhpZfU1tghA/jLWdQJTI9g/rQDQpQCnsoCp6v5OAVDVNtXZAPlLNYx/D2M7C/jVgfLOAxhaWgbAxv0b5LgLgFQbqFKmJ/uxqjtmYwt9kJBemxsDzGVcbt+zxQq4WK4e2ztA7lTY7rjnrfbw234BUhNFB4Ta+PiQnT9z1I6RAXXi6AuM02K74857bPeBN2IptN1OHjtnh/bttF09NXbm9MsWjq7bdHLEvvToF1zm14kjZyCsAN5TWauGjC0DsGtubrRr5E0trMYodoG94bbdFkDxkeD1yid56fkTtm0TikLsDHsvXcEqkFwI1IDNKBdVx1UIkSTWP0sQYlvf0I5ySgDzBgq0TXb4x0ed0mthPuZyrGLxBQDndUi+kO0m/+r4yeMoWZasvavRmlBAFQCUhiBm18jDyWJLtEhu1TxEa4B50t6DfZzUAICrfqynClYKAckrABXTtogyUl/qkpfKrpz51N7Ran1917Caghyj0/3CxTPMbdlC+qyOezvKWPmj//QHrEkjNjY2hkLogh05dgrythbyibwk1r0Qc3DP9s32hu3dVsPYPnfmFCQmgPHuW1CFJez7jz1h+w/chSJp3g4fPuxsK0XAFEfLOEYO3N66oxsidtYRbu9497vs5Ilz2Eq+0Xbf8r7XsAP8z9/ygzKyS6TmYTwvoUpZkvIDgFN1iaAglU1aiIkWdMqbXC6Sxr4IQGUCFXiUhMTaKvpIGUcioES2s84GIGll88kQt1AFKo5iP+NmGAIyCGnvt3lA8HgkjgqtwXY1YFGI8qVYRDjHRdvkSO8sa2aCfJQYSqzYit+SkSobh8hMAD7PcR/5kevsF4m0zHrglnaIhFoIgRZA4FKF2g+NWCW5ZJWQDCUiFqQS5Zp8sgK7kfckYFdkkIgk0TBqFBBAvwqQLmImKQoiJzlyyk7lHOl/zrSOa37FOk0qnByhJEolJ3dSrpQjj/TeGz/3QrIA1+cUGhwLnQ7vwfZMLIgUYDQiTENSH/Wu2GUvij/WtgRE9wYZZ8iGrADStoTcsBr2lbqOdmcPlolg74WCqwQlnx/VquaUH4B+HTJf9pPzfWM2fQ4rzItXzIMqsYQ1dRVVl1gWH3UIcx0hKcEgOKqCNHsUrduWhpB11oWts1YWkFSJ/VtKO60/HizxghsQIijkmHCOWBHpk1PjShGUy4qSDeI6WUaqiseNF8aF1Em8JgiZLsXghiMOcgRaLjMpp9jy0vwgFU+KBpBV1iD3zX3UzzL8Pg1hk1ObaLunovpTdoWOoLuRSci9lgoszfNImv1Lr9feHhCBxVoie7lMljUHJUxNZ7sli1vsr75y1voTpZYtquFRoQLLQNa+iDIYsceEzVpMTFE21I3YsKmZQSopl8kE6SLFjwhWkZRprEnF5NRXNloL+0QNOW7ejQTE2bw1tvjswbf2oED2oiqO0xxTZ9U7DjJIMNlkjQyo00TKG+5J7+CQ/flff8T6x+douoBq4X5tUKM41yMLRmdnCFnlZ1zpPFZF6FKbNISujzr5GcNBrGYbWFvfgAqowRu2EFmFJTyPhFifstgg+gMlNAJBRnJ/lHEkIlnqrQXu0wzr7EZ9kwU7tluwdYttlDVB4K6jXh6iQWHEJi5ftrmJYcYF8401U5lRfkjcYChq0cpaK61rscIKyDbGiYgjKcY0F6RI054IO+isV5MipWke8q0v28oSWZApGmcgL9E/Q5YxciD8oozx5YXrqJ74PPKFspzkGmNNlpsux02ksMYhz18RSDVZYKY0rtnHfdz7YtaCrcmAtfE8WMfropyLD3VuLXt7JXv2Os+uEe5dMcSZDwJJa1Ap5z6CwnkwCJHF3IuhzlunxrJp9fJwGcTuV/FgSZ7DlJE0GPXYWLSAfDNyzFiQ2Jqcokt1kUx27MtnX/e1PH/AfAXyFchXIF+BV1+BPIH06muWf0e+AvkK5CtwUyrwbyOQbhAw6Vl74Z++b58OHbRPvbfT2Yb85OvC9+zt3y22f/jju60RmwORIefv/2X7wM6fhnC5KZecO+irIC3+vwmkjA185zv2o5b77VcgMP7/8JW48AP7s4sd9hePdP+P9+jffPIixk5a+2slbF7FvbArT9rPfTdoH/o9xtP4M/brH12yX/zLh+0AANVPvvqftF/6RsQ+9ArR92++vpt/gJtBIJXXY5mjnBGAJD92OmGyaQqL6VRHuaN+a4GzCp1XR/5Abx8qmTMA7wHUD038NmPjdOhXoYLpwDIGMySbHKazExBrFxk0yq+prySHiDyfIoipkZERAByUIQspuo0j1oZdWFPHJiuGmIlgDTM0NAw4j0URtlEba3NkLZ0CTJ5DiTAKQAFYxD/cF5cgO7D6EUSXAHz0AJSkAScFNIjkkc2XgAARXbL56unucLlGlZBIzc0t1tbehVqoik5UrG6w0UvGUTUAGiSx8Vuno7mQ3JJSlCHDIyg7sGoLQNaUkueUkGUdFmv1tXWQGCHn9Z8F+SoEqJCCZWmZzIqxPnvh8NOEQZPlgj2MrrWmvBXwuAdAnVBthc8DphSSVXH4yJM2ONgPqIZVl0ATKY1QSSyQ+7IwT84MpFSQmoF7umwPZY0UR4ptHlu1AMBIM6qtQ3cdtCyKkEsQSL0oK+CNAE4D5AxAkqSL7P4H3m07d9/F8SNkKa3aufNnCFgvdKoO2eRtAqwM06EsEOc06qfGGuzpILKmhq9ZRanAKwixR78IWBKy+GqxdW0/iDVPp3VhUagG9SAd0atTfXbmpR/aIuBTAKD+0siMHT15GdB9nz34ln9nB+962K4PXLemsqB95Z8/a1OQCA3tW+zgne/GBq0BrBJFCZZrfrqfPYwTdbkLRAsC5K3RYQ27xz0psMuXXraP/O1/o2s9aa1NjXaU3Jk77riT/JmXrHvzVsZpzBYXF1E+tdjZs2edSiQBERFfXre3v/3ddt+bHnDjOIXljObRZaygTp44azt27rYt27YCivJzuq/rGPcZgNVq8pbmIfDmIAquj4668akxJvsmBX2vo6xobKqHNCu11p7N2CkWQgIuIy6oc3k5RVxXigynufkpu3ThIjAetk7OhnHSFpbG7croaTtx7FkA3SqrYvwvMQYDkG4xnJPihLu8/1f/0Lq27IVEWXH2fiI2E7FZGx64bMMQPts2tTnlXGNLs80tbdjcShGk5BF75KE7rRxC7tgRCCaUIOshrHbIS9rcs4XMiSJ77zt/kVyVQaz66uz9730EArGLc1y0T37li3YCS8NUAPAOxZKA9gJIg0psJc+dINMqjRoPwHKVcd8IKbx5SyfEcbVdRC01NH4dqzyvVTeWAzJmUbh47c13v9Ee//ZjVs77R7GTy3CsBPNFkLy6yiPMj0R8CTXSlL3jPQ9zDVPMAXJdUKgM9rNOrJORtfc25mDSJudGLRQF1CsgJB6lUaigiPwjcotQsAjYXpyfdwC1LOvKAdwbII03b96EsmjEaiGuqrHj/PznP0sOWSNqmBhE5IALtG+FZBIJpg73oaEJLBInIA/rHRguUjkEwScFSCfqoQN7d/G7cvvEJz7F58Vch7zyOvx0pM/MkDsD5s5y4RRNk1Pz1tnRw7gZQ2G3nfUpBdl5wN73/l9h3hBOw+eZdb7uG8aPSzcBSANwAnwvq1NfpCx2Yn7Go+aTCAC/gHyn1JEtlwgO+drlAPoMrErOkIwLIePG/UwEEiC3lFxZAPBgxGMNqM0WUGpeRRGUxlJwMQ5BgooxVrRk3Vsr7EBnBXZi7CfY2Xl4nxeAew2SQtk2iSVytOY2bH6VvDNflQ0ukU0EYL/EOSdQB8VQDMR17iJjAIwDrNNV/L0OgqQ9AtkyOm6+wRGrB5Svw24sIncvztSv7BrlpjBuMWxzWUcYgPI3aCGpJETkSNzCpa5Cirh8KCccyimJRLx4RAQ5uy8RGjKtE7mUE+XI+k/WYfrvnxBMqqW0ndqYnJ4i97wakCqGz9e6ndN3oXBkTp6GcO/nwXea5ogEa7skP6soFFekDCniF85fkHPFrrKBfavntp1Ws6Xdsqwxq1IGs6YIYN/wFLtMKjYKWx4atZkzV22W/LTAfALpFmpcMoX8EBBI0Fyjg/JoIpAPYVlH2rI1lJptaYnajtZSq4+imue8wqiTQpkJ5oXuvcgj+AONH13hDdIsI7mZPpc555F/oGqm1Cj2X1EIGeUZqaTKMXLfOcs5rwhLRyJBInJQ7b2ys8uRSFITQZJwb3RtHr6dK56IQVnoMRc1bhyBpHHrrO4g6xiXGWS+IpSlFBF5tYFiWfdjBXXyFGro8tqobbr1PvvEU1fssdPTEHU7LFzWyvpMNhrWocvsiStYxi5BYGxAeCizxw/R6oGAkZWq9qI0P5dyx6moqGkGZU8JSun2BvLnaktoEEGRujrKc0ecxpsNni2w16xqtWC0yaq6b+W0o7bB4qC6FMjOjfsty+D/9jd/bcfPXsYGkguHYHRlZc5Jfesh40esD3SGe5ZxGVuy2OX9yjuEC7R2xkg3+0VoOo5iZtIp8oIao6xrytQLsMlrjGRhYUkyQylL/hT81TJWrvPNDRbZssOiLd3mg4RX5tbM3BTrdB9r5gC5R9dsBTu5MPuxLttLTYKQ4llUTpXN7VZO000oXAqZBeHD8TOQXAFuWpb1ew013IbyzXie1LiWcrQAu9zE4gh7N882KJAWeW5YocHCZU2ypsRZ+1OQf/pS/tMa+4PGkxsLsrxk/clCHhcydtaxT5WlaZBmC51bAftRDWrGBjKLtnjCVoXFZZTxU8M42UXOJg8mzErUWijaCyGhRcj5eX5bpjngCI08S/KhlQIaRZOaGzRO9TwWD2zYJEv1WHGBDZVCJPHMtshCkJItqMYif0qJJwJp4gunX/e1PH/AfAXyFchXIF+BV1+BPIH06muWf0e+AvkK5CtwUyrwuhBIOrP4MfuTPx+yB/7zI9Z14oYC6aH/i733AI/rLNP+H03TdGnUe7NkWXKRe4ud3jvJQkKykLAJEFj4gN1kS4BQlwUCZENZ9g+BTYAQAptAmpM4PbZjx71bvffeRqOZ0Yy+3/PKTmw2lLD2tdd3/Udcwo40c+ac5y3n+L6f+75H5SMP9cydd2ap3Cwt8vDA3H9eggrn+n5e175iTol0EolQWvuSfOmhJqnHNm4+XcBfuL5cgiermoYPyf3f3y4v8+8ST9Eiue+T6/lHxRyJ4bksVbY+2ykjmVWGQMCt/KSvPnnuexBd7TGprMmVIM1ltxkF0pyq5bOoWsSXK3d+4ipZeyJznHefQiD9wiofhyTr2/6YfO7xIewiUuSDd1wlVxd3mM+Xtcmybwc/z1sk37wsJN/lOjpdxfKFf75EFttPViD1yZYHNsv9dSgwfFnyqTtQBvFvor7tqGue7JcuIIENV18sd62znqJAmmx7Vb71H/Wyj39A5q88R74JGeRVkm6TWz6W1yEPHKAj9bzL5N8uLzx1vvS/iQLpgGylZierxU68SK/xc915sqy5Xp7HNuKqm6+X2xdh0fFO7zOkIGPo6pGWmhVS+uweed4c6ITK7IQCDcXWXTslWuOQLRz7B6cQOu80FuukC4Kx+fI5hZap+4n5cfxEFZjUUPa5r3cirkblpft+Jy1X3yq3g+u//TX32j8+PmA0f2runZFVKAb4Vvut0/lVUEkOiQZT8w/3AsLiy+aXG0JpjHyf7du2GiCiukqD5MtQsdSi8BkEKIXsSAsYYCUIcBgH/HPyj/xULNpmASNcqG+WLVmGZQvHJODbrcb0dLOODmGhQ8ZDL6C4L61YyrGLSsvMQf3kQSERlIHePrpuLYC+fhQCB6W3ow7rKPI2AOEVmA4DooSidKzSNB3HUi4JEEg7ivPyyqS4bB5KniyjKlGgULuf1aJKCRMvtmN+iAH9UiIoDEARBGgbHGKik6dSQDeuRkDYIDGiXM8IVmd+slo0YMGJJZWCn0/SrP8AACAASURBVNOAOgo+pGHDNUwNBrD5UoAsDas8JdRSCWPuHWhH6bBX6qiT2tVlZeaTkZRCiPk05EUeiijt4iXUOeAgT+eIUS3MoJxpauyQFOzEcnKxTFM7MTIzrIBJmoek5xRHSaCt2H7yovp6+gFsCMtOy5az12OnRQdtY8MxOYBFmhULqE7A7akIgeizKfLXH/yELKheBcbhBFwflvrGOsLqx8mu8mPlVmUAdRu17O/tkV07XpP3XH0pWVbTMtDZBEHWQc2S5CcP/YiuYVJr4hmy+uyrJA+bNJsJYwe0Q6XQcngHBNEeatMP3heT+k5yk7YflA9/+JNy5TXvB5QC1APYcsaDcvdn/0GWrV0ry9ddJAsWnwdW6pZAuoaIMzB0gMM7mCQRYwkFaDhBnlMMJUUAm8WWxkPy6U/fATgZJRcoW/bt2W/s5YD2sCcLQNzkYLeYjfXeeshCVJigSy2Aq5uef9lkGLnIx7jhhhsgFqokNBkk4+cZWbJ8pawjf0kB0iHs+7a//Lwsm18m/T3tjCkKKyx6WrrJdDpWbwBOD8qrlatWGTVeV3uHrFmPmrasyCTFTEXskFYVBvQ0zREoekKTQ3L48EHpg0BRmx9VwvnpWu/CsudAw06prdspNWQquAD3+oZCrLt0CC/tZL8JIH6FtLT3QTamGKDNwVoKQr6lepMlnzWltmqaYaIcwEhwVo52Tsihw0flg9ddKCkuK5Z5TSjIsIorypRcVFI2A7Imy7/e8xV546VNcvn6ajl3dY3kpOYa4PaRp56QRzc/KdMQBNPMPfLdsYpkvWETZ4eQFMLKreQZZadDeGH1ox31NTU18vwLmxVZlxgBNMUV+cxb7NsmxuRr//TPZDFhkQeJF2S+WiF+7od8aWeN6znHkS661G5RFUSAlVU15ZKZBZFGAPsuLJ6GuycAJ2dl/cazyPQZBfQH0KQDPAdbwSQ6yXNTmLvMawd2X0oaK3nUD/mqJGRWtt6YAWNZ1P0ov1QJ5GH8P/zhD3PsN+Whhx4y2VK5qAiC2KpNTEyy33SzBzhNBsoYyicn4L4S0JpBNoMyQPe4DJRNTs55sK/f5GSlBfyyYukCWbd+JXOZGkBM+Hwp8tqW7ayxTGrzopRhe/eRj31EcgBtFUVuhXQpgTQXK9+n+etlXyng6xxwq5ZtaodohTxSkHPObk1t6jT7R9fYnALJ6AaMNRgWWoDjCpTHAOJVeWLRrDXWlwLYFgdkPQoaFyq1opJ82XPwCApQsr1msREdnkbpS7aIYxLyziEbF6WzhwPEomJWRasVsk2JArUWjaPIGA8y38N+aY4FpHUSizcICFUNDU+QqwaxZUzQVG0JYGzlerxYVaUBnC9ir01lfsSPNEgBQHE+vw9wfppmY4egDHNdY1iCjqCCwZjTKAWiXIeSDko9KDEdR6kS5lhBVAwYcTIO/PR4xpwqFLQOTHUaHDQXZ05tZOPzrXzrbUwJJPNFTefyeeZIJd2zrLxfrdxchljSzBYF/TUviGvjzc3kdXUxhztRgfYqWcrxZtViURkqDypafj6l4Ll6gTJ3k7K8klJeLGVrV0vpysVig5wIUedptVLjnmTjRqcZOKqYiHfx0NzRIz1HG6WjtRvLzahYuA/Ysau0x1DVoCh0aagY+79rZkxSHSG+J1hHIgvnZcmSsjQpz+bcec61sYY0l8cOicbCNyR+HGLPZCMpl6NKEDbEOESBEVmZKrBHoPY2nQVcs7HyMzaO+udc0WycqyGClESChFISSZs+plmDUdZ6BDtMJQxMXdXZjms0CiA+z8xWVaLofd9YkTFGEFDacKKKZxWDWLmmGfbmGa57aBBFJWNYvHiNoFmTHzxGlp97oaQVLmMfz6RhhnUOgaQ6tbGhLsj+UQh3MpDI5FIXvgjXZj5f5yOWr8qjan7iNPfHHJ4z8jK4Xwdism55IWprO88YSibzfMN9cQQpXd9okmy45K/FkVVqyDgVwWkplNWJYAP5gx//WJ7Z/DJkLwWFVFbryXCcewDj7tBrVPKH+jCBTM20wj5U1SQaSQFKqRSuPQrpnYxNaCbXT/ScyTTTnEcLN1Ql1i00JSg3GmV+65yZUeKsbIHMLFokjlIUs9j56bPcNAq2IXLi2tqbyItrN8pjzXhycuPWsXCggHMHuKemZEhWcTnP1mQfYXvIpxmSTVVpdlRNQp3CsFQxznmGsZ9UBROkJQGA3Ms7IGhGZJi8vXELjTsQR25IIN37J6awNmb6GLUZBOoM749rFpquDy7Ag9LNxnjY2UOUvJziuDbqrIpV9Qp26f7AfaqE+2Ah96o88rBy+Pl6LAkz1QqR9aUqJIfuM1gvawODHVL2ABa+HRDhySjqNT8yxvFCfI9D8nWz33Wm0hCV5pBuVJfD1CKGCliHS9WaSjzrfVMVngP/ufc07+SJwyUqkKhAogKJCvwlFUgQSH9J1RLvSVQgUYFEBc5ABU4bgWTA/J1ScNcHZM3hkyzsDLmROmdnd1yB9I4EwVsE0gqp//Kz0nn1++VTla1y/9e2i+fW2+SqthPHXCr1P3xEniy+Uu693Cd7H/y1PBC4TP79mgljD9dy2TVYvcXksa89Lc0X3SJ3rXo7tyiy/3dy0yaffPOuC8Sz5Zfyt8/65AsQSJUn//wFft69WH55++K3VDr/zcKs61X5+L+Nyvs/fy2Ey1PyET3m3bnyJJ8ffN/75a5FrXLvPdvl8MIN8oNb0+Xlbz4heze+X764rvstC7vbQ7+T976Sbuoim7i2pnny8B1u+eHdh6QSJc/VohZ73XL15y+Q4H+csLALyUOf3yyjWOZ9auGEPHnf01J3Mddo2yzXPDQxZ9kW4ty+jzLsFFXOhGz5HjWbR20u4hj/upnzhKRZ8PaEMte4I1vuozZZR7imxxzyha+cKyMEij+W93vvm2FMH4rJnVz/nB3eqUTOKYTbiZqsOlWl9c5j8acJpFOWwPFxOOVaUR/d9GSq/OAzawCgTv6aI+/++PhMyGMn5l5ZvXztK0dl+T9ju7j/pPl8BtagHvJMEEhFC3MBHewyDoGTh7KjajGe+Ck+eemllwxo6oeQOXb0mBTl5wASKIAj0kYXeEZWqrhQ9pRhE2NyMgDzB7v6JYRFUWkhqpuCIr7zJD3FjXLGLr2ddPlqVzMQ1dBEXErmr5CisipxA8or2TME+Kuh2ClqKwaA2YTNV1JsUhqOHAPQAigLOFFnTAIIurA/4igpKQCZ1dizLQNAzoJIosPUS3YKIKPfrxMOaAiQzgEgoD74SpzoeSoJ1dHeZTJSslFNebC1UdXDLCDxDBZjEc0EAqDwB1LJZyo3ypApwAsLCIf65KttyhikVoycJgUe43S3BzICqA66ZM+ubQBAFkO06ZcDOy4/XcJZZEEFAukmTyoJgL1ifgnkVY/89ndPoqTZD9Fzu6xeuRxiCmUL59GHrdaxY/toMAfUVmAFe6HJcWxxNJQcwEZBriTAkHLUNmevXmWsYB74+U9lEIDWlZouLV0AQgBYH/vEP0oBWUPJAEBT5AMcqztM53CyUa4sAfxXINlFnTY986SUV5Sg1qqQOJkC4wRaTw43ArxMyxPP/EY6ukckZs2Tv7rpw4x5OmDQJMHaIvv3vEE2VjOvg1S3DIH+WORow7Ds3H1M/s/H/14yc0plAIVBdfUieXET+9MrL8qtd/yt5BdXA/JXMW427PgoFDY5avWmnerG6ki7zAGK1DJRya15ZQV0i4/Kt+/9V8i4ERRdhfLwww/zJ+ODvZvH55dvffMbsoDrSqbbOxkgbQpwUMdM870OMYcOHjxMTY9hiQcaxFcMUHTV2rMkOQD8BhB0kFyh7obDUpGXIVV8XhE2eXV1dVKLWuVoU4t0YY3oItfnve99n1mHO/fslsuvvVrKUC91D4xKRk4ZCr1O8nvIiMCqME5HdSP19qP0qq89ijscijRqlk8At52O5lf2vCTPv/ykpPuSUZMVy769zVJJXtbnv/htFH2FrLE+VHCoC/pR4KGsykjLkMK8fAiJAvgatd0DIAYcD04wD7Fj2lXXCSA6IavJoFkAWTE9hgqF7mx3Guoz1rHa0XW2tss9//D3cs6qRXSs9wEYB+TY3mNGoVKyrEq+8aPvSQ9rcII5HoBgMaZVCrqp+g6VkoKayjZ4IbVUYaeKrrs/91ljf/ni66+zVsalrvaIdEJUJk1PYPOULfd+/V5ylTLlV49vklmCsqprVrJGURwysTPJqVALrQyyn0YnB43qUbO+FPZmyktfd5/UcawOQt0PQ7YNTfaIT229UErmpmaiZsFSDZWfnc7yIJ3vExBXVsY7g+vSv0+gANNmAt3PdP15vV7W2JDs37/fkE6FWBoOYVWnuUva8e/lONo9H4ZcDgEUKxitFk4RznGKfSGZc1YLJc0PqoBQv+fzd0sB2WmwbFg3jYkTQgqE0oC+H/vIHZDELbKOObZ81UpZv+EsMruy2JMgU01zw+knkJ7xFWDBheIHsFTVI6rjUcBTyS0FZuN6PcZibc4W6sSXIUl07fEzOwRInDwYvWYLYxwD0I6ofZY1KEnOoBSWZJs8o70HyenyF0nHGKoaCFrQbcgZjC59YTlvWZaUFrlQIHG/QIEAJI4tJgS85hY5UqV/3CnNE8lydMov7dOQryDF06z3SWpoCAejPtBcHM3agSKGNPaxXqvJNVvAzzzkAKWT6ZVLs0IW/612kko4BZUIBvgeBrTGlApCSXN1uDcZBYtSHJrXhYpQLfJ4HQZWhiBLgpxVYs3FXNc6KHmqr1EQG5jakEdctCHgFM5XQkgJarWwMuqc4yqlZIgOF+9J5r7gUOs2Jemod5zvIPeFMT/ET1GWDOd4pW5sQDr7AdPVThOViyobJrGMtUC6KkGiwL7Jn1FFDHuUJcsnRSsryNXJkOyKcnGyZibImZpmfnpZRwFIBTfrND7Kz4aDMoQqpfNwq0y0D4h1LCZO1pMDLsirhBuAuhVVHDusJtVwLSht+bOczKSKXJ8sLM2UkiwyhJKx+ZQxXh+COOVcGAPDgmpukSqE9GFA55ESPEp2kJemhFJcFVVaIh1HrY+OjxKYx7OQtDFD36sKMyVqwtx/1R4uNDlnlziXI6V7HPdu3qdkhH6cjoDSoJqLpARSlAyhmKpUmewOlCTxpFHTcGFDiWKUboNhsXG/yliwQn77er0c6/aJJ69GnGl5EmI/HkOpZWFPGsImUxUwHhfHUbKVQ0Y5L33+ifLsEEGZrOonzUCKwySV0niR5p6RkpyYrFjkR8WJxalrCtUpyl/Iut1H+6W2bUoWrb1UNl70HgrPLGL855z49JgReXrTJpozfi7w6yazUIlOeFb2LJommG/JPDtYIP01f0oVOH7uaxnYiKZwzuGuPpkhdy0Xwi6HPcvN66GNxKkTUeuvSwgiXMnwmOZB0YAwAYHuxbbXVlgms1gkzkKaKHmv99Xh0S4aIlqkjaaDMVRt0+S5KtfHVmCIUid7pSc1SzLySyU9p5hGB5+xmdP7tSrNlFzUNaT5VpNm32TtQPyFeX6TODl6oSEU3t0QcZMyiF1gCHtLfsvzJM+MkHeTZEkl04Qzq0pBJQk1c419LKrHhMBjJ4EE5dqYJ0oshnhGMsTWcUWgnqOdPTuVZ09aJSSXZ5xiCKSzUKev5lrT030Q0TQN1XdKHMu7MKSjm2aOIabrgbZWiSvJDiEVZa8bwyK3yzdLZlmSdKRBRPrJOmS9BNk77eyhul+ofZ3uq0pG658jP0kQSGfonzyJwyYqkKhAogLvqgIJAuldlSvx4kQFEhVIVODMVeD0EkivmXwfoyw6kYH0rgmkjdJ/36/lubKL5QvXlPCP4rmvU0mJk+zS9kNmbFaCStUub/9cM3F+VnRqbpD+7CdZ16DOIcHoJMWT/OJH8l3flfLja1CAoPD58ANhufMrl8iJhKbfJ5BGIFtubV4sv1GSKXpI7r37qKz9/FI59JUTnz9n1XeCKHv7XIbezkCyQXQ8HJKPfeZK2cg/Zua+yFT6/FYZufpKiK8TeUcnZSAtOnZKblPfpp/LR/pXyxMr608i6f6Undw7ZyqdqvY5Kvfftd8QWW9nCJ30vqztJ32envcfI5De2druncfi3RBIU5CHj8gjWUokmkQq81X36E/kgUwlEX8/L+rkc/xD43Pye95Wi50yn8/QUjwTBFLBwiwDqlkAvdTK6Jr3XCu7d++Wffv2AIi4UA8lY6M1JJXzKwBlAQp5rRVv+DSsmhTYAX2Xaiy8jmEHlulPk/B4WFLcflkEaaAd+kogefhHeX3dUWO9Fo5jsRZxyOJVFxgLM80FCk6OAzxwbICaNF7fiYXaQFcdmKRFag/sx8KMVAA6r4dRCiQ5vALHgYIpg07+RRJILcFKrAIQOhfSB+UBoIkBuQBTrHRQzwIUuuns7u/rlgN796D6OGqsp1JT0sjFKUQRkmvsqDSiYM/uHXj1j8gFF54HITRANlM2GU0LAH/o5EeRoO8LQzypssoD2DCuhBbgRi1EQ109RJcCc5qlASC4m4yerKwsqaio4JoAyjmlkpISmTcPSz0AZCWwdu7agyopW0qw1YuDLEdQ26i6YwZgsK2lVp787a8ArsmAAd9QexjtxvbRYazZN+EQqi+67i857wLxoTyqb8U+b+cuyAS/tHWNENR9TC686HqygN4DaYYdHoxPOyqbZcuXyjwASLXjUrxpanRcGuqPyJp1q7HzCanRGtngQzJJRs9UsFs2v/AUWVCj2KsVyyc+dTdzIMgwhelY7pCv/8s94qajfv2GJSg52iFrbNLWHZbdO2tl7fINqLIKJL2wlMZ0t+Rgj9cNGVSGdU5aWj4qK3K2vGrRw5SibmobpiCdEmRzllLkuEACDJBDpcC/qo6amxrkJz/9EbWbIJtrCEA+EyXVcrn22utQIAVQhcwpozSHXeutUR6ao6KgL/gscywm3/7md+R3v/utLFpYJZdccSW5Q6mQGcny6hO/lsHWellckSfrVy5BmeOVXvKgNOflt5uek27qFCD/4bJLLpMCyNHDR48AhI/Lle+7ERsgMkywUwsFIcLoDHeqOgviT23npiZH5M2tr0sZJGKQc06youoha2Tr4W0yMj1mLPHaWnvlqiveL3d85O+Zz4SvM98PHDgKubgNe7l+k2GjNngKzH38jo8Z5UxeNlJU6qRzoJZcmBFsHVPSUyQjeUYysBJ08t9axlGIFSsAolrhjQwMyf3f/LJ01x0QO53gn/qbv2YCYA2U4pUAmUaPvvCsPMW52lhbY6jOjLrLm2JyI/q6Ok2nudqZpRO4vnbN2XLFlShzIdDyC8jT0M57wLlDB/dj8TYgv/jZj2Swp1c+eseHITGLJTu/hPmQjYoo1WQZ6XZjlBuMlVpDat5LCLu6VFX8QdpG6Sh3MIB29o6J6VEIvAasEV+V/Qe2cj6TZLioroT8JcJy+geZnywSOwC8ne77lrZmY33nQkGWk5NtbKAGBgbMOS5EgdbX12dqqvNdFUgVqBc1ayedtWMHjG6uoxMfO7uBYdYBAL929tvoUB8fHYEg8argSlYtrZENZ62RDIjmIQhlzd+68uorUCAeRDnWQrZSD9315IKlYOm2boPULFslPghIneM29lRb8kmdGafpfvEKJKadOpgufvaKELaYukfb2K/sXIOuq7iC+YC/J2zBjOJPFR8KyKpqScV/5BkZCy80BhGUM9Oq7IBMKCz3oIwrZz4fkP5hUs9QEB3Drq8rMoHCzIWSzmJIh/NWkH1XxML2KQnD50MKKEmXwr41g+Vdc19Mjo7Y5GDIJ/1YFY7TEDDJPDSWeop+A5Jrl3+Ee03M5DORp4QarIT5shqipLhnVFJR3GSQpZemNAVswjR7/ji77wjUzxjgNFwJn6UkFBek7MOcGZtRlWpOVBhygOocp5AA33mFi99DzWNfp3lGc1lIVgW11X6P42sajqqWVFehJnWq2tW66TxGsGBUINqKZFfiiW8VSBjFF6/ROk4wlwOrqiRlY430Q6wpOd2MwrGzv1/6uJf0at3V8401ZmzyuPYwwHkkCUKa9SFugPNiyJ3qSsnD2s6Vnya2rHTCBDPMGnfquQCUO6i3nZyiJMi9YCeWpEdapa+2VaJ9gPnBMOTuHPlsMfd9rg2yxgZZ5UcdYwPM91ogCsm5qi70SmWRT4rT7agJsSODAHChznCoMoX5pQRLkpLT3LvUyiwJKzEF/2cgSJQ00gYLmyq8tO46AsdJS1V5wTjMzXpep4qQON6CkSD2lhC52qhhyFtVK3GOKmBS/sC4Keo9QjkjtUmjeSDMvFF1p1q9JrvInUt1m/vzBHOjsz0kEyHy9FArTkb9svsQNrUOlIB+SFBI90kI0mlCvTrHIdHYIyyQT1YGTc9TiYo4VmnT5LtFIVS1EUGzhdzsSRmQL9BPsrbGL9XwwGl+7lGuaZP/aHPnSW3HrHQyv6dt6XLzhz4mzgwIYw4YpcYWSIdZ/tSmhu98537pZP1MYQ2qhOkM93/dw2aZA2H2WrX7U9u1dO4vGXa3DDd3iAyMSQDbvkxe70K95WG9pNGFgaEbdaBmrFub5gdBHKnN7xTPC/FciGUsXd1Yx8YD2RKhiUK1VxGI70ny2foGmlGtNfDM1WOIcORqnCczfVYJehuWdZnih/xOUXtWnmWSOHaEzzIWcty7maVmLo1NTrGnMr9UE6YuiElThqicRYk7zD1hiv2ngz11Wq+ReRSFvJpAgRSa5bkDe9dZCDNtUIhxDCXCk4x935yFZIx7Am8xc0o/W4le/W/z3KA8JsonH4Syl3mTQoNFKT+/yJMhF9JUUlKBzQAvGn/yNZkdILMKJa0jNSD2nEzZQcPDKPM1Qu7lCMrdXkjvtoAVAkmkm39YjrPZG9tIJUCNAk6dIeeII8NL8zX4YMLC7jTdwhKHSVQgUYFEBf5HFUgQSP+j8iXenKhAogKJCpy+CpxeAul0KJAArsZb5blfb5GfNVnl/BsuJ2Mo9Q8TSG8RVH8egfQWqXQygQSx9LkjJ9c0V75qrO3mvn6fQDL//SwdeG99qXXbCmm+9w8TSJ+Tc7Dqk7cJpEUAd/s3y7ce7ZEgWRV33ozdnrqEDB+VBx7Anm86XT54y8VyafHU2xZ2v08gnbB4+zMIpLet2eZOev5lp5JrpxJIb5MtG4ZP2Ame9L7TRCD997H48wmkSYjDv30llSwkVbad+OqTJ1Ge9d9w2+/Z1+nv/ziBNDc+lW9bCM412r5ttXiCED19S++UI50JAslbNJdGpiBpeeV8ukjj0t7ebjJ+fADRGiSuagENGlcwex4qlQD2H50obopKiuj2zzY5SXu3vAl5FJEsFDDnnnU2ILhXyooKAMSx0AFwam9r0kAO4D2ADSudoRuvIvsGJQNwwwjgQhSgxkYnNC2i0tZ4GCs1rHYA2Y4d3g3Z4IZcAbDEfkSBnrACng4fgIMHe7012LQtl0Bapslu6Bugm1hBXwBfF4Dd+EiP7ERd0gnB4sb2S63AFJxSoNlO9/GylRvJPEpHMTKF2qVLeiFZvBAe9c0tgN1+bP0qTAeuE2WUWqSlAkp7UEBE6RRuJEtmP3ZKz7/0sqxfs9bUKw6YmY0V1xDZLtOAgpq/4iE/Z4wsnWSyE5YvxXaOTl4rgNBR8mPyigrB//h8gLhUBacBTiJ0Q9vo5m9tOiqPPPJTADUAcsAtVel4AIjV0kzRiyg2YKuWrCJfqQwSwyGPPP44YAfdxgRKv7GjVi6GPFqyZLUBSds7mmTl6hVG/ZGNusRF1hNxAjLc0yV5ZNmAfUGwhMmv8aIwGpbutj1AUmPyxhubpRmCorF5TJYvW8f5LxUPZF4KgOhv/uuX8sK2V+Sya5QM1HwLgXiLy7ZX9wOoumT5ivVy1U0fhEQqktyCfNNx34flTk42xCGgqJeuY4cTdZdivCAys3TeK3io3feapTBE1tA4JI0qrvLyCsw81Z9FIRqDqF1KS+dBHpbN2Uwp7krtkxSYBOiBH+BYmt+gIJfBjbEpisn2rTvkzjvvNBaBGZnZMm/BEmmBADx7yQLZ8sITkKH5cu0VF2ANmIoqaI+0AqolMR+ONLdBKA3KB264SRZVLpQ33twhtS3tkpoPaE+OxOq1G1G5kbuCVVQyhF4WGRn01kNwjEoIC8akoUE5tH2L5GenYls0Ji/ufZWQ7iQZwC9rCWTbV75wL/UgmJxznsaKp+HYEbKt9mOD9jjn8YaBrhXU37D+IrnkomvlgvOvVW2EvPLck5LEfMxbuNgogapQOKGjMSHsJsqE69cQdR3rUSwbD+x8XRr375Q4c33pvALsl9JlYBT7K+Z6A2vnzq9+Q0prlkgm9e7sRb0AqFdVWSkXnH2eLMfyz0/2hh/Fg2brhFGUuFiPEQBp7ZJ3EzgOhogd3wikVpPsP3RQ1qGQy0ep5GO9ZbJvhLDbcvuZWSx1xfU1gkIJUrgnjX+BHNQ9gK53QGYHJK1izugzeH2/1DXtlddefwrLq35oWxQx7FUuqw8QNCK9vf1GQdmNxeOx2lpIonHOdyHd5+lGPeQFIFQq0Q9BrQSz2loqGKgKh9LiYqnfc1AiKOsuWrdRVixZjhJqSn7z2OPG3uj8Sy6Wbdu3y15I9QlysjCIkoUQw+ece5bUNdSbjKxbbvmQzF9QSVYT6wdFw+DIgMmQamrtkvMvRYVA+sw0uVlOVJKzqmaxzs3n0/m1t6RqjniAEFAVh8ly0hwS8zPIEebxjGaWKEkzJ4eYU49Sa8X041alDKFGFKlX0mfWKVMo3SIeAN5AWDZeWMX+ZJHnntjGsdOlsXsWC7qQ9FrHUc5YGWOnZPtjcuGaXNY473dyPAB5OwC5qk3c3GPC5LHV9kTl6LhN9oXc0hNzQSBhN8dcSlJlC18z7APwEOQVQR6YtYt9JyBvNvek1QD+y8ZmxN/SI1ncDzxc1yRA9ziECNAwMXlUhQAAIABJREFUs2LWZB/FjltMGcWVXqOhkeeueRYyQH+u1q2qKoI6EDQKfMcZW0WFIZ6UvtD7DIWZhb2YZv2hszD5SpjoGYLKNFMoWaSkoBLWRnWkpJEeB4DbmKspRUfNOew45+lYgHrlsnViK82VQZSF/Xz3cv/sHRnje1T6+HMIhWMMomGG+T9BIVR1a0XtO2ObwpoQGkuJNvZvX3mOFC6rkQJUfSklpRLjHmCFfFYCwcIYutn8nIzztNqaktPVdqROhlu6ZaS5U2bHpsk84tyxy7OpgkfJuhm1YUP9Qs3tkBxWQ9RGpSDFjuIvSdYuKpJMAngy/awf7k9OC0oVSAILdoBJ3FPnBm0uE0czxJQMVBs4Xehab1WH6pchaAz7cFwFpy53+jJIpCjvV0Ww2inG9Z6gKhper4cx+Uk6r/U1zBe1k9PnFB0xva+rBaY/xcn4TssIjSyN7djU9kNwBB1SECiWnmas/YKsXrK3Zl3YZaI8GUXB2MDvIzSSTPHMENb5AiPoJTMnmRycEErKIEpGvUFOjDEH03KwAuSpJdQtK6pdZD2iDnI1ce8ml8fmo7GlUvY0RmV/I3Sml3vJTTdJUUUh9xCUbxChZikyJ0ZRdH7r3vtk98FjECuqbIFsY94r2aZKK5vmz2EblwqpPU2+33BLp3ggBVN0z2O9pDIns7Fq8+nahVxVEjNOndRy2KFKZe6ZQV1vND3E51dDNlZwfpkQaB5yf6ysEVSVNMuMDvTIJER/b0+D9ELSz2Izh2aV/TfIM8ckSnOP5NNUEchJo/mjUuw8e+jeP2cqqDl5mnOlNpE06rDeNUvKoplpqsLjmSVZbSUhyRpah+TZHajA+iD1eHZLQj01yj1oBnJulj1iZi5kzDyXxZU8U6km12ZTCbbat0KuGpXkccWfNgDoPhrE5tbOfNA9y6qqK7VT5urKqPEVWA3W8Gy3flUN6mGsmn/xrEzXdokDlZgNRZaltEjq21Be8bwzjE1ue75bGgNJ0pJCwxHhamOck65zF/uXHTtP1d8pcRSFDDTRcYyB1r3159heJ74SFUhUIFGBRAX+1yuQIJD+14cgcQKJCiQqkKjAXAVOG4H0ThlIalv3JxVISwHuq09RBJ0gbmR4v9x7337Juv1WubTp5Fydv1yB9I4EEgqkn6QdVya9w8R4RwVS+/Hzfuv1fw5BcTKBdOKNE9L82FPyD/3V8uDHlr6luJpsgrj5j1Es7M5528LuL1YgtaJs2oyyCXu9VeFTMpVOnMU7E0jrpfN77/C+M0wg1V38EfnU0nfOQDLn2/+G3HVfq1zwmZMVUvz8LTXYDcet9U4ezD9jfK4blS9+pV5KP/F+uaW46S2y7/9VBZKzGOAfUCYfVYX+uWzZMizrjkJeNEsA4iSTrKM+lBiqqlAlSAqqohxymHbu3mUyPy69/HLjzf/qM8/LYPeA5JA/U7N4qSxYgNc+qHWB5pEAMI2ODQESAi4B+ApZLxvOvw6wABIIy6cJAGzN/vGTr9HdcVhG+ztMvkMcK5WurkYIE/p9QZyHx1EAAZ45yBlxkakyAmFVWblcFgGgKbh+rKFRamvrAZsAmCKASARDqyWdDasUK0BqRsArRZBabixOZiAbrNjeqZ9/xfyFBEd3EHxfKtFQULbv2ALBA/mErV8MEMNL8LSSTZoDpWDgOIBDhPPVPKXBsSBkUxvnnkr3cyp2fT4Dsk4CzuSRVaN2eGp9NUGXs2YiWa0p5PCsppbkMKDsyC/KkVzIBiU8wEjIexqhU9+JagsgKTIij/76p1J7bBekCUAd3fxOvGUU4FJlWBQANS+tUKoWLhU76q9h7MySyXdIdqVL32BQUtIwdIGo6kENEaMTeO2aFYD+hE4D6JsMdgiFCZQZhUW5Jjg+BHHjtHpkbLBb6o5sJe/GIQ0Nh2Tnzt0QUkdk0eJlKNHKpAD7whyA+L17d8sjv31CCspz5dJLyAYCfGtqHpe9uxqxVEqXs8+7XC68/kZx0u3rAcDXfIa2rl4yk1qkgHnlB+BKhuRTIH+GE0iCYFTroAm6oAcgFTsg81TZUV5eLgW5xcYybU5ZAWhIt7wC5NoVDmvHmAxyPQOG4EilIz/CHCgpK4Wsy4NQRI3CHA3RpbxrO/vC332GnKtBcWLtpzlaMcDIJaUFUkinuAeAtKvlGOdGCPeSJVjocP/rH5BjLayH9Az58Af/hjWRIy+9vEW27ztIHoNdcgrnQaDlYQNYLRlY5qjKxhvAMsgPlBXG7hAVkotzGO9sY5ABi4fb5VBnozy5ZasE7ely6+2fko/dcgegKGOAiikaBrQPjsnhAzvls5//tExDIE6Rm6Ggq5sMmaz0EiwIzwNsnZHnnnlMFi5bLIs3bpSKqmqpROVWiDIrE+ULCwhCMcQ5kBnhCBjg9sjBXbL1hU1ixR4wPjkgG9cvZh5jvxbIkRfe3Cl+1EJ55ZVYTFZIFpZ5aYCYySj0nNp1ruowBcQ11J315QWsVjtDzTKymrwYLMcYSxrB5XBTlwyPjZr9IxXQMY0J7mUda4d6CIDQhgpvAgA4mfUVhxyw0pWu+4mqZWYZuziWZ3aASs15SkapNjhOAPt4jzz9zMPsCYdZI3SNc94WSI4QksSOri7WV57koiq0Y//U3t5tcr/UpkkVSGrzOASRp8d3umCqIBWcEG+qcIhOhyU/PYtMGJekALDaGPOpyTB1CUonWWf/fM/nWEup8uYb2+TgvjchmTtMmPtCVGwpvO/5F18y5Oc6MrE+/ZlPkr1VL8888wTqPK9cfNHlUrFotcyglrCxh6h6QgluT2DZaX+83FU435ClSlkoSabgvVHz6ZfaPGGHptyQ+TL2U+xmCvLrn5BOMB9cRwQVDjZs6qdFnsh4nKye9DAAtFVWX76czDPy1rY0cR3pKC2CMsr4dcRHAFUhZJkPJZnJcuFZBaxD1DRJKBg00wVtj7GlQ+EUZn9pGJiR+qBTdo7yXvJiJiBdo5ADSSiP1HpPVUNR9jglcdT2TC1OXQDKWey3iyEZVmskJGqMXEgGL69HEwlkDIGkOTJA8NDIJj/FmM6ZDCSF5+fySvTyY3pMBaIZZ1WM+rAzS4PF9EOCqIpHZVg6z7WONrWrgtgKc78Icu+ZoD6jfIKSSCZDSfUWqvhQIpQaK5GkJBRUDn9C5CjCrGSVEnPM/0HcVR0bF0vGskqxqAqO+g9DGPVA3o5jwxVm/xvgv7s104t71zBzZZqsKfW/1Ku00FSh5z7jwPKNss4oc56dB5lUJvPWrmD9ZjPPHEYdq6vVTfOF2+kwKksl+Caxme081CA9h8i56xoTD359LvKAkpgrqjbR9aL2oaoPMkoqrpfkH0B07DBnx9j3UdJmO6U8zyPz8r2Sl8nxWTAW7k9JND5gPmms+wwNAplgvOaMlZ8SRBxbFXBsEmqfOmdXqlKOOYu7CH/GWUfIsLj3qZWivv3EzxkW2EQ9nCFGGaswe6qqIq2QLaouzEAVretbLWuHRsPS3BlBSQixEfFKhhXylOzCGHtFPJbB2LklzP0nlJIttdPJMh7Il0HWfj8bvo59Og0E6WmQvmQi6r6hWU2To+TsoKRMR5UZhUDKdPWjREyWrJRO9kK13w0w/7KkI5gvz26pR1njkYuuukqu+sBVEKFqiqgaNlROSohxHd///g/kpVffwIYQ1S/Xa4UIcUL8BLxpHM+DQojcSEj8GOpXD79LIyPKD4Pho25+vRdotpsS7UqKUj/0TTQzeMy9fExdAnOZFwsXSqy01Cit/DRtTPPMMDTDDGZthieHZbyvU6bJdBsbQmFqH2Ou8ExBzl4aNm4B3wzkF4q3xQVEsHJP4/6nmV26pnVGR1FK6yrTPQeWjk8fYe6EjAp3RgkfCBiPFaKofUL2HRmWX7/eJfsYj1GINlWSd6LAs7FmHMy7aQbbguLcj4pWyc/JsXFDEiazZmyQ/VPcb3Tcda7Y+EC1KVYV2jD3ZiuNNDpXI7zPzj7kRj1VCgF7BffkDJ4ZL1xDkw3ZjfLsbpnafkSc08w69vok8gv7eA5o6e6VjgCE9jy3HEhHPUaDQxBCPK42lax9C3uOZnOpdaXa1s2ZgLKONf+LuV3/852nfS9PHDBRgUQFEhVIVODdVyBBIL37miXekahAogKJCpyRCpwWAik6KFseeloecG6QH/91uajF259jYSe1m+Svfp0s37yH3B0UJR95WOSf710sb35+i9hvB8TP6ySv5yWJ3vzHM5Du910sD10/BeD/xy3sJrc/KjdvyZvLHeIc3ykDqYycprpum1QWp75V7z+WgbTRDwHUNCVl80ZP+vz/bpH2+wqkD048KrceqZQHb4cp2f6Y3Ly7QB6+ReRbX+mRCzRbSPaTwVMnG/9EBtJhspXu9r36JyzsGjm3reL5xK1ySwB7unu3Sud576BA2p1HdtC5kqoZSGYsqmTLO73vvxFIJx2/+I/YDZ40g//QWBg7Qddl8uPrU02+1Zdkg1EGvf3VJ8/d94TsWPs+MqXeHiPze1Rln753VG47ST329vv+DALp6iG561975OovXy8bh1+Vu/4NMun3LRnPyCo8MxlIvmpyJSB7NOBcQYjCnDwUQYMAL50msDiV/BC1EZsHCKFAmnarD5IjoqHoqhRJScNeBWuiKJ3U2m1aRDd/fn4++TfYVdHKnALYEMZybBKbujFs16y+HMnMr5KalRcaecQUwP90cJgO5ilA6hk5enCHTI33YZ0FuAZJ0w7oHkBFMEh4+hTghxUQ1IFVmZIvNizxFAiYBUBSMEqB/i4UIybAGWBbJTH6T30n5xGDdMjFRq1UM2TodFVQMkoHqQfrMaczQ5aQRVaM3Zo/xSVbtm3GQmyrOD2AgBA1yQBLMyCSJgdBwUjQNbXo0ZppTkFvv1pY9QFeQ8LRfavdsW7A6fR0D4QSAdZhVDSAkmr9FQgUSX9/ECu7xZJfWCwFRemAJHas/FzUfYrwc7qcAa9mIbIs5I488eRPZO/+ragBAOMAjIwVlHYBE7jtBmwKTczI6vWXiCd3AZ3MPrG7AzK/aqkB6aKAgmAwBki3c72pAEN+utQ1DX4US5jhAfIOsP8qLS0WWwrdyhrsjm1ce0MtKopOSWMMXABGv/zlI/Lii1vk7nvukXFAwgD2bsVYJ9XVNpDZ83Xyfzxy800Xi5vXt/eH5NnntpLpdK6kZ5XL1X/9USmA1CDuyFg6TUFybXv9BYmM9gA+BkxtRxmrMYBAJ0otF5Y9re1tsufwPunE3ikMcFReWiKrV6w015Gem4k1GAQTpKZ2tDc1tqFua5NBLPVyOKeb3/8BLA4BFwGllq5YK3mBAhNK72BMYlhtTZPB8LMHH5D/evJpQGFASRRXAcjIKezJVi6uJNsmSzauXSpDkFczoSnzGa+++rL0DPbIh267FSuyJRCZU/Ljn/wGhc4IOV7zZSn2ZNULl0l2AX3PBJXPWiAmmHtJGhYeGWBeAzYBhAYJ7R5oI4up6aBsqzsi24/Uy7mX3SSf+6cv003OmAIs9o5NQYQNQbrQ2c5YXXLpuTJKftcwYHI6pMvG6sXkGwUhCCekH+VCKAaID8jsxSJvXuVSLO7+ARDQB8ibBaCNamKs1yjWQgCU7tQU8qza5fHf/FImsHS0YNG0culi2Qj55A1kST5EHV5nkLSQHNryz0QPQ8wa8P+4/ZSxRzIkxZwF3bRmcwHeWgH/rBA1CrKNoqAaRGn2OrlI89k31PZNO+kVxB8aHBErdkXTBK7HAeS1e35Gu9bVY5DjZjCGqhpSGzMfa0LxfCU59DWaU7L/wJuy+eVfQUZ0M79HAZLVrkltL7shbUOycMFS2b/vCKq8ctPFX19fT25UGWtrCDK0AZKK7BLmYyAAgYn9nB1LqhFykDzsI24bRlBcQCeKOwt7wxQWT6psmFdeCnlJdhVz2MMcb2tpkAoA+0GUVm/sPIRCr8sAjCFUk2mpLqztlqHWqzavW7JkqVx+3fXI+2A9NCmeubkPi9Bl59112u8SrxdVGKWdIT6UfNEuefZFHJ3Mvm3kD3wZ5ZUhUxS452+aJaIKJVRrStop0M22LbghArJHpdc7IufecolIYYo8++unxDuZJUf3tUkre74FULkBYH4GNiYT0vus5cXYerFn2sawu4IV5xh2QGTV+oQgfeMoPo60jkvzeLLsHU2m+x9VCcB4FFupmSQILjaJKYvm87AfMOd03ikd4eIaAhCrpWTeLMK2LLWtR8oBkjNUDcIcVSVQROeI5hsd/w4rOWnmqcL2+j/mKz/hLmJyolR5oyohB+qCVPbSdGrg0mwe5TQ0e4nPTWbfNuehx2HPV8JnnAyWYdRE0JOonrBSY0EouetFqaA1I7VIqSPOCaBalVA6f5XO4e/jqHliq5h/NRXsueieaGZQRZTmlXW395jcJfONEiMEYN4OuF+H0rFzkIxArsPC6yPs5ROQMWqLRzcEihqVGqoHo0dcFaVStbxGMkoKZAZLLguqRDfkpwLxSkgI9+BgB2R7Q7cEW/tlmny7+Ajkj6qHmPN63g7qqsopVW4pg24gc7UiREGjlmR2SEUHhFIqvo+FmT6eg3OlLNctBanTEMU0IaDc0dckxVDhsM6TqKW5dxkiScfzuAqJzzOKLSUxmazc/fg9Cppp9ooZ7lN8doRa68/VdtE6pRlV5GlxhGns3lTtohuEuW+QnxaZRSeG9WaoiyaDCZv0DkRQFU+Jj6YNnwW1K+8J9qNsnqV5A2u7SRpa3AUl0sLp9bI/dbszpIuGAA/Wui6eaaw0nmijwhDNDKMj46gPUeRgw1lTs5j9YUzGe/bKwrJZKSsYFW8yWVHsnSnZNXKoJ0teerNdxsZnpLCyXO7+9p0SRsmVbMGaj3N0JqER5bp3YXP7/X//Cc8tZDXZvFjdeiWTZpX4SFS6WzvZs3rJ94pDfkGscN/Pwvo3jf0qmXG3Md5O6uDgPm9TSzbUZkq6RlFID0EghlFjebDrtBWgLg7wHBKggQNrOlsSJJ9jkr2VbCHUY+P9rRIe6GXtR2mqGCL/EMtcjpns4PnKPSUVNYVSvrJSknweyCOseNlTob+4v2l2FmPM3zXlLKa1jw8aZe8sGUOGwIZYTArRTHNsQvbsn5RfbR2T3YyNnXtVF1lLIyjudI/ya0YjZOAMNVI71fnlFdLX24t6fNQQt/6UVLNXqeWoPqO6IOIzyLr0QAC20eg0PjjMvJybUzpHU+FbF9CwchZqzzLOJWMsJBevPo8HIZRtL+0iP4pnXfZ6N2twGkZ/gGeIzgynPDc/WV7zTMlQCtZ/qqriGVef/6Z1T+C6VUGvz4C6kehnGaKU/bbxwddP+16eOGCiAokKJCqQqMC7r0CCQHr3NUu8I1GBRAUSFTgjFfifEUjHpP74WeVX1sgXbl9j7MROIVz+iAKJV8pz34N4ao9J5WVVkvXsqJwP+F9a+5J87qEm84+/0rXny1evL5fgyaTU8CG5//vYvE0A+hQtkvs+uZ7PPTWH550ykMznQT78sFsIwYXp2BGRGw3ZMCV1j/1OvrRjUoLYL2y4+mK5a91Jxmgnf/bx6+3bzuuf7JcuOjznrz1HvnB9TH72FoH1pwmkjy/qky0/fFbub+Yfyr50+dQdkBZEX/RBJn3u8SHpp/dwzXWXyd3rrKcohibJaPrWf9TLPmqTv/Ic+eYNleI9pcbvnIHU9/Kj8plnyeXIWyQfDByWl09kQZ24Hr3GOp9cgu3F8xMOOf/m61EB+RjLd3hf0c7fy0AKy6FHH5Ev7Y7I+beRgdX9B9Rip8zgPzAWqIu+eN9h2Scp8rGNbvlh//xTCSS91od6fm8tqIUgaqR+frdJ87BOtrU78dI/g0C6tZDreIzrCAECVcmG7mMyihrqxuGTCNEzsgrPDIFUccl8o5xRj5hpOrwVGF62ZLEMQhq1Y+/hA6CKQBR5UdZEQNwbGproLg9A+kQMgaL5RFm8vwSrkElA+AIs2bLycqWkvARQAmASKzLtRh3ldwpMT5GBUVa1UqoWbQSUSpaRwS5IE/JsfMnS3ICiA5VBlGwYo56gK/7IsVqyiHLoUgdkoYtaM44UrFVQXLvpXVhMBWFJBgEkggD+Tg2MJiupFwBCv/0AQymAHymA76kQH+koQ2YBB2Lkgzi0yxcSKykpRa658kOSn4sdWXJctr/5IvZhW4yHfzqWb4ooRqfn7NU0nybENamKQDtgpyaBKwG7OzuHAUmOkXm0GDVKpiGrFIAKpDgg3gBbIBTKK6pQjqwjsyXIeWZguZM1RyBBFDgAKtSKq7+9XwJ0EfvdqDyCPfLKq4/LHsisWUBDztrYBGln9wz5AQqMJsWTJbNgkdSccyNdwpUod0IoxCDwAilz5wgYpNlNCtQF/G5ICWrndZjsjSYAdS9d3QqoWyCQ4oBAgx2NUn9wjxRkqp1aWHLTM1F/jck//tPd8qGPflgysS30AqKX5ObI82QDfed7D1CPcfnIbdfQCJ9FeHiPbNtxgLyYqFTXbJTPf+OH5DylCZiM+MAEY6hNtr+yWd587WmpxjJxGPByDAWC5iSVA3iNAQY9u/kF2XsYGzyYF1W9pUN8bFi1Ggx+Sho6WgFDXbJ7x5sygTXTOevOkg4Ip66eVsjLQrn8oktl04svSvVZa2WMet5z578A9lmlsaFOGo7sAexMk5aOZvnm938EKEtnt4eucYBpn0fD6yNy/TUXyl+RZbN722tGjWAD0OyBdCkie2Thkkpxo2Jr6+yT7/37LyE9PLJq9RpjpeeGuHOlZALmomChu1qzK1wegDgEdxFskLw2N9+z0lW3Rza/ukl+QYh6zrwq+dZ3HyTXyi95gGEjEEK1Haj9PE7JY6y2b39Vvn3ft8mCINenD8C8CHAeMHiIsRtl3qlSweK2mywmO+e/4dwrZPVZV5FvlS856X6ZGuqVKBkT2p2dDbmQTnaSLzNF6huO0jVPXVP8gJEOauwHqFMgEPAeIi+q3ezMG83i0GwOY4F2PPDBZE+YXBO+aKP3cG5xtbBCsaW2W1PMz1mIp47WPvnud/9N1qxEjQgxlYEqzAVJ00O22BS2Rd19rUaZGGYeRwAGp1D0uLHp8nJeqiKqmAcIjipKVTR+2Mcox9VMrLb2Znl56+/Ij3kOsBGqQ9emZqLw+8G+MUnxpDFeKA1UvcB+1UN3ueas+ZUIR22n+WHJ7Glp5BFVkd80zRxXcmU6CNmGIsquADUg+wyqpBFsB5V4dUHwRgA4o0b5BqgNqalquBhkWlNrD7aKEMlKREB+xKJj7KOzsrDaK2dvXG/A+GuvvgoSBQIFEjDMdR46dEg+8MlHT/td4qk8nlf4MrlGILOav6MKD6O2UQLp+G91XzWZHobknHMSUwLGRSaMk7FLQkajehc37w26gxJeZJGaO95Dxkmf7Nh2VKaOWWTvtlr2cogC5tAIdR4FfFZ3wIvOroQ0hASwjIkX8tkoBiCQ1BoshHomCmFb2zIp9cMO2Ttsl44J5g8KmxnUThFoi5iSi3bUGlioufB9UxJDlWlOlBdZfBcD3ObQkOBmnZRxQykC1PVBNCQzT7SBQYHmMH9GUOxE+HwlrpQpVvVCEMKUUUQ9hIJF66IKJVMTO2C8VdK5dqdRw6CA4zVAxhgPQmTqz/nTDYisdZvmNePM3QFIkWE0J9CY/L8C+g4UIcm8B3JK7bb0WErkmbAvLXSSDDu5nsX5klJTLhb2khhMXTLrXZsiZrneNsjLKe63dvZDJXAt7HXTEC3t2H++go1iB3MyhlrKwTwOQr5GVMUDqTTNucR0k4c45+Yhzrx0yV0wTzIriyUOEduPotHNPTBAho2fxotZLN6i/ZMy3tErQ9jaTfWPcC+AsIVUUTs6tYe0qPpC7eYg19RGdIYa6rxyMO5W9kobFnfWCPlljJzHOoXqdFJyAxapKMqSeQVp3DvcohyiHVbWAkFh5fqVWDCWgkoas0jVcsyiBBPHiNvUio26TXPt2LDOcr+NMWYzqiDmOu0RVIrcc43NHOVU/kznVxxySEk3vT8Mto3J4DHIiAnISJRvhmAmD87O9aSTI+WKY3PbCOFjCxD1g00ZahkX1pc93H+bIBTbdRTzaUbC/myYa4sYbzjsc7FKG+6nSQbV8vJVS2kKgMCaoLkluVsWFk5xv9UGjxhzOyiHWjVjCLWsKmJ43rjr2/8iKYVkv2ELZ9YlFVMCaWJ8WH76k5/LwYOoJUfCfMaIJEP0WwZ5XuBZTBsP/DS/ZNKkksIcL3KguiEvTjOUHIQ2Kj2q4+NCQQfTgS2fTQZZ25HCbElZjH3nkmrJrZ6H4hj1Kc8y3mTU2Ek068z2cg5DsKn9Euprkf7mWpRIg9JNrtgsNYCiohkgJoFcO3amReKpyIbXI1PPjvUfJC/6QF7HOSaNmf1Qs9J0vc6SnYU2DvJQBY6oDRnTWRS1U4enIMuC8qPNqIqjaRLCfrF9cIBx5P5I3ZWgVQIJwZYJK8zKzDR2wf1qrafPcBD9um8r0T+3b9HolF+A2j1TDh88QLPLOM+QQfYvcgAhStVKLw8V+CqUz0U8A+T3jssia0BK7QGZrEeNzby30bjiWsRzD7bDw/vrpCPVLs/PS5ataTPS7mdewLpr04eFuRVVFSL7p0WfFdVmUP0oVUWnqlvG8egjL5z2vTxxwEQFEhVIVCBRgXdfgQSB9O5rlnhHogKJCiQqcEYq8BcTSGfkbBIH/d+qwKkWdv9bZ/H/3889ExlIa29cZnzn0/jHtipnOlBz5GN9MowdWD/WZ27ArWIAlqH+IWMTl0wHbCvdsWFyCoIQE6kQKhYAuirUO8kAXqUoMtIBAHwA3bPYDnkBjdRGrg8AnOAdbIAcsvKs8yU7fwEEB9ZFdPmHp0YANiKAAW+KL5lMJHKLpkOA7gBe+w4dJieoFBvNQd7uI8Mnay44mX/Aa25CIDWL15MRQDe82pvF6BhRdSdqAAAgAElEQVTugfxSi5tBQIrSohImDOobbO+8dOemoTzQ0PAhLIMsSkihFrGQyXTtVX9D5yt2XpBZm577NWRUO6DGAKSTH8USzAdEixIxCoApmKG2V+NqqaeqKOyeunvGZNeew1i1pUOYBMgVygGsc0FYkcQMqJKCCqO6arHMr1zGuYaJnMlBuYP6yQuIopZa6nQEP9Te2AEQAkia6pCerlp5Y9uzUtt4iO5flFx0UCsk7AIkTAK805wJC93Mk1GPnHPNR7GxKwak47/HJ2Q+tnQKMk1CzqjHTAoZN9kZ6BL4zwnUYAeOHpTm+lqpAIhZuKhKPNj/DNHxvGvLc9JDXtTKxTWohSZlyfwqU++fPvQgpM5h+ejf3Un3dwQ1jFsef+xJefg3TzJHINTXVkOOVcsLr26V7t5hQEEyb3Ir5P4f/5rzoO5u7GwgUNSW8PmnfyevPfeEFEJ0peSUyOJVkDDk7PjpIj924JB89rOfleYOMqjISFLwW1UAhdm5MoIlGrAVtmEZMtgDAAWBmQW4r+cdIm8hi5oXpOcYpZIDIkIzkG77wN9KFdZyMQC5LBisg2+8KL6MgHz0s18FAFfFjI15jN0OIFFmOrkYE9jgoR5zojy5/YO3AHKikIAAVDx30ZIKgF6rPEojwbatZObgFZSKAq8gv0iWLl3BnC6CyAlgXQZ4ihrNw/XY8LnxcI52jjML8I3kC4uzRvkF1n8hxvKK627CXsolvfV1BhTLKyshsydorKO+9tUvoTLqlw7WzuDkBOqaSillHMPYz6kS7wikmA/FTntvt8KvkpZXwvWkSHHJfPnO178qR/bvkb1bX5ezN5wji5auF6+SodheqYLOx/cM3dnJAJRTGkQPQKjB7arKU+seJWdjqkDQ1aNEkv7d2AfNkQ2GVAJo94Jyqr5Cvbv0HOIQvBHeu33bG3LnXZ/BhmhMVpFBsbi6CvvIIsgxr+w9tBeLqV6TMTI61M1aAHKnAz8/v9CMZbItTS4452apKl/DetRMJABqn1odWcji6mCdvSSv7XgItV0Q8nHU2BkF/BnkjAGSulLAcW1GkaSqDiVRdS/IzEw3r+vv72ccF2PLSXc/RJLueTYUHCND4xIHTHbQHBIHRA+xtjXLRfvtlbpVO04ljvVLbb5UfakhU5OQTk4Nqmft2gDw7bYIpPIwGUBeOf+8s+Xxxzdh6VlBtlalFBTkcYwpeeqpp+S3m0dP+43sN/koyI6TQwq06rcSJEZRo60BxzNnTnTPa/6UgvBKvKj9mpNvtl+j9lFlgRK4g/5BybwuR8puOUe2YeHXT+7RwSe7pPXQkCHgta5JgK3d3Z3Ym4pceD5KvFSIfMskNpuqagJ4heSZZg+JsM9Nsz8dbQrJ0SGb7BpMxsKOvZWMn1mIO1UbJLHmQ9izxSAW3JCANuYcWhvxMiGLyAvLV5UbZIid/bt4dFoWQNrkc7ZeSGBVsiiHopZymp+ihKZRjfJe8z+ufzyuhA9jpESTUSqhVjUjgTUY61FTeuZMqsjsUXs79odUvpUU8nIdqtBJUmUeyDFCOxnjeGPMTwy3SIxDJcOc8AL4J3N/0jWjtB36PLNmdByGyZmKVmVL3roa8ZblcT4R9u8wU4k6oSKxAYJrM8QgZHIS9x1d51AvgPfsU9SwtbdHDpDZ1tpNfoxa8bFu1fYvzhoNsS+rfZ3a3WEkpv5aSPpQtiwol6yqeZJMjo3mKoWNPSx5Osxbt+6BrJsZlDnD+5slmYwyzZPRXCc7a9lkZAGa6/yZ0b1B1UIQPqr0sEMK2bihqG2d7gtKXcZYb6o68kD6+JKpnzuJtZnM/ZccO0jtAORBjh/bT8gcvwuKh/VitdK4koRCT/WLWKzGWVsmu4qaKMEJc2tycSyQ7FF+p2QoFB0kC6/HXsyEvUFCTvZFIZBoVmmC/B1U9SfPCIyFnn8yc8GKWjMLe9GkSciwYQjCCYzYqKkDYsGCNW+Q822EoBrJmC9jeWW0m0EkUPtkMnMGyPFRBXSIsVq2chH3d5SrDlTRvbtkQfoocx7NHCqtZrJ+hrq4VjKHVME8wRheecdnJANL0LjukSggbZCMMxBjs1jAHcVO8P5v/Ce2rgNYhFJzrimL56J0CBDNCOSUxEMDWipjkcT9zktNktUyUAUxKKnV8c+CmiaJBpyI3yYFqxfKksvOF39FkUyqioZnBQ/rcCY0xNzQGkMcCd1x4R7uI5CVEEjjPPONYD88EcQCT2ljCB14Msme55Pc+XSs5artsN44yGrk3C1KFmFZBwtpCCRdu2a8VJmEokf1d5pbpCsrNsH/H5riOWZYfvn6uHTFM6QNe98+1OV2nuf0GU64Dzm454Zp3vFhYafsmt4rlMhtaWlhfiSZJie1tlWln9oWqqp1cfVC6cAOtxHb4mmUuz72Fiek8SxKJjcqxkqaBsrZpleNM986J6RsxiOpEWxyR1C6Yes4m4vtMERV9+6D0s26PFaeJnvzkuVNlHQ9kFl2nlXNXglxrPaJUbVVpRnFEoWU5N5vneHuwDp586lnTvtenjhgogKJCiQqkKjAu69AgkB69zVLvCNRgUQFEhU4IxVIEEhnpKz/zx00QSD97w7ZmSCQVr93oflHeXt7O+oUAAPUPgqoTpGhoPZGMQATtaSbmpoy3aBpKAkGsT6rr++UpQvnSxg7MQXLMpBa5GfmSgCCJ78YKzeQPAX+Q4Bh2nGsaiUQSQA7m5x90RXiSZ0D+lWd4UOB095ch2VJP6AJICMAugOwyEE3aW19k/QNETROh3RuXsFcDhMgutpS5WYSEA0WoNZU+w7sN7kzXYDpalOltdLrUmWJKhfUekszEgoLC00myiiEUxTwyAqJFKPzuq15AtUMuSfjIwApvfLeG84nO2YI4gDAAcDYAUnkwKJGryMXJYd2/mqmjpJvA5xbZ+8gAHUGJAfQHaBIUWG+yd5RT/44YOj8eeUA18uw5yqkrsnY15XTZQ5ACGKpYJBmo4AHkSOF6oGLcgB2tTYf5BjDqLAOycA45AnKB7Xu8Xno+A3TiawWdYDeSc4cWbjuOsAQFEjYqql9lQZJKxGSSpeuAvpuT4pRTTgBpoYGulFB7JH6o4ckE1VWdXW1pBXkS19/uzQcfoO8llE6yOcB8EHYAbilk2NTW39EbvvEJ1EQ+CSnoFgmhxkrfwod3EBSjHEeQGWEDvAQchAFhXIJ777i6htk8ZqLsP1K5ffkjPjo9Ae1VgJpqKPDZOC890NY3M3Hfo9rU4A+C0XZh2/7G9m5Z4cZtxnmn4d5U4S1oqpj3GRsrV63QZ5+4lnym7ANxCJwCmu6IbrcFy6pkRuuulae+e1vIUwAlzp7sBUKyDlrNsrZK1diLzUtmx//OSCeRb79q6ekG9WJArBJdBmrOWGEccpII7Q8rB3l6XLTjTfSia9N/RbJz/NLYXEGx2yWr33t64BZ2DcVlEpXR5tkZKTJ+953I8RpNtA0ii9qUoxFoRuVS2ERmSSsgxRAPheg8/hAm+wgh8nh9pL3kCUDrLPOzi7Z89rrko/t3Ibzz0WpVgaRtl8e/OkDnGtUWjs7JJBHThag3NLSCiyCoqiIGk3GkCK3E6yhXsYjDhEl2DEG+f2rL79EU39EfvXgQ3LlZddIXuFCOvkhTCFhnBAD2fj8KDarHfFhapysQLUCxMpkKtGgfJGx8prb8zQiR8Fj1WyA5xkCac6MinXO8cJYTel7nagbBsiv2ITC6gtf/CfWzohs2LhamprqZcWKFeQYTcjuvbuY+0myZm0Na2F47vizXjl8qI46YxG1+Cy59cbPMnbsRXTXxwG8A+nY342iTnvmZdm1/zU51roJgHaKGgO6s185+Fw13kpFBebzBgB8saxj78hgvmhmhxI+ufm5Ugf4vn79err+DxobO12/s1z3tGYUsRD9LtSYXLgVoFCBzB7GJsactqK60rXv96C4Yc+LACZbAPVDWE1qjVxOj7GWmk2aZu8cRpWWCzFbKS8+97IhYD1uMnYgNfU4jYCeuw/OkXOn8+up0oWMAPuNyTWaU+5oLplCujG1tzKqMrW/gtDg4xHDQPCo5RrAsRJPuu+wV7uwfHShBJplbY1mD0nN3y0S14p02Xa43oDjj99/ABAW/QN7amV5MaA2ZPpwh2QDqq9aUQ6w2gcpiq0izQduVbuAcqtKdJZst4kZF3liqLAGrLKd717+ewYS3AIBorl0SRAgIfN3yEmYEXZfzn0aBcaMLIhiEcZ6baPhwM7eW9g3IdW8Zj7nnMr4qmJKc0kchgCD8DD6H1V8zFn3WQCCp5hL46ypIPWYpj6aZ0RKmSGTlAplNrFEyHkx9aEOHIfEFnNsJZHQZvA6SBrWtCoT4KixtSMbiX2+h/wXJVGtvE9zaZR81Cwkw63oHIcN6cf6bTLTKRkrqiRnZbXMUJNJ9nTjIMe4aU6VHfQ+GAxibdYPkcv5Q8Cr6sZJQ4ULULyhrVN27NuNRRukBvum1lbtEW3kHYX4exTCxUFjh5XvcYiKiA5yVopUn71WAli4urEBVbuzCT5DbcGUa0KLKBnUN9qPNVv/oETGuQcTZqbEt35bANBt7GGmeQO1otkYIZDiEGD8wOSfRSMQI9xsYtOT/Aq7MfZbG1k7iBRRtjESND24qL3HGkZZQyYhXEFutpv7uo/Tc0ouzwF+CCcvKlmbXbOYeAZBBWSFAFaPsjBklRI+HvXQ1MJj+crAcVyLTI9apGE36sY+5u2kkwYUlInUJAlCYWqC1/HeZCt2qGTUFadXSNObtWLD0sw56zZzIo0MQ286xDP1a2XfGc2fJ3Xs0W3sDaEwRCcKHSU8gti8FrOnL6splXRygsZ69kuOY4jMOWruZawggSbqxiXMjZGoH4mg+Kq6/GZZcN4lKGwcZOZB2mt+IeNiQfGbxOu/9aXvkSG5TaLkM3lRfZWwz6cpoUhtLTx7uLg+JSURtBqldpwsqhj3dwc1m1avSZ7JMqsWyMbrrsFyIEPUwy1ODlASC1yJYIHelMgg48X9ItbPXEHhPTMkk92tKNCwsENRG0SNy8gYxZadhxJfmlMC+Q7x5bvFrgQS7HA87jVqrznFGE0H2OFpkJjOdqN7VItCMzcgkDit6OyUWLEKHDs4Li893yHPHbVIRzhFjvV0GtLWwfNDBGVVjHwnFw0pkzQRlZCxqM+aQZqO5s8vN41HA4N9kpqOwpdnNSX89R401NsviyurTLbX66++RrQg8zXMCqZehHXx3MaeoFZ2cYdcGAvIvC72kI5JKbKlsLY5VyZlxGOXLBTzo3WN0kVTzWhhjtQV+uWpAEpn+n50R4jQKOXgerS5R3W3VlSQc+QRf6dWFiyL33j2d6dzG08cK1GBRAUSFUhU4C+sQIJA+gsLl3hbogKJCiQqcLorkCCQTndFE8dLVODdV+BMEEiLLis0wG5TYwvE0ACgeJEBhzXIfj5ds1P8Q74dkEHt21pbW7HHUttGLEdQdLjVdg1l0gLURw5yLBTk99Hln1eQK0MoeYIT9Hpjr5UKkK5ZN9MAIZOAl2ddcCnKm3Syb7Cdm+zHssQvx1AaBVG8+Mgz0M/IzslHPQMEiHXOGETDwUNHAMqCsnbVcjn7nLMA0zVkG1AIYMsP6dDa2S4P/PRBwHBAJtXpADKN89kB/POjgNtKbnjxxXdhv6b5FpqBZIyKuE4c9mTzpr0AO2SiAEaPjvXIldecjQUZ9ivBUWOB5QCcVws/vfZMiAIHodQKSivJ1tDYLDfceLP4UzNQpKQbRUoYuysNiB7DckgJrmmAujRyZtIzcummzTL5ICNjBD6n0F2utvoaE6GB4dRtNjSKlR3WiNj7BbCiO9ZYK9103M8Aog2PDQGIY4c1OWIIBTWyGRwh12XRxZKTXw0Bl0pXt0W66g/Imzu2SBag+YbzLpI8QqSjgFMKbs6iAgpxXc0Nh7HNGTTWP5WQL0qOjPQeRa0zIedvJKMKcE4BYFUZOACj/uGeL8nmbYfAh1ycLxY7KBBsEFOqxEqnRnq9aempUoSSpgSibuXKDWLz5kMwkMOBrMEFuuugpXrryy9LhI7haZQen/7yV8UKkNNGWLgdULM4M0vuufsf5dVXXpQrr7pUHn7wQcB9bBCxFfMH0rCmIlsqqwDgM4KKxiZjHXWSkuWXNoDGAN3ElXx2y7EjEIUQZyjmYrFkuficC+T6iy6UMEBUGyq3p198RR7fUScRdxr5OczhIGAeneIKMDsg9ZRYuOSSK7BfW2WA9jHImeRkVBBeizTVH5J7770X3CyZznpUe4Cj5aVFsnzpUimdNw+wOyYHaluleOFZZA7lSA15JDpOLs16gBTVrK99u3aavJ3mtlb5rxefJuerE1spp6xdswLgNEkuOO8c2QKh9KMf/YcsXr6UzCUlKHsMcUpMGLAWACvX3gdZqvPbn+KRGB3/AxBuvWRi2Vwe+fSnP43irUq2vfCarFi+nqyyebIPAqCsaj7zlIykHCzlIJOSIQn8fqexVDJ5Q8xwVdNoXrl+a7yK4u9KVsYBB5WgsCl5dNwRzQqwaYeUjALyxpjIeq1qo/jSSy/IN771FeZ4J/aT7BFVFVg7pstrr28z9pOzqFaqFhWQ2+Q3UP/W1w5KRdliLOgC0tU2It/9zoOSnzOfNQdIi31UFnaPqv762S8ekfu+/yVyrurkgotrjDWdguBuyM5puvdtqDi8gMGaTdYBSTkO6dPU3Gjev4YwdVUgpaI0071UA+WTuC4PSgw7RNXYCB3+Lj9qzHTJDmSTQaLZYXYD5quSqV9BZBQivRwjCCit1mR2WN8gpJiqkGawZ4xDEEyxfteuXQ7Znip7dh8wSijdR2fUsot9ywmwv2efaulO79frZdVzB2QwNeZeCUDVBWgulZIpRHoYG7U5egUiSckJQF+H2kLxZwjA3wl54oEE8JGdE3KwLhbOypIvrpa+eAsKigzZ+0afPPSNvQDSHrKAYoxZrhT5sIAETC7Mcck8ciGnQ/0IFiBcUAnYlXTA8klJ7CTGfSRkw+YrKgf6Z2Xb4Kz0Qs3EAKWV2EpWlRsk5xQqhzhArRviyYGqdBalQxpWg2ud2Yb03xMZN80BBX3jMn9iWhZDmOZAKKUxWV28z1hPcU1K5uiMVapO7er0b3pviDDPo8zhEOMxRnXYWVEkqRWXQsYcA6WRmwmuZJoqQFgd0CuqUMLKjT+NDklVeNTKZEkx76fZKE5Y2alyTe8t+rm6Q2vF9e+zrA1VV40zj+3zciVvfY0E5mMxh0pE3zGMRZfmu+k9RkkkveeGULqGuUcpea5j6UTVaGd9D2IJ24jdXRdZcEMQtqpQHFMAH0B91pD4cfYS6sq9IMy9bgZCUBVgXuzNsheUGnu7lNwsah2TQZoTgtTPWMOyfjyaDTUBcdcLgT8wLk7EJm5VY0CMK4iu90hVmMxAIGGEZxSIqtRwoAJK0lpwQ53g/hShIUDnoclT0rHgvIyTIkpUgVjiRsfPsZKF7GD1SCZKzRKUe9UlGVKe55IcH80DtnF+h3UkqpIo1xCDbPMwFyjMXK5YFAUW/MhwS0Sat5NKNYyCEFJyMjQjQTKatCtDFStKYs3LT5XFKKSTsF9u3t0g8UGOMY2axIJRIbVLhbxK4nmjfwaiMz1berMy5AjzrSHskA4Wj41nGyt7HRSnnAX5HYHgCga5N9inJDstiip3knlKPldnTPqbOlDUkMcUyJSMdVfKxg/dIbPYfM44sGk03DFkJaRjmL2l5UCrfO8LX5d4R794yPgK8Gxh0YcSGgM8nL+L+5KHfSjAvcpuY5xc3PvTY+KjVsllhZKChXfO6gtoDsjh229WO+FD3Cj4nunGjrOV56E+9tJO5uw4zzLsBjRJBDvJn+xBkYSlbggV2iA2wUoy+1Brp5BtZQtExUu2lbsAaSH39ygZi7TcGAIniXGzYslnCCRsATXbSu//c186yBCZjLE9miyDu4flqSdq5bUGm3SFfNKIMnxMiUhkvVaaQ1TtGmLvdGelSun8eShkk2hQqqVhQ/MqsW9tb5EsMuhyuL/rnupiXtcdPSZxxriSxpymYw3SfKRR5YCG8HFlusSf4aYhZFwqyMdbN2aX6qFZycI6M5NtV++1qiq3MJ9yaXYK80ylCnfBVrg5L1X+K2tajvBcFklyGUtWvceZJDBIdr12uz5HaZyXKvT42vVEgkA6vXeyxNESFUhUIFGBv6wCCQLpL6tb4l2JCiQqkKjAaa9AgkA67SVNHDBRgXddgTNBIK25rsqAqprBoyqbNuxM/P5UQB26+gG2FBTV3A7NydEvtRJpgkhauGChTGId10H35oLCeXRqY9uSkWXA91nCoocnBukiHTf5SF7A3WT8+0cJlY6jYFmFpdYsJMQoVk9OBVmCWJp098kk6p1cyIG8/FLygQoBM1CsACgHIWp85OCkojCy0Rpux26kpemYDGCbVKAKA8BAL5/TDQmxe98hlCAQNemQHoAEUc49Tof0KEHYU5zP4FAPiqYewDJsXbAf0t9ZLF554/VabK0AgiG6NDi7sipPFlQXcz2QJYAdYQCkNMCgK664hjylNGOTpcRJXQOdzKgY1m3YCJjsoHOfnnnwGwXjI3y2uggZwE1hHTpt4xoirig9YJ3mMit4cuIrDFEWD5EVNdEnjYdRaQBYjI6CjtFJPQWQOoz1S0tnA+AsQBpWP5rZozkRM7NAnM5iWb3mYrA5lC7gGgd2vAIh2Gvsz656702SizrBjzpMc2hmAPZys9MYY61Lj+w+sEd27DnA+QMFBjsAlLn+soVSs2AZFjGtsrRmoQHGt+89IH/zf75MdzMAK4oKL/knEQB4tYmapT4e1AM3vO+vpBricbi3D7IuIKlZpcZeyeGkhgC/SpA01zVIb0uvrNt4rlxyww0SAYxsg6TMxEYoizyeg3t2yle+eo9cdeWl5vpeJhPp4O79ZLBMS34F4fNOzKYAnUvz8iQ8gl0hRW6j633ZqhWAkKjWDuySkqJMo5irrW+TG66/QVZXLyBTZUpGOxtlYJRA71cOSW3nKIoplA4QQR6ImGuuu17Oh2hKJ/cpgq1OiPFobmrg8zfJwf1bIEIB151Jsnf3LsYVbQFj+/HbPiDLydI5sGe3LFi4AOxsRv7z0SckrWwdCo4MOf/Ci6SinPnscRu1F9IxbArrpa8e6yDUR1/7wb0yCJFaXlYuNVjyqD3Rde+5Rn7zm8fkFw8/LAFATA/EZ3ffnCVbHFumbJR32oF92cXny2XnXSgFeZnSM9Qh/9/P/lPahshmyyn4v+ydCXic9XntX0kjjfZ931dv8iZjbAw2Zg0xqxMSkxCSBpoW0haSNrS94baJ06ZAG9IkkI02gZuELEAWE9awg8EbNt5lW5IX7fs6o9HMaDS6v/OXabPdNqHm9j73meHRI1ma5fve7798nPOec7B289sVl19JF3a61VQt4hrk2dPPv2pFgHL19bXMVhQA1Ds7PwNSEwsnBmwqCgZ1eKfQ1X7a7cwh33KrE7M0o454mVnJxk6yCuWjQKjMMAY8ANV6Hrgkx0nO1c5t9j8/+5fW0XsIS78E8rEKnFJNZEIQUFwkki84ahvfdw5rzgl7c+cAKr1yMizysBxLsj+44Y+cmghRChaVPtRzlVaCSu7FV561p5972Ga9EM/FdOBD7Oi4Rfz0owLMR/k2w3FFAGI1Pk+eQsGIUk2PQmrp8t44eFlwDmMTNjY4blWlvHdRGRlK5MugbJDdZX1tHYqjSfI0UpxtltaAAONBypgxLAR7ugdQeohAJpuNc9d5iRBPIbssAYB87do1WGgO2d43D2myOxsmrad+yFk/wHdX55lXIO2av9hlcqhdXvlHc9lHaBD4najvGdmozenOHPEt8sxZTom95sGQd+BsGuRLInKH8USflV9WamWfWGxvtm5j7Jfba08yH35wivUn03xMgKzMBFtWiUIwi4yW/CRytTQOUB4AlivXR3NfCqQ4QNsECOeBsai1nIza3j6I5IEZG0wgW88NpjmiZlZKFiOPDMomUbZY0ygLoj7Lh6BcnVEKUeK33RAOMwDLZeSn1UNEL/cHrAxCIRPCJwNwN5VrIUJApJmUVyKG5iy25nKP4li/4Jnc2uVDmTLMM9GRKdnFESRSZCVzHNI6JIpg49+IGRwZIkJIlnQemBBZ5Wl91/onGmWa80Cc4H6Wzaf0SBypo09Uc78yYahvABKCsCArWt9k5dihOaUQDQdS14jg074iFYb2rxAKDWX6iaCdZR8RWaWMsXjOX2IP2d11Y8fYzffj2M5O8Xc1Nsi2MQEyRASSVExhDjQs4Q6Av/MpLMi2rJoyK6qttDKtT6wL6H14LhQBA0ZZQUnY2YVQJPk6sAtF7eWFeSOeCvBc40faFmwJRZUxDqTwjUOxpPuGMHvVBARSCAWu6AbZ4GneSAsmG8Go5ouIN56nrC2O0q1HiShyPNM+y4L8KEOdNK88wepRwJSg2EqB6A5RX5zvrJw9JE3SY+XwsCdMtU/YwNEJ69oNsehPRyGTSv1FEFIHrr+aLNIh7RrIsStCEeTrI3evG3M6zm+GY05OJg9pijWJtVmKFoaTBVk3g9WldpIa7puM2Als2sJlxZZWmGuzNF2sXrXMjrG2jPkGIPvCZM7RSFAGMUsjS80IakmsNodR6YRpNsk/5zK79I8/jp0gKh6uv66h7j9mOAfZ9RGnZD/60lft0JYtljkRxL4Oazf2s5mZUQgTVHfZZBfKLpL9NBMrwKJqyLysafMncszzFllC06UWSafxJz7L2a25jUmsWhg1drATBc8+CJK9kGqdVgs5V0w+YwTidaJjhBikSZtmzxgfJRdIPq0iYVFt4wZnidlRy6/Lt9QqTo57kNm4bLeOzEpxJvNXkYCaZahwNB405+Y6C2QdychAFZyAKqiXtf2xnxxEJbzQDnROWgfr5wgka4B1WnOGwUxDAJ+aHWwAACAASURBVPd4pflWXldp+YUFTrEq+9b5NDz4sTNWY4eU36Uo5NM4zv6uPntz1x4EVyVWSNPOzpd3MlanHNnvITMvlfu26VlUTNjJzseab8FonNV0BSyzx4/JK9mKHKcU2uWVpQrpQlHtM4aetUNiPpMzY8dyIBG5zxjjPk1NKxp7AQXrcU+W6JS4c+u31pU3t/z032/iYj/FKhCrQKwCsQr8t1UgRiD9t5U+9sGxCsQqEKvAr1YgRiDFRkSsAv/9FXgnCKQNN653pFEfgLRyBVL4n3N1PgdRGNWhqBgbAQYBCBJIK2svPfKx3prmOfPqG7A+Gba81CyiFnLx2lc4dITn0TFOd2xZFTk8AG0B7KH8E7MAp4BxGQV21jlrbRSALIwSpiA/xVqPHAJ45n/OZxNtwbwl2FWVAsrkWSoqpSTszzzktIALzvloyQLIP4RiaQ8geqctbqhxmU0C1eLIc0jPynNKG3nnh5R/QrdyKEynMOTLxMSAI5AmsJiaxmJHtls5+OgEsCPrPDVpR5u7wO8AkOjmxinP3rfpKnATiARsqrzYCK3huJcuORugehQgJw+Sq8SpM9RdPwMYFlVANuCY1CG0QQMAqjMXcB3gVgC0vmSZJWWAaux0APxjRrYoABrTKKxmgsPYQXXZ8UN7UGMlk5eEcgrQSxZGB44dsM6eVqcGUoD2JIB1AQolsEqbDGagFKqxWqzxRvsHAcM7nE3O8c4u+/hf/JWNA8pHID3iAcKKUWMsqK8QjMwxqPd+2n5Ers8X/unv7N0XYrOHnUxVSR1h6HX23JNP28ZrNnDNURyQzXD5B2628SmBf2RcQOolysZLCg0UGUV0bb/36qusBzvES84/n7pj1wMJMIbCqYDO9wAd1cq16Orott2vvmEb37vJrr7+A4TAx1kn4y+FXIJCbBTTIDD+8q/+wjoA6BbU11GHFHvkez+EIBxwGUgVNfXWUN0A2eK1VStWuhD5ERFpM0FrgwwLoiBrXFAN8ATBd6rXzjp7lV1x8flWiVLp0PYX7fjJLntuxynbc7QL65w823T9DXbrn5PXAyILnejAzgEyL3qo3TNPPmFHD7+JCqmdPB6suUCSExlr/WRGNKCyuvED19qi2hr7xZNP2pJlC3D6SbXP3/cvVr78Cpsiy0d2f8sIM0/i2EqLIMiKsiwOG6TvfeVrtnvnDhuTlRHg2OFDx6y8uMg+ct01duklF1orAOQ/3/sVGxgZctk5HgiIfqylMnNKrZ0Mshp+96d/eKPVFhY5Yioly2NPo1r66oMP2wRTqb6x0c5bdz61TCVbSXaJRdj20GkPQJpCvXq5Rllc5yjZUcK3s7ETciQSFlqZGWRWQailQiI46x7+rowTZVJoDopAkvpGL4yiVogyhtXhL54J90kA2GlnQbj5839tPSNHyIbKQHGY6JRCcRCvAht7u3tsHLVU49JKG4DonGUS5WflAwjWWQ5ryQc/sMnaT3bYOCrCHTveAFCP2LyF861z4DgWcr0oBUIWDI+jwMp0a9MYpKAP263q6joUZSh+IGkSITQdsUVHu1SE07BDsq5M4vxlJ3ai9RRKsEzA3zJHfEdQGEpJkQzIWwpYmUiWjAgk/yTrGflRItpFPPlBmDs7egSBs06OOdJNdVBtgiEfIOa4XXTxemxBO635yCmXAaT1QWROkpQgqBRajwDwnuHHDnKmpBSLFwkg4lrQuXJyTgP+UpgI8JTkUQqVGeaw5rHIJHXTz8ZB8kAEpDL/AgkTNpkXsNV/vNbC56XZ0/tfs5FTIevZ67OOl7EHnc4yfworSLzPzpqfZXXFHivLVV4ZRA7XeoZxJUJdBIY48gRqlIhStBvS6NiJqO3rNts2EG+jSdlzCiSNKwB30TRR7AwT4lPmyDDWDBEK5ZBvFShFukbHrA3CBUzYClhfahlTTb4pq5gkd4ksrywI4QzGksgnERtSd4oFlWLAWVe5YQut4Yg1yExWP6mQArL9c8oJJbjIAhQCiTEi0miO/qHhAFBcBJRykDwixV0mEqu4psVbeVP8bYbxFqSufghXzOkcgcXVh/TEuoyPUFZROBdS4NwlVn3eClQeKKtkJUlTgIgf7RECwvv7+50qSP8epZFgDDVdCmPdqSEgIFLZG6ch/4aH2dvY50Z4bS9EUtdAv/Vj9ziu/Y/rrzkf5fnTOkcRShq5rrOBs2HNTUeRmFGQb1nk5mWRI1dQWWbJZP9N0jziG2VPghBOhjzyn+q3RO3hECpJsrZD/as6RlgXVKV49j3tcVOBcdZKzAHZz1RSrflRqdwgEUXuxvE6qRxVN325GjJe0MjxdNRCjOFE1sukWexYUdwkQtonMCan2XdqsBhdU5GDlWeWlRai4OVeI9jWZ5MnxqzAQ1bj8QnrO0qeEPlGSex3Xk8aRAENAm4tQCUJcZFAY0pUbCn7fxIKmDD3CypHhHolSU2DkkVpQYkob32sG21Yyx2hMeQgmTlxFSXmgUg+C2Vo86kj7EltVlmUSCMLlqAwEF6uxYIApDr74Sxk0ySKmexlZ9ny976XwEby2VCzxCdgNSqiEXY8kdpwEW0Uy9Kn77nLPKc6rBoruQxIqWgOY78cQjcfa06y9uJSySPiuRYetWFqO03+XfHZ72Kxv4z3g3RCrRUfL/ZrwGaHT5h/sMVGho6jWm5HSTOCChTbvVxubCCtekVw9YzyXqp+KnaDrAnsfwns57qaM+QR5VakWemCMvMUo2rSccaRv8e4FnGeQMESqaezM1UQk/M7nSNAnVIVdZWuaVwA27odg/bCM8cg5Rbb64d7bIT7iDHWWh/3hqPcG0QYE2HGYu68Cssrg3DDyjWIonjfQewBsTQt4CtMrXJpFlIDQAbWgrPM80P7DmG3OErG4UI7caTNhtu5dxrz0Zgw7mx+vQyubBHN3FPUYKVXy9ioGolYLuMoE/VzLmOiCoV2UgnZgOTw0YWBFeyoHWYMtrGhdfC6HuZbN2r2Mc5/mnmoyK25B+fviCSzNx97+Ayv5LG3i1UgVoFYBWIVeDsViBFIb6dqsdfEKhCrQKwC70AFYgTSO1DU2FvGKvB7VuCdIJDWXLkc4oUcFWyiZBXlMo7oxBfQJtsldRHLRi0F8KsLr/xkLHikRpI9VAngdXVFOd3ZZMTklWCdBpAKOJqW5cU6Lceq6GqWOmGwjwyjHoCeoCyzcmzFOefYgE/d+oAj2OefamulA3YCAiEdkGMpNnj5NqV2acAfP2Cgl+5bgVReuohDUxOQUYPW3XHc5SZ5ASzWrFljy5vOshTyeiK0gMu6zE+n+sFDe+1EWxv2dWQggSAGUDxECPhOBsQV2TDLSUYgvKZB9UaxU3rt1b1kleS6zCN5/F9x5cXY3mHRhY1MGmDC+vMvAjRJpwZZ1KSAek2h4CCH6TSoAK9ABzDAkyIyBEVKqcEPIQATrwLR1QEO8CE1gkBbAdbKlgiilogHuE2gOzyE/dPIAMHQR/ZjB4alGp79/cPj1o/l1vGOFvPIVooO/HRINT+kmF6TqtyWmXSstCBssF2JAogl8feWk9Sov8/WX3alHWvvt0vffQ11Wg0ZVITNF+WVYgRyLEB9JiAM7777s7b9pSdsCaHrF627yFYuWWH/fPed9ocf/ZDV1WDpBSj/Z//j89Z8sodzxGaHzt0UgF2xDDOAuetWnWdrV61CRZJGxzegJeBgL7ZMpwb6bOHK5Y6JSMWGraW5zbag0lmwYJH981fvtcyCHEeQhQHwciCLRGxt27bVfv7YzwDCI1YDUXNk/0FnBfjGoQMQd6X2nis3OhXSTTd+nCwPcqeo6bZXXrBH7/8adnoJkE6ztnzVSktCWTILKXL2ymWQawV2ZO9WiIxpO3rCb0dOjNhNH7/NGlAOSQkmoFvfx8exGxOZQCd+mO5ndbr/6Pv/as8+81OIjw6UaNmoMdKxOcuxsyA1Kugsl1XhsqULsdHLsE9+5i4rW3G19fgB41GzXHLxBWRtBCBpGP/gdxkA20888CDH+wqdzQB4kLZBrNqmUMjd8pHr7KL16y0ACPf5f/qCdfX0Wlm5SCIUdv0DduPNf26f//u7UM0U2qXnrbGyjAyIKQhGAtkLK6rsb+7+ugWwY/ujT3wC9U2HI3/q6slaIeerfj7kLKCoQN5patbeji0ZxyJVzGLUTwKvBf4J8s9ggKQAvuVkQRLKsUqN7cwXqYxk/6hqOVUHILo+Q6o78Uv6eWR82t7cv8vuf/ArtnP/c1ZQkoYlZS7z1gdQGe8IxL6uEFZydKAD2Op9MhhHl1xwiZ1s7rQlCxejnsJyEKXczl277GBzszU3nwBAzKYLfIz1AJtJrL5E8JQDOEY57kGsND2QZSMAgBMoHRsaKqyruxsSDJUSa1IW56Hxqgy1OI1DAfGouUrzq90xDUG6RhTOLjVausaghBOA+TxXyqLly5fZkSNHHMEwxlo1ODjsCGLll6kW07J9w16svx9mhHyYy6/YYNu37bDO9iHmO8k5TH7Ne9kH9mI71n1KEPWZfWzHzsnlH0EqJLL4eBlbIjtFdOiSRVl7pBpTvR2BxPnJ5C2q/CPRIlIDcf3TIK6HrNdsIXP605vseNqEPbf3TWvZdtJSRzNt6HWuQSQd4gVlVhJjpzHD5lVDVOYAHgPe5uTqfci+4X08WgcUJ8Ugisfusr0v5Aik/d2ztmNw1iZTCl2WkoieeJSrwqCjKEjiyGFx4wtlTgnKyGrGvwcio4P1ZIgxLwUDkLlVcO2XsC6VY3OZOjJhWYGwy0tSnpHOLYEBKyJNMHk6ajkRolEGKpQEf2Ok87kBNT3wO3ccHIgIJOUgeaXYYv8SreyM8Ny6zU+yCGTP9KK8cFlHUpSImDutS4jyumkWV2cbqPemFsD9kBJ6D63zKOCyOb8l1Va0erEVsN6mYf2ZBEitPV5Eq8aLmjSGh9XAgbWgl4wY2NkRVL865iTWtFlILJGks/xiEGItxO8TUDpOUptDx9vsIF8+iKUIG5JykhIgeOIBwWXbOg05pIeIYH1WHFl/k8q24TsMsnkhP1IhKFLZ+1NR96VjZVqWWWBTfeQudY/aDOovL6SDaqBMLZ1rmL04KNUP83aGORcV4SYbRermoHYIA5cMxfPjaRZJ4LhF2LrxqEwlCAmR1AkMmAQ1W7AHz5KZFOJvOscU1jUv5HtJwpQ1libZ4vJEK0Vlkt4+YAm9YxYfgPwYR4E1NGOZCZko6QgYDCXMqRq1gEGKOImhMnqoRZD9UyovXfMI9wzKWksi+yyBLKgIa1WA58djWzcxk2hdjLldBak2gYpRuTfLUbv2oT7qHThi562osNryfOs5xVxHyTJLztoY91BpDQusHyKlYHGdnbfp/UggyzgGNl6teezRcaxHUzTSpGB/aaiaBn/2kA1sfdGyRslUYkv3VnCBirmZ8EoaCOnUN4Eac9JaIQiTq2pt6cZNyLTOZvGFWNI+nNCD3esJGzt+iByoPubOMEqeN1Gl+Ww5eVt5Nbyh1Gm9QzbaPYItLDZtEEjDEGRSVyYqE5JrFWBseFHgNCyrstyaAsYEqyFzOcQ6GeBeRgS47nWSuS9SY0M856PrmMhcF5E4xWfEsaZ4PawrbJ9de0Ztx9YOO9adaM0dEOeMpSE+b5r7BD/rjZ/njzNuqlYstijy6TQaGMoqSu0YKvOOnk5big1sAkRnGiRPEtaOUq8mMJZCNCbt3v6GFXIvlsg16aQhxAeBNDY2RD4V9yCMxxFsmfPysqyAY6/uD1kTq0ZZH5anQz7EwmErJRezhrzKDPKW2Dxs7NRJa+d4+jjBYZRYQzRWtDDXu5lngxzDlEhSKTuZyvGnCaTdj/3gzC7ksXeLVSBWgVgFYhV4WxWIEUhvq2yxF8UqEKtArAJnvgIxAunM1zT2jrEK/L4VeCcIpAvfs9o6AVrHR+gqV4c6aphpwKai/AJnwRRGdZRGx75yhkQmRQHnKsiZOXHiBFZqBG+TX1SMZVwtihUvaGoA4KUQC5Km1UutYX49wfWAFnQC93eO2SuvbMdaJmL1i+bZMDkhytmIAoqdBHARiCUgqZxQYy/Awjj5JBgxYduG4oiuf4ESInYigGqzdHCHUAVMALY11M+3xsYlkArFdOnmYkeWjd1VMWAoofF06T791GP2wrNPAPoDHAPm8Vss+tIBYgDB1EUqYieRcOjpNHvqyZcAucmQASRIJshbapGVqxqdpZ06rYsgLpYtXUW2zHLstfJQToxbb78fy5VSniPwReQRgCXASjpAyDRshMB6qSAUEi+ASgCZXF7mOncBriAqkiHexn0oKjjeJHILDuzbjq//QWuom4cCbNoe/sljBKQnWx15GUFAISBPQLtpgEVCybkuymNJi4PYgnAbANzLQxmlzKSdgL4CFi969+XYs12HjVgVNoBFEHdZ1BirKGU6YRGViC2gF6C9u6PVNqE2ChMovfHKq+yaDZfbF+/+e7v26nejCkm0XDrl/+Er99tre9pc2LtQJOXoZNOtnsNXHQTGu9dfYhOAZ61Hj5CttcLyinJsAEVGBMDeg5Xh2MSU/fjhH1tnWztKqBL7l299y4orKlEnpEMAAMxIiKbmeJQ+UgL5ANOOHj5kvSLDyAz60tfuc0qZTe95HwqaAsChSmzzPgRQ1Gff+/q95ic7IRMromSs4C7BCi6MxY0f8CcT8qGyupBsKTKeAO/yixZZ7YIVBtcB4DrnvKPr464TnxsClPYxRqLY3nkI9/7qV+5GpdbqSNEhVHft7Z22qGG+vf/qK7DTabfmN/daGRY8K7A2+tnzr9vrx7E3Sy1zNlkLF9baeWfNg0CSagCAnpOcPHHckWI/ffpFSBGAYEDaPCwa169caqvPXgkRVWb3ff0bdvBwM8BynK2ilrIWKq9fbHfd/QU7a8lCqydrrAIF3drVK+zAof22aNlqe6O51/KqF6BCipB7VWkH6WxfunQphGwceUMLUBtgO8h1D2P9JKusnoFel+tRV1vrlA5SImmOC2mfpetb81K2jImytQMUTEWCFWXseQC75wilOTIiCasnRewgAmG+Bu2lV5+151563HbtfY6m+TGrxi5LIGM/WROnjvcZIgUrKiFjgk7wOMDAOOZ2IsByYWaJfeT6D1rjohpIrGS7428+ba0oxnC9YyxlG1wMuUoQGFgxClgvg0hbgM2RctOk5HvqyWdQ7SmTCEUMa4mfsazcFak7BLbrfKqqqtzSK+IVM0YrhPweg3jS33TuOp/hkX53jqIB1HGfCFmkz5NyMAObRYH8+ZBxsuqSFWEQYDWLPCYR0xEIg0suvcge2/IkCiUAbUgNEQBh8ltEyicDtHaeQJ1xhh+HawBgOfYwILnORQSbU8Yw3qWVmYXkFUEoZndWOVZSBzmVDuSJFJA8R+oWEcujyajdLkq1s//0GttOvZ/fcdhOvnEcjJrXNIcthzyUKER2wAasckmaLVqcY7mJk1iZsr4yz2UTp49KSifnRAoxERmA530TUdSGifbasSE7jFLD58GOEmJHtl6yRIuDFI7OkpEl1RT/FiSdybqNRsKpYmd43wBKFtnezUIs5KDyqaO+1Qy8PEiETMj2Is5Dz2eX4LxFjYkumsUYz+us1mQfqjVEKq047NVmmPeO7DlNKOn5zgJQcLiIN9VHRyORhVSb4oH4kjGp7O4wFHP/iUDSHJjl2OIhzNx44tdSCYX4mmA+yd4uns8MQNSEFpZZ1qqFlr2g1uLJMcvPhryETPb5xx1x5IX0kLpN+34/uTHal4LkPU2gkJ3Eck1qkVTWfw9zT3uj9jSPVMCykeM4+lDvHaA5o6Wn26Y4jqCORcfJuNBDhGkc81wqYQnooqg2Aox13gxSmzNDuaQ90gu5VVZdQ7MEQD3vH4ddaWBwzIIQGvF+iDwIBJc5iH3nLEoS1SYq70kRbfxezRFOwyW1EXNcKjc9tN9HaICQOkqF1h6r10jNp+PyCKCfE8y552JqaPHYiHmxTishDG4elncNKNQKj5+yCqeIoh7Yv6UlZ1kyC0WQ9S0OYj4VYlREIL0V7qJFeG5YGVHMaVn3zqKqGmefDKIgSoRszUvG4o01riNCJiR2n+HxiPWHZ60rO9d6uB4RLNPqWKezq/OsGWvHmgreDyXNrte7rR4L3sIEP7ZxqMdKaiwN5e1oZMDOvepyy1t8LrVHzaPz18B4i3DkpwRIfNv+jB14+OtWnReGaObEyUmEYRfDaTNYZgaGUB7xzyDE1Lwr32PxS1YzAHkO4zw81WUB31Eb6jpi/i5UPj0dECm9VlSRaYtWo+rkO+yZRSC/JztQiPUGscolkwsSyQ8R6OrLTckM9ZVqLh8L2IoFpVj2QXjRROPGNrWZ0t6gHCBq50Hh4+qqc+HeLwzpG8d9yCT77wwK7xyajmZRgh3b3mvN+0fs+ddPYCtIVh37HZyVs7AL6aZJeVo0vHgK8C1kr0nXOsp7TKJCGvWPcfs4a02rVnCPksK4pxEjN4c9bBqr0UyakwattbnFCrgXOLavjUNNt5OM+XjGcBlk3yRrl2yYK7Cl9UAyN/ji7fIgZG3HgHWO97AXm52VXWqljPV47m8LyQcz7hOaOztssK2f+5YsG+K+8jj3qjvJcBxiLaMjxakXHfHJ/Hjj8ZgC6QxvZbG3i1UgVoFYBd5WBWIE0tsqW+xFsQrEKhCrwJmvQIxAOvM1jb1jrAK/bwXeCQJpzYaldhiQOiU5zbJQ8IRE3NCNKyBZnewTBAwPDfrp1EzHFsoPUExXO185PLeELtEo5Iq6+WtKa7D8STQ//vbpqBfOOe8ca1y2hK5UbLOwI0oBKOzGt36QjtAQAPqgfwAiB6KI/Ibhvh6XVXTo8D4XlpwA0BsBTAqp65i8oTDfE7ArE8E1DVAoIks2TbJjW7ZiDeA/+U1YTRWXljlCqaAwC2CEPAVIhDe2b7WXX37GuslZyccGxgO6JfBXQLBIkFTOMwBBleTJQWHyio2PSS2EIoRO52RIoLKKbKuqxtJHFkyATdd/4EZIiyIrJIdGAdC797YBSMVZBZZiXrqA1XUtVY6A9RRAuAmsiFzHOkBJKh2sXoASKXME3kk5kQRgOgUY6AEUnQa88dM5/MyTPwUIi7P6mnkMkVT75rf+lx1qabFkFFuLl1ZRfwBiOnZdljnKqETAmyhZIH468FNTsOKig3vf0VY70nbSSqvK7JxzzsWSC6UYILZyiSprG6wKGzhnN8T1SoMcmiWvIIKl4N2bP2NbX3jBVjQtt09+/Gbbs/0l7OJKLT/Da8mAKF/77g9sy3N7wMBA8jn2VCRkYcCiFVj6KJNols7ieIDqVctXWFUFod6Enwe43scAelKxs3v5pW227bVtKHLIJKiqsY/90Z9a7fxGqyNHyAuAqUb0SXVDQ5gJ2JYCaYwMmx9/77t28MBe++GPf0LmD9Y95G3V1S7g2iXYvV++z/a8/rI989D3LBcbs1RUVQKQF6xabRWXXGaDkB8JdNUXKQw8NGalHGdaejmwm9cG/BwiwGKIMZ/CtVFeR3gS8ApLtEwIDM7ODh/cDUGF3R35CJWVlQ6o/dzf3ensdMpKiwFgAfvURU3O1tXvudwm6Xz/xqPbbCgIsAuK7qG2F5233C6+oIn3HwWAHbIMiNkxrBC/8PX/xVxg/KVlWn1dja1unG811WTyVNbaDx55FPu2HW7c/OGHb7BiiNuHf/60Pfqzx+zKC9fbRz+4yfpRpVWUFDqCJ7eo2t442G9f/c4jdsk177H3YQ/Yj82jQsnTUUJlAnzGAfyp491PJ3sfuWNTkaBTiqSj8lPuikikahF6DC5lqaQyF0WgpEEcJWNZJmWOFHYhiJ9U5f04OBGAnPMES4S88NgAYPf2Xa/bS688Ze1dB8gLaoXkqXcEUkvzSYDOEGQLGSyogsYgVGQNFw9A6wWYK8wss0/86Z8wp4Y57oh9ZvPfYc+IKALiKxM7KH9g0OVhpHhz7HjLKXIx8q2JDvXXX9sOcV3kjqMDe7487I7UqT7INREKLds+5bskAcpXEJy+9rzzXQZS0AdtIoXQaVBbhIGAelm79aEmUof9DHNN4LbWDBEPDviGZExkno9ODs8peCBp9D0C6JmakWzr1621Jx7/BcSUwua9py3ywpCP/YwJLKTapXI8s4+2Wjr1ZUElpJ6HNDEzrDERGgJUe4HRIpN0/FJh0bTv1JMikeRRKHA4TkopznUwuceW3LLAKt+3zp7f3WU/fXKbhencn+2FaGkNWiF5KynMoEjCqJWfnWk187LIbmEN4XomJkHVoDSdZB0KsDb6AHAHISxlXRWMykax2PZ3jlsb6gc/oLPUBDpWDLEcKR1HvZzHF3PRg/Vfoiz5HOnF+ShDDhJiWtZpKJMyuD4V/L4WoiCnrcvSu4aslNdmQ4hJbaocOV1TWX6mvEUlyUaM6yhLOw+fAX/uiJIg40SmnoL23yKQXB15D5FH7vOlRdJ6TomZBk59KwJJFndS2YhA0lhxBJWaIjQ/ROrxHtP8e0ZKWo5jHFC8t5Bsn6Z6y1zaYGEIpTzmhMZsLkSSLA+1V+rYU1kLQxAyUghPMkcn2duCjMUprquUuWlYeuWwjwXZn0dQUQjM90I2+3nOIA0dHRDebWThjXBtRtlnp7QBKa9J1nPKu3IdDTIQFIGOBR/jQPuTiCkP8z+kPD9lJ6HMi2PP1PPjmP9JMFJpkAG0I7jXhVkflLWUwD6ZzHoi2k7KHs0NL/cGSbKH1L7B9RSZqnGaAGGg8efmllRwUufw/no/r+zueD/dhzjllxzSOFQp5/KpwVnYuTWSD1WJSrNkehZFdIkD9qekLGYvTeIFymxKnYHIgHDwkE3GhuvqE9QcYY/1sofFTTK3GZ++ybE5dSWKo6RMr4WzsTvDhpfuA+s+chybQ4hQzmMSFeE0VnCDURo3KmjsaESVxz56YM+g5WJtmwqROuxDDVe13KobiW+JPQAAIABJREFUG2zI12pNF6yxkqaLEB9BrorR1ljU4ODBoVsiymp740UbfOlHVpDLpjQ9ZBHs8EL4kU6NsgeimMnKx2qtvMIKNmKHRxOLQXRFUe21d+zGcvUwxPxumxzttSA2nQmce219iZ193hLLrsqgQaUXbgbCZhR7zy7sPpnLgVFsCSGnfORFhUWc8xqpNGHfLI+8qPJ5KHPyU7FY5XWshzMsFkHGheaBB4s3Ec1SycUzOeK45lO6P4PkG8VqUfMKV1WLTsSRTxW2vbu6bOfBPsYxmZJYCIqsDlH7aWVRavuk7j7IYBZopzRK4NokpXGdyJibmpm0Uu5BsmgCySvOp17sN+xNhRCaIrAGyDo8sveodRztJdsJ8o39bQLrZd2XZvI1gmKrBFs8WZE2QiZeOJ5sOSMBax9gb4RQW45l4KJk3hsiK6c8zxLWLnN2g3bgpLXua7YDzKt2Mvz2oKrvSIUij6JaYwzNyNeV49/9sx+e2YU89m6xCsQqEKtArAJvqwIxAultlS32olgFYhWIVeDMVyBGIJ35msbeMVaB37cC7wSBtPLieS5roaS4DP/4CZRF3ZZHpko1QMUMSp8IQPfwIGHG2CN1kwmTB7g1Cki1cN5CQN1sANRJvpOBlAO4ARGTDuCUAXglqybZkgUAWqUUWbvqAquprIaMGrSjbS3mnyFnCFJi3/bXAJcAkPicYy2HITYqnF3JECBIEKBLJNIsXecJqHRkYyOUWhZDswAefpDlyvomgKhky6XDNB5wavnylShfmlxOSxLIYG/XcXvspw8D7vfaFIodL8CEOlIFLkyQmyFgPZ73npgI2xFssl57dQ8WbyUOwEoHCFZItofXKA/qKmzTrrl6k1NweOmuTcXuSiKe43RAz7j3VD/6DARFMT8DVwKgTEBGnCILpbe314HXBQWoZuhkTlbHq8BoAO84ly+gEJmIjQz32A7IkBLAkgLsBNPSCyyAPdYsYN7Bo4dteLSLPAeOp6rQKX+y8/IBhjzWfvCQvfD0L+zE8W46d6P25rHjdL1HUbWgvMHm68Lz1mLzn8HzIb9KKywbldgoJMn4MIHtWA4tbVoAQhqxL9/1T/b4Y1sgorxWW1Vq1155iYGlAewnueyYHzzxpP3w8Z2O4Iun21f2h2lZKAYAGEsB7ZfW1lvT/EU2i1qjvrbMZVwN+EfsjZaT9sqON23/7oOomTItC8JDpOXi5WuxXquzNRdeYPnFJYCnAERSo9BtHBGghJpC42PnS8/bk088ZjveeB1wMETHsSwSq51GIQSYODZwyjIg4hrpQK/1ZloKhEQa5/mBu++2rV2dFgSoPOuclQB8gJOozuCZyGZi3E0DFhLQLgWZMjGk0Ihg76Z8pSDdy92nWiBxXoJUjGK5N9+NMeWR/Mu3HyADKtuuvQ4bIcZ5bUmZjaKCmkaxNAsYtadlwrY8+zrvP82YwConK9Hev/ESK8kj76l1r61fvsR2bdttD/70Oesdm7IJjv1dl11i1111leugTgAUTqfDetu21y2F6xtCdXDWWWfZgz96hPF2wpY01NvShQ1OHbXqrKV89gCqqlob8qfYgdY+e/3gYbsCBVYadn4iNTds2OAUODMApwUFqLIA0AbIVBoek6JN4Dw2lgB/e/bssWVLlqMOhHArwuoQBYms2rJQOsQD1ktxJtwzAys+LjFiBlQagGjCRNWbPgxA2YfV3ne/8wAWhD/kWo26JnkpPYoIQE8CQD1w6KizyqwnpyqK4q6L4PlZlDrjgJobL7vBNr33Go6VkHvS5a//gw9isRhFVQR+zUBMSgnZmnPPcrllhw8fwU4uxDEmuXklInYa20GRYLn5eeS69UB6iaANOOJviHwYnUcYQLoAArKI12gMhlm3RFh4WGek2EmCzBUhJwXmNGugyCSNSREBmvcC8qOczyTryeT0OCqQFMj3TMYiBAlAcCY5WPXkYj3/3Cvgi2QvMc7SUzOdImiW8SxyeefWk7/v8v+fPv9UIyo1CAiRQzpeEQFOtckiJfA9TlZdgPeyicPRCdUJpAZfESkJBPxzXO58pbSpCNsln7+Abvws1oNme/HZA5ZNXtRo75T1oK4rTsq1XEiA2eiwVZyN6hOQOoXaBfmsBNb7xPxy68alr6V/1LqGsN4CoJe9aKo3G7u7xXa4vddOokoCX3b1ECgdJ4s5jUbGoiPyxINRZ5nIuewmWbYx0FKU1cT1mUmGZADwlpVdKYRG0ck+S2xtt3KWjUJqHUVdKSBd+4XLonN0J+STNgfGbBIMmpf3TeWERQCJHHJiCgfsi0qae+gw5ggkkUSnUX+OSwQSI8bZ2EmrNjcz5h76t17pXuvOCRKG6xLSPoEV2xgMVEcK42l5reVgYxdibEsZqaytAtbRNNY/nXNg0ufUcyKldG2D1GwcZc0Ia5OyvkQsiZDQXlLCmi6F28iQbPCwvUPJm4TVpg/l1hBEywSg+ynA9K7RIacI8zEWJyGqlL/kSAHqnsj65hEZxHWcUk6f9iiYAhFfUlY5RRG/c9lFKHkSIBUSItSUORVlnZqRyo/FIQkA3l1P3jgdQjCTpow4xkAczQUSHEmpqz1jWtlgFNzDc2EVsA2lmcGRSNBP/F25SNGovpQN5TUfczkDIjlraMwuDiba/GGfLeIziskV8mMFG+R1YzQthCAeKrDhSwlGLRnZThxZgqkQinFqEmD958IR/6NMK34MyFuWsY+ySvvOEOPamQ5OQ2IXpVnF+y63aRogOl85bPHM5WkaR6aY88dl01eWZeVrGyynqhgbTZRirKnxqB9H2F+GJ7LgeRqtsARFd32pVZ19EZ/Jwum0ayIe3TDTaUMgkUe0f7sNPfOIJY91WRz3HWH2zShE2JSEwtxfzcyrtfoNVzAn56Ms9jvleMuJI9bc8oZ19ELMS/RF7lBleZYta+K584rJ5KNphXmSLJUPzTdhGk0mh7BCRD02PEjTCXPUT76Vj9qJyBrjPmyasVnVWGc1jVVYrqIkZP9QXqSaLDSePdQvlSYhEWDK6oogD9X49FKTKSnh2B9zyI7KYz2dHopYx+GAvfziEesbw6IXMg/fS+YDSlY6EaR81JqkexWRx7richtUbl1WPlaK6ZDMEZ+lkRlWNa9aQWY0fEBaotYViTRB1lYyVqv92Bju23bEJvpQIJINpiahCe4TRMbGc5KyRExWxiLjrBDZMZfEon3YDPZPWE1w1lYmFFhDQqqz3/SgDMSDd06azN5wFEvbHSjStkOmnchENcv8lfWsWzv57/CPH/lP1+bYE2IViFUgVoFYBd75CsQIpHe+xrFPiFUgVoFYBX6nCrxtAunwvbbugXrbcofZnRvb7Katt1mjfnfLo//+uemL7OIbb7FbNxHe/jsdze/5pOGn7FMbyYz45la7rfH3fO3v8PThpz5lG++qsm/q3H6H5/8+T5l7712/VCs6pzfcaLfcfIlVqUn3/5XHb7vO/68c2/9Hx/FOEEjnXd6IEoDOylPtLhxeQG8vNmg0mAJ6KksmGfulRFsPAXHqxEnwfDqjsShbs/Ic9z/9U4CCHv4HvlwqCBCFeECVutpqRyrtO3yUUOIJfOvp+jz3Ajvn7HOxFPHZ4WOHyWVQ3gz2dc17CbSeBASGxBkbtc6edvd+suGZBQgeniBrAUIqBYWG6/wP0lUOkJXE1wzdzxOhRMvKK7Nly1dZR2e/FRdV2IYrrnQhyspQycSK7pWXn8MG7U1Aq1k6dbvIKkkDHB6gmxvbI1QLCfEA03RWhwASXt+613bt3I/lXSFduxNgGlHLzEp1wNr113/YPrDpDwCxsRnyjVtBEbYo8sUHuG5raQVcT3I2S3lk4jQ0VLpcGOFi4C4AewAroOBDQyMA1iGXtVIA+TOBzVA66pgpAL0oapAoyqcTbUfIbfA48CMlNZsMDYDGTHIcRHz4hh2QDmbuCDJ1nPsgD6bx/X/8Z1vs6Wdepss51fohrjyQVAlYwZRhQdRYX2f1KH5EzJ277nxbuHQx5MEkdnmtVtcwz85df45Tm33nXx+0e7/0ZXc8aRzDR6/bSL5DrhVCRCRD+G158RV7+PHXzU9uVDxEjYDRtIxUwCtyBejIrcrD3ocg9gvXrMViJgm1UIYN8r5twwHb9sZ+bH52WBoIUQbgYB4qrmFyghY0nWPXf+wPAb2ayH4A0JeDGucnOFb1BJW3tkP77MY/uN56USPl56XbwroGQNY0wDGez2dP+fosDhuyEnIw8hgTi4vqbDGZVfOve6/1QSIk5ORBnEH4wXoI7JwAWJxGLZMBQRIIRKgpQBZArY9Oci8XbXLEbz//6Y9tqO+kDQ/1OEOsVeQ7echvkG2UspzKqqutZtGcbZgIs0xn7xaxAciZkz0h+/q3v48F3QHGahTQrtdu/diHsFMat8BIpy1vqIPECtr9P3zCdhw8BrCZaOevXWf1kKw9ELWr155r6y+80KmPBrCguhslzuLFi+3lba/RcX7SqlFRKbuhAAvJyy5YD+GYY909YxC6qVhWjds/fu0bLleFA7OKyhL7xte+brnkPQgQTkat10cGxoF9+zmvOUuiV1/bam/s2sM1KcSisdHe/e530wme5XKRMsiTyEUdkUPmU5TaZUCsMjXpPncN485yEDEg3ezUj3Pq7eq2v/yLT2Lt18rzySZhDGrOKqw+MRnLRUBGD2quidC4nXvhCuZoum17cY8VZ1Xb527/klVB9kRnewGuA/aDHz2EAu87AOsllgyYmZiCbWVdJURQEXN1FyRTknWgOsnPx5qPtSkbclbnKBIpEdJQbIlAb5HGesxAMInMTecalpWVMc9lv5jnXqusF2V5qT4CIEW+SJUl20mp9QSc62+as1MBIOaQn/MAsCbPTQBqEuqG1PQ4q0S1oJrtI+Q9GkbJgCtYMuNGeUQisQXyH907dMZ3ppPLmhwxLkFRSHZvLEC6NhKcyBZsljoEIUhlI8pq40gkZyEmQp7vUmdORzlvxkTZeSi7PsN6HR60rU+ctP2vn7Tk+FTr6QnY8e6I5XnzrAhVR7L5rHo5pDj5MHHjslVDfVQOsYsF49GJkO061W0dsjsDoI9HeZBFCNiK+ctQSB6DQJpEgUQZZF0mAgYFg+ZShC8p3ZJE7IjoUgiXrqmUNawdmYkiNSFDWc+lDopnzmWjnC0ZGLPooRarQoVQznsl8P4eZ9E2Z40mGz+N9oDEWFxTZRfJAAyNxVyWkVOG8HB5RnNkkGqjL1ncicB6y07NqaNkded0NnPf0/kEeg0cGSUiUq+aM03lJ4iNGc5BhI+OY5zf9mDDFm1Aubpyvs0WZ0v/w7pC/SAps9k/yyDUpYCbmCDfiCwoAeZJ/E02g2Os48PsJ5Osjbq+OlIva4gIqBBjs59ML2WSecmMcYpXviawOlUOU0i5XgzK9uF+O4UibghlhqzrVF+NeSmI4gH/NSeczasm++l66HpIoeYIPanBpAQDZ59GDST7xzzmVFFdtWVgrxnHvBah4B/12dQ4ZB4kBS5gKFbEiECs81qP8mTc4ev6UF9Ua/HktWlfmY2HmEBhEx+PqlXUBYRfnPKjUFFVU8MPldRb4I0DVox6MBk1S4j1fBLiIZAstpS8m9oKS0ZpGXfKZymsyTkQZro+ToXEWA/FB9wc8U5BgmHx6T6U+UOCE+QAhHGY+qZj2fv+i11g4MBzuyyTeSTSY4g8Lh/7rJ97g6RlFTaeQu5SUaYl5xbYoQ5yuiDyA5PKpgvZ+ourbPE5iyyrptFC3EfMjZZfIpBoHHEE0pvbreXh71oK+03S1Agl8tFog4VqYaEVrmSdvOJSm+J6PrV9rx040mphXxAb3W72YvKMlDOFujiniH2uLB27zxT2NE2rMIeOSo1rOkNm0Cx73RQNC8P9Y9bPvAwRnBWGtJukDh5ZczKX4ri5qFtSD2GD/TCXfob7Elnbafzpfkf3Y15lMnEOWmdCrPl6jhTlU1ybMVRvOaidiyHip8gdOrR72HZsP4HSCWtFrtEs39GvuTwu1VLXXgSlrq8jcSELIxCAaSieE7nvCMehkiVXMz0HcpyPLUSBnEgOHmwj9yns/ZCsyRCIwx1+O3ag1RKVL8VaN4J9aQYq10LWHB/3SSJlI6znmSgxs9VgMkxu4Cj2l8MRW52YayviM0wlM5pe4tifVLNp7vXaWDN3UcdX+Mx2znES8kucY0T2nxzGkUd/dMbX8tgbxioQq0CsArEK/P4ViBFIv3/NYq+IVSBWgVgF3pEKnHkCqd0+veWLdrkYI99eu/eW22zn6m/aAzA8/zVeZNie+tRGu8s+bVu+iOf4ma7GaTKKg7cvuoN/Zx+/QU75dtq9N91uj62+1566vem/WKszeOwxAukMFvP//FbvBIG06mK6WVEFKVxewGqYdtdMvPelPlqz+mzsp7ogAcosja7bzvZ2K0NpEQSgyqKjPoUv+B0HeGWg7MiFYMgGtC0GxBDQPgFBMwi4kMD/3C+Zt8SWLVrmCKjjJ05hazRlJ8ncCYx08DsAHoWtAxwIwPfTPe3jMzyQOuN0gAaw6klCxiDiRx38wSnUSwAZmQC/kwC0SWm59u4N15JL0w/Q5rF3XXo55wOAg+e916vO+rA9+uj3OM9OFBHYzpD3I9WNyJeamjp3/rMAjTnZhbZj20F79ZU3AOJKbZKO6RlUMAFAEWWufPITf2kf/MBHXBe4SIuKihLsVaYcMNHWctwmyFFQV67seFavXo2NDwCJcCnBbwLEnHUdpBvg0xRdsWFZOkG4qTE+C7BEKqzR3i47fvSggZug8qpz1nzj1GIcgCu7oMiBN7KZCfjIKIHgmxzus2P737QCCLinn37aHv/FSwSiZxHiTkc21iu56rqF4EnketZWVlkf9mKDdKD/2Sf+BBA1nm71sM1fuNiWrFjismFajzTbRz/6MWsl40eg3aaNG2z1UjIUvCiBIEhe23fU7nvw53QF04UOMajcIC9qq1k6/lM4rtmJEVuDdeECSKlzmpZYSUGatXS22yCg0SNbnrCu1jYrARxdVldry5tWWUHDSpx4iiG0lkHmoVxQI7Iya5RLAvgWAaQf7uu2r/3zF+ynP/4RHcmyA8uy+Vw3qbc2QHQsXjLfjrS+YS89+ZSNkgFUkphvVelldtb6i+2sD7+PMPNaF0LumwIEC0IKAgxF1bWP8kxB7uCpdPX3kyUF2QG41wnovXfXAWwPT6EGSLVqlFi1kBbKElKGlDJUNAZGIVz76eyXEikB1ks4t1RhUVAlzYujbR32+bv/gbysNBvp6rX3X3mphUdO2fhAu61bc44lon774RPP2Ys73rA88qXWQeytXX2eLV7UiN1esXWSwyD1UQokyV/f9gk7Si7WPKzgNKKO7N/vVC8CqeurK2z9qiYAy4h1DgAAZxTb57/8VUvFsjEc8kGSpdlD3/kudm8lTn2TDCg2RQjFg//6L/bDh77tIG6RqYmMtUzI5FXnrLFFjVwPyKRqrtMUf6tCkShyIhtAToojWQdJnSRcWZZ28DIOzFN+2i8ef8I+89d/YSsIjy8vSIHMVa4aigcIuv1tx8g/89ul77nMjjMumluOQZJl2tmL19jWZ3ebJ1xgC+oWMKaYY1EfHfbH3HgXSRmencDByQPBNY/w9KOAlmSYsC4oE2kEMF32VTpGl6XCowhSuwcyS3lEWttasIEUcSvyobe7zz2nEctAZaYpP0lWdiFUCBlclwiAuEDxuYycOfWRy7SRKpI1aRh1kqy0JlAcjYyPuPVDdRAROW9+FeRtAhZ546jjCHsPQIrQ3u+hblKTTLH2HMXu6kw/mhvrqSWgKwBqmFwgN5cgxyNOAxdvk1yzcYBin5RJyq9yOUJzZIdopDBKj4R0RkOi3865bqnV3FgDIDxsx17qse2/2McylYKywmtHBiCifHFWAHFeAplYWY0KEqIxuU8Zbmk2w1j2kQ/VQtf+QdbYPuYJyx6KonjLhaRbzvXd03zYOvi8KdZ4KUgVwpPAehTPQHIWccxJL/PMNROwp8SjoMhISpvL0HH00hx5pC8BycnsC5ms93bomNWhrKiCtEtnjyH9xpFDTu3JtRRx5uN3IlK0vkkLIgIJyJjv0ii9pTua0yAJ0JbuYs6abo5AmnEE09xDZIreG4GiZUN+QN+dzkTSLFXmESA37yD6EmgeYka5VNgF8j7jjJfxolSbWVJl6Sg+MGZljsgClRwY5pb2xHxsy/JR3Ogh0kh7y7TL0uMc2D9GJ8ZRgUAWQnAyIRwBpYyYSfasrj4yXLguKezdkpfEMcbV7KC56hEBwL41jtrmGOtM88kT1kUjggD9ROZQvEh0jkWfo/PT3jzL58q2zF0crQFq8pAtnxRjvGkS67GOL8zfkotyrXhBgxWTg+hFTTvD8ybJJhvtGYRUGIMwgUKAvIhyv5FA3ZKZL7OQBiJW4mfTHV0VgTiKxkGg8B1zO9YG9nqRSKiQ6lGgXH/uGpvsHbBnXnrFEtKyHUFBXwMKoKjlYF/7LrLnslFEpkAglU5ja8h+mKauDhWAsTkFWTrDOSZMMvYgtEQAU0jOjzWcOkzNTNjgzLiFK1Mtv6bIcssLbcZHVhrr4vDBNvOf9Ft2SYUlNVVabzJrX16CnUKhFMlabvtbIet87IuMgAXLMuzqD26wtBIsfyFANa40hkX06jEN2ZUImW5YtL5y392WxD2RB/KICWDTENH1NAgUXnie7W85ZE/s2GktgxOQRrLzZV5zzadmsRbOSbZiLOsKqkssiTk5yb2Eh9enYnsrgjWecTDDfQcukxBI0zbUiwoN9bEj7DimCOetHKwZlGEJqI1ryOWqqC93MsBJ1jc192jf1V6fyP4RJ3m19Na8bpp9VY09WgO19oqsTmINKodAGusM2EvPH+eeD9JdloaQyLPqHnK6QKhWRyCKPOK9ROBKzapcPa6PfCJ5d+4FaBqieaAA4iglm/UMhdkY16GEfCkvdnun2o9bRXGl5aTk2ysvbXXjVrlbQWTGUsbLGlLjeIxz8JEtVkUzyfTwGOoo1EqTszYPK79zsdbckJpr2ZCsXvYaTxp7G/vEEB0SBziWvYyNPXx2H9aM08pAEsHK4cpO7/Bj3z/TS3ns/WIViFUgVoFYBd5GBWIE0tsoWuwlsQrEKhCrwDtRgTNCIG3qsJteuOW0AumXCCQdcPsWu/mG76NWetRuaPivnMH/5wSSK9WNdsMXm94RxdPbrvwvE0hvXee3/WaxF/6fKvBOEEgXXr3SEQ2ysZt7qF1ddjEAdoBY6QBN6QBNAqv7yUzphFiorqjGomk+RA6wI+CflAnepGmA7ogVQ/Kk0FkaAIiVz/2EsgmwEpuP7UodlmOSl/QBVE0ApJ7qarOR/pOoGGbAsrxOBRWGPOrBAiuJDtZ0FDj+0IwNAxDLYisLID5RVixYE8m6KDk1A9Ahk8ykHNu06SMEVwcggybtgosugwASkEzX9Th2KqhaWlsO2GuvvwAYHHI5JB5sZnTOpZAyAj4EEwpce/iHj7vg+2AQyApbOY/LM1JndJz97d9utiuueC/H5uGzeiA8spyVkmzPJrEVOoyNXBqKGGW6NC5ttCXL6l0GtgMgBbQAYIIWQZgB2PKl1wnE7eo+gZpj0jI4ppZ9ey0dlO74ob0Af3G2as0qrFwArrB+6h0NYAkI8ASoGoetTNA/SPj2CIDxJN30qEi27bCvf+dROqGLyXkmx4nu4OnhASvimiyum+fscMrIf3keRdY/3PUZspwg4MZnsJzx2boLLyK8OtNajjbbZvJ9drx52IGBH73+WmusLcJyDpAKsL6112ef/cL3AAmVmwEBg/1QCnZrM6Dn0wDjeXR/LyHL5xIs6TIBmxqx3dm6a7ftaO2ybux9BlHPzCstsQ9cdSWZVTWWUbkEYK3SisrImuAq+Mh9kM1gMh3Ast5pO9Zs99/3JXvpmadc0Hki3dHz5zeQazBs7774UkiZa8jNyqJTe8h2795tX/3CtwCoz7JLsAtqWLzUqtavtAjjOETdBHamYDMo0GoaRNvLGJ/ySWkSJJi+31kQPvP0S3bvV75hN374j7E0PAx5Mmof+fAmCMGVjmT1oyQbQ0Wn3CDlPvSgsBsRcQhBl8T7iUzN43rl5uXI/cZ+gfVea2urza9sAOSetlwPuUIg+/nYHKZh4zaO9dYsr8nKI3OMcZaewnfArklUAWOjgxYAIF5Q32DPbPm5vfbyC/a+TVdR8xl7csvjth8SSSrAeDKmltMt/t73vM/+7JOfsdyy+baLDCx5KOr6TAGs/+C737clS5bYCO+XyLVKTcm2P735YxDBUTvWfBA12rgDuOOwSsxCGbcUK8hly5usDDWJU+nxNy9AdAlkiwDlTBQ8ygESYeDs62anyA8bgHRrt9dffNZ6W4/ZucvnWxUEXEYaAD1AZmvnCXv8tRfttYNH7NwrVlgZxN4xrA1fIlOLFcaGu6asNLuB3CBIL0BMKRAinFuULKQ4QORJiKfqWlQW2GO2HMRGE5CzDGLv2edehtxrJJsKy0FsnZjylpfrsWuuudoOHDjgrIuSIYA130U9VKPEk21dENVYOmCh6q16pGD3NenHqglljX52ig/ZKjF3pSwT8SRAXv8eHsSqirVoDDWS5rDs/aR6ABm3OoDXkdEBjgOLzNRC1klIC34WAC8CyU9nfNcRyI4z/DiI/Wc6BJIIk1nGN/SLA6z9gLMcpfVwvsMAzmOsd9CMczk9guy5jo5CAhOOJKHaLJ62Gz61wdLXAZSGhuzgs0ds5/NksEFKRzzFdmw0xZqPdlsyzQHzIJ01L6ZR/xT4ydVhvR7BJmwE9eFAZrJBzdsIc0O4fQqgazk5XPNLy+3N5mbrQXkRZJ2KzEAioUxIVeYO63wSA0oWglK+xAHcxkGiOpIG8iBelqbCm5XjJChejD22XV6uj5d9IRUL1vndPqsaDVou61e2AGnmgJQsJ64YAAAgAElEQVQzk5C+IV4Dt+vGuvY62YjJeFTfHdH0bwSS3l2GpHMKpLkmgDkLOxFIIpL0kNWaU5/xi0wUsSKj0k4rmvTqtwgkqZBIF8SOE1WDrP74OcQ6PpqdZIFlgN9nL7ExKZR43yTGlZRHUs1JuZcPISQSSfus9uoxlLEah1LFSk05zJqpJggpOXRcyRDGKex5IpFEOonUTZJ6C2BfmTXTqOzCUlCxnieg4gwwHvp5zxcgJwYDqIUYO/GMI5Eo0xobIpGosywONX9Uz6hIR66VlFUiklQDj/JwVCN+h7GZ21OtEHvDpkarXbKQjLYiR9yOYjc2jSLIQ9RPXACFIBZ4XrcmT0AWoeKa1d7NPo/yRFWLI2dRBFJyhOOV0oz53DS/2vJRpRSwjr6wY7f1oXaLJmY6VV081nTprEdryf/LYH2OtAxZOaRFqZS/zO80MufUUBHl/UUQe4Jcd0cYswZSm7QUmgSU1cQeSzuLDcT7reqsBksqIjMvOGiFy+bZ0MEWmziAGjab5xbmWOb5q2w602OH/HF2eKTAesZl1QYxw+vftXGVNa1ptDj2d62VbxHcLoBMYxG1k4cmGjuw2x6+53OWHRlmze63lOI8W331VZZNnuCzZOG9tON168CG08e+G5pFwYkVW5AbDA/dJnEZ2PjNZ0/B9i0ZRbMXAsTLfib70ijjKIVrFFW2IJN8rHfMemi2CVILqf5Ua+VReVAQYwJqiRAl9UvnO4JmijV3OsBaBYmSwX6uLMh4kY96P66/7DBnuCZhFJspUuByT6O9NR77twqUgsPtk/bUk4etFyu7kLOsY1WKYkfMQJUyTvWP14RWHXQcjl6bm9f6CrE3T3MOCMyYM2HLL8uluQJrVdRIAea7iCQpOtUEUID668iRo9Z6/KSzoJ2FnBS/XFlTzf1ECk0Sfhvq6bMSlFaj5HFOoAbPQeBcF0i0Jsi4azOLrA6mN491LsT4CMgmExvEARqOjkFU7WIv6oBQGoV0m2SMh5mnqsFerFpjj1gFYhWIVSBWgf/+CsQIpP/+axA7glgFYhWIVcBV4L9EID292p6/cdjuuNPsDqmCnIXdrxFI1m5bbrzB7kOF9MItc0Zww3sfsjs3P2i7yATOXXWz3XPnJms4LU8KtT5im/nba1gWJOWushs332E3kE/u1Ef/5vi2ak7lZL9sYXeaYKq6xx4ofsRuv3+X+dNX2c333Gmb3npz/heq9ZHNtvnB16zDn26LrvmUbb6d7IrT6qN/f/s5lRMf+qsWdqF2e+q+O+0+cgP85ASsunGz3cHBOb3SW3Z69zxgxY/cbvfv8lv6r53bLw+532aP5wik+1bbN0XG2WG7d90t1v7+Wy1v7/32dNM9tvU2CtG71e7ZfI893eyKZzffudk2NWbMvXWo1R7ZvNkefK3jN4+Pc29/6j67877HrNmfxEtvtM133GBNHHzrQ++3m+5fZ/di1ccn8OCzL77Ftt74gD3a9LSt+/Xr/CtzZ+44H33/Nzm+Xzf6O/23X5tr73/LcvA/qufcQLGHOL8HGShh7BCvufUOu/VyvNtdubk2DzbZZ2/rs0fv5JzC9bZh8512a/FWrun9tovre/Gnv2mbLxF4/ZuP3z7OKMZpG8Z/O0Z7a1zNnZ/73C+W2M03t9v37zO79ZH77PLf/hG/1wrzThBI6684m0yV4w6QKsQqpbu704Hs8wD+ZwG8BQLJ5kW5EH5IkjDE0GIUK9lZeYCi6jolh4L/0S4nC2ASADkR1UgxOTsFhVV29HgXqGGm1aNGKS8stnIs3xJ4z8HhQevjf/xHxoew6zoBiD9ilVhyjY4NujwbnadCuE+hHgi6gGYAb5Q3Ai9m8MuZheBKBlj0JmVgJ1doKeQEve+6j9CRPWMn2wcBypuchYkUS6kEMcfJDgWFzlRgwpqPHAG0PmItbSfIRRqlO5VsEgib1PQEe/XVV23r1j108ecBkBe7TlqpbgQ8F9E9/O1vPUCNSjkOKUyGyfuYdMRWIl3+WelZdrz1hI0MDkMgAf6gxrpsw6UcO529AKV6KLR8hmOMEPjuxW8/DUBGoPcMnfjjQ13WhTpjF4TDsroqlDrN4Fd+K6LrNpfPhl6yY10jWPphlUMHdBnd0Bm0vY91HLEVqFJEXPgAb+/+2rft8EmUVgDHUYDwqtxM8ouyrBrlWBvnPEXtauor7LrrNpDHwzEfbsHWb9jWXnAp6i0yMSBMHv3ZE/aTn7+MymbG/uSPP2IFGQTUe6csGVDqRF/Q7v7qDyzI8ccB9nno8lc2RXpBKWMi3c5aVG6rAQxHCW4foxb5kIArz7vQPnvft+0E1zOCcmoZ9m3XXrLBauajUFp8tiUwlkBKuT4+OpfJxGCMTEOKDWP7duwgXdnP/8JG+/tQ5HRitQMISL7NKATS5Re+y27cuAklWJENBfusa2zE/uWhn9vChavtw9d+hDEEiFaCagEAKA1FnFQECuzWWIaPoHN6imvI1zTh8oSM/+M/3WNPQSBJk/C3f3OnHTt2zJqWL0TddjHjgbFH5/oEyjFlB0l9IogeGsqBaCFUcbJV9ECESqWSzvjNLcxzgF5L23EsnMyKlUFFRz3eSNjgMLacXZWyTmaYJljjUV/lCvkgtTTvOtvbeGrIKgHHJumWfmPHK+RZZZMllGNTEBJ/dccd5DyQ8c5Yy/BM2R3/46/sFy/ssAd/+JgFIUxCHK8HEHiSrKuvffnrTkHlm/S7BvyK8jr71G0ft3NX1LnXf+7v/8GRnSlZuY7oFDnmTcmws885l7HyQcYqGTdkqijfrKKs3PyQaCMwNVlkVgkUDQSHrbujzba9/KJF6FgvpfYFEIA1+WnORlLZHOPTAXvh4Bv2zJuv2Oor1roMG9mVbX/1oDXvgoBIr8FiSJk1Uvowx9OwHsQ2aIq8NE/SlCMKRwb6bP68ejKhAo7UmeQ9iyEkZ5T3BYCoHKcdb+yxd118oSNF2iG0KisrUJcxniB9opykVIdpKekQcOT6oB5LhsTIwyIvi3PXmqb5ILWROuwTAPJFPswC1EsV4oVEErEqcF/d+1MQUSKeBzgutJLkos1aw8Jqa25GwdY7yrjJ4XUoMgE0E7jmk9R/CFK35wjo+Rl+tBVVQ0ByjCK9uMYzdOFPcOz9+gLsPAEA28/5iKiIMC7iWbsTmBBJEamQUFihmIzEDdnKlZl24ycvw8qJ0Htfj73y2FY7fhDSXuofb5V1+3Ns+4ETgNgzVkveWQTKJIh9HdouB8CPY2c1QT7IFCQwpqhuHCqDKZ5x1YCSrTQrw/ZBDPcxD6LYYMZPozjhWFOwHVXdU0XcQ35GIJKjyDQ8vJeIrhks0KTdiIImi1CShkEzUOB2Imt8MqBvEXlLS7gvLIPQykftmgbZOiVrUCl2lNPj9A5zxnOyr2OV5Lvs5kQsqSFCAhXl88xdHP1b6ginuOE83iKT5ii3OXWpOhVEsKRAgKWo0QFiII1apZxeayIoKfQ8nb/A+ilAdhkFgl1bH+q89kqIy6oCm0G1lYjKQ+MkCTA/nXq47CaOXeM0F3WjSCQRmSKSpJBTHo2+y1axp7PbqZOm2cvTsWbMxdZS86Gvr28uv0tKE/6m54eojcZ3IkS47Or8zJ8OrPKaT3bY0VMd5A+yR2Vmc9yopSCilPGXLPUUvxFXqoeINBFIUfYBqZJE9qkqWnP0zDDreGCGBY15bMoFW73MsrA3FeE0iBIpJFu5BMgOCJwQlqHprDke9vtEaiebvySNUWoa5VqLdJmFACqEiE5F5br+vJW2p20vVqceW7J4pe3EdnZkXEQDpCfZaR4IpMVYSSoLr/9on+WH4q0cAqVsLGTlQ0HLJv8wKR7bVfadOPlvcv6hqUmnCk7CP9XLmuDkVpxDJ4RvPLZmSaXkAFaw16+vs7GuE6iGMN1jgk1BWKZhpxect9x+fmzYuhJYn1BnTwW7bcnKett4w9WouubsPufEc/JolQpKdWMf4neJ1Gli/w77yf33WHj0pFXUFdi885sgfUP26t4Wa+sYoHEhxPqcZd2jEEy6NxPhw8RS40dIcqZcrAdRJSezrmZAjJeW5Vt+QY5TQ0qty80U9U2wnhO91oE6VqrLOJGQp+0Iwyi70mjSycSythqCTnvS1OS4pXAddJ+UiUra2QgzPhVUJBWvmgjUFKT1OsAeKAvEKdSP8dhI5nNiIxBI23f22wBhZyTHMZ+5spx3HNdYY1LKtQRtoHpQoKiIJY5Vyj5nIMnnRaVIkl0cX37W+4TkOGz6yK/j+AqLC1wN+0ewLyaHKgLpv+OF19g3sahkXI6Oj1oZ9r26F8hivw2Qz0RYlgVQIPn6sR7FBrAgkmTzGKbryWdaGZdqK5ILLCqb0YleiCIyPNnjklAEj1cUWhvNEIdRZbVy39DHGAqwnxx4/BdneCWPvV2sArEKxCoQq8DbqUCMQHo7VYu9JlaBWAViFXgHKvC2CaTfdiy/lUD6NeVQ60P2oZses9X3PmC3Nflty6c22X0Zd9qWzessw7eVPKU7bPjWR+yLG0twwLvXbrrtsH3okfttY8lvUSD9SgbS6b/vW24333un3QCXsfOejXb7zhvtgUdvMImfhp//lG36nNmnHoF8Ssde7ybs9a55wL4vadRvsbD7VZLHZ1s3b7Q7fLfaI1/caCWy5/str9+3/Ga7984bIIB22j0bb7edImF+i/TqNy3sTtv9bTh9PKcJpEcX3WoP3b/JqlTv0GH75k232AvY3D0EmTSyhfO5L8Pu3LLZ1mVwfHdyfMO/enyHP/SI3a9abt1sG+/wQXh8kVr6bO+9N9ltO6+xB75PbbhuF9+y1W58SyWGauzGG+6zpm++cEazpRxR9eBqu/ep263J+5/U01rtoQ/d5Cz9HuBcM3q32Kc23WcZd26xzesy5oicuzrs/W4c2dz5PDpi6dfcaY/cvtrCz0OsfY5sEjd2fm2w/kfjbGQux+s/JJDu2mfX3LPFbl99mrg7A/PynSCQLrv2PFQV9AsDLAkY7Qeor6qpJBskwzo7TlkNihWFyQ9DBiQCJNRWERiNBcgo9kwClRW4nQ9Qpa7fzo7j9q4155KXkmMRrJsOt5zCRyiXjvx5VoKVyEKIkWzUOy3Hj9oru7fZqe52rE+CVlqcjyInZMMod0r4eRibkWGIFQ9d0DMACVJZpAp8p3td1lnjEAVSKilLoLisHourTHvPtX+AlVwegDEEGN2mHdiaZAGi1UBelZaXYVsG2INqCbyIHKAJiLJ+7Oq2c5xYawFIicQZGRt2eSW1NQutvq4RdYXXkVaCDUMAS8rAcRYtslfBRkU5SgFZRZGFMEO3sYC5tiPHwJ1myIk6aesvWGMl1FJ2UQJE1VE/jeIkAAmhWqpzf4bXBAPj1nmy2b73rW8AaEzYvApyMeiuDfqHAb8BL1B/PfLUq/bqnhYspkpsBRZj1YAlTYtqbbD1oBUBLlbNb7SFK1bbYy9vs7/4m78FjM0A1B23JDp4PQAydagu8rGI6+ztscuvutTOP/9sOv3D1oWtl4DYBQ0LAJMSUCAdsn/80tesrTNIBk6m3XTDB1BCAQ5j0aPMod1Huu17P3nWxvAKigL0pqOmEaBZWd9oTcsa7bqrLsZKxmMnsaqbQNWibuQJgKRUVDF3f/GfIW2GbAkE0vXv+YCdfe7FNpuZb14AGln9+MlxygPEDkNihbGaO37iqP3851sArtIJ/R6wZhReHnKmRkfpOoYQuPLCy6w6C7AHMG2GaTYAKOotrLOLNmy0+op6py5JypRtGEoTyBAa/hnrYIIQawmMnzHZ+fGZu/fvtvu/9VU7CXA6G8+Yo0N6/bp3Wymk5kdueK/Nqyt36Smyihql032UzxYxkQ7xpcyXJJQ5adhsTfBeTCSUU9j0AFaX1pRbQrYspfJtiCyIEEqvCoDUGewPpwHu4rGqElCmsPgIgd+yEhr3Sf2HygZS5/nnnwL0TXD2cYmA8y0H3rTAUIcN9mElWVFu2/fstadffd3lbBUDHt7yxx+z6oal9vzWHfYPX/wy8wfLR6ncOPq/++xdEGuLHRgutUIeQPTdf/+3lo9lWTLXUCqpAezGpIjyeLHpATmP4zgwmLIPkv312c9+zvbuedPWnrvaYZ8HDraaDyAulcBygyDdu2ebtR3da/u2v2pLmecZXJNqCMpyQL7pIIQwY2IWVcpB1HY/3/GyLVi71HKwhZoG4J+cSLAt39ttoVGoI9QIyZCh6QDbk6jyZhKwe4RAKqmACC3IIldpwIohEJcsnO9UPi0nWy0HJV0qKrhMxutAL2BxUb6zNdN8dxlhgOhB5q9s5EYBDhfNXwBW6QV090MgRmwZ2UEiFcIQsH4AxVTIPxEZeZCf+i5APAS4mgo5KIs81U95MwEsoSYAdaUC6evrAVglcyeJfJa6UgikI6iTpHVJRk2S4j5f88R1+UOCHtsJuX6GHycKIZCSUy0ZMmYacHecY+8GBG/jq5tj72HtlTpIypcof4PXgNBH7QeorGyYIOtaVrbPrr2m1C55zwKLjhy2mcCYPffjl1AOQlwznqajuVgQZtvrR3ttCCVEdtU8yHSIKIDXONYyjd0I610AwmEcS0M/WWyKvEkF2JdKbzGWZlk85yDWhYMiG9JyoJ9QsEKkRsh0S+BYUwCYla0zxdiQiVUCgLsICZEKAphldSUCJ1FjVH/XKOVDvNS1HFVswwCKBHKxKmW1ypowxlqCRoIZpJQdFBCoIESyJWruidlBphDmmMdROui7FGbKZHEqJ2exJZJBiom5371layeNzZwLGX87TapwCmjpEpwKCeraZfxIqZbAcaco44lmjDh9Zz/AQM268BTbleizN6fZk1g3wqxZWaj7pP7NJ8+otrrckfDTWJ1KiVSMPWBhXq5TSskWUsckEZbqMcLYHmDvHIMI0iNV7wXhoL29H9Xv5CRKVWWDaR+C6PNhv6nz0X4Zzz43RU38vF9rR4/LqBqAJHaNCDBGIr50IV2+k2gl8R+6Fq4GKJu4btOsQzpXZ04GMRCvhQJiaZqiTEEgw0BaWn0VaqRGy2QvH4fkG+gcMC/kTiEWdKWs5TDCNutjE2YuzmUesfKKwZVVKtckAzvJhowMxmmyvdl3HFvGsK1btZaGBb+1HutyBH54lnUj4mcPKGLMkmHT0msp5BwVcc6lzNeKfqzNuAfIhbQpZD6KSHQMHx8Z4f4iwv7slbJMxCGfGVSeDtcnrQQSvSHNki6tx3oPNSMWbX0HsDkNZlk7to4t2QuseSbfRlKrLEo2Un5xxC7csNIamuZhwemWJA2VOQLJfaAs21B5KZKJuvcd2W5f/6e/say0qFU3VtixwS472oOtMMRGAkRbhDoNoTaLUs8wqqUAzRtxKGNUywLGSVJBNrUSRYoVJX9PIiPMy5z3kgGoPSoVy9Z4mmJOHW23dggkD8efyFofYHzokUWjRUFJvqWwR2WQKafMPDXq+LEH7evodPddIirHabyQmFqzUtyPSPU0yOJkCM8i1KsFWAtnsY9GyFhqPdBphw5PYpsrQZY0eZBZInBdbUn9kp0i64/mVxASSvdJ2mDeGl9qrpBKKsx1jjBPlWs3SU7kDOeZyhzJziN3irEruz1PLhs8e9H+196AIDvllHgi2PS5Uqplc/+i8RAYGOH2LWqDZGaOdg9aGgRiDbWpHJiwNZ5MW2e5Fu0btBPBTirJfswIieOz4iAkZ2i+CdIg0J+Zau3UoYd7nMfv/d4ZXsljbxerQKwCsQrEKvB2KhAjkN5O1WKviVUgVoFYBd6BCvzfJpD67r3Ybtn676ROaOc9dsntfrvzKUiQ8GlF0b1bHSnwq4/fkUD6pYykuffu/bdMpt6t37THhtfZhzY20vMv0mGd3dZ+OlPpPyOQTv+95J7nIQ7m5FJziiEs5164zRp/4/UhCKxL7Pbe357ZNEeA/Jvmae5UKz9k937zFmtyvMRpBdIvZzL5DtuW72+1vGtusXUiRXqfsls33WUNTtHzllLm3jml0q88Tv+t5B57HnLFHf0vk0T1e+2ey2+zXn3WJahPIJsuvyPd7nn+djt9qv/1ked73j59+ecs/Nb5/Gf1dKTWXrv1oQdt4xx79iv1/A11GGTjuttesJsfeGzOKnH4efvUxs9BOD3lCKdfLcd/MM5+FwXSXVVn3GbwnSCQrvzQWtQDUw58ncA2a2RkCIs2wFHApQbyT0YBYFubj9l8SKAgWSgJdJDm0Kk/iP1HQV6hleaRW0NXsB8wRnYj5y1farlYhAz3otABDO4ZC9hZK9ZYLWB8HeCXl25wKY2+/cOHbA82bYUKfQYQbgOwKikqdInvJ9payTfKctZF2XRly8JOeSzZgN6z/H1kaBRQOgR5Q0cxFkqRaKp98IN/blmZhTYBUPbqi0/T7Y311+JGW9B0rqWgLpASSp3McFKAeAAwEBsDgAS+EVl6QYRkQuYI2uBnL7kcInpkXzWrcHDA0Ez+nkxd1EseFXgTJLiZfw93Y8s2AiGUU4Zl1ZT1d3b9b/beA87Oukz/vs+0M3Om914zk94rCYTQQwhNKauCLrIiIMK6yr4Kqyu+FvSjWEB2QRHUBRQQ6T2BQAIkBNL7TKZnep850+fM/3v9zkwIyKq8wJ9393OOnzHDzCnPc//K88x13dd1oW5BXVX1ppVNLbQFq1ZbANAiArBVBJOX+g3w2nDSxAVIRxFMPwgo09JQbr+6/WfWXFVtq1edgMVOn9Vgu1dGyHoqyrBb7nrAqpr6rQ2w9oyz1qIMugRVyhFrJ7tCBEFG6QI7ce0FdoBu87M+cR7WZx2WQEfvILXycd4nHLeELCc/uT0ddtbZa8h+mQNx1m5vvbaBMO7WYFYShFsk57xt90FyJXbYzIVLbeWK4x1hkRoLwIQtklRl9z36kvUB+IzRHe4DoAoHJJw/Z55dcO7ZLrg8i1oJoBUx2QeB8fKW3RaISrf/euABOucb7MqrryJn5wyyg7LoxpdhDV3YZPUk0lkcPtRB6PoRrMQ6rIGQ911kS4UzaB3Mty2vbKKRHSsyOu3TIZ0uuegfLD8pxbqwaJu2ZKkdYjzzpy+0/GLII8CsGNQr0TGEqjNXBDKBt3LOAIR8Vmt9ua1f/7T99t77rA6QTio7gdMwAMwn6plWgAVftP3z1Z+1vFSf5dOB7YU8qMQmcZixVCv5KABnOHlTPhRe0QDzNagqtmC1Nw3ScPrsmRYGQZhcVEYAeBo5ONhGQVolAXzKCkgAGribgxGVnTPK70Y4hmGlcsvqrLvZnnv2CWePlpOb77rsIyC+eir2Wn3VfqtDnZWHBdxXv/5vFg545wkftSuv+TJ1PQXQftA++9l/dCC4VAJSolx9zdds0eITIEXSAVoPoProtacff9ACg12AamG29oxT7bbbb7dK7I0GpUxhDUj5JxLJD0l64qpTeN0hSKfv2Nqz19qh2i7bsGkzxx5ltVVV1geZOgbhuXXj06hMIAWwn+ttrLNPnL7aag+Xo9KhSz8l1rKnFtiTm9bZDl4fhvCsdMkMyy6Yans2N9iu1w4xV5Nd5zgGXgDXAvT7yL0CF8Qec4z9pR/J1bzppRCihXyP7RMPdcHLzktEgAdwtrMH4zSA+czcDPLDUCmjNqqpbmROQGwDIscDJMaJ5AMU74Dk6YXkmLdwEWQSihj2l2jWq4jqfvIwRDaN02EvxVdGeroj2fsBDvuYc1GQHjXVBN5DdtXVV7NnAQYHWq24pMDeeuMgdYMcA4yOBT0WOSsySoC9Xn/wzeoPfr181zscKprico/SoxKtB2VRHWOzj8/dz9ytZJ32QhQMgMxGah+T0o/vZRcXxl4XA8ETQMWTmtJm//LP021WMV5OqAX7a9rs5Qe38D2KOYg9YGnrGo61yr4Y2whfGpZW7LKoIiNiIeigMSAbpHLsB+SVRSB4P7XEIow5rTkxDXvLJNZMBQR+H/M2wFqKRgEgM70hKTXB1JVzJMWPIycYU5EWIlpVOz00bnoIZNaY6/cRjFsMSHwUJEkONqVpEBNTyhstH7WnbNAEWydjlOhliUfqnQGWRboMsb56Aa3RkmJziWXaRCaUst0EarvsJD2X9w+qk9g/RJ7w0UEVEt9NPG8MgkVEF6vG/av/6dg0m6WUiuM75SxJiBIhKzvWVhvTdldkv73e32ZvUd1urgn6TPEMsvCKF6gPQZCGbWNBbo5loWqcXlpsJfm5bg57+MxRSLJRIfnUpQ2Ls4bGZqfi1UOkZRzX43iupyK9B5h7IpTCRWJxThojnaeXz5WiZVRWcpBGVdjIbtlFTlVHO3t3NPsSPxdRpSww5TxBfIi48rBOxCYEeG0/Fl/jytBhnh+1AhQRo3A45uE4ZMeIyCj21Sxy2wrLypwNXhVNH+0NDZbGGs6IjLd07rx1XRzlGiLVrtY0u5H5lOc0GLATZy2wGrIZy3vabJh9V/cuKdyTNNQ0uXUbxSCPQHxOzclwNq3b91W6XLpw5lUi1+DcnmHLQvGU1U6mGuu4hH0lSqoa9v1x7T2QEyL6nLIGIlz2nC7NikFJmp1n3amjlriUG8jIYat46TWUlgXWEMixjcP5tDRBXsdDwpD9l1EQZRddeqZlFkGmcFyy4XPsu8g01Hcu7E/XEebFCOtl784X7OGH77EpZB929nXZfjL4WhlHNahoBo0z8aQ860eFM8TrB5SdhLorNSfTYiF7ImlWCBJIIin5om4eSFjd32geJNOs0dEGqbPvsMt6c3lwkMLdEOmUmoy8eJpt2JQhA9V8k4RtouaK7gUba4+4fdmp1/jSOhgR2TaRx+UyyVj3ypKamsk8pWmimnGtrGix7ZubEaGhPOOUNd6aAyJfnVWdizDj5kK1EUnr1rMWl9g2fSfSVorAIHkry0itx0mCV3l8Or9x5H75s/JsyoxiO1JZhyLtdadYGkct3j+KXSKETxKEUhrX6hTUyNAefGoAACAASURBVJEo0/yQjnU8V/eTiaydNIjjaajhVvailhuiIFLvYSdItaxdWZbsoeOoABOKimwkJ92ayJ3aj5XxgUff9Tfah76zh94wVIFQBUIVCFXg76lAiED6e6oUek6oAqEKhCrwf6EC/3cJpGW2RVZ0xxIZDrAvtxucFVhQdXKnrbEbbrrWzio7Fvh//wRS0I7s3ZZ6bxd1LwTSVX8vgfSO45x4D0daTLz/hJ0ebJXdcpYztePjj3n/d43lX1rYTaiC9l6C4uh8FEfvQSC9ez68Q4ElK7pLsKIzW3PDTVi9lTmSLPgIvlf5DQ/abUf91lA8rbzOatzxxgXJGQsSTPtErHX8wJ6WKuxDmYND1OJSiMOVdse9kG1isP5GPZdtCdoHvm2rJ77sWrv45jJH3mS9217wL4ifv1a/vzLP/hcRSCd/cr7lkj9TjzLFZVkAmNQfqYUcSnOgm0CDNgAp5ylPV3GMsokImT+Mz3wByogS1D1dfVhMpRJiDQGVQadmljpQAW2Hyfup5Y/0E1ZiAQnAU4BSKVN/0BM8f9+jf7KHHnsYVUyqzZs7B0usHmdf18pxKHtEYeApsirzYw0G4C6SKx5lk1f5Sv3YV0FMKGsoHnDUwuLt8i98y4rzZwCG9tvd/3kLSAUECh3b49iRLDlpraVk0RUMYCMVioA5dbWGYUEF4uX8/F2OCZ2qHgEUzqYHiyShhOBIYGOA11j4ACDQtOtyAQZQCAnQiA2Ps4bWXjJGiGvHWsmDtYn1HrGDmx5FwZJiGWXz6Q6ejlphsqMa+5XMJOv2o6SAPIsEuPB399Pl22CbXnrOvvvNb9qMkkJUHKhXUF6UFWOlx/E9vXEb1nQt1gyAfsaas+zqy//B/Cgw4gG7ZSGVmD8bEiubLARUQju321euucIS6DzuxeptlCykGEgCERVhgFey9ouk67a7oxVAJcIWE+CehTpkOhkqmWmZWM212B8fe8mWnniqlZCdVEEuko4vPzfT9mPH9tCTr9oYwJXyqcIBrE5cscIF3l/z+cssL8lnmYxJOMSQxqYdW6C9FfX2yuY99tbuvZacnWSfxBItgL1nXGKG9WIxI+OjKNqzx8hzSoqg5xcCLiU5zl569VVLKZxiNYTBS8Hx5uubLIxzGSTXwwcIdP7Z5wIKxWNd1G+50+dYTFquTZk5B/wuhXkCZwhgKdsgYXatbQCn6jCHTNqx/Q27/57bIUDWK2HDddD3dve5LKcBwNDkFMAuyM8E7AuPXzTTzjlpqc2n+zgZwvSRV7aZLyMPoJ08j/YOOvfjrHjqVCYKOSKV5TZcVwVQrh7wEUsrLMW6iVBzVHhhAMajAF9eSK0EAVkiMSBGZCTlphl5FJrXrV3kuKCy2vzCE9bWcsSKZqDeyyu2dOZvNERJ9esv2zDEX1pJlj29/nl7/ImnXZ7JAAomNe1fedVX7AtXXG1nrVmDgqsSlZM6uz22YMlJ9sMf/QKist16IIkHe5ts5xsvo17zEarebOeefpLtIfPp+z/9JbZTKMZQPXRDRIVBJCm3QvZ9AmN/9J1v22mrz7GK+k579KnnnLpniOMW8elBaWRDzVaYiSVcLOAda3fZnLnY66Eaa2uyHFRzR7qarJp5ewQ117NbX7XMOSVYZaVaa9WgHdxWw+ICYgfslfVkfKrX/KNtkMRkgAGWap7kpWcz73utC/uhRfPmQ/RlQgiOov7qAdyGpMCKUoqlg5V7AHAzrA1ydgQAsgfQ2BgDpdzEQSb6sHVqaW+D8AmntrmQgPHWiPWkj7ERIB2Fuk6kouy0MgFDMxlvge0CM6XekK3XIMB9H1ZNstLrxZIzKRWFkbeHPI4Me23jAVR0ANYoQNRVL0Dfj4pJiiipMg7vPPKhXDWPfZMDqEMFrMZEx2MP57Fy5tE+PruKcWthbvdDDAiAjVQ4PSo4Eb9RAl8B5WMEtva32kkrU+yfLs+05Kg6C2AzNljXbzuePWSU1BFMY8jdSBeymtFke60n3vpjsI3i9VKoePhdPyBsz2C/y6saA3xWHSNRI0DLWqJ3GOIjh89PsOqmNutTRgvkppfgGhFIUqOJOHKqn2MII53j5H8fzY+ZOPHJ/46Q3SjvE6X8vrEey0TBOr281bKb+yyNMY6TfRzHr9sKViIzCSs3/p9kKiPBjH+VsyNru+D+HzSdE3Gl8wp+mLMg5cdB1Q0guNRKE//tSB/WN+CFIwqcTgegXAokzToRXD7mUrSyghibcOoyDrHSzTWlkvzALShcXuaa0h7npT5cR3jvUUg+1dBpNngvxCAQfWE2E0uu01atYP7PYf+DjOYgZLXYz5wUedOLzFL37G2Q7rqWihCNk4IXpeqRpkaXi+RIHo5Zc1qKKzWNkPjiiE6tNCmRWiA/90I67acpooNmjXHWcbhIZWm+OC5Z8uk6qX9HxBQyn8R/y6LOWY7xPq5WE8RfDBadYVyAx2VXqjwoFDNl82cD7sdbDerlLixOA+1+i+6AwIAETePeIhXVbDTzNYJ7gzgybfIgZ0qzi2wPjQVdEB09sBKax2EQWrKcVS1wcUNO12fFyl/C3vL1PYcgW9jDmP/R1D5lYMQyUDllY6GXz15S3N1u6SiRY8he4nKGugULNt37aCSlRBvCule15fVdeJ+O5MVY9trlTI9OO7Rnv/mSS21vV5JtHiqxtugsCG8UlGmRNmdZoa05fyV7qaNX3HxyzmxSMEv1hkIPdo2FFctsG7G3dj5nz7z4KArpLqsgDzLS3UOhioTkUgal8oL6scB0uUDM12GaBrzkjKVClMdRyxHIOzYsjlNfQcu8aEhGKcxEII3BALZjhVpdidKWNREPkau6ieSWhW9BUQrWw9xPUc8YCEWNlwhDKaZljxiBVW8M1qgiH2WVKPJIFqST6vVBjlNzPJ0mmSTGtIf5u31bJXa8jNEImjxOW/RWP2tca0fUmQfSLmwsaGE57hjJIFH0Xo+je4KyvkQmTSgENY/HyNEcxMY1HsvYSOZkG9eYPuobQZ6TYaGq9LMxxlAEUj7EWXwYlrSo3XrJyGpqbLU2VKXxzM0cVF7LBn02j/lXEBVnnWP9tqm3FqKoyV2oPdzjBVBMDafEWTO2ht6CLDv8CAR76BGqQKgCoQqEKvCxVyBEIH3sQxA6gFAFQhUIVSBYgY+FQHqPpq73ysUhpMiuvREiqdCl3gRzkI5RGB3NHTpWgXPs799NIE1k7tz5zD7rAHNyj6V/pwLpvcioY3/2gQkkjgV7v4uw9zvPWcm9NwGi/Kif/OQ+lxE1+Xjbbu2YnCM7NjPovd7rnT9zqqNbS7H7g+S76HLb/vm3ibAPvFYmiK6obz9tN582QUn9jXpOEkgiiyaTlY4l3T4YgcQZHZO/9I559r+IQCqal2TFU4rIgRkGTOrHKz7aZsycZvv27LUkQItM8oxasYXqwjpF/vZlEAqNDWT8kIeSg6IoHIClHBVMNt3EtfU1FiAvYFphiZXvPYBqKB8QqMzOOPNsFC6xNjUv2xFIsvp6bedW+8PDD5kfYiiJrk4RQ0fIuBkDiCopKXGZFU3KLAGsSILMauXzBWjIQkpgyAhgQG9ft2XQfTtCCPtnPvNVFEwlToHU0Vhl295Y73Ishuj7XvuJT2MrNd2BZt0djUGAAqBDgLuHwOQwOutHAdGclY/scgAx4lGwEOfkuqyVuxQnlQe/EgHVDykyDgjUCoEgeyq/rGUIz3ZKFDp/w/obbN0Dv7SyIqzoUvIMgRKATRxZTckcb77lFUgaSIYKoH8WHv6KL+gjF6Xq0G676orLbFZpgaWK8An02/Qp+c6+r65r0G7/3Z8sNjXbbvzmv9ni2TMIOx+wdsCd7OJZqFwK4MJiUfyoQ37U7rn7Dnvg/vtcPossuAYA1AJjHPdQN7AYdlQwYbG08M8qyrLzV5+E8mMEVUeeU0uIGPr9w0/bgcp6AOkwK8QuLQbf/zzA38NkZDz2zKtYE0Jc0ZJ9+knHWxJA1xgqlXPOON0KMumUZ154qEk8VkNdZCg0AZpv2LLNWgDbF6w42cYAZjzISqLJVIgCBMO/0LrpnO9qPmI5WLeFcV6pKYn2xz8/bCWz5tucRYuwBNtju3dsBeTutuaGelRRLdjwnQSwRgZWfLJNmbPY5i073tKwqhEvKDA3hu50dT274HjUJcr32r9np/38lp/Ygb176L722hA16IIEkcIhFju2Pp4fgzWj6iBbrxOXzLdzTz2B7njUEzNm2os7a6we4FFgbHoW5AVgqpRxCivvbKizSPIp+lBOtWEjVUwWV0RqASoHLIgA0WV7plyfZEiFREB+gcQCXCMBhZMB7NpaO6yD/KN4CI4/3PlL5mCUrTz9VNZQAfViTwQM/tNtPyUTKcnu+uPdrgs/LZ75L+USkGIvICueRvbQw4/aZZ+/AmVcO1ZmqCcggX2o835488/JPiqxdmwq/eQ7vLL+CTQZZDlU77eM+Ag7fvkye/ixZ23rbsgPjtnDuA6xiMJZHy6vgnn62U9/2n7041vsMLkfP/jRz+he7wQPxfoSwLM4N5XO/xabXpTO/KJzvb3Jls6YAXiIcohcpIIpBeRGYIfJeNehDNoBaNwKQNfWPUA3OBkZjXTLj1J36IYwssNiE6MstzjNkUG+eMgGlICyYfKhWklnLa05Y7XNnTHLWWaOoX45jNJp74GdTq3UP9pjbShoErGzGwQ43XewGiulA5bH+pOF1DCKqGFswbyxqDPIeunowhaRPSURezBZNWaw58STJyS5if5NxV5L1poinpWR0wdpNgxxJXIkNTkJsu4geRworPKwiWIPaW9B3YGDXQPqNpHzsgHNL6BznT1UKqb92+o+8CXz3W9QnjOHeg5ZPaRwNftVbWwMFnZeG4CgG2LNDSisXkoQ9iidewzkYKSyhiCA4j0Dlu8bsHPPyGJdBRi/BvN0MTd21tv2DVUWPsy6hIAeYK8dGM/G3inBtg/GYZPHPAbkVl3YSK2XcxOBNMzmGcF+GwPRG406ycs8jA2H6KVhIDDqRUHXbf2oa2RpFUWjQbisyuQnB7isx39HIL37nCcJpHByhxCEsJ+wsw51kmsyZDlH2i2hotFmYV+WzawK01qARBrlS5ktQoRFEEWNiSgIfi40NmtJ1w2tKWmMRE6w6bvjAviW4IbPEr0UpKGCBPQ4i8MzLltVWe4FncpEIkWoEUGf456lPCM9X//tjOAA0yOwFgzYDlQuG1BOtaDm1TGFQ7I4YJzrUoAvD2A9uD57EqQVapVk2OcVqEpPRa06pagYNStKI1ngsdY0LzXPujtl1XrEEUayx1R+kppE/OwT9fX1Tpmpua5HD/M/ARWql2vgGJ87wjVjjPnRjMpvT2UN6509FyWKspGGpHrSVJItKySlU2opdIs8MD1GmWOjFEE2fdo0pApyxJqykaRGYmMd4jwGKSu+YpaFpWn+1CLWSp11YSk2WNlp4X5yn2IT3T1GOsqaON4jEaXcQqxSB1D2HaisshHI3hHGZUR5ZNR5HKWUyCwfnQJRKKJzUmKspKzUNmzbyS4no0NUSMp5Yy9L5AQSB8ctHbItG2u2fBRJ0/1RlkCjwhjzVFRHOFaK4TqlAezT2Hs1agPhkDdJkOmLi5Hs8DdHXp61+grsYRSUh/oKbCAKO7lMVHVJI/aZy9eSZUQjDtuI9G5OK8fEkKJJJMcYzTpRHuo/5MFisMd+99Ct9tLmF9iHIFyofWIy1r6UdQCrUGftJsUYql6tLRFIQ8zQMKxBRR55UcOMhvO+ZGr5uG5Es/5j+Z2P+7koSEqNUYSagfCSq6tt5KQgWyF6HBnOPUJSciwEUjrNE3Q1sIZESLrcL8ZtiPNvqGtg/pGLSnOQro2TNo9qunEqJZoNxrh4BiDm0lEzyoZU82fjKzuwimOsyUCKYX8IcN4DIkf5ClcwmtZXABIUmlXnNJEq9p57o5p8Jm0kj31C0FZSWZNYDWPrp/s4XVc7ybyEEzRvWhyqWu5t2Rw87HvxUqJxLj6eFM81bpT7neZm7Gy53yxOy7ZS1Orh3X7z899+jsovEopmkiayJftQ1PsItBpgb0tfONvi8zLt9dse+ND38tAbhioQqkCoAqEKvP8KhAik91+z0CtCFQhVIFSBj6QCHz2BVGOPfv5Su23ZHbb+KjqrRQIV3oHN2iQt8N+cVm85uUhX2S1kGn2b3J7TUj8ogTSREbT9PLv17uucTdz/vxRI1OEdiqL3IH1qHrRLyCbK+lowI+qdzz+2jr1WTi7SVbfssPnf5rmnNf0NBRKKKffZ6+3UO9YwTvfZyqPWcR902g3Z9p+cRd7S27aF7h0/VgXSMef07nnW9PdkIP3PsLArWZDiwKZ8so4amhvcH/ArV63E6qvHeujiHqbzODsTVUpFJVY66eQDlVpFRYVTJEhJ4cFKpVf5IGnpdOSTHQDY5QUAqzuMIoFcjKSsYvunK75kcQBlxYC52QBkEZAG2/bssm//4HsojPwoibrt+OPnA5j7HHCh7tZYyKteQIm2DvIM+IN/AJC8F/sWWcpEA3QJMkhF9STya2g00uYvWm1nnHYe9mZ1loeyZ8P6J62yqsKWLD8N4LYE0J4QcgLK6w7vd2SFUB0pM0YBo2NQyrjweYEeHH8YYIuIqqDVD3A2YF4UIL86eltbWiEtfGSfYNEnS7EhbIPIVfD6MrG/o48+zG/f+dcr7LR5Odj7Aa5GJ9BN3IpN2gAEx4mQPSVkI60Ewx61FgiTZHJiMumUDlDnpx992L570w12zupVkChdNoLSJA/1QBQWblEpGfbSG9usdM5CuwDrtmHGZ5AxqKI+i1edCfQCmNtHtg+AXndvl+3Y8Ybd/MMfWul08iawL/ICgHRiebdjy8s2jj1OJJ3nPoD8U49bYJ8463RAEQA1VF9xdA7f/uu7bX/lEezDyPWhq1gd5+lpSTZt2jRrRDnw/IbN5DBgxQb4/u1//YrFkxW1842dlp+ZbkUFqL4gFLJTci0/JxfgHDs6VFm7UOcUzFqCtc8M21fTalNmTQdogzgkO2t0uM+2v7ndurFNSgf4SoTYiePrzR07CcYuIUsi02rrKm0nBFJGYgx1a8BOL5ks7DGbM28FypYysn9mQjYUAf4xhZWVwJh5mUtgutZLTsGRqoO2betrVkWu0t13/QYAT8otiACIQA/jFgagpbyWmPgsahjjxl+2W5mQAzd+5Uqbk0+WCCDmc29V26tv7XdEZxIkVylqAClOogFwGyEw0iAn0hLjHIE0BNmRMXWh9aKMkGWiHj6605Mh1qIhLschJpXrIM4yh077eJR97VilNTccsWbs8NqaG236onlWOH0G9fbZEPlYTXu22WsvPW1/fPyP9slPftIWoHDLAGhs7mx0GU7rNmyyU05fa488/qRVNzY6UiSOOdTbO2Jnn/NJ+8Ll19BxjiqHfKGG6r32yH13Qh4O2erjF5GDVWwtqBZuv+u31gxI20dH/zgZGUNSKDheFeCUXJbHn3qetRNtX/zSl621oQl1Qwy2ZASak0cBJ2j+LmzdID9HOpstifM788QVFmAONLQesexpJTac4LUDWN61AIQP0DFfji3ivjfrbXwAsmFcc0I5VNgz+Tw2dQ7epKC4dZCG3SiGBEIWZufZxZzLbHK7ogA5U1E3JgNsDrH/vL75FauoOQihGmEbXntZkg1AXALuISk2bkI5x7k0N/W6XJ7c7HCnDJQ1mUBWrZN+cnRE9JXxGmXRSN2kfc+HimMIgLyDjvV+ANc+lHARKDLk6xWNKmMQW8SC4lRUdcE8kbTEKVZZ2WT1AK96dHR0sk8pdwYrP0D8Ha9XfNCL5l+8flfJctuPdddW75A1kBfVlZqMPVsM+xIgKUTwiJQ9bGIjzFGppnysW+11ApGTsQqcndht565KQ5EKkZtKnlg0tmev7sNasAlhAyAqY9UfiLfmoTw73BNrh1EV+Hl/KR6kzBpFzSmbM6BkR6jIAjQakDqcn0eyzmLGe2lISKF+AObkiA0Cbuu4ophnAreVayIe51iV0X+nRtDJH/s8D6ROGAMp5cjIWJ8lAPwmkpXm21dtcxv6rVTqM0jeMa5XY073B5nDwotD7ZM8puMTwRC01hoG2JZCRiSSVm1QHyU1I4QX80cWdpPvwu4h3Y76EeCjpFwR2aPXTChOHO0g3YVoI4VOAbi7LCHZc0mpSPOBNwz995C9CrFXr5wYXYM4trAJlVAwh0lKSlmfcU2CCIyCUJB9nWxUT1p5gl184XnYhiU4S1FHPDGmUhd1Me+k1FV2jezHtL/HKAeGfaEL1Z5sRvWQdeko6pZw2bwyP0X+9MuSkH24j2tvFSrkN/fstk6u9crMGWfOs6TIo2G0ZR+oPB2J/DhtZf6Nae9FuqtzEPElTdYY9xmyGxPYP4p6aMC5dfKi9GTLnVlq0Sh2B7nmjzdDODeQg9eJ8obPz4EgyWJPLgyLs8Uz5truA4dRRLEGOW4d6wjnGQlpIENLkdzRkJgYKlqaD2vVhfNs3etbzO/mP+onqb+oX6QyqVC/JLAHp3MPkt8zaNM6R8jQgqRm74rgPcMhVvUVOcC4UTvNBk80ZEgYtpRTsNudkW9jkHfreyLs2UPkSEZNJ8dL2Ucemz43yz5z2Wku90mWcJpTyjvCiFMzzNUDagdVTJj1NI3Zxtc22h+fuNsO1OyhYSbVslB3D7gOF0hYzl15V7IKHCakUWtXa9gPWTKMbWAYTTlhWLUGorHiQ/kp0iiORoykxFiIIQh5roWaU1KjdZBn1FhPfhP3Y27/4iHrSdnTFtJMEo/Vm3LaRJ3qvlBzT4R345EmsghR7nCNkgpJ90ZS5Om5YxzLKKquMGzhOnnv4rQs17DRx/G+taMcu1jmyxAKdtkBU/ch9gStMzSHbr5wkXENPWP8hyzslNPnFpH+PeahveHY/WBy/U+qkXQsIhN1bFLAjbAvDVGfQDzNIYnKouMaT4MHXQ9YBGNVqvw3iFVdAJRnJ4Wyl3kcwRobweoxkjmchApeJFEMqtRI9pgGSKTq8lomGSQd9yWxqOoP//H5D30vD71hqAKhCoQqEKrA+69AiEB6/zULvSJUgVAFQhX4SCrwkRNIZO1ceSmEhFPVTJAJNV+zB287i87Rdz70R5CA3qOPiYyfVJdjM/wBFUhBQuahi94mr94XgfS3MnveI0Pp/VnYcdZOgXQPJM56u2rWXxJIQQWOHc10egeBVIqRA7V7u3qN9vS1F9vNqbKim2kb320deGwGkuPygkTfvrI19sz2ApRIl5qihD7wo5Hxv/g2y/7Bo+/MIvpb9Xy/GUjvw8Lur86z0o3BXKmjOVyT2VLBefOX1oMfuELuDT6KDKTMUogAAO9ewKM4/lWH59KliwFOh13HcgW5J0X5BbZ39z4HJJSVTbNOgDl58ScmxpMVAHiDIsiXlubskWj4tK6WNkvBt6Wjc8B6RiLsii9cRVBx+FEFUlxMuB3G6uu2O+90tma9ADgLFs5x6oxYwOh+uoC9KJba2nsBjttR+vSg/lEWS/9EIziABV24XizKZs6aBjmSbCes+oTNmrHYBgCgTl65AoBmxNqxaBsLRFk7qqRY7F2mF+c5AukI3ddxSZkGpm6dAPt+zjUKIEEkUgrnrPNWpkqE7HY4bp032A+AIwASQIwfAmYcoLkV8ubxFzZbASD+7JlLAGVG7Re/+Ja99OTv7fPnrLAiCJIkbPQasfF75fVymzZvuS1bvdrWnHWajfSNOhVMCYC6AtOjAXQeRjH0wnOP2ZmnLrf+jnrb/NLzNrWg0HXUxkIgFYoMyqKXHhvBUcDsWqxX+qKSggQSXbwDqIAEHvpRG72yYZ3d/V+/s+OxoQsDZBwFFGlprrMNzz5ikWQhxQPcxQCmXnbh+bZ88XzLzkqDQOm1O39zl2WSV3XS6jV0rUfbq1u22uNPPk1nOuovCKPa+ibqimIH67ZulEVfv/oKmy5lRfegZWEd5+9vBjAcxybNb7lkxrQcqcHWSwH1A3baBZfZSPws21vdRr7SDOoLyNlD8DlwUksjdnDUdhygkz5lVDxttmvvPmqHygt1ToRAuKEeqz58EMDaY1nMyXy60UtnLbfU7EIrLC5yne3yIFJwuLDaAIDWIMfaXFtlTzz0OwiZGpd/9NKLGwGxqRME4Cjg2jCKBB2zjyD3EU8CYFMqnfJSjY1ZBHzAaSsW29XKssjOsZ/+7il78PF11KoHwi3a5gB8JpNPkgpYHwNImM/8lXVgB537Y9RoFIWQLyUH0DbBgeOR8kVUhgPA5DiIleZoZWUFqrtSm4Hd25g8EiGq2ioOofSrt9mLF1jp3HkWkAUZap+7fvhdq9j9hi1aOsdmT59mpZlF2PIkcD4os1qb7IlnXrDXtu6gLgts3SYs/wC6pMAJ532jIIP+/Vvft0OHDlk2GQ4zULrdfduPyMmqd0q02agAMiBlyyE97nnkeavtJGsD0FW5YHGA3KPM+QBAX05+iV3wqcvs9v/4FQSOas1eQQ3yyRypramweJ6bjIIuDQLovJOWW2ZCjFVgj+dF1deBMmBAmWnYCtVDskVCCHa2D9pzj7+KBZ5sjqRKIy8MAsmHKiqKJo4lyxY4gu6NzVtQKHlQ6M2wRSjTSvNR8zHHRGJ1dnZDcJYhFvDbS5tetO5BSGL2hzdRnDVjH5fK2ImAVgaMQNIo5kp9LQo78GvlYxWhegwHvK+tr0MpCJiKfZYesvAU2dfCnqYcMw9KmXCIF+lJZO3ksmAA8pU5Mkru2sw5eY4kaqrDFsqX4lSPh8oPW2NjC4qCVHfvon28+mDrh3NROOZd/jRrFQRSp72KSqI7Jw2lBMo4jtkHgaOcHI9yn0DzgUqD6iCpMvi5UNz08G47IavHLjmjEKVQBYRZn0VwvFVvllvFthb2G/LUOM/+iAw7PFRsVb0oFccg1WSNBfk8AHCL8ZXL2wpIx3luAAAAIABJREFUWSIVg2gPwFnPSDjg67DFo5DIAnDt8QewthyyAcjuEX4vAkm2bZME0nsVZtKuavJ377ay0z7tkbUWoHc4DQpRnGXkoN8SUFFO2838HubomFOCzGXCpow2qToiYIOiaEoQrA+kzL/ajdSeILpA9BENEVJrcDY+bD/ZFJSGA/FDLfj9AF9QHk47MZldFOaA74nsFveOem+9BtM8RyKwB8iqT6QG+3U37OxBfrcJNV4TBJ9TWeiC42z8gllLeggYl2psXLlA/FQAt0iFOK4fBdnpdtHZp9tCsteys7O5FvQ55Y+P5/eIQEeJJBJJc1M5hiLgRYS1Yt3Vh52kiChZfA36aQaBPI+FKOhnbozoAFCUSHlUQ75eOeujgn2pV+Q3c0hEm0hDWaFFMPYab42VFMR6iJBSU0gwSwoChNdFsZZ1r6B8Ms1H2Uf2Y6E2ZfVy83AuvhHmazvkMjaVYSiU49jv06nVcenFWK2m2pv7DkGYYJEGwRIhdST7uIjRIa7hIoMjILwcgQTxfOLxy2z9K69xvNQPhZLq7eorshGFUSQ1iqeuiczfJO4dirHJm476JKd30KK5nkZDjETRWMBNABsF5wch0d+HGpt6eSBKjtAg82x0mjUklUGYkEPEuXkTOuyLX/6Elc2CZIqCjGB+hXE/Ib2NCCSRh87ArTdABk8T+znE/0vrbE/NNotPZ2/ysQ8yRsoa8oiAo64i76XgGpcaTUQLUqp+bCgHRYiq7JzrKCpZTt7VO5p7rBQaWNIzkh2h5JRE/O3UQ95RO00wovREIInQ05oRyVRMfqGXNamxGmZj1PO1zkQ+dZIT5I1Sgw81pn56jeajZqcIQaRv5kehme5LsOwEmokg+PpR/B2ubOGarfslruHKgGPmDqP+0fjLUtIRrax/XVf4Z2KmO7qUr6AqUGOqx1Hy6Ki9ZZBgcgo4kZYcr85d92tiEj0+8iapjz/A/E5AXca+H65Mq55uG2IteLiHGmbuS2FF4Vxem7M2RkGnGkdwjFIpR3LvE851dNrUGTQ0YVuINWwS1qmJNE0NcV916A9Pf+h7eegNQxUIVSBUgVAF3n8FQgTS+69Z6BWhCoQqEKrAR1KBj5RA6iVn56rrbAvqo7sB3x25AUlyCTZtC35wh12/EuWLFCDr+/ATX2BeRzY8Y6fefatdXIZlChlDl1+3xS4iDP1impX33nGqXbXlSrv3novJCOLxDsXOeyiU3mGT9vbvH7wF8gpy6obLb7ZNcVdOkCV77Y5Tr7ItV95r9+jD3NsHc3iCNmoomG46327svdYevOV8y9a5Xc65nXe33XcpVMsHJpDabeNPrrIbt59qd9x9FTlB76FAcqTKRjvv1nvtugXDtv2O6+z6+ypspSPY+uzRKy+2Z0692269mHD3yeO76F67j/ORRd35N/batai5zs+eyFvacp7dfd/bRFH5vReRodRkUZBs6/+WQuzvmo1DZCudZddvR310zOcEX/o36klksfKwHlt2K3NngcUzN74GERU/QUT9BZHzPggk+6vzjM/Fwu+xlbfavXzuMHPwqusestoJ4vF/EoE0ZX4GhA2B8ACBggISsOYqJOB6iA77UUCV7IxM18GsDmx1zaamplsXf4AHw7f1xz++8nRidvB8gaUB/lX4tIf2ZKB8cojy7fTTzrRUrEKm5mVZFiSRF7u0If5a333wgD0HmN/U1s4f5s2WinIoGQC7k87o+oY2wC7Cizv76JAXph4EfqIEFKFciIQQ6u8nHwkgODdvip33yX/Cfi/NUsgrWQ1JIxWBn993d/UKR7axniawFXI5BjqdJWd0IoHS/QHbfbgGQDgGYJNO09g4bPuSHGEzgronCbWFMhtknRJBffo47wHUPfGACQIFv/uDWyw8qZgw8IV0gZ9hWzZvsNtu/3eLGDpic7N85MosA9yLsT46mJu7vBafVWIzVx5v02bNQVmUZLXVjeQ8JWE/BESJpc7zTz9ldTWHLJ+coNH+dnv9xeew/vM6JY8vKQUCar6FoYqQmGWQ2rSgfApLzrOCafMgPwjEBt/sxGKlA7/+V15+0X75y1utjGygtMwsS0nHBrC53jasewJPnB5LpiYB7OV+c9svrKQw35Ey5SjLfvTjH9o3vvkNy8kFQAdk7R8ctZuxLCuvFumWjroJhUxzFz/H7gtg5fg5M+zKz37W6sqrraQgF1URVlnUXcqNvIwM62lpwEKNXK2+VitbdKLF5p9sjT0BK5qZ5MDRCILr+3sgiSCrZIXVBtkTIRssXvf4Y49hX1Zj2YTHDzPmucwfWRq1YM02iqJgypyllj5lPnZBqVY6JYs5oiwPckYA1MAdbQjrn5oDKI9efYlaPm4JUcqQ6LGN5El5sB6EicPCDts05oos6GTJZ1FpZFgkYRknNQPd6vjhJaO8+MaXP2VFqI2+9t1f2eEG7PY62zjHHuYW1lIAZcVFBTanrMRKIdGK83Ksm079fVWoZsjnSiWzIyevyBGTUrENQoR2Y8noZ54/++RTDtSNQ+WizI9v//DHDpg7tH2bNdTWolpbasWzZloDwF8OYOBXLvkH205208mrltpZp5xEzkeOm49xscEu84f+/Jj95r4H7NNfuNp+9ft7AfYBwiBIFHguAgRvONZPwHKxJbzumi/yOVvsNebESYtmWUk2hEdgEFUBAeMx6faHJ9dZG53ZfojFaHJBwhmwAX4Xn5TG+YmEwBaMXToGENdZPgI65kE+drY0YmHYZ0VY7c0rhvhEYZCflQrheQRSqtNeO7jXZp1yAtEf1N1BitH26B9fYE7zbkMCNbE0oq4+QL/0rETAxhFrAryWkiwFIm5q0RRbAJkq0HLtyac4S74WcrJmk6UWzXHs2rfD7nv4fksvYK6wXvcdxmKT8YkFqB7iGIuK8pgnHtv86mYsjcJQYqBYwUZToKMAQ2XCCURXPdtaOjk3Xtc/AkmWwT4g9SFZH/xsFBBVBEQP9nzAswCPQ3bc8hluf2msH4CMxk6R3/Qydh1krQi0DWc/GcAC863XDvxdV8f386SvT1tsDQCmuyF0AszBUYDoCEiPBBEfkJWydUIM5wgML3ualy78cOqhbLfk8WY7bx65YstRUo6ijopA35EQZzW7Kqxyewt5TowVAHZnRI692ZVnDf4kVFzsgpBSfqQng+zNEaj6eEcbUf4NCgJZuYngCINREnwe74FURoUqxWY3Chk/QK0IJKl/RD5IfTDhJHdUXTRpZTdJIP13GUiyBxvj+iPwOBZQXGojWcqlAXwX7ICgbR+wImwZY6mDyHpZ98nOTKDz6CjqEUcXQYBpRguQ1ryE6BXkzU7BDA2HlAheA6UlEgnXJxIJQkGvHhIv7OipIKitU3dEEQ/OzP1EqqVRSEopdKTMYROTe5l1My4HOd4Nsl1EgelClxRiI5szyCKdmx4up0/qIggSUVxeZVrxe5GAUZ5Ry09PsBOWLrRTTz7ZSkuKIZjIOIIQktwuGhJIa2iAZo0u5qPqFKFQPD5HhKYsFkU2SeWk3KUICD1dBxlW1gxHwMY1zjpvQMFRgcq3QipJlBz9XMeHqZesyaSrcllYLugnCPi7WBvVUzJL1YQ9WrZnIqUHUdOIpNCaGE32WfpJ8y0mL4PmkxTuIwD6IYVHldfEekEQZ5+cdZx117fZobomG4dAEjk6yjUjRgpA7jkC1M6RbVKWUM8U6K01qKnXv7wJFRWEC/Uakx2hpqUSn8b0vbIOqSUKOS/kQiZkwnSI8yLycTKwuEukfjEcRzh79Mhgr8tOi8KGj8ND3ZdqTQUz7YXUQqtAgRwgDzE8JkAOn9e+9NWLzBvPp2DFqZwgj8gfNws0t5incD17t1fZ3l2HbOe2XVaJwrbf0829FBaPIm20nhgPZWyNslYiRVTL/lDqNZWSKTLEWhch5QgkCGzZ5MmeUepNTa/YOK4LNDk4RZGOYUJNJOWZSBkRvGGcyxBkj+z0dP/myCmeOyBlGfvbuMZW1nnYHYpwGmO/k/o8SJAG14jmjNZbCtfRU5avwIq2kz0OxSENRs1tvVYJgTTCXBeh6QhU8oeCSkMIKtRLij6TLegYc4jbPEesBlfO5EPz69j/nCApg6Leicw07TOsFVmtav6xl4+wNmT2N0Q9Bkb7nSorjUYH5FHk6HVCig+wHlDUof6WBWY0+9Q48yTAayNkzQipprFzc0r3gKyJMObaMG+flJJqU6fNsLojjVb+cEiB9I7hCv1HqAKhCoQq8DFVIEQgfUyFD31sqAKhCoQq8O4KfPgE0kNvf0RcgZ1wyfV2/aULDKro6OPYHJ+olJm25sob7dqzCh3B9Be/u/4miKYJrVLjOrvpqpttfUecXXn3Y3ZpimzXbrbCvzcDqXGj/eDGm+yZiiibf+1P7Crj67ZZ9pN119syPrxxHbZvN6+3DpFKj11qKe8gkDi4Y3Jz+giKX/r5m+zGyXP7/0QgHRsGFWcFJ1xi119/qS1wxXqv3KIhK3/wervuth02XLrGbrhxpe24/Ebb+zVIr/Mhvdq3270/+Yndt6kW9UKKzVxzvd10/coJpdcx+Uh9+J0v/bzddOPkZ00MjSOoyGBCAfX380d/qex6e6QnfveuSbf0hol8pb9WT71G5/ODm+yeNzpsOO7YTKd3k3sq17ut5947Q2ryUP7aPBsqf9BuvP5Oe6Mvzo3xmqbr7DtR//MUSNllhGunJDmSKBqbMxENBQV5ALJN2J20obCYBWHQjA+/H2XSUteJ76eLX+CBmqR7u1GTzJlpm7ftsHTUAOGAWfL3V46JIlmy82fY0iXLLS85nayLAZuZD0AEqDHEH/HlVVX2+Lr1gG/jVl1X6zo/u/mD3g8J1YBV2iAgxAh/rfsAQkVgCQAJEkiDvF72J9iTgMREo3ZKAMRZuvwU+8SFn7YpZVP545+sJbpMYzin9oYqSwrrs+aq3Va5d5t1ouQonrHQnlr3CnY41bb2rPPslBNXYYWV7DIUpMbScXjUnctnRqNIEIkhcOVOSJkwZbGA4ry185CllSy2xctPx4on0n71q59bddUb5Nn47cSyPJtRmEaIN1ZSWMt548uwcFtmWTOn2/T5EOEgIg31DYDVWS4gPYDq6sV1z6HgOGwFuWkAaN22ZeMLFgOwkwtBN41xSEZF4UEFNACgtHHDqwD9YbZk1dlWOJUwdazwurr8KF0irQabtg0vPGWvvvwyKrEkyI4eO33tObYH28Ann/gz2ArZF3S9B8gqeeCee8hwSXQg5T2/v9upYc47dy21iHNkXj+f9crrWyF3H0KBQN5POsA0eEojxx5LjRGJ2MpFC2zhrFmWwTyKFVsnEAtlWn42ihTCzsNhdNrIXiqZv9zyZ59DsHWehdNxDlYP2UZeygBqBxQyAca0qeqAhUE+jPV22u/v/o01YmuXV1BA13cfWVpr6KjOYjyS6GImqyExExuZMpQVUYZ7ngPaBCBFAGIO+AF1ec1rLz5tr6972tprD1gcwKUA1OraI4CxPsY2wmbMn4XCZTHZEJBur74BMQIISpZUN7VxuRMAhcnRHvvWV/7R0rCZu+Sam7DGQR3XCklC6L03HPCc+VqUn2Un0e3uQxmn2k2ZOs2iIRDue2Idlk8REEiFNmVKCfURgj+K6gYis6bONj7/sn396zfY/Y88ameTL3Ti2eeQ/dUCkVaHnQ6KPEinLMDgXkCsWACtzYzf9756rV1ywVrLxqKop7Wd7CFyQsh5OFS+nznrtXsffsyu+8ZNdgcE0vb9BykynfZSEcWhghLAD0BHqWxKcbFFQCC0VpUD7g9ZBiTUnNJcOudnmye9zP68bpO9vHU7BArrteOIy1kJqHsc8k4ArBcrLKfOg0DTeOszosnakRAsmu7txOgA75dpp65YRKZ9r7PN6oUsuOPB+60X7Pb401daGoRbBFf1dc9usab6LmpKxzfnEO2LwE4QsmW426mRBEQnkk0VzednQ2JPRYGWTubY+eRuSTkhcikX0jMGBUMfKrNvfPsbVgsJOW3hXOuEIO9hz2hub0Vl6UNBlWUJWBopIyYtLtP27t3v9jMv55eCfZTIVJfxwUSPZi6MIrFoaWp3BFIY5z4GGBopyy42QKkfvIDKvb2tlHnMjlsxB/vIHaztXkgKOtedJRlWk9V1zgIvJT3FUjnnV1/c9qHfaJ6GjeMwYHwLBElcbh5KIIhpvo+XMoN1IX5UXf76Ppp9zYvlXwqDlYmlYJS/xmZnDdgymnKy4vosKZMBAtSv311h1fvaIEkh2FCw1Y6k2br6ZGsbTaODHwQXtVkvAfbj7AUe1J5j7J8IjhyPIqswgcEa32jIodgxxog9oZG8mR4Ic+WIiKIJ5zmyoAsyTsGHs22bICL03+9WIB37PH3vtELCefmGkUEVBoEEqJ4KkZtVdcSS+JqJVVYC1xQPpDCRbjw3qDSSpZ1UFFrvY8wD5aFJ3MMZ8TxoJd43mmP0QT7o/lMAtRQ2Q5zTCF+DqBBE6g/Lxs9pX7EFdIRR8MhIE3O0UwQbnrKBBmVnpkA9mixEvHWjStwP1P08CrZGlCOy+RJgLrJhkkASeaTcoaN1EUGn93XZNqxF3kP7ZjiAfHFRoa0+5RQ7ccVyGiJiIAi4lkmphM2kGj96IYz8qOdkFSsSX2riTvKN/NRKauJhSJ0RQHWpnXyQz05xIqKKz9N+pE6F2pZm24Ot7eEjtU5t6ec5cCKQAzLxg4RQZhTnOEkcCf/XMeg9B1D8DorowzJVmVx92FuOYQ3nWzzdcudOp5EE4pUSCeAf4h7EK4s5RnV5SqHV7amyDrJ2hrGyJPDH1SoeizftQ6qZiJdx9iEPczsdjdjaU1bRTPGadfOZtJtAMqKo1HGpBYT54OwHOTbVLUprgvuSON4rlQaIAkjyPKwWs7B9SyIjKo19bgiVjRcCpBdasT0qyyqTi2xz9hQ7wt6gYzFvv134jyfaiatnYMHJnED9EsW8cfQZJ+XBNm+cBVJT1W0vb9zu1IkVXJtGPP0oWmQtyL3VxLjq2FQH5UNqnAPsR7I9FYmptTIMeTcmpY24SPeaoHpNGYhSSnlkAwexOKrnyYZUHSY8ZGUYrmubcql0j8O5an1JVeTShHiucpZE/oo8kcWdiMFhJqAjoibUZbofUpsQJ8R907BNyUqwaVyrdm7dzT0UdeR+gEnPtZKMKsZLDQaOJCKnzxFIzBj0Qm6fCBJIQZLNqdgmVUdOjDRByk5kMk0qkyZ3C9lnas6JDFXzhdaD6uUsiGWvyXH6If+GsMpNSaVJKIHcKeoyyPzq5rqkhqgA2YNxNPpE6B6CjUQWjP28VrZ66vqIhDwdIS8rGvX3IOrJZOao7kuG+YwDj7z8oe/loTcMVSBUgVAFQhV4/xUIEUjvv2ahV4QqEKpAqAIfSQU+VALpIznC0JuGKvC/vwIfhYXdyjUL3B/Q4epWVkcwwEEGypExWbRhb5OG8qW4pJCMmrds6gwyRwBODxw66Gxy9Md5L2SMQNIA3ZkDAFXx/KGdzmtS4lOwlQKESsyyWdPm2vSiEusGbJpbjGKC7n+BGQNIi3ahetm05U3bV17ubLbqAcS76GxWu7wjAwBfApBSifGxLpdk3rx5zn7miaeexBaq0VnPIZLBZgSyJn+KffM730cpMs0Bk7K9GhiERAKcCbRVWv2BNwAC++2Z55+1joEx2773MFZepXbppz9nc2bMlPuZ6+r2Qx4dwKZk+759WGjFm59aJGJF9zyvqz10gLBxetIhGHrJiRmPzbZpECOe8Wh7fcsGgAkUC55eO3/ZIkv0jqIwIruhdLotPf5ia8eaJ3XqVBQuCXTdAp5CRCnoGlmUJRBmftvPf2a33nqrnX/eWluIsqehar+NdDShPIGIprM3GluhDkCObjqG77//AWxvXrN//bcf2vn/cCm5PQAc1HNsuNcOH9gFkUe3tMBiAMOf/Ozn9oWrryUf52W7/4E/0k2uTB7yqhjzR+67H5AQxRVg0R/+8AerOLTfyrD6m11WaLNmTrNnXniBoYixn95xrwUEKKLcUmd0N1YuYQBVsQAtEbz2U+efS/ZUuvV1t3Bu/VgmHUZ1kkM+jA/1VYelY5EWm15gZ1/8L9Y9Emk+yCkRgETVAOUZhGEzgH6bVR/YxhgNOlD7lRfX2RtvvEnuQoLNmDbT5s6hQ50chpj4DIuBMIxMK3AWfpFkHOBOo6gJucM5ULSdLujmxnqs635rVbu3Wl9jHVZvcdbU0Az5CKjGOK8973y7+FMXARwD2kLUNTH3vvm9n1oX2Ur0YwdJBJ6bihXOD7/1ZTIgkuy8z3/FIlB7DfRCbAx2WyzgeTQgvMiTk1Ych30PACkWhz2ATQFvnO2sIAenrZtu5Vm2DGtIL6D2EASlFDO76TzPxO5n1cmn2d0PPGRfvvGbtuDkVdZIeHcHKpYBxnn+4mUWS25MG/MtgzyLnopy+4/vfsuOn11mSYD3KSjSxgDGslAf7N+/h2Pz2e8feNh+cfe9ZH9sta/9279DuMU7uzw9fHGQhcr14hxko9SKtdXUwmxbAXAbCcl3/LwyS8CeZ1dDj6UUTrMf/OyXVl9dbgmoTKJYID2smwgUQiJ1BZ7JuswHMI3wy6nOPNhCjSNzmTWtlJ9h39TbYDmQW0UonhYuWmYz+Drz4gstc1oh4PkgyhY/weyo4xoHGDNshQLMY4DKCFQ0HqwPI6MA8CGw2iASM7EMGu4ZsPkzZtklF10EMXzEZgNYJgJy+wECM8lqS4Wg6e7rtu/95GbstqosKjnOMksKyFrrtl0H9lhmbgY5MDEu80OKwx7UBh0EyxdD7qUwJ2VxV4/FpSMPAS6TElIY91RC5Jv570hrONJmGem5kJ6oPtivpH7w83nJKbEA46hd8tOts7sLwiwMazBsoFDOCeisqW7AajOGLvgYwMgIiMO3PvQL1qKZcyBTAbcBqVMhkNTtL2s3L8SjU3oIiAZklRIgmrUXxx5QmBhlU5LINOmosBH/YZs3LclmFWOJVgC47wtY04EKq6ro5JgzIE59VtmfZM9Wkn3kzQeJFiDMfqTVglrFgxRCipURWByX3yPwVxIKfh7NXpGMVidHpHJ7t/UC0g7L/lA5LAKIHafylwTSsWqWdxfs3WokkT8aD8+A5EDSCQ1h1UnGTTdqg30HrahnFAJJWiM1OHBMsGmiD8K82MGxeYRLFgLYHsX1JQaiQaojkUfuC4IrTkSNDMhEjAlcF4DuAn4gjPi8/qEAcLhgcVnbcX5OZQEpoWYLiBXphkQg9cMKSLEzzucP8F5E6Ng+FH7PjZNP42Mv4nceyUz0Gn6vdeqsxATvU2BZmonkFLmgTCT9LpyNT9y91E7DkBDKszvlhBV21uozrJAmBZExUhDKlktEgVSQjnThPTTnuyFpGlAhDUFQSImk8/Mzj5VjFUfOkLMrE4klVSYZOFHsKcpAqqfx5EDFYavhWtyEJWU/46z3kCpJCo5xXj85Tu5azrhHou7Q+yg7McC9QwzHOsIeG56dYKVL5qEcLHQ/l02tH6IqrLnNcqn81PBka8XybTwMUlckDuR+JLZ04VLSUSfVZJT39zhbO7+xmu3sU060ja9iYcdNgp/XjGHJqTpw1WKKyPKOirm5Iu2ZyEPVFFUThFM6azwPgriQ+uSjgkrgfsjXzXV1OALrW2xKk4ttH8qj3Vjr9aZnshdilZY4bF/++qdQISVCQuj9gios3Vs4QocGhfHBMFv/0k4y/sqttrXB2vvrOGaRNyJyGEf21hEpqnQ9gxwR4eVUZiI4uSaFi3yUwoaxl2pcZF1AlnwQM6qvs16EINH7BXiO8sg0/3Q/JQs6kZJS0zjy/+jPg9c7PVym0CShys9kKRwp5Q3zRo8AP3NkE4SQFFHjrDEPCp8VS2aYH1vbwxW1HAH2kCjCYrkPbGiSVk97kUhsqeqUYal6DMjITzRp8H3ZBzT3J49B+0Iw9yhI8k2uAV3fnapNMiu9TuSt1iPrM4waaX/TvhMlRRX1HKFxSdlnff5OSZ4tNSPRksmdlLVgH/NE5xXgWtvLHh3OmIuYjeGeI4qmnHH26gFU0iJetSfofdWIEYGib/qMOa7xaecf1n/oe3noDUMVCFUgVIFQBd5/BUIE0vuvWegVoQqEKhCqwEdSgRCB9JGUNfSmoQq8rwp8FARS4axUF6SdhcolGaB6vwiEsjIXRt0NOTQGgDJ9+nSrrq52oMHcuXOxlztCLhGdwaDGHmXOoPKJB2jtxm4mBgQmBWXAIEBdtFfqm4DlZRfbeWestiMVB7FTGrH5UwFreU4kWSivb99u5agt1m/cYl3YxlQfaXF5RwIzpMzx8Md7Ah7+/3LNNXYCAH0ECoBObOle3/KW/fque6y9G7UKqoQR7GziUDmddc4F9qXrvgrwAFCEMmAceyIbarWwLrqld7xiuUlREGPN9rM77rGqI3120QUX2bQpM53F01QIKln+dGDxIlXUf6CAOevCT9q2vbtt+84djmjwAM55pH4COB/E7kaganv/KAogMlawR4vyDlppRqp964orrGrfToC1cjtu5amWP+V4Sy2YZVGA3LFJidQySHjEAJAD70JCjNt1116DBdmTQYUAn3XhOafbbFRMU0tyUT8gOaSbt50AeuAcByzeSgbNZf/0FVty/ElYBcpSa9i62gGk6svp9qejGWJjhLyGRx57wpadcIo9s2ET6pTHITboOgYkGwEw/fF3/l9btnAxZADn+8vbbOmCuTZrSoGFY8+WhJojKoYMDcC3m2653bYdrDSim7CyQ6kF8NML0ScCT2H0Z59+JgRSKiqWMEvkK4v8BanV9pejVMIWccrcEmvrGrALPn0tIFIs3fsYPqkAkCl+OuKbmU87sVMb7G223JQYZ6eWSSj8FjKYnn9uPZk0hZwf3eaJ6XSoF1td25CtvfQKiy/CijMxKF4YkRUjNlV25coBAAAgAElEQVSyYJLqau+uN+3+u2+zfmoyhE1iOOfc2+N3yrIoVEJXX3O1y5+aQXZOPwo7WTU9haXiA488gwoJAB2AO8D8Ky3IsK9d8TlIghT77DXf4NhRwTHWowOoTOhK97EORDSloG751PlrIXQGmJ9v2KatFTYGWBoJATHC/DoDVUCArCIprrpYKxUHKyw2LMbKZsyGSK0zH/Z8p5x/PoqlEWtjHRx/3EpbcSJji/KpHRu5FAiwcCykHrnn1xY72GWLp5fS3d1sHe0tlgoxUVpaBJHrsR/8/Bf2w9t/RSB7g11wyT9i64YFGyCoF5A/hu+HJUOhez+CnDGpDwJkZt34z1fbWB8qGwC2fPKAItKKrWTuYjtlzVnOYnC8txFIEJBVAeqSsvDQ3Bh24CRvB1BHKQBu6bZH4aFcoVhA4TmzCmzJwtk2pbDQLrz4046AuuU//8N++9B91oxtZQbzpL62EcAbdQ/kkXJJXAYFtnWjgOpRkJ1SIGVgTan8j+6mDivC6u+Ll11mh8kQ82OXtxDFVEZ6KiqgbivFRlC2k3ehpjtUV21dI2S6pCdCYraK/+G0w7BZTMOKyGOVkNeD2FjmQiolMUcTqO8kICnA3IdNVlpyhlOzjeBR1t2B3RF7VEcr2U101Mf62Oewdorm88IhEqVAmjt3qm19cxtzAmUVBFMHGVfdkFeNEE8e5ns8xKiiYva/0fC+9v6/58lLyb3SvhWGSjGeJgBl1AyzzqKVU+T2UywMnfJGhMgwHfcd5sPac1VZjg11NVqrv80io/02d3aqrVpSCFA6Yo27d2MZKbVNgvnHfVbeFWuvHknAyi4dkB81DQB1BEo02SKGa70IIOaaIMBXBFIY4K+USZGso6yoYRRnyVaDLWkPoL/UIOPKRQH8FrAtsHfycTTvZAI4nvz5JBlxLHk0+b1URE6pCoHmxBccRwRqSO9wj8WxfqDuLYFrxcG6etFAFoYydAzlTQwWX9HK/KN2URBtIosSuQbFsd9EA+THAsrH8fxU1ksUe4R0Eg4Cl4LHsTicp2otuzEpcPh+RGSGgH/mkYdr6AjH0c+eKYVSFzu4dCQ6WnYj64X52R3ot3UokFriWAOygYOsEXgeVCIF84NcthAnNpmx5OziGFAHpk9yb87CS3ZeKIH5XUFOpp0OKX0KuYDxrFddI0bZC7QfiFQMyNqQ9x3k3x7mcguNAVK5xNJUENBz+RKBIXszp+hgLimfR8RQFM9RPoyUXwMQHOW11VbX3GjVEPetKAL7IBikwgoo/4jny/5LeUn6b0cQAfZ7aQzJJMssA3vS2haIW1SVWSVFFsE130+eWV9ToyWQr3fGnEU2L2eKbX5xi7W0+lnL8agZZWUGQUeRonlPnbPm+Tjz3MtmFB3oxFr2ONuDjWljG6TuOIolLT5ZJVJTEQ6S78gazlEUUvOIeOAgRSKGMbbRnHMc1/o8rpXTUZqmNnVaQrNMC31WSxNDVUKWs6/rgVAbDRu05Byv/dv3Ps958QnsMZqHjjzSJJHPIfvzzpcP2tZtB62CPaG5r8X84W0WwP5Sys2353/wP7jMu9c6xffb/Kp+4uaGCCQ3L5wxXpCMFfkTTFvSi6XNC3q9iVfRnJEyTK+RwkmPSVVbcI7Jju7tvKHgnAuSOKqa3klE1jCEZKSYMacCR7GV5EN9lGcH9+13tsNSY0XHsd9wH9bQQh4gnzuKLemYSCIXkqbSi26V1eSEF93EeOp3zrLuGAJJJN/b63yiSketEnVsrCepjlBXRTLXXPaWCFPVhwagPn8HeYNN2Mkm08ATYRns+RHk8DWzPzsbVV7bRk7dOM0jJy9bgQ1rBwTfdjdPk2lKCEdhKathNYqUFJdaCtbOvaj4DlfX2K7fPPf2wIW+C1UgVIFQBUIV+NgqECKQPrbShz44VIFQBUIVeGcFQgRSaEaEKvDxV+CjIJDSiqKxWcuyZmyzEhISHECVmJiIIibOgTEV5QfJNcl19lC7du1CUZOKRVyp84bftXuHpQHOZkA+9UDkjAAkiEBS93IUncF+wNn4xByLi0myMwHPM7EOObJ/l81HnVCAOmWEP+wPH6m2u+79A0RDvTVBMAwDIiuIfRBiIQalEowCpMYcu+H6r1gsYLyySATf7dtfaQ8//rRt3n3IhgC0hgEocgun2M9uvcPyC4pddk9GRixgPozHQJP1H9ljOzc+aXlJEE0QV488/QKWZW/aV7/yLde9G0u2SW5WNhZulVZTj+URdnwPPP6YTYMwe+bFF9z5xnP8GZA/uAzZMMB7P8fYS2cqp2ldKIPU8yvguzg9w+749vdt99bNtq9yp+uWTs2cZWs+8Y+WOmWKJQJ2u059QEsb7gJE96FwqLDLLv+8VdS0QJD5LRnruc9efK7NnUK98zLd5BsFeOkNcJzF0yDbeumeBSiKRDGAMieMuo9DGo35u+yJB35rTfu3W3F2olO87N2z3044fa3d8+CjtuGtvYCbXmfzI6uXxYSun3TCStt/8LDt2vaWnYslWAbAT19TtS1fugBQnqBzavPrPzxiL765w8KwEesHVMsltF0ApCLi1bj8T5d90YZ7Oyw/KdJKC9PJGGinFlG2cesBKyA7aPrcYlRSMXbqSRfQ+azweEB51BnKO1ITfwc5E089/QgES4elxnqsKCeFOZKJfWKrff87P4Dou9jiCehubCIHJ7MA8JHzXnGS+fKLHWDro1PYh32fbHf8EAkCzQKQh3+67x5745WXrAvS04/VkrrtPRAUp569hsyc2ailBh250UiWQRugZxPz+H5ItpjEPBRyAL4jvbZozlS78lMXOpLhS9/4DrXHBoocphSULKnkPEwpLLB8Mmf27tlp9WRYferCC+yVV14hN6rBusew7oFkHOa9Fs2bYyWQbIcP7bEaOpdFFA5BSKRzPrWQEuFYKHYBVkohNIfsqivIMVq8dHkQlFanPvM/BiDznp//2FJRrUmp1dXWanlk9mDeY23t5IhlZbCm6m3VWeda6ZwFdvypZ2LZ2OcInaAKxesCwMc8MSgAhrFyS8Zard+Wzp1lX7jkQiwED5E1VWAWnwb5FWtf/NI17r1toMWGpLqivlK2OLCTOg7zjcBlJaghOHIEkgeCSio1Lx3okZAqX/7SF23p4iWQdwO25LhVgKXhdsV1V9q2nW86FZdsrfKzS5y6R7aOwgW9WNiNeZgbDKlC4DNYjzGoVeoB7HyQlmeedjLAPIAtNZmHLWQiEjQpQ4QJd5NX8jvUdC3MxwAkcmJOqiUCHA4C4nf52yG/W62gMI9Of5/LperD6jIjI81ZXmpNiMyQzVOXMlhGwiCOIEoj47DJY39inYtU6mWNao8TsNqOci4eu73MrBSUmen2JgRSfBw2lKyL7r4OMma6qHHAMrLT+EyPtbQ1WPlWVJYf8mPpnIXmZ0+JwYbPB9k5BuipPUmgv+z4xiFWoji/KBD/WNQSntZqiwPAXl6cCpHtsUOtkKJRgzZzeqKdsaLI8iPbrfbgHuvqJ2PGk2TdgTjb0xppu9oSrTMyxQYjsW5zgDJqC8beqRlkIwZirv8JX1ZqEBuIeVGTZAOSJ6Giq6J2fgHSzHNpQUYhbPRaqTWOfbzbxs7ZeMmibAJMPvb3Ar4jtJHofaUskRJlYj8eJ3vJqww1KJXMhGRrZDwYXnLxNH8gQFj3SZBfPkgUDxlvHtSDUTRAxHANiYXoSuCdRC16uZbE8NlSIsUDwvs43EheI5s72d5JjTXKOYgkCVp1BVUfYXyYrPJoS3DEUbdM80TIcKy9sGzt+OntYj1vgGJqJSPQnZcIJH7nMqCcAVrwvI8+Jr4PO/oznoeqxH2eXiF1CsqLSNZENgrWPPaFT33yfJS20x1BVImSUSRANPZcug4Ncx5D2Ev6sa4bn1A1iUByn679x2XkKHNJGTmSgLAHsJd4Y2JpJIlxADsvRx3bZ62QUPUQ27WQP0cgt7vZZ4Y5F78UT6xXFoHL4hrknCIh8AuKSyyf3MWa2ko7VFnONQZ1YDIqXUi4CPasGXHJtmLabCtIz7Mdb+1jvdHA4U1g/nEd4wijsB2TtaAMBKUcHOc6OdLfBVmI7empJ9jhmhrs9mrYCyChyQPTPY7mqPZVPZR/47KfpELjYubj+iT7wiGNKfWLZJzS2HeLuOaWQI6UNDFHRqOtOjHXqmIzrMrL3oGN6mCgx1acMsuu+PJqGhAU0cb+xc4IT8Iewtj39bDH9NnLL71hh7g2KF+uH9JpFMvbMBSeanx4myQKkjzu4fgVEUiOVXFnOkkgOdJHhBi/C1PImRt9KYWCZJB+F3zo/WQNp3NmXjqyKGgVN7mOpFbSw/FCTuYTfK0IXqcEEgkEYSQFlNRHXp4oE0r1gRSTf8hmyb1THXuQLPRkURvM82rtYqSZOwPsv6P6XCxdNU+l0wtAZEv96+Ez3FyfOK6jp63PnzjOYBXcER5dG+5iMUGwan5KFauGFqmQPGxKHt47nvuCejKmBmmKiUeRGpPotQyslL0oWzukFuUebpjn9tD4oWNYwj5aUljkGoTe2v6m7a88yJpGvcic1D2ADyI5Jzufa06qlZdX2u67QgTSxCQL/ROqQKgCoQp8rBUIEUgfa/lDHx6qQKgCoQq8XYEQgRSaDaEKfPwV+CgIpMI5qc6OTrk/4ZAQCrTux94mmw7LOsKyx/lDX12XM6ZNdwTSMCBBalqaZaMCEDjhB6gRgNwDOJ8K8aSOVH9vD9YldKz7AaWweknGxmRm6VRbTFbSWFeblQBm5SSnuY5OIo5RfDxuv/6vPwNGkgFAlpAyfkYBbICBLANg9gKUOCsWzwO8JdcgJcN27Thou/YS9I4N15tY2qSVlNnJq0+3xccdD5BfTL5Mt6WmJNowZNNQPxZ7w+0W1X/EnnvobpualWjZaUnWjgLkqWc32Hmf+BzAb75VHa52QFkE55+RlUXOQp/dduedlodF1gsvbTBfvM9OPvFE1FTpVpjN78mIEmi9Z+8ua0Htsu71LTZM52uMD7ufbr/9P5ddYd10Yzdj4eXD0m9kNAF7n2j70r/eAJiCNRKg+DggbizgoTdixHbu3GI/u+2Xtmt/nfX4Af1yCuyi81ZbTgJd5JmJZFnwesDslNwZ5k3KtEZA8CG6e2Pi07GbKsK6CfAPRcc4apFNzzxsI+31lp0cidKlwXXJrjrrArvv8RfsqQ1bOQ4AZQfWBCw5LsbmQ2ykp2VbXVUlAGnAphVk24kLZmP55sMWbb8NALD96bkNtvVQhYVLdQHIFobkR/ZBETGJKFxS7KZv/dAGegCc97+KS4zfgW4jAHk1zf224bVNtmLVHLv2mi/b3OlLOZd4CLc+1BlNlkkelhQcLSiE7vrNndQDixk6hAuzOK+cbHv9ta12/73300F/sqUBiicnpFliaiZEz6BloD5KKSlF4ZMEuZREhzxB6QMiAegcj/Ew73wQGoO26cWXbPMrm+yxPz9sPkCjWfNm21kXfNKKAL36IF0aaqqY79l04Y/ansoq+8/f3oeNWwlWTJxj5Igdv2iufWbtmZaBhdo3bv4xIGeVU6GdBwm1dOECyL4EiMoROuMbsQH8HSooms0Bn6rqWwAHkwAu48hgQIGBDeInVp9kr7603vYe3BcM6obMCzCOGnNPNF3sqCGUB7FgzmI784xz7ORTTmeMk7DSicR6b9AGyOK45nOfsgVFmTYfm8H0pDjUOcmA+OHW1Fxv7YzB/sPlVjRzpp1z4Wfshn//nr1AXpZXtk5gbeGQL0msoRFsxfoAyMOw4tG8T+Uc/us3d9mR6sMQo4M2gk3dgcOV9qu7fg1ghuXXKEox3nsAgHkUUE4EknLGhvlcAb2y+QpHmTSGb1cAAikMMFvZV3nkqWncyxinCBR0UbxvVmE+hPEB+9zln3EE5xjAcjLKst6efuYrNnbsKxGQx+MwUj7IXmcnB0gYw+ubACjFE6zADnAxBGA2hG4Ryq1Cco2GUVJt3vwaaslae44xj4LwDUCMpOahMIJMFYDZ2FYHSc0cg2RJQnEpQlHEWgx1EGEeYA7J2klzyUv+UTjnMURXekZ6tvWgQFLKO6dPXgpkLkRVVKxeN0QNRiDgY9kbk+3Afuw4ZbMFcRDgM4UKh6M0S8U2KT4R2zJsNe+/9dUP/YKyZP5Sa8NGLI2aR2I7Fq7Qe1l76dwY/FEQfhFIXs43lvU3VH/QfINtVpbBsWUChBNMFcA6MD8XReHKIsvzVFtLxS6s+bw2GJ5m3WEZtrUG0r8/xXqiEq2P8ZGKKCwQC6QbzGkR6CxwXlCvGgmCCDT7FDXPjxpzFn4VkLSDNAl4qKHUK7K3EmEiJUIQ0n8b1J4sklNgCBg+lkSZeJ6e4+zHRCw5AglYW8oPR8QAVEdg1cUYxWLFlYxVqA/1a11jk7Pzi0FJNk7+iY/zGFSteF0Uxx2t8YcwimDdergeRvKvV+QcXwmQwckQS6nD45bEXIiHMRKYPsS+J/MvqZtcxpGyWFQCqT05S+lWRKRA83NM0jCFQSCEWRt2Y7sgstd7yOmKDdbRgekTBNKxNQgSA0E1iiPSJtQlgvJHpdwNilycPakUNAGyvzyA9BEcSC7ZW+eyZ605/TSn1jl08ADXR4hQ9oQB1BTjKD4c0Si6Sx0OWoesb60LqZS1h7j6i6yAcAseJ3MKglK/89J4MEk0KR9N+1gzjQSHseOsh3DfRb5eN6RKH2RVgH3OgyJpXA0nHLvzMWXf7oKkzsrMxdpVyVHjVpySamsXLLWC1Cyu2X12oKqBa9+A9aNEHpIaSkQF9wvStIyzl0glpf1HCruCWPbuxXMg1jtsNwrPtlFsN6XC49olsk/5QU4r5wgxmho4DNXVxz1OOMeusRIxGkETQCzzIXYUK1KCHRdCIMUPRFlzZLYdjkyzgzGp1okKOzZxzD7z+TXch+Sy5gY4IGo3FGFvvX7QHnnoCWuHONY9kzKj4slxi0DhOKRGiggUOyizJ+d+cM042U/wW23cvM7VSaTOUZXR20ohPU/qO5FGmiOiLJ3SanK9UCcN6SSBFFS1TUqegiq2MWUnaU1NkL/us0Xo6Lk6BOaCVOjOwpH3Z7apC8Zl/olwqaxE8YmSd2wis4meDt4gAgWmMtIYL6lKpY4bZbRE2MnskXFykWCco4gc93OO0xFMLs9J/zJOE6RxsCxBVdRkNpI7TumptDGrkUHzijeREk+klmxeD3Kfpr3Y3eNyXYqHyI7HOjFMzRDsA9HYi1a31pPNyD0p5ynL4hOOX26FxUVW1VCDGulNCE/ufVNRX2NV6eE6R78OVrb9tv03z08u0dC/oQqEKhCqQKgCH2MFQgTSx1j80EeHKhCqQKgCx1YgRCCF5kOoAh9/BT4KAunEsxeSgYRtDX+UqxtTZFEsIFtedo4dOnTIgXAxWF8JZOohZ0Rd+oP8UZ6dm+M6Mr0CtuncjMY6zE+WUl9fG1ZaU7C3ibZGcmhGR7x0hvscoVCWn20LyootH/A2iyybPKzeRvmjvg1A5avf+L5VNfYQxu2lG1RAIKBc+Ijlk5/yuX84z1mxKX9iMZkwdbV0N6NWGPWlWvKM46x4/hI6m8ctHZWCF4BaLeCDgIIeSQDIh/EMdVj0SKs9fu9/WiZgeH5GAgSO15FQ2YVzOOZR99rqWrqUASYU4i2lRUNLqz3xzNPOrm/+3Hm2dMkim4FFlkA5+pxd9k0d1n4NzU22bvMbtr+2gawVLN7ARy7HSi+BfKPuAcgrwIm+/nGraeqyRSecbLlkSmUDRGSkJlA3+oWxQjtYvtOqeP3t9zxsfjp0MzML7dqrLrfwQbq4K/Zi37ccNcOYJUIgpRaU2qHaeuvsG7QZsxdYAmBxOmoYD2qtNmwCt294zuLH+8hOgswK9NqhmmqbvmSV3XnfI/bEuq0A6eRaJJBhAagbDfg/a9YsxjjWqulKj6ZmF6xZbekAKVOLC10Wx5+ffNYef2lTsGOaAkXSIR6BIqaM3Kgx1DUdXUP2nW/fAlATa/t3rLPayv2otGLJlZlpew8fsYceeRCAnewImJXrrviKLaCWvSiNMhkHetEdkdgLMHf/vb81HzXNpku4iNyO4vwCu+/+h+3PDz1mawE9Y9Tlztybv2AR5EyT5U2dZvXMnZScQpsxY5GlQSz5qWX/YCdzbtSmFKEyCY9BtfJ/2HsP+DjLM+v70kgzI416L1Z37zK4YIPpvXpTSIFsAmQDIYGQAAmQ3eDkTUiDQAwJkJfAhhLAlNgU04yxMc024IZ7lSxbvY/KqL7/c8+McXbz7vexP/hI9ptJ9DOSZuZ5nusuz+ic65xzwP73Pffa0iV/QVmWbj9aeDPWNW2OAPSKxKMLX5lORWRvrFy71p5+/lW6kWXzJ6C03844YZ5dcPw8R7Tecte92A9hUQZA+42v/TPKmSLmGTk9zPeOrnZUeevs+eeftc985kLC0evtTayKOiASlPSQCGh6+Zc/Zy8//4zt2LcrHDQP8ZcMKTaAckfEKRwhBANkBAqgyoqJ9ptfL7IsFG1dCjUH2OphjX3+/DNt9oQSG039pjAf88nuSUZN09jciHXe67ajeo/NO/EEO/+zX7TFTy9DqfcC6+UQ9op+S2KMfKguwHHpkBdJg3qLTAeBdV/CYu7kk091GQ9+9oA7Ft1Bt/wKYEmZJkqNwHWgWmgn0wqklkwuAFkQ1xH2CGBZlBgoLwDVBWKLFFPmTjq2kld+89t2wnEn2hjmvUNJ+Vq7cZvdeNN1FmyrI/uqhbUECQGpIFImFEKZxnoW2dDPWvMw7onMsxTI2S7sDpW7loHV1YxJE20+RFI21nNp2OWNAMKvWrnCAZn1EJIJWGwFsHbsh5RMF3FcUUjNleWCYhCiSgHyIlcFOivrJTc7x5FH+l0+e4DsDlPYp0Q2j6ucgJII4BcC1Q/pNwiR4GPeiHFIJLdGAe3K2fBB1rQ0QywlpDrCI4O5vGPHNnLj9sInDFtuYYB6x9uqR2s/9hvK9KNnW1NbqxWNwYJQCjD2bIHG8ZyvVDFOdcgP/IC88Vg3WcMB8w91Qo6jroRA7U0sdraE6Ulddu5xo2xSZr11VG+yzpYhCJ8ca4kfZSt3tBmUvXWTPdYDURSHTZ/mrqxFw8oHMTfCdsN7uAO/IZACAMMVTBI/4O3urm7rhbCJRxHliA9llbCehgXcR8iTv1Uc3aPUrBBVKkTVSPqZsn00J8MAuJBrfQkwF1EA6A1h4kfdp3k6ijV7kD272ymaIImRw8Rz/yKaJkyIyPpKP1et+Ncj9Y0aGni9r5d/Of9k9t7UIDaAPbQ9KA9Ltm+oTuLZU6XE01qAi3P/KpeIq2MFkQ/k/lU6jUB5CFjmUD3kwUZsGt/kPJsguB1ZoHOLgOVR+7qo/iKqUnHklCztqOGw7LuUMcTV6+dsNWElkmwnRYxBDni4nizWzURUsMfOmWXjuBf30uzRQuaa5n8C5KiUd1IGq1FEEL/msO4Bw8qSkaqD4+i5YTUY6x1yyWUwMQbJyUlOCZvMvUQq5hQy++KZh8OyPGN8t+7fa1uwjVy/fRv31gan0lLDhqPBeP+egW63D+WxZ6TzHhUoK2dPmGxzx0y02n0HrBGLvf0tXXYAAqmdGvdDSuj8kiDzvIw/CY7MdWzxyN0LDJAL199oZZkBZwNX09ZrB4eSrQcCaUgMm/IBIxZwjoxg3BlxR2J6IfI0QtqznWpvIAChyL13CAUSitxZdUHL6OPzTUKR7UrIsu0pZP9hX5qROWLfvuaLVjya/WEI28r6Flu9inzHjXVMTZSx2J4G+/mM1MO9MIOmA8Z/QL6f2NgydIdz6sKbZFgJ5ObwfyBNo2sjTACF1UeOOHFqHH0P6RIlj6KEk1RDImZEbDpruA/JWLeeDpNNYeWgiBxZJbra6F1drZhNrCMpjuKYTwkif7D0Hc++7oVo37n3ICosDsLnHh3GTzNRHJ81giysIQjTPhSlzj2VxhJHPrIXO4UUzQyOFBXh6Qgkqdz4b/dvlEQapglHGVHhn4kY13WL6NT3ygJTjplTHotOYl76uLdqHcfT3FGzZyffh5VmCbI21toSyaScM5TS+iyQBHkblOUx8ziJxpoM7jeZmWQ1JsdbC5axw/y+noaTcWRsDqg5iqYP2fRu+NOqj30vj71hrAKxCsQqEKvAR69AjED66DWLvSJWgVgFYhX4RCoQI5A+kbLG3jRWgY9UgU+CQDrls7NRbQRty5ZtrpdZVlfTp0+3HoASHa8Lwsh1HvPHtkijPXv2AC4HrATbLqmV2gB/9Ud7FkBra3M9AGynjZtINktruzVj95KVVYw9GBlEgOPpiX47alyFHVtVZZPKxloGti8+skPiAO+efGGV3fGHhwCaCJAGtBkAME/xe1DD5Nn3vvl1G4ONmzJs2tu6UD3RyQ0ScaAD2y5/kU2Yd7wVlRcBjNPxC8DXjwXRCOqjBMAGLodu0Xbrba225x67D1uiTptQngcgLZ4JgCG5hBylfmtpabGKcWNsIyqrSShyQnSfb9iwyZYDoCtU/Owzz4KoESgLyIbSoQArvx7q0weoLNDq5bfesk2A0T2AER2tvTYO26D5s2YQGA7QjoXKMB3bG7bvtL11zXbSKSdbAYCTutbHkTcjUGb//t3ks6Tbg08tt4MoHXoBNX/5v34CcNVq+3dugqgosFGlY62mtd/Kp8y2AezF6rE9G10+Giu1ZEtLBExpa7B9G96zXe++SZZHB2qtAIAOgAiET2bZBLvr/sdt7aY9WMzQPQyY0oeiRURQYVER4BZKDPKfkgFdAnxd/Ll/wvYo315btdo2kSFR2xwEXBFE7EWVNZrMrDzAaqy9OOcEf4Zd9MUrbA4EW29PvT384J+oT6nNIUtg6bJn7Lnn/0LdIEAA+BMBpQp57RBAzfHHzrRTT5jL9BlA5TAI2Paay7wqw1JxNLkYsol58aXX7JGHHkUuaTIAACAASURBVLE5VTPIappqg4BwlRBDUhHQr2z3PPiQ5ZeOtilVxzA/K1B4BBgPAWAhCAFZN5VYU12L3X33Pbb0uWcg83z25a982Soqx6FSS7Pdm9+3fjJqZNmYmplFp3y7rdu0k7GqdgqkeBDgL//TOXbqzCnUM9vueeQJe3vtOjC/fjvp2Hk2iCKnCpvDxnpqX73XZnNNz0IQffWrl9FtnWRPvbTaXlz1FsQQyBlz+mufPc/Wr1tjW/dsd5ZPvYDSo4rL7dB+SBlIF32vawuF4mz27OPt1l/dASjrtw5IWg8d900E3X/j0ovs1DlTrLVmu3nIVFLOCYvRhYEHIeb21+61o+bMtG9f/V3Iv+W2dfs+W7HqTWcvlYr6K8B8GMKmqRs7pXgAbAF2/kCmzZp3gv32rt8aQg3UPIN2+de/aodq9qHAgYQFMExi0XhG+iF8WiGSGEuI0QEB9zwSQOSkABnmeYNS8kihAHkXCGTZdd+9gXysEjvhhGMZH6yrwEybO0N23fXfsffXAr4BVnuxeRxA2SECSeBtnIBVCBeR14MAxElJKU5ZoKypTqzpNGcKIaBLyPrRnMnPSeV3PagOux0ZvHLV2+RU5LgslWHWRlZhmnWxN/khRnXewmR72SNk+TZlyhQsjg5YOp3qzuaPc++SMgMCKgSgLtvONkilAlSZQ5yLnpfLXElBPdfZ08I6wuYR8FrgZjNrcoDa5ueWu++HIAZkwdcJ2bB333Y69A+4rKQ1T0DgfMyPMTNncpwglpFjHLCeAnEfJ0UJC0KWYWr89zCPklEA9R+ssQDXGI8N3UAKJAEZawkZ5WCngOX9zRBIRXbWTPbTtt1Wu6XW2kNptqcvz1bubLcWL3aArHl0PawPaoQ9XwLzT+pTaTpEOMhK0IG9ThBBUwJSjhLUfGo42E2WTAjwP35QigrOTcSww35JBTqCQIoSJx9abEXtuMKFOzIPKc755YXnokcotUByWV+F5Q0AyagSOT8/YHIW96E0gOHtjfVY9qHSAtBO0L+sHwfCy6YRwkDNEyKmlMlFhTheGOT2wpAmoEhJZM/ysljiUBsmcA/1oNBLRPHo5/6USNZXKgRtBqRMJl/JKgPzfFCWXfy3KiXrTeUf7R/psY1Y2K3nXtiWFLawiz6iAHpUgeWu7wgnO5FKUl0pcMoRHhAhoh/CShTViHNWTaUk5jnKhBlijo8qyCGT7UQ7ZtZMfo6CmH1lgHuACGKpTKJ5N44ggvxxjSKqSUQm47KGIqowzTV3TiJfICkTmUMiqpP4nJBM5loAMlo2dwkoVqVA6YYIEoG3t6bGKWmVx+eRbJP/59JYUVxQytwF1Id08HHMHNRMO3ftsxr2qzo2j5quPuukptx83DnoOcpLFDGk99LYpQ902qzUQatM8Tmyd9vBVqsLFFi7Pl/IAk7qLhHdIsVFkjEPvW6BoB71Uges5VRDkZxeCKQsVCeVNCeUN7TYpENkamFsuDcVJaUfG7MM8sZoBsnNYqxzOJ+0bhTMjdwP6jgfH/aY47FPQxnF/Av2tqE2bXN7kDKz4jjnQfa6sHKLAmjMmLtHjjNX5L4PJ4sd8YgokfR8l110WKHnKBT3xBHnRycyUgSS5pWeG6UiI7+PvGWYLBLZqBeGCaShCHmlcg+osYf3S5BFJfcyP3u9PsPMnj7Z9uyrwQJ2AHUdR4Y5jYNFTXKkZQINEaj7mHn97HsijLzc+LSehnmOW6PUSOSWiFY2LEeChn37wnVwekZnbRdWjDmlaIQ4EpGk73WeUuiqVn2QvXrDgJqhqG8DtsRDND95NUm1fpFG6TWyXE5gr0jkM1sWzy3CcrW94aAjPQPMvSzm4JRJ46xwfJn5uH/05yQy91rMi1q3k/W/ZtM2aySPc8PD7/z1uMS+i1UgVoFYBWIV+FQqECOQPpWyxw4aq0CsArEK/OcKxAik2KyIVeDTr8AnQSDNPmM8QA/ZRAcPuj+qS7AikWVUHH8g1wDwOKcQ/eEOKFNcSk4BeQLJ/AEtUC0H26NqnpMEEaTnBwCY09IITAcU20fGi48OznhPOsRSJ7QDncIAVfm0aS849TSbVjbO0gEO81DO9NJZerAjZL+86z5bu4U/9gFwlQcgS5Ky7HS74tKLrWrcaOtACdRGLkkHVlfb8Z73EGLdlzXJqk483SbPxNoN9UovKioBekNY8nhlewKY4SOEYKCr3v70e7JjCHIuzSaTiPNMQfnR2Z9uZeOmoZaqtxDgXifgpsCdN9942zasX29FKBGaUSKdc8aZjqhpqiMfCWu0TLJvQoDdfeRnBFB/bCdAPHVUidWhwNi4eRvET5+Nw1Yrj3DpECB/Eq99i4yhNsD5klHFVqr8HLpcQ0hBBJK7nAlUFqvW77T1O2usk8DtH910oyUP91pLXbWNISMiNSPXNu5rsJknnY2qBU3IULyVQeqlAr5lpYxYx6H9tue9NWRC9FBnAD9IpDpsc5A8GK479jbv/fRzK1zwuccDAISFWg8gikLRpToT0CiFiw/cJh4ARmRiImqVXOz03uWasvJKrHT0eMaernEAKR9ERDdqmUN1bfalL15qp51+pv3kZz+BkBQIj0IEIrIV4u7Vl5e67nyRDz5IAX+CdAeiogZcnlQe1krF2PD1oTzxULfK4mKbMn6iVULyvP7G+3bP7+9xaqjp4yttXHEueQvYzQGE79y7x554/jkrGz/JysaghqKNOw2bO2V55WJhmJ2W4RRp7RBdd/zudyiH1kOU+J3Nzi9+dgu2ZNmWKis+rJOCXW0Qnp3WBLGx9OXX7FArmV5y6AFM/ecvLrBjJozCKi7LFi9baStWrLRRKJnmks0VAkCaNG4SRGmWEz2koQr6YNtW1Eol9gG5Xq+u2WKr391o6ayVIdQ0cyaNsdbGOtuEhRusC/j5iFWRuVCzs94pV/wAnkHW0ghz4bJvXGWfOfdCZz8Wj0orCRtDBcJf/a1v2KUXnmkV+Sm2e/0a64M0kKFQAXNhytSx9u8P3Wez51TZNy7/pi15fiVzu91eXPG6ywJJ4n0SUckIGBVhqL59D+u9FxCvAhXX7x543OX0dDV22pc/fwE8HHVgTJQRIeDQL0UH8ysEUB7HHIiL5KI40FHWXHHkXAgQlUUZlo1J5IPc8au7bIR1MW3KVBszKcdlyQcRq1x1zVW2dvUr8A68f28EIAQYTKSDXWoepz4SYs17ZWLbGILUEpndidKrr4/cEI6TyhwdBtjNykiykoJMMrZOsJkzjrKb/vUngLecL+tuCGC+gFyuBJQ/Le0t1tDYyPt6ITJHOWWOcpAGWQciydva2lBgpaDKZF2j0pPKKgmro0EIK63TIa47K0O5UUCiAJJJjJcPu0SRXrLDa4c8HkJBqFygPtaGh/1GhIAXogUdD0BnG/tMpz33280f+w2lbNoMQNk4y4d89VCzAMCocGQRSC7zBUVnQqjbApAFQ2R+pUj8QAZNL3N2gMy1YS/KTOyffF2NdvJRmfa18wssENdk+97ZSpZNgq1vybB3avqsw4960Y9FKMoBwwJugOvUuHg0N9izBfJGiQZnm8VcSwF8LmEf1tjuBUx3BBI2UJJeDNKIMAiwq/ypOOW2ROyqDlu5RUDscBbPh78X4O5ylzjIAD93ygKnZBCpEtbfCIQWWO3j3OKZZ57ebvKO2HOwyDyEEqSZc9daG3Cvk4oDVQzrId6x0JRPAHVEBaFz1Dk5wkSmfVL6SO8kcoZ9PEOKTgglL2RhPGRMPBlLPtRKSSg3ZX2Xyth4+NcfIV2HRNzQJLGVBoctKFNqIHO7uIf+dbaTqIDw2ogqr8Lk2BEWgdGZpPpHSQaIJFmOufXjLoR1BQnU1429KMen18IB6uOwaD39pFPIGZxug4DsQSwym5kfvcxz1dfVlj0wqjJytnrUt58MHOHxOoYjvHj/KKiv+qViLZmHok+Ete4rIoEd0O/AfigCrlXK3HjuQaIMQpBrA4yPjjlI/lQfZFE681f38DTUSE1838x7VFPTDxpayQLkupTlp+uSNobz6I1YsslaLQsifZqn1dJRow6HBqzdE7DmrNHWgOa1WzaUIgcdOUFTBKevrCIv61Zqyj5/D3cmCHsIH+8wlo9DASvqGrQZLZ1WVtdohTSx+FDg1WZV2J6kLKsmC2cgG3UkpFFr7yGIkk4bIccvhetvZ1/rH+KzBjak0FuUib0Oolvj0kcjRzyfnWTdp7o67zYeYQIpbOcYJk3CjzCp96HRnRR+zsYtsj7CeVl6UZioCVu9fUjE6LkiZ0TWuEfkrTTD3I8i89Lt5WJ+I++v46q0ImnYVsSE2jC5eUm8dwFKqjElRbb5gx3sbli18py+BMYR1WeqxhmCJtTPZzz+HWaf1AyVKo9ZA+Gn47JmhxJ5nuYaH1IcgRSe664WzlovTJy5fKsIiRQllA5/zz0ypOwu5o8U8fGcW5LUTqjpdq5925FZiVKfso/Hc4HxqJVcThI/8klVTTPBmAwUqE2ol6lTli/JclBPZfB5wZudbOVHjbWyWZNs4tyZSBgL6LRKsruXPGNPvvKSvfroukhBY//EKhCrQKwCsQp8mhWIEUifZvVjx45VIFaBWAWOqMD/LwmkUBcdyz7+AFY8b+wRq8CnX4FPgkCaelKplQA4bt++3SZPnUKQfb2VlZWhygiZ1n1jQ4MDTHXsAF3F5eXlDljdDXgvkCgIIOWje7OjoRnSgO78TDpuCYtvRdXh9ZFp1ANY5UMdAIgTR+ezBxXEmccdZxMKy600K8eyyDqRfUwzAPMb2Fr9AoswD1kwApKkJojv7cHC7nM2e8okyJtDDqhXp/WufdV0hs60+IJZVj7jGIB7gBhAg06Cu5MFfAE4gVZZZm4qHfH9dvDADrvn9p8DHvYbkR9Wlk8WBqqLpOzxduyJ59ju6n3YmjVCqAzYM88+a+uwMivMK7BTjjuB3JWDdubJp1g+QLOIjy5yhgIAPx2tzXSzJ7FHJNvb76+x0qlVVjRjHkDGsL33xmu2/o2VlktXawCQMABhtaf2kO2EbDnumLk2k5wSD5Y97XQjK08qMzPfGsj1uevhp2zVu9ssAbLg+u9dZwOcU4jO9iLIjngA7B11rZZVCmFROs3SIJTGlGK3h21gejKWe3s+sJ3vvWPZEHhjiwuxJqq3A/VY3QGS7qhtt+TsEvvTY0+5Tu9+iAFFyyiTJo5OW5EuTU1NdJBjZaRfcA2dEC3Tp2ORR4d1HblSBaPKGO8BSwdo8XLdtYDQAngGAWLOIK/nhNPOsu1kUr3z3mZAnwSbMrHSdm1+3da+8TL5OLIkBByKI9wcjz/ZQ3kBIkXCdZLbItuzIhRPVVMn2FHTJkOYjQbwTLFHFz9j77+3ydIBP8cU5dGZTvZRZrKVQpY8/SyWdKhM+phCfhQF6ZB94yZUWR+2UqmJaZBWiZaVmY6tXY995/ofWC12MwLyBDb/9Cc/dvZ9aRAq8RBb/dj/rXl3vT24+FkLZBc5y6UeKQyoz9cvutCmFCeTzZFjK97abI8vfsrmThtvp86fa9nJadZ44CC/K7Q2iIzU3DRrJcfjxRdXQCAdtBq6suPJ9wkCwnpFwABu9fV0AE8CHtLwHgLEnjf7GCwDi+3ddRusg6DvIHWZRy0vu/way00vpDbyo2IdAaQueXaZ/X7RrXbMtEqbN32sbX7ndSzscuxfvvk9LAPH2Jp1q+zfbr7eFpx/hl122WW2YfNeW75yjW3csdve27iJ6yEzBALQg1eeCLyKYrqpezohzPqtcOwMu/2+J5291nvYIN52y49g0LqZDx5nYDcMieQfCWeqCFSWr5Gsi5zKRA8IikGPwFfZX8kjKMnSUAj+YuGtlkFeWT5zeFLVaLIwAG3JJrrxpu/bimVLIZAwn0KxoXnXB6k1zHh4RM5IfQSZ5gEo9kNYhABc01H+dHO+Xd3tDsgcQZE056hpNpUu8RlTxlsV+8QwP1uB5WJTc6s9heosCXIpNTfJkjNkq3kI20xOFeIjl/UtIFGWfKko0ESiTyI7qoE9r5dz8qJWC5AxNegymRIsO5cAdZQqCn0XALqPTJdSiN0MQNQexr4DMtHnTYeMwhIRpriDLLREGFIRdFLhdARbUHx1sZ58tuqPOz/2G0rFmKmWkpVhiczTEY6ZoHwfF14iuyiRH72WwN7lq62F1CD3B7vQJFRVHai4+tjbpcSIZ2wTIZkmFfbbRaen2+jMPqvdtt+qmxJs1QFysdr81puQwhdA/ACqAuWBSC0KkScyQaTfgMLrUSZEbc4cgcQkGQ/Z5mdv2g3B3y2Cg5gYWe15OLaUI1LCDOr1EcJC8yFKGslmUOoW3Rf05dRdESVClNQReOyAZmffFslCYmMZ4ctLDZS3FQ94n8w8Fb2UwX5T29iKWi4ZpaYy3ci7knUb7+uF2Doyc0nHcI0VEjFIZefstJibqpkId4HiKLFI5XFWqyKiNI/juRYfZEwixNEA88pL3bOkfOU+A4th3RDIm3qabVdPq/VApIWUBRVVIEUA/ZEICTQcIUjCyqoISRYB10Uv+KQM4dzEQ7jXKPdGyzDCFMieMRXCUCoqWGGsyKRG6uM+l2czq6ba588709myBsl1aUWR6/JuVEeImyg5pONERC1hokIgv+PpNM+VlwSVSgPBINcnoiwLYlKKwDT24XT2aD2/jzyqTjIXe1A76To0rtpj8jKz3fi1oJBraWg0LxKdRIhJkUwdqJYy+MywvvqgvbmbBgvKpzU8wlpU/p8ImEGs6wZ5XgAFSjkkxgl5A5bS2xQmxLC7rY4vstrhJLKQ2H8kkaPWYXs4xov1qXwzV2qpH1EOxqFi9VNAP3amla0hm7+/2cqxTIVuhwxJta7UCmtKzLAGWaCyVzRwXcEkrM2SQ9aEKnGIzwWDzG94bycbG2DfSmYf8dEgkwAT0839RURaCFJJOXJqwhFtoiyjaJ0daRS1kXOEUJj1CRNFYQIpSiS5teJGWzRNRIEUUaLpp249ajzF6uoyIx55h+3uogRSWPITHmfNNb51oj7xvVIyiuhjnyDlCjV3mYU6WuxQfRv3TPZmzq/PS2aYb9DSRLjSMKP8x17mfAhSSWdGFJrjqlxWGnUYGUxxVy3bWei2v1Ja/RVRpLl8eL6HzydchohCi/eVonpwAAKJPSmRMfRgfVy/ZQMEUg9kuJqc+KzA4XLzaA6Q2o+9ysP8DjZ2W1cDpBNk1nB7nxXRdFPJGPv5fRAVd25+tuXlZ1gK87hy6jRLnTzJbNpEW/L6SlvwLz/52Pfy2BvGKhCrQKwCsQp89ArECKSPXrPYK2IViFUgVoFPpAJ/fwTSLlt81S32atkVdst1cyz8Z+dHfLQss2sX/NzK7lltV0/+z69tWXatLfh5md2z+mqbbFts0fwrrPrGJXbb2f+to33Ek4s9PVaB/1yBT4JAmnf+ZNc9fgALp5zsPAcaZUHsqLu4GlsSqWtS6cjfj3phkK7jmbNmodRotQMHa53iQd36Uirh4+TAKQUVF2E3FwSEVOd7T69AoBS61LGW6+i0EK89gayO46YebWMA/LOwlxIgGARg2NvUYd+49ocWD5grEEykg1eqKDKTvrDgXBtbUeEUFG2ojGogR3Yc7LLzLv6BlUychu++cx7CoqnfegGEkwEysslokhoq2N1iS//yiL2w5HHrbTxoU8eVWmYqaqlUFCiZY2xUxXibfcwcu/eP9wGKhuzV11YCjALFIE+YiXVaxahRNoqcGX31djZbNyqGIbz/+4IdqH98loPFVTMqo4lzj7WUyqmWmVdk77z2sj2/+GHLD3AcSKR+kJQBgKOV67bY+IrRNnd0heWlQirV7LRKMqP6AGOBGe3n2PjtayZjA2D3hz/8NwikFmezNq64wFkCvbV5uwXjUq1w3Cw75fRznXVddroIvD324H13Ws22DVZGd31FYT6kWS12gwBmdMB/sK/ekrPybW/1IbKuWunWVye/Ouj9+P9nuY7yCNbscmD6GK9Ufi7VU1JqlmVobgCEyf5MloOyWxtElTZCR299Q5NNnjLdrvnBzSi6PPbnxS9i33PIPnv+adZ+aIM98fD/hgjB4rDpIPlSZCH00OUrJQGvHwRQFaAVB3E1muyW2VVTUJLkWQ6k5RC+Wzf88Cc2inqOJg9jSmUpdkWoq7KSLQtl2isrl9tm8mUysAvMAOAZgMxIzhjlwKxK7OxGofoZDcGmuj35wiv2wJ+ftG7OT2qru379U4CjHusi08ALeNnLeC57aYW9+0E1WSiAfOTqdNFlrfb068iiGpfrdZZ472w9YH984EGbOXmMzQFA8kCyBVtbrXx0JSSFSKwse/jPjwFkeq1sNIqbGXNNkOMPfnozYguASkjUOGo9ZdokgFcBtCChHGN06VS6uHfaxp1b7ORzz7bLr7neMvNLyceii9pHZzdEbTtKo1/fdjsALRZKgODD3a38O2L79+y3m3/6K6s6aqb95Obv26ZNa23enGl28803W2NLj/3mznuthTyfVwG7fICmGWlS3ADIA1yed9osZ+XXSaf8voYu+9Gv78WWp9seuu9ue2npk6h7AN5QRYyQdeMybkgOH4QE09jLtkxgpwMkRXJxTkPx/A6SyWXuAMalB0rJirrK5s89ydkqTZ0xHttIAwDut9/c9jN7+qEHUBkAukIw+7C5kopHAL4UPwLsBwXgQkCDtDqicxRrUWPVxhyOl5INADKL/IofXP1NyyHMvYI9SU33u/YcIH+s1679wfctzj9s+cWMTTbgOV3vyjRTJ7/mewq2lOFudMhUwFxlwGjzU86baLAujtWLMm70hEoARFQrtQcgQMk7wWZQzxeh3cwaFakVJ7UCyoRhrLD6Q/FO+dYB+duFCiWI7Vaov9vyR6VYcUmurXpg08d+iysvnWg5JcVY0WH3h8pMa1SKCn0l0GqfSIe/p7nO+nftIAsuhfnnt8CocmtJzybTCOqD+TnMmkhFsZUbV2/nzQAjLSJ3q7XDDgX99tx2j9WGsqwXu8E+6McOSD9ZX3ogU0TAJQDkq1ayAdRDALXDqgHnRSDNyMtgP/bYdtShHcrK6gHQxeIsCbXgoHJ6ZD/Vg30n46aH7ku6N+j9+lB8iWjQ/SZMLGJliL2q9io9T2vaxzWElTIofQDK+5mjsinsg9AY4fgZyCBTyasa5H4gELy8rJIxwRYVVUsczQ59zOEOjjMk8pBjeaXciuxTjrAS6RIhtdwkEzFHzZwiSSg/+1VcBO0X4D6kfCJlZHFdSVxfNoxxHPfAdK59hLqNMOehS21rB0Q/uV7d3DNVMBE8wsaVESQ7QKHtTqESZmrCpKCIg8PaFJEDzFvsLz0i7ti/RtjTZE0pspSKQFZLVSWCTjZ9rBvxS9RH9pEJ/FzkUyWK2TNPPdmOmjHDqYy6IPZl/zaIqmpEyiGuX/lIemjNhIkuGgOov581kQZZ5JRoEGOdrImWOohYCOFE7tnJjFs2tnmyg8yGUJLKV2q1Hsa7m32tnwy8dnLotJeEuPkPcVwPBIvG2gD6Q6zzlNxiW7Njv62CDO9jP/BrT+IalG2jJoZ+mhYSqFES51hAXtGpFT7Lp+GgZs8ua+H+2pYx2qoHsAHlPtbL2I7INo9aJqCk0z4mol68kk/EIGRQPAREGvMjvzPOxkAwTKtusnJZpwU4R4ihweRR1sW8Ic3JatmL9mGP2cj9eCAwYkHIkKAs5bBLDDl7OUQrcmwU6ckYeDhXrc8EPht0K6dRw6sppRE+7FQXIUYixInLioqQJuHNI0yAyWrOkSgad0emfGhhFzaAi5AtkedFVTtRkle6JkcFRsgpWZG6D1PubMIP965azIz7EAQdQkLLYL+vmjzB1r23njIGUM6yLkUCe1Hdsf0k8fx+1GRQSU5vLCWos9qLEFhhcpOikE0VznHSupcq6XABPjy+s+H7kCyKKvJ05mELP9VB5DH1hzxKGOm1TCwzM/g3ZbDLUsi1yuLzlg9iKw4lZCaKMa1lre8Ae2V7Y5DPKuwxXXHWjM1vDmq0PM0xzmAAIngQFW4WnyNyIOjTsLIV4R4/YbSV8Hkl8OXvHj7P2H/EKhCrQKwCsQp8ehWIEUifXu1jR45VIFaBWAX+qgJ/bwRS9ZLL7dLVZ9n9tyywsqhAaMsim3/FE/b5/wsh9J+G9CMRSP/TJkSLLbt2gf3cbrQlt5393yPg/qeV5B/gej4JAum0C2e6P6TXrXvP2R6NIT9Df8w3QQoItJ49e7Zt3brVgViN5BWcdNJJWLUE7eChAy5wXeekznHZD2Wg7kgHeG9EySICqYfu5mIs8YJ07YboOBZx0rBvP53vHvvyBZ+1QmzgSqQQEnkBqvzamvV2+58eARyi+1th15A4PsCGAMBGBiDSScfPs7nk7HSi0lj53tv2yhvv2Q0/useOPfkzoD4oTZy9FKAjcEUCXaVZ6ahrnIdTj11/zWX23ttv2KTKMXb00Ufbm/x3PjZj4yoJ6T72ODua933+pZds87adKAVCtuyFFS4zQPZ8MyaPtymjsYojL2Sku5ku1UFH0MQDgtcBKAfpms8dC4FQNtqyK6ZZFkDX2ldftWVPPmLFGQI06apFsaP8o9fe2IRFW6mdVDXBRoKtuKGQJwKYPwJI3tA9Yov+/KwN0vkaKCy166+/ni7sHtuw+lUrwHMojuPVNLVaLXZ/BdiNff2q7zkbrb3bNtmSh++22t0bXQB4ESDdCCocB4aTH7HnUAOWOsnWTF5TH+3QyvvoA3gVAOhHSaDxl/2TbOF8EWCwD3A4kJLtrM3yOJcclD4OzOU5XoD+9PR8RzZ2oJDyohDpATz/15/8CuA603596+8BJAM2dUKF5ab12MqXnkbyBLEHyZaaDClA3kcIckag4RBMQxdz4/jTT3TqmEryfPJQQ+WnZ9mWTZttwvjJAFYAjQCSZbk5EEjkFgCGB6lLB6D9c68sw0YsNdrg0gAAIABJREFUEbAXkBUwb8W6bVjb1UEeZtulF33eppTlWXZervV4s+zR51dY8fijrbujzc6fM8HKIRRaGw6Qy5Nh2wgA//HPf2vtBH7TX+26pSk4xGivXYkC6aTJ5Q68/gAg8XcP/ImsKI+dc9xcG4MVYRI2idlkdSXnZFgN82HFi6/b1ZfdhHVjyBogbvZDOP7ygbuwXeL9RsK2TCfPrSJDq8la25psz/5ay8gqs5bgoH3nuuvtzPMvgPhLQQ0hey4/QDhd+ahb2rBV80IY5UFkZtDJ3olKYM+OHYyfF4KvEGVYql37rSsg6g5YJmqP6UdV2ZVXfcd+ffsdEJT9WO8td3k8UnslQOoGUBtc/E8nWhYqGQdmky/SS27R8Weca9+97kabMHaSzZlSBUGZwrpOtseffNheX/s6TeMQJCDTHgBL163PfiHyROC1B6J0WGSps/5iHcfl2r984zr2gXFWOXaMjR83ChUKUCG5Svf9/jbb+/7brIc8+8uzz9n5Cy6w+x98GHCaPCcpQsg9GqQGAnYDZG3FA8Cnp2OdBuitTJa91futctx4uvp9duzUqXbFV75mKajODmEz5WUvaurqtB//4qe2r2YHtn2oZAB+PazFIIHoArMlzNCcm476Qmq6pqYGS2EuyP4pgG2dFJZC2rew/ykjzQsYfOhAm40ejYURD4HlaVmpjkQSEJnEseM9SdbW3IE6iSwNDqDfiZxK4JqGsVhqaq1zx9zy8p6P/Y6TU1hGPcZavMBNwPVhKTS0Zhn7ZMYmEzaya9c2C5AhlcJzegFEfaztLkivAak3UK8k+CAEUGmmhWrtzLI4O2tWGSB9p20+1G2PbQxZ3WAuRLjfqUCVVxUkAyweQkl2l+r+D2KDJgsopyqBYPNwX2B7t3TW54RsH+qkftuDf2FdJ/sIep1kQrF82G0moL4Z4Tx7IGR139Feo/WmGotQ0rGkRhOhoP1KxJH2H5FGep4ICZffElEhCVDuZ+FITSNyUgB+JsSabDRHqEM3SqwiCOYcxruxvh7Va4p1Dvmti/2oF5WsVEwBxltqNtkVCtKOqlVE5og0EoklYkbHl8WrzlsEUtSCzpGoDL6PdZbEHM3ieVJcDnI/lHKOu6ZT7vQCjA+wNwxBMPazJwyimOGkXcNBD/tdH/PGQ300YZUTlpzCeEGwxInkYL/uQdGl+apzFQEVVWZo7jqbyYiiaThigxcfUTS5SBiR9+7iUNlx38xirctq8qT5x2HNOZZ9HHKddaTMsx7u+36u10dxouorKfM01spJkjpGDScpiTQZsB5EDLU2tzgFUCfzQiyJ1pCfzw3hxhQsE5k3qqOUhwwv+0I314hSiuckqEaMZ3Z+Ebk6KN6wgXz2jXdsRyvzTplrAP+6hniOBTXv1DXO5ozapUEgVWJFNwoSYTdq4kSaRYaKx1kz96V2GiB6OF/l0umzjp99ys8cDrEximCXugaWkXfstbLgkM3c221FB9usCJIqnbUbL4tN8YUo8TqZCzXcMWqwOVufk2711E+KHqkWR6iVSA9Xd9RZI1K7cI5hK8LwfNLvNABujMTDH6GwOWxZGNkpJByTyius7AtbAkYfYau38LwUE+XG1ZFA4UfU2lD1dDaCsmvUWuH8tS+NMA+lcBPJ72UuumMoA4lz0jkrY0pknX7eJ5tRmgRmVWQwdjSnkAnVAUGX4NU6YE2SH+VF7SeCL8jcHE4gP0i5Yry3m3pciO5BssLVOVOs8JqBxFQepCODZIHqrjNcE1HCUeVUtEbu90wAJxhjnTnySMpYzceBLitKCVkylqHDHQ02uqwApTgkMcrrXvZ/kUwDqHD1EUlErYTw+Zzv6Dj2nG0N1r+3mc+e1IcT6GU+hu0rRyyFeVlIc0sWWV0uX49aj3rujY99L4+9YawCsQrEKhCrwEevQIxA+ug1i70iVoFYBWIV+EQq8HdFIIVabNfWekuZNNkKj3SXixFIH2HsYwTSRyjW381TPwkCqawqzebPn28vLnsJJU0eAO9ELJ3aIY22Ac4l2sSJE23tunVWglWTOr7zUIcI/OnAok6d4eBXLjdkEMIhL4fOYsAj/byhBes1OoGVIVJUVOA6kksLCqxh/0Gr39til3xpgU1DcVKUDkGBsqMd25BHljxnr67fjGJG6pds11naA3CeqNwFOsZnkzmTB6g7SGdwTetBW7vxgI2dMtOmzDjVvnbFDwDR0gExsFij05RGYHduCHCwwuuy67/zNavevRPQ0mtnnn2+5RZzPUG67QEOTz3llLDpC6DFPffeZ8lpudZFEPr2HTvt/ffft0Jsyc45da6lkBuUg3IHWJuMIylH+qwbu7I4QM3sCWOtk37ViqnHOnJl+3vv2zOP3W+jMgWKtVsAFc0Tz71q9U2QTahxqioKIJcAoOmILS0pt4auIQiOlba3fdAaUKSMPWq2XfWdqy2DoI0VTz9O4H2HBZsbAWMSbfPuarv0u9+3KUfPcoDJv/3w+9ZUs4tr7rWpk0Zj4zXZtqNmWfPO++bh3KRGaCb7o5eO7zjspByoSL6EgG2RfymAXq5PGPKvo63RgaCynRqJRzkWD5lTWm7ZACZCanoIkU7C3iUts8gRbH2A0SGAPtz37GvfvMYKSybY7+7+dyyBkrBHyyUraMjeXPkc14nxD7VSBoQPS78QAI6zzANEboeEvOhfvmpdqEomVlTSsW+2fcNGbOwAxCsrHRiZCnD3/uo3UawFbO68WRaHKqYR65ydu3fZ+g1rAK1DEGTdZEjtxo6txyZOnmEXnHGapWGpNnrsWOyhMqwzPtWKJ8x2QG5S+wFL7G/jvTtd3o3O/xtX3QDpAHiFLV0vpKOHDutUOsvPmDXdTp1UYZVkgHVA9H333262UZCA82dWAca3kJMAUVACIcF1CcB7/+2tNhxMBYg9lq7reDvQ1WyPLV9K3koP+T1DlgbYXZAqC7l+1k6rHYJw8CTmYJnqscV/WWpHzznG1WaIMWjrFFDO+wK0+gBr4wD587JTyd4K2usrXrWtkGzfvPLblow91POorH53x62QiACIKEkE7laMGWv19YesvGQUmV7vMF8Br7U2UtKZvl32udPnMQ+TAQ0BERnPQVQ+rXSNv7Fhu8095ngyc9AdSf3UVGMbt260/ZBTfnJNgFrB/QDvABYFQHuHAO0E5pKpNAx4OMR5Doz4OYdC+94PfooSh+yxinI75eQqSEM6+Pta7dVnnrCe2u0El1cTpYN9F2jlilVvWAM5ZzAKWDvJmgqQGDI5hbUtAkmEgea8iAUpskCkyTLKs2P4PHDTtd+1pkP1qHxKbc36LTbpqKPt7nvvsZdeeQbSrgflRReqtg7IaojtMaOwxlLH+giAPEocAPhWKckguQ+Rh+bj/bNzsUxEIdPQ3ARRHraoExkh9ZUsH5O0D8oSDnJb1l0i1DzYhnXxvGEkKAnYoPX3KnMD0JZrFrgtMF0kyKaXP34FUk5JpVWMG4OqIcC1ofBg/oSVBXGWyvpO0pw6WM28J1CejbEHwtPYl/o8qc7GzREOqOJGRrDZCzXY6YVeO+2oMkocss11nfbYe93WaPmozLheQF2RML092ESRiaQ9YQTgPcj8kgJF1yxSWmPGC9jHhm08BJJI6r1dw9aIFWZCHMoU6i6VaJyAYEBmKVZEGEUJJBFTAo5FGGkMjsxG0XNcTpvWBvuLsnXCWokwID0EMB1kjvSimJAqKYP9LZ7jdJN31kPWTx4K1RKXTdaDfWmnDacUWGsQpRg5eAGpZnTzADgeBGXWupZaRlZ7cYxxInaSjniXIgmcWfdGnbe+T8T2UqRK2C4MUoe6qhYCz3uxZR2AOBfo7YN4d0QU1y3g3UPeXQbkeCbP8YocU+bZrl1W29bAvo/VmZzn+IrnHiAyIgEQP4W9RFRUB6RUMoSryAPVUTqOKIFwGHCPZCJFSSWtdz1EonhEIGkMyP2RvV8RtnbHzpltJ2M3W47Fqof1LFXKMKSVCH2xHX6aK1R7zTFH6LEudO8XmZbCHExnjWiMeiEFOyCQGske66aGeo5TdEEciaHQ54k08uqkoJEqSXtcnNgSkRHMtSysJgtQCddxT37ouZdsL9c6wGeTQdmnytpQ97FI3pUjs6S4C7WTYdNhJb5hKxE3w5zc3Ba0NuxxO71YFnJPHHJqMggwZXG5PZY8LwgRWdelMEDZfH6pZN4fsxOb2eYgCqtE8ouYSxpX9qsB1nErc3c/nwlq+IzwQW6mNdOoEbX7O2y1SH2ipI8reMQqTv8ZJRvdzyNkSVRdEx6bI9Q4Lhvpw4fLJor83s33I5Q7UUVO9Nk6J801PU9z2BFMjkBjHLRuZOenGoqI0RyQHR4qKfc65X05sVnYNlKvC9BcMW9inu3cs9vqRlKtnXuXB8VOvLLiUP3oHhTH3tzJ/jdMs8Ig+6MUc/pMJrJHBJJ+L9JqiJqrpq4EsiVV5h/zJkygRewaIwRSdP1Hre1009HpS0XFEnfXws7C8Xs5j3qy/HZxr2zgsy1NOezlIZREg6hotV8Pcc/S2hnQfKF6GXy+GwXrO30g3caOZJinvtM6m7DXhRhnejhlFJ+aUDYlWEFKKvdwPgcxD7zkNMYesQrEKhCrQKwCn34FYgTSpz8GsTOIVSBWgVgFXAX+2wRSROVjR1i/bVk0366ojihfHOlTbTcuWmBb77nFliJ0mHTBTbbwuvlW+LdqH6q2ZXfeYnfyxGDKJLvgpoV23XyeGSGPDr/k8/fYaudLF7JdixfawgfesJpgCu99Le99avi9I+eWfflV1vLEvba21fdXx/5/srCrW32rLbz1BdtKdkTKpAvsqpuusrOdHKrOVt+60G59Yau19uuYV9lNV519WCnVsv5hu2XhAxzPLGv25XbrLRfaWL3Mnc8DNuPmq63+CdWi38actdBuuarAVi+8zu5dG7SUU260exZGzt9dw3p7+JaF9kD4zezyW2+xC/VmUXXVrfdbweLIaw8fK0IerY1WazbDc5vFnPn+/hf7J0EgzT9/irvwtpZ21+0ZAIQS6NZM57BAhDQIG4HZGXTS5+QAcnd3WUnpKGunK9kBQwDgfkCbXoLDhwEXKivG2i5ArwQAfv1Fn5yeZmUVpVZfd9DKR5XY1vc3oNwZtkyAnEvINhpfmEc3dlj9sPCXv7GDKGekHpDt3Re+8EV7+sm/WG3NPisrLbLjsc/LEAoHWLW/dp99sHO/1fUlGCvDbr7l93b2eecC3GEXBNoh0oG/+8FDQuQDeew73/6K1UA2DAFczppzrP3Tl77gumIz6YIOAH4q0ycpkGqbPthuB1EwHD1nnqVnZVpdXZ11oRLpaj5k+7esNz92KGlYsaSqWxaVVads7HLzLQ2SpSsu0SYcfRJgYYptROG09HHWX+aIZQPU7jnYas+8tBrEOo0O3XhLHuqwKeXZdta8qZablWv3Pv6ivbOz3QFbA0mZNmHmbPvapZdYLoqdXe++aZtXvmLDdMYnok7aiWXZz++4ndpm2L/f90dbtuw5QP0k1EE9NnncaDuWjKUgypdnnnsWsEiB4dhpAdz1kCmh4HLZCfqlEgDgVke4Mq18qYD0KUnWWHcAAFDgnjqZk80TyLXC8kpHLqlDuFmKHciH9KxRYVUFXfMtbe2owuJs5ryT7biTzrUHH30KuIfcGeyiKkq89v6br0BuAQRxfj2ohpRP3w/Y3NbSCpmSzNxotBPPONXGjRtHKDcgHNlbzz/1tJ179lnMtUIrRpWUBZgbAGR6DaLz7bffslnHznVA2Dtr11hJUbbNmjGOTvU8e+Wdjfb086vt1DM/b2PHTLD+zibzJQLkM74jKVk2//TPkreD5RYArHcoCNFF9kiwyVk45hePsa99699QAgEi04E+MojNVH+nnTBtnH1p/lFY8vRbEgqYBxY/bSHGeCI5CJ6edjqVsfQhsXsctc/A3uaVV96wnTvara6JDvjycrvr/nvtlt/83Ja88AJrjE53bNHy8gFeIXlaUPr5/GnWAnE1gvpn/fYdlgLwKgi4GyXc4CAEG/ZnMKPWDCmrcPDWxjp76pE/27ZNmxwxd8dv74QYm8wa+IWtfusNp3oQECeypY9r9QDqpWMd1o6FoMbAS/6Qxx/AoqrZZk4ZA2lXitKKbm0AtgS+ZA/VxusK8kfZkkefhCBLsiDEYi/1aGa+D4AC+iGKZZOlVAuPuvix/JEaIJxhAWjoDO9QT3my7cc//a0N9tDZDyh49nnHOaC9m2yK119cbJ37NtDRnQQhHbT9WC52omhZvWYd6gLmszrA4xl1ryywMsJkhND6yEMd7AcONlvl+LHMoxG77967IJpkSZcIAYwNG4Duww8utYf//QHGspt53YWqjjp7e7EaTMPGCCVNf6ONKsrC5jDVfc4pLa+w7Tt3cyx11EPwAmyLDPJ6fdYC0eflZ60tbeQeZTllj2DFbohBkZBSXMpKrV8qkUA6wGY8irt0VHod1lDXRBYaNYccE/hZu37/x37DyR0zEdtECFckXl4AfOUTCRBOQr3oR9kxvH+/+SFPkslDGsY6awhbyAGUfqGRZPJIqJtgXIDzwZFOy+ZrTsaIzZ0gC8gh21jbYq/sZP3H5UBmSBWHugcCtxd7Mx/5VLKJFFki1YmC6R0w7oYK+Jnv01nzMyrISIGM3EOATYvygpjvKew9IpCixIfUqpofmrupEJUiCqNqi/Z2lDAcV9+LqBHxEFUkuTwXp6aQHEFZLYC+HFf3TKnvpPoSgZQAUN7OOpINYzLzd1QelmooYXfvr7F+r6wcwwoIvXciZLWyeUQYidCQCk0AuuZxKvuUs2tzx6EuEINac/qdn/nnlDC8j8haXYs/gBqMNe3OB0tDER3p7KP6V0rRfpSO7W1k6lGstBYIX+49Pdznashtq+tF+YOisg01RwhwvQsLwH6sAkewPpNSKpH7hdRZcS7vJppRFM7TCedDRYmiMJEhVZj7N8pNRIiJIUj9QDLnzu8HsK708bpimj5EnOdyD5uA2q+QfK2igkLWoxRf4To7tRlfoQiBJNs72d2B1LvfS33liECRA9Skl2aGIFZ+g8pY4ns9X/MilTWlzx68mLWK0lTjyVX4Wftjpx0NEd9v9z251BogcYeZ4z363MBnEH0e0NrSWnW5TRzTB0lgrTWWhs3nNBok/OwVuxjbOvakNpoAhqVo5FqVjxXXRfsEVnUeKYvYG0e4bxWgXpt6KGjjyA6cxD6ey/X0Q/AFyV7zwzwPM5easM6sSUu0XZl+a8pDfcT9sE/EFnNU88RZG/LlyJqICixaM6cUOmJc3FxRXhc1E68XfW10k3BkikZXCrOo0ojvnd0npEmUiIqqlvR+ImWi30fPR9/r+Y6kOoJAcnZuEQVSfCQ3SQokp/rhc5LUpbIH5OLMB3lUXJCBSjhg727ezDVncM/wu6aUBMY4MUIgsYmjRIcs8rG/OHs+kVjaknTX4HqUn6djsm9E52OYGNJ5h+fqYaIokuOlekR/FlYk6SucXaXcJ5k/9rEWfBCHw32oSut2s3Z1b0vidGTpqTsT9yhnA8k4irR09njkIA62WTp7RUlvgh3rK7DZQVKeahutns8AQ3ymHGHBxHPuAd4/hzVdBImUg1I4c+MHH/teHnvDWAViFYhVIFaBj16BGIH00WsWe0WsArEKxCrwiVTgkyWQllrKWTfawzedatnVi+3yi++0wluW2cL55B781aMLImWB3dR1lS2+bYGlrF9kl169xi64/xG7eCxP/BsKpJbl19qFPza7djEEScp6W3Tp1bbmgvvtEb0gQrJsmM2xsXErrIPAufjnFrxqsd27gAD6/yoDifO86OInbM6i++3qGalWt4Tj3Floi5ZdZ1lLL7KLn5hji+6/2mak1tmSay+0OwsX2bLrZph/18N20aVLI68Lhn+XeostWTjfUiPnU/P5RXb/1YQPuOt7wlpTLrBbIIHm9C+3hVxMXeT8SHmwhy+61JbOCT8/6M4h1W5ZstDm94fznTZUXW6LbrmYDKc1duuC62zNJffbE65YMQXSJ7JQPuE3/SQIJCmQBMKlQJ6oi3gUJE8dlmf799OpDugjkFR/sKdlEIaNjVkiQJgAPpEr+/fsdXkN3dgElRaXQT40QPRUuBD6pvZmZ1UTB3A3btI4rNMI5m5qRklCfgad5EANNg1A6jS6nNP5I3z5qytt6YsryA0gKB1y6XOfudC+953v2UVf+Yrt2r3Dugmpnzh6tJ0xdy42ZsN2EPuqaoK22yEqNu2tt+NO/Se75Ve3oRjwgSRgkQYgnYHSJB7So7Ot3u793S9tN1Zv/aibysvG2Ne/9W1LAgRyQA4ARGKSMk0CWJPkYcEHUCj1ErZdUmNlAkAJGOlEybHpnVXWfGC3hTrpCgeE7AZ4r5w63ZIKSiy1eLQVVU53lm5rV75krz3/uJXnYdkT8NofH33GWruFbELKAI7l+vrJxIDwGRXANnCc3f+XDdbKr0MiE7B4+ufv3mAzZh+FvRjIKx20rzz2J0Cxfmsi9L0JNdevbv2lA0N3b9tmt991l+2juzo1M9myM7JtysQp2CYl2JKlz7jr6+S4+RB1DSjF+hnLREBwPwCZQDUpERTkXVg2yqlhBrAWEwbb1YEKwJ9hSZnFlofaRtZnypqoq93rSMb09EJLBDSOB3CWQqN/wGuJaXl23me/Yi8tXw1Yg0oFqyh/fBO5VwfND0iaAPjShuVdAmDMIOMiG0SXMwKglZlbgBLsNAc6Pvqnh1CMDJM1g7oAe7WjUJ59ngwsWccEUKS8hNXgM88vAygaguTIx64u2S775/Mhslrs/W37bP22WhRdCXbOOZ93x/NBZsYDmKfmF9oxJ55t+2saIDCzGQfyOeKwJCtIox5k3UCw/ezex61o/FSrObTfli9/zup2b7fpJZn2hWMnWyp5GjkAqNtqau35NzehVuixk46bY+UF2ZBR/ai/JnIsbM4au+xntz5gbWS8lEOKPfrkY/bm6pX2m9/8xvbua3AqjEBWPIQQ6RnkfAwNAaRBgh41d7499NifWWOQJsy3EL9rrEe1hTLubSwme1AmxAPevbac7Kd336XDGlsuxu6mH/6rVZ14mn3psm/YQWzYZHOkcQ8B7vshHEfouh5GwTbU20anPmQUHfYjUkhALA3yc0HBR0+tsrKyCrryyYkg36cf8HDatCr73pVXQYJmMh9aAN+AwKWkQHngZ2/oZR4PA4LKqs2H/Ve8QFLeGwMnB1IOxqGCgUD69lU32dhxVU7hM2t2FcAx2TVYCb34lwfN17GX45Mnhqqhnnm078Ah21d7CNVBkdVDag8B+A5DaHlZmwmQq/EQOQL3BTSLKBogOy0IsVpcmmk/uOEaCKoz+Z7ucwgutgx7Z/V7dtMNN1oq6jDlfvUPdECAYOmWybmhUMjNhjAYRpHD9ehzTg5kcD7zpKYaCzrWiRQKqSmo79gQBPRr/fVAck0l86uVLLZkbJGSAKIPNdRZA7lsxRVlzoLPZYiRLdQL6N3e0mX1B+rJTqPznescZFz7sH36uB8FE6ustLLc+gGDfZAfOhaQKfZ1AKtSL9buN6Yd5DxqFvbluLIS66FOAyMB9njIOZBrDxaJw8NBy/H22Vj2qMmj0siO8tlWCPB3DoDJj6S7+ShLp2BQhI6UKNxD2AtEDIQgQnz8XkRbWHUDcYgSKIP6V2ZBvqEy3AuB1E6UTlSBlMT+KHB2iPkqqzrdh0TESeUlQkb5R/qZ6h4FlfWv7lt6nlP7yOaNeR8lkJzdJk0JysvTa7VXpaOGVWZbF5aSUkJo1aVyPyvEGrMTUmd/fTPznjwgSAAfBIUs0mSNl4Clah+ETRvzU8cVIRQ9N9m2SV0hFa7sPZ36RRasEeJAY6z5GsAyMKxUag/PXWX1oGLyuZwl5StBukDgpAxQe9ZaEXvW9u07sQYdsfSyUksuLLIGCKS4QBrkaD9rqREiqsV6IC4H+qXEQmkqr0DGxalSpABxJFHYzkwZUFFVx38kkKLkhs65j/ETYeBnXxE5pfPiDsT33LGp2VhUw0dhjTll4iQrLCwMZxTxEJkvhdguFCn7d+2BEAtBOuVYGeol5ZZlZKZjIwnJADmhe7KXe5eycIZRh0mxpL2jobnNKbniGCOnYGMea48fRjGUXT7adta12PNvrLE+1tcgdetlfouICrEvijxKo/FE81HXkcBngIHmA5ZH7ldRT6sVoKBt4LPFru4hO8R8Z4PBOhEiFDXYcAd5S8pbDPj4TIB6LMVrBW3ddizWdZOaey2f/URWsnWth5gfQ1iFZlkP77eVpoEdKQlWjRVqN5+PkCKyR4bnq9RqUSWRy9GKKIV0TZo/zvIRQiOqUhqBYQkpb0pfjJkjHSMEperrdHVSGbn3iijs+G+p66IElV4TJZ7csRnHI0mYKMmk93cPqZEg3LSWdV4fPjdsjSdbOz00hzwRtVcS8yoNpc7RZP/s2FttB9mjlR3mhTDvRzlNApJ5ByE8xQnzOagbRc8g1oNq1oGOciqhONmbckHaR0QsieTWGpbbcPQRrld4DjvCKPLLDwkluS6GiVE3fzleP4pwD/NmmHFW1l1PT521tde7hgqnAJNjn86L/TCcIwapy1qV+nwQZTQfLLEzZL43dtjU4YCdn1hqpSERzg2s7ybmIeuJ1/o56WSOnclxUlF6VikDNPaIVSBWgVgFYhX41CsQI5A+9SGInUCsArEKxCoQrsAnSyAdmVtUbUsuudhumxFVEB0xAhGCJfUwuRR+7iOnREiRv0Eg1a2+x5a2zLeLFgD+8VbrUT9dHVU/RVU6i1ZDAoWP436//lp7+AEIqv+KQHLH2mU3Lr7Tzv4PUimnsNp1oy2+E1LqP0ygLYtOsStWX2L3P3GxicYJrbnVTr0uaLcs+5D0KTuc4QThNf9qe/Xy+21phPRZTm7RjyGclolw4hxOuWK1XXKEy2nKAAAgAElEQVT/E2ECLQRJdOp1FlR9Jq12BNKHyq+Qrbn1VLuuLpp5FCOQ/hHX9idBII2emeEUOK2t7VZVVWVbP5B1nc8mTJzslESynVFHrXJkBBjpj+3W1ma6+3Nt726AIiyMelAfldLNPg4iRKCX/sjvB5joBbjOyM2CEEpAnTHG3nx9tU0h02bntu0oQ3qxj/PbjHETbOLYCbYYpVEnqodhOomlfvn3P9xvJ8w73s4+9xzbU7OXfJl0VE5dlgFofBQZDVl0rgtcWr9jj+1r6LCsgrF21z330fEPwAxw2U8HdUAgDN3t7c319u6aV+ypxx8hdwZlCeDBKeecayeeepoDOQuLUGBg9xQIAAIJDIf4Sk4VQKVOWXzvATgRMtkAFmzKB9i77T17+tH7XS5AZ+egnXz+ZywRUioxp9D6sX1LBtza9vortuzRP9iJs0fbW2vftCUrN2IbBohITkA8ZNrZVZVWHMDWK9cHeZJnh7r99tjzb9r6fc02iPrqK9/+vs094XgTH0bCs9VueNt6Wxts44YPXLj5ojtuc2C98oBuv/tuWwKwBm8BaZZMxzd5JuQy9QF8uWB5QPDTse3r4PslL77ggMBUAJ0AneGyRlMAenJmKlZndSgnsNtCgdTW3A3Alm1peeXkvOS5zJkAVl2NKL+kBElOwcpQyiWA4R4IxSBd3CFUKEfPPclqAJvjyLQiOMM6mrbYqDSf5aA2mDt9mo0uLbbxE8fZ+q2b7KrrrrbsolyILcgJiKF0bAtrAKXk0yTCTkRTFtkSOdgDpQPunYXV4EnHnsA1Zthti34LOBQEiIq3ebNn2BknVmEx1mTPL19lr5IzdaDVY1/62pUOoErHog1sz4pKy2xy1Uzbtb8FC75sg8Ow3kM7zdNYY8UAcc3kS72wp9bO/+aVBtXmgMxrL/qSVRWl2OdOHI9yqdr8WUmMc65t2dVu9z34mFNmnXv6KXbCUTMsXVZmzP0u1FhX3ngLcznNxk2ZYj/64U2QMBm29q237fvX/9B8EGM1jXtRfQHcY/0zMBBPjYvJKlpkR8+exQxUwswQhGw9a+wgeV1r7QVII0kGlEXUhVIhgevy0hWfDQh5/vkLbPZJZ9q3v38D88uHShAgG4DWB7jbS+aV40jpyG/Fhi4pEbCOMRtSpgXHiGedDAPM93X3oeSqsKkzZzLuKXY6RMz7766z/33n7ywAuCjVWghrI2UExWPv5YGA6AFsdqA0EHOcrOZkjScrPAA7gZKDI4nkAhXagi9cYlNmHsd8SbEKFGW9qI90DYvvv8PGZvL8nibGPw5CLugyyGpQ/U2dQfbarn1kaCi4XUSOAFeREn7LZOxE7KoBPSstx6prqyFAs+3sC84gQ+oal6sClg9xZnZgX739EAKprbWeuYBSgQXVz7wU4J2aOmSZOb28TyuH8Fkx5Lk+64hAkNqlHnXYOPanfXtrIB8yrAGCoQ2QW0otWbd5UbalpCdDTvitpKKEDLYeiHNyzUqKUWBCULGOQlh7+lFRhVA+vvfmOirFnsR6rIPk/LgfZVXHWD5WhX2gpPEiQNi3UyD9fEFIi+o92C1i28aa1fj1QBCMlJRYl8tmwjQSuyogff4n8zPUIOQg5aMkKMlJsZwC1FntvbZyS6N1AqwK+BUcPAhhEcdekAJJqVp0isxgnnj5mQgkDxtNPOPqBWzNAFGuyEmG5G21mu5BCCTZLPI7qVMgySWCGaCmArSdwgf1kcgJ3XsExosE0ngLVNdDIL3Acj1PJNJhsFk2WaDJmk9S34lAEsCunCKpZqT06e5qd2qIFNZOMvemDF6vY+2uroZsh1zl/AOMtw9rvgTNdU5ODRBt3Pe8vG8S9y0dN075TlqpnJfIRKeakYWd5in/CvMW4B8lDHqxbutBtapzDytJZF3HO7AXs1zZ6z3ksMTZaNZ/3ZbNThXp4zinLVhgGSjjlr25xlpxjxsGrNdcG+pDzcn7tza0uiaOIQB0l2fjlBlg6qxxKUecUgPyPkogaJ3qv6O2YbIoG+F7R8RJ/eLyeRgfkTeyk+O/vc5STL8Iv3cS1yhizI0H569csm7ZD8rCThZ3uiZZn0lpBRGYit3X2NFlNg3V5tSJ4y2NNTPMWAzypYwlEYce5qLq5oVcczlXsuKjyWEY0qwFhdBbm3dgXYtRbFqW9YmBYA4GmXPBbhRzqHgT+GwQnR+9WKv2A/qPT/faZDJ5AtwnD7Ee97Av7BtKth5q6MGeVOfq5/NGEmRAJueYBIEaoFZlbT02/wCNMXibSqHayfv1YV83BOHohxBryEqxtTD4u/l80SSykvPMRs3niEtq4PKwlDUXIWZUs6hyTjXRnDiStInaNOp1sshUbTWv9X7KSYoSUBoffX7RvHJEFffeqD1dgDkcfV8dT2qmKIkVVp6FLfCiCqRB3kNrq89ZPEotqcy5QdcY4FRUbqzDCiS9j8YliQaEquJMKy0rtpfW7bAQTQIiZfwQ1i7hSRaEfR2WqA8ZUipyf+6DqJFaTESU1K9qfGHxuHt3P/f6YV7jaqH7iFNaRfOdosoqZUWF1WvOmk8EodZXRCHl1FUimyAmNVf1uyA3966+Fkgj3otjiS+SPaKH73VvddlKNG7EiYzTe6OXDXHdXimo+NyXA/FVjvXmTNR9E1EHt0KK9uKVyMfEsLJPKieO6uez3me5L8QesQrEKhCrQKwCn34FYgTSpz8GsTOIVSBWgVgFXAX+vyOQIsRG2d8gkBxps96uffgBW1Cms4o+dxF2dTBA/y8ykP7KPi9KIB0mbDCfW3aVXfjzsXbP6qut4L8ikLpW28IFN9nqMRfZrQsvsRlHhDF1rV5oC25abWMuwuLukhlH5DRFzrfwVlt+3Rz6qnkcSUT5wqqhDwmkLRBIV9gTh+349PQP7f/MnV+h3bocdVL4zdzzd9242O6cQ53+ikD669dmxxRI/5Ar+5MgkOafP8l11tfS9X/MMcfYKy8td3+An3Diyc6+bd++feFuWYC+UZBEHR1trptaKiMBDk3YjzU3BgGfc53Fzfp317vnK/OgpKKcAOJebKmCVjVjmiOk0sl1UEbG++9ts0zUJUMCWAEEerA08mBpEg8Q4SXz5Mk/PWo5gELnnHe2dQKMGYCTclV6sYMqQSGQgvWZzk9AbTNqmcrxR9tvFt3tgtKT6bAfAFgZwFJKXalJAOZdbYfsvt/faXWyycL2Jhew+OtXXulszwR+JPnSIQPCtkQC4ZKxhOsiO0kWS23YTmWRW6SgZa/yOLpbUBTsstdXvWarVq2zc7/wz5Y/eSrALSwF6qkcAObaDW/ZL274lo2GfHhn7VsQEnRNEwTuxc4lARDxmNIsu/KLZwPI0MELiNXrybK2kNd+fvu9Vt/rsctu+JkVlI8liyLLRrrqrXPPRuvAXu7d91AqQfZd/91rrLy8AAKvibyX9+xHv3kAdQg2QjShj4HMuv2Xv7LnUSA9s2SpdUASjEdNciwKnwceecg6GUM/gKwDUVH1ZJMhU09HuxQmqSmoJyATuoOoSOICllc2wZKw+VPHeBLAV9MhCB6Ak0AqBBIAlz8VsBgwseEQNprkHiWm5FpyBrkikAfAvBZs2m4ZgDYnTj7Kbrjqm4xfF/eTWluz6V27+Vc/NTzYrJPOe+ApANoOC1AjQUkCaZuxXPNDaCVgS1iUh/oI0O3Kr19ukyaQ00W3+yNY5XVARJ531ul29ORSwFIyMh593F5c+a41hwJ23oVftWLypdS/De5nlWPHcG45tu8QqrK8MajVUFK0dVnrlo2WSyaKwLTO3EIrnXeMhSCs+iBi9r71lr32xN224NgikLdDlpSFqg5As7ppyH7/h4cAMgesADXeZ7HgmzVjhgPAnn7+FVu+dosDyWfNm2fnn3WWffGC82zdm2/Z8ldeswdRGQ34Ue4xR+OYMyO9cXYW53r9929EvRJnHXQ8b3x/jS39y9MokADcD9TRMJ/vlEshLAMLcrJQDhFUrjwUzvnrX7/C0gpL7bbf/Q5QFOBV2SHUSsqIEGttUB3YQ30E2teS40FgPIQoKypM9ECK+kElE8mHKsd+ctK06YB+IZQ0hfbYow/Zwd17HRCcilJFtj/KP+qDTR0BrHN2QALgpFFQ/gVAnRd7NKkgwN+c/V5B/kS7+JJvu7lfgjqnvKTIWfc1HKy1O3/xr5bcu88mVeaiVOQ9QCKb2jvs/U0foKbLcZlWsu9LYE2JQJL6SMdKg4wTSCuFjU/EEs3rLR2NKPaq7A8P/JF5KdUIhAQ4dmN9j33ve9dgg7nXEZIiKBLYZ6TYGBrGjiqpyYrLUt2epaB7gZECs7W/jYPYFpCr9b8f20iBl37IpW3bsLjj/TshIOFFbWpVuVWQ1dUNadsNyJyVk82e1w1pkSbcnhNhpbEu1721zlJZ/6moPTeu+PgzkCbOOdHSIfZ7AIPjpXRgfNMgQYfJPQqxbrMYF1mRKbulh/1zgDklxSdMp1vTXgemCmQFVEfplsh8Sw8kQJKRN0UW1taaDusehkyXlRVKC5E0PhEJkFUCdbvY55UfJBpKjyHNO2XlwLBkQq5OgWRrhGBrohZBbAH7INUcIMz6dnMUgF/gepSYCNudYdfmyCNl5aSErdD4bylVNAf0XJFDsppzZCaHjgdY1mv7UDS1sU84SzruWSkQtrKPDEJYhCArcyDNsyA3BGynQy71YBVXS4ZWkGtNzcp3e4VTGAGmOws7VFykwqDg8oYVSFLCcK3Owg5iTMRLAipNP/PUZfGwrkTC6L91XxlgMnQwtzRPZKmXyBp1xAH7jKwlsyGzxmSlWQbq2a3vvO3ytmRJOOf4uZbL2tnPXvXMqjV8eoOg4nriGasc1gKdDtaCuvfggWpXKzUOhDjGCPuAmhycmod/HTkn6k/2ghGiSOMUJZCk6NCYOrIBUiBMcISJj0HAdV+EDBFI7wgNXZ/s2VzmkvLQwuPOSDi7M6lqhpVzJFKP44u8S2cMJowutxkQSSUoN/0iOHmdMpP6qU86tmByUHPkGkSeB2VRG+O5ZusOe2fLLixVUy0lMxfVVXiuSNHVzX06nXu3bC6lrhL5FUJJ28F45aF2/MKUYuuuq7FWLoYd3HYOZVq9st2wpEtkzWf6ILjoMEjmM04yRGFhJ+q7TnL0DnI/amzh/tnq7lHDkPe92nuKC6wW+7rtKR6rhxhtZp71MVaZ3PcDrIco6an9UOMeJYqiJE5UCRb9EBolh/Q6zet+9jWRRyIpXRZRlGyMEH8iPxxJFcmTihJIiRwrmgmm944SSP/RDi9qeTfA8bTX9fI5SbaFWajEQpAnQTULoDwbHkGZJSWdjsu+mMg8Cgx12znHTIRcb7a39ndZkL0jBys73WOVu0bnig0FyUlkHUgJNIjCJzgEocN7amATIUnd+qDWUv+oCUFqNacoJI/SWexxT9X1ac45zkuZfo4UDSuqZCeq+5trVELNqXktgskrcojXBvT5D/vyLhTGUsyOQNgn8Hw1LriuAj4nyK4TdtKRvFJNxStLif1PWU8j7BHx7H0+iLUJ3LdOis+yPFTh7ah7pcjr0TUq94/7iMb2awcb/yH/noiddKwCsQrEKvA/rQIxAul/2ojGridWgVgF/mEr8PdDID3xn2uIBd0SLOiy/xaBFMlMutflEUVeGn3+3yCQjrSt+y8JJL3V4fwhElhmX2ILb7rYZmSHj3E454jcpdmXLLSbLp5hh0mbw9lDH17K50ViFfx3CKS/+Wa2+qLqGIH0D7va/u8n/kkQSKd8ZobrdM7KynEdrfvIghBoICs7AXN79tC5DkgnwEskUjp5EQIp9uzdZSXY1g2TZ9TfR7bAgYPYQeVZHmqVbdiqScUTAJRrgJjIL8y3jGxAbwALASr5OXl0TAcBtNvsENZOtdXNqDfo7MWmyllVATy8/Jfnbc2aNXbdTTdYIgqSLoBpZZ208sd6A8qM8889z95e/Yaz8OmFhCodO91uveMuK8GqbQDwoQ8CawDQRyCTOs793kHbsOZte/ABlEOyJkrNIkdnns098XhIp1zOqcABAjrH/PxcwPoeMhlSAPkJiQdkSgTgVvD5IF3yIWy/UgNx9uTiJ+iA7rOJ044CwMcOiryheFQnXsDMA1vft8suWoDlGmAeBF0gOxdIAzkR3ftA15YQrLcfXP5Fq6rIwEqOsPc+wBZPwNZt2G5/fOJFq5h7jn3ukm860LOjdo9tXvEUSo0O27JtrzW1ddqXv/QVO/PMEzmfQ05Z8etFf7D3NmwDxEu0GVOPtu9ccpmVYaunLuI/Pf6YLX75JTvxzDPsDfKDmsnyUGj0AACkLAd9AO61jYcA5lMgBROtqb4JUGmYruF4KyqfCuGAakodvIAqbVh1xQHopWcWOJVDIIMvwK7OJoDaYR+d8R4rKB1jHgi5nu42Gwjut3iAm/GpBXblxV8lgwoFGIDN+m1b7O4/32/t2IkloOLoxZapo70LYBcbJ96vF4A3g/PpJjMpFTIPgxpnS3jNN79t8+bOcUD/U08/B9mw0664/Bs2tbIQq8Jm+9PDj9rzK1ZbOwSWMpmqjp7J2CXaaJQZ06fPsNqGFsaBHAxUENkozwQ+pTPfA3Sxv7b8VZtx6smWhH3aXp4nwLqr8aAtve+Xdn5VwDJGWuiY7yaPJMfe3FZty998l+sUqQEYibojmo3uhWBqx1YKqZGVoRwYXVlhv/5fP3a2i++/+5797Je/sCDE6hDAVj81S/Bn2h/++Geyxpptx7YPrBPLwrdWvuystgb7AL9FugKa9aP46IN8FOGaCuA6jLrIRxf3JZd+3d7fvgtbOizD4gchP+rcuezbtx+LRYhZ5q80Ixo/H133yoTphwCQaiSBudMFaZPsy7R//RGEHmDu4qf/jM3fVtQ2dc7mq1+kwAj2Tk5pwuwVceQdcIQuBQDfoyOcueJUCry/y6JhrYSwtZtMJtiV3/q+HapucEB25fgKwMN4p2K8/Wc3Wf0Hr1q6X7lksy0JBUA9mS+19fUQRz3MJeYgXx7A3TgyNnxO1QNHK9WcAHnYUnXFC9DvZvx0Pi+8/IoVQGYLtgbXt2Zu/Lf/9lZ7482VnBZkBnNhkFyOYc7XE9dNFlSTFRWlunmg/UoEgAjObCyq+iGDusl8y8CeShk2USXJxo0bXc0aee+CIp+NxaIzm/1jQKA3ldY+KZBW76l52ozVpsiEFtbVMMB1ADLug+W7P/Y71Mzjz8aSMgUbTFmoAcgq0J7zD+3exvxmz+L6M7Fr68HOLaS8GUD3Xoi/uIj6SGM9wnzwyXqO18ZJUSNLO8jCEM/BCI45CKAtVFeWULJrk2IE8NkRIYC3UiDFKzNIv3fVYO9jhWRSvxyUjk2Q123MpUH22hDEh+qjrKQBSHtZ36nG+tJD9YvWUO8nQk7H07FELAlk1s81F3R/kh2cRxuVE02wJtl3g1LYMRfdnIEU1vv1Qe6puUCkURoWdcp1EeCdCrGqnKPmLq4hGftOlC4D7HXKtJKSqpt7mdaVSAcB/CMcD0ibNczYQkDLfkwguYgUkTKSJkmFEmD+6vjKpWrBwk8EkuZaBlaRUk70wUQOs39geGiZsp7rCAJWt1k7WUfZ2WT1xPFzlLynL/isPfvGu7atjYYD1DZDrPVc7CVT2UeCHD+EHVtUmdJFVpnmaC/XOsx6d/kzysSB5RJhJhWF8oeijzjWkUfKMv1M58+Y6L+lUnE5RyjWHFAfUTeJcPBB8ERt1XTf1E3CvV7oOqSSo6YOH0LHh2RgjfqZT4U5mTaddXP01MlWjDWufueNziWIROmXPOy/3dR4Y229rZUyEfWRrNKS2V+Vv+eL5ML16z7PnPk/7L0HnGRlmf3/dHel7urqnOPkyBCGjKCSdMEAJsRFEFEERVGE1ZU1YFgwwKpgGFzDrqKgLjiIC0oQcEhDGpicZzpP51Dd1V2x/9/z3qphwLS4sPj/farc3qG7q27det5wb5/znHMqK+q986OGmqJjI6MWGuu1Cw6da7PYqMax3pQCad0UatskxODsjMt5EoFUDqkqxVYtzRMH7YtaCwRJCMLAR12l9kxg4TpAptpgQ60N8zXAdXKadT4JaTHINUoqnjBWbaXao7IktGqi+ermAg+P/PA79Zb7eTYjKUcsyY5O93iqs+aXSE+3jqinnqs9Rf+qQcAph7JKNi0gTxzGPOZz6H7NkVRuDLJ5ZDkrOMZHZJ9+L0JTBNIM6yjAeakpR4qgaeU9yVaOta+MRJHRshv0JaLWiGXfaw9ZaH947GnbOkEOFbmPNaU8R2OvbC3tAdF+t55E02RokJig1jFIsbQUPjomYyp74yI/eiY+8zTKNY1bOU06UJfct8muMkYdUFhzL6W5mLPpc+oj9g6XPUadRLJ6uWSsQ1S2pB1aBY1Jyr+LkmvUNTzEeUH4Yl8pG9dZniMVUoBj+Ln2iuQMMB+Lub4qd1N7xzRrJ4VKNU7GWIbxn0eTwspQlc0d4vxRYo6h/pvhdWkRpnxd2Dv4ku/l+QPmK5CvQL4C+Qq8+ArkCaQXX7P8K/IVyFcgX4GXpQJ/PwRSB65s5BlliZrnfdg/IpDITLqazKR1Z2TziF6gwvnfEkjZN4/3rbUbrrjCbrdzbNUPL7blnsMKj7j1rb3BrrjidrNzVtkPL26w+7Cgu+ZPqav09D86n/+JAqndqaWWv3DUs8d6zsIur0B6WRbG//FBXw4CacXxzQDXg3bcccfbI6gtYhAmNWQXTABqCQzSH+cCPQTWSYGkmOIGgrU7u/byBzd2RigcSug87e/pB0j02+GHrbRHH33UHSMK4F8EGCnbO4Eh1dXVLmw8AIirHIgmAPxSwqyfXbfRkmNTWPIALpEL0dLYYrfe/Ev7l09/2h5c+4hN0wlbPafFOru7sEIqBWCfsGOPeZVNkAW0Z/tWq0SplPFH7JovX2vtEF9TqCqSdJMLfJkC1AsDXoZDZMJg5XT5Ry+FqAK8g1w5/sRTbOUxRzsQowEAuAKgvhiiKILVVgYQyrVfq5Ncdj9CpJztCYAa4GoQgKQbQkB2V2AuYIXARNg2RfkM+mxdnTvswxe9h+OpRx0gTl772HwJGAsL4J0ZtYX1JXblJe/CPkcACGARBFIfipNrvv0f1hmP2DGnvNne897z7JHf32WP3PET8qMKybhBBUAz7xWf+pydcebpNj6yC4C6E1A0Yft6sOv6zOetCRLvH9/4Njto4WKIh2K788Hf2y333GUrAOk7ujqtq6cHVYdnF7PykEPp0sfuB5Q1hL1XdWWZU1tMxrAkwl6trmWpUyCp61yExnj/PmdhV13dTId4gYWrFDaPCiQtog7bG4D+ipoWLAebrIu8JGUMlaACq+X3pxx5nO3duo1z6LCNe7aR6TFmsxBQZQTZDwKyK0ND3echwBw91KksuEtAUgXgcxJS7+jDDrELzn+PA7r7sI75yr99x774+S9YG537WzZvtN+SpXX3Q49gwhWE/JpPrtLrXLfx6f/wRggtxo08m1CEHBdAsSkYBvgqG8aqrBK7nd/99k4796L32yTAX3f/BOom5i+A69o7f2yRkcfstQc12iQAs58u+FsfeNi6UQSoi1qAd1LEDnNd2OkMdksCzjLkyoSZU0dhC/fBC9/rOryfWfe03XXXXXYPZFWUGhfXtTEHX2sfuOgyLAT32fp1j6M+etR2bnoKRQjqPDqgBVILjBPQniLbQ0BhhG7tAOcsMuTSj3zc7rjjv+2fsG9bNq8VYBowFLbzhu+usu+zjpKAhSMAYQIZBX5rziqfQrY+cTr0y7GEq62eY1/44pfd+vzhj2+0NffdxvyHcGLay6Ynk8Tqq7zOgemgdFaAgirOuBYRKM/yZPxZI4DQ8BEQVsx1iIY4Y77i8JPtIj5bETZGsp1bvHy+U6oM8D7f/fqXbN+WB8kG6rblWP1VQ25Iubht+w5bsAQLzZ17OQYzAJJMGT0i9FIAdwI/BTaqc30aoDGinBpqM0BG2W2rf2OLli9HKQUQyKl2dE/aqu99xx78/W9RIip5jWWsnBSAzyTh6LGZLjvo4LkQd1sgTckkO2ixbSf3StaMbeSCadmPkjVTj1JxAmCxlHnY1NTkMm9GJ+hop871fB8iL0w2jDBr7AezVoPl58gohAOAaQzyppg5IoB/64atrLsi2/BbAoVe4sexJ5+BxRIKIch4YZslAM1+ziFG9lsTe4cPYDbC5xgDKJ5FxTnBXjrN+BVCgEhlFhaR40hGQGonnZKiBkhWdmSQNCnG2NlaMR8k9RFB50BwpV7xXkEISSkCAoD7Dvh2yrcERFYKUDdIDfzWz949xZopgESbJXNMihfZiIpAIhHGvadTn0jZcoDtlve95oEHpueyYxxxwUME0iznrN85WypnheWph6QskAIBvZ2XIcPzpKgU16QMP8H7AcaxGkWiHqNMHKmQCphEygQTUC0F0qzmu55LfURaJSiAYltmAaO156txwFnTeXyBs+IUiSSw2ilbOZ8pWbaxYJQlKOJTyo4C5nEIy6361Lj17dgCqVXN+iyxgQns7iAnfKlRa6mvZl+ttaKqButIFlsPexkFxZ6TvZnzG2EPCzJWIh5EIkgpIVWS1sQo10lZusraTtciR7BoHB2B5JEMyjGTJZj2dlnVOZWKyCZnXScV4wF5NBoDHSar9HIZNO5IfF6pm/TfzCmN1/4sKPn80bAQYg1mUFEWQjQsws701Vx/D1m2mBxEEXlYGKKgkqpQapZZsvZ20WTywMZN1o0acYoQmwTX2WKu35WRSsZQuUn9znNPhGG4hL2da5GuE7qmq/mjhQaF19cUWT2NHGHUvI90DNijQz4bC5ZzveZzQsKUQCTUQrxW8dpmGkIW7+qzkr1dkHoDFhIRy3V9hHW/u7HG+pvqbQyVX5S57DKjUGMOTY5QH6zPINPLS8tdLTQfcgSS9sWc/ZrmQRiSSfdUubYcnjoAACAASURBVHmeUyDFWUMidHIEknLFXF1lV6p1mLUhlDpIx5faTOugkDETYTdDBpk+v9fwQ3OA9uPs2OTWlbun08oQAcPxpHgSgaSMKxGaOQWS6lfAfYmsSrXWC2RHjDLxkHnN2O5W2JrH19v2cewaaSTxcT9UwT2T9r1C5nZqcsDZCIt8TbG/TJGPKFJKBNKsvICVsQWBpHw+ncM094lal+VkxjliSyQvSjApwR05zLH2PzimR1p66kQRSM42EnJQZZjF1tHHvdWChe1kZRXYDpSuNQ3NNq+tlfXNzGR/K6LJQUQfLRGsPy+Pq4T9qTJS6wi8QvbK2UKaXDaus43PPGWFKNYbUGSfEm6x0mHW5CSWr7IP5POIzPsoDT35R74C+QrkK5CvwCtfgTyB9MqPQf4M8hXIVyBfAVeBv5lAMi/Hx9mqZcOCnmcj90ekz1+wsOtbbReddZ0tPyCz6HnD80fH+ssETPWfIJBcBtKai1xGUdVfsLATmJ7zWnfnsA57vUvX2EU/vMne0YaSYj+JlM1Vcsd8h01eezoZTJf/yXykF0sgla671k6/FKXRn8hhyh0rTyD9v7WAXw4CqaK9wFoIum5oaLLt27c7UkgAVBdWb/pDPUAHaowuZv1MwJKsQhYvXoy6YRf2bhWAGBkbA0jHFQRAzmd1EEdDA4MOPFFXaDmEhHKUKrF1qq+vtz2QLgKXnL0Tf7yfeMrphG7vtk1r1zlrO9kBvfrVr7ZPfOITdsFFF9oYYHMKcC+CdUwUhUpBjO5YVEDqbtY5ZbDbUsZPDHDpQ5dcam990xmAypP8kU8YN8DAJPYyYYCYKuxnApz/DV+/FpuiASy6FpOZ8jZrnjPPunp7ABQCVke3dykAjMivJFYuRYBEsuIqglTyyRNL/weaAybs2fYAeiSzAdNJlDUO5EQBNEbX/3/ffZd99rNXoi7y4H91d/sgczKcq1gSH6HNxWSMLGgI2YcvvMCqUQSolsPk8Fz9tW9jeVdtMcDoSy79KOqNHbb+kbttSkRPIQQa9j3//qNbsOxayZHHqQdh6gS8L53bZhe97wJ76N77scmjmxpibcWhR1o/9diEhU8hSh5ZOslSsJyu75UrDrEx7NEEPMkqKZnBEgoQeBjbnn0DWLqhJioub6RzH9sybF3SAOxjEEg+gMHikioIp1K6xHkOG15FMSHaDMtYFHAUhU7jvKWEbG/DmogsCID3auztEnSQT0MiTAMU9pJXNC2bLIAnqSIEdMYAkqKEorsOauokoLAIRkJAmdfrz/MB/T73L5+0hRCKmlebtu+1+XPnuYwVKelW/egn1sG5jzB+VWRLnYtSqwWl3EEHHWVbt3dbFVZvJcy98sqQIxfHpmStlLLOLbsAtAI2f8Uym+T9tu/ust59/Y7Mmp3osDt/eKWdecqhVkZeiw/l1Y9v/Y3FATMzkCSyGophmZQBdBI5qSD3BAC0j7lQCJo8B/upk096tV3ION9z953WgS3kd7/zfVRIzIziajvulDfaWVjYKTvlmi992jo2PgWZAlkCOSJVnCZeSuoAgF+SprwgekgVdWIre+hr//oVu+W7P7LXHX64LUQ1t6ipzjp792Kj96j9/OGHLIVV1yT48DiKhBLZNTIPi30RB9DFCUSfBrBbecRJELafdwDazTf/wG7/2XcB+QWaR6kBXe0oyoogxVz4Oe+fLkKVBK4XIhQihWJAPnIJ1rwfMLcGtd0YzFzAV2GvftUb7dhXnWJt2A7GAI3bUAdp3e/d1WHXX/sFLPIeZl6N2rnnn2vr1q1zGTkim5WHsp19IZ3is7NfiJTy0+GfA1uLUXOEGcdh1BrK5xIBMLSvx775LXIJz3yTs+hjOUF0T9rPb77Ffn/XryGoJyFvRaABIEPqyBpxbKSTscLODAKyf3gfaiOAUNZBOBKASMbCsanaOjp3uX3soEOWuxwNdz/E9+XsSQJgw6gZZ9Ml9vpTz7SWpoUAmxDeKC7XPHSf7cB6chLLy8GBLtsMwSmQexpge8+DBJa9xI9jTjnTfCglpiA7ggC/YYjX8e2brA4yvZIxizC/48znKYj8FDZgU8Gwzch60P2P+Qo56ZelGOSi9rVpKRj4bxHj2uu0BUpjJf2KsuG0B7uMFVma8Tqpt5T7JAWS+zlzrlB7CsRLOXtwEQ0Go5AlU6iZZjkP7fciJhwBoPdljuuYf+6h68+BgPgLnydCSA8RSO6hYKWsLFBE1X5ih/o4AkSfgbo46znIjQDqhBrsIUU89o/gT4h1IkyGs9nStcapsrTHixgTQcXnlApLNneyd1RV3Nuq+YAHQgdHpvi5Nulz6TkZSCYSuNxzikQQ8/qQ6jzcaw3JEUuSBzc2U2gDkMsldS2oOxmLwQ5rKof8xA6vCAI8Vt5gMfbbSVn8OUs6Tzkr60+pO3I1Eiko0H6Ea8MIdm7dNA+kUF7pZ7KUE4kgmzuNrcikYlRNucwcpzBDmSH7NFfTA8g8EXJenbOWdc7Nzsug8danaiHiiXkgQZhcLVU36lPM+ptizVSirIWjRSVbxzX7DdZci50dr09AHISpewAFWMfwuD26ZZuNcZxR9gwuLRYFvNdFuYxrTwTSSTZnUda1iI8Mc88p1JzFJufA2LUE0vaaErKMijNW3Vxnz/aN2Z27ohYjw89Hw0Sa+4MUNpnVEN4LIe2ahiesqWvQQiiQCtKTrCf2f5oAeqsi9nR9mfWgkpylWQVGkn0JVSxrJsW1XGRbRM0J7K+qp/aF/UoiyIrcvuXmhXQ2B6iPcvNYCqQcgaT5JgIpN5bOyk7TlfpOQQYqKylHsu4/dlZxpL9NpB7PNWK48dUMzKp2ZEnnLE4ZGL2fcpQ0/tWVVW5dj6MIEkHi8cSQyYxdiGt1WWrM3v6G19nTz6ynkWXK+uPUjwaHIHuzlOlS86TiqMSwuWOYnYJOeVVxrv3DXNeVxyUFkggkvbfTxGm+urytFPu+LCppFOF6JKtk17wEeeTIaBdahBLO5UdpnnqWjAkIpFwdAlKKQ2BVFsSwH221Pu4BBxmHaUjtY4883N500quY46hSycQMsBcVooyapahTygBk3lWgyJyCfIyxzsPcl5Rw/7ePpqV+7itKWHt1jFzJ0KRNrt9pCe6RdP2UKvjCzt4/u2flf5GvQL4C+QrkK/B/V4E8gfR/V+v8O+UrkK9AvgJ/sQJ/O4GECuiq0+3K6KfsF9jMNfZh0/bua+zxQ/+c7dxfIJBMx0JRFIWMueosWxiRwud229Rwlp3SzukP34tt2+et+tp77UoXCpQ9lj333p+64Bp7qNQjiBZmCaRnsLS7SecWXWvXnnmFrXvvD+2n714IB6OMoZzCxyOjOj612q5D/hQXeXOF2VWrr7AT+Fuyb/XldtYN1XY1/5beeLpdYVfZ6itOsIj12erLz7Ibqq+21Vfy/Y6b7JwLbrfDrl5lV5yAjCq6w1bfN2mnnXmYBV+kAqnadthN51xgtx92ta3ivaqpz47V99nkaWfaYZOeHd6fJ5BQJK062S5ee5Hd9KOzTOXLP/7+K/ByEEgLV9ZZWQVWOgIoAGD0HjFZVul7dUcD5IcAHpX50NnZ4UCgOfPaXfd/dFKdvmS5IIlJ86/+GK8sJ2OD38leJkRXZxQ1kMiHaizyGpubAFE3kxFCNz+5IqUV1XbJhz9qjz2y1n77y18DKpUJ2bA3n3GGtRHw/s1vft11qEqJ0kxwdQPHWNyywB64/0Eye+j6BTQuAJCQldokSoym1jZ7+xlvsXbsymRDsnHzJjvosCMEndjyZUts2aKF1tu512644Vt2NKD2ooNWWm1TK0RBH9AAKqSqCgeAV5ELBF7gQGwBkOpIlfpDEg5HIKkPXTZJAgjZahyhNR21SvIbRlFQqNv2yY0b7ax/PBugCxKBnl91IYuIEuioHuBCgSPQAaU+wuABIua2twM+NwM6ypolY71DM7aezAcBSc1YAO7Y+qyV0CGcwSJPVng3QlYfe8Ih5DOkCf4GRJkcsuHOnTbR323/sWqVPXTfww5wwYzJlqw83EL1VfY4WT8C+veh/qhrbnO2LS2A3zVk+FRg+VKMFc00dn8iu7Zv2wMZBJKKvZofVVgCcEv2bUN9PQ4AKyUDKSj7J0ok6xsRSPEZgDMsgILlNVY/d4l19e/FjnBcnjBWBtESg0CKASRJudI7PoiNWsaa2todmNXXsYfXK2AeAJEueinbJIIIS9mhsVDBAQZ92NJceskFdujS+SjZClB50M0ucglyawJQ7ZpvrrI9gH8BziHOOHzkgx9CXXcSpFkRACQWWZEagP9yqyG7ScRUDGXN1GTC7kK58q53n2OkJgB2YXXDBHjsscfp+q+3bc/+wR777Y32ptccRP5WpcsiuuX2O8nrKmOeR7CvIjQc+6tCAsIFHKo7PgEoJUK1sb7JTj75ZDv26MMhkpqtY+8O8sZ67OovfBUCCfCsus0+/aXryCaqcyDwxz58IRNqAsAuYaUQIy6AQkCwsmqYm2l+PqswcCneGAlZln3n69+yL//Tv9gKVCVL+WzlnEcQYu+JbVvsXkjhKYDWcT7XJAqYcsi5ABZivhSWVIB4aX8GwmHWPvDBT9i7zjnPOvd0kZv1M7v537/K+wEsFqKSkuWjH9uoItRQWQIpVYgVEOshCDieZO0XSFnAqRbxBJF/RYEIz4/Y+879qDU0L7AUBO38JQsgl0rIvsnYk0+ss299/SuQPuuxJuyz4054lb35zW92JMsYtpS/ueNOl68j9RESD0cgiTDLEQwuLB6ydxZSaQxitRqyJ4qF4cevuNzOPu+9ZC75GCfUJMMzdvstv7BbfvA9e8vpp1hfz27bsWe77ezZa3Pmt3AuYxB6u1AbNTo10Qz5TIuw2SskYGocWzEBxCWlIVu6bCGEJDacAg2VH8ZpyWYpTEZaEVlhVRVtdtIJb2CvqoK4rWe/q0Bl1WmPP3mf3XP/HczQGOu/yNZv3IISa8I6HqC2L/Hj6NPe5rJFZkRMwPaEIGTHdmy1ZuwSK5VXxD6eAFyeZH9LQP7HsVhMycJOWS3KTUJlIAsqAf+yV4wD7qZRVVAMB1y7fCtqlMWpswqUHJkitQpLNEsgiZTJ8P+KWLOlqWmrYE1LhTmK3Sk7niOlZOsnNYTL0oJM8EEs5R5/iigSgfSnHvtB9qya5nkEklaPI3u0HWZJJDEabiZ5YLYO6wd4DpKJo+w1KRT3sVelRHRxDZDaoZD5tF+1k1VH6dogWlsEkuqjfVFrQJ/HrQWJtdSAAAmqRwG1TEPcxOm20HOkwglxPQmy7tN9e21BgGsdDRqdo9PWAalRNncp191SmxnYY7MjfVZHQ0QA4jRVWmMJyNMYxMS0yD4UOxnZEGaziVR7PXxSp0jNxfuk2L8nyJ/a19drA3xpDmtjdTkzsgFUkJgUU1lbOxEHbjyzNd2vLHKXwRzJx3MOsKhzc8ORZ1KJeIqmWdWGYogoFOBeLPWt1K5S9gK+R9gXjkWheczhh1gZjJKuixUoaBPsnWvWbbAeVFjTEJ1JSINJ9pkZ2L1CxkO5WyGIYBG60yhytHfmCKQUeW9qHpHFYGNhwo7xT1oz19nq+grrY8+9r3PKRvzlNsu5yOYwDdldOZ6wuWMxqx0Yt7KBMfND0hRhhVZUU2YzkMXd2Kw+FiTripoHUVNqjbjPyppQk4izXoT80D4lYkPEjGoswkPXfqd80xxhTLSferaLnopJD9VZz5eySMoal1sFgXEggSQKTt+L3JHyRa/XV+6hvC03rjycEokaHZi/pHNQ85v2fR1fakL3vWv2gRxxNn5FEN7kR0KiaGGEuXZILTQ7E7WF1UFrxyJ43ebd2LjxFxaqHDVRyJpR7yf1tkh6EbEiiia4L/KTS5XAxHJkIuquF8pAUj10/rL2dYrCLPFaTOOAjqPPoPvQ/RaAIjqlnGJvCaJM0/2Bn/1DddYeLBJJv5f1XSGKvaX1YVu8oNW2Mc9jfLYx5lCGYx69Yqkdfugy60WV1LV7L7aaFdQnZL39ZFzRVCNL1ARE8iTEu95jYftcPm+j1WETWcscmGL9lHB/U7C7x6Z2ddrU6CC3JDP2nmc2vsQ7ef5w+QrkK5CvQL4Cf0sF8gTS31K1/GvyFchXIF+Bl6ECfzuBxMn0rbFrr7rabt9stuyMj9i72+6yK9ee9mdyi/4SgcSxnpdpVGptx5+DRVwueyhum2661K64cbMlTr7afnEVpArvffWVV9ldOwN26EeutYuNrxuW27X3XmFHO5LlLjv6cyfY2htutMdHApzflXYVZAxQ0l8kkGRP13HnDXb1jXfZZnIQStuOt/dedZWdtRA0+Y/OkXwkEV5ZVZLyka699qf2UCd/aFUts9MuutI+cnr730Ag6STX2U3XXms/fajTJgNVtuy0i+zKj5xu7f8DAsn67rWrLr7G7hspRTl1u8GZ5R9/5xV4OQikt517ij3+1JPOli4GcCCbKREj4wSNu0BmFElh8hoE1GQAHoYGh20JYKqzjwKh7VOuh5QY8jMCMJKXvtQ5ykiQMiADUCALsqamFpcN0tWJpQjh7UN0cB59zHF23vnvs5v+8yZ78J77ndd+CgDjn6/8JN/fZ3uwlbrlB/9pDQCeVdhXzUSnLQqwd8VnPm1rt22yWbqDYwRoK9Q9APggYLYCS7xp2f4Idwa3K8We652oUGSv97qTTsbBBGAQcsIAt2sa5pg/Qkg31myzqSih3jXORqcSogZ/NkeeOS8oWXY52RFgqQBBQYUKEHcoHU9FEVQC8CCAIZukblvJn3n7O892Hd6CSWUHI0WWfi84UUSRABVZPxWpc18dtVI2AhC9g47saz79ObvjtlvtU1f8sy05aLlt3tNtPkDfMTJhBMBe+tGP2wXvv5gOdUBhFA+F8QGASOyhAMjj2JX98rZf2e9QIo1gdXTmu87Gaq7StqL+uncN+UAQf+lUkTXUNdqclkZrhXArRaXSTbdtQy3g6b4Bi2Llw9MAo1EKoECR7ZEIpH0iETnHiuoWCEI6pINYGAKqlWGHJdAwCmiUBCiubpxLNy/ADUR+EaB8SDY2I5CJEGwxyJ4+wBcEOI6gEVgzRef9DETT8Ei/U/EEsLjyQ1gUEdKd4YkKuU4Tij1LV/hppxxvZ7/l9VaOWioJ0CeyUGRSDOLtMlQ0+2hVT6LMKfSH7Yuf/aIdfdyJ9tCT27AtnOeAr5aWFqshwyqOUkxk3fZtO7GKitvhRx1NKHjGWflM9HXZxvXrnW3Ss88+auvW/NKWNIXtzJOOtpHhfvvBL1ZDUtUxL8gickCygHeAQEC6FMCWwLSbfvxTO/zgw8j56rYNzz5py5cusJ7e3dbT02s/+OEttn57r8094gQ7/+LLAP7LHVH6jev+1bZseNLqy7DIAtQSCaUZI5usQkiBDPNIoK/svwR+LyWM/i1veat9/7s32iSKrBrGQ2qcCTKBRlAOlrXOQ8mGdRbg2Ax1r6TWPll6AZyp+1s2PCMT0/Zv3/2xHUO2VG/XkD35yP32tas/AdCLio/ZJsVOgK57PxaLwpczzHWFlMvmxyeCB0WAH/8gZ9PEOcbJu6isaIBsKbHPfP469o9aALsOW7xkkTW01mPjFbenn91qP//Zj2zvtjU2CkDuF5gL0SzFo7M1Yy+oRUE2MjzmbPIKpbaS0RZrMkcIpCl4HWMp679SwNYY8+c9ZH+9/4OX2Czfj43E7dnHnrAffuObhgTDvnPdl621rcG2d++0L3zja7ajaxcrKcE+NullprB+FzJGVdWos/iEZWSvTbC/iCyKQibNh4CW/kag6zSfYf4CaguYm2J+nv22C2xu23IsAqsc4SXub3i02waH99h//eo/bTqN9SR7TxhyUcq2B36w4SW/2hz2xne4PUbAP9SbFdLFH9213ZqZQRWSE7BGMigopmgGSLCfJmG/pbbJ8IIwdQ+zac4Cxs+yN6UZz7jbjwVQQ4Kz/ooA451awO1g2sOyihtHzEhxJLJCSlTvGjALg+IHzC+FwKpgf57KMCbsXwmR8gDthVkLtIxylnR87bkHWG79MYnk2aj9uYcDo52yyHuIYtU1wLOz0+XJs8KS8Zz28dxzvf/GOg21lGzWlGelzJYRLCyVv+Xs2LguuWNIWZU7gf3nklViZb9PKQdM9dH5qB4QSI4mYB4nebMkdXFqKupCMosFIXYnUZmWRAexrwtZPw0ZA7xn7TKI/3KuRag1h3Zusvlc78p0fYW4z0AcJ1BsTKCaGc1A8KNWlRWXqwHnofXjHrL1k5KY849OQIzwnBn2Fak1RSZNoz51YyVyh+fIck8PZ68GmZVTJBXogsrvHDGWrYBnfOg9V4TYfgWSxlULKksgudNQ3bL1kfWcSKQSSBRlImluHH3YobZi0TxUMBVWjoKxA3vStZu2QRyVYEdKI4Qj0CGpc6ScGjKo4SwkmNRyeiijUASIbD61oHUO1eQcobO1OvayRgikTEWNPdQVs11Ts6jxtEq4msOVVAxjqdvRZ5UQSEUTMQhOiHE9n6+ZcpSO2Bt2s7fFqKvmqT5zXBoa5nKYvV57t6weNd9EfGiPEKGTs/AT2ZEjkEQ2iUDK5SDl7O1EnExDSIggcs07sgPU3M2Senr+rOwE1d3Cw92f8bV/vCiOI1Sk2OW5ssrTezlbR14nYsplJ7HGvXXgWUXKplDPK8va78nSVvaTmhvFNAHJmjEdG7OzXne8de3tsE3d48zBcmc5G+O6UhRgFvO5ZY9awDU6TNNBiNdMcW31cT8mAmmUzEsRmREUdVLaOvKHPXSGc/UIJEg4iCpnv8hnVxOTPrdrFGDv17i6NpIseft8C0sv50/88xh2vsvqI9bcUG3rd++xQmowb/5ia2potI6d28jq7ESBxL0Ha66Ihpck90FpGkFGolOOQBPJqaYl7Qmytyvh+nv4wqX2mqOPdMo2P6TnLPcNo3t3WYpGkCCk1sfJNcw/8hXIVyBfgXwFXvkK5AmkV34M8meQr0C+AvkKuAr8rwikfA3zFchX4CWpwMtBIC07osUpIiIAixFyRTo6ugAwyM9AwaAu5Lo61EKoKhyPAqgicKSuvtZiAALjfEl9VEQXtBAE/aHvuvPVLYr6wwUgC67jD/I6SCP90T8wNAJhgKVWNGb//M+fQhl0iH39698k92WdI48CWM19+9vftq9e9Xkb2dNpq67+KhZIiDJgM8Z57SgduqvvvduewqJrlo56gWNTgCIBOmXTADiFAnE4x3Ax2QV0b4fL6+34156C0iBhy5YsAUDocLlLx7zqdXTOYj1Fl26cUPMizIDmAy5nUJeUoahxaITgMYFyAIKF2OsUACB5YCP/8nmdGoO6kCttPtQvskESoTUFOLKB/JaPXP5x8qWGPdWSOs6FgShSgHN2JJS+4fhJlzEicAyADgDp5CMPtfP/4bU2p6rc/vVznzcfKqEndw/YEHWYBDzyoSI5hKypW5RvAwACrgjJMmG7NzxqvokBAsrL3Nhs2rHDHnj4cTvq+BMswGd6evMW+9HPfwFwQwe4rxR1VATVFhZ11DHN54tgK1SC90znrj3YndGBjW3ZbIgvB+Bg9QYA3g1wIoCnDjLGLzULJI46isN0iJdBcCUhNsbp0vVjcRcIQSYksYsB2Qug/pkmxyIOqTGFymgQAkn2SzWNrV4+CD+foXZDwwMQahwT4FCERbAA5QLHFPY4i0JgenrY2hqr7AufvBSlDcA4XetJiK0CSLghsgre88F/toTyZugSr6husm9f/+9WVtVsjzyz0+raFtsAn6sVJVxtKSM+MeLmj7rF6yFQp+hklnVSGNuc+ECPbd26FSsp1DJPQSA9cgeAU59d8LZTrR9y6c4HH7dCnlvoAzyTXRJIcZRMnGrIzjHIMFl2nfmGN9lbz3ir6+zf8MwTduSRK5hrjNPePfbbux62Ox94yloOOcbe9d5LqImsJFvsZz/5vj3zxMMIf6IuiFxEZo5AEtEoUF4EkvLCBMgJKPQHIYKwRZMVYQm2bFXM+2GymopRUrCgsM2ig5wxE0EXpl5pQLLcMZVHBtxn13/vJ9aKnWOMkPCtG56yKz50LtwoTQ7Y2Gkd+4o8O0GB/sr7SKGEclkqkA0+SJ1CCGRlc/iYSxlZDfG+AZoa3v+hT9jSJYfYDGCjCOXWhXOso6/P1j6xyVbf+jMIybVg9hCLgNth5nsK4JWju+75BYuW2M4dezyySwAyxxWBJCWf1soM6zwAmF5Jh/iUsivYr97zvvfZu849nzVVZDf/5Cb7rx/92FIAhotR4F1w9lnM9wYLoyS6+JOX2wDqI81REUja46RcaGxp4PuotZHPUhKhOx1bvFbUgZqXygVxVm5SSb75THKlhqnzIAq2pH3i8s+ivmwEDJeSDFUCc2hsvA/Me9pW3/FTOvWn6HTHxm7rTgfcPn7zrpfkmnDgQVa8+Z0u+6oka+WUHhmwSeZaA3tVmH1G9nZRxmwfIKiUQEmIvwwAaQhCqaK6xmoA74PMh0KIpTh73AxrXgSSvleeCnSyp65hV9d3smATSSMizyNqPKsyqAyPVFBYPaqmckDlCt5jFBJ5HFA5JWA8SyAJxhaB5CHaHmCuxwv/zT7hj2r2wowXPeFAYmi/+sgdU6qRrMWcrhXZt3WEvj4LALHsRgXKK2NrEKWmdEXan0WiiwTx9BKeasRlBLljeJQaBnIegeB5nDr1j65HPkg6d72AxFM7gQimQmpTBGFaKrtBlGLDu7dbYrCXPY8aUKsMNqCB9sVOCebn+jRNnlyY8axl/RajdkzresHzkpCzIwWoySDLlQN0YEaULlBefpPIP2XLoXll7DVmOmcRSiKS+rFkjAGK+xi7Ipd1pAuVFEPMVKdI8yzXcuB9jth4TomUJeW4hriHUyh54yjFrfevBkaeaJAKzKUkn0mKXT/71zTNKg01lbZkTqud8KrjrRZV6lMbXX2/5AAAIABJREFUtlinFKtwJQnuL4pkDUrjh7N+03wD3NdI6B01Do7oSqPIZK9KQQRq7skysBI7teWZcTL4oigDuUaRu/j0AOreAe5f2NMykHohMpDC5Nj4N2y2cppiCrlQF0DcpepQIleWWhxydUrKMTV6SKknK0LlH7n3hZxzGWLSGXv5VzlCSHXOEUA5Qig3t/fXMEsQeSSct370XGfZll0H7r4g+72nFBcFippHNpDshc5OVzNT58TNm8Zc/63f54iWHAml34tAyr2fI7UYA0dqsfalDJpiLuhGR1lSfu55Zrlel6PG+ofXHGePrX3SelHzFpfXuuu17r0yUsHxni7bCCK2gttB7X/Kq1LW2TQWdrLFS2EFWQqBVErjidbhDCStiDap40RYFaPW9nMvIMWfLPq0j7q5xx51IJFWxDmJuNO9ZkL3boyJ7mFiEIflxYV2UGOFVZWX2givn+LeYWhwwvppitGslFo6zj2WcsMW1jXbNqxUd2HHp0YiXaf9yvxSk5AISt2fSUXFV0jqqWLWD3aFQcLiCrhGVLKHNnLf/D0yuvKPfAXyFchXIF+BV74CeQLplR+D/BnkK5CvQL4CrgJ5Aik/EfIVeOUr8HIQSMWVBQD/hNADIjS3tNmmTZucdVsu5FnAQhSFhwMrFMwOadAO0LN3924yaACkASUzyrIAPJBaSV2uAnRSgAMinASwBQC4BQK0Yku3FzWGFCZBgIWf3XSzde7da//x45vsgQfXAEQUWe38Nvvet79jn730cut+dpNd9o/nWxWdwtXkzPT2k3lDR/2Grr22HkufpLKJACQdyCC1EyBLHKJJIOCC+c0A6JAkgATVtS0WIZh8146dWI5MA/5iczfnUGzbmi2DUkGAOEIem9dSD4CNjZGsZaS0ULdrtrNVBIqwMAcKORkG7wnYphyVEsCPWc5t4+OQClI+AWb46mrtvA9dQgbLPl4DFCG7O4GjgIuzoHkiHVyOEwCtMjYKIG4EAgkMagUgfP8pR9qCihIb6txnvRNx+++nyInqR6UDSOWn5lJq3Pf7hyEd2gBaUDuMdNk9d9wCUF5hNWUBVEGMF8qRYYB7ZRHI4u+ZrTvsP35+K5Zrk1YVroZ0AtwEkCytBHzkvOrqqm1Oc4MtmDMX9Uvanly3hbwlSEOB9oCeE3Qmd2H/pSD4hqb5zrqmkHmjuRPgg1cAwui/Z7DVSwHmSfSQSQ8ifAB0xzItTn6FCKQ4JN04KrEYJGMAu6JiuumLqWUMEH+AwPci5poPRZMf4gB4m2MIkFW2ijIb+iHqpu2D573Tjj14sc2tDju1xxjdzE9t2W5XfO7fUB9B7JE/VFXbbv/509WA98W2cWc/RJJsyujixp5nXnMttQa8AuAOEmgPcuTAYYHlGeZAZnTAdjHHhxN++909d9nWdb+3qcHtdtyh7RBI3TYO4ZOEpAphJRXn+T7UHbScu3lfgWIPhse++JnP2eEHHcacS2DV1g3Yhb1dbdCRqI88tsWu//dfWKB+rr3nossAD4uxL4rZ9268HnKPvJoQXfcAy37OR/3mGZF4WQLJ5ZYwngJ3pZiYpKalVVWszRBEKaAetpECwPx0hodK652KQkrAqZis9gAbIbsyUijISmicYPTDjrPPfPkbECbldJqnrRPbsw+c8xbqPIFVoZR4mrysYQByzU8HF4tQlaCOX4k4VgC8AuVFBs4q7B7CcMmilfaWM95tc+ctttJqQG5+X9uAuoDMiGfX77B77rzNdm66j055snrGx5y1oxQSsp9qbW4BTAxZZ3efyz4SgaTjOis7Oti1lpwNEmBgBWCv1mKUrvXPXPVFa2P+Xnft1yHC1iMdIlOLrJKD2xrtPAgkdblv3LHLfvm7e1GbAbRCNE/OjDnLpApUeBOA6lKT1dfXufOR+kqElTrjeyG+lNGhPUF5Pvr9KGShiNNLP3K5nXD8iRCv2DUCXs4yV8srQmR0PWnf+8G3PHUG4PnuvZ3sRzW29ubtL/kFZcVbzyFvh/dlaANx1H/M4Rj7bZmC4gWwsy+NMt9HUb4kpI4QMc/viNyxDHtsPXtJffMcQNZqyDkykHwaXFmjhRzdnS4QgSQbReYB9Q6ofgKaVQupiqRaYX4E+L0DqNlEgwCulSky17AnHUoEbVzXCt5PoK9IFaeDkHLJrT6PbMgB5y/8V2qTF/7+wCI6EusFyiL3e6cQ9B7uLbMP7fE5RZH29ELWknKe0qhQa8lC0lwfIpOLXZI1BLiOsoydjON5RJTmnHSoIp9km5cjkNLslWkpcvSZOIafOjtyjA0xJfKEi4GPNehnH1Q+lB9bzxHUoZPjw5DYM9Y8f75FWtstSqYOV1G3N/qw/IxuXm/V2htKdB5UTIB7datNBRosGaogWwobNL1VTqXBe3lkkeqC2gLQPCQLOT63lK/Kl9GjHyVSx97dNjrY7yy5UljF6VqvHC2n4nLqY0/xeCDxkcuX0jHctStbW2+PeD4ZqPkhQkdktMY+IwtX3kSZTSKTtH1GWGdHHn2MVWDlOoQFqPbwCc7FB7Exy5zSKThyZz9J4yl8REo5lZjIbNZmmkYDrTfZsFWifl1aECe/BnK9aMZqWlqtMxGwDdy79DOvnVKVC4aP5oPQ+BDXfvaucggO7nNS7DM6Z25uHKmjmuc+f0pKS+4TnPqZa53yvLQWZh0B99xnP3B+usypLMmXI3AOJEY0vz1LO+95burm7NuUYyQiULUTYSSyT7/jObPOS5dxosY58kmvyynFHBHI8XRPpwYglzum12XrqNfmrPQcEeRNGF6PPktqLhpHDl6+BLtWn23YstsmCrAnhYiZRVkudbleIVJL80q2vGXYohbxTZL1or1hBgVSFMVPgeyIsbBz2Uy6B2KO6P3SUnGqGQKCRucoqzoppUQguWmXnc/e59B8oDmI5xYxl0QgJRhj3cO1tjdba12Z1fL+e3butM1d/dxn0MgEUaicOmU0ikCTjV4J93MHc40Z455k12jS+iCZUijwA1zLdG+m6gVpInJb4P78N+4/II6KaK5SHlqYNRRhPa3Z+tKrSQ+cN/n/zlcgX4F8BfIV+J9VIE8g/c/qlH9WvgL5CuQr8LJXIE8gvewlzr9BvgJ/tQIvB4EULJPyod79kS6yaHB4BDB12prp1JeKQQCHwKYgf9jLD1/5QE2QDM8+uw4VEp2ZdGbzaxfwHKBzW3+gCwCWfYuIJHUby65Hx6/FRiSKH30c0ODUU06zr1zzZbuTrJPbblttT6xbZ3AVduQJx9nXvvJVe9+ZZ9kwSpjFtYD+gA8xbHekcIiivkihepmQ8gSQJAzINANw7AHaAAuAEzPkES1fOg9gA3uchlaLlDXYwgUH22MPr7VTTjzBWgBJy8rnWglZJaAinHvCaisqrKkGUAQgJKDsDlnNCRASyKL/diQKAJj7gTrvvd8HAfpB/skbmbGffOc7DjxuXNBmXQDXn/zCFwCnqQNBQbL6cj7+DowX2JPtmsb+qkp5KeP9LjR7hjDwSrQ5CzOj9pXLLrW+PR3WNZywnz202Tb0Yb2i15Fxk4F4+urXvm7vfPu5DmyZwP6ou3OrPfDft9opJxyFjQwqDgDjFAOzs7PLdvcM2r7xmP3o5v/iM6EowORKFjeyRJvG2swBngCol3zgAitV6DfKpkcfX49SQdgnDE0RYDn2cj1dAEh0B9c2zbEQSi4BTyIVHQArCJV5UgJxEYvKAmeMTn7ZI8UB2CCW6OSNUZc04EsCMmGCuVLR2GblBG1HABKHIeH6BocAgwDkALQDoVKXi6JxVa95EeBplM9ZEJ+0OWQ2XfKed9jy1kryZsqtjwyLb3zv+/aHJ552WStRvLlOffM77MIP/QtKtBbbsWuAEfNbc1MjGQgdNm9OI8qVsE2iQpKNjkg5kZx+p6YqspHeDtu2fTeAd9g2bX7Wtj55j+3a/BDgfyFuaKhlwuThID9zFjuAlmCNrAO6lfkcGTq2v/CZT9oJRx7FudLEzGfeuX0z64Ju6RCZHXS5Dw5n7FsQSLvI6HnruRdS4xJ7aM0j5JQMuZwn3yzKPgf0aX6KcAQO5H0KZfclBRHknwC5GYi4uLIflM3hFHkA/1hvFUPm+gg4LwpWQbqoQzyOUoYMh1LNHTJXlK/BiEVQmZ1++tvtbRdcTN35GYTsNOv+svf/I+Oxx0rLRKzRsS4g2pGm3jaVU40UAZzqRwlZcmnds84TdH0XFZbaaa9/u736Vf/Ae2PHNbcRy0hIOw7QPzhq27Z224P3/caefeQXkGUJl2NUWqoAdbrROUZb2xynWOju6YfAYX4BRKbV0Q6BJPJZRKWeFwJQlYIwCfAtG6NqlI6dqCpikHElgMFAwVYKYD850AfwHrTjUDh07Ru2kWkIJ4iCGXKegiWQiqzpUWzuUvxM51gAEVPJuqxHbVnB3qD3EgH+zHoymsi8KmL9jY6SkQR5qPc96aST7Ox3vcumOZcqbCBHIAPCELk7dm62deufcAq+UbKdYuwTo5BVG3/d/Vf3+xf7hIPfeh6d8hBIrK1ZbM8KyTNLYGsYwjZO4HYBpPLAJCQFpIWA8nJZA3LuEwDSwxCfMdbtfBShdTXtNsPnT/jY2KUUSil7iofsE5lfOQJJgfUigJKyFpNNFt+JPMgRSMqIKYZAqsJ2shxyuS9OJp7s8dgDnyOQNK20upUT59mu/Xkbu6zC5QXPydXJqVx4iKx3x9EpH2BjJ4XOCwmk3PPcx3MTWxk7CUhcs0YsTXt6ejgQsDhfsvxTFlnKSUmd9soBycxEvlgHGf4L8Dkl9Yts6li/IpACkqk6qQwkCKC3rku6voQgkHxT4xYcGbXJoWHrh0SVxV3jvLkWbmzCxg7bRtaxm8MQghNbnmUsx1Hu8HNdR7h2+VCCTBehBmEdx2XzyrnlbOdkI5sjKNz12Cl3PHWKmjv0SEr9IdUY+0rH7l3sbf02yD6c4JobUOYS5yviwpHV2fArNz5SSmlfztZctd2vGsvOA2cDJjJFpLBICggiZYjp585iD/JSO7vyEjVvQjxPeYYBbGfnHbSC5g6uQxA8IpBnpGrlNe49+PIIq5yEzCOQmJjevsDeyUbmFJplqN8WkjlVNzsFITBu5RCD08W1tn4wat3pEqzxiiGQeB17qYjmWciJCfaDKd2zcO0UgSAFdCH1K2b/0DuKgEkwfnGROcyHANc2EUiy/NtPoh2gLMopuHLkUW6O5+arswt0CqOcfeBztnXPI6OyBJJm9vNJFU99JFIpNx45O8fc2nBTO6tiEtG0X5nnrAqfI6v02dQE4PZTrW/Io0quu8cddaSt39ZhfShU40WognX14Pfiu1LsFe4zQrr41IwDM51hH1WGmLTdKR85Uo4w1L0T80/zwvFkIprVCAGpxTVM+4Byn6T+9hRb3n6Qm89O6ScinmOk2OMy2BNKFVRVhYKS7D81g0wM7UNx2mcD5CAOznC8YhTFqKF9ZPjNQBSKlIrwmgj75OIa7ItHotYxrQTMEOrbCWxPR7h3wHKXRoEw8y5Do4YsaXU9UF1m2Dt1/6Vz8Tl74gzX9icOLHP+v/MVyFcgX4F8BV6hCuQJpFeo8Pm3zVcgX4F8BV5YgTyBlJ8T+Qq88hV4OQikmgZPfXTo4SttJ12bo4CjUhHJwkfWUHrPcbI0qrA3EolzHB3CO1EB9ff3A17zR7XrNgeokrUL5IECrQWo64/+BH9s50KR9a+6X0UWTOA3/7WvXWcHH3yorf7lr2z16tXkmPRjpVRub3jbmXbJhz5kN317lQUBcFqw0ItOjto3Vt3gOmwLAGoUAp2UAkGh3wCSIdQ4AiXVjSoljPJwFi5oprsUm5HmdgCOkH38Y5+2rZsIlAfEDpdUQkbUWnGFwrqxQQEwnNsyx6pQW+CKRne4VBXKLJLGwPUdO3JBII2DNABJfLIvEkgIYZWmXhHa6gfx19/X12ElEBPfuPFbdvOvboMEiQCEoKIBDHeZAwJJRKwJfOHzxZPKdQH0DECqAIwUQZoEIMBe11Zun734fbZnw07b2j1qN6/dbpsJe07QXR3n9QmIuyOPfpXdeetqRyR0kF+UInPoJ/+5yuagQlraUEknsDqZAYIhIDaihLrt7vvt6fW7AF3KGK8gaiuygrCpiZSVkPmBPRxg5nvPeScWcc02heppw6ZdNkyG0iwERAYQbhgLpYF9XTaGykUEUmkZdQQEKiWLw9kJAVAJVi3D2i1K2FAUsLqpGbBJXcwCk1AJDaPYEFgk4GWYuUY7L9Zf1VZOjUYhFuAvzB8ucxksPimRlLFDzeKAQxlAwSRqhjTWOQlsyc446Ti78Ox/sOrqSrtn7Vb7yvXftXHGQmSLH7Lzgg9eZsef8k5UP/NtXw8WiMNR5lMVJAWB3v6ENTTWuOBskQFxVFzK5QjLfgpQeGhk0B5e+wyd1k0QQGP27B9+bk+tu9sKItQe4MiXAOjkf2qmzgA8gqFzvvRsY4P32mOOsMsYuyAgWAkg1DAg/n/deosdvHKxRWqkgIKEGszYT355tz22vdsqGxeitqlwtoMhyCvl8sRjoy5DxU/GCZC2+0wCYEUgKWhG+Qye1c4spEUclZVCxOOOGFCeSZrO/WJCwlMQOT6AWAHc01Ig+QHrGA8f1m8lWEid9NrX25JDj7KDXvUawDFeSyF8gMfX/Mvltv6pP6DaYu4C1Gnuug54Z08lrNazayrIgn3K0ZDFo0jeBOTWnLZldurr3monnfhmyLIJjj0F+VbpiKdoLMH+MWnPPLnG7v/VDVZfXej2GBHVKalaWBBLliwDEC2w3Z09rFURSMxXqVeohQ81SADCTISD8kuUTZGApJAFXXRyzNVHhEWGumhtlEDyFUGoyhZpCnBQxGQxBGB5dRUZUBO8dpq9DhKyt8eRzyJ7ylCRBahldQUWjoyDSFoBiLL32k22hmJEhLtWlJN5xBRtRuFUVc8xhrscQVdeVWp1zXWQT2Wep5rUhpABW1HJ6Vhrf77jJb+gHHzGeRZheCKAvrFerP9YJ4UoK4qpm4jdGERulHGoqCyxNtSGlQ6gzdggNlK7xidtJzafbUsOIwOqFfAXFSl7kstPwXpO1oFJaqj4OFEmUt8US+nB93HGRjZ2OQIpWIhixJE15OpAIFVjH6Z9vzuGKSIkZUYEvZP6eASD9sS0VDZZwuPPFWY/YXDAE55nYedQ6eeymdz5OETfA8hzgH0OZC/M/sd+URJjKxK4RONFnRoBmHXNmkANk2CeJ9ijUuybspWTdZlmYxHzS6qLHIGk+sRZY1omnjoJJQ/XBimUMrpOoliYZi+TKlOERSEKpwCgta4h/YxDpL6BfBnIbOZvz4yUTJC8XG/qOFABe++QspJoWlBzAGIJ9mBy+4rY07BjHUOxNAmBLXLOWZeh5NC1XGC8bN+UNSeFn/ZpWdnpIZLIZfbIroxzHxsdQpG0z8bZpxMoMjJMdDUHiAzzlEUq6nNZVM4SULXNKmodOaAvqZWyih3ZjYlEEtmu/DvJSnTP4UhEKcZ4phpNAlxnopxvNVaaS1auZK7qQGT5BFG8aHax53nzSpd9rwEjRy7IbkxEu46ZZs5pvRewH4RRp8yhzlVYSPqTI1ZcGrRI80J7pm/UdiWg5kKVJjfOEGPqo5FAzrVRCJAZrjV+9tsI5xyGbI7TFBBjb5plD5Ba1VEHbi9kP9K4Mr5S5+WUPLkp6ogaV5vnCJwDlVs58shTCEld9JxdXZbS9FTPrpGH3U83C9mcKqmxcq9Xc0Gaa71sFt1cd2P2fMVYzkZPOUrufBwJp1HyXpPUNYXvpfxMME7Mdmxbx20ZlnDNza225lkaKlIQ+e5eRmonqdiYT7J+1PpX/ZknIpBS3E+I/IspKzKAtS3H15IXgeTO3zXniBD05pbuU7QPuCYECFfPitFTMubINam7lDwlZXOEjMByFNpSgOv+cIzcxyJ+UcqYBVDuyoq5m3uQykaahVDhZiBj09jhuiylxCQhn4O2srnKKZy2j9IDpPs73WewBscg+pW9l2L9hIu5fnIeWgtSTAZQ56uOuf0kxQG6d/w+N9z5f/MVyFcgX4F8BV7BCuQJpFew+Pm3zlcgX4F8BQ6sQJ5Ays+HfAVe+Qq8HARSE0SF7JlqG7yMou3YvAl0EsAj0kd/YIuYkbJCNiOvec1r7JlnnrFRAPxEwpn7AN3QQazfA9ym+OM6jJJAYIjUSAI9BKCU8Id4gv8uBUgUYP+Tm37m8hcm+EN9CEuvmuo6W7B0sTW2t1oCoqGQL/nUR1DlTEOMHHH8sZwPndfijNRN7TAPgQ3ylROIHsWCq4Q/9ONWFim2BsBcWbiFsaJKWjHKmk9aijybYtRLAgaK/JXkI2HVBHAh+61lixZhR0K3cdZFydm30HkrjEjZSgLKCwEYwZYdcOhXhgX1SvCzWWWeyPoFsG0fOSdRgNv1WzbYl75yjetwLch26LvsDNkXAQYGlS0BOJLE2k3WVonEmLMoS5EzE4Lg+MJ73mKvXrLQenZ12oPkxfxu65DtGEGFhTqJQtBpjtqEOj507/3WTqbPIDWUzdwvf/kT++VN37d3nHKiLWqtt0qIghRj88j6rfbvN9+KfV4p5yBSQESb1AUoukQ4ALhNkyXUDKh+5OFHWm1lve3ci1XbFEAcLEkSQG1wsM/ZHI0AsFQ2tls5zwlwbM0fAdTFgKMalyBA4MToJOWYtvomxgQwthDgdQaypn9gn1NtSEXT3z8ImN1obZB8FWR4dJB5NTpG/oIytbAtKquo3m+7I+uYZIp5iQpiJkrIN7lFfrrx33jqEdbU1GQ/ufUeG+FcBbgWYZl4+hlvsiUHH2GvOvUsPm8NncR+8pv6AYfTNn9+k+3u2m6VNeWAfxBgJRFHNgToXPcnx5wC6JlNm62jHzszf6Oza3ziodtt525Ucr4pJkmxhbCwk/2gGvk1T6C2nMojCAD25c99zhqwQVJuQlkQMvEb37CNW9bb+ReeZ+FKjTeA1HTIfn3XGrt37UaLY18Xqah380RZJQLkfIDvIcCwOB3QjpYTuM58FhjrrI5k2SROx9n7zNLhDfmonCpI3oRsenjfAN3XBWQ06bhpQOsZMn/CwZRFAFEXL11ii5YtR1Uzn5ikalt02JE8l458ssnk9fPD6//N1jzwOzq4WQOAfgInxZgUOdCdeSoyVAkxzo7KsyQTsStrtCIsg446+kRbufJ4O+iQY1mPVc7qTVlNtU31NkSnd1fPqK1/8kEyir5gC9pLUV6NkeM06fadYtlkts9l7k1DLI8y/7AEZF3EAZRTgI/aP5SVIbshHyBlEnWGVFI+rIuGBrGMZJPQmlTeRYiO9snJCacqGgIc90M+BVHaiPwUoJ0uJLieuaU5WQwRHUWRVkK+TBAJisiEIOoIzzYKZRb7ovbBBCrBGayRguwlaciBsoqIVTeUsaxQm4QLrKapwsqqI9hqegoQWeClU1JHoABCRbht2zbbcc/wS35BWfmms62CORACUJ3YvcOKWX9BQPESkbzM2RGIpQzEdWtTtbXX1loQsFSkYIw100GtNw3HrHr+UgjhGvYZwOiAp4iQelDgflIB8gLvBecz1n4pPfhOGTVJWZRxHFl+FaAe1L85BVI1c08qrr3sv4yws9YSWeQ5b0kRB1GinDjOU3C2e8+szZb+W8C0l7HkKV60X+YeOZVLDtD1zvc5NYx7vcicLPdx4PM8GzrPhjH3c12vQlL68VmDEKdzZLva3cn+B8mMWiXFnJMKSTh9EdcRaWFkrSmOoEjefDxSNB84FZKaBTjxINaLBey3iFHNB/EpMpWKWSVExyzZWn7Ab33AnShEW1ccAmkP2QG5OwDRKiVINaTyAlQWLayfZx59CAJywtnCFlC38vIKcmW4prJ/DKKyGBcor6whNiap3caxMBWZI5VoKaS6IxbYs7Rfuxwx1LsiNGUjF1TmmrRg1CDGHj80MGgTIreUCyRyJDs2AvyfG4Cc3MvbF7zx8ggMRyZp/mcza9xeJfJQ1013T+Fl9Oh6X1wMuM95T7K2WpcstRrqXsy9QkoWtVx71RiieeMIFinWNN+yZItPjR2yHuM+RPzKrHKe5M8I4RPk3qGJ/bQ8MWqzUWU9Bmze0sNs475x2zoDKV1SA2lM9h3j64e40Lkm2BMyvL7UT1Ygx5rpHbJ9vf0on1GoQgiHUGFrHNnJHXmkOyDdCWlPTOs+iJNIZcklR8BmmyuKlKcoxY1bQ16O2AsfImXcHM5Z2e0ni557do7A8FR8nm2k93bMxgMs8vSjHMGas8TTm0u9pWOI8DpQTabh1Sin+UwZ1mwx8zhEtuIRi5ptkgyjzftiKAhRYek6xRrXGAZhHTNclz1yEWUbn62E0C/9TtmJU6yRtGuC8OyMHamaJa4cAegqoUUo41DdK4rE9TImg86iL+WsCLXmS7FsLGX8iunyiU2Pc07jbj8rDqE05d6Qp3GPx5zvHbDxCVTV2DpGRIajoCxkbcQ4rojfYhREJclJW0jUZYqGib2TtGwo40zXcTVn8FkmOc7wMMpACHjNPDUrSJBVxn2slNRSvBUiO05Rw85Nd/yJkcz/KF+BfAXyFchX4P+6AnkC6f+64vn3y1cgX4F8Bf5MBfIE0ss4NeJRi/KHSYCMF2DT/CNfgT9bgZeDQKprDZN9UweJM+SUJHEUFLKu8wOiCkzzA3q6bCHA/wiZQitWrLANGzagVol5KiNIJIVzu+BtAIi0fO4hElLkbKhj3x2Htuw0INAhhx9l5573Xltx2Eq6Rz1bKNn+KDRZJI5sjPyAugX8vAwwdxiVkwLhBby8/vWvd0CwOqmdlY7rRlb2krpwpROCWHG2c9BZPH8BRBSuYBZoBEgn0+OkY96BP/5C8mFGHXkRCJSgrqiF7Yg4hHHporliyqwS2ymZcs1y/rKsEaTiAqrd+2StXgANXFYL5zLNuUsFIjuixj7/AAAgAElEQVSnSZQqnb19BNCnbQBi7JqvfNl2b9/mgYs5+M3Zx3BeEAQiC6YBWGQPOAuAnZYlCj+sDplddeHb6fwFeO8bstV3r7GH9kJK9QxZIflIytGIyyYMgObcd7/Xzj//fAfQbyEjY8vGdXb7bTdjF5O2k0841g5ZstjKS8vt17/5nT2xcYulUB8F+CoCkCekgBwTkUdpG0NNIAucIPWLlJQ5kqMMFVqY7JIQwE0GqUcUxVAvmSpDQxNW3TbfSitqBNlBVmCHR7aMlFuqnYgPWSANDfSSJVLurA8FWEUhfTSH4y47IWkjWDc1tc3FgqaGTu8S68Fqb2aGjn8ym2CB4JCknmEQBRYyEgKLaG1GXQORhtIkGRsB+JSdmGyFNB5YzgB+KY/rF7f/yqrr28gAIh/Ewg7o7+uLMm8nrbGpBgUKneZkBdURVs8gYueVsB1PPYBdz7hVYdumTK3ewWnUX4C4voj9Ye2jtvr2X4AAAyiRm1MAwFTswscheabJz4AsCAA+Csb88EUX2kGL59ONnbLdO/fYF790vetsP+b4Q+y4Vx9vFcy7Sd5zPJq0L137HcCtUmpZ7ZRJImKdZRRd8w6UUxYF450DzQsgT7yHcit4Lio8gbIZ8mlkv6a6Zhy5pNwQVDShctYtQebTo8wR1DwZiFaCxpXx0ojSbMXyI2zhomXWPHeeg/IGB4dt767d9uxTj9uGjc84FYnrFleHuAB/fQnKFXEq0A9wVsqGMawpCwEWZyHkpplXn/701ZwXFnoQWO1zFjjCJsl+UlGNlRC8Qw+A7OYND9u3rvuYNdf6UfKEbXhwwGWkyD6opg6rwV7Uas66jrkKgKf3jzOvUoDqIQD00rKIPr5TFsluTvWaIQ9KFpMxctsEesvKqrg46ILhJ8jYUud8tdY9nyFCdlKgGLsqlFnKPlI+zNQU4DznoDnrAuf5EtGUswArkZISQH0G0L1I9pccyc8+0dbeYC3tjRYsLbSGllrmLVZYqJm0R3R29VgDJG+czK+OvV2MR8TuXvXS2x6dcMYZVgboOoGStIA9vJI6hACkyyEMgYUdQVcF2VUDOVEiGzP2kELWTYoFNM3YjaCwSWvts/fKHjQhhaVsxdijC7H2BE+HXGGv579lD1bOmNVjZ1pArcZZl5u7e2yU/TAJSTctAgkyq4T9oIoBL68ssx2oGmT7FcSrtBCw3s0hKWBEtoiMhAzU3uwIelliAeZqzAtF3ksxyXhK+ZZG4eXAb5E4IqOyqjhdQfQQaaPrhNRAuYfLZ8lyHSwzCVezdl9YqPG5ZEWn7gQR0IlU0OXLhFKotUppQmD/60ZFmIZ4TIjw4Fgh/js5jtKF9ZgpZs/h85dx0CKsAIsgLaOMfQCll8tcETEBQY72jX1KALu2kRGrRk2ZGuqG9MM+bt+QRcP1Vs5aSTC3RTIM7xuAxCAPDKXFcSuWWgFk0NMPP0JO4RZJZC1SB5HBe5eiWApXN7psmjjrbZZsuhi1U/5dnAUSoM5qVigrhVBlrnIpc0C5X3avkExT5HaJbA1gC+uIC5ESyjRjLSlPbRRbWxFK4xBdaWUbsh8rH0lrQgol1UqXf5fL5EiC7P4gVY7L9ZE6U3RGVjXE67SROMJQ12zxB9QxoUGhceBg1EcJ9rCKmlrNCke8iiHxVCnevyL/tKZTXLNlfRlgzvGJ3F7JzufuP9zhUN2VRIetIjNBzlEXrSRxO3zlsbZ7JGZrulFbh2utEBKOTgGUeihKRcJja0nyo9nALqthuw2juhlmXxyHOBgh/6+0pYW8sAbmDXvRNCqXMrITWSNctSzKWE+Q3ZfkujXDRCmFcJjlNWwVbGEov5hnsolzRCufKchn01yN8zmcikcEmIqYzZuSMku1ktLlwNyk3Lz21F4eserUO1IrOUWPt2fr4RpX3I6n2mVJWP1eKlI3KgoaEhmm56E0TGv+c48i60nsRQ9f3mLPblpvw6yLGfZ0Kuru26Q2cvlfXGGd3SqTWw0VhRAxsgVO8jMRR7Pca+hfnYGIY48I5Loiyz+dsfK5pJRGTaQ5ECgoh4zl2TSIlBRzzHL2X+w0pdweGepBKRZjLuuehLXPYYPyrFQeHsp2DAUh+8apNcpvVHmJWa6B3P9NoeaT7W9a1xFe56fpYAF5gEx56xlB/c04zHB8kX+5xowEYzLNvYgsSycnoljb0nxDod0n0LhIici/ezb+Jv9XS74C+QrkK5CvwN9BBfIE0t/BIORPIV+BfAXyFVAF8gTSyzQP4ptsFdkTa45eZT+8dHmeQHqZyvz/ymFfDgKpvq3UKY3GUABUV1dD0sRcp72yMWYASqVqULdyUtk8WNpVVFQ55ZD+uK6qkrIA6xAB3HTYKzNABII6nZNkDwhcl81cRh3EqCHOeMtZ9oEPftgBQ9N0xycBIkuKIwD5gL6AUrkMFCkBEoBXAiUE1krV8QYIJH1+gS05MNsBScoecBSPuuOFEHrB3AvaWyCQAM3mY1MG6LGg7mirjLRYDXk56vItlZ0PQFswXMN5Bm3F0oWAOYDL5VI1AVRjWSOQTOSVHlnuyNnJODDG2bEAUiqDBVC7EuC4j2ydUQCHITJoxgGWrr32OtsB8KJOZadc0rlnbVukMJFyRK8XEBcU1gP5pnygtpoS+6fz3mxLmklDQsF0zyPr7KcPrrO+aTpvAZJkNSM7rCQAsDqfQ2RfCIgTSBVHgRIl66Yo6IXaL5vTCghUYls2bXNWdAwgIAk2TAAqIQCVIt5P8O20unoBBwMAaSlAkrLqWkcwpAEIw9gl+SFNYgDwPTs6bXA0avXzF6O2gFwC8JNqRKoNRyDJ2kpWbgCq4yg+iukMVpdyimPLHmYGdYtIRhGSA5CW7fMXoeCopLuXrnfmXk9PnwOS/diuBYrLPVDRkRUquLqXIdnoCk+Rg5SIT9jgyG5ARXW7A0DS4h9EebP84EPsxh/80Pqw/GudvxzgHAAXgHFvx6jLO2rAxtAfpPteeV0QLeUULhAdsNTwdiua7sC6ChBqXy8ZTVjNJSqxpKq09bu6bdWPbrSJ8U7UcmTw8PkSKM2mAMcjqDuiKKcqywBEmVunnXqSLZjbBtg1CNi7ybqxRovLHoiu7eWootrnLbAz3vZ2a5u7yI474XWMIecOYOaTckOZQgL5ZPPEpCkSyKfgcIFl1FlA64TyfVBNzUwnvNBvwLrZAoWOY2VHjQXYBYOVkL+aFxjt8fkmJwdY493MXyzNwGPLAJ21lhtq2wCOiyFZAAWZn1GI4b59+/jqcbZAYUga7QF6b/f+EIsC/vU/jccM3edadzrvApRHyjtaefhxdv77PuRIY+A91HGjNpf5EobITDD2E6yPUfabJx+/z357+7cBQEchcBfant07XTd6a/sczils6zduk58h4ys7OS/3SPMqCWEnlZbA5EL2Lu0x5REUh6ChyqvQio0D4KeVaYLKQ7kZUhiNQKpEUB2WQqBMRmeslLwy2TdOosyShZ6I4ATzswz1mFR1qqVIOoG3cfZE7XNVvI92nBnsMQXyK7NG6rO6eizxsK0rhh2obagij8oPodRivVhzdnaTd8T8DUPAD5B1U4nK73ffXfuSX5beftJrAVeTNrWny8IoS6qlBmR9V0Ag+QCvpdSq4rNXyZZJTAY2hxhFOvVHIV/T2C0WhAFJRZLJ6ck9JUWmF3sE4LkPcjfDfM/wHqVlYWtbMMfq56JOAEjfPTZi65U7wphMos4Afud4XDs4Rj1zNoSSdFt8DGIJ27VUCKUnahjmrsj2FGixLFCTjKPA5SKUDz7mlMbTWcWhgBKh7bZIkaUoRDwCSVooZmLWik4CIJHzPhGo2mvd870yC2MO8Jm1f6eUI6asIsdpQLBIQQeYrTw4cRsZAGzl7aTYE2pL/VYe9lkMdeaQFim1i4lAI0+lvEj2pKwZkl5CfNYQ83JubY2zWU0w90bTUwjnsGccnICw4ZrGfqb9uoz5UwxpWRwl30skODZhO1Gm+dpWWFn7Io4GmI79a2aMucLra3n/eRw3xPuPQCrtZi/q6OuxJM0EJZBL5eWoYYKlVlIzB4KL+cxnHGOfm4EQ8LO2tVZ1PZOqK8yc93E9T/C5/SJt2ENi4+wJ5IqFsW3UWheArrkfg6DRelAunK6FI5Bo+3q73b9pfi51nmwe1cyh9eVjn3c2s1KoiVFStaVAot4uNkqqlwNs59z61RdvKGvKeJo8G5TQsq+c4voZ4bpQyLn6UIe4/EDNBanQHJlCywjEsQhzEWOytFQTgazuAnxO/Tyt/VNK34l+iyRHzTe2xyoY40MXH0QjRYU9PcT1ZjZg07p+Qg4obWpWa94/baOdW6wqOWjLyMFKT6X5zGM0nFRDAmask/cdYWzq2e/LqG8B1wm/6l9Vaf30OAzQuTKWYZ/kmNozKlEqRth04+yVce3R1EtkuuwNQ7rOcf8hoZEaZEQuadd0ZJIaCaT6VPYiJLaIbBfBmLXEc86YemTVP1KpumaXLFGnX+Us7bK0niNAdAw970ACqYB7N+V1sQx4Peek+z5qNr+92ubMqbF719xvM8oyKlT+Uam7Evtlaar3g6TXWtT9mrsbQ7Gq+aXFqMw65dfprBKoaUW4ujFkXDKyK4W01b2RFNCz3GNIZZqc8Vs1hGZThdSjg9Y/gapU5Cb7RAh1cLlPiUUKphIpGmQ/49rEfUqGe8UBMgXHZrhmlTabr7TRdnaP0B/C/lNS7vIlHQmtPEvuT+eEZLfns30EPc5wjnGpn7IEkmon0lX3uVOocqXSmxJBJdJTmYT6eNp92Ld2bbzrJd/L8wfMVyBfgXwF8hV48RXIE0gvvmb5V+QrkK9AvgIvSwX+/0ggxel2TwQizpbq7/MRtx2rr7LrJ8+yq999mKGDyD/yFfiLFXg5CKTGORVeR69UP2VlKBAGvQ5YkSNZwMdZPQEwSKkk8HdyEnsyuunnQE7Ia15AkoBlD2AGtKSTf3IKWx4B+3Q5C2ZIk0P0jrPOsUsv+yR/zKNI4X8CzKW6mMI+SVk0IiCUGTIN2OVCvtWZqkBj/rB/82lvAAAedACjXiuVyXMEkueN7x6uW91sQVsLrd6oAPxJq2mcbx+76EtWW97qzk3gklQLgjukjNDnbMbnPw3AEAEAdmlFAICyzMupjvbnCWRBG4E0lMQBglOoYdIxLKkATqb4HDs6u8kJStpXrv2aDWB/5Kxu9gdXy/RPofae9RioEOA0hIAyGARYABzObaiwS//xNFuMFVYBpMjdjzxpq351v6GRAIDFro/3UMZLHPCvGKBF4EYJIFrGZVmI/EMZBUCiDJ0CFGURyJ2ZST4PSpTZ8ohnJwPQXyS0FcQI2orj8lOAugR2PrK4W3LYUTZ/0WLb8MTjvB4ADLAySTd6147dzpavAUKgADC1CKBdlknO9kv+NQrhdtxCGsCFPJpsB7rOTcSRABkReLIBGx4dw2KmFkUIWVQA0zofKXZkMVYMQSIrO6mlNKCzDpAUSKUQdsBePp+sc4aGOj3CTISGwDYAnU988lN28qmvszWPPm6vPekNVl3X7rqFO3snbGR0whGmdfWVqGYmqRPnzsQb3rnRSmeHrbWSDvHYPgiGUduxZx+TudGKwnW2GeXIHb/9Nc0UW62+qsRWrljmxjSCckj2UHEAZgKQANywYIT8TKD2iJFp5BRBlOX3D2I9hV3OMcefiOpqjp162um8rsI6UZV96sqrID4kp4DI0hgI6KJeIn7Uda1MI5G6tdiOVdfUYaW3l88AkIe9k7OYJOeDgQZHTAL6QnSg1igra6COkAGAXWm68MfH+1iTg4DGsl8UUE/3NeBnS8McR0iqy9/llDFuInfGJ0YBOyHJXGe81/mv2vo4tp4r4sq5LGGbqBB2hZMnAc5DKPo+dtknrKVlPoSJwsuLnTpJ+U41tfUokLCl4rMNQeZs2/KU3faLb9ueHc/aia8+wXbt3uYstQQgx5iHu/b2OPIZiJ9z0N4ieJi1I9WcMrGU5eJsjgRwo7LReuRnbl6zfhOoEBy4CYEkcrqzsxNisgQFEBlbKNVEjAcgWmNYuyVYg2kFv0NO1qDOcpZ8/Lf2PafAZK3pEUFpJxJiFsBSr59mLssCsiTMXsH7BEOobiIhBxQvO2gpdZy03v59VouVZgzCUmotZWg9+l+oSF7ix5eOfo1lsFyC4bVG6tHAvlzC3lZZJkCYqYwysJjPVaLMFinXmHNS66ibXoqIScY6owwtvpcVaVIqCMgSEU2z7CM+5pszOVM9AHyJRrJpZD2jKAI6+ZpuaLYJlEbp+nobw+5rGPZImXiNpSKtC6wXFmea+RgCIPZBqMQ5WFLqCuakIykBZ7U3sotRd6/eyjXhrB2BpLnuPbw9QHPhufwZqYrE0vOZstlKIkRzKiSB9UUCyflXP5MKwXOcg771hBo0GmiteYqrYqleoHIKY2PWgiK0Egu5Lf19qIOk7kEVOYvqUjs74wz0DzFXaPMgEGexl6vUuqPxoJ9rgtLDCiEJhpGnDMyIWEdhCqtVDME5O9oHiY+t53i/7dw3YpWLjrXK9gVA48xd7LlmR4YsNTZkVVgJ1qCCaiAjULZ5Q4Pjtmn3LhsR+c/AKr8rCJlf0zyPSLlyG6exYIBrdIa5XkrDgCgBXe9EUJSx/8siUgSCnz1xGqJmkoaAIOeoJgQtahGpuiaKrNVaEpkaoSkkhZJmBJXgABlJY5D/U6xpjYFfF1ypgJU9JGJPFEhWFbafJFKUnfYJWYRpfeqseC/dW2itzejaBemy5KCDUR82uByacGmZBTnXIhQ9zraN8/UIJMgGjhVz9yEQTZCeyu3hZsOpl31SkrEuRVDqOp4cHbCSmWErm+i1COrVeU3NVj9nkQ2RzbMeNe2QcpP4WyHFhFRjQLiAwYruwzYQxQ33HD0d+8jwqrYw9yZDKBR389kHRwchF4M2v77Rav1YWJaj6uX7YZjXPfGQTULeJ7n3UW5kgLlcQlOMn71QFpwzfO9sXLleiLwtJv9O17g4BG9KzQLZJhVlFGr/1T4jAlb3Vzk1rqtfdjXkLAOdfImH621x9nA5lZ33fcB553nWo1oDIlfd7YzuE/TF9TmCmjjBniWr1whzU3auGdbtCHtXDAIpTjMObT9uj/DrNaJ1pSJj1s4q24v9Q2pBNRSIb3X7p6dx8vLU3DnqmuTOgu9la6gFi4UsFqAhiHcfTSkJFKTTEz3OjrCA+0UFKKlBJkQDRG1wEqI2aHNaKq0dq9AK9g8fhObU6JTt7ktgldlAphsNAJEm29HLtSxKHiD3KsplcvaHfPZC7h9auV8ppbGkl6wkzEmpR04p5RF4rjFKc5brdgJicRRLuyR7ofIFRWyLDNPc3fnMnbmNKf9vvgL5CuQrkK/AK1iBPIH0ChY//9b5CuQrkK/AgRX42wmkYbvz8jPtmvZVtgaFzYt7bLLrT7jYOj612q47vfrFvdRe8NpN19sJF//yTxzjKPvU6uvsRR/+RZ7N85/undufOpt3rFpjf1Sm4Tvt8jOvsfY/9bv/1Xn89RcP33m5nXlNu61ac6m92NH760fPP+PFVuDlIJBqW+gm5Y95gcf6o1lkhLJ+BFzo5y50WLAe/93Q0IANWL+XBxJLWivB8WPY2+jhFAhSigDuhQAP0wAPYTKJ1FUeqcAmhgDjE085zT76sU844qUAAE/gehCQ65GHH7YjDjmMHJQRAFas5eiSHgXAlvXWLM8JAAy+7U1n0P2MOkXgFn/Uy/JE/zr7FgdGeNkBAoZFMi2Y02iFgLrFWCwtXnGMfeC8f+IPfy8AWUDGBKHxPqyG3OfjWPW1ZQ5cpAnbdfBmIHIEhricAQcmZP2Qcl3B4koAGNK8f3KGUObpEevp3oPPfsKi8Yxt2dNtX//G9YAgoy4XQK/3FEjevwJeBMzPAg5JwVSqPAiwFVkh1Zf77OMokBaRVSLQ5467/2Df+zUEElZeCliXfZ0ySQQGySrOAeEA29NYe7lsC+o1iiVXBLAwOT7h5RIAKAswzaCCEOBeAkkksF1g7AzASlxjDVA3CfE16y+x0885D5uzRrv/zt9YNceOgMAmIcqGO3tteAS1Wms7gFk5qLTIwFmnNJIFWKED8CH4AHRk6SfyTHkyLpfeEXf06wNGacwmUTWEK2uZR+2uBgmUDn3dfW4elXBs2dGps94xgi6VXnY3Ao89gm8WYmQGa7bezp2cexHn4BEMt9zyM9u9pwPbna1k8BxlVTWtNn8BXed0m0/xnsUAjo5ABJQeJjdpFkC/GLVAmWGRONONnV7SHn98DRZ7WNOVtQD4+W3b3g67/b9vo94jdupJx1p7U50jG3wAU5OQD2OojeprK+2E445xdk+tTY22dcsWl8+k7vL77l8DgQTYjsJH9kwnnnSqLVm6wlra5tm6p9fbv179VZdbBI7qFC+OsJGNF/UTsKu5+Na3vt3mzJ1vN9/8c0ikPfzM61x3ShlIIXXlu/ULkFoeqfdURcwf5UWMjfVCqEQBK5UXIrDQA8lE/HqWSULVnEzOfS8CJMlcFGgpwNYLMhcISNc1X+rE1jn66f52tleyDQM4jFFfqY1aWucAAFfYkmUH2yknn2q/ufMu112vPaSmrtqROU8+8Yite/z37Cl77Oy3vwXyuh8CjBwuLKI2bt7p8rAKUVSImFL3uuaP7LMCECFFkDXuvGRJJFwUcqPIWXXpLEXYQkQA0BZBdGSoi0D2rp5uiL4URHgDc6Acq04IaQiwBOSfbNPUEZ8GkC5n3TgFCEfylBRal8w91psfslFqFpd3Bdjq8uCVDi8lEkocLcsS1ugYZGsVigRZeGp9zF+wwO03e/bs0W5pz9zf9WK3/7/6/IePfyNqCcj36LTVoWpAk4WlGjklrI0C1UqEAPsfblCOQNLnEHgsUFS1dVlN2sGZhF72DJ+X+kqBIvIF3YQDt7V/iGyR5dQM8y7GZBpmDmwTiEudC1saLVoRhkwqsVFqWoNyox9icDdrN61sriR7BopVkUoFYra4VsxKjUCNRSSJ0ZF1olNbOOIIYBeyK8i+5OagSBnt417ZNUreNUj/iEDSmIho0G6guaH9N0sgebOD6wTvk1Mn6fn6WQFKzUn2y0YszaKjI454rGG9LCktsgoaCzIQgzuHJ21HP3Az1pCE3VkZoHZDZaFVhJS0h90hc66AdS6FVi3XoD0o+fqGsZJjHxuKY6U4gY1jnOsJVpqp6BBzOW2944PWhSKu+ZCTuABBtpHb44MUDrJ/TnTttibq2N5Yi1ISEoKxGCNfbuPOXdZLo8UQZLUfUuv/Y+9NwOuuy7T/J8nJycnJvidNmjTdFygUym4VARXqaAuyqOACjsKMAzMOOC92HK3OO2V8La9jYRRE4J2xqAOOAzpQF1CkbEWhLdB9SdMmzb5vJ8lJ8v/cz++cUpARwXa8rv+cwxXaJuf8lu/6y30/931LTVsGgVdYznoD6dZGBsw4czSkfDfaYhSCNyZVrexGITH1p4hg2YpKPekEEuNYfa85oJe/l7GsPUVjISIEX1ZhrNW9WKZ2tpE1QxGAiJxhiJVs5pJbmCkvRmSuVJdaYxJKI22hyfwe2a15bh7klH4+BEGZjkJr8Smnuo1nL/Z7Uawes1EHCagPMnsgJ9zCLlAyDUOIae1z+z1Z30IAaI+QqkWkLrJTJ98H+7DnhQisGMICtqPZalAhT58134rnnGCbsQ7ch3JlSIR4BpQgzz0FEwNGeQbFG7JsPci+yh4vspp7H6Jt0rABDJO7M9jZjh3juC2uqrHFKCgXnDTXDg9P2BP76LesfOvinkbZI8YoRiiA4MuEaNLoVdZPjDVnQipt1vBwln6/kU0pZImreLXe8B7tFQkCKQsSRfNTzw/J12sJJNE4ydkQkEdO9wZzRuM/6BTfE5xA8vkVrPdJAikNgq2cB4ZyVG9x8uDa2iFNGXdh8g4HUR+NSb0M2aLr1d7uWia3wiN3ivUvUIgrY5GfQsYm+0zLqPYTFf/485osDJmDWRSmZKv4JIv5DYmkDMlh2R9HOL4yCWX3qKwh5YZNiTjKtBOnR3g2ymXeoRSln0LY2Ibpm86mXjvQFbZnWsvsqUbWJRRIAxNolUaDnKpM5WJpbIhwYn8rZyzlY9l5qH/EYpDGUu6qIMjXCNokqTYXR6b+mGR9kop1gIIIPWXKNlHv27vlJ0f6JPWXVAukWiDVAqkW+OO1QIpA+uO1ferMqRZItUCqBV7VAv//IJAa/whk0esNpDdJjP23EUgJss8+Zw/eutzeLGWXmjLHvwWOB4FUQCWnwJlswCIB+7KpC1MB2k14tlQPApuUiyTgprS01DNSBAoJcJTl3QCAmysBEoB0HBVEdq4sz7DeqSj1X7YLSioAlvLtzLPebp/+ixsdIBc4NQTYLaTpl4/9ws496xwrx6anmYydKkifIRQcIbIgpGQRaHzFikvs0IEGB9XdUkoVr2py0EEHl0TISIUCKihwd86MaViYoOZABfHpv/68za1dws+pyMZ2pr+fPJ5BwAnQrnHIE+FiVeWF2LGRd6BCZgE4gKEieKQCSQJgAf4iAkMZ5UAStEkP9xcGlJga7gBUayP7Ima7DzbbM1u22b9+hywiQJrAwu63CST3W+I4uv4sT4dXwDlkXvqoffYTl9nJs6qp8k2zx5541r5y94+wLKKyFzAFLzTADAAXPhvmBAGBIOIIAo+Aiwm+3w9YGJeSCxAxDsGRA8AWAgyU7VE2JN0ooIksa2QvpL6Ulc6osqrSUVhg83Xt334BEJ0sobu+bdNQN2FOxj2SIQSw2gJwmE3fR8hASgNEkYVYFu2kXBrdK/oFgPoRt7BTIH2U6vUwoKCqxTWGRXLoNQxhlBHJt0UnLsburcuzNjS+FIieJVAUclHVyLovERdewSybHM9d0BcgMwDdgYZdnJsRQDD2kpMW2j99fa099ugvbf+BJi3/cFMAACAASURBVKqgAX9LKyEzSu3U087m3rFF4vjKwCKtC5unbGvCYiwtBrky1Q9RRu5DTppt/s3TtuXF7QB6KCoAzJ545imIs1ZIzQw78/STbVatMm1ijMNJm1Yzzavzmw5hf1dWYnNmowQQ0A6A+vOfP4ZqqMw2/XqzNHdWM2MWtneA6mVV9rFrPuHtkJuTZxs2/Ny+CzEk0E3EUKD8EdEodVDIM8rmz5/vVfmy+YvT5jFUgLII0nsFFApYFWEbAuTLhSARKSwLqn6A6gHssgTyRRnksudSZIVAsCShqvEkZYwDvp5XojkNoeIqREk0AntIJ1QCDyQHzzKx2EoH5ZN9pZRP6rtRxtNnb/ocFnTbbfvOHeSmLSY/6qHEugE4LcJFigKA8jQIqEz+ffklFzuho2uWNeZjv3wSMhObrAgAOO3GtAtIDikneL9bJcmeCsYmWI903wo71z2haBFDJqUa9n4iMDMZm1JXDkKu5DNuiyEuRyFXJgAr+yF5pQYQ6aSGiXBNg1jUieQWGK71TZX0Gn8a51LtCIjVedVX6ZDMyhcKcV0ZECKFqHDSWbPGuQ71XR/Wj7MhkNKYCxr7LW2HrXFH/zHfMLrmLnMryAzNZ1oonfERdzKAvuRPrWuCRzNlk8iCLQLZxxhKCd2DquyT6hARtq4VkOpLSiTPZAnAeykWHaAWn0A7U2pgQ7x5kHvtkLUYmVO9SL9H68ptiL0gF9JwD4TJdqkSyTXLoJgACtzt/9LZL8L0gQDdbOV7yUYOizpZWonkmWI9YnWhH5VNx7Xoutwq6ygFRkJ5oW4REC6yKJkX4yB5AlgXUaTXFONEy22SQEoCxbLXLCIjaqSr3fIgxMeGx2xOWaF96OzFtm/rM1Y3d4Yd6Bm2H/9mD0ofbApZ66tQnRRlohwZbLU4VogwmU6MnH/hu23B25b6RT71+DP21AvbLZZZYl3YpmUPQ4iyb05AWo9CFHVDhHRxMWWL3wFYj5EaREIx5FwF47e7YbflMR8rivMopNDwFIjdZ7tR/h6mYKCLtUTgtyzRKspLIV9rUcqUGq5rNkLfjfE1LoUZY08ZXJpDUlcph0uki9TEsq2Nkn8oMkfzXWM0GM8h1Gtkc7JXe7GB5oFbRAYZSBorQwP9TgYfwn5yHFs+XaPW+mSWkpMTtLkXT2gDVb/xHpGpOp+IK6mSRCCVkatXP28BcxS7MNZTKQUjsldM2Ej6sRLHSRJIuh9Z5uo4Dv6LQCKvT9aLsosVaT1A+0bZu2pYBzNaD1plTqbNxEa0fM5Ca2Ug/BpbwD7OMYxnYzkPAPn97FtkAvZxb43NhyH9SdHDurIH9dWkK3WnrIz8KVHLubTJeeQMLp0/m7y9TDvYN2K/3N9rnah1VFqjlTlGMUcOhQbh9DxEVBD2XOMoir1RyBplTIpAclJnCgI6kS2lPhhHlesqLQo4AoIsGLc+hhPkqeZ0YNbojw/BnyKjWH/0p9YpzX8vREjsnUkbu8R3PffL1zPlRTEma1ACZZPNGuZ7hzu6bSjMHsj+OZKBiof1PdgHdCFiapmvfEmBRE/6+hMnM2qKvcAzCZUpRv+KXGeZ4br1JzbHrA+ejQjB149V6jBWyG63WUpxB/O/FyWflG1RnmVC9EUB+/KpM8O2pBbyCItZZU5OUWCSzpo9Hu9GNQyp2Txoe9vzbUNDke0aYg7klFD8EWE9iEA+qToH0o4dOw6DLmvDQj5fUIQlM89Cg7LuU/GRVGyuclOBQpAl5TlT2uvYawYgNmXbnFSkaj88sPXRY76Wpw6YaoFUC6RaINUCb74FUgTSm2+z1CdSLZBqgVQLHJcWSBFIx7JZUwTSsWzN/0nHOl4EkkAKhcN7GD2WXEnAWlWXqlJ24BaAURZ3nlfES4CGAKAOyAQHFgEVBCRnyBakkF/a4TnyAVI7IAUysfQpLqq25csvtas//inIBQAewOoRMiM8gFuEDABlCcCxgrsFUhaUFEEwBSCrCKQPf+ADtnf3HgevvN4V4NHVEg7uBlWtAjudQAIomTOzysIAUJOFNfalf7zdivOpzKbqXRjLAGhBP+HhIseyAYMyASsL82TLRdW1Kl7dEwYLMdk5qRIV7CFd4I2yBlTZzCsk9YXyj6hexmcPQLAJqxPANFRSnQBgt9/7ffv1C1vdlk+gbSJKSdIr/iUySZevsmBdr04n1ROKDy4gI95vn/rQe+2CM0/F838KK68W+7PPr7V0wLw+gDblAwkEUjV6ptv1AOhKSQXAMUb1O+50Nq4MK/ozAxIjyDagLwE7wyUFdtKpS+zQ3kYbAsSMoZ4SUDMKSEbQgA0Bop18/oX23quvBtBKt7v+8atWAYCVS/VuCIuaMYD1Q4BqmbRtDmMFJBAgDFs0bjQbciLMn8oDGRdxQU7EOFY9uRBWsjmUukrAmAgv9Vcf7TRJFsopp55hbWQOCcxsb+2wwoJixgbh6HlFknccVcUsADkAdqREkw2gBAutKFjGY4A6hG5/efVN9q4L3mm/eOxxyJtf2Pvff6kVlU1jLJZCamr8onrKLQJQZ8znFwNcplNhTqV4fwfA6oThiGMxQtcrUMk8++wme/nFPa722fLySwBVUk4Nc13MCQDOuhm1jHPIne4O77sKCFBZLg4BWKoqXioO3e8I4z1NwBtfs8jfECg6wTgQqXD99Z+2zvYOiNsSW7fudvvPh39CewHY+ZgWaYKqQ/1I/8rarYsKaGWTZUHcjVD9Lts7gaWe+SEikomnyugIX2FA2iFA3f7+dv7E5g+FQAQUz1V1kGKqylbmllsDCg5VCLtX2su6TdllgaovyBxTZpfUBMp9QLmXMFAKMk5k9xYoV2TJJAL6XWSWbdq0yfu6oqoKq0vywVAY6tghxohAY6lONLlE/KxcuQIwus9t+pRV8cSvnnIAOIPxIZBOY1FtHJAeGtMAlxoLImcVRO9wLusSf9cYkcWdWC7ZI+l8o7SjCCTdaRRVQ0F+qVVUcC6A5W4srvoYq5kwDwpl1/sFoGutkDWf5r7WRG83B2x1FAW40woCqbnvIayqciGspXyQ9aXWShF7ldXTPF9O/SNAugyCcZT72PUy9ojH+DUUgbiU2oO+UDtpHdQrAJ0TJLaUYvo561qQgxKocfQSAe+EUkLlECgYnMM/Av77vHMrKuXPBWNOZFmacvIYPz307wg/b6PKv6+U9Yq9IFxdZU2MxT3YU7UC0I5A2k5JVQL4m0m/lHMlJZIayDIQZaFb2Cm3ioURDZmDwPE0NhTUaHzwSKvpsqUCda2AL6gJ1ZR4QN0fl380gSR1hPpPdn1uBeYsVPC9gISkqED9r7VOSi32i9PJeYp2NVg2Fmgz6yCiUZv84De7rYs9pFiZWEzr8Z5DYNMdrBs99HuOvXfFClvwzrebDTFXUebIgvEXz2y2lxpQL/TRL12yqAPMRr3VBenUy9iJYadWvPhtNqoxP4IlatdhK+N6piA3i3KyKHBAzab2RfnTj2KonzF3GPu51sEYitegz4pYl8ohq4tZ78KsnZPsEyPMV+W7qG9k+9oPmSnlWZTMoDB9NkyRiIilHAglJ0ilquPe9awRGw0US7mom1RsIdBc3xMxnoVqJEf2pZy3v7fPukSK7toOgTDi8yOT/tTep/eqoX3MSMHHOaU8ESmiQgZ9fhQF3Cjze+aiky23uNSvcZx5lwOxnsG48X098UqC++rrEewaxyCB80WGseZIqSqLsjT2c60zWm/HGQe9vC9KMUUdzxPF9EkRSjFlJIZQe4Uqq+zpQ83WzZiQ5V0RBPGp5QU2zJr+s6efszY+28P+kIU6LZ3rHO7rtkKyerLCQTbkCewBF5+5FFs1LFIh0Vp5T2NmGTZ26RbDHrcHYmMUJZHo2NwcLD1Znz2/iX1xDMu6MNZ2WRFshBlLIkM0GKXw0poveaOTbKiPlEmpogGvM0mQSIH6LqEs0vwNmpq5Eljd+c9pcyn2pAwPigB8cvgzR5rsQVWQkyCQeHqwYsi3LMZz76F9VoQtXyfPBbHcaZZJVl6MORhnLLlNoUgW2cEpkwy1YAb3lMXcDUjaLNpdOWAcm3sQmZWO1WVuAc9YEZSPISxZY/2owLGEgwTNhVwrJJstg7+PyAoT6zyJnCZ5PkznmWpmaY6dVJ9vp9Zh/2idljeFQo9FKV3Wf6wpEyiQerqGrb0Z5ffhPPtZU6kdTuN6yc1ThmKYIpKAPKcNsDQdh6CiNS3K/lxCIcdBigoGmANqvCT5eTSBpGdOX1/k1sc4HmFP76TQZYjnFe0LjVt/dYxX8tThUi2QaoFUC6Ra4K20QIpAeiutlvpMqgVSLZBqgePQAseTQGrZuNZWr91g2ynXKz79Wluz+nJb5IFAAdGy57JrrW7bffbQdn654edr11xuc5K5Rl2bbf2a1Xbvc/5hu3btGrvcf/h6Fnb/tQJp27pldl3jZXZ9yWa7c8MSW4tl2xKgiz33r7bV9z5pBwdzbeGKG231TRdYlV+aLPE43rqVtv2ONVyb8fNV/HxZ8HNeXZvXcy/3WnBpV9vqVVfZEpf1vDGB1LJxja1avcH2hhfaiisXWeOdD9gct7B7HZVQ8lqSVnyjjfbIbWvsNi5qMJfPX7/Krl9ex690ev1X95Q47nPJwRNY+52x6bUWdqPW+Mhttua2h2z7YPjV95VUSq29xyrvv8nufA5A7bX9dRzG5v+kQx4PAqmkQiHOsh+T3RWZFRAr+qVYoKeHNgtYERgHqJRLlbKqtPVvKQXcHx4QW7zKENWyqqzNLcq16XXTsEFTMjm/rwNgDWF3lxstsw9/8BN23jvfwy/hkA4Ay9lUqgvoKSwosFZUIMOANXXTq4NQZc4XJkzHAWqAqA9fdoXt3Lbd1UVBoHaQISQQWQCurOwEgE6BGIpYWDC7GhCtxErnnGafvOF/WUlhBaAUMwD7tzTAsK5uMoEItk6nCjiKeqUQ27xcAUMCEBlUUwAUAtwDsDQBsHKfDsa4vUlQAe+2bN1tBJx32y8ffdj2NjZY1cx59ne3/BPAJyCTqrEF3qoCWISXPuXHVCW8X/ERcEL3LEUQEKu984xF9pEP/IkVAx7F8OD/qy9+xQ5Sed4LQZSBbVw6x5adVDrgja5xTERaQr2iMPFBCDrPsQCIiqBaclsyEJD6Uxfb+y+9xFplRdfRaVuff8FJuS6sfFQ1HEKx9ac3/o0Vk38koP32z3/JsumjAtoom2tTgLqswAqwt4ughlH/qv1FIIlwy2LsRGnESc4vUL4PwFOgaiQBTMZk3eR5SASTA4QaFfez58y3wf7A2q6rE7sfCCQp13JQ0SgnS3oDERcBeKhC+KDvM5WbArDW39tKLgeV+jnp9uOHvgdZmW/f/c537dt33Wsf+dgnbMkpp1HZXKbkFPqfMTMBGZpX5goX5W8JHI1wzbmos2IAuhFsq2Sl1tbWZg89+J/WDlj00raX/FxRwFwhsJojSTsmkYr52C0KSM0BGBXi7vZz9IuqvEdkM8h99nO+2rqZXEuFg7kZtNn7V1xoH//IR23v3v2u3vnMX/61bd++g/PkeXsoD0kEkZSBOdhRSRlYgMWWCDnNOScBGEeylJRKpiC/0LJVjS/CB0ByeKgboK7d7etEKIXoB+WEJYPuw4xxWfFJgaQsI71EKgVEQjC39G/1p74nQlnZSVn8KUJFeKEUihpfApt1vSJm1T4igwQGj3AfylQSYSzgWcdzJQTgqMi7CUDGm2++GXKv34+xZctWe3HrdlefhbE8cyKNeSuAX8TIFOSulH0OltLWsrnK4r0i6zIhJtQHI4wzAnw4BioJ8mRKy8tcKaFcDpFcoVDUClCbSDU3BonajepkCsJsUiShK7kCGy9ffxiDWu90v1JgCBQP0/4iS7UKaA0TWaT1TBlk/hLhxbXqPvMKscyaPt0OHNjvpONhbM0a95MRd4xf8fB0xpCIGNpI6jQpeugXJ9dV/u9rhDBlgexcu9QOUkpJIaB1zVULuiXp+5ShgjpSt6jFKsGA+3GxcpIOISryT5g330uS2CJsMpT5Qx+3ZEOQoMoYZD72oOQ5RIFAC2tRD1k3Q1wDTQg5HbKZ9HkF/TQG2aIzS6GQhRIkxhV0j8StfWTKBifCZPsI7AYwFmmk/lczO3EUKDM0JnSPUiCJrNC16z2yyvPbSgDuCfzd79XX5MTP3T4sYUWYxvqUh6VVKWOib8cmK4j32amLZtm8JSfbdkjonQ3NlssJQqgQBzqbLJcsLWVzLVw431ZccZmvEU1keu1DQTS9fra9sGO/vbyvk/YiQ+lAF3FpAPMQSJ1kIXWz1sQhNIsWnsV6GLEcFBdD2HLmYfcZZd5pzysrL/acuS72mnH2zjB75u62Tmsi96VrQONR+VbYuUFeFpdUWj6qy0zUluOM9RH6Hm0ZgDsKCtlvsU5oX1IRxJiyh1DfiaSYohGlRNbc1XjWfNLY0XNAkB2I2sxVe6xJ3Lf2fq1xTq4yzvpa28hIakGJ205bUOgg60Rl4ClvjPdozVJenCtiUFWJQJI15LjUtOw70+efwDiE7OX+dH4R1eobKT+032v++Zf3E2sezwtaU7KZm1LQETblzyCyKhM9msGaK6K+G3vAMARSPQqfSlSqhbFOm15a4PeVx7zcC8HfyN5aCpl00uxZVsu4fPSnP7GfYC3ax3F7IDZEGU/0xKyAvnjfslNtlNy95rZmm1NbbSvedrpVQgQd3t9oHZCOfeTKbTzUaW2M866YSE2KFXi+ku2srl+8rhdSyF6Sa88in83HJ22pbKQYNqC6f5EZWiMzuM7k2vz6BFJibKtQhMEdc5WThqBIO9pfZL1njTmj5N/TX0MT0guzJ6pB6ad8CKDJ7mbL7DvEmG6xviEIe5R2FSe+zcawF4yhbnYyKGCmPEdMRK9Sy0IquGEsSdkTkLq8QwpOjUtUiFFUX2MTg17IMIKlqqxzRWA6oSjimjbSuqL717qNf55FJ3vthPpCO3N+jVXnQShO9GLJ2YUij2tnv/UFhAV9kMKE1s4p29WQbVua82zbaL21TZAfqYIm2ls2wLLW1To9xbHHRVxzvxEKMVTc0IRqrE8PhxqXiec9V8uJkUus5Z63CampMaM1pk8kLiSr1veG5395jFfy1OFSLZBqgVQLpFrgrbRAikB6K62W+kyqBVItkGqB49ACx4tAGt12h11z3WN2xrr1dsOSbnvwxsvttrw19uDqZcavAUFWUO1ltu4OETqbbd11N9hDS9bZIzctgRDZY+uvvMYeOmOd3XPDEht88Ea7/LY8W/PgaluW9xYIpAcW2vXr77TL64IG7HqU433J7Mb7yUjK5dzX3GCbVtxj9101J0EgPWS5F33O1q+6wEoa77drr7rNqtY8YquXwX7tWW9XXrOB+7qD+zLbvO46u2HTRXbPfVfZnDcikPyz99qStQ/aTWckPvvAQQvykd6IQBqwjatX2uqBG209NnRVLeQnXXWr5a1+0K/rd96T/faxX5uBNLBxta1cNWDX0yYrqwa4r2u4rxXBfSUIpC0nX2vr1lxFZtImW7vyJtt09T32gNos9fqDW+B4EUgCiQTSFABKtTS3OljaR0ZQFuCqWzTxS7XUIfq5lEN6v0Aj5Sc4wMEv6SMCVgEXKqrLrX5unfWRFdNJCPgYv3TH4yEyYebYX15/s52waAk2cQEQrip92VApm+GF55+3hVh0lQK2CsRy0sUL4JVnYvbBD34QNchLAbAtWxa3VJLti6qNsaoCzMtwuykZ2YhAqrUwwde1J51vf/157NgAciYF6nKsDsijYYBJ5TtEUZ1EVR0LMaD8I5FHrjCQFRIAiCy6XHmk7wtAT9rFSPXD1wjVxRlxgJHmXfbc049haddnP3niafvNnsMgmgBYgCJJAkkAhdvsCLDk5oKqVkAXqQYARoUsTWDNEg1PWF15vl3/px+x2tISJ1Buv3u9Pfz4U+SOUPXN1ySZMFJuSGHhIB+gvsB7ge2ys+tXSLcAJfpFqHGUCt9BwLbTLn6fnf/e5eT0AFRx7TpGF8qMnq5e27F7n80/6VS75ONX20GA/6nYhP3ozntsgn4siAL4IdFqbNjvOVjV2A0puFykh8A9EUh+n4AustWbhGiU4qSfSu7SUsBPKt6VgTBM8LrAeV1nDwqoUnI7cvMKHZTsJltpEEJHBIUsyzT2dF9O1SWsZZKEpsach4q7PdeAHWzYYiefONO+u/5uLOiy7Zb//Y/23fvuB/DJIguqyIoAYHMIoZ85ez59mmNRADFZJUUZ41IORen85sOH7OWXX4bA2eZV4AIy8/mMlCvDKI5CgEdRwL4Rz2gICNeIsjPonzF+Lisl3UeyQlvgkoOr3Ieq7IdRDIQiOZAZFVgpFnhWztjooH3iT6+2i99/sZO2O7fvso9/7BrrZ76pql52WwLIBbyKiBKAVchnRwaVwwLhBQiZyT0OY7cVZ3CXARxLZTQM+DyJbVBsBBIPS6b4xIgfQ2CkYQc2NcV4U3YFQK/s3gQeJwkxnTIgP4DwuUe3hxTgz72oTwT6hZSd5MQqALJUAjIUBJhUjpV+LlJOBJiTzMxPD7vPzw1UhwIWGfNSMzqhSl/ec889tnv3biq7u+1XG59AadXnVoNRhZ9jpaix7QCgWwvJMklgn/BDyGnspWTB2A65KQKppKjQrbWUi6bK+zDtpPXj+c2bUZX9xgnv3JxCv85ccm1ysIYcoBo+zv329XXR9wN8TnNRBDK16pxP49yzYLhjqY8CCz1ASFlLJQlmVeMn1kYRZ24Dx0WKeBcxVlxaBPBIHgvt8AIqlmP9Gksr8z4SuezLFGSE/hTplYEirp/+iEOUxumvOAC+/h6KQg4AxgrETlOGGaC/QF8H70XQ6QBar7RG8bPxUcYZqgoR01OoXyYB8ScY15rvbvVHVb+Ab1na9ULo9qOKaaEf+uiTEXLTYigBu1kDW7GBmkJpMAPJ3wzGW2SQ/oZ8m1AelbKrWGsmldHDmO7PIJMqgtVUHwoFSO5xji8SKakumkiAviFXVvCVyKlzdZV/KXsu0doax1IS+MgNAHftW04U8u8RCMQpxm4m/84ewboMpcT8wrDtePpRyJkpO+GUxVaxYJE1QyoTHGfdLS3W1LCHe4bkYX8885yz7PxLVjKBRu3Aji2Q0tlWWjPdHvrRT2zrnhYriFRY67YGz+zq4T29nK+jf9DSCsqt6pRzKDqA4MTacehQg+WxpmRzPz195NnlZXvBg3iSbPotggL0pcYm60Gs0dMHCQTJUcL1hdgPpK4rLK4go67I0iCUx+n7YY1Y2V1SjJDF3M1w9WqgZolBHMheUf95MYa63MkfiFu3gwzmuF7JbERXz7qySENDlpgo71in9u3eCTm6A/s/7Oy0dNHeYc6nAoJ8yCyRy+OTjEPGip4dpH5KY20vqaolM2q2DQDquz2dCBaeHZJ7W1BcodwZiCjmnP4+xF6rZ5AMqck0zkWYMlezIAgyUMGKhJ9iDHUPQkax7lTQ3mWj3VYKgVSWNWGVqExzKCwYLyq3LahMC0vKrZq9Kqu3H/Xw8/Zr8viaWXMnWacH2LciY1lWDUn80QuXWcfB3dbe08E9ZdrSOTPs9AULIBzZdyEdOyum249f3mebGtutV3JgMvRkyxlSlpgIJAi8IZSqYxQAZHG8TOagCFsRnLpvraF6Xw57pmcaSiWUyG5MEkhJ20W3ltRYdr6DtZH3jtF3nvulhx39XHmR+o/tUkSSFIgifkP6ufqUNS6TIoJCiPSCqRFyDndAqHeSCMj3S2ost+5ErBXJTvTQsSBjakpEq9rdC2qg/XgOY7fiXoPsyLxC8olYU2Qh2o+F3wD5idlRjS/WCbKN9EwX5FmpffTsFqikwyig4mRV5WWM0K4lduq8CvqKc47yeQhXm0AVRzfrHH7frMsxSNHdjVP2QmO5Pb6b9aJgoXVPMF94dpuQYo59I5PBGNBegfIyi3GZhW3tNJ4/Wvp4VmFdS2NN1M99z5N1HY3qBHNib1RfaH/3tYIvqcRku7v72ZSF3bHey1LHS7VAqgVSLfBWWiBFIL2VVkt9JtUCqRZItcBxaIHjRSANbHvQ7ttYYiuuC5Q7LY9cb5ffMsfuQAG0KKlA+tz9dtvyQNcT/LzO1j56k52xd52df91Gu/qeB8z5iVEIiwtuskEncQ46+dT4uQft1uXIflyl88BvtczpiZ8HCqRXZ/+0bLzDHupaZleuXASZJSJnmd2QfE/ieAGpo8M22oNXX2W3LrnDNt4w2zavXc57b7T7b4PE8R8/aFdf9ZCtWH+vraxLEGOvvZrTg/N3r7/MrnkIUuYBkU1+03b95bf8fgqksQft2stvtUXruC6IKymONq29wG6ytfYobFT377qnNySQEgRTVXAsVzT5fd1mS+54zG6ohKxaeYshXQraPHnullSm0rGakseDQMovxgce4GsUEDAfsKkLAFfAudQOyQpk/eIsQEmghuyX3NoO4N3D1gF5BIKMQZQUlRQD1Bdaz2CP9QxgywVAU1ZWbvkFFRYbnLLVX/iK1dXMweaLqlhFqaiqE0BCllEbNmywU6nursXyKQtAagJrHVX4J7BZu+aTf2pPPb2RbAqqlvllX9lArpwAxNB1SFUhIkZZLAIzFi+cA06eb5d+8mY767wLASyU8TJJFWyaHW7Dzgt7E4GtOZA1hQJRARvAkeWI4qCriJcoihQBNw76cK3KOAH58usdAvzOBVgaAliSzUrbrudsx4vPkoE0bN+497vWOSYdkfz0A/sU2TOp4lt0kuBvz41RtbzADACxEQiAjESmkSqoszJi9okPX2Gnn7DQgaQfY8e27q77bAIAbhIQVQSSAxpu4xUAonqlAwqJVBsF+HNVgFfWyl4w4t/72OovWN3CRQDtWOdApMhCJwKxoDbsUzYRx4wWFlszwEiIczxz/4PWAPAudVYZ4ePbXnrZAf2SdiAkggAAIABJREFU4ioPt84WIMi9yR5KoI7ICKkIsrm/HTtfxtZpwObMneXZUbqeUfp1CHVIkpSrq5/lyhnZkPWi4DnY1OpjT6orWbGJqFEbOnUncFjV9FKvQcS4ZZVir8htaGnaZX9+3Ufs+uuu8TyiO2+/0/7fvevdBkl2hwKkNWZzUe8cPKQMIexqGDvF5DsNAW6NQ7KJIEqXxZCA1YRyowb7LSlXRgA2pdTIg/SMS/nG+9X+JEu5fZr6UZXZbvOWAKvV7X4c/tRYk9pmCPC9vApLINQEmZyvuCgP0qTN7rrjLre0k03Uvff8i627/XZ/vzKPNFk8swiAVHNSBJKqt8cYa0LDpQCCLaAgO5s5jHWVE8Jpnsk1Kms/QPARSBEpYUj1cjJuktwUzUEQMf4u0Da46GS2hTIfJiGXAotIKYyC8SYCSfciKybNC7829Y8UH6pnT5CtSRBOmSFBjkSimlvWZ2IPaT9XvrB+6M9//c59TtS1t3fat+66m3NwfK7Tz8d9S/0g8snHuLJxGE8OdjNnLr74Ynv4x4842SMFpWDCMtaiMeyQBlEfSUl4xRVXQLaN2d13/4sTllovBIrnF0Td8vA977rAgflRCAypLPoHeiENh+wwhPow4LxIU7cjZJ3s6yazAyvHEUi6PogP5Uw5GQVRpJdnUkkll7BWEyEvoHvhogU+1nTcHS81Hqtt4chxRkKVrvKQU9Ok8pfU14yxGANyiPEwWphtIQj+7HpUnpVkuJQVWFYFbVFUIE+zIABOrL1YAZd3KT+Fl76nvhaJIPJeawpkFAOU4CMUA7I1Vdu0o6yRIlWKNOZauLrUsitLIJPSrI33Pr/vkOVX15PNk2l7Dx6wtp5mi0BsljJ/c+mrPMZIfWW5Tce+VCovKSq3MVe3HoZAqV9o+7CN62SoD7COxGVbyFrA0uFffplSWjlw/spYlgpJWUtBxBxkhsgiSIE8CI049+AgtoB1FQzQYzH2t3SIDVmx6ZpOmlZuBVif/XrjL+ABICtR2J522hKbN28e9oQ1tu3lHfbwQz/yPLo5dXV22hmn2+IzTzMYdwe7GSROJB7YdcDu/8/HAb8LrXVPs68D3YDtUrf09EFuQGznzlroipnw+JD1Nx2y9O4+m2KtQ6BD0UMHe1a6TasqZQ9kLUNp1EyRxyhE8PAoKhmsLaNTwwDwaVbAmpFbWGYTrO+ldfU2yf7eAdmXzj6ia2GndHIog/ZwklAqkiThoDVA+584Q9ojyNoJFF/JDKOgtQW1SwokElqEKi9IMa07u3b82hp2s09QGFLKehlCgZSLSrCYdWuc9pUiZZy1RRmLyvPTfCyfTkYYlnLjKopw9eNRVooJQF9quldesmhMXJP6lytQQpr2wSzWK9k3jqvAxItMWBsZt2GsASumKIxp3mmFk4M2j3mQJrvJ6TNtf1sXdoI8c8iik+KKHXv2WTdrTyN2pN2MgxhkYiROPhLj+31LZtvCujIsKSGbhzkm6+occr5qyJ4aoD9+2U52Es8X27qwoiPDKzcSrNeBHS5XyNjWmiLCRM8B6VKv8f04e55IJVmliXBW8YMXyeiBRESG2kGkjdZ3jie73yzmgNZc7b9aEzNkBckaMMjPtG66Wlf2d6yxk7IOhXCXGizMOJvSviGLW86dDWk7Q4l+qMeUmdeIOnkEa728GfNtArXumNrFE50Udsln6Odh5djRCdmeJTmIfWIRRBkZZ1jUdXQ2uxJNRF429+EFBrpfekrrpYgYL0TgWtwVmLmQnQ7ZE2uhLUO2ZHaZLayl6INzpnGdsrpT7c0U1pgZFPxIOZqttkEl1Xuoww70lthDLxZa49Rca5+iUIFxBdXszyMTUh2xD2mv8jVZE34EO0PymCrJ9WzpGrfhOOovWDXt7cmxpwICPbM4YST1qUg8jXyXQQd7nfrkyQe/d8zX8tQBUy2QaoFUC6Ra4M23QIpAevNtlvpEqgVSLZBqgePSAseLQHrtxb5a8fI6Vm+bIYJuCKzoAnu1qoBMcjYjYXnnhFP36xBIb2Rh97uJjleRTL9FICXIlToRSJX2yI0r7Rb/u7NLr3n9Lgu7pAroi5BJKJv0yaQ13O+jQGpNWOsl7ezeYDS8mjh7IwXS0e2bNOpDmbXshoCoO2PTawgk8Xa/TcwdlwH6P+Sgx4NAqpqe7/ZKL27ZDtlTZL2AVqooHhhQzkq6q4T0i78UEV4tyy/9I4Br+lPEgWf2AFoUFpQ6QdGF2qG8ugyQCPAD0D4MqF1aUsUv7bm2+vP/AAiRjSplEAIA2zyqs/V5Bdw37Nvv1lPVlVjNEeot4MlBA1mVAYJ+4lOftKefftoBwAkIpCwBIAK5ZcGkwGxhnaBcbrUFSHEiaqbc0mr7s1X/x2ZQHRxPEhhk3xxup/odcDVCNXN+NmAcoEgu4GlRvqx4yG4C+xsZFnAQVKEG+SdAZAIMZK3H52RxpyB6ASHx/jY7sPmXtpOgdZFot955N8HMVOiGgD8E5kqVoEwGVzXIMgnCIWErp9wVqV0iWRAdACsZAkggPAqwfnrHGUvtfee9A5CjxLbv3Wt/88V/tDhV3ApIl2Wf7MRkyyZQUNepbAsBZwLt1TcTsvuSRZjCplFyjHLeG2691armQUpFsToD1BP4n0FfxKiE70U1IcBVpE0b2VZhKuybn/m1bfr5zzjfiOVDtsQBx7tov9EY5EtJqUWkuuGcIk/cjs81C2ThMCZ279lhvVTqV9dUOOkhImJMKgiRVdi/KCdo7pzZgdoFlHR/Y7O1kIFUP2se9na9tDGjhWt0Akm2OAIqAceOEEi0nYihUcCggb5m+8otX7BTT1xg37htnW3fusMVRqocd9SHrCsBsLlYFTY1HXZwOgpAmEdfjgF0KsNnSsqGIN0mIA2d6sNmqlP2ZkJSyfeCoBHIpHv2cUFZt8BTh6aEp/J3r8734ZhQyTm5FJCvAk1zyLLSfekclVXlXuGvsfTNf74jyACCrPrQB69CEdVqgwCKIuqUB6T71vsEGobpy/y8KMBmjxMWZ55zHkBsiW19cbvnlAyQxxJHGTfBl+wZDwLYS4EUQhUHLwiwlwAn44C4Gsu/B4Gk+xWpp3EncFKB8PwvqNJOEG7JpTgJrsmuLiCQXlmkPZycsSAVghRE2Yyrb97xLWsiP+yF57fYY48/TjtCznGuDMa2E1V0ohRdIncEFwvwVi7TwoXYtP7JCrvjm3c62SULRGXzRCFGJVDLydX1ptu7L3q3k1Hrbv9n1p5c1ByabxDRgJ9nkDW2/KILndqdpEI+pLnOfFJ/ZjFGpehzSynPlZKFEaSv7h0gtQdrvv6BbieIBiGVpCLT38fpQ31m+7adPr6Vl1FYmE/fBLZbh/a1HfNdaySEdahWGQGlEJQxEWrce051hRXNrTebN9ushqeK2goz8olgz7lBMfkoF/lKF4GkECBHanUgqUwSxJ+uVgFRgaQpIJecFHSPu4DFkX2eGBz9XR0OMO6hcvp3LG69bX229eU9rPm5kKiVWE5ts+1bnrWMvhbLZRzWFRfZNMbCgpoabMhC2GWyzvDerS0DtrVjkFyTCGUuqOuUiUVfpvl8lfVioGbQ9YhUSD+KQNJfx/hmcDuMNa41zDjKYbxnch+yaWQkOh0yiSo1xB40JsAYYmt+QcQWoFwcONBoz2562sZpryysuOrL8u2kxQttNvuK1G//dOs6S2dNO/uUU23ZO95mWZWl2IVpJWHs09ftB1usoaHFdh7shqRPswO7sVLkejo5R3tPP8SB2aJTT7dxrDuVRxMB9I519Vjrzj020EMeEv0oq7Ac1tos2rSIMZ0DWbm9oYF+Jj+moJIswjaLA/xns2dnY5eWxfiOM8crIOijldNQm2XbMMS/ChhCbmGpIR4UcEiVkiSKkvM0qaoLBmlQnuAEUpIdT4zepLVaGgdwool9p6ujwV58/in2AAB5iMWSvHJUZVMoPSt9D+CyXBGj4gyVUFRW1Vk+uU2jWNDFNYZ8DX2FRNI5/NxaR7yiJBiTR8hq18HITk1KSNRsslIT+M8/ZOfqql8eEDLIrysc77ec1t1WNNFnM6qKKYAgL05kG2vCrsMdrLGMhe5hO9SCKpd15zD5VIe6WwN72HgWirRRW1yUbqfNqyEvUuSQ8vBGmVaQpYyrEUi7p3tQtBRUWVsa+z+FDuh4Es8mUjUrS1H7HSo+2kJ7kggeX0PZA13h4ns7xJLIed2H9lV+rnZIDG2Ka7TvofaRmlNjmn9rTZ0QQcR3tLamQ/iOeD4ie4eOQxM6YaOfcUxlSyrrK5NzFkMg1WDvF+/rMKW/HcJuNV5cbROo2eK0jfPJYwOucNMVxRi02RCTRRSVFGFFmIll8Sh7TWdXi+89sh+WLewEz12TPPu4SpfiCM1N9VHYVdcUD0DOpVPAkIMirAoee0Ftji2cDtkYgbBjfoxB4NHy7FvMe/Ur5GkaRG42GVSUlvDsFbeWA6inW/Lt4YYaa06fZb2y1eV+M1X8o3MwFyd8z9YqwLMQz4AiGfOmeqyYnKf+oZANjlJgJIVlQnWk8aVR5kU4ifHna4zGXXI8irjjkE/88L7EbEj9kWqBVAukWiDVAn/MFkgRSH/M1k+dO9UCqRZItcBRLXD8CKQu27x+ra29TzlDyRNe9ioF0hEVkX58VN5PQCAdCe155WovE3FjfziBlMgSunPDdioQE4dPqIRKjjeBdDT5dCwJpN91T2+oQHo94uuo76UIpOO+ZhwPAult71jsCosoQEcWAKlyX5QLI9DegV+AC4Gm41L5qJJdlef8Hp2PDVOvbF2wNqufO9tOxvosA9Dy/h88YEvPWoq9FlYiVOhLrZJLFkM0UmZfRoE0RaBxmKrcCD4kXpHqIMO4A+KTAK5R2WEpVwPgQQTPOCCxqnE/dvVHsZ8CbFTxJ4CHIDAHV6SQcBIFwEnV5lhlCViaWz/XauecaDd/9XaAUazyACh1TzFyNNo7FdKtHCcUIHmyrkMNAohWUggoA3EU4u+yxcmOBGCWK4XcdktVvvLSBwTj38rz8WB2fP23/uIH1rzvRezSCuynTz5nP31uJ6Adig9ldgikAaAR4D2mEBLJZkDRdP3ZAIKywYtmY+NGe2RBdAS11ONWD/HyqQ990GZOn2Yt7W124+dXWzvYbTr2awJjMiDnaF4nVwQGyl5PWQQ6j9pNSqQ02X+JWIrk2yhqnC/c+S2C4GvJfynH4qfAMygEGg9SQdxHpX2gtAqRKdQOqDtlXRASP73/e54rIbCnCAKlv3cIoDxmZRUoaSCKXHUjuIVKX1VBK3tHRN+Bxn0WR3mQCdhTBsAmIEmgl4AYqU1mUbFfRkW/2nAQVVoLqqemlk4rLq+CYBpxgkIWZkcTSFLhCJjPgkgT26dK9hwq2tOpvr/9a1/FRvBX9q1vfANSCLCK8+j9rlJSFgc4XnFJoR3Gdkr2asqkkI2PMHJlwqSpyhiyLQMgU2NePEJfL/MBEEukkIjVCNejeSCATuqXwEoxUJkFljcB9HS0rVlg9RbYQenaBcGJmNWFTcfWqxjFV+P+BlsKAP1/1tziFn4vb9tlV5KNpGD3QdosmotKEALJiRnGUAGg3WBfJ+M2ZrUA7vf8y79ZVe0MPrfH/uwvPs0ZxqyRHBXqqm3+vDn2ErlCISwHM7F6G5H9IYCc2/Uo7yhBBAQ2XiLKRPCIiAxytDSepEB6xcIuUAUlCSSXMnFdXpmdAHePEErK4zlKOeDwr6uaguOKVCtBqfh/v/Z1srUO27898EPb39Do5GFODiQbY1tjVPZPOs6o0HZebr2F0kzkdxlV5Lt27vacEWUhdXVhOcjaM712GoAsACXd9L6V7yNHqsS+/PdrUM9VMGaYmxyPWWIL5s2yyy69mLEJgAo57mSs7CulGpC9kzJIfIwkgF7+ITIuAklVQL6PWzK60iqw1lQ7aUxofctFTadcD61ZQ8MQS9yv8qCu+fAnj/l+MZo2HbA03Xq1phRnW/bcGVZ+0gILL0LLXFPJ4AehJXPISSNxQRrgIoV8fDJiZKvJV6bbJoqQ4dsiitRXImekUnKF0tHEUjC21e8CmdNpMyeSlE2HfZUIxAyt1xLJoZRBlmkH9h60DjKncoujWJ112OEdW1EvNQEg59o8iKVR1rpRMkb27mmw7NLpNlpSaxsbWq0llGe9KDtGGbtTYiG06si2S5SvMskYTz4PlXkSUCR+TWOyx5JakXUpm+vKYT4Nt7bYpGw6RaByKGUATbL2F5eWQ9CT+YYa4T0L6mw6hRC7Xt5pL+7eY2llyi5DnTs1ZOcsPYn5VsP60G97Zb0IKT27ssze+Z53Wc7M6SiQsu3Q3l2eCxRr6aV5sm1vO4q2vjHbtrfBuiEb2lDHDUOs1XKP571rOblRY5x7AtKo23raOmz/S7uY4yjdRNjR7tkoZSso8pjAakxFDN2omLJY0zPSyFfDEnYc27hsCLuQlHuQzrIALKrCgox1OrsEqzb2oknfKwICKcESetvoJQJIL6cEk9Lf14xSvdPJjqMUSVIiqc0nyf/BLZIilAP2zJM/g7MfhQwjVzA9yj5bgmVdYPs5TjHClEg9FVIwZ+tnLoQYIF9RymOu77UKpCOWYolrUpFE8pVcW9TPIpBUAJLFmiN1lVsceuGBLN0k4cS2drzXCtobLWugFaVbxMohCMcoAoiWURRVXE4RQ6vt27wTJWwLRAoCO8ZOM0oakfjjQ1M2jSKas2cU28kokLKwYJyE0NaSJPVZDvZr49ECe6JlxA6HICayKL6RdSsFL7qGNAilDM0NqWKw8aO6g/mmtmQ8cwNu46Zr1yoswkiqTs097kPE01jCEtX1VuoD1pJMxoUKamS/OYy6MYYVZy7nkhoyUsJzgogm1q8x9jU8/ijWyYLERgHEXJHVbPowhSHsSfMhJcuG2lAPDlkzDfdyR5+lVdVbGuSaxtEgRRqlPCspUy+3MNcKWEtKyA86iNXiYbLdImQk5uXxrMgzFQ8oriAel0KJB7aJuGz5hkQDQbSytvIMmM29hiYHLJI+iOo8YgtnFdn0ogyII6YKtphprKnhiJQ/Ekkpd5O/M24jSMQzyPoKM5c1n/s7xtgv0mxTQ6Zt6q+3jswaG2HBF1mWRd6hXmOy1GVgyOLPfzCGJSzPWaGJDtZnrjetwLqwx4yLqPWJkVDcJcabzn303iYCKVjyAoXmxh989zWzJPXPVAukWiDVAqkW+GO0QIpA+mO0euqcqRZItUCqBV6nBY4XgdR4/5V21W2VnjO0kt/f3lCB9FsEUl2CbHrtRb+FDKRXWdiRJbRmpa3avMLW3UP+EsW6/60KpKNt4o4ZgfQG9/R7Ekh7jrIUxNgvpUD6b1wxjgeBVD+bjB1XBExaTU2t7UXpMiS7m4Q/vYdWA87FUMeMAQiEqHAWmBVYc5EBkoeCA+B0ySmn2wyqnV/esd1KyopRpoSth5yLCMDQ8NC41U2bTy7NrWTvALbKkwdwRCqZPft226yZ9VYMMD8JqB8BRMqWlxwA0zDAq4fXU6V7xWWX29bNzwNBCJxVFTzYprKPEsCyiCThnhMQNapYrauaY2csu8A+/aU1NiSiCtBGBMDISJpbBgngkA1KVORGcR62eiJHcj0HSSqbHIAQKYICEgI6R8QUgEJIVbuAPlkAMyIhxqVMIPB5zWc+iq0N2ROohV7YfcC+97PnsFGROkc2MgBXABhSLcn6jDpaSB0RYMpRIueCe1QujedSpGPtwn2MoyJZvGCenXnCfDtr6RLaIdO+vPb/2nN7DqFs4rhk6ohAUq6TbG0C3UBAIIkUAFIKQA/aekztjR1N9vRa+9vb76CSPg+rmRq3ihuXjQ1dOgCgNQh4pJeuo5M8mTw+1kcmz/fv/AYZVkUcm6pgrMsGUPYcOtxlOXlFnmPhWUQKLfJ8BIH9HIT3tgHSKqdC+RjTsKYS2TRI3oeD6D19tuzs0+yUBbPdEmwzhMnuhiYb5HKyye4AUXRbuQgV9kGwdQAWy9ZMlm0C8D2TAXAoBjhVW11iN3/2r2zzc0/bP6/7OmQo51KOEKSoyCEnmsh6mVZdybjscJXIpNRkgJtOwNHoTt0BOqWh9nFVkFRc2GuNAtiKABCQFCKY3SuRBYByr8recoAvAckm1UciIRxjUptoLqlJVLnMwJUVmmwjVQeel1tC21Z7df3W37xgt6xZY5d+4DI+E7Y77vq2fW3dP1NxHfFx49Xjsu9SlhJzUOq5az78ftrxHOZhGSTgpNXOmmtPP/uM/eWNfwHR1w4BF7ZFWKdtf2m7K4fSlBkhUiBh/SgOQS8nwTTWjxBIUqUEGSRJAknzR8fI1Jey0ZQ5AiCaVCAFQO8rFdtun5Sw+QnOIqA5aAcHRhmrIjnzCvPs6+tutybUZ7f/8zesq2fA8iE39T6dx+2OmNyyupN6RySH2lx9qHEgBUAutl16Xw5EuFSIImsmRQSQcRTnHDff/DdORP2vm/8WsNVQPdR4LskIfVszvdKuufrjqLkYq6wVyk7yeSD0knOFuIYAiNa1B8qIAjJoCsj1EXEyJiWLk4eC0hPgLtcustBVGfw9DzJsECIyzJqjdll+7oXHfOdoSquxCYiLjJlVVrQUlSFfNgPiCMDXyNBRFf4UpOwUqiSfO9yb+lxD1XUFCeWVCAhXYWlVoT9lHxgX0cj7pVaUssGBbz4X1xgBlJVFFoxsYv1gTHgfabyjiJBqTlgrqkXDcgo82Jqbm+1Q0z4y77KsElC4//ABi2HlWKRxzbEOoL45iCKxuH6+7RiYtJd7x6w9SoZUJmuW+oNxrLHlY0yEkZQdLkPVKBP5FVBImnejibmaIWIQkjwP0Hyqo91wb8Wqbth6KAAYZC0vQ7EaxcZ1gLV3GmD5e+ZOt3SKBDazBrZRVFGCzVxrRyuWWbvt5EXzyOyba/v27rb6WjL/OF7voT125cc+ZJlY28Hw0qgA9ew12596AQvEPtvfG7ceQPBd2HQ2k/fWilJDy2ZZTrnNI1dp5onzyKSKWuOhJtu5Y7f1t0M8cR89EAMjXFM2e8A4JKfymc4863RLg5BpPNhkTZAew6x1yv7TuqfxFoFgD6OeK4AQi0LeF1ZUQwRg28fa5sUhUkwmyG6XcIlgUZslSZrfMTqThHiSREqql0IeOAWplTlsna177VDDTvJpuN6pbJqjkPOxrzMmhrHoE3E7QZ9VVNdZVfUcVHMivATgJ1QeCQWSLiNJEh25tqMIpOTPXZnjVqcMQ+zIpELWdYkk131pHR5HPZM7FbPCHhSobQesPHvKamsrIUfI6KLQomzOIqwCB23789sooICE5jyDsEO9tH2cOZDBOK8vLbQrzj3NZkHQDnU12749ezlvFvZtJXba4tk2xH7zq0MxaxwP2xBFG+MiO1nr8rDn6x/wKgMuR1dFAQjkvtaNycmIzyEVreiKX49A0jwVgZTF/NPaOSHySIQt7dmD7WdXezOubN1Y0Y1ZFft7eXGJpSOllgJxlDUxzn46MSmyBHUOxwrzTBWGUMtkPsyE5Dodq8ZQ6z5rbWtmvmFBxzPGZGUdGU7MYC67ALUrXCpqzVOstKLEHv7pw3agudHX4wjPNiU8Q0WxuVUxkB4pxvV8o76UYx9qKxHzGVx3AdefyX2EsRCcWZltJ84ph9umUATL3hys74a6scHsHUSNTl4fBUmTWLSy6nthShaFRzkiSClUSdPNs943NQ9bQ0vEntg9aTvi87EdrPD5rhNHxjXB0y2m9U7LHQuPcqEmKCKSgmlyoo1rDuE2WcTzTDeqRtpIeV5SiWsv4zMqKjlCVLvXXqBACv4MiMwnHkgpkI75ZpY6YKoFUi2QaoG30AIpAuktNFrqI6kWSLVAqgWORwscHwLp97NMO1qBFGQgldiaR1bb6XvX2nLs7G68/zZLRCQddet/KIGUyClyNVNgQ/f7E0ivk4HkRxgA8MqjSu93WdjpPOfbdZuvt/X3rrQ6fexVBFIii2nP517JVzqKVFv+WxlIQZMIaMvLC3KhHviv7ukNCaQ3m4GUsrA71nPxeBBIZeUB6FdFNWlnZzdgIvYeKBX6la8gpJWX8lqkQBoi3DkEaK3K0jwAhbef/3ahNXyfMOG+YVdTNAEMKmtFhIsA/K6uPotQOX7Rey6xT1/3Geto6QYcIFQeoGsYe5idu7fbKSeeAJAR2AvlY5/W2HTQps+f7dkMI6hWBHd94H0rbN+OHQHQDUMh6zbBMAJoJyBIpO5IAyCaAJgJp+dYZfFc+8CHrrbL//xa6wO8kJppCrC/FyByGJZC9xbmOFlYr6gKvb52OtcVBIuPABrmUZGu6xNYU1xcCCgdZK6EZeMFiKH8GVmFiboZI8vjx/d8Bb9+iAyO09A5YF/7zo8tp6IWK5xOB7bDVBvLkk+2S0EekTLuAeAB3NzeBQsVoeIRCKQQgIzUDyKQqmnn899+ls2orbJv/st37N8ff9aA6NyiSFZngTonyFBwAzblWgCkjinoWiQfoHmMk02RwzD3zLPtk1/4MqAS1cZldR7wPklqu6zW+iGyhmgHV51xT+0QSAUAeiEq27/+pc+jDqBaO59Qb657EIvB7QcOUoVcCQiFraHUVKr+BywS+SUiT1ky/b0ApIwDtWcE0LmgAFsliC+B08XYNX30Q5fa206a76qk30BwfP2Oe6yJtstEsSYCqYfxU0zAeZLYUEW2iJ1RfAGjWMAJABcBIVuzQgK7/5z8IylOvvzlz3OeYVRwAFAAcwKzRR4owL2srMRzcQYA24KKbsA7+lw2Z543QRW9TA2do6SqO4R0YpR+jmE9lw74lknfSZ2U7qC0MCwBlMEcSr68ejxR1a/2dCIiQSSpjfpRPqhCXISMCKg6ckpUTd6BZV1FebmtXbvWFsw/ATA1ZCsuvdw6sLnqxNJK55V2YJSxF6Fv/vwTV9qFb1/qar4RgtoZ0fYkJNSOvTt0Ri1jAAAgAElEQVTtX/71bsaXAufTnaBqbe4KLHlEgNAeItQ0ZzT23PaLa/F2ThCyCqaYdGu7gBTyHA5eUnSJQMoAGBWZp3/LaklQfZJs0vukPAmqtl8BgAXmJf/tMRI6ByD70tNPs2s+da11E4auDJim5hbb+KunrBkVgNYjXVdYORv01yCqI61Huge1YxySN5d+Va8VkqXiKj5ZQnG3Bw82WDmKDfX38uUX2tvPfad99qabaeNqAHlZ0gHu0molVNN/6k8/4VaITgRpdRGAzXkzAVfTaBsN6gnGkK5bbSX7xWJAY42pQSmXZNOkfJKEEimpmJLKTe0QofJfYfJ6aaxd+I4LjvX2YE/VLbLaE+db1VmLLYR6ZqIi3wbof1m4pbNuRQG3I/RbOsopzzNypZHIn8BSUOSvx8j7GktfJWz6NIdE9vs8kUJUhLGAb4frg/f7faGkUCaelA7KzBP/5CpIKWiUQYMCxkv8lcFFP7U3N9mhXTssjHKmDkWe7MFG21sB+adsoLPD+oexycLe7NdkymzY1mB9+eXWhy1oXIoNxqnUJhqfThWp7RPknQglJ0MS2T2egaR1lX7NhFisYK4VYls5g2qBbOytYlMj1sfa3Ng2aP2sLTHWwoU11XZ2zTRInDbbjmJxKhelDyTAIHOv43Cj5XJ/9eSj4aAJOcheeNbJWON10RyjcuuzGfPmo/qaxnWhFNr0om34xdPWBKDdyzzd39SOjSpWYaxbaovRmEjHDFuwcK7NmDWT/Lle2/zSNstHwaK1o5+crSkpS8dRsrFvxVgXF514os2Yv9DVette2kFhQ6B409gaZyyGlaFDYUJeUbHlF5dZ5XTUJJDf46wpUv5MutqQ7lebaf576wVAu15HW04Gs/aV15G1LfEtT0PSMSBiilGDjow0UzCQQ1ZTuv38kZ/acB9KRlQfYdRjOrcIpFERj8y/BYtZvyDQpiQPTRAoyTMllUivJZACjdQrr2BtCuwLAxWV1nLlPLEGaf0RkSRuS8pBvlcIURyHQAqjRiojg26KObHzQJNlYsNbgFKr7WAbhQ6olNn7u1D0wMaxX/RRUBHHXrHU3rX0RKtmPwyx1xxsOGCHWrudPC4tz4JknIeNWqU1xLABpghggv0lTm5SOvc3NQm5TatPuA0c9r9pPNtor4gnFI5MKxXlOI2vPT2hfDliYcd6rLVQJI3WZxVqSHnWeqiZPw9DHGXZjHLymMorsOHNth49l7FmDqjgBGXUOM9FMdQ/srSTylrK6Sj5jfU8G82k4Kc2j7WXfX9Tc7f1U9hgJZWWg+2gng0XzptrBRBS/ZCeuw7ssp8/9lOIZO1trB+M4yhrsrKulDU5hTJrKj1Q2qZpLWBf0nNJFu2XEx426mxs8dxim12VgxKJZyLWYhVHtHWTJYkKtYZnnmmsrTGuPaZ8RXIq01BARyC9srQXyKSPdWBikAKkQ33WMpZnj+8atj1j87GvK4dAkgIRAimuQEsKfdwKEBU4zzch2jTOPEzjuicmu7HlTacvC6yB/o9lUoSgDEQpzVXkkBQaaV4k1PjBehOoapPFEBt/sP6Yr+WpA6ZaINUCqRZItcCbb4EUgfTm2yz1iVQLpFog1QLHpQWOD4GUIEs2ovJZj8pnbLPdccNNdt/eZU4QLUsQLQ/UXmbr7pAKqNHuv/Yqu7NqjT24epnl2R5bf+U19tCSNXbHTcvICxqwPQ8+ZoMXrbQlWX8ogfQKuXX/rcutquUR+9w1t9iTudfaPQ9cZXN+p4UdhNOe9XblNRvsjHV32A3IlwY2rbNr1hXbmvv4bCKr6VXWfEf12ijHvuq6jbZs3T18VoTRdXbDAwftMs9AggzauNqWrxqwz6HaWl7VQt7SVXbLcyd7LtTyElRGq1fa6oEbbb2uG8u6B1ddY1tWPmirl40F2UwG+fR698Q1bLsD8mrTtZBXlzt59WpFWHDulZz7eleMDXBt19gNm1bYPbqvBNHFhdityz29KZWBdIxn4/EgkKbVBLlGQ4ShC7QQsD+hinKAwD7C0QVKDZOFk0cAu7KKFDIu5EIAeAVgygAgTDQf6gRSphcAuJSKZ1Xe19VNd4C2rxuwaHjKPv7RP7MLzn2Pdbb1QgqgZgH86O7p4tiDNhsLrjKqY8OoghTu3AOQOyiLkcIo1iOydjG79D3vtRbAGlXDT0IsDQknku+/Xw5AvGznPGpAVf8AZ6F6+9T1n7ULPrzSBgEhsgG9+QN7HUDKmHQg8seP2+Gmvfav937L3n7O2XbaqSfbInJCilEiCfAUgRQDaFS7RLiXIIBaZITOQTUzbTDGNU8rDNvPv7MWLq3XweI9AErrvv8TO/tdK7AYovIYIqUdq5cDDXv8/XzaLdtkfxUHwBEAWlRYiTprAIsXyvMBuaQGq64otfHudrvonW+zkwCGf71tm9289tsWAmyVNZ7awgO0pSIQ+C9xmFtHYR/jtk3C1Qi7xpppEhDp3R+60s698iqbIG+pvJzcCQDUCbIOZO8ygH2SA5rKGQL0bKWiPp/2zSLT5e5b11gE0K2M/i8A0NR42bx/H8eMYq1WAs4c8QrhECB/SNXVtM0QYLlIRBFyAygvRsiHqZ5W6fkcsvRS3sOl77/Qzl44C+Af+6LJkH1m1ZdsH8qmEAqkmIBmwPcsMiWcHEsokAQMaXxFqbJ2RRkEguycZCV09cev4v2TdsstX4RkgrSSBaErxsg14XxSs2RDtqhPZWko4FOWdSJSMqh0zgRYywBAClMNn6FKbcgNfK08r2KIuSBrOR1L958O8BxYKAI2YRkUvF4BNmXRpNcRAom/C2QMcS/KQdI96TijkLLV06a5ekwEYzfA8kUXvtdWf+kfXA3x+NPP2g2fuQnCMwAPIxrkXNfbzz7bPnTJey3e22xVjJOc4mnWjDXjX69aZbuxFMIcTp3vpF0Bdm0xgrNinEsgqlQk+rkrD1VeLhLpKALJK/0TBFLSuifuxKSynBLZRMwnfSZThITGH0dRLpSIRJEGIl41T4I2CbJyjgaEJVgR2TIGIfT+lStsxQcutTaA80yUE/CtqNc6XQ15GBKpnxyYfoBcjecKwMzFp5xsM2fPdXXiCFZ1ffz84IFD9vzzz7uaTQRlAVk64jC6OlsB0zOtEJJoFW3zZ9f9BYRTIYpKrNUYy0WsMWWEv3/i6o846ak+mmRR0bzSPWsuCPQOZ6EokVItocLKhmQvKdHYz3JSQWRYRkgkmgDgRD6WhDCMDw+9ByCVBaHbWTJPLnzHecd4dzDbSU5c3QlzLFJfZV0wvYOQR5moj9ROsgWNOvkHUShiiMaZZBF2NYmsxNTlzCu3L9SIEAkne0onaUWcBfNaY1bfF2ejTJEjKhT+LgBZAH6alCZu1RWo1yZ9TXbG0F2fBKJnAa4z8cwY7x3YD/btb7BZgMZpWIQh6/FxNM41HBiC2MnItYe37bX2cL4NZkTpl0BFIzBYCgyfZ543FigPdHFprCciH0UcjEOmy15TyoV85nI5Y64UUriENSCfpiiZBvGIPd8L+5ptN2D8SGzA5tfOsJl5xdbS1GyNgOYR+roYYF7qoE6IXq1rVSjQKhg7w6g4zj37ZFu6aJqrAg8f7GAsi3gQ0UmhBHuO1rXOzFxrg7BvJGtHeV9DQ1LTifaHXKD9ishfqps125r7h20/yqKZ02d5+43E+sk5ykFlWWl7UPiWlZTbjJlzUM1M2FaIpjYUTRpbUmxmMdZFDiuXUGR1DtlzpRABtaiDM2RZSruNMw5Ek0ogov0Ctz6fo0n1T3JgJkmk5KoWqI41DRLqyoQSQ2MgRN/myJ51rN9qp2djC1ljp2Kf2IkV373f+q7t2XmIdU+WkexHzK9JyIBsiK35Jy5F4QJJy7rLzupj7Mj5/wsbPfX90S8RFbK1U+6R1KRQlU6QeaaZxmCC/k5j3ITZw/Nla0le1FDLfsYJyheeR/Y2HrTs/GL2xUprS/SNrqULO8FQdr4N9XYYt2XvPWepzcJys4gsnihDfBgbwRd377NpM2rs9HMW236Utc80jdj+ftRLlJRMsTemu7pIhQooXLSvaDz6LKCAQWoXxqqrXrR+SFqtPdgJvqDlk2tvBnNRe6es7vQcMgnxovHQgU1ilLG9oDzP5lQWWwVETybvGRzGahbSu5dnqxEIpJFICeQKim4pSNnvcxnn0yBnpkGuhkd6abUx62UN2DEYt4oTltrc0862OtbZ5kOHyfBqsMbGQ07+DY5C2nRSKJTPPkIBzAAEp4jhMPNeS0OE/KJMcoqyeK7I0n1w/yH2rPrKAls0t5TnPSmOKCxKG6GwZtJGB8mMgmRsHszAtnKPnQrDNL0cMkflEuztaaxlY5w3h/wxqZgik+zRGTnW38k8Qdk3lFtlP3mx2/bHFlqvVTLfg/YLa2/mGDE9H7LXRJnvIp3H+XyglB20cpb1+fzvMNbN+zl/DEUyH/b1TyS11j25/OqVVNomCSRX7vFKEUjHfCtLHTDVAqkWSLXAW2qBFIH0lpot9aFUC6RaINUCx74F/mAC6beiik4PCI/cPXb/TTfYbVvGbPZFn7NVy7bYNau22Y3r77WVdQEJNHbjF8023GoPbR+z4tOvtbVrLrc5sr/Xq2uzrada+74nDwKWFNvCi661Vdcvt7o/mEDi2C0bbc2q1bZhb9hOvn6tXWd83bbI1j56k52xd50tu+6BI6QOFxKQM0dlF3VtXm9rVt9rz3VjrX761bZ61VW2xHmVhLrpdbrpdCdfcq3xwVvshtses+4wAeHXn29jt9xmuQkCiQuzjWtX25qHtpstXGHXX1VrG1ZtsoucQOKgiZyj2/j5YK4+v8quX14nm//ffU96Q8ujtvq6W+yx7ly79p6H7KI9ypk62iZw1Bofuc3W3PaQbR8kP+bo+0oRSMd+4r3miMeDQFqwqMxJoinljAAszKGCdv/+A9YKKFFTW+v5SLh+kHUUkDkDALZ19bV20ilLAELGbGCih6pW2ZWhXqIyvKKiEpVPvytORCahgcB6brt97qbVdt47LgSkBRgEpJjiM8IYYxBIlQDc2V0j9uKvnvTvn/e+91g/2UrjOah7FBfEL/CXX7DcBrFqkZXMCEBTJ2CH7JjSwckj5BOI3BImOTaBamgUAmC8xm7+4j/aKe8+A9BEEB1V6/EQZA6A3LAUBrKUGwag3mN/t+pGLHZyrIjK1woycsoAMivKS21aRblVTcMSBXBu4cIF5PL0kXnRDbC9mwrlXicypMJo2r3FPnzeIqyIplBxtdtDjz5hh8ZzrKR2oWreXekTSSNgG0JKap3DnV32wtYdAbAVH3B1S4jq4GzA+LefdZrNmzMbECZqXYcP2zM/32CLZtXah694v01SCf2xv1ltPaiVlJ2Rg32cqpsFmAsMT1r8KGw7sG0C6oA4GeX9qvD+1Kq/s2mnLLUMgLLSkmluqzWOhZfYPBFIA9xnOmCWVCUtAKB5oEHZgEN33/Jlyxnosrdj2XQR1kkLUEb94JeP2j3/9kNLixSh0qCKW/ZJgJeq+h6FCOnr7sBuB8Cadh5izCjkvayk2EqKSj34O4a64IoVy23pzGmed9XcNWS3/NM3ALwYbORBjTLoZN2WQQW3VDEikAS+ZwAeqj9yRCAJEAfQllViDgDweRBtixbOsK9+9e8ZVz3YmBFAL+AaQkikYpgKfB0nAzQ9CgAocHmSMRujsl+5U1KuUOMMGk1bQgoJiKU8GkIDhQJWTDmAcFCJ3tYZ5F0cXfWegN2PzFhV8zthItUU7/cqeld4BISCSCRl6AwO9bv9kVdoAxCOYa9VX19vl1z6QVtx8WUQQ2X2gcs+aM/+BvtGqd8gxMIc76J3XWA5VGUvmVPlkTZqs4cfe9x+8sRGZgYEKwSaQuqjjJEyMn8mCQ7vxjZLVl9B/o1ysqjQ1y06VBlYNYqMDQLbBeYGWUWuMhF47PIbtTkZSLKwE4FEH3h7JAkFquNd3QR5GJe1m0BQL9UOVHJHxmhCgTQCmffXN95oi05aYp3k3si+MIraIx2LsmFI7WHyMHohMYfJW8vJz2PtmYFVZj2qCtpMRDZt2NXVBcE3bP9AvtH2l152cFWqxXTlXtAaw9gsKbPtxhs/a//6nfW2Y/seV0tKETQOMDkdYP5jH/mwq6EEzir7SeCgxk4GmVGyyQxnYpmo/lRbidCkHYqwBosyh7R+SoElNZPUAejYAtVZQn2mNgyzOCWVFHGY7Hefe+4x3y86vn+Hk0Ix2I0prYfYM7ntJn0QZY2MQnoJkE3nT6SXzPvEGE1g9gkDPp8XIphkHZoMjld7xLBedPUd6hYPJxFj7RZhAXHIYgTwyqIOyRoQOfri+4w1JxEhe6fGpVvi5ygTYBLc0s4aIBdeeokCgX1WTSZNFn2mMTrIx7dBDj7R0mUHAd/bULIOQYRrfkphJBpEhQi6XhFIOkegQNE3WMekQOJfsi7TdWSwX+Vi01mIaqMesD6HAoYcNpDKGWU2THPsxTpxF0TCMGteFblBBdnl1o2dlgj5wmklVlpVYocOHbLGHQedLBPRmEk7TMf+q5wigjNPmWk12HvlRylngph/8oXn7eXt262QZ9Ps4iobLihDDYK1K/l1h1BfNR9shBwlh0maCki8AsZyXmGRNWGXNwyxO7NuphNvo6xl0yqK7VPkAE6w3meFcu3xpzbZHoisdta+Ia5RtpiNkF+SgEotpr7TnBTJWV1Va7Uca4J1cIzzjLFvai/XK4M5DefubScCKVAgJTORgiGqbwWZPInvK3/Hez4YOPp7JuMjj3kfGu+305bOsItXnAd5TV9BvG574kX7+7+/Fbu9DuxuIdCllWQu18yZb/moATGxdHI2BKgv9d9vK46C60gIQhLjKuj34Aea75AgnhcEycKeMSHiQiQBxErc1aDMg4mwRSAzMiGQomND1rb7RYpbWBMhm7v7eq0kj+cQnlvaUMHFIRrHKeYYoC/iECPE89i52K0tP+Mky1FBichXxnw/6tpdkNznvOs8FGFYHlIM02X59uOnttrG58mggzTMpWCjHytDFUTo+ibF7KntXTEV/KkrjPMXT3RM2F4mCSS/RZG1fExqW+2fYd8rhu2lzS9YD8Ue5exni0vzbHZFAfswxA39n0lnKvuonbqQEdR7LSjaYhR9yDYxyrNLLc8kdXRRSQaqTpRAIh2LZszC33OGTRVV2HYIo137GmwAWz89XKmQaIz2ZIenfVlTC4JCil7UWe1dejaT4ojCGDLYSnMzsa3sJS+sz+ZPz7GT5pbhppljhdgGah7Gpd6WjTHPc3JI6GKy/3r/kLUebrcPLKu3igLRiZCNXKcs97KwYo1ksR6x1kaxBaacyfqweGzHHjk0fYH9+0as99pnW39aLfNd1CFrMFcap4FjjHuN1Rye97xggmctDZ4w/VudHbezp0GwURj1q1ZsMuNkXVGsIQJJRHuSQNI6eGT8J2xZXQNPv6QIpMQ8TP2RaoFUC6Ra4I/cAikC6Y/cAanTp1og1QKpFki2wFsnkFJtmGqBVAscqxY4HgRSDb/cCxQUAPUnf/J+27Rpk9s0tRAKrmp/gQOyajrY1OTZGRVVFVYEyFc3Ywa/2Cs7gApd2SEB2PV2D5BnNNcBgfaWdmviGFGA104Cmf/ft79vC+YuBjgPqvudwBFEALhXIAUHIembf7ERKM1sJpXLM889FSAGEFroOKTSFeddZFOQDrLqETnSTDCzIPwogc1RZWLIRYzK3qEYKqAx7GXi1bbma9+0mUuxSBNKwzkyeRNiGMAchd6PQWT12c83/NA2/+YpQDnAFsDsLAFrAMhRWTUB1nvGCmD4mWeeac//5jms3VpRPCjbKYtK5WaA4Qy7+N3n2MXnLqbadsSefW6TPfyr56xi0ZlWu2CJ2zAVUQWeBVgzAbFSDIHSiwXcS+RqhAFFpEDKBzBvxtZI6onTTjnJTsCaSGB/B23eeWi/vfjrp+0v/vzjFgU0//YPN9iWXQeAVlBUcVtxyI+A0AiAbb1EIKkKV4Cgq06E8wGq/e3Xbyefo9oi2MLlA2bKhmsSez85S/UD/g1gJZdOJbEIpLYu8hQEVGH5tAE7tLMB2d85b46VKc+FMIRfvPS8ffWuuy2UV41iqEBYNG3CNQHKDKM26u3uBLQHGJRqgeOI5HGVEteZBTAzhl3VdVdfaWfNn+UE0q+e22r33v8fVMfn2TB9FSFfaRhLpEg0H2JSyiZZ/aDu4L7GlIEkSymOJftCVcSronje3Hq78D3L7LnnHrcnN/4UIPAwmJ1s7AR+Yt8FgCbAR/aJIpDGOG8cVE6EVCYspa7fYWnxBxBYAo5J80a9NApxKBvQQq8Wd/UQA9UjYxLgXhLkS871wCAqAF6TlcvBe9Kc4BApkoPiIAaYKQusbMA7WeaFaZvKyiq74F3vsbOXnWvVtbPsxW3b7cqPfMzzpmR5pOD0HEgABZ6fMLPCKstKUTV02nbAvhhAmfJFhhkX49hxZXHcGbX1jIE0V/UoG2WU+0lDcSUbx0kAfQdgkxlI9P2R6wUglerOVTmehaQ8J+yPICNC5G/53xn/AtF9PsvqjnEkwkT5YTq+EymJ19EEkjBdqXWUa/QPa27BaqsUW0epo6JUthdbHnZShXxlSaUl5Q6ArpQ0UdnVubUa7QBYriE/SK6aFJP/9t3v2QP3fw9ClsB2J+uwn8SiagjiVvP4M5/5jN317btty5YXrbyyBksk2hy7svoZ0+yySy7xuTQFiSR43HOrBFDLuo6xIEI3sP9jLEJuibgUQR5GURfY/AH0M5d0nfqZ8r7UXupPXX+yTTX2tda+993nH6tt4chxdj10B2QuIDX/yZ5RaqMo/85m7msOep4U5Glc0hPazu/FSUm1owhVxr6IWo1Z3q+fqX0DRRoQLIoH5eEF1nd0YIK4kQWeFGuZrkzRe/mQyvYdt9ebRC4pGIWFCKtSG4Ag6hk2/Cqtf3ejde7ab70QzCI9YqhPM7C/qpkzw9pZow9wyC30ZBMgfE8Y204RelJbcmzEE/7CBTIgF6RCclDeO87zTvRSqpXyyjSXC9k3itpabC4ZKGMUDxQw709acoKlFUTtBYolGslt64NgCpO9NpWJ/SG5Yrms09Pqyuxj11xhbXz2u/f9u7W2UzDBXJGqsgrSZ7CrxSqKwzavvs5KCyqsDCvKDogoEUidTeSrQLIPFpbYGPato6xvTSib9u7ci0IH4D3BhISU+YaqVSR6ThFFDCUVruiIj/VCIBXaX336WissLKTrcm3dN++y3QexeKQ92KkAvSetgevvR3XSydqrNSuDdqqsrLTpNXVkvwlYD/ElBRJ9nZiXryaQRMRJXxG8nIoT3s7/pPDxvKnEvpIcdAGJROYSpFUuCr5472H76JUXWn4ezwpcc3600F7aso/nihft/v/YgF1gug3SPbllVbZg6ZkoTRmD5FppCGUkbFc11tSFSWvC5L+TNmLJcx8hkPiGCPjMRCbiGARm3G3MAvJ7kmcMiX5C2LdFIfDiFE1kMdebt29l/UNRw7Wr6KEa611+aD39nazzWPD2jkLAo+Ii7+wcnknevWiGlTPwRlBK5rEeSMl5oOWw7W5utTPecbYVVRZaiD269IRTyLqK2M+efMGeeWE35DfEB5Zr0oQqZ0zPUdofMkSqa79VsQRtTMqkq4EDAilQLwZWmhrU7OfMMfWH5vIU/TvFHrrj5a3kHx02tGVWzXw5eVYNxHaEdqdkhjExhNq6dYg5X1pjbWT9DGNjOY4KuoQDLaJgZnoOFm5FWVZXXY76L8d2tLTZk+QsNqMKGpY9MAUW6aiWhiDS3L5UKnT+i08NYZE4afko00cgtRoaD9BufZB0KLOZ65XRKVtYG6XAocDm1WZYWR4qcKjDTBHKrNWyfh1VQQ/EfyfPOp1j2fb0nhFrb+uxjy4/2fLDWtOxuexq92fEWfU1kPi0F22QjVpNWZmDzFPoIyude7Ld97O99sQOcgAzZkGSyqySMcRaLgJp1LPe4DIhuOO0WQbriFRROew90znPedPDvrc+dnjM9o+YdYo0VLED67zGZbIIxAkkKTQT9nVB0QgKpPu/c8zX8tQBUy2QaoFUC6Ra4M23QIpAevNtlvpEqgVSLZBqgePSAikC6bg0a+qgqRZ4Uy1wPAik6unY9/BL/9KlS1EdtSbA3zEsoRoBTpTTQvUnAHcPFbqDgCz5Bfn2/otXAFCNY/uyz2rnTHegPYMKVYFhBQVFnnHUByiw8YlnbIhspLLSKnvg+z90K50pwJJdBISXA7BV11TagcbdNrO41Aap1m15cZcVorKJk0V02mUXWm8EtREZSwKEP3HJFVT+YvUCKHIQdVQLFcQhgpaLIRgELMdU+Q/oJEurIexQ5s99m62+5WsWpiJcWQuTgDGZgOS9bV4wb/2j3QS577L1d91ORkOHEyBRVbmKXODPVirNVYEsJVUGPzz//PPtP37wgIMaSUXJ2AC2boRgXP7e823J4lnW1d1mG1BRPbVlh81feq4tOPU0bAADhUkabTcOQZNP2whb/dY999psQNJZM6oBL7KsoLDU9uzZh4KpE7u6k6y+ZgYA43aq8eP28I8esKVLFtqVH/+obXhso/3oJ78AoAf8pj2GRCCp2ljZSp6bEAwpkUeq4I0Bxo0CguLPY//72/d4oHYE4LsQq54sWJA07Lc8l4f2k2JFChgpujoAbnJzAI66W23XU0/YXECZYrI3ZgNwzq6fZr/cusm+8q27bCSrDFASxRcnVi5PmC8RHCITkhW7uh4Pdkf1IMJBgJhsgj56xSX/H3tvHib3XV75vtVVXdVV1VW9793q1r5bi23JNl4wBGMWAyEBEnKTzJM7JPdmI4Tcewcmc2+emSRkIBBIQlYCSVgMGMxivGDwKluyLVmStVl7S73v3dW1V3VX38/5/qpkM5N7x+axxv9U8wi3umv5/Qr0VeQAACAASURBVN7vVjrnPefY1oFOO4H64AdkhCzmATdXyEuga10EBdyXB+QydlJZrUDkuQwg5l495EKlW15ExBLERVNz1N5118/YMBkN+/c9TIj7JVdbAbQ1dO1LGeEytASIAj0pUycNGaXxDDKOAswdEVe2DlI/uO5DWTu6/iDgW8Bl/oitBLCUnVfZxkn36L4vZx+5QShnsMhW6Qooy3OlchGBlgHsLVHz1tZmj9AE8GpqaLT3vPdnbcP6zVgkNnL/YduwYaP9wR981J7af4AXlYIKaz+IiyJWXLoP2SmqQ1zqosJyBuKN/A7uzYH/skri5710xk+Tceb31bsueAHMTllE7ZySDmJDFn3KeRIo7JEG6oYvOcJDCq8UllsiwMKobmohsLxMMMhAnt+IwseRRrIH5J5UL5cxxeMccSTSoWz5IxJMyJweI/LhL//mb0FFlQsGAaV8rK4+gO81vHbMETGe45rs/0R2SYFWcO8pNVQUMpMpDGmds5HhS/ZtwLwD+x8DJIWYBf0tUmetjY72NvvN3/4t+/gffgxVAS35rKzm5mZnYdUYC9uv/8a/Z0zS3L9UbmWgXIo3l38EWyiijPrI0i3ABenaW1ohuPiZLKZUNwcuqntd6oey6kz5Z5on+pKqywHwvO7bbrvlVe39r+TBR7/3ec/qkfdUClSEvbTWKY0giQC7C6hXBJRrMmqvcIozrq2OOsWxY5MVo1QIS5CKsv7SvurdE3OMxy1RaO/euFf2HBFDrg1AvnTsbVI8CB92fyAvkQ+gMAKRRSFjCf47PGWGfdv84KilIDOXF1E9oKT0lz2iZBW4hJ3WbGrCCqhPV7rabRTrwRfb2uwS4Hayrp7zgOuACBIEj3jAKZnyUhgIlIf5daZVIvpEfLgMLylR2P9FkGEv55+fsF2skfWhEs+fsTb2h07UFkuM3+FhbDm5zxLzYwbF4cX5lLMblcpt47oee+ub91o31mx5lF0JstxkuylSYhwCLIla9NihZ6ydM3M9mWZRzpAg+SrRxjiK3hErQID13vQG61q/xYpYij6z73n7ypfvsXODQzbPmeWs7Dgbc7xuU0sPCrlV2G2y30BwFVAgdbbF7WP/4aNOUXSJ+n3mc38DYC+SCIaDajQ2N7HPkxnDHjlKjoxsOaVyFCm7e89eNlJqwHgLGHe1kO2cCAye7cZNRItTc4l20e/ZBZ06BiMx9ibZw2nflIBDOWUaK2+PYywA9euxMmvEBi1SmLcbd61hb8B2ryXm7CJTczlbNbDRHnzyKfsu59dYesna1m6xzg1bGS3IaKloqX/ekZcis7VrcVdlC0LtyO7atB9VzjgH5L9kd6ddq0ZELk8sinhh7uo5InXrXG6O7oU9CbJDeVixcK3NQnpMUytZ1cbJD1rb3WrZxVmy2PiQwF7Qyny5/pottveGXShi6q0R9Y0fK9MMdoTLkDAp3v4MKp0F9iNlV7W3oWDCMjSExV3z+rVW5Kx88Olj9sT+MYizBnd/TmWEakfFrWG8/SU+XxTZu6lrESWQ1l2N1G1lBZ+GZtmRn94JoiaKgFRU3Ggd++HQuRft1MmDZCXWWwPrvosso75usv6w5myhQWFuIWuzKLIneJ9ST79l2b/CNE9s7++16/mzls9HWrtHjx6xJw/st5NDYxbqWW8ByMvlcIOVOH9nkyh+2SNCzEMRbCusEan6lDcZRYUUjvidzeIwDS8FVH0x5vOWrjq74+YBa4xiKtfGWvXnsRX2iF9lY0qNNU+G0SSZh4WCz4ZmffbIKWoLqXTXG3ejLhq2KRp0mqI+e8N27HzbRZNCCMmeUYpnxt6/nKa5iXmPovHIZb/9848LlvCtIw+Q85zMx1SW/VZKItTCalbySyElGRfF9qO4DjM3+mrzdltP1DauXWvHZ0v23YPHbIazLiu1GHllvBLjJDKKcxTVol5HYyXbRB1nmmNPfb2agfRKzqfqY6oVqFagWoGrXYEqgXS1K1x9/WoFqhWoVuAVVqBKIL3CQlUfVq3AVazA1SCQVmHfIwsoEUizs9N0eq6zEyeOOfBfYdypdMaBkAKMA4BtAhvXb9jgQPx5Wf30ATRAPog4ygNEuGwKgN3+ngHX8V4PwQNqZe9//wcdebQEWHjo4GFs0LaAGQNqEWBeL35jPGmHHnzUuprbbRs2MaG1nZYMFWweS7pMNmkf+bUPkVfBP+wBHafpdB1B5RIFbA+7HBYADYHRgAoFAMtUsmh799xhH/ujT9oKwErBAV4AjAALRB84smg+MwVx8Yw9+O2vQOwknSpE5JFUJSHIhKmJMa4VwAIQXFZXawZW0X0+eSW/RmRDB6/9BlQ5t924C4JtwiYBT56FBHsGAqmpe7Xd/vZ3QJS1ojCC4CLfqEF2V9jnPfzww7YAyFIHiHXnnT8D8TRNFkuLfeNb37afe+/77Ykn9lkLKoy1ADxDF87YQ/c/YHe9/Q32gQ+8z75z3wN2/0OPWR7QaUm2MtS+BjA36Gy7XiKQPP2Fz4i+cYodkBb7i3/5qmXo3kWOYa2oUqK8fw57GkVKJFBJJCHqxG61NjfaPNdUAiyaGh+24eNHyQ0pWCcA3jY6rJsjQTs5eMr+69/9rdX3bLJlWc1RNx/gjrp1pTrSnBBQvggQq6woKRdcZhBzSgogWTG96x13WGp6xPY/c8guTSSsoa0PUihoC4DNTY3NgJ+A9QBY+lLmiCyyAgD8Ba4xCuFWAl3T60kp5gA5vJiuvxaAlrymofMn7CLgGpCxUxmVyE5BOuN1dQtA4hqV0ZMFCPRDpEnN4ikuPF+kij1NxbpNhIy+F9Dp8qYqloFlIFVmWU794KBPD+xTN7+oKhd8Xib2vLwgj0ASwBtQtzQALJydddIFvnnrVrvxxptQzrQLQnVZUdPTZKqgfPjsZ//CKWdUl3yO7m/WXAEVktaq7rMGdG6pmIJQwbpPVmFlVVCc/JQ77nyLPfTQw/wshjIJUJzcMtnnlVjHWueyjAthTbZSzhfxch4gASFqpMCr43dOWYSKJAgwGYJMkxmZSKaSQGbdq8ad19L1OFJKOSyoXyoEUqVzu0IglZgrypX5009+ijkMAQ3ZukJuT2ffatRHfVggQmowxuB5jI2KK2JE5A3AMMq+DDXMYc+o12kgL6oIODw5cQlF4T6bnR616fFxO33yjM2QsyPC+sMf/h37+y/+o41CXhaXPbIwht1SPFZn/+5X/xdIJ0gOyc+USlNW53jWe6iJGIsghAw35O5L99iC8qsOAkkqKk8k4FkV6vF6bS83iDnD2nRkmbO685Qc77z9ttf8pDjwjU87gtVljjAvw0yqGvbuFamNAFKVuVPZI0R0iYTR78NYeMUgkET8e+oxz5otDEHvJrVCqWRXR94LkkZ+Jl9RSWOoFeSiAGj8rQiuwq8X0ijPXpdGHZCfxiIQW7hlsrlqFrMWkt0UCqQAysIA8zqkLCOncBHt47OsVEycMcVagGWUIYM0CSz29dgC+W9nqPkM58k8StFlAGvZCdZgqRWsjdoytlwZ1qcULMq90lhI7ahLruUsAu1GJcGcZBNpWkrbxgR2mplp62gsWTeAfxNKoxzzOsH8DTXGnJL2BbJYRrlfP+deO0rKnqZ627C21VZtWWUd12+2Ej8LxNoYQxYu9qtIKewEStEHv30vr9libU2oTgG/Q5EQpE+XtXCuNr/hBjNylWAcbBgbvHvvfxxy4ZCdvHDO8syPHHuRlIJr+zZaG6RZjLN2CYVcCVu41ZyHH4dAkpJu31OH7Mv/+nX2yRxrpMGp4+KchTnmv9RuOa0LLLlS2OglIf3WbNqMaxfr1RF00gt5yiyng6FWmjMiiqXSco0HWLa9RCAxJisQVbKXc9aWEPjKlFFulug6gPgAaybOOd0GgdQeyNlbbtmB6qmFa4BUQll45tRF7ClR/aDE/efvPGBHR1Ettw9Ycz/Xxb4TZT/X/kIrRDmHybs+78tT4bj9VJaQV378EoHkSHI1FqBudrmEjKVUaQWpoiD/ajj/0guz7ItJHSJWh9pMjQUr/Pzi2XPOHrOjtREry0ZbvarN1q/ptV6Uiw1YlzZC9jTEsciFpqgVUcq6KYxAgqKqTlGr+VQO+7Ml9/lnMTGLMhaiBfKmvqPJmvppmGkYsHsfHbIDJyYgJ8kc5KAsBVB+Si2nERBpW5TlI/PaL2JbJDlkSZk805iUpMxyeWL67MLjl5hXUiYxxosQoseO7rdNvT1WM7toJAyiKExim+ezXj57FHlshqaBPPlhfgjvgY1r7GY+XzViBzd88oSNnB+0CdbtOMojqcxns3nr2LjTop192NryeYnxLmIbqaaHMMRrkMVV4HNcXns930cba7l3VEnkIi0kpqzEnzXBom3vCVlr3QJqPOZGozLpOD8gTqNSEHIfaYjSKUj/TFE2rpC35xbs0CX2klCDZ3PHnG+EqL155xpUUlkIPE2AtEzpbCVSzxlOAwfzsg2SMoL14Hi61T7z7QkbSrRDQqFSDTWyJTEJpD7Cbk9kd2nJs7wNMumXUyiscwnrrMnZ3o4I+Uw9dnFh2Z4cHLMxzoM5SLxQbYOzPWYisZdCwMsCTyeBrF09/bzbt56uEkiv+VlWfcFqBaoVqFbgp6lAlUD6aapWfU61AtUKVCtwFSpQJZCuQlGrL1mtwKuswNUgkNat63SgYUdHh7MJa8E659Spk67TWUqEWoBiWV6F+Ud7vKXJGgAau1EztHd2uO7PRjqsayFcOsmMCPGPbGUCCchRl3oKq7YAqg/5/68jjDkFYKCfnzp52rZdswM8388/9rEsAoBpXaJjG5CvGWsbYXIZKSn4x/0yHdjDg+ftP374oxalKzSVSNHNu2LnJycsiJ1VI1k4AlUEfOUBVLIQSGksW+6665ftdz76hy7vQeCcOryXij66oZWFAfCTGLb77vuanTz8LHgxpIaQRwBqKTKkoElABi3zc0FXyvCR9ZTAB4H++q/A9iaQ7TvfsBdv/xbX5Xp5bMQeeXK/DY7NWT92fQnAmFtvu8EpRZrqIw4snZ+Zt2E6azdv3waoNuPIuve97332yCOP2O6d15KxMQog00jNUoDo9Xb+xFE7isXe//1/fsQG+vvsnu983+753uNE3mCbBEmQBywTQP0SgeR6t53dlgikrBRIcmIjr+WL37jHhgF0LUw3/Jq1gI509ScAfOmuXeI1FgHQBR4HITmy5D0FFSI+PWZnjj5vXeQZtQJ+5cdHAYHTFmPs/uGLX7RY72oLMDecxRyAoRQfyoZQ+LsA8xTjISVDxWZP5JHURLOA+g2QGD6A3/GJWVRijeSz1JN1UG9p7HPa2jpsGku/EMHvruucu6kBBKqRRRozMxyTAglgnjnjupG5nuWVHHaBAOJBQK7UjA1fPu9ahJcVpq3slDKBpG5uUQIiuRyBVCYLRCDJ3csDK73udr13lHmmrmnPisyDMGX76MgBFEn68tJWKgTSSwtbYO0KtankegjoFEioHDCRSE2stwxzqgErIK2nBpQEBdQb01MJm0UxlJgjbFzd9IC0ytuo13xXBzbqB2XWByEHVGvBuZq/IpByEGhSvkiBpN/XQfi9466322OP7cNKEPBeGSGgeLKbE9BeIZB0T17nu+ykRMxAbGkuQCyKSFXGVRYiUaqisLN084iygMLdUa75nf2jpzzLMOe1RvzO6k5SKL2uVCLld9D7U79tO661/+sP/9DZpo2ypn11Aetfs5H77EJd1Ch+yjmmlQDvRPj5IB0qNdcvIwDByo9RroeieSQYkqMmzoXOtio5n7ULWPudP38e8L3OfvDgA7bvwDO8XtA9dwXFREtTxH7xAz/vCDcpkFQTfTkrOuaMxlzrqZYXlX2eyFDtmdojwyhjpMZUO7qUZk6hwx6oe9b8r6ja9HhlH3l2dyt215tvf5W7///44fu+9CfMC+Y21yHVld5b1+xXQbgu2UiGmUsiWJwdIaSMfhcAZI9ApEjxUgeRJ1JBszxUnttsEJ4l3cQ03qaoiCYXIEwgTQDRC/wsrxwfCKQsZLGPSVli/q5IBSVyQmtEJIC6+Pm5fiYtQa1qJYs5RziLffNqugxBlMc+LMc4zkKIjmM1l+zptmRflw3XB22MfWqWF8lxXyvM45LykCADHckHmeEUUwKN1SWgNcz+6BdIz70UmC/trKOOkQtWj9XalrUQPajPanLMcfYBKZR0Xgyjnj07NmlF3kPrqLc+bj3NcevrjFt9d4Ptejdj10pjBKS8rFF5Iu/De2dn7clv3Ws/vueHWHBFrAGLsCD7XR/NFEGaDfp3bWffhuihVmcvTdqzL47b0fMjqFhGLMHalmqryB6zac02R4Q0o/ZNpWe5pbRdt2e7/d7v/u9ODfn4E8+iXvoG+5EflXCTyy4UgaSl62WrhQHPAech6mYW5q29t8+CnCWOHHoZgVTJ36kQSKqdRyApXcojPWUNJ4JIBJKb007zyJ6jhgztd5pvKJQaSynrLczZjeu7be+1G1i72KByHnYAzE8vpBGiKdcqaPc9fsCen1iwMWpeirazt7LnsXC1bqRuquw/3p7q2bhVvtw54LKu9OWRsxVljizhQuzxamzJouSU9V9QylQ8a7OQR7OToy4nSY0CKUi1Opo51kHWpxmLS+cGrbWzydpXNdg1O9fZVjIeW3nz6ELC6gsZsql4OwhNv7IUZanLnCpBPqVkEcfzg9SrmbkwB4l4cXgQ1VPa2iGQGiEZk764PXVxxV6c4Cws6nMK89ypkPjjFF9aAtRbvJHbej1LO88+UMojL8dJxEVRG76yvZRqxnzX+SGV8OXBMzY/MmTrIFKWudeSJdnbRICQQAkJvG3XXlu7cRM5jhtsfPi8TV8+BXF0xvKoqVZQ743NQURxTs9OTcFvtlpT7zrmPsQ4+31Bezdn/yJ5dD4aVgJ+kZoU132u4ixGWdTcEcbWVorTaUtPnrSb++vs5g3tlh47Z8tpSGSIHlkvhiF79dkwwOe4bIHPcGSbjc6iRl6M2tA0czXLfdMMs5SbtfrajN2yu8+u29iJJR7ZeGSV+QJe/hK+xezlYewnZdUHuYUd60yx2b5zYMUOnFmxRb4v+uM8kj1BalIs93RSrZCjpnMswl/qsbLsqM1aNDtn7eRwajwjnWttnDl6gs8xSRS+yzTpiMzTeOh8C0akMtXnkJcIpBJzcv/dVQXS//h0qj6iWoFqBaoVuPoVqBJIV7/G1XeoVqBagWoFXlEFqgTSKypT9UHVClzVClwNAmnzxh7srXrIYaknnH6VRQGfooAOq1bxPd20neQgOVgDIKwWoEedyerq9DrrIWXoevZgH+zhyHVx+TB0igdRpSwCqMjiKQ8wtmnjVgeMS+EwOTntgNc6wLsMnctN8bgtY3VXj9d+UCQNAcvBuIKwi1inhOzY4YP2l5/4lLNXSwB6lADMLqPKCHCtcV5HX3pfgTlJHpMBnPrQr/8f9oFf/pADu9SBL7DaB1qTgEAqACAtQCD99ef+jA7eSWfB4we4XFLIO6C6QCblIckyRyCkCAaX2wPo70BO/ghsz0OkdNGxPtDdRi2KtgYblIcffRLADNUWQeoC2mOAnrfecpO1kq8ge70XXjgOWNWB9Rz5ChA4gsn0fj7AKCm3BHS2tbXbPLUcJmT9LOTNBETIFz73584C7hFIgC987VuAb1i0KEeAmtYCeohAciqY8gx0ah/A1YwUBcq4oUP6X775bRvEZjDG63f2DVgdANf0DOSAxzTY2MyUAx6bASPhYMzH/Z54/llLLqCQYqw6myF4IJmmXjxtI8dP2sH9z1gQpVAQckz2dQXGTQSSOsIrBNIi46V8AWf3ptwaZxMHWMi8yaFuUwZEFuRwqSYGcFzjgLjZ2XmAMfKK1PEO2ARqCIAJdCkwSCA8Nxmsp5MfMK1W4A6gqwgkP2TjUjEB8JahSzuFlSHZI1LY6Alkcfn0WnyJHBG9ptyWjCy0yooRWRW67BtnS+cBlBrnhoYGp9LT+Au4EzGge3JqkyuKnQqwqXfwSDz33Uv4p/u5CCTVZwkFllRNKTrYFXofEjDJfUopIos6AXWaC0HGVgqgZGrezUPh+CJWalFmSQ1QggTzOvP1yiKQFiB5ks7qSITIEgB4JBqw6/futsFLI+RCkbnE8xOA/RHAxyJroSAVm5SDKFY8BZIH42oMpUCqBcQXIdFKB/swuWZS3Ej1UCPbLdm8cV1F1g4rzbs36lPDfej+AgDpHoEk278yKOoK4ylx3vy2d9r/9lu/zbrN2AiqPz916B1Yh7pnLfuQyEP4AYbKX+vlmWQhF5PMKadwYj400dneQae9dBSIM5xYRvlUsgYUsSQOIYPV16XBQTtz7owdO3bMfvDAg8yViFMdLpPh1tvZbO9451udYiXIPuDq5tRCIqVk6yeSTteAmoF9QMSL7ruxqYl5GuU91Yuum/Ns+pQtVLGq0/xxWV0ikMqvqYdeDQLpyb/7I1dzvV9lvYl8DEIQaY4kE4uO1NO1aHxCgK+an8tSX1K0Ru5FKs8g9xCg674G9YIs6PKXRm3+wmVLk/VSRK3gm00BvJJPlmKvhFCsAwyW6slTipRJIc11/V1jz9eK7AfLCq2KEk22UGXeVfo5TxnDIMh+bZk9MQ+YfDmbsgnUElnUHPPd7IttjTbIa41r7QGYF9nbihBcOrf0JTvVgshs7RWyDJTlqCB31kqAa2lmLXXNTlhjbs42Yt9aq/0ENZ9IGClmZnnv8zQ+JJk7QYgj5ax0si+vYY5FUESs1Pvstg++w6IDHeZvQfXGHlsre0wRovlpK6AC+dKffcEuHj/r1lCENdXW0OzsQf0NzFUUVdrXBqeTNoFSIuHjD4pA7WEiARbZ+/pRr4pAaoR0SixOAViTT/iut9gH3vceu3RpyE6eOm9/+3f/hGK2iawwEdAFZ8eo7CsRSCHOnRznQp5rmpqdsdZu8r5EIIlodayM0xc6Mk98zBUFkqPmqSEqUO1U2ja1nkUgCTR3c5r7XXIZWGW1nVRjPK9pedGaZwZtZ38jdq6orTgr0guLKNuaaGIwu8gcWmY+HT53ycZZe6NZmjlK2L2xj7tcQ+3hL8tL8/aKn9xT9RlDe8AVRZLLOPK+RCD5IDZSnE+BKOcoZE8AxdHo+dMokCDVk5CnzCflDc6zDvLcS31HF40U61ATLVgY+7kU20ioBZU1+1sj97WG9b6JMd7M+d4BIbbM6/k44wgudOvIx5pxhC3KZpgaj+mW7SMZS4sodyew1Dx0ZtySzTvt3IKfxpeIq632+RIsrvLI9EdjUbGsk0VnJbtL5J10LsrucplQ7D3iqjGwc6S29vgV7d2opIbPvGjpy5edsijI41uaY7Zr93a76aabyOPqtssXLtrFM8dtBeVNbnaEnpkcNrBN5HQV7cwUZwFE5AqNAnpNPV7zxQ/hrjXhC62gUF5inoYxrZOtcT0Zi9jWUf8iuY8R8o062mWNl7D+1rzdtC5inQH26MkxXjPH57Il9mwIKDUQQLaJn79wecpOXVq02VzI5pbayNKEnGedLctaLrRkfR1+u2UHJJw/5fKaZNcX1PqrpRbYGov8bwhhIcp+UVhC/VSM29m5Hvv+vnGbyXSQ3xTHNpKzWoSybF71WQK7R1kPNjBXIqjlWkrTtjI9ZA1qIuFzRAN5gx07dtl3UFwnIKeKEMM6hyM0tmjvLmB3KiWYdEfKmVTTg169SiBdWYbVb6oVqFagWoHXtQJVAul1LX/1zasVqFagWoGXKlAlkKqzoVqB178CV4NAOnlkn+vMd4AzoIb+q05/dbELjKp0qucAiNXNLvsw2diJkJHN0Qqd157aASAP8NIDTr0QegV75+nslH2XMlgUOl4ANJTFzMzMrLMrmpgbtynIoAWUFjlA5DYs7FpQYkyMjvD3pGVQAqWTC3bpwnkAM5FRKDEgikZQsNQA+gloq9hGiUBawK8feME+9p/+3N5w2x0OYoqQC5AWSChl0WzBFuZnIEWG7E//y8fBo5Sb4ak1lrgX/deFVAvEBESqw2ZPwFYjQdouU4L6yArKkQw8JgDI0wIRFATU2LZ1M2qHYYDwOYvG223Dxo103gIs8R6OH+CdGrGAozUYIMRnBw49h1qkYNds2Wpjly6BO6V5jWuwFwPMwioqz/skxkfs+DNP2R/8+ofca5wZGrbP//O/2rRCwQF9pNYR+PlvEUjwS66jPEVGQ7y9xz71V39Nfj3AOiqW7oHVWArxfBDFBTI/AoBlC1iIOWILJN7HGBWwOLt48hSWSIsASljS0IUf4bqHjh6zB//uS7aM9U8Uu7tgNIxShVB6wLUl3qtCIGk+iKiQgkf5QQLmpTYQgRSDdMrwvgKWlrCJyZLRoOyNGMSR6qtsnSBEZhHASYCbVE1gysw3CEvZFhLOLrBN1+mkOLxmHQCTCKRCjqwGMnD8fggi7qko9QPd6TWA+R74KPAUMhPwzRFIzMuKUsT7fdmCjmsVAC+ySASSgHeRowI7pcBx1mxlFY6A+Aqw6XYKh756QJMLQi+/piOvFEhfJiKTKDmUISNHMOXrFCHUQpAuoGRcFx3fvEwOULQOZU4GMN1ZqZERVWTc6uiSrhHhwdvJ8kh2UkUUNU6BJBKHudwMwdmzqsc2bFpnzx8mcJ1ucwF4Um9JgeXjOkQICdyTNZsIJE/xJeKGseTByu6Ram/16n47e/6CW3dOreSyU7gzWeg5BVpl7LEGg5SeA3zPoRDzqU5XCCQVB9hN78vG8Ksf+g17/wc/iK3cmM2w1g0SsJnMtA3rr2O/iWvorxBIqneK9S11nnKZioUkpIcfEgelh6wOue629ib2IUgNLRbVnq7/BEq2UdbN4OBFe+rpx+3ppw9ATDe6PJQaX8Y2buy3N95+s8v6EWArlZxb39RUQK3Lb6IiIo4EVLucIOortVgsEnUZSM7CT49jLlZqWCHZNbekXe9HdwAAIABJREFU1lKdKnPknW967RVIj3/24458Ua6RrlVfTi3JWtJ8EGkZgChWNpWffa1G33PPemwd194GwdooQoRskgxZKItnh6w4AoExn+ZnAPyQw7Kr8+znIFdZeryKI2c0n30uG8z70lrXvVYUV24tuFXg/dyzctTcKVuTAeCKRF8RUcH1ypawwJpfZmzHAf5PYMuYgMRZ3jBgkz3NdonfLQjIleysTPBpzem5BadmAeRnTxBp4Oa4lJC8Z4j9oI/skx7UDN3kt/hRmNRggyhrsiZUWAgi7DCZOAu8jsjcAPtzNJHEjisM8TBHflzE3vlrP29r9mwxJh9EFyoliAFxG9AglpmbtfGjw/bwtx8CsMeaDrKzHhWu7jVbgMDDzrQEYZcNRi3XutYyQazesIxT7tzCpfO2SAZeW2MHysQmyGMsSDMQHxT61/79L9mWTWtd88Wzzx21r919L8dInLXSiUoJqzgUHg4qZ2yznLn6fgWCdyZBflLPKqshk+n/i0DySCTtS6x1nd9OueHlJHmGdyLjvLmrMdQ+7dk1QjIygEFA9RaUxE3TZBvWZFFLbbU1a1bZqWPHIbjids2eG5w935FDx2z/iTOWRD06T75ZEgKt4BOJKYUYr6eGjfIscXOonJnmREe8h1NZ6s7Kis6X00sil2o4Q5SFtYKVaQmrwhJqHFgsyNCMJabHsatkTHlNnYsJ6jSJReGG7btQijXZTNhnMxvaLNXCjJZClTkSYCyiyaTtaGuxa7s7bRc5as3cc5wLkp2dLPKWUFoqM6skJRKV0nnh42zDu9cyWGj+470/tMFSl+ViA1gokjeJike1E9nuiCHmzLJTGOm40J6lNaT/lhsZyvZ1uu8cn7NCsoBT7hdj3ALJk+OMruV1muIRu3bbFlvHddajxG3ACjSD+uyFI8/bFKpnfX6ZHx3lZ1OWT5BVSe5eHqLx5PC0zaHM6WCOFOamIEAnbUNXm3WT27hqVa/1D3SzVyftxaEROzSYtAVIP39dOy6MfI5T3mGENbo0bq1NSbt2V6PdsrfXumJ8dpkdRKU4C4GUJ/NLOXUlFJA0d3Bvc7NJOwmxdnYEUWO61qZWqBnWdUHOPClApebevrHJrl+Lmrg4aRHO+E6U7nwyJcqRMaxVvSCsatv4rEIjEn9fCjbYYDJu33zovI1OQ0iVGiyHCisPkVj5fLiyzOtzviJgsno+I/SUJiwGkVSP+n0FcjPL54DOXdfYAydftHHU3U1t/dScXDKylGQXm2VOOCJcRGuZQNIR+PTXvnxl36t+U61AtQLVClQr8PpVoEogvX61r75ztQLVClQr8BMVqBJI1QlRrcDrX4GrQSBdOPkMgCJdprKPEQAsAB2wyIXUy8JKHfSAkGmUCupYF3Dhui95TJiuW3WeFwAVBVzpy4Gl6rYvA6Z+wGYRExcAb0UYzM5jacLvU5AlOQCYGYD5Ibp1C/yDXTZhUnjIQi6DhdpAVwf2UnEAKoDIcrB9BkB6AUBvHsWSwFB1AjuwCWAiC6gxnSCvpaHL/uzT/4iiiqwK/r0foXs4Sf6GwNR5Mn8W56dsaviMffbTfwz4IcWMFEhehotykKS8UJepQGIBoXoP5YmoJgmuW2CXvhdYJOC4WEjZ6v42Zz+UQH2UBGzdtHW3q+W6tavoBobkosbqflZeQoH3qcVnP0u984ATynESuLkI+DgwMMC9JbkX8p+mp2yBXIILx47ab/3yB50qqh4C6hOf/2ubBLlIA7pm3H2h+FKIvIiKCqEhhQf3kAE0XoGIWGLc6to7yY1qstvveKv9+m/+tjV2dtnlGYg7wNMwHbezqJ6mFuYATlodgZDBwmf4zFmUZHNW395AXk0jBE3OxlEg3fPpz9OLLABJ2TmQPRp3arkM0SjgXuSEAzNRKGgOCTRzaghnueYBknMAXDV0ZKcgcXyAoSJORBRJSyOlUgGwx6ef8b3mZlDKDyldAHp8WN2hKQDQ9n5e5PUUch0AfBKBtJIj0J2pIcsn5YGo81sEkqcwUo4BajPuO58D+AYs9vKPPCXby780Z/QzvY7qK7JO9xWk5rXMlQrIeYVAYlwcr3Lly4M5Zb3kgFi30BTGre5x4lCw/xI5K1JNGTsrEGbhOsiQFV4fQH+JeSZyaQ6lXAgroRx/j5OPJeheBJuUDY7cEI9GXkohT/ZMHmjd5eCIQPChjOu3rt4OO3f+MsQtaxUfqzDAvIgwJrmX4cP4SJUigsplPDkVDvcJWCtLJqkSN5B99sxzz0IIxpzKZonxCagrntcQ4VckM0uqBoGdu67d7SzTLgwOOwLJM0XzSFT3CEjqAnX4D//pj+zmN74RcmcQ9ZsAuoLF4q22c+etXDsqK7mnuZLl3fXmc55VXA6CdWZqlPVacHZGIOTOZrMFm00ppkQeSB2gutSzdo8eOmhDF8/Zk088aoMXLwJoymKxQBbHgu3Zu4tO/T2OMC4CNlfsCVUHvb/Wl95TBLirtZSXIpDYm1xulMh0xwCKeHaD7amORMs5RaZymzwyUfub5sA7bn/Ta36g/OgTv0+XPWNStq1ze7ks5dhzlDmm65BlnRtvkdhunS5bDDI0BLEcJzNnDnVL4jxjxr4QXshZhP0lrvmi/BWtMXG1kJba92RfJpWXm9LaKyEstOc4W7ryV8Xa0WUWUQtPwemRES8RTJ7FXYg9qFDM8jjPklSWZotc7xDg/jj7zDg1nW9FP7BroxVRIl3EcmtBawf1rJoVHIGg9cceUyOLMObtMnumclvqZdXHtTdxDwMoE2KQ3WnyssKMeSfzuY5xWUOTw7nEgj1N48I8r+GH9KxnPPOXhi3I/SVRnPas67Z3/crP2sYbd9qSFG/MLTUsiJDLArQHOMcaatpt6OBxe/gH99uZYyfIeVv0sqlECKHyWMRiLUSWWaB3i+UjrZD2qJ3U3DB8Ecu1NARSm0cIQebnCwnr7myw3/nd3+B6PAXv33z+n+zoC6cglFdQCPczZz1FpBo79DWH8sfx15BbafaqZvK/pDwSgaSfy47RW4ueAsnlUElp5EhuGgFYq1Iai0xaKRPePmdh5z3CrWKNn9R2zKWQCCTuvXTmGZQ75DWRIfSmN95soxAWRcD/xlYUulzLEQilU5dHLbxqoyUhU8YzAvixCoNUkbpvxVnGlmlGrZXyNKqQ7xXy1RFZP6FO0tKDdOQjiOb4IiT6CjaIE6iPojXK3UINA/nXDKkjIlWWrWn2/lhXr0Wx5G2BhJtuDNn0tf02UrfE2Uu2FO8dkZ0raqUIJFIdZ1U3V9dHs0Q/eUmtcZQ48sikvk3YdLajVovLBpfXdqo4SjwCGfPcKRRjQ2S0dW8jz1GKVGw93acV9gyUXSKQZIum/9WIPIJEYlU5gsTtGW6oeKIINOa/PkNFabIQ2boMoeFHFdNGk8q777rTtu/eyTzlc9vkiBWnJ+300SM2NjLK/a4wFuOWhsAp6TmaGzTvXOB8xznOWtdutQhNKyH272lUSh3kUl6/YbUN9K2ieYdmm8Soda7dYD88eolcMMaqeTU5ZVjEMRlqsMuL+ydsXZ/ZDTd22J4buijBBJdMw0Vm1nKQz2lyJ8PkMBXYg/K5Is0YCZRxSzY8U2unhlN2BkIpWWC9QcTqzFvmnrpaSvbWvX2svxmLcA418hkuVIeCjEaWOpoGalh34Vi3U9P6fOTuQQKNzgbs+z++QL0byDBqsgzbNS/r7Fql7tb+oH2QDwjWW1e0G9p8toFss2ICRePYtL1w9rQdHrpkk1LPo1ge2HItKvE2SHaPmHY2eBBILhuQdSG9bZVAes2PseoLVitQrUC1Aj91BaoE0k9duuoTqxWoVqBagde2AlUC6bWtZ/XVqhX4aSpwNQikc8f2OTJESocS/zAuAp6IjFC3upQoeQEOAi7oJK1VIDWgmgBvgZSxSMyBEgKgHLjLH+cWBvjmwooF2AOqLAC+H3z+kE1NzRCjMQWp4FnASEUwjfpIoGMKSyR3HQD08mmpBQiN8h5hwD4/gLBeB7zagd9ZCKsZQDkREcrvcKQANkoFLGzGF4vW2rvR/vJvvwrQ0OIyOZQRJBBaeJSuJQ0hcvyZx+zuL/8Db5VxndciEAR8yyZOygSRWM62hO+loFG2gq4vSx1isRigBACQAFnqoVSIeIzQeVQPqSSWXyhD6iJN1oX9Xxjf/BDFXY11UQzwqaSMKFQCAjbGJsZtenTatm/aCKiRtxn+LoA1jt3dxPgMnbUBWxgetgw1+sA73mZjo5etlo7uz3wB9Q+qp1kC6dWNLNAloE77lxNI3JOEOTIlSivk3g8hgd2fgJcQgPEtt99uPatXW5TsqybykdAI2XnIosnFhN3+1rdge9RpM5NTdu7oCafIKtZIcYHlEJ3s57Dh+/pf/Z0D2UR6hN04AbLzbiJ6lgGxNDb6Iws7EQ66DtVY86yiyNHvBeKPYqsXQG3SA6gK1UT+FBkr/K6O+VUAYASx5nHe2KjjW7ZofsgFLwNJuVqyrNL4olICJc7Tte8rEiQe9lR0SUDkInXyMV4uVNuBkyjjILlEIFXymfRfB1IC1lW+nI2eu84K6O1ZN1WeIwBdX977CxQXAFj+4nX0Xg5yLRNIFWs8r9OenJdpbPZ4fdnJiZARgbRC7kLAH3WgVz3qwHQ64WyKcnnsBgHARbTJqi1Yx2MAXl9OIC0vzQOmQa6yfoKsGamymloaIGWkGqwFeD7PWkJhVs7oEeFTUSBpjQmgvkIgAXTnlbsE8LoNldzGTevtq1/7miPwpAJzlndSjjjiREojWQx6ANuNb7jJ1Wn/M4e835cJJG+OegSSiMvP/f0/0uW+2i4D3GkuAO+ylppsxzW3skeQB0VNnGMW5KD2i+SicoTIxQHUHR656LrV29pbuKaoNWF/qHXQhOoKqpHOfIYb8LSeeffog9+HTEB9Qnd9CjB43xP77eiJkzaXnbdde3batm1b3fpfgsDQunY2fNyj3isoGzsuQgSSIz+pk34vkF/kqVNgaTSZW7LJdMoVkZ5loL5CIGkNVAikd73lzp/mCPj/fc4P//PvsszZc7kmqZA8a0FIaizZtHdpP9fv8sx7t99Rf6km4uwNS8OTNvX0EVsZRnFE3gnGlHTmo+ABu47IIpP5pAwnqZc0HrIdk/pExIggcc0jrUenWOUqZV93haCQNZlQa6mNqJtHILtZ623KIhj5fVYKVvbQEgOXlN6A+X0ZS67j9QHLD/TZFGTEFGuqdhUES3eXUypOQvgkqXsJEiKIkoHJ7EiPgFQkEKoiN9qY/x1tzdbBeLWwTzXwponLg3bkkR9ZDAJp18AaW93VjeXlgp2cmbbLgMoL1DFPHTLT87Z48bJFtHeh6ti8Y5O97T132Jod7NkA2UX2JmW31UBeivQSrByYZ+6wRpfJ3bl8/hxE0o/t4DPPMxZkg3GuplnDjdhl1bStttqmDhSiyhiC1JgYYd9aspZ4i0dMAuiXUJNs37rGfv03fpUGC1kQhu33P/Ix1H0piA6DQOqDDOW8kl1qjEw56i4CKc99ad8MQa4FIO6VfeSuzw2DR5L/9wSSR1g4BZIef4UM98ZL+2KF1HFWnJxjfinReMVmY46dfs629zU71Vcf512OeSYSKUdjSCMWe4/se5KmB7/tuvUOK8U7bYgYrVwAxSkXV+SA9stDUu9RJpkrxJHs8/T1ksLzJZJfa8prepHSjD1Ra7BWeTxplFpPoroZtmbmVhvn1BLzRWprZSLqT0//AGrmtK3iHKzZ3GsX1kZsok6kEKVT/0waQosGhTrtkZCKjYxJlr04l6OJhINM11ViEOIQP100hwTJgmqDkIrHWiATl+3y/ASNMDTLXIZ46oD0dApPj0QPinQWkcuO52zqdH+QR0oMY+d6We1F6cnGzlPaSu3tGldYQ33tzXbLnmts0+pudzYvcqZ1dbTbqXu/ZScefdRK1F1E++gCTTN8vkpD3iiLTipyEa+LrLv67j5r6BrgpakpZ3cUpV8j6uzVnBdSxfkh4EJsAqv4jPL9A0dtolhnqUiv1ca71V9kseUF29FSsHVdzJHgnO1+42prXEtGWQ32cKjAQox3dox1NMVgM8YiOnM0lSxinTebJosyX2fn+N2Thy/ZfDomjRFzmTWcn7U37ug3XCatpyXAnMpYV1vE6mO1WOaFLYRa0N+ImhtFFh8erTizZPMXl+zxZ6fs8UuonHwQP6qcy/TSycznJFn/qeGCTKW1DTW2I5Kz9c0NqAT5nILNaZb19sV7v2+jIq4hkcJtq6xjYCO1xRIPgl2fU2U5qBXknffe11N3VxVIr/lhVn3BagWqFahW4KeoQJVA+imKVn1KtQLVClQrcDUqUCWQrkZVq69ZrcCrq8DVIJBePPyYU9zU072cTCY8T3lZOwnklRoE8K8GAKbgbHEgdbCMW8C6zKlK9I9yCBSFOQuoEJAv4Ms5OfEPdRE3slQSkDw+MWHDY6M2hBWKLOtcZhGATjqZcaqmJJ3XsoeLk4ek91amjiznhHMGyLfJAWarIz2LWkUYwPTUvLPKq0WVIVKrqJ8DPowsFKxv/bX211+4G1BEwKYs9VAWReh2Bj+RGioPCPTD73zdfnjfPZAjsjJDgSVgmzdW8LSzDFO+Adedg3xQDdR97oB1QGSnKhC4ws8D5NXo+fF6vlfHK225YYiPFRQRa9attTY65lsaARd5zRz5THHyMOYBApe5JwHiu7HQGbk0aFlqv2XDWjv14knPHg2wI0mY+xwdxCGufzf2eEHA1XPkKnz9gfsd+LOENVIO1UAt9mwvJ5Bc57LIHBEf1Ez3nwe8FOhfySRx+Q0C5iDgRNZE6KL2AcJlIMquv/UN1oz6SyD5c4/vIz+CDm664cNkYmUzi47sUpB4FBWQyKsw4GWUjmaNV4nf5blXvae+FrGoi0GIefZvyvTxlD4FyEYfoFgmS66EcrUEQzOO3QCNRUC5LHPDDziUcbZE5BEALgs4W+Z3yteqCaGCccQFdjlSkXE/qkGAMVwEuAtBeMVjAvyw3ZHaTYUACBdJIrwxIIKNa5JCqkIGOUu6CkJaXppLZSJMKhTVU3POIxs9tZIAS33JvsxLoFIvvwd2et95uUAV9dEVSy/3rJLNYpMk4LSxkTwKiLMgxJgPWyfPYk3WccLWFd4OcM79TQJwS1UXJJA8BMAusFekld7KVwKkW0nxeMgCFBdBwHfZ/gUh/TohTpBJ2OOPH2TtNjgCOMuaFeGj+xL4r9o4eLOsMJGiTCih9oFNG9dj9bbR7r77HkA8QDvGkaI7OzwRyyIp6sIsgDLRev3ePS476rEn9rnrq9SmojpZBqxUKPzX7v2uU06MoLQTeSPgN4a14oYNewB7UcJRDxFsvlov30X2Ryusaym4FhfZA8iHaUKVF61vcaBrFJI2RJ0aIHRXAEwjrGc/9/HCM0/YNAqPVd0t2FhOWbyuyWq47n/4+petf/0acsd4viQMzAvNM6k6NL4aA+W11WjuMD8d+cF4uQwkbJXqAe01N12uT1lVE2CPcHlVzvZL2VyeJZ7GzZHdkDE/9/a7Xt3m/woeLQIpGIZEUY4W9631pr05y/x3uW36HdeeFUHOeNeyJ8SkeMsu2/jzx23huZPWyPf1/ExB80GyhSJsamHWluy6NGfSgOe6/zCKG1nYifCoA/gWje6AfEcOCQYvE4X6u8hTqY9EMpXr5Nec1Q9UFLdCUDwy2ZdQGeRA7Ccgf5oBrXvf9EY7yrR64PSLNgM5tIRV1xTKohWaCvrIsBEpMorSDXyXpgcIU5GaUtICBm/o77JbbthtG7G9i9CIIKu98aFB8olO2jSZMOcPHrQuzrHVLc3WRe6bFLAJ9uUGnjPOYXEeNdbFU6ctNTFN/luja2TYtXur3fHW2613fT/+kDFuSKwFikEpFCLYhAHWtzR1SlpIVwUKD5R1937zB6yDZ1CWov6D6KrhjOvbfI0VA6iM2OPSqN4isoREdVvDXIqjMBHhxyWzJlFKXL/NfvGDP49yY9oR2b//+x9HUUvdWccdnT1YlM06YF4EkoDtFHZ9ygKUiqiFRoCC7AVlu1hWTPwEgVQmdEVquMydMsH03xJIbo/T5wGp0Nz4KiOLxgs1UgCqA8NbfHEM5Qq2Xyksyk6dsHmdtezv29dvQJG7ye657/s2jv3k7j23WW1Lr41A0qT9qHKXqZ32eH1WKBMs3nT3SHaPONIM8eaY+2ziiai4Jj3Bm2t1nEWyLI2Si5bKJezy8AU7e/KodWKfGuK8ijOPpaosan/jvEqT0Sh16q6911tNd9RWNjeSS5XkTIuwx9fbmctjdgnlTrSt02VXuZw9CNicU4ZxbuhzAO8fYdsIO4aNRg1qtJT3rgn2xGrTfuuYhcBfjvG+st/zqHStD8W6Sdklwl1fGgNnLco5rHntfub2EI9gdJlaNBr0r1ptN+253trIiTz67FO2bW0v5D6EJJ8zplBXPv7PX7a5s2c5K9POCneWe59GFZ2mWSLFfqCGkjAWiTvecLM1d/fYMJa7Gda6bGZTw+ctOnnONrZK+V1rb3nTbdgPN9sBshDPTE5aMtxq5zJkIQUaLMqZuLGlzm7vhkhNXLTnzxyx1dd3kxG2g2uhMceHEo6cw2CefXMubdnFnCPAtF/WQFovZCCkaV2ZIwfp4WcGIZJYC8uolIOc9RCnYZpAbtu7BVvfdiz4llCQKXuPLYw9XoujqPON9WQZSXQZ88dH7eDJhN17eclmQp18ZmRecS7rs5D2XBGDGDlaQ23BdvaydjLjVkeNJidQ7GrCs68dOXvBjgzPWIq9LhNqhKhebQ0d3aidsEZlvkvJ59aIy1byvqoE0is4nKoPqVagWoFqBf4nVKBKIP1PKHL1LaoVqFagWoFXUoEqgfRKqlR9TLUCV7cCV4NAOvH8j5z9lLyapABw2TCyTBHopM5NACKnUJAyAVBUMI6yS/R3AelLZBtcAYXpOHZ+8w4w9Gqhv3vKnQxdp0mXiyIV0jRqpBRg0uJC0v3JAyzI5kZAvV5XYLnA/CBd38pgkRKkIMsxQGeRSDNz5CNJFQWQrc76DERFdqnWZrK1dsudP28f/dh/gQiiH5zXVX5LCCWGVBsZwLp58hC+f89Xbf/jDwEqorACWRCIo/tV0HqNAKkyaCWww9nioFySwkq2YRWA2CmQIHoMuxwcwVxOjWyr6iL47+OdHyEEvQ7QMQagtX39epcvNUMeQRDf/jAdtCLVlB0SkvKD68iRcRPHGmegb8AWCPZWJsA5/Pg30iG9ZeM6e2r/Pnt43+M2Sy0zXF8lQD4kBZKzYPNs+Ly6ewSSgGPZCAnMVpe2px4p20fJagvQX3ZUaHocgJXjORnZi4kZEOmDmsrlnDDmmh+y39P/HHwCktLYSJA14J8IpFoREAB0IpAqoHoyhQ0WdQgpAwmAuJLNo1yWghQ1ZBUFqaMPa58GuuXXotpa1ancBbqkISXOoIg4d3nYenr6nCoOuMip1ESyqHvcR5ZJnuuqkc2YLNggC0REEHpCpknE1XwaMDfprOq8Omls/cpX4f4yKJoE8Ffq59QuZdWRfl8hfGRbpi/h3U75xjVIIeb4I9aIwFqXtSRFBioBlw8iUFZqJr4Xuar3yANYaj3oWl1GFKCwiNZO7nmUfBMRSAIvpSzT63j5XBCbyvWgw31xcYE6KlMC46xoI6A+6jjA7hBrp8Q957OQI1GstyBWRSMGkIY0kl3VSBh8vKHVHnpoP+SCcnskQFGGiYgN5omsrLgZjyD1bK3UGS+lkHQV7RAsIkQfewzCmd81QPSJfBPYqv0hLGs/Z2HnqcrWrVtnHag69j/znHvNAotPILdIIJcNRKHrWAd3f/vb7Aspm54BnMRmqgZCt7Wl21rb1kMkdTE+AK6AeREpqESEkmW2zMWnIVznF/BGgixrp3aNzTwWQLKGfSNeD1CM1WJQxBt7Uhyg8dC+H9vw+ROoUMJ29Pnn7I7b72SeL9kIpF1eECNrWESZblz7QK0sj7hG7XVSDfmVXSKC9AqhWOuIpng85p5XIUbcJOF5LlNLijeRI+XnyJbKqfD48563v+s1Pywe+M+/465J9dJ7ap45+zoBnyKJyUxJsWbcYyBjwpAQYZQAE8fP2tzpC6gPilYPqRRmnwgDqEYhhkJlUkx49opUmcqM42dSdwkAD/N9uMTeU1YWiYCvEcLKupOFoLMv5DGyPGUieEBueR3JhkvKJeXX6DFZAPppRiPZ4Lf2a7dZ2+03IT/oNgPALUAaP/DcQXvkBTJdAJd9kKLat9BiWCPzOYG115zGT+pXrjEOEfXut73Z1vX3MK+mIbwAk1kn48NDZGglrJa5O3biRauTVSuqy24yYWpE5nBjMcD4JRQrjz34hE2NTdoMJEIvhHote83evTvs1pv2khnTbbUoQDS+QvZLzP9sbQyLUFQRIlfnp82w/zp78oR955sP2MFjZ1F91NgMTFdL/xrrXbOFPVZ5LihiUMFKpcrguDqKQJLCLszZV4DQ+KVfeLfdeNN1bg8ZHByyP/zDP+bnyl+rs57efncuqoGjs7MTYgnSAPIojZI4IHUoarySmg24TinoftJeszwFZUVXQcN1dkhd4QnGXnq8AHPtW5zFDYD3PkiUevatGETi9NiE9bHHhBYn7dZrd1iMM/L+++9jTY/b2v4+27NjO2u0zf7sc5+1ZerU3tkHKdNreUjf8RT7t589BHI7rVw/mhE8stWzbNP+7TUfVHKXxB6xz5YJJE9H5e1X2sQikKQirUgoYi8o2enjRy1FE0YNSqJW6lqC7FrkfBIZlKURpotxXbdhnUWwrrvl+lVMw7xNoiI+MjJhRyGYjvJ5ZQWiMtrVaW3d3W4dubwvqe40n1kvAUikEOdfMcTnHBooQuwVy5C2tcuoZkpR65yOYJmICkykG00gec7jgD5P8TztZSJmtWeK9NSg4YATAAAgAElEQVQeI1Wpzl9ZkNJ5wplXtP7ebtt5zTasSHuw8E3Z8ePHbQh1WymftN/+X38F0jLmiPwnHnzQ9n/7exDAWALToDJJBtYC+9EM30sR2cM9rF09YO95789ZrIlmDdbgKdb/oWMnjdMUqz/21LFz1s11wl3atjWr3RoaGblkY7PjVkAx9/Qk+0TPgPlySXvT9jXWmR63RexEx8k5SkXz1r8Xm9x377CGeAYSa9JZCOqzB0wpn9P47EIDjfYm5R0WaRBJ4DV35GLKHj1B00i0FUU26iayqxJkSPlKadtz62YUor3WENE5yhpnzi1hcye1Itu/1SQgcif5AHb/Rbv/4eP2BBaoQ/WdkGJYc3JGZvmMobNQB1uIzwZ9jNMNa7HzTc2Q8XiUda0szbjb82OQhd997Cl7gfFfYF4WwnHrxgo51kIDhtTjsnWFwCpovysr1x//yj+/5nt59QWrFahWoFqBagVefQWqBNKrr1n1GdUKVCtQrcBVqUCVQLoqZa2+aLUCr6oCV4NAOn7oYcAZ9cOCyygLSV2/Imz4h7KAVFkRSYmy7Gy7PG9+qTIcIABQ5pQmZcC9VCaQBHw4EqbccV4E1BfAJcVRErBY4JgClZWDdAl7oPkyGeSXOoV/zEtx5PJlBADrxQAGBTgvARCJQEqhCpiYw4qOTmtlEynvRWDO9HzBkisN9psf+X/s9jvfzZ2QLSHLFhE/gDJSIc0AGCfmJu07d3/Fnn/2SQCYeUcgOWMfl/2i2wGgKoNYFSWNgG+BWrWAci4vRuoTkTYArbLZi8UAVSGLpmfIC4JUWUEV1A7o1Nvdas2QQnEps7hOKUt0DyEAcXUxD56/gJIkgI1Xp01hYdRG/lAQwDoxo47drB1DGXD50kVXkxlCwRcIeF9GXbIk6zzeP0d498sJpIpFmnf9nl2Uxq9iwSYyTQSSswmSzRl1lnIoSH31u0KZQBK4LuA5ColRC5AcRP6lvxcBZ/OAiXmn1PFZPWCN8nHqZfMFGizCrgi46N6T+5VdTR3smh/CSGMk8C8AGCglUi6bAB+jY9xlJKF0YH5tACjbAvmgGTkCoXJ6mLBtCKTt23ZgQ9VirVgFaU4Wl6hHcsHOX7pgWa6pCBgn4FQEC7grHcshwETRTdjEoeRKYOHjKZAgzKQ0cuRa0dkxCuR26iMRS7ImckScB2JWyCRl/uhnAiw1J2ThFAaIB8Nyc1QKKFnQFQAHKwRJUF3SUhcAEKrsIozUEa6snkWudYk6pSFNNP5rVm/gXoZ4vzpEYQ2OQHLrrYTyA6R+pSQlHFaPrJ9leTlCuNWFyYMJSgEDoMmlFQgEX1meh4Bsd4qLxcSsI2Jj8ajL62lr77Xnj1ywSewftXY1p0UQe4o1775VH0f+So0gUhUgU+CmCKS1a9e6DCTN2zqp5Fh73nWyNpVRxTwqom4RIXbLLbe49X7o8BFA0XI2jQBKnutypfi+AbunL335K9hKzqMsmrF0JgFRU4LoaiGXZANWjr0ylQQM5/3IwJDqUcSZpl6OzvGpiVGnWOpfvYbfodgCW/SAZWW38T1gIbAu5FbJ9v34PnJwGPPMHERlBHw/IREdNmSAgRTPkUAVKylngeYRjc6cTiqiMqEk4lT10rXUAdjWy5ZSoHJZWaN3dyoJZ2PnETkivyuRLW6eUaf3vet9r2rvfyUPfvhPP+KB2jy4YimqN/aUdcxp5rbsN1Nkn8RQccXJ0Bk7fMrSZ4ctBPkWgNwIASiLQJJtV5QaSFnkcsFEILBfFLUXM5nZ6ngsWK4jkGQfxj6DSikk4kz5SLyO3lvrRueDYx1Z91KRuow8KZREHPGaqqlEG7OyEET5EN7Qa907N1vd5nWiMCEXgigusTBtbLYHjzxnB1BhznGmlHjfmD9svfVNDhweQVmaEXFch1Jo63rr6WpG2eOHbFxw2Wk6SrRX1TF2zahEB4+etPlhlG/JOWuFQGps77AYFmDMDHsBe8Ohs+PEyUxCRGNVyOuEQ0Vbv6bP3njTTdbbB6Gt/CPmSjgaQuFYsnnmahhbrUZsQUUgFcaH7OKZ0/bQD/fZkwePQXBhSQq50EqeTEfvGtSaXjbcMsRwLZN6Ceu5ILWPsK+IhA9DfOYLi/bBD7zL9t5wndurn3/+qH3yk39JOVH9QUj1klMjm0WtNVkq6myWwiSn/EII2gDqvhVZgDqrNy8D6b/7upJZVbGG8yzjfoJEYvy1rwYgNErYuflRiPloZIjKwhFiP8o41rJ+m1lbvWTrnTp+zK7bvZ1x2GD93e02Mj5in/j0p+EQlm2Ava4Z67S6NtRTZGxNoXrLsu+l2dNK7BUVpVplT64QsPrMIYJfe4fX4CETRO+GHNHPa8t61kfw2RLXxw9s6MJpmzh3wWKc/1LSOeWzzicRYZwlG9ajEiY3bSBeY29dE0OJhgoH29Tn+Xzyxw88YCc4WxbJkIoPDFgL80MqFBGjbj9Qw4KUnxTKRx1SkE8ipmohheZRuHVACG2JdltzEh+2JHuGyC01OEC41zKnVyA0ZYFah3IsyxyNcQ7oSyoh2dw20WSyYU2/bV63xlogfy9fvmwvnjtrQ5CaWjNh1lYEwvMD73qr9Xa0uizKL/zlX9nYybOWo+GFI5I5WmuD7K9h1s6undeixttgwxfO2Yd/57fcWpgen2COnrNzF/gcxpmU5LEXjhyAgCIbDNVNL+rOtayJZlnmLkzZMETcvceHrX/rFlvXHrVreiBMmedSGs8EWrAlXLCahqS9/ed22+4dqJgCs5yNjAVElsZPisgV1r9UzcojKhZEbMZsKhe1+58bt1psh9904yaLsVcXIFST2UULN9daQ2ud9fW2uFyzGj6vssGgZuLz6hRE4Vk2oqOoV/fN2LNnpuzgql672MycW0K9Sp6gsgGlTNZnoyjnaHNq0tY1slb5+ejgOeuH5GyjPi2owxchuU7ymeObDz9lKdT2M3xsiLX1WR9rNoTiWvtXSZbI+iSsuch8euKr//JKtufqY6oVqFagWoFqBa5yBaoE0lUucPXlqxWoVqBagVdagSqB9EorVX1ctQJXrwJXhUA6LAWSwpuF7NHOiY++1EgikwQaCuAQ8C08UIC2rxykLesYl5cgoBnwyAE4kE4uA0PchHMnAnx29k5SwUiZgg0d/3VAusAB/hzDImhqBoB/MeVZf0kBASofBPiQ7RcxNlhQYdej91WgOWDNIsDD8Oyce34cGy/Pag4rMwC86cWg/cc/+nO79Wfe7n4vAFzkkzpMZUc3vziLRVrKvvWNu+2JH/0AUInrR33wcgLJ9V6/jIAR0C4yxKkKyhZ2Qg9EZMjGxQcREQJcbAH8lJKqh3wLUkYcWBuu89tmAqnzhHGXALh6ugdslI7tAFkMwk9zkGiFfMraOuLY/hzBFQn7O7JHSsWAzU4lyHPpsB9gWTdLbhMD5YCqAoCfFB0iAYrYdAmQd6B8RfYleKliTcZ9uPFjbF12z8sIJIFw4XJWSg31rigsBPLr9UUYSZ0WkEWVyy+RSg1AF9A0o5B6nl8XjjnbwTg2X8ppEJgoYsY9zmVIkUsE0C4CqXKNIixl/yPQbCk9DwgpcA8yhtdbT0f4js3kDqBGGpmawhbnnB1GhbVz5zXUcb0N0MkusitCeHYKUPhb991HrgYAJOVYYA6JmJQNY1dbk1PfaMxmURwsoLZYAfTzUTORA7IGWmZ+qmPc5SI50vOl/4q0fLkCqbKqHQirtcIYNDc1uFwMZ2PF64psEKAoKybNuRDgXhACJw/QqteWEmCervcCcxhdHNcKuAbIGI7U2jXbd9uJ02cZK54HMWTkFSnzQoSKr6ZgabqlZRGnsVGWSriO8HBsEkuokZwiS0A7nfckjtnWTavl5wXxeN4asDVShlEcJUIrgO2FwTk7/MJp1EvkSzmVmUhGzyzKEahSkKgYZQJJloT6q4iSnp4ee/7wC6jSNJaMqdQCsv7RupVuEcLGx/OCEAVvfvObXZbXN75+j6t5DSo1fS2Xs6S0mFsBJv/1a1+1yalx8rYmAMTTzqYxWt9szS3rIGJXAc632NTcPHMo4LLIcgCQIhdzAOaXLp6mFouOXCytQGBiw6jO8DTru6ERVWJ60Vh+Lgvr8IFHLINCQtaGJXW/Q9LJMlNg8orIEY2hckZ0LyKUKhZSEJsOqNac0Rg6yzW4EOV+oTqoB2T0CCRPiek93wO43V5ZVlJo3xAJX/n9B977i6/5QfHQH3/YI2n5quy3msMi8ytjGxQZRo0iqDOTL6IqOPKi1ScKFiZDLiA3NsZRtlx1PC7MPUth5wH5nuqjxLhp7Yb4vSOQeC8RSGoe0KZfUfi5TCzWiMvK0RMlavVgV+kwyIBDccSlJgH7iUKxBcq8iEXmCmB+I4BuP8D+KtQWaVQO2rcXmFuB1jY7PDVtj0Ioz6MmFLFUUq6KCDvGsB6QPYF9ZWu4hPKl3XrJhunobLUxiFmRZj6uvQdyQ0qDgZ5VgMeX7TKAvA9Qvx4FxwA5X02tLW7dnEKddP74JY5DLMogxyOwJ9nkhG2D1Nq+bQvzs80iXI8KVAdpwAFg86zZRWrb38f6wzpz6vRxXuOUHT9xHmusSzaYzKHQIKsLNWq0qQt+Q2vcs4z0S7k5O29N/F4El+651g8ZBOH5a7/6ftuzd5cjLR988GH70pe+wX4uVZ/PurkP/XwWG78wCqoQhFGCJgOdySH25SUdxuy93syrEEQ/OfWc4sid59789TsVa9nOTj9irB3NJxtT1kigkLR2KQJTNIFADEhNmqcpJMC9TwxBJlDrZkiRt996k9115+3UNOYUM1/+6t3Y6+Wwg+t35HN3P7ZrKERGsFcbplkig4KrWINS1X3GEFHL3HHzGWJatmfK3ZJqVruNyH32GjUD6EvzLUzTRgqVc4ScHGXcScUyOz5sZ4+/4CxpA7KcZc4oEy8BwbJh8ybbunGDI0tvWtNpdw5EMMHNWbYmaidROf/eN75mydV9NtuCvSUKq1i8kTONzzBaUxD0IpCUXuRs9zg/tfZkRVhAHTn57GHbwqG0sWEVpBLKpZV6TxUmNTRngtRbNVyHj88edShGlSfmJ8tKzQDoOG03JOXu665DsTyDCvmU6d9gUg9mpCpEzat6BGgu2Lxmlb3t5r1c94oNXx6xz/7ZJ62ec6fI56Ese1INpNUZlDx+zuc05Hs9DTB11Ozandvt43/wezYzNmTf+9Y3rA2StMTYZLGcO8f8LzAfw5wFrcynASweOzjrdI6NQbD8CMJ507bNdtuWLqwLi7YwPodNXsDOLNfbvIhlX9baW7P2gfdutjW7m620eIFxpsjUvsB11XAGLE7PMn+wpAvVo4xEsb0Ss2OXUM5Bgl2/pZPPfdhsSpXHZ56CmlwgJmWl7PZp7ltzwRJU/8S0Je+/YMn94xYc9NlkNmAXWPtnUL8ehlie5ozyQwKGpIBE6ddIvbtLCVvf1uDsbZ964lHU4QO2g/uJckZdHpqgoSBkz54btGfZNzJY5aZRSYUglzZt3o6qj3OFvU5Wdi7njnF7AhvU6le1AtUKVCtQrcDrX4EqgfT6j0H1CqoVqFagWgFXgSqBVJ0I1Qq8/hW4GgTSi8cec2D3CuDaCuCIgBfZP5WkQCr79UtNUnJZAwDM/CNbSiHZocgWTUCP/OAFFgqQl+WM/pEvskFWL8pTqmTGCPz2QHmfy/9JAFacgCAYn56zmdkFB+YLYBSI7fIGeB0BLX7IjIgC7UUgcR0ikIawllnEDiWC9Y0AtALXPTq5CIjcaZ/5qy/Z6g2bXR7TEgqQEiB5LApgALgkK6MXT75gd3/tK3b0yCEIFXUUA8pw7QIoBPAILHVvJuwMUG12dtaBaHofZ7ikXChqpoe5LBFAtZbmoLNMy6C4aQZYLNLhL2s92Yn193Ta4OkzLotkLaHM44AnIpBm5mboxKXDVpktTRjVAKB3ANY0N7RRo7CdOz9MTXy2DxuwrDr/ZUtWzlYBL3N1lIJG11UhZyp2ggLUROTo76q7R+RJUeMJApzaRgQSQKxTLfDaTqUgwkkgFd3RIpAq1m5+gcTOTkgGhygG4BydigBQqI0u5YZY3CnX3HNFHAISSakiBVKITmeFvGs8pE7R+6l2aci8grqj+XtTrJFM+hpb095qW8ik6caOKQFg9fTR4/bMkcN23d7dzjpqHZkePuZmPcBjmnv6r3/zV5bkvTIA4osCwLA1FJjd2dwk7MmRV7MAmvN0ugM3uuvV+9eWs7HS+YwDgXVd3r2Wu9kdCeZZk+mP5q0jRytEC4TA+oE+qwXYXmF+udwKxkT1kRqgDpudEBdQx+sqW6cBdUAWcPDE2fMWb+sC2A3YGGBrLcxcCELmuuv22PFT57CFo1Pd5TuJuND8ouZkG2XS5IZBiInAYpYCLgMOM8d8gMZuTXFtQex9wMFt5/b1ECwJO3vmlCOC4wDrzW0oLJq7yWEpQSCddXZWIpBEsDpbJs2ncg6Sq4PDkplDqH9knSUiYSs5XAdkSQcYq7F0mVqQDKpTCAC1IGWCBIPc7y/90i+5+f9P//RFzzpLWhaep6+cs56scdf01a9+2canRuiEH3fKtUgUO6GGdsDaAXInui3a3OP2CbQpznrNB2Gge02h8Lhw5iT7TNLVzkc9VlCj6J6U8dNEPk0SgrLE+DSgXnoau8pSIcF4kKPGmmtt6nakcwby1jPrciFS/NfrVFemlVv/XLez5eReBV27+aDkKYhX1aAZK78KgVTZL15+UlRs69ycZ+wcSc66e//P/sJrfqDIws7bm1jHrNXKfqt70s9kc5hD5dJBJ33q8rhdPnDUIsmiNSFVWF6EsGD8ZSmnURLRJJJIZK0TIDkVFXsi919bJpCktNA60uO11we1hyjaSOC/9n/+aN8Q+SyUndYBfifQvcYWGYdZCJJ5lAYp7EVTqHj8KDbTAouxjWolE2wzf4+xN2qME2SvpVhjMwC4D6PAmIAsKAYjzF3ZrCqbB3AcxWEbWXTNNWn2j7htu2GHs05LzabsRw8+5Ma7B2BZFmO7d+y0FISziA2dCQEmxrW33IwtaspGUY/kUVRMDE7wurX23IHnsPFiviQmbduW9daH+khWpm3YauqsCnD2rLAHB7E6m0FZ0Qq5lJgYt4kTxx1JNTWTscs0SZycxLYVVVDtAIRCMEbeERabWJ1q7y6RLQW7Yo2smVpl7kmREiVvhxyl3/7Nf2fbt29x8+yb93zXvvu9H1kiIdvURmtqaYVkjUJGo/BgeOKo+mZRYSKHtQgEbp7aSB2pNa45/G99OX6P/6sIkQI6zwW468spxDwFGhMKYpH5Elyx/vYGrj9rRw8ddOOcY40ODV6yxnpIXmqwde1qW4/F33vvugP1Ro898+yz9vBDj0Ji8BoocmUNuQFVR0MHVmMQIucZoyGWYmZF1o/MKPYgp+YU4anrLxPPNSJmpeqr5DFpzorc5LGyhJMKMo8drIjidvb+scvn7dFHfuyaOeo5o0S2p6SEhvC66ZabrBNyKA4PcefOdXZdnGaC3JzlQy325Pi0feyB+6ywZaPlITRzEBhSO0tBRD+Fs4nkUtnHpT7VNevzCepJ5kGY88l/5oLdBDMazfhtsABZr8w1HhuBXC+hJI6u5O26dX22ZXO/y3dLLMxB3IYsGm+xQFOrzaIsPnzijF2AxNBnEjWw6Hwp6Nxm7q0w3+k+sWu3rrU3X7fT/HwOOIsN5ROPPc7njDm3l65QlySk1TnlTs4n+ZwQYw2QC0dd4pDfN1673X7lF95rjz38A8tA4kdZz/pcNsjnsTnIqiAE2UBnuw2ghArx5moaODMyZoeGxu2GPbvsV956LQRyyS6Npe34eNLO+6KMH6pALCb9hSG7ZnOd3fKmdda7GxvKQAZbXzXicHZDxq5wBuQhDQM+iD1IJAu30ABEPiTzuDOmQDPmcICGJtYmD+APim0pt2k0KeYWyW/j5yOM174LNvLNI1ZzJm+xZL2h27MhyM1zvZ22v6/bLuozk/YszoUQzRqFiSFrKi3aVohBNTYcevZpa0etfNOua6yJfVF2msqvnOTzz2fI++OTGmQ3KmzUWGr+aenqQS2HOkpEuxp4eN193/zqa76XV1+wWoFqBaoVqFbg1VegSiC9+ppVn1GtQLUC1QpclQpUCaSrUtbqi1Yr8KoqcDUIpPMnn3aEyTKgx3JBllYiGzwCyVnRAS4pK0UEkiClAF3+tQJ4BIbKBkx5OPyDWuHIsroScCjs2YGqvIZIDo94Ef7EazsyCuwDNZLsvE4COo1Nzdrk5JRTDMmTn3+zOyBIKghHIPH+UiBJ8qTslqSyLGRLBoFUrw5RiIYSIMzkPB76/g77zF/8PZkRN9v4+ChZDN+2H3z/u7Z351579zveToZKyp57dr+dIWT6wiBAIYCQy+dQZ73ey7t6z8oPsEYg8TjgtsAfB/Tp8hzAXlZqcL8RBbr3NtGJDWmi8HIes6QMEQE1gNdr+wBGlbWC5V4eD5Sh0UnrWNWDtdoc4GrJVvV0EBAdsJ6OFuzuYo5AmF7I2Q8fO0D4NWHuI7w/AP2yGyfAMifx8kNWMU4CMuiGDgKyvKRA8urvqQ/UvZ13tXfZVuUvkUgiQ+og4ASqrWCXVJJSARRR1mqy13FjKbsYF/TjgdIiSATILCns2+lOfNjutTmbJxFIIqpEXLlOasZYNoNRgLswiqKgslcEpENMinBMAZoVUhg/8b4t8WbGOmDrUaVsoSO4H5A2jS3a/Y/vs32HDtnOXVvt3W+/A+CHjntnAVSLnV/G/uTzf205riWVZfxnUXlh76bcnpbGuNVHUOYAgs2h/prHegfYn/cGsKJjXrlOy4A/i1ihKdvLZdMAVsvC0H2Vc20qhFKeWquGQlk1D5RPtHfXduuE8KjjeTUQU1lqtggoPYVySkqyGKB4PcCjrKdqmEcnIY/2P3+aTIV+m03nbY5sphAKDHXVX7N9l12ggzyLrZi/lm5rAWu8bgkCVASSn47sDAojzdAgmS+lEuofHhOON7jxcGRtdg5CKIFlFOor1mQOQqcORY9WqSclIYejFLMxiNY8yjBlF0mt5cLBGVfHEUuhpVrICkp5QIB2mj9aD3fddZc99viT3nVDXPkBVAXgS5UiQFdEaBb1gzKTPvWpT9kBQOPvfvd7WPRFnDJPa0YkipSIykNSrsk/fuHz7r5E7mreSN1UF22GPIKcq+twBJIP0jqdS7j7rKPObCJYPI7b8KUzgLYZ27FjF+/RChnEHiNlAuRzfayObndel+uprSnas/sfYc6IaEDJwPAuFyARZeOHAs6zrtNKUtj6SwoiTYOaMpHnbOzK6h6n5BMJyfW3tLZ7e11ZmSQ1U0WJVLFA1GMrBFKF4Hnvu197AunHf/KRK+veqQ7LBKgUf7KMDJB7FGL/KU7M2AjWdaXJBWtiDtWwRlmZbr8IsF87UkjWWuy5IQoiIYDIZhGlqp1UH/q9bOq0XIDO3XM1z50qVXuPFGxSIen5TjEiW7+AZfhdAlVdgv1mNoalW5wxIJdqGRIkz565rPwX5gmTxDbR9d8Tr2P88k5NForEzcj8uX9qzk5jSVnA9kzqGtlTBSAMwlLMsgbu2LnWVvc1WtfmAbKKeu3koRftO9/5HvZTJaeia0aNuufa69nv/PbEvqexJmuE9G+2a66/1i6eP0ueCypV1EL1WE0mpuft0fsfsnWA0TGUHfXROmvCzrGW9Rytb3BnmxSUImqiUkey7iNc5yUaBlLDwy6Daj65ZOOJtJ2fnLU5zpgEAHeKeeUvYVWJckP7STGdwlILw0aRf6yD2dkpyK4WCFW/feTDH7JOmhCygPrf+Pq99uBDT9ro6Kyt6lvrzuMY6kIRIsojjEEaTaO41L4daZZdqkcgyTbNX7ZlrOQdVezsPKs62XK5Xd6RcVJo6ksEaAnFlh4R4Ge1WIC1QCDFkKvB+9nBA/tpYpB9ZZA8tzm3jmOs9y6Uj9u6Wu36nVts9427Udeetod/tI8zgTOESRSkDh1NTQDxcF1t7TaDFWaqrs2mUcmIKFEeVVH7mtgaKZIqGU1ae+4PzQ2ipaU+47r83F9Q85e55Q/5rAPFUA1n8djli3bk6FHOU7KMtHeUc5ViEF1ve+vt5oP46mLOvXFTr22IYBMK+bEYiNt9ZwftkwcPWGL1ait091hR2Yf6mCCiPhJinJVpJCWpMowgtl23Ag0Z3E879dyYyNq7CvW2NJWzx6fztghJ4mqanLXVkRrbi2Xtls4YhDZNFn7OZs7GTDGMnd+KnRqZseNDY5AhnOl1MT6zsG9BnNSy3y6yLpLYG8ZQo9ahVdoJOfcz117D3ER7ijooADF07uwpK5Iv2MRcnJ2esSf37bf9zx5VBBF7apzGlXnmNmcTVo+7IUTf88432+nDh2zm4kU35lMoocbVNMPYt3Jd6+IRWw3RNzmTsFMXUfNxz7/4/nfYzVvaXLPEwYsJyFFUguT36cxY3cTnptI85xEZRuGi7fqZXbbnTdehiMPqMT+N2o4MMuaQsiNLNH5YCXIt3svbiYyXPhEytQSBtCJSFPs71leRzwJa67WcYRxeZhN8lnwMK8vHzlnxuTFrWoxaMMM+wrk4w750uavNnsEK8zj5k0kOdc3rKHUbPnPMZkfOc74xjtxbmLo18fs9NEfU87M1qOOCKOEmOEy+e/A5Ozw0agmaeAhTIsuyxfo3bjIfn2WK2nO0Z/K6T3zzK1c+V1W/qVagWoFqBaoVeP0qUCWQXr/aV9+5WoFqBaoV+IkKVAmk6oSoVuD1r8DVIJAuntzvOsuX+Qe68lpAoRyB5HKHlO1SNr9xbldq0hdgJzsY5Xso40LZDRBFyj6pAOyehZNHNPgADgXiV0LdpUxxKhfATSkyzhJwPTY1Y5MT03RVJ5xixcuQUbM7XaPgMgJewiI5pHpSrg5WcNNzCQLDAYIH4icAACAASURBVEygAmRJk/MDSseabWHGZ5s37bQd27c7S7izZ15A8ZCyVdh33bDrOrJxAGIADU6TA/DskSN0EddBzChLwcvmEbEhBY3ruwbMk0WV9j/P3kykg5d/IjWCRyTpuxwZBHG6i/HYh1goAD5kBMry+7WrOqypvs4i3JBA8xmyVy6MjFgtANYIXepxOs43QIq0RSCQsF1TLkOOulyaTtnXv/8jG5rPYt+EDRc2ZOrGdqCeFBFYlxWwpZMC6d8mkDywS8BfxTbQZdowXupM1pezsCPvQbaBPsAvZbU4RYqIQIBPB4CrsxqCQ0CJU7pAYHlPB1hkPFYAJVvIbWrBhsa9lyMJscCDoBCBlKEW0QbIHEBbATZXSC5qLAKpSGaCrHKaIg2uy3kbncG7sLDrxb5qFqXIQ089Y4/tfw6rphZ733veYXs2bbRO7HQ0HxLc+8c/+QlLMWZFMkFGRqedDZNIwAbqJWs43es84GqCnI1lAdOOQAIYdwTSMhkL2AjpOWWQXzyL5m6tVDeOWPJUWWmyh2RlKKLUI5BCdsetb7B6yJ16PUmZThBIWSx4xkcBtFD9SIEUQxXR3tnhLJtOnL9kTz1/zG5/+7vta9/6vlNH1aDW0VxbhZ3T9Pyis7ATWKj2dr1PgYyoGpLC4zE/tktkuTA3/LKuAygLQCTlGVM9TpeQXgScg0CKRVZQhEVQstW7fKYCa7oAKJ1B3ZQrhCHUGCPmsd5fSrMlrkHr8uUEkl8ZZpX5wHOlMrj9TbfZwUOHHUkmUqjy+KJs7mQnJVtDvm8CvP3EJz5hFy5csE//xeecYtFZl8nFCDBaa0hjkEVV8jd/+xeO5JJtl0hNzC6Zj/UoQnoAQzsAHTuwF4tbAmA6zzqPAJiLUM4BxE6NX2YOZm31wHrmFqoP9oMlkUzY7YXwroMao7Mf6z/w7+cOPMr01JrELg2rsOaGLjcXE4kp5rO352j+OjVlxbZN1nVSPmofY+1dsWej5h6BRDYH2RmVNenlHXn7RuVnlXXmcpH4ufZNPffn3vPaW9g99qcfdWvd2Rw621GPMBbhIwVnMF+y/5e99wyT9C6vvO/KsXN1nO6e0JOzRhppJCQURigSBSYKAwZjL7Zf79q7Xq/9em2vbQxeA8YCk0QwWQIJCVAe5Rwm5zydc6rqqq7urrC/869qwe77fpD20lx8qb6uuWamp7rqee5/euac+5wTxaru7PO7LXluwBKyC0MRIkVfWHuALOfYMqREkgJJJJGof/3dgd+sTxHMUsjICtMR1G4fYdylNirvK5oX7r7Vzc/rtK+InJ5jkk5TuxRjM18ft7kEigH2YymQFpSnJwKJNTrD3pBhf18L8dwFCRLIpckKm2ItkEeyboO9zHsfnCGvhavL62yRMiqndYhgIT1mFySCdstbr7TmrWsgCGdt1y+ftl2PP2kNnW3WiKIiEau2Des3OgXRnXf/DAtOyI4tG8nm6bQzJ0/BQuYsRcZeBvVGgTU/z7V4s7PkJkVxpktC6qOW5d9kB1aAtImihFKe1wzkQzMZbjWQ4UnmmB9FqSzThqbJJGI9p3Ne64f0PjFHBiB/93trIdZQLlHrBYD4CPtpmPvJQ9iOoAipx4Zx9doO+6M//Liz2JtFJfbjH9EQcd/jNDVM2squdWQv5a2O/dCNOyS5s7BTXp/OG/ZdBE7OEk6EnmuP0JoukzHOus6RR6Xfy60fEPScf2W7RZkQun2TL1mBBfJYiy0kbX56FMuvAoTbSWcFGWU/0D4wikKlC/I/xrtd0NmKVWCjtfP7viNHUBt3Yy9X7xTPyk5ie3bES/OKLpshy21gIWwDKOJmIDA8rBMpT3IQkLL7FIHk1qj2GXaTIOtMRJKHWmnehfl7PUynMoFirP8Ee9A4VrF95AYNQOgfOXXKZtjjHHnFXrMBW9lrL77QvJxBKzib1jTGrDVCIwqK5JMTWXvgXJ/dMThg02RMTcgyTl0t05wVXEK4Psq+JLULu5XOCuaBU7GK1GGvbKQOF1D4D3gbLDwXtJ+PpGyIc8eLmrSWObK1IWZLeVaoheRpgDydZbvvQSF0cihlzx89w99R47aQbYXCTM8nOawKpf5JQyRF+Fw0vtSB+85O2ermWrvxki1O5Vzf1m4+FJGzzE89l2CuKz9V2/XzB+xfvvglG4bETEG+6CxSLWt4uIpD5LYmau0jH3yvPXDXnTYI6VnkXjKsgXQGtRD3t7WlwSnKBkZT9tL+/RCoNfZf/vgT1hRIQVZO2a7Do9aXwcqxqsFWcX5Xe6bt0L7naVDgWYPzb5aza8ubttjlV2/lWUEdSUNMOsgh1GxSsFqRPdRHbqS3hivmXCnyHAqJVMiPQvTTrBDlZ1AKF2XnyvloHjKljs/Y2LdfsKmnzljDBKqnLPfEj7GCWJsFG4JIPdjVZodqItYP6TvPnpMn+3IYQjE1M85rNHpFa4LEnB0ettWQvwmGESNUZ4U4xjPmgYlx62d9T8vVGRVSEWu7ZavWWBx1dJG9X4tGdXzszoqF3W/+f0eVK6hUoFKBSgU4A9iUF/tNKvWoVKBSgUoFKhX4DVagQiD9Botf+ehKBcoVOB8E0ql9zzgCSVZzeYBmdXyKQPLwPVmYOCsbAAURSLKUUTZIkI7bIKCK67SH5FH20avqol/LAnGAqizr1Ulc7t4t9awLo1sA/ALMBOQZwud/nK74KYC6WWzIRF4JlFTQtRBN8Say+RKBpJimeYCUSYiYWQAzL2qNDK8bnR0FFKAzOtJmmSnUJoB3q1aSczF4EsACD3x87He+6XI6k1H4oOY53dtj+8icwagFNY3yloDKxFq57CBIAv4sgNgPkTAMwCAgUF+6fgFQwmZFIkjdEaHjeUlDGPsa4A8BoChe0lPkGkGqdHU2EtAchUQiewACpQeSo2doyCYh66ZRv8TJolm1rN2W0kXeBOlRB2iaAYF96US3ff8XT9gw5chyWVV0uzvNEDWXFZMUTgK7FUgtQkxqil9ZFMlHTDUv5VhIQVICk6WOkIJpUWUhdQCkjgO3S5NMBJLUJE7BJGJRuQMa/zKBJBZAILPASJepAchXg92Uup0XCaSS4ilXtrAjS6GKnAO6+RcJJDdv+IwUFnY5lCXOwo9Oa+WpbKfDd+PKLmttbbUp8m5+9sjj9vwru50N27vffpNtI1B8bWcnwBdEHffzxR/cbnvo9s97AH3G6cIXYQlJFncWcro+j01B/iSZGwIiBaYKxJfKQgoNkVzqSned7E5uBIxKjULUVOPsLaOtM2RmqO4Cyv2sC5EAb7vuGotx/SFlfAFOZiGX9F+XMdR0tRA4UmysXbnchadjaoTKK0po/Jzd+/CTlgSUmp4GAue9REzEURLNAlop1yhAt7PWm1OJQR4ZoGMkrEwpwH5s67KorTweur0hEYsApk5dICUaSpttGzutDTIzBjArezyBq17uRXkdskPs6Z+hG/0ANk5Y70lxJmskrWFNFBdAX7JAcy6OAiplx8Qc0H3XYsM3MoapD9cbEKiqjCbeW4SjCDep+5SptXH9OvvoRz+KvVa9/fXf/h3h71j18XoRR6q/W0fMWx+E0xc//4/UGVCWtaF5rGtZwMrJAm0WjLUCgi/Biov8ECy+pIzT9YpA8kIGjY30O8A3gSWgx6d8EqrAPeh6Q2H2Kd53uLfb2Ug+/ugvmKMhakTmDsrFICSV1HE+QEwSxdw1OetNqePKc8HZtrHfOSKVCjv1UInDdSC46iACSVZIjoR39pwl1d/i6xZVSFLi6P20j+h9fus9t77h59rjf/8nr5JHIgz0y30+v8Io88LMvZmzAzZ++DTd+IDu1DKnTCn2wwLrNSY7TjUJ6Dq5ARFH7j5197K/dIqjknWTbLVkzbhoyef2IRH/zCPtDVIsaaNBYwC5jzsb63DMB3kEWZiDDPGjtgyI4IA8nuNn52QNyNwRKZwE3JW159qmFltZB+EAYTmN/Rtcp8W6Vlk3ioh9SWwp+dmsrp3x1r4VYH40QShe1hKyTWTatG1cgZ1bxn7wrZ/ZKGPetG6F1SbqUDoGUCK126VXXmtf+erXOE/m7O1vvRnCDBtM7C4L7K1StfYM9zoStpM9OjVIfhZrb5b94lj3cevr67UaGimSWNPl0wWnwsRAE3C9HkInwfpnP0Nl4WGODKYw52qGVIkk7DiNEs8PnLMkyq+iB0UVxLdftq+8b5R9SfuBslmmp7E08y3YjTdfYx++9d3MKerIuffdf/+R3f2zhxhnFDxN7Y5AaiA3SnMxwz36ZCXJzIKrwuoMlaJUYY7oF7BS2uTVFuLm+/9BIJVyv1BmMK7aB728XrluOc40ITJe2cblMpYe6TEvxHZmGkXVGMphSHNHjvLqNcuW2crWDluYHMPKLENGT4et4Hx7dvdeO9Y/AYGwhEYB1o9TeKZdNluM3KnxvN/GIBDS7H96LljQNXO25Dn8RSI581CRkezZPogYxDPOUg+PTTKqAtaM3d/qpmqr5ww+dfIk49PHz0G6kzlXoNYFavsyJNYsZHGAOXjh2pW2msaOZbBYFy5ps1aUpLEYew9z6iDKvIcgkB6AsB+SVWqB++eY8IxOuXkWhAAKNEQtK+4DlWsEizdHLjOPEd9YE2TjVqpxYzHKPlxl99IM0sua8UVQmi5fYjtRoCawcMug5ulBafTsqTN2dHDERhi/EZ5pinWQbuTtNHWsYIwg3F3OIXsitVD+jsa2yLkQZiyq2L8uZ15fQzNDy7rVNAZw5tOoglYM8pNsM86cQ089Y//9L//C5Sjm2XOTEIxOfQyJGWU/ijCP3/62G60m4rOnHrvPMpMjzg4xWtNsS2VhF2HNc3oOTs1ad3+fveniTXbjldstO0L2EGTfQLHBPHGUmJx/Y8MDdngPtobMhzkaHMZh7IoNTZYL5OzyN6+yG2/cQq5jiv096RqEZIPs4ewuFslQ9Deyr7CPi6zj8woYyHmygxbI9Fo2iQrbz7mcgxabaUD6NmWpn3fb3P4Ri2Yg2FgbOdaQmhWyqNmUkTaJmrmHfWZPXdRGUX1JoXv40H6UWiic2J8CnBF1KL4XsE9c2dQAoZ6B+CxYW0Or+VE/Pnj4oJ3jeXQQO0tlLIaC1VbDntSwbClkWa2zMdZ5v+uO777he3nlDSsVqFSgUoFKBV5/BSoE0uuvWeUnKhWoVKBSgfNSgQqBdF7KWnnTSgVeVwXOB4F0/OXHnHVTvmxbVwQpyeNVL4YkBJgiUFSAp9QDWbKHioBoLs8GSxd9f8HZ3pXyYRyAKqoBEEPgfCn4uqTaEYmkIHkBXEKu5lA8ZQDMT/X22yj5RxPY+0xj8zYLiFLK7ikB23kAYqljRD6IhMrPy5prDmshACx+zwGCzAH8jWfGLQzJ4i/W2AgkTRCgROB7FPBjHjAwANa0801vshUoW7J0sw5iH7f35GkCs6PkJ5UyeUo2VuU8DTIO4txjEhucUTpR/QA4+leBoyKOFrh2/e4BkK4ChEpgxZQAhIoAzGSSdOYOTVkrypwOQK12AVtIH2LYy8wCsgyitHru0DHrwYpp06a1tqw5YW0QTAqsjvMrADhx33N77I6HXrYZwNes7I5k48P9R+l2Vm2VB6B6i4gJArwLmC4RSL9SP5SyW+T4BbgipYtT2gDMOQs8QFd1l6sJWICxzOiogQCygiMUqL9IPKkypCyR4siB0YBJLndCOh8B9kE6+GupATkGguKlRGMuLdC5O8/4ZxlnRx4BZMn2yVkBln3iZqbH+PwkwK1BsNXQER227WupBzkDsprK897fx3pq95HD7uduvmanrSEXZcva1dZExlGkOmaPvvycffNHP6CzGpUQQNucPA65dhFIEeqt+5yk639GmU7qdnZKEhFIgJQQorpGvbdTIAmYU3YL9y8yQ5kx+rPqkyGfZF4SCGogYlH1edf11wIYQpABeUnJo/D6LEC9CMcWlBMCXJcvXeKIlyjE4J6jp+x7D7xgAeyD0gKNNVYAtS7bhw51IHiuLW5hLLAWsBuTkisG8DU3D9hGDkyE3KwInfqTE7JqrHZAawCQ2PlMatzoSL/skrXMO9RXIo+4Lq1hrUkpB71YDPVjNfTzBx5nPnBvApLLKpXS3ADklMUTI6m5pUwzjXKJUPU7m6xSjpXUIuIOye2ifrIuWwD017B6qdfVV77Z3vNbt7i97aGHd9kv73/I3Z9INs09ZxPJfa+gW/2v/t8/dcSTlIoiiTUI8+TOeANNFoBAiieWUS/qAWEkpdY8JAiIP0qNBRsZ7nYWmtV1zYwTdYvUmY9x1xwMA4ZGua6p0QGAzRk7dWwPxO6wsyzSPjSD0kFESAYFHJPerf2S9Vzp91/9AsBWjWTBVrZf1H05YoW9rL4BdVk5O0z71uKac3Z3Inidekmqj5KSTQos/dv73vvbr2vvfy0vfuIfqCUgqoLqc7LVcypOFBvMk3gO8v3ciA3sPQp2m6XPX5Z0zGXuQ+tVlo5R9kERRY5YlFJDJBLfF4HkSAcplFheIfYZn9vX2SdkXyqCkXGPsL4cASWyTMQD15Dm/UbZI8cgUyaikJ+QeD66/qOsCWXbiLgUUSF7qgzDL1LdEVPcQxe2We3YRRXJZEmPTDJV+VwyjMZRROwlI2gI4nkGol92mjqDquguuBCl4mUtcSzksOTCwnCafWigDxUfe9CSTWssUhsjdy3l9oB3v/9Wu+1L/+aA7//6p39i+19+xVn9KXttDBVHM+R/RMoSlBtelFp4apZUa9lJGxrud6qkDI0C2eS8UycG2f9rGmosWl1niUSCfRkLVtRB2ptaO1c6dcSh7n57TPZ2qBkWyLmD4XF7ThECrx6iXfvI8GAv9QUsDxXtU7//MXvTdVdYdnLc7f/f+Pq3yEG6jz23iTnOumC/aWpqcurWFOSX1L4e1qjI9QJ/ZgNwa9URSGUF6yKBpDml8dPe7pRIZQIpwHqX0kfnQUHz1gH6Unfw2tlpG+k+Ya00Ygz2nGFfJJsKEkFzP8JGvokGgGrOq3rlSrFneeZnyMvZbnsPHbHBGfLUsKbD1QxihX0GNVOE+TDNWI9hSZgJsU82dSADUb4d+zOzTwRSXucz9+JVThNzjt0HBRK7JyqwAM8rbRAEKxqrLSSbS+aP7FyT7NdnB4ecakefue/oMZtEfTODUk0dEOs7IJ37e+2atavsuk3r3HsUsZND52KnxlL25LleO8L8P8vPz8LYTEEqhZJYu/K8E+S10cYqK2JPG22odgrTCDVvrEFBLLU05OdS9rpVqF6lRns+A2kNcdmJ6inGfJ04fMz6DxyxRKgeAiZvTx47YxPa7/nsCeZUgf2uffVaCJwEY471Gmf+AtcuonqW8zSAwiqLeinKfQTIcFuOcvnGnVegotsAKYtdKOPI20GUVtEPNGsvPPKEff5z/xMybYq1UrKWdU0jjEMItU2OudfZ1mT/9I9/br0n9tt4z0nrZ562Ll3jMhmnzh2jwQcrNxRJWVSg7yfXqhpy08/emWRdZGLtTmU30NftmiwGaaBIQuKM0eRgta2QvFg1YkO5dU2t7djextzus84ubCNRpul5U+eLs0n0VjPDtDPVMcJ60uJeDeXh+FGbm+6D+J+0hhy2gIfmbfLxfmvpofnlHLbHNOzIClj7vs7COUgrNYz46hstxWe8iHXeGdbS6fE+O9J/DuJPqjo9P6FIZY7XeUO2sb3ZrlzfSR5SmGcZCFnGctfx47Zr70E7PTTBvauxhpWDFWEzDS61PIcEafTQXvnYDysE0ms5nyqvqVSgUoFKBc53BSoE0vmucOX9KxWoVKBSgddYgQqB9BoLVXlZpQLnsQLng0A68eIDTqHiOo75b3sO8qigoGh14zsbO78DUNUJq3yULK2YAqOrybzR9+VN7zr2y5Z1OUD2PKCy3rNkcSQAWjEGAugB3h04yXvyb2nAsl7+cz5CzoRyhpKoPKbw55eaKQLI7gBZwMQodm/6DOX/gLU5C61RyJcZMpMCKFEyEFvKBRBJMZsG8OH7BUiTcMQLEdFo43TF+jIFu2rHxRBI2LwAXJ4c7LO9x1Eg5VElROh+VfYPgL0vSDc8QIW6zld0LLdXUCkluY48dRDYKTg+DCDlAQDUPSusm0tF2RS3Bjqa/XREz0Jsne3HJgtlTldLna1aUmfLsWsK0B0/PT1ps4A23334JTp6M7bzsousHRCqRvkasvNpbga5jdpdu562h547SN4ACiKRQyLf+CU4z5E7Uo7oumQrBEkQwOpGAKEjJdyvcqaLQF7GNQoxFeaXQwqlVuK9ZFs2hvpLJIJsqVxmiQB0/i7rvrQAUn551OHvVBZ8NgMQQtohIktzQ6CjwNgwuU369wy5O7LWEygs8khjUMqNAuCjbi6MXfNJnyM5GcoSKAOJgCBd6uztV19na5avshoAnPHUtP304Qec1aA+Yx1WZVds3W4dAMgruzroAiZ8vbvXPv+VfyMkHEtDqYmYm87AgOushojTJ00CrM4oA4p70L0L3A6LAGNO6R411wWk634EjAvQEoAuokjkWwCwU1kPWcjEMHNHpIlq8L53vNWaAWizEwSQk62T5UZPkhNxiDlz5fbtuGolLdFUZUuampkfzfY0uTPfefAZyzD/41jqzKF8EOfn5Zpj8TqX4xQgf8HL/BA4JUIrD/kxtzDF50IU8lnKfpqmE9zrIRsDoMyr0HasteYgyQpzU7ZxHQTb+naA/BkIAMgEclOcJSTWb3m6+/3RevvhXQ9i9ybAGIWC1rlIYtln8V4iN+a1rtWC7giVknVUnrUq0kQZFbLECzHpHZGmTK4ySSIiQqkgV1/xJvvkx3/bEY4PPLTL7rzrXsDZqLPNEwAvJVEYRcqKFe32P/7uvznbuyDrydkiyi5RuUNca95XY/G2NVhD1TibzDmUDgG+nwM0DZKRMTneAyk1iy3ZUq61gZwpusm1j7GW/LxPFQRiBiVHZnrIxoZOWS/AaMx153sggJXFhNIlM0VdITtkhSWFUZkMEvGmcV68fxFcjvyi/rpvkUnax6Sy+tVXKTemZApW+lIFFwnKxe+pLrd+8Hff8JPiyU//mQP0pdLKsc4msO4U2ZNApTl/FtXjc4ctCnHmNlHuhRK4vToMkaqsIxHDbt+AfAywF2lElPsickn5OXOQ5n72cEwELcT6kf3iAp8zE9RsYc8A6J+D4NNemZclHX9XwtRMc9y6IVp70OhUtzVbS6IFAgHlKDkxIYh5TgYyYAI2Apns1FDs70FA7U2o98LsEUmy7KbIjYt7yAZraLFpvv8i6pdhxiBLxliW9Qr8b40QCku4YH8Si1BRKMp14/3PDk5YDKVY56rl5OOw4Lj/DFapt7z3/fbpf/ysbb9gq1139Vvs3jvuthVdy2zWxz4NGbtm42pn4ZcbSVoM8iqCLZmHuZ9hnXnY90V86is5DYnE+2leNAAs+2tpCIAADwSKnEVSzoGjQygVIFwPkXP23XseswXAfS/qFM31FMR3nDUsRRgT01mu+lDKNEB2/cV/+89WW4dVJXNVsravfeNbdvvt37UtZPqB5VOvCGRSPeqZmCOQJAwtUH/VJIy6Yp5zTRatGu982dhFeh43N2UtqP14kUAqE0XOrtApkEQGlk4S12Ah60Z+TY6QzwP5n5oYw4J0BnIDZSbnjPbGOPfo4zyOQJS0NGBTyP4ehfhet2Gtne3tswXdKwSPO0exNwuzHs/0Q8ZJMUnDxtoLL7PjYwsQj8xZAHvt2Tnmp54flNMYYFP06vyALIhzgY2c1zdfvMaaOGcmOMsG+odsKpmm3s02NjkJYT6CZecU+YjjluIMmHdSKq6NZ4om7v0SSOzt7ajV6kTi07ACEZqFbB2nUaWH1ytPZxLyYHho3GogGnjosToys6JYo/mQQVVXRawOQqeeJgrlxUkdqSaSBUik2VGaWqqrzYdVYpYmgWdQ0g6PJbHeHOXaMpBnkOR1rTaNQiqIde085NeefXshzOPWvmw56sYEZyl1FYHEOtW+4ZetqeSpTnEKCULtGyAeN63utJuuuQT1W8gpNnWPCyiQPNzLT37wM/v3b3+fqVVq7MmJsOE+ZUPpcapTao8a7Guf/wuyvmotSwPEwYOHaRwJ2ebNW62f7L7+c2cdubmkKWGdNEfMjI5YnnXaPzBq3ZxHeZ6hFmCXxziHlKE040dRW9cJeVTnFEE+9ulrL1pqrXEUVOlz5I75bevl2yzSJHJsHEtf5qwaMWhsiHp5BrIqTpJS84PlxiALZ2xqZNQ8pyZs9Cd7LHhk2pqSqMZm2WFp3ChCZKW5P4+eMRljpwaWgo3mnDGu+QR9Fvd1H7PDkIxTnL0p1FsR9q8YmZ87uccVjOeFSxuw84PEIhfSahtskB3we794yJ4it3B0okQ6U1HzoCxfsXGTRVFHan4++b2Khd0bfphV3rBSgUoFKhX4v6hAhUD6vyha5UcqFahUoFKB81GBCoF0Pqpaec9KBV5fBc4HgXT02bscOCGrOvX8FmRlJ1kKQJHLAhJxo/wEQA6Fcc/R0a3MnHgVuQtOnVSyN5MCIi9wAjA4J2JAVioiHMq/i7QRQK8cH72n1AgikAYBVIZRIEm1MTWFEgllkMCyKGqUEtlQgJCZcRYuMUCWFORQPwBMElsyEQECv2Z5nxksYXy8Jof/vcggESuy/amuiZFHMQ64aXb9lVcQrr7M2XQd7jlnB7COyQJc5wUOO7yc+wlBDijHADBv5bKV9tzR43QHY4mnzCewCoGqIWXUAC3K3i7mB+aglXdJc6PLOvIDTExjm3RmcBp7umpbhvpoy/JmW1YP4QTwSLu7TWOn942H99kYZNdNl19iq9sbIVJScCnTrnO9AOD74NMv2SvHz9oUKK/yQUQyCBQSpCIgqQBwLxAoT62d1R7XVCKQSkH2Tkmhm4LYkApBIJ6UQLIBEmAkQlAqsDEsiPQV4jP0vovhbKMeLQAAIABJREFU6cqRUFe9MpYc2OiIFT6XMZcyR13R6goXMBkADA5iVyOCLzOfKhF/ziKOjCpAVHVR+/21kC4iRSRRKFl9FRWMzdgC3/NeBWttqLVbrn+HbV6zEVC0xiaxcrrn8Yfswcd3MRUC1tW+wt52zQ3WRoh95zLyJSAxhlCuff7LX0bJ1mOzfK7yHRzoRmaBAM0MgKVIMNk6+QA3uVp3H1JSlFRzAr8FxqG2kA2R1kGZEPFDHDklCV8ZgNIM4Jgsuor8XB3X94Fb3oWNUBYQCgJkfhoFQtx+/Pjz2CMO241XXEpIPKSaJ2MJ8lHWdKyyh5/Zbd96+DmsfVCuYbFYA2imrAkPqph4rA5gWqRVDWMdcxlXGkO/h/VYhAhAceOUMgxulqD1PMSn10fNlW1DlpFTAc5N2qb1S2zbpg7mIaAcBmJZSNkiPxMAwCzyvjl+3fWLR21iRn38rBfmo9aoiALNAacYBJhVtkeesdI69fMZCAHdmnbZYBJyQQA5dRbgoJsfrGm37plvOy7ZZn/0ex935PEPf3Sn/ey+h6lNHYBw6XVe7Qvcf5z7/8K/fIa8phj2YFIOMRIipUQkiVaINdJFvtyq6tscmT0xThYNpFcIRUuwOGGDfccdSF9b2wLx2wr5RH4GqhQ/hJD2AFkj+plnM5N9dvr4y5DO/ag6yBThnhYgAwROzmUhLWQDCBDrlELlLTnCXBEBriwYt4/JGlH/rgw4ZZ+JzKVWdfXYKbkCLLqu/4pEKhHrJWvExV96qd7vA+/7nde3+b+GVz/z6f/q7AS1B6sbf1bKMW2HQ0lLHeu2UPekRbBbkx1hHjuoOcZRhGCYekQA60PMbTf/UQvJphE3MGdX6RRIsjGTdgyiKaz5xGu128z7qW+AxgPmZh6rNh/1nWIeSAXRhJVZ9fJ2m6wO2/6JATsFKeOFxG6ALK0OA3KjMvHzfiKnPIzZNIrROQjPbO+YrWlrs7UrAKBnJmwIy7f+U2dtWUOnFbCWGl+61I6yxodYDilZvmm9c/bUs87rAKozI6fITBqxCHtYFAB/gX2gtXMpREy123e8kIMzEF07rrjS7nvwIdt51dWOdJsamULxR2bRRI9V1QastS1BNtGs1aLca0XxE2B/w/VKd42KI2WDI32chSKemVNSXdHM4GfP90LodK1ZjZKGvYYsoxnsVqMoTBco6AFy0L7+77/AVpMZzr4Zw+4uTT3VEFAnqzyIDpFHPuz+Lrlwi33iEx9mv0X1hPpPq+873/2B3XHHz2zlqo2sXdYw89jPXpcg+0YWtFJUxlG7+NifB8bIkOH6gtQ848jqkpLInavu69eIznLzgRoC3BnA+nmVaBKFJOKFfS+kfBwaLJKQR73kCKaxIRXJJhVsFBJM+yNOba45QDZ+UugmmlBksWeL/BnC+m8MG78q9kqnbOaj0mo2YR9a3tFmDe3LLRlqs74kihLmpJdzTc0GIo8dwS/lkcgn1m6YfbeT3o8rViYg3zireDYZm0zbFBupiLMi75/hDEuxd8sON42KR7mLemZYwrqN8pyxkj16NRazHZBdgaAsYSE4sjybQL5k2YtmqcswjR46033yjuOClUc1h3rKw+JqwSINqtspYIIQ+iLZZ5XXw72e7euxXp5rVmzYaEnmTg8qpoNn+mycRoFQot3irRDf7IvTXJOIiCLXc/zYEfdslUg08exSh6IW0owzzdnROkUxxBBrXF8iyZ3Km/o0VAXsHTu32/K2OuZ5lL01hnUqZDsqqC/f9i174JePipvk8aN05qEPl1yUOSF7Q7KbaFX5Tx+70W64AvM9iLwhMqNy3EM75Iph8ZbsG7Q5FOIIYrHpZb+EJDpx8Dik4BC5VXPm4TycYi/J8JyUYj0naRhJRrB1RIVUgEiOsbYvX9lkbVHUTs1ha2iJWFsXKp465mQY6oj9fMFPY4QUjtlq5g3kKpaP0sB6IXkCamYQwdo9YXYvRNxDe8w3PGPh1LwFaezAsBblpZqMOJeU56kmKD1rQvbM19dYHzlI9/Sesj25pJ3iLJ3jRmIo5jqo0y2XXWGraABC9wYhyLMdyubmtRvtiYMn7V+//WM7cXaE6ys9t86qYYKfWboeAokx8kBSPV1RIL2G06nykkoFKhWoVOD8V6BCIJ3/Glc+oVKBSgUqFXhNFagQSK+pTJUXVSpwXitwPgikQ0/fUVIgudwbfolAEvkCICjQQl+CRn0A2g6cn1P3Ot75MRFI/PdeyhUHsIrM4GcAPATMuu5lUVLlLn6fA15lm1WyWNPPzgDSDGBFNzYFiTQ8ahN0DI9D9szStRzmswSMzAEA6TNEZgjDCtPpOoFt0AA5QvMAn1IBzAHCC4gP8J95ZcQ4iznl8CyQdQIwmZlKWyvAwNuvu54O2lYHyuzGRujIuXMA6lGh4Q7EVFz3XD6Jrcm8NQObbtmwxXaR3TAKMJkrA8Zgzc4iRwSSQDNZhckiq2tpBwQSndUAWSPkYpwbmnakVyfAxOZlzdZRA1AyN02WUZicg6Ld/uBuspsCdtmGVXbplrWuw1ZKqWrCnxfodH7i5QNkRozy2eAmAvClnvk1AkkguMZLdS8RSNx7mUAqTcISIShmTAqTKABKjLBw+fbLxk1WhLMAzbK10ZfIAweYl+0IRSCJMHG2Y87+SCAn4wv49OsEkv4tHKGbHiIuJ3CqgH0W4OGCbAulYAPgz4ugIN8ijP2LH9BNDfH6N3VPF9MiR5TLlLMm8jDefcM77YJNF1gVlm9JWuwfx6Lu+3f9hHlJ2DdZCh97761WCyDaSU0jWEaNEz5+21e+YkfPniJHBSBbqgRsdGoIINe8yWKNpMD7nEB81A26b2clVsb7pXYT4RZ02TmAVerKdwokKauou2z8qEmW7nDZgykHRq9pQyn24fe+l8wNL3Y+vCaJQoJMl89+58d2rn/a3nvTTpdtFSV/Bx7KVixZbo+/sNc+f+cD2CYKLEw6FZIytKSaioSrXUaRH7Dah42dLN9KyijlzKT5XSEcImwDgPhh8qOkjIqjrNJaZT1ybzkCx0UgXXzBcvPmJrhW1F2y5AOgDBJyL2XbLJZZDzz6PMStLCTlOacFDpCo+6ImqoGIQWGlTrtWJoG9WGXl3WcB3kJYydbQZQRJzcKbqF4F1k0RsG/LhjX2J3/0H9x7PfzIY/ajn9zj1BZzLm8J8kHKFwhTj2fO/suf/T+2ZlWX1ZAvoTntZ2ylVEqjdPSTq1HVvsFlcUiNlUkppw3QGZLS5gbJQTvnwPVIvAHAvwtwWJZd5PPIJhMAOcraL5I1tpAetwN7n6DDf4o9IojqTApLIEdUL1ksufwizACXF+e35kcQBcUikfi/E0hlpRrjIIVWfQLyl6+S/V0pR6n099IE03WX7AFLhNPi1/vf+7E3/Kx4+u//1O23adZUjn1cKiH8xWz8KFkhfeNYa6FiU5iHrCg1dq45APCbcZZxVHwBG0GNJgSLD2DZ5WCJTNVNuFws/szYiEjRGijK/o4XzcEuKsOoQM7VNPtDmvXcuWaVLSUPJ8tgn0Mt1I0lXD+KPAkGpOQSia19WsqZGHuXzgOpSOGirHbeb9tWo0KMhWwcIugkygE1F/j5/jTqvCFqnkIhMM2ZVGBea74oQ2h+ZMziedZKetiCC9PWgHJHp1cQwHcl7ye+28+4iuSSQqq+pdOOnDhty7GkkgpK5McM+S+njuy2y7dvsq4lLcwdEZ01Ts0oG0rtDVqHc6jtJscnUP+RdQQZBo5tQezXCrxWOrxqcnFikEB5cnRyqCOVjxNKxOyVV/bbv331RzRCaAxQItZArMimD6JE1zRFtlOMTL0gxNxbb95pN9/0Fs7ANJZkECbss7d/83t2/wO7nIWdecPMX5HxHmvH2k/qP6cWVkYVZM5YGjUaqkJHTlDz/2+0dJlAknpYf9QZo7nL2nG//xrB5E4UqU9licm9p7mvo/v3kHnTT3YT5yCEq8ZTFohtDQnOE8aRuitMp6m1AdXwFLaRSfe9As8QeRQi2ntrGhpQTHltZGTEOtpbaRrAfrJ5tU3lgjbFOSlSrqSQZW9kP9Y61XNBEEIoXkjbupZqCCD2bZ4ZpiB5iihQoih3xiA75p30VSTLnGuWkO3rPJ8rZVwTxGKMOdeK/WwT678eBRP+d1zjNBlAWJ5CMPppWMmzD59Vwwp7T3W4hveHNG5tIsMujdoGZRsKpCqUVDUQ9I0QiQs0sqRmUzbGnD/D84UX8nIpuV0LqFpO9I3auXH2ZBR4ieUrIY9QcbP6SspM6sr1nD59GrKR85TPSTQ2u+YGv7N6dObApX1GRL5cHxlTPaPJPjQPEd4cK9pbb7jCrrh0OzWg9rrfmQX7p8980Z584gXKyN7JPFRjh9a9sgK1JemsCRdS9ltv2Ww7L2Xer1rBoc7+Jmm1guQgVouTSZsbwUYRckzPZPPc534IpBO9ZDfRGTBDY8IclnyeOKocxizL2sygQpqHnBLpXMU5dtXGpbaiKWpLUWQnUCUGa2lIQu03i8I2UqVzFYJbVrg6kDmb8mHsJnlGCi2ggWTfltItQGaYHSIT6eeP2ezJYVvoHjfv0KzV5GloSTKvaEIQAaosOz2b6Po9rNEU+ZKnYMMfHDptT2fHbaoeopvmjxr2j7dt2WHrIDiN79c11ViSZ5QA5/uuF/fbo0+95JR+s1gZKhMxo2ekeC0E0kaLoCrGy9me+tHtb/heXnnDSgUqFahUoFKB11+BCoH0+mtW+YlKBSoVqFTgvFSgQiCdl7JW3rRSgddVgfNBIB18CmsTQEd13hYA/gU8CgRVBsMi4CQwQ9YgTuEDkCwQRWCWokFcPojrjS6DpwJQXehCCZxyOT18KcNHQKTALoHIslJRLo0IpAmsUAaHRmwSAkm/ZlAXuTyaMvmRk6Ud3bR+/gM/NsHrAeSyAAXq2s5CQs1x/YJBlctUpAM1CpiToZN91oHUvA57odV4/N9y41sBsKro/k7bM/v329mBQbrt6TwGUJQ1E+gIZMMEFjxp25Bos410mf786WdtSICscn/UbS61CpZyHkgeAWYC+GcBndZgqyTFiTfHvRC43jMG6sDXUrrelwCUdGItU4VaqZm8gtN09H6TDloPipxlgJzXXb4dAJ2sntEhagxIxnu/cPCEHUHJMpkDYHLkUUkdIvBMihGXK1W2ohGBJPJMIJQC091X2SpOgL+ySmQJKFs6r+zwAC6FrUmZIyWXvkK8hyP/pDLilyOQ+HeRc+7tHLFSUi8EAeljgMUiGkRTiUwE8nS5UIZVlQhIqcIkWxGBlENp4CMwXgqkAOoGH4DhIoFkjJMypLxkKsQAIW++6jq7eNsORyDN8ll7Th6yr37rdt6DjmEsCv/go590XfAikGoIuE+l0vaF226zk71kG1APEUjzXHOU1zpbQj77VQJJHfiyR+OrZNeFgoHPL5FFXpd/UprHJWCtlAeEZRvzTxZnOQgU5aX4AO46yWm69X3vseUATdEiLB8khUiqz97+PTvRM2m/+/53YZfYRkYOXfjUX+qCQ9iI/fev/rvraq9Wm7662F0HuD4L0A2SzIeqKBiinpqPWjeoiKRAkhJJwLWX6w8A1k2Mo4wg+0cEktZvHCBroWxhd8m2lXTLQyDl6ZpnnDVXgoyXxHnqpn/25cM2PEGtUBVKgeTGF5LJkWPKgyJHKA85oIBzH/NC3f8ikOTFJVLBj90UzfYuu8nlt5StsURY5gHl1mEV9p//+A8AwQN24OAR+xK5LTmoCeWZiPSl1LwfigjvvP313/yZrVxBzhHzXJlULrfFvQ7sL06+EAqkYDxBvgoEGQSl66LHOiyX7iVrbMDNtWiswdo6ttqMyFYF28vmipGswd4sTM3m06P2+K672K/SzMGwmx9A0C7najY9Sa1LigvdhwhSZ/lX5noWO/9/pUAqqdJKGUc+awAAl7XYYn5SqRYlgsYRRgJqywTSr2crnQ8F0ov//BelfQ9Vnxc1RnEqZem+ERs7jvqIwVcOnBewV2ShqALHcSmnSbwb91LDWolqnwOsddcuIFf7eTkTaR7gWXXVKpGSEf0ZZAlWldxzipePK4sNFWFNcz2KH6y5yHobIDtlhrXjhziYZn1med2cSGeUoQGIyCq+L7JB6tWx0Smrh2TeiDIjEYljQ5W2JPlfR88ctnpsIKvCtRBRs3ZIyiOIl2SOPQvQfhYwe3JsHBIJkBciviY/bkuqIGdgo2Yz2Eii6tyxY7tthtjs7j5rA1hhjaMsWrl+G+olZc9o1VMH2bFCRAwfO2A3XnaxtXCNs1K6si/Vti2BEYHc53yUQlZkvewkg7Jm5MyZor6JjVvI4iNnh/nVQv5dCIszQ+FZ4EzTPmwxrx3YfRAbujvF6zk1rwDzaohxP8TT+AxEh+whIY/C4YK9653X25uvuIRswHGICgh4rBw/9y9fhoQ6wp4hNWWQ+9P6xZKtETUEa0GqSRElIpBkC7jA3JuBUNeY6mvxeFicp6XFXyY7GdNfkUyLWjz9UGkxuIYSkdo6Cxibg7tfIW/wnMuw07nkzgjufQlrIgTh04TyI8d66kSFNowSKwOB1ICta1NdgyMjtbc0QnwNTmDpRuNIdiYFYZix6tblFmlotxFINmQ0zpZRzRrhsqWon7UX9+XsgmVNdtn65eQHQmBxDp1ApfbYk8+4PJ1GLAQ1fWe59xAX6Gz4ZLvI+Qerxn7HnikyiI6QAOSLiMMIeXIpzvIZ1k2GsclRM7YUG4M8mmLAWpo7bDI1AwkPCcV5necsq2+uw5Kx3imQQiJ2pOaWspFnhjTPKUtaltj42IyzwRtK81wF6RBftsK8EJIpkVll5afs5PR1CuVPiL08SS06eZ3UpV7lQJWVx6pxSGpkjQfnipapfnIea7YU5MjHPvQeu4rniQhntF4nneBf/cX/sBee380WR6aUXBJ5zisoE1EzR/s9zwPhYsZ2dNXbFdtW25rVy7CYI6esuZaDksVJJlSaPKkcz2l6/plkHEfJHRonE+rA6V6sJ8mIsrgtxDstR46VnvPU9JJDSS0FkRpFAjQztDGnN61qs65Oss2WMl/JheQlNjo5ALmbtBVtKKfC7qES8grikCwxGQL68ryINSZSyAORYy/ss9TuQxanj8Azjt3qaZpgxtm3R1HpQSJ6NBbcu9u7VQFZFNfFbYR50ENDx109B+0F1mUSFdICKrc6iNjLt22ziZFuSEcalrAArO/ssKM8fx05dtYpm/TcqmadnHLeUIYt27DVAoxljvt88kdfd+NR+apUoFKBSgUqFfjNVqBCIP1m61/59EoFKhWoVODVClQIpMpkqFTgN1+B80EgHX7quy5fRNZH6tQVgSQAJFDuwHdgOkCZ+4+4rFRAG4v8JzpE17UDXMvWKgJgHaEhCyXAQIEbDogV0Ogs8Ep2Zw6DcmQE4A5g0wjhy5OQAH39g67LfBrgRPep9xGhoXDqNuyMpCrpJythlu7lLOTEBCCPflcXdwYA0Y+6IqRudN5TnaJpQFQBfTmB9AA1F65Zabfc9DYUQ0GbwA7osRdftP5xwGO6XPWzHmXkCFTxpq1At/w1Wy60FtRKP9n1hA0DygIDuy58dViLQJLFmAB0KbWmJ0dtPe/fhnWQHwJJOQw9gBn6WgVxFV5IWRdZOMva6q2J1xzqHrDbH9rtFCFtqFCuv2wb6poagKtxR9rIwu7A6T574fA5y/BZiwSSA6IB+161sCsTSMpFkNpJBJJQM6cuEPkmdQFAnsZXeRMikHyAZ6WcF4+r29gUNRAoJeswZSs4y668Uyup5rN0fDtQ0QHKGl/mBiCl6ihcURZOIpCkQBKBpBwJWZvNYR2Xh5Dz0oWvsfaR2RPkvnwAb35AKSk0lH3jobu+kW7pQEi2ckWAnEvtsosvwxqs2eXhHCKw/XMQRAL9gWvtDz/++05t00a2VS2EXZZ7+Id/+ox1YxWUBnyVmsdZJaKSWCSQ1H0uK6cAc0njJvWEuuw1TzO6Bv4u+zpHDDDT3f0CrOv7IpZE0Ag4XkDl4PKCmAodAJ8f+q3fsjZym6rB88KQE2le88Xv/8SOnx6yT3zw/bYMBYOsAyPcrwirbsjSf/r+XWTPoJqbGQc1x/qOnBatCxFbcxBIHg8h8zG6uAH71CHuwxIuD7gnAokrZl1pJYbIdUIl17KUtYSlFEqxCGtzbnbCNq1rAyhvhzihGx8CicXn7ivI/JjCdugsHeOHIBRGJpUtRoi7y3ER8Cn1YOm1Pim1uEZpCd0gUytGG4C9pEoUAeiyzKi1wMuSUpF/5yeUobZx7Ur740990u0hBw4etdv+7RsoLKrEPDllmrOh4t4LhYwjkNrbWiA8StlorHpntSVbJQJCLNq2zuJY2MnSchbyYA57KZFqmcnTEK5nnZ1VhNDzpSsv4dOxEpNyStfD58QgTUUgLaAUeOj+H1DDeUdM6p7UUa75TdnKZLdI2VLum1PdyOqMOa85sgiqO5JIe0A5K0mqwHosyFyOSFmBVDolSio1xx+VyTVHwrvvlVQeH/rAJ97wA+XJL/y5yylZgPTwki80jQVmumfAsoOTWE+F3JqXVZsIJKJjnArPKewotQizCP8WhgzzQrIpw8wHaRiEVArTJKDXzUMOSy3iQGXOgQJsXZb7SUGwjFPruY5WG8LabR4rzggqpPHhQeZNwZZCtjY2otRiLxuB0OknlyoOkS4RV1U1+zZvp2sJAuTWQxytbGpnHkHEoOwcGB+0QycP25KOTlRADdYNEH+QeZhEvZHKYyMaYp9KzdoQtmiaM0EIzFoyU1YkULIlR7HaEoFUb5dctM12bNvEnpdCgRSCQEXpQ57SoeMoFxl32YLlaDhoAGT2Dg3aFRvXWyOqzQxzJMMFtvDzVi11BIQkllkC3X0R5hKKruwMP8vc9pENE2lpoz6oLybHLMO1e7BPq4UEERVtqFxOnxuwb3znXvZdcvvYu+JY8kXJZ5oDINf6dwqnQpI5Nm8fvvWddtFFmyHIyPSBMJuBgPi7T38OtW6SgcOukfGZhejQ+gszJ2uppexKvZAO2u+KrE8pw9jEAL7dCf7qnFvc4/QNRx+JLNZWVFZmlpTC0hDrd1aZuETeS/aIIvBFaRzc/ZIN9511NpFqQJGFndZjgnMmwHxvhkwUabR+8waaQpI0VvRbAyrNCIoad828vgpC6Sx5hJOokLVGRHQHwjRisAdmvNVYX9agVppjfLI0hvD8IXtdWJcge9s7sVvbsqwVUpR8KDUb7NlnL7zyCs8QWVu+dpXLWdSXVL8LrglApDefCTExk0xBMLJ/KbcNVU0PDQgDE1M0IaDQ0RqBfJ7h1jMQTB6aTkQKBmhikQJ6mtd7UT562bsbE7VY77WjKCO/kbkmJVwBpU5xbMKq2YxiUotOkgmEctJb22y1S1dagc9P6dmJg8SnX5yXRZ5RpMw6c+YMlpz1Njw6amvWrKMpBks1Nd040lY2oTRwcN1ajwsoKcU7iag3lM9Tg2ftyh3UZP1K274NG1jZazLHfu/jn7LTZ3qlxdNxAGnCOuZccYpTNU+wliMoRze3xMhrrOU5JWGtS+rJlquHWGbgabiZ43lL+XFFtq8e7AvzkFzxujZ7evdhzuhhy8YhjENkPbHPF9jb3bOhFIrUPYOqrpCZ5jloxtYvb3ME17YLN1oN6yWe4FzIpaznyAsQYEess63KqthHYP9dfbJk3oW95Mwp708zdYxcq7t/aVUTM1aNbtJy1GeCaxyH6hukiYPa55PYHVLLAuSqU5NikWr1fA73MxEu2nDUZ3vHh+2RY4ftJPlNnpqQXffWm1BI++25Z56A5Kyx5StW28HTPbbv2GkancoqW84CPV+EIEA7IZCQz3ESee2ZH37rDd/LK29YqUClApUKVCrw+itQIZBef80qP1GpQKUClQqclwpUCKTzUtbKm1Yq8LoqcD4IpENPfsdZjrlcDMDfedddTQezs6YTcEhXOcCfrKzUxeyAXcAzkS4lQqhkpSZLGvnOy+ZKihcREfqCKiiRTOUOW2mVnO2dVAYANSKQ1N3b2zfg1EdShIhIcrYsDqynu1WAhYATwJ95AM0ZALwFqXDUlcrHpACMghBassmbxQJHaqUsviM5gAzZ2In0uYQcAimQBORLgfTAU0/ZEF20IEJ0KNPtCvCaQ3kk8E6kxrt3XuuIsx8+uMsmRVS53CABbQvOws5H57t+TrZBk4ARq1ettOXtTQCuJQLp3PCkAxm3ruw0H+HwXc01tq6rw+pRzewHzLnt7icBu4O2lu9fBbC5fAl2KNRPncd5bJr2n+q1+57aCyAjBZK6pun7l+VM2VbKZSCp7iK0XiWQZDNV6mQuEUiMGX8VMSjbMQF8vnLOjcuOAhxVtoPeN+As7KRCK4EuiwTS/KLCRBZlAuZB4WRvFZFiSePL75Eo1nhlCzspkES+zANsqvYilPRZQTKQAtyXB2A5GELNJhYGcCnAPTcSYB1GkTM/myEMfL1dffm11tQMEMt4Hu87Y//4uf/pVAYe0KvfR4HUCGnTAHBXDWA6x1z47Of/2cYAzaeUU8T8E6EWpAs9DBipXCYpkASkiuwS6C/4U3XUnJpjrqpTXUSnwLRFAkkkmAstd1IUVAqyQILck7AryLxvbW5xBFIzgGgdJKCfMS7y2m/f86ANMvY3XLUTMKy1ZPdHFkoIUvP0wIg9tO8YmSwBe+6JXVzbLKCVrklMHGoB2evlyaoiIyafLxFIASloANh8KN3CgNsCWBewIppA4SYLuxhgpIgQzXFZKW4i/2hFRx3jgzZEWSqAg7JP09pQLsjQeNJ6B8bt8NE+hUJBupTC2b1lokSvVd0LzpKOMWGMRNgVACs19nqtlGehKACffg6Q0Fm/CaBmbeQY8zddfIF99EPvc7U8Conxldu/40jRHOMnAklkJV5P1HPa/vKv/gT7x3ayegKo3iA+SfezAAAgAElEQVQEAfKVXVIAMJz3AkTXd1mopglwHAUGNl8ikPJk6Yz07geY7WXeQlJjf7dk6YUWJpQ+L9CROSvVooDuOPUtYF33+CN3YkU06cjFIKyRP8Ca5ys1M8k9KuerRCBJYeEIIv6udeVIpfJeptdrDi3mGQnQbZDyQ2vTEUgl9Z6+pDhZJI3cz4m0/DUC6dYP/u7r2vtfy4v33/2vqIwKNnL4hE2f6LGxfUfNi92nlEcB9qJ55b+IDBR5JCKvTCAJFBa/H6Z22ge0R/ggh0KMQYjl65QVzMMseTZ55ngeBdoC95xFBTPD/jkFsTJeE7UBiOUk+7d/EoII4t7PXFgCMb6qfSl4MGrBJKq5lhabYRHNAlhPTg1bDfkzy5e2ETsSheibB9RH1cb1zbLehiFZj50+Ts5Zn9XXJ7AKq7VhLvY0StNRXxRFE/swlo8Z9rBxcvSK7EGyH63LT9kqLLKyU0OSZnA2aS6YNbBfdK1ox04t6cDtqkQrJA7rRPNZpDjTsoG9rRZV6zqUhTHudRxFSor9avXON/OPNawBWW+yrlAusAisiGJmDuI8gBXfjLKfqK90Ws7qURQs51CdCBGpNVnPJ8mM+fp378fyjvOPe/FxbvlpYshgmab9zY8azu/PMlbj9ru/8z7rQK0h4r8ay77hkRn76//+GfZCEZkk73ANWdS1LtOGOZzANk+qOrGiGa4zBjmTZT7mRTwox6psoSgiUXPVfUmBpt/4hS711Wn26wRSKVevpEgqQKYz/BAv86ipXoBAQoEkZSQ/O89nSvVXw/kb5PXN5DJJBbwNdccMDR3d585Ya1Mj+zy5cdRLatt5CJtJbAJ7UAMr9y4OgeiIW87GmrY1EC+yzIQYZr/Qc4Ws7ES4RCBM3n31dmun+WACRVkaZVA6nbGnnnveDh49Zus3bcQ6r8XZtcl2Nso1UQTWesFqyKgS6a5nC5FTMRSwE1PTNgapPApRMpNJWQDLs3wkZDPsadMQVEMopGrqUBpBliZnphkPFLX8nMjwOuZ/CsURB6zF2efbIRa79x40/wxnIPlARXLbYg2Q4M1LLUxjRAriT2rZIE0dUj8WOQN17iaxvu3r7rFlK1a6TMjVa9e580oKUqcUYu+Sjao7p7RHSo6pcZMaEoItMz1qc8kR+4+f+oRt37KObLkqu/uHP7Kf3HkvZ9IYmwCkqqP5S80lWv9SEwbI0oqyHleSnRShWaEGZc5yFEJLIJIS3Fs18zIOkaXnjQkUen1YUa7fcaklVm+xg6jhfnr/EzZeqIKcWcLZFmNKiQTleZCxTUPUyRaQQScbi7MeK+ErL7nIbth5pS3fgI0fFpUwgJY6fdAWkr021H+K+VuwRlRQ8dXLyVaqdWdiJAQBpOe1kQkbuOt+a+WsNAhVz4KyISFyZcea5PltZNJlNhUhkfJYEeZYq8pXK2IvPEdOlDdRbVUiFyG8X2Q+Pn3sqO0bHLDOrRvsHb/9Afvy179qWZRj119/k+165hU7ePKceZiTeo4oykZZamFI3461661QVe/sKp+74wevZXuuvKZSgUoFKhWoVOA8V6BCIJ3nAlfevlKBSgUqFXitFagQSK+1UpXXVSpw/ipwPgik/Y9902UWCVhcJJCUW6AOev7X7HIRZI+mrn6RJh5AZ9fLDBghQNRlyDhlCoCBwrAhkhR6LeJoMQfEkUwikPjftwgkAbMegGocqWwIgHMa656e3n6bmJggFykDmDP5ataB7Nr0eoHkAn3mAIAmARKkjJGN3oL891FWiMQocA/pFIBdHeHTdBYLGBaJ4QXYu3TTVnvnjTcDmnjIQMnaPY8+agN8ToCOYp/s+ejKzwFo57MTlqDz/F0QSEnIqO/8/H5zTjoCNtWFrUBnrke1EJgvcFIKpK4Vy20tBJEIpJGhYTtJ3oFUIZdfsIGObL81k5XQ0VqPhV6Ejt1BsnJ+DoDos4tXd9oVvEYEUhQQM8s1y8Luuf3H7I77n3JB3lIgKW/EAdAikFy9GS/VVRkJXIdAeXWYLxoPLRJI+l02XwLhHIGkkHRZ4UmFwWcp66EIiCjgWOMnIEvjpSBvgVUi6mTfJcWJxll2bH66r6OgiCJeRCr6IQcU5C6LsWIRgAtkSqCXOucL/F3ZVyHyEfzkQBQBoaVAEjGjcQlAytRgKxOJFF23+qrOVXbj9Tdbezud2tzz2aFu++zn/tnNC3Xcf+CW9wNuLbeErLIATFOoyf71y19yeR8zgMVJCCV9VZN74GeO6ToyEEgLUsjxfRGZqkGAMdd9Sn0geyD15mvOgx+XOu1l58iclsVcFXY6eciTNF3mUi5JKdXAHPvAu99tK1HHVZNZYvNTKDf8dvfDz9rg6KRto0N51fIVJcIC8LiaLvg95G69go3dPNd1+MAr2E9BFlJvR6hyBdJY5RewBwSYEoHkvg/JlEPdJLs3kW4iWYoAfmnAsyTrpoZudX3JAiwoW6ctK6yuhtdhF4TEC4BQ5Ia7O4BqCBjGcwLS9okndwN6QjwB4gqY9QL2CZh09oZSrTE/NN9VI9lRLXDv1bIVYq6kIOvCWG6JYPJBbkqh5WE8RSDlyRy6/to32ztvfotTEA7QFf7lr95OdgRqCABv2VcGpTBS/hVg5X/840/YBVs38neRN8xJ5qAH0k1KOX+8xdLeBtQdMUvQTd/S2OIyzmYhFkb69nF7qLgATj2A6dUNa6yheYWlmeuyXRRILuJLGUhVWE2dPfkS7592gGIa+zLtH9pT5riOLIqCxYwvjYTWtwhEKRmdvacjkEqEuANyyySS9rIE1mqesrrIEeVOkVmyrSsp2BZVHyUAX2Oh73/4Q598ww+KwvBLlh+ftue/8xPrf26fZSChZV3no66at3nWp9zKfCxczWHtFW7mKe+If2Brd/eGBgQlJXg4qokAe1QekLuUh8V+w9gp6ygFuN4PGDxUHbFR1AJJ9syciHgyyezwcasi82YH+W4XYhtXT96Mzq6mxlaLAb5KS5dCkVCAZFrA2iqEImAEkkhisHoIuXANNljsk8cGupk/vZYcGIL0ggyEQBri97O832n2v5lANdcWtrQsxwDqkblBSM9awj+LZSjqIXJomN1u/CZGB7GR5PxivqhJYulS1HvsAT09PRCzAXvbTddZI/dSyzxugMwNQUKmOGf6sFcLd6DquxoCCdA5yZ4WYV8i+o73yrGGsecCXFfW0CRKi5DUN5BCBTU/QHLk+PcohZ0li40PsuO94/aVb99n86jrPDRh5JQRI3JVew1zLRxif+T6w5F5+9hHbkFlGXPqrUi0xkbHsva3f/PPEGCyPlMzhwgkgHL2ECmIcQt1e6IHtZ6s60IoZzReGc5okcdSqbo8O+12YsLdV+l3dzK/SpSWlEd6fxFJpZlStrdjbjs14lzaDu19CQu7bkcg+ZQLxXqvhRiiGrzGg4JX1x1wBNKpM6fcNboGE35f1cX+zsWMJidR7sw4AilHBlcUQlJnZBRivHnZWhuDdHQZTlxbO+NQzftFOF9EIG1Z2oiVndkU+Twij2Yh02Ygp9KcKUEsWKNVnEuy5RPRIq84mk/6+7CtZT1IZSSbVeWl1WK1JyIxOc8+0dvnFDMiTFZ2rXANGPv376VJZNTZgSpCMEcNlL+Xw6I1Q9NCDfO/Dau6iJ8MIOagGhyOHz9pw1yXMrp8NY1Ws2QptoL8O89NemYpkXmQOcxXD6pcNaYkJybtzMlTtpZ8ncHBQUcgyXLOEUhuz6GZRCoYPV+5M7wkDHZ0ICSUn71vaqzP3nHdVXbJlg32wpOP2b5XdtsebBPDKLlkHSkyMa8f1H7PbwHtx5wnYfat7RA6dSh0PNhGJiF31YCwHmvees5tqcaiWud8tn9Jg21985Xm71xj2f4Ju+veR+yFI7027qu1OfZineuykVvgWVDns85f2RyKwI0wTzoSNfa+t15nW1YssROvPANBBdmcx/q37zTk/wx1G7derEVXc45c8/abSraDKJrd5D10yobvfsyaUR86ORXnhHKIRPBoXytCIhXYC7wKJROBlFbeEypBbrZ2VacVOKu9PDuIpZ6kkcgLsdjNc+AL/WftA3//l/bv999rDz3yiP39P/6zffv7d9sjjz7Hcw4Wx1yDFNPzYrdpnmhftdbZTkrp99idd7zhe3nlDSsVqFSgUoFKBV5/BSoE0uuvWeUnKhWoVKBSgfNSgQqBdF7KWnnTSgVeVwXOB4G079FvOiBD3vZSEM0DDMkGR4qGkrKgRJ6ApwE2y7ot4kggEUkCQWQTJ2JBFjYCNwS0O2UCP1/K/lhUKPyKQBKo7kKRAWRG6B5PZSCQ+vptBNuXNN3Ik9MEjwM0lQB0AH7Z2YksAUAQ6K1uYVmk+WXbRdewbO1iCi8HOJbNVQvd4yKQ0pAKWTIxFPp92eZtWNjd7JQp6sr+6QMPWj+d8uGqOD9DFzrX7QfQDAJqb+xaajsv2WG9wyP2tZ/eA/BCyLQydQTUAKoIWJYVmu4jC6CYAoBYvqzDNq9bBfCYoiN62I5jVRSDsLnhzZfRgQ85BGgTx/KmuipkJ/rH7G+/eid4lteu3LqOa1vrLOxEIEmNMgeA+8TLB+yHv3jKcnQpK1zddYkLlHZgEaCoVBbCgQDIlA0VUgbSqzZaArFLVmwChjWOUmXFAOYcCaVu9DKBNDWdcriMSA4RTSLs9FWNjYtURFJ7LRJIsvUS0CWyKkp+gbPKK+dB+b2xckA3yhi1fPMpaUDieTqPlekQiSQAvVC8YGsnCzRnlcafi6lJi5FVEoVAykJMdC1bZbe84322bPlacZp2GmDnX770L85KSmqoG665ydau3gAY3eCyTWSN9Lnbvmg9QwO6CQAywEF+UHlJKeaJrO9EECnMXGqpRQJJZnUlAqn872U7n0A5bN6tBQipMB31deRYiThLTk86AHQBMDiOXOF9EEgbIQ5rsL4Jeme5xrT94rHn7RTWN1s3bLELL7iI+6Yjm/eOQpI9+MTjds+TL2K1VyALKwHgSb6KxoPa51hoUhTML5BFU93kLOxEZKQBWP2EeiNlIMh90hEj3KjFqxtZewL1AQGllAGsi9I5ftEFqxmfeQgkxh8CSeMs4FjZQ67jnxpmIBWefOoVt6a1ZvXLJ7tDrUt1//MJmptSGIbU3c66YHBs7aplbm4cP3WSemJnJJKnTByKaINOZt2m7N1vu9F2vnkHlnoZANZ5FGJfQnEB4IlaRLZ3zuISkFeigGuuvthuvmEn666U66FsJS/rWgRSPLGMLu8OiCdUgrIOElAIyItpn030H+SyAHUBcUFgAYzJ7WjtAhQko4RaqO51rO2oFBmQe92nXwHoxn5LofBuHaMCkC0V5FgS9YDWiPaeHGCny2dj71gklf7/CCQ396lPoqxA0nu6oPvyXrWYgfR/EkgCgfVvv33r772uvf81vThz2Arnhuyev/mCjb940OLJBdQFKEOUb6W9AQBde4T0VYtf+lOI+5DCqEhpfJBFEQDlIGB+mMHQOlW2l8Dnea59DgXGLGtiAmVCTz2qI7r6R1kLWZD1AK8PQhg2nOqzrTU1duPlF1F/rNmYh7IXrUVFMyvwnDGYhyj0FbLMpUNW0xRnHULiseYCEAjeBqwV+bwDvadtxdJOFEWQOqjtFmaLdhxQ/ijzfS+/z6BKyPBvk0MTzDUAY645zvWvbopYUxVWpaMD7mxqWdKOUjFto+wlUiRdfcWbbPfLL1rPuT72jzTEfpOtWrbE2rHU8kE2xGTPx+JQxp0HImLl9gts2ca1EL9yBMug9IG05fpTYyg+INkTLbLnY+1KFcsaDrL3aI/No2idGhkhu4lMM86LNPOqb3LOvgyBNDUPXUbekxd1UgDiTblVATaKYEB2mePWtarJPvLhd1pTC+cCCgjN8cGhGfvMZ7+EIpezFhWizr9ZVBFzfI7IHykjnVKXXCUpLk9j+Zogu6mlvcNd26KF3f9mt1gmklyzhzZczWPXhfAr8sg1f7jFWXou8OocgJg9cWiPy0DyybIM0kB2a3WQe1WcRXEUr1Jg1qLU6Vjeab+8/xeQLK0QC3lsH+tcfbp7eyAtmU+85znO/xmA/xj3GmYvUbNDffMSC9cmUHZC/LF31QP8JyAxarBF9dOoEcQuMSgrVM1nxiwMsC8rvGrOUjW8KN9N6hwpEYuQRUXm3rnT5/gcziQUcRmUY3U8K4SwOBsj3yfNM4WeQwo804R53+1bt3Jue+zRB+53hPdycpVEtFU5cirC2q9lz6QhhXNO9ooRf8L6BybsSPdZizU1WTfWvPOyemvrsAXUt3mUPEUIcC8FDjN28+yBspMLxmRfSqMLtTmwd4+tXLPWWfquW7fBPWvpSC49R5WUSK8qHRnjgBgtkYAilhiDIvtvczXzFuVXQXshiuYjR0/gHonCT2uZ/a7oMq8ggvgxv+arfvGtKy5CCd2aQO3pt+GBc3byxEGro2kggBVcHZa2LR1LrBpL3g0732ShRAPPQDGeQUJ28PBZ+8kDT9lonuwmLmOBfV/PEXqGS0HsLSg3kTUf5VlGz0G1MJ0fv+Vmi2bGbezEPmuSzS01HE9OWIrap2SVyjjveNeNtnLLGhvCXrCOtRhHUWf7T1rq2SNWNY8Mjv1M1os6M3LUwk/zQ46zuYitZJFnSuRrTmmpryzPLT6ef2IdLSXLWPbpedRRUiMGUTRmRW5dsNnmGNNP/+sX7O++eJv9wxe/YY888zL7F2Shnn+1/vk5WVR2rFrniG49/zx4x/df0/ZceVGlApUKVCpQqcD5rUCFQDq/9a28e6UClQpUKvCaK1AhkF5zqSovrFTgvFXg/BBI3y7lLoj8cZ3MWdd97y0TCQJJFZjuMn8AZQWCCJB0eUiyx3GKlRKBpG59ZR/9OoGkYrjOfIAO/q/vAHyn4OE/4TmAlHECqscBbwYhayYhM8axihmFSHId2YAcQciTRVsodVuPAxwmAf3AWpxqIwuBJDs85XaoC7UAKxV39jhewIFJwGQslbi2lS3tWI69l274WuvDzuV790AMqZNaFjGAAlUQWh7Al8LMmP3Bxz7schz2Hj1uX7/rQYAHMnoUnqzMBHBuZ2PCH2R4VqBeaUCa5uZG27yGbl1CoCfJLzh64izKlZi9ecdFtnZZO53ZgOJSL9EJOzA5Y5//4QMoQTJ2NRkX11y81WqjQT4DJRBkRApgZNdze+zBZ3fT8Qvoo7wNADRH7kgBI0siwBnhfTh6AdxxfQBDLuBedYYyUf0CgDYCnZQBJMugOLY8+iGBalLaqFtbBFIAEE9qEZf7AxBTW1vr8ilUzwHUVCLrBOip2zrK9bUQsF0FGKM6ZAnQTtLlG/ZXOfByfh7CrkxGyB7MC2AkV6/q6lZnOVjgM5S/EEINEwL8j0FO1EAeVRMwrzypIKDUVVe+xTZvvtjNudPdJ+kE/rYjBNU1nmhYYte/5UYUQAlrIKy9n/yML37lyzarjn/yhnRPzt4HcHBsbMwpjeaZkx7mq4gaETDKjAhBUAj8VTaIl2IsoEgRySaCSCBd1n0e9m3cd1NTg8vuEFmooPcBQMYgr3nHDTfYRes3AK5BMPplP5i0ex581LpRmK3oXGlvect1AMJYKzI2UmL9ctfDdnps2jKQRRqrANZYc3xugLmrue/hmkYILPdBygiQXNA6Yy3GeP9QSPlEHpvGqkkg5EKOecvvyl1Sd7QIloaGuF24dTUrDtVNHCIIkDtOVozqr7ESQZSCJJFT2zPY83Sf63fkkuogpYawyK5Vq9ya6CdTZgYA0iP1GsomHyqot9200zo6OsRk2sOPPWWnzg7wR8ByqSioYXaWnAvAwE9+/FZbAyCvPDVgSvunL3zZJtIKIJcNEiQVP6914/fO2dbNXfbRW9+P+qKkNCwIkOV6oqhN4gksn5rXASDXOHBwHoWByGwRSGNY2M2lCV/H2i9P1khtYq2Fq5fgasR+wPhnmJOy04pTY39hxob69mM9NuXWjj5nnnEWFSXllhREAjjd+ubPUlUOjwy6zLVFJZF2m1LmG+vKWUZyrexltdhaRQHstffpS/huSbW0SKCXSLlX30d7FX//yHkhkE7aiXvutyc/+w2LDk5ZJMU6Y16kmcdSG8ZQEihJROSZdHea+37qEeM+glqnIpCgDyPcSggCUTWXYoqRoYM/QOg81nFYQY0011o/v4+iHJplH0jJvpA9qxH1XO7wSbsyVGtvWb3KWmoEvM6iOILAhkjISc3ErwWIuwhrNcj6P3Bkr43MjVkNWShV7C0zzNkprvnMxLgNkClTB0jbjl1dFXMs4I9aP/v9KebxGDZhKUB57ZVp9tEMxEGQdYW+w7YuT0CxclZMjLg13wSJsm7dGotDXPdgiSciYBa148F9R1B9jGOFOIFdHVluIs80BxR5AukQRc3j5zrfw/ysJrNpdJz9BLVIPerMMOeLCNJZSGPNDSm0Qqg8ahuabAwSTdZoOZoXtK92kFU2DWnhDMcg0r/2/Qdtz8l+3rMFsqeK80P5auyhEOCIh1jf03bNtZfYe99zvWLDaIKQBWmN9XSP26c/cxtqGAhd7Po0T/UV5WzRdeSw+dT9TqOwO9ePJSy2kzuuuALgvcHNdc1BWdFpn5alaQGiVWte1nPaG3RWLBKfUh05QvRVTauOB5FUXB9NATmypI7sedGprNJTo+ypIiY8tnolqh3WcowzpYO6y6503cYN9s1v327LOpdaE+SglLkT2NJKaeyXTRz3Pjg6xpqbxnaNdR+W5acfFWo7ZFCTJSHL2JVdllUDxGAkn0Qxg8pFTR+6H/bJYCjmVFa6vxDv6Wz92LukNpVNm8gS1WeK7Cs1meSZ10GeBUQCjEqJQuHVnCLrOJFhVZzHcdRJI/09zK0p7PhqrZlzMSBbWOrX3tJkTa6xQKqxAGQUzz00URw43Wu/xEavUFNnbRs3WwybxDn2vAAkmOKb3D7grlO2kaWMNbVshES0QogdP3LY1nCmnDx15lUCyc8e7RpoFseiTPTp+WjxS8RekTkngqb72H4Gdcb8jFNRe5EaE6RA1L7HWhWB5BSHsrFUzhn/HqZOl0MgbUGFJDvZSNRjZ8gf1L0vjEGEoeyRZW/L8iW26aod1sl60vPXJFZxI1jG3f3gU3Z8lKwkFEhZqcEgcPJ8Nn0LnA3sA+VLpX3A6sii+/DNV1twrNfCyUGroWlpPpu0UX5mmp8JsPev2bbVWtYsYw2GrefEAes7ddyuvexS8/F56eNDVoOtXYFxLECghtWwIjJJGkb2iRxkbMk2WXlPUtPz/OTqrjOX5zxlmamxgMaBDKr3+ckp/sg4krUXYW84CbG15ZMft8/f9m92x9PP2Bwkb1LnhBRcfIrmWicEUgCr2QI1fejH3zpvz/yVN65UoFKBSgUqFXjtFagQSK+9VpVXVipQqUClAue1AhUC6byWt/LmlQq8pgqcDwJp90PfclkrYmRkgyLQWbkBAie8gCXesjWal65idZErRkM5ROp+Vu+vs60T8aSg618jkNRpXAJUAWmlWFKXsFN3SHGBsVZZgZTMQrg4AmnUprCOGcb+awQCZtE6StiAAwO4ljm6iCenlXUAACRQnHdd4FpyACAhCBIRHRGXS8R/8gGhpglrzwCkeLm2pY3N9pEPfAh//xp7+qWX7Nl9AMqAVKU4CO4fe7xaFEIrmqvtPdgZ5QAHX8GK6Q6Acm+khu7gEjkjnyBnGwdoLxuZLKSB/P4Fbm1Z22VttYBJUxO258BhR1Rce/kOspHaAKPIGQAglXKnFxLh9nsegzjL2GbUTpdfuBmwNe6yJdQZnKRT+qHndtuze48Y9BcAsDqPAUEooWx0VOt5gFRddhHgK8AvKYgUxO1eA4C+IEJQsKGsAgHVo6gxRCJ5BRopeBuSIAuxNDQ87sipEoGkgG6fdXV1OWu6HG23p09102ENEaDsG8CfeMRvHSiqAn6AGV4zjzpkGNIjBmisjn3ZUvnIOVJnr+ZFXT1ZJID105PYnDnVVimpXSBmlFrWQgAkII9KmA4qBgiCFcvW2ZVX3kgWUJWdO3fKHnjkfn6W3BQHeIZt66bt1tLQAmnXaif594efeAy4WAIE2RIpE0QZODkAXuzJAAUF1ilQfgTFgFQsjkQDyHZfTDCpmFRfXZsIpwBKsGo66dUdLkuoGEREAkUWZcJCKerUSAphbyPjYw2gqCMHLWVpsiHGZZ8jdR5t0cBVVltDh7syQfjYE3RSp4G2ZeWWgQxxlnpc3CgAlub2HGPz0ov7FA1ldbVNjkBy3fNAz1voxK5P1AG+y7pu1l7ZfYjrJAeGLneBxkEA0Y0bV5GBtJI65iAAHc/jsqmkvtK8EliZIo8iB5q3+5UDdvDAcQnK3FoPAYjnIKvq6Syf43PHyIHQGvQB9kWwz5My75Of+DBzmHkP+fcSn//E0y/xs9hISgqnchZnDWcn+09/9AnrhGTUXpJFHfit799px88OO4BVSivVuohqQde5fm2rffy3P+hs07TG50HvRcyEUJwEIYSq2reAC9J5ru3EFYz5AyE0OYTaJkvGDYo/DzZmvlAnSpalzs7IA+A6g5VlFmC4vRllgG/OxoePQRT0O/tHGT2KdFYWUmlvcZILpkWpW13fm5wat6GhoVINlJ1V3occ8Fq2sJNKo5EsrBAd7CLh9HMi+TT/9PrSz5WA+xL5JDRVmVQ++52PfOo17fmv60WnX7Rdt33d+n72hCVSkDTKi+L6Z1g7IjikwFBmlfZhcOMSecoHhLUetG8wdmH+rUq5R7I95NcCe/U8xM0E6pJJAPReFJTDkD1D5IpIJZRnP8txvzFUbW10/K9EBXR9S6dtbMCijfkAym+z5KIJvPagQJxjvw+xX8Ug5QuoeWaZV88efAGyY5K1EifLLGV92Gru7+uxWSzjBP6y21gV+4LA4Wn+PA1pV8AObyEMiQRZkZlO2ywErN313o8AACAASURBVAiiCKrGi9Yu4eaSEIBkZLHn1re02Zo1awD84yiCRh2B1NSQwKIOwJv8vdPHjtlLz2AXyp6lc1C2prIH9aOsamxK2H/41MfZDyAosEPVHiGyRaeA1LdRyAqR8WnIGj/AciiGrV56wZHNC1iBKeqtKoYlJfNe+Uhznrg9/Pxx+8mDj1sEW0aRtQWUnkVl/aBcCkcgGH0Zu/baHXbNNRfzPXR9rMcZVCDTkzn7yte+y94DAQTxJAKpv7/PqWJjKLc0v0axQZMd3DR79pLlXbZq/XqXseTIUp2LEKUu2405qbkd4pwskRNaXqxNZ3dZyocrKVhLalJlOi0oa40zIiw1WnrKDu15gTU444i/OHugzu8WGimUedXE3jg8OGQtqJAuftMl9oUvfIEaxm0l9qPN7DEpLA0n+TWKXVmRg2+K9TqdnLfR0XFL1Cn3Zs46mxNWB8lW096FUhnbTBQsTTUoUQoprNBkF6nnCz+5hyhelNPEn0UMSP0slavIXu2eOgCUfRjm36VKddlH3GeGRTCMxdoQ80Cv1NkgRZfOGs1FKbqSWNf1nTnj7DCbsKaTsirGs1BjdZXVSkLJGaEsomlIC4QvdmZkzE6SZbTA+NQsXW3ViTbGUM0VjC/7dEnVWMoHKqmJ2BukSqL6+ULGDh06wD6+2Y4cP2ZrnQKJ2mu+cQ/KQ3JjUtqm3L69mM+me/ZLkcT5e/roPtw6WSmyMHVjSKMCc2iBta81X+D+VBcv81ECzgB7KpyRXbptg12weQ32fPwd290s7zXS12fTvWPO0lJztK2r0y659nKIE581ty5x9oHDY0m795Fn7dmTQ+avSoiuc3NznucxWfJKvaNPdPmDPFu2xQP2jsu22Py5w7aEN65DiTg00G/TrPUU59uyrrWonTq41gXmfpr7UC4T+wzv1YBCrbm6zdI0L2RGpzh9eCrhOS8swhtLSx5mnMoQZswdFWoE0RyhjYCalJ5JfTyn8CDmFMvOppmGpcwwWWdDs+Ynh2uumbG9cJP9eN9eu3fvXhvguSOrTEA954qMwjq5nazGYrweVVfAHr/j9te1TVdeXKlApQKVClQqcH4qUCGQzk9dK+9aqUClApUKvO4KVAik112yyg9UKvCGV+B8EEivPPht140q9YdIhAX+851TrojgJMAOESUlm62Qs9qRFdarBJJAVZcVI+uqkvVTUUSUgNKyEskDcC+QwydwR9YhDkhQpz8gAyBVCuBxChB8COBF1nVDhCQPAtwKgNDPqXt4EczS96YFDCs4XAQSQLwyekQgxQE3M5AFCZQpaZQTIpBSqSnnqZ+HHGrCguWjH7zVqulc/8FPf2ojgE6LBFIRgiMIOAC8bZ943zusHY9+5d089fJeQpbPALxg4ZdRrgogLICHiBmBTUHA/SSd1AKGGrFUW9baYOuXNliarvbjp886AOqCjeutC+uXGIBFNb+UE3PwxDn78a4XbWRqzi4HtNlGTshygO4Q7d2ykctCPux6ca8d6x3G8ihFjaRooCsYECsiUNohfOocL2CLVMqeCMFuiBzSuDkFjlNXeV0+VADAv7Gl2Vm+haW+AcyN0DWtYXrxlf0O5JHdmb5R31BtF154ofs3ZckcgUQbA2AR2Kg5shTyqLWphvGk+xvAM70QsZPk+gQBmUVQeQAzBbKOo/6pr6+2K6661IGCzz9zENC+lC2jFn/lWdUDRm9a1moNMTItsG4SeRXEGg0Y2264/l2QT03W23MaNdcBq64DhAMQUvZPLZkS9fEmrOUayKzoQdE1BjALoIvyScSAIx9l2wXQNkdXs9QXyjt46plnS+QaJFOQa4kAUCv/og+wWtlCWQLvfQBEMbIztm/fblWEkEtZkwPMjFBfAVgxwCepkZSrocySBEBhYy1ZG/4MpNmEs7SRndI8QPksc6a2FgARAirvyeKoA9kajKEaKgCWYsnHGIokyjKG01LfAageO3oGFR7ZSKhq6us1Xj5nXbfj0gv4O9kwrMVpVHu/vO9hlAc15McAHCuzCeuenddeSbZLI+Qu9+5dVMpAGkIgaY3KMikL4CtA9fSJbnvysafJDJt1WRrimOa4viDzWloaAd4BjQcgXgFwv4lcpd9DWTRPmH01Fl4v7T1qv7jvcQD6RkgixhTSkD536pSzP//TP7QGQELlovkB/h958nm794EneQ35TVhxOUs92fdhy3f15Zvtlrdd7xR+AnxzzDFZ2Hm91DTeavXLL6ZrHnKYcYxJacc+VIAcSI0dBfDv4eeyrJsqxr7R6lqWWx5SsyASUB3/jPP/Yu89o+O8zyzPB0ChgEIo5EgE5kyRFIOoHKycbMlyatsdHNoeu9tn3LNhune3p2d2eyd4Op5ut3vt9tpuh1Zy21ayqESJFCVSzBEASeScQ1UBFQDs7z4F2Jr9JJ0jHn8pHNMUwULV+z7/9PLe596bAEhleFCcdNvUWI9btEkB4CpI9iHtIVJZeu6V1ACuqpxH6cg+RA6Jvu8WgbI65PtOgOpLIfR8VoVUJID3ywSS/t4VmMoocYA4/SX1XFpJmSYgvvi5r37g54M9/5T9y3/9KytsB4THwSkPAFfXFWVs5tg0YigwtAc7qb9EIGnvVw6K1I9SfYRgPMIoPqRAQqdoM8z3XoiXntJC62U9DytHC0IiypxJCbSWHSV1qeL+tlPzLczvXZBqxWJOFiCQ8iEkqJUyZqS0SYCyl7Nu8yFeFtkLc1HXETxkTz3/MwLrITRFxrGXXBoes9INa1EUMj913YxZBCA3ztzJra63gppGyHNsyFhjMzQVzEamXEG0tr4cS9CVFhnts3Oom6SKKa2stoamFVYD8aR1WwV5VFJUai3swwNk4iRpSGi9CFkPuaoxKuZ1smMTYXwHFqSfeOQBBB3jFizB6oozJQUBUcRanJZqUCA8Z56UXrmsxTjkbhCSW0TUXBwLTQBsV8ixlqWSnMYHr3180f7xR09aivUl9RubAHs7JM8C89Ez0eL20Y/eZ9dsW8P6wc6Nec9WbFcu9dsP+Llpzg1lv+i12rNECg8MkiE4Ns0axoqReV8MgXP9rbdzTUUOeqepwvTYLyzlneletcb9/FbDB2tLCmGX9/IloiU91SH/GW8pbZIQY6ww1tW4dbZeYNknrJGzS88Bo6iH6+uwrWMvrYUkGoWsS3A2hSCODrzxhmcYrVu52pp5TQHzaApL0HFIp0LUaf2Md0trjw3zew2ZT431lVZJxlZVTbXFUKW29w2y35ew90LgQBornychkl7kiFSnes7Q3IDgibAPF6tZguv09Sx1o/4kW1xuqRj7ummeOQYgP/rHJq2fRo6ePtlhpsne+uYVtvc62S/mWj8E3cl3jnmGoHgbz3vjmUNEej0KWF3TKGTzCBlbIr2KUDTNc71JctvWbt7jOVdjbhPL/sLZp+PBFWuyDXViS8pk2alyXqQgkC6esWt37bazFy7aJrKQePBCtSc7Uj2DpW0+/R2cSPo1gSQFUj5nW2J6zDqxnpuH4Asqxw3SKJs9N8U1J2STquGFXPH2Gylz1RgjFRLXt6a53L70xc9wxsl+dpI1C8nH89gCSsYC9vF+xuDGO1C0oUCsqCljveW6omuBPfTwuQ77h2ffsmBVI6Qkc45nE6mfpGJVPpUIpMLisIXJAatBuXj3tZttfuCS5UxC0o8OuH3oJHtOaWUN9YDsc6tTPYfO2zWoorp4DpCirIT32ITN7XBHn2EAaQ0ovVKMYzYEbpJzUUqzRSwdRYzSfcFDkrLRRCKymFGliqydU8ODLPWUhURjiM/3CRSCPVpHw2SeVdpCY40dHh+0fz3ytnWjvlrk9XoWnWYORSGxqjdtt5yaJt+PDv/42x/8Xp55x0wFMhXIVCBTgfddgQyB9L5LlvmBTAUyFchU4OpUIEMgXZ26Zt41U4H3U4GrQSAdf/F7TiAJ5BNQrm7aBX7Xt6RMUge4QEfZa8m2LgEYo25W5TykM3nobJX6iG5s77xfsnoSgaQ/g+z4LWbzu4gj72ZWJy7wpKxzJvhHvcCcQbIixggtF4HUD3C7DMiqc3gZ2JXtlAiRBKSTd0wLgBeTBMgi0E9/X4FdzyRd2LIlU65Agl8CF8OoQj7+kUetCEDtX57Gvg5wiLv1YHjZ0hRw3WUEAfzZ179qCQD7GEDZy28dsVbsWZTfEhmZdvBoXmEB1EUEUp6UHw6NpFU9jQArO1bXAlYluIcRCwGWlAC6rV+zyhUtBfw5C6CttXvATneR2yFbJuq9pqHW1jfVASJKOaSg5mw7dPqijc4CKvFuMeUdcW8CKUuxxROBkQ+ZNwk4c+zMORtEWSOyKiCrNMimFIBfguIE6ZAuI6MlBOgipUQZ2RO5XKiIGnVUS2Hw8muHIVD6HVhPAtisW7fKdpD9IEXMHGBvS+tl6+zoSIPOgKHXY7mnrJ0wHcpZgEoj0wE7D/C3iKWaQDYRS3PYKSUh+5oB4m685Tos3Xrs1VcB4ejEpu0ZnJIuXsCuSuxpNqwox1qLzt9FQB/GLAgoPEvWyd7rbgdEbAYUHbSOzovcCwAgYFh0Tp36JVaH3UxxuNwuXG7zcZzGrmdWQCdzTHNnXqQbc0Nd05qvAm8PvnnIiclc5qJAKqkHKsg8OHv+DKAiygFeI7JARNvevXvdBlEYqpRUGkvezDNA1IUusK4AAqEIEK2cPIzFLDqYo6PefS1SSIHwWYv5vFeTFdLVPElezyJgMLoQi0AgRWaZe4ytSLppALY41zWGXdDZM4w7QPBcTJZpkIag2FnUTASSSMocxi0KmfLMMy95rolILq2pOFlVjz76MK8phhiDjEE5FESGJMWWZqjs+FKshUXlXPGZfT0D9vOnn+EKZPcE6YvFnggkrXURMAouD2hOoe3KTk5Zc02+ffKxhyAMwJkhEC53DdmPn3iWNczKIb8oB9Axi07xAvKa/sP/9kcoRtJ5OgEIwc6+Mfubb32feUxtANOz2UvmAfZE/nz6k/fZvl1byDNK22llUXMpnObnubKSBius345KBUUIa97zUbin6MwA4eiouSY6mMf8HCBsKqfWqlYQ6k7NZlElloQr+MVckj0Z5OTMxGUbHWxn7ss+TwpLEY0ab6lc0qoLqQKWs8NkV9ZL972+0pZ3UmYCyEq16IAu/80eUIbFlrJXXH25BMgvW26+O2vG3Sel4uOzrhaBNPG//7G98uTPrQ62qJh1kgWwrr19jvU2CRGjXxJbuepKEDLjK8VUEBJIZHgpezqiQLr5UTMyGHPMgZHCfLtcUQiBhH0c9ZySp5rIOYXWC7SWsoO6rWR/eHjFKqvlM8sB14sgw7Ox65TCT0FdMcjLecZFe7byx7RXBCCF5Tp1/OTbdvjMMazsyE+D3FnILbErrIFiMuVmZEmI8iVGBk2StZBkLIJ0/gexuVqUjRsKt5hAasiIAHP4wTuus+1rqqz/ygV76+1DKBLnALvrUEvUQRqFbIqzYZZGgyLI14npOFZqk6gwFqyPsU5Igcu1VtTXu30aHnT26Ucfss1NtQDTqBpQN+VBHEW4nvaeXrvc3m1rV6+2hupat6Tswe5M5HR1WQ3vT3ZMEHUUe2EnYPcsTQ+XO3uw+Mq3UPV6O3ACC0bOEdl9plDXhCFdRAppbigP7pOfeNRqa1F8dXZYW1sbipTLTiwvAoSHyUgb56ycw4JrZHQIS01lOUWYn1jMMReVA1eFymrHnuvY96QipnFB6o+l3DdvzBBpqlYI5RlpB1EOm7KflghUWaLqnNC5M88ZpXNjUaokapLPfIljT9pzqcUqyI5ZBTEU5YztHxxw+9NKrOFkXyc72nGaQpRrc7n9Ck0LqEexs5O6TXvoJPudlIsiwYchIkbH2MMhPZWjWEsTRwN7WW1trY2R9Qb1o+PKSrGwy19IZz7F+L7y7pQHqDPujnvvdwu6Q6+/6nZusi2T4kqTXnu+FLq53KfotNGxCeulaSXJ/jRD7lxHd5+PXQw7tZUb1tn111/n521PR6e1XGilsaLKJlAZKYtP80XWl2HIzlrysyYiUpCSjUVDRA3nbTyFjSCky8r125xAGhgZRk2LPSp3EcOWMQLhpwYVKQILORMrS6tcbTtDbtEZLOx2791jZ86es/WbUI+xPyWV4yOi0fcpxmFJKblM9HmDDmsxyK/xfki4/itsZjGs6aiaxKEo/7STs1QoBc9OfHORs2xBz2fKxqI+nBjcY8D+3de+RCNMOeMT5Ny9ZBfPX7Ak9m4NqMq0X2wjDyw/nG8VlaWQNglrO3uRMSmzy8NR++9PvmYpSP8c9kURlnp2i0VnbHIMEop5JSvFKhS9YU7sB2+41kpSkzbVe8VGutp5rsOWmGaMIHauYboZtOYX2HNFzlZDUM7QcKC8QqmApMJmaVlzZa2tYL8oZQznOUNTkEgJ1sEc1ohhxrmMfYiHCWRIIo5ogFFzCmMXEbHOnJFyO5/8K2UgceiYjdNsgqVdqhRLWAgkkUcHz14gW28FWWL17Hs5doF8y3M0o1hjs+U2rbc5nokP/7NyRDNfmQpkKpCpQKYCv+kKZAik3/QIZD4/U4FMBTIVWKpAhkDKTIVMBX7zFbgaBNKJV/7ZO//VZew2ZoAO7msifzRl4jhJJNsjYD/lpSCbiAMEys7O7Vh4vRNIKJAcyKBMDpwqP0G5NLKrkhWeume9I1+gvL7Hv+v5R7zIowlURUPY1o1jCyYLO3X+xwAiHdCX3Qy/p/N1Ek4g6TLVWS4QUwBSANChEIVRFuBbHl3UUXJi5lHUQIkASM0ALMw5gXTzdddDvOTbwbffsTlAMOBUwDHs3SBusgDjtmPP8uVPPoJlShwia8hefvuo9QAGjRNGP9E34feKnxddvHTrS5EFoKKO2iwpqaLTtmPTGltTlY+9WgmkSRdEB6/hYtevW+vAmr4WIDqu0PXeFwPIJutmHqKqGnukjasbPDxc3eARAP5jKFEiAHozdAeje6DLGr9/7r8MNUtTPZlKZEX0Dw3aGeyXZPlXUpRPdy62O0s5LlIl5QKMzEOoBJQ3RNe1Z7xIPQUQW0yHvcbzzPkrduToMX4ONVdq1m7Yt8fBU1nBxWIJwM8eAMzLbtNEO6/desNuagjZVsJ7YSHVO7qAoqqPGqczdgqwYBoZHSRDAvCPQO577r3Dzp8TmHuBetBlLyskhZvz2mwUKLfs2ojaAcVYFp3tIidy6Rwn86ShYROdx9fYLN3k7e3YldGVL7unBF36wZwiLNLWeBZBRz8We7zfOIomuAknJTVPsqmbwE/howKnlKh1+uwZu3LlCkQeQBJzWKTf9h1b7NiJowCMv+7uXr12DRlM12iqLtmRMQIAqgF+QMCnbOVkDRRmDQQAMRvrKwBfx21iYiCdLwKAFiPzZza2YFWVq8nxKHMCKQiImFzIsxjkUgSCaI5MKKlCBI4LvJ7GTqv9Spd1dvVDauQ7ISqLrTxswu6861ZAO6wUqVscEvenP33WMztUR9kRSk3z0Uc/bMXkzhQRor6gfBvA0yzUHFLZyJ5QxPAiYxyj6398cMJ+8TMIoJjWKHZWKQA8Eapau1L5kHWm/WBxboqxidjea5rt3jtvJEcLsoR1F5vPs7/95vewiISAkZ0jCz8en7aaipD9yf/8h4CZAHcUX8SzlEf/9198C6IzCnHG3sJ8luUSvJt98qMfsr07N6JskPKCnYbskWyuO0meTm5xvZWt3AujUQnQWuSEmn4NAZDmZw8zN7oB9qdRMzE2oWara9pqKQC9uLK2+IxSQNlyyLRsiK2R/rPW18UcZN27jZ2UaJA+UljKusttvETwuO1cFvksk56BJDJymUDS3zuRyJfGWXuggF911i+T3BqPNFGU9plazp5ZBn5FIImM/cLvffkDP1CO3HCLDQF4V7FnFaoGXHuQPWhedp6A+FGRXEuWXp5Tpjw69r4AJHeInVs5Q8r/kcnfOD/TFQ5BHIWsF+XNKNaNcwCwc+zdInKlWMkVaM0eHmYP3gix9ImGlVbBOswmJ6hQBIpICuaQ9mjVJDGLcpS5K2vPAhQqIpM7sKA8dvqEQX9YRPlvUjVANI6qcaGpweKAwLmMxxyKEzSjCAmUocXESUspuIccxgh1E/tEIajyJz9yl1WwVwx0ttjJE8ew6BwB/F1hK+obsc+L8ToyzPoHUbtiXydgnnsWmaK5EInNWGVtnTWt2eBjVAHp/+lHHraLRw/aqSMHUddU2eZrttkk+/OLB96wl199x1aurEURscoJsbMt512VtHntZrv7Q3dALhbYW0eO2JuHjqJO5A45PpJc+8qtN3AvqL3KsX8kV66Yey0vRU3F3h+ChOjpugwBlQ/JgIKWa04r4CDCIRwmUaSKOJe9aATLPRHDWqfa40pLKjnxWJvsGyvXbbTVGzd59o2A87jmugL8tPoYdyeOGD+R427JCDg+r2wsfY/rEKEo7m+W8ZS1aA3ktQigKM0VcYiUOZR9V1BtlbOnVaAgisamOMu5NrIDtbcq/6+8qpL8qTrr43w68s7bNj46ZrfddKOVyM9TNm7MT1fLQqRNQ4qPjkKky++May2AkN69cwvNClgnRrDClOKPc0tWeRin+r43C6ksAj7Br3zW4Rf+zVfJDmqz53/+lMW5FhFAUsUqd0tfOVJa676pl86Idkj0FCTkwOSsDUlJg2pTKpddkEeNzc0oTOet/VK79UIuyaZykTkuNavy80QYFnINVcyJ8WlISBZOLu9fyL0FIY1ESOQXk4+GwmUUcjPlDy2cU4O9NkPeUxKLXFmJ5lDTYhR5Id9Hiq3t8hXbtn2nnb940VatXutNACIE9eykveRX5JH2liUiyQlB7Tk8I3RfvkDDzJhn0WVzL1JhZi8G/ZoWJDvUshGVxTPOPPtgOq9S2VjzqKcCdv/dN9tjd3+IcQ1imTjCXOyGZJ22eqxaw8wBbt4qVkgZS/0h4GLULUYGWSq/yv7y8VewmCyGAC7050U9M8SZlxPcr64xTD1k9xrCtvJRzpIGrPICSUg55vEF1GxJZdFBWsKf2iINEdmc5XPcUxTyWfa1aoDRs90QJFkYsjvMHJMiqQrFmohCNelEGItpVGxhhrkRsrYkwecyH7PVJOFSW6W8KSuTe0exNIf6TM8Kei+R29m671yes5oa7QLq80UyHhvIXdRzVB9q9tcHOm0/zzcT1CLYvMESep780T9/4Ht55g0zFchUIFOBTAXefwUyBNL7r1nmJzIVyFQgU4GrUoEMgXRVypp500wF3lcFrgaBdPLVH/4qw8gzA/glAmnZX9/zO7hKBz4BR1L8Y9wVSIDw+jsnj6TMAXRaBqeypVjiDw5O8HMCpWQtJvRCAe7pLCQ1hqYcQB/HIkQKpElAttExOpkhRqIACCIA1EXsCgneSxlHMQgkdeQqW0Rd/QkAJwHluh5lSCj7RmBuUioDQJE5eegD7JRy7Y10kgaxc2nv6ScXBBxJoAz3C1wOyxC121HXfPLe2yE0EtaBrdkLh962YciMUbIZpvomuWzuqwg1B++rgHnlQjQCkkUJZFcd1IHcWIL1GCCEg8uoRWYBNJoaVkCmNHgug0AdAVf9sxBYcv6SZRIEwfb1qyAm0pY0A3Run+8ccpAxIpsegDDlPKgjN59rbgIQraUjegCLoLOAeONY6FRCUFVgMVUCEKVx6Qe0U+ZGITkb2YCbsgUT6CbVlEBwhZwrQ+cSn/P8C/vl6OKWUvfcdSfqKj6P2sfIIhkkEP5ya5t3hYe5r2u3kcVTDmFHEEYencedo0bXdB+AIkAxryktCZEfM2q1WHsVA0A/iD3ZO8dP2OmT7Yw/nwkwDR3oZMEcAOlNu8hcyFZ2DmA3gDIt25CBAFSQBjffeJtlY0dz6dIZQs4hI6RAQNWThcVdY9VqBRthbdRtM5AiM7KtAxyaAjjUXJFFnSuQ5E5DF7yA1F5yFg4fPoySBaUFtRVYtW59s52FWEqD/hAR1Gj79u0mEknroQDCRDZdyjRJocAK0y0vWzmB2kUAs1mQRKuaasCzIWWwSEsA1IdRM0UBy6emktbYuJUO+wKucQKQk/UDmBdfCNokHmDTEVRBCvJg/ukax+ic7usZhtA6bXXY40ghE0VpEKcr/qGH78XeB+s8gYjM/cef+Jn/vcDgIIRPXV29fehDtwGYcm35vIb6LgLOBvPCvuY0VxcBDeMAvQmA8hTqtiPM79MnzlsIpZosi5KA0SLplAGjcRC5mg3At8Dffel37reVDeVOOOSRI9bZO2Hf+d5TKH9QTsgii472ublJ7BjX2Je/8ClAYGz4AIgDAlQLK+zPIZA6yNJYgBjLgcwVsRDMjtsdN2+zh+69FbBQc58xwHYowPUkIRHmg1VkIF1LBhnqOVQNAoqTAIKT41jXLQ5YBAVSYa7C2hnLwjVWVb/R5gFkUwC82qcEIJdA+OUuTpPlcd5GBtogNWTziLVe2kvKv3x/SRtDOlCruTA2MeEZSNpLlm2/ND9k46UvB20hYAUsF6Ew0+ucMBeTxpfmt/8ctV/OkUkDvmmbrM//7pfe197/Xl78Qm2j5UDQFEI0lAFspgQeowRKKcdI+50IE75ciyLySCAvRIHUmtKE5gHIYwZmExAWvUV51lpRZL1Y140BwseYY/OsN2lMUygY5hlvmXrls+5EWO2C4LuH11WzZpJ8Zi5EYKG6+qUgogbKWwvwvqpTiNdJzdLOHttypZU10kiCWNJaIe2voAjqQhkUaFxps/W1Nsf4CTrX8RHHn0rkVQAVziLErawYQ8pd4zNjsXFbDZF7J8qGebKu3MoL5eQVVELzzIcSQPr+bhRArM8IpKyaF7QupV6VIi2P/VB2lQXMs/XbdqKmwdKMjyhmPDvPHIcQ5fpZQ7IvHWfjjjJfx7GcVJbfIvNcczdYBNivPQf1l0jmLOwcNdY5ANnKuZEv6BTEcd3qnVj1YceIzWN763mrhMzLRQAAIABJREFU4D1kX9q4vgmAmxydtlY/T7KWiEhv4uDXAspUKeZypNCQapYzb7l5o6SkxKYmozbDuRmDHNnEHla1YiUlUt6VMmmk1ENZ5nayVFRqOvY/J5JoFFFmXhb7mubvImMmB0KpWrSflQLSr0VFuw9V5ujwIPakw9bb2W7H3n6LNQ7BBCmhfKIQ9ZyCeI1ORjwPrwEQ/mOf+i0LoTrZ/+or2HNedFJzIzZ2UorMMNbaTyqrq62rt4/zbMbvT7Z4UkqWsPdWkPsmUjfAGRmk6SEP1ajbyHFfItFk7Rel0UGkczWNDxrfoY4r8BysT+a4iHVZt/k4yJ4R1jqPc0YEUg8WsQvYzZ1u6SSPMMrYyt4sbh+67x7PDJzD3rPjSie1YmxZ5xEpWVGyqKlF56fsZJV9OMJcy9J6l0Uc56ZqXQTJV1GNbSzWsSMQMVPY2k6PDdkECqlFmkiKOJP9+Ykap3gekuq4nFy/Iexet++81rpRBddzP0HydrRsRcJ6483SNrW8By3vC3qOSJAndeXCKTanOc5nxpI1mqQ2sm/LF6kjIk0KJO5Te31C+71TympSYX6gHt20eoX9zZ/9H8x32cdh14aCaAwCSYq2JOsjAKFXjn2dlDsjZ1t4XRbqvUHmc6V977m3rWuKd9dniZgXUcd8nELNKcItxJyvqyi3/Plpu++W3baJ8ySIajAGyTTMtU+jYtu3by+WwxHrvNhqg9291Axyjn18jNxIqaJldRfjeUsHu+aB5r32YSnQi1EjxVl/srTMY17UQotX88zRxHNOqewiUT6FqEsua03KSYOYnO0dsRQZjt7so1wkFNGyY2Uh2/DgpNvQRsiTm+XeT4332jlsKU9RqziKpNJ122hEIgPpRz98L9tz5jWZCmQqkKlApgJXuQIZAukqFzjz9pkKZCqQqcB7rUCGQHqvlcq8LlOBq1eBq0EgHX/5e+nue0C0eQCFLGXhiFBRngzghkBQAQwCPtUtO09nu7KLpP4QHJkC6HIAFjBH8JpASf1MmnZKC5lcQeTIR5r0WQ6FlkpG1j5j/IN/AGBlCjXSOB3WAwCJUUA+df/LqsYD6FE9zPFnEUjgOR4GL3A2KVsTt8XLdQIpDiElux2RFAoXF1giMK8YQCNflmMAnYPYlETV+ezh1IDJsijjwu6/ca89QmbPwhwdsXQyv/jW2zaZX+4E0swAPvtLBBKUmWflqEO7DFBLrasrVtQBKplVA2jL7ijdLav8lRDES7HV0QHvoDMAzmUIpOE4ih8Zx0AKFQGa796ynvcTcJdtl1AvdY5gyyQFklRWgEsJ7jubz8mSJRM5C6uwUJEt1OkLWNjR1VwDMLNm9Uq3DlLH7sW2S8Al4DhY9uVwjSKQ1KVbACAbEnnktoR0+0ey7Kl//QXXBjmFeui+u+/y+aCcKWUXjAxP2cULLa6yqigvsm2bmglKp1saJVagsNQ6RrLsbCud3HyYOuLzUB/Icq0SQCdUkGsPQHycOXPWThy7RBe+8phQOYA4CkgmWMpuuxFLPAikAmzs8mUZF4CgyS8F7A5BLtxhlQDZp069zfUDeEm9BIGUHyyzdSs2OiDW1nWFbCGuVUo4/l7B7D6f8evxDCSInCjd3gKe1aX/6quvpu0AAZULAblvunEPBFWrh6fLUkkE0jU7d1jzypXp+SuQ3O3rBJ2jLnLyCCqMOR6SrWMiC3IDJVIoyv0NuuVcgUgMwER11FfVbOCaGcMA2SioCmTNlkKFEE2gtoB00xoYI6hdAPkM1/fO0VMOen/i45+xt986at3tHXTZR+2+B++mI73JwVTN+2effwnCiuvlqnSf2+la37lzOwAp7w8RWMA1ZQGsAZOn15w6zyHa4jHsHUV2QC5cPNNip09d8PnQN4iSCzWESOJQsQgRyDrWUj5WeLXlufZ7n7wHQJKucGWIYLm0H/XFS68f9XwiaBNAadkLxey+O26wDz9wB2sAuzz2EwabfaPU/vpbP7RzrZ0As2Q0QSAlUBguJKbspj1r7VOPPciaA8wUt8y8EolF1Z1AKm2+zgkkWXypYz+KUimYBQEw3UY+RxtWRlHeD8uk3EZXIMX5PMrKmBViCanAe65tgWyL7jOAuF2WI6IbYFXvpdGVukO5XKJQpMLQXqL9apK5PM4+kQaqRQ5JOfXrXBi39wSczkdppywudfUvE0i+zqWUke3jEjGZVk/9mkD63O/8/gd+UOyvqMceDJEkJFIxa92z4yA/Exo03Rvq0QDXoTQPqQNEJIgo8KwYZSKhVJtgfXaiiOxAEdNeUoTyqMgSqNhka6g9eIG1HScHToo2hspKsGJsZi7fgCJyLzWq4Q0jqDEE6BcxLu4BydqTnWiKfU4ZNVKfaa5HUK2Wo0QagexeRH7Y1t9rLagazoxMWWpFg81g7RlhPeV7ZhWWp+yPyvvyNBL2RNlT6tYWpSxg7l1PrsqGxipLjfUzL1I2NjKOrdyoXekeQfnGuaFMLBQ9Ik3yIHODEB4ijooLsUvkvudQ25RAzFc2r7Pjp1uoXxbEY6/FyLcp1ufTZCCCZY6MqHnOFM0azY0EJIqTzIy18ooKPH9rDhJ+Kj1nIJrz+F6Mn5+HTKpknorYj2INeeH0cctjf8qRSpfrCJLLls39aq9WnZazAPVn5SVpTknxJpJfZ0U+16/bl/1igDMwyjkxOjkDaRNmT4JwlnWsSCfGL32OQhzxOpFuUlUGaXJYu261rcaKT19u0cieJMJZar0UZ4nmsrKN9JkdKGR6yZ271NpiEQjvAurmgD7nmsjtCvb9TkgXKWG3bL/Gvvq1r1kTWVZZ1OudI0ft2//wD2TehS2GrdkwhL7q3sReOzg0htKI5w/uRRayUhpJQbuVDMEU+18CS7YE8yuMvWiCOSwyQXlWUtHOzEGA8XNS2IWYY/myl+Rek1iaKTtIikrNu9T8HGNNLdiXtLbnINFDxZX2zslWV0YmlxRBj332t5i/ARsaGLTO9i7Pa0wythOcEbnUO0eWb8osmkBvQ5PELPLbQpRXBdgqan9Ocl1F1L8Gezupffu6Ou0S6jQpP2emyNLieyUQMGmVYjqzUCRXlD03wrm1actWzrEZ1kYl+2WZrx8RSNpv9PVuEml5EwkwpxMQexdPvcMZDOHFWarMQqlrYHzVLuE2dmkiEmJnftZJpHk1FugZj3rpjC9nnv/3P/1fbcOqOvaEOesbgMRBnS1l3pqtW51czIKEmYRcn0N9NMkZVES+1wKNCs++cdJOXhqwmUVIXea76hlH/S0CSbZzIvNWUZN8Mux2b262vZsbsBRG7UiTRHEp+yj5i5VSJjIn+lsv2TiZSz2Xu2xicNzGhyYgdFA8cSZlMQ+j7B1Sz+WxLhLkGgULsPUtX2GL+cU2Sa3i1DMHdVmI3+t59kMjbM2c9+W581bAPlICOxzm7xID5BYOoLJVIfHvjMXVMCEbYUhvnhUvc+8tzO9xnmVaIKYnIDynpeiGrK9Zz3kDMbz/J9//wPfyzBtmKpCpQKYCmQq8/wpkCKT3X7PMT2QqkKlApgJXpQIZAumqlDXzppkKvK8KXA0C6Z393013IQO6SGWiIGj9w1wKJH2lu+jTwGcu1lzzgIwikHLpcNf3ZLnmQKU6rz1bQSCX99n/CuwQWCsCSSCqCKXlDCSB5wIExiZRHQ0M2xSExcTktCtrRCDNAT6kw6IBObjEOScDlr6nDleBbgDvIpbkRxbkeyIHBLYFAFBkbaTueoFhuQI/+VVZVo3CZ4LsAwBWxXNAgBUDFuWg8vjdj37Ybti4GpCVvJwjb9mRi202HcKCBgJpHKDBv8j/kc2NCAipeaoBWhVmHQTUWLOi2mxywLasbXLSYQplUBxruwKAyrVrNzpYLQCnBZuyQTrR59W9zj0W0hG7a+sm7xhW7c620n07E4cUAVgC9IkBms/RyauskjlIqQIAvS3rUO4A/nX1dpFThE8/CqTdO7fZqlWrAH0G7Cgqliy6tUFKAVzIwZHVGXWR5UsRnbZBwEMRSDMooZ766c8h8iJWDuj1oTtvd3WAyCN16o/QiX8OAkhAWAnZB7uu3UINC6wCdcKCwu7743a5e5KO57CDcnEsA4sAQaXUyKdr/N4H7rauzm47cfISVnuTgEgiiQijjmB3BHh083XbAPuktUKFhIVVEYDZIuqXxBx/d8PNVkN9TxwjnJvXZgncRBGmz5KFnbrBL165hGoCpRljpjQPBchrzqoLWYaJKcB0kUMCWOcg6w6+fsDtACsI366vrUQZVuXk365duyB8xu3y5ctO6ijfRko5tzpTlgTwqDKTRIwqfLyIvw8BiMXIaqmrpducjKCBAbKieK0+P58g8eFhrH/I5ZEiIFhADgd1j5HvxJQHbA5CAAKw8Vlzym9C4dQLYHn82ElfC1/5ytfs6SeedlIrm7HasWOrrdsIEMt7C+g/eeqstTI/y1BzyArq+n03WvPqZvKWIKdmp62Ezvg8wGzFx2vdBWC9skSyYT1FcW2MjK5TJ07axCjKKAAxhZTLnkn2WMVkVci+cGZqDKXShH3skXvIeUF1BmNQBFCq6z8AWPjWiRbmAPOA6gRylJUSQU10s+3ZsdHzaFgentkSClfaj558zt4+fgFFEhZHymJhXDDws1uv32gf/fDdFkGNICu+PO5HXeTK18ouRHm0cp/lhRv53DSBNAqYKPvEyaFzANhXWNcz1AfbuoVK27D9JkuiiBok50Z2SVIAlgBGLsyiRrl0FAB30G2kZM/lGWuynJLaCeBZXwJ/RUy7nZds+tg/9LoYxIKUDW5TJ+KTrwCv0WuVuVVZWe37jFt1LimYNG/SFp/pfdT3Pv9vqSJy7Pd++4vva+9/Ly8+UFbr+Syy1hJRJBe4HABvtQTo2oDRPWQ+qBwi36Sl5GTP5u/jkBFj/MwA662F7JlOCMgBMqciUtkBr2aj6BNhkQJ8TTDWyswqoI4VgP6bYjl2G/Zp6wHSK5njUgJm0dEPy+J2ZATP+GexcTlRJeu0bGWwlWHryfxPsue3kZHz6luHbYK/bmENz0Egza9fY3MQ8GhSlj6bpgBUcZon+iX1jVQUUnaGclJ2363XWWUhn8Ucz2LNTU1gtcbHnzzXhlVetxNIut9C7D5XNDY4wF9TU8XPL9ilthby39ZZWWUN+y6qAmzn1MzQg4VnQJZuyseSLeiSjasUTMob0tkpmzndn2ZREpKumOYK12pBqmoPkZJTJIQrHNmPAyjyiisqrLO/nXOlx7LZj2QpOs86Vx5QIcoinX0JCBCRN2lbRPJ7RBYxbvpzIWqnoiUb2RTrWXNKymARdr3s2YPsZU55Sx0oEonvpxtFsByEwHF1CPlMYewJv/iFz9mXvvT7aWKN9ZJk3kt9VcS1zAKgT01o31YeEiQv80hE2NNPPm5nTp1EoYH1JddWWVXuc72EffXi+RYnfJtXr7L/6Y//xJrWrnaLNBFI/+X//HPOPO5LshpqKvJ2gRqJhN25Y7fVkSG0wP20MR5S4gaxTCsA2JclYjZn9uoNmy3I2o5BOEv9FMKaNQaBEGNdSs2p81z5OFmsV+3TUphhlOf7v86lefbaLJ5vZqQeY99QFt1zLx9ifUtNTXYajRiP/NYn3MJWZ4GPJ2emnktwykTpjHqSOjO7UfdErbKilL0HK1GpEYNFbqkXIissB6JBuWk6s/MY91PHjtgAZ7VaWyr5DBFPSci5BWqezx6ihoNZ3jXC80sdFrUikArCZdgA1nCPJeyHvGZJQegPPUvPZ75vUco0gTQEgXSEMdTTF4Qidc1nH9XEXKDxJ4cuBSfEGa8EzQSy5FXtlW2UJStgzpUi9rE7r99lt964g7nIsxN2tfnMAz2nlVdW0fQQYYxR2EL6aC/R/jhJHQrYewYmEvbK0fM2FOUzcot8PmhvnYEgVr5UMY0vRZyhJdjrNWH1e8PWRrt+73aIP0mx000IVStqYMC5ZjUX9Q7Zi8+8QNaS2cXT5yEWZ7lunk25ngjvF5eiT9lfXPcitra5ZIMFwlWoJdnzWCMpiENYMivkV4jztQQisgp1UR7jVcw5ENaagABL9IxgpQeBmKXsRPYwalZZXW+jzKlz5EsOUM9+9rsRfi7K3qZcyvzyaluxDstU5tZLT/3kvWzPmddkKpCpQKYCmQpc5QpkCKSrXODM22cqkKlApgLvtQIZAum9VirzukwFrl4FrgaBdPSFf1zqTFZ6gqBd1BKeq6COZkHwAlYBsOQPD4AjAigBSCnrHu9mlXUKwJK+BCTJck4gl8BWzzdQB74nI8lxSMAGvwAe9X3laMTIcVEHanf/kE1iPzahP9PZ29dHFzkkVRzCSNijAsAVFK5sHs+ZofNfAeUFIRQfgJa6UnX+6gJFgCyrAeYc9BKOJ/ANMB1oLykSTGCa/wlQCDChJG/B/vD3PmvrCU+exr5q/2sH7WIn2T6obMYA83r6B9Igh+ye+HnFRBVByJQCZouMkTqoBMLk2rWrrLkW2zgAh96+Djqk00346yCQZOEyT1BPB520bfxSNsUiIFMhAOu1m9d7N/kiyN3r5GZEAXOV95MA+JFFj8ZAYF6STv4AIMpG7G02Y7MmQubQmwcAwvNtz+5dgNmVePdftJbOLpuGYFlAURIAMMxCnSXSrxxllBQ0smKTkoVmW/vJ40+59U4JGQJ3YWEnkFbWRdMQe73dnTaoTnEIOUGkt9x6o3eih+mgzisqs2Mt3daDOkvdvimAPAWuZ9NunE2BqqrL7IEH77WB/mGUP2/RZT7udlV9g4TKK3S8ssh2XbMe4opuZUD6snCxj3O+AFTIwofuf8htlt54/TW6k7EyYm4VYOmj7JNrr9nJfInYD5560tZs2gRxNAfIxfjTXT8NICsCIKmcA80zQC5Z36gjexIboZv27YOQo6sd4Le7r8vzqfSZmm+ae1Kh5EP6uf2YwG++BE4WKQfD88JS5OugAuCvpgZ5v+t3WwnqrLePHPLaiFAUWTiB9c/99z9sb751xIG0AsDOqWiCbnnZMtLJDAgaR0khWmGGLudRiNODBw/5elRmi+b7DGuivLycTKYdVkueiPIwxgF0X331gJOBN1y701584Ze2Y88u233dXkoDaIj1k9aYbB0FNutL/x9i7iobZIE19TqWUhfOnLZqwtCVTSKLoCxIgprqWltDZldHZxtE1Dhre9w+/OG7rAllxyxKiSxsyaoqGuyX+9+0g2+eoBu9EvfHKGQm+0Zywh558A679+5bmEPkWsl6ChWKskpa2/vtm9/6gSRx7AOsQfYT4YT33nWtfYSfUd6IgM5QbpnvE/Osx6kE4HHVTssprLNweRlEG2sf67+8LEi3mXbIsB6ATwgxQOJEdpk1rt1NNlPYSQOpn8BwraYYJRZ2et2XjwOAo9gCfFWQvNQMsmHTn2XPmbaZS9tuLmeuCQAV+SuCzZUn7AMaExFKIiWX9z1ZAC6/RuoAvXb5l5PrSypKVyDJiorP+synP/+BHxRvFAOgytKQvUJ7cLaTB+zRAMQ+B5hoheyBBfyuvTdJ272AbvB5LOSwasPyqbuq1E4B7vYVQsYLBPa8OlmAKQdP5CV7KyokkSOyn2rGUvD2xWLbjW1VPX8Xkg0he4uyRjhIfM+UzCkBsK95MhEBePYcFg0b+zG1mGbNSTUpldD54QG7yFqOQOxmb1xv47wmB8JYjQtqIpAtoc6oJIR/Lnu/bDcTyVmrY/09dtdNZNlh0ah5Sq1V+xHyUPrZa7X+e1ET5UNC19TUWCnAv8jQIoiYaUj5SnJUalY0Wjt5N51dveS4TaK0GUCFMuwqPxHoOld0rmkextlbUkvqMrctlA0Z96sTTutf5IWIXyeAdAj4vGP9YS+ozJvKuhqup9tJHKkWtafIknJZvRaAYHPbVic6aVDgrPEMOz4nyHvqv4NOSi01WEhdpMxCvtfbN2xdXHsu81IkkpOaTAFX2ckGjzmQosbO67GWvvqVL9rnfu/TPkYiSqUeHSO3Rq8thghSDpLm/Bxncwx7Ma2B/ftftMuXLvnZK+KpCrtBZTgpB2kKBVmCva2yqs42b9liO/futrWokM6dPmUvPPOsVbBvyTJMiseBkUH2wRjK1s22rqbBqlFmlUBU9KCq/fnzv3DV5cp6rCzZOwuLyu2eBz/q80GKUjW6BEOA+ZxbUZQ9IoTnIXBy2ce4EUhEzgGf26jMID0wv+PvqJEeYnh+YVO3V15/w/7TN/7WhmkEUM6Uxuvm229z4n4aFaLGVSSS11HEpawh9WzDOlOOUQmE63JOlZ6JpPTKo2ZZPCsp10jWflKrPksuU2RqxJtFpOxS3qH2Ho2jSB5ZPCq7Ks57h8urOPsR4kAcVa1oYo2S/+bKUykkuXbGxfMp0yJvb/bJYy+LjnRbx8VzTg7m6plE81YWj8od47pdgabnNe191E7rQ1+aHzJ4071r3/z6175o9993K+cUZFFpARZ2Q5BozIMI1AlEmSRQi7Inpl65rO8Ye2EX6+Tw0YtY747bwKzI/3IaAXiOYGxTIt9EslKLMsizXH6+CvfIW7bV2UP33Wbh6lVcF3mYE/3smxB2tbU8ZLKJM5bnsb89D3k02NH9KxJX+y0ukdY+PE5eGntSqMzGyPLLDTIvZJnMXNcZol/ab0WGyo4xV41PUsmzZ0h1nqNcuMFhG0HxLRtKWZuGGJtta9baBlRxqusCf85COTzNHH/6pedtmHmdhCCep0Fk3bZrOW9z7ZdPPP6B7+WZN8xUIFOBTAUyFXj/FcgQSO+/ZpmfyFQgU4FMBa5KBTIE0lUpa+ZNMxV4XxW4GgTS8f3fcQBIeSfqhhU4p85UKYqW8zzS4NiyGilt8STrGM9HApRYBlL9+w60gM0sEUgCO9Kv45/nyntZykB698+OQSB19g6gRMIqBJBCIH4vmQgCZASypGRFAzgn0FbvIyBT4fUCJdTInottmny6knQuO2ElnHap8z8+B+in7n/BgLpmlEMCI5Py9eLLrYOwttlCGPrHHrzLGqvLnYz6/o9/amNcyzSvnQWM6aG7VwoNcBtABmzUUJAEYWIqKyBi6ExVHsI8BM8tO7Bk4/6DdMRPTo+SGaB7X7D1q9YCXK4ARJ23i+09ZAUQgM515ioDCYXQDsDSErIiJmLT9tZJQuVB/CIiGGbB1T3nge5Y7iLJN4oBfbcR8n0t9j51NdX22muvQMTN2D333AXBkm+H3nrL2sgPmACQLSiDEAOMCdHNXABgKus92QwVAVypK3h2JoYq5xBgGJkmhQW287o9bns1TmaDQJXpvgHIHez0APuigJ27sPnLBnkUoCR7nTOXUBedbVUkPJk/M6hDSrkGCKaSPMDDdbZ180ayh4Zs/4sHrKy8xto7ulzRU1dPpzkWdtfu2OBYcx7gnDI9ivgl8lLz48EHH3RA/PCRtwF6wz7GwOJWS7bElo1bHIz+1xd/ifqn2gm2aQBOWQFJwSKQVxY6mtfKL8oRaUD2zyR2cdsg65RJMTGJRRnjpnlVzXs2Ygt46M23bMOmrQB/hW5RpbmvDAap3QR6ylZK86tQ6i4AssnBHgikvRYuC9vp06ddiSK7M0H2Als/9fFP2bF3jru6KYuO93muL8A9KsckpkwNMq4imtfMg+eee87Onj7j82Xzho3Uc8rWCMzavAkCZ7Xn7UwBhKuGzzzzjBNIebxWmSQNK5vtsU980kIE2gsWzEMdEWCeiLjSHJdaTWq3ODaRzzz9tHXSXR+C8MwFXZNVE/FOdPmHIQZLXYUwMTmI4gGyLCtq2xij1WubBTU6SAf2bBcudFIrFAjkD2lJpiCaFlCgfO6zD9vtt+4FSCWvAoIvF2KxEMXAuYud9o/f/gFziP1CWSEKe8G68CMP3WQPA1aG5KWGCmAxSd0BJrOLATuxMiysAqTLqyRvC6UVQGggpewRyKWRFpscaQN8p4tfBEV2ia3auA9VXw0AKd3ndJszqa2KOZ2NSqnr8jsQC+RpKFFHuGI6l575kc6+ctvNJRLp3eH0ssj07DDGXr+WgXztHdpjItMz7H/YldGhr/3I6XLdi4zhIBvDZOpof/V9S3+rD+f3j3/ss+9r738vLz5UVJtWqLBnau8OikCSwiDN36NMAkxmTwmwN8sSbhFLJ5FB2qtHAL7P5RZbT32NtdYU2LCyqNjjeCf/WW8W0M7I+2l/X5DdKXZPq6jffVnFdl1RqeWy38xOoe5kzgk4Vz5JPgSDzoUZ1p7qpbWmOsqzUZ+r69MEUsbMNKDu2eF+OxOFvOHz57BNGwf4XkC1M78I0I79mxRgOqMYOa6Dc2uB92Mer2+us9sho3OwOksB+OtMEmkkVaQID13/ELZbqksYhUghSrcwxIN+F5gudcUs1yGSfRzy6K3DR6wb9dEEzQQaM127auaWdVJNcY9StTjZyJmg40Z/p6YLWabqc/KWiEQVzJsVyGLJ4j1KS8pRChZbP5Z9CRaebF81V0SQ6bqdnJSNHPusaiXuLt0Qkc6uUu6TCMt81rTGWh+un5eJrIjjwf4JzlPOT4gJfc8PNM1IESusPRFIi1JywRxmY/P6la/8rv3OZ9k72NMGB/p8by9hHxjEQkxWcUVqQODndW0itC9BHB048KoTLNpjxlAKSTkl5ZlyCkU0xFHN6tyak2KPa1I+0upVK21mYhwCqdjqq6k3Z9kF1LM5fO7qlU2Wx37YSJbbouxoWe/Pv/g8TQjldv2eHXYrpM4bR0/YLXfeb/0Ts+QKTZMt2Gjl2C1KfcN0Qe07kybMmfATqF4WUMOWlEJYlJPHJ0s/SG2phkUUxSDyh8ld/OX+1+z7T/ycfCMIGK47xH5xxx23+d6rWvrzDbeg8Z6lkUPrX2tZc0ZK1lwaK0Qsh6S6xTJT50YRZ+0iamg13Gg96jnh9QOvkOlzhfFCvcwBoj3Zs5Qgm1Rvzc8EPrAj1LIGBVJZbb1tu3YIvN8rAAAgAElEQVQvtYDUhRCMc81qd5FNYHpBLhNIPKe5AiluE91t1t9x2V+RKxJZzxc657l2XYfGwQlyKbVEHolI48uf2WS3KStiyJU//pM/ot57WRMhyKN+PyeUmziLKlpNMItcS4JmDTVTaE7KClEKqoNvn7dfvHTUZgLVNqnQNSnnmN/T/YP+vklqVUvjyyJNMQHsHR/at9ruu/MWq1m71Ym/CTKGtG9Xk4mVzXXryqIQeRHGOooNXgoLwFHm5xBEsFRlEZoZzvaNWz92wBH2/GwaS7wZwHMF06pLbbuu/nSjTuougl8KSJGP2DUPY8c4ApGbBfmZK8tGzux1qBN3rF+HbWUA0nSaZ0YxUNl2oafLWnlOHWGvD5RU2PprdvFskGfPPZ4hkN7L+ZR5TaYCmQpkKnC1K5AhkK52hTPvn6lApgKZCrzHCmQIpPdYqMzLMhW4ihW4OgTS/+P/0Jb1mwgkZWPIVkbggsCw5XD5OVpil4O8BUIElizsBKw7geQd32krqGUwIm3jlM5E0r/pPa9I9jIeaK1AZ9Q1gHzT2KV1o/AZhYCYhiiZmo4QcN3rQL2yWgS2BJdUArJoawA48pyfixfITcJeB1sSvZ8s+Dw3aQkYmYdAmOW+BGQpgFz5LspkSdKiKsGDfwFwVWAn8wDKmofvvc2qAaREOPzN337TesjQQLdicwqVB5CaU3g3PxsCGAJOdmAoVCTrlUUHxRLTk7Zz/VpLEQa9CDkSzKOGWN4JUG7Gkmntqg2AVAk7hfVYhE7xCMCTunGzIaa2YJ9Ugcqmb3TQLna0A5BkQxbQEQ6BFMdaZwFQTRZs8wKypifsvptuxv6NfBhq+MILz5GzVGA33LDPCaRuFEOvvXmYLl2AE+55hrErABAMAVYJXGrkWvIZkyLAx4FzLdZ5vtVKwxXWjTrn1o99hHymSJrnAwRsefmg5YrIAtyK0sFdu3mtFVdXWH1VreeiZAMuvn74mLVd7CBsvcQVG9moE1LzUdRHd9sG6jFGVsKPfvgkoBxgL8SGLAfzUQ8sQNzdf89tgEcxxhkplKvHIH+YD3v27MG2bYdnWr1x6CAqnEoHBwvItqmiS33NqtU2jnLgMgopdRxLbSNVQBxWLsH7RKVGApwWuCegL4+xukR39jDqp8a6Wu/A13zv6ukBYI7aFjrlZb/U3dNn1+y41uoUGi58TaSC22WxPpi8IjJFcLk9HmBTMeBaMxZ4kyiIWi+1OQkoMHHZ+uy2m293gFXkmiwDFz0Thk52SMO4FCnBQoBUbBzp+P+rv/pLJ8y0/pSbJQDzP/zpf3QwLQAgOQUhk2DiDgB8/sVf/jUqKMgWlFSyaKwmrP0P/u3XPSNk1lVgqHJYbwKaU9RAlkACzo6jhjp9/JhFAX9nsREMgD4KJM8ht6K0tMyJOhEiyqxJpiCAkKvs3rPd7b4EJFdU1fNWOfb3f/9PANQFXA+5OZNYFCUA2uhYv/Xma31MC7H98e7vbPKO2BYOvXncnnz6WbrpCYVXfhj3vbAYtY89eoddd+068nSk4mOvWADQV3d/LiR2qNwa1t2JZVCJZQNg5gCIF0LeBqj/2OAFCKRL1Gva6QRStKx5PYBrsE6+belcI+oQkn3lfFqBFIuMsEcJQJWcUh33kEauTpQ8I63S0dcykaTfl4lujYXAfNVT83B5bxNonFYtycJTChD2IYDVCJaTUmzNQqqwOQLmyjJSWL6IKvOMqw/663BRvd9HFiC5E7LsmW47pwASvqQ81Ppa3qP977imKJlFPXT1vwnBPthcb4OVYZsS8M3Y5i1Kf+O6B1dhuLJKShYBrthgrWNfvTMQth0QSFnsebKhDFIDqSUnUbZFIdjCqEdqUfhkQygxuYRqqyTye+N/cZuZjqIkQPVaXWrnp8ftEuqiDkjmKV4fwSoywZgvLtJMwLXoPAhyfxI2zUPcK9cmHxKjvrLYVpZCqrhah3kCMSS1kpQzUpO4lRbkh4+d1B/8XgapoPHUuIYgYwPUoJzrnGS/+smPH7crl8gfgxDJ1VmlebEEvCc559JKjjRRNQfJot/1ngLspSjS78sEks5QVVBNDCGIEZG0Is5GIX7VrKHzym1jlxQlTn4xd+JLRLqwf81D3ZPOUqmhdN2eZSdbVBe2QUDJ7pV5OkZ+XgfnpzwMvWlj6eeB+l29EuD7WcwDEUhZC3EnkD71icc8H0+kwOjoqNXXsM45P3vYH0UsSNnqyg+ubf/+/fbyqy/5NeQy3h0dHU6eFZA/4ypb9qgIZEsOSo1C7DCzIQfdBlfWoCJPONRqUYCV8H4dnHUiy/I4vxpXQSJBXsv+r5hzorOjFyu+QfvSv/m87eNsfvzZn1ovDQ9JrC0XsgqYn1m2muvahA1hELJYZLrmRjYqUJH30Oe4JJKpgzpONVWjCIwG+2OKORejsWHYnn3uZZSUJ8lRwgYPUlS5Q/tuuM7JsVJUj/qah5DSfi4CyRVonIfaI1XvJKT5DEpdWeaqqUZzqYBzNhwusQpIMt8vGLujR96082dOUH89z4hxhBBkTyhl3ikvUT8XQ5WrZyQp4eaU70X9Sirr+G+d32V8lgiRJQJpaT6KSNLyDkDQ9LWcIi+oz+er1rZ4D2UEae771HoXgeRnmaxC9Sy2ZDcsBdw8mXcf/8SH7ctf+R1s3LCwnB5xNbFIIjUDZNHUs8B8T6Zlnm7Tp9/zOJcHmHffffx565oOoB7lrGMP0p4TQVmrXMQ4y6gQtW8WTRPFOXH7rbt28NzTaLVNGy2PszcFwTeFbaqUgXns9ylIpWVCcJHnxFnOyGkaeY7SICOlUQLl0fneUTvWPmDBogpfL763LSuzJNb6FYGkcdRSEInEf6C2K+KFXW2tNjHUy8/oYZPPQ6W8GgJv06pm9hLOFc512RGHZQlbWmLHLl4k54ncReZeddMqGkcq7UUaMjJfmQpkKpCpQKYCv/kKZAik3/wYZK4gU4FMBTIV8ApkCKTMRMhU4DdfgatBIB194R+4MdlPCRSjM9275/kSwOHWPGnwbJZw57SAiE5VdYwD0i1nfPyaQFKnfVo94iST22elAQ9xOt5xrn/RLxNIfF/glKyLeshtGKZbfAKAaBIlUkd7p5M76tIV4KJsDwEV27dvt01Ylg0Ttn747TfduiwX0KmAjARZr81AKkh1oswJfd4M5IDAmDSBJGsvABUuZgEQQ/ciQKGMQPUbtm+x+++42WpRksxGsAh77XU703YJELvARgkmb0eJI32VwOYAgFKQbu5wcchqsPaaJzcqm8+axVqsAECnmvwQWeutW78S8F/qLgBBFEfN9U2A9JU2QId7NkDKKMBmHkBIN8HkWyGQSvi5YVQxUyh9klijCNRalI0dYAWMA/dCRhTk0Rzg1r033WJrmpu8i/7555/1TvSHH3yAbuZCO3X2jLUC6uVD6MToDA4C/M8CDknZIUApDMgni6VqxvDo07+w7Ag5TORpdAHebn/kXnJHICsAgG0qZkNk3VSg2ppE7dOLMqB61yZbgVqqjPculCoIK5cLEGLHj52xlQAqExNjNjLUj73gmH32tz/J95qxgxqjo/+4DQyhyMK2T0DkJMRfA2qHe++8yaanRh3QjAO6T5JfI/Dr3nvv9dcJ/HrhhRd9nlQQcC+wa/fuPa50CjHm59vOpVURUqtBIskzUPkYGnN1kytHJEIXcRwFxOuvvOyWUWUlkBeMl4CqMYW5M5dWQBjJplEAXjmZNnfc+SHAXuX1CPhNZ+akLfqwmuK/pd5SiLssiaoJ/h5F0dSFFY4rEAADtSa0flZDeIYA1xKAYZ79Jbs11kYO6gEp0AL83TTjKnutp574l7RaQ3MFhdkDDzxALssGJ9yUYVIMyNaPZd7Fljb7wY9+BHA5SX6G8i2StmvPbvv8l77sKiXZJyWWlBK++Fg3UH2+jr79D990W0gFpg+iyIijmtF6zaOTOgxIqetWzYuZizkQoNHYpN10y/XeFV4GiadspInxiP3Td39sDz/0qHX39pBvdZRxmWUOxqlFof3bP/wCJAJgp9R9fLKAz/MtHfbEE79A1ZXrgfU5kAJZhLR/7cufsJUNALUAwFpTeUFIBoD/CCHvqWCpE0gWItsHImER4LswgOIA0HtsuIVg9UuAxoC31DKZU2INa3daIquSrn1ekwuYLOIGoBcTPevvPgNROeUEzqJsv+SsxvgIRBUBpysFxvc54AS6lJPcg4g7/7PImCVlkfY4BcKnwftfK3SceFoinaT8eHcmkohH7Ufzymrh14MPfOQDP1DeLGj0+9K+mw/JUMgfgqwNaVOguJxgV4bLPNeoMc5lb1ngz0OEIl2AVDkKoTLaUG/TjD0RbZYPURhC+SOQWgSAiClvAKAcedSgCOR6NaTobsjHRtUCS0KpsJLMLykyCwHUZZe4COBcyF4jC8jlGioDbUb5JbId47OmIFC6ye7qgrgcg5SY0trFujHO+phz1RZJSBoT/ivXGxK0N8ZdQTcPuZ1g74qO9FiCPUpAuNRPjfUr2DMqHMSXckR113/rbBIpIztPkX7aB8TuicSQAmmOJoaXXnrFLre2p88sWV9xf7KZc8WRCEi+UtQk7oohPp/f9T7ah5V7k0PdpSxyG1cl0kj1wB6VDzEilYoIeZFbXlv2EV2T9j1Xw1Fnfe4E5JvbqPEO2gt1D56jxOtyseITeSnLzDzWu2cUSRXG/jITiVt7Zy/vCcGhs1PTUtlzroLTikQZ46IKSFZq+Ad/8Dn7+GOPQM4lrXllo11pu+L3J7tRkUk9fViYcsaK+AqXFNm//uxnkC5vWBVkWwAS64py6FB/io0s5TUi1sYgBVMoRPJRaqRQ0cyyJ7utH2dlGV6KxaylSuwlZf2q+pVBAi3SjCGVVwFrqxQSppxcnfMXTtvX/+jLVt5UaS+descOnL9o89Wr2ZtQvJEhV8n9biI3aUNVhYWZC1nUIA/1Wy6gv9avrEynRFBqr6SusulTbpaUoL19o/Y46qML57tQPrO/M59XcKauI3srytjIOlS5U3pmSTJJdU7EorNOICl/KyDFFWTYLM8YegYJQ8Brj64oK3F1aBnNBGlFYBaq0cv2i5//1HO0fN9h/soCrpgmACmQRFLo7BmfnHCLQ5HgQ1ig3nH3fSgssfvj7FHm2q8USIxPOqcybdEWgJhqpz5zWPmJ8hUpqWcVzXdX4uiVIrxkXbk0j71hg+/pTJXFoQhD/t/Wrm+wv//mX1h9HWQPRE8EVaHONZ1/UjCHlpqHpHrWHFbuZSnEW2x23l54/R175g3yigIlNiclKe+eyz1rDidkocr5qSym2nDAPnvvLhTfELf5ZbZi/UZuCHIPEk3zO8C8TtB5kEcDzAK/6/lqAjIzxWe2nDtng+QpBivqrGssZgdOt9k8z3ZUyOftuwmk5fPbf+f2tIW7aayyL9krW8+dQd005Pfgqi41XTBeJVKc6pmV88OtkRnrefZUHFRtXNmcqAkr6hqtceUa+zlnceYrU4FMBTIVyFTgN1+BDIH0mx+DzBVkKpCpQKYCXoEMgZSZCJkK/OYrcDUIpCPP/72DUin+QZ0mkASIqkM2ndWhnAr9LgLJve+lkOCf4CKQRArJu37Zwk6gl/8jnNcLYxOQmVry2ReY5V2vgnAFAMoGRpY7vFYBzX1DwzY0NuHqI2XbDMiCR0AIQKc6uktRtghgE7Cujl0B7udaL3pXrXJqggAOAvWnUQGJHNBnKKtpgu5gAfXKDyA8AdWM+pv5b7rZ/Wd1L4CY15BddN9tN9uaFbWAYVgoDfTa2+8ctVmubxAA6lKnCCRABv2cAul5n9KyItt0zSZHVD1bha7x4c4OVClBQMhJ/p4u+IJc1DJNAJxR7HZKsF+rB1yjK7++3omEAADt2yhsdmBT5lYwdMAGURGR/OS2NSDnAFWFhGsDYgLAtrS2Qt6EbVUNKhqAlZaWFjt+/B1XJm3cuMHWrlkFOB8gDLzSysmzkS1TISTTlOzdADlDZCFJ4SMgK4WSpePlA1bggBjKFsCbrR+523LJ54jRWTw3QMbAwTNWQM5Jkhr1YAlUsH2drbtulwM7atpV//JrkG2TBM4XAvYOkWEiQkjqq/sfuMszscKQZYn4ov3g+z+xmlrC6wF2IxBSYyMD9l/+/E+pFcA+9zoOWCkCSWDtrl27HJC9SMdvT2+/1ZKLIKXQHCTTXXfdA0gLDAqI+uprL1oz9V1Q17VyLfilOaTuZ6mdlAczBQA2gF3UKy9hd1cetgIIhzmAL4HM5eRNyBJOAKOyUQYGBhwUfeTRR93Wat5tcNJWjU4qsDoSgOJxFE4C52WbVA14KUBeqgHVQ/8t6yzVe+3qNaiyCl1pp9mvsc1S5oRID9aEiK5lq8hucqt0TTUCQxkzfaYUELoPraMZrjkXoqejq9v+7u/+zpqamqzjUguWWGG76eabbefu3W7bFwBYTmrdcX1uSwR5USj1AGqlw2+8bl0dna7GCFPfOggDfU1gsSfypA+wWKotreM5VH43Qx5t37nTSbFp6p9EzfbPP3oc27xJ++hHP2bnzp+2tpYznoG0sBCDJDD7w698nrmQJl7myT8KQjJOTc/aN//xe9wDoDWqpDy+l4DQ+cJnHoYILQcETWed5WSjVmAtzbGmsgpqrLzhBgtXbWB8sfyj5iHszFhSTiD1dZyGJIGskJ0gaqXmjXtQ7pWzhmSRJvIZABklQv5iDPuos2wCKKqYD9pHlIPktnWC90UoAWq6laesovhdoL++L6JIfxYh/W4CSX/WWIRC5JPIkg+gftk20/dN9iTf/7QnvgvU1H/r76/bs+8DP1AOhpp8D9G6KGQNFbK/SQEAKir6yDOfpHyJc72LePjlAexHIJCAUO0d1DwD7B0TqCbmNH+47AJyukRwC6TW/eVIFaCcHuYsFUbztWBVfF82dgWA8/nNNQC5EByqIXNoFiXPKJZPKZoCwgDZtawn1UO2aNpf9AtNqisIZQ8qFd8w6s8oxHB+wwrLRQWTlFJPllfs3SL/BHaL0l0g30aHTDFjn4IUHu7phBDDQlCAvjLQNP8F/LMWl88n/XchJJErCNnKtdZ8T2RtSAUjIlLqwGqI6gTrbhBVrGfecK7konJKoZLS9evMS+cKKdtJ758mBaUQ0txSxpOc+QSEu02i0lWk9tBcWlJL6nNdMcQcS8ka1ecMyjs1cmjf1z7D+8p+b9mCzHOt5ETGXuf5SqwTV7xwNopIkrJKuVdx9msRSALgVVtXwEmy5epf1FucOW4DiGpFBNLXv/4le+zRD1uMfbOefVaki/ZxvW8hY6F69mDf5WuAOjz11FPWgnKjDotBkVpSMOo8iHDGeWMJ8y7BeRvhBJ9h7CLYTorYl/3n7OSwVeWjCkxoXaK0ZF6IQCopL7G6NSvIPFprfVd6IZBKrZbxHx7otAfu2WtFKMxSnCNvtHbYaH4VdodZKEggvpmPpTCXmzlP11cUO7kMK8W9YXNJ7SYnqB/jJ/LAnz/0fMKs0wB1dA7Zt//ph9bVPYadKJajkNjrN2+AKC9xwrSA7Bs1SThpSsU0jq5o5bzUeTHJuaKzRXOtpAzrVs53nSErmbtNNEdUQiCJ3BcJ0d3dbd/5f7/rhKM/O8lqlwEpZP3lMe+0h2mMhtmHyyDmylH4tlzqtF3X38iaRRnG/pcLUbgkrvH5oqEVASoCKRc7tksn3sZWElJSxJDmOK/R+KRnQPr+RSBprqfncVqNKEGOPwO6TV6S7Kpi+8Y3/iOZilu5XghMVFsiuDS3R2j0YfbRFAFbvERAUQA/zwJ81qWeCfv+z1633kmsHtmH49S+SHNPBBKTNy51LO9QmpO0T9yxzfZs34DqPGkNq9aguBL7zXWwHlSLRRHg7KEzqHeL2JPmaNKY5flgjrPrxOlzVlq30nomyfM72WID05A6UkctKa/8nnVm86WGJ627NHGcbqQQgaTsy9bTJ1CMk+EodZbUXCqG1GrUr0hqRak0WfesShRqKPRRBs/KApF7DxWEbQ1Ws/t/9vMPfC/PvGGmApkKZCqQqcD7r0CGQHr/Ncv8RKYCmQpkKnBVKpAhkK5KWTNvmqnA+6rA1SCQjr34LQeL9Y92gQpSILmCaNkOBKDeQSn92YFXAaqAV4AZAk7UnSmAy9VICowXzLJEIIkIUBB9OkR+yZPeLZyUh5RWJOm9YwDVIpBGyD6SykaA0hRqnjDA+TUbNzqBpH/Ud2F3k0dXexEdu94ZPdjvuQuy6dFnyzJK4L4rBviKAy7NAWDIgmwe4kdWcLKDSSnTQvSUurm5jyzQUmUQ3XXT9bZl7UrUKhMAaL124sxpGxgHKAJM7Oof5+fIIMBmS3k1AuBCxXl2C6qlBF3zYa4pR/UgOyEEEAiCw3UkIE+KsNEJWyfEjzrxN64BDAf4y6aTW9ch178jhw7bjq2beN8EOUT5dPNWeHaEOLtQqASCLB8AAxs1Xv/SSy9ZDwRCDvfhdlQAIqOjI2QxYYPDvWj8FO6+fuMm+9A999o8wIgswfRS2QsFUAyoY1o2fcd++UtLtbRaPl3VIlxyqitt56P3WxKFziLv1X/xsh3+3tMO0MnObQJgbuXt+2zT9Xs830Hh4mOM209+8ritoRNXhM+pE8eZJljmAOTdeNNeOrnpUoa8mgX8H+gfgQRIQUjsYnSy7VLrWbvrjhtt355d3jucRE3W0dZuz7/wLAou8poAStWR/eWvfgWANJ2l8vIvX/au6gYUQ+cYn7XrG+3GG2+AmKFT2TuXycrhdfkAPUFXAkn1htqG7ISDrx8gxyhtfyU1xNq1a/lzMSqkCTty5AjqsHReTQnWRfv27XMSQMDYMum5DGDHlI01OYMCgG5sXrNMouYBuKprXWCjrJ8G+/o9V0lArAdyswiU1+Nh9xoXxknkirqyRYiJwC1bArUFDAusdMCLMZMdXRrMXHSg/fSpszZMAH0lYOfqlas840Nk06KyLAR4LtkVpYHTlM8NqacEMgsQF4Gk+xUofPDgQXv55Zd9PQiwlgqgXoDs+vW2bds2B9W1Jmf5uR//6CeAnGNWQJ1laxUlV2hifBCOgo7uogCZV2ts986tkGAlfk/K+PDMMZbht779Pay1IGLJq8gT8ZKK2iP332B7dq7zzDApgbIBHReVe8YaWgQorqjFlrFsFeKGPK6dPCV+LoXF4tiwrIcuk6Ux6UB9gqD5NVv2kpcDAM589X2IXyH2hoAs7NqPkYnCa6UKcQLbIVXvrE8D88tZbWnQUfXz2ssaU/ua1FRLr9PfOxgt+0mRVVI3Mqm036VVl1KnpAklfc/fb5lA1xzg+zffeMv72vvfy4tfL2hylYXIowJXIYlAgniWyoVfs+wv2lcWdc0QyVH2sysoYU4E5qyV4Lb5TZstIgtDkWkA/yG0KrI0FUgtBdMi7ynsNW1iJ+vNWcvn3IBmdQA8vK4ZVgnLLhGj5JaMYaM22NljcdaKrDqViSWVTKigyJogq6rr6+DHUeIx7iIp+lBijrB/jgNYV69dZ/nkkiVQP0o9qjy85bwqHzc1H8hySlfGz44O9EBaYaMoSop5rvUiokv2kGooUNaZSHYRIul8vizPXFu2nlN9tA71VVVVg4VasYnQ1brR+0nN4lavstoDhJcaS+dhiv+WckN/p/kuwFnEcg7zSrXTmhJRLAI4AMkiAF0qJCkaRQbpSwpVzRsRSHofWa+mLTPTCl3tA/ole0nN1zThnG7ykArG85BcWaXrlwVmAAKpmz2ec1lWf2r54GIWIV3SBFJ6/HTeyFLt3/8vf2CPfPhBi0xGIDRCrsYcwApNZ2wZapryctSyWLjqz7KrE4GkfUJ7ncgm3ZOUXpUoN3X9Uq+Ok7U2BQE5l43aM1hG8wP7Mdc9MdRlC9P9VpKbQGkE+cPeqGuWynLjtk123/0P2rEjZ7BATEDG1FlsfMA2NhbYpm3rjQ3L9p9i3RdDXFXWeJZQMfu+yKYKCKrVhWTz5VFUGh1S7G/jZPZMzcy6ulVfsxCdUtgkosq1WsQKdMK++89PYoM65oRXDFJh+84daUUz16V8J51pC7KfpG5SimofFIE0jdJ5aGjIFUgibCtQQVVhfab1XoGCr6Gq3OrKyDfCzlTjNDg8BIH+HUS9NAGgXllWwRUV0iDCfNH6kQpolLOooKjEqmpX2DSf00R2ogikIPNRe7/LybSf/P8IpAD7rwikoCwRmT/+/ktqSJ9TS2SR1oUIpOU9zd9Lz2YiWFyFCVlEM8BXv/p5+9hjDzJLIFpgoYPMnwg1FTFVRoZXkmcZNVvEWNN5NFzovJAd4zj81cvHLtuLb562HGzlItjw5vH5OlNmtffxCbk8Q5YFk3bf7lX2oRt3cY5Ns89XW3Epz1CoD+cghLXjKCdQBL7sX0tpTmFSWALlIkW3zq4+G54m9ymRbS+/c85GUT+hgeWcUAbSr1VIeiLV+Pk6W7Kvy9L6V2YYzyZXztNYQE6TVtSclOTa81lzUsblQBTpzNQbumJYbyJLQJ5ZpUHMRkVbSzPM4QMH3sv2nHlNpgKZCmQqkKnAVa5AhkC6ygXOvH2mApkKZCrwXisgAinzlalApgK/+QroH+of5Nex/d/0txN4v0wgeXf1EvEjcEc2TgLB3k0gKevDg8SdeKJjU8D1ktpo2cIuDZ6mgdm0WkkgelrNIQJJr1f3dxSLOBFIw5A145BIUQiNGGBNFUqjbRs2WCVqDNmYnD110rt3pUYRmHWpsx1lDv/4B8AQaBAH0BShpftwuyhlSwCByJYoCUA0DZg0STd8SmBuGoJ0RYjURDVYot1x4/W2ZxuEFRY7idQUOQ4z9vIbh6xnaMwutPVxzbLFAUgQIKmcBrKT7rrvDrdtUkeuQIdCdVrzuzJ+UoAUKYikAq5vCrWPSJ+VDU3pHAM64UVydFzptx66k9diHbQIAJOHJ1kD1kECsGWbg78LALMl21oAACAASURBVBKh4oBk06hvzpw5a4cOHnabqGV7JqlVOtov+zgqa0Rd0Huv32cV/C4wXqBRNtclqxwPaudnO9rb7bnvf98asHgrZFzmALHu/+ynrXjjalsA+BrBRvDKxVZ7/annbP2KZhQ1kzYPiHvrow9ZCUHnEcZoBkXLD777TxBBbXbzDTd7/s+xd44AagK4Eeq9F6XS+Piog2pSKF1u7+a/QxCApVYIIDY5MeLKlUcewaoNpY6Cuod6BwEon3DATnOqHDLtsY9/3MFTKXy+8V+/YeWMleziKgEwP/OZj9maNasdwBdZqHwdKc9yAHoE+gg3U/d0DOCpra3FiTORe/UouFatwgoJu7OY1/UM1zpmK1BfVdYABqICcoWcd0+nkd4UAGSQOsriamIMCx3AXLdFUseyck+YZwWA47pukTnqzA8AmjqoSH5CFiCccqwEVgtIE6inPC6Bv7pQzSOpIpyIEMnoKjrlesl6DAJtiYQtBmB0dYHAQPJiRASJEBoaGoGY4b1k+SXrLL0/JF8+lk5aa56tghIqTZTJthLQnPfWGkznNE04wC9iyC2/+ECtN8/8gM188qmfUsM2V4s0MAfUoT8AMZdDhk44nG/11WV20w2yF0S5ENLaB1wGcM3GgikXEvSlVw/ZkaMnbZL8Ec2BEPNk67oae+DumyAVIDq431zVgrGfhyhOLBZbQekWK61eh/qliDkTBtDPtvGxERsfuWyxSay1IKGUR0Kcva3deh0ERp3No2KS0gB3Qbc+ylmYsd4rIpDGXZEmazG3mxOJB4O7TBQt76ueCyJFG79Uf32lSfAlVeYSAeXKBBEc1Ek/o3HLRVHgZMAS2fRuVdK780au23PDB7mN+3sdKF7J/kN3P2ugAMBWMqEgpG+IOgSYp1OoPpgOrvKaob6X2QdPkwvTWpJnk5WlloPiI873ndjml9dJM5X1IidT7d1uu0it3TJNAW2E3pexZ5VCkgfJm5EL1jwNAZHRCfJYhm2G3+fYS6KQniFUBFqTygESeRRiv8gCfA9AOgmoHYdwHZ+atH5I40Y6+4tQUSZA1ZV95WSdFIBuoydClGvTPs96TgJiTwwNQJ4zlqxaKTNl06W9TuSGFCjaT0XwaK3p3BIRI7Wt3ktjJBJAJLrGKB+iRzlBA1yPvqTqEtkj60rNlwVXpv2aQPJ5IGJGuVqysJOlpjJj9Ds/qLNTSqUU9yLCqaSs3GZYh4tLmYGyxlsmkLKdgETZxFoV+e1AP0XXmSMrTFcZ+fyDFpINGv+tvBitV+X/pOdknhNIMcB7EUcikPRzUp15Chd7jtaBCCToLfuTf/817E/vQ+mBZoizsJ6xkUVbn+cfJVFtlnom0Qhn9KFDhzwDqYj9W+Sz9pNZCHXtT0GsT0W+RGVDiBopGSiy/PJGVBvKJUNJxv42D+E8PdSCogTSTIpFfqaAJgntUyKMfuu3P0uG35CdudDCXlpu0dEBq8masc3rV1g56uB+lKx9WWSildb4WCaow6yUTJRtDQt+dRHrL4IqCFXLPNlcItESzEedgTLy5EHCxrvaqKks6/LsX3/5ir2DveZUgjpBbOzYucfJDpEZ2ktVV52dqmuUvUz7bIznFRFoItM0LwqYvyXsmSKhyiHy1zbV2rqGGquCHCrFpk+qRymh//y//RW2tWS28TylZ5NcrjfMWshBLal7kVImyhwrJE+sGjJKqmERSTnYs8nWU/NCzQxOHkk16fsStI/ea0mBFGLfU8CjW9NpnnjmG7+WCKT/wcJuaV/Tw9my1ZvyJJMQ9Pfcc6v9u69/hWct9gVjLkJgznA+aA1p7NWEony3CGpq2QI2oGSd53foJjvbE7Ef/vw17DHLnbTLFXnKeksTSLJgxB6RvLLr1pTbLp43lFfo2YGMXR6ZgrrVgDLEmHNZ/D7HPM7n2WMOe18pH5PUPoqV6tm2ToijRTt8pg3l4qLNZPGcyrOSP2wufakO7yaQpA4UYcuIks00aL2X2yBUoYZkTcmPujKQdZenzDvtB0uNTlq3avxRvuKisj2Z+1n8vc7SM6dOf+B7eeYNMxXIVCBTgUwF3n8FMgTS+69Z5icyFchUIFOBTAUyFchUIFOB91yBd178ewcblgkkz2+QR/+S/Ye6qxUOvaDuZYFOgCwCPwSYqftWuRoikDzrYdkSZcnyy3MjBPwJyBDlIoXOUnesiJ3lDn3lIwyiahina32UbnVZlc1is1ZHR/OeHTs8s0fh6QL5pcxQHssEOTFDI8N25OQx7F4qrZjOcoFdAgBmARVnARF1TXpvdXxLPTQGOTUBeC1iRkSQCAIBxBuwzSkmY+Uzj33Ubrt+t6shsrLoZ83Lsmee32+Hjh63Vw8cszlC5QOAmU60Af7U1FS4TZu6dr2rHbChkK5Z2awFAdL0S4oT5fCkADmzAHYqw6V0xc/ZPJ22JXS6nzh5kQ53shwqAMUABNVBv37DWgCVsNc5GzBTuTZRhVYDVstSbZI69fX0W1G4GLC/3Am1IfJskgBlIgOKw6h3uA5ZMqmzW5ZsAg7VVS0QVuqyNw8esheffMKuW9Fg0yNDFgPU+dSXf9/KpcDiZ/OLi6wXpdMb+1+zMNfQ1NBsa8meysOmZwwSbhwQ5zvf+Y6dg9STJZxIqzHGo6q63BpX1KFeWW1NzXRRAzpNoiqQJVQ7Hf2dHVikARgpi0qkji1EUa2sty9/6YtuYSawTeTgIN3NuYB3m7Zs9c5skSIiXy61XiZz44pVAsJuv2arVVWW+DwUMCWC09VmUsrJZodx1xxMqq6ezZUG3TzfS7ZZzKlALkHh3E8JNcsG8JW1XQgfNmUxZC/PacAkzWPNrXAo7PM5MhF1FcMotdM8q2CuikRKyu4PsDLIPInLxou5LLs+kXwCxqRMCUG8iJPSeshGVZPwbAlswZayk5QtIhDMweMl6x0B82k7ojSppM54z2cBOJR6QwC0lF5ObrI2ZUkoEE5qOeFpWs+aG3F+Vq/XZwm01TikCeO0Yk5WPlI7eEYO84Dpw/cCZFydJovqBSdcRRrJ0kugpz5v7+6ddsvN1zsxB5ZtRdzfIt3cUnwod0WE7RgE5InjkJ+HjzJOUiAVY5k1YatWlNnvfuYR5jsAPISSj5fc92QrNl8EgNhoW7bfCuFEFg6CCRENkZlx7A7bbbTvsoWy9DkAnACM66/Zh2qphk7y9NoOci+F1CWtQDoKsTHmwfXLMfRSiul/aUA2TWy7tZSUibIvkmqF8VpWEaVBfS6CL/2d6hxEiaVBWiacZBHn4C1/r/dwoupdX8v5HDde/8ErkA6UNGPrlWuVrJWQ7PPysMMErS0RWQIoHoWgFsg9S1ZNLwDoKdQaLQD4g6jYYpD1shkTSJr0nDrVZolgo5pBEVK8r1Q6IpfUVOBjDBAfRvlRXlGKmq+I9cucY9z7ITCukNU1jeWUBjRJ3QQiF5D5ks1+UQwpUca+XYrqUdlDU7xOdnciiXtZ/2s3b/HMLc2FPPZmrRHZqeo9IpCmUqvlaTVrTACxR/p6ID9kJZpeN57lBRC8bBXneVVLll46s/RnzXlXw0JA5pO5JNg5gNIxlxpKSSR1hfLI0lkzgPAigUSmucJIdndpdZEsDLWGCiDItPN4a4IIReqn+aVjMcmeq31JP1NdW+8WaHHWoWcGej4SRDOLR8qkeVfMpBsyRPJKheF7g8hYft7nlFvFppUdnvGEkmt5z8iGrGlH+aXGDO1RKWV2MQ8037MgkRYgpPKlvFVqDOTFH0Mg3XfvXZwf7A3sf5XlFZyxlZ7bM8G5XMQ+WsX3RIY/99xzWIG+ms6nU5aZ7PR0k9Q9KlvBXJ2p5OZQ+3g2aq/sUkiFUuZV0FU27FIWn+5k7KKQAnHPC8rKVh4aKkvG+LFPfcpi1ODtE6d5PxoiIHKaQrO2pibMOTJqK7fusLHcapuGBI2zzhJ89IzIIFQrxXy+CKTc8WGUh4xHuA5yg1ryfKK1GCVLUGq84baTPE+gniOz6MXDx+zV0602GpWKOoTicrvPDRFIOl/15ZlVXNMI6iCR6XomEnF2HvWKxqUC9W8VjT3l1TR+YItWVZRrTdVY8qFEaqytcDXtJHP0z/6vb1g/1p+L1ELZVLKuC0O2Z0t5rKwixnkE5bXsPTdfc41d6ui1es7dIhGzUpalXRl/tV+5ckhaGOZgHs8+l0+95baS8zz7aNcRmbl8hiyrkHT+OBmy1CDkvzPf9D3PtoQMlq3hypW19td/+Z/JKaxi3HJsZnzE52mQ2kjBKgWunifmmJPDnIFNK7DkZV3m5IftTPeUPfH8IRuJow9E7SgbTW8eEiEte0Nqv6I4n+wqzvfm2vT8VaMGTSf5EEjVVWVWxLzIKwhBnuXxDAdRzD2FIXkpPms+iQJ13KaxRz3d1mWXBiftLBbDM4Hi/4FA+v/YexPAKqtre3xDRkIGEubRIAgKBitgFZzAp9BKQatoUdoitopVoAq0PxBfgT4R/haoBbQFB8CWoRUcwAm0AqI4AQoBNMxjmJJA5jn5r7W/e5N7k5ubBBLGfd+zQO6933fOOufs82Wvs9Z2P8OWVSBRbR/KvfvAPjmO/4K1Dlk+bIOdZ0YqWnk/PnMy5nHu6AEC9IP149gmxRXrnhgk7NxR5edt+6AhYAgYAoZA7SFgBFLtYWtXNgQMAUPAEDAEDAFDQEgg8Zd7/lLNX4qZyHYnPp1kKouA04LKqa1C2w7Wc2BSjIlmqmZYBJwWP27lktt2S22fkKjiv6kOcZRIMEVhVtp1kpb3ojXMSVjesDbRngOHkJRP0XoSLWBhFHdVZyVm6Mt1+PAR2b59u7Rsg+LFbWLleHKSHDi0Xwkj1oDIR6KISXYSSVq0HElS2rlp+g/qoU3ffQfbGtRIUhUU89gB0hbqlf+b9GdZNG8B6hB1ljvvuEVVMbm5p2Cnd1IOHT0m3yfsk3c/WAPblGNIcII8Yt0CJDratGoigx8YiIRctibSmXRH9sxJlpBWQhuQs9Ji50f3HpDGKLANcRMSKThpjJQQa5HsQr0H1vdoG9tKGiFpRXuuqMj6qJXUGPlcKBmQqGQNHhJe7I+a5ym5x1QlXppIdCayU6GHPAqJEmbGHds0N3ngjCuUFUiQbN26TVYtf0cCQHBEQT3QtWcP+dEN10sdkgIsfo1kD8dJv8OqB64aCVRcZCLxuurTT2X+/PlSF+RYA5AZjiVUMAqyPy4tWzTD92EfhaQeT38zY5+Gk9e0ozuw/6isWP4+3g+WBiTAGlL9ckR+P3wEkokxJXUVwpGYyUAyM4SWU8CRyRrHRsxR5qgJk/4ctm2uk82qcmONLnyG5Anna2kS30kCsx+atNUaIJiLOHnu9I9JX4dooQWiWnbhG5p407+5rM4KncQu64ioKgGnrplw5Dwn1nS8cYhUtJFEFlUrpLd4X1ZS0LlBTQDrcUDtAEWWsx6cxCDfZ3KWp9o5p2jd5baHZDtYd4fXZGKc7eBYu5UIvC3VZUxw6lpkm9l0l7JCTdtcc8Wx3sKZfCiwHPIEcxd2ZxxHrV2EJDPnCtUMmVAYfPLJalm7di3a6lhEkjSORN2PuKtBHt1yK06gNwfpm64JaZINRQU5TqJTVTt1tS7V4cPHZPG/l6oSsACeiNRGBKH2zm23/ljuvucOXDfXUbagH0yyFhbXR32SbPn4kw1QBnSVq6++GkRUkuShZtYrr8yUZ8Y+KQ1hvcZxLQZJ2iwWNpAhIPJCUI8EJCCVYnlQDORmnpDM1F1QGubIqeNJal1GOyjtt1o3ucfMGQO1s3NZ2DHGuQkmtzJJlUb4j4n9QJDrXJc6GVzXUQIDJIWjbAGR66qlwffdKqZbe/au8d1nTYPWsAYLlsb5qAnH+QxLwWAQfWGMhbRvwlpKoz0akrzfY4yWpB6VzCuvkPTwGElBwrQekuHaByrAaHvJWjLUamJusG4I+5mHcSPpyflBpU0+1ni90DpYuxGq6lNrNMTqTOAev3mLHEf8JGGZkQYFEmsEIabRbrE5bNLqw95TFXOIwydOQAGH5HomxuwUYlLbKzqoUocJ6oj6kUr2Up3DuM4ydFx3IVR54edJqJdXCNu0YFiiMR5wr9F16yKSNGnOtYQ+cQxzQFIxaR2ONcaXWq0yprpIMiqTaJWaciIJ+yJIVQwt5zvXHOc+iW2Obx3au2IOUHWo9pAunEkgKaFIuQNePAjANigph9jUAirUY1BMaW0jl3FYEOZvIPYwkuRsCtec2vYhFlPhRrvNQwcOq8qWfQsCjnWg/NO4C9KLiifG/wCMUT4IwgOoZcbDE2prh/eUQGKtLtZIw5pmXAjExhoYUCTTUO+m67VdlCBjP3h9Hkqgsu8AlJ7ELARjzvj87bebZRnWsNY9CoK6Btg1aBCj98nMTsPhhTCoyKAUiYiSQ7Amy8qH4isgBqpO1OfCfAmukyU5qahXJag7U5QNgqI5EvD79HBEONQcA35+jx4w+BDxJgBKnB+hRk5MHajSdmyWuLatQdQAOwHpD3IqC3tivisWBmNN18WY1gMZ06I4Q0Dzg8xoqPtEUXa6rsE8Hp7AwYDwggzJBnndAETegjfflQ82fi/HUjHO+L9uP7pWyUQ+TzSEClWVQUrmF+NgQ4qS9NxjaN+284fvlUBo2ChaWl4Wq+RJDGrsNYTkrwXqH7ZrFiNNGoBgBu6nUjNlzryF8t22BMQnqF6x3qKhusFyxbxEvR3shax5eATPPhGR0XLl1XGye1+iNEQdw5gmUITpPuLMH7cakuNNEpETJiA/S/ZuAoGEj3APINlHAsldP4vrhjaKbgLJM/iUqJS0VhDXCf7DvHhm3Ci1mA0FKch1pZaRGEOupSwcuqAqOA3run59zn8qWeuC9CuWfUl58vpb/5X9J7E/AZM6LmU6+6DKTKyPgvTjknMoQS5v2gAHSK6StlBdR9bHWoJaljazTZo3g6oLzwNU+AK/NBBr9bEmw6hQRTty8cx4Am04Bhu7z7/dLpv3JEoSDg4UaK00R4HEQx/6rKR13PC8iudUKhd54KAe1mYi1EdH9u5WAqkOn4GBJSMe9yxiogcJtDaeE0s0EFDd6yJxub9zne/Yh/lrL0PAEDAEDIFzjoARSOd8CKwBhoAhYAgYAoaAIXAxI/DVB7M00cnEEYmXQNpI0R5Ik9msRU2rJyalqJbgSWEkePXQKxUZSKbg9K8SSEy8krNAksNdC4SJFreVHJNvtP1QWy0cK1cyBH/nCV4m71JhU5IG1dH+Q0g4IrnCek9tWraRH6NeDk9A0wqLn58z52WtU9CufQcoFHAaGP/t3btHvv76S9Tc6aEWYLQjYoJcE8RoPxN9J0FgvPnWcpwiToWaAUWy8fNctL1zXGclkJb8cxFqQJySn/W9DSdgI6AaOY62UzWzT1VX6z7dJB+t/gxJkxg9Mc8+/vQn/yM3/7gLEl5pjtqHyiMkqtjOVJxez8GfaUhAp8EaqBhJsRjUgwGdhuLeSGhFgTgAvuvWf4saSY1h99YVJ9iZGc2SaKgtqARrhroAuUhc6otJbaa4oN5wlGBMcrvIEGYDWYfFpaLQhLqLONKEiUt9wp+xhkMY6p+w/bSfwYFjR22CpG4wlE6059FxQbJGT9niHhyjXPycllBB+HkyksN/mzNHiY9okB3x327SZORNN90o98NuLganhznu6agTQbImCwQfbWuyQD7s2YkaGm8uR+2kFGkOoqnd5S0l8fAeGXT/LyS2zWWa5KU9EEkUEnW0oGICSMeSE4wJHuDAeeoQNI5dD5NFagtHEomsAGs6qR0U63bxW04dDIfMQTJOOSHMZSRbnVo2ag6EHzoEEtkk2j+pjZRLUaBEkzIOJEaAtx68x/WQ5CLhwCtQ3cZko1o/sqA324mck95Tq5W7SD2XDKYuFCF8udUvSuayNhjeJ/nAE+/u93kt1iNynx6nCoiJW37XbZtWCFWRQ7Q56hf9O+YMl7GSFyQ78P9cF5wXrOnlELtObZe6SBwSUyXAkGgmWexYVWUjyX9CUk8lKdFG5VsjELzQMuCEPtQAWqcFKgCQFAEkD0EaEGuHZHPqubC+2d9emC1HjyZpPAkEME0xV6Q4U3776GDMh0bajyAkWFnHBWXsZfHCD6E4O6ztYVxKOnEEBBUTedly18/ukOuu7oB5gvpmwDW8YUtp1b6b1AdRm5peiDmbDQu7ItRSK5YNX6+A3VkylIY40Y4kcDSUgJkgNzUm4bvsI9tKUohJeRK3HC8HR+dPvu9YKzqfIxCOwtIhkHR8ONM4hq5T/vy3kgku8sJtl9fzuptqfFtZD7uwSNhyRRdAGcU5ASVEMJKxoRxXJptBUBei3clQFH4Ogu/9kAI5CjVnfijVR/XQ8Byn/S4StggEEklaN4HEPpNAKqKtJslH9D0/C+o62HWyFldDEIpqLQeMaF25det2tUbkemb8D0WynXO2AWqotADhSEvNIFgdcl4egd1dclI6bDpBgKKtl8VervOK668+5gPjAFU6BUi2F1FlhNhMAqsIe8ZJWs2RUMLcLUJyOQsJdM4595qifZnWHMLy45riZ0gMkPDmy00gkXjmuGEG6Dw8BfUN1wRJMRJWJJEKERsYAqg8InlIaq5du/aSAaVSLmI+4wgPYVDh6KxXhmbWJcI1uJZw3ebNEfNgC63Wl1zniPVU5yhRju/R/pLrhYoQqpH4905XXS2HDh0CEXtSrQXrIt5ybEgg18PeoySlSxlVUBQoBw4cVAJJ4x7ns4rtEC8QmzArNLYH8bthgfLi7OflOqgIU0EK0e6PWFFRyn2U9+Ta5x5AO8ss/H3pf5apfRvjXAbWNPHhvstYVABLRMbQYCjN9hxGbaE6IA1Dqc4M19qA9YKgZisCeROKPQaKsfro9w+wIqNtYhQIm8FDfyMnYHu4/MOPMM9g59o8WsLyTkhE3WzpDEVrk2atJAmyo5Mg8vMwH4NALoZBFVovprEcRFsyTkENUzdTmkG9UicA+y3VZLBZLEB8CgGBGQFiqEk4nlGo3oKyaPqcf8mS/34jaYWw3wPeV6A2FxWorVq1wr2aqEVZLp5HOId5gIVY0CJ19+69cvjAfp1PTZo2kpaodReKec29j6R2U1h6Nm9QTxpjzbGuVDYsQBcueUs+WrMe+wWIWuxPkbC3Y7xV0h2KZCoDM7RuVYD8qNv1smPPfmnWsrUSSNxSWEuO5EXJYQrdU7gfYS4WZsvOr9dCcYk1gWe5IMZR3MNRpGIfw3rJp60v9zeqjlwHCdzf57+zYWcaFIx5CpINBcXk3rt+IiOHPwqyhfsFDjlQueeqkamkIp4j0lCfiEpVEkiBdUDe4sRMYnqB/OeDL2R3MggrqMu43pznQ6gWuWbx3JWZdFiObd+I2JSrB2eioFq9pWdPib2sNSwTI2Hvi1qXsH2NwR5ThPh6ADa/scCCJC1raQEw7EXpshW2uKs++0Z2HEqS7JBIKJAcFaCzZ3oTSFxf5HSptmeprEOwtE06dECfgbgL097PrfjVw1Ma23E17JVuZao7aHPO64ECvL/j0MEaj+V2QUPAEDAEDIHqI2AEUvUxs28YAoaAIWAIGAKGgCFQZQS+eh8KJCoOkHRgAkgT82rP5PzSzCQWE4dqp8bEIZIYeWSQ1CYLqgUQOEWacHaS5PylXW1tmDRD1oNEQBZUKqpWUlseWoGw7kuYY8GF5CFPXWeBTUFuUomkXCQNv4Ov/OWxbeXaLtdC6dNaT9WmQcVARdCsl16UBtE4XYxT2CeTYK2Ck9isHzNgQH89qU1SiQoOJsJ4SpbqhxRYJC14fZEmf+gQxAOlbO8NqHt0+229JBH2ScVIkDRr0gD1bXAyP+sUiKYwWKQhSY7k1uwXX4Wd2rVy+EiS9r1Z65ZITAfLff3vQLKGNn9ISjFh47K5CoUq52DicTmJJPVBFJOPCqovkeizJl2RqIhs3lBy8Pfjx9NkK04lt2jZRNq0boHCzcAURZ1DkKhpf3ms1pQoJvHAOgVUTTDxzxO8jobGlYBitgS4uwgDd+KU9RFYv4OJIyYY3RZoVISQDCkkUQGLH63JhGRhPr5P1RTrDjC5X3pCHp/mAXpglo0EL+vmzH1tnpImPM1LvK/p0lluvfVmp7A6Em5KPmJe8MR8EU4vhyJxlwWCIQhJpOSUNPkCSZ/9B/ai3lNjJJ4j5dabb1ECLB9zhXUWqEzgiWGSQEyoeSZyNGmPHrgT9o6qg2wOT1CjTVR5sU+4HueYk0xykkqqJqFCi39SzUUcqLhSkgDfoSWVy1KKFoT1kGQk9cTEEs9Oq6KHBJKSWlQH0FpQfYW03pbe26VAcmyskNhVtoovh5zRRLErWUyBAO3AVE3EhBSLlSNZyfXC0+1ai8itbnP1g++5yVfnmhhnWrWRMOP64ol0kEb8k4l3R0XoeiGTTMJECTcdJKfWDxPlLILubiNxZLvYf4fQctQbhUpoOjVxCmBrWQgzqgCQD0yk0f6O389jrRP0h2OelpaqiWgSAbT9mjr1edgTJoFczEC9qRZQNmZrzaS7ft5X2ndsp9ZQ+VC3REU2ljeXfQDiZyuuE6nkUVPYI55MPi4HD+2F/VOAdIH14S8H3Y17IQbh3/BdlOOniqRrt1uR/EXdFcAOF0rYHm7F+t4o0eH0DUSSG1ZZgaxdRHKNEgAMagAVfuraBuLIpeDTPz2IJSUAyQgo5k4GVpOUHDf3HHUlZt0ErjuBWwK/a972uvG2Ksfoqn7w66gWEoHkdGQhCCR8KTQMSkmQC0EkGzi3aWUJu609GOulh/bJ1rbNJQUKhzpQiDCBX1yX9X2ceEBixE14BpGAUvLTqQFSBJKqCOML/glKglOo9RKKOAnbKZDQgUiEc784ejQRxMBOVSiwVhrnciYIa86FRkj2t4TNZSRiJMeVFp8HEo9AhZqthwgiYZfWGHOjribAi2B1BjUeCTkOKOcdSST85xW9fgAAIABJREFUm/RNNkj/VNpdkjAD4VWMn7M2i1rXcaQwx0lc898cCxIhtJajCq0e5ifnNdeoks88KEGVBbDgeJ6EAkljAS5E8igf84zjys9wX6wLQoXz4/oePeXw/oOSlgQ7S2pEdZ44CgZN0CvByNgqUGGFI0HeSHajZh37TYxJurFOm57VwH2pYuT1GZtIIPPAwxVXXKGkEwmdYHiCFSNwkKSihWUo66+xthfjFfaYQqgjSSDlIE4r+cnxZwKf7cB1A7HmHUWWwEKtnrwKNR8JpJTjUNgi9qTjv2hYGpIgJgF4BLXVGFv4DMA/p7/wNxzY+FpVwiQDeWiiefPmUJ2BeEC/w2lJiHHcsT8R9nUgmCObYn+EohjWnFQc1sk+gVpd+dIISh8qZQ7j0EgOninCosPk57/6lRxOzZWNsKsNRjxqGo74l7QX8xp7JuJEmzZtlOysA/IuEMRRQHg01EjYW6CGOngK9rQ5J6V9eJ5EYI7wmaIJ1FENQaJmnUzWWBoFgpuEZ33MA24JL762VP75/jewcIXSFXOl/RWXqyXd5ZdfDlVQOPYz2O9hzabz2eNQoj6D0EJ227ZtIE9SdWnS7q9128slKgb18xrHSCscQGnVGGqk+sESg2eIBhEgNhArX3ltoax4b5USSDxwQrUNCZtAPL+Q5KRlXyDI0nysret+3FO24LmgOYipBngG4S7GWnIO2e8+GMBgQ6ID3yOBtHGd1OeehAnEvZQ/10Mgrn3A2aOc/cFzP9RKZzpNsR9isufjwEco2tUK9Y8mThgLK+EGWKuwPM3J0P2e3+U6UoU31yeIJMb/HCi287F2jmUWyZsfb5DvD+dArUwbVc5zttt1qAHrND8tWY5+/50UpiVhHpKkBqGHPatt28ukM+J6uyvboe8tpRGUcHWw/o+jhmQU1g4JpGKsxVMgbL9Dnaz4nXvkUAriS5MWklmMOEFylTFWhVmOelgP2/D+qgrGz7B/sgbS3h+2SSqUgKFU4unBEQcffe5V1VSptanuqS6Ftx7K4HsMibjuTsQfexkChoAhYAicewSMQDr3Y2AtMAQMAUPAEDAEDIGLGIFvPvwHflmmZZVDIPEXb5fQwzl5qYlkkhhUvODXbiQI8qAgKkQSikWTC/Afc5NuqzCt66LJZNaYcKzHSBBRmeGcYHfqJtQLj9CkHlP4VJYEoUA4z3pn4PQ1C05v3PgtkjeN5NYbb9Zi56pgwi/r25GU/Oe/FskuKINYB6Y1Ele8f+s2UB+gkHOnqzpq0o8JS54aZwJOlTdI1s2aBbIMJ5d5+peJNBIkN6F2C9UUvFbzpo1xKh51c5BZY4mLLFioRaKda9Z8Jh/gRHQg7L6KUai5SYuW0g4WS4mwz7u3X28JR0IqBglUJQx4MheJxST0gQqk7bv3gHTBie5IEF7ANh/WRM1aINF0WXMJgPVRJk7rnkhOkW07tsPmLRmJNdYvwclrnH7ugHpETOgyZ612KUwCMtmD69D0TG3WkGTjmDnJSp6jZXKJLAZwxftUifG0vdZz0WSSY4fnPlUbQI9/nsonsUDOhdZITCSpjQsSkCxUjwQs7a1oHMc6FcT2JOtVIbkYBrwiYLkXjJpQateFweBcyEYRcxIduBzuR4IDtkxZUGLhulGRMUi+OafaC6G4IjOl5BvnEvri2IOhvUwBk6hRYsJVo4Z1IEgY6U8c9Q6Tvw6BxBPazolhkjn6cpFq7iXsTuo6iV2SSEgaM0HOJBxrf+mJfxKCqNPD2gwgstyntany0vtqkW7HisdJTCGhrQfB3Qk6fspRo1AdwEQTU/IkjrSuCW0fuTaYiEKy122RQ9y01gkIRJJI/CwTuW4rLqc7DinmWBM5/2Yy3U0gcbo4hBrVCw5xpcQYLdlIKrmUSFqPjCo9NFyTw5o4c06KO210SGH2mUoR9ogKRVo7kVjJg8IoD0RPcR3WcwrWta0knxJ1TNU59mchSIyfRPJW65FB/fYdLbCWvQW1Q4ae8mcdLKoWhj3+G2kAFQvvdxxWZp/8d73s2XEAKgnWNiuEVd6V+GwqyEcmuVNV4dTj+m5y8w3dUSsDyXMkOAugFJz+wgJpfVlnqJku44F5FGDPAgENq73OMSAN8iUCCfYiJj2RcCZ/Bgpbk+xuZZGzhhwLQpJ9rCXmqURyTrU7Ci0XuK61xySlgk3QNDnNdcj6UfyT5C/HyWHyiuW2m293T8ka+3NLOFQ9iD31EZuD0Q/OpUCos4Ko2AKxQ5IYbJ3Eg9RZkXhQDndsKylITufWiUSsQtOCsA8oecZ0KueLM5ZKr2BiYbiVZC5CDGQttWAk/fNR46xFFGIn1CP1oEIpxjzjHDoMC7Udu3cpgZQNIp9jfQQ/CwYeTaF6ag3rsggSSPg87e4OIDl/HElh1lZrc3k7JZG4zHRcXOtcVaWIzVw/jBmIWpIOkift6BEQhQ6pwr2M1owkzdkOkkeM4+46JvwZ21APBwxCMLZU/2itGLUbdewpQ0FO8JVy/ISOHUlTRzkLezmqj2grx3iEONqwcRO5FmqR7fFbJBM14AKAE/c0Kg2VyOeC1BhGEikQZEBD7DURasXKWjKkiaiKIJEWgFjBF2vg5ICE5/VzQLxSbcu6fyfQ1x0JP2idHaooyJkWo78hwJCquRAQhvWxp9QBwXIItn48iMG5q9udW1WINQKqWftDAimqQZjMe202av90lDyoa1KSoTIEScKDH0rC4kUCibWpiB2VtbNnz5Z92H8DqW4FXhxj1kiKCm+onydJSBtCqoMiYppIIfdNqrqoVyQ+OaiJB+KxJfbdqIgGwBX7MyLQcRAQ1+IQwgmImA5irhSCZIi7vI2EFoAYyjwpYWhw+3atQP6ACAWZko/rFoFASoaKMhVxLD8A86lOjrSPQpyCPV4O7NSaN2qGvRf3BykSBAwiaVuo1oJQB+PQyOv/fk/++e4mOZyGSAAi5+q4TkpuNmvWFBaKUMJgD+DYMR4nwWYxBbXc9qG+V8IPO7EX0m6wUNVXHKOWl7VTwqlF4yiQ41HSoD5UNIh/JCvzMJ7/+c9yeR8EEmuI6QEArM16YSR4i/SwRAZUSqypxrh6bffrJGH3PqyF9iBmgStjt0q8XXse93FF2yGQSMzt/vZzJd3quuI+TzM4xCGU4Fg7blK1RIXk2idIjPAzgVCDcR4Vc54jJocEFsjE//2jXHdtHA6NpIMgSuURCV1LJA/ZpwBarIKOYcALBn54upOjafkgkL6SjbvTlUDCyGhL61AJy4MLPImC6yXvRP3HzFN4xoAtI9paXID1irXKOkiNWDvKVS8tADXQuKenpSQrQUwSSWv4MQZjreTBBjaiSUvU3MLzBC16PYgeZw06yi3abiqEJE8xbju3os4W5nsIDlBxF+fhASWSXVZ/pUSb80xF9bE+P+h+7vydMynBCKQa28PsQoaAIWAInAkCRiCdCXr2XUPAEDAEDAFDwBAwBCpBYMPKlzUxXISkG5VETnLcSX7piwoKJL5IIKkCCb84k0AqANtAhQ9JDXfBeP7izZ8pkQISgCfzqVZh0o2JWBZDZ1KLv35TYcIkME9RM/lcjARzJsgJJlcysvLk+++/h03OfrkZp7uZgDmMIumbN2+WfVDzkBz4MWr2MHFVhLYwCdemTStN/MSgng8TWCQrSHQwSchkewYSWm8uexuJux2uuhX1QRg1xYnjWLnuum5KtrAujaMecfQabBeTBaz/8vVXG2CtFYrrgmSDBdRDQx+Vr778HCd/M+U3Dw9WEoU4FtNnH8kN1hE6hWTIZ99s0MREVDBOFiNBxzpIcT+KUws7ntKORAKMydqjycegrNgvmbARagrSIBb2brSSyQKZwGQk7dBIIgXRFhDfYCJXlSwoZK9WRkgM6ose/YowX+wPCB8oBDieGVAP8Z0gtD+AtVuUEHQIPc1ta9952p5WRCg8jvtEoM+ayXVmBUgmFJeHqioygqoFKAAwhiTdqIni2DPhxgEvRPJObQqRxQfdgEtAUYOEGq2v+HPkP51C7DidTCIyF6qBCCSMQsDckXjif1pEG/9W5QGTbir0cdRxTpLIISzUis1FommCihZirunrTriVqAHwLSWPCBU5JPRHraVKCCTn1DYVG6xLEhYRrkoGfsdtiaMnj1nzC38SO/dJZ603pSooVzuZ2HPVrOB33Mow2mDpKWem6jGeVOfw5bahIwfB/rPOCJOTXEtOAtutEALaVO8xmUfij0k11rxQy77SF0kLtwLGed+pR+aui8VraiJZbRddxBOLmQPXPLWdIwFcoASSKiMwTowPvK/WSsHnQsOjVJFIztKZdbSac+zfSF4Wwq4oBMoINwHMeZaYeFQ2fv2t7Nq1Sy3Nru9xvfyo6zWaRN2DWmH//XidHDuSCqtF2GLhPqyJUYz6SBgprUvWsGFD6XHDzVq0PRf2kZ2vvkKJjxDUTHn19behFuAAgTRFYjMd9pFNG4fJU0/9An8/CBUSksIkLlH7iu2n4ovNVmrW408OopN3ZMbRIQxU0uT6kyo+typL54Z+35mnalOoF6WlGr+Cb0OBoKQCa3kBv9trgUA6GNVGwrCuYf7onI4H2ReABHYgCO46UEtKTJikY94cPpUpe9H+/SDMExDfj2Cl5yIhnKMKJPbQsX5UupQECGMj2G+10aLGBqQnY1FdXCs3LUXaMGkOgoOqSxIxXD+Jx47Kzh27UTcGNatA/l955ZWoh3RUJ2fzpiCQUAMpgooCrJdUqEMPHUmUE0gQJ6GO1hWd4mCBFq6YK/EC7EhYETfOq3zYLVK1UBfxNhXKhEyoULGD6Fx36hQ5CguuL6ppuG5IwJDgzshMU2xCQdZwb1AlBYkxDJTWH8JYRmG+c+4fA6ml6w7z2ImLOIwASJhuLtDDFYGwQL1WWrSOVRvPjBOJSrZpqZQSa01mm0nOO+rIVrDppKovPn6zEwt1+pUm+ol2GIgX3oP7YUzDxtLhqqt0v2T9na34XjoIWcZMEkgBuI/SfZyrWLtU3AYGh0EBdgwkmmMhSQJfyWFVVoHoBeHCF0s+RcfUl3mvvgTlLogavHcMyrE01CPkKwp7FQ9xZGCfOgqSTolrrOfPPoOVK2JzfVi9cf8+CBuww8Bq07fboCxEPULgGtUgWtpfeZVcFddF6mO9BmHvz05HHSyAQ9XHl+vWSTHiHm0Ki6F0TCcZGFpXuoFAKgYRcDTxsOzf9T1Uhp3AeUIFBPIiKj9NunaMhaIH+zv6sDs3WLJQY6eYBDjJAxBIgfkZ0jYiT1rGoL4W7WahjglDXZwYKI/qcC/FWOblZks2iM+tX66X91Z+Lqs2HZUTOMeApxfpCBVk28svA+HZUjp1ulJOQeGWjc2K/ToF8igZ9npbtmxVJRifmdzPOu07XAEF5dVKekRGBoNQjZbGIJKioUAKBR58DvoQ5NFy1P8rgM0ovxcZDhITxC5r4+XSYs41p0gUXR33I9mz/7C0im0n9WG3WawqOVKTDkHr3uHdz2nBiI/7N38JoiwD5IjrsAWVSJgASuyT+KSto65mR2Wjalq8qB4i+x2ACcWYF4a1UQC1UQFInn4/vU0e4fMNrCZTU49j3bms2/AZKv3COVexPnn4g4o+HjI6cipb3oYt4JcJJ0EMYs9BbTI9fBCMz/LZApZ9KGQnSbt2qhIJD0ZODTEQgnroBKGKJBJjCQlUKtizcBAoJjIKdndR0pjEHtRrOfhOHp57cnCAIawhrO5CEDOoGHXv/SSPXAQS+699Zkzhfon18MOmDaildBKkG/cv1n0iJe3sb44NqbM/OmpT1kly1xlz1UN0PYskgOy0lyFgCBgChsC5R8AIpHM/BtYCQ8AQMAQMAUPAELiIEfj6gznOL8k8AUoCSZNvrnoxqq5AYgG/0TPxWRe+80wvugkkreHAQuI89elSCTEBoAojkANMXJA0YlId0hY9Bcqi6Ezu6wlSJDRCkPRi4hiHb3FgFr/c416s3cCTvlu3bpXvvtmIxFm6NEDygAkF96nUVpfFom5QDyQtkBgiwaGnUmFlA+IoHydaSaq4CSRVlCABQwugha8vkVOwUspHcq4lkpjtY1vLrb1uhH0MbFCQEAtiHSAk6k6iaDMT7jzP+tayN5FISsEpbJAaSFix0PUvfjFEvkHdpaQje2RA/z5QMvWEnQ8URamnkHiLUAKJlkXfQ4HERGoUkhtXtImVq6+6UhUr2bC9q49EZR58a/SEMBI32fkgZoJQtBtEzHEk5XgqvZCF4Xl6nKeJaSFEcgafzcd3mAgKABmhZJESLMxcehNI7mSmKkqQXOEJZ44pbZLcllBMSCHFjCQsk1OwN0IyiFZfQRgbt2UNyRS1rGMClQlXJHaID8kCYs6sLNup4w1ykQoPFmxn/YP6qMWSk4vTy0hk0t4sGH2sC8sgJtVyoEBSvDAeTOJwHqqSCUnBUCQpWbsBl3ERmq6kPWsRaUrHSQo5J4WZU3PqQygx4ratccmHSpVHLuUIv0tbGpxGJwGlQgEm5vT7rgWP60UgiUoOQYkhVQw5n3PUGcyv84Szoz5y7L+c991EF5VVOj/VGo9EhGPz6E7icVy1HomSLo4qzrEaFJ1zXEtUx/FPri1NYrsS5EosUj0BjN21ddx48PtO3Qa3KsghyxyFjbt/sLhjbRjOP1oZ0t4KhCHvxfmrlpYkdrH+aAlJIomEjs4XVUeA+ENCmYnxUJKSsGbidTjXOO/U0g7JQn6/PhK4VDnyFDgLsDM5zZfWpUDfqXDIxrXXff61xG/eIc2atsWJc9QKIw4nj6Hfabh2pvTr9xM5CeI4MyMfSe2jKMDeDjaIzSQp7ThsoOrKd1v2y7btBxAXYK2FNtXFXEw/dVh63hgr/fv3wr9BpOL+TRu1UPLTqfemk0dnlNuaUM+Ye/xcaWrGR5d1oZLLLiLSXVjdbamoqjCHoyxRZblrZrjH5babbqnxXSU9pr1jZZbvkK35UKSwwEcgkr8ChVZWOJWLGOtTsGMLi5YdSAJvAwOwFQRfEj6D0jK6bopBjJCwcROlhVAWaAJWtUC4dj6oORKjmB8ZqUnSqmmMKpBoZcV1SDuulJQUJQiPH0PNLPyQBBKT7iQVW0DZ0hqEfwRq27GwGmtrHTt2TFJOpko63r/i6jiQX5gvJDMZzzCujl2UU1+oELZtAbTBysyQtONHpRDxp45rHWVhTNVmDnOQc5iWiIwlV3XupNhQGcV9KwSHDJjYp8UfiRx+nkQB7TIb0YYTc/EIVDxcQ7mIWRpiqcJiLAJGOZjnwWERmFe3oLZOpHwPBVLSwT2qinIcLZ34oOpE1TcokwNy7Ercs55s2rQJ+DGJzwtS/uWQyIzRXEehUCmRQLoqLk4aAy+qQhknErZvk/07dwETELNUypJW0AMEzv1okUcCKRmqVtppOjaEZDGd0dPDGo4gRJW2TZpEyYJ5/5BWLZuBFAp1FEioLcPYzHp3zZs2A35BknjwIIjZU5IEYvDzz9YghkOFgjnTGrWsImH1RoLlh50HJP67rZIMpRRt29jmq390jcR2bA9SDMQK1b2ICacwJ1aseFfSULMoFO3NQENPMobBCq7vvfdgH46WY9ir9+yIhzq4EUiBeqjplS+Ruaek2xUtpEU0asOhH3vyIiSrXgM8M6DODjCOjm4sUdgvW4fCFhPKnjogoNNgp5aOPbYB6g/WyUxFHTQQiIjB9XBAIuGrtbLyoy9k5XdH5Sg+F4A9ObZtK+ncubN0ACHUvXtXPchyCjacJPmPo04X6xlSHc3Yw5iuMRVzuEWrNtK5C+oYAguqipo2i5G2sa0wlxqoKpc1HD/9ZK0s/tdinVv1EGfDQeoyRuZhD2RdRBJHIfX4/XC59rofyxYcdomIZq25lhqXi6AsVCJblbOltfM4lqEY40Nbv4Gihio4kPi6Pmmn6MR/7jueBJL7EIb+qfuCU/OPJDnnJJXBwYjdHdu3ljFPPQ5FVSP0E7Ee1KaSQIzlCAoxUJixnl0B1EiZqHnIgynH03Pkv19uly92gHyjxSmUTFxzwXWhWsI44xQMAn+OnNi9W3JOHgfphdhO8rfQUcZx+yvGeLPdqpzCV0LQf45hPZBckXgu4JwrQJwqwNzMBi71QCDlByJm+CCQlKLFLR0eiM+4QAMkYvzXX8DCNxfqLR6ccmyZdZ3TClPv7dQjdB+s4TOSe+9TYs6ljk7AoSZ7GQKGgCFgCJx7BIxAOvdjYC0wBAwBQ8AQMAQMgYsYga/fhwKJlkAu5ZGmUV32VZoIdRFImsijGgSf48nmYhBCBfw7kj9O4XkqIZwTm1qgHIkQx3rMsQ/JzM5TVUM+FEP8ZZ4kgtsmTROvVEfgOmkofJ8BoobfL0AycfvmeCQhj2hiKwPJQLUWw+nTq6/5EZKQsVrLRC27+Ms+kkKROAFcCFVLBE+oIvHHE6dUHLBLrKs0/9X5sJtrArudKJyaPiQD7+4vvXsjmRtMnUwB6nDg5C1YEhgdKclUjIT3vn17ZN2nn8iuPbvVHqhJk1bIBUKZwkRl3ikkGWCTdVkzuf+eu0FIXYYk00nUrYgAKYYMHrIhdZDgYG2SYiTl6rLWDFDNQQ0I1tKIgDKJSfwgnFTmKeRcJO+oYspDQp3jgBS9Jq6Z+GZfQqgIA1b5sIwjzxHgKlDtEEdO7RK+mLRVioikjCPPQb0X+slR0YN0NtoTQJUYTj8X0aKJdkdU4pAhonUXxlPrOuGEdAaUHiz+zvYykRbToCGSqkhCYyz5oqJG1UWKB38WgMLhsF4DdqxLUoD6DDl5sCDCZzR5Q6ICOglaQTFpRVuZInyWZKLmeDCWJEu0H1TMkBjDiwg4ChDlq5x705avhLRxCCSSM44lGRUmDhlT8j1X4k2vRxUDEugkfni6mHlcntLXmkH4eyH+J7pR4xICif/WVDCvq0QQC9k7yTetvcQ7s3ku2yDWoWCdE8XfQ+HFsXLXotBT0byeS8mkJJWL42Hyiglwp95EqULMSf6R/MJ9NXHukDr8z13zwll7jppM6zmwfpaqqNxknEN0BaDWBRVyBSSlcKo/CEk4JtyZPHMs2GArhFPt9ajGgqKvEONLbFjLivMytD4JYPQRIYSWW7TJU0tBTjmwbRRF5SNZyLUYju+zfkgUarqwdoYmFbk2gVkW7LyO4nT/Rx9/pifRmzW5XPbs3C8njh5E0rAIllJROA3/P7CGPKF1V+oGhiuxlsPkI+ZXFgjK48npsjn+gHz55VaoFpqjP0giYz6HhRVKgwZZ8stfDkCReyj+wOyeOpml/SlG2xwq0k1JOn+6FUTERtlFl7JIbQyVRXTml3v8GePcVoE621zkEte221JQP49x4HjcfeedrnlZc38URl/hnJLPQfITaz0PKoyiCJCxWMMFkYFyNBQqAahIw/fCHjG3rhwESZMQEyHrm4TI9wFI4CNJSwuoQpL9VKvoGsP8Ul9TkteYH0VIo+L6JGNA7UoKVAktWzSEyisaijGHfGS9Oio3diNBfBKkEJPll7WNVQKJZGKLFi2k1WVQS4GwoF3jEVhAJYGUTzl2Uq00SSCx/Qg+ur+ARXdqbGlCnAoBzHfsWRmoOZSGhDl1sVSz5OP9LCTqiTet60ggkYCm3VbX7t2RFM8HqbVDcrDH1IMyi2pHEreOfStIJCa3sfYaIWmfj/lIyz3OYxKNzhrHeuI+QwIezWrcrA2uez3mYojsSUiQQ7u2SqDaQHICOKoiTd7jiwW4EA9bXNu1uxLvX3zxud6XRD0JDc4LZ84gwtDSFftfTNPmciXJNNooutbzwQP75Luvv9KDAyEcExeBpM6JeFElGwDynuvM4c4Z1Kj6dGIb710EdagqZxA/mjaLltdfn4v1BgtCYMKxS8E6pJUYPx8Dojcae9mpJByggNps41fr5bNP/itdr+kMFWA3VYMEYu7nghQ5CeJg41eb5JvPv1DcUk+myE233iRXXHUF5mBdHJhgzSsqkwNk5cerYVmHPQ7q4mMgHgrwZwsolm7+yc/ws2jMh2OSvO97PHJAsVQQpGMYXa9YOjSPlKbBIAVhW3a8TkMpjmgJK1gcLmFELUgHgZQrjbHX5IJkPpFeLAeTs+VQEg61gFjoBKI5EMRIIYnjLNhhfv+1fArC+sOtIDBzaGNYoOqjLtdcA2VyO9RBigWBtE33PNqBnoCVH/e3rVu26dym+lqfkTDHwnDA5Zqu16F2VzM8nwSB9Gkol8OCtgEOR7BOXgHm5Q9btsur/5iLmE3lKK1uWfOnjTRrDntCzGPOXSq+UzB2t93eR77ZuAXXCpfL2l2pNZAyUB9S45JbVcQ9jPsF2oCVK9vWr5YTqCtI7MNxECYYWFMNps9lqlKjis/1HfydhwOUCHGRUux/MAhVPnvEAqurO1wu10Dd+eNuV2M+oNZZwwi1zFV1HeZWaBhq06F9acmpII8ysNfBohZjmwLCbkPCEflqF4h+xOAAWmOizwGoUcQ/wROpTd5h2DGmnTiqBJLW9ArGQRK1qMM9QBJz7B3VG0q3oW5afcxtkqbh6BctKElnFWI+Y3RBIDVDzIhUAsnF3bvWnnM4QJWVWEO0fKyDNhRB3b1p/To89uHwhotA0udR1+f0MAf6StLNXUexnkvBy/qCGstVmS+y44ApkGpuF7MrGQKGgCFw+ggYgXT62Nk3DQFDwBAwBAwBQ8AQqBQBEkhuqypNQuMXaufEpbu+CxJN+MVdrZe0qDkJJPyyjwQO0+mhOIXtFJp36kfwP6ceS7BTu4XWJEhK5OawbhKJJ8fyiye91XqLuUnWzEGilam0PCR3aV1GOxGeyuYJ2kIoc1jLhEXhSSLloY2ZSLbwtHUdJCj4Cz6Tl3n4HE84k0CitY6eWMc12Y56OPW9du1a1CBYqcqj5s1ay7sr3pE/P/OMXIkEF+t/FCM5gbrb+D7qe6DoNxPqBSBK0mG9c/DALtmJmh4HDyC7sTyaAAAgAElEQVRpiQRJfkEI1CmROJG9H0lwwpUnnXGdXw26XxOjmswn8QECqZj1n5C0i0YSLAPKqnqRIE9Q90DrY4BUIl5pII2YTM9HUi0Fp/FJFOUjiUIJBpNjdTEmtK8LUEstKLnQwQIkfIJwCbVlYeKExIeLIHGIGnxP05NaTcghYnhqFonZYthQ5VLNopUEkERBUoTXDyK5o4QN1Cm4fy4TorAQC0Ayh6f0A/E9knEB6v+GNtJWDYlMqgL0dC7GjeQbEESCkoQRWl+EZGQAVAM4iazWZ/huXYwbq6swaUV1j9aHosUObY1cNZtoyaTWZ/iT5KImWJHE5otJM6e2g3Oc3q3+ICnlFMB2SBlN8rgVSvygi/BxEsLKGGnSmAQPFVPuU/o87U1CjyQDOqUJYTeB5CZwHALUIUj5Uu7NhbXbOojzz00g8TNqvqcKFefnQUiUO/Zwzolrqo/cVlFMtjJ57VhzOYSau5ZLEeZLWQWSuwaRtg/XVbs6F6mr3cR9NEHtsGNog2PXExwKEoeUFOZ7AKyg6iKBzWS6m0gOCCzWpDvnU8MGjTUJnI/1THexguIstahTLQSw4Cl69pHWiFQwZedQvcT6WTzNjTmA+jkcH01iA9cCYBwIe65c2uDVDZXvNifIt9/+IPv3JqEGWEdpiVoYjWN44py1ROogQdsYajbU3oBdlSobcc3sPKjb0MaUtEzZ/N0+2bDhB5BusM2CcoH589ysJJCnx6FeugmJ7y46f4ODIiSZNW5YM8RFCrpJOIc4d16OistV+8I1ZjqNXFlK9kffdyd1qQ5wkUfu4OtJIJGLYf9/envvSmNztT8Q0xHyH7Q8C1hiTPNaQD0H2zqSwDmRAZLWGMn7DKgoNyZKfnKepEU1ku1NwmV1mzDZHoJ+gsxWAok1TbgSXARSgRJmUAYg8xuCOVInC38HGVIAcvhE6jFp3gpj1ChSi9wHQdGXcSoDCphk2Q0FUjrqG0VFRktz1Ko7hmRxamqqNGvZQtpA+UmVahaIxQOHD8mp5JNyMjFFiZMr4jpLLolyxOwsKBsYc7Q+GeaKKttUkZktJ/C9rJTjEgXygcq4bMQKrc+HWU3rOk5zJs7DIyNhU3qdktI//PCD5CNBznVdD2tE63/RDlItF/M01jZuEKOk/rHDibqGSKbo/kZlBklyWoRhnse26ySXd7gKfQ6V/bt3yv4f4kFykcByzR6XIpHzDTQ9zkjUk+tvuEFt+dbBwo215bhGGHfrYt4Esr4g+kiL1Bysz+tR/69p69ZQ5nHfxD6MmE9i5fO1q6HmQOygQtBFIJHodVQktBELVaWMKjKpmsM48X2S9MGokUWyV2veIBw0adpA/vnPl6VhowZqXcafn0gEmcG6UcVQrOJ6jaj+RVtPYl+qiy9vgXKjPpRtV4BsqY+9gXWkGFsy87EvQb376UdrJBWqsqNQEd1xR29pd1VbCY+mDSbtV2kBGCCLoOrdtGOvZKHNGWhHayhz23fuKlf+uIcUhjZSVevJffEa9xBBJDSS6pMi6dgyUi4Lhc0ZYtDxvGgpCGsK2VUDHbeivGOSe2KfhJ06InVx+ONUdogcOJknB1JJ0gdKy6gQaQuiMxjPGPnJhyR790b57OuNIJCOy4kCxF3sHSSQOkGB1KJlU7XKPIbDK3yWIR7ZIHCIz84f9uAwyneqLHLIeRIqdaXzj7pJ67axEhpRTxrAvq4DlFfR0Q30OaYOrr0FNriv/GOOCnBIOjWAPekvf/mA3HXPAKyTVDkMa8+9Bw7iueR9ueOn/eTrjd/Bvi4aBFIHOY7nhuOowaTKWhL1nmQQMKyHuXZyX4Ls2rYF8xsHcPA8RAKJRC/nNYkZ7jFU3br3yyDMfd0jKZDlTkALXszdaNgAj37yCenZ/UcYZ45pCuIpyUo8d4FI4jriWmiAdRKAg0BHjiahPh2tC0kkFspJ1Hzcfgh1LHdnySmoIQODWa8PfxaFKiFcQEu7vGzZv/0H2E8eUws7lqXKLaBCjpsoFE55GbDHq6/fS0fMioDKj7WvGuKZKwr7BZ/tMqmGRQwpwHwPhhIqNwAHHHCgqCICSfdpfeZEX3MyZcNna6HcwrMZi+Vhv9N9ms8ixARzlQQS4wD3Lb4i6+FZl3srnpWU0KWtJi6ZsN8USNXeq+wL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WAIGAKGgCFgCBgChoAhYAgYAoaAIWAIGAKGgCFgCBgChoAhYAjUAgJGINUCqHZJQ8AQMAQMAUPAEDAEDAFDwBAwBAwBQ8AQMAQMAUPAEDAEDAFDwBAwBC5kBIxAupBHz9puCBgChoAhYAgYAoaAIWAIGAKGgCFgCBgChoAhYAgYAoaAIWAIGAKGQC0gYARSLYBqlzQEDAFDwBAwBAwBQ8AQMAQMAUPAEDAEDAFDwBAwBAwBQ8AQMAQMAUPgQkbACKQLefSs7YaAIXBRIXD743+9qPpjnTEELkQEPn7pqQux2WepzQWSl5opEhYlwUFn6ZZ2G0PAEDAEDAFDwBAwBAwBQ8AQMAQMAUPAEDhnCBiBdM6gtxsbAoaAIeCNgBFINiMMgXOPwFknkDa/IT+dkyl/nPKQ9I46jf7j+7fPEZn+0n1yzWl8vdKvHF0nY2cfkr5PPSC9G26TFx5fJTLsKXnymhRZPfsN+fya++SZm2MqvYx9wBAwBAyBixKBox/LiD/Hy/euzgUFRsq9wwbJbzvXr1p39fsn5be1FcOr1go5+sm/ZNz2jjJ9+HXiN6LnJ8hLz30m0Q8MkQc6BFbx6vYxQ8AQMAQMAUPAEDAEDIELGQEjkC7k0bO2GwKGwEWFgBFIF9VwWmcuUATONoG0/fWZMvLLQun1q9/JMz1CzzPUSBK9Lxl3DZL+rZko9CSQ8M+sbfLSXxLkuj/cI9eFnWdNt+YYAoaAIXA2EChDAGVseEMGv1Ygf/zbA3JjDSk1N//jr/JK28Eyq2+T0+6R32skfyPPvp4qvx5+u7Tx2+YC2fXGElnVtr883v10TjycdvMr+CL3pC+l3Z9+I/2b1fS17XqGgCFgCBgChoAhYAgYAm4EjECyuWAIGAKGwHmCgBFI58lAWDMuaQTOLoG0S14avUryrgiTlQVd5J3hXSUY6B9d+ar8cu9l8vuUePnboRDp8/Ag+WN3nAmHGujZFzbImjSR1p26y5ThN0szTwVSVoK88pf3ZckxvN/lVpn+WFeJ4ftvh8nvW+2XlzbmSps+P5c5d8fiLkdADi2X57dniUQ2kz8+CYWRVwIuU7YvWiKjP8PNIlvJM3+4T270UiD5eP8Q1FSLI2XO1L7SRti396FWGimPt/LRLm3rSll2rFCCm3aQKX/oJ52MhLqk15513hC4IBEopyAqJTWu24xYvj1SfnbskMgDT8lvI1fKs3/dLhsKEKNv6COzft1Zwr2+Xz6uhr/xVxm9xUHmqrtIIhVWO3aXv4YHEeVj3zgIwur5hgNl4X2tRXYsl7ugcp0yfYDErPuXjF58QlICo+W3T90n97bNlBWTFsr311wrxz75VraHYa8Yh72C3BL2qz9hv1qfFiDdew+QZ+6LlQzubTsby2+Sd8urx0LkZw/3kWvWrZLndxbINQMHydTb2K6K9p4vJfyuaFn9zn5JaRonsyY0l3ehiH1XkYmU35NEirR95YJcQ9ZoQ8AQMAQMAUPAEDjvETAC6bwfImugIWAIXCoIGIF0qYy09fN8RuCsEkh7V8rg2bky/g9h8ncPCyMlkFZFyvT/u0/abV4s970TA1LmOvn+uQXybqdBMuvuMCQQX5PPb4BqKWiFy8Kuv2TM/ru8EvNzmfdgiCybtES+7+d+P81JrmWvlKF/SZHf4mT8dRsWy52rGsu/Jtwu8jbut6ODvP3HmyXcNTh5eP+utyORpOsn4e+9KkMPXQuCK0ReclnYPZ7v4/1hIs//fovcSDu+bLctk+92/XrvazIi+SZZ+Fg7+f4fr8qzYXfKO79ufz5PDWubIWAIGALlEfCjQGr3CWLrumbyD8TR9kH75JXRyyUF1m9/vCZNlj231InRrT4rsbC7ymfc7YoYWapAyvvidGK39zVKO5Ejn/vYN/6Y/5bcua6V7gkkfYbuvUE+6HdIhk5JkV9Pwf6xEyor7g/PXiubQSC93rSPzHssVjbPnisvNSXxJLLsGfbvYXnmmv3y/P9+Ie2eHCY3bi/FI/jtOfLw6kDdm3rj8MHgxSFKUrX3s/fshhp2Vt8CWYxr7yZ2PXZ7KZAOvPGS7Su2Rg0BQ8AQMAQMAUPAEKgFBIxAqgVQ7ZKGgCFgCJwOAkYgnQ5q9h1DoGYROJsEkqM0uk4+fixaFo99S04+DLVOB7cC6Qb8vDP+4SZiOslqX1Y9JQqkLnj/v9L0D4/LA21FNJGW3UfeueZbKJCilShqphZ0LrufZJwqfy1Tnnz6PtQ2Kl/HYvOrOIEe6TqB7ia6preTVS4CqfcGX+/fKseef00293tKHk9DknNjR3l/eH2QTuXbNQ9J08FfNpdZT/SV9ueDE1LNTiO7miFgCFwqCPipgeTE+LKx3KlXdxQEyi+P3iQf332khEASn3F3gOR7WthtO53YXeYaJWOTgD3Bx75x1xEZO+6EPPDSnXowYXW33yGmL5T7d16LmA6lbP4meVYPC+D9FxbK7rtZF89j77rvhIz43yMySG38HJJqxTUPy5NZS0vxUHWsa2/yIOF8Y8C9p9SqrtSO74QXgZTyyXzbVy6VdWf9NAQMAUPAEDAEDIGzioARSGcVbruZIWAIGAIVI2AEks0OQ+DcI3D2CKRUWQ2yZWWPh2XqzVHChJjbMsh30rEyAonvu+18XDh26SMf99jum0BqViBHNyyXya8fkowOnWT8w7dLew8LObbHbZvkXK2VTH/JuYcMe0p6f+Hr/fukKRKmo9P6yPjst+T1tkPQt0NI8Plo12OtZNfK92XyeyckvHsvmfTrLv4Lt5/7qWEtMAQMAUOgPALlLOxKP+KXQHKTS54Eks+4CzmPVw2k04ndZa/hbqNT186xgfPYNx5rDGu6pZLx6z5ycvZnctWfHpKrvgQZ9g4sTUtetI3rLzLHB4GkfYqX7z0+Tfu98bLCD4G0X/pAjdTm7Yr2nsoJJJFU21dsjRoChoAhYAgYAoaAIVALCBiBVAug2iUNAUPAEDgdBIxAOh3U7DuGQM0icNYIpNR1OOG9QTZ4Nh91HdRSzuep9coIJCqQ1kjrPw2Tez1rGXme8vZUIJV8Bgm3RUtlxLEu8sZT15VY2FGB9FLDQaiX1NyjhU6yUQkkKJDKv4+PUq30Rq7cmH1CWg9jYXOecPfRLvdV84/L6jlL5KWYAfLGg7E1O5h2NUPAEDAEahuB0yWQKlAg+YqrpYobj9pFJEuqHLtFDym80pY1lDyvUXF8por1pexWkrk3TMZjXwrGvnS/Kma7eCB6XGsg+VYgnZBfv3SfXOfxaS9CrZwCyUUgvVfR3lMVAsl1M9tXanvW2/UNAUPAEDAEDAFD4BJDwAikS2zArbuGgCFw/iJgBNL5OzbWsksHgbNFIGkdi/di5LVn+0obwquE0g65ESewtfB6Oduj/5GjVa6BBCImeZfsCmwv7fd52AR5EEi9d86X+zZ3ljeGI72Hwuh3f3FZhTWQ2stx2X4oUDq1PVJCIHnWQCp9PwYd2SUvjV4hK4I6oW4T++ZZY6O0XXnvzJS/BA5AvSYokRbNldEFsNuzGkiXzkKznhoCFwsCVSWQpHwNpM23PSx/vuIbnzWQPOOqWorW+7ksBMmese50YneMeF6jFHrf8VltRXcsl/te2C3BvV1WpgdRQ89VA6l3FMirHVnSvkOAbwLpscjSGkg9oiRjxy4oXVHjzvNwRAUEUt9DpfX1vPceXwTSSbXgC4d1629h3br9ddtXLpZlZf0wBAwBQ8AQMAQMgfMLASOQzq/xsNYYAobAJYyAEUiX8OCfw64HBQZIfkHhOWzB+XXrs0UgeVrWOQiUWtp51YnwTE4eXSfPvrBB1sBFqHWXW2X6Y10lpqQGEupqZCXIK39ZKcuOYTwjm8kfn3xAeh/zTSD1b3ZEVv/1LXl+Zy4+2xif/aX09lQuSaZsX7RExn2WJpmBYdLrvgHyzM0pJQTSk9f4et9RK32Dk+7PhvUvJYR8tSuSbX1flhwTCWraQab/oZ908rDQO79mhbXGEDAEDIEKEKgygSSSAYXms3/dLhsKEMNv6COzft1Zwr2+7zuu5m17U4a+uF9Sut0pH/wm8jRid3PxvkbH0s74is+6F2yR56EeDX/Sqc3H19F1i2XcG0flYEGAXHVTX5nyYLSs9qVA0vp9pftVfcT4KYjxMes8DkdUQCD1b1bR3uOLQIqUza+/JmO/zJW+T6AOU1vbV2ydGgKGgCFgCBgChoAhUBsIGIFUG6jaNQ0BQ8AQOA0EjEA6DdDsK2eEQExkffnP1EclJy9fPvnmB1nx6RbZffiEFBUVn9F1L+Qvny0C6ULGyNpuCBgChoAhUEMI+CGgaugOdhlDwBAwBAwBQ8AQMAQMAUPgjBAwAumM4LMvGwKGgCFQcwgYgVRzWNqVqobAdZ1iZcrwn3t9OCsnT9ZsTJB3P4uXHfshD7nEXkYgXWIDbt01BAwBQ+BcIrBtudz1msiU6QOk07lsh93bEDAEDAFDwBAwBAwBQ8AQqAABI5BsahgChoAhcJ4gYATSeTIQl1AzHuj7Y/nNXTdW2OPte47IstWb5LNvd0lhUdElgYwRSJfEMFsnDQFDwBA49wioBekJ6fnAQPnzzU3OfXusBYaAIWAIGAKGgCFgCBgChoAPBIxAsmlhCBgChsB5goARSOfJQFzEzQivFyIZ2ah543r96ZGfyS3XXlFpjxNPnJKFH3wtH3/9/UVPJBmBVOl0sA8YAoaAIWAIGAKGgCFgCBgChoAhYAgYAobAJYKAEUiXyEBbNw0BQ+D8R8AIpPN/jC7kFgYFBsi7LwyXtIwc+fCLrfLqO5/LgklDpWXjBlXuFomk15avl7WbEqT4Ii2TZARSlaeDfdAQMAQMAUPAEDAEDAFDwBAwBAwBQ8AQMAQucgSMQLrIB9i6ZwgYAhcOAkYgXThjdSG2tEObpvLS2Ae16UtWfiOLVn4ty2c8cVpd2bY7UV5cuuairJFkBNJpTQn7kiFgCBgChoAhYAgYAoaAIWAIGAKGgCFgCFyECBiBdBEOqnXJEDAELkwEjEC6MMftQmn1nTdeLaMG36HN/b9X35OTqZkyY9T9p918KpBWrNssr7z9mWTl5J32dc63LxqBdL6NiLXHEDAEDAFDwBAwBAwBQ8AQMAQMAUPAEDAEzhUCRiCdK+TtvoaAIWAIlEHACCSbErWJwMhBt8mAW67RWwyZOE9+3LmtPHFfrzO+5YlTGfK3xf+VL+P3nPG1zocLGIF0PoyCtcEQMAQMAUPAEDAEDAFDwBAwBAwBQ8AQMATOBwSMQDofRsHaYAgYAoYAEDACyaZBTSIw+fG7pUFEmGzdfVj+vnStzBwzSDpd3lyyc/NlwKjZMuZXfaTvDZ1r7Jbvfx4vL72xVnLy8mvsmmUvFBochNpLxZKbX1Br9zACqdagtQsbAoaAIWAIGAKGgCFgCBgChoAhYAgYAobABYaAEUgX2IBZcw0BQ+DiRcAIpIt3bM9Fz9xEyAfrt8qMhR/Lu38dLiHBgUooPTn9PzJ3/K/k8paNarRpB4+dlMmvvS+7Dh4/7ev2iLtcenRpJ42jw6VRg3CJql9PQkOCJCw0uNw18wsKJS0zW/YfSZGFH34lm3ccOu37ur9oBNIZQ2gXMAQuSgRy03MlJCJE+5abni4SESHOv+xlCBgChoAhUOsI5KZLukSIE4ZzJT03xPX3Wr/zWbuB7S1nDWq7kSFgCBgChkA1ETACqZqA2ccNAUPAEKgtBIxAqi1kL73rBgUGyAczR2rHZ/37E9mUcFDm/WmI/vvtNd/JnDc/lXdfGC4BdevWODgkdV5Y9F9Z+eW2Cq8dXi9EMrJzfb4/ZfjP5bpOsdVuF/v5ztrN1f5e2S+cbQIpceVkGTdthcQn50l4bC8ZNnGSDO4SUb4fiStl7LR0GTploHSsQtY6ceVYmZY+VKYM7HiWk9xJsvyJCSKTXpQBZ8RP1tR1znhKeF9gyzTpuqqPbBrT5QwvvEWmdV0lfTaNkTO9ktOQmr7e6XbvLI0bx+GhReUb+eD8GhgbX333xPcs9bHKQ8C2PSRJ09fK1N7lY0f6ylFy6/JesurFAVLZkkxa/oT02TGsljCscocusA9yPvSRiV+UNju4YZz0HzFRxgxoe5bj71mErsZi4Vls86V4q6T1MnlCgvSfMVS6+H12qLk4UnMwe8daxqcJMkle5MPFeTv/zmQvrrm9xQurmhuQ0islLRfnUc/ZV7ZM6yqr+mwS349GNdev2uiKXdMQMAQMAUOgaggYgVQ1nOxThoAhYAjUOgJGINU6xJfMDZrGRMrCZ3+j/f399H9L0+gIefrhO/Xf0/65SnYfOiF/Hze4VvEgUfWPZWuloLBI1UOsuXT91bHS9co2ILE2y+KVX/u8/xtTh0l0ZFi12zZy2hLZvudItb9X9gtnk0BKXz1W+i3tLi9PBSnEvG96giwdO1OCy5EviUhQThYZD1KmRRW6mIhf7PXjA6QqH6/CFc/BRy72hMOZJJl8DUdNX+8cDHl1bnnWk4fnOYF0w6OytP8MWTu+ZxnCIl1Wj71VRqdPrBKBVJ0hsM+6EXAIpB3DPJKnGssfkYShH8n47lVg/A1MQ6AWEchFvHx0VS+ZO6a7H0ITMe48jyMXBoF0JgNZc889RiCdyTjYdw0BQ8AQMAR8IWAEks0LQ8AQMATOEwSMQDpPBuIiaMatXTvI//62H+oFifR/arb8ut8Ncv8d3bVnw577l3S8rKmMGnxHrff0gadflutAHI38RW8JhCrK/Ro3+y35Zvu+cvePiawv/5n6aLXbxbpI/Z96sUbqL509AilRlg4ZJzJlgQz0ZHk2TJNHEh+Ulz2ZovS9siW9hXRpUbVEZPreLZLeootU8ePVxvvsfKHmEiln0l7/p2rP6MoXqQLpTDCpxneNQPIAi4nfObK3WwsZPGO89PQME7lQH4xbKsm5veTpKiiQqjEC9tESBHwQSHwvYR4OCHSUN8uReuWhq/Vkr41WtRCovbhfrWbU6IeTEhJEYjtKowofI87/OHIhEkjVW9s199xTvfuexlQzBdJpgGZfMQQMAUPgwkbACKQLe/ys9YaAIXARIWAE0kU0mOe4K39+bID0RB0h1iQaOmm+PD/yXlX+FMBe7mcglB6/r5cMuOWaWm1laka23PvHf8gzv7lTenXr6HWv+8fOlZS0zHL3v/7qtjL58bur3S53P6v9RR9fOGsEEhO79yTIwPeGijc6cPbPRa2VECfLoxZ3k5dJfF5D6TFitswY7FjSaYKr17sSt2iQjMsd41IXJMrKyeNk8rJ4yWvYQ0bMniGD1e/OUU/0erebrBg1Tlbsi5A+T8+VSbCBiZ82XEYtiheJGyGz53pY3KRvkYVjR8usL5JFcK1hUybJ0O6OAZb73t1WjJJxK3ZIcLfR8vLswS5rvfIJkIr6UBb+pPXTZPTYRRIvcfLg1NHSYeEcLyu8ql0nXbYsHCujZ30hyULMpsvUwV1QNcF5lVwjI1zi7h0jE8cMkLYKtRujOFk0aJzkjlklw3b0kRKXNLc1WlniwgOn4Lh7ZdKU8dLbp+wrV/YunSCPTlsl6RF9ZMzcAbLv3vWlFnZ+rpO+ZaGMHT1LnKEYIdOnDpbyLodO+3sui5Xlj06TVekRXvOFPfS+zjCZMmmoOEPqQ73k0U8nETVGhu0bJ4/O7y5z1XavdK5lhMfJveOnyPi+7HjVx9/nHIZV4+Rxk2VZfIaEA8/xwFMvW/blj0BC4v6eOS1kwYy+zrinr5RRQxJl2JvOWktcjTX1HG0jgzEHxsuU8X1LlHqlGPG9SXivt+s9/wqkytap77WijUF/n5MV8cnC+ePV3yrPLadtHSbulR2xL3pZCOWuR1/Tu0uL5bnykJtAyt0ry6dNlGnuODF9aoltZjkLuyrEAe8YVBNR+EK7RgUEUpkEKwbbZ3xWzN3+dz1KlWI1u17LYFrR3HK1eczIdHnukemyMa+D9J8yQyb5Cmpea/A09pikDTJvwjiZg8BWbu7nJsjCUcOx/6DiDWLe7JERMm1FrLzs8seqeJ2WjXMVxUsNiCV7nGfsZlwqF/fLTsmawK9cTPZua8XjX9keXKaxfta79ydrNo5Ufc/QnbmCZ5dqWNhVOV569Npf/PWD25Zpg2RHn0mSO8djjs5wPwOV7hUtKljbUuHcr/r+WS5Kwqpw2uixoo9zD06V0R0Wyhy33Z/ns0+ZZ0lP7L338krisBFIF9pGZe01BAwBQ+CMETAC6YwhtAsYAoaAIVAzCBiBVDM42lVE3CTImo0J8uyr78ubf/mdRNYPlV0HjyycmkUAACAASURBVMtjUxbK38b8QjpfXrvmZhu/3y//b9abMn/iQ9KqSXTJsKSkZsr94+b6HKbBP7lehg7oWe0h/GRDgjz32vvyk56dZcf+Y7L/SIoUFhVV+zr8wlkjkMolF8s3NxdqpHvmNZcZIAw6RiTJ6smPysqeC7TOCZNc0xOflhGTBkp3zZLnyoZp98i85jNAmHSUiCQkph9dKT0XTJXeEUxoTJfEp0fIpIHdJSJ9g0wbNEukb5wE9xwmI3GBRCQ6BsUPlY/G0+JmL9RRoyVh2FwZ3xMMAz8/5DkJnrhYRqKIgt474UG5d9IYWOqRGBklw9NHyntDmZ73ToD464NXj5nkH7RB+i8AAdMoXRKWTpNx85LkoQVOLaWqXof1XgbFD5QlY3qCPMB1QCYtajEVCdAIYTL9joUdXZaBaPfyUTJk5QB588W+8PAvg5GrceVOonslTWkt+IjED1wg43s3ggMhiJ5xeTLSRVR49Y9qhJnBJWO5fuZomTw/Tqa4yJgKr6O4xMvAJWOkJ8ZZ77GohUyd1LuEFHPuw/ZPlIQRY2TK0J7oD9s2SNYPfM+pi7N3qQwZnSDD5kKhokM6TYY8FywTF49EXYzKCaThK9rKgzrezt0S5vWTmREgNAeyxgvn5mhJfHCBDG5b9fEvP4cTZF6/mRIB4nMgWT3O4dGJ8uCCwdK27PLwq0DKlfWTH5CEgW8Kp2TCvHtkacfFmMu4Jsmlccny9IIxum4474cnj5Q3+UFaPz4CrN1zEHNnXJ7rPS+SrZp9rHCtoL/3jJPkpxfIGKcx8sTwZNf8qcbccrft3ViZtahDSZJdZ8W0J2TfQ8Nkx4R9LgIJcWLyHTIvbgnqiGAwec9B60FkM04Acq8aSFWIA14x6LRC7kXwpYoVSPcsjZPFGlP9xWcH95LaLkSkhterN8h+5hb3peHLJKQn9oqR3CuQlB60VOKWzJC+ZctrlSOQqrPHUIE7XPaNcOa+E48ayhSNne45ukBmsIYU9p+ZjwyX+d3nOrW5/K3TKsdL/+vLvwKphvDz11a/4+8QSBXvwZ6j7X+9e88L1z5QQ3Gk6nuGv7VRVQKpOvHS3Wt/8dc/bsR/XDzWyGwcwohwPUusHyjvTeW+7L2fllcC+Zv7Vd9bvMcuXVaOGiQb+rufRZbKtHHzJOmhBVovyt/zU8V7eSWh2Qiki2Dvsi4YAoaAIVA9BIxAqh5e9mlDwBAwBGoNASOQag3aS+rCgQF15cNZv9c+v/zWOiG5snjyb/XfH67fJtMXfiTv/nW4hAQH1iou//5og/zr/S9l+YzhUqdO6a2+2rpXxr/0ts97/+mRn8kt115R7XbNRT9Jli161unnu+u2yAuL/1vt6/AL5w+BlCQrnxgiiSPf0yS4vpBUGjQtQmaD8EhEAmN+3FqZ4c7qJa2UJ6CyGOmhaNq7dJBMQ5L/xb6JIBfmS9za0iQg37t3/VBZ61ZpUBF1KwicL0EobJkpNyzrLmsnedRTQbLwhhU9tcZKAu49p8Mqp5A1X7z3uFwZ/zJrLnkmQPz3wfVt5xJM5OeNkSUgJFydlaWDpknwbBJIVb/Olpk3yIruax2ywPVyFF1IsDwxXJLGLAHJ4X6HbR0uefjZwLZM+nhjxE/5JZCI0/yO8pEbQyQ+10++FUmcL0G0eU+/LdPQrp4e7SLePdZLfxJI/q4juMcKjIWnDRb6kwuFmrcTkY/2k7SaFytLkNTaC1yWAZdJHriUtimhvJ1eGQXSEJAsDkGoo6VYpitupf1047zcqaxd6bj5nMPD02XMkoEehBH6mou+lrVdYvtKZALuNjwo85WQwytxqTwys6HMGJ8nE3jNBQNVSVR+fjCJuFK6vTlSBBjN7/hR6ZryXBMVEkiVr9MK1wrHvczYkuxa2e1NGclxr+LcKlWQ3Ss7nlgjcS+6VY2YE0+QOIqV+foni50nyvqZ8dJ8ZN8SjD3nuBeBVIU44BWDvKf8JfSvimogTZD0kUuc+O03PjcqRyBxntbcei0zFP7iTQsQSD/bIcO+dK0j15pZ1fNLED1lr4M1uKqPQ+ro+qjGHgO1yPLledJzcHfMSSemlMSNkNUydtA+Geqxl5H877G+v96L2FS4Tn2sKQSQ8vGyktjtl0CqMfwqju0JfsffOcRR8R7sOU7+13uZXcq1D9RMHKnynpG+xs+zi5TOC0yUCi3sqrEXl/TZX/zt4h834r+i5xcezxk8/DBPYpe4D+ysKlEXlyOQ/M19POtUdf/0fH4CMCB+87z2Tn3+C8bz3wDx8yzZTTZWuJdXYplsBNIltMdZVw0BQ8AQcBAwAslmgiFgCBgC5wkCRiCdJwNxgTcjJgp1hKY4dYSoAAoJChRa2vE169+fyKaEgzLvT0NqvZeToQg6fjJd/jb6F173WvTh1/La8s993v+ff35YmjeKqnbb2M9QEGKThpX28521m6t9HX7h/CGQmJBbIT2/8KxpwhoFa6QPSB68Kav6eBRtZ0IdBM8XnkQDSZ81fcT5eGlCg/0sT9h4266Mk/HedZg8kgVM/Hvdu8Lkuv8+eHIs5RN2nomUql9HT6eP2ih9qZbp6Hlk3mWxBILBMw9ael8fKhzg5I9AKo+hK8EVMgmknRc95pUEcyamN97e5JnndfLw3VGyse8kGTMAyrIKZ7WP9pfYJPaXhCdQb2v8yyUKIvcccFQPJBi95wc6XpIc9lVLgUXZh0wPljHTR7ps8NwNq/q4lZvDIOC2TBsi04PHyHSoH7wSZGX7XWkNJF7rUZmFsh8dR8yFrRuTYf7qS3iSid59CQEZ1rdRRRZ21VynZcbdS3Xi0ceqzy3vuRQBNeDGblRw4ecgEJ+I7ysvDkxyEUkkkMq/KiKQ2IbqxYHTCrkXwZccAsntQud0CPaZE+dibbkYVr/xuUsZAonXq9n16gmy37nVbb04/G/pXKmwlooPC7s+bgK3kj2mDL/uvTYFMbxMG0rjUQsP0t/XOqUSpfJ4Wdn68kcg1Rh+qhL11dbKxh96Wb97sP8lVXHfSmNcTcSRsrGtwj3D79rgeLsPJFRMIFU2nr4QqW6NIE/cymOYLqvHDpJ9Q3ngpzIFUtnWeJNGpf2txnOPj/2wtH/c3yt+luxY4V5eSWg2Auki2LusC4aAIWAIVA8BI5Cqh5d92hAwBAyBWkPACKRag/aSunC3qy6T/2/EPdpn1iC669Zr5Nf9eui/fz/939IkOkLGP3xnrWPC2ktsy/D7e3vda9LL78q6b3eWu3/9eiHyzvTHT6td9/zh7/Lz3tfKr+68wenntH/Ltj2Jp3Wt84tAekgWleuFo7LwSSCVU2Tgy1q7xzeB5J3g8SY0yiW2T5tAqrgPpUlE2sX0kDX9PQgxr2Q/21aV67jASk+QlXNmyry9bWXoyGHSV4mkygiiyt53XbsMsVJSu8RjnHpM9FBn6c9pWTNZgqc7dnzOq4I6CT6vAyu+lXNk5ry90nboSBnW1xeR5Kv97p89JPs8knDuW3gnmKpHIOk1UMdh4bRZgm/KiDGDXURSWQKpGnPY1bCkDQtl2qxVIn1GyJgShUKZhVApgYTPw+7vHljCTfwIqjqnwT6IvBI0fJAAfK+HTFzFcfNHIFWnj5WsMzcGnrUzyswJz9pcD87nmvFom5JGvUAatQV/9ITE93rRUdeVKJA4HWFLNnmCLEXtmTzXtZ3reFvY+Uyw+o0DZcbokvmnDwUS66eMGlJqIelTMQeAXLXVvLH2PU/PeL1WYW692LNmCaSK9hiux/QtS2Xy9JmyCvXOnJdrrSWCvJ7TwVXXz/VWyXonoVCWrPNcp/x75fHSq+6Uj5hbGYFUYdyvDn56X19trWz8q0kg+Vnv3ku0ZuOIT3Lc157hd21UnUCq2l5c2uNKCSQ/uPmaHxUdRvF1nwrnvpcCqerPPbkboNBb4yj0Sna0EltMEkiVPD/53MsrCeBGIF0yO5x11BAwBAwBNwJGINlcMAQMAUPgPEHACKTzZCAu8GY89eDt0u+mODlxKkMeePplVR/17NJOiotFBoyarSTL/XeU9aKp2U7n5OVL/6delNGD79C6RJ6vX/3pNTmSlFruhl3at5QZo+6vdkNOQOX0wPhX5P9+d5f0iLsc/SzWe7MNp/M6awRSiTrEbTdV2lrHCsyHrZhHh/zX5inb8/LkQvmkRm0pkMoQExUMSuUKpKpdx+vyIJKWjp0gicMWwFLOwbNXDSuQKlKQeHfTV0KwakSC93VYG2qsTEgcJgvgkVfewq4sRqhddcN6KNYeBIHkX9Ew84ZV0hO2VSWRoRIFkle7ULx78vCF0h12g33LJcAqHjf/dUZAZsC2avjC7mrZWE45UymBRDvB4bJagiW951SnDlSlBFLpSffy09QfgVSdPlZt3CtNbno10LNtsFIamyD9p8bJGijxus2gHaAHgZS7AVaVz0nIbFfdJVzHFEins1N4fqfiGkhuC8mISuZreQKp9tar37nlozbfmSiQKiSQYDE55J7Vcu/iGTKA9c4812becnlkssgUDxWUtwLJ3zr1HJeK42Vl66syAqnCuF8d/Lw3K4/Y3gKWY/7GvxoEUiXr3Xvm12wc8bs3eu4ZJAxLrBDLrsWq1UCqbDx9rXC/36kEt/Lzw9O+thIFkr+5X43903sLKI+hX8K5opDntZdXEheNQDrTjcO+bwgYAobABYeAEUgX3JBZgw0BQ+BiRcAIpIt1ZM9uvz6cOVICAwPki/g98r9/f0frHzWG6ujgsZNCVdDzI++Vrle2qdVGUf1DFdA/xg2W9q2blNwrKydP7hr9opJZZV/33tZVfjfw1mq3q6Sfzz0ijRuEl/Sz2hdyfeGsEUiqSkGSaMoCGcjiLO4Xiok/kvgg7OOCkUSaILlaS6Z8b8olMFhjY0Kul/VQ6beqRyBVpQZS1SzsWB+m4j549qrUr9/d2b1laiBV5To+6uV4nFyvvAZSeSKgshpIt6zqJZ96nPr1Pe+c5NJ61EYq+WiZGkgVXcchEz2pIt9KKUfRVMamxrNmlt+aGunlLLM8a46UT7SVx7n0M541K/yPfzlsy9Uq8aMYqoxAghJn0NI4WUD13ZB4GbjEIWp91ciS9HRJj4hAnahbZFWvT0vHyGswKyKQqtlHTyWcr3otUCSkp0dIxN6ZUrW5xUZ6z4mEeWMloVtPid8RJ+PVy86DQPKR4N4AO6w1LjtMVWbsGOacZK9CDSTvOHC6UfdC/14FBJIn1n7jcxlrLtc8rbgGUnXXaxl8Ma4Vzq3qECBVsLCrkEAqt35h5+awRjJAsJeVrYWGfbEr7FidGkgVr9Mqx0t/GBD/chZxHhjWEH7+2sp6bBWPv1MDqeI92KOtlax375lRs3HEe+z97Bk9N/p5dqkagcRYVfV46eq1v/ibW95G0TNOKv69oNosOXHhPK9E6CGKSggkf3O/XA2kqjz3oD+61wfjsEWp9aR3DaSKruNvL/d88OT6XCQtXvY+ZOKui8knFM85mbj8EVnU4mUPfIDJDXg+WetpyXyhx31rvyFgCBgClx4CRiBdemNuPTYEDIHzFAEjkM7TgbmAmlW3bh1ZNftJbfG/3v9Klq3eJG/95Xf67zUbE+TZV9+XZc8/JlHh9Wq1V6w/9Pela+TdF0ZIYEDdkntt2XlIRv31DZ/3/n9D+sod13eqdrtef+9LeWftd9ovvlZvSBDWX/rbmF/Itt2JsmLdFp+Kp4pudPYIJJjXrB4r/ZZ2l5enDhR1WaNiZsIciXh6BpIQIkzi37EQSfAZA4SHtHNhqbIioYMM7O3rBDJJijtkYdwCmYG6GyGoJ5O4foUkdBgovcskNNh3fwqkLoJkyJDRkjBsLopEoyHpULIMeU6CJy6Gkqey5JV3wsdfH7zGgKdyh++TEcj4d4/Ilb3Lx8mQ53JlzLsOgVbV6+xdOESWtZ0uI9DuECTjN6CmzqzY2bIALJ1zjY4uvHmPUTJk5QB5UxUuvomZhHn95LkIft+jlknJaWkHp30j3GoOnHhfvl5y+/YVLbnj8aLFzB3z3GOJds18RIbP7y5ztWaIn+skLpQhy9rK9BE9pRGumY5E6pBZsTJ7wUDx5B0dEuFR2fDgDJk9Bp/Fif6VY38mK3t/JDP6YnIhwTRkdIIMm4sEjg4prvNcsExcDHs3XDdx6RAZvm8ECJfuEoHxXjjqOZnecaImbMvPFdR7mDBWkh9irR1OTMeuK37oRzK+O5PbpQqBas3h9NUyYWyyPETVjF52uYwC+TP0o/HSvWw9b78EEufgaMkb75Cz7Nvk4OmoR4OOg1i6Z1yyPK3zzLnHcyti5WkquhQj9xx01uPy9bnSty/VXhURSNVdp2VO+d8zTpKfds0f4vjcCol9mmNS9blVzp4RfRwybo30Ajk9lKyZJ4EEjMcO2ghCzVlnietnybixiyRudnkLO0yaasaBaofvi+QLVSCQEI8rjs/OXnDH+gGy1l3DrkbXa1mY/cyt9PKJ81pRIGGO9psZIS+/yDhGpRDUhtPSZYTGe9aT6SdLey7BmsUCRjya+chwmd99rkNs+lune6saL/2vr3Jx3wvCGsLPX1srGf8qE0iVrHfvmVFmDzzDOOJNIPnbM8TP2qgigeRvD/Uxp51+Q61ZUfzN8x8nif+4+BEyafZQ3UcSQbzfs7KvvKsEjjeO5da237l/ms9PeiBpeMmzCPe1cXhmyx3zru57Fe/DIX72cu9NN3HpI9hHn3aeL7E3Lhw7BDWf1mLPdz7nNSfxPPfI5GB5Wp9dsb4XjpUh+4YivnUvo5y+SLYA64YhYAgYApcIAkYgXSIDbd00BAyB8x+BqhJIj93dU66Pa+e3Q/sST8js/6yV5PTs87/j1sIaQyCifmgJYTRhznLJysmXv/z+Xr3+K29/Jv/95gdVJNX2a/q/PpIdB47JnKd/6XWrZZ9sArG0Vkh0/fKnN0j8rkPybcJB/czLz/xK2rbwVeLdf2v/9I/lkptfUFL3ae5b65QsW/Ss08+R05bI9j1Hqtzls0kgsVGJKyfLuGkrJD45T8Lj+sjIpyfJwI6lv7jr+5OXSXxGsDTsMUymTELCAjD5PiGdKCsnj5PJy+IlIxhF3IdNkUlDu/skR/wTSGgYPPHnTRgnc1AnBTeWYVMmyVDeGC//yavyqpGK+lB2UBJXo68T0FeJk3snjZC4pfNYzb1EgVW16yTKamDw3Ip4SWYh+xIMeDeSRtNk4jTiGS5x946RiWMccq6iGkkC5cDYBybIqtxhMv/TodKlLHGRvgWJlNEyi/VkwtHuMRNljBJ4ZV+5SKKMkuGzvoDapYeMmD1YjjwAezl30Xk/11FcQCzE61CUzgHvOyBp1W+j9JoRLPOGz5IvkoMl7sGpMl3JJOeVtGGeTBj3/7N3JvBVVdf+X5lu5hAI8ySDgqI4AA5gHdAWtBa1ylMEfYitw/8BvqppBWkLvJahfYitQuvQFmmLQ4s+BX1PsBWccCiggoJBGRQIYyDJzXRvpv9v7XPOzbk3N8lNSMhN/J3PB2PuOWefvb977X1u1m+vtZ/AuTDlQLxYOfsuWbTWK+ljsuXJKR4jrDwVVkBSlHAgzYR9rN8jRUHtjrz/w9mwD/sWzUQd1+8pwni4UbLnZNsprkJ41rNvxntj1sotq0fJs44zXtMR3bJexj0LsU7FsgBPMLpxliyYNTYgxnm3rJAZDyg/HY/u59ctIAXGcUTjNMRJm7tO5s2cL6vRuR48b9aCWTLWUQYjtq1Q8RO/37BJxr3opMcM3gMpaJzBXkfvuUXWjYAjcFSiEQsDEUiW0TRiHoh4mm1nF9YhIKkj+VKsuocACrQ629cxP+t42iLL7pomj+WMkAWvWAsImnW8hhKvy7ZOVgQS5mL3fHj3gnsla9ls8Wc/B1Hanl/uB4/3MB+NnC5LJh2QWzZYEUh61D1O3eO7vvnSFFL33B0677cEP7WIeub2+vo/YgHJeYbzXg0Z77XeIUjzGngnqf2ewDxSK4Vdne+M+sZGpAJSPf1pbDoRXyXCpEKtZ/6tb540/Ec9Kz1WqI3q3D1RFj6cbRZn1PouUWts12f7kb8/a02ipi2zBV//8F6bK9OHrpRlMtdaOKF2UMd3ybrf5aFPOCobMUZnPvGe5Hlqf9cJtcka+9X3rPu7Vjub/tkcEiABEvgGEaCA9A3qbDaVBEgguglEKiBl3zJarrrk3AYbU4p0Yfctela+zD3W4LW8oH0QGDKghzyaPcE0ZtJP/yiXDR8kd33/EvP7jMdeFE9CvNkTqaWP/7dghQzs00Wybx0T9KhfLV8j/9q2R2befpUMP+MU2ZObJ3fP/6sRlF5FtJL+bOwx8ad/kNHDB8uddjsfRDsTXe284ce/l8LisoiLPdkCUsQV44UkQAIk0MIEVECaKbOQQjM4vq2FH8viSaBeAkfXwC59tEuaSRMIYLHB1D23B4SUJpRQ65aG9u9rjmewDBIgARIgARKINgIUkKKtR1gfEiCBbyyBxgpIj61YI+9s2V2LV7/uHeV7l54tlww/QzZv2yU/WfLyN5bpN63hk783Um777kXiLSmT72f/Xh6acrVccf7pBsONP3lcrr30HNFrWvKorKqSa360RO654VK5/vJgoXPJ39bJxLEXSKcOqYEq/Pa5NyTnq4PyuwcnNrpaXghD34dANOuO78roESZXk2nndZedK/9+zUXm9zHTfiNVVWE2XarjaRSQGt0NvIEESKBdEPCaVFKrRr0uC0drTk0eJNBKBHxHJRd7gfW08nYihepj0m9JyH6BrVQ1PrZtEchF1PHGUYhkbXyAe50NpYDUtmyAtSUBEiABEmgeAhSQmocjSyEBEiCBEybQFAHp5Xe31fnc1YunmnPj7l96wnVjAW2DgO53pGnsNC3cj3+7Uv7088nSt3snOZpfJBMeespEH406u/70hyfa0p37jpioot88cJOcNbBXg8UVFJXK317fGIggavAG1wUf5XyNdr6AFEu3S59uHeXIca/cMusPgXZWVFTKVfc+2pgihQJSo3DxYhIggfZAACm7po6ZLXnjFsjiuaND9tdqDw1kG9oUgVykDp25SNZbeTuDUqi2qXawsu2SAAWkdtmtbBQJkAAJkEADBCgg0URIgARIIEoINLeAtOxnt0mfHp3l5gcfD7sXUlZ6cqDlDe2V5L5Wb2roer2mMeW7u8C5r6Fn6HX1XdPQeeeZDT2vofOh5tOYdjeFa13mGoPsb68vvc+c/vs/NsnyV96T1Y9MlRiceH/rLvnp7182+wJ17dSyK8tfe+8z0T2QVkHATE5MiGh06R5Gmnauscff0M4/m3ZOQztF3kM7f4Z26j5PXTqmy/+++6ksXvF6o4qlgNQoXLyYBEiABEiABEiABEiABEiABEiABEigHROggNSOO5dNIwESaFsEToaApILFlO9dJGee2tuIS86h+yV9feCIrN3wqbijmm4dM0yuvPDMoGv1nr0HjgbunffHVwP7LGn5D04eI2cM6C3JSZ7ANXn5Xikp9ZnfP/tynyx6dl1Q59xz/Si5cOhA6dwxI3BfXXXSGyMRx57/1T2mnlN+8RfzLN076nw84+aH/mDErX+78jzzTIeD+9pw7dD6HD1eiCiXQjmcVxjUhpbmGoklp4C3ijZ6LHj6/yT3SIE89mNrP6S//u8H8sK6zaIRSi19LP37evnws92yfM6Uln6UzF/2f3IIffHb7JvNs/7yv+/L/6z7SF602zljyYuycdtXjaoHBaRG4eLFJEACJEACJEACJEACJEACJEACJEAC7ZgABaR23LlsGgmQQNsicDIEJEd4UTJuUcctJj34yPOy6YtcueK8AfLQndcZiG7BKJTqX155V974aJf5eOmPb5LB/XsFlR16/Z7cIzL3j68FPp79g6vMfk2hdUpJTpSsTCtaZuXaD+TxlzYE7mmqgHTVJefK25u2y4gzBwaEKqdtKgw5+0U55bsZOQ93RC53ZFdLc43Ekgf06ixPzrrNXPqDX/xZzj6tt/znhCvM73OeXC3FpX757/+8MZKiTuia+xb/zexx9LMfXHNC5URy8x3/tVzOG9xHpt9stfPnj6+SMn+5/Ppeq503zXxSjhUUR1JU4BoKSI3CxYtJgARIgARIgARIgARIgARIgARIgATaMQEKSO24c9k0EiCBtkWguQUk3QNJo4AcoUOjfMaPuVBydu+XR1b8IxA1pJSciBw9rwKLCjwasaOCy9MvvSl/Xbu5QZhaRmjUT0M3OSKVCjW/Xva/RrhyH9ddPER+eONo85F7L6cTEZC0rM3bdslr726VT748UCsNnkZd3X79ZeYaR1AKbYc7PV5Lc22IoXP+htHnyX/82+Wi6eDG3bdEfnTLt+W7F59lTt/6sz/KpeedJnfdcGmkxTXpuupqkeseWCoTr7pAJow5v0llRHqTz4923r9E7pv4bbl6lNXOiT/9g1w+fLDc9f1LzO9XTf+tVFRWRVqkuY4CUqNw8WISIAESIAESIAESIAESIAESIAESIIF2TIACUjvuXDaNBEigbRForICkUTkHjuSHbeS5p/c1UT0qFk3977+Za5xIn/lPvRyIGHLffGrPTvL4TycH0r45AtJjK9YEpbWri2pTBCTnGaERRu5nOPV21+NEBKSGBLHGtruluUZqxct+Pln6dO8k2/cclOm/flZ+9+BEGXRKN/GWlMn3s38vD025Wq44//RIi2vSdfthj5NnL5OF026QEUNOaVIZkd7ktPP3MyfJaX261rTzju/KFSMGm2IiHVPuZ1JAirQHeB0JkAAJkAAJkAAJkAAJkAAJkAAJkEB7J0ABqb33MNtHAiTQZghE6ux2BI6GGqZ79sz5/f8EonoaK7o0VkhpioDkpLyrS9TSNjoRQa+9/XFg36HGtkXLibQ9Ttn3/HJ5UJRWXbwbW5dI69FQ/7rPx8SIvL70PvPR6re3yJLn18krv5kmCfFxOs4pkwAAIABJREFU8vGOvZL9m5XyJwhMfSEwteTx5uYd8os/vCorf3W3ZKantOSjZPVbn4jut/TKI9MkHu38KOdr+fFvXxBHSNuwZadJadfYgwJSY4nxehIgARIgARIgARIgARIgARIgARIggfZKgAJSe+1ZtosESKDNEWisgKQp1g7nFZp29u/dRVKSEsXZn0fPPfni20ECiCN0aCRPuCM0asmdmm3thk/D3vPyu9uCPnfS5tUVHbXvcH5QmrqGxBctXNPYTZ80Vk62gOTe46g+YzoZXBsy5sSEeHn1t9PNZY888w/ZvvtAYD+klf/cJMtWbzBCS4wqTS14/OHld+QfH2yX5+bf2YJPsYpejDSMOV8dlCceutX8/rd/bJI/v/KerH5kqmnnL//4v7J+U06j60EBqdHIWuEGn3h9iZKe2AqP5iPrIMA+oWmQAAmQAAmQAAmQAAmQAAmQQHskQAGpPfYq20QCJNAmCTRWQAqXWs6JbnGLLQ4MR+ioD447akkjip6ee4fZR6muY++Boya6Jc9bai6JJDrKna6uPQlILcm1IYPu1SVTls+dYi6b+qtnEGmUJQ9OHmt+X/D0/0nukQJ57McTGirmhM/PXPI/EhsbI/P+4/oTLquhArSd/Xp0lh//+5hAOw8cLZBHs6123vqzP8nBvIKGiql1/qQKSL7dsmrRHFn0wlbxZ42UuxfMlSkjOtfUKXedzJs5W17Y6peskdNlyeJJMtglmvhyc2T9hpWyauMImbtwrLjuFDm6UZbNnilPvJcnnqE3SvacbLm2fx2KS0P1kFxZN2+mzLbrOX3JYpnkqkhd9Ti6aqqMmfNe7T6Y+LRszj671ue+nJUyc1m6ZKMtPevruS2LZNjaMWHLqLfD9b7bj8rDby6U0emhV3plzf2XyarL18rSa4NIhinyqKyaOltk7lJp8NJGW2CkN0RDHVx1bWqfRNrcMNdtWTRM1o7ZLGFMqcFS1TZny9yG+7oV2tVg5XlB9BFoaA5t4lze2Dk0+sCwRiRAAiRAAiRAAiRAAu2BAAWk9tCLbAMJkEC7INAcApIj+iiQ22f/KSDs6O+OWKPiUrijqNQn//jw86CoJS3v3648T9KSazueu2ZlyLAhA+TtTdtl7h9fCxR5xXkDZNjp4fe/uez8IUaQctLDtScBqaW51mfk37nwDAhGV0lVVbV8774l8oPrLpYbrxhmbvnhL/4sQ0/rLf854YoWHyf/NuMJ+e7FQ2XKuFEt+ixt5zU/ekzuvuFSuf7yc82z7viv5XLuoD5yr93Oq+99VMorKhtdj5MnIPlk47y7ZOu4JTLlbKgZ3o2yaPJj0m/Jchlv1JMcWTbhUUmfu1DGD06Xo+vmyV1rRsnyhaPFaB9bHpXvzN8jlw/1yYbcsbJ86bUuASlXVk7FvdlzZSxEI9/uVXL/5K0y5fVZMqLWUG6oHqjJsgnyaPpcWTh+sKQfhah11xoZtdwWYeqtR238OcvulDXDl8i9Z4cXs3Lh2J8ns+DYr0dCaqpTH/dddNdKGbf4TZk1KuT53nUy47IHxDsnEgGp0WbVAjdQQDoRAakFOoRFfmMJNDSHnshc3vg59BvbDWw4CZAACZAACZAACZBAixGggNRiaFkwCZAACTSOQHMISPrEuqKQIhFrGlPjpux5FLr/TyT7DbX1PZAaw1SvbQrX//7P8XLe4D6yJzdPfvjLP8vi+2+Ss0/tJf7yCiMo/eiWK42w05JHXkGR3DzzKZlz1zj51rmntuSjZHfuUbnzl3+RR9DOoWinz18h4+7Xdn4b7TzLPDvS8RRa0ZMmIKlg8WiizJ01ShwpI3fVnTIvcYEsHdtZfBvnyXfWj5O3AuEVdQgGR1eJFQzjEpBylsnUrZfL0vH9A83buOgi2TDmfQg3IS1uoB6oiMz7znoZ91a2OLeGjd4IV49QuLhmxtM9ZW72iECbaxuKT3K35Er62f0toSzccSIC0hO7ZXjPSbLYxV0f4dswT2auzBPf5Q81HJXSotYdaeFtVUDaIouGrZUxm2vsKdIWh15HAamp5HhfsxJoybm8SXNos7aOhZEACZAACZAACZAACZCAUECiEZAACZBAlBCI1OEdKsKEVr+uKKTZP7hKLhl+hsx/6mV546NdJ9zqpggdoXV3fn/6pTflr2s3h62TU2/3NQ2JYeHq1hA35+HO88KlCAxXwWjg6oger2P/oV//+TV5+eGp2BPLI9v3HJTpv35WfvfgRBl0SrcT7vP6Cvjg090y63cvyV9/cYd0z+rQos+qs50z0M6+3WTnviNy9/y/NqkOJ01A8vnEl5gYJKS4hRkVkx5NXywLXbnWwjrMwwk3Ycqu09neQD0kd5Xc+Wi6LHYin5RqOAGnQQHJh9tmy57bF9ad9i0k7d6sBbNkbLhApNDnN+q+QTJn9w7pt9QtYCCKCyn6vCN6yirf7TUCUp3lhoo3ubIG989Dir+itKFy46wFMitQ8ZBz2XMk+9r+Vr/bzLLv9cr8Ox+WTf5BMm7BYpk7Onz01dENi+SBGc/IVhkqExc+IINWPBGURi93DUSweS/IVn+WjJy+RBZPGmzbV331qxkmWxZNkB1j5orviWny2HteSa+VNrGetgT6ZDBY3iA541+VKYOdshGBcc1KGfziONkw8nZ5xv544tNO+rmacjWVY1CKRF+OrJiJVIzr95g0j9MfXiiTNGLPmCFS2F3+igxfY6VXlKETZeHD2TJKMxA2wDZUBM1FhN/M+atla55Hht44SxbMstMohtqad4usmPEA+FipIefCRq3usoSxy18ZLqvvnymrd3hk+ANPyZJAH3hly4oZ8sBj70meaP88LAsnnV23SNqk2Ys3tQqBlpzLgxoUwRzaKgD4UBIgARIgARIgARIggfZOgAJSe+9hto8ESKDNEGguAUkbHC4K6Z7rR8n4MRdKuP2RmgLp1J6d5PGfThbdB2nKL/4SURGh4oymu3vozutMGfP++GpQ+jwtUM/fd9vVQWnv9HOnHPd+Sk4Frrt4iIwZdZYM7t8rqG6RCkhOxNPmbbvkJ0tebrBdrc01Pj5OXnv0XlPP3698UzZs2Sl/+a87zO+vvL1FHnt+nax+ZKp4EuIbbMuJXLDitQ/kb69vgnj1HydSTET3ajvf/3SXLJ9j7fu0+q1PZMnf1surv5kmyuORZ/4hr74Dh3ITjpMmIIWpW86yG2Tl0GdlFvLMhRN8mhz5I7q/zzTxZjvp8eoH465HxGJRQwKSdw0irrIQcVVX9BHS7k2eJnumL5fsEenI6LdIJs/PkgUvTpGADuFUO8ip3/j7Xun3mDwz6CnX3jlw/k/dI7ffvUNm73EEpPrKDRaQcpZdA7EPgg0ivhLlKPaLekByJy6XSf1VmPqOrBj8lJX+T/dJuX+yrLn2RRNlZkSOaS9I4qjpMvfeEZLu3SCLJqyUoc8tlrGh4Vfgd/+EjTJuOQSLzl7JWbkI+0UdlduXW/sw+cDrhmU9IPRhn6x0rcNdsmbUciNA1l2/YDtQm5u5FXVZMkVGpPtk96r7ZfKG8fKqEQ8baIurT7zrZsideXfLc04E3O6VMuGJLHnKlBMagYT0X4tukGU9IJZCbAlOkeiVdTOukZVox2IV3Uyax2dk6HKLj9b3id23y9jsu83+Xpr+cMLWKfK62lgDbIPGEiL2bpiZJw8tz0a7xZQzLe9eeVEVsBBbWzX1Ttk6frnMGt1ZvDkrZMZMv9xrbFTb9bDkTISolH2t9ERfr9Qxd68lpHnX3I+6jZfnskeBAfoPYtIzPRdCLKwzzq4JsxdviRYCLTKXNziHRkvrWQ8SIAESIAESIAESIIH2RoACUnvrUbaHBEigzRJoTgFJI3B+N3MSolASA3shOZFJugeRCjZ1HR9s3SmPv7TBnNZIn7qOFOyLlJWZLm6hRcWUC4cOrPOePj2szekffOR52fRFrvn/X0+7zuylpEdovZzrQ0UvFa8eyb7FCEs5u/fLbkScnHlqb+ncMcN8puXovW5xK1IByWm33p+X75US7A0Veuhz/vDCOnn53W0m5dzTc+8IPLcluNZn1F0y0+TZ+XeaSx74zd+lQ2qy/PzO75nff/PsP+Wznbny1E/r7sfmGjBznlwtRSU+WfSj8c1VZJ3l3P/I36Vjeor87IfXmGsWr/iHfL7ngDw5y2qn7of09cFjTapHqwlIvg0yb3KOjH/OEkyaVUCCA/9OOPCDoojqohNSj+YSkLxrZsgTPRa6RJuQCiCyY9Uqv4yaNMLey6meFG1up35T7rtxh0xdP1SWOiEyKG+qCkf9nrZ+qiJTb7nuuh2VNVNVnHtOXBkDxYeohETveghERyX7uUkSSCZohA0/Phsv/fX/v7dD7n6/Jhpqy6MXydpR70NEC+ajgsc0f3aNKCMQKCYsEs8SFZC0DpMl1xYrzJ0q2ixKlyVLh8umuuqHCDj3oTa3etR7rv2hNHJomfR7Dvtd+dbU3xZ3n4SIibkrJ8ujWUvsaLoQAekoyp2cK/e+WiMU7l45QRZBkFs6fBOe6bVY2RVVcWoGOKgAp/V9euibsthR29R2L4PI9v69cnYDbN0CkjJfPcK9LxbafcMaGf4iynG3C/t9XfT0YHl98Vg7ckhFtctk4zhNDantekIGrbUEPT2OrpkqM32z5Cns51X7GRD91EZC+qBJkxZvii4CLTSXNziHRhcF1oYESIAESIAESIAESKAdEaCA1I46k00hARJo2wSaU0BSEuEiY4af1lOmTbjSiCuhh4olR48XytoNnxphRA9HQHKEmdB7VLz5+eOrJc9bak65BaRwzygt88urb30UEKic8lTcOR/CkwpS7kMFILeg5T6nbfnJlO8G3aPXv/QGomBQ/6U/vskIaE50VGMEJBWo7pv0bRPFFHroM/bkHpEV//dhIGKqpbnWZ9kjhw6QX/y/68wl1z3wO7n5OyNk4lUXmN+n/uoZ6ds9Sx6cPLbFB8dtP/+TXHzOqXLPjZe2+LO0nRPGjJBbxta085QeWfKTf7fa+b0fLZEyf3mT6tE6ApJGYdwl6y9/EsKB5dRvPgEpV1ZNnScyC47t8JnRXJxq16N5BCSNJHlUEufOklHBmkU9fRShgFSrhEjuS0d0yCYZvtgSJnKWTZWtY5fK+KO2kOQoAEFlB4tGq6yNp6zoH4gMkx/2SPbD98oI99RqxIfLZXOQGuQSUMJEbYWNMgtrD+76aJmrZdR7br747KL1MgZiyuC66hfCrrbNab9NkD1TEEXja6AtQZE6Km49IVlPQXhCNNSqqfMlcaETVRUiIOl9q0fJe+49qfDZRevHyPuXrwW/MeAXunGXVfHa9Y2cbQ1nQf1q+rKWObnaVVvE0yCyqTI7cS4Erdzaezu5mSAV5FTY3Ni52XLtYEYdNWlybhM3tdRc3pQ5tE0AYyVJgARIgARIgARIgATaAAEKSG2gk1hFEiCBbwaBSAUkpaFRL45oUx+duq7Tz0OPhspr7D2Nvd5pl7teDdVJr9U0d+kpSfLZ7oO1UuCFtjFSbs59jW1DY68P12b9LJJ2O3XUlG1xsTEi1XBkl1dIAn6P1d9x+PwVJqWbOd+Sh/3sk/ms+tqp7W7q0RoCkm/DPKQKGyfL4Sh39JXmEpB2r7xTFnng4HbUIxUtxsyR9xTQyDmydum1dsQP7CVMPZpFQNIV+YjEmfIUUnvV0zHeLStl3sOPytqtRfZVI2WOK6IjcGvIvjRNuc+IRpdDNOqPaJOpW+XypRCTnEgkW0Cqu9wwIhX2S1qx6DFZK2NkevYkS0gKt1eUO4VbxAISnNLzRsr6cc6eQUoiVECq2VuoBvFEeXqzHd0Urn4hfRHO5gKfiQpIoWKOS7AJaatGET3TE6nehm6QGTMQRRSwszAC0u3OrkiuCk18WjaPiT4BacwcM3KCjpFz1mJ8NSAg6R3eHFnzxKOybHd/mXLv3TKWQlJTp+mova/F5vII59CoBcOKkQAJkAAJkAAJkAAJtGkCFJDadPex8iRAAu2JQGMEpPbUbraFBKKJwEkXkLzrZMade2SKnbrOYZG76k7sq4N9YVx7pIRz8Jt9dEwARY0QFOCJvV0mLOtn7z3TAOU66oENYeTOR9OD09+FE0YaqMcNa4bLi/eGjyQxNctdKZNvWCc3PrvY7GcTLJCE1D0osqOJ94HNjJxxsnDoerl/03Czf5EKPoEUdvXWp54op6Mqlq2QEUgtNzb3ZEYgQbpyxKL6utpdv5BA1Nr25UrRZgSkeqKpQm0CfCdvGCVPDl4pd+VOkeXjHekwjIBUV5RRWAGupnGtEYE0W1SMrR3BC+OpPwLJ3ScQklbOmC25dy9H6ruIQ/KiaZpkXcIRaOG5vME5lL1CAiRAAiRAAiRAAiRAAi1EgAJSC4FlsSRAAiTQWALNLSBpZI77+OTLA42KbGls/Xk9CbQHAidXQEJ6ufsXiWRDNAkJzfFtnCffWT9O3gqk76pDtKhLuPHBoT0NosISRKA06KOuux7i2yjzvrNexr1Vs09P2DRr9QhIZt8aL/atCet4t62mlliAOt2J1HsLavaUCdhX0L40oZExEd4niDyakSPDR22VHUNnWfsXuQWkeuvj7gsf9rJJxF42NdYf4DNK9/BpYA+kEPGvrhR2Zl8gD/YFCjAM3QNptvjslHrB47Ce+oX0hxFkLkeUU2D/JesZ6SqGSSP2QDIVgP1N3iRZg9ZL+sTlrv2hwuyBNNsXXgDV/ZFC9kDSkr1er6SnpzdTCjvspVRrDyTzEPHiGekheyBdChGtZky6SdcnIA2uZSPho9Pawwz6TW1DC87lao6RzKHfVPRsNwmQAAmQAAmQAAmQQIsToIDU4oj5ABIgARKIjEBzC0ihjvD5T70sb3y0K7LK8CoS+IYSOJkCUu6q+xHXkS2Lw25OBIHjhkfFs2ChTEKqq6Pr5slda0bJ8oWjJWgHlbDCjQ/+6WmydswSyW5YPUKQUX310D2CbpBHPQtk4aTBkn50ncy7a42MWq7727iMpB4BSUWRp3sudQkTYYwLESvXINLpKaSS6yleyVk5T6Yt8sr0VxoQkJp6H6qQs2yyzFx/uSxYPkUGa5XcAlK95boFJOxNMnuG5N2+GCIJVCTfboiCk2XrlNdlFoSYDfO+IysGPyULx4OdfW7NtS9izxxEsUScwg5104ioaXtk+vJsGZHuk92rZsrk+T7Jtvlo6qzvrBgqyxdfK6YauRtkdc4gGT86sZ76BSuLKiDN3Dpd5i6Zgmfgkei3G9aMlVdMdJtGI9XTllqCmxW9dP+mu2X5izZf0+2w62vmQ5RyRCW73KHLMQ76I4WjT3I3rJacQeNldGfd9+UaWTnKOefFXmGLJPf2uWbvqeaJQEJB6OsbZubJQ4atduEqmb+6nzyEiLnE0L2dJj8ge6Yvhy2r8cNOV20Q39ixEGnrj0DavWKyvND/YZk+qjPaqO2YLI/1W+KKzPqGTrjtpNktN5dbgCKaQ9sJSzaDBEiABEiABEiABEgg+ghQQIq+PmGNSIAEvqEEKCB9Qzs+Cpp9as9O8u0LTg+qyeMvbYiCmp38Kpw8AUkdzuH2rdGtiXRPFTi2cyHWzJwtL2z1S9bI6bJk8SQZHBpNFE64ce9zFIJw4tPufXT0ZAT1kFxZN2+mzH5hq/izRsr0JYshaoVUpB4BKWzqvVpd65OcFffLtMfeQ+THSLl7wb2StWy2+LOfc0Wv2DcFOfWbep82fZHcsGmcvDjFyEfBAhKEjLrrExIN5suRFTNnyhPr90hR2lC5MXuOZBsxBIeKRovmyCKwq3WuMQISisqFiDhz9guyVfCMudNl6MplmrvQiCl65K7B+Xk4X+SBvdwtC+ZCCNJz9dXP1Q+mn0Y9Kz1WTJPH3ssTz9CJsvDhbIHmYR31tSVMujmNmpiwZ4q86vC1izm6ZobcMnut+O5+Wt6aomkNc2UN7GueMvJkyci7F8jcKSOsvblcdTe29zAE1bMt5bLZBCSH7fzVsjXPI0NvnCULZo219usKbZd3i6yY8YDh4w/q64ZS2FljaP7qrZInIW2sNRb4QdsiEMEc2tS53AYR2RzatqixtiRAAiRAAiRAAiRAAm2HAAWkttNXrCkJkEA7J0ABqZ138Ak0b/hpPaVDWpIpoaCoTDZ9kXsCpdW+VdMdPnTndUEnmtsem7XCLVjYyROQWrARLJoEmkCguZ3Uu1dOlfVDl0qIftSEmvEWEiABEiABEiABEiABEiABEiCB1iJAAam1yPO5JEACJBBCoLkd9kxh135MbPXiqZKc5DENytm9X6b+99+atXEUkGpwUkBqVtNiYW2IQLMKSLoH112bZJyTHrANcWBVSYAESIAESIAESIAESIAESIAEaghQQKI1kAAJkECUEKCAFCUdEWXVyEpPlud/dU+gVhSQWraDKCC1LF+WHr0Emk1A0rRvd22U259cLvdGsAdX9BJhzUiABEiABEiABEiABEiABEiABCgg0QZIgARIIEoIUECKko6IsmqERge1hIDEPZBqOp0CUpQNAFaHBEiABEiABEiABEiABEiABEiABEig1QhQQGo19HwwCZAACQQToIBEiwhH4NYxw+T26y8LnGoJAYnkKSDRBkiABEiABEiABEiABEiABEiABEiABEgglAAFJNoECZAACUQJgcYKSNddPESuv2K49OnROUhc2L3viKzbmCO/uu/moJbNf+pleeOjXUGfaeTJ9ZedI/17d5G+PboE9tnZe+CoHDleKLtQ1t//+ZHkeUvrpHTP9aPkwqEDg+qh95eU+eTwsUI5lFco//psj2z6IteUkX3LaPM85/jTS+8EzjmfDT+tp9xx/beCnuns+xN6bu2GT+Xld7eJtmXS1RfIkIG9JSsz3dybl++VdR9uC2qDCjJnD+ojw4YMCJSv9X3pjU2mnHCHc09qcqIM7t8r6D5tpzJ/6c1P5MvcY4Fz7nYWl/rkJ0teNue0rCsvPDOI1+Ztu+S1d7cG9Y8TFTT6giGB9uj9pWV++frAkVr8NNXd1SPPkIF9ukrXThlB9XQu1nu379onz6/5VxDz+niH9pfTDxoZddXFQ+WMAb2N3by9abvM/eNrgXq5batzx4xAG5z6K5MtO/bKX9duDkKu7Zh202VB/ehc4NiV/q7Mv/j6UJ191tRhzQikppLjfSRAAiRAAiRAAiRAAiRAAiRAAiRAAu2NAAWk9tajbA8JkECbJdAYAUlFm/FjLmxUW0MFJBUGrrrk3AbLUIf/nN//Ty2RR29c9rPbgoSQ+gpz2rf0xzcFiRvhhK3QtG1arnN/6DlHJLrm0vMCAlhoPTRqR4WmideMChJjQq97+qU3awkaofWtq42hnELvW7n2Axl6Wu+wwo5TpptFpEKGc09jbeKxFWsC4kt9vEPbofede3pfuWT4GUEo3JFRKm7+8MbRdfaH+8ZQ4akxNuW2iwYNOcILIuUeYXG8jARIgARIgARIgARIgARIgARIgARIgATaLAEKSG2261hxEiCB9kYgUgFJIzSe/9U9jW6+W5xQB//0SWMjLkNFmv9YsCIoEqmxgkVLCUgRNyKCC1UEGnf/0sCVjW2jRhI5kUaRCk/uarlFmEiFjKYKSO62NkZAqgujU3e1z6fn3hGReOSU9eAjzxuBMjRdXwRdFhAWI7k2kmsi5R5JWbyGBEiABEiABEiABEiABEiABEiABEiABNoyAQpIbbn3WHcSIIF2RSBSASmcqKHRLTu+Omh4DDqlu3TLyqgVIeIWkELFDRUTXn3rowDPcPeHRuc8P/+HQdE8TiRQXZ3y+EsbzKnmjkBynqcCxtYv9hkOyiBchJa2c+NnO2Xn3sOSeyTfpGBzp7LTstycQtvoRDJ5S8rMY8PdX5dQptfr89/81zbZ/PlXdd5/84OPG6FORR09Lhk2KKgvNY3bX155N4D5ky8PBK7Xduvh2IK7L8IxcdranAJSqAjk2JZTp55dMuXmq0YGCUxqv2ofobYdapfhbMuxq+aaDCggNRdJlkMCJEACJEACJEACJEACJEACJEACJNDWCVBAaus9yPqTAAm0GwKRCkizf3BVkKDgjnpxwwh1hNeXHi1cGrnQFHfu54SLggpXRrjOaQkByZ2OzXlmKKdwUVR6bahI5IgZ4droiDuRcA5tp4pPP398dVAUVyQcQ0UVd5RSY40/tK1NFZAcsdAtVBUUlZkoolC7ee3tj2XRs+uCqlpXm0I/d/qise08kespIJ0IPd5LAiRAAiRAAiRAAiRAAiRAAiRAAiTQnghQQGpPvcm2kAAJtGkCkQpI4fbWCReFUZeAVF+0iRtguL2Gbn7oD+aSSMsI1yEtISCFYxep8FIXz9A21iXc1MX5RPvJYRdpOyIx/rrYNyYCSSOgsn+zMkgIcz87kv6NVEAKJz5F0s4TuYYC0onQ470kQAIkQAIkQAIkQAIkQAIkQAIkQALtiQAFpPbUm2wLCZBAmybQVAEpXPSNgohUQKpLGKlPVAg9p6LClF/8JSL+kQgMjXm2PvRkCEihqeP0ueHSwjn7+bSGgHRqz05y/WXnSP/eXcL2Rd8eXYJSxzUlAqmhqKBw7Q5NqXfb9y6WPj06B+roRLeFS2H39YEjtdpy+FihSUP417WbI7K5xlxEAakxtHgtCZAACZAACZAACZAACZAACZAACZBAeyZAAak99y7bRgIk0KYINFVAqit13MkUkBqTVq2tCkiRGJPu2TPu/qXm0pMtIA0/rafM+X/fDxKIGqrzyRCQGqqDnndEqdD9kxq69+1N22XuH19r6LJGnaeA1ChcvJgESIAESIAESIAESIAESIAESIAESKAdE6CA1I47l00jARJoWwQoINX0VzRGIEViTU+/9GYgKuZkC0i/nnadDBsyIGw1VeDTozUikBriFpoSb9nPbguKTmrofjfzhq6N5DwFpEgo8RoSIAESIAESIAESIAESIAESIAGHwqV9AAAgAElEQVQSIIFvAgEKSN+EXmYbSYAE2gQBCkjRLSBpdFG4dGpaa02p9vbmHfLGR7sCjTjZAlKo8BEu1Vxz7IHU2BR2KhCVlPnCjsGtX+yTv//zo6D9lLLSk+XfrjxPLhw6MCIhyUl/11yDnAJSc5FkOSRAAiRAAiRAAiRAAiRAAiRAAiRAAm2dAAWktt6DrD8JkEC7IdBUAakuh36kKezcadfcMEOjgNzX1Rch1FCHtNUUdo1J06cMWltACmdPrSEg1ZVisSE7qet89i2j5apLzg2cbmy/NPRcCkgNEeJ5EiABEiABEiABEiABEiABEiABEiCBbwoBCkjflJ5mO0mABKKeQKQC0uwfXCWXDD+jXge6RnE8/6t7gtrsOPLDnbvnl8vly9xjQdffc/0oGT/mwrDPObVnJ3n8p5ODrn/wkedl0xe5DXIOFTHCpSC77uIhMn3S2KCyHD6Rilf11d9dcF1Cj+4p9Kv7bg6qw80PPh4ULVNfY1tKQNKInim/+EutR4cKH6H2pP2+6Efjg6J6WmIPpNBUeq+9/bEsenZdg3YR6QWR9muk5YVeRwGpqeR4HwmQAAmQAAmQAAmQAAmQAAmQAAmQQHsjQAGpvfUo20MCJNBmCUQqIN06Zpjcfv1lQe3UNF679h0xnw3o3UXOGNBbkpM8Qde4I0FC95lRUeKlNzaJt6TM3NOzS6bcfNXIoDJChYDn5/9QsjLTA88ILcP98EGndJd/fPi5EalChRW9b8lz/5Q9B4/LOaf2kEuGDQoSyJxyTraApM9dvXhqEAPl/O5HXwQ4hRqbtvPxlzaYj5tLQAonpmnUWWjqt3Ap7HZ8ddDUZdjpp8hl5w+p0ybqE+UibYfDIlTg0ci1V9/6SJy6hDJTW8s9kh9I/6d1qe+47XsXB4lgjEBqs1MeK04CJEACJEACJEACJEACJEACJEACJBDlBCggRXkHsXokQALfHAKRCkgaSfL03DtqiQENkXILSOFEqIbuD41SChUKGrrfeX5j73PKbQ0BKTTaq6E26nmnnpEKL3WlGnSeFS5izDnn3v8nVNCLpK4tEYEULjqtobq40zA2NgKouSOcGvv8htrG8yRAAiRAAiRAAiRAAiRAAiRAAiRAAiTQVglQQGqrPcd6kwAJtDsCkQpI2vCGRBiN6klJTgyKEArdi6Yx4ki4NHPhUqLV1ynuFHoNCWAqKLjT57mFmZOVwk6fqWLII9m3NEqsa24BSesRuu+Pm3N9wpr7OrWJkjKfDO7fK/BxSwhIDdU3nI2ciIAULv3iiUwOFJBOhB7vJQESIAESIAESIAESIAESIAESIAESaE8EKCC1p95kW0iABNo0gcYISNpQFZFGXzCkVhq5f37wmfx17eZaIlOogKRlaCTS2YP6yLAhtdOGaeqxjZ/tlLc37wikFwsFrCLStJsuC5tyzrlWhYsPtu4MSrmm+wvdcf23gsQMvV7Tkf3ppXfMXkqhAldrRCBpneqqq5uFsvr6wBHZ+sW+Zk9h5zxH+/uaS8+rJWa57UbT3U28ZlSdNhEqvrWUgOTYZ7j6urmpbezJPSKvvLUlsH+WtnPoab2lc8eMoHaE2l5evleeeXWDvPzutmYd9xSQmhUnCyMBEiABEiABEiABEiABEiABEiABEmjDBCggteHOY9VJgATaF4HGCkhO6zVKpm+3zDpFnsZQUoGhoKgs4MxvzL0qtHRISzK3fPLlAcnzljZ4u1P3xtzTYKEteIHTxqYyasGqBRXtcI20H1qyXioy6t5WJ9rHJ8tWKCC1pDWwbBIgARIgARIgARIgARIgARIgARIggbZEgAJSW+ot1pUESKBdE2iqgNSuobBxJHCSCVBAOsnA+TgSIAESIAESIAESIAESIAESIAESIIGoJUABKWq7hhUjARL4phGggPRN63G2NxoJUECKxl5hnUiABEiABEiABEiABEiABEiABEiABFqDAAWk1qDOZ5IACZBAGAIUkGgWJND6BCggtX4fsAYkQAIkQAIkQAIkQAIkQAIkQAIkQALRQYACUnT0A2tBAiRAAkIBiUZAAq1PgAJS6/cBa0ACJEACJEACJEACJEACJEACJEACJBAdBCggRUc/sBYkQAIkQAGJNkACUUCAAlIUdAKrQAIkQAIkQAIkQAIkQAIkQAIkQAIkEBUEKCBFRTewEiRAAiQgFJBoBCQQBQQoIEVBJ7AKJEACJEACJEACJEACJEACJEACJEACUUGAAlJUdAMrQQIkQAIUkGgDJBANBCggRUMvsA4kQAIkQAIkQAIkQAIkQAIkQAIkQALRQIACUjT0AutAAiRAAiDAPZBoBiTQ+gQoILV+H7AGJEACJEACJEACJEACJEACJEACJEAC0UGAAlJ09ANrQQIkQAIUkGgDJBAFBCggRUEnsAokQAIkQAIkQAIkQAIkQAIkQAIkQAJRQYACUlR0AytBAiRAAoxAog2QQDQQoIAUDb3AOpAACZAACZAACZAACZAACZAACZAACUQDAQpI0dALrAMJkAAJgABT2NEMSKD1CVBAav0+YA1IgARIgARIgARIgARIgARIgARIgASigwAFpOjoB9aCBEiABCgg0QZIIAoIUECKgk5gFUiABEiABEiABEiABEiABEiABEiABKKCAAWkqOgGVoIESIAEGIFEGyCBaCBAASkaeoF1IAESIAESIAESIAESIAESIAESIAESiAYCFJCioRdYBxIgARIAAaawoxmQQOsToIDU+n3AGpAACZAACZAACZAACZAACZAACZAACUQHAQpI0dEPrAUJkAAJUECiDZBAFBCggBQFncAqkAAJkAAJkAAJkAAJkAAJkAAJkAAJRAUBCkhR0Q2sBAmQAAkwAok2QALRQIACUjT0Aut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IkQAIkQAIkQAIkQAIkQAIkQAIkQAIkQAIkEA0EKCBFQy+wDiRAAiRAAiRAAiRAAiRAAiRAAiRAAiRAAiRAAiRAAiRAAiQQRQQoIEVRZ7AqJEACJEACJEACJEACJEACJEACJEACJEACJEACJEACJEACJBANBCggRUMvsA4kQAIkQAIkQAIkQAIkQAIkQAIkQAIkQAIkQAIkQAIkQAIkEEUEKCBFUWewKiRAAiRAAiRAAiRAAiRAAiRAAiRAAiRAAiRAAiRAAiRAAiQQDQQoIEVDL7AOJEACJEACJEACJEACJEACJEACJEACJEACJEACJEACJEACJBBFBCggRVFnsCokQAIkQAIkQALtj8Ce44WSkpIi8fHxpnHVVVXmZ3x8rFRWVkt1dbUkJcRKWXmVVFRUSFqyB5+L+Hx+SUryiMSKlJZWSmJSnLmvwlchCQnxEovP9Zq4uDgpLy+X5OQk0aIrK6tM2d5inxw4uFdy9+6Sc845E3XIwH0JUi16b6xUVMXgZ4xU4VmogsShejEx+FeFX3DEoPyqqgqJw//4yv0S70kyZR/ee1iKCvOl/8CBUhVXKZ7kBKmsLpdKb5F8+Pb7EotyL778SqlOS5Yy3J8YE4cmWGWGOywa4Q9UQeJwrzLSfygaz4pB3SvBq0yqKvxy/Bjqk39UCvOOSFnxMYkr9+Ee1Lu6As+tkhhJMFxi0M64uEScw1nlhHZWAWlVXIyUV5ZJbLxdz4pK3BErCbFxUuX34QKf5OzYLgMHnCZxiUlg65Ey9JNUx0sc+kHr4z70mdZh/YwF1Kpq9JEkS0JSmpSg/2L1PvHhXJXEVpSiRqhbNVqLNir/6uoqqQbbmBjUEffGoIxYtESPatxpStdOcx1V2mHmAstOtOUxKCcWl6Gbgw4tzzmc/9fr3J/p51X4FxebKH7wroopl5i4atRVO6FC4qtBCYz8lWhLXIJ4K6rltLPOki5dusnmzZvlvCFDpFvXXqhtnMQnwobLS8E4RqpjPFLqR/+Ue6Qqr0jKv/patj77jMib/5BuvuOSkqjt80mlr1IqY+KlBDxAAkzQHpuD/tRxpDah/eT3+3FFFcZAIu5PMowqKsqlQjmiG/S6GNguoKHe6FdcUYrxVlxVLkWw7cJKH9qIMuPQe7hMx2E8+sPjQRvRB8cTqyXtsnNlwLe/JXFZnaQM4zauKh58YyW2UnvG4lwFI6sA/gqwMjzxeyWejSpKOcZwaWmpVJdXymeffSqlZV6Jr/RLemW5ZJX4pFdRuXQtrZb0kgpT13KM61hPLOhVmTbGgnM+rjvmQxlpqdKhby+J6dVdclMTxdPvFDmO55UUFUv+zt1SUnhIKuNLYKKoF+ppzAIVqsKYiPfoiIqXCn+ceNI6yymnDpMevU+TxMQOEl8G2zx4QIq3bxfZ9aV4vAWwR6VfBS7WPzMO7Z/6/zpunM+ca5yfpu06UcEA3TZn2Rm4aX/ivPNPy6nE5Kf8nWeUo4/0Og/mkTjT/zpoUQeYifajeRbGsI6VGPSf/tRj3LZdwUbfDL9lpKVLeQXmF9hILMZCLOwgBly1/qbuOs9oHc0QVPY6j2I+BkG9phI2loCJ1oxJ2KgH/5OA+iYmeCQV82hqokfSUpMwT1dJCvpez8dg/klEnyXhM0ypOFcuHdNTJKtLmmR2ypDk9ERJxj2epCTJyOwoKUmJEq/1wTwYD9uKxRxcUYbxBHtLwDyH2U5iPKhDPOYZNCQGc7dgTvLDtuKrPJLg6SzHCxLkg08PyoZPD8muPJGDJQlyqLBUSiow52LOCj3smUetrM55Rk/EoQ/1UEb63oqzJyZrztO+xLxq0FnlxIGNsR/LWtDn5eIBP53rymEjWk4CmOkcrO9AD9qu9uPHuDL34F59DiCa8rWDnGfrOTUV89zqSmuOsJ9lzbBqtta7UudSLVf/qb3pO1HLqVS+OI/XrfncqavWR39Xe9Tn69yl9+p7WQ+tqz7P48EciOusc/HmM4uLVZ4pwx4jep+OCz2v852+y6064H2F94mWaT3Lfn/jnJZp7E6Z+HEe7y6tS2lZmaSlpVn10Bkan8XjO0iCzvnaPpTjw/WxuL5cbRb2qeXGq73ofIRnJ8HeklPSTDkdOmZKenq6eeOVoWxvvlcKCwvNfFdSUmI+07pW+MoC9XTaYuYQdJHPB/uzvyM5NmK+j+hcb7cpTvteeelUrnOQfR7kbXYJhq++2/VIiPOY9mt9E1LSJa1zD+net69cOvJiGT7sbOnetbN89uknsvQ3j8ruPV/gfV8OTmWGlzFDPEcZOfOYzj/GzmC3+v+V6I8unTqKJz7BMIuHvcTp2MP7sXf3HpJ/9Igk67u+vEKywKikqERK/IfkoTm3ypDhnSWxK+w9Seuq9U4FhCR8MUyVirxjUlTslSKwy8jsANbJUoH3VTm+02nZZfhe4veV4B3pl0owriguFl9JqZQVeU3fFuMdU45iK8ChDG0qK9Z2+THvwD7Qn3F4X8fFesC8UryFxVJShjlA7asStoHyygE4AX1fgvLj45LwO75voVzLXlG23/quCrIWW/2mpf2B8WvGlb6zcU+5z7LtOHxXUqM2togXsjOW9P1cYcYUnq1vJbU3WBG+gokP7ayswvdUXPPhgWJ7RPIHCZAACZBAaxKggNSa9PlsEiABEnARWBdzG3mQAAm0MoHR1X9p9hrsL4JAoM4FOEfi8Ed0tf3HteXcijWOHeOEMo5YOC3gbHDOVeHacjgpE+DcqbQdTerUVsdKJe7TP94dJ5PlaLEEJD3UgbNz5xf4vVROP32QpKamwxGZbJxh6vywXXXG52eeazvTYvEHu+UEtZy+5XD6GAepKkyoy+ef7pBDB/ZDlDpHOnXrBEc1HMy4pzgvT/71zgeSmdZBzr/oW1IBx7YfhSagrvUJSMZRg3/qWgv9qefUuaVOLiOYwNOkzhx1QqgDowICUlkpnCZFxyEgHRLv8aPiK8qX6ooSOG0tR59xDMJpEoNy1OEBT7pxouFTIyBBZoAjymqzcUmDfxIcLNXwYqTBIZm7b7cUevOlzyn94WBURwgcfepQhHPDci7WuE/VUVkjxFj9oM4ST1KGZHTsLikdusjR/EI4h4ohgBXBIeqDY1wdLFqKSltaT9ykDk987jgIY+B4tZxolgii9XUOxzEfEJC0PraoZRyS6mQL0e9qO/OB1r7GOWf9VHch2ov/VTHCOPS0DrCxWDibYuAwq4BzyA9nVFKHTBl63jDJh5D4xbZt0iktQy64aKT4Y2CvwF6hDm38rMIvatNQnSSuCILGkWPy2Yt/l5J1ayX18F6JL8+XJGVSoeXHSTEcSXAVw3EGJ68qiK7D1NB25BoxCY1NhEM5IQGyC8aLcf7ZTm34+/XhlkCKBqmLuQz35JWWSCGchiUqCmr/mj6DUxOXJeD5WmZxcqwc79lBBl4xSrqdfaZUpWAcqXCkApLNWi1K+wcf639tR7vlFDfOYQhsFahPBZxyH3+0SYphU8lwQHeAgNWx1C89Siolq6xSUnxwpOH5FepIxrhXO1YRsrIiVoogBBzH/X4ICqk9ekA46iNHMlJEenaXMjhzdcz7DuTK8cP7pDy2yIgEWk8zxmJVlLHqoqJkRUW8JKV3l4FnjJAuPQZIYny6xJaUiezPleLPP5P4PV+Jp7TI2GY1HOxuccgRdE3BtggQEHnteco4eh1nthF2QkWkmnFjnI62qOk41HXcGFFG5UN1hmMsq4iAWdQaC2Yc6/yI8at1sIUcR0C6dvvuIFtpjl86pGfAGeyzRoXWF1wcB7/OSZhZa9qpY9QW31Q20T7U2hsxEOfUCZ3sgb1CVE3BnJ6KhQOJKhqhz6WqTNJTEiQzPVlSYHvpEEY9CdWSmQkHc3Up7hVJz0iUzl064F9HSc9Ml6SURDiL/ZaoiveCiugVJcUQ8KvwD6z8cMKWFxtBSYU3P7jpjFhQ4IXBx0pqSiYWHBTKR5/skm07yuQYTOFwabzsza+Q/FKM2Vj8U0HbNfcExIqAaFFDObS/ze867+p8bNuCCkiGn/3ucfrOma9UQAocKv7a7ySdF3Qy0qGnU4KKicrfETIrIJTqYcQY/FORz5iqqzi3GK3au57Sa1U0N+MFZer8ofalzzPjxhZO49GHRhDB+8cIUqin2qtjC9W43i1wxGJeceZvR9AxjnUVifUd4hKLjOijnO1nOazcwpDe64wZI8CAoyN6uOdvp3zjzMd7zZOYbNpUgRUUCRADnMUnHsyXKlrFat9o2/XZOg9ijMWY9522V23YEpP1PhUTErCoRH+qcKc/Y+zFLGXFZUZw0GepMKQ/zUIKFfVVeNAFLCrS20zjMAb0OrPAxWUfdleY/rDEtRoByfS1vom1XPsdrJxN39n9HA+b1WclJydLaodOcsrpQ+X6G8fL2DHfxryO+QQvBb/XK1dfNQaLYgowJxdY7wyXgKT1dAQkOM4sQQQsVGyrRP93yexksTDCnwozsdIpI118pWWShO905Xi/pKgABNEns0NHvEdL5UjBNunZL1nunnqjnD6kL2wZwiBEOklMx0upQsp1IQDGZVaPnlhEkKIfmXeSfueLgT3qd8TyMiwkwPugHP98xUXix3eKY1hEo0xgEWbRRTneOcWlPimDUKR9rsPJg+826AYpgphVWgIBCuX6IfQUo7yS4lLMI6nmPauzWZG3GO93/c6KeQoMjx8/Zs/TuoBDx7P1XcoIwLpwCXOXsWV8dzKCIxaLGHvE/KKf68IfZ34319mvc62vjuUyLCzR+pulP9q/Om/h/9/86lhzTN8sgwRIgARI4AQJUEA6QYC8nQRIgASaiwAFpOYiyXJIoOkEWkpASkxE5AscFiruWA4+O5oIf9Srw1D/0FcHix7WimJdbY+oDawM1yMxEatY1Ulmn1ONSFe/Og4YFZgcIcpZzX38+HHZ+eUXcDBmSg84m9WJEo8Vubq6VP9aN64g/BEfD4eC8YXakT4JcEY5q7ItJxvqC8+/TwUb/IG//ZPPJe/YETkL0Sbd+3SHAINVqnA+HUIkyeb3N8qg/qfJ6WefLX44g/zq+FUXQIiAoW1ySwFGM1EnUchP/cTxIRoRQ4UEjZqyHW6VukoVkS3lfqzs9R6TAjhQCvMOYiVuIfjoansVkazV6ya+CE54y2uhjjH0h/o24GysgiPJCHC6Ah4OpCS0V1cjZ2B19cebN0pWVkfp3K17wKkRh/Pw4ZhDnYXmsB2rVlvV/WK1RznHxCdLT0R59O0/SLwQCQqwUvh4PgSvgmMQFErg1MX1Gq2gGpkRAtW5grW46vC3whmsZ6mz0DjNaoAqi+DDJWhptcKxd3vm7JtDnaumSXDgaLSWRplo4Ie67FRgVA+drmbWKCz0vlTC+dXv9DPktEGny47Pc2Tfrj0SC1HmyquvkRI4z6C1SQK8VvATWmKQiatBVAlsOt5bKjlrXpHj77yBqJcdEnv8sKTj2gxEyMSjbaWI+DAiH5xSGCYBB6NZ7a/OQ135j6oYJykiD9QJmZICRzsOH6J1tLtN1JQ6/7CKW5VT41xTcRTXHEc9C+HsK0J/V6lz36wg147D2MDliAcRH8rPT4cl9+0uZ4y7UtL795UqCFXwyxlhw/S40TCsflcBqdKIgCqUIWJQndgaYYYy1VH6r/ffFR+ccR1Q5454dieM885Y1Z2BunnQyDgVsCDOqcNcnZx6+PGwIlxXAMMrgs0mdcySlIF9pahblpR16iSxnbtKIeyq8nieHNy7E+05hkg3tX+NHoBDD05KFdM8KsKiQ6qqkyWtYy8ZePZI6dS5D9qRJLFYjV61Zw8ikLZJIkTiFAgSGrWkduhEXziObMfmLFdzjX06TnzLYWitNnciMdzCpToeHZt2nOTOeWeFunHkGq3AEhmsKDwV7fROtAG/qsNX7cCIBCrK2wZ/3ed7QsbFif+qjmGNUNBaqICk84Wpuy0QaESezk9GVDCNs8R1nR+17iaiEucSEJWUjDk+IxkiXmIsIoviEXmE6DlEmXbIQGRHkn4GO07GPZgH9NrYOERzJsVDOEqWrA4dJD0tCdcjEiQR5cH3HIPokAQ48mFsRhxSTS0Z9lNRVCCVJYV4VqyUFh4zUQpV5RomF4fIp0wpKKyWHTuPyCfb98uXubBdiFX5Po/s2u+Vo9CWPKngjRDCAogC8XiPuQVzY1cYV25xw+oZq8+cacbpV1tnMvOHc970rX2hzg/W/TZD9KVTthUBY72bTGQQ5iSd+nzofzMH2iKKIxibcpS72gQKNs+zxUcVAtznnfpZgpEl3qhwYoQ4ExVjRfGok9yZb8z7Apz10PKN3WNsmigaE8mIa+1QJhPdauYVa6GCJT5pzIW+6y3RRAUXJ2LIiWhzc7UEFEuYckSngHhpC0oaHeJ85v7pOO1VgPGb6CerDiooacRJUiLqAFtOsqOaymHjGg3iR3viEhLNdwYjxukcB9NxIgY1oslEeNnfGZyxX+63orX0MNGETv1sAUnvCRWQNELGlGUfwXOCZQc6vtxioRP8Gyog6fcbq/1WBJZGSWV27ia33P4DGT/hFgi1eH+XlZjvWU/+7nfy/HPPSN6Rw1gsg2geFYzqEJCMnWmEFjioVaiYk9WxE8YRBDV8J9DnaYShBzbQAYJ+aUmREYpVUDELhDARFEOU796js6Smx8jHW/4ll17ST/7j7uskMa4AQjIiBbHgJyEJQlJqlkhKF7xfUyQ2LUu8EIISYiEc6oIjjRjCooNqHwQ6CFTFeE4ZRKSqaj9EoCJ8FyqCSARbwLiNjUXkOL7jKaOqMr/kHT4i+fkF5t2t77niYhWSNO5HxxfeaeijQghY+h0nAd9bdOwXFhYhIs2a63Ru0XeRClJVeJ/qdKt2m4jrnchRHcZWRBbmI2MDEPp1nNpfmpzxZsRffU+oOKbfeVAfKyoJ8zp+MZFmqNfbjEA68ZcXSyABEiCBZiBAAakZILIIEiABEmgOAhSQmoMiyyCBEyPQEgLSPm+J+aNcU+8Yh5SdZsasyrXTNznOoQTjFLOcJcZBpU4zOB3Ub6E+Nl0lDL+AcZzqKnS//gGvzkp4NFRQMmXjD3xd/bp371dy4MABGYJUYh3gcFQRS51ilaoImHQiVsSSrkZVn5fjBjZZfNSJBu+CcdLjD/kEOCD8+KveB8fFkdzDEL3ikD4JqVvg5FQvexwcojs/3Q5xaatceP5F0uuUAVKqbdHIgggEpPp6TZ19lqPIihpSDpbjQTUBOBkQwYGwIbtLk88AACAASURBVKRpKsKKWUQiHUM6u+NHzIricogzGmuVqO1Vl676tGwBSQvS6AYjTKnzGQ5/TUkEn7txYCbBGVSCFfxf5CB93aCBJl2PEd2Mw0Sda5azrraAZAk6joBUDaeMriDuc8oZcua5FxgxqQzPyS84IscRNXXs8EHU04+VykidYxws2jfqgVHns67sxapjtwhkRzaomKNioZU2yS0iWamZGjrczny9NlwKOyveyIq00qgnYxMaR2FEE40GQ6oj/EzP6iJnDhth0hjt3J4ju7chBRpWRPcc0F8GjBolVepggh15wN6vXiGk9dEIII1Oi0PUy4633pCCLRul+qtdSKG2T1KPF0lKAcQgiC0eOMgdAcOKOrPSm2lfaLvNKns4cPUzde5rXT1wrMfraniwM2NJhScVb2H76jxVocgISPiXBwdaIZyXxWCv8pxZxa5jEE6vGIyDJE37gzFYnZ4qudVlknnBWXLWVVdIdcd0KYazy4w5ewW1ESzVLo2ApOKiCm5WWsJY/Yc6++C43PjOW1KJiL3OGL+d4QjMwrkM/PNoZJY6G1EGEpHBbjX6S0UUOB6RYsyL8Yd15+JFXWOQQiqpT0+pOqW3FHfIEE+v3lKC9lbB7g/l7pZDeV+btJQa8aL1qUY0kh4am1IJ8aA6NkUyu/aXgeeOktTMroh6gpB8LF+qvthlIpBSIcam6PhCmbpy3J1WznHuanlO5Ifb3hxRQQUkvc9JYVcjJGhdLOHNbYdOuY7DW1MnqcPaXG2LSHqfKd9evu5EfugYNmJBCwpImjquHJEEllalK/ODBaRqez63okPUyWxFAKqApNE26UlIZWoiDvE+QCenQfhJ8qDvU+MlE8JQZmaKdEVUkf5/WroKSXDCYm7VRQY6x2qa0tS0RElDtJEmwcQbAH2M9KaIZIrDYNKItVLUL96kXkSfIapAIxzh8RVv3mFjz4lwKCcndJD8Y+WyYcM2+eRTRN/hkuROfeS9bXtlP3zLXtXkUpCuCvBNxIhGSGJcqHma6J9Av9mp4fC7W1h0BCQj+QeJ1XYEkj0/6SlL2LEOtVTzPrNTxGlfuoUER7ByxMNKdUxrBJragytNovPuNEK+2o0jekB4suYDq1xLqLFEMH0tmvetifBFu42IAO7md3uxBeplzdEKwIq0UDHfSZOnDnIzHziLMGwBSQVU611qiVPWnK1DHfI75kYtX4Vl5/uA0+ZQsVavNSnUEPGiP/U65zP9qQsqwglIzthUkUYPfY+aNGZ4j5nUcRo5grYkI2WuzlcaWaN18atooDYANiaKUtPduUUe2IQRzGzxzuGu6dYswccS3hwBSb+bOMKRO4WdCnAmDanLVpx2WHW3lpaoAGhFNlrvO0e81neUxcyJTrRSJKrN6ueWgNRF5v16sZwz4nyILV6THvhPTz4p//PiSjly6KARyosLvUHznH7HcCKQTC1UxFObRHXi1FZQry4QkDSayYPvdh686/UwKSmxcKJS5wrUUhcQaJ/pPBqH72HlfkS+5h/GeNeowyIpOJwrd0wZIQN7J0rfUzpCrC2Qrn37iXQ/FU9A9JInE4s0kL9SbV3nfrwz43RxEZhV4H1SjAUzpaWIaoaYVIF3YBUEHk0XmYDopSosICjWKCNcW3jsuIkoLStFVCFEpPxjBeY7nXIzaQvxPaQUIlNKepqxjV07ERHswXyTmol0epraDuIRjKESLzezjgT9rOU6Nh2H8eU+Yp1ob9NdVmo7Z4GTsjQikS78UDHKLDbQ751Wkl6zSMpWCN/ILQwql7+QAAmQAAm0DgEKSK3DnU8lARIggVoEKCDRKEig9Qm0hICUiz/Iv9y106xM7devn9lXJTcX+4zAwa6RQceOHTN/RHfu3Blpi1IlD45ldVp0QlSBpuMyCdxwvhjOgQSsBo3XPR/UoaOeSRzqc6mA80cdG8nqRIJT04s9ir7ckWNElkGDzzBpSZLguNBVo2aVsDrotGTjwLP+WYKMxiFZIoF+po6PCqx4Vee7B46EYqTjK0GUQpcuWdaKUXWGevTGStnywUbZv+drGX3ZFdIB++CUqgMdQoEVrVK7bx2nYeiZUPEjsMWQpj8KuUkFMK2b7jWj6eDKfcjnX1wohdgT6dhRCEkFeVhpjL0/dOW0up807ZzlyjDOJ5Niyzj74LJQh6C9Z1MFRKlOSPn3+efbzIrb/gMGmLtM9JM6j+B80xW56lx0nHyBFHABMUefoFFOcPqJR/oMOEuGnDPCpHBTf0o59japQPRUGUQqjQoozCswKcjKYC/lSJNVgfZofeAbtvnZwpTRi3R1Lry8mtZJmRinVo2I5I5BCkqxFwLb7bCrK4WdpnVz7EJv12gey3kehz2u8BN7Dg0+62zpjT2xNEpo9+efyy4IiRVHj8n23bvl3x/6iWR0Q7o1OHtVGNHVxTHoEN3VQP2oiYgw+uz9t7B3z+fiQfRRwv6DEpd7SOKRTisRYyQJq6o17ZYeNZFnmgpHnbG6twfO2xELRigxzmFNZ4dkZ4CjAoiTYsf0vApEcPZBvpUysNuPepaCne6BpNFRGqlmbbZljQdNU5WIlfoe3OdHlEhuYpWMGH+1dDrzVClC+eXmcvSzBkSpuKjmqHUztmr3iaYNgx3panTds+Kjdesk/tAR6QIHXHdsVtERhq2CsNn7SIVlONLS4PhL1BRPRvyJlUJEgBTCNioxJsswWDV6qhr7Y6QMOlVKIebGYi6JSU3BPhv5iMQ7JF/vy4H9QWCwU9Bp9kbtt3jdV0Kju+CU7Nh7sPQ9e4QkpcIJqr7lw8ekHPsfle/4QtJRDlyg2EvDSj0UWF1uHLU1A1HPOZEHwVED6gC0Vp4749YRliwzrElr54600DP6u855KkCZ6A4zz1lCg0mvhM/DPdMSH6zJpkUikJBSzjjudU5THcWOpIEyb4sYal8q9gQLSJoGUfc6UgcwtE1JhZ+5Q3Ic9jJCuis4kbthP6MeXZGOrjPS0cHGNJpKHdxp6E/dayZJRQzMUR0y0uC0RbRBaT7mjgI4oxGkkO4xeyDFQmBSkSoO6Q0xqSDTXZGZlzXCpAodkJbeGZNOihz++qisee1D2Ytoo+qEJNh8R/nwswPy9RGcRnklmt4Q4r/amQ9jU1knIkIlWfcngdNaI6hC+zkwrTi5w2zhpvbc7ghKtjDkCEn2ODEpPLUPTXChSQhoi4JWxKgeGmGktqH78qmAZAlHEBZsUcjUDfyMTdkhQI4w46SSs+zNSVtqzyuOjGWEJUSu4N2l0bkm+tK2SY1M9SGlqxX1qRETavsq9Fs2q/3sFn3cGTcdQUQFGyelrYlCUlHCjiwykU+2sOWITO7yNEWa3qMLUYwwi3eW/r/aZOAzq7aBPjKiqp0qzweRIU7vxdymc5pGfig/w8csFVBhFgI2UJv3Pupm7beECGojXln79zmCmlK0IpBqIqOsOdNql0bPOtGEJpWg6uN25LQjIJkoaBNBbYlbzhEsINkzBt6lpjz7XWcWf+j3GXuRQ424XJO+UO9MwRhKw/5go8d8V0ZceIGJ0Fn72muyBwsWvAX55ruY7qeoCzl0kYQusrGEKiuyVechQ1UXPKht4rwKSInoq66YexMw/5sIJAgmqampkox3otqGvsdTMI4TNdUwyleBRb8V5BdhgQRErTxEocYiMrR7VpLs/3qnnDvEI2OvHi79Ts1A+jqkHO6YIbEZSBOMSEHBfF0Vq3uwoZXYyyyuCoIboqwrITaVaupSfC8rxAKA1IQ0CM2p6BIscsG1xYhSKkVf6lhW8akUEUre/GKTws5finR9sJ0yRDfpPKHjKAlzznEIS7pgyIOUehpTewz7eCbAXvQzP+YAn0bymqg8TX9Xk/JP94Cy0iXqZ1a/6Hcl3UMrAd97EjTyHf1vIv3sVIFmLtf9B8G2HItydBzr8NRx7nz+OqIheZAACZAACbQ+AQpIrd8HrAEJkAAJGAIUkGgIJND6BFpCQDqAP9o//fRTswJ10KBBJr3Jrl3YVwd/9Pfv39/8Ib13717JyMgwK2UPQVzSnwPhkNdVsbr3izqHvty1y7jZevfpb+4tRr76jh07IrooWUoQvVLqLcTK9BSkRCs26Vh0n6JOSGul1ydCDNHNnEvMfku6btYSjGLgnFUnvgkSMOl+rM+tlEuW8yRRIzngJNA0dgfh2Nd/XbH5dAc4N9I6aFQOhBuIWx+8/Q7y8JfJ6NFXigcbVpeapfeWgKSHChRWmq/gfq5PSAo4ns0tritdZWiqJpW9KhBKpWnrdNVvCfZFOq6RSBCS8o8dMBvKq+qmDknd8FnbZjmzreiOCogxjgCTCAhVcE5q9Mcnn3wi3Xv3ko5YvWxW4mtEiKbHwTU+dbDYm6A77TNOyUDzLAGpHPsDVcUmS69+g+X0M4cjXR4EQOVg0uZpFA7EADjP/NgguwQri4vgXCooOC75hcdNCpw4XQlv7x2g5ev+GLpS3wgl6mbRjatN6jTLKWq5Wa3UMnpUw7kViYhkgrBsYcAtEGhUhYn20GgadUaq+Aa1RCPhKmBLHXv2kaHDh0sMBEqtx5ebPpb8r/eKL/egvL7+DZl4/4/k9AsusPdD0JXuqDdUMbMttu4Fgz77+MN3JH/fLknF6ulkOK9iDx6RmMMQMGDXFRAB4zVVlOkva68FXelvNhDHT3V0qvCiz7b2kLJWNeuqcI26i9XoIY0IwnN1ZbMKSOocL4Ghl+LanQcQAaY2bqfrM1EHWpLZr6UK0RlliEqLkU7YTDwd+zwdgb3H9+smF9z0PfF3SBK46nF/DXnNOKcCkGMHRgBSO0NZul96LFaLb/3nOvEcOCbdkOqpK56HLGE62ixnJZyTcNFiS/UEM/Z0zxnde6ZAbQMeQd2LrNLUFSMP80LHM4dIZbfOUtali8R17ID9LkoQfZcnu3dvh7Mw30SuVKqzEaKFRo7Fo7IV5XCOJ3eV7gPPlB5nDcN4zZAETWO074BUfvq5VO/ZLRkoxwPbKkPd9VnOnkSOeGBsS4UetMtJb6efGUexS2DSKCKzL4c6em3hx3KK1xaQgpzv9rU6R5nIBntcmQgyTQ9mn3eiVSzxSKlbzt6WEJCysN9UOAHJSWGHxptn63+t2D11omvaQESKoB9SYY/JiBhK0eijJKQsTKmWTukJ2MIqHYsJMpEOKwMLBzIQ7Yj0dJjL03TeRupRnWeqMUeVl+h+RbA4/KuqQurL+HIIApgPEF1m0lqqGAEGOoeZnKcaEYC5uBIO45ycfbJ96yE5fBR2U50qvpgO8uaHe+TAcQQymIx2SehrzGsmQhDvBYhW2rcaJWDmGhWr1dlvW7ZbRArMG4F5uUacCUyHyiQg8tif2u8Gs+MK6q3RckY4sCcvZ04yfayee007qnXCO7MUQoy+q+JU0HD2xdJn2AKSNQ3WCEVWVJgt9NlzibnGFlB0MlbOGiGp1yYigkQd8bqvj2NvmrLMB0e7E+mjc681J1lpz5IhtLnHidmbyx4nRlDB+9CJtHH2L9TrHZHHiEJ2G6z6BgtSTgSOk8JO508notmJDLKeHyxEWXtB6X6GEK8wZ5RhzkxMgg1gEtd9jIyABOb6ptCIXt3fx490bmpGPkSeqIgZg/e/F6JDLO53oqYcYVffMc7YdQQkbYeK+A47KzramiucqClHOHMEpLojkCx70dSFRsi2BTKzB5bOBbaAFEiLCbtwmOp9+p3Lg+i/ZOxhppE1lmhh7aGoaetUQCpC9FEixB4jHLkEJCcVpxkDsD+TRlEXj+D+dLDrkZVloktVQNJ3m7LSMZuoIizaaqJA8R99L+m7XOd3L/oBSi/mco94se9SLBZJpCRpbtWjSG1bLhNuOVUuv3IYtkSC8JuVJmk9uqFBSMuagLR2OqYRnazRhzBG8eG7QskxRE4VV2Bu0TTFiFTSfQZRpzKME7U3K3K33ERY6fcLPwSjSqRMLcWCIE11rOeN7aNden21LgzBWCwoxKKlxBTzPaZExSY8VfdTKkU0rC5a0vFnRQlZ3zpUhNLUeSYFIO43e0LpfpKaMlVTs2oomx1h77wPApFHZj637L3SjtQzl+Pzfx4qcU8j/H8SIAESIIFWIkABqZXA87EkQAIkEEqAAhJtggRan0BLCEj74ej+4osvjFOhT58+xuGzf/9+IwL17dsX6YrSZceXOyF2YEW5cfTESffu3aUbRBpdral/pavD5SOIGerROW3QEMk9eEAOHjxsopb69u2NP9p98jWinDpiM3UfInC+/mo3fnqla7ee2OekuySndTCOjbz842blsa4mViFJnZTpSMvkxYpc48DD6nX9Az5FN8XGs3RTdt2fR1OyxMAJ8DlSk+34HPsqde4kZw8/RzrgeeXI2V+MVbzvv/U2Vs+ny7e+dakRScp1Hwg7VY9xiql/U3WIEAEpXHSSuR7/nEutldyWMy5wvXPS9tRrNEqlikiIOCnHatsiOOqLi47L8aP7ETV13GwyHW8iPeCgNA4KK92PHrrpujrP9NCYL/VVHj982HAeOHgIHD2WY9OsdAePWDhF1LHqOO+setkRQqYUS8DRyJQKXFsJ50+XHgONgORJTTM+IN3PR5tUgb0v1EEaj/7Q6BfdJ6sI0QNe9F8ZVowXoB5+pKIqg3NG9/RRZ6Wz6h2lG+HI2mra+X99ds0eTI0RkJwR6BYJdFP5Sm0zfhrHoaahU8FR0/XAKTf43OHSGSJbGRxKSejv7e9vEBialCOSaOvHn0jfc86VqybcJP6UZETSgK76SNH+Mk1Npgyxf9UnH7wjRw/tw24PSNOFtsYhrVyMbugNB1icH45MODx1A/EK3e8GKXd04/AKpIasVEeYRlhAuNT/j9WV4erYUscdmGpKrwREdGgEjzr5q9T5p/tX4fcyVAO7Rsg+7BlkCUhwyanD2aTzgePLbOCNPYqyMs3zu2M3pGrUqRR123PskAy55nLpNWyIlCGcxKeZezRdjxEzrVQ9Hohs2g/l2LfCGK0KSKh/ItjkQEBKP1wg3cCygy7gh3OxXIUaODR1r6REiI6JugG8cVpiFbnu06Qrv80Y0nrp8yBc6X5Pp/QT6dVDyjAXVHWEoIsx7PXmywFNY7d/N/pM95SA3SBVmkdXgVfACev3SEpmb+l9+jDphI3lPXASJmAFe+Xur6Viy2cSh/kpA07NONSnFH3vbH5u7Nwe0040kXtjdCdqwHF8m2vsMeZ2GFr32sKQEZOsucEp04z2QKSLdV7nAHNe/98Wj0x97EgV8/8u+fbanD2OOTfbz04ZqZhbtI8sDuoUNsKVLTKog9uKlFKhBY5y/QmbS4K9eTSqCBNLEpy/KRB9VDzKyoiXThlx0rtbBwhIHaVLVoZ069UFiwnS4bhFOjEnBZiKlP4iyUyDbSL9nZlDkf6s0l9oohDisU+Sqv4qrPoxT1fGYN+UuHTJxyZGWz7eLoe/wrsF0atpXc+Vrw6Xy5ubtsrWPYgwSYXTF7OOF07hZEQe6NyiEVyqe5Tj3aPjIUajn+IRUQHmCRhX7vnbEXg04sctdgT6zhalnT3bNCbB6VvzU8tXlvpMW5x2IpAc0UqvM1EfykKFexO9YEWhmJ2mXKnrAnajz3W9WJzFATp27N2pAoKH039mTzxdMJEMdrpnEeYqfQ/37nuKaZtGBhfh/akRKyWYl3VBgiMgOQK/CiHGeW6LQlpxt02b6EYzdK32arkmokaFRo02dNu1fd6KdrLGgwZUqa05opNTlr639VABzhJzLbt0xqNhCyHWLILQSCLVCPE9INaj4qQVXaTfNap1/x/Mx7qAohr2pfagYp0Kzxp5pIKCeWmpkKLfIWzB1BGPHBtwIqkS7DY5Kc6c1JR6r9bFtMn+fuOk5Ase+8HRjjq+TOSKSalozbeGD+ZM5aLin/NO1jol2CnsTB9jrozF3K9Ckl5TDOFGo8H0u46KKvGwIxMtifsqbAHDLMswv1uCtSMgxeAFmIA6dErLkN5du5oFDEm6lyTqoWJUF4j5mp4wC+LSkSMHTQphrHiAAIxUbKi01wsRFxG8MRoNFuvHYpQC2KuKPCXY9ywBdStECjyRO+64WkaOHIj0eHkQkvBBUgZCx/ATe2Ia0QbiXokXiyzQLTFVidgfrSv0GURz6fcII+zjnYnvDH7sg1YG8c+k40Mbi/HuLCwoMildlY0f71RloIdG9mlaYxVvCvBOSIDQqF9tVEDSNHa6TMPsVWRS2WFewvtWx6Oy03uMTZrFAaif7pFoUh9bCz00tZ7O12qn1nvEGh9OdKuzZ1jNYiFrvKz+6phVMA8SIAESIIFWJUABqVXx8+EkQAIkUEOAAhKtgQRan0BLCEh7EUWxHWmhNKpII470D/Y9ulE9HA2DBw82Kz9VTNq9c5dZ/TkA6dLUAaF/WHs0igc/fXCif4bIgGTkpj+l36myd/8+2YfICY2w6NG1CzZUTzEp607t3xd+ihL5YvtnxrmV0aGjZHTpYyKQ9Ph6316TBs/a1Bsbt2PvlA5pqSgr1zjlrVQ3YoSpjpkZZkWpFytUT8H+KnFV8fLZ1q2SAwGpS9csuezbl8OZoJEh5Sba50NEIPXq0UvOv+Aik7bNrw4/VyRCaO+606zpubr27TGORNsZZq5zMrUZ56SVK9/2YxlRxwhJWK2vziFfqeb5PwAR6QD2ANFIFjh0VcTSvSLgJFKRwEQfmQgHyzmqqWnUifP5p1uNUNR74Gngr/tOQEBQZwecJma/CScKyG5jjYBkO/xsAalM6+9Jk85dB8hpQ4ZJckamLhA2ETx6K3yOltvb0grNoSusTeQK2lKOyJMSiEn5ecewOjkPKcq82H8J8ocRF7XOuhuQOqs16kWFMP2sJp1dQwKS0y/hUtiZwCPbKamM4iFqaB01BZJGmSVlZsl5F38LkQtgCZER67dl+4Z3peLAEfHv3S/5iFargEPrxv+cLv5OaeLHqn71deMjpOVRTQXuKIhln2x8X44c3GvuT1BRCU56TfeVgLYlq7Nc91nAQ7WOmgZHHXa6IbiKSTE4V6abfOdjFTZYKZdq3Z9KI15wawL2jInFynJ1kHsgYsVBNI1LhqiEaAEfHKEqHmFLIOMs9xuhzNqrLN44uNALEICS0PbkAp/k7/pavvzwYzmI/WS8afEy9t9vkrhenVGOE+ll/dRV1okVVlqoCkSemHRncOYlwkmXfOiY7H7jTcnKL5MucMpq6joVjko1es5ETkHcgVNX0wHpin2NHDgOMdSrEVS6it+OwNFIuiqIDOVwYib0gYAHR2Y5BIikzpmSDxG5IO8gIh0/h50XY1xAQIKQpGUnVYByBfbY6dxf+p11oaT2GwCBOEkSjhVK+ZdfSuWWT5E+8KBkqP8Pdoa18la6Sts4Hce3E1ngCEju9FvGhm2nqzqsncP5zHKUB8cehgpITtoxJw2ZSTlpS8pu7diIGCpC6NzgitgYt+OrZn+hmD2QVMTEoenizLPtvZccUcDsEYaaasq6BISjqXiUjEGerD/Rl8lwFKuA1AFhZ10gIHXEv17dMiBWZErvnhCPOmGfJI0MxTUJ6ijGPSp2+7HHW2oyRjdSqGmqSBMRpCmfMN9Xw+mr6bMS0rLgCK6Uz748IJs+3Yt5Q6Qb5uSMlEw57q2WNRu+RMQd9vtC/Qt1cECoKsL4SYJoUgZHc4LOVXaqRSNU6Hyns4pGZeJ63UvOHUFgBCCdm20BybEB5WOlRXPS3Vk9ZrZOsw9HIDLzikZkqiCgqVh1EYV9nbNfigpMVZo+FAOpBAKzOq9V9FCh14n4cUe+Bd4lzsvCeKYx12PudhZpuEVOJwpJBQMPBAV1jHdDSsiJt94mt956q7nvnbfflBeef06OHj4keXjf6btRo111DtP51lpYYEXtxuj/a3vsvZBM283LCu90jSbTKAsVuc14xrwD5o69OyKSI9SGCkjuPY+0XBP5hD2x9DrdZ7EcthA6Fs2Yte1UI6riIR4lJGNfoP/P3psASZZe13m3Mqsqs/a9upbeq/fu2QczWAgCBAlwAQNcTNIUQ5YoUQrbtMOAFKFwcAdNU5QlEYQpiqJp0aIt2mZY4iKSEiiAIAYDYpt9pvfu6X2rfc+1Kqv8nfu/Pyu7pmdIAdPsCPElUFNVWS/f+9/9t9fn3HPuwLCv23qO8L0egkx1A8s8j2Q5vooVot+b6u7Iyk/KFqk/mYf+rJC0PxJIsa1xz1YdukgaxT18O2EUf3cr0oaEk7jOxCQPjyHkxVsRSGXapvjGuIiwi+fxfpeVHG0vo6BpbQ3r/NLSEuqh0M6oABOB5IR3QiBpHsR7a5Wileu00Z+jfQO2G5JRilPVQFJNoNjXLXhV6jM55rCve6zvVex0yyQhNGWwosQqcpkJmqMQ2mp1DoI8kDG1dXZzkgX6ULcuY8P7xGOt9nf/zodIKGqm/lmePUwemKiM9GxI0gT5SfRNB+MWdVIOogoFEnpx3pe6qkCCCvZ8fN9k3qgf16m5J5vcEp91RRJkksgejQGRPFrrl9lPy1IjVTSmWzkWmzv+VtLFWGdEGBX5fBUFrRRIWsuVZCKrOtWE1Fohi98icS7L4s79VllHON7HN/cZ1kslMm1ZLNaS2lnBnlZKsNAPn76dWti97ZtZesI0AmkE0gh8DRFICaSvIWjpR9IIpBFII3A/IpASSPcjquk50wj8p0XgfhBINyFmrlALRgDJ2NiYN+j27dsOdIhQEiB3GXs6t+UBxBkGCD5wYL/bieRaVINIhdKb7NVXTjmBNDq2227evgV2Hgp2l/G0F9mzvDRvE3t2WhWbo+tXXnfVio7defAEbil5u3btps0DEI2Pj7vPvQiWbmqolMkqPXv+nI0M73CV0szMlJNbDx07brfv3IS4mLMxahoNdA/Y2dNnuJdr3r5Hn3wUICpr0yhHzpx8zQooqE4cPW479+6zOzPzKDwExgF08NJ5BVDE7GkVg3d4XuQPPg2GTAAAIABJREFUPwhkEDCmGhICDQQe5MmqXhfIAFCz7gBbYo0l6z0pdwAlwM+37PhESigZGdinCrDnoBzw5+rStC3NT9vq/IyVAItqgDYiW5RVLZJNnvvREkhtaZalHaDLWe5p774Jy0PCKes22rRsH1FbAFdUIG2RNw56CzXNYkfVO24Hjz5uPdQDwj2GGjTODToOtAkAlecHhgqgMWSG3Gz4rAjEDcAaXb2MUknjQ2SS+mgBm8J1AP4a6jMRR7IdKpHh3NfV4fUWKtgKqh6DMoD/ohZ2EfyK9+gEkuKhjG/ZP8mGRqCtwOr2Hjt44hEbJENfNYSysqxByXX+i1+0TWrp1LCwu3HyDKqbjH3zD36fdX3jU7aImkHFgvStJEyJTmzlHl549hkrL84DXkMIcS+bgGnr2HJ5zRgakVWfJ+oFr6nFZwVsyi4u1tgSBeiAdr3xCWidoNF+qGItHFeZ61IjhavVlWiuYeFAmWKJHKhB/lS5iGLcA4G6Mbtoi2cv2Utffd5uLs3YkXc/aUff9y5rhbhxux2dS5Y9sjfUWVSbCuJmDSC2R/OBGhWLqD9ql67aYBklimwBIReKEMQV3Tt9mAP8E/AqAskBVcDvxWLRVmRNBUAs0E3Ep1R0RdaAMuDn5tCw9T/6qC20c9UdA5C3NUjTaZSI5wEJp1g/NlAxrXodtNy65l6XdQ0dsINPvNtaR3bCZkKaMn9XXztpm6fPWhdjrBkVn0InAqHRpq5RbaBQ122kBPhJfaG+aVA/RDBZ72teu6WdQHfGU1QgOKCegPDxeAcWdZ9Jv2tW+bWSDnZVgfpJRLAUZICbbhHGmNLv33kfFEhaZ6uowZx8lqotUdhItePWXMwBKY1cecTYaWfitvI3lklIoybr5YdO+ruvo4X1NG8D2Nft6CcJgBpI/f1t1sdXvgPFEkRRU6vUIsQJy7u1dZRvzP121AAlwF2N+7Wi6luxZkpthOHh7HTJXnz+rM3Ms5ZCWOd7qK+HN92txYpduDNnr11C/cDawl9tXWA18RQhKfLELcDE6mqeOYnu2oBkJqnWHSNbcZfKLrFl0x/rIp+EqGnsax8DSXyiraBidtfnEuu6un1mogqNxJOsOqOKRteVylHWoU7ScH63Y3UP0zAo4lqstvv1k7ETVUCy4my0NvPx6yq/QDSIAZLyS8kCIlo++cv/zN7zgQ/YJvtTE4Tzc59/xn7tV3+FJIqz/rlV1Eh+P9yoXyOp1RZ2pa1XnA/NKGBUQ0ZKJf9cQphEUtJJJ7UnITC0z8V70l4hVZSriBJlmpRH+myO8+o42ZRFIs1r5PHS716fh3VCzxxMdevo7iOppNs+9O0ftve8931+jpdfftn+9NP/kWSQGezQCr6XZFjP1XdSXXotG+JSYZ6JTIpEl1vxJSrCWO/IV1b1T6LUUzv0/JPV9VVDTKShkjDcbi/sv3rFfo2xaSSP/LhEgRQt7NwkVp9lXEbyJ8QwKId8jRBxpL0+ISm1l0l509hHsd1xbROBpFc0pI3jx2PMs0U7/aDkhmP7D7qt41AfdYpUny4hCHfu3Gm3eHbyek8qwMhrGVJfZxT5qZVL+7n6SArTsvZx7qWIUidDkkarapNVVnn+Y79fhexiv/zODw7ZRz74pI0Nokzc1PEodPtJDGLsFqVYHRy3bMcIC84AKiLsinmua1LSRUbWviVfzzMkWNT4WlwkwYCvEoROmCeByJTKVxaFRfabJRIyqjyo6HmsBOkkwkhrdkF2yfy87mQZexxzppl4NNPIghNa1FnimIIs7/Qco7WqvMGzjWwet6xMg+oosRp0qzun+xLCMayncYx97rYb3qavNAJpBNIIpBF4wBFICaQH3AHp5dMIpBFIIxAjkBJI6VhII/DgI3A/CKRpwIhJMvpnZlBlyF+ef6gLPJHKZ3THiJNJs2SaCnQQuDI1NYWd0ajb54hQkZLCAR4s7AZQJqmm0YXXLzpIsnPnmL2OamAD8DkLoLFr5wh2cvN24/o16m002zD1aYZ3HiDbuN2uXb9l169fx5IkEDl51BgisEQk6Ry6nuowyT7lzp073obSagGC6A5Z9M020rfDbly7zt+m7On3PG2ju8doA4TBmdfsDsqmDYCld7zjKa63025Pz9ntmTlbXik4eaR7lqpKhIbuT/eq96W8WlpctBJgSg/XVkzaZXUG6CCARQqMNtQiedq7AqihuLUBQgn/Ebi2BhqWcQsjMl65jzyZ2I5zCoziv6tYeTVnsWxZnLFFMseXZqeoGbAIsCLCRQfebYkloq4FAGry9nXsn2bswKEjEA2oVZyy2K6ZCuP1rQgkJyt0DeqLtLQNOIHUN7obIA0kVwndwj4T3xcpXlQaQQ414DqJLEm1fUI7I9iuuj81xlEFRYKKosuucHbydqjNANGhmjdStQjU9qxuMVVv8aqDrg2YZ3xPYL1AOoFuWbcDQpXgheubbWw3lnyPPGHrgIoqf57h+lJ4vf7cV60JtVQJwvLG869YdmHFTrz3G+z4//Ajtqi2YYdVknANcYVHFaDyhS88Y9V5CorLSrAJ4EhtB2SVmgwM3QmkKD0LIN9WjSfdWqhutO2VgIAiGeIrkg+ONzs6KyVMAjY3KFlkdSjwG64LpVIAadtE6GADVLk+aedeecXOnT9v7djbnXj/u2xgD6RsZ1dQ9tGxDoR6HSVAXOZmN53YQhxWL6DwuXDV2gDneqSw4v6kUCoD/FYT8LwVMNBrFcnQkDEhwFIqkZLUNagHZZPExHDViQPqypIfGLTeEw9ZqY9C66OD9AnZ7dSOunXrEjXVLnmtHFlNSoHUssFYbKbezq7jtv/EOy0/PGoZwL1W1qjlV162LErILsgKEMygqJDiSbRslMclwdwCWwPQF8G+OCeioiIe5xn9yvJ39ZH6MFh4xc9FAqlRPeE2hCLhONzrKKnPGizLItkh4kZ9pPiLQJLq6cNnLr3tG0oHmf8O4HNh9ZGsEl15orHCGEXUQG2jZuwHycanxXni18F7eWp+dbK2dPNeF1O/HyXBQHcr3zNYmDbbUG8ray92dgNtrPGdWI5C0opizZIkoBOoFhXA70aVvmZQrkM+NmOLWcUH8sKF2/bSS7MGn4zKsRsAmBpKXcM2s1q1r5y+aOdvU1tNikepA0QGi1ZJiA63eRPQnxDkrgrjKxC0gaR1NWNCENWIc5xDCm5dtZj8sJ1c3LIUTMj1ZAmtW9+5XV6Yn04aJZaAb0YgLQukT8ahj52k9o5aHBVF4VwJgaG530BuiUCKZE5c4/x7MqakoNB6rcSHLmzHHoWU/ZV/8WtB4ipyFMXgP/74T9sff+o/eJJFhWQEJ01pt4gUWcmGdmwlEUQFjCdAsG5qnGofXONYL40m9WhCptTrJ8XaUAmBFAkM2YmKLHFihPEU31c8s7KMTVRQW6RTIFg0PzQ31MZliIXx3fvYw7/RfuynP+7RUjZDlXp7v/6r/9w++yefJjlhytWHsoRVn6g+kOxu1f7tBJJb7yUEUpzj4vQ8ziL7E1JMe1ELe34kkGIyyXaCOa4fsZ98fdceypdq6mj+RfGi2xgmBEgjeR1VmvpsICbCGFO9rKiI2n7dxjXszQgknUeEdhN78Eh/vx3EkriJzbqT8aJnFRG8ikdXV5ct8BzWS00zWdFOY0O7BlmkZAURLSvYxzVLycQ9FYm7PrOEjbDUPiIvFTNZ8Ir4z/L8soz6FSGt7UJk9OFv2m3vfuwAKtUKzyrUDOwj5WCo37iYVfIku+iriSQSEh5khSp1smpDNmtdJKmkurLiCqNiAas6Eaqy3kuseUVSq39Wee5TnSPtNVIbye5OhJSIJ1lJ6n0pbVtbUBTzeSU7yd5OSm2R0fpMCXVwibp6Uimtk0SyBnmkvyu2oSYTBJLcHv1pTck8PPswPl2eXN9jNMZr9szNYK+XvtIIpBFII5BG4MFGICWQHmz806unEUgjkEagHoGUQEoHQxqBBx+B+0EgRfd22YYIdBJoIDBG2cACfgQuKONT9ZD0EpkjgEn1kkQMudqGf2yfOnPGegEtxsb3ABpe8GOPHDni5NOt29fcumt8DOAQO7oqNjR50MyevkHbNXGMrOMmu37jBt77KzaA5Z2urX/I9/b2OvFyEms6XVM/i6AQALJ3717OPQ1wSX0kqQtWqjaFbd7s/Jx96MPfat2A5/Moe26hdpJKSRm4T7zjHTY8vpu6KWaL+Offnpr22k86t64lUuj06dP20EMP+c8iqgTwN5P1rexXvafr9vX1+T0KXDmI2mmgp9cuXb3ssduze2+iGDL/vJRNg4MDXjtI9jKzSS0pXXOZ2kcbWHjVqoB9EEcrc6iQFmaxP5PVGWCHg5Eh+9zrUBBrETHnzp6CgGul/sUugB/lwW/ZcN1rlAbAbgs0rB/j4CXAeRO2YdQk2T1x3Eb3HPJi3lRbcHsyB//ECXCosEhlGzshw1dSLsiBFk+0FpAuFZAaSttLgFMlFGhnTr5sK9yrFEBq6Qb1FlpA8WoAxQLh3+r15xFIrtKJ9Z1QwIhAaseG79DRRyAR92PfBijqdwloCPh04bnnLQMpWIUYnXz5lM2/fNqGJ/bZ9/wvP2lFrA9rze1WUloyfaW2rkMgvYgCaQN7vlbaHQUOqncS6pyIQNjSUAlQ2nrFHPE3xr4ObktupPYlQoWopnAyQtZYCYEUgWZXNiWgdlBcBHJC4GuGjmjh/ovzCzZ5+RpZ1aj4Roesf+eoZTuD2k5/d8BTYBj30wZR1An4X3n9mi2fPm9tC8vWzXlyuidARSnlZAMnYF83L5BU5EQrDVbfybKrxMBYI86bAIKyzFJti02+VA+mIvsgapx1HTxitdERK+/oswy1ycqonmZmbtnVS6/Rfgq1U3vHCTsIpFw768Khp2380CPW3jNkWWWmQxwtQ4y1U/erE3BbdVDUQSJG4mu7IkD3qbZH4LgxU387ABzB8UgyNKriPPs9USBFAslBcifSArMZ+g9Q2olXZc2LGwCgdvA8KCIEbla0DkCSf/ClM2857r+WP3ZiFeq1WxRHzUd5ObpVHeQi8182i72MA6mNMvR9HuazEza3A+C6A+u6UQqbdDMsZF/X15XlO3VUuppY37ATpb5Rb3/elYk5iPBWbBdF8MiKSsBuFXVCV3s/46PdJmeLdubcbXvuhSW3k8xBWmXykIctPXb+5rRdxPJpVhyghhR2nLIaqzCG3IpO8ZT9nYPhIlQCPe4crUiZBsJVx6nmmcgkj78s2eoeoiGCjUSMQPS4FjaOlfr4ieuI+k/9y4Ubx4kTVt7vSf2eBgWS5sbiKlaMHvtQa0rLyJYaKdQfqrdHvIhqHvlYSYhiV1poHQ3XiSRnuO8wb7shYVcA0HsH+t129oknn7KPfvSjNs6+tEISwi/94ifsM5As2rMlsfDaL8wXV+IkKkIfr0lygt+PVDBSFQK466XPaA0XcadxpN91vjb6PBKSOk7JEfVzaa4lySeu0IWMESnTLDUQe7ZICL02vJ6frrn1WW8DY7CtrQMXOghqap79N//9R+3D3/XdbDgMuIQV/MN/+2/s//o//qXNQiA1UcOnDOGgzxYhN7SfKqshWs05EUPUdN/xFUmYGPc6SUO7NY4bFUhxzjYSOVvHJ/2WrMN1oixRXmks+JqRKB61KGwnuH098Bhu1b1SDBrVRo1EW2h7GANbJHe8s0QZxt6T1UQgWebogQkbpcaR6u4pGUUqrx7W4QrPFf08p63qWY8IFdif9VyzvoFlHPWlVM8un+vm74llqUg9EmlamAwdspLkWJHgZRIHlFiQQYW+oSQDWUwq6YJHl6NDZu97tN+ePjKEcjxnHcMkBgxSq2gQ8ohEnM22fsvkuiCQUCfW3J9VRc1o9wr/XyaxB6JIzxRKjiExQvNIiqIqz2CuhEdx5gopyJ8S7Szzpfjo+VX5LqotlWEclckEWYJcdEtJpNNSJsnqroz6qEpyzwZ77xpfxQLjG3m1EmMqPJOsRSs7t77THA7qVe0JIrO27AulUt20L91ILey+lv0q/UwagTQCaQTe7gikBNLbHdH0fGkE0gikEfgaI5ASSF9j4NKPpRF4GyNwPwikKdVpAeQRqOJWYImtS/TcF5CiV1aZunwvK/ufl4iXqLZoATm4CSCfo+i1AK6p6VkHR4aHURsAaE6hElqYm7Xeng67dPG8jY3s4B/vqoHUC2lxzApY8NwQgUQNFhV0Vnv0D3URNQKuRFpJjSSgcglwXOTVGGD/i6++RqHtjI1jb3fj/CUrAzwsUoPnPe//Brz72+zixbMQMioujpUP4MvhExAkZDdnWtqtiKrh/OuXII66qaE06gDlzNyC2/WdOHHCbf1EWB06BKHCvYrcunjxoquQ9u/dbedQa8xTa2J4sJ/aSqMUMZ93MF3Hy+rkxs2gqBKwNTEx4bWcRIqdO3fO70tWgGvUC7ly7ZwrAJDrOHlUhqiocZ8C+4ReKA5SZeneBYZlUcBcoh3DQ32cu4s+wZLsTdRHcei9FYEkEFCWb+vYTPXu2GMHjj5m7VgHOjOYKMxkWbZelZWSgD+aCgkhoFy0TEZKB7dwCwSSf0xuS/xek0UNAMsNYnrl0nlb5t5CnRIRDFgg0ndeL2WbpVLjlLkXgdT4900hnFxURIckKVkQ7t17J+zgkYcBpAFkW9uDEkANJJ7nUCDV6KtNSMXChct28VOftY6+HvuGH/0bdug7vtUWNjgfcRU5pkFRgyR88c8+axtLsxBIZRQyUj1wPrfKS6yG6qB1VK8krAbvv1ntLJ3elQ5JNn8UWAUbNE3CQPo5OJn87PetcybApWy9Mpuqs+KoGRgc5IGAPsZJ03JSA0X1kkgP5zfPQm8Vwae8b1RAGUDAPsZg+fIVK569bC2zC9atfpF1k8BBWfWpsLni4LKPAJ5pLcjr2pxn1QkkQDdpWnws6N7VbggBEU8AdBWA6dzO3da0a7etQCA1D/e5kmIRm70bV05RB+wW4yL4kzVtQlJ0DNrBR95vY3uPQcB2WfNSwcqnT9oqdb96Ue11cN6yCCSN3W22dHFsROVQBN4jyOshTAiAoMZIlEdSDkSyzu8ggLI+ynVMonJqVLG4AikhHXx8CQxOCCRZ12nN0aRQ7Re3J6S9onfaqe3zjV94oXEYvy0/D/T3er2qYJFFZr9qhiQMm7qlPddkXaxlIo1kYdeJDaPIpDbIgk5+76GNXS0160Jl2Nlew8quZv291ELCuq6np5UvapxQO6WtvdOVCOvMlXWQ3k3qpbRmcnbqtfMQ6yQMzEgZR79bJ0Bxn82vrts1bOquTALSAjKXGKM1QF7ZZ6rGm2IkhYpGpr+kPPApEGwAkWT6WiOwVgSrk0wafZqHmq+SC6pf+ZAIpNhHsa/r3+vKmdCvbyCRVLOtYWxo/DcSSFE5FAlct4BMiEStPUsA21qLov2h1vtIHEQb0sbxJw4lEkhBuRPGXFQIRRKpsQ2aU6oNKMKjF1WH7F61nyixoQOlySsvv4Sy75YriNxqjnkv+8Qwb7eGmYhpXcsVQKrXBODOZur7ld7XueZRXUphqz0/D3lUhLgSAVSvLRU4oHq8XZiazCknrFQvztVRIk+DlaPGp9twck0n2ZIaf24Rqzp+1DFq4uf3ftO32E/93D90NWu2o9M2IYt+6ROfsM9/9jOokJd8/yhCfrg9ZFIfUfFzK7pY24iREmsOqZ2RJI4EkpNheq7huyuQUN5qXYmkWiPh3HifGpWNNZDicZGgigRStK2TMupeCkmNb+9jSBIf9glJWCeeku6qr2UJgeSq4WRtCocwdpys5gwQLH3sXwf37WWeU1MO4qiN57M89yayVWvQAMTSIs9EUiHVpDSFBFLdwhXq/WU4voCCcI0+K/FcJrKojWQVVwxrrxDZpFp4rCMFnqGkGGvl2UZ5EBVi17KJhR6f62W9OT5q9p4n+uzEsVHrHICA3t1nbcNdluW5jwHFlOmgryAta1IhMziLi1hfliCjGElSsza3Md5QlaneEe1Z47tiU5FVLmNxnX6vYEdXg7xWHEuqvybVFOqlVdS4XjOMMaXzLS4skWyjdBMpcNm3UECuUF+pRDbRJr9vkBghK1bVGRRZ5UQea4tiv6b3YLFERDU+awUyyeylyfBMnL7SCKQRSCOQRuDBRiAlkB5s/NOrpxFII5BGoB6BlEBKB0MagQcfgftBIC3IpkPoYoL+C9SIwFLIPqYINmBzhX+ESwXThnJIth/6B3srQKTIhBYAyIrSN3lP1if6h7oUJk4sCCTjPLMomRYBLGQnd+TwQQdg+siizlJgWdnncwD6Khita68Basi3vo9MWQFA165dg0Ca8OzT61evOaEjS7vJqdty7bfjh4/a/M1J6nlgJYeyYceucZuiVsLN65exLcN2DzInh/fa6NhO23PkqLUCsFTXmuwVFA0iufbu3eU++gJVpLgS4XP2AhZgKLGOHTnk5IjAsdcB2kUq7dmzx27evOmZsK2gcvk2gBqyposAGAcPHnTQ4TwWYp4dDSih2lJ7aO8qYMfpU2dtP2SYFE9F1C2vQ6x0U6jaqAGzNHPHSpAsm1xDahIHulQ/AtBjFXJNNns1MoVv37xu/djP6LUJgRDomnsojBJwSd8iWHq3xZOKUNcAiUD0UAc0Yy9z7OGnrZ2aCa3UgZJbi6tCZFVGxm6zbIkIhtfTAXCWrsGzzn3MhCGkMiLKGN7gPzmOd9CFbPHrVy7b1depebO65KoN5dQ3qx6LrNG+HgJJJIxsamTHpnoHZBrv3X/Ajh57hLZRa0EgkIA6AZS0/eyLL1kBm8J1lGqb12/bpU/9iWUAW3sfPmLf/5M/ZpUdg1bOA1i6mgpQjJpdL33pc1YtTEEgFSFXyGZGOpFpwi5MxzRjdXMPAinYGN0N9G0HrJ1zIE6NvRc+t0US+VzczkIlhJIA9GbAexEGGaRhJcZ6CUBW2eZ5QLGM7Mz4WbWSKgIKQaz9falyGLctFExvxk5y8dRpa5qat2EVrAfgdQIzsd2ToGpDmdi6FylC+JzqcLVybQHpKrReErinGkz6uwInu0IfV14sC3syrIT6KeZOParVsSFrgkDaALQsFhZs9vZlVIJnuQ/GvCycAFNzPSN25MlvsfGdRyCqqPdCzbKVV16y9YsXrI8s+TztL3KvURV0r5U5gq4C3OP4byQH6kqQRCVSB20TuzB9TLF3YlI9KQIoAW7jeeq2ZokCJhJIOj6rYwVQE5MWee0BatdUQ41x2Ds0YE//+8+/7RtKDwoiqfqamQ8C5F2tQB9o3awCimqcaU5qPe9B+dNLTao8YyPPHzqZHB10Nu501tUBgdAGodQOGI113WBfHk4V+yqI/S7Ii2pl0+bnAO+pb5SjntHVK7fspRdIGiBmlK6xPMrSakuHLW202mksFa9OYUsF39cizzwRRbI41DjhmurDdRFQtDfDmpwwbcEOUKQKa0QYfRADIpIS0sJniYgyiEv0ch7LFpcihXPH5IZ6Pyekq/dN/edI24auiNPMr5mA++H9rfno7zf83ckGrWDsPVI3SAEZrctiY2WzePfcD2t1JJDqA8H3y2B56u2PlnlOTAYFU7PIYQ4QcaS9uYX9UYpcB7ohQUSEiEwQUVPT/EtI6KSMT534CDEK81l7bAuAfTYX9lX9rQcVqvbDFazKqrIW83p2rHUi/GO76nNCchH1ZbB8jLZwUt/679qlaUs7pJSILb93xqET2YkqSrapFZJZBqiXph2hA8vNRx9/yp5+57t9H/7yV75IDa0X3Lq1wh4vcsoJUiUjiBjx+0lqGfkYE9koAVOwSHWyKqlppD3Kia5EkaZ4iTjK5VHYiJh2hVSou9NIIkeCuZFA8rUhOa6RQNL7dQIpaY8rRjm2YQg3EJCqpbhVgycZkWEOu/oojJnGNsVxo/dUF6xF8wGy8MjBQzaI0kfrfDeWu10o1UR2q8ZPTPyZX0ARTBxK9G2BPU4v2cWJYxUpVKZfyqgU1/jeAmmscbS6tOxqbFm/yYZzjb11FWV3BhKowvjYpLZdK7W4vJ0kxLRCJPUx5R/fn7VveGS3HZ3o4tmpy7rHqI2kAmyQSPLE3RCJxF5do7aj1t0mLHWb27pRozFeyFwosy6IxNFzocZgkWSeCs9eIpk3IZUqEIlKsFGtSk94IM4KV4H9TbWSagwEJ7x5FlnF+m6F5IoKpFNtPYuVHSosEo9UE6nKHPbrMK+knpUoSgS8nnf0TKPVwtNdnKAPi76ebU/NhDGdvtIIpBFII5BG4MFGICWQHmz806unEUgjkEagHoGUQEoHQxqBBx+B+0EgzUL8xGzaxjt0AEbgj/DgJKM3HBf+UV3/mQ+55Y3b4KhYNOfjZ/Bh/kEvMEYgTovNQeicweauG+BLBIwynYNVnSzaQl0WgbQ6TxkQTP/YjyCosl6lFBIoILsSWZXos6K0iti/DUNE5fg3PFgoWbFlywKMnr90wYuBtwCoXj57jhpGvWT+92CNddiLdCuz9fSZcza8Y8jGR7Au47N3sLST7dzhw4e9LtQidipSO4nsEZh27QbEjWz6IISkJPJ7AKBXxrcse1Tj6ODBwzYPUXYNsilm+goAE6ijbNlzZ87bxP79xKGTDNglO3/5PKomahNQ02Vx8paVqA1To3aQLOyaAdMFTCo2LQAtx48f9doDVy5foP0oxzyjNsne/RoIpKCzUP0ZYteCegFLmYnDj1r/6Jh19KAeEKjrtICAL8A5ABXBWHIFEsAkImFdqhaAJ4ErCQfp/eQFu0FIVe9IgFkBZdgiKrQrF895IXQRSAJ8sxBiAtvf7LWltrn3EcoednAVEkcqGfVjT9+QHTp43AZ2jFoOIErwjqy05MN3lgz9AgVZqvOLlsHycPKZZ21tZtZWaM9f+x//gQ1/17fZAhRXC5nw4GFuj/TV5z5L303STmpmaVzqmhtkXesuUM5sukKdzGAaAAAgAElEQVSCV139oPf0xvZM8XgPAUL0Oi51C7S7CUC3j5K6RYCjstSTEAkUdfAzOZVAe73UV4pDJVHEqOekmBDgppcIoRaQU1nYZTWeaGDr4oItfPErEGk30YqYDbQD5jG31iBpVJPEi4o74xgsmNRCVzJwHgfNadsyBKmUFkCHuiMHZTdFHGKJpux1R3EhE2qdFHJnXFUnsL7EyigD2VEuUXdp5oZdu3DK1ksLgOEiWXLWNbrPDj32ARsbnbB8BWDx1h0rvvSiNd2+aX1r2FYxV0q0X+SOxlHjK65bkUCK9Ui2H+O9I/JTdXO4t3pGf2LLJSBT7/s1FO8G1Hc7geTn0sLo5FOibiH2smHT+b3/ZKWov1GnaAgrv4d/+9/fe0B/He92QwqJtJOq0NWKbuXEl9Q+9LvWMI0cCR67O6hx1EF9EuD6FgiBDtZK4FzrYMJ2tcuuCiIpv8F3yCTqbLHMAeTnsR1cAEhmrSbsYM9k9rv4DTUpCkvGQCsM0jrrwTnG1JXpss0wBFo7ID0gE4ROb2rdklKOudKsNZy2yMFKaroW7St8D5pEAHyXObr2i7GMHZr6mgGvrvD1RvZWHLO5GUgCqcGiHVwIYxgb20kkF9M5ifRGAikSRI2fc1Q7+UwjgRTfizZkmgdVVBnaDzVetK/pJWJFr0isxHYlLm71HteMDbZ14fjNpBZUeA+sHVJ/AeDf7dq4b5EBGp9e3yjZL30fZd5FAipYLgb1T1Tn6Hx+finoeF9ETzMA++DQiD0FYfPt3/7tKDxW7ZlnnoEYfN4WFufZd1ddFesWiVzT2yS+z+cOfSKShLkuFbPv6xyn9onIEmFXxRpNBJIIn3rcpJgRQZ6ooFSrphUSJ6MafMSuswvbQ84fbei0f6jbyiIPknkm1a+ImRDbLQLJ20UD1ZY4X70+EQeJSPfRITIsWVtl7dYKgVZClRkJpMZ1IRJjfq4GBZLHMSGQ9N2J6KT/PFY6PiH/ZP/pRFCy39X3toSY1xy9WzEZzt1oWddIIMXPewxl+0iSTwd9+Sj15lqUnMF523n2EhmotnR2Yk3L2JS1aaWK3aJURtQqXOc5zdvOmFokiaeJ9b0ImSNhn+w2F3gOkiWcakE2o0hboXZk2WuttUKyqPYTiwX3XF2jFhD9UFTSCGOhg2u3VArWzR403m726H6zhw712vGjYza8q8s6BjutBXXsOnuX6i8pXUV938qenWlDpdSqWkktPGtoXw8EoO65wp5T5nmiRruV7FBcwipX5JM/QDazr1S9JpJuIMtapFqXUohrO1I+QIVkmBKE0cpymTqUqCIhxKU2WuZzrkCi/Wv60r4mMlYJMyLgfF0K4yz2g8b7uZRAqq9h6Q9pBNIIpBF4kBFICaQHGf302mkE0gikEWiIQEogpcMhjcCDj8D9IJCWlNTtmcTB4kUvgUrxPWXrril7PQGxItbvfvz69zpZ5OWyQJ4Acukf3gGUCcBfLEY9PT3p9YVUF0lKmk7qHZTJRhZI7fVbHADaKmQv8E31EwRQSOEkYkDtaM+JtAhtdosgAPwapFEvtWtU50gAQGtXm81AxPRTa+XUiy/YnWvX7dix45Ynq7mlux+lDZnGlQ27je1eL3ZtgwDagpQmIZBUs0k2dCKtrqOWEuimukwzMzP+3qEjh1H/9Nor2Oft2LGDawy43Z1IreGRIRsdH7fzKCVWyNbVfSkW65zjGMqnHCjs6xcu2dDAoO0gBquri3b6wmkbHUXxA7A2P3XDKiiQ1rFN2wDIgpJz8FEZr7v37LVDx0RsoZrBmq+AeknqhmaBrA2Fnd84ShOwMBbvSY5V38lQSwSSMnY3M10A3FhVDe+2vZBs3RB2OQDAANqob5qoPQEIA5jaT1HsmYVp+gHLGmyP1Mft7R11oLoDckAgdUmqJY0FgcTcUw712iwkmdRIIpEygMlZyIDsXXWD7r6DtyKQHAZ0bzW+Yce15moGhSNr3V0DtmvnfhsZ32dtAGeSRq0BZJ166WW3NaxBDGWnJu3WZ/7UcguLNjc5a3vf+2770M//hBUHh1HYAGQpG3th1b7y/GdseX2S+yhYTnWbyFzGDAxwS4SBQO1IYmxZ2CUQpbctKhsc6HPEMbRZ3Mo6rOdmZIeSW9fxKq0uQlSKHi+O3vCZSCCFekmJFZUARJEVfEaglhRGPpelkPBsexWcF7C34SqqZrKw11+/bOsvvWY9gHA5SIIcc3id+mSbnoUfsq5rUjj5LYZFQspCSSc0u6v0m0hiHdOEhZkXHVcGOI1YbwFI542MyDZUhkVAxhWsizIPH7X1wV7rGOhj/FB7aWHSbl48ZatztyGtGJEteRs7dML2PvReG+zdZa2rqKcuUc/plRetHcvIbj6zvkbNHUgRVwclY6cRTI32mw76soZ4yBtA3qgUiARSHHGRKPJ1KCGQomIvgtCRSIogvA50AoF4h2MT0l0kDvNG9Ye8HawF1Gq3bFcn1ny77cCv//Ybp+rX+c6ekX4y6YkN6433nZBPri9VnkaRMutFSsj+q4N1uxvlZCuEjGqT5UQkZKk/4+1WvbZNVyXlIPVEzIg8WKHOnF5MWa4RytP0drdid4ftGfdXYi04dekmpCLTDcB4AxJ2U7V1AIilxMypSIpIHYHBnLMGwKt2bYjocmKr4mSEwFql9sviTjZRUWEiQFwjL0wX2qQhKUu7hFR1Qj3hhBpJoy3ntkDGvtnLz61rNKiPwtgJ+2Ls86hA0nu+19Xr2KCWQAWhdcYJnEhGJnaIcY+L59siIkOjWwC79V42UcFt1VML64vGUY4+00s1W3SsLF+197S3STUZFGf6Cm2KBE24Y6lnvdaRCll5BAOxJNJG9nEDEEi/9f/8v15bydWAHP+rv/LL9tk/Yf1bmHfljyucElJVcPqGxpPWKOaZk83Mg2jXp+cBJ4f40nEiEMWp+TwT6ZRYCmZUa49+VltETuSxSMxRb0fK0gJEgBQ0FfZ4XdfHB/GNzypubaYaN3xW14r36HOc5jQSSFoDI2Hl958QSFrNRSBJgRMUSMFizwnxhMDX+cJzUbCci9cL4yOpTZTEPlgshv6Ka4qrx5hfkUDyvm8Yq07YO4EUnsN0XKNVXXg2CteKJHXo1bBHNOk5iuejA9iEjo2MkrhBDUmedzTfu0hW8Tp59HGscykib5l6jIwYy0MOFVn351D26HFiZXkO4hhFGvcrxQ4egrZYqKAixAiVfbTWxBhQbSsRpkX2Q2vjGQ0yd0M1qTTuwzNJqBHImJWaWv2P0Gn/MNZ2e5rt6L5ebPZ6aGsbtdVQTLKObGrcsVfnOvrwSMZGtwWlEuqkDdYVpQqoBpIrqRiXIpAqJOAUqc9Uxa5OMVsTCeZ7XFDlansQKakvredT7PErqI2WFlcZy9S9glBSPaRV1rUS6rfKOuOHAzWe9Lzplqy+B4oY5flTz5uusgukkpNuXO/8TGphF8di+j2NQBqBNAIPMgIpgfQgo59eO41AGoE0Ag0RSAmkdDikEXjwEbgfBNJiKEEhuKMBXAu1dwIKsgW6OQgioCjJ9O0gi12qFAHWIpDAIf0ViCTIBYGmABcCdaambnmdo0OHjkDaUACcLGrVbIkAa8z2jWBsKEAert0swFpZ6jo3XwJCO7BDKnLxJjLm1yB2Osm3XUdNBQTpWbJNSKDWUVI89/k/tcLykr3v/R+wrr4BWyZLtxliJKhkguWayjTo9wpguNrb0a06EAbBU/CM7xWyr6UwGt+500EqHXP16lVqTwzYGJZnc/OrdvnqFX7v4bM9WN1dtP2ojARClQHApGbaifqiG1uZKxev+DlC3aQZm1mctlEUULa2bDO3sMhbmMGWpUSWvpQ9AvqkQmq2I0ePWj91n65dvmTXbwD8YxkjQsr7TlZP+nbPIRrgU8Wx0b7OSQyUM1IYCRArY0GWAejfIOv32COPe52NTgD/UDgaCxlOfuXyTa9zsHP3uF2jrauAOCIC1Xeqw6HzrHC/ItZ6kTDcujPr9TdGR4ZtHtWPCKRe6r/M8fO5s6ddbdUuEskHzpaSpNHS7s0JpASAk30RNx9t2vJY9qjuTgGCpKun34Z2jNnu/RM2uANrJo595cVXsAlctPXCihNIl//wj2yM92e4t2mA2x/+jU/awJPvQJXV5hY/K7OL9tXn/9RWapMMFDKwBSQq430Diz8ndRT1YA+mVx0cTu4nVA4LIJ//PekE9ZfUFyKQaoB9dZBbtjgikBKAUZnl0vvc9UpAcN2zPitSp0l2VsRfI0GqsHWBnSI1lFkvMFmgryt2qHEjQO3KHZv+8vM2slq2bmn5srIApC84l/qsRtq3MswFYroFl6vdmOeqK8WkqQK0VQFgdT8B8EfhwO9VFAEbKiIPgwgk6/Zia4yr6TXIQzLSux87bjbUaztGh7kW83V52m5fPWeLt14ndih+UNpNPPJOrCbfSS2PHZadxZ6I+maVk69YV2EJC76Kz2sQZlc4ed0n1VdxsiGQrbLF0hqh+jph/Ibsdn0XEeckSgL6RhA/EgGx1pGTYVJzJGD+dgIp/B4ICyfXE6IqElqtAuqlxFQ/y6YQa6eKlA8DqCAPHLCJX/yNe87Wr+fNg7tHXL2pdotcr4hQFxJK37jdm7NfgQwSKdRJf7SxfkoJGABtgHTW6jUSAvSS41wb/ai+Z8nz+SBcvcUVI8DG1MURQC/CcYXP3SnQF22B9Bf4r/uWpek66hMfg8keI6De1UNYQbrSSIDzBgojgGmZRPkUEXGkpALNDEkhxIUlc8KJB+9TkQT0ZYLEixyVWtIJ04Q4bSSMNAedOPfhEOaZ+tt/b6hXdrcid0udVq97kxC+jWPH9ymto8wtjT0pF3StuDL4dTVvXYXVoGgSyZIs3HW1WiSlEnI4kjQas7JLrXL+QHCEMVpXNhGzqNr1Gi7swfqb9mHNCa3TXu+I+PtnVfOQv6t2YQvqoP6BYfvY3//79oHv+A6PrTp95tZN+6//zo9gZbfkc1s2eSJwpJLyNUy1+hROkUTcpM4fbR9FNkl96yQVa38JokvjISuLS9+Ag0InEmYKWCvtWC1CFqn2H3ZpIlVcbSxLvkRdpb1YlmXah5tZL0qMcz+P1Ms8C2zVQAqf3SLqthRPTsgkBJL+7mohBnhJJBv/k1Wbqyw9cWYruUX1jBQ/jyNEXCNxXWRPWSfx414Eks4fCaRIYrmOMyErtX5IvR3J70giaSbGY7S+hleSpBMJLtmq8tWP5duTDz/qf1fcR9h3SxC3IgRVa1Dq6m5IJZG5JRI6tHdJO1phzy6g4CmxD1dgh/MMLRFMNT1PMSWXS4wlEgTW6LuCrAxRl0rRukF/ZHm/GQVgFUJTtRyLqMOkUJZiWnNBMfJEFMZCm9SDXLuDc47DDx3eY3ZwD+v9vj5qU/ZZ93AHCT7Uy0MhnulAgSQlUqeIJJITUG9pYSiXUAypvhFkkqTTZdnZoZbzqNAnRMLnn0gjF+MSMtWvlD3yBmNpeQmibHaZ7yWeXzZQRldZJ3n2k9WqnmtlX5fU/ZOGS8+hFZGUfG1IKa8EDe1zIjOTZ48Ls5wgfaURSCOQRiCNwAOPQEogPfAuSBuQRiCNQBqBEIGUQEpHQhqBBx+B+0EgLSgxWBijg3aAaSp8DVCQUYHzOmARwNnGV7R8EllUB2OdyHBpC6Cu/vUuOxDqCwA8vfLqVyi+nkeJ8xh2OblE0cSHXWURzhyz+x0aFCitJulbwi0oy1bWNTmAniY1mhdwhoMjrXwJ6C4AIOZQwOjPG/jwP/sf/4Ds7Iy95/3fhPII1VMN8BIQSLZLqt8kILXF7bqUda/6TaF2gWo9FRJgStnYAsPc6kdkBdctAlS5TVRCtBUAThyUog0lLOikslLIdOzk5LSDXaOQRoXVktd00u8Cprogq7o6mm1p4ZrNTV2hzg6qjOVFgGeII/qmOaNs8BZqQbzTA/XcV7+Irdoy5JEAJwFwsnpyePwum627OuueWfchsAKVHXCTSRQ330Im+yhqp/G9EyQBD0DIkfcPUSWbqctXb3nB7QEsAy9BkvX397pNn0C7Psim6dk5J9wOAJALK790+brHZBzLvwsXLvj9Tuzd59+/+tUv2w7ufeXmFWuCEFBNCwGlIgNUG8nHg7LUI0Cv1ka7NrcFC9ZjesnK0OtLJBZy/jeH7jWmGC+deTtw9Jjt5Z5OfuUcpBAFtcvEEGumS//uD6yPLOumQs3OT96xI9/9zfadH/9pW6cOUpVaDFWytL/4zKe53hKdQZ0Et9nSj0BVGvtSFzSAz3FeRFVSIDW2lBHhvkRkaIwHq7s6qH1Xp4V5saWeSABozYmkPzc4QOcQMK8aGKqJ5IoOTcDEPksEktQlzQymZgG2xLptbtFWn3nBWu7MWQ8kQjP1ipqaAT4hkLyGRJX2VpgnZGRLeaR6JUBmZGcDzpKtniGTvVrNMpaxpeLzypsvQwSu8aU+c9Uc8S+QmV6gttbkZpudh1yYJmA7jk3Y8Pig7RzqRonXZkurU1ZenrHrJ1+AuEJ9MDxuE8ffYeMHnrD+1n7L3JiyKWqftExesy7mRhNoX7PHk/WJAVFmzLjSSaSbFiNYucp62bPIFRsH/bh3H+eEJS9rQmXG6++yuQIs3eQPjUBwtOuLfRUB3MY1qg78RvKFPhG5ht7HGQEnNYhFi9Ym5q/asSKVJvXW+iZ226P/07/Y1ttf/6/vevJRB9YFlkq54SA091wh1V4guwPxek+JALzfCcmrOjJ5bKpEHK2rSL2ava0poipyuVDfSsB5jjEg4l0WWG7XBtAsGqEJdahUQ75uJ+tiIKbCPM0mC70TRE6+xtFNXERmJKTQ1uW3/l4H3TXOEwVLuFAA0zUlomWY0+kJQRTP5Z/XQTo2NDBkTvjv8Ryin7aI7HBYVCQFdWzjOJFla1SluDoIoFvAdZGYqp6NlFXqd1eTEHORKEENyJiFEJHyI9YAcpIiUblEomqL5IwEX7ybsB83fjWOzThuw/dIOgQ1jvpLL/0ciREnmZjTfVi17tq92/67H/1RO3HimDX1dNn5F56zn/mpn2Zdn/MxUmF8ad8rso9pP9T9K+7B4i0od7QHak7m2G9lgeZJFyK0ZHVL2EUYFVHf5pWMonqHSRzX+ZyTDglBEy3LdM5Yv6hRSRj320i2qC26v9hHapfuU+2MRFtUH26fbSJSXN3CWiGiQeSVxpHzr6r3o7hpTPOVR9Gje+smEUbnVuxmZ6ZsZW4Kgo39mziFvSkQVnXCUDaWsgx2JR7PKZBlPgeYC91YxirGshwtQ7Loc6pLpXtwm0LVHlJtxKioVP0m+lYJBkovaIX4eNfxh2ygq8efnYZ2jjkx+/4PfDPWhAP24lee4/li0pap/adkjhqkr49L/qc1o8r9FdgbRKKp3eq/SjKWy27nRt/oXjSmxINqKkmR4w9a+ois7JSQorEq6o1Waewnij71u/SGjBbWRBJkIJFkmUlJPDtxeMSO7+u2QztWIb3y1j6OggrVNxuECrJ5EoOIHRginsu6bH2FRAMSHFYXSAKhQUqgULtKxLHCeisLOq/9pppI3KdqeJV5JtNzU2GlbEvzJZufL/LFXIVEKpWx3RNZBnm27utBqIVU4aFHj8BSNle4vmKjfcVrHypRgWtqXJ2fDaq19JVGII1AGoE0Ag82AimB9GDjn149jUAagTQC9QikBFI6GNIIPPgI3C8Cyd12hBuElGInbQT6uE1MwurUFUlJGAJQngBqSSY+SOwW+qgCMmSHV/QPfer2nDrzotcO2rv7sFvoBKDCT3HXK4KXAkH0s/CSiizyQCBUAH4DIqdAjSEZ2staTv90L1IXqQdwTkWd17DjWeUf/l2QRkuz8/bis58BKG2x937wA9SHEYSBukgZx15Am6LSbpMHoOpAc8jIFthRAchpBujZdGuwUGklFrOOJEEuqT0RwL+Qna82C3hQZr8DDZxLrjiKZZuy8wlLQfZD/EF2U8qmrm0Wbeb2eVtZuGGZ9WUs1rg//K42ydDfqLXa3n0H7OCRgzYlG8DXXubWK5ACAHXEoLFfHFi9m+fbiu09SSQBjLJg4j4Bo9zxClCzq3/QRnbvt8HxvVhRYTXGWZRj+9Jr1H3CWmjiwG577eXXglMN40AZxvuoa7UAcL0EgbQX9ZWIhas37ziPMjSyw06+8qrb3vSQUTwAuXYN27+R/h4nkFZmJx1IbBIBQeazA8n83kr8Yw0N3YjHXSSlA31JwXaJF0Qo1Mel+lUZ48GmieJStL9mecDQneMTVphS5jLFv5dmrRlLtLk/+zPLiuBbrtoUAN76cJd9/z/4mI2RhV/gWgXIpue+8DmAsRWZtnmNIRGOOdkm0U6BS40E0HYCKXZAnSRNlEhvGPhvsrzUFUwN/bdFIOnaAaiUKkqxicSrIhIVDyKQNlC15bF+6yKl/NazX7K+q9PWQyHxZgBek/oI+zAgNwcSa6RiZ6qAwxvMU1lSMpfXMpAyoH6edQ+xtkZtIhVT30QR1NIGyQg5UoXMkQKGo1DbtNtKttcuFrN2YzNvdzLUb6H7xveOkHE+bDuxLRrb0W2lmgqiT9vM+VNuk9U2PGpHHn0PGekPWVsVW7RT52zp5ElrR6nUK5aI64mQkDWeg6ualyKEhPTqxfvBHi1YWKm2RqwrIoC4lUGL66WrsVylIaK7bhm2VcReZ4ukRYx34/wK4H0Yd+oaWW5GAkkkaABYia+UB1pbZAdFbbbM4Qnr3LfTnvrx//VNevxrf/uD73+vf1g1TlTvSGSuwGwByQLX5+fnXZmgl1QIrawhroxQDZKkPozEPbp37QchBuH+Wll73WpU96v3/MBAyug8mttrWFrG9ScQR1tkZ7iruxf7oJvcekn5EeIZdgGdo9HdMRIKW5aRyTHJWBcJvZ1U8fMkfXl3EoTfpbcp9qXIne2vu9riJL3IS3VuIHWkptF5RH6rrS2QSCLhBEiXVAuGMbfGGyHO3LFIcT7XTj0jjwhAdSQ6ROZp7avbI9Ybk7Sxwaq0cUwqalFdun39j/u0TqUxEC3ZIknl+11i/6Z6fiMoA6VY2b17F7WW2uzSpUt259YNV3FEIkyclNqs+3Z1k+6TOOZZr1cB69uwoBMAn5M1HvuFau9kpUySEvnODTiBdghMSIkSyhH6rMY+pvOI9BdB7/3uDyThVV/vZEvnSrqt2nLB2i2QwToujhG3F1OtN84bazI5uZUcW1+nk7EhAkkWi5GMCnWXgvJIijmpUvRddZJaUN0ODo/YD/61/8qeeMc7sMAdtN//3d+1X/9nn+BZpZAQSEGOHQkkv15SD02Wn60odFohnjKsp/3styISlcByG9vcDa6luZqXMgwCbKVIXTrWsyztU7tE+IicbhdhyTxuZijvGRq2Ezt3offM2Oi+fZC5bbb34EH73o9+lMG4apeef94+/5nP2BJ1pCr0ZQFFmRI/Jqen3L6PNBxXXq+xLpYgXooQYfpekZpRyy7jWH2jvTaujUFNl8xVKb9ZS33Ou7KKsZbMb59fEqlqTYY47WC/6EaRWSI5Axc6G8Gx7vGD3faRd43YnrFW6xnHUribNaWL8dXLGOpmzSLmm7jpNbGXlFYgGZty7D88MzDwpWJvkg0f7RPRI07LSSQpaZlTVeo8SaW0yP5SXNL3El9l1kdIs4ISfiA0sbCDUnOF9Rp7iIiiMnN43a34UCYpMcK5sqDI1bz22kjE4Cy13tJXGoE0AmkE0gg8+AikBNKD74O0BWkE0gikEfAIpARSOhDSCDz4CNwPAmk+JCQ7aRKSsgMYVM+0juqfaGmXhCECUwFgUdZmwkCJc3LUJ9iSCeyYnLpt169fJqv5hPX1Y12VBbR2dGWbrZreSkCHut0a/3oX15RRhjPkwqVzp/G9XwREWLRxQK4h1DKyZslz0S4UM7nBHYDS1PeAUDp/9rxdPv2SHdi/2w4+/BAgFoXeAW8cCOAf/jlqfAgEEMjaBpAuUinY9AUgSZZrqmmhBkSQTtnSulPPxI0IaxIT2froHAGckwNQqEUhRZeO13UTHEk6BYpTU8+Fs62tr9r89GVUMTO2UZojk3kGwEN/UcZ6u73j6XeCn+Tt1KmT1G26CakWgFuB+14XRLxKgn3eDZJujVld/15/CwSS0GKpJtzQjkTfFhsa2227Dx6DOMhR+4CY5Drt5uQUSiPqFowN2rlTZ1yB1E09KJGBbQBiqhmlzPTDRw55L54+K8Kp03aMjNj5c+esF5u7hbkF68TGrog94OGJfait5u3sqy+6pU6TYk8GeB5Aswbh0aY6HCLJXOUW5UcCb4LqyrPeExufCDQ7YOeWQ4FAqkGMbPDHMufp7dlh7dkhSIQcRNe0dQDMrQCsLZw5Z2gqHHi/ePOaPf6R77Dv/oWfszLXX8LC7qXnvsTFVES+7NcUUeCqBb4EqMVXIyjZCHL735N6H1vHbtlYvdXK8lYEkuaXVDbhJRWHALYAvNYSMlF9LouyDcijPgFqr16wOWz8pLoahLx08oQPKp96HeVOEYBP2LAyxJupL6UMd+WpV7KQAwxa2SZmUPGtlyhEjqqlQq2j5lwz9Ws0f8Aqac4CBzJKIY7a7XItb1Mb2M3leuiDmg30tdhDR3YaZb9s11iPKxXXSwtWnblhN65fsXzfsD305HtR6x3jRGUrvHbGyqjXuovz1gnzozZ63SfWhVAHpaF2mpMggTgL6oRwjMDRCEprrOrnCIZnEtLBl6MEmG4EqMWkRFIi9lOdpJDSSOSl1k6pj1zpRS0WtY+4ZhizIpB0QJm/V3o7re3hw9a+a9ye+Hv/6K26/Wv6W562yiazt7/PiWkpF1TzZBXwVGBxBNDV5jJ9F40RZUcnkL0g+8H6eh/WqvgC7w2ESWIV6GPNV4ugvNIaKdKuMUb3+lnvRUXS9puMBM5d6poGEiqqdd7sc74DJcocnxF1QmjLhlVHvD4AACAASURBVM7f13qpUaEaZhr7yWdE9DWSXI0kjRbZYGkWbBAj8RQUuNo4pZaURRzrDutTCSC7UJF6RASl6vNIxYLNFxabcaxp72mDfJc9lmwj8y5LDG31ayfqqni/W4TbG+PcuLZvX+ejpZrOqzEQVcM6b/g9rBlSynV1UTeHedoBydNC/SuNHd1rBTWv7Ot0fIV6OCKdpGyLRIuuWYVA7HBrWsgkvotwOYjy8/HHn3Ri+qUXX7RFCAypdTIJgSRiOycVoydbBBI8kkBRIeXxcOvcUAco2t02ztcYo0aVWNzLYx3GOO+jctWtJxuIqlaNYa0XCfHkNXCkCqNPRSCJGFPf7hgbtx/78Z+wx94DYcsx5cUV6kR92v7Jz/8se3iJuSVFbVL/SBqfhLTyRA0pcVrb/TknD8H29LveZT/0Q3/dnn76aZtkb//BH/h+u4XVr5RNVcaPK6e0D+qpLFHYihjxeScVDHuWVEdH9+2x3V19No5Va0VJHSRqtFJv7QTPPVIJn3z5Zbt17SpMSJmaP9RPZKxOT09bifiv0rc5xqXmv2xBpaArYsWncSkCSdZuQXHDjNeaKiJI99fAVmq46jktUMA+y+p/96GsfYjnxFaeuXQ3TYwVBIuWUxIGtnSlZdRI1Ed65+Nj9g1P7bU9u1qtr5vkhA4uDvGOdyMHQySRvLBK4kITdZE2arI5hJykRpPamM2LrFW9I/qxCglE8lKVda7Ms0aRmpQLKKRX+b6Ecml5qUytpypEOiok6iHpe0FzlrbIglOVnaTIXtN4FAms+9bYi3GgPzR/pVw/M5XWQNq+Jqe/pxFII5BG4EFEICWQHkTU02umEUgjkEbgHhFICaR0WKQRePARuB8E0lzivuHGV0n2s+fsJyBWxATfTIHUSCA5eBtBRwc71j1z+eLr5z1D+/jx49beQWFkz9gWAAn4K/uRhsRvt99qeKmmQA9gijJXK8Ul+/yn/wPqopwVFqmfAxHRhJ2MbHJGe6lHtHuvzWJmX0K5MwhRde7kq3bz9XP21FNPoJ5ostFd+wSTuRWaykCUAGgCqCrbHEBUEUCCywDN9fMS5FePAL6kPQ14qpNIIoic5FBysdQOCagtqyLV/3AYRfenH+WupYx9XQOATtn2JT5fVb0QrF9KKzetuHgbFdItr9FTKVDXgYzsvt5hO3biIVsFCD559jUrUXdIwJ5uYpPPC0T6ixJIas8bSaSQga56ELoJkTMCPzuI386JowBR/XZtalYGP17XQDZ8eeJ/9rXX3H6vGdBRYJdAqmUKWs9BEAnEFjA3Ozvr73cBcMm2T9Z2qgcldYTqszz26EOAiXfs9vXr1gfYJTB/eW7a1rHfKi0tUOdKNmqARcp5pn6CXiIzpCCLBeqVeu9j0BmyZNzSVmWza1zJXCsLwaEs61wL4HoHdawglxaXZixPLNfOnbWrX37Ohru6UelU7PULlyw7vsN++J/8Qxt85Ljb8r308nP0texyIARUNyIBMgOI/OYEUiOh9GYKpDcj/OIUeGsCKUTE/6uQ0JRmVHh6qb4SOJqTFyKPegTo3bhpi5/5og2X1ilsrngECsDrgAkYIwu+ALBXZlw1yUpKY1P1lJjH6y0cqZo5TByRS5sFQDcA8VIrsCJqik1rh3xqtjkIlNsAe5fprivrWVtqH7BCEzZEmTZXX+Saynb84LDt2dkF2NlhHfSNVZaspbxgl6+8Trb5gB177F02PHDANmaoXfHCq7Z57Yp1l5a4AvUvNrm4iJvE/izyZ5p7VSyItK5EpYXGtDLRg/ch9w/CuelsNPeqZUZ1nQAcI3GxHZB2wDmZM43ExHYCSXN6g/HeDNAI5etEQsi4B/PUOsHvRawfN0cGrePhI5ajbtrjP/pzd61zb8cvbSJeRUBwshyWV630SySN3NIpqUcnkN9VDFG1ldyj1mIBoo3EkYaQMHapIxQfkUWKrxNJIjAFJBNHkXT1OlD3XGe27rCRQLqL+IhqhoTQqcc5mWKu+EpIoUaSLx7nSRAJ4eTvJStGvHL4bKhKtDU3pSSEhm+YxxEE31JOBFVUndRRH3vdsqBC00vnzEp55hsbewJWiU4ilUgS0JiEhBAZIIBe6+gwqswjJx6xK1ev2+2pKQhYzL1KK4xH1CBOjAYVsK5Tb3/9x3sTdTpu+zj1tSExJdQ9B7XR1j4QiVW/VhKXQYh+V+rI9pJ+X0Em4uPIbfggUxICyevMcE4pafQSkayEi2b2gwzX2cV++4lf+iUb3L1HkhCbJtHj53/+5+zUKy9DJKACZQ/vYC8pQ+SHttM22ckC3Gudl4VbVAzp+mqr1IYat7JY0/PGG8dBstn6M8yWzV8j6RTJnUggRRJJpEokll1ZlSQniBRUrTUVS5Rd3ZGjx+1X/7dft2b2DG0yz372c/bJT/xTm8cCtYoNp1vYEbs6ke2xFHlHXSURb8RNtRKffuqd9o//6S/Ci7SjlqnYT/74j9kf/dEfoTxCTYOyqIIqRu3QPUvdF2s85UXic74qyuv+zg47vHc/Kp4+G+HZqg1VUpZnlhzPRRlUOS0QybJKXF7SM8Wy73FS+d65c8vbt4JiTDUji1iDzrLn6pmkzDEi+yNpUmV+qw1u1+oKpER5pKFen6vJeNW4jfM1mYtaF0OdOi29+q7EFxRUssOUKo45oZitFFXHz+zQqNk3PTVqTz80bAO9qPVQIuWGibV8h9mDCppD7T08O7axxvE8idpVZ8xQk037AIsx96lafhBgJUiipRVbRdG1PL+AyhVlpixcl4s8r1RJXKlZkWMK1HnikQsSTfaT2h+op7WGHSrnW9Pc5L60XDqZpiFIPDSvtWSdnqQmX/pKI5BGII1AGoEHHoGUQHrgXZA2II1AGoE0AiECKYGUjoQ0Ag8+AveFQMIeTiBRtFppLMIdM4AjuNMYgahACn8TUCNSKAHVPJNaYFrNZmbv2Nmzp20nINL4+DhZvLJQIqNThcABo+vWO9uVR34U55MVjogtrKvWIJCee/Zz1kWV5w6RKIBNV/D1HxjeYaMDQ9aOAunawjJ1jrK2b+9BO3/mrE3duupZuIsAMgPDKB+Gx8RcuX/99Ru3yEhddFsn3Y+y9lW7qA3iogSQMM/f3KoJ0LkPgCYPCKy6SNFyyO9dNRwEhMgGSkSGlAe8vyHllCuzVOtZ9xrAXRWTV1avsncVrRVQC05LYeg7FCy/ANgxhcUW6qMNZVzL6qaLWgs9bg00DdlSKCx5gWuBMqpBIiu77a97kRJ1Xq+elR8+JW2V17EAoFL2tyzsygB4m7kO6xsZt0MnHrf1rGx0qKFCFnB3F2AhJ5u8eds/I1s/ETU7duxwIunOnSknjjR2lF2/m5oa65zvCpZ1ExMTPlZukGFdKJTs0KEDTiYpI314kHo3gFaq0bCBWmIO1ZpqWHlWv2fiq0aFgCwBh7JHTFRysrSTkiAhUvxvqr2wGQgkcFyva6F7y+V7bHDgEN3ZaguLs1aavGn5O9N24dlnKUCOXQ6Z15OXbtgU4PqTP/Rf2Hf+vf/Wpon386++DJi3St+RCE1fec0PAVaeyq+RdLfCQXEVpO7jo5F11Pt1dD6AwH8egeQOWfd4NQLpPv9EYm67nuzZEAtR34lC6gBmdz73Zeu9fMdGaXcnWd3lNYCvpMh8q7K2GbOrjK0yNj5Z1deSOgdAu8J4rDKnBWZiqqRSULZJ1rZsfVawHVzv6LaV1h67uZa118tNdpP5Nwv4u8q4KTdBLrXkAUgFCAMAVxZRHvXZ0WO7UCG12a5BanYUsBPEuvH2bWps9Q3YwWOPQ/SNWPnWvFVeO02tpjvWS82qthoZ8hpzUi/ILo0ObtY8EvHBPK3Qdp+uiVWXJFGbIH6ao64SUfxFIGm947vbzIECBsrtbmVDY99sgaRbhFIE913NomHANfVSTQ5Z5IlQdkKPsag6bZXONsvuHrXO4wesCYXQkz/yU/fu2K/jXdlGitSuDzlXx2wpiYLdGpZRKAKlTFpZXHb1VLT4EgmkOMYT6I40xGXZKJs6rW1OViu5wMfylorOwfIYyYTV2z62t+bCFgHyZmO7TtZw3ghIb7d2k1o2XkNqIweq62QTn4vkTkIux8+Ht5P5p+HAGuh1epL6OaGiSpybIaUhJlfoezMEkcRKkUByEobPsMKHz7G+yM+0xnFS6a0w/1ZZP9uwhJPFVq69g2SH3faHn/q01xP7nd/9A/vlT/6SLdy+weJSSer9BCVrbLOT5Mn91OPe6O+n6yaaskg6vSH+6iPfo4L1nK9SUriI/KS9zVJ2OtEBUeLWdCgWmf+esKCjlfigfUx1tFyBgvqGtbqjvctJBa+VRwzbsMCTZV0kkLqxVvMX6+r//a//T/vt3/rX2M4uU3OLmmbMY8VO59E1Xf0bCSTIELVH16vXmhJ5IaWwyJ6t8k51IsNFZLLyFIGTxCOSTLrPxhpI2+PT+He1Qy8RJ7IlFDGh4/3eMi2uCh7kWeHCpct26fXLKGqxOFU9NogYjSNdP6iWA9ni5Ct76ywJFj3UTlKsfvZnf9beR23GP8NG9Td/8zdRIN2xuZkZJ2dDHbYwDlX7yPtDcYc8cYKTa3Tw/HRo717bN76LxIENG+1G1sn3YRRSFWLUTLtbSK5ZnMMSl7ma1T4oIg8r3DXG2SJt7uhq53sB9Q0EDgqzVX1B6OmasiEMVsLsDfxXyrLGZJ8w/sOa0hhLzUUNTf3dkxM4h9aRZq0/qrHJN69/Rbw22WvauLd21sfSGgpfxlt5gftljzmx2+y9T+yzh7C36++rWecg6zwJCyXGYAeWfbUsqiRIuRx2fZm2XlrRJdrRn2lc0cZaWGP+FVCrr87N2Rx2fbI1Xpxb5rkPBdIqSitq8xVR0xZQK4koKkI6uRUyX6vsWUXsiBXxNW5cMRWBpH1S4y+Or9dSAuley3j6XhqBNAJpBP7SI5ASSH/pIU8vmEYgjUAagXtH4O0kkHZ97Nts9ZVrtvDM2TTcRKAZf+/Rv/2NHg/FJX2lEXizCNwPAukWIKJqHgg8ifUwHDgRgNxANtxbgbSVmR2zgWVN40CMSs0AUly9dt5u37mJfd0Tfp18e84zjaUMaFYdn8TaKxBJEbpzjsezbFtBG8rLCygfsIIpLNqlMydt6sZlO4L9WRd2akuAXKorJIKGRFLL9A1amZONjO6xL37xy24ps4uaPL2ApkvLBdu/56Crj0gCRhVzlTrNg1ibdZLxW8Jm73ogubDvuXTxdc6PKgXQTMoFqWpEkNy6dasOuilGY0MQJxBOAnyqgC86rsy5FLsOCBd935ByhfatYAfURWZwPRsakGKdLNcaRMlGZdamrp8HUFvFyihkY5dRirRQB6FKG1pgmSrc6xwkkixyovWQbIXe7NXYf408xl3AGbFqhjyJRcqbAf0Ffa0BkmXJ7p04+hjxO+AZuOoTr4egjPqklkeG2BQBBl3BBRmhmIgwiuCnCs2rj2cAxnoBzjqpfzAzv+KAoWpYra4UPaYihwQeSfnVRpxn7tx2EkmgrEBGGehkRCK5+Y8IuAheC4iKBJJXKHBgB7jOrWdgGFyZ0tZMzQls1MZ2PUzdH/q7TFYyhEUTJOL5Zz5vLVjaDaEMmL06aTdQBGTGh+xHf+GnbG1swF64eMYzwltAxYSlqp+byHp2glUD/esgkBr77l5k0psRSBG0U8K1qx+UDZ6oXlwZJaBfQD6MRhuqgDvPfNXKr521CUjJXjqwFf+gDF/rUsYQvywZ27JMWuF+VMuoWcCpFF38LrJGtkiCyfOQQ80i51SwHEumFS46iyXgDfRBV1EgXanlbJrYl5lkNdWDSVQLReqd5AANq9VV6+1qtUdPHLbh3jY7vBO1A+qjzco8QPuytVNbZM/+4wCPXVa4NmlFLOzaZ6dtUJaG9GMg5qhPUZFNFGMiAXaltlpzFk0qOsaDSBwpjPTlXkOuXQtZ9EI1VVwtyAa9CyKwHOfmXYBog42dnzv50ml0CrEw61I38XOW9qhNLUn2vQ4oyCYN1VHrvnFrnQAVZb156m/+xNu+0XVjQ6VMflc60hZXdyZK0pgYIIKpT7aTtLmKOqbAWiWCSH8v8llNcgHAms/wfYDlwb5Tx0up5QRoAohHG7cYD9k7+etrIJDiOWJQIoGk3yNPEpUjW32zZT8X2xlt3vx8rhDUqA3fw+dVw0htDJZ0/vekf4M5qV7xGNaxhGyK59JfRVRlCY6AcR3rNqWeNYAtl2r5MC/WVTuP8d/cilqWOM/OY7tKUkIGZdga8y0DqTqBkuUnf+bn7JEnnrKzp0/ZD33PRxoIpMQasWEPjgRSJL+2W9xFQHt7/GO8PFEg2de1VuvUUe0kgmJTBEGSBNGOZaqIGlnXiUBy9VKS5BGfFVpEELOO57EWE6C+JltYkjCksO2BJB0YHLZv+eC32g/8wA9YnrXellfsH/7C/2xf/MKzKD8K1O9ZIV6sCezRroJNiKI64ZOQstFWMY6N+PdIsGRcQaZnh2A/G1VEOqdeNSkpkzgG9egWee+fS8ZzTJhxm1L1Y2I9l6UP3dYOsk/Kvc7OLp4hcq58XkLdoucCxaEGGaL4KsEjqGITtaqIaq4jdZ8sAgtFjqUJqn2kgSM1rs6xiErG1x+3PYSwUP0yzV/Fhv1OhIhsdSskA2i9P4yF7wGIyA6NM9acfmpN9XT3ufIoT/KGLGnV3jaNOci6KjFfWpglQUD1jcoQmVwTOzupjZZp/7zs99iDi/xclWJRe32itPHvdVV1sPXcTiBpn1eYW0QY0RvNmhf+e1AnaU2SOtsTQUjWEKHUCfkD4EeCDM89JKeoazYrzDb2283VoiE+shMTZk8c7ycZhQSfUZ5VOyFAOyH16Ouuvh5XRKMF5/0xZnp7IBs1M7kv9ckqSSrLWCdO85yxPL9kq1jYqX5SCb9VkUeqsVmqQGLyPFZU7SNqJMq5eJkagWU2Fv7Ed6mP9CyHskmKSymykuynV27L5jF9pRFII5BGII3Ag45ASiA96B5Ir59GII1AGoEkAm8XgTT6w99oR/7V3/WzLn7+nF382G/9lSZN9n38e02EWrYH4OfarD338E/YOv84TF9pBO4VgftBIJ25es3VI1LfKHM2kyhaRPCETP5712qpZ/THGhKJlVg2E4qEr6FQKFFQ+sy5Fx3UOXLkkZApCqDvoE0TAJaATgdaZMElAGjLzs6tiHiHHGSs3WZs4c51rM0WbY1s0gunX7WDe8exw+uw1u5eAG/aKks4gSj7DtgqFnb5fLc982dfdjBl1/4J23P4oF29ecf6sbrroxZJlfPfvnnTRgG5OtsAwsg2FYGkWLR3ttuVS1esB6C1r4fMVmXeOwiCLdeV64ktG0WdhaVyTfn6L0LEqV6ELN7ktS/1TQ8Wb/ElQGNqeobzdTvR4oASjQDfsLlJiJK1BZu/cxmiDAAfYE20gNrU3zdkS2QKd2HxJjBv8vZ1AAxyYsWCSe3UUMPhXmPmXqSEjmsE1BxAVR+oB9QuGcwADtbIpJ9ADTK6GwSHTN/WJBPdba34EmCkzwi8Fc4qNZLXjJBagRuuABLpfDGb28F2XqoxoONaAQ/lDCTHJiXE67tnwBPP5WUKbC8s2Mz0ba93VcZGaRPgq8UVSRAHAtqcxBK4ppEjUFDok9RJgUASvrOGPaDurZPaCU3ZTtt75Glr7pD9DcetrNr69Zv2/O//nq2fO2V7sCRaXSq4WmqlWrT3/sBHbOK7vsXOLE6FAuJcM0P/uAVhE/UwXMIisLAhFZ5WBIXGFki5pTra6qHtn2nsk8Z+fCsCSZfXlXR/OMwF0kBN8uxo+oHvtQK1m25M2q1PfcGGALBHGOtdOim2dh3MgyIdKbWcMV9lmbQCeaQ6XiJAsoozX8qFD9ZR9M2a4pq3In28BCk3z8+XqSF+aQ1ikFoUCyiRVtwOj8/KSFBxBu2skP0uCmedTPccE/7hffttfKjH9o11Y0nJ+9VFzluzPErCkV0TfLbDirenbPGVk5afnbFu5kAeMLRFBCOg63q54paHsudzUFhkSUh3926JgLcTAEltMweWQ6CTOZ2QCglQGsmjGP8IKDeSDJHoiKSDQ9SypUxUnCKtRCK1JrXF1vjbKmRD696d1nYANd7IAIOx3d7zN378bd/k2gG6qywoGnmZhOTwe+J3zcE15mMe0FvrvNb3TizuSpAbmssCw7Wu+Joi5YA+n5BH3lAR/Q4Q+wAL35MaUIFAFWETqypt3VojEbRdjbc15sNcEbAc16V7rVv12jjJOhKvEvvEa5MlTHkjgaTz6rWJEs2vozmTcEWuLEqIJBEi8VzB1jCZw7K9E2CsBV8JErpT1cJLjnFFj/YI6R9c2aOpwjhAEZZvC3uArN3usP4vY5mV034DAdvcxnpD1sPB4w/bw8dP2B/8m992tVwk87fiE9rva72Tc1HBtaXACvcbXnG9aYylflZ8wrmlOt6qfRSv4/WNIC1y7E+RHJRqrcq6qz0rzqP6eq4d2hVCsmElBiRMSL3SiSJR+7mUvbp/2Ziq7t08++Iy9QuXFiGMlSwAcbnGnqZ+cZVRskFo/4j3EQkejVmft7y05jfeY5yLsXaRvjcmw0QFU4xr3OfqxFMD0RMJpqj4CeeEoGCj8rpEUk5LrYWCSGuikiXisRVIbl/7VU/Qzxn2jNh3C8urXjewSJ2dLNa37dQH1FrlpAnHVyCWWjlvAbWxfpfqeRFb2AL1AduY2yKWlGCxyVgagog6yhraR0KK1v4uzjVEnKXeUu0p1SaUBaDaXVxF7cU6WYWUqUIkFXkuy5A0ssh5V0hGmaMukNJQZtgryGdh/VfdOO0gPJ/Iwo21QrWF4jipr4GRgPU1IVG3aZwxQ5yjl1Ud7RWBFAg0PbdknQTzsSwfUe2pSk3gV7XVST8pSlWLTzX7WOfzHDbANHriaL8dPzBgO3dkqKfIsyH7Rh/Wdk1d1LaUuWzXqKuSshC4PvYhf0RUFVT/aHrWFjX+qFdVpvZkFaWRCKQCRFJFex91HpdLqJ94NimRTFGEPSsSjCr1/FZ5bwm7wHXmbIa2y+Y31MoK/fzKnbQGUrL0pN/SCKQRSCPwQCOQEkgPNPzpxdMIpBFII7AVgbeDQJLS5t3XP+lkSeNr8je/YFc+/ntWvjbzVybkItL2ffx7LLeHDMSG19Wf/T1i8bt/ZeKQ3uh/WgTuB4H0pVdftH37UPNQdFm2crKiExggUENWNsryj8BBY2u3CKRArgjXCvY3AWgor+of5yv26smv2M6d4xRFPuIFxKUGEViQzQJYIgMSOKCX26TILiX5XZhfViAcx1cL8/blz34Gi7OijQ+Qwbs4j3Ub+D/Zsz1YmRQhWgorBatBcuw4iEVZVy9EVRvXPkcxkDbbc+iwtWGNNU8GtCzf9u3b5dm1Fy9e9MxdB0d5ifRRbYoOMnNn8clXkWkRa/39/U7gKMv81OlzbgHVzu8C1FRrRNb8s3NLJFgv2sTePSiuplxt1Quw4VYqDtptYtF128G0DtUmUVYxMaPcgF29dMHaNletMHvDetubATzmvWC3Mp+bIT5k89aF/dEi9z2F7VoL11SsBLh8rQTS9j71+iEi/pT9LICE/qllqNWxcz/xO+a2O14fCoAqj5ebSIfQ30mBadVjAjAVLlsG7GsGxFGGsUJbTTKnFeWK6u+gQtJxIo/0EmakflfWr6s4wA8FuwnMlCXQ7OQtsoevQyQuYHWG5Z/juFiYAWp5XZukUJcqWLkCycEsal0JtGoGxKKdrZCKIPd29OlvsUxHL2QDFBNgey9j51P//Fdt5YtfsF2A6JuArOfPnbGMsuJH+uz9H/vbdg14rQYQWtEgx79tk0zlXFOXF5HPyLPMI7P12k4gxb/cTSS90fbuXvPsLQkkJ1wDEi6ySPNFVJ5XNuL3vECuWzP2+p88ax035myApg70d6AEUoUoIDcIwYoKx4vsIA66n2XmpMgF8T5OC2Y5jgEu0N15smoripq8TZKNP4kK69LKpt1AeTSJKqmMRWAZxZysfjICXLmOzI+qNRgmVHpFKe3cHg/QnGLve0b6bZyM8t2okJo2CtbEuMpSL2twdDdAapeVsV7qxv6rRub4GmqxyuSUNclKUZNKZJLstbQ+MRYExMo2CxyxAbTdUhc4qCzCSeNWuGUy3jWHI3na2D9RQdeoeolAdSSUnGjR2iXAkxi56kBgOoO+jTEi5UCZ+bHMfbUd3mttE3usivrI2vP23r95fwgkAe1ej8itpwJ43ca6K+XDxz76UV+7vvCFL9jv/M7vWJnYOtGWrLst9JGvxQkIrhkTbeF8rjM3HGB3G0n6ICYPOEEjNd42ZicO/ESRFNVB9bcTQiASIpG0eSsSyc/RYAsWz6XxGYnwOI+k2PG+0nqR1CzStRoJJP0eCSRZsjnhHRVJvhUGJZMoaU0A72NxZ1JUJOuOK5CYqKrrE9ZELE0hG5xYTEBx7SMaJ7eoATezgPoDEnF6sQiJO+DKhjUAbJHjWjAj0eH94DFqIJD4LVjURYJ6i3QToRWIi4RF07Fqf/IVFURaL2M7o0pH7Yzk13pi5ae1PV5H66oIqHg/rtCBSBextIpSpMWTItjTknklEkMEUpb34x4ViB0s7nItAPkLriL1JAAtM0pW8bpGih911mhzVEvpZyl8RFKFeIQ1L8ankUBSewJBunU/um5UJtXr9yR9rfNojosMqtdO43e30vP2hp8jIeWkssZ60k7tUXpukCpV1p96ua2l5gn3E0lPP3ei8q7Xb9MeybkLkCRem4qlTIoht6yF7IlKqk6eIwp6dpGCEyJjAIX04T3UPepFScje2slaPAzxLms9jbtukmr0nCHiS5Zx03cmbWF+2ubmsQqlT+kmiKNVWyis+DNRAVKpwL2uci4pTVUvUGull4/TKpLUmtqu3IrzRuMuzlmpFqVACt+1ZoR9xJ1D+ZK9ogAAIABJREFUuVdPcNCc1H4i5XAyxrXDKMaK2/oGD0Ukl2hM6RmpSFJdjbVqCPfcAyOt9tCBLnvXY7usv4cxmccCrxMbu8FeK6lelBJduO8MsfVnVOWJOIE0Bxm1wbhbJSGlAlm3Sf5IhVpIa8Qako19r0BCTxlSq8L3Vb6K66iPWMfnV6vMVSlzIdr552uOeLvdZ/IMdHL6zVXgcX1Kv6cRSCOQRiCNwP2PQEog3f8Yp1dII5BGII3AXygCbweBJLXN3p/5nje9noikix/9rf+sFThD3/2EHfzkX38DcRSDUlsq2Zd2f+w/6xj8hQZcetA9I3A/CKRP/Non7UMf/DYbxjpqA3urtrZ2zyR3j3cRSUmtmaAxEWqTgIT84z8YhoWaCSG1n6xQ0P11WU2hSDh//pxNz163I8eP2UDfTi+Q3QTgHvz9ZZEEjACDInu2qsAEAZRJRq5DRCqWvMk/zrEb+8ozn6UQ8iT1j/C/B4BSEWaBNjtGdtqrp06T9dxlt2bm7NCTj1sboFy2pd1eO3vJdu49YrsOHzbwAs+sVTHlsfERbMxydv3mDds9ugsLnYrX7ekFkBkZ6AE0ELlBti/A78LSqtuvKRtY1k+nuJaOi8DQ2NhOgI4mlDIL3Ne6jY8M2c1bgUDq6wnZ5w5Qc85r1645gNsJQSXnLBEnynq9ee2S9War1MBA9cS5urtQagHAVTholWxZgWfNKDiUwTt5+6a1AgivJqCTQL1NV+MEKyW9IujttkAN/j/3yuqvg7X1eiL0tDLVRTGgQOoeGrf9h49b38AOspYTaxhhx7oO4F9GoGFyj0H9ElUwyVBRNvZd7weVmR8n8DrJm1cysuM9CbgfIdCaLPEYI5WVFUCgO9gXJkQS18wB2K6tl5yoWgO8awWtqq2HWhpr2NBkyPJey2gMoVqBw1iv5e34ez9Muja2aZAbvRBxHcT/lf/v39qp//1f2jif79+1wy6ePUP9nUnbhMxrf/qEjX7Dk9a0a9QWURtVqcUlcKo920e7GP1C/URcJaDtFoQeAN67SaMtO65oM6Wjth/T2E/1edewIsS/B50RGd4qbE8muQqSq15YE/NGHpKtCwW7+O8+a50zi9a5WrZeCIJ27OMQDjm4l1FNIq9/xTyGqFPB8TI2dvp4E4SQZ41T40gKu6wUAoyJzWwXhFGLvcRnrvLznc1OW2pqN5yA3PowqPWkwknIPJDDspSG9EkBUg5G0HLM6aFO6og8dsSGBtuZE93UNGOaA2T2j+3CWkkKMQBpAM1WrI061Leo+0qTM7Z4c9JWJmetxnjI8X6nao1wToH+LQJhnfAOsdd8WZc1ouOIASQW1RdBTI1BKYWU2d+oFIiAu8/duuphC4ivW56JbNDJRBSAGus6un5WBCPN0LUKjMHacK91HJuw/J6dVsFuaY2YvO9vvf0EUg615Zo6j1cLILzXiZHSj/GxHxvPkydf9d9FXotE+i+/7/ttAZWfK9joH40HJ2fEIXMOJ14EDidguyvbRFIkBI7GcCCSwqiXoqNxzL9BcZQQSXEou8q0Ht8Aq9fJHH8/Km3CHPE1rmG+6JBI9Om7LMLCK7G20yKi/csXE0hTtzQLv4c8iUA6RZKs0ZJLn4jKpUggSTEZ7jNcRaRSvL5b4xEwKZMElPu5BaCzpuTpl9Zcc6jxw75zZ2beXr96x+DSIU1bfe/bUOx8D02ISNnAMm9cFZys6yJfnJiSJpBxH5VAvo5qrZdlF/NUhIY+52A866eIHCdjdO8NhJKu1rjWRAJFquB6HyXEm+7PFZiutmLV9iST0P9x/Yr37eSJFGyyQQTMD4R+aKOPGVcE0j6+RHB4rFjDa3ULvUAUiQCI9669vt7exJrRCQiO03n1JVvL+LOuJ+u6RpJJf1MtQfWDFLyB5An3EPdKJ0wSCzvFTMReJJN8rCTEkq8ByVh0dR+xd+JFBHIS5xj/+ucS5a3WbI970heu9pFyNyFg1QZX8/LdY+vqT6k5OQ710iOHj9gOrOrKS0vWz3PPxN69LPe0E2JjZGSMNZW9mrZ5TS8+K6vKxYUZW4UwKrCeLqwuev0jKZCW+NKzRInraQ1XlNfoEymOtJS6VVsyHGJfJOI9v3+PfzLfXNXGOFEaiVRHsnzVihAsJEMNvUgwuuVxolr3RxRdi/XeryFloxIBGBM89XiShNbVArWL8syZo2Nt1ttcsnc+utMeOjzE/TJO2OBb+9kz8P9V3SftN86UEYMi/64qrJS89lFphfMsVVEfGfGg9tEK940/nYijJdpQoI+kSipBHsm+TnO0gBJJ1nY1kZraQ/i5KtVcMr5OTt+dQFKfPOkPaQTSCKQRSCPwlxqBlED6Sw13erE0AmkE0gi8eQS+XgIpv2fInnr159+gPtp+RREoNz75x3bjE3/8l06idD66x0Tw6Pvs779od37z2bdtSPS9/6jthUDrfd+RP/ecItLO/q1f/3OPSw/4qxeB+0Egfegj32zf/b3fZ0+94z1kVnYAIjZ7LRRXggiQBaR30CgBxpoBXtzChWzXJqQiWVQMnvksIQBKgGYAe4FYhSXVP7oMqLZmE/sPUqwZtR3/oJdio+Z2VvwMMNEMAJ/jXEUAGOCDuvopD4AAl4JCqGJLUzft1ItfhkdawDMfkos2yQZF4EoXhaPPnjkvKMPBjwMPHwcUJ8N5uWozZHg/8e4PWB+qItxKIJw2bJV6Kh2oedYBJ2bwxd+zZ5/bwtwGlF4EkBkfG6ONWWx2Ft0iT+DbTdQPedRAygyexYZoDEVVgiUGUIuvSUB6ATYjEEiTAN09KJT6IIJUM0hY0SY/RAKpm/oSEj6JLNHfT732MnVqsJlZmbVR6sLo3lTYegnLm07qGjjADYmyDgA/PTPpIOS6190AJBFgHMmLBIxttOJqVCj9hQkk6UYA8EUgtXUP2cSREzawYwxSDmhIlmcAm/R+UCIIpPlzXncTJFsUiz4msDLWv3I7H8WK96OYQQCUW+VxnwVs7ebI4F+YmbblpQXAoCWsfQDxGVObKi4uIB/rOQeqVBSHMVttqloeALwXQrNUytrxb/4uq6G224Do7OC4DpQ381/6sl36jX9lzdRcOvaOR6hFMWW3Xj2JYoZC2/2dNvDUI7Z+ZI+t8fMGfkE11EzZjY4ALnIe1Rp6UASS5qAK14tEy/HVBAmToaaG1FU3vvS8bbx82XqkdCCOPV05y/cArkHWZCDQFB9X/inTHhLGFV8l7Iqw8IFh87+tQ/a00uk5EUKo0grZbjtXzdpXGQHXUBwtNKE62gw1QoQ4yl5QI8LVYBqX2ChVVBco0+ZEaGYTwtjK1gXDcvjgTtu9a4CM+VYb6m13ArBvcPT/Z+9NoCQ9qzPNm5mREZH7XvteJVWVVFJJKklIGLFZAtlAs7qxacYGzxjcbhiQDQjvK1i43YC7+5wx+Bxj99AzA8wYbIPBZhMSILSVtpJKqn3fcl8jY8nMed77/V9kZFaVlFVZUp3DiYBQZET8y/ffb/mj3ve+77VmCOASCKKARytit8R+VDu3FDUpagD3imSUj6EOLKqeB6Rimrajc6CfOZ1qa4iwEsjOmCgwRqdqVQw+zDevC6RXtY3tRCDptdx/CalQSRz5HK/4vJJAUi0St1zyqvGcV2EVIcMYyQN8TqA2qlnRYw0QSJlVS61Af5UI0G2/8vEXmjYX/H17axsqyBGvLaf+EADtxBD9p3Xsf/yPv7M3vvGN1FbLeY2UV9xyq+3cudPXFzgBJ2CkpAkgPGt7YlFG0BKad9Yyraz68+tOAHG2i7Hy11keIlzLOQikyu1F2JyLQCr3TbLORdIiYPCzxF5YifUIJ65UPAnUd5Be53AlS1BeibiQHsJVEomaLyokHByPKia9quaWOFJXO/GdK48CeaF1UWoa/96t/3jlP7pvNnDPSkMkNqM6Up+0tHXYKPZcu3bvtRO9WEyyL8sQ9wTWc8Z9sJMFxJdtG+cSaTTMvclrzHGOdHLfFalQ4l6aYY6pTpGgfNVmmpwggYNYN2FrNoZ9meZdG/UCnYzSdahnXSaTWOIlr25BWK5fJYJM9/5E2VVBJJWVeGWrtvkdnXQD7XRSyVWioa5UmFcJYUvChatIKxQsIle8H8TSaR6TdKJoqg6b7OLivFTiipR+mtcpkW80XTWCalTPi/39/uHx0T6zhJfs4ZQMonvnCPZwTurRxlEIaSeHkuMq+UA1dEQKpfk9UaStHg/d+H09i2M+kE+y/SxALEi5E5I5XLDmRJ/iHFVMuj4fz8k1hzplCYGUkIdaUmJyjm+r+cnYzZK4sLKnBzvWtK3BaldWma2MjSZU1lIYLoV8X7p0eVBbuc1qLeqbYRvkdw58sv8OGeA31Kkzp+00n/VyDx3OjUOSlFgnUeQw5gr0vyuyEnVNmHthXsV+0iz3v5NXJ1I9kUG/6WQxKwIpWNdJQesqJH+GfnFyT8uvj3ldbIhJijj5tet+ynOKpxIAtIlbZJLglGIM5FB7r+qss3XdJEOQQPKG2zdhHVxvzZ0z1tzGPb0V9baSI1Qfk3tDQapaftNOjk+jxBqzod68E0eFIokX+TqvgyT10RDjCYdJ1EhT2NihxOIemGMdn6RfcyKL1M9sI6VZnmO62pMLePpMIO2rj2oEqhGoRqAagcsbgSqBdHnjXz17NQLVCFQjUI7AYgmkrV94ny17z20Ljmgkkl5sOzeRRct/5TbreeuOs1RBqkkka73FEEkizrb+/fsWRBxVBueBdb952S39Om/fZtu/fbdNHuy1Bzb85gv2XcuO9Xb9dz5udQCBg9992h6//Z4X3GfF+15rmz/3XpsC4Pwx11yi/sjzPVIoOjb9xTut445tVt/RZLkDZ/xZGuAfwQd6w99k3ef28/nBM3MOtZh9dSC1deX7X2PNN6zzmOhckzoP5y1yzkne6zW3jza8wHW8YGDOs8GLQSBt3b7R3vlL77Jfetd7AFZ6+Ed+1v/BLdBHIFsOX/9QTBogFlWDLMw8U1jgCKDBJJnBgWASiKYs75AZ3Xe6L1H1tNrKlaupsdECaJUiE1sqJNmoKEtbggRqJqDW8SxsQTQADfpHuiy5gKW99tHAycNk3mJX11hP/fkGwJFJB0j0D/hG6tn0ojwa6B90K5au5UsA5GrtzGnVVGm02+54C1mprbBRIaO+NI4iRYmpAtoAh2pEhDnoRB0jQCRliyuDtR+iyBUTAi9o51Ks8tTuo4ePeP0CgTOqG9LU2BKKaQ8OOajS09OJ9V2/g4ACbUWukXzuIMgR1BPt7a0OJAqnE5gyOj6OsuaENU9Ri+DwXssQ42aKSc8QnxyAWA4wsAGQKKVMaUCsARRUyh4uCBSj3W5dFtVhnKMMqPJ3zBiPw+lcBJJIPc+YLiuQdL0ikCCpagDXGtvtiquute6lq7HOUzZ5AIBEILlFVgIaL2RMz1faOJhUBpUr8prPgUcKUxSRNIESZQiLv5MnT1rvyWOoT0RKFLz9IpKmGQMiImamAXukwKjHJpETdeXqrX+wYFsZD3nsAaeVqcz4bgO9ndn1rA1/9Z9sbPeTtmrjSupOsbZgQ9jPmMoANs6sW27HV7fbKOReCcZAdRJUo0cg+7TqxlQQSLNxmKtActepykeyz0ySnT/nq4QI1GcvpEBSjS/VGmukb9IiS1AiNUGUDj2zxw7e+4AtH5myVmobZYlJS2vWstj9zKSZw3Irc7w4KHAKU9TIIBO9BJiGgBBgLEPvCmCG1mXuNwhITDfbydoWe4Rp8ZPaJutt7mI/QFeRgCpULzWBeDtHFsPYwNiLYwmip34Ia0WqTjWqALhtFLCzya7dst5aG2upRdZq3QDrbW1d1B7r5rihfVPTWDnRIGWnCzBNSXXA9ai2E95GloPsGzt9ysapl1SD1VET27WyzmQFbnM9WrNU0UM1kmoc0QyEuB4CoCN5FMdmmRxKthE5W0lSzP879qtj8CIlBIALH+aaJzlGvqPFUiiPGrZssNruDrfOFCh623vvXsiUuaBtpKqI6kPtKDIoKlBEDuqS3vKWt9i7fumXUFLusv/+V//V19BRbKyaWVdLrPXiAfUUfl/POue2U1qbE/VJJBjKBFIFsTbfwS6qC8+6iEhSJHMiqJyS2kS+hs3aslXu621xFdKsMqnye6k2Kh+hl8NJoiokkD8aAwK2wz0u0VMGYighOXT9TiAlwHdUG+k4rlhKCJVZBRR191CWxhpJOq6EuVqLGgHW61UHi8SAFtXF47gt2KK2cr994und9sOfPMG9i5ZCDAi4Vp/Jhkz3YV1vHkI4qoqkDKkXgZSoQeu5udRBoKg+nkD2RgjLepEj46g16rM+BnQd6mcfG64GSZRYyWtQPWnCua40Ge8i1LhH6zo9TrF21Ox8cBuyRIEU1TxxbkXlTyDXgqJIgH78O/SMBttsn2kb2Wk6can5qppbfm9G4aN5LHVPsjZKGaO56zX4RCBJtaJjJTW8IgHlgunkHuXKIiVfSFnEOqGYqn0T2MXpfi0SyckKEY0iYUSsqwYS/SICS0RWnWwKNT+SvAmNFx1DihRZvalekF+77B1FiHDPVlyDQo51KLGD8+sLDGjI/9C1JGqo0EuzqjvZvOk+3wRRuLyzy64k6aWR9m1ev16yWmztctZCcsu6TZsZc9yzOZev6SiPJlgnCz42prBO7KWe4oidGein7tGg9ZGAMcq1T0C6a10a4xqjGsqJneQRYx6JI1lN6ndNVB5F0ldEkc8P9SHXp8Qc3QtE5sRjODHmloGBQHIlUkJSpV3NjOpOtfIUiyDJo2tdw+SqbN2T9RsqN0YyEX3QwPF7mHYbV9XZjdesQEnfaJ09rZbBG3ma5KUa3Wc5osjASRIQRodyEGookFAfFbBjzRdSfM6thAD0S61EW3LcP2Vjp5qa3Gr8fq/70QS/LWTrpzmo2lDRxvnZ3qqF3QXdqKobVyNQjUA1Ai9SBKoE0osU2OphqxGoRqAagQuNwGIIJJE0Nz32Zxd6St9eJM7OV33yoskUnbtehMa9u8vnl8qo/VVbz0kanauRasPRz/6rnfzb+y5IFfVCln3PF5ChHzxrj736ExcVs0u1UySQdLyF9H/l9gvd5zoIp46fvdqb/Nz7v2AnPv+9521+5fYLuc5HbvwDG330oG+6mH2X/MLL7Oovf2Ahp/Rtjnzq67b/419a8PYL3fDFIJDWXrHU3oYC6T/+xoese8kqQK5GBxD5t7rXqJlRSr2sVJSbK/BOYIysZQQfCBSSzQ7/oJZeoYRaaAoQUkDR3mefs3HIkfXrNzoYVgJdLEDYCCTJS83AsYpY2Cxd0k19HWrSAAJJ+SNcRpBLDaBxGkXTIUD900f34fffaEs7sbqiALnsb/SQlYhjD7Qph7XLOIqRGogiZQEP9o2hjmq3Ha/4OVdI1CJpcssqXZPs71z+pIxjFThHpYKdmR5FwAKBfXqd5FqUqSwwqInsb207PDLuWcUCPwSKpKlnpDpIExOhgLaAqKNHjzpYHqxx6skObkIp02Cn+057FrkyylUUuwHAUX/veepxqxsdsCbUGcs7Wh30GwLYmQT0EOmmmhR5wB5lnosUOTOA+sbBNmAVyLRIIFXacCk7fj5hcz4CSaBhAMKjRdVcAunKq7cnBJLqXAQiRyCSSJsLIZDmj/NIIIlEEtjmDz6sjTaJ6lonKmmcFx4JljoC60Sk9Z8+aX3HDlkRImGGrOCMZ0AL6BOZgb0d4N0UNYvSAEJdo7V24viwbfm5t9kEhcdrIVJUnydD1nX7yV6b+Md/scldTzHuJ1GRtXtBpsHT/RQsB9hDQdK7GfXIqk6rof5EkX4oQq6pbwTURaBLzY/AqVod3+u1kkAKGejJ94shkFxRA7jGOGkS0i31EXFoYIw++dVvWnPfuHUDjGVV6B1Wo1HjrQl4FvKslKH/tA/fa/9JCKQiaJkI1hIKpBI1pDQkNK+lcmsAMS02tNtea7QHczW2M9VpYy2dbkkncE7grkBHF6QwfgXQO4Dqsh/GDUdyBYTYlVrs8grDzOUZu3brWluxtB3yqMnWo+zrbifDHtWdALpp1p7CDKAd1oEa21JlTCPVEJGURumUhcybppZHfnAAwq/XRo+csMKJU5YGjYcydhKpRmuF6qw40aGOCAoIAaACdQUQRxBc/VSpNIpZ9vHzSqVEnEthjgVgWxZTETjWOpljPSsu6bT0xnWW3bSGIu8tfg3a5xW/dukJpF/91f/NwWwpK7SuCLwWON7a2urgdQbrT9VY0drgVmiMXYHmDdk0ZAOWd6wlkQBQLTQpPjS+MqxdIsmDIiZRkTjhEBSEMS7PRyBpm/J6VEEgxTh63BPUOtT4iWoVdVewwYyKoqhiqdx3/toS516kpSORNEeBU3EOrWXlGkwJeB5rJQWAnDFHjPQa53JQYMTr17jmvRMHQXXhBBKkZYan7imq25emTlxLG2s8rzUQAk2oxnpJPnjkid12op/410NuC2BX7LnoTBbVEve5oOLhHsp9RQSIVBoislLce5T0IOs82c8WUKrqNYfSpg5AfnhkyO85umfq7lpJmGl++trrIzjoTJxOU1/xuVc+q7i+UGMprFtOwIm4SYhwJz8SS7nKueGKrISIEgms65glmcJciEo1WYP6PU3kgtITGGIiDTWmy3WhEmJJSiFNPbVHdRtjYoPfc52AivWSEiJGaxn1cQKRStyIv2KsY2tci+SINnla0+vYNtYgcou6xEowWthp6fSH7oVSpqh+Dxere5OT8rIz5H+ag66eoYGeiKPl0FWLPsL987j+RAtBkWhRJenKHK2esmHlt8QyEhqaILTWrVwJ8c68RFrU3Njk8cqiOJP9nMZnkd80BX6TBFUdChus64bHByFBcjbKGjBGcswYY0m/mfLcH6XUpJKcr+Hn+t3gfeoKPimfaY/HPKj2nGjlb7egE3GabCO+Ps5VXa1bauowXIv6T78dfPkMwQgKJbfuY51PlFw1/lsgKGVVg6jIMbQWjY2jPobgznKxXguvOGYddZPW05Gxzu425lUGsjZDgpGkV/x+ot9Hh0c5p4hB+rwAuZ9njcavmC7j2rGso92iguBt/fdfgXujzqnkJnGTIv5FbLl63Am/MAQ+9bn/KxkM1ZdqBKoRqEagGoHLGYEqgXQ5o189dzUC1QhUI1ARgYUQCOcL2PX3/u4FK3Aqj/Xw9b9nY48fXnB/nEtV9Ox7/8ZKQ+O29e/e/4I2euc70YXa613ztbus+803LLjd8zd8/DWfnEN8XfSBLnLHF5tAali/xG458F/KrXsh1VLl9gc+/uUyMZTdsMTVSKmORj9Ww8Yl4ZXPd73jv7kSaTH76liRfFIbj9zzdT9+PK/+1rm9DRSoT/E6+O2n7fCn/vkiI3/+3V4MAmnL9rX2tre+3X7tfR+09s5lZJ2j8FEiL8DPJP+ATgM0O8CREEgOjvB9AJ8Ag8CQwETJNlXWLTAGYPMEvvrP7X7aAYEtm68FoGwKgIFAHUAV/UNcJIkIJFcRAXiB5QiL8bpAAiUFEKcBNI/vf9p6j+wl87bRmiCBYvZ5zEZXRqgytaWkKZGlPFHA0x+VylQecAYC6YZXvRmwv4niyvLYp26OsrClrBIJlIBTskmbgDAQ1pIBJCwABqm2T9qlFHAJSYbslLK/tQ+fCfcoJlnDaZBCAa5e/4LPRfzEQhkCqTJkievzIQg1gVQRxGrMNmCjlrHDxCqH0qo41EeWsc4IsKtC4MSrA8uaduyHUqobATkwSjHp08NDlk+youumqfkTyQgpQfz6Qobw/EclgSSQzrGZJAt9PoFUgomTjV2mpcs2bb3GupatxgZHAKoAsEAgPZ8CKZ4+AETnf7j9m4AmcSps5goAB5bCjlKGOWDj5FGws1Fas/poDKD8NPWjBs+gQCEmIo/S8hSTKkjKIoHCFL1uIJt4yWgNqqUx2/rGt9tke6fVo/KaZoy1cE2dZPjv/vPP2PBDD1htoZ94Z22CtOQc94z0BGDZUpQ2zJOZDSttBoKvSOb6OCCa+t8BtOTy5gJvSSa/BnXFYz6IvigFEicWoSjArlGZ8oCGNSiQTj36pJ35/kO2AfVYLYByCmBP5W0aqYGUxcaunkE2A5otEFoEkqzLcoytSeIwPYbdj6yYEu1TvVBcxnO6LmtjTe32+HSjPYwV4L76JZan/kaqNOKp5AU6qIjqywlAAbSuDBDgpk7lXBqvXpcFgFMUMfOUmQZZ12zbrkKFRLu2bNpoa1dAtkCuam1RMXVy6N1GL8/1uQIB8E82STBJjENZZjIcaH+Kthd7+2z86HHLHz9jU/0DNoPVXQtzMs244YgeAyGBUhj4eOc7ZhnrTuijSP7F+XMWmeRZ9xXZ9JoLvhaErHsnqKLyinmVg6SZoXZWdtN6S61ZbiVdF30xw3Xc9uuX3sLurrt+K7FTC5ZZReZIEzacA1j96VUKM7dBg/RzJYisKDWnaX8HJFN+YhSyglizoCsxQEDvtKskNFY0P2VBmihzwkz0sV+uY6bPfPvwXaWF3NwVICEhtH+yUEQ1SyQTKtcq9ZWfX3Mpqcl3LjLvXAR5PF4kdIOiL1Il4fyBKEzmK2MrcgMR/HYCSUokvzwlTwRCKZKQZXJSar0EXHf7OtmwSnmkGmLsLCVShnuYiAJZCGZJLJBaViRRB8kbjz592H70k8f8/lvknqZkjnESI5obmlAUjZHk0FhWbKQ4ltaeCYiAFCfrQt32i+98lyvunnt2r+16+kksuybdwkvkhoirkt8nk4XfiTD1byDEFF/Xooqoc2w/JIsEwimMa50nKJVElGkZFsE0q5RRYkFlv8ySq8EKz+deVN6cY82MdYjUDlePJuRMuT6RyAURTuwb5mxQTs0qqsJvFV+PE9u6OCZEsKRYg2RJFy0dRexoPohEVYxiYoraWQMxU1kfSfdtHcvt4WiH1tywaEBoJyQ6JpH4AAAgAElEQVTUNPERIe25A06gh7ngeRZxjfHGBaWXXis1c5V1mAKB5GyL1xTKkLTQTSJOirV4NfUqWyCP1IYeEnC0TYZEFs3ZLGMph/1tjt8JjW6FmIdQHnYV5sBQP0q3CWzrcvxOYm2VRZ8IEf2mozV5V0vNJZDieNfnWs/d9pFm6dzB9jGZC0RdJJ+INdXIEkntq2NiIyjyyO/fvmYGhVnov0Ak6SF62td29anXsgsxkHnglH7fkYygBJ0Jrk9KMP0QG0Vp18bYL0GUt7BLI32h36G6t6mmWy3jOA9ppn1aUX5LdabfXbJGVHulbPMxxXWModjyukxO/CmsqgUpq15POQj1OfVLWPPGCc4wX377T/8yGc3Vl2oEqhGoRqAagcsZgSqBdDmjXz13NQLVCFQjUBGBiyWQVPvnuu9ffLHoWA9IqiGRPye/cJ+d/Pv7zyKU9H33m3dYx2u2WmYt/6BKHiJ99n74i05gXYiF3vN1/rmIpFRro/W87UY/hxRPD133uxTM7rFbD336osfR+BNH/DiX63GhBJLaufGed9qau9/oTX6hMbP27jfZhnv+vdvXyfZOj/vbf/289m8X054Yu8Xsq2O8cvBz3sYn7viUDXxn1+XqEnsxCKSrrl9rv/zL7+H5Pmtu7QIcwGpKmb+yP9K/7QX2ArRHMA0zHpmJOIjm4KlEDCKQVIeGf/hPA0SfOnXCDh/cZ11dkA8br+ZYMqPTP+gBoAD2I4FUUl0BgIGUg/ECC0JoKW+NNQnA7viA9R3ZY6NnDlsXipEs9W4ELHimrmoHOBATlE0ChyaxMxufHMaCJI+VWY0NTtTaDa98i6Val3s9EoEC2aT4OF85oDEF6N7o2fUcF1sgHTEPyJtWLShJsHio3fL0F6ThGLQamhADbhHE/1S83mtfCERS1nACjGofx6p5xsRjZbkKl4Obc6u/MwcP2PGnHuN1r3Xh379qzUob4zrPDJExTBuu3nqVLSeWIp5GAEJqscabAiiayI3awPFDdA/AB+eM9kBlEE3nqSCSzkkgqQNl++Np0bMKJBFIsrBr6VpuGzZfbe091EACVPPDOdioh8CxSJ8E7Hj+o5JAOuf3vk9S7Fyxjnilxl4CEvqBQ+kJz/z1rG2aXYL0ywEgDVAH5+TRwzY8cApVCscSQK78edCsPARbCwN5KQqkwcGibYZAKhFLJGVeqFvjfCn1EXbd81c2+egjrEeHbP2apdaypMcKo4yj0xM2Azg3ub7DxpdQY6atxSaxoRplX/UjhkEBjj6LKUtA8rn80VkqjMUSSAp/PeduBgxsUDwgUB79x2/aClRCHTq3ssaZw3KsS6NAaeC66xtpM8yLQDCBnKp3IRsjWfxMj0GpMObybtGFakXp2ZwklWq20+lW+/FM1p4sZO10aqlNUTOtbkYEEuclmCURf64gA2BNCCTvWykIyJ7PJyRoHdvXyxIKdVFjZtq2XXuFLV3WyTjfYutXr3OQVutLvoh9XS01LFDmuQUXgF0NdSnc4GlG1poA9qmsK6RStDklkBc7NpFHI0eO2cjRI7wftwa+0x2mQdZlmreJksZtpVjbfB0TuJn0YSSQyrVeEpLBibEk494VBcSeWuu0iesV6c6kVva8AEYB0AVIm8zmDVa3brUZQG+B8VhHxrsIuVf8xm+fPVkW+cnHP/47vkZIXfT2t7/d9h84YA899JCrYlyZkYDeGvMi2TO0UZ+nWffWrlpFLTpqf1BramR0DGWC9AgCb7W+ysqLNQ1VRrR/E0AcCJWgkIjLgA/3qFqZN/Zn159ZAsk3TxaG8ut59wsBcuWjiIh52wUF0dw1rzKk4for6pVF8sgVFJoqutpwTbNEUTimwHNfY3X3E/km/FoEi/pfpBKv0yhwdT/wGoFKJmDSRQJJCsAUx+jswl4L1ZDXKEJp10itvBRreW2mydItK7DnnLRHHtnpzzw3xeamVpS8Oawd27EjK7h9qluhacypvlByDbLHu/HGG+1nXvEKeQ/ac088ad/4xje87dpeVnpepyx0z1mP+eRb5Ef82nx77t8uKwwKISfQKlQ+voWD7tGaLWwX55TvWmmZN+9eEY4pAkgEs6zMAmEca0y5eoVx6EkPAvkTojYStpWvnoCQjINIiE1zQaoF1YRdrhRaq9ettXWr17hF3s6Hd9qJE8eCmklnVo0j1iwRWEFFDBnMbwoRainZo8qiTdyQYq8khUSBVEzWkPn3grC2hHETH5E4qhDbuprVr1Prso/lYEUn4q6BTJ1G5t+yzm7rZNy0QoQsW7YM9fQElm4ovF02HiwepdJ0sovjSI3YD3GkZJ0Rfi+IQBpDnSZ7XNX2KXCN0UVQ9bT0mG3lLGEqUq+ea1c/6dp9HiS/F1wfpPUgeaZcSR7IPLcL5LeMKz3FIWqeJGeIFnCeD+DETIiKLPtEIvm1sFNRiiyuRvd/3QdaWFeL/M5UvLX+jpA0kZGymzf1JDGIRBV57qQojfXj8F7zv0GKPcjUen5L1mKnOsP6P10brtt9/NQ2na9C+eRjm2PFY4aff045+w/g3//EC9t1nz3jqp9UI1CNQDUC1Qhc6ghUCaRLHdHq8aoRqEagGoGLjMALkQHnO+zLD31mDqFzoadXLSDVtLn5yU/MOY7Ild6vPQpJ040V3Y3nVBXJBu7YZ79lspJr2r7mQk+9oO1FcOkxvw2H/vir1E/6B7vQ2k/zTyrl1GJqMC3oIs6z0cWQLnGfsZ2H7OEdv/+8p7/1wKctu77HpCZaQW2h+Pf5lDsX057YgMXsq2NE4uankUDauKXbPnTXR7Gxe5e1Yh8VCSRXsCjb3DmamA2qzFA+9FRMZWYCpLhlnLJOpX4BdAT02rt3t40M99oVGzdZT9c6P4hnOgu05lCyBRG45nU1xAQIN/B/7HNo/i0vQDxF7ZPx00fswe9+wyYGjlPPZIgsXC9B7RYmqqFUDxhQLxugllbLYi2mrNTizIQrZfKT03Z6cNqugUBqX7XZxgVsC/lQzSZAOFnATauugLLrZcFHG0VKlQBO9X0G0CZPY5VNi2bAbeRUFyEAjKInAjEU3PnDsQTaiHTTQ38LcPCsYoHoju8E4s0t+vRk27HBYSeQxo8etGbivLSz3W3xBiDDJonvEEWuVfQ7zd+yBBTgs2bzFTaBLVAvtZPGTh6ywggWXmQVO4Elcs0BmLPriATAa3ZaOkbiSjJ1dfjCQTxpRGSdB4G0ZNUGW7tpizV3LHEiQMNC1+6E2KwXT7Lv2VNeTTkXceTn4rtKazcfZVFN5fEF3AlDz69LcZedkx7B7kZjjixi6mgdO7Tf9u99hnGDdSD2h3UQlQwRspoLTiAtGyLWlM3ZcOebrQQ5VMpw3bh4KUt5GdZtI1/+phUff8SG9z1qbU211gmRMTmBDdDxEQfAUis7bRKrtX6ynce7Wmw4jb0NsUhxnkrF1GwEziaQ5gCLl8jCTphsHeBcq+ZU76CdQcFw9MGdtoraYHUTEDTMhVrGlbBLqQXTqOGyqCAymmzqQzonz9xQ7ZVCDvURFnZ5VCiFurxyyq0J4BFYDrKoxQ7VNtsPqI20b6bdcrXLGB+q+QLhxFNkmuyFnNRhxKN3cABToPEMTygeBwiLsplEPZQBtKuB3MswJ5et6rHrb9xmm6/agp3dsgCMMydLxXGGp5RGkEcqYg6zjRjJ64GkUppbsp2SSgLiVwA/xKHbGTJnZlCklQb7rfe5A5YiO70e8DhLjDKMGZFIGntSL83IcioZoJFE0nsnSBKA3MFYzfmK94qd3PmmtKaoPYq/g6AoGWThBMBbxKqsadtWCugttTx/C/CsV60biL7bPnjpCaTf+s27g/IIcm758uV22223OZn0f37x772vHaCWlR1kg9uCQRqq/twY9phXrt/gBJKrKWnnyBg12YaHsbqCRBVxhlLSa+MlsXKbSF8HAJYdR03suCqXgHlMRQTQ56uCZgmkMCYr1wRfEpIP5hAg5yCQBLT79hULTiVpJWD6LKKk4nqmlNBQCYZXElKyBtP6mhA2Tra7ciJRLrkggiSEVFB1iUDS+BRQLWtN2di1NaEa4b7X1ITtKQoS2bnJgq4RkijVgJqvsYc1ls9Z2/fvO2D/71e+SmCp0UI/aZHOZpuT/gv7yp5QbZKKpsD9QuftpLaSiIWGTNZ27txZVqRKvao+9/hUkN2RgKrsthDD2RuF/xlJQalQ1PNlJVhUHXH1AtUTZiRa/ZXnlAjpxPJOSjZXlFXMOz9nojBTTSMRSFLvRlJCiiQNA9G9+s0gRU2lkmc2PSP8pqgkNJ2r0pxMEk+2X3u9veKO28MNnPn/wH0/socffpD5EWrZ6L4iKU2896gNOdYttaseslXXqLUjzCmpzrhfcq9XYoyuzT8/i0yatdQLRFmIbySQglgpqZ+k+pDJfXyG+Sr9sgikntYO66HWUSNzsY3fO5rbHd1dfu/v6OqkjZDtzNEsg0xtmsCybYyaR2MoCwfHhm1gFOtbxkFO67tqJHEdBe6nrkByWXlQZ0cyz2sdaR30qwr1wCoJpKhI8s/9t4fSFMJD27kFoJRHHFr9pt9B+i2lISIrOI1Dj0OigFIfh7SFRKmk35jaPhlUsg520l+EkP/q4pyoOvVQ/N2LLiF63WrOCdPQdrdj5HjBgi/53abrrdf4DSpoEeRREuZ7VawjnpQTk1hgshS3oupwMlb+819efKJgOWDVP6oRqEagGoFqBBYdgSqBtOgQVg9QjUA1AtUIXJoIXAyBtPw9r7QtX/i1i27AMeoO7b3ri04ArfvDt17QcUTglFC2bPrMf7ig/S7VxlIp/XjNh/1wLz/y2Yu2zVP9pYeu/d0Lqr10qa7hQkmXFDUsbhv6a1cU7fqF//a8Sp2WHevtxkf+xJv6kw2/5QSSlEvPRzxdaHsq47CYfXWcn2YCadPmJfbx3/5du/Pn3kotoqWQJxSZ1j/4BfwLYOUf7V7XQf+YBpgJ9WkCEeEZpQnO5HZVgFhF6rA8s+txwJdJu+66GwC9Ovk3uZgogWuyVZJ1XbDGExKT4pguCJCXPSDbNEB2RsAFwPXA8X32jf/7by0/cNRGTx9EXQJsBJisLOU8QEkK8GCSVyljZE3Tgjqktg61QXMTdj/Nlu5YbT/zhl+1ZVtusBGpj5S9zfYiDYqy4+G0qnykMk8OTgFCZAHYBXCMjk5Ycws1JVzxIqUN3vtJDSKNiWilUyZeRIYISIoKKWJUBMBwYIVAen0YXXJC1LhdkAB3wORhavmMHicDenwUm6kxGxwesBMDQxBIM7Z9xw63p1GdCxFSEwTriquusTzXMolaYPzUUevnOdDf5xY8ToTJikbA1jwlQMgAj4+QpR0ArFATRg/vV+o+0VvUiUpDHl1lqzdcaQ1tHZHncwLJCbQE8IlHPB9RdL41yblJ4VbJWEqwpJBd7scHrHRboAAcuWlOUqTc7ZRo8qRq/lDD5eTxw/bUzoestjQRagGJKCDgUxAVTQCR3b3U+cGObt3r32ilZd02rSL0qo/A/7tVH+Fb99vgAz+06TP7Ad56LdPRZm3U+MlMztgYQFw9KtOprjYb7Gi38e5WG0L4Mg0QX+OqmBC7yocsdAIoGD71gvD+V/hc6GWwBZtbq8pjUg5kBduXHLycqZ+cUlnjWTZrh2DJ7zts+//le9aOogp5GjUzUl7IXOSRLKlg1TyDvqkx6yBkvVsBhix0uCNXIIlAKmIdmYe4qYXoaWBu1tWi0Mu02m5rsu/MNNqRuk7GWbfPZcWvyNwWeKri6CpYLtivTkqC5OKdkIR41tUUyJhnklsDZJYUGxlI3zRk3uvf9LO2deuV1tHZ5uC3VEXTtKNEbSb3npStFM9assRFcdagSvLaIsxgVz74mAF65Jg1AKSTFInPnem1Yj/Z9/2QSdQNq8GiqB7QTzWUND5EfKS1BjlsGcZbiK/sriClRJxUqDwS+L3czVPE1Akk5nxW6gTNeZFkkDC1rdQ74lpat11lU0u6rIj1UoFziUCS6vHV//ulVxd/7KO/46RrHpJc4LKuR+0XueAkmOaSSO0E/J6WnV6isFi/eiVF6YMCQ7W9VMCnSHtHGUf9WAGKUHL7rmSNcJtTrWkawa7ICaqNOY/Y/wlYfi4Caa76KDSskmgN34f1IJUoOLyf5pFEvoYk/efzrZL88fdBSTI7vwIBFCzZwquUsE60JsB5+RyuNg2AdyRcYi0hJ0oSfSlLiqs0NMdEHonA1thukHUkN5oGEh8aG1FKiMClll8D9ykpimrrs5Zuop5YfQsMJ1aCo+P2lS9/1Y5S0wsKiuMEhazD3gR+xw032WbUevv27bOnn3mKOSXgPCiSpLKRTZf6RdvKTjbD8V3Zk8QvEEgiC4KNpfQiUkLGR6VOJsY1xt8TCPw4kSkKChwFbhoyPdYqinFy9YeUXUlMY994bJP7USRbwj1I9nBSM6Ig8RpcIeZujwZBUakUjO2Nn5UJsoSg8c/LYyFcn5JDNm3aZLe87OWekHEAld6TTz4ZLOz4bSH7XI17T1BIkhdE1imu9ayZrkDy+odaK2T/Gch5t+eUbZ5qPCWxj8RH1PRUjsn5BJL/xpDFH83UdUSLXqmupHTLMCc7sAztIFmmBwvWFlSwrS3tvm0940q/O/LM83Zqak1DOA5TV2uG3zoiGfuxsJzgu36I4rFSzsZVU1GWoHRhWEOlZNPE0wVL8RTrGjGWRYx6wgyrru7DImSS3xWaL35+rZHe/4EA8/U4/p0wZCKhlYihO4TuN17rKLKNiSJJKiUpxbwVWlaD3Cy5byrW3Ad0T+cYqk1ZkjKS+5fXAtNvSyUwedJCWJM8YYEYTOt3mGLIPKpnUopgVJ3OabIR3HaY33wh0ScZI7pG3qcZb2696IN22oZQc3l9Mtovy2LFTrP/05+uEkjlxaP6RzUC1QhUI3AZI1AlkC5j8KunrkagGoFqBCojcKEEkizdFkOcRAJG9WRufuITCyZgpEySZd06SCfZ1l3Ox2IIsMp2RzXTS30tF0O6iBjK7TtzXhu6eA1bPvertvx9rykTRvMJJdUtmv+4mPbEYyxmXx3jp5lAunrbGvvQh3/L3vL2d5GNDtDplmaCYlXHR6ACgLBs5pQVDFguQEGJncIY9ap/47vgRbV+0tiE9R21x5942Nav32irVq9luwbInVDAvQZFi8oDaT+ctKjvMGHZmgZANIDs2knvrroitQewIlHdiBr+8f/jb33FfvJv/59lcqchm8ashF1JiqzuScDPggrS06ainhIyKeuUTGEhGIK3xmqa7d0fusduft3bLEdmuAgsFWqPtR687cIGdF52wGXIHwIvpC7Q9Tt2KNBMLw4uB+jMyRffJBAD87PmnVNwBiFsL6xEhJxydMdRzDSpngWAlc4pW77nnnzKdj2x015xy8vgP3IUVh+05/btBVDvtjXr1qO2ytgw1lJtnT22YctVrgxwAmV8yEYG+uz0yeM22H+K+Iwn6g+ALalBBHB6u6VMklhCSoGgChHYhXGZ1wFowUYpD7ANIo6lUpMTCk3t3bbluh3WqJpBZL+H6w1qJVdxCKjj6YBRAtzoej02EWydN5EjTBmJlRi3iqT4cvb4/DVgfoz1vewC1SeFsUG777v/yhgBBAQcqhXxyUkKvO/Cdq27b4oi2gXrePnN1rH5SmpiMc5EYqBkGT95zPpR7px45CHLnzgAwZAj3tQpYcy2ZlCS5IqAT2lLt3fYFERaAZvBSRFKqAdkgSaVmgaKK+pk0wjoNAnA5GQhMRb4V6ui4JBdGgPT2DNOibVUP0Cs1FBrQQ/vJ5F5vEqx52PR63CFzyrHmcaX9wdAWZZ50jaasyM/fMiGHn/alnC+FCBhkfnV0Ci1HsC5Jq5sHzmQwLZGSJoMbRV5IgvIHJNStW8KXGsOYHVqmhjQ2PQUAHY919vYao/g+/jtum7rb1yCZVxSGB7VisgjBwSZWxFAdhAURN1tIEWmKbMcAFBErMa7k0w+r5TZXbDXvPYWu/XW620FVnYzihXAoEIwRdtEhk6jVqqhLxXnkLWe2B5qPOutoiELTQ1G9ilBfEyRmZ8HSBVxxGKDUm/UchBJJa5PxG0ta0WryB/2FRgqAsiz1TVnRDgo4rKoLBMKQVGlhwOlUshBasveMiVrOnUK42USi6RiN+DuquXWunmjTVHrhgnkIHOR8ypGr/vgH8wf3ot+/9GP3u1gvR4RrI4gbVQfarxUgvD63pUMTRlb0dHs8yaS3CmuQ+i4xscENaZ6e6mhQlxF3AchIH2MBFX1YSLwreNJpaExFsdC2eossaiKFzpHHUQMRWSEUR4erooo/y3QOH4+SyBVqjnmHy/WYArWdrHGURIbXxd9keYSNQdDTaOgNgvzqqzOSQhtjblo3eZKBwHwTpYGaUY9Y0OkbCAa6HLsGbMNdRC21CiDREpBlmZhkrLEugVL3FriO8O8zFCrjF6wWpIt5PH1L1//lj35xLN+75xintVB5ItA8vpVshLkOEuXLrXrr7/ej/eNb3zThoYGvB9jm0OdJgHcUg2H61e/O/njgdT80aeah6obEyxeXaFGsoIsv6RoEoEholG1Z4peByg5hvdFUmtG5L7idQ4ifc6gBrzXHMhwLBEyXs8GgiOLJZnXPXLFrhZI+G/u82qXbDdly6h2RVIl9o+OXTnGtJq4sk5EAw9tL+s5HVe1gZKJkaiaEgVmQmRI/RLGXFhX5j/9O1cxaxnlt5DfXwJJF/cL9n1zFUj6LpL+sW9i+4KKNvSLK2z9NRC9gSwN9+6E+7durFfbqYPU3d1tHe1dTmC0cT+aJD5Kukg10F9aYydQIkH4TiK5HYX8HRobtVHqAA3xHIVIGuU+JMLJ6V/ZMGqtVTvVjyLPRcgk7dDapjHtbXI7OP2Ag5hJFHlOsNNnHi8nVQKB5K++RiZWdupf3SM1Y2i3q414VdKB+tCNREVoqk99bIb7XyWZHO54ca0P64T/zvBIJX03r8ZWjK+TPYqvz4tQy6tMYIn049o1v/RUsod+r2ofEbAaPyIboxouqC0llw/X/Rd/+Z/nDPPqm2oEqhGoRqAagcsTgSqBdHniXj1rNQLVCFQjcFYELpRAuhjVUOVJL8YCTnZyff/4qNdKqmujcvoFPERYXeg+Czn8+Sz4FrJv3CaSaaURMrdfwsdiSZfna2qsKfTc+79gJz7/Pd+00tLuXDZ2i2nPYvZV236aCaRrrl1nH/nox+2Nb3wHQE6n2y+JPJkBGHawIMlcrp1GlcIXqukggEBuJfm8APKQsS0iZBqA6cC+J+zkyaN29dXbrbMHOyoB8MralDedrKZmBEopw1/kBscDjFFGatHwF2Ob5lrAVoHWnGdyvGS9x56zf/qf/4dNnnjWaib6UCeY5SZHOTfKBGlSaJdsRAoC9JxRCcCAAJXRmSa7/Rfvsje95zcoYO+VUxyIyyaZ6K60SpLmZUFVJpDYTl79Opzg2AhrzmZmJwSTtyA8BBIFTU94xGxWZarKus4hPKkePKNV4GPRThw/al2QEo0ojPpOnbbe06ds04Z1gMwFG+jrBxQc8uM0yJ4v3WDHT5+xrddcZ62dXX4tEwDksl0qoLgZQ7U03N9rY0OnLQ+pNE18pMaQyiKQX0ltikQ/JLhWMZquIRNX4BP9MEVsUvWAlqK5AC+Xrdtoy9dsoNg7xbulCkmu10EtEQH0nwBNL4it7P2E1IiATohDEp/5r0moygm+Tpo41xDMiUQeJLH3WgY6lk6TbBdfQ5tmbJzrv/97/2YpALQ6qVCkoaJDawBDm7AzbDmGqmaiaD233WStm9bZEPVEhsaH7eCxA3biwH47uvNxauYctkbs71pQx0khJ9spqV9EALWlUbQBQtZArtXJUpCaNnWQSMp5DuBfmAcCXRUPlVMQOBzrS4g08bpAAttkz8SzFhIruO4k9WT8umNmf7D6mU4G5XwCyQlOHiI9miAlMsf7bf8PfmiZMwOWBew3gEIRVg3YZqnOh1syAQDqmGpvhnZqHjAtnHSYoD/HGUe5sbzlIVxSfJYGNATuRmmFZV99kz2Eguv+9HIbwGorBTArQBGdkAOFDvTpFcDZbaYYT6704zhR5SbQVYB0VGOJiNQYqqsv2ete9zN2yy3X2pIeVBgimFR6SSQR4LVsCqextJymZpLiEEHKkKauminhEYklL9zOHCpBxBaoGVYD2VqLSmMG0Do/OuoEUhFCaQpbp1qyytMQJAqzujsjiyNeRZ4p0z6INsJgdQIvITjKyhjWMcWpEasxqUXGicGogPx1y63lSuofrVgC0ai5AxHD+ligrxSP13/g0hNIH/vYx8qAdCRTIgDr7yPpm/RXBMA1ZtshGlejrKtDdab+0+au2BHIzXupA0Yg4EQkTZP9nyOmk1gK1kAgTbGeizjVIygyggLHCVX/W7ZfYb1wKzQFwDkXEdBB9RVXCSftFOsgiYhf+KvHPpI55W1mN5m91rBf7KvZWi3h2M7JVjxibSjZFga7q9n6PqHNPhOdKI7XEMZgmKtBHTnj1mFuW8e8ryeZQu5aIpAaqDnWACGdxsoui/KoCfVIGgs7rR3NXR3yNoWcYR8IpB/94EF7bOeT1KKSfads4VRPKVHZ6R6l44u4dkUOaxRjra+vz1pbW52UqRyfum495oLwjnvPPpIFWFctULwJMmeCOeMEsOIhxpv5NMGc0bnCQ/fXZN0Pq5R/Wi+LuoqH1oXKh+xdBdBHsD8eTzaaIiJGh4a9rdpG1yfg3slbzUvO7Qkiyj7RoskjkodlBRPrdKhHRGTZVkosvRfZoYfbnPl+s/ZkgegIMYokUmXMKslWv0bmSiSt4t9eY4o255gbz0cgiTwTaaZ4aS1QfHXd5YfWPcVC91InsmM9uUCSd3V02ooVK7C07SZZp4H7UYOrkHJSVjK++CVAAgBrHgq23MiYK9lGqRE4PD5hI1SjOQMAACAASURBVKoPyRZj3BNGucfpvqQkkDqSFyJx7io83ROYyxmUWmlPHAp2fSKW6hNSVTGJNnNqu5TWiu287naiyFVASixQjF2JrftFIJDKryLxfC0ItdTOTR6dYxzPO2FQLIVH5foX1Km6n8z7XD9vdQzmdSDzSj5mpOB2pZFUaU5cBovCWsbXbDKBlFthzfvkPX8+Z5xX31QjUI1ANQLVCFyeCFQJpMsT9+pZqxGoRqAagbMicCEEUnZtzwWphuafTLZtP153lzVft9ZueuzPFtQbff+40yYP9tqqD79+QdtrI53nJKTT0L27LXewz674q3db95tvWPD+C9lQdZgee/UnbLF2fiLHdr/38ws55SXbZrGky/kaUnnc+9t/vaxW2njPO5/Xxm4x7VnMvrqOn2oCiXn2e7//R/ban32TZ0LXyPJIVlFOFAGsAh6kagQSTtvIkLIwwz+i29sBlpNO9kxmDPXHxwbs2ad3AkI12FVbt5Op3ojnPv8AB/CSokL/WBdorf3ygC3Kns6p7IDsj2zCWjh3aWLY6gRIokKqAzQaLYzZc7sese/9P1+01GQ/gPIwYNsoIBRZtwIri7RXViYifJSNKosr0HUBHCNTDbbjzl+x/+VDv215ABYBV2UCSdwADSklBJIEIZFA0mU5iVYBZpTByITA0DYuMEowi7KippwlG75IREj+tzzzBbrjo2dnsK177NFHHBQSODEGeNYkqzps0ZYtWWonKerde6bfr20CIFzKo2xzi73mjtdRJyPt/SKSQvYsymguoGrKU/ulQMbs+NgQxxvgdcTfCxCZASSX+iOC9tEuyOu3AJAoLtJgpCnmPkYR7gbUaJu3XWctnUutnvMq692xFq7Dr1V/JwotAZICiQSQxeLuXi+qMj4VC4KOE+PlJIHjyQFU9rzr8GcAGpXNHHDnQERUvPd+Uv0qent0iPvGffdSRBugh6cXrZeyjeM3F2sgkEbJyKYm0DbURygtDhw5akeOn7CdT0AcAcCOnTmN2qaEEku2b7JbnIbYQzFH1rZAtGZiLrBP6otGkX7Yk00zfgdQ+QjhRF/g1mttKHUEQmWpLdOMjVkt24tkEQDvtjie1R+IlgCsJwW8E5BrFkyfx7DFuCdxlIJJZEo9fdo6UbLhnc/Y6UcfR23FfMXacGJkmPpC2NXJzgpAcJqnxnRRgD3HECmWlnoJoFDtzzGGBDSOkaig2jhymMzIAq+u0YqQZ8dm0q5AerxppQ00tFstdaPSUp+I8KNjnGaAIPKxBhDptpdJAXPVrPBHAsw5Ke0fBYJBIPvPv+GVdtNN27ANRKko8g87rALtkG3dFPNlBss6EUginxz0dYZXcx2QuUI9IHsixbBEPSSRT3mpjQDWUygkUyKWpWZAeTQJSF4YHUGhNGC1kGFTAn8Zv15/jZFXr2sSAUIb1f8iDxTPUEMjEH4aoapxIzVTBqBfhOAI++QgfNNXrLWGTWsttazHCihyRLJIfSTLJa2fr/vg71XMiEvz58c+fvdcC7EK/L5SLRFklbMAvPqgBRunK1cvTawBA4EUwHMVmtfGXD/r8aT8RlGS5riWcZQOeWI8MU48+VzWdxGsj1ekMR5UIWG8q8+lNIrWaXr12jc+HBKSu1xfZy6ZFBWIERyeVRwlZ5s3h2IdnzinYt2aWWJpNg5uzZX0q9uTlVVnXuFujvKo3N5k/IaaR6yerDlaNzL12J1iXad4ZbEXE2kgda5I6SZI51rUjNkmCGnUIz6Q5KNKYsVTj+63++97CPKImyL1xSZzqlfVGBQdio1sBTVGVdeM4T/JuHVVUlIXLij6zgbaY1+4TVpCHorkLivDFHrNJREGUidCTEjlMkoNLClYdH9qpb0iqDw5Q6omjQ9XYsweU6RrmBVzH1GYpOtwoJ5zaY1sbGxEdXirtWILeubMGXvmqV2o3Hq9jU7EJyB+AO+D2qNSGRb7t0zyQAgElVJIIlG8nOyQhVm8UXvTopRt9h6tTwsVxFSlsi0SGurHMVQ9sjVT3NUXoTaflCrcJ1Ce+bxKCKlZ4q5Czcb3kWQVWaf2SmGlhBiNT+3rdbZ0ra7KCzXGND5XLFtuK1euZFw1ugKpCUs7KWO6lyxDNTpKrgP2dJDiY4MojiDKc6zno/wmGOR+MEpywATrc461Mu+KzvB7RwQS2jdPbKnlniLyyAkk1jpZ0+ncQZUZ2uBxSX7z6E6iOCtustfV78ZIDuovJfSoFpGUR044aXsnj8J48++Tuk9eI0kE0nwWqmIozSfz4leVcZ6/kvq6l6wnCd8blhqRVowXJ4ETYliErPomzjGNL429NOt3VIuFdSEhkvQ7hvd/8skqgTQ/7tX31QhUI1CNwOWIQJVAuhxRr56zGoFqBKoROEcELoRA2vqF99my99x20XF89r1/A7Fzn11/7+8u2IZu11s/u2DlkUidY5/9lqXam2w1hFPT9jUmlc9Tb/mMtb966wXXW3qhC338NZ+0QUiqmx//hJ/rYh9SM00e7r3Y3S94v8WSLuc74bavfNB63nGzDX73aXv89nvKm1Xa2D1y4x/Y6KMH5xwitkc1lvbd/SWbPBBs7oqD4/5aGiCrnKf/PRxe42Mx++oYkUA6+fnv25mvPFQ+rs79fOe94KC/wA6xHZfyuNftWGd//CeftJf/zO1kQGO7BDAiy7l6sqVVe0Zgr4DiUcijw4ePAiIVHNy5kux6FQPXv79HsVbrP3PciYtTJ47a5is2QzAtpXgzNU6a2h1IT6usifzrZDPDP7onAclUBwKcmOOrI1HM5Eas9/hBKwrYBcgWedK2fJn19HTZ9//xa7bvyYdtvPcQ2wMmpwoAsuNYaamyMSBzklZeC1kgEEYmNiPFrN3wul+2d3/gIzYkcATgRYSFAzQOZoXtpMSpVUPUulks099HsGQW2J8X/Yps7koVUlQgCbdSnRmvp+IEiYCLoh05tN8efOAnDqStWL6UzGHUEdj2nDp63JYsWWJ79zxLxj8FsMfzduzEcVu6YrXd+cY32W2veS3qKClbBGSEwtYiIQR8eK0JqbHINh5jX4FKfb0nve7MJDY2sv+boU6AKyukhhFIJWWMQCxiXUuNAHyUqJcwY13LVtmmLdusuQ0CCeDMHVsS4icCZAJcnGQjJAKUhwEcVdDbAR0BNwIbE9DPs/sTMFnnExAv8EXZ9NrW7aPcQmf2NXweju/ckQ6rPvGOcagqAFw8B/tO2cM/+iGEgmz4sLDDWk62bQIRuwBj04eoK8X4PZGespPY/B04dNBOne61ASzN9EhxrkYBwQJmGVdTqJiyFOrR0KwDeJPKJBAIbAfwKVXYDMCSsrqLIjRAxTRPmlDctTa1oqTpsaUUs29qbwULhojiQkRHCHyqRVlQI5LUgTgpdJQaHenYOL7CQIxgd/lT9vEsbanG2KWJ49T3Dduhb99vqd4Ba2PO1kEW9qFma8U6rQkFliyG5KlV4GJEIKlPMhxEgK9Irxm+nyBmg8zjCWp/SXiYlaWPLLmwXptMt9oeiNrHOMD+1lU2hKVdDR6Hbq2FD6DbF3IddbKqUx0Kakuob2LNFQcTBYKL/VMnapw6cKg+qqP2WqP9u393u23ffgV1YtTHIphqIEQBVR105JjUVPPxLUKjgkCSXV0sPu9jTQSSWiQwE3JDNk6lXN5t7YTTO0lMjESSlQBX83w/BUFbHMvxHjIQ5VId+6WkBoBAT7nlJWuUQGNZajEOwpijH7kikZRSOqVFINH/ecZQDTW2spvXWy2EzCRKk7zqprAGuAJCijPG0B0feBFqIM0jkLxuSQLIRgLJX6UCSwiSMjiO6HDrupWuQNKaFcketblsT6llWmQFCiRXz6l+He+HqRE2xLPogDHXxyIagfuyiknkdQK269xnkT+a4wmRFGtnnXObBNAWeRHVSnFuRLVQ5VodatWELXzdn6N4CmtHbI8D5b50JXMvUVyEWnICwBPFUQX56TVg6HPxsCnsMFP13C+lXsyi5kGt6GQy62caAqme9UT3PBFtTZBHdSQFTI9DSDRn7PjBo/aNr91nI8PcM9NNEAqq3SLSqRFyQvV36CDiXWCe+rrJeydWZEMJIVViPPu9S3Mw6fNK5ZFaXk9bQ82n8HDFZ9IXes1yrr6Bfnvvr7zH1m7cSDLHhP3whz+0PXv2WB/1xLTuhWMGErTW7R1DX5fJPZ/5cx/xPMFyrc1GIDd0D1i/fj3Kw9dZbUuzy0Me+sF99uyzz7ImD4RkEA4Ta5DpiAL29d7r2yT3O30ex4nb7Po9h98viRK0Ui2k/cMjqTsXb+6JCktESGU8tGUlaSHVkEhBqUi1nd5HYsvvodSQC0kOIQKzcy9kqahNIov0ebMSDHjqvUggv16/LwfrTv2s8Kf6WnHgmpd099ja1etQIHUQR2wP6cq2rh4bpl5iM0RlbmTAcvx2GhhCdcTrCP03RALJMOvcKOvfJOsnVxjmM+dIQR6JKM+IHKaJjZCeToRqjun3CueWIimVqJeTlTXM7WRNd3UiDdG8zxN3/T3FminrUl+ndT7dszifEna0X3zVeIiEkVvbiZyqiNu8YVSOZ2Vs525TKa0L35yLQIp9KlLf+0i+hIq1xHY+rmTDKctl/YZRxMJ3s+RlUg0v6ec/u+dT85tafV+NQDUC1QhUI3AZIlAlkC5D0KunrEagGoFqBM4VgQshkBYDckfFTs9bdti2r354wZ2hekPZ9T3nVRCJIDr5hfvc4q77zTts+XtfeU7LOlnnSZF0zdfuumSWdlFR1QE5dd33f2fB1zR/w5dahfRiEEiptia7beiv/dIq7evitUYbuyOf+rrt//iX5oSgsj0LCWKlumkx++pcCx3TkdyKtnwLaeeFbLPQdlzIMW96+Sb7wz/+czKBX4tSCMWEQNAygaTiwwJQa7FXG7Dndu8hKxpbNFQyO3ZsB8Ro9VOdguDYu/cpAF/AWJQs26/dYYODORuEyAPXsvbuLtuwcY11dQJyUCvk+PHjdubkAABMybZft826WiAuhvvt1JG9ABey3poE0Ki33lO9wTZPGdFLl9j//MLf6GRY7Jy0UguFoAsj1sD3qms0RY0jt30BnNf/ZB03XMzY1a98h73rgx+1SVUxlz2brkcIaUIgCRZ0Z/4ETEqSa2dDmPj9lIkkgW4VCFnMro77BQiER7KDsKkiQIUXVddG2McIzz+wf4899NBDDi7evONGB8ceefhBr0fQja1RP4DdOMD0d777AzvT12vrN2229/+nD2Bhdy3IDyoWDjUlpZhUYgIGVVxawA3xLwogT5RJo4BKeYikseFeyAHqv+SxCqQN0wIiVRQ7Zv8DIk1x3Dw1eepR0azdsNl6lq+25sZu+hsIKwGBysogJ4YE8isLXnV2gror2lY5Ti+7oQSsE6AfbYkc1NN7SISC2qLsZgFMIh3mvbriRAofZQkrOxpVjF713rOiuX4RO/1nTtnTT+6EcFBMZKOlFGsIG8D7VsD9/NOHPcP9qd6jdgqiUrU3HChinKk9EwxUt9ehDQIG1R8iCNIgwyLcmiGGMkLWAOIyoEmdLS3WgJpgAsB9UpndqLZUzH6aGAiIXgJAvGzZUlRcW6wNArSObPOCp0Arq5saKcTZEcAalGG1QYWkbysJywAixpEVlFqx9pH+zjJW2rERG31mnx2//yFbwpdp1fyAKBwcGbTWZoguLwTOUSCSirQ/WD1CIClbn4PU0XdSJk1A0AyhysljG1mrOce5pUhQpv1IQ5s9yVx6Zjpjp1qW2FgtVn6UFaoFgCzQYTKtS4mEhbSTVd+0q4KkaFN2PpCoCC/+E+qxBAWDrt3BbDpxOTZvb37zHbZ161qAeAF2tIFxEAgkWUyJQIKUSoinoMhQ/Sj1NYRHksXu2eQJD6fxBcKObSF1kFBO0KEhk1+AOdsrttP0ZRHitkR/l7C0K6r2E+NClnd1GhtSsinQIqkEPktBKBtKPqpHhRMI4fA+A5lWIK55gOTs2lXWuHUjRFKHTeC5meN7rYvTqKAUW/Xp6z7w2xeyTC9o24/eHSzs4hyMKor55He0XvN1QyAv+2SYLxtX9Hg86+gTAeVSJnpf6UHcNE9c7Snpo4rgMQcdOIZ0G4bwl3JRFqiRKNI8Kq8HCZEcDhUIpEoiyUnp5FyVtc5myZCgYHK7OK3fCekcA6OP5tRI03gsz50wu6KCwlWUkfhIVBW6J0TAPhIkZWIpIZDUQv/M7xehnoqAZbd7g83NZqXgUE2pdFDYkGAhNW5WijTVVHM1IAR0S6vV8rcvqtzbBvoG7Btf/w52rSMQnA2eaDElZQhrjuqKiWTIioiEpNd9xEk9hYAW6G/VXFJ7VLtGq0UE4SvtwFSvS3VsItnihIWTFkGJpKfUIgLOdU+6+uqrneDRtX3pS1/ye6ZUMnF7H1OJUiuqWivJytAvAdCP90idQ2SJ4iAySuNpzZo1bsumsbJv73PW399fTjSIyipdo9ZjrUXx4SQAb+KY0HXrnqDtIhHk99xkjEdiIFx/VEqFtTW2W1aZleMzfhcJB5FE0YpRcdK1qJ/1mWotScFbebxyY+M9MCZTcE9x+z5+W+g+5DWaIBZlvedKOB+LSYKHE0jBWlHr3c033+xKpDrugx1d2GNq7RI5zW+FKYg5KU/PYH07gPq4H3JykM9H6bdJrQv6jSCC1Mkj5jjvs8zjBgjIRhTGzfqJlBAl0TK1TNKy7omsdIUOBwmkkV5lT4dNHc8S/VvQ57RHfeBrkea1/9zS+NK4FqkdiCNxN56AojVIXSEC6RzkZ2Wfz8b0XH8FYm/+w+t5ej/P9rf3qe5Jek2SWVSPKaj7uA5ZwHIPSfNbVw9dt6wpffzHn3h+LTP2yb+o1kB6/n6pfluNQDUC1Qi8NBGoEkgvTZyrZ6lGoBqBagReMAIXQiBdiHJo/omjWuflhz5jmbXdL9iuuEFUEF3x2XfPUfmMP3HEjkIu6dENKbUQizqRWHs//EW76u/etyjFUGXjL0ZVVbm/rm/3ez5nvV97dMExWeyGLwaBtOJ9r7XNn3uvN62S4IltjTZ2siN8YMNvzrmE85FA2raUqJAqd3jstfeUlUiL2VfHjMSNCKI6suX10N+5RAVVed7D93wdldKDiw3/Ofd/sQik3/m9P7FXvepOlCYQQqpJBJ6tGkdT/IPfs5Z5f+p4n+3bsz8AZ/yb+oYbrnV7LIGNR44csueefcRr8TRjg3fN1TfZnr1HqNEjKzDALbZZtXq5rVm/lOT/PAXCd5EpG4DEDetX2qbV3da/50mK3gN+9J/g2qfJslXB6A47fuCQW/o0dHWSadtv3/vyV4AixmygeNza2yh6jKd/nYpmcw4HHwBqyfWm7bU2UqA4/IYb7dfu/mNrXLUKkzxqsgAKpLg4B9qcaAihdtDN/wrWWHo4phHBJgdBIvQUQBhhFYIm4udh+7kEkg4lwshFVqrngiVaAwXV9+15xh595BEvIr0SAE3AxcM/ecDWr11nawHVBIY9+vhj9rWv/hMEXLfdcPPL7Bd+8T9YJ/Z2Aqrr6YSA4QU1geB61SOSMkm2MP43cZHaqUDNqImxQdQYgwDqw6idZG2HIkm2OSKdAKFmIIny7FsEUFq6Zr1t2LDFWlq7IFCaQ7wE9uiapXjif04aBLjLYTO1RXFwlZBiJSJIBFcS4BivOLD9eMr4jfY2Diid/YwgeCDEQq2F+LeIAKlERCD1QWIe2LsbQEw1JFA7JCnc00L5sa47/eAu2/PMbnv6zFGsDbluwEAH8VR/C8BrSDY/IhNETgjUomO94LauiTEm8KgB4E/KFAFv7QCgLQDEhuJAtYUUu0l2zlODS+qWNuoldXe22ubNm2wVVmYdS7Ey07rBdnW1ZLFjCceFEB9lxaumSBK/ZDwqPlLLCOjTwy0gNd7UNoHHfNfI+VoGRu3Yjx606YMnrIMvs7RvcKCXc1HPAeVT2uuC0H8C/0AHi24FhUoCUlO1lwT4a7yMA15OQLQUmLM1pVDTTI86FEoD2TbbOdNiB+uabKihGSskLBRL1DLhWqYAzIEUPXNeQLLXAUuIRN+fcRqLos+41VxCIAEwRkXHFVesR4H0Olu7bhkEoVSPUhWRLY8NnchAt/lTXRMVrvdxOGthJ8JD54zEiUA/H2vaBiA+KPsEBqIO0eBNFBjq21CTiY0hiGRhJwKphO2TaiUxKSCRSmTny8pOMRH5A7GluiyyxPKBIsIT0FHWhlLfCEJub7OOTRssw7qWa8taAeBftlElyMWSagZpH7b7+f906S3sRCBFxUW54LsmbWL7FwmRqAysJJDqIVzW9LQlCiTV8ZGyJtjPOUjPApaG0FDsJyEyNLedNCV2wt1HUMmM42eoGIj40PyS5ZnID19LK8Dh+H6WQBIw6wZXvm2ZiEjaHT8L6pNZJUBcS/QqUknjq7KGko+DClYprEHlVT5pV0KiqO+S2jNS8ThQnJBLQRmidgXrNq0t+t7He1lZSW29ehQqKI2yzP1g0Za15pYGFLiQz6wVadabej6rVd0bJTSIhGP1/NrXvmW7nzlg2RpqUEHdlmS3CKgvtazqy0S7NO9TtxsN4HxjI3NRY5v56nV46C+PcxKYWKcmgOSaE8l1KYgc28k9zVHmha/TzsiHujw6nkge9V9U20yx1upvn0eKR0K4iFefQwaWQfxZAmkOaZgoiOJ16Xxuxcd89zpOfC8iSEREUPwExUec4/rbx0IFOeQEEc8sRHkt67T2L3K8qCSRMtZVXD4WQ5xi7sTsfSep0zVvvFYSSNpPMZF6yGOh2k0QN7VMkDzrXhyrQVEUyYygeHLiXvcc4uw1gxJmTZ8Haz8poJTgEpSuusMrglJhaiwqeULKoJ97/Z1eq0qWtlNYiSpmNfxoy0G+DUMenRjosz4RSCgqVftI5JHO6bNLSkCpZWlvA/FrIiYtDY28QiRhvZilM2NNv9DmMLbUXv2mEGGkMSnVrcgokUJSG2ne5/msRPt1T/d6VUrIICSytZR1nSuRlLAj4sZDE6yGvVlJDOYTSPF95Vw//99hvFWuNYGciqq8ZNwmfRGLgYlA0kO2u4plfLgay0lD7h2yRlQCg8/7uf36iU/9xcKaV92qGoFqBKoRqEbgRY1AlUB6UcNbPXg1AtUIVCOw8AhcCIGko0pts+6P3rZgCzrtozpGspFbz37r/vCtC29csqVIFhE/k4eCzVsKoD+7rsdt6i6EjNK+Ug09+ZbP2uoPvX5RdnzxItS2H6/5sKU6muzWQ59e8LVpv6PY7R399LesRIbvS/l4MQik677zcev42avPsq+L1/V8NnaLac9i9lXbfpprIG27frV95GO/Y294wzvIlO7gn/OARxWZoQIylPx/6sQZO7j/UACPqHB/ww3bPWuWsuGQRbvs8JGnABmKgOpLbRsE0u7dhwHmAacBtQUmNLekbfX6FahrGuzhhx7Dfi7UC1i5utOu3ohl2wPfsWXMj+MnTwNEYHXTtcI2bdqEpdsB6z150rN70/jg7dm3177+9S9bV3PBmgHs2tMALpAkQBdOhKgeCRAY6Ba2e0VqLKWX2q9+5A9s/ctutRwISlF1HgDuPH8ZICHQMALmHfr2h7v1J8ojVyr4ZyGTOuKRCc4fSBN9zmsArufOUgGtsrxRZq/UGSI86gBp9j/zlO3aBZFG5vIyrM7k63L82FHrwJqmvb0dRU2f3Xv/fV5Afes11xC7Dfayl99G8XWKnMvKB2sxtUrWWmphUWArrZAqSE1QbRqpvUQwTWPHVipg8Yj6qACBlKOw9sT4MODTBPVfAJhEHABMjQKM1ZMdv3bTVutZstKam9qw7UKJgLoiKjsce4QwAFJypZdDXKi+QvWD8HBQVaCi4nqeRcuJAJEhSXzPs9mcmgjzs4sV8ynIHamQjh3cbwee2QWQr1pPqKsA46Q2SwHcDhw7Y89RnP7ooSN2cPCMjUI6CGyMfQobR/ymqSkSakPI2qaOTpV9jxRQebK4BR5nBao7kVTv4FuGczXTl4rJBCQNZdEB1lSMe8YaAUQ7UB8sX9Jhm6+6wtZtWGt1jYCkojvEwKIw0MAJICGgm8A1fwagz/kv/pDVnI9JkUd8WEoGoF5aISXsuUN26sFHrXUckpX3Kebg4GA/XQLJiK2RgMJascGqB0LbfZxzLXVMcoFrBcDqAu9lbyQirciYmda44dDT7DvFtZ7OttijdV12MtNq47S9ADmbtRZXuk3XUz+IjdUeV2RwIbJriySFF5p3xYb+K8VVUB6FWkkqzF5v126/yt7w83fYsuUdvNd4Jd5SyGk/AFDVuZJaLiiXwtxUP7nlGbWRdEzNH7etEyjuHSviJBSrn0SFNAXo7kosnyfJqFRWfWAxA+mlWkgAzZoXyuif8bEFie7kAkSR5rmjpkGNpBpsrgARkC3immvtWrXSujdtNFvaaTksy4a5TiB+B8OlQFJvqn1v+I0/ON+Qv+jPI4EU52C014p9ET/3OCWArT5zJR4g68rOFo+/g/0J2VDHmAkqD81rkZGoXrjWRJjlSgN9PowF4BjzJ09MRCCJQFHspdKI9Y9iOwIsHh5ziIVkkSkDwFH9GQl9kTpMm2glNQsuB+IowrrhmCHOZWJDFpEaOwmoH+tmxe+lMhSdU9meYF0X1letVwL4tb7Wu5pUFl8CnfUeAlEEWx11/VAsNDJPdP0NjSlraW+wlo6sNTajPoLQrWlugkycJEEDRSBBfOKJvfa97zzIfh1YxknBhJpT91jOU4Rw1CNNfapxqfFYp9QWkUsiRGq5lykhIl3X4ORIkeSMqMyJqg5fY/2pxSUQJKF/wxxRjFyVp9hyLdpP66YIHSlOdG/I0G4nKeK+yRiOVFU5zgpCRb/OH8ja323oVAdO85RB5fWjAOc1TjLETrXhImGlV7VDiuigtAr7KYuhUlkUVVNSPkabOm0nAsmtYxNCTISG+Xp9swAAIABJREFUjzlP5wh/hTEU1sSYQjK/3XGcKQayl9UuN9xwg13DfVlq6q/98z8l7Q8Ea1T4zSeQ1KdqiwjCWGfH18dkHSF3x4kit8ZUu3n1cUaD9CpyLIdiaWnPErv99tu9HW6dx/o2OTpuQ/xmGBwctJND/TYIeTTKGjqhxAsRoJrArEGqmSdSvIm4NvNsQi2nmlcNjK0G5n6W+a5xpaSCQEajWmW+51nzJlAayo5XStopjiHFmsafXpXAMi4iXgRSosxRvEUWRQLJ57XGouZSQjoGC7tAsEVV4Pz4x/cvTCYl1oTqyWTNiARSWGuC4rJ8nGR9iRZ2spbUdasuYCDMlPJBW2V/SqxCLbRZAjWuN396T1WBdL4+q35ejUA1AtUIvJQRqBJIL2W0q+eqRqAagWoEnicCF0ogxUPJik6qoIUQOKrxIyXJy4989pLZxy22U6Uc0kPXUNcmy5GLf8ge7+Af/YMttEaULOv2fuiLLzlxFK9wsaTL/Eg1rF9itxz4LwsO4Hwbu8W0ZzH7qsE/zQTSxit77MN3fcTe9gvvtpY2ajLIcR+ATCC4/2PZ/wEtBdKw7d+/36G/UmnSbrn1JggG7D7AZJ7etdOOn97j/+BuSPcArNxqzz5zBLBBWbUCe2rJWh+xjs5m23TlSlcg1cy0OZCyccsyW780a8/e93VrAolahfJlND9jTd2rEI7kraMVq5hh1DMUak8BoJRgYv76v/6l5U7ttZWtddZKTZvaaZQDKBQKkyJIAOcc8qWWTyljp3P19s5fv8tuuOPnrUBBcqO+hFdCUJ0EAIVo4SZwPugjBCMF3VElGeR4dIIYeBZ6MpIjQRLqT5xNIilbXSC96g1lyU4XgSSLsccefdD2Q4bJmujaa6+1h37yoAOuPV3d1oI92g++d6+dxrrudXfc6fUoVJ/mmut2AEZ2uuVKHuCmnoOrTpVnDCf5+15fIOFyhLXJDsnrLkF2iEgqFqgtRQ2gCWojTAOSl8aHeJ/3AtsD2Hi1UbtnzfpN1CZqsrbmdtQ2WcaAiJRACNVCTEh9JAIpGOsECi7GTGHxGCZtKCdhz5/5UenjWcmBMLmQ11kIUJnwRTv83G4IpCcAyFQLJJAPauUwoN+x/Yft8e/9hDoe/XamiK2iKDAHwyAM1HJZ3bmNU6jNVOI7fe9FxmmYakEI3FShcSkasqi1RCLJ4qw5VOK2IQbVCODaBHZ5rsLwzG4UcNQ3uWbbZruaZwfWhDUCpzTWVAtJTylbRIhw/U4QJSCb2wwlBJJD2E4gBaJJjzTfdVKHaOSBnVjY7bFW+jkj+0JsizSOxooT1kjtMS/4LeIEe0Jdp+PGtDcCabIfKyirnBNKjFPkmIUJJrwaI2CXteA4tdEer++xXhSKsiiSrWRDfaerT2YykJPEuw5SSeOhlv1mOJArAlSnCdZFhKMIXr1XL0eQVWqcRmJ5447r7M47b7eurhaAU1mkQTpAHMkWT68im3wRSsgjBxvdfkhtka2W3gMMJgSS1+wQUJjYJo4zd6QKi2o4DyDHVtfVchzF2m0P9QH9MaU5AlBbBOgXqSQy0slfzpcSKckYEXEbCquHeivTkCclrrkJAjiLZeFMe7NNQSBOQbIXfRIkpAl9rfa/4Tf+cMH3woVuGC3sdPxo7RVjPUd1RFwigO/zlfGQZmx1t6CcoSCdrOvcqks1qnxehHUtWojlsK3UWApAfKgzNogKYxzCQ1aQDRD9jdS1mYa0G6b2ml61jfrMSVItTHoIwJXaR+sI5y+TO5HkKa+yYXOv+ZMofmKtnwg8R2WAIl1JAqmF8bi+bQICz8Z01tquTqQZTXK7sKTGUgS1tZ+rsZL1oIZxKmsxEVoikOoJUHOWuw7juSnbjAopQ500gPrWrHV0Q8zx6qojKUel3OO5b98x++evf4+1opOxCJHC2qHQxNo6snpz+zbWKdniSQkhW9PWpmYn7lLYKAqsV1y1TyBVtOoFizC/X7mqSMB9SOTQw+9tIox01xDJFhVqCTmdSqziJhn7srMrRZvUhHjU4h6A9KR2XaIiFZnhU2veoh/fB0tT8bUhlk56QSjp86yUOaq5mDyiEknbFBIlq2Lh7SaGkRyVEmfdunX+FIH01FNP2bFjx5IxENahcv87eSHSORKYkQIId58Qn0rl0NyZFwmwLVu2Onn02GOPOYE0CdHs62liiXY+AknrpaupVKeN69DfUVUVbGjDWHT7On1P8wKRpPqJmjiB8CsRM9VDevOb3+IWeEP9A66CGjwzYP1Dg9bL76VRxkxBhF1C3kvFlOL6oDGthf51BS33J6lUvYYXB2aE+T1OBK8ruGSlyH76rSESKUcsc3yeYz7rniH1kb4L1q9BgRRVRyJiPCYKsd/fwg+C8BvK2aPye5FUTmgnBN/cqId3ild53TjHGPNj6zdFQhDFVyetknFdSSCFtSD5FcEk1nyRBfCVW7fYsp5u5uY+O3b8iBPBIpud+PSaX0GB5GuMLo39/uxTf3muJlc/q0agGoFqBKoReIkjUCWQXuKAV09XjUA1AtUInC8CF0sgxeMtf88rURa99bxEkmoY7b3ri3bFZ95tq1AMvZQPqXxKQ2Q/nscyT0TOqb+/37ZiabcQIuz52r4QkkznO/hHX7XJw0FJdbkeiyVd5rd77d1vsg33/PsFX44s4u7reH95+8W0ZzH7qgE/zQTSylWt9qpXv8Z+/4/+HAXAWqsF/KvzzOMi4BEAlRylwH0O7T9tx48c938410OE3HTzds+6lvrn2d2P2ZGTz1KTqGTLl15hV155gz391H6yU8mQll0KoFqxMAaYjIVLQ7D5KhWb+Id9nV1x9TJbuyRjR374r1YaHbIGSKz1219uwxO19szeA5ZqrLUrN6/DskXtmrH9e/baj/7tX2zfA/falcuayfZWfZNRVDVDNj427IBvUCBlsBVrsHFrtiVXbncVkrX3YGMHRIPqYUoqDGX3AjrUyqYFNAAnoLKVWIR8HW8SyMbz8NFjARhVxi1PET0TZE7LqqiBWjLKCm9UnYvEtk3ggsBmQSdTqHtkp5+FAFNNom9/8+uAMnlrbW2166/fbv/wD/+AZV8bdWsAngFqDh08gnLlKiz+Ntkw5xBos237DZRxopC57HuALwKwFqaIZ63HRyRvkrar/QVAriJ9FUBvlAJY6U1BrqiIu4DyASztZDbVSr2q5vYO4gqYzDNFHzaTAS9liggwufQUUfCoTyelElH2fUIiicySzU60pdF1pHg/nQBDirceAp5kaSNiUY+Ee5vzqjfRqk2v2rJyu/i9nMSkHji+52nb+9ROa4QeqqGej6z7+gDTTvT12bHDJ+zgU3utf3DURul3FRcvqJi5aonQxlZIPNWBEECUEXnKvjUQbo2A/50QAU0Cg8nQnlHNHM/yD/VY0mzbDkEjFU0ftYOO9Y/Ykf4xsr7plwaUBpCa3R2ttqy7zbZt3mjrN6y2ZSuW0X9cD2NGNcAEGqv4u4Bgt/+RvZPiBUCn+hT1bmcl1Q8MFRNOtSZkpdYKfJ0+Q7b5N79v7RMA+ijJZiBPiyP0I31bS/+kqYFUZB8RWuJuNGYyXkOKGg+idaQgEmEiAY4IJEigAuTA5ASgLsnXJdaCMcDFgygcnsous0EIJO9d2ftNY+HEsfM1KgCv9kIfzQhSByAXGIcKbArCcqaeWKYE4iqbPWZ/c42Adcrs7mjK2GtedavdcsvLbNkSyFFaO1XCKpQGFyZHOC4QqIgqgc8CUEVSaWwIuOS7GamPZC3mDK9AwaASEoHkKiQBn8xL72+BlMS3Mgtd4HuNGFfmhAgEt/ai3ZqvU8xP9WFRsYUY8Ugq/myjoevqgUjoCch3QJ0IEfsSNW+KkIUFYZQQ343M62ZqxmWZU2Idfvb9v7/ge+FCN7z77rvL9o5ReVEJUkcA/1zH07U30+Z2FDJhHxQfbmMnhQR9wPoTH77+qf9ERLqizavIuQJpkr7KphusFSs/jbfB4SHWZlZdjtWAMqkHBcfBgweDJZTGvKwJCbtqjZRBZz4XWSVAXsSIbL/iuUToqE3qUyljIjGmbgg1iSCAmdfl+jeJ0iUSA1K4+DZau0QMc2y1U3NaCjN/iFBxSz2tq4lNnd6L1GXO14uQhUDyGmKodjL0c5braeUatb43wBU1NtfxxMIOJXxrO9awqvPHfHQRXbHODh7ut2/8872MF9YJakrV1nC9IhbmkWbBTi9Q9K6cE9Gm8a8V0a3AVJOFpA9ZlEnVJ2rfkwgE7AcAP3HBpI8CUS5ywueAJr7mlEgKVxZH0D+MZa+blJBCsm3TPiKUdEN0QF33T7739iSkpUgSbeMEk9YHqVrpr0pgX/tXkixlwq+iBlFUJTk5m4yxqDpSz/i9lXO3tbXZ2972Nn43tNlYP6rde+/18RWVPUH9FpRPQaGbkKP6HcO8jGNZ2yiRohHSV2SCiBnZ1GmcKZkm2t/5eJMKTfNCNqAcx9UqPNUHQR0Xrlt/6/7exz3Ir0MCTBEPyTPct+Og05tI8AUCSTWrQp21QPRFEsntN7mutWvX8lvrSuxpx+3kqdM8+1AnkwzCb6C8FJ+JFaPmtojvLHN2KQrjHn7DiLiX3WKa33iRCEdz5rafsqgTGS5Vs+bzJPegST6f5AL0OqHacowd2djpHiIFkggkja/Qz7HGUVgXRBjF5Jvw04T1PyGU/P6vtTqZv5Xv569TlQkA84nxsqooiWklGR0SF8J54/G9H7X2K/5igXldvXqt3XDTjdTePGkPP/ywjaHU1hhToo7vHdeCZPz5D0MeVQJpfk9V31cjUI1ANQKXJwJVAunyxL161moEqhGoRuCsCCyWQIoHlD3d6g/fOUfNc7H2bpeqm2RXt/s9n39eyz3VUnqGbdT+hdRROl/bns+mL9ZeGnv88KW6tEUdZ7Gky/yT33rg05Zd3+P2dUeoE3S+R3bDknKdpCfu+JQNfGeXb7qY9ixmX537p5lAWr+6wzopxvxbd/+u/dwb32YZ6jfI6ipkxgoZklGZ2dGDAwAzRxPCYtquu/5q6+kBgEGt8Mgj95P5eoJ6KWkAk5W2atVW2/McCqSCgBYymFWEXgZfqIWKgMOqs5RJddsY9Um2XbvaNqxssWM777Oxk8fJ2u6ANOqy5Vtvse/+hBpB/Pu+Z1mXrd+43JobauzkkX32k29/0/bcf7+t7sySSQtoNjWIYmAI4BsCCXVUHWBc7RRFxyGRRouoSjpW2jv/08ds6dbrrZQCFBcIzKXVS3HiBFKoLeMmNnpVgmwyQF2BJRwakF5Z0XUALxMQLrJlkXpobETqJwB9CqV7MXWeIyMjHr+W5jbfeRxyJs3nzQ311HHqtaE+7AD3PivpDEXEV9m2a66yb33z3xy0aoOUEtjV3tZpmzZf6QTeBCCqAJvNFDavrQfgAuwSUB30HBF0CiCHqykqCCQBvaE+FCSSrIC8kLWgQeA02ZhhdSOAchRVVA6gOM01ZbDJUw2mDMXZG7HQK0EetULk0YxwDoIyCUGQAYCTtU291C18niM7PgJtkUhyJUMFSBYVAzBPSYRDpKOlXXzVZZ1FIKlfEmJJ3wfLN9WIMFcfHXrmcWuE+LGCSJRJCKNBG2KM7d691w48d9hGRnM2kBv3cVei5k1+NG/d4KHrly8n67iLjOy0KzBqa2QzCAicrbW21iZIFwBuXSHX6sW1RZDwVsSVroI9qJ9kKLgg/k4P2b6T9DF2csoAl81jq7LkVy6xdatWQAiutrbudmvuanMSUoSLCChXi9En05EkEmhJjEQgyTZLBI+IJ507w1honKAHqXs08uNHrBniSEod1fCZ4ikQsA61Qx1Z5jnmso4rkkRjPcMx6wC8J3kjNRED2ceqrB0FPItAmsAObxriMA+BNMDzYF2jPZtZYqOo92TCJ9LFIGdrsMYr1igeInAEa7omIxAK9MPUDNaIULaZLCAz5/O6JnRPDWuKb4tyqaez1u68/dV2044bqbnV5HZ1SOMYM0WI5jFIHRFWIpECgRRWozApZSkmwskt8dxSLpA7XgcpguOMl0lA4CLgcKXqZs79x9e5kAEvsFX7qx6LiKs8dcJEIE3zDAQT10ob61U3BrKgJEWBlFZ8JULBFV/0oWpvTYv4E4QKAKlaUo3ULGlAPZKGkHzNhz553nvgxX7xkY98JMQ+mXNRhRSP93wEkuDfdsjvrKzLRLKxQui/TgSwtIjQUR9EJUC5LoqUCFLJSHHGfnn6WGuAyHVtOzY2RgwDca32rKDe26FDh7yGkr53okjgNAS3gHsR9CJWtYY2ZJsCKecqKBGrQb0ksF/1eXLMZZ1bhIWsC51oZW7rmG4V5vXSGHAJuaHYNLFOyy7NySOtW8li6TWEnBgKKg8N8aA0YPlU251fgbRAlphSfwpMJj5pgiMCqSEhkBqwVM1mIVEaOVcLBAcEcgOqUgKSZCJk7NjREfvudx/BjizFE9Ua16I2uS1pWR0Tl8dAIKkdwXoxqFQCYK65JiUEZJwvoyKAwh1B30dgX0RSVICI8Jut7TS79mpvWfO5ysctCwPJJiJB9zQ1QK+xBp3bxrH+x3p03j9O1oSaWYrvlVdeYevXr/dre+KJJ/w1KIBma9352p/cHzT/IsGrYwT7vIyrYOK49u25N0ViVATjunXrnOjR/XRgYKBMLkUVk4hGb7eINV1PQoqplpTGjiwBde+VemwcZW4j63UgllR/DVUO1xkt/FL8xgn1cKh5p98DSR0mrwXm22bKpKf27+josNOnT5cJpHi9lQRHeb6L8CE86m9XHsl+lNdIbBYhhnRf9rWPtmuO9VAfUdc2xDwbVT0ktVtzl/HqZA7zKs32Dbxf2txqS5hfXRBjsmmTZaFqapUg4bU21yKN1avma06KbilqObaSV0QeyTFVvxHynEN1GOE9/feE6iL5I45dJ2CTZdpfwxunQTUWK5NdfCkPZK0eFSXL/H3lb4dKBdJ8pVFMDqjcp6w8Kx90NnkgEkjhpGG8yuo1Dfs7MRp+v8k60onShDBUooKvRck6pDVHj0/8xcKdFcp9Xf2jGoFqBKoRqEbgkkegSiBd8pBWD1iNQDUC1QhcXAQuFYGks6daG231b95ZJpKitds1X7trUeTMxV1Z2Esk1u73fM6ar1t73vpLC9lmIW14+Prfs8kDvXbzk58wKZpEHB3C2m7w3t0L2f0l22axpEtlQytrG1WSQue7mJse/VNrvmGdnfz89+3Z9/+tb7aY9ixmX537p5lAWre8ze2t3vGOd9mv/ccP2NKVqzxbvA4gXXU7aqglJPeU44eHbc+eAw7O1QGiLVvVg7qi2cb6TtqBA88Ayg86SNqzdD0E0hZ7+pmDAMAAF4CSS5Z0A5QNWX//aRABgYlkTE+1OOh38/YrsG3D6qnYb8f37baBvQcByhtt1ctebSfHzfaifBKAvA3ru7WrWqiH9Iz94Fv/bHup+3Llim6y5lFfTA1bKddn+dwQx6VWBAxHDQRScRpVEED4EHZ2r377/2o77ngTllLtNiawUHVheMiCzxO8eTghk5ASMWPWt+J7uC9/FdgxA/AyIVIMEEYgY4lM5AwozxgWcAKXHFTyA0hlA0YP8jItQCY/gYprn508ehhAOucKlh03Xm9Lli6xH3z3+w5+NaEwEjC4es06VyzMoOxQXRERSJu2bAkEkmebA4ZUZJc72Ks9BUBVkEiefa22u29RAHHgDABsRRYU3H6plm0maI+yievJSFaHq2aMwPom1ASIZQDTqA2HRAn81Y+BiMwTd70OjGyrICxqHZwEVALIE8DusUpAl2AeFTLc3RbK4degKNGFRNA2vnrJEoG3ZTB37nt9Hyzfgp3g/icftWPP7bIWwLCpSeo8QYhJ/XAGRc7jj+/GfvEQdUSKruYSOC2wv4v+e8XWjbYB1VVPZ5uDw0hNuC6UQajlGgCQ0vSrrH/qVPRcJIZQSB4CNYucq64ZcJLvRwby2EuhuAAQ3nt8wPac7rMToxPUCAo1PrrJRF/S2W4b1622dWtW2orVK6wZwkQKLgdN5Z6WEEjqVwewRC+J1VGfBabKyYtmtk33Ahg+8ZxlUFdlIQHHGFsTIxCoKhav/ahrAUpoYxp/ihHkn+oepUWUcN053LSKBLcO2zHxIiVI17wyzKmnkZMCCUIoB2F0ItVgR+qb7VCm2ybqqSsIaSP2bAr7LFc9uGohEkgi3zQKpX4AsOWKStQo+v/ZexMwuc7qWnt3V3dV9TzPmmdZkiVLljyADcY2BgKY0SaBBJMYQsKFkNw/FxMgDAkJhCTw3NzhT3ITkv/i/MxDmAwYgw14kC1ZtmRrlrrVkrrV81A9V3ffd+3vnFZLlozBcmTuU+Wn3V1Vp875vv0Np7TWXmvDqYQ+SMXCeixwW8Q0rcxYbfWEvfKVL7bNGy8n1mknhVhRtCnU7fK/BeQ6gSR9BitOVmMijZRlrx8He6VSUkeiOklORIVM/glIBSeQZGelM7hKIFRwEVke2h/Wj1dHk8WbCA3OMaF6SJGVnRRrmgcaLFlC5bEPOIEkezNOFhs6SpnhJJKskcQ7CvoXIMxcUA0zEbQv+9j/CEG5gI/3v++OOaD97Ix8XWZ+nbKzL+sWdcQiyb0ghdrOFRP0VaC/+qt9vJSNIFYBxMTBFHMqEEiqOQaw7OofyGcpe+iz16WLrMf02qJFi9z2axRLUh1XXY19G2PW29/HnhJA+IRPGJQ8ruJjDFRfSkB6pDySaknqEJG5ek3PpfpwgBkQW9fRe7L10rX27nnCurtP+WduueUWSKQS3yS1b+m8IqNksqV6ag4kayZITaIxjqz1ZNemHUwki2ofFYhoYlwVK7e0FJFE+0uKIIRKIXiL+BvhUSnqo+LKatjoSiZIJXuP2be/8yD3Qin9JEoqYx8eBaymH35GNe20UkLkpO/t/lIg3URe6REs0+bdBHg9qE5CrRe35YqIJLcWk+pC6hBFNyL0fB1EFmKTkKSeABApkebuZRpfr98XiB+pXePaRU4Ks0cl+JzUWDGwL2Jm06ZN/qN1ceDAAbvvvvvCtIvtzSIFRzwXC4llXK9Ir4lIjJVEeh5b3gWFmervhYeuJcWPOhYU0rICRDUTqYD0mtqp40Roptkb1f9RiPeWlha7lDbW1NTY7scetf379/s5vdaXFKqaU9EGNp+A1r6t88Ykk87nsYj8Yz2BBIJH77tdKuvA1VoRWeYqJI31vOQKV7vFCSFOIAXyVPdSH33WiSdmSGkW3YdEKKmtY4zPCAGRasgJbZ1b9clEYkF61aIsXFBVY5XEQIpaWdXN6D6s7wfMPK3j0RGUS+zRYyTLZCDOnTiiT0F9RDz54iDTV9nXqZae72teKymMRJiW4V4ulVZ4MaaG9CTqx/yX4sGf93v+3jX/7ZgAj98/+zjfd+fFN1w+3KPCI0pu8OSooEAKL4ekBFm9ihTUQ3uEm6+KQIoSqlT/0BVm6r+Ti+Hjn/jrHIF0jmHMvZSLQC4CuQj8h0cgRyD9h4c8d8FcBHIRyEXg3BG4kARSfAURSWWbF88RJ1ImSeHzbGsNPZsxlJVezzd2mMis87VDxwzcuxdLu9/9hdsqtdPOF/2F29OlF9dZ0dLa5x1xFMfv2ZIu88dhzd//tjW94zo725bufGO1/BO32qL3vfKM459Ne57NZ9XG/5sJpJUtFHtHjbFs+Wp71x/8gb3qda9xmyyBjeniUv4BLRA2CUA+bXuptaJ/YHuGa4IfFAYpSsRPjGMhB4CdRnGzZt1mgLM62759D8oUqY9mqHFyKSDusB08tB8gBSsc2TxNJR0YuXwDBFIDxmMCjicydnz3Y9bXP2SrXni9jVOzaP/BEevu6rKq5KRdtXmpHWvdbj/5wXesA/XFDVdusd72vZY/2YsCqZv6Lb0Av1jlCfibLgZoIQsdoLtnPN+WbLvJXvqm2222osZVSE78AHxI3SHAw7kDflyJBM6h34qBVAdJYpACRBqn1sAY7a+qr6MWE59X5irzYxxMGZGF15ARuBgy5QVChdxb5x0Ao4ohJEapT/DAA/cikhm28rK0veCKbV7sW9Y7ngVMyxYsWGC19Q3gVrI1QoEEASUQZ+nKlRA8pbwO2CgQ3UmakLHsAAg/yuJ2AkkvAESqTV47JAK8wOT8TTgE/y1VUbgGihwAe/U6ticSiJKAaFOGtuwKhc14XXc+N5QZt9Yjh6hPNYBaqsxWrVhBfwS6EA8Bf24LEzLKXSfFG4LMAmymLGlFVyCt6lCdG1GK8cUzMKh5m4bIo0kB31xi744HrfPwPiuHEZxmPqrG0wCEyoFjJ23Xnift8JFjzFMpYADJUB41UY/ryvVrbOuiRquGTEmrwH2+yAFVyIIYwnYtqcF0ZgeyQoGT/ZXs0QBoBfJOoqpJN5ZBCqStu73HOk72OWnZP5Fne0/12hPHOq0X8HuWuVNShBUe2c2NkEgLmlBZLl9iy1YsQyXEdUXY0hkH4xiYmEDSECXjWj+oXbTuChjLSiZoAgus/p17rB4SMB8bwt4MaquBAcuDKElB8haiHFK9sGHNY9kgUVdM9ZZSCqosKklJ1zzP8wEFLGWdeJ0LCKgRzjEN0TOCZV1rfqmdSJZZR7LSJlg3RZpqTDrV9ZESLlY9eI2sCBTVRPHxVZ0hkTuymqMfIpdEbokEknVe3mzGVqxIU//oWluzegPNwvpK0ReRMI2aCrtAmNZQ20hOdVKSqDMC0lXTy9VJMRgYgb0811p2pZDWNdeUNZWUKVqDWhNSUghsnOFAKYUEsku55DZ4upCAcsgEkYXK+tecmYZEknwqT/V8AGZ9jUl1QQzUz0AgQdCJ5FK8Ne8Forp0RTRYsCjMQ81QgErh5v9657P5qnLOz37g/X/iMRK4GQP58w98OgJJx4kwEUivuiiu/KCvw9iCqn6UavBUYH8V3J5CPRInKbxslGpRMXeIlYiRJSkeAAAgAElEQVRDH2GpJCO7MAfeOb/Orb2tt7fXyR3V8Kmj5poenV2nnNgcomZSTTWJAZA9bW3tDk4XFqRMyo+gig0KpGBJRt0v2jk8PMjx5V5TT89FJuzZs8cefPBBVIdDEWxtVltTbe95z3/yz2qea18sgLQQgaS+ihwKqqtACnpEHNQPRJKs6wq9To2sSWkHw5uGrCjymmjY/6GQLUmjoiriXCnqAZbMcC8sssJiEgES5RC0VbZ9xxF7bPdxYlHuFmjafGOiQOvfbdZE6szbE2WdpXboeq5GcvIqrhtDa6JjvWKNCK9Ipefjo3mn89Idt6wUSa046gyqY6WxjCaJ/hZRODDY52O3eMFCJ5Q7T3UEki1Sgk2xF0px42A6e4nUsCIx3DozIvp8rUZEouxd45j7pdQY/YqUSPHfWvex3V0gBoOqLIx5rFgNKiJfeyLZ2et8HN1KL1geZmVB6oqSxBzBo+dxDS0pinRcMd9vLrvsMmxFmyEYu+3JPY/73PR+cbyTWcRrJBOUtU5m0fYUVox6f/NmrHqfeMIVRtqzC1Dr6rx6uCqZpAERsK7Ujaz89N6c4mrejc3VV8qlEEEX7S3aQqREiklNzVG1SepaEUmx6kvtGpeNHnH2u6pnBEhRNG1lzMsFkLSNKKGqqHlUwlpKylKQ+TvBfBBpK/Wfvl8MIqOd4H7g9wC+D4hAmuB1JbDorijFqsgj2c/q3qE+B5VbmI+yAp5/J3cy9AyCLIzheW73gdSfp0471x4Wz5V4X/N7TnSN8G3s9DXj12MCKSZK430kVkxJleft0n1AxJ0UZiLKuG+IPNIc07iKQPLrRQSSq/94niOQ4tHI/c5FIBeBXAQubgRyBNLFjX/u6rkI5CKQi8BcBJ4LAulc4RWpolpJjbddc9GiH1vJXULNo5KNi87ZjmdyzNkflH3d3t/6e8sOkXb6K/AoWlpvVx4JmXVH7viiDe84+nNbPfTwUcsOCoQ+83Ft/9+TfFts3V/ebnve+Hc/9zznUizNJ4EeXPafbexo1889T3zAsyWQYvs9xaHtk998xte90AfGRNaFPO8lTVWughAwcM1119l7/vg/Yxe3xFLUHJoCQC1MUPOHAt/6V39rK/VkTnY4CZRMycqDWjLD3YCzkDZk1bcsAhRftdYGhsftwYd2oVap8KzZTRs3WFVF2jo6TtmR1jZIKAA2lC36h/zWyzaQ8TrsgFQBpFRlRbCRSRdVWdfAFHZzlZ4pnDl5wK6/er09set79vD2n0F6zdrNN95orY/ca4WjXTY5QrtGewA7+wGDAZiyxQACUofMWvcYwGjzRnvDO//YChsXUB4JeyWCKOWQVAT62xVGSmDnyRTEQNZBCcAi3i0QuYKi5PCevU6gVTbU2orNG2wWsG0Ye7dCAFdBI6OyapK/G4+CZFxkOSh2BFEIAAS6sSMQHcMAVZnBHq+P09/Xa8eOhYLNsnZaTQwLUXMVQAII7BqB+JCaYQkkzWw+pBLAX1ZAuXzW5vKww6yYbwHjIJ6DuKdnzMTEtIO3g4ODNiy7M96TxY/IkmlUH8MoAdpRSClTW6DhJZdeZhXVNW5zmAcR4rZydPYBxlfKgkbUOyJGFjQ3ORElLAbMyvsr4kwgmGojCYgTGOMWZwIxnT4K1nqCbc/38PfPk7HsijHehyexxx/6qXUfO2zFqr0jNQ6WRJ3E+PEn9tnjT+61ju4ebOtQiAEeN5SX2sZVy+3KdSutKiESFAVVGUqrklCoflKKE81H7wvxA5gWgDQlMggyUWRJITZs0/iWVTRXWuNC6gN19tn+PQesf4B6O3lF1pGZsoPUKNrX0UNBc3rKfNf4yjqoBqJt5ZIW27KF2DbWshZQfKD4cWBLhIbAOQHLBLvQ1QFoeVJigsi8pw01YJSpw902tHu/VSvrHQKpi7nUj2VffmTpJQJJtneZiAjNg2lzAomY5QF6T2DPNw0YrtdFfWB0RPb5LOsK8o35PkV7BlKVdhjVRAcE0mABtblQIwVCi9oYCdUfUu0WxUOLJwI/Q/p5qFvCuGYjazmB5EmB21hMzkBUgskB+ufZFVevpp7aZdbcuJS5isKFz44zfrK6VG686hD5IEdqC7dddJIHYknXFaCpSRwRGg6e+nqLiFTaJwJEKqRpYqXzOEgotFZKO9l2uapK5wi1kwJhpedSDkr9RDtY2yKV8jiHZ/a7bVNs1SSYPqiXvPC9lHgO+gucD4qvWI00y+KRwvPV//0LF3Ib93N9CAIptt7S8xhc9Vo4Z4H18y8eE0uubpF9WUSYBHUlBCWvi5iR5ZsT7lLMSdniqpZIgSRyjoeIQweSnTcLCzeMTwBna7HcGqNmi4B1vS6LL41FN/VrXIzIeWtq6lCtNlBb70BEKARytaYaC1zmuNRFeohI0jm0r4wxxpp3UlDcfffdtm/fk77eXAEFAC51i0ipt7/97f5aGsXk3PtOcIUkgZiAmSNiIgWQxlMEkhIKNKoyEPWaaSQSFENupdnvSwpRaqHWLCWboKgEZVMp5yxmxaGsm7AS2723xx7bQx3BRBkJF6opp0SKSatAqqT9SpZiHrNIgRQrkXRtkZPSzGk/Vdu8ZpHGOOQORJ8LRFOstPA16XWSFFclTLCPSCWm/UQ1xEQs6XqyOJWFpZQ9zFUlBHjNK8ZsA7apRXTqkUce8TYG8lD7t4Q5IiLCGOgcca2qYMOmOjjUxJMlYpTEEM859WO+ikSAvKtNRZZ4wkGwTFTdspiEjOdSTCjpGCVeiDxx+zmsd7Pan111FYgn1dgTcSXCKVbEOfEYk7+Rz1qsqpPSWZ9T4obOqXhojvi+r31U84T21dc12qo1q+3+++8PCqPItnEcwkGEmggYkUcTkG9SPcmW068RWb1pPOfGTHGMxjCU2glka0zWzSdIYgLJyYxYuar7BHN7VCpLkV5KHghfbgzXWasrL7Nm1lwtatcKFH1aayIOperLoHzr4bvAwHDGMnyvkUJXdRV1/jH6JNWZvj/Jqk4/IuScLNa8Ukvn3ZcDsXImgTO/j/HYh9/zvpDMO4+r6XTus0ikuXlz1heBODZzhNz8tTDvgjGB5AJFkarRvULrzEmrOUu9WKUXThSsGJmrEWkdk5jhdsM+EO1pf/mpvz6ze7lnuQjkIpCLQC4CFyUCOQLpooQ9d9FcBHIRyEXgqRH4jyKQ4itXvXjtOWsSyUau47P3WQFkRN1rL/+FFUDx+Q/94Z0ogGptwXtvOudw6zq7X/Npa3zrNecls57JMTq5jjv43s9Zx7/c9ys3tTbdfYdVXb/uGbf7kcv/9ClE03zy5olb/pt1femhZ3S+mLSZb2MXE1HP6AQcFLfn2RJIsYLqmV732Ce/ZYfvuPAA4XNBIK1rqLQi7E1UHycPIuG6l15vGy/fZNuu3mb1jc1WVFxFJmaelZPhLWy2rR2wuucUdm0DeMX3WFEeJNLoiC1cvtYWLF1hSYpQD5Gxu+9Am2fuVlHcesWypVZVmQKUyVo7qozWthMO8hSXFWPhttFaDx+x/i5UTOMjqGwaqJuwyA48sd+OA8rnlTVZdVWtjfe02dYNS+zhn/67Pf7YTpslg/uKDRtssn0/BNIpmxo+CZHV6VZ4yr5NZEtoL4XsATy68XbJpJfYG37/Dmtav9mmAMKnybSVTZ/yhQVb4DwEICBAjY8DrE+6BYsA9nErwNqla89+m+jBIgxQbBgAc+tNL7FJ2TylSh00am0/4cW7VbdDoOiixUtcgSQssL9/1GqqqC0FgJ8PKF0MGTAJSdbqRNIpamK0etZ7ACzy3U5nDJJNNQjUuiwnaSQb/LKtW13JIPuY2N7HgUVh9nEWrcDCiJjRfHWAFcBoEhXTAIRKZ0eHHT5w0A4e3G99PK8jK7+0OGk1jFNNJbaC1L1oaz0CidTuGcpVtdTuWb3WagDNVqxZBygKoYfqZf/+g6gJFtmyZYvd3q4UxzTH3PmRakAgWBJQVWEUbqZkewGfATgMcVb9nwjvPy9J9HRrLuBNUollbdcDP7WBk8exmwN0pBECAA9Ra+VnDzxsT9LfSfqVx7iVoYZ5ATWnLl8LeQS2W5xHljHKo+Ia6hIBsim7e2RgyIkCKeQUW8/SZn1MKoNfY6jMeJQwwgTT3IuaqW80MTJKnbB21HL9FDJnvk0n7RR2drvbTtkJCFUqnLh9WSFSlRJA2iaUSNuu2GzLLlnlYDZUoQdwGhBZFoVOIElL4CoCQDsRSAJCAf6qIKdS+5jr2NflobAYzwxhAdZjg6g3BB4WSS2grHc+O6baHyLvkNSpDlKSc+cx7ycggF2xINwfonVsRgQS9kWoAJWRPkH/+lAd7aNWWXe62ibyld1OFv4MWfj0e7wABYdekf2gA4KSIEXKF5+LKtjE+gIol+VWARdKzGRYA70oNsZs8cJy1kgDQOwaW7xslVWWNfIZFEh8ZhyibwYrwQSfmcRKyeeMCp67v6QAQCmJUDIyHgnWhhM+cwTJaQJJs0NgrYBXWdjJSkrop0hVB3QBD2Xf5Go+J6kCgeQKpEgJ4LZJsoxCdSELOy/i5D+hFlIAhUWkCfwXgRQrRYJqxT8vlQZKvuA2Fgikm//HF5/p7eQZH/dnH/7IXE2a+R9ylUDEIp9t/+Rxi4BgJ3XphyuYnKCWmirMc5FHgawpcMDagVcJHaSaE0GnWmjaDwUtMyYxgSZCb0aknwgXCJpiaqy5ssutz7JuFZVGOSHlkVvSQVRpL5RSqa31eFRnptCaqFPWwn5z5Ah70/E2twcTuSWl4apVq+zYiZNO3n/vB3djWblrbp9RHIqxLFN9tsbGenvrW9/qY+8gPP2I1S2lWIeKOBZpFitQXPkh0sinilRqsi58KoGUhnCAQ2JeUxePgmll1LkqIwFDNpgTEJ2ZMe4Z1AN89Il2aqWpdhY+oAD5U1xPlqVTgP+qJ5QnP1Xt+Fo/ArcjgFvEpBNDIkZ4S+OR0N4UKZH83qF9MCL2nMP1fdZXgP9f804KJK9zFilPlCCiNexX1b5AG7wGEq+oPbIzTEekoeI0RNKB01MiX5nDUtqOE8cS6urU19fb8ePHA8nCGUTYTKEgdLKWtureFluQBfPI022MCSS9JhWIHq60gdQQ6adzSMETW8C5UtcTI7LBrpA2iHAaGw02ccFWTSql0wRmTBx4La9ofSdQAjoRwDgrWaKlqcFOnqSuXGbU26skCp0/yfzRNeK14QqciDiaU0cpqUO156IaULqOCKRAeIXaYW6NGO1JMenhr+ve6MRRaEs87+J5OBcr2h1b+sUqmtB+8UUQWfS7iPbKbjEJSVhJnxY01EEgcY+nD5rv+t4wSp27fu6P/UMZJ5CGuHe5XR2TQ6ouVy3TP689pTHxn7gOWWxDe5rsCe0N9/4wf0+rguYrkE7vPSHhIH7o/hT6GNf2OuPtOSL6zFfPvI7eixVIcRviuM0nkObUR/7mmQRSxF3OqTgVLz10D9I8iNVx4TuOFPiB6Pv4J//q7KblnucikItALgK5CFyECOQIpIsQ9NwlcxHIRSAXgXNF4D+aQIrbUPeaLbbyM28x1QoaeeyYdX99hzVF6qR2rOT0t1RCUvdkdrVZJcRT5YvWPKNBFImUHRj185/Pru4XOWbNZ9/+lOuqzY/f/Bm3rPtVfBRUlNiKv7rVqm5cb+mlwWrm6R7nIpDm29fdv+SPzqlQOtc5Yxu78aPd9sCyP/JDRASt/9K7Xc30dA9Z5Y0d6bI9b/g7VyrFBNL8c/28vsx/X3FY/5V3PyMyLbOz1bq+uP05USo9FwTS5pYaGwSES2LLMqN6L2RPF0IovOxVr7Dbbr/dlixZA5BDNGYAvwFDVE/HVSgABpMoh/Y88mPsewpszYYrrbS6itpAwA6ASwMD49jB9FkFAFB9XblDJxIMkPQKgXTcRiGLKmrLrXlpk/BZe+L+AzaLlV4egP6ChQ1cZ9zaOzotH0JGWetlZQmyaQvtoR9+2558bLfVtyy3ZkB46ztmBRBI2ZGTlh3tBNvtDkqBSYBKAGdZKvWgQOqZbbJrX/c22/KK19oUdYTyBaiDD0gPqOzzNKBAQmAvjywKpElPC8aOiJaP0Y7Wnz1iKQr/KKs5Axmx4cVXmFVWEZZKVEgQBbt3e+ax4ih1z6rV62zJ4nrbd+gEVkyttnHDOmuorwR0JhuerPY+akeNZwZsBALpKNZ+AjZUeyAJmCpCbwYgfZR4KIZjkF0r115iL7r+egf58gAspwGTEgB5BZH6w3PoxTEI2KXlcZawVFbKlD8G8Prw9gftAO08fqzN1TjVKGFka5ME+E/xuTL+LoLA6OvDjg2iaYQM7ymAb1kwldY22tXXXEe28ij9G4HUq0e1U2HpskqrA9xdvXKV9z9DkY8MYLDAmNo6gCvGv5j5JBBWSggRejF4H8CvqP7AvGzmZ742Q2UlkXw7HviJZbAhKoDsSTJPBwHGdj32hP3w3nutowe1IuBsGlJiXX2N3bhlgy2upA7KxAhjoToQ+ZauqbBUadoB6ylqWRWjGlINIgHU48yhDLW7pOiR9U8ei6AQVRLTxMmyYizsstPUNBkLygqRf+OTBdbPumnrn7BDPUPWwdjOYHU1y7xKIZmqgDTasmWTXX7VVisHcC5WXTDiIXJQ9ol6yL5IZJjmcBaAWgQS5VWs+BQ1nB5rtRTnHRnotlHiPTCAfR7AahJVgwqBT8tSCoB4AnBfQLQUM65ogjzC/wg7OoH/gMXiQCCPxvUjC7vJjBdQH6df3ckq25dqgkiq9naJaErM0ldiOVpIfSf+S/JaaK4YWEgWqYMEWvM6BYYgXURcjXPMMHOrHyJ5xBa3GKQytdEaGyCRV1ld41pqmdXyedZsthDgWbQu0DYk0RRj6ySHTusqQZE82oRY41wfIZQjnCIoBD7P1bvQOMVrIwJ7pULSBiZbu9jmK9RwEmkU/z49EX0H0HuRrV1MHM2K/FBc+a0aUiJLNC/U7dhuzAH/iIQWQCr1nhaB1J56vPF/fuWZT/NneOTHP/zRM7L3RebExFpMIPlInSPD34kfV6IEEFdEmgOqAtsJvBQPMYgfiO4AEjspJiKCWCe0L7l9HvcRERJOMslaUFdlrGRXyTllIeiAPqC1FB76GUFFN4qSVYoNEUEikE4c7/T1dPU119pNN91kX/zil71+2bFjrQHM9Xo/s35sZ3eX7dzxuH3/7h/6GtY5tR/pEQPDssu79dZb2btQfaJk0rWceGDditRKwwKFfkVWVZEqRtZ2UpaJQErQL5G02sMTsrWDEE4ythpW/e2qJFnusZ5FaPQMDAPUsy/K/pACcprZ+bJdY/9Io0qcpK24ZUJA6S7EeuT67OqBhBMkznMnsqVocxIuEJQiLJ1Iiggvt4eUgsdXX4h9ANTjcQoEkpQksiKbYk5LdSwyadJr7HFt7i3xfBfpUyhmQqQF+6n2cb3mdmdSKHK8SAfVwamjht/SpUtt7eo19vjjj7t9oKuZRLAT46D6IU7R3D+bQIrr3GkyaT5pfrkSiP6sxLa1AhWN6gPu27cvJFnQficrozUbq4w0w5zkiQgk3as1vnrEpJPPO45xool7o86xbNky27ZtG/fpNhIrDroaWEkcUt9ozscEloijYBsXVDqyVYwVUpr3CcZcSmqRabITleWZjktxLSe5IOOcbInUiXEtK59zIpFUL1AjJgWjBvcsAixey7F1nWLsK0vELt8FilAta26ox0XcY2pQQTWQGFEOaavTSck9BKk1gAJwgHvcEN8vZI87yfckKSQnWKvaq7TlOakT3ZtFPsbkmRPsvqZCcoX2e59nxNoJwqjN5yKOPHEk+vzZv70fc0qgsOHNJ9nmb4Hne32++nr+8fMt7OYrNOcTSGqPFG2aX7Kzja0IwzwLSrq4tlhc90qf1/F/8Ym/fIY7dO6wXARyEchFIBeB5zICOQLpuYxu7ty5COQikIvALxCBi0UgxU1UfSSpjpZ8+LVntDpWElVdt9aJJFnL9UAyrfj0m031hrq/tsM/dz5LPBFPxz9zl5NI57Ori49Zi6WdiKxzPc51TOtHv2ZHP/LVXyDKuUOfSQRE5pRvXeqHTvUHu7yxQ8HO7lz2ec/knM/0GFnrFVYBPEfXzvaN2BQ//xHX1jWeCwJpQz1WK8oeJxN8SkA1YG8iNUVtgBV2+zvfYVuuuMFKK5YAGJXzIzBK2cFKwp+xTP8pO/TEDgCeclu+ehPqI86lvFVZnUT2ZQLbVMtAVVEEoKhEgN4DY/P6NfAkDkRkB2bt8N5DNtjTh4KiwBqaqwCtAUgAEwV0L1rcZONDPfboj79n+57cb5uvuBHVQqn1HtxlhWMdoCPtNjPaAbDb6/VKZieC7d4MlllDqEFOTFba0q032ive9i7LQ1WVpo2TysaOUIcityTBgIn2ysIugsEtAcDXve+QDR86ZiWqbwJCM8a7WWrI4FNjBVXNtnDFareDSwPUiPR5ZOejVt/QZM3NLbZj16M+PzZv3EhG8jAk2hhqn1I7rHpQY4NYAA7YUE9nyCAnSmkUTWUUuy6kZs6UimZjzSPbwBpAuq1XXQ0AqTakHLjTIxGn/UYEkufHi0jiPR0xAUDURQ2LH971Hfvx975t/SfbAb4pQk92bXN1BTURZiDmSq0KcLOU4tppCKQxspMz9Ec2fjMplFPUouqCOEoUVTAcabL9uwF2RyENN9s1L3+VLVy2wqqpW/LE7j2QR0PUSil1AFFF2RcvWWgNZEFXUPNOSggRSJoHesguJ7YPEnDmxKTmxLzfT7c23dKJA6bHM7bjp/faSB9EPXM5BYnS3zdsP7v/QbvvwYcc5JqhLeUgtTdtvcy2rlpM3aBBKwMAVNHxrBQWWNjlox6YguGcxa5Mda9AlJyoG0e1NCJbw4JIoUH88rEVFJGUpw8DjGVRPilnO8t8kZXRzGS+DY5NW99kwg6cGrTDgxnmIYAkbUkC7hXzswX7xpfceD0ka4mVakEo+1sAnnBbelYoCVukuFG9pSQxrVEdjGNdlt2534ozEwDqgx7zDISZsscLUQAWQASq+SKPsiI4aKFAaq/NA3Fl9HMaAFwKBJEv09MFNoZNpQikEdbLKGM0iAKpq7DSjibrbbCwyhVuUvTh/wjYiLIJAmka4jFNnTEppQJIF8gGgXH5HCv4Wv+fnernmB6rrx6xS1anbdXKIqsuhxyCFSuquoKaYpdaeVEdR2IXhVJDc2eWGkcTkMzAek7gzAL2ymkusBFER4oQ33gZg0hRIG9B5yq8LUFV5KAm7fHaKGTeS43kIG1kE6b1HKsTAiAdEUja6HScfut8Iq6kOCJGWcZ/GhB9BivPfPbBuIqMk0YROOzWRyIZVK9HRBZgcgIwUjXFBHC/6b99+emm9i/13gf/yx1nWF/FJ4nJnlgB4sSS9sYIgA+guogF+qRRFIEU2aSpLo0w4TQKBtUQc1IoVnt5/zTCIoEBvUkcCGMnYoVZIfVXFH99TgSCnstyTr+zrK9UZO2YGaFWEReSqkg117R3dndR245x+7Vf+zXbsGGj3Xnnnd5mqSMF6m7ctIEEhyUQC3tRJZ2wO7/wZTtw4NAcqK85oHbIQnPp0sVOFFx37TWuENU5fJ46ITBtFSgwh6jnFsbcd6NAztA1gfJS/DiRJCtGFpKIoqi8lRMrHi/1S9ZvmnLcK8dHqZ8DiTQloj8NoaS7o2q0qf4WgRbRJFVcJes/wzrOh4DSNZ1AcDJElJvIq6Do0vmdPKJtTi5HqiP1IZBaoYZTgWoSeXuDHeGcRRt/y75OBOI055PWSPf+UdW8YSwyTiJBcqhxHOP950cEUgnjrzGMAfhZEYRcV2TzBGOk5zOsDSce2Fdie0ARNXrEbQhzMlZHhWch3qcVSfGxUn1sRXVbV1Nrx0+0244dO8J5/L4RVCD68TpIuqzkVbQjthrL0jdXCEVqw3g9iEDy60nVyN8iuUSQrduw3pWrDz+8w4kjPVQXbu5ziktUiylW4015XTXmkZOioQaTEl5kEyvy1ImHaJ3NVyC5sk1jHX3/cGIpIryd+lOsdR9QAkHUT691xP0lVsLESiVX8jE+up72qSTnFmmkeZWOSCzZgo6w/43SvnHmqEgjVVzUfUI1KfP03Yz1r/uPiLIwLqEdMSEphaoUha4qiwikoB4Lr/nWTH/U7jiRwPeSqI6fhiHea8IeEl0n6nc8blK4eq06iVpFCPJce0kytrgT0T03KrJLDec9H4EUTPdCf2LyJxClcQ2wYBOreaB6amnmnfrjJKiPd6i1FZbF6Rpzce2vHIE0Nxi5P3IRyEUgF4GLGoEcgXRRw5+7eC4CuQjkInA6AhebQFJL1n72HU8hgnZd9xdPsboTmSOliR51r93iKiMpl0RCnUtpJJWQLOYW8H7tzZvPOewio/be9g9Pe0x8HqmgBn681/r5yT1yEbiQEXguCKT1ddQp4h/kU8oOBqTOw8KqtHjKrrmqwm54+Q224aqbrWbBVVhorYBQCMn4/DPcwezjRw/Y0cMH7NLLNlkFipQZLGEEIOXze0qklGyPpqgDQA2ILCB8KGBfQIFmosLlHMfhhEX8I30KUHYKMPZYazdFqTtoA6AvCpG6pmYHCQsB4U4c3Ws77vkmdl3D9pvv+lP+cZ+0Y49vt0MPf8+qZ1H09B0CRcoA4gPUAURLZYR3FdnfBXZyippI9avsre/7C0tXt7jixsFO2iNQcEb1UUAgpgT4AqPokQJjSGYm7eBDO9hHMtZC7aNZCJa2k60OlE8DdE7kldrydRutnkLc+diMHevos0cefdwuWY+9HjFQRvP6S6RGqrZh7Cxlv7ce27JjbYfJsD/qqp+e9iNWCTmhotdp6jMVQNT0j85AXEBeoBTKh2xoamm2q1/8YrKECR2qLM/Wlm2MgBF+nMaQuknWO5BYgv8Egj2x90nb/sDP7Ltf+5L1HDto5XmTVgOHsLqp3jHwr/8AACAASURBVBbWV1ljQwVgk2xvGFf6OzooNQvZ04xhUraFkEcdvNYzkrU+YtFB7MeJa2llraUrauzFr3qdXQeJNILCZu/evXbVFdusrFRF02exNDrmP9uuuJzXyLYnHgJfQ3azaAeNvzoQwB+vg3HW7zl/rfMsJFeeoCC4/wffZrwZ95lQ62YM27hvf+t7tgerPYGuJcyvNYsX2JYNK62lrspSIgMUPc1Rr3MCyQR5qvkiBZtqSAiME4knNY//REDVNKCpbLvokNvZCWSfVFFyvS4bLNDMBB8fh0AaYK53yMqus9d6OHYStYIUD1XEY3FLk938ml+zJuZVEaogB8+lUhKYz+cLAZhlexjClLVK2lOEei+7/7CVYD84AcA+hi1khgU1KtJUljsQSLNSCkpl4AQX4JfIKMA/gbzTjI2KRokMccATdC6PzHmBi0Mo6UZZD90s9JMQX73UPupLU7MmSR00WdhpzkEseY0mGKm8fLLPiUMSBeIka9fJAUg5kaHTWv/5vJfP/J3usCUtkNLry2xBE8qLfGqmCcjOq7Nk/YusvG4DaoxSTiplBm2E9BKBlNVYAGoqM1/1jmZVj0i+WapjJNLCgUsBnrKXi0BCkUuxL6I+J3JEY0g7p1QPhz5KMaNaS873SBXkqhNZRQYljYOLrvAIxEAgj5hn9GlWcZSiggHSdadkZSSSQWCwPhbZ6bliRAAwhIGIJKnc8hnbhFQevH7r39x5IW8Nfq6Pf/QjDji72igi1QKoGgD6GakRmRvqs9QXroxyQojpDvg8wdpJFan+i0tOndDQnBRgnc+8nZoIILGUFSJwiJi/Ps18ETGmxetqPO2rsqnDwkxzItSBYez4cMjkh7hgb3KiiTnusZd1GuOluIk4KC5mznG8AHOBuLK6i9UefT29KH7y7NJLLyWJoNy6uk7ZPvbZv/jUZ5xSnmE9en0kEUOss9e/7rXWUFfjNmWys1u4cKEdOkRSAFZlAYSnvhz3mBOdHU4gSLkiUqi4iPo6I8OWpa1en442emxFhqEU1VxXrTG39fOaO5BGkepJ9q0jqDySvC+iRfNK9fZcsRUD5/wOSqEIKNc9MvrbiR9/R3MrwOXBsi6QR/oRMaL7otfWE8nHMVIhpaS8YR2nAMylTHGCS/3Ukonq2GiuC9BXu6TUGmFd9bCHiERSuxXvmHAs5D4rgkLXUd07jW2Y36HOkWjbGU6mPUu2Z1pviodIGR2TweLW6yepbg8ko8Y+wVpQXHQN3WtcTaOaMupvZAPn+55LDwMB5fXIojUdr9n5i0hkv+aX5syGdetJOlno97LHH93lRJmiqDlXwPySRZtTcXrO/ldEAoXbqnKdJN9XDh09EtVAwmKQ9e7WfLynFp5W1yjRJBBmTpTInlLjRh9D+yIrzGhMnYqI1qa7AKoekY9/mAd6T2tNsdA143UiUkpzN46D/lbc9L4rnGTj5/ezEE+tTY25lH6aO3Okn8iPiCDy+mWR4itONpmlPZPqq8hRkY/MCd2jPQnASUcpKAOZKvKXXSFcTxNDZJOPP8QwaS753IvyyQ7SHJ4lU8e/6vHdQ2tmXMQ7+0UeClX1d2iw16pIOpGW1e1ipexjX0mi+NY8zHBi3dPLaWh5KfcklIqzXHNaGUDce3wnkj3r/MngwQoEVUwwKcEixGKeisr3vzBOIoRjZVSYe+E4tdFreTH+mruKkR6xEvMTn8hZ2J0d+tzzXARyEchF4GJEIEcgXYyo566Zi0AuArkInCMCzwcC6bIff+Ap9nQikDb96E/OaLFUSJ3/8hObbykX1yE6l82cPhy/L7WS1EvnejyTY0Q03b/kD3Nz6FcoArK3k7Jo/qPtk998XvbguSCQ1jVR90awDSDEDIXr03kjdumaErv68kqrri+1msVb7ZKtt1iq4Rryp7FrI7M2L4vFF8Dukf17AQOmbM3adVaDjdmp3gErr64Gk4ckAjAqBegQKChAz8FYwIQxstiTsiniksLgORRgd8ItfCYECABUC0sqBqAGkvLM2ATgxDiZoR1t++3x++8CiC2yl73p3VynyHqPHLDH7vmKlY4ftZnhVkCPMWyBsNeCAxCgkQCU6x2eQIFUaJmSBfbmP/pza15xqWeme2avZz8LcBWZREYuoKky9EVvyKZs4ni3Hdi127NhN12xlRoxI5Ayj1spgNOClsW2F2XSQmo/NS5fihpk1B569DEUXCm3nDvZcQoy7JRddeU2VDkQCZ0DdnD/E7ZyxVLv/0BfF4BmwvbufMiSo/2oGQB+Etg5AdS2dQ1aD8RNR+cJS5ekbO26S+y3fvt3sFmrdJs6iUccWlMmdmSxJUAxD5ZDQGYGAFOEzv//b3faE7setm4Iq+rkjDVT3H3dglrbsGSBlUmMkhb4QxwgnSYZkCEsl4aHRtzOiI5YP8TCTGEJ5AIEEnEcpND2IK9xAHWDqFtT1WCvfONbqNG02PoHBh20q6ysdCs1ZdXLFkhKgWoy/KUm8Sz9CJZy7kiz78yE9DPWXoCezv8QSD9C/Z/t99zFGI0DJgFOiQgbmrBv/vt3be/hw9TpmbWF1BrZvGalrV6x2AveK4Bqo7ynND+z46jDGNvZSUwNAb5Vb0TzwAkkAWaiTSNrJJ83jJXP66iWywQXdVASIK9I2f/M5XHmemZ81gYtZftQSx5DhdRPHGUDVUGNlMs3brAbr7/G6mqrAKkEgkl9AeBGp6ZUR4r4K0IigaSQK0KdlzrcZnntbTaL9eEMpF1mWDUtIF9FNAH+zzIvGTHWEqAbC0kAc1LgGKSM5spEKQA+/S4U4QKylgXEE1GZgXQdYu4M5pfYcWqetWUTNgSZOZmutAnA8rw8SIAISPT1Qn+dQGLuTdGnJEo1kFPAaArbq84Tc21q4qTVV47b2uUpW7U0gaUSZHJCdmGA9CJwUgstUfsi7BHXsf5LXeE0g6JLZE8gICCfsKqbYQ2L8Aq1eTQ0In+CwgUZmJO5yoT3OiKqZ6TpEhFBc+oi1UECbJ3GXnCOQBJ46IUsIpsvANX5NTKc2BDY6ctMtUrCuQWiC9AUuSJSTiB3TEg5sK8lJQAZ8miC+hmKlQgPJ28EqDIer/2vn7/g95g/+/CfnlYHyeIyWjvxChKBJPLDSaOYVBAoLjUChN0kcQ5znFgKKGbTE9kpAHWCuBUXYWWoPdVFICKpiQ1E8AxzpQBAWDaOIpBcXSGigjhJ+aC/YwuxEJdYcXK65kkM4MbKjpDxr/gp2yAQT8VYdKkt/diZCTiX9aNiKsvKvQcP2z/97zuDjR7jokuI6Hrtq19lL3rhVdZ58oR/VuD38uXLrZX6aH3sVxoPAfJLUCe1c4wUfYpbWWkxdoul1sP+rf6uXr0a27tBJ0KGsQAbY16oNp3svRK6R9FHnUf2i2qbSJlY3RLIhdP7WN45ar04uSHVnOLjwxRq47hqxa36wudDnS3NMUB2/y0yyU3v3FYvxXxMsQ5TsuLit2oYSW0rxZQTdgL2I2LU1UFShTKXNZq9EM5SH/b2D/j+ITBf8RR5JoJQBOrcWlAjpbx0Ykb2lYy3WBGuGZMtbkfItcZRdOoafZA5BYyj5lg+N3597xDZIvWXxmaY+GrOzHDfFakvq0mppVxtpe8LtEntj8kWnzPzFEExISplVxOKXb3X09ttA5y3GGJd5cq098rqMl+JA6obJJJdMde6JMQimmLiLAVpFuzxIO7dZjGozUVIhEdE7rvKBgIjIkPj/SR+P9RH03gGxVus6Am+nBreQOw4sag+6wuQ1qgUqSLYRE7yI2WMnuu3VGM6r56LKFWfJqN6dzqn+q66ZXF8YpLEiSC/loj36HfUH/9OoftetB8qOUJJJbI+deJJ926R8yKnaVtapDEPWbvK7i/Jnqxxy2JDrO9SUuElUKgm+a6g0Z6cGSXuupeKDOVexX6v+TuNbWqK+alEItnoZRjrNPOkgu9B5Xxxas/0+/ezWs5fXV5BTcshbIaJj0hwqfnopwgxWcrGatSYNNI9PO6vx9YJtjB681VxrmCK5nRMuMfHaB7HVoyaD664i9a0fn/qU39zwffy3AlzEchFIBeBXAR+8QjkCKRfPGa5T+QikItALgLPSQSeDwTS0o+87gwLOxFFUvqcbWt3nNpIqtdztppIZNMUaiTVVdJDv8+2rdNnO/71J7YZsup8dZFETnVyzIav/+E5j3k+xOo5mQT/l5508fteZcs+ccsZvXu+juFzQSCtXSzATSnos1ZeNmOXrCqyDWsrrQW3xkJUMdm8lC1ac70tv+w2K2+gTkDHiINI1UXj9jB1Z5KAihXVDShSsLkik7cYW7cMNmD6h7xUJ9P4ymf5qa+tc7Bx34GDVkrdnFRRmYMq5ZAj4DSOpfQPAFiR9S38npI0Dh4W4kevjOoJQIS9Ox/EquzbtnrNWtt202+Q/U2WNADRz757pxUOHbYEVnb5MyNem0kEkmpsFIAW9FKDome6yE5m0/by2/7INl/7Cj4L2KesX/0AMShTl/xoKA6BxJEVEB57pw6128nD2NdRtH0NgD+oSVD+AESpBtHBJ/d6xv6GzVts3+FD1nqi0xZg6bZqzQI7QB2ugwCbsk6qAgjp7u60XmzWyrGMExBYgvKnuixtD/7oe1YwMmAlgCLJwlLqDEHOdfQ6ITchUgPIpWXhAvv9976XmkNVAbgMDiyuHFC2eZyBLIVPZgTbvc5O+9f/9ff20L332Kn2w9T0GbO1ixtt88qFtryhCvs2ACbAnmRCgAr1MAR6Qnh09/VDFMmeDCUTxMAwFkvyG1QdpgnUG/mAQV4LQOBbQZHtPTVsa7a9wDZtvdIq6uqtsr7Bi6uLxBIY2Mi4L8XGrqYS+zu3twGwFAgla0LmkSD1p6WIYkux8+0/xLGbmk57fvZjAFSAHcgwAUND/aP21a9/ww62tkGUUW9owSK7fO0q2lMJKAhBxvxMiSTj6ipmPzEKeDk65ATSDEB4Hpn1QSkVbH6U4SxVTwDYAU2FQoGmi1gU6DjOgAjEElCWEoEEUDU+MoklXB72dyXWNpbFyq7PTqF60HlLsbR6xU032JWbUe8BVIONOSERZzULHHNlIABrMYBqXQYg81CbJdqOWT5zaLi3w7PMB+jnJOMicqcA8B5G0EaliAJsdcA4BfiocItQ0iJjzkmuUMj5ZeM2xTGIy6yfTg6gYTiZLbKjqN9O8Xe2tIp6YewPtMHNtGJwW4of5o1n2AMCarz1IzWKVET5qA6Lk0MQRv22Yc20Xbq61GrLiRtWg87VKo6s07x0s6Ubrqd22jr2GhQAEEMzxGs+gZSHNeCsajXNI5ACfyXIXFZ2rFcpV0TuOOAesszniKNYNSbSTyok5vScWglSZxKWWYqchOqb+ILiXCJQZG8l8NRVEiKLsPcUuKoMds0NAZEcWyxAnuNj9UIQjQi2DJaYqqehDS1PhKOUgViaSSH5hq/de8HvqB/74AfnsuZFPgTFyjziYg5ADVZfbt8Wgclu58VYSzkoK7AE/RqfGHKFSQqV5IzA4HyUD5o3Ikvp08zseFBlYIGo+i/alGKAP17/2ldEnnlUBF4TN68zAiir+RTXr9FrscLHLbIi67NYuaRjYyXAmNdYk9IorPXaqmrb/shO+9I3vunKBt1vNAa66rve+Xa7ZO0a6r61OglVBukkizHVeBuC0JWdnYifhJIeUHv29PT4PauuptqaGuvtpKzu2GM3b9zkapZh1DRSLo1yb3K3OifyZd0Y1CBim+K5VwpprTaLdNLDCcR5RFKscJivetBxkXDiTGLdbRkjYskVKyHJQePrv93mS/WluIewP4s8KqItKeJRjNonzbVVqzDN30lAfD8O4F17iMhyqbDGtKczb7rp58nuHhvC9nOSk6aKsbf1WAfSNu6DCG8nfKRGE+MoFQrnjMkKnxvaFxUkfWeoqfO9cgCSbgQCRCNUSn2jlpYWH4fDBw95DLVGpVhW33xdRf2VFW6siHNFGG2KYyv7WK1jzSfVltJ+MOUqt6BwmpAaTnu17CellEQZJhI4ck8LChtGsYi5PgHh5UQPMfGaePTRlUl8Ro9YFTW3gJ14QK0M2RaPkR8XHRCrpaSijC34vC5UZOEqgiioudiapeAUMaj5OJxx1W4lpInXJ1NNO9o/hn1sijp3SoLpG6CWFwS/jhc5NjdHtIaiWkrxeM2t9Zg4ihQ2fp/zfkUEVuB3qQkZkjt0/3A7PSkPNdfVbhFGzjITc7eqVI09EgDkM1rIyErZyczM8h0qJbJIdSmhKbWvIA4P9Y64V2gPTbIHQ+dBDpVRo4n1JZtX5tFirIbL+T657xSWldwbl5RVo9wtsZMDvW49q2uOKxGCOa29Wft6PPec5HOCN6rnxNNYgTRnUxqtp9B3kWkRmRitUVenMTbaHzTfVNsythOMx17H/PVf/+3cVMj9kYtALgK5COQicPEikCOQLl7sc1fORSAXgVwEzojA8wVQF4kkizhZ1B38g8/Z5vs+8BQS6FyqJHVGr88nfVSjqOm2a+zsukayonv85s/Y2n99x1MUT3FQdMzOaz/+lOvr9e2bPpCbPb9CEVj/pXdb3Ru2PS/n+9lhfC4IpKUtZH6C/VWiRFm5rIJaE2UAcgDjKHmKUSp4HYtCimRf+gZbsvaVNjheh3KIf5VPnXKFS3nVEltxySY7jtomD7CqwGslYDkEEDOOEigLKDcD+Lt86RL+EZ60nTt3kw1c7kBfRUUVFkEUdR4YItu7nGzhQZRMC3kd9QpZ0Ck85ErJBJdiIX9q1HY/fK8dfvx+20YtoJY1VwBMUTgapujhH37dEkNHLTnZA0I05Bmts2QWT45hZwY5MA4ojTGftQ3n2ZprXm2vfMs7LFFag50YgAdBzqJySENoCB4RSeDZwgCmysA9sbfVjkICLV25wlqWolQjWOAhEA7YqxRDspzqsSMHD/D+Kjtw9Kh19vZbCWDYcgqK5wG4PfHEkw48CjAVcN7QWGc19TVYux23FmzkyooL7ac/+I4VTQy7UkSgSx+EV0dvxnr6Bsg0xkIJ8KSKYtjvpcZJeQ0EjWiKCOSZARgTQKZc5gn6nASg6ezssru/+U37/P/3vywL2TA70mNLa8tt8+pFtn7ZIqugD5OQJWWMR77IAC+unmfDxOtYR4/1DA1DpCWsH6BKxbUzEGShrAwZ34A2DRQYrwCI7UGRtPtEv7VCYjSvWGVbX/Qie9Utv8EYNqNIoWYK5xsFLKxFkaR6VVIfqc7ClKexh0xk5SY/KwKJmB7Zuxsrw51we6ICA9jX1T1gX/3aN6ztxElrhty8bt0Gu2RhI8MHaD1J9rbbjgFmKTte9XEgHacnpUDiB2BUJJIIF9kuiTRSwXkHzyKgSWtTGeWyLBPAOKFjpESBYBC1kQTMGkOtNcYcHaaXnYDs+5krnUPMTcDAEgDPN9/6BlvLvEozHu62qPpQsRpGdk2qCUOfyiGI6o4P2PTeI5bX1cV4DkEy9nhbMoyByCJl0Kv2URaQXBY74oqU3T8rtZUIFfrpyoC0rLbovJRVjLlqXgxDAvVCsJ6YStqRsUJrn8iz0aISKwBEHwfA1INcdrfMyhcK67XJZPmo+j5SHWA9x/mkvBHZm5gesOa6cYijQrtk5bRVFYe4ijhJJMqiGl1jkFP1VtX8ciuuXMPcSAMAKqtchJ70EKqRw7xDGTMray9Z7kkl6AokAHTIJq/3IXLCFXgikUA7VccssipyuyjZU0YkkkDbLOC0q2EEuvPZLISj8EKpQpx00UISkiubPIGnypAHcM7KUk/n1RyIFEZuJ+Y1mAJwKRI6WFMFhYisPrOoFqa1D6IIzGYyNs14ZVlPv7UTu80L/PjzP/mAQ8HxejoN9od5KzA0AP7ERdICNhHVl/OtBAJI9acSkMWT+GTKFisz0o/VGLCvrAQ5KpUsd8A9vzAQSFIUiriYRoEkcsEtuaI++euKm6uBALOxTZRaIiaQBMjG7Ylfi+3ffP+VSiYCcmNC0O2+mLtO3nvNGfrEbxFDP/3ZA3bX3T+ai2gJipNJ5tvb3/E71lhXi4KK+xD9rsACq4b9a5D7i2Lx1re+1e69917fo0dIfBgcos90QvejGvaNk6iSdA9Zyt6fYfwE0mu9iRTR+hFxKnJZBL7I2FiZ4PVTiIbiqIf6qnmnx2k10Zk7X6xs0bxyMlRDFIH8+pz2jaBqkYoFkD4C+KVE0UMAv+Lu1nWcQ9aVRexfThwx18shgnRPT7EvpPkRwVUMYSGVktQqCOZcmTYM8dLe22OnAMzbuX9MM66j9KcActoXy7w+6Nq6psZLah4n/hQX1ePR/hKtDd0LRQ55fT6RvZ64ESlaOJ+OUz2sOXVnTL/oxiMiQHc9rPR0I6oor/Ix1LHd3d0+Lj4vOPfoaGau9lMWwjhNzTdN9xFsz1x1FM2QQF5OWxmJIZOoJl0lJ1Wdq4SCOlk2hSIAC7Wnuuok7ntMuEQUUWSZOSMVZKQ28vGYN3Y+d6O9XeeeYm7qIaJE1/D2SMHK/qnEl0LqEYrxEuFWRDtEbrq6RkSSiD6R07LD5LkTRYxxPL98rujepH1s3iPMn5gsEekZ/o7nnW+XUg5GhFgh/fXkA1n0cey0rE+1LvU57feeDMA64HXNi3wpWlHmpUsgokU4Ml4i/aRAmoQYktpayTO9I9gM+5gGtSC0tDVUo3iHQDqOjWQP+2WC/X3bynWuCtqFVbLqKV6LVXCS6xw71WljrEPlPUndNkv8PLkjsu30e3REIPneH5FIvvf5Gj297lyNGY1TWLuxrWeInSu5WMPaY0QgxcfOVy/lFEhnTLPck1wEchHIReCiRSBHIF200OcunItALgK5CJwZgecLgXT2uGzb9fEzCCRZyB39yNfOsK/TZ6Qa0qMRwmj+QyTS2QomvS+7ut2v+TQqpi3UPbrpnNNBhJTqHMWklmotidQabwv1l3KPX40IbN3xZ1a6eckZjX2+zvfngkC6bFWe1VYnbP2KBlvYlMRergdgacZKUegIOCtKKUsdgKlmqVW1XGEti1+JbV2RHTt2gCzYCkuUL7P1my63fYdOuJ1POdmysq9TNvoU2btlZMoKJKitrrIiFBKtR1GEVEAWYcdVXFIGaKlC7AJRKFxMBq8TFgDkCYDN6kqs04Z6UHL0WFnhhB147CE7fmA3FnCrLVW7EOAdMBAC5ih1kFITPZaa6rcZjs2bGQPgQBUCmDQm25m8JLUdknZiCAHGoo325ne/34qbV9i4io070BlUPFIWuH2dbJkAjIv43OTwiJ063glgRb0Wsl/zUe4Mo9RRFq5s9ca6T1hvT6eTRcX0XXZghQBzg5AvZeWVtmjRYmttP+ZgpWpCNDQ2k/2Mbd2B/bYYVdEkwNb996CaRBVTQDuK6VNWBdhFPHCOXlRLyvSWJcxbfvt2q6hv9ro9brwH3lQAEOzZzFKKAOj0Q/60Hjpgn/ron9oAyqOCTJ81Qg6+ePNaW72ogZGk4DaqlJSUXbRDQKKUXiMAMQMol9ohObohsCbAT3qxK5wEABJIJGIgXzV6iGujwFVqj2Q46EjflD15ots6IAJLmxfay259s734Za+0ZizthOtnsJsqAYCpRYGUhrBSme5pgE7ZtCnzOZSJj9iwc2wZAvbP93BYESDpyR3bre/oIcBSAf3BilAE0nd/cLcdbcVikLn3ii1bbWlVJYM9Tt0gKB1ZITHmY4D5DixhNTbj5BFgeUQgKQseOsIBKGFx+jtYcEXgkrBNJ2awV9J8Z/yyqFVkmZcABFQm+wQWPgOMZQ8g2hEUZe1SlXFcQ32t/eZv/LotZQ6oXoRXZFINDLelEsgqgA8aT4ApirDiR1HYHTlpeRBQEyh5hmhnRm0GBM2iUBLomQAMlp2PwOwCChWpntJYfqhRonZqwniGu9QeAr15fYKLdWdT1j4GwTpRZEfGE9bHGpwtL7JkRRoQHrKNzhfMsDeIIHAADmInX8o07KlmVe8KEhrwN4V1UX72pC1qnLYtlxbZ8hazirRqIGUczFT/VCtJdJfqAc0UNFvVgpdaqmwl/aTtUvLEBBIAtMhRxQD2KSKQQiq8CCRH7mmLE0haCE760E/6rjY6iURM4+njYD+gptewAAyW2kgqjAIpkJS9Lvs6kUO6hOuHwpycitQT+lvn07ljkFjzT7WrRPrJzCmheQRQOoVyQGQRBXF8/s8yTqqdlCdQNWr3b+w+fsFvkB9///sDuSUi7CwSJr7YHCHh3VOfITxlcwhI3dONlRRWglK0SflQCDBckIb0RVHm1XdU/0pUJa9Pi9jDws7rajFmmn84GjoxJ8C1gDnt4w3wO4Wix4HaSEUTK4ykTIoBXI2pFEheESYCdU8TtqeJWxEUIi2CtR1kiUgBrrNnzx77zvd/4K/FfRQw//bbf9vJe00TgcBSDqquiu5Nej40NORtlgJmEtJY1nPV7FWlEFDaULu7u3zva2ho8GuKQPJ1DTmhOeVzRetf84+2ZdgHpVhQH0SIxTWfpJQRaabHfMvOmChzQiWOT4T7n73z+csaXF1XZLXXAwt1atzAUfuq5qJs7UT2M5mlifGaSLIFI1ZFjF1Sdnusv1rUHao9U5YuxnISlRJ7lBNEkBGD3PtbqTX12KH9NgApIG2L24VFpFZMlIlgDc0KBKVUMUogERDvRExE5nqNLB5uERcpBGUfqj65us+lQIHsPW3p5hQH59I1pDjRd4WgvnUSVLGUEs33Fc3XQgiFMb6zpK2uuoaag0OoarEbxOqztq6a7yXjgZghRq6Mo33N1C481tqOcBOy+5LVtosahVJK67z6ThIsFSH4I+Xc/HU1GykSY9u0uG5RTNTMzd+YtYra6wRitI/IYlSPULMOi1eRIbRNRI0IeyUnSKEk8tXnPe9VYvmn3zpHirk9wl5TxljKYi/Y8YXHnBIs2g/8y87896K/YwWSf4HgGKl59BARIQCsyAAAIABJREFUqfUiC1UlIyjJwWtcKv60p5wkg1H2OFmmany1p87SriaSZHr6u/kOIYs97g0kB8wwh2pQpNdT7+8Qqj5XIWl20oci9oert2zmOBTqhw9aF9/bZBH7xutfbh0nT9rOA3t8HF/34httEIVgO7aSo3xGZNCEbPtkfeckV0hKCSrRoEKNaz25BZ+SD3RviMnJM753zBukKC7xWMdkkdd2m7f/+52C5zkF0ty0yv2Ri0AuArkIXNQI5Aikixr+3MVzEchFIBeB0xF4vgLqTbddewZZtO9t/2gLIXzOtqbT6ys/85anWM6drUo6e8wP/eGdNt7abWv/5XfP+VkRSLnHr3YEzkXKPF/n+3NBIL311fUAZkkAlzwyWpXJOwiBlI+CqNSB0XyycvMBnRKAX7PJRmte9FJA6AV2sqvb0pULbf0Vb+T1GgAQgCDVNAKfGcnMQITIQiVguwLE9aPHEAB4VVWptbd3QlYVAbJNkkE8in0eaiSUBwKWS8tLqFnRQeFuSA7sUApnRa702+7t99oJ6i4tXrzUZooqvfB1EiBzuKPdSvDXT06RITraA5gL4Ek9nHEyyidGyfwHlRoeprbDWL6NFjfZ69/xX2zRtutsAuWECxhcaQAICPicL6KEdo6iCCoCFKH6g1BkO3H8JPZzfSiAAKZQ1qhfd33zq9b6xE5ATEBWPrt0xUrINCzJAK8OQ5QNUStDWc/XXHONLVm6PNjMqNK4KzemHVDsp5bNz+75AeTXGJVyZp1wKiuvJouXWkduk0XdISybOsi03nzF1ZauqsdqKtSQEpAjtcukMpoBjgppe1tHp/3LP/69fe8rX8D6LGONpAlvXbHAtq5ZYhWewI3aChVKAWSOF6eH1At1PcYAR/OsPzOOhd0YSrNJQKBg2VQN4ZcHmZJCntFQVUZMgPVp0yzx658usX3He2zXkaM2kiqxqqVrbdM119sLX3yDbb7schvu6/HaBnU1VQ7kTqu4PT+BmgkqoGdFIFFj5dH7f2Ij1IpS+wTqiKAapB+P7HrMdu7YZXWofV5BWxZVYBUHSTTIOMrGLU1Gvmo3eB2PLMQRSgtSqJk7AOPEyfVMIgUAdueTEXFxdIk4pFILNWSw04E8Umb5rCyPAM7HVVcKW59B1ROitlVr/5Ad6TxFvSGzSy9dYa+5+VXYNzU7oKW6VrKUS0n5ItUfxEaCNpQAWKc7e80eetKS2BrOAmKPAZKOYi85IMDQC7hDhJDtnac6ZgL6VDcDAkkKmyHWx7SAaYGStFdEj7LVJ2T/xCTKAKK3osw7PFxixyZL7BSE0Fgx66IU4LaQLHPVVpKl2QykgNfNEWYtgDMQdZOzwbIqCelWhm3d8pasbVqbsmULp6y0kHppxFLKBgGMk6yjIeaNZDqlZTUg+gsgHa+3wpLl3ndS3x2YlAJJiqNpr68S7ASlPnIKRwRSSCl3oDBPCiLeCeohIZscF2XeB5VDVEReoDvHy9bKyQfOo7WfVsa5bAl1nABHzuWnF1iu36S5O4Goa0UEoteVknKAeVyiOlqy3WIsxvr7IJR7bQz1RpZ9Lo+5UKzkfD4rMF8Ae1yT5PWPt1/wG6cIpPgRLLj0E+yxtMpCvAJpo4cweM1lV1mIwGfnLEqXYz1aDXB7ypVmfQMo3aAPQnxQOWjOy/oPAnMGy0jfywCJCwCbuUv4j2zAgn0Z64c1oTpKDrZyWe1b4doiPTk6IpHcGk91sea1L645NmcBxvlii0eB7CJn1HaRPgcPHrR///dvOfAeA+d6//bbb/djilCiTGHDWYkCwvdV2iXyqArgXWC16rZNsAf09/djN1rJ/Q8LR+Z0BtVBMft0JaS54qX9QGTFeGR/Np9AGqYdJaXlXi9Jj/379vneqsQB9VXz7lzKkLh/eZHVX0wwxUSAE2qal15vK7BLHj+RR/oRqSP7Vb8pBFs7zTefcxzr1YZYJ6plw/YQiCWOq4RIK6dvJRAuxczpJpICPL68luU+3N7fa3uOHLIhefWRoBDWRoivE1eyMJPyg3UnizGtW33ed3TNPT7jYH5kNejEtdaCfrstXThOJIkrBWOFTUwAR2B9TLLFJE4M6GtP0TnimlNT3KOKIMg1frI17O8NtbI0BkuWLrKDh45YVW2NK810rqrKamuBQNq5E/Uq96YV1CYUgVRWWuEkqPoVFHuhdlHcD63/QHKetsuM55yvrYio8XpCIsuUaEBfvIabE/CBhI7nsr6AKC7xuoxJsbi/sfWh7PS8zhZzr4mak+pXb2+vq6j0WkxgzSeQNFd8b1R7IwVUvEfECqmYtNPntH6kpNUsE4E0A1Gq/buY5BnVJxrX3qn2E5MVS5ZZV0+3DaEY0rlnIJ7T7IfbNm20Q0ePWC/ffyZQKomQK6R/y1BcV1dV2GP792Ozyryg3mWhanZBVv7m619nh/btJxHpoPVz7xQx/Lu//lv28EMP2KOHnvTEgHe/5Tbbt+cJ6+rr9eQJWeGK4J/k3CKQJqSAot2+vnVPjfZ13Z/1XMkwesRJBfOVSNGuNLd/nkkUhrGbr1YKczBHIF3wm1juhLkI5CKQi8CziECOQHoWwct9NBeBXARyEbiQEXi+AurqY+mmxV7PqPvrOyyzq83OBtmlJjr43s89RZXU842dfrzqKIlcOpt0iuMn8qn/R3vt0m+8d+6YnFXdhZxdF+9cZVuW2uWPfOwpDXi+zvfngkD64NsWgA3JKqUHkGQKIikN2AZACnhcAZGjfyTnQ0KkUkJsoTjyG6yobJENAIofaJ+1l7zm/da0+AqvgXGEwuQF/K6rbbC6Kjz8qR9PIroTNPrnNngeoDqgLYnYfSj2aiqLschS1n/ImpVIwpOg5YrFc3AJaowAgs0MWdveh2zPwz+10Z5+iIktNgA4r+zXQkCjbGYA8mjM0ljdJSZ6nXDKTmHDJlBLYB+1aCZGpvnMjPVMFdvGm26xa3/9XTZbDCjINZ3c4prjgE0FKIzGJoet/fARbPOwhwM8O9V+3O6/7yduOyfSQeBFY0Oztbcetn7IK9kCKTN9DCBkwZKl2LdhAwXgMABhoGx1Ka4WLFpi11z7Itt8+VbPgq4AsNTvDATNfXf/wPKxlCsAKF++fCXZ7xWWLA41olQ/RQXbT/UN2sIVa7H8WuyWQqoBoCLjAZyn7QKpQBJ/+MMf2l/92YdtBuVW4cigXbV8kV29drnVFwHsZUfIXi6ByBJWDzEHeRSrMkZHAOplRYYl2QAE0hCqlz4UVgI9BZ6KCCgDGF7cXOe1bDqPt7mFYM8QSqy8tO0DcN5+4KSNQwRe9bJX262/9Q5bSJ9VI0YZ8JXY0yiLeUYWR8qkRsWSUKa6j/T5FUixIVfkqnPGWpUCZJLaUQ//5Mc2TV2EQq9hAOhHQHAYtPYTHXb3975vNQDI161fZ1Ui2VAZDDNfhKQmib8sF1XDA/bIGVC3S1MBLZEWTiCJSAqgX6C8wiMGgmUTJeWMzKlUj2EScFKEgmzLxiDllIWdQbkxRE2hE8S0DSJQY/eyl73Utm673Mqqyj1LWtaF0AvMN62FYBGXVi2hLsijw202c7DNkoNYCjIfRVSpqsoo8wJULJAEAmulonPwMt/S7iA1YyMAxyLrRDyJEVFheB0Ll2oDTIQT1Djb1z9jx0cqUEmV24Dq20ACp4oA6Fn3Cdb5DMBbHgo+B0bF88TZ/xpPYpMsgCixblveOGkv3FRuS5rJmp/pYiwgjwAPZ2lflhhM0FaBoAJkK4qpg4byqLj5Rsjppa4ocqCPdSPrsUAgiTySAknWQ0Ep5FnuxFQKQKkWplkAwvLcCFFAryuRImDdiZIA/Ma2dgK51QbVmFJ3WO5zoK7X+dC5nVQWABnA+jlFS1Q3RooAJ2+5zii1xsYgWvtQCg5gLzg9MmxpPleJoqdUBIdaEAHoDjqqyDztfv2ejgt+4/vzP7nDzynVnvaOQvZiVwZpfnhXQl0U75MTj9o7UKRI0Ujbxmh7Bet33drLiU2KPaAPG80uwNkR9katG2IHoD7FOhuDuJ2YZYOXYoFzFaAeZUURF2rroG50KzL+U5dlZaoGaD5qfeoRg+mqlSTyINSvD+RgDN7G5J8+F5NvwRYPhZ2rplBd8lzjuWvno3bvffd67TWRKQ72M79/7/d+zwkkqc10bjfO4nNFtHEMpYMI33IIHt0ntB/IpsoJNUjoJPv6JHu92lPMnj7F2nNiTGC5uGrFMbI4lAIpDxJuxM/HXidyNrJWi8kjnTOeT26VFql5fMycOAuxcSB/HpHmrK2uJWVgPGsiIsLJAScIwlrUnA07gNSd2ku0t4T6LnqegHhWLR7VFEsxL9xykj4UidCI7NKmIY9mIWJ6IHtlYzehcxIzxVOkjY6P55fiKos5rU9ZlsbkihNJHBsTSHque4kSJ9y6MFL26W8nSiC1ZfE6p97RHkOcnWRRb2iDjtU5ROz469p/IoWT2qPaWGUQhE0NjV7nSTWEitnvdP7yyjLbSULBSsi9Y8eOOUHU3AyBzdjvfPiRUAsL6zXNVZGpulYfFrI67wSKY7fIi0jPoLIKZF6shArEUSCGpF6MlS5BDRPNFRHUTkgF5VT88B7Sf72kOVNXV+fnka2i2qlzSF0kkkuf12vvec97nOz87Gc/6891Pln2xvMrnkdnPI/mUUxUxXMpVhX5bikrv+g+p3ub1kcR8ahvbMCetxslEPdtkYN8eCvfww4dOWw9g/1+T89C0Jayhl5x4/WQco9Qq2jQrXEnsQ2VkeM1l210ZfhjWP4OaC7I9pJrVNK/P3j77fbdb3+He/Yx1LVTXjPzd3/zbfa9b33b9h47RFJTkd1+22/boz/6EQk8JLzo/sp61LrT9y4pgMekqlX8+e0KJM8z0CILtZvG+C7m4xYxbDGBFBN6+q47F5t5JN/8cZ5vYRcnkuQs7Oamcu6PXARyEchF4KJGIEcgXdTw5y6ei0AuArkInI7A8xVQP9cYnQ2yy76uoKoEO7rNZxwe29eJDBLB1PjWa55icacP6LijH/mqf7aK+kt6XCzlkQiP5Z+89Yx+HH7fF2x4x1F/rWhpvTX/7nVWfeP6OVs21Yt6YNkfnfGZ+jdeYdU3rLP08nor55wJgPz5j/4fPmHZforZPtJqJ/7feyw7qAziMx8FANEt73yJVd0IMHv9ujPezOxstSk+P364y8aO8I/OI12c66iNHe2yX7YP+9/xz7bxB+97Sjuebm6ei3B57MZPetvq37jN6m+5wtJL637uUj9yxxet7ZPfvOAx/LkXPuuA54JAevcryeItxDqtHKuREoBnsqArK7C0KQM8wApOKpnSEiAOSBXZ3yQKS20mWW2dYym7+6Fua1n5Jvudd34M4G0Yu59ea27Ckot/oetvgXyyiBEop2zuSkAaWcxM8KPs7wULsLCqLrcDBw4AVpd6lmtNA1ZCUjwoO51/6MMfYZvWbw/f9w07th8rk74Ru3zLFTZAVrv/A36CGiOQMGKbUmSQp7IDALYDZJtTAB4yYJIMWgFJAsIHM1PWPkixZuon3fL//KUV1C0KIGrAxclgVWZ2PqDpSXv0wQdsIjNoj/z0p9Zzst2GAXMEIhVhT9fRdQolBWA+oGoFdnBKHBcorALXAsBEDhVh7yKwRwSSHmXUexJotvGyzbYRu5bNWy/3bHVZRf303nusgBpPygpfs3KN14JIch3VOJBdmZQb3ZAP1S3LrH7paldHiKyQ/ZzwEZVOUKr5AJY9H/voh2gzQCo2gPXYD77iii22oq7SyLPn/GLoZL2ENWF5sVucyVJI4Oko58/HRkw2VZlhbN6Im1uyOWAFCQSYWlGWtvKSNEDzkPVj2zc+lkWplW8dfRkbgXh6YN8ROzXNXlLZZH/8sU/Y1qteQIZ7UGp45rRSsamxoloQWUiaJITVnH3OeRdDQHvOTSBN2wgKiUfu+5HljQ2hRhMGDUDPGI6j/JEC7Jtf+RrkWZFduXyZ5TOeXi1KhJHqAwEyqkaG4/ogYl7TyGspoBRQzR1AVykVHKQUWOgWh6cJBweBAbCEhU4BUqkGg1QzIv1U+2ZURdB5LYOyZoj51z2KqgtFnMDYW379Vlu4eIEroSYFqhL7BOxpAVncCdXfQPVRRoZ5/t6DNkLGdgGKlnwIUy8kT9+GpdIRUCkrJoDaKfojBYLqehXKogoFkjwER7H1U3a7gEARN8k0CgwAxyEmfW9hke0fxTZoaNZ6p7BfTJXZIOMCTRBsLBn3fAitaQqhT6vWkaycIGx0PqlVEgWslwLs7KY77JJFM/aCy6ptWR3zGDKpAAVgPuM8JlInpbEPcZpGrZLpz6D8Kba6li1W1PASblyLXFEkuyQVVc8CCKpu2iyxlxJMpJ4D4C61CMDrDASQWwzSHhVsFxCpd2S3pPOIRNL4iESZlMJBSgCei0AS0Kp5rZkl1Z5InRhMdUIgBoalluAgPw7gsYhzSb0xyRiO9AOsA5AOtmPdKQDTberGaUewe0wzFtpLUgKbpQaJFEEiQ2SV+fo9KHwu8CMmkAJhL5UEc4H5oL/1nx4C/0W2iUDSewKfRWwI9pYaYBJL0UUta2zRwhXWDkksvndghDozzOdJ5sCI27hlbRDCewxCegbQXJRFgrk0I3kSDwHdsq7TopV6VXVpfPzcujKMg54HADcaP5EjzAGB/d5O1TjSvirbKD4TCImgrhNhJOBfYyyFia63fft2uwfyXGs5dh2sqqqxf/rnf4aUR+HG+PWjPPz617+OQqU8EEUMroZf9VyS7IVSFekaIg/GWWuq46fryyYzJquCGibUX/J9yU8AiUZfxwDQJzlXin1bD7XVLfciskAxnv+Ia9TE55pmvs8nj0QsxISKAPoZkX8RCeDX1g4wN9an1XZBgQfpFhE905DIgWhRPwP5oT0wQYC1pjQfCmljAe0tJqlgTGuFudALmaFyh06qqn6O1MRS/fg9R7W/gjJnDnR3i7kwTnEc4/pVbi/HuLl1HH/H6hq9LlJI5yjQnuzyq3BOnUNJB+qP7kWzIpl5V+tbqiW37WQM3Y6T+ab7iursLUPFq+8G4+z/bqfIGKSKU/bwww/b5Vu32uOoWMpRnjU1tbj67Emet7Q08f2H5BlUzT2Q9rL67MbOVaTiGJJRfQ/SfTLu29lEg55Pa5/SoHhtsaA+CnaY4R4W1x8Llr1Buel1izi+ECtMJzEZnxe+8IX+9wMPPODx0r0z2EFqz4f0pk/Lli3DBrgHkqvP57+rKp0UnqMY3fLu7Hb6vInnUEyCaY8L3oQeK6VMOEEoCzrqQ1VCiC5assR2H9jrcS+GHNf+cfWVV9ljjz1mXYN9br2nWkeiOF/50pfYvT/9iZ2itmU+Sj59T0gzrrfe9HLrosbR3mOt1E+knhhrXve6er4TvPf3f8+++vl/sy7Um7JMXLJwkb0JO9xvfeELdvhEKxaS9famN95qP/n2twKhxp4rxbrWnWo0KnFinPbK2HKae4Crj/jROMxXIJ1NIJ0RL19egRicvw/F6zdWoZ22sQv3mByBdMa2lnuSi0AuArkIXLQI5Aikixb63IVzEchFIBeBMyPwq0QgqSZRXNdI6qOdL/64bX30z58ypPPrH+m47Rs/YHWvBWz99JvPOFY2du2fuet5MSWqb1j/FBLl2Ce/ZYfv+IItft+rbNknbjlnO+PxE+mz/ivvfgrh83Sdm0YpcgiS6uQ/3DN3mM5z2T13PKV20M8LkogYkV1nE0HPpA8ifi4EgaQ2nC9O52v/fALpQsXw58XqXO8/FwTS218KmJEmoxeFEU4oZOKmUQhJqUBWcinkCOxImqLpsqhKzAL0oFZKVzfZsf4y+9r3j9l4Yot96KP/4Nm840iOXHWDLV1dXQNgC1m81HwRMSSblX4KlEvFs27dJRQnP2mLl7RYKcBOW1sbIHWe1QESnMCKTABgSXmdZQHxUoDZ5YXjdnT3T+zJXdsBp4uxmlnlyJmA5TzalQfANw7AnsZaq9QAK8f7wMdUJJ3aPoBWbisGCJSljkv3yKydRIX0lg982po2XEntoJRnWAsg9jomACmnAE6/+7Uv24mjKIx6OqjbdAigCVIA4FfElwMXtFHFrQtFGilzG+BJZJCAUYFTArUE6qQ5Js6GV+2NEuoklVOTRxm9NbX11tDc5DWJ8qmBlCYLWaDfAMCLriOw2+tXoHrKL6m2y697GYTdekgCWfcECyrBRcIwRbrtwO7lYx+6A0VEj1VCTFyyoMWuvXSDlQKyFGNHVQAYL4glPwH4pnrokfpCYNUkWdbTkEazIIYhazyAUW5zI+4AcE7gFhyCkySZQeztqA+V5fghFF7jEE97T/TZ4yczNlhQZq9+y+32jv/0Lq6HAgslm+rzFBCLGYgSmsbnAH7pr6yM1IfYHkj9V5a6QELZ2CjOMaAjexxBsIqtjhfZ2dPZBmH2I0vSppT7EVIEHiup4up6iLwq+9F378L2cL+tbayxIo6BC4WcYCwF7mPjV8G4iSwSuC2yQCSRFykHoBqDlPR6HCIyiINnvwsud0UNfynrmjk4StyQMjnILOVMPu/lQ2aKqMhAzMmuZ1gEEveZzqER6ogttptfe7NV1lXZDAypiLU87MHyVLdIdkEA8fW0ZeLgIZvY+ZgVAtCNjA46qaK6HXhGei0hjdkscVTNrSxEWIbrDgOIKnZFqlshwLUIkFW1SYhLH9dOAqpnIS47UFYdxGqydaYK27pisr7zjKVBJneYw3zM66QUTEstIIUVc0H1OiJ7JoHIqQLUGVNttu3SCtu8rtAayoaZawNorViX9EfGcFMoHiaZe6rPMg3xNTsBYDwMUInMqaJug1UvexnvNTrEqnmoIuyKP4uXUEIkMR5SIInYc7Z3DoSXxkK1Q7BYEvgtkF6kEZ+VikkPgYHJBGpA1V0hLg5my2ZQ6xcwVmRVMpkORLTwcY2/ryvNfQgPLoAxIPsKfYXEnRrM2Oipbhvu6rHJASwcmQ8CWTWfg82hlGOMkWorSdkhxYfaJtsv1WbS0GnfYrxf/1jnL3MLeNrPfPxDHwg2daKLRFjJUk7LV6SRnkutKLKA9mqp6LWUlDyoBPXjpAMGlQtbLoF0D2qxREo1v1Bwsv/1DrDeOeuoFGkQQ1nIyQwEftgPpb4odFstAdpSKG3adKkdYQ+Vhd0INUwU57g2kpR92oBiCztX3MTEBLFzu0EH1FHWRWqAunqsUnlN5I/el0pBtYnq6+vt7rvvtk//7d96fEQiTNHGsrIKu+uuu2zJ0qU+R1RP5d/+7d9cnSMAPwvpoPp8AuQDARDmTFCVEItIdaLxmk+USAU4RwpBcKhGzih7DiPvZFoMMMuKMlZT+W/RdJxbQqRYzaL2qk9OArDfqD6Rq0lEtESqIpE3qoGTp81X81oEOWNTBDGreazzBsIl1IbSfUkJG1LoqC0J1GGj7Gci4mLiQtdXJT3xQq6mE5gva0KR3+qvZKoROaZrSu2qNaQlqPPrOrEFm46PAXePq1Rq9EnEh45zxZFUYyInvPZQUCbpucZXxyS5B/oU9PV9WqklMlfXFjMo1aDX52GgpNhRcojeUo2kUr5jjAz3u/VgPRayTlhBIKUhgBSbIt5/9NFHbc3atXYQ1UwFdYSaG5r8+lKvVXJPrqqt9u8qXZ2oJ7neEGvcrc/YZ0PcAhGkv+M54vNGajcRXd562QWy92k/kQrPiYzwt/ZRjzufj4lIjaPG3u/hxEYk7m233ea2jJ///Of9Na/ZpTqHEbGh+arY6zW3geRvryMVcUfzlW0+F6PX5yzzol0kps1jBZLmqx7S3jrxyZ6nMW+oqbWlkLDbsffTPBThqLW3lWSYu++5xzIQ51IuzUI+L+Y7xzUkrXzjW9+EiDR+OD7Bl43JMXvtddf7ffXeR7ZD9qDeJEjaizY2L7JbX/9a++F3vmv7Dx+yYcjNLZsusxte+gr70j/9o53sO2Vr1qy2m66/wb77pS/5etV3hFH6PMb9TzteRlbIIpSjRAEnj9w/2Q0dnYCciqRg57KwC+v0zOQQTxCJiH8n3ZRQEp0/fk+v/9Wn/uaC7+W5E+YikItALgK5CPziEcgRSL94zHKfyEUgF4FcBJ6TCPwqEUgKQHpxHWqcWhve2WZlmxfbph/9yRlxkX1d0ZLaM2zrYqWRLPFkaaf3u7+2ww7+4eeek5j+Mic9F4EkhVH/D/ZY0zuuO+8p4/HbuuPPfmHSRycVifTw5g+5gkiPTXff8QuRUHHDzkcgPZM+PF8IpAsVw19m/J8LAumtN5UA6k2jhiFzOkmmKP/WLykFNC2hqDa2ZylkHfkQRw2QAPkAhpN5KChKW2z3kQL78nfbsBJZYB/68H+3K6+80jO8lfGvDFAByLKsqgVo6MEKRgBLMQW7pT4S4Hf8eLstQoGRAkE4efwEoESwZxmDSJENHImv1ksB85IE2d8okI7sutcO7X0cNVSNLWhBOSSwFrA73xUfFDXHdi1FO8vz8eOfGODf+tinZKnrAzglxcAs5NYMCHEPte07J1O27fXvtCtv/nWbLakC7paeAiAKgGG8D7XTT+61+77/PcivDjt2Ai//XuY94JuynDOqbQJYUghhoEzzcWzeygCtylEYDY8Oz1nNCDCaFDhEfQkB2gIiPNsfwFqgRgHAloAjgaJ1NRVWj+qrFhCrgjoU4yOjdpxC092nOlFOofIBBymqWWBveNvv2YYXvMSmyfYX2DEFwCNAVvyFMsr/6X/+nX39C5+zSQiHJur93MCYLAckSwnEEXmUxUoKdU0CxVkh4yrrO7VzSoXuIdmyOpFq8MxNToFfymynAaqtITDcM74BbwDnZKujNsjiR6qYw6eGbeexIeucKrC1V73EPvDnH6VvJaipAPEgIwqpkQQi7bGGk3QQe0RZ1cyNuJh4fGknlWh3/Lqwn4moxkYqII10ecpOHH7C9u3eAdER6uTIQjF/DyFlAAAgAElEQVQPMFQxam5usX//wpesg7oKayCQ0qopBLrmijPGRYXTRd7RIwcZBdYND2N9SDw8M1kKLGIiBYIenkEuuyFInFHiNQFIOwYhIbFPooBqWQJGeZ5PO1Kg9QLHZOskG5+JmQIIpHHrgsSpqqu36156gzUualShCQe6yN132zDVnSgZh2zY32az2CgWYAuZh+VeZgYAHtC0UKotFE2ToHNS4eQBauVDHo0Q3wHAX4FqIlKKnShQbaaQTV4EYzjIOE1UVNsg87AdZVzbBG1KNFkvxOoI80J1vJy8k4qCsS4CeHa7JtlPAdqG+l2zzFvmMvZ0CZRHV2yk5suiaVvQCDlXOMg8y7gSbJZzKlYiGaZQvs1CJM3ISmgS28oMkB61s6rrNlnlohdRs4q6XoqvYg2BJKJMa1rgvuwFoZ68T1qDMYEUq1ccvNVbIiDiycOxc+AoMdLeIxhRCgHZ40nhNA0Bp3keW1CJDHQQ3okMZy2ZUzPUM+pDgTtsE739EEjDls8+IqVGimto5sy4haAmgCyTxEAIKA8qlpgw8LYBzkLDMPEhpbAIvfn+k7/MLeBpP/OxD35wjrwoAMR2YkFrLSKMVJuriDlUgtohJaUNcRVBXcR8SAOkj6KqTOSV2pKWDTY0CNEm9SFrJFHAvODYMdb6yNiUdQ1ApImggC/NyvIQUFWgcwYbzFqSAGQRFpQus7Zm3RprbT0CKd7H/YB7B3GZYc7O1YOhfQWQUdob3QJNQL3WDfu2kg5EpIsA1doTf6l7h1StLS0t1ljf4ASAgPQ777zT/uqTf+nksggkKfWKAd7vuuv7rkASeN6FxeCd//tz/4e9N4Gzq67P/z8zc2e/s2cmM9n3PYQQAiQgAiIgIkLZqlIRUNHW9mextYqKWtv+sK212v77q/5U3GotVkVBEUgIEMIStiSQfQ9JZt9n7iz33pnf+/mccyZDSCCJidj/69685jXLvfec7/mc7/mem+f5PM/jtpR6n2zOIntD7S83HxWVaEnZgyqbiWtSY9ZaoLVaZLKIRd+HW+IFgLvGJ1WWCKiIQNLfBciPBqCFzx+JQNLfilgjk/J3ZR9xxi0izu+jUrOR4dYGYS9SR2SStql65JF7pnMcEFbKeFFzgLLwUCRSE9VS51CKFydeRGqGpJj2KWJRKhVf3pnCapBwO0EH0wNllTNGaibwNU3KqoBMczKDbUrBGuc8ifBQjXRPcFURf3cFra5jrut8jkHXqexYiyC+Ius51UnXirabptYiwSKyLrBfDNRIEWDvzQ3UWpZ3KdSaqo9eUw35047dYgmk1RgaB3J1X2Q+6TwHqicIdD6f1JE599LGjVZZWWnlJdjIMtamxkaaHEpdYVmM1Wp7S5uvg100w2jF8fus5m3YzOCkZkgyRqoUV8eFRFo0B7Se+oM6B4qkwCLuhhtuIK/rl65OjnKLdC6UI6XjVwOKzr/GHc1vKaAC+8+AgIoIpEip5QTVKAJJux1RyY0ikEYvIBGREhFIzhdyXnUtO9nE2ial0ZQJE61yzBh7/uX1QUMJX3Np4hnH9bcGlVSfGnlEZNFEchrNQTMnj7eHH1npDQl9Ir5QLmZBMn381g/a6kdX2W5USAl9PuJ+GeN43rpgkV18wfm26qGHbPvuXdaEFeGVV15pcydPs1/e+wvbfWCvLVt+ti2eM89efOYZn7Md3V0o5Giy0VrPVzcEUlp5aNTcSR7xPVI6KjdMVnycT1npjVYgRURlsD4fIpCchA//FtVR29I1P3reRiRyhkA66beyzAYzFchUIFOBE6pAhkA6obJl3pSpQKYCmQqc/Ar8TyOQRldAZNKyPUFnavSQquhwpZGyjuq/+/jJL95J3OKRCKRj2bzO37gPX2Szv3Hzsbz8iK+JVEInOgZt9GgE0rEM6veBQDpZNTyW4z3Sa04FgfQPX7jcmup3Afq2A76j3slKWCHJ71kCGcGLKrG1y4PEEWic4j/VuSiDGrtL7cGVzfbCpl4bzqm1q/7gRvvk7Z8g56YM8H3QerE8zBdAj42btoFQxbtwPXsHTAWczlqaO70LGBEIREmXdZDxU1tbA8CEvR3gSV4RVnZ0sZfk4HXfute2PPswmUPbAQ6nWwUdscMAmDGseTxIXEAvgEIeBEE8izH1twOCQ24MYiEmckkhz+TRDAPIdfahMOonVH3KGXbNRz9pJdNmAezSAUzBswAYUljkrV7xkD295jHbvnOrbT+wgyygVoAewF/Zt2C3MgayKBswrR9iqh97pjwA4xzAsp4+WTUNOxil74neHmydlNkh+y1AfEAgWeO4HZDAauVsgKpVQh7VVJWSG1VmkydOpIsaGx1AlqaDB9zipWcA0KhyvL33I7fbore+HdCWDmapHhgz7mJuYbd76xb78pfutD2bNlgW3f6TCAt/27nn2QRqlUt9skICKQuVVgxA2L+UH6NOfwB1Jzpkp+M5JQEU78QRhIbbwDhYGqkpIBMSZDMBGooQVHcvE8EaupP2/J4u290FicJ4v/Jv/2KLF890y64k2ywqq2J+YZ2nLfVLewRBBPkhvYj22M+5Une/sqGk2hCwlQYVEzimzJLokSD/SiBaPmD9pueftIN7t7sabcizUfh7XhFgUoHNnzPXfvVf/20716+zqnguSjbjS7oMwCBA2ny2mZOt7A5UQqjdeiEHBFjruFyxAqBXxFjUeayue1eVqSub772c+wSg2DBAZQzwNxaDspFiQIQS8zY7DaDK+a3UNcEBDg5m28HmDgjMPsvDfmvpsnNs7unzLTeucHoUPrKJchu2HItDNHWtBCjbtccqqG8q0QFxC5hYLLsxMj046SnmRBYAr6t2sJrrAfDu5JpwAolHHLRdChMHvJj3hbE49nTZ1shxH2Qf9dS1dbjYurOrrQcGrD/N+RdhJgWa8oEEn0P65EFwqdu/PxGAuCUQA5ZugejssHnTcuycBXGrKqHTPw/wm+wx5R7xHzh+VphZCLpynSI5CiyF0iiCsL+0oTEQaadb2bhzsEGr8hpHBJIyWmQDqFq6ckfgNw+3sAsVSA4OCpFVceV9JrA7BNf1WldFCLSVik7XCudTqgxJ2qRASQGOCqCV9ZLA4QLAaqmJ0jDX/VjT9aIySkIm6ucsiEupjbKprcgYJWr4RScbOBa1QAEVjC2b60fWkrKuEygsIsOvI85Pdxr2GnK+oqbC3v7L7Sd6Gzjq+77w2c+NgMZB3z3nzi3KpLCEBMlT0hbNAnnZVkHeS3kJikipHyEHRKhlcW5yrNymTVzC+oxlIucvhg2mFEhaIIeY3z3YtDW1k41D/soghH1SxAXXt0gk2TXK3jCoa0BWDHAN9QD0qgYigByg1nXuopJwfoZqFBH0uifICjTKEHK1Bduqq6uzhQsXOkkh4t7B29CmUOvDD37wA/vq1/45mCehFZVe++BvHrapKJD0OHDggN37s5+NgPB56pbQWQtVBdqv7EJTblUmxSXkP7WJQH6pdLQ+anqKfIqURk5WMBfUMOEJRCGxJFLHFSKhlZzIXiduojydiPJkm6XFcaaxyHhy9OoC21fl4XiTAWrVrdi8FkCO6N4hUkEEQ4pz5haFUsFoHYeszeV86nLwtZB57SouVLa6HkSEuFJE6LoIUJ53dY8yCEMVnohUV57KOtDVP9yjOO+uTtF2RSRxTtQMcvays+zxp9ZYD2uniPd8buwar5M97KebtbSQMaueut+pkcKvkrChQuusyBLdFwewoS3kM4eUrtE5iYisYM4E65rqp3VCBJLGLcJPr5s8cYLVoxyuQB1fWUq+GmNMc92KyNR79XqNTUTCi+vWYZ87gYzHUlf3pLjvDzDGbtb0kspyVx7JsrEbwlhriq5hJ800aXlEKi79rH1rm263x1rghKTUmroOQiWkaqH693PfUs0vvewyW7NmjWcs6XU6fqkhdb+JozbW9TN6nkRkhq95oSomUj5pDE5iab1jv6pvRKT7kqTfX4dAikim0QRJ2kMheR/zBV7c5s2a7avuy9u3OFGk83nBW863Tkj1LVu2QIvrcwJrC58BLnjLeay1CVv73LNox1HSiYyBQFLW3F985KN293e+RSMDnzcYE3SZK2gvW3qOLTltvt1336+snqYhum7sne96l42vrLb/RDHYhrLsqquutDLO364tW31eiRjtZL1QDpLux7ruupVDKRW1CNVRijCfP7r3aA75Z5tDLTLROXS1KteVK7nCua811AlMV40G6taA0AwzETWf+ftXvvavQaEzj0wFMhXIVCBTgTe1AhkC6U0tf2bnmQpkKpCpwKEK/E8mkHQU1VctcVWRHvVkIinTaOZXb7QJH7/U/9bx2BZ7Eau73/fHiZI3On8LfvKnVn3tWa86RGUV7b3rfmv6yTMjf1dG0Zxv3vIapZJykdZdfJfN+cYtR1Q7iWBqX7HxiCVUBlXhtJqRrKYjWdG9Ue1PFoGk7bSteNl3d7R6Hm2+n6wavtGxHu35U0EgrVrxv23tmhVO0hQXqIMZcAawd2AYEgcAuVRWdkgKsgCnBrKLAEHH2IsQR6ufaiNTCGsV7LSWkEl05x2ftkULyd4ivwekhUMA1ACI7gdwLASsFIah2BZhVzS1j+RUCAeEMwLcDLqgJYLBCcW97Iv4Ww4WSfu3P2cvPH6/tTbV27S5iwCCyNkBYHYrIKkipFyCQIqhOCoyNjbQDiDaA9DUx/awrqPrGSN+t67qT9GJ3Ie13nCZXXbjR23ORZdZTlEVUAGAFGPd/fI2W4Xt0csbXrBn1z2L5VgDxBnAMX5W2QAIRYAelcVl2HcBekndJLCBY3KAQkofAdKQRALUOlo7ASVEKgQKF1cgqcOeYxPYk6NsCoipkqIY3byVEEjlNn3GNP/eSxZAS/0Bz1ligDYUr7arb/oTW3LR5ZwH2ZIpE0MzJQBD/s/Xv273fP871tNYb1UQGovnzralpy2yigLs4wB4Y7JmQ2USZNPoZ+zHIJViAlcAXlLURnZg/lDXrgB9IU/8HGTCSHwiggOwUbg9SoR+iJIkdnACvARadiZzbMOBhG1q6LbOrHy78+++ZG9/21kQQkDZgIvx8rF0K6sTHTKJ3fj54zuCGgfQAqVI8EgKiOPvAkhlPaM8HdnqSV0QPbKZA+vXPGJtDfs8C0fd0lTGc5zGjJ1AFsZUW/fYansOMtBQxlST4VSOWsw7vQFVBUwPDvRYN9lI3RA7vRBJvXzX8aQ4L0nZNFGDeHGhjUVJJ7CorRV7QYjBPtQ86jAfVgYMZEESC0aBhwK3c7lWipBYlWDPWEFHu/C1QWrT0NQOgQnBBJg57/QFdtb55zJXAB2lmOA4lcoj0K8CyVnWM1tseMduy+vCrgtiUnlk3hXOvlIAe8OQPjo9/cyPARDzTq7VbhR5gZXYMORaoC5wsBrCKTerwJrSObaV8R3EUqgN+chAbhk2QsWoJ6g3dnFJrqUU6rGke3lJhSGCLyDwYkMA9+wnfyiBgqANcm7Ylp1RblW5bVaY083YmQPM5ywQR503gYbZWJo5OC0tkrKYPJMC4nWQNcLqUCAtspKxZ4JllzkJJPWR5qLUdMOcWwF2TibxiMijQI0QWgmJeOBLVn1RzogAcAG4Tj4KVBVgz7WiuZFk+8pIEgkkezqRhHr43Ec90y9gEnXNAOD9ICRJGpAe7Zwr5Zw4ckJKwLqIogC4zmLyCoR3dz+OXz97BhJqBmmA9BgQ0ViINSVKyoKaAhs3dZyd/c31I/P4ZP3w15/74oiiyjO9fI0RGQjhkS01H6QBpE8cUqi2utTGYaEoAmmgF+UkCs7hQWwmh6tsfO1Ca8aKMg/SNIdjSUHK67wOo3gZRpXWx1zfjdVoDwBuSoQzxRnmdaKEBx3QFaGkrKKEr5GqTUz74edhxiNSIwLIdZ6ijv9C1i2pRMbUVHvGUXNzs2e9TJ46ya3q3FJPyinlJTnJEQD3AuVFIN3191/2UjpETOlFGKx86GEsT2f4HD7wyn6795f3+Xb0e26Yj6M1Oa+gMFQ5QXoxTpE3Tjxo+1KcujVbQGxpv1oERdCJoHBCR/cWFCVHIpBGgOjDCCRdv64gUe4gytMi5kxrc4stnD/f69DQ0GCl5OnNmjXLHl2zOmg6YByqhdRUmr8aTwWqQi0cr5BLl822cqmHCG+R/DrOchQ5HWT4OWHE+XMVj9bUiGpQg4ErLpRBdEgBJMVVpMZzW7TQ1lRZQTkoHpede46tfPxRz6OREkjEs/ahbV173XW2Y8cO27BhQ3BOUbC0QzoG9q6Bokfj1H1SNZadqean9jeinAmVUFFDg0gvV8wyf6L9BIoQs5nTJ9ueHdtQpVWy5pa5daxUtWrSiBRLsrHr49yrdhpPH9e3yBsppfo5161kCJbRcDFA3RpbyP2i8yUgOXWfUgGC6zkikCIyR/cBz+wStSzChFroORFIfiwhKSeVmiuImC/abp9k1jw01/XZxNc4X785h6OyofS8Ght0zFFt9L7RddL4XGWm8xguKBGBFJ3nkTqGz0cqnZH7KfvXeqlsQD2ylUXJ1hbOZT52tNueg/u9mUB1ffc7r7D1z7/IPa2Re1cwFj4m2ZXveqft3kXjDVZ0AyLkVTMulwqO4apLL0YR+GuykZiLfB6Q5aPW4yveer5NYk7/knyj5vYOy6Kr6D3vu9E6sAt9YvVq62R9uuG6a6wFRXYP42iH3Nfnki7uFV1q4kF9JDJYEWwJ1ngn9JmfqrUUcBHxFvJoOjI/vtG1VG0ClVlgx+jnVp91oiLqHuSVPdRgE2VM/c2X//FkLeGZ7WQqkKlApgKZCvwWFcgQSL9F8TJvzVQgU4FMBU5mBf6nE0hHq0VMQfKQG/17m09muU7Ztl6PQJLN3IFvPAJJs8dS7Ug+Rj1EmJzf/g3LKRdse+ix8fp/fRV5FD1Tc93ZNv+ej73qtdr+4xW32ZEs3Oq/ucq23PadYzruEz0GbfxkZCD9NgTSyarhMRXqCC86FQTSf//kdnv2yccgHrB7BNctIiQmcBojS4EspGFAZYGiOXQSdw0U2zPruu3FjQDuCWx2+gGbAKT0H/bzzllq73/PDXbJRRcCogMWAsKUYROTlB0XoHcaUF+ArgB2AXHqEhcwM4DiQWBJgbq4IXlisuWBdEEo5IBVwXCnbX3+MXtq5X2WgCSavnAx//+H7AEYUGe9FCeyGkt0d2D31keDP0qIwS4Q8V6AIzpUyd8YhiiRPY5UNsNYiXX3iUTKswmnLberUSHlVo6ji16eJzF7ds0z9uxTT9rWzZtsxarfAIJgyUMwTSGgilQdcYDxXNnNAC/0e/YNoAN/l3pGdipulaK8FMAiV/SEDwFMOk49BEwOyuqMrcSdTUvSgZ5vJQBzUycDllaVu1ImCbHRB9iSV1RqfbFKu/qWP7Fl77wmyGpRffguW7H6+nr75J99zHZtehnurN3Go2Q698wzbNHs2RZXrpK6/yF6ZF+XjdJkSF8QBmmB9AK3HYQTcCeWSEh5SBoJ3BU5BqDiGRc8Ldsu9Fa8T5kO1BVQ1O2WON7e4Xzb3DRoL+xtsm7SY66+/g/s+ndfDDmDggvruoVnnmtV42Y5aZRFsLZyVwTwCPiS3ZBASYG+AhoF4gpIFn+QDyEnME6vF50gIsk7twHsn3nwF5z7FnJ0gmwkIHDmXNpmzppvXY2AsNt20LX8EkRfJxaBxZBIcbe+U1e5clqaWhohUCBPAL+UE9LW3ulgnVRrQxBJJZyXsai5Zk6b6iDhwYNNWDIqk0jkIWSQyEFlNTGPRZgqyyMfdqKAbKM4QUJlgOI5shODtOnoZj5COHDZ2HQRfBBIAuTSEGdpWSB5+bEwSqSssr7L2p99yYoAyApQITGR3VqvXx34Oh+oD7xTmm0pmaYN9K7PQa8gr8p/AOSWikSnLpYusleYjs9y7ppLUPfFUEbF6L4H4OuHsU3RHT+Iqkn8jRMvAjNzZOulDnIUEhCmMTrL87NabTGqo7OWFKBiIXOE6yOGOmqAL+UAqfPbrbyU56SMGyfFpEhQ1pMEQFgxDRXx+1gyoBZZ6ZgzOJ4St8gSgeRzUsojWVPq5DPRHcNjnkWd36KHHOjkPTLxCjC+yFYrsK9z1ZFAVdYaB+oZVA7jKJAihIL0oy7o4Tz2YVOVwjJS1pT9kAZD1EGqRm1X64tAROWS6Lw4qcr2tAdXsckDUksA2xRJovQQzwqjBiKQ3CKMvyf62W4B8y2n10onxm3ijPG28K4XTvQ2cNT3/fWdnx8hkALrtMBGDVNHVKTUj7oWFZBfUl4M0F5mtZWoP8SbQ9L394hEBsTPqmTNmGyNB7rJsIF8lmoIVSoLhxOcaVQWIpA2oEZoB9iVMk5qVdkryiLUrd7UzY+KIIE6U9lwfVL4QYLqoWtc18yArCt11kKLMt0QROx4gwHdBLKdmzmbrLtwvXTyXfcREcschxMHsjJjgCJw/uPH/2n//LV/CdYx3Vh4FLO2PkgzgAgYXSv1WKX+7N5fOkGsE5MPeSDCVb87oSQiSQo7X2PYjwBwvkfql3yec1s4EWdSo+l+EC9CMJFvXRAhfViqDSvvSmy6z8hDCgZX02jNlqonBNwj60UdQyUkT2W8xPaRz3P2WWf5Grh9+3YbW1trZ5xxhv3svl9440EMZe+CBQts8+bNfvwa38zpM7l1cU528je2XwsYX1tVbTu37fQxTIeE27V7d5A1BLHiAiQXjeieF8DqmqtSJg2G5J7I/Iis1WsiJZVf3KEVnhSLThw6MSwLOu5jEEQihWbPm+uKL/0s1YqOW2ofqY50Li9DhfPf5NnIplBEsedj6VxLJajxiCwXGSxChiEK3Ne15SRkqGCKLMR0LmbPnGH7yCrUvVMqnhLmXUTQSbEkYk1zU4S75ovW3ZbGJidv9JlEBPR+iIlyrPBEhO3DQlaKIeUriTgKLOiCeRWj+cCJhlD9FBGNmi8qZ5SHFJEXWXxeCRRJwflyZR7HUVQYD+6rPLzWzOvRFoNO+IVqtdHKo2gcESEUKeFcKaxt+RYjwiP8RX+PGBRvEDlEp0Q/u+WmVEwiA0U+cz+VAmn2jJl2EEW0rveIQLr8snfY00+scctC5dtp3/Qe2buvvNw2bHzBGiDgBmW1KoUo9aytqkJlNM+2bN1ke7gOs6Xu4x4h8v+Prr0aNVOLPf7Ek2pDsMKyEub9OHvxueeZH8Wu2u7EwrGCe3ct92KpRKX4a2Vd0ecCWdOpVvmcd83JiFTWdZ3QmuJnKniMrtnIcbsqKfhcpvdGcy+wrIy+aIRi/hzK+orRSAGRyutvv+Nzh4qc+SlTgUwFMhXIVOBNq0CGQHrTSp/ZcaYCmQpkKvDqCvz/lUD6n3aej0a+SEn04kV3kdXwauJo9PEdiXw42nl9PWXOkbYzmpR5o5qe6DEcr1pI43ijsR7vNk9WDd+oRkd7/lQQSPf+9FNuDbdv+4vW3X4AcIlQcYikYiIBFEAdR50j26mG1l7bc6Df1m9KWH0LNjZkEfXRca1u20KAuioyki7GvuTMxafZnJnTsEkiSB1SoAy7NwEoWSKGAJJK+E++VAUimbIBWQsAs/Wf+v6+LisVYAl71U1OTC5WRjkA0smO/bbtxSds3eMrvVN7wtzTQGjo7gd4CBytAuClt6sZyxWstFBOZfNdnvvpwQQgEJ31EEipwV6ABtlisS84pr6BfOvLrbKr//hzNvH0cwgZgkgG5NkB6NbX3WOv7Nxu//Wj79n2Leux8AF4RXlQA9hUDmggYqibbXUqOB3SScB4B0CKuphFIg1CTuSR86Dchz6IhgjgibIjBD1F2QUDvE+wTQldt3EIpPF11VZSELMJFQBrfXRng+hnAfT35ZbbDR/+czvrsqvw+Rdxpo5jOtAB+n79q/vsc3/1aesjv6kQEGscNjznn3mmzZ4ywUplC4QyJQvlESwBNVPourIN9CXLJuVuBIoOtweKbKEEk6uLOswrcVsdQH1RAnnKyRAYqtdL/QWQ47lIqFq2tg3Zuj10CgPBz5g1zT798Vt8P+3MhanzltjEOWeDxxVa0769hNrvt2aAo93k/KhbXWCMd6qjumkkl0Jg7Ydv+6gDqAIt9bvASgfHpXJBPfT4L/7L7eJSHKc6vOMQNdmpmE2fMtse+iUdzdt3OsGRVZCyiooiqy0vcUIg0TvoCocEdn/qrlbnczukQlc3xBF1zZdFHoSVLBZrUR/Nh/ARuHzgQD1jbseWsRdQHDASS8Oiojhjg3XVQ8oICDr2wH7SKPJEuWme5mL1hJ0iRGqSY5m1aIEt4BzloqZTH/oQQKXIR1n35UMglUE21T+5zsb09FsFE6yQru8kc7kHlZgDtoCifk7AN7shXVqpcT+EimzYZL8lQDklRZDIVti1nKG47YLkeox9tFfU8ifIXfQ1mj/aThICYZBO7gHAXJEzeq9UXVnUorIEi76BbsjZDls8rwQgsNTGVLVDyLQYbpdu28ZoApgOkN8zLxiYlCI5In54LovxBFhinDlVBuFQa1U1i6y4fBF/x3JQeUdOaPJdZGeY5RSBeCKQAsAvUCjIFjHw6goJprCr3G2cIgRVVKXybASAy4ZKEkh1rEPKthxssE463GECXcXk16iIJr3W1XYBEOvXqTrRQzsytzCjhpr3Ik0LWdfyRIK4B6YASM1TyGJZ2LmVGlaWyW4USNSyNG1lU0qsemKlLfzchhO9DRz1fXd88i+PqN7Q9SpHp1IknZrPlXQK1FaXQyTF+Z3zwjWgc58ayGLdHmuJ9nxsTft4jgYblHRZ2IgOyYaQ4xxgve1nDX0ZhUE/aqZhqY80xdxTUwB/oA4JVCbMadYZKYsitYNIrSirxW3IeChDTWC7Z7vwt5kzp9vSpUu5xnp8XZgzZ46rWPK4X+ghUsxBXs8/CUD9H//4x1hJfT04aZw7HXMlRPp/fP/7NnnyZD9fDQfr7ee/+CRsdgAAACAASURBVIWTiyIBYtyjnPARzSIAn/tE9AhAZOXLBWSVSI9BiFzPvxGBxTzVeMvLAgu2bu4ZnVyrhxNIThzJ+S6cR16X0CIsEjdoX1UojabW1tnL69bbeeed5wqo9S9itTZpop29fJn9kIynHIg1qVeWLVtmT5E9k0IxOwjRvXjxEuo/bC9u2QxB3W8zJk+3SXXjbc1jj3vNzj77bNtI7o8s+qSO9esnrJsvTfycoxODBZnubSLGPetGShq3NA3IHIH9fhwh6ad8QVnZeTaPCNXQMi9S6HhWE2uVE0EhYaHXql4VHG/UKBDHstWtFpmkssjTPUb3ej0840xNC7KI47saQiINqpNxIcEyZ9ZMb5KQ1ekgDQ1SIIkU0/t1j9NYyipKg4xC7vU6zk7WfJFaTg6z1WZIijhEnrKXdu3a5RaBgUVeoKaOaAjlGEYEksbo+VyqnxRcWjd04Wteh+oXz67iiV7Wb9VGrxWBlI9aO1LDicga4NhEcuk1+ntEkKlBQ/PPz4Hs6kKFTKRI8mtARF54Tt+IQDq0Ph5S4Xgt1RijnB9dymyLvhlfP+vI7GtuacGSLrBATHO8S08/wzZteCloZqDZxdW3LATLlp1tL21db50JiHnuN7L9y0ONPHl8LcTmGHsFm8GDTc1sXx8g+AzInLrlfTfYc2uftc3Y06XYfz6konK/dI8TAalzILvZjvY2q+J6i6kvhzr0cA8YUkYfBJ9y3CJLTFeDUSuRlSIMA51z8DhcheU1DQkkn2vh3HbCzsVjanAKSCUdt5pZXLXGecpj33r9LX/8pyPbz/yQqUCmApkKZCrw5lUgQyC9ebXP7DlTgUwFMhV4VQUyBNLvx4Q4GuGxuvwjr0seHS9RMvmv3mXT7rr+NQf99LRP2Dm7vvKav7/R/ke/4Xd1DNrnySSQTlYNf5tr6VQQSA/8+IvYurTZxq2rrbWNnIU8CA3wj/w81AlWam2Iebp682zb9nbbtxdlBn4lSUABQW1ZgOMCLdSZPR7rmHMWn06HPx3RUyfbgjmzXREiWyy3nAOUcUsZAS2Aig6iAbgMyLoLULyS7IKEMh9yAeMLCOVGOVEE4FmW02cN2zdiLQeYjiKlYtIMwBLstAQnCTxG2SI7u672BnJKOrHYIqgdAgm0z7NokjyXgmCQVZmDPoCV6RRd5FIhDRRa3ZnvsIvfe6uVo/zpAFRSLoHA5o59e+zhe//b1jz0KxtDDkwZtm9VqFFiADVtZHq0Q8T0ADh0dQFi0DvdJtWKMhk4nl46l1NSXIFb5IZdqy6m0P7dAisAvoJO5cCWZigJuARYN6ayDNVKzM6cM83yAQNlvTeYBoyumGB/9LG/tHnnXuyEA5gGYMwenhsgaPpe+8bX/826sEgrZ39T6d5954Xn27S6MeQhdbPdfreuynbyCAAzDEoXsDLA+wXaSZEjKy+BuUFuS6BEEjiWVA6I6uhqDgF66q6XZZxETYHSSq/p5pi3dQzZ5voOa6UbvxyA+m8/9ceoMcDtAZOqJs6yXW0puukftOeeftJJA1fShDZlAkcF2Aj4EfAooEadyHfeeactWHSad4sXA1i6/RFja2t4xdav+DVUFePGJq8fgDSeXYyCIs58nGg//+GPbeszz1odaovheBrCosQmVFe5bV9PVx+WiM3W2trqneYyMxPZwrD9WEWwgWC5vaCyqWZiLaipu3fvXogmcpIgDwYBy71LXRoP5mTU0aysGQR7jDEJCB9YKCX7INhQ+gh8H4KYPZ38kClz5/AigDKAW4F6AmpFujCjiRNC5bD7gKXWbrW6/mErAyxWXhVQP/+UwyJgm+0yzh7Io05+V7d3juc3QHBQ8yTt4wIvU3R6W6rYdkJirWAbnRXjOIGVzAT2JAWKLPsSqLCUq8J8YAY4MTrEuIY4P9WlEL/ZDTZ7UtouPLfaqishSxMHUc1x/fO86jIESam5Hct20zfmicA1iaC4FslQg/H1caStgnGPAbyfTAbSaVZQOoeaF7hlYEAgSSEH4emKtwDEO6SQE4kUdOw7kcN5FIkaqOdCSzlncoL56XZQ1KQQoC8GGNkDYdSy+xXrrGetgNjNkzpHHevyZNRD6K/yNBxMDay4NNdelYvhAGPQzy6lUjbHLyVSltYz1j4B37kAqg4U+1A479QgqzhlJeMg5CdBLFfE7IxPbTvpHyo+/Ze3j4DLXgG33QvGKws+kWMI5KycdawO+7pJrA9jyktd2SfbwC4A2pqKydawm587ZHmnbC/IhVzOiUhYgbbMZYwwbdP2Hcwv5p/sTjlfuoaZAnTlQwaExIFy40QIOTEtxQ7Xd9oJ0EB16oSwlD6aMTw3fvx42/vKPtu3b5997GMf83yV2agodR4EuGu+6yFLUM/+4X36u57/5f332T989Z+D60ikhdy8eO2n/uLPrRQVg9ao+gMHIWL+EwUV89vnEPk+kBcVEMRaW2oh3msAuaurqz27JxbavUUKJCliNWatgVo7c1iDiiHHREJICdqGis2NA0OyxC2wNIecSAzyqCLlkn4PBEABcF9VVm7zsdp7BhXG+eef769byxo5eepUO+/8t9jd3/+eE8eqoZ4XgaS1R4vw0iVnObnxNNk+AsxnTp1hc9jWoytWOpGyHKu5tc8+62uFFIKDnCtty4lmKUyjvCNyy3SO9VyCcyelq1uBcRx6jahwrU9aEwTu11TVuDWejsVzjCDYNA7Vo6sHDSpjFSkeESyBoklkAM0bPb2skWQ68btvU0ojWSyKcGdQSdZyf87X+uCa1mU3gJK4kCYOV/TQlKDndd3OmjGF16FY5v39WM/FGUMu12VK5DjHIuJMKiRts4A5qjGJTHLig3Hm8xnlFSzSiuKlfo637djpyiMnZyLSJlxbPMdQa4/GzDFpbol00v1es05zXs8rLy+ytNN3kUIiHkSKaL45ucX4AuUbxCT1juazXq/rSHXVtlw1x0OfG6LzFRF1hxRQh1RFwUiCx+FZSKMJpGDZC97n5Aqfb3TONBZXd7IeFsriT3a9AaPi9Zala0dza/DZheYN1QDqyyZOHI+95W5XW6lZR5l+ReQDTp00ns+ZPdbWieqTzxm6R+Ryz9S9+NyzzqBxZ5u1U5c2iNhilOuTpky2F59/weeKPocoH01Wskk+G2Rzk5bisV9KKjUscECybIwUfv4RU6rmMEvKCUxdmeF1qN9GP6LrVMSlry8REceE03mRwlC1rmZcEQEo+95ufQ5gPH9555detb3ML5kKZCqQqUCmAm9OBTIE0ptT98xeMxXIVCBTgddU4LcBvTPlPHkVOF4SI9rz0d6nXKMjPSreNv81f+7f3WxbP/yd47aRO3xDJ/sYXm9u/i4IpOOt4VPTbj/hCXEqCKR77/4SYEHC1m1ZDTnUbJWV2XQGt0KkpADKs1AddVt9YxJyh5wHfOU87wOANAG5kQMzIIC6gO7QLMD28jhdmXThn3PG6XbJBReQzVDqrxc/4N20IXEiIkIgsbrApd4RsIOPjQMqhbmlgGDsh+yeJDlGcfI3Our3WePe/TZxyjQrrK4FNABwQeXgmQuy5AF47m1vxH6qCwUS41LHMaCRVEdpxjmQAvAGvBD500/WSTaKjFRiCOA9bh0oIS66/iYbu2C+pdlWjP02YLHSQDfsS6sfs0TDHiuTNRXbrigG9CQ/pLmn3RoSBMmjlOoiT8mkqEH9k3BFCBZPyjoAQFeofEr5LAILASdcgQTEJgWDwNAhfk9CyCmsXcC5gu7LSuPk52TZ2afNthwUSLmMP4ENYHHdNLv143fYrDPf4rZ5ia4Oe+D+n9vWLS9bI531q1Y+DihHrhG1nkDH8HXvvAxLpDwrAvgthMjIBfYF5hG86ZZbUVg6UGJARADqCAwRKBeFhgusEpjkHesOEmMtpnGDFKsDX68bxqZGgK469dsAdra0D9jOtj7b34ZdV1ncPvVnt9J9XGfP0Vn/xNoNtu1AJ1ZxAWgVgZdJCBB1YwtA1BhUJwE1sp8RMDd3/jwHty69/B32wQ9+EFUb6jTG1ohl0Y6nHuV89tsgSolB73bOI+eo0saW19rq36ywtWSgjEF51J/TY3UTqrwTehgwrBebzwRglbq7HUATwclxdAACq8s9l7mSx3lQHlUFAPSkyROoUT/A4nbrBKAUSCjCSd3LA5wf2fFEHeJFECvEHzF/oXtQd7hlF68RKSOCKgtw8/Tzz0OJMgnCARBVHe4qhjJGXO1AtzUqrDoIn6b7Vtu4rmGrgnyCl7I+iMx+EXnUKgATlV2VxjIQFZDUEiLDpCzjXKfJRdJmVe/BVIHtA+JbCfArAimdXUUDOECquCXel0JNpestlcYQT4oi7AiHh/KhmLDpGThop88atAuXltjE2g5IiDaua+VUCTgN5rVbWHE9un0Q5Iu8BmU4KPuzYQikLCeQBGaKuKoF0J1uFTWLLTc+FaAVSyiA4bQ69qWIY/wC6yMSKMqlcIMmjjUA3wV+s09AYychQqurPMYT46CdgJJtHcfbC0nYvr/BuhoaLYnKTKFPeQKSRQYpBwzcUFZ/DoaGZJTSvqL8kwhgHf1dRJYImZis+ihGtvJbIFuyYQtyOVG5KNNEJsn4LYmCx8oGrGJ6iRWO55zlDdryT9Sf8H3gaG/84ufuCJRRsl1TqaQqDK3KonwV6By35lPiVkzEEnaLeczlfGoxZfw4mzJhpu3bSe4WeUh5Uo1CQublsU3R1hSqF9I0Ra02o9Ac5jiHuEakfvFOfdZl5e5E4Lfs3VzNMqJuDMg/5ezo9bKeEtBbV1dn02fOJn+mwr733R9A3uTbucuW21lYuQk01mPntq0BoSB7LQfmpb4Z9DybBGTEvffdb7986MGAQOL1ApMLESz9yW0fdnJGwP3uPfvs/979XXLY9AK+IARkOxaB8iKGdO3pIYD/tEWLXf2onzvJxRLREShNqKEuV9ks8hCJpOu3h/G8LoEkIoa5LZXhIaWDSAhyjLB+O332PHvi0VV2/nlv8TE98cQTqDin23lvvcDu/h4WwRAaInSWnXeuPf3009YDgC0CZdHC0yCmk/bTe+/zes6fu8DOXnKGrX3qaV9HF562wFauXMm6xdyHLNT9VhaDWkfztVCF2T4iG3Wumrj/HyR/STaWY2pqrBLbsCB3irWENbOxvgnFbJHVjR0XNEVwjR08eBB7whwIhIkQBFiBohjrwHJWdY8UN1LyFRUV2Fju4U7Mcg5lv9oMEVHKfW8aymWNV/eglpY2t0BUTpLn33E/l5pKZHw56iVh/J00baghRXaX02hamTJ1vNucDXHfKCbTSgSRbPRaUBppDAUca0A0m1WJLCTvSM0s+VK2QUQ0oCwtLKaBBcJgG9anUhJJhZQVqpycUBKxIrJHSkepnxmb1l1XWcuqlC8RTCJtByEVBznf0foVZIAFGUp6j4gPkXg5XDcJCAmNUdv2e2NIiEdkRpT7lKO6aZ0XEeeEbLDuO5F2+CMiMkNe6XD1jV+L4Wuin51gVPMED9XFVX5h1hh7HbHIc2tSvnysUhpqDDQc6Dx29HV6c4yyCNVgoLy5cajrmloPBnPBrSch2OU7y7nLCrMXlb2Xx5oxwHfNY32+E4HUi/2lvqflr8o1WpLLa3hfH6/JQ6mkkxIRnL4uc4KD90sxxWe2MNsoIv4jAklKcD38fiJujO24VaPuYbJM5LjcRjBUJen8idhUo40rlPi7vr5w1z+c9LU8s8FMBTIVyFQgU4Hjr0CGQDr+mmXekalApgKZCpySCmQIpFNS1uPe6MkmX45nALs+dQ/5SrszBNLxFO2w16qGe7983wlv4VQQSD/+1t9Ya1ervbDhOWtsa8SSCAAJQKexie5KlA+9CQElQpkVShwAhepSVaeyABZ1HKuTOAkAIuupOKTSOFQe115xuS2cBwnCf+KlFvFAboHeAk8AVdQN7f85l8oB8kjAhUD8NIh2FuSQwIts7OhiQy3WUL/f9u/rsCnT51ohNjQK5kjJ916gFjDGAFZHMQHPkDr0qFqxwJtEO9tCyTLYA7FAfox+Vqc1oIScioYA5Aex5mvpB+wpG2uzACtzK6qsF+zkIGDzQEu7jQH8ykfB09v0CuPoBZRSzg05NhADCm9+BRJiX0e2NXULWABMDAEnmXalOIZe/qbsJxFFAhh1nK45AlFJM4h+aiNLsxjHGoNZkMIkH3JB9nQzp46zukoA5xSqEECYgqpa++NPftamn7Y0yGTAUubrd/2ddbY1O2D85DMv0MHbCzgzbBMmTLDrrnqX55vkpRNWDAicjw2fQPoh6i6QKovaeVezchNkAUiGFMgs+yJvh/oVAxDqmJSZ4SRYBKwDPopAErjXnYAcYfyaHwnIqw4ydLZ29Nu6V1owcKMjmK7u89+yzPZjW1OPWkhA49AA5zsNQJMfp9bY36EOE9orQMmBnTDfSB3+Ucd6YNWDtQ1g0dVXXWO3/8Un/Bj3kcOy54U1kAEAdWxjWJ3qdDWXFpaTj1RsvWQgrfrFvTbQ0wIY2mPVY+M2YfxYOqIB3rpk2SZyccB6mDcdgKYir7TPPOaXuugrUGcUQijGAT1lxdiPXdRuskQEjioLQkBsEZ5gqqeIK7dL4+8FgLwxQOYUc6W9E7s73pdgXwQ/AMBznkvK7IxLLrb4mBoITxE1zJfQl0k1EEyn7v9S6jn8/Hbre3GHVYPfV0I0CigeYv6IzJNyQUSJXo/7GMC+FDSyoFNGBAoCXuOWVLyuLZljO7meN9NXfiBG7QvHWBKlVhYKKFlRJrEh7E92QTyh2tP1k4WSZAhCOE13fnKvXf/2uC1bQG3Se7D2I4uJc6msDJ277JiyIagp1zKHyBwHYIfYypbaTueFuZflvkP0nadKAAhRxsUXWEXtGYCPtcxBuuylgmINgRXwLBQBhSItRbjKJkmAscDbyLbM82VkeeUWW4ds6gq4NrKZVwMA/r2tHVbP+eoFGB6AGMwV6Cqw0POQUHPIZs7VRAIDo8yXALzVuRzdmR+BupF9lJOFooWZ+yIecqU84tizRNaigsjDdtI73zn2/lwUBzOw0JoOCV/chQItaW/7GPPhJD8++5lPj3TP+1GFhFgEQjsorfWH45X9kohkgatZYplYi/Kp3enzF9m2rbtReUgdwrzkfJRgeSell1sn8t5ubP8GZCnI+ZfFpYg8z4hhMyLDZbXoFnCy2WSeyPZJDwGwAteT4VqitXv8+IlYsC12CzwpOLdC0NaNrUa1CBhNjs0kSK192InlAubqnCVQtrSTU9be2mztbZ2h+iPbnnl+nf30gd+4WmYozNMpYjn4+G0ftLGs66LMdtc32te+/W2uLQH/CncK7NHcws2BfK2JgR2Zzp3yeS6//HL/u34W8B8Ay1zjInlR3wjYdqJdKkzZJIbkt5MKnAS9VuuDlDMijqK5FdmT+T2RpoN8annukjPtsZWr7PQzFtPIUWmrVq3ie7ldc931KJDu9iYE3TeXnLU0sKSTKkQ5L5DgP7/3F7YPglTnXed4KrZ9777iXX5vli3o1772Ndt78ABrUx4KLClAAovas846097ylre6elNKn+dfXG+/efA3rtZwRQ0vvOSSi2zu3Lm+LSmfVj/2hKu0bv3AzX7vWb/+JXvo4YesnLF+4JabEM0O2t133+0KKSd2NecC4YrNmD7ZrvuDa53c+clPf24NqEBFugxyPywqzbcrrrjCJo2daN/+9t0QRJ2sp6ptoHrVuqBtXfCWcxlv0tY8vdaPV5SfD5UXXLD8DLuZelWVltuBtlb7xKc+w5obPK9t6P6rn9916dn2ATIbs0TkcAylJZV8/unwNUyE2UubNoYqLREhYbaRmgxYW9zST2uPMqNEtnBec7F7TCP7zMvlMwNq2LRyGSE+tIZpfVKd+iDptYZFD0+sk5LSRxbc7yL7O68bv0cWfZpPrjjSGihVJt+jzCJfLkVoqBoh+aS/RYTR0Yij0eRR9Bq/z6tWIkf0WU/bkd2c/sa9TfNN75Myqp91wFWEItPUHMQ8DhpDAoVPKOQJrExlAcf9yMlkJ8cCBaGvTaGyUM0iauIIbAMDkjk6juhnV6D6+QiaIyI1VUS4Ra9Lqx6uvgz2o2Pxz6C+3eCzqN+bggMMjk9NPl7C4HgP/x5cs8F8Hv34my//42F/yfyaqUCmApkKZCrwZlQgQyC9GVXP7DNTgUwFMhU4QgUyBNLvx7R4swikKGOpdOnUDIF0glPhWHKq3mjTp4JAev/1F3on8B6yXV4hd6YDEH0AwkIAWwqSxWEKCTSUBCJAQ/52CpV3FQuADACC3i9SobgQaxkICHW5X/62C+0SrHdkC+QZIwAqspJJ0J3cJ196gCGRFGUoT2TtIx/9JP/hH04B8YARxNT1OtzDf9abbc/eXdbRmWvzFi2l4xT7G7YhHMHHIDBCeT4AUn3k6RRrHFhJ0ccMwNaJ9Qpe/JAU2re6v4exUpNiBkc3wIpsyDOAa+z6xs6cY9VTZlgClci+vfUWR0FQB2iY1UM3LRkmBmk0PETWD4TOoI4DILOtP8s2NfYDVPVaDwSB4FmpcuC2AESDbKQ+rMcEWEYgi1NuAl0BTQapi3RBOYAcOShUKKTlUEOBmTMgkCbXVKB8AkTjNJSMrbOb/vjPbP45FzhS1rJug33zn/4Rsq4Su6AeW/308+QM9Vk352zchIn29osvRNGUQoEEYSSCpYucn4b9gJ5tgFS53mmt7vACxhlDxTEkmx/IQ86CEzlFgItuzaOAE+Wb8F2ASwSKD3IOdR57AJFgNFB0YeE0MGwvtXTYxoMdKH4KUScUOvCawD5wEHULpxiijCkFW5KK0SFOJ28h+TqyTRv2TKvgy62qZA8WWgc5QSl1Ds/FS8vcwukf/vGfrBkLvwPkLeRKGaVOcPEnnLfKijorySu1gbYe27XuRdu07mm65rehIqomUH68FaGsGGyHTAPcVtf8MLKtJEC5d1ELoBMpok5yt9nKBywrhkgqgkwlG4tw9daOVr9Us3hfXn4OtovkVwEgipAQ8uoh735NMLekqoJM6UAtkIQVKsgvQbJQYtPPW25FlVUo6QR/UnXZwMleUHgaMynFOSmEcyk5QF7PkxussiVhpRBvUowNKuuI60fgvFRJwwL2ZTcouoW5pf3Kfk9zzJVjnOMOrq2D7GQfXd+NWYUo7+LWQ25TD/vvglTt4fh7yW4azOI60f4hj4Z5Lp+veNZBO29ej73j3CqrzG9itN2QnwBpgKhu/8ZrUmkyoKhZGkszEcn57Dff83GUqyGCAQtJ6lLA64Zy6my47HTmNAqk3LEMVcciy0lIFcYhNaKu6cDuLLB81EPnJHhIHxQAjFm61rUuyXoOQF05gJ2sY42791gra5oIpTTXRY6UBpwnZeP4uYuytPw8BuvZq0DUkHzRfvSICKSISA22IUBavfgQvAxNHHgOSisnkJj7rrDL4Vovg4TBeTN/InOhAJA6P2Vv/2hoxfdGi/5xPP+ZOz41QvRGZlbeiR8huWxLhMYgCiwpvJQbInC3LF7iCoEaQPRS1oXnngmUK8UQp5Flk2y3cvG/k9qtAxWKgHORnK5QlJUU9eIUBN3/kBFaW0TO6ZqSClUAuhQvyjXq4XxUVI6x6dNnWk1trb92kPFIsal1shUrsbE0IUyoGUNzAArU1iZb++QaSPWp5ON1ufImspUTqC251aNPPm2/gHxh5jiBpNNcytef33bLCIG0o6HZCaSUrMgkoWPsAt0pkXoSXCHnYwmtr7R2nX766SNgttQsUkXJ9lKEil4rEidSIkSqBD9mEWjhSdBYRTS57aevccFJjeabk06MZ8GsObb5pZfctq4G5Y/IGq1973r3lfaTn/zESZ4iiO1p06bbgfqD1oBKSA/lPzWg2JGSqYQat5Pppsec2XOcAFPdv/GNb9hB3qNHFeuOSHDtX/PhD//wD90+8CAE1He/+10vjcYUY8EO7BuH7L3vvd5J+7Vr19qjjz4BKVVpN998s2/jBci7FStX2BjOmf4mq7ZvfeducuakQi0LiALWgzxIsqlYk73tggvt4YdX2PqNm70BJAbpkiNVMyrhkpIiu/G699uv73/A1WsdNDbILixehI2s8oGYr0uWnouapdXWrH3Or84qlK6DyQRNHUM0sJi9/8or7WL2McB1+CHyaYi7s1rURtAbXKOynITAveA8u+yC81FNl3iDRgxbvNbWbr/PlEPebdy8KSCspXjzS1XWqgNWEi/jOmCOMFlUlyzWlJiIHT71FKCezue5XO4JaljpRoGVINtR80nNB5rj3hShikQqylCN5yRTuCZFxK/2qnmkhytspKRxFWZAnvg8Cq89X6NkURiuVdH8Gk3EvN5SEjVr+HZGqZIOJ3Ii+zyRomq4iGz0XB3IvTJSg0ZKHm1vpPkkvJ9H5Njo8URrsN4fHXc0pmibUS0OP45D45XdoCoQruVOIAUZdv4Vfl70O2yYqad7bkTq5UKAHX78RyLZDt//337571+vtJnnMhXIVCBTgUwFfkcVyBBIv6NCZ3aTqUCmApkKvFEFMgTSG1Xod/P875pAkj1b+8Mb7cC/P+LA3Inuf3R1TnQbJ/K+34WF3Rud+cNr+Eavf73nTwWBVFcCiFQoc7McQORB7EIYAf+PzgU8TAJQC6mI7NcCAikAVSIbIoUqux0L/ynPI+8lRfd5PmDQDKxsFs6cZWMhkIpQZNTQBV5Bvo+US+pWlxWP8hkGe2Tdwn/pZYPCrnNQZHhnP9ssL1YHbqtt37WTUPE8LG4WWg6d3woDLy4scfsWkUJFCs4GNEu2t5uSm3IBwovy0gCNTbxGuS4A4wDTbp2H5dow4I+IpDSATqIfKztZb5XX2OzTz8aWqZgcjoM2vpJcDGUZ9HZZESRAerAbGzKyTKB8lPWQAAhVns3WRlQpDe3WijXWICRLH/Z7XXRe94OmqoM7C3WROm6jwHQprQAAIABJREFUAG4BEuoid1sb6inSQ53pObJzEnHngc1ZNm3iWJs8tsxKAaJUvxgd1UvOu9DGTprlJF7rjl325MoHbQ6B8/mQTus2brVdBxutsy9li848w5aQR9XSeMB6WupRImVbHyqzJgDHLgDYXtQmsttTR24lmQ8V5WUAaYXYRRHSjrpFdFc+oJh3C3NSdL6zUdg4sSKgHWs0NQdLeaEgctnmyRKwiZyfZ+ny39aKEgqVzzDvyVegNa8bGNbEYnuQTGpojuWXBqHUvFkWhB62LcsYWZCJoFTXsFvEuL+YB94LrO2jtgKvPveFL9r82dOsq2Uf+6d7HvJG9nDDEJKVVeOx94lbqhulTFOjPfXIA7ZnxzqbMa0W8DTOPpm/SM3i2ByVl5VQb5QUjEHAp+aJvgssHAQgLMUuqRR7qYKiICy+uZncpHYUVtjcBVaMytKBDEWxUYRaSRZDIj7YEAUSecgk4LhU90EUReNqxhMUgxIKi6ncygoHE9OMxxVI6uKW95gs5JS/wPFUUq+2p1+2/I2vWBUd7p7WREncBonzqFoJ4RR4H9gRKv9FXdqMQfMMAkbKPpJirBPyqGM4j68YFFCetUMk7mPH9Yyhnv12cGIGIRwdgEsCisr+jO3GUdCMLT5g11wyzWaNFxnTDHEgso3zAxmRj1opJsUS+5ErUVJhOFINwMZRRZRosiTq4BxDIBnZHzlY6JWdZoVjFjA3a1hnOH5l3Ij4EgHG+VSumYhEkQ9qZddcSQuw9a783CBDjLGh37JhzksX87CF67Zh337rRtWgv3kak2wueY0UHgWyTXIJgjrmA6sjbX80gaTjjSzXRnegRwRStD5HShIRSBJiKUZIykIRSfkFysTi/GA3mEJtFB8fs5IpANEVkPMxFEi5abvoT4NMk5P5+NynPxUogUQYCaiOFEhhR7/AXx1rPoC9i9VcYQipJmsw1vq6qmorgUA6AEmqNUaAtCtuxPzykO2Z1rIu1j7PLeN9UoepAAK2XWUgcl5WVLL5Yu5FmT/6u+ZsD3O2rLQCa7aZrj5Si0KC/K14Kco0rpk8SKqd5CvNgGgox85KVpn79+y2vTvJXBLJyJdbUznhR+1lJcmxrH76OfsppESSv2m1jQik//WRW6yuPFAg7YJA+mcIJL0mIMVpUvDLR2MPCCQpD6WO0XFLZXHjjTcGOSw8tm/f7oTOc88959ZrZ555ps2ZM8cJmsDuMLAT0+tdbSViQao3SAaphGTN5wRSqISI5pQTOQxkHJlCbS3NTpKPHTvWNm3a5NtVBtLjjz/uNda4arGOa6JZQuPUOP7zv/7Lx/dHN33A7d00zt/8RiqibPvIRz7i7/nWt77lRMYFWMsuWLDAz8sPf/hDcg9b7YzFZ9ill15qq9c86QSRbOauv/56t/MTcdXAmr5w4Xwno1544QXIn5UQXGPs/Tfd7Odc9Xj0kVVWjn3ZTTfdxD110L7/w/9wtc6VV19pk/kskKe8RM+NQwlM48A999wDidVll116uV32ziuwF9xjX/nql50kvuGq623xwiUO7L+w/ln76c9/bGU0Gvz1Zz/L/abdFY8PrljBOV9LRtY0ez8E2MzpM1Bp/cBWrFhl88fV2Bfu/IwhdrVbb/tffm6/dOfnbTGEmmwb1T2Sz2eV3i7UxXxeYQmzquoxrmjTGl/CZ5Ytskz0zCNlGQaKmTSfHXKk3IMoyeb+FmMcWVKluTKtAIUyzQE8ROJ3JzqwPWyDaKfphGvSm2dkceh8dCg35Se3TosYRT0jYZw+L+g6koomJLZd4SMrPZE7uq71nJNRhx5ar6M1KyJ+DieARq9jR1ImOfEZEr6jiZ5I4TNC5jMuzfHIOs9tK2HQo3FrO/qKjkXPuw1daDeqUUdjG03AjiabvFlFa39YC1dOh6qkkbUtJMe9hKFqyzVmUslHaiM1CKjOqq+Xj/tIqDSSlW/QFKMBBWTd8T4yBNLxVizz+kwFMhXIVODUVCBDIJ2auma2mqlApgKZChx3BTIE0nGX7JS84URIFA2kZMlUO/O5v37NmI73vBZOrbFzdn3lNdtZXf4RJ5iO5XGix3Ai7zuZBNLJquGx1OhorzkVBNKMmmKAd8BZgX/KCAJF63ebEeU1SGFR5MNx4MDtosJufXVzhtZ0QyAXbnEkZRH/Oa8BGJeCoEh+/YCDSVgpWRIpS8LBCSmS9F5eWwwYIzBXBBKCIP7frxwlLOwAAefPGm+XvuMs27lzp23a2oTyiDEqSonxlNEtLwBjbG0VQfAANwB0dXyvLkI1ggqqgC7jRE8ziAH2cmQgiRhwogtAWTi1/PVFIAnkaush/wcAfPKcRZYfH+OWXhOw6EmxTSBS66QDvpvMoQLUKiW0OAvgTqDoURh0c3fS9jW120HssroBwnsYYBckUj9KIPUDR8CiaidASmCUMgBkaSdiRrUXEBQTnizgSFZKEDTjsK+bWBW3iSJ1BIgWldhpZy636qmzsPcD/N+7z15e+5TNmTrJQc+NO3bb+q07raN/wN5C9/W4cbW24cUX7cDubVaF7V+RAtNl2QSY2SciBPslWQ1J9VECUFvqBFK+lQJyKhNFQIuAG6mjRIRRpiBjR+ogSAblUkgPUyR0TsDVIMoWtrfmlQO2jxyUtDIheEWhVGUcYz+kgsgxER0pqYtyAOHYaInmAHUVuOTkkVRtArEohzDqSNngVjnUTMRjL6TjZLrwr7n6CqutxdIQsiEP5ZGogqzCuMUrxooCg0SAvMBqcPPzT2Jl9pKNGwPpiJqsCBCwgG5j2RwVChRnzicgBwXyJgAUBcxqDmTzmkmTpzqQLFtCkUDKB+vulrINy0b+9aD+EmAe4zgdjGd7sgYLFDSA3fyTyimNEi1JfSZUj7ccQPrJS1DfAFqi3zIEOBBIYlG53jQ/mQcilATLF0ppt7PJ+h9dZ1VY0EmRo/FozOrqV/EddAuBeydHOUfDUmUJUfQRBETlIPUbkF2U8rmwaurkHOwGOdvNzzsARxv46ne7H+bcELZjvB39EvMendzAfnvb2WPt/MXY+eWTkcM1oID1GARXKWqbXFRIDvYxbq0hfQlZNGJHh/1ZdiGvxUJQoG3eUDEZNBWWqjjNSmrmsy5UACprfskaSWPHcg87ymGIOU8Q4hpz+zIIDWUbYToXKBqUg8Nc74TQ6yAHpwW1USc5ZCnWmmzZpvEaKR6UiZTP+c4TUOiXWKT8CdQgfq5GKZAOJ5AiEHO0imdkPWQeK/dD6pEsFGMikOKyveQ4lQvUlwPZRsyKso8KaiBRY91c3xCpEEjnf1yE6sl93HnHp0fAVgGiAaaqdSfYjxQzmttCSwX8CtAXlC3yVbXQulvIa0QuFOu60PqvZoEQyJbiUNemFKBi/UWOi7DS9rUfV0gIxA3BWZH7kaWb/i4CowyCYwpZdhMmk//F9aV9yQ5RpLlIPr1GKjGR3cof2//KXmvCem1IhKyuj9BCTsfjGUohcfXU8y/YPQ+s9EYIt0xkTCUcnBRIAYGUDYHUZF/HGm1QwHtoYad5pePU/p3M5eeIANL1LLJFFnBS+yjfR2vA6tWrXVmpWsrK7bTTTvPXeU1lIcmXrlEdS0SoaY12BayIgMNUbToW1UmNAlIV6r5QUVHh+9T8mzJ9mt8DCyGvRLaJ0Na9T8+tfR7y5tFH/R5w6y0f8v0qj0gWcnooM06v/8EPfoA1bZNddOFFds455/hz999/v23evNmmonh617veZStXPWovcs+YNm2K3XAD9m6cSBFRG9avZ52t9b/p+VWrHnNrvVtu/ZAfjwikxxjDWFRlN7//JrKgBuz/fvc7Tsb84Y3v8/fquhOxmtQ1iwr27m9/3+fex1DVTp0+y1/7T//8T9aKfe7V7/gDu+D8C7xR5OFHHrInnlxJw0iOffLj/4smjgT3xwK7n3HpnE+ZPN4+euvNKMLm247de+1zd9xhlcznv/nS57B9LbEPfuTjrCdm//ilO2zpnAWQ30krYFsiRbtRsnXDHnUxpjEo8Ho7O7By7bFiCDxZKSo/R3x+SnlsaqBg7dQ9TfvPgYRVdh2Oh36diVhya0wR29znBmn86BvgcwcUuj4biRyVokqr+giJw3Woz0D+CD9bjSZdItImUuJEiuvDSaIRlYzutaF6aDSBFK0y0WeR0aqaaC2LCCrN+SgTLFIbRSSO5vdoAkdzezTB5aRyOJcj671IURTlO422AI22FRFIEXE/eq2N1h69RutXNF6NTZ9Hou27GpQvfW5xW1NnjHSdS2wY3FO9KUWlDlk3qeqD2gdqen2+iNZK/3NIVkX1O9r3v7nry2/0kszzmQpkKpCpQKYCv4MKZAik30GRM7vIVCBTgUwFjqUCx0s0HMs2M685/gqcCIkS7eVI5MPT0z5hfbubjmsgb0TKvNHGTvQYTuR9bzTW493myarhG9XoaM+fCgJpDioXERr9gM5JgawQDPquwOQ8t2oJAA51dQfe9YFFUOTVr27+IWUL8R92BysBSaTqkD1YKQqPEqy/OppasCIC+JH9XfgfcwdF1PLt3bayHtMT/n9+V7Qov+LyS862t799qW3bscMeWvkCAFHTiO99AUHK8stX3kB1RRlWVUm7BFuweZPGoRgiqBxoPov8n3S6xwkkZVAkAaOHUPlwgAB1yopBDQTo0UqGUUcfwFBRpcUKKqwOO59J48aRkdNjuwmL3/jSBmziem18XS3WSmMCIFwgpfINqFMnhMYr2NgdIP+nsSdFFhAEkpALKTLcjk01FPmmDAuyQEClkkJ41bnvgCtfQqp4pAAyc9l+eWGWTSwrsjlVZYDUqKqKCFk/+1wrqZvoSo9hCK39W7EAAvRqb22zerqn2yBL8lAUnbX8XGx4Kmwfnfu7yQmqokM+B4DbwRZA3z7OVy+AnUYlpY1szoYA7fOwHBtLkL2yR2RPo+e6OrD14TwNQogF4E9ASqiBH5jMxo+pQEUC6RcrsybAuMd37bB6pEBS4kjhM72y1rrocj8ohZjykwBJZcEWAzzmEG1CcSEAb5mTi1KZCBgVYyXw1TMj1LmMhZxbRUll5NZBkJPYwC06fb5devmFjAXwGjVYFuRjQUUNBE0p2UpMIGpcRG3b9u6wpl2bULV10sHeYDXUQyHrRZCXmnb9qIm6IYJ0zL1YEXaTl6NzFS8ut0lTp1EXBXgn6ShX9kor2RztgMedZLagkAHU9e5lGBrPweI6yANAFAg+JGWQbOmYCvo9jZdSERoc5VzNW77MCifVWQLCLgFhKHhLtne4mwUEkng5B72GraIHq8NH19vQ7nrsGSEsBHQ5kcc+dJiaX7qWBFAywdy6Tuo8UZjMp34FjgPGqhNeF5kTJpw9qcSaswshkGK2gbLv7ht2lVJWrIhnUV3I/k1qM5Q01tdmU2uT9u4Lqm1ajTgQ2cyJOKP7XudIahUB8OyjhTnT1NpDBtig5ZehyioYxIIqzXVaCmmYZ119cSscf4aVj5vPeoP9FCisLAS1dqQhA5OuPoJ8YOwpSDgpOGS1mCtyrReVWHu3dTZA5JFt1IzdWR9WUf2cOxFMBVKlcJS4Mfq1mS+LRhE8oSLH525ov+nEnxN1hyzsInB3pBNeW9G6NsrWyddDtyILCCRxf+pqF4FUzrWTKzvOHJRshX1WPL3QyiZBosXJQkpjhykLLa6Dc24nc+wkPz7/aQikUIF0JAJJdmyyKqs/0GAvYZUmAkmPJNeWCAhfH5TjJcUWQLIeecp64XoTYexrN7/36xpVA4AaBEJ1QFCjQDkYKRj0+hGFAtuUemfpOWf7ta7XJziXIoR1PkQMFOn+wPhFGG3ZuAmlElldnNsyxiYyVeONrKcCoF1ea4HS6tGnn7Wfr3gccoizr7WZfYtAUgbSuPJA6bcLQuZfvv09XqOpLcL2kE2mCKQ0hKgAdLfuDO229P3iiy928Fpj3rdvnzVikaiMItlZikDWc/r9wgsvdOs5EVCy/JMySTWNgG7tw2sY3gP1c6TyiKy29Hr9PNoiLA+FqcgqbTfJfUvrXylrptYrkTdPPPGEP/fRj37UwX9Z7MmKTtu57rrrnOSS2qgd9Y7sP5cvX+6EzdNPP21r1qyxSZMmudLq17/+tc+Luro6J4s0Bh2rSqWfRU4988wzvOcpq6qqcnWTju2FF7Cwe/hhq0FZdjMqqARqm++gBuohI++Pbn4/NoUQ+txjtJ2k1nXWVxFcugfcfPOtNo57muZfK9dzGkVwdWmNZ8/J1u7ZdWvtez/6hpWxTn4ei0at1SJ2Hly5Egu7pxj7BLv5xvfY7FlzIYKS9qFbP2w1rL93fv7TVjdjkt1w44fdOvUrf/tFWzJ7rmVBgrJS6zboc7ULUr8d0rkcW79B7p9dNFYUQw5u277T75VJ5oiWVhFIKdb42toJKKmrPSspyXokJZLGo/PYeGC/k95p7rUDWOr1DUIg8bnECSTur57lJtVmSGBkyWJNDQajCEXVKFqrRpNB0Vzx+ROqZqLlw5sstA22FyQYHfk1hxNQo9+vnzV3IsvKwLowsA+NvkYT7aPVSaO3ExE+EYEUWU0GOYYhkePK4uCzYEQWHVqfX20XqtdoTJp/0Tb0nohAit6vSuaGtdU9NyKQArYo+AyrBhU9Iv1XlvIbta6HtrFDytQMyfaohtGxvd73DIF0LFXKvCZTgUwFMhU49RXIEEinvsaZPWQqkKlApgLHVIEMgXRMZTrlLzpewmP0gM5v/wY2XYGaJHrs+tQ9tvfL9x3XuJc+/yWLnzHlVe+p/+Yq23Lbd45pOyd6DEd739FIsJrrzrb593zsNWNa//YvW9uKl/3vR1MVbbz+X63pJ8+85r0nq4bHVKgjvOhUEEiTYGrcw1+d5YA8aVkv8Z/uBARQLsCY51tEPv2y6eE5gRQjYIByK0J7IpFIehSqkxpgSR3VxWTdDGB5NETGj4cxyz4K4DYgTmTJo65vgArCXKTQ8UgV3lsMcH3rB661CRNLbQvKml/95ik72AgxVOjOXIDNAAaMuxeViXIPZDJ07TsvtOWL5gCyA1aluuiex/ALxUl6FIEkJYiEG0OQHOos7gNsT0AodfXlWVs3KgHQxWlkc0ycUOdE0RNPPO5B35VVY7HLme0kWHdHE0AUJmBY4RST+SIQqQMZyb527OzIqjnQkbBOZRoBQEW5FyIH1OE6BGghAikt8CK0TkkJOHe/OwBz0I1COrXjAM0TyvJtEXY8Wdj+xLDsWwSBVDlxqquIkt3tqJB2WTt2T82v7LeCskosswBpsAWcNG0qLmkl1g+AV79/r9s09Sa6nSRRzkgfQGyPAthFwKGGcVpBlmQAX9V0lhdiXdSGoqoPMkWglMiuICckAJhinoXEuZOqijqUQNgU5le6hd1jWzdRi2FeZzYeS6yzAPYa9zfY1lf2WULEI4SRQO5CXlCC0mkMr5tAaHnUVS+gVKDkAORRD4CeHjEyiwQUB/VDbMa4BCZVja209954ndVA6g2z7zQgX7x6nA1A+JDOwPhiTiBZT4e17t2GxdkOazu416rLi62E/C0RH1nUoI9sox72KyVEN0RnJwCnLInKAQoLUODJMk0Al1RsPRB3HZBhPdS/l9/LyaaKUXOBUr3Mc6k0NKdLALwCOyLmB2NwY0bAyqG2BIBzoc1dfrbVLpxjPXTJJwRmCnzn3CBOcQgwKdtEkan8NgbrutytB63xqXVWDcGTRu0pOyyfL3qFyAzmUI7IUYGUUgPKToszm4Ks6EUt1cMcSkoRAgHohBb7GMrBFrCg1BqwtduMem4H9ocN5CT1ZhMIjyJPWTHDyr3BhimfbZbF2uzdF1bb7HGFVizbR+/25nnUW0VcC1WojQRMb9q6C7K3zRDnWS4oPkInq6uNk2EzxZVqiQFIwxnnWOWEWZYWoShlm4BdrpEsANfwqDRC5q6UWxB77Z2WaEb1R8ZWoqWdn5mfqAVEbrgFJGuTrOqkLNS1Jrs6WWQOe4h9mJfk11ugotQcdKs1ijGSpxR2nEf2SFHX+ohiYNSaHDznYjy3EUw7KZqFgg/gG+/BVCHXTlXaKuaXWG4N48qG+AJUliJKQOZZf4E68iQ/nEDS+Q9BZKlzXO0pkJSxSTUjy7V+FIJSngyivIgyf1xtKPUEdcwHgHeLO9YEZc7oOCP7KT3fL8mYHlKtjthGqbM/zKRTnUNFkvar6zkXRZOIi4ULF7qyRte5ljwHv6XYYS3IQ4U2yDX00voNrkhLMb44pEWit9uBdo1VwLG27QSSaFDZevHTo0+utZ+tFIEkShi1EoPGnRUF0getDjWP1rHXJ5ACcDlSNGid0zEvWrTIVUdan0QWSaU4mlBatWqVbd261Qlu1VevX7Zsma9PIpz1kJpI10WkfnMrrVEAegTMqxZSxMb82HhIrSSSzgk81TaYx1Eejmq7YcMGe+jBBy3Ovj/8wQ/5fptQ5P3oRz/yur/vfe9zBdX3v/99J5AuueQSmzdvnm/nYUifLVu2oDiaZleSG/TII4+4Rd2MGTPs6quvHiFORXxFFmVPPvmkPfnEU77N97znPT6WzZu32mOol2qxqRUR1UVDxXd+AFHHjfqqa65ygkp2eDmsRbJKbG5ssp//7GfUp9vOXHIW9bwEsrDcqsqruQ9hB5pdbF08l+JaXbnqIXvwkV9yj8mzz3zydtbdTrcj/M1DD9mTjHX6tAl203tvsCVLlthLW7bbHZ/+vM0kO/Cuv/sSBPmQve8Df8Z93Oyrf/+/bfHM2eQUkWWU6LQKiO1+7i8dEEYD1HVMVa11Y4Opc618wM3btvvnkZTqLflmlj7TQOZXVEN2VXie3QCfJUQ6uHUnc7KsmIYb1M/9ZP51kX3Uy5fWGzFGg6xDroDWmh6yFKNt1XS6Axs1KUDDTppwfRit+tGfRhNI0VolAskVu0cgQA4nvw/fXjQXo+2ObHNUHpGuM41/9Hud0NQxhY1FInnU+KGHrp9IyRRdUxHZE60zo9fZiHQ+nKSKlFGRHWRwWQRrxmjySZ/LtE4FRHZoT6rmgJD49sYBNfXofOh7+AjW9uAXJUD6+RmlPBr98+F1jLaRsbAbKWfmh0wFMhXIVOBNrUCGQHpTy5/ZeaYCmQpkKnCoAhkC6fdjNpwo+aLRL/jJn1r1tWe95kD2ffl+635+j6Xaj2xBV0C7eW4FtkO7mpxUmX7XDTbpr654zXZEIrWt2Pia7cR4b6Fa1nkk2Uc/21n08F+95v3HMseORKA0//da2/LB77iFXgxQoPKSBTbutgut4m3zj3jSRhNIesGRttnzwh57+dp/eY0662TV8ERn06kgkJZNqrb2rs6RHBZZjw3RsisbKmWziGzIUmcmQKvyi7yzXV9RN6k8yUKgS1Z2sRA4F1Ake7TifABVdcVDqAzJFoyDz5EVFdsWKOCB5QJ1AXbcjoh/ubI1Q4rxiT+/jW3320svb7Ffr1gLOC/bNwA1VBYpfvZuWak3UCnQH25vW74UFdJSAChsr4Z62FcCokkEEtkjyl6gM1oEUgqCQwTSACBED8qkQQD03r58CIscAKV+7yYfVzfGauoqbMv2bagp2iCbIHVKyshOQq3V3WqFWORVQGaNKQBwLYIkyym2tmSOHQQ1393Ybo3MR0W0u6KG4xJ55jWDOApyFbgeALv7BRp67osAfUgKfi+GHCjAZ28S185p46utEBAkBbDWy2taAPmH+D2en22z62qwNRuw3uYWmz5HHdhY66HmKKuqxKan2C3OWpsbAflQP9DhrxB2WaUl2UcPJEwPHdutdPjnAgQVQRSIMKupqHSgbz95Mt2AvGUAZinO8VCY2+F2M2r8V+A36LnCwmMQaIPpPGtBYbNh736l9ADUmU0fN8FqyftJ9PShkOrij9jjkXXi4DLnPM5+YmRUVRCcLnBYoNAAc0QgqhRiAqqT1FvZEQJnBznvBSjaeiGXFAJfSn0uueQiWw5gmwOxMpydb/G6CZZAUdMP4CeVTR7zOA4JMYjyqHnfdmvevxuiBQIKgDoLpcsgyjLlU0iFJzvBBDXpY9/5KJyqasbx+4C1Y3Wkbv9B3jNA0Lv6veXcF4Dk+VhvyTBNsUd012PbpkylONdBAbkfWew7F0BKGVcFzLvh5i7P3Zkwd5ZNX3amDUystl5qFWNewBn6Q9dYSsStq/G4FiBL46jk2tdtsVxUeHmdZMZQS3W+M1QIE72X2QbgL1tAKZ8GlTvFSLs4Vn0lGDtUTDAekMtcJxUYXw5qs1jcmqBfdnON7gYkbYLuagXE7YVmErEsVVBpPraKZdgjLq6wKWWAvH3Kq8IKj+t2YFA5YX0AqFg6QVpu3LLDtu9EyaVII8hdhg/JV2LTp0z3rKycGGq6My+yMRMmeWaSuvSHpJ5i3CKMciBjZB+Zlq1gc5v1oqhor2+y3rYOt8McZo6rLp6VJhJLmTh8l9WdrAwFv+s6FbhZiIrSQUAnPYOsC7dK0jWp90id5G5Hh5DXQF10aI3TOdFVeziR5KAnyrxcAf6MX8Sqz2P8KLMgj0qmxqxyXpENFoks4WwwzjwKIqjznL9qONHbwFHf9wXsuyKLKLdkCgmkCGh1+0eu6TzyxKQmEYDu5I7WUa0Lyp7yCQg5zDHFUb7kOoGhPK2AiBL4G9mnSY0kIi47zA6RoiTal16r/QWWcIU2DVJCCh3ZkknFozpJGSbQWWMa5u+D5Prs2b4VFQjqPtbrYs6dyNhB1lA1JUQAtqsVREyF6lgxtWuefdHuefARaUt4TvljZHe5hV2gQHICqfGg/cu3fuDErL40GaSk9WYG5byJuuT60dhmzZrl1nQRafXAAw84OSMbO90fZFknMk7KGeUGfZtsJRFGOm6pvK644gpfs/R+kRJBtkyIVGs+OSF0SC0S2IvJ3lMEb5DR5OMZZQuW5n6hY9c4RGZp3yKQHsTOrRJF0C033+zPiygSYaT16NZbbx2xsGue2uiKAAAgAElEQVRpabHFixfbzJkzPctN6iO95rLLLjOp0x544Fe2Hru66TNn2DXXXHPIDjEkCTXGZ5991h5/7DGUvwW2aOFpXjttdy8ZRtWoeD4gCzuu0bu//z3P+puKPZ7IN51HkcTnnHMWys5iewgCaNPGLUETA2qjObPn2/Kzz7OF8xZZsos8rtpxrq5c9fhD9s3v/X/YjcbJMboDYqndPyX8+qEHbfUza2n0qLXz2eaMWdPt7h/9gLysFrvmouX2sY/cZntaG+2Tn73T2tr7IfWWopBCqUyjisR1t77/PVbBMUi9mIR4L8gn4457ayd1VVPFRvKn9PknLRJJ80z3E77UWJDDGqMcJiR40pcGqwPX/gBNGkOyapXxp5SUQxiCqsmCV+maiezpRhMYwaoT2EBmcf3omtVnBSeTwodmSUDuBJlCI38PP4O5IkefsUICKVrLRhNCEVkT2cX5Xl0ZHczFKL9sxBIuVGxG13xEDo0mbaQo1H0xIp+lvHUVLg+RS76m8HukQorGPZowjY5Hr41edzhBFr0+2vfhC6CvB17FgOiUoltqJFlzyhbTbfZ0FjiP/k+qstDWLqpmoIAKFYKj7gXHskhnCKRjqVLmNZkKZCqQqcCpr0CGQDr1Nc7sIVOBTAUyFTimChwLuH9MG8q86LeqwG9DII378EU2+xs3n/D+I7XS0VQ7x7Lh9pUbbd9d958wgXQk9dOx7Hf0aw4nkF5vmyKSmu5Zawf+/REnqE5WDY93zNHrTwWB9A9/9gF77PEnbO/B/ZBFgOcCSwCo3MaO/1Dru4AUAXZDYWesgxueYQRQwH/SlWvgzwNoCGgYQJkhkEvKFwG9hShmZK01RBe2/mOf5UE4Qcf7EFYw8pwaBglW17lAyCLIkdKClN3xVx+3hsYD9vz6l2zFKiyXgAGSyl2RIsU973iAuqcAyOP8unguwNc7LrIysB2RSKkkYBME0jAkR3IQQFqkFmCR59FAIImowFgGUDPbOjoB7HJKrQOwSR3XEyeMIXtiku3at8f2oqDZX9/GsRXaBKztKotRhAyhAgGiry4NrJ86Ad57yIFphdja1dhqe+pbUXTReSywW+CPlDCyzAJ0Ule/kyU83yEiS9ZNqh81U/5UIS3T+QDOkyvjNntsOUBXkQd9b96113Y3Q3gI8ObQLzh9mr19zkzs2XbZrLnzrB1FhhRGZZBAgeVSYA0m+yABWN1097fRzd+vMHNe18+5HgYME44k1Ue8II9MiYmQPzEyIHZaI9aDw5AUA54VFQDI6o4WQC9LvBgAci4EWjfKmgbUV119Q9bQyrmIQzAA3EybMAGiTSqFbHKmsMxDkVUIoSSoJ5/3FwLmZQ8n3NbLwX0X0EB+sC+BSbKUGuCcJZk7WaFllUgkB7MAtRMohyZNHO+d8GVkV+UUxK1iwhTr9awfdYyT0QS4V0yxYknUQSjHulsPWEf9PuvGJqsPK7oUhIcUOwOcp15qlBDBSDVKysaQizHec5D2kynSAcmq+TmImkfjLQRcVz3yARIFMIrEUOez7IvU9SxFhQgkESPFgN9DHZBxzPVYK+evL2GlNVU2+4LlVrx4HgQSZExIHilXQyo0EUhObHCuYsxZmcoRtGWNDz9t1cyxGGByAcQVVJC/TqSLiNosSIAUPzuBREEPArgm+B3qFLxTVm3K/aEebkMoZRkWb4CnaY6jnn1t52svyO1+9tjODE8yX4cgpsaUDtuCGRV22tRSq4A4zMdWL5fa9HK8FuvHOq4DK8NBRikVV7+1daFiTOWi+uix1i7UOGy/EnvBXuowpqzaLr3kchs/aTz7VY4NlnVStQBmZ4vkZB53NzXw1WLtBw7aAHZgIo6UKyWViySIrsYQB8Zs8jqFSKCuLZEeIqid8BHx4V3lKlLwNwciqa8ARk7QyHsDEDEE9UMCKbJqGk0gRR33en1SajsFtksBBlicTd7VQB5WkuOyrHoe83EGys5szR1ZWeo8QyBBcJ73qYMnehs46vu++JnPjKhG9CJB17LodMIsVAmI8BkBomVX58QG1wt1z2YeOpDMNSfINY5aUHWU/NCt1UQs6d4QKhFEIAWgb1i3UIHkZIjWCLYlYHv8uImu2tE1K3s1gculJcWuRJqALagI6I6mRnvusUcsjUWZxiPrPNkS6loXWe15KyFQ7AA5NRex7Ww2o139zPP204cfRXvE6oQCVQtkkRNIH4JAqvSa7WkICSS51+mwYDYDAkngfWAnpnN72223OTm0B1JE5IhAcim2RHSJWJJCR+SQSBxZ1ok4ko2c1DueHwVBoq/bb7/dLeBUfx1zkPN1iDSKTmQEkCsbTo8I0NfP2qeAeq8z9Y0sAfWcyJ+NGzfaKpRDeo3GLaWTavXv//7vvp2bbrrJLQNlYafxjlaI6DxKHXTttdf6dh988AEnpKbNmG7vfve7R0hV3Tu0fY1dFnfKRRLJqIeLZhyeH8bWrsI+8AEs7Lj+ZaHnzROab36GAtXjrR+8xQk4vfuhFSvsRe7tagoRaV+UW2wXvvVie/dlV3nNCyA5n1j7uP3HPXdbDVauX/zsHdbKPElTh0ceXWWPP/0MnwXYtpov2J5IwdrKfPvqnV+02RzDlv377abb/lxRbj4GeHp/Hc6w9p/f/z8Q4jQloJbSDbWQjMFOGiA6aXaQAmn9xpf9PjDkVoasGa5+zcK+rsaKCrFIpSHAHSA990sK34QVx7kvoTLUPUKNBmk+l4jUVq5fmnOv68FrBhHkqh+pjTTvWJM9H5G1VqpoV9mNUhH6tezXb0AgBSqboCHFr23dN/X7KNIpyiaK5lik2hmt/hmdTzRaLaT3RoofjUXzU79rX6NJ3Oga0N98XirDjnFElnN6veZjpBjUWKK1c/S4Rs/3SGF4+Pij1wf1ezXRE61vyvF0wkuKX15TzOcNZW/KxtRrzHOyEdTnGdnP6jOQTqHXze0EnQcceYxuKhi9/8N/zhBIr1edzHOZCmQqkKnA764CGQLpd1frzJ4yFchUIFOB161AhkD6/Zggvw2BpCNYtuufrGBq9QkdzGi7u6Mpcd5ow78tgXQ8BE4aG7HDLfs0vsMJpGPZ5uj3nKwavlGtjvT8qSCQHvy3LwGGDNhubNB27N5j617ebM10MPfxH23Z2SUUViyAUTlF+g82wLiUD9F/rqUAcFs6gRnKSQrRIgfFpBAAuC1BDeMB6QBYaULAXS0gUkVuIgD9An6UdyCLsGzl1mB5tWB2Hd3MN3h4+NoXNtgTT+207AI6fqU44A35ZLd4iDrokbJ7lKdTURSzj37gPVZJ63kB6qO8LFQX5N6kB7DDIdBaAeVSAYhEGgSw8mBriJokFnbd3eqehSyhC3lsNeD+rMlYpXVBKBBWDsnS1oNSiv0qT6iM/RRmYa8GKaXjltVaKwRJF9vsSUOWsI1XsNiqRzGRUpe7lDAALGXko5QB5hWLXAMgGgS0eGbLLlcVwWFBsJAqFODcVg75UANRtZCcHFmtyW7shU0oaHogVESI8JopVQSnX3KxxSBS+gBqCunSdqAS0LgImzRl4cgOUIWW9VI73dZS2QhAUS6OiJrsnEIIK2qJ2mOYrukFc+dYCdt5loDynXv2omaqAWxhTNiBFQGK5jOuJMqybmzcErwnB7JLeU8HIZBi+SVWv6/exlSU0+1dwhjIGIKU6hEpA3mSBfEnhZmIxTyUJtlZAIzkleTIvpA69pFRJdAxxfmRWmqQ89WPIsnzgTw3gbpBxjjgzd+lUhA4t3z5eXbh2y7j+CF9Jk+11sSgk58FEH457FsKrhj7ySaTIt3Xbi17ttme9S9YT3szc0JZFYCuzOHeflRGHGwO7yuJV1plNfaBUC2aZx1tAMnU2fNi4hyXJjEnqlu1AIQcQNGVw7VRWFoEeFzkOUgB+I7iRyEanT1WwrYLOiFClOfEXB5/xiKrOu9MywYc1YXjgD8gGDONDneRGxBUIFyycCumnvnMsbYnNljf1r1WAVlJ2o53xecBwA6johoakhoMKhASqZVsrDZZbomIE3Eie8iwG9uxS1U1JElEpORyTfex72a+XuG1W1HTHcBurj8LkopzNWlSni2FsCzimiri/JRLScP1kEAhmMsgC3L/H3vnHR/ZXV79R3XUu7TS9t7X67LuveNego3BhWawMeWlGRtMS/IhBEwSnPCShMQmMRgI7YXgBu5t3XFbr719V9vVy2g0I42k93uee692Vrhgsmvyxx1/ZEmjmVue3+/+7uw5zzkHJVsBVndFEF6ypTPya0bKbO3WlG3enbb123pRGwCQDg7bnKmT7ZKzzrSZM5tQKGUgCrhGe1ACdPZaGqVRT+t2lEeMDUSb2urzqKF32LumTyChyIxgznhvefjdgU/ZsDkUGHTYu/IvsuCMOsvD3926TtuaoDbSeyNCatx2KXxvBNxGxFQG8LkSBWIWoL+0FGvJQgi0wj5rWFJtjQuZC82cn0EgkYs2Si5XPnVj9bITr9v2p9wC3vA9srDzYw+PVWSRbMT8HHLIMZGUE5UM/ka3XAzmhWeKsMgkZMNJOR0Ejoii8Cj2bCO0UYyIHeZHMNcgUSEepMbRRkQYSY2ja2PGVHJvyqQwQrW5lSaBx1eSs4V1pLK9dA7hPkQeTXy48o91R2SytivQ+dmXXrGf3PE71sZiZkmgQBJhcM37LrOFM2exDmZtPRk13/uPH0DSB2RDCVaXIs5ERhZBVAnklzXbBz7wASe6tm/fTuZNs69JGyHpRSppjs2YMcPX2bVr13qtvWY8LxWSgPgTTjjBbrrpJrdHW42SZcuWLZ6JJBVOlK8kkD0CywW+BwqwvRUhbiOYY9XlxykLUV6vY1IdZEF3N+qoSlQ+V0GW6fXa7ne/+13/LkJH5M/Pf/5zt7ZTLpMIJZ2bSK4rrrhinBySHd9zzz1nM7FAVQZSZE8WWZxpTrjiCcu8slLmMIoyrXGqw6tYqTah2pXiSdl1N//bv9sAVqAHLFpAM0gZ6wLrNnPx9NNPd1JQimapm5XFt/KJp+zFVS9bBypV2dre8OkvQ0Y1+Ng++uSj9rNf/Yh7SoV96frPsQ53s+wW28OPrbR7H36I+2qeLZw9h88J6z1f8K9v+IyddtjhngfX2tFp77nqEz6Xjj7maKvmc0g+94HGBu6bKJCGGJ8y3VdkJ8ts6WVipLgnypZx49YtfDZgRRZRKfJOTR+8rqqyljHAuo0JlOZ+lZZlJsRPeoSsNq5/WdiNQCDBI3O9sLawLldChLllquzu9HmJbaa41/jnJX71OahGHJFUkPKu4mFeKUNK81wqXBFIslKVQsmVRiGBpGtDBJfIyXyxaTnXfy7Rnavweb1FJFIbReq4SM2oOR0RTNH2o+f0e5SXlM+EnUhQRZle0RyauO9IbRQ0kASNJNHPEVGWuy+9P1p39qqBWmDcZg/bS2pZgLK8oaKMxiLWIJGMqpuOVZ/XqC/VsgHuyzjfuqJMn5l83cshkKJjzSWSctfN6O8xgfR6Myp+Pq5AXIG4Am9vBWIC6e2td7y3uAJxBeIKvG4FYgLpf8fk+J8SSFIPHXTv9a9JrLzZGeYSSLKKO+j+6/8gC+nNtiG7uR3/+sCfrEDS9hf+6wes5cMnvuGuRFSt+dAtNuP6s//gtRMJJG3ozZRNE3OT9kUN36xWr/X3/UEg/fXlp9m0GdOtmSBrKZB2AbpsBMB9EiBpK9ZoPXQTIyyxfIAMNEMOcim7R13j3r3O71LXjOcigdYoCykAAvQPd9QTEAlSKo0AhI+iVhIhUuxtn/prkGUhCYaDlOyriA7yE49ZYme840R79ZWNtvLpF+y5l7Y56C5bHNAW4B6ydGTpI1WFgBjIhEl15XbphWfZtKZqq0d2UoA9Wjbdzd9QMADqyMJOBJLs0TKAP8peyUAgyB4u2Q+ARw5MJjVsdTWVNm/OVLedKgYoLKkgsFyyEParXKdC8l7yh7BZost4QLY3WKz1UScn2ziyfra/o6vX2rohdgCYy0orUF8Q5E5HshNddPbLPm0YIGwVCo01u9sB+WVfByjl9n5SUI3ZzMZam91U44SS7PtWrd1svXwHOnRbnMmVxXbVmafatOoqBygFSAlcr6SDupSaC0QbBZwSgSTAMQloJesWde73A84PwgoWQyBVkZckJUYp5NDs6dOwjhu0J59+1jbSwV2u7n1ZXCnnh/GW7ZQ6fPV6V1FBHvWgQOrEyiuNBVrPji4PU58kGz0ycbogZwaYI8onEm1WwOs14kVSHVGtUjK4soBvUjgJOEtLBQeoKOWW8FQRkuq8dghI3fshOO6glfIXpPCprLHDjz7Bjj7xdGuYPtOGvOO4CKvBQbeSg1+khrIGgigahFjZvM42PPO4ZVAgpTN9EGmQhGw3BfCZguAUKSB7InWaV3EuAv5UP+1L3eUCwEdGRfNAGDL27agUBiAYK6tKbNL0yVZTU+Xkj6y3pAIrZntFdLZXpiH2UOAUQn5l81F8zZ5uU08+xkqmTeZ4ASGlYOI6k0VhVqQhBFoZxKHIwiEArmLmVdHOXut8/hUb2bDLGgvLUHglHOhXhpVm3wgk0gAqjl7IQpGfI67akNWSiExeJyKJ5zy43fOAAsKSGekgZj/IZztA5SbInh3M+a4sYCmkSMu0Qmyu5qM0Yi5AqJWPAQiLgGSy5uWlrbikH0JgiPmU9vnDaaKuK7Pt3aX28hYsDHu4xjKSVmVs0dQmu/iko23Z3BbmPHaP27dY2/qN1r+9zYm2IjJ6ijlfjZtsGAWeZiGxNHej8d8DHnJO/rTIap2fvue04odKifH1NCKP1Pnv5PceBVIuOBmR4hF4GKVmjAOIIqZ0fD6rAU6VgVTKPElgX9cwai0H1lnlVLEUqNyw0xzm+hgZVpe+sqsSdtr1O/+UW8AbvicikPQiHbdAUVfyhWqGCBudSCBF5x1ZrEWEnOa5yMlcAik6gFwQN6J7tE/tS4C6yFSpRY8//nibMo21lLXi2Wef9fVj0Xyy5ChoMeMlhaTbw/H3Euajq+jCnbwWeeTKI+UEydIutLDTGrF+81b73g9/5orJQWzE9BBwfMIRR9qpxx7rBM2Ojja76V9usTysOoeUF0ZBqiqrbNacuShdd1s7qjeRQwcffPB4nWtqapykmTlzptv+iXwRMfTEE084kSMiSSoe2d195zvf4dqvsZ/97Ge2A9Wi/q572tatW13NNMh1qfdLBSRlRmTzpd8De7OARPbGi1CtEs1zJ6rEl0ESOHnphEKBW8rd/8D9Vo993Ec+cpW/X/tSBpLOWQSRSLHvf//7Tt4dc8wxbmF32223uSJJRNFkVLU6VhFIGiMRSOeff/4eIpKx0d+1Dj791BP28MMPu13dhz70Qbevfen5F+x3999nBWXFds3Hr4E4GrD/vPn7rL9pu+oD77O502b4NVIWWiXqupFCUvlBHdiD5jGWsr37x+9AekGyX3zBxXbIQSuslLF5aOWD9uOf/qfVklt3w7WfheyBcGEdvP2Ou+xJ5TVxrJe96yK7+47b7ZkXX7bzsTS94WMfte72NuvAUu6q//M5VHhm//jtv7cmxqYK0rKhgfsjcqgdGzdB9rBm5ZdA3kAopFmzeW0CdenG1k2eIad1V585irB91PiUY206xvzWKOl3n4L8PsDnCK3b+XTUKIMN1p+cRJSXNBiUMA4NNAAUcb8XyaK1foh73hDzWHXQ5xCpYaTQ1a3HrdTUJKFsRG1f25Xdr+53HqwX3AtFHEUEjZMuWuVDAiaX6Iiem2glN3ExiVQ/uQSSXhPZ3kWEUi7po79HJKeu6ei1e9RRe0ihN1q8co87l/iKCNqIpM1df6J9+HddOxoj7hflrCOFKMGmVVdAXhaihmat4WaSzzzL8NqOfnIO+eyTpBMngwJ3lPHQWqIK5hJIE8mi6F4w8fm/+eaN+3wtjzcYVyCuQFyBuAJvvQIxgfTWaxa/I65AXIG4AvulAjGBtF/K+pY3+j8lkLRDkT8zPn+21Z269HUJIBEweqQ3tJF91E5G0ibyjVb9wfHOuO4cqz11yevmDckCTrlH3fe87O/XdvbFOWi/yjmaqKbScYugUlaTHq9lt/daBJJqMuXqk15zm9rOxPfsyxq+lUmwPwikSw5sstlkHsyZu8CaJrU40JxUDg1A8zpUSXfe94Cth1AalpoC0kj/0C7gu0AOkRXKyoi69cfCgProu3BcER2yIxKBlC+wVjZVynkQGCYgRGCMd7jTAQrQAvSPsiFtl196ms2fNwPLnA10Gz9jm7YDNIEIZmgzlg1cvizsIHTGBMjIzx7QesbkJjvhyINs8Vyyd/CxG033esbOKPZlw3S3y+puBBBmGHIiDfAvwkKqEwHs/VhyDQNwD0EilAMKzpjW5BZkFYAQFdV1AD6B1ZHORYTUaIpsFuzgesh06adeAyhQ1PE/CsA+COrT2TeI4mcA4Kcc8CmBoqUC+7QOz2qa0lRnRQrVTpTZqo6MPb1+C8oTsCYKMQQppq7uBHVbPGuqNVYqhyQfa7h+W9faRucsQd2ypaKTugbS7Zpzz7b5zY3WQdaRpwAwJjXYQxUDOlUChAlUV1euwMN+jlegmNQ2KZ7TWCYKyyGQqrEXQlXCddCIeqgNm6DVdJXv7u4FlIEoVJ4BNoQOWjINiiANBPQKkBoDEN8FYJghr6RbHeTJESzbSrB4qrY0YNoOgJw0x1AASCeoXW3iem+hAB1IATQpAbEHIKfOdM0/2QEpk0jKEQfIJJkRvKOOcGqr73rev9hWCuJqyrTZ9qGP/h+bNGsuRANjJGc13lMCcaWaOKlJrlQWtcvArlZ7ZeXDPoaZMOhcAKnUTn10zXcT4N7dwxizjfkLFtGhzxiq858geCmWZHGoTnORDL2dPTaA5ZqQvkqIx0psnJRllUGVNgRZ6ko8vidSZFNBIFWiQCqlboPYKo4Aik4+/iibtGwxixXB8cpkkpWhrgMIMAfPZFUnRQ9kVAm/V9At3bdmsw08vcYq++i2Zr8ljtwxf5kdgyjtegdQ8nA9eN2kTpK6KfJ4wj7NAX9JMCQBLFKWkAhdAGJdy4x1ijnezlxsl5UdIqBeCN3KFoD/5QuZ/wCoHFORrjvmoewpoT3JMUlzCqi8Rnusp7/b2nuYc0M11plutmdXQ3oNVVsKcDgBcTarpsROnjfFlk5mrm1dg61dhyVRtDH5mYfS53A61MjXCQfWA2skz66RUk/fNR+k/AjJsEjxqPU0N9NIZFIENOpvEcDpgGVIIE1cg12xE6oqdf0E29y7Nd1VS1rfuN6lhCuFbBkrAQyuwu5vYa1NPqDW8iuUfdTB/FbOllQCVJq8Nb3nzM+3v5Wl/496rSzsHNwMg+M9G0VEa6jiUb30iLI+ci2voh0EaqzALk7zfKICKXpdAKIGVE8EqKq2Ug6WsK5p23PnL7TDjjjcay7C5PGVj2JF1mCvrF5lx0LsaI166snHff5JKVkgu6wcxZEA3dyHjjuy0BOZrWvfxxSyqqu7375x0z8zE1lHQwZKI1fBuJwXZvxsxqb1P354G+t1FkK/xhrqGu24446zY4473tfHH//4NldJHXHEEb4WKatp8eLF9vzzz6NyPMqJH/0sMlnrgbJ9RBjp/PRdNnfnnnuuE1BS+8heTs8fSUabSJf+/l4n+lVbnUeuhVikTHKrMlU2lwQN5+0oTIjy6rIch94rQksE0j333oM6tMI+/vGP+/7WrFljv/rVr6hJF7lIH3DVkQijNkiVk0862Q477DDO9ce2ectmW3HICq+BHr+953dOPmkbF110kdugKmtOy4jmkZoglPf06EMPWwPr3Mc+8hHup1nG8En73QMPWfWkCvvINddYCoD+e//8L5D1KKDe826bSRaeyKMSCBJl8eVxX5UKVipnfS/gPpXHGH77pn9CYdRrpx9/OpaHp/nfnn/p9/ar3/yUOVVo133qkwqJcvLvgQcftqdQyba0TLJPss/NGzfY//33m60Fe7yb/vqvUMryOYZGjyuv/rSTQv/5LzfZ9IZJ1rFruy3G6jZBSF9vR5e1btvu9/bCYtTBZdWuJtUcbt3R6upaEaIZyB4pQkXYKD9MClnnjUTDc07F5DzqnqweE+UHSkWXZqyVs5fgGhSROW3SJBSv/X7/dIqQ14mY0v1YV5LUWEMsbK56Yg7obyLYVANdz3pPYCEsOQ1rOq9Rk4VbyvF7EcT/CMctq7a9r5ng9z/Gjm2iSiiXvMzdxmupcPzvYU5iLtEykch6o4VM10T0el/P/b4fqB/19Voqpmhtl82yVPJ+T6K5o4w2mzlNVdZYUWSVxaNWjdWwGlrUDLV5Z7dt4/NUEoXtQFZkXkggee3+UPGYu77lrnfRucQE0huNavy3uAJxBeIKvH0ViAmkt6/W8Z7iCsQViCvwhhWICaR4gvxvrIAIoqLacj+01yK4/jce8//kmPYHgXQSWR3CJcrIdBDQPG/hEptMR3UBnbbVTc32FF29D2AXsxtgRxYhEgAVQohIxSKLNO8WDXM1/B/fYYe/SKTgAfQB5lGkzBF+k7LA80L0UrdEChQRWRQU6nAuUE4IMODnPvNeVCpj9uJLm+y+h5+wDoK1QTOdWCiSwiQbqFIcROZHKYMm1dFNPrnRjj3sQJuMGsmG+lBw0MU71G8jAFfKQRIIKABQgOYwncwpwP1R1BT92J4phiULKCPYormuku70Cqx06gkob3BrGdmmaRuDAOTZge4gV4gcjUFIEW3L80aUv0NtkoQWpVDmJMjlke2afPgHeruowSjbrqH7HhIHS7dndybt+a27DToCkgMtldxyqEsNAObcmS3kEsleqRBLnd22fXcfmTFkLjlRBVEDSPK+0061QyAAB5I9qDXoZFeAtOB1lFZ1spFj38qTUJZHe1c7hFmGzmaICgffsXchwLyloQl7Pb43ohrCSlAg4ia65tsJsx9DyVQMgSv1tc4AACAASURBVJLg7wWypVJ3tYhAwDFlDGXp4G1DNTIksLG7z+pLalClQQxCdGwjN6gNomsYkqFEShpqo3wV120A7LoSCQLJCSWAuSIAOynDZL8mJZBAaGU75HY8R+qSCFRiBrq1UHVNs93wl39lZWQXpZhfmpcV5FqIqHTiSdlCkFmjwxBDyS5b9fC9Nti1m/lAwD3bEBirh0BCgXJJVDDiERLY2RVTgwgU60t2sz8IoEGytVxJp6wvbBexDCyvJKsE0D2JuksEZfAegK1u8oGwR6rDxqymH0sjzneYsRqgC776wGXWfNAyK4RUTFH7rHJlRF7IL1K5DMrXoV5FskIE4BKgWYSyKv/lbTawar3VA8JW6QLgb2kI0gFs+gZRSYkcSlDPKLh9VK3yqgU2aqMaHzXJK+WjSPaTbF/5KsxxV02wvQHmZy+V2Q7p1QaAOlYzZjMWz2cu1PEetotVnTJ/igA0iwsA7SBPEoXkjGXaAeMhkSBjU6P15IFV24trU9Y/UsXe8q2MvKT6saQdQk7W9AQgIYqwPKnkRFpIFRSGm7u1nEDEUD0TrZs+J3jOAVX+HwGNESE0DvZJceUkSJA3NsaXHpHFUtTZLj+oSF3kq5W62XMIJLe58+PY8wjWvCg7g9VKWSdcp5lEykpnlNnkpQ1WOwvlVj7gO+ojWaMNgW5mYcDQVbkd1pnXdfxPbgWv+V4RSH4OLmAICNeIQAq69AOrUc3J6HW5G4oaAYLJpzUbxSHktQgPEfxuyRjViH3kq+vfecgApNb4aWyEeTdMarJTTj7NlUJ66FgeefhBm4UaaQ12ZQcfsMyee/opFCdpK4dAGILIL+LaGT8G3hPwQC7BGN+v5qeUGA4mi2yValW2jxzDD3/0C1uFqmSstBCykvmpbfD2asgLKX+KsbTaBtFeAtmiTCZZl4ksSUIarIeA6CUvTOtAY2OjfxepJJWQvsu+Lsp6UYaPLEFFsEhppIfuE6q1SKcVK1Z4nfWzLNuWL1/uFnKNWKNKjaTzkq2c8o30Ou1La7RnAjrTu+fhygtxgp7Fo/w31DJSouh5nlMm0V133wVAXm3vxz5OxJbs9/795n93zaEykHSOykASGSSySMcnVdXtqHbKsFZTdpLq+sgjj9jjTz5hs2fPdmWSjuWhhx6CpHrS5vCcSKXfM2b33HO/NTfU2odRIIncfmrl4/bb+x60ivoy+9BVH4ZQT9m/fvd7EsDaR698v81HvaW5I0VlKdZ3a7Cbu+UHP+CeUmEXX3qZ1TFXpI791+/9uxNIF5xxgduSijB+/OmV9tOf/5jmhjL7ynXXeQOB7pG/ueNOW/nM0zZv5iz7wOWXeS7VuzhXNap8/qPX2KzZUy2PYMSrPvZp1nyzr335Ojvx0CNt/asv2wxUtuJhVP9elE/DqDilIF0+b4ml+mjU2LSRBpAu5i7joWYA1upgXMjT4z6Yr6YEJzD1+UWqI5RDIoN8TkL4832Q96tJxNc2Pnto3pcxdprJ+uwhVk4WdbqXq1FCdrrDzGFdO9qW1EkjWg+VOcb4p5WlCFklCzYdvGh/zwvkeT2k+FNDRnSfei21zJuRSONrYniN575+ogIoWgei695VS54DGKzJekwkkiY+n7u/aI3IzT6KCKxoW7nbjvY/TiBpLMjZk21gIU0UFWODNq+52huJyor5LFTPZyE+D3FXtjWtu20LJFJ/BovmIZozZK3q72SsXoNAmli3XJJLxxFb2O21ZMW/xBWIKxBX4M9WgZhA+rOVPt5xXIG4AnEF9q5ATCDFMyKuwJ+/AvuDQDpxqkiLAKQSQDEI8SG7sqNOPNmappMDBKBx94MP2jrycGSvJiumoHM9CPSW974rX0JrrHHQwF8TgCP5oXJFOUjFACbqNJcVjYD3oLM0sEFRt38BqFEN1mxfuI4civZd9sILW+zBx55FnQE4IY97XleEAgq5jh+D5yfRzdtId3SB7EsAxM885QSbO6UB6xKIiVCBlEWBJBs75SwJwNGX1ExpVBEjKC36BkSsQACJGAOgq4Q0qK2ocuBRFkUJCLU0DFMftmd9ZOeMsS0BCX1SMokYoYYC/ofYhrI5sspSYFvqUtc20kk6XiFU1HVfW0MOBcDdLkiK363aYtvIhRkA5BJRNMIJqTYt2NI11JJyUwi0AZC1aXuHdfOivIJyVxQIvC/Opu2IeXPsJDrKy5RNpAwRBnIUqyQpOBQgrcwlnavAw3YUUL2AZoMoJgQRK/dj9uz51tRQb9WAoVUVpb6NbVtaIQw7rAswbYB6JyCQyuliLwPozQeNGwH0lWVXAQTUCIREF+BnFyqiboDDKXWo2CCVkhCDmzrZpwAyQE23YpNpHa/z2ZPAhpDxTzCMpYBfBZASAs3Uod+DUkpknbIoBKZ5pz611TgnRF6EqhRXH0kFxXFMb55lX//bv3MISOHnxeTSZDjvsiKBSlKqFQD6JgGUyQnKJu3lJx6ybRtXQzAp6J1aARQLMC8ls6kCy0HNxSIIPuWkCNQWISSlSQ9KmSEIA9lRaf+aj5rDyvgogOAcYlySkHQiFPO5nkaYB/10uldgl9MI2diIEqlc58Q+Bxjo/nIAYcijrlLIIzqkK2vqIdKoM4Sj8r50HqOcYxUgJxyPURmUZ8VW28l8XQ2BhMKzSUQR/+n4Apsi5j0AKbvHukeQZdDVrtwgBcEL2JXSTYTnMOSPrmcRt/4fOxEpIGIuzVzFcM92MWb9gHD1c2dbYW295ZdjR5jQta1rFmsqlFllKJkMcm5ksJP5xXxL51lXptqef3WMLLBiOr/LIMAA91Dk1Ga67HCAvWkQxJXUWaTkmNfETRiDHDUp1NhuWiS1CJww5FyEYCGF8eOUKgmAVyDvHxBInHZELgXzJ1SrOEkVvN5BUZFRIbES/L53vkikZopylbyaoUogAPehhDn3oWJIxZIBm37oFGucC9lawVjk93GsgY3kMOFmWg9GlT9EXc+4DsXVPn586fPXj29R56daRjk7uUqA4Czf4CFCSDZQWo/D2vq55qhiXH+kMRCJF4oeRHB6Voqs60460aZPm+ljKqK9XOsdCqAtkAdLycXZiFqnDTWI6CWtJ3uDtJHqSzth3DTxw3FxsggC3NWqAtfFJviCUghhs92+j3Vbp9ReIrg0Bxj6EpHHUkzqZRDXtWSbLVuyBOvEnU4ENTZOcjJh5+4dNmvWLJuEWkS/i3gR8S6iaNq0aU7W6PUif3Qcek7WdbfccotNnTrV5s+fb7uxwrvyyis9J0j5fVIzKbdHZNKChfOC445UbTn1DM4/uE5zgfKIUIrqozmkhxRSIp2UzfT/fvVrFK7ldtlllznBof3+93//t2/n6quv9jr95Cc/8XvASSedZEuXLvXz+Ld/+zdXo77n3ZfYFEiVB+5/yJ6CIGpsanICSe+//fbbbQsNBQsWzLMLzj3HXkCBdR8E0iRy266ShR3X7hOPPmYPrnzG6urK7JJL3+PrjCz0Olibrnj3xTZt8hTPzpMSSg0cquk3//G7fg+6lH038fcC1t1v/d0/sGYP2Sev+qQdsOxA7MWy9sDD99nP/99POL+EfenaayFmsLhkTb/9zrux2X3WFmA/eOVll9pRxxxr7/7glba5dbOdi6Ls7HNOs5L6CrsSVao+onzl+k/ZsQeusLYdW/1YUpA6zSiudc8aYXs92M0eNHcRZHgByqZn3DLTGy00v1w4y12Fe4gIRZgKxnEPgeSWdNzzS6j9iDLvGMpBGg08zwvySereRfPneQ6X7mNpaq+H7nVoaF29qkYbjYnqI5lSPuOblKpZ1yD3A3320X1NFsJ6Ll+KblmvaU2J1jYnPwLLOD0mEkC5a8DrXf25r8ldJ/X6SAUUrZ25czVQB+3JVoveG+1n4nYnPv96f889ztzrItr3eCOJ90fwmUKfNzPkDdK4MndStU3GrrCE9VkEUkVttauT121rs818nupLcX8bpKbkCcrATmOxp/HpDys0kdyN6hsrkF5vNsXPxxWIKxBX4O2tQEwgvb31jvcWVyCuQFyB161ATCDFkyOuwJ+/AvuDQDp/cWOQn8M/wNPYtwm8FlBRhHpj1uKFVt08GRXSi7aakGzPQgI4kfVZYIMUZKBEYEUAtgaKoiAfJAAxpJtQN7j+cV+i7yKUQvBWSoPgIdso2b/k24K5U8hOOMc20Qn8e2wQn3zuFXItALXZiCBmERf5Q0FmhICeIoDmlsYGlEE9ALZZO+WYw23ZgllWSyZJMXZ4srAbIa9oiM7UDGBlGvJHpIqscIbJFNL3foCbrNuiAT6qU5ojVvD1jGnTHWBUvoGA8cE0pAr5MlllKgHWD0C4CRQegTBRbo3yc9QhHoXOizSrpfO1D+JBr69E6VUJMaW/P7dxqz2xtd/6AIdSEA6FgEb5nKSIlknk6BQXSI6ExR7b2IX9TVb2V2PKYpACY8jPtQEwbO7UKZAexdbIfiajIhpBAVMkVQ3blQVVGjs1gYc9EELKxZFtTiGEh8DGI444ilyIUrqmgbAg13ohmbo6sa2kK7+PDukutpXhuAXql/G6KvYji7ECAWoCdiEzRCzuQJXVT32a66eQBVNtr27vtFaUSSn2L4CtHBCT9BxXmsnCqABixq3TANRkCyiQvy85gM0eYyVrqlBhIPBZX6ppAWNQzHsFwEr9luEYEPZA/pRjU1Nl11/7BZs2a7Z8Bj3vIKX8CYiXQuZkQT7WbBBTnCRKqJRtefU5e+nZxywvPcBcBPxjDun4KiAOq+mM11xGjwOBh+UbwyBwT8fQn0SVpdwKaiUiQAFFUkkVcryaI0kAQyeQABQF1KdRQqR6UGZRtXq200RqdwlzjVmGtR8EGIDkdix3XuEc+9iVOuMdnIdUc7WNwGa2XyKmFGQyix8S7kxWi2StPpmxJQTDT8F+qayolLkzxl5kFSVVkF7uBkwA/+peD65Fdc2PgK5rzku1IRWSSAARSJ7Bwn4Emorg0r6Vi9QDSNzFGJaS1TRSXw6JxNVRzFFC0BYl8skTQWGnMYOgy8/2uh3Txq6M4X4KWAeRZw3YYkKqDmOJOLjZZpdl7di6WpshAppsKHFPDsZJbcWXTnVYWV18jVJfEUhaV+CbyLaAPOUaLZSKSkSXLO1C1WO0Qjt4CZmh9/nKwrUmC7oIgMztjIcf2YtAmmhVJ8BXr4/ylaLtjJOaEEhWlm+d+YDBdcN24KmLrHSSQN5O9pmGHGP1ox7KXRsHIDm2065nLu7jxxevR6ERKgAE6DoRKCWDFFiuPAoeb0YgBTZ2zAl+8Jy7SBU2wVbNCXxtLSKQtDqzr9lz5tnRxx2LFWXayXNdN0WyUoRMew67s25UQIWaX6wtpczVDOuMSBrZEoZapuCesrcb1/jxj/JeyWYjGzjtU2C6vu555GG745GVWEEqug3FKjZqIqlEsEohkiUfqRAivL62zq3VMpAwS5Ytd8Kof6DPSZmZKGbWr18fKGOpn9QtUiUp22jKlCnWBMGidVyvFZETgeXKRvLMJ14jwkjZTsoc6oZIX7dunfXSfFBLo8Nc1qgod8gJAx0fEzFY10WY7bHvylU7RGqLIBMumNdal6Qu6kYtqtw75R1tw5ZNpZtJtuHFF1/sr7355putEyLrtFNPcVJL5+U2djSGLF68yC644AJ7de16t74bgmGWykoPnZMUkOefcy7WbwtsJSqlxx593KZPbrBv/s3XuBf22/333We/+NVdVo9K6NOf/rRV1dTa9Z//vHWh6q3HAlbHLdJNx7pw0Xwn2L745a/a7rZOV+9MnTHTNm1uZd3I8Pp6rOo+z56xk2UdevyZlXb3b39ttdirfulz11ov51DKev/b391rj5DHNGVSs33tS18kx2q2ff2f/snuuvNOm0X+3rXXfspGWCs/8dkvMCfNprfUWxmL4GBvr5WQuzd//lz79Cc/wzF0WD8WqExNW0IzhZSkjzz2iK8pWhv1+cLztjg2n2NsQ80hBcznPO4tsrGTEk5KoFLUxsq805KdSfcxQNyzmKul2OXNmT2TNTq452VQJsu2dZD7nVTXqksVjQQVstVDBVdZXUvDSqntbO+yLupb39xsVWROPfnMc75mK9cuj7oVhvfWcTtXnUT4mEjgRPPljZac3HXxtUioiTZyuUR6QNbLHnWPpeVE5U7uvnPVRdHPvmaF5Lyvuaw9UR5T9Hzu+UXXhr7rvqYrSTaJBXw2K+OeN6WmAgKpyq1rS8pYBZRdiMp2O9djW3eKzwfK05JlJBSfd1E4hbvXOeSum5HlpK9NOSTd12/81huVNf5bXIG4AnEF4gq8TRWICaS3qdDxbuIKxBWIK/BmFYgJpDerUPz3uAL7vwL7g0A6a35DYNsE+CwwrIf8l346XwsgT4b5B/xUOmd7AbfXYA3UhyqkGHXSsKscsOaS576iiFzBoH9UK5g+6PAPPPuDmkTh7IqeTvAaZbaIhJD1XQEKCKmYBAbKqwVtgx1/zCH2jpMPIMvhVXv8iXW2dtNuci2gTNSNLmAYQKh4FEUGxz0EwJOA1KgqQ2lD9ksZYM6y+bPtmBXLra4cZQRAwih5NWPkFjmBJAs6kUh0IAvUzcKKSYkEpOOB1t6xr6wJAGqpVw6la1lEi+xmelN92FVlXMkyxO9SJAUpPgCToA9ZlEyu7JDFEkAPZmBuJ1ePFV4xQLjA1CLULUkApK072+yZdZttHTjyAKCHgCERY6IxygGaagCToPTomIeQgKzoTgnIYkywBlOdadt3+Nbzb6hfCUTeYQcdgIUfZBfAZiFATCVkYD/2S0nGtL2z2483sB+DhAFslCpA1jqV2Ao1022vjukUAFaS/IZuSI8eQtZHGRcRSQOAvYWAnDWQSDWAvVBZDspnOJYhgJ9d/Z2oQQpscssMa5w+z35+72PWBngLdMx5QcZxblJfjRRynuxP56K8AnVrZyFdRGJ2sc8UVkYij0QkRHaIImsE3hQpS4tj1yPLc4OyZeP38tJKG+0esvde+n4746yznVRI5zGnAP7y1C3OE0UooNKMG55C7HcAq6Kd9uzj5KWt24C94JjbaInsq8ROqoZufpF4IlVEIIhcDQikjAfPi8TUMedxPOo8Vz0FkAtsTDL2KQhIV7NxLfT0DrDLEWtOQBxik9TEfEugFFK/NMZINkAN22FGtpWO2WBFMcQkNQ2885hLuj5Uv4DU1H4lLcpy3RWwn0YAu8lSqym/oxClG3lU1XklhIhD6rDdhPv3QZCRlZVfBDxfLElG0DmvZngRX1LOjUr9p052Xj7I+SZFzHH86ozXzB6BfOvNK7Wx5gZL11PyhnIrrSC3hKEoQy3ohJWUfBB0eeT99AOmru4YtNU7h213iuyPbBnkYC9zdxfKvnY7bl6zLYQlqkL1V0T3t677IE9rj12hK5FEYohUFZkYqlCkKHHLtGhx0XoQkiMRCTVugyTCLLSuc0JJ2w9JiXEAMyczJPp78D18YUggRVZ2mnu+v9DmrlD5GWRsbMvrsuKZRXb4mUsoCnXI62YbXKNZutulTmS8XGnAeiSY8pQvBCqEffn4wuf3EEgCX/WIwOWIfPAnI0VPuD7vOYZg7dZE8BpQm1xLqT32TnsUTF6lsFaygkwwXscdf6LVNzV6ppjuKfrS/NX1v+bll6x1w1q3FGVG+XOFrOvKlcmKZGLG7SGOgv1EQySnRs9Ek3LVbyyB2sIJQgHYTMgUx/6Le+62lc+vcqWd7itStWZZ22VWWMS9oqau2uZA4nBZuLpvxSGHkXNXBcHe7cTJs88+64S7atgL4XDCCSc4AfLoo4/6vaC7u9v3qefmzJnjz8nmTkT3hRde6GuZsoJWY9UnAkk2cPp7V0eb1+KApcvswAMPdDWL3uM11vxUKUMLrSjvJXdu63oNAPWAGNS56euZZ57x/fVDIg0z17R0NlH/8847zwkrncc///M/Qwb1Yt13smcy6R6l83nkkcdQyVbY+973AbcRvf/+++0ZFDj5UrmIcGMtOPTgg+y001D0QLI/9uBDZCA9YtOmNNk3vvbX5N512AP33me/uRNbO0iez37mWmtobrEPoHzKONmB2lGXSzjJDli2wHOitmzZar/8xa+5ryiDUOszZAzjf+kll5JjeKJn0dUyFvc89Fv7/g+/Z3VkxN3wmU/73BhlPb3zt79DKYSFHdZ6f/vXf+l5b0+vesm++fWv89nA7Jt/+RXLg5T5xOc+700GeuiK8EYWjmnpoln2ja/+JQpNGg0GsBNNpq2mtpG1vMiee/F57n39zBXdvZlvFNSVz9yXNWZF+TRRYG0qAkmfgwq4f+sa1+eGEUgjKUHTWRSq3KP1eWMI69Qijk+K2ARrpTIcC7U+c75N2BoOQ7TOnjGVzxwZa0MF14KybZA1fhcE0nbUWvMXLbYEzSFPPfO824tK8ew2pyLVdc2wLX0mi+xKc9fR1yKFXm/NeSPCJ1IdvZaqaZwA8urueey1Lr/G88HSsYcljgiq3OyjiaR/tJlonxGxpGy8NNuShWMRNzc111RR63qu60GI4cASkPWDzzADysHUfsmiExlbTBOMO/OG5NHr1ScmkF6vMvHzcQXiCsQV+N9RgZhA+t8xDvFRxBWIKxBXwGICKZ4EcQX+/BXYHwTSeQdOd/AthRJAqpxB2jIL6cJNA9KMClwBOGnG3qaVTt12slxkDTQM6FUI+ZBVJ3iIJQrYUSaG5xqJSApBPv1D34PrVT7+lV7Mz6XKxBFoJgUKhMIwKpBSAJlRCI4yAJFzzzzZli2dbKtfXWsPr1wdZP/wD39ZbrndHcSPCAGHHpSlg03XMNk5InWqy0psOpZg5558PAHKCRRPEAYjSctKgQSQ4+COvjwDCRUGlmIiAeAZALqGAwsZAG0poRJ0qzYStD4JyyOhTrK9GeBY1XkuFYrABwVu83a3bRthI7J0k42dLLmU7VNOF3QC8qgGkC6RKLUeLHM2bdtlOyF0ennPesCrHrnkQBTI+icBKFWvvA63ogF0rcgn/6mHjCY65xMiyQBHsFbLQ7UijFj1LYSAqIKUOe6wFVYNyKfO/hGOsYj9drKfPpRAUh+NUrwyrPjyAUyc9JMlIJZ1CjifMWUyxBXZChAzwpVFlAxiJyTCQgCaAMshKZsY82pAtBrAOQdAOeYkBFZbspPcrAqbQ47EksOPtW/fchtgboF1dBImzs5Eani+DjZvsmUrKSrz3JthCKP+FLZ1dLr3D0DSCCBmfwJzNN5ZaineULxRBWMrhZBUaxneN8A8GOO881CBJNIFduk7L7Wzzzsf8oaMkDIIHepfKsITcqNY3efUJA/buDFs7EpR0Lzw1KP20hOPAThSZ/Ypwq8aAqkZ0FWWdiWe+UVHudsOYfvHz8lkn9dOuUGucmL8ZbUngmAQkHwQkiDDmHhAPL/LBrCcek9LVFsxwd2NoJmlIhMYM8+LIStqByDjNjKFUhyz1H1ZqbUgHQe4zqR8kbopAvBcPxJeO4VcLxWMV3V+qZXmVflXBVZxxdjlldKNXqXwcKzVSgo5X6wQizhnz1nhTJUbNcLY+TFwnPmcxyjnOcCY9QP8K5PEQWrGtqikyvryEihsKi1ZX2AlLdVWWQvhyPGWMz9LIS8L6OLPApKPYe3Xi9poXXfa1hHzs2Ogznb2pSHSdnKtd9mCWXn2zuMPsXxI4dTGXZYYQc0kMlg1FWElIlXkXQhgC/TTquLZVxAfyp0S2Bc8pELaY/uluox3rUsdxkNj4+RChG06IRi8Rw9dx2MsXk7K8pDKSaShxjcgXSJSi6PyNY6/+z4DEj2PeiXzMrYFAql6QaUdduYilC4dWEpC1maZb1zjoPCuQpICJ7Ip2x8E0vXXXevH7OttOGdyCaRxsPZNCCQR+07K5BBIuUBvVP1cgZCqrdrIAu6Qww51olLrg9ZTWYbls80Ezz36wH3WRxZbPjURPK81X7abIi9Yjl+bQArpB7fHYz5GWUFu5Sk7S42DyEL+NsJAj7FOPLf6Fbv9N3dDRJAzpHHmS8raUQaxGYXQB8kLevj+B6ySNWvKlGk+1yXsWbx4sf36178OGhr0Hp4/6KCDvK76eefOnW5pumvXroAY4zlZ3UUZSEcffbRt377dlTzbt27z9ypvSFZzU1HwVWIHKvWSFEiyvdPxi0QS8O1zMbSxG69xLjnKmKqemqs6PicOUDtqe7LO28Q+Blmjq6trGIeZ/r2Q2g+S87Nm3RpypoaseXIzlqXcz9yrMQ+y6Gm3hNV56/4kXrZ102Zr3b7Nayo7vzkzZ3kTyCj3tBQ2rBvXr7Na1qezzzzDdu/aYR07d6NEksp3BLXWfGtGEfsUVnebyYdKlJfReIHtHIS4mjZ0vkuWLPNrKQWBvHr16oCL5WsptnWNdc3cLwqpaZ0rglt3tdqW1nWuojwQRfSozp/zbtvdbhu3bLZG1EaXQNopW6mbtfnplSvpyBi0yeQqTV8w355btYpMvSRNJnxe4fyluSxmvaqrrbRjDlnB5xHu16iIdd9Wnl8xzQO7Otpt045WJ9z7qaeuhUjtJhIpK8JbVre6r3E/nYKSTUSdMvdELm5p3ehkZD5dNbpHD2OFp9+lbpLSTGvMCGOu62EKx5mCLFu2YC7NLP3Mqx02EzXVzl1t2M2m/DPX8kNXeFPClm07xYh6s4myG9X4IkW4Hk6+hBlaucRNLoEUzanX+56rWhon2MMX77n//KE1XrCOinTf2xoz2ka03YlrSPR8dIyqcYk+Gyhjk0U+hUJLajg1ZyRo8NB3z3+UTTDPi5SWtaB+V3uFMjpF6uqzZQnNFWXM60nMD32WUQOMshX1/jTvVfOHq+Q1tnzO03UUEVe5x5WrNIrI66AkkW3zGBlIsQLpzeZW/Pe4AnEF4gq8HRWICaS3o8rxPuIKxBWIK/BHVCAmkP6IIsUviSuwnyuwPwikExbXu21bBhDFSQLUA/pddiwKUVGwtQWAUAAAIABJREFUs6DSPp7vBYAfAWhXLkkeKpQxQBD36xdAq4bOCRZHEZjp//Dm77Igc2sSgDxl2ZSXqBMX8Bryp4SuXv1cVpCxD37gUhQTY7Zq/WZ74PEXAeZlAwVwCMgkOzIByVKZiKgqAoBXsLRIgz6UM9UASbNbmuzc44+yJhRI5agARjI9kERSH6EaCu3QdJ4ZAK9+lD0eXh3ZvwAO54cZKzpmdSgLoKvFP78Y8iIFgaQOc3Vw58m+jHMbVpD1sNrjBcwrAwSyS0CHgGZA0n6OS2HjQrGlSBnG7g5zG9sGuLkDYDnN8woYT/BcfSVZQ1LOSNOk7YM2CUgaANTPo0a4/DuBlgfYngcQNoQ9Sxl+ZVWAmSdAIDVznH10uovAkt1aDyBMB8B+Wzf2YRAHJah1irE7S6Cu0iM50AM5MuA2cs1NDQ7EDQC4qGNe5ybVlJRKAgwpoqV7uiCaAPggkNw6iu10SXkCcVUBWFM+aZodcuwJ9r0f/MTWYntYwfPadmBRBeEGuFPJOdZwDFmUYFIX9VKfwLoOWAaAbYjaSi01DCA8xpMJPNtKmDclEFwi19TFLSCzMzls3cyDATLJG1H4fPnzX7FFC5e7rVxaYCy1k0WQOvJFGDrIDPAvwKkCMG+wr8N+d/vPrXPnFogMFAXMzwYyq6rd4qqa/Qb5PCXq9FceE8q8DOCkQFyN/yDb6lK2lqyuABVFRGYY+wEIqT7m4wDKN5GV1QBZc0qYP229Vgcnl2D8Bjm/ImrSz+t62HZnPsolxnGQfQ5BVip/KLJm83SJQHzn5J6un+A6ApTHIM6wNkyP1FAH7CczkI+ohWo571qIjZbCpDVDZkwpH7UacouK3P5PdWCuApxJ1TcIcFmArd8YXfQ9PRwb18UoysDAcg2gGuBuQJkgdOQPALDWzZtlpZPrLFFZaHUVKKSwasvjXIdl7cic7iL7pLUjZbszJbaup8g6sMZs69yG6qPQ3n3uUtRoA2ZdQ9b5arsVdhTTeV/qBLEAvIQ4aUg0HWeeSGMB15HCUXVQWLqrjwKrOwGCIhIEcAuEj5Q347kgns2x9yNS48huSoC9KyQhGKUAdA2MCCb+5hlcUlMKsEfZBarJdQepxtpkBagWZGtVVm1betptTfegHXhKoy0/YY7ll5JFZikIJABz5sIYAPIoijWRX2MilKj96Tfsewu7a8mI0bwQECtyQ/XUNSqCIrKye636RODwHlJtDzU0EeR1Mi7crqpaCuGqtUJkEfSdTWpptpNPPtnJAuW/OakjK0muye3rN9nGV1eTBwdpDaEwrCw21t1CfvYMPEh0X0+ps/bhpIpUW4xFoawMc4k/9j0mskgkYqh2HQ3JJa2LYoMEHLe2brNXsI9r3bGTtZK1hzUqwzanz5xhG9ZtdHs6kSQisHUOqoFIItnUSY20CgJixYoV4/ajnZ2dDlJv3brVj7Gtrc23odeLVJIVnCzsvvjFL/rfWlpa7BXynjQGsm6bSt6P8pEOP/xwFLZrbMaMGQFRyVoiRabGLqpvpMiQVabfS134FtQmUl7p3huRXYW6/+qeo6wzEZwiXEUC6n7J77Lx0z0pyDnTtS01k9jYILvGrxllyIhdCu/l0fN+nTi5quw7RHasn6L5h1nHqlH/6py3oiqSdWcD6qeNrVsgmev8nrkZSz0RLKqBxkRzRqS8iAInHthsAhVlZVUD9zjGnJu7lFS6rkUQj/K5YAQylpURsqffr1Gp+QpEGHPNLl2wxOfT6KgsIwOlmxpKislV0nWQYr8V7FPkTgXWcL5m8FlHn0F0ykPcW4sKuR8gCixGIdyDWnnVprWsrNSQeaf7hWop4k6EkSumOP9DDz3UDj74YNY/VmQaRVQ2ZUopp+n3EHNPPrrSayq1qhSYRdRiiDkqFa3uK7qnlKpZgO2fQG7Tlq2bsR/cZqWQbiKq2plryuZZilrtlHecQYMGTResxSk+D9x8y/d9fonEUg2dXA3zBSMSXfuOSA+/lqizfnd7Xbem3CNB9DnnI6EXcY/Ua0JC3kWJIREfzLuApJZCVPdBHZM3soR2oLlrb2RLF9hM7smf024mEkpTp063K6/6cEDSc9Nev2at/fDHP/Jswk986pNkNFb62I1Rr3+75WbbAUGrBh636eW7jkPE8IJ5852wV8bjI/ffZ4899hj1l02zPpOFlqU5+1cjUL7uM+G1JYvciDTU+Yq0Dpo2QktmzlUNBpoP+cy1v/r6jfv5k3+8+bgCcQXiCsQV+GMqEBNIf0yV4tfEFYgrEFfgbahATCC9DUWOdxFX4E0qsD8IpGMX1nv+Q5ruXFlbycfe3T1EVWCBVkxX8qDbckGE6Dv/mB4U2cI/2h2ZBwiJSCEd/njHZohButuah9gHoEP0GgEaIj7Kpfxge8VZyA0UN/XlWfvghy61LhRRL63dYA8987J4CwBqQES51StzhEdGfvUKeHczNazCIDG0+THAymNXYLlz2EGWn+qxSmy88rNSH4k8EhEz5EBWBkVPhpb3PuXVOHMhgEyWXQLQvKfdlR9SQohUqcBCJgAY6YxlH9qGyIgxnb+cqehgVkiTcIwhAfQ6NpRRIi4GUNiIyFDeQwoyLIt1Sj92N62QOu3URh3FslOqYvvVdOAmwjwMAaFSs0gNkhaoCliWx5esctwJi11mRjOom+i6ZRtH0+0+uabautt2AUDlWRud1EC0thvgbGdHD+OJUgU1icCy8kRZoLbi+Hv7Ot2irUBkINsUgTMmJYgs3USekdkkezfe4Fk3RZywcng8yJ0aKtMoy7GOcPzzlx9qhx13ot307e84YdjWvo1OYSz1UFYpVysPgK4MwLEEQC5DXUalJgJIVkexA1zUPc3rI9BbPlTF1LGc+VJXVW7NgLpSsfVwbjuxl9o0ANkEaddcM8m+ev2Xbfq0udRTGTSUB8LJreaUBSTFg34HOFSGRQLiMUVX+OOP3mXrVr0AgZS1RtQI5ZBTlWUJgN5J7BfSSvZsyoKR3SFWQ1nIEHWUp7heBth2F7aIsmjKAnimsJ8bBEBNsY9+AM80lkR51KoZ0HFxU7PVoAza9txqg8Jz6yxdY2mOtR81WS91GEiQs4VCK8UUR1Dl6iAH+vSdORXkhgUgn74XcF55jP8YFnNJq4PkLcc+jhyOsXLP+6iGpmyyAZuMAmlGadYmMWhVnBP6NQBMdsCxKUcqw7HKEjELkDrQK6WFyMnA5ic9Askkwo7fMxpnVA2Nc8gXmyECqQBLQ5YCgNtRtjGC0iDZ0cuYd9vuHkgjTmIzUSDd1Co7MmDHHT3Nli8WIWnWtitp7RvJk9qWZ2UQTQmuCXXkF7NUiMCVOtGBS12Lqr9j20L/lH0maywIMKdn+QrVMm5XFiqJInAyytBQzXIJkkCFJD+8UGHk9If+0/UfKIxkX5UV+K5stjwIGV1wzMd8ssnyUIwNUr/u/BJb277dtvaO2vHnTLblx0xHLtfNNTLIMQNoM0dkMemElK5ZMsx0Dqd/sWuf3+8++9nPBoB8SCpE4K3bcobg6OvZQ01UHETb2WtNz7GLEwkQkbIOHlP7ra07XXEzc/YMO/Kow10hkIVYrJBtJsD+b399u/Xs3uXXYhngvoBZAbqF3AcERI+wrmmN1XUhBUJ0Lxnl/iAFkwDtCPPWDAkyk0QkBveVItbNUa0jDnZjjydgmzVIKkmto3VYq51+9nkoxPI84+0/bv2Br2GzyODZsmWLPffcc04O6X6l53VOUhNJcaRzFQmu50WMiUhqb2/39WTRokVOQinnSITQsmXL/PU33nijZyeJbJJC6IwzznC1kt4jwkrbE0klC7xhiHQB5V6TcKwiS7JookTEkpN4OWOh9zmgrft2jiWj1y9s2hjP35ow60QjSdGj7wFJsIdYcGpH+VeuDJNaOFBJDXFuum/oWlPNtV+pqTo6uvxzRAX3jD4aAiJ7TylJpUAaYW0c4SLQvV8EkkB+ETqaD7qvVdU0wAFgjckKpfdKyauHCKTsSEggDaFmknWhCCSuI5Fhi+ZDIDEuI0M0MkD66JiyzANZ7umYM6giNa693V1Ozog0cks6Pt+oWWZIny1QNA+xXhVzb+qCQFq9aT3kMfuRhEjXrdZc1oAyCPRiVGSnnXW6TcNqrpB7ihSGWktlSaqxFbk2jE3t+lfW2B2/ud3vbUnYKfW+BMQd585niATjU8vxyGr28EMPs1Uo1Vq3bfVjnT59pu3cvsOJjwVLltqJJ51k1ZCPrhzj3P/hH/7Bdnd0+hxVLTVXdIuOCKLc6zYactn8Rc9HpHFu5pDzh65eDBoV9qyhwT1H80y5VCJOxnPVRLDzuVHHMXHuOnlGPSIyOMr7mthoFB1fy9RpdjXWh9Exinj90Y9+5OuAyFddhzoHqX2V3yUCNpcY1+erj370o05mOhHN62699VbbsGFDYCs8oZlgolJLa7Sff0jURg0Jnmul6y20Q9X4Reuj6h4TSPv8VhZvMK5AXIG4An9SBWIC6U8qW/ymuAJxBeIK7PsKxATSvq9pvMW4Am+1AvuDQDpiGrZoUuUA8qRBwgW6C3TqT9JpDJCdQImUANAoBOToxqamE/WNrNAE2qkbNMo3mtipHp2bnKQisCEXOHC7EkiHKoClEoCXggxgfX7W5kypsPdecZGt3bzVXnh1nT39Ev/4BygqADSJCCRZjwwDEilzp6S0yna3q1NXOSMZB2SWzJ5u7zrjNOvdtRVAOgUgAGlE5/IAahEpj9Kyu4M4Em+U1HeFzAuQAgmLCCQpINRdKshFx6quYXVTi4TQIwPJkQJIK+Q1slkbhRxwRgcgXFkVslQR2CbQRVZysuiTUKk9mbFOSIjdAJjbe8lj4j06jgosnGoBEkXUFHhXOHVDdqL8IxFMOj8pIdxrT3gVb9J+xqghm7dKwNLDAS5nNk9CUbMNkkPKnn5EUXmQZFikkbmk3IRhxngMdmVKE5Z1jGkGRVVWah+RRg6oq+s7sHwSuOsZARyTA8wAYaXUvYRaeJYD9R8k02cQUGmQw0ry94Owr7v4wvfY33/tW07Ybe/bAQg/ZHWlNVZbRd6D6iOQXl3YIHNjAKaypIseykLJKJ/KM3GUkaSDAdDlGBogxxrqa52062zbbbtQPqzvg2yia33mlFn2pS98GWuiZsYZVY7IBNkbyl6NOo4iU8pCxLmqjFpt3bnLnn/2CXv5mUeoPeQdIHeCeS2lVUkCYoR91VYK3GPMBRyh0BtFgaQ6DUEKiIjU2PQzD4akgEOBlMpkIXEgtJgPfvyykYN8lCpu+YIFNmPSZLvr579CgcR4QcyUMPbK4xIp20uNktg5pkuxtJIKSVlH7pkmgJa5ieWciI3oGnJSRbZgbvkHkZdH53y22LqyEGPY2KGbQtEHGcYY1cE2trDtFlhKfdXmo8AC0KcfnuHWGAC2wcgOYqc4hK2UrJfyRZAwC4ZKamwXE7e/hCujBvstcpBqJlVafSNkZGKYMWV+kzc1Rl1GYU+l3ti6fZfbMrYPjFo7QhtdY9Naquy4Ew90cmUIUnfd7l7btSNpee35Vp9M2OQUhBfqHAfJIcaUJyXCTIqkYhEUmpQ8ZHA3LC6TeenzU1aSKpMDn3us/iKAbxwo9Rkddp97B3mYnaTljj/JslL1cpUa8yVLzURMiU2XukzKP8+EUWc+x1bEvBpkzqzGuu/lna3WC6Z+wSWzbPnhdWywjbkkAonOdYhFWWKOQZCPShnCOWole8dXdrzV5f9NX3/dddcFGW6hWiACTF/P0mqiAuDNduC1CUFUEctqPNC+RKpoWzt2trva5qqrPmQHkscm608uJber27J+jT1J3k6eLOvcllGEhbw7A7WLjls/ugqJmrkiScSTk0IBVSgSKSJPAtWOlHSBQsyZJYHz8jd0tU4QfOOmcJATw4xdRX2DXfq+D6IsUWbMqH3/P291Zcy733WJ70/qmBdffNEt7JYuXer7+sUvfuHkiP4uYL+5udmVLCKFRAZJjSr10QknnODkl0go2dMp40h5QnfccYeTSGvXrh1XKulnHX+kZDr77LOdSJEXqpRDE8cvun9G1n1Rw8a4YkIK1ui8vRSBKsUfoXopeu3EMdZlpetH3xUpJ+ogWmN0NxSFOyrVItfZqFQdobVfvlQvPJ+icUNkWgNqIzUh9GP1KQJJ+Ygl3M9KIBp1/FKZSeEokkE5WSJBXAnK/VoKkuCcA0Ux+mTWWN2LIIC0/qpbgWuur7+DazHtCiO9N8iog0DCNrVY9qvDrCeMuPIGtR8RSCXMoTTkjZpAIqWcLmtd28pX035FVinPKMO9Uda8vazr6zZt9PtyIdadnrtGLQohtxpR2B2w4kC+lvo6NQg5VekkGGuglCw04GRl8cv9nhO3R5nz96KCUdaTxlZzREzyiKzZtL5x3FJUtUxqtg3sU9lKup6kdOojs0p2rpNapth577zQ6phH+pxWiDrpH/7xJgi7jsDOkXEJxiyY89FnsYk2lq+1RkYKsOh9EdHoRHrO3HFFEuMjYlfEZzC/AgtUkaXadmTz52q5kKyJ1tnomKL9/ME85InmKVPtmmuuGZ9/sjcUgaR9K89Liq8C5p+sZO+99157+OGH/bWRqq2yqsY+/vGPOyGr/es6/bu/+7vAujZHbRXdB6JjGD82/5yhBqpApbWHQAosPd3mku1E5Jr2ERBI33yzpTP+e1yBuAJxBeIKvA0ViAmkt6HI8S7iCsQViCvwx1QgJpD+mCrFr4krsH8rsD8IpFMWtGCr1utAtoDwqXR5VhI8/Or69QSJpz33vboW2yrAtwEUKG1d3W4dlAG0kBWQ8odCbPcP/pGuaohAyu1yjSqkf3gr16aKbuRy2VeBCkvJcOwhc+2Md5xgL5Jh8fuX1tjqzbuBRYoAWQBz6DYW0KtW3mEAcQVK5wHqdKPkkcVdOYBRKcD7AgikM44/xoZQmGSSPWCKKEb4LsBTIIDs7txSxTM1AOwkDZAlnIgsASeywxJgpO5qdfNzErLt0TEnCGEvomNe7xdw4hZLai3mCEXQyF8/6p6XAkcgv2zpRCApx2gHFnZbe5K2HSu0bsDnDKqlIkCu+soqq8Q6zZPfPV9FeOIQBAVjoJ1zrgJrxkQkCPALQ58LIIEGsbSp570L6H5fPm+eJXs6Pdw8C0ArGzW9ZtvOHViTAZ0KX4XAmD19lk2la76vu93t7tKALAOAYW55AzCizv0hdZszzgJoBGQJTpSFV2NDndVDsCQhwYYIqdnV1WMp1GNpAPKjjjnZrnjX5fav3/wn27B5ne0c7oCMKLAZNVhCVaJ2wx6tFxA5D2Q5wXgBHQbEiLrnZZfoqgX+rq5qAViQMDr9YpQ5tahfqqsrafge9nD7HkicVuyCiIWyluapdt3nbkA9VAsRii0WhJznWqEWUkZUPp3xeRAhQJcOft0L+HT7r39uo/3tdvDS+Z4DNdDb50CjMlsq6DRvJOenTPZ1ArcZK+W1CMDTl9RHIn4ysrNjXoo0GqBWymXyjnvlNkn1wHZEIB548HJbuHCx/fLn/892rd1s9VZqddj4jTFvBxnjHgi/JMROJgF5RG1GuK6koooUBVLgaH4GjwBI1++40nkOxjAAaBICpB8CqW+slONDYcbPiWKs+JgzFZqHEEaTLG0NED61+Wkrh+Ao5zoqZAxHBlFDpbCJZP4lIItGkQIlGZlBCKQ2jjG/BTJtSq3VNNayexG1eVZdMmY1lQLdUHxx7nps3tpqG3Zst2Hq2dWXsT4sIiXCOfig+TZ17iRrz3Tbxv4u20T2WFcPhGSKPC1USlP78q1piDlBLXUNjjJmunZKAJ1lLygCyVPTADEzTMSMyAypTNxwK7BVi9RGuWqaXAIplzBxFZPUOsxrzb0ENdA+lLkk2zw0U64wlDJQ5yZtktY9EecOHLLPLn5/lLm/tpM5zvsuv3yhLT0gwXzbTU1glDjxgmFIMfltDsnySRkeECQc+zu+snWf3yyuv/768Y78XMBWO4rIn4nPR3/T99z67EVChH8bJxZCxVGkLtD7BNoesuII+853vsPPpXbmGafbikMOsuaGeupqduevf2kDKCakHhS5M+ZE1B5LKW27iOvdFSFiMqhtBEg7mCsS200wQ6BcBKBGXsoAaUYjtZor1qRhCggUkYwRgVQFofUXl1xqgwLBS8udQNL7/+KCC/21rmBjje/q6nJ1UUNDg6uKHnjgAVcWVVdX+/p4991324MPPugEkI7tkksucQXSkiVLxrej9/7+97+3m2++2e87sreTqlIWd9rPDvKB9Hetrccdd5wdsIz3QmSIUBCTFpFG0ZweB6+9TqEKz23/IPhdGUR1uHZFuEXKs2hs3Ug1fG3upMtV5LkVoJQX/l3NCuFK42i57rmBAlYWdn5MfM9AFq1a9RJEMPaArIN1dfV8Hijk80OtE2ZSz5x34QWQOygMSzhGBmOQhoUKSBq9X8SRrj1ZpEo5Vk1OoMY3QxPBAGuRSHm/Pp1ghDhibRxmLdJ66hZ2UlHytWDuYkgVWc1hjYlaSQSSaqH7i2zqAgVSiRNIIgVEILktJo0HgZ0d85BzStMEUgShJcJ74+ZNfryyyCsg+FHnLtu6Ku59l3/wvahpUcpyn5LNaYqMwjVYM4qAnjVzjtskeviRyCnuCzd+61vBZxTuW8rWE+GjzxYJkXHcY/XZRQ99RlCDQmlI0KRoenDij880F7/n3f7ZTJlMytoTsSnizq9nKZiVLxiOjc97V1gGRE5kV5erwsm1mZOyLyLc/ft47lugdI3mUTSvovkhK7txcppj1PyO7BQjElT11iMitqP5F60l0Tqjq7UFouwjH/vo+OdIZYdJaaTjlo2krh2/3jk3kUu33XabE3L6LKDvs+fMs/e///3j9wKpB7/97W/vIUR1biGRNHGt8/VRVpvUPlIciciL1s0geyz4PBheGuO1/cu/+cY+X8vjDcYViCsQVyCuwFuvQEwgvfWaxe+IKxBXIK7AfqlATCDtl7LGG40r8JYqsD8IpLMPnOudmuoYVubKlOnTPLBYAFBXd9JBJXAtCKRaKyF/phdQo6uv3zuEZSHnnvLhWTgY4KqVPV3MEZgRvSq3O1bKkEqsjMrAg4C6LS+TtIvOPtaWLpplL65abc+88Ipt3t3nFl0ikAKlQJCBJAJJIOOo8oYgEsoA3ioB/muxF2ppqrGDli1FbTNoO7GEUZf0AMcswMd98L0rXYAhoLGOXp3wstgLrbJEWMjPX4CmwCqBl25rB9Ai8kjAVNQNPtAvkg2yBVBSgP8YfxcxlS/AjefK+bkcy7i8IQBnbPl2Ybm2DXBsC+RLv7KMFBheXoW6hsBzKT4AiPI5UdVpAHu0QdgeBT6LLFNWkwMzgnVkk6djApwTyJPgb9MBMY86+CDr3r3T+gG1MnRrJ1EBlTNuAiwFIjbVNXireRVZSCJIygH2pHBRiHQyLYUWVobsQyCVbHek7krJ/iXMTBDw1dzc5F3XHT39ZABlUaYBarEfWfuc8o7z7JzTzrVffu8Htmbty7Yt08b2IC6KK1Hi1EBfQFRILcbYD6OCKYeQc8AKIE3WZerOVgaNaoHbmoNSxYyr20cxLwUoKodKHd1Zur0HmJu9/YOoAert05/6nNXxXVRLEaDkCGNALBXDS9c751zG88MQd1LJ/PLOO8mpeNwqoAoWzm6mE77cQS7vpmbMpbAQ+FgJAFbEPmRhJ7JHCpQh1Clptq2MDoGRwrsHqW0K0DItxQljUybrQ2omBVNVTZUddMwR1sy19ejKp+ze239rlUOFVs+8qOXchrF/64Pogt5EncMxAkqKwMtqDknUpnlPPTyDRORRaFM1FtpLuYOXQFZpushDkgKpL1vG/OKc8uq4hunIhkRKoIurHEtioUfXPBZrlcytSrr8S9lukbrY+SqBxCqErBsBkBzgb735ZCo1ltjUpaVW2QCNgoIm0z9gDSLYKoutNB8rLliWLMyLYNCNqHE2797hQHKSWmdQIZWQD7Jk+SIb4JptZU6+2tNnu6EOh8a4rlOQYMkRSKRRawT/nQKRVQOHKjs7Ebeyr5LyMCKRZPyXlS2ZEwcBgSQ8WQzOOFnk4GkANEYKjCA3KViboofrWlzJhaoOC0qpDsX1iEAi0ckVA4ilnMhy+kLTE6IO7yvm+5htZq480NluOyAAa+F+r7ximS2cq8yuDsBh1gOuiUImYAEkMZMdQBrwWiQS53baV/c9gSQF0ri1VHiuuQqAXFVWbh2inyN1UVSniYRbRGa4Eiu0pooAVqkDzjzrPPvlL39p37rxG6htZttll7zLDjv4QOtqb7PHIVyUmVese4Su8WDI/BrSQ8Cz1j5lv3AB+touCzXtRw+BuSIFtFZpvXZFBO/3Y/J5r+tCd4lANaY8IVcpMdyinYbYbz0WYBe+6z38LNexMbewkwLpor94p+9fSgVlvgmwjggb5cxIlaTvOletR1r7b7nlFleAiFhavny5H58USXpIgRT9TQqKzZs3+5qj90rZJCLqhRdecPWSlEoinxbMn+vrn1Sw40B1eB/VPPUrX0Qm+9ax6txEtuv8lSWk9wyi3MzNAdN7osyr3LHV1vYij1SnsDlBBK3/HCr0gtERQceaTJbbMCC7k7Uhib161cvwpMPkHG22cixKayFPpJh59NFH7YijjrRZs2Z5o4Hfa3m/1K4FIvj8/hpkz4gAG2X9S3BPkKpVej/lCKqdQ7ZkGls1Avh8kXJHxIs3fLAycD0tmLvQ1TLD2Nup+UJr5gj7cQKJcUmjPK3k3qR6jytj1NkiBQ3zSKSlLDG10hRzDrqXydLQLW21XkBkSVmUTzbhkccfa4cdc5QrJJW7tH3rFvspRKSI0RrWRNX7XZe+x/L5HCLrRSlhf/iT/wrsEWkYEGGke63mqYgbKcdk76dGFNVRDyn3NFf6e/s9L0oWeE50MRhSQSewuR2Q5Wy45qmSrjGXAAAgAElEQVQWPtdDRV90ne5Z6IK/u3WgziccW/2cS7prO5ENaGABx4oupVk45/SctqHrw5VAvF5ZhZr7TlhJsR0ek16bS4JGc3qccIrIGK0HriYc47qZaldd85FgxrGdiEDSZxLZ0n3sYx8LzxNlKwTv3//93ztxpFrpceRRx9g555zjx6tjfP755+2//uu/gvtAuM2JBFLuteZ5h3wedcWcsqmcbAxqp2Nwa9ccAmpcgfQ3Xx8vdfxDXIG4AnEF4gr8+SoQE0h/vtrHe44rEFcgrsBeFYgJpHhCxBX481dgfxBIh01v8MBzAfPKvBFQL/BM3boCLwSyKM+gKIG9Ghkx0BkQB71C9CCTUKwIbNKrItIozFyIgJo92Qt7gDEBDXq9gN9ywHIB7RjVeAbSB99zltVi4/Xqq2vt6edX285uVDNYdDlMKHUCQLWsYkZQKDgYAWBfCQB1yNIlNqtlkk0nu6avl3wR2AeBLK+uW+/d330oVbwTV4C8bJUAg0SGFIo4Up5D2Lmu/Th5QS2cQOJLr9PvoRDICQ0BF0Uc1zAWbsOAXRnAIuUNga+78sUBUrZbi/qnlHPLApR3Q3Rsx8KuFUBtKzZrSYCpqqIyyKNaq6bzWeCcbNaUq6D8lQF+ll2XCiVyyrkJARqREEUwHsBXGd30Q9gLHgqQedbJJ9qThEYr72FoOOV5QsWcq7qVldUwBYu7UoC8AkCzMp5XZ3gZ56Lzkd2bgKwUx9bZ022ddPbuau8gNwJQjTkxzJcAV71nkDmRhFnsSAPm9BJAD/CYKCm3Y04+wy46/2J7/oGV9tu7bseObRDgDpKBOiU41yyE15jyMBi/FECdu095jlSgOPHah4SJxkJgo7KgdN4piML+1ID1JAHb9BpAe9VmiDqKOLr+M9fajJapAJGohqiLspVUy0E64TPdEGoi7SA/dqDQuv2xh6y9Y5tNgj05aNFcAMwx6+ecFMYtMKsQUFbAbIm2Rb0LAW+VgSBVmCtUUN2I1NN/UkzIxk8qJIGR6qIvZ26Uuk3fqC04YIkdcORhBK2X2MYtO+zW/7jNhnvSVsagNpXwGvaXESElgFSd9JpDIk+YAwFxFMzJSCEnNYCyNHTdiVAZA3hV7YRtCVTFvAlVVoXnIfXyRcw9ry/zYykcy3Bp0Gk9BuHHz8XUrlwKHHXsy2JJyhkIqjGspAj8sMrJzdY8q8qmzxeIiuIM1ZDUgrVkWVUWj1pFQZL3AGZDlCSZH61d28ncancAME3nv4i3uoYarO/qbBvzeS2KpB2cYJs0fmxjhLmWhxopkUQVxbjO6M63Zuws61DqlDo5Lesy5oTGQMSvVEIiBbiIRVZHc2QsBCIjgNJVBiFZ7Cu3VBThOhWt5E4uiId2AlbrEdvkIneLPLegZCy5rouoh+pLqRgjslLIS9nF8a5mHXw82WlJ5kNzBQTS5ctt/owM1xVKB4g4KdakSpCNnWzcnPuA4NMsP/Wr+97CTgqkXOWBztNrINI5rE9Ugwg4jtbn3L+/3p1OoKqAWQGrrlR0ZUhgy3XFFVfYpObJft/4p3/8tv3yFz+zk4471s4+/R2+Dm549WXWeea6rNa41ouU2UKtlamiY9C2pUwSUK9MuiEfGEZcYySLUcbCrycXIGkbspOSSjFQT2TDLDm/rwjwlsKE77o/KcdKEHMNNmEikPIA4dPkfUmBpAyic8462/evL1dbsg3d+0Qo6X6oBovf/OY3fm4CkltbWx20lgpJ5/+JT3zCX6fjFLAtxZJIokMOOcSefPJJVzEp80g1V36SSGqdswgn5SUJHJ9O/ovmi9QyUQaTjj+3Pqq9LLai+qtxwhVI3Is1h7Xd4rC5ISKMnPjXOiEFkpNte9s4+ioiJYkUGC472kMguT1gqEbS90gRJjJI5JXOeQPnlkz2Ock2feZsVzIvWrTEj/HBhx6yI444wq37pMISmaN76CA/l3DvEWFRhuJT1mj0XXBfkhIV+0rIbjVljOi7q6IYQylxdG1SbxFIo/whPx/ihYaSubPmue3Y8BCWipDiOuMhqYNkOwsZLrtaqeJEZGlsI0WOSBnZJQbqNRFV2JhCNA3z3q0oKfO4hkVweQeNPg8wb44/7TQ7+IjD/HNRHjV94M67bM1zL7p1rtRPuoecef65No1zJgzJNaP3P/Cg3XH3b73pQ7XW54mIaFFdy2hecHKXesgSL8uaWVbOe8kXlFWu5pI+C8i6TpuQ5bCuOd2PfFx8IeS8oiyx8NrUeTrZxylEyh1d2yLFcknjiFhW3bw2vN7XPn3+yVEQRde+b8NJGhoeuB7ULKDtqT6yMYxel0vA6Dgmktu5Nne6506ZMs0+dPVVvvzob7LDlMpI15jmmtY3t0SUipwafP3rXx8nsvWas885z4488siAjOa4RGY/++yzgT2miMkcBVLuGuc14qTL+Kwm0jFoWgnUR1oD9AiylvZWMPlnXpp7vvY3f/t6S2b8fFyBuAJxBeIKvI0ViAmkt7HY8a7iCsQViCvwRhWICaR4fsQV+PNXYH8QSLNqUCxgrSZMjsZWq6sqR5VS6kCPgLhhwAyBIHkAFlmAnjQgw06A0woyD1qxRfOcEKdLou7+sEszJImi7uk9nZ4icAK1gDp81XVcwj/CC0CFm8lY+cjl50G2dNu61RBIv18FAA6gBWDrygtZysDOOMhIB7ArfAAHp9H1PGdSky2cNR37ti4Pcd8FiVRMN/lLEEgvk6XUIfskkRdS90hFVB7Y5xQLmOK7m9CJEBAo6QQSUd7qqAWoVy0STiIpT0fAJIAz6pQiOooTeaWAPdVWSPHQNwGiQwJxbAqGV/5CRmQbKp10chhLnyHb0UcukJRIAPYZKbuwQaqBoBHgqc5k9YJ7By3qnEEAxVEnkwJrLfVcC/QKG2oF9ziQ7oAZ+TzHHna4ffiK99pjD99vr7z8MoQUOU2oukakvBJQy/bqqMnkpkas2VBR8b526iUg1rtpncyBzABASabSbgUnhVMpxGEvNnmyLRQAOoyiRzZPw2wjBSm0sXWrNVdVe37JiuNPtssve5+lO3rsntt/Y5u2vWpdbbssC3lWgJJsWAoD5pJIoYxUNwBknr2kTIuQQAK6cfWRd6crL4O5IkCoD8sk5Rsh4HIgjUNz+zrlIzViAfjZaz5uM1BYFTNnC1HKjUEWZVBQjSXT1tfWbT2AQalycoJgJv77hSex3Eva+UcfbIumTwYI3QBouN3nc1ZgKnNd56rqShmQp4wfgLks40Jq0LgCTuaKaazxBiCelKuivAwBosrfKAK8rG6ss4MOW2Et2A+NYpkkVd/N//Ej27J9N0QMCjxGVZTCmCy6mFf6rto4+Ke/hZZfgSIrUCFpjkb2X5obPn70z6uOuhKlyxkeK+P8yq07g8UhP2f4eZg8jzGB8p7tJfBRuUWAZZxzEWClCNzigh4KnyHHpN4mTa0jwL2BvCNykypSWB+mbbCD1xUw50U+FmStukDvkWVUofVS393JdlRvAw7CjqA2YtWw2oZaSyXGbBPk6ZqBQutPVFk3oOcQ82dY85kLIZ+MqXJy15p6yQNJmU0jk6kBVVBCAKkWp/DhigCtNdIkyuJQRJpfE4E6T0B4AI4GgKWuF3+wTjiIythEZElg1+SMhKsbAlA3sBDT60Ve5VGjAqmghP3y3iS17eK41vUO20uQrJvIWMsANDeVm111xRKbNwPwt6g3IPRETrOu5UE65mOjqd8NYmwMUumUr0Jy7+NHRCBFa3GkIsm1p8pVIenniGgYbwAIjykXbI3A5ohAioBfvVTAquzaRCBV19S5ymP3rh32V1/+kj3zxOP20as/7NeylHjKyZIFpsgOzWHH08MOf98tfxNJLoa/sAQFIUPXx7oj8kOEjuqYYN5pXZaSw4lnrVlShlHbYlSHeq0D66yvfv6aI1x3Wa6negiusy58JwShmNYCu/WHt7ni6Nyzz/H1XEoPWfHpITImsuOKgO+HIERWrlzpZLz+JmLIM214nH/++U4saXs/+clP/HmtH3pOILQIpIik0jlrm7Nnz3bA2xUOrP2NqHy1dkQEhyszQjWQT2GB+sqPcvWHznGPUkKWcBqLCPgez8LSXJY1qJQuyndxAcoe6zGpe3T/8/u0k6wBgeTDERJIIm19/1xrmgs6t6zILBoptmza7Aor1aQSi9HprHOaH9uwD9M5H3PMMV7TgPCQHakUvQVWTdZcFfeVdu4Nmg9VrMsV6hzwLCcIItmCyiYWok/HIZJCZJqyjaRK0vWenye1SJ5Nmzo9UM6O6F6ifUgpxtqjezT3Yd0bZWGX4p7mRAekSETOiUBye1bWxgyq0DJI8ywWndt3bqWhgr9xbY+wX63J+ahTzj7/Alu0eBnzDas51oKf3XKrjXT1syaKQCmw0spSmzFnts2hmcM9eqn57x643x54UHk9ygxUQwfHHeYWuZUvxyPiRccmBcwQa6F/DqEJwokxKYD5jOSNNyFhGlwuATFSrIYaKZT0FZJHudaH+hzn99FQqRQpZ9QsonnieZQQNCLvtD23+ZXSLiRSI+VdNKekztXfh/h8oNrp+DTvlWuo53XtRCqeXBs4HXMuYZ1Loum+O5Vx/NBVH/E6iKBazWeYW28NbCb1vg9/+MM2B2JO563nZE+3e/fu0L5v1N77/vfZPCx8I7JKCiURuhH5GakZc5fdaN3TZSJFnO7bsqWVPaXeJ/JYatYox8uvAxau8XWUN37jG7GF3T6+lcWbiysQVyCuwJ9UgZhA+pPKFr8prkBcgbgC+74CMYG072sabzGuwFutwP4gkFoqgg7lYZQkyiCvqcizFsKaq+jETaHcEKAk8KaUgOJRlCP9AB+vbNxo9VOn2I62dgARuqlDoCk4nwCwjTIUBMZGAKT/Yz3MFfLnvJN8CO9/IPTBIVswvdmuuuxcS7Zvtw0vr7Wnfv8K0SEATwCADnyNE0iB1VQ+wE45oP1RKDwWTZ9qY1ggbW/dYKecdirAOVZ7gHK9dGk/+uSztm3bLj8OKUiEBicqSt2iCqrMlQ0O3Ikc4tij38H/g/wj4DU5+RejDpFqypUgAmVQaZQVVoATlVppDZZwWBdNmjnNqsiJEckgUKhz525r27rDdm7eaR2QB50DqHvI42mHcBgAbKkHZCwnr8ezfwAuHLQEJJKloDKIYPEAhmSxA6DNzlUDgYFCX/MAPKRAGWI7IjmmE/D+1RtusB5Ak9/dfbv1AnAbdmtdHe1uVZfF+q0Y0Gg2tktV1NwVN55zFJAjHjzPvgQIaT95UgzA0qQgZAYgb5ysoEgC6/Q1jJKpD0Ji3cYdNrW2ApCw1E4863w7k1D4SoildH+33fq9/+tj0ottmbKYCrCyA0F08HgQsk0EwojAT85fFnEC3mUbmAhVBAIeBUwJxNFxDgMkCVTUlwNmsp3huGR7duVfXIQtHAOE9Q8MmBVgoVZK5lIe+UVywhqrLLf0pBprhSj56TOPWnFVgV1z0Zk21tdpa1athUxBZaLMJ+aNp1JwbjV1ta7KGuN5WW8FqhZARam1AO5EQIhASmdQaAloBNCUhVIR9c4vS9hBRx5q8xcvdrJPwep9PRm75UdYGm3Y6ERoMfNUGfHK49G5aNsCeos5ZwHvFXR1K0spIpA878evsfA6CzvFZWCna2nMAVgRUaKlUFGMlnDNoqwYwnYNE7/hgkrmkaztRDLJokm5WGwL1U8in2sx0QlIP2gzpzXbkkXNZEtxjZVipZSHPRbSnO6dynZKAArnYReJegASsFhZZMNF1oNNZPdwN3MKko+5NiaQFYK4FHC4HyB2c3/GtgyjjCqqtCTzqJs5lJElktQEkKxFjFM5CqV6CKTpqXybTCZSHQBvqYg5EWecqwikQoXVQ8LwhNtujki14OovYPBQYeBAuMjAiHwKCSTlGEUAuhM8oov1foVMSWmkzBN9iV4VCSTtilRI2hc17cKGbnNm1Fb1ZuxVzrdXNFP+IESw2Yffu9Tmz2JNyeuF9ELRxXFK2SbiQ8FjUpIhvWPssLD7CkTdPn587nOfG+/y34skC0m1CFR2gDYEoidm7fjareMMH3uI/71VCxGoq3VQlm2nnn6aj6PsIjtRLbZuXGff/fZNNhXF4+knncj1AyCt+aYsL5H4IjVccRRkSuk4EspRYRzzReYwjV98ebXd/9DDrJu9NonsmUvfcwk2aQmUb4DhEAWat64K1YrMIQ/J1oxtyYpQpKoeIkak0hSBVAm5/M5LL9eV4upBWdhVVVTaOy/8Cz9ngfRSGQkMj8i1SLGi4xMAfdddd3n+jF4jWzuduwgAfcm2btu2bU6u631SawpM13oqCztXSrENKUr0OO+882wxa4NA6ocffAgVZZVvT3+P3ifbTtU4sunyjL6IRBBpJlUPf5e9nUgNXy/5u/bpyjPOyevA8ec+xsnFcLy1vkbEa3QX13O5CiSB+pGNWVb5XtRZ57VhwwabNm2a/03nP2PGLOvs7vA1bxn3ZuUHieByRRjzY/6sOTYZG9RZM2banXfc7sdexbiWcusr5t5QhjKxmCaWFOtwt+xyWV/HWBOHILCVX1ggKzydG9sfRhbY0jzF65UdQT0pEoQ54SoSyAAptqTqEQGZ4TVqRkhwT9NnmvEa6T6HmimbRnkG2aXPBTt3b0fxI56R65u66j4sAumd736XzUTxpIxEPAPtrp/+0sa6kmQYVqJsQ/VMQ0Ql4z5/8SIIfDIeuX889vTT9iCWfpUojds6usaJyZamFpsB4VbH81Ju7cT6U7ZtblnK/NQ9trmpCVK212ZCSkX1F8GnOveT2Sc1ll9LzCsRTI28fubMmU7qSk0nK742SBZtSwSJZyoxPzwziWtNv4vgkxpu7rzZ48o7EZ9tjG2uesez4KibbBg11hk+W+n62sjnQdV34cKFfl2IJNOcELkT7SvKEHojAmnKtFl29dVXBwQqx/jyqlVOIEW2eWeddZYTkq5Y5Hq7hXyxNWvW+LTWfj756U+5HaTmgrbxpS99yedBRHjnfg6duL6pWUWEbAVKNamhdO3qERBQAYEU2W3qs1Fkj6pt33jjjft4JY83F1cgrkBcgbgCf0oFYgLpT6la/J64AnEF4grshwrEBNJ+KGq8ybgCb7EC+4NAOngewA+gzLDs0gBoBFSXA0KVohRRp7BAA5E3WcDQEoAtfb1I53VFfb0rQjrpMo7yRQLgKexuBiTM7VQXYeCgZnjO/o95KXUAaGoBXwbI02lBgXTeiSusGr+q1jUbCejeRNYMAC9kRNQ57alF+ge8d4yimuIf9nMAo07FKicfQkI5BMMAQCllEomwKKuxbbvabN3aTbZp0xa4hR4USMDGWId5DgGgo4B6z2MQsBIqj5xQAoxSt3sRqKf2JTs7kUwilZxY0usBsksgTkpkfcM5NU+fYQuWL7VCyAohUIVsZxA1TMfOTrpay23H7m5bS0D3SxAIyTCbYRCiKQlQJosUB3Y4WZERCvYWceQ2ZYBcUlykAW2SAFcgNwCePAfgJgBJBEcZYOIN137WFi9YYI9j0fYQnc9SmoyiBBkB2KJvHXGJQKl6z+gRgZShvmnG30kzyTAEwjoIT5e3yCn2k4IcGWUuDLgqie5kiB4BRUlInB6OuQt7uFrOrQQFwFEnnWbnX3iRh4Vj6mRP33+P3fbDW6wL6zmdS0NVs2dsKUNIBFIW0kYglQDJPEmrpCzwXAxZNXFu/5+99wC0q66z/b+3917TG4SEJCQkJKEEiPQigdC70kUEZXzOqO//xjaiPrGMYkPFBjZApLfQQocASYCQ3uvtvZf3Wd+9f5cLT9Fhov5n3j7OnZBzz9ln7++v7JO1vmutuGNc+RkCbXo4l251pes8RaxxPfmc05TUHDt66v4ya7MCWWP1tjvxkk03exdAZD/2es2Me+mcWfbk2tW2ZPkrNmm/sXbhKQtsy6rlVreNVB7skAYB/Ls5dn0r4BzXmE4nstdDYyAiSVkVzC+3PeKH/nHmVDufF9lwCWhSHlYhlm0jxo+1uUceytgxR0RBoj5pae6xX991jz2/Zp3PlwwBoTExFYG6IvLeJjKzmHDA5a5EUkO7W1hBkikoPl2KGeVRAMQ76M95ue2SRk6AmMgVFkov1kxtvVmo40QoYaGF7omecUiwTI6Beor65GaXQCJiM5VRZ6OqsAM6dn9UI42A9dhXphBOJLVYC0BlC+o1SMCCAvaKtCgPJoM1kNaZYo0NddafCXANmbK9odYtEbM0USG2RKi2QDztHsi3BrKVWni+jlo1oFyiB94QMjmAp/rlgryWYfkoJdI4HIQqCK3JY1zS+VFXvAg2ETx9XK/s7AYomKyu3qm4iebOuxVIbnoXFBievSWdEeAga1yZbm7jBOCdybxxFRxEheraD4nUxZpoxMrz5d31tqqz32r48A7OOSMVhUNWv119xRwbV9ViFYXYBJJrlSJFoSvSZLcXK6R4jwDJkz4HubuXH5/61Kfe0eEfSCR9jP5b8zM8NzyjZKgLX8Bt3O0frO+CSkDPh1wgPRd+r1pOnjzZxowbS9ZXqSs9ZPvY39NhS5c8ZrW7ttsI7hVicF2VFROff+rSNWeVTaS9rgvS8JsQUM2QiuGeMWl0tX3kqsutB2BchF6WFGzsRdor+nm9k4McmF/53q7GCP2nstJ6OedysnlOOHUxOTco8ljHv/jFr5ysWXzqaRHZos39PR4ia6SwehlC4Hvf+54rjFQLEUdScOghwF7AvZ4v47r13/qdVDoC6mXlpj+VmyRAXOC7QHA93wfJpkwkB+FjEDyQa1pnrkyFCHA1CQ9l5gQCTqSDPkfgfbAd86waJ9+jpoCgbNJ73Q6P44iQCeMfiMMwR7xPQdaZulfzUFbPkLJJJKT2RE1wHk5aqQECYF/zW0ohNRQol0fZMQLodV6yCROJ1MN5HnHYAlv52qu+5qVCzpKlLfcGrdGy8gpXo23biSqUOSGyWw0ZP77lp3bogsPs8CMWUlv2K+xbXTWoOc4Jd3RSb6xHIzUW9zCOrZqI4FAukvZErfEoEi3aC/y9/Hcqa76guMiam5UJGdkMSsmUI2Ubx06HXDj25BNtJjmDuq9mcp0vPPCQwZxbP00hLWr6YC9v8bzFHhs5apzb3S17/XV7/pVldhxWicWV5XbPPffZCSecYAfOnA2hyp7mfRvsQ+w/so598L77nTyRBZ8IQc256z/5Tz6fMhizHo594403QtSSy+XXzXe2wgI74cQTbd7B84csKwMJtX79ervvvvusAZWY10VKtPi6R4wYYactOtXGTpjg3y8oto9pCmtqK3NT1o01NXv8ffqOJELyc5/7vGc76bWa37fd9hs7/fTTraKCda65wlzo4Jwfe+wxe/XVaHw134bmSfzfmq9ubSh1IuczcvR4u/baa4fOX2Taz3/+c3+/5pfWxvkXXOAKJL3+8ccf9x/9t47xuS98fmgu65p//OMf+3vDnhayw1zZFxNpwdrO1XFUs7S02OetrlcZkCK+/DuZmhHi7yq6pwQSXteksUgeSQWSCiQVSCrwj69AQiD948cgOYOkAkkFkgp4BRICKZkISQX+8RX4WxBIU6tRWEgFwj+gBbao617gtDpsg12Urlz5HxkAX3l0y27asd1KULuIyNhNR63CnR2EEUEUW+Q4gCdbLv6x7v+AjwmkQCJFBJLyANT5iXUQAH8+IO5Jh06zkcU5tvL5V7C3aXXyqAMQXLZwsq5JA3zWw7tB+UkDFMrmOLMBMecfONPKAAT1j/+Nu3agMsJWLa8Q0CUXgqbD1mBlt2bdas4bQBz8QzZb2ZAK6d6Rr0BviZMiJZI+xf8UYA3Zkcl5put8RRro+TgTSR3Teo9ArGzsb9IhUqpR+Oxz4Cy3/RMYKpucVArQiSImQ9kyPFdP9/AbACTLl6+0ugaAHZgaXZ8AC/1epIOyiKTa8ZB4fhRY3YKypguwKoMufWUndAPGOcABmJgHwHfaB0+2xaecDNjfbA89cI9t27oFcgnCSUoRzj+bcy/Hbi6dera1dtjO+gbPV3ALuRhkFhiTTQe4zkPh4j2AJ7gcun0cVJKD9QJe2iFvuhmbGpRoY1CtZXCu+x841867+MMOkgLZ2e7Xl9MpfLOta6pBmQJZmFvqAL1nzFDXHtQcgUAScKW5KIVCCO72vA3lLwXiSEolt3FTvhDjARBczs/hBRV2xNgJloNtX0Zqr/WkALQqD0R1Z1J2AVZ1AQ71o1R7adMme/Gt1djdjLJLzjjKnnvkPutrJmtC86QRtQ2qhDZArhbqkgrYHIgF79iWRZaDT8LJ6G4H4JbdUju2hOrGTuUzlZE0evIkO+SoBZBQsCk86IVnvqbRUd9jv7vrfnuefAdMzTy/QgDgkJVXbLkW2fkxLyEvND9FZDp5KZJDpJKvUQBXxt6Bea8J50S3PPQj79PRo/PU3OnsxyapL9faIZA6U4ohUKusFaKmR+oYjQdETnFRmpUUNdiC+VU2eaSUNLWQQ83MGwgWhDgdrSya7hEoBtkHcgVUy8IoAuzTOrD7aaJbOwdwLzfNdjaTucU4Qv16VojOr53rr5MiivCqJo5ZB/Zc05NNrVGPML5S3IksVT5XAfOinPMb1Tpg1SKR+PwCXi/FoBJfRPY5wKusIT5HdMFwAkkgth5BCemwsStx3lYgSbaic9feIgKpnx/9XkBiJsfP4M0ZnrWDDonXNMuai/3nxV21tpZzbmYEBgQwMpszM/rsgrMPsPmzcrnmXSiq6q0IRFwAsa7Nr4u1n8L7+8hU+eDn6vb6DWU4gTTcHirURftEIBF8zUmWxyMQ/UPERKy2CaqVALgKhHd1Ygw+B/B19OjRVoGFaCa2c6NHj7RqLEX7AIZTILUfvu9uLArJbGHjFMD/Xg+RDVKXiNxphyT+8je+43STIH7N9WIUb9dcfbWr8kR4i4gY5FwjYFivE6Xh06XmzxoAACAASURBVI7H/00gFZZV2NkXXMxoDVon5/a7393uJIoUSAKzRdq/10PXLvsuKRx+8IMfeD6L8n309x1YtokUWrFihSuQtIeKCNLxdX4ikPScAHcRT5/97GcB3CtoknjDnkGd8iZ2XcpsO/zww92GS8RNqH+wOdO5qaEjgN+DsZdpIAZFDLgtoNRI2hvVfOD39igrx4lw1UoWetrDdN+TeknkmQhCWaXFijAnX+McsXcQS7HiywlqFZ09XESFzkHX18k9QvOknhpIHaPXBPKrm4aTSkiGVppOtJfOPGC6baaRQiyr7F7zGFfZ2uVjhSeySd8fduzcaTXco6RI+fXvfuskxwUXXRjbumX6fUqZQL62OWERgt18L0mXmo3nNa4FjIOUZbqXDH1PcRI53iPi2qTr+4XUXnwv0PGysOhTQ4H2CTVr1KMEmjX/IDv8yCMZc3KcGKUmzm/Tyjesjft5Aw0W9Q2NKJm6mSdFWOuN83vHWtQ8u+pryU5LsZGog4498STWyWj2MQjBDp0jKmuaIFJoatEKaapvdMJn3eq3nDTLpSnmkksucfu2PmXtxfPPCSSNIed37gXn234ogDIZg35ZO2r8mAdhTUuxdPOPfuTj2w7Bpd+P51zOPvtsK6+o9CYikUOucvK8HwhGjtVM7aUC2r2HPU33I17z+c99wb8EueqJ2m3fvtMmTprkte3ge0cu9RaR1Mlcv/nmm13FozmoeaZxDUS05ozGyDOLGLtx3L//HIGkcVFW2NWs/0CQPv/883bXXXf5teh31378uqG5LKtJZSAN39+Gr+2wHoKaz9cUczofsjDsnSIBA4Hk9xKpv1WbYQSSjpMQSHv9VpYcMKlAUoGkAu+rAgmB9L7KlrwpqUBSgaQCe78CCYG092uaHDGpwH+0An8LAmkutnG9AA6yhxFB4aBirB4SYBC6k3sBPdVdXED2URPdpWMhSUgjsJVvrXFyycFzKSJEFg31jEe5CUOgTZyLFDqaxSEpZ0AZBSVFpZbZ22kLZ02w/UaW2+bXV/NmOr7Bt/c0taOcANRRiDpQYgrAmICyHs5XREVbc5P1AeBXl2INBBCiYHQBTZXVo23fyfsDutP5nF3gmQzLly+HRFrrqoM8gqp7pRQAhE7DJs/t6QSycXxZqEUZSKhhnEiSCkmWSRGQH6mR6HzNVIYEED3WVNmQDQoAz6ZG0+bPt6oJ4wGeqQl16wIoklyiB5BJoJC6oqsJTl+NMuqlZctt05atkYIFUKuN3I8BqTropO4WmAug3kVOTAfd0LJYEziTgUIsjQ7rHpB9KcUEjel89wEU+qfrrsU6qtpeWfaCPf/MU9aCnVAfioACjleG1Z5IB3UPC7xRJo86nAVKaeSk+pH/vwKxZR3YBlklpUxTe2S516mOf0A7t3QRwAh5smdHjY2vKPdO7Slz59q5F30Iuzbmio4IQPjTW35oz+7aaNCBVpxTApkQAXkueIIkcIIIYExjEv0iUs+k8qNzc1UUT2dA2CjXQhZETtpxvnUoXUop7aKqUXZw5UjLhzhJZzzbsGNzQoBy9WER2MpPGllHWxi8FWR3rd68xcaMLLNPXXmW7Vn7ur285BmUb9mWD7khyyQRR03UG+0WJKYsjqCrpEDidyKRfE4DAHYRTtXOWOq/lZ2UQij8vrOm29SDZpGHARil1aCX092uvKrG9l4IpHtt2cpVjJ3AVQC/uCPagdy4o1+Ei68kEUlhXvqfAMNeG01xCBqAeVngKQdDyg+BmkB0EGeyAxQ5JFs3yFIsmroHsYVKIXUps8QqR02xnXVtVoM92EA/19eXCSnVYIcdnGcHzsi3YpRHvR27IVDaWAu8t426dGSQ9VEG2JsLIaCub8lrZJuHwgjguKGtzjIK+bDcFKtrQenHZWcpo4rrEsnVRTVasM5rYyxamLO1kFZ7OvOspnPAarsIX3dFkEiXKA8rj/lV0jmIGqnXRrYNWhW5SIV4V+ZT87w+EUKoxRhr2VkOt12LCI/oubf3mkAgRaDxkMJG+LBylPhRzpgUTaKQ0igaSxsFm7KpyG1iTu7koGsBvl9B0bibvamb9THAHEmlzpmcx8xpFXbM4aPIYyMzKqOR95OFxL4lS0O3DBTpBZEnQ8JT/3Xnf3T7/4uvfzeB9G6bukAgqS4CRgOgK5BdQLP2pEA2BXIpdNq7QiLMezUKxCouvU4qhhJII9l/yQqrlHybcn56WLvPPL4ElSD7NOS2CB/ZZEbqD1/o8XLXfq4cK+0B1B0iqpP7zbe/exNEO8rF+NUL5s20444+2q3uND+kGhiuKoi0JRGBFJRO4pJEgvexYIqrR9iiM862Adm6Maa3opwQGH3OWWdH2TTsee/1UJ1EDumeo/pJnfHKK6/4fUV5SKqJjqfXaA9127AYMFftZHmnel1++eV22GGH2cqVK23p0qX+OikmpAidM2eO5yIFQlnEhYPWvF8gejbjFPKZdJ8SqaXP8N/rvoWCp721ze9/UuJILep7lQgiqU+4RtmFenOH1LexqsiVTrz2/yJZ4/dGqqToHJSpo/+OSAGUOK4WjZofeiD+RLKpKUGkkO51OyFZJqBwkSpVNN9WcpPKS8vcLkz2fT2s/UoURzlYfO7evdvfIxJq8tQp/t8bUMLo+Os3bXSiMieP3EDmWRu/k7rJ1aCszRzIR81j2RKKMFIuU3FJoRN5Go9eGh7CfqCaDCkR/axkpYhtnNS4zI90JMdZ+i4jq1TepzFXJmFxVYVdfu1H356+1LIXkuWFZ18g124HihqU3NzjdT1FNLBspdmmtrkZ+1AsGlEJLThqoc079DC/n2Syf/Rz/Az2V01cKSql/BGZozl141f/d0TKscdcf/31NmLUSB/vHsbxByjgGsh11Fw48djj7HjUR1JJiSAUyaTjaz4EpaHWydPYQUoVJNWP6nvOOedgMXgAJJmUq/LvlT0tlqrUUHPFiWXGWXNcc10KUZFMX/jCl/wbnmoeEdIi69Qcw31EGUqco74r6nHvPffYCy+8MKRCCscOqp6w3vR5TiANI4GGK5D0OTpnEUiyqdM4as39FBs7XeO8efPsrLPOGlLaKYfspZdeeichGquRhs+BoLbTXBARGv6u+Rb2SZFmYQ0FIix8L9bziYXdX7w1JS9IKpBUIKnA36UCCYH0dylz8iFJBZIKJBX4yxVICKS/XKPkFUkF/tYV+FsQSHNGVvg/wLsIeRfY1A344I25cSdyagz2h7DlQtQrAor2w+M/j/++//GnUKhEeRbDbT0CieSqkmHqo6BGimxkBPACROsf66CEBdhpHTxlhE0nfyWXDn8Zf23E+m3rnloyjaAf1GENyutd0vyjXtZrIlgEsvTT3dwIIC6lxKiqPNtn4iQbNWIkYBBdxcqfARxoaWnzTnABfOoiVZftYJoUBhEwph+pShRgLTJGFmGRCknkTEQiuRWPlEpudwfIkt6D/Q5gnQK9sTjJ4FzSUFPljai2GYcearmVWPEAYDbWNwHMkHVE1pM6gwWUVUB45BaV2YYt2wESn7E1a9dBvGDhw7m2AkSlADB1AVBJwdQl4Egh9FJIQM4oVyLqhIVsAZzKUQ0AmkoZk2uvvhIwexqWQh328vPPYt+3yhrpVlbn/riR1XR/U1z9AJq1NmKfR6dwN4CfAFy39ZPtkezyZNui4G+uq4Xz7gLk2QNYVojNT0ro1gYAa66pt1F0jcv6Ze7ChXbKmWdbAUqsYsXKbNhkd959hz2yfbXtRPmVmZHHWDN+UkAAzHmXPCCgwr/d/lDoL58dKQ+iTmrNFY1fLoCoCCS9RIqtXizwpHopByM9Z+wU25fPz4KE7E/HwjCXOSk1EMdu4WC7IcI6iwptLeewB7Cru2fAKkvy7KrzT7AZkKiP3X6PNWzfZVUQmT1cqzJTWlFu9biNYJQ45AokxsNb83V+qElaIZREDImwyJD6jByJyeR+FI+o8PMXqePWbLzG5wFZP7+HQFr+GgQSpGAK16Pr9ugikVVx0PmQZWNMGvlElM2gZ7vEa03zEYu1LM4vBxAyR0SpOudFbAJG0t/OnI4s2pSJ1Alyj1mdZeaX25QZc21bTZOt2bxTXKJlkjdUkNViiz44ygqya5jv7YCnja4cyUoBMG9h3LqyrQhLyGyUNGl8djaZH6lkI/UMdEAudtKBX2d5FZk2mDXAnIL447ozEb+5kofz7uGnQ5kkWbkQSDm2B1u99Y1pjAc2iJrfui6moFsWiRwTaAiwV0DNytv6rVJkUjsqNhRJRRAxqq2IhyHicdgGHAikAPxp3QTQLyhqIpA+Umd4vaVkiveqNAhcKcAyyDzqFtnFa9YDdK9lj1wLqdHJ+bPVwGJD9kKMZEI+FmT22eTxmbZgdrXNnJRnuakoUVLo9ueVokCVpDaAAqufPfX0z+19Aml4BlJQkoRrDUqQd9dArxMwqx/fm6mJfgQyB+upoDQKVlKeuRO/TiS0lDTaE0QgZecA4EMATaHBYBsA79b1kPXKIRGpGTcW/CkCSXNaWWfa46RAkppxGxksTy59ynN2Jk6caMcedRS5WwWsG6kM/Q7ie7aspaJzhMDVcf4MgVRUVW0fXHympUGyKGvpD3fd7QqVRR88JbKH+wsKJN339PpArqlGf/zjH+3FF190wF9qImUBaW/XPUlgv7JoRGRIoSTQ/LjjjnO7LxEcTz/9tFt8bdu2zUF7zUFlICkHRuB5Os8FCy4nQDieFDbtEHM+nuydOie3oouVHBpHHVsAuD5PBIPfH53wj6zA9F4nGKQ24flATmnvecc93Le5aK8TXa/jZbgCMiaQuIeEYzmRx/l7Xo0I+NjmUMSYMqMWLVpkh2CvJtXInXf80T5y+aX2gQ98wH52y0/s2Wefta985StOvnznW9/2e4zuv+dfdL5dfPHFdsstt9gvb/udzx6R6Qw3eVhn2otYCa5dtwWljBSM0T366qs/YnUoYh944AFr4XjZsOvKzRHBIOvL4cD/8O9rrvKNogXFLfo+K9vXNJ4sYV6LEFL9VnE9V1//CewQR0RqHe5hsnuVSknZX5vWb7Dnlj6NykrkcURMZWDr2MLeMWqfiXbuxRdaNgSXW3XSBFK3e4+99PQLTsDOPgwbXr7XuKUfF/UdLBxFvmlsle8jAkl17uTv//7v/853inq/X3zmXz7tmT3+fYD7xKOPPurfc8aNGeuKNhF6Wq/NWM1+61vf8nmkOfGZz3wmmncxOfzWmtW2EXvdKZP3Q1k30d/jto3Mp29+88ahbKHPQyCFPUA13LZjp72OTV8Oa/awQw/2vURNLspm1PjfeuutTtAGpZyOq8/X3A3zUeMyctQYu+66t1VEb6HS/cUvfjE0P/Xaiy66yLOW9PpmiLlvf/vbvld9kNxFXWtYLzfddJOvq0AIhfk4fPyHNx3oOnR+muc6hmdR8vDjxWqrcIzQmBCOnSiQ/tb/8kmOn1QgqUBSgb+uAgmB9NfVKXlVUoGkAkkF/uYVSAikv3mJkw9IKvAXK/C3IJDGARB7B2+U7e7h4urEd0DVwXv+EltsZQIO5QBsCICYMWO6VQFQ/P7eBxzwC/9wF/EQHsE+Kvp77HOn/5QSSZZD+lxAO1mxyd6tFH+1ufuW25wJY6wiKx/VQ59t2t0A0F1njT2QQ4BX/X2RKkoKFylzkABxnAhIE4DTg5pB8Uaz9p9mB8+ebV3k0zTU1zlppMwEZUt4RgMERAc2NKmZsr+KgDUnkAD5BUIOWdnxmbKu8ywkqT8E4g9TIKVl9FCTFIB7iADIBXVR9wM+9AK8jJ62v82i07wNEiM7p4Bu6m6Cr9ucEBIIuWt3rZVVj8GWrtNeW7HSXsfGqENd3IBWAtNgFxyMi8AMLOwArwWWCtB4O5skIpDUmQ6SjVok3U46/hg7HcCuqICObjqg31j5mm0AkOzparMRlVV07+vzORY1EOHWC9AjUknHgcpx8khjI5unDsa6Eas7kYRK19myrQ5ll8gi7PkA5dvJCWipa7J9ysu8rrMOP8IWn0HQeMUI69myw1bf95C9vvYNe7Z1p20ml2gwFfuptGyIAT4X5ZlnC8T2NlKxyRMtkIwitGRRpb8L/MtlzAWsKRtCmRXMVOtqb7FiMqZOqpxoVcyNDJQgXZn9tgvpSz3EYCuHbOQ66jp7rY261UKyicgRyJ2JWumy80+0o+bOtFbIoxeWPGkte+pcDdfNOHRBwkjdokwjkYOe/4EywokHzlOZTr1cTyPjlwewuz8ZDWOnTbXswnyAQJQUqLkGODe/RgHdAI0NzIHb/3Cvvf5qRCApw0qh3UIuh4P9TipJqwJi6mtKcj3IEuePZAsn6yI3p4OWEHAL2aicpEzWb6bUcrxQv89k/jrYrNB4ESWp2VaMldf8Q460WqyMXli1ym0hGzfvsHkzxtisqbJY24R94g7LL4SQSseGywptsAV7RjKUyvJQCmo6Dir3R/aPIp3brb6nhRrXofJQ9hekJ/NisAtLLKaxCCQun3WBdRjv7WJtN/bl29auTFvRCAHJJ0i5p5wTAfuez8JHaLy1FjNZ59nsE8XY5FU1k4/UJns78kqoma49yrx5+xGUBQ5uuyYlUmD4Gn+X1Z0yS6LdSfXW/herEEVmikJCudUI4bMJoPgtcrG2M5Y1jFsqdoed3VzjoPKh2B8yINaocVp/o00YmWkHTS2zGZMLbVQ5x+3eyes6Ijuz1EJITfubKJD+5V/+Zcgq6r2AUpEg+tGeHVRH+rvIjlAnKf8036UAGcoJ0TyOre+8Y1/WU6wTKTw0v7Kx2qooL7UByNpsfl+OfeOOjRvYF7HijMlur/WfUCBpBFzhJGtQlCTae7THSx2rz/FMHX7nKj2ek9pBe6Fs2EQSi7jw370HgVRCQ8FpZ53rFnZSd3ZBfjuorb0ozgt6r5uwA8zMIZEyAUyWiuhrX/uaW5ItW7bMySIB6MEWburUqX5uyjo6EuszEUwi7EUoSZmh/CTVWHNDtTzwwAOtuLTEZnPvCscSMafXFVJnEQUCzjVuui9rHHJl48Y5ZbOnafwCaSRCTNel8dFn6HeBBPP3cVwRX+HeF+y6dL6uPpFlFxaXIs793sKe7/l/uh9pL4ot9GQ5qmN3szc6ERfnK0lWI5XIbb/5vV14wbk2ffp0z+ER+XEIhI5Ipe9+59v+nm/9+7ftn67/FBlSW1FoXWpLliyxPbt32o+wXVvy6OP2y1/dZpd8+GK/j0uVNXHiBLvrnrttAwrXk08+ISK32ANl//eNb3zDz//44493FcquXTV25ZWX2QiyEoP6JID/YW9gY2QesXdCLvZACqfQzDLQ22F53NunTdyHeV3u9+JBNbvQqDBrzlzyIJnrfPdRLqM/xFxK/YiCeDvX8epLL9vKFa/7MVOZy5U0b3z4qitdbaTHBsiV39x6m9+HNR5nnneOTZ8xI7r/sRbuved+Jxk1N678yFVkBI1i3pO5BzkvC8V6rOHKUDtfc/VHrZD7Ty/38E3Ys4pw03hLib148WK+q80YUguJQJKlnBRhUsKFbCKt9//99W9g90uDCve1j370o565pHWp+fB9FE86tuosAknnFMjHH//kFr7L7PD5eDBZlCeddJJfj167du1a+9nPfjZEUmld6HkRojpHPXQcfYaURR//+MeH1o4IJGUgBaWTxlTZUUcccYQfT3uRCCStjQ996ENOLOkhAlVzTOssPIarjsJz4T4RfqcGn7CnBbWlPlPPRdad0b0/zJkwhzTfkkdSgaQCSQWSCvzjK5AQSP/4MUjOIKlAUoGkAkkFkgokFfhvXIFJ+QBxUuMIQBXYLGA8vl6FkiufxTsuwUYyQY7TYgBtv/0mW/XYMfbgY09H5EJsbxQIpABgvm1nN4xA4vih+zN0xuu4+Wn9dsDYIjt48nhLbem0lvpWa+5MsZr2VvJTUO4AygtoFtijTl29txOwUoHOsj5Kp6O3iUDrbkij0QCZp51wolUWF9q2LZtt6/YtTsBkSAXEMbpkNQMo0NSGhQ4siucUBdWVK48A4wVmiiyiLlJ5eAYNdRJQ7zZitBino7ZQ+Hcm4Fk+x1ZHsizfssnbaeOcjjptkWUVl1NXAEIAufq6Fmslx6gB67AddKqvW7/ZO667sAAbAEgTqKnzFIiaBmnSLRA+toxyAiO25YqyXCLVTpq6wvms3GxZ4nTZpPHj7DP//M9Y6JCfBIi4ddN6W/XG67Zl0wYfx2yUOcrJUK0GehlzXbtUWNQ3FRAsHRBJVjUa12ZAmBbUXSlYrXXxnh07GskbKHdQpZv69craa0uDzZxQpUgqmwyw9uHzPmRoyGwZ5GI7Fod1nY32Yg/d2QDubYC+/Uh6ZA/UQ1ZEIBkFzMjKTdfl4GU8R9wCTsSHlDlSjAmIFkjMa0QeFAA8jaJOC8vHWQkEkhJ/aiE3NmEatB1VHXH2ZP7AXkAEdEm5JEWROqsZv/bG3Xbd5Wfb0QfPthJ+v+Wttbb2tdcBOWsdoB2QEkrOPlKnObEY5T6I4JP6TdlKHbCtWaivRB5NEFgMKKvcKo2J8iCU1+MaINZSryzs2rrs93feYyuWr4os2yJGaGidiYTzWmg9ilgSecTEe5sQiBQWEU+L8kLnJyWfqF5XxSmTS1leUXZXiuyMnGBivsh2EaC/EGBx5qyDsLQjhwgCrg/12UZyPI6Ysx/2Y83YBm7g81tQlkAUpudAtGFG2FlC/lCelaCuk30dujSIPFEsEI19HVbf2+AEUvnIYs4KcBvwdRAl12CHzkPnpQgokXuoW9LybUd7vq1rTbV1gLYdAN+pUvCxh3SwfjQvRDpl8yaRiODCrkjKk2oMK7tSVEjFYIMF7f1WDvOdw7yTtWQA9N5hTRWrKkL9RAwPBxAdBKV6Iq9cAaeaa37xnOZKL0TRdgDedazL9ZCBdXyWVGeZqLC6Olg/BgjqdoqFqO4KWANYKGJdV5TbZwdOKYOUK7FRFf1Wmt9OnVtQNVAPbBJP+XztXr+riEAKyqDh1zhcdaTrE/grSy79t0Bc1SAoEbSu9btAkmgdBDunYKvmahbZXsVkhauXmIg52NYVFuTZOojwZmz+DiWTTkSi1royuyKF458jkLSNRwRRJ7X2/V1ZcLFVWmaWlHyo/2QT588LQGYdo/wSphupayLruj+nQCog62Xx2ee5hZ0yV1JQsDlxw3wTgSb7svd66H4RwOagMFIdpEAQ0C9Q/qmnnnJwPCi4pJwS6K0fEULKk1H9RIRIZSTwWwougd46tuwAZ7GXjIcgCfdU1Vfkjj5f+Un6b6lYA0Gqa4hIo8haVI9ASGl/dfs1xlHnKjWLCCW9TjZwNZAJgRhTHaPGBKmU3J80Ip/F67P+dE/0DEDZlkV0q3bpiDRhFen+K5vVcL4DvH/9hg12++13oro6zfbff3///N/85jf+nmOPPRaC4JdOAIlo++5N37PR48baReT5PPLII/bCcy/YpR++CAXtBlv69HP2iWs/ZpWVlT7WqsFvfv87FDo77JOf/KRfm5pbRK5981vfsSMOP9SPLwLpgQcetPPPP89VbDrvMIbD9wntn/3cC7OYB+29bdREJA62htzjJ40cw5rFPjOvyC18W5Q3WFxmVShmqqpHugWdW7LRcNDDfM+m3ipL854ae+zRJU4WyjqwqKTYySSNh/b2PXv22KbNG91it5u5N2vWbDsTG7ZujSXn8dRjT/p80rhfc+21Vo6aWRZ1IpBErNXw/UHH+uLnv+Cfp+wjkS6yddMYaU64OpA5o/mgOan5pvmp7C7lH4WMpMcff9yepd6qjTKjTjzxeBs7dqwfR4q/YNeoveBLX/zykFJK6/WfPvmpyCKQMZkwYZyTT8EecxUNCiKQtF409no+nI8IHr/XxfaMgUAKCp/hBFJQBCln7LzzzhtqtvjJT35CBtN2u+aaa4as7fSZv/rVr6I8SR4h9+0d462GjPg7Rvi8HGVYSrXHWtG56nldbyDbZdMXvrcOn0MJgbTXb2XJAZMKJBVIKvC+KpAQSO+rbMmbkgokFUgqkFQgqUBSgaQCf10F5u5b7ZYonSI+6PTvd7VRyA8BwAUsD//AzoSgEBYvMKqKbtoiOlRfBgjvF8o+DJgJIGFQyfg/uuMspPAPcP/HOz8iDAQi5JGfk0WX/riCQZs7aZz11kKqtHZDUJBxBDDSkQJZIYVU6PblvQ4Ugklm0IHdDlgwKAKpEZAWQDwdgO10gKkZUyZBmvTZ9j07bHddrdvH5OYVWlNDK5249dYMcCcgQ/kTESgKOMZxvaMZQNPBeCeQZKMWgfL6u0gkAZapZCWIvsqBhCmAYFOANu5XlllSZLV0IpePm2DHnHKa1TV32ubte2zlm2ttF9e2ddcet6cTQNGh/CE+1xUYgEXZAIay0hMYlpOT52ChOvD1cJJLao444DwCakQaQKiIJ6FWWZz3J6//uE2D5NM5t0JkiDxa89Yq74xWx7hAmxbUUIq8GgCIVZ6TrkeZVFmouqSg6eVDOslzyC0o5DOzbPvO3Va7u8XGQCDp0UehpApbt7HOpk2qoF6ZNm3mQXb5mRdY5+tbbM3jz1guJM721hp7qokgcSzVesnbae9S1gNqMq63bwBSKFatiayU0irKIogIQoGYDlQ60EQeBR3xPp00LvwmHbx0xshSO6hsrGV0oEIje2dXJ2ObS/4GdlpQhtSU15FB5IAS4zUY27r1QWx9+OwT7eSFC6yIehdn5FgDdlnLUAbI/kZgm0BtgV/ZKMtE6En10EntRL708B4RDLOwKhy9z2RL4XWZkEeuOGIeZMqSy0kyUROo5JgjdU2t9ts777blb62O7JJEmjnoHVlL6VJFcAUSKRr0SD0TqY74cYsuFwy6hZt+L+JXIL5+VL9IMcd1s371GQ7yCnSPJrcVV5YzX1JtNCRRT3sDOVk1NnFsGVk1ELdNO6y8hBykwmwyVfisQTqzKqjlPwAAIABJREFUB0eQDwWAykGz6M7PTu3yHDBNdoXON3azlrCwqxpVyhihykGZIwujPqzx0ri2bD9PasaANQ3m2uqmfHujHhUegGoXmSZpkCpOUEASaXJn6OX6O2MuBFskXDr7UwHjWETeWG5rvxXUtduYpn4rI0tJa0BAoe8rXKd2JO/kl3oi7BUxyeSESvw6Vx5QdJmsuUUbc9J/lK/E2qxhTq9jDWyEqKrjWls4nebmVssRuYSirhfyLANwtrcXBRg5a5nMOZ1zL1aJhdRy5qQcSKRCmzEB4nagHsUfShFsC0/5ctR9vzcfIpDeQZ5pzKXKidVX+qygFB1SmYR6hfnFnyIAPBMozkUKaoNgk6bjCdQOCiaB2CJ80gHJVbcVL7xofeyn86bPsEpsI5XRJYWj9q1Bfh8lmvmoxGMTE8axYiYnT4qmDJSZrZ7po3na0trkSps+jiOyUPyGyNY09nztlTo3kba6z/w5AkkKpBMXLXYLO/mUSbnk1mvMN1ffoBJ5r0cgtvWaYP8mkH7NmjX26U9/2hVcsq8ToD1+/HhXeoiskW3dpZde6lkyykvRe0TcaWx03qq1aq61rb1mHPZ/c+Ye5MB1WPd6XZjbrsBVMYcqyF6szBpIbn8uboTw14s0jteFPlefqeNq/GRt1oyqzu3IZDPJvBSJrw4SkSHae/VZUrUqj24QAtCbKuL8OZF7frOkfmpCkQWhCKR87rH6LK3CDU4g3W4nnfJBVwepHrKxW/Lwo6isDrTXXnsNwuEjVgi58qUvf5VMnv3tpBNP8HNUxpXG8lnIo6VPPYvS5irbf+p0J2REWEhps2PnNpN1Y6YUyZyD7uVfv/HbdvD8g1yporpGtdN9DetNajykPtK+HDfHuDaR/VmP7lQ+lyaKXslz9d2EOSa1bCp7gMjmLq5XcygtW00eaXb0B45ycqqisvodeVVq/Fi3eg2Wfb93G1OpaUP2j7KnpH6UdXA293iNx7x58+2kE0725g7Z473MOrr3/vt8zK766NVu8aa9Xt8RpLCphYDSGvzG128csptTptQdd9xhW7du9VpobXrTA/M71EK1mzRpkp1/4QVemzysV5e9sszuvP0PQ1a+p5xyis09aI4roXQut2IlJ2JGXxJuuOGGWIUbZXD986c+jQIKxTjH0ry/5pqrvY797NeysPse6iU9tOeo9lI26X06P9+rOaaucSTfKaVA+nMEkl6jNaY8qEAKyUJSnyHSStel4z/88MP2xBNPDFlNBgXlcMVRZFccfW4gxkUg6XuH1qPqGjK/cmXJx6MLG8J3EEixMv/GbyYKpPfcOJNfJhVIKpBU4O9UgYRA+jsVOvmYpAJJBZIKJBVIKpBU4P/NCswE+JfipZcuewF6wus9k4Yf/4d1LEdSB7KAxDTUK51kA+QBGKQDlq/fiHWJFEEiL4YpRxyKiZUTb1vZOernYI6AIbcyAozSP+ZlSZTR30Uff59NH1lk+eBXqQA69MaTnYItiXXxPwFa0qTQ7SsrFAFZss1BotAGGKMAauURKJi6jYDpYxceZkceSvYBH1bfXEfodrvlA5r1cQ612MeJQFHDdm19o5MFIpFkwyNyJrIu4XqlnpDCSIC85yJJgYTyQqqfuItVQH1RnEEkgC0rlxwKhdQDeNajLJo8c7Zt2LbL1m7aRu0GrQ1VUQagkez0Qq6IauF1AsAQsJTCE5F1U9S1nyKFBNcsUMtBYKmkBAzGAIzyB7q4vhJUAB1tzbYIG5nzzzvLbd76sJBqaqjDRmm9vbrsNQduIuAk1dpaUdrIU0sDrRDvWImkMXK7I65lwsRJruBZ8fobVrOrFaCnwoGaDEC0FubC1h21ts+YCs43w6bPnGsXfPB02/TYy1bEYSuK823FptV2/xsvWYOs4OjWbgIYli0ctJgrbUR6+IPJJyIlKH70VMjlcIJSVkmewQGBhyIhU8oG5mV1fqHldXC82Gqvg8M142PYCbAs1ddAL+AhRJJqJQK0HyKjHZui9MFO+9ilZ5FZcwDqMSztmP95yp0iK+tNgM03lr9mnc1NntGl+SBCTa5zsqNLAwhNzSuw8lFjUfGgcwJ8mrDPJKysxvhrle8k0FUkmc94/l8XypU99c0QSH+0lWvW2iATSySJNEopMYHEP36idSceJVbEDLcsTPecl5g8FUGirA5/wr3XfM1F6qzIWEkEm9uHxS+hFNRElacmhIaktDdjFYeSpyTXRo8soZ7YDPZ3WDWWhLnZqHtopk+BtMlOq2KOF0XkEaxtDjZ1GrYBJ5B6rbWjicyRRnI6IKT6mnlTN9eL6gFiRVkgWRDAmlu9vL++P8eW12bbqzXdVgNo3QeAmYp6QOOezZrL4cet52SX5oQhyiXyqKSmU25IAaqTjI5ey93TZhWbW2wkOUX5rLUskRjURySq68ViUiQAhwEs1rzS/qNB0d7hBBL/7eteC1FgOQRnG4TwZs5hFfNqN6qpHtRXnYxhHUSq8lZSID97yOESvcUEAAjO96SfFDbD7ExA4bYaUtxqberYVDvsgFybsW+xFePd2NvVamfcQI328uNfPvXPfu7BHlRrx5U5qoUUPVLxiWMRnyhykfOUIk0km9Q3Ani132Rx3dojBMhKAak9QM872Bsr5oLCoJt6iOTpFTju2WyD9sbLywyGxBbMncucYQ91NYvIBn1+RCBF5/FOAknrwAFazkukusiG9s42vzeIyHWiQqQCizg6V/ZD9mvPjfPhjD7jvRRI51z4IbLdtPdofkSkshRNvtfqHN/jEYBtzaugzAqWVyIx3kR5td9++3kukkgjZftIWSMljAB7EUhScsguTGqQQNSFPBgdX88pb+fwI4/w+60rQrhnaW3odyKlBlwtG5GBfm8QoeT3ipgQc3VW35ByTMB+II30OleVcN36XFe1ip7V/ZYmgTT2ed9/RQ4LIOeekCowXQamHFdzQ40VkfpIe3LYupnX0UpwcsBt8fjxDJxf/87OOfsMajHNiSXNrR/+8IdOOJWVldhVl1/he94NX/+aq14uuujCIeJX++EzZAo98eQzthBCKJ9GE42b7MruvfdutwZUlpLOs7S4xPaZvA95SbfZtu07qfkEV3NNhrhyzRTj6+SR1oj+jL/c6D6eyr1Q+46+I6RmQahxjX0cM1PkmexFvWNDkzYi6WWxKPJeyqI+t3EssImT9rWjjz4W609UqNwLZc+rNXbDF7/kKs9wLxN51IZSaRzn56okjiF7vBFVI5308lshzSVPP7XUnnzySf+8K7CwGzFytK/TPmr1zW9+0zOQ0tm/Fp96GtZx8xmNiCzW3KypqfH5JwtB/X1oTGSlyphLDfbhSy/x12suaG4+9MDDPtc0x6ROmnPgrOi+x3hKNbYGdZM++6tf/WpEWHKNmstf/vKXh3KDZNF41VVX+TrWXBO5qhwj/T0ojaSKEtGleaDXhPk/evTIdxBIIqxkYReOFeb7v/7rv/pa0B6wdOlSz1+67LLLhpR0OlflkYU9K8z3QBz6903eOzwDzL9Pcm9R81TIZvJ8SZ/z3I+kXHYFdEQy+rGYE3rf179x417eyZPDJRVIKpBUIKnA+6lAQiC9n6ol70kqkFQgqUBSgaQCSQWSCvyVFRhfmeud3PqHsSxnpH4Q6K1OW38IgJa6BUhW4E8pFjKNbS1WhIJBQMzWTdtjZUT0j23/cXmE/N4AYnQcV7dIYSGSIrLVchxSIKzULnROy2LLsAjJBmCuJHR6xqhRlg6w0QGAmE2Wz+a63ZAPAGVpnC9gzyC5Lf4PeY4pgCwDYCm6BmX6AAry5z4TxtqiE461PDqFOwHKswTCQSzI5m3n9h0OrLS1E9oOGNSISqeBTJidEEmdgJIdEGo5uYVYTkXEmQBpJ40GCaBGpZMtkKkHNQHXJXJJn5ulDAqFiAtcQLrRgvqkDsuyLjpx2wFhOjlmt+orLEq0gUg0vdEphOjhwITqF6wDY5JqOAg+1DWrUeIgbjElOycBjjoaz40aUWb//D+ut6pywEde19YCSUa4+LbNW+3ll1+BLOtmHADDIAeU7zOAwmlwAIWOwEL+lBJJXd15EFKT958KcTJoS5Y+Y/WNnZ7FkAIR5GAW9di1Y49NGFXlndQTeO2Hzv+QlaXluWJE1/PAgw/a/Y885OPXAhHQDzDXjnWagJpuzQeAKFeFxB3vkaVSRBIK/Nb1yT4xyuqIOuod4NQ0ExAsYJAxS3FAR+QIoJjCyDmmCB+VWKByFmSFAOaok5gQc+zUPnXV+XS1T7T0nELmIGnsZGi17Kyx7oYmhSlYI/aHHagfttTssDbmWQsKmSyyL6omTiYfasA2oTZYt2mjk2KyGFqw4FBbcMTh2PTQkS3LLtaB1lI/YLmUVzsB9u5/6FF77XW6uVlXEdAr4EoKAl7HXNT60zUrh2nIfixWIaVD2AQCSbNIGLyD8arfsB/VTX93a7d4ckWAWLTWI1IXQB71EL5LkDK9ZPeUWEEOhACsU1V1KZ3p2U6WFrMOitIKIeFSIXAgU/lJyxCAGCtRALTbGtusvbuNznwpriAl+9t8PvaiFpL1WPoAawXWpZMBqRvMsPV9Zfb85kbyhFAtMAdFfEjJkwGYKrBb804EgmyDRJJ1dOBZp4FkrHMYx1zA3r7t2DFtarLy7lTy07KsEDC1mHlTCImcSl2d4NU8kh1gICeYYyK0Qg2lWnAViqzS2Ff6BrEDY561M1Xo78dmr9XqyI2qHwAohqjoJEesCSWjgGFdl1QSPg9RUKVmsP4B4X1Fc43pEG1ZKZDUXXU2utTskNmlNn2/MsiufrvsKxv+yh36r3/Z//rMp12FoXXk6jbNu5isd9Dcc8zeJu89D0rzygmlSAnqc0bZWgJ8+WipSLTXRoST5idAOCS22zrxZJfy3QogDR2MH7DaXTutA/I+hXvFobMORNUBCc1aFAEuJZ7OK2QgiUCKxiHYCqpyb//+T195tF++4xG/39dBbGHn5Iafv2wrURsxpsUVVXb6OeezP0s4pzGP88Hcsi2sifeut2qkea11G/KFpBRdsWKFq5BEgOxCxSirNQH4IjoEZstS64EHHrC7777bP0CfJyB9586d/ncdU2te66Awv8gOOOAAJ518bsWAd7ABU+ODyHSB/ToHqZn03gKsypwsYHx8L/BmkKgBITQj6HOkttHrZJcn67wubGBTlB80aZZt2Yx6auw4nxNbNm9w4khBeenqksBGNjsnIvP6UM6ERgZdi4iFTIhgzT+3hNUx2cu2oYT5jSzsFi+yfamFlDjah3/9WwiJjZvtmKMX2mHz5/ve/m//9hVes6+deeaZQ+esektRsuzlV70Out7y8kpXdN111122Zt0aiJ8sH/ep1Ou00xdbDfv10ueetTdR3HZ39tmMqfvaScce70SFyBhZ9ep8tc/6dxuRQuqcUX+L5ie/03Vo7ugzVTtXDsVZfem6x3smjuxjIyVLyKDS+z7+iU9AvOdaTlauK1D/eMed9hYWslpryqWac8h8O/KoD7iVmxMr1EqESF/ImhTZyzk8A4H06MOPuEr3mk9cZ+XM33Rq14Ea6qbvfIcMpAa3Vi0rLPY8o5LK0qhBIj5PzQmN78svv+yKHJGWkV1ik6vBRLrovDUnli171e65556IUOV9yqeaR06VaqHn7rzzTlu5fIXPTxFG4V6jY37xi1/0rVkPqedkJxdqowwkKcWiZqS3Cc5AXgZyU/N05OgR/t6g0hL5JDu+QPy4Wpu5/gnqO3LkSN+DlMskRdtZWP8FpaUILllE6piBJNJ7VZeg6gvNTsGqLjr7SIWq61VNdI56n9aJFMn6ncZdz2nsgk3lV796w3tvGslvkwokFUgqkFTg71KBhED6u5Q5+ZCkAkkFkgokFUgqkFTg/9UKVJQAKAkpUZdtTADJ5spVDTwErGQCLqVAfsgbXwiFiIDCqgpXkaxbFwGh4R/5gQhxWzJZvEE0CIrxzASBNJAHymwRZSIgJwXlgat9ZIMHIJsNKF3MP96nQFBlQ04M0uGfnUc+Tf0e8mhkn4PNjlQlAL06rqyrusjWkZKgP87l8NwmOnqrK8rt9EWnWDVdzjp2Bp+LqALCoRcypca7Z+tlZUcGUadyh3KyrAHbuVpUIjVNbWTUAOQA0KRBLAhszQJESwXoHyQbQeqMfD47gxpkK4MCMsFBSZQQ/epsB3StQ8nSDrHRLVAC8KQL8MzzplyIpUrJFigudDwBVUc9hltRhbkZngsEktsCimTxdnTVAgLEjzqAEinPLr7obDts3kw6xjk3iIJmAtNr9pBFtGkrwN4e20GXdl8n3eLUS134IuP6IHgEENIcDoFBEHd5iR2ORY9Isdt+f4c1tGJdBlGUSjZOHvOhsanB6vc02r5jsDjj72On7Eeg9YetLJusDjJw2iHzHiUH4pmHH+MUUf5AVHRAWPTzI3VDJ4CMy9fia45IIoFykR2TAzmAZjontySLkaqoTrr2OMCcY7tCQMqqqHnewUDhp4Px+xxgUp+2yBqRbOX59gkUSCOqSyytqJzj59gjf3jIHr/nAZtQWmFjuZ4CyMZMsnu2YfFWB4nRk8b4Kmsks8DniogjByIhuAROjYO0nDl7pquRKkZUWKusjzj/Xk5KpGRNQ6Pdj33TK8tWuBJOKjcnE2MiQiSlHg5kxZ38LoqJ1TRQZxFQ5gstVpSEterX904i6d37mgjH0EUtzK9HBUKhhrbGRlflWVmuMnp6rKSUPJu8HCsvLvXco+K0bMvhc3IggdLJPhp0aZPmMiQKc7+ljlowFzpTmqg/61E2jthA4SvJGSsrSZZ+vgytJQNVWkeWLUM91NCB4mtA+SGREk25UyLd0iF907HMVE5LOraDfq0CWzmAd4UDsmZ3ktH12nos7NKsHAVZKUBwGeu1lJpmsx6ymRtDGVsxWeAZKBK5xAStVFtSzaS6PSIjkVNmbayFXZAom7rabTvrt4Vrb0flpPXd3FLLftPpdlZ69PAaPwb7XBoWiPqzXySf9g3te2QipWHNmUkuUkXxoM2ZWWWzpk+0T37juXcPzX/67//62c8M2TGFfSQcdPjaCWtt+Af670UtiEBi35UiUUlXIon62XN1jU4soyITKaR9lxJbKqS5ZZGZxLh0Q8y+8uJzduTcg60dIn4KREQuY9na3BgTvxxLhGfY62LiRxaHPptjm9P3W4jIuJC1GK+NP0UgLT73fEY2IpBcCaU16GT+XyaQPPcNEll/BuVGyA8SUL9s2TIH6qWImDZtmiuRSskbU9bNueee68SSfq89zC3rpFRk/UnxIbVXGfcrPbfPpMkOXs+ZPdsBfv3OLS0hZLRGutlXRSroeT0EquuSBXQ3NtX7fU3HkSpVhLsrvait7DedDOF32ntlJSYViFRcasqoLJ/g63XfSftYe2uzrYecCapU0eB93PdEICmTrJ89VM0mQT3ay3/LEjBSlGp9DVguc2c1qpVfo7g884xFts+++3GvzOI6+u2xJ8jceflFu+KKK6y8sMiv76s3ftMOmDndyQsnIFjH2geVL/XEk0/ZeRec53usso50j7j33vutATL3wgsv9qaUfNZebkEuWYk0u6CHUj7ikscesdWvr7ZLsWsbUVXt56s5qHP3z9D9Jr4fKxMrqD7DfHCrNPaaiLzC6JLXa+8VyaD7nWpdXBSdf093ND4LFh5pHziKeybfQURQLX38CSfBdIzZB8+zRWecTuNE9Dt2DTpeIjJSymV9vjZJzd3nnnraFUhquLjsI1eibh3Hdwn2Kcbx+9//vu3attPzl7IYkBEjqu20sxY7CaNHUMjpv/W5sv2Tmieaa9megSQCyZVEXJMI0Lvvvtfnm57TfD3oIHLymO+6B//61792IlSPf/u3f4vutewJmj9f+tKX/O+6F0cE0ke9OUa36DUobUUg+d6t+Rt/v3HbxPherv/WZ44ZN/o9CSTNXdXp9NNPt0OxjfXMPOa+1p1UaLoOEUfKJNLzkYqcMY2Vevp7yHwKe2AgAvW7HsZL56R1FYgnEW1S0UXNSVI8RvcfvUafoev55jcTBdL73bOT9yUVSCqQVGBvViAhkPZmNZNjJRVIKpBUIKlAUoGkAkkF3lWB3AIRBxGgGpQK6hQXyKKHLKHUfJwJii1wUYBuMfZWE6dMtvU7ttsrq9Z42Lz/g1zIiuyfhB54+7ogSIWf93v3rtQDrhgR9ipgS2COW8EBe6NiSOE1stUSLDa+sMBKscvLQ+mTmpViOxp2A/oB3qCFEtgltYDATXViSz0QwD1QrqjzHlC8EP//U08+ycZUoY4BBPJMmo5WBzp1TgITVq56y2rq6xxsyCZ7A/gR0L/HaptaUJfsgTgBYAIYdoCHz8+FKEjBVkvh2lIfpSizSFZAamAG8EqBXOjkL60QJ80d3W6/16ecFeFCcdezcqYCIBFsnMKwDCeQAsgxfMjC+xzgijUC/ntAMCeQZAEHyJvOGC44bJ5detE5nmUjALALq7V67PqaGlsBlPZAIu2wxlqINDqS1SmtoHupDJRXkg4Km52bRaj5GDvk8MNRT5G78MObramFIGyuMzOrwGTFI8KiZscumzJ6rINNsw6bbxede6EVk0uzZeMmewt1zvLly23X5m02CKHQkZdqjag4QGuw2hNJF6m3Apg0GHsihc5uZTio49dVVgKh4myC4QC5W3TFk1fh7w62qpvbVSfMn2FWgCIvnYyQjc+kUXbJ4mNs/JiREEPZ9uYb6+yhPzxom1eth0AqtVyuZ1+sibJQkjQPdlsDpFcL8oU2Fod+WjmXdub0uH0n2MxZB1gF80yEShtzTPZ+4yaMt5KKSmwfUa4wT1rau6hfuz0Iobbs5eUA5nTCyyqSOeIKPFn4ucVXZB+owHQf59hyKVKHRMRFpEOKCKQAyUcE2dsE0rs3Owf5fFlG808EQA9gLovFMri26tJUqyqEuEnpghzMtBLW4L5juQas2QpRiUUEktQ2Uj7JMlJQvDrU+5xA2lWzxxq66j2cCoyS9SW7PZQVIMppHJOl4yRFR06pPbe711bu7sDKCfJV2SIaN65bVmjq0heBrf3Bxx8iqai4IOoel8IBkrOP+ViUnms1yzdYAYusgnVXwtypoI7lKBLyOUAewGSW0Oyg5ovztKJ1Ez0ov+eaZbNmNLcyc8usnqKup/5ryTGqRc3UymvSMrHsZP7W1O500LS7D0IZILuHHKSIKEf1JBUSaiX0Y9LNMUYixbUWKXRvC3tsKyRdDsrIkXbXs2vfPTz/6b9/7n9+1ud+UBKFAwawNxCH795Pwt81NrFB6BCBpOf6la2jOkIspafKIg7QmbGScjOvpAz1EWQMdW+AZF218jVbdMzxtgPQdXxlFUR+l9tqSkmm0f+vTCBpfQnoDooUrVGfM1KoslalnpAaoqSkBEuxg+13v/udKyVWrlxpM2dC5LOHrV692tfeKBS2+rMeGzIdU8B7DWSIjicCR4TUtdd8zC3ItBdOmDDB1qHIKIH0SWc8WtljwudrvPWayZMn0xBR6yC6ju1qI9lMSmEq0jwmn3UeIo0Kud+JaJASa4D1kpUq1V+hVVdXW3dHpxNfrrpl+LvYs3PIlUtnTcvaTSRqF/ujk/OsVTVFiBzqwKpNv9e9vLqo2N5csdx+Q+bb+Red6xZsagYYzZ933vUHu4998IqrLkP5OMrvr1+8AQUSln8ikKTuENkhouPV15bZgw8+7FlJRZA1IiJ0bbfe+mtrpGYf+chH/XtKtuxfGZOd1DQP61TlHb7xxkp78L4H7LKLLrYxo0f7/uj3BZHFst7l7yIc9RyJbcx19oFAcXI8b86IbUE1Nhrn8HBVK/d+kUgaAxFKyoCaz9ifcNKJkeKGcXke5e6jjz7qpOGHrrjM8kuLUVtm8T2GvY7z7SK30VVkqKgrq6uoncizdHv68ceccNQ+eOkVl9sozr/TlcIpniu0bdsOV2Nmst+pXlK9TqRx4ZBDDkFhFKnXtDdLvatzF7H5+9//3vdRzT+puDSnRRrJwk4KuaDakQpM9n/hmqWgk5pIDymOwj1EnysCSQ/t4ePHj7ePfexjXg99r9P8/dnPfjakWNI463lXF1Nb1S+onEaMGvmeBFIgdXReF1xwwdC5SYWkDCqdk2wk9XkRoRU1oww13Oi+yd/Dd6igQtK5RypUmjwYB42j1oXmnuZgtEYiSz63fIzXm18Lx/s61ovJI6lAUoGkAkkF/vEVSAikf/wYJGeQVCCpQFKBpAJJBZIK/DeuQBZAsRQ7YMJuLxd13gKxxgQSjebYQZkVAkJMHAuZgP2KOqWz8/Ps4aefsaeWv45dGP/4jsmj0MErxiQFdDZNSLCC7NXl7CEjgMqQOWrjldpgQEHVsizjtbLwyiHbJh0CYyQgx1iUQ0WojwYA8Hc11TqQIsIlDcBShMyAyAaBzfwvCxDF/3GvfCCFRiusns857qij7QBAqRwUDf2yIIMs6QQkUEbADuyDOnldJ2RTkYgCwIz0zBxs6BRwnWKvo66qbwf4BBwWWFDIa/I5TgdKngFUT3kQKAKuBDANAqCmkM2CngfiCGCcbuR+3ieIvZ/zFFivl7p9nbq3ecKB3rgdP4C8w6fanwN8hyzs1AXsBJoUXlGXtEKglVHRB+A3ftwIu/5jV9qkiaPdbk+EXiuqqLa2Dv7sdOCrrmYnteq0ndu2W2ODMhWUlaIMiwHvUJ92wHSbgDXQAGN0629utxVvrgH0hxyAIBHg4sARRNkkCKQ+gJa55J58+IxzbOfLb9j6t9ZYT2muvUCW0CC5VB0Aiw1pqJJEwPE+WSd1A272xbXQdShnKIBW6YCEIhBCl7/XQ53jwZotLl6wa5Jqwu2HVF91w6u2dEUH+5o01G38n2dT9KM4mz9rfzv/xCNtVGUJSpheu+/eR2zTW5ttoKPL0rjIEZqDAhEB7fpyUq0W4nFXSwcqGzrc6dSvvG9gAAAgAElEQVRvZb1kVZTZwUcssClTJzNHejxHS3k9ylNJA6gdv89EKygqYb5i34diqZk8nYcfe9Jeii2ZdO16CFTzTmmpwJi/AvVE0DlgGVRprBcRSE4S8R5Z0sUJS36MUIdgLxSe058B8JMCKfxdlkkikNwCkGsrQWA4slS2dd2sw1SUe8U2ffIUK8K6rQAUOYu5lo03ZCCQUjOoN6RCHyBlY32X7dizG5VWA4SvoVbUfBTZKvtHEdHqZIdo4Hqa0wtsycZG29QiEoJ1y2YjAlaqANVNGWBSJLnlE7UUAVhcXOQAbF5+jhPGAtgLUMG1bq6xHAikImotAqmMzyxn3eUBMudTqyJInUxqLzWQFt+gFISx3Zr2E9mziThNRV0TWVeZNfGziTFvYfyzALtrmadpEEMNrW22adcOV5W1d0Wg/QDWfOKJpIDUvpGiiydHxpVXIlY4oIh3kUgZ1CCN16ek9NgurDn39kMEUkSwBo3PsHGXgihWDQyfF8PPIdIcCVBnTmhuSbXFXHcCSVZ3mnVSIbHLSdmi9Vs2YhRWjpFd6fIVy/h1py0+/iR7AMurBbPneEaZLEP1enGfQRGmMwzk+X8VBdJwAiGQdEHZpd/JUk0ZR5s3b/Ysm9tvv92JIYHaeohYEjgt27rRkAF6bMcCU8/JWkzrXYRSAcROG3aqX/va12wVqg/de2ZMm+7kU3l5Kesom727GdIAuzr2Uk1AKcL0vm7qLyWMZ0G5bayIEpHK2lriTBcH7SNLz6HcJOZpFnNX+00G8zcoN3R/SWdspXjKgDySSqyT+0UDlq9t3Od6XYYW3wdYcxmQrNnYScoSdUJltT3/3HN2J1lFZ6NoGTN2ou/F+0zcx35yy0/tmVdesjPOOMOqysp9Ld3w9RvJMNrXFi9ebM/xvmeeecat2davX2tPPL7ULrnkIld0aa/Udd2DwmsrFnn/8zOfZV+CRGFvFeB/CwTCoUce7iSecnTuuedeu/Ccc20yxJzbNYoz1zoZpkzRPaWfe56nw0lt4vK1KO8oEPiyLVOmle5J+q7QxX6+ZMkSPyeRDGqg6Oa7y0LUMMcef1xkmcqxHn3gIXv+mWetuKzUrvvk9cZO4zle3Siabv35L6x+x27f7xcec6xnX+kerIzD5x5/3B577DH//MuvvsqqUZjp+Q6aU777vZusFjWxP/gy5MSIcqriZp7y8nK/fil1+hgLzVOdn/KINJ+qaHaQksebEnivSE6RRG6FiDWicrvmzJkzdO8U8TRcgRQaPkSmS5GkhwgkzfdAIGm/EIH0y1/+cih3y+9r7NGBiI1sSqkbP2PHR/Z3f87CLhC4ImX1Gbof6BFUUhq3x6nZQw89NKQgCkSS/tR1hntfIIECoRQ1qNB0wNhq/QZCSt+RgqWdzj3cW8O61/u/9rWv7O2tPDleUoGkAkkFkgq8jwokBNL7KFrylqQCSQWSCiQVSCqQVCCpwF9bgRxs24SVpAs5jW3ARCDRYB91FgO2SIFUUZDqap7p0/Z3QLumsdbe3LDZHn9lpfXgTSV1ENCLA8BuiyLyiIP0t2H7wn/DAflDtnXilCLXIuUrAIBJ1cMTGRzD1SYAyJX8OZVQ5fxcgBas1Pa01MjHi1wdAR4QOjEZJTueLggg9RLr4fZ1ClsHzBcwPnP6DJt/0BwrKSILCOBJHbNNEEA7d+627Tu3OZgjwGsk9jZFdF8L9OgUqUE51m7dZuvo8k3Flm4kdkzzD5qLAinDXoQ4Ww8omOHKEOWDKEsECxRACuXctAOGKIcnA+svKU9EIAWQTR39Cvz2vHZl5MTqiHeDu3+KPPL6xQqDIRIptn2SfYzIIwEbmQL8yKMpyM8ij+gsO/boI9wKMIuapnAuzc1SYfV6Lbp4XReB3m3N5P1g5bcbcLO2do+DmuPHj3UQSp3cUiA9suQJW/Lks9YGcDzgGVQRcJgD8FlBDkopKpCpY8balSefbivveBh7QlRfsyfZrx68x7oB23oBmJq55m4RPU72Af6IMOIY6qrW3OnicwRwpQOSqlNaPyGXwruWpTaCBYpARLrsvSM8skcUMefqIyatE3TqNKcmwXJK4KYTjoB8pRASxy881E5acKDbGq7fuMMeevAxAH6Af+ZrzeYtVsoxx6EkUb5OW2ovNnb1VgtI2gkl0g5o3s+5HXT80TblwGmAiMV0L7dHSirGpAVgrbm1BaVWjlUCeGXlFGD5yPOokB585FF78aVXPPsrstlj5cRzIVIWRRZRKSIElSWmeaYrd4VRBIJFr3qnAims+eFEUngudF0P/3s/te8BfBRZkALhiPgIWz+yO2CT8yjKuJGVtv/ESeQjpVkuoCZUzxCBRJGwshL5J/CvhzUFKVKP+qG7BStIdeYzLiIs+iBuGdMsOvuzyQUZ4Jq2daXYk5vI5OpH2dejbApZ6cXKsVhB5kpGod6eL6acrOiK8/NzqWW21zob0qa3Fjs5ck7yqFM+pSoVkcRnZDNHi9grysglKuDcc/jJECkV5xaJRIo61AG7ZU3G3zM0EbCcS8lLs0Z2hiL2n77MPEijBqtrHrDXN++wza2sbbJeBiGdelBpyCMxVSpFgZMiwlFqpWL5JuKFF6H+gJyTAkuWTspbksaR86zv2BaGYq/9KQu7QCC9W8k4XLE3nGDUh4e9RkC1YOg0J6S1etirpLrhWnQN3gAQE0giL0VcTJyyP4R5v+2B+Hhm6WN20KwZVpJXYD/6zr/btZddbsUimmVNyh7fTbPAf2UCabgKIWShSAmjmmsNS6EhdYbIoNnYz91www1uK6fn9XsB3gLuN2zYYGPGjPEcFZFJIiOkCNFDqh/VWUqI6z9+rSvtPPONEfF9UXaO3CuldNSfA5Ae/VLvMn81JCJ70jUHYyWwSAXl5LgSKVZ6ZovoZM462aD7rrKXXCnHrVg2rKzHdPlN8jtXQrJvau9Uq4b6THS/lXVnu/KWlHPHe9zaze3Q9J0BGgZyZD6qqyWPPGy/uP2PZEFNZAFEjRgLj1hoazdstIeeetI+fMmFqPJG+Bz8+a232a7aOpu83z6eOTPAXnv++efbBggkkUkTUbdov9d1zpt3kL2Kddkq1KKzZ01D2UnGYUGhEyY/IzcnkxpMZO9SY8QA13b1FVdaEb/3/ZV7jfL7uviOIBveARHIqluck+b3kPi/Ncu9OSQmWq677jqrrKj2MW9sbLRXX33V1Tt1WDYWsjfpO9MBXPfpEGOy1FVTzJNk3smGb/8Z0+3M885xwrkVdaOs0ZSPxM2VvLkCmzxjhi3G3k7nK3LrpWefd0Kkl3O86uqP2Aip1hjXNu7X3/vB9/nMBidjRF5pTEdUjXSbRM01tyckZ/Dkk0+2+WRMicDV+N96661ORMqa7ZJLPjS098gq77777nNll8bixBNPdCVTIG1EIIkI1d81r8NjOIGUxtxUBthHrvoI8zNSeYpA+tUvfunzQ3UNFpDDCSQRM3p+NE0o70Ug+R2PY2gdXX/99b7OwnGifS/Ffvvb3/qYaE77fZVrCeplnUOwswvvC7laUZMJ1oFqYuL4TnTFxwgKKf1O3yWC5V7YU7/+9a/vtT08OVBSgaQCSQWSCrz/CiQE0vuvXfLOpAJJBZIKJBVIKpBUIKnAX6yAbGcEbops8eCYGJQmViQKYudP5f1MhkA55gOH2+gRIyEgmtxCp5F/9N/x4BPWC1gzAHggMKYbwLSfrmiRRukoC3qw7ErDbk6fIUBSyiZlGUV8j3JUZP+kTBfZpylziPfx3lKemzZulFWVFlprGzk7bfUOTomISgc4lnoiAkIjJY8IFJFK6op3axnl5nCMyVibHH7oISiQyIPgetxuC/VCHVZuexrqsJprd3ug0dUjrCgXmyr58QOKdQE+bCRjYDfXOkldx6hIBOxkAuB0ouJ5Y9kr9twzzwGiA4JzJQrW1nvasIKTDZsUUiIMoi5+dd7HwH+sJonUR1LUvFMxoKoMB3+HA78BQAkh2U5WeBiOAGzVhNqJZOMc+/o6sLdJtXlzDrDLL7uYLu/iCGTk8zsgMfQegZRSe3QCZmUxhrsBn5Y++bTtxppQXdX5RfkOhE6eMtUtupaQQ3H7Xffy33Rfi2TTGEvtBFgoO6RSFFhHTt7fjp4AqPzsCqvAGq7i1EPsR/ffYateX2XpEE39Xt8BAD8UGIx3j+acLAy9IxtQD8A0Uu9kOVGgh65r0PM1CGpXhocC592KRuCoVGlv11HPqRPabZlEgAKuBsspThVAlgwThmL+3Dl28nELyWmpUJANNklv2orlq6yqfAR1y7JmgNwtryy30T3YTWHbuLul3rYTzt7M5+5qhRCBYJs+d54dfOKx7uumLm+BdOnK5AJ8Ul6Gxr6hudlKyyoIVS+AlEwBeO20hx7Bwo5j+9gKtJelj1RfXEYI9c7BA84VdVy/5k+qLO5iAklUil4bWS2JRHo71yjMF1eL6LeaZ7H6ZHgWhJ6XXVw/JK/IgnTA/WyOWFmaZSVYF5YVZNt+E8fa+BGVEDPYQ/FZmSkQAeQfpaYBtKVTVxFIvK8TkLm+sdvqBCqnYPfDawZSOTvWSyqE3ADqLnF3WRAvPcyzVXvIi6npstaUfJRpzAcWkDr3I3ugaMtyoiEGbV3h5+q0ONyc8/OOcvaVwWYIWuYzzpeQXOZKpCLlI0FqFbCnCDIuBkAvYj/IlxpNH8BxUqRGktJAe4lIaN6bX5QNQcw1YrO4p6vFikdWM4cn2POvvmkbN9Xb5sYuW99B7hJzVUS4sktEEqWJuNU+JktLgfesFQH0sth0Esk/U0RdBECm82dTS5Qdtzcf/+sznx6ygnw3SfTufSR87jvUSkwqWdMpE8bVfMo/0voLFnbUzPPrIJH6ejtdMTN73iHW2DFgL7z4kj3/wlJbhHXXNgiSe++43T5N2H0uY5HDmulAcZWFJWkY2+EKJDUP6Hbw//cMpLA3BzVfsMcK6gapXz7+8Y876SElkay9pFgRoK25fdZZZ/n1N7MnCMQXSS8SQQSSiKUAcHdBTHa0tdiF55Pbgw2gHl3s0ZGFl5oO5CjIPdPvl9r7tM6lXoxUFpHSIprf3lARK9KCBZjun9H8iEgkJ9il3GXPyuU+GXd3OHHia5L3y9pN61HEqe6P7VLucv/vkbUtxxMpmuXNCyl8N8DWkTlywsKj7e4/3Gk3/+I2MomwuGP8O1CiHnXkQoj1LHuSvKxTF59moysrnfCvbWyyBx9+yHZBquVBxnzwpJOtAiXNa6+9Yi8+95Lv21nc03q7B+zsM0+1Fa+9hlpkq2Ka/HtEGirRc84/DzvNBuzfnoTU7rRCbPcWLlzIfn8w6072rhERr3tMG/tWWz/khWqh3DVZVSoLUhyT9keRS167yMZO7/vsZz+LQqfYredUz29961uughIZ2Md9RPfTMxnngyFfukVCUNtH7rmfe8tymweR84HjjrEuSPcM7mGyp1v6xJOWR/1EAh3I708940zXl/Zz/JdeeNGt77RvX02uUBVkpOw99T1LGUi7d+92JdvUqdP82kqKSp2wEdFTSU23bN3kNnRSdIl4V43vueceVxtJKXTeeecNfYeSzazIF12jSL5LLrlkyMJO16n8JFng6b+/8pWvDH1HGU4gaQ8UgfTRqz/6DgLpFz/7uc8zkZHBIi+spUDA6r43fvzE9ySQhhO4V111lU1CGT1cVaTvdj/4wQ9sy5YtQ/Z1+n0ggvTZTsLGVnT6bP3O7QP5Uw0oOg+NZXQPj3LGhtvWhc/TtQSVnjKXkkdSgaQCSQWSCvzjK5AQSP/4MUjOIKlAUoGkAkkFkgokFfhvXIEccoGEQaUJ4Iyvs1+B2yJ6BMDzOymQFh5ykB1K1+/YUaNtT80u8k522RrAm2eXrbRegpzBch3oHxAhABjuZJRInpjjEKAtYsXzkhSqEFsaZehPV19EIE4PgHQWCE4hIMmUMaNswqgqa26qsaauRicrUnsiuzp1D0fAOCSClBrY7nRzsp1YS2Wg+iiQSgDwRzZ2HzzxBDrgAXQBfAXw6x//tTV1tm3XbssoLrQJWOqkQTqoa7m8uMTJkxTqIkArA/VRZl4O5wWArQBlQIpmOo83rF1jq95cC/A9YFu273awScBTBwRICsBbN+B5N58jRUL/MEsp2Vm94xETSAHk+3NAbyABgpIkkEgOxDi4BZhIDdWhLqXDACB5VuagVZQU2ZWXf4ixm+MkRwBDBJj0AMR1YXcktdWu7TtQEDwNWLcCAirKdmiAYJMVzhEfWGiHHLrA1qPK+e5NP6DznPHVNSqLgvqqczcHa7FCgODjp8y0sd0pVlUPwJyPQue6c+3l3evtN7+7nfd1uaWXjLLasYlTbko7QD9skDMGOl6X8rJENZKzlMo8cRDPMyv0EsaW5zJRBOlPUZJOTEpN4lTLu0qrqSUEHAJEtn5SHzFjsHrKtdNP+6AdNm82loTYuHW02fYtuwHkagEui00ArliN+jXrrR1SqYxz2dFUZ3XMzXqO2cZRps5kPRxzjKUUYGfEj3KjxPFkMhedSGCcBaRq6FMhaTU/ZWPXjAXeI0seg7Ba4fNTwKHGTKoDkXBSR+khcHk3mUKyb3P7MA7uXf7SiMTA8NsE0p/eoNxmRyRO3P2tOeMqpvjv6sIfJH9I9cukUKnMmdL8dKsqyrVxVeU2c+okK8vLsjw2CFcQ4WWZAcqamsqYoXxgaruFnVR2tZArzZBzfXmULk02dOSMqft7AAKFNZup+ck+gT7JXlq/0zZ1YAHYj/oH+zmwZicjo47x6Fp8nvOn24ZJDSFFhQQTIrXdJivbUpi/AxBIAxBIaZxPBueZwzpX9lEOx1FuUxbrNZftpYjPL4JAKpK9nZSO3iDP+2P1kbLYBgc7rZJMuD6ubxNk4QAZUEV09b/x1jrWB9dfmmNvNnRZI6SYZlIq19PFOUhJ5iS4723a3mLFjg++1kfUjR/qruvs76zd63eVkIEU1IxhzwifPaQ0iov8TpWjsriie4AIJOcllAdDwfuEDKMeSWF/UQYVOwfcGfOWNTVzzjxqmG+PPbEU0BjVVkEO95J+ewqV3XGHH2HV5RDvgLJ5APkiVX1swxYYyVCHrOz8ZvGfeERnD8nlcwjiVJ/FT5+aCxib4ooqW3zu+W4rOsj+oVc4KC3aTOq0d23N7z6VUK/h2SpB5RDInx/+8Idu/SWCSOSCMnv0O+23ypURaK37lRQdyiqSikWv0XHyyMDR70VEiIw69+xzbNSIKt+PctjzdN/SdWVAOMgyVmumH/ZECiNnkXgoS833H5GB3kwQNS4MJ5LFCkb7QKwc0ut9XKVCEvEe5ahlcJ/Va6Q46mZse3T/E4HER3V0QhwPI5DUeJHNMUppOmhEeTkASXLmyYvspZdesE07dlgB95FGbPk09TJpNGhua7d+lnVhSbG10syRz7W3c0yB97pHqskjPzfHVbI5EE+93Ce0d2eK6OG/Jk4Yx/NSIra5ErAFBRK7jnWjzhldOZJr4Y5Ak4PWXhr7RyOZhoFcy2QsUkVqsu819WIryr4nMj07BQs/zXNvTuC+wP2il3ERgSTlj8ikiy++2KZNm+H1ES/87LPPenaQ6qcGjfyiQrsStZC+Q4iM7aNmP/3+D7GKrbXDDl9gC7G2c9KPa1jLd4jbfv5L9tvIAu+I4461A+ceFCnC+O6kBpWHH37YiYorrrjCM/Z0L9Q13fT97/kcGcN3pKuvvsZVkH0072xEFf7iiy+6Ra+U1sdwj1r4gQUcH1tS1Oa/+tVtrnoTwaRrUdODxmQX34VuvvmHXnfd80V2jkfxFe4ZN910k7/v3QSSLN5kYefEE/USMSUVUSBVpb4LmUS+1jW39H0zrnF4nea/1Hp/SYGkWuh72PHHH29HHXXUkMWejlvDdzplQ2nO6KHPCM0jvufGSsFAWukeou85IsGinMXou6EIpZDNpOf1eq0f1SZ8P/P1it2dXn/jjTf+J3at5K1JBZIKJBVIKrC3KpAQSHurkslxkgokFUgqkFQgqUBSgaQCf6IC2VkATjGBFDUzC6ZBlAEg62CtVBX8nLjwA54n1FxfZxs2b7QVry+3jeQ3tHQDkrgtW6T48IcrQoTsA97EgdT6h7es3AbVHS3wX8onHRvLKHXb6uWykekDhMgCJCriiX1RAExAAdHUtJtMoVb/B346oJAAoG6AYZ1tuqzzZH0G7t4H+JORXWRFZZWuyKkHgC+FQFlw8HzPLspH0bJ9+1bPVxBwsS9A0LSD5iMfyiKg/C0/5yoybcrIXlIOgHJ+HEAAZBCIJACiRwojz6pJxUqmy1567XV74smlEGo1Dhx3QYIoy0XEm3eo6yyloBHorx8nkAQ2RWBn6GYfDuYOJ5HeTSwNJ5D03zqnyL5OABdB6NmAi8qQARQTaZaLldiik4+zxacuglCKiA3VXe/r6vb0KHtr9QZ78P4HyDhY5cSMq7oASAogRtoJRc9CabDo1NOseuQI+8GPfmp7sBnKgezoA9STVWAhdnB1TWR38N5xZMVMZQxmF1Radm6GjT1xnlXPnmo3//wW27m7xjpauyAtohwH2eJ1SRUF0O9kCsCQrMw0R6LsFQ3J20oaV5oxfTQmqq1ISdkeOiDloFykttE8HFLiMA/8fVLpyEqLa6ksLbJzzj7TJk0Y7Zk0BgnS3dZjmzdtsxyUZjqXPq57oI6cnoceR82CRReEQg2geS0fUz1lPzrJT7JCQLhUQE5VUfXU/BLtIbAzgE7pnqclJRpzgXFqae10AmnZKyvodu6MzlMEGMedOmWKjcHurhjFk2x0Xlu5wl557VW3bhSBJKIwEEjK8xGB9HYO0p/Z3mKlXpgrwwkkJ0S1dqVcA7wfBBBGhGOjsePbb+wImzt9P0DVXiPOKFIfQSBlZmqHgLTh764+g5SUDWEtmVptUo6VUI9Mxra/3RWDaZIyKqODtdmJ2qkeRdfTqzZbTX+uNXUyDzsYKwY6ZIK5ukJjGFtIOenCpQmcFJEkOjENcjcfoBmW1nrqAKXJ4HLljNSLsAc5zI9s3lfE2MAoWxqEZzbgajHWcpUA1eUQzPmyNlTJYMc7IUAHyXxqathj+4wuQk05YLu1tlAktvO+Ht5fv6PWMgrK7fG1ddbFHIKndqtLDsD4ZLjyT6B+AC2j9RipP4YIO65Ba1XKnY767Xv9fvSF//X/DVlcDiecwwe9m0AKz4c9SQSS1lE6c1XLaZB7gEwj+2N7zAFZkqI8gQviOgXI9tm+WNiVVE90S8byqjJrrK2xsewTe7ZtpRGAa2d+ZKo2EBBSYPme91+UQIoyhaIxDXt6sLQK4LRUR9XV1T6Hf4qVml47efJkt1YTWSTAWSoHKRx0HxLYrf3MlQ6xfWcZ96xtW7baqaecbFP3m8JARHlG/RA5egSCWus/nJOOq/+WktQJ6ZgkjEhnxo1jRArjiKz1+4CUQzGQr0aOVMgoKTSVzyPCJBOCVPdqkSiZ3FekEtTYieRvI3+pnWuQgjEdxaaUNlnMh1IIlDqsPmWdd86iU7Fue8p2QHRwE1FCj3WgEM7D2lVEVAu2mRkQY65W5rtBehoaSN3PNAeVldYQNY1I3aRz115fwB4rJdMYGlnUHCJQfzcElYilQfbnKnKGxlaN9nttUyOkEu/dCVHXgoIrqK3yMnOdgFYGYxNKunrUcbr3WD/qQK5Z2XV66Hp17dyhvF5djJvUTCeffIr/PSIz+l3xsmPHNuZ5GuthX8868nuQVE5Yw377a193Im82Vronn3Yq22HU9CJicOnjT1jNlu1uYbjg2KMsE6WQN0tw/i88+xwqpaeczJCqbZRys6SWhGz63ve/yxhERIlUUU6EkvemYV63br3b6okAkoJYZGI233+UmXXLLbc4YSny47TTThtSLOq71caNG91ucQr3Ib1XpJbuQ1LMfec73/E/dd6ysAv7y5/MQLrmuiiPiXm0Zu1q+8mPb3HLRU/wQ6Gm61MenuZhD2RpTk6eN6GoBn+JQNL16hxkwXfZZZcN3ee1HtesWWc/+clPYjXR22T0cKWg1onqqXmmP/UjEkxjmUejkOooAklrVE0cWpd6TutUz+nhJBg/yjTT8T73uc/t9b08OWBSgaQCSQWSCvzHK5AQSP/xmiXvSCqQVCCpQFKBpAJJBZIK/NUVyCQ4ZFASFPiYiNKIf9wnS92+gA+A4DMnT7FZ5AnV1dUAfr9kNXS39giTAghwqyNlIYgEAmwUGKRucikbHOAWeO9uToBZylhwv6cIpEwhm0dguAAXEUGSvyiDowrVx0QAyRHFBVjBtAJaOdKMEiJ6n2zQBpRbIpKBM+8lAFxh7lmFEECVo2wJwIzs+WTjNrKynMOi8MAWbP2a1RApka3N4ceeYOmFVbYJBdE28pDa29scQC0iL6myFBIpP89KCvJdLFWUXzQEmqQoLwHQbPX6jfbdH9wMKQAABfinRyCPgkWYgGU9VAsHHZUjQm3UNa5A7ABEDh+wQH68UyHwTmu7oEASGON5SE4mBI9+wEBXE9BVDWAzHjLg05/6H2Q3lPL5WH55V3Ya1oA99urKtXbfA0vomF/jgKIASCdn9H5Z4UGu6FECqHnIgsMIRX/RNmza7OPnr+V6uiGR0mS5BumCUZ5VMWtGoGzZf99JNm3eATZx5hRrp/433XyzW/x1AMhnYIMnFZJykQTyiWSRfZ0s7UQgiXrsExomMHOYMiAQIB4NxGfJri/qtI9AnaBi8DQX/ipgSMBPFvNUZGZvVwd2RgfaYdgFjcciMSdHFnIQRp39KN1arBVi0i2bBHwTyt752mpbh1qoAZBxN+B5+shyO+SEE61q3ETAvnxXTwXFhwBOnUcEMkfZNwLRet2mDwCWNdLW3m2PYwX4/AvLHDRTTobAvWzIkUs/fIlNGj/B6y3g7o67/mAPPPSgd8S7XZUD19FMeaeFXfTcnyIeA9jtalbEJqIAACAASURBVMAY+ApkkneXc85OIGndAx5nU7OxFYW28KCZNqG6lPwgdeYDukEeZaWjdsC+LpX5m8JadFKYMWqDvW3q6LEa1ml2BVZ9EEjdqeRy5EDeaZOAaEn9P+y9B5ifZZn9f0/vNTNJJplUQoCEFEKoIfRepSNlFQuo667tr+tadnXddVddXdsWK4IgqICACohI7xBaSCUhpE5mJtN7/3/O/bzP5EsW/K0Sluva6/16xRm+5S3387zP+51z7nPOKAoKyMWXsa9bubnJdqBAGhjmdUikMQimmN0TA+7VoR+PLdr4OYFGvUXACOQtpLa9O1sth9wxV1BIwSIlAOdSiq1gOdldfv0xptnMuXx+lrPQVEIq1haVWhXbkQ4ll+Ns7Omw0mpUTSOdVl03wdY1t9iGrZ02oQrrS9bGySUV2F3l2sNbdtmGjgEbUiaMh8o4y+4qJB8Xz9xCPcc6GC783aSDahXJzaFuMt328kMZSJmEdOZ8eL31JT4X1hnqxjXqa3hCIGlV8XVZr/IcOhpXahYyB5QVVViUa9Nn72vF5ZMh0Nsh9VDiMadLIQXaIe+HUYP0dbRBOmGNRr3GfPJmqowSzWuiRHqzCqQsai5SthTVqIBpEVZaY0cY737OsaJmoiuQspVbxD2ql7VIIHF/d2+wwuLafTMP1VuqI603shcTGC8Qfv78+eTxzPbnttF0IeJWwP7NN9/spJJUN1qndL/S8bRyj+3hnnLSCcfZQu65edxvelH1SOUT1rhwnOPNBEmThp4LhNbu153A5HmpYNX4ILJqSIpAauCq1aSpwUkaxkZrutQqUu1Icaa1RwC7jy2b7UZVKZKlh7EVgZSXW4QdWyEqoB4rB4yfQDNBV3+P9WDBd+YJJ9rzK1/0RpNs1jgtBToaNU94ZiL71L1D1ncioMaGwlpeyHb0vUHki4gGZxxYv5S1JwLzgP3nok4qsVbmmFQ2faiZqml2mMl9fl8UMCOsN9sbdkD+Dtq2FpoW2E8vjR1a57TtUtYhfadRZlExKsN1mzbyXtZi7km95BFpndGYtKFq0pUhAknzYxCySNv4+Mc/blMg+mWZJltGfffRMjPGPrKZ51JsqX5ao9WYseKJx73ZQqTHpVdcznpDvTg2qVX9JsV4uFZOPp/MwSG2I4u7ByCPlIFUiWWeFEFSDRVAgA9Bhknppv2IwD/mmGMgKI9ijJP5oZHkOIMyO2xa21y7drX9/Oc/t3nz5rlC6fTTT3eiSA0yo8wNkfQiVPQQYSLyRPPt8ccft1/96leJVXC2ffWrXx0nKKMCSeMmQkiWeh/64IedxNTltHrNWrvu2us5X5GNYyh8lXsna0DlQ+m7ozIJIQc59yk0DH34wx8eJ4BeeOEFu/HGG8P3FbdlDHmB+l3H9vnPf/41Fna/+93vTVlO0XpOJK2uh7gmRiVoaKLZnY0Yyd8avvPpfHT9xu8ZIhr9mmF+iCyLD92fRcLpfX+DdWj6SCuQViCtQFqBt78CKYH09o9BegRpBdIKpBVIK5BWIK3A/+EKFJSJ/HFuxoEGh/iCw0ogkAA4ivkjvJJu/FL+mG5HidEDgNEtTAdsJ4vO/dEEZRQwJGLEg6p5jKBSULByIJAAJ6UWkceTWweJ+eF52RoJIALMGhZ6KZUR/10L6DcbQKiKzucROosxynJCIxBIgCzqkOd9Y/xhXwio0t6PCiSnxCZNn2MbN2OR9epWJw1oqUbRRG5J+4DNm11jh2HDp1BpAScDY3m2akuLrXllizXtakYJw/HJrQnItBpwoBZ7uwpsX+qxjikCFBa4J/WD8h92AVzdfe/9EAFPA6Qp7yaoD2TT54ROkjEj/CYEzgdbKJ1rJjHkqSNJt3icZm9EIPk2pGxIti9AVtlRHvqtbShPx8kGnYNrBwDwB21a/WT7wPuutPnz9iNDQsBJtjW3NkOAbeb4X7CXUCC1tgCW+XEAE3sounKdlK0UbAVl77dk6UHeba1/Oufqsgq3PhSYqByJQkB7BYKXQgaVASZNBpw7bNFCO/v8s6wLIuqR556GELnHO82zUCGpg76XWjqBxFxQZ7uwtBG2JYswZUgJFNYjAu+aW95V7wRXyE4RSRCyLZI6C7nTPEkIE9UnWtgpg/7oZYfZ4UuXWN3kGggClCyMySDEjojALuU0QGTKbqugG5smCLZXnnvRmrs7rBVV1wgg0zGouarIBJP9mYO5TghSNxGLjtglijPfP8CjCFoFyPOzi/3cC8j1xBNPhe525qcArKnMsQ984ANWAhir462ZWGvXXnutPfI4OVsK/4BACuMeZsk4geQZWK8lj/ZcrjyDJ1Ef6LVMAslRPq+zrLwA8hiDusoSO+XIpRC41VY8BlEgMghbujwIpGxCyLJZLHyOaS4yHt2QMzvJtNre1mqlkyost5pzzUdpppwkLSqoFMaGAWfH8m39zk576dVd1tYH6TuKWon8nBEUXgLoApkaCDjN4HHFh+rojKHIGkhDwFmBegXMjeH2bhuG6APNtWKuTWkHhgB2hTcK5JM6zjUYgL9ZqB8KUS2VMSaVzOdi3jsR4rOkvMheBrTPhT3bf06dbd65xdY3dNvUmWRX0dUPXWXVBRUc85g9tKnRVkMudfn6A7Xi6yRzkDntlmBkHmVjV+jXpQPLu0liqTp8LKlJT8eOPYfpTf93JoH0ehvbc5157XsCgeQrNOMk8mWMcVYukcgW9+Ybpr6cbxHzIBdSEbzdauumWnlFPQC8WQlku67BIdaDQtaYnWTD9Ha0OoGk7DgpIzVjdj/2LoEU1IoiEpO1QKQJz6DNcQu72in1dt47L8NirQviANs4rgmBxRXkk3n22Jvjj3ztVQaSgO9du1CqAWCLiFi2bJnn7DWSq7YdtYyu9yPIyLntttt8HkuxpHuLCCQpGnagkl27eo0dd8xyWzD/QIj9LFc3Snmi9WacOJIll0jJpIEgKmwEmsc1KHOMo2pE6lwdXw95bG6vx/t1HDreSlQVJShCdD2WlpZjW7bNJk6exD5HbSvZeLIZU612cC4TqmsB3HvcHm7ShBqrKS+1KVjuddNIsPqllXbS0Ufbc2TrNLQ0e45gA9eN9lvD56QulW1kMU0aujal2tT1oxrmuwoWC1DWXN2LQtYdaxPXrbixs1FmqRFECiVtT7Z9+0PQZQ/0WhkEiPINO7C22wXgP8R3AOWbcQPzc+3t6LICmhvKlfXEWicbvDzWgA5qO8g128X9SPsuQL04nFieuYJUaxPzSKSBFDyyf6uBkNTy38+9UPZwgceTHlX6mzFbu2q13XrzLdayswFl6VQfitPPOtMOXLzIxzmf9Ur5bTmFWonM1r70nO1/4HwnckTKPU4G0j3k5SlL7qqrPmBT6qf5taRGCCmJmppRZnOO06ZNszPOPsvqp8/27yEi/nTdag3S0cjKb5B71/fIB+rhPPukeuN71USU2hdcfIFNnljnhy6ytVfXruxBk3unVEkiOmWXF3OMvvGNb4yrcTRPPve5z/ln5L6qLK9PferjqHhYayENlVGlY/XvKK6WRhlK/UTUROImrkv1ZCZ+7GMfcQWQtrdu3bpxRZGIWNU+WtGJ6BKRJ7VutLX78Y9/4hlQ2q7mc7we9Nk975Hx/DJ/Br/bYJsaFX06Vu0rWtvF89D2dTz6+WmI+/SRViCtQFqBtAJvfwVSAuntH4P0CNIKpBVIK5BWIK1AWoH/wxUog0ByfFndwcJ6+Sf7NRBCB8VLATIIO/AuYQHtnWR+qHM4r5L30LkvImdYVk7ydJJYRV2wopAELgtYF6Kr7twkkyE0OgtM1I4AFdxGS+AF7wcdysJSL5eDqeRDs2urUAkAINHtPooMQIeQo8B1/gmKdKLFySdIptxi64WJmL/4ULvtznu8szuPbZYD7PSSO3PE0gPsEsCSfWfvg2Mdnczse1dnv72wscnWbW2wlo52AGQ6cQFc+vtQUnCglXy2GiBj5uSJ3lVfUz3BigBJu7DFeuK5Z+y3d95NRzZB4rLT41gCcKf6BQIhKo4EzushcNYBC4BLqacEYIogiR2yes8bqQYyp+C4qkTd5YnCIRJIEdh3aN9ti0ashBqee/YZdvHF5zsY2drWBNCyzjZvJ/enqcuaWtoJfe9wMG6QkPN8jXliB5cN+ZbL50uohbrot23balu3bnX7lnPPPAdwPdvWYB1z7xOPAfID1kEklNI9XcLcKQRRmgP4+H7IKxELHRCPP/jeD62P8RiGNBD4OUAdBFBrHkmpoy51kUkDnNuQJmRipyQlhyusxCOIMEoIDFexOa+g2u4mUwSSRvszmaAFG6QhJwSXHXmYHXLQQqvn2IrofFaAvLrIpWob1H4hdvrpmC7A8qfh4RW2+fmXrA3QrZNj7WbOHw2BNGm//ayf/cZ6y6IoD5CSy2YcJA9kqULnpeXIBcQbs87ufvs9neWRQJIdUx+g3bS6Kfa+973PVVwCsNTJ/cMf/8ieff5FJx1ETOp5CdhcVRBVCFLdJL9713Ty++vOF7/2ggXX7gwtzcEwVwsBNPGGtJqSPHvHsYDeNZUQSN2QR1z/Ig2yE/URqqQYRj8iO0IAzh0tXbZ+y2YrqC61sqlVkEgcM3Z3yswZ5bocHs63LgiItTvabe3mRoBMWS2SW4bySx3pbqfnaoiginA0P1GV6Ve/1BO1mUhcKRMKIYGy+GxPazst8xAB1LJYRLSUbaxFEgUVYkukTDSfCyjccvlXwjVHb73lMz+LbQDLympr4vPVKPSmVJcBXLfYKzt32Ix9pkH4oaKBSOzvHrNGWPMNneSneSwKxK8ud8BeH2ZPZoFqwiYvj3/6qbEPBFJQP2htcRCfevf17Nzrd5X/iQIpc62JBxBAVOaAxpX/5Y7qqtZFRSYVxyqCV+u6CKRs2Zllk1VTAhCMOqu0YgKE3gQ4QtZOSHapX1ohDCazPuxgnehoImfO1ynNH/ajqmhd8ttAos50Gnj3dfPnFkYAv/Y/DKAvklz7kiJUGUhjrEmFEN6XvOtKVzjKdjFmIOXzupOsb1KBpOO++uqrPYNGdl+qtUjMo446ym3BNm7c6M8LeD755JPt+uuv91MVIRPyjYx8vXarR4nRDjmyfNkRbmE3yhzTe6IdrK8pCXGk8/NaJiqkaO8pUtvPSXXNWB/8uueWeffdd9sa1CGyahUppFyilatXeTPAIeRaSfEitZRs+C666CIIsBn2/R/8l9XW1tqhhx5qP+T597//aic4NtOsISXlX3Hus2fPtN/9/m7uJc12PlZvz0MgPf7sM3bSGafZDeTgSb00SJPBZX9xhdu1qTmhUKplKSz5F5U7OuY+lEwhw0nrd7DnG5TCjIaRPMawo6UVJQr3KjVvMNoFImdVK9ajLNYC3UPQN0MgModlA8iCUMZaMAzpohmuphDVVqREAbl4vYzBINeqf39hW8ra07goC8mtzTxHqMjrKlJBVnZSl5VDnA1w35SCs0gKMlR3j6LaeeKxR7jORWqxT9bVAvLktJBdfPmltt/c/dxS1a1s+f5w+y9usgIyA0/lPs2C5aTRQ488ag89+LB/J/vgVVdD9EDk6dw4959Q/52sUbKXFYmk3KIjjz7W5szdFyK3EgtarAhlQcg8eO7pZ+3ue+6yXpRaUm+qpkMQSvoeVo7C+6QTTra52LKq9rLh1VjqvFetWmWPPPKIk0cxO1HKNVm26aceshCUpd0gxLyI8/1Qqr//qiudTFLNNIfuuOMOJ4W6UHiLUNVar/o1NDT4+qjfe1GwTWXef+ITHwvfkXh+NfsX+RT35fe9RNGtz1x88cVOnhVzPamZRllMIkHjGieVklshcs0FhZQW7vCIym8nLDkXvU/nos/qORG6+qfPiOwSCeUNK8n+4+d0Pf3jl//pz12y0s+lFUgrkFYgrcBerEBKIO3FYqabSiuQViCtQFqBtAJpBdIK7FmBWgJOBD45cSQOyJUs4Q9lt5bB+qQU4GakJwBc8DTWqUbNCpp6qwENyRPopou2p50uT4QACuh2GY9QVREngJKOD7qAwCG+ICcRgSQCRRZmAgYAbEQggU56CHsZKNd0ArZrAVWyyM8YQc0gkDMX1ZBAZqBsPx51TwvYGUAO1QX7cNpZ59mNv/yl29oItFSuS31dpX3wve+zAxfMAzhhXxAdvQDP7X3DtrmFbmrA79auDggMgGxIhhFApBzAoCzUIZVIVvJ4vgbgo5yA8NLySj7bb7++625bR7drNrZvAlu881ekWQLa6Xzc4ottODDuRIdDU+MAhrqUnSBRp3yiQsokkF7vOX14/P1Jt7GeiwSS11xDoE5/6lvsoey9tgQl0If/6mo4lEHbuu1V7yzPoePdsP6TBdmOHQ22ZvU6a4ZI0mMYoErqI1nMqJNYtn77zp1jr258hayEVwFXCu1qajqnfgY2NevsP274KcPKPAFIK1EmhlRmWJpVoHg6G/DwlLNPgZvoswfv/r09+cgTZEkJ4c+xPmqNc5GDuSKR4Ccd3BUf6XAP73H1EZULVnUii5KQeFeyhborA8ffniiTRCAFRZgyvTgXAYj8nErG1WEHH2QLFxxgs+rrAC8ZEbd304b1DoBLjlOAVh7zev2dD9jLzzzn9nqdoGJt1Hfx8cfZAUcfZWMortwqiIMSACUAU0SVxng3aCsFkqzAIEuY1x2Qln+4/wEAxie803xI6gzGaAZA2JXvercrPASwCWT+/g9/YOvWvhxs8hICadjZXV1LIatsfLwTkHhPAinOyfE5kxBIUcXm5Bus1yD7VLaYyOIarMkuOGm51VcWWUU2mTc5g5wfihNs7Fwb5lk5sCcA7rJ1GqKjv6Gt215Yux7rOkDJKVjfTa+0vArIFP57BJB0CAu7jsEsW72txda/utP6kfCMkI80APAoQDuq39zq0pUjSQ0Tiz1v7492hdRaBJJUcfm6/ls7LAsbslLGspQ5yEEBaHJNsl14SssrYu7IVk6zjCeLOPZC2SAx96ZVYmOFuqOPUSspK4dsJucDkPXVxm0Q0qEmA2xkoGuU9QWAn+u9i4OUKkGqjKz8hBQmSyyLtcnJI6Q50InJdQSw6pZiAvQBq9m/FBUDg7v89b35+DxWSq9HEMV9/PG1heNLCKScEXJpdG1lU0OpkHT8UpcyhlmyXGShr67MszrGOR9lau9AgfVj75dNtk02Y9LZ3sa1wL2CubZjy6bQfMA6CBcdlJEJgaSbgq7tYLL25gkkKZBEHI0w9pFAkopExNYw4y0F0mnvOM/XlTHuAbID09rdgypFSgZdj2/mITD5qquuwipsrbWSuyPQXAD04sWL7WjUOFJutrS0+PWu/77uuut8vwKndc3r544dO2zWjJnk43TbiSccZ3NmzXayZABgPJL6UumFfK3As7pubDx/K9pdBsWH5lq4AUPWszYXQZSMsrbf+ivUT1w7yyEdpPK59bbbybib4kqpW275lWfuCHi/6aab7CSyD+fsN8duu/Vm1IbddsmFF6GO/KldcMFFdvttv+a9l9uzz6ywWrIDTz/9VPvq178KMdwDofRBSLMNds8D99uJp55iv/3dvU5M3X7zbbb44CU2Z97+oRmA4xQxo/xAqYGUDaS5Knu2uH5p3ddkmUA+2wCvy6Kwitq1ksdXjGVhUFDxHUTrDW/VvaRm0mTbgc1dMde1xllWmU46U+tcfddhGyKj9JqaJHr5vK79qOjSNkUeaQw1Zlp7VVONVSAQgr2Zaia7zCxq3UQTxtaG7cwlqaqwboSEymOQYtbVCPfTYu6lGvcpWNJVl5TbCGvuesg7ra2z9plFgwrnx7XTQdNCO99jemhYqa+fTp4hdprcB3QdbSdjTOuKHyPnITu7/IJi/34iFZCs4ro6e6xh53ZXmklNLKu4XsZP96ph5QFSN/0soga639RzD9L3QJ2byB2RP9FaNBInqsWcOXPGv+eoVlIpyf42L6/IZkyf6XNfRJE+q/PW/qS+q4KoF8FTXV3t83z83u0k+4hnbU6bNtUJsUjWqKnF7++8R3XXtjRe2o7IIymVIjmkbep3vV/v0Wt6v65DPe+Wrcl9Mn5Pi0SQ6qiHrkF9VvUQgaTPiljSIzYIZZJPev4rX/vqm1k20s+mFUgrkFYgrcBeqkBKIO2lQqabSSuQViCtQFqBtAJpBdIKvF4FJgMWC4RSnodnXQhuguPJB7gvlCoBJL8EUAGhEmAqf2Dzeg+vz15aa00A7f0FpdaMjdSuZnKAZBHvGFxieaRfHcBSdzc/hKOyM+c41NGudyaqEQfJpVTCEi9b9jmAXNOxkKuha1eZKyOgJuoKBqYAcCTrAjBpiOPrp8MX1NKa27qwZSmyj33y0/aLm35uzz/zjJVhSVWaN2bnn3OmnXrySa74ySH7JAvSq7WrD8stbFTyKrC6GcCarxOgZgDwKemUl30NJ1QA4DPQ3eZEg+zfciBH2slmuP+hh+mQpttVVnWy30pIoGjTIkAiWgZF25NwvgngLAJAKqWEOPrj9lKvVSZlEkjO+vGQJVDsoHelhsBFai9LNdEiynS69J0XWDlZEcMj6njvdfugAUg3KYdaWjvpOF5jr9BN3o4lkUi5AM6Qf47dTTnvnQ24tealVd6RLHLqfJQ483muE7Llezf+HOALgGcE+kR5WgBCssSSemzOvtPto3/9QSsFnOvYst1+c+ttgKlbPUeqB0Aqqt6GqInGtQ9SYkC5WiLkZGnmyoXXEkiaN7G+rlRJ6h/BJgFDMTfBg7uV08Q8Omj+frYcBdK+s2d4TUoh0dQdPiA7uWQsBSL1kZVUoFyfp1fas/c9SHYSOT+MdzdI5pRFB9oR552NCo9uakBOgdUCGGWTJzuleGw+MFLLUStMddyir7Or3+4hn+vRx5+CWHLJnn9Oyrh3XnwJdovBvklA3Xf+/bu2bStWZ8w7XZQiHwQC6hGtd2QNGf878/oONGV4xPkS51hUsPmlxzbz6Obuw7rJ7Q8BIieW5NsFJxxl08oLrSKHIPW8QCBljYlEVie/1Ikh+2wAcle2gy0dw/b8qpetrRuCCeKoEBVSfiV5I8pO8WOHqIRkWN/Yapu2NNpQJ6pC2MJBJq5IO7cP01iLWxZ9lNhZScUYwT7VVmRdBAl1vG6dJOAYAilP5CVrQ2HS1T8CkSRVm29bQLXmhJPY2C2ymHGYVsfcLoA4yaIGnWQp5ZXVWBfHuYM5gCsmoC1qB5HCWHX1sEa0Y23YwVyCT2IJy/dcmSxqkY0CJxvyKhcCST/10HELrxS4r8woscix9r29b20GUuZc2PP3PVWOYV4EAkmKRhFInlMDeSgCKcyx8HwRdSuBUKwoJeusrhzbyhKuf8j7/hwrqpwAoYT9GXOpt6vNaioqrXHbZmtHjZLNXJdG660kkATw61rUfvRTlm+uqIBM1jpTUllt7/3Qhx2gd1s+KTGkhkjIZs/gexMPAd+XX365Zx2JKIrrvlQ7p512mq+bAqOljBCpdM011ziYHu282iGydL/UnFbjwVXvuRKlV6kTEbqfjOeEqdkDEg5e2ps/RCDpMcLcDIpI2V0G1Zt3Lui60j2Yn7qH6rp44OFHPAdo8ZKl2HhW2S9vucWPa9nyo+w///N7dsUVV9iGl1/Bgm6FTZlcZxe/E9LoJz/GGnaLHX/cMfbYY4/ZZZe+i4yan9vnPvt5q0DJ1LCdtYr9f+u7/+b3ys9+8m/sWdRHd957r53BveLmW39lf3HFu62suCxY53FvF0AvhZrGIZvjKa0oHycQpJbReWt+Sr0mAqyjrcUWL1yEwrjFeiEnRFSIUFLtC1D6VHAuDY1cW1x4E1F1NmzbzrHQ6AIJLIvAYmrbDUmsWpZyL+yicUREtOa48pjyIZN1LLqnODnDvNH9IKqRooWa9iuCTRZnIxBf+oys44p0T5WyiHvOgFQr0iUyz3T8Go9B2fGhevVMJYihGlRxc6fPsm0baBQY6rOZM+tpUBmyzY07/R6YLRIEdZgUZ1IHeoaikz5F3FsDQeMqLFlE8nrM+VHzh3LzRtSkwPGJKMoV4S6Vkec59btqSLazIpqkPhrR9yNeiyRKzObSGEnxE9azQM7EbKFoF6epNjQ45rZ+mu8aM813/Wxq2eVzWvdIbVPklD4vEsizuCK5ozWIea95uHv9DPfCYM0bGjW0zahYjetpsDsNGVV6b2yQiDaomffIzMYcJzB5v39vQNmq33Vc+hdJs6hK0jaDojTck+I6+tWvff1NrBrpR9MKpBVIK5BWYG9VICWQ9lYl0+2kFUgrkFYgrUBagbQCaQVepwITlTHk8FKweZFAqIA/kosBL0oB8ivBUqr53JwqvP9LC2wb3aWdgKKHnj7PBlDkPA3AvWlXp+1oAFwF/wIjDwojEUT6XbZ02i5ApLCsAHfzEMjqipxgoQVKQqc7ACudslnYr5QB8EynS3cClmO5EBG4JwmJZQOyXyF3BVBE5EcfdlUuZhJUA/j+H9/9jq1b9ZJ999++YkcevMiWLV1k8/efTXg2diYKVyfTZOOOZoikKuvk3HrwZ9rVgT0ZALG6jR1D9PwAKoLNSxagDj3JKBPaguoDAGfL1u10Vm8KYcvse5j3OSeWABsRrNB/CyBx6zF1wgt04MXYXesKJWUr/A8USBGs2FNhoPBrPVRy/Qu13W1lJuWN7N2KUHaddsqJhLcvpDsZkAwCaRi1lYKvRcB1UoMNGzfbps3bAHiaPUdCqhwBUOrGLUKFVIrl0OqVL2uorAxrsCMOOchOOuowB+h/cvOttvrlzeRXFGOzI0UQABxkYN8IdoD8fM9lF9opgJOFECDPPv6k/frXv7aWNqk9CNV2gkWWh4BKHE43QGGf6qXcHweyA4EUso4CCSerOJ9mrpjTHNOJJ+qcBBSK4FGxAtyxPhIPc8ZJx9FRf4zVVpONIzUI5JEAsW4PJIf8UFaQKyQgTrFm7F29yR68/U6yM8j9whprsWpHJQAAIABJREFUiI7y/KmTbfmlF1peDdtgSubTva5xzge0k9VSkmHvQyG1wBAHKnOwfs69k7ye3/3hPgikp51A0ueH2P9hSw+xiy640NUTAtsEiH79375hu7Bnk2VbJJDcLtKHOBCRb0QguTwhmZPxktuTSPLr0TvRC62HYxAEqdVgEqDiWUcdYnNqy6wcEqEIEikPAgmdotdFWSUMTpjX2Nr1ckxtHaO2au1Wa2oFfFOXeBnKnfwRbJmwY+K6HCWfbJCcoO10wzft6sAekLkn4lXZUCJSE4WRxlqqMwfz2E7IHgkh6lJKuCKBY46kUqGC3qVCYx0Yg0wuQGVQyvvyBZpjDSVQV+PqILRszXRtMECuqkOZVAVpUlrIPGOutUJ+jRRN4rjLbRv2haMA2soPkQKzxOWZZH2N9Fob1lqNWBH2AMC6slCZI87gkiXD+lJIpkleLiSM1jeUk1K0DUJyDUNGiwSTTK23a+8TSF/43GfHrZnimGeuG5mWZv99PckgkIaLgk4S68JRxjew0bKvYw3QPM/qsSoIpOkza6wMkqitI8t2tjJHymutGpstqeiGWTeLqV9fd7utXLGC5Z95xrwRgaQ1KVytQYEkktVtCnffHeLh/0k/g5JJ2w/k+cYNG2yWsnEYj17mavWkOjvh9DOtVGojrdtc656VwuG4OsF9Lv/8h1QWl112mZNE+l3Xlbavup9wwgl+TYsskrJh6tSpKH1u8fyjCMIPMF+1ZvWj3hFB/553/0Ugo/ldRxZzmnRpB/JI6j4RpMlxs56JIM287rW+hFwx1rokR03g+31/QFmJglYEyEEHHezZTFu2vOok9T777GOnnnq63fizn9sBZBeJRDr33HPtVhRIUqIKXN+1q9UuuvBS++Uvb7av/svXHNAXYbBx0wZbQdad1D1HYYVXgJXcA088au9GrXrrbXdga7jNCaQzzzzT6mdPt0aUr0UitVR/5stE1DPt5AvqehVJIrtZPVSXTuz99D6RcU8+gYpVqiKuy5iBo1pLYdUHEbR9x07Pnnry0cchaard7k4WtDrfnaiSlAk078B5NE2stHrGQpl3GjNXMLEPrTclkGI6124aJKKCRWuJCA4RN1rzdQxSBTnBwlqh9asbG0Add77UcHxP0XzUXNAY6DuG1E5+voxrIWvd/H3m2isvvWRTK0psKd9ZOtnnQ89QQ9Yxp+yloNN7IZJ0roXUa1gqS+5Zao7Ik3LWv4Cg0klUdHpfVG/pZ1TP6LtKzJvTfV3noZ96jxpoiiCAZf+r2ushNVEkdDQmkUCJhKZ/h3GlG2sqzURBnRMUlyL0BrjvZrF+9jGnlamlOuv+0dzciApL3yy5x7LffG7OhahKdTzah+oVlV7x98wmG+0/WtJFgkfbiuSWk2SaHxxzJJTidRGVT/rv2ISi5/Q9ONYprgKZZJHO0wmvpPknNnr8y1e+9ucvGukn0wqkFUgrkFZgr1UgJZD2WinTDaUVSCuQViCtQFqBtAJpBf57BUQKCYRyABeAQyB4CX8gSwFU2T9mU3j6yCl1NgEAMHeEjtrCUWsBHCyYmm+zjzvKHgCoWdnQaus27bTGNqKQwJhHBJgrOANuw0Fbzx8I+5BqIXR/BwIpW+idQGmBtSAto+4tQ54JQMRMurOrAXoFig0A9A6BmoGZAOJixQICKHsqKYJ6AI4F2g4B0n7nm1+32dMm2a03/MROXLbUqorZDyqJHsD/suqJ1kG+x/ptzTYCSLyzow8CaRjiC2CYXAYRVAFsU8YMwBwEyxhqnTxAmr4uclZkdQZgtXHDJmve2eIgjmxnYn6GPic7GSeLOFcBING/Xx26DuAniqGoovAe8gwC6fXmaCQLMgGQCH7EjmPlqzihkhArOcqior7qfh6jG70A0HzZkYfaBReeC7ADuDLQ5eCOPj9ALbvIJdpCFtTmrTtRvewEgGt0wFLAmGcE8HkdsyyDBMCrq3tKbYW9+5KznOC79+Gn7cHHn7XsYkAiyAWB+uqCtyxINmp8zNJ59umP/jWgPYHl7a2ewbECa7iO9l7Glamizl6Bp4xpB2RAL2OteRIJJNnCebewFFUJ8SiwzsEq5WsFyJtHYmmX2DDqmSJATAGalRBgF517JsTXwdSF8eE5Afuagcr1Ur1kcaSO9AJdBxA+2x5dYY/+5h7r3NXuFkZ9Au9QHi275DzLn0jgPFZBAkljjUQeqds8jFUgNvW5Uea7lFUdECj3AN4+8lhQIHmNeOOJxx1v557zDs9v0XnKPujan15n2xsaxwkkEbyyjAsAmMY32DrGR6ayJFYjkgaZc2y8A1vkhwBY2T85uTmKGmAU0mjUTlxygB00e4pV5w9CIAFUQiQxux2EzpX6CF5hCKJ3BGKpD+C0o5N8ozUNWCAOWy/H1ok7YtsYWUQQx0OczzBE0XBBibVzDfVzrVUIbFXnPnWWXZOAWxFlyiHLQhGSBaA4rjATVO6kKCCfPkONlCEmYDAXVYG/xvOjdPx7xhFETjHHqKUkh9o7kcQc9PkjazXWJHXeF0Oq5o72ApaK5IK0GyRXZYgMp0nTUSe2oq4adkBVbMMoC9uIVGxSY6Eg6JP6CqJzgLw0WYIN6T0AuPl5WOJh65YPWZ2ruQJg2wvh1NOFQhNlzpgmGufa17X3M5D+/rOf+aNrSZwLce2I60mYPwK/dSlRy2FsQzWtclEgJQSSrEezhyDH1GAAgVRZajZjVo1VVk2AEISs2dpixROm2OTpM626vAxFSilWZF3eDPDkww/bIJZsGo+3kkAKeXKsg8wBXVd333WXnUTWUF5JGfM017Y1Ntttd/2OLJoSO/iww+3Ms8+xpUuXQiBi66b5/yYJpGdQvX70ox/1dVMqC+ULRTJ4yZIlZG1NcJJFgL1ee/DBB12tEa3uulDR6VEAkF6Crdi555zllpgiHUVkxOtba4or9Vyxp4UrrAVBjRruJ3q4akNCXwZ2hAtW152IAW3nfnLYtN9Fixa5auTee+9BkVPodmRHHL7M5s6daz/4wY/s8MMPtwceetCuvPJK+82dv/bnH3jgAbcsO++8C+xXWOG978qrPRfp1c2v2L33/d62Yo9axRyoRW2i8/7FrbfY+z5wFUQj84F9X//j68gPOsPOvfhCe/bppyAac20OCswXV66yGTNmWFNTk3WSlxPPV+unfte9SDVU/TpR/7j9YGcg5EQ6VbIWl1VW2Cs7tpJVWI4iGStJ7oM9NCpUofTR2tHZ3elrjJSTZSiQtIYdsngJ97ytkFmNrr4RidDHGE7EYk7j5Ra/iY2d9i+FmY5FiiYRHhpjJ13yyVrjXKQWcsUQ9Ze6VTaeUiqKzJNFntZxzREpT3VN1KHc69vZZPXU//jly6wV9ev9Tz5hAyxW3awtUtAVcN8UiaS1r0BqV1mv6n4v2oO1LZBEgWwbr5tUtQkZJsJF4628Js0lV24mr+s12eQVoCYUwan/1ncX/YvzRdvdnZsXVgy9ru34ufD9bYTGEW2ziO2IKMrD4k/zTrlXqrPmYR5rZwfNOiLwlTuoeeuWjFyvhZyXvh9Fkk7XpLatfUQiJ65hsTEnElrhO9LubL9MhVQm4RPXvEgixfuixljzReOvfWh8Mwm4+HskEiPpq/38w5fSDKTxLyHpL2kF0gqkFXgbK5ASSG9j8dNdpxVIK5BWIK1AWoG0Av/3K1BRQeesSB2RI/wRXZgzSlc+ViR9/ORv/mMmVtts1DtVAHNDvdi8DfVY7bRqax0BUJ9YZnn7H2BPbmmwJ9dvtQ0to9au3BHBWBBIWaiF5GAncN8BLlnRCfIQug24IgQkz8EvnqBtXWCzB9MD7JdzTDNq6XBXZgHAywAgSQ9gQj+skQiqYUAVWbYIUFcGQg/AUAVA8Mc//EE7dPE862wGRMJLrSgP4Fi2Vby/F3u19hHyTZpQ2+xot37spnpQ4vSJwfCgHdmPYUOl7l0RDADGI1iw9fZ0OgikkGwRGa++vMm2odQpIpPAgRHZtSXgo3IbvJsVkMitcMYBHZFTgUB6rYXKbouxPWdbBDlej0AaBxOTzCVVNirJ/P2J5ZvICam88kCv5s6ZSfD5u1APAayBXI1ACsquTu8dANDfsaPJNmzYggppOwBoE7WGIBNZI/UHYJdbMikLiA57AUs1FUV25TvPpvM4x9au3ww4+wfSURgTxt4776mFlGcYAdm8GVPtHz/3aatEtVYMiLSLDuQHCQj/3d33oVagJiLvAMz6II7asBTsxBdt2BVIAkmlPgrzSAofz+BxxZIqJuVZeC0qkPzZJAtBYykFVhZA/uRJNXb+2afZPjOmQR4RpC4bJY7TrZIA6GTxI5VLnr8f0g3A9ZUHnrDn73vYenbBjkJKdEJG9FcU28EXnG0l9ZPpUi92AqmQfwond4u0DAJJx+7ZGXx2kPNsh0D63R/ut4fJQIpkkObEgfPm2cEHLXHwTCDhpk2b7DFARM/94biUqSXQSp8J9jkhXD7Y7ASCJZNAillIkWDcU33k85JLMi8BoIccyAPklNkeHeFHHTDdjl6wr9XhXVmYzag6gRSASu17BLsiWT4N87wykDp78m3l6gZraOEY80qsFzCuFeXNsKyhuBakvhrmPLrYh4iYco0X4CgpO7wuQSIAMQRfEcRDFgA60Oe4TZDIyGzVkPmkfBRZP+UyJwXyCSp3AYbICXX7Mz8LqGcZx1jCvyJdB5JrCFzXdiCDlZ+UR3ZRDqR0Ub5AR6lsCq2pncySmn1sKLfEGiF8RrVGCajVNpjTw9g+jYzQIc8aOQrhJJC0lPPUzkchTUVj5pJ/5OBlovbQMEVlosDJHua2fna3b9/rN5e/+8zfjhNImWuMdhTVA69HVkfwNdqcZQ/rnHQRBQu74DkKcYsCqYhrt4yaMVRWPaHILb+am/rtle0tVlu/j02eOgNFR51Nrau11pYmFHW99iLESseuJqwAtamg7gxX697JQNLhOXnO/3mWnpodWDC+//3vuxUb/lyubmlAwXLLHb9lzma5naTIx4MWLba/+eSnbP/99w8K3Dfx+OEPf2jf+ta3nNDQGIsc0kPXsoiHQw45xF599dWw5vBv9erVkDc1rvIQAZGLjZjUHpo/IrHPP/c8X08cyNe9hp+u1NL1500fumMn+VEJwarxdVKah9Yyz4HT/cjt/bB+5R4qwP6RRx7x/15+1NH+nt9DIBUX5jqxtX1bgx16xOH205/e4GSNzuVYVJsvvPCcHXnkkfbcc8+hXtpo733P++3662+wqz/wIXsJBY1A/TVrV1lbZ7tbp86ur7cTTzrerr3hejv19NPsBQiiCzinG6+/0XN03v+Bq52M2ocsmyl1dfboo4+Sszd33OrP562vpcG2Usc7G0VZtAh8x1lneyNCvmxIIZO44TiB0yNbUb4TaJ0U+dDf2e0qI5FBQ7oP1E+F9Gwku4scHZpj1DSwA6u7qXX1TkQVYRvY2NhAllAdSuOXnRDWGpFH04Su9fjfQygQ3Sqxn1WMfes6cltSEUbeHCOinQxJyMB+SCEdjxRSylryBYvvXGW8pgykPMZ2OvfGQyD0dnV32DPUk9YLGl24j8oWVSpO9Uqo0YJtehOF8uH4XRazItMyvxNozQqWneF7h4icQPbQBJQ0V+h5HbvGTdeN5kYJRFtHa5vXXaSQSKegugn7zqFDwlVXrvBBUekKu6BMytYayOc09iLQohpIxxUJl0heqUbD3OM1n91CUPOW+2M8tiLuyVrftX+3OWTdGWC/rirWPjzHKVrK6ZrQMYRjjGRrVEllWs/FdTFTzeTzjONwdRjbjYq2QIwFyz9t0+1pmV/hGgsEoc7ty//8lTexaqQfTSuQViCtQFqBvVWBlEDaW5VMt5NWIK1AWoG0AmkF0gqkFXidCtSUK6NFwEc+Xc8FVkKHfSn2TfuCQc1DvHNIzSSbiB3TADYujY0tdMNmWe3kSsKuySPo77ahEsD9abPs8ZZuu3vdTtvM5/pphMWtCfBQHef488vODiB5jCdHswSwcCAiinjkjIY/2J1AImNFRIg88Wtyimwy3e36A70PhZH+mFeY+widz4MibAArBBYIqBhTt6tAYN5z+glH2oeveg8gSAP5EfyxP4LPPhZqIkNyCstta8sgyiOzVZvbrBMySgqBbGzzlEUkGzXv5gYoyIcQEEkiRZHsz0QeDSkbh+7ZjesISZcSx0Gc3ZlGDkQk4IIAp9hBG8mM+Fqwedltt7bnsGQSAfG1zOf2BIe9O1e19W0Gmy4RF3o4IONQI4RgZYl95IPvt9mzptGZLcJpxIPLuwDlhZ02N7ehJOmx515YZS/yLwfSLWY0CXwXoCMgRQSSSJM8QJv3vOsSq5s8Ecu7DoDCG6ynFwLEFVx0HStsHAuvbMC1ShQfn/irq23JwrlWDIhfAoivMb3r7j/YIw8/hgKqnZoXQSAZQG+n7eoTgUQHs5RqmieeXQMR5gBqyEUSEBrrPxYCfcZLKfAuWAthHSQyCLBt6uRaO/nEY2xSTZlNrK20Umz4SgAaRwCuZNenz2juiaQC3bI8gMdVv7nXNq141gapi4iuHpE4WGDNPesEK5k5jYB2FCfsQ9kwImO8yxxgSSSpAGmpIjTZ5SzUx3yTNeBv7vm9PfXsc6680X59PKXC0XkmoFQMCncQkM7y2Gkdu8DjHIrvjwTSngRB7ECPczMTOFN+l7LO1Nk+yniIXBmB9CmiO38aUpOzlx9i+08q5QrGnixPaju60scAsUU4A94JwNMYA9faDizs1u/otm2dqLRyyiBhyqyX7eo9Ohe3OWINGFYulmy1PIcLslVzV4AgSsh8bDKzITeHc5SLFUBwXyYAKocgjQYg34YBW4Wk+vhy7eVkC7iVjReLDuRaNqBuKfNjAq+VSE3lajLZHbGyKD+KaztPdkmQnsp0KoLVGOOcVIPmzn6bPPNAa+oZtqY+7AYHNM/4PCBiruwOh/t9YdMa1c8A93ItFEvlICWU9kPnfQTrs0UYCtTmnLW+xZB2jZtIwlUvPrnX70ef/9tPjRNIcT7E7vs4L+I6kjlPMslHZR9pDXEXKr+egi2XryV6TXOWGkh5KcLR5yzWWvo3fdZ+njtTVzeJcYE0xLZK1/7alc9bB7ZhLDaeRSZVpF+uno3FHOLi0ForgjCSQT5f36BCUV3nvBaPJObH1zwngXhBx/zTn15rF51/AcA51lrsaytqvjvuuRc1Ug45SFJcwIJxPpXk1nz5y1+2o44+FoUKlpue/Yb9Juu9yKCYtxKtsDSXNabxPTEf5l3vepc9+eSTnH+dTZ8+3YmhdevW+Xqp8T/ppJOcKBIgLuVKtLPT6/onAknrh/Y5c+ZsO+yQQ33exhwgrT/RPs33z3ko30b7l9WorgO/n7GRStaoHpS1UUnR2QFhDtESjjvXfvvb31pZaQUKoaVObP37d7/Nejliy5cvt+9+97s2f94C24UKT9Z1jzzykCs1Gxq2o2I93Mf9tjtutw+RJ3X9z26yYhReImd0fspGOuecc2wapNA3vv41O/bYY8lBetbe/Z4r7V+/9g0ngLZu2WIf/OAHbeas2WQatVsVuUe6LvK5R0SyYQvvCVlOAaiPihKdl8i49evX2+TaiW67p3PYioJokPW1AMVgNa9vIXtL1185pEwLx3bggQfaS6tedDJkycEH2zMrnmLO5rmi6mXGSGM+a+Y+1sA8nTx5ipPMj3Ff8jVG90EniEK2lKZ9cQmqGH6K2NCC1tbewkxk3XKiBltNkUmsW/lcF7IolQrHzwUCQpaWen1STa1105wyJJUS94Bcxlf30qoJ1TRxbGaO9vja6Jahcr4Uoa010e8z4T7vZnEch9//k0YC3ff0zStcs9HuNKj//PrX9eGqZ7GuyXb0vH9H43mWXmU/abvxXqvX8vie5IonyNdASCv7jdrwPieIZNmne56WWX538lIy9OTe5tdqbGwR+ekv6Rikftf7Q26kjllZjfpdRJ4sYp0UVSMR9yZ9E/B8J2V6yQo5UdjJ1jY2U+g3NdT4M0mTzfhamCwge5JJ8Z4Ta5a5/Ph7VRudg2ql7fqhj9lXvvqNN1ip0qfTCqQVSCuQVuB/swIpgfS/We10X2kF0gqkFfgjFTjxL7+Z1ietQFqBt7kC9/77R/f6EVSTZSHgrb+f3CP+6K/DsakGYH82f68fCKE0g9cmApDLMqoF25j+ATr7UWBUVtKhmkuIc3eP5U2ZbK8WldndW7bbY2291giGJ6s5dcYODQt0AQDxP8ClyAFUFQ6SxDZ4g7sAEgDHEYW1O1CSbVVk6VQCTA2hHPCAarc0A5ThdbcE8/D6YJmifI0yiIoCQIZTjjnU3n3ZxWT25Fh3F+HNkEfqEpZawtjm5uZBa+nLtQ3be6y5Cws3VAXZsBLKIhKg7ySS7MvovFZegis8OHcB1/2Ai83Y1zz/zAprIxheoiMBUg7yJ/80QLELXMBFzBuIA5dJBOjYd1vZ7QYmMgc5ghUR/Hi912JOjAMlCSAUvIsCBJyrXCkAxkKAmCupzfIjD7ESCCCBXb3UthMCqRfSsKdnwFqx+xF5tOK5lQ7SuDmcOogTCx8ds4DP0O2bZQsXzLUlBMLrvb8kB2kXVm85dC6rW7uvVzY2Aos5T8DhY45cassPXWiTJ1TY4v33dcBqdCzPnn/+eXvqiccABTc4GdGArV1DBxOokAwKWSHy0JEI4BRI5FFY/owPVQKKhbMNwLcIpwDwFkAAqE9foe4HzN3HTjnpWKyJyq0GDy5lOeW43V54nwAsQeMC48bUfYw90uo7f2/bnn3BhgF8hyAougcAxqtKbc5Zp1jp7GlumSSAV7k7ecqnUHYPQDBbcGBcOV363EAvRAs2Zx1cL/dgH7Vi5Urf1xCvZ4L7cT5EAil2RL8RgZRJFGSSA3GeCNgLKqXdSrfxOcVzUCOeezKoznaFdaCoKwakq0Ohc8LB8+yQOfUoeQA8xwhah6zRdRszvaSo0rkNjqHu6Bq29c29tqOLLI2sMignaKdBXVdY1DlRJKtHdEUioARgsq8RB2MFe7LfEgiYatQXqNpG8gDC3T6Sz/DZUbrkh7hWh7E2HIUEUph8ABsBXXlvyCyj/pxLPq8XsB5IRVnOZCFq3sqVpcL4+nXieWSolADfi7gecnNQOnF9q7t9DKXlhGlzbc22Fs6H8xilMz67wOuXp+OGjBYTKGCynzVoECDVwVInDTl+gHwnX6T6Y3+69uN4jq8RHJOee/bph/b6Wv53n/mb8bmkjb8RqfhGBLUA3YDnBoA5AqSv17WvbUQSU4C2bAcPWkLmDYqk9evX2px9sbKrqrCSYgjBni575tHHIPdQSWgdYr0P+SWAxsoyETnnpDP/EjWRz9c3qFAmgRQdHKMyZwgA2+dxQiBdcMEFkNWlfo/bxfX881tvRyUJqac8vGT8shgnERP/8f0f2MLFi5w4ihZZ0TorXn8iGvS6xlrrYDk2bfpv5edcffXVrjASyTNlyhS/TnQfiUoIXcvKQZLKpYN7qeZENTat2o7n/nBislWTNaJyiA5ZepgTSHrfALXTdjWnRPy0tDY7OaG5v9/cA2z9y2shLphz1FK2aXqvyKopU+qturKKjKMdrjZRnQuwWhMBo4waEV369+KLz3ujxPTp9fb00yuCCgpyVMqsLa9uctVgV2crxNBUB/T1+fkHLnQ7srshxBdzDxDp9PBDD9nll1/uxynFkn6qNiKmXnhhpRNlUmYp+ylHBATXgu4fK1et4h6N5oYJoLnh+VE0rrhNGrV2MpYCzSe3SPaeqnklNnW9WCNqLNoY2yKImyqaTnTeUvyIaBpkm8FWDcs5Xlfd61FGvfjii9hYFvE8mUls65DDDrV1G9bb1GlT/P2NDTt9LMdJQqlTZe3GcUQ7OBF8Is706MausZMmiDIIqw6s+jRvREQ1Ne5KGh10Pw7XTF5iczd18iRXQbW36j1cc0OiV7Q+8C1Jahvu23pIPRSu5aTJwN8TCBf/yb1OF44aQsRtoJPxz+m+5muRFOBac0Xii8DnuUA+8d3MGzL0fl14IdNNeW76juV2vk5g6SYrtZF+BjWnq2BZcfXZLL7f6Z7pX5UyVXx6r+7UCeEVCDC9P9gEj+ne62RMyGvSmunfE6UgReJYwPeIXbt2+veXUdbfAe5NQ9QiWCD7N4JwDPwL34H0/TIhyfTbGxBFcY2L98Txe6WHduoUQ33GH8l6GAm8uC5FgurL/5xmIO31m1m6wbQCaQXSCvwZFUgJpD+jaOlH0gqkFUgr8FZUICWQ3oqqpttMK/CnVeCtIJBk1yU7J6mQqkDjDyjNtxrYn6reEZuFT/10gJMJZIUU87e/gK1OcpEUQJ5bxHN08VcDxOYAkvWTF3Bvwxb7bVOrbeLv8Daw1twyhT8n3bCykPJWVcBeqQ7G/z5PfhFyIXxBuQAcRwVWUMXKN0IBJFBRmKAebBbgnUf4W1+trliLYFUzNmD1E8rt0vPOJNNgHuqSQkiRVkAJhSgH4IZEItuykzySsRJs7PrIxGgZ79qVkqkfsKoXwGkQ0E5WM1VVVd4NLos8WcWMAPZswY7owT/cZ90d2PTIqkq2OQKYpVJI7E8C0BCADIFRbksmEswVS8H2JD4fwRydyusBuxH81+uZ6pE9wWHvDHZQJrEySwgkdfiLxMlWwDq1OPHoI7EROtsmocBRl7UIpD6AxWYUVf10TDfs3OUE0rMvvAgwI/1HAHky7WgEeMq+S0RfFsCOAB51WKurvoCcm35sxGSZpAyEYb0PIKkMwuqU449CIbYcO7A+m1Nf58dVVFzp4Ok2OsnVqb72la32MpaIrzR2Yd8DmIo9mtcN8ihARoA7AqoAzSKBFOZBsLEJQDKgl8AlfooYygewE4F02NKD7JjlhwNglpHTgvpAXdXqZua9edl0iDOnpMhySzOIxULInlW//p3tfGk1JAZKNOptu6OnAAAgAElEQVQjAqmPz4pAKp8zg+uAeQpYW8UcydccSAD4XrYh0lIEkoA+ERjq1m5DFfDru++xR556yq0T9VwmgRQtp1TvzEBwt+6RSs4Dy4OFTgTwM0mkzBUlvi9+NrMTO3avO2CvrAkRAqoo41kASFfBhg6eXWunHrbQakuUMdTFuUlRhv2XcqP4TD/H2K8sMgDE5u4R29o2ADkLcTtWbF1D2P2hCOD03XZP15erb0QMaXxYNxzyVKYRtRpCQFSAQq4Ici4L8ncYNmMMO6gR1qJhyM0BgOpRtid1mIBGvy5kK8nCIBIqn7Er5flSiIJ8AdDY01UAdFeVYk2I0ggGj7mA2gTVWYFqGe0ZAZFzIMhFfFRNnm55lZPsNw+vsFeb2SdWfDnMQc2pHEg1ZamNimwTMSgcVVlnzPXQ8S+1G2QT81K1FQERCOJgPSiAVmOr92itWPH0/X/a4v8/ePcXPve343NiHCTmWOK68XokdNxsmCu71xiBo+NEUqKW1Ert11ZUP4hw93ML6/DsOft6JlIVxFER2XNSEXRDGFSTTbONbJ21rCnZvL9U2SisO7L7VO6IrmNXK0otmUEgjR/bHuf+RgokKUT+GIG0Y1eL3XTLbTbGNSsQWraZuu3kuiVkli09/Aj7yte+6uSF1vJ4jWWSSToUjZ83Lmh9SciN66+/3q677jpXwmg9OOGEE7xOWhNFWui9MeuopaUFu9AdwSqV56XqjASjPqu5dPzxx1tN7SRXDU2aNMk2v7rVbd9EjpSXV0JEdVoz5ISIgeOOPcGeRlHTA4khJZJIK9WzfspUMo02+X1M+9b9W4SXzkfqqJLiMt+/1l+RQiOQAIWMh0iVHTRKyM5ORnmyLRVRXyiVpStysiDCyTNizJX19bObfuFr3Afee5WTYXV1kz3HSOoe7UtWfaqT9qOaFPIZ1SSfeaAan37qafaHP/zeaibWQBgEMiWsacE2Nd4DtYYeffRRbqHXAukSrcVUn46ONuZUH/ucY2vXrvWmFCedeEydOs12YsmqjKBp06Z7TtnWrdutZkIt+2u1ivIq5sOQbd35ilXVlHuN85RfxBj7Nc0xa50S0eQWp4y/jm8hZNbLL7/sxytisAOl9H777ee11Rjq3FuwPtVYaAz0iORkY3MTimCUV3xWWXwaF912pO7pQ3mkz4pod/WmcoSk0k7yrUTs+D1RFJB/nwgZWHq/eI9c/2/RSPxLGiz0dSBb17iUSrp3+LUcmkxcACt1lP5DKiSR/nwHivvx+wfPF0htlRyDNyZAUGl9Y8X17WguhpaVMH7xO4kyAT0PyrfJa8l3FN37fC1x3+LQSKTtimQu4/tXBf/aWmjU8aahfrdDlUpIQlLdV/TdMpJIfu9KFJN7LBcZ3zVf+0r4zO6HlHWZ37GkMM8kz8d/z/iMzvNL//zVPXeZ/ndagbQCaQXSCrwNFUgJpLeh6Oku0wqkFUgr8HoVSAmkdF6kFXj7K/BWEEgFAmv1hz04YA1/qC+qLrP9lG9DaPxESIBqAOVihckDDjhwNkYHNjZR3QNYeoF4TCKzJLc43wqnTLQXOtvsjp2NthYgpFGWXepYBSgOciMhrigGCFqmmZU/zIP/vSxa3CJJBJPzFRBaIAYVudgiKWzarWPYN6iBZ8CItEisUzQihVjWDACcTUa5cOKypXb+mSeiLgDckLSJzw4CHAukEMExQGfttqZOslgqbGfXqL2ytSEAgWxTMSl9AJqyc2sH9BTIXQx5VF1d4+BPPsSWCK2tdCXfc9fdnrkkT3yBPxFUDV3BQY0UFDqBfImB1N61mwCwOnYBEqET/7XkUOZMG+96Tbpg42txOxHkfSMCSVkZsn8TAKih2GdanV104bk2i58CenMgCWXb10jAfFdnr726ZQfqo+ds3dqNbhEzwrgIeJPdXCTABJYJ5MplgyVFQWnhxIbAJEA+fUZqG68H+x3GsqcUsurKyy+yd0LwDfa0AeKPkqPCXOoPKi0Bk+pO37h1p61cv8luuO1uaxdKj42db5fx1JiGPK2Q/eE14NyceEuAMgFdgXAKoJQIpCJA0WLO89jlR5B5cgDWQRWAd6V8NtiLjTG3spiXg8zrfoWOszmgTSvB5urJn99qzWvXWxa5RCKQepjbPeVFNvO046xi39luqyilWm1pmVsajlInKY8GEzJL9k6y2VE+xBD7aWrtsNvvvNuegCxzIzDqlAnwR7LnjQikSBrpZySTdJ6vRyJFAikSk3sSTkIORdKMCkznuhNp4PZI2MvlMy71lWYnLt3fFsycjJoHOyYRSIxBX1+377sXgkwEUi//WiGc23uozShE4kiBdaA+au8fgUQi6B6lkgfAg9cNyf5I4GZCiOla74esG2Q+ZJewjqBuzAHgH9U4skYMQrgNAn4Poj7SRfoapR+DPqhrSpZigNylkN215JeUShXIGOSz0OiYKxBqlLEmFKGgmgCZUaIsE44jhzUGGYIVASBPxXKrYuJUGyyotB//8te2ZkurDeeVcixlTqzlSD0pqzvWvD7OezDp0M+TnR5jLfLFCYEke0TAc7i2o1InzDUBw/r53IoH9/oNRQRSHPM/RiDFNSOuO3FeRFlo7KyPBxhh1pirFcdAnfpxDvo1l1dki5ccRE7O4a5eyWL9fv65FZC12MBBpDxHplc/ShGto6IPh1C8+PqmLBcRBcmOdjcXhCPYU4n0RgRStLB7IwVStogLVJG/ue9e2wmZ1MP1XeIZNMqkUWNCln3vB9+3ww8/fHzdVq00Zroedf/TT9ntaQ3UTxECImc+9alPOXkk8kDPLVmyxIkk1Udrp0giJxQgj6RsEYEiFY62I9JF7xWArnmjpoUr3/1eaxPJgspIaiZlDmneiCxpwQaztnaCZ8i46oXcGhFK4gN0TJp3IkEmovQRaaPj1holUkc/tS+pgvReJ4NEcDEGI9jfaezrpk6xNtYpHbsy/jwrjff1QRpVV1eOj3ku47h2/cvYrW2FtCqzY8hTkmqkF7tb7VPnq33onKUG0vquWs2evU9CDOV6zXR/1XaVFTV//jxXB+m5HMganXOvlIfMj5rqCT5fXnllg51yyikc2yA5eg/aggUL/LmerjZbtPBA305xEesAdVQ2k4gS1WjeAQf6vamifAKq1xdtAvf2LVu22QfIcMrne9C3/+PfbMnSxZ7jpHFUrfTw+7aEjknjh9YujYPGSgShjlXvF0E3iTHVc67Qmj/fj0VjLFvDqFYSWaSalJUHok80SGlpOermRif/PPOH+mlddGWeyB9XkUa1argCdL2Ea1lrN+tZYqcrSicqk/QzfA9RQ4fysOI2pFbydoygNFL+XdJ8oRrJLlG5bs5IJUqifJowYr6fE8esgSLM8/hu5eu5K6BCBqBf14klnqfD+XofCJlwfOG7gtfXv9sp60vbJMdO9WD9qK2qtA4IpCyaAUYg7/NQ2Ok8e7gP9LHe6+1D7oeqfaGmGu8qeu3Suud6El/dk0ByEi6S5SIwk/tqXC8jWT5u65ts6B//JVUg7fWbWbrBtAJpBdIK/BkVSAmkP6No6UfSCqQVSCvwVlQgJZDeiqqm20wr8KdV4K0gkHIr822kGxCDP8TLASD2qyq2ZYAgi4ZyrAYgI3cAMqW/J7F9oju5sNK7jWUd09bbaTsAmgtKs23i1AnWRbf/YyhZHqN7fwuAarvUGGwz20kVQAXlFrHdJDoD8gigIrEbkkWdAEp1kIuYqQBAGEG9IjBQQKTyAQTSjnr2gwCLAD4IOBDgfeKyJXbuGcfatImVdJQPoIrZnZ2k7eYDdvWzja0QSFmcQzfWaVu2NwFqdXvmkcBDBWArG6OZXAaBi1kcdxkgkoLOBTRWV1QSGN9o9/3u9w76SbMhckYe/+NEzjjRE/J4oqIkAv4RrA0kk0C7RDmUqEoyZ0QkBeJzmcBvJKciCOL6kUSB5CCIckYSskrWYbkaBymBIHwuOv8cmzt7JkBiPh3XEwjOJvQdi7UGQMVtEDiPPfGUbaLjfQjEXxaCAvEE8EQ7NAGkAixlxaPu6JgB4qoqapxPB38O1l/6b+1XBFI2gP15Z51oH3zP5QDIEBWA8ardCOoVP26Aec8YwbZICqQPfOJz2KBBXGHr46HZLjgJlmFOIMXzE4EkhDmDsIsd664QUMc44Gg13d6nnnSCHXjAPq6+KmOuioZyezURqMMCsbUdUrvotC8BnSsic+f+H//U2tZv9AwsvbcXoqkLEmL6icutdM50yNNiByorUbF4K7eUFNQlHwVcjrrXY/7OAEodAN9m8p2kQHoSkm5PAimCfU6Usi+Bi6p9VK1pHkQVUWYWUpwfcU7ovzPnY5xHUVER3+9WfYkVZJYs3qiHAs0ZRPegrOTX2RNy7Tis7PadiB1ZNio6rq3hQdRAzKluKfYA8boJrvLsKyzfRrGJ7MfSroPm/w7axBtRDrX2iUQiG4k6IyJywE8ZWRo0SuWE2xBjO6YcJuanM51CM0UgoT6S8k/qI83xSDz5+Ql6FfkHMKk1oAh11BRyRSYBro+qkx9VwgRy0CYW51pNIZ8d7HBlUimkcxaKs3wsrUYB7WsnT7V5CxfbKMqE/uxS+68bbrHVW3dxTKhjIEVEdKNHcUBU6rR+J5BCjYvcIpGSJUSwVGxRZaHn4jUT1YkxO+f5Z98aAilzjCNxGOdDVCDtuVbFNUnXlAdUJY+o5gud/T6pxtc0X78SMNrhbGVpMb5zsTw75bRTXVExAEHUCgD8CiTDzKn1tmHNatu8cQNWhD1WzDUm9aZIKLe50rW/O8LM9/NGRFKGuZS/LxJP/y8CqaSq2i545+VuYffXH/+E3f/gQ76uK1fN1SVYup17/nn2sY99zIkPPaLSKK7VUX0Ua6TjfvTRR+3aa691NYpqqW3JFk7ET7xmpazRayIR9D6RSsoD0n1EBI5UT6qfiA/V7v3vv8qf13OFWCv2cB3omDR/+rg3ae0dpXZlWrv5bymPRAyJyNC9NuY26Xi1PldWlbv1m85j6tQ6J5DCnBV5QU5Q2y7P9Rngmi6ChNXnRD65LSOTWvfifNZRKUOcUIMskW1cCcSH7g3t2LYVcz3pkc/YugVbQl5MqKEBg8+IlNLck13g9u3b2U+Jv2///eZZbU21PYUqc5B1R+SCbO70CBaw5p/RtSQypp/5o9/nzZvnGVOywtTruaiWlSukWsriT/XayHzTPmUVqHMWkSXCRxlLInWUIaX3HXH4MrvxhptsxowZtmHDBt9vZXVQDcmOVY0Yun40hrWTJjq59PyLL/h5hUtjzCZyL21iHyJjglVdniujtD/PU6SGep/WEI2tnhNZJCWR3ysZWz3X1tnhDSiuClKOkJQ3iYVs3FfmBRLWQlmVBgvK4D0p/ZHyHCP9qvs4378yMhul0w1jJCtBfY0JtsAx324U+9hwDYa1T+raXEgk/8rjCthAIOVDIPk9yr+DBLWlr3NB4BTuz/qZ1E8KJBHr+qwrw6VQ1flx71cjUYHu2xx3HXOgm2ypvBzWblkUSznId8YOCMUOKerUlCG7PSmhuG8NQYDGR6aSaE8ru/E3ZfzixJaaSZI1Ti9FwjyulzGHK66Xsj3Wa6kC6fUqmj6XViCtQFqB//0KpATS/37N0z2mFUgrkFbgdSuQEkjpxEgr8PZX4K0gkLKK+GMeHKkgp4iMij6rAdBdNn2yLaVbeyYgTQ0gcy55Ar3kWIygKCjILXaQgz/drYMO4A0t/darzucygo/53Db+oH94W6M9B7HULPWJ8ARezwcUzhZwDHFjWJY4CEH+yGAWuRhSFSEwcDUC4HUuyEMNHvh9/d0QTAHkKgC4FyQyCnnk1kMAloIslNtw+MEL7JxTjrJFc6ehJAHIwlovdAuPOvAmSxaBOd0A2dub2xC1YB1TUAqYTx4FmT9COoYAwWQp1guw19LRaa38G5QqCnBFVj6lKExq6YDuA7x6nDyPTkgmB7RFaCQAa+z+D+B+YhWTgEABIA1AkNu0JOROBHUzlSVxpmUCwHsCI5EUiJk/f4xAcoBW4BJkTwlWReefe6YtXjgfW75BKyB7RmCYbH0am1roUt9ljz/xjK17+RXyrrAbU9dwYtEVbfj0s6srZHgILFSXuogjAXdSbin7aNxmR/sF2JEC6YSjD7ePfeh9Th7lYjkoEDVHoBEPGdIJoOkH7Wlo7bL3feTTEBH8N/NJwHAkkBxNdF+eaG0nTZKeC8B9/BfrVYwFlLJ0ZqC4OuPUk23efrOtlgymbFnhyDoNVZHIU6msPFeHcyrmXy7d3zktrXb/Nddb56bNnsXTj5qmD1CtA3uuqccdZSX7TLNSgEmdd4k67plHhbIpww4th27pLOZ8Xz/qLCc5III4105q86vf3Gn3PfKIk5UCPSNolWlvqBprrkSiMZJi8b2ZBFJ8LhJIEaiL83GcbExs71Qbn29JZobmBxVwEaByUUapCyk12EIOWhnz+7iDptuhc2egCmQeDSMzGpOdH0orCIRuzq0TQK8fEiknF3s4ri3lWHUzH7q4Znd09lhTV781dgP6oSjrZQ0ZQaWUwzriZJCHo6PgkR2dQtgdyNxNyDosyb5k7SRATw3xboPngC6vQlq5DSHHmo3aSKqLWbNmOAm9CxuuUVQJk8pybf+6Sivk9XzASNlTDmgtYqxECB951DI77MhjrINj27ar1/7zul/Y9nZAeY6xX8SVk5ACFIN1oDJ7ZJ/kpHBi7xWJG421zks2YBqjqDwREB/VhHrvmlVP7PUbyt9/9tPjtmuhPkGtl0kcxTUlzo0IjkqFlkke6eAys0IcRE7A1ai0jHaNgoP1nHJTpKS47IorfE0XMZHHmD50/wN2wL5zWDPbbBXKu+btWyFtIPV5D5/y6zDYgTpsO16X/ymBNL5eckcY+SMZSOWQC5dc8W5r456xaes2+4t3X0n+TJsVcp3qGh4AyJ45e5b97Gc/CxZiSQ21/agk1fucdOY1qUVkRfeTn/zEVUWryPERIaR1TUSELNxE6MTmAc0FqVNewc5P75ECST9Fiqh+Q4OB0N5//wPsHe94h2cWaQ5JPav1dIAcvsLiIs9HkkpH9yURJ1IWaW7JPm3NmjVOJul4I+BdjNLT39e80wmhCROqEgu9HCeJRByJtGra1RiUQxBBOredXD/5UgGJkJLSlu1WoQopAKxXfbbz+jpy6zajQCqvrLYpWMXpnKR+Wrd+jV188cXkKT3tKiNZz4mI0bnqnF7dtMVOOOlESJ0mPwbl4B26dCn5dBPtvvvu8+cWLlzEtTzLj0OvL1my1BsX1q9dZyedfKJt3PCKvbRqpc2cOdMJuyVLDvdaP/Lww9jcrXASasGC+V6LhYsW+PiIRHG7xMSiTkoxWewNobiev/9i28a5uHqL8/DsKuaT6tyDbacfO/995BFH2U7WDZGBuyDeRAJprsvOsgtiSL9feNH5rn5qkYKGdUOKo07umaqrjkHHVOhqrV5f57VtJ8lY2zr5/TX3e7fhDQ0nr1GeJlZw498TtI56l01UKMWMIU1gET4hp8jvB7rMRLzrCcbYVYXSI/n3BIg7yCGR4eNNLJ4zJ5WlVMWh8cVVg1IgSU2k+x73+ED4ZXy/0bH79zXOl2tHh+cNG7q2gmmePxfUPfrCSEOKvtnxnWImGVF93e1WUpgLOYr1Jw0vIzQaNDI3mvje1sf9ZYA1p1+5eMzJ2EyTSQL5Orcn45wUd8/vV1mJKnb3evLaRgzNB18Xx5uEgjry77/05b2+lqcbTCuQViCtQFqBP70CKYH0p9cs/URagbQCaQXekgqkBNJbUtZ0o2kF/qQKvCUEUrns47CNGwAEACCaW1djS/YDGB/tsYl9XTaPps5JgKi5gFmD3b2QBXSi8nd0DmDyACBD91gRgfO9kEmAzxPIN6iaYi/19NtdHS22nT+v4SDCw1UiAm2xNgL4zXM7kyEIpBA0j9wEEiuf7ZM7ABBRU1lm3Vid9Sq/hEeRAHipWgQ5OgEjsN5sDtZ5l11wli3abypdq71WlIMdGplOA4DBuYSFd3YNyBXF7ZW6yCjYTkbTkECxkgpAoSEyOvrcEm+A/coWRSSSsgx2AVII4FfQulQkRUUlVkFot0ATAUMCHqWgGYOAiORNJrgQ/fQj6ZJpIxZVJHr/axQVGcB5Jgii90UQOHPC+HOJ7YzA7UxQ2JVZbnsj65gRB3JHIXKKAWNOPv5YO/mEYz2YengQuxzlXhSWeRZSGwqZFc++aE89s4Kx8CN0kkUgU6bdXgACGT8An9LSEh1hAgIBPiHPyAEckwpEKpJRiMZyCJWTj1tmV115BUo0uv3Zt0QmsCwBZOc/CgBH+1CtbNrRbH/7D1+xhnbsk8jJEOoVCCRvfXaSaozj0fmLPAgEUrDNeS2BBMiLMmhkuN8OBkA8hXOeNROrsjJsnqRqkTKL/eszyuMQgaRt52scACpBXO2ha26wXgLox3x+DEKYoKyhhlOPXYaF3Uzme6UTquUikdhXkXKwlCfCuSnQXqSRyDXYUv+9HVXTbb+9y+57/DHISqmfQld7BHwjUO3ZFwKP1cmdWCFmjn0EEsczaJI5EommSGhoTsTnMi3vtC0pkOQ0FEY5qMw8t0rd4Mgy8sidKKRGC6ZX2vL997GJ5J4VQh4V0A3ejzIxCxUEwjXyULrd/k/XSHFxqXeE9wDGE4tkLVK2YY3Y0DVkzfxr7aGO5CPBsAXCTuRVaG33MZTNnc/9JOdDpNwgYzUC2RnqINoL5ZQfM+sIBJJTDhDRsuCqQDWwEBurSYDHHc2NtgGgvboo1xbOmQZRkIXSosW6mW+tXPtStE0uy7LLLr3I9pu32Nr7Ru2pF1+2H0AgDVgxFDlzk7VPYHmBGFhXyySd9Ik1XbdUmknnelCOhawzzYmoRvHPJ1kqkUB+ZcNzmcO5V37/3GdDBlIkoyNJHTce50JcSyIIPH5OulwdWQ6PsAZlyoKYp37+zBO3oAq5XG6lpbHj3qBzXbDoIKuvr7eFixf5td2CKrUBwmYyCo2N69bYjs2vWB92Znl8MFeqLsZW2TKhvG9MII0f1+tUK2gaAkk/plwsjue666+1Cy64wEryS52ErkUFddrZ59oIeWwDsKUXXfJOV+VkJRacsuycPnOG3XXXXeMZdXHdjnk4kfzXeenxne98x8kcEQFS1eh1/ZPF2YEHHuiEkhRJer9+ipyQAklrlcgSbV9qFH2+vKza33/h+Rc6caJ7nD7j65IUEvxPuWMiPRoaGpw4EulQVlHuxNQQ64nmoqziRJ40t+zy4+ih+UP71T6lRBKhJFJHVmPav0gsqXm2bN7kRHohc1fj2Ahxo3uH7nPKsRljnJRPWE/GUQ6NAyLPfg0ZvnnzFsuGqG+EcH/fVVf7MV977TX2hb/7e3vyqcftscces49//OMQVbpPmF1zzbXkFK23j/GcCGvV45e/+AXP/8gehGy88cYb/bhlq/rJT37S63vPPffY33zq005wfPvb37ZvfvMbbPP/4/OMJcffxxpx7XXX+9gpi0qEkpQ/hx12mCuIlR+1cuVKvw6VraR6Tq2rTyzyWJ92NNoB+833Bgrd21THUppYImmTy3cS1UTkUHt7q88TEVJ1dZO8DtOmzbDJE6dYR3uXj8vSQ5ZAypXYyxvWOemlcd2w4WXPC9REjw0COh6pKINyRxafA36/09qcl5CYOgapy3qT7Dm9NfMajwofraPhO0C4jrQ+7n4k6qDEji5c34FZ8TSlJCtSBL2eGX8tacpIFgQnkGRz6vtPJIP670gQxfmvL3w6rkg2O0GVrBej3Gf0fs1nPZxU8rWG73Y0C5RIDYv18NzpU20Yq9xSvjuUlmFDW1aMZemIbWde72jGglI2ybKz4/6a5RlR4fHfiOeE+H69hpzM53QE8XuXE2fJ9oJKUq+F+7Q3aCTfu/T75774Txl1Tn9NK5BWIK1AWoG3qwIpgfR2VT7db1qBtAJpBfaoQEogpVMircDbX4G3hEDCfi6LP+gLAIJnAtq88/yzUGnMtCeeuc+2v/CszcXaaw4ZLtOxpSqmA3oUIEw2VkAg/DEv1U6u7QKMbQYE6OIP+ppJtbYTBcbtjdvtVYC8HsARedXzdkBj/uoGaBJqneNAG08CRktlAFPkKih1+BYV5FsdKpG2rhbrAsRWZ2nBaCGAYz4KleDPr67ocjDnK887w045aolVSyoxTPcvjjJDdPECv7DfbEgRumUB73PziyGk+slAarIeqU4EdIPyd3eT5QOYPcx+e+Wrz3l0k3ezq70DZQXdwdRmQHkpgHgFdGYLFJHFjTrLlQuRzetSbETgJJIBLpKRHQznGUHjCODuSRppZu2pDIgAUXwt8/XXzMQEBNyTQPLuXl4LwdQoLwDopUDKxQLm4MUL7MIL3gFgiUpiiCwrCAPZAuaSCdPe0U1X9zp78IGHGAt19APSoDDJ4vORrNDxe6e9QsoBnrwrX9k/sj8qJJNKyiIIJJEg6mrO4zjyAevPOPU4u/T8d1gtOTejZGjlIevoA6BXZ+8AdogOznAMjz7zgv3Lt34IuQh5wDFIAaKp43Y8CYE0KjJS9jk6/4RAimBVJEz03kKAP5FYx9MBf9zyI21K3URXYWnM8nlN4J3ArTwIRh8vwCYRSFmArtkAmPd+7xoboEte4JEIpB7mTDsKt3oUSFWomXKxkHILOwC+EpFHAtaVNaFcFx2zJ1zo+FERUI3Glnb75W132INPPeld3mM+f3YDbXsSSKrN/4tAygS9Xo9AinMnM6/G55DARGUPCUKklmCWPg8ExgqYHRvGNouDm4Qz1fIDZtn08gKrgJwtL5KyqtOKIA5FvMoGcojPqLte/3QNd0MiIkJ0K7vGrkEyx4ZRIQ1bQ1u/tfVDApFtBers8yNHBBLzVOSF+tI1Z2POTh5rTz8KSOXlOOAtkFTZGnzEO9sHZWOH/R3KIhGCFcjBMDQAACAASURBVFVlKAQOs/kH7ItVWq898eAD1rj1VVSJQemmMczBJmyY7RbkDtmyBZM8mysLkqEDTuChJ1baDTf/2vKLKslDo5ueHRVCRCsDbUwSLc0PiG6NqwjCIZFwjJGuV7c4JENNdQ6WZFjzcU1EAimuB3p908bn9/oN5bOf+e8KpD3nTiRYoxoyksK6lnStv/4jkEgxI8Tz1JSVJSJX14rUChpC1khd+xVVEzz/ZcGixU6SDLOuPgchPYGcm46WJmvesc2aG7aRPSTiWJ8PCiRZZ/25BJKOj1mDMuyNCSRZ2F18+bu4p7A/rtdPf/ozdvvtt1sZc8PXW9Yb5f/cfPPNyZpA5p/WxoTAjWtyIJzzXbly+eWXO/mi94lAElEkAkKWaSKQosJIY6/5ofvG5s2bfX5oOyJb9C9c99grlpTbX//VX6H47cNqbqoTGgPMqYqKKt+W1oMi8ob2P2CuvYy1ZndPp9+XlIVUjlLGrVXZ1jQyvTZj0yZlkcgoZfKIWNJ/z91vjpMgUkJNm1YPmbSNOV5gU1DdiMySEktj3c37C7gXS+VbzJomK9khgP2lBx/kc3zLtq120003oZjptYsvudS++/3v2dx5820q1n2/+MXN9olPfMSVQ6tWvuiqNM2JjRs32m233e7KpfPOu8DmLzjQvv+9H9oOVGn/8IUvQgJdY5NrJ9sZZ51l3/7mN23RQQehQCmxW27/lR11+JG2z9x9GbNf2T/90z/5v5NOOsnqpkyyb3/ru3YFijKROlu3brdLLrnISSSRO7ISVL3Xs08Ra7JeU5NDGbXW/JTSS6rEUmrzwAMPuNBuEjZ1xbJidaVSaGJp5j6gbTU1NnhNZYPXBiEtQq+KOZ9Fg8vqVWu9zhMn1XhWnAgj3WcaIbP7sP31zCMRKawl+ilyq7W51e/Rur8NYXOnhg7NoxLuK9p/tAPsh1zRQ8RQJDL8icRCNx+iJah5uK+4jV1CfGjZcptINSuIfA8KofhP7w0ZirLBC1SsHr7GQubEe4qedStOfokEUiA2w/sjkR7XkEBshfur578lCp7gs6fbT/x+xLySakkEMNeR1LxZzLkDUAMOk28pRXkptrFlFaV8Hxjy73DbyDAb4Htdv76DotyTbaxq63tMvhP577EGTqzFdey/S5KcVE8OPNZFhJeT8LGpYfwd4Y2hxGP2+X9IFUhxzNOfaQXSCqQVeDsrkBJIb2f1032nFUgrkFYgowIpgZROh7QCb38F3hICCaVBIRkh1fnZ9t53XmInHLXcQd01m9bTXf1vVlVeZHMBqJYO59k8MkHqASHG2gnDpht2APXJEOBtL39obwdQ2tElIJc/uOk+f6ynxV4EWGqFeOhFPTTUDfihwBOUS+6ZJ08oBYnob3mplyB8cuRlz7YKAQzmzZll23YCNPaSmwAwmQuBNAZg0AO5I0CiiP0cPHe6nXTQHMvpb7KJFXk2sZoAcuzFSsrLLKe4ApFDleGehRoA8A1soa2jx3agKiGOBns0dalDQnhQtOQtss8joFk2ZQARPb2ocbpQ2QBQ9CPFGZDSiHMpRmWiDmNZ8LilFa9lkje71UXBpiX+97jFVWL9kjmbIsA/3t2aqAgylUqZaoJMIFPkmoPCSRuygCk95wASD2UDBIsy4BmQEPEplQD/H/nrv8TKiDqhABP4qXcoEqMTNdmOhma7E5VMNzXIBVgUgSQFkh4CMSMB1g7YmI39k3YVQaRo77I7MJtjYZ6UMS7LDl1i77viUggl1CQ8J1AeuY6De1kKcKc2PZCUqzdusS985d9tSNlUAP2uXBN4A3HAHwehQ1vP81B+iQBtqciiBZzXUcC0wH51TAOOnfuOs1AhHWgzmZuahk46UatI0LjISjkOasEGvCsDLG1dtcYe/snPLBeScQAQsV/zgjnaBVA3cdmhNnXxfBuDLFV3eAVd+7K+k5KioBBiBJWSq6RENADIgpEDbmdZKxPyxptvtceee9YVSMEZbDfIpnOK+UeZipHXAIa8Z9x6TLnjGXMqgt1x7um1eF6ZCjUn25y4CfM0R5IpJwyDZaFIGiBty6cjvpTX59QU2oJpE60WG6ECbCULCrlOKaSI1Z6uTohW1G0lKNmww9L81Dj2ct79I3lOGG1rG+BaHrMGZEk7YWq0JiguXdaWbu3mmVYiBfXfgJZShqlLHQBzGPusYOen7CtBnWLcpIoQ4MixM/au2AIcrabr/+QTjraFZF0J9G7Z1WR333UPeWc7UZ1g64V1ZX5xGXkko4zZqF16xmI79fgjLatAhPWwfe+am+yp51eTh1MmyNUB2WDvJNRUqUuMMfvTQ6TziPJJBM/yRqkJBPwKhI8WaMOsKSIYdfxSmeQl833ThhV7/Yby+c99xo8jcz5oJ3uuL3oucy6EbnuRLy4l8rF/zSP+d7Sm4v2BQApKgjgXZQnoawmvLTloqR1/4kkOHGvbL77wHIA8qkTWjwGA9e2okFpRuGRzXTHrErVdsI1zUirZrttkSYHoOWxBpREfe/Jdun9IQTgkdSNz84c//oFddNFFVlVajVJy1Kon19nZ51/ENVvAPWDMvvjFL9kdd9yBGjJsSXN/xqyZdsstt3gdo+1opkohKlJkX6bHs1jyPfFEsCNUFpKs11QDWdgpYyeSiFo39bvmqcgcbV8qNZFNAr71vPazdOmhdurJp7gCRHOumLwuZfcUQGKKbAgEFfOI+6fWDxEPIu6kWJlePxVlbCtKW6xoee8AiqFWCOsFixa63Zo+q/WuD4Vt9YRKa0MxFOzssHrkeESMivhSBo+OR/N2EBtZacKGGLM8susG+3rtkKWLPQunkfvgj370I8D/UXvHuefbD665zupnzrT6KXX2y1/eZp/61Ee8Pk89+bj95Yc/7NtWFtSdd95tq9ast3333deWH3O0fe+/fhSURV//V/ve9//L6ibV2amnnWbfQWm0cNEiJ7d/e9edNgEC8PAjj8Di7l7713/9VyeQzjnnHJtFnt8Xv/SPdsXl7yW7b4u98AKE1WWXeg20vzqIMdn7rVgBiUkG0mbeI1u6fWfv62PczvcZXcO7+rBFgyCTirJ2Qg3NFdz3Ifek8trF9wYRpa2o6bT8TK+f5oRhBda2+5P7tW7DRr5bNNmsfWYHVRvLRR6NCrJ6FZmkaDHVTlZ2mhs7UZBpPnjzBESqq2c5Cv+ewGc136VA0nwTIaTx8Ps6czXmIeleEwnOqL7VuuOZQsoi5N4d8rWKnQTLpqFnkLXUr0mpaBLla+BVpCiSgo01L1nP9LrmnwhOfUYn4fcNVxKhjmXQMjORXDjKwfv1CnHm9qMZpI2+g4T7U5LPmBBPeotnQPHdSrXgrK2Yek1EWZfHmj7CMe87dxbEdLk1k4m0tXGn7WTMpD4aYW4MouJVLl0+9Y4kUrxOdWbROlTPxUyz+FPfPcZVUwmpFqxS+cd4h+9diQ0o3xf8eX3hSNZQjcfffvEf9/panm4wrUBagbQCaQX+9AqkBNKfXrP0E2kF0gqkFXhLKpASSG9JWdONphX4kyrwVhBI2aXQRUgFTj9mgX3oLy6zCcWVHFO2rViz1r709W+gLjJbMLXUjq2aZItRJ+wD6TNRjlxkuXQSVE0wEsHz2dYEUNwI4dAnkQjgVFNJjr0AeLFGNnGAX73ddJnKe6UApD4CksLtxHPoaeUUAfUreLkIIOCgeft5JsPGXQAtsq/LKqVrWGHnADwAkcUol+bWltghMypsainZFXVVWJPJ7gv4QyBKVjE/y21C3T6WX1IDwJ1tbe3dDvKon3jAwcbQCezgC2CMbI2kPuoDmOsCAO8CqBvhPSLJRCJ5MDVgXWNzk215dWvoyBeA55YvAUTe3fGqjl4FZoef44B/BsD7GnDl/2fvPcD0qq5z/zX1m141M+q9grqoAoypBowbtmNjcBwucU/yjzupjnOdcm0T27k3jkPcCcVgakwzxQaDQYguhHrXjEYjTe/9/3vXPnv0oZBccKQ493nOZ4sp3/lOWXvtfc6873rflVS7RrAy7itb9ZP9nhLHQVZxAFkEkkBu/2xiBSUaQCCVLIhyiI16DBRDbnz46t+xJYvnO0mgvgtqmD0k2zEs1poPtgLY3c/1D7gaRA3TRbbpGgRkxUrjTiqtHdSSfdyE4Uu010nUCepJos9wnlK2ffR3PoDNG6C/ACg+l4+FkVQrcvYR2TMGYbCnqcW+/u3v25bdTTYqEkZNvhOCTKSQW9ihXtH1q3dSNoE0obhIyCYRZuX0T7jsne+wlUuXYL9U74qo0Fs8IU8YfzXjnqjKBuytYLybASLX3fgTywdwHWac+4idCKRO8q/+9DU2Fas0ut5TKV4MGYF9GwRHIcC11Du5/POeCiLB8GUTgSQlngikG2+9zZ568QW3TMxhACNIrjyMMY7KkFeRYkIls4Arz7n/C4EU9x1zJ+an5wxzbQTQUO8VQB6NEQP1AvPeNwS1AMAxB/u/IjwgZ5Tl25zaCieQ4IkCUYsVVpFUJyiERtlPcTHqCN4XAdEvAglbu8GRPJQ949bUMWKHB3OtGRXSvo5e6x0TgRSIARFBgegUKaFqdQg4gEHNtwy5K+BbAKh6Snm/JEDFHGKtvJaNknfTEIjO74s456VYC1528blWhnVdMSDqMy+8ZPc+8ksUhrkQWvS4wiqss7PbyvL77Y8+9jbIptnW2Z9rh7qG7G+v/RYKRVRzBaWsO4Gci2ooB1DVN0T5p7gD2g+poj+pRBd4K6JAdmJ+br4mBHJCv9dYlEJeabvdO557Q2v/69k4KpCOtqaLYx/VR575CUkdyRpdmyuQXieB5HPPFXbhpb5VkfRR3ESevOe9lzv4rh4+m7e8wj2APnooLGSFVszEfOqxnwMWq8dVP+McFIs+f5N9xrhrLih+ilv262gCSQqkYcarkBxUz5q7/vVOuxASq7qi1gmkyrp6VyD1MGa6B+yi300bBEMu+3dAnfyTyuPcc89NFEHBjlCgtPdISs5BoPw//dM/2fnnn+8qIREtsmm75pprXOEjFZCIirlz5zpBFMkofX7Xrl1OJEYSXvuKhIDGTX2DpkJ0BdJ5BBKk3vsEKZ7VVbXea0lxECHy9LPPhP0QMBFJspfTOix7ucqKKizs2py0aaNfjLbTuUp1VAxQv2TJEtQyGzycsR+Q5p3W4l7uAZpn+swANraFGhN61um+3ENPmqmT62z6jKn+2Wu//nUKDXrt89f8kf3131zr53naaaf5948+cq9b2T355JP2dSznlAudxOZrX7vWiR7NwSUnLvOCjI0bt9ovHrrXPv7RD9Mv6c328Y9/3K666ireR9E0eZp99wffd8JiGbaIzz//PDZ237AvfvGLPlannHqSfe6zX7BPfvKTru667bY7UApNdoLuvPPOs9kokcrLKp3Y0bh0UxhSWEDfJ0gkEdW67hzycRd9jYaY2DX0c9KYldHHTKSVek69gm1tc9MBz1MpoubOnmPr1q1jHRj197cT1wx50ABZpTHu7GpHGTWVwhN6J2HDpmuXWsnnJuOqcxshr0TOlEHSSEFWzD3D+xWqYAbll8ZFlr7KBf+cVjryMVqb6pao+Rvvx1pz1GfKr62i0okw9Y8Seagc7UPNU4k1sFRwUkiL8FYuimASISSrV91i/JlFc1tznPV5mPON/YqcUJG6mTVe8z/P+zmpWEPPRupjFu6jnpd6sOOZKq4xbsfqz0rJs0FC1GgtlS2x7v3quZXRswqxacCCsJj9N+7ZjpUopGh9rRXo5sO9okdqPp5PBnRTlZKV+67uEd7nyQtI1F/vyPNYnIM6t3ifjc9YEyR1smZLueXkmgoGnLxO7ICjlV2y3sfrSgmk13N3SrdJI5BGII3A8Y9ASiAd/xinR0gjkEYgjcDrikBKIL2uMKUbpRE4rhE4HgRSTgmgN7zCX3/uanvrWWfS4PwgCp5ae+hX6+zv/vE71oVwSJWlk6sztobeB2v4Q30BVM/k4VwrpTJ0sAuQH+Sxd7TECaRDI33WBxtQybZbenvsl4BErdjH9YLYdVDdC1MkuYqrjkD/5XDiP+YCsBcDzuQCXJWhQFq7ahmV1N329ObNNqLeR0MZVA1UqwMolGKjlQcoMxeu67xlU2zx1HKbM7UG4CA0cEajhHUW4Etemc094RTLlNdSJZ1rbRBI+wFUBDgMy9pNCgLAkVDtm3EAVX2PpJ7oBljpxjpIPZHUT0h9lNTvR+BHC6Bj497Q70JI8tGkTyCLQpPpbFJJyRGJJq/UT8ikSFxkA7xx20gkTIAyR1uxuE3dEQVSBJVkvaVXJJAE8ohoGQeYyQdkf9tbL7ILLziH38mmiypfVfEC+PdSvd5yqB0C6WeAYD1+vcNutxMUALFqWnvuAhAekLSLHcc+CEeItHB8Wc+NA+qIuJreUGN/8LGrrRwCK09+acRfJIJASwRwbl2YAbTr6B202+97xO66/xG3qHF1kVRGkYhLCCQHd9QD3PsjRQWSqpv1maBAysM6byrHvewdb7elixdSWV7twJcIJIFZIs8EvA1BnkRAqIAxL4G02MMc2HD3fZZPLgwC0PZyHU4gAdDWnbrKpqhBu6yPsAKsAqwr5WQKAJtEIOWzzZjsgADEZM01DpEyBLJ+uLPPCaR1L25w+zdFKVaCx6ppAdaROHwtAinmhhOU7PNI34lAJmarN45WMemzE0SZLJNkIylgTG52Th4E60P9yyF24yiLMoxVJYDhJAiZurKMj18VpFxFKeSZelSNylppNKiS2EbBFenT24+yYpQqfEjolq5hax/JDwRSew+xhLBwhVawN1J+uXWd/icFkhDOhGAKjdk5QaGbsq9L5lwkGDSPC7Cl00fG6elVA3n9tnNOs5OWLsZiEotECOyf/OuD9uyGbZDKZZDCUloBgA5325c/faVNq0dh0DtuP3/8ebv93ofhUDL0iql1laVURnmsZzmckzNumvLqz8SC4PNBuZ28ot2UWzcmahxdh37WPwH/quhX/PftCuD9sXz98R994d8okCbGOgFO489xbZogqF/Dwm6CoEkI/9hrRVRLIJBCrsV81LwbIi5x/E495Qy3GBvmd+rZ04eF1wHs68pQ7WWk6mLuvfDMenrr9brCMCeOa9KHKRJhUjy8lgIpxi6ep7JHYopB5SOLwg03XO+ETC4FCEXMTxFIb7vsvTYCWTDsSgJsTiF1tB6op5PsG0dkS5jYjGn/AtmzrQhFDv3gBz9wEP7000939aFIGlmj/R4qG5EHIor0s5QmvgaTuzEHZOkWgH6UuawrIhuVK7rWurparNfeH1QSzMUxqeQqK1EMDbh1muwRtVbu2rPbj1nAufVSUCFyQPvbj1WjlDWTJ091sqSuvsHvzVo/db46J9mulbLGzoPc2r1ju++vuqaS/kf7IUBKrILj7d/f5L1utN9erEV7OjsgVSAZUCP2dndgs1dka8863cmyr3z1q07WffWr19pVH/xd7zm0GpLn45/4NL0Cn/a+Rnfdcaf3NdKaqM987GOf8O+fee5Fa2xqtw9/+Lftn//5R/b4L+61j374I3bmmWfapz71KdRj77c3n3sOa3a9/fD6H9lpp5xqv3ziMY+leh1deukl9oEPfMDe/e5322VY7/7FF+mX9MJ6u//+n2GPd5kTMyKz1MNPqq0O1FjKzX6KX0TsRiVMDcTcEAUUTYf7KCAZsunTZmLRGcZFr4XY5r2yZbOTgSLItm/fOrHOqleT1lgpnebOne+KH8VahKrWUCd4IN60r2gvOJk81Pe99EY6Mv/US4y1xu8h2MlyL9SSp3VU6udwb4p9DY/Y42q/Ije1nVt6ktfTp3P+qIZrOc4+nlNCs0GKY7A7HOE+XEQBhD7TR+7p+CK1RfaILIzPLbpuqYv1vu6tQQEarDr9zql7rM82rQW6z0Poc97hvUDSBLLpSGGG33uSApdYPOPrPKST5p3URL7GcI4jFPLMRS28cO4s6ydWh9uxvsT+sh+SqBe7VPXKy2NdV5/LHJ7nuFPxNRTriLTSz7rHZ69PupZI7Mf7ZFT+BRJOFn5BYeXnniwsrnrWlfk9SY+s4dkuFmP88f/822O5jKf7SiOQRiCNQBqBXzMCKYH0awYu/VgagTQCaQSOdQRSAulYRzTdXxqBNx6B40EgFWZyAFxz7Bt/cY0tnTfTBrEwKy2vtmuv+2e7/adP0ofGIIf4oxn8tL6yyFaUF9vJWMPMgnCYBHBUDSmUPwAZMlhoHaiTGgc7rBPgq5peJO0AhY9ib7WF33fTA6aTyvORHHmFCSSAPwJvQNzjCoTxIarzsQbLy8WGCnXD2auXO3jx8PrnbIgeRZ3d9CKiX05FRQk9amgs3j1sK2aYvX3tYpuFvVZNKaAg1b6y8+kHfGvtB7wprrE5S08GGMPCCICota3L9gFk5tPvZhzgexSgQWCfKkxFIAloEXkkFVI3qpNugE0RSiIBxgG8BeQIOGht77B9NA5X9XA2YB9VRhpZVcJGkNZBB0CICXUMP0fQX2BlBCKywd4IfPxHBFIA+aXGAbxJyvYjyCsCyY9JtW6oWoYoUbWwAC2USCtXLLMrLv8tANBgRwNmA2COtRhM36HWdrvv/gex9ukJtla8BF7pXCKBJABJAHtXd68rQwTAxusM4Eo4oVHGXMeV4kj2Yp//1O/bpMpSGWYFWy/G1K3sACe9gp7z7Westu5uth/cfKu1QkDqOgM4lhBwiiegUVCv6G2RY4F0EAkRYifqTODXkC2aN8fecenF/rWmqiKopUSKCdySEgqwToCUWtzArVkGwDtDlfqmh35hO/iXR04MQqL0cl096oEEAD3p5JU2edkJlgd5JAKpmr4kIpCkQFLPi3z1QXLVl0Bp9XmBpILsaYE8uYH+ICKQhsjv/4hAygbiYm7EGMdc+/cIpAhwRVLstchJz1OBYao4T0jCaOk3yrXKlk4oZhHJVQjYXwSRUFtcaBXqScE1VhShvIJAK+D3ufmMI2tEpkiEEHNFShwIZRFIPXhGHsLesofvm8mvJvKKmYPKSWoliAi+OungFkcJEZgo6CJoqnR6tR1SqBIXKaP45lHRnyvbJOzLisYB3MsL7APvutRmouAYZ8yaWjrtwceesJ0HWlnTOD8SviR/xD7/4ffanGlTbPOew/a9G++wVtaVHlSTAu7dFm+cGMhuUwop5oCwRNnmjYtRdoL4iMJQ8Zwgu/g+gpOa6xo/kRGq0lfetzRtfeM3gP/LJ6RAiutK9poS151sojqqI3UucW0KpHMAST3P4jcJgRSVlgE4Dn2QJshzH5+4r3CNUn28C2szWZXtb9rHGt5FXvTbQZQcC+hvksua1NPRbs+j5BiACCllLKXonCBUI/gczycBco8OQxSyqqeKeiAVlQGos+7ccsvN9va3v51eV8VCw626YbK9432X2wjrTK9URZBKWg9zVHRAvorMLKT/jGIY1U6ypIsWhCIJvvKVr3jvo7e85S1O1syePdtJERExUsZ8HUWOckdqn5ifiq/IB43Diy++6F9FPOl3kUAQoXDRRRfaPKxbpQKTkkTAukBs9epR7vRyT6qsrvKY76e3T1SkSFVTzL1WSkARGPrsANdTU1PLOGCtiMJEShSdUy/rWif9j3SOUFQO2FdVVYacRCGjvjtS2K6i95DIrUrut5s3bUQlhrUY9rO5ygXWzGmJAun7P/yBW/9dddXV9pUvf8Vm0ntp6ZIT7Lrv3mBf+uJnsLB7xtave9rVRFKJaM2+6ce3Orkh37p19Ma6/P1X2Pe+e7392R/9IaTfv9iq5SvsvAsvINZfdaWUCIz169fbhz70IfvaN77FeJr9xV/+iX3vO9+1089Y64TTFz7/afuTa37fXnz+GbcI/M53voM4tNiJDI2lCJNenm2CalO9hpi3PHyof5vG4DDPBgcOdlBk0kv/IxFvoiDoe9TWDiEz3Q5jPdfN/a6bMXNymDelIqqprbNt27bxvFNp1fTD24NCrIR7wVqKcaRg3rDxZZROVX58kah6idSSeqmPAhmdm/KgDDKeznz+c776DTrpOOJ57Gs85FK8t8X5HJVxOg8npzinCpRnXdwzpaoqQhWrvM6QG8pFEUda00dZu0o5nmz0tI95WPm1Q3r1UxAi6znxJCKCdRz1OZRCaVCFIiI1syzpqEbx4pMcrf9OrgTSSOtCJPcnvvK7+CwTSZ64HnmRiqS0Kl7gpUIiFTXIFraKudXV1YaKrtXtSwdYtwekNJJaVQUIeRl/1tB4ufKXXcR738Tz1MQzTCC2og1vJKUj2eU2f1xHATmq3+k69IoEUlyXVJwS77/63TVfSnsgHfObWbrDNAJpBNII/BoRSAmkXyNo6UfSCKQRSCNwPCKQEkjHI6rpPtMIvLEIHA8CaRKob3VFgf3tlz5lM7GBK+VnWbl9/Vvfsj2tnbZ+4yEAN/7AH5RtyQjbmi2ZWuq9kJYVVdr8znGbBMOUT9G3AIJDQz0ojbCBE+46rdae54/tpw63WQugXQ8g3iAVvtG2To5Uo7KFkl0V4KNsjTIFwzalqtjOOnGRE0u/fO4la2zDUo6PjQAEF2VyrSIP2xjO44wTp9lJCxusqgg1AQCEeqXkAJ71sl3XMABK3QybsXiF5RdVYTUFGNQOgbS3yfIykFD8k12XLGZkd+LAOSekBuLqg9QFedTZ1U3V94CDFaIjBlGmCD9pB1Tci1WOFDrZ/WUiaBtUOEGhoFcEG6KKKFshkq1EimB/NlnwKtA8qYCdAEiiF7+s4BJ7mwj/CuL1fgRuDaaxQQEBEO4wD8qS6YDmsrGroQ+S29cQi34A/27UP4cBk+6/7yHAtC4HzAXih32Eawo9FFAbAOZEe6TsOGRX545g0yYCSQqDMmRGn//MH6JEwooG0MkVBhA/YwB5oxCRY25Bg9UhZONIbpHdds/99uT6Zx0oFYHkaiapboTsQTrkOoEkjsTtpgAAIABJREFUUDP0yokqFp1bsLzDfgyF1RrIsovfcq7NBdwUyJcPOKTq/qh60PUMsQ9VjecCNmVkawhJ+Nzd99qhdc/RYwurHGLUIwJJfYyI46STVkEgLbbCirJXEUgZNQsnj/MgWUQgQdcJggII1rzKsYNt3fYvAKiRQFKAI4AfFUje70IWOokVUDaxmJ1P2QqkCM4dTWjG/WQrmaLyzfONHPLjCz53Ak4ZIsUUY+JWcSJXAQYBHnP5uQKAs5R5gh4BK7t8KwfkK1QfNSfPxukRhpqPn12VCOg4jGVcF5ZwsodDhGStfcN2GBB7hLVAPaLG3UJKFoWyqZQ9nJRIwfpPL2F/AlUVAwGqGlaBsQL3RslHWR5JxzUukkdEF4S4bPfGuw7bOSevsXPWnGS7t24H2J4DOdRtdz/0sI0wJ1ro8zJ9So197PJ3WS29Nu564Ff22NMvc17F4PZAuahYMhCLg8PkpXovcZwx9VzSCTGt80QKETfNgRD7kM+RLNJXjWOc027L54qGQOy2tex8Y4v/69g6EkjZxHU2eaRdeIV9og6IPXniOXqjFq0b0UMuOWb8Oa5bkaSO6gJtJlB1CBJY66gINgHTsgCrRw1z+eWX03+uA2L6sM8NvTeCiqCIccgjnl1trbYFoL2787CVQeBEYFc56PaGjL33SEkA3RiKpM3bRGTyGTdXD6GQ68eK7qabboDAehd9aqpdWVdIv5orrv4wcxmLRcanGKDfiwAAy73fDwpMkdVRAag8i/Nt06ZNdvXVqCchjdRbR0obEUdSAumzetXX19unP/1pFCrbnawRsaP3RS6F/B2yBx54wGOk33VhAaqXwP/JWJ9diYWsFzSwlnlMGQ9d96TqSf5zNXZqOjepi4pEQGEdp/3OnD0Le8BeJ6+1r2Lek1pJObf2jDM06m4j141Nmo7Tdph7OkRdXU01ZEMnhEweJFKFNTYfcPtJkSOVleV20qrVtnffHqzbGpn7xJX3uns6KfTI2IqVy+nLVGR/9bd/w/2i3d526Tvs+9d9384++2yIpgK78677IXT+wB742X3WuG+/feITH3NyToTWT26/k3lNvydiuHnLNki4uXb99TfYH3/+D+1H1/+AHkiT7bfe/z77qy//TVAQcd/dsmWLW9R9/e+/6WvTlR/6oP3we9+3U9eeikJoof3D3/+zfeIj/8M2bnjFNm9+xT760Y+68Ka8vBQ1YZlb39ZC8mj89DuRDdXYygXiIeMkCKJKiDdIJuIlm7sBHhoa6Q/VxTPAgebDXoTSMGUG/dRQ0/Eck8HKrrMb+0U+r0KGBXNnUDAxYFu373DLxPJKyBzsAEtQR06mL9S+fY2+lmkMRHK5/6is4Fj/NB9qGQ/1ttIzRg9k4QDH8ByXvaSeJZI1Md4XRPrr2PqnXNL8qK+fbLv37iO/ylGWTcLycK9NnznD8yaP6ggpq6ohIdvb23mmG/L81LXqHjymvoScn2LTy3ZOorFWFakPEs8Gbj2XTLpAovA8BMGey/OE1hWt+Ypdtuoo9mbS2u45LeXfUcqk+KykZxWf5+qHJ6USieiqUr/nY+Wn3mZaQ7Ue637N++r1NFGswjaaWzE+Udmna8smtOJ1RUWRzk3n4D329MDjai+KcjgPjU2hK2SxMub5MrsISM9N2v7Tf/Y/X8fqnG6SRiCNQBqBNALHOwIpgXS8I5zuP41AGoE0Aq8zAimB9DoDlW6WRuA4RuB4EEj1uaVWX5exv/7SJwGUCrCPE3jSbTffcYcd6h+1+x7b6fZz/O3ur9JKA4gHYALPWEwF98yhcps2VGBVamIMQDYiz3/AqwM94Lk1xdaCPc7jh5ptB/hBByqDbgBkqY/US0ToiOx1VOurP94zqBhKM6M2f0qVrZk5DYVAob20q9GefLmFTj0qIhegNmbza80uWjXTVs2tM7gmPPMBR1T9LhAEe732AcDbgiqrn3eCVU6jojtDPxOO1dHZS+8FehdRtVqYoaeSKpEBxgWaCXhQ7wipUFRt20X1sCza2qlMlgWTqqyldAB7dGu7JkCxNkDR2GsokEahMl/gQzaBlA3oxop9bZddxRrtmibA3KPyKIIi+nU2geTHIpRHE0ijCTEBo5YA1+qtAEAisJvrrakop6L7Slu4YCbnIRBGCiQIJPoKtKgH0v0PADiqYjtROSXXd+QaA/lw+FBbYncWtovXFc9RxI/3QuC4cCr2ex/5sM2e0QDwH7bNp1+D91USGANo77QO5FApPbfWPf+SXfeDHwUbHRFZCTuWTSAVQCC5UuffIZAKULSddcYpdv65Z9sMgDspZgrV6wBwUJZBbkHIeQ1JXaKxIwEKlUfNLfbUrXfYwKbtKOxQZnENkUBqp0J60skrbPLSEyxTVTphYVcG+BcJpFzIskAghcpsEUhDDNSh1h774Y9vmbCw88ArtxPyRtcaVSyvh0ASgJatOslWGmkMspusZxOXR3JIhI9yRPNRgBxjAJDohJ1sxgCl1Q9pRE2ciFWRCBzeE4GU4fcC14q41hLIm2Kq10v5PqNeNYzJMLnTP4Z1EwTSQaz7OlH2dMEsq7+YFD0CkXOIZY6IwGRwAwkYiCzNOS0TAsL1khWVyAv1INExpCRT/wxZBYLt8hUAEfJgFBu7cvWTwkLzfW+91KZAEJUwt0vKSu1JVCKPY5vWzjXWAix/8kPvRxnQjF3iryC3IEHGQJEhIgqwQyrkegaHAFJFdmp/zDKpFgkGvXvCmEm11w/4K9IyEsbRyi6AtokNVKKskgJJgG/z/s3H/E7xR9d8fkL1GMnsuB7FHNP5hPHG4pPzk/WVzy9Hal8fgaQ8cSA4sYjyvHLxEvkDCVzA/B2WckFjy3srVq2x+diAdWOh1QCQLrC7X7Z1UnGQX2oO1tvZbju3bOT3HW4r6oQ+7/vaQG54zxgA7+xXNoEULCmD/WL3IPZjjPedd95ul1xyCedRgiKwiH54U+30c86zslp63IgcJB/1KuEcRNxoDRFZHZVDsSeTCBspRr7//e+72kWqI12DYiybuh07drhKZf78+fbYY4/5dupR9J73vMevX1Z1irUUPd/4xjecxFC8pW7SPvS+lFJzpT7SfSHpa6aF3QF4VyRBeCQEUheKFT9fzltFD3qp31I/pMPe3XvI8/JAQHMMqUf0nlRTAsBnzECFxH1NtnRVkESdkHcD2MEWaF952FROqvH+ZbLGU7+fxdh+jnKsffv3OGFcyVySQkPXkM/73/jff2+P//J5q6jCEg2vyo9/5OMocIrsH//hHyBj9DxgjMHZdu55b3alTSE97/7x29dhk1tpV1z5Qb/ntLQctm/+n2/bX33x87YJtdOtt9wDOcN8Zng++QcfsxfpYSYF0pe//GW77Y7b7VdPrLM/+dMv2Neu/QpxVQ8glDelVfb5z/2pPYh93UMPPcS55aHcKrGLL7mAsVgYrC+5j4sMHyWnVDgiFZjGQcocKa1qKwv4TMbJueLSMgimOvIGKzkyaxQF8oGDhyF2+l1Z2cVYTqqb4paFL27Y6KTQ6pVL7YmnnoSck51agZNLecQon+cNt0dk3dCYDaFwjgrlDOep4+eRt+WogvRSTJRfQ6hzfXxZOzSeIljiM4NbsblqNOSG91KCsO1GEaw1poBnnoULFrvd4erVa+zZ559lDrHuNGNPyLpWxlqoz/u6ynyTMq28qMwVRSX09evtT3KMeZSHilbFM0U8M+Xofk7ODksZNUY/M7eiRUWtnoNJoYnnsEiY7PWBnwuUy1kEthNFzA+po2VhN0HoiCQi910lpucYnaOsZpmzug+5Ospvm1JUB6JVL5FMcb3Vz5GI1nFE9ipGmtMihnXceG8MCqMQS43L0QSSzlvbqwAnPueFIoygHv/cX6QKpGN+M0t3mEYgjUAagV8jAimB9GsELf1IGoE0AmkEjkcEUgLpeEQ13WcagTcWgeNBIFXk1GHhVGp/+ceXo/wZteqSPLdauffhX9gLW/bayzsB1BxlQAnA39mzaszecuYi68XmZuMr7VZUU2b1sEqzABPqIVbqIG/Ge4bodUK1MsDOeP0kewWw5kmA2P3sZhBlUP+AGhTzxzhAiyznRiFxCrCgy8Wajh7PtnxWgy3G5qwUNVEzTZgefnKndalYF5ygpirPTlk0xS44YYpNpfB7dAzwVp/nLFXQO4y1Xkc/4EXlZJu1bLUVVjWgOECtAqgpW7od23cDQgBYAyqKQBLwoX+FAIwCi0ROONiXgGgikASmCcxQVbEA5F4Av5aDB92+TfuIoGMEbbMJpGzQPoI/2eBuNiBx9PvZ22VXvkYSR2Cpgx7qQeAWN6r+DS8RSL5dQiAJHxbILQJJhI4A9UuxdXvzOWsFmUojA7gy5qqqA00t9EB60C2TRIDEqtx4PgF4gZfDGudg8yG/fr2c8NAxVDHMoaP6ZQygRcqeYuzNPnT5+2329ClAvQEwgjr0eIuAcLs7WTcxXgWl1bZzX7N967rr3G7MLee4To+nzOnIG6ljCqmq/rcEksBtXfswZEOuXXj+2Xb2WWutobbKe/aIfBCBpN4nsuPy6mZAOpEe8lTMB8Abpg/IYzfeYnko1nJFEpAjIpC6iUcndocNp6BAgkAqrHx1DyQRSKoiP6JACr18ZGEHHki1fq/96JZb7SlAUVnYRQVSrMzOJpBi9XZ8L64W2XmSTSDp/WwCKQB9xH5CWXSEtAzjJWAMUE/AHpjdCMqdEcYgl4mUEQipam4AUBkG0fLMX3mMfQFxKIWxEQGXA/EkDqCcYMrCr4wfBIoKMB0D8Owbh0BijjS3d1sHlfxSJcmSyZuza0yJpayI3KJQOaoK9qRpuRMEnF9ofxSat4t4VoV7EcSjkwrJe8OoX6QiiKBhBaqQFtQDc6bU2Xvo96U+TsXqvQUIedcD99uegy1WSL+m885aYy9v3GI7GiE1RkGtC4ISpbKEHBnpd5BUNn+jnBx7B9TWIkMvDcWCa5eSpROiyueWQFOQzWiTFNV63hMJQFnEkfJbAObence+B9IXvvCFCYAze+3QuOlnt2Ui7q6YUPzJDYGq3nMnIYSy70hReXS0AkkqBN8+mfPhMwwEc1iEVAnXqAb2Iny8jw7WX6tWr7a6hnqbD5jf0tLipFWR+kox3wa4b1QBng+gGtu2eaM1QdhIxVKO8sFVj6gYPYfDMvPvvqRI0CJRiJREpH9rR6sfvxAL1H7yrvHQYVsP2H8K9mLv+sDlNmP6LL+OcpQxioUrPbRu8NLnZE22G0syET16/9Zbb3VrN9mqNWEhF+MYexpJmaTPfelLX3IbNPUzUnxF9ui1B9XqN7/5TVcm6RWVhlUoYS688ELP+ww5PYrlq9PrCYE0wrnrPKvp1aM1Veuhx1X3JeLjZBJjOwMSS983H2gJpALEpuIsAqkVCzZZ3GmchlDZlEBa1NdVQ/p0c98ctqn1ddaHVVghJJHGV3NLeeqKMtYE2XSqb5XsKVWo4XZqzNt165+2nTt3c+5FNnfeQlewiKgQSfXKKy+7ZeiKFSs8L/RPfZu2ogjs4/66gDiK7FIRgoiYtaeu9vNr2n/AmlBDzZ87zwmX1tY27zG0bNkyrmnQdmzbaktXLHell4gWqaWmzZgOwVFiOyFMpK4RESBiYOHC+RMKMRGTHj/GRF8L8ikk0b1AKhvZn7HujSXWbd4zkPldzO8rUJlWyaIO8qwX27naSfTRUz6yZkpR193RyRowYPtbe+1ASwfPBT3Y3HZjB1gJEVXBc8eATZs+2za9soWVhHsX6rgMdr0am0oUsbofi5iTAtd7x6FaknXdGIpVFWmIQArFBFKz6gVJTxylgAkWvOH9Mu8Dl0ufpqlsUuj9j0RwKxe7UFzOmTfbnn76KdbBYOknu0Ndv9ZePf9U8RynOOuaBrkX+Fwmz/rpZae5UYUSTvvXnJSSacjV23owk/IyqTDyfkv/lkBSvGOPpng/8xjqGcAV0GEfgVDSs4tTOiHP2GZwDCZSC4BiLus6PQdQPCGFswgkj4E300Qpnsy3eC8oho1UDJTLmoNF3HPivVFx1DwUsai89qN6rCHmpH7ka7SwKy0pSgmk/3gJTt9NI5BGII3AbzQCKYH0Gw1/evA0AmkE0ggciUBKIKXZkEbgNx+B40EgZXLKbeXiafalT/2WNZQBsuYNYwHzsu0+cMja+0Zt/fPbAaR6DG7Hqim7n19n9t5LTrNuwJIHn9pgL3RA6jRU2kzA2SkAr/OwuivpBbwBwDgAYJeHXcyhskL7GRXmm/n7fAjipptK//HEU1+VuiKQMmWyLRmwSVjTnbRghk3jD/oKgMhB7MzWPcf5HAzo4WknTbYzls22eaUoBEYlcwrWQDlO7gAejORZ7whKiLqZNmfFSTZGH4ARjiFyqJ9eTdu30eR8QOoZlC8AwezeQYcMldHeMB3gQrZUsrIboFJ4mH/t9BRQv59e+iHJ3q4H4ugQIKiqkaWSiATShEc+4FO0CYtVtUcTRTGbop1KBHyzVUlxf9o2qlGOVjrFCvTY2N4VP275wlm5hZ2qZr3TTrCGEQij6nRAmzPWnmwfuPwyVyAJDZM4qR3bun2NzXbfvQ+6DZLb1qhCN6l2FqjvgDjgmhQdTZCNAnuickrH10vXpapiB5MA84qIv1RP73v3O23GVHpMAGJ6TxWIPQHN4HRY6vQ7qDcOUDmA9VlzW4ddf+OPA5gG+JfLMXNBiaRYG2dMXSEjCzsBUbJAUx+dBGyjvlh144CuJXbpxefbmaedQoU5YDLAtMgRgVT5sv7jdAXIulJIShtZ6ECcjezaZz+/4WbLa261HIBYRhrrK9RnbNcFIFUP2Dll+RLLkN+lZfRqUNW6yBPvucG5UOWt/YmgGQPgGocwHYLcPNjWSQ+k212BNJxYBE0QgkncYl+saLvzegikaGEXSSePuyzWfKwCEJadO3HfucxTqfCkHBHoKvxPyqIMv/fchQwakLpPlehS0zAfcpgbRbIYYkzwjrRCtivmvTKCWZTY/kidIHJogHzoI3eayasOFAg+52QnxjhrnkUCKZKDsULdrYoEozOeAwCueYyvQG31uRmAiBKIWF5OHxepBomjwPFCcl30koBD2U8VM5+H+7ps9dLFdvLyxYC1Rd77o+VQq/3wpptQU6JMgrhuRFmQV1xLzkGYycKOtC1EjTEmgFTqOdl6KVfVY0fqNClkODvvhUKI2unt4wRSQorq9yIOfP6CeCq/pASRbZnyV+e3f+dLx/yGcs0110yoE+M6EvNAX7MJJIGp3oMsUce8HgIpnnAkkAS0xpdINuVzHkSi4uPqI+WIgGNXdo7Z6pPW2AnLlvpHPD4AwDkqIuDnAazRypAoDgLQq19PM32Shlh/NKYF5JDstqR2c6JKmfEaZJJfg6xSIVbyZD0FSO+WmOScCI6D7W3249vvshzGYZhtV6052T54xRW29rTTfX9axzU2Apn179ChQ77uatyknpG6SHF905ve5HGLxJLUR4pnQ0OdKx2++MUvOWlx/vnnJ0B/UBmpR9JP773Hpk+d5gC+9qsxOOGEE7CQg9xOfnbVldRQUjlAJhXRa0xgvta4DOoQneO8BfPtJciwKVMa3HpOfaamT5luhyBGRXr1yMoOIkeET1c3fZF8go1ZQ90kpjTqDnJbhMg4c79PvY5QDZVBLGibTKFsHAMZqGMK6Bchr3VpiPug31+4UYq80X2zkEICLQWDLg0NvbCk7qnBKk1keiTRNLel6h1AhSiiTD2oZIGqueEWYlSpeKED66X3NiM2iqPu3Qcp2NDvSoiF+o659Rzjq3N09bL6/HCNIxDFg+SNqwO5Lp2H8r6XNUPnqmPrMznc1xTncs1Jzlnjl9HzBuRDEfk6hFprZFg9FaWMZhWQLSarQCnEstRa1ZBWWucrIZdk+TZKnAbHURDxXCGlstRtnfRc2rt3P/dUyCTWqv0UJYioUX8qjaFyQNck1aTPV6mkWUt03/V7moprVJzBWIT5KhUxaxzx0XXp3qy8LGCN1Nqo75Wvk2rrPaZl9EPSmO3cudMWLJpvW7ZuSmxojygjnXiCqNV9c/6c+bZz+65A1DAbFIty+mO10hNRfeoqyFER4RoXqemGiYnyS0SanuH6dU8PgjhfQ1UcEZ5/1Csu9NsKBSBBWTSx1vP7ET2DqK+crEKVTFKiSnGlBw4pTEW9SSnMNupZJrtVV63q/UQRKdLYn3dkQcsYFbAv5Z5ip3myCiXk448/7qRTLNRQHLWNxkElAlEZ5ra4XqAS+iH5U416PXmfvkB8ac3X6/ev+fNjvpanO0wjkEYgjUAagTcegZRAeuMxSz+RRiCNQBqB4xKBlEA6LmFNd5pG4A1F4HgQSIUlObZ2+Xz784/+tk0CFa0AILnltptR/rS793/7wW7rPtyHKsNs6Xyz1SvqvAfK3p3tllvSYI9u3Gsb6Q09inJoXv00WzhSYNMABqsFgmCDMgQp0FdVZk9jM/d096AdwMrLispRMLV5b3qpgQS95lHJWg7+Mg3bu9mwSNNQIFUAAshuTE3XX3quzebOMlt78iKbXIP6YAyADLu9QQDdfqkCxgutbxCQC6VHJwqk+ctX21QqokGp6ImB2gjAQtYz27ftAViSzRJgEUADmHFosg3AKKBAvVeGBAAlle+qkBcI04rljxqvtykm9MdppLeArH7UW8PJmsQ3P/ZC8d5G3mA6AA4TJEDSiDpa1gXALQAs0VYsm0yK5EK2iiSbcIgEVfZx4j7jfiJ5EAEbNdJWFW5dbYV99g8/ChCnKl/AFuIoddiOXbvtgfsfplKb/k+JjUxUG4zIYk0ADgoTAbSq9u6DYBF0Hy1l9DUqX9wSxoEXeladfqpddP45EEaD3utkGLs0me85cZFYyAiUkapLlkGbtu2wO/71XppmqxdPIAYEKEU1ha5Z+xYppPMXgaRtPD7Y6mQA/6bQb+l977nMliycS/8jrM9kKeRWNQGMG5J6jRwboveTSBQlZR69r3qe3Wjr7vpXywGUE7AlgGuAMe6XlRHnO+v8s6yGfdZMqnXgtwK7pCIAxWDpFkAnYVs631H+uXqFXNmPYuuHN95sL2/e5qoI9XKIuePArIi3RBHyqrzJWimyFUgC6mJvqgjKeVx46We9F3vexOPE/fr77CDsT8RO6IOk+KiRuz7nuSTIj/c9P5kzws0QfjkJKZJO2HQ+1ybrMlVtO5HH3HXCifER8doBcCwbJPU8c1WbTBeloBMJ6BZBgXjUuWkMvS9SUnEv1QFbTVhOqTeIQEP1VHE7Im+mJoAbokukqQN85LQAQYDgInozXXrhBTalHkCba6wBFH1y3dOoBnptM/O4iwr7POb/qBRZrAtSdQlkl5puCDIishXed0OEhJRj0caN7QS0ap1TDH0N4esQ64aUTGNu4cgx6Ueiz3pPDdab/duff0Nr/+vZWAqkSEhr+6h+jN8rLgLNBTZXV1f7LjV/df4iz6N1YhyH+Pm4juhnt9JK1rOje4mIpw5KsZDTnivKxUSVoHl28qmnYKM2I1FLhn5D6lEiW61BevqUMZeqsA97AbJl/27AbBUHCBgW4csakCeijp/Hvb9cmMMTxCjvq49ZnAc+/6TOBPTuJzeaUFfc/8jPsWRlDfPcg4AATH7LBRfZFRBJO3Zss8bGRl8PpCbSP5E+L7/8ss3Gtm7jxo3+nuzm9Nq8ebNNnTrVY1dbSzwZd1mZbdy4yZ5Z/5yrlWS/KKJUJMc9991r23Zus2mTp7j6Y1JNne93+tQZduLiJbZ/3y7vwaO8Uf5qHsnmUXk9JGKbfUnZqZzXnBQxpvWyiLXHzxeFSC8ExL69u620GGLY77+QKHwvVaDIUylsakQcoegQ8SsCXiC5QH1XYRFDKQRFghBdnwtBpRbsMGOPGRGEfs9K+s7oPghqz/hVoC4KvQFF9GifipFIxMrKSre127NnX+hdw1rRjeK1rq7ByZnccSmmBjmfoJCJxyyUIpW46yUVkazpDh2CUOKaRPTIcnNQChbmmlRXmnHlFDeISNJ8y3MbOggFiknasbGVCrCDflxFrBsVkP95XIOIELfBVLGEr8PBEtd7FDkpLoWkeiYGG8WcxE4ukjtaN8sh99TvT6REEWuTlCuuvOI5QbFSD7cenh/6IOF7IZgU42JUP4UUJPSRh41Yx/ZpLaJ4JqiHUVqyzzER2LKAlf0d94yqCimgMpCE7Jc4Tm2Ybm30LWxXfyquZ+bMmZ7HyjnNPymopCzqgZydN2+eKwBFaIrU1ft1dXWsSax7WI0q97SPQdYzt5oknq5CIxQaE12D7neuTub61EMpFMsMQQYetLr6WieyursCeecqO+Irmz7lQiTaJ55rIN68vEWEEvk27r0OGUF+Ga01dY567hA5Fdai1yaRw+d9Z0HFytzQ2qb1VvPzrLPOtqeeesrJSF2TyES9NH+V494LK5E5ipwK98NwT9KdUGtU6O8UVM86jq4j7YH0eu5O6TZpBNIIpBE4/hFICaTjH+P0CGkE0gikEXhdEUgJpNcVpnSjNALHNQLHhUCiuvayi1faZz74Ae8VomrVG35yiz2/aTd++jQGRxFUB7FTh7vTeWtnW2UGoJSeCaXjdba3ZdAe295sj+8ZM/6PIqXE5uO9vxRbmvkgDpX93TYO8TIMKbUVpdBTnf22nQriXtQHI9i+yNZsGGWGJCwZ/nCvLs+BQCq1adU0KgcAKqfgvAQgYIzjdbUcsLkzG2zmlGoskkQ4iHwAlOG//QAfI6P5VJ5LKYBdEbKAJatOsukQSP2ybgI4kqplEFXC1i27rKOdql2AYrfHKkSFAuCfyQdIEuAtVQEggUA7KWOoo3cgQ+qJHoCqdoCGNpQxO7fspOk7TdDVy0UUWEIgiQwRUCJLrSOKpKyqVYciIhASQJJIHmWrkSJJoN9F8mkC0BeQnxwvm0CKJJL2H8mo+Lt4LrFHgD5vU3XfAAAgAElEQVRXhSLjDz7x2zYZkkWKHgHoXZBre6iafvTnj6ECOOjEgFcSC5hVJTAI5pD6FQAWFmB3JHsq2eO4tZiqjRlPEQyqBg7nATgH8KJG1W9+01o77+w3A8yhihG8L9sb9R5y0C6olXxMAe6kBNsJkSUCSeCv+tIENVWo+o12OAJ43L5moseM+kQA5EP4FJDbC2Ed33vZO2z+7BlUjwPwJX17PL6c0yDnoErl8b5AIA2Rhxn6s7Q+9oy98MCDqI/QHrGNSLNBJ5Dy7SCA2JwLz7ZJi+ZRWV7mwKyAb/XMyZAPAjYFyvp5YrWmnhiqUFd892EP+C83/dg2btrmoKH3lEiEHL8ugRRJp2wCKeZPJJCOzpOYg1IfxRxxoMwrxo+8jpAIIecEoMWXCKQ82Q7xCyltnDjin3pwBNUT+SLiDVC8VyC0eiypXwVIoABdESt5IgWyCCQdT+CewPJ4zgIBtX8BmN5wHjBV4LJOVeqHAC5DHiTWR64uI65FarrFuHW2HbTFC+ba2y95C+uJKtMFBI5bC/P4tvsfsTZ6t8iOS698wGV9PpwT50t+j5LDPp8SYk7XJG2Rb881iggd4hyVJyI49JKCsR+iS0BzDtdbVVUT5jFv63wbd734qjgfix8+//kjPZAiiTgxVglRqesINmPFPp7Rws7JWX7OXjdijmQr4CJ5q7HJ7tWVfZxsAjP7utwui7ieeuqpTpwIoNZL46oc1nsCtgXs11fXWvvhQ/Y8vW96UA7lah2U+kC9t9RrDDDdVQTMT88ZAHuBzA46a3VhHsv6qh/1mnJynJgfwMbtx7fd5gUFIjK1N60bYzAHWqPmzJljJ5+8xkFxKYJk5frss8+62uKcc85x4Fn3x5UrVzogrxgKdJZFnFQos2ZO9206URlu374TW7VZHutWzr+np8vue+BeK2G9cFCbfFtEj5qaqmqIh3KbN3e2HWjcA+Egy7tkTvoc0DwJNphdWCUWKj8Tu1LtR+c6c+YMV21NnTzVibW2lmYnhnIgYzL0JCsSIeEWYyLWx4I1nawn+Y3UoXpPxIiIjXwsHkW46Xg6brgnhT5ksgyV6kWkiOagCCERkH4vEmHLuYnU1bjOnz/XSY1yrncPloSysVMsly1fydfnbfasuZBoXa7inT1zjh1sabTKMtZOn7OQYoyRiAgRJiWcr/oyTsOaTWNdyVrb1nbYVYcibcY4xy7Ix2621Zj0drZxXaPeE0jnxm2fuFdbB0UCIq0yPIN0c88a5/MFKA2n0qfRFVB8dkD9eFiX9XOB+urpdq01Sz1+ZLmotU5qXfY/AJkSrNa4l6CSlQ1rLnZu6pYmzlTfa/xlxSiST2uY1hnZtvZAILVDsnRx3+nB4q4bMuMw5Fahq7FYHRPFp/do9Hv9eLAtJBcTOsOmTZ2NHR2VOxQ1PAfRWcBYz5490+9FW7dudhJIY1RHzy/lskgw2SdKsSYVaIa4St0WVTqFqMNldSgVnYifDuLoypxEvSoisBM11Zw585wo3bx5Cz0ipSArskOHDxKrYY4R5rDua8pNVyoRG81HtxUU+aK5qbVQ62lSUOPFJ2RksMcN946QV2HbuC5F8mjiK+Pi65RsNdnXq0jzSAZx3XG90z6lRNP+Otq7fC6G+01Y//TSmOuaNUf1e5GCfi/SGuQK7nAtkUz/wl/8zbFYvtN9pBFII5BGII3AfzICKYH0nwxg+vE0AmkE0ggcqwikBNKximS6nzQCv34EjgeBNA8F0lW/8067+AJs6Whg/vPHn8Lm5xdU5VP8DUdz4jyDWMqx2fQeWjGzxqaAoeQc7rTqoTLbvL/LXsktt/u2txntkLD5ohcKf2fPo5HRiciJ5kHMVFBpnQeQ0g2Qug4ruOcBN5rUywS10BiAjwAYmBqjHYnVVWZsanWJ1UFsVAJklSBzqAbUKRaozz6moyAoxjIrZwygJU9EzSCgPk2nwcYGIJFEIBkWVGhPbPnJp1vDjJlCJyGPqNwFnhCBtHmrCCSBlLICAhTLB87xni0QSpzvmBQsSXX3KOdHhxYHDHoBGvoAN3oAVtqx3dn4/Ea3OBpTM2uBRQnw7iQE20QCKRI3UUEkS6BsZcnR6qOjyaRYqevVsIkiJJIDEYTJ/hrPI4LB8b24n2ygOMO1/86V77KT1qwE2FfbBIA6QLZmLL3WPbXeNm3cHPz/VdErqz4V3aqSGvBMgGG+GpITq2YBUoReYJMIJJ1DJMYUD/XVEIF09lmn2zlnvQlgTkOuEVGVdWhQLSDTwRsB06r+5vd7Gw/Yzbf8xIkWqXiiXZ+2i1Z5Anc8Lok1WFQgRQLp9JNX29vpgTNjSj1AEJXkAFOxml3j5rY3gvZQJQhI7eN8Sxm/bXc9aDt+9ZQTSE4KZhFIdHCx+Refa/VLFlFBXkSlNf/IUxFIAp0igeTEjMjShEDSkfY2HoJAusle2bzdiTGBZUcTSIqdX2My3tlkQAS5Yg6oMjz0jwhKIr2yAfxsAin+Pn71ynHIsInclHInAesiYKf3Qu4klkOJUsiPJXJQoKDe4yL8ejW3NRdEzibxHYB4Db3CdHKhylwEkuemSCsnawIhI+DxiAIpAOfR0k/5JXstvfS7qIgQgCnroxBIqGXmqnC+cirpdaRx1hf9Wzx/ji1dvAiAvcVO4Kvy/aa777emQ/hwitSSukZkA9emHPHr0LmTEx5j72ASxktuXU6m+JxAISIVEmqIqKQTgaQ+L/moC3R9pdh1ibgSOC2F2v79W3/9G8G/80kRSDEPjiZxIrCaTTJrNzGPYr7FcY+5FH8flT76OajDgpopWifGfWWvRdn71vsRxNXYLV++3HvaaB96lZeXQ0ijIoW8LcF6bQjVWiFztQSC5qXnnkXxusMGe7DISvq4jYqEJq7qXeMkgfqYJLZ8UquJzJMCwu0vlW/s6yBkx+13/9TXE6lRZGtWUkaFBLnYR0+XNWvW2Nve9lYH3RXHBx980F544QW3mLv44otdOXXPPfe4vZ3URSI49NL3LZA29Q2T7Lvf/a7t3b3Pli1d4WSLFA9KRp3jyaee5KRKPwURIl4uueit2IeVWz89b2bPmuEKjthLRtcWYh7A8zHWYMU92MYFtZimjAjrbpQnBVhOlpeWo06pgFyD3OfeOUbO50IkjYsUIY8VfykD3daSTJYSVYoeWYIFEg5SMVFwKJbFkBjeD0bQPuTQfoggWVCKgMlDUTICcdENqZWRwpfCgtKyKmtB2SMibvfunVieQV7U1bpSV/myZcsWbANPciLppDWnsL9G60CBJOu0vaimpk6udjWsZFZSQAaC8cj8r6udRF+qLaikUXxihzp71ix/BpBVoqQiPeSMyIvBPgpXdG3cr50sJcadPahki8o8FzZv2Yq1aaWdMG8O2w3YIESJCAnd30dUWCCi3O8TqFW5Z8jATDavAx5zCk68YCGQCiLNgxVkD0sFeeUkfFgTtD5qv0fmBIUFnHsh55HH2jNM/FohMVoOtUNuodpS/nP+ei4poZ+T9qu6CpE+HR1tVlVTbW304+pQP6MFC/0+LRJLAmyROwNdHVZdUWldPHMNqN8VcSlgrdH6qDVRKjeRRXv273NiTs859fWTnTDScZXPXZ094fq4TuWYvtdLOTNt2jQn16Vu0nzNsLaJ2JP6TeOxc9dWXwN1/rJ1VL64Ws4VSrqHR6tUxSTaHWrvwYJWt5RQeBBUyeHeFe4PytWwpgXCSK/488R9LyGQ9J7fQ2XHyFyREsv7TTGvpZ7qY96LKBPp5PtWnJN7Z9hxGLOo2C5UwQHjWkKxgrZXcUJU7Omz13zxrybOKf0mjUAagTQCaQR+cxFICaTfXOzTI6cRSCOQRuBVEUgJpDQh0gj85iNwPAikVWU59qdf/P+stqHMDrQftm99/0Z7aWu3+80X8W8Wzjzz+XfWgkm2uLbMKgD+929ssulUtbaMZuzJ3hy7f1OTbWs16wV0GeIP8WKAgDllubaUBtrz+V0VipJCdriBKuGH+WN8N4AUJnT0wQH0loIBEKeU6tm6ymJrqMhYBcREOWB8GRW9lQAAZYCEJYBwk3i/DJ4HLRF/xFMxjbKhDyXCIEDM4BCV0RBeYzQ1GgVMW3XKGVZN0/Z89ZUAnBhgu35Igh279tOkehhgqczVAMUcN1eNwQHLxtVQW3YtAr5lrQTIkse+BVsEVRFVxzAtnYBez65/lv4/B21IoAbXGMF+ASUCawR4REXJEbBDm8aG2KFaNvsVAddICEQiIYIb2VZkoSo5aWaf9TWbQMomkeJxAkATSIHc8SG78NxT7bJ3vZ3YACQCmA3TR6q1rd1efGEj1/gcFf6A704WhD3IakZkiiqYc1H4FAPS7t63B4A+gDVj9PkJ9kXBdkdqoGhht3rlUrvkwrdYKeCj9zSSwiNRe0QCyUFgsSJUf+8/0Gw3oNZR3yl3ExIyJ3xHZFpCZMTqYCe0EuszWebkcZ7qn3LJhefZBeeebfVUmXsbEIBAnadiEI4DQCsLLfVj4SJ7seypBGxa96Nb7eBLL9s4vUJkYRcJpL7xfDtELi6+5EKbfOIiAGgITgBvgd4iqGThlk0gyQZKtlPe4QN0ds/+oEDavHUnuQTzmdiBeWwdaAuKtKOB/tfKE/+M3NSyPhfjE3MpEkgxd7IrtB0oZQz1miAlk+/j8SIhJwDVQe2sHlcCSDOMoUOMGmf1s/E+F8oT1gIpDPlZJK9UAP6G+nBFFV7SpFw2dvG8RKg5SJeQFAITNfcUF/2uuKjUiQL9TmCoPlcMGSDVkxRC2sYJJ7YvxmJRY1fC116UkOppdPrJJ9HHZcBmTJtiJ65YZbf+9Ge2a38zJyfiUiqjUM3uleesQyI+tUZNKAWlylA/GLYd45odTJRlHUSjn09iYzfEfPAeMgDMyjdZcQqI1PnIQu+VbRuP+Q0lKpDi2hDHNftA2eRhzJUjsQ99srI/r23cBkzqzITYjGPj61xit3j0sV6LwIrEclQinXjiibZ69Wo/Pe27F7tAV9NRuVAF2KtMkRppVGsv7+3cscNaDjRZdwc9WSD9FXvFWJNAKpVh7Ld0XFla9mLXJbDY+9PxT3rVg6iG7vzpPYgeRH6IPIVEkRUhR5KCSfe8j3/84w5+63qlntjBMQXgi0QSIaXfffvb33bVkfYvskTqH4Hv69Y9aYsXL7YNL7JuEMdGCHAB7yJplQNr155mjU37nETSPs9BjdlHn5wSclpEyDg2rjlSsCSkqs9v1knPf756HnGPErEigD0oKpX/xdw/Ueeh4ND2eUzCQu5p+dw/RVqqh5ivEVxpPnnYxTVoPx4r5o3IEu27W7Zmbg8I+cZ2pcREJJ5sOZ38Y150YV12CAtXqXW6UM7AhLgNYA8331zZPzIW2pfW/BIUM7PnzLRXKESQekagveK4gd5NMDDeB019bkSiaYWsrigmnrN8bda47tq1y/clckOxVq+eJ598kvlThf1fLf2cal3lopx56aWXbDZjojk5BIGU772L1MsIu1bI2xyO1dZJT6LGJtQyh23VyuX0YewjXqjBOLbGtovjSAHkhDQv5Xfs36Q8VwyU++q9JNIqqPdCPyER3+pvFJZCrDrVN85tQWUjKvs6eify/JOjnn/cY2W3p9j1kbMD2NaNyQoTgkVKsOpK1IpSPQ0ztljLzaAQRueyadMrEFAQYqi6pGhqaW/lHsIzlEgW1qWMesuxfvYzRrKlk12hckWxnAXZ1tHaxu/rrRkCvRfllwg+EfJaT6WoK8LqMKiHpKQKRKNyT2qjHsjbYCsYCj2ckDpxqds6KuelNDvc2uwKvH5UVepPJxVfY+M+j61i1tra4oU1gaAL93JXWHP2Igy11mtbnY/mmRRUca2QMs+PnSiOoo1cXLt8zUpI/fh8Mzqm3nNSraJEZKwUExFfuhZdbzaBFJ+lfP1LejTFdVCKMicOGedCnhNj7yrd61RU8Okv/NkxX8vTHaYRSCOQRiCNwBuPQEogvfGYpZ9II5BGII3AcYlASiAdl7CmO00j8IYicDwIpCtPnW4fuup3LJ8/8B987Am74e4H7XCvnEUAjQBBTp5WbPPz+u1NeNi9+cSFdhAA5vktVBmfsdC29I3Yg1sO2tPbsPySYgkAY5B+I5IVFQMYT0OQsrKmwmYCQk1BmXKQq717sNv25GBzRc8i9aeXQiU/h2bZ9DOqhR2qhrUqBcgTgVSu6lmAhprSjAPVFcV5NhkSSyZzI4PBn7/XCQ1AY4iLQdDqEQD+MfZ/0tozrKq2zkalUAFgVrVv78CI7drTBCgC2CPrF1U6i2wAgBmH1BgHlHQCSc241cNIPVWEKAMAgevR0Fx2P7n0TumzJ7FW2t980PsoiYSIqiIRSA4aAl5EgCSCsk7EJFWy2YBFJAuywV0/vleeh396xWNkK02OJpGOJpCiBV62hdmE4gPibsmC6faRj1ztgKq0JPmFJdjSdFB5/zKA6Dpv4v5qAkmNyhM2SaQeoMwuqs2HIdsE/IwyDjonVyq5KkDWgWoKDxk5Y7K9/z3vxaqIvlQiGoB2BTj6dQPIuaJDQDX7l8XUdizs7r73PtQBr0EgJU5r6k/hCpqk/5ETHgmBJAuzy999mZ1B5X8l/Y+8FUsCcEYCSaTUMARVnmzPBDRzrlIgPfpPP7LOHTudQFKFvgikfq6pl61ayc8TsEObsnQx4GTGCaRi8iebQBKR5NcFESYiBUiXvlrjtrvxoF1/8822bftut+qLfWNirmRbiL0WwajtspUdAsEigfSq3ycV1cESKFbLH7FPnCAlmWeRaHTiKsmzmGvZCiQnDjRqSU6KLCmSjRy7LRCAR+7LltKr14kn0401AYUg6TIAaKoIi5wVMTBBkCXV3SIkI2AXCQuvAGcdcqsy9WfhJbJIQK5+J2WDCLQMP8dYCdzTfBYgL5WKxr2bfm7FKC8WYJuWgZCooeK+u7PdFgGAPrdpu23ZuTcoCdTHnevIVusJPJdtkVsuuhJNpKfyIfSr8t5fxEFgp0BPt7FzAjWArLom5Yf2UwhIXMX3M6ZPtQef+NUbWvtfz8bZBNLR68BrETrZ+ZK9fVxT4jGdsM2q1M9WKLhlXAIGx3mfDRDHPIvkkdYI/U7AsOIsYPuMM85wUFYEkgBeAd4C4aXqKmOtEBHQSw8tB+1RehyGuN/fSO8qbFCVgwKORbAUqH8K41GCQqYPlY9eGivlXA7HFSF93Q9/aDXcF0Q2ZsglqSW8lx3b5qOUPJ9eWbJbE3GRbZkoIH42+fPLX/7SlRWKwcKFC72X0c9+9jObMmUK+wz2cOpR09TU7Ouf1tASiJiGhgZbcsIiLUAA2N22fOlSJ1VGkY/kQyR4zsF3OnjNuuCWc95vLJolBoWnyB71H9J6Myr1De+XsgYNS7HFfa+S/lE1NVVOzmsOKJZ9gO/eV045zHzq7KYPEGoXt8djLJS3eklRKoWmeiMVSvXLuapnWCVkhYiaamwFMxA56t+2/1CrjfD5XpjhVqzoiuh9pL6Bw0nPtQHmQ319vVv7Kb4iJrQPXXOBYg6pdYh+cFKaFkNi1NRWoeDps/lY+R1E2as53tTU5Mqaash/ERPq96P9SKWmdW1Kw1QnlrZu3cq2++n7lIHUWGxT6ia5Mk3PFro+9UzbtmuvLVyy1J548imP9ZJFC9nfgFWhHs3lftFNLmVQcOl81LPKlUzYzLl6kGMUu41eZyBYyDkVJ0T1oSxQlUf5jIss8nS/EIGkVySQpIRrg3grhVgpxOZXPRndto7f9XRjkymbV86/iOseRp09xHsVJZX0q6JQByKyBKXr4sULIcpeZF2lrxuFC31DxAISLIMyRs8V6mEk6z/NAcW6Aith5eO+ffs9P1t4Xulm7LWWar3Ta8H8RZ4f+ygCUdGL1LThmSHPzjzjTU527tvX6Ja+GjuRpSJjNLb19XVOsCrP9TnFafbsuX7Mw4dbE7VdP8qlqW6pF1TZ4XnL1cq8ZImrdUMKN7/niApTb0y3KdW2wcpuSHL45N7ncSU/s5+HRNap51q0wtQ+dT2xGEHXrJj4fZ/96hqGpTpOnq2yFZaRpDp6zdXzoMYz7lNFAVKv/+kXv/x6lud0mzQCaQTSCKQROM4RSAmk4xzgdPdpBNIIpBF4vRFICaTXG6l0uzQCxy8Cx4NAuvGvftcqq+uwrBu1v/3mt2xfW6/1gn0UoNAphKA5ub7EFhcO2fKCAVs1s9YOHO6ww4Bn2yB3ntjba01gTy04zajljf7EH6KnEOyQ/1AEJjavMs8WU1W6eBzgEIDkZ/RF2g0QOAQRI/WJwFdEQBBIqI4gjyrANaQ2qmD/pfwrA6gRyCMCCUgIJQkKBAgngU0iGnoE6Eo9AFI9DEAvhZBg3bPOORcCaRLqI8BKgKEhUMTWjl7bunM/gAR2P1yza4sAYURygHSB9XNwgWr6NeflPTVUwS5wkvMdH5CqZswrrx9dv86aqKiW0iL7Fa1XRGIIxBC4kg3QC/DPrvCPYG20S4kVtRGkj31G4me0XQRlddwI3mYD/hFoySauImnkyqOkwn0MgGVybYl97KNXWxXg4CDAWSH9Adq7umliv8GeeOJJwMxA7Hj7DAdwjljZCTCtAqx0ayNAOgdhEgu7qEAS4DKk+BHiSqwJf/sDV1jDpBoHuVx1JAWQzkk/J6oqhXQQsPDZF160x59ahyoIRUliYRevXRXmekkR46qqhEDy+Kh/BSBVKdXaV3/wSlu5dImDi3nqq0Cixr4OUYEkW7FcxlW2d4p3AQqzh/7xezbUhDUfoJcu3nteQFZ0c3KH2c/St15oU5ct8T5QGQDcMkDifI6ZrUBysgS1g1Q4kUCS2uX6m25BCbfbVSyxn4muJSrP4rhGQD7m12sRRLGHRMyXGJ/4NSpEIokUcyPmnXQJ2S+3rEoIp+xcFHDtxIHA+sQuT3ZtIpBKIZ9LGI988skJWcZE803qwB7mTQ9j2Y1TmeLgvS4EGIpbc6s7D5IDlhNjmyjJnLhIQG5dh46r/hWqUg9zC8AaEFCqpcAOqr8FajDWC80/2UqV8rNyZdWypXbmaSdjF4btGDnQfKARULbcXty6x17ctBlQO+Pgr/q+yC4sEG9ScAAOA+4W+P7FeaMecMWXyGpIXnJH+SGySOCyQHu9hEu6qoScFoEg4koxmlZPz5oZU+yWB35xzG8UkUDSjrMJo4l5lZBjkRDS77PtErPzLZtQyiaw9X1UMUbrp7gm6fMxN6IiM/uzmneuypJNJfNMX5VTAqNPO+00VwgMArTrs4qn4qoeQa70SOzWRtVPhTzSPOulr9ABChoOH2xxskkKDKmTMgD58ZzyZNmmOc8YbN+z1264+cduU3bBRW+x9U8/72uPwH+N6QCEwqo1q73HUXU1vYkgs3Q9Iihk8yUySOu5rLAEyM+fP9+Jjuuuuy4o3zjHWsgpMVZSX8jiVJ/VmrMam9CpKGKrWS9FPiiHpW4rpEeaeh4V0/OvD5Dc57jUr5AfYkeVu5GM1mcUlzIIHbcGJSelshvBNqxaJIf6j3l/JJFNBU5aibA7xH1q++493NPU94n1UYQV65iPlVTD6h0kIoXPSdGkDmWFui+zvqsepBSySWREAz2IqhmjThQmG7ZsoyfguO2gX57muYoPpETS/BSJqhideeYZrlCROktjLLszjaVuJzo3kWzlZZU+b5QXUydPws7toMdehIBIO8VZ9m363JIlJ7p9oMSOGocp2K81H2hxEk9K1MGhHu8lNRsFmXowSSGpa2xqbLZfQhxdiGXgHXfd7WM2f+4c7kPV1oIibBiyUeSCrODy8osSApz7P+tWJPS1noig6KCf1RgETgXjVQpJJVGhVFyh8AElW2J7p3FUzmq8dG0DxFiqq1ypdBmDfmLVDbHWg53akI4jBZIIO8ahrxtLX0i1TEGpzZ09z17Z8DL3ryJXXDUdPOAEi+47+w9AmtF/TwTSsNhvimdk5Sl7WF33lIbJPqc28HnNTfWa2rcP+zrWTSngKiE6ZSV57/33+VzjZsdY9ELCnQhh14IyChKXbVXqIfJIBFEL6iURRFLevfLKRlf3ZD/PSN0zaRLqJ+ZTfd1kW7rsBLvzzjuceHH7XAyGw0tEfbCxk3JL+9Ta3YFFn85dx1JMZYkX1qiwJsfxEMlztCJb8yw+33jhg8YsS+0UcqljQrnqva3i2WQVDsS+S0cv0JqHsVhDT4YyNxznWfVr137zmK/l6Q7TCKQRSCOQRuCNRyAlkN54zNJPpBFII5BG4LhE4L8rgfQfAeo9/sfZoN38s/X208c3HJe4pDtNI/BfGYHjQSA9fP1fYoXSa3ff94Q98sR66wB8KCrFZmUQ0BSLuan8jX3azGo7f0mF1WSG7TD9GtoKyuzWDbtsS4eqaEPrkQxA+QCfleLAu3ODf+lbCmVtIWDLSkCrMirDXwFU3Q5I0QNw1ScAgX8Zgf0AfeWgyiX0OCrn+1IYhxLZ37GDDH+ky8ZOljNSKhXS+LoI1kmqkAEOPihgjKrtUamMAGSGAS/OueBC1DEN2NlxEhxb9nVt9EHYsasJ+5hCK62oC7YkQF/q0SMrl6Cw8K4p/BbiQ8Awxx7BZoa24xyfY0C0HaYC+uH1T9lBehEIRJAFWgRKvRI2sUHxKtjEX3/CZiyxHItkQHb1fjaJFPPK1UxH2Zq9EQLJ1SBJL4NoQxUBZBFIFaX59v7fusyWrlge+moA2Ktiewt9In7x88fc7kWkURAdBcAl9EICnOOXxQBYAkpFIOmVl6ueA6HJeCCR+L2URXxGJNIV7/stm0u/D6kJVCXvCiCdH2PthEVCCGntfuTRx+ylV7bQK4jzUmUySgS3xPPjBJBcCiQHkpJeCVHNVASAqtz56O/+D+9945ZObDOWWA7lAfQ56SICReciAE79bpTDKBwe/c71Rnk4YDVV/tqKt/sZh05S9hDneuIlF9gMwDEBeeVzIlMAACAASURBVEVUh4tAOlqBJHA2ZBhgLQTqIKTDrr0H7IYf/8R27NzjZMQISrWYAxEg80gn1nYTgBm/+/cIpEhQxq/6fMyRCOhPKH6SxIo/y14r+3iyz4rkQ7aiJPaiEHgfc1qqMgHW1WWoLiB7C8ZRQQj05rqHSZJugNGukTzrhDnqYN4wfXiJoFJUEhsjJ5CCrWM851jh7eeY9MiK80fvRWWI8hI+YYKM0K4kbSvVmsF6IdsjeR+eeMJiexNg9uQ6gGmA2z0o5vq7O7w32o79h+xXWDXqjHQeed4XDeASwNfVH+rLgc2fCCQfJyWeiEiuT0q8UfJFOSmSeRC12kDWfHV1Dtepz5aSJyLJ506fbLX0iLvlkXXH/NbxegikGONsginmQlQJaZtswjnmpQigqDiKNpURPI7AbbbNXSSUXNmWrEMau7iPeC7ar4D2c845x/sM+fgzf0Ua9PJPZIP6/Az29bNOBxWcVDqylJIaR3O2B9J7CCKilbVIP6vPkMBukUBSNg0zVi1YeP3ohn/xXjYf/shH7OGHH3WSwnVLynvGuYxeLhdeeKETCnpP5IS+CjAX+HzjjTf6eUo5Jas7AfFSIn3ve9+zF1CHHDhwwFVxp5xyiu3Yvt1t2KZORn20aIFNQmUzh7VPJJjuNSKl2lB7imzqoPeMih98LgowZ15qjsR1LpB9405adUHEyDKxQkSpFG8k6Ri5XknOV5WXWBmqu8rKcicPRIgOs7+9KB93oWRpl/qIHjxtsjaDsArKC1RGbF9UjDWbFnopN/iMyGHN7xwWP5Hvul1rLSutquVe2mt5pZWQSQNWRqwOHDwEwTSFXkZ7fXxF0lRXV/k1SoEn8kjr/Lx581zRUlxMfyqIlYb6KW5tp6nbBTkzd96cQFQzFiIUnnzyiQnrMe1zL4RVLvd7qWRFVh3kuLr/FqHIqq4qQf1Vao0UNJyMNeLSE5dYy+FD9vLLL3thSD+KokYsEKdPneY2ow307mmYBKHHzUnn0tjEvrBuc3JY921iF+0aFX8RluOMnXrdlaj/H2MwwvOMbBZLebYRERmVM4GgF8kcyGYRlEOyvfT+b6xbiqVUjLqvkK9d5HYnzzd6Xqkor3FypbsLIgl7wx5irVhUkps6z3oKY5qbUVInlo2VkHuHUVQOiQxVIQO5rPmk3BSB2IYaSPlcVVXjfahkHajc0Evj8cQTT/i5jiOzFlk+fdpMenR1WFtrlxP7JVgHTps6w/cnMrCnt4u83unkVRfrqEikoF6VXSd2iqjgFIcj/c3KQk8mX/4DySNFkVRNipNUU7FPUyfXofdjkUC0zFMvKp8D3C/jGhPukWHOxCKUbBI8qoqOXpvi88/RhHc8Vva9KHuRflXxDvcZ2QyqiOZrX/u7Y76WpztMI5BGII1AGoE3HoGUQHrjMUs/kUYgjUAageMSgf/OBFIkil7rwifXqkGy2b1PvGx/d+NDxyU26U7TCPxXReB4EEj3/uALtqep0778lR8B8gJaFQ+b/tavq4RIaMP3H4CjAYeUc0+aaQ01NNKmSfYzO9ptc7dZO+/lU/U8BCgr0ZGq7r0IVhYktEcQKpSL7dwsAPaVAvQB+9v5o3sbQFF7Wb51APzkYHmmyulSyKNigJwyiCFZ15WAnIk4qgSkyAGkqaefkmG5lgdgVpgPSAzY1QNgOCbQBpBDII2qqjsBOPohM87Dikj2aqo89z4sWGiNUCG8/2CncZmcJI2/nTCBBKHCWiCG+gcUyoKNt0UeDQMODHI9qqwupTJ5DLue4f4xJ44eRIHUCmjJTt0+KYIasVlQrGKNoENUl4xqeymbEhWHcicCqVH54b1mkr4wkUDKtqJ7owSSwCTtL9pG6ZhO8lBxX1qUY2+54Bx783nnJoSP6DPz/h0PPfhzB+gCgRTII5EienlTbMAx9T5oo+p/EMLeVRuQc64gELKfbOc2NIy1SKR3v+NSW7oEKyeQM4HBAncEZKoq3wk3gLM87Gw6ie09991vu/Y1AawCNEFQhn48gfCIwGpUG0QbQX+TfYrQqa2utI99+GqbO3Oag6wieFzBwIcF9qmfk1cyqzIcAmmcOA1hBdW9a489/sObLA9QNxJIyq1ekOEO8ugQObMUBcOM5Yup/i50BVI5VeA6P9k/SdFWoObjDjDpmpQVEKx8s3tfs/3LzbfScHyvg4lHE0gRXA8AZFAJxBzJJpAm1hwdI6meju9nb5edZ5Go0medfFNFeNJTIv5OCqT4ffa6JtLHATnGLdrJSa0wikqxtgKLq2KINHp4FNBXS71pZNvXSwr05xZbG8xRG5NugLklxZFIKoHjTmKo8YwrkIISLYJ70SYN2uZVBJvej71gvD8Sx1A/D4GY8D/kHTnNmiHgWv1c+sgj9Ts54/TTyHXWNOy6WlsOMOao5wBEn92wzR5+9HHIH0gg5r+I5ELA7WFV3ks9B/mgmKhVlM9PyG23YVMvJM1h73UiMBHFAnk6qH49UpBwLeq+M0ZuC5SvZg2swopz/qwprlz4yWMvZIf3mHz/uc99boLIjmMdie14gAiOZiuDoloom0CaUCk6CRxA32hjF5VDR+eZ4hLHUN9HAj2uXfpZ61lc3/T7CNpqTJVbCxYssGXLljmRozktQs7XcFflQBQw34pQ7YilGYWglMpEjPa41JMkgHJS61wH1lt7UBwtgLjJ0CtIBNHLKCbef8UVriwtrah0cL4UUqK7K/QEGgacrkMl9M53vtOBcp2reqXofEUgiRwSgaTrUC+fK6+80sH3xsZG/6drqcU+bcb0WQ7gP47dXYZ8mdJQZ6tXrbCFqGO0zukcFScRZCLlxc0Pcm/JxT5Ur1zZerK+QmU4oO9zg2VA/emUVcUA9FpLRV7kkltFkBl11RWWR+5PqixL7MRKXMWh9Wf23PnIesspCHjUdhCT/EwJtnOdkHTBdkznqh41o3w+o56AUkxqLddBiavub1KMyrZRJMi41ndiXk1vnHLIjNnzF7gCVCqVu+++2wmPU089xcmkd77z7R4/XauuefPmzRByPaiTznRSSYUfO7fvsO2QbfNmz7GTTl7j8+reB+7FSnCZPf300263J9JO+SYCRD2T6iY12F13/RSVqaxoWQPoe7Ro4RxbufwE27TxFV8D5sye5QTihg0bbC82bhWo2aRCEQEpZUu593XCWu5wiy1atAh72wOQi6glIdn8npZY2AVbTEhN6WdQLBeT23U1WAWKHJN/Jzk4Ips+1haRjVJUqddUMfcFjZ32Iws7kURaN3LJAS8qIJYFEC759DkaYAzUA6kL4rOqcpLf/yZPnWn79h/QI4YrmKR+9rmHLeoAx8tB7Ttt2gxXCcvOtw9VtiRjsvobgIyqKK9y4lUKWxFGKgxxZZ8KJrJsTTUOUm3mU5wzZUqD7dyJvSprdkF+sSuQiiEcZ86c6XERYaN9igAK6mL1TAr3kzHZqcpSlGtSvOI6qLVY63N7R6sTfSKDfK2EOAvrSkHSu06qQ90XREjRy4r5p/P0ggHmQeiFF+Ig0j4WWcT7nysT1UMxUavGPl9xjdH2kazWvmKvq3icSKrH+212IUU2MRVF55E8v/baa4/J+p3uJI1AGoE0AmkE/nMRSAmk/1z80k+nEUgjkEbgmEXgvzOB1EyV3JV//r3XvNYpkyrtz3/3rbZgRr194X/fbs9u3nvMYpLuKI3Af3UEjgeB9NwDX7Zrv/FDu+eRHViYQeCUCHw3O3lpLUTSkL34Uje/DyojCl2pyOaPdHCuDgiiXEC3aPMWSA2V64eo5AwC1gsZyx+1mfVltgwAtUJWZmOFtp3mzztK2Rd/8WdGC1EtiDyiFwKoWBFMVClfpUgqBrUV2Bq+ohJyIgKjF4Au79EA6CiaQnZZsodR43r5+YtEkn3OwoXzHXCTLVsz1nsZ7HJyM1W2E1AGgYuDXtIaRbsUEVlj2Nz1tndaOSBdIZZrfaipRgWUcwxV4w6gpOiiYfiz27baRnpBDKDIigqkYJeS2EcBUEeAIYKxTgoRIAFkAjCikiMAI0kvoCSpnIxIKv4jUJutRom5FwH3SDhF8CO+nw0gR1JiIm9V5Z43YiuWn2hXXfUhB5cCiDxunR0QOPfca3v2NrE5v0vsXo6QFaF/T21tjauN9u3ZlwDqCVGVWM4I6NF1CoCXAumi88+zlctOBIyToiOQZ05kSMUhAgEQWP06BKDdfe8Dto++JUoj9c+JVd1+zW63FIg2B5K8kp6tvCcSQBYA13J6jnzot2WZpypz72KTkFABtBKorIpmAU85+BfliFAEMGukyftTN9xqhVTXj48qJuE8+wBrWwHrWrmYhW8+2+auWQaYi/0O/0QgabzgMAI45x29A4GUQ3N58RGj5M+O3Y1OIDXRj6KPPBKZFcc3kkURuIpgfByvbIJo4neJJeJrkUjaRrmVTVDGivqJKmuhxZqvCXEksiQbSNM5xd4rTiSI9E22EWkiP6mM7IoqCm0SloG5I/0oKCAdGO9uPP8GIWo7maRtAOT9+qWq+pmrDoWLeHHLyFernib2r3GO40vsjlYhuV3WyBFgUXNZiioBm6pgF7k5Qoz7ervtxCWLbRoWWYWMXR09VebPneXrxXMvb7Of3HkPgCtEELk3xNdcVC0CF7WPUa+Uh7wAuIw5qngVojhwNU1SRS8QWdsNJWTLMMo7J1RFdPB9BetXfXWZTZ1UgTKuxO58ctMxv3185jOfcQBVL4Giilcc71iFfzQJefTaou0j+ROVSPoqAiACtvHElReKQVSEtbe3O3ju8eG9OI6RLAnzPLHEzMq5I/kEUI7CQoDzAnrUzJw1h7lFDyTmlsgJJzq4LwhAFgmj9BMhLEJJZIr3JyGz/Njk1/r1z2KNd4o10INlkHF89rnn7JK3vd379IhYKClRDyLWpqi6EzhPoYMIJOV9sFsbdwWUrm3Tpk32zDPP2Nlnn+1qDJEbIrxkzybCSXZtUlCp54/UMo/+/BGP5ZqVS+1Np6+FbJC9JrnEMSfWZdYrEfEih3SPURFGsfqCudmcLBtFxOW5mn4EEj/PLdAC8ao1Rgo3WUgWcL8pRZmr/K6tos8OMZgMwTN79mwrqKt3wv7A/iZ74OFHrKJ6EmTaJpvEeXuOisPVOsRaJ7J/VOs1Y7Vm+UondloPtfk8LEKJUoE1XUVNrVVhp/YrbOHKIOnPfNOb/R6gnkQ33XSTHWpptRmQ9jq2SCDFQipVxU8xrUMZLOu0nTt32n4KBPqIXXZPKanHRDgUQByuXr3SWik4mYRaSOTR1q3buQcP2UUXXYJ94UF75OFfeF80zb/iEtS073u3K8WeeOyX7Lfb46/xcZUP5M6qk9YQr4z1dvegENuGcraP77vs9DPOtCeeWm8nLltpv/rVr1jXy7lm5gJx7Cen9dlp9Q3WeriZgoQZqApHIZDKmd+QaxIlOqE5goqKnkZcTwXqK+VrJ/vORdUkVaPGTGq4Hv7p2UjPLyoPUC6UkufjPNc4qSqCi3W2TwojcjuHsejl+z6IqCGqYcao0lGHqpLiSuww5/HZSps+ZbI9+/xjVokKSwov2XcOc0/TvUsK4PBsEvr/FImw4rqlfJNdYCP9o7xXIcfXOGiN7usd5NlABKPIusn+uT7uhxqb+oZJXFufNR9sCiorSEaNseJVVlbhpKsKZeK8FnklO7/W1kNOHul6pfqWirOIdVRxCiRPsP3TM5IKcBQLjZ/OW4RfIHFCX0odN5LkEwSS5gTbxjUmfh/XvqiaDNZ4QQUY+iyFZzI9O2Q/Px3lTuz7Ds9gSZFFsm587av/65iv5ekO0wikEUgjkEbgjUcgJZDeeMzST6QRSCOQRuC4ROD/VQJJwbj0zGX2h5efZz9+8Bn75zsfPy7xSXeaRuC/IgLHg0C647qr7W/+1/dMPIEw5KkNZkvm59j0uioq+8ftmQ2dtq2RP+wz/HnvVaUC+uGFUBaoh4tMbfQHu3oFRQIpR2TLCGSM3MFy6bNTU2jLp1RYA3/gF6Jq2kfF68biEXrJ0CdpJBBIRfwxnhFRBBqj72Vhp39FVJ5mUByVAOzhAAXIEgkkfi8AhpMeBklU/wE1v+6gulnql/PPf7NbDOnc9PvDbV0QX1RpF1XYoQ7sgoYhHBKVTwFKGFUMVwFEFdHAuhGQqqPlMABbrVVMa7AxLP2GALp5y224VPj+zMuv2LMvvuj2dgIyI7kTLdYUkVi1r9yYqPilejibyInVspE8iFX5EfCJNizZwIa+zwb5sxVLcbtIGsSv2Z+J5IFAVuB3GmnPsat/9yqvQpZSKPRzGbCfPfRz27R5uwNKIpCywd+oBCqrKANsK7HtxMz77WBj44oGSJxAkEltJWUShA//LrnwfFuOtZATSACnUjQFIMg98pxAGgWgOYTtzh3/eq+1tGFp40RMIBkcOBJQzM8CoyKonevAl0glbMhksceYr4YYu/KK90MYUAGtz3KMCCKJuHAiipyLBBKokuXI5ujFDfbUj293Aml0DFDV+zVAgLCHQwBNbYCbC84+y+atXkFVezlAZwF5ynEdrAO017lxEsF2j+NAIAkgFiS8c0+T3XjLbVgp0YwcUDP07gn5E0HlOLYRGItjdzT47x88SoF0JA8DMXQ0gZSdK54bCYEUjxHO5tU9dIIaKLGuY87HXOYPNY+zepPVlhTwD9JXleGe+5CATJZhqth7qZTvxspuQDFQ3zPXAEiuSPaJRHLyKuSAwHJ9lbooNCw/Ml9ijKKaTr0z8nKDJZqsEkeo4BcAqc8LePQKc9lEkc9VlaW2aP5sa29tsdNPW2NLFy9gLo/Zpq377IZbbqeqfkDZAUDL+Xsfk0DgalyVx8MAmOppFMFI5aleAmM9HrI55DxEIDlBnBBIUsaon00xyV9bUWxTIa+qsRi779ltSaSP3ZfPfvazEwBqXE8Uh7iGZK8Jr0VGZgOtcY2IBJRikE0iZYO0cQ5GYFb7icBvzO3Y8+i1rnaCMPUeOqzp6h/D8cpQCc3Dsm3O/HluwRWJLd+/rCud7A4WlFq31I9Eqo9+FDDafh0Ex2qszEQESvXxwssb7KJLLvZTECFVXVkTSCnGUlZ5AsFF5qxdu9bPQ/90D9Fxde27d+/2/d52222uiBEw/hyklHrAKde6O7u8949vjyLk9z7xSTth8ULbtOFF6yDvCti3bENzIMDUb0k5JApI5IK3g5F8VzOBbVQsUYZirRACKZftdu5tJF9R5lZUUbgB6M49TootET66N8rOLhcCqECKWnK3BAWOiC8RZVo7RTrt3LvPmrDn7IGkk6Wbg+bcX0Xa1dURX4o3DgPyz50zj147zRCu0yDvSr2vk4D+svJKSKRg9Spy5+//zzdtGoTZGWec4bGQElCkmliRS1GaijRSXGQDqN47K1as8PORDZ3i9Pwzz3o8t23b4ducufYMFDVT7M6777C5c+dSRNBuK1at8vHr7u1x9VI1vfruo7Dggx/8kHVS6LF9+04nfbWO92Kn9ra3vdUt8e756d121plnu63ktm3bXGHU3NzsebWIfDp48CCko0hWrNYgmU857XTbsGmLTUXRc/fdP/Xr0hqmvK0g5iqAKGQtONC4D7KmnnsZq7t6oDFWVVTWFLL4i0ASeeRKNAhGkU4qEJDyRzUuvdjBqieX9tkBsSQrQuWKrk/nUoXVn6sdUeDqZjIga1yp9mQHijI2l/WuAJVaPz7BzYc6UAvNwVpurtVMgiClt+SzTz+KgizH1UKvbN7kZL/UfCqSkHpOud4Lma7Vl5TwdVf3ZxXQ1EEI7t2/j/elxqOnEoR/prAUgnQR+d3opJ3G0vtTsd73YOfXP9BLjk1yAlL71zjI7k7kzCCKKRHBGt+g5GtxVZGeiyJpo3VDvecmFNnJM1NYI0KBQSwgCGt/sLzLVjB6DpOPmqsilrVdVD5Fwkd7c9WoFzmFV3wOiPdLj4U/zx5RhEcCKftZK3w66Z2UFF1c+7WvHLtFPN1TGoE0AmkE0gj82hFICaRfO3TpB9MIpBFII3BsI/D/MoEkFdL1X7rKHnt+m/3ld+45toFJ95ZG4L8wAseDQPrslcvtgQc2UFVqgKx44s8wW7NiGmBXiW3d3m3PvNRrT71I82upMChulx0cWAI2TxUACP38Ie5tud1GyP/QdlBClmeF/EGu+tpBbOjMViyqtjmAdjnb6CsB0PBM/pC1AKgVjKl3ClXjgAlSIZVwHAFgxeozAFDvBBLAluzO/n/23gNMr6vM0t2Vc5JUUlUp5xwsybJky3LOARzaYBro20NPJ57p7umeHtM8PXQPEzoQpsN9GC4NXGiCjQEHMM5BlhWtnLNKKsUKqpzjXe+3z646Kgsb1BI2c88P5Qr/Ofvs8+1wfq31rfWhOsJSBxIJgN7sy1QXp1vAhLASAWy9lq2cLsub++6+W4CXt6nDoqVZ4E1GToHLKRyhbF6pn9o9OGPgqnqZK1UAFkgjBWj01DW5SpEIzbKxKZ88weWUjXTpo0a6doE6bVYwPNXt3rXfbd+5xwBnu9/IRsxqA1GzKCrgHKYHsTH7GdVjCqAsvwf1USAP4gDIoEokBmrQ3nAl0XACKa46ioMm4dzBKYt9mfo5WgqdT/32b7vpUycaUN6qGlUUEF+zdqPb9PZW3RtZ8owyJBKVe3wNJAhD7IUArHbs2GkAFTWQDGKJbGooNp0Ck4g6SH+/767b3VyBqhBI9nccgAT6hGxiQNUUkQanz5x1T/3kZ1azA/s4QFAPVHsCydc+UkZ+pDyCqLE4EGcICB1zzZKr3Ece+rAboSx5yy1W3yEkLD6AqtjaaR4BqGVA+qCukequUsqFt3/4jEtrk5pCNRsMzFJGtapBuVr1+bxIn+mrVropVy0wC7t0ZVPnCMRlTlIrhHmUqXnpiTTIL1EsUg/06D6wsHvyqWfdKd3fuxFIwTInrkq66FjGCKRAsMTJgWA3Fyck42q1OIFk82PYfhaOHdBaNYJQiyVeF6RP6wv1Q6H2hhIxvEUCMAGie2QJ1yHZlczlRL4q413Whl2KAXVejEQCUYVkREHFRVG4odpjH9E6J2sfYNKy0SOgLk5a0AfGMk8AN+sP5VGPQPkeKRSp+cI84DzGgTHWNuJmTpWFmCyeVl63THZZ5doHetzho2fdvz7+Y4HVGmtdUBiwtxbUuuZmS1AZkHkuBRJAe4gnykbGJk92d74v3paMQu5W/yP63isigXMlPnEF2aq7IjKzVOqE1buOXfYnBzWQ4qRjWFPhQqb4iuISjgtzKp7NH47h/gJZRxus77iiKW6PyPuAtIEAp404iUQ7gNPx6w8PQI72cxRMdq4Bwoqj9nsIjHEC9BctWuRJPQHZfg/ygDF7AYRQkwgE+lg+pszA6zWrV7upUgh5haJzr69+w/3xn/5HsxSbJoKiqKDQrOeoY5Wr8xnfIo0NpBHXAdiHfKBtrM8gISCPPv3pT7tdu3YZWYKKo152eSNkj3bzjavcvffeq3nfNVirZu1bb7ougfZiKay2Ub+8XfN1bxAE1GGr0zMG3BpoHRIsT0RQj1QeYwXMZ7OeRLS0qF879xxyGXklUtxqjmo/wdKM+Nqeo7VZpmSHfh3XrWdyntqHSMO6zGwF1TYKqiypaiGq6huVTKF9+waR4C+9/KKRoNOmT3ITxpW7ffv2uQmTJouwaXcjR42Wjdo42dt5mzusHcMzC7INVQgqonHjKty5M2fsXOI5acJkd899d9tcgLTZvm2nrRsUURAQKIZ4D6VQUL3SvzFSShWohhFkQK1ULGfOnnJTRCCiIKqrq7fnOMdv2rTZ3XbrHSJoWkRIFSmJo9uUX0/88HGrR2VJI1LYNDWJLNG6g9zi+mektLn++uvteWC1gLRPF6r2E+Rgiaz4Gpva7PPN66+/4e6//34b25deekmk1H265iZXefSoPsvkGiE8cdxYfTbJkIrpgGI/WmRWPU89T1ZaQgT7pFdoYwMHSRNUgZBlqXyu0X362lDYXEopLVIvXftersg6VHfsg7x6I5tXLDY7SODRMY0tIv0qJmnL0mccKTshzfo6W63eG3MWe9YeETe5uu6YslKrBwZ5xNzmvk6cOO5qRKJR+4qxLBCp3SzFlvVN/Rg1cozV52qob1E/Zb+pc7gvxmnx4qvcjp1bNBYdIvomGyl0RuMf1ia2gi1SeHF/rEPIuqYmKcCVaMG9hj3HkzpDn53seRkR8Xy+iO9f/j2fEEFcuFbYk2gPIspsaRUr5pZPcvBkXSCZeC98pvLWjUoJIQGJZ1i0d12MWB9OIPkkB//i+C996QuXfS9PGkwikEQgiUASgV8+AgmB9MvHLDkjiUASgSQCVyQCv84E0owJY9xXHnv0HQqkAv1D/aO3L3U3LJ7hQq0kgocl3pvbDrknXt7iWpSBHn8B4L+bZd53P//vrK14vPjbEy9vds+t3e1u1LVWLZ7u6FO4ZrDWoz//8WO3uMWzJrh8ZSKGvoTrb5P93uNq56zA7fgLguzff3jlBW3y/uGTNW7NtsN2Tnhd6jWuyKRKGv2lI3AlCKR7l2DplObmzR8jcLPXjShocyMFcna2ZcvuplL1kbLc23u7XK0wsH4l9AOwYMs10JdtIGlqZo+JR9KlLhB8b4oSQGDlhRo5kaqaKFiXLVxY4GaPKHX9O5QFPJDptg10uDOkKgtUpoh5ps7LFkCikkmmQMqJ1EeeQBKppN/TBUyn6JqQSOkolQTAQSxQNwc1AYXSIZCwj7nnnruUEdwlEqjRwDyUARQPLxs7xXWLEKk6V2eKgywBzD0iBYpGlBj4bzWfBHA1HqtyOzduEhitmEwc60pVSyMVsFCZwh0Cx3ft3C/wudLq2nhiJdQ28vVPIJDir6DaMDsbI9m8rUwAXOPKkTioG0DaOLARJ5AGlU2RmupiAAj9CG1eAOAKsAe4ylGAH/3ob7hVK5eb3VYHFjuK51sikFa/zCq3/AAAIABJREFUtdHUXdgrBZUI7WHZ0ytCBkB57vx5snbaauBTpvwNTXmlTGsDzHQNUxqhGlATD95/r5uuWiAQNqgzyICnbsygPQxEjjKgK4+fcM+9+IprUla7p6zwCVLGsrkVegIJBZKvi6RrGIjPXEJRpH4JWF0p+6oP33uXiqvLjsiwOCy9Mq2gOeQhBBigLWoY6l9BIKWKXTwqK6Mdz71oBFKq1G8AZEz8Dp1So7mm3HU3XZZHkxfOkwKp0BRIudR2MDKKvmktRIqpVBGG/gpSsIk4qTpd455+7jnVtvAKpJDlHIAvi21kjcOYxQt7Dx9HfmfVDZGXHlCPq5niCqR49vYgOBdTIPn2LnwF2zGyx21cdV9DpJKAWmrUsHZ1l5BHI/IVC41Dr8a0S8BpG4XjZYUEiYSWC5tMVHyQSN6Ky1uueSARwjkiCQX+eRx2SJkUfx8Qj3vIsRoinqzDSgllhymFRIDS3yxZQDE22HyVjiiQKmGpmzF9gitSP1uV1V9Z1eC+9Z0npVzUBqex6tdch0DqQjVg54sc1PMYAptYAjZbXTLNaV5eCYftmye6IJBMiaTvRgYL0IdAQp2GqmRUUa4bLXXC5gMnfun9/71OeOyxxwbnSyBvmD9B5Ui8AtlMWyHzPz7nAsjKvYS5F9oKwGx8/4qDvKFuFfst54bz+HtQooTjw35ncy4iCCEyfI0Wv555edBdcdY4cC5EDvWHKioqjFxh7kNMAdw3NNUbWZAvFQSA97NPP2Okz/GqE27GrJkiDfa7j//WJ125lDULpcw4cuiwq6upFcnorfXYh4r1HICMoB8QQydOnDD7tFAX6eqrr3Yvvvii1dUBlCcm00RyfO4v/4ubL5tECBOUHBCKKJNa9fwpys+RtaMss/RMyBVQPUq2n1wvW6B9I7WWtEYgEmql+knXfpmrujoTpHwdNaLYyCtUmJt37HO92ls7+zTv9Rzrsf1YYLkYz3ypjVaoX9i2jRk9ylSBvSJ32CNR14b9oFvHtlOzTMQQhEGrCIVrr10uYuSYq2+oE4Ezwh2pPOZGiEyZOm2Gakfl6edSS9LAvo6kgjCW9PegFEEHDuzzhDl2tlp3IW4PPPCAERKokLZu2W73gVIJSzRejNdqEXysJxQ6KGCWivCH/KisrLQ9GvLhrnvvsXOwv9spxa+RfBr3BbKa4/wpU6bKorTUYl0tlQuWgqjODh06ZKQPRAFqps2bNtjcxxpvtObIFD2DUJSdF0lCXyBgINiWXL3MHZASib4yx6jpxL02aRyZiNcozo31593M6VPdE098X8kXpdrFBoy4OqJaTsw7VEgQONQqIvaocSBTWANYy2UZWdFjz8tcKbog+xrON2rP0pNCRLopavTZJot6WfpK0zOIuY/qjGSZ3MISd14Ws+eVXMF+miNl9axZc90+Jb0wF4lhm/YdiCEUQKyXNWvfsv2Uey2MSPFqzVVIpbFjx5pCiOQN1tJIfU4rL6/QehF5mkf9Im+HeOxYpUjchTbmfL7Bzq4H5RT33NZs+y4xLi4eYQkEJnA10qneyCNigVKUvdJIHymtGE/2eFsP2qfZCyB2jBiOnu3h57Bf0Sbt+T3f728kINCe2axGCkgSDAKBZHbHka0n55vqS30JbTI24dzhn8V+rgIp2pATAum9nkzJ+0kEkggkEfjVRCAhkH41cU6ukkQgiUASgfeMwK8zgfTo7Ve7T33ouncQSP/7Mx+z2kit8qvHXz688vWPOQgcCJg/+NvvXxCbSyGQOIe2eHE9XpBQ4fV12eqtFmFFraZVV023YyF64q9ANv33bzxvx4YXx33n879t/Y23yfvhnH94/DUjr3hdyjXec3IkB/zKInAlCKS7FqS4u24vd/PnFsoGp01AJ6BAj2tuy3RrN9e7oyed21vp3NFz1DTxeK8gLNff4e1FuqVA4pUhICOzX3ZTlu8ssEMA70Aq74lQEZAwb06WWziq3KVsqxbxk+929Le507IHA1TGSA0AH+IoW4BsBlZEAtGy5RuDEonyAXxHpWQqEmzCAOlRnGA7JQCuQ+B/NwSSMrpHji51N6pGTbtsVlARoUbB3iRLwNu0mfPUo3S3/8gJARQZAg+pKaHM76JCKZbyLIs7T33I6ZTV3r4D7qDq4ZANXDZzmhslIKpLa61Be8bbm3e4o7IVktOLbPTidWyimjOoe/QKmbODxA3kmkDHOHgbt7ELBBDnBsA/TgoNJ4KCxUsgHeLgx3DlRvh9EBCBQDIepc/dddtN7kP33SUCyNtCdcrW58016y8gkAD8IWjMYiwikLju/IULlH2+X1nIZ3W+CpNjPSPAt1OADaqSQCBh4/WRhx52E1WvAQLJsow1tsw3wCKUI5CBKJB2K/avvblWbSiDGFKIrN+IQOIcwFEK0gM0B6XEoLJGVmaZAqluuG6F7utWI5BQPNHvtChLGQIJVQ3p/5BmTNI0ETopzR3uyMa33bE317l0xUCyAbsHhEidmnNnyKpX+1OWX+umLZrv8tQ2dUpyBUDRnzRZSFFTJTK50fWkaDPXNmWPC1Q7VVPvfioLphMnUSABnnnKxlRrIOUcGiOQwt/ioH1QktgceRcCKRBQfv54i8pAIgTicSCap4NzI5p3YVMbuq7vm68x5e/OrNoitU+mYpInzH+kwPICxYNaZVbbwqIu8kzEKWZ3ql6m9cqa1ZoUeYyVoNlfQiCxd3hxmNasroMXIQyb1ZPytkvG20S/04csxRcAFgAQRRngI9cl6x9yME3tZItggkDKVI2YG1YtdStWLJSyKEO2ZT3u+KlG943/9wcinhu1X2lz0waXon2hF6s+RbdTajzGF2UIcxQQEpA1KJFQIGKfZXORcVMHLS6yjRqMP8Sk+sbeWCSwf6QUEIdOnA0hvmzfA4FkyivqcUU1PoKlExcy1UpEzgTwNZBGvG8kYVR3KtRoixOG4ZgwT4MCcAi09fVF+Apzh7gwPnHyKux58fke5jrKmaAKsHFVn4J9Hn+n9hUkwiSpHyCMeB+lxUzZEhrZR90YxQD1COQPhFCh5LWQEP/4z//slixZYvXTvv61fzHbuV711QBktVOuekmzZs2y2j/Yf23fvt1BhvA+98Tv2NahikFtw7EQFX/zP/6nu0pE+jf+5f+xBIaxaoc+k/DADM/XHCqR7Vue2inQHEClNG7iJFes/lF769SZ0+7c6VPuiMD5IllBFmsdLZg328axqrrGrd+8XQRSvmvr0R4sG9ZeAeZG8qkdyM2rlyx2J45XiXAQmal4d2sdoIrJ17wlBlimTZI13RTZt3EfNTXn3LbtW0UmyIJUwD1E0tbNW0xRhAJpqYgSkkGylUxRW3ve6vYsu/oaI0e++93vm5KofHS5EXqQqNi1FRblG6lQVFRiYDyWc4z91m07bE08+OCDBvLnixjasWOHrVNIHPamEsXsJimiamur9d4uIxa4v9nz5poVLtuAEUtqB3LlxhtvtPdRMa1ds8b+nqM5APEzT/WVWHuvvfaaEUiQS8d1XyQC5EtpjGIJez8UbS3tHbLUq3LHRRRef8ONRhZBDJoloX7m/thuOAZlEAqztzduNLKbeYCi57iIlWXLlrmjUihBep1Sral8kTTZWGxqnkEUdek61AukrWzNhU4RSexVOJhSj8jq6oho71ciDnJqEhGwxbPagfpPlp5n+SpO2av9xdS9Vi9Itn26l/OKQUpqptofK4Kw20ifk5pLKRqXBx9+2P30pz+1PrBe6OO4irFu6dKlRo5CMBLHEycqpcJsNQUg94wVHaqvAtWNhCAizijHIB6p9YU1oD33RIAxVtjkBUKGZ7VXBHkCB5LJq4+UbKQ9kPPsM4Ke81zP25XqHq3eFwRSl41nqOdmytco6SbsaxBwYV/jPU8K+TppQdXGXLPraF+HMCIG/J6nteX3Iz9/TNUUtRE+P8UJ7rBBM5bx53RIEvnCl7542fbwpKEkAkkEkggkEbj0CCQE0qXHLjkziUASgSQClzUCv64EEvWPfkfqHAiWP/y7x92hqmqLSyCVnl+3x335+6++I1Z/+rFb3d3XCQx4dt0FCp5LJZC4wMUUQfELP/PFPzB10XDS6t0GMtzH8H5yzhIpmf7uPzx4gWLqUq5xWSdS0ti/KQJXgkD6kw+nuOuuHS3rOgGLrsnAii79472pK82db81067acdxK/uf1KmK8UmZRCLaQOAclChjOonyDAHLQ8QzVOMlXrhCxrwI0ugWI9qQIMPG5v1ngLS8pc3oEmgWkF7kBqu6vq7XDNAsAhYCAUMgU8ZAEkUBtJIInwBIEo+lKfskU+ZGD7IwDALMxQQpgaQsCEABeAlFYBY+dlW1NaNsqykHu65OcvIiNTWcfdsi3KUIb71BkikHTewSNVAsjQPsk2T8AQSA5gWqbA5n6BIzkiFPpVY+Hgpm2u9sw5EUxFbvzs2a5w0iTXJiDhdYFIBytPGBkVCCQ/uB5oN9IhpjQKKhFTZ0UEUgBrg/okkENxFUm88Pxw8igQTAH8GK4+Gk4ghckXz6iFjKGw++IFc9zHVIC8SBZC3ENjU6vbICLlrfVbRYBg4QX87Qkks5GLCCSuOVOZ9w0C4AFoU2VVRt0HIxepgeTLhAtI7Rewlel+65FHZeGlOiGQbhTEVpxChjEAbp+IBdRkazdscpu27jCFWSCQUtQmCiT6DJlosVGMw/kG4GN/JpAtR+O+8rrl7pYbVimjushb5tHvyMIuKJCkGzECiftKF3Cd0tDm9q1Z646v32QE0gDMESSLxq1TFz4jMOyMwKvpK1a4GaqBlCGANlMALHVIIBEyNNeYb5BIzCm1KpKRVGxZeGkOnqlrdC+++qqrPKG6EspMZ4GEuRHs6uIEUnzDuKi6LFabKj5vAgAWSABAWpuW4JQQrxFJQPzjxCLLNZCdHD9EaPoseNYc3005Z0o7zQmsABVzUyEpFsW5maKKICHb7P4g0Hq0tntV+L1L86NTXphdPVqT2NVFtYTC3A7kWIiB73Nkj3lBf/z9YPlkBJJAee6JLHgUDd2KLXxcP3V1BGSmSAmZl60aa7lOdo2PuDmzJ4rA63OHK8+7r3/zCdVIaxBxpM1NBNKAWdmRQS/iTaoN1FeMK+QEcw6AEnIA4BECydafFXVHkeRJmN5IgRjGxPYCzTPIrEJ1olqKg8v9+uxnPzsIqnpbPZ/pHzLruZ5XYXjFTSBxQszDfhUII8Y4vrfE5wPjE+zsjDAzcFjrUoQH5wSgNYxrmDNBpcTxQeEUxtpULBFYjGKAmiRGJGDvpffYWX08nREDFbIRS1E/qL/S1g7YP8aIpYnjpXAUUQYJBFkE0TNv3jwplBrd3SIAfu/3fs8I3n/95rek1uk1m0OA7DTZus1bMN9USxAGn/zkJ418oG4P1l2QR1u2bBmMIQTJk08+aSoPSIE1r7ziWkWkoIijFhf3kqV4F2h+YmGXr7iPlqqovGy0KVRyZKGXJ3C+XBagTiqbtuqz7rXnf6bnzQlTy00aP9bucdfeA27zrr0uNU/2q0rSED2u9SNbV6zwRGR0Sf0BcZHKs05xwsYO4qpESRHsayNGyn5M/UBdgzKO8d2tukz79+5xV101303Fzk9WZltkV7pP1xo1ZqQRY2UiEg4dPiAy4rSIk/s9Maj53io72G6tq4b6Jlc6crQRANjXVdeclkXcdWYrB0HzwgsvGHh/4NBBRTvVod5auWqVFDJH7Hie0ZAbixcvlQKoVgTgNNeihI8RI0bJSnCke1X75Lx582Wle9hUY5AfqIL2SP01XQogVDHr1q3VmvLWh9gVMj8WiBhiDj7/wktGGhSrllZLa5MUXSPc3ffcafsB1qotUvCcOn3WxgnCBVIhG4WO1FLMW8gy1GzMH+bh3NlzjIzcvHmz/a1DCsaHH/kN961vfctqYm2RpeHUqVONTKtSvSnu95jutVnEDPvHgrnz3DHNyUKRMCUF+VKc6dpSTAZ1DKQgz7seWfz2a9/hM463f8WSDaWwiBDZ8tqeqI2GulQtIriJcXNbp2vvxaoxU/3qcjn5eYpPhe3PrIMutWeEjJ5JqKby81ULUuow9jGUPxApvWZLS627PptH1LukltPo0rKI6NOzWZ+NWEu8UC8Rh2wRo6w/n5yQYtc3C1L2UVMX6xkd7Yc8g1GBebJYSlXFns9wISmB80n2gSDi7xwbVNr0KexpzEXO5X2OC3uP7cl6j/ao5WR7Gwp3nYsKDlIQsotjUEIxrii1GAPGLZ7AE98X7VkTJauEZ6v/LJTiEgLpcj/JkvaSCCQRSCJwaRFICKRLi1tyVhKBJAJJBC57BD7IBNJ73SzKnJ9JgRO3cvvCHz3krpo5/gJSKd5OqJu0/eBJ9+f/9OPBty6VQHo327vQ+Hu1fbH7vJhlXvy44e9fyjXeK77J+7+6CFwJAul7f53ipk4Y6UoFrkK4kMkKFNhARmlGoTtwrNntOdLhdh0acPuPOtco8ki1uh3CI+xVeqTQAMRPUy0jlEEZWF3p/E6pESQ08ASSAOSx+c4tKFDW8lkserLd0ew2V9nbruuIaBBoawSSDlVVI/0sOxO1raTViECigDXAvJXMoSqKAWMoodIEVHQL8GgUEFAvAKCxfUB1G7B0meVyVZ8GoAbwBqVJjkC6MWMnmiXbcVmINcmiDJuZbOorCbwxIFoESorqpAwI2EmXnVnLoSpXuWOv625RnQSBYsUzZ7hU1ZtYvWuHiLVTrkttobji5cHWaD5ExMg7QH1qvkT2dRwZ/zm0EScU4hmxYaYFUDeoSYYTRcOBjzjxEAfjfad9HaRJ48rcJz72iCsdVWLKoPqGZrdL6qsNb+80oL9P4BT3aUqKGIFE/yZOniQAs8ht2LBB1jUoiDzJwDwArCFbO1UkSklxnvt3j37cFQDEA76gOIniZAAzYI+IBgqGv/zaGypqfsQALyzF+HsgkFB8AMxa3Zko9gGEZqjpH/Pn2muuli3ftbKMKtbxZDkPEUiQh0amRARSht7PEMg2cL7F7X5ttTslMDVF4FpQIEEgdagfJ0VQVAuEnbVypZu19CpXIsuoNOwWUR9BbukaacSIMUY8Y9Z1ImnUfouUrudkmfTKG2+6Y8dPGYFEljjjM9xO7GK7ysUIJAjJ+N/j8y206+fTUAFxAL3BOkbDCCSKuId5GOan74tXHEIg8bL+mqzJkxSsXcHmqmEmwDpPqiCtVQq7Wx84XuurW2utSzSTNBOuHRWS+p4m8Nnb1vn7CNeOz9M4mTQ8M5z1ZrZamlMAoQCwEDw9nb42Wb9IIuZEt/pitnXNp9xv/uYDUpXcZvWXjp9sdV/92nfdWak8UCAFC7tOEdJcC2Vkt1QekIyAkJBIZielsbOaSBHYiU1dIJCY76iqjEiBxMKSjfUgwJNVBFjZTl2cy/z6i7/4i0GyKOwRXCIQ1CGmIdZBeRTIJsY3Tjx6gNYTUfH5GcYoTiAFMigUtOeYQF5yvdCHAAIPJ5AY+y7tuYDcptrUfMX20vY4X8HMXqYMkQKMF/WKWGOAwZyPkoN1jH0ixzVqD6M9QP92kSrh2Kefflpkwkh3QKrJIpFDfSIc00T6UEPv6muWDSrMqIMDYQSRAJFEDOg/fYIs557uuece99d//ddu9/Zt7rAIGawKsRozmy1qwBRIbSRSpATVA/Nc1yiUCqa0bIwbLSVIrggkSKQ0rN30LNnwwnNuz/bNbnRJgcvNSnETpRo5fPSE23u0yrXJ+jWjYIQWWp4UTF7pBrmAwilDmRZZIiaZ+yRaQLQXikSAUIXMwY4Pld1DIjxQkWBpdkb3NEKWy9des9xUJgf2HVRdpy2yQZviyivGGBGVIzI4kIKMS6bUX9TFKy4epVpCpVJ2jVKNmxqLU5EUSA//xoOmgEH9BXE0WaonyL5zZ6tNTQTZhoLsW9/+trvllltMJTR//kIRFSWuVTWstm3f4q5ZtsIUXqtXv2n7y9y58031gjIm1MjiHq5dcY3VMjp37qyNN2QIRN9SqYGKi0a4V1573Z5ltnvpe4fmzQMPfsgIAxQpdecbtAf0iZyqMHVTtVRZ2L9hgzdJiSIbRE7NF1myUckizNdRIss4j4WOCvHsmWqptSbaPmO1fbRHzJ090+7xySd/ZKqk9WvXmR1sqf6WJ8IHRVFRYa5qXI1xbVJItzSdFzGkuarvXIMYd2g+dqjQJJ9w4Fkgf5AuMcd55tl4aH3YfqRzmZ+9rDEps1o0/tlZubIfzLX+UdvJDaSLPG22ubFo0WIj4mbPnmvPa5RkkK4VFWWupq7a9ixIN8gU5tftt9/u1q/faAQT76Ey4juqNuY4126VVWG2Pmvxc64SKkgCgfcKyRFYzUIgedUrn3nsTTsO8ifUuTM7VNUThBCjll2f6uWhXOJ6QYEYPhvxN9Y2qiWURrTLHLexVpy8rWiWV4NK+cvxrEf2JBJQvLrJKxuDzSt9Cc8gv8cNPY/4HaLZXtFnFtrm+C9+6X8N7k/JD0kEkggkEUgi8P5FICGQ3r/YJ1dOIpBEIInABRH4IBNIwy3o4h0PNm7DFToQK7w+/rlv/tyRxuIOi7j4Me9FwFyM0Hmvc0IHftHj4h1+r/tICKT/sxbylSCQfvZFgVTl+S4bsE5gRY8ynDv1j+J2FY1pFEjVm1Lsdu0777bs7nQnJeAD08dNrEcYXroqw3eDcCC20L+1qTOD45fc7KRAUuwDgaTfR+vnebIYmdyYpiLfme5kdrs7IsKqRuRRl+qjZAiEoZZKpoARCKRMIWBZKI+MLAg1kHymvxEmUbZurzKxqanSLNKhrr5ZKg+RVWPz3AyBYGWysktXO4De+QJUsDsqEeClnFd3prbenVYNgNwc2e6o4HO5aj0AfrTLiist2xddz8RKpkbZxCJRWnXz/QIMcgW05E+a4DacOOYO1dS5DlNQ+XodIQOXnw3IF2gSB2sNnFC/w4vfA3gR7JsCyBuIgPB+nGgK4DDfQzFp2gzgCj8PV22E9t/xHvoe9WOUAMtPfvwjqqGh+gUCsgDXjp2okj3TdtmUCTgCq0RtAgjEGEQ1cbA5KqsotzoTr7/+umtraffjg2pEQGYPYBLgkeIxRkTOpz7+qJEtEEpGtun8AMQYQCbQp1l2P8+/9Io7dOyEWTVBChhJiQJJABogHKo0q5FgJI23D7PzIyUIc2n51UvcymuXiRQbaYokGx99B9xK0bkWI7PrU5+ZuyiOpBDat3qtq9m9T4okwDIPdoF5dai/JxWb6oEeN/f6VW7uNUutjkkGmeECoM1W0VQoHuzDIg/VFgRnmuY491UtlemrqlVyRDWeIJBSBZbFCSR+jiuQAjkYxnc44eiBuiEi8ucRSH5u+GMBIYMCyTyU6KUVBtceEFP7XLh7egIpxBl1iBF+IoD4OQvVGZXPpLwYqZhgGdeprH/NHGsGElDwuyzspPaQAqmzXz+LPMaqLhQlB+CHGIaoHE4gWUzUjp8rQ7WSQr8ztUkAVJsKSfZ1PeYb6PclyJ/21gbNmQGXK+nkVapD+Kd//LsatxzV7kh3X/qnf3FHjlWaxWAftnooFMBsIbXMKknKC+aG7gCSCgCatQDg2Wl2ecqGF4BsFonGv1Fjy0fPwFQAzYiE8SCw1Fimzrq8rz/7sz8bbDCQy4NqMcv092Rf2Cd4z4OwWRdY3nE/odZTIHwCQTScjA7zIZBRgTiBAPL1Tfy+GNROAP3erjKqXRL12MjWaG83dRMWlQby6nkiRQZtcR7gPCqCDsUdpU+36v34OS1lleYyx2WhVmL/FfBu1nOobnQuAPcB1T2iPg7rneQBbA4DaZopO66Zs2fIivOM2ddBEvA6evSwwPgz1ibEBgA7xxC7W2+62UD2DiUjdIoQYI5g3wWhY0S+1oOpkFgPAuVHqWbaSCmDcpXYUCTSplTPk0KRWSmai21SP64RaXLu9HGbHyO0J5tiS5Z8ByqrlGghxVFWnp652lf11UftF90b6if2UpZwlp5h7HXd2tOoK9SpPQdy6PTZc2YNesMNN5iV2a6dW6XweUXWsjPcItVyQ52x+e0dsjI7aTZvCxfM0302KG6pboIUUsSded8she/Lr7yhvo+UEmWR9oAUt2njFnfw0H4RPGVSb0031QrxqT1fZ+qbBbKUQ3F0tYgqSAyu/3//81fcHXfc4Z5//kX30Y9+1NbV/gN73M7tO0y5M2vWbPfq66+Zyum22+5wzzzzjLv11luNqKLOEzWLxkuhxTi98srLNl+XL18uW7ntUoRmuXvvud+s6CCyqPGDSm2k1F/TZOFHTM/VVJuSBmIxT59L+GyQrkQAbOXa9HmA+bRffSauR44cszWO4glLN+4lQ2QNNd7YsSC2sN6bNHGcKy4pdHPV9x//+GlTQdbV1an9XJuHi+cvcIdUh6tOhNeieXPsWdHX1S7SaZbF+szpE3bdFim8mptVhxDlr+LbxcOXK4kcbRQZidpMk0s2nEWy47xGFn7rbD2RYdOmz0Hc/3mpp7v0+a1QRFrZ2HGuprbBjRo9xu7lxptvcrulaDsrUo/5TCy57xIpdSHCiAV/Yxy4b2Ju6jPtgblYAFp/QlKCf151i/y1/c/2GJ8MABEUnm0og9lnUAwZiWN7glSrWEdG9eogjZhjmZrvwYrOzlHyEGvR70Fcw5NK4XMDexTtsL4DWR32Nq4fiOycbBGqkbWqVzt6oteroPx6DckMfluKHpjRHgWBFJ6BQcVEH7705X+4vBt50loSgSQCSQSSCFxSBBIC6ZLClpyURCCJQBKByx+BDzKB9G7qHpREqI0gkh7756fcVry49PpFyJpLIYMu5ZwwWtjLUYsJC7uWdg+8vNfr3e4j3Ds1nT78n/63NXUp13ivPiTv/+oicCUIpG1fh4RQtrTAE8Cg7j6BT3jriwWiYDe/n67tcsdOtulrwKl0izJ1pUSSA1M7pWMkPQAIKdJ3gP12/Rv1cKSBAAAgAElEQVS/AxLJMu8VGzBAYavlStydITuYiqZeN4qi1Rnt7qAUPidlK9cq0ioXdYPA2hzs7FSrBOC5QFnbaQLgigQqZAiQpH2zRhOA3I9Fno5t7xFoImuwcw21qgch4knXLM5NFXmwWICyClQrA7xQ9jwUaC8SUDSisNiAtHP1de6oCJJsgRVkqmalC7hQ9muqvsRkkbTr0tVWtm6oW+TREQF7aQJnBgSAAIvXqU/VAnhqIRasns9QzSOA0ADkMztCpn78byEjn++h0HPIfjXg0dRMnhQZLBSttgKhEGzIIEQCIBzA3TjpwPXjCgB+DxZVUYKtEUIFyl6/+eZVAtcXWCYvgNy5c9Vu/bq3bRwBs7ClsbbNRkpqnUgxUiTgafHSJe7NN9+U/VKN1R9K12BBnPRJ0Uatm36pOCZWlLqPfug2ZePnmvIGMo3+A+IBvAtrNwIJYuV7P3zKnTglVYjexyIwAOKQiZlkYYutJM6aFWbdZKRQRKhRQD5fgO181RBZufxqZZiLHNSJlkGv8SYF2VsJSjGHYgGSAKCXWky1TW77y6+7k7t263dV79G1IEiwaWrV1aoE+J2Tqmq62p23fJnLElmSKeAuV/OLmhV8QZwawBVlWoNDQSSQSH7qbJ17a9Nmt/PgIZFjJJb7QuDBvi7sJsMJQP4enx9xID/+M8fFVWvEZeh3b2GHAslng0OUCkCD6NJxZGZj72TtaXzDPPFzaIiUBOwnJubMp5tF4ZeiGFo1I9QfArRHCCg3Ky3FirpAqBMNDI0s7LDi6hCBlJIqmyEUZgSNfkETqSPh/gOhZn2FfzUizAO3PiZR32TslSUQOk8F5QEwO8ngF2iZkg7h1OM6VHNEgRbz3e4Wzp3pfvd3PmZ7wkBKrnvih8+4Ldt2aR5pL2JTUwxSKfamF3MJC7s+1Gm6R+Yc4KPV14gIC4BIr6hRUfbBdXGhhSWKgTB+lslvhNPlfX3mPz9mwGvYG+IKIlPpKHM+1EXydn9eqeMBVpGpkCqqEcbL6lfp70YwqQYc34NtFGMfJ6Mg7kpkS4nVG3so6oUaERbsIZ7U9TWQIHto08BbzYdMgcMAxE2qz8P1IAOpb4MqYsK48dbX87LZqjx6zOaqta9zAbv7dL6pErT2vapAKodIEYCFZSDuDcBGAquxQr3yIwH7WKwBbmPFhn1pHzaEOm7C5Immzlm4cL4pjhqb6o0IWSkV4+QJE90zzz5tBEy17g0F0o0ikYtkQ9ejuWHPJd1fmvYC1JjNUsKwhrD6RA2UruCSOAHRnK31wpopFok0UopPYtspwnN/5Sl3rq5Bce70dbzUHu+VlKp2pqzJzioWadq/IKKzMnPMJo99oyhf6iVtMpZsgKJGVn6tzY2WEEHMqAd2TPWRysvHaY1km6qmqqrSHdi7Q2RMsbv9tuttnDZt3ql2c+0clDbtysZARfSJT/yWEUzdus8f/OCH2q9lB6n7RuU7bep095WvfMXGcYbII8ZmlWzqqHFUXV0tZc9R97GPfcys3dpEQLAXtbUqQeD55zXOI/SMqXEzps9yM1S/as/eXaZ0gfCChDp25KiRTzt3SgWr+XvVVVeJLHrFxoLfIWceeughi9XLr71qY15dq/amTTd10+Pf/Z5ZtVETkXo/kC1YAkJA7ty5Q7+vMMUSZKVZJlKvEWIES1wRFrRHLJFQMg+Yw9QBWr16tZ6RjaaeRB2FWgnlUltnq51/Ssrk6TNmyfatyp6lkFzU2rpWz4sf/+hJqSK7lZyWqYSKEj2XMmUDWOLytMbatEeZTZ9qSzWJqMOKkzmL4i5XajKsNdNFTHLvxJExuuuuO9R2q9srS8Lmxib/mUF7Y4fGqkOfi0gG6kM9q2fZCBFI1Dm648573NM/edYs7pi39YpBj+acEfOaP6bo1N7I/ffoWiGJBTK+32rmkdBBvToUwFEGA58r2JLVRlAUheeSt83U3qx9ApKHvvMz1+H+uE/2VRI5GAcUav4c1QLTXGAecV6qPlOw92NNx7xnXltSiQjbLCmxiAtkZ4b2BObRqdOqCRbVfGNeMnbY7jGO3mLTW26a1aSeWX4PGrLfZI8Pz6GQ1GGqVGwiFa9Aqn/xi0kNpMv7JEtaSyKQRCCJwKVFICGQLi1uyVlJBJIIJBG47BH4dSWQCAR1kP7k0VvcD17Z4v7lmbUWmw8igfS537nHrbpq+kXHDpXVNpFf/+v7r11ALv0ihEK8ztOlXOOyT6akwUuOwC8y3r9s47u/KdBWCJcvzCzgFYy1R97w+uoSiXS+qU02KBWusa3f7dxzVtZver8329XWD7hjp7pcs3BQ1YZ208sFNGbmuYOnut3RqnazrctUzZtuZe/jiQeBNFPA1Oj6DlcqYKsto9udE0mzra3XNaer9oCKg+cJuE0XSItSwKn2DPWY8gQA8JUOmImFmhEKgnrw2hf43tCmek0Ci5sEDABw5AjPmDZ2lJs/a4Z53JeOG6P6KCINBIxgnTdK9joZAm3Oy3blSOUxXQPVgvouAgm7FOrZDIhAkmObgYrZItHSlAVdqyzcJqkUsCBqFyB6PjvfHRXY3ChSrAPLpdgrgNx8DwXrh1vZBV//oRo1XjERQJdAmHBevIZJHNAwgF+ozXAyId4X2gntBiIhkAcGaMMCCPQBFLlm+VID2SiEDjh78uRpt33LdgNaBkQCeRDFZ+r6tryFUoEyopddv0KZ6G+7qiPHvY2bxnBA/evqkxqAgu8CtCZXjHC/+4kPi8jz1jx9ml+QQ6gGAHpos10gTqrA0X/93pOuWoqyFmrZAOYLAAZ0jRNImAf2w3qIBApKHLOpEbiTmyMCSXZCy69e5CaML1dRegAr0R1SAtn9AIKJ1DH1QZS9n0PNFxE8W1542VUpQzsdYFnjzW2m6RqtFFPvbhVx2OtmrFjq5itWuSJKGIdsxQbFRLYA8FRlTAOs9UCqQFbpOn1St6CKOVV9XgTSFrdTgKN0SQIr/fj+PAIpThqFcf155FE4djiBFMaL+47EYYPkEeMZasswvtRv8hNGvYuysv2ci/4MeRSpWPhLqphWSLZ0KfeALvsEekNGFxXKChFbNxFIpkwS8Ae4avVbpEBqUc20Ni2y1Ax5WxKjQdWRJ4+MVIouynerB2LKQ+ZeAC29Wol5mJLCvqF6ZrJvStF86YHgYkdLU60LFVXrpm5Rc4sUSJluwthSN1bAeV1djcsvGKnaNzlu154DsJfaB0VoUZtD4Cggcr72KiNwrf6LisWr9gvEUX5OrtUZAZAEYAWgtHWqvvhxiGpL0Q9bK55ACvd0JQikv3jsM1HRel8UPtQbsnFC1SPwORSo533WXOgTw4sSIIC3gbSGLAwvIxFQJ0ltw3wNxHim1kamLKyMFMf6FEJKIDy/Q9AydlynJxo3njWZAsx71QYAMtegrUKpOwD0seWin9SsQSFxUkQ/+xNtQNayxhkbVBfsHaaA0M9hX4NACnumjYX2I+p1NUg5tEl1atqVoEN9l0xqXmlvwk4TG6+lS5eqRt5U3V+L275ru5FgqFxuu/1Wuzb1qyDHuiNlFWRXw/l6A7RZIMxvUPS8vHzXLpLCCCTbY6SqNdJbMUc9iYWk1XHTc9fIWxGcYpMbJKXtF1HE3GVfpw5Qh8iGMQL620TGHpR6CnINiJ6xIEECCzfiwVrFIi0NFa/W8Jkzp6QKneQmS3EzamSZ27l7j/YnKYhEIGTpGdohsuPc6WOyIstXnbjlNm9q6/SeFLmWDKF9Yd++A65dSRM33HCTJZdQm+jll1/Wc2KF1X5atGSxqX6+853vGMBfIVu+Rx99VARNk5RA22xN8BojAp9aVG36HMtz5YxqCkIKZWitEc+rl64w8nrt+rcGEy9QG1VLNcR88KRhlxsrpQ9KokWqcXT8+HFTGj7yyCNGDm3ftdM1NjeZumzltdcpGeJm9+xTT7slqrN0Wtdbt3GD+/Sn/0A1jrx93pw5c6TC2Skrt9luwZy5RrZ1KMkBYmDXrl1WN+j66683tWaX+owqp3TUGOtvhsZoz549+tpnKqp21VLatGUzukNZ+hXr/ltF+rTqc9EY2Q8ecfNV+whS7syp07IJ3KMkFhGhekbMlR3uoX17RbCmiNSbY/eKAihL87JX+wzXZZ116j5Rl7VrLvDd1jZrV/OLOQuh26b6Xo0i1Npb26z2YJrW0ID62aw2WvT5qJt5KFLIqW1sN68T+YkCCcIKMtZqj2lmmSqHNaH7Nk0ppLmphX2SjO1fUY1DO8+IGP3d2CU/18Nnl5C4EpI7UBzxYt8Je48nqmkXhZKIVCVoaJUYOYYaifch/Ey1STJCROBDHoUaR6jQeaGSg3ik7SbF41z1GYsfY+i/+89p4fMGD37+7q+jJBY+T6l9kj2M+I6UTpwTr3/k60P1+NgoHl/4whfiH7mSn5MIJBFIIpBE4H2KQEIgvU+BTy6bRCCJQBKB4RH4dSaQuJfhhNEHkUDCLg+y6x59DX+hSJo+frRbs/2w+/zXfzb4Nvfx8yz8zsoqCdIpXvvpUq6RrIYPTgSuBIG07zsCXKklI1ygR0CAsAZ57vcbedSNREKAQ7v+qHxXgRIjBNKkuUNHa9zxqkZlQnu7uhxlnZdRb6E/yx041ataSfUClLyiQbyD6iMJRBKBNKdYfvuyhBsjsLEnS4WMy0a4N2pqXb1qO6SprUIRUP0CPHJQi2QpWx5FCYCcQN9UCCRAZLJQBdSh0WtW5mpDu7KFlWnbY7UgnCvQMdcog7xC9j0QBpNnTTZAv12EEQTSyNwCAcpSLam9I6p70COCiDo12Wmq22JFtAWy6Hgs+AAXAJxzlDndJcD/iIpn9wocAhJvzi6UGqXfnRcQ2i7wM7yGwGIPcodM/wBoBkIIACKQShdTmwQQZgj89+BNHFT3QPuFgH4cpOb68XOCSuqCdgz38Zm8U6dOcjfecL3Z9gCiUBdix45dRs4MoEDCAk7/C30ykDxV5wqYvkZg24H9h5TVvt+sxij6jZKjC8s+SAYIpPIi95k//qQryBQJAKEixZgVDY/AZmzOyMTv1U19+/EfuX1HZBvFeGMRKOSM8YQkiERiBlZZDR6BpmRD88oUSNYrIBACafb0yW7xwjnKkp+o4vVk+jPWqtRjgJUGGNWFjZH3YMwU+dFz4ozb9NwL7tyBw6ZA4hoQSCmazFStOYntouI167qr3cLrVrgcqdsgNXOUjU7tEUgkMqVpD9AaZZWRRB0U7u43Amnd5m0ikI6aAglyaTiBNAjqM76RyiuuXnk3Ain+ns0vG7tA+A0pdlAhmeKHjHV9ByQMpINdi/WERWAEGoZ5N0Te+BmfIiWHEYYC8DOUlY6tFm0XSKHA+oWWTqWtflnAoaaT4igQSM1dAtazi7xFYYxAsj5FtZa4hpEfpn6jIPqQospfX4SyAXlalXozQ/3JlIqCzYei8H0D7fBCBrJ2ClxFVZgrEiI9pcuNE7HYJMvF8ROmSGlxTOeIqBbwanWLIkUUQC7KIx9DZb1rL+joEuEpYoSaaUH5ASgJCAmBxCvU+aCx+JiENUnG/+V+QSCFjHpfvF5rK/pOJj9aHID+oFACOMWOLdQjonZKAIqp4xNAVyOiqKsT1SciBswLMvl5hd9REwL4mooAi69IgYT1U8jcp30UR2ZJybpRH0aLeKDtkydEClAHRsfY3gsIrrjTPn3Gsqu65qzVK8LGy/ovQD/so8xjq9kEFA6wTY2gaL70aF426Rnwk+d+avMcEiBDc4TrZWovWLZsuVu4+CpT/ezeuUt9bLTrPvzIQ9DUpmhgMdk80L5gygfNAV6mPhKxxnoixqgcGV+2J/qGpSV7AyRkJuex3lgX1MkSCE+tJ/YCaoRBKk+ZMs0Va79K1/Nq7/59Nh9bRLRB1FdUVLgx1E4SwN4slRHzjj5B2EDU5Und2a97aGtvMQKJ98ePm+zWrd8k0k3zU1e9XvvWoYNqt4uaNanu9ltWitxpl2LjvMiWGjdu3DjFt9j97Lnn1Q+s6ua5EaNGqzbQTNUVetViUSs11EIpglCSoDbiOhB+2J7tE0lSVVUlNcg4i80UPVeomUMNQsb59OmzplYdXVpu8Vm6ZLk7ekzPV32Nkt3oYakz77rrLqvRw1gFwL5USiwIIkhHFE0okKhXxJxjXp9vqLc5MUKfMyCgDqqmE1Zs1E/KE2nz+7//+27jpk1GRKAoOn3qpBEOv/N//bYn8DXvaH/zlk0WX5RUDQ3nXZ0k1xBIvGifOQbZc142uNOmTTMV1erVr7tS1Uacpv50iCibNHWK++GTT/kaSWoawo/nabPqUJWNKVVNtg43S4qtQwcOGkndpjVx/aqVbs0br7vxYyfYPXboC2KzQWon1EkZEECaM/Z80POFcV4qgow51ClSt12kFe9Rvw2yieQMyEb0mtjsnlU/UzWnrhchCHnSKJXT2yJUM7WO23QuNoIQwCkkfLDX8uyGzIz2YMgie0YoAYcxgUDCwtPmuJ557LGezPfPFUtOgFSOlIF8yGRv8PWH/GeMoc83It+1X9t99aV6S0F99mL8IOmJA5/bmHu04euepdg+kC1bR0++YWeptab2PZnv7VP53BAnkIJtHdcP9p3s46Zyij77eAIpJAbpc49+pg3/jPS2d+GYv//7v7/cW3nSXhKBJAJJBJIIXEIEEgLpEoKWnJJEIIlAEoErEYH/0wgkrOYgZbCL+3mvX3UNpPcaN/oDiRQfi1+ECHuvduPvX+wav8z5ybFXNgJXgkDa+31fiLxP/9DvFNBNtmsnBJK+egUqkzSaLkBM8LqyTZX1mqoaDD0C+86cd5Un6s3AZOL4CjepfJI7dKTWrd56VvWS5EWPa5DA/k61K5M1V5rn3HwKSZ9pdOUqRN+b1enyZo53r9WedUfrZdUjxiZPdlIDUpwI35W9EcCRL6KUgz2Y1aygGLPqjegf8h36B/x5MVjtstujBhL1MPqxMBEAtXyRgC2dm6ts40kzJ5nVT6syUouVBVwiYMhsSlTw6dipM65BEipdSQRAlkiHLANRUnVuJwQAwJ+AlnwRHDn1590xqZDOy56mU2hfc2q+a5By4aRi1xYpNQLI72eBz7YF1ADsiNc68uSRz5qlwPTw1xAA4wmjOHkQ/90A+SirP4DUtBUIonBsXIUUb8uOZZxwDxNyQhH0W26+0WycSEI/duyY27P7QAQAeQVIIJDCPaZnCLDq63JXXXONFe3es2ufQFIBzoqvhkbEHui97lPjNX5Unvub//Jpl5cqkErYzgA2NIol2dQAXqlk/Mo2prGt2z393Mvu9fXbjaDEPo9OUseE7PlspfFTJ8vuz2r4DNVBShdYDYGUJRXZ9Mnj3RLV95g2bYIbo3nB+GZIaca9mQ0PSiQRW4KazcIuTaBep4rVb37+JdekuZErwMvqVJiKwBNIVcrcr9EZc6W4WrRKmfNqExAqV/3ONOs11FdIKqgXxDQQ6Ix9ndRqgUBaqyL0O0VQdQEEavFdjEAKcyIQNxfOLQ9M2yyLvg8nlQZVSD+HQAqKIoiBAJSFeRcIpLgCKdgpUtcpzLFU3S9jZmST7hOgvE/EA+dDxmYJaEwXIAmBhBLJ+iiitke1XJp7UqVe1PrKkeUcpGREIGEV6InRIQXSEIHkLe4A6c2ajzMB70VOydDSk6sasxwR0RkiQ3opxC6qWavEg/na03pky4Xd3qiSXHfnnbe6t7dvdc2yMmuU0jLFstwFNpplI4Ik7QW6nifRIAE8INolAinYFxUIsIfAsnpIAtFREMRVSPCoQwTekALpShBIWNhB6nA9QPVgjUmMAMQp/h6K0QMAM2/5PcwhrKA8eef3rQCSAhQHIpH2g/VlIKuos8NYGPmk79jCAeL2aE2z2CCTwhzjfYBa6mehBDXlof6GsgNyGEAY4gegGEVNjtZXnlQx9Q11pmpCZcA4Nwvwpo8A+LRddapqEOD1/bOH2iCAjWVei677wgsv2HnYmvYC9MsObfKkSaYoefDhj5gig/toE1FMbZuxYyusb9hssvegJGlplLoIRZJiwZg3iRTIkx1dNokREHa6tu2VAPgGOuvpqb0LgN1UkOoaxKRX+fn9i328bOwkN3HyFItPiWryoahZu26DWyCi5rhUNqiPJk+eLDKkyMausDDf4ndOtfzeeustI4GZeyRLQARAjkDcpEnpc0h2cF16tnbIJvkmJQnU6Lnb09Esi7Vz7oH77rBrvvbmBinySkS6LzYFzRtvvKm6RSvMqg6iiPo6zz777OAYFAjUDzV0iMcUxRFl2MSJ43XuG7Jum2tEE0QrdYjGT5xs8dm5c7c7cOCAy88rsvlXXDzCE0L1tSIORpnijL4/99xzpnCCTOHea2vrjPjBFg6rMtRICxcutDaw2stVH+lHmYgmavLtlYqUYxmjO++5282TlRzWeRD827dv1/Mg20iia5ddY+OE8uuJJ56wOdip8SZ2M2ZOc21SLkIkEQPizT2y3keoT5BtnIuFHcoriA8ItQIRcLt373WlIkep4bVAqqntqu9EW/RxwvjxNsdb9EV8ec6MHlPi1q99S8/PTKmtxto8bJClIWuZ+2fOQ2Yzd/oh7DVvFqlWVb/2XFQ6zCGekabaaWc/w4dX65DPdXr+Qkg2yEqPPbuD/UqJQVlSUqLCQ8FH0gMEULCzRIFNX/18FoESJROw7iGRjEBSbKnxRs0v1jkKpvA8o5345xHST8LzzK8LX1OPvQXlF+ukqLjA1Z9vtlijEgykzUjZ/EEQBvKGa+SJkCwsKNb6bLE5kqnPgNy7EY7a+wNRFQgkzmEfJFYcw7OG6zNmrPFW1TDjqcIj1Z45rFndG89/+h3I+GBRzL2x9yQKpHd8hE3+kEQgiUASgfclAgmB9L6EPbloEoEkAkkE3hmBX2cCacmsCe7v/sODF6h3Qq2iP/y7x92hqup33PCMCWPcVx571A2vr/RehM2/pQbSe827i7XN33h9/HPffK/Tf6H3L3aNX+jE5KBfSQSuBIG084kRBgxAGEEcdQpQ7xJAwT+aAfn4Rz4KHfJQB1SzBLAXSgiyqVvACO9nZxVJIZTv1mw45rYf6XQHj0sJIFJCpQ5cH1YoAgbKi1PdHIEgOScbXYUApf70dlc8p8ztzx5w6/ZVuxTVK8/oyXG5qpECmNKb0uFtkQQUY6tk4LwAiz7ZSGGF1Cuwp7ZBFi8iELqxThH4OCDAYYXUR3OUwY31WHFJvquYWGHATkebwB2Bj/kqMK3UXSvYVCNruqqzDZ5AEsiWJzAlW+onCKReEVgwAIDOIwXEFCkD+IxsgCoFCkEgnetUBm92rjsrULEV0DVSigTSxuqhQHQJ3Ipb0HlAAkDagw/xWiIBkIgTPhcAMJbV60GZQBAAGgXyIPyN930GsCefhquQ4n/zWbQ+YzhT936H7JoABa3gvEC+46rLYRnESMn0sqxk+8ErosziR5nQM2XBQ22MHZu3G9CephpF1B7p03harSMB6xXFWe6L//WPjUBKl/0g84I+QyB1as716rgezac22Rl+94mn3fqtirXAHHL1IZCocwKIS5F4492sHoN/pQt08/esNgTwZ4pkmjSh3C2Yqzodk8e50fJZLBQxlp/r65/QnsVLSigIpM7uDpcuMKztUKVZ2HVIGZdrTmQohJRhLbApKJCwsFtw40q3WEBsn+YKQFWOwLMsI2N8hrIvCEG+v1e/9MkbEgu7M9X1bq1sAbfLHoo6FUybOIEUJwLDOPI9zK/wPT7W8XOGz4WgQBoimC7cqhD60N8wr4hxmF8G+gMgKq5hTgIqhnkK4ZKmLHEbQzLPo5os9rviiy0Uf09TvFKDikdxRIUUCKT0bNVvMbVRqIPkQUWjikxx50HHAPZ5coBMd19/w4A9kcoZMJK8I8YRIiRbBdPJaO8dEDAJmalYp0LWSQnGLpad0e8miWA8ebrK1SrLPVdgdiqAoezvUDUBvgIUm78h7TJXBtd4VM8IW0wRHD5rXVSV5g91PKiDZEuE/gfVSkT0hehfCQLpr/7qrwbnUlA4QnIwFQNRZLVFoppEgSACdLV71NZi82DYvgHJyIu2iAPEkI1xpFCD8GHesE4g8s3KSkHBis7mbmQfxfEA74C4uVJkQCBxbUgGqz9i46oaPqrVArjepj0IwrJQQPH48eNM1cJxXBslCPEOoD6rOCiuQICp10Y/vDWkt2itqal2W7ZvU/2ZPDd2XLmbM2OGKxZZ0CFgnlo5DVKjce9ma6WacMSsR0RMmO8GrOt9+uBrQnmSrVvESqEULoDo7D2cH2zlPDknMBqbRs0f7EFpI0cEUEgygKiaOGWy7Utr12+w695x591GSuySeub22293u3bvVkya3SOPftSs64KNX1DnoNZpkZVaWdlot3H9OrXdK4ImT/WbVqpfue6Zn/zUnqMTROJgmTdDCpntWzZocLrdww/fb9dau36rbPNGiIDNcZNV2whSrUvrBjIGwua1114z8ghlJaTHTNUtQhkCGbN161btsSKrNA9QIXEuRBKEHIQM8Vqy7GqLJfWDjGCat8gUMEVFJUYwnTt3RkRA2+DzB5s6xjdN50LUEHeAftQm1157rQH6/M7fuR71nSCiSqWaItZvvi6Vk55lPIeYG2PKylRraaZbs2a15kKN2f1hYbfq2hUirErd0coq9yPV3nvwwQfdkz98whRcDz/8kDty9JDdR7dUWh/60IfMGg31E/OZsWJOo75irCeKGMJSjz6v11jOWzBfe0+/EYDsYZB4earFiF0eMcFGbobm4VSptH76zJNG/vXrs9co3QMWbVlK3kHRZAo+VGwo9FK070Hm6LrjK8rts04Kqr3oWWzEcWRL143aFmWsCJMWEeUZImVRlHfps1KXkoU6FDtTHuqZ2ml7tK8NZCy6Xsxbb+3m5y+ckD0XUDfqur62mrelK1QtLlsPUcKMKZPYb1CQRz/99JIAACAASURBVM8Q1kafPj+FzyT+8xCf57q1JjJFYOYagUQbnNerfhJn6tsVlRTa5xI+W9Euirrx4yZaMg77RYfGh+QN5iSf+Tyhr88aqBJ1PDHg/FCLifhCHrU0t0XWmyQ/eALNrqk16skt1FF+//eEl9/fw+tLX/rSBb8nvyQRSCKQRCCJwPsTgYRAen/inlw1iUASgSQC74jAryuBhGXb3//Rg6bc+YfHX3PPrd1t9/bo7Ve7T33oOiOVhtcV4px//+GV7u7r5rlvPLvuAgu4L/zRQ+4qqSYe++en3FbZw4XXjYtnuFWLpw/WMLoSKqGLqYNCTaP//o3n3epth/7NMzdRIP2bQ3hFG7gSBNJWEUjdBiYIZNR3FEj87jPO+ccyIIJAVfPD1z/0Q/0RbHhCVqbLl11Ridu8u0brot0dqPQcDdb04pwMwJxYluWmqTZE1okGN1aga0pahyuYrgLf88e5Fzfvd3U4SAnHzEvPNaCku18EkgpNY72SQm0S2rLs23YPCEgxVCdArU/vAYZAypRIQXPbtSvdaNk1CWVQgfIiVyjQ4XxjrYHbI/QzIH+6yI10yZywvjt45LRANF8DKVfkUo6AijSRDwOqh8R1qI9RKIAiXfVSzu3b547t2697ynZnOwZctcDmGp0TLOwCCA9oAZAc6o3E1SPh5+HkUcjwD2BHAFaC9QrHBxCG6wTbJqu7oVf8+DiZxXs/j0AKJJOftBS1z3D33n2XrL0qLNN7tzK4a2rqDKAZLDsjlNkIKA2IgSmAKgJnJwqQpDj9hjXrrYZIZqa3qOrp19yBAFCGcUWx9uPP/ZHGGLsz1UEQ4JWSqjkncknehOKZMqUsU40C5Vb/zy/8ozt0vEFEo4bSyAKvlAF4xYoOGygN6uB6gzTwcZHllcA5bBAn6T7mzprqpohELJUlFARSkTKWAY5MOaN7gYMCM+9SxnKmzqvffdBt+OnPXJfuG9UUVIYpkKiBpAOxsKsVyLTgpuvdsptvtHkCgMb8zBJAmKv5ky6rHYqMA3SZwkvXMQJJln3n6hrdxq0CXPcfkMoBIN5b2A0nhMKNBeVPGOPwPRwfSMLhJFJcgRQ/x/88tE2la65j4Uc/PJkosNCkUxEJGb4bmaOvGKEEgQTZwrXQkaD8MtoM6zjFjMLwWdR9weaQGkhSkPRSn0hkX2t3umtSTLwCaYgowpLQVEgRcUMdCj+Ho/kfqTvoK3MfwK9P5BGgKpZgEEipugZjDDHW3dNiBJKRgDqiX6onRB8aNhGX/vx21d0w0BSyCqsikZu5Ii161V8A1tAH7M3M0i6yqYPQhgSlLg/jBGAJQWBZ8wqE7QfU0KKvFxBQFKe//BZ2n/vc52zPiY834D0kF0A3ICskkM1VrSP2KSNCZNUG4Gy2b56ftl2FucBxnAMx1CWiBFItXMPA4Yhw5B5RhmZpzAHMmQPZIiKsJpISDVizjAlrgmL2KA541pgqSqoY6s9xDiAvBE+H9k+IKtvz1Bliiw2f1UNBnaY/5ogkFDvp7fJkH8h4Q2YZcA1NyPrWmGJ5l2l1lXzMUVxSbyVFz4xWqXxKigqNDMpQAgEkOPfVKiIDkgrlEWSAJ8wybUxZr8SzVZaIgNFcB+A6TwkPvSKijSTQ38PzwMjRiPjnfgDHmbsVFWVGeJgdHSSWlFabNm6264+X9RlqyvpBay4cFjNVj+gGkSytNgaQOfQLpQzKGdbcsmVLpYiqd1u2vO3OnTlr9oCLly4zMqO1TXWldCxz74EHPuTeWv2K1kuXbEtXWH9ff3OjlEkNikexGyUSD1KI8SfmEDHYxZl1m74glUaOKjEiaePGjW7t2rVu5rTp1h/UMhAzEELEEHIHG7zpIm+Yj9RhWrdunVn9vf32ZtXxWeYWSElTXFxkc3CLlL7M1f3797v7779fc08JHmoHm77NspElPtddd51dh99vueUW98wzz2ite0Vaq1Q29HWrlJ4QBiQ4lKB+1j2WjhktK7mjNveXqoZT5dFjrkCE3K233u4aGtut/hFxXbtujXvooQfs/l566UXNn3R3WHZzkEqM/fgJY21dV4jAQeVEf0kUKNIzhvVisZJFnMVLBPXGjZs0pyFP8901K65TvNbJ7m6mKb0aGprUlki9aRNFQI01ZdX2rTvUv2Uiqurdof0Hbe6zf0J6UQewX+shRc/NcRoXsSymxO3UV5clp4Rnsyc6uFcUOqx19rV2keitUg22yPYuU0kwPOOzFRs+qLH3h88FWElCatraRsFkVr1eZWjEiv4GiWRrivpzIqf4e3ie+QQTTz7xGtw3sD0dVB55Mpo1Waokjy6tHyzsqFNWNqbciL5wD1gt56qeJeuHe8nS/sLaqZbFIMsLEoq9GPUaY8RX+FzE9ZhbwYaTPqJwsnWpxBWuyx4VCCT2IcbRJwYMEeaBQArkOX358pe/PPRATX5KIpBEIIlAEoH3LQIJgfS+hT65cBKBJAJJBC6MwAeZQPp5NYC4g7KRhXYjz6/b4778/VcvuKlAlvBHlEbhlS91RL4Al8Mna95hcRfUTPFz4sfz90u1mYO0+shtS60bw+8p1EDafvCk+/N/+vFgX4NSavg9hAM4D0IsKJQu5RrJWvjgROBKEEhr/7VAQB7WRrIiE8BNVqovQO9B25Q+AcRkjFpJG4AwWb1YPRNLQnUFqn3U2ZUpO7sBt/9Yt1u7o13WcoZpCEjHKoWaFs7NmlzoxlI8+Vi9qxCgl52hf+xPEJC3YpLbWXXW7Xm7y+VLmdBPErjAv54UASQiIAZkDWbKFCyVRCD1CYDMF0iZl5kvBZKyTA3I8Nmy82fPcovnLRCm2K/3M90Y1STo6e+WPVWtK9S6ztMXdVrI4M6QxVmvgL8DB06pr9SkEDmh9yEohNsZ+QEhkIad37lq1y2LpMaTJ1xzfYPrUzHyWtVtOiGGrE4EUkfk6U8fABwASgCS+R4vZB+UP4EICqD/ENDoQdsAdoTaAYFsGk4gBXuXQBAF8MaA4EjxENoOx4T3aMtnEnvbNcDbdAEod9xxm4GDZFFTD6K6utYyosHMycz1GcpBfQSpKABdMSiXQmDWjJluw5tvudOqZYJCSDyBsr/JtNfPAmwmlBa5//aZ33eFWdjiYA7oq1lh+zUASZiVLyOydLdXNnJf/fp3XF2r4ihCoA8CRtcOBBIgES5xEEiBTMugkH1kN4bioahAWfQC+WbPmOymTZqgjG4PpGOHBRAMeAlRQaY187pb4FO6AKdzW3a5NT9+xvVKnUbdJl88+0ICqUaxWnjzKnfNLTe5dJGWZOSnQlCoT9hwATZaiSUytskOV+y6Bd52q2YWBNLb23e67QIF21H6RRnYXinhX3HCMYzfcAXSkKIoUsNE5w1XKAXiL368v4aFS1njOQbid4lMZR0xJfyc9fMjzNkwf4I9l1mzCbCkdouNL0ZxAuEM3DeVhkB0LCEV2xyB/Jmo0cg+V2Co9dImG8xGAZlZqiVmVTZsHkL+cG0qxUeWiUYgUUcrqsEVU9Z5BZLmrkhIreaIsGFOitDS5MsT2AgrDenM+mYfs7IYmsMlI/JV5L5If+sUwFtrICHkkRVnV0Z+m56d1OTKlGqD/gUQFALEMvytiLrIoYj0YC9kvUMc29qLfN7iCiQ/Np6c6+2RPPMyv/70P/2ZJwGj+lGsVQDTPIGsEAFFkUIAIgjg0+qdQIiIqEERgRKVsTfrJyMVPRhs+xB8rbofbJzC3MBe1AgXZf+jdLB7h1BB1agxI15YV7EmUB7wnTFu72i1RAVAW1uH6Ml0HUhsrlFSUiQ1RpspTFAJGQGncQXUNWJHJArEHnFH6YRlVZdUphC4JBcwjj2oznStdClw2M+b1V62Pg+hFKJ+UAGKUz2LIALNYlRxA4CnH0aYaTwLRWpABEB8dAvAt1pXmit+H/UDCBA9UvtLJvXaNB8g2ah5wytO8Ia/o+YZN3GCjQk1ZIg3Nm7P/eRnRmShtikVMQDojx0aY5UlO1bAcpQ3J0+edDfeeOPgc+IHP/iBESVFaqNTZOjVS5aYoqheKhmuT78hOFDZ8cIWkDo8Z6W+KynON4J93PiJbueewyICMu28CZMm23VQ2mCbRx+WLl1qFnBNsoPl/hYvWeSW6FqNjfXuqaeeEklfauMD2TRJdnb5sndcvXq19WG+7OPKZAdI/CBF1qxZY+oRxneSrsUcov7RAdVmapJFIPfKGBCLysrjngCJQP1KWas+8MAD1ifIG+z7GI8J2ucB/kcWKSlG723evNXGjXvnXIiFe+671331q1+x/leUl/kEAT1/ILVWXLfKnZdlHLGDHHv4gQ/buT948glTU0GUzZ49U6qkh02FtH79einjvMpqzpzZtnawM6ypPWe1qohBWE9m77pvr+ZUtxs7frJ7e9MWe25MnTZDCsgGS3aprz3jFsyba8+bbD2fKsrHixh80tfpwnJSBGK2ni/Yt/ZqvSGSnlgxxpRIXexFUtFVTJwoImqqrbvKY0dco6z3OL+xscFij+1ouxRNWSKOsI9lTfTqM06K2oYgNxIpShbAijZNX+Ezjf+8gBrdE0rY3pFAEp5ZrMfwnOHYDH124zvHGnmEEhnSmTVnyUesUa/wS9dCZi7W1lVrzaJqdW4UNo5KErL3RQ5DTmMtGJJniAntdIoAR6mYqmKb3DdEIX1mDnAMSqVAZnF96ntBLrEe+Z19iT2BZ0l43rEmg7qPZ1n4nGExUASYn/SDdffFL37xMu/kSXNJBJIIJBFIInApEUgIpEuJWnJOEoEkAkkErkAEPsgE0rvdLsTQz6Q6evzlze84DGLl3pXz3T36CkQTB3HOm1LzPPHyFquTNPyF2ugjty81ogii53BVjV0DBVBQNl2KAqlc/4CkP3yHGOIVyKlwnc9//Wfv6BP9+R2RT/F7gPzi/rDn2yalVFBeXeo1rsCUSpq8hAhcCQLpxa9iBdQvwFQAqAikToFNeObzAjzo7xGgi+oEgEIgLVn7WdkCBEUaAI70yAKsqyfX7djd7E5Up7pXN+of6yIOhEdaVqnVEtH3RTNVj0HNph0578YKJCzIVK2IMimOrh3t2gSk7dpQ7SpGzHTnTsuKRPViuvoE1KkPnSqk06lGsDhDJQIgWySbk7yMAtVMaHDNsmMhaz5bAMhNq25wY5TF2iEbGOx0xo4rc7XVpwU+6ffSElm1AGr2KsO4SGAf2eop7vCRMwLdAPpREghslY2KME4DYSmu3i5A6fTe/a73zEmXJnAO0K9RgEOdVEiVKr5UT9a6GKeQ6QogAlhChj0KhmzFKa4YinvrA6wEIidYhBH3QVuXKOuXOIes4DgRdLHz+dvFaupcjEAycsTGB5WNQBKBsatUyBtLndOnT0uFdM6dVM0nK3Y9WEvHKyoM7Ae91c8GzpWNcjesvN5tXrfJHdiz28g+4cbCjLyCJEMKlynlI9x/fex3XVGWYq8YUuQ6RRZKEEKMc5PkR20Cs7753Sfdlj26rpoHxIdAooYJgJYBaTo+jcxhs9GD/ILcJM4ewOa90pFFbuqk8bL4KVUtpIlGIHEeajoAa7KXAbiyNHYQSJBYqQIpz2za7t56+lmX1iodFASQKSt0v4pVq2J1QoXnazWuC29eaQRS9kjVEEPVZvWUBEILgE5Nj4pzayJR6HwAa8gWZUS39xiBtHnHLrfjwCGzsANEjBN+YfyHbw9xUikc824kUngvTiDFz7P2dT9lo4vt+oBp7SK4EHalKR4AjYEkCH2xMbeS6l5xhTVUl9kRSaGnP6MYwboyVTHtEDmUo3HGbjBPZG22SCRqtEAgoULCwq5J+04gkIygQdWIToh5ZUQSRMQQgWS/RwRS1H3bYwZEIKUwl1DFSU0ICI/1EopE7Wyq9dFqe1W7gMTsDA/8pWmMigrzpEoscNVnThvgW1Iy0mIxbcYsqS92ulqB0w2qjdQpABGFVkZUAJ46T6xxyKOg4gFU5G8oYYzsMDs2X90pqI+uNIH0mc/+hV2LcSBWrCuzmNLfqN2D1RqxLSooNJB1pEga+gwIilICEmhQGakAG+EHeQRIDLAcWdOZ6kZ/Mws57OioKwKBIZVfdfU5A8lRcxrxrAnIuhzQvpShPbpfv/N+jsiFTI0t6kOeMz2KKXWEaDMoKCC6APr7I4VeJsy+XqxV9gEs6ugvYHCa9oJMWWOO1t6epRpYLbKja5KlGyOQImVjj/rShk2e2fENmFVWIckPIqKytO8zji0iEUr0/OA8s+vTcYDqKKa6qGWndY8ah3pofo/WnBDQDLFOrHOlQEqRkqRVVmGQJ2GfDPv5zJkzRWKUmMUWa8eI+MgeEBD/xRdf1VztMhUNdY0CWUe9GYgWiBnuG1UMJFSZLNlQt3zta1+zv89fsMidPHXClGKLF1/ldu/c6YFy/c46KpKKJZBuEE0tzQ02P0drD5smy7rN2/dojnvbQe5rosiIyspKUy1howeZ8sMf/tCIU2oPYe22YMECEUuL3Te+8Q1ZD5ZbfBYvXmzza9u2LTavsAlj/VGHCFXRoUNHREI1mXUa12lsbJLt3VJ7HqB6QllmzzaRJRBlL7zwoq89pP0ZxdbRI0ektFpm5BHz5uDBQzq+xz322GNWt69RFnkkP5w7V2PjiKIIcpRxuPHmm9zjj39P9n65Vv/q2uXLTIGH8qioeKQ7ceq02q2zeb9EtRRz9DkalROx2LNnl5Fpv/mbjxp5tGnTJrdk6VVKoilyIxRD1lZ1dbVZJbJPMsd40WcURFt0byhrSkeVudVvrbU6SSjjejSP+VzT3tpkBNXZU6pPpblVV3feyA+IF+KXrTGGeM7hOai9LlvP7VFSPKVhuag1ff0997pGxQgrXtRwkEeNupfTJ6ssHqnaE0xJp+ce5K3+b3XemHvtqPNYh+pHsH7L0B4KWRsnkUx5o7tDeWRkseZvUB+iMAx7ndm6at2wPmmP5wtKPdvbtc9zTlC9+ueLFKtSIbIX0Q4kD7a5jANzCiJwjAg/CHrWBSQmhCAEJ0pAPrtRWJH9N9SBY+57q0tvmxns7Pg9kE/0Iy8XVRbWeCQh+M829D9YYkIQByLMK8S9TR7nMo//9m//dvjjOvk9iUASgSQCSQTehwgkBNL7EPTkkkkEkggkEbhYBD6oBFIyWkkE/v8UgStBID3xNwLvZV/X1iaQW0SKxEimPvIvEHwB8zA0AsZSZEWVqZpFYACFRVL3CIBoaupy1XV9bp9qH+07MuBO1Xv7I8gD+wEpikim65eNdem19S7zRIebJFAmP12g1khlQ18tILG81J2Wemlk4RShgzmupq7JnREIU6Ps0055mDUIFOkn01TAYY/skCpEVvR1irwRUNQhAFs8jrtWINYoAQrlKsLdKzDEir0LpusWoFCQh7d+ttU3yhGon5tDzRps+VJVk6bRnTldJ8BTYIdIinwBBDkQKgLy6gVAnTt6wmUIgCsWWDzQrWxdASwdAmBO96a60wI4agVQtFKfR0EBgAg1GQAZgproYooSg0wEQEBIxYmAkLEeSAVvATPUVrA0G7SwE+gWVE5x6xjaD/Z3gXwK5/BeUHtAIHWqrhRjipXZVaohRQ2LJmXdU4PizOmzBoiS0W+viJEAuAeKzRZw2iKCboysfDhv++adsgU6KrseWVgpCb9L4weYliFiZeG0ce6zf/wJlyOgl9oO1AvBdgyLqVYNYmpWnntZhdy//cTzUiLJUlHjClgFiQR4bZZaul4WYweBpDExwAcCzyzusD6TigQQSRnFo0uLlaFd6ibIKqp8zEiBhjkafwHe+gp1GQoF/nHv2VIuYGF34JU1butLr0iNJBA+qp8AoZqiPrapHyfaVXhex09T9v31d9/psgRYo5TLwmItUkkIwvexEqhNXQcs7Aa0sJqb2l19c7tqhW0aJJB6IpA+qLrCvBhOGIW/D/8+XJl0IVmBg5rPEA+KNGLolSXUdRKBNKrYiAQUZ3ISM/UdUqr+qAC6wm5gWrAqA7Q3gI0JoAYErXnbH7Oo818GDjIScE0C3UtYf7I0JEscYggCqaVXwL/UZRp0KYhggXydI29hN0QgmZ0dYx1qIkUEE2Co3vDX0r5ET+hHusgCW4siThbMnyErqQoB6i1WZwflQ6vIaQ8kOhFMBSKU0qVwKTDbrn2qcQbQueqmm1xx0Sh34vQZd+zESbf/4GHdhifOjMDUmsVUMViZ+TGRPZ/ZIknxRAyiXdSsNxXvEP8wfldCgfSfP/Pn3moq2o8yNW6MN8QR1586eYqRAM1SjEAshfsZUVxiIDtJAcHiqUkkPFZaZs1llpWeOjTrqIhIs70IW8KItO7ButAkXtT8oY6I7Bx5hLCOTT0aWV9CDir+qbIK7Jc8D2CZimkowIbvhYw96gS/L/o6Ryih/PrHrtLbS+Vofo2RReYMqVCqq89LyVCvEYB0EFgs27AU1bg7qzkAeA0xlKFxp9/sCfQ1hbljakMUtv46Vt9LxwIge2tXP7fVU4sd/eZlKhNqn8kOEhtHCCUs8vgb8RqnvRESgbap5WIkmdaO7bnaV+j/4UPHVO/osM71oDlKo127dlj7gOCMA2QaxAygOcoXbOGYj6+//rrdS7ZUShxzy003G7D97FNPexBccVq+fLk7KnKFMb733nvdD574vu3fy/Tc3Lljm5s7d66SQA7oOVlkyiMIj2KB5OwLkI+QX0VaL9QswmoOi7YdO7cZOdTe4usS8TzmWOIBwXNERA/PQ0iu2267TfV3sgbJSsiw0aVltt6ws+M8yDwImMlS0EAOzZw1x8iD3Xv2OupE8TdeI0qKbQ5CKGaLKJk6Zbrbd2CvzQnm8aEDh40469OY3XfffXo2jXUbRfaY7Z9UTq+99oqbLIvAa5evEOHfIyVUhfvRj35k11u7dr21Qb8gCSYr+YB7Q5VEm4888oiRSD/5yU/cqVOndP8j3U033OzeWrdWcyzNxqSpqcGNH1tuz1Ps8liHEIyMHSoxalXVnpc1nYi08opx9qwlzhOoZ6TJjQVkg2z4GqWwzhQZ1CoytEA2i8x71FK9+iqSGkcGv0pyUI0wjXvZuPF6Ht2v522/e+J737fPOB+6/153XM/ivSK+Ko8e1ucgCHUMQ/WZQrHj8w/Pf1t/2jPaZM8aXra38UDQyywsNaYhMaXHCPIha1x7ntA3FIaaj4G4YS6a0lHvDaqQonXDuujUWglKHoifPM0Pjod4ypZCKl+KOUha9mvm0OiyUiOIGGd+T8XOT/MgB8JMhGB1zWlTfvPyVnP+eyCC2I/CczauDGSPpN8cR7+Ys8Fij7boO+8HMj3Y2/Ee9/o3f/M/BuOW/JBEIIlAEoEkAu9fBBIC6f2LfXLlJAJJBJIIXBCBhEBKJkQSgfc/AleCQPrqYwIYUUh0yr7HVCH6gi/iSwRJeoqIGLLZpTyCQErJUL0RgbrpUgC1d6a546eaXNWpLnfwOOo9kREoMSJLIjVgIHOa/iV//aKxruvEaVdc59wEWegUq53egj6XvyjVFU4sU/atQIqUkcoETVfmcKOy/1uMQGoRztkqIEilyc1znzoApSKKulo7VItB2ajqJ4XDV6iOQr4ACICzellSYSVEbQuKTOdmixTKpRBzmkgkZfIKPMwRsgmA0iyW4uCBo2YZU4QqRRnN7QLommqVvXu2RsB3jksV4FcoUmBAdlcoRtoFRJwS2XZCpECjMmODAgnwA+DJLJDUfiCQwsx5B4ET2cjFQdNwbNwKJqh9AhE0qC4xIGfIxi1Y2gH2hKz3cG4gomg/nM/PwkTNvs1n0ssGaNxYgYXTDQQF6ATYBCSBcPCgrbdaMztDFDq9kq4BhArQGlM+1h07JCKCbGORJxCMGdhmUfhbZNGUMcXu83/+225ETqrVOenn4oK0qFjSKbnRgGL95LMvuaeef9PUZ+IKpTABZA7qB5Rm1DPBws6rjQDcyJwmS9sQWb7r2qOKC924sWPc2NEj3HgRlGX6joVdruwHQy0H7jFNSDanAfDlqJ8HX13j9q9Z59JEIKVCBEAm6rgUXbdVfapsaXSN+tt0WTetuONmlyOro1SBwLmA5Xqf7gjysox3MupR7mUKnMsUadImG7u6hla3WiotLOywy0LZMNxyMD4+8V1nOFkUPy7+XiCRODcULA8WeQEYI/sbbneCbB4LpJY4JcVZuxYvowtpZOgy44pCC4Dc6l/4Nw3UJ/6aDhBIjKHB8qhVsA6CVDD1Sa/ZLJXkEXcmnieQsCmEQJIgSxnwUmpAI0aWdWabaaQR2oigQIrsNLFWAvxECWWkkueo+6h/RKzVh3Sdy8oe0JxeuHCmu/WWa3SQLNqoAdSsmiT1IgCVvd7e2Wbztx9lo+qQlEqx2C/7o7YWKVJkW1csNVK+wN7jUgPs23/IbD65J19/TfNa4KWpIsw+yVtAsv698vD9I5DoC8C6EVaRvVSf7pGYQZJZX3WfgXgxgJV4RVaKgNzYtvF3U6WJvIdQob2w/zD2QTFpc1Dz2MhBqcwGTKU2BC4b+cSaiPoSlJCMnScGh96DnPfWqVG9rUjliKKQv6GSDHPQzge0jqwf87S3T68ocWUC9Gtr61zd+SaNuazbRNiOKhvnamWL1qr9DKAcNSM1izi3UPebob3a6mcRM4qiWeO+bgt2rpBHVuvFLDwvJJACuU977Pnsj7Sbr/1twoRx2k8rrBYYx/Uo7qa2VD9Qp9gYqD1A9C3bdrmtO/a7PBHajBuESptqyUEkoQDau3evJy7VDj9D4ADQo8I4ePCgO3j4kJFKkCxYiUIydanOzZgxY9xu1e371Kc+5V5+5RVTVN15551m9bVe1m+QINTtQWF0tLLKrM3oD+vljPYEyCTm/M0332xWj/zeoBpL2JxWHj9qNYr27vJKp9tvv9NIl29/+9umkoKw4XjI2zvuuMM9r1pC99xzjxGT9AviApKJe4Ugw9KUezxx6qQRU7PnicD5dAAAIABJREFUzDNl4FNPP2OqLPparmSAseUVsvbb5qql0po6dbIRM9w3RA+17bIE9mODl6/7GCuCBrKEa1JP6v4P3+fe3rxJJGqDaxNJ87DqHJ2S5Sr9T5caaNfu3brmOLsuKqNFixaZdR3jznitXOkVuhBOE0TaEKtJsqqj5hP7+SmpGd/etEHjttzIKci2TpEap0+ftHucMGGSKxMZhvr1lNROBw8fFcl0wubazCnTbNxOnjyt+53uqk6cknqs3WwFc0SQ3H333a6ttVm1nTa5sSJTDuzdJTvYbFesuZSlbI3rbr9bKrKdUkCdE/nTpkSLFNeiva5X8416UZC4Zr+pKY4aEKXPAIpQPdupX0Y9Juaxqfv06tQzMG6tGpJd7BmBcjZSdQWSpqioxNpjzwhEjSk1tW6wrWPe22eUkATAAyha7/SNZyVtoQTlsyfPAOJUp8Qj4p+upBCUXowVKjH6CRHcoj2bWlS5SlRgH66qqrJ7oi2O9ZZ2ntzi/k2FFam6w2cy2g9JQCjg+HzDeEHe8h59N/s9Eoz0N9rkxf395V9+1u8ZySuJQBKBJAJJBN7XCCQE0vsa/uTiSQSSCCQRGIpAQiD96mfDxciCZBx+9ePwQbrilSCQvvCH8oDXP9Z7+wQ6ki1PPRFDAAEgAeaVqaoi9JlZFIYH8eUf3yr63ZwqIDbd7Tva5I6dFHByVmAbmeHK9PbKgKjGB8WVdc7V08pcy8GzbpyagEDKk+dXb0aPK5jtXNHkEbJgUc2HrjRl3g64czUih+o7TR3URpa5AIg2gOkIsCiQ139LQ4trbsfmRnUAZC8zT6BOj8BcABggvjGq8TB92mTVn4Hw8oXus3OwgaHwuzJXI1VPtwDt/QePuqw+9VO33EbW/ckzrpcaKNRvEoiRLlCwAEylV0QK9TJENtV0pbuTuuFagYPUQAI0BjgBUACI4HrxGjIBoI0rQeIWYcNJpACies/9C0FVfh9UmuhevaLEZ8cP1jChu5EyIGTWxkGTYE+FsgJgFnAF8DtNICjgCG0CkGPzZ/ULIvsZSCYjELA5s2nSadeE8CkoKXXna5pdszKsJQRxfbKqctkF1v9MXWOU5tBf/ckn3KTR+SLmVAxbdjS52FaJwOyXJWC7SKR//Nq33YZtR1wPhcJRtwjwNRA6UgVcSCB5Gx2KywNKMXH5niUrnPEC6SZPUm2P8lFunBRr5aUqoi7lWy41W7DVI+ta86pDSjOr6yTiMEMg0Y6fvuSqVMDcFEjYb8mTDYVMioCsJiFvla2NrlUg20yprZbcdL3LlAUaRd65nyyBWag/sNIBkKOod7dqNghXNwKpC8tDqZDWqv7F2wIquxXbDsV20CYsGudLIZCI8QXEYiAPzGLOWxcFkCyAgjlaCxOkzMoTaFsjkBeLrzbVQmMdezGQSBLFy9v2ePuw1Mjix8B7rYV+qUgCgUTKN8SUKXEE4PUrBtnaO0pUiwgCCTszTyCpBg2qR1lmZmh+aNaqj5BIUa0hSCT7oqi7J678755wMALJVCCQhZF6RSRSvymQIJCYl91u8VUz3cc+er9I37aIUMGfT3NF99IhMrhdYGyf5JftAiAHII71nZpu+So0z/2eFXC5actOd/DIcQHvkK2eKCN+EEgGIoq8JK4+w77DvqyezrsokAx81fUv9+uxx/7c+oLi4QISMSKQIL4M7I1UUbZaov0lgKrxOdKlmFjyQJSdH9SPg/NTYz1EDCnmWAhqbQSbw/i85lzWRnyfu4AAtfFnEg/VYLFEBpvHfu6iRIrvfdiMhv7mS106d1Kp1dqq1jOgWZaRXSL5O7S3TJ4+2+0/UqmaY7Lzo6YL9VLUFv2DPMXG0shEEY1hjg2qJsSC215pCsgMs54L9xzGL9j+2fqAQ2LvVLBHSikzRoQWCjdAZ+ZWfP8krk0ipCE/snMK3Iuvrdd0yjI7LQD/FhEcEDLlsu7CUnTOnDlGyABmQ2akq9+8X3teZBH2fBHRhiUbKpoRIgxRAk2bOcOUQ6+vfsOIp/+PvfMAs7Mu0/4zvfeaOukJgRDSCC2hh6ooiIri2vezr73st+Lqqqvuut8qKuquZVdFBHFFOiEQIIWQkN4nfTKZZHrvM/l+9/O+b3IyTiDwEcJ3XefkmmsyZ855y/P+///3zH0/932LtNIx78ROTselPK/rrruO++AOyJDxbjN38cUX28MPP+zkj4gpqTKURySljOziXIWB+kf3CKmTtm/fbouuvMpfv3nzZrfbk2po2bJlPjd0PrJJk0pVAP/8+fN9W6rtiPJR2N2ttdLiQs9Tyua4R40a5WookWQbsOKTAkjrkAibDFRcur8fqjpo4ydU+Pa0/SSOZQdqQdnXKjtH9m86zk7q4YQoZIzq0sNxXIB13Rjqmo+q6sE//dmVTk2sBykoRpWPd+mll9q6deucSDp4oNrfr+suwk5NKlLAaDzqs4d+dz2qLlmSLlux3Hbu2MZ+8l2x1YGqau6s2W5dqNwnba+B8TlyxGi/dkeol2p3hGaVyZOmooLc6rVLZ23Zu4das2ZWTBjvRFsFRJXOU+ffQM5SLWSVaPZcatLPvali6jlWfaTWX1O5fZuTSKpTBySSq5SZRxo3nnnEPPBGijBfUgSpq3JcORioPiOSWYSxzt2VqHpPaFsXkTG+HrM93Us1VrQuyoJR10CqwughFbPmhvLIdN31OtWupLiMTDqUvMxLkYTePMBn0jbmsEhGZdrNnTsnaGpijX9x7Wq3kXO1Zdgs08W1zeQ+0841lGJKuUW69pF6TzZ1usYaP7LD0+96yOzTczoPn/fUIiDKpdINGmX0+mhu+bofrq3at36n8fS5z//da72Ux7cXr0C8AvEKxCvwKioQJ5BeRdHib4lXIF6BeAVORwXixMXpqOpLbzNOIL3+NX+j7/F0EEh3vC+UGxFc5B3mKerODgA2zKTozs5wQDwlrQcgne5NgXwJ2VZ9YMD2VQ/YRqzrapuwsmtT9QB5IQLUeWuJIMQuyaBrFDufacV40e9tsvFSPWAbJEszS8XCZJxZ/lj+qEcl0oYt3JEGAp/bE+h+7rAD1XSesv+jAA4tAGRdoHoiuZIAtTvIq5ALUwpqlPKSUpupDmB1iUJsKCS8YsI4t+bqIAdgEHBE3eEZmVg0kcuiw0oDLFDGQgfHUXUQwqiNzCXCrBsBbQbIZBAhIJBc/ejqcs1JT8QarQO1Fl20Sdjsodiqxkavjs7afgcsgiwRARBBZ2wAeAto0CMWOI261qOO19iu/AicjLr9o07/aGzGdu27mgDlhQPSYVZJRCAFHfvKGwmART2v44oszASa6NiSIPwiAknduwOy6gu7rVPofBZo6nkUXNvgvcH5iECSMgD43Pc/SB3GYSUEbg8gthOwHfBHFmcQJwJ6k2QlmNBnn/ybq23OWQSsA9KJYEkWIAOhk5qTb0dae+zr3/uB7avpcALpqHyuAnMyJ3OSALekrpACyRVVPOfkEs8lyhqN4+hFtqQu6nJAuLGj6GKfMt4JpFFlxagN6K4P7XgSBFR7JzSZDrxPuVkDdBwvv+dP1rhjF2SSaA4GgFQF8nWjFiKQdrc2Wjek4TkXX2Dn0WU+iFVQEqCjxouImAzGuoNbXBd1+SsDqQsgUxZ2fTAzbchuVq/fZMvIwxDgqCwKAWTDWesMXY+isfFS331MhGSR3h8pkGLB+mhfypwYhzIrjevUSve58s8aGhnjmmNIh0TeSIEUdJiHmUQhCaGJKCBe6iEnRT0TQ9fD4X7mnJ5n3mF9WSjiDgVjQCBhqYW1WAvgvgik1IxcXyMiwkgd7P7w7yKQgt/5UxHBJMWTlGZ6hYLbGSGJEFVSOInWVB6OLDfnzjrL3n3bDcxzAEKOq4U1QxaCIhGSUCVqXNdi0VheXGIjS4tZP+j2Z40JuuSTbRPKoxWr1qOIqAFbTPMudp8bslHiXARUpqSzPqrOYWi7CCQRsYGaRdlQAVEREcd67ekikNQJL9BXOVERmaxrF1nYiUB16zrGm5PJgpRdxXccNI6IaF1bXx+YZwJNBRqLeIp9+Nw7pi6iNn4dRKJo3mpNUr30nMaOiMzQ7tCVPBoruplohQ2upYjd0Dnx2HoZETZ6fWoIbEfjOyKQdIzK2SpIpzGABogezTXIvg4y1Y5CGBZhlbZtzz6uYTCXfZTI4or5KaWQrOZ0Li5kDJVYPcqIcbVGeNIhUXicMAve48fN/n09CusuNYXy2rKwFlMjgdZIrQkikLK498nOTvcRKWYyeU7zpKWj27Zs2899tM2JBSl1nl7yFORSg910000+hgRYP/HEE06YaH8XXXSxX6PNW7f475MEpnM9R2PZpnW/ESXW3LlzXR3z2GLeh7JHtctl+7LSa8Vyzm3JOE8ROg0cj/alvJw0lC3333+/q4NUKxEqOl7l/lx00YUO/ovMKkHBKPJH42ncmLFOAOg+o2wk5SfJGk/kl9RsB2sOufpJ6h0d02WXXRaQZ1iKrl23hprJ8m2vjSKb6HJsJCPyWESOSCQB/9djGyqF8aqVy52A+l8f/rD98pe/9JpmQ9Tt3rsPK7QsJ3mk9pFdnGxYU9XogRqlB/s31Xs6WUPTp0x2lfIzS552hVk6ZNWefXvt9ttv9+PayX1ASqktkDoRCSaiUbU/fPiQW8KJMNH1Oh87vA4aJv7ngQds187tEGVz7JJLFwbNCdR49+5dToaJ0GlqaPY6af3QORWz/ojwkNLmiUefQL11VpBBiIWutn8d2VF//J8/cv2xhCMHUipP1b0Upc62LZuwb0yxouJSqzpcTzMGFr+QVKr34eqDKNoyaZpJow4tZH5lB2SovmgsiNYlX7PlJip7x3A9iOaBN8PEjH1dZ2VyRU0JsWubZ5kx77yhxBsjguYF/V/kXvRZQjaSInZExokMlVqsC0VoHs0kqocs7Nohj0QgFdKUonHvn6nY72byFbW+qk9Da62uu8ZlB/cvrT++JsWsZzrPaL3QNiLC2UkyFrTIli8gj4JrG32WCuZ1oCTX8eo9tbW1Po50nOms/Tr+b//z14fequM/xysQr0C8AvEKnIEKxAmkM1D0+C7jFYhXIF6B4SoQJ5Be/3FxJgikHACm33zj/ZYNAB892ukq/Oh37rYacmnijzNbgdNBIP0DBJL/c6sqCKNUuqdT6TbVH8+An6lYTBEGA2iAVVkSnfVIS9o70m3Hll5btxnQ6yA+8HAKYM+AqvxRjmLJwcEksTs8N5BsJYyn0ckANI09NpbnxmYDxqLGSMtMsPSSPssdQ3f2WEziAEL2HGoDiMm0/fvarbqmnWNJB+zNtHpsYDpktQcIP8Bx9TAuhQcK6BoBeHL+rPPItiEXgK7ojNxMQMMCt3tJlGUJX+qMz2R8KwMiEXA0DcREwEAfJFL1Ibpla8lXAOhP4isH0CADwsA7vbnkIoOysF3rBeRwoojslt0c5w48+9oBNQbZpoeVA9oc79gPAG9XIwBqRMBGRAx5t28IVkYWMBE5pFEWSyrp59iu91gSaWAwsHWK9uHEH+cVEU/R/gNVVEAgCSCJuoel/hDREWwDsDfMbkqQvZte6wDM8SyByEZKJI3A42SIGwelqeNkbIbyAAO3b9nsQKig4cwsxoMAa3KwJpRn2luvnmdnjR9hXQD5AoDSsjMsDeAop5judpjIb/2f/7AGYgxkTTgg4iAMrGcjEpsEBFJ4HlLJuUqI5wQ+i0DqBoiT0kI2h2XFuTZ1UoVVkEcxliykfPYjAknAucBskU4RMdJLB3NvbZ099d/3WDeEYhrHiwMQmRIAUiIJQazauF67ASb7s9Nt9uULbcb8eYxZ6g3BmKk8DoC6TGUpARofBZwSUClrrM5WCDEIKYGEbR29tn7LdnsKWySpI3q8KzsAuWKv63ArzcmIo9jrP5RAChupTyAwRFgJGMvhWMcU56ESkl0gOS981UKiajQo10m1T0bdpa70KIOIy+4ERaRAEoHkgBtEmdt3iVBwp0ORGIDa1CAfa6EsVIiBhR1qRxaGNgikdnaUKgWSq7YCxZEIJJ8boYeeCKQT54PIhhgCSVI3adWSNccColNWWEn8f97cs+3G6y+CcAzUK41Y2MkaU4QlA8nnch+grwD+UhQDssDM0nx2gDXBnluxGvuv3bb/UC2EWgC+OvmjnBvUOaq1MkqiuRYQtgGBFKm8lK/zehFI//i1r/pcjBRGkW2liLGI2HalkdZ1qYqYB7G5aSKN9HBlJMet30Vkt1MlIWESXQ99j0ilYGxKgurpV6GCNbCTjGwlowwkVxnxRrcjjL5LJaebSJQvxBiK5oPAbc191TFSgmjfkY2l/o+DnRVloiLlvKQS7WK+NUMYZqBW1f2iFfvILo1R1qloPVN+Uy4Wm74djR3OuRciQWtjH7/zce0EZkCmHidmw7l6jEAK1kq9xpsCICmU2ZYHoZENgM8T3Es6g+woKWFZg0axJomYyy8scMXISlSJgwncF0VQopiZP/98e+Shh1zFIusyPXQ/UvZOE90a2t85kDRS+axevdqt1e699w9uRXeY+5lInfycXLdg03EXkP2zbMUySJWxTrRon0888hjjtdeKCwqddHjbrW89do4i977//e/7PS0ZklaEkeqgY79owSXeVLF+/fog44Y6ydZt4SUXuX2dxoKygu68805XNokAECGzbOUKmzVrlm3dutUuvPBCB+WlbBIhJjKotKjQiaV0iBnVqo/xpxpVYvMmpYeyipQ5dPjQQfKhNmBhd8iuvOxSe3HNGifFBlBD1kO4ja8YT37fAasYO972Yk8nSzSRY1JHaTt19Ud8Xxegaln1/ErLo7GggPvF6g0brY28sFtvvgVb3HI+Y/TaGrbdwb1M53fgwD63uAzu2302leekjCrkGl5O7tSSpc84SbJu4zo/549+7GPetNItUpfrJfKvDLvd8RBbIj02rt/gx6MGmOKyclv23PMQJFvcHlDEyMZ1660Bq72ryI/aCFHUz5isqBhr6zl33ePKIJ7OPWeGredap2H/2sRxqnayXotUycpkU56Vrlt3B+S5W42KHA7Gt89hrefhZ5VInRYp9Pz3zD1vIvFGAj4jKu8rtIBTLZyE4XOCCFr9X9fOxwXPqUnH1yQR2ZBLWnciYjpR9219BmO+ObnD3AsabpK51uP8s6eOcwLWflJ3r1y1wtVvgbKrzT+vahy76tw/YwWNGJHiOiCxBoM8TM5PY8nXfNZu/5ykm5kva7pp6T4W1ELEVj4WuKqjjkdzI7qv6jj0vOaF7ona5re+fYdvJ/6IVyBegXgF4hU4sxWIE0hntv7xvccrEK9AvALHKhAnkF7/wXAmCKQ508badz9581+d7Jfu/JO9uP3A61+E+B5PqMDpIJC+/rEA9BJIJOv7lFQyW/jDWrkQIgeOAqQmkVeUnNEZBJ+nZFvVgX7btH7Alq7ss0M41UHPqK0esghg4ai6UwEo6PpX87YA3XI6NYt7yBkBGxgJ0DciW13xWEBlkx2TR17EaACqCo6jKNt2VDVhJZNmB/b2WnMLZBaWPsmAMXWQQe0oFprItVCXaz8KA6k9kgGDJ4+bYDOw5inGJqYXQqV4RCnWaJA6dKUOkAMhoFAEkkLGZTcmM5dUgQUCUDkedfrWQBqIBCiGrMoH9BF5JvuYXu9KhXzC/i6BfQqIaCUr5oXN+23Vph3WIYwUwEQEkucoqEOXL5EHEUkUAY8RGBt170aqBLeACUGc4YZ8LHmk38cSTSKQIrIptjs+IpEidZLeF1nTRF3Iei4xKS0EXwQoBWSUSCRPRhGQPyjA9Xj+ib+G63sMyOV6q44Dg11WCugyhQylbNQgna2Qcqi/Glu5VvjbZTO2Fi2YYZfMm2yFORlWfbAWm6k2yIReXO4AuHJLbdfhRvvvPz5hzby+R6Ax6iiRQgK1RD5EqoqIQPI6cjxO2qFoEqOosSGlxUgAwNKiHCcGKkaX2Ti+isijyAK0DJQLQc37ZKMmkB8SrQ2lyZJf/s76GQ8pKBASuf79vJZBCKGVaJ28fhfgUR+ZPvMXXWln02Xej3VWAmheGr9P9/wNsrYYlxpvg9QpiWPvA0ATjt6F+qiBDKSNKFuewNpJBJIIr+EUSC81DoYSSXptRCDGEkj+nEsGA9VLNHYEygksz4XYHVuYDVlKlzhAWydWZ7VkBOktsu2TUkcWdhGB5GPIO9UDkzIHD50xCrKP1J3fHyqTRMC4agSmSQRSJsqQBCF0AIb9qB1FILVBIqdi3QWlEeYe8R7PQpL2K1ClqNXcTdFCe65o7Ef7l82m1C1Sj7iaRVaL2iKqyQvOn2FvumEB7+920LCdUPhurCoHUcW19nSitmr0LKVUmMKRAMo5rA85Wh9c6SIgeBtfO2zzjr1+jG7xqfEI0CkCqU/2hMcs/oJ5IvIosH4KLSWHEEjR9RkcCALqX8vH33/lSwFRJJu2kOxSvTS2I5JLgKfIDbdtkrViaE+ntU7nLfJFD1kwatyKFvJMlBgF0jFCnN9F10VXKVjvNE99RDohOCjlkQRqbkN3/Hl3HxTTGH3Xtpi7JzyonW8z/D4gO1KRWyEhHxFIOmfN4TyUibJYFEiscSkyJr+w2A7Xo0J14lI4sbKIWL80nqhDfm6eZ5RpXeuiTjpv1S6og+hfH4RDLlNAIAVjEJI0VCAFyivGCGNDj3TISDU1yFIzQ8QkxylAX0qKc845x8pHjfTnOhlHu7HY68e2a9+B/dbNPUu2cAchLEQMSQUj0Fpfspfbd0A2X8pmCyxLRcTMnj0bmzqpgy6yTRs2ef6RFLkzZsxAeYedG1ZqzXxvRWk5ffo0u+qqq+zOH/zYxmGLduTQEW+u+MxnP2WPPfaI26XNnj3XM4BEemeiCNFDtnKybkuHcJGd3RYaBQSoK6NJ42nu7POcpBFZJNLr7rvv9vPUa5955hlrYd9S6QqQl7JJrxPRop8F1K9/cY2D92efO9PPLw/iQ0ROJ3ayq8gVam1pcuu5FjKY1q1dw7o+yspR9JRCpCyHnHr3ez/g60gzyipZ50mxo7rKrk372wdRNWYsGX+TJpKNVO7XZDnHdYiaZ2GbV40CiLu2TZ4w0TOb1ryw2sk5NdOI2CqFhHv++RVYXKJa0z2Ba3k5yqwjR2o8xygvt8C6mDNHUKlUo7b6wpe/grr5IGroCq9PZCnryjzG24tr1qE6OsK2z/Yxt3vPAUixWn9dMXXQ5wmt0yLvDh6qoqY3Wj4ZQCtXrvRMKM25+vpGa4X0F7nYzuvbITacOOF3smdTbQvZ1r59+4I8H6mMnfA/Th5pYvqc8vEcZAFFBJI3vvCbWLu4BFmFhp9zfF0JGyD8XhDOT62BudzXRXBqzGn/ypbTrNKxitQRgaTvImPUxCKLvWQUg93d/VZaMsKKCss8q6m8bLTbCba2t7jKyAkgGhK0luXmZjvZJiJP2Vzans5P4zITdaGOX8ciq0ERTYG6KFhn9NkpUlyqASWN5hfdL0W4SeUskk+Wihqjun7aX6w6SeuC3v/9f/v2kPUh/mO8AvEKxCsQr8CZqECcQDoTVY/vM16BeAXiFRimAnEC6fUfFnEC6fWv+Rt9j6eDQPrnzwWKFf1xnIJ1XSrMSkoyXwCmrtQAoE1LAXBOR/EDjpicWmAbN7TYzq3Z9thSAukpWg9ga6KAfDCJNAgHAbl9BL8EvaTJNjID65beditCbTEKcVsBX4P9gc0buI5llh+19PF8jcqzfY1dtr8aEOZgMiBACOZC0IhA6sTirr6tz4HuRCyx0mSLAtA0d8Z5NhX7nAIIjAHOITs/h65zqQgILZeNivJz6IR19RFqkiSAuhTAe7le6XllH+whQFxEUTYARDr2bCmAirKn8twTwG9ZJCWwTQVPSznx7EbsrdZsdjskKVCi/CN133q3rWxWBK6EoEw0tmJVJq4GCD38Y8deRDxFqqWh6qMTlCph6Hv0Hm0nIqoikucYSBLmEUQ/63W9KLq8e172XxIOhMqoiORKBOzXcYp08efo1A/sqCDfRLApOwolS0J/u2VRpwvPGm9XzTsbwqDDOlsarIEcj3aUAP1Yy808axp2YbJEHLT6pk5CzdvckieF8XE0M98Ot/Taqi277WB9hzWRb3U0BYuYMNtJ4HEEbimQO0m2WLLLCsEgEY0CVKXoyQNUGgtoWVKcY0WojkaWFWJjV+QEkmx8pGJyBZK6kLEmcys8gLX6XXvsqV/93gZq6y1dXARKExgUOAq6qEVDcK12Anr2ZqbaBddcZdPnzrajgMMikJTCpDGTypiWAkkEklRIIpAE0CXT4ayMiPqmDvJY9tjDTy+1dvJ3ugDLTieBFOU6RAonv24hgSQF0jhItgzGvez0WulQb8RGMAGbR6k2ZPelbAuRB5GNnOrt4y8EHeVE6blIOk8B5DwhJUtEIKWz7TwCkDIgdCICSWRMK8QdYixLTAPkY/2I1BtDCaTg54BIiL58jDuyH+RWaDxpaPs8CQmkNCb3JReeZ4uuOh9QMVCvtEIg9aCIlLKti/Wql252WaR1dZB9AihaTGd7OYqAbFRFeXlFbCrV7r73QXtqGWox7CoFeKp7X7aEicwDAaF9KNXcNpI8qQCsFFklUjAgYzn9gHQKbQVPK4H0xS/4fgICWwM4tGQCKNVYF4DsdnQiCwFYdZyBSimoj+t/1EygNUnEF+us6uPWlfquMRGznkXqIyfAtZHwd05ahkqko1qflDfm61SgHhN5K3I1gef1PVGKJJFZIgtDC8QI0PY1Rwt1uP3IglO/j6z69H9GEF+QOaEtn0gOZeiksObvP1gNuC7rwoDsHWCs+9xnX1LpaPPdzHURSBr3fo2c7YrOV+ue9het0hGBFJDamvcJrBHJqFYDi8B+r3UmtmkC6gV6677guUHMubmoi7K58bW0dzg50Mm6IDKlpvoQpMwWSJILbPSYkfbU4idR3JTpRU7nAAAgAElEQVTYROxYncSHoJaFnBRIIgnSAbb1+xoIoCyUnLK7u/baRYzPo7b8ueesn7VQhNL69esgTzssjWOSqFPHqOdLisq8DhMqJrA2kROGpeijjz3ohJVsxPZAiowfPx5iao19GKu4X/3y1/76mTNnerbSg488DKHyvOcl1dYewYIsy8F3WeDJrm3kyNFOGIl8OXLkiFVhyyarvA0odAT060vPyw5MShJZrml8zjhvliulHn3sMa+ZMoG0zdGotjSvsqjrVhQ5I7FxKyRnSrWRGkoWqlLyiMipRU26Cwu6VBpCMlDl3EhG0eKnFvv5nDfjHOvmfGsPHbLHH32EexJWaoz1vYfqbQZ5RTUcp2qweeOmcA4f9Z9nnD2dzz7rbIrUQZukvuq2SxdewjV5HqJkpFXtq4IczICs67Y8VElXoBx6kdqPGw9hNXaMf07Q+Un52lBf6+Tc008utquuuNpzrA7QwLB5yzYn5NO575SWFGPF1+REUGFxAe9Ns+tuvMHzhZQzdfnCy7Hza7Lnly33OVpXVxvYvTJXpByVqlTjS2u01mSfpyElKpWlxmkwaYPsOo14hs6xBhUndbStcE64gtRnRWh7yRpxXPEsgj1QXOt+5kS18i8ZoznZef5ZQZaHTmzrM1OMVZwfF+NKRGt2Vi5rE3l0KAYLC0ohH8e4mlXzYoA1N1ANMaMGe9wmUcq+3bt3+341nqRo0/olwqga60L9f8GCBV4zEUJBPWmSEOnMmq3j8DWJz62JkEgikjTelEOmbWqeaR/RmqrxKAJQa79eK/vCO/7xC7Ef3+L/j1cgXoF4BeIVOEMViBNIZ6jw8d3GKxCvQLwCQysQJ5Be/zERJ5Be/5q/0fd4OgikH/0jCh+AgJRU8iMU9QIBkwyiJiBPBJKIJPAawFOUPFIlpZTYytW1KISK7ZGn64y4GlMvvf6s15/iiJW8y1TKHv1tnsYf/yMzc20kYEQOIB5xR5blKga6PYE7cnIA3PN6LbOi37LHF1o95M7mXdjNHM4glyYIbR4EjDgCiNKDPV59C1Zx2O4kQOjIlioDUOYCuqXH02kr8L50VKmDZD2E8UgpkO6gSWAxJOIhARBOwGciORkCtAUEqBG+ErBMapcc7O+y6cYWqOFKF0ACEUipvKmXjmMB2l2c3CqsrVavh0AChxFwqC5aAXMCDvWICKRYazLHaoI2fH84OBOCvbEqpeh1EWESqyyKyKNj2+C4oo78aJtRB3HUrR8RRn9FKIWZIwJ0B+jq1bEIoImIK7egocZu+RQpDNTb7GC+1CYCnclWYlwcHWi3VEiBeROy7S2XzrWS9F5LQZWkY+hHzdON+qYwv4DBQQ0d50+3qiN0q2MrlkJmRXpesfUmZFhNa7dt2LHfdmIb1gXA3Ae4LGGCA9whCBZcR1mVxRBIEHvKKxHgIzBywvixWPzkW0l+thVDLBbnA25CJuUrYwFVgKyGHIxWHgtAqyzYardV2rO/+4MltXRYNmRBP6CyOrkHQY7Vmd6lkPaGRmwLE+ySa6+xabNnWhLArUjIFI0XBp6Ue5pLIpCEeYtcEemQiL1SN5ZIze09tqeq2h58fLE1kM/RAzHhKqvQwi6WCBy6Hg1VHg0lGKMxFEtWyCYsUpxFKjcRSDo2EUgVEEiZEKbt2GY1A0w3dULkZolkgQSjzp4BI/UJhJ3vL/LEE8iuYxaR55Zywc86l0j5JGu4FMZnLsBgGgSSewQ5GRERSNQlDQu7kxJIsrQ7rnKJVelFBFJklybVowaWk53sF8Eg6o25duXl83xdk1qgl+uQllngqqEegYOsEUHTPEQqlkjpXLuKkSMgooscTEzm2H79m3vtzw8+hlqOrnk62kUeiYBQzpIUHprzx8Llw3kf2EMG4KxTJtTs9SCQvv7VfwgIDN+n1vEAIFVY/EBILAlkzQHc13etC12QGFI6uF2d27sF6kK9PspvS2SNjQjloUSerzkCnzU2oqwq50x5LsaGLjqmY2PYbRGP22e5zkxkv9bImIHv6jdqHT0XKSOOqyIDi8Nk5Y5hP6b3R2qBVEgbV4VxzXqkCFMWm8afK5a0RyMXLZt5jvqQ9VuKu0H2F62nQUbTcUDd856OrX/6neZ1cA5eZ+ZVOsSLyGgfF2wrGyJLpJErNhgMAtSjeopE0v1CXyKCtA1l40h148A/18RVE6zDDrK7HRg2X9Rbqo7NZPNI3VML4T3v/Fm2b+9Oz95ZtWKVW7h1dwnMH7Cbb77ZOrFWPFC1zw5D2IwcVW7VVQdRbkz26z965Bgnfqqq9jsxIqWRFDvKJipE3bNq5fN2/vwLbMXy5ZYDyVpcWGRXXn2FE0trsE+76qpr3N5t5ozpnhEj2zdl9+whd0rkkfKIDkHWFEH4BPc01KhY7WmtVs6SbNxEOInEu3bRNdaKSlPH0NiIGgfSYPfePb42lZSU2cTxE1wZunv3Nutqa4JkyPOspxHlo62xuZ26dBxTtYh4ycKicNuO3XbrrbfakbrDNv+Ceey32/ZA4h/cf9BVSKmsf6pz1ZF6iLsKOwARpOsk0kFjaTLq5tHY502eON7Wk9W0a9sO1FFZ5Cfle46fZ08xVvbvxc9X91LuUxctuNhJ033VVTbzvDk2BkJjAIV2lFOlcdXa0m4NKJA8B4r5+OyyFYxVri9kllSEUmMFTRsDroTp5LgXLbrKybUDqNB6IMRHlI+0xY884cqwVBobpFiSos3nCWNTqmutkVK9iVzJpCnGSRDth+25LaTu5970wnrICNfnGV2jyOIuImVFOsn6VHPHZYWyd2VSBOtfatBsw7b6WB813j2Xi3uIxlYPlpIFqDyV7dQOwabMKb2vX5lJUva4XaaagrRvFKo0neTnF7sNYW1tg59POfZ/6zeu9waNzKx0X2M9+8ibGaSaPMo4ghDmtYWs4TofkUaaf0HeI+s8pF8/6k/Ppgrvu2oiSUHBnIiFpMjv8+fP5dpX2959lV5P2TwGRFNQI/1f8yODzy063y986RNDb9Xxn+MViFcgXoF4Bc5ABeIE0hkoenyX8QrEKxCvwHAViBNIr/+4OBMEUjwD6fW/zq9kj6eDQPr9d3P4w1rKI/2BLesnKQ4CUExEkiyoEiF/0gBZgN2stYtO15Yse/TpWtuyy2znPl6egbc8gEA3BIIANf1RPcD74HisEEBlZFK6lQCq5AAYjeLJHIgegQ2pmeRBALan5mA7NxqCpyzVugpzbcPeWtuzG4KiD6sYQLMBQOomsOe6ZnKQACJaOgBYyDqStUo24PTlZDIob6KQQGx1CvfRcd+OqiCd7nNZTQkwiayaZI3lICVgsrrDB7CyEkhU39QKSNXqneJ5bEffPZ9D58HxSi2lLu6U1ByAwkFbvnqDrVW4tltbBaBjAEgESpnoKyJtop+DbR5XU7hSIOYRSzDFgpcnGycOoOt8HMANthsB7W7RFpPBdOwYwm7+4UDhWIIqOqfhjiN6ne+Xc0pMQrUGUDu5MMluWjDLJpekW8bRLmoNMCQSAvIP6AmlEqRiKiwiINQBgM9K8jq6AH7GjhpHh3yWHSFQ+wjEyh6CxqsAEvVzCjk5CtQWOOcAMKdMld1mZlA2aJ6JBGAVguSpMAalZGDNICg9DzvCUsZUgXKWANPyUSfp9QkQUwKuPDxc1ouArZWrsCx64C+WjP1TqjqSqZMgbQHrvMTaAJO2N7ZYG53L51+x0GYvuJCTkV1dkqUxRpP4fWpIxqrTW3kTIiccnGecdELSdHYO2B7Av0cXPwV51m5tdFtHIyC6htG1HvpzdJ1jvx/ncwKIPZaoiB2HQ8knXT9RORXUKS8rw5rJ9mgEYFS3upRHyZAsAxonYSZRrPrHt6v540qNQM0RZSE56CiLI22GZ3OoFS5/niflRIqyZCBnOiEV21BfJTCfjrLmOBEly0wnIaQqCrJnPICDR6R6kyVm8Aiel9pCloGyNVJHuSvSZJ1HJtKNNy6yuXNmYEE16HloyWEehwBrgbsC8qVYkzJRALbyarJQwynwXR3p/QyOn/3sv+3Bhx9zgFiArNRrnm3F//tQzymvxucwxxkRtkH2Rki0ujBLrHpQL33X69VB/1o/vvKlLwdrgQzjRASFa7HA0khJFDu/0wFNsyHFcvjSnGgHcBehLqs0X0P40s+qkysGpFJ0q81grfE8lXCtCwiOAIAVmehjNySSojEZrUu+7ugoQzJdqiCpmwZltSciKbrEYYGOrYnh+uYaiJBwZafBsbCtbmzaRNhG+4ls9TR/PWuFeRiBxn68uk/p2ul42Zer7mTdqHHtFl/M39DOy8eaA+OBvVewbrvRZwDy63x07/RxK4UE9yj2KzJJhEVJEfaZNCZkMtZyIJWSuZ8KgBdQH6kxHLjnPUWFJQDUeaggpGYbAEgvtDxyfJqaW1wB24Fi6eChalu+fKVb7klNNH/+eSjn1OTQaTu277aunkEUPE/6upOZnUWGzySIjHPt4YcfcNJl/LgKq4KYkcpsyiTWSQD355ajbmIfA4xr3UdlP3ZYlmqQ3CIC6rBqGzG6nNywDqzUCiB0Sm0rpLsdTXMC473veyfHnWX33Xe/5/hkZeXYcyih5syB3MLCLIt1ZmzFaMtl/zpn2cOJULjxhjfZnn17bcfuXXbZgstsxpRzIYm0vh+1mrqD9p+//ZVddtV1EB5YzpETdOvNN1r1gUobPYIcp0cf4r5fbLNnzrUDuw868dTZ3W6HIYuaWhuwMCyCwOqxadPP4r6TYmedPcWv19r1W2zZsy96bSZMKMfmr9Ft/8rKRtjObbv47EDuIvegixcusH0Hqzi/evvI336AxpZqe+7pZ6yQzxt7KnfZhMmTyGbECo3hsn/PQawHpzkZ1NRca8XlyiNqYpwn2i03vwPSp5q6T4S8huhknPRy79IcGoDQ2LBxLbU4BAl4kDGjMZZqCy651FXQsq/bsmUD9Uiy629Y5DlQIrHXYYFXVVVjbdyTtG52QXRI0SeCpVfqWdYkkU1qqJD6p5lrK8vfSCWtTCRZF0olduzeoU95TiCF2Xaax6x5vq544wFj1uehmjekWAyUiX4/4X2x9wZ/T7BMu7pRa62sIfU6EVp9LKhdqHCVnZTJ5605M89FTXfQlUNSdqbQ5CEbwl5CNjXfxo4dzee+dIjJXZ6DdLjuUHDv8eYBGh6SROhgV5hNk4CanyCxRLz1QRppDZaYtrePnMpE1ENqlOGY5DaZkzOC+wPZTclZNm3aNKutq8He9BBTGdWiiCZUq0eldGUfqldHZ4uPXxFPmp/f+9evvdZLeXx78QrEKxCvQLwCr6ICcQLpVRQt/pZ4BeIViFfgdFQgTiCdjqq+9DbPBIH0+p9lfI+vpAKng0B64N9F0gAzYV2nIHppjoThymM+CeVNigAEQKqUQfIxBlOsoz/dDjWn2cNPVZMNYkbTLioRyBXABfCBANcN0QWc8GwEP47mD/ki/sbPloUdYGQ2IJkspNLSySWCfEpDrVIyEnuXUkDMogzbWddhOyt7+WMfazN59gMStvDHey2EQi9gjYDKNizRtBvlq1xCLoI6uIsAtXLo3BZYIADFSTAAfHW6BlZNAhpjyB6FqvMlYLAdsO4IihhlvghgyYFwcGIE2zqBfAI5PQQaVUI39ncrVq62jdsrUUUFeS0R2SKLnaGkUOw11jb1iIDclyOQYl879P++Idk/hYRQ7O+j5yLP/gjojY5l6Huin2MVMLHviX39CcfhSgOAZWGnqDwmFiTYmy+ebVNL0izLugCB6DSWEiJR2UOQcn3KPZD6DMDtSK09v3WHEwqjismtouu7BXC0gWvRwTVOKSq1vbWNtmbdFjqYlR8S5CFlQQL1MTa9e5rzTwEZSmAfut45qI1yIQLSIRXKGA8Tx47w70WQghl0IucAQLmNEBCTusHdbUuWOx1HrRI7pnWPPGIpKOUSRXj5pQoyWNiztQGUbaPLXQTSnCsutnkLLrJEcoQE+gpEk5JPBJIydWRdJltAAW59YnkYJ50AfB1keO1FgfTE4xBIdNVrHA9Jfjk2XF4pgTSUMHpZAonjG1EoWz8RSG0QqMgJORcH9NWRLUUK8yWW8Dw2JkLViZMVPqeCTBYnlJSnw++hdSxXHf6MDRFKUjO5RRg5FyKQ2gFQjaB0ZEgOvEv1I3sjV7I4kcS+VUifLyFBKiAveCb4JiLQ7ZCUUUEuCeC2CKQCSMNb3vomu+LyS6ylGXuofbsdXBeBU05GWqps+Ti/3DysobCs05yXsi0VwFbjsx/GUDZKP/npL23xE0+xo4A0iCwnpSbRzz2M1cCWKbB6U328kz8MqHdLNpFHoaXd6SaQ3GLSiYnj64JAUAG3Trq4miwkL6idj1u+BArnQrDKTsxVkZxxc3Or1Rw57ESS54BwXX19kCIoJInEEgUgrojSkDhyEkljX8SNLLCCnKqAKwcw15wSMCvtmoO/oQ1hdE1DYkrEzglku6tXjqvhBkJ0WsSelGE6dwHHkSWrLOcc2Jb6lHOSIiUis/zmoTEpotcJpGBcyZ5K7xEI7xZ5Upy5SgM1R5iv4oQ4G3ciUL+T3SkEHBy0E1J6Pp0Gh4H+bgjjDps8aQLkS7V1sP/RZO+MRQGUzliTwlFkWRoAvbYjcFyEkMZaKmOyqLDUilHdiDQSmdSD3aiUMlLZ7IC80P8nTZnsGTAVZPukee5gH2TNIbvv/r+wbakyIQEZjxrfYu/TWbu0Pl2PAuiZpU9ZARlQI8pGMkdQ/VRMtLXrNnCuAfE9Z9YsvzYdEA2yEBOJIgKoFbKltaMNRcgIsuyO2NRpM7y++w/stFve9lb7473323mz5ljt4SO2d/8ByK159uKLq/0eXcB6M2HCeAioQoiAPT6uUrFmEzm57PmV9uY3v8VG5JaZyI38ggzbUrnJ7vnTvbbwsqtA/1NR7DRRwzKygvazPjHnOdYjVXW24IKF5Am1uCpwgDWgp7fDWgD6Re6kZuQ7MaB7eQ/XQ8qeZ5atZj0mX4ccpalnj7ED+3exVqVZWUm5LV28FIJD1oK95CmWWdmYUawNNLtA+m3fvNHGohATY/T88uftvR/8gL24YYNtwS4vIz0XtdfbvPFmFwqpltZa27Z9s4+PSxdeyZBRIwvNNJBUsj6rQ82awf2jo7vNXuDc6w/XcPwosXPJ7dIHK/IFReSPwLpv976d5OW12dvffjPjIt9Va0dqam3juo22u3Kvkya9zM8uyErNNa3Lsn0VoTdlyhSys3Zg1cn9mHtfHmueiGHlc8nSLRjDsnNlDRfx7Zalyk4L5nmU7eVzUffEyDY3JHGjeRZlLGrM6HOb5rs+i/n9gfmjJo82xrHuuVLqqa2il/tABuS9rkkuY6Fy+zZXIykLqRcifvSoMa4Q7EJtJaVkaRl5W8zRxsZ6J74yuddrDHVDmKKdhUAca/l5hRznALaHO9yqMCCVjfcWWV39Qe77OiblndHgkF3MNSkkV6vbJk2YYjU1EHLtzWyrm9pLqSQymeymAcjHadO5ps1kXO3zedvNvTwtNcO+9Z0vHbtnx/8Tr0C8AvEKxCtw5ioQJ5DOXO3je45XIF6BeAVOqECcQHr9B0ScQHr9a/5G3+PpIJAevUt2XgL4UWV4yINsqQCBkwG3BCTpr/0+5WFg5dGfYl1Hs+wwBNLSFTW2c28/nZqog7C9Ehjs/vnqOhfaBvqeAqA2mm2OAlwqBHTLwfN/BMBZFs91QjakZSTS8a+uazq0ywG2IJBaCEiqYV+bd3QBCpCBQ4uoki1a+xKtFkBTwTcKRpfdjDDA0oJsJ5Aq8MoXOBUAhIFFl/6fJiBQdmcCA10lFKh1nFgBYFHOjasJOL5q1DACewSUlJA/oC5VAaEe3OwWTxBR5PL0ADwsfXalba/c4wRSAHaHNmsxBNJwCp8IfBmqCNH7j3XaDzMQYwke/foYoRMC6rEETyxxELvdaPsn3Va43+GO7WQEkogDB/chH2kVtvH5Cfami8+zaaUZlpOE3UsCyhCuP2aDEEmQSJbGc8lYpnXZXjIvKrGqk61gLtkRAqBkWdcAUNTM9/TSEVY4dqJV1TTaqufXkvHQ4LZ5yvJQxpWPM3EQAFOuFOK6lQHQjsTqRgBWEuNgxrSJZGUUo0IqcFJJloc+3l31wpiQcgSgLKl90HYQxL5p8WInkBiNnhWTIHsidtPPtlo4xcqWTieQZl12oV14+UJLUP6TQHn1+rOtNFn8iIDRVOIYZfkm8F5d5V10+7eT7bSfDuslTz5DB3UDuV7qQR/+cToJJO1RVSvOQ4ECCNfE3GrFXi81nboIQATAU2ZHBKwfA/JjVCc+zlgfdE0810anTJ2UraHap8m+DgIphbAZZUH1Kz+I+SXCsJv51wEgfjQJMpGsoVgFkogHVwqGipNg7IW5M+Fciwgk6aii+ay53gdoL+swdevPnjXDbrz+Go6xF9C7mWsShNcXFuX6GJDqRsecBVkcAOzKPROBnOHgcWNDq/0GS8PnIYsF6otcUARH0G0fjDcRSFKYqQZOzPDwn8PsLo2LYK0JMpFOJ4H0D1/+UqA4pM46vhPUj+xaBJDmWAQIu9xMZJPIQFlKadyGa2UmNUlmXkp1GVlT9YaZKZGqwMnXiNiTokfrvy84mg8a8+ryZzzoO+NBGT76Wc8r10hZMAEZxc/M12Pr0pB1SDZSQW3DcwoJexFIEYnjhJ22IYNEzvGY4jQknQScR8owAce+XutoQgWoX9Pw+olQE4ESaBREprBq+fu7guYCFERpkD3at0Ds9vZOv08lJqZzj+wL7btQNKCOzeB+d/kVl1pTY52TF50QL66cFZHNupVE/WQ1mID6dxDVktYjnasyiApRHeVgkyYw/Siv6QstRWVRthPCQjZaEyGQ3HpUDRJcR+U9bd22EyJhADVHPe9hfeTYG7BJy0CNWVZaiBoKazSuRxXkTrrmAKWbMIFcn81bITdKnXzdvbvS5s8735Ytf9YzkqRikWJI25qKLZ1UaiLUVAcRWIWQGo8+8qC95S1vsfvv/aMf70TUNinUS5ky23cEdnsqsVQxGzZttMrKSgf7a2qOQCJk2eSpk2zhwoV25MARSBSsNXOz7LHFD5Oh12rnTJtqNRAlGldzzp9jDy9+zCZMnYyCpN/q9te5b24L9w3VNF+Efx/qV9bp8bxv+br1Trj0tLXYrRzf2jVrrbS8wjZs32e1yszJGLD3vf/dVgJ52k4uX9WeKhRKmyGB9tr1N73JylG+dJCJs39PJVaXEFsQFls2rId8K+CzAJ8xaFqpgsxhebcZM2ZQ4wIU0M1OWO5F5dUGSTNnzhy79PIrbQX2gtu2Vtrtt9+OpSZEF4SP8peeIguph9d3oATNzMrHeg9laEEZdau0igkV/nlq+45NWPDNcTWZCKAXnn/ROttQUGPHq7VJ90VlYUnppTG0D1XXpEmTnKjTOJXgz61IIb9EYIm8kr2g5kUW9wCtG1o/nLh3QjhQUwf2bcHnkyj3TD9LaRjNG13XgGwSUaRsSu5ruhVoTGv+65owX/QZsVd2tIo1U24Y5KG+9B4ppDSP0yHN+plHWkv8XHiP8gOdZOV3WjeSIb+0zogclRVg+YixzBPUo8zbTCxYD1bvdsWR1qcOzl3KNJ1zJ1alB6v3BSQb60dWZh5ZiSPZd5sTVMF5c8w0P9DtwjYzrKkugWaE2/ldoq1es4wTRBlde5DbHIok5um3vvvZk9zB40/HKxCvQLwC8Qq8nhWIE0ivZ7Xj+4pXIF6BeAVeogJvVAJJlms3XjLDFs6ebJPHlP7VGVRW1QKABFYxbfhuVx6otRe3H7Cd/IE63OO2RfNs9rSxNmvqmBN+vW5Hlf+s92l7+q7tDPeIjmny2FKsYdKH3ZaOZS3vf2ZtpR/XcI9XSiCNKM6zORy7vk8ZW4Y1TdqwNdG56PgfWrbJaupb/mrXp7Lff/nULSe8754nVh+rh47h0tlTvI7lAHV6/Pvvl/j+oodeo9+f7DijeqtGS9fuHPY4X+tr///DAnA6CKQnfiqyBwA3gewG9w4CcUoUeYSPvrpG5d2FGmNwQJ2yEDw96bbvUL+9uJFOzMYUqzncZ3VNhB4LCA8ayR0sEM6bjKVdBdZvowAtRCBlA06UA0BlyqcfAikdsDonU/Yo6iwFwCtKtcbcBGtNy7MNlR3W1C7VBjY+QN3N2Na1YPclq6kMgs+rDtd7NkBZTqYtunKhjRs3zu1FBIYIBBDoKEBD9nNRN35ALh0HHb1rHfAmsuCqI0uhk/kowKS4uNDVUSIFBHIqdD4Rf37VSgTSkqeX2a69B+DWOP4Q1Nb2lbUSqYoiq6MICNcYkwJpKMHzUmPvpMqf6E1DFEh6OlJDDUdARG8bSiId21ykLAi3c7LXBc97CpHXJ0mJ9P0dNjY30W6AQJpeSng2DOLRAQB9l2uQRzKA8qy1F6ssrAixlakHMOoHOJLqI1PgMvsWgdTENTzMtW6FnCsYWWHlFZMA3XbZ8y+s9eyERCkkZK8I+NmLpaFAXalbBH6NpFt86mSAS/bZR/fxmPIiGw2hNApgVKCt8pocJPeknNCqUcB024BtfvYZ2/rUU04gJUstxTaTlBcBASS9RBOo167WLieQZlwyzy655kpLhEBy+zKBziKQGOtS3Kjr2VUYfIlA8nwmwE4RSNWE3j+1dJlVQVh2oKqSeiP24SqPyAYs5nfDEXuxFnax4yoagycjE30sUoECsiQEiDe30q2PVVUGORqyQ9IxCSyOxvZxcD+gu44di3KqRMQKEHS5jXKS6PqnFhmsAcpXcj2LSFspNrRtkD3Noa5+5UvR3T2EQDrBwi4sTERUBGNO+xJi6XHuwStCOzBoKkA91qqOFkD/ZMvNCQBVWXAKQMfTEkuwPAff9SVgvISudoHc2ajUsjJzHKTsYB1oAkz+8V0/Z+ztcDWN8jqCUcO6CEHj1mMg9GiiN9AAACAASURBVFIcKWcnmucCOgW+uo1cDIHkNQsVKuqAf60f506e4rZ6sl+LxpCIreCAUVAyPwTaCkR2socvJ0u8hiKdRIL3+fkkQpYLqBVAq3MRiaFaaW2PxlRElDl5E5JWGq66NrHrVpBXxUtEpMaOa2dZw8unsaF6uRIiVEkdu/YBaefXXGOPMadtacxFmVsiRAawwFPNNW7dgjQEwfVdz0XKMBFIvkbq1sb2gn2iBBKhw39UExFdWvuVn+KWXwDTyk6TokNkRBJWrMopKioudgWE7iuHDtfZ0qXPes6KgPmbb36rXUVWkJPIZOW0k/e2B5u2elRdUjjlKmeIe4ruUcLoE1OCjJlg3dY6hYbP1SGodsl2UYZMEc0TJeVlPnbddpAsJI1XAfLLV7xoh6prsWk7l4IB4kNo6X3X3/hmt2fU+viev3m3vfWtN9lnP/13qHhqmRfpdvHFF9uHPvQhu+Mfv2Zbt272TKIk1snRo8qwsDvk8+gjH/mI3Xfvn8iK6rI3v+kWz/wrRwm0bPkzNu2sSbxvk91269sdqL/tHe+yUTR0LFiABRvkwAUXXIBK41ueg3TdddfYpz/9afvOd77neUy6344hd0jkVEXFGLvmmqvtsUcet4lYw33rX75rH/vkxyBtOuzCWedZC3Z3st67+rqr7e3vebdNn3Guja8Yb0/c/5CNGTvB1uza6XN/Ell7uSK3UNTVtrXaxWzzzW++0drJZ9oIefSbX/7GpkyfYRt2HbAjqE26Bjvtn7/1DWvmePohKirJTLryiqvt6//0TVt0/XX2yJNPOnn4vve+2+6753eWgG2lxsJZU86iiWY3yq1xNv/iBbYO0mk5OVGDA11u/9fH558jbHPyxAp7/wf+xkaPHYe93x+tob7N/v3f/w1V0TYn4e788U+tBou5fZXbfV4WFo+AfMymiWWUvfDiWh/rPczrAeUtsY7d9dMfo67ZaT9jbSogJ6gW8kqk98c/9XH71a9+gY3eVLesq6k55BlUN954o/3kJ3dZM5Z8mgeaD8oT0vxtbGrwdUzXvIHPP8ovitaxaA1zBR/j0a1Y9XHRyf2QSA/nqogjffbRrV7jVnNHr9S8dCJJlAzjT/Z1IpG6ucdrbHvuGnNHqqIElKhqJFCjh8ZXPuuxCCFZbMoisRu7u9ycApuFum3C+MkQntshOvdZcVE5hF0PSr9pzMsErBgfYx1EbaojYN3OJINT5FFrS4Orsvr5TBJ8TjPPMdJc1VzSQ2Ss5qrmtNbEro5E++B7v0hTylTmaYYryv7y0O99vr7vfR+03bv22l2/+vRrvZTHtxevQLwC8QrEK/AqKhAnkF5F0eJviVcgXoF4BU5HBd6IBJIIhO996uZhSZKXq8HQ83m12xq6HZFZH3rLJQCVAFWn8Gjnj9X//POyE8iV6G2nQuRErxUh891P3nwKezzxJUOJHf32VPY79DWPLN9s/8F5vHPRXHvH1XP/6jh+8cBy+z0kk+r8mXddaQtnTX5Fxzr0OF/t9dJO34hj+VSLcToIpCU/B4SV/9jRbFcHeEhNAkAAyhF1c8siTN7yRxNzIIoSyAMYsE07mwm27oLcQY1U20V2CkHligHh7a7wEbgAwJqGwmAMf2lHBFKOCCQ6stP4vTq2MyGQsqV4wC6kqAiAsCDZGrIA2gtKbePBbqtq6HbCtg/7vBaA9wFySYoB7DqwAqunq1SZGWUAejfdeK2NHDnSAezAjiXItwi66QOAUKBIkH8RKJMEhgxwDOqi1ev6AfLb6UA9DBgjECGP7crGTmHNAjEEaKi/HfqC8x6wp5cupxY1gOHHQfYIOA7yT0JrJ4HG4SNWYXRMDRTb0jvMQIhUBCcdI8csvY6/4mRKphNA3SGkhd4dS1CcTK0U7SWWQBK9IgIpYaDTxuQl23UXnGtTiwAvUbEJTBM4A5VHB/6AHTlUZ7VHAHI8biTJ0rPVCZ3BOEBVRN2Uw9MIqNgiIonx0wz/n5JFnhEZF888t9KqyIlIZnv9kBQC1oQCC+CVq5QA4rGAkOeeew7h9RkAj+1uozaCzIiKUSPpGM8BDAUMc7s7AUUB0J6qnyGQ1i150nY++6wTSKkQG3pIkeZgNdezEWB+d1uPtTBdzr5ojl3OuEtirdd4F1GgvK50B8+krggIpCgnpldEA+fTDjEme6LnULDtIuhe+U+eNRQ+omt0KgRSpACKrl30ntgcpKG/ix1HIpAyIcMEhGt8C9DLBKwTRSQCSddnKIGoI42IEL3mOJgfqFkSRPBBKErplY0KKAlbMdnXHQ0JAlEwYiq0XuBKaL0JxwmkWAu7SIF0/HgDBZJX2r9LIaKcIoW+S1UjhVCfA4MZqIj0XYRCAtdCqiH9X4BgH9+VY+Od81KZ6PqTpRXZXGosydZONk8CF/fs2Q/QXheMF8+yCgi0aF3R/zXuelhLvAMf0iXIOCIXhde/ngTSaMLqRaofJ/cCNZTy6MSQtHeIHA8IVD1wKQ3WSb4rJWkAW0i/PHwFtpwAu1hMJfA9G0u1jvYuJ3dEJklVmMp1dPWMyB3WsS6sw7QdrbEig46tIaFtXmTrN9x66Ouzk0THM9w8DStcuyNCzFNjZIUYruWRRWdwHQKVF9OQNQcCJSYrSWOkA+WOlBq+JDsArvsUikFAdeUVZfIaod3ap9RDWYD7GhtB7hFqV0jGApQ2Im9S+L2aGXIhI7W+CRzPzsqDnMx3QFoPWbaJ4NH2NR40FjTmlDtUS0ZPDWuZ5p0IPCc+MxOd6PGcNyfCpIoL1oZojEsl4dassoVFSTQG67o8lDBbUKo0t2HPWD6W58uwjjto67E3e/LJp2w/SiOvE9v5wAc+gM3czfbBD34QVVQz20m16697s12GmvIiLDkvvXSBH9+o0SMhTTrIqGm38+fNArSfxTXPsHv/8D+on6qsrHwk5Nhl1trWYOMmjbAnHnvIbrrhRtu4fhO5RM9AdBjHlW+f+cznbOXKlVZbX+c5SLp///ind9nbbnm7jR8/EfJoLHOTRpOKCrsGsm3b9k22a9cue/LpJ+2/7/6drVzFmr93n6/fjz7woNXWHrbf3P0b6nfEVrJWr121wjq5Z48cN8HuX7VGHRo2HTJkVFGJW4Q+u2aL/fjXP7SF5NXVYPv38x/8xLZv3Wk55Eyt37PXslBkvfPd7yQDKseqdlWiPtpnpcXlVo6tn3KZiiBali5bzn3nADlGN9mSxx+zQez1pNqbf/6FdqCm2r75ne9yH8t2tdA3vvVNu+lN19vvf38PcyMgPi68YB7E3W22Y8d2vnZCtm13oicVBfbBgwetGWveH9/5I+trJ6+HzzZnTz/P1WZr1m6m/rTPMH66UFS9573vsWoymG699Rb79a9/bfPmzbcf/+inviZK3TWitIRtb/Wx0YjiTKSJ5qDW910QLRFdm4uyS2NSGZGHsRnUz2q80eR3lQ/zWmNMY1o/KztOyi7/bCWiUzMrsocMVYE+fyHFg9TAUIUra1lXe0dWj5BQoUWkmpVkS9fBfpO5J2czhtu4KWRmZdOUVMNYS4EQmujKKVk1+k2W5amkZAS5dvOtjUaOjvZuVMlNNvPc2VgSPmcNEES69+Tmi+xHBZuUY43NnTZnxgJXX+7bu8ltD2XBWFiQDzkk9WgvitQcz6QTkdXK5w8RYNF6Mn3aPPviZ79H9lWvNdT2874S1oZA4ahjU4bXv/78yuO3qfj/4hWIVyBegXgFzlgF4gTSGSt9fMfxCsQrEK/AiRV4I4LuH4aoGY6sOJVrN/R8Pvuuq+z6i885lbee8JrY7Yg8+vRtr+4PiW/+4hFX2sQ+ToXIiV7/agkkvf9j3/39CYqsU9nv0NeICJOaaTgVmPYREUh3fOiGV0weRecYe5yv5bV/xRf9DL7hdBBIT/1cNlWAo3QrB+iAEiogBJRlIhJE9m4JBAf3phNy3Wnrt7TZdoYqjcgAfkl2pGEAQsWxY397YGUlwJLuTv7gHwfwOgJAoZC6ZQNMldFdKgKpB6AkC/VRBh2jqViFEF1jhvqonsbP7uIS29WWZFsPNuKZ30f3bRLdp9oBVmfYzNQCjnTImweQ7bzJ423RFQscuBPQL7zNiSP+IyAlsr7SZYsIJAEhAkfcriUEDAMFRaLt3xeoDbMgNfIBlZRloW7xLqzuZOUk4LuusdWeW7aK4yC82m2ZovyM48qD45Zbxzv2hxI7EfD6UkNqqAJJrz1hOzEE0suRPtF+XmqbQ0mul1MgBZlSyk2AGjjabWPz0mzR+Wfb+DxsnwY7+B2gM9eBq8x1ScNyB/KvoclVObJKS6UD3pViykniujXSpX8YZVIbcrZmLnEnORDNkIdTzz7P1SvLVzwPOJkGWK2Aa1We90FW6NopH0kE0nmExRfSvdzHawZ72i0fUHYk4FqJbOy4lqlSVzAuA6AfJZMGLkHra55YbPvIQUrClixdGUCuzAjG81GA30bG3O62bmvm5dMIrb/m5jdbAuO5T8HgUjmIEJPNoUgLAWkxBFI3WUcKBu+AQKqtbwJUXW1bKwm7DwmkoXWOyKDhxsYJRJ9kFOGYOFUCKVA4BBZd6hiXykJEgQghV24I8JccJdzuCccWKdQE4KsuXCf/DkgY2AZipUR9skK7wKMExCc4qxzYFikwXaomKc16ZOsHxRcokBTcDnCn/AyREtL6nCDMCogbz0fy7wEJlMh7I/s4gfOBBZPy2wJrRSeRtI5plroLWkBsCDiMyAcRziJGRIS6BZwrF9OpC7aK5MgIXNV4cWI4tNLTmI+IGL1HBJJnDGnh4xERSOJuIgs7vz4C8qV+OQ0KpIIwu8QVNU6eQ0R4NagD597Ooi3g08ky5R5xbLKzUp5LPzZ/yUjG+rmGqofO1Ak6rXkQ5lLu+VwVMeTSHYh3QcWcIDPQs4wyWCsjjyvNb62Xkb2fzjmqV+yY9muoeebWbexPar2Q2E0JiZLIVk91DmywAgWRiAdd+0Btp+PSuBbpFDQPuBo2JPADIj7IJ9LDLfGcTAvuEyKWs1hHNE41B2TvleIEI7elvGy3aNM9JhlLRpE8brFGQ4wsD4OaQmKz7STGsOqayLa0XX25LRe1SU/L9JwmqTl0DfQlAk4kUkNDHcqUQwD/dQ7+633FEEQiq6LGBBFZsi4T4a7xq3PsZo1TXSZMOMsmnjXbmlq6ALY7bMvmbRAlO+zZZ1E6HmzysZ+TkwL58ntXCd35o5/Yf6LE0b1NuYdSXLz9HTf7MT3wpwdQr1STv1SAtVkaRFCGkxGydOztOYr65aDnhCXwWeG973uXbd+1wXZs22hXXHIpTR2oGvOLbOy48VZ1QK9TA0YKWWJ32fTp093i7ycobj7zmc9wzJOcdNsHkb5x40ZUMj/yjJupZ02lHkesKD/DHn7oAYiGdtu0aQs2m21Oij3+xKNWzAeGFGr5dx9CBcK5VqC0WXXgsB1CZZTLvbqtroecpSwy5nrsI5/9mBVC9D3P+p7OPN6yYac1qVmkq43WFXIaIaekyEnVGOFa/Z9/+T52ZjSwQO5UkF+Vjr3etddea//w91+yZUufsechrj750Y/ZurUbbOzE8VaE2uhNb32Lq4SkuupnrV909TWQUBXY2HXYgksusL/85QEbOarU/vSnP7oK5stf+aLNv/B8v5ajR42zO/7+K/bkow/a5Zdehr3pUjtr+rk0G/RxHbf73MjlfK+AYNuFjZ4sA2fPnm2LFy9BgbPXDlbV+FhIJttKlnXa5sYNm5zYVv2bmlo9G1I/a1K4cpcaaYx3Qapq/e/GsjMJYlhzSuPelThuxUnOlJR5bucbKQGDtVXz3nuO9L/QslUkfgLrg8aq1G0+73SfFfmkdT+cwwkil5hcuif4XOS+OW76OVZNLmINCl2tuT0ovUpLSlGp9ZJld5Vt2biZcz2MBeI4bOfKmTdYzjF2P/zhv7XtZCfVN9Tanx/6I6rJNtavRCstGudfXd2aS2XkF9WjEtwLCUTOXRoWf3t38CoUzBB5vb2dTn5nQGB1d2kNTLKpU8624sIxdri62z718TvIYkq3XTur/F4wYcIESMxDtn79ert/8Qdf6iNc/HfxCsQrEK9AvAKvUwXiBNLrVOj4buIViFcgXoGXq8AbkUC668vvelXqI51r7PnI8u03X3//y5Vg2N9H25Ei5jffeP8pK4+GbkwEzHvu+NUJdnanQuRE2xlKIGl7suuLfZzM0k7qoX+7+8ljLz2V/b5SIkMEkgiyk9U5sqzTQeh6RNZ3sccfe5yv1bV/VRf9DL7pldb9VA716Z9lBvYiAlBDwFbfkuRkJ8elxD4sXpKspiXRnn+x03BUwZZFuSHuWgSJ4o2hoYVVoCpRXoweiIlsPIDaSP5Mz+PFOQAnJQDL0qOoWzwHi7gshVMnDWC5CDCY3u8EUkcBuQgpubZ6V7W19xLiDYA5SAaSHQ1A7Vbs5MgvttzsVLuWzuJzpk0OQDy2FQGVTlqEqiO9xwFHWS0JvA0VSJEKybOSsIBJwQpo//4qt6vLBDzOL8glaFoe/QKXg5ykbkDRnagSVpI/0AUhILBb8HRATgVAybGgdt7jtl7h/mOvx8mImVO5Zi/3muEIopd7z8lUS9H7hm4z+lkETmArJ41Rr40rzLAr555loxHwJPS1wM8RYs3Y6mdwZaTTrZ+SFZB3vEdgokDofsZCJ9kPuoZJWAM1AoDWkcdTB5DTAHnUjZ1cG+qlSdPPtjUvrmOQAW6po98BvwAgd7CcazuCDKSZM2fY6BHlbluWDFCvPJ4CALTCAtROIjBlG0WYuRMJbCcZdL2/qdNWPfqYHVy71tIgN0UgSengihJAN4Wo13OcuwGtEOLZ1Lnn2vW3vsUSWful3NEEEIHkNlghgSRc7KjnA6HOoJNcBJKsdhoA9F7Ajm8TAG+n1BSh8iK2xqebQIquq4A/qVIEAyZLtSHgXQoMqbpCFUlkaRQM5GCcizByfZUsLv1pFgwAR5FH2YDqGVJ68atBQFUnj6QWc3IoIJC0dnRDIIkgHHDyKMhBgqkLrDRDa0bZIw6dNwHpENjsJWF7dIz0ERjOc7IgkobmWK6OtkGd9bMUYYH6SIRlQO7667Q+aDzwXrdaUj1QZ6QkB/kcSW5hp2yMQKGi9+j96sfXOqIw+Iic0PFqHQjWm+C71JLHlFuu0qFer/GjFLVMcD4iRoPQ+gSIDHXWK79Ic04ESBpgrYgLkZxynkyUKodxqi581UaKB71eaoFeNtTLmidVVyJKBCd4AJl9nRWBFALIItYGAagFHItMkTWVVj4fKxoHEhCEa2OkRNL7fWyJhHZOSvsTaC0rO4jN0IouynPqBZiP6ur5RRqDWnd1DoDskYosqr+A60DgKTI3sB3UQ5fNFT3qlwjJJhFk6VLNosjT2I/UacqUKSsrQ/lQFKxPjOt0LB9zIKg9Nysk67RvN/TkZwfcqfuA6gaYL3Rd3wOy/aiD+vpZ1l4i8Hwsat+8x9VF7ENKo+oDVXbgwD7P0nE2jDdITaKT6YRUyUYtKOWXajLn/PmWXVhuOSg5RBR0oq6or23w+ipjSI0Xup71kFOJjOt/+OrXaQLppg7prri77rrr7N57/oCSZYznzdTX10LAd3O8fZBI6V6vCy+8yLZu2WmTJp5ln/jEp+yb//xNVDCzbfzEkfbNb9xhc1CC5LN/Ze7s27vf1Ub/+6t3QHLsRnHzK1RP77c7f/Jju+22d7udZzkqpgvmX+wqqTvv+ql9/O8+bTPOPZf9XIgFHafZVWs/+rdv29ZNaywXRdG2fdjBTZth37zjDmvAom3VksftmSVP2QDzcwckyn4IJq0z77nlJjv/vNm2eftuuxsl0D1//J396j9+ZgcgGTI53/Z25h7Xsie536acc45deP7F9otf/drmz59n//PnP9mXP/9FJ4xkS6k1Lhk16/r1ayERPmETxo6xm667wfIgGv7rv/7LshgHM8g3+uinPsbcSrYbsAs8a8pMe/qp5+ze3//BnnnmOT5LZNkPf/jvqLWauLYoZPIy/OdHHnnCx9BnP/c5J2CWPPaILYHk2rN7P+TTaHKYNtncuRfY9LPP9swoXWspuzU2ZDmn6/zM0uf8emlMjR03BrKoCSu6Rs7lAlvLvUxzRkSP7pIaO7K4FHmk8SbysI37rsRHpSPyUfSgpOS6iBT25pvQilMEr/Yt0tmJI1cJah4F6jytk5ov6jkQsXmU9UGvT/W1k1kuoppx38c90G0/2W4X91jtI50xrPWzmXt+K/VWntQA1qYLFlxuzz6z3C0TZ6DIaiV7cPbsOWQhrrbzsC4UySoll7aVAQF2443XBwqvyp2MbwhPrP3mzJ2HoryRvKIO1gbUWP3Z2OfS9HO0meNrRj2/lQPrsHP4XJFCI9O6zS/6HC0uGuF2u5kZudjolaFUh2BOzcU+rwS10xzmQy45VFPshdUr7Gc/v4tcUGXkxR/xCsQrEK9AvAJnugJxAulMX4H4/uMViFcgXoGwAm9EAmk4MH2omuZULqByjz5408UnvFQEzD/958MnzTlSdk8OeQpRDtJw6qPIni4250hE06XkNQ1nczfUpu1UiJxTOb/Y1wx3rofpKr39jl8ee9mp7PeVEhkikPQYWmcRR9+gzkNzoIY7Tr32Cz+837fzWl37V1q/M/36V1r3UznepT/LdQKpB4BK4KC6tIVVJfWGYCSWHx0QSNXNqfbsijYnkIgkwPYj1doAHBg+DsSF3IyDX+rkFF4M1GWTUAiU8z0f8CuTF5UAUotAUvh1LgqkHABNxSBlpeI3n9htDRBILXR8N2EV8ty2Pdbam2qtHQS880/AYidduanpdIyCGo6CJHjT5QvoLs4Gk8ZmCRsZgb9ujQagEgGWqkNE7gT+RccBXnXMaru5OXkOfFZVVWOTU4sCKRMCCYsiAI2jgCEpHKeA2I6ePntx/RZ7fs06QAjUR05cRPZ4IaAZAu8BKRMpJwLwMpYkiGyZXorwGaoqOtk1Pdk2IrXJ0PedKmF0sv1H+5Nyw626AI9EBE4qyrbL50y38jSUIN2NAOsdgYKrh/HFU8rlcMuorABc0j8BrjXVVZ63UlBUjF3PoNU0d5Bf0W2NXYPWQpZEP5ZySRnZdggwtAewPjEE0tTl7AoPQK0+jkMWUzNnnEP38CSsiOigBxjqbm8ljycJMCjHrdUE2qmDPhgXkAfgid11rfb8I4/a4U0bLI2xmUI3dj/7cTsbgdNYVjUCeu1q7zQ4U5sy5xx70ztvsTS22a0TExAsZYGCwbnUNIM7KHgUQFw1FFgbKZDUEf7CmvW2gc75/1cCyUmZUJERkQfR9+iax/5ez8Ve+whUd9suz5JSnpVyIzLDzIsQ5A+ttCICSTk7rmwRD6IFQ/Zu/JDF/M9T5pAIBObWAIClH4/TCXIiCold5owUSG3kqw2gcFRXt7rJQUhdZeTpQS4nOW4BGZ1PRCBJhSRLMs13J4Z93ZEvGYSfyA6NS10DKa6OWc+pXgGpF80NJzmcWAqUWfq9WHFXlHD9PQNHveqhTV0A2gsMVW0CQFRqm4gYierv22V8HSeQAiVWRFqdyvr8Sl5z/tRJni0iwkHd+ZTGSUGcE5l/3b7OR3kmqocojwzmXkB6alEMlQLMEdk7amHv4Zq2YdmlOZAKiaRtxI4fXSKvI+txSigZ8/PT82xSRIpUOprz+rVA7z7WUKkw3IZQBKqTbbKJDJoSfJ3kK4s552ROSPyIuIqUo4ESKXhtonKLQsVEoDrVmgSJyHE4oaOrj1pFxJHUFbK3S2NNSnE7y0CxqnmbmCALx8CyVOeQh+pjzJgxrr7R9c6AONK8yOI+k6o8NUgI1TdqVHBSTmomjlnkg5oS0iCKOqhfJioW/V73kbTUwB5T9x29PshfUV5McCwi+CLyUxaqUjI2tzRZe0urNTQewXbssFs0Njc1el11zLoHJUNqiEApLy3zY5atWQ73NVmSSXglfdz6DVtsKaRGN2R2A0rap59bRibR55y0+V8f/ojd+rZ32D0QSSKB8rJzWL972FaOfeELn/MsnSuvvNoJoLMhNb79ne94Hs8DD/yP/eiHP7BSGj907rt310CQBSRtFkqtOefNsttuv82+//3vk+9TZD//+c/twYcfheQf6zlDra3tPm4HmM89qDwfffxJ21+5xQabq2zNyiVWd+QArQmsoYnZNv2cmXbNhQstkXy7H37raxBWebbrcKNlYW22Dmu6ThRaf/nLfbZk8ZN23x/+AgEz1/75u/9oHdibfYuMp67WTo6v2psXFj/9ODa0VfaVL34Ne95WspWutHvvv8/Gjhxlv/vNb62Mzxc9fd22h3vT3Xf/1hbTYNDa2GTvefttVg2Bpev+GPlIl1+zyP7uS58m96gUa999tmr5Rvv2t/6F8ZuBnWGbnT/3QsiNbXxeEoE0YJddcQEE3Cfsy1/6qhN9i6692j7x8Y9iizdgT0IgPfiXR2nSqcNisJVGnVybPWuuVe7aYZPJ9hN5NH58ha1atcotDFeuXOXr3Ewyot77gffb/gMH7M4f/AiV2Rgnh8aMrrCVy1YyjkeRVTUFpdcGlDhNfk3PP3+uK7/27q0mV6vI1WXKftOa5fNVnwdZ50Waq2HArRxFLnGdkplzek0GTTfpfKnJJp2/iaTC6uc+6SpCVyzJSFLzCRIblZPb2ep+iPKph0wjJ6whoAaYc3XkVXEIjCHuzTQLdXWyRkH4qVEnlUaBhQuucOLoyKEa6trk60K3FFQ0hWi+p9K90NnZhaqtnM8H6dg7VlgRRFwH1o4pKflcs2ZXWw301duRuu2siQch9jts0oSpKLcm2NoNq62G7iioXMi2XK6NspCYt6hQu/jcqTVKDSUawxMmjPM8pBzs/3btC/6+iT/iFYhXIF6BeAXObAXiBNKZrX987/EKxCsQr8CxCvz/QiC9muMczlYtslw71SEwnAXeS21jHUN3vAAAIABJREFUOILk1SiBTvX4Yl/3cgTRy/1e2zoZkfHsukp7eNmmYYm3f/nULTZr6pgTDvlLd/7ppCTdSx3HqRzjq6nNG/09p4NAWnJXId2fbZbIH9YC+PoBjNSRLlA9BRKmF+Cth/yj5t4SwKYae+rpFv7gz8YShYDoug6Ts5zQPhcdCTAAWHC1AQ9ESjYtJdNKASFynUDqt3wAxUzASKlOsvCSz0UNkpdJB6v1WBe5S3XJA9aMDVo7tjLLdu6zho4ELPIAGQCa+1Ei9dMRDb4PAJJlCy+60MaWFZBtk+1ghmBgB/XCoGjZCElF4kojAaI8BiGYZAOk5/QQwOjvCW3NlPOhDIYMzj2X7RYXFXiXukPMvNbzj55dgZ0fmQIC+ryr/ESbulglUjSmHJRWqYZRm8SOuwicHUrcnEwBFL13OAu0aH9Dtxm7v5dTK73Ucbj+Qt3FUlOA/aeg9pkzcZRdet40o58ZErLFCSTP9IAg6IVE6kaBI8ubVNRjSSKSAOgHIIy6AAQFjqWgQKKVm41l2G7ykroAc/YTOt4uPor3tQIQqUtasoMg94YOZEDaZrILRCCmA6ZmE55+ycUXkpsxwsoKsYAiAF3gnEDjLABcJ7AgiDQ+vJOajue+xnZ78o/3WyNAXyoAtxQubq4lyzTZoQFWtYDCVtIJ3Q4pNW4G4eRYPuWgTOiVygjgUyCbssNTmQNpnvsSZO9orCkAXN3gsrBrbe2wHXTHP4sdXyd7GS4DSddoKPk3HBHkVm/DEEix1zz297HbjK69QPAoYyUiPCPbsIjkFHF0wv6pvytLpECCsEmU1ZFAd2yR8gASZRk3APiq7AmNfYHXWhUSAOD8AfGF9svaNa9RmB0V0AjZrKKJSNLPPl9lpqY5ExFJoUxS5x0cW7A5V0u62k+jMnzyr9RLf60GlOrJa+XzUz6WIkiOE0jBGsF4lWonJKV6OS+9NgikD/JqRF7GEtZR/bWeehi9K5CCKgRqxddegXTehArPlhNo3UZHv66PFEciZToBdSN7N5E2qpdUYhnUO9GbBiCAINBlD+kqAT0nK0HmzEEIC/FLmVi3aR10As85u4D80bhX6ZWXp/XWayYih8kg1ZPGgB5ShUZ2b2mAvr3M4y7IFdWnCwIhogpdD8exZ0idyjocKL6CXCkRUCKSRIhoqyKBnIDhDV3cUzxvSAopEXxsyLNQeG0GZFReTga2qdi/QaaliuHlHKU8ijKOUrGZUwOErq3s6ipQ46gWGZA/Ol6pjpwUQYGQST6ern03ag7VQ8C0CGSRT1JqBdlNWjtQaXB8IjkzBIxTE90vHDhXllR4r9JzSa7E07ohC0lRSiqEqFTdWFEzAdQrK8kVIRRca2ZdHZlyXJ8mcpc6GWsiPLQ2JokZC9m4grx8Kya/ydj+8hWrIBJmkCk3x3bsrLTv/Ov37fOf+zJkRDEWbV+13/7Xb90+7GMf+wQZPBt8XZC9WRFk/KxZ59qmzetsLplIe/futg++70PkAr3DVURNTS2eP6PjKqR2vdT9ve99rz386EN2w/XXY9t5xLZt2+rj884778TC7Su2FXu2Ngh5qUH9Dsux5xcU2UOLn7OHH37Ydm5abS1N1ahI9tlV115nDy55xn7645/Y1LIRthy7tx+gelI2Uy1NBtWNbdbCTaJ4RJnNmneeFZeVYgv3T/bOd77dvvcd1FadzRBjd9uf7/+zXTR3oZMQ1yxaiCXcPvvznxdbItemqafFWlAJTR4/wT7/2c+4Cqm7F5s0KRtZ/7dhofblz3/BRhaV25GaGldWtaOq+dtP/K2NnDDGrrn2MqwKc6x6f6Pd8dVv2mSs5h595DGuRwr1aUB92kLjTaa96/ab7RyUTxMnTHMFkSwSr7nmaidrRAhVVlba448v9vEwdfIU6rYDEoTMR9YMjfXikkLIIcgWrtMI7PNEGH/8k5+w51ausOXkTQ32BcT2IZphlDX1p/vvt0WLFtmhQwf9GkhtU1ZWYpOnTvF5+eCDiyFHWbMZqz3MIanVNM8SGcttkJaaH+kifpjLA6zz2ZCnKTyXyX1jzKjRNPKUefNRFrmRUgF3kA0kokdEZzokaltLuxOLskkN7IMDtWYy9/5WPnvqdz2yQGWtEtkt4iyVz43owqUD5Xgz7corFkFUPuD3+jSOpbm5ifnEp0bd25nK8xiT4ytG26o1a6hHHyQZa+5guo2fNMM62wecmEzFtg5Zm7W3VnM/bmQeIr1iv7POne8k3X5IwUoUTHXka3kmIOsWW0HhPoMGo3yvj2qRw/Vav+FFCNjDTix39ailJP6IVyBegXgF4hU40xWIE0hn+grE9x+vQLwC8QqEFXg1xMzpLt5rpUIZjth4pUqmV0qOSMH0ky/ddkKJYhU2+sXpIklebrsv9/uTHdvLkW7D2c691Lh6pQTSK71mp3t8no7tnw4C6b++pvByWdCj5AA4zSCgKEsh9ABjA/wiMTPXahoTAPNTbNXaRrzmURokEMKc1IkyqBcbKqkKwKZCPFT2V/qjWziuYo3Owk6kBIIgh22LQMoDXEsHmBjkD/psLF9EIOVAJGGEhp1VrzWiYmnOI3NpTImt2HPQqppQR5GBBHzrHawCiQXkjid8e87McyAIZC2S6cCK8jC0f+9ydaBOYOfxMOhj2UcQSFHOhkiHiDxSd2k7gJbCvgc4PimQSooLITWwsAJI6wWYbAAMefLpZ6wGmxj0CW7HFQHruubR/yNLu+OqkABE1SMC7ocD86NtDH3ty/08HBEUu/1Y1UDstoZ7PnbsDlVMnfA7fkiKVGuUIokclTmTR9llM6daIWqyxJ5WadtcuUEUt1s2wSQ5eCRiUuqEfkilICcEJZiTDZCL6gHOLIA0QonU1GN78Ems7WB8MB67uC5Se0R5DAJgBaBlkRUitUAHoKoIJF23mWefZZPHjQLoksoCsgkQf5BxLYA2AxWAxkkindNpAoJrW+yxe+6zpp3bGadBtpKw8EANIxwYAgnwq7Kl2zrgt8adO81ufPstlk92RkQgeQaOgDFXOgA2gVcNusKNeQKB1APYGBFIlTv3Avitsg72ERFIsSTgcNflVAik4+MtgOMjW7WTEZOurlIWiyy9xHjFKOZcveGd6M4ShsTHcQs7f1p8jez7+H26AswB0vUl1YTskqRk6VcWkb9QoHqQFyayQQRSqxRIqNJEGLkCySVDQQ6Sfw9JoFgCyesUWtwFWzv+cOp6GNu7Ia/wH/28EnR+SvzRI1jEpEYSsKjf9wPqOskMgaRa6Lc6r8DCTkRBkKX10gQS4w5AXQTS6VQgTR07AvKoBQC3yxV5Wtf7WLM07QQGu5Uk4G2qIkc49VzIPlk75kOQNDc3M9favAJSrEht5Bk+zBGRFDr3Qsh0ETJHAZGdOJIlIDVK8fwyyDS+RBz0hDknbksXFDY4FpQEIqb6qW0qc1/zT+CxVD3ajqxDu7uxJ2Wd10PHmc2xOQHtKrEBJ/9FEPkYkHLIrwnKJvY5gP2hk1aQZYPsRyo4Ad1ZkFD5NBy4ZR/MmXMrXEORyQOsTZmMV9mPIbQl2yiL5ohsKygoCDKPeLHOTc9nQxxlcKyqi6z2dO117KpVMHcDAiXIVwrmUyLvTeYeF40VWfvpPhM0EgS5b77GsOYk8TqRSlJzBNlZskykVlJ7YK0XEUmyWwzGaaBm0/USUahtdnQB3tfX2eEjNVZbA7EEcSGyTfe4dO7lmSgrJk86C9XEfnv4kcftCezjPvO5z/s5LXlsif3iF7+wFqzgHkYh9PV/+o4rQZzcYvyI209NP2oXXzLXDh48YOPGTISguM3efuv7IeewzuvrtCuuvNSuuuJKzzx6DEu2++77gz29dInd8va3eS3PIt9oBKTD4sWLPbvnqaeW2prVaz2DLIvfX7zwUjtn9gW2v/ogCqg0Gzeu3OpqqiwJsmITlmV3/ehOyP4m626qs8995ENWVFhih7AfPXfOfMbnCDuXbKDVm9fbkqeftu1bdqNGPdvu++N/ozTaa48vecJ2YBu6YvGz1s8cmYblm8irrXvJEMKT90At+TaMgXe/4x12w3XXeh7TpCkTcdUM7lk//8ldtgRiJ5vmBhEM27fvsASIyXvINXph3Qt27szpHO84xlcOVmk99sLKNfbhD30UgmWUEx395MF96MN/Y/f84Tf2kY/8LVl9s+2yy64IM9YSra6+3ufDRz/6cTvA9UlhPEybPM1Glo+CbNuCWmi9XyedU03NITKa9vv4uf32221MRYWNgbB6nLr+6he/5jNRIQToWFe7JfOaAuxbly592s8vG0vCdkieUWNGWwXve+jhp91W7zOf+RzqtGdRS+1wdVM1hJPml4iqQc15CMps1gw1Y8gKdg5K35GQR3NRP40cOdIyUTXtR9F1ABXUEZQ8W7dsdzJbyh2NqUAhTg4gtRNZ3cfaqvPVsUhRnsD/O0Uqo/YRsS+18lHW59Lycgikq+1n//kfft/WvVVjv7Orxce+FFBvvflNEFWN1gyxduhQox2oqiM/aTJrilSYWD1yDQ8eJLwzsZM1oZNjQVHO/tVIMqK0ws4mc6r6UL0r+7bv2MBnWwgm3ZE4f6n5CiA229vISXK1M81R5II1NddyLqg9ISfjj3gF4hWIVyBegTNfgTiBdOavQfwI4hWIVyBeAa/AG5FA+u03PjBsVs7JLpms2qSOeYivWMu0UyFMXm4Y/PlfP/pX+UcvV7Oh+5Xl3Vs+f9exXb2a41J+kOz0RFCd7DFUBTT0+p7Kfk/lNUP3/0reM5xCK/Y4X6tr/3LX9Y32+9NBIP3sa3R4iwQZhIABXE9PpQOVsG0CbADBCJA/WmBrNtXb6g1dtn2PAdZ77z2gEvkAAghpNBd0loQSQV3sDrboHxhaPr+YnpRpJb0BgZQKIJZHh7caQQcAEnIBxXL5Az2L7wJWOyEgmmkXb8lLsa6xJbbmUK1VVpOJgVWcCCTZMml/IrjmnjPDJleMQSGUQ1d5GlZBdKx6l3qgQhJQJ1BX4FkQBq3/A/QKaJS9EQ+BMRl000phIFBPgKD2cbiaMPP6BuzQ8gARc7EBogOd1yE+sl17D9iSZ5bReSxTnQAIFMB2/BEAz1F+zNDvkRIpIgOGKodONuZORuSc6vtjtxu7rYhgOJkS6WT7dXJKNXTdAP/nEgIJ2dxJFXbxjElWcLQd36wWsn9aHFTNyStxO6V0gKNGwOoqbIFUtvQ0jA4Bgfr6pD6iA5lx0elKghxLJU/jQF07Y6DW9jW2WLssrFxxI20QIKsYHoBNXVMB3TNnzoTogZhAYSCrndGQO/POO9vKAL4Fkvf1dluv/Bd5iMDQmJD9UwYgb2ddiz1y9x+sbc8uyxF4xZm5PVqYgSTJRjOvr2wlXwQCafzM4wSSknVkYecqN76U/uJ2VSJKnUACVIc86kHZ1AZwqTyHnbv32IpVazgn3hfaw0XqtOhaDSWRhiOQRKTocTIV0sm2off4tQVw1zw4nh9zPHNIv5e1V/A4rrKLMpB8nOvac45SH+UAfBfIoksAOCCj7Iz6mNciBPXlBJJ/BYoh3mX0nx9TIMUSSIMh0XScbI0UfIHyKDrvpDBj7P+ydx5wdtX1tv9NpveembRJbxBISGihdwVEBKWIXBQQO9jrFSzYEHvhKoKgSJGmgkCA0EsCIaRAei+TyfTe2/uu3947czJMIPAIeN87h88wmTO7/ts+s9ZvrbV7m+1+D3sa227HRj97ipaTSYG6w+3stJbxnrLaorUiyMYJ7NGkhnHwHrWc26mFmUex+WfaTwokgZIikPpEcIfn2hcKpJGsVwJQ4VidhxNZpwwjzVD1r+aJlDcJUpjSRJNHFrFui/RLs3yUdC9gAVbTRlW+tte6TjsLoG1j7KqVSrFuUnNLvKM+TAhtC4eJDIGgqMWmUSpNzyYLx7RIYY17KU98nHprB6oubaf8MCe2IGQK83IdUA7s6KTYC9RbmlORqtPnJPfmqiMnXxhbUjCxHivbxxU+ofJGTyInAHU//K8Iq1MRSDoPcheIZeXmKZtNxQeA1tx0HhaYI0pKHUBXeykDSSC8FDiZGWhqpUZ08gpiSb6dYaGCxkw64LoKF1yhpecJcyfRlWtsJ9CbB6ZIc7fF9BkVXL/IEymoEkIS19VLIWHmT1sRRMrho2NF5Ih8037RWNN7Dsj770VKKUeJtVkWhBAX1dW1/iW1oNRHykSqZj19cN7DEC1P2S9+8QsnwpS5VAYJL4XVnX+/x375i98Bjndb8fAR3h895Nn96CdXkgMzgVyeaSiTsNar67T3n3aeVeysgbTrQvlT5ORrBs/Mz3/hcqzw1tvdd99p199wPcTTYXx+QJUKSSDC8pXlq7DP+6Kvh7L7a2lut2t//jMfKxs2rbPS4lz79Ccusc0bVlsLipNxWJJFgP7df7/THp43z4ryi6y1qR3SYgd5jPU2Y+Zsm3XoofZTlFUZFMVILXXzrTdYF+rmFRvX2r133m3VqzfZBFREi556CkIw24blD7dOxsJaztmC3emCp56wHeVbIEEq7PgTj7ec/Dy39nwP9n2/+OnP7LvfvNKaUZGKCBmONdyFl15kK9auhGjIsvPPPddyeW5lZuSh0Po0pEWFXf3d79mPf/wj+8xnP2GLFy8iF+kpu/iSj1EkkehKpMxM7HO9mCHJamtryUaaZzfdcKN9+LwPezZgF/Pv7jvv8vEo8lB2dB/5yAV2w43Xo/Kpsk9+8lKyoabaxOnT7Xe//x9bvvRVxlqiHbj/Aa6SEqFaWFiAsqcKi7tN/tyVjaMyH5ubyShk3mRkZLlt4fPPP29f+cpXrByCKpn3O+l33WeWsv7a22jvXOvpaHXyeRRFGp/99GVWCMGSiW3p8NEjIVpz7ZVXXrF1a9dbJZ+hli5ZbuXlEHQcq7Kyyu3qqP9wUkrTVGtoqyuPIeU6eskXy3FCtb4JRZvUyXq0ujpSRpQUekAg+zpCf8hiUaRUJ+tOWdlot7TTuKqqrufzmgqLRnKP2VZfy/jCii6PYK3auh3W0laFZeNB9uwzTwSEEArkAiyTS4aPZhym2KsrF2Op2ESbpDNWKRjpbOVzCp8ve2mzpAw++1EIRZ/xdLDSEUXkLi2OHj/x7/EWiLdAvAXiLfAutkCcQHoXGz9+6ngLxFsg3gKxLfBGZMi70VpD2cbtzXWs21ZlX/vNvbtIpDdDbOzp+G/lGG+0zxv9fvC17Il02Zs2ie3fvTnv3mwz+Lz/t+RHrELr7er7vWmb/6Rt/m/bcKh7+cmXZP+WAsBeYBkwOwm9dZABhCyTSdSfmGN1zTn2xLNbUR912M5a2QaxjVfddwGGAQSoZF0V7fwR7nZmAGgyrFI1dwHv74daqQiALwu0IBmgOUte+cqYgI3JpsQ8D+AkXXkpAM0tBNg3QSA15wBajsmzFViZrNpCZgb+97IHasPvXo5Z2ZA5Jx1+hBVD7hQPzwWUAASkatyBR9kpOXAHKREqWqLgdVnERESS51UIVRSQ54CfbOxSAMU6HcTZvnWLZWPZJPIoD2BWAEs/QN4LZB89S5BzN9XuaofQaCgAoP0VgNcRiRT77wDwG8hfiVUuDQa5BwP/QxFFr/de1NevRzDtSZW0pzE/+BojAknKClmNZdIPcyaOtrnTJ1gBVjF9bXWQdYBDrl4oAWDN8OBt2dtU11ZaLiBtaloWtkGtAEY1bhXlSgSUbQIuU6hqr2ntsw2Ak2t2VlszaFI/tj79yhriOOpPAVweSM9Fq5p6KhXustrpRMkAI2pTsRYaD+BWNnKEW+5ElnJSsymIXveURj+2VNbbo3fda91UXedITQEDKqBLY8KzdbjZOoiADU2A4VTij5+Jhd25Z2FhV+xguYA979/QGjFFwLCkSG770+P2dR2QEc1kcDTUQ4pt3GQLqbxvVF7EPiSQXBXlaoeAAIpA513jIsyPCWwcBUxH4zgYBaJTgm0DkjTaXy5vrrITNcQ9oiGxXKrx8yEAkofxfg9kncgDqXhCAkm6rgSRf5pvIYHU0g/wzfwerECKCCQnI9yi77UEkt6XmiR6BeN5YP7p/UBVNfRLBLgsKIMb1X6BBWHwY9AOIiAitWJgvxZY3kUkkggk/SyAedc6s2stCBRoAiF7sISKLOyCfnj7Leyk6HTFl/omuuWQJNSPSbLihKBFZGrDIVNKIVL6UOzlMX8KyM1ZjwJiHbZXHWSOabewCYICAb6UHyYllhQ7aVLVaLyLrfLCAYhc5k2PigNYg121wO8jMkmkbxPV+omsuxoXur5dZBLz2W3qPBcJcFu5SawZUhakMqY0VpSZ5KCzAF+1N987daO6Lz0/+K6fVTCg1zDZyUn5JmUDP+N25e2SqZsXIM3SPWZUsWe5iHCWGqMQa7Dh5N5IxaWMGCkPVECQBbkiKz3Nj+5QeSaiSxZ/PgaVe+QWsMHg8efJIPIoIpWkhBBAHs3JIDdJ1nUSZ/LsDO/PyTtXPwXHlOJCba92iBRIu+zuXLXHesMzLLDEk0puwGZR861HCifIWmWxZWHHJUVILaSMLPiyUW9qDU1jfRSJsHHjVre6e/CB+WTzfN6+/4MfeTHF17/xBTv62IMtP0/XKws+FCNIKI898lRUbxCEw0QAYBOIqk1A/uFzD3Vrv49dcpGVlBaTM4M6x9WmvbZo0WLGEdlKX/s66po1kAWowUhHvPLKK+2C8892dUl+vvJnRFD3WjN5TznYw2lMbd1ZYQ89+oiPmcbaOvvnLXfYicefRKHLCmthjRURUVtbz2eMTjuHnLov//cXLbekwLpUp8J7xaw3WyGvPg5BcyDWZRUoXV/dvBU7tSae+Wn2L1RTd915mxVAJh5z3DE2FmvIVatW2feu+r5d++Nr7f67/mkVO3bYgoUL7bNf+gI2vl1WQ8bScJ5nx59wrBWSBaW2+c2v/wTx1ebPgeeffxai5zK/b9nUZfHZ4sfXft+tAM844yxbRhaRbPc0czWGm+obbCkWgtu4roceeBBbwEJXBvVCIo0fP942bN5gJ510ovfdjBn72a/IoLr51lvsxz/5qb304suWQV5gKmuTxq2KYdohfTLSAwVle2ebk3iautOn72ezZh9if73pL3bae9/j823hC4vsoIPn2DPPPudKu1GjRmElWGdZ/C6JsZUK0d7P8WZNm2zH0McfPueDVldfg9VlpaWSEzZ27DjbvGWbrVy9FrKyyp7nfluwrhWZ3djQxPkhtIpLXKWUBPGpNbYRK8uUVBRKqjzSXIZE1DPA1zOvz2BskSklaz0VomhuTpk01ZYvWUrBQorNmTPH1qIe1meLJuw7pV5KSobs6uHzZSpKQtaS3h4MY/lsW9dQjoIohbHbuGuN6mXN6+b6pHBS8ZSr/3xd77K0LLL6IDdFIk2ZNNOmTj3YFqIu21axDlJzjG3cQjBo/BVvgXgLxFsg3gLvegvECaR3vQviFxBvgXgLxFsgaIH/RAJJahvZoslS4c2+Yu3W3goZMvh8b+UYb7TPG/0+9hqOmz3Fvn3paW+2GXZt/7+BQPrBjQ/aky9jQcHr7er7t9xg79KO+4JAuva/D+CPbYK387MhZsioadnOH9lUcwP81LUk2UtLm23hiw22YSsZNBTjO2Snv/GFWQm1E7IIxiUCKVH2ZAA+TiCBVRQCXDmBpLwjUJFE/igXaSQFEigi6qOAQEpWFTfHaEax0AqQ28Qf7B2jc2wjJ1yxpd3aehUyTr2ngEeutYCq0zOOPg77JQLNcwCgqR4XgaQqahFI8uNX9arILFWCqwo+yCEJwGBdoYKgI3DOwT2ICdkH9QCsNJGns2nDegfi8gEQ86neFSCTBIDx8BNP2jKsWbp6VeUtj/4B9UfssIiIIr0XAZ6xAP6AYiTIeIleEakzFLmjbV5D4sSAltHvY0mjPRFIezp+dB3RfrEEROz5HQDVMBB5BLivPpACZSaWcbPHjbTiRKqlUR8lQQjmQsJlUZXdi4VVKzYwTcjYktKG2fjJk+iLFCsHSKqoqfBqYgGg7ZB4lVUAgARhN3Ul2VbAzlXkIRFlIA8lr0pOkfWYLLQAuIQZK+ND/T9hwngALKzsAAOljEkC3CsbWWqTxo1FiVTggdsiB6R0kjKkpanZQfDarTvt8Xv/ZQnYdWWr8jkMzJYqTTZq0nE4gdQMkA2BNPHA6Xb6uR+wrKJiB34TQ0WA1B1SIwiqk12QE0hh7oOUGI0NLVaLVdhGsjdERjZ0KDx+AHgeaizEjo1Y0tH7UDZvkaWVEy0DJFG07YCKZ3cCSe9L9SXVgqy+BmzsNGYDVU5EwPipBKjJEs0VISKQUOzQNolQRFmAufkQGLmoCYGI3bawi3EBLmfdspFU+0g35uox1CeakwDezVI+onQc0sIuHO+xBJL6w8kw2B+/vlAgFTueY4mk186ZAXWSKwfDrKUgoSnIm4kl0SIFo7J91D6J2CEGmTyycmMdoe32RCAF1yniA/sqZfcI/A+pnX1BIKVoHIZ2b91RFpFYfq5DxKkywHpZ37SaTh83wkaQ6ZOENVUPCoN0CHImqa3FOku5NFol2yEXKLZ3ckY6LC3bSa52Cez81Ie6d08LE9HH+Z1oYR3VAImy56Sc6KKtRCxoHimvp11jSNMjHNyukoKgd1IyzNAT/6rsISl09L4UAXpJvaSfoyw75a5ovgbqMI1bv2UHnn17jSMtHaxPPZAF+rc+Nuq7+nf0yEKbiP3X/gccYP+4717Pm7nwwgsAiyc6kJxLFp4rhXTvjHGNAx+T3IFb08UqhxjrIol8LrkaKLSo42QDdpB69gS/S9b+IsNhyURUD6iKgjmpe4qeH57v5JlTwTMjheeP23A6SSqLzqAfRIbquvtQWeklkgq2C+IJZa7UlbSzCG23I9R5mac6dhcKkzPPPstJ7l4qNa688mqbj8WdCA8VjFz9w2+j6JkJmUQ/0verVqyxp59aaA+a5t2RAAAgAElEQVT86xEIhFYv8FA21KRJkxzMnzRpgl3wkQ/b0qUv20UXXWhjsYzT/dRDjjzy8HzIkXJbvXaDPfPkc+xLlhSEx+c+9xk7470nkQ9UZiX0SzXFHCLrrvvtdXYOdnnKv1uy4hUrhpDq6W23f9x2i72CXd0lF11iD3KdLy1fS1FJmVVTcNDSWG2/+vW1tv+cA2zVprU2BaJlUhm2bviaJTDGH71/HpZvT9oDCxZZIkRMN20mMvHu2/9ma1ev4NmfaWPHl9koSAKRinfdcbdNmzTNnn7kCbv37vt86fj5737J55MOO2zu4VZTVck8SrMD9p9qG9ZvQcF1HSqZfG+H7ShutfLNn/+kE5n1EDLX/uoHECJtdvjhRzlBUjyi0PMXx6O06qI9HnvsCVtEscpzTy9AZUMhDfPohBNOIrPofhs/cQIq3q1kGZUwT9uxbSu3L3/1S2QBHWaP02edkGjtqF2Vp/TSohe4F9nHddhkLPlEGlZV1qAaa7b3nX4aloJl9uD9/7YO8p+kLFNuVzNZg+sgE1tQZB/KvWlsbN+yEbWuyOcMy5PtcFerXXD2mTaLfaZiq6dn8dMLIJ0YWzMh5rbv2GkPPTIfxQ8Wrry3USQdxSJNfAY4/qST7bY7/4GtYrLnC7XQJ03NFIOwRuj8usZmyM5MxpNy2dr4TNDha6isMxNs6pQpnp0oe8287BwfI2PGjOV+10AeVtPWKXbCsWfZqaedY+vXlnMt21Afbeaz7GOQUw2QVeS8eYFIEuRas689srPr4TMKbLjNmX2YzZw1B/LrKVu+4lkIKN5XJlx/BkqlKXbC8e+lrxNt3sMP0U4vRI/o+Pd4C8RbIN4C8RZ4F1sgTiC9i40fP3W8BeItEG+B2Bb4TySQdH2yarvsA0fZULZsr9eDUiF9+ie3+SZvhqjZ0zHfyjHeaJ83+n3stVz18dPtmIMm73Z5kWWf3qyoadyluLrm8rNfcxv/6QTSUPlKb0ff/2+b5fuCQLr+Vx8hx6YV9UgDwG8d9iQ73d6kHQZo1Qbyfp6sJS8B8ghnoz4A3w5UQhLeUMMdVNGrPBxwKong5mGAlgGBBLgGhhgRSMUA9Bmy9gKgycAyKE02P7K1g0wqpDJU9ePEHFkLlamtEERNZI13jsqwnfjVLdvQikoDYJH3e1VBzLlHE/h9xpFU+kIgJWbIpqkLYA8rMgiEPoC1ToAGgYcC8gQYusVUaGHnYe/KdnEAT/ZdQUW4A9NcSS8pzrJsKd+2xYOai7A/yy/MA9jIdp/+RwB1tpTvdDJNBJKqu2NBfY2pCMCOQO0oD2mXeiME+gcD3dF4fCMSKXbcDkUoRdXt2m7wv2P3fSMSKdp2MCEVe04pLAKVQb+DSpOK8208VjH5fW2W1NVC5TSAC1ZyGVSPizyqJTtKyp+8ojwbCTDXBem4kwrpxjbIJsiHDEg62VRVVTdgZUeINwOjEvBsJTZ2TYrWokJYYHEaFd46t1CgHgDQIogcgWoC6ceNK8OuClsgEOiu1gbPQCrIybaRw2VTU2Q5kI3qc4GsHQBl3YBk5Ws32zzsjRIBLLMYCzpHMoCmyKooh6cWJclGFFFdEEgTDphmp51z5i4CKUm2Uy6pCIFlXaveYI5onoiwEoFUBxlWh53qZsC0l7D3qaXyWgRS1KaxipnB/TNAOgbIuP8sGU34in4fjbdo/1gyMHpP5xGAncRcd3BcsS2hJVhw7N0JpMjCTjlWwTiWhZbYhR5ARchggDgRwtmKodEKADHRwXbtqh6XVZkTSMwzCC83suNAUhw0sVD00Jf9yoUJM5A0D2Mt7HafJ5qv3HNInCkbSa3hRG5w4TFDfIAsGngz9j2B7QEDJctDaaVEiMbOG8/kcgvMALQXgRQotTTvZVkYEBIBiREQ1LG2kLpr5fp0u3pGhFtwfRp7b/dLCiG/hlBVJaXeQH+LV4DMxe6zDzC2rCjHyrCty1MGCYCr8n16mVvbKqs9Y6yfdbFTyg9AXKkQGgCB1TJqLo2TfrdZC+5ZLxGoUvi5SgmS160AA9bR11W9BApLEVSPEkl7paNWkf2jlENuN+qWkYEayVVfMhhkYKZge6pz9jCm9ErhmeE2pSFpq32lTpKFm0DhaEZ49lPs8bQ9/ZvM8UT+iWOTu1wJ7SDlQk5ODkA1axbE2qWXXOyWdH/8w3W2P1lql158kauEenjWaNxrDKTxe313IozrlZI3IJSC69WXmCytNXo5AaR70vNSZKRb2dHWGkbMoz6RsSKVQns/LSg6tpRUruwF3PZcKvaLiKmAMJbSTdk2XD9AfCfAfpBZpHMEZJuyr1Kx89I6pLEswF12XbJYlEJO96ZraGpqgbRptk2okJ6C2Hlw3kN+3Zdf8Wknj8rKRvox1f7trR0QHhtpr0IH+Z97fpEtf3WlvfrqcjsXKzeB63/5y02oUMohK8pt8oQJXiSQyrP6jtvv5tlQZLfdfpe9/NJSJzBbIVMuvfgSO/+ss23K5PF8HmixtOx0e/rZZ/iIkWwt5OGtRtUy59A5duSxR0D+V9vylxZaH9Z1N15/oy1auw7VajG2esrroX97muznv/iJTZ0x1VLSUc0pJ2/EcGuGTGjYudOu/vbVtoacxc21jaxBqN6Y2+895WT7wmc/xbOqwUaUMi4aaq2UDJ67774bxdpY+8ed99qyRUu8vWVH+M3vXmWlY0dCPu7HZ4btvt7PPfJwayPXJwEiYvHiJVjtPWpTpkyzJx5/2uZDWLVhwyYi7cP/dQ4E23lOMI/G/q24pNheXvKSzdhvfyczfvSjH9v8Rx6zHdsquYYRNrZsoq1dt8EzGjUusiluqUGlnZ6VZMccc4SN4hiXXnopY7sP0mSDZWPPd80119i6NasZMxA/qLCkqKusrrLTTnsf+VPP2hVf+Jq9+MISm3f/A3z+6+T+T/ACh8fIQmpq68D6DWs6ijM++9lP281/+qO1NtRQJJBAscAwmzx6uBWSU3XpheS5skYUjSqlTZLtd2RFnf2h88h0asAqscmWoAzbXl5JfiEFJBxzw5btduxxx9sKMqS2kdOl+d7F7xIYV536zvM3KS3DKqqqmUtpdtSxx/n2TiJhVfnggw9ii1ducw87nHG60TpasctlxUlLzfaxWVVdYY0UkGSlFNs3v/F9mzBuupNsO6s2W0XlRvvDH3/NOchTo7AphTnrRQgsBiLCNRdzcwoYfzNcEVVbV2kt7Tusprbc6hqb7MAZh9i0qXOxxWuxtetXQCzWWl3Turd7KY8fL94C8RaIt0C8Bd5CC8QJpLfQaPFd4i0Qb4F4C+yLFvhPJZBi73XOtLIhb11Ew6VnHvma30X39GaImj217Vs5xhvt80a/j72Wobb9r+/whzvE0eDXGx33jX6v4+3NNntzXhFDr/fS9S9evXW3zKqhtn+rfb8v5sq+POa+IJCu/eHlhIa3Wmr/aoidnVj9tEMWAUBsacO2roWKXuxU+PtcxIxALIFcyirv61LgvTIgAPV47zUEkhRIbL+/ZZKBhEII4C4ikFIV6M45RCAVQxjor3YBzA1UMMt4p4ki1O5RWK+kZNjCV+usuRtgNCSQRFBNIoT7pANnOxiaDRDaB4ic4DkRAGsAWwJAO6hUVrW71CxSIEVAp6qxUwCKZAck4EBAmxNIyrpxJDDBSYWmhjrbsmUzxEeqFZB/kVdQBHG0w56lWrmWKtp+AC3t4/kVvAaTSFGuSvR+ZE00mEQaTABFx4rG0Z7IpFhgeDDRMFh1FJFIsWTS4OMPdR3RNkORUNH2Atc99J12yAGwHEFlb1FSn5WQOZGT2EumRokNJzulG2KuqbGFdm1ivPRbCUBeEllWDbR1I1/q1x7At0xIQGUvNDd00M5tZAQlWQ3A6asAUI0CmLGR6ZEaAdWKVBUCgpWDJFXCkUcf5coDETcTx5YBBGVCNEEgApAmAD4rO0uE4HAISFkSqutkjdgHKLVl5Xq7/xaKCgigF4EkkFUEkvIXnCTlJQWSCKTu9AQbDyh56ofebxl5BW7fpeO4pZTga84/TMyTlHiAsup7tVMHRFh9fZMTSFuxChOwVq2Q8UEKpICciCVCgp54IwJJ2wwmK6O+C4DmAVLIgehQOeHnYg4H1x+QjrHjNDh7aIMXyg8jUqevD0ssAPk8vhAOWkYCILeD4pBHzLu2iEByUkjWdQHRliRQWwoklGTdCVIgiZQR4C52mj7ZlYG0eztEeWMRKSGuxIVETvQF32MM3Py+dn/tTiB5Do3WDxFmUiCJQGIftYErQzhooCCD6hAZIoBfKiQQWfW1cmmcJ5Su0QkklB+hj5pn2YQEUhegcZSBpK2j9ejtfF6kA8zL4kmUjYgTWQbuUvPImw+VoCgLIuZsOHaRSSgSxhZDqAKEi9xU/lEDBMQwrY2QNMNQE7WjepANYQ3gaYtY80CG5IS7azlFmGkK0m6pbIfLFZZvmU4EKz/Jx62K+kV2cgndzIvq+lonpzJQ9vQxdzT+1VbtyJ2kIOriOSA6T6dKhZTSGh0QSuwPwBwpjDRERISkATZrLsv6TioNfbVBfLWzbjhAzP0oI0k2bR/60If8WpTNs3jxYpQakCcQzVIgSKElBup4bMvKy7dDUNSh/GizuUccav914fluZ+UqJIjuQL2qqwwINF2/bMtECjnBqL7XuArJ4chuTguUnhm+jeaEiCOqHURS7yJ1ad9dc5DTaBSpGEKsgc/ZcFzqN74PzyJt367sN3GiyYGKToToLhJZ56ICQ+ReKu3RAsEhdZzSyWRHp2dhqvqbPm6ob7MXUUdKJVlVtdMee/JRu/rq75Exd4Dl5edYT2eQM9jPdW/bvoXn5CZUZVji1bXaC5ArXbT9cbShsn6+890rbQWKoRdeWEi7HmezZh7kFmQVKEonT5iCquka++Pvr3fVcCLr6okQBdPHz7AjjjjCTj71WAoGiNJD4dNFX4pAOvvMs8lKarD7/nmnlU0kx2jhC/bvf82jv7vsxltvt1zyiro7U10Fg3jFvv2tr2KldwhEzKN2/gUX8EygAKGzwZa8tMj++Y959uQzC23bTqxWWXuGo+a54vLP2RiIo8qK7fbe95yAQmqVPfHkYxCJfyeT6Ax75eXlVoi16vZtO6wMVesfbrrRmiC6MrMzrJcx9jIZR8oAmjFjfydsbr75ZpuHFeDHL/2M/eu+h1AmbfK1Qu03fcZ0O/e8s23ipDKbBGGWDVm2dvVKCMsDXBn78MOP2t9vu8smT5rOvOgnv2gHytxaa+ADWSvjUllRWjJln5nMZ6lPXPYxO+3UUz1ncOWrq2w2eVCf+tSnINSqfSyUDC+wMtS5uXl5WMAV2JIlKywjq9AefeQpK8zJsxnYz9ZhLZvEM1Z2dK2Qsk1UDhUUFNrln/0Mz9J+u/0vN6I8arYCnvMZEE6nHDPXRhbk2MFzZlkumUj1PN/Xke/XTK4RH8EsOS0TIqie9zYz75sgKYdZLZ8DikeMtKLi4XYf9nwi4tJ47jdjp9lBPys3LAV7Q5Yka2jphGgmFwmFeCrHmjHzQPp8AeOUXCP2K+VzxNbNm7Qo2bQpB6FyzIJkXOGqogTmlkjhs886h/G3yEaPGsc9L7aGVpHkWNxCImk+NZDBlQH5lKzMONaeNMjGkSNGY3NXTMbUTsZWPURiDX2GGj13lBUVjOezQZqV79yA8q6aoiqdP/6Kt0C8BeItEG+Bd7sF4gTSu90D8fPHWyDeAvEWCFvgfwOB9Hqd9XqEx7VXfPA1CqbPXHO7rd1audf9/2aPIVLruq9TtRfzilVF6e03Q9K8ndvuzbH2ZpvBjSe7wclj5PE+8HonxtVbuda97vh3eMN9QSD96pqvQ5IARjS/CMREDk1KP+BZvb20jJDrlWZEw4RBxsF38DigCKAzEUjJIn/4Q1wEkgezA8ECeDmkJgUSwNR+CelY2AEWAl4qsD2T6tVUVWkL4BGBhGWJZ9kAZTUAOrRxrFYddgSAAqqfx5ZWWjOMlbI1ZPGjCvPJY0fY4YBP6QB/YwBfEhVezikFUKelBxYostORbZJnZQAoKvvDrcUgmQQ6ikByDDAC7qQ+AqRR8LxXs6OGWr1mlYORReTclIwciWJkqS1e9qofV8CIgNNklbCrPUJV0QARE4D1eg2lQIoA+sFDaDB5MJhAiiUW9G8BhnsimaJjORguckCgZozaxa97QMAS/C4WrxeQHv7s9yUQWsoP3ycgzgRTqw2lDkAMZoVJ/VbE0JgMsTemIAt7mTQyIfLcTqcLgK2bfpcCIB8ip7apgT4H6AUISyUToh0ASSCvQsXbyEwor8LqCoVKLeTTcqqWmwCXhwE09XLf6ZBMyhYaBnimPlLl86xZs2z6flOpCq73/JCpE8dbHpZC4L2uiOlUpTIDSKCSrH/y8/NdTZDMDe1YtdHuuemv1k91tizsuiA9BdTq5e3IYHELu1Zs2TISbNwBU+zUs870qnYRq0mqmgbkdeWBoG7Ze4WWVAEBgSIHkLOW8PoGbOzKCVdftmKV7agReBmQM0MRfLHj460QSAMWdIG9nb6UyRHk+cgGMFTQca2usAmvI9pW1x1luwRqp4FMIYHPydhk5ZCtkQfQj14LEkG2bsGYl7KkTXaBoJw9IupiCCQRDlIgtUAedQMOat6xijiorlpwnzfh2IzmlMicWEA8CizaGwIpdl5G8zXo24AICiigGAJJaimfL1KqBQSSk8DcQxLjN1IhuQIpJJACpaMUKgO5U1IoSoHUxVdkYSdwX4Ti2/1SZpCTWKF9nZNjITmp+xOgKsNfBHROIpUCehexFib5Pig/9cW4V3uKWkhijWuT/Rxjpqqx1dd9falfnKjQd+7dCRHlkvFeFyRQZEuXynwQqZUTEkoiFoYB+tY3N2L7RfU/5+6VIgj2QmtyJ/tqTKr9tBa0Al6LWAhyg1jD9IzRGGWOaXZ1cG3ehxqV4TVpf1lZisCRCjVZlpfcXwMEx0c/+lGIjePIYmpzxdF/f+vbWgEdvJZlWLKThoD7rB2yt5R1XRHFA/+FDdv9//4n602HHXvsUXbUkXNZQ7AEw3JVClYnU8K5JevUSMkXEUgDWUXB+uoqpTA/KZZs9HsX/aclNSTFnaTS+BJJAKEdreEBeRTYKWpN7uH5qnVYlnRSxvlY498RUaVjaPsOVENqa11vOgqkDhRXKgAQidYOgZiinBkIIp2rtqHRiagWVJz6fTHPQb2fBGEl0m4zREEv53355RdtM+qbrXxmfgV714NmznTiQvZp2kdWgAtfWGDve9/7XCGlCpQVrH377TeL7T5njz/2lK+h/WTP5ENulJVOcBKqZFSBzZy9v33lm1924qunEwu4hx5lze+2o4+ayz5d9ioqlt/85npbunyl1dSjcmEMJQ3L8THQ0lJpf/j9L7GU2x/LubvtO1deRZ+125q1y7GHewxrviX2FARSX3+yZ0Ptjw3bb3/zC8hQPjO0N1s3qpVOSFZlD1133R+smBy/TWs32QXnnI96Zz7XNtPORUE0duI4VEDpfK5Jsu3bt9u99/zTpkydhJK50bOYrv/jX7iG2aiHtvhzRc/KoiKIW55Da9etth/+6Co77PDZNnXaRCc4Jk+c4v197z332f/8zx9cdp2XP9w2b9rOdUoBruKdIBNSq+h0cv/auN7vfedbNqq0hH0TbCOEzTgyAR+473579tlnGRsobtpaUYLttENRcJWN5VyQYZd8/NP2ve/+2Hr47DVmBAolWLc16zd48cYwfUDy3K1e+9IXP8/vS6wFq9m//ek6y9ZzngKeDPKQzuU5iBOdDccGWQonqdhEQC1cvMySIH9GjJtsq9ZvJeeoHcJxp49/ZSCNHT/B7kNNlMB4bILQ1GLiuYOsY53YMSZA0tTUtVhWbhGqOtYB5kyL56ipyKCP9UOf1dotncKQVIqNEvuyJISyjMw0CDJUxlgxb96COoj1UEUn/VghS1HV3IYqGYvmdogwzQ8pjTpauyHIKGTguZ2bl8595GHnN9NWrlyJOorPx8pM5NmfmpzHzOM+IdUwVeZYjba1YsHbvZTHjxdvgXgLxFsg3gJvoQXiBNJbaLT4LvEWiLdAvAX2RQu8E0D/vrju6JivRyIMZf82lGXa613fmz3Gh0855DWqqKeXrLPv3/DArtMMdc17Irb2liRRdtAt37v4NbfyTljYDUWyxeYa7av+39u22VfnfzuPuy8IpL/98ZsAEfUAHRsAHtpsJxZGa9dtt1Vr2gHZqPjmD/pdORURueDF18CQUhMkEJYebhEBioh4XKWUxb4HJqfZcJC8DIDVFP6QV4Z5KqBbBmBLJt8LMyECOElzBwHLbmFHFXomGoZcrJWwHXtk3U6r4Tip6fmQD+02c/8pVkmA9Gzyc/IgjsZPmUS1PBXzoNZKMJESKQEQrxOAUrkKDuYKgJSqQRXXXKQAv3RAimT2SQG0UNW+wNcAuOzkXIDagJVbAcU2kgki9VFGVjbV1S9BADQ4wSTgLjVVdmqyXglttQSuhuqDiAyIyKPI2iqWBBisWhpKBRRds8bRYPJo8HtDjbWh1Em7KYpcTaD8jKAqWiHdqsZ39Qx2TbJPcvCZdpMGoAdwSrYyw6i2l51TMgBSokBLVUMD8hSCUI8fnm8TinOtQAoxCMN0iEKBv1KlaKgIKFVwfBMgcRPqIA6y695kUZOO9U4L3mc1gFgNWCduxs6uCpVSF9faC6glAFvXI9A6gcGmUHkRTyVYAB0JuJvJeVsBqbP5PpYA8Gz6U1/KwGoGFJVFYQo/K4i7EIA4nfuqBBi8988QSAB+GaGaSOqENMaSVA8pAE87AexWt0F8jsu1E8iOKBkzyrLyc4M+V7uA5abBsMpyS+3eC1ioa3UyhXJsBZfXkv9RWVUH0LiDebbetlOdLUIsIvlix0Dsv6OxMlgZ5ITLbpaIQV5M9CWlhP8+JIg0RjRP1dcCkmUNJYBNSgj1jzBDgcY+l9hQwJu6TeRNREhqO4HUScpOYV4XZiZ6+w7jGGh2dtlmySJIGUh9nENrSF9IAAXqHoF6EL0QzN2E2ge2dQGhE9jKBWSliIKQpgx+F/NyRVDIcAZ6kIBMGIrE3UU87SLqgjZXO4kSC34fLHA6ps4VzRPvy1BF5vNdJENIwGl7HSOa31LQRGtAlLHW2tZMtkanE1R4hvk53P7ubX7Jcq2T+ePKHxpT4ypJGXCehSNqQsajZpnccDFr7DSUnJOKS23FwhchdMgTEQHErukoUdR3SVja9UMYVGAx2c3vOpwoC17wQJYu2zPmJ3n0NnnqFFu6ar21h/3s/RYsHShbh3FOiBXZmEJE9DDfWwDsk9NQc7HuFKXl2HByTMSUiIBzspU21Xxvob16mYPNqD4TRfDzn8wP9V9XqC7TaqUxLeDcM++4X1cxkFckZY/GuRSC6jPlJn30Y5dACmywh8lnkfSmp9NHJyoEngGcLxkZldZ45S+JhFFGXzfXlYQCY+zoUfbRi/6LNQrSATC7BsWiVE1aC1NY57zIgft0QoxjKBMqYBjVHr1kdmb4NWhMp4oUAQjXmldQWMizp92fY9pWQ13LisaJnjNqE11/MD6DgoBoPkZzPYG2lcotIjCTI4JJNL+vEcFaEKwhwTh2cksKSl8n2F8qT89J0roS2DfqpZwn7af70e+lWNN96EuEfX1jA/Z1r9pjTzxuJ594il1wwUdYC9MgyxtQbeTQH7IpC+xOW1DPbNlaTpsNs2//93dt0eKlPBMgEzl+2ZgxFHt0+RpezDMkA1XrySefgCXeeTyj020VyhopdHR9Ly9dagdAVl1/w80c5yond7WOFPC8rq2psosuPM++8uXPu5pIKinZ6jWTv3f11Vfb3/52O2RVITfGc6ipFaIIpU1hlt17712WCbEmwkUk4/Tp0+3nP/+F3XbL37Hsg9CkPcZzjemQ5gcetB9ZP9Porg6VCkA4oapGXVVNUcAJx59s6zduYh712Y9/+Atyfgpt06atKFaayATMljYQW7oS27plo132iYvtA2e9z+Y98qDtd8AMO+l4bOSwUn3m6eftjjvutKnTZzjxspLMqR2VVW7xpnbPoDjiiLmHkfmECpaJeNBBB6KWO8wVaVu3bseCb7Q9StbUTTfd5OvZcOxbRXCVQOqNLRvv91LP8065SxpbmVgCV6FAEonTwzjQZz9N4YNmH2CjeLaeceopPMc7bRvqvacefsB6yQrLZCEow+Lv/NPfYxlttZZJuxXyTHyKNSWVfljEc7W6L9GOPuV0u+mvd9j4sROstbrGiikqSWFcL1u7xqogltq4FonslAXVxTxPVKUSnzFaIDw7eC+dopJh3EMRNrS6Xn1GCZ5rFCVBeiqjrr+bzxUUJEyeOg0F21FulVuPcujBefe7QktzqAWVnpd4+Ge24LmYzL3PIbOpckc9n01Tbdr0SUFuHeShCOKlyxb72O+hkKW5qYuCq3zGa5YrsxL57Ll01cDfbW/zkh4/XLwF4i0Qb4F4C7yJFogTSG+iseKbxlsg3gLxFtiXLfC/mUA6bvYU+/alp72meaJ7GorMaQFEvuGfz9pTL6/bzT4tmz/YppQNqGjWbq3y37/vqAPsCx8+8TXnEBH15Mtrd1nJicCR3drHyW3KUopzzGswaTWUYmcwyRTtPhSxEB1P16xzzubrtCNnDDlM3gkC6c20c+xFqs1G8qWX7OzezOuN+v7NHOs/Ydt9QSDd9sevURFeb2uohG1oagLYqbBtO2oJJxboHeBeekVKFcdr3TcqGL+JxKs7nOfeV7KmkmkTf9aDVKaDyx0AMFSqqlAAghTALSeQAKvSAEHS+eM8lyrSfhE3HcOwquuBQAJAAJnsz6YqFZulR7ZUWSsVponDMi0PRVJGEsAXxMPMKeMti/fLUJmoqj0JMM5BB47bTRlqO+SRW7yEINou8DtUYKgyXmC/aKc+wF3PigAAl/VNRHoJ9BkAACAASURBVCDtrK61Ves2+jGlinhlBdWokE16SXkT5F8M5Nd4O4Vgfux4iUC7WPA/ApkHEzyDx9megOY9qY4G7x+dJ/b9CGAPSCEpUoLslFQAvz6pehym7QGwk+2RFBWqmhfWmsy7kDgAOf0og5SNkkTVeDKgkfxqRBCWkHk0YUSRFVORnYz1UEEGFlKATgmAN5msRZmoGhIBeTuxSqoBeMzC/kZjRyo0ATwNgHmy0OlNTLfKpnbbXFlnO1A/NADE9UvigM2UgFKRNe4shzQtFUJK1dyyAJo56wBAyJFBxg4gUA7ETz5EZAkZSdmonPo4ThPjvLGl2fsyh0rlAkDd9opqux9QsZPvSYxDAaWurABIc2KRWyQhzKpRH+1H/sa0WbMtAzunJLIqvC+cgKAqWmHcEEhSVTjxoDplxpQq3Dt4rihHoaau1i2c1mzYYNsrah3o9zEVqsT071jyInZcvcZaDpJl93EXgMURoRGQIcCqsuminSJBitpPdlsa125n5wA8bUYfyIatX8ocgdn0lZMnDma7FMLD0nW/JKhYJqRsAYyE1Ay6W6mvPK+G7TuZfz0QfH3eFlIwBmtDRCB1UVlPTDrqJF1HAIhH1nWeSKGfoaT8/sLfDx7f2mLo10CWUdQ+0XZB24Zk0W7kW3CmWILVc2zUs64uksUaFnEiZkILwABoD8ZIsE1AJkUgvwhg5er0QMgIlA7YONmw7QMCCVKjsz0E/EOrwQHKh5YUwUlzcgs2JjfNTidb5CNnnmWd5JSsWrfW/vnEI7YclQSYKJly6YCjaZbAPNgO4NusccG+iczBLsh+eGHy6/iZ2yrFKnLi1P3s6WUrrF7kjxpM7aZO13pP/6aJ8A3zwFohaVIB4BMYR7nM9TkT97e6HTtYa6RD1RjSGkPxAvOoRWs5gHI78ycVsF/5aFrfW5Vf1g/ZJFJMp9EjCUJS40TmpbK3k2rGx7mmiIoXIHW0ZqSiiJKSRgUGmptNkAqy/EuAeJKSUH2XzLNF6qjs7EyrrqoErEcWy3nTGOcTx4+FXJClVRL2YxPInznGli59yQ44cJoT0lI51UA+6HwaJ72QEwL7+1AsCex2+zjaRioeWWTm5Rfajp0Vfq6AFA2kd9pXa1SgWJK6MchMisZntJ2PO65VVnQisFQsoYYXeegjOrQQ3LVORBaNaiOOGyj9pCAOfh4gYCPFajAX9Yz17UUwhMSSq8EY8yJg2rtbfQ2vxmZtOqSHWON01nuNg0Bdmup9p7G1ZNlyu+ee+20ztmwPQ3IcNPtQW/DMAjv9/WfQx20QGzvJHBpOm7XZ7INmeQaP7OrWrl1v29jn45/4jI2CAP3u96622267g/WVscP9Kg9LrZABCfiFz19uc7BWU8bVhAnjdhG7v/nNdbZwwQuohigKWbiY/mj1/p2BqvT2O/4G+bLRxo4Z7UpZWZjNn/8EGUs3M0aSrXT4CCx+23jeMIZS+zjHJykIgBhiPOykGEDz//IrvkDWDwq2fPKYyBMaP2Emc2qYnXHGWVjENbrarbFJZAWKpW2bsPU7wC6+9KM+t/56619tJITMCSecgOVamS17ZRVkUp1d/+e/WFVlrecuZufmoRLfRvuMtg+c+T4v8mjGbjGXZ+8hh8yx555bwLicgsLrACfUvvvd73thjKxhZRFbDyGs/hxJrpJsHNtRJg1T/hDzUx/t1J9tUgrz2Uwv2fFd8OFzbP68B+14spayWCDWQhY+8+ijPAOG2UjURBMKc+zk/cZbf2OVFRfk29YdFbYOFVIe6qPFZDjljx5nh8491n557c9sCiTs2FEj+cy5znogel9et4nnPWMsVNp1aWzxvsZbO+tmu+YA156SluWq4R07dqIEPJb7fM5JV80pZRYOIy+RRw7qtBOYu9iqoiLSZ7oNm1fx2W0p+ye5da3IsQ76oB2CV4pbPizQn3mQ6xkQfPVWgsXtaaefYmtWrXRlVyUZXiIeO0WqswYNY+1Ix2Jv6rT9KULJt389cuMenkHxt+MtEG+BeAvEW+CdbIE4gfROtnb8XPEWiLdAvAVepwX+EwkkkSLXXH72W+q3nWRQXHjVn33fPaly9ubAX//tvU5qiKS55fsXv4YU2ptjRNuc9dU/7EZWfemCk4YkfHTtDzz7ip83stkbSgH1Zs79ThBIQ9n2vZlrXLJmm331N/f4Lm9X37+Z8/8nbLtPCKQ/XWnbyHt4+umn8aivQ3XTYBR78wd5AD164bRuPsC0AkszZ5MCcCqwoqL+NlSFDOsLqrCdQOIA0yElSvllDiqOJEA/MBkJTtxvXp76GWTU8Pc7/AM5FcpNAcXqoGi7iwr5RipiX8LyqyWZvI7ETMsUWI9lSH5msh1JtW0fyFjp6NEOOivEO1mVw8qvERCuilSA63Zlj7i9kYDBgRwYkUfKN5KdnlQBykBxEBjAQWCFAHCB/isBrOTrL/sV5RfIPsbB4RAoVyXrYNIoVhEiwG2g6nvARix6743GVVApHja+mj4kG7Tf65FIQ/0udt8B8BHgUI4wYDYK9g46HFCWZiktKaQaOzmw4ALE6aBR2ilLVo4BASk+DATQKg2lB7YxiXYcAakycXQp4doplkQouizO8gBuVKmsyu4+ZaZQve4ZKhLugGq3AT4GVoM9rIHY8tCXaTlFtpkQ7lWby60ewBpBEtkeWDaF4fSuehLYyrWI7JFVUlp6EkHipTaVPImSwgIUQFSyA9KlQoRkoZDJysQeD0BT964KboFPqp4Xmdm2o8qeuPc+S25qc6WEyJZEANnk0OKtBRvGZgZu9oyJdtApx1tW0XAHvZw7UvdIxQM4qgwdV/cwviIA2BUVqAxEakYEUvn2SlcgbYMgiwikCCiOJfhix1YsebSrfyOft3AguYogRoGkMa/jKrdF1+V97GNHJAZwPdet6v8Uf597CEkSkT26r0TAMrdwC4m0ftm4yR6LrVMB8EUiZNO/yqNQgLxbdDF4emgYqa5iCSSB3K4ScgVSAuqkAQIpUB1JOBNeX2hj1w9oGyw80RwIfr/LavF1M45i1Ui7z7SIQHJCLFQfDTU/opworYYCzdWXsQSRxklweUG7C0COBddFOLV3tEIiMMH2NYFEP3S4mkYX5Ktz8G+R5iyyLLVO/OQCrk8dP55x3o/tVL7NmXWQHYSqoxgVUB1k0XMvvmiLly+3NVu3WAXAvygpKYvcvo4v7T+iIM+yOVUW828kIGofc2jJlm22g3tt1jgSU+U5YCg+RYyq7yGI9E4ya0o/7ZhKX2cx9mZiFbV25QrIXEgrrb+s34lcc0SoKi9JwHl7G2Ayi0YbhFKbFB8aQ4xfkZ7dzE+3GxSxr3VGhBLn8v6T16hIVfqgtJTMlG1bWTOwcOT5kANpo4UomjOHH3mEPTr/cQB0kGhf3wLVThpkkPpa64gIoFaUEbk5stMMclY0nzJpFyn47rz7LlfeFA4v9LWzl3mRBZGuPmhrbQpUPFJisZamQFR1SuGouSlCXyotgfmA264IDX/Wv6UOil6xBHNEVPcrv0t5RiHZqrwxf85AzgdjO/g5WhOUPRM9E121pLVclqxh7pcTadyz1mpfe3YpAANiSdsGdn0UGogoJXdGfZYG0N/P54DH5z9lf77xZvvEpZdBnpwBGK+MGym1Uu3pZ56zP934VxfkzZs3H9LtFFtE7tK0adMgnyZCQm2znDxIBApKLrzwXDsAezm16UsvvSRqzE455TQ/x1FHk5Mki0xuXUSL1rd+zyHrcQLplFNOhtxOtvGMd93L6tWr7de//T2E3zJInwbIEsYQ42IcpOCZZ55hH77gHPbtdvWT+lTH+fvf7yJn6d88P/Lpx2x74vEnvT3ef+bpqM/eb8cff7R/bpBtXD0EhKzZ9JwSCTmfsfSJT37OB+NFF13sNnRjx463G/90g6uglT110MxZ9slPXmrDsZArQL0r5WoqBS5SYD725FOQXYvs3/MeZex0QJApL0v2hWannHSyHXvMkTzvJjL+22zjpjUUfSSR8zecbKdnfR06+qhjUWzNwLLvCS92aCF/qLy83OfCs88845aCOp/W5i4yvlJR8soucAK2gytWreJ+Wmz/GZPIpjoW0iTZdpZvsYNRfY0aPtwenzfPli9eYi0NykQaZjOKs+24OZBWHFvts7m8wjBItCaCrKpa2iwf8u3555+3UTyrD8L+b83atZbEmrOEz1gNWNxGxRgikKQLlUKpl3tt07OaYyZimRzMU30+DVR+GoddfJ5Il8oQOmvC+Ml26CFHYTH4lNsYtkIAVVVv51nU5oUn2ic7p9AzjhqxtaysrMA+rzFQ+NE+uoYRqK2ysiCaWFOKi0qsAZVWJVlgIngbGmusgYIrjf2s7DwfeztqscmLv+ItEG+BeAvEW+Bdb4E4gfSud0H8AuItEG+BeAsELfD/GoE0WO1zGYqg804++E13d0Qgacc9qZD25qBDWebtDUkS9cvebKvrkLJqsPJpcP/ujeXb3mwz1H0PZWO3N+2jbd4uAunN2hPu7fW9E9vtCwLp1ht/BJiy1O67798eNF7TEOQMqYDdi+Ujb6jwBoNi5QEw1zUFAqlUwS1gWKRASCCl8e9p/NFfwva5gF/JAIhBbTRgJv8XgURdt8OcvdicCPvslFc/2EkzgTpNELM7EzOskdrQXpQmfQD+2fx+1vQpNnP6ZCpTsRkBYE5GQZKBWikFYE6KIAWoi4joBKwSmKiqdb0iMkcKC4HmGfwuMyQKRHspt0aWRQ7I+X0MIw9gI4qsCtuJjdqOCnLRQmWJLJEcPA4BxkjpE2srpONECoU3IgL2PH5eq7AYikSK9n9zpJJIDwH+tL9crmgmZYkInAdftf33m2SjCakWCCoLqSoUWZWAKe1YuQzDdqwftY2q9NUWUnH1QRhkcayRVCMPJ6w8g/4dDRBXkpdt6cpJwgKulz7kbQfiRNQ1YmekAHZVpvcD/knf1YUFT1Juoa0lJ2jVJsK8RdLIlgvyTqCoq79c4CAlSDL2Nuluz5NNVbisj0ZAfE0i4LyEUO9+wCdZUCWD7EqplE3mViZfGguueKpvtE4Cy6vXbrRn7nvAMgXq+vgHOGYQZAAoKUNLOQ0NHGPae46xMYBffRxLALbCtPUSMabcFGUoiIyRJaIr1ELAK7B76nQLxKraGs9A0tiShZ1s4qLxGeWn6OdY1VwsKRn7b4GMsS8darCFnY4pO69YAklzIDhtYPsk/kjgq1QqAt+7IyUNfeHECNsmiHQS2M6+UnKkAJoWM0/her19RaC52kmqBID9DqnK2FFErhRFQxFInQkAdaECyZcWIao+FENCKVLSvEUCKWrHqI0GyNhwXu2BQIq2D5QftE9oBagxo69ovgeqrsBSTC8RSPp91J8RgdQnAkmL4z5UIGVlpkLEc23O7MrKU+oxNDrK8+KC0pzoRA2K0mE6CoWmRvI7WNv0dhHZccfOnm3HHj7XZgJoi9Qoxy5ryYoV9sjTT9hqlBKipgJKyGw8CgLt04d6Y/KYMps4ZbrdeM89VgGBRMqNJaBS6BY7ICLIw+ZEzoushIACGO5qRB3I+iuwuxkQu548NM2DLISthcxjWSJmyF6T/Zr5nazpksk5kT6ykwHazviSMqkDsFnru9YhvVpRhPcyiKWmCCofOAbrUyrrhIPCbF9cUmQjR5aiPnneySXiXFxtqPGZhd1aN+M2QfZ5stbiWaJss4B4CecJx5Q6RfNbxxNRIHWSLB1nzTrQ1R4jRpXauR8+H+XLWBs9ppS1s8IJNKkkm5saXW0iMFsqzl0qWf6tsSM7TpHbAXmj50yg9t217ofP39i1Xv/uUbGBcthC+0XNUR+nIQkeS3x6NtIuMlmFFVw/9+TzIyShI5JIBJI/430UBcUYEbHq5xXgz3mSYSeVPaVniTJpvvWtq2z+o4/bJR+92C655OM+h9QHrbSrVDEbN2yxFmxKFy1aQnuVWfmOGldzQT171mJ2ThK2pPn2EXKGJk+Z4G2zadMWV3KORtHy/HML7Qtf+DJ2eRdYZlaOPYoi5qijjrCbb77Z17vf/vrXqHD2s2aKBCZPnuzWZ9dcc62NmzDRbr31dn/26brzUZxou6lTJ9t553/QxXOFqN57+zq8Pcqxsn300Sds1cq1tmXzDo5D9hPkQgEk6pw5B9mfb/oTRFg76qg1vFdAplaQofPcwgWes1VVXc+4mM2+21HQFPr961pkaynS8Oijj7SzP3imnXDyMZBZfG5RFhWEYQ/jcNkrK+zan/7KKiB2G5RDxvohS1U9ww7m3OPGjWPtTbSJE0a5unB7+Vba4Ch+nuxWrbKKzOZZq3HUpvHM/HjisSdtA+rXxx6dz3FQdUNWVaOKHYVyd/uOchtdNg7F12dR7bzq9nejKcq46jvftmWLF0HWtNsSCOYDaa9TTjzZ7rnzLtuMgqgbEmZsTqpNLC0iGyndrWO3bt3GOpBujfiYNkDI1qHiyabNNDEzyVpaxvEz8vIphNvBfJPlI89Zxq6sDkUiJagIw1VIqAQhoNJQDrbxGVUfTtU+Ir/6mLPpqBg1NkaVjsK67hhb8Owiz8IMSP0e27RlLZa1wVooG9m0dCwV+fwiBaDmIBJpqyjfQX/Tp1zPMJSMpSXY02bk8rmi1NfsHTu224SJo1F/pdid99zOOIdw47OC5mZDW1X0uIh/j7dAvAXiLRBvgXexBeIE0rvY+PFTx1sg3gLxFohtgf+XCKR126rsa7+59zXWdD+94myAkAF7ur0ZAYMziUQiDWVP93rHej1CY08qpOh4sf0ylEVc7Hl137+87TEnugZb2b0TCiRdi1RIUkuVAjC/2dfbQSAN1fdv9jreze33BYH0lz/+zJ546kn79/0Peei4woqjQmd9V1VyIHoJSCOv/I/snxwXBGiXbZ2qYgWkCsxzAomqbX49CQXSCH6Xo4wdz/+IwuoBmTh2OscI7LNEIAGOAC60s2NTdqI1AqQ14DXfRgVrQ32rpQGQTcaO5oPvOwVwAFUK1f1tgEAKW9arW/kPIkGUh8Q53aoETxMpIQQURcH3qiyWHVAq1boZgC9ST4iQEHgucisCxERwbAboX71mLd8rrRbAVRZJAixVqerh6ap5p4EiMC/WVmgoAmkoIuD1xlRkdbUnFVK0794QR9o29lpVsS58Ufcu1xi3hdNGvAcWbXPIPpg8vszHgAiQLQBp6zZuQ0XT5llIGi+yGHOAnZYTQCqmQUkdOGShTDE7eMZUmziS8HWqm5trq60H0CcXcEc2MbIyqqppRPnW4GSgFD2djIU6VRyTf7BpZ41tqwGwF7nh6hmUC/S3jKrSPLtJ7ycDAOZ7eHdeYTbEjTKIEmzMyBJXWSinJZ1tpDRTZbrILikA3M5Kdk2A7B1UUFcADs7/+z2WCKCZBEAnADlQV7GfsGlA4np+nnXme610xjTrhGDqAezKyJD6AHAVgqCbPKdexlsSv0uCCPFqfCGhvKQoaMYqqAb7oBpIuIqKClu7cQsB3NVUfgf9EpEVsQqkWKvDqO92ey9UG8T+ztUCnlMUEJga92lU4buqKgSNldmi+TFMhI1IOVcqAT677RdjPLymXmXpaNSH4od+2ZAJ3KMjRCAVpdIGgGki9VyZxBqgthOBJBJCFl1uYTeIQNKY6sEGsb0fUmCQhZ0TZ7sRSGrBWGutYNQHoH5EZr+WaI3dJlJsRBZgu+aNiMtQ1bcnYjawqwst9mhbgZVaIyJ1SNRvOqZbrPH76NoEWkqBJIvGfU0gZUPa+nWp70SAhooTV8fJfonrIwrE57eAa58HkO+NhN53Ya8myk6EfgHkzWknvteOOvgwsk9GYgGZC9m5zp5a8JxV1tfatood1ojapI7cmxRUCQLNN7E29EOatkCSShXo5ClzoktPAx1YJ+d7BmMsA0VhKZkmaRQGjJ04yeYtXhhYgWoN8edD8LTJZP3II18rBzY7m/nair1lBoB0ilRxrFdtUk5I4YQ1Zbps6RjfG7dts61Y8kktlcgDZhjPjt4O+lhTmGdRt8YM5I0KC5RzUpSXa9kc72iIhwfIoKnlnmRhKsWbctqG8aW2cts5ORAyv7Xaaf5E/Z6LikvKvFbUJyIVpOwrwMruoINn29LlS6xs7Eisxk5DYZUJSTHRcrjeLvZXG3VAImgd7IKkl9qzjVwlB7V1/aF1nZ41Wj90f8E8D3PNYp474pQiO1WtxdHYV3smhISTxutua0wM+ezELwSQxqvm2m52mvwcXMuAEikiuiNVpM6n69P4G4ayUP0TZASiMma9FyHWK3KT+bNpw3r76le/7uOvlbG3cuVqKywosdoG7EsZQ6eedqJV7CSrp7TATjn1JLdlK6QYQPk4nRAR2Zk5fq4f/vDH9j/XXW+3336b/eEPf7BXsVX71re+Zddeey0WvNV23z/vdbvScpQwhx9+uC1ZssS+8fVvQqq0u8JH65/adeLEiX6/o8pGQfaNQDU0D1vDeqz1HoKYSrdvf/Pb9hIkV3dXAtlKLd4/HZA8Rxwx12bPPsg+j9KpdEShvfTikzaGXLw6ihJKSka4Hevzz71ot952l5WOHGP/+tf9fOaAHJQikX7PQEktK9dJk0faD37wfSzosmwKmY5tPIOkapNCqhLi6Nqf/hqidwfFByihOabnrNHFyuOSMu5DZ5/tz97DD5mFWukZJ+lk8aZ7am4lpyg9y9tdZJ3Gzp/++Cd7ERIoNyvXVXDNtNEXv/QlS8IK7uof/sDJr0su+7ht27bFHnjgAdqizr73nasYr6qr6LcmcgQfh3wag4pHeVd/u+U2W7/qVcuGIMyHxZrOdaUwNkvJCNoJMZPK+ZMhvLZVVlobqtVk7CtHYz28euNGSGosYyF0KrE99Jw92eQyhlTMJKvcVEge6lWshc8NCcxft3RUXpYyFRlzhXyOEIkm4uexxx7jGunXDiVSJUHWZkMooy7CBlEZSL5eQyR3EuaWnJQBuXeVbd682R57fL6rzVpammjzJjtszrE2orgMG8VGf75MnTaBNqjmua3crjZbsvRFV/TKorWRfXq5p/gr3gLxFoi3QLwF3v0WiBNI734fxK8g3gLxFoi3gLfAfyKBpOuS8kakhGzo9BW9JpNTNFhpI+u3p8gjuuORl3Yjj2K7WCSMsoIOmjpmyJ4XiaHMo3VkH8VmG8VuLDu7Y2dP9uPo34OPJRKjAtD09Y4RezwRPseS4zTUNQ3uF7WHttW5RdLonl/G6k5ful691E4ipmJfkTWc3tsbddHebLOnqaM20T29UTtr/6it1V6y7NPP0evt7vv/DVN9XxBIf/rdz+zhRx/Dwu457I+w2pLtVKjEcWxWBclhJbfaKCCQApskL1b26uYArNyNQKKsWzDYBECkEQAB+aCayfzB7dZZYbCSwExy1N3Sro+qzy5V7/OnfwesUl12sjWiJqnAu6yjn2p2gJZMUOcPnXicnXjUoVZVX2k7yZlobCPniApUgSW6bsWsJwJCqQpf5FGXQGwAiVgwPQLHBPJLOZEOgaSMArlwpShHQioDlSdzvhaOv+jlpbZizXrAGCqSZb3mFeuoZFTFHSqWBo+fCIyOVE97UpDEgtY6xmt/3t3CLjrP4O329P5gcHx3AgkQhr4IY14CcNEtjyBo4D0OmTPDJlFBL4JNbbtleznh85uohm4AlFHEBaC6cklcwyKbLPQCTiL1er/mgMOOGZ5nk8aUQORwXEKtM2nzIsCxIgAfAYzbsY6rJ4y7HUCtg7GhbJNtWBFtb+izemVwoVgA7wFYIpMIcCmBMSLbRNnOJTLGkgF7x4wd5Qq03DyUCwBVCruXndRIQMdJBJ5nMY7SAYK7AYy7UEHpPgUCCoRUVXMfYGD16o32wK23WUJtC1kK3BnjwUkHEVaQQK0CiAF4p55yrE0mqLyXfXv5fQqV9iJg+iAzu0QgiYmTBZeTq1wf96txonYXWCmLoyoC0itoyxXka20sr3ICSQCfrisiOaP+HEwgxdrY+XgJVQH6d6zyKAov83ulLaSIihRIrhoAwJbtl4ut1O+MdRGKIkR9bqt9lWUkxZEsIh3eFzElFRKKFhaCNLYtlJLCdSGBPWRkjyVyUeqQyMJO83GXgkXtytwXpdHSgy0RIH+UcRQpkNxXUfe0izjaXWn12vU6yIYZah5G5FHwfYDs9fYT0h3zGjxfIpJIBFIsaB5Z2UX9Fq0pImQjAjroE4Gh7wyBpJwdz2nS+AtzqDKYyBkAwyIm+gTgC9jnXrSmp5EHkoxCtJr51q+srCTWSfgDTN2c/E+n7SeW8JniyKMcgM9EnfPc4hfJ/HjINlVsRwXUYy2srxIH4ibmxJXIimR9qYNFIjKnu0TMS6wp9RPnHcUcHVc8gsIBVAQ02Eub1vp3Rr/3eK82pCuzuAjPWoLN7mhBvQOjlCLSloP5iJRKTupHZaOFCrBm5lgViiWRzv2s0W2tAXGWCknUCkmmHJUuxkEGuWjq2xTmZy/ruooHmjtabMKUiQD/jShOURUwr6UwEGgtuzGB9SJmNRc0l8W9NpOlJoWTAH8VT4xC2VRZVWXjJk6wkhGlPDte5JZ6yMEZg+qJz6ooNA6GEJk79zDUFO1ukVXP+aRoSuhu8+dQNOaitTpaPwaeJQM2lbueAzy3EvVsCsleJ+JCYjRYCwJZ8QAxFBzDyWOf6zQ0HodSzEkFEqmfnAgNCSSB9hFBLEVYtOZE0yeZ9tZngWTWy3bWVK3vOp+A+azsDJ6vKMcgNJ58/BF79ZXlrmyt2rnDVq9cxSUmkr9IdtJ+Myy3IJd8mnbPu7noYx+1/Q88AAKp2ImTrVu3WjGkgYihu+66y371q1/ZoxA9ixYtwpLteXuV3Jo6PheMGDHCLrvkMkiQbU4EvvACmUeQEQ8//DDPdmUy9UI6BnlXZ5/9ISf+eilyOOTwOfYw43vu3MOxfptu27dvtyuu+CLkC58jmBs5jPPpxgAAIABJREFUWK41QjLovmSR9sMfXm3vO+NUiKEELG5fJX9vhG3GynHixMk8s1ARsc/7z/wQRFAdxIUs8SByICMzMhn7qPcKizLsiLmH2CVkIMkk8rDDD3F1kxMltGc9ZNRZHzzXVUzZqJf0XRlFIukvOO98zy8qgqiZMmkcBKkePZ200RZUWx8JyDw9kzmnxquGgzKAbrz+z7Zw4YtO3sladfLEKSi8plgu1nK33Harj5uvfe1rFDmUcy8byZ5aQK7TZywPAjR44gyzSpSLIsRysXFT+91845+xv6xi3WAe06/1dd02a3SOzZkxw7Zt2uYWs4nM3zVbN1g6NreNFIzkl5TYetqqn4d8HUUcIlPdZpHPlLK1FecuclXKYxUB1aJU1vNa6kq1T25eAUqpz3kfKw9p06ZNwf5kIek+dc/6lJKc0m+NkGBpFCTp2L092OlS+JFPRtUnP/EplIbN9sory/is2OaZWONGT2O7FDsaNdPKV1dAHFWSKQWh1FDha107tngbt6y3mnrWCNbNTvaLv+ItEG+BeAvEW+Ddb4E4gfTu90H8CuItEG+BeAt4C/ynEkjx7om3wP9PLbAvCKTf/fIae/Sxx235slWAHPWAylSwA+0mgJyHGJFbAfUD8AhsCiBa2e4EkoQwMsdhBQFrw0g/FwjdExJI4wBZRvCbQoDGZEAh2RhFuJZydtKkIhGBBEnUBWIgK6I2bLFqsa9ppDp+Zys/U4IqcCoP0OQbl11sxVTq1rXV2wpsYBJSAATBwQQWdAgkEdiN4kTqIVXpuh2fwx6BtVaU2+DqE95XdXkQLo/FGVWl+q7sG1XPd4L+CMRYSDbD8hVrsW5zeM5VFapMd3shZwoCuzE/T0xVuH7WOSNgfzCJ5O0X2pfFjuPdlRBhpknMOaLz7M3YD0D9gWuLvcbYaxWBIPVJAqAqH8AluLFDsGorGz0CgJR+4f3qmjpbt2GrlVcAhklQASgrizJVcnv1sEBoXSfjIw1ALUvqFECtbEDRRIDJkQXZNm3ceMtjTPRDVnZir9OGHVF7Z5hTBdjdB0lTznmWb6y2BPzwuhJQ/kDidfcGIfLKcUkA9E8F5BzGDynY5Uymql9V1yKQcrDGUd6IyEm6Ezu9QiyxsgLCCiJM9muymnMCQIA2QepJsB21azfb/bf8zYbVtVI9rXsjW0H2VEyCBMiiDhFAWGuNhbwceeAMMpAKAbZSnDoT4CpljqrKe6Q+kRKHcSyyVWSL25z5HBJwSe4SwN1OFEgryH5YvHIDbRmQL4MVSNH4iMZDLHm06z0Rft69AVCo0v8A9A1enscE8K1MJlcYhWNB23bTp7pHnwt+fQDy5H/4uAjBZjE9fi6ftLwrchmQMJVxzzS1PNjfVEkztEhoXkhtwjlEIClbpEvqRN6MJZA8p4ULjAgkKZDUjj42Yyzs+p3wCXN89qhACqVR4f3GkkiRhVEsgTR4/KufhnpF7RsoMoL5rbUjsqzTfIgykSILu8CuMsixiUhrAfcikN4JCztlwCnbxHOoXHHXY3kQG/kA8rXYJso6S1aEErg4SeA2TgCtrZ2+1rVRXZ/J3Olmvomuy5LNoxM7gTIxDdVGo+aqfmZuK2+JCBnaJIH5FPRDGpMuUbaFjGllYXWpLdhB63w226ax2XispmTB1cHYegU1SjsX3M5CmwrgLiIjERWDLKKylAHEfClCEbGJwpugJ5izfOVyr/koG0Ts9PMs0nNDY70dkmgNqr5MihDKysqc8OkkX6WBLL0sCIm84uG2FDVVDtZ5CQDTLfWQAbJcY47mDEcJAVis55wIbc2L4ShJyiERivILIBEaIaRaUWSxZjBOtY7onBoTNbVVPkUyye3TewWFZLLx79r6Gjty7lx7/In52IGWokYabUtffjlQFHEP3/jGN+1A7M02rl+DamabnXE6mT0A3cEYEpkTKAJlL6f39NqNKA7HphNDnkUkq8BAFRvMhXAdEt2vtcznVFD0EamK9b4LEUUgs++udQi0PNg26FsdP5oDGhGu+A2fXwLmk8nFE3EkdZfIFRFEiTxc+yBmUlAkd3U2+di7566/QYxUWjdAfDp9ncFXS1sPKmPdc4oXKsgu9qjjTrBzzvkI1moTWV1QpqCWEZmdB4kz76EHXCnU2txgp592iq1as9rVZvPnz8dubCfqoCPtE5d9ykaNGuMkzBVXXGFr12/Ajq0ssI9zcltFIoaC5m8QV1N4lhH+yLNOvy8tLcUqr8uuvPIqiKFtWC2W2KzZh0Eo7bAlLy/zzCMp2L7+ja/Yeed90PJzs+zlRQuslGygzRA4Bx54IDZtOXb11T+0+1B3X3rpx+2WW/9ujSJKUOkl8VlG2UzN2LrdffedtDFFDDXbUfQc7Qo+V4Fyfe2o527HJm7lqrW2Bqs4KZAaIFLe855T7QjsJqW83bplCzlK+1MIg1KOMboQwmfOnDmQlmN3LW3qR2UoSUn80osv24033IRKaqTnOibR/8r8yi0usp2ohDT+Tjn5JNSyVTZm1AiuuRY1GLawE8d5DpBylLS+yIJQ40jtofv75S9/bQ01PLd7KLSBoCtBPbj/2LGerVa+ZbOlYDVbCMG6BeJl9aZym3n4QbZmA7mSCWluJeuFDXq+yMaORUOkkZ69bl3JEKxDAS71kSvt+CxQRpbUFu5dzzFf18NiptzsfAisRuZMUBTR1d0sDsoVb7LJk/qoExVkBson/Sz7W2VsLX55UfC5gHGmOZEGua6MLGWv9bCWlpaUejFGJoT22HEj7bGnHmUcdFtTa9zCbsiHaPzNeAvEWyDeAu9wC8QJpHe4weOni7dAvAXiLbCnFogTSPGxEW+Bd78F9gWB9POfXm3zCYVev24bFcCEK7vNDaDRMIBCAelCDoUfSwoiENfhw4BAEgbldnchhisKSWC86xhQgah6fAwWMFAQNhywMQXwwnHmcBdZp0l9JButPkATERE9ADNt+I5V46ffCDlQ0wJwT/5RN6DL5JHD7fMXng+URFZTe6O9sm4tAGUSAEJwCQoF97wItx+jVBTAXCSB5zWEYNgASC+wV0A7VwtonsL9ZGBplwVAkAoBJcC3hXyeZsDHxctetVVryQAB2HDChIZJAtSQKkE8mtpisHWdRovbAsUQSK9Rj4Rk0+upkCILu7dr9MWSWNExBaaJnHEbMoiQVICXLDIDDp4z04YX5ADcqXq5HzuYLtu4dTugTYWBOdPeALz0t1fGA+w56KnxQ7/KRo5mxHoK0oeqaKghmz5ujE0fPwHyqNPtnpQbpABvz6SCPCoi4D6/tMRqyFtaSJtnFo2wleRGVBHk3Ur1tpRlUiB4bonIDMam9psybSrVxLmeW5GBIqkAglF9mahrQWmTC5A7HJutPIBfWbmpTQXgSp0G2ukWVvWAYf+64S/WU1nL+FLlc5hvomwGKRWUjZKbbWVHHmx92F6NnDABi6w0Jz4iMrIPxZts7PqkANG4kC2ccy+0C/cZC/wqwHsteR4PPPasdUC6vsZeKuycwaTRbiQk2/gxQwLJx1FIIEkNqPEnoF4Ad1Ko0BA5GIHIvSKfGMuu3AtBuEhRFyn3kqXm43e6J88uE1AvW0BA4iz6OJNjuAZN58ZWUm0hAklqBSmQRDQGFnbMb817rtVBcRFIWNi19qFjQsXmKq7oPnRfIaEkMDGYW3tSIAUEUKztX+zPavsB+7qgUdVOUbtGBFIs8RQ7H4OsqEDNoXVE5ECkCFGfBVXuA3Nd1xsRSJEiK7CsgqXYxxlIHjoP6QDs7wSHVHH59H9+fp6rCYpLi1H8VXsfSHUokFRZZEmo+2R1xVLqZJdUc1LTKJcsanlfs6Uy0ngO130n4LXGssiqi/RzPmt2YnsAuKawPnQz/9rYWValY4YXok7yYeLkSkVjk1Vih6UWlIpCfdAF2dBLnylTrRDFSAJzdDJrxpp166wSwtnX+XA0aJ7KIDKdnBRZ6aWnZVo6z5u1KBF0f6NGlPgakAHR20kmXgZWfBNYKx5+/nks+DrdAs+zUKSi1FoBKZbG/m38TmuiE6F876KPc3NzKRYIbPk6OtucqBPJnMI6o34WYaKsJykjxEl2qU1E6vA1fvx427pts+03bRr7dboFmJQ0UugoCyaZ62tGpZOfn2o3/ul/sDGDzNBawrayyhKoHSjnXksgSeglYidSmkRrjFjEYCqGykHGr55FPv6DieZAvZ69u9YD5TiFVo3+e+43en7pGtK43ohAdfKUtSN6xmksqcmkgnKyVRlY3IOUjllIydpamxhn5DvBJG4nk2bVqmU80xttR/kWVKHY0+rYSdmohhkbEINdWNrm5JbYEUedCIk3notJcQJl3kMP26nvOcXzivp72rF1q+CGIJ8a6ng292NXVwmBtMNKho/ATm6cTRg/yX7729/bddf9wQ6bewTEyiF2xx13YPF2tD3z3LNsW87vrrNjjp7LeRNRjzFPUIXVYjPaQu7OmR/4oB24/2z7yIUfs+v/eKNd/oUvom5Np6Bkmb2EGu+SSy6yDRtR0LU02NOPP2Ff+8pXXME2Y8Z+dsNNN9s//vEPu+WvKFtpl+uvv8H+df+D9t0rv2sLFrzgNnLKKTryyLl25vtP5d87sVI8zC0h9UmrW2OM53KDMvqwU1u/YTOEZCNZPFNcjaVXJkU2Gzeux3Kt2IYX5dG+EHCQNTsrd9iJJ57oyjZlBalPVLwgvu/lRUs9C6oVVZ9b2GrNkk6PPstlHh522GG2GWK3ZHixrVn1CmtKp02jSOOQQ2dDHjW4gkpjtI5rqsF+Nj8n31ZAcH3gA+fZ7373O0i2DchPuyj4MdsPW8BEPveV8HyuRXmbDInUh1JyxabNlsvznlUVCz3yjbD2a4b80vzRuNRnyFZILbVbMgpzrUR6JtVQfJGZmUXRCZ/ZqHLp6qTIA1bSx6nyHGkvPVtTIH9UFNPe1eSfRaRWFiGrOdfVKbW09kUlL1WhSqY0viGY8ni2JzGPy8vL/dmYlpgFqZ5nBx98uFVX1XGPZ9IPqyGEH0ERVcXnEpSd/c3BgyX+irdAvAXiLRBvgXe1BeIE0rva/PGTx1sg3gLxFhhogTiBFB8N8RZ491tgXxBIRx89h+rpRqvc2YDPO5XyoQ1VAmXZAqf8JcQQsNdVJkLwEgSuoXQQkOhIk7YRPkoVciiY6YZUEXheRi5HKSDVGOzI0gEwompRAchCAhPd9x6gkX07+ANfQqc2KpK3JqM8IuC5vh1wQyAyAN8oFCZXfORcQIwaW7Njs1fDJyUDGgKC6o9/gQ4KmAaPdyJJSiQOHuaCKMBdOTCpDqY4/gJZIpBOmimZ/yRzzbkAiBmAkVLHKEx9B0HyLy5ein1JmzVhoehWW/IxIedB4EwAmA+oGGLB54Fq78A2aygFSVRVHju6dieUhlZIRNsPJp/eaJQO3j7EoRy0CazJxMb128jhuXYU1jr5hL5HuRiiEF5duc6/uvGs6qPPnBpQe4r8c2mCU3IOXqaRdZAmizMAmWRIpBKAsWkQL51UXZdv3Ex4d5LlACapAn0k2RH5heRcqAoZMLKLrwbYhwcff8YqUAn0ACgqo8GBW04TqYnSIYzGjRuHxcx4J5Ey01MtC6scEYEpqtynj6VYUvRPLmBtMefIBMRSOwggb1LFPMBjF1ZyD9x8q3WTu5TBeE0EuJXFlEBpWdX1AIanYEE15YSjrQ7lUxJWOmWEsUdZRyISpd6RwkeAVBdqD283xpCAK1nbqf8F5gmsUjX4hm3l9sTzS6wJwF2/i2yjoj7cBQZresWQjdE4kppPL+HB+r2PJbeZEhYYBN07sB1a1Pl4DPcJprUAcsAz2qGXr0BRF1hTKd9B1ykQzce4q5sA4OjfbCwBM2ifFBaDVIHO0veFBJITMXxp8y5ZJwGk9wpcFv2ky2X/iKzpxrayIyHTlUi9YU6LE0Vqw1D+GCmQYgkeX3JCG8wQC9+NQNp929fOn2guqr2SGRjRnIi+B/M2AMej+anvanfPk2KtkVrPxxB2U/pdtJ3bLIb7BTlJKN4AYDVu++UPF9qJiah9u1/JAO+9WhNpS9F16skiwNYexnFuTgag72Rb9spSxhtjDeZFefTpzL9kZQMxn2Uf6vZ3vvBTuY+CRKBt1IL+PSSRomU/CYDXiXgpV0QSoRaanFdipagAKnfutCqA/RYeCsOYk8oe0lirB5zPRMlQR+ZNAufKhCgSmdkOESD1inKGciFnCyFvi1Izbb9JU2zD5k22FKBcGXlahUUeTSobz7Or1hram7DTCyhG5RO5bRXXMh4bsxT6IIUxLvs+ZRu10R8dsvADfO6kP6UAaadIoEcSB1mSMv6liEyUGpJ29Lml5xrPjlwyVaTOUH6Zg/zcjwjFWizTWiBIkkOFayfzRtkt0djVnC8qyEcdArBNI82ccQDkwQvMzUw78YST7amnngGIryH75yQUJrUOop944gl20sknoIQZjt1ZKuA/6piwJ0TKCDDX/JRtoefBiCBijmm7SLEkS00B5AFwzv1ChOl6tV4re0ekmBQYOp/e11jVdtFYd3Dd18mBtcltHEO1Y6x9o5RBzjCGCkIf2yEprD5Wr/RrjeNDQV83JDtzQmpfToY6DBvThioy9lZi51ePwqYV4D8BlcdUO+a40yAFsT9LSrdvfPM7qGsWYqs63n73+1/xeaOLPurg/rD+4/qbm2RPyrrEeE6j/VXw0Iw96o9+8jOrqqyxv/zlr3bjjTfaLbfcYpdf/jmbPHmy3X7Hrd4On/nMJ7BoI5+I9hPJoHm9Zs06+/JXv2GfuPRTbkH3yMPzbfbBc+yUk062sRNGc15IDHK2OiEUC7HAe+bJpyBaJtuGTRttGmThggUL7Oa//tVuvvlvkBBZ2N1dY/f/GzXSxR8nX/AQz+iRMkqqoDYKYr73nS9jmzcRNcwBTniK8JEVWztEij7H+KcUqeNQJXUxj0Tk1JOpJ1VcJ1Z2Y0aPdis+EXcvL3kJ4nIstomlrooNSEjGMXOqC8n2yhWr7IF/P4z12wLPqxo5egyqbkhVzjlq5EibNH6cbdq4wQpQ3dZU72B+d9uRRx3OsxXybPlyv8ZxYyfYNjKOaqpqbN26rVY6aoIdcewx5Ch9j+tptEzW1kKeFSOYd6mwqjmM9xbWog6eJ9V81qxp7rCxkKvN/FukXFVluX/mFCGqIh3ZKYtAkgpJxHUH191KW/Xr8yALmBTrmpuJ/vt+cg/H2E/o63osBjWn7rrr75bNutfYVMX4YV3zY2tVVEZXYJUXkKgB0dpP244aRYZVTY2TxBoD6RB0qSmZbJNs7zv9/fbss8/axk3rGV+s8zz0pbLr7K17u5fy+PHiLRBvgXgLxFvgLbRAnEB6C40W3yXeAvEWiLfAvmiBOIG0L1o1fsx4C7y5FtgXBFJmNgAIITMuQOAP6ERX6/DvhNDKapfCSKSJrK7013YMgRQUMzuBJHuxJLewgwRgMxFIJVmQR5A247oBngF0+gFdBDTCvzgcRg03SgSqS/l3F+Bl97Bea0ZBVEE1cDs+9Y2dSViZANxyztH5WXb+e45n5y6raiULwBUwwFlufRRWUoMSyJpomCycpHwQsM6J3GoHdMKVSby6RXgAxEkZoHSWRMBLfc+EzBCo3ANoIwC4GRub555/weqwjunE2sQzZ0QwACg4GBc6bMVa/cQC0UMB/9F7uo6hCCRvzl1A/74jkGRO5VZGUpzRSKpwT1X70fdTsL+Ze9hslCZqM2GryqlJtOWvrLGXlrxK9T6EiNRHAOFB9TtAo9RlsvBSCb7sCQFh0yGJhBP2AWYm0QeFkDg9INddkHGjigvthKMPRsXV42HlqYDHytwRONRPGLaA7r/e9U/AJoBsmEUFrMtyTcBNivoIUCwTQHcMoM8YrHIKCa7PAzDKBxDM5zyZnDtZKhzA4g6ySlrbmt1+qqAwP+g7xnq7wDX6tn7dZnv0tr9bYh0grxRm7DuMcSgQqUeWawB5ubTJJCyGqqVKgSgYPbbMFQiZAGQCLgXcKRtIALzUSBpzUoRojHUCfAkoVHaHAGWBf5u2V9qCl1ftIpB0TYPHUUQWRWPiNUSkxhA9E5FNgnc1F6SiCwjTgNDQNbnyJ5yu+ndACNCOTnQEBJcq333O0IducxcSdiIXReK6JWF6CsQgQK1UOWwnVVIgVAzzukRMMRbUl27Px5yLCCQfblKssS9x6mTkUF2OhV1wBB0juE63slO2mlsjRoqJ4Lv2DR00/d71ilUZxf7bM9fCuRRL6O5qr3D9ip2TYbP4MXeRdaEKyUFYKbogD3zci7MLySUnUgT0hmSx9z/t1gVgLgWalJv7lEBCFdmn/C7uGV2MZQGWThk31iq2brLhkKuyUHvl1ZU2bcYUX2ubmIebUWAkMNf6Gc8CqBXyIRs5jYkmsoQ6RXyGY0ZdJBGLllKv9hcxILJMOWpslcnvZ02ZZIdPm2XTyiaSd0MWCoqF7XXV9viCp60aRWcK6lKNueZ2KQd0lbQZ5JUAYOUZaa3JgfTMYQ3P5+eRqBvKiks9O2zZujW2k7Y88pBDmZ/YpaFS2lq53VZsKffR41lHGv/s100bZPFzDmtJAUC91qIu5X7xvkz4cMT0/nOyxccYzxvIsiaA+3rWG+czZWfKutchVQRrgdZ8AexZWHJ5X/P7IpQfukeNizRI27GsQ88+94Lb00mdmczakwUILRWniFatBwLLu1A5FWKvKWBfSpdW1oTSUSPdCk+KpfLyrZB7qRBIxXbU0UfYSSedgCXfaFQ5qHQEonMfWi9UACFCU0SY2kDrkYiiVJSWGpfdnE+/13Yik9Wv6pdobdB9iGzRMdXvESkkojR6iVRzlaXWkRgCKRjvwfx0oi2cuxFxFpDC2k9K3f/D3pvAVXWf+f8fFcEFcMGVaKKJkWyYRZIq2bRtoBOraQ1pXaYltFU74zKtMh3RtkinqL8O2NYlM5p20E6Nzr9oW006A2mjJimmE8wCiSkmqSQxqIn7xeXi9v8833MP99zL3UCQxee8XonKPed7vt/3d7s8n+/zPCJCM9wl+9WEEaVIJ2tzFL3y5N+XL51Fz3j2jbuWuS7dJt/g5c4Mfzt4ONcSqp30QJJ8eZUVb+GGoUOQPOpW5us6y3cy/CI9mCS0mIS4E8HlDPtQPFPeo1fpz362Ei/s3I2f//yneOD+h3CYIdpKn/9fvP766xSQbjKs3nqrAj9Zvhy33nIzvVdOGnFQBP5tz25nbqVyhm4biREUMSW3UskfnzcM+zG/3gMPpDInD3PwDUlkvw81gquEkHvr7bcxbtw4I8a98UYFXtldjtuSR3HdjKcH0v9g3zvv4rrrh5rwi3G94zgvE3HX3bczL9RufvewvNkGcG+8/rohZBJnuMZQfDl5otbkHDQhY7k+St1r6cV3ju2V/pN+HsAQemfO1qK6+m9mzI3kfDQe2DLWuVRKqDrqbub5cwwfe5T5RY8dO0FRiusUx/dR/r3OkyuwG8f8WQqj1RRM+tETuQfX/Rtvup65k1zYu3evCaN3kuJPHb8jXeQa/p9Fm/A1hrLbvPU3zJ30Hsc7v7Ml9Kbn+Rn05ZiP53/y1cDNdx+gN88nJ89iKMe0LM8SNvgi+15yFLqN2G4Jl2ZHkvhzsr9yDJ3m94Zz4mUrErmcaRCPSDPyxeNZDpOMwP9bvsLss2VlL2PtujXo3Ych6+pcxrva7CUcT7J+GbnZfG80Jxv43bYbMjO/iU8PH+KzZWbNEXZD6UUl3lMyh8w8Y12lb0Vksjzx1AOpfrHQvygBJaAEWpGACkitCF9frQSUgBJwElABSceDEmh9Ai0hIEX3oPHHcjoxjkSWAdTKDVB/GRutZVAy4W/ocSNii9iHJHm6uUQzEEOAHKyXg8WmMKAvE1YMo4Fq5HmGpKFRphMFJCMo0BApuYs6d2FycxruJLF5HX9GHyUc5+cnedK1lt4ftRdENODbL7mZb+UyvvDAPRgxbAhOsZxaGukljr0d8sQYikWd8ghHImacpkFCTu/KKW0JtSR/t0P5iIFNTvKasF80Lsqp/e40jEsYmG407ojx8EPmY9jF5NwnGWbFtNqIUWKok5P7Ytjwhq+zjf/+Xj62cTpSDySbu1WOV0CyDen+5fveH9k4NUZutlgENTHAGCMe+12MRpKP4b6Uu3B38q1GQBJPKzEy0j6H1994B3/+yx7mrJBcPyyBz1m5XywBUJiLF4Mc9xUjZjSFjGhJMkXG52goZTcasVFG05ABcfjKY5+jKEHjKw2fwlwMXdHiacRxIaHr/v2X/4UTNG6Jl4okMjDh1owXCw1MNIaJU0ePbqwfjW4iQvXt1dsY9IbTQDeIRrj+DN/Vi94OPWjwOU3j3smTxxlSqQfDeQ00RqDONPrSqoYDr1ei5L82oxtPRUdxbNGnxAhIkmvB5HHhWIi/6Qbc/oVHcJaeVWdpveoe25Nhg/qYsHjmZLOEcJMxYkLzWWH/5LS/YU2jmBiLJdSSGClP0DglAtJf3qjC8dpz5hlbQLJFRacHjFOIdP5dvHUsocISSiTniJQjLM34NHNahCM794nv+JA2WoKH5WHj9HqSO8VzRga8JGeXcGA92Vex9PIyOoDJ8yRihcezSdYFjweSyYHE52TuXhShhTUQoUHmpjWOKS5RRRYBSULYGXLCyikgyV0mRqa1LsllC0ciVpn1qD5HktUuyxjovZxzxSkgmUCbYgD3eDJJfWzhx7xHvLY84SfNzyly2tylnPp8SHbuJo9oZHuD2O8V7w9bQGppD6Tu3XsaoTKac1o8XeJpUJaQcgM4To8xj89dt4zEKY7/wRQqPvzkEKIpKv3l7UquuTSI9uQ6yuTzlhcJvUG5trpoPK4TPp61vP5Pj/OU8VQSAZG8GDgUN9OofgPF3NfeeZseTt1w752jccPg69CX3iPdKOTUHDqIvx2oxlv730UtvfXqOPYWvwyaAAAgAElEQVRO0hOlTgRsDpg+3ftw0NRxDe7MvCk90I9jGBR9RyQOoUHfhbfeYxi4O5JwkDnSjtKQ2/e6QXj3wEc4JV5THA6JNCAPH5DInGgjuS91xgf0jti7rwqfcA+QVbQ71c94Gux7MaxfJ1mj6GUaRQMw5V/T12dEDOfYFu+hsxz3h2g0rqVgdIprVg/O+XP01ulJMUrGnIT8EwP2HXeNYv6dKgp3HB/cx/pRfEjoPxBLl/0//tmPwsXP6emxzeTL6SEesZwvPcWDzTh5UUTlWiPeQN1Zp/PcNOUdqfePMaKGiGnRDKsnQp7k5hFvoySKHGPGjGGOnzEmx5MdUtEt+xzXWBGdxAPKzF3O1959eAiD640lCFljvIckuONliZoyvSnmedYK20tJyhXPJJkH4pEj64KEiLUvM7494q5Zp2RRl9BjRqi256AlFIt4ZHKckZd4AMtqICEzRWyXfpCceXJo4ww9ycyck3lM0cqKMEpxk+KEHBKRvUpEIuN9xXHTlc+L4CR5lOq43ko9pP496HUn81DqLSJexdt7mceqxuzZBzgPRPw4dIj/5vhLSkoyHO+77z6sXrka+/5ahbn/NI9h5VKNIC4CgazZMnYl7OCePXsMVzkAIIJUL3qW3XHrbebwQudO9OTifvnqq68yRN54jtk65s+p4/O1+GvVezj6yQnsZfniJXf4yGEedIingNQDDz3wAAYnJqDyjVdZ33O87xMKHmeNECrvkjCH8b37UshKQizDMPaIjUc8/5TvISJqnWIYOeljGY9Dhw5l++lpd6YWlW++YbycxMNK/jN58LiHduFeJaF4xVv7kvmixvfwXeIJKwLyOQqMJ9lmEURrPj7A/Y1iFUUp2QPkAFACx7jkierXrx/fRXGW4edqKQiXlO5CDQWog0c/5dw5zPEajTjGO43m2OwvucH4nm4MR3eZe/sHDKX5yfHTFEj7sS0MD8v29mR4w1MUY8/Qe9cOi+v25J2M4ni8zLqdoeh9mv/JASD5t3wnE09ca2xYYuhdd96Lhx4axxxP/fHcH7Zh544Sfjeg2MqQh2a8Uz2+zC+g9hov+/ZlfpG9UNeVffoID848ZMLgvfTSLnrDHSXjA3wP68QQjDLe7O+QJvwf59Vprk16KQEloASUQOsTUAGp9ftAa6AElIASMARUQNKBoARan0BLCEgxFJDEFiS/DNc7vYgBx4pEZX5uHfJ3Kkr8l7Ef0bDq8cCR9B7mP08IOznhLbZIpj/AjTRi3n6eJ8p5UrWr5Luh4UbsFmKYv8iTxS4a687yl/izLIBnv3GSn7kZColmL7guMPQRjR7RPDZ7wfUp7rvjJtx+2wh0pwGlW2ysSd4uobjEU0GMcSbslscrQfLyGAO5CWMnyezFK4Tn7CW8ncc4bAxfEsKLBikxaEm4tViKEb35fjGqvfTnMuY6eBOneVqXFfEIURLapLt1+tp47FjG+UACUjDDv21gDuaB5DXUWUBt8cjHgBdmSAYTmryPWYZ9O3+GiAFiIxRzYNpnH8LIm683p46jaOAV759zPNX9ZkUVXvxzOU+JU7wRwYL9GUUGYmeWpOoisJl8IuQup/4l+bsVGq0zTzzzpDSTJ4k+SRsxetGg+9VJ4zEogUYoCjUiIlmGIxqsOEDerf4YW7aXgPnV6ZnGk+uS10X828TgzELqaHiVUFX+45c2YIbsimWote5Ivu023MxQc9cNHGCMq5Lz5hTzjYjhZwgT2ouhtDfb9sGe1/HcL3+NHgxnFcvPLkjeIhq5O4vnFevELBLo3L8vkj4/HnEMt3eR40fyPQ2hEVu8UWQ+2AKQGBfrJF+LqZiVe8SckeYYkRBJJvQQBaQPGTZv51/eYC4FnuL2hJGSe0z+Fc/99viw+9IWOer7Voy3nhBqxjuGDKUeYiz08SKQ+cr6GLuv+dPKYeYdu9ao8CnfFlc4r2idY5+JgNQFPcUoKPeKV5LYjY1AJWHMxMnP/MB4IImAJEZxCWEno1gMfWZO1nsg8YQ7BaRLNBCbsEQOAcmExJJ3ONxfzHvs+nsEJBH47HpbLbCM5PblnDdOAVYEJHOJCCqWev7bFuLkx6bPPB4q0h8iIJnSPSKbGdPiiWQM29YaIJ/JOmO8HT39J8Z5MQaLx8klrmFm3RSvqBYIYdeNRlTJH9Q/ob8ZTzEyNjje7hoxAieYFyaOBtf+FBQkNNZl9mNvjuOXKhhCkX3biYb6mE6SH0REv/MUSOs4B9lmQcM10Up257lsTUkEBOOX2Bn9ONc/e8cd9BA4iV0Mccllne3m+s86De3ZB0nDbjQeFdFcTw6fZMg3nub/W81HzHH2Pk5xcPTqxZxyZ1kW6x1HgYOB2ZBIsSeO5SbQ0C5G2o8ZWiqOXjsnxQtBRhy9fP5aXWO8WSVUVsYDD+ICPQ8k/4nkTznA0Fo1J07gb0c+pVhF7wVPvM4YNieO/+tP43cChZsYyS8kIhQXvzMUImTtEgFKPCE70zi+v/oDs3fEsh6f0GOjM8vqyjkmCo8I0N0o0J04egK33ZyERx55BMNHUOQZez/DnN1EA/RJPDrhC3iPQtbECelmrfzd1i3cp1iHnpYg05P1cNPTsVMUw67ReC6CvYiOZlhyXEpUyTiK4NHisWXCYEo4O9D4Pgjjx3P95J+jR9+Nm2683riGiWeWeDnKHiZrjeRBE88k8VIxoRk5P0TY7GnC31nCqIhTZlzw73YoTSs3Xhcj+pjwjSKA8bLnl5GlbYFc5qscPvGI+/Xz1MxFcjIB9qz8SCKgSAhICfknXsB17tOW0MSQliKamDCKDJFpwqFKOEbxSGUpEm4zLq6X8S6R0KHCRsIdRvHkigh0wsmIu6ynm/0l4STl3SI2yPeCw4c/NTzEm0RyDx2k+CjeOokM2fbQAw/jX3+0FC+++LLxTNqypdiIBSb8KPeBy1yIZF58QnFHynIxF48IVMJGciYNpKdYFE/PdOIaKd4rIuyI19LgQUPNd47Ynr3pKeRmfqKPGKrtU4bsO8Y94KgJMSceLn04L6vfq2I4v095uOCo8R4yfS/fsYy3DfOtMQ+gCOzyvaknw/b26dPHeByJB25cLL8PUTiTNV3WfglfuGfPq3jzzTfh4hg06wHHciy/MyVwfRg4cBAGUtzt1auPEffOmO9N8l2JhzR4r4QylZxEInSeOHqE9acXz1mXGT+SE0zGhVkXOXclDKKsAm9U7sNh5mja+of/4fzphL/7Yjpe/GMJQw9zfFMY6klWPelV3iUmFjUHP8ER7ntxHJuDE/vjPNepOApOkivrLOe39d2KQhfrVcd5K98Bu3KNkpCoLh64OM06ike5CNzGS1U8CblXn+eppM6dJPSi5SUkeZveeP0vFI/OUADyrPH0WpfPxaPQ8iAXT2E5SCX7Zm8syV1Kr6sPjLC1bftvGZ7vTYp4nHuXT3NMkAGhyB4r41EETWm/XkpACSgBJdD6BFRAav0+0BooASWgBAwBFZB0ICiB1ifQEgKSJP6WyxaMxGhlGYXEWOo1Gvqe6zdPmOcuGYMxbYzGQmyFsTO5kURA4p+Sa2M4DQN3XWQuJP5yL5mKYmgcuigJx2mUqqUI4OIv4qd5CvkEX3qWNp/TfDaqTz8cYx6E052YA4AnpZmVANEXz+C+O2/myVixVVGQ4gnYrjTimBBsfJnkVzKiBo16xghGo4MIHxJHX04kS+JlaZeEFxLDr/GgEq8RoyHRKCJRdmgwkvPSEg7GTfeJ0j+9gA8+PGAZ3ul9JeXIFcuQMsbQxXeFEpCcAkAgMck2NgcbXWJs9heP7HvDC0TeUgPfa4XgEqHB1I2MuxBGPPMeZXz5i7h+yEBjnDPBzmgcrKX4s/ed/Xhh1yuWgEQel2kUl6TTxnjuycVhwiCZEHbipSXJ1XkP3yGnw8/UiseSleyagZXw+KMPYuT1gz15dDzihhiGOIAq//o+/vjyq/ROo4AkIoMRkNg7rKOchHYzF4RHKzTj10Q984ihYqiXoS1ecWKHHXJdX540t8IGSXi6gQMHMvxUXxqvBmBwfG98+tY72PHfW9H95Bn0EoMlB7IIRJKTScIHnWWdammEjbvlJnQT0YheUmJIkrBHvXvH06vOOm0v40PaKX83eSc8AosY8ORnJoQUDbUSCucwc8G8+MobOHKCYYho3LW9AGxvIjO/PGKEU0AKLEpaJ/PFsGV5JXiFTet+yxPKR0Ay/6bgIuw8HkryTlv4skLaiTDMcU6DfnfOMxGPujMhuXgjXRbjsyc0njTU0o4sjzwjIHFsSW4zOd1uCUgeDyOPG5GbYQnPwfJAsnpJlhVLkbYFJCuWmFdAlbvs9psPPCEp/YUje+Rb4pBjHjgEJss7wvKasgUgm719Ol3GrQnxRyOy3R/efEcMq+gJn2l7NfoLSMbTigKS5FS7wBP84vHUUgJSHwp10TSaJjBvTs0nh2kI5pgSIYSn+G+igfsyQ7PFmpCSnTF0+DDmAeqKP7/+GmqNokujKz0DxANGvI/qJIyUBd5xkkA2B49Q6PEik/HUjYJPYmwc7uN7P3j/PbzHteE8bz0ty4Y8Ip4nni4YPug63EjDdSzX4GM0pIvAdopiyYQJE0yuso/e3YfdL72MUSNu5HMi4FJooLjRhV4Yw267Hc/t2IEPmY+mlmtzLT08pI6x9HAaRAEqIeY8+nGvuS5hMMNkXjLC7CXO0zf3V+MQBQYTpFT2FjMXxHfBusSDpTcFqH68V/LydKOxvM4TPkvEiPcpINVy3br33lHGqFzz8UEjyhyoOYATpygocY2Lp7CRkTGFhxuSJVAhc9/8F74ybToKVhQawULysz0++Uv4I0Og9WIYOhFf//KXV00YzdNUyKO5J166GMU9rb/xkpQ1RbxsxPsonmHMxMNFxqEIQbY3noghspbEx/XGvDnfxuZNv8ax45/ge99biNsonIvIJeucrD2296sRoSjayDxlUUbE6MV3STkidkv4NLnkXTL27b1BfibrkxGYRSyWOWPPWc987ezJ/2W+CJi1RWa9dZJEvJCimH/H3kOlXGmLzCu37LnsSDc9YIwHp4STlbx54hXlMdbLnIviuixrq3jQyPsl/4zk8HKdOG5C2EVzbXLxcIDM3ViKcjKObS8RCUUq1xGKkN05R0zoQPadFQbwPHn3Jce+Jn+ReNaIYCeisXjRumpPGDHPCulphfbt0ycBpylkSPlnKQzJuOgqubXY5rffepPfGd43otYFCWFJ/rIX9uMz/RIGGAHHiB5srYhhciUyvORZhuX9v7+U8aCFi0KGeP0wjx75GCFPxBHOSeMRK65Z4sfF700mnCHfId9tYhgqMY4Ha24Yej33tgS2z8U8TlWmb4WJeGBLWWd4GEbCJp7jgR5pfzyFxljWf8jQ4UaEGsSQkXL1Yz3PUoiUXE+rGAKwhuNdBC9hLx5N11031IxFaXt87wS8+7ePEcvvbWvWPk2B7JTJSzjh0XQU/3oDevFUh7RHcjB15nyVvJun6ekky8jQIYPYpxKm2PJoFbHd7J0UkKTfxQvJeP3I+Kv3QnJznomAZLGQ73QSyk9EJBGQOHr49670lCbLaIqK9F6XcKLWHi2nTqyDDFYuO2EsIhIPsFD5ltxk0tdjxzxIT7T7zfx956+VPDxTTnbHOfrl+4yEfpUcSBTenOK6d6vRvykBJaAElMBVJqAC0lUGrq9TAkpACQQjoAKSjg0l0PoEWkJAEi8RCdViDMmW84BlTBXPAXM63zrpe9mOHWVj8Bh2L3kMisb7yORIsoSjC/yBeCBJ5LEbaKBLudQD19GyRhOSSaQt5kmmlmc4EhoCaag5yVtdEuksnideaauNie+H47RpuTr15D1u5rO4wJw5PTE+9S6cP+fiCetzxnjcneFc5LSr8U4w4c8YyozGPTHYGC8YGgPEyC0GAjGOGgOvMZbTYCcGfTEMSz4dCYFDBm4apYwHDcs6wlBJL770ZxoqzxjBwxiPxJbBd0kyafm3GM1EwHKKPPUntD1eCYIssNHf4wni8JhoOMq8IezCjcBIBCX/e4SDqTuNh5eYW0pOp984PBFTn/gyDWkMayW5cNg/YlA56XLj3fcOoPSFF/l3eoSJgZhAbOOahLSTywgPYqCk8VW8c8RoZeUMkBwCYrwUZDzZzv7/QuoduHfULeY9UpbJy2RymHTCnop38PKrb+MC++eihCHkYLIFgYs8oX1B8vOIl4U/P4/aKfUSjzJ55jxPb4vBOC6OOYE4LrrToDWYRrvBAxMwiGF+omjQ+rTiryZPVwwN2Z1Zbxkpl6SyEtaH8+Asn7k4KAF1NFqKIUvKuWvU7ebEejSNVSddkt9IconQS4djUE5SdxEDvpzwpiFODIlizBOj4Ql6Rnxy7CT+uv9DnKAxTz6zQgFa+YzsP5197hxD9pgStuZUPxmJwdUOaeUVgu0xZpvLrT/tssRjxXjV0BgpV/045niQsSA/Fy8vMayLeBTLP6Np6OsiXnsS9s7Kem48UeSSVO8i9Em4OnPy3whI/Df703iPebwWRFUQAcnN+S05kGwBycpn4RWQZJzYlzFae/raHsdWnhXzRL0Q5NMOz6f1nhKOnEjykQhI9piymQsPW1QSpoaPI4SdU+CT0IXSb3YONluos+ss/SC5MsS42dICUiLrQpMz18BuDPsomX6s9VyW7p7EOIAiTBTb34fGdRknEhrrw5qDOEajeyeG93LRUHtGTtWbOS/rQX0rLKFW1liPx4nMV/FAle6QuTSI3n639YrFcHpDHGauoz+WV4JOp+xfCvv0EpWDCiKeRbFSEkDNhLzrNYB16WG8aMTr5iLF6O7iecJ5c5i5mSS86N739uEMGX5EI+5lySXEeh84dtyIkyb8JhehwfRw6nrxHAb3Zbg1iiN9o2PpCSsqNb2XaEzfWfEmPqw9TRGagqYIy9IU/sfVhLsKjepm3HJt4H9M2UdDPEVY5jWT8F9GMProQxw/ehpj7ks2nmPxFMsk/Jnl1XOGYvpp5pb6K+cxQ93Fc53jvnCanlzjPvc5ejvW4v/2lFtrEH9+880j8MQTj2PYjcPxrW9929RDPJtO0aNFjN7iNSRrg4hH8fSilLxEknNFhBMRXWRfE5HnLAVJF/PPyDi9794xGH7jUPzXhvW44fqB9DKJwwGKXJMnT8Ytt9xixIpx4x4y3ienXMfpMdOX9a41YVu7dZc1VbzFRIhgHiuuWyZ3EusqXra2gGp745l1w/Mdwfgd8t/WXJFwn1ZoPDMXzboikh0v+V4gn7N9neT0AF3GzDNcS2T/FYHCCBwcfyL6y5w7R1HRnrPSzzIHu1L8l/1bPGzkveJlI8uPrDniyeSmJ1O0J/eTMKrjWLbntJQpIduEp3iHyhVl1lvre4/cJ2EXpZ7SduFteRZeNmLSKXrjyJyRcuw1V7ycrPB+8hVCwhNadTp54ghDvZYzXF618YqSEK7C0lpnxYNH1uzO9LjpiXiGWI2jN9GAARStGIJ1xwt/pJcuvZs4Dy5TcBZRyhxIkDBzQpPc6iieWgclJBSgHByQPZbzluvtOe6JEtLO5Ljiy2UMW/mtrO8v5mIb5Xud9LOEhJPyJeediErinX2O37ekPRIO7vrrh5kyRIh8+um1Zv+Stsiz4i0nHjiyt0s4Yu4UJk/RwUNHjVfOwP4D8NjEv0PZSztw+OABUyfZTy8zB5HJU8U9T75jDk1k2MfePU2I2+7sPxHbxUPMDkUsHkjmsI94DYn4x3ae4bPn+G5hIuJalBxKohBZyxC0XSlQXaY32wXyEbFQvtecZ2hAEX3M+PW4zXeRfG+Si5PrjrSnX79BDKFXa/bq7lxrzrAeveISGObwFjMv4xhW88OP/sbvQHvpWciwknI4Rb6zqoBkbxT6pxJQAkqgVQmogNSq+PXlSkAJKAEvARWQdDQogdYn0BICUlQXxpjrJCGaxNhitVHSJYjRWwxPlmGXJjaJEy+2IBuD5zPjIcOfiedRJ6MYibGfv1RLMiSPpW4gLdApl5hsmr/Ud+Mv9RLnX06OnmNhYtQ7y8fOiP2lN986oDdPmMuJ33gKSJ1x/CJPk9I435uWx1uHD8Qdt1xPr5I69KbRUELb1EmIGwoVkpDdhJSiMaGLCBemETSU8FkxJJ2VU7c0eMifkhRdDBfSIjGUihAgApIYr5yntas//Mgk7ZYWijHrPE+bihwghpseNJpaXjsieDgM78LIY1QzthqPwVX+HkxEsj8LPMK8ApIzBFew0RiJiOR8X5SEhhODuQnhJR4zFzH6nmR8+Ut/xzbKiVwRNCgW0EgieaDe21+D/33+RRovmSdIPEuMBwc5iNgo7RVvLp70FaVNjKyW0Ubyd1in+k/R6Cknd8UYJGLi2Nuvx2dTU0wSbXmP1OSceOnQOPTiK+V496NPKDBIOm5xZWC/Sn4rTxJ2yzgoL5VhJ58b4PyfJx6jfOb5vAcN1MaIKO+QhyRXFvOKyLhNoAPMUIa9SmAYmwEcvNF8f1eeaBfzlAQNknqLgHSRngPnB/SBW05T04At5Qy5biCNtEn09OiCI8clvxGN8ayDtFcSsZ+nEVxyb4iRTsaWGKckfJ2ISMdPnYaLBblpvLIvMWTZAkYg7zR/EcmIdSacmhW6Tnjb3jC+Yy6wgCQigBFEZD44vZ08ApKoCJIXS0LXSa6q7lwHojn/jIAkKwPHwCUxcnsWDxEYpP0iIEl4ITEoSngjEXqshOfSVZYhzwhInbs3EJCMgO3xbHJ6OUh7bH8irwBmtcvOu+IUcu25Z35mxA6vOGfzFuOzLRbZZdoCntwjJ9RtgckOX+fkJB4VtnhtGdm9eWJMfVnhs+cY+ogG04s0CFuqjOTc8CQSCjaRm/DzW3rEGpH2Ek/jS3i3YwwHdYbG14GDE2jAPWq88ZgKhP/RCE6PmuuZfySWOUnOUiCv5dg8xv9EeJKaybSxamit6RIi6rLxSBOPRKsN9ogSz814chrKkJS3MVxeZ3ryvPZWFT6monKZBxTcHANnaViPkhBnXPdFZuCuw/BxsfjWV6fiPMO/naPAk0Bx9pTrBPPm9WJasnM4zrni4ij7/Z/+hEsUDyg/4RTrd9asEyJKUQjm2IyhMNCVa1ev7l0YMq8TBnJvkJCYIl/EDe6PkjfewDEZe7Ifid4p098TnU9aJOHqTMhCitIiZUrbpdXdaJTuzfB0dew/mfApdyahJ/eZzjRUx9FjSUJ7dpWEfpwTvZn36Bjv+fiT4/gbPVZPSh4ZeqZcZj0k9FYXGuYPHfoEw28ahk8ZWi/t7x7FnvLXmVuHnmKcGGbscD0SAcKEx6IgYokkbBvnnawnsqedOHESfenlIYKAEZA4t1JT76dY7UL5qy+hT+9Y5j1KMPtgyf+WMsdOL/zwh0tMCMCvfvUrFIzoYcEDHWLulyh8ffrE4RTDqYmAFy3etLJ+e7zy5H32XLX+9AxKz2ENe75Y3noUh2RF93geiWeqHBOxPTBFMBHhSDyCJRSsMJa157zkwqJYJF4g4tEoe4AIFiJAiAeJiE+X6TYWRXFKvo9Ini8RQkQIOs/+Okcvn1jGyT3BsIg9OOblsr2n5DiC9Kt9IETKO01xJsqz/ki4PDsUajf2p7Rbxl2P7rEUT3pa6zffJWHq5D5pp3gTShtlnZV+krKl7SLSSnmSO0jEBhEmunOeHf7kIGqYd+nQoUPG++k48wNZohzXUBmLnlB+sj904gAVkbUPPcKYNI9iyHFrm/KsqW56YovHs+R1klSUZj0ST0H+KYdj5ECNeOKc59+lXq4TLh6SGGzC9hmx1bP+yfPyuRGK7TWf5cneJMKRmwJXjMmnRjGK81LOhUgZpyjw2B5YVttl3NIzmZ6NMsZPUHg6xzlw6vg5xHTuZvZqGWtnGdayE7+/SV9fklyBfIeIaOLtLYJg/z5dMWzIYNb3JPPrMVQeWcj77PVbhD9pmzlcIN7S5OyiuHOSHtGyRkWZuLuypoqHlQwsso+J59zhDi7fPbgGiYBkj2tZCKw1W4RMWUmEl+WdJPNG9uvTDGUbFyehM/l9hQA6sd713+tYpow/OSAj5dSeppiklxJQAkpACbQ6ARWQWr0LtAJKQAkoAYuACkg6EpRA6xNoCQGpC3/R7yxhyjpbv0CLkUjsrXJK05yslRPDHgFJLIYilpi8JLa4ZJJge72P5Fz3Rf5SflGsdEZVopGKv9/fSwHpBn7WnWLO+fNnmVOGNjn+J0W5Jb82j3/3GNoP3YcMwFvvfwD36Sgc401nomhMpKGoL+956DPJxthwinkCenRh7hQWHsuQPz0Y4qcnT4fKJYYnOXEr+XisujJMluSEoPgjBvw6yZkkAo+cPqXhIYYnuuW0ucRyM4Y73mvCjDGHhiTb3vfefsszhBYbE4qGRigx/sTSSCoC2UUmXzZWHs8VTDyyP7eN0/5CgHweWPxpGQHJfl8XGlMkTI5l/KYBhUbMBx78DB5N+xzHBMMY0dAo4qLYcI7TIPx+9UGU/PElGlZosGI4GjfDBIklrJMnv4h4qwifyzRsiREtRgxeLF84S1gzMcrJyWDh1o3j5Nbr+uAL48YaTx0xKIpB5iwNiWfcl/GnP7/CvCdMDi5Jv+XUMAuMFm8WjofzkmDFcougPUiMk2IhtsabJSIZC5s5nW0EGfF8oHFNDIVu4wnEE+Yssidtjt3ZlCH0JhhCI2U/jg8RkGJ43zlJZE4jkYxwyYHkopH1OI3k4oHk5n0yrhLodSGh8eQdYmw6Su8BEYfEECf/Pk/jk5zYlpPadq4iOcUtIpqIUJ144lqMYnZ4KDvUnW24da469viwx458ZnkfiThmlSGGLafQaMQYMTTWDyNrrNaPP7HwSjmeU/hyrxGxOE/F20dOsXeXEF3kQz3RGOo7Mxl5lIheIriKsGa8AKywYCIgCX8Jf2kLSOKBJPNH5qvlyGKF02MgIJzrxHHh54Fk6kO7uxwAACAASURBVC8eXnKfdKnpT+sSw76z/ZZsKZfVwEBzKJiAZNh5JHEnM1soMmWJYMZ1wTZE2/mp7HdJBCV7ztuGdDsnkvVzhs70CEiShN56XcsISBNvvwO9EvpS0GNeORrwX9j9ZxNK7qJMSpnbwp+CRGc6YPTgz7sT2Ygh12H44OuZu+Q4aniqvoaGeJcI7KaWVs4xW7azZpVIetanHG38VMz09LLgf/1Y5k3X9aaAMYA5lnrgT3veoGmWTZbcJeLhxnkt4Sd70CDfg+Np1te+DvenRxFH78Be4l3E58XIfJZCtYiqlzjPfvv887hMTykRwk4cd1lej/SEq5OwZxJuTvYOGpP7iscF16lefFd/5ljpTON2F87VwQw5uf0vL+NwHdtha3uSPoXlxHL96sp1/AwXNxEi5GMRpGT8i2dOJ5YRxfpyV2D4RraRg3HIwL4YyDnfh/tNHMt305OnG0URN+HUModUN4o7J2h0l7XxLI3ZB9m+j2sO8c8jxjAtIfEuykEL/ifesUePnaA3ay/06tsLhz6uNgJHd4bhM2IFxQwJpya5bmT8idfGwYMHTS4c8ZSRvDcyRI04QG5dOrkpAtELi+LHN7/5TTz48OfMc1lZWUZg+fnPf47PfvZh/HbLf+PTI4dw/Ngh4/V1/9h78ZnP3Is+9LaStUv2TfF0krEuY9hem6zFlf83e4XHm4Ofy9/F8H75kuUZRLcw49UhdRLQsjZIfaNZLznUIflm6sQIz7qKZ7ObApLUQ/Sf2loXetGrWNZnCXcmKws/RreYnkaosdcxMfjLfz16xpALBRJxbKInk/SdzFe56iRHm2d9lH+bsGj8N7Ufq55co4z4zvX3DOdoNA8NSD5FCXEm4emiOYalXefopWMJJgyja0IIsv6eHFWyVshnIuSY+WE8gzjHWB85VCBC02l6+MkeIOEkxRtRBNuPaz4g6+Mm1N3hwweNONbpQhck9O2PaJP7iQKahNc1nnv0FOJYMF5cLKNOcg85xP6u/LnkZ7rAeovXXlcRaDiHjzNEquR3cvO7jzkA42m/PCp/F0HFcPF4nEnYPONBy8MULgoo0n7x9BHPsbN8//vMC2T2Mr5fnpeQhMYLW/JY0uvwHHmepeh05gRDB4oXOdf1Yczv9MmnB3jIpxPFX4pCkleMh5akfhcoiF1kWZxGGDGsPz2vKNpwTkiZ8h1O+kbeJd/pxHONiAlV8mexz/msiEidOO9FVBQ/QsmldYbhILtwPlzgwic5t0SsE6FR9EuPvxJZeERxI8zJYRbrO5/0WWd+JvPUCkUr+TplvlrjRDiY1dso6/KdmQdMOCbkeb2UgBJQAkqg9QmogNT6faA1UAJKQAkYAiog6UBQAq1PoCUEpNZvldZACSg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KiB1zH7VVikBJaAElIASUAJKQAkoASWgBJSAElACjSegAlLjmekTSkAJKIEWIaACUotg1UKVQKMIqIDUKFx6sxJQAkpACSgBJaAElIASUAJKQAkoASXQgQmogNSBO1ebpgSUQPsioAJS++ovrW3HJKACUsfsV22VElACSkAJKAEloASUgBJQAkpACSgBJdB4AiogNZ6ZPqEElIASaBECKiC1CFYtVAk0ioAKSI3CpTcrASWgBJSAElACSkAJKAEloASUgBJQAh2YgApIHbhztWlKQAm0LwIqILWv/tLadkwCV01AOvRHzP1RJd7xYOwaFY/HZ03Bt27v2UbAvo2f/WMpMOu7+M6dbaRKWg0loASUQFsjcKVruXn+OL711BNozaX20Au/Rs7eJBTOuRd9QzE+X4Wnlr6MPlMzMXVkVFvrDa2PElACSkAJKAEloASUQAsQUAGpBaBqkUpACSgBJaAElIASCEnAz2hYW/4bTP/PC/jez6fi/q6RsBOB5xXc9MNvYuKgSO5vgXvaiOGzBVqmRSoBJaAEIiNwxWt5+Ne8+R8/xS+GT8eq9AHhbw5yR8gyjr6KH//qJL4+5/O4PuT+cwHv/WYzSodPxD+m9GpyXZrvwTawDzZfY7QkJaAElIASUAJKQAm0WQIqILXZrtGKKQEloASUgBJQAh2WQAPxxWEIw0v48c/KsfMUMPS2FCyb8yAGQT5/GXWjY7DjQE88ePgAXjBw4vFPRkQ6jb3PbMaCl/lQ/BB8/5+fwP0JVpmxj/XBjt9/gGMDk7Eq9/MYAeveHN5bV+/5dBrb8zbi1YE34P2Ki/jeU7dhR70HUoD7E3Y7PKiGoLCVT8932HGiDVMCSqBtEwixlt/75i/x93vj8UWu15j6XXwrvgQ//ulelF/g2j4mDau+fjtifZ5vuI7H/uanWFBhIbj1MRGRLmLH6m34yd4zXOsH4XvfmYrxPocIIinDIUSdqcIv/u0P2HyYdRr1MAq/fQ8+omD1k4QMbHxiKLBvGx5bCywrnIS+L/0aCzZ9imNRffCt7z6Bx4db+8Y7d96Nwy+8jr09uPfkcO8RbenQS/gh97GyU12QMn4Svv/EMNSWkMe7/fHNo+/jl4dj8MVvpOHOl0rxk3cv4M6MKVj+WalXpHvZYDzLPepZ5z4YL20pwZbDFxE9cCSW/fME3NajbQ8frZ0SUAJKQAkoASWgBNoDARWQ2kMvaR2VgBJQAkpACSiBjkUg6Kn1LwNr/x2bh0zBqgmn8YsfbEft1xhG7nYrpFzt176B748V65zvyeu68k147HfxFIgmIPa5XyLrwN34/ZwYPMVn3n+MZaVfwKbvF+P9Cf+A7w/ahemrT+E7//oEbt3za3zppSH4/xbdhj/TELj15i+jaNowT/meEHY0eja8fxz6qgdSxxqT2holoAQaTyCEB9JNL1AweWkQ/oPr8oiu1fjFgm04xtBv37vzFLYsLcY7sh4Pebk+hN2tAdfxe/COwwOpbvcmPFraH7/mYQD8juXvG4nffe9BxHpqHngv8C3D28hz+PPqf8cv+sq6H4MteZtNnb53/rd4lPuClCuiT9b+MfifCQeQtewYvr5sKu59lx6zst/8+G68yX3jVwPTUPTtYXhz9To8NVCEJ2AL95t3JnC/uvMD/OQHu3HTd2bh/r1eHtG/W4tv7IgyByDGH2B5m2KMSDWiMXvZ2Pd9PHE//M1TmHv0AWz89k1k9kv8uMej+P3XRzS+T/UJJaAElIASUAJKQAkoAR8CKiDpgFACSkAJKAEloASUwNUmEFHejE/M6e7SMXLq/FO/kHW+AtKbv+SJ8XjPifH9Ivi4sbjwJpQ6wtwFDGH05m/weZ4uL3zqYXzId73/JTvnUZAcSPX3M1+HCkhXe9To+5SAEmhrBEKs5YfE44biyx+/fTs9cnxzHR2igPL3hx7AH790sF5AQsB1fBLOO0PYvU2PoP88je8segLjExrmIAq8F/iVUc+wivvKnzDwn/8RU4cDRoA5m4bfP3YQC3M+xdSnHkUtBaYdo/8B/3hqI77y7t34w5x7EH3+Nfz4nypw/zJ+/jPvvlHf3ic+xdwfHMQUE5LVEqm23/kNfOdMsZeH7CW/62OEsEEONoEZBNvLfPfFYy+sx/RXBmPV7HSMaAsR9traWNX6KAEloASUgBJQAkqgiQRUQGoiOH1MCSgBJaAElIASUAJNJhBCfKl9+znkrN2HdxjmSC4rbFEYAYkGRjvMkfWUhJWTMHTePEleAckbAul8/b2hBKSD9SGTvPergNTkvtcHlYAS6DgEQqzlIQUkW1xyCkgB13G68/jkQLqAQ+XbkP+rA6gdeRsWf4NhSR1h2mSdb7gX+Jdh47cOClhh4DzXqDQKXv15eKEYtV9Pw/HVL+PWHz6JW1+hGPZ7hkitvyR86kR6zAYQkEybKvGO427ZxxZjewgB6QOk0Rvp+t81Zi/z3xdP4r2SPyD/uU8RmzIOeV8fhb4dZ6RpS5SAElACSkAJKAEl0GoEVEBqNfT6YiWgBJSAElACSuCaJRDU6PgenlqwHccyJFSdu1EeSE8lTMHaLw12IPXzUvIYIZf1+AO+VNLfCqu0N7wH0rdOrQ9wvwpI1+zY1YYrASXgJdBUASmIB1LDdRwI6D0KiiXPFGPu4VH4zXfvrQ9hJx5IkZchHkg7MfSHs/C4Tx4lyxvpqbNDcHp/Dyyml1A0Ba+v7L+X4tIoR+9bXrK256qvB9Kn+Dpz493ruNtHUGvggeQRkJ4LVP/Ae1nDgxWel53/BDvWbsZTfSfhNyYkq15KQAkoASWgBJSAElACV0JABaQroafPKgEloASUgBJQAkqgKQSCGh2tkEKxDCn0rb4V+MmP/oSP0gJ5IDnuY+ghZ96LEfgEew9E4bbhB33C3tlGyDyeAv/K3lH43XfvxrHfbcA3SuNDhrD7+iEaDhvcTwHp6E6GKTqAyQV/j/GaqLwpo0CfUQJKoL0TiFRAQsMcSG9+9hv40c2vBsyB5F3H+8KEpev+ZWykGFL70no88ebt+M0cSjMvMYfd7huC5kAKVoYXuTMHEoWWo+/hvagRVvi3fdvwxM/eR/R4T2jUj0rqcyCN70Xxat8ZjBjZJbCA9O14bw4k5uyr3fcevaWYi8gZ0i+IgJR+wJvPL9xetir9uHe/5D6491cr8W9Rk5jPaQjFtXVYcIHh+DQHUnufYVp/JaAElIASUAJKoA0QUAGpDXSCVkEJKAEloASUgBK4xgiENDqux6zfH0fdkLspIr2O0kHiWXTMLwfSObz5q//EwlfcSJ/NvEW3n8beZzYj5+VTOB3VA+OemITvP+j7TP0p9gc/xVM/KsXWUzH44mM34P3fn+FJ8YdxKFgOpJvfDnC/nCz/BCVLN+LfDjCU0b9+ExMTrrE+1OYqASWgBCIWkIBa5qf78U/3opzhSYeOScOqr9+OWJ/nA63jg1H39lZkrfkAx0Y/iv/5Zjx2/PS3+Mm7biC+P773HQr4Pt5DkZSR5O23M1X4xb+VYMvhiyxvEMub6imPBxjonRT7nXn4x5HW7Yde2oSc3xzCRxe64NYH0rFsWh/sCOSBZHI+vYQf/6wcOxn1rufAkVj2zxPQ9yVHTqggAtLEQY3Yy9LjfffB4dKWP2DzYaAr31nId96mhxt0jioBJaAElIASUAJK4IoJqIB0xQi1ACWgBJSAElACSkAJKAEloASUgBJQAo0kEEKAamRJersSUAJKQAkoASWgBJSAEmgRAiogtQhWLVQJKAEloASUgBJQAkpACSgBJaAElEAIAm9vw2P/CSwrnITbFJQSUAJKQAkoASWgBJSAEmiDBFRAaoOdolVSAkpACSgBJaAElIASUAJKQAkogQ5MQMK4rf0UqVMz8KMHB3TghmrTlIASUAJKQAkoASWgBNozARWQ2nPvad2VgBJQAkpACSgBJaAElIASUAJKQAkoASWgBJSAElACSkAJKAEl0AIEVEBqAahapBJQAkpACSgBJaAElIASUAJKQAkoASWgBJSAElACSkAJKAEloATaMwEVkNpz72ndlYASUAJKQAkoASWgBJSAElACSkAJKAEloASUgBJQAkpACSgBJdACBFRAagGoWqQSUAJKQAkoASWgBJSAElACSkAJKAEloASUgBJQAkpACSgBJaAE2jMBFZDac+9p3ZWAElACSkAJKAEloASUgBJQAkpACSgBJaAElIASUAJKQAkoASXQAgRUQGoBqFqkElACSkAJKAEloASUgBJQAkpACSgBJaAElIASUAJKQAkoASWgBNozARWQ2nPvad2VgBJQAkpACSgBJdDWCbhdcCEOcTFtvaItUz931UbMn7MKuzELm57PQlLLvKbZS3W73Ii5Vjut2Wm2nwLdLhcQF4drdLq2n47SmjYfgWt8j2o+kBGW1F541+xAfk4utlSlovDZ5RjfL8L26W1KQAkoASWgBDogARWQOmCnapOUgBJQAkpACSiBtk+gouAelKa9huxRzrpWoOCeUqS9lo36H+8vxuydyViT5Sc9VBTgniefadjQaevxmhQa5nN5f+DH/et0ZSyPbJuNXORhzaR+8P69pmE75TVS57UjUbpmEng3ts3+Iiqn78LiVF9zdgN2NWUoyM9F8e6jqItNRtq8BVicMYqylecK9/mVNTHE0zUozpwD16Kt8O++FntlsxQcYBw2S7kduZCOwEzmXC6QtwacrnpFSKDBWmrWoEXIy0hql0Kcq2Q+Ht42zrMORwjhim5r3XEXeI+yJoB7/zYULFmF7ZWytwzDuKxFWJSVwv2p8ZfzPY1/urWeaP6+aXYONSVYWOBC1rIMJDWb8u1Gef4jKE7ZiuXpTentluqv5uqP5iqnpdqp5SoBJaAElEBbI6ACUlvrEa2PElACSkAJKAElcE0QCCogjdmJtFfm1QtINcWZ+GLROGx6zs97RcSW0jRLLAp0hfk88PubH30D41wMxaT0SAWkNCypXYQtGzIw3FE1n7q7dmDhhGKkPL0cGUkiGblQVbwQBcjG0xl8Ktznzd9kZ00DC2Ut+s7mKLwjiCHNweFaK0ONik3p8QZrqXs/ts3PRFnGc1g+vl7GbkrRrfBMFYoy56M4dhY2GCG/41+B9yi2/EgJZs8pw6Rli5A+nMqEuwZlBXNQELcEm+aNarQ42OzCyVXpmuZfE5qXQw1F73xgMUXvxOYE0vztbs7aXXlZHb19V05IS1ACSkAJKAFfAiog6YhQAkpACbQRAi90+vs2UhOthhK4dgl89vKvr1rjAwo4FDtyV8Zh0eIUj3FKfslfhcrEaiRN2wDRQ+qvtiIgHdkGy2khsLHRaSyqKpqNyvQ1yEgMIlA08EDKZdvrgPGrfbyQnOxcOxZixtFZ2OwDh0bQySUYvXUehof5PIj81kzjoO0KMaEFxLZb79Ad007qHWbONNPga0IxalRsAjQ6TgbwJqXn6JSCOKxek96uRBhZr9fWpaJmR1zQNb0pjNryM4H3KKCqaDKKkzdhcYrTrYV7y4QiDNvMkGaN1AabVzjxEm2pcq03NP+a0Kz1de1HhSsRoxKbzfXIA7b529225kBHb1/boq21UQJKQAl0BAIqIHWEXtQ2KAEl0CEIqIDUIbpRG9HOCbS6gMR8OStdGZhnG6zE0Ly2H0+x78CMmmm+IslVFpBqSvKRk78FlXUJGDt3NVZMZ3gmqV/aEub3kWsslpQ2DH3lNRbFYMfKEiTNy0AiIheQkJ2FyqXVmPa01wvJabA9UjIbc1zZfgKS1McNtzsGrp2hP4/xszuZssc9i+RnpiDHnW2FcXJVYOPCBVjFEHnRyY8jb9lijJfTzh4hIHueC0tnFGJP3UhMXLYCefKhDxvSWVJqwvjBURYSxmLWsjxkpVjn/C1W2ZhVnYOZ61OwTkIZuquwMScHa3dWo473zy1cjumjbMtlDUryc5C/pdL6bPUKTDcxfCy+454dje3zc7B9XzRGL3gaq6XP5FNn+EI75KHP3PXvn9Dv8Qm56BiXAdvjeI8xVvfLRuqOJchlG+Bka+5zY/+2AiwpsMddIZZPt0ITNiw7DaX3PAk7qOO09XYoxqYxsjqkHEW5ZO/p98Xs93Rzyt3mm4xnpuTAnS196+dVJ14oBUtQYPeN3W8RzJmKginYl5YH99o5HHPMIDZ2LlavmO4NzxR2DFkhI63LaSgMVG+nj4m/UTE4/3a+1Ddr9SMJR1q/ftbGcphnY0n2JIhTiz2WmjqHxOOyYuNCLFi1G0cha7N3joSaPwEBuDk+5u/D44ujGRLU91CAq2IjFi5gLrej0ax/HpYtHs91PMDFcGL5OfnYUlmLWM5n75wJNZ/8x513ztYyHODji5dhsTXxePl9lr0E2ZOGWwcuQq3HIXo88B5l1SmG4Rz9I5h5+zvwfKrZwb1y6XZUGlaLySrdsLLXrHmuAsxhf7ni0pC9Lo8HQ7ybUMB9NlC7PUykzLQl1g7MTcbsV6x4w31EyAXawwNwOVJWgAULn0ElkjFt+QKM3LjWJ6xlY+vo/4p63un7kD+5ChlO7+qqIkwoTsLWxansUzeqNuYgZ+1OVJvvHc6xHbo9V1ZH6VfvXgKzR8KzpzrXfPFSC7dHBN6DzUj2GSfONaG55oov+eD9GuD7WLjvl826gmphSkAJKAEl0B4IqIDUHnpJ66gElMA1QUAFpGuim7WRbZxAqwtIfnzE0FIQtxzLUyuRP7MGWQzlVm+0C/cLfjOGsHOXF2By0WCsWE4jdtwR7MifiZLUDVZ4pkZ4IHmb1wgBiQa8lJ0zsDJhRX04KB+DrYQZmlmOjHUUdQLFWwr3uR9zKbuwZhHm5mUgxeg0EiJnBiozNmAxX+CiyLcwpw7ztjKkoLR9zhbEpM5F3rwUxLmYi2lKMZI3r0C6eda/nfuZE2kBqmato0eViEnlKMhciuglmzBvVIwxMM7ZPhzT8rI94Xhc2LFwAorJeoUYSc39zyB5g5TPHA0Fk1E0mFwoDMUdYcLvmSVI3SAn4+W9haiaRrGLhupEihnF85mLad5z9bmYIvdACvcev5xdfgKSb3v8DFpsb+b6fphVuAiTaER1cZxlLk3AMmHLW93l+XikKBmbaRRNNP0wpT4sWENWgXiHq3soRlb+quq5G5DNgeBbN4tvzSL2ewb73TTL2ddW/oyi5M0UcjhjazhOppTRUOrxWggzZ6RvcipZ9uosjkERceYjsywDzy0fz3eFH0N2zjGLtr+A5F9vZ5/4GvJD8W/jS/lVrV44D6S4Mo7jjUl4ejlztNj9WTIJW413UmjjbeBx7m2e5CuaUpmBzdmpHBsM30kx6ZnE5RSx40LOn0CAjKCbuAKLh3FNdXqVyvidUYmMDbLGWu/IqZuHrQ0Su4l3zkrEUcg2ooisSQtqMG3DdIYgDTWffMddVdEErIzjIQV6lXJV5H6zADX0wJ0+3I0yzquNSU9jOfNLxXlCBZZM2sqwqGLMD7ceBx4WgT1ipE7rMWyNIx+h53FfAclvPlEAmZxzFIs2ZJv9o0bW9KMWK9OXJf2QnpXNQwOeNWXVMKz27Ouh9tngTGxhyisaBxozIfdwJxZXCeZPKcdEu6+LC5BTdARPbrAOhzS1jj6rTH1eRB4qWTgDR2dtrveu3l88BWsT2L8cv+JdPKE4FRtWiNjq4n6XiWeSuRdycw1Vj+aoY0PPq0Brfvg9IugeLONkZTSWme9U1jiZUpmF5433eXPMFb+xHrJfVUC6qhuGvkwJKAEl0E4JqIDUTjtOq60ElEDHI6ACUsfrU21R+yPQtgQkF0rmixVPxAIREhbCle3w8BFD/ZO2v4XNehrWi9eKsWcH+tzrJdQg8bs8E9Ab5QhKZmeixiE+wBme6SoISJNEEJm5h0YtS1jwN9hKovOlOatQPexJTMsaj3FJiT75KcJ97hypUvb65F3GSGWuipUYsz4Jz69I9wgFYsR8GOUTX8G8RBosv7gPs17xGhkrVo5BaeorFB3Mw745kKSsLSnYlSenq+utkRizPRW7eOLaJYIKjY3P2YZZk4PDhezNXu8rMaotrMvGmtF7MDuzBvMcp7fF+FZAw6uVY2otRjo8wsRTK8e9GE97EkVELCBJHUK+J7SA5NMevyXBGDrZFm/4QRnzU1AzyxK6aspWonLwPOYf8bKy837Jsw3L9uMdtu4hGNHLZ9u2OqROT/GEIPMXYtYjeZctFPr3NXOlrKzE4Hnp9bm7fEXP0GEf5d7tqbsdYRsdYbP2hx9DoQUk/3o7O8XXkB+Kf/tb3VuuxsFyIFnCBrh+zsGR7M0UQOw6COc5qOPPMoaHF5BCzSFZb7an7PIJ8el2uxFD18pG9Z94H+VW48nl9Lj0W9PlHeuTnveuie4y5D9MkcGRq8+0LMB6ZXuCxtSFmk/OcSf7DcVuw8bbZ6ZNrp1cD49wPRRBynMZ0ajOWiPl7yHX48Bj4MoEJN/51LA/vOFUExusWRSDpxRQcBMvp1D77GjsCcaE/exf/4ZrY5g93IGl4Zps1TGadZx0BXX0WWXqBaR+fnUX4WQlElaL0B5gHEg+w4Xs6zXCI9h3knCfBRlb/q7IDUL3yTz1WzvD7hHB95eKlQ/R0/lFeFNYesfJqJDlRjhX/NoTul9VQGq53UFLVgJKQAl0HAIqIHWcvtSWKAEl0M4JqIDUzjtQq98hCLQpAckYSygeeHILyUnzhe5F3tBUV80DSYwL25G6ezFSvaoHCsbsRJoYEK+GgGQOl3u8sXgyOZj44dpfjh1b1mJVeRK9Nxgazc8jKdznRgbwy2fS0PDiOfEdwxPfo8sa5H/yNeb5Gmbksxx4RRzL6OoVE6zQQ47wY6H6WD6j8LTbhPrxXPzZmJ1pYLf4CldWw2CLL4Ha6TuBHfW+gveEy3UR6HM5aV80bHO9t5lPvRqEx3OGajOt8hPsroyRL5OGoeB8wo4FC8tY3zWOPDkReCCVptkh+KQAEZCnrf3fMwAAIABJREFUoDrrOUysauQYChDCzrfezlaGyYsRbs3pELtA4xvRQIxn2LW0eYvonSYhIz1hzijsG025wXgILyD5CoJ+9RPvoPl7kC5ei+LKEOoK0X81xbPxzMgVNGiL55BT4HSKXXbhwcK7ubnMZKIwOhuF9MgM5BDqrZ6vIVzCxTHpkuXlwnpmFkYju3AePNE9rcdM/ccxnJgPSe+cDzCvwq1BUuyVCUhOAT30/Gn4Hv81Jfg+mxSMSYD6N3xPmD084Lj07Wurb0KXE6qOPquMc5+TwyhrE+idR+9K6b+lMVhuDmsE8VK2BkKI7yTjGMq0aRyDr/f2O/0OSzSYa2H2iPr5l2jCI9rjPfyK04S54ldow+9Mkda1ZbNEhm+73qEElIASUAJthYAKSG2lJ7QeSkAJXPMEVEC65oeAAmgDBNqSgGQ8TZjbpz6XiY9xxTampdGYFuQX/GYLYeeXD6C+nzzeTldJQKJVsd4LyR0oab1j/IgBcmqhNzSQ/9AK9XkgAak+x4SjIJPTKLXxAlIDY/CVCEgNPNBYQUe+hmB5VYw5LCRDPwGpie8JZ7wN9Lnvz+jJw2QsucXM71Lnge/xkgtcdgABqYl1l7e5KoqRX7gSpcznYl22B18g46bfz2oYzjA/F8XMn+StukcUarSA5O2vJ6v9REapVqgxdEUCUnD+bWC5bjNViHguOWrsn0cndA4kf6HUr+muKpSsXYmi/cORNW8W0uuFpAj7z12O/Pk1mOU5rNBQQEqDnWbH++bAOe/McCzfiIJVpUDaXGTXe/CFmk8BhBfmltlYsAo02WNu9nRLSAq4pznmXbsXkBx5d/z3WQtsQyZm+vuuCYEFpDBlm/dJ6M2x2DnRKV77Cw1Nq6NzxPrWTzycnkEiQ+Yllzm/84QTkILVwzcXnve9Du/sIBx9Z5X/mAxcn0btEY0QkIKXG+Fc8WlMJP0a3JO4zSy0WhEloASUgBJoVQIqILUqfn25ElACSsBLQAUkHQ1KoPUJtB0BScKkjQXT6/hdaSjc5cmjEs4boFkFpBAnb5soIK0cU4pxjtBvpqE+J8wbGkpsL6Rpex6Gr4eGPyfmy5nBLPDLHCH/fG4J/nkgASmoB0BYg2ULeyCVBhMQw4ekidjoHXIcVUD6MZX9WO8TENZLyNsRgUQgbxi+OBozH8bSmNXYQI8DK6WU14sqYgGpqYxqipE5eQce37TC5GdqmEvIf044mItB/uGliFlt5U+yqn4lHkjesInTKCCF9GLzC1UYvt7OieGcc2J0DM6/9VfrtlODSObSuBAeSFcyh3woUEgqXpjLEJAbmFMNEfefhLdMy9kdAKiIRHlAbmO8JRzzm7mf5mxMwWrJ9RRyPoXw3DnCcHlzNiJFwrzVXG0PpMDtDi7+XakHUjgPFw9bJxOPd65zjwosIEVWdqM9VYJNQ786+qwyfoJXVVEmylLXIal4JmqyNiDDJHoMJyAFa0+o5/wqG6KOgXMg+b2zsXuEj4Bkh7C06+RGTUUN4kYNR1xzzBU/979w/RpqDWo7K63WRAkoASWgBFqTgApIrUlf360ElIAScBBQAUmHgxJofQJtRkCSHBPMOzPNkftG6DgTTAc+je1g2GwCkuQiyIXbE16oQS81SUCSMhfAtdg2FlmlmoTwNbM8OYACGOM8XkgJyatw1BPiq2JlJvZNZDmOfBkkVZ9bYvAzoT+X3OvOq4GhhXmLHmLYpBcDeXo1UkAy+ZTC5EDyEasC5hQhJ5eLCeTF+8nNKDjMWdKgU5pRQJI6BH2P9FEOsPhpeFIrwU2j8diyicYzLhIPJF8xxJFfalSA/i+nAZkh+oKXHSAHUlMZNZg/TtExjAdSgHFRTgFppx2WLhIPpHH0AqhX5Ry5UmpCj6GYBmG+nDlMwhlXg4dKMkPMwb/1V+u2U4PQApKVyyV4DqQrmUNuuN0xzHcUaN0PECYr0v5rkAPJP19LEPbMU+RmZbzVcYwnI/44BW/nfPIVLv3bVL+OpDLvW7gcSEbz8a6J4dYgaUmwe6qKJqM4eRMWpzgBSz4y5unZYId08xUVAuWk4oINV1wc3P4hSn28A0Ptsw372Vnn8B5IYfZwR3caAT+aefQklqC5/HMgBfsuELqOzhHTgLeE59uTgJE74zBtg53vL3AuLIsl94mg30maztF3VEfggdTYPcJxv4yTJXEbsNWR73A+8x3Ole98IcuNcK7U95+nF8P0a6h9vO2stFoTJaAElIASaE0CKiC1Jn19txJQAkrAQUAFJB0OSqD1CbQVAUmM8JOrMjxCioNLVREmFCdhq+S9uWoeSAxsw/o8sjEZG1ZMgjhjuBmea3vVSGSMp5FJcjU9UoZJu5w5krx1DmackxB9E4pTmPsgAxJxyb2/BEsXPIPkQlsMCnyaW8qTkHLT1nvC7DCHwoxVNLxkT8OoRDH0uVBVvBAzyslP8iqE+9xv2DU0BtOAlrkA1XNtbxKWv60M7vR0jHI5c4VYBYXKgWSMcSyratY6Jr0XduUoyFyK6CWb6DHQMBm6lftmAopTN2DFpOE0zLpowy9AzZN5zEchYssj2Jhsf8YTzGXbUTUyA+NNrorQIWkk19DSOHr3+CpvHhrO50O9B6gpzsSc6rmWlxDbs3H+UhQmLYlYQMpc3w+zChcZLx8XDdyZNAAv2ZqNUTFW3p89GZuNF4+MuVU5C/FM8uoQZYtxdymT0ttj6AoYyVxbGYen12Qg0YwpelMUcJw9G9hw7HNiXubElD3I2EzPLBo7a8pWIWchx/Zqz5gNM2dkDOZUzmUeryw+T8Yc85NL0vGsMYyHHkMQ76dHipC8mfVMdGP/tqXIWXuEhtlg9fYx7Tpyc4Tm3/qrddupQWgByV4/kzxrnfTJfGSWTMJW8cxhM65kDu3fmIktwwsxl+uJtT5kYtUwmddxIedPSHr+AifX0MwF1Zi7QcazLLFV2FbmRnr6KIdYJD/fgdyFR/HkChrBZZ/Yvw3zMyuR9fxipFSHmk/OtZ7jLnchjj65gocCTCHYNj8TlVnPU8iBteYlPY3lzC8V5/msZNJWrJGTAGEE/WD9FFRkMgI+97Zli5BubXwMqTkHBTFLsIkCuZ3fyif8INeNyTlHscjDShgs3T4Mi+gS5gopIIXaZ2NCMGGvcy99pGwSdnny4QVqT8g93DkYxPtljt3XMlZzkLnUjWyz7jW9jj6rjD8HOTDz8HzsoedcvaBihpN8R0it/94h+0NBzZPIY0VCtSf4Z6E5+s6JCASkxu4Rzu9sMk6mroVr7ERMHO7Cnm0M+TjvWc5bul+FLDfSueIUPc0iE7JfQ61BbWel1ZooASWgBJRAaxJQAak16eu7lYASUAIOAiogRT4cOnXpDFy+jMuXLkf+kN6pBCIgcLUFpAbpWcYuQSmNitX5U1GZsRX24VRv1cVAXoykrRRrqniiO2h+F8YvisADKfDjzvwH3jfXlOQjJ38LKmujkTB2Fpbl0bhtDikzcXrRTMxZVYWUZc9ihZ9LT/AT4GKcKsCSVdtRyQQ3scmPI3vRPEci+GDhgITBVBxd5q2niE+rKKyYfDPRCRibkYfF2ak0/FtXuM+dQyOgkdFVgY0LF2CVlB+bjMezlyBbBJ3GeiDJi5h/oSg3B2tZFkFi1rI8ZHkyxQdk5a7Cxhzev7Madbx/buFyTB9lhUWjVQgl+TnI31KJWmn3rGXIy5Lk9eEFJNA4unBqLkrds7D+xSz4ZtLyfz7YewxcFOfOREEpvaLSsrEuK9oYTJ+O0AMpF1nIqFyFXLahLiEN2evyLMOxad4O5Ofkgh8h+fFsLBlfjak7UoyhtKEx1nrkSMlCTM0thXvWeryYJa1qKiM3qjbO57jezRPv0k/zkFCUi7rszaxf+BxINTs4X3I5X2CNl/HVU7EjZReFQ2lb6DljxmDqJgzeOMeMuejkaVhemA3RHK1GBh9D5uOyAiygYCXvnra8EOPKGNbsycYKSKH5+5knnVPomvt7OAFJ+tusdQWyfsZaYznbEuPNdQVzSMb3Dq4BS7dX4iica8AV9F+Adc1VsRELF6zCbnutXpLtCe3o293uqo3IyVmLndW11ppef1+o+eS31jvWvFrneuthta1gCQpkzfP/LKyANIZegK+Y8H7OK5SXkghABUtWYXulrP3DMC5rERaZNVauwB59Zu4vlX0tmn29GMsWp5u9qOF7Gu5xQffZkEwqUDSTa0VVCpY9uwKjywLkSZPhEHQP9+Xhs3blzUVycZG4dRkBSa4m1dHxioYcLLG6Ous5v+88MmZyKIDvRHUdx/bcQiyfPsoKZxqmPVdax4hC2HFeN2qP8PtO5hwno+euwLL6cdVMc8VvJQ7ZryHWoGtuQdcGKwEloASUQEACKiDpwFACSkAJtBECKiAF74ioXj3QI2kwej+YhIFTxiIuZTjeSFuOY8+/1UZ6T6vRUQhcTQGpozDTdiiBphKIJLxUU8tuz8+FFyTac+u07kqgNQiIWLMew9bQu7E1Xq/vDEGAhxBm70TymiwkXWuc6N03f20NMubNQ6p94uVaY6DtVQJKQAkogXZBQAWkdtFNWkkloASuBQIqIFm93DmmK7rdkID4+25Cv0n3oN9jo9E5OqrBEPjgJ8/i/X/ZfC0MDW3jVSSgAtJVhK2vuuYJqIAUeAiogHTNTw0F0OwEGC60IBrZgXLZNfu7tMDGEHDTM2fmnonY0NDlujHFtNt7JeTe/COzHHmn2m1TtOJKQAkoASXQgQmogNSBO1ebpgSUQPsicC0KSJ06d0LXAfGIHXU9+j5yBwZNvx/Rg3sH7bjLFy/h0rnz6NIzBu6Pj+PPQ+a2r07W2rZ5Aiogtfku0gp2IAIqIKmA1IGGszZFCSiBRhIQsXxm+ZNYt2Ee89418uEOcLvsgZO3pGD1OoaRvQbb3wG6UJugBJSAErhmCKiAdM10tTZUCSiBtk7gWhCQouK7o/vIQej9AEPRfXUM4seMiKhbLl+4iLe+uhrHSipww8KJGPb9L5nndnbLwiX3+YjK0JuUQCQEVECKhJLeowSUgBJQAkpACSgBJaAElIASUAJKQAlcCwRUQLoWelnbqASUQLsg0NEEJAk7F3M9Q9HdeyP6ffFu9M+4L2Aoukg6593v/hof/ex/za03/mtGvYD0yshsnHn3UCRF6D1KICICKiBFhElvUgJKQAkoASWgBJSAElACSkAJKAEloASuAQIqIF0DnaxNVAJKoH0QaM8CkglF15+h6JKHos/nb8fAaanoNjShWcB/+rs9qJz8M+DyZeO5dPfOxejUpbMpe+/f/zsObfxzs7xHC1ECQkAFJB0HSkAJKAEloASUgBJQAkpACSgBJaAElIASsAiogKQjQQkoASXQRgi0JwGpS1w39BgxCL0eGIkBX/mMEXZa4jr7t0/w6j3fx4WTZxDNXEn3vp6PmMQ+9a86/N+v4O0pq1vi1VrmNUpABaRrtOO12UpACSgBJaAElIASUAJKQAkoASWgBJRAAwIqIOmgUAJKQAm0EQJtVUAyoeiG9DWh6BIm3IUBT3wGnbt1bXFql+ouYE9qHlx79kM8nO78339B30fu8Hmv3LMz5skWr4u+4NohoALStdPX2lIloASUgBJQAkpACSgBJaAElIASUAJKIDQBFZB0hCgBJaAE2giBtiAgiVATlRCH2DuGMBTdHRg4dSy6D+/fKoSq/qEIH//Hn8y7hy+ZjOG5kwPW48VeM3Dh1NlWqaO+tOMRUAGp4/WptkgJKAEloASUgBJQAkpACSgBJaAElIASaBoBFZCaxk2fUgJKQAk0O4HWEJC6xHZD95sGoPeDSeg/+V70GX9bs7erKQUe3rwbb09dYx7t87nbcVfpQuOFFOgqv++HOPXq35ryGn1GCTQgoAKSDgoloASUgBJQAkpACURGwO1yAXFxiIns9la9y+1yIyauPdS0eTC1p75pnhZrKUpACSgBJdBSBFRAaimyWq4SUAJKoJEEWlpA6tS1C2Ku84Si+7s7GYruPoiA1NauM1UH8WrKD3Cx9pzJd3TfG/no2j8+aDXfnb8RH/30f9paM7Q+7ZRAmxSQ3BUomr8dSXmLkdovMNgj22YjF3lYMynIDSH7owIF95Qi7bVsjGpMv7n3Y1vBEhRsqURdwljMWpaHrBTn+2uwIz8HuZ7P565egelJXsONu6YKO8uKsa08BXnL02E/KW1JW7K7YU2mrcdr2YFq6Mb+bQVYUrAFlXUJGDtrGfKyUurLA0LX40h5EXJz1mL30WgkP56NJdmTMLy+mm5UbZyPOat242h0Mh7PW4bF4xMbQ0nvVQJKQAm0HIGKAtxTmhZkbWy517ZKydLWJ59p+OqxS1C6ZpK15tfsQH5OLrZU1iFh7FysXjEdjm2nFaod6f56BNtm5wJ5a9Ckbbw5WtaksXRl9Xbv34aCJQWe/srGuhUZjv03wkYdKUN+bhUmrsjCqJDaUKR9EeF7W+y25qrnlfVNizVPC1YCSkAJKIF2SUAFpHbZbVppJaAEOiKBZhWQOnVC14RY9Lx9CPrSg2fAlDHocfOgNo/t4pk67BmTi9rKj9Apqgvu/lMOej90S8h6n/rL+yjnM3opgeYg0PYEJDfKC2ZiZ9o6ZIe2jFxB85tirGC98meicuJqZI2KA1zlKMhchWGrNyDDo69UFU3Byrg8LM9IQtwRGvVmliB1w3KM5+2oWIlHllZjXLIbZTXp2GAb/4K0oqpoBkpGr8a8AAzc5fmYWTkRq7NGIQ4u8srEqmGrscFTkZD1qCnG7JVxyM5Lp9FKhKj5yKzMwvOLU8xpateOhZhRNgmrF6ein6sKGxfmoG7eVmQlXQFufVQJKAEl0FwEmmT0b66Xt345rh25yK2bixXpIh9VoWjKSsTlLUdGUhyO7ODeUJKKDcvHc2/QKyyBJo2lKxApjpRg9pwyTFq2COk8teGuOYK6xH5N6is36z6zdBzWZVt7d+CrKd91wlJrwzdcQd+04VZp1ZSAElACSqB1CKiA1Drc9a1KQAkogQYErkRA6tIzhqHoBqLX/SPR/8sp6PvIHe2S8DtZ63Bw/Yum7jct/ypu+JeJEbVjR5ev4fKlyxHdqzcpgVAE2pyA5K5BRXU0RiU1xbMo0r5uglHFtQMLV8Ygj8KKbayp2TYD+THLsEYMee5y5D+yExNf9Ho1BfSSOrIN1qFrz+nxQFXmPQvXJyIvoGHIhR0LVyJGvLO8FcGM/BgsW0OvpjD1qCqajcpxa5Ax3H4xhbAxZUh7ZR69sWpQnJmP6ELHiXAaqR7iaf8XA3pCRcpb71MCSkAJNBOBJhn9m+ndTSzmyjxmHS+ld25BbjWmLZ8EObcghwke2TnRsT6rAb1RXdSksdR0xhUFD2F76vNYXL95N6q2DW4+UlUFDEtCv6AKUhO+65i3NPW5K2vPlT/d9L658ndrCUpACSgBJdDRCKiA1NF6VNujBJRAuyXQVAFp0NcewG2/+na7bbdd8YNFL+Kdb6wz/0yYcBfufDY74ja9nDgHdQdPRHy/3qgEghG4egISDRJT9iEtz421c1ZhtysOY+euxorpSfWCjKtiIxYu4GcmtFoeli0eb4xklvEtG7OqczBzfQrWMfRcol8IO++znE9jZ2FZXha80eXoaVOci5kFpXDFpSF73SRUP07RxA5h56qgp80CrNp9FNHJjyNv2WI0iNrmdsMdE+Nz0tfHKFizDTPo2bPCefI7kHEqrIDkRkVBLqqfXB4krA/r4WY9nAYjZ5lh6uFmO2J8HnYaiigmTajExOeyUO9wFLa+OreUgBK4tghYa8a4Z0dj+/wcbK+OQ9qidchjHLLKgjmY/0wlkMxQausc4bUcaywXaJ/wn/b6Ps+1FDMK96Bu5EQsW5HnXYMZOrQ4dyYKSl2IS2PIr0nVeLzMG8Iu2L7h2yd2nZPxzJQcuLNLTfjTUM/W0JsnZ+l2VJr9aDH3o3SzH3FDMocAsmdVI2fmeqSsew1ppfegNO01es3ab/Wuq7JX1YcodYSei6zevq04sm0h1g/Lq/fOlUMMK+NWYLlxc7WuigL/ulg/9+eM5GlYsTobyWxP7sylKOWenJa3AcvTLZfahuX4iQo1JQydl89QbLWI5b65mPum9ajffW56subkYO3OahP6dW7hckwXL140NPbXlJB5vic0q+P7ganLuGcxevt85Gzfh+jRC/D0am+oPt/9fy4Kl0+HeYX/1Sxjyb/efiFl5xZi+XTxDva/6C02oQjDNnu8kgNUL+Ix4RdO18vUv1D/vvANwxv4OXnmSdiBE6et947rcP2T/MwU5LizGV5xGNY3ao1w1tNvfdkXjdELnsZqx3dFHClHUS7HlOc7m3fsRT6mrq01W1urBJSAElACTSGgAlJTqOkzSkAJKIEWINBUAanHLYkY885P6mskOYQuHD+N+DEjWqCWLVPk6bcO4NX7fohLZ+vQ7foE5j1aiqg+PSN+2Rtf+AmOlVREfL/eqASCEbiqAtI9Oaicm8fQaymIEwPI/EyUZTxnGb8ofMyeUYmMDRRv+rmYh2chcurmYStjp4nha8724ZiWl41JnnBxPuLN/mJkLqjCrHVWziRXeQEyl0ZjySZ61YjQUlWECSujKe7Q4BR3BGUrFyB/fTKWGQGphnkYZqAyYwNz/dCgWEURK6cO87Y6RJQg8KqKJqM4eRMWp/AlkYpF4QQZVwk9nRLo6RQqLI1fhdi+ycXJ2CTPRFoPuwi+b/4cF7I3ZCAxYN3a60lknfNKQAm0DAFZEwpRs2gu8jK4lks4zymrgPRkRKfOwryUOC7nszGlPjQmBaDMBaiatY6eF2aBZvjPpYhessmE6DTr+5YYpHJvkGddZQWYwvVs84p0Y4SvKpqAldEUSWhAjmPul5UL8rE+eZmVAynEvuHbdr86y4ehnpU1NecoFm3IBqtk2jPnqLUfGQFpznYMn0Yhx7MhhRNbGnggRVxvZysoQMyuRPoartWeHwcSi4J5O9Xvo+y3SQyfVlM8G5OrkjCtbhgy8ujR5BeWNXSbRAxh6Dzm+cuQBHoSsnVBDaZtmI7hPgKSeMxOQHHqBqyYNBwx5h3PIHnDCqRzL3bmQHJz355cNLh+n97BkLElfE6+H0hdCqumMSeffAeQAyHM0+eah+ekP2QPm8LvDpuzkSrRZWUPfyYRy/MahvFrnrHkX296gRVxvNKrONF8n5ji/V7jMwitvTR1y0iU5CzFdgojzoMykY9lCaf7CIqSN1ME5UiQsTSlDBnPBRKmnPt3U5+zGhG2f2oWYW5ehpkvlojYmDXCX0AqRNU0HuZhfsZEEf3mz4Fr3nOeULriKT0H1XM3IFvWC/N9LwHLzHe2yMdUy6yNWqoSUAJKQAl0JAIqIHWk3tS2KAEl0K4JNFVA6tytK8adLTJt3/+j32J/7hbz976fvwM3/WQK4u4e1qa5XKw9h1dTfgARvjpHR+Gel36A+PtualSdPyz8A97LDpBYuVGl6M1KALi6AtJ2pO52hF4TYadoGDbTa2f/yjFYn/Q88zp4zu26mST64XJMZGg1OcGdSeOdMRZ5LqeRrILPbknZhTxHWJiKgjEMFbPLhIpx/t2yhLDssWWYKAIScxONWZ+E5z3GSn6IsvyHUT7xFRo3Q4wQKSOzikYrj9AUqXATRkBylSzE2sHLHSfZw41SqW8mqjI2W8aVSOvhKXZ/8QysTfCcYFcBKRxs/VwJKAFjHF6P5F0iAlg49hdPoVdQFnbZ66hj/TZr7JYU7Mrzhv+UdWrM9lTsYkhQF9f3L+6bhVfq3XcqsHIMDe2vULyRd43hvrHLu2+4y/IxtmyiEZBk7Q+2b/gu3w3rHOpZVgDbuad4Q41RMJlcgtFbeShB1snMo5jn8NRsrIAUeb0dw4375cKqiVhOzyn7aqyA5LOPmn0wH4mbbMO81Y8FcatNWNaQbTK5fHjwYHMGBSP7sr1jHWJAgPskz97Cumy+Aw4B6QhKZmeipl4kMIMKUwrisJo31lBAWjvS8hozl5Sb48bipykwyPjazvHlCC9LN90GHsNG1GiWseQrUtSUrUTl4HnMaeThEDQsnnCZifJpK7A6mzkGKXaUUSRbm2TlL4x8TNTwEEwlBs9jHsP6Vwb2OvP1BmvqcwZ42P5Zn7zL+/2tsWuEj+gonNZiZKk3lO6Rktn0bFqMp0Uwozfjtm11SJ2eQoZW3bxCpO/fQ42plgySrJuEElACSkAJdAwCKiB1jH7UVigBJdABCDRVQJKmP3D4KUQPiMep/3sfbz76bzh/tNYQ6dS5EwZOS8WNP34C3W5om78evD11DQ5v3m3qe/PPvoah/8Tfoht51R0+iZcHzW7kU3q7EmhI4OoKSKXesHFSFckrNKUaWc9NRNVshmXM3uzIzWMZAmLy1mB0mYSwy/Maj8RkUB/CToxQOaAlqd47yZgUfD43SYccIeF8wwvNoTFrszcpkPVsDN9nkpQHuniSt2Amdo5bxxOwnlhykQo3IQWkAPmNwgxaORU8c6cjkXak9ZBy5eRyPtGZk9MGWoD8TOqBpOuGElACTgIN1wTj3eKzjvqusTnwGH/tYhxrDRdwv/XdYQRGgDWpfo1L5KPB9w3f5du/zvKOYM/mwZ3rv2c42h9gnWycgBTq3WsQbNtpmL8ucLi6UB5IvvuoMPE91OFzMKNBKDxfb5aKgkwURmejcJ5tyLcZOe4LmWPIaexvWBdL8Nlp8vOxokFDBFpexPOxJ108wuilFmyyBtrfmjSWwuTZCSkg+R2iMd5sdRTixqEy4rHcsIHBwhaGy2UU+XNX0j9WfUOtEZSCjXeWFVY4wHeOiMdR5GMq1PkgXe+VgBJQAkpACQgBFZB0HCgBJaAE2giBKxGQRv78axjC03dyXTh5Bh8s246PVpaYkHBydY7piiGzP48bFj+Grn1j20iLgY+f+iMN5etNfQZk3Ic7fsNfjJuhux1zAAAgAElEQVR47eyWhUvu8018Wh9TAhaBVhWQ6g0FT6J6dhqWWLqq4xqLJTyFmhpWQGpo7PMawuoY7iQf0YXBBaT6/BTONy9xnHb2q5WcgM/kCfgNPAFfn4ooUuEmlIAkJ8LnHEGWnKq23yn3py2BQePIn2E+Nl5Q9KRimCUTqk+uSOsBhoWZUYBoEdbsl6mApMuCElACYQkEFpAaihOWQdg/X50pPlIBqY7hSfOjUUiRu17O9zH6B983HI46sjA6DNSmAhQdgj2bB7S4gBRpve3O4Ho9ZQvz54hXlvdqrAdSsD6yjemRC0hWHY6Ub0TBqlIgbS6y6z1CmiogefPueFs4Des5hkILSHI3w96WrMXKov0YnjUPs9IDCEk1zTWW/AUkevYU5CO3eDeOWr+CANPWWyEWfa5AhzHsn4X+DuQ7llloTRkK8nNRzBxA3lc6c3DZL/Z7Z1OfM/PnSvrHeajHnsnBRKPwApKrohj5hStRyvxb1mV9V5zUz19ACl5nFZDCLvR6gxJQAkrgmiegAtI1PwQUgBJQAm2FwJUISAmP3oU7n+MvlY7LfeAY/vaDYhz61Uu4fOmy+SSqdw/ckDMJQyk2Sei71rxcr1VjT2qeEX263zQQ9772Y0TFd29ylV5JysaZfYea/Lw+qASEQKsKSPVhjqZRQAp+4jvQierm9EDy924KOTLEa2oGvabs0HX2zfTmmbEyjvkbHHkXIhZzPIVI3o2S0dgaMnae/ULxVpqB6ixP6Lr/n707AY+quvs4/lMJIqACCkF2RFlKAXdRVFDrVrAVXixYFxY3cENaRAFfwVZAcUOUgloFa1Wwvq5YFTdcEFRUllJAZZFNFiUoCUtAfc+Z5E7u3NyZuTOZCZnMd57nfV7NnHvuOZ9zk9j55X9OguNYNqW3pjR7NOLwdcmcT9F1kc53bc3kX5XE9w4CCGSvQOIBUvoqkGJUCkUskF+AFO3aOBUmfhVIZsu7mSfPNRWpzk0j7xf5OyxO/34Plv29c4upVDHbubnrYte/fKUmHFi8BWnxddGqSkr/Ho29jnZLtVhzcg/zO/NHFdc9dVxouzmz+V1JWBe4ciR2pWu8Cq+SsZgg6blbNHL91XrC/B4N/4GHbRC3Ainos+ReP3uuUGeN2d9sQ2cWv+j4n3t0zMyzfQIke27Uc2r1vGsb34g/ogl4/13zzPa+Y7T/Q0VnABXdMsAWdsleV3QHTwAb+ZAGWZ/Yz18CFUg2COzxrv7nmftCZ3lF38KO6uns/R3FzBFAAIHUCBAgpcaRXhBAAIEyC5QlQNq/QW11WmcObfZ55S9ao+XDpuv7V+eH363W+BA1/2tPHXbZKaYWdZ8yjz3RDvZs3a5PjxmhHSs3h4Ks4+berpodmiTaTUT7/142WRue/LBMfXBxxReofkZjNRxwttZNnqnt76xJ+YDLO0DqYv6aOPwZm/uMgwmnaWaX933P/okdIJmPq2KegaTQmUYfmTONwn8Q7DkD6bSZXfR+qb8W9qM2W+X86R5piPngIlwiVNzOfjhz1iyd/77dgqXo5buVUIwKpNDZENvM2RCl/ty49FjWv/wn3aMh5mByz0ACjGOX+YDrOvMB10PuCqrQLezh1J5qLdP2NNM2mE/KH086RACBCieQWIAU5AykyBDf9QH9gfYsPFNlac5Dcn6uRp6BFP33RiRb6TEvjPE7x/5OiTwDyfS2bZu2HXigDvT5GW5/1keEZO7fMT6/C2Ld23e57XmBrxyrVz2/p3bNG62zZp3v+vkcPZxKNECKOadSZwx5Kz+KtyPzPSvJUm7TgQfu8pyBNFK7IraaLZGIFVC0MmPZf393VBQlOAj9wUoqnqVoZ+4Uj9dsK3vMLL8AyZ5X2MOcV1hy5lQo1AptYddT22I8jxHPhM/zN88ESLPOjlOBlOx1Rf81Y85ASm59ov/3UJIVSKUCOvPfZVeavXjHeiuQYo+5wv1YZUAIIIAAAhVOgACpwi0JA0IAgWwVKEuAtM9+++r0Pf+ISZf37n/19dBntG3eynC7mu2bqMWdvXTIeR3KlX1Rj/Ha/MK80D1bP9xfDa46o8z33/TcJ/rPhRPK3I9fB4dce6LqdP51+K3dPxZoxzebtGdLgb6f+HH467n/e4YOatdc9v1VV0xLy1gqS6eO6Y41m7X2zy8HnpY1bvuX/lp82+Pa+Nd3Al8XtGH5BkjDtOj62/VQP/uXuvbcgh5645wZRYGJCZP6/HmVrjfbsYX+qHbbMr380S6dc0770CHr0c9Acq5dpqsfMX/Za/51m/kAp8+Yqhr1jDnw3HyuFPqQbUo7PXHf79R8/22aN+FKXTf1OD0S2m/fbA3U589adb3z17zmL5hf/ki7zjmnZFu4YsyooU3x+8um9NCEqmN158Vm+5zv3tXoq97QyU/cqdPdhzLECJDsB3ZTG0x0/RV7lFU01U5FOZZrqztX05jj2GU+tLnOfLj3kGvbO9e1NsTq89E5emTE6TrUrMFTtwxT4Q3Pq1+roE8U7RBAoHILJBggFf+MXXb1IxpR9ANa9/QZo6qjntEN5gd06WDDW+Fxlqa0e8KE5c21v7l2wpXXaepxjxRVeMT4vRFRfeJXQRHrWlsNOux7DS/+fbRr5csa80ozDbdVLX4/w21VxHXO7y/zO+apP2nMva00KvQ7xh73d4vO+uh3em/EyUVVMYHHXfwkmQ/Nr1z1Rz1a6i8XTFVLjwmqOvZOXdzqQH337mhd9cbJesJdCVvcRaIBkmLNyVREjbzle/W9r6f5nWp+xxqfP/VZpH5vjtBx+7ufD1sp21XPnVy8fmaruXn33KP1fW/3bDdmd2Q1v6efcn5Pm3832629sqylep5u/kgk1hlIK59Sn/9rrnuvP1mHmrGEfv8/2EwPPdGzZCvYkIGtFkrFs+R+Pu38euuzntNC1UB2zA8Ou0VPt3vIpwLJjGDhBF00qrD4ufpO746+Ss+ZZzl03mLQZyJ0duRn6mm3MzQh3PqPHtSwW55Wu4fiBEgJXWerpcboQFPl5BwPmfT6BHr+EqhAsmGqqfZ+dKJdX1txZqrf7tmm62d4A6TYz1Tl/hnN7BBAAAEEUiFAgJQKRfpAAAEEUiBQlgDJ3v74eX/Vgcc2jzuSjdPmaMWIf2nHik3htrXP+JWOGHdRoOvj3iBOg9X3/ltfD3k61Kr+JZ30qycHlrXL0PW/7PlJ7+b0SUlf7k6OWTBKtdofEbXf/BXr9EmLm0PvH/ns5Wp84elyvuZUy2RCoOSEXz8uWpmWYMYPsM3r1+uwc07Ul/c9GzhEqlwB0kyd/Mxheuq6BzXn+6pq98c7de8Q86FPMda2hU/plj/b9wpVs93/aMioIaEtSuJVINnLv5s3RSOHPWyulQ456WqNvb2fjgvv9bNLy8wHetc9OMf8BflJuv6hi/XtRR8VH9hsLt620AQlf9aD9jyBmu30P0NGmcO4zYeVEYsY7QwAezSRc17SevOB0DCN/L9FKjzE3uc+86FeZC+xtoSLvg1N5NNk2/Ut+pES+QqfkRR9HNbS78wnc2hD6KyJ9uZDNsfq+6rG4vaxGnG6t9wq5T926BABBDJGINEAKfQDWlNGDtPDRT+gdfXY29Wv+Ad07ADJXLvLBNl/us78fDZVKyddr4cu/lYXfVRS4RHt94bnp6bvFlyxrl1vwphhY17RIvu76n9GaOyIc4oCCd8/AthlPv8fqavumWl+x5ytIY/0U1VzbbNHiyunTHA/5Sozh2XHaeyM+2TzgmDjLpqFbzWrM8H15o8Vho3U/y0qNLTG576L5f21499HvHWMPaddy57SMPM7d9aq/Ijf16W2O7PrN8ys/axVRb8X7zVhV3v7VxWlq6XWv2HMR/+fFuVXjfg9Hm+LtJK18vv973oSUvIsecYd9pd5ToZo1OmrdNG7x5WEhZ7v69BYR5o5Fh6ik65/SPeZPzhx/ish6DMR7kNF/71y+qqL9O5x75mA1vPfG57gNPh1ZnXeuEUXjZypXVdP1fv9iuqIkl2f+M9fAgGS679R7H/PXT32Bh0yZaQKh0wzYVfwZypjftwyUAQQQACBvSZAgLTX6LkxAgggEClQ1gCpyZCuOuLuiwKx/rL7J7MF2Nta+ZcXtPu7bUXXmK3scnt31OGj/6ADmtcN1E+ijX6c+7U+O+2vsvev8auGOu6Tv2i/Gt7/gZdoryXt3699lez2eKl6Nft7bx1+eTet+de7oS3Tdq/9MdT1QWe1VpU6NUL/7K5Ccto7AZITdrhDplSNLdX9OOGXnetXf3gs1d1H7c+GSHVPaa/5V9yvH6f9N+59K1uAZA9V5/DiuMtOAwQQQAABBBBAAAEEEEAAAQQQ2AsCBEh7AZ1bIoAAAn4CZQ2QDjqxRegsoURee37codXjZmj1fa/p5x2FoUv3rVpFDa/5jZrdeoFyDqmZSHcx2+7+Pl+fHDVcu9ZuCYVGNjyyIVIqX/M6jtSPHy9PWZdOhcwHra7V7i9/CNTvCcvvCrWzVUk5LQ9Wszt6ZsSWdgf1/pVye5yk8qxAckBt8Lbnh+2BqpAIkAI9hjRCAAEEEEAAAQQQQAABBBBAAAEEyixAgFRmQjpAAAEEUiNQ1gCpSq3qOi3vkaQGs2t9nlbe9n/69okPQlvB2VeVg6urydBuavKn87RvtZyk+g1f9MsvWtD1Hn3/2oLQlw4+6Ui1f2mwcuoeVLZ+PVd/fdMzWn3Pqynr04ZBNQ9vqKABkg1CGpzfSf8ZNClcTWMDj22zv9L2d9aEAiVbveQ9N8kO2Huekv2abV+n17ER89ky/bPQv3sDLbtd3oGdjgy3de7pfMG+b192HM7Ljs25949vLg3dy/Zv+47X3j0He56RU5Fl+wt6NpENrQ44sn7E/HZ8tSFmJVKsAMnPK5Hx2LblewZS8cHaKXti6QgBBBBAAAEEEEAAAQQQQAABBBBInQABUuos6QkBBBAok0BZAyR789N3P6F9quyX9DgK/rtOy2+Zru9e+Tzcx/4Na+vwv/RU/b6naZ9990mq71WjX9KKW/8VcW1OnZpqMfYPanDl6aHt81Lx2vbZSn163P+moqtQH4kGSN4b20Dj1GUTQ1vg2W3hnPBjgTnzpk7nX+uw33ZUlRoHhC/79o2PteTcB0P/3uje3+nwq8+PeN/dv3urOWfrPO/99xTs0OYPF4b6tFvU1T62pf5z5UNqOvSC0LZxzr3tFnvfTH1Dbf/SX4tvezwUAMVrbyusoo3R3nf1tLe16oppvmthA6e2d10RaG7eDqIFSO1m36y6J7fzvd/OTXmaf9G4iPAs2kNSfgFSyh5TOkIAAQQQQAABBBBAAAEEEEAAAQTSIkCAlBZWOkUAAQQSF0hFgPTrZ69XvQtPTPzmniu2frBMXw95Wj9+UrIdXI1fN9IRd/bWIV2PSqj/vFlLNP83Y/XLTz+bg4Ubh7at2zh9brgPu/Ve68n9VfOopgn1G63xu1UuC90rFS/nXKCgFUjee0YLkGw7G2psfm9+aMs4+zqoXXM1vvD0cNhkw6sqNatr9T/f1O6t+aWm41QY2Sqe454ZLhsCrX9xdkTbA5rWC11ngxxnLjbc2VOwM3TvHWs2R7T3Bkh2PNHa20oh5755n30Znoe9Z73Tjw5Vbs27aIxvNZG3Wso9uYY9T1Ot9kdEvTZagORUU3mh7HjsOVabP1qkRZ2KtheM9SJAiifE+wgggAACCCCAAAIIIIAAAgggkC0CBEjZstLMEwEEKrxAKgKk+pd00q+eHJiyuW567hOtGP6stpuwwHnV6txGR9x9kQ46/vC49ync+EPo3KPCDT9ovwOr6fh5d6h6y/ra8tZ/9OU1U8P97rPfvmp47VlqcceFoXZlec1udL12rcsrSxfha22FTcs//SEUPuTNXVIqyIm33Vq0AMldPeQeqHN+0hfnjQlVLtlQyFb6xHo51UfRwhrnWidA+vK+Z33PGvIGM/HaO+/73dfpa8VjM6JWIUWbU7wzjuK979ev+1yqeA8GAVI8Id5HAAEEEEAAAQQQQAABBBBAAIFsESBAypaVZp4IIFDhBVIRINlwpuOye1I6V3sm0vKbp2n1fa+V9Gu2nKvX84TQFnQHtMj1vd8vP/+i+WeNVd47/w2933badcrt1THc9ufCPVo9zgQMY17WzzsKQ1+velgtHXnfxcrtfVLScwidtfTv+Ulf772wzevX67Bzold1xQpJogVIzjZx3nvZoKNabh3NOWZI4ADJGV+8Kql41VTRAqRo/Tpbxvm971RFRQvKYi1OvIAo3vt+fRMgpezbgY4QQAABBBBAAAEEEEAAAQQQQCCLBAiQsmixmSoCCFRsgVQESPvun6MuO6ekdKI2QJp30ihtm7dS++Tsp33N//20vSjw2bdqFTW4+gw1v627cg49MOK+K/73Oa2648XQ1xpdd5ZaPtjHd1w7VmzSl9f/IyL0qXPWr9VyYl9VP7J+wnNZO+ENfTnoyYSvi3WB35ZrObVqqsEFnUJbtc09c5jv+TrJBEi2PxvKHP3a8NAWdutfma0d32yKGJ678iloOJLqAMm5rz07yfuq06ltKHSLFa7ZIMhuV1elZskZUE4/1iBayBYtQLLWze7oGTrnyfuyodzOjVviVnPZ66hASum3Dp0hgAACCCCAAAIIIIAAAggggEAGCxAgZfDiMXQEEKhcAqkIkKzIKRsmqmruwSnDWXn781o56vlQf4f/tacaXN5FK257Tt9O/UA2XLKvKgcdoCZDu6nx4PO0X/Wq2vLGQi347d2yVUh2q7tjPrwtFDbFem1+/lN9deM/tXPN96FmNgxrMrSrmg3/vfatlhN4PoWbftSHudcEbl+Whs4Wd9HCjrIESLlXdw5tnxft5YQzezNAskFPtFes7fecEMhea9s5L3uWUrWGh6ruye0SDpCOWTAqdHaSPVtqT/72UJc7NmzRznXfqW7no0Jfi7cdoL2GAKks3xFciwACCCCAAAIIIIAAAggggAAClUmAAKkyrSZzQQCBjBZIVYB0xD1/VJM//zYlFts+WxmqPvpl90866IQWOvajkbLnFdlXwZL1Wn7LNH338ufhe9kt6JqaIGnV6Je0+7ttqlK7hk74/A5Va1Y30Hh+KtglG1ituf/1cDhlt8hr+eBlOuS8DoH6sI1mHdBPP+/cHbh9sg3jbadWlgBp95c/yK/yyY61ad9zQlvdvV/zSjnb3tl/jvUqzwqkPVsK9P3Ej6MOx9n+Ltb5SYlUIDlb5tmzqhZ1uqvUfYOGbPZCAqRkvxu4DgEEEEAAAQQQQAABBBBAAAEEKpsAAVJlW1HmgwACGSuQqgCpzjntddTrQ8vs8POu3fr0mFtV8N91oQqgE+aPUfVWh5Xqd+uHy7R86DT9MOeryPfMOUntXxqsQ88/JuGxFCxeq2UDpsj27bzq/s/xajn+Uu3fqE7c/ua2GartS9fHbVfWBukOkKKNzx0G2W3bGl94emjbOxs6BbnGr12iZyAFPXvJbzw20HG26vOOJZ6p3/vO16KduUSAVNYnnesRQAABBBBAAAEEEEAAAQQQQCAbBQiQsnHVmTMCCFRIgVQFSLYK6JT1D5V5jl/f9IxW3/NqqJ8jTXDTeNA5Mfu0W9AtHzZd27/cEGrX5KauOmLcRWUax7dT39fym6fJbktnX/vVrKbmI7uHtspzKqH8brCk78P69okPynTvIBc3+3tvHX55t6jbrZW1AinaGNwBUsOh58Ucg9NHqiuQnLn7VRHFs4sWINmKq4YDzg4FYtEqkJxqo2/f+FhLzn0wdKtYAdIh156oVrddwhZ28RaF9xFAAAEEEEAAAQQQQAABBBBAAAGPAAESjwQCCCBQQQRSFSDts+8+Ov2nJ8s0K1v580XnO0JnGNU+/Vc6+u1hkqkoivf65aeftf7Rd7Xlrf/o19OvjxnyxOvLeX9PXkEomLL92vHYV41fN1Lryf11cKeWvt1899JnWnjB/UFvEbWdE2j4NahyUHUdds6J2lOwQ3OOGeJb/VOWAKlOr2N1ULvmvmM77LcdQ1+329bZe5z0+T2hf//233NLtT+wVWN93mGUUh0gOUGOPXNo83vzfce55b3/+G5l54RPNgTa8+N2c4ZWdR14ZKNQVZLtr1q92lEDJHujkzc+qCo1qmnzhwu1bfE32vjweyGDnRu3yJ6jZF923jVblJzRZN/jDKQyf0vQAQIIIIAAAggggAACCCCAAAIIZJEAAVIWLTZTRQCBii2QqgDJzvK4OaN0UMcjkpqwPYfok/bDtGPFJvPB/gE6YcGYwGcYJXXDgBf9+Mny0LZ2275YVXSFCbQO63tqqMop59ADI3r5Zc9PerdqX+mXosAp2ZetXmnxpx6qUrN6KNTwvrYu/Fpfj31WP077r+8tyhIg2cqieqcfHTrrqEqNAyL6t6HV6mlva9UV00Jft2HOrx8YWGqM+SvWaceGLaFzgVIdINn72iCowfmdSt3XhkA7N3yvpYMf0/Z31vjaOOcg2TftfPIWfK1Nr3+qLdM/C4VBy+56Rhv/+o7vtXa+rUf3CQVO9mW3rvtx0Uq1uvmisJWd+6Z3v9C6ca/JsSRASvY7gesQQAABBBBAAAEEEEAAAQQQQCAbBQiQsnHVmTMCCFRIgVQGSBVyghk+KBsG2ddBZ7VWlTo1QkFHrDOHnOna69ztvP/uZfF737m30zbafeO1S/Te8dq75+ieRxAX2972n9PooKghU7xHxpmv+362amz32h8DrY1f/2f88s94t+V9BBBAAAEEEEAAAQQQQAABBBBAICsECJCyYpmZJAIIZIIAAVImrBJjrOwCBEiVfYWZHwIIIIAAAggggAACCCCAAAIIBBUgQAoqRTsEEEAgzQIESGkGpnsEAggQIAVAogkCCCCAAAIIIIAAAggggAACCGSFAAFSViwzk0QAgUwQIEDKhFVijJVdgACpsq8w80MAAQQQQAABBBBAAAEEEEAAgaACBEhBpWiHAAIIpFmAACnNwHSPQAABAqQASDRBAAEEEEAAAQQQQAABBBBAAIGsECBAyoplZpIIIJAJAn4B0iHXnqgOD10fHv6Kx2Zo1RXTMmE65T5G9wf/Wxd+rc87jCq3MeS0PFhHTLhMdU9pryo1Dgjdd0/BDuUt+Frrn56l7yd+XG5j4UZlEyBAKpsfVyOAAAIIIIAAAggggAACCCCAQOURIECqPGvJTBBAIMMFCJDKtoB+AVKb16/XYeecGOr42zc+1pJzH1T1MxrrgDYNwjfbsWS9tr+zpkw3P2bBKNVqf4RvH4R+JSzpsC/TwvlcTICUalH6QwABBBBAAAEEEEAAAQQQQACBTBUgQMrUlWPcCCBQ6QTKM0A6qPevlHPIgSHDaAFKkDYVaRH8AiR3sONUJTX7e28dfnm38NDLGvBYp+OeGR5Bkb9infbk7wh9bdNbn2vtn1+uSFRpHYutxjrorNbhe7irr1Jtn46JECClQ5U+EUAAAQQQQAABBBBAAAEEEEAgEwUIkDJx1RgzAghUSoHyDJDcwUq0ACVIm4q0EHsrQPJuM7jmX+/qqz88VpFoynUsXg/3c02AVK5Lwc0QQAABBBBAAAEEEEAAAQQQQACBMgkQIJWJj4sRQACB1AmUZ4DkDluiBUhB2qRu9mXvyS9Aajf7ZtU9uV2o83RVIHlDkS/vezarKo68K+f1IEAq+7NNDwgggAACCCCAAAIIIIAAAggggMDeECBA2hvq3BMBBBDwESivAMluMXbqsonhEfgFSEHaVLRF9AuQ7BhPWH6Xah7eMBwgebdYK+sZSN7AZMF1D8q9bVtFc0r3eI589nI1vvD08G3cz3Wq7dMxF7awS4cqfSKAAAIIIIAAAggggAACCCCAQCYKECBl4qoxZgQQqJQCZQ2Q3GcWOUC7v9+mH6f9N8Ir93/PUNu/9A9/7ds3PtamVz4J/bvTPl4b29bvDCV3QOANZoKOL9bi2v7r9DpWBzStpz0/bNeOFRvDYY1fgOQOd+w8l5z7oPxCjN1rfwyf2+M1s1uyHXh089Cwtry1sJSnNzCxgdy2L1aG2vuFU7Y/78sbOMU6R8jt+OObS5Met3MPOzdrueXVL7T9nTWlxlb9jMY6oE2DsIHTYMc3m7Rl+mfa/eUPEdc4gZ3zRRuoOS/3eKP5OPdzd+rn6DZKdM1iPWMESJXyxyuTQgABBBBAAAEEEEAAAQQQQACBJAQIkJJA4xIEEEAgHQLJBkg2JGnS+0xVqXGA77B2bsrT8ode0J4tBWrxpx6hapxYr/wV62K2sVvB2Vet9keE/r8NZr6+4R9qdkfPiMoTp7Ip6Pg2/vWdmONqdO/vdPjV5/vO047hsHNKghlnuzp7jlPNFg2Vt+BrLe03ORR2eM/ocQKfDg9dH77/3DOHqU7Xo9XkkrNUrV7tiHHZvhddeL9yr+6sln/6Q8wxOwY27DhiwmWqe0p73/HvKdihb/89V6tufc53jHY8NsRpddslEeOx4Yx33PX+2Mn3eXDGfcAxDdX0+vPDW/u5J+A+v8muW4PzO5Wav7u9HffqaW9r1RXT1Ob166POz7nGO1539ZsNLZv2PSfqs2efy+X3PR8ODL3rGGTNvGGX3+IRIKXjpxt9IoAAAggggAACCCCAAAIIIIBAJgoQIGXiqjFmBBColALJBEje7dNiwdgP6w+/vFuZ7bwBkg0Rdm7cUuqDf3s/+wp6TxsA+FXA2D5sVcpxL98WNSTzTsoJkPwmGyRAsnOKFsjZPm1gtWPt5rhzcwISb1VOtEVwxu0do/26E9i5r/UGMvHGHS8ctH07W/DZ8M3vnn5jX3zb4xFVbdHmFy1A8la8xXpInfF5jeLN3alAi/cNQIAUT4j3EUAAAQQQQAABBBBAAAEEEEAgWwQIkLJlpZknAghUeIFkAqTT8h+NCDqcYMNO1ls9YsOMOse3VpWaB0SEPbZCaeeG70M+tlonf2QSE2oAACAASURBVPm6mG22LVujA1s1jhsu2Pt5K6Pijc9Wsvi9vEGZHfP6V2aHmh7YpqkOPKJRRKVMWQMkZwy2ny2fLtUBjepGVDjZ97+871nV+80xqlb/kIh725BmT/6OUBeb3vo89P+9lUpOCGff84Y0Noyx1WLuyqJoD683kHGP265T7WNb+lb02LDFrrOdm/c52fzRIi3qdJfs1nx2nXebuWxb8k3EEOxz5B63vSbHPFfOM+QO39xztfdzB4pOwHbyxgcjDN3PpJ/vJy1uLlVJFmTN/L7HvLYESBX+RyUDRAABBBBAAAEEEEAAAQQQQACBchIgQConaG6DAAIIxBNINEDyVmC4tx+z97JVOx3fHhu+bbTqFvc2Yk5jvyodd7jjV51iQwQbNNjzf6rUqVEqBAk6Pj8n7/38qpX8zkDy6ytIBZINgf5z5UMRFVF2izb3NnnzLhoTOg/JG245FTLOvb3Xed/3jsc5k8obINlQZfN787VjzebQ2U/27CJr7W7nN25v9ZN3ve32eqcumximsvf5KLdkO79oz607vHRf410r93PtZ7/p6dm+z6n7vn7rb7f0izf3aGsW63uRACneTyreRwABBBBAAAEEEEAAAQQQQACBbBEgQMqWlWaeCCBQ4QUSDZC82355gwk7Yb9QJV44ZK+L18b7gb6txln755cjjJMdn99CuStUbPXM+zWvLNUslQGSX6gWLSiKFyC5A5xoY3eHMTbo++aR10qFI1+cNyZ0PpL7FW+dbNt447NtYoU+0b5xol2TaIC045tNEdvfBbW343IHSEGv+37ixzF/FhAgVfgflQwQAQQQQAABBBBAAAEEEEAAAQTKSYAAqZyguQ0CCCAQTyDRAMkbDNgP0G1FivOyFSru7cLSWYHkN/Zkx+fnFCQcCtLG9h2kAimRMCJeQBNkXN7QJdpZQV6bdAdItv8Gf+wS3p7OfX+73aF7qzrnGUg0QLJ9up9TvyA01WsW63uRACneTyreRwABBBBAAAEEEEAAAQQQQACBbBEgQMqWlWaeCCBQ4QXKGiDFm6ATigQJHeK1CVKx4g1Wgo6PAEmqCAFSo3t/V+rsplhrSIAU7wnnfQQQQAABBBBAAAEEEEAAAQQQQCCzBAiQMmu9GC0CCFRigXQGSLb6aNGF94e2QIsXDlnieG1SHSC5x0eAVDECJPe2enZN7PlKOzZsCZ1zZV8Nzu+kavVqh5eLAKkS/3BiaggggAACCCCAAAIIIIAAAgggkJUCBEhZuexMGgEEKqJAWQOkb9/4WDvWbi41tS1vLdSP0/4b/nq8cMg2jNcmmQAp6Pj81sa9rZgNMj5pcXOpZkG2ios2N7v1X7Ln6VTGLezmXTRGxz0zPGxs127JuQ9GmKfqDCTbKVvYVcSfSIwJAQQQQAABBBBAAAEEEEAAAQSyXYAAKdufAOaPAAIVRiDRACn3f89Q27/0D49/8W2Pa+Nf34k7n3jhULSQZdUV08J9BwmQkh2f3wROWH6Xah7eMPzWB62uDVVTuV8VNUByW+0p2KH3a15ZaoresX/zyGtxA60g62TbxAu4bJtkzmBKVYCUbHhnx51s6Bfrm4QzkOL+CKEBAggggAACCCCAAAIIIIAAAghkiQABUpYsNNNEAIGKL+AXIB3U+1cRlSA7N+Xp01NvDYUn3vc2f7RIS/tNLhWsODPPaXmw7xZ27j6dtt6QydsmSICU7Pj8VqrN69frsHNODL9lK2K+vuEfoX+v0+tY1enUNuJ9uyXe5x1G+S66X4CWbIjx/cSP4wY03rE7Z1E5g/MGPHZum175JG44Yq8PEgamIkByVyBVP6Oxmg69IMLbjiXaFnbu+fqNd9PTs9Xx7bHhtfI+a/a5Pf6DOyK2y5t75jAd0KZBXKMgc/c+JARIFf9nJSNEAAEEEEAAAQQQQAABBBBAAIHyESBAKh9n7oIAAgjEFfALkOxF3rNobBXL5g8Xat3Ut/XrBwZGfLDu3MQGKPZVs0VDValxQOif3R/ke/u0H9pvfm++1k2eqe3vrAm1j9Wm9f2Xq1b7I8Jzijb2kzc+mNT4vFjeaqZ4mBUpQPKGJvHGvuC6oq3i4lXX2DbpCpBshdepyyZGDNU+I/blPvfI3cB5BryhjW1jw828uUu0Y8VG33l5A8lYRs7apmru3nsRIMV7QnkfAQQQQAABBBBAAAEEEEAAAQSyRYAAKVtWmnkigECFF4gWwhz57OVqfOHppcZvAyH7cp8fE2uS7gApVp/OVnWx2tQ5vnWgAMkvTIg2Rm9ljreddxs79/v2XCT3FncVKUCy4/RWIUUzcCp9goQjto8g7YJU4fhVlEVbf3tfG2LuKdgZESY5z6+tUDru5dvCwaV7rjYc8wvGbLXaUX8f7HuN+3p73/lX3B860ytVc/euBQFShf9RyQARQAABBBBAAAEEEEAAAQQQQKCcBAiQygma2yCAAALxBKIFSPY6+2H+Yb/tGPEBuxO42ICgSe8zo374bj90z1vwtdY/PUt2yzXnFavPeG2CBki2n2TH5/WyW5m1njJAdU9uF37LVsWsf2W21o17TUdMuCy8rVpFC5DsgG0VVcOep0UEb85EbAC2/sXZWvvnl0NfChKOBG2XbIDkt3Zu79yrO6vln/4QXgv382sDodaj+0SEerZhtADJvmfX165h7aNblqpycqruvhn3YrhCLohRkLl7nzMCpHg/qXgfAQQQQAABBBBAAAEEEEAAAQSyRYAAKVtWmnkigECFF4gVIAUZvP0A/qCzWuvHN5dGPQcpSD/papPK8dnwoKLOM6ifnYM70At63d5oZwOhPZu2hcOb8hiDrWSyL2dLxfK4p70HAVJ5SXMfBBBAAAEEEEAAAQQQQAABBBCo6AIESBV9hRgfAghkjUBZA6SsgWKiCKRRgAApjbh0jQACCCCAAAIIIIAAAggggAACGSVAgJRRy8VgEUCgMgsQIFXm1WVumSJAgJQpK8U4EUAAAQQQQAABBBBAAAEEEEAg3QIESOkWpn8EEEAgoAABUkAomiGQRgECpDTi0jUCCCCAAAIIIIAAAggggAACCGSUAAFSRi0Xg0UAgcosQIBUmVeXuWWKAAFSpqwU40QAAQQQQAABBBBAAAEEEEAAgXQLECClW5j+EUAAgYACBEgBoWiGQBoFCJDSiEvXCCCAAAIIIIAAAggggAACCCCQUQIESBm1XAwWAQQqswABUmVeXeaWKQIESJmyUowTAQQQQAABBBBAAAEEEEAAAQTSLUCAlG5h+kcAAQQCChAgBYSiGQJpFCBASiMuXSOAAAIIIIAAAggggAACCCCAQEYJECBl1HIxWAQQqMwCBEiVeXWZW6YIECBlykoxTgQQQAABBBBAAAEEEEAAAQQQSLcAAVK6hekfAQQQCChAgBQQimYIpFGAACmNuHSNAAIIIIAAAggggAACCCCAAAIZJUCAlFHLxWARQKAyCxAgVebVZW6ZIkCAlCkrxTgRQAABBBBAAAEEEEAAAQQQQCDdAgRI6RamfwQQQCCgAAFSQCiaIZBGAQKkNOLSNQIIIIAAAggggAACCCCAAAIIZJQAAVJGLReDRQCByixAgFSZV5e5ZYoAAVKmrBTjRAABBBBAAAEEEEAAAQQQQACBdAsQIKVbmP4RQACBgAIESAGhaIZAGgUIkNKIS9cIIIAAAggggAACCCCAAAIIIJBRAgRIGbVcDBYBBCqzAAFSZV5d5pYpAgRImbJSjBMBBBBAAAEEEEAAAQQQQAABBNItQICUbmH6RwABBAIKECAFhKIZAmkUIEBKIy5dI4AAAggggAACCCCAAAIIIIBARgkQIGXUcjFYBBCozAIESJV5dZlbpggQIGXKSjFOBBBAAAEEEEAAAQQQQAABBBBItwABUrqF6R8BBBAIKECAFBCKZgikUSAdAdLGjRvTOGK6RgABBBBAIPUCi+v/OfWd0iMCCCCQgEA6/rs8gdvTFAEEEECgWIAAiUcBAQQQqCACBEgVZCEYRlYLpON/qBIgZfUjxeQRQACBjBQgQMrIZWPQCFQqgXT8d3mlAmIyCCCAQDkJECCVEzS3QQABBOIJECDFE+J9BNIvkI7/oUqAlP514w4IIIAAAqkVIEBKrSe9IYBA4gLp+O/yxEfBFQgggAACBEg8AwgggAACCCCAQBoFCJDSiEvXCCCAAAJpESBASgsrnSKAQAICBEgJYNEUAQQQSKMAAVIacekaAQQQQAABBBAgQOIZQAABBBDINAECpAq+Yn16qe25h2rP3He07IElFXywMYZXPI9wi1ULtXjYB5k7nzSPvNagfmrYsXr4Lhm//nG8CJDS/EDRPQIIIBBQgAApIBTNEEAAAQQQQACBZAQIkJJR4xoEEEAAgb0pQIC0N/UD3HvKOJ3Rt4F2z3pSH5z+RoALKmiT4nmER7f0fb3T5pEKOti9P6xG7z6sll1qhAeyt9a/Wuc2qvLeEuWnmYQAKc3AdI8AAggEFCBACghFMwQQQAABBBBAIBkBAqRk1LgGAQQQQGBvCqQqQKpa/2A1veV8NRr4GxUsWa+1k97S+offSW5qg0bo1PFtlLNhgf572N3aEKiXc3R03qWqXWurvu97nRY8Eeiiit+okgdIFSUoqWgPQjyXI+c8rAZH5YSHXfj6I5rTfW7Zp9G0l45der4OrlbUlQ2uPjXB5c6y9xyzBwKkNAPTPQIIIBBQgAApIBTNEEAAAQQQQACBZAQIkJJR4xoEEEAAgb0pkKoAqeXEvmp0zW8ipjK70fXatS4vieklEQbdPEqd7zxC+62ap8+bj9fWJO4a/tDeBFf/McHVpiT6SPklWRcgPW4qrZIMHsuCf/ONOtFUehW9tuvHUaO0ZHpZOizbtfECpDZL/qnDWpfcw1uhVG/KKDUPb4G3Xt+2Ga/VcYd0qBq9Ozpc+fSTqRJbZKrEtsS9ruwNCJDKbkgPCCCAQCoECJBSoUgfCCCAAAIIIIBAFAECJB4NBBBAAIFME0hFgLRv9arqUvB4qakvHzZd39z5SlIk9V97SL86t1bgrdtazHlcTTtW1Y5pozXnouTOCgp/aL91ib6sPVprkxp5ii/KsgCpYOol+rhfig0DdNfAbBnXOrxlXIHybrxaXzwQ4MI0NSlrgBQZMJkAaZ+hivddUc1U/h1vK//MnH4yQexXXcZr/TdpmqCnWwKk8nHmLggggEA8AQKkeEK8jwACCCCAAAIIlEGAAKkMeFyKAAIIILBXBFIRIFWpVV2n5ZU+z2bl7c9r5ajnk5tXn5vUaWoH7R8kzGnaT8evOlMHynxQ3sx8UJ7kh97Vrr5ELbocLK1aqMXDPkhu3Km+qpIHSPVMUPhrExQ6r70VIEUGLhU/QGpk3Fp0qR52i9zC7gyznWN/s52j83aQAKmFWrzWX4c2M/HRzvVad8F4rU3y+yiZbwECpGTUuAYBBBBIvQABUupN6REBBBBAAAEEEAgLECDxMCCAAAIIZJpAhQ2Q1FEdvr1Oh9Qv1A+39Ndnd0WXrTZptE4e0FSa/7Y+OnpK2s9rKdc1ruQBkornV2S6t4Ib51kLx1gVvgIp9jN4iY7/5VwTqDqvIAFSuT7VpW5GgLR3/bk7Aggg4AgQIPEsIIAAAggggAACaRQgQEojLl0jgAACCKRFoOIGSFKtF+7XMRfU1U9zp+m9k2ZEmX8btV05QrnNpG3jL9Gng4ubNe2oFuPPVb0uTVS1WlXtV63o6z/tLNTPG1Zr67TX9dWwuZFhkwmiOvc9TIWz/qk55xWdw9Pgtft1ZJft2tR6hKlsaqIGUy5V43ObqFr9Gtqv+FY/meDqPRNcxXoV9bNb3507VMt1jprecpJqHXVYST87C1Tw+ita3H2G8t0dxQmQWn3xuOq3/kFbbxysBQ9HGcHVN+kkszVZ1aUfuMbZRE1euE5Nzz1UOcan6FVofJw+dqtw1Q/62ZyD87EZU6DXOZeow/hTVat1iY3MvHat+lY/bj1UdTuWVBrJ9PuOOV9HHdqrXmunksbcc+5n2moqX6p1dhnVMv0Vr597HD9tXa+tU5/XssGedexwhtpO7aE6rWuZuZWsu/2nnzd8p8INm7X1xTe07q6tqjn2fB12QXvVNmOOeJnn5KfQF4psN19g189UpzlSrmek6EumCm7HqSqpCfpWGw4YoWVqovr2HuceoZqtD9a+9ln0YlqjpQu1su9ErV9Q9Ga8LeyKnifPeAZ8q0a3dDPzaaMD6ztrGjl/yRmX/fqhqjWol1oMaKPqzaprXznfJ8XPwc4flD9rrtbcOF2bnGokZ42bRa6J/b4qetnn5jvtnD9H31w0I/D5SQRIgb7DaIQAAgikXYAAKe3E3AABBBBAAAEEslmAACmbV5+5I4AAApkpUJEDJHW+VifNOkkH7Pxa3xwwygQvPi+/Nk3P0dFzL1Xt+ra9/XD+B+1xLq12sKrZD7/tR93zX9eio/+prc57PmGN80H+jlnmBJmObXSADSTMB/47bLhSfF0Vs83e7JNiB0hOP7s3FCjHhE/29dPWrdq5Ybv5pxxVbV236OwZE6wsMsHKlhhjcisUbb0Wp3LHnG1zqj3bxgltTAd1TDh3lAnntHOrClbZMUR5BQ2Qmpqql6Wm6sUn6PHt2TUWv/e9AUqs765dLz6s2d2LtxzsfJVOfP001Yg7DlOVc+MPOrT4zJ/o/RfZbr7gYbUMn5Fknp1ZT+qD099wXWbu+4u5b/grTtWP9+sxZrLzG60xQeVXJqyJFyD5vm+2cTyjb4M4P4hKqpEavWC2wbugVulAy9NDyTNpvq/yzPeVKweMfrPEqp4IkDLz9wejRgCByidAgFT51pQZIYAAAggggEAFEiBAqkCLwVAQQAABBAIJJBog7Vu9qvatWqVU39HOQFoz/vWItj8X7tHP251qhXhDjFJd5LrMr0qpvjkf5lfmXJ1SYYxzXYduOnpWb/NBuGd7vBgBkr1099J5Wn/n81r+xOp4Ay/1fvgDf1M1k/fi2+ZsqDdClTbhl2tM28YPNZVU3xW9FacCKbkAqY3amaqtus226vu+12nBEwlPp9QF3rOMQg1sFY9fxY19L9EAKVwRJFONFFldI5ngZR8TvJhum8x5XEd09L7vN7+9FSC5q7xKKuOcEe56/SHNPm9u+gMkJ3j10IQqiUqtWfH3Sa1R6nzLEXEDp6IuCZDK/l1FDwgggED5CxAglb85d0QAAQQQQACBLBIgQMqixWaqCCCAQCURCBogVa1/sJr9b3c1uuY3ZZ752r+9pVV/fcFsJfZD3L5qPWO2settKmVMtdA7ploo8nWqOSfpanNOkrsC5wxTJdHfhEOxw5GSc5Nc/caqQJp2o+ZcVBzqxB116QZOgFQw9RJ93M+/A9+znNISIDmVJIl9yB992k4gVdLCVuh8aip0QjviNW2j+pOvDYV64VecAKla5zaq8t6SyO38nIs79NOJ8890VfuY9R9wtb542Fl79zhe0aK+0yPDOrt12+8baM9LC4v791bWlK7oilcRJEWrQGqiWp23a+t7fs/OoWrw7ii17lLaJd79Yr8fbSwlLtXM99XJ9vvKea2ao/90mVi8VV17sy3k0NC2kM4rFGxt6BFZ4bRhnv7TcXzJ9nZJfF84l1CBVAY8LkUAAQRSKECAlEJMukIAAQQQQAABBLwCBEg8EwgggAACmSYQNEA60pwv1HjQuSmb3poHzBlEN3oDIZ/um5oPw1fZrcG+0bpm5kwZd9VOn5vUaWoH7b9hgf572N3aYC9vara9W2W2vTPbyi2tPdrUQUR5udp9adqttc1iBEixgp8gKEECpHAI4d6yLyMCpPgBjGMbtooTIMU2jXY/b3CyWRubDdZi9zPj23H88ccLdKIHSHGejuL19brEu19ZAyTv9Ts8AWmgLfLKtIaRLgRIQX6K0AYBBBBIvwABUvqNuQMCCCCAAAIIZLEAAVIWLz5TRwABBDJUIGiAdPquqdrHZ+u6ZKf9i9nK7t39+wa4/FC1+mK8Gh4lbZt8oz4dWFLJ4WxX5mz7FerM57wf/5v4VOHs9QDJGZMr+EhLgNTRVG5dZyq3UrWFXfyKl6QCJFO51OiWbsrtUleRmyaWnBlVtLbFFUMqPuvJWXATIobDwZhPWvoDpJp9eqlp3/aqWd+edOV61TpUNeq7ttwrDmXSHSAVbX1YMo7IgLSJWi0Zo4au90NnPnnPWDLnZ20zZ4NtDx8iVtTfnrnv6JsHlhRVnwV8ESAFhKIZAgggkGYBAqQ0A9M9AggggAACCGS3AAFSdq8/s0cAAQQyUSBogHTC/DGq2aFJyqaYv2C1PjlqeKD+wlu7mQ/XP2rzSPEH09107I7eOriaCVu6mCqT94q7yugASSp1plFaAiT3WUEF2rH0B/1caiW2a7s9q2nYB/7byEW0T0OA1LSXjp1/vg527e4W/WGp2AFSfbNdXCuzXdx+QZ72vRQgxRtawdQb9fH8q3Xq+DbyRGC+l+6e/7YWHz1FW+J1XPw+AVJAKJohgAACaRYgQEozMN0jgAACCCCAQHYLECBl9/ozewQQQCATBYIGSA2uPkOtJ/dP2RSXDnhc6x9+J2B/l+j4X87VgWZDum+bDdUSuyXZ/aN1xo1NJXN2y+fNJypcBEGAVNrUz6RpRx05uYfqdTxUVaqVvmS/akVVMT+ZQGOBCe08RSaeC1IfIDnVZRE32lmon+wXdm7Xz7VquYKMChwgdTZbKs4yWypGTMTMI1Ses1t7tuZo/wpQgRTzG3GDqeTqaLZ5/KaNCThvMpVLroqpGBd6KwZj3YMAKeCPQpohgAACaRYgQEozMN0jgAACCCCAQHYLECBl9/ozewQQQCATBYIGSHZu+zesrfqXnqJ9q5WuQWg+skep6a+8/flSX/t5525tePJD7VqXlxBXizmPq2nHqtoxbbTmXLQ56rZ2mb2FXRu1WzlCdZulewu7APQdTIXXLFPhVas4nHkg1jWpDpDO0NF5/VXbVX1UMHm4Ph64ungQUbacq4hb2HnPODJhzFITxqx3zmXaS2cgebew+2nDepkd6SJfO3/Q9rlztHLgO64qtCZqMKmXDvNuK1jtYFVrViOiyiq07d3pbwR42CQCpEBMNEIAAQTSLkCAlHZiboAAAggggAAC2SxAgJTNq8/cEUAAgcwUSCRAijbDKrWq67S8R3wDpJWjSodISUndPEqd7zxC+9mKoy671WrVaaqhb7Su2Qgtcz6Mtx33ukmdpnXQ/qvmmcqk8TEqZ8wWaTvMFmk7XefkVJgzkEyl1T6m0srOp7h6SFE+jC+15Z0fbuCqrMiLnXN4Is/H8btB/DOEEjsDKV5/0d4PEGT5Pnzx7ifFO5NIinLvKAFReBh7KUByAllnHDum3WiC2ZLzxZL5Hq1mtuo72WzVF34Vb8cXpC8CpCBKtEEAAQTSL0CAlH5j7oAAAggggAACWSxAgJTFi8/UEUAAgQwVyJgASSVnHn3/unTIuXX109xX9N5J0z3yPtvd+a1NOJByBU17O0DyC7/ihD8VI0A61GxtNt5sbVYC/dPSOVpy7kRtUhsd2vtUNb2xow722arN/9smRqDT4VS1GHW+GlzQoPQWdg94r5OpWBtngpGFcb47O6rDt9fpkPolzbzVM/Vee0i/PtdVEmWCzPlm68TQGT9mTK0m91LDju4Dm4pDQG9AZK77yFy3U4eq1qAeanGLv0upMGarCTqPstvIFY0xdqDlfA+UzKdg6mh93C8USYZetV64X8dc4Ap7zLj+08WslzuMTfBnWn1j9Cu30fzX9c7R/wzUCwFSICYaIYAAAmkXIEBKOzE3QAABBBBAAIFsFiBAyubVZ+4IIIBAZgpkToAkRZ6LU6gfbumvz+7yuh+qI78Yp8ZHVZUNAT41W2iFjpuJeLVX25VDldvMBgx2S7ziD9b3aoB0qFrMGRfapm/X6w9r9nkfFI/YCQPMtnbnDtZiz45g9V4wwcYFtUJh2scmTPPOtWaffiZw6ahDzPZiSqAiRCbgaPXFeDU8SopfgWQCCVN9coy7+iTet0PMsThb+bk7KTo3yDmbKbL7km32Yp6dFLqoqunD/v/Irfm8FTm2hd3W7cfXX9dX/cwWbs6ZW+4bF5/J5D+m4gBprKmcu8VUznmvM2dMRXzNed9xcQLOiIkWqGDWQn03ebp2DRitll3Mmha/IgMvPz9z4tKqr7V1mpnPsLna2cdU6k01lXoR/TtnM7m+WDzOomfgDHVYeYlquYK2kpaOa8lX2MIu3jcB7yOAAAIVT4AAqeKtCSNCAAEEEEAAgUokQIBUiRaTqSCAAAJZIpBJAVL4fCO7NrYio7apyPBbp3PMdmIvmi3uTFAQCgHmfqNCJ1mpVVcHdTxCB9hiEU9Vh7PNmvuD7+DbuMV+YEoqRgq1e8N3Kly1WfmrtpsxfKNtaqraXdrrkNYmENj5tb5pPUrLw5UgJcGSPaRmmwkQtrw4VxsfXlh0Lk1TU3Uz/9LQeUG7ly7QpqkfKM9U/dTt2EA1u7RRjdA8C/RTLXM+jTu06dNLbc89NPqgazVVnXNtlY8JrrqY4Oq9ON8QrnEE+taJE2ZVM4HNiTc29Q9ZSt3AFQa51j72ODxnOzmVXqUucrYTLF3dFLt/57pTTXXT1RHVTTGvC7tEv84+nyvVI0aAZAI9E4Z26NugtF/4+6aNqRobEVE1FmtcRQFSIgbRAl7/u1CBFOi7hkYIIIBA2gUIkNJOzA0QQAABBBBAIJsFCJCyefWZOwIIIJCZAqkIkPatXlVdCh4vBbB82HR9c+crKYQp+VA9skrH5xbnXKIO409VLRPKlKr02FmgHfPn6pveU7TevWVXOVQg7Zq7QDvrH6GapiKo1LhMmLSutznTyVNlpKZnqO3rvZRrA6biV0R1xzn9dPy0M3Wgewc10+6nreu1ZfLzpuLkYLXJMyHThvf1Tpvis6omjVbnvoeFevOvMGEbMgAAIABJREFUoLHvFGjb5In6dGC8LeCKB2XMj516RuRWdaaPgteN9Z271fj1c3VgqPrHvOJWQx2qepMGq9WApq6t6krmtLLa+To2HDBFhkHVrr5WHe48qSg883uZ9d+1dIm+uXG81rqCsTrGpG1fcz9njKFrXedRRXHebbbrW957oqpMflxHmAqyopfrug7d1OHFHqYKzHmvyHbH3M/0zYAlqvu6K2ByuxjPoyefqtq2esz1ChIg2QqyRq+NUHOz1WOO+2J38OrzXJXiMlVWuzes1nejRmnJE23U4rV+atDlUO0brYIq1IFZ82nTteCid3yq//yXhAApyrPKlxFAAIFyFiBAKmdwbocAAgikQqAwv0CFpqOqNWuYDRcSfBUWKD90cQ3VTPjiBO9FcwQQEAESDwECCCCAQKYJpCJAsnNuObGvGl3zm4jpz250vXaty9v7JE3NOTwdD9a+2q7t04srd8p5VL6VTB3aq17r6qGR/Lzha3333ndlGlXNczqqeig02a1CE06YPCrxlzMmEz5temN14tfbK4q9lYI52e6K5pXM2jVRnV4NVCU0izKYeBSSdk6xS3KL43eVOY/p90eoqhOcJbr2rudYiV5bPBwCpNStJj0hgAACZREgQCqLHtcigAACe0VgsR7oNlKvmnvXPu92PXlt24RCpAUTe+qm16TW1/xNE35bb6/MgJv6CKx4QQPumGn+Ns/1atdPkwafoJqAZbQAAVJGLx+DRwABBLJSIFUBUtX6B6vpLeer0cDfqGDJeq2d9JbWP/xOVpr6TTpVW+EBikBlFCBAqoyrypwQQCATBQiQMnHVGDMCCGS5QEmAZHayVtexf9OgdsFLiQiQKujjs+hhnT3szcjBtbpK/7j3bPmeSVtBp8GwSgsQIPFUIIAAAghkmkCqAqRMm3d5j5cAqbzFuV8mCRAgZdJqMVYEEKjMAgRIlXl1mRsCCFRSAXeAZKZYq6se+Gc/cyxusBcBUjCncm9FgFTu5OV1QwKk8pLmPggggAACqRIgQEqVZOx+CJDKx5m7ZKYAAVJmrhujRgCByidAgFT51pQZIYBApRfwBEhmvrV/N0bTr2oZaOYESIGYyr8RAVL5m5fTHQmQygma2yCAAAIIpEyAAClllDE7IkAqH2fukpkCBEiZuW6MGgEEKp8AAVLlW1NmhAAClV7ACZCOVK8+9fT8E7PN8a8N1H/SBPVuHH/yBEjxjfZKi7zFmvb0h9rovnnz0zXwty0TOuNqr4ydm8YUIEDiAUEAAQQQyDQBAqTyWTECpPJx5i6ZKUCAlJnrxqgRQKDyCRAgVb41ZUYIIFDpBUoCpBseG6qaE6/RmM93S40u1t8nd1eTOPMnQKr0DwgTrGACBEgVbEEYDgIIIIBAXAECpLhEKWlAgJQSRjqppAIESJV0YZkWAghknAABUsYtGQNGAAEE3AHSWHWr+qGG9x+veSZDatznAT12YcOYRMECpEJtWfGV5n32oZZsiuwut9UJ6tCurdrkVvW/T/5iUxX1odaorbpfe0rcQEtap1kTZ2iBGqpLn27qUDOy28KNX2rW+++WGkeoVY3mZix1VcP+c9VaatyquepHGVZMFHOPmdHuEbqwntp0bKbaPvdY/f7DemGRu3f/eZTM093WZRR2c73frpsGndZQq9+fYu5RGDmF4vf857VSMyfO1JKIN2vo5J6X6Pgazvo4b0aOd8uKL/TR+59oeUHx+z5VUIV5K7VkkXk+Fq1UvncA9Vrq5NbN1MKsRZ1k1qISfoMTIFXCRWVKCCCAQCUXIECq5AvM9BDIAAECpAxYJIaIAAJZIUCAlBXLzCQRQKByCXgCpFxpw7+H6fK/fWW2sjtSAx4bqx7ma9Fe8QKkLZ9N0fA7XtUKE0jFeuU076pRf+mn42t7Wm2cqRsuf0RLdZbunnG1OsTFLz0f55KSecXtpKjBebdr5rVtAzYuarbh3yON3WJjF/zV+ppHNeG3RRN3PEuuPlI3mDXoVmoNSp9dJbdR2M01Dmc+S6eo+5BX5WQ6oRY1uuqB6f3Uxm/Ysdr73KfziKc14vBPdPfIiXpzrUei1VX6x71nq769T94XmnTbOL2wMoBWTl2dPPh2jTqtXnDYStqSAKmSLizTQgABBCqxAAFSJV5cpoZAhggQIGXIQjFMBBCo9AIESJV+iZkgAghUPgG/wGWTZvx5kCYsMx/st+prPvDvVvSBv88rVoCUv+hhXT7sTeWZ63Kad9HAC89W+2Maqo7TT946U3UyM3Tu0tICc6+cozT88VvVxR0ipSpAyntXQy6dqIXKUeuet2pIz2Yl44i2qFVrqGYiVS9rZujygVNNtVRir9bX/M0ESEXBSLkESPpSk3oN1wsRCVJ1db/nHxrYuvTYlzxymQa9vD3ijVxTnfakrU7zC6pq1VVuwWZt9MuFnACp0Dx3/Ufq1a2JWNVS17F/06B2iSxKIv1nRlsCpMxYJ0aJAAIIIFAiQIDE04AAAntbgABpb68A90cAAQSKBAiQeBIQQACBjBOIUrFjg4EBpvJntwlcrnkgHHB4pxc9QFqn5wcM0uS1Um1T+fKYqeTx7Cbn6sq0NYHV5GWmEMa0nW7ahiOCFAVI+e/foR7j5kvNTSD2YPRArCzLt+GlIbrs0VUJd1H+AZIUMxSKmIFf2NRAAyZNUI/GpqFfgBRLoDhAqvrWSPUev9inZY5q1KulmgVbtdGGit7XMTfq+b+cEuNZSpifCxBAAAEEEEAAAQQQQAABBBBAAAEEykGAAKkckLkFAgggkFqBAFu+5Zht1Cb7baNWUjHjDkFC4wtve3a8hk+7WV2ip0dF0wm376SRzw9WJydBSlGAZLevu8xsy5fMtnRBvUtXD0mtr7xbY86Ms+2aq9KpfCqQ3N6u2dW7WH9/vHvkOVN+29c16qu/T+5W1C5AgJRTo67q2IOlbCjUqJ+paOukpbf10ZjP3bK11HnoGI1wb1FnKrpuMBVdSyMWIOhWhkFXjXYIIIAAAggggAACCCCAAAIIIIAAAuUhQIBUHsrcAwEEEEipQPQASdpkKoOuCVUG5ZjKkcecs2tc949WgRSuxjl1qGbcfEJJRVHUsTuVLjlmm7JnzDZlxQ0zPEDqOva5krkEWLdyC5B8t7FzVRYVj9WvUikiLIwWINU6XgNu7qdu7er5rL155rqb7evcBUZ+4ZV5/maY52+Cef5KXtHOhAqASxMEEEAAAQQQQAABBBBAAAEEEEAAgb0mQIC01+i5MQIIIJCsQKwAyfS50VSBXG6rQPy3sosWIDlfD5+VE3d4BZpVXJXS+ppHzZZ5xQchpTpAOnOEZg4+Ou5okmngV4F01u3P6aZjg/dWfgGStPpfA3XFE5sjBhdZSea3fV1bDXnydp3tnFPlFyDV6KLRj12n46NVneWZ7REvNdsjuu/suy4ESMGfHFoigAACCCCAAAIIIIAAAggggAACFVuAAKlirw+jQwABBHwE4gRI5ooNL5nt3x4127/lHKXhj9+qLk54YN7zD5DyTOXIlaHKkVJb28VYA6evw6/8myb/vnjbtxQFSIVz7le30bPNIUtd9cD0fmqThmdhwcSLdNNrnnN7cmopt3ZO6bvlttRxxxyv7uedoiauoKU8AySteUGXDnxKG92jKz6jqL79mt/73jOI/AIkdx9+zn7XnGrONro2MtjLXztTY4Y9Zc7hcndinsFp5hmMtyViGtaXLhFAAAEEEEAAAQQQQAABBBBAAAEEkhcgQErejisRQACBvSQQP0CS1mnagEF6fK3JkEyA8ORfTlGd4tH6B0gllSOdRzytESc5BxrFnmI4PDnvds28tm1R4xQFSMr7UMP7j9c8E0aEzuQ53AQ4jar7D6heW3X7zSlq4QrKgiyODam6m5DKEyHFvjSnmbqPvV0DW9tDgkoCuZKLom3Z5qybu3vX+UB+IY3bNXTZOj1v1nWyWVe/+/lVKJVaz1QFSEGAbRvfre6CXkw7BBBAAAEEEEAAAQQQQAABBBBAAIG9JUCAtLfkuS8CCCCQtECQAMl0bqpRLjfVKmvMVnadR/zdhEKRgUdkpVFJgJTIGUBpDZDMFPKX/lOj7nhVC7cGiXhq6eShYzTqtOJKqEC+Zsu3S4brha2BGpc0clVFlWsFkhnB6pdu0BWPro8YcPsbH9U9v9muaf1NaLjJ9VZOJ42cPlid3HlguQZIOTpu6N805rQEk70El4PmCCCAAAIIIIAAAggggAACCCCAAAKpFyBASr0pPSKAAAJpFggYINmw4V8mbHjChA02SHjSBAlmG7F0VCDlmEqZV1NdgeRWLCxQfmEU1rx1+ujlR/TAa6tMJZHnvJ8gK5G/UjMm3q9JH6xPoBIpR13HPqNB7cq7AslMyC8AstvUXblZAz3b20Wsi2NRTgFSTqOj1OPKa3X5sYRHQR5D2iCAAAIIIIAAAggggAACCCCAAAIVTYAAqaKtCONBAAEE4goED5CkkgqbnFOHavrNJ2j5xJ7m3J/SZx19en9PjXg7uTOQIqqZUrWFXVwHd4OSCqrjhj5hKl6Kqq0SexUqP9+n0ilvlaaPv0PTl0W+1/qaRzXht7XDgVzJvdK5hZ29S8lcS+55lLqet0mvvuauTKqu7vf8w2y151FIVYDkcwaSc6eqNWso2CaIia0QrRFAAAEEEEAAAQQQQAABBBBAAAEEyk+AAKn8rLkTAgggkCKBRAIkc8ulU9RryKvKU3WddfsknT23j2+AtGDiRebru1Xjd2P0wlUtA4w1TzP+fKUmLJPZpswV2uyVAClaZVWAaQRosuHfw3TZ376KaOmEZqW3sGumAY/dox653o5TcQZSUZ9b3hqp3uMXxx65a5u9iIbJBEiFn2h0j3F6z91Rq6v0j3vPVv0AfjRBAAEEEEAAAQQQQAABBBBAAAEEEMg8AQKkzFszRowAAlkvkGCApEJTJXONCYfMQT81uuisdrP05tzSlUZbTEjS24Ykjfrq75O7qUk853CoUFf9J01S78bFF+R/qOG9x2ueolXieDtOdD7+A/Pfmi/eJIK9v/pfA81WgJsjGkcPkKSiM4ncW7cVaPlL43TDo4s92+SdpbtnXK0Otme/YMdsDTjT2RrQffe8dzXk0olaGGP4uX0e0JMXNizdIpkAyVay9TJnRRW4uzvSBGVjfYKyYKa0QgABBBBAAAEEEEAAAQQQQAABBBCo2AIESBV7fRgdAggg4COQROBSaK7pP1KvmgzJeUVsO2e/uGaGLh84VWtMpZLv1meekYTPVypV6bJO0/oP0uOb/IKU0tPZsvSfGjXkRS0NHDj5PxTJbMEnrdOsiTO0INZzlr9Ks+Z+pQLP7nZdxz4XOgMpHLy5+8hpprOuvEBdam7Xws8+0Ufvz9can93xpCQDJFNPNnPYlbpnUbSBN9CASRPUwwn13M2SCpBshVdRhVrEK6e6WnfspBbmbK1Sr8LNWrJonQoO/4MeuPV01eF7GQEEEEAAAQQQQAABBBBAAAEEEEAgowQIkDJquRgsAgggYAWSCJDMVYWLHtalw9400UPRq1SApALNvusK3f6BCQly2mrA2BvVo7W7isbRL9Dqtx7RTeNnh/oq3Y8JVd6/Q5eOm6/dOaZKZYKpUikVZORp+fuv6rGnX9W8tU4oEbRiyecpsKHIgEe01HTVecTTGnFS0BN4/LaVC/KUucbqF8gE6SLUJtkASco3xj2Mse8rVhVZkgGS3Qqxu9kKMaIIKcg82eouiBJtEEAAAQQQQAABBBBAAAEEEEAAgQonQIBU4ZaEASGAAALxBJILkGQ++l8wcVDRVnbm5Rf8KN9sVTZspF5YWRzq5NRSbu0c14B2a8umreFt2Gp3vNFUl5zicw7OJnM+0iBzPpLtJ0e1252gkxtVN/+8WxuXLtaStZuLKnpMpU73W/+gqhPHafomb4BkqmzuGK4nV8TzMOFY3mbl2f5qmEDmSbMlXND8KBzGxb+Hu0Vts7XcY2ZrOafwZskjV2jQy67yrlLd5Si3Y1cdl/eiXjVnRpW8kg+QFN4qsPTYfdfWaZZsgOR5fgKLESAFpqIhAggggAACCCCAAAIIIIAAAgggUJEECJAq0mowFgQQQCCQQLIBkuk8/wvdfflovWnKSKKHDOa8nremaNLTn2jJpu2eM3tMH2bbstzWJ6jXH/+gbu3qxRhxnj59ZLRGvbzK00eOajRqq25/7KdepzUMhTBLHrnMBDANdYM5U6dbrtOlCbz+db8mvWa2QbNfKtiqjd595MJ3N3226qRBN16nLn7btkUdpammen+mpr81WwvXbo0Ix3wvsVu2nTdYo6462rMlmzH790Ma9ein2hixy1vRuAZe209nH15Dpat4yhAgmbOtZt/1R1Mx5h1pWw158nad7Vc8ZpsmHSCFFsHM8xGNeeITrYm6FradCQ3r1VLjVmfr7Au7mLlHG0ygB55GCCCAAAIIIIAAAggggAACCCCAAAJ7QYAAaS+gc0sEEEAgowQKC5RfWDziqjVUM3B1jzPLQuXnl6QqVWvWUMJd+IAV5heYCKXolao+3bdx91/09RzVjDv5yLkqKa8MeTrcz0V4yEGMMmR+DBMBBBBAAAEEEEAAAQQQQAABBBDIcgECpCx/AJg+AggggAACCCCAAAIIIIAAAggggAACCCCAAAIIIOAVIEDimUAAAQQQQAABBBBAAAEEEEAAAQQQQAABBBBAAAEEEIgQIEDigUAAAQQQQAABBBBAAAEEEEAAAQQQQAABBBBAAAEEECBA4hlAAAEEEEAAAQQQQAABBBBAAAEEEEAAAQQQQAABBBCILkAFEk8HAggggAACCCCAAAIIIIAAAggggAACCCCAAAIIIIBAhAABEg8EAggggAACCCCAAAIIIIAAAggggAACCCCAAAIIIIAAARLPAAIIIIAAAggggAACCCCAAAIIIIAAAggggAACCCCAQHQBKpB4OhBAAAEEEEAAAQQQQAABBBBAAAEEEEAAAQQQQAABBCIECJB4IBBAAAEEEEAAAQQQQAABBBBAAAEEEEAAAQQQQAABBAiQeAYQQAABBBBAAAEEEEAAAQQQQAABBBBAAAEEEEAAAQSiC1CBxNOBAAIIIIAAAggggAACCCCAAAIIIIAAAggggAACCCAQIUCAxAOBAAIIIIAAAggggAACCCCAAAIIIIAAAggggAACCCBAgMQzgAACCCCAAAIIIIAAAggggAACCCCAAAIIIIAAAgggEF2ACiSeDgQQQAABBBBAAAEEEEAAAQQQQAABBBBAAAEEEEAAgQgBAiQeCAQQQAABBBBAAAEEEEAAAQQQQAABBBBAAAEEEEAAAQIkngEEEEAAAQQQQAABBBBAAAEEEEAAAQQQQAABBBBAAIHoAlQg8XQggAACCCCAAAIIIIAAAggggAACCCCAAAIIIIAAAghECBAg8UAggAACCCCAAAIIIIAAAggggAACCCCAAAIIIIAAAggQIPEMIIAAAggggAACCCCAAAIIIIAAAggggAACCCCAAAIIRBegAomnAwEEEEAAAQQQQAABBBBAAAEEEEAAAQQQQAABBBBAIEKAAIkHAgEEEMgAgbO79azQo5w547nw+Bhr6pYK19RZuntyu6bnDvSKAAIIIIAAAggggAACCCCAAAIIZL4AAVLmryEzQACBLBAglEndIhPKpM4yWiiTSc9rejToFQEEEEAAAQQQQAABBBBAAAEEEMh8AQKkzF9DZoAAAlkgkEkfyDPW1D2QhF2ps4wWdqXnDvSKAAIIIIAAAggggAACCCCAAAIIZL4AAVLmryEzQACBLBAglEndIhPKpM4yWiiTSc9rejToFQEEEEAAAQQQQAABBBBAAAEEEMh8AQKkzF9DZoAAAlkgkEkfyDPW1D2QhF2ps4wWdqXnDvSKAAIIIIAAAggggAACCCCAAAIIZL4AAVLmryEzQACBLBDI2lCmXluddV4Xndy6mRrXqhpe6YJNK7VxxXyNeWJWwqtPKJMwWaALMtU10ORohAACCCCAAAIIIIAAAggggAACCGShAAFSFi46U0YAgcwTyL4Aqa46XzNUg37bXDWjLdead3X2wIkJL2amBh3Z9wwkvLSBL3A/A4EvoiECCCCAAAIIIIAAAggggAACCCCQZQIESFm24EwXAQQyUyBWeHD4eVepdztp+ZzF2lCwTu99vqrcJ5nqUKb7iEd1+Um1VVJz5DMlAiQPSjMd1/NsnX149dSuf+Fmffr2TL25aHPMflP9DKj5UercqJk6nNSsKETMX6XZi1ZpzQfztaKMMyRAKiMglyOAAAIIIIAAAggggAACCCCAQFYIECBlxTIzSQQQyHSB6AFSX02a0U0tPBMszN+kNSu/1KdvvajH305/oJTS8ODMEZo2+GjVibdoBEglQvW66u57+6lD7Xhoyb5fqA1zpuim0W9qY5QuUvIMND9LQ67qpuOaN1SdqKVnJkvKW6kFb72qJ80WhsmESQRIyT4HXIcAAggggAACCCCAAAIIIIAAAtkkQICUTavNXBFAIGMFogdI1+rvM05Xk1gzK8zT8s9madqjT+m9TekhSEl4UDy0Xvc8rctbx6w9KmqZMQGSqQw6taG0drbmrUzMP5hrXQ2Y8IB6HB7ALLHbe1oXasnUP2rQc/6dBBtrlAHU66QBgy9Wt3b1YledeS8v3KQFrz2imx6dn9DMCJAS4qIxAggggAACCCCAAAIIIIAAAghkqQABUpYuPNNGAIHMEihTgBSeaoFWf/aunpw4NeVBUpnCg4ilOEt3T7taHUpVn5ixz5mpF95fpXynfZLb9SU61tx6dbVxU+zt2/yepsPPu1HD+5ygJjVdwY4N8+Y+q1HjnEqeZjrrmgvUZtl4TXi7dC/BxhogRAz6uJvxrd643dW6uuo3LtlKMH/RFPUY9qpvb8HGWvrS3FOv0qhrz1aLGBVH8Ya/ZekM3TNkqubFa1j8PgFSQCiaIYAAAggggAACCCCAAAIIIIBAVgsQIGX18jN5BBDIFIFEt7CLOa8kqzZi9ZlseFC6z4v1wPPd1cZTTBMruEh0DRMba13dMGGMGr81XDe9HDxEOu7GBzTqNw2jVtPkr/lCSwoaqk3reqq58UMNv3y8b/gRbKypCpBMhdG/TIXRE5Gi3cc+oYHtaoS+mOoAKfd3I/RAX7NdYQqKpwpNRdqogRMDhUgESIl+19AeAQQQQAABBBBAAAEEEEAAAQSyUYAAKRtXnTkjgEDGCUQPkKTcUy/WpSfVVdWc2mrcqK5yc00oEeADeVu1MWlcaqqRggUdQdj9w5DVb/XUFeODXB+/TWJjdcZToAVTR+qm51bFv8HvbtfzV7VVoIKa/C/1/MSntDy3mQqee1UfeXoPNtZUBUhmjo/0MUFZOQVIx5hx32q2X/R9Vgu1Zc1XWrLoC81a5AruajZTp9NOUPtW5owkn+tswDXQVEhFO6fJmRkBUvzHmBYIIIAAAggggAACCCCAAAIIIIAAARLPAAIIIJABArECJL/h57broq6/66qzj20es7qjMO8LPXnbaE1P8Gwe7z2DBR1BoCtYgHTqCE272VTIhIZeqA1zpmjU6De1IupUbMXSJHU7PMhcC5Vv9uOrWXO3lr80TgMfXVzqomCumRggHaWRj92qTrneKZutCt9/VhOmvqqFMc/raqauQwfr8tMaeoK6Qq1+a7QJG0tbuu9EgBTk+aQNAggggAACCCCAAAIIIIAAAghkuwABUrY/AcwfAQQyQiDRAKlkUnXVuU8/XXqePYsnylRtFcy44Zr8efIUwYKOIP1XsABJpcdTuHGxZkx9SJM/8NvSrqs5w6mfzxlO0eZeoOX/vl8D/zbft0Ew18wLkNqbLf7uMVv8RbzM1oqzHx2p218rdm3eRf1/30kdWtVTaAO93Vu1ZuknesFUajnhUu6pN2r04FMiq5gKV+r5ATdpcowAigApyPcibRBAAAEEEEAAAQQQQAABBBBAINsFCJCy/Qlg/gggkBECyQdIzvSiVWwUv5+/WJNuGKkXYlZ9RKcKFnQEoa5oAVIXjX7yOh1fu/TY89cs1kevPasnX17s2jItkTCn0FQeDTeVR6uiwgRzTeSeRbcqLCwsvmdVVXVtBZe/YqYe+9dimcKo4lczdbu2ezgQS80ZSBeYc64u8ZxzZbfPG1J8zlQz9bp9qC49tp7/GVImaPr06XEaUbydYK7ZMnCSZ8vALZ89pN4jZwVyDfJU0gYBBBBAAAEEEEAAAQQQQAABBBDIRgECpGxcdeaMAAIZJxArQDqu543q2soUaOSt0uy58/Xe56uiz++YvnpgcDe18QlEZLazm3TpaL2QhE6woMOnY1OJMtNbiRLw/hveH6jLxvlVAcXuINGx+lbLRNyiwJzXs0lr1q5TXoHUuOMpahHoACT/M4fcXQcba9AAyWzBt8gERPdHnnt1+JlXaWDfLupQO/7BWSkJkK68WzN/3zxCcMOcO3TZaFuFVVfdx96jge1CNUcxXnn69P4rNeJt26Su+t/zgHq3didhJhDtbQLRKD1QgRTwm4xmCCCAAAIIIIAAAggggAACCCCQ1QIESFm9/EweAQQyRSB6gOQTHhSac2SWfaJXn35WLyzyCVjqnaWRY/uZ82dKBwY2IBg47FVXRU0woWBBh09fSQdI8cOXaCNPaKztOqlzfoE6DB5szjWKF2oEsyppFX8OwcYaJECyZwONM2cD+W+VJx2lIZOG6uzGsUOkVARI/e95OjLsKfxSj/UYrukGJteES4+ZcCk0ivx1+vT9d/VRQVv1+v3Rqu8d2ooZOvuGqUWcZ5qzqgY7Z1XZLxjbiX1002v+a0KAlOizSnsEEEAAAQQQQAABBBBAAAEEEMhGAQKkbFx15owAAhknkFCA5Jpd/poP9di48Xp1pXfK0QIDu63aILOtWmKVPcGCDh/2pAMkU4Fyl6lA+SDxpUxorO2G6h+HGVMhAAAgAElEQVRjT1Cd/DwVVq2tmvGLdBIY0CbN6n+NxgQ8qyfoMxDens7sTecMt3DpC7p8yFOxg8F6fTVpcje1CF9UqNBGd65+yh4gnWXOiLo64owoO7ZuZmxSWw1/7HZ1ybU3Nech3XaNbi8+lyv3mrv15G8jq5Zkt10MVxldbLbF6x6xLV6sCjUCpAQeU5oigAACCCCAAAIIIIAAAggggEDWChAgZe3SM3EEEMgkgaDhgf+c8rTkpYka9Kin+qReV909oV/Eh/mh601FyLQBw/V4AuchJRTKuAeZdIC0TjO7DdI9SSxiYmM1RtN8jJK4b6lLIgIQ/w6DjdVdgeS4dDJnNw0uPrspfqWTc/fuY58Ibx+3Yc5Is63cYrOlXMnXyh4gmZBqhgmpXNMtCXpc83BXF9m25pyj5z3nHEnuZ6D0OgUdayqWkj4QQAABBBBAAAEEEEAAAQQQQACByihAgFQZV5U5IYBApROIHiAFDTjM+Tdzpuim0W9GVqEcc6P+8ZdTVN8jtuWzh9R75KzAjsGCDp/ukg2QAoQv0Qaf6FiPG/E3jTmpXmCLwA29IYnPhcHG6hcguYOaBMI213o4AUxqA6TS2+2tfqun2VrPTP48ExJd21b2+Chv+JM79G968jTPGtig02x993jIjQAp8HNHQwQQQAABBBBAAAEEEEAAAQQQQCCgAAFSQCiaIYAAAntTIHqAVDSq3HbHq3Wro3V2x6PUpnW90IfwpV+F2vLZUxo0MvKMI/+AZKVm9L9JEwJWIQULOoII+p/nEw4ZgnQRp03iYw12PlCiQ1v+Uk+zVWDsq4KN1S9A8vta/BG6g5ryCpDCFUj1TJj5eFGYGRkg1dUNEyaZM6g84zch4gNmC7tXQ18uvYUdFUjx15sWCCCAAAIIIIAAAggggAACCCCAQCwBAiSeDwQQQCADBOIFSBFTqNdJAwZfrG7t6oXPwCl5v1Cr3xptKj4Wuy7pYrY7u654u7OSLydShRQs6AgCXREDJDvuZuo1YrB6ndQwSjgXZG6uNqZ65jFTPTM9zmXBXP3CIndFTqGW/OuPGvREvDFGBjX5ix5Wj2FvpngLu9JBj8KVWJ000my716m2GWfeFxp96Wi9Fxpy6W3v7FdLzk4y/1J8VpW7ko4AKd568z4CCCCAAAIIIIAAAggggAACCCAQW4AAiScEAQQQyACBhAKk4vnknjdUd195gupX9Uyw0GxpNtKcH7So5Ou5V96tx37fPDJwSmCbuGBBRxDoChogdbxKd/dpq9qqrvqNa/sEc0HmVtJmw5w7zPlCnjOpfLoI5upfbTRgwnPq4VTtbPxQwy8fr3mxhnnMULOdoXleQm1KQqfUbmHnPpvJGUxJtVuuOetokj3raOMnGnL5OC20TfqM0YwLW3rMzfimmlDsuaI+cs3We0/+pmHE7GJVrbldE1s5WiOAAAIIIIAAAggggAACCCCAAALZI0CAlD1rzUwRQCCDBZIJkELTPcaEC7eeriaeEKnQVH1cfsNU13lIflVIBVrwSB/d9HJ8uGBBR/x+pAoaIKmuBkx4wAQy3jQuyJw8bVIezEXZrq6nCV76lgQv+Yv+qSHDXtQKvyEf01cPDO2mNs7eh64xpjZAUkRFkzOUwjXvatTAiZpXfA6SFk0x1U9Fm9O1NucfTfCef2QqlO42FUpvhlocpZGP3apOue6J5enTu67UiA/814cAKYnnlksQQAABBBBAAAEEEEAAAQQQQCDrBAiQsm7JmTACCGSiQLwAKffUizXg9yeocQ2pYO0nev7Rp/Sec36Rqep43lZ1REzcfMB+v/mA/e2SL3a+/VGNONbuH1byirUNmLtd5Q+QzGzrmW3h7u2nDpFECT5ONpQbYkK5zYGuC+Ya7byjthoyaYTOblwSehVu/FKzXntWzz83vyhIan6Uel14sbp3bK464WaFWv7SIHM+U9EYUx0gyRNshSHy1/0/e3cCJlV15///M2orm9DsS0BAQVkUiKI2igp/iGDASBIcOhMdcYskmhEnamJ0fsZfYjRqBkw0YhbFEUcciWLcIIGfiBJQgQBGQEFZAy2INMjS0ur8v7fWW1W39mr6VtW7nifPjN13Oed1ThVwP/U9Ryt3VGrg8c3t/q79oeLnr1NB9zOroFsePNOzei4mYEqkJkDKaPpxEAIIIIAAAggggAACCCCAAAIIlLkAAVKZTwC6jwACxSGQKkCKLPvl7opTQfJvt+vZUIj0FQuHbooLhw6tnaGxN86OnnXOrZr5wy+rjfs67qXEUlBlFnRkYu3XCqRQ21PuL5Wuf87+U/fY/lPpl64LXykz12QBkl3FCb1+ZaFXbHqYsqEfW/XP9Vb982HoqIIHSPLecyvaqB1acMX39PNwAGq/OP6C7+jKEb119I4V+vPTT+gvG0JHJ6mwq1l4u/71Hvc+X7FdJkBKN1f5PQIIIIAAAggggAACCCCAAAIIICARIDELEEAAgSIQSB4gee0pE+zQx8umqPr2RcH/6PAdPfTI+TrB3ddD7+kP3/ixnor8zMKGmfFhg1V7jLVqjzRGmQUdmUD7PECKdKG/Jtw1WVeeknk5klPN9V1XMJOJRmauKQKkwNh/Rbffdbkt8ZZu+b392rxwhm695y+upQ0boALJmuRZNRQGseqhO215uled/776Wt247MFItZHb7Hjb4+snXnt8ZbBEIAFSJrOPYxBAAAEEEEAAAQQQQAABBBBAoNwFCJDKfQbQfwQQKAqB5AGSd+AS6JTtK3O+7SsTfl1x33+ruo87RLDl1B60PY5ejhJM+tUs2+fHTZJ4jBdYZkFHJtR+D5B66CuX/bMmXHCGjsu4queQhXlP6Prbo1U9mUg4x2TmmiZACtysvc677HJVj+yvE1rbOofu16H9qvngb3r2sSf07NuJS+sVvgLJuXni8nrhJh1a+6xVxj0R+M/gnK3X5mWL9Jd576jGftbplLM1+JT+Guis15jwOqQ1T1+v6x9LvUQgAVKmM5DjEEAAAQQQQAABBBBAAAEEEECgnAUIkMp59Ok7AggUjUDyAOnbuv+Zr6uvR3GJ+0F8oKNX36s/X9Qzps+b5423JdWiPxpz12O6/pTYB/Mx+9EkEcss6MiE20cB0knDdMWI/urUokLNO/RUx9aV6tSxudLV8cT08tAOvfXf9+jWWRsz6XzCMZm5ZhIguS/dXgOqTlTrCme/rEVaGl4OLkkLGyZAspslWV4vOieTV9clw8y0yosAKafpyEkIIIAAAggggAACCCCAAAIIIFBmAgRIZTbgdBcBBIpTINUeSO4H/NHe7dZbU67WrfNd/fXY48h54P4NW1Yt8pp8v/488ksxSPEhk5dgZkFHJvY+CpCc5jp7Hl37zzr/tC8p44Ij57xDu/X+ktl6aPqLWuXayycTAfcxmbm6zXZr0f+5Wncsz/ZOyY5vr0m/ut+q0oKxWcJ8cZ2WWVvj7nOqLa14sy2tGMG1efsLm7ev2XGn3Kz/uusMdcqwK/venqEbb5mtDzI4ngApAyQOQQABBBBAAAEEEEAAAQQQQACBshcgQCr7KQAAAggUg0CqAEnqoQl33KwJp3UIhhz7/qFFs6bojoSqlzG68/HLdXpk255D2jzvTqtAeidK8LVbNfM7X1abyE/sgf5v7YH+n1Ir5RQeeF7SZwFSpI09NHj8+fp6lS0B17W9WrQ4OrYS6dAh7du/Ux9u3aC35v1FL85/J2YfoVznWGauE/XQC2Nd+1sdkjWnQC/rp6vkat/bD1vg+BfPa2fWVo9Te47Tnbf9s04P7NEU3XNrwM2/0X3ndsigH4dUs/hR3XRn7N5NqU4kQMqAlUMQQAABBBBAAAEEEEAAAQQQQKDsBQiQyn4KAIAAAsUgkDpAavwe5BweJDTdrwFS4xhn5tre9gq6P25/q4Zor0dVm+s2mbU1Wbt6aMzN1+rSqqO19BvX6z6N0b0zL9fANGVfhz58Ry9Mf0DTXku951H8XQmQGmJ+cE0EEEAAAQQQQAABBBBAAAEEECg1AQKkUhtR+oMAAiUpQIAUu1dTPoOcX9CRz52zPzfjttpSe/9223c09vjY/auyv2OyM3ZrzXMP6vrfrUh6yYzbmqpRHdqr446daj35Xt03sqf3flOH9qvmg3e04OX/0SPzN+bURQKknNg4CQEEEEAAAQQQQAABBBBAAAEEykyAAKnMBpzuIoBAcQqUT4BkS8Wd8yXFxyD7ty7S0g2FGbuCBB2FaUraq2Tb1o6nnK4+la4159LeIZMD9mvLayvS7i2UbVszuXNsfw5p97tv5bWnVPieBEiZ6HMMAggggAACCCCAAAIIIIAAAgiUuwABUrnPAPqPAAJFIVA+AVLDD0dDBB0N1Wra2jCyBEgN48pVEUAAAQQQQAABBBBAAAEEEECgtAQIkEprPOkNAgiUqAABUuEGllCmcJbuKxWra8NocFUEEEAAAQQQQAABBBBAAAEEEECg+AUIkIp/DOkBAgiUgQABUuEGuViDDuZAw8yBwl2VKyGAAAIIIIAAAggggAACCCCAAAKlJUCAVFrjSW8QQKBEBQgPCjewBEiFs3RfqVhdG0aDqyKAAAIIIIAAAggggAACCCCAAALFL0CAVPxjSA8QQKAMBAiQCjfIxRp0MAcaZg4U7qpcCQEEEEAAAQQQQAABBBBAAAEEECgtAQKk0hpPeoMAAiUqQHhQuIElQCqcpftKxeraMBpcFQ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QAABBBBAAAEEEEAAAQQQQAABBBBAAAEEECh+AQKk4h9DeoAAAggggAACCCCAAAIIIIAAAggggAACCCCAAAIIFFSAAKmgnFwMAQQQyF3gn378fO4ncyYCCCCAAAIIIIAAAggggAACJSLwvz+/sER6QjcQQACB4hYgQCru8aP1CCBQQgIESCU0mHQFAQQQQAABBBBAAAEEEEAgZwECpJzpOBEBBBAoqAABUkE5uRgCCCCQuwABUu52nIkAAggggAACCCCAAAIIIFA6AgRIpTOW9AQBBIpbgACpuMeP1iOAQAkJECCV0GDSFQQQQAABBBBAAAEEEEAAgZwFCJBypuNEBBBAoKACBEgF5eRiCCCAQO4CBEi523EmAggggAACCCCAAAIIIIBA6QgQIJXOWNITBBAobgECpOIeP1qPAAIlJECAVEKDSVcQQAABBBBAAAEEEEAAAQRyFiBAypmOExFAAIGCChAgFZSTiyGAAAK5CxAg5W7HmQgggAACCCCAAAIIIIAAAqUjQIBUOmNJTxBAoLgFCJCKe/xoPQIIlJAAAVIJDSZdQQABBBBAAAEEEEAAAQQQyFmAAClnOk5EAAEECipAgFRQTi6GAAII5C5AgJS7HWcigAACCCCAAAIIIIAAAgiUjgABUumMJT1BAIHiFiBAKu7xo/UIIFBCAgRIJTSYdAUBBBBAAAEEEEAAAQQQQCBnAQKknOk4EQEEECioAAFSQTm5GAIIIJC7AAFS7naciQACCCCAAAIIIIAAAgggUDoCBEilM5b0BAEEiluAAKm4x4/WI4BACQkQIJXQYNIVBBBAAAEEEEAAAQQQQACBnAUIkHKm40QEEECgoAIESAXl5GIIIIBA7gIESLnbcSYCCCCAAAIIIIAAAggggEDpCBAglc5Y0hMEEChuAQKk4h4/Wo8AAiUkQIBUQoNJVxBAAAEEEEAAAQQQQAABBHIWIEDKmY4TEUAAgYIKECAVlJOLIYAAArkLECDlbseZCCCAAAIIIIAAAggggAACpSNAgFQ6Y0lPEECguAUIkIp7/Gg9AgiUkAABUgkNJl1BAAEEEEAAAQQQQAABBBDIWYAAKWc6TkQAAQQKKkCAVFBOLoYAAgjkLkCAlLsdZyKAAAIIIIAAAggggAACCJSOAAFS6YwlPUEAgeIWIEAq7vGj9QggUEICBEglNJh0BQEEEEAAAQQQQAABBBBAIGcBAqSc6TgRAQQQKKgAAVJBObkYAgggkLsAAVL2dhO+OVQ/Oe4o6WCtfjJthZ7K/hKcgQACCCCAAAIIIIAAAggg4DMBAiSfDQjNQQCBshUgQCrboafjCCDgNwECpOxH5PqrRmvq8RVS/W7dffvruiX7S3AGAggggAACCCCAAAIIIICAzwQIkHw2IDQHAQTKVoAAqWyHno4jgIDfBLIPkFpq1IAWqsylIwf36al1e3M501fnECBlMhx5zBPn8vWfasmaXdqUya0yPqapzuvbWp0s+3O/muhTPbZqV8ZX4UAEEEAAAQQQQAABBBAoTQECpNIcV3qFAALFJ0CAVHxjRosRQKBEBbIPkAZpzc+7qU8eHrU7t+vuF5bqF+vyuEgjnkqAlAl+/vMkcJeDdVrx3npNnrtBr9Zmct/kx3Q/a4hWjG0XG37WH9DsF/+qr795ML+LczYCCCCAAAIIIIAAAggUvQABUtEPIR1AAIESESBAKpGBpBsIIFD8Ao0RIAXV6rXk1Vc1ZG7xPbhPFyB1P2uwZp/ZQk2sl3U7N2ncjA0FrqQphnlXoAAp3NX6TzR9xgJdnmvoWNlTr3z/ZA1r6razObhomYa8uLMYQGkjAggggAACCBSxwIja9UXcepqOgL8F5lf2KlgDCZAKRsmFEEAAgbwECJDy4uNkBBBAoHAC+QRIdTt3aPa2+owb0+TYlqrqdqxrCbE6zX70L/p6rqFAxncu7IHpAqTI753blu0+SQUOkAJDaCHSPRYiZV2J1FTXX3VecN+qyKtea1eu0einNpVhuFfY9wNXQwABBBBAAIH0AgRI6Y04AoFcBQiQcpXjPAQQQMC/AgRI/h0bWoYAAmUmkFeAtHmdmk5bm6VYS11zyema2q9ZoEJHu/+hHvcuL6qH+ARImQx5QwRIdt+dW9Rjyoqs5kvi0nWfa+PqdzRsBuFRJiPJMQgggAACCCCQvwABUv6GXAGBZAIESMwNBBBAoPQECJBKb0zpEQIIFKnA4Q+QHKj2evamKo1r7fz/dZoz8y+6YFXxABIgZTJWDRQgZT1fbOm6/4hduq528weqnvaO5mbSDY5BAAEEEEAAAQQKIECAVABELoFAEgECJKYGAgggUHoCBEilN6b0CAEEilSgcQIkqfs3h2njaccG1DaufE09n8p6XbJGE08XIMXsgbR7p340vRzDiuQBUs17qzR5ebKlDys0qHcnjevXQX1i9iuKDnfNe39T5+lbMxr/yy4ZoWm9j4kcW1e7Qz96dKkeLp7pllE/OQgBBBBAAAEE/C1AgOTv8aF1xS1AgFTc40frEUAAAS8BAiTmBQIIIOATgcYKkDTgTG2v7qBO5lCX01J4jQeYLkBqvJb56c7JA6SNq/+qnjN2pW5sZR8tvqG3qtzbFoXPsGUPq2zZwzf81F3aggACCCCAAAIIpBAgQGJ6INBwAgRIDWfLlRFAAIHGEiBAaix57osAAgjECTRagCRXwGD72vyT7WtTLC8CpExGKs8AyW4RcY6/Xf1u3X3767olk2ZwDAIIIIAAAggg4AMBAiQfDAJNKFkBAqSSHVo6hgACZSxAgFTGg0/XEUDAXwKNFyC59qbZvV3D7l2qV5PQDOzdRX06t9W4zseoU/sW6mRVKU1aNFOno9wnfKHa2j1asHqTfjR3mzZlwdy9Z1dNOqObRnc5Rk2aNLGqqDrV1Em1u/dq7fZdmv3eDj234WDkimkDpJ499dAZrVVpZ2xct1y3LM+sMd17dlL1gC4adOwx6tPe2hI+7eBBrdj9qTZu+IdmvrlTKzO7XOCogb17adKplXa9oFv45fRtY6RL9VqxZpc2Bn5Zr7WrsruHd3PyD5Bkyxz+b2iZw9h77NG0Hy/Ud5M5dG6vCc4yeJ2tw02baVDr6ESp+2Sf1n7yhZW97bVx3a0l1u9M5krQsa0GdWkaGNfY1xeq2blPNaFV+Wq312hBrf1sc41ezXipvKY6r28Hje7XVj2OOiIyz4P3+Uwbtx1Qrb6wObBDC7Zs09ztmU0CZ06NPrGThrVvGppTFepUWRGdW4HLOO+dA1q7c7dmL1qv+11zPeYup/bRk72bJd64bremPbch6ftX6qq7JnRQj4Qz67Xkzbftfpn1haMQQAABBBAoZgECpGIePdrudwECJL+PEO1DAAEEshcgQMrejDMQQACBBhHwa4B03pghmjaglXocG/+wOwOGgxYwzLSAYV26Y1vqhxNP109ObBb3QN3rvM9Vaw/Y56zeohXdTtbdx1s4kawS5qwh2j22XTBAymC5toHnDtbM8zon3fMnvjW1O/+hH81crodThQiV3UJQtEsAACAASURBVPXs5f01rv2R6RC8f58m1Et/0YYMkA5o9u/m6+txwcPAM07V9BGdLIDLps+fa+3qd1Q9Y5N3MJevY329hYjv2pJ9SVKSyi6aMu5ETTzxWI9gKoXyJ7s19cVlumFVNNgMH939jFM0/WxzaN8ku2uGL+Bce9bruiH+/ZMs0EtbEZZsLnyuJa++pCFz088mjkAAAQQQQKDYBQiQin0Eab+fBQiQ/Dw6tA0BBBDITYAAKTc3zkIAAQQKLtB4AZLrobJHWOG5fFn951YbFHzV7Tugms+iHE5FUo+m7uDggGZayPCtpNUNTW2JtPM01QmCIi+7fqiKxPlRk4o0QUTeAZLThqHWhkitURbja9Ubr75qD98TAwQru9GU64Zrcpe49rv80t6otkajpyxPUVWS7gqHM0BqqmsuOUtT+2USBHq329mHq8+0tXHVSO316A2na2KuIVz4VsnCuN79tbj6eFU1TWeZ7PcWpD1qQVpc0JN06b+sbuNxbQKkrAQ5GAEEEEAAAbcAAVIZzodvfVsvVbXR5iW/1qQnS6f/35j8XX3vRGnl0w/pB6/4o18ESP4YB1qBAAIIFFKAAKmQmlwLAQQQyEOg0QKkylO14eYvBZa1ch7eN7WH9+7XeWf1UdU+W2YtmyXVOnfXk9V9Vd0+GArVbftATR94x1On+5hztfbsVsHKo/o6LVm1Xj+ab8twJSw51lKjBrTWsN62fFn7lvY/WzovHFTlGSCNsgfys22JtmB8ZEvHffCRFry3VTNXeSx9ZsuyXTOgmyYO6KSq1uFgqM4ChL8kBAgacKa2V3ewpfjsZdVY0+e/o5/8NbOl2vKYSnGnNmCAVG8VZtOtwiwUDnYfNVRrz2udQRVZ6t6tXTZPff8YDeS6X3SuNp7ZKn8SzwCpvZ69qUrjWud5+YMfafJPF+t+12UKEyDZBePbTYCU52BxOgIIIIBAOQtkGyB1btdKN156vn4xfY527P4kK7rgA/4mqln6tC55ZGuSc8/TtN+cql7aoedve0L3f5z+Fif0O1Hd7Isv+z58T0uTXTb9ZcrniEsv07whFiAtnqIrHi+dbscHSH6YFwRIpTO/6AkCCCAQFiBAYi4ggAACPhFotADJHvofDD30r3nvb+o8vVD/Cu2ql2/5skYf6wB/ouk/XqDLE6zdx1glz6JlGvLizoxHJO0eSBktYddLi+/oq6pA1pVNG6zaZuJQTbOHAoHXzi3qMWVFTOVM9wkjtHGgs1fN51rxxhv68nO7Mu5b4Q7MP0C6a9JX9aPjPKrAYoK7Lnr2ltM0LjDeeb4+2aHqu97QU6HLTLnuQqviyvOazuleAZIFmAfDAWZet7AxXvSSvvxi9CIFC5BsXi54YY6G/zV0bQKkvEaKkxFAAAEEylsg2wDpvsnjNejEbtr+0R79YOrT2vFxFiFS1df1P//aQ212vasf/MdLnsv0drTqmCfO6aBDG97SV+99PaPBuen/3KBR9g2lfe8t0Lipf8voHK+DAtdpuUW/uXGWnsn5KpmfONYCtcknHtDc7z2mezM/Lf8jyyRAKtS8yAecACkfPc5FAAEE/ClAgOTPcaFVCCBQhgKNFSD90MKBuwPhgLMPyitJlmLLbUAmTPyKZgYCFrv2HNtjZWHcdU61Cp3xwQodp0pptFUpvZrFrQoRILmrW2o/+LsG/X5D3PJpqRrkDsDqNGfmX3TBqujx0QDBe6+gLLqax6H5BUjdB5yqBdXBCrWElzuQcVdbxR948BPNWbVV0zcciPymsnMXTT4j2X5TtuzhQ7bs4Rbn8O565T8GaJjX8nJWsbZ2+16t2O1a7zCVVN1uTXvOqttcxyQPpz7Xxs01mrm8RivC6zWqmUaf1V3Vx3kv0Ve3eY1V8K2PXH3CN4dq8rEHtDFcTFW3V7NdBqr/VEvWHFCPvq3V6diWqj67h+2V5V7KMdrQmD28CJDyeD9wKgIIIIBAuQtkGyC1q2yh+yZfrK4dKnMIkfrprrtG6fRWe7RoyiO6PWFf0Ja66f9caWHQZ1o9+9f6tz9nNjrVFsT8a09p89LnNenxXL/81VV3/PRind308AVIV970fX2r514CpMyGOe1R8RVIhZkXaW+b8gACpPz8OBsBBBDwowABkh9HhTYhgEBZCjRGgNTdKnRWjG2nSkfcqSaZ8rpuSVg6Lo/hiDzodsIpC5Dmxl7rvEtGaIHtl5NreFWIACkaIFgANMsCoOXZ9dcdQMU85LfL+D1A0sEDWrvv86QdTtzPKvZQJ3BrbYFb4JUs1LCl+6bOXKgbEh6Y2DmuADH2yu750tMCpJM9A6Sa1UvUeUbmFWuJHU0eTm1cvUrDZmzyCBOb6qHrRmqSV0VUsj2WMp5Syfsas7wkAVLGohyIAAIIIIBAvEC2AZJzfj4h0vnXfkc392+umpW2jN3DcWFP769qxg0nqdOB2BCnY+8T1LdlsPo7l2XqwkuZqf6A1tiXeD70nAZf1i/vG6aB2q4/PrlcawL/Hog/vqUG2rLNrQPfb/lUW5Zt0vs5T6mWuvWnV2p4WwvT/vC6glv2JF4z0vakfW+vwae1VotQOzLySVOB1CD3THByWR7crQWrw3+Hje1P0jFv01Vn9Wymo+2AQ3tr9Nd1e5X5HkiueySdE+6xjt4j2+EmQMpWjOMRQAAB/wsQIPl/jGghAgiUiUBeAdK2LZq4cEfGUpWdO2hc7/Ya1qVJZL+amvdWqWq61wPzjC+beGCaAOnRGy7UxPbOP1Zj99LJ9I75B0iuAMGWTZtoy6Y9lunNw8e595CK2+vJ9wFStn2NOd5ZVu1VW1YtWF6TbLk2p7Ksj1WWbfK8V3/97efHa5DH71a88bwt+ef8InmoEh/YZd+dZNVZSfa0Ct0gWlkXd8dc55DrMpH3RNylCZCyH13OQAABBBBAwEsglwDJuY47RKrZtVf/PuV/MlvO7jRbxu5KW8Zuz0b97JZntcDVqIFXXKFfDm6lj9+Zq39+cLUGjx+vyed0U6f4guQDH+uV2c/qztf3Bs6ODQ5CQdDed/Wbra1VPbCD2kTO/9ij2ucU3fXTYTq97VGJPJEgq7u+O3mELjyxVSCwcL/21byr3z/wkl5w9moaPl6zL+4meS2l5wptVnb9vi7s5nE/hdvXUmOv+bq+N7BNwv10wPaGesT2hlotDbZr/l/byyi+TcH2efU11HLPAKmB76nz9chv+qvNe8s1t76HRvVvEwm95DjP/lzfuLhH4lgHmlyn9a+9pElPBv8GPdiWObzNljkMh2bBXtVp34EmatGsTiuffkg/sEQuIVBqc4puvW6ohncKLbkdGcjP5Pzbb+rUV7XUftbRxvHXNo5tPD8y7Pr/bdfPbHVFESB5IvJDBBBAoKgFCJCKevhoPAIIlJJAPgFSvg51Vjkx+XdL9XAhq4+cRqUMkNzhzXaNvmup4gqU0nYr/wApGiCkDjpSNcUVcMRVoJRygFS3+x+adO/ySOCWLPhIHfJkEg5lckzaqeJ9gGuPrJgDYvZ28jg15wqg9O0kQEpvxBEIIIAAAgjkI5BrgOTcs22rFvrlDcHl7JwQ6QdTntaHHwdDneSv0FJxbffrrf/6rW5ZEj7yRFvebowtb2c//4P9vCK0X1L9fq1euVp/XrlD+2RVIVX9NdwJH+q36/fXz9RMO90zQHKK+vWZPq7ZrjXrNuqV9/aqRdeWOvTcUsWujBeuNOmsb3zrVPXzqEAaGKqaOrRnuxYteUeLtn5qne+mUVUn6nQLIw5teM32a7LoIcMA6c5lJ6qbLUc8fNwYne1VgXR+tV4a11lHW1D21sr3tWi19d3uN3zgCTq9Z3MdvWWVvn3XDt1830gNbGZesxdobsLWoikqpLwCpIa+ZyhAOi4w3HWq2VCjle+t11tm2alrc62xQOysfp9pjWMbeu3be0BH9/yyvjeulzqFx7vNCE372QD1si/cvfX/3tLc0Fic3bO1TujdTcclDZBa6ru3XKZvWnC3r8bmg43jSjNr0bWXzq86Qf1aHaWapVYV98hWW0bR2VPrM61fvEAzV0fbE2zW59q94X2tdALDDF4ESBkgcQgCCCBQZAIESEU2YDQXAQRKV6BxAiRnn5ctunvm24UPj5yhShkg9dHiO3qryvmGpIURwyyMyGb/I+fyeQdIrn174vevyWamRSupbBnA220ZwNDJ11w1WtOOdzqYZA+obG6S87HJ90DK+ZK2p9HMuW/oW2+GN/dpqidvGqnq1olXTBkg9R6s7Zd3DuyBFfv6XCsWvaIvv+hcP3mA5CyzsmD1btUk6Uhd7S7N+WC3nrIlPjxfOQVITTXluuGa3CW4rEzM65PkQWj3nl016dQO6tO6hfoce0RS+srKYz2/iUoFUs6zlRMRQAABBBCIEcgnQHIudFL3Tnrg5m/pn/5JWrluayBESvcaeI1VGg2MVhoFjq8KBUa71usH//G8Wltoc5uz1F3oob77msHAqInW/78pmjQrSYBUsUN/vPcJPZTxlkjhJezi90AKB1t79Irt23RnzDLEoXOa2b2+Z/fKMEC64vFgb4JBRWKlULB/R2n1XNsHKlCBHn6dp2m/OVW9ApVR7+vswJJ7OezZ5BEgNfg9wwHSnvX62b3Pa0GGAUyCU6jt4Sq1xHlh89CzAilk5woeI+e2seqon/XXcaGquNOTjEu6ee31ewKkXNQ4BwEEEPC3AAGSv8eH1iGAQBkJ5BMgRR4uV7bVRccdE1qWrpmG9W0Z3N8o8LL/Htg6+LDeCQDe3KDpqzZp7vZMkJtqwpgB+smpbdWnqceD87SX8NoDyVX9s3mdmk5bm/Yq8QfkHSC5AoR8lkNLFiBpzLn637NbBZtt1UkTZyzVYxl5Z02R4oTCBkh1uz/StLkrdMOqcHjk3DpFyJN0n6Uj1al9M9f8dHfBHbglD6cyV6rTkkXvqPrFbbFL6SWrJLLAr2bnAXkW5DVpZgFQkveAVxDauZdevuREjW6dy/sm2kMCpMxHmyMRQAABBBBIJZBPgBSoQJo8Xl07ts6iAslaE97ryB7Y32PL2DkVQZG9kWKqQJIsFxYJEV60pe7e865AyjpYSRYgBZdeO85Cm6k3ztILcZjBEChUNdUysyXs0gVIwWtaYHWbBVYxQYu7jYUNkBr8nuEAqeYdjfy/sTVg6d6h7qDt/bjw0H1u/JJ1Mf9db2PzL93UwvP+sUFgi6T+6Vqa+HsCpOzNOAMBBBDwuwABkt9HiPYhgEDZCBQkQEqp1VR3TRquHx3nPMj2CnSSndxej95wuu1VlOUD8PrPbbGGI9UksAZ7mQRIOqDZv5uvr28IWVbaHj832B4/8evYB2xSvD6r18btOzX1xRV6OO/AKVmAZFU+b7yjOUe1VY+mx6hPewsej2qiHi0qQmMW3z4LHR9frm+t8armSREg5fIOtiU6pk5fqBtCjkn3HMry2rUWVA6yoDKyH1PSACnLC4cOr3nvb+o83fW130pz+f7JGmZLtuT7IkDKV5DzEUAAAQQQCArkGiDlHB4F7tpVt/70Yg1vG96vZrB+df856ldh1Ti3PaZ7LTRJVp0TOD2u0sdzCbtCB0hJgo+Ye6uQAZKz/N5eW7Yv+jq6ZRt1cpbmCyxh966uChjaf9d/pkOu4w7t/VhrVr6lqbPe04deE92jAim8bFuD3TNtgNRd19/yVdsbKn5/onAHgpVawQApWmXk7l7KACnV2NjSiLf+9EqzDN5jy03f11U9bY+qeNcDe7V53XLd/8jbej/DDxACpAyhOAwBBBAoIgECpCIaLJqKAAKlLdDwAZL52ZJhG2zJsB4OZdx+Pcl0L5v4FU23JTPCr9rde7Ri+z7V1Ds/qdeKNbu0MfDLL1SzuUavuss2Ui5hVzoVSKn2Oup+1plaMKqDesSHSBlN53oteOFVDf+ru9onoxNdByUPkJa8+pKGxG881fNUbbj6S8E5EveqeW+ZBSTbPH5T2ACp9oO/a9DvN0SDnmRBXLYU8UFmIQOk+k80fcYCXR5Z5sUd2Gbd0IQTCJDyN+QKCCCAAAIIOAK5BEi57X0U693RQownhrTRvvcWaNzqk4J7/gSCkfmB0IMASTpkAUbMy/aDqvmwRs88+ZJecL6j0/UU3Wr7Np0Q8+WcY9SmU3O1sP2fVs+2JfC8in2SBkgNeM90AdL4b2ve/9dBOrBDi1Zu0lvOvk9O5w/u1unjL4ks9Xc4AqR725yo737rdJ3e1kKkyOtItWnbSvbdMs9lFZN9mhAg8TmLAAIIlJ4AAVLpjSk9QgCBIhU4LAGSsq1CcgcD9bYM2DINeXFn5sIESCGrlrps1PEa3bmFBrV2/8PMi9KWdqu0pd0igdMBzbSqpm+Fq5oy1w8dmWWAZHPkoetGalIXjxs5lUG3W2VQwq8KFyDVbNuon8xI3JPLCeKWWBDXKacgztVgu/4/PfB28AeFCpBsL6Y581fpgoWu90alud/cTX2SjFftJ5+oxilDq/9Ua3d+GqhIc/ZsqhwwQOM89pIiQMp64nMCAggggAACngLZBkjtKlvovskXq2uHysCydf8+5X+04+NPstcN7ztje9K8tbW9TreKj/CeRs7FYpaGWxZ3+cZYwi60P86CuKYc3iXsMmS+qFovjeqsQ044N/VviSclDZC8ls0r0D3TBUgebQrf2R0mrrEKpMn2Zb7Ni6covBRg+LiMlrDbslwj74rfaTZuL6tkXe59oWbc0EudsliGjwApw/nDYQgggEARCRAgFdFg0VQEEChtgcMTIJlhNlVIA87U9mp7aG+n1dmD99H24D3+nx8pRyXTAGnbB2r6wDtZD7Dv90DKukfhE5rqmkvO0rR+zpodklOR09oqcnJ7ZRsg2V3OHaqDo1uH9tKKvav3XlEpAqR0y/U5l//sU23cuU8LVq3X3X/dFbtPkfv2nbvr0TE9LYhrpk457cVlFzv4kSb/dLHud66bIkCqs3anfn2h2toDWrtth6YvXJu4t9UoMzzPy9Cq9iyI/XKSIDayn1bczQmQcpv9nIUAAggggEC8QLYB0n2259GgE7tp+0d79IOpT+cWHgUa0dKWLLvSliwLtciCpN9fP1MzQ/857Nrv6Lb+zVWz8hld8nBkwd3AeVfedJm+5QqcCrqEXbMd+uP3ntBDEagTddddY3R6qz1a9MAjun21S7DNUP3q9tNt6b3QOUND++wkhBQtNfCK8frl4FYxwUeykCw+CMl61sYt8ZdwfqjaJ1D9FQqYGvyeuQZIbWy5wxucpfqCy8vdGwrHtOEtffXe12O6ljJAeuU8TfvNqepl8+zJO2bqD+69pfpZMHSdBUNJQsLoTUL7YREgZT0lOQEBBBAoJQECpFIaTfqCAAJFLXDYAiRT+uGkr+ru0F5IKxa9ZA+zk9CdNUS7x7ZTpf3aOzhIQ54yQHKFDhkupxd/t7wDpJ62pN/VwSX98glpIg/963fr7ttf1y0FmYl9tPiO3qpyKm5y9Ak2I4cASW315E1nqdqjEkZJ+pgs+Mhp3uTrV9lWUy45U5O7eOzb5W6/a37H3LIQ45gsnHKquKZYFZd7qUfXzQmQ8h18zkcAAQQQQCC1QLYBUud2rXTjpefrF4/NySM8Crap47e+rSfOsWXL7HVow2sWCCyNNrb3V63a4yT74ladat7bqjV7g19madGxqwZ2a66jXYFTYQIkqTq0982+mo16ZckqLVj6vlZa0DDwiisC4Y8O7NHKdTX6OLB09THq1rurerU6ytX28F5Oddq88m09Y98H6zvQ2tuzc3DvInu5K2fC1z20Z7sWLXlHc5e9raXO0nTnWwWRs6TfgY9tKbedMfsgBQy0X//1yKs6evgIje15TMIAH92xu862vYQ+fudF/fOD7yVOgLCtLYm3euVq/XnJu3qh64iGvWe6ACm8hJ1jsW6vDjVtqRO6ttZxrcJLh4cCJLmM39mk921l66Nbtlffrm3UJmAc3ldLig+UwuN7aM8OG8fdQdeKZurbu1tgfGqWPq1LHrEBqBqqW/u1THRr2UnDT7R54FnF5P0+owKJT2AEEECg9AQIkEpvTOkRAggUqcDhDJDk3ufmkx2qvusNPeXl1qABUlMLKUYGQwp7YP8jC15+keXY5R0gucMV99JmWbWju175jwEa5qzFnlfQE3/T/H2CV8wlQJK6X3SuNp5p/2D0eG1cOU89n4rdlylZ8JFPMJfVMMQfnDTAcYV8Z1hAOi4YkMa+bD+jH9t+Rvk0IJP7e1yfACkfdM5FAAEEEEAgvUC2AVL6K2ZzRKgqxPXQ3332CedfqFvP76HjmsUueewELnNnvaT7l+0NHF6oAEn9ztOvLh2gfhYKBV6RSpP2qr7mq6ru1yawB0709Zk+3rBav/nDfC0IVbR0HHqhfnmxVbO4jttXs17PrzxGo0Z10z730mttTtEd1w3V2Z1CIcmBLfrNjbP0jOx+116of+3fSkfHcR6qr7N9o96yYGipxl57hb53ooVpFR5LQu/ZoicfmaU/RPajjL3QYAvvbrPwrkXgx07oMktvWSVOw90zXfVOd6tI+6pVpEX3mt3nBD1L/qa3ug7V5P6fBiuQrLWO8V1mfFzY2Exqtm7SCzXtddWQZtaXh/SDVxIDJNneRtdfOUzDezp7RLlfTuD3lu58eKned35sNi9VtbFw6agEf9V/rFeefEx3LslsnhMgZebEUQgggEAxCRAgFdNo0VYEEChpgcMaIJlkRlVIDRogSZEAyP4RN2fWX3TB8uyGOP8AyVUF5V7aLJtmuKqY6mwpvj62FJ970ZFsLhV/bGEqm3ILkKReVgHVN1gBFf/ysLrmqtGadrzHwQUN1bLQzCjAydUmg3ZkdP+469gSfa9MtDDy2MTrZ7SEnWy/rIdsv6wt3u0baIHZHAvMnCUpY1+fa8mrL2nI3Az6xSEIIIAAAggUuUDjBkhFjpe0+bZk3YBOal3xqbYssyqZUu1mg/SrvQb3k5Za5VXaV1er7jqwNVAl5tcXAZJfR4Z2IYAAArkLECDlbseZCCCAQEEFDneApJ728Pzqburj9MKqkCZaFdJj8T1q4ABJrn1icqlUyT9AkqZcd6EtdeZ0vF4LXpij4X/NblhHXfIVzekX/Obg2mV/Vd8/7sruAimObtwASbps4lc03Tbt9XqtXTbP+uqqQhpzrv73bO+KpZr3Vmn09E1amZFMU53Xu5k2rkuxF1La67S0gPQsW6bRI9CKWZ6ui16+5TSN9ghsZEvNTfvjW/ruqthKq6S37txeo7RTc7eHjki6v1K95syeowvejF5pYO9emnxeV407/liPaqjgcTEBUrKl9+w4x7rKrGNCTGfvqIt6qfq4Zp77WkkESGmnFAcggAACCJSMAAFSyQwlHfGhAAGSDweFJiGAAAJ5ChAg5QnI6QgggEChBA57gGQNj1YAfa4Vb7yiLz8X97DctcRXzAPsDDo98NQ++tFZPVTdxXmIn+wBtbvKxZYNu8eWDUuyN0zCLTt31aPVAzSxve1zk2zPmgwCsJil2nZuUY8pKzKvIKq0fYpuCO1T5FR/PGrVH0mWzciALO6QAlRHBa6YR5VN5Sn628097Aoer/gqpEq7z82hQDJJZ+vqg2v5J31VHBkMOBLGs7tevqm/hsWuvZH+Ol5HxC2XGH0PJLmctbkuZaOtzaGcKma/pxQhj3O5uoMHtPGzCvWwk8Pnp7pN7Puvv/728+O9x8W5iF177T7H+kh1qjxGleaa+kWAlP37kzMQQAABBIpVgACpWEeOdheDAAFSMYwSbUQAAQSyEyBAys6LoxFAAIEGE2iMACl9FZIFJHeEAhKnImPKQn03WcBT2VaXndlN1T3bqqpzM3to7aZK/oA6psrFKqEmPfSGHk4aIrXUZaN6aWK/DhrW3nWDPAIkyRXUWJNrbS+kSTPe1lPpgqzOvfTyxBOteiX4cL7Ozhv3wNsq1Cpg3S2AWDE2tD/P7n9o2L3L9WpOsy+PAMnuF13qMP7m8aFjUz103UhNClRz5flKGM/YMcrn6s44jbZxilieeqa2j+/gsaxb9neJCZBSLQGY/aVjK5BUQOtAWwiQchgSTkEAAQQQKFIBAqQiHTiaXRQCBEhFMUw0EgEEEMhKgAApKy4ORgABBBpOoFECJOtOuiqk2GXM6rRi5RZNW7NXtRYYjet8jDq1b6E+rZupU9O4KoeDn2jOBqmqn7MsV6oH1PHhQL3Wvlej2at3aEVdMw3r21KdjrV7tG+mPse6U6l6bfzkCPVwApy8AiQpJqwJPVCv2blXK7YdkJMj1W6v0YqmFlpVHmGbyx6jPp1baVBrV1sOWrg208I1j+qj7j07qepYOy/DVw87ftCx1u/erSObEde89zd1nr41wyvEH5ZfgKRUAYsFftW29OFT4VumqbrJuAMNFiBZ6LXoDX35Rfcyg2316A1nBivZ8nzFBkjSebaM3ZzTjk2ybJzXzT5XrRUBVsa/l+zQhArAXKzr61VbUeGxTB4BUp5Dz+kIIIAAAkUkQIBURINFU4tOgACp6IaMBiOAAAJpBQiQ0hJxAAIIIHB4BBorQJJ7mTLPvZC66smbBqi6dSYP2D9XzbZdmr18ve7+q7OHTXiprTQPqHvbUmnVtlRa00ysLWD6YIdmv7lGt3Q7PbjvTp4BknPXgeeeqdkjOqiHx7Y5KVv1iYVH822vnDe998pJu0Raui4f3K27Z7yuWyyMy+2VZ4Cktjb+Z9n4ewceKxa9ZIFM9HejLDSZnVVo4nHdBgqQajd/oOpp7yRWiVVaiPndkzXMay+kLNDjAyRZpdD1E4fqbttHynsnKdfF6w9ogc3pidu7aYlHRVTiEpJZXNsC3I2bt+nu51aobpTXvlYESFkMM4cigAACCBS5AAFSkQ8gzfe1AAGSr4eHxiGAAAI5CRAg5cTGSQgggEDhBRotQLKuuKuM1i6bp75/jA9D2mvKxP6aeKJTTRT/kibclQAAIABJREFUsqqJ3Xu1xKqGpr65XnO3u3/fVs9a+DCudQYPqCu7aMr4vpp4vC1/53WPnbu14AO7x6sb9Gp4ebnwvjsFCJACt7Q23DX2eFuGr6V6eFSBRJsV7vMW/ei5TVqZYjpM+OZQ/eS4o6QmTWy/m1AlUnivn5TTyCqsNu+wcGq5fpHXvkr5BkhWoTVqqNae19o7BPEIHQeeMUhTz+4Uu8xgmreMsz9S3b59WrHd5tLqD3TL8r0xZwzs3UuTAtdsoR4tnEqw0H5JmbwVLZxZsmq9Jv0xxVgFxt6WR+zdKlL5lf7S1uaDNk5Otdp2Gyv33HSdPOrcwZp6Xgf18ZhTtRZALlm9RXdHzm2qKdcN1+QusYGt9x5kTTVhzCDdfUa7pMFn7c4dmrlojQWcIc+eNh+ujt+rKoP3Z3oMjkAAAQQQQKAoBAiQimKYaGSRChAgFenA0WwEEEAghQABEtMDAQQQ8IlA9gFSYzS8qc7rG11are6T3Xpug3flTe6ti72HDu7TU+tiw4Tcr53dmV7Lz9Xu3BYXkmV3zYSjbSnAi447Jjacqf9US9Y4FVzF/ooby/juFKSfae6Ry/zp3F4T3HtsxbU75zkQc90vVLO5JhqG5jXUQYOqE235w0Cp0xfauKFGcyzUjYSteV2fkxFAAAEEECgdAQKk0hlLeuI/AQIk/40JLUIAAQTyFSBAyleQ8xFAAIECCRRHgFSgznIZBBBAAAEEEEAAAQQaQYAAqRHQuWXZCBAglc1Q01EEECgjAQKkMhpsuooAAv4WIEDy9/jQOgQQQAABBBBAAIHiFyBAKv4xpAf+FSBA8u/Y0DIEEEAgVwECpFzlOA8BBBAosAABUoFBuRwCCCCAAAIIIIAAAnECBEhMCQQaToAAqeFsuTICCCDQWAIESI0lz30RQACBOAECJKYEAggggAACCCCAAAIIIIAAAtL//vxCGBBAAAEEfCBAgOSDQaAJCCCAgCNAgMQ8QAABBBBAAAEEEEAAAQQQQIAAiTmAAAII+EWAAMkvI0E7EECg7AUIkMp+CgCAAAIIIIAAAggggAACCCBgAlQgMQ0QQAABfwgQIPljHGgFAgggQAUScwABBBBAAAEEEEAAAQQQQAABAiTmAAIIIOAbAQIk3wwFDUEAgXIXoAKp3GcA/UcAAQQQQAABBBBAAAEEEHAEqEBiHiCAAAL+ECBA8sc40AoEEECACiTmAAIIIIAAAggggAACCCCAAAIESMwBBBBAwDcCBEi+GQoaggAC5S5ABVK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CgDz/8EAUEEEAAAQQQQAABBBBAAAEEyl6gY8eOZW8AAAIIIOAHAQIkP4wCbUAAAQRMgACJaYAAAggggAACCCCAAAIIIICARIDELEAAAQT8IUCA5I9xoBUIIIAAARJzAAEEEEAAAQQQQAABBBBAAAETIEBiGiCAAAL+ECBA8sc40AoEEECAAIk5gAACCCCAAAIIIIAAAggggAABEnMAAQQQ8I0AAZJvhoKGIIBAuQuwhF25zwD6jwACCCCAAAIIIIAAAggg4AhQgcQ8QAABBPwhQIDkj3GgFQgggAAVSMwBBBBAAAEEEEAAAQQQQAABBAiQmAMIIICAbwQIkHwzFDQEAQTKXYAKpHKfAfQfAQQQQAABBBBAAAEEEEDAEaACiXmAAAII+EOAAMkf40ArEEAAASqQmAMIIIAAAggggAACCCCAAAIIECAxBxBAAAHfCBAg+WYoaAgCCJS7ABVI5T4D6D8CCCCAAAIIIIAAAggggIAjQAUS8wABBBDwhwABkj/GgVYggAACVCAxBxBAAAEEEEAAAQQQQAABBBAgQGIOIIAAAr4RIEDyzVDQEAQQKHcBKpDKfQbQfwQQQAABBBBAAAEEEEAAAUeACiTmAQIIIOAPAQIkf4wDrUAAAQSoQGIOIIAAAggggAACCCCAAAIIIECAxBxAAAEEfCNAgOSboaAhCCBQ7gJUIJX7DKD/CCCAAAIIIIAAAggggAACjgAVSMwDBBBAwB8CBEj+GAdagQACCFCBxBxAAAEEEEAAAQQQQAABBBBAgACJOYAAAgj4RoAAyTdDQUMQQKDcBahAKvcZQP8RQAABBBBAAAEEEEAAAQQcASqQmAcIIICAPwQIkPwxDrQCAQQQoAKJOYAAAggggAACCCCAAAIIIIAAARJzAAEEEPCNAAGSb4aChiCAQLkLUIFU7jOA/iOAAAIIIIAAAggggAACCDgCVCAxDxBAAAF/CBAg+WMcaAUCCCBABRJzAAEEEEAAAQQQQAABBBBAAAECJOYAAggg4BsBAiTfDAUNQQCBchegAqncZwD9RwABBBBAAAEEEEAAAQQQcASoQGIeIIAAAv4QIEDyxzjQCgQQQIAKJOYAAggggAACCCCAAAIIIIAAAgRIzAEEEEDANwIESL4ZChqCAALlLkAFUrnPAPqPAAIIIIAAAggggAACCCDgCFCBxDxAAAEE/CFAgOSPcaAVCCCAABVIzAEEEEAAAQQQQAABBBBAAAEECJCYAwgggIBvBAiQfDMUNAQBBMpdgAqkcp8B9B8BBBBAAAEEEEAAAQQQQMARoAKJeYAAAgj4Q4AAyR/jQCsQQAABKpCYAwgggAACCCCAAAIIIIAAAggQIDEHEEAAAd8IECD5ZihoCAIIlLsAFUjlPgPoPwIIIIAAAggggAACCCCAgCNABRLzAAEEEPCHAAGSP8aBViCAAAJUIDEHEEAAAQQQQAABBBBAAAEEECBAYg4ggAACvhEgQPLNUNAQBBAodwEqkMp9BtB/BBBAAAEEEEAAAQQQQAABR4AKJOYBAggg4A8BAiR/jAOtQAABBKhAYg4ggAACCCCAAAIIIIAAAgggQIDEHEAAAQR8I0CA5JuhoCEIIFDuAlQglfsMoP8IIIAAAggggAACCCCAAAKOABVIzAMEEEDAHwIESP4YB1qBAAIIUIHEHEAAAQQQQAABBBBAAAEEEECAAIk5gAACCPhGgADJN0NBQxBAoNwFqEAq9xlA/xFAAAEEEEAAAQQQQAABBBwBKpCYBwgggIA/BAiQ/DEOtAIBBBCgAok5gAACCCCAAAIIIIAAAggggAABEnMAAQQQ8I0AAZJvhoKGIIBAuQtQgVTuM4D+I4AAAggggAACCCCAAAIIOAJUIDEPEEAAAX8IECD5YxxoBQIIIEAFEnMAAQQQQAABBPIT+OhN3f7geq23q4yY8C+6ok9+l/Pb2Ttff06T5++3ZnXQrbePVD+/NTCf9hRg7Na98LQeWGuNaNdbd0wcpMps21OANmR7S78ef6hun+o/s9Yd1VTNmxzp12bm1K7VM/9bd75rp7btpanXnaGKpS/p9gXO+6qzrrtxqHrXrtB//n6dNtlPhoy7WNW9crpNmpM+0CN3LNF8O6rXiAt0x9DWDXGTPK/Z+G2MH6v2efao2E4nQCq2EaO9CCBQqgIESKU6svQLAQSKToAKpKIbMhqMAAIIIIBARMAX4UaJBwC+MG6oOV+Ascv7YXMB2tBQPIf7uvvXztNNT+3QHjXX5ddepJHtUrUgGjRIR2j0ZdW6tIfr+I0LdfVjW3Ug8KNMrtewvY2fJ4oPZg/LPGj8cCa9cuO3Me/3dPpO+voIAiRfDw+NQwCBMhIgQCqjwaarCCDgb4FCB0j8hTv78S70GGTfAs5AAAEEEChWgWION/z3kHK35j3wsh7dZbPhpCo9UX18sU6LzNtdgIf2/hvHzLvvxyNrV8zVj5/bpQNf6qepV6Wq6HIHSNJxZ5+vu1yJ0855z2jyorpQFxs/QIq3TvjsKsBcbLDxtGDv2xbs+SGIa7A+ui5c7u9p/j17OGYZ90AAAQTSCxAgpTfiCAQQQOCwCBQ6vHD+wn3+2PGHpe2lcJM/vzCLZQRLYSDpAwIIINBIAgRIhYQnQMpl+cFyf9hcyBkYvlZwKbsjVdGiqY5OeoPYAEkWOP3WAqfmgeP3afHv/6QH/hE+mQApr3EiQMqLr9hOJkAqthGjvQggUKoCBEilOrL0CwEEik6AAKlxh4wAqXH9uTsCCCBQ7ALeAdJBbXp9oX69YJe2fy41a9VWE8afq5Fdm1p3XQ+dw1U2cd/8H73xGd30hlO5EHro3GSFfvbL1VpjP2k18Bz9Zly3WLaEygHXEkxnn6MJdcs1Zdl+1R/ZUhMmjtAFXeuilT6RK7kfcO/RytkL9MDK/YHlt1p17KxrqodroLO5TuRezXXhqLZaOW+zjh52ga7Twsg+RTdf004LZ6zWEttepfNJp+q26j6RfXlq//6KHnhhu9Z8atc6sokGDD5N143ubj2NexgfaFdwz6P2Xnsg1W3Twtlv6fF3g22MNXYHUafr3h4f6D/n2Vioic4ZO0KTBrUK9Tp2nCqObK6q0VWaNLij/d51jdCeMe1dbQzs39JrrW58eINdN7yfyxFaOO1FPfyh/eCYrvrJj85V74QJbvecM18/e2OvDtj9LhzZVmvmbo7bvyrV/El8x3gFSMmdPd5xnpUn+c3hKxStGLnkskHa88Jizdn1hSq+1FO3XTJE3ZuE25FirjmH1K7T4zOXaf6HX6jelonrfMLx+v74MyLn79/6ph6Z9YGW7bHfH3mE+p5s82lc7+g+UM75M+x8u7fn7+M5Yu5n89fae0X1EPVr4fVJFT9nO+hmm68DA4fG/871/rK5O2/WEj31fl1w7rbtoCvGD9eQTs6eS9F51+u0fuq7cbWeV3DPovZpLKTU8ybXJewCxjPXB97PFfaePW1Yla4Y2iUUlMW5pA164peHk6vq0Pu9Gv2Mjd4run9Stp9VI3Xhxnma8r5dK/K+dr3XTzhVj15ytGZ47NOU1KF2mW6//117D4fHOBwettR1PxirIS1cYzpijO37FP78cdnVrtW03y/Xa2bcrns/jW6yWjNc+1UF9kDKdi57Tdki+RkBUpEMFM1EAIGSFyBAKvkhpoMIIFAsAgRIjTtSBEiN68/dEUAAgWIX8AqQts0JB0Du3oUfLqYPkK7osVa//sVyLbHTB4z5mq75bIGunbvX/qulrrEHkufGP8xOESA1O+YIHfj0i2hDAsHGKdoUXiou8ptw+w5q6Yxngw9Y3a9jOuvWG4erX+2buv3B9YHAo8L+V2//O+eb/6Jv1j4XCpCOULNjvrB7Rk/uO2qMbqtqpUPrX9HkJ7bb/jKxr2AoVq9HQg9to79NFiB9pHnT/qxHnaAm5lVh+9BcbPvQuB4IW/+bWf+D+9A4r6ihM3Y3zbdgLe4qA8aM0Q8HfxF9sJ0sQBraJGrlVJ9US1NCQV+4z/Et3G/Lo11ry6PF39M5bsSEf5FTgZR6/iS+Y+KDgVYpnePCR+dyHgFS3nM4EiAlzodmA8/W78Z1txunmWvapEfuW6T5rrkU6H2rnrp38hB1+cge3D/oPLiPmwUWAjx4SR81r4u+j9xHtOp/tqaO755YWVRn782pSxLvlzQMDL+Xm6hX2zqt3+XaBym0/1F92+bqvGu/NkfCBZub02yZxoS5mxg2hN9fOul0PTH+6NQW1sF08yanAGnrYt34h2BI6n5FA5y4X+QTICV5r/ZdEf5sid4reH/X+8/djDSfVdX2WXWtve+dgDoY+K3TtDve0mv2E+fz9oeDd0Q+iyL9TOmwT4/f/Zrm2DwNvoejn/Gx/+2xT1ag3R/qT1Pn66n4D0bnV+HPnmzncuLHRFH9hACpqIaLxiKAQAkLECCV8ODSNQQQKC4BAqTGHa9yDJAiDxCMPvywqnFH4XDf3f2t4ODDyX6HuwmNfT/Xw8LoN3BzbFQhrxXzje0yHZschuHQR1u0pia0z0aLDhrYw+PbzTlcl1MyE0gIkD6zh9Z3BsOfXrYnyh0jP488HGx35gjdP3p/NChJUoHkhAjrZj+tn6y0mMEqICZog56ypbCiD97j2pYiQFL3gfrtxP7S0pf0nRdr7cQKTbjyYn2tq+S59FmNPTAOVNUcYcHQRZrUa1MkzKq6aLy+33VFJEAK9q9doDFRhwpdeNk3VN11m2ZOfU3PO89pA9/qP16rZswKBlMd++nBSSdp08zndM+7Fm5FHtB7L2EXb9zr73P1nT86IUwTXXjlRaru9JFenjZfM5y9kwLLiHXX4nBA1vw4/XzyUHXf+rquf2yzPrJDAv0YtFt/us8e2lr7gq7N9fIDf/a+RtIAqbVkQcH3HttqoZhVd50pPWWVRcmrjxKrmpq5AqXAn8lW1ZR6/jjVUbGv2HEcpE1pndPMn7RtyGAORwIk6TR7KP/vg6XF021Jt0127+YWAN1oAVCauXaNXtHlFrbJ6omu+8FXNeSj8BgGH8SPWPu0VerZeyQ0xu1WhOd4MIzp/nooyD3GgoLJI9VrbTi8a6sbbh2lwUfFOhyysQjeLxgynmaVKpP/uMPCx2QP/sN/nzhCI05qrfnv7lI4cAjP2arTjtO2ZZujAVLdYl1vgcxHzjW/Xa1LK6OBbDC8qPcILqVo27wtLu2aft5kHyAdsoA09J4NvQfqw+F4eAwz+5h0HZWiAinpe9UWEfQKpnL8rJKFQcExaKJLrv2GLtCbusVC8c2Rz8b4NjZP42CBfGi5wl5OhVGP1aHrWzWR85lftTVUoeQ975y+TbT9nZwKu8Bnbp/dmvnAAj3vBErx7hnO5ayHxWcnECD5bEBoDgIIlK0AAVLZDj0dRwABvwkQIDXuiDRUgORebiPptzQbqesESARI7m+bEyA10huxoLd1V2P4b5+NgnbVhxdLCJCs+mOiVdnURyoOXEFNx5MsOGmtZ8KVNikCJO2LLlsX7HaKsU0VIKW4h+fSZ1aVE/52fjBgj4YeFVa5MX3Yh5EAyf0lhKhDtJ3p9uZJrN7KLECqmD3TwjULnlwPsWOvdZq2hQOkVOFPyiCmt1ZmdI090WXrQtdL+ue+O1wML2UVP3ZHpZs/p0WXZwvdL3vnuI5n3YYM5rArQArPk/jx7pJmrv3WgqxgoGNL/V02QtU9Ykvvts0JBUjHtNV1k0ZqSKWzBFz4tccqfV4MVvp4vQe+7YR1aT5QPJf2c5/jqjQZ0087X1ytVTFhqQVZY5rogRd3pHj/plrSrUpPVB8fuGE0QPK2UNrPHXtPzPxv3elaFk3xS0Mm9NcqwO6wCjC7f2ROu4Oc6y/SSGdZy6xeKfqb6r3qESDV5vhZJW2JVAw51ZOTnLlqQWE0+I1v4960Dv2WBOei8xk5tdOK0GeowTif+SP3Biov65OEbpF5LKvyvN2qPO202Pf0SVqZ71zOaowa/2ACpMYfA1qAAAIIOAIESMwDBBBAwCcCBEiNOxDlGCA1rjh394VAIauGCnktX+AUayOiIVJFx166d5Ltl1GsXSmydieEIJEHnR4dCTwgbafnMwmQ7PR14aDE/v9m9hD8QXuYbN/FT3wVMEDy2m8kckPnQfzIj/IIkJz9Sl7TI3/fq49sb6joK1xxmFmApLgH4c5cj7bbqT45W/un2zJhTvaQ6qF0aC+aZzbWaY+7PYFzMg2Q7B7rF+rqJ7YGl8mzCoFbb7TgLa66JdBXr0Ai/meu4CVhoCN9if1NYoCUzjnuylm3IYM5nEGAFN3bymNOB0KfljFLFTZr21YXDjtDXzvZKr+cl7Pk3AO25JxT5Wavzl/qrK+NPF3nBoIm11zyuHyyCuzA3lFzPtT6/c6eS9GX9/Hupcou0HHznDnnhADHa4kTvDjj5YQHVl3iDoADe+nMtn2bnH2ZXPcIhjTuPYGiAZJNntQWaT93ztDOrAMkr33Jwg3O9csKhQuQcv2scnoQfs84FUK3HbVIkxfVqcLm3PRAYBffxt0ey2vGOdSEQqiOPXVJiw2aYZWWFZZn1n/eQZeP2K9HnUnqLEVYnbgrmlcAHPsz12dRFnPZ49Ci+REBUtEMFQ1FAIESFyBAKvEBpnsIIFA8AgRIjTtWBEjZ+hdR9Q7BRvLBLaRNIa+V7XTk+DiBPdr09x2q1ZFq3+N4dfHc9B20Qgs0XIDkWj7KGl0R3tfFqwNFEiDVhpflS+hDYwRIR2jx71/UA7Y0YMIrywDpUGRJPedKtkzVD215tCYe1z1MAVJ657i2+TZAch7m79O2FSv0+LzNWhUKiipsCcR7Jw0KhuSf7dbqJcv01IIdWh8KAdvZkoT3jmuphQn7fEX77RkIRZYjTBy79AHSv2j0RqcKRZowqqvmz90gOcuX9Xhb33YHSE1W6Be2T9Yqj+mROkByTkhhQYAUK5oi7HYOjFR0ndBP12i1HrbAJ7i0pRPR5xAg2TJ4gb3hjmlidUR1tgRoV03os01PrbQtu2xPuD22P1JgebuhiUvMEiAlvhkIkAr9NxWuhwACCOQmQICUmxtnIYAAAgUXIEAqOGlWFyRAyoor5h/VzubDvt4/iGAj+eAW0qaQ18p2OnI8AodZYP++fWreIjaZ2znvmcC31yOfiWk3kfeosvEKFiL7ezi7Ftk32Z39Oq6x/To6eXS6QQKkJJ/xSZb1Sr+EXUervAouh9XMvok/1b6JfyB+CS131Uh42TE7Pj6kiyxh18oqPCYHq+2yXsLu5A9C+5KE96pql7AnVHzFRvuEB8tOJcyHenmq7b9k+5UEx8kqYSw4uG904l5FzrKE4fAguN+NzaWk4U3mFR6xD6AzcY6bQ1m3IYM5nFUFUiZ/n/hcO5fO049f3JVkT6J92vTCfP14mZMyxVWhueZSqo+M1bNsibd37IjQPjMD90X3J0oXIAXCga4rdbXth1VxTIUFBp8H9mm6tM4qU1wB0uC14SUim9v+OxfpgnaZLWEX224Pi7j7hLYmizkt+z2Q4tsWqvzK63O3ISqQsvusCjQ/POebt1Rf7dWa/fZ+iyzJlzxASr4sdXS5P+fygWqmQR+E9jYKgo1IsmxipNI0shdc/BJ2rgqkDOdyXkPkg5MJkHwwCDQBAQQQMAECJKYBAggg4BMBAqTGHYjDHyDZA47XF+nXC3Zpu/NN2SOPUN9ep+iK8f3VxVnuJsnD+IQ9lfqsiywhFA1yNtma7os0x77lKHvQOOHKbwQ2SY9/Je6B5F7mxTaa/kFvrZmxWHM+tKVVjmyiqtHn6vuDbZN0d9tcF435x3TtOj0+c5nmO+faMc1aVerCsefqa71CD1xd12h32kBV175r3/qs07m2cXjVitDa/M4+H9dU6eh5i/S4/c7ZvLrXaUN089ju9pvQy+4zc9bbWlgTXHao4sgK9erVW5eOG6Tuzre+k3wTN/gAKEUVVaD9K7Tww/rAUkQVx7RU1bCBurSqW+jeGVpl2s7DMN6BptSs0K9nrtWyPc6eIW11ycjmeu25zVrv/C5mSaQ089Pr7ZosQLJvha+cs1gz/16rzYE5eYTadWynb449W+d2bZrkje/2jXt4mmZuee/t5THWrrnRa8QIXXPUCv3nvOD7sVnb43TzVUPV2105kG5OOz3Zt0XzZr+l8DJYFfa+6TvoFF0ztnd0r5JMjrFL7d8YWtrIxsp5D7Xq2MHm9XAN6eTe2yOez8ZtyRI9/vpHkWWXWrWt1LnDzlb1yYnfdm7cT90iv3tks3N7+HvNWHv4+2F0s/Mv9dNvrxqk5q6QoJUFJfdaUNJch7Rz7SbV2+dUl6P2WeXLn4KVL6H3X7O/z9Nk24PD+dwJfk4dsjDjGduvxN6zX+qly5us16POkkhWhfTbS/okLmOXb4DkbF5/41B1d4bHqjCch+BOW3qdPUJ3jLQg5DObY2t3q9nJ3dQ+5wApuuxZu9OG6f6xLbV61sv2wN6Z6R4VSN0H6rcT+wc+e+MDpF6Rip8muvDKi1Td6SO9PM1CHGfJusA4dNfidPsXuf4cPe2ir+vfT67TPGfZO9e41IaXEAwHCrWLdfvDGwKfneE/+w7ZnLjWAoIDFlpcPqJCM+bvsveuVSHdalVICcvYucKmEwbqwUv6S/Fj3zUaMnnPn8T3UGwwkIlz3DXixzRtGzKYwxkESP3SzLX68B5HbXtaxdEQdal1BTrfHq8BS2Zpir0vwoFk1DIYBnRfENory2ZR4P3qfI7u26aVHzXVwB6JYUjEMfR+aLf2Ff34qe22eFz4fRlvn6pSxf4+ZXuIDYwLlAdagDQ5sOZepa774Vc1pG6Zfnb/u1oTmVPeS9hF9snxtLDPDNt3JxxOJps32QdIrnF23gPXWX/sr3OHPvpAa+q6amBXzwU103zI5xsgVdh7/mJVO3+/zfGzKtjAD/Wn++brqVA0FX00AAAgAElEQVRVm3s/tcQKpIroZ3ZSB5eVXT0QEPdZ76o2c0LNsRriURkcrWD0+DwL/RkR+SzKcC4X+Z+0IkAq9hGk/QggUCoCBEilMpL0AwEEil6AAKlxh/DwBkgH7YHgC/ZA0L3ifbD/kT1LMg0UhjaPPlwMP9g4KroHQ6qljlIHSBW21EZ9YKmN6KvCvkV7sS5tEX1w4/5tJEBKEjA538keMWGsPRC10MDzmGBQ0GVeOEA6IrLch/s+A8aMsW9r28PwpPexo8Pf3swhQDpkG1DfZJscOw+K4l+t7Buf99q6+M1j9lRIYdXDrpBJOw/DeLu/8e75bosESBnMT68LePYhdq+G2NNC88kxSnglCZAymFu5BEjN7Fvi9Z/Wx+xBUWEPn6daCBDYFzyD+wb24Jhqe3DEvGfC7+uT7KHnaWqfyTF2yn6btzfZg2grZIh7papESD5uzkUi7xvPweeH2QtEN19PNa+dwOMme0gc/2nfd9QY3VbVSrVLXtC1c/d63j4QINkD/J/ZMlfOQ2XnQeQNtkfH5c856UiSKqQcA6T9S1/Qd14Mt6PCvnhwsX3xINmcOkKjv20VFZXeVRnpK5AGadOM4AP/8CtcsROsGAk+XHXv+xRYDs6CmO5Lwg/dw0FTss+Y8OeL67Mk6R5IhyKVQwntCf9Z4t7bKG60gn/2HaGFtrn9wx/aL53gamITPXLnci2x/0xWhVRr5pPNPPFvAtGQIt38iZ84scFAZs4x1/AIBdO1Ie0cziRAUpq55gpFYtobHp8kS85FPseTffa6Kj3c141dijD0OW7/xxmrSMVYTEPiw5DmWhqe4+FAOb4i8bPFutFCyO2u64TfB80GnqPfjWuheeHw011t4gqmPS3sh+nGLPsAyS6a7M9BW0bwQVtGMPBnpfuVtgIzxwAprv/O3kX3j7YQ2vPv1ak/q8LNjdljLmDfLfQrj8qrDBwiIZ/zOX2tVYu2s2B76p8D1YmxAVU8WrI/V+y48OdXlnPZ8w+XIvohAVIRDRZNRQCBkhYgQCrp4aVzCCBQTAIESI07WoczQHI/mAgHEvWv20PE+cGHd1XftLXX7WFJYA115weuypCECqSh9s1Z1z9mm9l6/9fVLdI97zonpljmyH6bOkCyhySjLtAPq1pq27wXdNOi4FczK/qfrenjne+mJ6veiX6rOrJRdKUt53GfLVfkPFhvZd8enmzfHnb/A9z1LU7nHu52dbb+3DHO7uf6ZrY6nmQPK07TTtem8qfZg9V/Hywtnm7f5t8UnEuRZWaSLq3m1YfY9ge/qXxQK+3BxD1OBYBVz4yY8A0LwfZHH+zYT1NZuR9MJG1nO1co10Dj7W5HsJqgpS3z8+fQMj/RedbKtYdH0vl5sse3jb2cXd8KVqiKQEtfsgfVtcH5FNmoOv797xUgZTa3asObg7vngNd8dYeLrbrq1qvOVT+t07QH3tJrgRAovIxNZvdt5XoAX3XR12z/hKbm+4z5Oo8c7SGWLWH0jY+iD+mTHXNp17X6dejBs7N80q2TR6qf65vpSStPapdFluGS8635yVZFsvV1Xf/Y5mAYGlNhFu/Nf+ckEKomeypQIelUWrbVhPHnamRMZd1BqwpbpEfmhfZlCVSb9tGlY61KMvAN9D1aOnO+HnjXlr47srlGV/dT/ay3AhWkzmfYOWvDlROhYKVJdH40s/fPgxZox7wbcwyQ7A8SLZ6xMFAJ6szY0bbE0qW9gu1b+YJVga6oDVTnhavqrhjdW+3dVSCBaqmgYvoAyZaaq9ukmb+3CtddX6jCqfgbfaQeeGKDtSL4Xrm0h13IdUy9BUvXXD9Wff8eHyA5x23TvFlLFDMO487WyB4OcCYBkvPnqFVnTl+tJfZHXWfbC+X7J3+oHweCunCgZeM4Z75+9sZeHXAqckeeZm1ZFKhSCgRInd7W1U8Eq7WCAcPR0QDBeR/faO/jhCqkg1pnn8H32FJrgWuOPkntF6zU89aG6DJp6eZP7MxN2EMlE2f3JTyrytK1IfUcviKjACnNXHPsat7RNKs4XmJzpt7mSecvddcV1UPUL1TJsX/9Yj0we0Nwf6T4qm7n8qGK5Tn/CM5xpzJ6xMghVp3ptRxbdGzqA+/LQWo2e1GgSiUY7oQDhjBeYtAQDmUjX67xCFR2Lp2rX8yxylf7+1rV6CoNXrtADzjBanz1XPxyZWksZIFcqs+dnAIka9b+rbYH1ey1oTEIVsZWW7vPDbzX4l4NFSA5nzFhN+czyf6eON35e2IOn1WRFkcqSuMrzLyX7kvnENlXyRVQRv4OZtWoT1g1atKX67PIqYa+bvB+3TPXPovcf4ZnNZeT36oYfkOAVAyjRBsRQKAcBAiQymGU6SMCCBSFAAFS4w7T4QyQImvrux+UuR7aBEKaYR9mHiDZkkiRJY6skqKVVVI4X3JM+qA5RJ06QHJVOljbbrEwa7Nznsc3uGP2QHI/xA5/69ZOi94r9FD+M+/AxLmFdwWJPdi/wx7sB9qefI+EdAFb7EN0jwBp62Jd/wfnIaa9bImoR8NLRFlV0kSrSnIeOgVDtJauACmdVeLcTrkUYboAKafxdi/R4lo+xSP02Rne+yHV/AyEiHGvpEFdLsd5BEhHuQKSFHOry5xwBZv7QVDqJezkeji30gKoYAAbOr9TZvcdGHmw7WzA/fVAgBT/co97smPkmmvRB5Vuj86259hwC7syeaVYpjGT0zkGAQTKSyDJsoTlhUBvEUDALwIESH4ZCdqBAALlLkCAVO4zgP4jgIBvBAiQGncoDl+A5FrTPlmXnYfZIz/KIkCyCyUsqZG6+si5dTYBUmI1VJIH00mWjIt2NRS2KNsAyft++zfat2Hn2LdhQ3stuUk9l9SLqcLIPFRI3JPKtZGxU6liS+8FNqpOEqKkbad7L6u0AVIu4+0O4FwBREJ73f1KMkGTbdycLECyKo2FL6zUzPV7A/tUxbySVsV4BEgfhTcgT/bGiV8CMbcAKeF94fr2vPedw3PagqYH3w1WDdqr8wk9demwU2xvCNc3sz9Kf4w7ZPK+X4pN5kP7TYWrRWLPz2Rz+sb9HObuCCDQuAL7V8zVtVZ5VW9LzgaXMWzc9nB3BBAobwECpPIef3qPAAL+ESBA8s9Y0BIEEChzAQKkxp0ARR8gaZ8W2mbsDzubfjuvVr00dbItE5SCtdgDpO5J94kJdtovAVKzTNqZbYCU7XgnC3caOkBKsedPYJBKKUCyAHH/1jf18Mz1shWpIq+K5h10zVXDNaTSNm23V7pjcg+QUu035dyZAKlx/5Th7gj4W8D9d4LIcrP+bjKtQwCBEhcgQCrxAaZ7CCBQNAIESEUzVDQUAQRKXYAAqXFHuHECJFflSnz3kzzw91yizTnXll670ZZei27GHN5APLlrgwdIySpVnCalWO7Mewm7+Gqh07XNNix/1Nmw3JZaO+ebYzXp5BauvTf8EiCdpJWZtDPbACnb8f7Mva9OV/3kR+cqsAJ/ygApxfz0mlYeY1rx+nO2t1cwTWlm6/5PtXX/m2e01F2aCqQUcyuz+WP7kbir5VzXS1mBlGpOR0w+V+3WtXp+9tuaH9irw3m11Q0/HKXBTcIHJT+m+9LwHi+uOZzJx6Nr6Tu1tb3GJtleY0exhF0mdByDAAIHtXT6s5piewg2a9tZ110yXAMrUUEAAQQaV4AAqXH9uTsCCCAQFiBAYi4ggAACPhEgQGrcgcg3QIpsmOs8KHdtsBzZNNd+XnXReNsX5Wi591gJ/yyh9+4H/s3tYfCN9jDYDvIOkP5/9s4FOqrq+v/fpYxC6J9gEwpR5BnKozzUUBoWokBAQFGs8KuhgsVYCauJy0AJ/HgooICF8JO4SLoIlmgNlGCDFUUe8qyRHykSBaQ8Cogg5SGhkvxMoAx2/fc5996Zc+/cOzNJJskk2XetrsLMvefx2fuckfO9e286+FlNBz+i8PLtzRHbpBwn6czeRXViMn99D5zOgGpEQFLrJSnj9plftQWkLiiavwc7jMP52XQ4T0W2w6EGkjndX2t8EMw44y9h+cLPUCTmUyP2/hp5vyvEln+LDkjM0HnZCXnnlRpAjv5pt1z91lPy+r8/8dDbrI2ARGkPPbW4/PjW+S1/RvrfNNnGO/7g0xX6rIvo4Pr1RfI9zmx8F7OKtbEkPPlLJHWz3mVzz01K1bf+G+1GtQ5XgC3yqiLWRf8sAa+PaE1PsIBUt78s3DsTYAJMgAkwASZQVQIsIFWVHD/HBJgAEwgtARaQQsuTW2MCTIAJVJkAC0hVRheSB6srIOEiRQDl6BFAt/8I01OHog+o7kzWpyi0HNrfOLwVk9aLGgN0GfdSmZQbJSewbsu3SBjfj8SiS3h/6Q6sk8EbTakWwRN4rM232Ju/FVmn/iPn7EnRpkSjRPQZgDlN92GWPED3H4VUPQFJFSRaIPm3o/CALPVyCZszd2B1qWaW2AEJmD+UDrJvfocTRXtQ1HIwJvS8LcQRSC48+qsnkNi2BJv/QH3LqCSFz3cHsPh/juCQ5K1E39gerqvjb47xyaMwss01Ev02YslxjXv8GBICe5Zje9ZmvHlFfOKvBpIageRvnDdq1d6xCQ9h/v134Pz2jZi1p1zzRT2dXGRQ/mmz7AJEIEXHDcTro1pTn5t9+vRNtWgjIEUH51uqmOsiASZ7PKk2X32CJX88q9cn0lO5BRuB1C24fr1icRRSfzsU/Wk9mASkp36JgYfzMe+g8CPne5I6KNFitIYTxoxEEkXX4WYJDm4sxuX44Rjaxoa/GoHUvg9WTuwG9+FdmEVilLYcOYWdDTX+iAkwASbABJgAEwhTAiwghalheFhMgAk0OgIsIDU6k/OEmQATCFcCLCDVrWWqLSDhGo6QyLDwuBZtYL26Dx+JOfF36B/7u/cWjHgqERNizdE0dm1qAlJTb/QRpXKTzzbdixconV2JeKh1D2RPto9Cqp6ABKjRVXJ8RnovVUiwDtwYT7UjkIaiFUVcpFN6NJV4TGRTXCi9Lnv1RmGU4mNKI5ejC0viO43dt8idX6RHMXkP18v91CyKpDlmJHYiychO4KCGbeaFIMcZqPZNde2NkmLMzT6uiyg2HuWpRxScf/q0YGdTuz7JRjFkI5lu0TGSKAi+Tr51k6JulpJdpXBrd1VWQLLY1dGnnfm6WsdSSjmqSebHBp57qH1/PihE4jceb+87sZtnaN4UlafO+3ZiDWJtjTxzQsOfMwEmwASYABNgAkwgTAiwgBQmhuBhMAEm0OgJsIDU6F2AATABJhAuBOqjgNSsaVM8PGIYNm3ZhmvXtUP7+npVX0ASM7+G8weKkbf7HI6WarVPIqOi8MSoARjaQYbnKNd3OFNURPd+g6P6gW9EZEs8EN8LT8TfTQKFuL7DkY27kXWgDKXfAzF3dUTSUCDvj6dxlr6VggJFK3hqH3mia9SICa8gZbVNdQUkXD+P7QVFWH3qupyr664+lDLvJ1rKvKsnkF9ANWD+eR0V4u+33oLuHdrj0VH9qK7CrSGIQKIaNsT7xJZdyNl/FRe+vwWxcf0x/Z7zmGWIZ5TCbyWl8JMsaTx5q4s9NWkiKRrm96PctgKS5CTuzz+Ajy+55fhdt7dA/KA+mOCxTRAChyLIBDfOmrW3mFb5uX3ILfgSxeSfuLU5RiT2gLvgUy21nWe8mu8F9k+LRzmIguUn9yLrvdM4RNF0EVHtMGViJ5xcsVuPrmtB0TqjZLSO+XLgG4xviXsuHsDy/GOeecaPiEffkzuw7Lj4sgoCUrD9WvzedWtTdL+nF5JGdEErSrFo+Ja6NmzvEbb66gDythxD0SVtL5H3deuExBH3oL0PL73tkmNYQX5bRLWX0DwKSeMHIGL7+1p6SyEw/4oE5g5W1vx3JkAElIg8+3SLdI+yxo17Tmz8M7KO0XfRXTB/4j3A/k2Yu1uEzlIdnWn3a7XW+LIQOIP8pfuwlz5tP+ghTO0byYSYABNgAkzAhgALSOwWTIAJMIHwIMACUnjYgUfBBJgAE0B9FJCaN4/AX9a9jf/7v+/wp3Xr67WQFBoBiR2ZCTCB0BCgdISZH+mpEClF4AujMZQLuocGLbcSIgLe+lKedKIhajnkzajpGu0aF+Lx0DKkrdNqb1VGQPK8iKAL0CLiMo0iQzlloj8r1oXv+PapvkTiGa142aNnHJJHKaK3x3+UdK0hd1JukAkwASbgS4AFJPYKJsAEmEB4EGABKTzswKNgAkyACdRrAckwX30WklhA4kXIBMKIwNViLHj9OI6KIZnqVoXRGHkojZxAXYgAVUQeKgHJpnsWkKpik7rwnSAFJH06akpNb3QaC0hVsTY/wwSYQNUJsIBUdXb8JBNgAkwglARYQAolTW6LCTABJlANAvU5Ask67fooJLGAVA3n5UeZQAgJWN+KD/vojhDOnZuqTwTqQgSoPh9vrTVv3TfZajAp7FhAqr4BZAt14Tt+BCRP+tLvcbloK9K3XpVpMz2RaByBFCK7czNMgAlUlgALSJUlxvczASbABGqGAAtINcOVW2UCTIAJVJpAQxKQjMnXJyGJBaRKuyw/wARqhMCRgj9h4d+1mj9xg+KRdP+dek2wGumOG2UCVSQQnAhw9fAuZG28oNW6I5/u3TcOqSPaS5/2ijneyA5rRM/lfFoPonZX11ikXj+DnDN3YPqvbsOyP56T9dkGjvklJvekP5zchYlrLpgP/m1mFoyANHD4fcAnn6GQMtHFdO6BGePvQSvRlk0NpOAikEpx8D2q53ewXI45snUMkhMHUz08tc3mGP9UD5Rs0WrVuahe2vRfxwHbP8KSYnqOarY9mvgQEmOb6bO6hjOffIzlu69QDTyxXzSHqHU2uW9r+b06z+nJ0fh49REUifl0vQ9zErtptfpMl7fuWmxcD3T/6hi26LXEkicOR/9o/Wa99t86qv0n5hIR9SMkjR2M/m2oth+sbRzBB6D0gKn9NH6ey8F31Fp9eiq51Me7eMaq1rBz23zv35GDEZBECzZjYwGpinsEP8YEmEB1CbCAVF2C/DwTYAJMIDQEWEAKDUduhQkwASZQbQINUUAyoNQHIYkFpGq7MDfABJgAE2hEBAILSDdI1EkjUafUQiWyz0D8/vG7KycgURsu+p87kgSJtGh8ML8IO+jv7QY8hFeHRuPy9neRtuc6fRKFKbOHo28Te1MEIyBZn4z5WQKWjiBhpkoC0jXsX/0XLDtlafX2GMyeNhg9ru7D3OyTOIlbEHH7f1AhhDb9imzuQkW5W4pi2uWdm5hHOtVa8n6n3dH7kUcwo2+kwta33e7DH8Gc+EjLgLzijw85TxpNumfFZrx5yXpHC6T+dhT6/8DbhrSVuK3rT7EmsYvlARvfuX4Myxd/hiKrr/xkADLHtsdtJcXE6ThxMl+uzvche3y3IER2FpDsVwR/ygSYQDgTYAEpnK3DY2MCTKAxEWABqTFZm+fKBJhAWBNoyAKSAT6chSQWkMJ6efDgmAATYAJhRiCQgHSDhJMCTThp3QPZk7viTP4GLDn+H09dr5YkgqSRCAI6/n8mZTRIB4JjBNLtP8L0tKHo01RgUNomAeHN8W1R/If3kfVP+uquHlj563scBYVgBKS4Rx7D1L7fk1jyoSaWGCnOqiIgXdyLaTmncYEEooFjRmNy7BmPUBI/eiyeb3tAF5CAWBLD5g/9Hu9n7sA6obqJOafSnC/uwnMkxImIn4Snfomk2Et4fyndQ+gi+gzAG483x+asj7D6inf+FR62Ljz6qyeQ2PY88jML8YHALZl1w20mj1IEpKiOyJjcH5EUeZO2/hvZrxxrdDFeWHUaJTSXEU8lYkJLQ/wSwtVjJFy5sT2LBCYxDk9aODu39fWd81veRfrfSADU7Rx7bCtSNlwhEUoTze7c/mf6niSp5u2wKO1+RB/YhEkfXqXGDfEq0PIITkAqP2zMuSnGJz+BkW2oXY5ACgSXv2cCTKCGCLCAVENguVkmwASYQCUJsIBUSWB8OxNgAkygpgg0BgHJYBeOQhILSDXl2dwuE2ACTKAhEggkIPnO2SretKqMgGQRJMr3byQBoUwXo9qiUI9IClQzLBgByah943NvFQSkO2mOKVIkM2ouKVE6FF3z1qBLHgHJ6NcqorW6SdE5C7XoHE2o+YEPXOdUes7inDmtnCIgdY2nqKFO1MfXyPtdIbZQVFQERY29QVFj5svqA5RxzxCQPG3Y+b71uVu8Yp3xnMqaRLMRJ3UB6fYopE4eiv4tRcq8ylx+BCSfZlyIe2QwiYh63j4WkCoDmu9lAkwghARYQAohTG6KCTABJlANAiwgVQMeP8oEmAATCCWBxiQgGdzCSUhiASmU3sxtMQEmwAQaOoFgBCRR+6cQuYfLUEJ1eryXJqZUR0DyppMjgWTMj/DBehEZ48KTz/4XHmvrzL62BSTvHG3GJMSSoSWBBSS7ujx6LaJ3v7qOUpWtLrQhCHEusIDkKyrJOkTvfYliqo+kps/ThLuqCkjKczaYpLDWgfwti9IWCi2Orpi7YvDY0J/igQ6+Ypq99SsjIAHR7XtgzkS99hULSA19M+P5MYGwJcACUtiahgfGBJhAIyPAAlIjMzhPlwkwgfAl0BgFpHASklhACt+1wSNjAkyACYQfgcAC0on3/ox5B61VesRMQiAgwZvGLa59CxSfMaKRHoC14o7KrmEISLdg7x8+1FL2Wa+aFJBGlWHx/xzBIZtua1xA6kad3vwWR4qKsW73Nzipi2bRlMIv43GqkRRwgQSfwi6d0vaJDIJaKkMSqFhACkiXb2ACTKBmCLCAVDNcuVUmwASYQGUJsIBUWWJ8PxNgAkyghgg0ZgHJQFqXEUksIHkd25MKiD7yTWVEdSrkm9Z3KEXKvZ/V0PJQmvUegnlTItV8ryHrQUlL5L9GRsh6DKoh76FyzdnSrg87XwtqwI3sptBxslk/hk/6rdnSyIAHNd1AAtIZ5M7fgx3UVkTXnyIzsQu8dXn0dG42B/OONZBs7HPivXwSqKimkn65KKLnLZl6zfmqOwHJSGFnGVsQafFaWSOQen6Jua8fx0lqSqubFO1TOyo0EUhekc5F6fYy2xzQ0/E1x3iqWTUyOlQp7IKNXDLYfYczG3dgVrEIR7KrgfQdyr/7AZqbgpNOYMX8T1EomOm/4T6pAmXzJdicSfWkSEESc35rbHsWkILaD/gmJsAEaoIAC0g1QZXbZAJMgAlUngALSJVnxk8wASbABGqEAAtIXqx1ISRVX0BSD2bFXLTC132bqO6iFD7XPzYEmhpxqio2ygJSFcEF8xgLSJKSzwEmfRaOayEYk9bGPXUhIKl92goTHvHDmYBmUyUNmOOt1ogcpxu99Wxqg7v/PgIJSN7vo+MG4fVRLXCkYDMW/l1EJOliylcf47k/nkMFbsHAMaMxuVsZNq/YgdVXxE9ILDJT++Fy/p+w8Lj376a0a2SDieu+8aRSix89Fs/f4z8WpbYFpB6eOQqxJ4HEntYUSUMCyLFvEdHzbrSqioDU7YQn7V3c6J9jas/r2P7WZrwpIpJCEYF0V1dkToxDq4ufYNqqs7hAzYraS0nXdyBN5pBridQZD6P/9WIsICHrqGdPC1YI8vUdrxhI4lTyKIxsQzWOvjuPgyXN0KdDc+xfXYBlp7xiJA5vRxpFClWA1sQLozG0peqt3jVniJc4sBUpG66Qr9yCEb9KxIQO8BHdNN+yqQXFEUh1v93wCJhAIyXAAlIjNTxPmwkwgbAjwAJS2JmEB8QEmEBjJcACkq/la1NICr2AZHcg7i3Ibcy2vhya20WP1EbUSmPdD2p73rVhy9roo7a51VZ/tS8gnUHe7/Zgy7/1Gd7eFvP+25IajQUkijCimjS2TiCErpFouUU79DcuF/1BS2hnRI1YOKttBSMg3TyG5Qs/Q5GpTf9eWesCEq6RULGRRDBrKj8SMp4iIaPlvirUQLpBUTIktIk8a/rlYav7asvq1ECyIrydBL9pQ9GjZC+m5ZyWgpK134g+A/HG4z/A9iwSsoQAKOo7OUaD2YiP1+mzTPInY80ZHRhrj4S435DYqExZ3uG6qwcyf30PSVrm6+r+jUj7sMxUp8l6v30Ekiog/ZTmQAkRWUCqra2e+2ECTMBCgAUkdgkmwASYQHgQYAEpPOzAo2ACTIAJgAUkZyeoDSGpJgSk6J8l4PUR9La1cZ3bixdWiULn3osFpFpe/GEaAVTLFHy6qw1xpzb6qAzH0Ikylem1aveGbqx+Uth1vg9vju+m1VJRoka0Ebvw5LP/hcfaKuNXBSS/h+VqBJL/CKJw8xH/1rJGnap36/P8wRnk/2Evtlz5D1xR7TB9xK3IWiN+A7xRIOX0u5D11mkcopo2MZ17IKnDOSzcQfWMghGQSE7YvuJDvHmJ+g4yBWHtC0iCSykObtyDvANXcYHm6bq1Kbrf0wtJI7qg1dWqCEh3UKa1A1j+1hEUUUCQ4PZ8z0uYRRE2hjgXe2CDHi3k9Tl7wcSwm+Kn7dviUYr+EXZD8ygkjR+KB0REEF2X92/F4i1XSERqivgR8eh7bDeyhEhIQs7KX7fH3qoKSKLxqyeQX/AFtvzzuhR+IiJbImFofyT2pPnSVX6SfOU98hURBHXrLegeSwzH/gR3miKdjfl8j8uHP0bOxgs4KkQpcX/POKQ+3sUjNjnx8HxuiFcsIFVt4+anmAATqDYBFpCqjZAbYAJMgAmEhAALSCHByI0wASbABKpPgAUkZ4ZCQPrzuxuw4YPNuHb9evVh27RQEwISWndF9uQ4z2FNOb0RPIneCFYvFpBqxJzOjbKAZMumNg7ua6OPynhT6ESZyvRatXtDN1ZnASlaSX92fsufkf43c8SIkXbQM4NGLyBVzZahfcqbFtXnhYXQdtQIWrNJ3dYIZs1TZAJMgAmEMwEWkMLZOjw2JsAEGhMBFpAak7V5rkyACYQ1ARaQfM1TG8KR0csjoIQAACAASURBVGuoBSQtnY5aB8l70OdNY2ROc1f+1QHkbTmB4ktuqmtAb2nfTm9p9+yF5FH6G8OK+BEd1weJV48j59R1PCDrjNDbyV/tQ+7GL1FMb017314eQG8vR5rgyvveo/tKtfsiW/8IEx4fjP76G9bVr4FE9S0+2YPlu+ktbXrbPPCb0mJ4wUYp+ImgEM1QsfqVfS9hWcFZ+da1i94eT544HP2j6TuHlFuqiBeIjVcEceHR0V1webt4A/5HmDH6eyyWb78rhcfpz0cKqH7J3zX8sj5J2wOedE3WiAG/fZ/chYlrLkh7eeqcGP6gpBfz9mdXg8twg+9xvmg7Xtuu2SemcyzGtLyALFmQ3ahPpNTyEDU2qGA81amnt/690QL+Ix6C6eMObw0Oatqwg9f/yHZjmmPHe2dxsqVWD0bW6KC39PPyi7HjktfPHx31AB6LVSrG3/wWB7fs9UQ8GG/fi7XUqolDTR5TBEcAH3bgYCeSBZyPz9b3HY5spKiGA2Uo/f4WxPaJQ8L1T5Ej6uAonMSfA/mrT9NwWj/f4lFPzTaFz10/QsLVbyDLvsgIi3vIG/SLBSRfvLX9ydUDWPz6ERxSIppqewgNpz8WkBqOLXkmTIAJNBQCLCA1FEvyPJgAE6jvBFhAqu8W5PEzASbQYAiwgOQ1pRCO8gv+go0fbq2xiCOr44RUQLqrJXr/86rlUM9b/yi+cxSKTmlig3FoXk6HselUDN1a30Dc46lxoB5aeyagHe73L3F+Xo0ccO7HJs2PMr7gayA51bugebSORcZkXQTwWbkhEpBudyHy324zR580PObOA9vAy0bl4GlFCA8Tb0Pu/4iDXLo8kWdKeimj5sl1ewEmoF2a0kGx3n67AQ/hVVJzvBFtTTE+5QmMjFb6i6QxpdmzdqqNYcxH85fqCUjB9RFIQFLsZKRIs10DcpXQWhpFQmoz+nMJpfX6SEvrZblcZJuMyZ1w0EgzpX7vEZCC8OEqCUg287H5BTvx3p8x76C1Xoz3xsr4q2/zNgKS9abvvL4mfGF8yVYaD6XyMgni9FcWkOr0vz/UvUjz6zhNYOWrigRYQKoiOH6MCTABJlBjBFhAqjG03DATYAJMoFIEWECqFC6+mQkwASZQcwRYQALqQjgyLBpSASmqI55seRrrqC6CJ60QHTjPzD6JsyQkPPkzYN3ftFR22mHwd9j7h/eR9U/xCUW2/OoJJLY9j/zMQnwgg0J0AQOK+EBFvaenDkUfGXShPh+F1N9SxE3Tr73PGwKKWnBdFAVPo6Lg14ux4PXjOCp6phooK6kGysl8ipqxRDsEKyDdOLwVk9Zf0SKb6NA/g4qIuz/ZiBRR04Ou+DEUhdNTVlmp4hUgAokSBia/MBwP/KAEm1dQkXVNp0PCU8Q5lv7gFEETJJtST2F2qk9B0U6ZVGBci8hQBTCyzVyyDU5gxfxPUSi+bt2D0hlSoXO7/oPq+w5sWboD64Q/UL+isLkaKdb7kccwo+8V5M7fgx3Clj8ZgLfGtrdh7BUyhV+NTx6FkS0vUZ2W3fhAZ1V9ASnYPgILSLEDEjB/qFFH7BI2Z5JNpcqqr4mWZ5C7lOYsanxEdkRGWn9EFJG/bdX8TXs+Gue3b0T6HgHPW3vGKS1cUD7cxj6SzH8EkjEepS6a1UKKeANjjd/8O5avOIgiMUfhy2LPiD2G5Qs/Q5H4wM9a9l1pgQWkGwe24hkZTaezur4dE0ncFmvalHLTIaLPmJJXuHaI+PLMnfYiWi896O+2Aq3CqL6k/LRZeCH/6MR7fyJhT0RZ/gipvx6Kvi1D3kUja5AFpEZmcJ4uE2AC9YAAC0j1wEg8RCbABBoFARaQGoWZeZJMgAnUBwKNWUASwtGf1q3Hpi3bai3iyOoToRWQYjEv/hvME/WO9LRPMOofUZTD7HsuUJF0LV2YvwNRnwPuaKf0YeoBLaUumzEcfZvaeL2SBi2iz0C88fjddJP6bAwd5A4GqiEgeVOoeQ/qVdHGWdgIdpUGEJCUNGSXt7+LtD1azSzPYbaTgBQkm1aKgGStCeOtG6NHBJHgp4mGAfoPsm832WWJEPZkdFEMtvyuEFt0UUGKSiPKMJfEwJN0iyYoKSndDLzn9uKFVacpRocuJSWZr/BRjQikoPsILCCZ1sfVYs/81LF71wmJSi8MIv/9UI8+MiKzaK4eAddrCycBKSgfHnTJNhVhIAEpkADiFW9IoPSsUUqFaF2TTbwpDf2tZSHKmK/AApK3L13YUQROdUxOKSGN/lhACnZP4/uYABNgAkyACTABOwIsILFfMAEmwATCgwALSOFhBx4FE2ACTACNUUAKB+HIcL2QCkgi4ufXTbGaxIOT0KJRhCgjDv/FoWoqPkaaj4D0PS4f3ovc7edwVK9NpC4LefDsKCBpb+6nU5sy8dWtTRHftxceu78T2v/gVk8zgd7uB41VRAJUXUBSRQeHRW2kIqvymq+EgGQn9gSResx+aBobfwISvvoYz/3xnKxfJeoUJWOXHsnhwpPP/hcea0tf2PQPZZz++r6T7kuRfkM+ldIC70r/0i/hc2O/x0JZJ0npz9rg4e14av038lNVzAupgBR0H5UUkAJEvGhRSffgbLYWhSU5yUgw+8teQAoULUNtCR8eWlIjApJZ9HyEUglq9cusY320ZINnD/HnM5UXkJToMYpIfJMiEm9TIxybU5TXtP64U3TKKeyqvIvxg0yACTABJsAEmEBgAiwgBWbEdzABJsAEaoMAC0i1QZn7YAJMgAkEQaAxCUilpWXI//Nf6jTiyGqSkApIUojphZMy5ZiIxBlAooyIFtEO9mM/sU8R5xGAbPwlkIAEXMOZT3bhtR1XtegS/Yrp2gczxv4ErZoETg/FApIWFWZ/BSEgwXv4LlIXziChMP1vJOkZKQRFw9UQkHp4BKqmeDSuOT4opjRjVE8rnuppFZF4kvATYMffdYHJQTixi5ARwwqlgBR8HzUhIPUiAanIIyAZqdHsbBqOApJjVJQlAqnGBCQ1esx2IXjrgbGAFMQPO9/CBJgAE2ACTIAJVJkAC0hVRscPMgEmwARCSoAFpJDi5MaYABNgAlUn0BgEpHAUjgyLhV5AGgrXe/my+Hw7OuQHHfKf1YUEkYrMXGOI6rjotWs8dWna3OqbtspPBJLH825+hzOHP0Xuxgs4+b32qahtlE2RBBV+0q+pnmt3iB1cDSSHtGdVXxY2T9Z8BJI1NZ06CCdxxLjHw+4uqoMFqoNFda1cFLHyFtWCklcAAclf31BSibmoKRFtFpuQgEe/2oFlVG/L+Aytu1K9pTiqBuV7OaVIC6WAFHwf1RCQHCPZ1LVU3QgkRSyxogwiks2wpZMoZLcsvGkQzWkI/UUg+fUZn078p7BT+3datp7+OAIppDsbN8YEmAATYAJMgAmYCbCAxB7BBJgAEwgPAiwghYcdeBRMgAkwgQadwi6chSPD9WpCQOpBB6xG8XnRjyEk+Bwot1FquygpooKvgWSzgG5+jfzMQnwgg2r0WiZKajF40lP5Plt1AekOHDTq9FCzIo3b8/fcFuLVXTMCEoJkE0hA8ogntzdFDK7jAtUoMnGwEx6C7JvUJ2zO/AirSw2kWkRbwsWNmCTqbemXqU6Nlb6SZk/1Ad95Ncf+1QVSmBLSlL8UfK2q3EclBSSljhHUVGqm/kuxfUX1aiAF5cOKmKeOpbo1kMqNWmk0JxHF9vqI1nJ2PmvypjcVob+17Lv4/AlISvo+H76KMGfUzmIBKcR7GzfHBJgAE2ACTIAJqARYQGJ/YAJMgAmEBwEWkMLDDjwKJsAEmECDFJAM4Wjjpq34940bYW3lGhGQ1ENmmn38GBJUet7mexjcTY2aaInU3z6M/jiB3KxPsYMECHH5T2F3Bnm/20Mp8kS0UR9kJv6Eok9UASmGUuoNRg/TeFxIGDMSST1/ANwswcGNxbgcPxxD29gcVnezS3F2h03asztw4/BWTFp/RavFdDtFgKRSDRrq4kbJCazb8i0SxvfT6qdU+aqmgPTdASz+nyM4JMdHdYP++wF0EX8Okk0gAQlq+3KOLcieo9CfGMjLTkAKsm/x+JECil77u96WMX5VWBF+5le4U/npETYtL2HzH3Zg9SWtXSPCRI1GiSExY+mIaFzevx2zPrwi6zwhKhaZqf3gIyAh+D7sxErniB0aZyaNUxfQYgckYP5QElgo6u5E0R4UtRyMCbS+rhZtRMpWTVDT7onG+e0bkb5HS1Eo1xL59Ak9QlB81n34I5gTr9UbCs6HL+F9maJSPNGUBLYn8Fibb7E3fyuyTv3HxLEyEUgm/6D1MzttKK1bm70g9hiWL/yMUheKy3kt656i/J8fAUn13a4/xZpEuTL06zvs/cP7yKKIOjI8pswejr4nScRap9XTknWhjCg7n07VulJ+orrouYDry3dC/AkTYAJMgAkwASbQQAmwgNRADcvTYgJMoN4RYAGp3pmMB8wEmEBDJdCQUtjVJ+HI8KcaEZBwQ4ni0A9dqRaR74HyDRIGNpAwIGUX/boFMXSefaFUO4yWokDbA5ibfRInxQeWw3tx8OpUQyk24SHMvz9atlNOUQPpdOjrCWJReozoMwBvPN7eZnzBC0iiFtOR/I2Uok+di3dOI55KxIRYu1Uc7CFzNQUkmvnHFKGSo4slYiSGYBIMm8AH3Oo8fO1kKyAFaRdpPyVCBZ5Dfm/tJSFmjE95AiM1c9te/nxF5WEaq11LjgKS5i/+anr5S+/mV3BRBTjrmFr3oNR995B4WkJRSB/hTcXGxq2u1rHImKyLXic/xnNrzmlimLz0SL0gfVj1BTs8VUlhR/KVzV5gbt0QwILxV99xOQtIaurB2IRHaM/QBDXjUgVFOQYoApKDr2ljDXZtB1Onzb8A5ez1/A0TYAJMgAkwASZQ3wiwgFTfLMbjZQJMoKESYAGpoVqW58UEmEC9I9AQBCQhHP1p3Xps2rIt7COOrA5SMwKScuBvpH2iju0PyEuwP38Pco6Xo+LWpogfOgBJTQ9g0oYrcqgyLdn9FxwFJHHP1cOfIGf7ORwl0UnINxGRLZEwtD8Se95hmm75VweQt+UYii5p97mov+7dOiFxxD1oT5Ey1Ulhp3VEdZiKipC3+xsc1SOoxFgeiO+FJ+LvRnPb1RnsIXN1BSQB6gTyVhdjxxVt/pFxA/H7UXfLUQViE1hAAtSDdjUNmezAoXZOMH3L58/txQurTpNE4lQjR48287sDXsOZTz7G8t1XcIHqZEVEtcOUQf/BsvWamKLW1Ck/+QmWFZyVdnQ1b4knHu8F18ZCLQrIj4AkhMRg+qhcBJI+KbJffsEX2PHP65r4c+st6N6hPR4d1Q99Wt6q3XTzWxzcshd5B67KOcp7esYheVQXtCIRV7vMY8StFP2XStF/snhUMD78HY5s3I2sA2UopT5iqO5V0lAg74+ncVbhWKkIJDmuUhx8rxA5h/V2O/dAUodzWLhDi6oyBKSgfcbkC84Cknect2DEr0jo7WBxIiXVotyPuh33RiA5+BsLSH4XIn/JBJgAE2ACTIAJ+CHAAhK7BxNgAkwgPAiwgBQeduBRMAEmwATqdQo7IRytXvtnbPloR70TjgzXq76AxE7MBJgAE2ACTIAJMAEmwASYABNgAqEgwAJSKChyG0yACTCB6hNgAan6DLkFJsAEmEBICNTHCKRmTZvioaGD67VwxAJSSNyXG2ECTIAJMAEmwASYABNgAkyACYSMAAtIIUPJDTEBJsAEqkWABaRq4eOHmQATYAKhI1AfBaTQzb7uW+IIpLq3AY+ACTABJsAEmAATYAJMgAkwASYgCLCAxH7ABJgAEwgPAiwghYcdeBRMgAkwgXqZwq4hmY0FpIZkTZ4LE2ACTIAJMAEmwASYABNgAvWZAAtI9dl6PHYmwAQaEgEWkBqSNXkuTIAJ1GsCHIFUt+ZjAalu+XPvTIAJMAEmwASYABNgAkyACTABgwALSOwLTIAJMIHwIMACUnjYgUfBBJgAE+AIpDr2ARaQ6tgA3D0TYAJMgAkwASbABJgAE2ACTEAnwAISuwITYAJMIDwIsIAUHnbgUTABJsAEWECqYx9gAamODcDdMwEmwASYABNgAkyACTABJsAEWEBiH2ACTIAJhBUBFpDCyhw8GCbABBozAU5hV7fWZwGpbvlz70yACTABJsAEmAATYAJMgAkwAYMARyCxLzABJsAEwoMAC0jhYQceBRNgAkyAI5Dq2AdYQKpjA3D3TIAJMAEmwASYABNgAkyACTABnQALSOwKTIAJMIHwIMACUnjYgUfBBJgAE2ABqY59oL4LSEfy/4SFxzWICU/+Eknd6hgod88EmAATYAJMgAkwASbABJgAE6giARaQqgiOH2MCTIAJhJgAC0ghBsrNMQEmwASqSoBT2FWVXGieYwEpFBy/RO78IuyQTf0Is+cORQ98i+1Zm/HmFd/2Xbc3RfeevZA0ogtaNfF+z2JYKGzBbTABJsAEmAATYAJMgAkwgfpLgAWk+ms7HjkTYAINiwALSA3LnjwbJsAE6jEBFpDq1ngsIIWCf+UEJKNHV2RHzE/rj/b6BywghcIW3AYTYAJMgAkwASbABJgAE6i/BFhAqr+245EzASbQsAiwgNSw7MmzYQJMoB4TYAGpbo3HAlIo+AcSkJrjmZTRGBpNfd38FnvztyLr1H9kxzE/S8DSEa3ln1lACoUtuA0mwASYABNgAkyACTABJlB/CbCAVH9txyNnAkygYRFgAalh2ZNnwwSYQD0mwAJS3RqPBaRQ8K+EgCS6O7cXL6w6jRLx59ZdkT05Di1ZQAqFIbgNJsAEmAATYAJMgAkwASZQrwmwgFSvzceDZwJMoAERYAGpARmTp8IEmED9JsACUt3ar/oCkiKetO6I1LbfILe4HBU0rZi7OiIpsT96/MA7x/KvDiBvywkUX3LLe4x6QMmjukgRBVDa69wV01ueQxa1d2fCSMy//w4fWI5ROxTpc3DjHuQcLkPp99TPrVR3qG8cUke0R3OjFf2eXLqnhO7Brbege2w3THj8HrRvWhm7VFJAKtmHudkncVJ0ERWLzNR+aEV/5AikyjDne5kAE2ACTIAJMAEmwASYQMMjwAJSw7Mpz4gJMIH6SYAFpPppNx41E2ACDZAAC0h1a9SQCkh2U6E6PxlU5+dO+q782Hakr/sGpTb3ue7qgcxf30MikirGeG9MePKXSOrm+6C96FKC7Ss+wpuXfO+P7BqPjMROJCI534PbYzB72mD0aBKsbSovIM0kAemsaJ7mvZLmLUQtFpCC5c33MQEmwASqQeDYWkzIAGatGofuTn+uRvN19+gV7Fj4EgoHvIx5g6JqdhglhZg3owgDF6cjQaRn5atuCbA96pZ/lXsvw6FNH+LM3Y/g0V4tqtxK7T5Yi/uMnFgVGal7ux9AR99OwSK8gLynf1y7GAP0xgJSWJmDB8MEmEAjJsACUiM2Pk+dCTCB8CLAAlLd2iO0AlJzjE8ehZFtrmHv6vepzo82t96PPIYZfYG9f6DP/ik+ceHRXz2BxLbnkZ9ZiA/KxWdGnSBVjDHau9URkp3ocn7Lu0j/23X5TGzCQzJy6UjBn7Hw76LuUFMa4xMYef1jPPfHc1qkVNwgLB11J8r3b8KkD68qY1ZCp/yaqRIC0s3vcLBgM5Ycd0sOCU+NRlLsbbJ1FpDqdi1w70yACVSRQJ0dXmsHmW99aR13B0xcnATkBCGmNCgBqYr248eYQCgIVJzGumXZ2PrlNaBNHJ6bkoT+urhYfuo9ZCzbhVP0VbuRaZg1tqMWDV56ECuX5KLwIhDRczRmJQ9B+wjrYK5g74psvPEpvRUU1RvPTU/2tHt5Xy4yVhXjAn6I+55Nw5R+unCqjuXuYZg1/XHE+rRrN+naFUfKP8vF1O1dsGD6QBmJXnuXv70zvEThmmbEAlLteR33xASYABOojwRYQKqPVuMxMwEm0CAJsIBUt2YNrYD0I8yeOxQ9xJQOb8dT67/RJkdRP2so6sfu8hVN7MQYZ0a+z5dS9NGHevRRC6T+dhT6Cx2Iop+eougnccUmPIL50Z96/h7zswQsHdG6GoYIJCDZNe1C3CODMbWv99VtFpCqYQJ+lAkwgbojUGcCknfKl3dnYOqeeLw22ziIDfIgmAUkB7/R+J0dk41nbKJ/a9zZhF3Wt1XsWeM92nTwD7z57Aa0C8soqzq2jw+tCuzNmomtXWdi3rA2OL8tAzN2x2HxwiG4030Q2al5cKW+jEm9/oV1szNwfvSrJPZc0yLm+r1Iz7TAoVUvITsiBTnjOppaP7/tZczYdz/5whBEkGD0/NofYu6yx9H+wk5Mn1OMIWSfERH7kT2lANGzf4cn27lRvGIaVrqS8dqzPVBS8DLmX3wYy1P7elMYO7pTkPtGiNzxRgW9xhQRAe01orq5fPfOyo1DPn92tCeCx/r3yrXme7cPo6rsDX6eYQGpuhbi55kAE2ACDZsAC0gN2748OybABOoRARaQ6tZYNSYg2db5+R6XD+9F7vZzOFr6H4gYHPXS0tRVV0CyT4Gn9hMr6inFlyF36R7s+Lf2TURUDCaM6oX4DtFV+Id8VQQkILp9LKYm9vPUW2IBqW7XAvfOBJhAFQn4EZC8EQLN0HlYCtJF5IEltZD3AC9KHijvbHM/HRQX4c6nH8Gh3IMY9Rq9ER8JyIPJTX2weMlDMi2qejkKSF0T0X5fAXaWtvBGKASTws4UTTEY6bPHonuEfrjcaQzu/HwDCqnNIVPSEL8vExl/LUPkgylYQGmQZGRFCR1oL8tDkYis6ETPTxEREEKQeB3uxGdQvi0Pn5VGYfiUaRjfzTk0wpmfG08lX8PWVYdQGm0Zn0xhd0X2VTFmDK5uWI9j6IKJ8xKBvFfx1nGg24SXMFtPc+fbRwsUKZFdnSdQe20+orR/ZRjy4DkUfv0QXksGMpUUdrbjpBjfkwXZyNj2Ff2ptf1c7TifFSkGP9HNe7+WatBjbI3h1Qfvx9k95zBqSTp6HzeiUJqh17iZmC7mJWy87BqGDKLxbr8Cl8cGqm1uwqVEykgf2t0aQyKKUdhmNAb+dT126v0OSRdCmv18zM+lIFdNheXoB9moeHAgzuzZhRJXB2KTgic7kx+oPJopn0ufNfgPwBP4AOv0yDtpn55HPCkF22+bhkXuSfo4TmN1aibcqa/jmXZqhJDhM5aFZDtei6gSjGBsWWNJlDIyXbfj+U0vYsaFccgbewXzpippEMUzWS7MzRqLWM+wymhPmOlNyyjEqMkfovPiWYg/nIHnPaKxEI3S8G7nl7FwGPl+8uvAFF38vPARpsy5iGdWPY3e6nT9zFXsQZGfF+ELt7JvmPzZup/ZrUd/691hbdiOSR20+bn4Z1OQQlFX5v1PsZd13ZLArtUb9V7WvfPo2y9gZfRMLHu4Dcr3ZWHyZwOxanIf3CbskxtF+28cjuqpMsnbMTXvK62xTomYM6AIC5S/S0FfnVPPsVgwhT4z+TPtJzbjosXgu39gg+/e4BT5ZvhgOrDIcT8BTAJSQP5V/I2swmOcwq4K0PgRJsAEmEANEGABqQagcpNMgAkwgaoQYAGpKtRC90xtCkj4ZAPSd5T7CEfGbGpVQKK0drh6AnmrP8WWK16erltb4MnxgzCyQ7Dp68SzgQQkIz2fuPc7nNm4A7OKZd4+RPQZgDceby//zAJS6PyaW2ICTKAWCTgdKJdSnRw6II4XEQKuQiyc+hF6L3gFj5YqNYhomFYBaU3UM1g+WUQLXMQH01/B2cRMpNznxt5l6Xin64vyYNN6OQlIayIm4LUp8XDty8Hkt6O0w+mAAtJYVCgRDGffnoaMiglYMbktCung1BifiGyYs60JfjF7Fh6NVOYXox9696OD/WEu7FgyExt7inGXSfGjmISmxU/3QOkmiqzYc78WpWFnLr/8DmJI2kt4plcZPpj9CgoHvYgloi9PDSRNQDo6ciaWjP0hpQCbiTc+74PnllFaMRJokjOuYdKKJMRVONgoxhLhIpmdwKi5L1GEBw1WtblbjwRZQHaOuYgtC1/FhTGv46mKXEzObYK0JXRwL/okQWdSFvXpMiZrjhTxctYPq20jkLRDeW1ebQEjCkX0HSFssAtxC17CCOljJzB8Fgl0nctoTK9gJ0W6LBkGbCFeRcTLGinjEgLS2ij8RjCSmp45AukGpRuzm0+7PdbnjPmpftBMRthkuoSwA20OQ6dhLkXblHqidQbiguJ3+OJtTM26qTE7ZeEPi31Ue5SsRRId9C8QQqsUT85h/IoJwCpvVI6Jtcf3nPxW9SsS54IQkEQE0pzDg2nt9UVLS/SHZ62SCJmt1tGyrVljjbTS7A8S9EZdNEe+ePcRwVeJHLMdr/+5rsEYLKCIp0hpg2uYuCwZcccU++MIVk7PgTtpKVIiCsjX7Naj83qPtvWlsbhKe0Wh3DdUf1Fq8xCjpCy3tqZKd2IeRWANJIG99+dqBKZVQFLWrc0+Y907hZ8/+9feWDGlD46RKJdJdhT7ZuS2RST8jSX/1YR+o9aa/wgk2g886y1C7oVb76V1ePcu835iMy6n9SbXgrI3CMEr061Fmwm/XkR7tUfwUmvdOUQ0ev2mjSZW+uzbvr83tfHrygJSbVDmPpgAE2ACgQmwgBSYEd/BBJgAE6gVAjUhINXKwBtQJ9WzgUPEkE8EUmt8MJ8ifiQ3b22j0Kewq1wEkxjNjZIvsWPLAaw7dV0Xt5riyWefwGN0NhXcVRkBiVr87gAW/88RHBKN394W8/77AXo3nAWk4FjzXUyACYQdgSAOlLXDeO3g9xn4F5CMg0kxz5NrjWgKOhROXgnX9KUkCPgSCJjCTo7xIIYvT5UCygT1YNHnz3EooggGd2o2pdyivjyREYNxRjk4lZ8bz9KB/pZ5L+FCom/KN/PBts5ApIULssi7NtvK8tMEJMmb+jLzUXwobQAAIABJREFUocPvZ0UUh7XWidJHNzsBCd5oIMXmcaZIEK9txMHuIjrYzaODXW38ZL9Zqv3oM1vOusjnR0Ay5nWVRJ/nKVXaa/OGUA0ZbczFwzIwvYWIVPCO15g/mR+ZatSLMQ+fQ3iDuVeIcJrP8K+t6RMNBlpatzVNJmAuCaLeGjcqZ7rXM4bRODtdiZyRzLLJhhQ9ZFkz8CcgRYoonY/Qjewb/6URQdIMa5xYO2woVmHXsy79rXfp0xQ9RtFTE2eTf8Xofq7Y0uuLHbFzyqs4+rAQTKK0tHf5bS0RZzUlIJkn7ThXZd3F7yN/RoonVZt4JgMvILdfscnXglnvsF0bL6PzZjt/UcZ69j2kLiRhdHYKHm3njVz0H4GkrFsbW/vsnSU7MXvev/BMVm8UJufjaLQbA1NfQftNKdjSi9aWkXpQRjrq0U9OKeykCF5ILxHMwgjK2Cz7+nwwVow8gcnK+rRzQcf9w+2c3tI0F+uLAgEFJEWoowHVdWo7FpDC7r90eEBMgAk0UgIsIDVSw/O0mQATCD8C1RMvwm8+jW9EDoLNVx/juT+eowQUdHW+D2+OKsfC14/jpPh7847ImNZfvnEdegGpBJszP8LqUtGRi4Sg/wpaCCrfvwmTPrwqTSjT3IkoJdN1Ce8v3YF1MnhIqa+kCkKeuX2L7Vmb8aaMblIjkMTf7ZlxBFLjWz08YybQIAg4HiiX4dDaHGTvphRmN7WZylRglRCQhMgioymSyzB/Cb15n6OmM/PSC05A0tNlUYRGQAGJxBcjfZnWi0il9hDO+xGQ1JpBV78oQGZOIU5d0yf+4At08KxFnhjiR2ABqTr8/AlIamSNQx+VEJB6k4Bkrj+lEZMHsH81e7iWCs74TBNSfDmTjR1rlpjFF2l3I2WW3qw35Z6vgCRS75miXhTf9Z2HOQLJaT4yEsZUf0ud8xVaA7m0Bi4hZlASUsb1ICHJQUBaTALSDMU//IiGfgWkaBKuKFrvswczMPDzdP3Q/5wza2W49n5rjjgJJgKpXNYqaoFZy3zFQHWtRpzdiewlG2SquCED2mLnX+kZU8rCmhOQgpqrSUAifybBKE9PUegRGKokIDmtDTt/Ma+h8rOFeCunAMXoQ2ksE5FAQlJIBSQx52QSTp/tiHf2dEBa1w1YFzEWcZs+JAFfCEHmlIZ+I5Dk+srHKXUKlOrutTHnMDWggOTASPx+KGKQwaPoor7XivZF6rwqCEj2PmEWlmrrN5sFpNoizf0wASbABPwTYAGJPYQJMAEmECYEWEAKE0NUeRiqGGJEFl3DwfyNWHL8P7LV7sMfwZz4q8j1RCC1ROpvH0Z/nEBu1qeeOkShSWEHnN/yLtL/dl327Wodi0W/7oc7m3yPq18VI+/AHUh+vAsqijYiZWsZ3dEUj/5qFBI73AazgPQICUhUdMN03cD+1QVYpv9LOHZAAuYPjcb57RuRvkdLSRfzswQsHdGa/sQCUpVdih9kAkygfhFwEpCE+ENpy2TaNL3+jxRPosWh4mk8odckcX77nzCImiephYgcVIatpY9oqYls6IRcQFJrqHj6s9SCsUQgeQUkcQBLNW6efZXqk0Qob7JXUkBy4heUABekgCTSndnZqBICkt8IJCViw9dsWgSSp1aNekOQApKMQLITbyzRXR7/oAikbLsIJIrWCSwgmSNQjOH6+p7d8tVS+71zt6iRZPEDz/ohAWm2NQLJPmrPv4AEWbvm+WNtMWTfCcTME5Fmflh7huvktz+WPrw6RtQXCi6FnUlkEj5mVwNJRqZ5L5k6LbdFLdVAcpqrRSwLEIEkBaUqCUj2vuSlofqLvYBR/sVazMg8h5+LSEIhiue3NkXiyYgxWQOpkhFIFIsv6kmt/vKHiHw4DfMo3Vxy/mnEnG2LJ6WAXwkBSU/DOdAa7RhE9KWMQLLbP0x7gzaWrV21lJbVi0ASUa52+zYLSPXrP0h4tEyACTCB0BJgASm0PLk1JsAEmECVCbCAVGV0YfKgKiDZDOn2GMyeNhg9mtzAkYINWPh3t3LTLYghjeZCqSY0xY8ei+fvOUdCU5Ge6u5HmD13KMxHDOY+7KN2SrB9xUd485IdohZI/u0oPND0DHKXUkq9f9uNmfpNo36b2nynpuazfO1qHoPpaWKu4gt/AhL17RHTvJFMHIEUJi7Nw2ACTKByBBwEJO1AuBlmZdGhI9WqmTdnPdoLAandfix5Ph+t0pdSNIo4KH0Fa+4Wb/ZbD2/FMLQ6Odmf30RcsqiF5CmgYxpjaAUkcw2k5u4rOHnBhdh2blPtD2sKO4+A1FmkEMtDhM/8KicgOfILoYA08KyDjXQByZO2zHrgG6AG0qmRS/Ec8rw1gyLcuHzqElyd26Klx3LmGkhezi209H7L6ODbJ+LMEr2j1kCidGlXT52Dm/rQog+M2i+aj/2l0zTkjGvmvwaSSYxSUshR1JSpJosyH7eIgrKNQDqN1ZQGsSL5ZUqFGIEzBS9ifslYqqVF6eSUOk4ydduGjiScjEap3xpIqhBgETOta1D8fXYBzkaPxgJZY8sPa8MeQqy19dsfy1SS878ejeXTB8Il6gJlXsIvTKKAVuumeNjLmE1pzWQE0tsUTSRqjkkROA+uVMHhX1g3OwPnR7+KKSSuoqIMVyNakE9ogsnGTmnIorpQ6nV+G9UK23c/RZUMQYSMbPoh5i57HO0N24saaxH7kT2lANGzf0c1usxzFbXK5l98GMtTRV01/XKcq7YHrUEiFosollMFSF10Dr94LQ3xp/zVQPLaJpgUdp3VGkgeX3Jjo62/eEVzIQxO3taDxkY2rdiPZc9vQndR86uiAMn6OBNcoj5TNs6PraqARKnmqN7R1Px/UQ0xkXJSEx933jtJF/BtBCTF/817sVoDiWoJlZ7GGXdHtFejQB1+bZzWm6yp5dkbtDp5hx5+lfyuiawzlnFxtH0Eku1+oqSqG3fN0f8r94MYmrs5Aik0HLkVJsAEmEB1CbCAVF2C/DwTYAJMIEQEWEAKEcg6a0YVkFpiRJwbHxeXy9R1ka1jkJw4GH08p0Ul2J+/BznH6ftbmyJ+6AAkNT2ASRtknjdE9BmINx53h0BAosZufouDW/ZSxNFVXPhegxPZOgoj7u+Hx3rqqemun8fH732G/JNlKBX33HoLusd2w4RR96D9D/wAvXoG27d8gXf151y30sFiz3uQPKoLWknxSFz+BKTvsPet95F1RrszfvTPSThrZpPOr86Myh0zASbABIIn4JSmaHYPHFryMt46DrQbOQ69j+fhjKhPQwfHl3dnYc7ao3BHD8ZT957GWxWjHQQkLZpicg7wG1G/yFv2wzS+0ApIJHhVnMOWnEy8c/iarOcyJDkZ43sFKSDJmkOZmJF3Arh7GCb2PIE3vqa6H1Na4B3bFHaW1HiemdFBrR0/S30f+wiuICOQRDoqJxvtoTnk0hyGTkPuvUXmSAaLYHGZDvYzVhXjApqh87AUpI/tSIf1FTizLReLCo7Sn+hzSuGWRincvAISTdSWMwlI7n9g9exsijrriOeWpOEBT0CwRUCiJq5+9jYW5fwNF242QcxPxyLl6YFoL+tclWHI0Eso3E5vk5AdZk1/HLHCf0pIbFiWB5HyytUmDs9NoQg5oz6LSQhy4+jal5GxvQydk17B7AFNbOfjLCCR7556DxnLdlEqQ/pvnE4DkZI6Fr0jtTlcfXAwLuzZRczuwqjpaXiysxBUTmPdMpr3l5rfDZ+Son1uE7FxWbXPsHMU1aenaKS5QAgyJOhsHfAilj1MB/ficmKtrCR7vyXhpYLssZDGVeJCr3EPo2VesW8NLQtXI72aaF7l0G5kGmZJ/6DPyXYzyHal0nYTkG6qFWUM7Ar2rsjGG5+SHaN647npydJe4vL63Q9x37NpJEpRhJScq8JRtX3AuXZEEQlIRZ2GwUW2Ean1vO1W4GRBNjK2UUpO1c8ttglGQOrusDZctv6ibnVeFu4mrRE/LgkTB7WVa+3o2qXkq1fg6jkWP2+Rj6LOVReQZOpQElzSpYCrRSS9S+3JCDRLBBJKirBwdh6OYTDm5pBgaP176UGsXJKLQn29Sb+oUGuU+a5p3Yj2+4dlb4i7sBZzln2C0kjyjWHN8PsNEVoUm2oXx/3EXOvI0f+D/zUM2Z0sIIUMJTfEBJgAE6gWARaQqoWPH2YCTIAJhI4AC0ihY1k3LTnUQKqbwXCvTIAJMAEm0NAIUMTDhPc7am+VN7S5yfmIN/pfxYVE8bZ/g5xg7U8qiBRZtT8oo0enA/O6GxH3zATqjoBYD5vQmaK8vEJx3Y0mXHpmASlcLMHjYAJMoLETYAGpsXsAz58JMIGwIcACUtiYoooDYQGpiuD4MSbABJgAEwhIoILefp+JdZ2pxsUwPZIi4DP17QZKOTX7IkbJVGN8hYQAC0ghwciNMIEaJ1BC6U0LojDLob5djfcfph2wgBSmhuFhMQEm0OgIsIDU6EzOE2YCTCBcCbCAFK6WCXZcLCAFS4rvYwJMgAkwgcoQ0GptrHGPxqzZDyHWvvxRZRrkexsLARaQGouleZ5MoEESYAGpQZqVJ8UEmEA9JMACUj00Gg+ZCTCBhkmABaT6blcWkOq7BXn8TIAJMAEmwASYABNgAkyACYQHARaQwsMOPAomwASYAAtI7ANMgAkwgTAhwAJSmBiCh8EEmAATYAJMgAkwASbABJgAE2ACdUqABaQ6xc+dMwEmwAQ8BFhAYmdgAkyACYQJARaQwsQQPAwmwASYABNgAkyACTABJsAEmAATqFMCLCDVKX7unAkwASbAAhL7ABNgAkwg3AiwgBRuFuHxMAEmwASYABNgAkyACTABJsAEmEBdEGABqS6oc59MgAkwAV8CHIHEXsEEmAATCBMCLCCFiSF4GEyACTABJsAE6hOBY2sxIQOYtWocutfVuOtkDGU4tOlDnLn7ETzaq4XzzEsKMW9GEQYuTkdCtOU2f9/VFcs66/cKdix8CYUDXsa8QVD+HFXDIwrSjjU8igbZfH307zrZSxqk9RvEpFhAahBm5EkwASbQAAiwgNQAjMhTYAJMoGEQYAGpYdiRZ8EEzASuoPgzN+LuaxNiMG6c/OwEou/rgZYhbpmbYwJMgAkA/8Cbz74OpGfjmW5B8Kjkoe/Rt1Ow6K+Wdh98AXlP/ziIzrRbyj/LxdTtXbBg+kC08nmqkuMPutfgbry8OwNT98Tjtdl2YwuuDetviVfciYLkBxtewdhB3vOJuflOiTTWHjhUBwKSfztWhZXDM8GwCWF3ja8pVYCsadGx8dFtrDNmAamxWp7nzQSYQLgRYAEp3CzC42ECTKDREgi9gKT9Q+6tuyt3IFNZA2iHQPfX7ZvPlR10Y7pfvn2aj/bBHgKGIRvpY1+Lw61QHcTV1iQr6JDvVaxrl0Zvc1sPU7TDzTMTxJve9J3PgV4TRLTpg18kJyKhXYQ+YO2ZnfKQtS21/TKykYTFdODavFJTOo0P5uWisM1ozJrct/oCVAPwsUrhq+2bK05j3bJsbP3yGtw/nYRVk/vgtlocw8lNi5C9pw1+MT0J/SOr2bH083OYaBcJUs2m+fFQE6ikAFOtw/nTWD0lB+7kV0iscgU9kRsVFUBEhMN6cBq/9t9GZ8cEKYwFPRrzjeEvINlFrNVNBJJ/O1bRAHaPVctHQziOGm2qdvzbfgosIFXXtHLfODu6UkJ6dfsM9+dZQAp3C/H4mAATaCwEWEBqLJbmeTIBJhD2BOqrgBT2YMNwgOEsutX52HQxAoawEob2C3ZIN+iw6vm8KMxd+BDu9HnITkBSD9YrcIgEoow9bfGbJan6wb0qINFb+m76+5RcuKb8DuM7Bzsq4PymlzHn83jMnfIQ2hvaVPCP8521TODk2mmYT1EWv1mejP61ba8LH2H6vIMYODsFj3qEzGoAaOgCkpzfNfwisQx/yT8BdE3EggnAm/PycQxdMHFhmp5CrQInC7KRse0rVKA14p9NQUq/KMjDw92tMSSimATeFCxut8H091wSju2e0wRoTRCIlpEvXfBc1yN4a/MluHqOxYIpmvh+eV8uMlYV4wKaode4mZjuI2yT6L12KTK2X6HnOiLm8Anvywcl+5G9LA9FF0mzUdr0eIPpcN5+fk6eI/akRaUTkDWuo7wlmHGqHIZPmYbx3cTicBh/tJHCLgnIoRdrvtRG0ln8zvQ8oqS3U8fdDJ2HpSB9bEcS6LW91534DMq35eGz0ih4+1RmRb9fS+YV4At3FHq1c+MLPKS/+GDm4XlWZdppMNKnPI5YxzVuPpyvfgRSJQWkQPa32M3LzsvH6t9Wf9a4XNNS5909GBH7CiVLY32YfONmE8T8dALS6SWIVv7sU/EPrF5IAnyJC706t8YXx9sq68SIEHMWPlRf9MzJIkR5bDG6DEum5+PO6UvpN5lE0dRMnH/6FUzvp6ZXvIK9K7LxxqdijQ1EfMUuQIqZFsFT7UN5iQBtyE9mj0V34Sc+/jMQZ5b5829lbQXLLwgfvbw7C3PWHoU7ujvauY8CD+svxjiMu/zUe8hYtgunrkGxobKO/OwlxtoxC7SK/dp8RHuhG08lX8PWVYdQGu3AS9nDAo3Hx2/HujwvdXjtoY/B1m8d9hU5zzIMefAcCr9+CLMHFGFe3lcaCBkRSPu27brTfOXqg/fj7J5zGLUkHfElAZhW42e7rh9lAamuLcD9MwEmwAQ0AiwgsScwASbABMKEAAtIYWKIWhhGnYs0fuZY52NrMAKSdphQNOhVOhSwq80RSEASh0Na9BgmvEpRSqINi4BEn5zf9CJmHH4Ey6fHBxdJ5L6Ck8euIKLzj3FnbYsRtbC2GmIXdReB58blUydQEtEB3WNC5CyNQkA6gVFzX8KT0SS4TMlD8b0TsJwOuc++PQ2LKiZoEWTEISnLjbQlT6P32bVIJtFp0ooktNtD4s/aKPxmGUV7EXJ5cKn8XQhFds/FnbIISGuBp+alY0TkQRpDLpC8FCkxhZg+pxhDFtDnEYVYOHUX4ha8hBExyqo5VYDkJWWYKPov3Yl5c9brAtJFbJn9Cu1nL2LesAjsWDITW+99EUuGKak51UNfp3HaBRe5aYypu9BrSRoeEBFuF3YGHOcNSl03ObeJl98y4peVhLizDuP3CEiiBpIlQkOpETPwrNIujmDldIqKSiJ2952WB7bFD5Ko93QPlJLgNWPP/Vi8cIjyckAZPiYuGzvNxJKxP8ShVS8h4+JoeQgcaTvesbhK9xf2o8P2Yc3k/ZmuSch1TOFXlwKSO7D9S+n3amoR4im6cIRL+NdH6L3gFTyq+JfVn+3tOJq4vIQ1ERPw2pR4uL54G1Ozbmr2LVF8I4Z8cuEr2NlP+GGZo30qSIBfVJoo12DptgzMyK+EgOQ0p1JzzTFVzDu59r+pv3F4rV8xpua1wKxlYxGrLDHTnCtojc0w1piTgDQWFSumYaUrGa8920PuIxm0j6yY3BGFC+38J8ocYafWQHJXll9fHLXtQ0kzWVokbR0r9zyxZrJxfqwQkFqg2HbczbAmeSXcqS9jUq8yacOiAcZ/4+iglL2ks8Nal3ulJ0WkVUA6iCFpL+EZav8D2rcKad9aMgwOPky+E2A8Zr91O8yrLdnD3m97feGwr0QUkICk/1600+ZujkBy2nc1fz86Uuw1bbX/NgzEtB7/xxELSPXYeDx0JsAEGhQBFpAalDl5MkyACdRnAnUhIF39ogCZOYXyLcAIy9uv8q3Ltw/iwrWbcLWJo7f51FRaXtI+gkPpEazOysVOSreEZh3oLd0UPNmZTsJshAHTwah+sPhU2mCcytfecva+Xar1F7Lxfn0/RkUewdbPuyBtFR3gVZzDjrdzsebTS3A38b4N7vnHXEFr/GLQJWzU3xYfmJyGSfcZokAFzuzOR/Zaequb3uiM6DQQKalj0VumetJFggeHIfLwLnzWNRmzXNmmug9DjNRyfsagcbKOmdJaZeVg6/H/ozHTm9KDkpA2zqYejim9mJHW8BnMjdgl3353u7w2stakqNrYHsFlmTrRvg9pSPFWqmfsxPvpSUgZQAeR+lhPGe6lv4FZYk1hZ2JlmXsQfuT1bc3v0+itb+1tXkOw0d+epY9UH3WLQ8P1dDCrH7qe30Z/J33H+Ltp/5GHoEfw8+UUPWR79h6EgGT4jycay1dAAkWITBH9vKYfvvrbBP34GFCG4lWZyP7fS9q6HRCFrRSF8JRINQb/XFpZUtjJA5BKrBnrOq/KPi7tdHEwftHiCP5C6xjNusuUayNk1IzvOsyjgzg47VX0hHgjOTNrF46V0f5HPIYkJ2N8L23N+/sOfhlXfmaOa1IZu9yzxiVh4qC2MpWhcdg1fNhF7NwM/GLxLMQdFjbpiOeeLsNGGYHyQ9z3LO1jUYXam+BuejvfFJFi3tcqsxebZynevM7Eos3/1P2qBTZuJ4HCSGEXYl6VJxziJ0xvzluiGuggfML7HX1TcSoHvL2FnZS6OX7ToKkHwyXWCCTfyIo05OL53XF4bd4QitjQxlY8LIOiI7wblIx2q0iCXB9qDSQSn+ZNLSRxYBZGROs+9vlgrJjS15s+0yk9mDpOetZ6iQP1Z//a29PWVdo/Ao3z6NsvYJE7WRnnSrhmLUX8PofxBykg3bmJ2kWKJ32UWH8ZVGco92mKIlPrQdnNtWI/ljxPoonKSLdlie14X0bnzTOxpskEzJVRNIGuUAtI5hpI2u+9Qwq7eylKK5D9TcO3Tx9o9Wd7O85ETD5FIA0wfodFW9lUi+t1/Pwi+YbN+lg+uzX+YmufeBSnLkVFcjaJFTRAn0i9wBFI3mkpc4KzgIQKIdpuwBkSKtuPeZXER/N/AMg5e3xM5eQkIMWhKJmi31KVOWS5MDfrYVzOsvMfZ4FU/A5Ujh+JebZ9eKmU78vC5E09TPuKZrsrJGrYjZtsMiUDR4elI/1h7TfL51LsBIe1PvxrfwKSN7rOGx12ycGH22BjgPGY/VaINXbzGowznvphImWx12/j9znsKyQyGpGj3XUIJgFJCph2+24LvGOqT3cO6wIxDbS9hPH3LCCFsXF4aEyACTQqAiwgNSpz82SZABMIZwK1LiDRm8api4rQO837FuA7Ec/QG59UE+Xse0id/4n+XQTOi7c2C6KQJt4AtbxBbBaQRB2DpSjsmSLflJRvexY001JwuQMcQst/MBbBde84LE6NRysaw/T52xCdrB9whXS8rbU3xOUbf2XYu+xF/L5iNBbPHoJI8bZr5hEMnKWlBZP/mMs7h86JM+kt4TYaCxINjAPQq/SP56k5lLJIvNUdQ2nHxFvHhyk9mHzrVD/wbzMMCxY+jva6A/pG+fgfg3a/OuYK7KV/1P++VBvznRXaW58nR1veCBf92QlIZ+/CqClpeJIKo+9dQe0cHkiHEdpbstUfmy5SOfYhvn8Zb0G8mT0EERbegUScVhZ7GXM/NGCalv4ogB+JtHJTM4rt/T6QyCkPhlbizFjB+Rqlp1mKnT0n0ZvAvjVp5KHK2208XH33niAEJHl4kI8IYw3YRCBBvCVPh2vulEw6qPJXOyQYPxdimPBj8Wb3q1jzZVvNz6siIAW7ZkjIFb7rsZ/dJu2uQDki0NzlRjmVPGke4TtPzW//n/7WMbR1+Hkcvf09Dt1dduvQz17l2o9lU95EKdlZrPly6aNf4edCOIz0812Mf8bq1G6UnMaxiij0btcE5784B1e3H6OVg/l8I5DMY29OYuW8ORvIT7RUScaeFZ9Mh5e6OKB9dgkD5X6v8/lfN1yUAkq8me/eQ/tY7r9oH9MiUkz7mtVG/vZii/20dv6F4XK/tfhVdPC8wvm32zQ2fwKS+G59W01AUoUz2UAHudYCCkgOzyUEISClkIA01UiPpA9apnBT0tiZ06IpB9pSgMmHR9wXzxsplgwAppRbyksZyvwSfAQk8TZ/Gt7t/DIWDtPqxGm++pUJq+04/2r2CiGAxO+jfYAEnzwZxWMdfxEGSuHS+YD9zk3q8/rvoWwvCAHJIpSph87yJQib8QrB5tDaXGTvvoQYegkkhV4CcRaSQi0gVSKFnUzzF8D+9Nt8aG0OzYXSMt7UbON5CUU3la+AZMflZbRbbxWQXicBKRujSECyF1hbY6OtgETii4Pwp6V6DCQgOczJn4BEcz20goTHT3+GdPGCkmXzclxjjinstDnsNLVj1B218x9n/3beX5z40e8nic3+fNQxlZwQkJzGbexjnwNxyssPnimaBCT7tWP2BWsEko2A9DAJSE4+HGA8PgKS7bwewnkfAUnzW/O+pOwrgQQk60tVnn3XYi/xeSCm9eZH1HegLCDVY+Px0JkAE2hQBFhAalDm5MkwASZQnwnUtoAk34Lc5xUO5FvA2RVUZ4PEHkqpMyHjNEUfaG8b+7tMgoNIW0OH80PoTWBZk0Wkppm8EuXiALxTsZ6Oyz66o5X8B+MnyoHDRXww/RW801M7DArpeL/Wc4uLien/QPMe0mv9brx3GnJIkNAOs7SUJ/INQX1Ol+XBG+Rb3G9FKYXtZUTIh+hNb8saOe3P2B3S/dU4AAg8Bt8DZF2koRoZ2pvifi47AQne+Wt2v+IRxHwEpAB8HMfm2MdF7H17F0r7jcYIWbNCE0DOG4wCiTj6960UwUSmcdvQA7NyyEYB/Kj82E68s68Fhj/dV6YeurxtEabmd9TsG6hvul/U6phBb9umJ5UhM/uc58DdagHpr1+PxXI6LG5pa55AApJeA+nzPpi1RIggohGbCCQ63Nky7yVspTQ+yx5W0klZ+/RrxxayjTVtvH6s+b0ulFZJQAqwZkisNqIXpP029XEQ22h+JGaVJC6FeON4xrGHbAU7Hz8MtA6D2KvuTNPf+FZZ6hz9fee0l5hMItN2fYRuC9PRfR/VfymhNUn73G02vuIzNzl2ijrzpIfSDuEzr2jrGtY9S/i59TMRDZN5CMONvdqp4z6ZAAAgAElEQVQkVmo1SN5ysJHb32+H6WV7ErqXpeP38Noast9LJmEyKF715cc9SAFJ2mhbF+3FgkpEIEk72jwXjIAkI5CU6A07pI7RETICyRBgHIxhje6wG6fPf0+IOjFLZXTFM/RCg7hkBFKlxukdj+P4qxGBpAlSQQhIerozTaTS15wagaRENvkS1MTVd+4mmU9JYXfD7cZtLkNZdhKQOuIGRRDeZtzmFAmmdup4j78IpMD2T6JUgs/J9IuViEDy4WKtR+RtyykC6TWKQHIUkChaBFN0/7KkWZyQ39omckYTMuUl9lq7OUl/Oo0ndIHIJAqVUiTa9F1wt6MXA4ZZ6x+poqRF5NSjv049Zo2W0iKQPHOwXX6q/zinsHOKQHLmp/93r+zT3kfN61W1nRaB5Hfc9PLTm7OzcWa0WchWI8VkBJLd2hG2tLOfrIHkFIEUwIcdxmMXgeQ7L2e/tYtAkvtKIAHJsqd4TW+/vuT3Tkzry2+ozThZQKrHxuOhMwEm0KAIsIDUoMzJk2ECTKA+E6hdAUkXIFThQ/7DWheN6A38JdPfxLGY+5Em0rFFO0c2qIKDfKMzjyKVqJaDFqmk/SPnZCK9XSxSoMh6LsEKSEa6NXF4o/2D2CTUVGe8qoAk2zlCQoCRq98szvgcvOoH9ms6eQ+V5Pz0t6fNgoj2BmZAASnAGOxqoIg8+/O3A/dNSMYzgzo6178JICBp/1A/5ywgVXpsOj9FQLL2YV6nFiElkIij2t04jFQPpeWb+KoQqfqRkrdfH4TJvoH6lv8412qKFINesb7XPvpI3OZY4NwzeTsByZxSCGiN4elpVFTcSJdoLyDJtXG38da9wy7o145NpJ8eGuMVoUIqINmsGd++Wtu+rS3GMYNSZb2WBIpUopotJLj4RjGYUw1qb/CrwqTvOtTm57BXUT0NEUm5ld4dn5g6Dgmd1RpWWvSP7XcB1orVMp65pbqwJnUtIqdrUY/Wy7r+tbGbealCqLYPKwIeNeizj/kIrao/arzsbaSnqHT67TAJBFqbhQ+KFGD62lP3G7lWnffeevl7HqSA5Ja1yx6i2mUDtRovJKr9IogIJK3mme9zwQhI87oe9NYWElFmp87B3bmtKeLFVJ/FsQYSCdWlp3HG3RHtVXsrc490GqdVQJIvZJCQaqQ0FEZXayAFM84IUavrElw0lwi1Xoo6fhsByZMirRI1kEQ0gRS6bAUYtV5JC+caSJ7xurGRhLOKZBEVGIEzBS9ifslYk0Au7bG5AxaISGOq/zNvxkfoPvd3Mnra+xtDLwDMXoqz9N8hRnRh5jWq+ZOqpBe0LqbKCkiD1BpI9vaXL6PkNsOsLBIdZFSkUdvH27k1Asnkbx4uzVAsaslEPSOjI4XoPDWT0l6Kl5vIpp46XjY1kHztY64fpNZA6i7qfS2il0Ao/WuCS63d4xWQHOfUTqQrzEer9KXkD1otpjXyN7gj2WUm1bJKQQ6JA8nLqM6ZjIL1MtCik1sgXdQ/c4v6QXm4U/qVJri/FfUCcmi/1KLdxT5unkNzUcfwggux7a6Q+GrnP1otHjv/TghQA8mXn0gB6N9HTetVj1a1q4HkGXf0P4jdLqqPpUXt781Kx1+6OtdTM9VAUtZ6Syf7OQlIT4t1YtRxU3w4QtjS/3jMfmuugeS1h1v+O8XOb+OO+auBZI4ENPel7inqurMISDJ9ZgCm9fIHVRs0C0j12Hg8dCbABBoUARaQGpQ5eTJMgAnUZwJ1IiB96UvMk3LEU2OD0hyZ6vqYn/EVkL7ybZQOEPP09BHVEpBCNV4fAcl6cE9T0NPz+L7NrwoS2lvJZoHI9yA2OAHJeQw+NYAkYaVGCQkNag0UkwFCIiBVZmyBBaTys4V4K2cDii9eg1sfrCdFUSARxyJ4ycd9DqX9CUgiJU0uVu4+gVI9zQ6gR4MF6lsf66FVlJ7mf0HpwGwiVPR7qiYgeYU80Yw4QJqTL9IjGoXuqysgOdlRe3tb9dNQC0hekUtbM+Z0PGK2Wgovkzgk3+TehO7zpuHODTPxZmSalqbQ5vIVWf2vQ7s0WbJZsVcJsUNJFQZrDTin73RRxmd41lRfnhtojHQ4505eKmt7yHRKsj6NzR6r7Fm+orZZIAqVgGRvI1Lyckiw9LcXq/Oz7o82azV4XvXgFz5IAalVBdl+XjZ2lragWlSD0TxnEyIoGsxc18McxSL9wuG58e7ANZBEqrqrn72NRTl/k/X6Yn46FilPD0R7U9SYUQvtClw9ByK+YhcwRhdNSg9i5ZJcFF50qIuozt1pnFaBVO65BzHcUisu8Djp929bLhYVHKVfQrUOnsP4TQIScd2TiRm5J4Ch05A77ByNwYhMEDW7smV9QNnusBSkj+1IdVqc6tOoERrADRJOMhduwBfuKKoj1xY7v+5CaWYpZaH4vbYZr4tqrckaZLIOpVo/0fB1JYWa5Xde/Y3RflMLZO1IUztOQpHtXiV+B9U0XFqEtUeICGR/UVdrCaWnPQ60GzkOvY/n4YylxpZvTS87Lq2lgLSzzf2I/LyIWIo1koYp/fQUh6I+p6jjJn14AtJl/Sg/9jHGXUJ13gbFoYJevHlSRpRX4OjapcigWn+unmPx8xb5KKJUimpKR/iZ0+XdWZiz9ijc0YPx1L2n8RalQdb+O3cX4uVvtn74P8y3zb1ZmXjj8zLqtyNiDp9Ae0OYpPWwZF6B5j/jeuNk3jVtrPSbsyUnE+8c1mqLGjX5RD0+O/9x9m/y/UryaxfQR9303yo5mE9rUbAYeHchznR7SePoMG7zGGz2IZPfOq11B/s5Ckj0u+7gw4HG4+O3tvPSBCR7v3XYV+zWZwmJirPzcAyDMTeHUkvbjvmcuSYbbReB5lAPfj0dh8gCUn22Ho+dCTCBhkSABaSGZE2eCxNgAvWaQJ0ISIGiFojojZL9eGPhmygSh+yeVFpe1L4CkvnNd8+dgQ7nfd6It4lACtV4fQQk88G96kh2EUjWw/DQRCA5j8EuAsk7xjKc3JSDRevPod0E/R/t6gRCIiBVZmwBBCR621PUlznWT6uTZRzMecSLoPzEkl6xEhFIZwr+G3M2R+m1fiyRGYH6FlylqCH+cU9XtwlazTCbnScUApI5XaJRlJnEF0PkkP36j7DyDM1OePN8aYmGEocRoUxhZxqjnejqsHXLaC8RmfMSeu9+CdmuSVgebJo3/UBR8yunCCSHvUodDkVafECHfe+cpXpQ1ugn63cyosZ5rfjMUtQSWlaBSUsoqmfZy3RQa7N+6aG6ikCyCt/a+IP0N3mv5ldqJJOv2FsJXvX6F54HzwSYQHAErKnAgnuqft7lJxVZ/ZxQaEYdTBrG0PQUwlYak9+GEFsQTbGAFAQkvoUJMAEmUAsEWECqBcjcBRNgAkwgGAK1KyBpKRgyL462fePdnHefRm+tl6FMSBWQZKqJ7IuUiseudpKWUuqMku7NdDDqV0DqGNrxqgKSTJezHrEO0SS+ApI2j6My3ZcrNDWQAozBR0Ciugg3qC6Ct16KVgdnTaRSa8SwUXUFpMqOzThgdkph55NirpIp7CpdA8lGiFTGZrZvAB8lpjJ14J6+mJUKZGbsx8BZ9mnHTq6dhvlf0vqSb58LEYDy+B9+BIuXPCRrL8FUc4ZCAGwFHquwU40aSH7tqNUh2Xqvt6aWSUCKDsDF5GM26dL0dHLamoFMI7OmUxD1uwjTVUr3M3V3X7yW2gxrpmxAZ/LzEZTWynr5rBFK9zR7xnrcKWtlnfaJFJSpkxz2Kp/9T28rkmq5pd0rao0o+YiU76bfXeR3LzGPWfjlyzg28lU8F7EBz69vLdNUWaOPxDM1UgPJbwo7LV2VvY38/3b4ztEu9aguGsl0Ss57bzC/m3wPE2ACDY1AYzqIZwHJznvL9+VgckFH738v1QsXb0x+W7sGYQGpdnlzb0yACTABJwIsILFvMAEmwATChEDtCkg0afH2+6IidE+eiRSRGoTept+yrwwDh/WBSxyu5gDPLaFiyJFaKq0ZBS3wm2XJVBzZDEwVkLpDqw9S2PUZLJBpRSg6Ztt+lA4YgrgIvaB6xRg6VKeDUpEjf956nGqnFX5v5VdAotQToRyvKiDRGPcuexG/rxiMBVOooLnIsb7vQxy6+3Ek0EG1dpB+CfE6J2taMXnAnSPSjGn53A+tegkZh+MxdxmlnjBFQXjz6suiw3nEc7nB0/8YfCOQtNQoO++diQVj2+I2Kpq7cno2Dg2aiSz6u+mqpIBU/bEFiECCSFlEtbBISJxHdaPO787EnLwTcFEqoRyZnowOVKjw8qFhM7FMn4t5/gar0ZQaiOpCGHMfME1LbxbAj6SQsy9Oqz9Awsab83Kw80oXsgXVVwjko6VavYLSRJGvXxNC3ol+xjYKSatz0AZzs4QfUCQfjev5jIOIT3sJz/QSQtRSzN/dFmlZer0wPwJSkcpGpH8zRSBp4o5bCiUuX7HB4wz+fUwKY7spMmue8GOtWPaaLynqRqaVC7B2bQWkwGtm+NwUquURIaMc/3K4LZ4cRDn+fS7hTxk4O+YV/LwsB1M/G0h1MfpQ5JrdPtQBo2SbwKG3X0bGnh/rfH0jrOBvr5J1Nj5B3NyZ1JYL5bIGxxEMEbVHXH6+a+efsTriG6c+wqJtP0Ta5I44tCwPFYlptsKYeMZ3/ev7bE89ik/WG9mAiGStYHugFHfdRaN+BSRKdabva7Y28rMXW+1iCJFPyf3R6lfB8wqTn2keBhNgAjVOoDEdxLOAZHUn+ZuxtgxDpsykulCWf3DUuO9Vp4PG5LfV4VT5Z1lAqjwzfoIJMAEmUBMEWECqCarcJhNgAkygCgRqTEDyqVXhrTVy9YsCZOcW4lgZ1TRo1hpxY5MwcVBbOpzV6+sUHMSFa/Rdiy4YnjoJT3b2/cecWUCiiYvaSTlvY+fx/4O7STPE3DvaW2eBDoqz6bBU5OkX9Rd+TnUJfn98YHACEjUdsvGaBCRqWK9p8s7nl1BBefUjuw7EpOSx6E3imXYA2gLDR5ahUNZFoHpDz6Zoopu8lFpE9Ky5joHdwbV45B9YvTAbW4lDryQ69B3Qwu8YbFPY+XBO1GsBWJyvkgJS9ccWuAbSZXq7dNGqQyjBXRg1ZSyQ+zo2dpqEVSQMiKgqo7ZAhYtywJMA4347BYtUmyk1aISPdR6UhLRxPbRUcoGEyIrTWLckExu/BqLvHYe0fkcwJ+c0CYCv4FER2eLHR0tFVNH2tniOim4/QL5xlepoPJ97EcPtopCUwuxGXZ/z+97GyreLqd6FVkNkYmoSHjCiaWwFJCtLmwgkWUj6olZgnJan4SvLSZT1Sa3nx89FarK9K7LxxqeXZI2FXp3L8NnhFt66RP7Wrq2AFMSaUfaXIUlJGN+L1kEVLznvL3+G4W2+wk59DsOnkJgk9yyHdehnr/LZa572rnl/3/nbS6o4NXtR0FOjjuqINTHXQAuFgOTZ1xxs5LwXW2dp1KTR/Gr46LYoyj+HUUa9K78+WVVi/BwTYAJMgAkwASbQEAiwgNQQrMhzYAJMoCEQYAGpIViR58AEmECDIBB6Aal2sPgISLXTba31YncYW2udc0f1mEAZPl4yk+ravIrZQiCsoUukyltUOgErpPhWRtE6M1E0qPp9mlPYVW7wdbFm/NcJq9z4+W4mwASYABNgAkyACTCBuifAAlLd24BHwASYABMQBFhAYj9gAkyACYQJgfopIFHtnYVUeyfCpvZOmHCt7jDq4jC8umPm58OEgEj1lQWkyXSGNXC5DyI7dQPaUV0gGT0l0/99gt5GWrxqdMkCUjXg8aNMgAkwASbABJgAE2AC1SbAAlK1EXIDTIAJMIGQEGABKSQYuREmwASYQPUJ1DsBSU9bdZZScT03hWolRVefQTi2wAJSOFqlvoypgtKPvYxsJOG1p38s0/OF7nL/f/beBqqq80off1biNXrNX9KCVRLjdxq1RmMwFn+G1M9oElPthEasH6M4EVchK+CINmoUjZoKjpAVyBJb0REdiUPa2Jio8TNBR0oliego1m/i+FFxKjSg47Vd//2ej3vPOfecc++FC1xwn7Vmrco95333++z9viezn/PsLY39YZdkpA3z9NcK1vhMIAULSR6HEWAEGhOBuy6gtaMxZ+S5GAFGgBFgBBoKASaQGgpZHpcRYAQYgcAQYAIpMLz4bkaAEWAEGgyBZkcgNRgSPDAj0JIQoB5ZFbfRtUsDkDwVl+HsInqW8cUIMAIhgYBJ77OQsEsxQir1iDeRT4R2KF03DmZhgyNe7gdYr4tKh2bmwTU1GWrvuXoNxw8zAowAI8AINCkCTCA1Kfw8OSPACDACbgSYQOJgYAQYAUYgRBBgAilEHMFmMAKMACPACDACjEDjIFB1FOmZ1ZiSNgKP6makkpwz3wNSczAjoghp8wtwTv291f+H3qMTkBzbXSLQJcXk4WisWRiDDlc/x7y8tkgV/7txVsCzMAKMACPACDQQAkwgNRCwPCwjwAgwAgEiwARSgIDx7YwAI8AINBQCTCA1FLI8LiPACDACjAAjEDoISIRHxfiGVwKVb8XUjzrLxEroLF9nydmtc6kU52Is9FIfGQmkYsSsSpWVRUQ65czLBxJWI/EZh55AAqmQ0peh4tXVmNIzRBfNZjECjAAjwAj4hQATSH7BxDcxAowAI9DgCDCB1OAQ8wSMACPACPiHABNI/uHEdzECjAAjwAgwAiGJgLaEXSWRNxkuTE64jd3ry1AVMZxUMbGIKCHyKP+ibH6POJncqSRCJDMfxdcAZ79YLE8RhI9MoNz6yXOoOHwZ49LHo2LOe3DFzUDNnnx8VRWOMSlzMaW3E6i9gA8zc7D7/G1A7UsozX9Igek5LFg/CdCWsNM+07YbjZWIiT2dChnzBF5/8iQ27rwOh9seUvqU5CFjfSmuoi16jk5EqqQA0hA9vWk6QVplgOaLRmnKalyKfZfIIRCp8xa2PT4X2ZO6a1x3AZuTChGZphBDOqfaEEi4iX0rFqNo6DKpB5xOgURj3NizEvOvxiIvxEr1hWTMslGMACPACIQwAkwghbBz2DRGgBG4rxBgAum+cjcvlhFgBEIZASaQQtk7bBsjwAgwAowAI+ADAS8C6RhGJC/GjKeq8cnCd1A07G2kj+4kEx5uBdI17KLfium3tNFO7COiZfdAcV+1RCCdevEtpMd2pollQqX0J4lYNa0vqj5bhvmHn8OqFSNQtelNZLkSsGZmX1RsmouVtVOxfvYAtDYokDw9kLqjdO1crHPIz+D4JszJvodZ2fHocphs2wpMJlJnbNgx5KTkyUqfnsVIm1OMaFIBjXUUYcWcz9F/+Tt4JdKKQJqEyJJszNneF8uTgKy0k/hZehKGhGkwrKLSdHMuYyKRW328oPWlQCpE2LxfSyojI4EkkVghrrzivcQIMAKMACPgGwEmkHxjxHcwAowAI9AYCDCB1Bgo8xyMACPACPiBABNIfoAU4C13a2vhcjjRzhHgg3x76CPgqkWNy4F2TnZu6DuLLWwQBCqPodQ1AFGRLtTUuuBwOtG6QSbiQf1GwItAEkocmRzxkDc/1BNIEolSRMTMAoyl8mwSGfL1cKxNaY9tag8goeyxVProyRcdmWJJIAEbEqi/UAr1F3KPnUP9ht7DuGuafkIGpY8HBy1pZE0g9cE1Is5Wo0g8OHQu0l/qpIdS4JV+G7PSXzD0PzKs19gDiX6OJGJtORFrIua9CCTqg5Sy6CZmmRJTfnuTb2QEGAFGgBFoYgSYQGpiB/D0jAAjwAgoCDCBxKHACDACjECIINC4BJKc8Lk0VS7/0uSXlHQrQFfRLFtKZtXhEj0RVmzHjWEJWPCSSCoZ1ui6hn2567DD9QIWpESHbD+IOqy80R+REqHfqqWXhO80vSkkay7gk7Q8FHUajwWzB+GRuljoIyakhGF+ZyU5G2LxXJf1BvkZd6mpex0xeflijI0M8gR1HS4Ye72uc4vnlPnPmY7RDdPVHit1nEO3N+zGqC8OtRTzadvRZR6V/qL0fL3PT4Ott6hU2dLCmxiRlIxXujBJ63c41IVAMotJqbRdR+zwk0DqUlGEjbmFVALvnmyqWhrPjkCyGNuaQHKgbGsucg5eRK0yzQjpnW1HIAFX9pBSqqAVJisEmQ7Lq/sxL89Bpf3MejTZKJBq6X2fUkAKJLnPkReBJGFqpWzy25t8IyPACDACjEATI8AEUhM7gKdnBBgBRkBBgAkkDgVGgBFgBEIEgcYlkIK7aClp+oXcY8G7DE1w5zIfrZbK8byFDYjHcirbIxMWJqSCSLouzMGl8YtDgzhrCGiUZCQakBzUJcmlL72PYdwaSmQrpYmuUGmlRV9HY0nKC+hK7TmkS+qLcQhywtGPhQdEIPkxXrO6Re7vsREKSReo7ZRcTX9jA67SF/qZUukrvkwRCDQmQwZGF6lZ6LyLUBQd9SWjjOuqFWXLqIZZwgIkPtM+ZFbdLAypC4EkKZCMJLznHQb3mWlF1LyAK3Re7H5SLnVXdwUSKZJoLksCqdPniM+8jdcz4zHEqbVFPq/O/TQHs55Sz3pVeUU9jlJycSnSiauPTzX0P6J7BV4LiejJlf/b4a7LhdYOlbCsew8k8b6Jz3ZgQXYsejWLwGEjGQFGgBFgBMwQYAKJ44IRYAQYgdBAgAmk0PADW8EIMAKMAJhAqkcQ1F5D2bl76PJUZ43axUKVUnUZZRWt0POpTtT8uwVejUwghX2Vh5l7++L9edEy9q6bOFt+E86eP8SjKnkk/h5osp4JpLoTSMEmFFrgNpGWFGhMhgoOkn9LMWJNMp4XpG2Q/V1z9STOuTqjfxcmjwJ2eSAE0uFoUhkJ5Y22BxKVeKu6gEuu7ugaYSCMLEvYDcfZee+g7KV3sXBYK5StX4yMa+PlsUWMZxKZoxA0fvdActsmk0NFQ5dhQfvtmJnXlkgZIntIOZS26CNFNVyLI5mp2Bj+JnKn/ZAURxmkOJLVoRFCKVoSg/cTgBypTB99aEBl+tyXi8jK2ccQs34a+tMfhVppaUWspi/TbUzPTMCQWqPS1UUfjSTjk96yitpLgUQ9nabSe2ltyqCW+Z4PODD5AUaAEWAEmicCTCA1T7+x1YwAI9DyEGACqeX5lFfECDACzRSBYBNIZ7fOxdK9/ZGqJGYkRQ71PCgeNhe5k1y6EnayouRVpI6+iM3rS3EVHRE9MxGJg9XydtUoXZ+FnP+6DrTthjGTnsCpvDOIoWTQo58J9ZEHdDuFiVRWa9MxXL19D45OUZicEIeRXYhl0CZAu4iv39ehdOAsrBVNwEWCKUnzb6N/q05ic3Ye9p+/LduWkoiJPQVz4U0g3TpeiKzcIpyjW509hiM1ZQJ6OeXk1wdVr2JN2gi5tJ1ijzMhA/MG01iWcwA15z5GVvYBlFfTmmj+EQkJmPKUr8RrLS7tycPKwlOoFViPfgI3dh5SknEm6hMp0X3ZU16r9gI+zM7F7tN/g6sVPT9tFhKHUuLRWApJKWNUKfn3OYwLO4ndXz+BZCkmyIaDBcjZSv6+1wqRz05FKpWbk9ZvvMR86VnY8a2MW0zYHuyuktUxoGThtvBkUirQV+O1l7FvUx62/Om6bJcaQ0qi3j3sT95EPiUa6QGcLVyHrD1nUCXZMAnJs6PlXhjKWsJGjUbV4QOSz7Q2+iphZxlr1NPjyNocbPz6OpVhEnPGInFajFspZR4jqj3b0Ss+jprX51OpKCBi4FQsiA/H/swc7D5PPWj6xWJ5iqYUk1XcqPGeMBfOPcqz7nhU/H9eRctTVs16TRqHmcaAXArr0k9GI+zEAXz1ZALyZ/Yl+C3iiIbzfSbo48fZaQBeU/czPe+xVY6ZZNprfcS29CI77P2hC0Wr+FL6tGx8fAaWOA8gY89F6n2mPQssXgpmBJLX3xR/PC7HrC9cjCXs/DrzJEWe//tRKgl24iVPclyLaRiVBKPEvlOjQLzy2duY/1E4XpcIJ+M8fsa/MDHo52AzfVnbme0ngYTKYqxYmI9yDMeSXFLJVB3DunQq+0kl6DzvxsvSe9q3AmkSulDcLso8hKqw/nh9dFt8sN2JJUJ94/ozNpPqdndVd7yenowO2+ldAOX8FftfOrv07049GeMhkNKGAfvSl2HjaaDLi5PQ/3Q+Lo1W3pG07vS0Qhx3hdN/H/TH2fzbmLg2CsXUY6k2fjW9H0CEz1yscybifdpHnl5dYvx3cTVOLkWnfYeI97n7farFVSGgTm16Exm18dJ/J1QJospNegHiv3/WCYXe6E663lMtMOJ4SYwAI8AItGgEmEBq0e7lxTECjEAzQoAJpGbkLDaVEWAEWjYCwSaQpBIuGfSV+gIlMSOVGvsU/alJttqzQO2BJCU9D7fCM9MWI2VoOC4VUgmynd/HL99PolI1Sn+BfFAvlVTqpUJfS1PCZ8v5zm5Cw68SdhUfI2npIfRPXkZlbpzyV8qF4UjOjkeUKOGj6YEkSqDN395Z+q1nSRbeyKu26OMiyuNQg+5+idIXy1XSmG3xy3SyO8xAIJ0rRNLKYmX+alrDO9jmnIE19IWyS+qnQ88p670rVDU5N5X12czhOIrMlA2oin0baZSoqqGvnudkXcTPfPScuUu+eYN8EyVhAZRtWoaML/6mlHfzRSCJ3ymJB/GF+Qg4pTlPImbBr+UEnIkCSfZPR4xbshgTu8j76FZJNubk3sZrwqdELK2bl4MyanKePam7YaNVE8H2Nj6oHI7lKyagq/jyPO0jnOtiLK+m3Fc7HqvIrjCjXSbJepGonE9x9RoRkWOdBhuUdVT0eBXLabxHlXlrCWuRFLQlkGxiLWL7r7DoYF+kphOJ5hSxTHEQrpCVNjHyiGLP1f8nxxqk9f2RiLIouaSTqxjp8/JRqdgn+kBZxqZLjveKx0cjdR4RKxD9PDagTCJ3Bf4mMWC3f4wtarxIGnkv7O80Wvah5GH7OF028nkAACAASURBVPJ1Jkjxs6k9kiUcXbSfs7CoQMTTYoyo2oo5FN/yXtfvNRVHtd/ZpUIbf+gi0S6+FLwqHsO4lGRMJELmCJW0/OBEjJxEt3p11JVAsjkrdQRSAGee//tRUXt0UmPFs+dlTK/hE1KjbOsxC+sFAW+IJYfw23ryU5rnLN/mnCqdg4/Yxb9dPNfxHGzZb3Renb8I3DqchfkV45Wzz9+n7O4Te4D6Iy1UFHrBGJLHYAQYAUaAEWgSBJhAahLYeVJGgBFgBLwQYAKJg4IRYAQYgRBBIOgEkqLcuTHpXSrx0h41lDicnetE8loibBx6csWLAJLIpu1ENomEpJKcpSS7nJCky6CI8YtAkp65YN5I25jwlnpwrMOtaW8i6rP3sO1xJcFv9JWRJJPK4axDjaQckr/e9pBkb2IlldJRE8oySVQrk0ZV4qv97egjkWvy18tLv34Bq9JfwKN2c/QolYiAR5OV3g9+xlLZ+kRknCaiRYzvxlPtD+SLQLqGI5sOoGrweIztLSQdRLzMzMEVVXFgRSB9qyV8lDmIQFNL/Egqhc8GeCfclX46UNVYNKNk/zUDgWRUbVFZJpHI3jFQSXSbJOuvlGylL+Oj8NroH0plhnTjKuNpsdXi5pBIP7lMUh+j2swm1qRYPa9Rm2l8Jr5ot4wRqYRSgaISEw/JuJeOUhP51UTsvYWNKqZ+xI2nT5VcjinrpoqpVQxY7B9j3FkQSOpekG+3jyP7M0EuubXtyTeRJynJxOU5U1I7HcO2kvYYM22QFN839qzEnILusq8Mttn5Q7cs2/hq79UzSk8CW2zMuhJI2n5vurNSVW4pfvT7zAtgPypK0kvKuS6tzICpdH4djJLLliln4qU4QbxC8tuWHomyAo0uGSdI7wXnVpv4rzB8kKA9a+t4Dvp5XPJtLR4BItvnHUCfNPpvE23Z0zquu4ZietHp4cj0+hiijgPyY4wAI8AIMAJNhgATSE0GPU/MCDACjIAOASaQOCAYAUaAEQgRBIJOIEFJSkMmfspF0r9aJQx8EEi6hKR8b9mrbyPzJSqTJq66EEhVR0mhsQHlkc8hOSkW/SM0sgmTHh6yCukmHPfCJVXD2EhvR8kqFFIxSaSY+F229WzcMqwYfVNDIFHpHerjsNGLBFMT8jLZsX+YWKMDu9IW4/dPysSA/RzVkspkNxWEm540CSN7+ipdJ2y0IuT8JZCMOBiUVn4RSN4+ldfZUVPyUJlH8nUxqaNkck1cxjJdnpg4Sb56B69IvlLW2UlJVvvRb0Y3rklMaIkIqbeGFYFkE2uy0uMMIn+SgORJfdHBHYZWflFiBEYCSVH1uMvx6XGBXWwOPCmRUR4CyYipCYFkt3+MIeEXgWQfR14EksmZoCekrA9SnVrMYJu1PwzjSfFjFV8dvQgk4xllal0wCCQzQkwla/0+8wLYj8Y+OGJhRn+Tkihh5TGME3uR1GDxhNvPpH1p0RdOAsc+/qNO2J21dTkHQ+TFy2aEBgIUwxtO9MUM6mdUv4vieNNJ9KeypKblWOs3OD/NCDACjAAj0MgIMIHUyIDzdIwAI8AIWCDABBKHBiPACDACIYJA8Akk6s8jVEebOpGqhHoRJK3G2Vi54bSxP1DAyWIfBJKcML4oIdtT04vD00OD+sX0iEGiIJKsmsBX7sfC+R9RmS9ztYgYWzuPzo1SUh/eBJK7r4znbrVnk/TVPqlq1opm32/ko4NCmNjPQeoLTV8WaPs6WcaVvqeKdJsuke1LgUR+rSjCxtztKL12m2hC+XLjHACBtN/LRk+/HfdPxv5L9IM1gXTIe9VKHyapmXuGSpIptynYbZP6ESl/U+83I5A0pJEtgSSGcvdrMcQa/eTuc+RyoOeweIlIekRNoFvFSERdCCR5D3jF5kvXAyeQfKxJN4efBJJdHAV8JugMqEbZ1jysOyh6W6k/PGeqQBK/mvvDgJuxj5b6sxQvfVEmCGJoVHEmcevli4YmkOx8ZkLI+bUf/SGQFJXSjZkZ+Kdzi7GUesPIyks/CCSL+B93zXOme8WzUKEFfA56bw3+CyPACDACjAAjwAgwAloEmEDieGAEGAFGIDQQYAIpNPzAVjACjAAjgIYgkOQv04sRkxqNoozPEeVWhwSuQNKpDeqiQNL4+G7lUfxmxQYUg5LK6VRmydADSdx6duuvqAzTbVIgtaU+Tkp/H0Oc6PvgGINIu0ZFgfS40jzcLN5EybFM6leeAmRk3Eaiomqyn0MzUNUFfJKdhW0V1BtqRSpGKo2+vaeqJ4HklPsulQ+We/G0MyaFAyCQ/FKQeCk/7Aiky+6+WL6T9dTLJZv61JRHKf2IDOPWl0BSDPCKNbfiyIUbJflYmlsKEOG4Zlo4igQJYRUjVn2FbBVIaok9Axo+fWRCItrtHz97IOn8TaUJ7eLIHwKpiNbuKWHnKYnX54TooRau9ExTiV4FCxO/yksz+uOHcrlM9bIlhHyTrqavmMYgkKziUHfm2RE75ucapPKiym9emCrqU8ermHztI/y+h1pm0Q8CySL+g38O8kufEWAEGAFGgBFgBBgBewSYQOIIYQQYAUYgNBBgAik0/MBWMAKMACPQMASS0ofmbJf++Ko8XNPfJhACifoTkHpp90BP34y6lLC763KhtUOT6T6+CVOzyjBmwWpMCTOoO5TST65pbyHm8LvY6JghN3k3xIno3zE75xpeW7UAY70IG+0a21OPmbnIujYea9JGmJe2kXp6FOLuwLb4yvWCuzeQ3Rxea1JUU2GafkHeoU3ESWYqPqjSKKsMiWyp18+3xt8VcqbSqOSpSwk7uYeNtheK5RZUktMdErOQ+IzsP1MF0lXRR+oj9LLqB+WVrLcvAdfBhGiQcPl6uBTHYTYl7Kxj7V281sVBcehZrWfM8aiyi5EACaQwu9isA4Fku396GrznjwLJwh+enmHUK0rb60c3phI/VT9G8oppiArzkD99Ehej985lOjWQdQk7F+6SCszcH0Ixo7ls4yuIBJKyh7u641hP+NoTa/q9Eeb3mRfAfoR8HnvUpISRyV6RehvlnYTztgvR7vKTFvPU1qLG6UC5TfwH/xzklz4jwAgwAowAI8AIMAJMIHEMMAKMACPQHBBgAqk5eIltZAQYgfsCgQZRIBFyUmm2vaTk0akFAiGQgCt7qB9RYVtMTkulXkQ38WX2Mvzma1LarJKVNrcomf9Gfnv88v0EDLFogi0lIHOB19PjMYTK1l3Zk0Fj0jOZ9EytnkCSm8D3RXJ2PJ46LkiiP1uokCiZSj2Iip6cgeWzBxExVI2ze46iaugIasZtIFaoL0jSymL0SXgLiYOpjB8phnaVVCNm9ABS8YhLIXZOGMruiYSt1RxVgjQ5hKglb2EiERM1RIrNyTqJEUt+jYm1gugxV+TIfV8uIyZ5MWY8BZRtWoaML/5GfYZkVYFUejD3NiYTvmMjKOm74l1sOa/grfTiAfV5ShsdjisHs7Ao/wwcozQqgwTqWTX6LWTGdrYkfGQbbmPMkkSy3Qmh1Pn9ic6YOEzpc+XedWpy/lWsWjgCj1IiPy3tI5zroikXJt1bTcTY2/igdjiWp0xAV6cgFT5F2eMTMFL0RBKKizkFEORaymARJJ5x19C4Ha4WYUVaAcodMkHUS0mKV/R4FcvFvKSYySHl1alhc5Ht7k2lKnz0vraOtXi03jQXOZiKNRQvjxDBumvFO9gWNgPvJw1CO7sYCZBA6mAXN0q8W/dAEkTEm1h5grBMJywJLdv9Y9xz/hBIKollEUe+iBI5fk65SyhKIdCefJcZC5ewvURRluEkNqTlYv/NJ+h8SDLsdaGUsfGH7uS3i68gEkgKQVNEhLlQ+OH4VszPOoQqRWnmCxctuSqRiH6eef7vR/mc2thJ3e8Ekpmqi/ZL+hsbcBxRmh5xdFYLv62/jdeks9xF5zCdHxRnEkFve0bW8Rzscl+8vnmRjAAjwAgwAowAI9AACLACqQFA5SEZAUaAEagDAkwg1QE0foQRYAQYgYZAoKEIJKEWis8QZeze85Q8MpQ985UUFcn+I2tz8Js/XQc6DUfqeBdWEgGiEkio/TM2r8jB7mvAU/HvYN7Q9iYQ1eLSwQLkFB7D1dv34Gj/BMYkzcLEnpT91iZAI4uxYk4+KtyEiPzF/f6e5iokqddN7ibsP/03uFq1ReTA8UikBtpdjQQSWSR6reTkFaG8muZv2xFRsfGYPqyzQiCppbbgXYbNcg6TMaclygSVWnJrDZFsos+T7qrF2cIcZOy5SLRVR0Q/1RbFX190E0h6vKMwefz3sT/3DEYohN2NklysXF+GSjyGcSmxQN572NFjFtbPHiCV/bpxMBuLtp5CrULGuDaRmuRbI+Hj7Y8R8fGY8pSJ76qOYV16HorIv84ew/Gzx0ux5dsXqPeMoVG5rqdRK4Q9GYNZCUqfK1rpqa2rkbGXYqgfETgp0XiESKvM9Hx8dRPo8mIipiAfK3d2lxPeUomvIvSZ2henCg/g3G0g8tmpSJWIQkNZNK/eLjax5mXjcCQnTUAvhYSxjJGACSQy0ipu/CCQxJ5ITyvE8dsOWaXX02ZNxvDyh0ASGNrE0TkRM5YKJDGhYs/WUly9J3w9nHqaTUAfgWPtBXyYnoUd3wIRAychefBJLMq9gNdECU2HQW3owx/6bXMZ+zblQe6ZpY2vYBJIROCe+xgZmRRzSo+smKocbHTK5S99nZV6dZ6fZ55Uis7//SgpuqivkXv/mZYFvIldaYuxpZPnXJCx1Pst8tlY5byUf7U9I+tyDjbEy5LHZAQYAUaAEWAEGIH7AgEmkO4LN/MiGQFGoBkgwARSM3ASm8gIMAL3BwINRiA1AHyqQma6KTnSABM2wyElVVZJDN6fR0SJL/vNerH4eoZ/ZwRCAIGzhb9CRkl3TJ9HSkLLvl8hYGhLMqFKkOz0UcCaZDzvRU6rC5WJ9yvTMjBPUvzxxQgwAowAI8AIMAKMQPNCgAmk5uUvtpYRYARaLgJMILVc3/LKGAFGoJkhENoE0k1cOudAZM/2aO2isl/pVPbLaaEIama4N5S5ogTZ/n6r3X2DbOdhAqmh3MDjNjgC1fgy8y3sH0glFYeR8o6vRkHg7NZfIQsJUjlHs6umJA9vrAcSqQxolKbnV6MYx5MwAowAI8AIMAKMACMQBASYQAoCiDwEI8AIMAJBQIAJpCCAyEMwAowAIxAMBEKaQBIl6rLzTMrEBWPlPIZc7u6QpoQdY8IINA8ERMm2jNM/RuK8aYiyVMM0j7U0KyvpTN6wMA9IeIdKk2oZItFXKhlZX38fMQmpmPWMWTnRZrVSNpYRYAQYAUaAEWAE7lMEmEC6Tx3Py2YEGIGQQ4AJpJBzCRvECDAC9ysCIU0g3a9O4XUzAowAIxCqCFD/qEu1ndGVSweGqofYLkaAEWAEGAFGgBGoBwJMINUDPH6UEWAEGIEgIsAEUhDB5KEYAUaAEagPAkwg1Qc9fpYRYAQYAUaAEWAEGAFGgBFgBBgBRqClIMAEUkvxJK+DEWAEmjsCTCA1dw+y/YwAI9BiEGACqcW4khfCCDACjAAjwAgwAowAI8AIMAKMACNQDwSYQKoHePwoI8AIMAJBRIAJpCCCyUMxAowAI1AfBJhAqg96/CwjwAgwAoxAoyHgqkWNC3A4nWjdaJPyRIwAI8AIMAKMACNwPyHABNL95G1eKyPACIQyAkwghbJ32DZGgBG4rxBgAum+cjcvlhFgBBiBZorATexbsQxbEItVC2PQoZmugs1mBBgBRoARYAQYgdBGgAmk0PYPW8cIMAL3DwJMIN0/vuaVMgKMQIgjwARSiDuIzWME7lsEXKipdbHa5L71v37ht0rysPLwE0hOicGjQcGE4ysoMPIgjAAjwAgwAoxAC0OACaQW5lBeDiPACDRbBJhAarauY8MZAUagpSEQfAJJfCW+GBvPa5Bq1RaRA8cjcVoMujrp75VFSJtfgK6pOZjRu2kQvXEwA3PyLwLPzsL62QP05ZAU+87hOSxYPwl9gmziqU2JWPltHNZIX9G7cOVgHrI+c2HcvCQ8H1Gfyf6MDTPfw36TIXpOXYa0YeH1Gbzxnq1jfEi4fmFh5k/eRP60H9Z9DXW0qe4Tap6svYx9m/Kw7evrqL3XCs5OT2BE3DRMfKp9UIZvukF8xGu/k0E7J+T93rlB9rPf+JVvxdSMy5i+KhUjA9rnMk6X6r2HVby/j9eWv4NXIvWWn9r0Ju2fewits8LkfaKYXW87m3JP+x00fCMjwAgwAowAI8AINDYCTCA1NuI8HyPACDAC5ggwgcSRwQgwAoxAiCDQYATS45qEfe1JbFiYg6IuM7AmZRAeCYG1uwmkVkQS5epJopqSbMzOPUVWNgaBJMCoxalNy5Dx7cv1LM0UrERzEzuo3oldJekMlaRr4vXYTS+RCocwwpJMvYDNKatp78RhSRIpLxzAreNbsSjrGKIX/BpTetZ3bU2JlY94rXcceLAJPoFUB9xChkCCCUlEcZa0Grtvm/1W3xirz/MKztr3SX2G0z4bxPgKlkk8DiPACDACjAAjwAg0PQJMIDW9D9gCRoARYAQEAkwgcRwwAowAIxAiCDQKgURrlUmZ25i+hr6+D2v6xbsJJLTFmAWrNYl4F0rXJiPrT8LGxiKQxFzVuHT8Mhw9++JRodKq08UEkgxbHZL7dcI7CA/5IJDkfXMPr69JxvPufVOLI5mp+E34m8irj6qqybFiAsm/CArWvtYovvrNwFoi89upBlz9HCmLtqOS/l1vZY9/i/LzLiaQ/ASq6W+rLMGSnLM4S5aMnPgLxDeRurihgLhxaDuS99XQ8D/AwiWj0LehJmqKcYPguzM7/hPZ5WR8xBNYOv3pwD8UCoINTQFdQ8x59853cN2jkUm9367Ngw0xRZONebLgP7DiNE0f3gtZSYPhOPoZlhwU+yoSSXOfwxO3vsGa357BJfrLkAk/R1yvhjD1PPKWFmMfDd1r5ItY+tz3GmKSeo7Z9DYafXW/9R1kAqmeIcyPMwKMACMQJASYQAoSkDwMI8AIMAL1RaCxCCRoE+UR3iXsbh0vRFZuEc7RF/DOHsORmjIBvdzl7grRYdRwKvW2B4hdhhUDRWkrw99Gh5Myw2IME5BkAqktnup3CleffBuZL3VS7qIka8I6XOn5fZSf7u4peaWUEdvyp+twteqI6JmJSBwsSsKpCc4ZWOI8gIw9F+FydMOYlERM7KkwQbUX8GF6FnZ8K68tJmwPdldp1DFVJ7E5Ow/7z9Pi2+qfrTn3MbKyD6C8+h4c9NuIhARMsSxdZp9olta8NRxjRl/D/p3Aa6sWYCyV0rpBvUUyNh3DVQX7ZMK+jzBdUUxMTh6OcwX5KL5G/y/+s1OROnuQp4G9wXadfTbrMrrkRkkuVq4vowQ2YTusG67s/SN6uVU5tbh0sAA5W0txlUq4edng5V8zAsnkb1pFCJSYTJgL554c7D5PvXe84lBbdvEmjqzNwUalrFzks7GeEo1Ge6xiR9kT7ttNyuxJZflKhmNJdiws8yiKkgKaEmf6MolaH1McdYrC5IQ4jOxy21Buspu7vJpVTJzdOhdL9/ZH6vpp6C8ZLvbLeygeNhe5k7oDAfhcetauNJuXQqQWZwvXIWvPGVRJcTAJybOj5X44XkScnniQ93t7jHmxGkW0R2tFnLn3sBjAOsa8900CHLnaMp0e3PSuF/ZmYeXO/5H39dD22LG32lPCzvJMMQaQD5zE+ZKdi92n/yafTdNmIXGoep5px1LG6dcHV084MWttPKJI0SYuaY0lDvQ+fQYubam8yqPIySxA6TXlbEqic623OByUsX4yGmEnDuCrJxOQP7MvbM8rv+3U2uwHgWR3Bukwbouew+KRPKmvnNw2USAF8g6p77s3mM+HBLnRwgmAkMA4mEGjHSsIvqt3sjkINjQUPI09bk35XqR++BdUEcU/I3E8RtmWPPUQDcADGPvPcZjaTWPxxS/x+r9fpjecuPwZr2FXa4wTGInZRomDpidnfKPc9DbWe0/7XmRI38EEUki7h41jBBiB+wgBJpDuI2fzUhkBRiC0EWgsAkmnQHIZCKRzhUhaWYz+ycsw66lq7FrxDrY5lXJ3SpKv4tkZeJ+IC+mLebO/2Y1h4gK1pNUvE27igz0DlH5EdCONk5Duwmuxl7GxQO2ZUk2Kj7fxQe14KjE3AmHHN2FO1knESCXElARnxWMYl5JMyVUQsfAWPjgRoyT9lWcrh2P5ignoenU/0tI+wjkqSSb3QFJKlPVLxBpKwFbtycD8wrb4ZXoShjiOIjNlA6pi30ba6E6okea9iJ8tX4yxhv4l8hL9IJDyLyM64V0iv2Ry6y4l3udklJpjLyXli+EYOAmrkqLRoeJjzFu6BxEJGZgnPS/bXjwwEaum0ffYVFptvru0ms26jAo0yXdF6CPZBZSJcn5f/M1d1u0WqXDmkHrtteWpGBt2Euvm5aBs6FxkC8LC9Ko7gVTx+GikziMCDZQ4J+zLVGLEkGy+VPgrLDrYF6npRKQ4r8kxGz4La439tEhZZh07ZLwPBZKRCDJdri8CifyWtPSQ4mMnrkgxFo7kbEEgeGPlKybiKV5GqKo9SbnyKfqnvkf9zALwuR/xakzwiz07P18QnxQHTkMc+EUgXUbPuLekvSQwWFQgYkreS3YxJp8V+n3jj8pNHvN/MWbJYkzsImLkXWw531khkHzEhc7Rdvta+G8ZNmI8nScj4NSdTcZoUceZgV6F+XAlCZ+Je2RF2+6BceiaX+DpteSi++cROWh2NoUpaqZOo+VzTRrG7rwKxE6t3b4IJLszSI/xo1RKVXd2GAmkAN8hofRmb87kRuglKf+Kvdk7seEmefjJaGyJ6xFKrm4YW4KQtA89PzYMVI016q1vdmPB9puofawvsv7FTtGlJZCALkNfwLsaxunG3t8h+fAdxeymJ5CM+HmdXUGIxQbzERF7k4nYCwUirsHWqBn4ft/TTCA1RpTxHIwAI8AI+EaACSTfGPEdjAAjwAg0CgKNQiAZeyAZEndS8/YSlXAhUuOrPMzMqcUv3ycSpdZbrWT25bjtGCYl4eSkcEekruqO380/hjFiLrpP+nv5C1jV+3NKVisEkmKv002cXMMn897BjoFCddFeVnFo+u3I9t+UE8XOo0h/YwPgfpYIkvWJyLimEEiU+NYl5F3HkDN7HWrE/T1KSWlVgEeTc4hY8yccNCWqtLf3kOeCtGaVFJNvqCnfj20lpMyYNkhSctzYsxJzChTllVdSXl73tn5yfyuxztk519xKJkD+ff8wUnT1OGC9LoW8Uk2UVC2Hoz0qm8r9WDj/I0WBpCSQiVBUS25d+extzP9sgI0qp+4EkkfFo5QyvKn4yStmSRl0/lWsSRvhUWOZucg2dogAawwCSZrjAiYrijO9md5Y2caEiM+kdbgx6V2kDWuvlKZ0IlmoWc7ZxLLB57IN9vHawYD5lZKtpNyLwmujfygRycZ9pO8lZaZAov3uVk4RmTAzB6deFepDh7yHLWIszGTf+CaQZFLmA2hKxRG5MzXrunwuKIo38zPFSIzaEUjXcGTTAVQNHo+xkjJIXtcVrYrI7XB5nLNxb2PK1XeR5UiWVWOSiiwfEWlTUbnoPQ+BVPtn7CosRdjoSRgiCGvdvjSxSfGX+XkViJ3aCFX8eN64ueTyoj3tzqDBZ6Tzs0NiFhKfkaVW0tmxva/c9y6Q91Cdy4r6c27X/x4mkOqPoWcEJpDqUn7wfk82BzMC1bHkUnYPwvFwW7S2nEBPIIEIp3VEOMnlSb/Dkd/+AdkkgpUvJpDq5ScmkOoFX3N7mAmk5uYxtpcRYARaKgJMILVUz/K6GAFGoNkh0GAEkjbhR3XcIweO95T40iXulAQhqTfWq+oNbcJbLS3mLmdGEHuVHvIxhkn5D5lAAiVzp8KV+Q7OvSqSjC4p6fvVT7LwWnWWh2yR7DlJaoV38Iqk/FHm65RIZZs6ehFIauk3KVFcKat4RkgKDTk8tKoSmdQhNYi7nJSa5KVSfaOrJYXPbioWNj1pEkb2bO8jvvxRIOkJJOOAqjJLJGf7+KXqMB9PHsdqXaL0n3p5CIz3ieTyLi0lr6lMSvTLZbnc5J+bDDCuIhgEkt5PRjJDVpecQeRPEqSSWB2UUmBeDrKNHVJtBUggSbHzhTKLQgyqtlmWsKsiEnPeBpRHPofkpFj0j9Aa67tflC4moBBrkPdruSBDq2WSpNZvn6soBVrCTo+uTp0VcKzexK60xdjSQ5ChsI2xyDoRSPLaiqgsobtPlbZkonQuWJ0pxu4qgfRAsrtXIezIpvX9DmE2KSyXp7+AR4XqMrc9lqR3w26/SwqazSOrgfw7r/xdk70CSR+bht1nRpyakHhdpXdL4O+QUHrZmxNIt3Hp0Jd4/+BNXP07lU8NC8fE2OcxqnNbMl2TdFZVNoYv/8de/B1S/yiUC0rSuc03WP5vJ3GK/hI2IAYfTHhcD4GXckBTgmloDCbe+QqZpTVwPdgeE6ePxIud73iUPu6RtAnuKhz7+CCyj9VI5bfCOkYiIW44BoiXhHuudnhlTDiO7a1A62EvIglfuvsUzUuIwJebT6KY2qtEPvkMFsX1dvfluUVlF7N3XMWp/6OxHmyD/oOikDS2K63UkIyX7JJ7HnUw64F05wq+/PhPyD8t26jHWEtEPYuMbuexZi/5Am0QM24kZj+tSnH1fnI82A7RY6Mxe1BHGlEzhtIzpoPGRql/S69yzM29QOOq/VwewJdrP0XudfrDQ52R9qvn8YRXsNKcu/Zh+R+rUUvzvTIqHKd2Vxj6V9nFj3f0mxFI1jib7B5T5Un9YjgeHsXIlH9+GlU7jmDXzX/A8Vh3LJoyBF3bqHbYxJq45dYZ5BeUYt/1f9Ab8AFE9uyBN2IHu5+vuVyCvMLzKK2i3x98AH36UTxNeMLTB0o8v5mew2wmEgAAIABJREFUp7lNfzfCoZuP4pfsjY8bgr4Pm506xpj9AeZRvA6QbjX+ptlfFLt7C4vx4bk7cuyG/wDxscMxpJPoueSJu15RfdHn4kl8QkV0Rc+iDj6wAOzjpq4l7CSMC85K+9lBezZqWDTin3vU08dPC41PosdYHg4a1aH5XvWcsZ6JPP2TAj2rRuGVi3uReY7Gcu9rzV7v+Qw2TGmNzSZ9mixxuFWKJe+dpj2s+lglD9sj6V/HYcjDGp+OfJn6Ppk0o71VjrW//QpFhHFE174Y24bKa7v7VT2BY6oy0+osCsleUnV/UzOBVHfs+ElGgBFgBIKJABNIwUSTx2IEGAFGoB4INBiB9LisUjG9zAgkry/MIZcwM+mXZEkgWYwRXeJJuktjEpHjIZBS0afkbSyqnIq8SbdJ/VOEZ0iN1KtEo9Yx9qpRFyUl8PuizKBA8iaQLnv6ntCz3gTSRW+Y1H44mh4ecPeucSr2y895mt7XhUCqRtnWPKw7KPrKqGbIX/fXn0CyWZd7xSYJYl18WKhUYNV3Rgzc8ASSmMXdL8Xl0PdW0XrTNnaohGGABJI8tGF9vkrYiUfcfWJEb6cYJAoiScofmGFlExP0hFSOclMnUoBFoThpNc5SX7K0YeG6mNQFNMXymi7biVAMLF699rmyF7ZJfaeUGVQSrQ4EkqQ6ks4pmUDa77UL5Rjrf8JbuedbgWSyF70IpEPe+15dj+4X+31dU1GEjbnbpT5FLuU5z5mgHchDIOVLZ93n6E3rE+ff0qp4UiO5vHpSiRjPySuSerCpl3yGWthkcV6JZ/23U2tzfQkk/dmrO5t1HydYKZ2U95BC/ns7LDT+YkYgXdmlEkBaG9Xkom8CKb5bOd5f9RWK6fH+L/8UCfcOInF3Nf2rPRIoIfm8MZltQyA5H3oAtf/3D48hErHxFC6pCUn3L6p9t3F08+/lBKv2eigSC+cOR99bJViSc1YiPAQdLuI+5tVf4NVb2xUC6QE4H/oHzel5uM+Yl7EoOgx3zx5A8par1F9Gf8mkmAt5StLW86sVgVSJvWs/xwZB1OguB/Wh+Tn1odEkhGn9Tlq/3IdGXB4Mhe9S9xGxZhil/8svY/6gf3gS25ZJ2zYerIT6JA7IVIg+dc1GC2uoPFoilUczzinuGznxFxAKJPv48Y57IzEQZouzgXwUw5kQSPWOYTeB5B0PzgFD8ZsJovimj1jDJeStPox9mliSVh/WHRnJQ/BoJSXuc0Ti3hAFRALkTOmNdnc8+0h7R9iPhiIrtqu3sugO7c2sYu/5LMlAdS+3Qa/wOzh7U9MHSel/5Apvh8ibNahwkwsUm2upTKNX7HqTDer+wpPPYktsa3ssaIG+4qZOBNLlI5i7XiZJtZeHwDH8UB8CyWKv9vlGPVs8c8nza/af1gwfZ1UcnVWJtO8FQS0Tfmewdumf6K0kn7fzB/3FfRa512mLw3fI/3URdlGcynvYc8br/23SJ0uy+zr+kLUPHxoPRvGTdPYwgeR96vFfGAFGgBFgBBoDASaQGgNlnoMRYAQYAT8QCBkCyYpwMml0bkkg2ZFWBiy0BNLIKvkL/AXxN7H0o87U58hQ7k2b+PVSM5kk4G2VBmYEkr0qSDK96gI+yc7CtgrqobKClE2mTZUDJ5CkXj47wzFZ9BcidVVwFUh+rEslMLQKNBMC6ZJpSS6rAG8cAkme3YUbJflYmlsKCKKESFNdqRnb2KHHfRJI+vKO8px1IJAUqO5WHsVvVmygpDCRhOlEEpr0QLKNCTGO5J9ixKRGoyjjc0QpyjxbNYipqwJRIFFJuGzqLVYepfSdMijEgkAgWcWY+bp8Kbe8lXO+iGXr49oGJ6XvUPlguYdaO9s+aBoCaVpnRW35NnrvfBcVrwqFpGEeqXcW9Tyjkneib5T+3PXhO+N5RaU8RT83/+zUIlFfAslQutGXAimAd4gfr9dGu8WLQLpHSesVMvnTi3qiLB31d3dyMOLHI/He2BoPUWKhQBIkwpmP/xNpx4hmIAXEROp59yGVwvIk3g3LsyGQ0HUA1k3/EXD0M8z69BY96MDEmT/HTztT0cWC/8AK91fupHAQw16jhLGkqnmAiKHxmN3rkpvMih4fizc6f+MmkOT1yS9EDw4OvPLP/4S4zldQkFWET0SeVvqqvwfKNhfKxFTHvkSiPolLBduRfprILXeC3ryEnRHjXid2Y9ZHgoRpg1dmjkdcp0rsXLsPm0XvJKmMWFc6s5ReSu26YGXyc+h6+RDe/PcKVNIt0jqe/iv+sJqStmSfjGs77Mz+3HwMu6/+iSj45b9fJlKM1F0/Bj4kZZG1+shb1eTUEEpSsplUTfbxI9RR+kvvx6dxySfOPuLHpw1+xLCbQAKiKCk/ZxD1qNxIJd0u0dztiACaSwSQj1hLwAHMILINpCdK+teXMKRS9aGciB9Z/p+k1KM9ovg44hs1xmUypushhch9iIiC5FHoVa6Sd+FIWTgGg1rpcbhLvpDnk0nGKFKqJH/0FyIfrRL/KlHwAEY++T3sO30TKuGgxmx0VBdcKa3wEEh3juBNImQqxZiT4zD1EQ8hK5MXLhPikspLu20zx2JqZ99xEziBdJcIUmXPKnvApZLjqg8DPmltFEiWe5X+y86MmKrjWQUig2QftMGUxH/CiyjBW0SKV7jPRqON7XzgQIS8Uq6wl1AYdTupjE9qInHmR19WFErmcSfWNp36OwmFnXTm9v4rCrIP4hNBKDGBFHCE8QOMACPACDACwUOACaTgYckjMQKMACNQLwSankASJbHmIusaNYE36yfjF4HkYwwThHQEUgSVXkoqxJWe11HZby7SKVmqSxpf3Y95i6gnj2kvIh8EkvKVu7YPh1aBFObVw8Nj7F2XC60dmnJjSg+SME0/Jf3SAiWQvG0PhEDy7oEkW1NTWwtHeYGhP5J1mEr9q068jFWinJa4Tefza9i18B0qNSbKBRpLe1mNaZ7cl3rmfKvpW6QldxQ/WZaB09nkwl1SHbXWuEYa++vh3n2ZbGOH7PdBIElqn9zbOgWbt/pF7ntzKU6UPZTLA+pizBhHUhK9DGMWrMaUnkasfMSENLrc6+psl/74qjzcvWareLD2fCAEkpb8kJWNuhJ2yt7o6t6jZj2QtISmjFnpKNHHrK1tjNWNQLIqiaYoYlx2Z4oRMRucvOLHvxJ2Qh166zCV6SxphZ7lTozNph5WDv2z+jPSuC+957E9r9pvp5J9h2RVqaTmCU4JO7szqF2t3EPOvx5Igb9D6vXiDfLDXgQSqT+mk8rGpel54k7cdnySiJPv4Xeq0saGQMJ3nrJ1ssk2PVTsCCSbOUxLn5EqR/06X5SP66spqeUg5cbGYdfdBJKqmBHWeXDw2OmrN4+3ess/AsnxcQGRa0Q8aZLY+rGicKUOJZ/09vr71X+Vp2ydEluW6gwtuaiWsjL6rpWv+InylGdT5gscZ8MmCNgGP2JYQyCpcWL096M+Ym0dEVkyoUOl/v55JOK66aV3V3YpBNJD4UiaPQpDHhEl4NSripQ+n8pKH7M9MFmQdT4OA9PSftpnNEqTl/vixqcnUaYjS4nIerkNsj/9i83+tSvpFo0tcT2kCT0EkjkW8Hnu0J4wEMYwlob0Wi8pwJaSAozmd8e0lsh5czxGSbWPA7ls1mtH1JoQSLfqeFYB37oVQ0I9OVvEKhGFHuLXaGO1Txz6FsuxKM7IrE7fKGco4SLO/FHVkvLSZUG6ueMYpPJcQipPeqxuZ1Egfgjte7mEXWj7h61jBBiB+wcBJpDuH1/zShkBRiDEEWh6AokAoh4cSSuL0SfhLSQOpgQ4fb2+q6QaMaMHoJ1fBJKPMUx8YEyOSiTGF+3dfY70SeNq+lr/bXxQOxzLUyagq1OoTj5F2eMTMDLSB4EUof7+KimbRuBRIhTS0j7CuS6i/B2VMKOvukXfkKInZ2D57EH072qc3XMUVUNHIKpKJJkPIWrJW5jYxYEaSvzPyTqJEUt+Tf82C6xACSSRhBcKF0XVgZPYkJaL/TefwC+pjN+QCtGnRZv0NaoBZNuLByZi1TRSP1Qdw7qFW+FM+TUREzbrMjSkv0tJ8DcyShGVvAyzngLKNi1Dxhd/cyeb5X5DtzFmSSKt2wmhovn9ic6YOEzuieR9mRNIKhkzmcp2jY0gYmrFu9hynhRdoldVgASSID1zMBVryGePEKGya8U72BY2A+8nDTLU5LeLHbK8itQ8cwogSMGUwQZgpIWJtSzDFryMBUkvoBeVnaup+BwZK7aj4qlZNB/tEfo2WfTu+qCWyDGKsQ6GGJNIylzg9fR4DKHnr+zJwPzC9vhlZgKG0JQygUexnU6xTTPaxoRi4tmtc7F07204tD1+7GLZbGm+SASzUpdQ11iEFWkFKHeopJ0ggWkfUSwKJQ6Ob8X8rEOoUkpByvv5MnrGvSWpaWpK8vBG7p8xYoGIVSpHaBNjVsoqI27GOFTPGFndZ4i3CB9xoRvMZl+r5QuJPEwj8vDKwSwsyj8Dh0SMdTeYZCDhlGfPPav2nzPMQ/synvZltHtfvousL/4XvSUC+7JXuTtIZKnFeeUUqrUCwMJOHRmos9pegQQl5szPIBXj8fLZW0uk4bwclA2di2yBjfHdYvceCvH3uBcJ4k50mhguJUgj8Ik/BBI9fkYlSuh/OykJnkPJZJ3KUp0iiASSWb8R90pEIn5UZT0IJNGvpAh5J6pRSb2hPJdcqk5LVrmT/nSTEWOYKKc89wj1yVDUbFQUSHZJaaUXze8u3kGV1p5Av/o/+yVe33JZLpNHapeFc2ktBnWLtFYzQsL4Nw3x4hVB7rXof/EmkHzhbBg5YBv8iGE/CCRPbyuTvSKRPu11pQqd4eF4Zdhg/LTf9+QHRMm5bCo5J1RudEU+FomfjnoWz0tEk4aMNBleS35qf5Z6R+26jrM1oueS5zK/X1uq7EV02StiTpAAPVAsiBfhL0EekLpESwBLvXQ+pr5Noi+TZg6ZpNH2BPIQSBQ89lj4PHcG40bABJJZXzLVYBtC2wRvz5+CRyDV9awStqh7RiiEFrU6jOTDd+CgmNsoEXZGG/9qUl7TgMM1hYTq2B1THqb/JiKlpYP4TNfff4AZI2uwQQSpKEUY590VzYwAZgLJW2lpG1b8IyPACDACjECDIMAEUoPAyoMyAowAIxA4AiFBIJHZ2l4bjrYdERUbj+nDOvtPINmNYQKLkUASX7LPzKNG8tmx1CrYUMpNPK/rv9IKYU/GYFaC6CPji0CiZwWxkp6HomuUgOsxHD97vBRbvn1BIZDE79SoNncT9p/+G1yt2iJy4HgkToshosoEl2mJMslmegVOIKGWyhKlZ2HHt1TmYuAkJA8+iUVUOug1UZasyheBpNienYf9528DbbthREICpjzVXrbOZl1682txaU8eVhaeouRXR0RP6o+7+XvwiFutQL8fLEBO4TFcvX0PjvZPYER8vGceLyysyovdxJG1OfjNn+hzYNFPavz3sT/3DEYETCCZxcNwJCdNQC8zosQydqTAwqmtq5Gxl2zqR4RUSrTXl90i9r7cWohtJXKfKt3+UNdOpFpOZj6KKcYin43Fz6h32AenY5QY88ZvTNIsTOypGEuJ9PS0Qhy/7ZBVSZE2MUFlDqVLIhdEGTtR+kzjAL99Lp4JRIFEt9MaM9Pz8RV9DN7lxURMQT5W7uyO5LVCPUPE2rmPkZF5AOeUnlQxVTnY6JR7sUn7/eATmN7vDLbtuSjH2UztXrKOMcvSfEbciIjSX9UoXZ+FnP8i39LeGDO+M4oLLmOciDdRccs2LrQjWfUBk3uVRZTkYuX6MkrtPYZxKbFA3nvY0UMlhUzGUfurKUqyU7GCEBKxYPRHLc4WZhHGVLcsvD+mJ0Xh+NINOPvq28h8qdqbQKIRvM5xzXl1w8bOc5uoT923cXifSHX9x+TWvYlEyUipz567v5fJGaTpySTO1p7D4pE8qa88h8nHCZbvIfMDN2T+2nAEkqZ8FK3WofZ1MVt5MyGQbqll+bzW0BQE0gM48ttPkU1bzOsKkEC66y6pJ0aiMlXzqTxaG5NxG4lA8o2zwbaQJZBEMv87XPnmG+TvrUCZQhQ5qARixuyn5ZKL9/6Kk8Wl+PDgX3BWIQEjqCRhxoT2+NKrz5dn3aaEkLscobfvfBNIv8DYi0KFAkwc0xn7dl8ARPmybscxWUsgtfkGq6hPVplJeNgTSOIBGyyYQNIjakN2ixvdiq6efZFAH3DlEuEjl7YUFH0dCCQqgyf1hnuoDemI7lAJUPrQqvcVfHiMWnZRT7gq6o8klbd7TmqAqbuYQPLeDKxACpn/xGFDGAFG4D5HgAmk+zwAePmMACMQOggEn0AKnbWxJYwAI8AIMAKhjkA1qezeQvGwd7FwqEI+h7rJTWhfzXffod3D+jJaN/b+Tvp6XTRkl1Q0PpvIm5RpMyMW3P09RNci0fGN+nUkUL8OM/FngxBIKqljANyirJfvEnYdSXkll8Ny0pf4WfQlfq2xhJZWNaKWHaP7jSSdu4RdGCk8kuXeTQGXsOt3XulLovaqivDqCWVUbHTwSiwLJcx17Myi/kvUr0T2E31IQMTB6rEmX9BTWUKVPJD73VAsWZI3/is89Alof3D24VO3esjKBj9iOCAFkkWs6cz8O24c3YsFn9606En0HS7t2IcFpYJlMqjQNLFkd3ycLKSeYP9Ndyg9kwZ85+lP5ItAksiBzsfwOvXDcjzkIMLg71Kfpql3SJmiIZAGlaslIttR/53xeDHCvxJ2ertNsDDMo7Qm0z0WeA8ko22K8qteZ3BDKJACO6sk89V91649+lD1gVM1FOvuknzWBJJleUp4yv2J4SU109Pnld5GMmAjLcomupWm7l5w3v3p/DuL6uWYkHqYCaSQcgcbwwgwAvcxAkwg3cfO56UzAoxAaCHABFJo+YOtYQQYAUbg/kKAlE8Jh9Bf6sN0f628Tqt1Nzun5G/COEr+Xvc0O3+sL9b9y9NopyEJwogoySCipB3u4kb5Jbh6PYFHW31Hypc/yMoXpSSZ88ReJFMPDlECTU5U3yUy43dYcZr6/DzWCzPanMUGURKJVEjrpvT2LmNXXwJJNK+f+5xURhOkwhBJcGFLr6EjsXQUESH3KDlf/lc4+z2ODnUmkDxlzyKihuG9ce1xsnAnJewF5WKiQOo6AOum/0gqS2okkHq5FT9t8MrM8YjrVImda4nEEe1yJD90xRFfPZB6n3GX4osa/zPM6XcHe0XZO41fbqklBFVC4dYRLCGV8FmBjVRu7Hu4SzGRSARBLZEWM0Y6sHnfTSKRSIW0kFRIXmXsNGRTzwHImfIjwOj7zh6SyTx+vCNXTwz4g7NhDKNPfdrgRwz7QSD19RFrLrXHUXh3UhwNwaO3NITOZFKhFxcik/aFSkh6sJTJgK6knpZ6ZVEUSfu1E9UU++4KjlW2xYBu3mSIG0dlP0SUH8CCD6+SwlTdl0bs7ZQqP8A8IpQHGAjlAUQgJUs19x5B0vyXMOROKZa/dxqn3DFlXsLO3SfHFAs6M6jvjkpOWsVN4ASSxs9iDyTReojzvFt5HqfudMaAzqYFNX0crfUlkBy053+OuM51P6tkA6/jD6v34UNF1abtp+atQHJ4zmxLHDRY0egSQdz7rEZtJkjNcRii//5AssSjYDQ5z5R3hD9nUZ3eaSH6EBNIIeoYNosRYATuOwSYQLrvXM4LZgQYgVBFgAmkUPUM28UIMAKMACPACBgR8DRf1//iILXBzzG1m/xXQXikUpJY299E/L3PmJexKDoMt4p3IHF3tSm8EoFECfzlVOZKJJVFIjKFenTM2C7YEQsVUh0JpJqjOzDrU9UOByZSYvannW8TebWDyCuj9Q9g7GRSVDxirsrwrUB6Gpc2ywl/9VIVO7JiRE6uavs+SeXgiIjpWqwm3VWiSd8PRjui7AeNQsayB9Jdt3LIyx5VCaDtbWTwlkwgPYAv136KXKqUKRFX09sgb8VXKKZ/WqmQbhHmyYS5EV0xvKpy8RU/xsDREwP+4awbw4QU9GWDzxj2h0CCj1jTkCI6e1X/WJScc5AvsojMfUT0SMqiHklUPsz0ecOf9aUI5R/VGHUrxnTPGMmQdjiqxrhKKBsVifeOYC6RkFc146hzOAfE4DcTHsZelfzUKqc0xLTVWnz5LHACiWbSxIZuXiojmENlBPVlT+kOnwrMOhJIhvWL3kXvjSUSug5nlboOXY85CfvHlZ9MlFd+4OAm+cQ5nUhq0QgitrM+l9SJeoLKuIOt3it0n3p++TyLgqEOM9rVdP9mAqnpsOeZGQFGgBHQIsAEEscDI8AIMAIhggATSCHiCDaDEWAEGAFGgBHwB4HvvsXej/+ED8/dkVQ6zrBwTIx9HqM6t9U8fRuXig8jb6/Sl+XBB9CnV29MHfc0ukpfoFfhaME+ZJ+m0ncPtsPYuL5wFf4JuyjRLUiEmHJVOaEQK23K8b5CTDgpqZxDjd513/7XkUCi7DCObP6S+n/ckQiNsVRiaapoREj2HdtxGPnf3MJV6ivjeLAN+jz9FOLHPoEOWhWIpJaSl+2bQKJSc3cuoeC3R7Dr5j/gCO+CeWMfRPaWC2QFkVOi3Fc3Gkhzj4uIpYQ3x6HPCSOBJO67gr2FxXo/TBiKUd0EwP4QSJRwrfwG7288iWJSIURSL5Q3+l3HAomoUwkt8uOufVj+x2rUEgbRo6LIlsOSSkkikDodx+tbZLWWTDC09hAIpFRYOJdKGnqpkG7jzI7PkU6l1qQxxz6JDgeP4ROywVMmzVf86APVq4eKPzhrhzBVlfmywT6G4/0ikHzEmsDu2n9jbeFxFFPMuChOIh/rivi4IeirKDlqzh5B9scX5P5I0j6jOI39ESn9lAXeOoMCen7X/8gx7gx7BCNHDUFcP7OEu8c3LmlfPg3nx4cllYpM7qgEgwqeN9GgkrLuUmcmhMqNo7uxatdNIpGE/6MxqPwgsgWxalTPGUvv+cACRMjZnTt1IpDIrJrL1IPq43LFB9TTp+MPEEd2Py/tNcPVUASSOGNU3MSZRH2uNk4QmsnAzyq3xW5FqVFhZl66zxcO7r5KmlJ0bpKK1KhbSI1qeWnOIiedjUmDapC+m84iNwHu4ywiNWRLuphAakne5LUwAoxAc0aACaTm7D22nRFgBFoUAkwgtSh38mIYAUaAEWAEGAFGgBFoXghYlCVsXotgaxkBRqClIMAEUkvxJK+DEWAEmjsCTCA1dw+y/YwAI9BiEGACqcW4khfCCDACjAAjwAgwAoxAs0Og5pvdSCTllYsKtsllDJvdEthgRoARaEEIMIHUgpzJS2EEGIFmjQATSM3afWw8I8AItCQEmEBqSd7ktTACjAAjwAgwAowAI9B8EHCXNRMmh3VHRvIQPNp8zGdLGQFGoAUiwARSC3QqL4kRYASaJQJMIDVLt7HRjAAj0BIRYAKpJXqV18QIMAKMACPACDACjECoI3AbRzf+HpmXqMdPeCSSpgzHgEdC3Wa2jxFgBFo6AkwgtXQP8/oYAUaguSDABFJz8RTbyQgwAi0eASaQmtjFrlrUuBxo53Q0sSEtdHrXBZSWhyPqqfYtdIH3wbJ4jzQjJ7tQU0tFqJxOtG5GVrOpjAAjwAgwAowAI8AIqAgwgcSxwAgwAoxAaCDABFJo+IGtYAQYAUYAwSeQ/owNM9/DpanLkDYsvHkiXFmEtPkF6Jqagxm9G3YJpzYlYuW3cVizMAYd6jNVPW2uqSjCxtztKL12G65WbdFzcBxmzRwUxDIyN7FvxWJsRBDWGghOtRSPC/OAhMXkS2cgTwbl3qD5tx7WhIINKN+KqRmXMX1VKkZGBLaY4Nt/AZ+k5aGo03gsmD0IgX3srsTx428if9oPA1tIoHcb97TrGvblrsMO1wtYkBJdv/PCly119VdDnkP1HNvXkvl3RoARYAQYAUaAEWAEBAJMIHEcMAKMACMQGggwgRQafmArGAFGgBFoAAIpQFCVpCCajHBqImJDgSloyfH6JFfFswsLgdi3sGB0J7SmRPWu9HexzTkVa1ICTbArC5MS0Icwwk3CNR3Od8mWN3IdSM2MRa8Aw1PcLvnoi+ewYP0k9KnD80F7pI57JWgxVp+F1JWQUPEPBsmq2H/ls2VY9HU0lqS8gK4Bc4qNSCCZ4S0Rojm4NH5xwxL0dfVXCJ1DAe/bOu6v+mwLfpYRYAQYAUaAEWAEQg8BJpBCzydsESPACNyfCDCBdH/6nVfNCDACIYhA8BVIAS6yyZN2TUdsuMmJYCTH65G4Pbt1LpZ+/QJWpb/gURwd34SpWdX45ftJGBJwkp1WFkIEEnANn8x7B2Xj38XCoYGXsgs4ER3gFvD79jruFSaQNAi7buJs+U04e/4Qj9YlrtHEBJJYStVllFW0Qs+nOqGd38ET4I1NQCAF+xwKeN/WcX8FiGyD3H7j0HYk76uhsX+AhUtGoW9lCZbknMVZ+svIib9AfAMraRtkUXUdNAhrP7PjP5FdTgZEPIGl09vjd0vPI1rgWleb7pfnbn2DNb89A2pnhCETfo64unyxcb9gxetkBBiBkEaACaSQdg8bxwgwAvcRAkwg3UfO5qUyAoxAaCMQfAJJX8JOTl6/itTRF7F5fSmuoiOiZyYicTCVt1MSdudUiHqo5c1qcelgAXK20v33WiHy2alIpVJTosTbjYMZmLM1HGNGX8P+ncBrqxag62c2c0hj1+Js4Tpk7TmDKmm8SUieHU1kiZIMPq8a0E0usQVjCTu9Pc4eMUhMikX/MHpOJW4S5sK5Jwe7z1P/jx7DkZoyAb3UBHXlUeRkFkjl4dC2G8YkJWKiUk7NK7lfdRKbs/Ow/7xybwrd29M8032jJBcr15ehUmA6rBuu7P0jemnK7t06Xois3CKco6GcRpvcYalg0CkR+TON6TEX7lJ/ptbUnulGSR4yNh3DVWWoVb+gAAAgAElEQVSsZFpfH8ksxd8/GY2wEwfw1ZMJyB96TFIfua+fiHJf4XIJO9doTO93Btv2XITL0QevzYvH2C7K+mov4MPsXOw+/Tcqo0drmjYLiUM7KcOQD/bkYWXhKfKmiKHn4Mj9CA73eq1jRgxw5bO3Mf/Ey3h/XrR5yTIL3OUktGcpHkWV8rdzhUhYeQBRyTmY9ZT8t1Ob3sTKkhgsyY6FS1ui0I9YqanYj5z07ThOOIu4H+HYgC0Owu+l61JZRe+9YnK+CBzTs7DjW9nvMWF7sLtKUzrQKsZMEuja+HSRcmf+R8Dk5YsxNpIw3UP/LvD8W2+J2HNZWLnzf+SYJ+Jux95q3f7Sqg7tSC7Pb9GoWDsXWaQeWpCrqMFcx5Azex3KRs1F7qTuRK7o98+IhARMUftf1V7Gvk152PKn63J8qeeQckZYnTn6ddkQSD7w6yD9vh294uNQ9Vk+iq9RfnrgVCyID8f+TOXs6BeL5SlKOUsTUthyT0v3FqLDqOG4cnAPqQmXYcXocPh3BqhnpIW/RMlBW+w0CHnZbHX2GuPWj3Ooyv9z2XLfWp0xlu8ig52WOKhxMQNLnAeQIZ1vFPc253cw/8uACSRtDNafPDtZ8B9YcZrGDO+FrKQIfOImkP6Kvdk7seEm/fZkNLbE9XBPrH9mMOAm9dpg4sx/wk87q7eeR97SYuyjf/Ya+SKWPvc9+Yd7f8WxXUeQ/80tXP07/fvBB9CnXxQSxj2BDq006/vuW3y54xgKzlajiu5zPNgGUcOeRfxzjzccoexvsAaBvPN3KvU+r9iHB1/tWI6H2mPkuKGY2k/Bm370fjbQ2fl+RoARaKkIMIHUUj3L62IEGIHmhgATSM3NY2wvI8AItFgEGoVAOtwKz0xbjJSh4bhUSOWjdn7fo2wxSbreKsnGnNzbeG15KsaGncS6eTkoGzoX2ZQglgik/MuITniXSCiZeJCShTZziGfm5wuyicZz6seDSiJpe/MYkqA6eyJrUbZ+MTJOUAksURJNubfi8dFInUekCogsStmAsmFKQttFBMu891DcLxFriKCp2kO2FLbFL9NJ2UMElD5xfgGbU1ajyOJeXRAScZG0sgh9JByAsk3LkPHF3zwl46Tfi9E/eRkRG9XYteIdKkk3w6QkHc2ZtBq7B1v3dBEl4OZklFqMJRNI+zuNxvIVE9BVNdJKgVTRDa8tTMQrXYAja9/CB9+Ox6oVIxQybxn1SBpP/aBGwEkKqDlZJxGz4NeY0hOQytCRDVHSerzXaxczkkmSouoektfGI4oIMf1lj7u9koHWn0D+Vf2tqJ1+3+9N5FGPHJ1//YmVFBproBwrOL4V87MOoUoi4Kjfjl8KiWocyXwbH1QOl/1xdT/S0j7CuS4qgWSzVpecoLckdmqJrElZh0uxbyN99G0pbvb3m4W1swegtQFR2R//izFLFmNiFyqJuOJdbDnfuZ4EUgzCvsrDzJwLdDa8g1eIxBJKt/iMYsSkvkc9ruS1CfxWTVPxO4ZoKYYUXGop3ii+wgzx5TN+3OurL4FUgKv/T/WviPE/EpkVhdcz4zHEVYz0efmolPAl4tRIxtjtaTW2np2B94lsl5RJfp8BgK2/Iuyx07neYLP92at90vc5ZMTD9lxW3wu60pPCd9ZnjO/9ZYeDEhcVj2FcSjJ9IKCcbydkIrmhhRhNmQg3Eif16uUXjP/SCgKJEVwCiUiens9g3ZTeyjlpRiBVYu/az7HhujcAjo69kDF7sNzz7A49m0Xk0/953xdGhFYGEVoNpkr0xzdBwN6fabT3+Esgqc/0GvkCkXZyI76m3DeBrpPvZwQYgcZFgAmkxsWbZ2MEGAFGwAoBJpA4NhgBRoARCBEEGoVA0ibxrn6OlEXb0V9VjnglxZVEHJEda6n/jkiGSOqRzwZIibgwiUDqrOtH45XgN8xxpWQrKTCi8NroH0rjla1PRMY1NaFuUsJOlwRVfg+fhfVqolwa/1NaAyWtI4xJdxdK1yYj66YyPvUs2VVYirDRkzBEJLwr92MhyThUpZCOYJCS4aUYsWC1RJpAUVfUJGRgnkKWqWEjlXs6TCSWmpz0GtejghHJy7tS4r3WpCSdQgCpJIVJXNaU78e2kvYYM22QVOLuxp6VmFPQXfGBXnHmftyPEnayTTdlUiHiGo5sOoCqweMxVlJnEdE3MwdXlN5YkqqHFETuMntmPrKIGSl5K+FzANEq8aBdpw/c7Qkk4W9SxdyMxfsLY/BI7VGkv7EB7RKzkPiMw5RA8hA0hliR7DiJn7ltNJAV/hBIyvzQxIwu3u3W2qPUnkCS9iKpjj7ri9T4amTlXCYiR1Yj6a9aIrFS8QE8e1gm8K7Xm0DqoKyvduq71AOovXw2bO+O5Ox4PHU8D7NzrkmqxLFSflAuXbh/2NvIHHxGWpvTjYv8246BguhtL6vj7OLHvcD6E0hd3ao5OcZLVfUUqsmOtzx2GMgYrbLNa0/XGtU5eiWc/Rngn7/MsSPVl/Yy2Gx/9mof9H0O6QkkH+cyETje+9b+jPFJIClrs40hzYcI+vOtYV/4TZkIZwJJ9q21Akn82gZTEv4JL0qCWm8C6e43uzFju5A1OTDy1RcR3+9h4LtyrM3+CkVEFvV/+aeYP+hhXNn1n0j9o4vua0fjjaPxHsTda0ewIvcClSt8AGP/OQ5TuzVsrNmOHmIEklvhRequLzfuRC4JYt1lHul/NeW+aUIv8dSMACPgBwJMIPkBEt/CCDACjEAjIMAEUiOAzFMwAowAI+APAo1OIBm/qvdKisuJxLJXKen7kly+TFYddUTq+mmI9IdA8tEPSK/68UUgyfacjZNLQsmXhtzod9Jn0l3nB6+ksCi/J5NNkNYWrlHJmM0tRvPYLJEW4k++SC+J0LmAye7kumqVH4lbQyDJ/lBJvLoTSHKfpMsKgWSMVu24kBP8WhJPt177mOnvhY9+Lnk91rj76qUiJ4oh+61c3zvKTIFkpfDx9n8dCCQJ02JSoglFjrxOrQ22MTbQj1iWVEh5KMU9YKC5+kgta1hEpKRQYUmX1tdKicjAS9iJ0m7V+DL9LfymvSB0O6NIExdVJmeD29PS/Cc9yiV1D0mlG1vZnjlS/LivYBJI3nvPLF5kwsmEMNHuaa+ymz7ulz/AVy7ZDkt/VdphZyh7GdDZ623DfhsiW3/G+TiXh4WbEEh2Z4ynpKo2LnVP2MZQR/mM0ipZ69pHymim2b/vXMHOzV/iw//5B5VZ64L4bjeRW2rTAylCLevWDq+MCcexvRVoPUwtn1aFYx8fRPaxGioPCoR1jERC3HAMkF4sdInSajsOI/eEXDLNGRaOqXGj8Hynak85N7eN7TAjcTxGifi6dQb5m0ux7+Y/4FLKsSVNeEJ6X3kS9577jQTMDbWM3JO9kHTnEnIvfQ/zTPsQ3calXfuw/I/VqH2Q1jeKfL+7wtD/ie459CXeP3hTKg8n1jAx9nmM6tzWFO1gK5DEJE5SCOWQQqi1CYHki8io+e47tHv4YS+Syqj2Uu/TLcpN6si+P0W+P0sYRPbsi/lTnpaVTeIS/iogf10nf9E/Ix/rjvi4IehLXBYMY+jjRzObKYHkC3sRf0W6+LLzjdFhdgokXYnA8r2Y/OFf6HFPzPnC3Z+tyPcwAoxAy0SACaSW6VdeFSPACDQ/BJhAan4+Y4sZAUaghSIQqgTSfi+85f5E/U/4oUAyJjGVvhXbvr6OWsp7S5e735J/BNIlRQkjP6whN/wgkEQfkpy8IpRXq5PDXWrOO7l/0TvSvJKqJklsMwLJ3dvJM6RXDx/4UTqKkvZlW/Ow7qDoIaWO9Vy9FUhGAqmmoggbc7dLvaJEAktcPSXcFQLpcU2ZPRMCySpmRopkpk1iWyaQrHH3RSBBUsUU4FFSjkWXkDLsvCjDJ/exCZxA0qrrfBBI2r4tajybJK39jjGlz5IvYkdSNP0XEKPp+6QPWhNSMWgEkkIoF3bHkvRu+B2pvVS1lZ7YNGwjRRHntbkk3DpihyjDaHHmSPHjvpqYQLLa04oS0qNuMvZ3szsDfPhLIpA0Pc3UodxnqAaegM5eLa5+nEMme97yXLYgkKzPGH8JJCsc+qKs0Qik2zi6+ffIdDdE0+L4AywUJIsxke8mkITGhcSt9H8xr/4Cs/tZjPVQJBbOHY6+rapw5LefIltSbmiv9kj616GoIVWH1A/IfSnJ+YfL8f6qr1BseCrsR0ORFdsVVe7+QH4QSDSGZHMY9SNKVkq5acatIfVOIql31HeGdsqRE3+BeCLSr+z6HSl37his0ZBdhl+sVVV16YGkYt4eCf86Ds8/7K1Aqjm6A7M+rZZW6lYgeZ1HwJmPC5B2jEhDjQLJ5Db9nzSxYLw3bEAMPpjwOJGEl5C3+rB3abyHOiPtV8/jCc0Y+vgxjGhCINljfxcnC7djxX8bvWfsG2W9SiaQfEYA38AIMAJ1QIAJpDqAxo8wAowAI9AACDCB1ACg8pCMACPACNQFgVAlkPSJQc/KzJLEXgl+XaKRyjNlU6+d8iikpk9Df6qO1qgKpIqPkbR0DyLi3kaaSV8T7+S+vjyfuU9N1AVmBJKWcLEMDt/N669u/xX1rQrHZNGTisqVNYgCyXkUmdQ7qnyw3B+mnZakG+YfgWQVM9LSfRJI1rj7JJAUNUvR0DcRc/g9KovmUc81KIFk5lMvlYSZAslirSYl8vR7hSasIrKM+vSUi7l7TzXpqSV+8FaEBU+BRMNLJSSPYkxcd2wroLJ4a5LxPPUT800g+aN2U1WGVhumiQkkqz3tFd82dnotzYe/JALJCjvDYAGdvdpnfZ9Drau0ZfrqoEAiotf6jPGXQLLCweRDhIZSIGmS9L2GUj+XUW1wZPMfkC0RSr4JJPkZhRWl8mdzqfzZVSp/FvPqeMzudclN/ESPj8UbjxTj9X+/TMok5fd+NdiZ/Tk2E2nUa+TL1EsmzFQV4yYNHvoB5iWPQq9yleQJR8rCMehavB3J+4Riyg8CSRljQBuzPakhdMKJYEoaDKeGUJIIpF5EZq2QySx57X/HH7L24cMqIOLHI/He2I5eAweXQPoBJv64Gh8SgeUcMBS/mfB35C2lPkbCnpGKCsxA4DjCf4Apo57G870j9P3lKkuxJOe0pK4SV8RjXRA39mkM6SxkQhaXLl5G0vrb41jBdqSfFkSU7I/+J9QSejLJFXVxL5I/+ovkd6ks3sOqgk3FUMeqeyY2Eki+sB/1V7dvoqhM35yn/4qCrCJ8QqHhJHLrN4Lc8nH5RyB9R2veIa85rDsykofI5XjdRKayb3xNxr8zAozAfYMAE0j3jat5oYwAIxDiCDCBFOIOYvMYAUbg/kEg9Aika9i18B1s6SFKSxnKI4n/hz/gEnY+ykRpysGpqhGf5eBseyCZJezhKdNmU8IujEqh6Xu4WMehfU8gpS/PNVLCpI3wlKixGE7qp/T1C57+QuI+qWdNNfVMmoTaTH1ppgYhkBSVg0chpVVFtJV76lS96lmPDkf7mJGWbdMDSZSgs8PdN4Gk9Ok63xnPfH0GHdQeVjRtIASSsyQbs3OrNWUG61DCTsGlg9KDSSxda4N9jMmlGS9pyjUaCaSzW39FvbcGYUESkJVxFDELfi3369JdVuXT1OS773m0w3mRWEpvox21bVEb6VF7WfmxprYW7aqKMW8R9R4zVU35ET9ug+yIGR/r8iJ5Ailh52NPe40dyBngw1+u/TbYGVxvpgzUKCi9fel53v4cSsIQXZ+nOvRA8urLZlBe+eoxdtUOh8YjkDz9coh8eZPKxVFNOK9EuI0CSVXlCORvUQI9USJy1AS6h5BxkFooo9M3CtHjnWC/e+8uWrdqbUIgVWHv2k+x4ToNS2XbtlDZNk8JNGDk5F/glWsBEEgKMWQs1yZFzj0NOaQQWrq5BIHU6gCmb7lKCiUTsqrjk8iZHSWXgdVcwSaQFv5rBD75t5Mog1Bu9cWpfzMQSGJuKku4t7AYm8/dcaupHO0ewRQqJ6grtactDajY7AiPRMoUTdlB7WLMyspd/NJNDJr2TfIzfownf8DY/0s75KvkXlQM5o17XOpTGchlRyAZxxF4Jkx/CUMU/osJpECQ5nsZgfsLASaQ7i9/82oZAUYgdBFgAil0fcOWMQKMwH2GQJMTSEKtkEA9j0a/hczYzhL6tyiRPif3NsYsScTELk7crTyK35/ojInDOtWBQFITe0Q+LCQy5WoRVqQVoNwxHEuyYyGay8tkzHAsT5+ArsIAQzJWtec1SYFTi7L1i5FxIhpLMul5X6oNSlrGZ5QiOnkZZj0FlG16F1lf/C96J2Rg3mCnQQ1FZZxSVqPoyRlYPnuQ1O/l7J6jqBo6AlGknNJed2ncN2jcKPe4y5Dxxd/cpfFwrhBJK4vRJ+EtJA6mr+urLmBXSTViRg/wTtCINSwsBGLfwgJSSbV23cSX2cuon4esMLkq8ClRFFzU/2lDWi7233yCyCVK6joteiAJtcCcAoTROlNondq+TW6izqysGZEXadRr6srBLCzKPwPHqLnIndQdMjnwZyqbthgzCMdThVnI2Pk/iJH6w9jHjISbRIjd0/SX0qJpj/stIi3fyG9P602g9VocEIR3wsoDqG1Fpf1yJ6GPclsgBFIHF/UXSlqHU0MTsWoakaflH2Nl5h5UkLIpX+ol5L1XvK3xxPsqivdHKemdlvYRznWR+2x1ECULLWOM1HqCqKtV94rhWSJhVszJRxWp6dJHQyJ6t0XMMFUhySQjFNUaETQr3sUWIthEGcqRET7mMSzKjHSQyIa9txGh6ZUGZW3FA2X82lUdw7qFW+FMESRXNa3tbVob7fMU2udOF26UfIqyxydgJKnq7M4cvTl2BJKPddWLQCIr7Pa0mcIugDPA3l/22OnwMVNCwvrs9XrW5hx6JJBzWbxHjPtWPastzhjf+8sOh8YjkMyS3nUlkDzPmZxrRP5kdT5uSSCpT3iTLRpVkMmwgsB6pTJIBJIZOWL8G9TeNybGWJBTQSeQqKygQyk/F/nj7uj1xwvUtUyjQNKa9t0VHDv0DfL+eAuV0t/NS+3drfwWxYe+Qh71rpIKwLnLDhrW6Q9G4h164gCyd13H2Rq5B5J6SYSjpgTi/8/eu0dHVW35v9/Rh/LXFL8m3kO4PE6M8jo8LoSDUTo25gjBCHq00R/5Ifx4XAg/CeMkDBMGCc1DiEjCIeGSOEw5CP4IDCI30RtbafGBaMATadMco82jeQiIBA4JDZwmOYeiL+Ud48619t5Ve+/ae1clqQpJmPUXpPZee67PmmtV1fquOadegAwi2g72+Gofcr9olc90UQ2rxEfGYPaTI9C/l81nrenPbRGQRIrAxN9MwfJHFAWJBaTwGPNVTOBeJMAC0r046txnJsAEuiIBFpC64qiwTUyACdyTBO6+gCSiisqwtuoUvH5Rx4uLh6rhqTmKpts/wdV3BFLS0zFvXN92CEg0rCRAlRRV4ltKuxP/dCbmoRKFnwwJiAm0sViUX4Pjt12YJqJHYvSpkoRbqPZUNaDpp15wD01GZlYaEihtliY22deN8eIciR2FJHagXwIWZiXi+Ks7cU7d+A5OEXYSb5fvRu2ZP8PXqzcGTZiBzAXJtOFtdk+y6UAFCmuIGwYgaU4C7lQewP2qoCKu1tdecvUegMS0dCycHGd5wtdQG4SeO2zibCxZ/IhM8wLvBbxTVIp9lyhlzoQ5yJ54Emsp7dGsja/huUE2AhJZdapqC4o/p2PoY4UQNQINIWqEXDtSjsIdx2jT7Bd4NicNqKB0cEOXYMfS8ZTGR3D0oPjAj/C5RmNuxhjUlb6HQM0Xe58RXZCCQ/NsbCNBzPKEc4sDd+/3eLvAg/3NwLj015A3qa/FWqGIOyKNXYUUe5RXmwQkuv7W+Q9QXHIQ530ujJuTjoTDHuzRpS0LnisWpgjhpKgCdWSve+gUvPBAA/ZcespflwlOfaW54impRD3dO+jRNLxAtXXePJMs722Rok0cXlJTxt08XIplFc00Z6yikFrRsKMUnn+m8e/9EKbNiEN99WU8KwUkZU7aPcccaWAZtSIFwbOqD+oYiL6VVaD2h9vyuSkZGXLdkC9DLbReiBmZjCUZ6jzW5rjFmmMkbFdbSKnRNhUO/eqogOQ0p21SNIa/BoQYL0d2OkJmO0KtvSb3dVyHgvrosC7L8Q6et85rjNVnkclAWw4sIMEvxrCAJFLpwZwe7S//io0UhXSKXEqrI+RPYWexjOMv/4Y3/q+jMvWeYzq3y19hxY5GSkMIJFAauJWPmNLZhSMg/fXv8VtKVUhZ/YJe0RaQxHp/q/nf8OG+M/j0j2r01c8old5SqhdlkylPb2T4Kew+oRR2Qqa6n6LAKAqJMLGAZOV4/DcmwAQEARaQ2A+YABNgAl2DAAtIXWMc2AomwASYACIvIDFUJtAJBGTETx2Scl+XEUjOL4q6ySpFS/oWZD4stu66y0vYvQW1E42iVHexPpp2SvGqKs4fRRjNZ3HbTKArEbj1zT4s+aiVTBLp0J613ggPMwVZqA30UO8LLo4RSFoKOzPA01pUUBg1kJxS2JEos1mmhtOJJ7ZRMNaRPFZjax+BpEvPN+xh7Jw3Sq1RdAffvF2DElGHSk2L5wuqr3OHWP0jCmTtIeWlCEjA52WfYCcdcDEKRTohTnKkMxVq7SSjUPRDcE0lfaesBKTLX+PlHRdkhJNIKZj0r/83Cv6N/qPVm/pLoOZRZASkMNnfJNFsG4lm/6+1aHbrL39Bn/9qFMiuff6PyD78n2S8lmbRhgdxWOU5h0a1z+kUfh6Of3eluc+2MAEm0HkEWEDqPNb8JCbABJiAEwEWkNg/mAATYAJdhAALSF1kINiMEAS8uNLYith4SrFHqf0admxAqZZGMMSdMv3de3HYWPCUElHVhV+3mugUeGwcBpPOdfPb3VjpOWlTZ6gLdyLqpl3GO2s2oWGySKU3MOpP4wcwgS5FoPlrrKAIUBFxkjTj77HsV8DR6n0UXSGECXUTPUwBCf5aOCRmTJqKV58cQHWF/oKLp/8D7rEPoL+uVk7yzBlYOvaOv77RcLXmkF9s6ROPwhWPyzSwZ9V0bSL92ryMZ/H0wJ8BIjXb9d4Y/9D/hsBz/wqy3VGt+GTbF3ibRBQtkulaNYkaZwL/t6yBhKv4pJTuo9AZ17Dx8Mz7P4ATnyP7vX+nmEISR0T6tbiAyBQz8lEUzx5BVt3BtdMX4Rs+AoMtUqXZC0hU7+7Tf0TuvwjBQvTtaerbfbjTfAQF5edwjv466G+nYsv0AdbihG7shE9pEUh+Xv+lH7L+5xSq0XMfQG2uV9uMpTZfn94HX/+vf0IZBTOjXzzyFz6GEf/1Z7hF/c2l/orooaQZaeQPdK/+pfOF0SRYrX28Ly7u24vVDaIPiggZs09lrY5h7OmDWP1OkyIwdSSFXSj2xEMRsjQ/+Q98UvaZ9ANRg2tXmkwqHHiR8LjwnX+X9aykX8VeRXXZIXwoOv+LMdj+P39F79gLSOtJQBJjpKXhYwGpS61sbAwT6FIEWEDqUsPBxjABJnAPE2AB6R4efO46E2ACXYsAC0hdazzYGjsCzfh9yXbsOX0VXkojaEw/5kDNR6nl1uxFfJ6aOq2LA75yuAylVWeDUjd2cbM7z7ymz5Czdi9aRs6kWkZU46k7BZR1HiV+Uo8m0EJCwkeKkBD0aqOAhNsUFbOPhBp91RvR6F9h+tzZmD/c7lmB6KdARJS4z4UXF/93/H0sbeKX1uMLiiQxvP5LHPL/4dcYgYuo/N1hfGp+X1ysRhyFJyCR0E4RWdkUkWXugWhKLxTkfqHWCtIZNHrab7A2SeSiNb6cBCT8p03fRBMUwbMm+0mM+Wu76BZdpBJd7k9h59TmzyjlWraScg06Mchss4vEnzUk4I0wv+Fwj5simzyzh5Loth9L3rthYKil2ZPRTg+dhFl8sZxiFtFOQqSxZw8bX3Zh+v/53zH/IfNTLpHf1Fn4jf760AJS8sz/QWIoRyD16GWSO8cEOkiABaQOAuTbmQATYAIRIsACUoRAcjNMgAkwgY4SYAGpowT5/q5N4AYuNvbGg/FBRaS6ttlsHRNgAkzAjsB/XkT1//oan96gqKM+/ZDxZB9U722kSI62CkjiAS04uu8wKv/1Jpr+P5KAfvbXGP2rcUifPgL9RXTOT/8h3y8/0YoWet/d739HehpFyYioIvm6jq/f/j3Kzyv1a6ZTSrT5lB4MN8+iuua4v66NO+Z+TH3yMcweSxFI9LpFadTKdl3AMWpz0LAxSH/oMgq+oNR8bRSQQCLY2X2foajhFrxke9L0keh/6Cg+vBUQkMQ1F+sPo+Lzf8c5eh5+9lcYPXwU5j/7KzxoKhkkbHMUkMQF/3kFv//gW1SfU5i4fubCcIpmmv88tUfikXjZRrdQv1dQ1I2IIDPUQBKcP/3aPw7CxviHhmLp8xONNv7lEn6/76jx2WN/hYxn1fEy+4xO1EkcH4+WE42SgWC+fPav1AisAEPfz/pgOv3d/cFhvEMMZVq9x5vaLSCFZP/TVXxdU4+KMzR+ZLvwk+ee/TX+frjFwIi+Uf8//+APeIf8Tbm+H15M+zWejOut9twupV/g7+7xk/DW8w9yCjteYZkAE7AlwAISOwcTYAJMoGsQYAGpa4wDW8EEmAAT4BpI7ANMgAkwASbABJgAE+iJBKxqIPXEfnKfmAATYAIRJMACUgRhclNMgAkwgQ4QYAGpA/D4VibABJhAJAlwBFIkaXJbTIAJMAEmwASYABPoIgRYQOoiA8FmMAEm0J0IsIDUnUaLbWUCTKAnE2ABqSePLveNCTCBbkWABaRuNVxsLBNgAkyACTABJsAEwiPAAlJ4nPgqJsAEmICOAAtI7A5MgAkwga5BgAWkrjEObAUTYAJMgFPYsQ8wASbABJgAE2ACTKAnEmABqSeOKveJCTCBKPlJSooAACAASURBVBNgASnKgLl5JsAEmECYBFhAChMUX8YEmAATiDYBjkCKNuHu0/4drxc+lxt9XGSzz4tbPhf6uMV/+BV1Asw76oj5AXeZAPv4XR4AfjwTYAJMgAkwASYQDgEWkMKhxNcwASbABKJPgAWk6DPmJzABJsAEwiLQHQSka4eKsbwyDqt3zMHosHp1ly46XYX5xZexcHMupsZ+j52LX8fF+RuQP7lfhww6tTsThZdmY+uaZPTvUEtONxvt7TbMo8ajcxuOBm/pN19a9ePxDs+laNgbivjdeGYom9r6fufM5bZa1bbr29uHnjB+bSPFVzMBJsAEmAATYALdkQALSN1x1NhmJsAEeiIBFpB64qhyn5gAE+iWBLqcgHS9Dvkrq4EICC+dPiAGAanTn97BB3ZBAak7+4JpNBQxx1646ZzN9WZ8uOY17B/5MrYu+CXu64DHdI69HTCQbg3FvGOth3G3XA++QkquB4tGhXF9N7mEBaRuMlBsJhNgAkyACTABJtAuAiwgtQsb38QEmAATiDgBFpAijpQbZAJMgAm0jwALSO3jZnkXC0gRhElNsYAUUZ43j5Rh+e5+yC2hSL4OZiZkASmMoWEByQCpO/hMGKPKlzABJsAEmAATYAI9nAALSD18gLl7TIAJdBsCLCB1m6FiQ5kAE+jpBKIiIHkv44vdFdjzh6vw9eqNYZPTkT1nDO4XMKUosBeDZz6OKx8fxPnbwKC/S8fqxeNxvyoYnNegD1XStsGcws6pfVXEmZs9BeerK1HfTO0/Oh+5Sx+xTv/mvYB3ysqx/8yfydYBSFqwBJmTBkoLgiIYVPse9EcUeHGuphSFn/wR6P0Qpk3qi32ft9qnsGs5ibfLKlD7w23lWXPSsXByHPqcr0FG4UEkZnuwZJzS+VO7X0bhkWSsL0uDz5TC7tb5D1BadhCnW3+Ci56bkpGBeeP6WgouQdECOhukzTmZeHGYm54YKgLJi4uHquGpakDTT72cmeonTXvHysYXglL4GdrXMZU2GG12D01GZlYaEmI0PzRGugVYJeJcSS7ebJmJrfkpit+o9rgzipE30Y2bx2tQWl4n/dc9dApyc57HcIFRXleD/k9OwZVDB4C0DZjXtM6QSs4qIiVoc93cr8WZyJyopkI0+KxpftkuWBfwds4WnJthTKlo248QC1/49t7AFwXrsAu6FIw6oTWpsQLLPEeRmLkFmQ+7cOfbCizV/V9vhvGZarsPLMJ690EUH/iR6ncF/Nmcvs/PPJT/P5GKmBMH8e3IDFTOuCGjIR/MWAH3AQ/2/+CDSz/W0i++gaekGg3N5AhiPmXRfBpFjqCKR377n3gZlRT15TQfDWuCtv5cmonc1B/x9g6adyD/1vsB+fe5mu0oPXAWLXJOzkH20iQMFg8NEq80XsKOvjIS7V3MxOaCFLq+GZ/S//f4/28afOFvRaXYd0nx9eSYA9jfohtPW6bGdoIFJAf7e/oHL/ePCTABJsAEmAAT6LIEWEDqskPDhjEBJnCPEWAB6R4bcO4uE2ACXZdA5AWkVnxd8gre9M7A5jW0Oek9ie15HhybtAJlc4b4N+Ibh87ERvF+Uy3y174XSFlnEXVi3HgM0b7cOK2Ha8IcbM5KQv/GD5D36gHEqhv/xpEQm6obaHN7BglVKXAf343lpSeRvPp3mDcstIAkIzrK/4Rp69fhxXjahC3YhD0/xNkISMoGft3YTGxdPAZ9ZL/3wp3xGgkSzdiZ8TrqJ69AuWBEG7of5r2G98e+jArzprP3G5Tk7ERL2ivITx2IW9LmH/HCxnWY7gpO/2fcsDba0HKgGCtreuO3RVl4LMZZQFL6ehuzNuZieoxpTG3du4NjFTICSWn/LfI1vy/lE9PFgmlfGGwe5MWxHetQfCIJ60vSMNyibT0rRbQkNm8QG9IDhLCx2HNDGduWGmQV1iMhewMJfq007rQZ716ErTmP+EXQxkcX4Q0SLfuobEKlU3Py8RiDX3rxddkqEreM8+vcjFdQRP5g91KEGSBzWzoStegjEi5t+xFiyQrfXmcBaWqsklbv/QeWYNvSIagvWoW3SLhThA0nAUJtt/EXeDYnm0Qb4OttxOWEIroOp1uDmYf2/9qBqdhY8DweFI9WfaTxgVTk5j1P9ddILKK5d0ybpz6aM3k0b9U5bZxPdL9FBJLTfDSuCX0V+w/3wsML1iFnUj9crNmAtZ/83O+TYgxWVgKzyCenu01z0lFA+iVukT8s81ym+UzrhlcI2HVIUEU8I3V1Dl+fonAR61b+ezgfrwlITkydxg9wtL/rfmSyZUyACTABJsAEmEAPJ8ACUg8fYO4eE2AC3YYAC0jdZqjYUCbABHo6gYgLSOqma//MUhlRIF5XPn4FK/eOwepySp0VFMXjQ8O2bJTeUDckQwlIodoP2jhVxJh3SYwREQDGVzO+3n0QLRNnYLqIGgBtwi724Ipaf8k5Aok28kWUChZhGwkHUiigjf75pVetBSSyK734JAk9r+G5QeJifb+T0LhtBTFIwxsUcXU/iURFy3aij8rQsOms9n+wLlrJ36cQokh/aUMDUlZvkQIZfEfhWbodt6S4dhk7F7+Oi2rfLaM9SCTR+irH9OPx/s16y3nS0bEKJSDRZnYeiY/D/SxUpliCHUvjUCciX/qJf49X6v00fYactR8hIfd1LIoNIbbJtvditLiWxIlzVSvw6ndPYXPRU2jRRYcJoUIRl7zKxr5XaTcQpaaQaZOAZIp20gTFfROEwNhXiegZmIlKEiLDewku5F9ID7CQNgWi3IL6IaaDw8vgH+HYaxOBNDUWqphBkXu5CdhXvBcPWgoZiuCwvDIOq3fQOoJgYcog8lG7Qczb4P+y60H+Z1qrvN/j05oGxKTOwWNiTl+vxZqV5I9ahGIoAclxTUjGdXPdLOm/e8l/lZpKV45UUSRQImal/lKuP8d2ZKK4WV1HQwhI0qdIuNtH4teSlnKUXiJB0kK0g7oWQSfAm59jv6YYncgcgeRof3iOzVcxASbABJgAE2ACTCDiBFhAijhSbpAJMAEm0C4CLCC1CxvfxASYABOIPIGIC0hy4/IC5m5ejem0iStfemEFwRvs1w4UYnn1EGVjOJSAFKr96+bC9frUTWYByczTGIXjLCAp19ZRaioRJSRfhhpIVhE9A5C7YwES1Mfq+z1MihBAtogQOS2EqFZ/pIFV1MJ+amVh1hxMHUap67RXWFE1/ZRnSG1PsfHc7A0oSL3hICAp1x2b+QpKnlGiXJTNYGN/gryzo2MVSkByrDml75ua+k0vEI49KYUeqIKZsN3IWREeayeLPrvwaf46vD9SJ+DohSl9Py3829/2l4+r4kfwPDZsrsv2TlJ0iCY2qj6sikbnqv4Br34OPDw/A4smD1FSQzq+iAVFuF2cswn5kzV/Udu064c2d23aDd/eAY4p7ISApIkZ71/vBV+sjZDh9zl7Ack4/4IFJMXm8PxfdjuUIGtmYxbHQwhISpSb/ZoAs4AUJL4bDTD4b0gBSRXuyo8CP8GfQtB6DtcjRRVSzfNE6YMdU23eKa2GqoEUlN4vlFvz+0yACTABJsAEmAATiAIBFpCiAJWbZAJMgAm0gwALSO2AxrcwASbABKJBIDoC0mU1Cke1WL/RbyUg6SMLwhKQHNpvo4B0q7EOu8r3yhomPtXcYWFFIBkFInlrSAFJ2/y22FCVJ/2rMZiig5KOULTLDyKtXrKsvxO0saqrj4OBiZibMRtT4+m0f1gC0o/BbiTrsyCkgFQbdOdDxnE2v28l8Oj/FmqsIiAgaRFVimm6MQspIKlRRxTRsS0D8CyrRH+5ia4KLz8EY5R1dtTIpg5FIJnr52iPUmuC9dfXdhJ1cbRaWnYLhD7yiiJXlFeIfvivs240WED6KvhCae8YHHOogaQISCQuSBH5j4iXYqZReNAaDhWBFJ6AFJ7/y2eGISCJGlKeijpZj0x7+esthSUg2a8JIQUkdR1497ur8GqP13wkDAFJi7isw98ahG3DQFrM4eBUj3ZMjYK9Xd0sS/vtfJn/zgSYABNgAkyACTCBKBNgASnKgLl5JsAEmECYBFhAChMUX8YEmAATiDaB6AhIbYxAarOA5NB+KFFCD1StJ3R6olqXSC8wTO4XnALLEAEQHJUTWkCyjzbQUnLVTXoZyYdfx74JgWgf25P5LRfwYVkp3m2kuksFVJtHFefsomqUaAHjhnUAh1MNJAuxLBzH7NYRSNRBkWKsBMjNAYqLb6v1g0JEtNlEibQphZ1jZJUefCvOfVyOwvcuI37+OooushZe/KndtpKPxGj3tyUyL3iwgwUkk6jrvyVUDSRxoVJHp9ZLEUhuqmEkalRZ+FdkBKTw/F8+PpSARPXVskR9tdlKPTLter94GJaA1N4IJLUW1ulE5BZRVCPpx22NQJI1wnaclV0dpdYNC8IeFA1nfI7zmmJszTh+IewPZ33ha5gAE2ACTIAJMAEmEAUCLCBFASo3yQSYABNoBwEWkNoBjW9hAkyACUSDQMQFpFB1byw22GVNjTOUuorqywwOFYEUqv2wTt6rJIOuNYkoMioiLnA632C7XQowbSPdJLqEqHciIo1kXaEf4vDwd2fRX6tTRH/XbwzH+Hy4z6XUlpIvte5KjKxR8qOs4XRRF8VhuJfS5C31NGOWPr2gvyEnAakZn1K9lD1D21J3R9impCu0rYcVaqxCRSAF1UBSOnPL60Uf920ldZpdDaRRSr0rO1ZiPJQaUTW4M6E3vvU9pdZ/UusJNVOEWH6KjBAzvCIhINn0Sz6Hxv8Ojb+s6SRfN2R6vT0xulpcJpMMKSL974Xoh76NFhrH5cZxNNRPcrKX2pHz+9LMAC+TQCaFjPKfsHB9EuperYIr4zXyZV1qRtWWjgpIQkgL1/+VueVcJ0sRTxCIwmtjCjulJpldXTSLGkgWAnatjB5UIn2MtdKUekwP+uuDmQVDRbSrm/gysrEdhUeSrIU7izkc/ppidETj+Cnrja395nnF/2cCTIAJMAEmwASYQCcRYAGpk0DzY5gAE2ACIQiwgMQuwgSYABPoIgQiLiChFV+XvII3vSQIrUnBYC9t1Od5cGzSCpTNGeLflG16dBE2Ln0E/WnzOT//PXjTXkGROMUvooCoXsux1FUoSYuTlIwbjyHaDyVK6LlrG8QkuORT2qwrh0qxtvIsXE+KWjdk6/kaZBTWIzF7A5aMo43w3RtQ/OWfqR6IUsResQuYuzEX0weRyFKwCXtIAFq4mSI9Ys1RO+qGLRWt37p4DPqIfq/dC7d+s1w+7yC8vahWTjnVg1JtNWwMy836r5C4fhVejHfhFtWXWl56Einrf0f/p1P9JbnEnjbrib3G9ny8SCUm0uGpNoxU2dNYnTvwDVompSDR7SQgAcom/21MW59Jz3HjzvVv8P6JOLw4eWBwij0/446OVbAvGKeN0v5b5Gsbha/5aAyKNpHvKAKEZvMsOT5eEjLWofiEtlEeipV4knrNCUBLayifT+OURX4xOmMVMidS1A9Fgn16pBXJqePRx0ZAukm+sqyyL9W1ysBjFC1ifln7+BRszHkeD7p9uHbkIxx74HlMFX5GYl7thFXYSPPjPm1+TV6FMnW+mNuW/nNCFWj1bzr1w9CIIj7swUyFc0s9ivIqcd0/Z7VxtrKXBD3ynaXkO3NpXkyPNc8T8sksij4auwTblo7B8W0rUHrGOgqprQJSMPPw/V92P1QEkhSAGpDkXx82ofTLP2GUFHNpkFXhTYi7OeL/9LKqZ1ZnsyY412DTIru0uV6HgvxqnHZNwfoyEcGlcK2boKw3OF6FlaVfoUUVnG4eLsWyilZau9ZhOsSashexlsJd4DlyPVfX6/DWFKMnWo+fnf1d5AOSzWACTIAJMAEmwATuOQIsIN1zQ84dZgJMoIsSYAGpiw4Mm8UEmMC9RyDyAhIx1NXo8fXqjWGT05E9Zwzu123KxjyZipbDB3H+NjDo0fnIFWKSiv/aoTKsrToFr7oZGmNOvebUflsEJHretSOUAmzHMVzHL/BsThpQQenjhi7BjqXjKcrDi3M1HhQf+BE+10NIyUhCS2k13KqABBJgGnaUwvPPV4HeD2HajDjUV1/Gs5YCEj2s5STeLqtA7Q9Ub6mXVe0aRTARaewq1KiC4E1nEnN0dVdcvQcgcUGmImRIvt/AU1KJ+mbBNQ0vUE2eN2lDXqunJG0o343aM38mG3pj0IQZyFyQTCKFs4AkxJSLh6rhqTmKpts/wdV3BFLS0zFvXF//pvgbJFLJMda/OjhWZl8ISm1maN/MVLW5qgFNP/WCe2gyMrPSkKClcQvFSviHOcpE7VvQGKSlY+HkOFsBCd7v8XaBB/tpXMalk8A1yRhh41wfphdiRiZjSYZqe9AYzjbMH9MAqKKiJiIa37XtR9A4fo8Py6tJNLwq/WZY6hLkpv0SfbTrDPV4TPZSlNTX2zx46w80T0TNrhk/R235WaTQPEk8I4SMy5imRdxJEbUOwyzEjLYKSJbMw/R/ZS45RyCJWlTnakpR+MkfgX4JWJiViOOv7sS5mVr6SS9OVW1B8efU77HzsTUnCU1CzLukGwuHNcFZQFLmeklRJb69AcQ/nYl5qCRbhiB7WzoSKUjx1vkPUFxCa6zPJdfg5BYPdrlFxJJLikv74+fjjbwkmrOt+H3RKrzVROKTVfrAlqPYXlSBOvJd99ApeOGBBuy59FQYa4rRiYJ8PIT9996nMfeYCTABJsAEmAAT6AoEWEDqCqPANjABJsAEABaQ2AuYABNgAl2EQFQEJKe+2URodBEcbEabCbRSdMoq1E/ehDUmUaTNTfENTIAJMAEmwASYABNgAkyACTCBu0iABaS7CJ8fzQSYABPQEWABid2BCTABJtBFCLCA1EUGotuaIaKmvkJCmRL1wC8mwASYABNgAkyACTABJsAEmEB3JcACUncdObabCTCBnkaABaSeNqLcHybABLotARaQuu3QseFMgAkwASbABJgAE2ACTIAJMAEmEEECLCBFECY3xQSYABPoAAEWkDoAj29lAkyACUSSQKcLSJE0nttiAkyACTABJsAEmAATYAJMgAkwASYQIQIsIEUIJDfDBJgAE+ggARaQOgiQb2cCTIAJRIoAC0iRIsntMAEmwASYABNgAkyACTABJsAEmEB3JsACUncePbadCTCBnkSABaSeNJrcFybABLo1ARaQuvXwsfFMgAkwASbABJgAE2ACTIAJMAEmECECLCBFCCQ3wwSYABPoIAEWkDoIkG9nAkyACUSKAAtIkSLJ7TABJsAEmAATYAJMgAkwASbABJhAdybAAlJ3Hj22nQkwgZ5EgAWknjSa3BcmwAS6NQEWkLr18LHxTIAJMAEmwASYABNgAkyACTABJhAhAiwgRQgkN8MEmAAT6CABFpA6CJBvZwJMgAlEigALSJEiye0wgW5EwOfFLZ8LfdyubmR0G029F/rYRiR35XLzOPC43JVh4IcyASbABJgAE2AC4RFgASk8TnwVE2ACTCDaBFhAijZhbp8JMAEmECaByAtI32Pn4tdR+8TLqFzwyzCt6FmX3TxSgVdrbiAlKxvPxYe/Qd/e+3oWve7Xm2uHirG8Mg6rd8zB6LDNv4AP8ytQN3AGVi99BPeHfV9kLjTYfLoK89+Lw9Y1yegvm2/Gh3mv4V3MwOaipzBY/0hxbfFXFkY8rvTf9v2HsHBzLhJOCFY/Bt8/dLbu+dHtIyzH6wa+KFiHXQ+o65baj1Hpm7BmUl+/QQo3yL5MjVX+fOv0Z/BUfoTjzT8Bvf4GoyYvQOacMboxbcbXOyqx68iP8P7UC+6B4zErYzamxrstOyrWgcIaL6blZfmfYXnh9Trkr6zGeSQie1s6Eg1LjdqfH4CUXA8WjYoM0/BaUT4DLs7fgPzJ/WCeH6d2Z6LwUuTHOzzb+ComwATuWQI+H+AK/zvZPcuJO84EmABYQGInYAJMgAl0DQIsIHWNcWArmAATYAKIvIB0j0P1HoUnpwrIWI3MhwMbzyGptPe+kA13xgXqZjV4Uzhc2lc+3oC13yVhfc5TeNBaRwi3qXZd5ygg+YWJn2PWxtfw3CDdI6SwctkgoBgMCPF++8Q26y5KIeJLVbiyuMSuj20RkNB3CtaXpGG42r5ZQLpD/V1e3IDRGauQObEf4L2MD0uKsf+BTGwmAb0PxNzYgF2Ygo05z8uxviYE5h038EJBQIQymu/Fqd0bUHzpN9jsF/UsOugfp14kEr1uFIm836Bo2U4cp9s6X0Ay2soCUrum6F2/Sc4v3LsHQSI/AMrnZN0kRVjtci+5ntQjWSeOdwkbya6CShcyc5I6eNDCh3NVxaibkE1rZSd+6MrPRLTxgEn7yd9prMe7h4DkBUl40LKZu+yHncyj/ST5znudAAtI97oHcP+ZABPoKgRYQOoqI8F2MAEmcM8TYAEpsi5wq+kkzvvikBDfBvGITGjvfZG1vr2tsYDUJnK+Gzh3+gbcw36JwZ24j6W30UlAku9VXYYLPyF+jmmz814TkNALSZmbSAxWBsosIMlN9hOmSK3juzG/9CoWbiWByKdECfXPLKU2tJPvN/Bp/jq8O/RlVNhGabbi4nEag2Fj7H3ELyAB7idXoHzOEP8Q3/m2Aos9DfL/LCC1aXZ2z4u76uZ/96TJVncZAq34uqQMLbNXY7r+IIO2Fh9OkpGr1+VhAs1oJcpzYU46HhNRovq54aYDPmtOIqWIomV7bCCScgDB48pAme4zITCkd1lAipZvdQdhSveZLTH06o1hk9ORbYhYjhYgtd3uwCnKCMJtngWkcEnxdUyACTCB6BJgASm6fLl1JsAEmEDYBCIvIFmksGs5ibfLKlD7w22g90OYlpOJF4fRhqz6YwpqqiNhtCG9kbpZPTd7Cs5XV6K+GRj06HzkUsovJdUWcPN4DUrL63CemnYPnYJcOuU/XN2UFyf9i3cfRdPtn+AamIi5urRRTu/Bzt4QVK1t8dIGSC7ebJmJrfkpit1qv90Zxcib6LbvQ0f6L5+xF8PTZ6PlY4Vd7IT5WJ3eD7UlHuz/wQfX2DSKitDSlpFdIcbpwYwVcB9Q7/WzDqTKUvAoqcq09F4BZF5cPFQNT1UDmiiN16BH05C5INkffRNgFzxWlth1tvp6DUDSnHQsnBxHER/qJn9VP0xLbUbtJ8CszbT5FEvPPyBSg52CF3T94sfhKn8PLn96Ly/O1WxH6YGzaJH2zUH20iSZvk3xyZnITf0Rb+8g++X9mUrEifY8XQq7W+c/QGnZQZxupb6Qv6dkZGDeOFVQpAiVL3ZXYM8frkLarWvH0E91/AbPfBxXPj4o/XvQ36Vj9eLx/lPYAR9WfD+bfH+09H01hdgTqYg5cRDfjsxA5eIxhuaDBKTD49VrVH/tPR8voRJv3V6EbTmPSK7y1dkCko1PKtFHgS5ZiSR2fbSOgrJKYXcZSY/eRv2lJGwuUFL5WQpIRyhKqSwQpRQ8jtVwmVLhOS4l17+Bp6QaDc3qeplF66XViXltHRk7GsebfmlIN3hq98sobR6C2DNnMTwMH1fWpBr0f3IKrhw6AKRtQEEqpZ9zWEPt18k2prBrw3pru96HsVaGWL6799ssIEVw/JS1oHFmZ6d+1K2xhpSiEeyaoam73M9wunW+BhnEYnNecPSRXIv1ApI/Ws6HizWbKML3cVq3UzDYNDfOVa3AO/HrDKlJwzGlS10TlHbWbJ0Pt7ywqXHIAlK0x1L6ZuOM4DTe5nXaexI713hwJc2YKtdoX4TnKQtIYQ8/C0hho+ILmQATYAJRJcACUlTxcuNMgAkwgfAJRF9AuoC3c7agbmwmttImdsuBYqys6Y3fFmXhMfV0vrOAVA/XhDnYnJWE/o0fIO/VA4hVhRfQ5kJWYT0SsjdgybhWfFpAdVvci7CVNrzvp2uzXv1Kfc+NK/K5/ZBdRrVCmhzecznYG+PA1cEWn6ybQn1+g/pMG/xKdMANRWhpceiD/KHXzv6rm8tNf6dwB0VFLC/9FxItEvFSCZ3M9dWjKK8S19NeQVHqQOpY6HFqfCAVuXkkUoA2uHN24thkLeohdATSzSNlWL7jNmbl59JJ4mYaq000VvOVsTKw08ZK9RFL5kZb+zTVIn/tXrgzXiNBrq+6yU+b/xkUOUICnXiJVGPLKNVYovQV4JhIEfbln/3RGeIH/0qqbTOLxmS6+yS253lwbNIKeYJXihWHe+HhBeuQM6kfbU5R+rlPfu4fT4MgQanDSohNC3HNJ663JPcf8cLGddRvcZr6FbzppYiVNSmIke+dRPLq32HeMJNvqePXOHQmNtK1g2Uf34M2V7TUaZa+rwpItQNTsbGA0qZZuK1tKjkfndBeuh23aI4t8XqwrJLmjL6+TqcKSM5zsU0p7HQM2iIgLVz/FE4XVFBKyi0ygigohR3N5aWeoxj0ZCZWzxEp68wv8vU1r2GPNwEv5WXg16ZT9MFD04b1R/WRBzMW4Vr5QST6hVtqI6sUvrQZuFj5Hh5UBSQnH9dE7cZHF+ENEuhlP5zWUMd1si0CUhv667Teh1orw/9I7J5XOghIUgSUwndvjJuzCnkyfZoQzD0oPkB1uUyCuAbAkMLOewHvyIMHJGoOpIMaa9JIrFbGGZpA6d+YfApXRKq2kfMx+kQV9jW5dM9VUjgG23MDX2/z4C0S1g2HTPyjoTzr5hOPo/HwZTxbJKL7hNCqHI5wa4chhA0lt5Ey+TLqPr8Bl/5Qib4PuoMsck4fGoAUdwPVpJuPuZd2YhfVDhOvYVodLwubjfdlUjRhXAim+o37G7I/vtmLcOtAJb5toQMPOSswD3t1NebU9JyW7JW2agc+DveRegzOWYf49+yYW401lJpv+n6OPalLYae/h6IkUjORmzaE1gVlHILsFgK3wU76niEjgExihc5PHzzwD3j10vN4g8QhHC7Fspo4Q7pQRDU+/AAAIABJREFUwV+IPW8PWmWZ8s9eQKIb9Zvk5rkhIkT/aQjeoMglfe3BUOMpx8fUT8PhFRv/CtjyG1wrWoXaiWpUr0wzqq7b4juVlS8X++jg023s33EMLbHqvGvU1yG0SOEqDyCo88J0qErxauOYWM5Hk8gQWAsQPA/939EU3/DOnImbe9/DaYzAwvzZQOUm7DoDjJpPop1Yewxt2/tmwLcpPWu8bv3RH0LTr9a2woj1Wqf3n/56JgM/oznYipQnaA259JSMcPPZzf/DI/DSyJPY9clV/4EsJUXuj4pl5tqOFuu0fp0NHguLeWqwbyoW9vt/sMutRTPTGGTQGGSUYlZrKQmswfb113Oi75V5az9DgvodVP/8wJzvnh+JkbCaBaRIUOQ2mAATYAIdJ8ACUscZcgtMgAkwgYgQiLqARD9W0mnjPmX1FmWTXLdBnTe0QaZ3chaQvtKlYGrGh3kkEo1V6jKIU/aFR5L9p/8VYcarbOzLH9kXMFdGn5hQyR9Q9u/Z2quKEVbgHW1pET/S9mK0WqdEbIq8+t1TMmKgJWQf2tl/r5I6S9s8BkgUWexBgz/VVSttIK2iH55qhEmbxsmHhm3ZKL2h1TwKJSCpm+hDM/2RMMpYQYoT7ioaxxNU74V4iCgPzUeu6SLTDMylrSdJlNHq8xjtsapxI8dH/wxt813d/LxypAr7WxIxK1URAY7tyERxs9I/JT2ObqOm6TPk0Hgm6Dbml2sRSGq7g7M9UqgyvEyRZ4Diz/smGNOPyXtM9hEUA3P36Vq8e6Qvpi14RImMOVCI5dVD1DoLxg18K3+1FZAk2wtK1JZP9PMj6qeuvo6cO18FNalttCqbQ/bvK8/9Meh+yzRrTj5Jc7FTBCQSZUYf2YCVh5XT7C5pP3RRdiKybTterT4rI8rGpT6Dec/QmOhTE7YcxXYSoepuiEgx8rGZv8HUUTY1ULzf49OaBsSkzsFjQmy6Xos1K9/TRRHp0Pl9bQOG/dM6NKQqEY2K75zFcxtH4MO1gTXAycf7B/kbPafd6+RluZF4Udt8l8zi/DVAzFGm4a63odd7+7UyIh+WXbkROwFJbhDS5+9GIYxTLZnltGEtxOwWmudlPmQXLUACfT7l0zXJIuWiTrAPbGwOobVnBbZTSixxGKFx9woUe+dj29Le2OMgIO2BIn7H0Fq/rBzIFIc3yJ+t7Ek6U4xlhxNpvU2BWwjrZS5kl1OaMT9zZU079fQqFKXF0V+Vz5T6yUKod+ML2pjfP4EOQzxwkNafs5i2mjb7hymHSmonikMS/Qx9kAcqyn7CErIp/rBI2dkPvxUHK+S8NZ34t2GYSDYb7hPrlSPTYAGp4QlRK40O1lBNPG2NGWyILhHrvhX7ONSRALSnnyb4Km1bMj+vs4u+F2UU38YSeSjA1E+dDyU3kjBe0UvxD/HdIa8cvnQhol+Q42Blt/guU+oL+Egh+ciOpYqd/rpPej91kYCS9zES8pcAZZtwbIZyACTwUr6j2EWChYpAevXSM8oBFfPckP+/jBd36P0rELms+YH4juJnILiRMLmkbD6wIzAefSiCZHteBdw5mzD6QODvev9KJP5aDaRYsRaefoq4jAfEd6Bqiq4qSsAxW18+ipTsdVhEB6Q+pGvqyN/lgR/bCCTVx4RIleqS82Lf2FdQ8ow4JKS9dH448qjt+qCv22QWkALzUL8o6ufoz0kQXoW3vhuvHFjS+52OxzA9Y+lnH2FYfjpQrvdt4xwwsNWnIbQTkPTzUmeHnPdqBFuwgHQWz65fhxfjqX+O8x+YKw5FxYjap6aDJm2NQBr6jfVYDDLNU9nPgH3yu7T0I/r+LCL2Clvl/FbWNQv73DWqP6bBq1tb+rTQvFhejyRxiMolPitIWDLXwOzKn4FRsI0FpChA5SaZABNgAu0gwAJSO6DxLUyACTCBaBCItoCkbBjroxiUH5nnZlOKpAnixGtbBCR9mql+ygnafkvkj/H7BBz9hqfcnNiJ04MeR3ZWGhJidb80W+zfc7SXNqGsX6pddrbEKkJBLf34L3nGJeufvD9SiAZ9nftwXdmMD2yut6H/MAtIwakF9Ru5iujSznFSN9x2QROUzJScBA21TwMD4pLYwBOM9lCNGCEUml/KGA1A7g6xuaW89AKK3KTRbVhrG4IGX7HaMNc9SM8mSEAy3WsUY5SIiv1k2cKsOZg6TLchJv3zJGb5f5Rb9V01wsI+o0hkpGK0of0CknGTXkSybKENWF2tnk6MQAo1FztLQJoq15JK9KEoJHmq1yAgqePQchlfH/gA7x84RZEev8C0vGzawNarSD5cO12P99/bi3qK4nBPWIT1WYFUnLZru5Ofqu8JAX6Jz4OV52fItdBH0X5Lv03GjrRWFBpEZONTDEKO1XPavU4q0RXhCEiO645hvQ2xxjqulcFrSDQ+S+9qmzYC0k1aC5cdImFGpk9VGEqhkU6xZxWQ0LImE8/FWxdiM2wa06l2X5Yqios1gASe9WUJqHOKQJqkRlrobEs8YW0Prf5YVuXCS2vUujVBME3RTnKzs442O5UDInKt+G4Ktj19FkuL4RcrNZHhjTUD8D71ATlaWjrRHp1gIHH82Wb9RrJ4sHHD1o7hIorQDGxA020iYs+RabCAFBy9RaKGQRxQIgqC2U/BRb0wY4oqMdT90R+gMfiJvYA0+GM6cAEaFfXzV/hCMaWIq1igRKBY2q0bs4C4MwbH7AQksusKCWevHhY3JmG9miY00IywrxTedO2giMVnnmUNJLqudwJ+W5CBx4Qgap4b8hDTZxhlSrVrjEgRqWuJAQliSvpX4S/b4Vq9BL4ivR9pNinjZOVfixAQkEaLwyf5N7CExFEXHSTyxKxAyaSzYfmyISLQVkCyWOP9qf209wJ+mA0Sd63Wh74iEi4wj8wCkn/8DY8zzlEjT3GAicQhwVyu1UrbEIx1fqY0Z06x58B2lM4A2wgk3TU6X0igtcheQAr0Pbz5b4rqckxhV43zmkm6Gkjis9ByLCbeNqbUNPdTi2SjAwAJ36nrIAmnXl2Kx2CBjPq3cQB25tNBLJENIijS37Te3tUPt7v3cBaQ7h57fjITYAJMQE+ABST2BybABJhAFyHQOQLSj8G9fYLEgWeudlxAUlOw6B/gF1z8tTWo3s/QZGQKIUn7oWTznl2EBIS9tgXv1c1NB1tk1BFFtGzLADzLKtFfRnWEuE9uPIQQkOyeGdseAamd4xQJAekBPV+dUKb6iPzBraYDsYow0gsotgKS/hnmDXO1NtG7312F9yfVm9TntU1Aont1dY6gr71lE50TlOZEPN5KQDIIY604VlWB7YdEzSbN+7UoqfYKSMGCkYzEoo1Zf42fTheQbHxSRiCaIsNMq4xdlFWbUtipm4xy/v4wA6sn1aPQSkDyP1tJz7inKRAZaV78bh2vwsrSrzDIpi6SqPPjqaiTNbS0l2WElk5Ayh/ZoG5MilPF2fjiYRIJ1AhPfxSig49bRiCJh7drnVQ2mcMXkOzHOMCuI2vlvSsgWX2eadGCtxrrsKu8Bg0Yb6gPqDE3bxrXGhxZrDWJqG+jgCQ3bU0RiP40ccLvqZ5h0yD6rM4Qhz70DzRtaKq+79+I1T4fZl7GcgsBaSsJSPv0tqqp2MRGeCgByY4hJa0zCkhkgzPTdgpIZHcwezVNoCbSOQlIbl3dPYlUq1PoJCDR2qoTHmwFBN1mdrzqT/XN6rolPz+dBSQluoNqEYoDRUEHdESUWSVcOVY1FVXR0LIGEpQ0sz88JdPjBUUgybHfi/iQApKxzp4gl5L7MlCsE9D8LmrecNf9Xy8giVTBWRWIWZNNNRg34fp8isyPUb6rhfLlcAUkfT1JaV7Qd9eAH0oftpqPMk1aJAUkHXODgGT0MwWnhYBkM3cXhSMg6etO6vw/XAEpvPnfFgGpHskWdULt12oljZ0/Ei9IKFOeffrpDXj4y3UUiakI984p+tQo8Ud1B/AgvlOWw3OI0pqqU9jye4f5C00P/j8LSD14cLlrTIAJdCsCLCB1q+FiY5kAE+jJBDpHQAqkLzKw1G+AyroM4tQn/aC8pEayqBvujhE4BuHBeqTuUE74twp2oh606VVEJ3x1wUjm92JF2gdD9Eo4o6+PDLLZrBRpNEro4G4O7T9QCplMXQqZXXZ96Ej/gwSIcCKQ2jlOkRCQOiMCyVZA8uLrslV483QickXKHjqQ3/4IJJ2/tFzAh2WleLcxDgsLtJO3l3Xpzxx8K4SA5K75B6rD1A9zRWoqSnUWkQgkNTXf9SCzfh6Imup0AcnGJ7W1Qp9a0GR3JAUktNRTSpcaYOTPcfqMy3kMRY2N0mOURktN2xnEU42wi1HTR+rfl3WHqM7bbKWGlpWQ6L/csH62KhuTefNxvYA2R4W/GaIQnX3cVkBSH9a2dTL8GkhWYrD1rAixxjqulfeugCRPz/vTNFmTVQTNy3jBtKlpjkAKRFdo7Shjcv7vdZFJctPZJG6YI5BC2CPqFa6leji5Fins/JEParqloI1Y0+ZqYBOVBKSgCBFFCAglINkxNEes6OlaM22ngGSw28jenxrOQUCSG+UHRij18DoQgaQISnYRSMqY7x+ppBg0p5d7e5AqEJmigc5V/QNKLw2EuykOS0rSMNzgooLXBto4V1Oo+ny443Ip0eb0ancNJOk7RzFNrUmpPdIyAikoOkaJhrmyYBPWTBLRxWRjSSmanvwf8JWVmSKQVKHJICCpdZ1cVLvqwG08J3w8TF8OT0AS9nngXazUfzTc42drikCymo9ynC7gv6lR3h2PQLITkNobgWQh4tlEIMlxtfJ/IWRVDzBEZ8r5ZBLPwpv/HReQ7Ndqk9Br0c8rByiS7/oYJH5O9RjVCHdnAYnW6a2U4javBoPz1Bqc8jfKbSXloLm+XTg/g3rgNSwg9cBB5S4xASbQLQmwgNQth42NZgJMoCcSiLaAJPPIe5qVmirmWkRqXZ6LutOn4QtISl2G0uYZ6g9A4+jcoc2G+2izwf/SberOind4r8XJXjsPUHK029ki75JpU2pwZ0JvfOt7CtsoxUQfWdfG4T7HTVHn/gdvPDsLSKJOhe04hRL6QgpIwTWQJBOvF7fcbqqpEe0aSLR5XpKLN1tmBnzFINA4s2lLBNIws9+pNWxiMigi5IF6edp6uFV9JLNrWQhIMhrozAzKdZ+IUyJ9oy5lYCQEpOCUcZrfboe/HlUnCkjOa4cq8rVDQFLqb7Xipa3Z+LU/dYtSI+zUTLVehEU/ZRTS57cJinaC36aGlX6tofXEX5fNnynMXkBSxkBXYynMFHbixLEsON/8EJpoI2k91Wsa3AYftxKQHNdQx3UyfAHJcd0xzImOrJX3roBkqN9BQvPN85fhGxYHt0hzeGAMNlPNocGUAqlk2ccYLWojibpb6suuBlIf3w2ca3JheHwvua7u6vcyyikiUAg/K6kWh5OANNWnq4Gks6eFfLfYmy5rLPUhETWn4E+YJ2om+T/CzREe+hpIJLSSWH/RN4QEEn19EBEN+BreHyrSxcY510AybKKbIiD0NVB0NkvxU3ffrZBM2yAg0WGT1VJAM9Z/CbD3SfEuHAFp9JFXsPKEiMZJhkvUfiq9St/HRFSPqZ9tqIEUnMJuCs5Rmt5jz5CwMrkX1RBcRzUE6bsZ1RAUY/vqpRnBz5cCN9Xn2ipq3qyiVKlqykO/Byp1/xomqQKl+A6V9RnVyBGHJmgNpf7vI8GqjASrIKFEHoagVHGizlFQDSSqK5f/JywqMwpWZgHJUAPJTSlIz1+Fa9gAnBff2f4AxPTrC5e3Fdd9I/DbogzcR/3U6oTZ1UCSNb3kRn09MCGd6oiJ9MtOvmwVBUTrmfh88vuIbqGU3zMr4c7dQhHuiv/vCTqgpBt3fQ0knW/3l2nRqilS3tyOSUA0rNFOKeysBaTgGkg1iKe0mq4KvW93rAbSlY9t/L9F1Au6jFn0PWCqS9Rf8uBKWrCAZLeGGue/hYBkK8xZRyDZPceQfk4ctLMSymRqxI/QEvMbbFRriYYUkGhuxNKavfzQeKrv+BRixfeiit5YXUZzhta8fPquGqih2hN//YbuEwtIoRnxFUyACTCBziDAAlJnUOZnMAEmwATCIBBtAQkiZQfVhKkbuQgbl4qaH604d+AbtExKQaJb3dj30sY+bWT1Fz9a8t/D+fhwIpDoRzQVjM0qrMfojFV02pJ+WNEm0qdHWpGcOh4uIYhQ4e6Xiug0HW0Sy82tmr5UKDsDiaft33vM7WCv15wWTgfYwZY+ilqiiBgnAC1lj/yz032hTtU73dvGCKT+TuOk9lvUWhEb1eJlEPrk/4UINIV+vNIpZwu/u0mba8t33MYsufnjo/EoxVq6Xha5VvuRkE21XMa51bHqTZsyVrnZRePqGI3NVDYc5Y/dvXBnKEW4rSJPFDHieyTLgtRkb00pij/5I5LpBLo/lSAVfVf8kAoI51fjtEtJ3eYzp0pzqoEkNxu/QuL6VVSA2YVbcsPuJFLW/47+30o+8Are9BKnHOIkNqWOfIRjDzyPqbqNW4lPfUbTo+q8UeeGN00poq3UKlIjpkiI3ZlfjtobtJElT1W3J4WdGuHhNkfFqH4L9e+dKCA5rx20GS6iKyppTr9BtS4syrjYRSDBR3zyqBA8rUnrtTXp43IU7u1N64Xqc1b99KfN0gQk5RT8SipU/UJeBp4T9a58tGlXRCnsrlMKO3GiXv+sxbT+0Yb4TYr4WFtaj3jVXw3TRWwuFjcgSc4F4NjuTSj98k8YJQRIOlFueJmFXXnvV4jRRDCDn6rja+Pjwy2EKjlnbNZQx3XS5H/mcTCuHU6fD6aFpCNrZRifhd36EruUbrSB7/p2NwrL/wVNP/XCoEfTkLkgmdaeG1Tk3oO3/nAVvl4DkDQnHQsnx9GhhsDLsClPaaA+LadoyhMkoPZ+CCkZGZg3jvydnluUX4Pjvn6YNicB5ypv40WHCKSpdIjkppU9tKa/U+LBfqoPZmjfb45FTY6Wo9heVIE6Spnm0lKFekXtllakPHkVdZ9fBR5Ixeq85zFcTB2v8RnTcjLxItUps4okuna4FCsrzgJPrkDFnCGWNruPBNdOcmYapoBEa8bba4hFyxBaj0jkdlmxD19AmirmY74HtS198fDiKehT/jHcanSkoZ+pl0nQ0Ta3vThX40HxAUpnhd4YlpqJ3LQh5B+mcdCnsKN/ry35ijaxE/BSam+8udetpD71Un8KqD/XXRg35xncX9lAtXCyMfjjVSQazpciCsRaQ5vXuSXGCHExNmub0kgAHCI9IZCeDTpfVr+P6Gv9yKieg0gSoqhLfG8LbNoLoW8Z1YhTxJvAK9gPvLh4oAKFNacUBpPTkT1nDO638SM7/wra8JdC2HYgoxSZD6sKqa0v2whIZh/R1bC5doh8t5J8l3x/4dizeOsS1QaTB5a0l1HssJyPNF+uHSrD2qpT8MVOwdwJF7DLOyM4As2waLZdQBpNZAN+RuvQ4kz6Lq+kbAuIo/Zz1/zZKVI+G14ifV8aiV6W/u/FqaotKP78Blxj0/BC32rUD7MQkITfWaxZxvlvFmMpYpnSL54GfYcs1wmVZjHT9KFjOxb69WhCvSG9oNKEkn64bpIQy5W5Eo6ANFr9Ln0slb5XUn3WL4o2YNcZIP7pOUg4U4mLol6eqR5Wt/6cbKPxLCC1ERhfzgSYABOIEgEWkKIElptlAkyACbSVQPQFJLJI1NEo343aM3+mzareGDRhhrqJRe9RejlPSSXqm5UNgReods+bZ5LlydX+oQQU8cNOVy/E1XsAEtO0jTD68X+oGp6ao2i6TRtMfUdgWtYSuWEkxBz79xzslUJKDZ3KU1OqmH/82dqiXBgUXaDeb9uHjvS/zQJSqH5Xw0lA8m8k3nbZpO5SmVc1mDYyFQj6vP3+zUCb4u7yBn9tlttBG6DWwkFgo8LnGk01P8agrlR3wpL8sKSoEt/eED+eMzGPiroXfjIE2ZRq0F1lqrXjJCBZ+eQCsSmiCG9afSSl1lIvxIxMxhJR78NcxFh9RsyTqWg5fBDnaV910KPzkSsFD9EObYYWlWLfJSB2whxkTzyJteUX1FRz7RCQ5InjnfDqRELNvRWeJOgJcapRqcsV/FJFFRkBYJ+mzyrPv9KWVr/J1LLT2qFtTNLaMY4KrefJlEKBl62AJPl9jw/Lq/H+CdpAhzoO6bq6K5ZCmY+Eu1Uo/HKAIYXdzeMfYHv1VzjdLHzRtL6pY/77qhq8e0SpVyXWopT0+bQBr/qEwWrhp6Xke38E+iVgYVYijr+6E+c0UUh/rVlAUk+fx2ip88xrgIOPJ4oNV6rDYTxx3M51sk0CksO6YyEKdmSttHBa/pMDAev0V10cmU0aqy5uNZtnR0CkDl1zGS+aooXaD0xEs6zCqVS79KJhtuyjQxs5Vbi5IBs52md7mLfyZUwg8gREVPMGNM22/m3SoeeJNfWfhij1xDrUUPe7mQWk7jdmbDETYAI9kwALSD1zXLlXTIAJdEMCnSIgdUMuliaLE/5lLkrxYM7V31M6eA/1g6IZMgrrkGQjBt51Ek6py+66cWwAE2ACPZuAqJmVi3eHqikdu0tnWUDqLiMVtp3nql6RtZUyH7ZQlMNuRb2QUn2tqf451aKkyOe23mu+XqQq/S6JonLugRSZHWXF90eXAPl1Xr4QWvVpPyPzyGuUveHdftmBaLnINNstWmEBqVsMExvJBJjAPUCABaR7YJC5i0yACXQPAhEXkKjmS/7K9yidmEXKpe6BxNZKkTKr0DdfphDjV3cj4MWVxlbExg+ktDWtaNixAaUnkpQ0Y12xKywgdcVRYZuYwD1AQEnHtKflceTmU0qxCOzbdxo0FpA6DXXnPYj8cfdJJFDqRRl92+6XD8dq9sL1TFoEfJqifDOq4cpZgXmjutMEaTc8vrGrEpD1sE5SekqOhov0ELGAFGmi3B4TYAJMoH0EWEBqHze+iwkwASYQcQKRFJCUlFGXjam2Im4xN8gE2kOgGb8v2Y49p0OkjmtP09G4hwWkaFDlNpkAE2ACTIAJMAEmwASYgCMBFpDYQZgAE2ACXYMAC0hdYxzYCibABJgAIikgMU4mwASYABNgAkyACTABJsAEmAATYALdlQALSN115NhuJsAEehoBFpB62ohyf5gAE+i2BFhA6rZDx4YzASbABJgAE2ACTIAJMAEmwASYQAQJsIAUQZjcFBNgAkygAwRYQOoAPL6VCTABJhBJAiwgRZImt8UEmAATYAJMgAkwASbABJhA5Aj4cAcuqmHJLybQOQRYQOoczvwUJsAEmEAoAiwghSLE7zMBJsAEOokAC0idBJofwwSYABNgAkygUwncwBcF61A3aQPyJ/fr1Cd37sOi1E9Zi64eyZtzMTU2Qj0SRe+LgdU75gC7M1E/0YNFoyLUdkea8X6PnUXHkLwmDcNd7WgoGqzaYYa8JUq2nKLxKsTLqFzwy/Zadm/cp/Px0XY9Duca/b0t9Sgq92FRXjL63xsUuZd3mQALSHd5APjxTIAJMAGVAAtI7ApMgAkwgS5C4F4UkG7RD9eVxUeRmPsabdy0Z6ekiwwem8EEmAATYAJMwEAgSmLKvUg5LCGChJfFrwO5YQpBFgLSs83FWH44CVvXaJvjujEce5JErBq4M15D3sS+yiiYNt9vNdZhV3kN6pt/gqvvCEzLWoIXh7nlpU7v6Yf0XNUr2D9yHTIfbg0WHcPi0PMdpCMC0rVD5jHuwbzaKg6FieLKxxuw3Z3Zw8XwMGHwZVEnwAJS1BHzA5gAE2ACYRFgASksTHwRE2ACTCD6BO5FAUlQFT/mV+4dgtUldNrWAfMdrxc+lxt9WGeKvjPyE5gAE/AT4LWHnaF9BKIlICntNs4MUyhpn/Fh3yU35BtnRDcaJCzhpCMCUjGuzMhFwnehBKRqnO89BevL1O8r+g1631F4sirhytqAJeNINLpOkRprvkFyURYeczu8F6NDTdEdBWsu40XZvoX/hMUh7KGLwoWd45s9RUCK+tyJkoAEg59GwY24SSagI8ACErsDE2ACTKBrEGABqWuMA1vBBJgAE0BUBCTvBXxYXon3T1yFr1dvDJucjuw5Y3C/xtt7GV/srsCeP1wFej+ElIwMzBunnqwV1/hu4OLpk6g/3IC61kSs96esUDZqaq3G7Ym2pRW58vErWPkeMGvja3hukJ0jKM+7OL8rpv/pSrZ5cfFQNTw1R9F0m05A05gmLZiPJRMHSrBy0+XLx2XKHtt0JqYhkPdcmq07kd1Jk1VulFUDERlzs7/2gnvgCKTMXoAX9f4ela4pG2q7EEWGcpPoMha2Nb2TyvhB9cT+XRvrqHA3NWrqa/iPNM7voA0/sWm8dDvqH12CHUvH6+pCqOP+Q/CThkmfhuIXFu9DrqH9bN9X7u/JadDCH52ueOW1Q2VYW3UKvtjRiPedAp4JjLeSwu6G/Dy7+cTjaDx8Gc8WUVo23zfwlFRS5ArgHpuGjTlKBMy1IxUo3tGAJtDnd2omctP6ol7nN5ov6K8bN2cV8sg/jJEWOjFi4Ge0XrQi5YnLqLv0lFzb/d8J5Friw9yM29i/4xhaYqcgl1KpjRZBNNd1Ng6lv+c8j5gjJLhU/qgMw1Cxxo3BMX2qPv899Hk0MBEv5aTjsVjVlpHzMfpEFfY1uaDZLJoJ7vMQ9LEVTrw4VbUFxZ/fgGvsEAw6cRbaembFxOAvFpvrwdEp5gikz+Ad2Ap36jplDurbkDZewH/bsQAJ/gdRvRgf1YtpcXhPdyjm1pEyLDv9FCpkajZnASnhhBC7RuClkSex65Or1H/Vb0ys/Bx+6oVBj85H7tJHyLeUdc03exFuHajEty39MC1nBeaNUqKllJfTOHlxrsaD4gM/wosBSFqcicyJxjVN+qaM2tJSD+rv0fyZxtbJFvoO+06JB/t/uA34/Uf9LqONcrYdAAAgAElEQVSlsDNco/NX/WATk6L8Ghz39cO4eB+OQ/i92Vft0iTewNfbPHhL/Z48LSeTosouEz8PvE8k4+Lhg7jueoj4ib8TP7099B3M/3fpK4F5t2ZSPfINc0efEs6KL/mbDQ/nZyppGkfTSAWPmdGHY4UYfGgAUtz0nX9gJirSXDr+erY38Gn+BjTNfr1rpH3sih8EbFPECLCAFDGU3BATYAJMoEMEWEDqED6+mQkwASYQOQKRF5DEj/8NeHdgOjYvHo/7m2qRv5aUGv/moxcN21bBc2MGNq5JQcxxSidXehbTNq5ThRxlg6Gu99/A5fszvPEhNsCbPkPe2lqMblM6usAma+zMV1DyjCJ0BL+6kkgTuTGPdEsymquKxLj8bEwf5MIdGvPC/L1wL1ZS7rRHQArfxggLJVEQkAICpA9XDpRiZfVtzCV/n24rXIbfe/srI8zF6kEREpAi0VvbNqSNXyEl3PRSkTYmWgIS9Sud+uVDIrK3pSPRvxmsjvsDdoJ6R9+PNCBuLyIExMn85Z9h+Pp1eDH2JLbneXAlzVpAOvX0KhSlxdFjm/HpmtdQP/kV5Ke68UXRKuyf8AqKaPM9b20DUjbm0hpF1xRsQtNMsWFrivKgdd5/nbuOnn8QibSuJZ7RR9OYBaSzeFbYGG/qtZynR5GSvQ6LxrXiQ7KrjuwqEnYVrELdROpLqkvauG+s8pltFFX1oodP16+BtObS59OhRGwuGI9TJDLtwUzlu8e3FVhWDmSW0fzx0ib+8nokkRg+3SX68hkSxOES+rdlDaTzNcgoasXCEhKmWpTvOFJAirFmYljr2yUgkRiSm4S6krN4Tth7PlBHaTQu4O2cLagfuQirFz+CwYZoaaf3AmNwavfLeCdeFafCEZDo835uPrGKISE7pwLI2ILMeBImNNHGp+Mgfeg11E4U49kqv981PJGJzQvGoIVSkq08/DiNTQoG+81RxtJynKjf6WU+ZBeRWNZYhYzi21gi1z+Tb+rErOTGCiyt6KXcAzE3yuFLJ3sfvmBrSwvxKPVlYOviMWjcvQKF3vlSqD/vr4E0hL7HrsB2V+CaYrpmm0HMb8Xvhb8OFfPt5zi2Yx2Km2eELSDdpO9Vyw4n0vUpcB/fjeVlLmSXJ6Ke+J16cgXWzxmCFr9vJ6NJZw/k9T9hid9XjPPONgJJfK5ofKVfNyB5azburwr0Vbb9T0NoDiWh0fGZqoCkb1M/ZjoflgJSVT/8Vswnt8+Rrfg++U48H2aIyOcGN+JIgAUkdhAmwASYQNcgwAJS1xgHtoIJMAEmEPkIJBJ0ctZ+hsTVWzBvmAAsfgxmo/SGKgSJE7HLqzE420PpVsT74kThOrw79GX19Ks2KOFsgLfi65JXsKtfJt6gk7P3hTuecnOhBo29yLr4NIcoFxaQQiOlDaqsLWh4xijEHduRieLWRdiW8whtwLQ9Ain0c9viJ+G3phTfjmwEkiGCTY0cuRb1aI5w5k8buFhdygJSaIBREpDEhm/hYcD1E2hjWX8au6MCUaj7Q3eZr+h8AiKCZOnHY7A1P4WiPPRiihKdoY9A8tfqkZ/FdSSarMb0WCWt6/LvpmDzhIO0qa+vx2Nca7UUdnKDm4QZ/TMbUouxyOvR1fMxC0haVIKJkUlUsUsVpv+7rYA0gaJPSAxK1iIjNTFhazpQprGgCAjb6CJdSrpYawHpHG2ov+pNRyUJDFAjWQTXF6iWkRWTvIm6CJv2CkjUnwcP0EZ+zAoUDT1IgpuOpbcZX++txp5DF+g7TSLmzk/Dr+PVZzq9pw6D4Fo7tpREFaE+hROBpPmHOVJK4Z5IUUrLdD6kRVi9sWYA3tfXi7JMdWZ6vt04Gf5uLyAN/pjWSmT6Ux2KvhZTFFHFAhhrV9mkXdNHh133C0h0bwZFUmWp32PFvSTw+FMMCq7eb1C0jIRI/fySTMKLQLp1pBzLqlx4aY2IntPmiyldot+3Z6Axj+pw5WjpJcV1HqrLRZ8N0IuNSju2AlLjB8gqoANdazLxnOY/wr+pr4G2dbYY/u78THmXfsyuB+ySApLfX5Tn2bGV2QOuz49u6srOX8L5iV2QAAtIXXBQ2CQmwATuSQIsIN2Tw86dZgJMoCsSiHgEko9Sp7godYqus4YUVfJH+gXMVX9Ui8usU1iFsQFOp4CzCi/ghTam0JKbbeVuvET7SW9VePHbN0StAKvRCRaQbh6vQWl5Hc5TZhO3mk5nuEyzEyw8GPqlilb9n5yCK4cOAHQ6vCBVnw5Keda12Uvw4JFKJXXKA6lYTen7ru1W05gM1KfyCGVbMjKz0pAg6hzYPDvQFyXNz9yM2Zjq3zTQ8XASVdT3AoKg7j7VF+Sp3S+pfeJdu1ukRRqA5IxsLHlYSVuocHocz8acxP7vRiCbUvG4TCnsZDqc3WqKPL+tt03pth7yp1Nz6pt8XvMUzOp7Eu/L9DCjMSsvHdNF39X++J6ejYQze2kcfJSiZwZWZ6TgQc1HdCkYfb20NDpWqb0sBEi/gLSJUhEp/be31WIOmEUbsy1z0rFwchyl51Hv9aVi4dizeJdS/vhcun6KB4u0NGXl2H/mz5RqkvqxYAkyJ+nSDprGJEGmoilF4Sd/lKknp03qi32f0yn8MObfNdoMK6TUVNdF2qHJD+HK5/+C4ZYp7FRmT6Qi5sRBfDsyQ9mkbTmJt8sqUCvmhT49j+xHICWm7IfGQI0+8nuklubSdvxC8baxzbR0OPWVjFXSPVbRPDCkdjKvP8Ep7Ep96eqaoYm285FyqBL7JqxAOZ1GV16hBKCOvt8VP8XYJtu0cZMdBCR1rTuvx0fp4NZSiquNYQhI8plaKiy1DZE+jBJQRVRA0q+P8jHqPLYVkAzpy7TPPyFs0AdQuZ2A1IpjVeXwHKLUaCTKipeMWrQRkIwCV2BT/1kSkKyYGFI/dkBAmuoiUSKP+kKpJt+kwJ/gtLA+SsVXiVd3eDFX1EDS1zmiwzzW7ymHfI5N1sSHjgtISpq7gAgZ8M8B2NcRAcmtW+vlKGmf+U4CEn3ea2nntO8b8v/2AlJ8Yx12lddQakfVGWSaxGQYBKSgdMqmNL3mlH5+kSQ8AUn07hp93/TQ982mQfR9LoO+z8XaCEibSUBaSSKPP9JWd11bBCR65i217w0Yr34nFGnz9G1rC4a59pfNM/Wft/oxcxKQHNhGvX4Tf5wwAZUAC0jsCkyACTCBrkGABaSuMQ5sBRNgAkwg8hFIQUyb8WHea3h/6BKZ3gOUNmax54Zh07l9ApKS5qIU6aYaIKEGVY2Iuk3RMem3UUzRUP0ztZO35ntNAoAUrOqRkC2KVbfKtCzvuhdhK0XZ3B+WgFSNxkcX4Q2qBdAnyEy1Xs7QmdhMKUsGq6n/Gnv9gk6DrqaUP0oqmtqRCsf71FPP/ugWads3SJQpgIBjuzeg+LtHsL6EimKrthmebeiLW0nzU9Mbvw3adArBU6TyKTyIJIcUYUoKu79BUkYu1Svoh4s1G7D2QByyRXoVOvCsvD/AkNrI4BPiVOyrX6ncNVv7qfdbbPqH6Jtmj5IuiViJ1DLfJWJ1CeXrlzUjaJyGzsD6nKfwIKj+Rs5OXEwT6XeEuKJEvb3pnSHHKUakcyk9ieTVv1Mj7vS8zAKSksJuLXF+SePsaGsoQUOx5S2yRaRkkj7jTx3oU8S1xocwS54mBtVTWIU3L5HdMl2QkmpyF0RKHTVFjq4fVmNyk4TX5eV/wjSZgkpJbbXnh7jQApLsYx1GZ2yS9Sqkb375Z39aOeP8V+fBwFRsLHie+IuX4vt1YzNlSiGZtsfvq04MSKALSmHnNH6heFvZZpofIfqqMLxNtddE+icl1dixSStQ5heAjJtzlvXXdFGeiYfpdP2J32Bz0VNqCqiOCkSh7g+1vvL7d4OAku7KIipkcqgIJF2kjmq4sS19b4yb9LbXiTlXPSA4GkrWQGprBJKI9KCaL4vF2uFWPitUMaDNEUhOAhJtZqeX3MZLMoVW6AgkGQHoj2oJXC8jkCzFNx1Hq0gX+hyZ/16cykxcax3ZM5UiUa5Q2rfCA160tI6XAtIwOqhxHx3aCbyUqO6m2R7MHWb/3qJRgTuUtGCBQw0iglikCfMfctGJIUZxqG0RSFspAqkjApJ89oERymdDByKQFB+yE5CewhX67Nw/Ukn16BSBFByVoxsGGeEXmF/mdt4epPK1jYQLtCW+n62tiUOumsLOLxT57yUBaY05AkkVfdooIGlPvSXTS1+mA1rmtnWfUUERSMHPlNFFVmMWIgLJjq2Ye6WubN2hibux4vIz7wUCLCDdC6PMfWQCTKA7EGABqTuMEtvIBJjAPUEg4hFIJmq3RJ0Bz/dIUTfYlVPL6LiAJCI5srZT7n078cdu+JT0GOdkBJBPEbfGmtPnWW/iyk2jI8n+NCV3pBimRjCJGgqm1GfBEUjV/kLbwdaZxQZlE2iPez7eyEuSxcaNz9df31cR00R+fZnCiF5yk7mO6lhodRyMz5Zt6Tee25taLYwaM0E1kKRte5FgGYGikAkVtabfLJNCCQK1skL1LUiwlPZ8RPZQuhd54lyfws6UglEV49wZxVTfSYQkKQKpMQrE6D+1psEeRaf014hC6NqY2o6DWhxc1zdFELmszB9ZZ+I9DPeng1RtxRISVeNQZ+Ki+Ksm3lLKo90H0TJxBqbLAuYkZlDKmytqar1gUddLYlUu3qSEOCItoRRAxaZn6dWQApJM90Sbqv70PtdrsWYl2e0UgaRP8Sfr/VBNFi0tpuqrt8QYPFDvwICEVrN/Oo5fX0V0s+Otnv62FHXUMXbuqyrOkOisMZTpeD4eb0x9JNuyT5+prKEDkEuReqOCBHn1GT+YVxjtdHxH378nPha7Xyf19YhUYdKuBlIgSkFfA4nE8ZYLuOgbggeD6tdswvmnRc2YVl06PFq/9M+kem43z1+Gb1gc+stDBZcxi2qnTHXp6jG1R0CacxuepZVw526hGkxKLZ09an0v+6gr5xpISjo/Ywo7USdncUVvrC6jQwTq4Q1Z08gmAkmspf66OnY1kPRM9B5lJSDJGlYfUGpfcajBTVEgH6D41WNIErXyzHWYvKLu0HbU/6TOaTEOBZfxYsECJIqII2n/Zxi9/nd40eXwnq4OlViHPLQprwlGNw+XYlkNrTEFc5DgpqjJGg/W0iELcfjAZUg3ZiN0haiB5PfBNqawG32E1ssTT9F3omS45OGNq5glI2Dt096FqoEUbMsUnKPP9GPPbKLP6V662kX6CCRjDaQ+vhs41+TC8Hglqlh56edXX0M7LeIzkQ5zBPcjcLf4LCmmNIni0EQf8oecgj9hXtnjOLaUaiCpdczkwZ+9Q+jzYwZawqlHpDZvnDuBZ8ro/ANjlENMlIKvZNnHGL1xFfrvNdVAqo7D+oJQdZcUsThGfMZZjZmtgGSsgWRmK8TNT8dp37+631LNFncfAiwgdZ+xYkuZABPo2QRYQOrZ48u9YwJMoBsRiKqA5KNNUMrLXkdRM29Q1IzYdI6YgCQ3lS9j7lbaPDCkaQkB37QZLTd8qY7D6nLaOAq6Vb+Jq27m9xOb8yICiF76dHyIvIBk3sxW2MWpaWssbFM31oK6EVSHRd1EHkh1AWQNB/FSBSuqRVVJ9aTCfrVHQDLZYxWBZvhbi0jbsxOnBz2ObJGWL9Z42trIKXTfgp+nE09k+iNjDaRgMeskRZCQMEcbhP6UYQaWGj0LEUBu7u2lqDc6Uf+wmoLPdhz6OQsacgNGFZP8NRK0Z4eKpjGPsNHWYEbK+3WUPqpC84+waiAF7HiDUgAJIVRLEyg3aOkUvFUEkl6kUfyeIs5ksXTRgGLLudkkAj8gohrsGGhz9Ct/tJMyZ+3Gb0AHBaRQfVXsPjYzUC9MLwYlGIbETkAyiVCyzsZOeP2CW6gIoo6+H/bKwBd2KgER3ViOV2tOwRc7BckP1OHiqHUklDhEIAn7Wo5ie1EF6ihVlz6NqUwZukOkG+2NYamZyE0bonx+k7CwsuIs8OQKVFDU3M1vd6Ow/F/UdIxpyFyQTKk+vThVtQXFn9+g9J9peKFvNeqHkWjTHgGJ1pprh+iZlfRMSukq0nG+dWmKIsBeJ9FlTSVOYwrWl0/BRX+tJyEOUeRoSaVMQSb69VKOqCPjVFuH3iuiiMwzQPzTJJqcqcRFqueUN7SBPg+Co7REJGrDjlJ4/ln0MRlJ3oPATGU9s2aicwabWju3Tn9A6XEP4nQr2UxpOlMyMjBvHAkSFhEqxu8ClHbs9GfwVH6E46K/vQcgcUGmjPYVL6f3/FaJ70WfjMAb2uEASrV5qmY7PAfOooVSbbqHBlLi2gp3ptSBfh8ypOo0pT1ro4A0VUSH5XtQ29IXDy+egj7lH8OtHiww+GbqZd24idSrHhRTGlevwZ/tbYknu9aWfIWWmAS8lNobb+51S5Hfp4uAE6lTPy0vxbsnlLSq/vHSDfUd+rwvLdiL475+lPI1DrWXRpA4k4z+3u/xdoEH+6+7MG7OM7i/sgHDzKlgRYrZErpGTduqtN8sP0NuPjEFTYcP0vz8BZ7Ny8aLw+gQiOn6aTmZyt+tGBvmDkWp+22+QZHKSspkQzpYfdv++UQ3hfNM6qvlmPnsaiCJdu3YivStlYhdQ8LqIItUi5265vLDejoBFpB6+ghz/5gAE+guBFhA6i4jxXYyASbQ4wlET0CiDQhKVVV4ZAxyixbQKVYFpTEKQvlbe1LYyZP7e8fYCD/2wxYkGMkoimOYpkU3GG61EGmCTvbrayU4CA9BIo7ZxuAIpKgLSAbBKdTGsg3TsFPY6eoDtFVAEo/218ChmkS6zSy/gOOPGrHqh/FvduKIFC3CEpC+Coah1kiQ0V/+l5UIoI/kGYJ6EfFiOw7RFZCUWgd70dB8m6pjKC9Rw0SczndkpEZPGaKhggQsDYLFeDiOfzAzq1orsnVRC2ViQzsEJLvxU2pTtD8CKVRf1RR4Qd4TqN3l7Dv0roVgJCMVY7SoplDzuKPv26+t/A4TYALdlYDYmN+L+IJs/LotB3K6a3e7rd3mukPdtiPtM1xEi1f2xXo1Kr99jfBdTCA8AiwghceJr2ICTIAJRJsAC0jRJsztMwEmwATCJBAtAekWnXpcWVyP0TLSQlWPhE36qB1107ntAlIgrZg/qiGs/irpxt69EXxxrC4qwHoTV41AChHlA13qrY6msIu6gBSJCCRVDBjsT6OmY0u1Ge5QbYbzssZRBwUktdk7dLL8rYKdqAe1V0RRYy5zpE17IpB0okVYApJDxIvBtayjSAJ+oQoWdyMCyU3paai20+mJSl2hPqaUaXYCkj56pk0Ckj5yr10CkhZ5Z5q7oaKgzBFyjteHitqyTyunWKXeb9vXUPfr+2Z9rSLAN1isdolqhFZHBaJQ94e10PJFTIAJdDMCoj5b8fU0FDwjav3xq2sSuJcFJC+lat6EU6mvWdSb7JqjxVZ1bwIsIHXv8WPrmQAT6DkEWEDqOWPJPWECTKCbE4iKgORV6h7UD1uErZQSRaat0l7q5nH/TK12kZI67V1KneZPjSWvtdjM9TfSznRrQc8WDZpq3BjGM0SdIcO1Shq0iyKtVqpW34aEk0tqbZ6oRiBZ1ECStnlxy+tGH7U+k5YyTLwTqk5Q+G4tTi5vQcMzgbRc4l6Rp764VYmKaOyggBRjLhJuiBoL9pNQfQsSR9SaPIOFT8bXO6ewk3U/9HWHnEg5RCB5Z0OIn00halFJjpdmBmpbOdZAUmy55fWij1tNj2dXz0emv9OldgspIFmII6HEGxVN0Hi0UUCS9UY8zVTrYjWmmyOdbMZDYaCl79H1M8T4OfIOowaSc1+Vmhh7hupTR9r5j534aKpdJm7X1/AaFUoA6uj74a8MfCUTYALdiYBIPfgZfGnPI0GfJbY7daHH23oPC0j0vWHniTFYpEVA9/ix5g7ebQIsIN3tEeDnMwEmwAQUAiwgsScwASbABLoIgcgLSOKU4CqUfheHhQWiuLG5o8r7nhszsJEK9cYcp0il0qNIWv0706lCJwEpuJZIODiVVFi98ds3svCYLihKFg4uR9DfgwrZU7q2rEKKqspYpdQXoKLjnx5pRXKqqO+kpibz0mY/9au/qHWT/x7Ox3eGgES2SNu+QaJahFvUYVhZ6UZuCeW3txKv1L4kZG/AEiraLYsx1xCbImLTxhQ2guvKKmBWfjblpXfhDuXXL11Df1j8GvIm9lXSoXUgAilGCAg0Pi8VUR0Lsk2xtS9+W5Ihx1HZtJ+CjUXP40HhCCH6ptjzEJ5dTzUCqJD4MUq1WHz4l8guoxo7LSFqWVHti69LXsGbXnpeDj3P7cO1Ix/h2APPY6qsiaR/BYsASnF0qpcxX9Qn0catHnbjoPjmbcyl+gjTY0UR+U3Y8wPNLVkvQbHlLa8ylwb76P2iTThGJ3TzJvqc6/loNbtI8MwnwfMK1RlZS3VGXFTbpJxqm1hFBWr1y+ZuJFsGmWxR29OLlBqJOyQ0LStuIN8Uvqby/vLP/rpEoWogASRS5myhWmqLsHHpI+hPY3DuwDdomZSCRLcTA6ofIsZzeTViMoqRM1FMeufxc+YdOoIoVF/FKf/lNJ7TpO+5aa58g/dPxOHFyeZT/1bPor9lvI76ycoYBV6KiFs3Sfy9rzLudpGSmjDf7vfDWWn5GibABJgAE2ACTIAJdF8CLCB137Fjy5kAE+hZBFhA6lnjyb1hAkygGxOIuICkihXnrZhodWKoQO4Xuyuwhwr12hUfdoxACqoDEnhYkFjhf0sTeFRBR2+farObNpnz5Caz9grexL15vAaeijq10DUVq05Lx8LJcbLAeKBwNzDoUSoeHluHN88kk6BERZOjGoGkRDwJ20rL63Ceajrri14rRbirYd7cD1xvLKAeNHTq/fr0fMZrvLh4qBqemqNouq0UAE9aMB9LJiqb4h0VkPqTOGdov+8ITMtaohSIltzrUJRfg+O3Xf5aVk59k/b88LeYNvBH1Ko+6C84bdHXIDFF9d93v7sKLxUIjxmZjCUZaUgIEt6Ca97IAud6nzGMm9U4BIpag4pXz53xc9SWn0WKVnBbN5cMRa+tIvhMEUPXjpSjcMcxXBeFuHPSgIrXsW/oEuxYOl5JO6hFz/kHWyscr8zbaTPiUF99Gc8KW6SAVEM+9rosJB/kH/8/e2cCJlV17fvVQ3U33czQ3RABGRSnIEYlnwaNeFXyVGLUhzdGY8yFaERzBZ/I+wRfuOQJflfJ5/CiJBqJxpiY6FOTaPKCGokJMV8cEuSiRqMggzYNdNPQA109vbXWPrvOrtNVXUNX0VXFv7Dtrqp99vDbwzln/c9a+4W1tOqpd7gna+m0r5xI4cdeoOG3mE3nEwtInJvsgfWDH9Pv/3GAN/ceRGM/8yW64WtnsoDH38VlILWQp+pX010vcp0/fRV7RJ5Gw/vsv754JxaQpLyP+mirfu/OFR7L/zJvHm+OzmJX1CtGWbrf2B/ptBiMVUT965m80fvZ9JEISDH2atM9o77m7auVSECKezzpJu6/17ym9loq8AEIgAAIgAAIgAAI5DsBCEj53oOoPwiAQKEQgIBUKD2JdoAACOQ9gYwLSHlPBA0odAKx99wq9FZnuX0sTs37XoiWfo893rJcFLIHARAAARAAARAAARAAgWwRgICULbLIFwRAAARSIwABKTVeSA0CIAACWSMAASlraJFxjhKAgJT5jtnHYQxXdVxFd56HDdgzTxc5ggAIgAAIgAAIgAAIHCoCEJAOFWmUAwIgAAJ9E4CAhBECAiAAAjlCAAJSjnQEqnHICEBAOmSoURAIgAAIg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DILwIQkPKrv1BbEAABEAABEAABEAABEAABEACB7BCAgJQdrsgVBEAABFIlAAEpVWJIDwIgAAJZIgABKUtgkS0IgAAIgAAIgAAIgAAIgAAIgEBeEYCAlFfdhcqCAAgUMAEISAXcuWgaCIBAfhGAgJRf/YXaggAIgAAIgAAIgAAIgAAIgAAIZIcABKTscEWuIAACIJAqAQhIqRJDehAAARDIEgEISFkCi2xBAARAAARAAARAAARAAARAAATyigAEpLzqLlQWBECggAlAQCrgzkXTQAAE8osABKT86i/UFgRAAARAAARAAARAAARAAARAIDsEICBlhytyBQEQAIFUCUBASpUY0oMACIBAlghAQMoSWGQLAiAAAiAAAiAAAiAAAiAAAiCQVwQgIOVVd6GyIAACBUwAAlIBdy6aBgIgkF8EICDlV3+htiAAAiAAAiAAAiAAAiAAAiAAAtkhAAEpO1yRKwiAAAikSgACUqrEkB4EQAAEskQAAlKWwCJbEAABEAABEAABEAABEAABEACBvCIAASmvuguVBQEQKGACEJAKuHPRNBAAgfwiAAEpv/oLtQUBEAABEAABEAABEAABEAABEMgOAQhI2eGKXEEABEAgVQIQkFIlhvQgAAIgkCUCEJCyBBbZggAIgAAIgAAIgKBUQroAACAASURBVAAIgAAIgAAI5BUBCEh51V2oLAiAQAETgIBUwJ2LpoEACOQXAQhI+dVfqC0IgAAIgAAIgAAIgAAIgAAIgEB2CEBAyg5X5AoCIAACqRKAgJQqMaQHARAAgSwRgICUJbDIFgRAAARAAARAAARAAARAAARAIK8IQEDKq+5CZUEABAqYAASkAu5cNA0EQCC/CEBAyq/+Qm1BAARAAARAAARAAARAAARAAASyQwACUna4IlcQAAEQSJUABKRUiSE9CIAACGSJAASkLIFFtiAAAiAAAiAAAiAAAiAAAiAAAnlFAAJSXnUXKgsCIFDABCAgFXDnomkgAAL5RQACUn71F2oLAiAAAiAAAiAAAiAAAiAAAiCQHQIQkLLDFbmCAAiAQKoEICClSgzpQQAEQCBLBCAgZQkssgUBEAABEAABEAABEAABEAABEMgrAhCQ8qq7UFk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AAARAAARAAARAAARAAARAAARAAARAAARAAARAAARAAgXQIQEBKhxqOAQEQAAEQAAEQAAEQAAEQAAEQAAEQAAEQAAEQAAEQAAEQAIECJgABqYA7F00DARDILwKz58zNrwqjtiAAAiAAAiAAAiAAAiAAAiAAAiCQBQLrnnsqC7kiSxAAARAAgVQJQEBKlRjSgwAIgECWCEBAyhJYZAsCIAACIAACIAACIAACIAACIJBXBCAg5VV3obIgAAIFTAACUgF3LpoGAiCQXwQgIOVXf6G2IAACIAACIAACIAACIAACIAAC2SEAASk7XJErCIAACKRKAAJSqsSQHgRAAASyRAACUpbAIlsQAAEQAAEQAAEQAAEQAAEQAIG8IgABKa+6C5UFARAoYAIQkAq4c9E0EACB/CIAASm/+gu1BQEQAAEQAAEQAAEQAAEQAAEQyA4BCEjZ4YpcQQAEQCBVAhCQUiWG9CAAAiCQJQIQkLIEFtmCAAiAAAiAAAiAAAiAAAiAAAjkFQEISHnVXagsCIBAAROAgFTAnYumgQAI5BcBCEj51V+oLQiAAAiAAAiAAAiAAAiAAAiAQHYIQEDKDlfkCgIgAAKpEoCAlCoxpAcBEACBLBGAgJQlsMgWBEAABEAABEAABEAABEAABEAgrwhAQMqr7kJlQQAECpgABKQC7lw0DQRAIL8IQEDKr/5CbUEABEAABEAABEAABEAABEAABLJDAAJSdrgiVxAAARBIlQAEpFSJIT0IgAAIZIkABKQsgUW2IAACIAACIAACIAACIAACIAACeUUAAlJedRcqCwIgUMAEICAVcOeiaSAAAvlFAAJSfvUXagsCIAACIAACIAACIAACIAACIJAdAhCQssMVuYIACIBAqgQgIKVKDOlBAARAIEsEICBlCSyyBQEQAAEQAAEQAAEQAAEQAAEQyCsCEJDyqrtQWRAAgQImAAGpgDsXTQMBEMgvAhCQ8qu/UFsQAAEQAAEQAAEQAAEQAAEQAIHsEICAlB2uyBUEQAAEUiUAASlVYkgPAiAAAlkiAAEpS2CRLQiAAAiAAAiAAAiAAAiAAAiAQF4RgICUV92FyoIACBQwAQhIBdy5aBoIgEB+EYCAlF/9hdqCAAiAAAiAAAiAAAiAAAiAAAhkhwAEpOxwRa4gAAIgkCoBCEipEkN6EAABEMgSAQhIWQKLbEEABEAABEAABEAABEAABEAABPKKAASkvOouVBYEQKCACUBAKuDORdNAAATyiwAEpPzqL9QWBEAABEAABEAABEAABEAABEAgOwQgIGWHK3IFARAAgVQJQEBKlRjSgwAIgECWCEBAyhJYZAsCIAACIAACIAACIAACIAACIJBXBCAg5VV3obIgAAIFTAACUgF3LpoGAiCQXwQgIJn+OmvRKrrqmCqilvfoscX30x/yqxtR2yQJnHjRtTTn2MreqXf9nVY9uj7JXJAMBEAABEAABEAABEAABECgEAlAQCrEXkWbQAAE8pEABKR87DXUGQRAoCAJQEAy3XrJHY/SgmksIIXfoycuXUprC7K30ahIPwdR7PorLZ5/J70FRCAAAiAAAiAAAiAAAiAAAoctAQhIh23Xo+EgAAI5RgACUo51CKoDAiBw+BJITUCqphNPm0ojQsKrhbb/8e/0YQbRTT55Jo1nDYdVHGr8x2v0Vn0GM0+QFQSkQ8T6mAtp+TWzvX72y2x880G65aHNWa8EBKSsI0YBIAACIAACIAACIAACIJC3BCAg5W3XoeIgAAIFRgACUoF1KJoDAiCQvwRSE5CIvrz6pzT/2DIVeT745RW04KFMtf1CuuuJf6PpgyXrLfTc8lvovk2ZyjtxPpkXkE6ixWuW0OzxhlXdG7+g+5Y/S68nrkrBp6i9aAWtufYEkq72X/W0/tbraVWW+xwCUsEPLzQQBEAABEAABEAABEAABNImAAEpbXQ4EARAAAQySgACUkZxIjMQAAEQSJ9AqgISzV1Fz319KoksQh+uo9k3Pph+4e6RTr7hD5+jpTc+4ocTq2GvldvYa0U8nzp20vO330nPZNg7KbMCUjWHxFttQuJBPIo5Pk5ddC/9x7lHmHFkX9tfpqsW3E+7MjOiYuYCASmLcJE1CIAACIAACIDAYU+ge8LMw54BABx6AsXbNmSsUAhIGUOJjEAABECgXwQgIPULHw4GARAAgcwRSFlAIsdTiHbSujkLaXUGqjOPPZsu9zyb3nlyIS18dLefK3usPB3xWAnTO09ewd9noFAni0wKSL44As+j+L1UTRcuW0ELTq+JEpG2vbiAvnGP0/eZ7WZ/r6tgvtgDKcOkkR0IgAAIgAAIgMDhSAAC0uHY6wPfZghIA98HqAEIgAAIZJoABKRME0V+IAACIJAmgdQFJIoywm97cS4b/NMsPHLY12nNc3Noirxv3kxrblwe7WGURwKSH54N4lHiUeF6atnULErOY1Eywx5mNnd4ICXuFaQAARAAARAAARAAgXQJQEBKlxyO6w8BCEj9oYdjQQAEQCA3CUBAys1+Qa1AAAQOQwLpCEh0zjJ64qbP0EjhtetPdNX8e/oVdqz2+rvosQsmKf3mTT+iS299Pron8kVAOvkG+uFtZ9OEMohHyU8ld68oc1SYQyPO59CI2QhlBwEp+Z5BShAAARAAARAAARBIlQAEpFSJIX0mCEBAygRF5AECIAACuUUAAlJu9QdqAwIgcBgTSEtAolm08rFv0YwRAq6e1s+7nlal7TFSTYvXrKHZ4yWvRnrt7mto2UuBDonaA6meXn9kJX3/zcx2Wr9D2B1zIa1cciVNH9FBdZueoe8vf5Zez2wVCzc3t3+1lWHa/tIttOKpzDcZAlLmmSJHEAABEAABEAABELAEICBhLAwEAQhIA0EdZYIACIBAdglAQMouX+QOAiAAAkkTSE9AIjprxUO07BRVkKju1eX0tZWbky4zKuG0RfTjO86gMfJh49/orqtW0gvp5dSvo/otIPWrdBx8qAhAQDpUpFEOCIAACIAACIDA4UgAAtLh2OsD32YISAPfB6gBCIAACGSaAASkTBNFfiAAAiCQJoF0BSSatoSFn89GhJ+VLPz8IY06nLjsAVp9eo0eWffK7fS1O/+eRi79PwQCUv8Z5kMOEJDyoZdQRxAAARAAARAAgXwlAAEpX3suv+sNASm/+w+1BwEQAIFYBCAgYVyAAAiAQI4QSFtAohNo6cMraFatNIRDz/0nh577Y6qNCoTC+zaHwosZmu4EuuT68+i4wZz/rr/TqkfXJyyodtosuvD8s2nGpOEUGjyc92vaRw3NRC31W2j7h5vpz2/+nf68aXckn3QEpNppM+jUkz9L02tDFBpxBI0fXmbya6mnD+tbOBLbbtr4l7/T63/ZnMZ+PtV04mkzadbnJ9IIN2/NfgvtauS8X9lAz7+5NSELPwHnec5smn3KRBo/qYaqIl+EqXHHTmrs8D6Qer+xlRgXUcc+ejet+sevls9tONVqPUI0snY4efT8WnEbt+94j9v5PK19KZV2xi87EwJSpP7jamj8OB5fVMn1rwrUv4Oad9Vz/d+nP//qGXrGGWspdFh00nOupKWnVPc+vPl9eu6B5+mtuBnPonlLTjJib9Srld757YNcN//D865eRDN0TvuvujfuYf7Rn03mulx+7kk0uaaGxowIyUAx7d3yd1r35OP0wpYUWjnpJDrrlM/SzMmVRFU1nKc/Mjv27aTtjWHeHG0rbXjz/YyPxRRqiaQgAAIgAAIgAAJJEICAlAQkJMk4AQhIGUeKDEEABEBgwAlAQBrwLkAFQAAEQMAQSF9AIjpxCXsPfd54DzW8cTddvnxDaljPWUZP3PQZFndYa/lwHS298cE4RvAL6a4n/o2mq4D0V1o8/84+jOUT6csrltBVp9T0EiR6Vy5MzdvfZ4HnZfrg2H+j+dPYcB1+j564dCmtjduSajrrmm/R/HNOoDFSn6RejfTOLx+hVQ9tSEJI4vovu4m+fPoRlFz2LbTtlZ/QqjtfoA/7qsvJX6d7b5pDx5mogym/wu8+Q3MWP57ycZEDWHBYef5MOm5yDQ0OKkXJ5BreSRseup1W/NYX/ZI5LJgmXQGp9vxrafFFM2jK+BFJ9kug5Mb36Om7l/Zv765F99K6c4+IMYwTjdkb6IfPnU0Teh0ZpneevIIWPup/sXjNU95+ZE5iDi1pPQwnn7+Ill59Bk3oc3CGeUzeT8vu7Hu8S163XPFZmjIilQHBeb/6I1q1MsF4T2dw4BgQAAEQAAEQAIF+E4CA1G+EyCANAhCQ0oCGQ0AABEAgxwlAQMrxDkL1QAAEDh8C/RGQqIYN02s9w3Qa+xd9efVPaf6xYjwO0we/XEkLHoq3j1KyAlI1XXLHalogQlDkFaYwOzDYV1lZAmN1nwJSrPyTHyt1r3KIvpV9hOir4XZ+l4WydESeZhYRbmThqz5WfVxPL4eMCyZBM5r/8Qu6/NZnk29sMGU88SOlHEXwWMiCR/oiUroCUtzjUqp/PW1gL7sVMb3skshooAQkmZ+/uZ82Tv46XXps8oMz/nivpguXraAFHLoyFenIJSSC5nwWNHclgQ1JQAAEQAAEQAAEDh0BCEhEc26YR9dPJdr45Fq69U+Hjn2mS7rl2zfRF8Y00O+uf5TuynTmGc4PAlKGgSI7EAABEMgBAhCQcqATUAUQAAEQEAL9EpComhavWeN5LLTQxgevplt+lSzXi+nep79Kx6l+xOLHdfHED8kvOQGp9pq76OEvTTJG6TB7/bzyLD38Uw7t1UtUmUinnnk0nXjKCTRl3CT+qaaR1i2mLwHpohX09LUneB4oYap7V8LTbaA/v7GBXu8VsovLYI+bC8+fRTMmj/AM5X2F+juJWS5hlp5JvXknbdy0mV5/aQOtjxFCbvLJ59Gsc8+mWadNpTHWCt/4V1p61Z30erALmMs65qJYdv2Nnv7p4xkLCZdsb1NGBCRvrPTpIdZ3jQZWQOK6JfSg66P+AyYgJd3LgYQ7ad28hbQ6MP9qr15FD182NW3xyBay7cUF9I170hcT020VjgMBEAABEAABEIhPIFUBaezoYbT4qtn0n4/8P6pvPJA82pGzae3tJ9CEjk/ohwufoCfiHDnrhmvpthOqqGHz7+hf7387cf4jx9HnJlVSWQeH+n1rR1oPq1y6aIEnIK2hm19OXOShTFF79BQ6bmgJhffX0Z/f399n0YkFpCNp2bcvopmjOmnbX9bRdT/74FA2JaosCEgDhh4FgwAIgEDWCEBAyhpaZAwCIAACqRHon4BEVHv9XfTYBUacaN70I7r01ueTqwAbkZ/zjMhy3AI+Lr43QTICkutl08Ih4+6mhQ/14e0TqGXiPZDcPZ9a2GPqbvaYSi7/U9nw/x8cekx0nriM5jKPr3tGdfYmevrOJMOd1ZxHK7/7TZrhOYbEMqr7ogkLWHfzXlWB/WyS67B+psqUgMTV2PbiXBYO0qvPgAtIlKrQ6rQz7wSkWKEtZ9Lyx26imck7MsXvaCe0XnqjAUeBAAiAAAiAAAhkmkCqAtLqRXPppKnj6ZM9TXTzPU9SfUOyItJQWnjrfPri+E56+9n/Qzeui9WS4+mOO75AM4Y10Ya719Ly95No7dlz6dnLxvMDY+l73uSygGTqVkFUt5nO/U5MaBFIfQtIQ+nSRVdyXqUcXvhXNO+xj5KAm70kEJCyxxY5gwAIgMBAEYCANFDkUS4IgAAIBAj0V0CimmtpzdrZNEXybd5May5fTs8kpFxNN963huZMloRiUF/Mnkt9eRIkISBF7af0HO+n9Egf+yT1rmBCAWnaIvrxHWfQGD40vP1l+o8F9/f29Inbbqf+Mb2EUuURKMhpO8Uwqkf2tUm4v1PCjks/wdwltOYUou2NXjzB8G7a+MZWao7k2ELb/8iC3MkzaXxVNc340oU0i8OlxQpx1p/9mNIVkM5atIouHVFPu1q8CjdvpQ2bnDHbsY/e/Us91bJH2IgRE2nWRbNp5ng3lKKPru7V5RzKMF64xj4Q54SAxHtusWfch9vf89rfd18Rz5XZPFcirzN537P/afY96/Vir7vXXnmZ1jlcB0+eSZec/9k4ey7V0/qbr6dV/0h/WOJIEAABEAABEACBzBJIVUAaPXwwrV50GY2rGZ6yiFT7lSvp8TNrKLzlNbrgrhix4qwYtPcfdPP/+g1tTKapp1xAa78yhcZ07KAf3voMPZ3MMYE0uSwgzZp3NS2aPpQDQPyJPbL+1mfr+hKQjpt7Cd1y/FBqfH893fyzgRWPpBEQkNIYqDgEBEAABHKcAASkHO8gVA8EQODwIdBvAYlRXXffU3RpRAxKIoydKzoltXdSYgHpxGUP0GreU0X2U0pnn5yEAlIkDJzsB8P7NT2QmgDgizhb6OlLb6HvRw2xr9Oa5+YYES4pHsHx6QpQvM/OrbzPziY/TU4ISClPKTc8YuDgfoSBS1dASrn6btjFwMFpC2ADKiBJyMYN9PP776fne4VrdMdfsLHv0cMccvDn9uN4bWjmeXEnz4tY+0O5AmlU9jLXr+A9sVLvHRwBAiAAAiAAAiCQHQKpCkhSi7RFpJHn0PdvP5GO4jB2P+Mwdg8HmnT5Lf9O35gkHjIPs4eMDdc2lKafOIZGhCRxO21/4yNKKfCaDXHHRzfveo9e39GbY98CUjWdesoILyR2nPLHHUmzasu9jJOoI9dpeuUO2hijLn7tuN1Hl9PG9+M8tOeUadsVX0BKog1asJMubkhAN6/4TBONVghIiQjhexAAARDIPwIQkPKvz1BjEACBAiWQCQGJnHB0yRjHT1zCYs/nReyREFffo8uXr09AN7GA5Ao0zy2/he5zBJRkui6RgHThHY/SwmniUdJIG759Da2IZejuoyBfuOgt8ND5vLfSDWZvpeR49C6olpk+pkxZ4PrlFRxez0+TnwISUTbEnmzkGa/bI9wDCZKZIzHzHEABKfzhczSfvfrihplMsm7x+PedvyOwBsB88Ju5LOYmM8ORBgRAAARAAARA4FAQSEdAknq5IlLd3v30P+7+RVLh7BbcehP99/FE//z93XTdU24LT6X77j2Tjg/V069ve5zubTiSFiw6h744dVgvD/fmun/QD7/3G3quQY7nvZUe4L2VbIi3q66mF0+vpI2/f5vCxx9PM8Zw+Dfv1fzeerr4nt5ePDEFpJHTaMW3ZtHMMaW9uqF5+1t0+x0vcXSDI+kW3lPoCzHS6EFxw84F2xpdxGzeB2oJ7wNV9/qT9NWOc7g9I1lUu5tFNUnHoehu4PDQJwS4dBzkSAEVNDjkhPJLqg2cJadb9q0z6GyHlalRJ9W99xbdc88fNJLDqcz2O1yXWBEH+K6Ifnf9o3RXkoMWAlKSoJAMBEAABPKIAASkPOosVBUEQKCwCWREQKKL6d6nv0rHydV/wjBp7l5CLKZ8m71lEooxiQSk8+iuJ75J00WBiRkiLnEfJhKQ/O+3UL8EKoohIEWM7yL+LGTxp69wfnHachGLUNcaESoYIg0Cks8MApI7fnp78KQteiUpIMXLv++wfs78Dwz/tMMBJl4SkAIEQAAEQAAEQCANAukKSFLUqGGD6bs3mXB2IiLdfPeTtKvBeg7FqcyXLqfffGEslbEIcyWLMJGHXeZeSS/+Cz9ctf1NOveOP5AVUcJNn9CGv2ymDTvaucDx9AUOPyyiUHjLHzkMnsgasQQkL/huaxO9vYU9fTZupQ/ahtKUoXX08Mu93X5iCUjWG6q5jsMgb/wnvcblj5l6DH3uxIl0/LBS+ucfH6brts+mZ6/g/ZeattIPn9pMdcEmtzXS+rdj3ydEiURr3TpZcYkFmdtYkLlQBDFHQDrtEvrF1ybSyNZ6+t261+i1vUSDx02k6eNG0vSpY2mkIyAl1YafEe9tezWLeqUkbX2ZWW/UPI+i2adN0baqkLV2BH139bnsOdVCrz27nn7HaaJfSXheOQdAQEpjsuIQEAABEMhxAhCQcryDUD0QAIHDh0BmBCSiL6/+Kc0/VhWkXh4wUTTdPVB2/YmWzr8nib2EEglIV7KAdYkRsDjPxZznWyl2YSIBqX8ijBuObSetu3UhrXY8pM5a8RAt41AWGn7vEQ7JFfX0ZLINuYF++NzZNEFyefcZmrP48ciBvtE+R/aMmXQSffn8WXTs+CNo/PDYzxxK5ctGHEFjRBELvgY4hF3ttFl04Tkn0fjavus/mL8fGaN5eemBFBhTvfokKQGpmpY+vIZDsvTu0j6FoJOX0BPf+WyMfZP6IbgmO62QDgRAAARAAARAICUC/RGQpKBjjhxD31vyFSoqIg63tkNFpL5fZ7Cn0QzH00hSD6WFt86nL47vpLd/93/oxl9OpTvuuJBmDGuil+9eSyvfd3P8DAsZs1jIqKf/e/3jtCaOgNSw8Xn69x+8F98b28myt4DklRGKEWrPE7rUm2njFHr2MnaniuPZ1CcHKwSx+HQn7920zkts94kiK7CpR5UvIM1ZtIAWTa0wAtbPosW66BB2SbbhnqH0/QdO1rCCP+Swgk+4lR7J4tzt7N3Fdbz91q30ReFO2+mBxU+ltdeUmzUEpJSmKRKDAAiAQF4QgICUF92ESoIACBwOBDIlINHcVfTc16dqCAIJRzWHw13Fep3HYsktKpYQbXtxOX3jnmT2EkokIMUXT5Ltw+wJSNV01jU30cIvTTWxzmPscdRneLtkG0DxGfgClembpbc/Qm/VJ51x5hLWzKQbb7uW5kyWUID9eA2UgDTpYlp527/SjNr4olcyrTp8BaT4nkTUXE/bGjti4AvRyPE13j4Bwa/7I7gm01NIAwIgAAIgAAIgkCqB/ghI6oG0aC6Nqx2RvAcSV9B6xkREEGdvJCNieF5FrdvpHhYrngs0yggl7Anz8IN06xuxPZD8kG+JifQWkLw89/6Drvxfv4kWoc6e64tG/RGQaBwt+9+X0dmjDtLGJ9fQzS9LPYdySLz53DYW0p5lIU1UpYCAFN326LZFC0hJtuF1FsHEiypmuD1XrHubjoKAlHgwIQUIgAAIHMYEICAdxp2PpoMACOQWgYwJSOQahznM2xzeh6hXU5004S30NO9V9P2k9irKIQGJ2xQOh5PvxLIyJ653mOpeeZC+duf6qOMzLSBRUGA5Zxk9cdNnentwcDv6bEl4H32waQM9/dDj9Id+C04n0eI1S2j2+P6JLwpuIASkGh6D9/2bCZPYzxcEpH4CtIentIZkqExkAwIgAAIgAAIg0CeBdAWkdMUjrcxsDmN3MYexY9Hiyu+sozHz5tF3Tx1G/h5FAVEo0IJowSeLAlJHC23by6HzIq8SGjlmmD4oo+LX62fQT246hsbI/UZHp5Oukxrq6mjDupdozRvxQ/pZb6NIOL6jLzD5uV5JMQWk2PsNxRSQErWhjsPwxfWiGsoi13wWuaS8l6hMBS9uJrfV20fPMgAAIABJREFUvScJ72+gdza+Rvc8lZzHl4CCBxIWJhAAARAoPAIQkAqvT9EiEACBPCWQOQGJyPUuirm5fcBLaSl7KSUXai63BKT0uprFo03r6L5bH+kVsi8zAlLfjE69/i5aesGkOJ4cCVoU5rB7t3PYvYR7VcXP59RlD9Cq0zkOfSZeh1xAqqZ5q++lyzVEY/9fEJD6z1ByaN70I46x/3xSoWQyUyJyAQEQAAEQAAEQSEQgHQEprb2PoipiPVtknx8WJngfpbNHsUfRj9mj6C+SMEcEJGKhJOBwHd6/n7ZteZPuXbuJPuCaTjnjAlr4L9XR1+yDKmnCsAoWWmKEhYvicJYJH8d7rv76tsfpna9cS0tOqPL2HPL2ReqvgJSoDa5H1T1/CwwXV0Di/ZjGTaNlXzmZpgxyk5WzqFbF7Xe8phINOv4eAlISkJAEBEAABPKMAASkPOswVBcEQKBwCWRSQCLX02X7yzR7wf1R4ObxPknGCN9CGx9cTLf8KvYmsL1p55aAlJwHUgc179pHzfw8XeOOrfTOX56ntS9tjTmQDoWApAXXnECXzD2PTkyw95CpZCWHDhvh37yG36OHL11KP09rKvQRuozzC3P4sjoNX9ZCu7bU8//51byVGiZfQpceGyPc3aEWkGo4POBas79UrFdz405qaOZvOvbR9h2NJC0J79pMVZ//Js2Msd8PBKS0BlHUQQ0frqPHbn+Qnu+3Z1z/64IcQAAEQAAEQAAEfAKpCkijhw+m1Ysuo3E1wzVs3f+4+xdU33AgZaTGi6iC6jbz9fYJE9Xr5nbeC2i95uQJSFGf+UUMaAi7JFs6/5Z/p69M6nTC08U+0Ibzq3v9TWqYfnJgbyg+JqaAxGHvfsph7/4UnWfSIezcw87gkHwSwm77m3TuHX8IVDK431Scxn+JPcq+MJbCKewFBQEpyYGEZCAAAiCQRwQgIOVRZ6GqIAAChU0gowISzaSVj91EM3SLo3paP+96WhUx8H6d1jw3h6bIV82bac2Ny+mZpI2/KQhIfey/1FdPZm8PpMTjJzMCUv/3gepd05Pouvtuoku9PYu2vTiX96xK3J5eKaYtoR/f8VkNxxF81b36A7pl5QsxvUh8LoGjDrWAdDXv73WZ2d8r+tVCH/zyblrw0N9jQlm85ikO2df7KwhIMXAlCqcoh3BIxbodO+mtV56ln/9qMzyP0piKOAQEQAAEQAAEsk0gVQFpNe95dNLU8fTJnia6+Z4n0xKPtE2nXUK/+NrESMjmutefpK+u9bxuaCrdcceFNGNYE2343lpa/rZDYeQZdN/yGSq0/N/rH6c1QW+lgOCSDL9ZN1xLt7Hnz7ZXH6Z5j0nIOU84oe30AO/B9HQymQTS9N5XKU4mloOEwAuVEm1/i6684yX/uinQnunf5HB/04dR3Ubm9QPLS/IOeAsl3QbPC4q9pX624gl6uMGp5/FfpJ9866iAuBejHX16McVuNwSkNAYVDgEBEACBHCcAASnHOwjVAwEQOHwIZFZAIjqRQ5Wt9kKV1b2ygPf7MV5GtRxC7TEOoSavhje+R5cvX58C5EQCUqLvExc1kAKSz0w8s65mz6zE9e2dIhsCEpfiiD9pCx8XraCnrz0hRvi8Rtrw7WtoRZzQeDkjIC26l9ade0Rv5LIHz3W8j1ccIRQCEiNjz7Un2HNtrUcvHpO6V5fT11ZuTmfg4xgQAAEQAAEQAIEcIpCqgDR29DBafNVs+s9H/1/64pG2/3gWib7AIpH83UQv372WVr7vg5nu7YtErU208f06atBQcuU0/uhxdNSwUorsG5QBASmyJ1NrA732xmb69evv0YSLr6ZvTCql5rqt9NoOdx8kUw/a/yqtfKqULv3KiXRcVEg3+b6Exh9/FB1VyWH5HuawfG/01eHjeJ8hb2+hWGHggoKY3SeJ9zZ6++0dtIu5DB41ho4bx3szhaQcf38k693UdxvqyKYLN9Uz60aOyMCvUCUdd/R4GlNJkZB6088+h+ZM4rYHXmW1R9LM8RXUsPl5+tf730tqdENASgoTEoEACIBAXhGAgJRX3YXKggAIFDKBTAtING0Re5ucYbxNIp4i1bR4DT/Pp94YjfTa3dfQspdSoZpIIKqmpQ+voVkSLizNUGuJBCTXS2j9zexZ9Y9U6p8grSNQxNw7KpmizmeR5gYj0mTWGO+y/xPdOP8eejeZ+rhp4gpI9bTh1utpxabYGR5SAamvcRNXQIoWR4KtgIBk5mMyApLsZ3Qp72eEFwiAAAiAAAiAQH4TSFVAymRrrecPx7GjK7+zLuCtXE2Xf/MCuvz4kZ4wYkvupIYtb9MDD79E69VbJrBfUhoeSOK9c+kN7Ll/wjDPg51FmFWbaeQ3T6cZo9grKOrF+yK1ttPGdSwMrZtGd/zvWTR9aCmVqXgT/Wp47zVaec+faGMCaBGxjEP23clh/Na56WO059S5l9OSfxkb8d6i1hbel+kD2hCaQl+Z2k6/u573K5I8xp1KdyRsA6cbOZUWzp9FZ0+SvYzc10HatpHb8IPXdb+nOTfM47CDVdzWIBP+smk7/WztU/SwIwL21WwISJmcScgLBEAABHKDAASk3OgH1AIEQAAEKOMCEp3AYs4KI+ZwGDsVCMgRlRr/RnddtZJeSIl9IgGJyBcb0hGonOMDBm9bzcx4CcVptCOwpGtI9+sX5rBqCzmsWrL7SyXqiMTsE+VA6QhINTNp8YobWHTsHTjOFyYTltwrQe2SB+ixz9fEOLAPMSsdAWnSeXTXd75J0zWcY/QrbU+uePWQcJF9iJqTWVxcxeLiyN41oXeevIIWPup/kbbolSSjC+94lBZOy+y+VqmPAhwBAiAAAiAAAiCQLQIDKSBlq02HS7617I01+P0dKu7k2wsCUr71GOoLAiAAAokJQEBKzAgpQAAEQOCQEMi8gMRh7NhIv9oz0je8cTetCl/phLW7ncPaxd4zJn6DkxAxnH1q0hFhEnkgkZN/Zj18pNWB/aEu5/2hUur9k2j5Y7fRTBUrdtK6WxfS6jhePSllq4mTYJ8o07gCEtG23yygbzzgi12102bRhRddSLNPmUQjY2hHWlQ/9kCiuCIMO8vw/lk33vgIfRhsT9xjOIzI/VfTst/6B0w++WK69LKz6XPTjogRss+kS1tA6oNjwxs/oIXLA3tJsYi1+IZLaNaxNTH2b9KaHHIBia65i9Z9yYSyDL6kDUu5Db34x0xdTSeeXEO73sReSImmH74HARAAARAAgUNJAALSoaSNsiwBCEgYCyAAAiBQeAQgIBVen6JFIAACeUogGwIS1fB+PGvPpgnCpPE9eoc3rj1OxQ32lPg2h3+Ls+dNfITJiBgX071Pf5WOU9GBRZR5LKLE2ZumVzmTZtHiJdcab5c4HkhRIg97Ua1kL6o/ZKzPq+nG+9bQnMkmw20vsqhyT/IeRLUsbj182VQjEuz6Ey3lMHOvZ6puNew9ttYLSbj9ZVq84H56K9W83fEQ49hwcyPVtZTRmBEcwiKeaOQe1x8B6cxl9MT//EwMbxyvgHAjffDGenr6V+vohU1eH/Qh3MhR4eZ6quuoojFVydU/bQHJFRpj9QHXY1ujBPQP0cja4TQ4IcwBEJASjAXlGQ73PcK4XTpM4s7VVAco0oMACIAACIAACGSKAASkTJFEPqkQgICUCi2kBQEQAIH8IAABKT/6CbUEARA4DAhkRUCiaEHEYgx/uI6W3vhg6gJEkl4w5614iG45xYsZxiLPvTevpOfjikgT6byrL6bZp32Gpo93QmrFNUpHt6nu1bvplpUbArHV+zFgokSKFvrgNw/SfzyQOP/Jc5fRqitYEDEWdT7uTlrwQKoeXvHrfSp7k63yvMnC7/6E5ix+No1GumEN0zg8eEh/BCSaRSsf+xbNiBFarlfNWDC7kQWzd8kVJ/tf//QFpNjzKv0aDYCAFGdtSKsNEJDSwoaDQAAEQAAEQCCbBCAgZZMu8o5HAAISxgYIgAAIFB4BCEiF16doEQiAQJ4SyI6ARFR7/V302AVuqCrZm2cl782zOQ1SyXggSbZOOi2FN4B946/057/8nT5orqbpp0+kESOOoPHjamgCe7v4rxaqawyxB0xfHkic+hz2XrnJ8V5p3kkbN22hxsattEG8VQZPpBnTqgPhwqqodlINSWllI/i7Lb+gy2+NJcJU8z5Oq2mBuz8Me8Ns+3ArfVjfwke30gevbqGqU06gMVzNELdjyqRJNMbZmbaZBbpVLNDF8j6afPJMcnWyvjuhkqZIOSMm0amn2FBs/ek/Li2BF0+s+jQ3t9DgwZnfL+dEDkm3+twjEo9DR6iSY1bxMck4SJmMw9TczENicO8j0heQ0uNI4RZqLgtuYmzqeKj3QFI0aYyFmJ0FASnxGEYKEAABEAABEDjEBCAgHWLgKE4JQEDCQAABEACBwiMAAanw+hQtAgEQyFMC2RKQokK+qa36PXriuqW0NtmwclE8kxWQ+KCTr6U1S2bTFEdYid81LDBt+hv9+TeP09pjl5i9WRIYpU9lYWwpC2NJZR+j4L7Fg4n05RVL6KpT4u1ZE78lDSwePXb7g3E9rhaveYpD9KU/SMMcGu9eDo33QvpZUPLsuF9e+QmteuQIuuX7c2hKUIPplweSNOAkDhl4E4cMjCFOue2LKocFvhWraD57uCUUkcL1tPG3j9PqD2fRva7g6OXdLwGJPXiSrgcLRHXvbqCf338/hb/ueOdF2jhAAhKXfyoLcv+RkiAXazLxmnIpryn9GJM4FARAAARAAARAILMEICBllidyS44ABKTkOCEVCIAACOQTAQhI+dRbqCsIgEBBE8iegEQ0b/VP6fJjjbm9edOPaMGtz6cZ8i0FAUkKq5lJ1910Jc2eVhND6GHPkO3vs+fQX+mZp56nt6ygZfdmScKrofbMr9ONV5ytoe8SiQmyn0u4cTdt37GFtn+4mda/8gK9vqXvIVV75pV03Zdm0vTJXP++CmDPkroP36PXX3qc7vvt1j4z/fKye+m8ccYLyoS7478T7pHDibiMbZtepmfuf6SPcIDJT5Ha86+lpXNn0nG1vcWbMHt0vfPmX2ndk4/TCx6jqLCEtph+C0iSUTWddc21dNXnp5q9l2I1IUY5p85dQtfNPYkmxOiY5sYt9M6r6+nnkXFVTdfddy9dOjk69/4JSLbu36L55xtvtFiv5u1/o/W/csbFNN6X7A5vX7LIAQMnIEkVJp9/Ay246LPRISQTDCUzn3bSB+yZ985fnqe1L/U97pMfmUgJAiAAAiAAAiCQCQIQkDJBEXmkSgACUqrEkB4EQAAEcp8ABKTc7yPUEARA4DAhkE0BaeARVtOJp02lESGvJi076Q9vZtbgXDttBh07PGDF79hH7/5lc5piWZBaoA36dQtt/+Pf6cNMAp50Ep01LiDqZIFXpMo1J9DnjhlOka7ZsSGhsJbJ5vY7ryheYWr8x2u+GNnvzJPNwIyN406e4XncdVAdC6OvvzEQdUm2zrHSxRrjTrqMzqf+1BPHggAIgAAIgAAIJCIAASkRIXyfDQIQkLJBFXmCAAiAwMASgIA0sPxROgiAAAhECBS2gISOBgEQAAEQAAEQAAEQAAEQOFQEICAdKtIoxyUAAQnjAQRAAAQKjwAEpMLrU7QIBEAgTwlAQMrTjkO1QQAEQAAEQAAEQAAEQCDHCEBAyrEOOUyqAwHpMOloNBMEQOCwIgAB6bDqbjQWBEAglwlAQMrl3kHdQAAEQAAEQAAEQAAEQCB/CEBAyp++KqSaQkAqpN5EW0AABEDAEICAhJEAAiAAAjlCAAJSjnQEqgECIAACIAACIAACIAACIAACIDCgBNY999SAlo/CQQAEQAAEICBhDIAACIBAThGAgJRT3YHKgAAIgAAIgAAIgAAIgAAIgAAIDBABCEgDBB7FggAIgECAADyQMCRAAARAIEcIQEDKkY5ANUAABEAABEAABEAABEAABEAABAaUAASkAcWPwkEABEAgQgACEgYDCIAACOQIAQhIOdIRqAYIgAAIgAAIgAAIgAAIgAAIgMCAEoCANKD4UTgIgAAIQEDCGAABEACBXCMAASnXegT1AQEQAAEQAAEQAAEQAAEQAAEQGAgCEJAGgjrKBAEQAIHeBOCBhFEBAiAAAjlCAAJSjnQEqgECIAACIAACIAACIAACIAACIDCgBCAgDSh+FA4CIAACEQIQkDAYQAAEQCBHCEBAypGOQDVAAARAAARAAARAAARAAARAAAQGlAAEpAHFj8JBAARAAAISxgAIgAAI5BoBCEi51iOoDwiAAAiAAAiAAAiAAAiAAAiAwEAQgIA0ENRRJgiAAAj0JgAPJIwKEAABEMgRAhCQcqQjUA0QAAEQAAEQAAEQAAEQAAEQAIEBJQABaUDxo3AQAAEQiBCAgITBAAIgAAI5QgACUo50BKoBAiAAAiAAAiAAAiAAAiAAAiAwoAQgIA0ofhQOAiAAAhCQMAZAAARAINcIQEDKtR5BfUAABEAABEAABEAABEAABEAABAaCAASkgaCOMkEABECgNwF4IGFUgAAIgECOEICAlCMdgWqAAAiAAAiAAAiAAAiAAAiAAAgMKAEISAOKH4WDAAiAQIQABCQMBhAAARDIEQIQkHKkI1ANEAABEAABEAABEAABEAABEACBASUAAWlA8aNwEAABEICAhDEAAiAAArlGAAJSrvUI6gMCIAACIAACIAACIAACIAACIDAQBCAgDQR1lAkCIAACvQnAAwmjAgRAAARyhAAEpBzpCFQDBEAABEAABEAABEAABEAABEBgQAlAQBpQ/CgcBEAABCIEICBhMIAACIBAjhCAgJQjHYFqgAAIgAAIgAAIgAAIgAAIgAAIDCgBCEgDih+FgwAIgAAEJIwBEAABEMg1AhCQcq1HUB8QAAEQAAEQAAEQAAEQAAEQAIGBIAABaSCoo0wQAAEQ6E0AHkgYFSAAAiCQIwQgIOVIR6AaIAACIAACIAACIAACIAACIAACA0oAAtKA4kfhIAACIBAhAAEJgwEEQAAEcoQABKQc6QhUAwRAAARAAARAAARAAARAAARAYEAJQEAaUPwoHARAAAQgIGEMgAAIgECuEUhWQPp465u9ql5UVOR91kP2T/msp6cnZjNtevntH2uSBo+x74Pp7PsekjJMOeYz/uG3bvoe6o7kLfkVdbvpibqLo+va1dVNHR0ddODAAers7KSqqiFUVVlJodIQVYTK+IAuKvHa59a3mL/r6u6m1nCYGlqaqHFPE3W0d1GPFM8/0W0ppuLiYurq4u+5TiUllmFsDrZ9tl3dXI4cJ3nIS95bnva35O2+JK2ksy/3ePnbvnf7LsI5QV9KWZq2mPnabpc8ydTP5l9aWhqpq9sGt122nva3+11JSUlUeyVNrzHD1VCaMg74p5tM3WwdiopMHsG2ueNSx4k3Pi2z6DyKtB1SvvncsLZp3LT6eY9JZ8uQcSJ05L20SdD18ECx5Wr1vT6Vv007TRm2HWUlhqVl0MUttfWRz2WM2jL9fCWN0JHSedwVhyJ5FnM9ehiY1KMo0olRQ4hKvfHmt9WMJ7fd7hHdMi7kH9fFcOR28HvbBhlWRUWmD+147WFWXZ3cGk5eUhLi3vPGltd2YRdcO9y5JfOtx5vjhgePAWZn05jhaeafLVf6wB8fRZHv7DGx5o4dy5KmtNSfy6at0rfRY9MfK6at8t6dv7Zvbb0sU/teeLhj1naF37dm/XPbYfPQ8aBtFK7mb1ue+9uONXcNsP2p5Xhrq+Wha6vMN2d++fX1xiP3p30pG5mY/J+MpRCvB0Wldg4Y7l1dHTx2e6ic18Ty0hIdr1Jfy6ukxPSprWuxzCGvLzu5bZK/sO/i+nbwWi7cDhzsoDCvy3asSn7uvLZjTz7Tzzu5jzin0z5/YfQEyMC74lAnDRs2jMqKzNwr8ZbkslBIOZbxmOfG8pgqpdIy/pvbK2NW3hczD9t/0gaXi6ST40u57eXl5Zp3WVkZcy7R8VbC614RMxWOdfV1NGHsEbpOyjpRwsfIj3Dtkrkic03WJGHBDGU+ciZUzOe+0u5OZnmQmpsP0P79+6n5QJP+LT8dzLiH0+i6xP+6+di2tnb+aaMW/r699QCfIjo137JQOQ3hc+uQwUOoctAg/T148GAZTIy/h8L8s6N+F239uI6mz/gszfjcTK5TiEqojIq5K4u6iqi9ooya+ZzTJeOJv+nmsju7OrWuXfybS6JuvSTgf1yXIj6fy2gs5rZyF3PTeIx45yl5zyuiWaO48bI2yY/OZf5M2RR3U2d3B7dLvpBrCeHFZXB7ZHUOd0nFOBdOG+LcQlyPUhnPkp7b3RHifKUIe7rnPOyYk9/SV7ZP7Zop1yDSf3qtwP0g87Bu944MjESiRIbReNdwumaY2dRHPYRb/Jf9VvMxl23mJddDNme9eJKXdx1hx6Wsc15v6eHO+mPXv8hctjnwuHfZJgIYbLtde+1x0h/u9ZSth13n7XvTpOhr4Vjra6z6BMt00/TVN321LXjdk4hDorySvXdIVM7XPmnSfrTrfOQcz/PJv34w10L2u6jrAJ7T/A1V8Nw1o4PnFg+kbrmm4QlZytc6JfxdCS8Pep7k9TbMw4pXLOJDeb7ymiD/QsW0u72Z3tmxhfa0HaDdzU2092ALdfB5qp3ncmXFIKodPIyqDvbQKROOptOmfprKeG3hw3htkzlfTGVcTmURr9cd3TSI16xSWdu53rIeyVLAC5CO8x5+I+uunOM6eL3qtmuJrCe8lsm1jqw/usbokmPXC7lOk/WL1yO5QuKFyFu1+XzCV908bXhZjMw/O8fkIJlJpcw5JD+cgptFIV6UZP0McT3kvCzrl844Ycd/yPGdPBel/C75LeuejH9Zl/gNr4jMhtc3Xp86tO7E66qsxbKOy3HcPs5F3kvaTl03JZ1pD19BeXkzISlDek/a6v2W2igLvb4xa668ZHVo5fW4JVRKHVzpD44dk2iYpfV9onUyrUxxEAiAAAiAQMoE4IGUMjIcAAIgAALZIZDsTeAnH/0tqgL2ZtT8VrOTft/Xja/7faJ0wbSugT1SpmeliOQlli+nDq6AJJ+Lgc0tl+1QUS+xWbS3t7OAtJ9/mvnepYQGV1VReVk53zxWUJkY9zyDZcQIyTdexaUiIPVQW4cRkPbsaqTOMJuVxBjFN06ukVtu7XwDs8/NrYhbR1cgkjSu4GPfu8fqzZcYpMRA6xnvXSNLPO6xPrdlxepXmz5SP7lhF0OdJ27J7ap7vDWYu21w6x1LPHKNLUEmkrc1htt8jIHaGKnFoNAjVj5lZrgJd3m5YkuwbVGChHezGvzMtkVupEVACBpmogw8YsV0x2TA6K7am2dE05RGUYqgMWUZ4URe2rfcDldAEkOJK3SEPCO5NcqYzCQPk303D/RiNnLYV5EIqZq/UTzdcWMNNVaUirBmI0cslpFMVUjxJ5gYQcQ4a9tg0vlCixFUDQj5LcYTMYxbsVGP0z40opQvRJlxoPNRDUjO92KG8AyR5jgjYkXa7cyPoGHPCky2r12W0UKN9Ikr2Er+pgxXhIpnSLTrmstcjnXXV0f71XytyOcKSCJ+y/ugEdM3dPrimyugWJ4RIdiD02u9dYxSphLmA7cvbL0jAjEbptwxoN2vhiw2VokIUsaGKzaw2XlsBCSiCrZsiYAkw8c1/JZ6n9k6S3aSV7cnThnDExu82ErV3iFGrU4W9Y3hPVjPSF3VKGaMdSJuiBFM5tNZn78oMk4y9Uco1EXDhw+nUAkLIYLPW5dETJNXSTEbHkVcKy/THxXVtKJmzarg85C2Q41rZpSJsCQMJY9yFo3sylHOx7P0poY+eQCiiNOJZXDH9o9o3KeO0AcidB2Rhw1k3eZ1TIyZKlqIoC0CC58Lmxr20d49u+nAvkZq3b+PWvjcKOO9ggUcEfBaW1tUQGpra6WDrW3Uxj8H2w5qPSvKK2jEiFE0Yfw4GjViKHV3HlTjpBTZEeZyuKxOfmCjo90T+Hi+i5jTIcOEDYNdIrSWVfA4qaCWtjAdZDGwKNxDNaPH0oRpn6bKMWPUYFkkxlgxLusiYeaBiM+dbMgU46NYYIv13GTGqxwjXHv4/C6GyS4xcnqCo56zdaCaNUYEJFmU5FpBBW1dyORc5+UtZXKSjk42k4qAxF8WM7+QiLWe8CZPknRxF3eLddcT6+wqEVkXvP6041TmY2dnWMeypjELKH1Svz0jwzGRYbQvkcK70uujHskJSGYdMWcdgWoN397q6V1SRt4ZYVMXHZ4rupSYayv3OsPOdftggK1k8BydCGLwesWmd7kEy7Zriv0dWaec82BfXN06xbtOU1LO9UGidsTKM93jg3kle++QqI5X1+2PnNejRCL/+QMzVDyRyT032rEos79Mzis6kkRA4nntDSiZwyIgiQQtD8uIjtTKc7lDHlLgn86OdjrIIsjOxt20+YP3aF9nG/VUhKiF519jWzN18LwWYXvwkCr61MjR1NPUSpOGVdNR1UewSFREQ/jeoJbXuZFDhlEpC0dlvIhVsnhUxuKMCL86lkRE0qWDx7lehImAz5+LaM7CvK5Zcu7xzkdWQFLhSM5x+p1c2/sCkq5x/K2cr2SNkctdEZG8U7M5F3jnaG/mKB++M/BEJBHP+GEFfsBABSThG7lCMg8Fqtij4pcn7MhyKkKRiEj8eZjXWBGQwtxOeYjDFZBEOOrgRlvxzApIcpzcL0mbO/n6WJc3KcUTkKTaVkBS8UzEpoCAJPXZ3xOmDw800n4+tvjMUxINs7S+T7ROppUpDgIBEAABEEiZAASklJHhABAAARDIDoFkbwJ3bd8YVQH3Ji6WgBS8AXaN8PZmsK8WBQ2Y9mbcHis3WnpT5N2ci+HYGm4jxuCAN4XeT9r0YojzjNH6mfwnhiQ2aB08eJCampqoYf8BFWLkKenBVYOpig10Zeo1Ym7WryzYAAAgAElEQVTo7HG+gNTBAtI+2l3XQJ3igSQGbc9IaOttvDysZ0a0kT0WD2vsDXos2Pe9DL2ciX2q3t5wuwaWWGW4xpVYhnTXeC7HB/PTJ+P5MUz1OhHxRjyePLHAprfeCXKs6wXhjgsrirjiiM/NMxV4/ee2O9ImEUKkX6QO6okgY0St1lpnt9ygEd3mEcu44hrlfW8Z23e+uGPrFGU0Z0ulO3Z13Lpt4ILZbuoZhWRceHYzj7PhZjxxbN+I4df2gTEy+95I0g4RkGwdIuNU03gsVKXxn+ZVsloH3wPJbYv2v5B0544nzATndaQvPIOozcc4Bvlec+a4aAHJzCtjtFWjgdhZPIOwjiP1BvDFI5mbMl+NJxcbYjqM15MvEIrpw5gnTd05f28+BtcTy9PObdsuMc4HDZTRY9IYWnyhV0nFNPLZMt35advjrinyvZRr547l5I953+PT8PYENxlLnkeVfGrZWQ8kl51tg78WeYbqSAd6ni/qGSTelCLQOV/KE8re+uuOAVuG8XwxgkikHTo/zZPQYkQrryw33jWeKC/jvIwNeuVsHS7zvI1cAcl6IPnGXc/Q7xm6xMCmT0LzT3u7GLVYRGKLls0/1trW6XnNqDjJ9RJjoZivzjrjS05jM/NnRVkRCyojuG1G3FcvSVk7vT4TryFRk7XNLKDoeuUYTbtYaJFxUcEGyxL2UDIiuV83WRfEo7WUBSMVkJi/pC9llh1sJC1j0WfXrl1UM2o0iy7iKWTmSri9TT2Kdu9moai5Wc99ra2t6lXUEe7ghyHC1NVxkMJtLSwQ8Y+IRQfbVGwKcT1HsCg2dOhQ/VuErBB7Ukm50h4RxTzFhQ2cZh0TsbNTPQ2NKCJliAglYlQ753mQ37dwmS38+wCLUTKrQ+XsNcCiYFFnEdXUfopO/28X0MTp07m9FWwEZYFMFwvuQ7Fg6oooYqCMWzknKWg9v8s5WZLIub+bDadGPJIn5rUqOpf8H7kmkJzknCoGXB3JxtApBlRdl8WjTi4eeP7IPJHayjoqJk/1VBIPAq63ioDSt9KvhrvJzRhOu1mAsnPWeh11sWFZPJ50fnkq8sd1mfFA+t2vn8zMoE4zFysx6fnO42roO+JTpD+8K0xPQFIjfAzxyK5p1pMlzar1KdBEndvVoG/WTfe6wf4t9bDnJluXVMUbt7x087DHudd56bJxj/vCFy/LRDY0b1dsASmSuVwgydhwr9fNB0Ys4j/5CkD8E1UcUVGSF1cRkVR0lGs/XhtlxVTBhudhmL9vZUG3hefmHl7v9rY2s8fjDtrLgsSEoydTG3ta7m3cS1XsGVnPv0UoKeU1aAg/UDaouIyGlw+izgOtdGDXHhpWXkUTasbSUeMn0qQxn6LhoUFUcrDTCEm8Fsq6HBKvcRFjPPFPvaW986mtox1Lmk7WDXkohNsm/7dCinoB6XgzDwLJSic/KhrJpaV4IDm9IqK2UdbNvDICkvG6ElZlvD7LQ3FGPBLvJVm7/N8qFnlrnoo6KiB5npf8pp2/PcjrXli8Pr01soM/Nx5H/MOCmvwW7ysRkNSBU9rkXYcFBSSpqRGsvAcBlJPOeGVhhSz5bA+XvmtoKV22YB794HcvZGQsBjOBgJQVrMgUBEAABFImAAEpZWQ4AARAAASyQyBZAWn3zk29KuAblH3LYrwbXvfzWGlifWbuER0LmfNebilcAUneWg+TiPHcMbxLXiIg2ZdruPUFAmP4FS+kZjak7W1poRb+kae1JZTdUA5hMUhCA3lPjGtecuPF38uNlg1hJx5IHXwDKUYnCa4RbWA1xgbfUB3dvlht1rp7BqfI0/2OYdYVZ4LGXOuN5AomarDyDFLBJ21tvWw93LzdAdBL+JF4GJF7VbnhNYZQeYmhUV7CzR4Xz+DiikduGfK3GzrM1sutk4awki4xQ0M9yFyjuRuezS0/OMZcccbmHxRK5L0r7ki6IHv9LCAgSQW1et4YEOOmGBx9cUC0nWA4Mt/zRvvF8+5RI72IJ+w9IEKKNZy5Yo/PyXggqQHUEZCM2Mef6He+B5LLVf4OeiC5Qmgwrb43jYy0y/SMEYBMCCDjEWaNsdouDVkj3kR8KH8voVNco1e3FxLN9k+vNcPz9jJ5WTHOFUaMeTKKtVNHW7egoSo4HmwYOjO2DNdIf2qbDJGgsdDmq6S9+eeOz+Bcs++L2cjjzvugoCjrjLv2BdcDw8kIaXZ+2T5zjZ2+t5JZb9y5qk9NO+Jb0APJba9dQ0TAcENPijgi4cRs6LliFp1lTksaM7fZ6CYCEq8l8kS02OXdUG3WCB9pnzZCRADzRLQIBh0sIorQIE9Eyxok4YBsfYJtkmPk6WnbThMaTsrtoc+elvkQdkPLS2nYiOG+V5XHU+egmMiEuScg6bwWw54wYo+lEM/xCvFcEvuoeCqJQ5ET0knHKLMtK2ODoIhyMv6ZjoqsLDzt27ePRowaTh+zkbSCw9w172Mv231NGmJuP3sXNbGAFGYRQ9/z3/vZqBo+2K5eRMOHDWXhayiNHjmS82eDqHiC6QQ3/aPzzTkfS4g6qYus+yIUtTSL6NTCHkfm4Yw2zvcg10k+l3Wry/Oyqawsowp+WCPM/dLKaeSJ/TAPW3n6v4TFN/F8KuIwUUVF5XTs6Z+jT888k4YPrWbDcTmPAhauRKzStUW8gXhOeH0p4qfRu8WgLA8WSF7ieCXikR/u0K4Ndm7omJee0Sh+RmQyjfXWULGCyhiVH3nOXhPKuU4suWZNFS+oHv5M1mQR9kVUE3FNxCQTdo/FOamzIyCJMGXDpNmx2cUeW/J3oQhInlVbf5lrOX6piOsJSMrWnDOsUOBd8emaK2JdcM1xH/SwfeiuucE1z75P9ndQPHLLd/OIdY0jx/oPNrgPNSRbun8tHDyvJJtDrgpI8+sPRMQhd01z+1DWRf9+w1wz28s8WRTlu3K+PpCVycxRXvt5ObAPkJTwglnMY4pnm4a36ygrpiYWiXYfbKWGcDtt+uc/aHdTI9UeMZZG14yibR9tpU9V1/K9QJt6soooMnjUMH3aR863TY0N1MPX+KW8fowdNopGDBrCIeyIxgwbScePn0zVlSyo80MM5bwcyOchuRblCqu3uRXRvfXDPmSma7iKRcbTyHjeeO/lOxFvnO+NeGa8lvTa21Nm7B2FjjK9GJQTjflTLtOtB5KwknqJ96aKR/LDecl9kvGQNeK2/bECktGzJYQeC0icRry3jAhvwnmKJ5IRkJgzn4+tgKSeSPyZKyBphE9Zj6VlXlmat4ptqvR7ohufG0X0F88l7fseauDerKsqooNVIWoeOzbZaZBSOghIKeFCYhAAARDIGgEISFlDi4xBAARAIDUCyQpIez/pLSCZ+zRfAAne4NmaxDPWu+nNc2/xX70MAd6Tcn0dI0Zv+9LjPcuuW2cjoMgNqL8/jtRX9kHa39KsP/JUtIS6GMIi0uAyIyKFOH0xW47kZrRE9qfgPFpbeX8I3uvh4z18a9PGd45s/bJ7AUk9XGOtKzb4XiLmZiraMC6GRWN0V0Mj36SZp7r9/EJSD34vT9O7xnHbPzbEl2sgtoZrSSOhhEr1yWizZ4bZSyS6HpKva/SW49wQckGjRi8jh3geSP09zy27p0dwDPnigPFCEaOcGHWl6+THrZe98Y4YlD1Dvs3Tijy2TPukZ4SvekP4Y8TemPpjxjw1LvmIMVSfKGajuNt3VpV0b7RtfdSQqyE6HMGODcGyV4drTLJ94c4He4zkoaG9JPQK10EN6p7BLcKCx4Ps+yG31WJYtkaUYB+6+++4bYhlGOtma4QdN5JWxph7jOVmPzPPyjrCgycmRsaBI6yYcWDDsZjjVLwRs4A3R/W3PoFr9rQR40Qxh4WxhjgxPGu9PA8hI1LK3PC9lIx10ulfT7TTMa/hB4Vb9D5LUmLEKM51knJs/SwnK7q6Y9wft73XMXeMuWPTHmO9TqxnkrRDeXh1K/LabcelCC1u3wbXVzvu7Riy887W244Dd+101wNlLD4UGtrNGDutl4wdt+IdYYzgxsNH55gXsi7IxfZZjzeObVmlLKiIQV3em5Cb4s1BnoBkQqqJiGKEHZYIJOSPrAmeEc54ofK6x2MjrPv19FALCxNWsNb2e+PSsjaeJmac6dPVvGVQt+6Pw3svsQdNWUkPh4oro+NOnO3iycjfw9kraOjwYb5XgveouK67XH4oZIQ034vMrEgiICoXCcLEv0Mcyq6cvYlkvyPLXtYIEW3kpZz41cZeRCLS7N27h1pZwDnj82fQiy++SHUsIjXubeS9+vgZbhZq5Dw5iM9tIm4N55+Ro0bQ4MqqiKeUzClh1cL7geheGOpp6ntOHeS8RRiSvaZEgJKwdK0t/HQ+n0NbWiScXQl7TfGeZnIc5xUST16uux3D2rf8M5K9sz71qU/R3oYG2rZjB4tIHbS/uZX2c1i8otIe3pOQz3sc7a6trZtGTZxC51w8l449mr2QukvZ45frJUKUGB859FRPMYfZY0GqjPtU6qNP/st5k386eQBJaDgJr9Qhv5mbGDrNdYBIGBrgzvpLqhcQZydbIBovJG9fLoWsLETY4vB6PbxWqIcpJ+R1uItPUBygj8en7IfEXnW8OBsBjse65/EpdTUeR2adUZOwjEvxNOA5Zl7sMdFmvv/4420ZGYv980AyQk/w5Z0BEtfPHipiqPK2DzV4D4BIDlZA8q7LJIXxPjCeF0WOAG/HUWSdCVznRZ1TLNHAg0nBStu1Pnisvb6KvkbzesnJ064v7jWTXTt7XRtJDyeoj44CL02s4xND7//xwTIy5YF0TX1zXAHJnr7dayPLQoaRPjPC+4tpWFQOGWf2lZOBZYQas6mWmdMSqpdnI4evY6G8qJMFpDbaxWvXXl4fdjTsoWJeo0aOHqme9N28no3mqAPl7EEk1wAh8ZatGkT721uoiNfxVhaWWva36LyeNHY8NdXvpWZeU4ex99GUMeNowshqGh2qpCE97B/JYTdLea0p5bqpd7jUQ/Y5kqrJQwOel6E71nSd1etfEZCM96P58QUd8503d+yckQdzhIusJfKHzrGggGQ8jlT4FmFNrpn4CCMgCUfjPWlEKXPhLWVFPJG8UHWyRoVFRFLvI/7RdcvsmdTJx6mAxOurehRxhWJ5IBkByTknywroCki6FEhPq0+nCv92vjez99i2pgYqHjyIPv7MUclMgZTTQEBKGRkOAAEQAIGsEICAlBWsyBQEQAAEUieQrIDUUPdfvTJPdBMdrzbB44wRIRDwPHiw3hM6gpCKHNGJeuUbMCS4JVgjpjHWyU2JMVLamxMJ4dPM3kf7eM+HZgnZwwaeKg5bISLSkIpKNnKaJ7HlBrVYnp7n+ovx7EDLfqrjfSPamtupR8LYee2y+bo3ifKZK+4Y4SG6UfKUshUxzI2eBulyjMsa4MoYyASId7hr6IgWqIz1xn4vf9tIf9bwbI2ursHCFQ8sO/emPmjUCL7XmusThN4eO45IZY3Q9ntjdDGikdwKe85WEZFP6yx5efHlIwbzgIAUEY484UD3/hHGBoB5UDwwzlz8xiBlWEUYssXCGuLVK8TbZ8mysF5S1mNEn4rX1nhClIYzMgbziIDgtcd9b6tlWBuRw5Yrlkw7dtRYzmVIeC+54+/ip+9lbNo+jupnxwAVNMi45cnfnVxPNxya+Ei47ZaQMFF9rOHxzEvL9MS+yHiP9GekJK+PfUOkhEGx9ZXfIoSJF4kVl4tYvOtg7xK3Te5YFk7qeaHMxCphx5Bfr0B3R3nayHEm7KERTNSQ6wm3dmy63j3u/LCiU3AvIckrKCDZPDQ0HNezlI3K1oPMjDUz5/01w1+XzNwwwoL7Cs7FoOFTyrR1i4yjAAx3jpeyYUnGlh33lkfkEO5guy4Z3lIl37vLttGml3xK1MPMjBP53gpI+reGspONvFko4TU1xONZ6+mtkSreCkkxZumeXdYrhI1YbPw/2M6mejVimfFn22rXMiuGiVHOctf8xfjIljQpT0RSeUJbwr8dddzZwaHS7/dDWcwYOnQYT1cjcpawYKRjjb2GxKtC6mhD+llWWi/Zr4jbHOKnFUqlriLAiHDKx4Y5tJx4ycq5p5lDru7h/YoaWYA56L1v5e+kvSNHj6Kvzbuafv/SC7yvUSNVDTLnMMnHPe91sEeMEQPFE4vnA48BEYbaeX+/g/xbwgLKe81fws6pF5F4/Zg1uYw9hcq4L0eMHEG1NWPY2+ig1kf7WPZqYuFIRnAbC33GMGgewBAPK1nBjmABSRh89NE2amHhqJgNuCXisSP9xJ3T3HCA6usaKcwPcsz8wgV01sxzqSo0hNdyPlr3NBKPIhbTeNkdxAJSueyjJuuK7E7ED0mIIfMg74t1UPZU4t8iJMmP2EmL9Wl8uRYRIUrWWKmptM3b0L5D9uwwXpIi6uraIyK3CJCyrrNxupiPkR/edIUFJLNHiXjLhHjAmpCB5seedNWbRserEcT1bxaOZA8U8Z7TMH9SjueltWPH1n6PQ8mgX4ZR7TezTrovU1N7HugtpEfSyvnBppVztrTPy8/YvO1FjHyuJ3UjXIrQpHZtXjO9dcSukVpyjPNbVP286wDl6Y29WDCD52U371jpg9edwTLd8oLnrl7XrPbc5WXifu+2L51B0N/j3TIlr2TvHRLV9ZssIMlDFHqNKOu+XNE61/vqc+Jd27r9LfmqgMTrgvzjM4gKIBKq0gwh87uI144wC7XFvOdeJytMu1v3UWO4hUPYdRKvjtTCQ7mMvSz3cxg7WWNkHSoRb04WfUYNG6brr5yYREDicATUxF5L+zhCQXv7QQ5rzfcEHJmgm88/bU28H9yeRqoZMpymTZlKYyuHEyemYbwYVXTwes/rh93nS/cukrbKdZSnothxp7NLrwOs95EvIEXSeGuF8ccxc0THtOehox/5CHSG8ZKk3kcydzRkHacp5jrY/S/le227MpSweHId5805nYMmfJ6uTfxb1kIVkcT7V/fO02B6eg6W86ysuh2SRkUh/lvb5IWo87yrggKSlcNEhIqsh/qwoPVAMqKbKPByvu/hc1gLe5K9cdIRiYZZWt/3a51Mq0QcBAIgAAIgEPNai08K0Xe+4AQCIAACIDAgBJK9CWzctTmqfvHEg75upm0GEQOv3PpEDAHGmJb8q7eAFGUYjRgp/DL6EpDkKW/XSC/GUw3nI55IfGO5n/dnkJtYCf8zlJ/OFjFpUAWHzpEby9Jy3aehg41sTRxDXQSkZt5oVwQkCTfkGnODRg4rfvjeBsYjymclf/mij3wnN9jWoK2Gdg2XI0/r882bF9rFGgWt4dQ1/rvGcMk9aOAOCki2Lm474hmhg2nteys42L63Xk72Cd1gfnovrMY686PtZGOim7+Gw/JCbSlXz1tI0rhjzB6jRmxvvxE15PimKj9fT4TyDRXRhjKJUuSyFIuATWvLtDe+WicuR9JbT4F44od7rDsHzOfGiGlDJ8qTo67QUqRcPFGBjZcSlkRHjWdUsJ5l8pkrCllOsQxL8nysbacKl144k8gxwas4R0BSQdAZw2bcmOBE7hPZYoh1x5QIA1Z4k/knnhRWQNIndT1xwDei+CKL1EsMxVZ4iSUgWSbB8eG23wqIEa+aGAY9I/KYsWfTWa7WU83tw+D8Cq5x4jkY7Bd3nBuDtS+M+Z4Jfhgzd1y5BlBXFAqOq2A93LTu9nHu55GxLfb6KNFQBpwROaP72PfAk3XKsrcCknjR2BB2Ml1cAanE2x/JrstqWNahJEYqMf5L2LpuTwzgZ8tF0PWMxNaby91fQvpGQhFF8uN8xOtH6lXGv8VbpYwNiOIlcsTkM4J4+v2+iuflMPZAEsFKvaq4TKmL/DbrG59LhCuPewmjp3sayV4e4sUoAgMbICWkUlMTG0Ab+YdDLjVxaLoWMWbKPkW6J1GJikOjR4/mffuq1EOvksPQjaweTWfMOpNeeukl2vXJJ96m6cXcXhYvJbQch21VDyI2ikoI107+TAR6OQeKSCTiEW8/pPNR6lzO3mPSd2VsXNW9j3SvJeNFJuvyIA5FN2HCBF2ztm7dqiHyKvi8WcTtPsDeSXsa9rIoJcGNiPdQGsbC0Rg1Vsr5dRR7IkkIvQMHWtT7SvZEamajrbQxfEBC7h2gZmZz5DHH0SVf/O/06WOmcS4sDkl4KRGMRAWUZztEiJRHOCTEo3hpMseD7MnTLJ5ZLZwXC0giKKn4JUHw5KEQ7QvZO0men5fztxhOJdQhi2hiKGVDcA+HyupmbwcNKSUhSlVwE/Ha/JTw3irSf2rzlnnLicTzgD/21mRZXaO9LSPrno5r65VkBSQz7oXVzu0f9HscSgb9MozGEZAia5b+0ccDQXruFVHAzOWgScAISMZwLbqSGKzVsCxpPWFB9m2J9Yp13g8KQvLe9/aMjdO9vnVFi+C5Mt71bqzPbR/bNdCW7KYN1j+YT6z2JTsgYp3nkz02mE7ySvbeIVEZ17OApKE7ZVTI2ihir3dfEBlTdi5550HLUPY6Ek8/GUf8GI3mIV7fIjDoWqRx48Rxkeczh63b39VCdQf2UhP/7mCRuV0ehChljyK+dh/Gnpe72RNp6JAhHC601Ox5KuFC+Z+sffxIGJVUVrAwYvZEa+IQoHIKHDl8qHp7dkn41OY2qizj9ZZD2h05egxVtrPm1NpNo0sH0yCuVxGvOfqghYjz6ilqHraRV9C7SK8zPPFFBSXPdOaKSN4kilzr6XWWvTbT396eRrIOyiop5zwu1wpIEhVYGOp9iKASYckc5u0dJwuP7+mkwhF/KSHrdFayAiT3HPqwicwrTi5prIAk4UflR9ZYEZTkml48r+xeThJOVOpr2+R6VEk+VrTSEL16PWjv50QUZNFezg/cd6+e/KlEwyyt7/u1TqZVIg4CARAAARCIeX0HAQkDAwRAAARyg0CyN4H76t+OWWH3hta96XYTuwYC9ybWTV/s7W/SFxX3ZlpuDM3Td+bl3uTbz4KCUewQdjZ0nfFAsoKEhlHgGxTxQjrAYewa9jepF5KUU8E3nEPZOCdhfgZxOKEyFpO65YZQbioP7NEQdvsbOSwHG/zYYubc3Pl1jWfwtcbiSBs8Dxgp13hDcH29p7213frjbfTteU/E4hElagQgi7gjL9tPeqPq3bAH+yNoTLZlxUvn94XvnWBvjF1hw44j31Cu963qASQCkvGE8IURydeKUpG2ydOU3t1zcJwp78jNZ5xRZp/ajIwpqYMxSkeEKh6nUXnH0D2jPL48ISbikSE3zF44PynGTeuOZVf8kfZbg5eULd4Ikp+MT61LMZtJRdkSYwRbAWwIKzc/tyzXOyRooIoIOp4wZtsuHkhRYp+Ke0bo1LHpGeYj64En0Plz3xh1rKBp9uxxRRF5at/0n/0Rg4aYPcRooMYET2ix7ephjwxfeOVZkISAZOsX1adeO+y4jOSvRn3jiWTna/B4O2/cz4NMgwJSlFDDZcuTtLZPjGhnOLj9FH2MjBsjKsrLCn1R62PEiuTPa1f4jCUAR81t3VfJ7x9bH9teEc6Np5TpUxE9rBdKpP88cdeOERFBVIz0eJdzWCArINl9YcQpp1y8bCQdjwdbBz1OxoIY7XlUqEcMCx0Stk7EDQlDpn6LTrvVg0z2UvBEdalHB8ciU/FKxSkOraZ7DrFoxCKIeOTIw+bSA7UTZ8ZZJNL/WAQkE8LOzN9S9jzS+Syqkaxnak9kYxx753SwUNTGAop4CzVwqLl9LBoZcVLScz25vvK7gkPZVVRUaHuEoezVJ2uBiEkm3poxCg5jUebz55xNv/r1r+mjLVvYWMjcWtoozIKRpBVBTs51Vve15cj+fyISFbOoxuqKPv0toeJk7x41NnrrkI4Pebqd6zB8+HB9mGEob0A/atQoFrz2U0Njo3oSyTw+wILUJ/X1LAq16Tgfd8QRNHnykV4IQT4Hi7G2jT2ruP1h3vtn7959tHPXLq5fG/eRMCumZvYk6OHQRV++7Mt0/nnn84McLITJespcJBSVxGeSPZeKRIgWrLzuHuS8JI8D+9mjmIWkri556EI2SuE2MSvxKJZxoCOMBSQNDMuCkHgSSfglFZA4LG0Xi0hybFenCa9p9A5Zi1kokvWXx6d4HMlG9SEJq8W/y6Wv1RvJrPkawkr3azJri1kXJRyjMcbKj/GUM+NNr3X4v493/jP9AegcmU4Iu2jxQtUwk6Na6k0tI3971xQxK6vnYvHeVTUo8tLsPIFI85I5zRZpu0efrgd2/fDGdnCtDZYnbIP7SdmQmIlAuueiyHnRW5djrbluXdzrGSUjbfbWvaCQlKgNBrEDKlHF43zvXrekmUXkMMkr2XuHRGXd4Hogaf/KRZ9psznDOeGUHc9c5crpxFta94uTmabeMzLjzFCUiz4VvkPsKcPz8+MD9VTf1kid5T3EwTb1wTC5XpJ1qphFcTmwg88nul8qC0KSb2UVeziK2M/rbAmLSrJ/Wzt7MJazR7TEtuzuZpXIPNmg3kpDBg+jAw1NNLx8CFV28nGNrTR5+BgaVVxJpbx+FMsDISxQqbDi7TkkbYkSkERsiVwLeR5J3nxzx2WUgORNQZPMu97VN7w2G02d1yRzbhUB1kxb3X1Iy1KPIznna2V00EZ+jJhjBC0RkMLqjcTXCLrtm1mzNA0fZr2TJL20UfdF0ms4E+JOspW/tR26h6FZ/0y7TH1M0V7YSmmLXPtz3TRCg9SbvxdvdOmwispB9NtjhiYaZml9DwEpLWw4CARAAAQyTgAh7DKOFBmCAAiAQHoEkr0JbNr9jlOA/5Sbua/1b27j3+daY7PJxn3C3eTg3yT6Rme3SBv2xPtMbw4DN9XO+8iNUACLOcyEy9CbLHOXqYa5kmLZl8HcvOrNDBugZGPxJvZCamIBaR/vbySbs8tT1BWDqmg4P6lYyYa1IYOHaCxxeWK7sXU/7ajbzR5ILTg4QlwAACAASURBVFTCsc+NsGQ2fHZv4F3PGddwK+F0rIFT03shlyTMj9yoScgJY07yvHJ0c14TViKSjxeWT9OpTUe+8/cqkX18Ii9pqycGWIO0GN/UUMj1Vs8IYxmOGPYNMd/bQI2HomN4Hgmaj9cXvudNdAg73T9KXUpMa2Q8yF4bkTL1vtcPeScGSWmjCf9jzQrilSKiiRFlZIS4Rne9PVYjuxjjpX8MA+1/MW6rgdD0tQo5UgcxWvBnUpYNR2f7Tvnyj/a191S0NXDbNH79vT2f5KaZ+00N5BpOyRgFIwZ8aWckL1M3Cd+h3wtX+V6O8/pX98/QJ+ONyOAKUBHjfGTvjNhrgiseRAxdZoRGZnIXPy6vBhwV7uRzeYrfExr5s8hm1V4R3dZg6E1J81S+YWuy5nGkYoP/5L2ZgWb8SQx92dvLslGDm3SPeCXpXkjiD2CM4Z7FlsN3hdnrIcR7nJjvxftCxrm8dP7qMPT3RJJ2SHgoE+7PhECzLOzfKlhJ+8R9QbvGyU/63vvcknXXKnd+W3Z2XFiy0k4bvlDL8frRioqSX4ns2+KJg1pnTzi2Rkipv2uENJ/7crlhaOoe9Ahy623r6IpXMQVN4SB7r7ltV1HXD60YNI6WsIGsgw1tIV63ZNx0srGnWIxw2i88H3gcl7MHp4Y1Y6NbOXvNlPBglzByHGlIQ4nJSNcQPzJHvfOMGt+5Lm3iLcN75Mj+dGYumqfC7b53IsqpsYtFAyM8GsGrhOPjCXPJX8SCUAmLWOJ9JHsPiZFN98wgqp54euzJ049Pq7iM4eKB5IXg0xCo/BIBSfYA6uZzTTNvzv6nV/6om5nLU/CVgyr4QQU2PApHCcHG/6wnoowRWVekX8RrJdIHzDrMG8OLIVS8iWR/tLHjJtC/XvkVeujhtfRfb23iUKyDaOTQEdKz1MznNxF3hJH8lrLsHmGyH5Q13oWZ8z72JNrHT95LWpmL1kAv/Tl0yFDdQ2kYh32y+xoNHlylXkStHAa2WOByfzaxULVt5w4ODdumQtiE8RNo6tGT+cEMz7DJtWpl8WjXJ3W0q66evYU4XF5rO+3hcsOd7VQ0iMcW713VVd5N004/heZcconmId5lPVyG+g7pAyY8D0R043HRLt5U/HcLC1NtLeJhxSGV+AGPEhbfZdzIFYGE7xvE4Qv13KQPi8j3YuxkQ6XuD8jebq3sHcT7MMkpXcLriZDJplOOoGdCrYqBtpQt1iPY46A8XExVRRVqaNZTo1kQNR/7gEqXt/+JbDovn4tXnQpIXhpjVNWVSA//eOf7/RiB/qGJBCT3msSup+7DNXp60rWc260iu1lzrSele150K2zPod7ibNYQPSdzHnodIyIchwSW86TJ1Jx/ZOzIPnyCUD8311OusGIN667gH1l/vbTJCjF9pbMPQbjtstcUfYk09lzrhtCMxynYycnWu6/B0VfdUh1Ukley9w6J8l64p1WFB1m71ZNezvEiFBk1UWaxeTjA6UP7t4Yy9cICqw+TnPs8IUnWc/GukeiWXbwB0b7OZnqvbivt7+FdkPhBgWYO/ylhLrtYRDqSvSXbeC63s6ejeGzK+a6SvSiLeC2U58DaZRLKvm08NsMcWSDUVUxD2NOoLCQDkb03O9pVry/j8NZl/HDZAd67rby0giq7OOTd1l00sWoUi0hjaVAXh7PjNaeD57uIyHpO1Tke7ZGol4VOGDfz3ruuiUrvefDIvDAX0+ZBKeGlB/E1jqxJcs4Tknys/K1rvAjsek1rQtOZ6zv/3s5eE0teci5VzyLOVNbZDmUu2TNfFtpk3dI9m+Scy99LeDspXkUyTicCktTfeCMZIUqvXx0PJPUg1qs8U57+Ng5bOgbMHaC3BniXlTbk9wsnjk40zNL6HgJSWthwEAiAAAhknAAEpIwjRYYgAAIgkB6BZG8C9+95N1JAcJ8e+SLRDW7wezWMB15BA2zU13o3FH1QlPFA6uAZuO2Nesz8xSjvCUhWb7I3/yXFFVHt6GajnNzUNPMNpuwz0dC8jzf2ZuOTGkpCNJiFo2FsiBvKv0PydDbf3zS1NdP2T9jotY832+UbTQmxZI0qESO11MEzHAfrKMY2+9L0ekNnDDNmE3IRdwxve9NpxbjIU7KeMdnnaTbgljIlj1BJWeRYFX88brZcuemWxlgDdCRf78ZV95nxxBo5RuupIXuMeqAGbRULXBEiOlyZxJqPMr5rv0QLSDZkmTUWmJtKETKMWNUjoZ08A5Nh4TMxbTLG/8j4dPYvMjevHk+PpdRew6Z5AlKssGJ6C+uwd8e+Mcj73iR2XAUNWu4x5obfjGvNV2pt9wNQYzv/qPXR3HibDdj9p78lvd7ge6zVaKreSL54YgUTKUa6SG0GVqQSaUiMDHYyeLykDrad5rcRC2z/inHffZlwLP5LDOCugKQyXmDfJNt30gId22okMCKRPpnLlh8VkDyDocwlK5LZsWPaLSKnsDN1jAihGm7L964zfI1oFJk7nlHKzgMx5AbnhDv++1rngkZXSyMoMrmilI5T6yli54yE4oqz95LkaUUhvz9MX7vlWa+9iIeQFf/sHHbmvFvvuG0Q9l7/GY5WmI1maesg47SLQ4/Zl6490rucj4hKYrSSMGdlbKyTPX1C8ps/lj1+rIAkezKoEVHGgBqrZL+jTjbad2pYM/U88gRJ2+8i4usT1dLTYuVnlhoOMWSeuK7QveuMUCGh6spC5RpeTN4bM6VZM0ZPPC1qPGfizWD1zhmqnlVG1BYBvJPrwV5E/F0Ztz3MBsx33vovfrKbzx18rukS4Y3rpP3IHDpkfWG2cnwbiyGyd5aIop3824SeYz78u4c56DjmsqrYU3bKMVPpiquvph8/9hjt+GgHe8SEqHZ0DVXJxvD8cMTevXt1cdjPe/61cIg5wT5qxEiq5tB3Rmwv5lBBnVTPnkN72CNK+ldEQqmHsK9kAXDs2LFUXVOthldtE4tf6inlefaKl5AYARs47N6W7duphfdHEg+0I4+cQFMmHcnCAQswajgmOsBi0c7tO2kb74W0Z3cDt6mL9x3hczA/oFExfhiNPPVIKhpTyQbNDhpcziKkhqAVEUgMxkasloxKeXyI4VTWnoO6xxoL9GzNFLFansnXgLCcXryqdLN5EY1k/jFP6aYQD0aZrzLmdJ9E2WmFh0gHi5cqWEk2vO8TB1DU8nraeXy3F1FtaDSddsypVBOq5g2fxPOIVSdd7M1IEsOriEcyRmXNaec9VMx5wu7tFe05Y3wxeg6ZgBS8hnLfW9FQ5pF4AMo/K2rKeBRR076irtG885x+p2KRiPkhnavS6yIe6bUOcxavOJklIvbqxLXnRm9+ykMcdg1312d3vQnWIdE1arJzPHg9FOs4W5a9djFN9ozi3sMgkQc+kijYzc89nyRxaK++SPd4tyypT7L3DonquGgvrzf8UlbyT84zNjyq9r13bvPGgGVqmRjvZxlD3p5yEipO3un1CgsePGE7eUjuad9Hb7MHX1N3K4eya6OqEUN0/R09nMPL8XrVuK+B5/VBqhk1moVkEYf44RTOoZ3zD2t4TBaD9nNkARaIxwyvpurKoSzEi9jZTLvq/z97bx5k93WdiZ3uft3v9b53o4HGDpAACe6kSC0U7VEs2WNr80i2I9ux5BnHValUnDhOJZNKTaXyRyqVqtRUKkllso1nUnHssT2ascTRiPLYEkWR4r4DIAFi7wVA7/vrPd/3nXt/v/seQAOkQNWQeY96arz3fsv9nXvuufd+31kuo80N1g6buYGJbBJRl42NLThuwBYuTlrjzJod7dtjXQ0tVg9GqhFpr+tgGzkGmPJT9E8ViSSSJThHeAq7SgJJ9oRrXpEqTthwXCkKC/9UvaVIIpE4YtrUsJajjeOepZ5ELd9hRveoqOio49FFInFFAOEoro3RHaTNmfq0jtGbgfiOafZIIHnEkhNG/I+rOxFQWgL4/MwXH93Xo/78jCaLL39+aYbevqLk2tCP0I4w/P6X99QIpBuNs9rvNQnUJFCTwIdZAjUC6cPce7W21yRQk8BHSgI3uwlMCaRr0s1xU5LgyVrmVxFEN7N5TwHqalIjeqZF4V/veukmW5uTFLBgm7RB9e2ICvYG8Jj34psRSPGlTTaLWWOHsoxNJWtBzC3Ng0xaCcXEUWQX6eu6OjpUs6EJae24X10oLyDdziRSWMCrGxFIzPsdn+W63v3VwH2IeMjIB3lHJ6SFQCivocGX0hqFZ8naLpIgJyVIalTIlsBZANrj95EscnA4MA3hgingkIP+/iOPl7c6vYOTezKCJ/4uIiak7okkFr28FTMUn7+6r7gpDoSQrkMQWWQRQdFAmDBXvr7LiaSUHKiWNze7sc99w+oRXXHzqjQffB7cT5kyeF2l8vL7KcVh0qb4fBU6ybAZbojDl7EmDzfZ8tjPfqH++eZZ/SuX7gADMAKMkVW8hjACXi0SidRVb48TQvE6HmVVpU6V+px9yvsuAwOrImsE2AXZejMqCaSY9jBeMgICmSziJj/r1wQIinpD0CIQXx6l5/f0PoS8kIrGX06eERz2ceFesjGlHaP2lN4sI7kcjPDoo5xAiv3F32J/VkdwEcxNx0o1oVJtdyIZVP19fI44zuJ1MiI4ka/AmQRUjHV7MhuQjKUo39g3rvvXEkie0rDylT6XpJqMnWvsbdV4FHlU1Y702XQ+dD+ORV6bZGwqa3pcizxS5BVSgSIlUAnEQxPrIDFVGkjlRoxHZPvyiMYwqYjWoVczI0BAGpUBtq8ismgNhADtTBzT1CGlq2LbQ8TiJmvY4L6sbdMIhqIF3t+KPGK6MhJHAArlmU31JCEQnvGDIJDakVqN6d2i7eGcsYlUadsgw9YRMbQFL/ZFEDiXR0ZRyBwjDhFcbFMZRBFtACNd6MwQawfRWlDuAiM1fznYzr8e5cZIl02lVLrtyBH7xS990f7PP/xDG8f1J69OqFbSnt3DIIn6UZMIcxZqKZFAmgf4SXvbAzB0z/CwgFSSVusAE8eRSm5qckp9VkLqVtrxdbS/BY4UO3fusgEQSL29PSKQ2C8imgJZyZpW1P95EEGXEF20AqKrgL4YHOy3vWhHC6J/GA3GGm4Ls/N2+tRpe/P4caTcu6D5g9EAl5dmbHGgzpof2mn1Bzpso2HN9qF+Umex1ZbnFm1hbgH6AVKGNgMy7GptE0pZxhxOAnoApFkHIqQmrk4JiGxraVcE8djYmIiPvr5e6BYiE/B8yytLIhnHx65A5tsg4uAoAuKpGbo6h/pTyysLiGwAYVcPEg8p9VYhh9aGNmsqI8Xtapv97J0/Y4N1A9a4Bg0jeUUKNUTtOHnE9IrUT9dvgcEBYPVIJE9x5wQ6ydhtu3Qxd+S5ZoC/hy9uFIGU2fVkfKU2g/9mlF8jCSA0mumkSBbG+ScuB1O7mK0jkrWhaqVofLrjDGXCyEXpHHU6XEhjRusSnws510XbkgLv0RZUR4pm81Kwu+9BVNc9NNq5NBL0evb2Zta979aWeI8o92ob/V6fodr+v9fz0+N5rZvdO9zoPr+fEEg+R2O8BAcW2n46VcX9RXyGGNEbSROVPQoEk2r54E0HBLKQWyA6F7dX7fLKtL1w6g0QSEid2dxg3YN90KF12DFcjalDYYNXEe14eM9ezA0e3U5btYHzV0neo12zC4vWAmLowK49trOjx3qRRnOjPGeXLl1ARG2LdQ0M2DLGzOjUtC1h/PZ19Nr6xKJtXlm0O/r22t7OHdoXcNww2mo9pMWOBFLs66jTkRjKPgeiJY4lkUpBwP4dnyUSSE6eyxHDBSW7Xo/nUe0jRn0zKp82h2siRmsp4lfuYX4O10Mk6GijSHaT8OJSFddhSm+u0TkHM/WmxiPO4XhWLSSczn9Htwz+jSnsYq2jnEDy87UezZ7ICSKthOM6Dh0d6DZ/6tDnTxyrEUg3Gme132sSqEmgJoEPswRqBNKHufdqba9JoCaBj5QEbnYTuDD1dvbcJJASvkje4RXINTdwVVK6mY10usG95viQtiy9bPUxcVPp31dTTr7BVJIG/SXw7kSKgAqSAyG1W7ZZ42YJ/xG0ZIHxeUQXLWJDSc/vJXiH0yu7CBC0B6Ag6yFxt7O6WbYrkzMAwBatEbUSdIUAxmZERRKdU/0MrI9RDUrENFcO2HI3WFWHJwFkBFwDiE3T5qVgueSHDrsekO37Me/ZCIDHGjOp3CkvgkcR4JAMqyKQqA/8PrajMZGtmhDSx8UonyibvF3cpeZRMDwnepoymkApvqoIJBIIBLEi6Mb0RBUEgBTVIzj0PY6P4KYTCXx+T7nhRZy1G3Yd0Y8kmOAdzbQ7LiyXE58V15TslA6EADkArtD3GeghQL0qKipcJ8pXl0BieRFIvB89N9WuUBdH7cr7SLIMoHcWnVM1VlJQPwJsKXlA0JwEQcWLKYX0vW6O/7kcom7EsRbP8YiU5JUwyvFebiMc8aDKKqoktD2LJAoEknRWo9WJIJED8isO3rb4nf1QQDQddYFARgZeRjApkEhRRt7+vHZU1AMfVyFaDteJOpgBnurqSplXPmz+e4UIwrivHuNpmkP1Rxi/kcSN5GVKbqWEUfo8GWhU0X9OmqTRR2m6vvS5YntTWVzvdxKGWZRbAKqiHrpOsadyolrPmBDbPIaeyUTLSeCQsCGBVCwxCgmp7FhLLiOQaJMJAnIMeV0Y2humEy2XSSAxMtTTdqoOQxiHSv1FwIpAlDAnRhp5Oj8SSASli7Dz/MtUeQWChCqS7j7cjPRhJBtfHwSBtLW6bD093dLlMsiJNRAoC4j+WQEoucoo18V5RRwxlR3Jt3XUJ2JqPQ73NtQTamlvxVwEkBPnkbBlBJCIGoL4eO6ZmVmNCb5E1ItY3QZBs8Puvu8++9wv/m37J//0nyIt3GW7eP4CY29s545BO3bsTsl4Aansxq9ctomJCfXN7t277fbbbvPUdqzZgWPOnjtvYyPjGiPtLDbPNE+4XyvSNvWCfOHzDQ6CNIGM2TdMbRfT7CkyBXZlZg6AKwgbEoEdnR22DxFIB/bvs048HwkD1nibRc2k5597wV54/gU7+85Z1YUqINJobHXK5gfwfPcO2PpwCWmltuyhu++2/UPDtoW6RrPT83D4WLOxK1cR3VSy2/cfQNq5ZaXQuzQ6KrLrzjvuVL2ngX60EyQea2m9/dbbIMB2WgccQkhQs288hemmvYP7F5vwfD0DimBrg2ymJidsYXnOCq3QmibYSaTCevP4m7Y2i2i3JZBidTvs0SOPWu9WrxXXkR5QxBF0E6Cy0isicsfTzroTgRtWDQ+3dTiGxLj/zghRh2HPn0tTCVdboZv/fLMEUrpmURODTRUQrPnJAyg5nhVpQMAZ33Ed4yMpAPvJQ7pjiGPCfHTNBfi/daWt4zjcht4jols/6lc/KkRe85ri1KpI7ji3pfb2mjVisBU3ktTNrFdT4ipty/XmjXi/fC3ga5so03SNGJ8j/pY6F/wkJNKN5rAbyST9nde62b3Dja77B1MgdMKc7W2Mzl2evpQ1g9ws+1oke2XrXioT5nA6ltCWcw2Br0QgUYlg+6fXFm18ecaeOv6yzWNd3znYhUiaLWttLyGqdREkcouI5qkrUzbY2W69sAOsc8r7b4G4XkRk3Tzq0s0gAonz0u6BnXYYJNJgdweyDaBGHSI4u7t6rQO1lFZxz5Hpabt4dVKprNdRA6l1uc4OdQzZ/fvvsPaGkpwjlLIt8bSr3idIv6T5cc2URyn5+jWOHyduwmjzNH4aLpgj4r8DcUSSaB32hCnoCiDHCxyLjCBCW/i9Ije55qTtwZu/I/sf/rooNzA3ieyGXBRphH/ob3DcIPnDa8UUdrRxXp3TRzEu6URTWBur3bgH1+7peMpIpLCOlFWQPNzRivZHr5CO+Lt39t5Izd7X77UUdu9LbLWTahKoSaAmgVsugRqBdMtFWrtgTQI1CdQk8P4kcLObwIWpU9kNGKWRbOMEtmf7F20/fAOTvqo35NWbf20gIzDuW6Zsg+1pLSovqGPDZjIjjqpEELDA/NvQbgLSMY2doo+Y2kEe3ExD56SHQGmmVOHGRx62a7YEkG9+aRF1FAhIlVXgm9dqgZczvZjp3bcCkHBuHl7QiyisK/c6JxaytFpBcCmAH0EBfsdInvxYB5fpra/oG8KBAl4CAUI5C4Vxb2u+eK2YBiKC/xGYzogVz4GX3YfgcDyW1/BUMuG+ishwgCcHaILHNI8N9VkEwIbIECdOQtsCYMN7E0z0ujUA5pL28p6RwOHz6N8iZCrTY20pvQUjkFwO2kUKvKa3qGq8+yYznA9YT7KJG/FYuygD1kMkhGTIdkLYm9zIJnoUa6pE2bI/UjCfAGP8zUF4UobeDw5se46OCPRHvXadjXrOK4TIl0CyOAgS6kzF1Gy8Mn5XBGDGxXi6wApCiGQPLyl9J7IXn0h3D+RZqC2hsZvHRcWH176ebZBs+KES8HIR+XV172r+SeMz3ppCoxKlYAgJpDzKSfJJrhEBEj2y9MqfPT64e+UjBUxWH0jKqOd1PfSc/TECSSBcaLETOF6PiUC49DsgMCQQeH4W4RXlGOwTCQqNZ3eNlSd8JFII+rrnuxMqXu/J63ZJlgT1BbQkJCZ1hXR2kIWOg37HYyXgRE7xuEjm+OeosN6/3iee9iwngHOt9rbE6C4f12kkVQRyUrAzWudUn1zPvU80DgLJGNsotVEfBKNH3Ely9DRhJdRASgmkIojhRjA+fJNIUCpDjPE12OIy61OsbihqhWnsXD9dn7yvHMTajpGNtKUgqhpAxjqJgVRqrLsE28P6D55WLchOttXb9kFGIJ0/fVLzyjQieDYQ5aK5BmlSiyQlEMGzju/4u6KzQKiRlKecWM+oBKJteHindG4RXvIkeyjbJpzXiGMpg4sXLyJKKNgfka6Mkm2y/fv22YMPP2Sfeuwx++N/9ic2cfmKjeDYVkQQDQ4O2tGjR43RQSsgrC6OXLIrIJFaUHdp7969dtuhw1mtI9b7uTQyohpITD3Ht3oTCt2KWkesd8Ri9MOMWsJ9i6wnBB0slZqsq7NLEUtMY1fHNII4t62tQ8fwGYvoE81zBCgB8E4gQuq7333CfvTUj+zc2bO2BbKpsVhvoysgbhCBVH8XCKRdiIBCLZMj+/arJslQPwigzh7VOzoF0qeEGiU7kYKvlVFmxYK99Nortgwy6QCOp+MHZcr2rSI66fiJk2h7n+0YGJRucT3Aul2cC0+9fdoOHTxsOweG7OrYVds1OGSTUxOo99RhoPNsdauMCKRNe/GFF2xmfNYalkEgFYbsk0cfta6tLmtaw8SEOm1Mwcg1AW0I9Yz2KXUokI1jeqe4/gg2g7aV6XQ5yZ09e2sikG4EjFavz9wMuR1TlAHtrJt4XxtwHMrEsN5KZoXCuAr2O7PAjBYlMaxFgp+HC3Gcc8yXoAtyUQry4MShsalajmHcB3OWkkbx3+9G4NxqAuWaNWwwxCkREC1zlF+lTXWZur3OyYGUQNJ8kTiIvFtkVXqfd/v3rX7+m9073Kht/8UMCXF/ZXOF5hVfl6l2pH7NFwhu+13PPEUliAz5HLmCcP1E0kO0KxwT5jFGz81ctmffet1Wwck3dbTaFOq5dfcgfV1rI9bwzTYzNQPbvAgCqWiH9uxEpBFIcETZMHK2HnZqCU5kzECwtrJmfd19dtfhoyCVu2wO0ZubIK13ILqxvaPTthGheBlpOk+ePy/yGcXXrH2tYLuLXfaJI/dZJyKYPGLa126BDc3E5GMsX9On+pSSLNn3cf2WTfFcIwbZhLFJ+Wxh/DAaa7up3pbW8Rx4No/wcoJujXYprLv5A2IArRFL7gKiLwtgfljuiek7OdczeknEkfYbtG2uv17/iJFKvqZkjSMnkPx5lNJOZi6sOsN4joRS+nwUSNzDhWV00APOObIKsh+cvZ84ViOQbjTOar/XJFCTQE0CH2YJ1AikD3Pv1dpek0BNAh8pCdzsJnBx+p3sueWxHTBBfum4QeUX7zUCiSBx+krTz3FTWX09biYrI45u3C3cjERgn9ekl3eMPtJnpsrAf8z7zVz+ORhLAolpkxB5BBJpAe/l8orS2nHjVA9AjCmYeDxTPJSXy0hHhM0VNl2EQiJhIaC2gp7wNqcbezrURbA5AkoObkavTIIxlbKqAGlxbCSQIhlGcFD9FACO6no3uaevtydu2hRBoPOIFFUCHco5HwCl+HxpDxDzSL1luXmtIF6IN4dr6m8AcbNjGKUVQBX9rtt7fvTsPAH0/IZgMAXHlBq+i/Zz8gimGIWVtpX9L/pEm1hGLeAfAbyPG9lY9yXCFQQmKkGrHJiXPEIRYCc4owa5ZOQdGwB+FywbWnl+JkOBIA7bKypNTIqnZWQljvRVpQ4C8tOXXyd/8XldPA7sSWTBezdTT7Xdz3J5V49Abfn1DP5c+XP4nfJv1Kf6LwGAcETmRRr7oOoaafRbqmuSJdu95dFmGWHBqK3QDIEwOM5TvEQizIkO9V9KrgSdoVAE8iYvpdMJrwiQpHodI1YyfQnpurI24tox5SLBP0XOJXXOdBxL9YQUgmp3qKOVRSAltlG2MBJRAVisaHD4ENuYE0PJuNAxOQkdx1w6djIgL1yPt5LcCCLxzZoQjKhglFp85jDGo85UA5YNrGklZXSymQRSTGGnCKSEQFJUH0AqRiWw/szyyioIDtQ8Cmm9cpCNgBYj0DxKYUvRTQC88Inpxxj0QsKakTyN4a87JDhxWhlLy5a7nfogIpAWp64ignXBroKgYX0opq9bRiRMF6KLduzYIUVYwO9lzC1NmE+KzU2aZ6YAbG7BKB/avQMRPr2q27QMskfjgwQoFIzz0/lLF9VbjTi3AAKHJAWvc/DgIbvvgfvsrnvvtscff9zGVVvognW1d9juXcN2+PBha0RfkCAaAUE0AXKkBIJnGL/thUIThwAAIABJREFU37cPaeVwPcivjBR7I0h/R/KqGQRTB85nHcB2/KUKMA3crl277NOf/jQiklpE2jWw3hQ6ocB6G4zYRdo8pQ1E1JRHAMephQMVY1n9uGXj4+P27W9925784ZOIujln6yhK31RE+rvtJSv3QvcOdNpKLwnkdWuG40djHevu4D7NrVYHXSLQy8Hfg3ZugiDinLa4tqz2tCBamFFJrLNDPWC01RI+F9Amyo5e9mwfU8hRRxcRIUbLRUKK4aAF3G8FczwjiQrNSNsGN/96pMFaQt/VAWxtWi9Z+0a7PXT7w9ZpXVZYawIBFh0JvGA9+0YOHcHzPqaA5fzCuii0Q5SNp/2DXQJ4TbmcPPnG9Yb7e/7uZiKQ4pzJ8ZBHTRpkBfAZsiVhSLug5QU+c4zGce1WM6RhzS2oj1FGX7AOFSJDFJUAPZ5C9NwqoroJyLM+VQn6m0cG+gUATbu8ZKI9erz6/W6CSO1ZNUh9vXOq7d/NCPh6hFL6XWxrvFb6+XrEgJ45sfFydgq29m9qX3U70vupV+J8dzMP9S7H8P43u3e40W3+/iycrdS/uZOK7HPwSvG9ga9B3FktrNnCt6rEhu83OE44OcmOcJ7inAd9A4G0CN159eJpOz5y1hpAHs0uL2L84jgoantHmw0O9cs57NK5MetoQWRmT4ftoC5yjoDMm5GqboF6z9poaEc/0nvuH95v7V3dnGCQbnTD+pEqtK0FKTNhky8jgvL42TP2xpvHRSC1rdfbQaSve+jwMWve5Mran5cjRM52Ya0bZZURSCJawu+h7yr0Ny7m4nGUCZ89rN58/Yo5jcvjxjpER23ZTBnRWNNXrYz1cgH2sQAnBEZprZK819oIK0zYuWbMoh2FkrUi4qoBNd/qSOLTqYnkDdPXcbVLudOBg9w4P5NAgl3lMkoR5iSL1AueQaC6BpLWjzwmEErVuunn0l7G41xCvgeijvj7uzUC6UbDrPZ7TQI1CdQk8KGWQI1A+lB3X63xNQnUJPBRksDNbgKXZs5kj91QFQ2kDU4gA+JBNyKQqjcK1wCWiZAFmuoWOQzuIELlhvNG/RLB17hxJ2gb3zw3poojGMdNkHZd4aX0SEyhhDQWCwD9SCIR6KPHN/P4M/aBTvgChUAecfdEz2zujqoJpBRYjUSMb4oc5GU7eIwA5AD+V8snppxy8NfrAXg3uKchP8f7RpA3Au3xmeI1tecWcB3AYALUTA8mgoX7ce5IXfZpOpXYxhSsjtdkKhvKNgPBsVGvaGMA/rM2SAB+TOwf9QFesZ5HqmIOAHNX6cCCIk0Q/ZNH/niKIL9WIEOi+lCmTOlBeYWNu7bpupQf7+KMUV9egJib3HqlzMoJKm6PswgmneQERHwuRqFkIBevrX6urF/k22u/r9+VG2YnQ7L6Vmxs8LZkerv0lahpxfdZP1ce7rQQ5SIAw3+kGLMxyX7gs4cGxePTi4sIyMANP76yUZUE0rUNCwBRAnzEqLR4rINnqVyqroIHjzVFpO8BNInPwdPDFfxZCGgEQIhtV50upk+RnngaS0a35MRZBCpcNozoYO5/j14KKf3YTxz7jGbD+TwmRs65IrDfPFKPKbyYCpMRj+kLd/Y+CGMwjgHvJsopkDehP+Jx2e/JmKkGR3M9zFMQ8rzUflyPQEp/j23TOFeKKY4fwrtuDzJ7FsjTTO8CwBvPB7wv3afuEMgnwdMMMJ8p7BpBKjTCM5pgeSOBUvYV7O0qQCsSR0uI+GSNmWiHomd+gAgpPR8/kG0jTmYUE6/fpGgjeFKDPFJtIIGSGoWu71Xzlo/Fbevd+/C1KvsTftMGl3imSGPbl0FKTE5csfHRMaRLK4uoaAVISVmu4jP1jHb8CtLJzc0tgyCpt6MH96Hgezfk1Kh6PgWQHY0A2kVM4llOvuXRKSQ/yOiwODpTy91+5ChS2N0NcmcnInqeshlEQE3iuky7ugtp25iqjtFaTI93Fd8z3RvT0zGSaHgInvhIU8eIonqAjCQ0GG3E+kg8hun0LtDT/vQpewURPrfddti+/tvfwHN2SpQkuAJDr/lU2iPHDTpr5PO5ItgUNUfxo4YIIqGeeOJ79hyiekaRem4ZdZkaII/FtSVbbFy1cg+iWdtYFB46A7ATtI41oKh9C9LSNUHGZUZyQSZFyKBJICZmCzSFY3cDRBn7vgAd8Rp4HLsFPMua5nCPWkR9knWPXlMEJMrGk7xAqBHSDPKcRs372zwfer+5uapsSrxn01ajddR32MGhQ9Ze147oIxBdSGfL4eHEp0etqp6fxEFbH2BWRsGythfT3HEOxgG8biPrCOLcl1964SfUQj/9Zggkzr+0Wbwv/815mH8vjozZUz9+zr76K79C7Fwvpvx74YWXFUX2yCOPKArJ58/05WMrWBCls6INvoDr/a//6H/Tv7/8hS/YJz/+sJNn1OU4zyiCNBDFQX8q1n/pnSpvWiUvH/txrkmWBNlx+fwY5jRf4GZ1eHRgZjr8epWvMKeG9Uz6W7qOuz4J5PX+ql/V532UCKT/cs4JpNifIX5adiKzz+oUtx0xWsXFTkcw75t1EEVM0cb+IHmkuCWua/D9LMbni2fetotIN1foarML42OwY+0gfZesDzXbenq7bXxq0kZGJ0Gsm3Ujtd1QdycIE0Qf4d0KG8hxS7J8N9Jl7h3ebf19/VZAFCXy4IFA2rQ2EC0tIJk3YDeuTE/ZG7CJTz/zY1uenrNdrT127+6DdrBvl5XErIiLRvNAJmnoB52RbkX98TnKbYavsOLnbC0tCYRXojb8TtMhnQtASHNANrQWbQp1206cP4X0euPWA4eE1oE+24SjwjrkVsZ8K28XCHN9sWy2vGatjOxs67LeAqI1kSK0Cet6RXbhWO0v8G+lqQu6rvpHqpXkbkV8NP3GMUdL6cvGayKQsucM8298pEg+KeJIDmPxadmxVA8n4759dy0C6RqjUfuiJoGaBGoS+AhJoEYgfYQ6s/YoNQnUJPDhlsD7I5AqcTffx/2Nu/ZrhFS9ASaQn768Bo2/BMCnGyV+GTzQ4u/aXFU1wbcW+UsenPKwc4ImJZBELgm88egjvgFDZoSGAGSmUYIX9jIij0giLSNd3QpIJILOcKhVNNImHIVZ30ApKgAmExBNCSSlbElSktTVe+7v7DmALUVCJoLiMWIoPy6VFa/PGhhOGgkERyMigSQAGp7UnqrL7800Exmpge9isfsMSBY543nknQRjxaL8nEhasc1pbZVU1tURSKxgEwEoB6e9RksmG8oA/8ueXYAROzUQGZHMqGCRCDj6hlcbS1wzJeccjAyyDX3PYt8EEQXih/RzkRByPc437WpPeCgeT6KojvWJEmBcIFlFm/K+lHwg+1TWeXQQj3P9rL6eQHZ8T/0l6E0yjuOLoLLGWQAgo7yvAzdV6H0V31txTxc7r+/gRHw58aXW6e81w5uoRzxXoED1+M8/CxwI/6UN4xipIK2StGo87hoCSffJCTp2n6JxRASFfkieQSRcsBxMOafriSD0WmJ6JtbZCY/NzxvSJVkTB2sA9jhZ6VED7INYk4ltjGMn9qOrFIGuMHYou1CTjG2lXSk0VRJItBepHghLJwCmcYL7BlFmZCuBmzDeqwmjVL7RHrgs819k64Jip4BUJF+vXy8pjH8+HfshI2IiiUSJ5X0jmSV2jXevjkAiwUMQjxEqTUgnVmxGlIpER7QIcDHItpVljzwqgzwiOBUHpIh62jIh/g7Es/0lkCqssaRUeLwuZMdxKyCe3tjJeEtlm0vH+/6DIJBaG7asv7/fdQMgI5+bz7oCEHMWKY9GxkbUZpIylEUDnmMMQOf8/CxIsQb72H33WzPkxPmLdUGaQDrRLlH/6chw/MQJ2UOmlmsG4EkykzK5/fbb7BjqBHV3d9urr76sOjwkKNoR+TSA9vQjdZtHgyEdHs7t7IQnPX4rNZdEspBcKQAYZZRYM74DVIvuAYGFe89NjdrTP3zcTpx42iZnLtjho7fbV3/t69bZtg8yH4CpUpUcAZNbIJCYno2RP5wrszfHnMYX08aug4xYsUtIsff88y/auXMXkBJ20RZAIDGN7MLSHNJDXUU9kyl8jwL3Kw4Sc5AMHbrNfu6rX7X9SMlHQq3IGh+4V5H2mqkNobgEgdlukjcci5wXmc6uE6QT+2AF6QF5wTX0D8c+o5I4XrcxT5cZgQxgtbyCZwAbxZS3G5Cxz1SYz8gQ0fUe57YiTRU4J6vn8zOYGcfT5nA+YGrcBtgET/OH64OY21bqQa4FPKpvAx7+lJOiKbQ2kVraj3/8TDrE3/e/v/f4n4Vz3bhUrijc/rCtDYEhihFIJMDfPnPOnn35Vfv13/g1T2uFs6mzL738svTt/gcfsglEFC0iqospC9sRjdZD4pSpCWfmRAbXQ64dICDr8Lzf+s6/sWfQ11/5O3/Hjt1+CLWwAHQjTSJTCJZwXDeOa0H6Qh5bgB7lpodtd7eBumz+CbY7RDrm04GvETTnhCd3B5QQSU2CyI2wdJFaKwJCc7HHQnmtT9c1T+nqn8M0ma01FFsSAH9e3+Nzr10fR+eWrAO0zg3kVrY8CFFWVKFAJqQRsN7kyrn2fSvFeziR97zZvcONLvtfZQSSizZGGkkvk3lGczd7JaxVNEeGNaNGIAeJyF5OCUyDzHqWsI0o4jOL6MNXQJxMr62gXlmLvQP7Uiy1qlbpUG8nCKRee2f0ki2ovlwd9BW2Dnavs7lBEUnDqBU3PLTD9gyjXtveg0h32SMyfRPRoOuFFi0lC3AcK4IYLyNSaWp6xt48edKe+usfoC7aot25e7/dueuAtSJqmlE8JIfpHkX74mHSYYD7otcJThFH/Ojki/4XdKDaYYf6r7crqOybHDUoA8yNK/g7tjhjowuoIYc6rSt4N4Mpa0Iazi1Gn+KcDc6TSDNaQDRnGWm4V2fm7er5Szbc3mtHd+yxdtiwEtPZaY+EFKyUtRzl+NaKyeci2ngNPKSvC1kCROD7oyhSydeE/tnXWZFiqnyyeI5INK6LdJYvXpTKOby+fQ8K430Arxul+vwAblm7ZE0CNQnUJFCTwHUkUCOQampRk0BNAjUJ/FsigZvdBFZEICWOgb7dyaMN3u2xrgGgqzbU9FxNX9x48JWBpinC4b/4f+HC2owEpDxGEKT1a+TrF0gUB1CZW9290gnCCfAEwEFgbQ2AJQGTQj1qSxBgCA2TZzA871grYnFpWdFIy9iQLiNFThn1kFj0ug6bLM/Cg+txw4MNrGp5RCBIUQqeFdzv68RPBhgzJV4AjgUw4MHi/fVZm7aQPgxX0bHcIeKgCCoTkIogsMTmu9AgM08lQfTDCREh3dk9BPrqPow2YGoKB9odLMlB4VgTx9uNNBYBrFRtGCGkfscsBRw2sBmgzL6OJJba76EivIWiliQPj+jgRtvvQblGnfCNJ7rPgRmBOSRb2D7vLIHniWyjnkRg21OGee0Uf3mb+CcDaNT3gUAIgH498ne4KIL+8bnUiqCLVaC5yK14BwnR7xHbEdubgUASHXVGifkEfAu8UvoPAiIOmugZQ7O9f2/uFbrX+ziMW23Ks0sEPREw5prH/8/qTgmciFhZ7FOXQH4NqpzriuAMXl5IT9Dk+NBR9OHeBJhzRQz3SM2CABWXNwF0pot0/ff7kNiJ+sJ/6/kEYASd5hjJ9CNGCvkNfAzi9zD2NJZ4cBgjsb9klwLWI50LEUwisphSjAW/s3vwuujLMB4jgUswO31t0W4ENJLtZwSJyK5wn0jAeWc4aOJ1vnwMSyICYnKSl+m3+Moj8oLORnuZEHECi1UXylNBun3Kz+W/Y60v3sgjkLzWU34swSJPCRbvmUYn6bYi/Fzr+JkEUhs8ukmkFEstVmxrEvBKw0mSYxVpwlRvDvUl2O+0W27JIgBFnaIueJpHr6UDUJ71jhR1hGgk2blg64JAU5JZpGzyivNUz56HKr6/FR86AUR2dXX5paA3lLfX3HLHBhJc83OzdvnyOGSDVHwQ8TvvvAMibVURQg/df78AfaaDU0o4/RvPivPW1zbt+MkTijjq6eu2PYgqWoKTwyl4wR84cNAeRlSIal1Av5gur6UVqYmUZg5p22BIOxBVRKJIfUfqmv2E+5P8pMVDBQz8BnAR7uf1dcuECt3+ro7a7PjTNjf7olnxqhVw3ULzXsQD3W2l7XtAjLSAowVZg2coo3bIOgDaRTzjIgiG8hL6dwkEIdIjEXhc21jFHIroK1x7fm7ORi+NAzRkJFmbLSI92hLm2fmleRsdv2AzC7M2u7QAEgmED21NHRoDL/lf+MKX7DOf+3kQcKzJ1KYUftSFjS3WzmKNKbI5TPNH5xCPBB0cGLA9e/YoBd8kCt9zXbDO+ZzjGQQz/zJdHVM8lRERt4Z0VSKOSAip9ofPeZ5ejZX3ALICSCbZQfugenZcA4AQWleNJ4+0kuzxZjTeBgjSNRBUHEO+JqFzBtpHwinYS573zLM/vhWqaN/79p8G+xLIbo2r3PwqNW+YEnlD6oJKOqItb505az986Xn7zX/3a9ZKO4HvWNtwAikaCR43d/fb//XH/8Jeeesda0GExtFDB+1XP//zNj03Zf/kzx+3savTqEvVAUL0Lrv/roP2j/73f2xnEflx3z332M89+nHNcd/5q+8jdeCqdbd02mc+cZ/93GP3GBIBWhPkyjUT8ls6mIz1lvRVY4oNjRYC8DydQcLX7ihA3fYIFqUI49pCNpuRFFjD8CohUrrANJgkrBQVxxoxpAehZ9ClBkY9yMbHtVEgk8I1FVmmn2NbqJ/UCl6cX4f1X3BmcHsQJo3MHOV2KUwDwW7wuMoF+AdBIFU4xVRpXNTHz33+q7dEF//BHKJdwssdx7gIc7vji6WwLggL0XSNF+kGn1V8TuK6SSnbUJdsowHrefyd3Vywp197yTZgV0uwwafPXURKTgNJ1GRHdw0oLeOZy5M2KX3gvAK7A4K4F0TS4X2d9tgnHrTb9hywnq4+a0M0UT3SrTIUZx36t74NzYRKMlUq12tlkNArc4s2evaivfTDZ2xjZsHu2H3AhtpBOsFZRGsSptsLHZvVi9XaJq5FpCi+pIp/09+CXovL5FODqC6AnFI0vNaYiBDCszdgvbqJ9yUQ78+dO2UTWyvWNdwPW78F0nfFSnDgaEY06TYcE7bhILCAMdcAW9rMvQns1QSiA5tAhB/s2Wl9eM42zDONsGGwiHjjPkzHBxsdHVQ0TzMCKa7pwlzNaMMY9RcJJD2ac7huO8N/+j7xenKHGo9A8pfrRU4a19m37hm8JbpYfZEagfSBiLV20ZoEahKoSeA9S6BGIL1nkdVOqEmgJoGaBD4YCdwsgbQyl6ewU0RMRNp8f+MAclzeV/6srU5c+mfHJMdf78nS2iP8PRaFjccKnE7a4PtOv4uTIn6kNzWC/dxgBYCTHunutu7ANsFl1txg9BFALsFo8MRLSSp5DWLzxGNYjHu5jAgkeiUD4CyDVFolEKbCLsErT6B0QnJRUNlu0dtHkCmNAhBAy7aFlDXayxJ8ImDMhwkelnETH8mmVIZMcZZGMDAHTkxPJ2IlyD5eg4CdX8cBNQKKKkjPY5N0WzFyimkxYsRYBMU3lWeLAHzofIEk3MUHb8Gq+kWxn7I2sD9D30UCxzecoSPxp6IvAsHEDhZZFgikVA5M/ZOd79oQfg66o3CRXI+qoybcQzh/S+ewKWc7gInqr5IXhmPUn1XK7NeMuugFhQMb53+SZ8xJLj8hq0EFJZAnZmh+PXKf8IjMIzqJLuF58oRPXrqa2hHJFI+Q4/UIdzpI43onTI466INagCgB6piOkBFUGlOKziNQEWtbEZBzQEC+2yLWXP4iYyijEPaiPqf8Ktrt4ybtA46dqB/+OKwZQjCOhwLYBYgY0y9KNC7cCruQ6pdumxgi9WeIeorHbYqxZaQEDyTYWClLeUdT39j3Qj+C/KK82VcB7FAqLBdWAIGCt7vakTdkkykv2d9hzPOhUptAQIfkCfsnRg9KsunDJP0r8kxkmp+T1tFwVQjkXrCfMf1eek8C2xxXKbEU7+nEoNOLGSmc2N8oCtWHkr6E55YoCPwwNRUiMECKMAKpCPCqCVEgBaSwUzci8oBgO2vtsOYEo2uUGgfnelpKF+s2+p9e4AXYnCZGyuBZW5AKrwlypF11YiaXc0oiZ3IQQZ7MXQHU7Rq+Pz7GLfvbXERNnh6AjwLBPX3qNlMeajS6U8M6IjyWUYtDNXFAJlw4f05zTnNL0e4BwE7CyCNXEGnFiCDIroXyw+d2yJKkCV8jSAH35vE37PU3XrN9Bw7Y3/3t37HLVydsYKDf9u3fK6CcdSxI4hHt4zgvFRDRRNKDJJIAXFadYd0ZXhFtBli6ubEMmYLo2EaUax3Axu1zVtx6Ec9yCtectuXNRhSn77OTrzTY4pUh1O5Bmju0fwlkIJ+zBRFOjArbpjMGSRqAuIzmoX6vwhljbQMOGcvziDxbwb043SHiqb4Ej3lAltClFRxzcfSCjYFkW4WslhChtobr0BljHc9x97332K/9+q/a7XfcCRMBGTW3QYcM6WbhYy8Ckp7ssGkg36Tjis5F5BpkqHHAdLB44GXcnynt1pCaiuSRp2Fy+0Ein+QOSVq9NU6CMwIPIPmgNGtOanr0ECOLeDydVDzSSGRrmDvi2iPWP6OppK6TSOWLtb943gsvgai7Ba/vfSsQSDFaEtekFYo+/RoR4ZmdMw92DTJ88/Q79tRLL9k3fv1r1oyTOBfKZmGEcnacQX/85XPHUW+laGcvXrLjjFb68pcVYfd9pCT87C99wcZADr723NP2H/69r9mrrx+3k+fH7Vd++UtWxBX+9V/+G5uF7O+792G7+NY5mxx9x/67f/AfWW8biFMS9mjDFm2/1nWBzHGxB+BZvSxQmoaC7WfNJZJIPIMpvUh40cYokBbvNfYndH8jzIPgTa0R/dUC8r+eJDUI2zrYFo7WRvZpsPG8vqLMw2wXZmZPSRjss4P8TiD5nBadUGSFvDcD8RXXQEH8sgxu7OJsGg6/jg6kc+dPqiI/TQLpv66KQNKaMspMLKavVfI9R74u0IhWx1MPYaNIEnLexXmbiBrcaAQxW1i3ieUZ+8GLz1pjR4u1IOJy5MoUotzK9rFjh21Pe5udOXPGzl+ZsY1So10FAbQMm0FCvxM1zu69c8h+89d+2Q7vPSDCBNsDkE+IjkVU0/Tsgk1PL6CJBZDybajh1Y2xDwIGdmQJ9xg5ftpWJ2dtR1u3tTUUoW+BeObaK8xjIVgum0uzdZrsTXTS8R5N1zNUnUggsV0FpM5knTnF+NStaa0KisuWQJ6/fOm8nZqfsIb+TtSAKsKuoY4dbGARNZsKSP251dhsyxgj8yDkmVKXBOp6ecmaEWFlSF3XtVWygfpWGy5CfrJhjCKkkxzXQx7RzU6gndS6Qe0ONhPfK6Udv3Oz4hFKentfsp6i/+6OM9msHdbPMSo7jhf2s+ShpRMIpHtrBNJPOuZr59ckUJNATQL/NkugRiD929w7tbbVJFCTwP+vJHCzBNL6/IVMLooYSV8JgP5uwqtOu3EjIVcCxzg6EhPhxJRAqiSSEjAwII1OIAEQCNEEMXWaiBTWMNAmZQs5wOElDS/nDYAXTUp/hM0TtyfZ87EWgNdHYsoWpq8rw6uZ6W4YheRgFkkkggckNhhF42nw+I6ex5XPHqKA8GX8PYIIekZujBPgXRurAHKmMkgJpRiJxHbnxa/zmkhp2i1twgRmcUPGq8cIASfarreZFfBFwCYAr7qPO2G7LPG3XsCxE0gOmrjnd+r9n8o26lSMYBBIJNDcd5Pca3J7HM9RSxnJQbCBQDnbFFJoZfJNCMXr6kgG5LjOXPeYAH67nJgShOlpCLS5TimDXgB3RPxdo9g5ACBQX03OdVRESiJLbbEJWIV7eMO8ZxxUwc+Mbguf+VsE/eKtvZ5G5Su9pwOpnp/eSRKvB+XkS3weAGfa7RNUdaLVI1zitYWKBoKA5xAY4VeSioM6QXZKN8aPQY9TQsNJS5eRwMAgG5epyymzBdKJENEFgGYTIKJaLWE4YBGf4Zpzw3Ui4RnHTh3I0hSUiali3MThXtK/MH4TwoaFpP17P456qhz9lKyIOMqLzcKB/BiuQfJV3FT6XOzPpM9iukhegCBygSkqeV2OsxxayduddHUe9VNJIKVEc5RBRlhRfIGgTsnQ2MYYZRR/875yS6Gn59hTpFwV2caUZahLxi6lfKS7Qdc4XhsBzrZ1gEBC2pxGvFmdm+1Yh/1l+ro5EEhZcW0BhX4NXo9RGwLo8bkAb/AmEklMR8boHBKeiqRxgje2kX/jPJTZrqDO2fgQH1gHL+1bTyCVigURSArnoC2hlzftuwgvB/742dPvIXVSW0lp20rNRevqbEfKrw7VP2oG2cY0dY2sgQSAj2QSiSX2CH8vI8Xq00//yJ5/4TmkgDtjd4N4+q2vf8PG4WG/Z+8ekEh9Su9EyoCOACRy6DQguwIdluTQnFWQd0wZt7i4YGW8V5hGrrxgi/PTqAE4g7Nnra/nsj36yQYb2AFCCYTU3FIX7rtmz/zgspVnWYS+C4+KMYYoWc63RfYbH5Jp2kAUEnxEmJNIGPUVQd8tXIvjA+dsAKDcBPBfxhy1DCC0jN9mFmftKtLNkTBaB/lKfSgil9r83IIN7+m13/v9v2vH7r3PENwEOqINz4EIgQ2Cyx4VFHWIJBKdQZiWrQ7PTplyvubc7vP4pq0g3RpJJtF8JCQBFFPOnNvX6IkfwFKm5svsBIkiPNvmBkgKkueMZMG9GMHstRSdRJI+hvGsOlb6HsXpw1qBn3VdvEiW8Zy3EVF2K17XI5DS68q6BxssbDiA1eynN0+fsR+/8qb9OkD1Vtp1Bvv4hKW6Lpfnlux7zx5HDZjzdnkCQD3SMH7ti19ChNKUPYUUigeoQy2JAAAgAElEQVSP3G7rAOlnrlyy3/2tX7WxKxP2/Otv2n/2e79tEyCW/vH/+y9sChHeQzv2on4M0uCtLdh//p983QYB/lOHFPEeeBU6Orgt4iLBSRu2V4476K819B3TXzJylLVpuH7b5FqE9RJpo1Gbija6AakE13ChDdoxRjVhjJY4n+PYAo09dHYTetoAkrUJY7MYIh492tKjIxQ1jXbx7Q42wdDzXyHKifOX7JGQf/9dtkdzpZ+iI/Sd/lHZ3Tolddeq/PlWkUg/TQLpv5mDHQiPKT8krumC9OQkE5xdNN/E49jHOsbT1PmyCTZMhKLrxxaYzY0G9HfTps1tLtrzJ163SdQu7RjcYaOT03D8MvuNL/689eO4V158zsZmZmwTNvoK5p2JGTqFobxRscEeevCg/dbXfsV2De7C9UtKYTk5PQ17Om6jY+M2cmlUEZKNsMv7YF+P3HbECojUmRu5YhvT89aOdrHuEYJ+3HmLzxfWYOpy2YhEV8JaQT2d/Dvt6WzNonkRl6R9zQgkOuzAjoBA2mqss1FE/r0+dslm8e+VEtJzklxCJFJfT5e1dfZaHSI8wSIhm8KmjY9dtYsgfVcR+dsGpwWmLC0vrlgL6rgNFNrtzv6dIpHaqK8cS2FNEtd0OYEU1nU+MmHTKz+nzipOIEWCyQmk7KXIPTo7uCzSqCORT2H+/osagVRpCGqfahKoSaAmgY+YBGoE0kesQ2uPU5NATQIfXgncLIG0vHA+e8jqCKS4EY4HVIOQ/n3VRvgGIguZmvKj8v1VvrdICAzfbPm+O97L2+Eb0viO5JE+c9MJYIeXXscOZZ0p6RBZRK/wJgCRzfB8Ts8jQCAAItRJWkNanlWARIw6WiGBhB3nItNXAHSKkTcpvM9NFj3L09cGEJeY8kmbdgAW6WaSsGKWBk6PRjQ2v0YEDFISg8/j6bRCNEbYnGWp8YLXfQQJ0ugkv0VMPeakk4DrkOJKmz38m0AtX/FcgWe8Lzf03OgJoAyok/o+AUvUV3mH8voCfBm9gbb5ZjRPD6NzmfIpgi+KLCBIECM6Qi2kUNMoV9Tr3zMC3mnqt2rgJZNdUvOIbaZnpuea9ygKpTuRzAIwVKXmlEN8Vl2TYEiQVY4vZVC8gCTCno5jO7HjSZEkAgc/VYw+j0CqJowqUzfmso7AFLf0IvV0TSf4eKfY1/48oOtwwBp02uv2eH0apSATeOeAWYxAyvzXA4FEYJsv6gr7kx6mMUJQAKkAFN/9Z2AIQJCUQAoiDeYFuojDGemWRSAxqo1jXsACW+AGILcBUf/iPXRwRX9FQC8lkRz7C161kk/0puVfj9YLKGU2zrNxKOGxGUh7JNCDdZNCCiuhHWy/k0uCv9RkJ3ti2smMzAk2U30V9MoBtUpgKaaGiXrI6zEygqB0HLcpQRQJ5kimpPoZx06MOONveXq+qOOUqyN4OTEVvIfjBfSkniaSY0DywdjWmNFvAOxRX4Ip7BpRX4e1Ukg6EjRnDQkSSIw+YsSValxFAoqkkerygCxhCjdcj3+bgNqSQGJdGr+H2/dtMX3+SueB7DNsdwqWep0x+0AIJEYxsA4R20Y71xgIekU08A19HhwcAAg5rDR8bSh6znSkBKRLJaZJgizx3JybmNKOkWmUi56b6ZNIfiAilgTT9My0vYBoj8f/1bftGKJxvoLaQGOjV1CDqc/6+pCyCHrMNHFlAPXLC4uKdFlHBO3M1IwtLcw7GK76NxyrsEcgNjZWllCLaAZOFosAJ1FgvWPV7r+/wT77uXb0Ici+zVZETLXZE//qsp07vYrURm2YS1mLiRGtAVhX+rEYGed1LVjjfQ2kzSZq960yAml1CeAta18hZdzaNtIYwouezhpw8FijswMi1YpIudfR1QvZ0Jse97IyyLR127W7y770y3/b7v/Yw1YodeN6rZjbW2HLiiB0mFoOOgPnkBhNTEJEc1iYqzhuSB5FQoD/pgxkx2Q+HNzm7wRFNVfhe9pIkcfSc5JjeBasD5h+kHpMo8RrkKyijseXRyflY4wEklJA4Ri1g2FYvD7+8l6XRkeSEfb+/1lNILk1qnyRvIoRmrHuzDracBwp7J569hWA6l9FlA5SUTom7tEH0JUfvvCm/cP/4/+xBz/1M9Y/OGSnEAn36H33gSi6Yk+/+ordfucdOqenvdE+86mH7M0Tb9mJd87bf/C7v4GUWeP2f//xN20COrl79yFEcpRsz1C3ff7fedhaGRaEmzQwJagPU8mOMxnT1RJNplnaQmOpb2WkGiyvgejjeo32EP2uCHP0CaNIt7SWI/tFYr7O5suIQAd5RDKbNqQIMrMRQHwRNbAYqVdX34RxBuIWw64INoAkL3XJU3+GtSaa5HN3WMO45fH5Wnrj9l7zi+YZrpU4jMMaIK5xwlxfvWyW7UzWTtUa8NMgkOI9b3bvcCMt/W8X6DLhr2yeC6sD/xycvFyUmaJqCoKcN4NTiwgkRpk5C+WpM5XCDqkzm7bt1Nh5extRcFuYb85fnkC6zS77vd/8FevZXLFnn/q+za+v2PChvTaFCMjnX37bZudpd0v2t372AfvKV75s3R09GI+ILFrYsMnJGbt69YqNjoza2yffBgdesMHhXbZ3H2oFIR3rFaTIG3/rjA2W2u3w0DBqsXFw0NHJHR88HbNWcxURwtUOW67i1SMzyCqQlPoda0I+u2cX4MQMG4TnX8Sccnz8gr2O+k5L0FdDmtj17RWDT4Lt3b3T2tu7YJ9wFgikpmIrCHuzsxfO26WRC7C/SNONmq9LIJAKeO4OJJE80r3TjnT12+GOLqSvRNt5HxFA3oMxOlPpZrXOjemX/Tmyfg57ErezeWpiX9BpAPlzh/VXdOjx5Rt/C+ILCvMvaynsbjTMar/XJFCTQE0CH2oJ1AikD3X31Rpfk0BNAh8lCdzsJnAiSWGnJXxEd/FvFRxOgHPf71Qi6WkqtOrzrydPpnJJXyGZXPZVSlI5aOOYZtYubSBzwFMkCKNHCMrLk5hFmRMCid7BKGa+BiJIXuAA5NoaATwFAsX/OsBJIMc9iRmNBA9mbAzpIVxGKrspeGnP4V0PcM+B1xygFBgbAOz4IAQlUgB3Gx7W2W8kVkQq5RECTNWjtB1hU5mlFgsnxc0Y28ff5OXOvVYAqfhXXrxhAxfvFVNd+fdeaDyNWojgttftCIAbTo5EldopUseRHV7D2xjSaYX2xv6Jco3tICZPmCUDt3EN1jSKno2CV0KAgwgnySGm3gtEV3UEEqPLkudMyYmooWkURfWxeiSC/0kEGJw4XW8i4EN6J+iIk2mVel8PoKmif8OGN7sXPse4JekxAXeSVhxB4T4pgeSdWUUghfSAWV8mxYX1Xcgdn48ZBy4EaompRQQHUpgwNRb7kx74q8tr0gGKlM/K1G6NBK0JdLNfmMJKEUEcp3E378AYyZP1VfadE5i87nY9Pb/h0ht0kQAuE2SltmBzo5JAYoqUeDz/As/LI5AABGP0ZdFHEouinlwKTsb6s0X5K6qNNUZUeyxcO/mdxxGcI6ghAog1TnL+QedsbNEjPY4B3jMfS5ntkf1zYi4SZYwQiWQaiYSUsAKLnYHG1KVGfI7jgFfKSDP+O4F5s2uE59XYF9LC8eHXjCQS70+bEM9JI3EqyOYou+RvbEsF0RTHQADGqQskO9KXp7CjLF2ISiBF+xvOLbbCxra34zygWYwowzUIsK+A1CDAW2a9mPC8dewzdCd1MOohiRdGlfIviXniy0q1xrEp5YYtA4iWk7uBUE+fMbHPmiMIeUG/P4gIJARWWRcJpKCjbDf1zW0no4827OjR2+3uY0cDUekgNWMEaYJImq0psiV47JNQDdGXqtXFsYcuYBTtHMgh1lJ69bVXrR8pmx79xCflSf7G66+r9lEH3kvwtGe6U3bPChwf1kHYrGAOZD0epncrol6IhpHAQRIZrPHj46zYumU79zXaY3+rzw4fWkLfrqBmTYs988MF+953J3CtVuniyjL6EcN+HQMJ9An6tGwLK4uK2F3jc+B6BTS6CH2lPLp7O6wBBNFVEGAraEddoQS9RQQO7BFTE5aQUorpo+pAFLa1dSFtVDfuu4SUfecBeGLehV/Drj399h///u/Zpx79LNrfBVAUidFo15D+jraL+sMIIaYxY3pE6nUcmxy3BHlZz1CkUBhTrvtOVPtih2Ob6wGmsGOfhBoe1DmtDxjZBPIID08CaY21FUmIhvVDVsdO13A7qEjN8I4kkptWArS+7rhw6WLFGHu/H26KQIKN9hprbucIDq/iOc5cHLHHn3jSPvHxR+FkA/1EuwaRGmvXzl70zbo9+8pJ+8M//Qt78BOfVgTQ22++bp//uc+IGP7O939g9z5wP2zAhvV3t9jPfOIBe+75l+3kmfP2u3/vN212atq+892/sncujdjBg0dANCGqY1evffqRO60I4VNXaFc9+ay/uKaiE8UWbPM6+1V9h7aCPFpepd6xrxpUS22F9dQQdbQKsmhjcwnE54YVkJpuGunMzpyfQJTUirW2NNse3HNnf8la8HuJRBHI2Xo4FDUh+qIEc1UqbILIhS1j5CP0qYg5ToSr1qBxPZxHavoyLjjXhHjfCJ6r3pjWEwEYl33yZ9OfiiWFBuS7dvtPg0CK88CtqoH03y+G6GrMF9FBIlb5FA2HR47f+7zuctSYUWQYe5jzSkhhpzR2OAzdsVEPfSggYwDWYWPzU3Zu4rJdnp+30+OT1tTRab/9xc/Z/TtQA2lqHOk3l2HTBuzs2Fn7zveescuT29aHlJ8//4ufsU99+lMgDlETFXWG6rawTtqok91ZRNTj1MSklUH89u3agejOAZvF5ycf/65tTy3aXUh714L2cP/C1JnudIP/MdJTzxBrPeVdej0SKf56DZnEa8R1ttaSIZoc88UaiM6Ly3P2/bdftVMTV62htd3WIQ/qfWd7k+3ZOWhtSPHJ8bCN6CWOF/JcS3Ckm1tBfTm8F+GQsIDaddrHoOn99S12tK3fHhs+YMMlOAhgbmLds7gu4RyulJ4KA3SnHv4X66c5rZrvX9K1RbbUknmNaz9/PI55DYVk/ayxppPq7Jv37ni/pvBvPK9WA+kDEWvtojUJ1CRQk8B7lkCNQHrPIqudUJNATQI1CXwwErhZAunC+AmBCUq1EtK1EJQUQAmwhIDTOrzVVpA3myQHvew9SsE9fFlxOyWdUlDPnyxBarV/qASPCehWfFf1u28j/LyYKiuSRel5TnDwDTASG04EPcAz1cFVtn8TqSjqAUC0NwI8QIqgIupMNPI5tcEPaakigaTaCPRMRgQSwCJGHk1Nz4lAihEMSn0T0YDkubLeTKKBeJzqz7DodyCAGA2VEjnKO660UMFDjxsyeM3yFcFiySIAu+wXgua+8aQMAbZCBgTH4nV5L4H8ASwTXyLxRy9arynisJln8ycQR1HSQ1rRQBUgB+FGb1MOlOeppEQACVjOT5IHeDheQL7+iwRO/qwxkkJEFoGahNxRZFwgER1EZt0LgP7cyPKaGzzH+99TlTkIkZNZvsGPZJp+g7wjuKONf0ibFkEdr12SEx91ScRDNVnn4EelXuseVbIjCCywkjIiJ1NFrChvXvLyotyi6gI0VSnbDXrtS3dDOwWusw5Io4BSRn9sIlUU0zhJvjiORImn0gIRAf2gfkdgg7rSAfDFC9IzjRQAhnqAuviv0FCC/i8KHCHZJDIJoF4riIL2zi6MEdYWYarIFdwXBdfhCsvC8iKjAFJkaQvZQyBhU8BEEVgEJmhPlGrL5aBYJskwElm5HXBHXydzJNOkf0T4Vd9DhCMPdTDPq1XkehxrlGTfqVH+u6dx80i8/HeCHv599gMLaLtLbRgDnv5PhIvu51eQPQjHpf29qmgu70s9V2hrHPNOruZkbJqqLrZLXFtiQ2PUWuzjOmdjNG58rPiIjDrmqeXyCCQRSElqTY3hcP34lyAT9YL6TnK4ua0FacMAyoJAop4w+qIM8IrFvUXSx7HIjsDxRSC3rJtUJKDLe+NdYFH7UKfNx5tHRsbXNljHdHxGexF/j1GN+fHeg13DD1Zc51Z8WF7Zts7ODichgHw1Y24huSZzC5vOSIc9iD46sH83xtYq5InoDpA4rIVURkqhVaRfWsMcw2hXRuiUMVctIWJ2VfV9QOpAloLnGMnJFGsYs9SndkTrPPDAgyKInn/+OUQo4b6Q7TLS0m2wfhBbgLG3DVug+jz4txMctAWMQsEHcsm4xxoigjguV7cXbGhPk/3CL91pfb2z1tPJNHHt9s/+6EV7/Ftn0PY26+hsw9gH0LpIIgh3Qac1lAqoLwKCC3WeVunujgHa2dIKMqELZKBZby/SKnW12eiVywAw4fkOwL4AEqmJ9YxwATp4XLp40a6ivghT2HXBG76IKIF5pNpbWVtSOqtNEB+MuPr6b/0OSI3DkAXmd0T2sr4SZUN95PxHEomOH4oUYltk3zE/kuAlOaf0cSDtAKJyNIioYI0opvtTXUHKYx36inogymVK8NTJow1GumA9sY7fGf1CG6daSlkqJpoxfI828PicOHKHg/iZRkgEFwl3vM8hOuBWvG5IILENXHvwOTkOIRdKg2DxlelZ+5Nv/oUcBIqM+MOxD957hz3yyP2yYzOLq/ZXz7xgb5x6B+kDN+y2A3vtZx/5GMiXgj3x/acR3XAJJHmd3XX0sP3Mpz6mNGAXEB336CcfAY+6aedHx+0HTz9jk1Nz1tHSaZ98+F6799hBpZMrIuJMUwBXInHe1JQAehLy9sg1EoOskwRdKyOCrbyJlIuoW4m/M3PL0HmuWRGzto5aY6hLtgV9OHNuFPXC3rGpyQUbhA5+/uc/aUcP9gGFX7Ad/d2wOU22jEi4TYQ+MaVdsRFzF6ICY/pIRiLpDRKJ0dRai2gx4tGnXDcp8je3TLLdiskIETN6nLhGiJGyvqAJs1C+UIgcUgWpr9PztdJPoifp2qz6OreaQPofljy1L+e/mEKWDitapriEgog8+i9PlsrfQFYENjYSSIzEoU1l9CmdxtZBHi0jkmwW5PWrZ0/ZlaUFuzAxgzCyJvvUXUfsG5/7nO3pa7f5lUmkcZux8ekRe/alt+2t08v2MAjORz/zmPUN9iE6jfMN5qBCG/Sn3soLqHuK2m6LIOILIB07cQxr0a2BhD/94ms2f3bUeuAgVuQai/W1WMcPtpy9WKBJVf87MZvrhUs7JZGyuSl0etbnOlAq5nrD+ZnzK7/H+CpjnfHCyFn7wdkTNg7Svr2nF1/DjoBAGtrRZe0tTYgqhSMQcjcW6hB1V2i2VtjsYluzLaC+08WrY3Z+/KrNMQqd61A8fwnPfWfXDvvFvUdtF1J8cwXGSEy6A/HlkZmhJhz7NKwfaBdU9yj0qQcsubNOxbPGJTL1WHII+qz1hwZIWJ8FMj9sG//5vUM/ibq/67k1AukDEWvtojUJ1CRQk8B7lkCNQHrPIqudUJNATQI1CXwwErhZAunEa88I1CB4HIHNGImzAhCLQDNJBRWnxiZqAxs31jRQugZukALgGTe41am/qj3rrreBTb+Tv682KL4R4cbC8cqcsFFxZ/3sHour3O3wnIDY14M9EkCiTQvajhzg20x1gvNaAGp2IBUF0wGVAB6ILFPtCvcU9pQ2BLn92iqqC8DrKjamMzOzDoYT5AYYFUHgNFooPi/BBnlTEiMNAHSUr2RFgonNzsBYPpBHUvnGyzdZImVIqoQNm59LAAgbV3psE4QAANeANwFJpqdxMBUEC4AtEk26cgZY+/bd70VPf5JPTNvmhIdAYMpa9ZOy4KBcSQWoed94G/OUet42P88pKQcss/7lCQJN2OawNw7tCD+FtodnCABLlJOeFW+lA+KGFn3BN9Oyqe/kBRqIxnBfl2fwjwwAHltHoDsFwhuw8091NRJfehI9UEoMXG/M+kY/AwEItKfwAa7BtIo5dAJZV0UUKS1I6CfXGR7j9xc4EdLmRRBfJIraxvoOQmoc1FLBeOdjKCemxGpBQekNICUCQsrLiExAEhQSRYGoY8qfJgDfxaZmAcsE0AigUkfqASY2Qt9nEf1QgJzaAFw3IV0MC9ITWC0D2FtaWkIKLQAtsCPT01NKDdQIkFxgt2rgAGARAuIpkXK5+r9VKyt4+ZP84SsnkHJ5qz9dvQIxQzl5Dac4dihDpjzTdQO4EUFjJ2YcuPLf9f8VfR9u7jcJr3jP7JrslyTKSd/j8LQN6kPiiOHktB5S/kQ5qKRkWWHsRNrQi1iH6wagMgIzPs79BtFcKu4tEC+KLuQRCamVpYeM7dUNOd51oO6g5wj3dNWvjNZLie/4HE5Au/0otZbcrsK7n/pDMp7k4gbSgrLJaj8O5HhthL60tIBwwt8iQVo3xFLrirmCHgHpCzqVEkhRRtFG1EUli/3HsYP/PggCabW8JQJJY5XkEOviAPRew/jZAEnR04XoGwx9pshaBllEApfjg6a0vLhoa/MLiMLz52nAnMT5yCO0nMQmGSF5QGaM5GItJI6z7q5u+9TPPmYrGMc/+vHTuCdqFc3OKA0pHRTKIKVYH4YDjjqwDlKJ7WEaQUZ1SHfQaBZCXwIJZnWttl1g3ZhFkIAb8GbfsscevdPuvvMue/aZk3b8DXj3N3bBGx9e4QAZx0YmbAFe/83NGGtgia6ihtIFkAZLrBuCBu8e7Lfb9+0DOUDCut46ejrh0b9hcyTHcE+mIltG9NQSgNlFkNOLSG+2vuogZQnkU2dXFwPPQEhBdzCvLMJmDQ7ssj/4g79vn/mZz6pO0gYIOta+8ShEj3TzqGHWMIwp6wCG4r4NqqdFUt3JHI9OYrSj4tMkaxJG/G0dciNRRP2l7GWecCwJKs4/WyQycBZJJGmWfuf6waOYY+QT9V71lNAH8bs0IkkRm3ifv3ihUr/f56fvffvP8zPd1Ln9kIFCG0WeUZewPkHbfU5yMhnBPYioYio5CJ3zKt5NWDQpjRyBf9hlxHopKqGMg5vR50xoyjm4jL7wqDqfsxpB8LLWVgERsLy+9JDGAfcjp8djWN+Kmq61RrDLsutOvYosWoXOlplSGH3KdMRrkPHs/BIiwpGiEQD5xMyKXRiZBlE0huPrMQftgv6t2Kkzp0WMlRCRR0JxC7bnwPCgffFzD9nRff22iblr50CHDSAyjvZ5ZmbRZmfnQCAwbSKIJMx/THPG2mMca6xXxshdrdp8aIY1U3AIiXNIIIh4SFzHRZvkxj0Q8M4OeKdoRcRXrJyVz1upXateS78fFflpEkj/cInpS/1Z8lo4Hm2r6CPqneaa1FEpEKskjFlciFJh7So6yUBbYio3kktriLopQ8/mETX91Gsv2QSc3GagKyRFdsOp5bd/4Rft7kO7oevLIBuvgHRaAkm6bOcvLdux+z5uHQOoW8foa/QvyWzESypqZ5P8PJSHdrGlu9M2Ybu4loFC28yZS3b+uVetGVE9RQ4L6jbtB55DLcQ5BZL2sBvrVQRS7L+UHKz+Tms7agQuSAcAzpO0NIwGdLeaOlvGYv0H596yH54/ZVMgz9i2Njgp9HRgb9POFKlN1oe0fH2dg7ZzaL/tGEL6PdTawwiy0YlxO3n2HXv1xJt2bvyyTcLhR7kR8Mx3dg/bF/cdsV0YR5gGND9HhxLtCUWUucbS5skJhdHckQALdpAf00jraIN8uRvXVE4Y8Xl9tLvd1fPzhDB//9l9O9+Pmt/wnBqBdEMR1Q6oSaAmgZoEfioSqBFIPxUx125Sk0BNAjUJ3FgCN0sgPfnEt4KTm9dcIEBC0sGjkXyBXwgRC8VmbEx29Gr7oBop8vT3CKJqAilufN+tpek58Vjei3tGets5IOp/qzfO68GLXqQK20AXQryY9kLO/nKAJkBVlmftGnck+B8BIpJGbciF39rcYi3NzfrM1FKeZiR4CHPjFCC8VYBzjEC6OjENYBwFxp2LkKdsjJqJkS0ZeAl58L7ureptSevXZJskbpwS2UVwIYLa2lqH33kdAigxCstl5iSOH+cpkSQrdo8Qx1x23haitzw8EEj4pzz+sTNl+0gicYNOL2KmNdJzVXXgtRteB+6zNzeAeuxrPWbVJm4YBQ77NtRTw4VNZQAT6lG9m8c6oOfvDCTH0dzYc38pr3ACc/BM5eaWMifIynxPIuiC/D36KBJzvklVmqnwu98rf9KsnRm5EnLsUVbhuyD1XDryOnXdCFob5BAOIcBAojLUUND5YXx5XxJEIeHg0HEkHwgkeMY3pIwLbYwEkqcHo0c5z3fv6AYC9pAL9UFANIFT6Pg2xvAs0rKQDFDdB41dgpred4w2orc+QbP2dubMd+KUHt2sr9KMwsuzSD9FW9ACr1zecwkpyVbgxboKAqm7pwfEUhuiEhZFBszMTiMNFdPnFWx+GbVYCNRKX+nV6q8MSBGBQRCWYCKVt5JA8ufLCT/BnYwa8CSbEjpgnIprphFIEZiQTqqbKWuHNTI7E1GO2F1AOyIIontTf6rbrbRL4TrhbwWBFKKg/J4klD11lkCTJLotfrcevLN9PHhUpBNQjPpCX3JsEVCijoTvmDIqpqpTii4YwKijPK7AMZyRx7hWrFvEZ+dQSQgk9YFCmAJEpGeilGNUVAB4kr7Q2JGh8YSM1MHGkkd71DM0BddnvQXntHk9txdKE4Y3damlrR3ERCPSR+FO+I6RcVsxwjWMjZTQVTcwUrJKhpV2KHRW7DNaMjSzc9cDlT/cgk8biGAggdQEgkLjGwrLekPzIHNWoPu9XZ3Sf9Y8Ut0hkXzUKRAemFuaOU4x/mTHyTTJLuATbZ/IQNpApKPjeISNa8R3jK7pBEj6C1/4JZuB5/2f/NmfKopni1GBIOSYLpDzH/uAZN46yBrN5bhQCyMsYANYf4mE1wrA+alpRNnOglhq2LSObuo16mlg7HZ1FKwXKcka4XHfVOhEFzahTSXr6e3H9ddt4grBZOYAACAASURBVPJV9F0T2QCbXJq3S4gwIuHVjL7cv2PIjh06bB2YZ1dJWiNCiSmhLqNQ/TxS680AsCd5RFs9D1KgjFpNBChJevO5uyA3qhCfY3nZo4lI8PzGv/cN+8bXf8eGdu5G9BEihZDCTpFAWLuQsFE0JCKEaBVI3PDFlHbuCAMnGBI8Ipk5lui5T2CUafxoe93BQTXOtB7I5xFPP+f3cULaf6ehF0hOgBXRU0x7J5II1/BIJL69/lGsBZg5q0AveK2LiN65Fa/vfevP8gieyHWwiZmxC0ZP4T54BupsqBe0HWxM7ojDYUZ9ZppD6A+ixVhLSBMS7Q/HO+XHsYxLcd24KSKJ8xgiIGT3oBuUI9cTAOuVGhStkTmQDWdKXCc5fW1Dg0fnF0R/Q2eZfqtMEgl6s4y+XYauLkJPpmYxzyDV4dxyg/35v/xrEEajuBKITLSxDnaX55OlKmBBuXu4347ctgeRJdPWUWywn/34AzY5ds4Ge0r22CcfwrzqzwJ1Bjm1rEhz6hGjIrlGJMndVIRzBXSc8x/nPaZJ7IAjRTOIpgbaVIpTEaQ+Vwl4x5uOFdTnltZWRbzzJbpIz+7rt7BU0ziPr3TNG+1aXG9Wr4f/JlKoWqdu5tib3TvcSF//x4RAciLCyQZ3QXMCKaaNzObWMMsywoh1eHiMCCTaQNYDCmtirvVZC2gdTMcsIhB/fOI1uzAzaXUdzUhZt2ndcBS7C3W6PnHvERvox3rFZjDPID1hSw/u3Y86akiBCcJzg+lS4QzDtRdofUSzI3vBKudeRMOCNKzDewvHkRwtQqeWLl21C8+/atsgHIshygaj2ucj9i2I0gKITxrWDTqQJGtwDcGwTpAeBLtRvYbQ+p3PyvWgiDaMHYyzSCAt4rvvn3/L/urCWzYHtquE+7RBBwe7kaJxd58dPLTPjhw5ZkMDe62zYwi616VUmWtbsI2Yi69OTdnLSIH6zEsv2pvnz9kiySEQZwfbBuzLe4/Y/jroNNfWIQsD7Rx12Ekk70dtg4J9zEgm6bzvd2RLk2dV/8b1OI1RcJ4KyzDpvtYfXOPwb1gk/mmNQLrRMKv9XpNATQI1CXyoJVAjkD7U3VdrfE0CNQl8lCRws5vAv/7eX2QbGW4QBALEKBYu8rnHU7ovLu43bBhenL29PQLDBMJwoxNAdS3+A8idg/OVnuMR/I4EgW+K882UfOAdn+AuI99QZx8JUlbWVImbFW1egmcnAZslpAfiew2bugii8trN8EJub22zNng5tzASCTnQmYoibvDkzSzAETn1A4HEFHYTyIHOKA4+AzdSKQGRkxUBUK7aHEYgl7KSfJXDzIFhvtJ6JdUgc9yIscB0Kmsn8Xi2e05HAikCDVF4WTuV6o67Nz4bgRr0t67pmBBJJMSbAaDUDk+1R7yWTv5ihFGUk3/rwKyeh38DIqIrhA1h2g6RHLxhQiD5KYFEwsGFQCAxVZrXZnJZx/cqASb0L9Po0AN8DSkLCd4x5YYgb0VJ5dcjSCjAJvSJI/OV12QEUkpaMZd9urF3UiYlyngjpvuLUUP5/fTcQgFSwTkUL9CM7yx4xPVFbas4gU10BJCXcWIvpLQLpMC2cuK5/yaBUoIrJQBdZZA6JFD47wb08Tw8/mcB4BIkAZzspBKjjBRF57WEol4SzGMtFZHGjCACOE64oK2tBDBvmdC3IpXooc9oPJJ2JJEGBwc9TRb+a0IldT4fgVZeZwagnFK8kOBl2sVAgmRESACFqBIuFte56KFcTSAJqBNv5Kn05B2fEimK/HHhZySV+p5fBM/XkB4nAzlCSpXMPik9XqIzAYyN13RAJCeQ+FFtT6J92D6lcgkp7Fg3K0YfiKQPNVKilrikvc0xiozEoCKq5P1OdXC9jH1Wj0iSGBEkG4JUPGkUW1qYXeeF544p7Jz+ceJRdaLkH+7RMHpWRbAltjG2JYBDvGYJoLwiEalHArzW5bXPCCT1MW2L5hDKjPbdxww9nJkCsU0EEkgNRrtyHAvgd2A99k81gVSnml35PJCMtGw8VX7nBPEHQSAh1EdkDOvrrSPSYR1Eziq+KwM83gIRS6KCUSuUMW2aSKCQgpRk0BZTdOEcyRt94aQEI4+cECEJwX/LRoT5sqOj3YaGdtqXv/oVm0XKum9+85s2A2Kmrblke/fsxT0Q6QMgfJ4EDTrgypUrOp8Rxd1IZ0Tgu7OjDZ8ZabhhI2NTSFGGtgLv7+pmLa8660RNDEagdLc3IFqjB+noutFPJbsyOQ2OlwXa6211hZE9AGhhE5ahAwsge5gWtYRn7mtutT0gnztBaC2DSJuen1OtnTHU7Ri7fNkuoR7OCgjnlhbYFtjXuSUQRYwWxrNzzqYuFaE3jEzj4GVaTibtvO2OY/afIgrp4U88Kv3gs1JOJK8XkHaK/45EMXWMZJRAfZE6OQnLaKXqqKDMXmgM+njmuZzvY60xnqP+8AGS2Rkf2z6XK5Ue0+eizTEiyce7j2ePSuLba83dKgLpCRBI4nNln3wEJJywSKNlEiB4l0BqFNE3G9DTZfRbI1IgNoPQXUCkF+uzteO3bejzMgjKBtiZ1t4BcUkLID2ZKrGR0WuIaGvFWqoOY71Mkg9kTxPmiiYA7qyNtLGyqRSMja1FRaMyoqgIB54iAP41RE+Uy4sehVhqRoQciULcC+OoAYrIFHVrmJ8QlGaLcFJY5USAcVPX2AY9LdjV6QX754+/YE8+/QrcB4q2jWtuMw0hIpILnIAAmLe31tk9x/bbIw/daQtzE7Y8P2Mff+g+e/O1V3DGpn3+c48h7Rhrs60h6q0dpAVStS6s2uSVScx9y0rFWqKjEebSJjwH1wnHj58E+TmP9Ht3ICIOhARTJKO/STIxyo3p9tj/LZhHT51+B9FN83bkjtvhtMRnXIetQPpkrrOhD8uYm+lw0YxzmSpU3FK1MQufr0ccxTnqXU655uufJoH0Py/D/geSTCmh0RqfXTx6RfV1GAkeok/Y2FgTaTuJQKItEnXEzAJaK3jq2E3Ypg3Yq1msS1449aaNoBZS+84Bm0Oq1BbY2WE4ifW2NMCOIRKttGIPPXw7+rIbc+AAUm72gDxCfSCOPu0nQO6BqKpHXbWCIQob+reFmm1biOzZZpQSbEAnbOXGlVkbf+WEzV8ctyZGMqKzNgILwjHB6CNk8FX6RPjeVDhgVfdf7Jx0nezHuEwU4SynMDodIHo8OJXM4fMPLp6yH42etiUQte3QuR3tJds/3Gu3H9lvd9x1hw3tPmSNeFYz1iLEOIbzyiaO5bp5HhGvb0OHn3zmaXvx7bdsCmtDa2i24ZZe+xIikPZSzhjvvhoIRDr3VnTcCvM2pyhfj8R1vtvKGLXEZYZsc9jD6bm0AIj7Cf+bEUgizfL9Xiz/+Sc1Aulmh3btuJoEahKoSeBDKYEagfSh7LZao2sSqEngoyiBmyWQfvzXHoEkv1tsvAlWxU0pyQOSKQSBlZ+cbqbYoO/dtwsgU4uIB3qwczPnBdX5NyccfLNaSUCkkQQpARP7QJuIZB/h/sDv7cXNFsEagnIElebh+awUKNygcluG9CslgAG9AMQ62uE5jo1ko9It5VEzeiY8IAkkbvJnZmcBwk0CGPR0NAREI7BbEakQiBB5TgaAM/09fZKKzXwGbjto7cBVJalB7+wov2rCya8bQN9I3ISSOtnGFegPI0JUbADHMC0h70G/2AYCwwR6mW6IxI1kQS9tB8hiW1m/JH3Vh895v+JqAqldHzy1mp/hxxBkpoe5px0T6YQCxp6gxHu6roHe4v4sSusUCMPYP0plwxRD0D3gUdhEe7q+daUOIXnhwHKUo56fMsFxvkf130iCEgBU9BU8WWMKI3Zh9EanMynJozQlB48j8BufJ9Yqin1AENGB85zEYBtIIjqQnit4fCZFixBMFgjpMt7ERp7PLlmgz0j2scaUR3pQwmyDk0hKnQTCYhHgXgvAu3YA2k0Yt9zwT84ClCu1C3zdVF2QIF/KHqOC1IRzMgC4Ggi+IoUUa4RhrKMUOdqMQvcgr0oAImAgBPgRCCSoSntQjzejjxjpQLJO/B1sBcdNC8bZJEDBtKC86R4uV6Ze9NRmrnMUTayRJKCJmsR6MozSUDROsFXSJ34gwBG0jQfwmWSD2Ncx4kh4fCZbkjGsCxXBD8qadi7qjACdaHRIXrpW6iIktyJ4wruyryKBwwQ7FOQ2gGGOrTJrmgkwpg0DyQlZp9GKrAYeU/vp3kzzRAJBcBFfJKjUOj1nhi6qQT6+vKHUKcox94DnEbLjaE9aK0l17FyIIofCk1UQ7NSZ6Eggex6EkdnrkEpRBcMlF6+BRNtdAOvM9md6q++ow9R/2hf0O96r8iCvt3YU+25FEfAiAFRGguIhAMYyesGjteIrAvmZnalKQZkdGP5RDZTyvrxe29B91Yf+xJ8nL5xWyqsVAHHi5UOUShNuuoo5iNF9BBf95XMMSQ6CqAO9vXpW2vMVAJ8cE82QByMBtyD3Wcw7KyCj2Lck2ZhWkiRUf1+/HT161L745S/ZZRAyJJDmkWK1FYB3V0eXondof+ZQEJ61Yy6NjFgralOxthQjkLpBHnUjaorRhgzgvXx1ATWHAK6ilkZjkQXZzXYM7AMBjZowjRu2s7fd9uzoU7vHrk4qopEg6TZsVKGx1VYxfq8ind3U/KxsIyBYGwCAfmjXTmvDs7A2GkcDVhd2cXTExkZH7dRbp2xsbEw1swgGr+Fec0sgGZRaDseCOaB162CKQ9i0TciJKdZoH37j6/++feVXv4Z1SHdG4jPag2k2F0GakdymnDRqSPSTVCagSZCTJCXsGKNIZDsCoZOC8ewvJ6c8RSvXDZHQFEEEPeXI21KdNyd0nYwi0ZQQSFpP+RSY/05y1K/PuYN/bxWB9N1vg0CKgzpqXARn2Qi0e+TsOZtE5Bgf4K77HrDzp99WpEwnZNk3tMPefP0NED7tdmDfPpseuYg0i/Na6+3Yu0/1qS6NjKHfQRxCVwoYx92owdKD1ILvAJRmhGQDonwO3nbQriCd4cyVaWtCyuDdtx2wC6dPKxKuBUTN0PBuGx8fgYPPvHR9B8hQRuxNXxlXFF5n/w5r7em3WTgwLCIKaRskdVdfF5wh1uzU2RmbR9rIF149aT9+6U3oFCJHCgDJNb8icgREEuv/MbqpoW4N+rdld92+0z79yF12aF+PdbU12ff/+mlEB27Ywf170c5z6A84QQztsmJzj42MIN0ZxuJQfy8IqJLms2YQXEUQQOcvXtJY4vpx/97d0svZqUno27rt378fcmS64wn1aS/OXwKJNjOzYLt2DQK4R30wEkiwdXt277TLSCHGFJA7duywfcMcJ0xfWe1GkpunqGfpupn/zhy+bsKS/TQJpP8FBJIoBNgxrJplzzz6yOdXBonFNZIvSeV243MTDOlWlqua6wLO6YFACjMybQbKoNns+oq9PXbeLoIgLHS12ALW+yuonTaI/rrj4A7bNdhhe4bbkBKT66Zm9OcgIpD6EFmEyEjaGbaLKVKxDm20Fqyb2q0e658NrAkXkdKQDi8kU9tgd5pAsk+dPGtjJ08r0ihG43jsImwO7Q7nABFLMWrZ5zGfzpLNTfjO5zmP3vHfOUc4geRrRawb8GOTnDzqbAnf/WjstD1/5TT0ftv2DPTa3Yf3QYd2WP9At/VCn0qoIVdX7EI7OjDkOQ9hHliewxU9ZXcZTj3HT560p19/0d44fxb1kLYgry77ucE9dghjraDQZ/Sa0tjRVqEPZTudJOJnd9fi2snbzrf/Fj6E/vSnCy/VjeQjJgSS7FO+r9Aju8+X/VGNQLqJUV07pCaBmgRqEvjwSqBGIH14+67W8poEahL4iEngZgmk489/R6ldBKIAHCD4QRCAYBXhmxWkC6E3pXu+c7OARA/Fejt06ABA4xbBnQRBGgAoeY2PALcG8DwllChiBxwdBE7/ZuJ3bDN/VX/mHcK1363LuAnnppoexkxnMw9P0hV6vzJahV6/ACQI5nfA+511JAhiEjCPIJOuK7wYBXUBMhEIn56ZscuXJ1DXgpEULAyfR4Pw8Ag+pQBn2r54fPzOa9XkT+p7SN888uXAlRMoGclA+YXoE+7CGoJntp9KoBYpYgKYxb/ytk5IDPaVonpCujPf1kEW+P8Cz2eKH/3Oeju+efXyxn59/a3onHzjF5+bJKSD2wS9uZHkSf7UAvL0hCSQSNC5DBX3RBJHQDgFf30CKcpuDWRRBYHEfPVKQ6RqOO7VKvm612QmExFIogYFXDDCim1xYseB9khceTQNi4tTjn6dvLtYcDuQVIEsy+Qj0iKksEnkRrHxGUVSBWKP5FvsWz/fQc6YPklxR9R/thUnNRGcwxexXhWpP4Iyqq/BtEk4bgkEUhF6QPCa+aAI3CwCdHOih6CaE1UsDE4wuAWdXwAztcECGNsl1LiAlypALsqiEfdcg01oLgF4b8Y1UeicOso2kjwiME2grpG1k+hBjfvOI8qgDCCdROTOoSFxicsA51YRpcTxRC90kiYbuO66SFKSXCxm79FcIi6jyoS0cUylwi9FIJGMCWNHUS+SfwRcgrqxjdAhRRvFSCTZLx8j0sOgzxG48dQs6jCpWUxmxfaQkFKkGb5naqRAqWaEVLQbUb9FSqKTlAJGBCqJNQJnTjZFMoRRg7StHJN8FudqvXYb+1XVATSEnEyOzeO1qRiKrNMx7pUt4jIOkvCXBFLavjTKlPKIkWdxfIagt2zMKI3OdQgkiZ32hd7haI98wjFmlIFN6TRDP+Ew1UYJBFIBxzqBBMITB7chSqUNgDK991MCiZE7/rwZ9JT1u9oq9jefC6rnhDTVpI6TTpi17binSkI/+cfR06+IdGWKU465deg4x+sgAGSmlWOtMJIqjNxju1gPZgrRQvXQxYMH9mO8QlrQ9TmNHURNYE5yY1NvE5MTiCJalI5zjJH4aMKYGxjot7uP3WWf/YXP2YVLl+yHT/7Q1jBPdWJOY8RTK6JrGSVUBoFRBskxMTlpw7t3i1ReXVmCp/2G7dszjKiLJhu5PI4IlAbbu/eY5vnZuSvWiginXbv2whasAChdtcMAJwfgyn/m7BnMp6ijBLKPUSpMkSedxnqBBNL41asg0EASoPnDILEODe+C3UDaL5zT1YtoJEQvTyCF0gTu+SO0+bU3TiBipQ1DBImldvYoqmkEwPrMTBn1nFYABDOKBJEEPajhAaB4GURUT9+gPfDQJ+0LX/yqHTx8WDV7aM8531PWTDHGcRXHWbT/kZx3gh5jin3BtHQkcwJxH22LbKzsFUkmT+HEqYXRMTyfDilKtQg5MgUe78djGZnpqe48dV0kr0Ty4zweF9uW6ve5C+d/ckXEFUQgXTNH86tgHPAY46fPIPJryZ5//nn78he/ZE/+6Cn75Kc/LRs3NX7FZkEm7bvzTkXSvfyjp+1Tn3jEZieuIEptHIO5ZLv377dZ1Lm7ennEjh45bG+89obdd9eD9tZbb9nhOw7b8beP24OPfMxmJqZs8tJlESp33Hu3nTh+3G47eNhGLo7Y7n177dL4qB1BFM8Ufp/B+moJKVYH+wdsGiTgOuR8EPo9xagmpExsgD5voT+eee4te/6ldxBd0WnnR9FWzG11SEHWBBJqk31F8haPyvgwEUqwM62Nm3Zkb7d98bP328P3ghSFnP71E9+30cvzSIe3aRdGL6FGIJwjFFGKdK6oU9bf1WYP3H0niKeD+I6p9NDfkN0PfviUav5xLPb1dCP4cAkpKjvs4L49qg325JM/UlpOkmpjTO+IMd+KCEvWz2RtwF4QxmfPnrX77r3Hzp07CxK30+44esQO7tkhpw9ocnX3ZXoRiaJIGlXUugvrkRsp0Y3Wzjz/ZvcON7rX/8Rca4oO9vk0uDx4+jpFojItq9MQWqfFJxeBhO9Yb5VzjFIq+8pRqXqD3Sexs4Ios1WsJd+5fNHeuPiObbdi/dncgGjMKds31G0fu3sfoie7bWhHC8bpFGwj+qNlD2wv0rqBTFpj+mORGohaQ/RZU0MHbDVClmBj1wqIEIPNWYJdJaPeimM7EKW0cHbUpi+MWgPGuq+gQ+psOlTwHZa9W1y/sOlhzVQ9n0X5pb/7d75uUT1DRWhhPUxHPkaw4jtk2LOXZi/Yi5ffxrFrdvtupAoFQduCyDZmTmgAcdYzBH0cPgQytxeZE+ZBVo6gztwU9myd0NtBUK5YqyHN6ptn37LnTr5poyA5WyGbh5o77DDXc1xTiEQK0WI0H/hM4ttJpZxAytbUfG4eT+epZN72545bARqn/K1ljY7Vyj0u4CBvl8Qf3bfrRmr2vn6v1UB6X2KrnVSTQE0CNQnccgnUCKRbLtLaBWsSqEmgJoH3J4Gb3QRePf20F1TGop/FhrlBUIQFQBmCpQsocj27iKLXdEnm9oUAON5NyAd/4MABkDDYuMP7UinuuAWkl5z2QCFyqArMUKHxjFzyH//GTa3jNhWvanCwWkL0O44gDkFyprErE1zCxp859AUW480UXj3wuu3CpqoFaVXodZ8TIWg/PchDBNIU8qtfHp8AEM6dTYhuCJul1MNZkRQAC7nJSl/VGypPHJU/mcgObdCcyOCLm+oslRQ3WYz4IpAdoh5yIDpP51S9WSW45UAxyIhwvlIpySObm7a8lgHB8iawKvxNGDUJpEgchb/X9lWA0wOoD80JYLcTSIxS4CuC1do6CpwjgBcgBQLOGbnECKL8uaVvkVgKAr2GQAL54Sm5eB8CRwF04GeSStoEs9RD8JQknEYwkBER+EvSrBFRT5Fc4G1IHCmqh3/VGWlfkVSI0WF4HtwvAytJHnHfjVNI7KR9JEgY93RSEPcmAZKRISRlPJrP20zAAHog4or9AqIG5zC9INsrmgW56stlpiUh+YvIBaSvYp2yFaSCYn0SqhfJGgqG+kiigtF27AsCYiSSBjoQHQCAeHEF9U+2EOHAKCiSowFUZaohEkitIJC21pxgppxZV0mgGj5QbhxnfC5GYlAe6xhrXQDHdqEOysLibIhsDFFeaPocgF5GGqwwOoPpapjWEX1XQnRTHTzbCRoRnlGaJ44LgRKQrTqDykkYiempPGqOMoskLo+AJRMKRQJHAFYYMxzjfDGiSrrM33B9DusIfvj3hLOQ8otkG28iUItAMiAbyIB9K6IwiUCqQ9+4PrmuyNtaOgfwGH9FSuHaMarB7SzrzZEsYdyOR0wQqBQZRF3W8PFxIm5VY8H1SFFVoYaVtwfnhpR3PEt6VkUgUXN4/0g287koW0mV5J3skKfrirrJdIjxJdlAp3idkA1Pg4jkMwkk9iWBwUh8clwzAomkF3gk1AEBaI8fUa1HEUhtIO/bWtquIZCqI5DSOUP/JqgY2pz+je28hkDyEWOtg8eyZ7lV/yjZAhwL1uwKSJElpAeikhYxPjpBuJCA28S8Ojc3K0KwkcAkovdIorADh3cOWReigEqIHGLqsFUQDD09fSJX+fvVqxOq78YaUZp3Ae4x3RdrLu3ft88+DeD/FEidEydOCEAfAHAtvJXRfRxLmMfnQBbMIDJoeBfAOILhSEm2AceKY0ir1YBOOX32PO5XtOE9RzT3zM5etpYOeOKjTcuImugsIpIIZPAmzpsEMNvU0YEBhHRh9Y3q1xLG/DbaNwdbNDk1bZsgHtrw/U5EOdWDTJu4esV27d1nO3YDuFXqPtQtuTJhf/nd79qzz79sTUiB1tnbah/7+L3/H3tv9hzXmab5vdgyE4nEvhIECBDgvopaitRSqmrV2tPT5ZkJe6LDcz1h/wXtmfGFL33liRh3dLSjPeGwww5f2B0xM1FdrVapqrqkqpJKEiVSIsWdBIiV2PdELlj8e97vnESS4pTYJcpR6soUUwByOec73/nW53mf57Va7C9/8rOf25Urty27qb4jlaVZK++nG2qtq7vTXnvt21jV5a23d8jOPneeXCVp+iSETbR+0bgt1ZfU1PF8Gas61Y8CEM8lUD+ed04NQaBo1A80DypfjfqmVEphLRHAYuX2koJJeRGlcNa3ReopUEXWZTq399jI8i7u6yKg3NIuIpBitYX6s36/NzryVJqjLOweCvLwOdxXLGEYoXw//H/+CuVbh42OjtoPfvDH9vbbb9t3/osf0DR2bArLNYZ5OwCxI/XcOz/+mb327ddsGdXN/fEx22S8ufDSS27ReOP6J3b42CH7+INLdurYGT/e8Ilhu/LpFTvC9698dNkSzM26D8Mnj9mNa9etFTJF6p2O3h6Iyyk7d+GCzXDs25Bay4vLrMkgkiGLGlDYJVrbrAhhtYW66Pb9Gbs9MmtXro3Y5DS5+BLkFGLckKXdpvJgySJS4zpjlYKclDwLDgpSpgrys9H6O2vt9JFeO0P5ph8s2es/fQfLxi3s+Io2T26/XgjSLPcwC1kLrU9gxa6dJJfMNy6cs872VsD2ddR86/b2L98hIGMTpUcXpESPzaGYOnPqmJ07ddzXMD/6mzdRF+23/oFh+/V7F52cbEDlPkMfUJtppu+soCo8c/o4+b/WOF/W1bvnTh2xTsaL30QgeTONyIiHgp2i1+Px+jc1pP8/CaR/uxTmNQ+MieYWDU4aBxVE4KSqr3iiubc8UEHzP2OV+qvn5PJ9ha8eS4p0fbyAKnGHgLaJlVn7ZPSmTa0u0maUc6rW/tF3zjoBmFY/38HaMjfN1EVATHIfh2tirdTKfIkt3S5jEkEe1RAoqUQL40IT4yavV2+xLsJ9ALJ/gjGysLhqXUnGtFUCXiC2E1qfRevOMEOHvhZN2r7QjcJSHiKR4vuzF3S0t0YO72lM8Bk2qHZdyRysu6XVL3LaW/kZe2fsqmXX5uzUUL+doX+1tLawjkFxDhFbl2qwIyfPWaa13yYmF2xx/oGr6Vpb6VdcwzZWoQtLC3ZvetTuzkzYyMyS5Vay9hy2lkOsEdPcoLA8OAuKIQAAIABJREFUD1fgwVlOpAcbUFePldbcUVBW1DYfJcRiLikQiWHNFTYzwazA123x/kJjVfigP/7PZyoE0lOZGCoHqdRApQYqNfA7WgMVAul39MZUilWpgUoN/P7VwJMSSBsTV5xI0JrdscHIsikkgCY3gyctZqONEkk5ZxR1W+eJqAVY19vw8H5XIsVWLOWb2KAmCZuj+CF7B98iRSTSo7+HPeIeWB+2Gg///XmbYG26YgLJo4KlRPIndiiABJtRhLDA+RY2960kY24EtND1uL2Vl1u2ZigwiDCWhdD8wgwE0jwggCKPdU1BgRIDyCpnTJIInBXoV07+fIZAUoRfWb24U5QiGcsAad9kRQ8/l9uB7KmKSgCv0DCVKLJpijdwEm6UQDFZVznwHNuAhAO7MoDLUa4cj3ZksyqQV0qXsLHbu19+vodvp1uNxPdQ78sEJKgloi21Z8MNxI0TbZEdnc4bFEiKRA2ZWPYUSI8nkBzg5kCPWtgJ/PeYchEGnMfx/qjqPHqc14oigxSa7GcMwEUNZJk+Jsu+RA3WbBFI62Qqx1IbL7jVkPDFQLLq4W1EiY2VODkC8kv31/PeOO/j34/t4mpBs/x+U18iPKqp41oB8VHksL5fiAiJmHTSN1SVDhwDXEqBJAWBSA0RWFtYrqwAFoTcSjVEPuOST3mWeU32dgGDJrbWG4YYEnXHEKmv86m992TImbSds1UA8OVVouiVBMUBR8A42nEtn08m6SdNRLfmd+hDTs04ISnwVeq8Up1wfxR9nYLEkopJAKRUTB0tjaHeOafXHX78InJ3iZidBZzxcqq/cTx9vhrgJs75I8tEVwkw7gQiyDFQv4dqZ4kkZZQCpirKBeR9SG1E1y8CJ/QBfa+cIE5xv8sjuDexeYnzoXg71zUKsKHuRCCpChXdW6QNqS2pTW2TeLrUXwUe0e5EpCj5uo+pXhbaHoist4mITI3ViCL04vxyYciJCCQn/AJZFYKARaiFeyIAyW0QvX1rLFCOMN3TYKVVFIAatVMns0vKpdCnqpUrKxovdAQlAPfeGn3HQS9OpPpW/XhbLOVOC2OBxgpXUEZgGRh/sHT0Tu7mnSXi08loEWtlBJLAQ8zasC1DgQTQpRwqIkbKFUhqr+VjZjzml8r+CIH0eUEFGobUllr2P30FUi3g5Dq5d3IoF3LML3WUTeSpcvuoTYtYm0cBpP5SByG7RG6iNcBo5YbpBUhP01/0WYGVIiHayTWjQUzj3PT0NNZLLU486RyNKIyUv68R0Lmzo8OeP/81u4YF2dTklPfzfqzARNqvc3wRmpKEbWB7Nwm51dnR7oBkNeNOLRUydKCfQHuUQwuUh1w1zW09rsrNbS5ba3czRAIBF4Clbal221lZtwXszE6dO2splBc7ynEFcZRScnmeu7IMg2iSlaIo2gbaRApi9OqH79ulSx/ZS6+9Ziefe97Wsfh67513bAUCqYox4FfvvM8YsASA32UXLpyFSLljb775U5uCJNjMq0/J+nGHXD2oqhoT9jJqmD/+o39sn35y00bvP7Dz3/gOkfaDBInkvQ+ol8ju0oHdaC6NAzykGtGYvQXhIGJd7Vt5bRzT9Bx3qq5ofI37SASg+pwQ2c55MIoIcO6V5kwRSLrvrtTWXMZ31ddVHo215cRRkQFJf8dR+nFOxdGx+6FzfcHHj0UgxcdwrDZE9vvco+kLIuzNv3ndjh05ardu3rSvf/1le/fX79ohlFz11MUOa7x7KITaDw5BUjbb3U+uWh+qsTUISBGSspB75tlnUQst2f2JERtEgXTt4iU71H/YPvjgfTvyzHEs3sbs5Lln7PIHH9pwV6/btB04dsQmsX9bhRCVaozEPygjZu3ImdOo0WZsemYWi608AH4DaqOM7WB7t0V7Egfx3sc37OfvXKKNav5grMCOtZpcbwo+EBnt4hTm8ipIo1pIzTqIAOXmrN1GSdVdb//s+6dRovRwv7bt1p0H9uZbl+3jm/etBZs8V4hAQhw9coi+lYHExYYRZdXC9KidBJg//+wp6+lApZ5poN+u2K9+/Z4r7/ogQ/v7+mzs/oiPsfu7O8iH1GEfffixE6r1XMPE1Kyrj6SulHJO5KIClpo4T9++DvrCqs3OLGAZeNW+++1XbXD/Psr9my3s4nYTz126rfE69HeNQPofp5Y86MLnaq0tFRil9Y5UfK4SD2pbN+XV3F62tvRritaW6phymCutd32l6LMrLrAQKqwj16vy9mB9wa6N37EHK4vWvb/efvCHL5IXqJfAG/JzbUJsbxMAxjhRvSPL1DbaEUQR5OQOJJKe1bUE4GD7VluLIpK2pLahdZv6zPidezZ67ZYlWQM1yFoYYhSK0tdK6mE+2+tafLEYCNt4G1NOFH1WmRMu+mEyKew/tDrVWKpAo3CfA4Ek6767xVn75Z2rlG3VXnnuKLlpIVoYy2tQENWlKD/l6Ozps2QGYjSHApQ62VhbcsK0rqGZtt7s7M3N+7fso+tXbGqZXHn07XNY9R3kmhuYpGt4hsuJrISdPAoBJlqfxGvrQCTtXYdfSylwLOxy9u5tHBQT7QGjNUS85ozXFO6SwPf+t9P7vuCI+PivVxRIX0q1Vg5aqYFKDVRq4O9dAxUC6e9dZZUvVGqgUgOVGvhyauBJCaTs1CelAsQbtHiTKoBEYGdOQAiKhjXA4k0s3BQdp/BOAfYtzWkbPHiATZd2ONpt7OUb8OPtcSBhExQpKuKTfmbTG4HXYcP0ZMTRZz6n3AdCjnluAxYpl4KURBsAWgLpRCRJPbHFhqgGMqyVDVUTG/4M0Xf1AJkigAR8us1XnAOJDdjkBFY/WSU7107xYaC2nPiJVVoxEeAbKM4VRyOHzX+kKFAdRddZvrkMkcyhLuPvu3VV+YMNdgyOlUekxscJag2dKSY7wrEElum3QIRogyrbDb0W8hNJmRVOGv6OSSvf1APulz9KeYseuYZSeZyQdObCN9R+Pqmh4ut2dCvkUnHQ3n+Gc8Sf0fY0Jva8HilrAXImzoGElsYJO70u1ZiOL4A7JtL0ugR0AgC3iKB2hRDXLDJG1VsHUViNhZ2s33S9Ho2uOGQ+qFw/ir6UTit+eJ2XyhQAflk5xSC8ju1J1yNVTAwq6DN1sHVuQwfgJUKo/P5uS6kSEV3ag9cAVCjBdgpCQsCnflcd6TweHa92LHssSpMBmE6RvHxmeR7Fj3z7SRHuhA1EL8DgNp/VubLK4UWb1jXr2d2geyJiaNdm10hULhtEyi3ySPdf9zeVECgH6AxQo3xHBV5XpGuRupSVoNvdeZ4IFAmUL6n6h4daJ0p3Y72IwqQeUgUSDAmVyJ5WmlcNSZsL5CCYFPCuqG8dg2uQLVtSVooiMbGQ2cL+Tnmo3PIOcFNKAE7rqheBtyL/pJb0+uT4ui9ukYcl1yZRtoKUBfh5/1Sb4meD7NLI8yI1ge6lA7xcf74AGOUgMeAy98qjfkWOkEzbCSQBJ7pmKb4EEMNceiQu5auljgQoeZtCQaXPU+Oei0VldgUD4GacR8X7vEA0tT9ZE0pFJdLJiaagWApRv6HPeFtWKxRZxjUr15Bbj3Iv9Qm1a5GdNbA5Ih4EZnkuMBEt6sfqV34/A4Gk170vSQmkxiZgSucL2FXJojMmkcrJcI0TMSjt/Z+TxRamIixFaMX9WX0moTbvZSZLlKxO+QozC8Af7ZZcK5mIQPIk8oDwap/eSaPr1k9XgUUPrwvPJRZZQnKcOg7qoJYXTOCjkiiEOi7KYgwwLIcapv/A8w+NX0/jj7oqFDfMHdvk8lrDFkjjaaFA3j1IhRQkqQgfEQnVtLcaorsnyPsjtYOsH/tRIPW0t3hbXoOAUo4U2V8lUdVsYmc3OT3lBJJGxUVUSyKOGgGlO/hMd0+3HT153K6SCF2EkfLbdPK6akoAXBJbL0XvK+/QytqKq2qyaxABtI/D5G/pwWJvYWmFMb2O/DL7yAvSSB9OoXCiJRPVX4MdVB22Tg3VaZsgX8b4rU/tuRdftFbUFdvKd6Y2RJAJXZvfaQkJ5SqCNNO4Ayi/NjtlH7/zS/rhpn0NAinT1U0/27afvfFju3vlip0+dMjWISYuf3KJ6950VfPFDy+hdJli7iUfG32gyiWGqDFxz6yjf/eSp+bFC6/Y/dFpG4FAuvDNb1kfxynSJ338DQ3gkWCFYP/XwD1K0E81xgTVNOOH1AkCQFkrqI1LAem56DRnKDcbtVmjsdD7hF4jtxtkwCZAtMYjVyBR77q/se2p2lSB94KlnZ4ikliHyF5NaxKpKiMySpa4Ov/TyoEkAqnUT0qsUXjFwVnKNTkxaQ9og3XUxclTJ10Rc2/knufV6geIvo8iaBobwIODQ5bkeidQuGkMH4BUWkXdKqVDkXVUgcCDBHPO8oMF2900e/fdd2zwyCCE3n5rgtycHL1vm7NLEKJt1oEqZxqrxfnxCe8XByFsmrBhrG9usSyk4iZrzcXFFXJizds2bSjV2m2LebOfvHvJPrx+FzKTdgW5JPVENZOLB0Fo3KTNyA6tWvkc6V+aYzX/I2SzFIUa3pexP3zluJ062IrCacU+vHTDbo/N2jLHXt7k/onQ5XUFOxzEhq6HPF+7hVVL7GQhnY7ascFeW0F1V8956rHbvHTlqt2+O+rjvmzoOlAn3SW30xqE2qkTx2gm2zYGUbYMSTxIfXV0drqtYQobxrt372LXN+9E7rGjR+3e3TsQxJPkGuuyZ86eslbI20eWyw8NT3EwSiAog5q3nDx6krHs0bXy477zpHuHzzvf/4DVmx6e2U/3irGPzuXjoIgf2UHKZjBsEpxyiYgUn/FKBIyPMxGBpPG8mnWS291qbGeuLigQCS/edcISliFUplBQbtmGff/bz2NF2AxhBEEEmZjLTaHORuW5Se69TEdoS6xDkDCyXiE/XJLFUHU9/Rt7Xgh1TYbVPPOoxLZwYsjOoaQmd1A9cyzLRX9PS1svt8YHTbVecg+hCDa5PreGx8Mk0V7txevUhz6nuU0BB9qjhN7r9aT5doc5drQ4Y+/e/ZQ2U2UvP3sEMrVokwvLlmrqtP0HDlsTSre+/kFLNvbQt2rILTZlk+OjNjmHzSpBG8NHjpHzqwtl3017/Sc/ttlllHCQaGewURxivEtp+iztHyIbZyeNgpo9ViTFhFJ8lb5KcQIpnr/DnsWtfKPr0Gd9ta9/HgxUFqgWEagiyvSoEEif18sq71dqoFIDlRr4atdAhUD6at+/SukrNVCpgX9ANfCkm8DC7LXSVWtTGkc2ahMgixaBHUF5BJgOALKKHY6AYW0Cg0UXoFVnmw0M9nk0vTZU5aoKf63sEdsexRvZ37ShjRUnD322jGCKD/ufJ5AElgM0sBHKA9w4iURy5IIsZzw6GEAHgKSezWMTQKY2XQ0AdynAeZFIIpAExkqBtLA47wTSOpvJxxFI8eYwBlpL0fsRsVJOLsQWZkF1sEcgledJKieQ9q6/LERTpZCKJ/p+eR2UE0h6XcnHQ3R1pK5yQDm6T06N8BSJFBFIUoH48WLyJ6poJ4WUW6b8fj5C8pXXgxNPUTTmbyKQnOBiN1lSIMmyo/y6BBCVgSUxgSTFjnL05EAXPPqTcjmoJGDeIe5IfeKEzh6B5DldVB98w4kK50P53UEJ1YvqTDlsAILV9qVkEYIRPVQ2J4EiItBjUD1/QrR55nMxgVQiEb1fSC2jnEvhvMp9En/HQUxUMCIpipBWiqJPgZrWs6HfUU4RADzZwskqqQEwSonihSwIXGhrasEKjOTREDErtM8N1IJKNq/yK8m5yptGbbRNu8+ioNulTYs8SsD6KNNZmnPIdmwJ0GSTc4mgcAgnIpJELqqsIoFyAMZ5yOR6gGxF/ZPp2kkPhwFAA5p4vQ5AZ2uLsYM6AwPnLREyEEt8vy5BrpXOFu43EeirGzYLUClw0pWNCZFXYlAAWyF7RQplACizGod4uQAR7DlG1Pal4OLiVaYkKiTl2UmKQJIdHmNSIUd+BMqZRyWU18138EVkDfY2EF0JVFUlq0iNceRFK0Ag5Qui00T9BIWT7lMdaKRwbCcGnUCSbRXjIeXx6GPqWgSS2q/Ko+TyrnQQgSQi0fOiSM0WVE56aHxRBLCLRNRmAw8TIrHpYk54RkSV1676Eu+r/kJOoQhkEz2sz6vaRCRBEHoOJYdlQp+QiiruX6qf+HjeV0V0UTanq2kDUumUv+/jgA878VjDF6SI4hW3nVT/dlVh+Exw+wvWi9GBIJAgAJw84smFqnw55UDiw40xgUT0tIi0XeWuoS1EjarU5x5VoUpKE48RrrSS3Z8+rWNw/CJtSH+LVFJdZLmsDdrRscELpWM+rV9amuogilK2ihXWJjlR1II2yCOzxbwh0iBN3+zq7obQIc8Kj7sjI25VJ/XPCdQYXVjY5SBSpYqsw56uEVBd6kCRIusEbaR4TcSHiIg0+V6k9mppaiYXULs1AmBfA4geHByk2xSsGSVtiralHEjVImUhTpL0ry0ayfjYqF27chn7uBl75cILdvTwIbt0+ZI1k7vlWUiZHRSNIv801hAfQWPTvaQNQ5SOXLloty6/a4fPPGuHX/i6k05u0QiQ75aGSjov1QcKxhrd+3zWpu5ctw8gkDogyV7+3nchnWCVOd5bP/s7e+v1160XZeKZ44O8gkIKQmNmbo18PBdtHBJBFqKrkEvNmXpIjX2oO9q978wtkCdn35AdOYY9E4nidyG7tlVWJ2OD8i2QMwKs1U+woGStovwgGVQkgUBiLcA6IAbkA8GvYAlZ19FGnWBVE4zy4km96x8JmdEUUKO8KEUpnqQadcs82dMFEqkoQon7HhNIgTAK5HcgkAKJ5GpKVzObE4VP4/EQgaQDxiqO6OCaF6Uy0rrMxweXOIqMoBL9+mRBiUKQelP5GryPR32ZF6TM8AALrtWTJ4owRo2RW4EAwr7wwPAACokqcscwr9AmcIb1MX2dfjF6+xaWhoyt1GcfQUeZtjYf1yUM3qRvMu3xuW1b3NyxicWc/ey9jyGPRrDsot/UZSCQAPplwcrxNC47KcF4qMGnVsQfZJDyYaUbEhAECc991AWxcGag0w53NVueHDArywtWjUJoC4Jybg2yhzxI9yfnWOuiwKN9NPL5fe311tuGup6cXPvbyb3FHKV7XI86I8uEtsS8pbk1zd9p+n1SwRhuz6k2FFmj+pgY5ncFMASFeZWTS40Qma3kTfI1Im3B25uPr4FIiR8Pr/bCO/fvjzkR2gqJ5/mAtFaRdWi0PipvQw+vvMP3H7vejk8UfeFJ9w6f117/+1sjJbWK7pGTwT4PiEBSHkYCYvgpIikEO4R+pgaoH14rzMFaeilmzcf7srWdanSL+q4niK1naL+tQxgmuW/rkH93R6/a8UM9BIvQZiAfbTfHmDyBym2F/F+ojyEhMwSOJVHrVENMMlBStiTBMXWo0LZtlfa8CctYIBhnFdIlwXzc0cC6hbZeRbCJK4GdrPZZL8y5PKWu1QwaSPRoBg6MSYlAir4UVV9YMz5KLvneQEMwx1DmykC0MZ5J4c76arzwwC6NXbPBvhbyeh2FFGKMr0tbXWO3X4/2Nl09+62+qY+5ptaKzEeF/Ab561A/0o+aCDRQ+Mj07H0sQ98kXxeqU4i0kzTkHtZ4NbRLtwWOVhGBEwrKI7fajlTSWq/6ZyLiPtJdh5yDfjNFCvIMywqvK6ePdH3RgsfbZbTGCFon5WQNtFmFQPq8XlZ5v1IDlRqo1MBXuwYqBNJX+/5VSl+pgUoN/AOqgSfdBD6sQArsjBb+2twK+BQw4nZNsuMCOJRVyxJ2NllA6lo28zu+Sd62fb2dtm8fIBmb81jB5GTKoxZ20Qb5caqbsMHY2+SGz+zZn+l9jzp/dGf9yH1TNGqsQNoSqKPNjoM4UlOxMeS1TWx9pCQQSSYkJE10aROR3bIIygDeJQG7EoBOAvUE2s8vzjmBtLaG1YP2SwLOI2ClfFPu1ltR/ZUrkOIEyLGaJ3bIeRyB5GSCbz73ouzD5x658EiBVA6khu+GTZgUSDGBpL8FNgQLMceNIxAaMIZr9Kh1vSaLtei8YWO3t7kNyoWHy1B+H+P6COcK4ImfKwKXgw2XQJaHFUgBag+WYfGWPL7XATQINzg+lwikPG0zJpCUlyHav0YEUlAgeR247QakjAiVSIHkG1ovG0QKG2aRGxJdJSJrOI9QBw0Q1C+FTYiyfDyB5Pi65zIKdl/xQwSS9xvPCxPsWtyCRJZyrmqptaTAdIFyUTuq3g59RwC8LL2SFGybtuoKGypRoLRvwanbBWynUvVS0FQDmEEokXtFUZ7VVVjSKR+IACk1siBpcdVCAfArkHXhnkgNJMA4AQijIuRBjQVyyvaqCMiqqxHIKmVIvexR9E0pP2RHFhN6fD4nUsqVHiIQUBiRF035rZQ/rQi6K9JA1llJwD6RPfL0VxLnHNH3dYB2dQA3G9j5VKM0qIZgS5FvSeVZXl4iMXknwP+6j0OFvOyiBM+rDCJ3ILbApFNJHTdYaQXFXIG+TX0BliiPiqywdrGxqaVt4xYGSYyqK7mXa0z3KEtZCkTq5iCeRKKo3UvlI9VDrYipiLARyFmQjZ2ISyKVdZ9FIAm41H0VSeaEJPd5y9tEIJACeJxwEiAm6uvI1aB7oJxWrkn0sqvOdZ0x6RnnbFHEtizv1GaJtHd8xRsmP7hf3DbV/47aq4CsqN0L3KkDoFN/SMiOJworLh+j9VmBnK6k0LVERLO3XbUVB4ECgeT9mjYUU7RhrFCLCgSXl0t9ReSzPi9wt1p2gVKUBSXXLgSHciAVea0xHSzZlGvL8yipfniq3ZaPjeX938cBAYkRyezjjWqQvzU6OcGMTaLI/zi/0xpvyB7uzNBLpT761H7Jz3k+nWlyuijX0RbqlhzKwEZyktVDGvX299nx4ycg0pTfqwaSF3s55QKiLvoglhoghm+gyOnY10ObqbYDAwdtYGDQAXH1NR07AVBdB/FZhYJncXzaE6q393SRH6bGrpN75ut/8E3mRRK9c1y3uuQ7IitqlPOLeytw/xq5aeZQPNy/d8uOHR628y+et1++/Za1ATR+/RvftlXGlDxtu3d4EDs6gaKMFRSyCnJ14uZl++CnP7TOwWF75Y//OU2O3F0EZyxgP7aOZeYWdb/EdXV099L/W2ACVuz2xffIk3PNDp86xfM0agGBwdV28aOP7MNfvw+5ULBewPrTxw84wTNFHo4f/uhtu0O+G+W0WV2bt/bGtL2I0uMUlmtS/Vz89I6tkgTkwje+S06lAbeY1WdlCSpiIoCbIvzVVhkTINxkFSgVptYmGn93aBsbGysoXzbcklLAvkB8NR7NsZ4LUIpC6j6J8kSgtfrt/MKc51Ns4vrUrqSK3HVSmHUEY6BIb5G+Rcojkt2JKtYb6tMiyMNaSvnqRDBJecS53WYW9ef8zFNpjuUEko8Qj6wZ1HW2GcSkqhJYu0N5ayQh09hOYUTO6PUtSb6kJpfdoca+aI5SoIEIsF2ecgpU3egagt1VsPHc9tyRqGRdCRSCAvSfj9zUd7BW9JUAY62UqiHH5jqE/PzGlk3MF+29K+P2/pUbKBW5l6hpE2kIE4gk5ST03FUKSmAsT6akFBfpCfmDLZds95IQSKk09343bx2Q/0c7GqyvkX5BPTekKSdzR5Yyz6O4/fTWpN0ambSF5TVXn6WZR9bIdwkdahfOnrDzZ45Za1O9r2M0H2pMWaC9r7NuVBsRQdGg/kn1eXo9J5A0zoXxSEFWPnapnqiBn/z0p9ZLLrLhoYMeqFSiIDR28ZSqPxrZw/olXj9F5M6bP/k76+/vt6GDAzqo2w2HNV60zgpL5kAWhbvqY6L+F8dyPUwsla3n/I0qe9K9w+c12H9NXisnHZSfT23dx2spkFgjMxdpbFIgmpSY1a7+Dkq/YCzMZ93pQKtD8iTya8g7GdZhmuO2IOzqGpPWsb/d+o9iY7mdtW3GLdmjjozesM4M63pZo6Iy0pogn3uAjduCK+Ck3E6gdGsk+CbV0EQOt5QHeGxVKZ8a6m5USrllrCqXIAs3WN+wlkih0ElAstew3nT1URQkoVvmf1I0qZA8Pon7UeNrufgR3ZiySvO1tVqVbyji+xC1l+j+1Wov4e1Hi2faFWu0XdrYki3azQc32HM12LPPHreWbvLLNXQxp2YgibhWCKSObhFI+xjTIew8V6ICrfi+rwO0r1m3+eVZe/3N11FsM+6TC7YTm8Z6FIlVjM2BDNojuHQPXY0vAlljWrQ3cPs6J/3C+iX0lL3L8svzjaVe3dMml9qov68i7a2fRZTp/X9fsbD7vG5Web9SA5UaqNTAV7oGKgTSV/r2VQpfqYFKDfxDqoEn3QQW566XLhuYvRQNJxDR830ANsizXIm/d9i0y/pFkf0rRGG6moGttr6n/fI+LBGU00Eb/Nhi41EC6VEF0qN17lsIbcAiAqC0/Sr7O86j9Lj3/DVZXriFXVAgOWQuYEQEAhurTYAFz2EgOxrlTpBVDtco+zpFdjcDtmcUXSpbIq4uC2i0jEXJ+NgkUdHrvknaCVmAH3rEpMnjLOxi66pYSRMDruUgaHkUYvg9gDJ+SVIRPHJKB3IjULf8nHsEkm/LAuAb7WR1X2VvpM1rIKQApAXy8vSNakQw+Dm1lS8DoFx5U7Yl9oIBFpWraOIKKdWFH1ObV6lAQmnc4CoCf1WuGlRN8bZSr3upS+/r772Npb/Pd0QggTc54Blb2Ak8VHncIi8qiBNIqgEpisos7JyI4SlyIwkQVIVFm0gRJyDcDk8AarBo880y3y+/F59VIAW1SfwZ4UauQgIoDPfIoXbOBwCmcwIGe8Ls6Mboe9UFwBQAFeVPkGYEOodNPlZBKBlSsupRdXP/YrskuSmK7tPGXRHcsoipAiiQrYtsTlQJIuWUP0l5WFQXUkDJqs9zI3GsFCCOzmk7AAAgAElEQVR1PRGtRYDOLH08VwB4BhHMC0x0IFAWVZQL4EdRofCm3g75zZ/1IoS4hizgqKLOBTBkAGqVm0gkcxEyRJH5CYA5XYNIFt2PDISOCI1qiBc5lm3vcBcJ862BFEpgnSVFx8yDOQDBVsqDalBlQ/znJJKIKsCjFCqi+nrILQgnAX8J2W7puh1UVtQ7SpBNiKSsxi1ZU21DDqNq0vGxx5MKSPWve7TKOJAXgZSlPMqHQt3XyXaP40oJJbGZuqJUITlZ41HmLGSTq3ciAilZt+N2fyqDPq/U1wLP4lxYhSIgFYqN2IKwtpZ6oQwJ2fpEBJVIXwHSOr7bNDr/F8gUz88CIBrnFPI+5uCc6kQEksRb+k6wc1SnF3mqYUNtQKSDLCjLbRP1nq7JCU+d13MkhejfQGZyvwVORoOPt29XGaltRQokncEVeYFcqpE6RZZ9OjefSSaUbyZEywcCicT3fL5IJTWJQAL8jQkkXXisQHpoDIjmhPLxsnyOqHJgTaSb7C0Z4wHz3TrMgW6sCQVOUvQTQ+c/M25/0RfmRn7tbUigXZHz5kUOSDVInhbl0Dj6zBk7f/5FG9x3wK0RayFLaqW6071XeVGf/PV//I92+PQZu3T1qp05c86+9/1/BMGRJYq8263G8pAe9Q31ll9atdvvXcL2ccOGsK+rQzV7A1XDq3/wB8Em0gMApNAQSBjUXjX03XlyDt25fsOmyE8zdv+uHT58EODxrL35k59YpqnNhvqGbAZrr1RTxk5cOMdx07Qh7iXtsBoF0tzITfvknZ8AUmbs/Pf+mFwbWD1Bwtz+9KbduYYVFwTI2Ny09Q4etoMDh20/qqr5OzdsFoLpyMkzAPwZV/JWkevp1viY3b13n/xXBGpUFezAvmZ79swRxsR6+09//Qu7CqhviV1y58wAAqfsmUOHbYh8HjnGkyv3p+zKxIy1kffo+Jln3KZJgSwikFRPGv/dOjSEQ1APEPGQSAkRdlJXMtbVMQbmspAAEF4bOdqJ5n8B2z5PBdWhCC0pNDW2KMhACuS3fvGW3cau7DRk2NDQochKLfS9HOPHjhMwUg/S/jYZnKl7BZ/oofFLfV8PtZUcY6KvkSJ7zSXUMU/j8eMf/lXonL/pETMKYab1vuszcwxkOwgexgD16Aj59b811mg81ymkKPQ5VwqbQDN7MIXmKeX7citZ/2QEijsLo99FJoT8KgoiWKWdy452GRXQbRRBb18ctQ+vzdFndRKAftpFTR05ubZEPtS7ckWkl2xI6xt2rRmCpwubvFaUe8qNlKP+s3kCKjYWra8hacc7m607xXcZC5IN9Dn60cT0HPNsvdtDTmKzNzIx5cq7JhRvc+RpyhKQMUDwwunDg65McuJNxdc9ZU5cAGjfYU5tRF2YoY2lNJdJgcRcEfLHKaBAM3wgCFUNGk1ff+MN2myfHRo+7HZqUic2pMnnpPmH8SpFGfIEekzRb3ScJATV/l6IYo4xQZ6zT6/dsKHhYb5/0O0XRYLOzc56rlIpog6g1tO552fnbWF+wS1beyCp29tamG/D3Xi4eeytrcIi8ekRSP/drdvepjSn7QXK0FLUbrQeUvugX9bRP5VfS2Ojr5NElGhdAyNTy5ohh6LIBbuet0xkGfMVjN0Widaa97dZV3+HZTqbIH+w4pViieOtLs3Z7uoiBBLzMWsNzcbFwoItLUxBIGFZiF2oWDfZEja1ttEuWvgEtGEV6h3m6c31HVuYXLTZiVnsURPWVk8eOsij2m2tg2i7cT5NrRd1TrVyzW3R+tQDpzQFa52tnhFVelCahS4R1t9qVCFgxVe+UttHdygO9NLnfK7V/IkeSWerzUDeZ8etKrVp/cP91r7/KME4vah607bMwnCNdWNjSztqpFaCKXBVSCvnExaJWgModxgK0ezmmi2uL9nlq5ecaOumrW0zLlcvkLuK9aCPZzpbFOS0dw/DOjdWH+mnOvOeGimMJyUyNNrLhAHkYUrNcynqda/AUAfhusPn/vJ0728ayX7r9yo5kH7rqqt8sVIDlRqo1MBTrYEKgfRUq7NysEoNVGqgUgO/fQ08KYG0vXAzrOu1yI9A55iUyAKCOFmiCHU2y/qM2yrJ8olo7qWlJY/ag34AtNTmp8aVSPv393hUqMPbERARkxquQolA80dJovKrfQgcLP+8NhkBjyg9Hj2en0sgkggkgG1ZNbiVSHwNsq8DZNSmW6DWGht3gX+1RIg3YKmk/BICNbUhV+6EDTabS0sLAG9TWFtsBKJAG0UBpI/xo3eFgDZQIi8i8FeAqspZAoMBqbYji5xYtRS/H9d3/PrjCKlAtIRjxooBAfkxIB7uZ/DKj8+pyEEdS2CyRz/6+cHqRCAJAhJ4pihPalZ1rOMFQi8mm/T+nvKqpDKK6iLc42BP4V+jPVVHIHTpHoncK7t3OoZgFgfvBLzzXgxWxx/b9uuKIxql7AiAt4g/KSayIE2+odXm00GSQEd5ZK6Ik4iCkjOWK0aUawjCQtYzUovoftUpzwagVIh9Df1BwLqszURGSKHh16T6BuRQ3XiQsbfHoMhwEI4GLoDDFU/Ur66lpD6j3AkIk6TsW/y+YS0oqET5dhRZXdMUKYMiwlMbfVdbyc5N+ZOC9ZkAGKkY1jdkXxb1BxEAamPuaxfsYmSfpVDYWD2isjfSnoVySv2kaHz4HScQO5ubAEZ2AfCWsIABCHekn+PEPvhuCSUgJtw9BzVc0SbCiPYOeyF3ow2UfZ6MXRAu/Wl5eYXyoOSDyE1yAbLfk8KkCpBPOVi2ASoE+mv42ALkTxMNnKpfcyB4TXaRIq4SivaXqgPAMavIZCLFZdmys2YNTQD1ONDI5kvqH6mRCliwyGFpAwJpDfJolUhzgRlq9w0p6iBTTdQ4kcmUR71oi3FANnkrRB1vYiOYJ5m7wD4pmlJYZCVQCqn96clwwpghAFiAMJ+HRBLIoraQkZ0RoKZUfHUKj+cYxR0IatndiWziGjfxUtuB5BMRVAfYmMI+UMcX6bQNkSoVWZEPKldMkeNvA1jFKjYplRRxH/p7IGzC/eU7tFWNacU8wBoN3S0wZSnm6gKVT7mi1Lv27CGDOk9tBoKFMjqRx3GjW14iQ5U7KX6oDcnmS+CbiGipC9TW1IdigEnOVnqo3Gqvu1KK6XuUYYdr1aCjKPEd3mvifrvikwjwZA05e4rkmyDvVTnQpGNJzeA3QOMH7VR9xq1zNMapDwrEF3CvJ22tQDuUVZfKqLw+KYBn1Vt73+my0efp/Dp6/c1gTahcV/qpfE+cNwXgmEbR2tjdYd/53h/a2WOnGHPI88Vpa+gj+lwVfeHyr96yi++951Zyn0JQnDh11v7kv/oTu3b5Ezt15rT1DQ1wbXnyIiUhkJZt4uotu33zprUxzw4cOWI3UCC9+OJLqPq4z9xPWRa6HRllKQjg18DB/Lb+YN7efPMNciZdtVdeftGePX3a3nnv14DVs5ZlXlucngeMRR1x7rQNHB32XEB4vVqaNp9dmLTl2TGUFwVr7OyzNEqPNVSDl8hZdOv6bdpZGHeWsbetITH9c6dQXAG0S0G5v2+AMjHnAGxv0R7vTE2Qv2gSVWO9tTSkrCVdZ2dPD9ux40fs3Y/u2JWb4257uJtfwk6s2bogyVqZl9fXNu3SvXH79Y07NkE9HKWeXvv298gz0+31nqIdqR2K1FU+NU2BugbPrwZArX6eQPmpvlNg/SKCcR3gXgEx2/S3BGOjouBlE5nic/UoPKWa3IW8+xT11lu//Ll9euWa35MLX7vgY9UWagXNJ5r68mpzmpeUXxGyQsfXU20jXjeFPErK7aaAHNmWyuNt1y3ensbjiwCj5Qrix63N4kCROCgitumN58VAQLkewcc+twiN127qo1pUlN5nnGLOi+tfOfWmV/P23rVJe+Od2+QoyrhSKJnMua2wxkJjfKATMB8wdjMu1zdUWVMz+bsgeJJaR3C+DUioJYijrZ0NG+5usYPNkD+Li5ZRXjgCnVohGjpRyv/qvYvW3JixF8+TE415YWJ2GTJm3Xo6WgkiQsWxvI4SacXStOtOSCYFBkxDyug+tWEb6UQlA2aKOa6eedHz/mn9wLg+/WCaAKQGaxOhJeURlx2PqT/6278lD9uADUMCXfzgQxtGSXSgr5ccVOPkI1u1Q4cH7Oq1mzY3t+gWyrKqO3H8sF27cRsF3KLXrNYwBzjG4cMH7P33L6Omy3rdKl/j6VNHPcfSr37xHmOi7PGq7AgE7JHhPl97lAvIw4rmyyOQ/vTmrdAWoiAI30vo/ivwwclt6kt20Yz96nt1IgapS6kBRSBtEa0ia9gCc6jUXdUuqQ/q0iosChsPtFv7wW6ryRCMAuGt+TUv4pJ1uxQ0uZlp22btrutUfsRCYcVWlh6g1p6zddTNmiN0vqYm7nlnLzkkOyiPSEiptatsfXHDHoxB5K0ybmBtV4O9bbXUR97ftQcQoei7i7BGdlKotPqM1oSafn2mClyt/4h7SOgT/j0pbrXq0BSnbzopG5gmrcsVXxLIFsYj2fY1spbMsHaq27BqKa1aURu19NNFWl2BNEoesyqpCGsbUZO2W8+BY9jWdXNd2AFj37ldyEKgr9g8JJuYrjwWqg2s4XL3xqw4M8t6jjqOLC3DHiJSkek1J4QiZZJfXplKqdSeNC/rU3HgVRT9FleE9k4ReeTXGh033ttp/tTV/8WpfU9jWPzMMb7IOPmlFKhy0EoNVGqgUgO/pzVQIZB+T2985bIrNVCpgd+9GnhSAsmW75QKv8XGLAbvBfzJhkV+/jGhoQ8qoj4GRfRz2ZVIWBSxCReIqTwoBw70YdPR5ZG8ipCPCSknGJyM2APjf1PNPY5EcszwkS897nNSG7nqAlDPU8W75Uy4Fm1SZO8jYH6DCOEsYJJyIikfkjz221vZmLa0uh2K6qEAyL20vEji7kkHsVQCt6KJ7MnKiRTfL3MOt42KbNx8gyVLp2izpc94bigHpQPRocdnFUh7FxoTVaW8LZxDyoiYHHA1hW/swsPJvoi8issUQPCwwRXIGCIb2YjKWk1l4veYQIrVBU4JxflWRDDF1nRRucvLHAikSP3j91kR1tGGuMQqBRC4dM8EBkebZH1E344EEHvtMiKD4vrcIhJVIGFebVHKC1mvua0G5/RjB7VPTMiJqPMcOlJayGPE6yfkAVKEtYB15S9QnhZdqsqjdp6TygmCRpHHu49Y2Mm3R/dC9j5h8y9wJESyS4VTUC4M/zuQhgKSdH0JJ/ACAZVIKveNwHhZmZHLQ171tDURBUIk3cKOsogYEJik3DiyXhTZ4cQb50/S71KAL1v01XUSnO9AwkjVI3BDQGY5Cenkl9c395xTNGCxVY0ipUqAq8glop9vPliBQJKCKeQ2Uv+RolAAqMAWgWaBiBSZJeIA+yDKmaYcCVRVi6srXFew6hKAsEwkd7WTKdtOIEkJkODYir5uAjxubW60Hbz5k4CESySorpKaIJW35laUR5RLJHUdaiZZ7WU3RMRgx0fuAkWLr6zNGQ40gIgQKwBNIpCSXJhA6yxAYkwgra0L0AVH59hpVEpNIpCkhnLLOwA5CKdN1A3LkFMikAoAMLrnCRE8nJvLD8oZjRuyrkP6lgOsKxIRX04gKfdMfb36vjB77okIBdSOIoRkjUfqBEBsgBVxDHQ4EUhJIuMTnodLda5zlBFIEKNSIsVqThFe+o4TX9E4KtJVQKwD1CIbqR8polTW2FpO7V1jhecNib8XtUsRSGosKqPnUqJtFKOIY88tJIJG42JERqu/e7+J+rVHDUfv+XnUJyKArKRCpY08SiApB5IIJLewE1EvEBGrqt0t5aZBvSFQKRpj/KfOp37hVj6hnjxoWQSg+hpkkQICCrINEzgftX2Rmcr/1UBeCB0n1Ta8N6g+pd9uX38DDE65KnRvIXC4uWrnSRR7B4aGbAUi5V/+N/+t1dMmElJnRYoNDUob9JcfoRpZJH+S8pflOM6z5y/YP/3H/8RuXryMVeWCvfr9b2FFlKbPMNeifFiamrZPUSrRVO3c1563j69+YocGBq21PuPEnu6HSLn1xSVbKxAgAQCrHthEsMfY2H17+4N3bXjwoD1/+hmbgMx5/6OL1tLYBBCesBXGliVIuGc5bj+5i5SYJqMcJYVVyL115gcRheSaIY/G9PycXfn0qluSPXfuLERyvY2OTNjs4or1oEReW1+mL6D4I8q/TonquccPFmdtCrVSFkuo2qoUpKtyNtXY0OA+u/DKefv4zhQR8Xesi/7ZhcKwC/VIZ0+bg40zMwv2CQDn25eu2Ahk2P7hQ/bMC1+DREZdAYHc2dFJ/4ZEol1pfNUYr7lET41JyvMjZY1GQClL8yJpRbLRVgRiOoFE59whuEBNTepD9beVlXn78MMP7Pbd2zaNCuTIsaPW17vfBg8eZlxu8pxzWgsUsCLUQ+si9RPZ44pO8b/F52pOdus6zdMKblCeEc1N24xlyq34xR9fBBh9GgRSfIx4zefzvMYIXZo6sYgcqSA05jBOLWNzusXva5DyN8cX7WcX79hHtxdtO9HJjFGEiMGWUXaMjGvVzFdVKIqSqNhkLdjW0cQxyYs1OUs7ZTyFVMLBFTu6B4zvZqcHe+x4d5vlZ1CicO6igkawt1MOpHtjU7S/WtrdIPNLysYmH/gcWk+/HaYtrkIwTE5jK0h/HOrbzxqpDtJzjLVilu8cIH/YQV/HKPBIOcJki6aytLQ32c1bNzyI4hjkbjNKPL96/mlO+dsfv2l9kD+yqHzzzZ/YmVPH7TBqok+u3rRZSKOzz5ywv3n9TXvhhRf4DIpF+o/mqL/89/+HvfTyK+T/6ra7d0dtfHzcvvXaS/Z//d9/Za+++k2U/112+fIVb3PHjh61v0NZ+N1vv0Y77fGgHBGhUj7H1r5hFaRilYfzBHrjifcOn9Nc//TGrbDWisgG59i1TuNeSN29LZIgyoUkpVVQCkqJpBW+LCm531JcKyePgmJ0HOq4iJK4vpu8cof3WcfwfivSR4usP3a4R9v0cdlpJjW/4BqwwPiW4tqlcq/Cxm4Txc0aar/11SX69SLBJQoIq7WOrgPW0tZr7Z0HUOs0W5Y8Sctzq+Q/WrHiCkRTkfUW83EIqFHZw1ypn8GeUcFSsq3TGkvzrOI39L9SRYf6juayYMQbBeJEtRRMHYNiKQqB8uOWFEgRpaQzVydy1r4vBT+E9eMWlqj1TZZu3w+x342FcRXj+gwEEv0k0+UEUks3JD6fUfuQ+nKLNddGdtWVlc1NjdbAmLlBe1+AqNyeX7Skgst8TR3W1XEgWkwexRf2EHkU7T/26DF1n4gui5VHWpeE0cD/H8gyNZKImPL3WVtG+4W/OFVRIH3xWaFyhEoNVGqgUgO/uzVQIZB+d+9NpWSVGqjUwO9ZDTzpJrBq7V60uQ9khOc+cqsXgFTA4jh30F4UWgA0Yysm5ZVYVk4kSCTfjgLQKDfLwECftbbhRx9FppcIgzICKd5Q/eduzaNRsAGM+CyBFH//ISKmTIEkUiuOjvcNEO+JQFIeAs+FBICUAzyQeqLAtaWJdu5p77L29nYnkASaLwHwjQE6SIHk1xlF5ccETlwGj7gXYLLH5fimUWCWHuVqkMeRR+V1EStX4s/FSqK9ugzWVrFCKSaQYrC35FEeEUnhs2Fz6kobEUZE+Qr4ZA/um1epUuKNnUBiWbaEvZyASW3sQv6i8kf5JtJ966NNr6JFXRXl54qJm1Ax5Sojhwv8PMo/EZ9v7wzaagfrv0AdbkkhQ/0rz4IIHuiVQBBGtl0ewRpZbjn5KSs5FwhIGaQ2JKUQxIhQQsoqQkckgSzVtLFXPYhocpWJnBD9/kWRln5tgASABSJQwqZf3wkEg6JqRT6pHUnbsQfKSTUh9RIEAN93uzwID0VaCjgRqVCAmFBUrAgk2ct5lgqKK6JToPD83Ibn5ZLKSudKyg4PUqAB8FTWJLL1WwfMFMGkCF/VgSuueAb7sEAU1oj84lmPoqEF+xzl+lH5NyB1HtC8+ba3ceU/2cIOL4wLyrck/zlAWdWHq/pEKgFMo6KpV9J17l+OyF8BhAJmQTAcQN1yuxfOp0TnqjMOL4BA9JhArTbyUtQCSC+Rh6IKAAndAtHlAP+ZNADPMkS22jmWeFmOTVSy8sqIPNvaQe3UwGfTO9gMBbUAwgGP6s+iHFNC9jVyasjCrgj4I1K3HtKukcj1RllT8WG1N6mjBGiT7sDVbEVsldRmRCD5MUX0edMLdlUim2RjlyciWQSSGrgIoZTIvJQsshSg7gkxKGOwyOS2us2fAb5LNVYjwlIR9mUEkiwDRVQqt4ragsijbdphPHY5AQKhJfA0EPGhX7k1oxNIUi6F30Ui6fxSKanbxLZ3nkvC+1Kk2lM7dVWpO//RboMCKe7Tamhx7oy4RwaSNQa51Hl9ZIv6uF4P0coOFWlc4Z4/SiBJUOA5kCA9pPZMKVeNFAYRgSSCKC5nPHao3Wug0JUJmFK9aBx3JalUpLR7D3jgE1IESHnkTxQLadqXRzw3DT40dj2NP25c/mvvzykpCdXfRErTFjLJtJ1/6UVbBHQeODhkcIQQviHaXmRSLfdo5N5dcgfNeVu8e2fUsjSwg8eO2cvnX7INAOX3fv1r6zs0AFkxQC6ODZuHwKilbtdQQqxw3MYWouXpty3UYQK1WguWj1X0swZIm+n791FkbWI7V2fN1EMrAOsYdncfffqpHTp0xI4NHbXxifu2uDxnJ1H/CAD9dGTU3r9+0/rI0/LK8+dsjXwYYq6VO6y9KWldzZ3coiobm5q3mbV1wNqiDaOEOHH0sM0Awt+7cRcSJ22NqHhvT4wyNiuHG8o/LKKWieifm31AOyMgA+LAahqsu6uPPonFEv2gd7DXPrw1andujdkJ2sVhxqb2nibbhvBdXl2mbZrNkdT++viUTbHmSEMYNXV0oSjZj33uPuts7yAHFPUru0TGLdlQJui/tZDKDSjB9IoUKkXl66GtSV0aVHz0XRRLrhZhfMuRG2RL6inaonLtjE+MYF/Lc3Lc584MCpW2ljZIsn4IbKL6XUQUkM9txmDXG/BP+Y/CT9ZRbnEIkU071f1PihSRTJLv5LiXC+RbeRqPp0EgPTq/e++OwOE4mKhcFe0jY2k82QsY0rUFwsJ1CP5T44nmhy0mthzzwhIBOdvMK3Orm3bx5oT99NKozWUJVLC037umBpGyWo8ywJLXqKaxhrpvtG6Ce5paMnaX9nzrxn07e+oc48yOTU7dpu/n7HlUOzkUQ03Mc81Sksr6jDFzFWuvyTks3xjjtxjDO1jnaZLdxDbu2JFjduvWLYITEswZtLdiztfCTeSGqZIFLje6HTVSd2cbFnL9TkxLfXnr5l2bxfYuT66+4aF+VC6cl7nr9MmTqJlQFYv8EGFCDfzob96w/eTuOjA4aG+99Qs7fuwI3xmw6zfu2TyWcydOQP783Vt24fxzdqC/N5qJzf7dn/2lDUNINXHdsrvT8V54/pT9L3/5v9vp02c9d6fyr6Wx5zvFMS9e/NDt8dKQZR1tTTYIGdXggR1hrg+zmR4PE0harT3p3uHz2uu/uh4IJPUIERFbIlBFRkjlSjl21N8UvCQFl8Z/J5CUsyjyyeWeKzBN6mw/jn4qV2VbnXUe7rDV2jVrHdhnme59EO/K7YNFG2pnBeFIXb6Lu8AY1pupWq13IA91jAIEyjq53iBQ1llbTDJm3bkzzVySwXrzEOOUgsaw4Cagopr8jR71wbNWdnqyrmNu9sAFKk9KeCfD+NsDKhQfx9PzI6nFRxUd/goLW5+z9bdfUlgfe26n8I1o7R36k6/Ro6eUtEGxo1ak/ERZVFMosdtqcVBYIfdTrWXayafXuo9xEtUWa6ZEinabbLNdVEm7EN27zD1SPmYhjjbWliBlsbEjIKGRubGd+WIMi9Nl5ow62nmt1nmyo9T6QCSSgko8QExdOOw7nBpUf46fpQYRrZd9/evbrdDWvPvv7R08SC3UTHCM8H1TINbcZpur/PNTfZ/XzH6r97/IOPlbnbDypUoNVGqgUgOVGnhsDVQIpErDqNRApQYqNfA7UgNPugms3hiNIr21wBdoFwgCbRg2ADbizcIekRTAhGDLIkA05BFaJLGw59LAXmoHgD9NCGj/gV42+5BIACalaPSIWXkcSFFedY97/4sQSCVAVHsVKQOiPCHynS9S/iybqXWAnjU2nwLrO1sDgaSy6zrX1lZsegrrC4AvB2elKIrqKf4p8i0mLtzeKdpYhb0T8JXsl6JNWK0AEYGwkaJHr8dqkbiu4jqIQZs4Z4uO5+cUSBYRBa4WKCNpfMMXlS8mnhxMjjZt5QSSW9hJjcRxBWp7tL8DxE4bObGjnbEO71kNfCO8p36KAW6VS9GXvmuMPh9A7rI760xMtEGOgGy9EOdaUm6hkA9m7+GKonjnzXeLAJpSXUiBJOsbEUiyBvJoSZFckXJCX3HLIFefhRwxAsodAOD+xwoUEUdJJWRWInZtYDnGNoCEcmQJ5BJZFZmQeKF84yuVmezk3HZEMe2hPpRvS4C+rPV2ZNnECf0eK6KT7yr/UAYSSAm7xWUJMGmAEClASsxhteO5u6SOkorBkfpA5MrCbmEpRKlXe+4gziiVHeVNE+0sW70tCArtz2ULI2tGz8MBUB0r5fze8x2RhWnlLqLsisLepj6reDHLd/K7gHde/UTfA5Zs0R7U/h1UEWkWgYLKhSYlTBpkGVEPgIOUWtwXJb2WnZPnQwr5PgIRsIvtHACW170sasgXpFwjfL8JwjlP2TcgiDw3AjegsJ0jCTTAB5HDa0QJCxCRosfzDaGUKOTJgcTxkih+GpuwMoJEkgJJ7Vd1sgkAJPs6EUhZiKQdciB5zidQpMY0n8+INKQOdK+VvwkCaWENWAYCaQtwUe1eZKoIpCS2dyIldX8VNT41oAgAACAASURBVJ8DhJbtlQikPJZxIjVEICUBwlIpMinIykg5dwRhlymQRCBtF5VMSdHVam+oslBtiQ+qAX3apXyysPO2KoKKaxaB5OOHA7gqj/IySd0Y1D6uxFE9Ozkq2zvugQgkVzzs5UvySHaRlpw3HqN0TJGLOpfOu618VTqWhrdIhaQ+pHqIAeS4LbulHN/1euEehbEs9IGYwI5/atx6iEBScALlofpcgdKUydAf6t3SrBqVgCzsnH9SW4+IYCePNB7xHUVEF6RABJAXuaoghiztUUoPjbspCKMMRKQAVN3zJL9Lqad+u5MZeGhseRp/3L30N64YrKHeNSa4DhMAs4Go+pdefcWmFxcgaVZscyVLvhOIHtRzvV37rAGF0sLMjA0eOeDKhuuoEMbIfZIEJP7BD35gVbSxcQC9WVQ7558DIMc+buz2LbfUqmskj8vyvEeRf+vFFzn3rt27eQ/StQVbolWImnmbw8Ipo/ww+7CV7eywRtrn6tKazWGVNTAw7OTd9WtXrKenxQb696GAmLero2N2ERLoCITXH379gt25fZPIdZR7aY1HO+QkaiMnSL1dun7PalD+dMuylhxGCs2fmiBH4MyS9bSSt4m6v3LvtuWqC5A8zdR9ysbvPbAWlILNENcjUwC3kwDtLfsgYgasPpO0hfVFuzYyZoXlTTuzk7BnGBe7sKnaasU+jJwmuq5F+vS8LCQ1L6Nc26U+ew8M2tDBg9RpF8Qc/ZqxJuP9SlaR6ii0bfrCLJZkG5BGuzUA/3UNTvs7KMszzguotcu27DLJD7ICsbaCxdPsLMpj7J6W+d0DBWiDaq9NzW2cexjlC8fyvGWQ91iLKgeNxlzlP9L9FsG5jkXUEmScxpom1kSt3EO1bZH2q6ghtquQUj6Fx5cBjD6qMo7XKvG6R8WO1wMa82NyKSaOXPUYkUcaJxRkIS59g8FmhTG/QKeemF+1X127b299Ok4AQ8bVaQ0EEaSwhFMQRC2qo2qIxKbOlPWhSutFNSGr2IvXbjNvbthzz3+Ne1ikf3xsfZkqe/XMSRu5csd2uW8Z5glXkDI+rWaztH+RQztuXdbbs89Jv3t3x7mfWNVxnhR5km6P3PD1VSv5ceqxKkzSXorc2xw5MJuxez14sB/VXgailr5w5boTPU2om7raIHIW5qxvX48NQgDpDV/OaO3Hjx+9LgJp0AaHh+yNN34CYXTMDh86aFdR3S3Mz9uZ08dRJv3Uvv7K16yvry/M53zvf/7zv0SdBFEEIaVxv6OjgzbUbH/+F/8raqXnuBbaD2uubvp5NzZ8UiPPYUU2PTWFcv6e/fN/9k+sifLGK6uYmAh/xyRSsE170r3D5zXXfw2B5HMMlVAUgcRvrFCcOJICKShINbdKsRlI1SRzQEJWuawNdhREo6fPZQpK4Se50VLdSTtwdr9Nb0LotqRs/+HT0qqx9qIOGFNhiTyHouaIB1OjtrowTpAKVrFSgqufQiKuQkivYEu9yHh48/oEqqQqO3X0BORSjmqEMIdsySQynv9R5KEK6wI6juFWyV7+kP/I279qVoFJ0bzrc5e/E94Pn4iCq8qIIl9Lao0ckaweTKVPRuvm8LuM64JamhmaT2iPQs5IglVqyQGW28XGrpFgDCyBa9OtKFl3GOc3UUc2sihpQ1GOqivVYs0QTPUQm/j7oZhbt01UdjOj45Zi7mhExb+MsnWH/qEsS1qD6qm11MPqo7AWCWv6vfxI5W0h2NZFlLF+hiV/2Bc4gRRIo7AHkQJJdaf3gpJLnw4BKmZ/ViGQPq+bVd6v1EClBio18JWugQqB9JW+fZXCV2qgUgP/kGrgSTeBVRsjexHpsmCQFZqW9/zbIOJZ6ptAZAQVjWxXYjLJ88vwHUXU57BvWQfoVR4KRbQLhEw3NGBn12udJCMOVMTepsG3VCIhwt7qM49yAqlc5RNvwx53r+Lv+BZEZROaobxHvnfZ2+zsskEU+CAgUpHBBdkfycaO5zpEUg4iKQko39LWgboB4EBJ2QF6FuZXiN7DlkaJ5gWBuzXZXo6bmADSuUQAxKCKnxvwzf3fI+JJCgwphuI8AXEEc8CJQ54PB2UFflGnsQIntiBxckq2aNpsSV0iEoiNuG/2dB5H6sN1h6cA50iZ4wROUBwJbBMpUCfiRr8LYNabodICgOtqh7Cxw7E+sokLQH2NCAjJMvwmhgjucEujjbWuMwR5+3H0vreDEnkUABaVxb3eo2vWx+NIT6mapLAJRwzgsdqX1AZSTOQhLeOcEjqu/O51LG1iFbUqAEpqpYJsurQv5hwOglGuhEggCpAmz05sfaTrVquRyiTHd0SICGCPyTARgSJMEk4YUmd+RQFYCAC8SCcpQ4IVXpzQXqljmon0bM+Qb0hlUEkohNqbLJVyIjHx7C/KRokydJEvSPYrrjChnheIvhdorjYjsFIbfL/nvtmWckV7cIga1DUNgL45ZC85fK50LbJJUntJKxG0bNAojF4LbZJ2HBGCeSleFOXqwD1HhvDwxNWeHF13QCSE2to2wD+Jp7kR1QA2tYBtDtRyn9YAvguybeLaZU0TokohSwCPQ1vGAkskn8gxCNs0OVB0Dzy3Bv/VAA7nIa8bAORamzNOKGRzjEVc2zrWMtUoF3KAyB2tAGLVRQg4iIhGgCUsp6Qa2gUE3oAEkgJpI6s8GyIcITEUiU4OnkaO21yv/EO6fwJ+yaOFWGBlNcf3ZBmoZib7NtkbSvUTiBj1oUAgSbnImKG8Rqg+PLJYtjq0pZQIHtQaIiPdWo46FliaR1G0SePYxgpnBwItATBam0CBBQmXgnDSudT61a5FABUAugueBylYu+ieuz0c5VFeI7Vd2dKJhQwKu6A8Eqkqoi0MACKVdSsjJZJ+9+BukXQhR1Egp6VCkpVflCNMdz4iunXRMTEdE8eeG43v6LhSzhSxGIrHF1cJOhgU8i6pPXruLs6pcstyTyRhnp95jlOPeq5V9mmMt/VEoCsP145sEj1nSTyshMFMCisBkLIaLfDMEk2epY3nUZDtUL9Su4o8SnGsJtpQrWwVld9MT5/XuH+ppx/RfPvS37oNWxVtIgNxojspBZKI3XPPnrM5gLoRlBJSMMxDIpAGC8UcKleIh/2oaPb3dTAG5MmDMmYTkDhzzKP/4r/+E3IAMZeiqro/chdbrX7PAbKCeqKNebVz/z4bW3hAXpRZ+/6r33DSc2yC/B405InZWZvBjkjKymZUwEJgz546aQe7UTQ4OblrUyOTtjJNUvmlGTv+zGEncCanH6AEyZODaMyOHR6y733za8x3kC4Qy/NLs64CamvpsK6uflRMd2yZ3GI9nS125mi/J2Uf5xp3aK8dBF+kuKfvf3KZhPY7dvrcKd43+/j9q9YBedZCcMkqypP7U4soBxgL0i3WgB3ZOhZ5Y+RGas7t2ss7DXaC9liHAiXR34Jabdcmua4iyqEitodjlGmEsXIVVQVJzez5F561r194ATKavzmZFEg7/JS6WCrjNeplFbJiFaK+geTy9ZAHbqXm/qQikTWeqh8QjkCnWSdCf2Zmgjn/AWOZ1kE5lNZYq/G5JCx0HpvL/sEha2zthHxHsbK+YWvYdWYhjdTmNCdmAarTkGAK5MijcFmHgNB6ox7SIQNpKiXhKt9ZgwRs6zz2uCXN3/u1L5tAivNIxnkXy1XRrgIWwS8LQbfvUg/W3BLN3NGaRuNcjoFOZB58IPdkx0YfLNg718bs3VszlkdBIXJTY6gsNuuYM2upL/B8yEaUIr2t1gpBuITl4+Xbd7Cjm7ZeVGg9kDcJ8txULc7YAG2ijnF9XwvKC+YDn5s0C3Ev1sjTtc5329o6IWkgctMZ+9nP3rER+t/J0yfs6PFBuzt6w3NfNre1WWd3H7Zf27YKwbOysGRt2KseP3oIlUrex60JrBW3KGcrZG0fQQ9rqNW36LcDHLsVtZqrjxTsQZ28ATnUiwKpf2DQfv72L31Mb4EIunlzhOM22ysvPWfv/up9V/Fn6EMtWLz2QyS9+bO3IIlQa3JdWhsc6D/gaqQf/uh1FEYtEMeQBdT1yePHvf3dvHHd59Y8pPMK4893XvsmdoDkBoqGVDWsWIn0ZRFI/4ZcTlrDScEiAqkIyRwTSIEzCKVRviON1Un6UZLxW3am1RqvmVt0/2u0Zua9LcicbBX2spktGzqzz6qbsJ8mQKPjwBGrS/cyr5BTEVvZKvp+DfNKgc+vrs7byPXLtANUrpShTuszxoRFrEHHxsfsHjnVlubos6iXhvoPu4IRMzzUnDQZmg2rpTBHRk+16UCIxivUaKmse6zcSCGkKKzLfQHuU5f/cKIkWsU6URSRR06kULbwWvS64lJ8RSByW0pphW7pNSkVIblY9xRQYO/WFgnaofytVda8DwIN0mhhqWCzU8usb9ogmNrJJ4bKvanL+g8esnRTA9eShyBftXXqYPIaJB/S6ybWhTWy4HR1UaD2fG1YRiCVLsSvPVxYyI0UXaSuIwr0EuHn9nVhKRC+sfexkPdJ915rp2iUk31oaJchiE11+GenD0TvPt0fX8Y4+XRLWDlapQYqNVCpgd+PGqgQSL8f97lylZUaqNTAV6AGnpRAqs2NlRQlIYpcUfABtFQEbbm6JESdhZwBnjSch8BQ/1vgpfKwELkb8gsIbpZ1TD3Rzv3W3tHmoGWcYD2uQnd7eOQRE0HlJFL5a+WJgMPGJLZPChsYbViVA0nRviJpHrJZiDaAcfkDGbbjBNgG0XebbLo32fwX2Mwk2YQqN4ssGJR8do08BQJ0RZg5vB6phsqTSsfldGuGUGF+/m0pDKKy6HXXJ0TAcCDS9jQuyvfin3UVkxQsUaSeNltlx1Qy4phAElCsjaZvdrW5C5xG2f0TGSQQOiiI9JDaZo9ACkoDAeq+qeMQvrGNiYTomFKsOCHkBA0kDJ9S/QlwD4BAIAr3HrHNnl+wkxUq80MEkrcUlT+y8ChTG/ghsRwqt7wTaSQywfNYcf8wLCnllvCE6VSuQCsnNwWo6/5JFSQySCSLSiCAm988sTTX2ABiIKInRKLLZR6CAMA/D9iqyFclSg8EknK+AJzzfY+OVb27CkntTgSSzhcIJJ1fT9W7QEMRN22QR7IMkXqoCPGySd9RNK7UTlmBiSJtBT5Qrg6iZjuItF5dW0WtkQB4rgHQzZYIXCX2Vn06QUkZE4AsgWAFzAIwydF/l1HL5AXIi2TUtdJ+lfBegMWOviTVIVUsgF8qJkzi/L4GOzXaBwCv6llWdqFNKWJYiiQRjwk+EwiQOixi6gBWVyBY1wBLq6McSALSZcmne6scPCK9olQhJbvMWqKKlTtGZF4KUFXwhT4rqytFe9cAPOWKqKNkTQdps2v1kfqFCHFAOxE8DQ0okJBC1UHkSEWQ475tAEyug9ZvYK8p2yqpicAdUSAlsd0z7gmtFy/CLVRH69TT2hpEFaof+CEuFehIBCOEjQgh9ZuQbwe7I8BjJxeV1wiCTrgIAdRYmEn9orxQIp4ov9qoFHIcT5ZJIiO3RegpH5PyApHjRQRMknYRNfkoVxckFo2uwDXI/i9W9cj+TySMSCQRlzVSzFEe5YrSU2Ow5wTT/wJN66iNyC+3DlRb1XciVU+ILI4US/49tdfIoiceNzXGyT4n+o76tf4OBJP6QiC3ysdYkeflwHIddewEmKwSKdKOFEj8vsk5FHneQeR/mrFWhEutyHPlMFKbpbyRGxCvAZSJCI7G6nXAeRFHUpDqcw1YF9VDGsmKTKrRjNslYlOoJO38jNWbmzXdn5lvvugL96+/DSlCrhNIipaGjLcHKZ6IXbd+gN7VjTV7gMWVksRfv3/PppV3gzZ3srvTDvf1k+R+QFCcfYySYXJuzhYhV77z3de8Tvq6uu3GJx+7PVYtOV5EFw90dmGBdcBucqzbd+/Y+WdfQEUEoTQ5bTPYYCmP2NTkpA0BUlehVnuAeufcuWesD7uuHcjUAiTRB6+/ZRsTswCKCesHpKuFQLp5657nARufXbPhQwfsj/7wJcaRerf1WtxYsVXGqgUUuCmI4xtX79r67Lr1Y+f13VdfsA4i2z/84KLdHpuwTs7b0t1l777/a4DyXnvx/PM2O/IAi6QRyNuktZHPaRfmYGUBYgqyaJb2uoM9Xro1bfn5ZWuZ37RXi2k7gYCyuJ21jSRlBtQUvbz/0DFL9PbaO1Nj9ovJ+zZJO9qANHr2a+fswvNn3dZzDWXWGvlPlAtNgfTqDsq/lIAoWKTu0wDvrZ2drtSU+kHkuwcNyP6QdrfDuLxCnpTpqftY1kIOYGVXIJdUTrnapBylfSpYpqOb/DLJBh+717Hz0zPkCxEAqr4BUYIKNEXuHtlzqWGI+PfcSPQfKSh1LJHMvQPPf9Fm6N//MoDRcgWSq859fA4rufJ+7iC71zXt1LHymEDSJ0MQiwYhzaVO8DMX5Zk/ZF93Z3zWPhldtHsLWza3sIJ6D7tR5pMc83cdCqBEYzOESo3t60rZwP4m6q7KFhgDJsiRNz4xjT3kjh3u6bShtoytYjeYZmw4gg3jAP1CwT87Iq619qEPrqEiGoUsUoDD8DA5kFIZ8ojdtgcQQSL5nj17GEvEFrsFcZvjgo4ePmbLtNWrfKa5OW3PnjuJ0qfLLRtFgJMQzOZRGcJi28F+bMSYZJbJD9aGWqgdAktkmupG49StO/esCXvHFkiocfrrvfvjzGlFm8SWcR/jwdchkDZoW3fu3vO20dbWit3kIQ8suXHjpteh2tfRo0dQT3XYfcowcu+er2kE/j/3/HM+Dn744UVIL+WTK9jzzz0HyYRy0IN24lCf0NzKiZD4nSfdO3xeg/03V1FxcQKtR0UgFVC+aG3kolpfg2qtFYJftEZKVEuBxFOKavpmtQJO+K9GKmjmryXG/mlUgMvbS3b0VI+dOI39IIxQItNumTYIvUS3rw1EwmwzDxRq06yX1uz+jY8hjwrWwtrC8/rQVjaom5u379ovfvkB7YNgmHQ7a7M21lsodWh3zSi3k8zV1Z5PcC/4zPMRucxIWvOwVtL+QHmXtqlfWXhr3e7zpMuA1fQfXhE7ORITRaqKaC3qa3knlTRPat4NBJLyztXw9DUyq13bVR5WxkzGxO0a1hW75JlszFlbb7PVQ/AXCrS/BayQa5st1dxjVVxbgmvLEBBXQOG7liU3FIEHeQIC1u9P2e7sqqXzrEe0duU/7VWcvomuO+wBw34v3lr4r2X1Er8RBxs6DeR7gphgCmRS6SFFlxNI2oeEN7Qm1cOJMve927V/d3rg85rZb/X+lzFO/lYFqXypUgOVGqjUwO95DVQIpN/zBlC5/EoNVGrgd6cGnnQTmCxOlggFVxdEihoRK3kUOXrEFgbBWixYWsXR69ogBMskAbF8B6B3AyBtgyhPResLGW0CBO/v329t7ViEyJu8bCdRThLFtVdOCMWvPY5UKn+v/DhuT+d2UdhnRR/a28johQgkjzZAihaWykg5C5Q/RmokAZXa9CtkX8RIgUhO5SWR4kIEUgi0D8RVfD2xdYu/7pvEvY3jVsi+W3qtnEDyOheYLwxAAIF+1XE9n46swmR+tkci+RWo7B69F+XWiQgkf13Xp0005Sy/blcq+TPa4PK5OkVl8medSBGpGlCWSO3jn4iuz4HiWIHERracQIrVTX5LRbKU7FBCxQfwW9UYFDyeLJfNYXl+ExEeYSMZiB/lFfB2p/p4DIEEDu9Ejd8zWQURsRxHRjtYDGCteokJHP8st9IVSO5hH6Ie9RnPNwRYUU8k56MEkpQoIkKVZ0ktqZxAwtDNFUghJXu4NoGHgUASwRXUT7Iyk52KImybMqgtAMs3Vla9bcpmTsTlGiCj8i1JMeAEGxWcAOxowU5nC+DY+xiqnSJgm65TIKS3LVUajWWLY/RA0AqAX0bhsEo0fE9XO8TJpi2uA6LKMkYKH/nai8wRqSBliH6n/FJuqKJlSSf6MXJodKWHcg+5dZzuhyP6AkXIJ4CCRvkAarB6SYkAATxLAIjOY7PnAAokgupim/OGfDTYCHFvFeGvPCQlS0uOKyWQFCcikDKortBXeR0UIYLqAX31KGJpJ9u4TYCODaLBBdxkyInR3txgDRkl3i5ACEH21OnYUh6IOIJE2lQuJIG03Gel0YBkEoHUKCuceqmplC+oBkATEJgxaxPSJge4r9fU7RJSFEEIuQKJcsQEkhRIsq+TAkk2hUmO5QQSwGedQC0RYGqnkfLNCSSNHSiQgioNZRNlkI2eSCoHXKk2kU5qp7IAdAIpyq/i+atEWPJBkUiyovPE4lK6OZkaEUgiSSMCKVCkMYEEOSobuygfRzwuiEBSeTTmbGFh52qksvHZ1WkRzFjqsw5iBgWSumr5eK32GRNIum+ummJMeYhAUg4UiLYN2UhCenZiE6W2q1xegslc5boLkC9QP55vpBKVzSHj8zrtWoRm3IYSgPoZQFwBp0rCLpA/pWTsIpNFEni9BcB7o0pq2Kf7WBz7GMVE2rZRNYiI3aJOXVEHkdoG8H3qxAlbQFkkgm9kZso+GQeYxi7xFHl0Mnz+4LGDKAZTdvWjq5AQWfp6tQ2Rx+QYllVN5Hu5f/e2Tc2MA/yto6yqsz944bx1Yld0A2uqT8hnlKpL26svf91mxiedOJLFpRSGIq9mUEMo39QzL7xg18lx0YSisH2devj0vtVD4uwkASr3N1hHb7dduzFi12ZXbFRg/Okh+6PvPEek/rSD172DB+06oPvHN7Gloz/VzuatO5e07vYmGzqyHwu9gt349LrdAZSs2o9VEsqkleUFO3fmlPUBXN74u/ctyViURv3X2IhCDFsl0njYBKrKa9iMTVflrRYSqYM2P7S+axc49jD9d4scTutE28OdO4FUi3qoZn+vXcqt2M+m79sI7SQLKTV8dNj6e7toe5pfgopIhHoCsr4GcnEHaysRPbLnFNGdxEYvyfgqyyxXP0DwuGiGDleEMNpYX7ZFrAOXea5vALTyt8BoEdoKmCkwOSg/yy4qh5ysTiHOtV5SO1PgTZG2KjWFJoagqpDKUmpdWXKuQSLlIZ2lUg5BGn3DF55Ko3zjh//vbzzO49Zbn3ficgIpnntcOR3N77HqQGOXCKRaBloFtPjcX7KvC5a6mnU1j2xAwK/Q/hQYMb2wZldu3bfL9xZsZacZAnAFwD/veX2K1O8WKq4UREobZOZATz2K9pRt0N5WuU/blCNDcEYL9dvKLNXDuNjBGF/PeRO04wTn8iAiOZtpTJZ6WPO1AGw9RepAel6/N0HZCSQgt9bRg732/LljnJv2x/vKU7i6nLdb96atpSPjisFlVBtzKPha6N8qpxY5CYIqZEfK0Macx5zoylvVQTiP6kdBP1q3FSnXKoTjBKq/1dWsPXgwb/sgY0+Tu6kRMlaEkC+3y7iHWMCh4Tl+z5eompbD9OE/dWdisYsHAen8UUxRvO7Rvds7dIzsh4I+6d7h89rNv7oarP22OLnWRIQAuI1doAn0kGWw1n1aW2mekGKUHEj0lxp+SomMo67tJrdtgX3FbcjCURSBa4Vl8hU12/f/4BR5z7AETTZaYzc5r2q6IMzJ+0O/34aMyjLXbrGmX5gctQUI516sNKVO0rySJUrkxt0xu/TJDeYa+uya2GrU25y7jTVHGwq4DojFFOWSXassi6tkx6ufkb2ba8idQArWxQqMqJI1texrvc4jAimu6aia/R742j20TREogTzaUyXJ0rbac4iybokIpBon2ygnJJLnI1JbYm7dhEDK1yxYhpxI7Sjx0o1dXDfXlKMlkP8oSZ62JCTbLnPiemHDFlFlzc4xT1A3u7PYak4vWz3rJAVFSSVGrE1oSHEAWhQsEnX4Ur/3fVS5AsmvKWpZTqIFKzvtI/zSI1s7tUVvw76/CASaL39iIkl1EZFs//ZURYH0ef2s8n6lBio1UKmBr3INVAikr/Ldq5S9UgOVGvgHVQNPuglMFCbKrjsQSDG4qEjZcvCgZGvEN2Ibu10AHG0ERSIJXJA9XA6gdw0P9jwgiyyVtEloxorj4NAgdkXYaGijET8j8P3hyo/IhigKLoTx7b1Wvqn27Up0rPh3KSaKgOpbWIOFDXTZLlz7GPf2Drs5V+xQbuWB8bwFsrJjYyXwW+VX/gKBQbLgCYQM1l/6ycbN90RlJJLOE0fjP6pA0uZZ78fkzaMKJM/fE5WpXIHkFjAiYKL78nkKJL8mqW+0GfToyb0yKqLRIxwj+zhFUiohu3LtJNi9ikCq9cjHoEByzoj3Qg6kAF+4hZ3jDBEJJwSAf57gWKBH2CqWHm7MFR8j1Fhk5RGuyd9jUy8QJCiQdL4nI5AKRJg/SiC54kB5nARURAoggetKwC4liBQdKqrXIwC2CCQRPKkabNjKFEjbrnrZUyAVovbnCiS+m2BzXydlB6+LhBHppvPFCiSBUQLH04ARbhnmygpIFsqXxkpGdkciZhYAy7IihKT8o/01UJaEQAjK3NgMqEk0vNr70gYtKCQnKrW5QqTaqcZeqRsbnF0+K/WGVHNqnfOLq7apKFoieWWLp6cAvaTyxEh1hf1TEnA2zTnVUBT9Wwug7NZrTowANBN1L1BQCh63YhMpC0jbgO3cjog1un8DBBC4sEcNZ0WUYB2XVdJ4jRMCUJUMW4QrfUzAdhagplyxIrBX1+22b/S3JpQ5Cf5eggirAzxsBKRTQnORgIvLKJwAoqUyypCXpRY1VFMm5Wql1raUdZEjYxfwMQ9JtYG6YQMF0jqEk4iIGu6ZytqI510j50ilAoEklGodglg5mEQeITBypZDur3IOSVHk5Dn/VCebKJpEIIETQxaQvFvdhHxGUr1IgVTL5xN0JgXRikDKc705osxjAkljpYigehFIgK3K1aL6ERnjKhuRlow9Be637nlJgQRYKos+fTcQSEH195ACyUmnPQWSyGSpuYLyMCiQ4jYULHmcTgAAIABJREFUxr9AIGnM8RxIEXFeGmdE9ka9uZxACuNesNGL54USyR/1r1K5HyGQlOtJOZAURy2yp6O5dU+BRCULZM/TV9ReRayL1FfC+6yPzVJ/Mc9w3wTsqu2mAf/Tnt9KQD2kgVRvEYHkfbosN926dTw0Pj2NPx7cvkRfog9RLhH+Uu/V0g6yAMSNlOn73/iW3b5yDQByx+ZJ4H7p/h3Iky07XtuIyhBbqn6IJBRMk9ewk2Xs26Ls9d1tdvZb37ARSBLlyCnSx6enJ+xgT4+9+syzzG858gGtu+JodnrRDmCl1ggJOg+BRCnIe9QN+dTqNoHtKIDTkDj/4T/8J9uXr7FntpusYzFvGZrJehX9qhP1FsT2yNisXaF/X+FSmvsa7eVT/fQRmj2oeI7x7ObdCVsmR8g6JFPvzLZ9Dcso5fvaqAeUpX9qPL7LeuDjrQ3L9LXbmTNHbWBfry1jlzf31kc2IGsyyNta+t1gY6e1AvZeX1i0X85N2S0jzxlKwkH63Qu7aTtbgJxCQaj1RY72E1Sdu7ZK+1ik/15DMXqVEWaKoXKNttROnqeBA33WjM1XIGVBnj0AQ2O91G/kTZPCSKC++hp9Tr/XQjwqZ5HUXlKuiVSXz9/S4hxnktJoySYmR7AKxFotv0kwDGoY2qysbEXU+XgvApc1j2xU1QdcZUReRZGxbahNXO0swl5SRh4ij2QvpofII5Vj8OgrT6Mp2tMgkOK1UflaI4wVYY1X3p/KC+22wFKoUv+xStytOX0R4jfCQWTlo5KyaBE70iL1P077ffejT+3i7VnbrG6zJvps0xbsIvWyCalQ3U7/6OuxNtQ/g/sasR9kHsC+ckeBC3y2leAEHLysjfPvoz02iNTmXtOcIJJCMIyCKGhaHkghgYWe0p5p7F7ELnWUXGTrG5vWBZndR+7LLH0OmtAa21tZG0EEsu67h0pqm7ElA2kqtV8O4mcIMrMRVbHqpg4CScEGCdqQ1lRSJodpI6g1ZTOqed7JBsq1TN7QO/fGOC9BF1zrsUPD1sX5pJQNKulQZa6o0Tis6tPrYSp66FG+6orfi0kjJzPC0iu0uRJQ/8hB/EMQSH/8Xz6VtvinTiAF21E9lSPRg4LiAAURR05suebECVYRR3WS86IYrKlvhPyGaKxatrGNBbtF7qoFt7LNWxPWmP/0tZPkw8pgX8g41drH2NDCfVyzZfreMna0O8xnnpOTQJ0iNpHHjwxANlX7+n6F+X5+JWerrFWUG+3y5Y89OEa5j+oggOpRcXZyX1uUow9SCV2TJQjMqFVOS+WMZP2xS393tbaqVutqWc2pvfJdqdSDQ1/kGuBL6L1gsxKJpNd9jg33N9hRay2sdX+Y4wKBpJyVqilWogTwiJvSuLbruQQh2XcfME6uWGt3B/amA4z9PVg/tpEzqsV26mifNaixKPsMed0eMN5ubC5bO8TrFiRoYWLeUhBINVIyK5+hvJbdSzeo3TwPbtwiRAb5/Yue6tpOMEVtq7TXCqsGt7Qt7eP02XAkXXPYC4T+ofEitr0OrSH8/T+dGngqbfHRg1QUSF9KtVYOWqmBSg1UauDvXQMVAunvXWWVL1RqoFIDlRr4cmrgSQmkxqr5vQ2dNnHRhkebBHnAe64VLfVLG4dHf1fEf6xKkgoJ4gagbBOQRCCLwHFtrgR0dmHHM3igB6UAwDgbH4+I16bK7Qq0UQ4R8/oj7EPibcvDFnUPUxQRGaBNB18KOYAAYQU6Aob55kdRqNHGJvzc2wTJxkvqB0W9K6eOQCABsOCVAE5Y8mF1sUpUOLigA60OCyjvCBstrxO38ts7/l6eoQjsjzbMgrB1Ua600U+Pzg2EneMqXJTK4ioPbZ1EfvCfrKd0DeWWb3sKLiEDfIZjOEDsyELInxQnmo9bl5NXOk45geSEEMoPEUhOIhE96wqkUHZ3svBQ12BV5QRZZOUWjqu7FewuPJdEXA8R2eQf0fXqh5NDAgT1tXB8B6KcrILo87oJkZgCWRxz0rX4IWS/FepY1x5bxYnMUPT3pvzW5camCE1ZjnFCL7UTW7L1CjZ0BTbFAvRdgeSNKBBIUi3U14ncUOR0uF6dN86B5EqSOHqyRCChnnDbt2DLqLpyKxN9zkGiGs//oxxFimptxNpqbW3Zo9PD1jmolRSFrHuunEGye1OkuqIvVWedrVj48PkayjeDrU81QLlbBqlOdC6upQ4QrRlAtVnqDdUXxFcW8nQJlZPKEsqNpofyCWxLYPHWBJDZDNDWCNCnnMpStkgRJeVIHaibAL4qRfCiJKyi/em7axsFjgsxDEhdR66hesgnlU12bkokXkeht7FHqVZUPnWd4trHF4ni5zsp5YPhnLt0oh2NB5ICUdYIVw21wZek6FLk9vH9HX4N8+trtsn9ayC/gxMWHGd2fs1zFqm9S7kj4qgJm8wU4F0TdlydHYC01dheQRop/1EWFUMWEkkErkCZegikDNaAiB2wqBRxozZHrgSub4Oyyr4OjoL2JAJJuYp0HoorQEhAGO87eSQ1FAxIkZwLas4ijRqUg0d5mPhdJI9goSKVF/Jb8XkRQpRdeIvKn6xFdRYrkCLURO+pneZc7SgCKUA1yhnl+b2cQApkU8jLFCmQlHdObd1t76QcC1HdKrODkAKmBGrGXnneP0L/1bimcqoPCah0Qsj7YxhPA9hVZn0Zd+yoJcfkdujDGn9kuxkCEXzMoHOorzjxJcKJ+5yj3gt8ph6CsJX7m6YNKZ+IOq3I/zwAcZ72kvMxmHmI+gjjs+srAeMhQQEa04D++l5aFkjcKPUht02EMKiWQlD1xs943F/bbQ9D11N8XPrw5+TUShuB8iGiHOmarAkLEF5tmQbraUB1OLuIGqkJtWHWrk2MogSqshdS3agm+FxqB1urVvo9UeOU9w5qlxlsivafPEp+IFR9kBddrS02dvuWPXPkCNZcfbaIRdYK1lxF2sraIrl2SJp+vrmbSPtJs3ZI6JaMjT14YG0EbZz6xiv28cdX7c77n1jvqtnZ7Yy10z9qRM4x7u10N9oO48eNiRm7Qp+6iGVcdXrLXj7caxfOP2MzKyu2sIJ9K2WWpefa+Lx13F2yF4v0S+b5jXqUH72d2ExV2U+nx+znKw+sqiNt3/3eqzY4cMCuvPWeZa6OcV5y/1A/BciwZiWpByCeYBD4YHXBrgKC7rSk7RhSo3Ob1TZAoH1zIeRjg5oKcxrj2Br3bYax6xqVfbsBxcj/x96bN0l2nWd+p9aszNq3rt5XNBoNgFgIriIpSOJoKGlGo4mJkRd5wjEOR9hhhx0OO8LfwZqJcfgT+B87JrxbmpE12kiRFHeCIAkQSzcavXd1VXftVVmZWat/v/fcW5WAqEGDbM5QmkywWNW53Lz33HPec87zvM/zcp1LANPrEGrHIKuOzhwjPqFEkwwy5hib6ff+7fx6OP9bYwzbzVAGWecMtafkCONQ1cIDlGKDKJsksOaoheQ9sG8aQ004sAaY81Ad9WgL4rCsCWQ9xVDbEfcbvKZVmarQXQjhIZTY2vyWatlyDpTYuvj05x5Lj/wgAunDfkk555brP9XnpdK6PFb5HteBtkkvbZrnV5cPJdCsstZYlpWZm5Dk65D8Tfr8Dfrdd157K91exr5uozuN0ieqS/fTEnaO+5DL008/maYunQnl2omZMSy5UloksaGHuWmIsT7F/DjJwemNaYyYOMB3upIcYBxmJVQx52cGJoPvRjXjH78kojTmc/1kDTZty771ta8y562i3HspaiVJIJkI8ADF3DXO697SApZotfTM2TNplLpE1go1ccVkgApjWEV30ECxpskTdsRSXssC0Zwx0CLu2p55LZxVKJ5b0BKeZ0Eo2K5BhMWxctuWeg//jnVz+4vF2967jC5uSl5uHz7KBXUO9I+NQPrvIZA8b/XLUYeRcZoFKUWikFckwWPyjWekcsf1D+ucfawh96ujWFyupwet+2mutZpmGU/r7C+2mBv6IVF+8YXj6fL541j5zaBKIm7ew/rvziJ2m9pQ77AmGIC0Z17meCePTaXnP/IkltoVElNWYx2zydy9QFx7l9pt7964FjUau7nPlsxyDpGEHiRujKFiHGWuGWY+rbDe7CE+dBM7ulDBdbXNj671nHd6IJC66ZvOO+Xck/tbSSAVCXRx4zKJEnV/+GdO8MoEkpbS1ko9JJBUl1mrTWtuE5ZcePAM6utGN/W5tuepKcd6CBJp5uz5NDJ9mlpQJExQ32k79RPD61ikzqLgXSOhj3mJeLTw1vW0NbuYKtj49bmPY18TtTlpB9dxYWkbtYly/8rr6jyv5yQynmgjkKJf5iX0QQ88JKIPn9fCOfYVce3u0fKxi93PgSrpn33kbHtPfWx/dwikx9aUnQN1WqDTAp0W+KlaoEMg/VTN1/lwpwU6LdBpgcfXAo9KIA2lhUNyheW7aokA6dnEN8ncC2VMZJbmWhyHYEGu++JzYV9X2tpFEXey5y1eLcDMxjqy8KP2SgWFwBjWOscpIo1VlWCom8einlIcr2iCA8KnrUkONiKxSclb4Ph9sKHJ5+NPtpEBsNZqyU1q8d52NZKgtRn4QlNukjzvfD2ZLBIw34CIWgIACgVS1PoR1BWQBoxy8+O+qgRKi1ogWWmkUidnIe7YdoEG5M1SzjLMllSHD97L8VV/RF1vAYNCeVSecwaMcwvF62xow5PdDWcQSAVpIvYg6cG1le8NINfzKsi5OEde7OcCgPwBPazbIfAhiMa7IkOwbOcM/gSYUUAP7WqDaPOo25Rt5wILKFRLbpzdHIe6KDzOs4WN/wkAZf/3wsKuuPsKkIJ0tI5QbFQL8Lq45/bNLRpJ8CVqB3FU1RPWVrBgvACO1h9lP7ZNtyD9tgTz7csFgSRMI4HUC3FSxXZMBUyviijOQ/KlqSWjwLzkkMczG5PvEnBUgeTmPt9Ls5ptfM/XbPcKBaArnFMCJMV+R2BB0HyLui2AyoKWy9ixaMOjFZJAv62kZVoQkLSVpMwUCptV6jX0AFTdu09GPEoAASjbrJfPNCBopxlPkkibACEeoxsWUEDTPhTgDX2qF0DDtpTUmRjcT8MAsFPVXrJrsVQCnFWx0VeQeb1k/qr8sLh7D9fQjcXQOnWXWnxesu7hGhnAtL9KliBbrZtD29KEEGa5PpZMxAiA7L3VRroPwSRJPCigS7+ocH2CFN6TBiBOUIYBqkGgqSTgHJ84NpEaAEVLEgccbpt20k/fMWUB9JIsvHDhHMAuICPE1QTAkCmzM1gcQXeF4mx9nZpJkEgNsmv9JokXSaca1z4CUWYdDYdgFyqiOpnIaxAXqqPMXM6kc7Y4HFAhpP2RIBjXKrmjynIThdMWwJWKP+3wVHZVadOomRQptSgU6HPbKhkhkDZVdUWMoX8SZ/tQvUkgef+89yXRLikgeWnb+n3246jhI3FiHw0CqbDVMx451rk3xqxWK9dgiXEmUZVvyAGB1E7ERqwzMvE+Y1oGuLK6tIwz7TVOclwzo78t9kYsyhnI0YsdJ4U6s4xtnqtWQCrNuiB+JJAajJ8t2mCwNhh1g1R/qOywfST/t5k/NiEF6hSqr0O6OJb83ohZEnU0mJ8ZoI+qPBos6h2VdnU9EKAR8wryKEIHP2t7E20x9/H8+eVv/pFhJ/Vyj/u1OzKOej70nYvHTwLOMQYAnk9MHQG8pB5SYzVVqEP06d4jaRigc4eY24el2sD4VJplPH598W66DmB69MKZ9DQWcPdu30rHURhe/c730lPUTPqFF15ID+bupxs3b0KumWnfk8aWW+kXBiajUHxzsjetEc+uYvf0wi99Nl389CfSK3/2tVS7uZyOPGyl49Tu6mJs7TL/bXCvNlETbtL276COeo0i9a/3oQKcrqXf+MRz6dSJo2kBktv5ewMAssF1JMiqS0spPfmgmfq45m4I3NOcawOi9V9cfzt9dQOLpLSRPv1LH0+XLj+VfvDFr6VzN9bSZ3a51/ZTrMecDrcZzw/o+1cYt+9C/u5NDqcnaatnuJYpxiz8KgS4ESoMRI28lo9Pi5C0b8M1XiWWLfG5ZfrSSiiCKmly8mgaRW01iK1YlwpRxm7MkeHrlWtxBRFkLT86RdRl43Xj37aWTgwG1z1N1F2OM0lxFWBLKJJUI9u/B1GLSRQ5KVpLZY12c47y2D5v7URr42xQz+7ozAx2UQ+pybQGgTSaNlG5BBnt2oGxJBnleHvy6X8zCqSftMe3E0jlmCqP1U4ySUA7v+V1R0EgZZS5QJZdm+QaSJJIm8S3u/NL6Rbz21bfMGD+Qtq6fTvtXn0LFdhSOkZff/IXPpqmLsykDRRg+xL+WJZuqwplbuunv0zRL85D1I0PVqOGVRdxvD/IIRJEqI/Vg2WhiTDd2n2SFNHinmlj2MVcqV2X930bRUoNokAi0fv69ms/IP7U08VLF1G4QvxtWlePfkZywU3mwzuQqtZdexrV2xiq+l0Uk72qe4lLA64p7A8FgZRR8UINbrtEJM/ESUkDxboiGu1QzeF5BPFQkC4FKh9tm4mhQxoox+t2WqiI0W1vO1T+/NUEkuvVL/zmb/+k3eQ9n/tvqemW7d20xXXdldfB+apiBRh2t7bHNtey6zpF8pF70OJeLKNYXGhtMFeQNMJYXGE9v0QsWl9fxR50LR0Z7U/PPX2c+bw/zc6tplt3llkrjaGiHqJpTeaAQA5busE0MY6NNtaDfcz5K4xXyZR1SPQ1+sMqsbApKWUGFVa3KpL3CBiu8W3zKnPXiAQSx6xqV0tf6ZN85nz6XQvR551nVTIGgRQKWOI/c9Nh/T3Xo3G48k7nu1UQSJE45SvOsfJCQR4xliSQVGa5roxeI3mkrSyJBzkrCIUR69TeVVS9a2l1a5HaYNREovZWbeoYbTFBDLOOa5WEDBPfEuqkIWp4TZBnUEuzr19Ja7fuhwKpz+QM90ThhlDW8PTvIjvqYHeWk/2yz10x0KP3HfbBkgzK3bSghYrrj+umzeKagzjKCiQbJyuRHC6ZMP2nHQLpsYzFzkE6LdBpgU4L/Ly2QIdA+nm9M53z6rRApwX+nWuBRyWQhrso/ut6viCI3PAIaLjolwQqyaN2+7qSNCobNWzg+ExYtfAQBJS88fObZCi3wnYokyMCa0ePHUlnzpykvom1KgR+MyGSHwe7rDZi672EUWmq1E5ilGChx9HuapNNfkkgSYa0E0cB2Af5JVCqTZL1NHJdlvzImf11zn0NsGERsL+lDVZssLRBIxv+IHsu54GGzuOAEGITWPwddnJF+3pka50EaaGtWZAV+drzj1Zh1l7KZETYWhXKgzirwhembKp8jNxmoS7we2x/M4GtaxJkWCb+MjGRAdhoC8FVPhcEksA+vysQOr1dZNLmg+bNXWz+CvIrCKSihQrwIiw8CuDZ37HZPDhX75RkTpmJnNVgBwRStJFEGP0tSKbi+7S9KUAWjxYqJYmTeC6TItsSnEEgAWwKelu/JTIy2QgLDLKx9tyjL4Y6g+x5icy4x/kqwsJPQF5rMIBUgWlJDAmcLd9b/GyFQo7M1KJ/eE8k3WxzCSffH3Y4KqAArrVF8j56n0ZRHWiRKDCpmswxURKsAmLbEAV+zjoc/ViaVQWSBR+0EYF4ENfX8mYR+5ZuMq2jxozv5foskD01PpRajY20jJ1OF3WSHD2SAaqWJHgERvsFIfj+manxNNmLKmJkENUH9T/EUkm3FTTzR9sfFYNahPVZk2ZwON2bxdpHNR+9xXbY5JzqWMRIxDV5r7WeJJ1LAjmybrmfkygmllDuzUFs9UKAhd+9AC5NP0CRce/vBnZYXpuPXf3+zR7n+aEB63txbhy3Ya0R2teMfoFH1TmREMujH8JqZuZIWlh4ENZxdTKLnzhP/RXKJm0CMG0yZhuQPC0Iny3qIajeEduscOFDEEiD1FCymfchdlqtvbQKuVcnTu3Tl4KcFdiQHIJddfwEIceJqfJpSDYBuuwA3jvGK9hy9TFuVCBVOLYEkudrzTTjxXsJpEyrVrC9q2C/5Dmo4BI5inprRQ0kCaSiZn1BhPg+C9hLaGVlkX05CCRtNkNJJPBTxBK+V1VZO4HUrmSM2MAxMoFE/AsVX45HZdyPb5ChLuLGjyWQzN/ncxLUAmm2R/vjxxFITd7T4nprEKzDKFHs08bPbYhDyX/twqx3ZJ2zLfqxMSkKivOeKqC79Y78iaLrkkhaVzK3RK2oINsy6Xxgu1cErtXd8fec2+P4xze+8yUUJiQrcL7Gk5Y3TuCSvz91/ql0mToUvYsbgNpwL1vMJ3Cc2xAKT20NpmkQ7Cr93rEMJJlu7NbT9/ZQ7kFyDmPb9dRzT6dbFHvvpU2a1Gm5PH00vfDEk2lP4mJtLV3B1u5WfT0d7a6mT1Xp+9zMRv9OutlaTiuQK1/4B38nVYlBt7/0Sro0v5fGFxupGvWkqCNFn8Y8K61yvxc5uXvEzmvUHLrNT/XIUHqWOjCSeqOD43F92uMNUjNoE6u7ZxqV9MRCtsFTUVgdqaUW5/xt1ESvbNfTfH8rnbx8ijgwnhZeQzm13J0+uVVLo1FXkbai39Xp+Pfo99cZX/OnptMeIO8ZLJUuz5Ehj3JQVeu21nURfQTkJXEhAfm+W0P8jGN/hgppDlUlBY0gjo6kVUhrGDxA0jHipaSz/Zn7QXzRSMvkCKeoXsD/UJwyPEwiib5L37Lfr64shyrZGiSJWLYNiblKbaeVVZREjKnxySlqPKoMzVZVKxBMLUDliL30VYFk7e2M9SdOYq0FGf/gATEKwNb6iqqYtiCg7acDJAo46J599udTgVSOj3KN8q+zsMtxQwWS4y8nsYTop0DOY62TZ/xsdUpbbhK8ltboizw/Mj6aZrHTeuuLX09X/+RPUSehWn/xo+mTn/8Mbb2Vvv2DV9MqtfCqRyfSzLkTafPhUlq/djtNc3ufmJhIH33po6mfGnpvf/+HaenuLH2MOZd+eenF59L5CxfSrbevpbe+9xrzJf0bS+WLLzyDxVd3egv7ssYidWCIJecZW088+5F049o7TPm76dT50+nWW1fSjSvXiUf0oZHJdP7Tn0zN6iC1DBvp/NGpND4CccV5Oe+5hrKWYRmvQrkdwTPH5FB3uL6KhJTcuploK4iiwtqrjLmH6+J4Zztn9J417eH72qH74u4drNVyXG4Pz5nEKN+X//zC33s8BNJ//dqbHC8r9UJ9VPxX2ju7AtXidoe5dotYtM142iWWbzHJ1SFr7pPU0XL6gklWxeR6zDXHOgTQGnV8mqiTxseN+ygTsbbt70GJPTyFRfBo1FyqoMw20Gg03GqyPiJxRVLYPKN1bAM1V9DuN24D9yk7ApB4QBxG/Jia3E/Vga7doBshknoTnDUxby/ViKEDqqt5vc/1FocwKaTbOcg6nBBJrqnKxAhjQpmgUXAlsZ61wTPVVxAq0mqxnpREUn3kT15/aInYw34lagbRZq5FXCO1IP13+kiyqGxSK2wvPWwspytzs9j9qbKkllQaQnF0HGu7s2ly5mgamxhNU8THKuPr1mtX0iLzSgU1YIV/7xKfVGI5ziMBLVSFBYFUJIDZgQpjyDI8HOyBItnr4FoOXrbX5X8UiWl5OuY4sbUoFUgloURbFu3yTzoEUnsjdv7utECnBTot8DeuBToE0t+4W9q5oE4LdFrgr2sLPCqBVN2dPyBvJFME3QRRBDcEoktyqMxcb1cilURTqfTI780WLf4IKrtfqJMdXCfTLyzEtMoCYDh/4XQ6ew7vchQHJciXVTUimFnd5CO+t/hdPOFW7eA1/2gv8h7qo+YG4DRZ0wFWiR0d1ivKxwT48bixqTfjTvIoE0hZ+ZO98Q8IJKy4GtRdkbgowdZdAQA97YsNkZVQgkDiZN1ImtkabRkZmDIcuSeZhR9WYXEJ+bt8WD9AgZNqpQMCSeD8wH7JEy+3YZ67G8wMlnoNWgJGTmCQUKrAiozPgm2KDOkga4o2jXaVQAKUlkDiuwQ+2DoeqAx+HIHUJajWdj8k39yRZ+D5cLSEAimgogzklgqkAFHCzU/SJBe271KxILlg26ni4jvC0sQNLa9L6rQrJ2wrSaGGiiL61FpBIFn6ZR/Qx8z/kkCyH/peeIgAILbCAkuFieegtVZuw35qqkjKSO4J87hpDpVTfFYFS1Y0ldeu+iiskaLdM/hgO2ibUuHH+lv28yC8+JyZ5nWARIlN77ljw7oeoRIBLPH+hOe9/YbPaA83SK0ka7lsoOJpMG78t5+3/+zx+REslk5OjKVtCKS7+PjvCYgKyvB9XrOgxQhgQBfj4cLMeHrq7Ok03iv1mRVEEhFdXKNAvBmuWjjNLi9BalAHACBnE6JofR2glH83ILoaNLC2ew+ou7LBv1uyD4L+slwSGdyPTYDtSrUHMHeYwuPr9Mc+lFYAv9YNMNubOk3AOkFQqWrYtq4A590CYPK1GudrPSUJQ9vTMVHBdk5CrBdll6ozb0OQ06gExsi0NeN9bX0tbKJOnUJ9MGTtkwYk0jZkl1Zz1gzQVsrseOpiQDwNAXZXIX20HUrYKG0DtqypdoEcCrw5MoGzymegX+JCyxjrnWjjJSEEKQ7ppIXdDtfWCwheIYO6XYEkgWS9NMdiC8B0A3Inq3tU10GkWXA9FEiSW3b33DfbFUjtBFJkJhcEUh/nlK0tidOclwqkUC9ChhljM4mU+3k7gdQeTyJeFwRwtqrREjCrj8qfMj6V/T5idTHOD2J0jF/HusSZGsv3Prro1+0KpF3e0+L2SiBJHA2QbS5B2C2IGEkH3DvUR/tRyylnO1tzQjJDxZHjwLEa5BE3VAIpZ39nAqms0VLGjEwk5eC5tEUBlcf8ePuH3y4UrHofoVCTEKdf99NPXpo6mT5Zm0nd95bSAO270rOTrvVsAoKupo/0TqXjEBnauu1gz9Sk793n9de762kV4LuBMmjmJJZs9PmpnDYMAAAgAElEQVTlK9fSGIXeXzpyJlUZN+MQD+NTk+krV3+Uvt9YjNj/VD8KJOuMMf886NpMjSOD6Vf+zt+CcdlMC3/63fQLm0NpzFpqzBfb9KNNPrRJH1nl3t+mgsgq2fkMNgBJ6qdhbbc0wjiengEkP5eay1h2WbvoyNH07rewwptvpmdBdwfo16pEBetbTGo3uNev7Kyn+0MQaMScCYvSoyh6fgPCaYOx19ok1qBQ5jPLnMMdiNA7EF0r508Bzg+lUzdn0yVsqEaxsNtDDbCt1SGxobT1NJ42uL45VCj3Jmvp1kR/ekituIHxyTQFuTZ7/wGE8lIokPpQIGTiKLSDQQRJ+Dg/q1DTttY4uMfxIxDHnCCxjYKR/lerQWfT2RuAz/bNh9gGaos7jJIoW0fSP21DauhoV5cTNqx1I1iuSpD6PNTvMZljmQSAftrCTqidnu+XSJLEcjK/eOaFx9IrH7eFXXlSH0Qgla8b2LSwi1ksgO5D1XQZL1zfNK2PWczhqkBqqIcmx1BjoSh660vfTX/0P/8vaZHmHX7+o+kjzz6dlm9dpb7NnTTx5NnUMzmUprFMbDwg+eneQhohEaF+5066+MzT6RSKoW/86Zcw7OpJU6dPpDtzd9Pk9GT6+Cc/lb7/tW+n+3dm05mnLqUuyMXzz1wMu8l3X38j7XIOy7P3Uxfn9fFf/dvp2o0bzPv1dOGZJ9MP/+JraQuSa/rsxbRDAaYzLzyfNlC1rK1vpbPYrU5NSCBBUGjDyvH6JRAKpWa5fg3tcqwHjY55PXOwXjLBybhaYOxlu0XkLpJWDtfDh4us9qSo9xJNEa2LWxcLvvg766fjj3gcxPG2nvc4FUj/JbaZWeHq+imrefzqvJ43YjE/qtoj9jdZizQZF03WTHXegNMmv1kLMoZVSrYcX8wHrn02GY+Lqw+Zq0kSYZx6vBrK6YnaCMknjHvmBZNt9GTeN/GH8be+vp4WFxdibTg0PBjr5Qpzj+Pa81M1FPbUxJxI/CBO7HIvt4yVztla13HDJF2G+T2stS4xXjJeW7te7mFeW3MfnYM4XpV5LVSyrqc8p7CUzVRRJo5c4/hEfjbWy85V/GW86+dYWiHGOj9qk6rUyUlY8RFe3+V16xZt9ZCMM7CZxk/S98b2062VxXTl1sO09GArjTL/HDtxOU0dP0dNLwg2LBdVxncRu+9fv5Pe+eGbaYc5Ypj1lQk83SRA7JsEYV+NNWqZiFas/XMPLkijg+5VkKB5PezK/T1EZRkHCmKoTGTTyi4rkTLRGj+8x+2R64nf7dRAahudnT87LdBpgU4L/M1rgQ6B9DfvnnauqNMCnRb4a9oCj0ogjfYsH2RqR7ZoscVzU7VBEftcIDVvfMtNb2lZlAkktwLZJztvNCzKnsmYIJEE8NlobUggaeWkZRfvH0B9dBl7myMoCMzUy4Cth/L7ykzLTJTE9jcIn3wz9vHnbt88H2yIPU++d3MLAgmwXmuS+GiApALFftZjZ3VKJpByUW2/NyuMCviT1+uoDNbZuC4uLWPfsxlqgkwgAf67vXETF1YM4lRsJNkshj2NzxXkyD5vigxMQEDf5wZWYkECKYxMCoLI75Y8kqyIOh+SeAUYWl53JK4etEO2pIti4SolwkPf0wHYCss27kNBiGWlkxs7rS/yMWxM/5ZAUoWkSqViXSrANJVNZR2kaL+82802WG4M4xzyzYjsRH8H1nsIGnlO4f+vXVcAJlmBErRV2IPljG+P2wXg6o44E0haYGULDV8U+svWWCXoIojvph5gz1pV1lLQGR4M0OvGTyTAfkFCH9EPOUXVSmFhV1gE+prtEWowM8EDmC8s7LxfnK/Hi89JHIalR0ZeQu0lQCSgH23iuect7yDe/RVA4Sb2RatYH45OjIQ1mX1DZF1bnlIZpRwn1EcolsIekeNbN6XP2g0cvwqTYh2iOgRIZNQCsNgOgvwD1m2inS6fPJ62qYVyAyu3LtQsFVVpgCx1CKgK46qX4106PpE+cfkCKqQdCtd70pnYtMbXSG04+tEmY30dRcMe5Irgh+N0mz7Uj+JgH4BnaWOTmitk7fK5tQ0AftplAYXRBmOkyzoiWN0FAUF7qwzapsD9Hhm6IERpGVu1yGaliSrY8PXTrpGhb0YxRIzqi24shQSZbMUKRNKR6SlAdkE5xhxoSh+WUCqiJIQEfVSoOA4b2JudOn0qXXuXujLUmzl3hsz0xhL3mvOSFFM1JfhE+4ZSDJVFFeZmBHA+lEIcuxuSq4WVWJ1O1JAstAaSoJJjQ0AQUkCSx4ecRpP3WsukicqkybUJiPYDrmsFGDWQgnCSFM5k6XsJJMd2HicVwHPbI5PKdv5C4UhT2f7WQLLek4/Ibg7CJSuQrAGUCSQJw/wdMe5DtZTHZITu6LO5zkZZB6kEdSMWcsyIaar6og5Sfm+pQCprGeV+n+swhW2no7OIRd2FZZ39yP/yMCkCt6EDUrfCvbANBW4l37e5hka8xbZSySGDpiWgCjiUR/Q9I4DfJWg4wOesVeYYGOCninLVmkfxnOAc7ymJo0PbuhyjYm4pSOiFJvK0x/y4+eq3wy4p+gf3sGEdOVpI4ufpsSPpV6YvpMUfXkm9xKpmrTstTVbSjatX0ke7p9IZ5HL7KGb36Hst5rVV5sW7EDc9Z0+k61jQba6gqkPBNAp51ANx+8zIMUibrNbrGa2lVx/MpqvUS1rEFm6UMdhLn6gwv22hKKqcGE+f+eyn0iD9/+4f/UX6+N5YGsCKaxOt0z4xZ41zXORmPeQz6/sb1JPpTZNDo9h+VdLNnu30Q+oSHbv8LAAk9ZeuvpaePTeTToyMpYevXU/H5hvpCewh+yVCuHe7WsASz2e5Ya/vbabbVUBbxtcU9/rF/ZF0eWsoTVGLrAKxi8YOKzpiIddwF/ule+MDaf38mdRNTY5T1+6kp249QKkUho2QjIwx9SncypysQD9nEMwTsN+Fib4+Xk2LWN/t17AfI0bUibv+DI+MhLrHPq6KrclaoAnYXCHO1FCpSHI0ICpNIjDWSiY1IcwFev3mdQjpAd5rbNLSTlK9xTGs6yi5bn27TWLQFt622m96/fZh+5oxMGqcoVLJSRJY70W9pdxHJI6axM0AjE1W4RxPTV58LL3yg2p7/GWi4V//te2xItrSOlGqTIvEl/LThwRSTghoV4mXGHms73jYPluQq6pZnY/XiPMDkHVHUNP289rSldvpi//899LrD9fT4Ec/RX0x7Mx+9AMIoSPp+V/7ZRQqzP3YmG2iiGvdvJv25h+m+XevpWNnT6UnX/wI9nOvp099+jPpiWeeSV//6leoHfZOevYjz6V33n4HEP1E+txv/FrYqakjX1taTPev3UiL9+Y4xvW0Nj+fXvrVX08rzCv11lo6DWH15re+lXqYd84+9XyaOnMpVU+fSz96gAUtz12+dAx1h6p9+gV9dYBYJoGkErOsCec1lyHRucL/yvVDkWcTsW+/bCDfX8TYgm7Ia+9ovfz/mYQpGjTeX5IQuY0Ljii/84BAOrzXB+TR4RuLt1ID6e/+w8fSF//zH7yW1fcmaMUR21MLso3fLuNwk75E6au0RrttMq/VOblN1+xkVWglt0c8sx6PZIOJSFuMuxXqxK1sroW9aT8JYaO1IWo6kljA8VTA9hMLVOeERZ7EHf1sfh7Ckb9HsM+ukPDRTabIHokJMf9wjB2yvtwbKFt0Odsb1od5DeF6QoV2LwvdXuaoGuMdk8xUI24MSGxpFWwSRWZ2uPckJUFqRdIDsaOfOkwRWwrLvnwPyw1NcccKEiWUtqwLVR7FT1gbszZinRzKnEjY4o/CVneHdWALlVYjLUMgpTR2kmuBPHu4TM2oRS38ZtLw2JnUMzSdurFjHECRavzbs37eyka6xdrpCvWqtlnPjXGegxx7QHs+4q3X437G/V+sF9r6S95T5O51sCfwb9fy7hOCSDrcK8Q1F58vBMEokMqaniWBlL8jmzp3CKTHMhA7B+m0QKcFOi3wc9wCHQLp5/jmdE6t0wKdFvh3qwUedRM4XYUkKlIhQ6kTu4Fc1HaZzbVKCi1JVHQEgF5uRgXZC8u6IJC0qHCzIeBbkkfWRRLwEZy08Lw1kbCFM1teJYMFr889cZY6LrjY850SJh5HUPPwkTfGbq5j6x2nkBVCmRSSoClq5ASBgpKguZqaAOIWCe/hXCKDnfe7Kcmpe/nzsaEpiCSfLxVIsVHiHRuAPhsAZA8XJZCoB8X+V0VBzjI+zNIvN4NaaUhC5CbK1xAZmNFWmURRBVFhkyzQHyBDASBFO3Fca/oEEeJZFqBvWcNBoNuM6nZFQc5OPKzF40dVMEh2tUIxxSZQckkSiV247y8fAhxa6qlAGuD1IJM8xwA/MrkmjxMbRQmf4pqyYixuSxw/cryLe+/mO+rHeJ+8Bj8Xx/BelQRdtpYKtYDvL2o1yfnEeXKNEke2W87ctdB5vse5f2mvAQBNW2krU0ddYu0JbdUE8foEB/jOTPpI/lhjR7BfOzuPm8kpUYkgCQD+xX+tRSPwb/ta10fiqGlb2u8lAwIZ99wFCrP52oCZq6qI+BkbHT2wqPO6VVNk9YP92vurLRLXINggMGFma2yy6QuMr7LAepl1LBiyHWNIkw9PKxOrdmGBiW5Aq3MzkwG67WrPIqAOMGwNpFVqBUxQN+Xpo5PpzCQZt7Aik5NHALnIwi8QvajDo11gce88V2sPHaq2tHbSa592LupBLTCuPF8t3O4Dbi+QMb6JPVzT8wRY1K7SwtKqgvzxWCtYybVoa/9dFWwOcjGrcSTMumRFeGQ1HYAHbVsDEPY0t/geC5R7o4aGSjKOukwAvEOoDKwBIxjy8OFiWNSdPH4kPZyfy1QU/zOzXQB5D5DX8KZypwqIP0SNmAo33TpstukmpJBxSVzXMb4NmCRn1C9xARgT/UJSkVNpoWxyfEWNLOsQ0D9VS/ViSSc5VRJOQR5L6tjvVGfpbIYKaZ8sZ1V3AkOHBJIxLo9MlVxaymlltx01kOx1kopa8EHQWew70p2zgrJUNEkcNfiM8TbbNMYgKEhzFX8Cv4f3O8e5gLFj/Bp3BNokr9vVdmUB9wNQNEgn+jJfEYRvOwjptwr0FSBz9C1q/HhvjQP9NOo+ijsVSI0givP5eK5BgvET3TOI2WzLWUVxZHwKIE61oONV279QpfXHb/tWxJSwJ80Adwa2Yjo7iB8PNmsH8e9x/XHrO98IWz1nFUIRlkwS+jmuPj1zMp3dJrP+1hykF/0EUriOdeK9N99Jz0OqTHJyW4xNFUFbgJ4LYJbzw/3p1EvPp+v37qblq7fSi12j6Xyqpt7V9TTTgx2k1pFc0zKg4g2UD3dp0/vUa9HoyfupOtK+N3lsPP365z6XJomNN7/y9TSDuxuoPQopAHxaVuu6u4Coi3xqnBN+pn+EQvGM3YnBtIx66Iecy/DFJykwT5H5t15Nz58/ki4DwO9Sa+TIXD3NLNRRWRUxzrmR4yzy3QvURFo6MpzeqT9M3SiCfrn/WDrfNZb6Ib4q9AWiKgDxbloHIL7NOJgdg6i5/ETqBdyceftGunhrPk3TQdTD2kfQA5Fpr1ouJxo0ubfzxOubjOOr1D67QbNKSE5hY2YdNtVDvcTHZ559lvG8k26jOnm4sBCxaRiVk2SFBEIDNZRWoY4LlZN5nBlgM+jtGNtA5Rh9nOclkWKuY4wMQbSFGop2D3A5L0zidUld+6NEvnOGpGgX48F42yhsgbPSkNjHf5JPT0xffizd8YMIpEf5kvax7/vLf5e1LtttdduPF+snFXBcewkHq8aI4R3NkwNFtAnxzdhtrcE15hTjw3Gs6fpo9zVUaN/4/S+l7z+g9t6FZ1JzdSNtQxCdgMx54e/+choY7E3vvPK9dOXrX0/HaOMp7vXy/Cx1u8bSUxBIb779JsTp59KlJy+lr33pS5C116IvXL9+I82cOpU+8yu/HONnkQSPb331q+nBtevpFKqyXoL/4tx8uvTZl9MCxERraz197HOfTutLC+kh9nf1xc30kPphlYvPpM1R6+lU03PPnGAe4mB7rVSlD1a4zypRM0GU1yzGoCL3JBoiVqCxJrIxcr8RdM/Lkhy0QvxR/DPfg1yHslxX5reWpNIhgZRXycUjd+WDz8Rxcg8/fLZ488FzHPNR9w4f1Jf+0+//oPj+fE7+f6xj4lq9ThJ/iOUr9IsF1nQrNGOT+XNL4sjp2/mNqLoNMe66LdYVrhHpI/VmPZTQKvmq3QNY0pJgotKHhAxrpjn+Q2XIF8e6gu9ah4Q3ic1EE+3srKjWE+pZFeHM3321sIO1fzp/9bGWChWjhJKZI5ENwt6FmkkEmYR7ZqpxLjXmuwHtuYv9hqpuFx899AOtiSuQMpLb/Sb0BFllJlhx/9onT7uCc7JJRZydKrqwsSPRpBdlqgqkHtYOtokWoLv0t23i4hq1NedW5vl7DdJ0JJ2+SKxl3bO7hxJ+kyC+iyqrepSTnaRtq6mLmoNdJGC419AiWAO+P/xXf5SuvvF2GiJGjTOmpvmt0qqPnyCtXHvyu9w5RY0if4q+HH04+rGXZn3QImGsWP9GL/Tvsv953R4vksryddsvYufJnyrpXSt3FEgfNMo6r3daoNMCnRb4690CHQLpr/f965x9pwU6LfA3qAUedRN4cky7owzo9nZrORfb2yjOuowvfC4Af2i34nvbM9QD0C9qCXmM8lgHFnahSMrKHS3lBMk3IZIEENysTWMvcurM6TTgpo7doSBRSQzFtjNIBH65YVIlxL+FoMIKyoP6nYDDfiYUNxIGmUXB1kIbCVQBbkeKjNBSMXSwx46NT/E9BZhZEkh1/dYBlhawsJNAEtwUXHaLJDDVDrxbm0NANRMgnlZpV1HWIspQrUC0oHSlsKYo2zKuK5RDWUngsTMIm89PQLJrT7ubrOzxuwQKo1g7x4s6Qzwpni3gLwgt+SHB43619FD3PPMePttleJbtBJK1kHItIt8kgVSol+K9WSWWgYx8DLvLv45AEtDI5xY78wMw+2BDGccV5M12N5nfygRSCTpICpUEUlZGSEBKIEEeUd+mjmF9k/u9rWpLOzabSZpC4sV9v4SfQATgum0jmCB544sqTFRO1MhoV9mR6zHZvwTVaUu+R6IgAJ0AW7wffsaMUDb5BRE4DIBh22qtJrlT1gErlVbRX7m2HUCqbX4GOM+d6Ldes99N9i0ZzY41gSez5GuAoWtr+D5pU1LYxJVgnu3RxzlUufddHCeKwXsvAQYk0wbIft+l3spvffrZNIU11UhVixYs9ji3bKFov5FwUj2WLScDIMywVZApZb6wBNYqFid11ELLZPdHTR/UFHU+s0DW/gJZrKv1ZlgKqkbSEq+P9rB+mPU/Wtq+SV7an61bZW0K69TQ7iqv7H9lfw/iSQKbc6mSeW7M2KNAuX2oD2ApsnN5TxM7qkEA53VqkZjNr0WcdnQzk+NBCpp9/MDaSDX7A3EFJcEe97SPL6uC/JQEUiFUAwhWRQDp+lcQSCqVrIti3QTrVsnR0Ax8rtDISVpQP6wGABYKIYkSiVDeYwyVQNqSlEQUKYHUgxJKYjdb2KlAojsGIUQcK6w+rdvlbQ8lUTH2gpyCcFOBEvwQ49s+ZIA0PtlftbArbW5yPM/gTVbm5H8fKAbib78n2x7GfQhJZlZhRbyXeHJUaNVTxLmgnWiTAI1Es4pHZMUHuXRI+O5bX6wgkKzJ1cUN2uIrtr0GY4j9LpST1jbLMd4gY3ySNLI/DVicXqIo4h19xPhpsXKLlh/Y12WQvqxxV2CxEf9KIne+Ts2Zx/xYmb2BOg4bK4iEAUlcY7Nxj9+jFnd59z5KHQBA7rW3qkUn61nZTM92TUD+tngvNpUQg3OAhPP9kCwXT6X6ANaEfLQ6v56eXetN53YASVGkVehQLcDtXe7JAlDpu9ub6R5s2j1sKknNCFXFgAQ3AWsaAvnXXvx4Okbfe/jGmxRKx+aIvlGnjSmzjvJoO92XnOmqpDOV4fRs7zCEEGqoIQhZbLnWOI/jL72U/uiLf079mDfTJQqvXzp2LA3R57vfuZNmVjh31SQmH0iKct/WaewlxtwCpNCsNUrWmukTWPXVIE7tyAMAnvtccwPAeI3gc4e+/3BqNPU8e5H6HWOp64dvpVPX59L5LSp3SKByRRvU+NgC8NV8U2hxk4adQ/F3e7Q/3Z4aTnfAeBswuwP0DUFkE1C0kH3i0lMxJxhDVSNZ22ME0rnFNd66cwuSfTWUjkuoQhcXFyEqh7KFKp+tVAF7eX+OM5B29DXHnUTQAu+PmiaqWRnQLZJisvIor10EjlXq2M/t09rexdhjTEStsYJN2CJu2yY7JM1cnH7msfTKDyKQyvnjr/qydlVLGSfK9/pZ57cydpevl5+R5FDJ5RgtiaP82mF8KMniFm2yhqJVrYJJOhIuxyE8ezjG6q3b6Zv/8s/SnRZE1IXn01s/upZad+fTzKXz6blf/yx1/yrp9S9+OX3/T/4kffaZZ9Np6mzduHY1ddV60wXqGr391lvp5V/4bHr6qSfTV7/8xfQ2ar/nX/houvHWm6mbWPwifbrOPXAMfPvVV/G1XEy//tGX6ETN9Mabb6azn/gEqlnWqPTfT37202mL82zML6V7tx+mP3/l7dSaOp4mnno2HTlxPD1z6USaph/200erjGETMkz8ME6q3HBuD6KnWDS1tUQA6KFWD4V4JntC6e9/kUSlmrNQ+RfPB78ZKqa83vO45Topl8jM8f3wkdej5Ut5dv/Lj/I5z/VR9w4f1GH/k+9/P5MDRRKD9Y4clzlFIKt9GsTEm8Swh8zxm7RZLypEJlGUzpI12ikrDYe4JXDu8u9t1wPWJeIode7X3P052rwvHZmYTGOM7V5jbF5wBlHj2tHkNxXc2sHuhrWvVqloIPddq2WLO+fOPhRD8kShJozVEuuwIRSizOWx9mXC3wtHBdYb2FZWuCfDfHaE+FpVhaQi2JVrFBP0yrWgM6GEOYz6Z6oW+1mf5ViQW8+2yPcvlvahuO1Rtc9PvyQW303UiL2ZpIzVN3dptybXuLy3le7Wl9Pt5fs4Od5Pp04Oppc/fTZdPDcF2Y01eM8g6laIIsYRvnape3CaGlM8h83fPnZ16L6JqT3UqlxPv/cHf4CK+91cP5TzH+L3ECc5zHcNcw1DnI9kUiTBuX6z9hOxrV+yjbP3vnqzu1kLhN1ozLkm7xXEku1XJIWEu0EQUF54tqmVHPSR6bHsruDjnzxz9oO62U/0+gfFyZ/ooJ0PdVqg0wKdFui0wIdugQ6B9KGbrPOBTgt0WqDTAj+bFnjUTeCp8WxJFmoQNwKSSWy4uti4zT/A85+NgoCkDzN7BfPeb2viZi5bv5XZ5BmgDCUSWbZRjyOATQBygFqtYwQKBSwFrgcBumpTbHDIXM4+dvlxSCQBZIo/FcfcFgxuy5LX+s2NXWnZ1s3mTVKiBuCo/ck4xXUFPSpRUN5NWrlly8DiwRa8IJBKgqQOWKKFXSiQAPy04hPcdWPqdbRn6maLq0z0BOnDRq/c2Hte2nu9h0BiAxj2Z6UCSQCXzah1AUoFkhvdklQJguU9BBLfwFcKWMYm04w/ASuJuqK2jBZbki05Az9b2KlAKu9fKJA4qziOmY7xO6tkcptI0GUrFv9zUycweggYqTzKWdehQPK1UCAd6B/yRtGNZZB0JSWRQY2sGBCAzn0nE3AFuJ0x8byxLtRKJUFpf5JA2rQIN1ntG1qkFaq2bjNPAXLi3EOBlC29JIN2ATkboUIqIAzOqQIoaB2VPgB929GsV3Ppo/5GQehpY6fKLT8i55LNPECvwHVYjPSEpVaD+kSCAxJIQQTQJ7VT8rkqgKTP6eWv6maELFCB9dgySyJxnFXqLPiZGooLP9Oz1wyi0v7WEv0AmCzHhf0/bAcBa3cBQvocR/SFyfGxNEsWdbU2mBr1tfTvvfyxdHS4N41hSyWxNIQNnOSRJIHf4XW8R20S90VFF23LOA37F9owiCwIjQaExcrKWqhjNrmeeZRAy1jaWRNpZUO1YhWwBgUUSofVOmNfMFviTFBdGzbGfYv7JwkQYK3AThS4zuPetisB1niN6x6ElKlAIGixKGEWmbOCF2T0msWu5Z51jiSSJ0ZQW3EoayNUAfX7+ewGFn+ZvMwkYRBIJOb2A7yX3xtEFbd+mxOVfN0CrG9XIJUE0hZ1aowBFrAOG0X6k/1Ky5pQIGkBqPrE2irRjyBGaEsJpOhPFpixLwEIaV+ZFUjatOWn2wkkCSqJKgn4TFxKNGl7p/JGhMbXAKHtkwJsxo/4rgzKRNz1k0V8L3+X5JG/BTrD9lIiIIjSnKNexm9jbo+ElZQs/cf3q74LS8qSmCFdPIDCYGzim/OvAhU1dgmGqaDyvI1FgnJ7qjWNxbTnlsQI8aHpnBH8kWRfH1hiNQBp77sEkt8fY8M6I9awECAMcF8bRY+drSTztRZkfhuBNLdhBa7H+7h7+wqAHcRpFYsi2vD0xHgaNKZYg2OB2mRX76Yest83IU0ECWs7valGPzo5MBben3sqxyCw71W20vjT51ODmkA/unUtnTx1MvVcf5CemttJFyiEDo0B1QT5xry0Tz9bAv67AcFxg9+3GisQs/QF66g5viA0p6nX8vTEkXQO5eo+Kgpo7ZgnG5zjOpF8kbbG7JEM//10pm84PdFNXQzA0S3a+m7fdhr7xZfSF/7R76Q/+8pfpK/+8Z+lcTroOG0/zucG55bTKewpHZ/WUpJA8nutXTLHOdztZvzvt9KF3pH0XM9kKAY2JFiNhQLJkCZrgIdzxKylqfG0c+F46h6rpY03UZpAmj2/V01HUPrtAiw3Aed3rbEEgLxDX6tzv++iPnpwbDQtn57Czo65AHLb+jUqpl2/7Gs9CfFjQoF1bqZRJ0liDg0OhqLx7uy9sMRTtZFzRG4AACAASURBVGR9omxvh4rMfqXCjzZwFlE1OkjNlJKI9TOTU1PpTQi5jVWu1gx+xoX1jWKutQ9ap4W4f6iuOyRsjfXeg7DBlZyl7SUNLhx/PDWQPggY/SACKYZtuQDi7/b3v59Aap83ynnJ+k8quiSEyke5mgiy2KDA8a0jtw4xYxyVQOrlHh2dmQB8pn/OzaY3vv6ttNZVTRPPfDJ953tX0hUsICvHjqZLL388nTo6gjLv7fTWt76d9on/FRNEmENOQTAdvXg2PaCW0cef+Ug6Rw2k72Ev+e6dm+nFFyGNblPv5WvfSg3msm6sGE994lOpxby8+M5baQrCaE8VGvfuIy9/Lj1cX0FUtJkuXLiAMuOtdPf2fFprUOMLFVKaPJFGz5xPU0en0lP021OQrdX9JmsxCFLUzxJI2qwa2koAPdbVJZkmEB/tYAMfaoZK++RYk8Z6N6+rg3AwqjIZxNot1iCGOeK2a+IA9rOaPK/U3vco72e0f378OBKpvPePunf4oCj6j7//al4LFor6qCvEqUskeQ3WflxhAfrq2oO06vzHuO4nkaybNXs/98Vkm9KCuIz3W+whGiSNhC0lc/bq6mqcxjQ10Eap7RN18FQVMoYdv+5jIvkhFuM5McX50Riwp01qW0OUpKf7FGNy1Ge1BpNKYfpzr9lZ3IMtxnmT/iZ5Pkbcm2D9WbXmZbgnmLiUE/G0mutFnVxh/1HlWNUB7I2JE0HAOgeqUA4qLHZOMTf0+hmO2e+6KW4ISRuopp1z3Q+wUkhL9Pnb2A3fIObf3FxI85urEG7b6cWnptPff/kj6Qn6pcRVXz9Ko27WY7uosvYqxETWfoMTWI2iTuL5Pdasa8TNr2DR+MoPf8CabSPW3J6/RDDCpzRKfcgx5opxzgntEudOW5iEQxvVWIfVJOQkwUN6xFqB8az9XiS8xbo/r1ti1Rx7zMJ9IEeCTCA5UAoCyT1Gmdjmy7/79NkP6mY/0esfFCd/ooN2PtRpgU4LdFqg0wIfugU6BNKHbrLOBzot0GmBTgv8bFrgUTeBZ6eyxYPKh9lbs+nKO9fS4jIbbMBalReDgz0BaJ8+fTrAF4urtmegxh4gtkA5W70EFQ7ABUAzVQbuD8z+EzTRdsK6JBa6dXNRB7TqnWBzQy0DMOpgDTKxk/8RWfNuuOJbACMjwy37gGeLMmkN3yJ4IzgLiOZGJYrfbpMFjuKH76qVtZYKwiL2ZwVZclD7qLgdfrPnpYpiAQJpdWkjAFrBZfc7WRGSHx5Da7pMIGWQdD/Inlw7ys2k+L9nL1gcFnbW3vlLBBJ4VEGs+e6/SoHkcQRHq6qZCgLJBra+iKdlrR8tthqAlO0EElBxALBxz4LYyYRQJo7ctGrJps+8AENJfx1uAmPzR5vGpjAAIq4LUP69CqTMARb7yQwse75xK/NWWYC3vdj9ftSryfZsYc3lu8TZMyqdP1EQX1kVka29NtnASiDVJZBCucBnJHUqWaVVguqCdt4vbVBaZrVzM0KlEISa9Ynwqadeh2okAXqf3wOotP/XIQpzLaRcr8Jzt/tYN6pqLQxAjxoWJduCYLTtJiSSqgnPW5BjY0MLpNzm5eZYFZDWbFXq8AToTwa71irdvblmh+CinxkAhDVrVeJIYG55naxXANGy3wsSWGReIqrG5yZRGU2M+N092DZhAzU1kl5+5lI6d2Q0MYzj+V5utgRSjJUAnfK4LfuxHTTUUtLJtL8KAO1EtrV4Q3mQCaRVQNd1aqlIIu2mm2QBbwFSrGxwjths0SUgAiDEuDddZN9aAFoCyVvSV5B6fkeoqADbdsik9eF1xyjhHgwSa2w7Y03Nejdc5yCA/DCkzzpk0TrETT/tHAQS7SMQuUMtGdVM9t9x1BIVSDOB6xbg8A6AZdSbYlhqYTcMiRSKAvsZ91vgWZBpB7RoGwLWfvJ+Czvt4lSx7QQxCwgq8B+EpGPVTGNqBwDsO8ataxQ6uiDOBazse4DGepUFnEIfLAikrEDyPmbiplQgSTjZp405PiRHKt6/H6NACnpY8lhlJ9/j38Ypgcty7EScahv/h7E6q3/8bGTNOwKKWO7YE7yT5DUe5/ghUJbHa8Q82iyDnhkcEvRqB55NTAgLO14KkjbkZHyLQJ8ctcov7SIFj4kRQTBSR0yVnoRiP/1VAkkiSeLTY/UGiaYdkKSgv43BKjazAin354LMbyOQ7q/DHD7mx/UffCfAwM9/4fMAj9aOwK5wYz0trC2mXhQ4Y/eo5aKNo/I14lYVa6UNVURRpF07L1S+qGiqx6fS6Y88mW49uJtu3r2VXnrhxbT+vTfSR1dRCAEAdnFfJavDNJR+tgrQd5/vus9zs9QWWide7DGeG9hXDjBmpgYhsuifxwExJxkYhJvUR5/tNl6i2twAzV2GQNroaqZpYs80/96DjN5D1TXft5OGn7+YfuMf/Qfp1v376fd+7/dSC8JkCGL4JIP5HOP9KCSrySAtkw9U3HIvV+gX91ELzWKvWQfUvNA7ni72jKfrW0sQXdBWEK1HqFUySczsZ8ws89nbkKlzQ9Q+cUIjrpza7U2XuwfTEcZhD+uHfY5Tcb5i3DljrfCZK31bqXH5VNq+eDKtQL7FCLHWIopHQXXYoqhh0kXMMK7EXMvTg1hj9jFnWmNLlVGPgzwSShz7WppqWQlozGdUOviaxGkL2yqTBVRF/uqvfD79GeqXubn7GRilo1kvycNkBRI2epB8zgVB4oYyR5VnVkcLznpOeT2UlZ9j008/ll75QcDooxBIB3OBo7tomxjp9lWuq70Gks+VY9+/bddITCjWB+1ERbFCivlcQn0D9apJDdZA0ib52MwUcZ6+jUJ9jeQlqMBUPXoyzc6vpStX76VFCZXp0TQ6BiBPv3gwt5DuQmT6GBoeSNMQUDWSkHaZT49DKIzz9+rKQtS/mhmbTOneg/TGH/5ZeuWrX0+DR2bSc3/v76XjLzyb+rA87l9+kHpMwkDVOn3iBPM+RBH/rlZraR571AfY6F2b3Uhv3lpO230jaWTqSJqeHElPnptOJycqkKJY2AH01+xzsT4yAaGwsIvGCzoj32MboCCPyhia35LXSVl5f7j+yWsobe0KYt43xyJLIjYfzh8JpPzO9z7aE34epZN94Td/+1He9oHv+Y9f/V6cS0kgHSiQrE0Ua8De9JB49bWHN1KzUPmZDqGOZ0pba95nYkcdwsg2kdDpCfvWvN6fp17VBuNSUmZ0dCTIWJ8PZbV18hirsYsIW9O8oAxrWNd0sQbM81y0WpHcYJs2o2YiVrok4TTpA30kBkQtomhs1oIS2dpWMhYmWOwcYf6r0Od6Sebo0WpTHbf3Mup/oi/FCq+KPV6NvhR1KU18YDJUcayVZqQz8b+wrlPpw9pTEsa5bodkqO0Kaw5i9zrfOU891nsLK+nOxmp6wHpng+/bxsqUK0tPHKul3/m1z6UXzp/VAC4IJDZZXLb1JanLSczuY07Y7xukkQbTHPua7772o/RVCKQNCNRerrNBQoKJLJGCwjUMEHNrzFmDPFGlCV0jD/IzwlmPEM9GeL3fJIjCOUL1UWjdYx2WyaBIPovkMBO0inWnbR5joFgrtBFIh2RoSv/D5TMf2M9+kjd8UJz8SY7Z+UynBTot0GmBTgt8+BboEEgfvs06n+i0QKcFOi3wM2mBRyWQtjbuxkJesLbZcNtwmH1uEXdfbLWwx9mqY/cymY5PH2XND3gL+Jc3v26+3Fe5EQBgjTJKGTTJdTIOC7IHKGntEDaFTQDbHkidfjZWG4BQTUDHXbPSC4u2g0LogqpFAfQSqDDFvxvAIbLNAyTMZFIULfY1wKMoFSQwx+azC6BikI3bKD81QePYrWUYV1B7Ly7k0J87nrdNsLlYxarC+gmry6pD2KyBdQsKqQwo7foClLWeTkEKhXd7gMF5gx8Wfmw0bR/tH6IgfJGJX6owBK8tKK0KIAote4oC/B4zahjZ0jZ0eNnxb4BKNocqM7S1CvVOZDOzAQb3qpO9TRPHfdDOTZwsZ+Rn8iY/AHbdmHOtVYt+hypKgigfS3/yPb7jQFHE+fTF/clgcRAZwu9eY+yBtd44JNbyd2Tv/iglHhm1mW4s6yjke2enye/11DQqi0zt+A7v6SFI5btsT2tobUIKNLjHa6g6wgJQcFSLK7KABeX32dh6r1XLSABJBkV9qDgBt9ioOTh2n/V1sE2pDaiUUBEFiQAYUKch65BwLcaBnxEELEFyN8L2qX7AiYFQtuUC4/n8JGByBnEQABKPAoWQRoNs0odg6vw+r20BMka1DsgIfSMrckqCSNMmxVSTFD3e5zw3ANr8/iCoeGi3FoQTQIKg/nkyTyWRNunvFm2fGBtLTx8fSZeOH0vDPC+CCk2W1T/FRr5b1Inz1E4veoT1GwRWAElsu7D6K64pQE861Rp2dfMAak2UDQuA1feXIVg3W9wHgFYJMQCVOu8DtpWiY5xoQWetq2zLaI2YkiQT6NkCfCmvuexTEk6CEjUzf2nfQWLFMOBRF+3QUEVh5wYmUZUwMTEV7b2OFcsG9TSef/45AF+APu6HIG4QU9jg7AJamiHeh7qiUiFjPOo0OXbtI4VCSILIjFqIH/uHhEc/90sFjZSQRN4Wdlwqlaz71Ny0T+c+qq3aQDVb0gWBJPjM/bNfmnEf38H4zuNHslKLHcYfIHd/kFmZbC6VRH5W4slxL6nk+A0LTEmqotZaZAwH+KJyiu9QfRj2g7l2Ujs5GMqdNmVAO9mfz5P4HbZBxfjj1kesiNiaY4L9XIVHJokzmWxELa1N7SueZ/m9pc1SqBc9d2KVBJJElG0b+kWOxWkHIdywP3OMPkA2CSR/JP+NqSXhGAC19Sl4XjBRwL4n6pLluFQCpu2/Q6XJed1de/wE0u1XvpnGUR39+m/9naiFNAJJUSdDfW5tKX3/z7+WKtcX02DdCcM2pM8RN+aYTx8wuOvEW8eq5P/IBErcwYFUX1+G0Gymlz/5yTT/1e+mz+yOptP7FUhqQG37ID84vKUVaictaBkH4bPEtc1C0OwEiaZFpaQrRAmEyjSE1aBF2LubkVE+ganrwD4Z/vThxe16alCAfbJSg2yC5NpB9cixVji35uhAOn6B4uuoq965cyMtry2nCWLOBWyRntyvQfBw41AY52UC9X3oh0v05zmu6T7KIRVlZ/sm0kz3UPpOazb9ALpKK9FxYsxxCKvjAPHdEF33Ib/u9UK2QyB1MVZq1LUboS8METNVK4GfkgHfk0b3+iCQhyDbetMtY/WLF1PfpdMQT9o6SbyihoJ8EADtG2BtAZjfzX1XbeBcIPlmwoUP47FMs/1dyylrnGhNJVlpf24RN4zqFdpOCzOz7AWRff3J80+kuXv3QtnoPOF8LKnpHOZxssKgO20QjxyaZe2grEQu1NJhGercwBxBXNzoOx7n9dM+/vhf/p8/7SHi8z+OdAiCiJhaJn+0K5ACjI95JK/5It7bLyIy50f+q1B2Ec82mY+1NF4lZruInGYMDWHdaBKAgXNP20Lu6w7JCC366gJE0D3Wiuso0Bn8aYV5f6HJ/dU2chByj9hesU6M4L+qRNcTEE1G7j7ieuvdO+nNP/5Seuu7308zZ89RT+k30tTli+nU5EA6WRW4F/TP65RyhaS15jb9ZpGY/803UEZdf0i8qpKAMJSOQWSdmRlMUyN7zOkqgCG1XS953YwhFZcR4awJV4DpxtKcHOP/GUNVquTYbv/RerIkFHKdINrLz0ccdvgXtZDiBA8VXba9ZmflfWvvBP+2CKT/6JXvxrJOUsGHc9JeJFZko7J9rm2BYfPFu++krbHB2A/sc53r65sRR0OJraKI2OL6zhpmxso+yOdB1EZ1xugaCmgTgjxWtgTOawznaxVJ3idrJ/Zz7EgAK4jbWMvTlyNxLE+xRWIGlor0R+fpIdZd1iwbGh3KdmtBKCs6JNlEu0rWLaP0zRlqNGkP2k/8UKm8B+GdCSRisYoi+sQAiTQ1bOy0snPNkxVIHi7fb8kjnRP8TFYhMY+xPmixOF/uh5BvrqWbkKEPUH+vsb6rO9Yg4x0fvcTNboj/XqwAP/+xZ9Nv/tJnUGRN0XbYeTJP7jPnbGnJDJHUiyp1CTXs1eu30utXrqa33r2e1kkeVBnWS5xveQ3E11jPE5dM8EBYzdhgfeN6SBU45z7OfRrjTeM8P2QoDX9AYh/NFMl73gfvsu4Bqt21xi7snmPNYFJH/FdkuhQEUknIR74T7dMhkB5LOO8cpNMCnRbotMDPbQt0CKSf21vTObFOC3Ra4N+1FnhUAukH3/lKNI0bqy026GXmuYt8twACmgMANIL8Zt2dOHo8XSDDbZ/3581BVuQELikAGhyUIHjOrA3NUHsWq5nugAYSSIL4PWQPmtXaBPiRiZAfMTPPR3hlB3KZM/Tys5mwcPPlBsuf7SCrcqZ9EE+A9LEb5znVHXuQKVqVjbEhHaW2TNSBEWgT5Cg6Rmx0i019FHrleupk460CEj2AQFpZei+BVNYpKgFLAWM3+UH2uCl0cygJYtZjqGMEAFS8QFqE4kAgNVsuBWjONVmvIdRDcYEZvJVAytl7nqgHlUByY8Y1AcSpSLCmUjRTgO5khUuWHBBIkgZmYKuSaFMJxLHYIPIrE0gAdX4f4J8CAQHb0FC4+YuNXt7wZSA3/yvuhYCYoHe+Y8Wm8HC0+Yqn7mYyqkJJIhWt7iY6k1mBjATxWIJP+ZlcvDxb2pd3yr5qDSQAKBUgUdODzXEBxqnqsCZUNezJMiDToq/VtbrbBLDSoozP2jMl8yo0jETCMIXtSUiP+9KlfR3fIem0Tu0SPytxGGRoQVT6GTNcu+2zvNe+KnFk/ytrxwimBWiodYpEFn18BFCj3/svwIjNkbWbBD/sH7uAFqVCxGNJhA0BfIxg42XBd+v99KO8UAkomCJ4OUC/HuJnnGxZSQjrc6xB7gjWT44Np5fww78MWKYyJmoIATpEHRr+6wdki5oLof7KGdICvG7e9wCnY7TZNyVUtFwqQAIt/WYX19ISSqA5MmJXAU+WIZV2taThHPf4DrBoxiW/o08L4FofImcCSyCVNdIEiaytU36Pr8f7uS/WIhgSCHSsEE8GAY5agIe+FuocfroAmLSyE1Baw9ZliXpl54hPY8gtlji3tbXVIMwGKHqvsaWu/zDKgDk5Jqjmkfx9P4FkvSQJEy3vKhA8tpl5uQLP24CJWtx571qNXN9NAqlCo/dBNnnIsLBzXAg4ha1cJqlUQtkxJXIFm+xT2t5JOgXx0k4g2YZF7SsJpCCo2wikTOZI1hhvs1XeAYEU1kiHJPcB8VkQSO0xWUVEqK8kxiU/I9AarzIgGbFVMKhQCWoL5Ji03RzxMUoFSItkgZLQj4jlPMKPsTW3izWs6HthRZczlaVbtaRs8v1bHqOwr9MuVdtD++n7CaQeSBPrHxk/JZAEGX8cgVRep6Sb772rZ9Jjflz74TfDKnF0dDTNjE6k3/mtfxAA4iw2WP/3P//fUTcA+GFlJ0mmnq+b+hMbzAPrg1gv8kwXY8M4rI5mkLjVsjbP+FD6xY9/LF39/76YfqlvKp3tsiA6QLv2QrzXGlKLqHwWabsFILtVSKOre0v85uJQ+HQDFvZBuIzxXRfGpok1iwDuS2HzKMA+0o+Kggz1FgSQdooTECUTWOut11cTZngJXB47OtRIjJcjXNcQNm4LvLaD5dEoX/5s10i6sFOB5AmKOOI0ehsUBftplvE9i6oQQ6R0tDpBYfZa+lr9Tnq9G8JFcJe+OQYceaI6RtytYb2HqpFM+g06g3FQpdE+IGmXtYWIDVU6/bBxgLEgsOp4tlbKzKVzqe/UZNokob5OvGqqZGVM9TBetQwdGxsJi1cJIvtwkMU8WtYtYk7YEiwV6HROkuiJxBgVAwCugKqwQahLUYBK9vB+yaN9xrxE1djIKGuLBvcSsol1gsSR09qOtY/ovxXIK1WmgtTOAaqNBKtzgkBOLlCdmOtDYgXaRZH7x/B4XATSwdhtX7tJ7hbrvnaitjztwNhps1gXGhdMWGknkGJZ46TsdVNyyPqatOsGBJ3qzBHWZtMTI3FPskVmaUscWmHqYKGa46+7AOC3ULuuospbJOlpje/c5TZpSTpE36hoa8l39RGf+qNPMccZ4JgXV67fTOsoioZGx1KNel5dqFQvQiA9NwPJUBBHA353qKKJRfSFDX6/Nb+ZvvnmXJpbgWREvTFMXzo/M8RPLY0NoD6CAK0y1np5vxZ++ypMXO8564SqMycsuW71fEyUioQnngi1tnOC8bpcH/GdocC2BYu1b4Dq0TbOH87Nztl+OM/Tsf7yhYNVbb4z/7YIpP8QAilmEs85zpRrCYkV1+a6V5tsGIo/vvVOqiOR7mEeH0c5ts26Qps6r08SuI927WPdYx0yE0YaKrbDAlLlCzXOSGLZkNgsrtyWsK1cDw2zdpqiPtIUtpMDkOR5rszK3HXWC0HWFSpB1wIqvFewxVvF5tB1heusGuooSR/X4iY0+HnH+Q7rngGSZo5C1AzRl7V16yE+u+YNkz5JIBNRWA9VIMqDQKI2pYr3WPcX695Y6zterCNX9BQT4XaYHxcght7dWk7X1hbSw23qsPI5baNdiplcYnKd8U4CaRtV0gTz3K98+hPpVz73cjoyNUMcwpaUPrlCDcvb9+bT9dv30s1799Od+/Pp4coKx+PznE/sV+LWZGLL4RJnJb/jAsc46RxukgwddpDXR3nTFB+c4H4Os7bpZQx3c09ire818T73RP7kv7VMzgok537fYztFlzW50LV1/tbYQ/n07z5z7jFExb98iI4C6WfSrJ2Ddlqg0wKdFvjQLdAhkD50k3U+0GmBTgt0WuBn0wKPSiC98+arh4WRg+MorFZiI5ttXdyAmrkrCOIG9vTJE2T9W79BEMTsW0GBDPJLLLlVzHWRBG6yLdXBwwx+M80BoswqtEZKk0zCLjZDQ4BJggAZ3s+AvZsLN4k+YqPh7wBatYrI3+R5CuoIbrgJMfPZzGI36gHeAAZ7TMEkAXyVI9pJlMWO3dREFqjHdvPitbDB2eQYK1gRzT98mJYXJJBK+6oM7LZn4GYCKSsPBFdzXflMbJhhrDLLswgA2Gw/rZzcWEXNjuxj/34CqVQghRrIjD1BBeuNhH0UG1s2fhIgQSBJMgl4FAqkDTbh7H3jug8USAFYe31xsMAeBDjYEpOxC+jFQfpQggnYZ1DY7MgMQETbuOHju4PYK26Gmd2hyMpbwbwLbXvk9wuk5Mze2JkWb8kEZFEDoCy4K9FFn7D3BYWlrYe5tQFG5feaabrFcRpsWiWQ1vmd67iwSQVkoKxMEEiZfgIwBAzaIKt9o4G1FFnLKpIkJT2vQd6s7cxwjc8IQvk9KpAkp1AfqQ5ah3jaAVzNILl1a7Cs8UYKFTgGuK4+C6cDhpUKIrM37YNebMDvgm9mZ9O2W/G++HiQOh53G7BR5YAAvo9s+QWAyXPWNtIiS9JMUkULFMlex5dE1PFJio/TJmtrAMz8e4KM2SOTE1zHVvrYkyfxrgeAV7HHd1U5lqB8VoQIqgOKRqHuPGa78euP/mtmvWNpC2KXR66FZg0XVApc80MAiev3F0KNtI7NowRSd3WYulQAghBlTS5DEmnTGkEQS953s9LDhgfAI+oMFMRU1GSS1CpJOItrRzbxXpqgiPUQ3in7Wvzx3yoqjB5tguLcGPOCg3x+auZIgD1Li0uRuTwDefaQcau1lAS1fWVkeDQIpEoFUHpg96B+mDdCK6WoQQbKrwIpUnJpE4mggSCFclwqFUgSSKqgtlu51kUXALiqTNVKfaCXEk72YYnm0j5xt6hNFlHGMYgqxLgatnTheJkJ+wMFEu0n+eTzpQJJAqZUIOXRnRVrJYFk+G1XIPlaqZwL4D0zPwVJVIDZxvwiTpXqx1w/LKsM/US7AkmlXCTE2xcDzMzkYyaOshrqPaClwFHExkKBJJHk5UfNsaxe3NIS0PGtqkgLIuthqJSLeJxjqn2krJ3VW1gB2TaOSQmkmBuKuFQC3AFKGdcE7QAAby+8Jzw9ln+89ea3yIZfC6Cwn372W5/9fDo2OZ1effNH6fXX3mB8HsVq6yFqI1RrkRzAmOO+b1mXDKVRH0kBXcSKEf7di2KiGxXQ1Egt/TJA4A/+3z9ILw/MpAvUrOgBsOxiPgUqhHRBgQRYqQXcOtZOs9z4a3urYR2HAW3YFqFBgsDBQm7yGM5wi2mjp5W28X+tY+nYw3f2AVjuoLAVEBzn35MoCs0234XggxJB6bEOudVIp6qjoYJ8sLmS7jYAViFVPjZ0NF1oVNI4/bOf84hYQZ9eJK7OqkDiOpYZUzVIKuuivVqfT9f2yewvMtKrZORPMB7RBQRZbd2THYDiPbLl9z0vAshugxggYcGt7VGWQpzaRb3cQwLKJMc8OjWZKkdqaWcYG1xapQ4Z1kc2fh+Wds7zx7HBGkSJpGLaOo7ZTjavCfpUATAOiCRRu0nQsrTQVP3gXG6topjjVTwS47KKxI6vnRbZ/fQe61yts0Yw9jumyzWIgLP9rkEsLO3rSi7mYI5wzodQDgKp++Rj6YuPm0DypN6jVCzWgyVhXF5LHnwZmPeRCaQMHB+S1XmNEO3ENTeJ38bwTcg6SSRj7Ymj0xE7tT3dj1oszoeOb0Bu5yHuy/X1rfTdWeYYVHY+N7u6mbaoP7RrrTWA+gESDSp0mgGVjsZ24lTdupnMOYPMq1qP7Unqcw5dzDMvoCL62IlxdHn53NUo9jHOQh/B3LLOff/m2/PpW28/TEsbJgH1pamhanqO5IyzU5Cofa1QIFWt0WZShuvgMsmGPjvA9arksD8F4U8X2laxb4ICLeWPJHLUG4z1kOPXVZvrnxx77wH+TzHPDxrH4qYY63KST0gbYzkXkTrfiLbHhyGQfO+j7h0+qMP+tzZNcgAAIABJREFU+9/9TtEtDgmkiMsmU7kWYB01y7j9V7ffTQpD91mfHJs5kcYHhlEANoip0IVcimMkrBFt34jjTCD0EQngVRRI67onsKfwqsOGWKVyNAvjnXHfwzwyTqyZmUGJPTwc7eu4NOGkp6jXJSFkO7t2aNAfVyCQXEs6HztHm7ijmtFxbxzQ5m6Lc+yF6D5CLBuRAFUlTH/K620JIedI7x/zQkEgDUDouH7M9YxUHmVSUKWS7WIy0R7jZofzWiYuShxd21xKi5DsTe04TTSy7hD/aVUb443vqkAc7bJW22N9dAKy7DOf+GQ6Nj0T37sJ4Xb77r00B3G6sLwa1pGxlvQ2OB7sr5FcJrF3sPuKcWc/c80ZeYG8r59zMz2vojqcPjtJZz5KD57h2mvcp55QrptYkomhIIyCRCoS4kycCUVSjhG55mi+Vz6yIs/X3Gum9E+fu/BB3ewner1DIP1Ezdb5UKcFOi3QaYHH3gIdAumxN2nngJ0W6LRApwV+shZ41E3gK9/+00wqsOEOV5fIDC9UFCzi3YwJTgrquJnXemiXjVtVz3/+vQ0YpdXUMBnKJ0+eDIVPBigFa9x2ZAKpBBrcWGg50QQwt95PE6XMA4DefjZVR8kINQO7Oz5XgOix0crA4EHmpcWqLVJcHFeP9Vwc14xfNv5sQsxQdJNucfam4CSbwi1ABLOQ+wCrxgDEBiGRtAMbcBMpaRSQQVYiubFsSCDV19P9+QdpZRFIrc3CLmzJgizLGyM3rmExZVu6oY8iymylCmB2SwWBG6qCQMpqAj+TyYUAm9+nQIpaAwKnwffk2gpBIAkc9GzFeauiUNHSHYSIALTWWlmB1KTWRTYOyRZ2oXhQtVUycYJnnOOBhV1kF1q0OW/sohZQgUVE9qutw664HZwVXBN0lsARFFCd0A5gWL9CgPk9BFLRZmUtBYv2xj0u6qpE/xPAjvubfeEPbfckNclADQLJgvBkoFq/piBqLGY+SD0jbQJDIcFpaUOybv2eBhnMmwD/kBp7EmW8OATAOIid3PDQXiiQwsLO4vB0QS3sltdbbLi12gHM5rxqKtjoM30WUhaICrISkIK2N+PcR4CI3MuwiQOEECD3PdFHuaim5AnPCVRWADdIa48M6Z22ulrR/yEJx7SWArzo4h5vAARYq6wcn1MUArffNVEnNVt1ANPpNEHf3ttpYPfWnS5fegILKMYw7ddP5usenUDiy+8Mi6ECcLL3ec+1ZRHctg/vasfHZ7exxyttFiVi9hhD2vqs0oa35qgNsbActaIkkHYA1gTcWhBXddp7gz4ogdQCcgjiSKBWtZV1m4L0yOM2AIVQ+GTFTD9FntepXSTJN0oG8QB9fZjrMgY91O7IgeS95fskkLoh75oCNwUB5W/BQI81MoINDWCR2c0Cf/vY6YERAQQVBJLMDdetLY0EkuRiEEgo1RxnEjZazDle97XeE4zmNW91wyxkvMSCQLLINe1WRa2pS5bksJRcJo9y/a0962/JJMcI4XpB6we02uIUJHZKAsl+sGV9FMmnqH+ULew8h/cTSO+3sFPpFARSqB8PwdvSMjJ4zyJu5r8k2LNSytipWtIxl2uEaT+aAZ52BZJgVxDahYWdsSeIpiJGB6ZVKJ1CvRS1iw4JJIZExCwz9Y3VQn8Ks8yupkEoGp5ri6kGKYJ89MmwrrP+kcfjPcbD9xNI7aR+TkDInzPL2th3c+59CQ25EX6qxxvf+xJ9nngrMUHbHe8bSp976VNp8cFievP1N9LM9PF0mzluiW5rrNJerhcgcVsSCUKkAnkzjqpw2z7PeLNemZaTL3/mE+l7v/8H6dO1I+kclnPWmxgyzgAUNmmYlZ49bPBSutuzk65A7swSR5aJpVC53ABUttThG60MpxNjR9LS6hKAO7EaIsZYpAWghdpVNNn/+iVAIIUnemuh+tslo70O4dPNd12ojKeZ2nBaaaynt5tLqc49Oj0wkU40AdK5BxXmBBNFdji3FVVIHHODtqjT1/c4jy4IpztbG2meuGTNp6imJdFP37fwvEqRClZTfczJ3ainQt1HAsQehKsxY1vVId8xgLK4IsFP8omZ/6OQNIMj2BvWmAuw4Wugyu0eIBECG8mj2O2egECqapMYVrq0G8exVp4xu7Tx7BW8NQnGuVPA2XiiCs7+bBx0fjNJwrWOBLr/OalwXmPjYzH2l1dXcnKNAGyZGUCPGlA5WhBIWdldkrc58aBUext35/dP/VR9sPzwvwkCKeJXJFPktVm7mrGMOaGuiaSPnOBTfiYiCU8YVmL9RyD1R9uwLeqwTNCm01PjhH7rrOW6mbabY8bPSZy+vrCZ/vBHC9h39aeTM+NByCyTULEOGasFq4oL1WKREGOE4zxu3L8LIVFP586di/u9z73sJb4PsyZ68WgtPTsFsB8Xw1jg/7TrEvzXnpFRkP78ezfTd96aR3FbjxqCT545np5/4ji1lkg+gTwahpi1r0koqg70c9EGzmcm6oTSiD+I8762w3fbVkZZqcwuAnAQSBKXvl6ufzgl6/H9X//H/5P+1ud/ieudDHWNBEmsC01iYb6N2p8/ZwTSb7+PQCpWkKG0iXUl6+85xuwf3byGTRvXTGwaH51Kp8ZnQq3cIhaqKmxgjyuBZJ+JhBHnBu0pieuqCRcWFllnNLGqY23GIi7a2fYp7ucm8UKHgxr1rVQjDbNucuytosDRIq9CHMnWdiRloeR2vqhbB4nDVCAjB0zyYa5qEePinvKfCsUgkJgzJ4mlg3zHlPWLCgLFxB6VV7E2oDepQKpC9FeJCe518v2SOOI85f8KUk3yaIt+tMx64vrqYrq6NJ+WmCG3ULjuOB9KHWUZW+yxVGS5x9GyU4VUle+RKNXCscYcqXWfast1yLisdPejfNa5UQcEa15mNjLOybk61qq8MeoJugbge2LWdA73mYLgMWlpjHM/SYw/x75kiiVjn8o9iX4/EYkfOfkrEkCCSLIqVK6JZAwJu8ocROKnnUDy6X/23BOPJS6+/yAdAuln0qydg3ZaoNMCnRb40C3QIZA+dJN1PtBpgU4LdFrgZ9MCj0ogfflPf//gBNrzFsNLPPI3CxOSIJnMSM/FZ3M2rZtsM+RjdxHZeycBsU+dOh62TKFAik2Umbxs/NxYm8umfQmqIy1cVlcW022KIQ9i/XP6xDHqR7ABlIs4sEuKfUgbgXRo+ZH3HZIiWsQA4AEQ+Lvgn2KTKPijqkCAual9nhZUnLsA0gig1RiZiQJTqpPMfBVwyHWH2ERiTSOBNKcC6WEzwN+d7QzmlsWvPYdcNJpNnABC2INZx0OgyfovRW2RcLgh41QLOwkaVQcSOBIftKte5lHbR+LLXV5ssnKtkbzZKhReBVAreKPSJqzJzNAOj3G/CxAcj6NNa/dAIHn9ZgGHqogsxtLGLt8xs1970wDnLok0ELVbIFLcIHqPMz6U70WR9poNzg4fAoeZyBP4cNN8+Fq2ZYlXA4AOhjLULvl+huokziKD9fF8cYBcRShnqpZGgyXxtQW4qY9TA5JihQ18E5Cpzj3uBgioAUSMUkdBYiWIGbeyEk1NvOTr2N6gQmpYM0nUiTofg7x/AjBibISMZUDmfr+fa9rm9Q3A3aUNMvEhnZo73mMsciQiIgs9E0KlemeD/ix5taMaSksUwchQREFGZWY2wMQaRM4O4Kdkn2PB/mu2eqhx4l6p4rO9uinOne22LCTtYwVQVSWFoJqb+lOjg2lwcDgt4YuvLeLlkwAvqBcanNs8iodPf/TFND0E2aXypADetWmJ2jFkxQYAz3u9tWERFn1CgFkiTDs0VYL5Pu0CkEvQxjtoIoGdWwtr6c6Dhci0bWzwb9Q/22YJA2LsYC/2EKuhlU2s7VA2hMkh1+c4s38HySaxqfLNOiVhuabShixgABvtjQRWh1TzcI5mH1tXaZfztqP7yyLlEqMqvNYg+bznYbuoGpH7MAgo72NiYoL7ASBOlntXD7Z/1T36iDV4tI7LSrWWysgiVkgeeh7GuwG+qxI1kCLaReZuo6gzRNcD9MyxMNsvWgMJULywqAQVDBJIUkolUdjegC7u0bd6SEl3vEpo92NVaDtkNV6umWWsCRKJviDYrCJIssT3GVslYXLRcLP5bYNMVu3Qbv4OdaYHI8YGSVckBpjZ7+MQ9M0WpNuMp/i8QzTGfJ4NQlAUNjzeHV/IfTOETHyr98BM+vZjllZ2PndA4hTxqVRbBYFe1CUyRm4KWkmmCbLx0w3p4DiLrP0AmiDorIXkjzZR9Olcz00SKRPM7yGPjJ/GlyD+tN6hv3O/353Ptb4e5+NH3/xXaQ8kTBDbGDGCxeHHLj2XLp06n775F98gTlfTfbLdF+hUS8SA4dooSQxkujtPaO0IYV1jXLSom4R/Uxrj75mpsXTx4pn0o6/8RXpu5Ega26DWF8Tl6aEJxjigNjFqdm8z3dyrpzd3l9K9UB7RHwWoI+FDilLFYQ1F4kRaE6CP+l3OTIYjxylzXrCdzEn03WHadRKStZcaJNZVa+4DkDLmzlUgiwZGIJUhqrZX07tdxCPS1yewyBuy1hz/Nj7Q2MQeYgPtXYUEZnShOOKHmLWAcmmV68v65GyVuadqDyR8iNdHx8dTBQIJiQEZ89Yuy8kge/ZlzluC1R+TJsYgk52nhyzoztxF2n1qQSA1+wAuAfNrQ5V0/tSJNIXaQKJfVanEvzFrm3/num4qTe3Ozsl5jinJI3tzk3sZtqRFHM+2pHw2kkayjZ6xWEsq2zbmvyKL3r5l7BSM3nRNUiqZnA29N0GcqzzKZLJzyOz2z1cNpBjqB4kmh/GiVFgdzN+SHqV6oPi7HIelyqIca/l4BSkdYLZzMesyEiMaAPbr2I0aQ48dmyGho0hEYnx4d4xDzlfkgKQvX5tP/9s3bkAWDadjEE4zMyRSDDE/MHaWNlinOYUbk5kDmtShUiE2uzAfJPLFJ59MG4xFlXfHGWNPnZxOTx8ZTDVq5i3Pz6dREg7OHsf6i752796DNLewAvFaS1fuoO7Dvu4eSRNODh97/nI6MTGYdiFux1hEXDp/jLozkg+o4Rib79y+iQ3aWpoaHU/b6/U4lyfOn0sj2CrOra2ka3fuRl88f/o0JNRY2lxeT9dv3oy14PGTpxgPI2E79u6N25Gg8fu/9y/Sf/Vf/OM0OTqZHszeR23SSiePHUGVhDVrrJ3yeim3cftKvi2W50X7Bz6+8Ju//YHveZQ3/MNXsgIp+lLx3S6veiHMteGUQFpi4fmHV99EgUezojSuEK9OTxxFjTkY689QXtN2W6zfQ8kf1nWZlGyFXSSJNSiQJJL6WRA7LnN8c87276xM1y54A8LH148eOYZV3nh8zjWZa6PY23A/TA5SRSbpIuEyoKLNJBOO1yzWfE6hKsZbrCcqvGeYeaZKzDyKenJAC0d+TE4K8jTmbZO8tLDLc5vrRBOCfHgs1WkmZfh928yJm8S1a/Wl9Cbk0YLWnFxjkEdaM5ZrbJO2mOXd12xJ8NC+qptUwm+x5lJ5JYma6y3l9YEL7PhtvJMs0kYv5D55gxHrWdfj2uS5Fo3Wc9nOPBWLnMLOmveaJCThpoXpGVTrT5Gyc4I5ocb5Sthzl7J1bZnEcUAgeYy8botaSK75i/4RSSgH/SRb2P2Pz198lK72od/TIZA+dJN1PtBpgU4LdFrgZ9ICHQLpZ9KsnYN2WqDTAp0W+PAt8KgE0jf//JBAslivxZ9j0yAoIG5pYhj/HViyWXdEYqAAV1TbWPA8SCU3J2xMRgFujs5Mp5PHj7NZEFjKG1x/tgWawE20gBAUWFtdTtfvzqXhsal08QK1S7AGCYipIC3+EnnkdxckyoGKAULBegRNsuwEjz3ZdoWDW5EWyOiWCh8A1g02XYL6AoxDnOsIQM8goNSgRdtD0WPNk2yjtcox7z94kBbmcmHdv4pA6oN4kUAKVZHQeDAuh7V5FB58EIGk8mCbjZsActA7ZuzFJiyD2Zm4y+0fhYIB1zOB5HsyIC3WDP6WCSSAbsG3UD5JAArChtKh2LwKSLOZ74dYooY0ICbZjRwnE0jZhi/fawmkDD4I5rQ/PH60tcBQscEsX4/vkTgsrVaCQMre/2UGcygjotZKJpCy90iui1ISSLZBu+rJzauiJYH8VTbKKpEkkLoAB4JAIgNdZZZvEqqUQGpiNRYE0iY2dpS32NGfntTgkkAaHWbzS/YqzRkbYBURFhdeXKfGAsIACaQqG38zPLskJrFLyhnYWb3TKNRHkoveO/uh229gwsiUNetToGxkaDA2+ZsQThYRL++llndRO0vwKxQcvYAoEJBFHSXft8X7KwC+AwAlHn96CHBWO0ier3Hiz54/RRY1ICptub60mC6fP48VFrWRABFKAkE7lpJAEiihh8Z4KgmkUM3Jnqi2UW1UjHfJnigcbTygk6nYub/cSLfuzUaf6QckXycL9y71wpY2UW5h+9egb23TJ3b4LZGsemoEkNiMc7/D5usFLFHh47iUtIusXzOLQ3FDRjJtoBrKa1TRYIa5ykazgqtm3UqiCKoAzqyjBAjdml2IvnSM+LO2irWYADJg1Sp/92F1VBsi85x+ogKmz0FjXJDA4xwz2eP9NZQBaBUEkgSdvXyL9rAGVCgcGWftBFKP9ZK4N2LyxoGomRQ2dFmFJIEEzsWxAaD9fq6vnUAyWzeUiLxXaycz9B0yEsvtBJLt1defSZ19LW04b98iGWEf0SI0FHlhGyiJnVUVgmfcjYPhm4FegfE8HoLkKmJ++Sb7pYR82HMGweuoNMYFs3Rg1ef72wmc9hiRbTOtf6TyCGAvHIgygRTFxDlU3TiChVsFxV2Ve9XHOAtCLcizrFjqDoso+rLzjXEjamr582MIpELRZrJ2qNS0ueO5ucX3xq8PP7P+5U+88o1/kfoGqccCkWCsHYNYOTY8kX715c+nN1AgPZhfRHnUilotG2TTTw5jvUbywgLJCVr3mX0usdtgrullzjlKpvyJo0eYE4fSu1evpFH6PJkMaYiEgGOVMVRIvdQ/qmMT10gP/NlHgei9YZxvMb86j0es5n0C4rUa37WwFHEwT+T57jluelF2aAnl3DVE352wBhBA6y6xc4dxTcW2dAygfpR6M70ApHPYat7ohlySSNSGDOu+1jbUFW0c97+wFBwhEk1SZ2mL61qmz62okiQhQwVfqFBU+RTzgkDn+PgE6pOJ6FubWCxpDxmkrkSLiiH6Qig1GHdatw6QaCLRPMmcVtlDczXYm3Zq2mKlND41Qg2pkVCE9KsAoY8FsKyKwLk/iHrAU9uJ44Ytnb25IEJCaVyA0743kgFMVGkjSMykd8ypZmgS90L1V5CdYUPJeRpnrdeXyaKcUBCBKaZFx65geE5CuLfz800gleO7JMPK+btckxzEiyDHcv/LtqT5lRwbClI6nsn2bMYqEySsa7OxsYklGQof1mHnqWPXD7KuGt2aSGEFxv1kKk5fujKX/tcvv836bIh5YIj1JnVupgbT+ORQfGeDfrPGJH/v1p20Mv+Q/lJJ8xBIA8y9T3/kubCL28Xqa3XxDnPmTHriyFBqLtwPu9S15bV0Ehs9+/ZD6vxVIW+vzS6nRdYNXZWhdOXKNUjMlJ46cwISs4UNYy1IwpPHj6TnnjrDufSnL33zW+kqBFEX53v/zmw6NXWU0QDxyVh84vKl9O3Xf5jWw5INspYA9fLHP5le+do3IslhgBioBeznXv7F9Bff+A7zIPMVSSJf+fMvp//uv/nP0mvff4Pv72Ot2gsRtpT+9t96mXGDNWuMpaBFf+qQ9rgIpL//3W/n82EtoZLQLmBtKuOIE0IXMXCVheefXH0j3aYf7A5l5feJ0el0BKVQl7a7BFTXJJJtjp9McuTxWuce5tqtKMwhCl0vDHFM1xZRnzLWZ9k2Udvg5RXs21h3DdGeMzPWBxqIOkiO9UwiaWMMweO4lbg0wYZBPuBcQuxAY53XJ6zNWuxfNvhOX0O4DgG5lY5DlleZt1VUhuNmJM7lRDKJqJpzmwokJ3+vSwKFA1rXrZf3SHw26DMLfM+r87fTtQ0SckhuUtW9z7FjvnNoGZNc57G3UsmmFZ3jZ4jEBOfqLeJnWNtx/Ih7zt2qdplzTaJwTozVdUEclQmBmbs53Gdo/Vna622Z+EW7W3e1RZuvoUzdhiwadJ1F336hfzSdJmVgMOrKGbNdg2Q3B+fqUCAVhJJJFuGI4PxTEEjeqQM7TM7d2qU+9z+9eOmn7s8/7gAdAuln0qydg3ZaoNMCnRb40C3QIZA+dJN1PtBpgU4LdFrgZ9MCj0ogvf3Knx6cgIBKWd8mF07Pm9HI2o3MPxf5ZMkFOO5eoytNUgvJz9TJ8PMzFt/e11KONwsIXTh7FHBoLICE7K6tXZcWNY3/n703j7E0O8/7Tu236tZeXdXV6/R09/TM9DRnozhcRIoUScmWZNmChdjxoixAEASwksBwEMB/578YCOLYVhwZBmInspVIohIjMizLNLchOQs5w9mnh9P7Xvt2b93a8/u95/uqbvc0yR6xhx4Kt4bF7q6697vnO9857znned7neblGR5rDfuIch+zBsYn0yMkTZFhSADxIjkKRklmFXQIhH3FyVrpfHjo2sMZZIquzYRsEqATlCrIlsn2texA2d9o0QTaoMCkUB4JYPahK+lErDAMgDHEArXKIF9Qy49AaSNfJTJ2liLKZkJtkl5cKpLK2SEnmCEYLSod5Fe/P6iNrLuQaSHcSSN0eIIXwuRUVSO8lkAqVRfSHd5uz7Es7qpJACnBVmzhep2JkFaBxldOoIHQA9YK3Aq6Abbav/BJEk0DCHCP18eNeVFEdZHT3co1SgRT9vEsABqVz21euAZRtiXYED/PTitdkAknAMBvMeSgURQjVUQDAtknv9xhK+TvssLKCYpdACmu7PeKrocqsiUBSgaQCRcChD2B9CPsnVRrxmZBj1p5RdTRHFv9CbWuXQFKB1I/d3YgKpIJAqnDyt1aTtjHL2KLMLglGMb4B/s0g1RZEcEkCyS8VWALhPmMP7SpfsmKksA8TKOE+VwHJtvmd5M8AQNZqfRlANdtFOo6cXwP8TmB1RdWOz4w78ODv+wUh22C1hsjMHoT1UhGjWmqRYtNa8g0DorUB0OrcJwn2yNFD6fAYdi0AXGXdGPuwJJA6VBo0EUhCypkOy2NM28F4DoWFUyiIQoEj2wA4wPc8fXkNgK6+ntUNPfSN6qh5lBKX+Pl8jXpIQQzRBwAZy4DnFnU2c7X5eQ8x7+bw5m+gKNO+zM/nkXE9ahuhoNoCINLJbdl+0YZOe0w+TzWT3xI7IxNjAHCoEACVVBCuaoFF2wWKLl2+msboC0GkTp55TwX7K1hS54JzRqsZx5B3KIG0Zl0SHoDzJmwiCwWSw/q9BJKPOserDgldrGZUINkG++t2Akmi29oqEkjZ0u1uBJIxQ0LtXggk07QdbqUCycxplUtB7wQpmcdXaf8meVMSPc0EEh8XIHipQNp9TaGmiwLaRRyS8FDxKKrrfZaAXrOVVXOQ8FlLQEkgqUCyBly248sEkpxrXeSrrzfGR7+Z1CqNCgVSrqdCNAh1W1YgSQZJHJUEUvnZQbrzO4vYC/6rOmkw9+ox5uyN/XdEsB//n1cvvpD6mGdLAOCSz30gevCU6cknnk7TU9OA4svp6vWbUYvi+NET6eTR4+nt77+brsxN0S7GG4tDJyB3HVVEFXDt8OBoOnbkaCgJr8zcJJZDvEBS9KJ+HaAWWw/E5a31RYBGiA7GEHR31AkSFdQyVCBV0nWwDyD+KDXQUHOde+tdwFDr+kG+57SOsAzsxm4vbWPaFcssADbJGN0Sx8z/LfpxrBdlcHU/Vk2SXNjLVSvUWaqlmysL1DsDRCQOWsPIubTjBoE+7+Zig1hhDrb3pDXaNc36vAqxZdJGJpn8rCJLwTpsqKFGq4OoSbAuYxiEMsDMetrQ0A6J93Tz7Kz+sk0skNDRskkQfZIx9SAqjCMnj6TuMWwAsYVc3aBOmtZ8KuRMFInlCPs/kkVcOxznUb/RtkS9PX+d1xiXqIjfrj4FYZTJn2zdml9axHbmgQokb0gFjV/WC3FNM56b5a8SrHx/8/zIBBJ9LMjMfxfX78+4/HEt7JpVR3fOjPK+yzp9pbqwTGop+6YkkMo1vrxOM8EciRJ8+2zXtLFjbtRIOphfbKRbc4s4qbanpx5/iHGhUjsTEEboNcbsi5fm0z//8hvpPHaUbZ3U0SKoVck7GoREHB+F8mR9bYMcuHrxatpkT/joqZPpwsXzUfvlxMOPprnpmXTtwrk0c+1s+nM/93g6cWAQ5cha+vgTT6bvvfJ6xIkt5sr5y7e4DjaFPajUITVuMpffev21dGxyLE2iNqotzKSR4SHm/UrsdT/3icfSwcmh9I//2b9IAyjxzzzxWPrd3/mD9LMffTpNUofs+ee+m44//Eh69dw7EFkn0jBKmH/7x19JP//xT6Vvffkr6fOfeSLUV//iX/5e+uznfzF95RvPps98+mfSwSOH0//2j/+P9J/+zb+afv93vwS5vJ/1HlXUm6+m//K/+M/S0SNA+MbYoAWK6VUyd8V4fT9R7n4RSH/x+eeKfZtzJtdPbSc2dLOGqwztYN1fZDF48frl9PrCfFplL7bGPn28io0h63UvqsH2ImshlDHxXLSUzHPVubbGuJGAnJ+djX1YlWQw51M/17aeVCQoRHCDZCG5Yn5+nnHWQPzUmybYGzjvl5eWYy/aydrk+1UhuXbE50jgEZ+sH7kWkkXaz/qzyrhaXFyEGCJhhGv3MrYmsXLrZyGtaCnns4g9lHta9qNY4VULAknlZ6j73f8TitqtaaRSk3i7TDw7uzSdvnP9UrplohRnkQ7e29kJTWVyj3tf68qyl29DOcr2PRIkPNcMD2DnSGBfY++zEbZz7HEk4SLDH8x5AAAgAElEQVR5xHWzsApuGhul7aZxz79LZEn+xJ7eGp5F8omJbf6sh3uU4IwkPP6rcK19zM3HK0PpQdrYz9rR48XcJ3Lvud6R+/y8v+/y3zo98PdQIEU3SE3lGByxJAJpPmP+/RaB9H6mbuu1rR5o9UCrB37qeqBFIP3UPbJWg1s90OqBP6s9cK8E0o23vrnbBSW1EMfQSEfLB9Ko8yLILYjCIcSMP4+pVQ54kxP7g6TwZ5JIZlrXqYeyQ5b9lmA6UNU49QgeJKO0n4N9BxnMEkjWJPIUNY/t1dkLV9MwBV+feOx0GhvuK8ijXIMgH/2yNUf+tlmljV5u32pjOc3OTkMgZQVSGC00E0iC73FAIsMxCvKavQc4xUFslQOPhc0F0/s5VI4NDXIQ6w8QE8wMYoJMbwikuSnqN/DekkAKT/YCVIoDUalAKg5LekxlS7rbCSSVHlrFaWFXEkjalgB330Yg2f058dFDnf7kkjHWW8n37GfezcJOcLBGAfJMIGH7EQSSFk6CsNyn9l/FAdLe7QDoq1hfItol0FsSSDlZPYNEWYEU/Z/htt2vEBU1EUhBBjk6dg+pqmyaLewywVSCS/69JJAcb1npVNAVKpOiP2+vu+ThuCSQtLAzS3eRDFAReesfDQIs9lmQnv5r53585rX6DmoiFWX8HZ+lIPSaFEjDg/k9ki97BBLABBZ2S3Vq3qBA0p7QQtlb9KttyrWIHAce1a2b1RljXzBMIML6Ju0c4AU6zLTuwCd+G4B2hDFuBubics56FxRRJTQOKKQS5gakqnUSenlm3YANvl9Vgeq4SepDdGJXhTAnxlYboK7FkSfHR1M/7Z+dm0n7h/rTM488lHoAAKr8vSSQfE5h7QJJYw0Ux7wWdgHsBMGnck5LsPz84pnb9qj1lM2nbJ9qgB3mdh1V1zQFzC9jtbKMwqDTQz/Mzzr9MMXP5wAylpHDbXEfa9zQMjWltpiDUWdKwkXlnBm8DOQaqocGRFhYtmlHFvVZIPggZQ5RPNy5NINV3xpzVUWTr5PE6KQtm/R/7wDSA8Fb2qiao6wnJXEkmHsd6yELaHdic1XtJ1O5G6A87Pwy4aua7U4LuzsVSJlAgoxUUaTFnGqlJgu7zi4AFiZRtrLMVGszgbRBP26C+EsgSTY5PgW9tLCLdtiv8Z5sYadqUrL6hymQJHOiBhnvs9j4GmMpFEgFQOvvmy3sJJByeM9xJGxGebMEkvZm1k5yLJf1WTLhG9R1rosWYE8GhH4QgVSS3F4/x8gcx4JAgvns8dkL2GlhxxiQzKiZcQwKXOk19pqlnet07URx9FyTrlQgRRH1WAv2LOzuVEKsSiYy/5ZZE7QvWpSE4TNOTj59W/y6H/9Yu/FaGhwaCCJMdWKP6hQ6dJC1JIPr7enCO+fTKuqKp848nk4eO5m+8uw30jIA3DwEcG2ZGl3MySWUDKphH6AGyGOPnk63UOdem5+FrFmEoMAebzWlKuRshZg9j+J2FgBxXcYF28oB1q5NFE2jrF09ZPVLEU2gPmxbXkkHsJ9r3JhPVVREm9bXYPVb6e0IYgcIkH4eRMFJ/3SssR7wjX1dHbs5IhY1SbDJGj6A0khyl7hFokUNkmqFGFTnczd8H/0cYyRnTPB8UeIxjqDaY51dpLZTg7gnWRIDh293Bq570uTV3mHs5kaCyGeC8NzI9Qcg5R2hRFUZqGrAQb6oylDeh+9+xs5+0NszDx5Mp86cStWJobRN/L96C3sw2t9l/IJIy1aP1FPjefjZKoasVxdEowq9AmAuCZFi2xNj3WSZAK3DNitbZ+2Sle40wubKOiOqKgWdVVbS+/xbkjPmmJMx/6+cfJFsoIVbnoPt6dzavvsxFNMHTSBFTCvq+ZX91Zzc4e/vJJjeS0plNaf9kZN6tLFbZ8yRCFLbxm5uMV24dgUrt7H0iZ95JCEsY8xL4uW92rtzW+kPnz2Xvv7SZYimEfak7GHA1zskP1V/ok7r5VnP3ELLAbH38KnjELhXUAiupG7G2S2SG0hLgKm8nv7S5x5LJ8cHUh/X/fQnPpa++/L3GNfYnk4eSV9/7tX01vnrqX8YSz1sIGskEy3O3kwPP3ggDZNxs1ZbYv87DonYT22dkXTyCGswEujf/uf/Mh19+ER6+mc+lv7pP/ln6Qs/+zPp0MSx9KX/51+nB04+lM7fuJae+eSZNHn0WPqd3/lS+thHnk6vvfid9Bd/6RPpKHVE/+E/+u30qc98Nn3tG99Mf/FXP58O87r/8e/9r+mv/ZVfg0D6g/T4mcfSBGviGkkoz3zsqTQ2gvJKUj72XoUS6UNAIP3q88/ndYIv9xbapTkjrBepKqeTWFUnHl1mj/0N6iDN8NpN5nQVIkIXg1H2ND2oDZW9ZmIhnz0cK47BhnsGzhESyqp7R1BiVbHRjkSB6BA+xxo/ro+833V1mXi4CGHkGB0isU0ruwVIpajvSltUKnsNE2VUbKpA6oXcsebSBjEpq2pQufHZKpBMyLGOWhfj7ABqzmFe32eduyBeHOO0mn2WJP5ABXLK2n3sj3RQNux0mqgi8c41N1jzpts20gu3LqTXUcStcA/bqtQkkLC+c8netMaQkdnkEzeRujqY0Kd16sBwtHmNPVdO2VLhnQmk0uJV5WSuaZkTTPwKJVLEwFyjKNfCLGw2i5jtecc+7yBWScCZhuDz1OR8hOs81F1NJ1G6DkAs9XHvnfSD41G1kfWsfBw+w6h/xOeXyiPVhfHJ7jn9z+XBtoddckr/4OlH7ktcvPMiLQXSB9KtrYu2eqDVA60eeN890CKQ3neXtd7Q6oFWD7R64IPpgXslkBYvfmuvAXEALU58d2lWzh7OhaU9BAjIWoB2z+M/F5ZfWlpJCxzUzOTd2sCah+LInMHSsQcfoEbSIQ7c3ZA+KwAs2IRML6Z3372SJiYPpCeeOpOGh7WeKADsICzKGjl7CpSoO8PhTGukLQ4sNbzzb0HyNPAk9zApAeDXbRm/cSDKPzd3zr+qlrDOQoPbqmuhpGUVIObkvrE0BiBndqxFt6eo8zI3Vw8QLwROvJdkxrhesxooFEgSNEGEZDuuqPfCd1RdEKjnENorGKrdHUclM/KiBpLZ5CCQQW4Vdh9hPSfwGn7le9RNHMSsaUO9BxUSvYCyniWDeAFcbwBs11FzhBWX9R7oj+4i+9CDp9cNG0D/gyXqKkgt1SsSSblekuSBmZGZjItsSv+tB0nT1zakSJmZXGaX7xJUvk8A2UxI+S8zJ+2HggwMAKrol13CQksObbX4+XZRWNjM2uZsZ/tVcF3VyAqHdbnIWvQxhAspncN9kIFBIAneSvpRI4mHvIgd3cIKfyfTec1nweG8h8Ly+wdVIJE9ClYhkL9tFiZjdhm1yAyv1/bOrPU27rULCy0/Y3ONQ7L1aACMlsnGFzzWmk7bN4koIdwVFE/tFLK3HRtk67eTvdmg0PfQ6BD/XkPdhPWS77OQMwoEAdEO1HBTc6jpIAN6VYhBeLTRxkpPFYsdXiPBtQ1gCwHUQX/StDRFrYTJoSHqMQhqrKZPPX06PXLsEPZ8Wp7IlJnZaSF5AU8VTY4/AHprALVhyRcPIVsttWsvE4SduI0ggFmvHOadc7S10CHF2F+jD1ZA26aw/ZmjDdoILgCqrK7X4/rz3OsWjFxtHgs6nsE8hBIQRADCWrz1cs8xvjex7gIkaaN/5heWeZYFuGp7VQDF0GauWU/KOgS2A4tGCQHFAr5mGKVSD/djIXYJJItWW8ckQFquUyWreZt+20Q90Uum+pCkTQ+ZwswHSRbnqRZu69YQY/5I2ghqhOVaKJAywWM9BYkW1YhmNIdNpHOAZ9WDqqgXZVPUUuNewsLOsRqqIIg0Le/W7WyBLcc0hJM1kGB1VBHuBHnKZ2i3yXvKmkSbgExRCYTP6KUt3menSjlZceOYyb60zXZJcAki5VorWtNlpYNETSaprB6z96UqMOpvhcUe41y1RZHpHUSQ9l5cM9csyO9TjRTFxOPzBclkpYI9iT+DLi4IKl8f2d1Rp434Qvs7mA/djMFerXn4+TrXqvucsJDsBwTrA5B3PpTqPK8Rtjc806jbZT2j4CGEI7OKMSsgs3uh9TAceypZlrAo8ntZxSA38MyjX7zt/u/HP3auvJLJCQktgT3a6LjTfq0qsQNZcf3iFYiZbVS2DwUZ8trbb6bB/ROhrKvNYoUEmHr+GokUw6Pp4Oh+QO+HsXa9lt6+dDldXZyLsYaHYxpoo4+wi1zUEo8x0ABU1zJJ5VI7QOyIVqyDKPNQ2j0wuS8NMWEnsNRru76cRjYqXGI9zSCPmh7YSZc2liDWBA1HSJRAYduuLWe+ngo/M+erg/tQIvVSC2YREJX1HoA1xjLzcMcMdcaqtkZZEWAdwjqZ67mGmkkYfcTYNYixFUiktVh5taHkeamScl3b6U4jVezrAB8PjY2SwDHAOF5N03MqGyWSnBfEWWz9LGxvPZtu5xrPfZD3n5ocSY+dOEQCynDqgTAjGwICAtUWNZe2nXBhmZeV1RVVS4DDqoWcX9YmcX7mdSaP6Qg18X8Fweq7nR8xzvPvmpU0AqB9sBeO8WyjJbmd17lIrCj2HHlLkq9fJg1IIuW50pYurI/fj6H4gRJI5T2VqtRybu8Sb8UdlOTzXtLP3t4tXhJEeUGqGaOMd+7DmKLwqSRtrKZ3r17GbvJmevyJU+mpUw+mXp6hqjJtvi4v7qQ//No76V9/7TViFQoh1mT3l50RU4nHzPOOsDRdTnXmfh/7gWWsFje1ggTEX1pcgaxEKVq7kf7y5z6SHqWG0gjk/2cgep5/+dW05LBBUfFHX34+3cKmdZsaZT2sZ8cOT9KGRjpycJhEpwr2dBcYr0P8ric9+tBx6m6hBGL+/9P/81+kY6ieHn/y6fRPfvufpi985hMokx5IX/rDP0pnnnwyvfjaq+Hl1kacW6T20S/+/BfTC88+m37tlz+NmuhI+nv/0/+SvviLfz599evfZG3Ice8mCRD/+X/yH6U/+lf/JhSz+0nK6mMf/fM/94k0NDwQCi1VHbFuRxfv7eN/kDL0Bw24+6VA+gsSSLalIAmseWa7ooakMZxYtQWhUuNnXzn7RnqXWCaBZO3PXgib8fF9aXCwn2dKPHVfzBql9W+NQRIEEvO4n/nsXti6VqZR5MQqk2NYU1lPev09a4kd4xrv3JdAqhGTJHgnJyeDhKqxVnjuqLD/0vbT6WqSiopKLeZ6uVYYxxVnoA3iR539lpuiDiZ3B9c9SLzbx2v7SZTpZm/m+hh1gBif2tcNSiBpgUzccoyWBJI2hqqlVlkk36Wm1nM3LqTLJMU1+PeG7+eM1c14lhhzj2Yihwlh1m5zJmkL6rpYQXWl9V7Ub3LbZ1/HepnJoXK+huooRELGxUwumcyX56sqr5ygZ9zUfcLwqF2dRK8do8WoTgcqLDv4/QA/O8QzOjXMPOKa/bShh2fFEpRt6uhn1/4g/rlqs3XdbQSSMbg4gXpW8PX/8KOP3pe4eOdFWgTSB9KtrYu2eqDVA60eeN890CKQ3neXtd7Q6oFWD7R64IPpgXslkOrXXtxtQBw8fxiBFCBhBgNUNfRxONPKajdb3febXSchw4FqgZoj+sN7EFsRPEaFMEitiAchkoYoJixwOju7kN4+eyGNT0ymj33i6VBnBHlRkgwSSMXfy5/FwUfg14xFwKol6r3cvAFoRKZ5EEgaOmUUKO4tCI69f3J4K2zXChKpodURh6Y1gTGu2QeJpBKpXUKAm7F2yuoyv7fWAYCxYOs691KCQ3FYDUVBQfbkE/wugVQWtfewBz2BiiUTSJJHkkhmI6phEbzeq4GUiZ5QIMWhOtetKO8nsvgkkADLtZ6LZEReL5jd4DoSSFpxNRNI2eddJYEHtQzgWH9IE5+esEQDZCus8EoCKVQqgUUIdkk6ZXO58ss7aiaQbiOP7AaTK1XrxCUy/eAQ281e9jV5WEV9lSDBwqKQzFEzEXl2uQZSqZzK7VZpseq4Cvsb7tdnyet6qJswisVbP1nIuwQS/bCC6miBZ7iwshkEEsnOQSBVeP3EYDcExB6BpEoGhiLUSrO8fpmLb2IdpR1RLwBDJ4QOnQyB2h/3toBSYJv3aMVTxTZqGGJ1kbGoHY+AfS/jXAJJ661NiRjuZYOxVuMZRTZoUT9jALKlf3AIEG0NQA0rKrNZqQsAJMl7uqiF0ptweERllQmBbewU5/HWk0TTrm6IhziGndM4oMtgBTUWwKZkUXSwEHtxQHfyOLYFULrJmg2AdddSMIpAxXMIkjYIDVWD1gLJ5M02CgR/73x2zM4tA9JjT3dzbolM71tpCbB7GDBhGkB1iu81+m6VLqtLpgoh0I+CIAIgQSIByqmKqgCySNzMQj57/1GDS7DZycx3RRTCtgjS0oIgZh3DEr/OJ+bVOJngzpVVyWTev0jbJMrGqENRB0Rc36wHoDgK8Qfew92h7LD+QNQqgoDRUqyY4z+UQCIGqJhaZRxsowhpoz+7iAElgZT7NRNI+boQQigD1wHsVRwIeAo2SlBp1dfNHHb8e6sS7wLcKol4a9QnEuQW7NECTntGa2pHVq9lbXwm3Ikkp8TqhnIi40qA3hms9dqh+All1x4I7pRz/ub6bhko93vXssvXqjoLUjnP+piPfoJEo0MrSCkneobYfS5lxnOpftLWz/b2gHIqIOphvuTaErSb69UEGQHpBoYgkCATTUwwXpVri6SM88fxLIGU7SklxIwsWcVkJvYaBImKoxme+8LCQhRJF/has5YKDfjEk798W/y6H/9ou/FqWCZt0fddPEuVuu2MRZWDkv8Lc/NRt6QGcDlGbQ+BUC2SxrG5UkC0OrNANvxoevPyxdTPn/snD6WDR4+mV998O333jbfSAmojkwt2sOkchcSRgJqXlGEd20AtNAgQ20nMGADoHldxaHxo30DFdCI9zHU6liCbXr+SqtOsb8TCZSQdV3vq6XplPU0zfldRWJqZ30Fc6yUOan6kOm98bD9zsj9duHwzLa/yM+zatLWrqRBiXldVRfLIK8QlFYPMdGzxiNf0gUXiVST1ae9ofRsIpHUVU9qQ2S+ssT73DfYFw5BS++i/p0+fTg8dO5rWee27l86nazNTgPlk3BPHBoZGUl2LQPptgPvdYX7sG6imh6k9c2BkIEjjTgB1rfdmqA3TQB2VzeEyGR5jFtR0hPjqeFiHgJMsXZNojSSJDLAKrOZ6dCXxmde3nKxfEEzuJwog2dVKFYLxS0sr18s1+sfEC4FdZ0peH/OffpUEksXp83VRqDU+/Aqk6J+CFPtBKiN7yP5zt1B+3Ukw3UYgFf2RSXOsRFmnlwDmby3MpUvT02mJsfPJp8/wnEdD6VFj/H7rzUvpd//kpXRj2v1NlT0A6ghjCokbErfbAvQ8b+OZ42Rni7XXPYjrCwkTq6yZnazHox0r6W/+ylPpZ888lAYII4cPj6RLNxfS968vpWdfeTtdvDHHfVBXDFXxwdHR9LSv64Mg6G9PI6MQkSgD1yEeKoz9kw8cYb5g1czAefWtt9IA6pYJrOZee/UNCKdJah8OpXPnL6fRiX1phnFylf2q8f3g/n3p2NEj6TIq/BMPTEZS1kuvvJGOPnA4zWDrev3mTCQuHYAMPnXigTSNemp2ag6bstU0vm80PXSSyjPEmrAKK8kjR+qHgED6leeei/3DbkKXlmuuH6EwNqOANZOYYh24V25eS9+pzaSVyK9AdcN8HmF+q+yqoMqMhBX23xJAEiSOKa3mXJu0sVuHBHIv5s9chqL2mIlT1jUltlSIMR0QSyqYFiAWnat14qoKJO2r57DAC1tc3r9vjLnoHoLPkUBqY230NTY+dr/8zjVOMqtBLSATnDqIKQchwce5lyHidMV9CvbJrleqS/sZewMoOCW3gmw3L8O4xOtJBQqifImffXf2avrO7LW0yO+gp2Kf4x7I+9D6LupV0qdaUvtneTZyr6PNXptWe7R7G6a1k7XRcWHcCiJLMsnPVrnuXtA9tecK5mtOCsz2ctnCM04IxEi9EVyvUG2qNjV5jn1umOOqIqP/q7xwjOtJIO3XvpT+6uUaHVqi28ZIIHEcROpMtLmsieSczm0pokWR2Faedn7ro6fvxxL9nmu0CKQPpFtbF231QKsHWj3wvnugRSC97y5rvaHVA60eaPXAB9MD90ogbdx8ebcBZqqXpIs/fI/1CJv8OACaUaY9hBluHJBuy3A0C1zQ0Uw2DgMNMoHn5lcAwMiwq1FEvLEY79Va6tix4xxGVtN5LexG9gWBNDbCQS8yKTNRFYeNZkUS/xbIL63OJJAWKZB849r1KGy7Uygu8k0J3DRnDOefWoshDlXxu8KmBoCxoZUKWcu2u4uMPzM/AwDmwLQJ4xAAqwoFAQtOgCWYIpkmgSRY2KW6yH6SQKI7NwRkVTqZzR9kSCaQOgBSdwkkfcw9rAUgT5Ytr7dtkkLNCiSvWZI1pQKpRwVSQSCFIisIJO3FzETMtXVExXyd/d5MIAUMTFd00iYEGZHBejuBRP/tnuzy2BBIbv4qa+bststsxqaxo8LJz89FcTOR4Ql/j0DKWYd5ZBUAG8Colh4+B/uwtDLcIxUlkADwo04RHvgATxJIKid6SHscgSAYoFaHFmdmJKvIqEMyzZNaPI+NXQ0wVJsai1jz0jQGSTOCBdpgRXAbcIAxoXqrAZGwBIG0VIOkQknXQ+Z/P2AG7FHaADywPdb9cVws8W/tEweoUWQXLAIs8bZQLVUA/CtYm1mTp8FYEqz3jC7obYaoEyYD+dQtAUAyy3QToMPxMQy5NQDZUVvAkgmi4sQhbF2wOVnnte1tfemdS9fSICDIJPc7iXpvAAC4j0z7AYET2tYGoNmsQIo6VIIaZMUKxAvom4kfNZH0+hfcKXRGoUSS8gSMCV0YYG7U88AqKMhK7LQaFqdeBqjnWdygdsW5y9fSzaXVdJD6DoJ/t7CHmaUfVlWMQYKoQBI0iYFHWyRAHVOZLLUmF/1iRq4P3vGsfaaEm7YwgDY9Zt7yHhV7Ws7Zj4IgzkEJrlGAu1GywhchlZ3nfktAOZeHIa0FQhoARwPMmcFhnotgO+Mxq4msjSaBlMedz0RiRwVSriHWpECSQGJ+rTKWtpHRSMjRhNsUSM41539JIK1DIG1ihagosAO10nsIpCLuBZhKe4wDtmcDpEnSKe6T4dILUajtXcw02OdmAqmhOqqZQAoFkvNAOxv61yLaBQCe47Z9XcQo40UBajsOsjIpZyNL+GnpV8b8IHBCFxX6wl2SsplAsnmlWlW7HVVIWuipnmomkDTlqcmEAd4NQqD0Y9dTETCjrSVQ7TpjH0f2tOAVBIVjU7swAa/lIAVIJsCybo56GhZMN7M8VgHv1/jG9Z488wu3xa/78Y/16y8DMAJOW/+CdruG9JBBLyC3xZzp5nOPPfBAevPNN0lO6AtbQ8dTfxfECERZ7dYspGZvujoH8UFfH2BdHMYa9oWXXklvfv9cqGAdM9bLqAK4WrNvAfuqNRQZkolPP/ZYWmPu1W/Np33YONXXlvj89vTMzzzFujrE+zrS0vdvpJmXL6YtwM2FndW00EsG/xiWSaiWNtbbUx17vR7aNDw+xFyV0EVxceBIOjh+kOx+1beoCLm/q7cgdSCPBpjT+7dY94h9AqTW7ri0Np/qkFAdqDs6eP8g9zoKcNpFvLs1g6KIuecAMPt+EtDctWX61nUsq9rTEVS/Tz3yaBomjq2sLKGqXEwXp25ilYcqkrVYZL6TODVOzZlxwHxjXD/WlxsQDTs8c0n7KkCxirZZyMNVYtQG8WtD4tA1WaKZcT6Eksl12ropdQBRK9lZr7AkemSdBVZD8VaoDsM+K+qc5ZXqq9s/ez+GzW3XaL+8ZyX841z8RwGjP0qN8l67ub3WlO8t9z3RL+7RijU/1v2CN4p0k4IwayaQ4j2xxuQXlrEoSDX2Vg3st1SaqWS/sYAS6dosyS3Yy2FlNYFV2zrv/+or76Tf/oOvMM+xO+ueYLyiXEL9plLNzxKMDxUS65t7LhZrVCKslx343KHgY2CkDhSJh4a201/95TPpi594JOrYuO6/fXEmfe3Ft9Mr71xkj2Hdt06SDfrS4w8do3bZBAQkqrwBEz16QgXSxnWMZdpWditnZSFzD+fa5Tq1STz2HrtYh1W7SwaYALFKbHJH1cs4DjUIc7y7qE+pJa/1eAzaNQhWSRItbk02CBKDtUErMxV1v/q3/+GPM1zu+t77NRYlkLLdZE592uE5RlKI+1hiuAlCvZV+4g97B/rx6zOX0y2pR88X1rOkP/ZpMze6L9THEkhaRRoLyvOH61OogUgaWF5eDOWqMVhCX+s0E1Hc52hB557e97oHUy04rx0mbTmI+8Hs7EzUT/S9k9ZG4rlLZIb1HtcY7h+MvJrYkzp+eZ8KpGVsDMOOlTgzCck0zh5+aAULY1VBqLrbVXmzng0QB1WOWltVskfySBWmCm94JodkmqOzvjl9MX1v8VZac7zQd/ksxXpB3Ix6mMYn60i5V3MF1CIubJKZPxJoqDBNTjJRoDsSLRwz2djQRBrXe/ss89+eo6S/sl2d65XzJ6yRibWZKJMsYrfFNVexBbW+okkqnu+ksGxFLxcb4cpDv/HffWjH4p0N+1Fx8r7fSOuCrR5o9UCrB1o9cNceaBFIrYHR6oFWD7R64EPSA/dKIHXOvbnX4pysdtvXnYCCh5mSQJJYCei/ABLygUTvBMH/fPghZTlA4CWsZxbI+lsBVJaEsVbMyMh4AF3zCzUUSPvTJz/1DFmc+LnfRiDlTPtdO5T4RFUVmdDQCmzh1rV0/dq1KBzuQTzOTAV40XwzJViRjY78KrL0LajNf3VrlPA7D/BrtFEQWWuJbDXj4UvrBw5YAGKrMBBllr6HLgkkAQAPc1GuiFf7/rCU0h7LrHSBbHP9RdcAACAASURBVJCsPg6DuqmEDUUokDjU8foNAPk17uFOAskaSB7uPLT65X3EM+gCsGxSIN1JIKmQ+FEKJAketT7dYYuRCaSwzCss7OKwLABQ1CHKGY17X46HvX7l56KjxVcAz5FzaPZ3rk9zWz0lx0tkqO6pZIL0U6RSZHuqMihKVMRVgwQT5JdA4hktk+2t5ZgEklmtEkhavQ2gBHLcRA0kCSTUPvOLkB3Yyq3UqIPEeySQqgD5FuoeGQS8pn5GJ8A0L8XyrhOgQT95xgIgaTuH/zqZyxuM+QpEUyffZsNuQyQ6HiQf7YcqKgqBdbPbG2se2yEWoj+tz0D2/gqgNlnQXnNbgstnys0KQrQxcASEQ3tlRig/66NNQ70QXYBfm22raQKLJ0RTPFdsWwB1rwLMDgBcnNw/kvb1UbieOkoSRwNm3QI6BWF0mwKJz5RMhFDphERSTdWJWqYdYK0D2zWfj2RR+czVju2Yhet8FqSziLMVu7g/sZxVAK55yDIVhjMLK+kKYPgN/r5/dDy88ucAg28skTnMPTYkfvncDa7jSHY8hM0UXz2OYwkGQ0ZRV8sHKJC0AbpiX4dFDW2voK7yvVFfKIo786BVU/k7QGVtbxampgLEq6ISUxFiew8cOJCuXr0a5DUPlqzkTUglFTmAI0EKF4QNIJCkb1YgaTGXM35t866FnTFCAokxoo2jMc/XNSuQzIhuJpC0PdzkuUX9pjsIJAkWSRoDhwSSYGMmkJxShYWdBBIdpA1ctrDTZpIS8z4bWqcC6T0EkoHY6OV9MLaMEc0AsH0X9SH8LOvDSV4HuZ5VSOXcNiNYAimyic0edz67FkiUO3+bFEhlTZkyVsXzFQDTRg8QsYt7v5sCiYeXhlHoDCANKy3sSpVnZDKrmgtFnUCt48Q2okpAbbYAGbCIjdECxMMy43GbjiuBa4E3rT6NzceO33/wf2P+DdR+vUFwal+o7Y/gsZNG0lgg8yNnPpLOvvtOqJJU6apI6kD9UyUGLS3MBDjYgKCZxf71xOkzWNoNkVhxJd2ankvXrt+I57APezuB53XWvAYKhHaudRRbrUep8TI/M5MuX7qK8mEkraCuMGHgo49RZ+XQ4dSO/WU3ZPON87fShYuXo5ZHFWJ6jWSO69cvF5n62GtKuBH/VEcNY+M0Qkb95CCKKNQ/W8yPHpRhU9em0vQFSB9q1QxSV06gssZYvN7eSFdSLXXsGwDE7EPtucQ8BcgVtJXgQ+G0BnBZZtIfP3WKtRUbvYvvwMevpJOs/2cePAFx2kA9tpC2URk1HGvUDumSaIP4cW7cxJ6uB+D8CPc9ieJjHQJp+dZNZX6s/4C29GeDsbnufWD/pbK4kz/DioqFxPYYI1Qh1fmsmtn6eRUqlEp5fMfYMWPe9Yfx69wPlRKD/qub938M3S/Q/oOugVTu9fyzWYW0SyIZjGJJey+BVL43OtrfR8/uEUmRLMD6skKsN8ljeQU10iLkI88XfjWdfvR4Gmed+/7UfPrf/79n05e/+hrqt/08c5I6eMZB8nMN6/Gtq/Q1OSMSd9ZIxmBstKNYwQyPKBr1Hg9PtKVf+3OPpc8+80jYi776zo30b599NZ39/nUSOEhWYE4e2j+WzqDyOXl0HOLSfQVrDPFXArOPixj/tlSXQuh0EZxNZPCWvP/g1SKRKCt89/ZF+batIWN88DXZzjcnNdl/qkiC7GfMOR9Die61iDGxdqpgIWHiz/83H14C6Ze//e08hwoCaUsFkmMj9scmmKF4Z1/TRh3BJZ7f11DfXNji2ZmYBgHdy5v7iQMTuBNIvJvgYbKAc9wdvONvnX6377QpbUBwVNkLmZTTx/t6WS88D1gzz1qUYVtgwgFjtA5ZNI9CVRWRdVytZ7SIklzl634IpA6IJM8qdrZ1tEZQfbazZ9Q2d9M9KM9GEnqR9cZnsQPRMsFnT7IXGF1GiU7c6SZ5qZO9WA/rWT9xrIrVoUlBPmKt+koCacekNO75CsrLb05dTG+tYYms1Z31DWN/I6GYkyWiphLJPl2xZ3PMu65qU+d4wOIUBarzqqzx1g4R1OmmIe+e81hzjbJ2KPHPOeeeOpKM/C/mtXtGqCHJLq34SFRo1yqcGnuq3bX75sbiQfbQlgrr0DDXHfuNv7M7xu/XX+5XXLyzPS0C6X49odZ1Wj3Q6oFWD/x4PdAikH68/mu9u9UDrR5o9cB964F7JZC6V97JSiPBfD27i8Pe3TJRswc3Z3UOWR50tTSI2jwBNGZSRsDaDFO/gkThrOG1zHDzwDUHcbSCx702XQKpllEQ0J6YHE+f+eyn0+hof9Qt0I4qLN8KwiJnuuZ2xnd4jIM9oSaYu34pCiPn2gO8y6xlD+TF4T1A0KJFcUjfBS1sZMDlAex5UA+vde9NhQHXWxekjKuicOAApt2Gh7i1VQF0CDQOowJOPT0QSAV5FDQPPxPcLGsgSSj4884OFUhkRIaKy8NbPthtQ0w1rEECeG3tFom4DNYKuvraotaHwG6RxVuBXOgBKKtoCxVnQ8FcgEjaXgu7rKxAUpVljRUtrEoQOLqDG+viEK8POTmM2cLOQ28oDcoyvHuKokwIlc92D/jZHbQBnGQiJbpAQEewN/sCFSokgW9tqAKLy4+zAKzzmJFAyu+P8SRA46G7ICmDONPnXQsR+msFoKnBwVmLNIFleKM0SnZwvwSSdnx8C8hbn0cCaQ4V0jK1RGqSO4DaVfpwhMJC8DKoUvrJiO3FEgfLp0WeL9dfhyBoB8BUbSJo28A6qh80K+zxOLwvrNTCvs6xYxu1QLHPA5Dnc/fGhM8TkB8QYpW2gFDwvgbZ1T3Y7ABySrVRk8es94wi8cXzG8GWZxBmrw/gSvWGyqEVrJyWATXaIKLmlmrMmZ70FAqHEcZVFRKpCtgiyCoAZeZzkLy0SXslUq8DgKgAaoSlIUCG4Kl2JwFYoG5ok1DFuqRDkIO2Zhc8WR3IEuuZOf6tyUKbb2HveAtieB4Fg8TrzMJSehfrn37sTII8YS7fWoRk4jltOq6YtztRH8hZJbGTPdj6BJspmB11Vaz7QFtWUT5Yy4KBGXPNGGNUqAJsBwAniQSYXkdF4ZwcGByIrPMqYM8tCKQKfbdtrRYJEj6mHRDRuhHDQ9UYG+0dGzxL7r0zK498NpI1zkFrHDk2u1XLEIskV41tXkeg39d6v86xXANJNRr2l6gvnJMxhxgjYjExdiJrPJPEkQ1MzY0YLzzUCtfXmi7HUOsxSVr6epUn+WfOErFZlR0VwVLHgtnsoQjLykOBMW13zLo2u9vZqm2kc1nCSctQDSsLHjquHYaRYalmXTct0XwmtE3bPD7aTPcea2nlKBXgU1Yf5bkZnxIq1MIWNFKbs72c1xf0Ml5Jnorje5/dAoT0kYSO6kIBxbqNQn0yOIylECoba2B4feeSipAuSCqVLqHslGJlXK0Cgq2wjiySnDBPHbIlAMHNsB1SFeP4zwW8uyWKVUDx76EDH9uNLffrLzur54gj3QCe3A+frcJAoHRDktL6OK4ezL111LJ+G6yjjhUxeoT6JTdvXonXufAsQCA9+pGnsHnLsaeONeTC/AIZ8nPp4CFUfQClYetIjJq/cSMdPbQ/HTo4hiXW9XR5ajZNHDmabpJZ74h58tTptB8VUQUy9+jJ09RWq6Vp5qf2cpOQPFdf+156+xUsbLcbWGX20ocodyDI1yCSBqv9QSChp0xj1O4Y5JkM8L1wZTotnLuRBtewkAL43aZ/b0EoX9hYSNOd62kfYPv40QPpuuohnotx3nHr/asgWMI+SqD9I088ibJgOF2BQFqevp5OHTiYju0/yNqFQoo5vS4RxGdLuk6MTKTHH/tIZPt/9/WXeU2dmlMAy9p1QpRbBG8BZdQmY2EQ9WE39nh15j3Va1IHsbpLlYeWVly7l892T+GqrhJBBWXMR9aq+HZ9EbR37SfmSFKqADEil3uKr21++n4Nnd3r3C+g9CdNIBnDorZe3sjkh72bQJP3hLeTJ1nFmPcITQRS7MGIq6zl7rkajK2NVRQ4C6wdzOvZxalQBx87cTQNHNqX/viFN9I//51/n2ZuuQ7zjImLJu5IFLdpHynZzRgy4WCT8dIeqlmefTsKQLaJ62sr6aEHh9Ov/vmn09HJofQqtnHfeukstnUrjBVVR/38fDx95OFj6Riq35HBdhI1ICB7O5kHlUKR6h6TdYDx6ud0BsFtskxouwtL3rxO5b2M26BMV8Ye0VFofKbvJDriPf49ZNfRc/HOUolfXCZieu7j7fSL//U/+tCOxV8qCKRIYvFu2ddt8R3nAncdqp5ZD6FYsG9rSy8s34I8WUxLrjWQvBXeJ+FinaJR1gXXE6+kkkaVl/t0bSLdx1y6fInnilKI+W8fayeqKqyHvZtqpB7jq6Q9YyIIJIijJUjuFYjtId4joTyPAtSzzcTEBLZ5WBSy9tlWa6uOoDxv0xLR+2CsOba0R5Uo32JftMYeZILPOdSJBR5OC/1cz3qiKpp6sc+r0o4+9j1Rr4+YiJMtRD4JB1pI873GHHpt5np6bpaadyQbbTiW2MtLqAeBpPoo7FtZz4jHHSiQXJGD7KYve1VgQ/JUUSCZiGQdwFg3iXd97pfijMFcZe2o9mNFyo3Msa7YB/aq43gzknl8DQQ7tRq1vJNY6tL+kf3tCvF3AZJO0r0bVZXnt4qkKf09xHUn/0aLQLrvk7F1wVYPtHqg1QN/xnugRSD9GX/Ardtr9UCrB356euBeCaSe+rt7WeZahxUH1l27sIKIyf82Iy6rQLINggdgAem97MpSUbCrACqKs5YZ7du8d4UD2RI2V0vLFO6OmiMcdjiAfOTJJ9Lpxx4u7MeyrZUkQ5BCBVCRVU7a2BUEEgfB6WsX0tTUTAG2Zri1bFP5uXGALYD5ZnVS/L7Ihg17Lg+f/FvwWwKpwUFUZcLWtpWCADVAO0OF0BBkRkkhgcQ9VboLAklixPYKUtGdXses/s0CMFGBZE2cbjNK6e8A5wVEg0BSAYBVB4BEO+RStosC+C3s58yG9gib22tWP9+AKhJIFpAORRVAq+SKBJKgdVYgcZjWvkrLDEHnAkE2O9QCwR383pxOSSZzdHVSCZg2FzjZe30gIAWBVJIcd0yJrF4pAZMMlXigD8UCPzdjN1RJAvL0RQZHbr/mJhny5fiLy1u3xYNtORbNPGXcrHKfK4KsAIF1FWNcp4oyaJTsemsRSR6RQxkgQw0gUgu7uSUymyGQ6hBIMHOh8BmuAixjS1PlUG425xb9VFuBnEIt1ECB1NM7GJ+3vETGKnZJ+7DZUjMm8FjTakygPWymADzMjvV+vXPtRbTaCgsanjHg8fIKahzarKXahrV/ABW6JKB49mJwAUAVxGcXY2AUAGII5UgvKqkqfy8txQQ6tNfZwPrFwvNjACSd3Kfqm7Bv4fPKrObIWBbXc+5YbJz7rGjRGARSzmwNfU2h5MlkQEHCStSYzQ0gK2m70Q6oai0kVXUArLOzK9RqqKVZioEHmcZ1rvP3mkC0Vifcz8pGV5pBLbVpNj+ZutsAebngtfOaOcfrtKCKGca/17fXqIsygGqB2i/2I0SDMcL6UxXAm7UouL4W7ZIok2xuWB+F+xtCLSF5YfDw2pImWwAj87RpH4qFnS3tuTqoNaFayefDNSAdzW5exT5J28I17A6tOWT86YLwCNJDwobrG68khCSO4rX83ddKbHSjfqtCfFR4vaqzHUhgyR2ft9dXzZatL3keEEiqzyRWemmP78nWPlopSc5rySYB7LMIaDG+BUoldHSjkRCRGLTPt5jHZnRLzFsLKPNOEoMZ5JQ79F60Kiznf5ndHNacEkhRP8kYmDlf/wwLOsk2Y3GRrWxsaF4nIt41xYMtxorPQMAqW85JxAF8Mc17+D/VjkHu8Fwjk577BitObRCfYWEHWKd6LtdjyLGgg/io1ZjgnzF1GSBLpcIiY85aeytYutmGkjASSO7mpgXYtK6rQOY5t7tGHr/vi3jX2mXGUncAlhFTIXlDx0d/ujZ479os9UAuBkkY5HkbFk3aLm6lG1cvR20M47tqxgdPoMRhjHsd32fixeXLl9Px4w8C+s1Hn/QQZ27ws/GRwXTw4L50AwJlgbh28rHHqZv0ZsyRk8dPpn37D6TxI8fSmaeeCQLpOokW/QCI+yBR337phfTOK89TW4kaTYwp60fNQwZr7yQYfghrJxMMtkn6GETFNFYdSsvXZtL6FOoiatV0QrZu0s+kbqSFLuYERPz+E0fSviOT6eKVC+nipQsR06qoAXwGDQikBeahAOhJ7OoEaqcuvEOdpI30+KOPxLyYAdBdpW/WifnTC8upzj5hZGAkPYJiSdvGy9fOA0JDnkP+9jB/B4kTvWT2M3ixsp0J27zxffsilF2fnaZGHISAhB3xsUI7qtZTof82VfpK0ppNX8wuY6q1UhzPG8S2rDD2mfC6SE6JZSh9u/1z930M/bQQSOWN7+7nCnVNuTZb/yjHsUyQ76qO7OPYQ2bq5Pav/LpM9hMz7X9Up+sI4hqM6RWA+rnleewpa+wu2tPo4f2pQeLFH/yr59JXv/oqa7PEDYkbtMX51saYVDluTHZfGZasQWJkUj2nTLjmWOcLghdL2GUsL2uuIfxmHKXf6YdOpEcgqybH+6Pu0TA2t/1VLV+tQYcCRGLcmn7ug41vzP+szMx7JgdKSbLvEUj557LLJYGUf1cwbjmoFoSTfbLXZ9FvZYz1z3jbdvrib/6DD+1Y/EUIpLil4BTzfnbbJLXidk1S6IFw6YRNWeE5XWRtfm7+arrhe7T9NfGA9WOAOXkEJWUosIzxxD5Vnqq0fNbGrBVUpyYKDaJUNBa7p4lxKOkTKiRiAAqhHoghu1uFTgOFdI2EoGgjsfgGSjdJ5AMonvZhqbmqQofPkUBSCaWCMYhS113atch7r/OeNfZ1JoVNoBqdIBaNEiqGtTMmzvQTU/pQr0sgVYjnqi43rAVX2Fb3sB/oYm1b4d/fnbqUXpy5RCxl/MdaQs1ME9mIy1G3kjXCRJ8K11MhZeJFrCP8vMra1i2Ry77XOnDbxP8BYl4PfRcFF1EqR8e3Uf+LNbgN1d7sIvs21K8mfWm369ktuEtir4lDJkBFHVL+X6eHDe6zgbrV9YcZEOtVF6pU93FWzjv+1/77D+1YvLNhLQXSfX9UrQu2eqDVA60e+FP1QItA+lN1W+tNrR5o9UCrB+5/D9wrgTS4daUggswWz+0IwM4s6uLAugvcB9Cff+eBTWArlEJNwIDHjdL66G53FRYJoUzQxs6aFbWwIArrJQ5LD554MD368ENpP8WG9YePChtF3Y6sQtKnOxNI/m4VwGnqxkWA7Pn43MiyK+6hvBf/LMGMO0mkXNPFw3quOxR5nWUb+TMysi3Obq0RTmwbZgvS1nUyJ81293AskF+BwOkxC1a7OQ+6QZzsEUjWQIp74aAWigP6UDWStTws3CD4K9C8ieXfOqRAuwqXOwgkPyuKRHt/QSxlAqlXSyuTBc1upH1au1kDqQ6YHAAs72gmkJrtZtSndADcCOpGPSWzPgWa9W/XIusOwMdDf9mfzf1bPusMSu8RSIGXcE3BZ4Fs4RszvB1rXrr5+uX7tgvybG/cZfA8FGjeDQdbSTLwfrIhIYcgy2qqNbhgKIogkPqoG/ReAmkzK5CwH1zFokYgAEFKGoJAGhvisM3I8TDcxXsl9JaXAKjJgMZZPkiqDca7D3UCC7Q1AGytCfWpVwlRqzNOeE1YDfIz/1Txo42exiM9WtPRzwuQIg1rMHDo39oicxnVgsCHjFqfRZIL8khgikTnNAJQMEIjFeL0AOqqCOnvqwBioXhgzI1g0TZMhukGSjyJuF6ADgkk1WZB0mVqKIiEeF6hXoGEgIzJRZVVt6k/82Hwd+1YVLT4HhQfZpRbZ8zyDhvrKIJQ8aisaBNsMGsXku0SlkJzi9R80p6S+VQH2A8ShL9LaNCF6dpiA+uTooaXLFZkuub5pjpgjGLZ2xafpxnWWBodGMZShno2XFO7GIGdGPhaQjpHo522kqcDoDfcNxBAr4oBQfgDB/YH6NHAzmiSYubXrt6KOlS9+OTtkOU+OsJYQXWBNxfgspm+kIpYioVtIeNqm7Y6lyVVJT2CCORzg/Dm+msALI4hiSHVg2Gh10UGsEB1kE6SvVkd5LyWzF1jnKpACnsjfAglOCSanL+Sys4PJ4UEtddV6SSJJKgTc5ZnKCEm2B8KnqiJITyq7Vh0TRRcz6qoXGtEgMm3qkAyRnQ1EUhR48hv5qyqK+NaJpB4/mZ7m6ZcgH9hV8c/ovbEHQRSqA6Kr1AMBhBc2DHFuMpEWUkg9RADJZAco44BFYYNiVPqh4WFHeqXHgjWkkCK9aQg7iX169ombqyEmqVWW41nF/FNQtTPAgDrC8URhJEEkjXqokA46q7KqbstSz/Wz9qWzofqz3XA+NeprRCfmYuUa21q3SmUp4zTTErYqRLi9BVryOXzF7HKOpBmpmdSv4XjIUBUYBkDfP3Nm9i2MRf3k4k/fesWcWmZ+TIatq1HDx+AGB2CWFpKFy7dTBMHUSDxd63wDrOWTqJIOv2Rp1lTUjr7zqWYj5/4+MdjzL/1+kvp7PeeT12r1DADoJdg0TJyehqVEaTcw488kk5D9OwwBs+++mbaWKY2zfRC6iWZoqLqjp/XefYzoRjiXq2/NkaNIerJzS7NMH/naOcg8bUKWEsdJZ7VEupjSa1jJ04ybysQUpfToYHedPKhk+ky979AjO2BBK4xZ7Tvs97gcP8QZNZ++gvFWW0uVYdUUmo9B5HW3c8UZuDTj6sAyb0890nAX62opufniE/LaduMiLAUtI6WpCXjADIr7GYJOMY3yXC/zNg3Hjr27HNjeWmj6CiXfHqh/ed/rPFytzffLwLpJwGM7q7TRcJNuS8rlUXlml7uuZpjQ7lnaH5N3k9EakwRW6B3rAdJLDL+uQcTrF+EDFxibcG0jDV6GFJpJ/2/f/S19N3vnmU8sAaqDo9nxzrKM3a5KPkc/x02sVp1qVB37KjcNoSyHrhXGGP8PnhoPD184oF0/NjhNMKewASTAVSqA1Us1aw9595I1S7jfttFLvYMRSKG++AiNpZ7yeZnffs+uSTSyti5Rynl/rg9pu7uk4oflwquX/jNv/+hHYufLwik0K+6/42EJG3s8r7StVri3EJk6/ThDM/i+Zlr6SxPeIs1rocxUXFvzffB8f1Rv8xnZ1y3tuEyY6KK6vgWxLEJJf3sAUpyPdYcNk3WC+oo1sI2Pkt1WpB0rimhDFYVakHMjnTp+vXImpjcN572j0+wXqNhNKGF+KbFrgRW3k2pvGR/yGdeuXmdmLoaMW5yiHpNEEhD7B1GIKZHaav/HoYw7ytqFmnjt04oWg87PxK2SBjrYM8/TarMc1MX0quz19IK43IrLAUgykyUsvYk65hWw65tva6NnI22VAcxgAdYK4Yg4iSoNllk64xnbZ573X+GDSKEEJ9jMkJ7B6rYKq/bodYcCS2rsLSb7IG2IO+0KLZmp9sqCagGMdEacdqANjb8vfsK9rg8w2q7NcBYz5xrJiGxLzz91//uh3Ys3tmwn0ScvO+d0bpgqwdaPdDqgT+DPdAikP4MPtTWLbV6oNUDP509cK8E0njn1G0EUJkxunfYzVnkzQd+M3W1gPBbBVLp8d4MLpaHYH9ffnlts9lzoXZUF2G5hCoDAqkOqC8IXwektv7CqVMn04ljxwB6h8JmK2rfFAxXQOGqIjxEki09c+tyWsCaxzO3B0h/fyf51Xwg32tbUePDw2SRLRt/8oIgkfhWgWSdlTrghAoFaStVB2tkDm6CyomBm13dw2FOqySBZgmSwF7vIJD8QalAKgmk2xVIZv1JUGHewwGztLBTgZTVJJnsivx/zrEWVQ4CicxsrbbupkCKzGn6yteWCqSyHy0Q7NtUfoCTxLVwaQkwth0CKWpRFc40u9nEAQzvgRvRkDu+wgKrfE3YYQWdFtezb+K6ZuEHiWR/ZyC8vKpZqoKrmUDKr88Aev4swW3tw7Sls/bOCnY3KpG0IuynLwYpdN1MIFlX4U4FkiSOFnYSSKFAgkzo5TN7saixEI+Z6Q1UZovzFg8GzLKIPW2w3oH9k4kVngfghsXlbccqoGQ5TwKsUmXjNSEWuSJZqB2Mb9VTEJEe8Pl8/7RguPUaujmcC3aX2e4VFAsjvFcbu65uxzVEIxZyfYArYygIxkbJvudnB0YnuD/UUswlrbT6yLLNBFK2F7MtKpCCFA6g3W/IIcjGLq1SAFY0a7EIOSMiq7tUpWihQsZpo74SpMUG49Lh4NjtgiToY/DUsG65OUvdIxSA9UIt0cv1JfNUiswuzFPgvCtdp2bK1BJZrGEHlWvx6NnvI7VtA6gi2kPtAjhBXbQuQI8V+nMWeyrJEdVH1jiRENAuyHmu5Yr3acFx/7Pvl7HSU7kh6XP06GFA7IWwB5NYkUTZBijRZm5sfAuQXnuxrK6RfNEuzLpVgjYSiBLB4s5Z8RNMaLaw09pQ8Byl0irkxQ6xzLo2Pd1YZGkxF6QT4IrXLazhHBvrAN3ZYS0TSAJBzsneyGq3T7LayLgTKqtC4STQFioxnk+3Ch7JGO5bAsn5uUlbVcBF27iHDW04CwUSYSRI6i5rJomjF3G0VBDkGm3GHUUc/N3M47C+zIR6ZBv72fGccr0EieUIQUXiQPHP3TkvsB+ZzKqPMgd1FwJJNVVWILlCrEkmQZ6MjO1DRTIY1kNeX2DfRAXniUkG1qlzvZitLQQJYBFygawKQJrEqLE4E3PZ9icUQILKxlD+vpQeuO8Lenf9CjaSkBbMPddE2xX9U4Qs52Due8mKbGVZWr+qzjn75jskTZyG5LyahoYHqctFvY2CuNCi9cqli+nRRx+lD7tRSWDXyHMw0/7s2bPp2NFDYclogOlcxgAAIABJREFULbJ3zl0DYEexwdi8MTObTj/9ZHryYx9Pp888SaLGWnrp5Tch3Brps5/9uRgTr7z8Qnr3le+khw/sQ+lDraVr19PkwQNBIF26eiUdOno0PXL6URI96um1V14FkESfah0Sxtg2xI51plSKNFgLGZiR5N4JCN8NQLmyushzW0mHDkygCCXbHeLLgaCybvLAoXT46LGIp231RYrPk6EP6f3GhUvpOus4afPEM4lCwE6uOzI0GMqiLRIrugHxRyHMkANEPSWtNK9dvord5SJtQ6XIODhycJIElAlIsh6IB9TOkg4uxoyDTPJT24Z6aPv3T6Tz598lGWYpyEXXslJtJPmvSnMvacUEElWmEEhtn7vrGPof/qu/lH7r979K3y++7zH200QglfunZnX3beRIsU7fmbRz52veSzS5grvflOS3tlCx1jPOasyDOs9X1eEcMb4hwbTdS02senrltXfTm29dQFHB3CsSfZx8Jh74TMs9nfsv510m3kXJrevVAQE7kh5ANfcgVpBH9g+SIALpCanpvqofS1i/JZtc9uUi3c+YxOJ+q4u1JtbVsDYuajwWW6I7E6nKhJgydv6wQXJbEk4Ra8vXN++/fuFv/c8f2rH489/61u46EQroWAlM/oh/RDzoZJ3fYc3dph+XWDNfX5pN312dI6Egv6TPdZX+HUJJI8numhzrcEEgDQwPpSsQP64TWsUNqmSGZKlbI454KalShQiW0I89SewzeU58toYLxmPXwHWud+7K5VCN7ieWH6AO0pYWdu63Q4HNHllSJ/az/EG8aDAObs3PkjyzSG21ChZ2A2kYddAY6zoayDTKPmEMEkgLUJOTJGjccLPFhy7KtWK7qIm4zfp1YaOevnXrUjq3Mpfq5sqociI+rhFvss2mOxyTMEh6ss5W1FDy7MF+l3g52ov9Mve5Rt/Ww4rbWomou9xnsU+yvqU3vb7BOQmyh3Ql9kIkKVhPlLiqkt29OJpdVFu+X9KI85hJQPzpmUSrPlWCWl1XO1Fk0W4T6nZMlqI9Z/7G3RVIH4a4eOckaRFI73uJar2h1QOtHmj1wAfSAy0C6QPp1tZFWz3Q6oFWD7z/HrhXAulg73wTgVQCg3HEzSe4AgzIBIaHPrPQyXKrr0YRVkFCAW+BFw9bgtMBdpZgPwczbXoy7SGaKLhYplEKImfgU7WMlnbLAFw1ri0AcOjwkfTEE4+n/ftGyY4mixzwaBMLLA9DQUStr2IJtgw4dTPVUCJFtjBtCYOQAC5V/RT30dyFxe+aAZB4veqeom1RX8WMuyLD3yTnRYDBGofNFUArlT5bAMhKLVQU6RNuofgODnCSBh7FBBCitorWUGZgAjJ40AK/BuRUjWQGvv2aFUhRdykK2etFLt6VlQ9dXM9+jfzWgkCyfXEtABAVDAIckRm5q0Ayu5LDsSopXytpIHjCe3ItqazUktCCSgjrul4O61XaVcHWK3ijAK0DCc4ET0EKZWAok3RRWDyGSVnboPy5yZzaYmQgOoB6AegghHL2ffltJmb5LOJPwepQTpQqnmyTWGY4q/iQdFmWuMHmZhlir05NKgmLXjp3cMAi19raeB2JHrKYKZI0R3HjhWXJHtQg2RUEe6WuqJfUx9jqpx8Hqa2xiaUNFFVarbelmVmITTKdBenFGCUhfM4Y2EcGrPZ61qyp1blmYeuYfRclK7Slk0DCUkUIwFoJHPYF6FWmkLdPVqj2OgLp2OkxLlTIbPO6Tsa4WfQC40OoBRwvKjgkLVfJxB5FsXPw8ATZrZV0dHwyrrNKYWgVM92qnYpDvY8uMurDNlBLRK3VLFINgGArfTbYU9XImm3wPTOPom9mDjCOgsnMSW2n6qsroaCyLpcasqo1ICAY948OUT8KJRP3vQqRu9bgG2WI9lpbPB9zVRfolxp9NcsEujhLrRqeg3aOPhdfY22hKn1iu8DrYoyK+5ncjWAHCyrqV0QdLe4jCBTrCGSVn5aAgiMBfAD4BuErqQBoZI2qg/vHI/ZUqfdy83pWd1jvqNK3g30RBBgd7lyN0QmYWK9BCmHN5fMMq85oSyZfrGVlLaEgLwG8VqnpVJPkWTWGWZuITOkeYoB2afF683SJEVzXWlqrxIqGZBiZwBI28Ha81poclv5BMRPPLM8D7z0s9bS9c6yEAinH1LCZ5LVaKfl6GJRCMUS7UURJOplRnfHNPIf8jC5eF+PCjOQc3QMM9360vFP9KTEeddOiFlRW/URyQFj3mH2dY0YkCpRrg1jgLmBaxIiol5UDboQMlVPaABpr+NM+NR7Zp96TdlMNLQIlkFDfDJJJrrWR42SFNaYGaGyNCZVHKmjqQeQ7R8hSZ/5JGPU6dops9W46dydiZyaQQiFg/KA/pjcm3/9i+iPe0bZ4MWzhIjOevoxIbb0PSc4Yozlr3rUvkiiiTVm5+wD2ci9/74300EOn0oXz50OJJ7GmGnQDwDzXdVpLJ08ejwxylQ8jvGYZ0PLcufPp2AOHIV+tAdOX3nn3CoBjW7o6PZsuXL2WHv7ImfTEz3wsfeLTn0XNs5BefvmtsDr82U99kme9mp5/7htpZepq+ut/6VfSIGTLv/vyl9P5C+chVGrpxjSKPUibTtoyj22ebR2lrtkg5PQaVl+HAXOHsWx67bXvQ05tp77BISz0UPswzgZG+hm3ddaeWtqHAqkfAtz4cPAA1lCoN/uopaS9p6rI4W7iKaTuLPU4LtyYSlOQA0zB1AsYK5llf1RkcQE0N8iWt5/beeZz9Ivqgdm56bQCedTBPO9hjB4a35fGUWdZ76iTWDHE5y0DJs+gqFoilvShFJBQ/vVf+8vp+Mlj6Q+/9PsQcW9GPZOox8aXJH4PMalZAZfHclZOfLfzC3cdEf/ut/52EL+/+8cvpv/rT74TNoT3+vXTSCB5byVJUpJBzSTR7fuFPdK5eb/Q3D/uEVV8RKQRmC62jBLo1oRrsC6uMhdChcjeZpl4vUL8nZ1fTTdvzVN3ax7rxJuMiXlUeisR14xY1gwr96WuM32s99Yem0TlPjkxHgTS6HA/SRk92KVZ845EFF6jDW5Fwj7IX9cm79fadD5X68ugBAl7Xfc+ef8Y2834u3E5JyaV99tMIJU/u9fxcTeltu/9QQTSh2Esfu6b39y9vSBioytyHSTXbH+mNaky7h3InjqExyXixrOzV6MOkrPRfq/QxxVi/GGs5YaY/+6rGibMQGyoQFomXk3NTEdfDxOjJicOxD65hkWdSVLxfoh6FUgavvo7iSC3tv7V9XYJRfk56ihJIE0Mj0EwT/I51rLM+4tNkhi0p2ULkNc04vcm37PUpLtGvbc+yOx9xKxRYtt4Tx/EUVvax4UnOAeMQCJ1uohrwEi8i8qDbjCIxe3Y+a4Sb15enkvfQn01pbUm6xTbhGjrJmPK84N7WEksd5JdrmWuocTmTsZ2hfVuhDWzjySb2Ll6JoPcMUGvwmv7UStts3a4FrVTA3MHEohpxI1AMLH3cyO8SqxeY//YpjreDTgJGA2shOvsA+ru5XiDZy/VxaqeJP66SEJiV0G/WvexIz38H/+3H9q4eGfDWgTSvUae1utaPdDqgVYPfLA90CKQPtj+bV291QOtHmj1wD33wL0SSIf6FnZVE4XAZ/ffHnQC/yvAfA9/Egs50385H4KKzP/ysFzavWSrOYGA0h5O0FwwNNdO8gDn4S5niOZD3BpZx2ZSW0hckLDG9wAWXY89+nB66NSDgEcVQFCtgQBzo/g7ljgc4Mxu1iLHxpoZGsmNxcH9h3XYnRmy5b/jmCuQG2n0/J0DHXhFWubai4Cs8wBo4K1kYvM7wOFeQWZ9wKPOUAbHkbfEQXVd8kg1h3A9KYMC5JznOHCptsjgpn2oYkngOmyrQjXEAdFaKh4U6W+JizZBlTiGZlBCUFeAQwWDB+3Iai9qIGlh1wCBXy+IPcEwMwe9XjznIGkKSz3+UeV3Znv2ArBXw14LIoNDKNRWBkSiU/YAo5zVK0HUpEQoM48l7gSGo3ZUzvYsTP1CTeT9BHhQkFlas5f1p3YJpGL8COaFnV78uwDYOeSukhG5zENZIlV1gezkBqijz6QHsJLk4SCSgkASnygsx+ZQwCysMK4A/82cb4cQqfL6Pr47uOdBOnGAN7chx9qisPwqhVkWF8l+XtmB3FxlTPDMeFy9ECjbtgFg2zki2C/lJtAl6ahdjp3moV/w3kLDjg3VQ8Jjq4xzM2IbkqHaKlmwg06Aw+LzAQXialjU0T+qjar8wt910g8VgE3JW+eJdW3aUWp0AVCcefCBNDmCxQuf4Lgp1YA2RUsfVRBhVydxw9XhcSA9ekLlU4N4OHd1CgDlelrR996xb/0i2qTyRyLFvjIrVQXWOvchqKYKqo17tp5TBXDlwFg19dOPHVii7OiXzzBeZByq3FtkHF4C6Ls2A1AhWYlaY4AC9xXakMENsmQllhhmq3yOWcFrjJ06ZK2FqAV2SuBdFY1+/b7W6whuFAM6Mmp3zOyVQAIgtAh1DSVEX+9QjLFKLyRGLxZ21JXuQ3nm8xTE2SCWNCAMVwEkBaYkT2LMcR1rrXSrIiviF7cPOCWBxD0yRgTlrStgTbJKgP+CkEZKgBxUZaHoYnwKem1SoF2yxs+NGj0C7loUwp5JeBgzHMdBIGmfWRBI8ewk0IgDWqGpsHJstQF2ardnKNbuq0E9iTWysSWuBYai/pG2jHyOtSG6eG8JhO8SSACi1j8y/koiqcDa4GeBpzt3CwJJANVgLWi1RxgXTFERM6PuUSC/TTGYtpcEktyrNnwqgrxfCWUxxIag4kBfGiL7u6+igo4aYVxrHlJC4H8Ny1RVZD5f+wIuLMi6bp+1ahFjr4SStnWSNdrIaWkngVaorvz7lZXhe15D7/mFcxfinsLksFRpRTy2HlLuq2wJa/yViM3KSpWCpx97Ir177kqaIOP9O995EdJa0mU4j2sG2tSNm2kEFW4/ZI72TX3Ms2NHH0iXL15EsXQtHZiciPneA3B57sL1mHMLJGGs8toByJeHz3wkPfPJz6S33jrH76/Sho70hS98IU3dugGh9O106d03AT4Z/xB0S9Y+kqxhvs9DyvQyP23/CuSO9T8mR0bSOBn+7czJJ7C2O3rwcHqJ616lTlEbcen6jRsoflYgR02IMM6uQMhXwxJV4P4Xv/jFdBRLvVe+9wrtvxLz/9FjB1PnZiOd/f47WO8tRu2jdRXPtOMICsJMIGXL1zpA8YpJJqy/NexvtXNVFNBBbDJOjqBiOgghMAQRad25KVRYXaiIjj30EAok19ecULHBvLUPJcUvXHgX+7+ZqHlk4kYoyFSENiU15H1OJk4dQ6/1/dJdh4agffl1HcLut37vq+m51y/c0zD6aSOQyvl95x5qV91csspFHChf10w0eY1dYqTs75zWEASSYH258XAf4RqhWsI91Rp7qmVUdSaCbG51UQONNcbamtgkqlxTmeazVpVrLJNEch3RGrKHGGgM7Uf5FnawbMjcL/RKZprEwbjo42falrmvC8V01HZkPxNJIpLVxG4XYNtK/M85DsbC/H2nOutu/dJMCv2oQdKs1mp+7Q8jkP5Dj8XPPvtsXgeKBIMiBY1/5zpIsT9DvdhhvgHzfpW9wBR7nG+jxLlJH5pG5cyravPKfmm4OkB9oolY9z1/qBKvSGgznxdQGntB5+rgACoyCG5zwdYZC+2MlUg8gTjeMUnDNpn1EeuwCiCJIAj5gkAaw0LzMHah7lndP9h87ey0qTMOxhrn+4hLt1BYX7h2NeLzxPBIGmTd6uPSVdbtoxBJJ/tG0ph1RiWiIGV2XOdUprtvZt1WeTXDB3xt5np6bnEqrVivSKtizzeadLp/dd8Fed5BmyvuF+03EzIYrCbSSMQPEP8r7MOcJ9u0bc2+UJXL4kqrE6bGaZi93PbWKklUkO/cxyZtbYNA6mBvs7GJBTFKTHik2E+0YRfKLjn2aiqT7Vfj5hrv9wwTaihifnsbJBTPrZvYePKv/K0PbVy8s2EtAulHRZzW71s90OqBVg/8ZHqgRSD9ZPq59SmtHmj1QKsHfmQP3CuBdKR/afcQb4a95/7mg+2dh9wSOJS48VCxXdjblWRRab3TTODk2jVm/glCcywsCaTiIGcWvCqUMJ/j8LUiQAQAsEg2cp0aKFqGHMWq51EKbY+TYaySoCPSB6kpszCXFgCKJJAkLIKYKgiW5gzYOzusPNCXhFccdAvSqQQ7Asqg7RbqXVNlwslzHhBzCpuddQiEDX7Q5uE06lzkjHoBYYHdbX3HuV6oj7SGkoziMLdLIHUB9P8AAskDY3bc2SOQuix8y6HNNlmI10OwyiQz+lU0qeQIgoXXSHZZn0WVhGBymfXu61Uw3EkgVTlAe0ivAoj0Uceln9OtGbs7qGA6AediDAQRmDMnd0Ej+yyw4kwI5e/c00EghbqMltqvPHvprzjwmmMssaFtlaRXKKf2amc1k5YSSEHKNRGSCrTqZKouQU4s1bFJY4zwvwDRu+iMKpIqQaBoD89mMwgkiD8USItkLddAWbeixo31cyDNBIsAj/qsk2L2p0WIrbnC6X2Leh/giYwzAWxJJCzWAAtUaficfLaqIgLgp//aVQ7QQD8z+kXrE8cF97omCACZZOZ81GiIbsk2d1rJVfizv6pCyzFVCTKmStv6ePYVM3G1LgsFDgRQKDEAmCHEpiFl/savfDZNUKtB6zHtqQTPw9NexVcAn9HrQSrAfaQrs4vp8o1bjOfNNM3fzVgFSUgzAPa2x7pCMgg9AA2C1hJGE2RqDw9bZB5SCMWfioBVJGDTANa3eN+JgxPpcWqyDHWQ6QqJ1NB6KOpYAFpA8sxjBXjpGsXK6ZkxrMoaPDTJMCe97ZMI8L5qzJlQ2hWZ3Ple9kiJDJpAegL+ddHfDZ6LREtkf5sRHqSCSbRky0b9kwSoNBaZy5092BZVNsjYZbxTGL2rR3WeJFQmkGxOHaUQoSVUXEH0mIVOv4toCiI26llxVmNureI3Y9gRxPd1fZI7qtQkCmjPJvWcVCDViBVm0W9Yi0AbM5oVACXPqh/bxD5USKplgni0BhKvVXGjitBnaj0d+yEI44JACpUezYqaRdZmkoBnrAZIrgVdqAOpaRaxiTYx1rtkuZyPxlsVMo5ja7rRf1rENVT3FD+LLg/yN9tI2pVRhl7iyrgYkdZBHEN9DzSNKZ+JpUw0Z9s9SVCHlf0UCiRrNISXJf3O+7eYuBXsygRmBRTt16h7wjqwyTPxc6wnZG2a/qj/YOFwvlXYhYIr10EKopHx7N/LuBTjn3s+P0/G9X3+Wr36ZhCMjhefuZarQp9B8ANaGsP8kmDObdLypzsdojD86TNPkME+lw4cPJieffYb6fXXXk2PnqJOE+NMe6Lr2CoNDfYzHrOaRSs37dduQNacffvtDIgTI0489HB66+0LYT3JlIvabKMo8I6jbHrokcfStRvUNZqrs7aupk9+8pNpavomRM6L6c1XX0w1gMt1MvCNX9ZZMjY1jFXcj+R6A/Kuk+d4AIB0mHlQpf0nDhyMOiEXafurWO9RToP6RNQ5MhbS/73Us3JM9LFW90EMrkGGPfPMx9PjEFovPPdCeuuNt9LTjz+eJlF+PPeNL6eZuZnUA/BbRT3UiVpAyzKHhnNiSxIAINgaSpvcn9W42uk/1w+nzChscJW4X6FvD+2fDMWTc32JdgvGHj9JTUX6ehgyKtcFU7GLYpH4+OKL36YvaX+oA3Nyi8+vXL8cS36V+wXXgGc3PnXXEdRMIJUv+Par5+/J1u6ngUBqVtOUc9s/m5U2u/UViz1A2Q/NyTnlz+4kkyKRJOKJBJJ1hmII7ZJIJh9tsSa57mpZxkrHmpr3OYZ/62qum+CgAtM9V9ic5kSIDhNRImZlAjzq2xmTCiWnc03SyP2ACslYYxgrQZbzHlVHUX/HtZR5ooIubzPLOGizS/JozxK5TL76YWTRvRBJPw6B9B9qLP7cN74RRNHdCKQ8p2JJxbqXfa118JirC4TKV+dvpXMQN8xeVMzse/id1ryqb7SnNOlkBQWm464HEnpxeSmraBkXrtOua+PEpn7qKG6x15JAig+zxqRK/tig80xJntEG00wcrejOX7kSz3mIGnyHiIMqH1WBul5KJA1DIGmZuuXa6l7benEri6H2NAYPQFZ3msBCLOllrJ4emkjPTDyQDpKg0kFCzY6kjIpprtfL+UASaYt14wJ1Gv9k+lJ6iUSX9S6TJ1SHm+jD6xlTa7bBpB3uV7LIuBhGwHHeyErOKnUwrScVdtESSJKdjOEK6+BQV386OXksPXPmoxH3Xnv7jfTK919NcxD8bdx/F987bdaBIzGpxnNgH7G5zV5XEksiint2z+l+r7bm/jDHw6zAcw+mVR4E0l/9zQ9tXLyzYS0C6T5vglqXa/VAqwdaPfCn7IEWgfSn7LjW21o90OqBVg/c7x64VwLp6MByfHQcULHu8lRcHlYFKMMCrvjKkGAGpFcAZwKALIiDElwAQt99f5m5m0/auUjybk2kQoEkEOzhT7Ay8nwt3s4/GiBgiwBG2lAs12oBilqT4JlnPkZm8iSAsBYzO1iVLKbFWTzTQX43Rfq1ptg9yHvBbCVy59ftliB3/rbMJbVWiQdOQCwOjEugFNOQWzexSFlD+bIOKKzdQzenYMmgDD5k6yuL7JoNKFismiL6AkKiJJAqEkiAmlpTST68V4F0O4GkAkllRUAUJbDOn80KJAG/2xRI1lwRaNGGygPfewikbBHSx+/6g0AiUxECqYo6ygOh4JskSzkGwtYv1FEFMFwA0Y6QsLILVVNWlGUArqilEraAtCHoLWmwMjtf0kV4JpNN+VviII/BfEi1nkm2fSqzwi2wvUKtrGUUVosQSFPW3gFfVumhEgQsPmrRSE6pwNjg8L7Ka5eQ3TCkQgGkykP7PkEkyblB6nZ42HborHLIry1nAKoLsEJFjoD8IrZu1g0SjNZmcdfKhIcn+eFdaskYFin2SViUqPLyTxV2ZG9KVtCHnRJJqoCiz7R5hCyi/0eGUfxAtlUAElRZSPhZa0grO83HciFk+oT3rzAvVI608fpf+rlnqIekLRz9LGdCvwVha90H6wwEioOSjvt+6+K1dAM11iJE2jT3JKml5dkqndgJwh8WKSiwqoAxgxQPH0d5MIp1zBEAaa1/BCG6zITlvxUsJKcBc94+dzHdvHElnTx6IB2mhkQFn/1N69VAglCiGSu7OlmvFeoVLKcpiKMVFARt9AX/x4MQFKTvsPLblLgj09V7UDmT1XwOOWsP+ByoM0R7+wGZtfYSaFfFp+KmGzC9AfFsXSIJpH4zdBmWW4zhjjbICTPQ4Q+6K4BEMHJDw4DO2Nk5Tsxu15FwZQVyDLuaLToq29cxBmHPuhxPFr7m2TbqWCdBIPk5Ek4qdnyNhJAEknPSvzuYtiGQ1qzVBXG5CjilAklrK+9PUqfCdau0RQKpCxIzqxFRQQF8rWq1CIEUGfT0txZtAp7aLlZgYwS6O3mPoUXSx6x7ujuUS6oZnVfeW4xxAFI/z+e7q0ASaJUIN0YFyUrGfnweY79QPpUAqXM3aqhZW8SYUJDFeaTnL59PZOkX4bZcE/y3to8SSBXa24Udo6RWj4RrsNmCh4wl7181oMXOGRcbqLCM62FLGDZGgLz0q/WfBAolk1QgxXUE/QPcjYEDsSShk8H/mIvMHv//3Vnkiff5a+HcK4wT+phvyeXhEWo40c9aBrnmqXwxrq1bM8+5yP32spadfuwxEiOOR/20fRSJ/zd//K+xpXuX8dAbCjutgi6c+37MZeOE9yyBZH0fx/Lbb0EgoYbUzvLM40+m115/J12gHtCO84F40j80ALH0UBonG//69ek0O7MUhdgfe+w0z7qWXn/15XTx/FmUPcsAkL3pwWPHseycixV/ACKvzoRYYn119rlOPHDoQPrcz34q7eO6U5BGVcixy9evpW88/1y2fDRznrHT01elThFKIMigHoikU4+cSseOH6M23WAaG4HIZb4sqTbi+jevXErPf/sbEEb11EutJJnqDvpum3G7zjhegrhfIUZt0Efb1gKjcSrxDGfdgMpHHziINd5+xla2djIuqD4yOLvsaANpDcMxAOVH6e8RSDBt8LS/tD7aCxBI84DHzv9Q3QnAMm8dO12MNWsm+eXftZtVnfTV1WfuOoLuRiD5wnuxtftpIpBiPhWZIs0KpDKuNBNNzUrFO1XhtxEn7huKxBgfrqrHvNnJ38YVv00IkXVQMZbdho2nKstM0jGpI++5XIdd8yJXib9LPPl5xh1JobIWUsR3x07UDHR8QdwWwLyfK6Gg6si/q+J13ba2UuTEuIeNPYb7lwgvfDnXM4G0l1Szt4eOOFnsD8p+LF/3g8JSue+52+/vRYHU/L6f5Fj8zNe/HvNUIqO8V9cRa1z6FQQSi0MPqkhjourDOvP/MnUXX8aacpbXsK2L/WLF+UgHT6BQHRscJmmkFnNxkDgl2V1jf7FMsoExsh8lovujanUoyJVuG+EzyoXo8p7eJ0WyRJeEE9e+NnULJdG12LMOskmQHK+yNqu49uG6JxlUkakCSXLSsce1FtkzXUTNGcpz7qWdP7sYF4N87qnhfRBIR9KD7Sitg9Cx/iV7G+62z/Vcop/7fWPhVvry9JX0Duvqejd2pB3ayrEX4j3rZLKsERsrjOlOSKlNSG8tX+1B9wMmW5iUIIEUSS58tndnnIz1mrHWRZbJR5/6fDr18Cd4Hn2ozpfTv//6/52uXHs99re92N+pdpJwr7Mv8942VJF7ZjOxiLb0QNhvYCG5XJsNNbprrXGY1TfqFWqSfPKv/50PbVy8s2EtAukHRZvWz1s90OqBVg/8ZHugRSD9ZPu79WmtHmj1QKsHfmAP3CuBdLhfgKj0cOewVID3kXfuuSsSzEuYMIMalVgbAAAgAElEQVTngisSEx7grO0Tmf9xMOas4QGmqPFQHpQ9lKk82quDlIFYM/GkD0pVS9yMh/aihodWJXXAw8UlD4f1yMjv7x9MDz70QDr96ElqHQxwmEPZgAKpLskE8CsQD+6b21y0PVQyBankR4StWrQ5mJjdPtw7yBcEkiRGgJIoIDiMLQJY31qiPgSKDezC0zpgcweEgvWPBNS7BZoju1XQOnudC8Z6H6qsPDdnAinXQYpMWK2NVBbxu3X+T+sqXx9Zs2KhZQ0kJUah/ciVnWx1J/dU4efW7wmPfm3ndmsgeS1t7Ch43kQglRZ23n8oX7hsL38OCM7yPdC1FcqXsFoy01bQJh5uxnK0MRMMLS3s/OFuln9RD6ns0AzcWEtFQE8CKYMBUbrFw21kkGvtlEk+iZf4u48rzvxa96kwyLWizBz399qrWRtlGSJoAdB/1poI1OHQvgkOIiwFe3lf1IihgWYlC/avkCZfpxYNXcw1BH+0NsnguoWy+8ik7AUUlVxaXtROcS2AiMga5bA8vwDZAumxguomnqkeX4KZZkprxaWKik/0GVk3psu5Is3Cg5ckAhaPbHxJURVRtQAjrFGlWoFaRwAAo45pDurtZOVaV8dC3z5jrdHa6Xv7ZZ05scFzVYlydHI0nQJEHQbU3fGeCkWTY8F7F1TzuQmqOabevT6Vzl68kTa6qlj/oTLgflewjBQMEO0RlN/BfqoPS7VhFCESa1pNDZFhO07Bar3+zXQVmBFU2MInf7VRY1z3pJuoGhaW5qMIdQWyRULXoufoR6gXpa1Wd7p6Yz7N0cFzCw0KNAPIClYAqpiB3G7dG+1esE6JsS/xFoUTdgNRgBhayUgiaTeVkTwtZSBG6JwViT0VHrxvFPvLIC2tSdST7f3Al/k3JCk/2zfei41dts2zVtHKMu21DpIDSbCaz5cQrnDv2sVkBRIEEvW2VlaoDSXJw3gKAklSjT5XCdGr5Z1AFePL8a/dkq9ftcbQusq2YuzxXLVOcv5WqcdkrSVHrDNFEquOVGwtSOCsJBMokkDqw/LOZ++4jZoKZt4bZ2wPnNoq40PQXBuoAEh5XcQRFY3eR/EVCkFCfij0VCBp+xT2dQK02jzmWkZm4geJQH+Ems0i3GHDli0lyxga8UECOIBbCb8CLOV19ofEbhSj509tCB1rBktf35CgJ+5seF3VQhal9xlEnHP8q4KTHAYQ1JpOwo0/JbpVIqngM0Z48bCtc+Y5N4uYYmCwvWenANnu81f98luQkdSgwE7J8SpOGX/aX7Q3KoeZhADxrZrLcNhDvY/HUONUq6huqJ2xiCXTV77ylSCZN4ht1hccw8ruO8+/ENcVxNYmcgxS5vjx46iQDqZvffNbEZv2Y9v2uc9/Mb199nx6862zUYtNW6d11kZJltHRfSSwb6a5ueUgk0eoE9LD/J6evhH1jfZN7E9/+dd/nXHYl/7gS39IfFljbkyERdTswmwoJzewDLU9f+GX/1z62EefSm+/+To9vJOuQQB96fd/L8ZtFSBysJ8aJJOHsYrsY27nGh7HT51MX/ji50n8OBrPcpuxNUO9o9ewsnvppZeoWTOTBiHdBqiX1EkcXgEcnl9YpH2zaXmBOY5atB2Q2VXPODhK7bW+fmITMa8KQaVKQMXI/n3jUW9OpYjD0nVCG0TrK0na7qO+Vi8BoIc+UWHpnmRxaSFiijaY7mfKMePP3JfY96Xy1jjl3uQ7HZ+/6wj6QQRS+eIfZmv300YgeU/l/G8mkfx5+e8yCeS2eXhHz91OIrkEGU/yPInPiPCSkwdiV2d9NSMka7v7EFV9mSQqlJhF/LGGWyZySlV0XkMcJ661e3/PSSYmKpjMEupB9xhBHGmHbN1KLTcF0lUd5c9zIZY8yvda7oGKfUyRsFTev/eRiclMpNyNQGpWbpVddHuS094+tbkL3y+B9JMci5/+2tdCXSqBFK3n9vNTtcNcA93eENekPKwpqn0l83KOZ/Dt65fSFV65Qdw0kUf6v5cY308MPEi82tJ2lbV+ZGw41Jj7xkdDOZxrmaEsh4QfHMT+UoIEEiT2lQWBpALJJwEPAhECUcPfL968Dhl+Pdo4CBkziUJaRdqO+10T3Fgo+9kroSWKc0uo5ll/tE++RA2kBrHB+nTuSwaIQWPEmcN8n+4ZSidI7emT9ImEEtTH3L6rkH4CG8iQvjdzNX1t6lq6zA9X3XNrC9dFgoxngsK+bgS7uXbi1QJ7rbXYvGfr1jiPcV9a+YV1qyQW35JtJox0a5vHvz7+6V9PIwefRt3dR2JBJV27/LV09vU/STdQXbErYB/IvpT9gypS27hhvb4gdbUM1yKWRCrWgeX6DK+nvhxzxT7sZl3tZd1gl54e+I2/+6GNi3c2rEUg3fVRtX7Y6oFWD7R64CfeAy0C6Sfe5a0PbPVAqwdaPXD3HrhXAunQgOVq85cWdh7uSkIgKwCaD72C4XsE0hogpwBR85eHqGbgIP+uzEyHROLwVSqTsuopZ5ZGwQ2/OUhqPxLkgwonSSSUI7NkITcoXi9AvATQ+ct/4QvpzKmjqR3bhcXF+VBElWobsOt8YC3IIT3qs6F+/gaGzwdZgeei+SVhkdvE78TTVVN5UAPs2+LwN4/FxM3FGtmKWNihPGhAWsAL5No0HFIDoBXU5f3W9RBHECxWDeA9hS0Rp8deQDAPdzobSXLscAjbgjBocEAU+GgAGtsOFVaRRSjRo9UKPwuXvmhgYcEmCI3iQZVOVp1glUabogZS1EGiTk9BIEmsRXkQ8RP/HuArgDRtGqQtfQDgAyijrIEkKGvmYQbw9748zEsi+flBAu6OnawYCsFIASzHMyzIIUE96++oYBAMyPZgWSHhtUoFkpcTUA4+Q5MaXidgXNaf8DO1KqkB+K1wo3P4nCwAsC8B/DfowzUeqASSChAtBcMIhE4zE71WF/RXEZBrN9mTAryRwVkpQGoO5dofrWFTtrWOFVOlGtYd3uksYOsWRKFjUGLGrHUtUATuVYiU5Fc4xUkgmZep4oA6OMMc2gUN+od68evnkE5bpwoVXznfhija3QfoIDkk+WJmbQarspVTD301iCWUmag9dNDBMbL7j0xQmwTgNcicrO4KW5OwatIOzcxsM1+zxcu337iAaou+CsDGjFbZTgAaCRw+iMcPuq1ShT7keQ0U/ThUxVIPdYgFmfsBK7SL+v/ZexMoy87yPPfvmqtOzVVd1fOgATQggY3BgE1sJzZOAk5iFokdZ+JeHF/jZJHrFXCWISuYXGOvAFkeVhyy7Nhx4mUvHOfilQTia4wB2xFgEEggCU2ou9VzdXfNderUXPd5vn/vqtOlktRCLVnAPlCq6nP22fvf3z/svd/3e9+vVYBYgKWwExNYWWa8dRbZsw3+Dmsos1shf+cgZi5ewm6S716mttTFeQhfyJN1WCSBwD0ARBIuCdWOYznGkaNAkJB96LO/SQbuAMSQY7lhkWziHmNHsozjNwDOtWlD5JKGAZit+6VCq73HGkhmHOd1rgcbu71j3ZBjEsCGAJJnkTFFbBYhGoO84H3VaVEDSeu3Irtc4dMC1oELgFVLEEJmwAv4aPNXw47O7f2xZpDKLj+XNHT9knzKajDmGF+QbOqGEOoBOJdgyaMeSzdIIK2ZYg5D1jsXnQfaGHazYQ/Ek7aI1kJwjKwEOYXlHSnbftfx6XjojPFdqKhUILkAFK+YS7TNtcnaa9rXSa76ngSSfeIabB0QX1E8W/BNEKwgkOIDxldJarvMxVsCubl0TFZzqD7SajNUddrZ5RpFq3SkqQVLjKW6dpMRAtc+SDuOpbJExVu3dnUAc36nJOuaLeta+Lysd5SPmqHKrXNlnEvCPXhx+/yv2uBZ/GPz8qnUh3omJ04wvjgPSdhQQKlA1FKIvmlH/ROUmKop6lF8x2teG312AEu6L37h7nTixIkgKiXcJXa0iZ2amorxPTIyko4fvyEy5PsgnA4eOAzh9Ik0jipQIPuOO+5Mp6hx9OefuzuI7CUIHwlMY+V3zUKfuDCZ9kKyeI2yxlJ9cS5dmJpMR198S/rhH/n7QWr959/8z+ni+Yu06WBcJKbnUfhyfZWs7WZ9OnBwPCwtD2FVeXDfePrff/on6czjJ6KWW511bXRoL989RD0N7Owgww4dPYQaaYh2jqYbjx9DUcR5cU7LfH7+zHksLS+EtVQv5HQL82EBWyVJHdVaQQ5IHqlSZFxJWA0N1SCy+gBMnTfUu8P2TpvA2ZkZCOCFNGydJsBf7WyddxJRzr25ufmIY39/XxrDBldw2OuPyQWSQksAwa4BXo9L4L6shZSTJrKCxTH26Y3v2HW0PB2BdOHKbPoV6yLdd+IJ379eBNIf/s/fe8qRfBVh8wzH/G4Kop3vNdvZNRMoV83F4p6gfG97u9CZxtt5xclJDTllJhMv+d4j3x+VdyYBZcc9RyaVYgkpeO1Ya+P/sYe877x5EJKSR/nf+bNc6wWVB/uROAqbrlL9XNzzbN/0xJ1tudtsgVjca121PjadfHlvVN4DlzabbuL9tC/n7M7v74xzucuvlUB6Psbid0AgWd5RAsnLgvevEX9JN22CQ7nPNYku9e7DGb7M9Wya9x8nFl+kVs+8RJ33lMRZE17vLVQQDlKLTaLbemeXr1zhXo8aScz9OiqkVe6j7T/VkMePHAsyJeoWsY2kdhvKIvs2ZP+2jfvgh1jDLrEu2Z811sH9o2OhOGox8Ylr0ArXev+ucQNhUpDs1wb7mEId9Nj5M2mRe7VOxsog6icTbYZYX0fZ94tQ/NyUelK3hKZDzOum/0NZ1NZKIkbnerqysZC+vHApff7KVJrgOm470WWRmFKQpNzT3Dx+MGz0TlyZSA3awzdjfvgkY5KT+/V+VxVmu0q5UN8q615Kt9/xLelFd3xfmt84kOobA5D7rSQezafFqS+nT/6vj6QrE1xjiOuS9wHcQGiZp42z16nNTT0ltM6FTKNWXaMxxfTjPoq9eyXltpk+Qc1N4kDf331X00jf/vOFsC7ubFhFIO3aVdWbVQSqCFQReN4jUBFIz3vIqwNWEagiUEVg9whcK4F0dIgMXx/SfLAr1EdbBBJAXwb4MykQW4XaAissHvAEiEt/81JFEnnCBXFTPgSXNZCERnPh9vyTPy9gAC1Kos5DJhPKAu+ZRALcxc7Jn/MXr6QZfr/xTa9Pt990OG0sYXEDyFUSSEFqFAoZ250zRDNgW5JIZvhfRSBtgQjFuYb0Kqi08LvX5sGWTWH9cH56PgikZazTJJDMYrSIdxdZek8gkCILOqtAJJGaCaTOsMdqJpCwcSpq6qhOyVaBWj3tJJCMoq1/IoEUtWLKGki7EEgSOApTtggkVQD8IwgklAzdPJhKIPW25/oiWthBQVw1wHLWb0aGQ1lUggJBeJmdmTcvs5AF5SL71h9aJ7EhkGCmr2BdtpnLxY9L8KkkkDL4KvgsMLutKNhJIF0BMJ+H8FmiXtESD7ed2klJoljHSR93jq0CR/KoLkiuJz52gpmgElTXwk67M75XqKhUiuCkQua+NmJYiPAAbT2uBmTVJtt5XqrTtEuZAbzU4izACOv3cC5aSy0hB6EVBGOV7PeBtEx2p65tG1FXKSvamu0VVZOo7lnzGAJZAiuhwinOnfPQvqvGwOkTzO2j0Dwk0v6BHogLa45kS5Ool+P4oH3ufxmQ1LbWsYy69/QV1HzYqsls0M/aqJQAnu3eo40Z7bUoeK9KI8k1gNrRIQBe5uiAxIjAD31sjOO8VYfR75KDMQaIjcc07lGUnnE9H31EvaYp5g4xn4Q8ml9vTXPM7QbEUs5QJtvYacKYCwKpQOoCNJSkClIMgIf2WJ9gET/Csq6MAH3UzwiLGrKKVVEM9jPurL0l+twRhE0vigVVGwMDKJSGAKNq9CPnu4k6qplAiuWC/QWBBGFjjRsBGcepBFJDFRKgUgNSyPkqgdQJa1WDDOrsoh9DjajaiDGk2qwgkBqQ4ZuSdqh4PEet60oCye+7AolrqZiTQNJ60XpIUdeJc1ZZ10wgCcI5f0I1JOkIgeR3SwLJLGfb3oXtXQh+CjDUcDs2dhJIy1H/aJtAchuJsEw4S5A7x7cJpKwkzXZ5Kgi138vz2PUhr6eSwMaik/GmJaNWbx2M6VDlABha7NveW4zZKozo3NUK0MxnCDmVV0ycjmI8Rh2wWD+21wVrkpTjOF9/dhJImRi4/9y2rd3uV85n/u7qha9Sb6MnYhRrWhxC8oY2RSKBa5+2e13RLrPGtRk8euhwFIMfHxtN05PaqEmcujaoPAPEU4nLqfSiuOvDtsm1VwWNhMn5cxfTg1jYDajCgdy94YYb0+TkXHr00ccgmLBwYi0ZGx+BMBqKdfqkFpPY2PWSXT+PdZskVw9ryKmLF9I41nVv/tEfS0doz4c+9F/TXX92F9ZwWM4NDKAYPJfOnD0dbTHux44eSXfecXuQuA/cfx9teAAidm+oGCdQN3YxD3q6IHjpG4mj7lo35M10OgTxdNPxo2kSq6hZzrUfm7t2+vQioOkgFnt9gL/3P/AAtZkuBSmdIf+s7nRNzNfWBBE1RO0o7KVQRhrjTjLn27hOLTPfp7Dfm5iYiPVycGCI2FrzqR5rdb4mbaQxYj3MWiYZ2kDpJLHeqtrWtZs4qURyvXFdH+D8y8QGlS/GQMLv7rbv2XWQPJWF3e9+7O70oY99PpRQu72+Hgmk3c5jS/FXfFjeSzZvu1OxlLcpbyWcu83zN9/r5P5TweFncZEIsD/2lT/N97Bb7I7vFe/EPYr3pVlBmq+p+TuqLbxmZxW876kgz+S2quN835v3XtzWFve8kg+lYlpyICcTxahtItfLe+Fm9VF5/uU9jUctiauSBG+27N11wBRvPlMCSQu752ssvvpTn1Q8GHbOwePFPUImhEoCySSXDi94vEy2UdUD1ZvOsf3/hixhpSrin9WoLq0dXMsHscM0saAPS896JI8tsSbxHvddXgdVIi1yze3m3n0/iiXXkCVV2CZAmJCl0sdrPG1bpQ0Pn3wsXYGw99XDd1QgDUAgbbCvPazp6ygSpVJqJAy1qI6lydFWjusaugjJo61oH2v1CAS/iv69rNc3oya6GQKpN5LYsrrWWLRw49XSQuJR62LqGa+llkPD6TS2wV8+cy7d+8iZdHnae0MINRJveljfXnbDLWmG55x7zp5K09bZNC48c5gg5Jzo5/5PUtx73yWIJi3AvSb2cv9y8/EXp5e+4vWpf/zOtLDWl67MXOb6ezqdPXlXevCezzNuuQ/knkrbU++nplBsLmu/aiLXpnVQUf/6sEJdpI3l2bSXbLO2jcU0yHcOYL06OjCKqnU0/enB7911qL4Q1sWdDasIpKdaVarPqghUEagi8PxFoCKQnr9YV0eqIlBFoIrAU0bgWgmkO45lS6Oc0ZmzbLMKRwYlPyCX9hqRO1dY1JmpZoa0xWTdviSFVDI0E0juO/+bfavMKGyFSsKgzMjcUiCxZba8K0gk7SP4exE7tsnZhXTy8XPYHHWTMf2D6diBYRRI2CqQqSiB5INjeeyrf/voWSiQfGq0jo0NMyUwnl2FLbeVVxl3ECAAALTOhioTNpFAukBNhrMTc5BHqDiaFEidPPw2E0ibYbGil7gqDUDZeOLMCiRteFTJNBNIaxAaOxVIAr5PVCA9OYEkIL2uAgmMqqF9XZMCyThrQeU+y+4V5PO9bQWSBBIgOA+3FrgPCzseVZtfZoQLpJWAW8g0ivGzmwJJNDwAZfpUAkvAwJ+dCqRy/GRASJA1nreDBArS6SkIpEuQQnMLgO3rmUDSpisIMPrcmlsxnugL+zAAeWJDAmiM92xTpg2gIDcqBtvGgbVSq2NpNjkxzcMzFndk3atymEN9ZE0rQfkaxZZtl+NufnE+A8g8dHex3eDQYDpzcSKsuMJKhAd57Q7XsHwD32dM86BfIlLFHGmj6FHMQgt2MzYlLh2fpbVf9IeFooljNx3ZC/lwfHwg7evHpoqs3E5sW1QG5bxUxxdqBueRwBlts52PXZpmvlDo3th2AHqtWn9Lwof4oRhYZvCsmvhNWzsZ/309XagGptL+fSgdOPYIRe+72e8Ax5Oc0W5PktPxEp74ZsLy9xKAimo1CaRpYqMqrs54nFM1RF+gi0OBtASRBBEDYRHJwHzXuaL9Y9Q5kZyIdQiiT9BPwFBLP+aPx1clo1Ihk9+cMf0YtVOibsEm2cBYijH2agDl1ndyHHYyl7Xa6hsgaxYSqa8XpQhkzsaayrJtBZLLRbMCSaJM5ZJjaakBeYx1XTOB1Ir9XleHBFJ72IOpQNIeUkLM8SaYJdnUwJbOvoepY5vuUCBpkVerSZK4Hj0zBdJmYfEnUZ2BM47BAMtKRdO/Bf5RvCD/cQwKjJbrudu7zvrdUoG0RFuDVCpqIDkvJZB8lQokCbmnUiBtgbGmn/OKWmZNCqQ2/uF1IsYnY3hTEsm+V+kUdcPyZ47lrECSyMxkZhDKeeGM/ZY/QfYXwG2+Zu2uNLr3VF6vrudrz9SpIHbKtSYrkFBuedK0JWoYuR5FIsOeWDcc59plaqPWTf9EpPjYtVUw2nGq+iEMiLQv0qKRfc1hoWqm/enTZyCLvgqZAvnS2w2xsj8s8mZQ3Bw7epQ1hxAxnlTdXTx/IV2auEyBdCyKIHouQeLsxfpJVdAFsvdHDxxKBw8fDYLqq9RgmqLGn1fENtowQw0ka62FTRIE0k3Y573yW18ea/Kff+Yz6dFTJ1IXJNYM9p6NOpZ51MPwRzulTraXUFujnsYACi3rN6kiVMEokCx5NokiqQuypoeYTExMoiBAORX3ECVpieqImmr7IH56UPdJnvZCSnXw2+tX3i4T5wKnZ86cTdO037nl2rDIer3M9cG5LKnfxTzQwawDgq3H+Me6I/lY1NWKNmtHax2uso6f9ZG8t8hk7ac3Xr3r8NkNKP3Ml0+kf//fPkWctQp+8tfzRSA93bh/KoXSk6lgrro/KO4Zy/eejEDy8+b95TyUQscYf5fEUQbrS62zCUdBMcVS6fiOSi2RDGKyi3aw+ZWVHvlV3NMWBJTzNO4/oz+zKtr5aZ00QXnHVdQ2aiKNyvOJY0eWTCazgoAqVPjOYpV4O8miMgZlklV5T13WaNtJHpXr2Na98VN02jMhkJ7vsfjKT/5xXI/Dwi7ujbzvDl1/xG8Ne7WwFFQdZEKO9nDOY9aMi/z8ySUsNqMXvAstpK3FyOjSzg4SWsWPa1EDT+kNrnXDI8Oxjlor0muuNdwOje5LI6Mjkdzgfbn3Ga4xYVNLXy/Tjw+zjk3zDGHstekdp1ZbH/d8UWcxbkFI+OCzXpSj3uNF7hRtnefzM5DeKp+1zeuFdBqmTX20c5g23Eiy0M1Y2PWj5AnSqqiVuYe6j6mNe6HWhbT3cH/af/vx1LJ/JM2TZDCJ4PirpyfTyRMX08XHUWiyrh7deyA9cvrx9KlTj6YLJiVw/huhqrV+YheqKdYs7k/WUAl579XZjxL04I3pVtb1V935Cki0F/EsMpDOTJJ0w/1ofeV8uuuu/5kefehLrJNYm5I4ptBzkUSsKPnFCXrP1bGHmnLMC9fWNbbr3tNIr37ZzellNx1KB7gXHMKCNexjUUz9m/lju47UF8K6uLNhFYH0dFeC6vMqAlUEqgg8PxGoCKTnJ87VUaoIVBGoIvC0EbhmAumGXBOifOgtH3b9nRUiOQszVA2CeWaCA67MAlSdo4C2GbyC6SWhsGnKfZAxOdNPIDwUSPp/W8MlwGEBVI8qIKwtG4C56oeC5FEJURJMetH7wL0EsH3x8kx69MSF1MJDyw/93b8VBNJ6fQ4gCpsarSsiuzegxPzQF5nxvnU1gRTwepHoKiGW1UkZscpxyJCELIY1bzp4aDTjbxLLnzNXZtLZi7NkBqI8kEDikK08CGtsoTokijF7SEB1QY5SgbSktYlgIMcJG6qoBZLrHAHNArLtSQ3tdHiotZC97ZA8UjFkP4SFHe0pa4x4gm0olKImihZ2gJbbCqRN1DYSJQLdWeWSCaRcUylUP7TF/VlnRgJpYEuBtInyZJtAamkBjM8JovkFSNlMIAkQlOOnJJDKTYM4Chsi7QkFnTN4ELVBihpIpYVdVprlvi4JJFUGJYGUM3MzqWBRei3s5jnH6YXNNIGqYxpSpAEJoIWdYJC2IxmmAPRn3PlAvEodjUwgkYlKv23wH5vfSn8MUoNG4iP7jPAtnqYb89RaIou9FSuoZepwWXPDLNY6Ma0BYgoaOxcEF6cgWRw6ki4d/FjA/uylS5AlgA6RLc/50V7VNW0dPdgyomzKidRbRK3AVSawOG/myCYWc+XnoTJhX6qAwuCEcbEBaTEIqLq/rz0dJNu/nzb1QUK5nw5iYPsko8JCC1DBk50EQF6RYaQ9jaXZtL5sZi5gS/jbL2JxQh0CItfd3ZvGR7THq6WvPvxwuvP2WwCizwaoYPH5YaygxvfuJcOVk16uR6wFjCUGfK1CtKwW1lCXGvMUg24hS5dxaeFq4qD3/wIZttN1fgBa5rGfcoYIypkR7Pgu1VmO0U7XGOcza4Vks8SWpEIQHYyHGqC0IJNF7+vYUTlOuulX29nLttaWcWVY4djO5y4s44ZH2jgHbeSsBXS1hd1VBJL1dtiXY9Y2NbQAhECa18JOWzriKYHkfjKBBGFTKpAYT5lAYnzS4Yt1CSRPbz1szLrpr2YF0m4E0jLxUdZiP/ZIPqtaEkCPwu95xSsVSIu0rUF7BMatrRYV1lT/dGmbtm0FaR9ly09GZKw5ql6w8gorvG0CKewvg/jNNamcg9oHlqqB6OxA03LfSVxJHAY3GmnnrlusPYxXDh9kqtZhbc4TbQFRbLXy0wKwr3WPtTCijleQ25JHEBds10LWeSaRsz2PKsB8jcq/PbZzJNagWN12I4o20xef6B7WtLh9bX+uXtKhOk8AACAASURBVHwENU93XG9cz8Jqj8VWG03Z0joETNhSBdGhBRO1ubR5ZH5IxknCWiOqJE1bJc8ABU1gaDCWp6e1YSP7m3McGBxJ+6h/NI3d0iTqnVtufXGMTa+z9flGukLdoAMH9rO+zEEUnYu5Kkm1yhgc33swCMOJiYvp8KEDWNsNck29jCJRIBM7JvZpIkZpeRrjirVTRZ9t7gYgfcmtt6fvfPVr0uMnT6WP/X9/yBp3PrWx7kiUSjw65sxiVy3mOauqMnHAMWKG/the7PRYZ6ewztMqSVWg117nn7yv9TbClon2jO8bDcVRrdeaRYK+EP6u19qfqhaVtObHti0x7x+nnsck6qawy7LuiSQqP5Jm/nHkyEHs71BScr2uL8xGzcSu7hrqsYHol2xltxT3HhJ42S7ROZOvO9kicindtf6qXQdKM1D6VPWOdvvyNwqBlC9nOfGovC9o/l2e+85En/x+JpAymRSLTNwL5E+K9cR/lnk/+S6tWGu8mEq+Fgqv4p4lq8+LvW+1yV0XCUNFAlSsHRIYrpjuv1BPhlLJphRtyLuVOMrWy/kOUxVmtmFzP+X5Xk2QZWV+eU3bWrcYl0Eaq/TUFrZJIXq9CKS/qLH48k98XKE3a3WOSSv3X62S+/ayc577qkjg8dbb+39i7jq0yny7zI3vn125lC4FMch1eyvSeSzYH71c//tR/AwPDMa/51CCO1ddiztQxyyTSFGfJckNInn/vn1pYIjnBb/rfPa6x+dtrNUN1rhHTp5Is5BQqhF7UTWOs20vn+VnFm85eAKIewqu76qIbAS/MeFFuYS9Nn3YyZptDaQaa0aN/hzhvvAo9wc3bHQkNI9hcdfGTzwLtaLwaV9KPf1r6eCxwTR286HUOkb7+gbTWtdgWlzvZI1fTCfveyRNnTiX2tbb093ch33y7GPpDNfQJa4NrdiSdrC/UFlzD9bFw0grCWCtJKR8+3d8f3rxTd+axjqJTwf2qlBaK6kfS0BqGfE5d3zUn/uT9KV7P8M1f4bEnsskRqm+1MLZa6wEm/673nNyT4hKmxu91LE2l1575w3p1S8+ko6hbrUeZZtW123d6Z1Tx7fmWvMfL4R1cWfDKgJp166q3qwiUEWgisDzHoGKQHreQ14dsIpAFYEqArtH4FoJpFe/DGVBZNr6MJetXEpfdoFHXwJifn4agOa+B+9Pjz7yOAAM4A8PLz2Aewf2j1EQ/BZ8wutRnD4IBh7E1lWdFNmZQUJJgFjrJLCB/DtnEGeCR2spwZvIMvXhvMgUXQfQXMYCS+LmoZMXUvfweHrT3/redHR/P0QOigpsarSs2gAsF7hu3cwPaZGdz0Nq+Gj4vOd/JAiyqfpVGbB+VCoemsk0QTAfDOvrK2kGK7OTKFLO0I4GmXob8+zTJ2QAKavtCOT54CXgapqz4EVZz0krIs+pgzYJimrnFNsWD9c+Vi9B+FifR8A5AAnVHACRbXwnstkjoT2DM0EImTVtDSTq1bjfsIRiP+B4ZERq2XY1gdSG1V7UaDI7H6BWosLaSb30GW5okcVY6wCcFyQmbmC2AQIHJJtDFtmJpYVdgCFF+8v+DUC76POw/9EuLuKuAikwoWxFItkmSMzvtYhTzgqOfiiGdGlR1RZ2H1mFFGQi40L/+znUHFfqKV2GFJiZw74LAmnR+jkACwKM0evhPc8PB12lE+oC5QKdQXRmMFIgfgAQW7CwLcByrIw4zxVsytbZtwoBayjlccgxG0tpLwXfbZNzRbuUBaxGMmhO/5plyok2BCgBQqJgO+BjrskkKEsfA3iuAAKsOEZVGxWhHIR86KMtet3xrVy/iRhae0mbFklIx03YiQG2dBJU2zeKjd0wdQGG+8l+BYynBdn+CyA02mMciO8SbRLskPyw6LQZ+vOQOpOoE2aoEbVGB1pDZ8XftHEd8kJiTQAl1A701QGssfq6W7CiOp/2DvSnMexktDXTQLGHLP9gEQi+wLVtnoB8m4JwWQn7NywztZyiLxbY/zLnHnaB2hUC+tYgYuYhGE5duAIhKAO7mnq0JDR2xNa1KK8RrFmSy5INEimM43C6K7LJzTS2VtQI1mKsRFEEWjquDqDtWFijPwf6W9MtLx4D1FkEhGmPjOU6NnuWonCdirEBp9iJ0b+kUKwZ2spQI6nB+JtfULGFAk1pG8cjYRkwG2KR/oi6Q7SZnmMcQDrOU4OLcbcCaKUyogXwpzssCyGDqOfSQ59b8Nr2SxREDSTIILmjIJAEjKwdZN0kyKMu2JgOyCTBeadbSSDVsb1bZv+SrM5N564kbCeNcw0JWzWBWYm6UFXk70qsCbhJIq0wN1y3tMELEshrg/XYrCMvGQQQGKBpUUAuLwMZeJUIkEYo16jSAs+6R2FjR1y05tQSp1WCBXVYF2NI9VwZM8eNYG45v4JMgkA0iaGVsePPzoQHrx9mYxfV7basVZvVALbliyd2I5ae3V3EyoUHIZRrcc5BIEUNE8l6+j8UczlJo4s+sB+iRhnBXCar27kvSOm5um22XloMC7sAoAuirAtFzV4I2+G9Y1Fz7QrkkQq8F73oprhumnE/g73qI48+GvvSnm11zVprrLth9deOkoixR//u27cfMrwXO9hzKANJ1gh7RNooCGptKslq1wnaon3e+IED0T+Ow9tue0m64yV3pLNnz6YHv/KVNIf6dwPgcnaeek2AtZenZvP1JZQYhY7EBAbOP/4dxLi8otSmdqiAkl7a+M7GmkitSjcIcdaaAwfGYqy3C4rqtRnJAFpAOt0gIFE6aeGkNecViKN5iDrVlI5fiYBOPnfSuv4dPnQw7RsfY/5IIkN4Q0atQqpLeHntlRzaUjzGdSHbf8Y1lf5Z4dxtv/32Z6vftuuAESjVIuxDf/j59Lt/dPeT2tXt9uVvJAKpvJdqjqfvNStxym2af2fmJrosBkuRR1Dcq/mRA6ewWy6DmJmlrfuGsjJS7Kokmq7ebXH/We6gYIc8ZFy/i/VhxzIRczHaFexSEO+SEF7nTfpots4riaOte7vinq2MR7NSsiSPyrWueV27FsXXUymQ/qLH4rdCIEUtUK83PlfwD3VeccvDtUMhrglUkVSkCknuz2cEtp3i2vbZ6al0jvtu79SskxfGlqyvXpfsKqnmHtbaod7+NGRNJNasqelJCCQsfVm3vPfxZnjmymQk04yO7wvCyOSiSFLjut3ONnXm/iOPn+R+chEipBVSqjcdGB7NBJK1z+Ke1ntGkuX4bnfcX3IdQiFuItMFrDNde7ohnrTRG8bes2aSCxa7B1lzj7CucbcYiRBafHpfYe2jlm7uD/tX0v7jQ2kEO+5WVJaphlVpez/PMe1pbrKeztz7aJp89Cz3oRvp7hMn0ycmzqQT3K+v0AaTk1aoded9It9Kx1Cj3446aBJniN7Ow+nw8M2pxjW+lXuoze6x1HXwttR+4CgWgV70G9xzLqQ//cRH01ceuRc7ZVwcVkh0wK6ukxv/OrXo1rm+tK6x/lK7j1/Egb7geevbDvan77n1eLrt0L40TL0na8S2dfamn7x07AW7Lu5sWEUgPbt7nurbVQSqCFQRuF4RqAik6xXJaj9VBKoIVBF4lhG4VgLpzpuGwY1yTYsVMqF9SBa8EqTVFkKQcXaWQto8lAgUdqFM0ALq/PmJAE4Hh/rTJTzArW3xna99NdmEjaw8inoOgDBRgDqTCNm+rvS7j6d13y2AhWxDkmsOqEAS3AwoMm1oqwS4efLcZLoff/CW2kB60w98X7rxyEhqXSfrmkK262a/A/JsWD8GpUO241Nlk7NJffaPB/3ARPOxdz6gNwMeJSEiCNjFw+fC2nIQSCcuTKXTF6cBkXmQnQNYFfQKKw5BUR+2cl0nH5g916gBBBgteF0SSCqVOiMTv8iYj0xbCQfPG+ICENY6QLnmiIotwVvVBqU9YEZZQpkhgaQCSbs7QDlVHMtBQqkq4W9JgAAoARF5QhekbbHADT8WMO6k7bhnpX7a08O+SgKpg7RQMO5QBAhyBvnGYdcLC7v4p8BITheOPgw7KUDiqwikXNQmCKSwLwkrsiYCiXjRXVtZuO4rqwm2a5xIIDVb2FkrSrCgJJCuAJrPLnC+9EUDENZ+sEhy1OOKeliA4RJPUQeJ78qw0S6brrJLkrAXkkdQ3n5x3G0Qn4WZFWqTzEVNk86uWloiw3/O4vD0zU03HCPLvxEg8RTgpWCNMV4FjBjAA3/JbHXAhR5ACMHzFZQEAeRaT0tLQ+3GBOkFUFTr8bA+AvkyPogNHW2yH9eWUQOEJSF2hPyYFB1Fp1UGsoWZn90ALeTOR/u1iRoASBmhsHQvpKeWUYIo3Shdoi4Yc8s214ndDEqDOSykVB9MY5FycbZOBi4WbmTLLkCQrQhsW7CJNs0B5PSg4lmjzV30cY0xdAQA+uUvuiHNXz5DXYA9aVSlj+on+60Ajx2zEkiXsd2amMO6T5BIUhgCog4RNw1hhZAvdVJ/aAMGbRN7v/1Y/81BbJ24OJfq2Keshu0Nlnucr6qMqI8WSqSMEEogBbkJ8GH2uaSNc85+lVit6eUFSK39oGPV2kw5a5zs5b4NAPERYsSatdaF+mKR+AgW5+TbqI/FeJBA6pBA8nu0fRkyrEGM5hewpXMdYL62qDghXDXipC2dtnGhXAAoa0DQ1bG8lNCVpJFEagWU6aJ9EkjWTOqG9CMxOLLYXS0zgSQZ5Hrg6gF5Yu0g7RZVOWlZswuBpMpJAkmyzgFe1qXqZOduH6qlYs5m0lbLumYCSeVY8RN121wztfrZjUAq11HXdJMD6BtIP21NS9Wja4QWeK6LWwSSSiSz7SUFIc5qw0OoQPrCyk9FSvSpY6VQq8bcVwkCaCdJ1PzaVsyWiQi5bk5zbb6ttYq2PDcE0ldSH+0v18Egx4IkkhRi3FrXDCC0U2tNC6Tznoq6rDaQhM6knrXPVOUsUitNxZzjXbu6XkBJ//a6bG0fa35cARTV2m5mdjqdo06RhMnQ4N7Y9wSWSucp7K7126Ejh+K6fZFC6SpSp6bnICypyQHIuUj9wBXr7jFUjhw6xDwmUQJLOVUC2gcOMKf7IfcEyy9xvAVIU+s4SUZdQa00S8b/0cP7qUdSS1++/4F0Dpu8Tqwl+weBM0NpQL+7xsqm0QjrZ7VzDFWrKg0ElrUA29RKkXNvodO09dtHTaVjRw/FHGKljPXXe4Igj7yWMl6tfzYPYeUau8ZnKiyt4eEc3xOJCd1xbyGZrXLqyEEJpNFY37lJoB1et7IdrMopCaJMFq2HNa+/o9ZWkbiQCT6v5SndtbE7gfT//PjfvCa7ut1u7Z4vAqmc+8/y9vIpv767uih/pZlUKedl8++4yAVRE3cC0YVBD8X9VPwRJHF5P3IVz1P+I5KDnvoMnRMhnAxSM/8u8l7KnJj8XryZ77fiXjQWl0welQ1ttvPcqb4qk7NKVV/ztlHjrLADLi0Tm/vn2RBIL4Sx+C2f+KOtGkj2RjtKFm43I5HIWK5p9RkEkuok7tVlm3hJIE2zTn5pcSGdYo1S5aP+hUthWNB5P52fHCSRcm2+vb0DUX/INSknSKyzDkFucL2QnFoiUaab+7IB7i/iPtV1grHWxnFmeM55DHs47zscd4MQUgch6nv5LEhmk4q87DD5rd0XCiQT4VgHbau2xqq3JeG7uL9TGdVDC4dZe8aw6T3I9bjXNZX1pLeDBBPWwdZO7hd7uFfcj4L8ZuotHdufWrDNS6iPNtv6UY63pkvY153/4sNp5awq0tb0pQsX0kcunEr3E4k6AejgeugzwBD3A991+03pxvHB1DPcSiJQHeu71TTUvj9UQpJeq7X9aaZ2KHXfcGtqHx5Om8R2kPvq04/ck/74Ex9Jj6BsWuQaZVLOIm4OKqS7IOC792BVTCfh78A6u8B96kJ66Wh7+v5bb0gvOcLaz/WhRRUUKqd3zt2+66R7IYzFnQ2rCKSnXh+rT6sIVBGoIvB8RaAikJ6vSFfHqSJQRaCKwNNE4FoJpNMPfaawbOnCOzsTPT4cC1atAraGZRAPPFqhrQNilw7mZj37wKSlWq2nI81gSTM+NpK+5VvuSOM8tOxBCdKiRZhkEg9PZTHqrHLyKNsP5vlBHNAwHuQzsCOBJOgWD+qANmZbnzoLgfToGR50NtP3ft9r09Eb9vMF6jqsNNIa4PUG23RCwuAkFTZLbVoKhc1IfmCMH4EAQN3mh/Nc9H07a97W7SSQVCDNAuqduJgJpMYibZznIRL1BCyWfEwoagR4JZCgPALEyEBF9soXjFANoQJJKzkVBdvFkqkLw8ObKgoL2WfwV4WQRArfE2wsrHRK6EL/dgGxIJA8viAXgDt8W9Q0aWA3FxZ2gGEBhKlkkkBSyiRwSdM7USX18gcuaKFA6mlfS/20SwKpFZCtJJAEkZsJpC1gpBiHZS2SUoFUqhzCws4+NJMzag7kQspbCqSCQLq6BlKOf7MCaSeBZNH0ecB+FUhT1kDCGmxxFRKO4whUdjDOtITao189sVeZtmhMAO9XJY8KJVqoxgBL+wDXu8x2D5mUajhUIzxHT05DojIPVI24T62gGpzkfrJZbbNqAS2qSsDc0Wvh5jpETfSP4LCEBx0befGAC0uAlWHRyH4ygcS4BHg/iIporB+AltGzYi0gjms/qtaR9FriO9FngM+C1GFTx7gPSzsUY87D0aG+NAZIMgh5NAhI3AsYYg2ZOF/6sGHtMusSQR5NQwxfnqmnS9QvuTTXSLMQOjMQEPsPHU6nL0wA9LajwlpO3/VdfynIo3u+cHe64SW3Ma/W04WHHyCrdj0dPzBAxi0EHOc5CjDdDwCsQios5FCXWJR+BoDl7BVqpFiwXk0OsZih7y5iO7jAWA8lVqwVFIO2RhFWX5cXVkK1pFKhFXJGYL20mRI+CnxQ0MlxTDuZ7fxTO00BYYhw5lFfH8TZHmIN+SsXYhayfRLWYRBOo6Pd6Tj2Md2dgMd8ocG5SiBpT5cVSNsEUjvzLBMaWN6gDFL1GLZ0SxwPIr0lrNYQ1HDONcggyQKVNq412hXWHZ/gU9ZjcSyF/QzblwokyctMIBmhUoGUCaRSgdQSqj1B9m0FkuSMRLVtCFKyIJBKBZLxCSWjBCkHECwtQdxsG5lrHpUKJO3rVHDYRuu3hVIxiN8mAsliCVLehQLJVscaFySlVUieRoEUBBLAnso4LBh7hgawZgP8qlE/J6wK2TttyCRMtnVyn16LgkCK5THbjW4Bripapahpb6y7eYRsrevB/fHzXBBI/WsXg0DK9aSsv5XJ9HYJfQjTPO7ABgvSqLTVdH1yQWwxm914qLCSKHNd0DKJz/yu15V5FD79/div8dkUZM7JkyfTxYsX4xyH947yGaQN5P4llEmSxNptjowNBfh5ZWomnbs4yfuqdVbSINn1AyR+rK410gzkd4O1wFpTNxw9ws9hAqXKh/lpDRIKqovpj46NUTdsEDu5/nTu7HnURw/HuvKSW28Lov7ue+9JE9PTqcZxO7TfE0BFDbl3gBptrEdHsdXzPNbY9zpjSVXBOuNoievnFaxpL126CMg7i83eUDqG1ZzXqfIauS6hyb2J81Pr3IV51ttQGTF/sKpSReC1sQOiaJM1cZI2z1Ev0WuPFp5uN8BaeMOxw2kIsssaZeuQ1faN9zOqPLPCiL+tBVckBqhk8PqdkxDyj2Pxs3u+/brff349EEjXQmiU907NJFL5d3lPtVviTsEYbZE4eYVXRVms9pKO2lvmVKC4rsc6sNUT/mPryuAdXHyyTchIamfC20ScZuIpfyvf30RtnHhli7p8kJzQUt4nxrELIitk4cXOcpu3maud59msPCrvdzzSTuu65ng9XcyfTIH0bAbo9RqLd37iYxGNjUKl3k4doDZiJ1nkurTKPcs615AYFxIiRZ8GKcPa8iD33I/MT1EvMS7n8VvCadNrGttbi6i0oO6FzBnSijISuEgUUUasKp/OGejpzXUlWYR7IcUl66zRxqob9nqTC/Ppcey4F7R0pc8lkA5JIHF98l5iXQKJG68N2mO1nxrEStxFQ+BvcLw6F+k5bOx8HupmLeqFZG9n4aixv1GSjg6QDNLNeu6zQT/bSEwhKE3t/etp5FhP2n/bvlQ7uj/twZ40tQ0y7GtpjfuQcw8+lq7c80jqmCIpbk9Xeoj7tf/37KPp7mU0RN09oaJeJXlu/2BX+oFXvDR9O7ZyMyuX0snL59Ijj0yn22769vRSFKpadC62HUrLgy9K010DqcF5tbF+dlLTqDF9Kn34936DxLz7UUWhPOK+JhIaNCmwLhX3N5HExH3V2ia18CD0bqR25uvvOJLuOIwCCevkbq4Lm2219O7ZlzybYbfrd6/XWNy584pAuu5dVe2wikAVgSoCX1MEKgLpawpb9aUqAlUEqghc/whcK4HU3zYTIJW1Dz7z2fsCfCkfdLUCExTzgSIcPCIjU5+oTARkssAHqfxwpQqnhcz6O265Md1y09EoCh82dmWdiiBqSoVKfjiXUMoPyaaD5ofv2LckDABPqFE4pLWQTl+YSQ/iBz4xOZ2O3nY8DR0e5aFyKTLcNwGLtd4ZIFNvlKfMbsC6HhUfkkjaPRSETEkgeZydIEepQGoGJn3Y7NDmoiCQTl2aCQKpvgD4OkscIC2sVRMEkg+lEkO0X3AsOBfQt0wg8RAIYCsUGrWSAMW10iiL2qugWoLciFoShlg4lPORGGrhQTvs7sISKZN8EacgkAoFEtt1qFBSr8FOtD1bRpHTXAMpLOyKOiIeQbVIF+RXswJJAmkAEDMTSD4mZwVSRtKeqEAqW1OCQxl/yYBLgG65GEsQKM0EkkolVQiqaeQt3ba0c3EAlARStnbZoUAqLOwygURNHuI2uwBA7/lSNF4lVhvx91xzOyRkBPD5ASgUMGyJbHXrRqnogUDS9o1+gUcKkF0CaWmF7FTqIJldCmKJlz7Z7GS6znO8fWP7ogj8FYrQqyqw/WarSvQJHC8D5pvdaozXUOF4rmb6C3RKIKmIsX7YWqTjkp3KANo/1E0tJuvWaF0HGYZNosom1UcSSWuei2Qg20t81QARarAWKsc6yBjtaMWeargXa8d9kLiDACoqF2phQSeQYttmACHmIXRmyVKVQHocRd35K9PU98ICC4ajb3A4HT56PH32i18ErOmkSDRkR7QRdQ/f/4E3/K00Qtbp4uTFdOrBL+HNTyZr9560D9BlkDlX47xqgLqqb6wT5byeRi1wGpBYoIUUV4ZSPc0xbyawd5lVYQMypHVe6x4yd1u6U70FNRRA9wrnbX2vdd5XkSPo5lpiX7p/58i6ZJAWXGGbZVyJk/27AhkKIQEzB2AEkao9F3FwTkmGCf6o5KkxxgcGsAcbQckgmQLpuoxSSKvGGBulAol2BFBIFvUydbTqKiBQb62s0I+o2vawbU+3VnQQSOw3yBqIX6Fyx12d8Snp3KxAau0wK7l928KOOZfr91A3G7BcokrVyJaFnQokfnogkJ5MgbQIgST5UyqQnAvOAQmkbtrmulqu77l4e/7ZJpCMgceFaA11F/1SKpCcG5JquxBIsdYFfmqtLshRbcuKNSDUmc0WdoUCKdYzzkUCaYh6PL29PQHuBcFcSIhKYlrSQVlR1DejvyWF87UirxWxdhs7jh9EVkyrbeA/1zTZ85wQSF2Lp4NA8pxdwyQ0XddrEBqOf8+hk/XFaWT8rBW2jCIx6iIRlzbmmcSm6kXbrQ2kiRdhP+eazvmUFp9ac5pNv0QyQ1mvJ6fHqwBz/1rjUcXM6wbrWYPkCknzmRmKp3Nd7EQ97PpzAdWw89pafDXaehSLN0kWicx1rnVz1Aiqk6VuvTDVSlrSWptJe7mL5y+mxx8/E4Td6PBeFEiD1CY8yTVnGdJqJFRBEqPHDh9Mh8apk2ZmfrHe265l1oBFznUO5ePps1fSpcuzxK+WDu7Hom+4j2N4VckKaOs/zc7MBXnUSfZ+DzWLXM9UVfahdupjLfISpeJTOzvtSVXgGU/vNRqouWampiGdZlExN4LgHR4eTKMQVZKV2U6yVPbm62qoHF3/Idu1SnWtdtyVSTAPD//V637Ddr2A0j/8n7/3rNr2VAqlpyMztu5LIgno6vlXflaS17s3UsVwvn/wvi9oxiCpvZ/I61i0T1V0rDXbxnFZ9R29V+y6mSLyLW9MtsmdvFFB+MT6sUU5bRFHZTKT89AkEl/l+hMq7i0aKpNZ1vL0rXI8lYRTqWIrz9mxpWWir1xnK98/+NoZ//LfTxb7FzKBdDsEkr0hgeR5tGP/qspQG7sN7/W5Zq75POH1xdiaYOM1nW3nmeOPcZ1/cO4K6pdsg7fsmHBdYw0KCpDrlH3jd+1tYzmGQrOHdddhsgAxZKqDx+vtQUlTPGt0k1zjs433abrkXpmDYJ+4RIKO998SSL2ZQIIIcv8mgTgOlyFrvJ8bqPUViVUcmfV70ftPCH4tvb0n6+V5qpO29nCfMUINzXHWkC7Wxnbu4yW6+lj/2ST1jLSkcRTQ+15yMHVjA77ZM8i5s+/V7rQ0OZ9O33N/WngYhfeid4Tt6QSWp//19KPprrnJtETbvb50eD1eq6fj3RvpjX/5lem2lx7hXm42/fHH70m3vehV6btf+1pqLfWkmbQvTbYfSo8vs+ZhE7yBRV3jyum0Nn863fWpj6T7H7wvEke8JnuPury2FGOyA0V6K3XpVrj/qTdmUzv1LI9AIL3uloPptgMjaS/rfd8IytfWrvTehZftPq2fxbvXa13c2YSKQHoWnVJ9tYpAFYEqAtcxAhWBdB2DWe2qikAVgSoCzyYC10ognXvoT0MBIUnSAfC5DtB28rHzaX6OB4io5ZAtsyKzLx4Ht4G7oDkAE314zwoiHvDWfBgms250IL34xTeng2Nk+ANcSqDsgcDYwNpOEDeAAsiFeNyPDE8fnv1XBvq2rEBi1ypIQGa62wAAIABJREFU1tLlKwvpK/efSBdQLmzWAOlqHWHLtWENIBUkgKQ9ZD8P63dOit+Q4DqWUl1aN0lE6DYX4MZ25no85Of80+2XD7RarRX2NRIBy7BYk2TfnUNJcXYCe60FlAWzkEIkOqoqUoEQsQLMF5hrEchUGWA9kbDfcffY+HCukkKSSFlh44lrywUIRj0lgYWol8RjsZi1MIXEhiBDZMEKVMTnts86N4LKZrfnwuItEA/aSC0AZKrIUZWwZSGIDUVkdkdxo6xw6qI9NYDrfuu3YL010LoaCocO1BPa4vnEvkUG+QAfD+1ZVSXmIfFVghylhV0J1ATo4bYqGYoaSBZBD897ba04gIBqWJKwbahygtjJQEqpOmqHACgJKqMo4L2Ih/ssao7p+Y00Bcg+Ow/hoGUf40Q8NeqMRIHmrCZZwR4lQHnarSWYQIbtbAsFEpmh1h4Kb3vla1oOWguoDSDV+kpzkA/af3Xwb8FbSAr7csuqSrUT9XUAK+OU2UWcY2BYnpsKNWsf5bEnUeH5SAit8J41l2rE+8BAZxoAaHYH1sOqa91I//kKO6VCkeHeG6hfFgFEpQyH+rBFof1W3BnpbU+337Q/HUcxMELmaQ9+/va31oMCqnNYVHncOQDsS6gGr6BAevTk5XSB3+uAIQMjA+nYsRvTg48+li5cugw9qw2kCsRGuuHwsfTDP/T3QIAX06n7P5dWZy6mAYZSLwNwkFpDDP0gUDs5F+1azMZVRTiLhd1ZaofNkRW8h3HaAdFXB5B7fBqPf2wCc00D+tsxrkKRNUgbvYaWVQC3hk1QPIOAkphFZrgBLsgDyds+xq0/giqSVmXsJMjF/+yHGJuuN0GkZrK3H4C8DeJpaIi2dzM+VCABLGd7Q9fGXG/I2mZhr4lsbI71cYHxZA0kCSQnai/rXC9rkn3hmDUW66x7q/TlAgqkOuoeSSR4RlrBPGO96iTrN4gn+j3X+gIsov8F/RvWM6LekuPVcSO443qh0kwCKdRzYqnEK2oWMefrkFtBUpUWdqoimWdd1lvieK415bxyvgm4q15akaiCpFuCgLK9KjLyHDfz3zpTuZaS8zYqeRUgcawNrH95DmcgVgFl80sCyTnmdUTC2/XP+cSbKEfJCucaMTI6jPVjLWrqCSLmNctZlNefUq0Tk4p/twBqNRNEpUKgBG1z1Z38yuBrBp3v/urVbbse/1qeeDAXbo/45Npkrg09kBxd1laT9FL5JQAeaGdWw1qwPVSSsR76gQtHcb1VnUXcHeta9zn+VcbMI4s08zxwdGJkEkLYthUwallP0DNeK2oICr6bROEcU2Emub0iicqxasS7l2ukqk07L2fws/5pPVt4ejlegtiT8JPEjXa7JjB3uR7Mogg69fjpsMvcBxAqeWosutl3rvdHPOI8TSgpamS5/qmURTE8OTnLz2QA8NG9tN1xbs2osb0jaVArqiCvnINlTb6sBpKAcxKbYLLkGhHrOtcBzm9Vi8a4XmVSwTVM679ZiP9uSLqhoWGUW/3ZarK4z3AsS7pqfeu12L0FIc17CxDsKk5PjP/A9Rg2V+3jegGlEkhlIszX2sjdSKRrJY88Znm/sNvxy754MlVSqAhLYifP3lhzt+3mti0sg1DKm+T1KF9en/AquJl4/8nblu9n8iurKfNakpOlthTWeQLnfRW/4/6RLzcn9zQnI7ltSdrH/Z1K3Lj3y2vbU5FqX88E0o2f+uOtmBuqVok/41bE2bqFxcrMu7oFFJ3HIrDIXD/LvHtw9grkB9d/1zt/+IIWud4Iq8aO+UkfcRsezxImuQx0ooTmmt/Lmmyi0KqEOtur3JbkiWt/cT+3GLU0SaaBAGpYk46XRPrY8AiJOdwUB4nv/SfXRO63HH097NvECpMVVD+aaKHFt+ui9xo1lIsdEkjse5j7xVHuE2qsbe0k+XTS9h5ta7nPGD/Wn46/8njqvWE0dewdT3s6UR/t6aGAKVajD59OF+99JK1Sb7XVazInf4K6dv/99In0GQivuvf6KrFoTw373+O19fRD3/+K9NrX3BYJSyfvv5gWJnEWGKLu29iB1Eb9oytY2p1a6Gb3XahOz3PPifLqoT9PX/z0J+MeVweEFu5ztKA1gWqNscpRYq0Pm2lIsLbluTRMUs63Hx1OLz0+ng5iC6oqtbV7ML1/+eVPnHzP8p3rtS7ubEZFID3Ljqm+XkWgikAVgesUgYpAuk6BrHZTRaCKQBWBZxuBayWQHvzsR7NVkOBMpwASxeTr2MItUESbBxdJEE3g4nOAmj0oVgRT8gOxD4M+SKkMyKTAHjL0faxbAmQWcBwHkL7hhqPpKDUN2DUPPSoo8pPguuRGpH4KSBbZoPkRcxcCaZ1C2Qvp/i8/li7Stg2AxwDmLYbLk2QUdw97J4qUA1LvI9N6nAe54cF+AGJsawCMVAlsauNW2Fw0gwkFHhrHzvTMtmWN4NkS7Z4ka+8smYHnJlBxoExpzFqwiJj58NtEIAVYGJnwmeyRQJLUCQKJ/eZ6RRmQNW4Sb+tmS4MT7ySQzHjMdj4SdZlAiqxOtg8CSSCZ/XVZU0ngC6LEY80T22YCKYCKJxBIqJfYhwRSH2oIwffdCKRyLAZIwkPmTgKpzLgNQC8UUxkoiIxta/fsIJBCYRDWfG6fs47L7O6nIpBKMGUtCKSlTCBB8EwBQs7NASCuWv8JFVCoHVSlSOTZBuB6+mMBYL1U80T2MmD6FoEk+cAADduxIJBa08TEIlnyZqBCMjCe6nrdQxJpgWNNlmwN1pnBIwBXM9YltwJ0Lwg6ASiVdGZ1rjoYAizO2ewrfG8Ngk4CCaolHRrsRRHAmJEI4Ild9YmTzL5XtdAHcaB1XyfkqNZ0cyhgFupzaZmfXqzAegFs+yFT77hxLL0EK6q9ZON2kLUv6FoIyNgeH3vUN8ZC7/5JrFe+dN8JCjpTEwXlQB3Fwr79h1I7ti/3P/BQOjNxMQjYYXzzf+CvvT7VqaECkpLaV6mlQr2zbuLVD3nUC1DeA3AsQbzH9SDs3tyUfTZW0nlUBrNm86P4aYfwaADqnMEe8CSFomeYRktsp6WZGcCwgBFfLWdAZSJbWaWAcZAscY4EiaQ9Jn0jICdJ0hn2jCiN+FvbvxIPdP6uc76xPsW8s85Q1vr4PdVhQCZpbLwTRYOKKEBubem0bWPN6LLmkJZ0ivEE5alPMI/F3jyAcqNBewoFktZ1qpr6aqxBjCEJKGgd2ot1GONoge2aCSTj2kwgtbdnm7aSQFpiQWg0cj0iiQGBr5JA6lB1FsR4UMFFHZcVSEXAtCYCyZipWtLqMs5BhWQBXAaBFOSRbUQBGYRYtku0TlNYPkUQswo1in+7zjaBtCWBlOdwBvh2I5CC7CoIpDbiKoG0xxoTrNV940MoQiAKLD7O+h1ioy3Sp6gT58zJ/nvRh9q1lWuMv0syacuOtLCi2gaqvV5sps8/soPderYXWr7fMneK+dgb4994S0CEcjJIci35sgopyJEYhHmNDOuqUEtmgDInU0jw5T7KiibrU2llaB9phYh9mypEiRPTDNiP1rKlOiOrWvPxm+MTNoBeO5g3Xt3sqJwgke2jMolSkDJ81bERzSkA7iCRnH+xTW6fxKbk0QS2eV7HR7Cqk4z1jiHXvMr3Bvk4Re2tIgatzHXZNMkta4RJzKjuiCSIUFRpNeYU93i0z2QK92O8Xc+sQcK+XH/buAa6HkQdI5UqrAKhSGJNDh2LSmbeFTxWeegafQUV84ULF6PWlOcY64eqZRJQBrDe6w315Dbwb3tVotape3ZP12uvw6i5ehfXCyhtJpB2kg+7EUPNrXgyFUw5v8rxsPPkm8ml3QiP5veaCaSSZHEsPdmreV7v3KYkZcp2BaGzK4G0PeefihwrSaCrVN7F+C/nVxC3JQFS3DTubGP575J0ao6b1mruv9m2rrwPLY/xVLEoPyvP43t/4hdesGPx4Mc/ludQSbiVzFHRYue2L2dsXmxK9Ri3ANyLXeY+KQgkPm4UxLs3wO0kD+zRGSGSvEzEoWYgSqYlPgtChbvsHtaSHpPiXCdNRCHm3g9K8ujPpqrQGkYqk1WC11E7LkOQuA73sZaPUHuuC5vZDYl22+hu+Nw1vIv9elYS+9aEW+W4s3OzkeDTbtIaa0g79/zdrBdDPKuMcv/To4Jb9wEWNevLdXSvp30QSAdefiS1HYA46qcWLS3fIIkM2XeqPwYB9Oj5tDm9lO/pefssSVP/6+K59AXcIhqRBOa1kGQM6LMD2PD+lW89ml5++3hanELV+chMWpkloWXkQNocHkuNkcNpcejGNL3nELUnuR9evoj1HevgmQfSV+79HPclkOM6IIS9KIQt98s+n7nmxjXGWq4q51fqabB1Jb14uCPdemg4HeT5rrOrJ7V1D6XfHnnDC3Ys7mxYRSBd966qdlhFoIpAFYGvKQIVgfQ1ha36UhWBKgJVBK5/BK6VQJp46E+y5Y2gFqCkAJcAiyD9MrU7Vqw9oH2WAGGRQS0YVGZQagMR9iEARdoKmSWcAfQM2FlLQYJkbGw0vRhru73DAzyAmZVtBjUAT6SWZnLFffhdXzsVSMtICCYmZtKX7n00Xcbaa4+1hnivzcx7vpszubPVG2Vy06Faf9oPCD5AFuLmONY8gNzaJW1CPOEYlEkz600IpvrsWvjcx4O5qprIQs3AnwqkBm1rViAtQCAtzVmcyYz83QmkqE1iYXkzyZ9AIBVt8DyCQOIhmSdhM8OtK+WjcCg6zGgXGC8e5J6oQDKzXyLJB1r+tjUQUXMAaPCAWwqkpyOQSgXSUDvFc4mR9oMqKMIzpKk/JJA8Lx8oBVIE/EsgpySQSiAkFEVPQiAJ4mcgOysXnhGBxD4XITq2CCQy4UsCaSVqc/FgXwCzLTzIm0EuQVe3BlKMZ5RjkQ2bgfF2AMjerqsVSHWA+IlL2EzhGS+A318bxPaJrE3IyDpEYif2IYJBJRi/XJAaAr6yGoK64cqIoimAMpAHq3ZkpUQGJq1ppAJJ4rODmmFjFHnWUsp6QPOMK4mAIFgLxGoP5yZo4Bjox0pP8GJkuB/CYyEtzE7FWB+CCLzl8EB6xYuOARCMRK2drILSmgzixS9jN9JABSSpdnHqIjVSAEYBOVYoLn95cgZAFiuW/qG0d98Bxu9amkKpNDa6N+ohraGCGEbx1EUh59bVRcASxgpERi92cb2AJ6tkv7qGqOyxlop1nOqQIBJIkwAfKpCMSRuExeX5tXQ/yqSz2OfZR51k77r2LJMJLMnmuar6UrOg0k1yO4Bi1qtQRwQYb7YsA56gGmP7XoDdOleqkjIAjr1cEH4ZKO8E6G8Ayts214xOxws/4+OQdAMQMKx7jtsMlAMYSSBJ1jBmozYbSrc6bZ5HBQaeH2SLa2cQSBKRvQBIKpBMlKbtqzAqdezo5ojxUxFI8FxbBJKWfRJIS5BZ2cJOq9CsmtqpQHKtVQkSKhWVRLsQSK4PEkgqJEtyIayUtO0LEok5BSG5HKq3TCrFGHZtVIUWxASx9HexRm8Bw1YoKggkt95JIEmjNRNIrmtB2tEnqyr/UCBJIA2jBlEN44pcEkilAimuCvRlqBPpyLXiICXYu1PZYJ2MZmC7/PtzD1//a221xyoCVQSqCFQRqCJQReDrIwIVgfT10U9VK6sIVBH4xo9ARSB94/dxdYZVBKoIfJ1E4FoJpDRzL0DlUi4eDZAoECkgKxlh9p0guMqYRYBFhB58Zq2XXOA7FBiR6SyJoDd5toTKBBJ1h8wHjLRrQUky6QAgD4+PpRtuPJLGx4YDfLZgeM69znYhGS/frl1hBrz1c6x7cjEIpEfSJezjJIo6aGs7bd4U5dUjzixD0MkBgPExfL73o9RoY59LPWw7WKM2LZZ8A9SXGAQwhsTqIlPQnyBobGaZbVqApna1bTGzsMF+JvH/PosK6lxhYZcJJDPyM6EVxFpk+At7mkHOxwDegvC5Bse2AknSoMwANz5EEOEFFnYFgeS/tYrqMJO7IJB2KpA8bVUXbdSMUGEQfvpPQiB5LjsVSNr6ddNFzQqkZgJJxYBnUr6C5CkIpEz4eH7bNa5KAqmMW/zWplCyyTElSelPZINnRUMzgSSgHX1f9EVptWWyenO2seRmnfE0B8g+zViYBsifnVuNmk/LAPydZGdqySQFYfapdbjWGRPWP1qUfOJ7G0GMNRFIKHhKC7tNCLk6wP089ZU6ugapgzQPOTOEfd0MhBnAPuRVW1hM5Qxa2y2R1grBIfiuZd4a4zKTqWb8Z3LDIWCWvKSIryCQ6PMO7cHWqR/S1cd4lFhCWQWAvyFIHknVGVBfZ9vBQdoxO5/24tF/y43H0oP3fxkFwWoQiN3Ec4yCVrcf6k+vuvU4hFQ/3Ky2cCoJaTce/tZBwW+Esabap5X6UTMQRHWIA1SHdVRCKGvq1hsiXp0WatZyknEyALllhn6oi1DjWTerA0vKXkiJGqB/H7VFNiFkzOR3PoYRkTZY/DTwnzlP7bAL09Oh7tqDh34NEmaBn/uvzKWT0xSqNqMYBsX5otrPMdNKW60ns459pJYqxjX72KjAc85IvGb1hZZ5y1pWMSZVMpR9U6oqOiHlgkBivvRilbbmXIMAVGmwgrWV7naHD9fS0CjqSUiyNQhEx6jrSYeWdIWCZp3zWV1BQQUppgKpXtfahn2zXS/EVE8P8YBw6uY3dBN9LhnP+gnpbY2pp7Kwe4ICSTs6xqHWXPJ+2cIQogolWrMCyaXP+Ll271Qg2XeSXxJb3SpkIEtLAsk13wQByaJlFndtEf2tssT3thRIxDgUSKH0hNTOMytez0SBpIqk2cJuW4E0jPprNA1Tz6YPErS0sCsTEaK9rgsxY4MODQXSVdeJputyXkOyAmd7jkp8b6S7H91ue9NXqj+rCFQRqCJQRaCKQBWBb4IIVATSN0EnV6dYRaCKwNdFBCoC6euim6pGVhGoIvDNEIFrJZBap+7J/vGCc/xatZYAVlPL2MqEhU6uzB22N8tmuUemu3U9AFJVKlEPJOgPiRNJgU3A+8hyhwxQGSSUXNjlBJgnuA4ofQSLrcOHD2OXNRQAtLVntGLbBKBXFWAdFJU0oXQBQLYw+8WLM+nuzz+QJusbAMY9qY/21gBoWyEF4hiCrHy7u1QkqUpim1bA83YLzgKIW9C3AxutlmFsF/ip9XdTx6Uz6je0qo6QrNGqyeN7BhmvpmbLcprGlu/M9EK6eKWe6nMQadNoSqytQu2S7gLczUqmrCQQ9F1FeSS5IJHinqwH4nlm4ierAcI6hS81OA9r1fgd493GttaQEHgVwA07tIJuy8C49lvWFYHosMC99kmA7hIPCwDd4OPRnwLFvrRs01qsrKfke12QJRJIcGqpD6B8EBsta7J0ck5ZgZRVHCVYu4qNR1YMydflcy2taCSwWrAHieLXoXoBtC0USGXfeA5hb1aQbeX5B0FS1kCiF0vCKCyhaFup9HE7CaQGSpcZgPVprOumqFVkXYsl7Lf4KBQlwsethZLMYy6rXGH/oUDSEirqtVDvgvhas6Mf4qaTYu/WndpjDRpsymZn6wDuPcwHiAn2Nzu/EFZIKmGabXmywihOubCwy0XdiyJIOXa5A+K39mzasEW9Kt/RhoVjjrSjwIDRW8TrfpHxIqEIrwUh0QX5QGdCLDWYB9/3/T+QppkLhw8dCsu2++75XJqdvEBx55508/7B9Jdfsj/dTA2yge5+xhVwP32kf72KqT3Yzq2hSlqHRGJShOXf3FwjnTlzERKuAXnUCCs76w85ULtiDjm+sF6BQOoltr20p4s57hjuQXUksaSFYqf2lqFS1OIlK/gkm5cg+6aosXTqCmQVbEon5FUn89Z+uTy7mL58YSFN0nfLHbUgW9tV5DFm7cewGWQMlORiVppkCyttvFQmhiUQfefL7fxpw64qj0PnInFnv93YW0kE9ahGDHu2VpRcfWl25nIQPgcPU4OqBskIobWCZ4xkS0kgaQPn3HX+WWpFAmkBxY4WdksoixS0aTHYC5FW6yFuEDYqdjRDXGE+NiCQZmP7lagxpFVNJwS6dV66GXs1LAA7sR8MstC1IGogQebR7xJQkmfOLdvUjdKp01pSWtIxf53fdpcE0tIS67S1aeQeVYfSAkmbbkktBlNHVyauncOq5dZpm4RRA7JqAUvDFYizNb7sGu88c3i6pmUFUkGQy2oqZIvW5hoUcf0IUrmwFswDnu2kErHuCVtJ1z3HkrabfJt2ran8Gx/mOrAvjWA3qoWdSQWqyCTdtTiLtSHmV67jFXuO+kxNiQZaYca/3U77UNV6XptUgdJ+YmQ7v3iSxaR6VRGoIlBFoIpAFYEqAt+UEagIpG/Kbq9OuopAFYEXYAQqAukF2ClVk6oIVBH45ozAtRJI3Qv3B0mklVwQQRaxF7QDB1SJZF2XJVQTK4CT1ubAODxAOjPUG9Z8UWEQhd4FjC1i28E+rB2CGgawM4y7ouZNrumQbc4lC1AxAQqO7h2K+khHDh+IWkXtqGkEod3ZZlGHYQOFxRKV58+fn0yf/3MIJIrMCvzu7YX8cXt85HTBi8LkHDGD01HaOCDOFmvb+BcqqqU6agMA3HXA1D1D1JIZGUxd/O7CdkoiyxpKYa8UhXPFLLPt2CzA+swKBBJA+MTkYmosZALJGkgbkGVdBcBauGrxnQzSCl6q0tlJIEn8WKdnq1YF7RO0XwcplUAyTNYaEbjXK17gO0cutFrx22MEgaQ9ldbukljPgEASioUzghTYTAMFgTTE3wLaEkgdNgAFS/nKNTlQQ0StE0mkTIqVyq1c5wMLPYijqOkR0ohcA0nAN3vhC4RnK7GsaMgEWkkgBZkW9Z0ycZHHUf63P7ZBa61mAmmy0Yo6aCFqdjEsQ12m2smIWSNLG7gVjr9MX2jHqNe74p5QzRFfwexBQX9ICFVX2t6tQnJo6ya50oaazbowi/jkC+y3Yx3XXhAWtsc5EiqjoqaH88MC7lGjpzi36Dv5U3uP83IuSSDJDqqisb+7IV76Ie+WqMuxLPCOpeFwH8XeBwbTeciXpdU6xA/KIXF9xsh3v/q70kGK1p859Ug69eiDnENneumx0fS933pDGia23e01xj7zkf1LIElatbZCaOipj4qkvQfPfckY4j09A4kzNYPqaoFYYmkHiVynHZuQTRaiNlaSmX0qYCDc+iA8+or50g2REaRxoegCrt8iEySQlpm7i8gYH5+cTaenqJfCnOlhbLVDUM1hBXfP2Zk0sUi/QHatSYw67lUyWcC6GAPGLhOzqlGKGi3EVwKpVOZJHG2RnSr4rEEUyjC+wxjsCVs8xjV2exbCbt3TwTFY21bm0r7xkTS2v4taSdOojyTJJaGybVsnZJAqnlBXsoARGgghbAabCCQHmyqsqwikKNiiwoeaZAvZ8u6pCCTVZ65XjoUlxymWgfX6NoHkutxWqIlCgaQlHe2TOHIuhv0fBJIJANolusA61ySQeiC3JJCsC57JT8gb7T9ZEx3bDUjSOkrUZYik1UKVtM5+jbvhy2u4NSQktnMflARSkKBGtiCQymLnJYHkop9r4pQEEn9bM46fdcZ7/77RtP/AgTQ6NJB6UJLZ50EmM85LAgljT2dzoeQMUetVr5hXcoLON1l/NpB007pyrajlpIr1gYpA+ua8IarOuopAFYEqAlUEqggQgYpAqoZBFYEqAlUEXhgRqAikF0Y/VK2oIlBFoIpAulYCqXfpK1vgfeZtzP4PeiJIgCB7NGMCHAzSiPokUeelUAGsou7R6W6xYfF2lEJmegNIBvBoUWwds6L4e1lY3ILX2U4qyIgAMzfTXoicm248mvYBJvZhK2WWfZS6D0KB/UI4XSgUSBcX1rDU6k3HxvrTUBfqHEgPs9YFNgXxW1osnp3BZo8rddEKqLhJcdplVCVLkAJLqDGWZclQU2yyk57h3jREEfDe/lrqBAjuAiCX4GktyIxpwHQt7E5PzqdLMwD8i2DSs3wfNYIEEoZmhS1bJpxKULtUIG0UNZBKBVIzgRTb8rMY9mfbCqSogSShQT+Y/R8ESpMCaYtAUv3Bz04CCf7jKgWS+fjNCqRmAkkFUi9skgRSswIJmH9rNgV5Qz9k9ZFqsUzSleROEElbCiTVCLsTSLZBVUgzgXRVDaQdCqQnEEiqiFC1lAokCaR5itGooljis1YUMaq72m2PpJcEEmDyEn2wxBhdtMC641MVmEA28R0AyJZA0jJQzYR2jZp1qcqRgFykeLpzY5nBXseKzELMPT09UdReBYjAvnV6VEkYG+dLSXh4bsaq8KMLwsgJsEFbN7W2M4p0Rjt2bQMoMjZo3yZ/t0J4jA32pcMHD6SvfPVUkDsNCA9p0R7UQ2/4vr9Ke/ekk4/ej4KKflqup1sPDKVX3noIFZ61iWq5xhjzTQLJdrZAuFogWTBdy712VEoq7vy35zI9PZvmUHM5xyWTN9km1ER8V+WIKrUe4tsNORzjic86Qv4maG9MJRAzmRA1djgXbenm5pfT+bl6OnnlCiQFaiC+ohJunr8fvISqD4JlLhRZjqtsu2aNIsmLUHgFEZyJKQNszSIVSBLLqv1cd0pVmKSVCiRri/ndTgjFFcibTuelvcrclph0eHaj+unta6Fodg/ft9bbUijRong2a1dJIHWp9mlSIC1KIM0vsu5Rs4oxJYHUy357ayiQUPt0ac/Je9oHWldonqJWC9ZAeloFEqOPRu6mQJJMUeWpHV1JIEmO5TXb9RliFEvNpUKBJIHkPHBtCNUSbZJAalYgSSBZ42uJAe+4XioIJBWmuc5ZprQ8TthOSvrmy8IWgRTunLy25rDjuUmBJJnTrEBSgem/WxhLEvlDB8bTQdR0I4MDjCtUZ0GGsc7EHCwUmozbrD7KJFJLPkBxnWKdc455reC74WZK3I2J1y7Pb54+WsDC8cqV4eruoIrhKBR0AAAgAElEQVTAN2UExu94Rbqltpge+uwDaeI5j8DedOerXpR664+kT993+Tk/WnWAKgIv7AgcS9/22oMpnb0r3X3yhd3Sb4bWVQTSN0MvV+dYRaCKwNdDBCoC6euhl6o2VhGoIvBNEYFrJZBqjfu34rGOlVFWk0TqPD+qNwDhBOXUj4SiQls7rY8ERrONnfZya/y4reBw1NDQCslM9uyeVigBADDZt4Bz1ITBo24dID6zEQK2m2l0eBBru33pyKF9KJKwnQNt1N5OJHlqajHd88WH0snL81HP40WHhhMudBl8h6xqi9oryhe0XCpIq0LB0AJovo4t39I89nMzs6iHAP7nUARYNwRgeBPQt30ASztqM/WN9KU+rO36umuoQlAfAEBPwRhdokbMaWq2XJyERIOc2ZwnVqhEJJBaOf9c1yeTIwF00jCL1GtP9mQEUmnNphJkMayorlYgSSAJ4GphF1ZcxrJQIHmM0sJOkHinhR3ijqsJJGuZNFnYlQRSDbVRWNgBTA/jBFYqkLSwa0GlUb6ejEDy81ItlBUDKkGuXYEUBEthYfdkCqSSgIw27CCQrixST2cRdRBKOBVGm4UaTAs0bexUIGldt2j/M15DTSff4VABsHa41zxviINOxxCAN5QQ1mSqQLJypLe9J2LfSv2iK5OTEFDoL9iBtnDDw8OomlDtoOAIWz8JS4nL4pxCeRcjQkVLWyhy9kjaAGpLIPm3pFInsdvX35NamD+rEp68PwDwP07dsAUA/nMnz6Q6BNLo3uF0HMC9WyppY5l+g+Can0x9zJWXHNuXbj06zrl00z5+IF/XsaRbZ8CGQoc5Vs5Hf7d3DQSBRESIk8qbFcgWlShoPhy7fK8HktVx49h2njkKJY+0+ysJntCHGG/is04bSwLJ+FhvSAu7iflGOjs3B5m0GNaJKpDmISy+cnE2TdTX0ixzaT0sHruzDZ1j3/WnqI1VqtUklWsoiCSQFlCF2ZGSHcZcksy4d1D/TOLZ78p2qOaqsX0nCheP0cZ5OK9rtdY0PNQOgd1Nbal6unDpQhqDxNbyLCspqa8kISSxwbhwJVSBlAmkBmMuE0h72K4HGeBVBJLkF6SU6kxrID2dAommBVG2ZWEHEbS4CNlZWNg5t1TM9YSFHX3h2FXBJ0eoRaNKUbYtLewkkFw/Vf50qFLEulMLu1KBpEJnlfg7HyS5Fhm/Ekha2JkE4D5dXJ3Lrj1PZmH3dAokibxmBVI7lpm2SwJpAwJp+OD+dAg7UwmkLt6XQApbviDds4pMm9CSQIqZVKqNCiLJnIYg0grru2WsUCWOPBet+a5odwkx2rl58/W//v+jn0sf+du19Kn/85+lD1zKu//Bn//P6a1jD6S333cwfeB7yXh+A581H/lvvCd9+McG06eb3v/B9/xaesuhR9MvveV96Y+eYSvjeIOfS6976688w28+zeZ/413pQ28+mB78lZ9I7/nj67vra91bnNvxU+mDP/zu9PvX+qWn2m6X2F+P3b5g9jH2+vTen/976RXjXrtX0sUv/HZ6x7s/ml6zFcfPpdd86P9IN578T+mNP/3RZ9bsa47d69P7y2N85pXpw3/tUnpjjM38/ksvfSS97m2/mY8d+7w99Ta35Mwn0+v+YOyZvX+9x/4zi0y19W4RiLH4dxiLtRiLCyc+lX7ubb+a7r6maP2T9B8/8so0/av/KL3jf1zTF57DjZ5tW/z+96T08TelH/3FZ97MZ3NtKI82zjz7JebZcDr3xOvRM2/StX3j//6l9LHdrn/X9u3nbKuKQHrOQlvtuIpAFYEqAs8oAhWB9IzCVW1cRaCKQBWB5y4Cz4RAKq2fsgVXoZ4pQP2yhfE+/8hKiu3XqoQSYJ9AsVnjqxtqErRt4z3QzMaCyiTraUgoAQxKtkjuUNhm05okgtEAxRsqWwB8N1BetPOZhe6PHj4IkTQGqUSNJL6zCvB+330PpBNnVwBC29KxQ4NppEdLJX6i7pLAvdZo2VZtS/XUTV0NgNB2LeWwsJurQzaghliGDFqanksrdYgWCIElAOLVXrYdhUgaH0wD1JEZAagewtZuAYJrYnEBgLmeJieoFaM9ElZ6nA5UA+cEQdUKQC3gnIkeSQG2MZveWEI4Sf2oYmgL8NwSM9vKLLFarcmWA7QXqFa5xTkI3IayQ2pMBVLA4UGaKRCT5JEogZdIXQDYcnGqnpasoQIZJSGQ68YoEtmpQNqkxg3EEe0BQ4eIQIHE/np7UG0I8mJ/JsFRvkoCqbkGkoSir9LGrr2oO7Vl3UacrGcSda08K9UkoRLLCqRmomWLKAi7svxZEGzgYFtEm2Qc9YkaayiQANin59bTFONsZn4JEkeLOvpY5Zb2Y4yF8phaCQqOaw0mYK5GrTyGpE6tYwNSopPvGCfrwkAMBEnK38SzBQLAujx9/f0x1pc5pwWs3jYF6amvNTs3G/0fajLa2FvrjTphdYgt33M+qMgr59ciJE0HhFWuFOY4gaLlPG+GQG1H5bdEG7Vk7O7EVpH6XMP9gxg1Qto4vh0DHL8b0rIFUqC+2kijPSiVsGI8MNydjh84hEoIBQ6DahVSyLpV2dKL8za2/E/7sahXxF8SEWE7JnmsPV6QdAD41s/aRG3V1L+OyTwisl2h+/BHnWKMBWIvQVa+tPdjKEL0LKcZ5t0MdaQuzFKLSTURY2WBODw4MZ+mIOumVfKwp4a1fux7a/hIXlsXTT67eHVAUnV1QBDRzkajsaV8iVYpbeS1DnEjER5zRmKB+kxdzJNB6qB1ss3iCmMyFEqrYQU3PlqDSBpNp04+lgYGIBJVNvK5KiIJm25tEcMJzzpDtJGxpqqqzriQqHDN6dEqDrJJBV8PKkbrwu0hoJIzbldfKC3sPE3JLEksfpiE1mBqh/g2uIZRtae1t6y15JjVOrRFBRLzxvZKCDl/JOH8kqSR9c7gCmPddZlWOSfh5zm0FzWTQslILCR51yXs+PFYWvZZy0k7u7DEC5/ETMg4V53X2XoyE57lOI66dkU9IuMe/y5In9JO0O0lILXjVDHXicqxI+Y1Ae3tSCNHUCAdOZgG+vqxAcyquVXGTakmisp2EtLWRnKI8d0V2m8bXXf5E4KQc2IcrqiUZdzPoxhdZNzPsGZPMjdn5pbog0a6YfQ7twfSdfvrzemDH3lDSv/9Temtv+ZOb0/v/vX3pFvP/kL64XfftftRdgLxf+Wn0n/5kVr66M++O/3u15Ch/twQSN/Nefyd1PsH70vv+G+nrk+0romAeLZg7dM09ZracH1O9y9iLz/+y7+T3jj0QPqlf/7e9NEaY/Pfvi6t/M6PpE+9/DoQcdccuychkF4LIfkvviUNrzySPvTGd6bfMEBPts9n+v51CPb1m0fP8Ri+Duf6fOzihz7wO+kt44zFf/XedPehN6ef+SdvSEMP/zvWxU9dw+GvQwyvebw+XXOebVueBYH0LK8N5ZnlpIZ70o+/5RfTiac73W/wzysC6Ru8g6vTqyJQReDrJgIVgfR101VVQ6sIVBH4Ro/AtRJIA6sPNSkltsmhEiAsbaGMVwDHBbgf4CD/bLYvEjxcjaLs1D0hbV5V0hpA6xIqDsFQM+SXBKUhSAT0gyYRxJZ0AKwtjyXsKyoowTJAwfvxAyNp/7590c7HHz+NlRdqAmzu9o92p2ESG9sAipsJJG26Svu6ICEAyDsgpboBVLXiakAArGBJ1pheSIvWlpmGEAAMXgB0rANU1rWDG+xNPWMDaWCEn74+FAbraRLbtMlZ6uJMQZZBLKwCCrcCwLajkGoV3NUSLazmjI11bgCcjQnnuklcVDBIAYn5tgE4P5FAsqaLAO61EUjSIxJIoTKIWkhafGUCSXVYSSBtEYRWvgl1DsC/MaeVOHilftoyyE8fYLZE0m4E0nadoqst7FSSlS/32R61ozKJEsNFGyntxQoCKaqv0F+haChIv1KtUiqRYqw1EYC6qJUEUiiUYIgaa4DDgOYz8/QLaplZCKR5xtoin60LmCO7KBUsYtprEkiQBosF0A6nES+VXe67n3OXKJBACrAaYJqhyrhVccKYpRaNEZMs7QXkVm0zOTkdBOGaxCTva8nmSyK1q6sriDOtElX4+LntKGs7lUqJ0sLOcSIJeBsKuA7ObQUWQaqmByWNJFIoqeRGtGSz1hV91xb2cqtppL8z3Tg2hFoOIhALxv2jY5COELmcszV4sipHhRGkEBM2+qCYzy0Qtm3WG3I+84EEUlFMBpUH77VgmRfWYFoS0ibr4QSgn2t8tUSdnaxMtD6QC8SKhFXshnHoXCOO1pOa5+/ZBZRI2AIaM5s3D8H26MQc6qOWdBlVj21YLIroeHz3bZ/IlpZrUiwbjqiyTXH8XG/KV7QTUtQ2ZiUgbSG2nZAp3ZA23ZBrkivdEIZz81NhY3j8xp60MMOagJVehzZ9Pc4Txp31e0qSln5csx4bnJokkjWQlrCw06LPNUcFX1lryLGkfZ3Enaq3xiJjk7HXQFEkv7bBIO3hOKoxu7RPhHhq68yKH9u7RSDFuik5IvkoKSppBPkE2escKtWObhOqHYlP7eeCx2GcxLrkd5ib2g5q0RgEUib0HQ8qqFSMxm8VpSpRI2iZTJSTk6SXQHOuKP/ZSSCV/Z1/574o1wGVYs0EUgdqok7rzEF+Kv0bPjyWDlEHz1pfvRB8LmJr2jiGssr9sK45ftl3FkXR+4VtXxyLNVPKMhIWmHvzEEXTMdbmWR8YW4vYliIbc6zesv8vFzP/ev7am97+wQ+m18wUio4xwMLfKDLnb2jKwCYb//3/FvXFUEpTZy6ljsOrWYH0rT+WPvhTr0s3IsFYOfO59MF3vy999NLL0o9/4J+kN97Cxpzd6Y+/j8z1e69q9HZG+XQ6PdGRjqxkBdI4qqH3v/lb0j4I6amHPpI+8PbfbMr4F8h8WeKyn25039MPpA/+c5Q9lzJA2nFmJe0bOo/a5/fT4V/+yfSGG7jArpxLd/3az6b3/AHKqve8J73l5WMJU8gtZcvEbu3/Ec77VSvpS9MH00sPd6SFh34/vfVPX5Q+uKU0yVnwv9XU1pWJe9Kv//RMev1vfE86EmdaT19CffDpV28TH2f+8c+lt//NF5FFb6w+mX6G87075bav3jeTDt9xMHUsQE68DXKiUIPFrp5R7K/n2Hi+95WJm6HPNisdviN912vvSsN/vYxjswLp2JOMh6Z2f02xu5pA+o+v/t/pR3/6j9J3obJ716HFdHp8b6r/5o+kf/bfOM4zJYquhRS41jH59t/esvMLgP0OlTK8VEC9NV3DnPg7u4y9c+k1O8bwO/7Hy9LbnjCfvtGt/fIYGP/iW9M/fF8+1+j/G06l9/6DmfQPmtebt30ufVupmlu5lD7/m+9O7/ofO2K7tVbtbVqHptOD//1X0j/7tXvTt/3E+9M7//rxULItnPhY+rmPH0zvvGq9+Vgapz2Hp8+l3sMpfeoNP5se21rPtvezPfJfxrr+U+l1rF8rZ86lhcOD6UyooXY7/rnd18atnZUE0rvTmTvek14x/fvpDYy9tKXQ+U9ppRwfrHuP/a9fSG/996z3u14bnvnxd47tD868Mr310Ew6XcNW70/flN51Yvuakdfh925dE564rjaN5SZVWdoZf5VmzQqkpnNJCyfTR973jvTLX3y+18d8vIpA+ouJe3XUKgJVBKoI7IxARSBVY6KKQBWBKgIvkAhcK4HUu/TAFnGTwdZcN8RXM3kU7+UE+S21idtsRp2k/F6uVQJFopUdQN4KJJJA+ap1NiSWAPgWyag3s3wFsFOrO23bBPc3JFkAAwUotTvahHxqBagMcJpj9FLzKCyq+I7qpZGRobRvuDMN9VqcXRB8W4Fk1r/bSpRktRPALkqiAPi1epLYAlBcxoJqYXI2rUAkLU/xs4BlFHKJaZUjYJurAMIteynsPjyQOgF569RWWkApQamZRKmUtEbdp3ZQ/SCQaIPZ+VFTZ4tAEqC1PocMRsCfWwoklUpXE0gQEYD3Zs9LIGm7tlOBpAKhWYG0k0CyLooxDCVTQSAJnGYbL0kD42ItE+24MpHQRVtVIA0C6vYCZg+18xsFUgfvdaL02FOoapoJJEHd4IdCfHC1Akm1VDkWYjxECZ5MIMk1qWDLNZO2ayBdVf/Icaa3nO2N7axTlH+X4xGHtCCQZukrCaRp+mSKvpwDRV4AQN8slBmC7RIn7tIQLBcEUgDsBcFVElX9APidUTvJdqrwaqMfrEWjEoTxArAegaVv+gC5HUPz2iGioGmJeApyb4Pm3RBIxnoRhYznk2sibRNr/q0qTwJJvkQCqZ3xfseBvalrA3tFAwfrYR93Md73EPN2xqO1vjolpGAx2hnX+yGcjo/2pr42Gru+kkZHxtPw4F6264x+39i0/7OPpJaRW3M7rPZoGv3reBCUl7ZswdtP0iCTTL6XCaTmNcHaSJKA0fUSVdFdmWBSiWTNpdK+zxpIksYNYw9zMocCcHKBGmJs47yY599nLs2n6fW2dJ4aZSscq2Hb5L5ok8SvnIXjrOz/si0lsaXVWhBZxXiJ9tqeYk2JPpYkC6kKKi4VV/RjNyoh1U2OxTu/bSTVZ9fTzGQ96vO4hgTpIkGrcsaaSyqQIJBwegsCeRFV1fISpJK1giBlapKQ7LOGLVsn5JDEl2aIjjuJpjpjIerE8d0N1IHWkpJA6oDFlRBqk82NNVgSSKIKIh5l0CrjxGpT9kg7bbEmmMoliSEGUDG+s+2bhH1YNAaBlGu/tQTppOWdZLO1odS9QbqwrfaCQRrFGq0SyXpZqzn+jgIJJH7lWmwlgaQqqUkSVqhSt/slj/Oo2ebvnQQSserUwo7xvNnDmoPK9MjxI4zboVRDzRcKOMaN/eda43jTYlG1nyMzbCIZ0pKyEu5LbKsidAGiaJ4Yz0FSXpolOQByUuWfr5IE3N/37fHv6/26813/Pn3glnMAo+9Nf6Kl3d9M6cMqLJoAtI/9FNu8qp4+/M/flyZ+7AOA1TOQKL+aOlArvab+kfS2n72c3vrLAq7vTv9w+s3so5Y+/W/enT40/pPpA28eTHf/9E+kn7uvbPnt6Z07vvfSaUHvc+mXPvz309AXfiG94w9ekd7/ryGySqA+vpqBzI7P8Pnv7E3v/Pm/n8YfVin1su3333tXGt/ZVjLX3/6LHentP397mvjVt2PH908hgw6kB//NL6b6m3dp/8qPYV00CAHEtkM/mX79bw+mz9P+9xxvtu7LSq2XXvpP6a2/ujf9zL99Q2oHzPzRX7w623/bwu5ket2H35Bqn6Xtv5fbPmSs3vfd0fbh+9jPLwymd/6HH+T8ef+9D2x1853PJPbv2/7e9R4nz/3+nlzpsB3HnQTSbuNhWzn3tcWuiUDasskrlXn/Lt099k+3CdfrTiA9cW7EnHqyMbk1pwrryS0ryKa58mRz4i2r6W27jj3H5Lb92hNi6HxCCfLl535A/AUeYZex6Hr4qhkI6kvp9eU6RGzvhFh6x4shrt/279LUP34PJNMjxOdJYvvw30sfYT38PGvjR1/9nvRz7O/X3/hAes2Hmfef/dn0Dz/+3em//OvvTHUVoRPN600ek7din/g27BNPvIl1+gn7eWf63TJizZ+//F+mn2E9e1ACqWOX770b4vsJa+M/Tu/6s3Jn27H4raGSRHtvuhGF1g8P3Zve+4W96V1/HRvUf/UT6UMvf3/65b+2mn7rjb+dbtzt2nBil/N/2uNfPbZjLXjxJa5F70j/4eRTrcNPXFffwbXpt7Cli++m70vv/df/Vxr/wh+m+l/6/oj/Oz7zuvRL/+L2dOZXiNWLtxMopuJcP5fe+ZZPpdf9+r9M3801b8vG8nkepRWB9DwHvDpcFYEqAlUEniQCFYFUDY0qAlUEqgi8QCJwrQRS3/JXosXb6g+z2jM42AzYZnKIV6FAKk9TcD8+kF9im8j5LyyOBNTX1qmBouII0NS6Kiug/yqTlgBIJTlWAC6tm7SM0kOsj0T4AIszeCyZZL0LtTKSSbldbdQ/Gh0fSYfGetJQt0RER2TXlxZ2ooslgSSJ1MFPd63GNliyBVgPHKndngCtSqT6HGqk+bR8SWs7SCRrj2AjZt2ZeUDd5W7231dL65BV7BlSBCUTwPEmVmoSSC2A9G2oGvIxzfDPILAgbiaQMvFwlQIpaoo0WdgRK7dtViDZDc0WdjsJJMmEZgWSf8dxAY2bFUhlXRgJJI+5pUBi284gkDbSACRYL6D0YNtqJpBQJHViYReyg+KViR7ryhQEUoDduX5RaWGn0kBEuwSTDUJpYRdipdg2E0iOnZJsKkmkGItNBGaomgplT6l6sJ7UEuNqjvEzM7+BTRUqJAkkxs+MeDFtjhorNp32hoWZHF4oihh79L0xKce4/TbAmFLBZd0bYy4VIumpAmnZWl6Fx2AHBAuhSbWB3lB6rNKvdUg6bb9UG8Uc4MAlgdRQruJp57BskXlBJjEsVPAF7UIca4zTlx3emzo3FtIGfeKccOzWUCFZO0xSdZVj2SV9Pd3p0L7+dCOZ3DX2sbxaD/JytG8Im71RxmAt7N0SNZJUHjlBI8ZYRWYzxMKSEpVNOS+CCia2QWM4z53ToSrKczv6KiRIfruwFwziLNczky2UfGByxbiQkFCNpRoxE0hZHTLPOagUsVUN/p5DyXeuvpHOzEEwE8e5JWz/7MYY36qsMnNdrlHyi0HS0qZQG9kmyedibOdaOBI1ElmllWVrzHuj7SKlnWUXfd6BCmaDuO470Et8IZYkFjca9Ctz2rFnDSTURF3YCHKqYWGnfd0K42iZvl1hDViVndyzHsRUX08HyiYIJMYS3FDUg9IGMeom0R/WjFtHbSWB1El7Pb52dNYmavcLMS4k21UFZUWQFoobrDP2TKeEVpBOud7a/8/emwBIVpbn/m9vtfUy3T0z3cwGzCC4BUFFopJEVCTXwHXhRuN1iaJixAXkCngFE5j8Wa6AF0EQAy4I6nULXMwgCTGR4MUVZJPINsMwCzPdM9NrVVd1VXX3//e83znV1T09YwMjwswp7XRP9alzvvN+7/e1eX/ned6wFjVRrG7vgxR6Gvms6d4jS0mFMQCxLNeQxR17MfehXluulOQaUiFVHNwQN4HesBjdvs73Yc0J+5v6Os0FkOI8ma1AEryboUCK7AQFkCYdIC12gLSwq9sVSNovqqwln4pAwgCqAYpNOFwDNKpnE99HS+ST5xRwEnA0xNe47kGNoxi71o/6Xsn6MeN9rw6v7Wd79Ae35uqxO+mDtPY0inOtwBz1eKkDSHbV9+comj9sL1hzlBW+hxrj62bvV5EtdatdVXhtXU+juVQlc0AWFb5/QN+Yjy62ewVr7p/LSm8Xn4vUFnG/kdMZ69GF6Cl57/HUYmve/4gd9tWjrfVnX7Nzz//XyAZJ59t5/Meue2lUKFbforpr2s69n8I81AMHqWKmi+818PEts/fU9Y2athsLSpH6sdfUYNEk635q79WAxdyx/0MVNfdMPj4VgDQr1rN6aT212M0BkOqUedcfWgdcd+qBFJRnZ3iu1PdG+h3v1/rkPMmcrOuvM9PCbuZamXNNHL/ejpgz92bm8NyfVQF+b379LoC0mzXbs9h6+99u588R26/Y2+1U9ZejV9x9h2L9eeHBtvGzqHk+9DF7Yd8au+yia+0/YvXhDDg5cx89Doiy83mmoU9s+fYeQF9f3R52G4rInT531a+s++TZe2P93NbFYl28B37Xuq4/zQ5ad6l9J/WhmT3save/8956GX8bnvz15wBIc/bM2/U+HO8D1xP/3ffbq7tXmwZI9zok3GY3XHmpfeknf1j1XQKQ9uZ9J7m3JAJJBJ5LEUgA0nNptpKxJhFIIrBXR2C+AGnhxKMObLwYGxVk4+J/zZ7KIxVUASrkxiokfzcqMMfB9DKn1C3Rl97X+b2fRdSfQooUL4xS6FORWc3bK1jBjauhOwXCIooSFUulBkkBNWTV5QVvWcDpKXgKxt1Yyy2kR1EbT/zLuku2Tq5qAQY4BFCPDT2BD3zIUHDNtbehOKA46c/eCyDJ7okiKoXHcYqQ46PAox08tU5PpNIIBW5ZoqEuKch+ivsu0pMJLzGrSq1B7xqbBEbp6XjVo2Wz5T13go2dlCeKpQMD2TGpr5F6iahfjLQEAhze/0fHRoolzlP25vGMTbFSiZ77VW1cShodl9IT/TVgI5VWKAqndW0pE9QniQ9UgBwqJOep0AuUqIivl3ogxRZ2Dnx4L8PxbRR021ActTGm9hR9fig2p2XH14KKprEUo4YAhaZSPmcTUkk57KOXjNtbCZypT0sdPNLcS52hgap4T/Hdu+74PcthK7bgCnBAOaJrCCzEihK3N3SbwwA2FcNJvkrFgquDBuEzo/kJ24YaaIgi+Cj33kDB2gvnbgOna4cCuURgJaBgkb5Qmg/lkfIpTU+ZDIXmDLBQPVoaUMNIOSLrunEK/bKzK1DQJkScoEJPrFYrVIvEn6I/iglBpIHhYZ8b9TmqUrwWcNB9ugJPCqzIDszN1xib2ztiY+alflf/mHUCEY5Y3sXYsduaZAxAsjQxEbByZR553CGFC3BicXe7LW7PYruXpmAOuOLzra3t2LO1WQvAqbmFcaHQkhXZlPqL8aVASDmlOQmKLvJHfYKUt8TAVVDkgNaGRiSQMOm2i8SA9Ul0GHtQ9flc+HdZmknYAxAqFx3cVLGwczs1crlCLMakalE/JtaSLOvyxERQSdZv6vml4n8fa2790LhtBwaqv43Pj/okEdNmYiqooH4+VcCzCJryoVlKFF1b/9ZcAAqqsmbjWKWb7id+Cb4JRGocyvwpYiPVj+zjJmhQ1tm5hH1nyHp7O9gTCgDDMfJDKkGpF1uBSIwBcKK1KTgrdVCwfVN+ByVQGhVfDku2jCuQBIOUyVKaAY/GUCuJaSgPAZMaH7cDaCTvmLZZK5QAACAASURBVE/1QWrgWt7fTPaJrF+3/9NaY59xG0zuR/2ftNeFr2biF66hXIyhqNan9hy938zx2qS0PwhUBfATFEJSNglu6/yC91IhKXcFXTV3un/ZgyqHBFVZGg4vFfsgElTuekZHDxAEBZVgaA0g+x8J4I2gF6mS8f1xAvu+FD2/GDc537WcHkgHHcAcdNmCbLuvyVIVCMR9KF4CQUXub4x4lJi/MfZrwdExrFGH6UM2OJK3raVhYqr+aFhJEth22QNCzaTeS/H3YwENxlrIpx3Vg35Pf/dD4a3t386xra9cbSvuPxklDUWyeQGk2LItGhr2WW4xVCvwPQmAdAsAaUbRHVUmypwTaiqQ+QOkY7F5mn4Fy7kb3vgJO+u9f2L7p/rt3luutjOuOcrVP8Fybnr8xz50yLwAUr3tlD4dxvpMAqQ5xo4t3nP39UwCpN3Fbg6AdNLFdquUeccDTrywH4HOGaq0usg/WWVS7aMhBvPOyScBkHZeE4KQc4GQnQHSXOvpkuduos1j5E8DIPnZdwZ4gsAOMGKrQT8ugMVLUMac/r5j7bDeim24/Rt29kX/an27AUgzbN3qznNGlA+7goluqTnH9a+qzN4b6y1H62PxLlSix5ndcoe1vjnkjp9zJ6Azdx7734Ynff3dA6T57MO7B0j1tnohNTb8CDVpHUC6pOco+/Bp77LjD+3BEvD/2VfO+TxWrfNIo9/DIQlA+j0ENTllEoEkAkkEnkIEEoD0FIKWfCSJQBKBJAK/jwjMHyA9UrOoCiqJUKj0ov10/dWHGMBRPFqVOqM3627Ai/Z1ACm27aqdl6fuveeNF1IpktJXqEh/lDy9QfI0mZ+keqh+SSqi5tqa6T/U6koYFS/DE/AUdSkEquifpvgqIKIG9wEgCaRQWHUVEP8WoKFonOZ3WQBQBhu7UOtVHx0VSaVSACZQ2a0AsUqoWIpDWNnJ2m54zEZHxrAoozcSVlXFXLtNAAXKWEBNcc6JBkCSCvGR1VMj43J1D9cSvAiFYClOdK8UZinUuiWUABL3OBMgBRsqWXqp8KsCrFQdTVHfF92zW8+poB5ZrynkUmapMBwAkuIipRY2fxRbVUQOAEkWWAEeKIY6XpDDARLXlIVdjoJuO7ZWrZynDQVSe9SjpLE5w5iBENGkB0s6qTsYoxe0vYQcckPnE5TQSXW1uHgvWzONWXkh2KQ5jHogqZZdf+5wbxTLua9wvlCQjhVt8TWUCKViHhXbFAAJAIHQZgCAJAUSjnYORNwe0MFGsO9Tnd37IJFbJea7LEAhwMgdZMmLLAXnbIus+yQbEd1Szxr1VJGKDqhJHLNSZAEPVJQezg+5gqi1Y4HtGBhyxZpyLr4fh4WRhZerZDRfygCHIjqnIKpgWFhUUrEsX5yzly1u4zyAI2vBUnDKOoCV7fRASpPjUopkUc105jIU4JX7mgtgi8Ack9veuoDfY/UINNDcaQocegncAnf0XeqruJ+UxjoBfJKhmUBCs9YREEM5onWsE1SqssrjXAJIaiQkPzmBhcgeMsy9AB3nYS0r3lWK/8q5+Kuk/FdvL25Aln953bsgMrkkiJQHMG0ZKqBCmrItKAC1B7hyyxVPglxBBadeN4J+k6wLwcdmwVbmr5l1WSUXZJWm+xBI4bfBUtDtJJVzU96XShBLoFLwSSi5s7MVICQgMWULulIOkMZGRx3+BAtJ7S9p71GknNA5S7KHVC8tVEUCSRAsz9MUv8+1Ai3Yl7Q3BYAELCSHtMdJiaS9YIJ/q6GVWlhlmMcAkMgX7Y2+QYX163ka94xzlZGs5FpCfy8HQvRmIJZai/qM1qXQs5RXWkqu9HOorfli7bsVZMhEKXsEkKoC3LLNVJ7z7wkAkuZwkthKgaU8DmuWc2gPjvb/sHZ9lws5732Pwnr1UdTtUzpDWgCJz2RcJcaak0IQgNTQ2mTdy/ezpasOIP7dKLjasd0D2AOIZaenuSppb2behsiJEfbrYRRqowB/KY7G+Lshu7/JJoAg61JfGdZMG3OXZp9OATylQsrR60t5v2GUng+/p5cKju+x9TZw6GLb6AogLjQvgDRdgI6HNrN4+SQAUqRAuvP92N3NWZybP0CareKZDttie81JZ9qpb8ai7rP32IpP7Tx+v2+3qtqdAul9dtUaLOlkp3d+p50OgDvosWcaIM0x9t9Tfjwzp30qPZCeqgJpd7HbGSB9+PLv2wmrZkZhw48Ares+BkzqDP3A6n/9tADSk8jJJwGQdl4Tc0OO2RB0horrmUmEZ8FVfncPpN2pBncFkIIC6W4LyqCdX6veeKad+9HDsbB755wWdnF/sKBA2vV5dgWQggJpV5+r3xtPstVzWNh98PNmWgtHt9CLqRdLU6xOB2UpNydA2jmPdz/uXV1/dwBpfvvwDIC0/GG7GLvWf7XF9Oq7xF7duN1ShyyxwZvOspOvOc4Brs0GSPFUrXyDnfOZv7FXYGF3vFS6f4BXApD+AEFPLplEIIlAEoE5IpAApCQtkggkEUgi8CyJwHwB0qKpR4I1lBQgXmqN1UPRk+V19xPKg9MKEwcKKijXH1PXE0dv72SDp1qwFxulzlGhUU/zV20Hyp/tA6M+hjKFTCkb2joytrirHcBBbxopUKR0oYopKzcBE9k/uYqHAncMkBy0SD1D0dB7b1Bk1dPvmdacAyTBiCqWXipGS9UgtUWFInqV/ixVwYUCxUp6tBQASYURmq+PYI3Gz6XGrJVQ5OirQpGyzLkFkARUVNSmXu0WWrESyvvHRLDFi7UxQAKiqBhLDbhmYRds3Nw9bBogqXeJ4ic1lRdduc+4kB7BGcVB0EiqEcXD7eMYixy1FMMxiv71CiQBFQE39YSKC8Nqu5ITPKLYnaNPSmtT2QGS1E6N3Kt4UCgQR1AItYbuJ9SHQ4HfUWJ03Fx9aqaVQFKzBHWRTqlitlRl3kcnApeuFvKidDi/f49VSA4mlT5SyZRc2TJYmkIl1uBKhDz3Wwg1e1eAyAJRxXClpFoYyYpOBf8ihXkVzTUPQn2ZbAZYAwzKCSKhdptCqcKHgpXhpNuvOSeQ6op8aUN1JOgglcjCnh57YgtljAgeSVUXK48c0CjHNCEeHxX0pRCTwk6CLMEQXw7MV8VWLe20l3YzlhyWgqkctnpm3Zkcc6IeMKwMoGUrEETKk0bFK9BLt+wS/Glv6wCApch5bMqUkLoe36e4XnEMWzzvS6O8U88mDZnfAQzGyf1RFeULBdRb2LC1tzssEApoIH4ZFE0OvxhoI3BKLMN7i/Hl+4YDYQEkIFW0PyjvpKDRd0GOoKQh/qi/8m5rB+jhHmBzVqB3Vf/ouD26rWBPoEQS/tHnHERwjFRtsiFT7KWI4WoAjqp1Mm8tzPMwfZRYBZ4nbj3oAEkz62F36tGIBZruW9DPbRGJgyzntK5KKFo4tS3ubQP+AGAAFYqP1kqKhZqGfLSIfvCe0n7cewVJcSUlHH3e3A1R+w6ADws7qZqUf+o1pHWi3ztAEjwiZwS7GoBOTQxCCqSscjUdYhrAs+4fpZysPd0GULEKm2wLIERjdsUhcxWAmWCfIHSw7tNnHVdGoDb0ZtP5g/rPZ1bwTnZ6ApAOkMhBxiaorjn1PlhKr2jNzQWQwhMGcwOk+gcRFDX1PJKqMR3tV7Lva2b/FkDqWtpjvQfsb21d9EDKtsHdWHPMaR5rOuVNoQDIZy3uyOetb2zUhoFLMDLff7X3OiBifjMEMU1OS4HUIQWSfvY9UmA3wLNHBpbM+Hu1R//hvY8OJKEf8OLaf+jkdQDpV2ogH/X5sNPm6IGkYtobP2THlq+2L626eFYPJNQan60vSB5l52N/9MJN6vtjdjq9k3bqgXQ+6oiTjrPum66lIXp8p1Ffl9uBNtcCbfjcXNBmumdL6HNxyjEVu/zBo7DpW0bfo3N470T6XBxsa+t7INWP/9BdAKQKypOPLrV7/457+XWwGqvcdKqd++C77OJP/Ym11RRI4f2Tr9lmu+uB1Hs//ZvOV/+m3VvYvebJxP7f9mhWPOMn+/Dl37ITuh6wy/7ufLvZKA5/7lgrf+uddtvLKVKvXA/Um6MH0k75cHNt3E8tdrMBklQX6lGjnlWhx5QDpZYf23tQzV21RwFSXQ+k+eRkHUDy4vzyB+ys91xkd85SwMy5Jq558S5yTwqk6Rye+7O3PeO58Uxf8K+w5PxAb8jFO5e/D7BzvHU9dAU912bG7Q277IE0x7q+66ha76LVKB0/DMi+8Rp6qK051kwA40dHk/PHo/ChB9Km+v1mFlyt63E0fZ6bp6GUK+ZCX6Jb/+yyOXsg1T734OHsh7P3xrl7IAkg9fJ34fpjeJhhXegD1PuRi+363fVAqs/jrukeTPO//u4A0u724Z3jf/LGoxnrSv0PBiujSk+lyvbbnz1iK14V9vXrV11Az75DbGAWQMqz3o839Z+iB9LlF9gJdmvSA+mZXpDJ9ZIIJBFIIvAsi0ACkJ5lE5IMJ4lAEoF9NwLzBUg9DY94EVE2Y3oaPVhbqaotE7nYqmg6jv48f6wuUXGRgmb9K5RtpxUos4GCbNTiniUqDquniOzs+vsHbWvfAMVjCrr05lCRs609bb2LO62NQqkXQVXUpfCoIrYK4Srq6v00hcOdABKfaaZo2YJ6QAqkND1jBJAElbwhO0VWb9bO93K55E/e6+cShV4VlMsUMEuDY1banrc8/ZHGik02ig3SWArFAkCrgDqkXoFkPE0fQE/oTSJruxkKJPV1UugAZipkSjUk2CXQFQOkGQok9VZSFFTodwWS7jsoXLzIzNibKI6qHqzWKYJLAknqTSMF0rjUXTMUSMF+SjZ74Zph1hg28AhLqcaKZfFKa+VJftnZpQR3mrFhE0SoUyCpAh8DJN1f0CDUg0fJfqahkheYfTYFj+KflVciKtNqtXrLK+VirGJzy61I9hCPw3VKWLI5QEI5MirrOoE/essUKM43oSSSAkSFZbdik3Ud9lyyvBNAkrJDBXkHSIxDCpOONPdOMTuHeoHSM/+PcVAgjWGrqOJ1pSrrPhQhgjVSEQFdUgA29T+SrZtgSZjHSL0nFRo37hZ2fM7H7v2DGJH6AxHHJiCCvus4KZBevHI/e2knfajaJq0bgCTLrzbOndWc6R+aY3K9QRCFe1KelRnHjsEB691vP+AHgBSQ0CKABGzK5lDvYWlXZcyF0WGHvwpn6IsTlDlV2d9x/RGK8n3bt3kvKfWPWoBiLwesygFZciig3MJMw29KO0AKvYci60LOMzkBgAWqqZ9QNbIiVEx0/95vR3ZksmkEUIwCkRwoEY8pzivw98RA3h7pL9iWUUBLZNcmGCQFjezxFHNXh7lt3aQtogdVF/c3WgQoMPeVMuvF9wZs7rz/EUoa7muc2Cvf29vSrnqUWkdgpQVIKuVKI/H13mKsgSUAvGwWizps9saLE0E1Q17IjU5Wmo2sWdkZVhzuALrGZbeJNR22iE3sg7KTzOZQwEQWdjFAkrpHapqiLDv5PlEDSMxtzcIuqAnD1hoBJOWrehpBS9z8kXjHAMn3Q+7L88f3FYFjxVowKPR+0n0K2ghCNwOHY+gUAyQpQAUzZcGoHnUCSLIIdIAkNZNirdG4EmtagRSUgPrFrgHSTAUSAElAhw9lBLpJpLRAP3GaAJy1L+62RcuWWWpBh+ewIJuA2zDgSP2yCsUxehuNWp5/C0BKpaX9Pq2c0F7KPQqyCiC5ZZ16ppEjUq41q4+WALW2Ef79n329v8f/URCe5O66SwXS28J16gDSJT0UMD8H6OlCMbnuMbNVKbtTqouXfciuOvNYO6iN48v99qtrz7Gzf7CMJ7s/aie8gIPZjTb86CIs8eotkShCotC4DLu6bhu0tevMDmq5x47Ffq33TWfbxe97qe0HFLf8Y7bmojPs8l/Htx0UE6mNZdtvBecefMC+fdE59tX7ZyopzA63Uy4/zY5fhXUr19961zftjHMAD6tX2wde3uM7ZHiPgutc41/1mbkVSD84DvB1or2iC9upK0+3n/7ZBdgxhXHcW36xHdQvBdJ6O/2qs+3YFSm3Qbq5NwYf59jGky6w0998CPfMqLD6O5f7nV3on1Pt8aRi/4ftz/G0E5R7Pf/Cd9krepUA0/P0aqkc5gRIc+VD3SieUuxmAaR6yzop8/SKLe2uHrNjZ9kuGnN7rNsx7kqZVN8biXPp+HrrwSeVk3X3ytr59odeat15oMc7+u2tdWBy7jVx4Jx9embn8Ac/P9d6qoMVT3vSn6Un8Fx8O7kY9pH8utvsglOu3mnNWn3OljfbHdecZ6tvefsu4Nwv7a21fYgtbt2tfk4DwpwF2NA2Gr93J73Vpveb75q990QgJtZqQBweGZnzPHfWQnk4+9CZvg+VNz5mAyt6rA+7uTN+MNfnbrQVc+2NtXPNsvPz3k1Hmt1+MkBV+019fgzab2+60k69hv1+zr8NwKCd7v93XX93AIn7uXCufXhnG8agwNtc97ehENkFbrP31GL1gG3serG1/pp7K/N34Bhz+9MZf+d2+rv0zOZvokB6ZuOdXC2JQBKBJAK7ikACkJLcSCKQRCCJwLMkAvMFSPs1rfOn1gVPpmSZppKhA4NpVUntlkKlMuqB4XiJXwV7Kf9R/1KR3OUWASTVq1eCUiX0pFGBU4VoPZ2uJ+C3bR+yLVsGcXZKYXOlQj1Wau0ZW7pkIYoPYJCUM67cUc8WgJIKmmpU74VEiuKyjnO7Jr2nIrps7SgmAgdaKIKn6RXjCiQv7Icn7F094QX+0DjeYZKK2+qRI6UKvTUKfYNW2D5io4MTKHqabZSCfCEFOKBXkHrJhHuVHVWARyrSurIm4mw1Czu3cAtWbq5s8GNlFyZFgJQWwWKt1gNJNm4eQIq/EZiSekXqGy/bujIjFGNV2E9JkeBVXRRWsmqjiFyWskAKGFckqI9JAFYew2jCMOKjDxKxbqwCkKRAUj8k+og4uNGxwaQutjOMe1nJisv7ZkmZ4iqFoKIKsEiv6Z5ZIT3C/Xvx2XMkpJnjp0jloFzw+3JVQ+jXEo6PlEf6He+54IP5GuMeBZCGURYFgITSAxghkEbKMP+KRugPIxu1PHmlgvyLXvJyO+6tf0VuLfcb81xSQT5SuWlgirGAh3JTSjmFMO7TJAWQA1apvVzhpBsP8EgxEERxSBovozgw0XoIvcYi0BoyyD+7gP5GnagyXFXmOcTcUxivKc+imMX0T+lXAtIIGrShsPP+UH5eWY8xtgKKjd/cbVsfvB/YUQJYAToUD8nfeFXI8yngqQDdCMB0YHjEBvk+iMojDTTqxE5sAWtQFpES4Ah6pgBbujEpVQQB1V/Ge3553xzZiZVq/b/cSk2qG+Ck1rPmUkqrYaCL1EfKLymwCszZ2s3bbfPYlG2iD5IUYvEctMi6Dzil3BFE0lrTOLp0vw6qlOfAUkCfO6h5jAKqrNnZ8TlZ0GkuS1xbAK4NG0DBQEGu9vYOfjdmCxa0WjeKxwrQYgBbQtkFdnD/bdxymnnROtTeIRA1Ri4JLrqyCJVak6zl2I+yQJEMdnQCJrLNm1RvIgCSK9+8rxHwUnI47AAFOKVUkn1ihi+1K3KA5HZ07DcCSFI7SRkkICTlpasvY1u6oLgKOaclEdREAlzaahwg+b4o8M4eIRWQrPU83xod4glOyS5PAKnEHFVkHyplqPoJyRpP+4b2V8FCV60FmKS5j2G29hL/0xBS2ntP1YCwp6MUZFxbsF+5HQGkZuSPE8Ssua3N0t0LLNXVyUBTqEDHPR9HUM0VZHEqWCeLRYEj7j/Dfi4rvCz3luFc+jnjKlXOpT2OAY9LcSborj1S70f7yb2bF4VB7rOv2aBonw1EcuMegSQfkkRIIvCMR6CHdffVw60PVenZNZu7Z3wUT+OCb3Aw98LBW+1c1FH3PY0z/SE+mgCkP0TUk2smEUgikERg5wgkACnJiiQCSQSSCDxLIjBfgLQ09bhDFPW8UO+dXb1iVZIDpAgY1B9b6/1CUVggIO6FEx8TFxRjayMV9VXsFkSoUHjetmPYtj5BI3Ts6MYoyqrgnONp/qVLAUgUH4OFm4qPsoYKoCj0AUFpoR5AsvWSUofvgkrqD+LgCIAkVYL6n+jnME4vu0aWT1LUUDRVDASTKKpPUFTV9UtYKBW2DdjI1h02vBU7syKF9pZWy2dzlm+RoiKY/ongtKhI6cXa2J5NRfXQLyi2sFMPIKETHzdPysdgSONxSOFFYPUXEkiR2EKKsKAc0LmlLhKUcNszziOYEje396KsfKq8cI7iwW3CZBsWWajpeD2NL1snWdj5wKcoyNK3Bfu6VgBSjvhlsd1qb54AGKhYLsUToEC1/gg5uX2c910JsEdKl1h54+qbSGWks7viynmk3hdAihQNkRVfnDNKAr0lHCX1kW4uhkeuctHJIhgjiDYpCIhiTH1RBuiBNIhibVSKMeryJYr7UqpkWrDhoyDvPXPwSaMGD0Aad0u6//G3F1rPfssCyBKgc2sv5sR7voRrBZWNevRIJRdAgFvRef7E+C0CYFHlfBogRdBNJ/M4B8AWjlbeh9iFaIXr6d+drRnroqgukCWA5DhQYwrBCZH108S9eIAMqOXa6BMmOKBfuZrQuaZAWsqKwzvsrm9dA8AYk0zImmWnyBJVYR2hls+jLNBG6CnT0CDK0GibBnbY1u0D9MPKWba9CYjUZh3AFBXq06iu0vzs/XF86D4wB0iKZQ0gyebQlS3406Fs03oSeBOsGOY975dD/AWSxpnhhzb22+MjE/b4wJjbDSrOilOwypukV5eUSIydpFI+NjtABeywN4TjUB6pf4/fE+uMe5ei0kMmxZiwI9eTykbhSUe9njRe5ZSUjuqFVUTlInWirONy/DvD3tLdCXBq1RrUJwWOsUosVMg5wS5UiyReI8qsFLHLYl+XBSBlM+rJJl4sNZEBnGS5iCJKfY3cf03qIO1POh4LNo5Xi62g5iMusnFjLxJMK6Oek/JJ+x4rl70vWNj5XoNaULGMQXVFveUEkBzmorRiTILL4tSuqMpEClPWttRg4+y1smKUYrEEsCoDkCZr5wg5KxAW9z/yvSh+ZsBzOrxqFpTKQbcojQCp1nxkBRh6IEkxBGxDIaTtahJAWGWuytz/BPEeF+yl55HUWoKzUZJ5D6MMRDjkIHu+7iVSIIXvEWyO1ouUbb53RNaS/neDf//qsY7amPfNHxJgsG/O+67uOsmHJB+SCDzTETjizC/aBYdujvoIPdNX30PX+9MzsTRdbLcdL5vT59YrAUjPrflKRptEIInA3huBBCDtvXOb3FkSgSQCz7EIzBcgHdD6hBd53bpouh5YKwrqh7jQ77+e1eMoDksNBrgiRdXLUET34rc+Fj+e7pAgPK2u+qD37aD4LIC0acMAAIliIk/sq+CcoajoCiSe0q8BJIqoqswKqMSN5DP6mYKiq4D0pLtbT1HQjRRIKiIKHkmR5K9obPG4pBjRI/zeywXwIoA0TvG2gjphbNugDT3Rb6ObijY8gnqiCYCEemGYQn+AALxigOTKgACQYkVOrbArVQr3LhiiY2S11FI7XvaBAkjBuipW9wSVEcXySN2kWOp6MUCS0iKoZgBBUl4B73RdKZCkPlKfGQdIKihrLviSAkmARQBBsCZNAbqVAr16IFH7BiShZhFAcr8yjgMoad6lQNC0qijvcfLJ00kV06CocYAUqa987qPkCFAp9LIJyCQkWmAxEVxxiVMEXvxtQaWAKNTfye9d8eC7hBGapxIF8B2oVgYp4OfzFJ0Z0hhqpByxzch6TH1luAcHSBTkRymWFyiQX3DFdQ6FYotG7x+lOZSaSyOMgI4gUiUCLBMU8F1ZJH2Uz3uAn0ExovsPY5e6SPMS19bjtK+HZbGKK0RDa0UqqSnragMgUeDXnMqeS/GKY+W56nEDFnj8BQm5b+zWuhd1eU8knU0KHz8/QZJ6STn/wwvPANQ02CjCnu1DVcuXC1yv7NaQncy7QMTCrm5bvBB1Brm5fWjYHn38cSDSoEiLdS9oR53WBOACKAnYyhaSNRb0bgGnKZdktSi7Ps2NgKxiKjgb+u1UWJPAAsDMiFRPiqMAEr8r8vPaLTvsYSzsNgxiCeecTDEBMnBMjmu10wtKQHJHfgT2EuKljkE5+iAp1kHVhW0Z91QqYqXHvLuFoN6DJFbo0ST7P1nOSSHT5p8LOVdCnbWws8OWL19uT2ze7AokgVFdo5n1sLCzxVYeuJB71jpSfAFI+bKN5Nkf6IFUBPA0uoUdCr4cMEgQCSWSzx+gqCrFEgq5kTHWZB1AUq+2DFI5QaecVJbkawCEAkhSNwGBIxu7CfVE834+MUAiPxx8+kpyVZR6P4lNCT4FOK89EpAqlabUOrKRU/MnhyzYJ3JciXsV0BI8KqKSKrOWKqwhgb6gZFN6yg5O1w8KJCnkan8Tasq7sP59P4/+kNT2fD7oUD8CSFm3iSQ/AGZVoOI44xwjziPMVUn2hZpbV5KGPmbau9sZrwCSeicJIDmAl1Uo8yeY2RBZgdaAq6+fAF+9T17075/8VrZeySuJQBKBJAJJBJIIPPMReMnZX7RLXtVpa6Meb8/8CPbMFWUVegSWdqd++rlnxZgApD2TA8lZkggkEUgi8HQjkACkpxvB5PNJBJIIJBHYQxGYL0Ba2b7VAdKEepQEHFJ71feliRUUUpHM9YoLiq4sEAjw/jbBRkmvacCkp+ODosMLjlIiUUzs3zZk69ZupS8KhV/Ki2rwPidAUsVUCg31N1JRMk1RUf2OpFKSHZIXuNXYVQqkFMVHfqZgKXDi8MFVJDNVVJRbI6LFTw5wKKhShJYaaXxwxIY39Vt+/YgNDJZsoAH7Onqv7BBACjfmAElQJlhLTQOkegVSmUK6ip0CMQJCKsjHAEloQIX0CgVUFX9VcPZeLxGkiBVIKiDHACliMJFlk9QmsAh/JgAAIABJREFUALRI6SLwob5S41IScL9VSSAcRgULO+8N5IMHsgCPckCiDqBRloJsKwXndt6TasGwE7Qp6UPqFTfByi3OjUkpfKJ/uzJNECtKEQdIrigKKga3ohMymQUhVZieRJ0V22LFUCmokDiH+vaoF05gLUJRrkAaoxi/ozhpQ4JIIwUrSkUBLGoFFGSZn3RKwE5zDtigMD1KQT5frNrff+Fah1DBrlF9oYLKq16BpEDrmNgSrMo5dH8CgkEdU+UzAZ7p5ZZufj6K2oxVMQ/zF4r1+p1suAQ0AkCNFEhBKuLvdbambSEwQRaDoWAf7MliiOTqJd7QvWhcRankWLvtHa0R4Avz7RZmvg6D5eN3zz0V0Fa1u9f12RZ6ek2hCBIsXMj1DqRd0gsOPthedMjzvC+NlBuCLNuws7t37aO2cceAW4a1sr4WoBDpRu2UxQ4y7cV99ZiRVVsAgirUyw6ySbCDHGrAXi5AU+zj3PIOkMd4xyqykfOGSg7oRvjaiPLogc2DWNgBWoibW44R6rT3KwKwYKmnNTFczHs/IOWSYt7KWFy3E8VUAElrvCygyW8UD6kSNRct7AMFVIWKY0cb/dBk/ch9jYyMhD5pgAqtf4Fj7zXFf1oBOx00VThg/y7ioB5DqKfoN5TPk0tStAkgAV2k3pLaJwdAas0ChrDM0xISxCFVOb5IHx9ZZAYF0hRgSbZymWwK4KTPCCAJwCrniYsgNrkqaz7BHQEkzyWAr69hATziLs7rto6u9mLNK9dZB8ozKZCaWdfh3gSQ1M9KKkZtzGGPHSeHBLXGAKuyiiuOab+IVUxBgST10tNRIGm/rgdI2itT7AdN9JGr8nOZ+8pjOSeAVOXetV9nAZcZ5i0j9agUR/quPdOVlso5KVEltFOfLCmsghJSa01xaUTOFSuQAkQKf4f+/b5ZT0nM+dcseTOJQBKBJAJJBJIIJBHYGyOQAKS9cVaTe0oikETguRiBBCA9F2ctGXMSgSQCe2UE5guQDlk4wFPnPIXO14QX8acLbDMAUng03guxu3qFzwobBICkVzhd6GETvgd7JQk2Qu2cZ9Epxm/p227rHu3Dnown/ynGqlCfwdppyX7dFK8phPrT9qEgroKh4JF6jggUqb+R1A2CSLK0k8VWOgJI/m8K/aGAKCUExVsBJLcrC1BAVnEOAgS29PQ+sGccVYIKyZWhvA0BkAprB20HCokdjVkbbs3aANeWHsGLlg6DZA0XrPUEQkJBO8CWKk/0S7njAMnhV+jbMX28lD2ykVL/EtnD6cMBG3gPj9iyijFrpLHRoGZDKgYV8qW28u4mFFDFOMpSMFAUlpJBxftYvRPGqYK6FEVSGqFAwr6uDXDUpgI4ipQOuEiGc05RhG0CLsm+LlaaaJzeCyi6QX2XYiCMFVjDeNWzJ9jZhbBKNyXGEMRoDM6L2yE5vFeQ3iUH4tQLEE6WXRGYkDUhheaQUJxSAAUIUaTIvj0PQKIP0uDQqI1iTzfOtdqBDTn1EsKjTcqcSWCKVG0FCvJSIa2+4npXocQAyefB+w5RaA7cxV+aB4E95WKZwrzuy/OHe9LxykNXcgkA8r5yQVBJ967eOtPqu3C+GDjGeeEh9P+EVzt5u6gVBZ3Go3iFJVcbkMCg8kgAyedXPWv47oo28jwkXVBN+UpV7DnJF0/7oD34OGsr221LOtLWCjjKEpsOCvQre5fYimVLgT6s/QnUNaxPJpF214322MB2rOW22IZNG3xupJpb2NoK7GimL5CK/IAkCvlaa5pb5fZ4Sb2WADTtOe6BnOd8lPc9Z0KvHXoAab0JADE+WS2Osua2jJbt7vXbbP0AVoRSE3LXtOPCYlEnJtZStiiPBecIRGzB6Cont6oLqiTfo3xOZMEY1GQOHX1vU14G68w21F6CW5BIXzuCYsPDw8CcHGqhApC3hX5IHcCXSVvUlQYiEWNiJgWSgGQRuVt+DEUbX0VsFHXuFsYtNVErX4LfGpsrfci90VF6+hQASKxJwV2Bc5gHxwsg6TPsX7CwkFPYywGNBJCkCCrys7cxk30dgRE8V+8kh+LsQrqGAyRiWayGHA2gU2MAIDGuDMfn2E8FZmKfRo1DfZDUY0m2oQWAWJFrsv05oAyiOqmwJEwLsMr7KUULNVq6vo5i+8agQIry3b+z/oj/dA+k8HmpRhsBmVVyfQJgNM65x7iGbDPT5LL2tFbWQ077u/ZvaKIAr8YhAN4ogOSLJMSsmb8ZsWoxqJCUk5HyyGFlUDH+853QvOSVRCCJQBKBJAJJBJII7JMRSADSPjntyU0nEUgi8CyMQAKQnoWTkgwpiUASgX0zAvMGSIuHbFJFRPpOqBfRjFcEMeL3HApE8pK5QFNsH0QJ0VUm4fhQjd+V5VGDrMH4z1YA0tpHt9okVdUJnvCXjZKUFfstWuAWdl6gpvbpqiPAhp7ADwAJaIQdldQDgkn6alLBlIKw/152RwCbJgcrginqgRKs0OJxTVEsFQjQy4EPkgEpKSZQIFVRtgw8/oTlHxuykU0F296UsS25tBUY0zhFTRVPBR4aBbQo7EqFIdFVsOcLPWZkSafzuhqDe0hjdeUqE8EcxucQi6K2CrolwEPZAZIKnqEfTtyjRxDF7csi1YruQQBJT+XLPktP+RMl5lEKpIoVpFyIeypJFaJCMNeN1ViqEFPndnjU7gCpwdqkRkpV/cn/BsbWpL5NrooI8ZG6wxVNUaxUkHcQw5jdYouir3okxcBqkmMb1bfGC/mhwC97szRFY4EQwZ1m/32jQzu/J/V7iuCeriNrNI05fk/3VC7nLU//me1jFPMZzvZBFB70pSmQw1kK011tbX5dWIf3kqlOUpSn0D+AukYAKS6OB+hDTDzOkWWXjzIUxWUHqJxRX55g+6V7D3MSCtYBbMbWg5JFCEBGvDXQCycYvgiC1Z/HMWDAaXxEbjOO3gVZLAXBH+pvE0FIncvVbOqRxZjcnlB9umSvx5dwSRZ1SbCXDIhXLCUA4Aa74sxTrLO9w0r09+kmIEt6FtriBQuAbEBH5adUURGEaW4WYAW+sA4FR7ZiZ/fg5k22rm8HSp0SPbKwvVuo9SbQmLH2liz9gYBSAFz1C5qQAokYSBmUAwQ4YGuQ7RtQgjXt+SPHSO7JoakUSQCMzcPj9utNA0CrEqoUYhrbAApOClLypRzQ/VTUg4vPSuklEOy9wuq4tq8n5SO/D310IoAdgU7FXb9btLDTc6+V/mg7BgZdHaVruKKOzx9wwGLASwl4hHJHahgUM2QDdp+AMqDQMH23RgGYJRQ8AlTpdBYY1EI8tC8FqKu+XmXuO58XvJSqkX0D0DmJsk/7Ro6+V/qMeiCl6Z2kHNO9ujpI8GgMKBQpkLTWNL609jXv/xagalDGhXWJC10AdZ5nYZ/RfpMF+GWAqhn2xwaAsfaCiu5DCiQ+VyhgbQhAKjO2Cusq9FEKa8ChlQCr2JMAEuopZa7WV/wKPDlAS4fK0d7v+ymJLPVTmnPoS+fLSjFEvkyh2Gog/pM6OWovJYqgpHqzCf7Lxk6ANO1QKCgo478zcX8jt6eLfh/vVQJI9QokjUm/u/kXsk9MXkkEkggkEUgikEQgicC+GIEEIO2Ls57ccxKBJALPxggkAOnZOCvJmJIIJBHYJyMwX4D04qWj9PwoB8s2oMOM1yyAFKrgdZXaWZGt9a1BeRDblMWHTAOnqHDuxW0JlYRVpmxrvwBSn1sYSS0ii7sFnW3Wu6gTsCEwE0CC4EImlfUn8IOFHd+BRxmKkDFAkhIp6/8WZKLgGPXQkSpEBU0pagIPiZ+cD2qZWg8PCtSCSJPqJ4NyYGjjVgASvZDWD9l2y1o/AEkWduMCH3yuhTE3UtStB0huzee9aFQ0F4SQQkVF8ACQ3HZPzd8p6Oo1AyABSPRovcY4F0DyCLqiJwAk9QkRQNLPU+qfIgVJDJBUWKaArZfuW8VWQSsvtDIHspISPNJXK+foZDhtTVWe+qeYDSBokQIpAkjBelCAbRZAYqCy5ZK1mKBday5HH6lgiygrMgHFGCBJVVPm80e+5mjb3L/ZNq5/xLL0m6migAutsySbmYZFDg4oNNcDpEn1dYILbBkYsFccc4zddsfPbd2GbfSoYt74eC6b5rpV1GuLbAwrNgELqSzGAUhDwKT/7/LrpgGSAyDiGH33ni+e5aEY7hZ2UnQANQMACv2HAqxz90L/vI5V3y4pQaRU0v26SitkefRN/amCEibMeYCsfhSHyN5w8YIcvYkABc6dgqomhkGxpZ56W0mBJKWR8kbKH1mtSZChsQWrO/XCEchqsPNOererh3oX99iLlu2H+gjoqqOk+nJ7t+m8aCIPHP5FIIW2PTaQH7P1fQP2+JZttmHzdizoitbR1WaL2tuwO2zA1i5jC7h+OwqXZta++tPoGmkggcY2AUASXFAeev5MAIgFcyOANMqcPDFStvueGLZ1AKQyO4LAh4OgIL3xAIUcCBDTrSgjhZoDpOioWHUiyCjrOlcnSdmiHk2uQApWiq0AlTbUVB0dHcAd1Guoj+K8Foye4rrLli1ASaX7mbB27PtSgEkpKxG/eT4Nj5WAbPRwgtpIQSeAFM4b7OmklBHZ0n6WR30kgFQuCpRKHVSpA0hSBwkgBVAbekYxv/RWGgOK1gMk7+emPm+sibkAUrmqtR/govJAe0yGfJKlXpZryN6zwdf0NEAqcXyenk75AorLMuOV4on7l5WeYLAUkE8GIPlfiTqAxHTPsLBzgKQ9SOcl31ML2qw5l7UmjY3PtZDoLeo/JeUl68ztKwVUHfbqb0HIjfrv8c/x36AG9pQYOPteH/6P/eCnhShTkm9JBJIIJBFIIpBEIInAvhaBBCDtazOe3G8SgSQCz9YIJADp2TozybiSCCQR2OciMF+A9JIVBbdqk4WdemHMeO0GINXb28WfqQdIMWjaSYVEYT/+rH+nuigFUh8Kh/WPb/ceSCVgBEIG6+xqtcXdHQAk9TCSRVQomqZSUkDwdLp+Vq+MCB7FKqSM1Ej83vskATRCjx2UANxnqOnrxkJfn7jEH8Oj8D2okASQkPHQA6mPHkg7bPDRAdtWSdkA/VO20Odk3IkHxVEKrXqafjZAqlcgqeDtxlp60B6lj4rLUiDFYGQuBdJsgCR7tLkUSFIjyBZPUMMBkhRIUhVQmA/FdtnMaagqKAfVk0MhxpOiIN5GvxpBo1bOsQARQBu2VwJLDQ6QKjW1VjzPOmccL0lJypxcZf40BfkjXvkyu+1HP6JfDkVhoMGEcoo4xQBJ2KXElQ868kg76vVH2g//6du29f7NKAwo+FI0T8kGz1lNBF1U9mUsGrNeXjjm8+MUyvuwGnvzB95mK1YebO9//8fJ4TSF/UmKzmnr7s7aS/5old3zq3v5FGoncqqEsmKE4vj5VwCQ1AorEge5BVZNgRTgoispKGILILmKTKoZwQepWvi3wIj3WnFrL50IKCJVEF/6vN73/A7/jZRHocdNPbgMh4Qs1PFd5FY3ip5mlC46zhVLAnf+JQCF+khQS8oyt9cLFmVtABytJFnaCR55ryRBAK53ycdOtC4USAu7um0R60LqsiyESj1mGqS+ioryGoNgnQBLI4qaSSztKviqqSfO9pGibcbOcTM9wR5Zv9m2A+ZaAUYrlyyyJYDehTkAUhrww1znACkCVoqp8GHVbSuDKkj3Mw6kKJaBufxO0G2QvacPEHPPxgFbPyx8pL47AdBJHRhs6IIFmVukcV/6/YTyDkCkn6cmKzWg4J+TO50ALPc2zmaiOcnQ1yjkvRHnFtRDYw4cszly1VWTAZDqpftYsl8bCqGK4S4HQGr1XkDq7cTQ3R5SCiRaKjlAmiBW2pdigCSgq3Epd6UIFEDKY+9XGgM+yfIOFVCK3wcFUgBIKaC0xhcDpDL5OhdAkponE6kv4zURK5C03NyWLsqD2Qok2Q7GCqRqBfUeDw/o2AKgSgCpzPpRLyUBuGD3R3wF7p+GAolNxBV7hIS8CEpJt8hkL2xFYdq+uMuygkgojlqkaGSNSm7XGNmWeu+6qMeRQFFQooW+aDFIqgdIIVciy8vaDh/6x910Rz7expLvSQSSCCQRSCKQRCCJwD4WgQQg7WMTntxuEoEkAs/aCCQA6Vk7NcnAkggkEdjXIjBfgHToihEUSAEgqVBcU0tEPwXMEr+CAqkGD6K3Y0g0GyCFp+nVHyScw58I5+n3uFDrBXbZclFU7kOBtHnzEE+ap2noLkUUFlmdACT6kHREaqI0BWuBo6Zm9T0KAEn/ltpI8EiQQd/TajKvnkjeOwewwrVlT+WqBV7jUa+nWFmjgrUX6KPise5RT95LRTOVL9nI5n4b27DDhh4ZtL5igw22t9rm1ha3sNMrJV8nFUjrLOxM1nxR/5xQOA/di2IFkgq7KjDXW9gJCriFXaRACv1Hpi3sYoCk8UYSqhkKJBWWZwKkUqR+iromAXtigOQFV6l7KJwLGHkfJADdAoq97diYqdjbgM1cE12F6i3s3NatToHkVn3EGJ5jBYDbeVdeat+4/Av2xLr1lqGI2yivsjqA1EgcCsRmyREvs9cd92pLN+Tt+5ffaMXhUWumcN0g2JUKOeMKHK5Xb2GneKsfzli50bYXx+y9Z5xkDSjCfnbHfXb9V/8vxXnhmJQd/IJl9o63/4VdevHlwLp2t8cbp2/NCGqQz14pBZLOH8BW6KFCrlDUlgrIARLXkZpI8M2VZLLnUvaLeZJHsR2gQySOD6BJirMAIPV+DI8CjHKC5xZlgh561UCqL46w8lJ8rgcgkxZojQBSbAkmCzv1/5H1n9RH7oLHydXXppUvqaEEjRx4OQgNKrVLP/EBV3aJdy7t7rSFnR2ohbBNU+8ih4/AnggiSTmnnjdNKGpYAFYS8QRKILaxzWMokfr7bWC0alsHRmxb/yZb0t1u+/cssqXA3oU5WZQBZAApbtEY3VNFfZWEt6JYliuN9KMqBoBEzgyy3tcP5O2hbUV7HIBEetQsJUXDfFeK1EYBxAYYKkDkwMUVSNM5o3DmAD5SOOn3Kez0pDIaAxj19vb4flHJo6TCzrBKjjY1o1Yk3lIDKg5uZce6WI4CKZspAXewmgOKCXw0Yi9YHgeAFRk35yuWGrx/0ASxSqVywGzWj/pYEYhmJQn/lYiqIAXSLICkfaoeILHcar2+BPPHgVSzAZLG97sAktsbKg+k5pllYRcrkJT79QBpbCxY2EmBNMEakeoucjX0dfJkAJJbItYpkBqj3BTSyUp9yT6TJskmOW9bT5ctWt5j7Qs7gP1YkJJ/E8Sz6p8XcI36zDVlawqk2H60HiDFUGm2VWq8zhqwtNPrhtuH/fuefS22l7zyEGsrPGw/vX/bnj11crYkAkkEkggkEUgikERgj0UgAUh7LJTJiZIIJBFIIvC0IpAApKcVvuTDSQSSCCQR2HMRmC9AOmxlwfsfTaAEKGNjFNhEZO3mBbzwVHx46ZfTagl/xwvVocgXvqafDI+hyeyiXr3ap0EqFYDOwOCQPf74NuBAxsZQzoxRkG2lof1+3TydLuslnk5XwVtqj+b2tPd8kYonraIjBWE9WZ9Nq3BNmTLu2aECM2Nu1DVQCah3SlNbRlKEyDYs9I+RYqN2z9H9qPg6SUwm8/Q52brNCo/02eC6IXuCgvFgR5s9QeN7Woj4/aZc6hDsleJCZrDNCrAlVuzoorJKE2hK6XgK0vHxipX6LlUo3k5QRBUgkCWZ91TyOQhqimnIJfBBYdeVTLKyo7DsPVf02VCYL+pcUW8UhxWCJJzIbewAGbKCcyUKBf52wpalsCuQtACVRQo41ki/JykuvMtRNL94igUbNz47SYF+QvcuSET1O8+xJ5/6YQrpE3b91f9gk4PEHuu3Kc6vor/AhM41yXv7rVplf/7eN9loU9HW//oeu+NbP7IcKqRqUwVwhVKE4ynXh9xDJRUXi5VzmGqhTBmzLUNVO/WzZ9hkqkyfmrR9+rTL7b4HtjMvDfbHRzzPPn7yO+yssy60wQFiy5hLFOSluPj8P3wz0iUEwtGIekjwxS2zolwPqh8YChCp6vcbcl33HlQZAQCGw1GjcV7ZzcWgQ+8GbkrueUFdFoyhv40UNPErrI0Ae8IKCyqkDvrVTBFft9KTmka5pDx2cMT8qq8Wv1WO5ACpDpC4Cc1LrELStQUQvrP6k0CMMtCjaItyrfQWa2fdAFrVp8gtwgSfZA8H3AIYBglTsHzLT7FWiqMoA4EZzFuZuX5s6yBfedu0cbMr/J5Hr6CVXc30V0K9hn0gOpIZ8+VALoIKukc4odtmCpENAKW2jRXssW3jtm6wYo8PjXgvrXjP8Zg7MZpWIEmVFPIp9DYTUAw2iSFPZcXpdmjK9wjSllALFYEiiwBeyxe1WYWc2r5twCFhMz3VIJc+l90L21mX5D7jbUV6lCaXs2n6JLG35DhnZYIeTcxDflSWb5M2AkQqAZQEGbU+cyixZCeYlqIIWKJQCgyPscfmAZjjdRZ2AkhZ4GesQBJ8EnyUxk7jGkOJUwBUCSSprZZSRFA8J2DOWpeFZ5Ns9XjFa9KPByCNo+YjO3y9C9Zk2PMyjEuQKo6tckWKI30VgEdj7JFS0ElJF5RvIffE7uTYON0DKcxFvGfO/jugvmHxe/5dNptSIfEzzwA4iPO+cVJidues98Dl1g7UFNwSMC+Xiv5nRioi2T0KusrDVHOpL71kG+p2hFHvI71Xv0c4ZI9ePs4Iut/w49+HAuk4u/jbJ9pBj33NTvjZkXbDG/vthJOvNOv5qH35q6+1trsutXecc0cYzZtW2w0ferG11UbHDxt/bMfe0vPk3tf5k1cSgWdZBE6/6vv26iHWwadvfpaNLBnOHzoCb73w63Zy5y/t2GfB3vWcylP/m9FpPz3+VLvkSUzic+oen8R97YlDE4C0J6KYnCOJQBKBJAJPPwIJQHr6MUzOkEQgiUASgT0SgfkCpJc/j4Ijxc2xfJ6+H7I6my6Sx1ZcNXhQB5BmFOdmAaSZxcVI/cIHYpBUD5AoCVJkrdp2ANKjj2yGTwARuHCZimkWpVFPW7u1USyUMiNN4TGNNZZb16nHCgV5NapX4VDwSEVVFb11bCOVzyngzSRF4ykKolUgVSPKofSSbmtY2GpNFL7ViibYYwUliluLRYBABUj18JkqUPjdilrhka02tHbQNqPEGKT3yxMUiktRE3lZtQUrsFCM17lcfSVYEAEcKVRUiFXBPy2ABKxx+KOqrEMVirkRQKrqKXyKsLqH2MYpLp7OsA7k+uo34/ZQ6gel6rADC9lYoR5hPtXLpGY5R5Fd9mTZdBtwTPdLw3rURlmK6TmUYVIHZLCsW+AWdgIeFHQjSBbmTpZkAl2y7AoQZJK5cR8wisQFxvuWd77N/ujlB9ujDz9gN1z9Xcs25jiK4r4XxgWF3MjPFizttf/+iffbjslha6QI/70rvm6VoTGPYWhvQxld0ECTxH3G9mU6R1W9bCaKtm10ys64/G+pSGNpBgC44Xv/Ztd85Z+sIdVlx7z+Zfbf33aMffrM8yjw51BXEA+A4DhF+S8AkLw/kfMjQQdZbAVYJ0AZUiHMwTifEbTRyKV0qYm/+H2zwz3Og2TG7R/1Y1TUDrqZoEgKtnURpFReuYLJO3GFwraOdIIU+i6p/1QXQIwrRoBWAIbPRQBJKiTlk8YoZUhOKjz14GLsyiOp0ALZUvya7KYL/2foUcV6WJABnghgcUwKUCdLMd2/evgox6pSSKm/EudxqOmFfCAICaO4D48DVFGI9DNXW1gXpWLBDjtkf9u/o9EWobzJAqVapDyrK+wH07jIik/wS1CFdVUhngPAgj7mf+2WvK0dLNtWqU8Yp3I5BtNxzsc5oLkLTEn3D7R1tdeEjz8GfCUsKKUokr2l3ityPe6IPlCddkAvAK2Ne4SVbUH1iDiNnk4N9ENqR7kIGC6XvK9YE/tCGpjURv8gqWYyQL3KFKoleoyNFao2OjLlAAne7TkiJZcAUk4AifNobjSrAroCSKPAHfVAKisA9EAS8JWSUoC8FRs7XTso2jQGwSNAOl/jWNlNck3NZ7PWKPelvU77YAyQ4r5QRforlaReot+UQHQz86lxpBi79kztO/UAScBa+aDryJZP+V519ZH+DigvgyJtpgJpGijXVHQxAdWeoE21ltP8W9eXxSdvK9+8b5vgKwCpuStjvQcsswU8KCAwJjvOKhPDluQAKfwtkfJrOqccDEZ9xHSdOC+mH3QI+3r9yztC8bl//PfRmb/YI//aBUA66WK79c0rzfp+aad/4CK7T9faVTHwyb6/R8adnCSJwJ6NQFK03rPx3JvOlgCkpzibCUB6ioHb9ccSgLTHQ5qcMIlAEoEkAk8pAglAekphSz6URCCJQBKBPR+B+QKkg3sGvc+I95XBYikGAw6NvCgYivexUiJWINWriuLRh0LetJVUeEJ9ttoiHB1DJEqgFDqxg0J58NBDGylmUgSmWDiOlZvsjFrxRsvyhH8TY0m5eoYn6l0xoef0eZ9CZIpCrytrKCq6MoHPTQGgpCLwPiwUIHNtbdaohu1LF1p2vw7L0XMjjRrJ7ZV48j8UuCkzul0ZX178B3wAHgSQSo88YQNrUSAVJyOAlLEiKp2q4BPVShU4gwJJT8iHPj3TCiQAVqALDpBauIeMA6RgYaeXrinVkPqlqL4vSCCAoHHpnmOru3qA1OB9SYBQUs8QBxWWVe2XQkUKhFIEr2oAiX/rGAGzZi/Ahu9Z4EuGEVLH5qtiHc3qRcQ9yJIPkDCtLlNcZe02rapy8ZGUClLrcPyhr3qVvfaE1xDTCfveldfbEw9u4p6FCZVHnNNhI+ftaLWTzz3NtleHvN/M9rWP2w1f/TYNZaLiMqPTfHpR2CFHgHtuWaZ7rOaxPmu2T33hHKs00jcHC0ZK4fapT19m96BCOumD/81ooIsOAAAgAElEQVT+63/5Y7v0f3/ZfvHLtRTDW1wJMk7B/Iqrrg0wyF+hj5EgnEMPh0rCOuGeHAx5rCJVXlQoD8oIP8qxmgr+egkkeKnfLdd0r+SkxhyByRh8RMQygKxIHSa5iszYBNs6WlPWyn3Hv3cljuAg55fDoeCW1qJgpBRIWb5U5He1D3BIOSAbMqJuXzv944CB0IcIKsp3FFyTUsGR/1KHcZ5KFYoCYqmw3gRvldfKxx2FEaASsFRjm8DOkDxZtKDduhYssB0jJds2uMNecvAyW9baZAtR7LRmsxTvQ7E+VoQQqdr8KQ7qmVUBWAjyDLHnbB0t2qNPjNrD21Ej6eYiIF3bVwSx6hRIVW/oFSBCWPdijMBQVIjaN3TtMnmr9ag5lSUdWwwjx5ZuaactX5yz1rYK8cqhQkJdVW225Qd0+HEFQLosDfXS3pFhjWaknoF+tNCjaAqFXhk4I6vE0eEKAKnIv8O8OEACNmUBQYJBUn9paivErkCzpDFZy5XUK0tzR+8qnZuYCUypB1ILe1FYa03MnaDOOKox9aZTTKSlZK2p15mUlzFA0s173gVQXERNpJwtMUaBHK09B0BsMw7dUfnEoKXKPHvfLu0VgNUSOaI5r/JVUyBJOeegbv4KpNkAST3N1KdLUFoASeBV905aWVNnxhbvv9S6Fy+0tlzW83lSciutI+0b3udISqoYJoX7nW2r6Ss5UqD5Hhn3INMqFMiP/i49EwqkL7/q/9kHP/2v9uHLv2/Ht2y2/IoWu+/TH7EL7mcwTxYUPcXiYbx2ku/7XgSO+MjFdtZfrHSVW37drXbBKVfbnXa4nXL5aXb8qlaeLtlsd1xznq2+Zdn0e1awtT+81E7+4j3W+8Yz7fyTjrT99TzK4AN21SfPsRv7UdOtOdIq9w/ZikOXWSr/sH37lLPsq/1mR3ziMjv3GN7jvBsKy6x7kxRIv7S3rl5tH3h5D4ayg/bbm660U6+5x+Ye2743R/vKHfeyf12G4rKbHNjQl7L9y1IgmefS4NXvtTN+YDYXdHTY1NNvv21daS9sK9uG22+1vucfa6/opQfpXV9D0YnCrecNds7qE+2oFZ6odu/VZ3G+I10N2vvYA5Y6lOuW++22K9l7/21XeXqz9b7pbLv4fS+1/TjNwINr7JLTr2W9xK/wcEDXz//SPvj5me+tGNxsbSvMbkMZdP1c5+jhs5870Q7r4rzrHjNblbI7Zx1b7rvbvvLp8+3Gd15mt76yxTZUesL6udSmP7ux31IrKq5Aum3OtT2dTXOvxd91j/tKNk7fZwKQ9r05T+44iUASgWdnBBKA9Oycl2RUSQSSCOyDEZgvQDpo0SBFO6ACRc4iPWWqFHXjHjcCSF5QjwpzrkjyInWdpVldbENhMigq4gKfitN6xcApPrwGkLDFkr3W8EjeHkGBVKSALYuocey20hRNm0d5Ur8o0BFURSrY68l0L/hzMhUjU+pp5CIYWZCFYuME9zGFCsdVSF6oRaGE9dxkK9Zd7RS791ts3UsWW657gTXh39aMt5IUC7FiSBRAYK0R1UAASJsBSCiQGMtAW6ttodg5hoXcOI/Ku7KGJu9xg3fdq1RJsa2UAxcBEBCA8JKewE/Lyq4OIKnAWUEFUo4s7Fyx5KEDgunp/UipVA+QFGOBo9AnSVAqHRVOKaBLVUAMwv0I4qnfUVRMTlftbz70Hrt5zb9Y36Zht7BLT1FQ54KtLQJIWNhprlEgtdQBQY1mKurnFBesia41UvRvTbdaETjQvnSZffDsD1qlZcwa+or2/au+bTu27ZCExq3GGgU9min0M95P/K9P28DUCD1litaNcmPNdTfaY/dsIHbAP8U0AkgN3HucPwJ0Zea7WslbcaoVgPR3lh8vcG+y7ttud969yT519lfsnL/9mB358pX2wG822HnnfclIbemvgAQTduVVX3MwE1RnUa5KcSXA5bnt2HS6h1VkIRdphSIVksBQUMJIJeVWd8xzWBsCJpGtI/lYleJIKh8BST4Q+iFFcEgxjaEUZ5sUrGItIiiyheSqFEWxekdX815L6oXEPGi8aQ7MYe+YlR2ielEx1yUkMbJAk/Weivl//+53OzRqIe7NzC+rwYFaOoUiD9BRIn7j44CUKXr5SCUjsMAwiihBxjjnAAB3iHMu6W6zlx90oPUwri7W0/onttvj/Vvs+St77MDOLDaIwEggzoTWRAR8HMoJpzpMjhR55MIE4KLI+txRGLPNQ6iP+gr26I5xG3S/uqB+iuHqFECkBpBkrcbalyBH61MAVKCmkZyQ2mgMSzyBo3HuIf685qVxip5l2M+tWN5pvZ30KQL01OaKuLYtaGT/K0njQ7+kgs+h9pNUBKybASCNLaIpUuBJ5YPtGwBthB5piHY8V3S9LPtIhpjGPZCUR7KjHGM/KwJqBJBYlg6QpBhTDyQBJAHlZjWQChkV5hFLuRJWf7KYiwGSLOxCXyOpnFpmqIm0Jh1SoVgSKJ3yhwA4XnuN7OIEwiKoprxXXJQnDlZZF7K+U67qb8BMC7vZPZB23v/rrTXnUiDFACnLGJqYv3SkQGpakLZFK5bYot7F9I6ihxS5rL1iivuvVyDJzjLOKd+Hor9BvkNGffbqFa4NzFs8Jt+Ho33sxtsK8Z+gPfi9ToFUs+56l112w1stdcvXLP96FSBPpgBJf6QEIO3BuCen2jkCIe+6fn6e/fWPjrbr/v5PrHDTX9pVXV+0S15ZsBs+eZH1fegSivN32/l3LbOz/6LVbvu7j9i3X36xXf7Gil1/ws32gutPs8P6vmGnX7TN3nHhafbqwW/Y8acvo+j/Wuu+/2t28qWddtaXuMZd59hfn38w13s3P19qZ9xyuJ3/GY55iAL4XUfZmvd12q8+e47d/KrVdsErh+wrJzxgr55jbCdfk8zj3hmBF9tZX1ltry6ssVPO22YnXw5MGcSuc74A6fn9nq/lj15m73hBBUB0un3nBeTSn5HHx59hvz37Gjv70G0AmEtt69tW29meY3fYEQCfF3Kdc0++w477ymfsFYM3kr+FufP00y1177/CLv57wNa177RTv7+7GQn7/Qv7ua9TrrV19pY5z7Hm0GvsjOc/YVedcoXZaay5Q4fs1uOvtlZiclg/6+jqxXbu5463ltuBUwZAOqbF7mC9rP7JNnvJmbPWq3/2l7Zit+unfhx1a/Ep3ePemZHxXSUAae+e3+TukggkEXjuRCABSM+duUpGmkQgicBeHoH5AqRi369tBXZigjjqyaGCtbuGqfUMT36rkOoPubtiQ092Bxs2FcKFRJplYRZZVMX9KeJisRdoKXjWPy3eKHstV3hIEaFz6t+TNjwMQEKBNJKnyEqhuULBOkfhOV2sWju9Q3CSiuzM1LNHipbQz0cARTBG/1FfnwwF7BQgRXZdO0aHbXsxb2MRrFFhl1K/DzeHnV1X70LrXdFjHYCktBRJqD4aMpFtGo/NTxCTRqkS+gZs4uEnbPiRAdsAQNrakbMtWHWNUOuUxZcUT3hJUZyXAikUpmX1FhfMQ78gYFYEClTElQrJ4U9U0BXQUKFZBV2pSxSbAA+kHlCxOA3kU8yme07pd7G1nY4RVIvnQDZzBQGkMooMfSaddWVBCgVFI5DuxL8+wd705iPsn2+51b7/rTXEEJDG+boyFWvjnjIU5JtRRMTQKyhtNHVADGIb9wNSbyEHZlF/pnJj1j5zxd9bvnnUMtzPY/f9xn543f+11Ig84jgbE4nOwAooOj50/if5LPGtjqN8ytjdt//KfvbPP7Ycc+19paQiIKaN2Osph+J7U2yLqD7GKOqfcsFZKK3KnGccQFOywe0FO/nDq+3vzv20HXAgqhJy53+c+r9s23aUL6hvyhT6r7jiWo9rLPzxHFfrLFerRVZzkTDI+yBxHypCe+z9kwESuTos7gUjuzdXIUXn0BpSvxZA0oSsIbVaBJAEiUJToziivhqiE/vCcms7jumkn5Dq6VTTvW+UK+P4EkSSa6CunQXayMJOPWU0F55DAAetrFhN+LfveSe/l5Wg7B2bff7KsiqT0kMrkdxsBo6kgFEV5qW9rcO/+un9tWjJgfbA448DPsbszw873A7oBFKiUgOb2JYB+pZt2morl+9nB9IACfzq/Wqk6FIBX7aOoagvZWJsYUccgRUTzHmBMQyUJm3TjmF7cCs2dvRAAmGzHWBHF6mLAuMjzgAygQ7dn87trnVRnybZWoKUaiq9EqqmSfYZ5UusvhO8ayWevT3tzDU2jTmOb8LCjxzP0ONI/a+UDwJCRcDNFPGWfaNgr46R8qdJSjjFmXUksDNamLBCYZx/a1lwr/xeoESKpTQT5+dkZGWUYLJPLNM/TcoirXHlj+Ity7YM9nUCJ03AKUFA72PFSccFkYBVAkJSlQnESeAoiKrP+t6hHIv2FcGfEgrJCvEVgPKYR1BfYxGEzhBHqeP0nwniLDs+t3aU8sgVetw753H7QPX0Uka7CDCo9Fy96BA/VqWGvxNxrrlCUGsl/LUIFqGy2pSKkutmAVn6OyORVxN95Cbbmq3ngCW239Kl1pHFrjSHQgolobZpcdbGBvq6ySI0+qOkudegIvZb21MVnXq4PsE+Fy0zD4/WjSDk712BFAMkB0WL7c73f8S2nvkte0fqVjuWYuPOPZAKFEZ5Et9m90b6He/z5H7ySiKwcwSOtvOv/5i9sG+NXXbRtfYfKIT0ksrj6IIK6d80e+8FtuZtLfbb+3vssPqeND2Lrbf/7XZ+nTqkl0L29S/bZle9o9+Om0s1op5fUZ5fwLViNclX7O12as8Dwbrx0DPtugsPto2f5dof2nlsySzurREIqrVYaTRtYTdPBVKcmyjcbgUOXfUOlHB1AN7q+231fMKu++pLrQ/bZHvntGKodk3vMRf24/o8PeF28veji+1eFKKr73+xnQPceeGmup51c07NLFXSG9m75zjHnT3A17gf2JwPDtQ9eNB37PQ9Rut158/eaF1zrO3aEOv+5jz9e9xbczLcVwKQ9u75Te4uiUASgedOBBKA9NyZq2SkSQSSCOzlEZgvQHrsvn+x3t5FWDLlKRLyRLsrBaSQQAGgXhvAmCwN2FUYbVYfCm+AHvWocaenYN2l4p0Kmm5PFjU6jxVJXlCO5B4CTl7o4wn8UGJUoZfCLQqkh367ASs7eozwrgrcWa7XCihoA9rQ5iacQ4VIlBIqgNYsrFBXSLUh9UiaMefaUigyUjY6VrC+kUGjLh3UJhTMBW2a1JeGazZSUO1a3GWLlmEb0dNtC3oWWKYja43q9I7VkyqQzRRUx7Zj8/fwZht6aIdtwOmrHyu8TRTtRzisIs0CAEkqGd2/eiDpflXcngmQZB0W8INDH+LYFPVNCrIU/kvRNwZIUfnVPyM4FCzsIvVKXe4Gi6dQHE5FfUL0GRWgFwEGX3XEYfbjH/2LbdyC0izTSTEXZQaQZ8nSdrvs0k9aemLMHn3oUfv6l79hVYr5TRToOygSt6cAWUCCloasX9dL4bw/xb3q3LG6qoFr6udYfTWKWuUTF37KpropkBPnMtaE/+cfvm5jmwYsxz2IH6YnUb0wj+/6249bSxZVEICkStF7cqRo/37TD23H+k3WzGelLpn03k7Byi4uWscAaRLod+L/xJ5tssS4UKkQxDJ9XL76tX+0P/nTP7YDDlhspbFx+9JV37Gf/ORhitkpwNOUfeGKr7pVoV6xmk6qCBXvvU4dZaYK11Ji+Jw4vIsCH+Wyg8LoZxXd474xKtbLBs3XknpG8XkVw5WjqnwrN5wZ6efaSX00UWE8rEH18upakMV+TbZsOlZqPY1FiopgvecAgrgKNk7yO1cpOYRU/nFdEv20v/pLoICUTVhCSpnB+5qvNmwdF2HpWBofs56ehdbZ1WH5wSK9gDoc3q3f+Li1dSyyvkc32cqFPbZsEZCxBZVOC0AL2DFMbB9lrlYAYJeiJGkAWDa41Vhk4ad4OhATmpRqSsoxrQPug2uWuI/+0bKtB0St3z5hD2MnNymfM9aBW9O5paDAAOCN+VEvIVk7OpSI8JtMKwXPBDekINQ6GRwcZBxBEaiX8rUTy8Q2YEUj+S/4kgZKip91EIP2DnKMvl/qHTSGAktWblOAFUEqKX4yAj2+XsP9ONzh2AJwW8dXqrphwRz2KQBcis/ILk5rUlPuaiJBGmzvwrwEICJrSvUCSmNfpx5LuocA1cM6Lwk8CThJTQTQckjOuQM0Zq9jXw7xCYkpMAjX8u8CVQGgCPZwH9F40tq8HVCqxxHnJieUU+qDpP5ggqwCeFofAs8OatzychogKS9jNVC49rTaJ354YD4AqRmAVGH996xaasuX72+d7Z1u3UiEfT/wPxMWA6QA7wLRivFRnXpvdt8lf0AhOk4Wm+opx+e/9+Ohut1zT/24swLpNat5On7Vejv/PefbgxRAr+ep+W+fgOVXokDaU0FPzrOLCPT+6fvs9Pcda4f1VrD++oadfdG/2nsoth+L3db0a7M9eH+nvaAeIPkvZxb9rVa83x1A6nR7rUv4dAyQrgcgnXwodnm1VwCilwzuPLa+ZCb30gj8vgDSgbaWXOp74/enAU0tb3cHkHbO0xMcgL7Y7R7jVx6V3Qk1JelcUzMLIPmevvM5ftp54pwAqd6GTmf3680LIGGVN8farq2fWX9bataAT+ke99KUjG4rAUh79/wmd5dEIInAcycCCUB67sxVMtIkAkkE9vIIzBcgPfCrH1GEpKDMVzPFX++RIYmRbIQEDFS8ldJIRUgKnipeZjims73NWluzFEmDVZdeAaCEoq1eXuiUqsNVCQIAoTeQV8/d2i5AFhVeS/RE+e0D621gxxiQoQl1wjjWXGns1ABCFFBbAEhekNfYKsXwdL28vFSMB0gIvujnFtQIaQqTXe0dMj3C3qxoeYq8VQqq41RXvTm7YBPXUOFTRUlZQXV0t9viZYtt4RJ6JHW2WXMHVneoAjIcVRkatcqjG2300SF7bGzStrSl7QlsvEYYd1kqBRQ9korEaqAQj2nLrqBAmlYPTQOkaVWN917y3kKheX0MkOJeMoqt6Ebcu6eGGlyKIQGUeiBRxK+zChsp9Nn3vnUFReq8/eznd9kt//RLW79hM9Z0PZRop+yD7/9ze9MxR1BIH7TS6Jh98QtfttG+EVvIvaSZ9xYK2w0UxwWOBGeCVkxKkGmApP5SMdzRGFVM//MT32pLD19ljcxbM4X4R35zH8qif7HJ4aKfI0P/nSrQ779+8oOWW9TmResKKqIMxextGzfbT9bcaqUBrPWwBVQNWFCgHiA1MLZ8acJyy5bYX370vXARckYFdhXDyY3NWA4K5LXmsGxjnh98+HG75HPXoUKasjGsx75w5Vcc5igDA+BQUT70kVKOevsiXuojpPkICqTIwK5OLCQA4AV0FdqjNaA8k0JEsEGvScaqNFXvKF1RkEdgxHPCP+upEj7vlwiKPYc/6oXEPag3lVRIPv+uTpN6JNjgaW5kaSa7Or0vaFAbr6zkWNOnvuMvQ38szi9rQoGWF73oRYDjXmvvbEVNAxTiXK1YiI300/OIf0+VS/brX/3Cli1ZYSu7l1lPrs125PutCXlappW1TDqOor4RQFq6dJF1CrpK9aJ8cNWJ+gWFQCpHwhoI671MTlTLRZRjU7ZlCOu6gVF7dGvB+llbUyjUWgBMPi/aJrQuULBMSsmlpe4SSG0fIXaCxgqPILfyxCGKerlpjTtoITa819XZyTqXsgh7v3GgUIa+TmPYYzLu7u5WLO0ANrKLQ9olO7cJxqgpaRYUYi6bBZCCPM0hmHoFlQBIJdReE+w/ItJSEKU5TjBIwCkARIVFyh5wLNDJtytf34JBaVciel8jwBMbU8g/5j/AIKmCNJ/ajoNCStuWAKXGJoDkILKmQJIlXQBWVUnUlNn6jCwu3TpOFnbTilG3oeQ4DUd9kNTHq6o8w0ozACTniP73QGosB6zqNyc7yjoFUgxq4nHESj2HSP55cm4OBVIMkBYDkFbsf4B1dXTZAvrSodmiVRf5rz5fAkhKddlFKp4MyNVEEZSst3+sv77voPoboX54nEb5oPX0g9tHw+Leo6/ZAOkoVCCn2SvofTH9qlcUTRcya79/smBpj44/OdneGIFV9DI696OHY2H3Tlv7svpie7jbaUXIlXW3P7PoPz8F0s6F+aBAutve84HP21yAqH5siYXd3ph9uqdnECDNS4E0B0CKFEixMml+MzG3Amn2OWb0dqrt73fbQWuOt9afYfl4fqedjhXeQY/NHyAJ0uo15/rZFUB6Svc4v0g8V49KANJzdeaScScRSCKwt0UgAUh724wm95NEIInAczYC8wVIt/1wDfeIKkUVQgqHKqx6QVNKHp4Gb/HCKYeooC1rI7fhip5qV1FRBVPs1WQdl8lkLZMTkEnXQJIKh7E6Rd/1xL1eoSAYrNqkRlIPmf984HHr34zah+J/ngL2ApQQi+lRhKuRpahr+tP2egI/Kh671ZLAEYXyKk/rT/IllVSKXigd6Zz33CkDbiqom8rqJ1Io0yMFhZOAhWyhKBKjp8KSSYoRCrool7oWd1onSqSuhdh4oVpoR8k0VSjaxJZtNr5xDAXSlG1mQBtbW2xUAIl7aZFagXjV9xfxKHH9uFeQ7jnuyaFCqOKggmzc0F49OqrEP9jXRZDNVT+hoOxgjqq94uVP5rsiJQIPPh86XwAtNRVAtcmOee0q+/hHjgv9cVBPffc7N9oN//QbArqQxvWNdvnnPsUcDhC7klXoE/TgL+6yn97yY6CYNEdYXjWrbw/n9x4iErGEgnxsYSfoGN+DCvipVM5WHPkCe9Vb3gCE4DMoXyaro/bgr35q9/34FwApLl0WSGmx133k3daxfLEXditTWNAB+1qY03v+4xe2/jcPmuQUjUCpVEs6ACSprTyQqD9QOvUccrD9+XvfSpE6T3piW8j1piYBE1KNyfZQlINq/Tjz/bXr/sl+uOYet7674sovh8I7p1JO6aTKcfW8UdE/4n8SYgS7uEhdJNVIDH0ESP7h6mvs4YcfsTcc8zp73euOBmJkHd6oUK8vXzNuEec/+nzpJfDp86ifozcdCLqiKRT5BSiktslwnoXtWe5jPNLc6DMU0ZUnfrKwFmV3JoXOJLnoBXb17kE1KKDxmQ+8y7q7Fvg8ZrAJUwwPef7zXYGUxTpQao/CWMnX/D1332vbNzxuLwAu5RjD/suWE8ImVF6snam8tXa2WFu7eoWN2+hoyTY80W89+3WjbBLcEdgCiOgCAkgRVAvQJPSIcnUMq26yyvlYr5uAR48M5O2xbUUbZE4bUwCxKe9441+6P/VU0voQT3BAJWu4SHHlc6Y1GCmQFJLxccUqAOwYXC1bshK4uc3G8uRKJce+MGa5DHZ2iklmyhZ1SUUDLCY/BZFk7eZdswTcSCPFM0BCKdIEaEL/IPUzmpQCknG1sFbU10zHa98M/EwKH6AUJy7T80lEJbYGnQKkytatmYBp/20AQGkf8n3D51MxkyBISjj3FHUY42o57cvcXwzldCUfkwPoAE50HSWfjg+qMH0FW0F9+X7kYIWYAY8qWtdqvBYBJM8tTWW0NpTS+rkeILnVnduYRsAmymfPbX3tBiDVLOxWLbPlAkgLulEgAcFtvAaQ1LvL/0Q4DGXMWv5aCeRIfE19D1lQv55cSBUBefr70eNNPbdu/3lQzO7Z1yyA5JZdh9f10ghA6YVqju5PgycAac/GPznbdATeZ1etOdbsprPs5B8dbVfRY8Vuqe+BdIZ9yd5gpxxTse+0HGfXz6cHEj1sjj+ldYYd2XRxfDHXoyB+u3ouHWVfnqMH0uqHDrEPv7nTbryGni9zjC0BSHtr/k7veydfijqt1gPpYXoI/Y2tuP88e8e3DrTLLny3rRBEqVP9zICbO1nYBQWSegzN7IFEb6QTbrODgDJdP6ev0OfrIWlh7jyt7w90/sP2gpOOs+6brrUbI+vHuWdmFkCq74FUdw477et28vL1dtknr7D8SfRoelWFPkZcY81RVrnpVDv3wXfZxZ/6E2ubQ4HkCtad+icJPu28tqfXj9b+HGvxKd3j3pqT4b4SgLR3z29yd0kEkgg8dyKQAKTnzlwlI00ikERgL4/AfAHSL394o6uO0llZldEzh6Ki91lRgZYipqyYVLQUTNLPbisl+ON9aSjoUZDXM+x6Ty9Z1KWBUBmejg8KgACUVJxWwRqBEL+jj4p6LfnT7LK9o/BMkX7jxo0oGjZjbdWMnVTVFnfmbNVyVBJZzkV9UE/r6+U9UMKPDo+aVFxlDFL5qE9JE71Ngv2SlA5lm0SBNI5aYDxPEXGUniX5MYBSGWAiNYIK04ITVH25E405SxGzo6vVli5aZB1AgSbO2wZEqvSXbCNSks0oMDYSsxKF2UmqsgILGo+KzK5sEmgRQHIFixQoGlt48j/U1CPFS6Q2kAoqWMIFMBM/we8iAl6CCiqeUl2fBg5REVhjDgVh9aqieA9wEVpwBYGK25MFu+66i62ruwDQUa+btF35pW/Y7f+xgbnL2WfO/mv7o5cu8EJrowHNsK576Gd32g+++X8s43AIMMa5xGLKgL5G7qPMeeIidABcoTitec42Y1vT22Zv/eiJEqS4gk3ApzI0ZPf+7Ke29u77LTeOUqncaEe/6wTrfPH+1kxxt+zqK2JFtbh/8yb71T/eYs0oRGQN6HnnVn0Bpk1iWTdEQf55f3yk/fGxbwDGBduvGNbpXPl8IQJCgj5Vu/2Oe+x/X/ptGyvn7AsorYLuQoXpAAaaBclcfRTUHQHuBDWPivmRb5pDnNBXp8E+dsoptV0ky/p5/etea699zZ9Zx4KOAPGUk5wkFPSjOVHhXgDJFVCa6wADo8Tw82mNCVoFQmSo/XKWleWjM6YwOOWLCv+RK55fowgEgKHxng5ElcO66cxm7Jy/eTdWdCvHrCcAACAASURBVB3kNedpAp4wf8973vOstY25Qvk1MjRsD2NjKOCWzo9bC8qxVd291tGYtiJjLU4OWbl5zNoWttMnLONAQucfGRmid9mgdQGnYqAokOlKKL8nAQ4GWR0DxaBc400pXarkkHogDQFzNwGPHt1etH6uO8LvWrCLi5Z5DcBOMSeCNvH8O/STktCVWmHeIA6+x3jPKdmwsZ7b29vpUVRwoKT9qCJVkvqVsbd0ojjU+bQnbdtGrydUSOrLVgVsBXWYAKpvCT41/uXTFNu/EX8B0sg6U3BzirXTwnWlCNMYyeYaqAnQNd60Auhoidaw98dyMKbjw5z7fiA1WaSgERDSK/QhCusgBrdBeRZ+X2Y+Bfqd4em8QO764xE5+bUFfRxEen5q7wl9lxQ/32t0jObOZU8B0AXgzbX98wHqeCevuvvysc+ykxNfkiJL7nlZPZyQVi8u7p+5nuhKu4XdygMOsu4FC1ENZriXcSuPFbl2gHq+5qOcisRb3FmwhdQ+K1WaFLT+XIH7QuohA60FwCjQaJxAjhYqNjJGn61H6m21asv3af4wEyD11lvWRWeuWdp9L2WnzrI7so00lvceHbsCSzPtkfz4k+tVI09z+MnH96oIHPGRi+2sv1jptlz5dbfaBadcbXfa4XbK5afZ8auU/2Xbetc37YxzNttf1d4btN/edKWdes091oty6fyTjrT92U5t8AG76pP0numfqSapV1ccQb6fe8wyHgzZTB+7ZfRREgz4pb119Wr7wMt76I03PQ6bc2x7VfiTm6mLQC+qmMvY77pt0NauMzuo5R7fu+pz5t5NnXZQ4btPGiCd8fM32DmrT7SjVniiYpF4lp3xgyOBU3MBpJnXnM7Tm633TWfbxe97qe3nifqYrbnoDLv81/FNzIZFen/n9+Y8R+V9dtnZx9sLWYjlwQINRofstuPPs7UXXoC9I/JU1ta95RfbQVovsyzsrIdrfO5EO4zDBtY9huQoZXdiE1lvfze9tqcDPvda/F33uO+lbAKQ9r05T+44iUASgWdnBBKA9Oycl2RUSQSSCOyDEZgvQPrNbf/sFnKLFvH/qajoJnsmHqsvCby4bRyFX4pwrhiiQCdAkcLyTU/ah2IvhUV+FgzSAeo1IWjg1ndeZNSxQCKKgCkUKhlAVA6FUIr3/PMcE8MB9S5Z//gmin708OHavRR5D5Q9VhtqIrfqCsX+RlmExSoP9WoCcggkSdUR+I3kEKGHhxeDx0uAIp6wd4g0buOAiXHg0TgWXGUKi8UST7zHyp+oqKqxtwMFFlIc78S+qxU7qZZSg+3gfvvp29GX4Tl5Bj8hdZADnqACivs9qajpAMn7iQhSRcqrqEKsuAV7v3BPoX9OsPnyn71/TQTMooKxKE1NsRJXmsntGOYE9YpUSuH5f4G0UmnE3vKW19gHP/QWt/7T4/wVrnH7T/7Tvv2NH9qKpUvsvM9+FKiQZ76lnJkyUKJ980tX26a16+mRRI8dCrmKIxPgca0Ab6ZBWFDb6L7V8yWTzlox22J/fcbHrSK/QOatih1hGjiWp1D/7zf/0EY2bEeJ1GJH/MXr7aA/exk/A/K8H4tUFxM2sr3f7rnlNhve8IQX4lOowFqw1RMQDLobjgFKHf6619lhf/pqIk3hO3op1uPk8DRAYo645/seeNQuuuhrtmPHpF12xXUeH71iCzvvfRQBmvBeOMQL7LKxi8Be9La/95GPTQOk+PoCScce83pXJLXmsn6VGkSikC1gFWBCsGTU72p9kCJ4oKtr/sMoQg+ehe0U1onhjLEpEg6ztIZYY1KSYJNWZPGUeF9AsxNodM7fnKiOMLZy5Ur69hRs+9ZtACmUMuRritzvznZYB0qkZsQZmVyHLZW1HfaUax951AaKO2zhfu3WmMMyEEVeWoo81rZytVAY9Z+zAOFYYeSzoyq/BzMApKkJ1G18l7Kn5DZpgAM+vx0F09qtg7ZppGTDgNxx8swFilEfIMVU523GxrI+TrpfnTdW4Mh6UH2H9O8KuSSsoDGsWrXK+vr66Ik05GtNEW0DqHXn2lEyBkA3CNjs7u6CcVLgcaAXclawJ0DECND6TIQJcljmiqhA8Fqk/vMeZRW3QXQrRIdCATqFHArQMQh0AjjUnuZ0RnngYErHaP0HuOnHu7Im4CC9tM/Ww1tHODFkEvBEPeTwR8dqS5ZwMYJN+pz2qnD+AGdigFRTMjmfDD57oesSLwCteiAJbOr66k22O4DkQCxWIukWBZBQjQkg5dRPCoCUlhUfVn+TAKRlhxxoq1Y+Dwu7bnKJfl6o20oFbCll1Rj1LvJ7ZDAxQGpyC0f+7gguKTZSMPr9K8+qVkBxWma9DGNnOFoEUPLgwDb+vuRKz/c4Jq8kAkkEkggkEUgi8IxE4L0X2Jq3tQKQQq+w5PWHjUACkP6w8U+unkQgiUASgTgCCUBKciGJQBKBJALPkgjMFyD950//hae1K7b4/2fvTOAkq6r7f7q69upt9mFYogyoSBBRNCoCAypRcPnDBzHRiChCWAyILIlgghgZI0sQBAZRFNlENCA6igJBZFWQYZOdWZi1p3t6rb2qq/v/+51zb9XrYZRRwDTMfWNTXVVvue/cpZPzfb/fmdGhoIiKC7OfoiUSbgbJXtZ14VPpBAcGOCxxzYRkItWmCWTWfCFUYsJf7buYhlSVkSlHfFKUuT4mWNW6CQCGdUN8rRJee3R0FMlmQqIEFEgdgEiAN0j6msWYe/oe12EdEB6nwEhrpjhowkQyIIrWHyE8Ursp1B4BVKBioF5FnRPUz6lBlVSDpV2ZEAn2XVW+x+dacwQAS62mcA9UZ2XwMy2Xk45YWsq43igSoAWoDQiQxpG4Z1IWj+VPqguidlvu6X5NpqoCySlI8MrkPu2qzBaLPwYSqE5hctoXp/fHqNqimZg1JVMUJjGRqmlmbxGocAJwDX1Tb5Tk8isuQD8xuYw+Bnzh/k8+tlq+8+1r5bR/PxGqGcaUyWjEFdndDWvWyG03/lxWP/6UJOsAUwRgCLYCMQc9TNnA46wfaNuVxrF53OtnTvqCxKcD7AFIjQMaNGBPl0R7Hvjtb+Xxe5ZIYX1B3v7+98iu73sXtQQ6PpjwJVyJQUWx+g9PyQP/e6c0ihX0JaFl0qWzmVJvk0FY7r3/E4fIa3fbmdoWja1XUrDWDOvgsD6OQiD8WwNo8qMf3iR33fEH+fp/X61Jdo4YU5Xgx4G8qNpE61KxHwkC3T0bVLD//PMxzwdIfvpnAZJobfeefRdA/ZLWttVVRWNgkaOLY8Dmk3p0eabVAko8GQMLKDCrOwfg41RT2m4Hn7QpPJ9BPDaY7atirNNijTWYvnTIIUp1UphTGVx/DqzC0ti/O9MhPVAZ0WpuHOMm190t22z1GhnOD8kjTz6CDp2QaXPTsK2D+jANkIg5EGctHrSHawXVOqwfNo5+43pAZZOCFfYQ60PhlcqhCSrQCB7BbMoAuVQ1ESStHSnJsv4CFE4NycO+jsqksToUUBhHPB9hqK4zVDW5wJqyCywU1/fWjknU/uIe/K6G41XZCDtHHs8fxn+ob0CSUE+lMec6oVSqwJKPcc/n8/q9lhPSPubc4xifDJB0QSSQcWsZ68OpqxyOYZ0tAnFacVJ9xPXAzBY9CLJzNwgO3Z3oGNJ10iCRlvth9/nx4O7XWBrBsYNXhLJuHdG26LpBYOPhFNVHDj0SUimfmqxYUhi8EUBqgjKsY1Ri8UEArS/FfqTKk0covKLKlKpRnnfTCqTWPVqvsW5Rkg8cOAVSCkW90lynYd03MT0t271xB5kPgNTTOU0BUgMKJAIkqz9m6ypLMylAcpCVNolUbfFOOH2qlYLaOFYwFouAonnUpcuXijII+9L1w0MyBAVpCed8Q/defoqG1xCBEIEQgRCBEIGXKQIL5GOfqsvt318jB16wUA7K3ScnoSYY/i+rsP0fRyAApP/jDgiXDxEIEQgRcBEIACkMhRCBEIEQgSkSgc0FSL+7+QaZNzsjO26/rQIaJoGrSM6WkYBXWzEk52qoF8Ri6zUApHbWZ6FaAIlgPhU+7qzsmPgn1Elq4taKzqsaB0lvXwOp9eQ8PiMQ0mSwFY5XGIWn+JkNbGuH4iSVhvIHtncocs9aLlELuzjUKLTRUuUSlVFIbzLPzgyvXRvqJiTL+dQ/LeyQq2YxG1U2jEMNQ3uwOuq+jOEp9SoUSGNILtbKqMlSQPIRNndUKjHZO45EeQyZyjjgRTqTkm7UVRrHdccASapoUA3XIkBiAplJVg9xtCVOLWRJaSaaDRRp/pPZV3fPZknm0+Muie0UCnaMKVV4bq+IsFMwYezrITlrN6ainbefwjXEkknWGu5j//+3n3zyMx/EvZc1uc3kL5Pt1//kJqmUYvLZIz6F70bBDBIyiPowMBmU8ZGi3H7jz+Thu3+PzD+VZoANzhKLie5W7SNa3bE/sE+SsCAn/3jU0TL9dTOh0GLMaWMH9Qxsy8qlgix96Am59xd3yg677SL7H3owrNcqqpCh8k1r5JRhMTiUl9/98n9l3ZPLMC4yCgI0FlQcIDk8glpHh530Oel+zRwIJAwg+eR+BUCQAIn1cUz9BTiBWD3+6NPywyt/KUcef46m7Q28mExEk+6Ms0tQM/nfTNo7iKT1j3SU2bU+feSxLzjbCZLeu+8C2WefvaGiShswdOezczkFEvuTbEBZoqMJqrhAm/BFDmqNaVnMD3dt38zWyLExwGOp6iPCYNIdBYTkx5/7vHRCGdaZyaqVI/erQJXBMTKmNnAxyXZ2AdKlYCnXjwT8KCAi5mcaKrzuGOzvUpiDVI5AmwZFGusPVaHq8/XRavjdAyTaNfKcBEi6dkC5R8VYDTCrXMcP4F4RE3K0XJXlGwrSX8Ncgvonj9piMcCsOJVXIA20U9P2YTxY3R7amDEaFqM6bOq8cpF1z2xMsyNNAckIEAxxHNDKLoMRXcJ1EgDWM6HKGgZwYNu45tA6kpZqZh1p6knW/+JgaIIVBcqtOjuqdlTVGlcfB2wA0wmPqNCxecuOtj5m20wt5sYQx6T2tSmj+EPgp2PCA1quGxypOl5MfeeEjA48I76Uieo+th/HiiqFeCKqoxyk9rEac4DK6haxjwxg8kfHv85vizPPohCW7Jgt1AtAjQRTqj8FkAjTo/dJhVAKfcoye1QgpbB+ZjCeaYspM7Ly2l12lB3mv06mdToFEgASYU+N4NkBpDaM46gCCfhSxxeVshX0Y7WIMVUpSwF/u0axfvQNF2UoPyoFjM0CLAxRIY1CKnlt14IXnLNhhxCBEIEQgRCBEIEXFYF3wPbx8/vIduolubE13os6czj4RUYgAKQXGcBweIhAiECIwEsUgQCQXqJAhtOECIQIhAi82AhsLkCaJWuQ0DMAMAG4wHQnE51M3FKJwyReAfUoCoAsWgheFTqs/WEqpDEkFetIfFZZwB2f0y6MNWtSSCCz7ojWT9J6SEyoqjZBYYCqBAh7qGBRNY7VMokDQBH+KAhiQXrAohTt7gik0DYmQglfvG0az0/Vjbdp4ist9rQeCjYmousAJVQiaXvxnuVktA4NPqvhafUK4FENMKkOa7sKrI6qRXyex33R+o4ADE/MZ6iy6YASim1BgrgCFRKzqP66amPHCzIJixfoG/T6pjDyKhH7Xj/nD62lnKLCf+brHyksisANPQcVJpGNyV9/fgVwLjmt51XgRJtBs73Dt7Lw4oXSNQNgAfcUR50p5tkHCv1y1133yAH7H6BJaNoK+mS32v8N9Mvin94kD9/xgHROICGfQB0lJHM1+UwlGOLoASGvGU+jjyeSssf795NdP7SX2tK1qbzC1yiqSX59n9x/293SD3XAp447Fn1S0PFQB2BSpQbGWQmAY9kfAJpuvR31k1BfCclw3AoUCKzRIrA5bMiJC78sjRmAiVCTRFUWI8N5TYgTdDChThUO4cNg/4j8/t4lssvbD2XJHFUANVVcDtb5zjGOw8y911O0bLlM+SFy6GdfGCD57qK1Hesj7bPPPrBFnIbxVgJos2+t2ww06jggB3HQ0O7DwODMjpTZOCJ57seLh5JNEKYQzGlQ2Hxc5Nojj5LEOGzg2GfsC84fjGPC4glCWNz7mErmbFzHkw2okTCHUesrk6PtWwYKHcZZtTLGP51iiwoj2uZRYcTxSAvCNpCrMcJlnLeOfipzTUHNMSbyy+iLESwzy/pGZUOhAmBBgFQBWIIlJFU/GJtJQA/WEiIAIQypATbFsKZUAAdoo9hUMyIIHHu0xqTaMAot4gmz/FNLN4zROVvNlUFYmOWSbTItg3bhM96DqXEYdIup3wxCbbQ5sMNPVWlJdMS+0vpvZmUXtZdTQO7npAKkFiDiOWjxyK/VSo4QB8oebynXBFcKFs0yz/qcWiuqtair45ihpaBZ+mnNIKhJFeQ6uIVvm23yNaMIUzlCyKsIVz14NUUX1wrCIhtZRGGE9/6+LCKT1x2z1zMLUSVmWgerBco47ryFHWsgsQReAjQpgRpdbV1J2fFNb5TtX7+jTJ81QyFmFet1DaCfUH8cDy7ogwBU31EZinHKzwtQ2JXRtxXEdLhQkCHYcw6PjMoQ1pTRfBHrR5UIEP00rnWXOgiu0I64/N3z+zV8EiIQIhAiECIQIhAisEVEIACkLaKbw02GCIQIvAIiEADSK6CTQhNDBEIEtowIbC5Aem2uV5/ap9pG/bqYAkTyT8GIFqSn9RQVBFDtIONYKsPurYREMKzFKoAuzIlWkSQ2uyza3uFJb7WWo3JiQiFSBonCFLL/qozAj9VMYp17qx9kAInJYNbZgKIHyWOzXsK+SBjTeksBEutvECDxqX9f0D0CkAimogCJSU8CpDEoVAiQJtBYVRYhqa4AieoUPL0+BmBRp8qqgoRkAUokWGsVB4q4T6S+qZSC+ohAqg33wWwq8JfU2q0ejQdItOPj5oFOExRFAJIfeVHoEwVMPsGrKVp92r9VA0mPdeqiTZ1Hr42EuW+DgjbWn2J5KMah1ibv/MBe8rGj/hGqBWTwsWsCsQavQ70gPLHf1y/bbbtd01bP28G1ox7JQN+gXHXJ5bJh2Tr0GcZGjUqvBBQUxFIGE7TPCa3aKohtXLbf5Y3y0S8coQokAiRv50f7vBiAQ+/yVfKHp5+WAz56MBRtBEjsKwAkAApVuwFuDK7tlbt+9b+y5sk1AqahNlpM67cjYV9BP3z5wnOlFC9hDJnlH8/BdgxCvcTBaAoQJtqpYkHbAI3Wr+6Xrtl7ysgg6veo3ZsdZ0hvo60Jj+xzD3qcLkT+4TPH/NmLCUHSvgsW4GcvSaUzNg4ZQ8Is1x5TWxmQaSbiMc96UFsqh/lEQMOaPt6EjxDS+t3hJP7CXLtCUpHLDjscToKsI8RjqHTBHMBvBK9jcZM9Ned8EqAOdnU9PRnp7slCeRdXi8qUgiYcgxNqtNw1eQ2CZYLkMfzuARLt6rg2ECAVuX4w6Y/9hsoFqEOqsm4Y0AiTi/O7BpqXh4KkCk+4Nij+2nEuBcC+Dg/r2mBsE6BSTaf6LAfKbFoQ5vg+sjUsjoHfgKItoZBoTGbPngNrvrxkIEOZ3Q09CtcFrUVla52uf9HN2bX5jzTCyhPt/Hb/Zp1p9pmo8+Pmp1fmNSFkJF42jmx/QmadF5gfhEgEvlozKnINr0byn7GTCVE5NlRZ13DHqLebU3yiHVQeca1NuLY148XrqerJ4FGr3pLFQZWjXKft7pzqaLKiKLoM2XkJjDgzzQLwhQBSEmtIGqrOZBYraWdS5u/6RnndG98gM2fMAOxB36C/SqjVVSyU8TeGVom0PYRyDQCyQps6wKU8nmTg+zzW6IGRYZ3zVbz3iqUcoRXuJQv1ag7rdyegVQZjYlXfjpP7ObwLEQgRCBEIEQgRCBHYYiIQANIW09XhRkMEQgSmeAQCQJriHRSaFyIQIrDlRGBzAdJW7U8rjGESNNZGayJTZWhilTIj/DDhqAIFVSexjhCUSLR/g0IHrkFSwSuTyONIYhLQlFFnaJxPwzMJieNy2ZR0oP6I1jzCBx7+ECCpImkTAIkwiTnaBBKACSTUWUODT/qrMgGbt7DzCqSoCiaBJHsKT7Izucnk4xhq6mgRewIktjMCkPg5E82s88QaSTUApMJIASqZIanglfeUzGYkhjpME1Bqse4JMBXaYon0pgJpI4DEmlG6qRqELx4G6YeOL0US/55hOBWKO3jyvptgHM4UT/kHNEXuks7SDv3WDkCgieR4hwyhCV/55kJJdxPIWYJ+AkCAyevh4RGZPWsO+s3AmB8DfE+FyUO/vV9+c9MtUuzdIAnYmLVTYcK6O5pAt+vZK9ULUIQgZqd880yZAJCIufHEc7I/KP+pAFo9/IdHZZ/93qt2VQZM0AdI5DOhTgVSHfFfcte98sjdS6SBfomz1hXUJlSy1TCm/vPSbwBqDmuNI59gpyXZhsFR9oyqMAgJFUohwR3DeasAn9mePWR4wwjs9MqmseDY9rH1yXtCFY1mq0NaAAkfI9H/0b8AIPkVyIOkvffaU63WdEA4QKGJfIz3BpLlqjyhegXXi6MBM1EXLMGaNNzdfacWh26c6UncWONcpYrwgsM+iTjEgdEQP8SQ56IyjCqk0gRigD7U+lUApF2wF+vqyAAgoeYXgFUK9YWoKKS9JcQpuC5r7LRAM89Vw3WoYKL6kHWeSK1oWVdXEIhEP+ZYBTXGhgBo1wwPylqoj0rwYmtPZxWG1fB9voQ+xWfjGD+cp+xHvtIOLoF7K6GGVgJzsAx4QBtNblovi7AE+1Lt46GnB4lZrAFca6igqWBN4jie3p2WGRnGAWOCgModF1U18dxmidnarMRaC7iYelALsOn84vxTuzeb3jbnNwJOUUCsc0HHLUEfa4/RZnGjukt6yRa80bO6gcpYU0k0BjWgqo90qHKNxD0Rcrv2cJw0obaOZgOGXNOpYtIKTDqWTN2pIJOfca/mmJpcm8kDpBYIZ7BaCiRv36lNYsw2UiClMDHTWNdjoM+J6Vl5za47qQJp5jQCpKTWtyqUSjI8mpcilK9UnuUBhwqAyrSoG0Fto2HUyitijShDaVTF56kJ2B+i0VToUe3UjdcMlKhZgMgOjOtO2KFmMB7uenzG5I4N70IEQgRCBEIEQgRCBLaYCASAtMV0dbjREIEQgSkegQCQpngHheaFCIQIbDkR2FyANK/tGYVEzH0S+jC52Kyj46yLmACkckFzqPqkPr5AnngM6h3CF8Ij/mjRcyRpNwBGDOVh/0aTJ+QrCY+6u3JaR4XJf69A4tPurB9CuzrmvAmFqCWwBDpVLfjhPmpTxeL0VCAh8agJc1MytSNTymQuVRv84b4JwAUCJJ5HAdJYzayqmMxEO/mwPNtOiQQ/bwAwqRoBt1Ytov4GFEiF3mEp9eehUMLdoh7TRAcSvGg/s61JFm93dUaaAIkWS27TxGpTFWJJZVWJ+IQsQQshjWVYLd4u6az7uP1UAdA8jykColtMLbPsE29D5X/X7wAJqCbRei1taanGkvL+Qw6QfT+yAAl+xmRcUkisEiBRhcUrECJE76OCBG0b+qWGhO5TDz8id/z0Zhla3SfAgaZkIGR01+crYSDMz6QfZPE/LjtXOqZl6BfYhFJMdtdpjzhRk2effUZ23WUXJIBZg4XXN/tEJvNrSBhXAZBWqI3dnTLaNyLtUFsAdaA9UDHN6ZEvozBxvdyPvmhZh7H/B4YKCAhHFkYtO5uKDby2cQxA3ZDr2UuKo0hCDw7LGGAooQohiu8PF9FJsTalksNJLl9/0KeOetELCkHSgr33lr3evYd0dHQoUKCVI6EIx6gq0aiioWUZfs8h8d4NsMNkuemJbGzpONThxLpXNtbUUg5g9NzD/xHzEzEli2J1K/1eO02BAaFfCjaNHZ0ZmZXtAEDCD23raCHJuj6s14XYQTiCOeaVJtZXDYBE2teNeQs7WkXCipAAqYraVx4glcoN6R0to+7RAKzsaEmWhFUerC1hP1jCMSOoPzYGCzcc3YQmVBtyzKf0/tF/aE8J9bKonOLGOatrA8+D996OLpvNSh3jTxWJhCxUtmGByWRzqAPVLj1pwBId71TjKBk3GBfZdF5FppvOPQ+EFLgQmbhQerWSU/v40/CYlgEi1yl3Dj2RAXkCaqtBRHtGALQopGpNRNcUa5Sph6xuEfvUlGvWWM6vBGJC4Mcx7ZWR/lS6FlB5xrVax4P1p4dubCORj44rnlPXKQPKHrKZ6squ55VYFg1TIL0QQOK44k8MdoIJrA+zd/gb2Xr+a2Ta3NmSzGUUDJUwP/sAG4fyBSmgjhVVkqOwp6MCtgjgzH7liI9DRZmIJyWHNSpNCEp1EyZHBnAyh3nSCTiby6ZRcymrY+Un97zoKRtOECIQIhAiECIQIhAi8AqNQABIr9COC80OEQgReNVFIACkV12XhhsKEQgReKVGYHMB0tbxZzWRyXSgJdCdfRqTg5YhdElCl1FFUlGLxGM/s4AyCy4rxo6kJJLGvRs2yDpYwOWLSHDiifHuzrTMmd6JQupMdNtT7kxs2g8gEAGQ+4zWd5bUtp8E1A9UICUImZAltqSys9gjdOLn/B5JZCbdWSslmUTC0CmQqIgam4CtmrYPcIJWdmRHfKUNFJLgfOKdyiTKrMYATEp5AiSoJNaVFCi1oc1jHajRogCJtTTiUk44CzsXHyawqTLyQIfF7q32kCWOWWdG/7nkPSGBZqGbMSYIiCZmmR41sGY8gAoUS5z75K2WXvEb93HvqYRgjRZyKV6Hx8eQaG1APhWf3iWnQ4UUS9RhV4XEcDsBEkELas0gDh1dGbX9Y/Ld6qpolhlxg4UUEriP3f97ue+Xd8jQyn70As4JMMM+Ubs1wCT0gNZAGoRi5IsXnSkztpuhNlg8HyEAASGvA22KrF2zRubOmacKIqpwaEFlll5I+gOeOUG8GAAAIABJREFU1KEQeu7ZZfLwnb+TpY8ulfgYkudUWOCeZyLpfMJXTwWogAKJcUMbmERnX+VHinr/OpzVWssgEu+FwLNr+t4AVDUpAlBRbVYnTOSxTmXiQZ/vHjczJi8FCOqBh/7zS7Y8tEDSuwGScjqWLCFPRZHX/KD/od7qBpDNwRJSa9UQ+Droa2PKlCnUkHBuUsH038d+ArGF7R/ATZXQD2Oec4oJ9QkojDrScenCT09HVrrTgCwAMLT9SmKftM51qu1QW4fKJww6nUdUJbKf0D7WE6KNJceLgiRAHq2XhraW0aejUCENVyZkxQDs6/JlQCNcl5Z4OscFqiKok9BnVSqQaIdGO0u9J+1AtUlkLTRKiXg+XoM/3If3wJVJ6/Q4aQzvbQxjDKxN5szowlgqYcw1YJsGsIwYsSZO2xhUbxGFEK9ISzdvC2jsxCCJrnHsBh0QVNj5ecuWGchzv9irn4eEMX5McT+nSvSwN6r2VEUSLQad4sjpFm1MO5qlAJOgiSOa80RjbzZ8jkm5uW6A2ivTbFGyGls2LQwu6rXcGOMY4jpMaZsBSRtX3Ifz1h/vYZO3xPMWkE2LPYVybuxa8BRRTaqBRHAEdVAb+jTRiQcLpuekZ6vZsJacJfGuLKBRXoZQx2xDfz+g0YiUAANZr6kd63OKddrQzhTrr2FNS9LeFA8V9CTwHc5Hazy1XAQQZT2lJBRN/CwRT+tc+eFtrPMXthCBEIEQgRCBEIEQgS0xAgEgbYm9Hu45RCBEYCpGIACkqdgroU0hAiECW2QENhcgbZNc2nyyfONAEbq0EoOWeGRRIIUlTEJS0WF5elfoncn/MRkpFmVgGLUphpA8LlRgV9QuswCQmKgm7LG6R0z+IhlIIISEJQER63ZQ7RIFSElAIbXQot0dE8tqHUW1klnaqZqJ+zBJSCUCfqc9W4Y1i6jCULULlBwOFulT9LD1YhKdv5tCCfvQWg1ZyrEK6juhCHt+7bAU15SkPIKEI65TRtKziKTkOBUPsHBrxA0gmVrIVBrexk3zuY7utGCPBUqT/AqSWvRHj7Nstoa4pVYiEDGLKT2PS1w3n/6PFiPhua2HDCgouGpZ7GlCmnAF933YcUfKvh/aBwqRUdwP7cnQL64+Dm2luBEOpJGIHQNw0eJWLrFdHtwgKx59Rm694Zfy3LKVSObCagzfsV+UNbVDKQK7tAIURZ8+7VjZ9Z27aU0TKsJ0LEFxwXOOA+rloS7oyPVo/2jNJmzaT0j2s0bNBCDE6udWyeO/WyIP3PmgjJcRc0jaxqCm2RnnPeK042FDNwiIqGltq/GDmy4XYHNm9MEl/w0gESaxLd0ASOz/MYCNEvp6ZGhEqqi1opolJQd66KTNK0laH7bJwYe9eAXSxnNOre322Uf23nNP1A6DtR1jorHnGCCVhFoIAKQbKrs4YkF7QIJGG382Hmkrxy4jRiLsOfdfPoF7hX0f1IFlWsdhHyr5mHjPARZlMWdyGN/duDbhVVdnp2TR93SKU8ER6lZNsHaVAiRTQhHg0K6O8IgWdAQ0tLlU2zwAoRKs5sqAOFX09VBpAjWPCrJ2uCSNdmrXbKB6CFLG3BstFKGmoQIJ8IcqRQVXVK5Z7Sta6bVhDaAChfXY2E9cO/i5dpaqKKGUg52Z1kGDGiWH+dqdSyJGdVUNUo1GVR5jqFZuro8NghCYEmUqS9SvogBJ54/+z2Ju48RNlo070b/nWqObgSiuXzr70U5VGiFgBopcPJzKTG0L3X5N6OzOpPAOsbGaSbShU0Ll/mfjvbkuOQBm48JUjh6aNS0qHXjWONO+1EFs/m7ricXWb/7vgVepeoDE7/13Bi9bE4jR1vUdJyS8w3BTpdE4gE8d630DpC/Z1SFtsAidwPcF/P2gApFzVVcFXD/VDhiEfk0jiGlamsJPkaCQ60oaa30OVp1c//n3gq/8G0JlWgI1lfj3IIlXNunKm4b/WG+Fz0MEQgRCBEIEQgQ2HYHZ75OjPlCSS75/9xSN0AL52Kfqcjvat36KtnCqNCsApKnSE6EdIQIhAlt6BAJA2tJHQLj/EIEQgSkTgc0FSDt2r23ahnlgFLUr8olBn3CkXRKz06p/YA0NPvrvkodMXo4BHFSgPqlUx1GfQqRvEHZWKIjeCQu7zlxWwCoALBxAYl0V/O5BkhZ+V7Bk6iO1o1P1EZ429wCJiiXu545TGzwkCBMESARJULIQfFA94WEEUtr2JL2DRnSbM+s6qo9gw6d1kBxAgjKlMpKXwhoApLVQIg3k9Sn/PCDYMBKfdSqlWCfeMszNZG0MCU2qXlpJZ1NJ8b3Wk3Kp4uaT+5qq1lMgBi6zvFHyl4xJ3e2clSC0Bs3z8zwbW9rxfKoeUEClvaL7+3aodgFP7HfOmSXf+M43oD4BGECynhZQBDuMdx39l0IM60jEs91pQgyqShgfnr8BhRZgwP13/VZu/cWvpHfFOrX+i8FeLoGEejWGWjWogVRHm/c8+O/lk8d8CuOgqAojqpAmcB2CnLHxsiqNxqFG4T0y8c9ksPYZgR6tBgF4eteslQfvvU/u/uU9Uh2tK0QAP5IPf/wA+X+HHQgINYI2Ms1sgVI1TInWZsQU3lbLFBSs56QAadpepjQh/AA4KiJhPYy6STWozxgHtYDbmCBtYmZ/7EXUQHqhhYIgaR9a2ylIyigsaLGGCcki2d6ZAfzDx6z/o+CQwFDr8lBlRNDDCIzLxScfprCCY30illUYSECTQZ9Mh1qvk9ZuqFlF6NqeZt0jzCXCXMISnTNU6wG+EGzErC4TYV0N/VTCfKGCaIzgyM2rCuERPisTWuGaKwaqWAeGVO1EGaGeC3OfEIVKmFHsWwAYqmIsNFSFBFCl8wWvmG8EXWpHieNqvAfHWrmOJDCeCYSoQuP44TjiuM2kM4AO44BIGP/o9ySOcxIzfcWobwEPBUimFsKdOtDicWyEJxKu6MVt7lqloD++6RKhc1wJsMQYR7c7P6LiyINZm1ym7NR1WD8gkW1SLutjQh6NjFnZjQNmW1taEInvDUv5dcDe6RpuXLX53tRttj4RGrWhfz1MsrXEXc3BKAPZnE92X3598+e3L6gGbAEkXpMKJI5VAqQY1HPtULjVMYYLtOHjWk71KBbVDGzn1KoUd8c1nzWNCEczUEqmsE4SRKVVZWqqRlUYYf0CX2pamFIR2QbFEf8etLfbAwWJOEGjyHd+ElJr1vthCxEIEQgReCVF4AA5+9pPy/zl35ODvvjzTTT8hb5/Mfc6S4664BzZfdl58tlvPLTZJzrwa9+Xo1+7Qhb9w+lyw2YftTk7zpIDv7ZQjt5lGnauycp7vyenndkvh192gsy54yQ5/vv9m3OSLXafAJC22K4PNx4iECIwxSIQANIU65DQnBCBEIEtNwKbC5BeP63XEot8It7bGkXem/Wb/fikYJuDSKZA8hZLlqBkcr9eBxwAVBivxWR1/6jkCwXJQdmQy+WQKDS1SgLHmQqJFnb83RRIhENqa+d+NgWQ2pCJtHpHfIUKATWK4nianU+cp1i7BXV8mIBmwpxWaAQCtNey+8R9UKHhYJIHSRNIho9DgdSAAqkCZUxp9RAgEtQpfcMo4l6VIdRs6YshWc76NEzSM7frEqgcZRNtUMeoOsoMrWKaqW2pGJiIVRGQUwL46iiaYFbQZE/7t1RNfPDeAyCeB21WEYFXQljyedKm7WkpkLQdCpAMUMUBuYAcpIz7POW//l323n8PPOk/CEVQA5ZQad1vgkla1t9BPGqIHRVQWSTjLe+MFo6hthUS/APr18vD99wnP/mfxdK7er3EawAPbRmpjFck05aSBu5zu7fsIF9bdKaUSqOtWjVqmYdY01aQSpa6QUTa1/He1ToPqhW1F0RfrFu9Vn5/7+/kthvvkNJQTa3qyo02Of4/jpC/W7CLVMp1jJtxrW9DiUcZEKiOc8aROLa0ukpo3PgGLMS1u6a9uxk71n6qAXgUUPdqZIBKJFzbdBd6vN+cTqT5nt/80xGfe9kXGLW22wsgaa+9JAuY59vGJHtPB9QXTMxrP/saYjan1OqM4x3/fnD6MXrfBjLTCgoUGkFplFOlBlQaiBdVKgpkab3G/XXO1xRGKWDE94iW1imiyqkMRVMBlLhZ/wznpzqoAMu4cnkccGlchmB7uGIU58D5Oqg60fMCJOIaY6pcqgEiiIwWy1AsAapACUTAmNC6VlwrOD5Y+wrrCuAf7dQ4fzkeCZZSgAOEUUQzXsXGeZ8GGEuhHk4c1nttUE8lAFqoCiRo4usExpDfvIpG4SXnlFpOmiLOz2FTuNG+zn50ZDibxD82CAxEtrZ2tcIzxZAqxQiDFIbZ2kT7Rf2W66uuFTbXvUWdIivlRKa0Iw0CijV41Byuk69pTWjVMOKy1FQ94RveiYIp/JdrUzsAEkGOKj3dnhxrUVVTO4Ccj5kH5np5vx5tBJAwdJoWdmkCJKzPDYyzMsZuHmsJ158MoJDaKEIxlksT+GCl4t8DHKtKI/cgAYFiEoolXf8RLz4ooHaMAPz8jO3hOIjhb4H9jSBE4j4Gpy+9ft3LPmfDBUIEQgRCBEIEXkUR+PAZcv1HirLw8LPk91Phtg5eKIs/npDFJ54sN7/3bLngIzm554vHyMLXop0fh9L2JQdWU+GmX7o2BID00sUynClEIEQgRODFRCAApBcTvXBsiECIQIjASxiBzQVI23es1Kua6MKlFp1qJao6YvK0qdRhwpP2bwRIEYahReGhPmH6nTWGhqDqWLluFInmcdiGmT1WHPIdrXnERB+T31oHheCAagJ7r0+dsxC81j9CkpBPkuM7Jg81Oaj78ml0+y4J1USc1kVIsKeRcI+zPgxI1hiKr1MlQRMsVSARkjEBzMS42nyZKmkCCXKCJVW+QFFRRdK7sGZASqsKMtKLGhyliqxHe1dDrVNEnFJM/jqApHCGIIQAKfJEfgJSK1Vouc+Y6vWBts8skWyJWANPbgezIuMbJMxpxWQpY75MBkb2nfae/pcJa/7T2if6ibu+q4Okig6khWk19qZ37i6XXLUIAGYtrOxKgESwkGqjBWBS+9ZkT7CDK+UBLqwAvdXlQcqaCWQk8vtWrZb77nlAbr7pZnn28RXI8APaIDAJACSCxO6teuTqxVcCfMEqD/snEznYSyXwO8EUxxNjbsqtMkAE458GrCL0odKDdoJUIN37m7tk8Y9uk5ENFRUaVcaTcs6iU2WnN22F9jHhXZeenmmaVC8ARBBQxAGqFLpRLaH2dYSgsM5DTAmQLJSavVdYVi6UUXNlEHZ2eXzUrGrz/BmpB+pkkcOOPv75379Mn8ybN0/+9aQTVfmjwLFpZZeGtZdhJUJYgiQm1NlGtUhDvG46+2S9bwpcMlAgUXGWA0Di3CEIYoK9HUoejmVavJkdIeuFEbgxnhYqXreBOVDH51QWFdFnJSi46rgOmUcNpIDfFSoFGSxOyGChJhsGhqSCvsjATo71kwihGlTN8Fw4bRWKoTyA5gisLgtQLLHaEiETAZIpqgizbH2iuoyKJVMl2b2q2oTwDDV1FLygoQSf7YhBN4BVtTiq99TGuktGSnBdqFtUW2OqHa4DpncyiM4TtuFe9Nq8bwU5BqEV0OpcxfriwIrNYZ2ANkfdXNbacvhIj8PX4LetcYf3Yzp9W+onW28NexootrpeHt7rOdSa0dRR7A9GTGe6t8ujisivB7o4Gzyye7ChS3juxzAHCL/nust1kcI9WhcSZRHecR6qPSL/JvDKfNV6YnabWseJFndNhsVreQWSux8dk7QcFIA9XAeAqIr3eZwwzycN8LeiBxBzXndOZnaltP4W4Y/VykO9IxazYl/j70E71328TwAQUkVH2K3gyNXSi/Hvhr63vxes/WZ1sgjpY7LoR2tephkaThsiECIQIhAi0IqAKYLm9D0tHdu/Tjpqa+T2m/rkDR/YTeYmh+T+S4+Q035q+0z77cFQ9ghUNVDs9Nwn+x19nRx4xhly+FtnSxIPrfQ+cLWcfLrISREF0u7HnC2n7v9a6cAFC8tuloXHrZGPRb6f8+HT5OzDeC2RwScXyzknXS7b8vyzV8jDyZ1l12k47x2XyqFn3S7PP9elk0DRZ865RhYMnSmHnvmYyOwD5MyvfULeNgcnrvXJ/ZefjvvYWo674AT54PZ4kEmKsvQX58nRFz9k9+MUSKue115cA7Z4p5/xadljW5xLhuThS0+Vk3/6dovb8sckucvOMh3XuP0iwKH/bUV2DuoFru/zKqNj5TuL3y5Dl34Kxy6QM688Ujpu/ThUSGEs/rEIBIAUxkaIQIhAiMDUiEAASFOjH0IrQgRCBEIEZHMB0g7Z5RotJtlYx6T5NLwmQU1dFK13oXZW7ol5TUy6BCeT8LopEIIVWq0hvb198vTyASSWszJzbkKmwSYrnjJFAVN6+pS5A0MKkJBhZEKYT54zCUh1EcGR1UCyRCAThmZNBAsuJhKZQEzhcxZOB0DiK+ubTCAhXYctlkIuZzWlihdVEOAjdw+qokICcxzJ7TrugbZp1dGijK7bIOXnoJ5aMyJ51EFajXOuQEhKhF1UL7mELOEHz8En4A0r8NSw/kIcFCBpwldr0zeVBC4frZ97HGFP8ltWVgGTtnoSnTOwErG50v2aNnk0tVJ5gUs+4xVJcEIU60qDCTyjtW1Czv7G1+SAA98NyIY+qsLmK4HaN+ijOlQ5qXQWgAC1hJyFFmNPhRfVIR56VasVGV7bL08+/YTc/Mvb5I7bH5A8VDzJeAfsxqAwqBbllntvlRlz64htBZ/3QCnklEGEea4GFfu8BnA3BiihKhL8L0Y7RKiS1q9dK3feeqdcdcUvZMP6soKnOgDR4psvk9lbxWV4qAQhRl1mzZqjY28A9YzSCUISWlYRCVCbwhFhQATZc+no2UPHgO8r9l+ZkLB3gwyh/eNQpzy/5pGBhBbDm5AjPnfCX22l2RoA6ZSTT4pcn2NkAsn2hCo34rT9YsIcnzKe7GOCQKpzfv3NL+r9MrYpWA0yqR4HMFJWgppEnEOqPkPM2wEReTwVSIxXu6AWDfuctm94rQFEER6VKmUFSFT4jWGcYQZA2Yb5gT7LA9yuRP2zPqi6GDOqRzIZqkn4Y0qQMQQSvEgBUhHnGymgDhLWDOq/CJA4m7wSkX3GjSO8VaOKNoWsi4axTA9FjHGqtag+4r3TRq8zk4MtIaAj1YeAHLyuAhgHQwicdC3jKIHiiHOZ+/CchMqMna4TuhLanOF7nT/8B5imAIVrChugMbQ5q3WOcB9RS8skLB4NWhlYoRrKQ2Z/FZ6mZf9mK8BG3Lg55rgmRtex1rVacEdnAMY320wwrUpT3gPaxzU7RnDINcHxJSy3ajVH2JfiokWQRGUa1Um4T44xvyo1/y5EaiTZnwCLo9/4eyKB9R5TP4VaW6x1VIESaRgxLGLthYBQZgAIbQOANHtaFko1rOVY8wmBYgRP/J1/Cxwc4n3TrpDX8X8P2riPWzsNdtsc8Kok/3fswh+s/qvN2XChEIEQgRCBLTcCBod26lssx321LsdfcqDsVHtMFh13g+z0tS/JguJi2e+4/k0DpItzcsXXdpb1l54k58jnZNGR8+SJr/9Eksc6C7vztpZF391Pcnd8VQ790Ztl0bn7Se2aq6V2sLe4S8j51/+TTHvgPDn5prfJ2V8BYLn843L7WwF0Xj8sN3/1eLn9AxfLwrcOy7UHPSa7Xn8gIBbOdesCueIr75bijQfL0d/2Pfc+tPGfRK4hoMHDV6ddLOfs0o/7uFDkhHPk6G2eljNvzcnJH+2Re/7jdLn7AwvltF3WyvlQASWbAOlpWbCJa1w7+9vYt18u++J50vvRM+S0dwzLZQfdLbszbkO/li8ffbcccNmX5G1DN8gHT7p6k0Np+yOgQPqAyOKjTpZL+kQIuz5Yp83fLVvu0HuBOw8AKQyNEIEQgRCBqRGBAJCmRj+EVoQIhAiECGw2QPrbrrX65D6TgtBnaFIxalvHUKrqx4GQqGWRfueeNmfiVjdXsL0Ge6u+vg3y5DPrpFRLyZx5OZmW6wDgYQ0kJmsdQCKQITii+oi1jqBQiSO5yMQfnzTnZ0wgRgESQUYSx6RZ94hJRVgipZFQTOI9n0AHrZDK8KhUCiUkqZE8JTlxyVPepykOLFGrAInJTiRLmRyPAaJV8yXJEyCtGJWh5wYAFQqyEuBiBQ4uEXghRmO8DjeeCJvWoVHA4JLSmmj16gJaT7UKy/sYTq4hwlSvJZw10c26L6wHo5IEdx6nKOL1VDXg1SjuPRBYM2Gt1xinLZmpJUyN41K/qiKIyet2mi83//o6JNcHUAdoFHHOKNwzS8C0FAFVsqiTQ3s5bqxjpP3LO3PJd2TsZXh4QJ55eqn85Iab5Jc33gnlGUBPewb1iYpy06+vlze+mT7tULOMxWFlmHJWYxYr1iTi+CrCNrCG62iSGAnmODPaOHfvunVy+213ybcu+h/8XjSwhvGw5JGfAxwNKEBKQd1C5VKuo0v6UWsnAzUV48d7VuDFf7QPU2s8WKn1vMspJkyRRuUTVWarVq6XoaGCQgrt1ki8vMokmsw/5vgvvOwrDWO+ALWQFuwNCzvUENPr63/U8JBYQ6Z1on4RlSMENKraQLLdAQHCkt9881SzeqPaCPDNYBGVPYgLisdYwt36IwWISGUfFUttCgsrptIDJKjWoRKi5R/eF2BLSYhEpRLPQ/VRodKQYSjAVsOybt1QkbgTNntZbVsuR4ULp1kSSiI8uMvz8DicK49+HynUZRQEqu4s5rTGmIM1qo4hWFFYQ9xharIk1gr2LdcOgihV5OAYxqwK9Rphka5LqrrhnLI5SwjOcW51ogz2NqCiompJgQ72aaqLdBx4IOQUjE7VozF2ceNuY6wbpfPNw2JbVz1QAfaeNF6oimoCJIIdrhluPTGwxbFrIMavv2yvPz/vIQ41F239/D6qHuTWbFtrHFt8zGqTI5z9OqZjxoChgno0OIa+z6iVoSmTuPRjNmE9Mkjpz936W9CCRb4dkwESFEgRgNQO6FkFcB/CvRQx99oxDmZi/d62u0NmTzeA1FSdYj8+WBBjnSP3AIH+bXAPEvBvgUIitH2yrV6rjp5vJ4+/4GpT3IYtRCBEIEQgRODljMBkddFJi34s7xq2+kUtpdGKTQOk0+sARAskh9o+Xz7zFlmmzYzUOLr37XL9kQA2HzwegInbLJkz++1y0gUOIN2B74+dJQ/D1u2MR3eW0y87Q3ZafZ78MHmkUzhdhEKasHvTc9wg0678nOy0frGcf9bl8htAmMnbYbIICp9VqHm5EN/NgZLoyvfm5O5vnyVn3LTi+QH8/PmwlRO5GW1b2gRIv5bdN3GNaExk9ufliu/uBmh2ncjHN6XKQpsnbVQe7SPb4bPeO86Dkupu/bYV2433fzn7+pV17gCQXln9FVobIhAi8OqNQABIr96+DXcWIhAi8AqLwOYqkN669ahaibH4PDOldbxqLRAmF5Fwj5b5sOR1JEGKt3GoGaIJOlUq6PmgKhgZlWeWrpWBYZG5W3fBnmg6LNJgT0U1EU7MJCGtqJKwn2I9IyYKmfzlKxOErHWhCXEFTE6BhCfm+V0KyeOMHofkNyzsUiyW7tQ5kEbIKEAC72kcyWU6Zmk9EqfAoQ2W38weiplt1HdBIjYGO626A0ilFSMyuGKDDPbnZQVyv8sQgBLbifsDasIpLBZsAxUuUQWS1kPik/gOVtEKqlnLxKuMnNLIq5DGkLglMKP9H++R9mJNbyheSGuvOIUDE7oO6vErD5480FI4RQWSZr+tpbTuigGsMHFOKzlCm2uv+7b8/f67AQ4Mo7+BJBCKLOzN2pmwTUDNhc8UIDiIFWMNE3ddvZ8xJO5x0PDIoDz04GNyxXdukFt+dQ/OlUI31OT8CxfKJw9/H64LEIHaRDH4eMVQT8rXiiJAIhBoAChw7OltauIa+6JvBvr75Zbb7pQLz/uhrFpBuIP/B36r6fLgoz+D2mW19PeNwo4tpXVUps+YKcOjeShROvQ+Wb+JAEk3whK1XByTbNffNeEQ+57jfHgEfby8FxZ4bIMpT6KbjnFVLbnP8fIvJ7x8AKkJjlD7KAcIw+sq+KH1ohu/ikEV+rRLdxZWdgA1SaoyaN+lKhIDGndf9O+SRDw4LyfgmxZH35otHKwDHQj0Sfl21CAiQNJaP1Rw4XutVTRWlWKlJKMAwyXazhWL+Ix9T4TVLhXMmwEo9TZgzq8bqQpcKwG2UPcMRCIDhVQCr2wPiBWgTkwBUhXtqRJGQX1WrEzIEGIPvZP+I0DiGFGgiOMUajsFkip+MOY4Drk+cZ2gpRmVc9y/jrpKrGfG+cwxz7nP2Pl6Z5xbWt9J55eDQFweWJcJ40jnMcEQY94EQmZFx03VXdo+PdrNPVzLtYlDxPqI4Ku1XrYBfk2Cx26/Jni2E9oIU4CkuNvGojsP9/BzXY+jNZ8DbaZccnFxYIvrjrXX2s75wONUNYlYYXrre9rSMc4Jqo0Q0wTnIC7G3xljoq92nINji1jLw2+Nh4Nafr401yL/Ae6bDwUkYF+aAhBqzyWkhj4bxnlKBMgYB7Owhm+nACknHZ0Yy1SWsq4R9kthnUdRo0kAKc6HB/QhA3zOtRa/R9WzXoHUBG9UlmG/oECatKyFNyECIQIhAi9TBF4AIKm1233yrk1a2F0k23/g83Lqp94t2yX75OGbLpWTv721wqb5ywGhngeQeAsbA6ad1d7Ob4VHvydXyiGbAEjHy5V7HiYnHbaf7DqnLivvuEpOO+sWWd88kqDmdfJkE1a9Rg445QQ5fK+tJbn+MVl80elyyeqIrZ0et2YjgHS63LOJa3wyAtVEvBXd5gIka+CcD5wh5x87T5aeB0tA2NwFgPTCwzkApBeOUdgjRCBEIETgrxGBAJD+GlEO1wgRCBEIEdiMCGxiPThFAAAgAElEQVQuQNr9tbChcqojVi+iCsQrkKq1iiVaqRTRhCuf/LeL+7ocNM0yeyRfnwgJZxTAqSMRWy6V5dll62RtX1XmzJ0mc7qnSTxNGyQqJGKwGoN9EpKUBEh8sp3gKIOEoNY30ifMCY7sh7Uv9Al0Jg2RPExyH02UI4kKGNIOsIX8JJ6en5BK35CMDg/DKgmfow6KdOA6tLrS/DWTp85ujwlptaXCfSFD2qAaAcfXoVwqrBuU0rJBAKRBGdhQkKVIzC5D8rWABmeoZoIVmNpBucQk3jaTw/oZzhtN3LZDwaSgym1UD5jIwtRQTMQzwW/WYi6526hZktwlgxtQCWjdI5d4nuA9sRgTNsaHCWq/WZLYWWipDR0TqHEk1xtI4tJvnQKfhuy777vkhp99SwqlNVAhFaQz24X+gwIhC7VYCrGDnZupJKzPE1AneVUEz0F8MDFB6DIua1f3ys9uvFXO+q9vQcmDelII+DHHHo4nSI/CeBgE6GANLFORqOqB989xhfpRFYwVWtglcP+8DSalqagZGRqUX999n/z32VfKs08OasJ8l7/dVm676xoZGHgGkBCtwX0mALs6u7okXyhKOttpfeHu2/REDiAhcZ7telszQc/4U6UyMDQsy5f1SgXkQy2+VKNhW7OfXBJfP8M+x78MAIngaJ8Fe8vee+4FEJbTuHMesM7XGPqLNouEHGyU9jZ2YHs7AJA6oNxKIfGv84eqETcv7/rml3Rf2rJRBUZ1Fu+QTCEPqze1fcP4o/IsDXVIhsl7HDsGaFSrGWwoVctQGMHakWC4VJISrOE4XxrorDr6pAALxL7BPCASag7FAQBQ56YbyrDONPoafdqGPqZakOOp3ogDPkHpR4CEsVYCwCvjOkMl2tnVFMQ450RTnBm5c5CA92sggsoxtbHDmMrmOmXDhg2qQOTYaqCdBB0Ew+OsewRSQkjm1zaCFQ9/eA2uDS31HxQvnGPO+s1dvrnmOQ0exqkpt0zBRCUj56fVRDPloH3ngV8Mak2rbaRXBtjGHFGLTQdxmiPOxpdZLxr8NfBElRjnIs/pwCgqROg89NeBrZ6NWLs2+9yvQ3rNCbP447qncAXBIShMqh0elVltUHNiDnJOqS0iIR7gH++FqJAqKQejPERi7SQ/NVxYm/WoDIZxPafiFCrGFPoLkrQqxuooLg/RGlRPDZmDa27XA4A0gwApo+qyBJWICpBSUDQaQGKtO7U5xd8A/7uH9dF2qYrQgXo2gfCPbQ8AyS1q4SVEIEQgROBljcDmA6Q5S46GgqZ/E/Bjlux9xCly/Ed65GFY2HV4C7sXAkhOgfR7pxrytzkJrjQVSF7FJIBWp8iXj30zLOw+HrGw2xggubPN3kOO+tKRctC0x+SGZTvKgbsMy/UnwkbuI5tSIJ0uN7jDotdY+paWKuvPUSBNroH0x+pIBQXSHxveASC9rBM/nDxEIEQgRGCzIxAA0maHKuwYIhAiECLw8kbgzwJIavOEBCGVNfjd2yppXSOnPPFP7xMkeYWSJjkBXLj5ZJ23dWLCjiDpmeXrZHnvKBQSPTITyeQ4KA8t7PikO1URPI4J7xSVSKyVAqstJg9VgcIn35nAJERS2yU+Fc+aKrDd0oI+SCCroxIAVwXtLqHWDpLQbbA1KyMJnZ7RLZmZ06QdSclEDuCDyUuoIdqZoGbincoGWvBpEXgqHMyqqwQFUm3dsJSf7ZUNy0dlfX9RnkXidRlyuCW1c9L0bFOVw/tvbJRUJUBiTL0qSaU9kU3Ttg4+Wa0kAx5mX+etrczyyse27upP8bMonPKnZY0Sv7FXmGhlf1kReZZ6clZXVHaoioixbZPbfvMTecNO02U0vwbXZ7IX9UVQryWHpHwMNWtqtbLaCRJIUb1CNYdpEph6RkJaE9uwIhsekkcf/p186bRvyiMPw+sD/bTve94pP/zRRbCIew79mkX/AUrFoILQjkNCG/dEq7kxqFqqgBIZAJQxjKkG1C2sg1KC0uXOe+6Vc8/5Hs69Dkn9hOy94K1y/Y1nSd/qFVIE8OQxdQCDnukzUPumDgVVJ8AE4RvVKQRyLi5MvuN66dzuBpDcDy36+jYMqQKpXjd1hdOBtOLZEoE4hYi8pACJ4GjfBQvUqi6TzTbVLhmoq7b7m3m4p5SsWdUHMDeqSpsWePSYSwD/AJHc+M4gdqZCisnt3/w3JSQN1Pcaq6KvaFGHpH4etn0bCiPkBpIFrOrAdTPoM8K7CaqLoLMbxxzluBtlbSNAvoEy4FEFkEfnPWEOClhDaTaQR00kwLwJzKcsxko3VCZwlsTcxhzAtTi3EwRXOKAMdRD7qYZzVAF2yuirKn4fwdwdhvXcGNcYEDACqiTHGj3vcB1V5WEM65qh9Z44bQE6aGOG+A2MDCuUGgc8oOrJ96/Ol4nWewU+OucdmOLcYD0gXXBsXPLFrkWru5aFXKs+kQ2NqG3aH/vOr6d+LvNV5zli40G8QmI3p1rLBOFsCzDpakLrQbcmR9VNTaBP2ZBbM/QVgI/fcf20WlB2dgW4OI9fE1RthJhDm6Z1zzh2NMZUJYGmEeJpC/GFhzP+OrRGjLZlwinGPPimhIl2eOgSyaJeXRt+KeNnBFCpjv5P4O/EVhgsr0ENpJmzYGE3vUMtKQmI2jF/aVPXjvGcUBs7s+VMcZw7WKjXiSi9rF2T7QI9LLzwB6ta4Q2/hQiECIQIhAi8TBHYHIB0usyHCmdBfbEc/tVn5PCvnSALar+W/a7pkWv/dWvUPYK6Rz4t5//rjrL0L62BdObT8oYjDpDpN16OmkWogdRzn+x3dNTC7kGZv3g/kRtPlaNRA2nRuR8UuSlaA4n3cUizBtLeZ6Bu0TbPyJlf/J7IEah39IYV8ovVr5P9t3lMTv3kdTL/nDPk8DegztIkC7vlst8mrvH8GkhFuf6g22X+H1Fl+Y560ymow/QW1Ev64qly/1sXyjmHzZInIgqkT8p1ahUYtk1HIACkMDJCBEIEQgSmRgQCQJoa/RBaESIQIhAisNk1kN4xHyoDPvXPp+2pvokAJE3EuVh6tQ2frPdP8WvCFHlYn7y0p+apMOKT/txPZMXKXnliWZ+0IfGfG69JdgIKIz65z6QjfhJMUGJ/aiK0gDuuSBsue94eT8/jF9pIqWaCtkv4PAZPOg+OVAGABDPT2bQtA5lAXRAob/BEexqWSEnUjammkLjsQJ2YrpxkYauVhMoiBkXHeBZQBEoGXkSfrKfsAW9rsMAbWzck5aW90gcF0lookJ5BgnkZrlJkjpkJXKh5ouoBD318EpkJ22gCmxnwiICl+Z2vP6NgLmIN5ROyDH/LfspgnfaLUyVFE7daN8Z9579vqiN4Ht4f40k1B+OmtW9i8v737y0/+OH5sBFbqUqgRDyjuXUCpHiyR2pQntBGkMlks8uKAiRLLKtBHsDG0qV/kAsvuEquvOoW5KsT0tPTKX947Dbs0YdEMMCfAFAogUM6HMloAgj2cQVgog4rM9ayYrq6BsVLCgnkMYzN+5YskXMAkO6582lV0Bz5z4fIWeceJX2rVsA6DRZpUM6UqxWZMXMWBwH6Mon6SwUFSBlAFQIq3QjYMDZS2bcaPMDGsVsul2VNb7+sXjmgyXFFI8zVu31cVJvHuC9fEoCkiiPUOKLqKJu1uHtVEcdkT0+XzJ+/HfqhTZ56/DkZQW0vxp+Jf63rpKDS6nox6d/dCQiEvkrhBpKs14XPfnX2yQB0UC9BJTTOWlyYTbScyxdhSdcGpQ7mTxIxSwIepaFgUQs7hShQFiFkZaqOoOwaRJ2sYUAnXjuGRD5jVcY5i/gZo3oO4JF2Y7NyrEmGfgDgTdDyEHMyDTDMMUdQg6ZA0YQ1B20p0xIPfcwaSsOlqp6/TtAB9QnnBFWFBCdqL0lFlYOfhBw6hnF/tDuLYWwNwr4QK4ZCkvGGq8nm5kt7DDZo2Hh9XTMI0bhAUYmjIXfjAcfqdalc0mvS8rEFbKNjIjpHo3PSr4d+rjZt1Nz8bk5iZ4nnj6VFn4fFBj39T1SB5H938Kq1JNia0OKJNuSpQNI4UTWJK3DhxOYBNJVnCqSovgRUS9Kik9DeAySuvVBP/jkASZWebu7oualOxaKDIaEAKZ5plzLW4FGM0zr+5iTRrnmY9/NndMrsOV2SA/BPprIKDAmQWBdP1UcYo1Ro8j7jgE++Np+qLSPXs/vjIvP8LSiQNhmW8GGIQIhAiMBLHIHNA0j3QAl0/pE7y3QZkocfrcuuPY8B8FwnB54BEPPW2XiooSa9D1wtJ58ucpK3sAMc2R21iE7d/7VqUzf45GI556R++Vjk+zkfPk3OPmw3mUuRbmG5LD7rZFn10U0BpOPl9si5CstuloXHXSq/j0TjqAuukd2XHS+f/Ua/yOyIXV2tT+6//HQ5bfUh8p0voR5RsiYrH10j03fJCdVPTxBYqVXf6bJqU9eY/T45/YxPyx7bspG4/0tPlZN/+vZN14Ui9Gpub5bjLjhBPrh9Dp/4+PwctntW72nub6MA7CXu1lfB6QJAehV0YriFEIEQgVdFBAJAelV0Y7iJEIEQgVdDBDZXgfTO+UjYsmYIn4jHP680Uts6JFs9BPFJUbVmimymA3CWSwRIfHodyb4qE8RIDq5d1yePPrUOyoe4ZGFVlYOFVRwJZbgiqXKFRmaERnxlktLqjgBW4DxecUSglGJCk7V7sGcaiURCEKoPaKtUQIa3ggRoDU+pN5CUlEZV253L4f+5IgmA8oL2VRmokLq6OiU3rVsSWSTMuwEzAJHakXxOZ/DEO2suASiNQQXR2AAF0sr1sv65flnZNyJPVRuyFOcs41H9BBPhvL6LhdpHwZIrajfXTC4rVDMYFs3tahzNm8rZT3E/xMaphggHCBC8rZYmlBXetD7zKgLGX5PHWvNIL2YbLsFkuE8Ws3IThVsx2v0xLqz5AgsrKg2eW3m/5LoLkh9aT8YCiIBC9qgrk+mc65LrVhPHkuoRgKRKMLPna4NaYnSkV6677ufylf9cBEu8GFRFdXniqbtk7ty6wo42KEHaWAeJ9oO0FEMz0QKMlRogh6mZ1BoNChgmsauVijz0+GNy0TevlVtveRhKo5h8+fRj5Asnf1TWLHsGIAKJaagRqGiZs9VWaBstrpIKhdjWTAbQSlUZDnTRmiuzm7UFnzI+RaicVq5CX/eyKovqWiJB9LGMSpCsTz//IizsvFXde/bZF22k6gp9g3Myac6xobV4qCACBOoGREpibPcCckHD56Ab4Rugnao/XHeTf6JPuwFL06wdphBA5LqvfB7j0+pblVkHCQfUMQ+ruMYw1GVjmB+c+20YF9yfCf8azlsHZBoF1KlgHcijHwpUB2kdLjP4I0CCeETbncLFuhHrbDYhnUzuE/Yg/lQbJjHvCI3VQo8qR6wLhFI8lmqmOu5XaygVKjJaxtzD/G/QapJRBpziQGC8OYcVdKt60eaK2fhBpAQYVQD8bAOo0hpniKeCG8IMRymblmZc2zjwOJ+49nA+Y82IKpA41vVaABGcV34OTQIjbu56uD5JheNUQgZcDdLQSs+rh/RaXER0IzgyFaO3AzU4vTFA4icG9mjjR/vKuANAfp1mLSCd+m5t0hpIRkPVFpD2n3xIwLfLs1VdhxFTQkewNV2LqQJl3/4lACnaBs60qAIpQYCEdTePwUY3xgzatQ1APwHSnLk9WJ+xbgMKa907KumoXuPvmNsJ9K9Cd0ItZ9HIa1l3Wjzt3jYGSPxuAhZ2a13Mw0uIQIhAiECIQIjAC0dgzhFny2VvWSGHA+K0aiO98HF/9T12OUWuOKNHbj/qVPkuTADCtukIBIAURkaIQIhAiMDUiEAASFOjH0IrQgRCBEIENluBtMf8siZKa7AQY6KUmz7RrQoHpSTNGklefeSTlfbkOhK5LmmpB6vtHCyKNIEv0tvXJ4882Stj5YQCJCYLtRIIksgJgiH3XgESsplJHJOk5RGaopZJeE3jiCySplm0K001QzsS0kx0E0IhybkhMS595YIMjteliCx5HMlxVeMgcZxkoXh9+p51hai6wXG0yYOdXWdXGj8ZAIWspDu7VKWUQhKcyVn4dcl4/6D0rxlwAGlcluNaBV4Uye8JJq/VBs42b0nnE8RRRZImPJ0Vld9f6y2xbc46i1CGiVbGnp9ZrRGrP+UT36wX1Lyeq3kySYHUNtm2y3/HvtQ+ArhpQJnB5L5aADItT4u6yjhUPR+SCy76N6kU+6QAO7JMphP2cVD1zPobgLVkRNHBxHwLINUBNKgG0ZHDuI3n5Xf3LZF/++LXZcmDUDQVGnL/fYvldTt1AQYVsS9VBQAAzpaKSXNgC1imET6NSE93D5L7UKlAgcQkdh3j8tFnn5FFAEi/+Pl9CH27LLrwdPmHQ3aXVcufQ3Y7KxSXMDTzttnaABBgAus41VDfhzWXEoCCVJgohqANX/rNTTURY53P52XZil4ZGiwi3oQOtLezeeArIRkyimzY4S8BSARHe8OmbgFURx0dHdoXqnhhjS9cT+0h+aPzD2Mf+9cAeDS8ahfIPqbQCrWH1HqypUaL096Lwx593AnLuxTUP3H0yTc+fyjii7kACzDwN7UNI7BpYO5WMSfHaRHH/2FOjlG9g88LuGYZtpB1fM/r1ak+U3BhtYE44jl+CWcgFpLpALLTO6A8glKKcJKQI0kQzLbiO50fznqPEKkKelTGD5VItKwr4bshhVVYe3BcHv1PtQwVSGg4VEsWA8aH1pdJqqwwpjknmqomzEvCYIKxRMT6TQEv0TRuhPOA+xN+6fDn+sP1gbHlfnr/nHPYX+FrCyB5K8QmnHHrpKq13HowaW10/ekhMPRfBj8c8YuRKLlN7SxpXenmvK0tky3sSJk4ir0lnkGoydaYusBxrBBc48dbinKC6Jx39nJ+7QKHMZDm6x1R2YVO43GsM6fqz79AgeTvWV8VbFKBBKgP2JtEDaQKANIo61hhKHXgPgwgdUOB1CHZ6ahhhvprhEdtVB6hz6hGTCbwl4AqU25QyqmSzK3BPgqtvplsYWcMbTwApMmrWHgXIhAiECIQIvCCEXgzlD0nSMeNJ0EhBBXSlNxmyWfOWSjvWn0RlFIPTckWTpVGBYA0VXoitCNEIERgS49AAEhb+ggI9x8iECIwZSKwuQqkd2wzgKL37UjM11Ud4usbmb0Tk4t2S5aQ5PPvViCeCd1NWSapNoEKBiSeaXU1BPu3Rx9fKxAwwJpuXLIVJJ5xHlrSJRQ+mV0dE5Zaswaf8yl47kMgQYjAtHgKcIQgKY72ZAAf0kj0s2ZTGknzBoqvr68BINVRuwjtqsMji0/nMymuhePxj1ZtrIsxgaTtxATULd6mi/Z56STAEdRJePI9B5s7Jk7jPL5Qlw19gEhDI/KHUknWIjmbR4ZZFUiAHFmApxIst/hUvNn6WT0f2r01qPhwiWJ9It6NDG8t59UGavek8Iz33Io1fxuHBZhPTk+qleKgkq8H4wFTzAEkn+imJWB00yQ6PmgmXXEPrCkCvzDp7I7Liud+DzuztTI8tEpt+lKxbol3dEpH92y7PyTZqcygwkfZogNerAel5FBHR12Wr3hCFl38XbnislthudaQH1x3vuz/wbcAhIyaPR77lLZjaklGokdAVcMYqTjFFWveIImNU5bLRXnmmVXyvct/JNf9+DZVNf3sxkWy156vkd7VqFlEpRZs06hhmz59praBcSAkMBAHkAEAoeCQV6YCKfUmRhfjHeMY4354JC/PLl2DcxOiMmJescRfXc0ZNxUi4q4/CyARBBEa7bXXnjpueAkPYLIALNtsMxewiCqjDYBnUNXBRpEKQMZJQZGRIrMjQ9xYq0znJXuUncrzcXxznjrrxw7UkUkAqC783GGAQQAyOLYMJZ0CKtwnbecwHaWi1nY6MDD/rPYQ1UcNfNhw1m/erpHqJcYxpnV1YEmGJH93LiNdUBnl8HsaP2idzl2tpQNgkYTqheODrKOOe+K5a4A8CpCoQMLuVfRLAWvGCOZZfTyF36uACGkopwCMHAjx6xCpD2tbUWG4YQPWLwyUKtrDdYdWd4SThFW+xpjOJZ3/1nsGVloWk9G6Y17hR6AyCRhhreIasnE9oygw8vOKsYqqA/0cVGblVEa+Df47f61oG3UkMt5uDJo+0zYdA4glFV5RJaRaMHr1kYKt1sMAOt8USrVgKIGkwXq0meuv2s0RGvFYxoljztSh3M8DS99ubYuDrT62XNOabdaFgpZzVMOhDhIs7JJYb2sY8/mkQa5OjLFtsO6+blaPzJo1TTKwvYxBpUR4xx8CpOiPxsgvlq4hEypJ9Que9a3Fj43j3xL77KJr10WbHn4PEQgRCBEIEQgReOEIvOUwOfUdK2Thxbe/8L7/J3scICedInLlWbSyC9ufikAASGF8hAiECIQITI0IBIA0NfohtCJEIEQgRGCzFUhvmdsruc5OJHSRxQVQoLqACVAFSTUTlViS1J7gdtIMtZeyZPXkTdVFSD7WCXJwzpGRMnzNVwMETEgHk4dILutT7XzC3Vm0MTHJ5CU/Z12cBKAGn4JXWYmjWHEkIdv1LQAN65ZALUH/oxQA0LTpM6Sehi0S2s+k6jiUCLSUY92XBhLQY3WqevAeCWu1jnOFQkzdw7eWpI0BNKRRzJ11XNIEW412GUEifwhqqhWw7xqcaJeKJtDNOmzeVvMAICqaxKadFs9BtQjVIQRCPimsSWkHfRgtn3TmxZtQB/fNfVQVodZMpkTyWzTp65PT0c+4nyawtZ+sX9SmLrLxWqausPtViIJ2xttRJ6qWl/8881/lxBMOldHR5TKB+2pDIr+B++ru2QoJ4Cz6tKJKAkuUMyFrCh2ew6CLPfWfL6yTm2++Vc484xJ5+qn1cuIpR8m//8fRAEQDvHuFIry+V661QZVUq0J9AoCkFm6uBg3VOQRIy5atlKuuvlGuvuaXMjg0IQ8uuUG220akb22fjDPuGC8dHbB5g/qEMM8gEBU1VMqYWoc1beIYdARI7cmddWCz7ksVNXgGhoYBkNZCIUXVTwQRaV+0EvI8l6Eli/EJXzhx8uDfxLsmONoT4AgqC+M9it6077OoBbPNtnNRv4k2dUkAtxGApKysW7deetcNm7UkxngVSiy1ImO/4r3dm81B3VzDlCWhzUz4pwFS4kigf/Gz/6RKogbmQAU7EF7WCFh4rwonAHbU0o/2j+h3JOzr2HeCCiIiB7VywximQge/a70cnh+wqCOdki6o9vgKUR/gLpP9vL7tw02BDq5FSFUHtKpR8QjVU6Fcg1oIsApzuYj5VUVDSlCNVaAyG0JNrDaccwJzllBjwtdAYjsUuo6jPlQP1pcRxAb3xvtw6iHWzCGVstg4ezgdry2oa7V/PExRguIs6ww0sbZSVAHIU/GuooBHVUq6Ntp9ar0kpxL0+0WHhLYvYilJdO6P92qa6Pk2Pkerr1tWlQTlUetM1UJGQNlERPmoMJpKvMi6QKBOIK4ACYAnCSClaiSux1QiUVFKuB0BSD6Ofh3RenaRa24OQKrnAAnBFRm5TgD7bQmQZk+T2bNmSAq169qgZNsUQGoqvQiFIhsBklfQ2to0GSCxjhW3RdeF1NoLLlphhxCBEIEQgRCBEIFXaQQCQHqVdmy4rRCBEIFXXAQCQHrFdVlocIhAiMCrNQKbq0DaDQAp29lhCiRXZ4dwhNsEErsNJHqpJFLbJ36uOVmrT2J1kyZDCoVAzjKKAGlgKC+PPAaAVJqAUiGFBDOLqrPeBp50V4DEJ9PxFLyru8GMZQIKHiZ40QBVHyUJjzTJqRlYaXO1mWK0qENymjVW2mDZpXBEE8cAPFAAERg1AHRQ3gSAAnZcVCbh+HqdbTeLKqoxaMPHBDeVF5roJuSg5RvqAA2iFs8Q1BB5JCDLY9RW4NsYwE4DkAmw6ZBDDpJHHn1YHnzwYQVTWp8ESdmIu52LZctySW2dmJSnBRh/RxuYEG/TpCgTp/aov++HjZPS/un+SYlgVTbYaPZMwVWIaQ5xn2DnB2rXpdZprEBFa78YwEVS1q59FN/1yprVzwLOQY+SzEBBMg1Wf7OQ6IdyCyoynt/ULgaitB1q/YZOnEANmolBeeLJh2ThVy+QG2+4T96//37yw+sulmJpNe67ChUC7Klw7wbCWNsmreOqVCpoW2mlxoQ148A4PbfqOQCkn8r3r1iMNnfJsqW/lnp1qaxbvVZSuU6oasah4NlWE/yELbRj9Il6jRWT3xxXHGQYG/HkGxUOENiVyxXpAwBctmw9xrjdm9+iwIGfeXhkMf7TAGkSOMoCHPkTuGMZ8yQUR1ttNQO2XdN0/DcwXgkv4wBJJaihlix5WuclxyLnH8PsLfU8yLUJ6TYFQgREVP+YUg8udvLFIz6hc4PQqQwwpApC3KtW5aJVHl5Zi4aHN3A9tVbUMWmqOK+60b7mpzpn2ySH8+cwZjqhMMqi3VlcLIPfCVZUrUL4i2vFYZ03hvnI69G+robPqpineQCkCuZnFdn9MgASr0eQXazHZBDgEPwaSjj2G4FZS43HONDmkGOYY4gxorqJSiQqkBiRhFMY+bYrzuIcoU0c5x77000YrgMTODY6ZhoAbhwzehcKhXSW6HsDtByfkyEGrRj/FEBi4KIKJNaE8ufzSkN+H1UbPm+uewDMdnCuOCDl92NTozCHt8j3Xq1IMDQJTAGKE+Y3FUjoOFWOUXUEYk/IFacS6GUASKW0Acwc+mTb7qy8HgBp5sweSaJOXRy+iARIVI1qLSRnZafrFcchp3IE3o1j7fQAya9LDvXqeNQ1BcG4+Ie9rfkSfgsRCBEIEQgRCBEIEdiiIhAA0hbV3eFmQwRCBKZwBAJAmsKdE5oWIhAisGVFYHMB0lu37pdUNqOKofYG630wYerrH+EVvzN57WuyECppLSTk/tRGy8EmH121PFJVSLuecwD2b7HaBh4AACAASURBVI8+sQ4ACYoBgJ4OZDBVgQE+05ZgstJAUhKJQaoWWBydAIkWSkz287sYq7prwtSe9k95aIF9MpmMdEB5wnQ3n4SPARLVCHho5aTqIySLAYwIB+rO1qpW5XveG626oFqCrRdhUxWveEGCmYnomBRx1gEkH0eRnGSZmNg4EsSovYESTBBqoN24B8KqBfu8U7KABD9ffKsmPHk8n973daT0qfnI8NMkM5PZTHJrwt9qrhCstezlCJTsvnkeD3z46pPQUYWTJaLtMXufIKZuIMoXSJi0vhM2fx5TsSBRrDZyIgu/djKUNQfLwMAKrRuFQiRQcqUAOV6jyV5pI5yhMoG1SAx0qQJJARJ+xmFR1zYsgyPL5Zqrrpevf/0qmTFjK7n//ttgV7YS/VrV67DffDvbYzQuhGMgahGZAonnIXAD5ECSvbdvnVz3o5vkW5f+GONhlix9ltZ4j8hQ/xAAF2o4jcVl2223w74ERainhPsZ09o9Nl48GFBoiVMTICncQD8UiyVZ19sny5/bYGPGHbMpBYkHSP51UzWQNraq84l96xdXX8cBu3nzZkM9lwO4Qz2fFNRTGFAaSrTjySdXyJq1AzZGFA4yY241dGwyYHx5WYUfWw7uElSoBRmuR6jzpSP+sakqZOZdOTAVcqx5BBBDtRFHDi3r6pgbHI/sYxX5YUx5hYtCP+wXx4nT6CfCozTmZhbzNYt6Nhl8nwZIIrTQY9QmkNgIUM8BK54XPFcBUhnwqIC6R8V6VcES48/XIuDsSK0MO7syrkNFWUvpaCChHXWtCBhiUMuNInZpQESMS4wiw0eso2bWbh6cTCC2avnm67U5pZCfL+OIl59n2meIS7TvON4JF1tQkeug2Qg2N1iA8hhvnbjxGFJA7YCPHsP1ShVVBuGjlpSTTuuhkQ6g1vxVqKgQ1iugTBXYUt/wd6t/5s/9PAs7qP+aAAmdi/JkpjpCJLmGKUCiIjQCkDa+r7/Ewm6sIy1FACTefweUbNv20MKuG/OhS1JQxCZ0HLUs7LifB0kaMweQ/BroAZLN31ZtJG9hZ2tDPNRAmjxiw7sQgRCBEIEQgRCBLSoCASBtUd0dbjZEIERgCkcgAKQp3DmhaSECIQJbVgQ2FyC9c35VOpGwK6H2SANWUEzOeeuv2lgFvyMRj6Quf7SuUOShe+7HJ+A1s+pAEpO4mqR1KqQ8oMCDj65EohgAqSOFRDOSk6o+oSWW2WZpfQvsb0okekVRQcHEJRU96De+jxafR9KTSgha4DFhTcsve8qc6iNrp09IayKcbdcaRe5HlUhIjiNxXkcSm/dWgRqilIciogygVAaAAEwbRL52A46vENpQD0GopYoWbJGkLcHUe969u7xnvz3kwouukMENbAcgFttEyz5kaNtIptzmYdCkJDEBGK3HnDLIQyK7lCWavaFdE3JETuD38WoDTbJunKBm5+Eaap9G1YU7b9OKCvc2fWanrFh2P2DbGhnoWwElQE7Gyw2ZNvM1qDU0C7dfxn1hnCjYAKxB35gyg2fVtDNum5CpJPfcfbucdtq58vjj6+WBB34r3dPHkOyvoD6N1YjhdbXvoXQSnKtULmA8ofYNlBweQoxBATaAOlQ33niLXHzxVQBPc2XJQ9fjswelOARElqmhlk5C5s/fQe0DU8m01gzyAEmtGDl+FdghQQ74kM79rfbfOOvuQPX03HN9sm79kIIthW6GKltKDtffmuZn/2vft6EG0gnNHlBwtGBv2Rs1jjKsceQioocqpLMIqVgL46JnWqfMmTtDemDXlcEYpl0fRwuh4dOo+bRyZZ8psJw9mH5P+MC4859+7lUY0bpWnCsGDlnLJgclx+mfPYhDUa3iFDFS9YYd1D5xnKCX8xgwCd9XoLJjvKhAohpPESGOTRBI0dYRH6QAb3L4MXCE+aeKQSiqaGmXBV3luKOChRZxuEpjHNZuDv6aygmqIwClIsZBHjXERtFfxMdUYGHFgfoqhlpjNRmuonAaxkeCdX7QJraDvcP6RxwfhDqcx4SiVElav1vdKNZE4j5cEwicPLjxa1vU6s261+aeQVjCW4M6rc2s/qL2bVGFml83o983HMzx84s1zfymn7m+9XPeq6RUqWRiMu3HpnWdOzi6RlsFucmbbwNfqSTi1qzP5M6rpYE4RvQ7iyvHC/s5hjmtFnZYi/VzQn4cxz5lWGKunlDrvK374meY3ZPazD8NCayBCSia0gCaKSg3x7szUgBAIgDrBiTcuiPbrIGUxN+jdowlr1LU+0WDvApJaznhXNG4ENpbP9r9EhZFN/6d4vHfvPq558UrfBAiECIQIhAiECIQIrBlRCAApC2jn8NdhgiECEz9CASANPX7KLQwRCBEYAuJwOYCpH12QUIdyW8mXqkoYsqYiVgm4uqwbmsggU8go0XpqUhR4YZBI62VxCe+CSNckp6JT7UZomoI2cZisSgPPLxCRvJ1mYGnzLMJgyGqLNJdHERgLR58oAILtVDi56ak4H7RJ/XbUXSdKXDaaKWQfGTtG55vHKoBHmt1nFRmoclwDxDUto7JZoUnprho0FoL4KFerkslD6u6oRJe61BMxGQA+w2gXVUt0ITjNCFumybWvRIKv1Nh8dnPfEQ+tP9ecv45F8jv7l+ptnBULkFqhaQrk6x2dDOhHFFB8IRMtkcBkocsvhbSOOUpLrHN63vFRPQYr5rwAGnS9RQgWeutvotvC+NrlnIlKELuvnOxvOUt28rA4ArEqISaU6wNNVs6erZDG6m6AORRzgJVht4P3zCVTbhhqoc2KJWeW/GUnHvuIvnuZb+UO+64TV6/0zSoWoaQpLZaMUz0m4Ue8AHqMJVLowqn2mMpvU1CIALMEajYfnXTHXL+Bd+X6TPmyW23XwOAtERG+sYl0wPru1pS5s3bWq+fBECigo4/XgHm+59jhuMqndtF+0/PPToiy5evw73CPo/KJ91M8eKBkaM/rZXDDYILLrxI1qxZo+BoL9Y4ggptEnfgEHT9rWd1SpI0rOvmbT0X99KJGkhJTdxzR4ZxzZoBeeqplfpGk+FGnjTZrzjHQSPd348FhY460LSNBE8Gm9qkE+f/ypEHa++ouo5AjXMW+43zpOhDVR7RWg5zvIZEPH/XfVw9KFr9JbSGFJQ/VBzBui4LgJQBDKACKQ31EWuAcT4mWd9KUSLPTV88eqoZQFLlIl7HaFuHeVdE/xYJbrH2YEVALaNxKI9qqDsGiIT5MorfCYkIlwkxuMbQhpDznMCYyqNtttlO+vv79dyE4LQv5NivsFaTAg8DgRur9pr35uawtzjzAMkDl1an64xv9mEU0vg5Fp2P/KzugJ8/x7jOC7N8VLjjQK5f28bQD2pbyfHg+tBbFkav5+eOKpC4OwkQ+zNiZ+et+6g4sjFh+5hhISGQjSfWSaPKlGOQc0MVelhvCZDIYHQ5Zn++DACpmMaoxIV6MGcJkHac2Q0Lu2mwsOuQGAGSW5MU7BFS6t8N/2pj3QMjv5Q21Zf8oxHZ1KoU93fhNZhbYQsRCBEIEQgRCBEIEdgiIxAA0hbZ7eGmQwRCBKZgBAJAmoKdEpoUIhAisGVGYHMB0sH7zIF1GwrY40frIDFxT8s0tbhCAp/2dawrRFikhVJYa8KswZgwrbPejPtOlTE4vp1QQBVGMdSYKcvvH1oOK7uyzJ7eiaRzCyCpAokF26lCcQApjkQh2+ABktY+ArzRp85dElSfTCeowvsUEo1pJO4NIKF9anvmABKAABOHCsA0IW7QhNZ6psAxVYGqM0p1KQEeFTYUpDyCpHatDeqjBlRIuAckUBtog6ZimcN3ahCr4eMS1LBhy2Yn5OorzpHX7zBXLv/uDXLJoh9ItUKIhaR6vPY8JUE0mayKF619ZNvGCWpei1Zj2gQFBziv2ry1bNea9mbueCaJm0Xn0U7alTG4BAvaV3Y7ltSmYokJ8rE2wI05sB28E8n956RaXgdrQ9qedUjPzPmAPilct4i+MGCB3lPVDDuer2NI/AMl6Dflcq/8+H9+LKf+28Vy7tnnyUEf2wu1blZjLNl9EgAocABgk7aM1CoFjMEi2ozaPehXs6KrySgA0m2/vlcWQYE0Z+7fyLXXXShrVt4LZVRWEh2omVNNyvztd3BAjMoDO44g1GLp4IuzVEtBgcR0OoHp4NCQLF22VvKAhzp47YjWomEUadJn9q7VVyYTaR3ivzIxhFcyMSKocQT1zFwoj2bNmi65XEZVHmwg49/XNySPP7ZcLRA5L7Q5/M5dnf1m92PX83DKjxWOcSqVuFsDY4WwpwMKpK/880cVwBAgEcJYrS8lD/jA6nDRUq4OCFqDNyWVXISVehljGVD7USmI+QY7swz6jOqjNN5TUZKAFSWVXYS9BElxAF5VqxAgMbPPeYJ2a900XLsBUFRB+1iPqQjVYwV9NQbrvEINdpFoQ38eqqQaaiJRpcZxhfWG58XAwzqBsQgtXjvgMsf2tJ4ZOpcJjlRFyZpOBFU6NznHOU6tc6LKHUdSmxCOAMnm8x9XIOkocnOn2Q8cHfgsWvvIKwTp6shzmorMIK1XQfJ4Kqua1nJUGHo47xRI1gGTwZAfZc31ATHZFEBqKqGcraXfp6nQUdxqP7TrI0Ci4lPZFRaOJBU/cbOwU6XSnwRIk2tBYVWatNYRUHoFUgawMZmGchEKpGIGMAjjqAc10bYBQNqBAGkGayB1SBvmCceyX7/asB74vwH+oQN/Lz7ekRmoofN9pOPBrdOXXLc2ulv4PUQgRCBEIEQgRCBEYAuKQABIW1Bnh1sNEQgRmNIRCABpSndPaFyIQIjAlhSBzQVIH9pjBiBHBTVFkkjuVzTVqk/xM+OJ5COfTld4RIURYJK+d8k4tYOi3RWto5AI1oQeLdIsW6oQiUndJY88J/0bijJzOuy64mYl5C3smBemssFb2PkkoT4Nj6ylFn13tYH80+X8nDWTmLSmbVYqhyfW1a4KbaDGAYlpVRshGc5XrXfkgBcTuLR1Mls73CwTtLgW6yBVhyqSXz8q+QGAJCS0B5AIHcQuo7xPNIR1nwxE0aLL3adLTLdR8QR4NWtuj/zXOWfInrvPgXXbSjnuX86Vtav6kRBtgR6Ow+dZZCnJiVKI1mhtWTVNtmniTUcT0H4/r0hSY7lIOwnYrGsmn6epYEKskgBhpWod0O8W2eGNPTLU94w0YGFXb2QAkLaXrs656PIR9EnNgJNQLUQQYbVcgCGkfSKr4pNYfEgeXHK3nHLiOfLefQ6WE089FH2xDnG3xDD357Xj8RwCawn/QnEI7xNqPZZOA1ahT/MjI3LffY/IRRd+X3b+27fJwv86SVatuEtiY92SyFHNkpU5c7bSBH08nlR4UatXmko6Jv5V5UGYg2uksjsrlCH87N+wQZ5duk4qFcJRp+FBP3o1j+8rBS66OSD0vK7ifHFQjpDBQQs/V/Q8CNPsWTMUIGXh5ZhG4lxBEcbs8EheHn54mdYlskOp3LFz+rEyCSq63TxE0vPbcFb1ka8rxhpIXz36YwqQarSwAxwieNSaYQpMCHegTsLcHkcf0lquUoddo4IaWqkZVKDyJ4FzZaAOM4AEeKQKQPYfAQ8tKFljivXMMCY4R3gVQhxdE1h/C0onjkHaQkKaV4YKqYRrVWoVqWC+gRtJf6UufbC1qxEe4l7iHCsO3BCIEmLHMZdYi0ztGnEOwm5eL4k1jDEiDEdjNRoEiYzFxgok1tdRsOCsHAk//5SFnXV/y2JSR4IbEx4kRyES21Yfb1mCGkhqzUevEIyqhqIKJII79qMHk9H1IgqsNrawi6qtdLxsAiDxGMaUaxjjyfnC9ZeAkBCJ660Co3Z8p0v6C1nYTf7LSlDYWrNM6bmxhR0BUikL+EyABAUSAdKOM3tk1uxpkurqpOedWxusrhQVSX694KuH5dHr+L409ZVT8HEmqR2jPbjwrR+tm9zY8C5EIEQgRCBEIEQgRGCLiUAASFtMV4cbDREIEZjiEQgAaYp3UGheiECIwJYTgc0FSH+/Wxo1WzLNZDsVO1RumE2dJbAbeEKdCX1+R/UCE5tWPwMJXCSCW0oPS9AzEcnEMY+rIjm85JHVsnZ9XmbP6JZcmok8prqR5Na6GEj40zaJyUtAIcIdfm1qBloqMbFrsIb78XfWt2BSOI7kNZPG2YwlG/3T/cAIZtUF8EObJ5dDbSaL+ZlP9qoygooMJM6rA2Up9+dlFG0tFUUGoJTpxfUGcAJXYuN5A8gDGoIwxoEKnenTp8n1150nM2chVYs6Umf++yXyo58/onCtgfpAY6zLwvuhRIFpab23qKLF8sa+bozfRxU/LhGqIAzvfQKan9NiL/qUfo3KAgIkJoGJF+jqpIl9r8gx5UtTMcHvcCNVwMD37Len/M8N18hI4VHJD45KNtUpbVBSTZ+3E45OIIG/3oAMAZKe2H4mK3NQQwp1lC6+6CJZvWpMLr70XChdVuh9E1LS8o3wcGI8g5on06VWXYW20ELRaqrQ4o5tK5XKsuSBR3Ge78gH3v9h+dSn3yO9q5ZDsQTwmeuSru7Z0tXVhbazLYyJQRLf/4SICiw1xABIqZ20zkupXJL1qH20bNkajBOnxmKIlCR5OzvX5RsDowgsag4KAgWnEjLxkJ3HzjchXT0dsFybI92dOe1vgrI2gJAC1E8PLnka+3NcRpVorTHBJL5uhCjoZ69C074jBNE+1cGkPwmtLdUuKSjnzj3mk4A4NSlyfNTbYbeI+e3bjz6jto6WdfysCuUd5zm4jAJYONXpRqWY1SjDOaEOyVCNBDVJhtfB9wRI/NG5zKFGIEGw4wAmuRjd2bRUGu6zWi2rImoYqqNKA3WsigUokNrlyXWYg1wDHBxVqMNxrADG7pv96gGkzmO9BmAy1FaEy/n8KEYlrPkYELTz/7P3HlCS3dW19+lUHapz7umJmtGMNAqjjCIKRFkSQTySwZjP+NnvPQM2Nn4Y488YsLHfcuQZjDHBGJGzARmRBAIFUBhpgibHnpnOubu6Qqfvt8//3qrqQfiT5NFarKUq0fR01a17//f8w71377P3IaoQUQUrN7eak61eRB552IhTfIwCqVM8N5w+yiuQ4j5dQeywn0BCBXVmTHj4qBOJoYmo5up4NM5tPqPv+HolEtzPMZBNQUEV2uXn7LEI5Ezc1vzY866X1VxhoAayfOU41poRf98JJtGEEWGkNVc2hFoz1I96Xy9XgyqUjDLtTcRifN4/R4Trc79shO8G9Y/GA1Qzaru6alZn+sma6iwDgVRODFprErauqcHO6ui01o5Gq2yAWIUIdvWRiCMpkaJrQDyeRBbHx/A2RMo6jWMn76SQ9PMPJNkSlqTqs098faQ4ZKV/lyJQikApAqUIlCJQisCzKAIlAulZ1NmlUy1FoBSBX+oIlAikX+ruKTWuFIFSBJ5NEXiyBNJtz2nMkxCyrotJGAfnogL1cU0ZL1YvgFNgpTBxUOF5yIbTCSSBuDHptARZsn33Ses7Ne4EUl11AIe1cxFAqnGiTHjVO3JlkoOZofZRMYEUSKRAIDnRJNUS4HAChDtZpxpIAWQN6qCCusBBZ1QMMUkSE0sxwBuIF74HgTCPAik1NGUT/ZM2O7Vg44C8wxxnlM9zT6AOisHM8Ltg45TLLdobfu0W+/O/+F1byAxjI9Zi9979oP3RH/+9DY9jFyiSTQC5E06QMRG4XQzGxgRSPGaLVSh5hZHzFYW6LK7uiFQ9DrQrXo7isp2AZ9mKCRh2PiNIWFyJUvQdbV6JImBqdtIOHd1lLa3UhZocUgkom88sW0vn2VhQtfO9MfaH2sjt6goEkh+xiAubz47bXXd9wz76L1+1L375sza/jCUedXfiV21dEoCZ/itvRgF3grGE9Rp9KYKpuloKJJQqkJC7d+63j33sU3bLr7zMbr/9ShvoO8RYqraJVNZ612xyMsbVRyrcInKEPov72k9VtXgiWq665lxXZoiYOnFy2E7ysyhAP6K/gnXcytUijrPe9X8LFY/IkWIVRHzqPt7E5biKB/AckHzN2h7IxUYnXrzWmOwfGZvbH9nD8XXMwC44xxIB4WHfoRJOPAY01hcg2cK4E2mD7RxjyUkFttf8cJKE7zQA2P/9W95IXBZshrm4DEHkNc74TEoRZpzEY04guSUl9a7c9lH1eKQ8iQLhhBSgvcarCCR26zZnCc1HEVbEXSoTAf0JJ5OYn6FQlgfS9x9ZRqqumlsM8vcM8y5FH87R74dHxq0/pfFYUAz5nPbaYCGyrr4RORORGBFPwbjmTDi+tptH1VTJ2FhAiVTOMXyuQdStVHAViBUnq5ZC7aTCfAv/zlvOuUVjgUBSh7jwzsdaUDLpnGMCKZ7TxaNIui96y9teQdBd0cj38vWJIgJJcyjYa6ofCjaVIpCkBNXr52s0PTkCKeKE8t8XgaRyQcESNBBQiteZJJA0T6RyqkapptpZlQyepcYay0D8S/naWlttaxrq7azODmvraIoIJGwQFc+oll4o/xZsTIP6UyMzxF4/lVLXKWkh0LVOxmmcu9IUdjg7z7WKv7/5I9RppVcpAqUIlCJQikApAqUIPCsjUCKQnpXdXjrpUgRKEfgljECJQPol7JRSk0oRKEXg2RmBJ0sg3XR+sBKrr693QNxB5EiBJDw7BjGdRBJAJ4LGkVVgOoF2ZHc7IB2BqMrzFoi7iH2TVEuVAIc79vZDRgxac1MSBVKwr4sJpEpqqggaFumk93+OQBJo6MqGAA6LRFJ9HNVKkqVWAjC7oT65gkCSZZIDzVG9JikHRCoULI7Cefo2yvwXiCuCZAKyZGDCJiC7ZsdzNooqaRjgfIRzzwphfYJXsQIpBo0F4DdRy+Ob3/ok5FbK6gC26yxn/f1z9jtvfq9t33XcgVCpp6SG8pfj7AUA20mEokz+cJzIPi9SW7mSKDoH/Ra559ZYEakEoh7qHSkeIgQcLBZqLaWY+gnkODqtAkGFcgdbs3La/Ju//UZ7//vfadNT+y09Ow4xQK2pmjZraj6Xts0S0kxQMPwnBJItp+zA/scg0z5gH/jAByGfUqGWVtT2RDVKg8pmJ5AWlodRpuSclFDtrNiSLMdY2r//iH3iY3fYy172SnvutZtspL+P+jv0zfScbd56qQerCuu0AL5Tb8pVc+E4OkmN30AiBQWSPp9NzaE+OmGjI9Nu3yYCycmnIOVZ0dv+WdFLYyq2tcuTRiu2iEzsBJ4T5u7uDuo3YV0HWF4F8eLEEru8/76dkEFhbnlfRfsoHK1gYReYpdC0KggzjZ1A/lEfizlYSTyKiVEpk5qT1fZ3b34D9XYgzKQsioD0mKB0QoN4L4hIZb4uOIEUCB8nriJy0evRqE6ZW0cC/HudHMgi3q+GFAgEk6zuGNecr6uVFHcnwqRi9OXCz9lrW0HySIE0jnXk/FK17T52yo5NMaYSaIeiWkAxKRxENEEdFxPb6kq32fThrHkRLC+dDBEBSX9Xae3wsmjM8cowFhQfzdOYuC2oWAqkXZhToQfy8yIqgBbPLVcHiZBVG6LXihpVajHtiq3WnAhz8jYwhOWwR7L2O51A0rkEPjlWzIV1K15nVMMqblehLaEd3lehUpu/fpECqXiNEPGt/ikmkGL7UMUytETqo6evQBLTdroCabGhxtK12B6yBrbV1NpabOvO6uiw1k4RSDXEJqz7sll0otYVhJEVpda6iDz3kaG1LEp2UH07JULMscZIaZfj77kMqjasG9MQivt2NeXjU/pHKQKlCJQiUIpAKQKlCDy7IlAikJ5d/V0621IEShH45Y1AiUD65e2bUstKEShF4FkWgSdLIL3kygCoeRY36oKC7Zes6gRCCnCVHZhqpAQCKRAQQcUiCzupRWLbJq+doSLw5ILrO7It2nNo1PYeOAmZglqoVtZEAgOpiwHSXFlOprmTQ5G6SL8FkDuZJOujYGG3gkDie1UQSNXVVdTJqbH6JMRGkQJpIVILxeoBxAd5gisMA6mVTgNaAXRz4xmbHhi3yRMikLI2TC0glVwfpz1zpxFIxYqUABSHrH3FT8oZhBR28UWb7LN3/KMtzc9gsVZtmblJ6kC12d/8+Ufsnz/yNbLiFxzIVvyknpFlWPyKCaT4bweqy1CQFClTpCaI/9Z2yr7PA81OhBBbfY/thAW7hZbAVgGyjo8HC7vCS+fBX+VYGgK+zqRT1Braa/VN4zY9cZR91Nl8WbW1tVxGu9l/eRr8XrWQfrGFnY4xOd6Heugz9vLbX4MKJ2mZ9HTegkyxsgpsq8paOL9xB3mXsf0TOaLYCOzOLmWs7/ig3fFvX7A3vOE3rLennNpM/Q56Z1HwrDt7W+hVyEivxaTqORBEMTkXFC3B0lCAeSJxDkqOBZuanraDB49DkKWJFeNMMYsUDD9PIIV4hZfoHxFIEZivd4rIn1jAJMJO7ze3NNqqVVjXNdU76Rkmltkjj+zGKlHkq1RKUqcEAsmpm4gEjPflCqSI0MkTo05ehC1ckRIRwDFBsEgMGyGQPvDWX3cruzRzVeRqFvIm4kM8Xj53I/XGkhNIkEkaiz50YmVg0M5onqnuWILDiUCSaqWav0Ugyb5S79WIWILgcvuwiNQMCiQ11c8CghAiEfXhBLWnHoOwPYZ15GIFVoZu44d6KrKCc3WQ1GTFVm4oDBns+Rg5SeXjWGRLGDcij1y7pM9QsSzmZvOEZCBkCuoh9WhsmRf/O8yrQFro5YSSq5AKtcykd4lj7dtFcqhiazURe/pMxJssJaWI0vyrgKSNp3u8T1+3RI5AXEth41Oen9iyz8dvNOfVJu2zWOn0RASSVGPFLxHJcc0mX7e03hYpkERAFRNIobe4Nuh4GmeKRTQOfSYUEWjxcU63sNNJSIFUw05qGTiysPMaSNWMKfqmBdJwbWOTbWhvszZqIFU2JOSJGPo0Io68kUWvxahvdP6a52lqpYk4ZwNLBQAAIABJREFUUv2uTBYlKUtAmt9zKN1S/Gj8wJ1a5siaFfsp/VGKQCkCpQiUIlCKQCkCz54IlAikZ09fl860FIFSBH65I1AikH65+6fUulIEShF4FkXgyRJIN1/V4ACl7JeS9U2Woa6MVEVSEi3kVA8J0oI0fpW093pCgJsxaSE7pTInkLJ5tYfvS1IEmaPJqg2i5/Chftv1+DHInibUQsIEg1pASqIKqTEEqHqhdt4DMJV1XZ5Qiusgxe8BKFYBLlYAxFfVBAKpUQokviAAUa9iksXrHQkCVVp/bP/kKhXfMGyvWiignumZjM32i0Aas8nBlI2nF62P744AflI6JgD7Xt9JBFrBZkv7WKSOSwzM6u8aDreQqLWbbr7G/vkf/9jt6iqwfFtCtVNdXmNHD56yN77hD21kdNpkKAaWTqtUn4b4QZAt4cEka7DA17kUzMHqWI2gYzjlIDJI/xYYXEScSVUSW4Hp/PI1YwDjnXZw9YT6KQDvDnqHExSa7iyeFE3v+eM/sTe//U02O3vQZiaOAeYnrbl5g9U1dLOtxsmsfz9oFGqiGRYTLU5tEJtp+8Fd/2HNravt8isugZwaYixJvSRysJraNXWAxR2c2yxjbhiCooE6NgHwV40kdVvf8T778pe/Yr/5m7/NmJqw9PQE4w7AeKnKtpyDAqnoJVWUjz8nPkXQKHyhtpcsDyurNqOAydrExDTqqGPUQgJtdsIg7EStj8kc/R0omsI5ha2KyD7h/iJNvZ8C6O9udMSxpq7Keql71NJC/a+6Gs4RhVWizh5+aJdNTih2BVLidCw+DE/1TXQ49hlq3+gghXblCSMf/0GlobmgNjfW1thH3vYG2rJgE3ycmDdUGYqLmxeq+lFemReIjEr6PVIM8XklSiIfGz4viR3jX/NPPFiV18zBzs7rLWkEyMaNc2bOq2aT3tdXK8oylmPMZ33OMRaluMqYTdH3Pzxy2E4Nz9EnEKginLRmaL66qiian9G/nXBRnGGiVAfNlSccR5Z1CRqguKgPNG7mpTSSqitSslRBpopcUoyXmAMiH2PVpPdbpCbKkzVso+/GCiL1q+qkqU8LtnKxMih+r5iMZZeRikm9qPmpHnGVGf8W+SM1kavdoo6XqiZWWcUKKAU+bmeswIlJI517XA8rJhp1LK2FkjH5yhCKTgVLOpFR/Oc10aTYcsJxyeogGUX+6TuyIRQxLcLHVaEif7TSuJ1hGI/xuuLHilVhRfMvLK2FvtN0lLNkFRZ21RBIdazbC1IgMTdE3Gq89DbW28bOVmtvb7TaxjraSzKDxgPEkchNtUc13kR9eh0+2TYSsDR9ot8pVxjNoTTCDjGbsinGuau+OD8n0XXNkPVi35knkE4dezBcwyILwzhxoZJz836O19ZovfbVQ+t2NBZkPSrLzfo6SLW5OZsYH/W6hM0t7YxjWe9h73isz7IZ1jLFxAlG9WGYIyuSACKStqg7CuR2YcnytUHzIBC6QYUcrTY+F37uFZaAQGKv6Ot4ZQzjzF+n1fOL33JCNNqHzy0pBOP3RBhH1x0nrhmEIvtVwYyLoasIna/HanRpEQtPro9eV83/i40L1YRwzYwuctElvtDiWMXr56prpkb1aafrCsT8m4VEk58PSjier5FcZ8IrrDl1rLsaDw3Uu9PvSsaeiG2NYfWxFLbzujchBnrvyue86Al3/1Tf/NPbLueYSlQgmYKEk1w64/XmdK5uC1ula5DY96AU93WWO5BQO5FpArEtNarxW3NsOarTGILEmCGxpBoLSilPfVpxPfDrDwkwlVW1HEN19FCfs106M0P/YkGbnsFutpIxjVqcZJ9aYlPDep+hbQu0KUvSiHqxQqpyzVE+T5BYItVhKj1rTdQ31LEX5zPBZpN1KYuqUOuQ1nl1NlOE42RNlrjtrU0kDMx5ospcasbGhsft4P4+O3xkyFJzfKes0Wap5zi9UGYH+wftSP8AyQscK5emrmKauxj6VJdyV23TowwRr+PGH7X8LUV5LZa0sklNUMdxjvOdmZiynoYqa6HGZ2tLgzU0NbLmsb5x3dtzsN9GhkdZ3+qsrUEWwexb6yzjpqwsYU3JLlTV11IfsYG6mRydJIpHt2+3aRJc2trarKOt3e+99dOBSlP36LrGHT5yyGN53nnnWeu6tahtaSBx9rncjDX10CAJQEf8bzkMpOYyqOD7Oc7qkPRFH8kpIKF1Stdy3Q8yz17/qYGnOuyecPvV1LuUXa2SSkJiB4lV3INV19E/HEtJJEnGUtl8mpqF4ZmjurqGua0ulQ0usdA1Su9z3zYzO21ltW2243DK+oeHbMMqVKsbz7bhSbPpyUnbuqmTflESwSz30zWuTN+97wj22YO265Eddu1Fl9kFm3q4/54i/tjoJrjHlbUtbapdTlh9WRLrU+ZJFeplrhfVJCdVcWOu5Jdl/ebeuIw+SxP/WpTzujHVvUOV7l1o8jySaqnJl0lOKltmTC/xQ2wX2U+5kmK4T5HV7gLnNqtnLL5XzY1QDWO1nOeseRK3hiubbLphlWXKk1ZX32Kr167D/hi7V4qyVusaRjyH+g5bbpJafplpMqimbD49aUu5GZ6F6EMlaCjvIrtAfcoaGxyfZL+kfpGgocSKOvaVmpnBNjhNUluLpUjgmWEe6j6kioevGn7W9nZa36HDtqp3lbW2d3NNXbKm2kY7eviw1dQnrJv72ZmZSeto7eDwOcZop+0/esgqGHtr166xiZFh62pq8uvV/gOH7OxLrrbJ6nb76JfvtGRnp61ft8Eq5ubt3rvusne85S3Mz2Hm+bINTU3aa3/tNdbY3sAzRrO9+c1vpl2xi8AZGZL5nZQIpDMbz9LeShEoRaAUgacbgRKB9HQjV/peKQKlCJQicIYj8GQJpF9/8SYHG/TMOTU96+DGzOS0zfLwmuOhRg/CLe0tqBbm/CFQ1l95QJMH7QUeBPQwGlvfySJNIL2D6AKLAdD6+gZt567DAA11gBtxfSMeziCQZJWmbd0eCyCCP/3hTfsJCeh6kIxUEKqtAnItUE4KpEoUSNVYgtXwMCeQUFZ0Qozcks4BjqCAWNCDnntoRWCQfgkjiWIuJZVg0vQ0mesQSNMokCaHRCAtQSBhY8eWaYc42E6AqaPJAZSKSZ0YSAnkFe8LRAFcX4B8++hH3m03XHs13+VhHeWOzrUKMmmRlPh3vuNv7DOfuYcHX0AS6tQIOFsENJM9VoWQCzU1BgojwDGvguDhtPiluj6xciP+XvHf4d/h5AOB5Ih80S4EGAW7KD1Q6sF5gRjsPfywtbYt2fT4QcsAEC0u1tv6s7Y50VBZDhMgkE9A3BLwiu+3sEt9Ug5ptn/3o3YKddeNN93IGBugTyCQaH8dD6YiA8oqOxlbGUunTgIWNOYt7JwMATAdHBy0b33rTvv1N/w/tGvIJnlIrautt+nskp199iWnzR6B53q4jwmkoD5yRRxjprzibMvxMD0yMmYHDxwHyAsqi59/xScSI5L5EeMwajGpVPxvB/PZVPZ8sq7r6GpxQDGonxL22KOPAyhNu/VcMSH4c0hmVIwpWOoptIEcCqBxpO6RuspJplh9pno+geTV/uoBDP7p996IEhCgQAQLQLv6bd7BD6nUCkSNjiHiUo/sSxzLK/bQxnjfDoQyQaU2EtGrGkgV9GGC92XLl2DsikASsSRCOiHWQO3mZ1EgOe9ntVZArE4xru7dedCOY0FYBaipjdweU8qTIpI67hMH5X24BvWX16DSvgXE+ygOBGvetpB2FNcWK5cyTesMa4lgQY0NB/21TkTErJPMvmZ4QSrff2x7GdvTxYRJmDthXBQTPMVjyMEvke6aHTpG1Ef5vlJ/xGA722quCBQtqIoC3B63oZh0iM+9WIEYrxOu2ozi7mpRgfRR/TOpuRy49yhGhIAYI85dJJyvtYqn1l4H9wMxrfYX10+Kx23x+lJ87ivIv9MIpGrW8CUIpFR9taVdTVpuXfV1tqGlxbogkqqpabegdVbgOjsVqZ7VWkS/yJZOBFKOuGb0A1Cmf8/JEtFre6kPtdarb0V0Sh0nYFrEOEDzqfXFzTwj/x4b3JmfI8X2gOqFQPgGYjnYEobJHPel/6Z9AoeruaZpfZ4cn7BpQL5qSKSGxmafiwcOHoHEn/OO0ToQj3l1bhxr37ETPacRmdrGD1o43UAcxArKOJHAKYIV28XzSwtatKSsIJD8WpI/nJjHJw6pXxN9roa2+7yL5q63Tm30HyUv6G+RrTGJ5BJiV20usQgsskaJRFrUvwHbfT7H63dgZONQRO8WYu47iV+aG2rwf4VAclKfseXkdLCZ1W/Z6mqtr4FokMpWBJLGgYijFCSFSBOR/BrTavI1177kjIzFP73tMgdfdQ8mUmsW0F3HdEKJlxTfusMIYzAeA2G9i8Kuf7kssYy5E/HA+bYtQzg4kO21KgPhrb6Ter2qqo71LJxnNeeezsza5NQYJM60E9MiqWt1vwZwruSj2dlZq0F9qPiopqVuZ3TfJ/WzxnkS8k0WxVoiFxaytJ37Sc93WfL4+ZjSNVT3oZDIWgsam1r4jhJw0qwBEDtTE9YPgTBwaswOHx6ywWFikeywNLap45kl2330uO09etQyEcGvkVLPQer82qCsCCkmuY/jvCs4rySkUJL21zE3uRj6zwT3y6Njk7a6pcaaqxZIFOG+lHNyVXNVvR06PozKecbOXtVorXXYykKS17HOKUmgAgJpPldpnR3tzH8IssqstaBUbmgIIHpsQyoCaGJiwt87duyYky9a77RuiFDq7umxWchz3UBfevFFTiJMc+66Hrawrjbz41a3SqxgPR0aGgrXbMauxmp7S7OdOtlvex/fbf+wu+OMjMVXXNhK++atoQ6ykDbWcJwUfbRAMkcZMdRzQ4ZamzXcIxMty0I06t6exw5IkyTtn7W6uvqQCKD5Rb9kKpJ2/74R27Nvv3U2Vtj1z70BW+Qu2/Hoo7a2m8QDm4PIMOvqXWutHWvtx/c/bEeOn7SBEwN2xQXbbFNvKyTpOPNxifv7GZtmfvS0d1gVa0pZmvVHFz+cEsZGhyxJoo/6YWR0nISpRrdXlh1qQ30D5GTaiX6t942QMwnGcUWF7JirrKenGyKJvmRfpwaH/L3eTt6j5qbfX+j+qaHJRibGrZ3kjQ4SKuaxU16uStoBaq8OLNdaz8bzUOufxf2SLKUZ/4xl3Vd1t7daemrcDuzcbgsz49ZSV2EzY4O2CFnb2lzP9inI0wx1V2sguWptcGwCwrTCamlzTu8z/1LTk54IuGbdeuvq6SU+fTbA/fV1114FUTXBweZt3+N7IHVUp7LCxkl0qk1AaDHmU1ncAyCpRAzOzcxZYgkijf1PpSHBIAP1/LZAjFQHU89VspW++RWvs0yy27734A47NTlBXCBNucu47zvfsa9/6XMkhn3VfkQ/ve6Nb7RLLj0f4qyOa1+dffjDH7ZDxw6ekbF4+k5KBNIzEtbSTksRKEWgFIGnHIESgfSUQ1b6QikCpQiUIvDMRODJEkg9Syc9M82zLXlSSfOQo4f6Zh6KFnloExjXuYri5jy4LJPRWkYWuR6a5iFIHIRik3keBL0OCQ/Y8yg7BCoILFd2fA0P0uPjM7bvwDEeIhcBEDzf2YkgAZZCB+Js5CoB1FI2CJgWkMnTiAA4J5FEGOlhnt8JHkCkPqoi460KkF4Adpz1rTblc9b4d6gpIuSJ9kkxpfN0nilCjXybkK2fm4LAAGiY6huz8X4yV+ekQDIb4qEoI0DawbKo9o3Abs/aFcGBNVUEiAVyRkRY2KfUW2dvXWuf+dSHUHihuII4SpCCGrI9AUV4kP7GV35gb3nrX/KgqKLyNTzkE0NSYMv4+/RXMeEggCI+DwevIlBc3yl+P4BFccZ7HB1lsUcQcv6zABJ6mRb/AaAjq/Ld73uPvfUtv0qW5z7GSoqH2YQ1Nq+xZLJHtJtnOjsKByijB+QVBJIrHTJk6A7YQ4/stJtueiHZjwNsrSzlZcCWZm9HRaKbY0PgTR8HfGlwgEgAXCABDbJnxO6++4f22tf+Gv/eCxECgETMc8vVtn7DBaeFSSorTyF2MkCZ9iI/RSAlAIPKyjYCVqTJxh2yI0dPsZlQg0C4/OJXTBh4NJ9wszyISZuV3d3R0QqY0En2rywWhTVV2a6deyGPSJl1FVzheL7HaLeBCAjgvtoU12RyaFTBdfA39HEMSOu9uD89K99t2kTqlNlH3/l7Vk1GbA7Vl2zURB6JRHK+hHlWbIO2qLpmyuL3sesz1c81Hj+ak5qn2m+Vkw2A86p7xNysFnks9RHfFslUrQxstZUs7IqldCB4a+ptR/+Y/fjxQ5YFSKpYot6NammxP7fHFEEEuBEfMyYonEQRkqgfDTXaGVu45WMQtTOeI74WAD5pH1U6l4hIEThdTIDE33ewTvWTWM/iGknBgi/EXD9xrAIRG+q2hX7QWa/Mlo37KO6vmISK56fXiAqdGkioiFCM+zUMj4Iaq5icKB6AMaEc2wX6LtVc2h4s7AJh7OSuCDT6X8cWkRQCLSJYfwflURXx0vorwNft6yIiPyaQiuP9tAgk+R8mUdtgVTddi+INbLuBedkDSNcFKazaZhmarXGaZSzIlm5e1xxlaYuY91pdgVQItc0AYkUSydZUKgbOuUFjEFC7WmutrituMVpue/e1/ydz/Ol9NMV69ItIPu0xr2J7AgIpPqKrdemDmppqVBBZVwpkAYjbOrq4ZgIsHjoKkEfmvEgpXxNFkkEGavzlm13E3vj6UXgV1prTSB4fpD4xVqw/blQYk135tTGQLX7ViK4Zvj5JyRSP43iNig4drVQ+hzT+Q/W36HARqak3wuobyJ9gHRm9IxUSPz79/DIuglzqo6AiXnJwWeM0TNHCK6xhCpMP8aKLUjxfwuzyA694FX8eTcGiz09TJPGnk+xS9vk1OCjemsnArwcwV8KCrmO6jxIpOMNPsPz1CFsNALLWsfO23fT0Bt9p3/qTmy8EdK9xAlgRcAW21oHI7lKEf17B6N2pa4Wu30GVBF0T7rlQLyAJimyMQ9KJ7oCUeFEt1ZErmJQExBquBAJ+iyTTdUUxEzmmGmZVnL/OOU1i0iLzV0RCMpkkYQalCW1TDUypIION7zJqozpPNqhiHrS2tqJiIMGA9SKLEqkGgHouNcV81tBHccg1XONa91AJriuzczkuLy2uwMqizshBYGU47uTolA0PTVgfyvLBoTnI6DqUMJU2DU+1+/BR23HwgHEH7FNAFps9zSgh65t9XswBume4H5uYnvF7jkbWpjbA+M52CB+OU0E7RwHpT53osx5sOduSVdbe1giRpYSgBFElYWTPERsZHLaN3Q2uQGrh8zpqvlWwNnEaduL4iPWu6rE1PYLV5QCQ817VnJG6X+NKBFKW2Om+SOSUxtQkqpvu7k76uw4CYMDGILJErnd0tDnhosSqRgiQYRQe5fR/c3MLCUBZm5qcshkSxNxumfNpYt3VmqtEHRGO/z573hkZiy/ZBDnG80ALaqj77rvXzj5nK4qYKe7ZKuzoiX5bt26dNaBK62hO2vEDe+2aq57j55ehLmItY+Shhx+zm190s40MjPj1SskDVZ291nXRdfZXf/t31vf4o3btldfYVVe+wI4d3Mf9+4BdsG2j1bfVWyVKtGXIph2799kXPv8Vv5c+d9PZ/KyyShTxtdRinUGdJqVcI7EtzxJjtp9hnM1TL3FaNsvMaxEZ87oGQZBoLHZ1dtimszYQpxmbgtDbuPEsrImbGV/DdpCxNDA85lapPva5JmUY8+kMyj+pt7VmEdkl5kuWPlUCRIXOievbMtstcj9U27vBOs/ZZh38bmnusHr6rIb+GRweccVaNfNsEnJrcnjQxgdO2eHdO2zs1AnjdGwRpaGU4boH05qcYxwhHiIOXGA1V9kmwb16LURsb1cnFtsXutpvYmLS+339ml6IxHonx+78zg9tdAo17zzrAcpCLQ8LsuPl/m8OpW+5amCy3ySkcQ5ScJnxo0SIChRDngrD+lBLIkgVqq0Xvfil1tKzhcnVaqemRu0zn/60LaL+X2Z+fu6Ln7KfPbrd/vIfPmhve9vv2xbUcYusBXVNrfYwpOAX/v1LZ2Qsnr6TEoH0jIS1tNNSBEoRKEXgKUegRCA95ZCVvlCKQCkCpQg8MxF4sgTSxN77Q4YfTzYODKvujDJKpZKhaT2rOq2rq8OSjTU2Qsad7FYEFtRht6OH2KqaAFrlyM7Tw3yOB0a3D4usXJIOFCzzADTumZo5CAjPcBegriy1iISRYkHAnzglZaTH5JEszPwzvScFkqwlsDwTeSSrNwdnpDLiYUyvoFQIxErIstazTGTTJQIpAqIcGIo+dwCFNxaohZM9SfY3D/Tj/bM2Mrdgfbw/wLnMCngRUMzxHeCNMpnzihBlrBbZOYlAq47w7ike5D7+sffbTTdeyUOlAC8RDABLqjmFsitBNuSex/fbb//399nRQxN+nktYjglcKc7kj4Gt+LcIpOKXlAIxiBx/rxjgDd8rViDldQr53cQ5yR4fgZMAQo3NXfbwwz/AYmnURkeP8yypjP4u6+6AuFkWgQTgoax/T98sZNlrFws8NJM3CtE4aY/vOWDnnb8N0G+WcYKiDZVAJXVvqpS9WdXF1nNY7gzQx3UONMVZ01JFTU1N2QMP/NRe+tJX2PHjj1pmZsrtTsqxRVyz5nTAQ9ngAYDUg7QDnNJ1CbDyGkQbLEX2cx8gRv+pUT4XPFGwYnLy5gk5ovhNH1VPMHFF9oRsf9U76l3dDThT7xnRGsOHD/fZkcP9/m/Fy9VeEXkQUUUr9+nAboRvagP6wsmMmFhyTiNWHnFct7YLx3eCJCI+/vR/vsnWNgGy0U/zIFYC5iXG0+ZO/BYhr8qKVsarfqQGgBLyNuUJUtotgsFVRoSykix1Ebj6dw2xFSDldZGYlyKQfD46KZSmjlidPXhgwHYT83llmtMvUh0u50QWA2CJ8JMFXQRyFqs1TlcgKYNd78V1subd9yaAmh6TSK21wPkGRU4YCyIcZJt5+tyJxEf5cw32kSE2gQBwSq1onRFgHLorDzhrDhS9FNv4pf3E9nWxKkXZ37Ivi5VJS66EKnxH/y62i8vP+6L96nz1yiulRGRr6orQEiHmJFEM8jtczDpPH+lz2bs50ixwGEBIyk+pyBzkF4EQah79IgKpGJQ/fTL8ZwqkylrWD10XUGdMg3xlIctl6VQDmNVIxjIiTSeIBLDBXzMumLvLAG2MC12jRKAo41vtlf2dpnQF4HMd79W68q3c6hl7AvBCLS7WIGVHMw6+fV9QYpzJV2riYH4OFY/ZFcqgMLLy46V4O72p65oTr1ID079jY2M2PDrqZG5rSyeZ7IOsgTPERf0R1uUlQEdZuRZeKwmkYkYltEXrQ2G9KAzO0Dbnpv26Fm0bbRDWmIg4itb3fH0wX1/DWNHA8zmRJ560gzCetW7FiqMwQqP1mRqJLgLyPwN5JLtEb2qUBOCtitZBwZOLqh/m5BBvcm8hKz8nE/130Bj5dV7b+HthzSzMrPyJrSCWnmhM+HdWLPWnEUiuBgtrhe5pyly9aJAIrW5bKnBfNmFS2+gaNgc4q5ffO9HXjVwn1PerznrOEx3+Kb/3judtctWOohCSbxR81aTDJIxY+ZrmrFo0FrQiuK1taLcD3VJIuK2s1u+w5vk6qKByfpVefFFWmMHSM7YslP2cEjRqOedAPWttqaD23rzbMGo/x4+fIBYpT6KRuqMaNWpf3wk7cuSIqzbOPXejXXzJNuvs7kKpjKUt906uWESxXAfZsEzSjeyCVcNQa54sjKXwmGcsjI3NoD5JQlDR9mXuRyF+ZP01SQJTmmSg/oEpCOR+m5iFEEA5MY+F6uNHIJD277Mq7me1zqTppx4IgZ6WNldVSdNYxvFHRkdsERKhkQSfViz1uiESqlBkLBPjEwPY4B09ZmshLtrrIUTam62pucmB+wUsdh/ZddAJhnPXtPF5mTXBIlXTRiULaQzv23MYUmKjbdu6Hnu1Be5NOA+/R5DtYDZY/CmRQcSxyH8+0z27rmU6f40tvSpd8cbfUi/SDyLSdC85Njbq1oA6lrbVvqTsCfexdCkEhsj3LGRGM+3+5PEzQ7I/p30Ju7QJTyxZxrr3hS98oWVp/xiq48f3H7Bbb73VHnvkIdQyCSz7Hvb1TDauy/RLDqW0xpi4iFrGiMbhLARJ0/pN9qq3vt32Qah/5kP/hPpmym697Xa79QU32Z1f+lc7/7yNWBHOWkvXKkvUt9l3v/cju+dH97pi8bIrrkANVW4Hdv3M5rOzvkaIiFTCWhWfV9FXGgPZcmwVpTijf5REo3sLIm6t9TV2xcUX2rbzt5DENGxj4+M+hld190CSztn9P33Qduw9YGXV9W7/7CsQ90cL7rXJvzkdT6JhvC4o+UbJb0rW0KLOj2wY15x7nm277nrbcPZWVGPdVs6579i710Yhec7fts3J1xT3vpNY+J08fMiO7nvcJgaoB6rEPZ0LR5U6UNdLPUxldFyIzNoaxjfPXpWo/Ju5/p67aa2ds2UTloltdhQFXt/x47btgvOsh6SnCtq878iAffuHD9ipUe7JF5jHdIwSCrNkDOo+bR5iVdfbJcgxrStZ3W9psWH/C+5WkYHIbLfXv+pVdvUV17H2YRFOfNeddzaOC5+2ZUjdeRRgr/8fr7f7IcH+8oP/Yv/w9//XkvR7PeOykUQSuWC866Mfespr4JP5QolAejJRKm1TikApAqUIPPMRKBFIz3yMS0coRaAUgVIEnlQEniyBNPKDO93eJ9QU4UFSViKA/gIBWrA7qAMQruXhup6MSWWezaFkmOYBRuSHgArZkSR4qClnW9lSZNlGWY7lUgqRnVnPQ798w8enpm1yBtsNHjzcGsTtSACa+XeoHSEyAVUDzyBSNAgwzKPQAAAgAElEQVRUEWlUBphRJnsUr7sSlEuyZlCbld1azsPfIg8dgQQLBIrn1+fR3cBtCC8JNWoKgHkM8MnWiSdFm59KWQ71UeroCFl9ZK3OzNthtj/JA9mcyJpon57RSzscNHLQV7VMAkAceIsAOperVkdUr+P6F11t7/+LP8KCArJED+6ybXMwVG3l+DycZXgYe8+7/8bu+OQPAViwPMOLfYF4BxAZ8AQbF2U7x9nfUXmTANzxn7CcOLtYTdXDuOozOHDt9n0BNAr/BeDbrawi0D0QbhHMFmWYKytyDo/0T/7bP9ntL38hD3WPsguyN+ey1tV9FX3YyDcm2FeGY9MfkdIjhhulKnGLQDIfT/QdpMZJFyBHJfsc9loeVZAKCfqzPNHDfrI8VA55tqTUBgI/POY8gKsm0p49e+36G260k6d2Ygcy61nSja0bAWuoxxQRegEUCcq5AFLqt+qmoBLzs1UdqvWcxywZo8exKsFX34HdGF6Mwc0nmmYFAink0Ts0H36HgPo7dagreld1o9prBsgRsZiwkycGbf/+o/RFsKkKCGdEtkXg5+mklc4kKI40brX/QptiDkFgq9rgSq08uFToZ33ptS+5zVa1ou7gpwkCUyCgADgB8VmBcRIzOMYRLOgEcgj0kIWdYbETj7cwp6RIkcIOsFskM+uD5mkVn2l+ak2oTBADxnYtQNASY2WeWgZD01N2775DNgApW8b7smTxHHwdgnETR98JJCkKfe44jeHtilUcbkDHxrHqz1WAHFtWcUERGOr6xISXFAoCNoJgJQDd+q9CWbm8YgWh4hSIHRFDil8REcppK1b6CWtGIGJdPeRAdUGZFCsvnZBkG2+L5pnI2HyNKn1fQI+A8KCScnJIbXcVFMCl2i1KwfHqSEGkiKmfXF0WAfIiBBxMD8CiE1A+72N1YlBvaJT4fEdQJiWAyKtAMgVCTWuuaDK13+sesd+gSArDTlPRgXrfT1RnIxqOWnEdoo86MYzN8EVXbUbrJEOFrHj2g3o0QQLAMuRRijezArqYn4sC1XQeIkciwsJt6EQUYSuUBCCtF0kkCykp3nQN8qxnKR24lrAvZV+7msr7E/Iour6oP6US+eo9xYTLE83xp/7e1Mj+/HgrJoZWEmwhdvEr7j8f4xEQXiObvQjglyJjCNXlwNAIZ0K9lpQsqwQaqy9kw8meWD8dtIsCr32tfAWqxjlnJ1Ji67IwpgqvmNiKrpH6LCKD8muSvxUInvAKg1/7rhQJFI0vP2eN5Yh81JZhLuaXx2ix1DhifkiprO/6Kqxxx/+jCPWW+xqg+otBhbnETlQ/ROojp4uViCEFEGuVX/vVbl8q9d2wMgdCNsw31VIRsew8uxM/4Tz9+pCPR9BIxeSxn6nOJz7lnxseEfGmOexdwXzifDva2yCQtP4nsAaecLWILKS0L7e2456qlgSIGpILtD60rrv8qQ+8J/jG/75xjZNWUmv7NUEkLG1LYgmm9UFjKJxMnGDjhqVaQUJ/RglC1TV1BJaqdrI7hQDSS2u+Mg+8xKWk59o+unfwfzN8E9SVUSwTAMCL9GOWJJGGJmp5cTNy6NAR271rD4D1Mer7UKfGE4aqUMiMolIf9/mZqGWON9TZauqvXIRC4oYbn4uKRiqJISeRqiCbk0nZc8n6jfsF1jKNyUXamUP60dgsKzjOEyuvBWoaZbl3mea+bmY66wqkfQf6bSZT6crlFNvvOngYsPywJVHJaATNcZ3qojZMGz+K14LWQ9aqIcjcHORLI9e3dtRlUgxVo1zh4uc2ZUepGdMLMdSarEA51cw5i0AS7ZCw7TsPcZ8xapt7W1i/ctbZ04WyJNjTVUKk7dt72NrY/prLzrPO1qSflz6TnXSsoPUxKAAfMimuZxnfvyrZRjXTtK4HK2cSZbhv7urqcoJkDhLt4MGD9A0JN7ouqC8hMZo4ppI8pO5es2aVjU6KFBm2b82ef0bGYsO87NSo3YP6ODMzZq975cudEEzyLHH33Xfbzb9yq5+n1rpP3nEHZHijpbCSW8b2T+v6AvaH9YwHzsZrhYnIK0MZ9j/f9aeQZFn75me+ZPf+8B77b7/6avvVV95mJ/Y8yvOK7ikZSdy3JBq77Nvfudu+9fU7bdPmc+1tf/gOe3Tng/a5z/yL1/px4aQn8kC8sKbK9lRzOAdJKeJwYZEB7ddiSA2UaZecs86uvnSrbVrbbcMoyo72nbT1G9bbhnXrnRw+TkLS3Q9st/uwKK5w0itYLYqQcaUd2RCqgbQoYlB2rLJYVoYE7VCNRtU6uvTKS+36FzwPJhepGvHoWr3e+lCX7Ucl18h60su8mMWCbnYca8jJcdu9/SHb/TCEGDWJamUTSVuVBKKxrJldhnpIii7NYRF5lSTyXMU5PP+GK+3ibVv9ue4gtY0e5976sksuQwXX7UTW/uMD9uF//bw9fnCImpl+J+JJHUu6l2IM+fUewlG1nUROz+IuoTcXF6hdyn18KzaOl0FIveTmm+3Cc7fZwd0nbM2Gc+1UaoL74P3WzX1/BWvNja+5xT773bvso1/9ln34Qx+zBM+IDaj9NjC/+/fusd/7wbfPyFg8fSclAukZCWtpp6UIlCJQisBTjkCJQHrKISt9oRSBUgRKEXhmIvBkCaRbKucCsCgiBIJCGaUBZxJYxGOIW6AIHMFyIYV9CQbjyljVg2COzEWMqYIdlsBbHizSZBrKJktKnQQPRFUUds1gOyQCSSC1AGa3RxJAqYcRHuSkPhD5EWyIgv2X1zjiRwBgQiC17OsiYikBgBgs7MiqBBmStUJMnDiZA3wYZ+brTFT/pBgQCgjKaUQSwH4OoGH+2IgTSJMQSIPTOTvA/o+T3Z6OiknHoGBsV5VXHanot6Lm4FTA6qSiCiCLWYqY/J//8w575e3Px0c/nLMIpLidyigXkSQw9zOf+qb98Tv+2rdJYw+RAMzxjFOyDAt2SC68ygOXgcwSbhbOS+1UXnFsDxgK/kZWQ+pjZYTrO97PERkSsxI6j+i9Baw/iLBdROblXd/5Fg+Ij1OwN0sdh1lqA2xGYbMRcG+c7UVEaF/BKiwQSDK9keorxGFqst8LKasuRDoz6ID68kIlD7EtPOhiYcdjew4CqRIgVfY0AkEcFAcYSeERr+zlSy69zI4e327zc9OAb03W2sVDcENr1J/BhkeAQADERNSoLRqjgAQA31QdBhhYS1umKfB7FGAp7TEIvVcAOfNEWn56rgRn43z2PAzrJ80DOv3XA0Ck2ke1eP/rYX5okAf93Yci0L8w3xWXYhjXuaKiPgiBDGCo/5yGD+fVKc4ZxEXRBX46zRJ9tcxuf8lLyHTFNQz0voO6My3YJtUBsshgJ9jdhbphDraCoGg+C5ALVnbBws5JEAeCoxpmtMUJJBVtlgpEwCh9JRCfqen1kGTJuEh9o33MpV2HjwEOYUPjQH4gQPLqKebrCqWdKGBZovB+ztVSgRxxglZtjIiWeIwGgjQoEGN1T0zuxgoiFbjW9krsdvLHx2pMGhUIGakRy7zt8XgIv13FEjooGiQRIB0ROdomtrtbIvvXzyfK+A/jSscKZJHXaItA6QKREIHkvn9AJn653ZTb+Ql4CiPS+zaa30HRERQRMYEkUD0+dz+uqwUEnLvGBCCOeeA1W0SzQxqJGNLaq/5Vb0dEvo4pwshdA91+LCaQFKuVKh7VbYvXPUUrqLlEiIW6VoIstS6oDkpNDQCf1GkakKhX08zxFJ2SglBcJj5aMhPRml8DOFurBAYsm6ohm+r4Xh1rv8DjGjbUdcEJco0UgWORzanOORDjSoqI+tFbsWhfvqcw/87Uv1ITqu8XLPKK1994/+EaobgVzf3ojzCGpfqg5gtZ4lKryF5TG6cg6fsBp0dHxm1Whc59nqgfdS1Uoke0zzwntpIcc4Wj+tEvDFKMRESPRpKvKTHtHvorNCkQh4EQCkM9vB+v7WJJwo9WB40fEQr+VjwXvBnRdUh9o2tN9Hm8loW6gwJ6fQVy4qgcsrlc81J95/8fMvZFSKjlAl6dROK8XCGp8alroM+LQBYV1pFAiwhF9e9H20c5JH4++vG9R9dMn0l+qQqEU/Fa/IsJpECqaf3xvBh2oHuYVqynmpoauM6hgIE8StN/UqKK3JEFmax3Na59btCK5rVnhkB61029kSqnUH9LMazmuqs5KGWHCEgnl5wECspNVxepP7ivc+tHJXW4gkbWxrqTCHH2z9Xm6F4iHtsKXTk1HOEjuL4SCwBwWZequs3w2Kz9+N6fQRr8mFigliG+dRADUgeKQMlxf6hBpn4am5hxgq+xHlVWb6ddd91V9uKbn4+aQZbKquWkZgJcR6Sp1mXFP4WqSfcIqtOSJJkpy/1JmtpL6u80dTpPoXo9dnzU+qltOTVXBolEzU/ePwFBO4C6qIJ7yVksygTOd3M/0tnY6n3E3S82dVU2hA3cAgqkBhrQhj2d6txUYm/GomYn+1EgAcKvbm8g6aqCekZt1gSBKAVXbqnSHnx0j5M056BAaqpZRl0lazLVNtNpo4ghsWLzxg12xbbNJBglOb9gOSjyQeSKVEOqAakEq3j8aE7rHknkUQpyWXHIcP5T1D2S2mg1VmA91EUSsdHXR51H7tXn5rDAY38aBxrbzVj1yUZOdrCr1/VaSyt2fOND9u67A9H8X30NQcxV0FfNiUX7tVfdZs+7+nLu1VOQaSN27/332ete9zqS0WZ9jd6O1dyHP/EZG53mXg9yT+OtlUSjHH2yzNjNSmnIeSWxNXz7n73b2ltX2V1fvtO+8sUv2a2/8nz7rTe+yqpyU15PaYlrySC2dzOoznbs3m/f/f4P7IYX3mK/+b/eandBSPzF+/9fj1059ye6X1ngmUVrRTnPNhlUcPMQlRr76r8sJKMsFTf0tNqvXHuRveCqC+2cdT02jAJp74Ej1tHZaZvP3uSJIsf6+u3r373Hvvb9+6hHpetfIqjNlZAjokiGv1LLKWlH13MtT7ShgnmSI3msk1qzz7n8PGoRXWFrN59vU/i4ViebyOFhHGq+0edHjh72fdaxdvShQNr+4AN2cA8JVVjvyd2hjHOXLZ8ScMqZW5qDy7LCpn2yr6uE0Lv5xsvs115zq61f20UbQl220dExa2tph7AjGbCSGpXLCfvwHV+xB7YfIiZYRUPG1qDAWlaM6Atde2vpj0WUXA11WCDWtXC9ovYRNbyO7XvUunBVuO7SC+1Nr/9V62rqsJ9950HihFNAR4N97Rv/brvufsBWrVplv/9Xf2r7GQ9f+sEDdsNVN9n5bV1WNzphY9t/Zid2Pmb/nAj3dWf6VSKQznRES/srRaAUgVIEnl4ESgTS04tb6VulCJQiUIrAGY/AkyWQGh+OELUoY1fqowUsGzzT3QFHZUgHi7IsDxFt2BI0NPKQK+hFNRhUm5xnowR1CUTUOPjkWcpRjZJqAa8hk1UvAX16OnTI3rGzQDy5XZJwrshL2+sbiUDS54AGlQKqo3oC8p1XBrv8uFVwWYV6Y1DVFUiRsiOfDR6RP4Ugh2PHAFHAxwBXJiGQsK9LHxm2yZNTNjC7YHt4cDvGCWYiEso3zYMvAbB28i2ygMkXolamuAcjnNcivkxXXHGRfeDv3ouPetLBVLfWioBHj5FAcGokVQHebH94l/3BW98L8XAyqqHAg2GkPCgAW3HmeIxMiiQKcXYCSaCcHox1siKoBMPpvPU1D0AAheLt4/gUZ86X8RCqVyo1a9/6j2/aVVdtsKlxAaYQQrMVtnbt1TyEUty9DOtCl0vE6q+YQBLYpI4VaI8dBjYkNYA8M7N9XuujujIJgdSMhZUs7LDHyOL1Tp8rYzJWd4k0yLCtHnLP2rgZv/89Njsxipqh0VatuxTABCDHQcKINPK+iP8d7BT1HzAt72PjttDtoOw+FEHzmMQHIkdxi8HmQMjEUY0iumKOnk4gBQKnAoVVq1vXNTSgkgMEGuNheMfOfRGQHYDMEG8dzRk/P3L8nn7HYzn/fv4fhSYE0DP0cwz2ajMB6uqDeRG/IcXWbr/9FYF8UVSIZRPAfStAVzMgXo2/H+pb+Od8122LlMmvMVQ07gOJI9AYkJSNRRhpjkqF5LWnAdyc9lGmKtnCk4DBO4/0W984ha0BU2R1Uo4aa34ptYL4FOlRPPaUaV0uJaTOI6Bsfp4+jkWE+nCOFDVu50VjBXSKmNFk8/gW5oH+DmRCsDN0cIUM5eJXTDTpcxEQS6eRezGgHR9Dx4lVCzEZFiwJ1S+qu0R7tQ65Iipk/QfANu5rAeGB+M7bA3r/aP3iBN12T6T+SgKpMGPDfmIg1Y/hfxdqVnkcRKYofgqHK3sAkaQS5G+PsAP7WoZDDST97Uu0+tn3Fz4/kwRSDfOihvW8Alu5jAgk9j8n8pzxKJVRE8qMOj6vYe0JBJLsvmRXGgC/all0sX4KSHOFkUau1zgKKkwnzfJ9Hs/pQCB94QyBo8VjJzVx1MdnTEQ4aR9d0/w9b0IA6MPYjNoU/a7F8shJPD7LAJjmojonmnuT2NaNj09SWwMLLQ0jnwNhpYqrH5V7ooKf8QrSw9/yJV//V+jPQOjps6DG85XP51h0XfbPI9IwIo0jvklbBgA6UhWJeNC1wGedxz9c+wORH8/RSO0T3s5f+8OKFNoelEdSCga1ZSA3ZTUZTPXCKq7fmh8CdcMaoJcrlKJ/F//2Ie+JEyFBwAmmmCUKF0FCGdYD7ycPSUw2hX/nSaUowlGaSPRXIEudROHardsezR0pMr2uDIkSMxASSnDRvYDA/wTkRjw+Ekoiia5ZrevPjIXdu25sz9t6SunkhDqxVN1IhSgNKSklSpz4sgRhqU7xsaQ+E/mj5B9Xq7BmKwZaozhjkcwiC8ulFlTdFp2zCD32IQC9EvVHE9c9XUnSgM5T6UVULTl74MEd9rOHdlDXC0vGyJkskJS6ZoS5osFXydxWDZ8c95/1gNVZwO6OzlbqJl5nr3rdK629m0QR7Ml0wymVzQKKLnWQX0c1HiC3lrlHLZPamHVOQPo8hFkmQ/0pCh4dQ12+FwXS4Gjaxrm3kwIpjdwiBYGVA3jvH+pnro0CeIcaSCK69T5ZU9Q5ou2ZNMk/lVjYoUDq7YFYojYMhFI/5M5hFEgbulusmWtrCwqkphbVDIWc4Ir44I59KKgmbAsKpJZkOdZkzVbH+JDqX+v28SPH7fmc4+UXnWX1NbSHejQijU5RB21icgKip5n7inb/cWKJdrS3tfngU600kURB8V5mayCOpM6VyuM4tmR6qe1J1fmJ1Ln19Y1+L5lOU9MJu74myM5uajW2NGu8mL35K6rR+F9/7XrgHmI2a72ttfaHb/0tuxZCoYb+Huw/ad+7+3v2EhJbmppaXGkloud7P/6p3X3/IzY0xf28FDxaj6TUx9J4LiUlfoX1QnS9893vghxbZ7sfPWh/874/t9fccpO95TdebQms06amhqifw/Yz05YepwYWY2kBa9REU5tdfs3z2f+99orXvZp1QVdX+o+DaB5mVIdLK7AKBenywoCSSlfW3LXJelvTVmdvfMkN9rIbL8UeFZIf4m5sJs19XhP2cBA89GOGa/UPfrrT/vajX7Cyhm4UtVLXQ7q4BaQSHrA81PqpZ6YKjWHu9WuolVWe5FqWwCKv2i7a0mVXXroZ5V6ljc6wNQk4be3UoKUWnu7nT54asBMnqY9Hu0ZGRvmd4RoB4TI+Yi0QULLE1JysItFiZHiCNagRsq0TO+1ya6c+1+6ffs/OX99qNz/vMmtvVDaN7tuZlFroSPCpRU2Uxs5vrKLBHh+Ysd2Hxq25Y7UTi/2Dp2z1hrOZ16iZmKuNKO1PHjvI9ICwXHMuNfommHMT9h9f/Litq81BuF1qL33hTdZV1WDf+fjXubYn7cIXP9e+f+89dvc3vk1s5+1t7/8Tq0Q1+J3vPWQZ6pNtrmi0DhLGTj3+sNUxzz97jtwFzvyrRCCd+ZiW9liKQCkCpQg8nQiUCKSnE7XSd0oRKEWgFIFnIAJPlkAaufubAcMBP3CbL8d/QlanwLmkah1hO9RADaRGHuq7Whs8W1qkjYCXOR6G5Ba2JBs5HsYrAOS9FgsPbgJ2ZQWx7HUK9JAvm60A1kt9JKCvkgc5z6Z2IEoKjmCDps9FHlWofgxFoSuxwkvwuxr7korGch6UyHDlwBlUOcqO82xk2qw2LQFE5bOhOR09eOpVyPaPrXwiIM9BLVnYAd5BIGUOD9vUiSk7RYbqTsDgo4AR85ESIwYJg0VaBB55Wjg/EUDmYBrnWqxAmgcgrYX4es/73mm33HqNNWLx4PU8YhWSagVFmaFlYuQAtrKZBfuzd/2VfeIT3/RC6jkyF4trGhUDhuH9QuZoTCCpTQ6V5YFEb1qom672C86LgL4VxFEEbsr/XQ+jiuH1z73ePvWFf7X0zA6yXScpMD1vXT3XBTsqaiGVlVNk1+MU4E396ExkeeegOiqlHBaH6vfZ1CnPQF5akD0VXv3VqwKclxtxgkvZt+FBmExQxtMc2Y3KMO7E2/7Yscdc4TI1mbbzLnoeD+MAAXnCSCBhXBRcR9doC8oktUMKpFy2ywaoW3Dw0Am+JhInbBVPhAB3PjUCSV2uugerV/cAECVdaTeOz/vOnfuDOs7nWLzfKPjeJxGsrD5g/K/Meo/UYZ6tHzVP28csVEx4uZqvwoldZZgLbBFYqrmg18tfdjvfCUSt1/uiPbKIUX2yRsCSGv6t4uGyOJGtiKavMvzVfzkHVMN+XBHGsUQ2yK6u2gkkbMNUw4r4V/O5MqahBe0kHv0HADBSZczXwB8KOvFsdjZb8VJ2rvatl49FQcIaoxqogDixhZ3DzX5ebCOrPRHYQVLEOAp13AKQL8VSYVznySHtNyJ3QKj8WLFFUDGB5ONFfkwrYl1ockz45NeC+CONr8DU+Pmo/T6n/FzUvwHojusVUbjAidLYkkjn4PNWsZKlqPsKaucFBZJrHCKyIgyJoJ6K9ynSLV8HSttxLk6yqB0C0MnQlp2lwLFALgvkj2wJIxIpqFbC2hA+X0kgCV4rfp2uQMrX9hJxzvmerkCSxZQIJKnXsrQDYy9bAlisb24gmxnrVIAp+M1giUhDZEtXJbUCv0WWCGgWUh9A7aAMU62IsGTJ1i3MqWBTGF0LBA6yZt9xV6hBcyZfOx/+fn53ir0UJl6bJUbJg4dc9BPGqPed96OA75BssMRYkM2ZVBRtgMVVnFMaoHB2No3N0BEAX9Z/jSt5k+oaGh21UAovkKfFa4i2EzkQ1GWqXSbAPpCFPiT0n8Zb1Mf67VaGESkUX59EEKh2mghdrQ8OhOZJpmiMRKSSiJTT2xBTRX4d8mMFpZGSC7Qu+9oAAOsEEgcQeeTKZAG6EdngiQCQ0z7vnGhVrY9ggxcTQPn1NPrOovYZhd6JWeenwrUpzB7NkKI5qRGk88vPU599+TZ4fL1B4QCBQApzy0k6zSXuW+q8/7mnoD9rSHypB8D3eo1a430shFpWmpeKddPqS8/IkPyja+oBvAGuoxpLIhMWiGldbaOrfyeopVKLnZ0IIq2FUhR5RFD/SRXm9pgiYzV3VIMxUnWFnJNoLgtwZqy6PlVWvmHUcWrqB9XAhPRt7kTlU2b3PrjbvvCVb9vRY6OhHhPxUq28Ju7jpCisp60KolQeSniI1YRKVvJ4ErJVvV1228tfbNfdcDUEnFYTAfKRNSeTfYH7ENm3uWGc1rfcnM1MjkFUDDhJUpWQnR5WggDyA6MZOz4wTR2eeZvGTnUW5ccsZMAM6qK+oVMopCZsffcqW9e5ym2cZyB051Dmnxo4RQ2kNNaZJIm4hV0vtW6qSXiqwMIOOzMIpPWdUiAB1EPuNFNDaVnJEoztnz262+vlbFndCjm+bK0QAk2tbX59VpLJ8NCgPeey861yeQpQnpo/EBJev4rP6oiPriVHjx6xRmovqQaO6tXIfm5Nb6/f80pBMs/9klTAUiRNUUPpBPZqul9ykpXh6fWk6LONGzfahg0buedKEo9ZG5+csubWLrvkogvYZtKmJ0ftf31x/IyMxVNHsM3j3vmc9V325+/6fVucG7cmSJJ0Gqto7hPaINr0W4q4udyiPQzR9s+f+rwdGxi3Ye5hWldvsPMuvsImxqmdikVaM2SN6iX99m++AeIlaYMjafvu179il6Lsaub+M43N4fkXb7XWNR02PjxodTxbqG5SB7V+prPo23MoWIn97/zh260KW8XOnrNoT6tNjI3jnLBstR3d3LuoT1jDGYujJ0/YuVu3okKapzZf1m66YJ2d15u06vlpJ4zwA/BrTLANhKhi9D6w64jded9ua9twgeUq6v3eeZT+1X1Zb+86vwxUYfM4i6XfzOwk1zwsnZMdfq9Qw/1zcnGYY1GHi3OvgoQaINFJNV8bmzVetF5V2CQ1pI6fHEDZN+nJZtP0s6yImyGQqkRmMefr6N9TbJOsw/auG1IRkq6VufTIj75h561tsttecDnPclIiK7mHGUX7arGELud+eG6hzCaqW20XdWD3HJ32WlIjowNOsK6iBtXUHCo2Rkgjz2OTo/3+rNfavgGSlhp9JIDt/Nld1omt9Q0Xn22vu/1Wa8qV2z3/8nXLTGbskluut3tQF917N3WpiNcLXnu79W7aavfdv8eO7zpuPUvVVsn4LUvjMMBzxQMXrDojY/H0nZQIpGckrKWdliJQikApAk85AiUC6SmHrPSFUgRKEShF4JmJwJMlkFpO/qQA0EByhCxuMiMBXpoowrt+7WoUI6pJknVgn0d3B4A8699xFX0mm5MA7LpyQQXupWLyorgBjZY1jQimXFbAbyCfFvhbwJTAGtmeKGO0Et98ZR8LSHIgB7BMVk6yE6nmgb6Gh5buTS229pz1AEc5z9bMkVXrFVtUZ0TgUhH4GxfldvLIwRu1OVZvhNg7HCTrrvFYgYSFHQTSyfSC7aDP3KQAACAASURBVAbdO4xSIEsb8sCsn3gA1WOVjAgkB2QDluKAuWfDC5ATmK3YcU5bLzjb/u4Df2rnbl4DgRTsfSpRZ6gCiUIlr/SgQiA7UfVqACw++qHP2Xvf80HAAeynAH6UpavHVe00roGj884nokfn4/SJAFzvsChLW033OBTyv/8zAklARk7EoABnHvR/8sCPbe2aSgpTH4TQSvGQdy5gCA/GUiAZhYnz4LJQRBFIiotIAMU5Q3/z2M05zcyIvKEgdq7K6uohJet6wIs49/lBzwrXS3EQgVTBg/MsCiiwBjJ767Fk2YVQSwqbWtuw+Rr3lQ8ArUOBfFGWO8r8LyiRIsiWfpHlS5LM3XEydKm35L0WSIcoTz6M7zxJ85/Nz7BXAYIq3K2s5NY2MlIhB+cAfR/d/jg4W4DXQqHyAPD6mItIgDzgGQE9haNFYzW/QThO8feC6RjzFOC9sbHelQqyqXFBjivOygARTtpbfuctDoKqoHOlo9WyJpJVHaQPebc1UncwFpOAD/UuzFGfBSWZ+DUHbdUXAFkiiWQlqbHrtcr4vEbZwk7GLNsgYMyxCVnlcJyaerK7OQbWRq5qUn0QEcc+FkOMfezRv8WkjPB2r2ciwo02CKwRsRyvOzpvjQtXHsYx0fnGgLzs2dSHUZz1vgBpZa0H4FHbAo5q3ZIayQnrQDh5zSSfH4GM9oZqTwK9pdxRXDwm8X4CkB5UiUHF4fGTKjHicwtkdhhjYRspkOgrP36ofaR1089B40Vj0n26AnDri5TarTHk28Sqi6Aw8qNGnwfLsjDulBQggt5HuQckqAn0DX3PFUj8W/3oCiTZcOlc+b7D7H7eQf0VLNC0qoQ5E2H0rhIJZxS9vM2h7zTvtS+tOV4DqUYAGoSl6i6R2S8CKc0XE8kEGdTN1BCpo35CLeMs2OdVKpFB400qN6nS3KpOa1FYz/WfE0hVdd4v4foV1rfQX6FGjf6tc//Yv08VptgZ+tej93/bx4OAOx9DHGfLli3UQml1JUESQky/dQ0TsSRyXK8whkXohX5YBKgcHBqwGRQFnVgjdfWs9nE4MztnBw4dYg3UdU6dqu8SA103VfuLhT9ewwMpEq5Lblno9mMiDCMLWI4jYk5zV/H1ZUfXTVehCJ6UmCuQTK5K09gRMUzbZiDxNa+XpKyQtaRqrolIhiBRjOelAImOHY9HH7N+nyBSiGucrm20WUrJGsDPMuyV5qnRsSilAGt6TOS6iJnvyAZXilTN2xpZGTIGFonfIjaqsuOihDvq1YgIEqHsF13VwxGJG1RH4qQ0BxZkKSnCh/MRWaU6b4TeiXX1g35Ue1EMpGrrFMfUry6Ryk/krs9BrV9+GxDmgs+ViHDVsQX8izwSAar+VN031SPyb/B9T46Ikj6aei8+I6Pxz25ohnSRBV213yeEtUeMKgkDyQYUUXOMQZQQfo1gbVbdLeK8KJV5tKbIWtdJs2j+qPaJ1iZPGvAamaiDI+VUmFvxHAuGp7r/WkZ10Dc0Yx/71FfsEYgBlVHS2lnLObdyrdqASnc9dYRasYPLYvMn9XU5sZCz5RJg+PDIELWRBt0qt3t1p930oufamo2rrQ0Vku4PkvVJzkNznnqKWCtPoMaoErGVA3zmXJZlE8Y4m+PeMCUl1HiammJpG5latJksxA6qj9nsEsRRzmYA4GchkI4MnLQJ1BwbV622TWs2kBiTsEnuO1KQWcdPnbB5/t3EeFS9ou7ubqvifnSZsXliINRA2tCRROUBwdTWjmqojbFFHLm3e2D7Loi7MVuPfVdncy21I1ex7zof1wmkvIOD/XbOlrUA+rr3TVH/qcfHTkJWh/SllGup1IwrTjo7O9wubxhLvXM2b7EmSCXZ9x09csRtzVpQK2VQh01BDA0ODWMrlrLNmzdTD6nTxsfGUIyvdWXV9Ayqcfq3tYtaTlynpVhKSkFMH//e184MgTTOenHZtvOcWLv1eddYA7Zm5dgQKollWZalfl0P9tQZ5utUetn+8aN32EM79ttJ3AA2nH+xXXn9860fO7psKmdNKFg6uf+/5ZrnWBIF18h8he184F6bP/CYtXJv2UHizpZtW6y8tca2P/QwSptNVllfa82b1tnJvhHbcc9Ou+K6G+xT3/6WncAaurp7rScvpcYnWEdQvLa2ez1V1W+sZG4Porg5a9MmFHEQSNT4fMGlG+ycbsjZrIgb7O10c+QWddE6jFro4QMn7Rs/3mGJtvXYXlOri/EyMcI9LdO+A1JSaqtqCKR0agwibYZbJIihsiTHXaK+1qJdd36nXbCh0XbtP2gT3BurBlKoO6c1ucZmGc+P7z1ifSexVOR+WfdyMynIM9bDaq4zuhbMFz1fMRG5rrPOKFElO2PZsaPY8G21l73oSmup16oFURs9i2n01aKSyvIMNk39pS997wF74LE+yD1dGbhm6RIKGTvPmu01aPVMk56iji3raTk1crn3rCyftf4jj9iahgV77uWb7VW332KrKpJ2z4e+Yumhabvg+dfaDx950O7+3j2W7Oi0F7721ZatabCdh4YhM7O+frTWN1l7bYONMsaPLOke/cy/SgTSmY9paY+lCJQiUIrA04lAiUB6OlErfacUgVIEShF4BiLwZAmks2d/5gClQDcBtnFGviywWrrasA0hO06Zql4bRIDgSpWLwzwRWOm/yfqLXw6yCgx2e6lAqsRFrfWZLK1URFYAcQzA6QFOEpksoFKKB6MpbCiwJA9ZybLJA4Y46/y1dvULrrTKGmxIJkdsDksFr6MQ2ePpoU6gUEDHpKoQQCYUS7ZuIlpiRVJoqcgdkRTLYxBIfaM2S7bs2MlJO5Gat70AG0cAxtIAHzG45Vm6QRrgAI1eQbkVSCQHq0WaRQSS4icCxgvo8qj67ve93V7yspustQWbM7apBsyQ+kjNigkCgfZuDSRWqKzW9u4+YL/1+rfYgcNDgKUAINJ2efYzD3cOnodzKH4FcivYzARrLe2/oM56IpKkODs+7lvRMgLdsgATf/C2P7A/eucf8pC6D2DzpC3MNllHzxVYbaiLpgO07DERiB0UEIFU0o8qCsgyQxmx/ZzzNMAAtlUNWPrVysIOO4/FQfzuATeil0A21cZIZ2YYLyjQanLYuhzFwo4H8Zput7DzGhROOqmlnK/j7SG3PPg90V+eZU//L8yQwTtIPQS87udhS/zhPCCpjtGHv/xfARZ/4pdnzEf9ryxsFf3u6mqHbAUUhnB76KHHLAMBGYZd3C8FhVF4r2DztLIvAjDuJEr00uZxi/ybHFyWXmvW9Pj7KkQuhYLA0pByX2YnIY8+99nP2r333RcUPZwjcKaDwgKeQxsikDEC46UkE+GYJFs9ATDgVotSA0oNAhCK2YqrGGTT5G55iil/nxoet0kAoxkyhRfxyS+MY/YP6Bhn9J+u3gnEZ1ATFYiWQsz8ezqM2idCQmsK51fpJHHoYz8fLTAi1CIyCoeYfNzDscMa59Zz0bHc+irai+qWKCaBvg5kbqx2kJJQqsBFKaKWGOhOHituhbUutrQrVgeJVI8t9dSN5bKCiizB3BaKuIhs0JoaVJlYupFBrlccC7U1T/A6BBsonHiqx+Mmvw75eYZ2+Tqltmt7WUyJKIsJKd5zHDwC+EUgiRgs5zxdgcR2siMMta9ia7IwhrzPdB5hUIW1xU9QpBG/Pb4B9FIMfA6wwypIoRpII4HQdcQ7QY2LWYgQnDAt2ZS07k6AWcDlVpSaVbIRjOKluDiRHCk23X5LOL/Afq1t3r4oa9/VrDrn6Le3X2rXML4+9MWRJ57Q/4V3x05SNJ1rj6v/yPQXuCsQX6SBapEI/JUCRUC8FGdSh6gtTv5IYYVtkP+NWmUKBYTAX33WKtuqzm4A8pztosi5MrzLAAw1RnW8IHoNNpWnE0i6BnlyAaC6rMZEGIkA0OVE1xzvvzCSXO2m34IJ1WtxHSxdTpWU4YQK42eGOj6yF1smkUDkS84LtmMEBfCsVw41sA+DovGnRBCRN6pbqLEiQsuJaGKgsbFItvvigq4VYSyGeQDAinJAxesF1OpavqykAD6X6lE2h1KvKOEktcB8gZAUwaT7BaVW1FHjTWNONk+a9yLbRFipFqOOqbo7CxBIOUBkTYJKxpb6RUoDrSsaV/NKdhHRJRWU21+KlApWuU5McgCpseL5UCBlvTtchaTrQo0sFwH2O7s6/BiKeKw4VKy0f7W5oeP8/8IILHz1z25sDGOK+KjOYQXnKgJJCUHV1UnIBmzYsOTSTY/GjsaBjyFire09sUeLHxOsUjWa+L7arTEk1arUg6Ddbssl6yu/hPi6wflKMcQJLvDdDMrTxw/121//349DPEpBiVpHSUnYibUjs7n28ott41oIJJKUZGnpdX+k0maBUiKD+nN4bMh2U9/l8QOP29aLt9g1z7vWes9aDXFT7cqzatWGJEEjBRmSFXitGoozoyQUTbFEa71jTtGPs7PzNoll3anhFMrYOZtMc70oBwjnWjhJMaQxCNsUVmCnRoc55oj1tnfaxtXrmLMNNg25leZ8pb4QgZREbduG7dsqJ5BInCAmJ6iBdEwKJOoXdTiBFBRIi7IlZq7cv32nTU6M29Z11EUsX7B2gPOWts5Q11I1Q7Hlu5j6R8+5ZDP9M4TN4JxbkU2wDkzwvXPPPdfHmbZXPS3Nbf3uQMWk2kZTE9T+YQ62ooDWuEsxT9dvOMvJSq0jJ473QXh1WgOkmyzPxlChiXhr76RG0iyKx4Zmm9DaQrc3QjK+9h8fOSNjcQiC7vwtZ0GcJe01L3shhnEZxgd6U85ZY2metsjmcZE2ishLJNvtQx//tP3HD++HzOm1RCPr56YtrsLJoXrpSGIRyLZXrVttZ285x7afOGX7H9tu9YPHbGH0JCqubbb18guttqvRvv7VL9k6SLxtV15mrZvX2wTkxZf+8XPUJmL+b1hrjxHbMQipRVRiS1xzs0rWQOWPgzQKI+4p/Jkny722VNVZW91SY//t+ZfbtTx7YJAXCG/dsEfXJAVM6+LDe4/bp791j00tJVE1QX7TV/Oo7pVEVUutIM/tUI0l7rMWWbvKEw0co9ET5VpQp734yg12/SVruAdetJ9gY73j8X2MJWqEcoM9z/NPlrVyCcV9brHKJmZEn7MW6z5b6zDqtHC3tGiNWEmOjI6yGFGzC4u4eepkNbIEH9pxnz3vyq32gususvZm3d8Z9/HTrMe1jCEIUdbEJex956qSToY9tKMPS8Au1r45G8U2+qwt50O8knQECV3JvcvwSWKPFd2adedglTjB+pyx7975OWuvW7DLzz/LXn7b862bteAnH/m6TfFsdcmvPNfu+um9duDoCRRaVfbK//4b9tiRPjuKfd2qDVtsBOVgG/NndfsqGx4csV277jsjY/H0nZQIpGckrKWdliJQikApAk85AiUC6SmHrPSFUgRKEShF4JmJwJMlkM7NbndA1LO2HUQvwOetAsSxrQv1aAKYpGxlvRywdMAnvPIAeGzbFN50C6MYwA0F4MUkqW6Jsl45XpQJq80XASmycWYwqcGzAAMnjmFDMgNoxUOd1xRhH529TRRcvQK7EBVxTdkM9hICgyuEjAnMBBSKPf6dWOHR1YFdz0yXQslPIAJHBaTxUMmJSIGUOU79o6ODNjqAhR3e+Qdobx8kTCoCi2PFUWwdFfeeWxBJvcDeBJDNY8kh4FlxFYkjuzqBfwuAEVdff4m9451vtq1bN2AdBpBKZqFql8iyrywC3xQzkXiVCSgRSLYq/NQzPOT/7pvfaXfe+RP2CRCu8+XliiWOrToHP/+Kia5AIIlYKAa1C+TGym8WE0mCt9UukXDNeNb/lAfAhsYsgNwxGzk5bR2rLkId1kG/UsQXWKaYQAqUzGkEkgD6pVHA1pMU/U0CdCxbfcsaiItWvj/EeStLNYDtDrZxrjnqISwv4+9erpogPLRCVFRWdVrPmksCYucjQNZ1EbnnGdLSywUSKRZxLGA/8tBD99ufv/ef7Gc/3Q9YWOPfrIwQ+QKRU6gn9UQzVC5S6rMqah68+LYb7HWvfoVtPXe9Z2a+5OY32b49fQAGPIgDBgn8Vhg0/uO5EpQmgRyIlW3BgtApyNBPjIegRgvklkjcagAs+fK/7GXX2y0vJZvzhz+xH969nZpOAJ6AaaqrU+aF6ANR4vNBJE9Ilec8Y+OrcFbCbvWKSaVYqRLXTKpwmziBg2SfK+tUKgU1RlwKbcvRdymy9TMChgH0RAbH5n8x6BXPRR99eTKtsGZUAci6zR+vmGhyC7iImHaFRPSZ70NKH8HfTmoH4iUmkDx+IhBYR/Tba4CIrI7t7qI2OIkUKRYFgC4Tt0BmydYlKBfC3A2WaAxUPhcpLQJJ5K7Of+XIKJ5X4VwKYLoT89E5xKCzjqEs93lqIQhElt2N1kXtR9Y+roCKyAE/b40OKaj03kquON8QEUQrSCUX50nlFUZWZMwXYqP1KSLCRSBVSV3AucUEUkJ1mLy/CqRUTFTkFU1PQCAJvBWBFCcN/P8RSCna0dRGPTPUBd0ApyKQVGEq7jPNH40Ht1BUdrhqx4ggETGZJ5DCZzFBJ0I+XuNdhSpkm9ff3XFyZaedgb+mB/c6ECoCKYfd1fT0tNc8Ubs3kcEuBU+eOI06UvH3pA2irSQKVyNBIM3T7wKQRwH/KiAB1qxFCUFW+GO7drnCUGSsj1HFPbZN8zHO2hftT297rDRw/dqAmpVJK3WHCCT/ret5dPUO1xzNWqlVwzauSNP+fKwxHtmP7L7mpeIRqcC8zzLvdU8ga1YnWGh7vJ45WS8AW9vwfdny6boYbBMDGey1Fqn1kWEtzwAmS5UgYrq+nmsdf2chiKTaCnaWUjtBjGjccoJ1tEHjVVOyoiYoUFOQd1pT29pa6I8qaoNMOiFbB7CagBCfnkk5kSL7tgyg5xxAuyyoZBUocijNtiKa1Beybk2jdHIlCGuu5qo+F3HmSQ0Chjk3qXPDwhWSSHysi6STgktWWBBgtZx7OwRSTA47gRjdR8l+TCtm95ozY2H3vptUU4W+dgJJNmiBQJJirIZaW9PTUsRhreX3Cqr/p6EEai6VkcBt/s4Qd12zq2l3JXGTYm6Z91R7TOclAknqnnC9DWuD/3DiCfpaQLfUF/c/esD+6h/+TXcEuiuCHKqwVa0tdsHms+ymqy6zToikKm4Aq0W28b0afqsrZVLnVqOVSzYyPmw//umPLbWYthtvvdHW8l3VJCoXiQjZkaIOzcjQGNaX9dbA+7mZEeyUUTTNZ7hvnOEecga1M/NqkZowk/N2fChlw9MQuag+FkjMGZmYsWHqFKYZu8OzUzY6PWGr2jqsu6Ud+y9twxky3Y6fOmkZrLWaGevt1AzqEYEEGRYIpIGIQKpzBVInCqQmvr8kez0A/PsfecymUTad1QVB3lQDsbwK27JGJxhFIsylxu3Si8+xjRs6sQWrcOBfar42iKYh7M9EEq1fv977VPfi7RBHw6hadGvT1Nhg9Zy7CLhR3sswnnL0dQ8We8nmVretG0ZJM3DqlG08az3fz6JoqnfybQayYHwqZa20R/V1qpkXJ06csN//9OEzsCqanSKxq7WhhvpBtfYH/+MNkAqMlXkIuZkpV15VcrHKMQelyixnbCbqO+yfPvlZ+8xXv22da7fyXqslqd8zQtznM/PWDKnRxhrboHpUPCvMQ6y0NkAW9x20ec79iisuseaeNtty+Xn2tc9/2rYQp+fdfKOlG1BcDc7Y5//m03aIOlyVmzda9QUX2hCEzhKxyEKusARZPVZ+5fPUKtP9Bc8Vk+P9xLHLVa8tNWV2/UVn26ZuLOyWZn1tzHGfkIFc0ktrwjIk6dHBKfv+Q3tspqzBsuWNriKbnRpn/ahAgdTr/ZTgYSM9M2yz06jmsJZM1LRSs2nOKudn7fptPXb5ljZL8Z3B4TFLUm8rK7Un61Jbzxrbe+SkHSQBKsP8mkxho4cV7wyqpCzkeCukpdYcrfe11djQjQ07+d9E/ady1ql65tPAkV12zro2u+nqi6wZ/+JF5rKUveHugD7xbB1Is8paOzGasr7BOQjGDtbKGSczu3rXQqiqhiQ1ziB7Rk72OUlbzzZDIyOsD1k7eWSPVZFMtO2cTba2t9XWQ1DOPHTMxk7029Uvf5F96Ufftvt3PWZlqMOuuP5aaknx3LDcaC980S0MaZ419RzEf7rX/cAHP3xGxuLpOykRSM9IWEs7LUWgFIFSBJ5yBEoE0lMOWekLpQiUIlCKwDMTgSdLIG1deMwJpJA5H7K041dzRysPD3WeiV/Gw55n5evWPtom3tJ5iRjs1fNHtAMHg51o0r7jTYJ3vcBFZScLo/K6B7wccOKhbF4kEmD4NHYrfRBIc5OAiQA+QGKQJFV4odfaGmxE2gGG6rALm8caQ+iswHvHDbG7crscgRtS3AjZcV//2JYrECIxICmVjyC0+ck5S58Ytcm+IUCJCeuHQJIC6YR0M1IIRaCYPyx6nZ1iQFzn4oZJ/luZzsEzKmToh4x6kUgAbg1V9tbff5O96tW3kUUqTYfUHNjYRXZBefUGX8/mlF0KUAGKoXofiuVHPvhR+7M/+RCPWgKYA/ivoJJjvmIwCfwW+K82hL4tZOXHgP3poPfpKhA/54hAEjmgTPT/jYf829/+VptKPWZZiryXowTq7LiEY1AHqYwi1/4KbQ2jQVIHkSiyHJOdmd7DliRzkgdnJYFXWxICKVEhEmqYYwAARei8g8WQiSqoXVnVwhgZt6HBw5wpdka13dbafb4TLk5M4rfviic/V40z+ki/Aeid8OO/9NyYff/7d9m7/+SDWOGN87AqgJLYRcq5eGwrXsWqoNOJtlwE9J+37Rz73be/ya65YhuZ0/V2+0tfbw8/eBBwU0XIA70qYNUpjyj+rgzRGFH7FCmRcz5/goomrkHmWfeRYkXbzwAydHXX2nve+2bssZL28U98HuuZAaxWZD9UTdwi0sHt6wT+i/TDGlIkbjQpy0XcimwEjFJ2soAjn3sRYVct2x1hhHwm4qoGWxZXdrlagn+p+LOzYQWiy+tkOJ+sMa//FUhK78e4jkYRORrPHX3HK6BEoHKsgIwHclyTo5io1nnpP/VRHENvnJNHgTAC4vX2BKBednSRvZg+E0AMweuKGe8ArU9RLaK4QFgR+ePH0Bop1VOkQArjq6D8CKqXkMEfdolFYKx0ktWXMpUjkj4e2yJGpRDSOiUlkr6vzGb1jSsyRXxF+/Pv8O8KHVdrqpMFgcSLY6nfVU7cRG3gvGX35FZ1el/1zFyBGKLpwhPGmCt8pGhR36FAUh0XqVsUw4iTyJPOMUHgEE/Ur6crkIK9VSCQggpLKqFfrEBKs243tzdaTxfALLXtWmpRPtAOHxuR+igmkWICye07pVwQaB8RzTGQHc8pD1M0f+I6Xn/9yePx0DpjvzPYecbWdDGJMjk9BeHD+sLxL7jgAmcXnEjm5eo/kbIRSap+0fdz1FuRQkDJAOPYKqlGSR1gf2dXr+07gKURSgMBgtLI+fn4+Apkkc89H1+BCgrXNrGczBGOJ9JI4pEE8QRn5++gRvK6Qt6qyMJO5Ad/uRpN60dEIi3Q1zOAuAiDAcZD0XkpenSMJESDju9EQ0SIxworH89cjwXGV6mul8a06vIAOkoFJM0Tm7idVTnzrJa6F3UA83NYiqk2jYh6TUmdj0gojct5wEkpkeq5/leiPnIxoup4ALprLLa0NmFxVusE0izgs+rFaE4pplIWKdN+LpP19VTWmNVk04sMmoW4c2s9/hbhkuJvEUwJJ8jKPBlA61MV12MpivWdDPuRlV8Yc/E6FmKtpBL1qxRIHShA4nVffS8iQGNFtf1kGbfu7KvOyHh8740NPmfU5rBOa47IdpMaefUtNoZKoLa2DtJG6gh1u+4NIIykuBA5rfgqCYC+13nKUlft1JiV+kjKDN0R6Cfc2xSarZWsGmKqkvo0k9Q/+tpd99odX70LazJdM8qowZK0CzedZc/Hguzs3m5Lcn1MSHnE9+rpc9U7487Ka58I2K4mQSiVnbVHH3/UdhzYYde9+AbbcvF5NoeCpR7yQP02O52x4QGs3VANNUMmZKdHLJeasrnpcUsBeMtGeQ71ykxqARXSsvWPZ/mhTt8ytnBg/4NjkEayfmUsD6MUnErPWi9WZh2A7iL+fPwzxo5CIGWxoWyGKO7AJm5VDzZzxJibEsilfjt+5BAKJBFIlbSlw2vWLMvqkbjf9/B2xtqUbeltg4ioQKnci1qkyetPVWDv2tqSsHOwZM6mUHBULZOk04S1GqQjBFKaNSFH22qldmIui+CRZZ2sEhtqWRs623X3SO2iMWoFDXvttHXrN/r5ZCB8pdTKoJxSXaVaSFVXOXLPNkttqGVUmyIlZqgFpfv0blTUUkn++t/+9IyMxXEm7nMuudDO29hj115KLaGpYauHiGkgrktYGes+zYkY2qq7gBbqW37x379jd3zxTutaew51MVuxLdxiR/v74CwXbXVblzXxHDCy/VHbu2e3LXCteM3tt1n5wAn7/9h7EyjJzqtK9+Q8ReQ8j1WVNVdJJakkWYNlWYONwBivZmgaaMCmaWMDDZgHNA+w6MdMvwbcbtPdj8aNseE1D5u5jbHBEpZtSZasKtU8V+U8D5FzREYO79vnvzczqhA8lVW1Vq/1IuRwVmZE3Lj3/Of/7717n73PS8/8rd179KgdftPdVlJfYZ/8g9+3Lubev37fe2wV9VBqLGXP/o+/sy++dMIKd3Rbz1set0GuSYtQma1CuokUqUSpo8KkBDlfjPpIBFJ3D4VNUswWrdvdezqtpRpCGetZtxzVVZaT9yqG0/m6ALIra5eGZ20RclIkahEkyAJqMV0DNzW1+xiWwtJk6Ac1OtLH+GrtgFznO5OM/Z07kra/s8Iunzvj9p67dvWi+CFWUgMmvoe+sAAAIABJREFUqm14eh4SadjG6P+5mNX1QxVkeFChShVXiyWkrCCL2Md1rBc3xAqrOE33d5BiBZl5iCSuE1fnGQOtPaxZ5LDWCV3Htbe2QLoucb29bsvcg61saA5QgKcSF/Z9GQKvQGpgqeBmpm0KYnIFC8jVDQo8dN2ytkgvqkm+h/dR6FTMdyVZU3aXNfO9FD/Rv/bceL8NzqCYl003c1w2zxWFtZakx1VdsywYF10RpXNoeULOBLf+kSeQbn1M81vMRyAfgXwEvpYI5AmkryVq+c/kI5CPQD4CtyECr5dAuqv4rAMBetwIaCfqadqLpZCqFoNKyduhX0cyxWRHfAiu59lSHQkgCtt29YXwZZeCCCQPgLMDSpFNk1t6uIhEhEABVZvL1neFxsaTGcuqGTI3fBWAGo30yaigH1BVBdW1VPhyV+zHUBgpkDYAkXXz7+SDo4hSA1G5rZ4DuuHjZjA0KQ7WSIUAmGrWvU6l6trEvC0ASExxozZG490LHMEIm1CT3QBoYksiAsABlBCLAJpFCgHdVLpPhUDTUI0s4FfV1cH6BnAEn4zH8SD/yZ9ChbS/24ETb1otP3jtj8BekW9sYwNSZkuZgrVEUaHIiDL78rMv2nd9x48C2gXgO8Rc2w9EXbxfindQ82gUgjojlzS6kSR5LUJJVkXyzddNsm42VfF6+vRZYnnZFqYHbXZp03q6n2T7AvCwQnFQSTsSQP1cBZJ6shTKjiM7jJIGam4NcE7GapUtgCeAbGvDgBmhstnBOrewA3CjUre0VD1FhgGEJql0LgfkSwKAiEAS5Kk8C0B/sNYJVh7ouPynv8yN9dzsiP3Fn/+p/covfZRtCaAXYIaZDbGNe1wE4m3bbi7ktsZ6e6Ku8Ut9Y4P90I98vz31DQ/ZDho3v/s7f8j+5tPH3fatAKJFxxlvU/Zy6uGxPV80vtrPUL0dbNW0k6FvS6Bh9LtIBYgexuCpbzhqH/yF92PP8v/YM589ZX2DGfqiQCwBopVUUNEPsOYN6UVsuBJQCkDIM+WHRodK5jJZKUZEqOaHAFVX3nheA274/ITEdaWL7IjAzxhzAVYb6lEmOydh1859sS3mUBpbGvUxUMwE4hZiYaf9DjkpFiHMdSc6o0ccFwe/QZBjtVBsLxfInwCUOzzrBFNEUvEHEcQ+zRhbETVhfJT/gbgpZz45SRfLhLwfVpSX+kFOeY+QiERSzzHZbKlPW4HICdlNRhZdEnLoezQfYwJJ5KT3ilOjo2gtK+PzPn/Yd5F2bt/F8Ql8jXs2xfPT1wz1CHNyTzZiIV4xuadd1NopMDf+DuVDgcisCNRXQHKt/3xua53yVTpaA7Q7xED2dSLyZD/oxKSTK1Idhf4lEhb4vwHinYCVTaBnYryOBYLMLcZEyoQd9LUt/MIjiqWULaFgQPsXlISy47zRwq4EC7slPHTSAJu19A5rb62zjroaa6DPhVvpifiKLIIEwmvt1XerB5IAry0Fko5blnYRWRTSZZs83CaFN+3X//u1rRy8Vf8oyQz7+Gos5lA8iBzQU0qkaUDsWgBn9SERmaBeKzoWV7AAxsVzwvMEcFcEkoInckIN7qWaqaRSfmQcayuBvgqzIGMdq5OcgbjwPI/zQuMmUs2JafWvEYEEmcG6VC4bMvUv43Nxz7xAronK2VYgabsiHYPyFGWHE0irXqmvavg0C+eKzj28ngT8V45JYaNxD/3yIiKT30UeqZpcNmNpqX40r9meyBeppVxlxLqxwfYRJkBuhHMYwizWIdUekAc6z2MRJVXuOrEp53wkGywRWFLGaH+1/mkeV2OHWIOSTfFfpkKhvqHeYz89NeOV+uqdo1im5lZcIVAJOC8QW72mRHJVcH2hvJ0HqBeBVObHZ1iDLftcFsEUE0grkBMxgRQTlrLSDeOinl/qY1Nsre3tHhMtIVIdad9EuNXVhX2rbj54S9LxZx+CwJFqSqQXY17IeS0mkGqqG8jHebfwq2A8tF6HGR1yxHtT+rVCIJ10TRKfm/zvmlPqf6RrLdZTdwyOL3yi86tsBiuTDTZIH7zf+f0/tWdeOANQrH57Zm0A9G+97z57+K476HGCgohzdJXnIyQk/bB8PP1cpJ5wnMs4h2Y470/NT9gQ5+09d+23VvogLaHy25CtKuqoTSRCs1Nz9OuswcKtGtB8EfJo2uYmRm1+aow2iyilUWjMci2ZzpbYFGr2cfogScExBQg/OYuCnR5KC4zJ6HwKG9Yla0c9tAulhWwnl7BSTHNROjYxQr+XFZRvJfTagUBiPEUgbRLr/qFhG4BA6sGqrSmBdSVkVrImKJCyzJ0vv/wKKqN529deb0nUJyISpFDS6bC4CPuvznrbs7vT7fsqKrAKZl6kueYOal4DWE84ief9KPnZ2tLiPRdnJ6dtAoXS+CiWmeq7hrJG+V/A+BahJkpAOFwb6HdSYA6w35VeGnPGbQmA/8KlPiyAe621e5dXEyxi19eB5eY7f/YztyQX/9l3fgdWk4wvtn2trO/ZVRGwnGeZP8p/rTlrEGScBvwcqrk2j13n6NQ8+4cF77iIPVkQzvtlXYYCr0p+plEbXbh8FoXPpr31/vuslnj1nT7t5+1KVKxFLQmbHBmxqjSEzL132Fod1zmyyUMtP0xhWMfBQ1a/Y69tVNT6+pMQ28tcSRMYqX10rizw81pQcOtcLqeDRMkGT9k0Qs6wXpVzj1HKuj/HsSywVhRQbKMyt0V6M22iGl2LesXpIlOOAatcTLkampxey0LikadTHGtRYSX3MqjCuC9oq9mEpCq0GVR1G1lIp5ZWP2ekyfli1tEiVHeDKJPUv6uovBq1GfsNUSM7QBZG4sT1Luq7Mt3z6NqCNVM967Te6vq4GOKujDxjRnqxS0YXeFy3rPk1NhaSrMU6/2+irNI6CXXpNnm6PpSaLaNCHF1TRHHaYB3VBUBW53opqslvxWqTa00VqJRVKF70laLvWBXxmaMQbFBzifeKyC6nb5OuVzeyZZCmWAjiuJAlvlJHu+1rAYrK2/DIE0i3Iaj5TeYjkI9APgJfQwTyBNLXELT8R/IRyEcgH4HbEYHXSyDdX3kphxDaBgMFZtbU12JLJauTAHY7BxSh6KHiXvhhTBCFn3rEBNKN/45/j0F0VyhF4LJX3AscAhh0Ox4A8LlZ7BCujNrc+CI3GFSnqv8DNy/1WJ8UQzLMcZOdpapNlXaF3KRVCvgAAHY7KCphS7h5cjWE9yAK4LXbHAGeCGAs4ga0nNLsEgFCEFOqxs5wM7iC8ik1l7FpetgMcLM1zLHH+5lrYRdvL9cyatuuKzShd5CPp/oKFPmNavhjsrrMfuKnf9C+8Zveam00Qi7Hxo67r9DvIVIXhDcDoBMPB3C4c9NNdmCDCrAlGbB/+S/eaydpdFtKE3n1ehDIVSSFBYCQgJncMblRXRSxKjnjL+D1eouzmFDaUuAUrHJDb/YbH/oP9t3vfhfe/i8Tf6qsSzutvKaHm2+B01IhqUcC1iouEdAgBzLJjZJU8WzYC62MACLS4wo/98qKLqrGu7gRpWkuCiSBcDpuHzdyLMO/y1EgrSxc5WZ5HnAVq6KmA/RP6nFgKzyUv/p3XCEd7OswWvN4FWCxNzl+1X7vv/2ZfeS3P852vImPk0yyvIrzNuRnDlvk2w7kmyqjBbiWkIPf8Z3fbN/77m8DuOm2H3v/B+0TH/sLgB2RWWF8creXm/vbJJLGVhNGBBLABaCPACDvxcM4bxKXQuJdX09z6d/+3yHQVu3M6QH74z/5gp2/MMkNfRhf71EhwiUin3JJQJF+sRLH9x+AQQBj6L8Q1CwCYYPVn1B/wASRWREYLepJ75NtlnqWiTBybtAJHl8BomdE7ug3V+dsW/OJiBAII5DGj51jzQX1CyCMPcIOePM+F7BE8dffIo3EFikaRsPnsNYlt5tTpb2i7kSTbLcilRf77vvvvntRfstCU+CKH3MgOEKeanyDatK34ccWRtMVPDnKHu9RxldKJaTq/qAaIy9QsmkkcMJxhUhsqxaA2W1CK47DlirBcy7EbEtVpFjzmVDdDKjjfWBCT68QJAU7HLf/02MscDcQP0Lh47kR54T3m5IlqcBLvsuVRw4066Mci5QxEbCsz6uPSGz/KGozxHB7rdfvUojEFnmeEdH4hznE94kk5Q0ClyoAFNUHSVZVxfxcgC1YLiu0FirpuxtrqDKvs5qqcic4FCMpR4JlXbCwc2JESlKA3JgM9zGPyKN4/B3sjsbRY+NKxE371Y/eGnumraDzj/I1gGonnYtcpZKOrNw0HupVMgSY2dPT7aBzFaoZzSHvBcj/YvXQmsB7QDe3LhQQyL4vQ6ik5hbZBrad9GnJwqho1KVBUl8hgZyauxq/Na+8CGS0Khc8RuSClIOqHhcxI/KoQn15RCARH2+vF5OyrtCUDkAqNhfsBkKOJ1nsyqN5AdsxgcRasKwKc16XekTjn05jxybikbHRcXn+sI6p6CMD0LhMpbqOuRSAW+SqiPFS2aKxIxnIm0KOv7ai0Mc/CUCuPfK+ahBtK/peWbGxw7KN01hKWSWllHq7FHvfIuy7AGeT1RUoMWq8H5Vs7WohFiorK4njHAQS50X2R+qMeQgkWQ+W85r6JS3SH0hxU/GJ1sdF9le2kqWQGyJ6lyAQpFwsZp8D+S4Fkmz4wlxUwYjGQzGN+0qWSfnB9to6Otzuao5xnEcRotgmk0lrqW9yAmm9rD03pb7mf//b+8N5SqSXeiVK2SxZtgpXqrGSmkN1pXN8mcZIk0zrl5+fdf3FuY3j9rHzXlCh75jWH19LyKdityDW+VXn8Gi99eWT3IsKZTZQLAynVu2//9Gn7W++dN5P/QLQm1HlPHL0bju6d4/tlQJJeSYy0G0ZlUcVTnIor4ulzBSAj0JnZnnWBqYHrKa9zvYfPWzzANTTqBNqsZrjkxApKbcBbkUVVMQ11OpSyuYnR1CdDNvizKTNTacA+SGC1optml5Is8uFtrxWauP0vJzFAi9DPi2QZ4OQLEuyi2vtsN6OHnB1bBAhL9Kc80fpgbQOGVVFTJqlQGI8ixg3oeR9qIIG+65YtwgkVFBNTiA18BrqLfL9Sy9/FUXdou2mN09bNSqlxjbGRpaOujpNQyiVWwufrQVMr8G+cYV5VAyQLwC9oQlVDMC+bOxEOFYyN1bJ3cnJCRRLIjKyTj7M0C9Kc7uWa3bZyrZ3djEXNpy8ln3eBscwOTrk6tIR1iNZ6CUg9Jo7dlqyroX+UBN27MRxiK1q+/AXrl/fv9ZkXCHfNY/VxDS9DFHCulOB4icJaToB+eW2pCqIEOkhxRnX8iIaC4jNJsTn/HLWZrACFWmpha+Q6wSRIhnIuDKKDrJst4zr3AqKc4oJtFQzRbWsBU1J7h3oFcVYz9MPq6JNSkWKFMqqIaurbJ6cWy9gv+g9qsIuKDte576DsfQrx4i42yBWioTWFl7mvcwP7jUKNlWoE87Hmse6XtJcKeCeYwHbPombA4nHPYiK1sjSdfJfKnwRMSpoM6mY/JzE+RYCqRRFYAHkTnnhIkU8qO3pz1UIyekFMZHFrbbHAUBOUTylgie2J+JH51kv/uCau4h4qgioUPa+Oh/wfvVqK+R71cOymG2VUpyRgSxMoUQrIOYlEDmy1y7XOu5kMoUBIom1TjOXqRNgiEKhX1kCq1bWWL92JI6bFNlpgq8wDl5MxNhoLAv9Gp/7s81lt3IupN+o/lMeywpvIbXoa6l6hhZwn5asafL4FeEmUch1gmKu/J/iOv92PPIE0u2Ian6b+QjkI5CPwM1HIE8g3XzM8p/IRyAfgXwEbksEXi+BdKQUJUlECsUWdjFQW9/cYKXYCQkwV+VgQEYCaBA/YsVR/PuNiha/0RCwyWMbdA7vDhX3AaCOq+9l86aKe+Gki4AQg1epJJ1YpFGrbJgEImLVUF9vZc2VNpKdszFsftQMWwSSAE6pGUpFBgikdpstAFluWkK/CcdB2I6q7HRbF6oNBaQVygqHm0yVPasp7BJg2RzbneI1br+3CAU/dj+eABptqSrcNmw7Nrr5DI3mhfeGivwCNZbQTansdrjBu++BO+znnv6A3blvJ42lk967ybfvIKACHXo7BDs1WVFpe/4t/lzVtgDNPvRrH7Hf+pWPYSVHQ17uT1W9WwQouwGK7TXGUfzjMYrHLwZg9ffcMc1NyNz3huMtBAgrtAMHD9hnn/k0N8Bn8Vqfssrydqz5DvEOmiTbEhuEtMEmRnCnByEikAIEqrGh2j49xvcC7HATurmZxH5jNzfgIyicpL3Y8JtNB0i9Ap4eDEU1+MlfBoyYpWq4kMa99wGCyeIiWMH94wSSCBbtxoJdu3rafuvff8w++anP8jukoYAx2TMKuIhA/ADqX0+keYNx/q6eFiIPnvj6p+wHf+g77dChXfafP/wx+7Vf/Ig3shbWFvrnhLGLH7kkY5z7QR2mt4k00A6iNqGiuhzAUkRPAQDpt3/XE/Y973m7Pf/8M3bu/LJdON9nZ88PAyoByqJYEICqR1CiKO/DvNqyx8oZ++vmYWSn5j1knBDwAGFtoiETehyRBT73IWSdjGU/lf56d7TdsBRcr0r0fBWNoniKvBGdwTa9T5G2q7kSfc73VRWyEXnifW/U9D2ybtNcEDCbu47E5IirTASSa3uyYIlIrTCHgmIwfoYwSfmQu6/hmMPxh44wjpWK8GCuCuCW9UtQekRqoS2SJ7JJVEx0/HpdPVwAhDSkgk+k9sklMcJc3s4JnxZbcZR6C0Bc4G30cDKZQ3FrqQjoX2dOBGvGOL5BpaPtBGu0sK8irRXiHA7Zt+p2gZ7zWk+1RoU1TORBTCDpM2GFkSIl1sOFz/po/38QSCLw4y34+i7bNbYpAqlcBEZEIJVQbb/AfFqGxG/hXNPTVEvz7DqrA0QVtq3jEIHkJJxshXIIJAG3seLIxzsii+K/bZPKIZjumslx/8p/u7gV31v1j7qiGY+9ctt72sjqE5JO37lEfw318luEdW/v7PCeSDGBW0whg2clYyHiKAtwLBWP8kjjKStXkTTjY1M2gfVYGgs5DYFUMjoWjaMASilppRL2LBbBBnHgpBu/C2CWas2twRgEKQL0MxBImj/iDsL8F9Hk/Y+cQIqUqsprkmqF86LIHGoqUCCVAMYHAkn5keQaQdNL/VekmCsBeFTfIKkENZe1Hwv03lmDvBGZ5Os5xyvFicZ5DWVCJT97yIEd9F2s9/FXMQRFHCiwxgAbxwA7gW7pOUO+cH5WzyInWtl3Wd6VAI7KHlXnvhIYsJo6lNMAnbIASyarnLjTGOhaQfsm5aUscktBhgWcSoG0BCCv840UEgLt1SPJrRO9BxJjy/iIvIrzUP2UMjBrEiGGcYzmkqdjWOPKAfz1/lquWeYWUCqgUBPQqn4lzc3NjEcpytsSW7TGW5KOP3lvICXLAIXdilTrGaNTiiVUHRZgsqdS2DSvRB6LhPM+cp4ssnqNrgU8j6RSCsUogaxDUaAB00mG81Mg9oOCUtkjqlGr6DJg/uRKgf3RX33B/uyzr6L28VXD6iuq7K49e+1tD77JjtCPp0rrFHEv1XWdCCRIAREKJa4+lPoyDQAu+2Bs19YWrLIpYU07WyGAIHX4/uamVk6ZRTZDD6M1riESHB9oNQmVsVXUHZuQB2sQQFPjE9iFTdh0inzYKOXzZhMUJ0l9NE0PoMzqBj2QsqicZpz439ezi3WoxXMgBSDO0dvw2Cg8yAoKIizqGMsO7N5UdESy27X+QRvovwqBlLBG7ImbsJ5LiEDinCkC6YsvfZVrnUXb01qDBV4h/ZN6KJapI4ZY8SWK7J57dlOAs2YJcnGB3jda93XdLau5Egj2Mq4HMlobUJnU1tbQ9wk1DHOkLlHrJGkCVcqlC2dR6S/Y4cOH7MKVaxBji/TcgaQj71d4TxPEUnZlnvwXCbqGSq+W+Uw/pfYeVNzdTixOTU1bf3+/ffjFsM6/0UdrWwfnF3KEeaifuqzV/CkiD0TauaKK+alxFwGinpKyY5N6Z5X1phr7zhRWhKWQypqfSmgRHWm2t8kYV3K9NE+/qBqUK1Njs8SFXKKwZ3QB9Y6KLrDmq4Ow693bScpCzpTS+0uxdDKaaz9IxyLWw3R6RsnPesV+8JSnptStXvTFPir2Ot/qHsKt6yDGVHzmtm6sr35tqf1ibVnXidrJe/UYDEUP3htPHBn93kTGSl0jN9M18jsD4SRVs+xsNzimMvq56vrZVX6uGoakYf5pPdb+lVYk2S/iRPPKLPcxyxDYm6yVlVh2qvBjFXJViswiyJh1rivnIMFl9VqJqrcI4mt9JYUd36Z10pNNvSe1SM2TKzXYASbpd1sCuTU8MkwPqt3Mu1KUTpsUL9A3jR5VsiotQIE1Q+8mXcY1kuNV2FIODgy5BWB7V4eT0Qv0Xhq5fN7uPNBrBw/3+vXLseNn6bnUaF2QvJ/6oz+mYCCQg+Ws0wrGA4887sUHBw/usmpcL3Q9dvzVU/ZVFIy345EnkG5HVPPbzEcgH4F8BG4+AnkC6eZjlv9EPgL5COQjcFsi8HoJpKOJHAWSKtCdvwgKipqGoEDyPgmqaIsA9lwg2j0gBCP8IyRRXE3/WgC6PhcV9fvn9V4RSOoBIQxyIZWBQBqzeRRImRUBnFTWckPdhsd81e5amy5O23hq1m/C1EdCgJpvE2BHvRc2Zc/gfUq2q9hk2+C9R4SuuGBFd4SqSKShr6r9uOPfwDcnAyq0xE0ut6oACFIxBULBQWp9h1v6xaoUQKWol0wMYguAFngurFWvbcorTaC9PgfAVaB+AoCnP/6//YD983c9Zl1Yb/CHAOZKdeMIuwgl75ASAHZZu7l/RIB3M9qWbLaAB1/60sv2nd/+b7zStooqWN1wC/x5PcRQLkn0Wu/Pfd0tqQBN1Ez94x//hL3l8QOoek76zWWy+m72K8HNM42NIIbUlwc0IGDJWwqkYAuiY8gsD/NegEVIE6gZgJBdxIgb5o0JJ2lUlS9VlXJsQ03J2fZC6hLjs4Ilzbrt2P0Qsalj86Ea+p8ikNRtfWM9Zcdefs5+4ec/bC+9fMErP514Ecghy8F/gkDaiPoZydbs4YcftA/81Pvt7iMH7e+f/Xt7z3f/pN+MB0JO4K76eMmycHtqx0TGlkImIiFVPepUpisSgr2fyMv739RjP/Mz322jACPPPnvczp4ex9qFvihzsn7BLgvQK9hKBnIlWFYFlVCshvB8jXYhnl9OMjEH3I5Sc86JCc1thRngBAWNACwH3D3fw9yR+k0Aj/Rcblvkc3dbSbS1DyIz3FIuPJwQitRbson0/hoRMBO/Xg7gHVv0eJ47KRORPxqTQFmF/YhIWV8jeJfAGL20KeVPRCDpfTfwf67KUQ4q7Mphgdthygr9CfNLKgOPj4BN5moWkLvM1RKhj5DbzUUEkgPuQlEYv1XtC58rxBrTCSTeA83jORGve1vKxZw1VOB7iHE4tty557H1/RCAH3osaJD0laveuJsxlPApHqhoOyJvchVIAuZyt+/WdL5uuRaQquTIDk1kkWIRgWTBLi/Y1YWzwc0TSDosx/hlh8X3xQqkMgijCsatVAQS55dl1sOWlgYA2DpUSIFAioktJ0jIqWLAbLezVJ57fl5vx3mjAkmg+HUP9Xng2H/pv5y+/u+34LeWKhSwTiBuUl09G5E/KlqQbRH9fniq6l9AWk9Pj3V2dfkSnomUSiKb9MgApsrKTXZvbmlH7NRzbnQMQA6bqnlUOqpgF+HgiczrFeoXRbCkTnBwktgoTqo2d5s8CMcs+RIrkKr4uwBEJ5A8v8IcDTSD+l/pfBVb4CmtdS5CWUW1+ewSfTeoGl9jjVoRwQKRo3ys1j7wmTSEj4gZfb9AbymGpc5RMccagLAUO96bUMfFMZeCxlaTAxXMmw6uNe7Zv8+6Gug94xwFoCtxm0EVNESPmqvYyg5OpWwGtYHIK9nqBXUlZw6Ad6kbSjmfai3PAKL6vwGYpeisgsSpQt0hAF6Wr6XkknosLqA+KSlVnyIIJY5nCfssNaGXIkjkXZqYai2UCklg7AqEko5PwLDmvsZ7lXV4SzGo2EWEd+A0CwBDqyJVMNZWqIMTKD8am5sAbGudxEliE1UCWD21mrwFmWj24/egJFDfJUB6KZ5ky6c+ONXVtdiT0e8G8kHrgdsoMqtlm6j5XUocNDCVIow4d3FKdns/KStEamYhC8uJsyyuVLAhtYNivyYFqJ7KIa4RvcsXZNUk1qq//8nP2aefPWNLWh75lgQg9NFDd9i3UnzRDKBdwVsryecS4iTaXDaL6s9VxtwtJUcRR1DPQ19KntkSegVh9bbKz0UIx2ryRUprVycvpm1mgnMjYHoBZEozqp1Cjn0N8mcVAmlydNSGB0e9D1J1fbtNUJh0hV6XE9jsjWNVvAzwL5XG6Oy0K53300Ooo6nFc3ea68sseTQBKL4BkaD9ba5vsE5ZEopA4vxwrX8gIpBQF1XTIwkCKYldoBRIEmg895WvAuwvo0BKWn1lMQqkdpRENeQRJBmWXt09TaivmP+L03bnof1YPmLxRu+uCpRxp06dctKxDeBdwLrm+dTEpPf/Uu+ZNYjjrq5ua4TUkvpjAqvLVeZFBXFQfulcMTePigfCrbuz1Uax29P4t3fvgFxYtQ7IsonUEvtbyzVclZ87vu+j525JLlZj9VeJwmQVwg+OyIkiqfFE4KS4jlFvMin0ZL82BRHU0koPJvJkBmtB5a2sMashNmYWJrHLhDDCyjMtOQykj1wHapirZVIvMn4bJKysjFWYdWXgCudkFYJtWit9XI8c6qXPERZzECKNWMKNEr8Feg8t8HoF/VRZDpjDqx5PkSKlrFELkM1z2NI10lOqgrwP82TTdvfugLwr86KpZZSETbLHJA9Eds+Th1U1jANzYR6yWOcCrRd1tU0Up1XE84QlAAAgAElEQVSiplmEwF2wBnJXar5Z+lZVoIhqJh9Kyas5egdVV22yvzusAfvwcfJ2jXPEubNnfF3Z3buHz9H7s7LO5ukrNjQ+x9gtQlKTVyh3V8mF0bEhVF5VEJj1loIUvHJtwOd9I9aw5cXrNjlwAYVdLeTOXmugX9Kxl49ZHePQ3dPuhQajw1e96qS1Z6/Npgvt5NVB6x+dtJ2dvRSJVaDUm7XLV8/bgQP7rBaLxIWZRcjLa7abvFWtmIj8v6fH6G7O57tQGe7Y0Qp5dMyq65qwmKy3P//kn2JJPm07sU188M0PY8lXTn8x+tyypr/5kbfQ34ves/RV6hsYte6du+yvP/nZW5KLN24kTyDdlrDmN5qPQD4C+QjcdATyBNJNhyz/gXwE8hHIR+D2ROD1Ekj3Ji/7DgTwPPQiie2OdJNeLAs7kRiugAnV+Ho4KOm47vUEUnw0sWJgW930D98XQO3t448JJNnubOLtLQJpAAu7BRRI6WUhkQBmEEgtWJdsdABilWEhowazEbklmyyv3Bba6SSSLCICCK5q0gDe85qrE2SlFZ6rUhwBmiwABmXwylFLJd34r6oBuZRKPGMCKQbKs1KIsLEta7woLvHrcqzYUi8Il3UQXbxY5CEOCJXhRvPxJx60n/iR77J77twNYABhJ8sLACWnqag0jNUhDqLjDe69krzHjb5QUgHsb2SlUSS11rT9q+99n7366nlARhRNbicXxjYmR+JobysjAhAbP3JJj9zM3CKR2KYAbRXcHzlyv/3VX/8VwNoxbvyGGZsD3Fzv4QshkApRIWFZEZ4BvA8qj6AWKhAIuTDEME1xk82tP4BjIrGXY1F15zTbp48IAyErCwe6+M4S/NAX5y659cfUdMZ6eh9iS1TyYpURHs4I8vNGCzsBXoA56Un7/Of+0p7+md/AkmaOtwYCSVZm3ncqSsYQq+urcFcBkRSmHTRg/sAHfsyeescRu3xx2L7lXd8HQBKqaUVMiMDRGGpyBOI1kCx65hIuYQ4JuNXRBQLJm8hjR/NjP/Fu27Gn1D77mRftwoVxu9I3A/goeyghHeuAIVTOc6MuT/rcvkLBuGzbii9XNbNNYG0rq3yf/DBDda1UDECxwbZK4KyTS6HiXk2snaBywiUcj393RMhs2btFJEd8zN7/R3kqBZLskSAEBWjGD+2XCFa9T4CXfmquxOF367tIbRPHMFYg+ZrkjnpS00j9tb1dJ1JyCF5XIzrpEBRtgTgM6isBocoBHXPo/xGUgwLfpZhYAzzNnT9bto6aLE4SSHVBPtP8uZy8VvzWAjK/NT5+XBBw8TzydSIioeM+RnGPC1cQ8YwJMe2dSFs9RLQpz8P6Gq9pOXaJsQJJc0yhi8jneLxiAknH632PIgu02MIul0DS2u4kQ5jBr1uBJJJc+exDR6zVxyZWIMnCTgSSLOzKKksCgQR4HRRI9ZBI9VaXxNLHrfWgxqUAIf9kxZWrQNr0HljbCq+YQNoac60BUZ56LKO+O7/wkRO5y9ot+XdpVsQuYB42UCJGWihwqMUKKl5LBfrqfCEFipM6nK+qsOdRrDUX4nyq1Nwg5+qwNFUVuds5ASyOoKA4e17KKdePuTpHJ06NjJMnqnKHcFnjA1KJlMMWVRFXKZMWIT0ykDdlsmYjpgleS7IkMwRhXIlRTCAFC7tAUsqy0ftKKUlkzUdBwgyV6lIiFUAQqIfKvCzfWIeqUfiIYF4GcFXxhvrryLpOy5uq791cU2A621BhgwgZzcEC9rmmnEIVmsrvam+xI4CarYDOSY6pWOds1sN51r1xKuAvDk/Y6WvDgPyytBN5i60ci9cG54sCeocUsx9lECeKgdbpUq4T3AaN1yuRN1UA3GcgHrJ8f1l5gnVavUuwkuMYK7EdXYPcWlhQ3x39zrbZ92V6NolAkuXdpo6PWK5BGm2t5+S1rO+c/OfhamblJEcsdZeEYiKnRPJlZM/LeFYCulYlq10BIhJHVnKa9+MZqXXf+OP7esvdtkyWXCP0xxFpmaxNWie9bYJ6FkNX1hBXv+ok7ufKUORSIbJWNqXKDeK1Qa7Ixk29qwoA6FVDIeDbz+EUsxTo+sKXJf5GXNX3RCRQSUmVTcyv2ZePXbLnXrpoV4bmKIpAOd6+w9765rfa/l291gjIzcUWKhEIHCzWVAcgILuRfa+C1C5j+4WF5O76AmQ8Nlh15VZejzKFc32yPokKjm9lhyoZ5xXIiGXsCTekWmP/syoAWsygSOG6UaSriCmt41zrzXJNOTS6YAMj2EIukF8QCfMo+xYhMfoB35fomdUJadBUrcKUQluCOCiC5JyEMFiHSKshx5pq6qy1tdVKIHjUD+xq34CNDPZZT2MVCiSuT0UgAZZn1fuJAD334iuQJCvW2wrQX1EEgdgCcYEiiPOGJuH4xJjde/cB64Ugq0RxlYLIEqGitW8JwmFpiT5eEESlrA8qqNFT/fZEUCwQO/XzktKxq7MbZVSH79sM+zvLdpZQYXWifOzsanflTDmWcvPk/QzPBqz6SiCNLl3us6HBEVcBPXDf/favfj/cE7zRx07U2T3d7bZnRzvWbKj5J4ato6UZMqPRC2EGsf5ram1GidfohNng8BjWk202DlGcQhm2yHrSs7PXr9dlHzlB7x8pwWX9qB5E87NT9KOibx49nkRu9F27Zi98+Ut+4hOhPMa6KcLzyJ2H7ZFH3mzj9BUqLce2jmuF8Zl5is+kBix28iXDuj0H2aiij/raOlukF9a1wSHW8mZra2qwItaOBARMKWq4w4f2OCmnMVqGkN3Vs9NXzhFIzFFI6WRrJyQVYziJahTCu7W1C8VcoQ2OQ1xxDtjBWGgOjTM/SwrKrKO5k/kIWTk5YA1Vq3bvwQ5rQWk2ifJUfZNOnj7jVpsd7Z2sTdhdJxpsZCZtF/ogCymMSvDeCkjHSUhOrTOyCSxi3RkZHSc/Vq2ncydzmwmTSdnE0Fk7sLvZ7j2819fY/isQTO1dkJ6NbgF64fxJ27dvL+enervYP2nPnLxkiZZuijpQ5LHWnT5zDFXRbmtpYwyZc+devWC7IFyr6QeaWk7ZpYunIMHKLMm8qGefloiTSDctE3/4B59AdJdGZXTAHn3LY9ZGIcWXXnjR6lGq1WCnuEaMzp49i9Jz1fYePuwFBJ/6vT95o2n4mp/PE0i3Jaz5jeYjkI9APgI3HYE8gXTTIct/IB+BfATyEbg9EXi9BNKD9dd8B5w48t4MAZwUqFXXXAdwKfBN1lMRIBgpNRw2iFRDsRWTF/SLlImInNc6MlW154KouQolfS70QIKkAJBYoeHxwOURmxmjco+qUVnTqQq2jUr1jQaacJcDZAho1K1+BLgKDCtcBYjmRvOJd3yD3f/wQ1aYXLUZqt7GqGo7f+6inT920sGuVW5mBKBkaEirCrhZKlRnFgH41kPlpsDrWAkRiJigLglwEQCKF+wLcNsmG7w6PviSXUfMxAqlmEQQuKTjbGtvth/+N++2Rx69l6pWLG1omCy/dn0zNdUOwErRIP/0gk2IEidIou3rZ9RnRMiXfO7TVCa+/19/wD7z138PIEAFMfuzArBTTsXvhux3BLxqvB3cjY9lW/2AkINHIHvcAM+9zGOSKVJE6OiiCnrdAPZ0YamxeJL9bKfy8b5ALBaNhjjRBymXoAr7rrhXQtSlAC+vUMkJCAqwXJ14gB2ZA+gYB5xSLyBZ2NGfCoBxbSNUtM9NnXQromxRHZW3R9mzmpyYxARCAMZCjxuRgOTEJsBjatg+9ak/t1/+lf8EMKMG7IFIcFVJRADGOetWcI6aByBfRItu4n/gB99t3/4vvwn7nU175zv+BcARCip6EXmhfmRzt634uH6jsvPKjYXcgDKZYJeWBeh8+KHD9t73f4u9/PJL9uXnztGce86r5L0vkZxO1ulfEVvWCbSTkk7AOECUW9YJ9fSqe9kkaucBh7E6Ucxj2zGRmmoorbnuSiOlkOZ7YItcWbdNLsoCKRy/YuUkiKtStvNd3xOTPf45/SeVWg4BonFQHkuF4DGP5kZMnAg81COeG7GoJrZhy81T77cT5W+uukf77iod70FCRTvASrw+BQIhWDsJ4PftAX5uq4nYpn9psBJ0oseJl6h/lHbElROBNPe0UNz5x9Z8jnIpXs8E/sn6KZdAj9dVj6PYBe8XE6z3/Fii/Nmy5nMLzm3loxN2IqFlKxiRZWuAPiKBtJb4bHaSStEMQS30niaRjWREarpKRXaZvF2WNU4u6ZsiQi3Yb8VWf6GPUqAuwkNWd9c9REKFVcL/28AqJwhkFEWPpFPHpVJ3AGSVA2RXAk4XY+e0RIX6CqBqKwpMEUhd2Ng1AC6XcBwi80Q2FGPHU8z6IGJdOSsSUl/g+yiCy8czkHNbpJG+34fUF24Ph379dx86fv2+34LfTjz/uaBAElnMmEoBkkRFJZsp9d6RPdAy6oVFFEZz9G7RGl9KNb6InwwTuxSwL43N1CbAvtQGNagLRAJUAu4WA3yPYy115sJFCh00N4khZJqfR/kuJ9h4ajsiT9RXBewfFYNsoSCQ1LeItUPKpUrSIInqIUmj8lL1ytJ/Uc4pdXwMdT6LwuYEjNRABC5NLquiXc3Si7BRWgLkm55dgECi0TuqIcV2IYXdl3oEMRZairIUZIgw0pzyqcPT7dUgmEplR6jm6lidNrJjB7A0O9Tba3WVvCaVMOcdnQPX2b8ZlE8nAbkvDKHEggBIYY+2xKlwjQGGKvBzRTlkjPeQ84IROYt50xJ+Zi2RLCIessFachVUKUqYLD05pOgqgoQoJ2BSLC9COgh4Lgf4lKBG/axkBSViSgUFAuq1hsW+kJqzKmCJBFxOejrxJs5NkDLblvJJNmSKocijisokeV/B/oa+LHG+zmRvjQLpndVZFFo6jiLvZ9MOWK0eUCXMOdkQq3eM1NquTBQJLYsskb2Mb6kUy+RKJVZW6yWyElNfGRXocB7Bu7AU4N2vHTiu9SJZJopIkm0dpJGKbLSeaXXnWiW9VmHjs1l7+USfnbk4YucuDlldfZvt3bPfUuRzC6C9iGLZqklRnJqZ8kuDI4futMN7UDuwLp05/ZJd7jsDYVRhrTtarLO30/Yc3G3l2JJp37IU1MzPTdFHKY1qjSsBeutscs0jVZiU5BySWxauMgdWGEv1E5uFgBwamYMcmGb/mG/k0TLzRv29hsZH6Xs1Z231jdaCgkPn2hW2XUxOjk/Rc5BtVJNnTZBDLSKQUNNsELMrTiBds50QSM0JLOwgRKq3CKQSCKRjnOdXbFdzFQSBCKRWjqFWGlKfs6+iMmptrLXDva0o0nQiDIrgLLmltVsqUC8W4CXltQgkrSsZCknm5lJBfeiFHFoPi7AKq7SK8mKrwRa5EEVeZQVkMp8ZRdGinKuBIKltaLYqfhZDBk9Dply+fJneQot2xx2H7Ef/ZOIWrIpm9z/xJmtrqYN4XMEyDaKH+4nxgQGbQE158OBBXzOHUWbOYlN38M47sFhsgqC4YMdeOW1tnTtQ7VRAust2EvXUjh7v6XTp0iWPSUdbK0TbDOTmEvZ81Xb07rtcZSVl0ByqsY6ONo7pqr380lewOJyxrh077J3/7FsgqUax6RvFuq/TZiF3JlB1F7Oe7uzdTV+tFMojbAO1JhLPyWnsBMnrOki32rIC6yYPMdBkrNSbqt5GxsZQt41bTzsEC6TYMN9zjjVqnut2HNq8x9oCNpl1kCOyVhyHNFug0KC7jet8xmRsbJxrtwJrQKGk31eWJ6wlkbX797dDNJajBhpHRbhpx0+dhtCptHaIlgTEY3my3q6NzqPKnMW2WucSrpFZe6bo91UJMS1iU5cNGtPKklrbt+ugFTEZhphLayujtqe71g70dtjA1cvW1tBq7S0QiZxnT5w6bjt378BKutp7zj77/DGbLKiyZHsvubFpVy9cJrdRUDZVs/11H4t9Ow5A4lZBWJXa8ZPHmBf0nlvEdpD7qWl6kD351kfpUTZuf/1Xf+69axvq6+zxx9+KIqnGXjl+wvYcOEx/uB0opYbs5NkLFJK0e46qT+2Va5ft2BdP3ZJcvHEjeQLptoQ1v9F8BPIRyEfgpiOQJ5BuOmT5D+QjkI9APgK3JwI3QyBtgZyOIQdgzkEwbsxE0MQEkjMCOQTS1p5HFbjCWWMwNAZ3/8HRef+TAEXGKqXcz6hjioCNDYCe5bms9V8apgcSN2Lc+BdwU1IOGNOBPUJRK2BwFQAIN3vFOfZjAqVlZyEvctmw1FJZd+eD99p99x613l3d3vdjASBhmurELz7zrL38/PP0WQhWENMQVrPzAtghkFBjOCkjwB1QTBBrkZrsqmjUZQ9qpqva6kAgxWB0DJx7VW6kznJFQRSbLQLBgXoBalR9PnTEvu3b32FH77uTBszc3OMLrkbkm/j1q3JeoIDDe+p9sqWykcWUgNwAfKtsWD1bBP9tQjj8zn/9qP3cz/wHgITQ78nJLwAfgYpBSRYB1tFYhP1y1DcA464C4X1Rc/bwOt8h5YaAbOKuPhTf++4fsF/+5Z+EBDruaq/yqrsBK2uIm3zlZbmHb/o23xDQPVnOFdBnYpWm5pnz/KQ6mJv/hoY38/cFCKRJgGJ5y6u/BHEHLNowblI5hvGhrwDi0SMguQMghp5LxEgAYiCmcgmkoNBwQoXvK9xYsvHhK/a7v/sH9uGP/A+Ofxu8c2D/BgJJQRCBKLBeQG+W8XjqbY/YT//U+wBC6u37v//99uUvnWLfQ88i2fjEcyfO7etzX2MQQOYYbC4pLHdgubaxwr7lnz9BX4xa+/znv2QTI4Bd9GhYzix6vnk/JhEi2KwIQF9TTwqNvNvRydFFeSkVlUiUoKzxaPi81LgHC0qBzVII6HUdm34qlz1vBABqh6OxinM3CzLlqjgGUQoigStSPul9AqWzQoqdeAhzQH8TgRQTKW7FBbHpFIXvb0xubUfHtynVYTxfIrWNAPKQL4GT9LiKCNCfozgG67BAgijRtD/6d1nhtiJJ79nqqeRxE0CEnZaUfrEFp4gjgO/wdSJ3thU+3opA+yBFiD7vJFIgRvzdEXkQK0nctk/jpF5u0Xrq+xDtZxwrHbMsffR3H7+IdHPliqt4tLYEYiSsL7LNUhcxWXiph0KkCvXv0b/DfnoxQKzOkaLPVUYSkoSeVLIRC0oJfSCAlUF5onEMtohbZIxvL9a+hDGICaT4O5x0jPJH8QlzQURXIJG0rzGBJDsg9b6pgEAqgzhIYyGUBsBvaa2zHkDlTooDGlG0iOiWakUkuJRvUkKIQBJhFJNuMYHkP7Um5Tx8vXVZVcgLHaqO+OnfeuW6992KX868+Ndbm9E4rkGaqDeZFHWKUYOOq7vLAekLly/ZwUOHnDDXaxWAk0srizY5Me5xTQNgrqJ00aMeILsesHmc/keXAEOXl6W2wQYKwFATQUpdkYfFVNmvikDSXIX0qZICSQQS80gKpGWIJwHPVSwFCCSsBpUDX+/9iWLSUjPMeVK+13PBRYOaq1GxAMc1M0/RBa+VqfdKes3GJmY8T1o5H2sqzAJEr+FPJdIlGzW1j5W/nlt6k3IdoqwCQqMa8lBkVnN1hfUC+O5qb7Nm1AUJ4iYLQ61lUl7OU/k+CDh7lar+K2Mz9KoBOOf0XFRG83eVCUg5qeIXzzcROJBsHnvFQ2qvQogc2fktsXZBcGEnlc3Sd0gKKhFI7IeIJe+BRJx07SMiapnvLuRYNEdlFbkEYO8WdrKZ1XrIe9IQD97/iofWYRFIakQfCCRwY6rxpUCSZW0NfY9ka1aGQqCCfoUCXbWey2pufhFFzi14/MjRLuYdaxvbleWZ5kxccCLySOSwxln/DlaWUiGG4gAnxVnORXil17G6k7UrQS2l90oWHzrZ8IrwWEdNkqWH4RrnI1ZMXmdOc82hJNhAObTOuXWD/oJrKHxlNTs1s2JnzlxBFTNvX//UO9yqcRKyZnjoGjGe9zhpcW2AtIE+tCRgdjlM1hKWbsb47b1zD6d55sb6CkRAp7V0twCSM05I6TY36OmzgI0xwLysxMqwOfOiG3ZdvX6WGeMVFFQrjK1s0RawGesD5L9wFTXb5ALkEX14+M5ZGMkRcmwBkqgDBWE7ZIaCExNIo5MokMiHWvK2CaKqtQ2gW3nCdcGVa/02OthvO5pEIGFxh0WhCKRVJo8i9NwLr7jVnBRIjRBIyoPiyoSryaUw/MrLX3XbzqcefZO11iec1AvnNUg7zr1aU5Ygd9Zl+8jY6HwnNZKu4ULBly4SOL8wlvO8b0OkF/NcvcGKGMMs9nlSvtSh1pEVqL6zEiKiEiVcTS3kL9bJw7IN67+CuidhHzl+a9RwT2LN3I2ysBnCJU3fnMmRfnrgQJ5BDA32DzkJloDcLIDUHmX9KyDP2lDDXDh/FfUc5A32jjt37YHUW7TxyUlX7GlNXWd9nYU80rWyroHd9pN18MC+XhR95C75NQa509bchmXfiL36ynEKw+atY+8ee+rr34lK6WWbJzdqIGRkwzkHEd5AP7JqFHCyGhVxLEJV66tI1TXW0I6GpO3uqENJtcpYLmALh+0c+zN0bdCmIJGOHLmb4yi38yPj9tVL/ZZsQvHFKjCB6kn3EQnW8kWI21lUS0nmfR2qwNkZendhu1hNP6xqSL/V9Kw1lK/aHTsarAFydQLrUq2zrxw/ydjVYvNKb60kVnSogwYml+zctTG3i6xn33W+GRrBvg71ag3vzWaxr7t4iTnVQsFdh2XpX7eQGuEeasZ29zQQL/XYXGU8OsnnJsjFMQpeshDOrW4Nefr0ZZta5FqqscMyxVV28RS5Qc42NNRQkICCb6jfdu5A2YQSdHZ6zvsmNbRQANLTAvF1zSauXbIH77mLwr0J+8Izn2c/EvT+ara3Pfk447kEcTdtj73t7TY1O2/XBoZtGFJxH2TSIvPzwsWL5GGNk4Af/2hegXQLTgv5TeQjkI9APgL/y0YgTyD9Lzs0+R3LRyAfgf+/ReD1EkhP9kxuETpb1kzcOAukk32dt/4RsSQVku7zo/YmuSqF8EIAJgQm5hJCW4RJNACuKogA0dz3xf9epweSKv/VyHYJAmmA6tX0DHYVgBBrVACLEOlow3e8q8KyCcAMAegR6q2b6RiIFumiPj0ClLNr1W5x04nP9133HLF9bzrglg266ZqmOm5+FmsHvOOPnzxjn/3cV/Ac5zszApnVz0REjnaaSmq3jgvgbGERoFEEcHvVdgTYbquvBPgGNYT+JmuMGGhyoFhu7/wUOFpEte9BLOze8sQj9uYHj3IjvJMqwAR2FfRFiogbAQTB8kygdUCyryOQHKIV7i0gOigOnn/upH3f97yX6sEMII8AHoHHEVCsQ4rBVQ2xvkfgvoAxgdP8Td9W4EqHQH7ESqRcYqUSS5CXXjkBmDcAyDQAoEIVbeV+NsUNauGKYLSYkwgZoJ1UjhiltoBUy8snbT1DDwoRSI1v5nsAStawKgGgEulRVARIKIKoEEs+cmJ67FUAoSKra7kTtdMuJ00Y5RCTmECK4hTs8lQRDfGysWAXzr5qH/rQ/2V/8mdfIFrktoPykVVYRCTE68Saj7lQZ6qEiemBOw/YT/z4eyGRHrUP/tsP2ic+8ed8HiVHsRquC9iNydfAeYQ8yF11nHrYmmuufCLX73vwsN3/wN2ABK/YxfPj3EBj0gMoWVgEMIR6SLCrW0xFxInbowFsBJVOYHsEXMYkino0Oforkki9ftSHxOMYtlMMAL0m0MkBTpFRoXG6APvQzyxsM95/qZliwDSQX2oZFnJXOaP5JTWTqwdFnAjgD1TUFomkTctOUsCykzdbsQpzQ2BrTLQ4ASzCgn1T5ois8nXJ58E/QiBFNoFOSItQFnqGjdF1hA6AWy5hLVIl3scwR4N9XUwgCUCKvlIQdSBy4/98gAOwHsdhS8kWxUXbFmml19V7RRZ3cb5trX+Kto9TWFQ1BoFkYt/FGfogB7DaP6ufOkaNjwPsEAPqp0a+r2uMA0sSiMGoRxCrYLCBZHv6qTVDr/l7XRkikjey24xHP/Yp9UQIxIvbcUZ54QabTjaF54ZUTJoucVxcuRXIoxsJJCmQZL+IK5Rb2K3WoESkZ1tbe6P3P+oAoKpHtaF9VGW41EeuRCJ+Ion82IQ4k88xUaacFbmW+3gtAklH8PRvfvW6992KX+aGX4FMx+4Msq+YfVO8BHYqh6V4m0FdoXFt4JyzQi7cffQ+S7K+B2s0VDo0Uz998rjPYQHy65AZK4Dd68S2DJJkA2B1cGQCOyqRgaXYNUE2CNsXwKleerBBsmDSmqWeVlJ3ycKuFLJuEfB8CZBSfZPKIUsSVI5Xc75B/LU9fpo/PtaBSJf+TsehPlI+V3lvmrVXtldoQunz0WArqDyG6EukWdTF2OmUPT0zB2ivPCtnf+gP5HNQR8QxqgcJc4rVyPvcCDBPQtxonzoaqm1vN8QAle+VUlgo34J/nhMgWt3Hses6e+WaXQRUHaTYYwql7QrqSJEbyk3NNRU0yGquhLyphPTh8InXKv1iIgJpDQJMCqQSwFoIpAXIBTWeL2M/RCy54ojPijByCzsII5ER5ZVVnt8LqB2kQJICTvNahF3c90nhU3GGK439/BMa3zuBpHzmM41YbUkpl0T5IdBetoMjAOeyP+xov/dWpKJ9z56EK2WdRIfskDKtAiKhRMoq9ZsR+S+iH4auUoQLRFJCdoquvISs8NUunDNX6TMjZZdOoyVunxpUlytrkJKcu3Ve0bmnTHnPuUqEn0gxWSYWATpnMkWoP6QuWrZz5y7bNITjE48/juUhFmTrKMkWUsRYKrYCm56eJnZFKHTqrIRca0SKM5saByxHMdOC5V9TkjxYs66dHah3UEiRxytrWOWiQsqiGiohln7GYH6UM346/mVA8xQ5qR6ZUuKuoKKSovfq4LCdv9xvI5P0SKIAZZPfIcMAACAASURBVJ1eiNMLEEuo1FMo03e2tllPC/14OJ5lYlCEOkQ2kmsQSDXEtBkCqQ0CqcgJpGIIpD6IigHb0QCBlCwB6G9ifmNhx/4wY+0Lz7/CXMVKrKGC14shK1qtFDB+QwUV5PoLL76MVVqNfcMTD2CdVxaUxDySVSKT6MNJkclKesnnhPqZLaHA1twuZU0sg1Dx87hUoijwfI3U9RukUYYCFCmG1a9qVTaa5PhO+uion9AyMZEirhySppQ1JsM1zDLEi2xsf+mZQGC/0ccTX/8IxAgklq3Ynp1dKHVarL/vKrbU/dbLfpSjsBybHGN/6A+1D2UZv586dQZrt1kIuGZyzFhjRiHkmrleb/IcmUYJ1gzBp3k7y7oq1V89JFQ9a8cKVn8Jxl7Eg67nJ1gzGyDyxiGTTpw/Z1OowKRSfMtDj9nYNGojcr6BcVa4x8cmUY0yD3hIrTYxOoIVG8ojcnV5bsFVnW+6az8Wi2VY8Q25qr2NPlhZ7kmmIF9UINPZvdMmIUBOD47ZAlJ+WX1OQ0rKMjLR0Oi5MkUeFfG9bajURAqukpMVpfQsQp2TzcxZbcmqHexG4VaboKhg0pWer7x6wknJJqz01AeqnB5IfeTuuT4UZRDRtdgbrqBgzZBjFexvId8zMTqItfKSq5uSWGPPErcylPzrqP6rq1R0t2KH9+9xiz7ZE1+9ctXtD5tbG61/eISiBex4a5qsD3Ktb3jKarkXUc8j9Zw8fuK49e5nvFg/skj4Th0/ZR3Y0RVjRbsKyZuaGbOj+3vt9IlXsOEbxcaw02ogzZ/6urfZ+fPnfb05hOIszTnkSy++aL37DrJ2FNgkhNootn1t9KnatWOH79Mn//hzbzQNX/PzeQXSbQlrfqP5COQjkI/ATUcgTyDddMjyH8hHIB+BfARuTwReL4H09t5Z3wEHA/npFerchApEURmw+t1suleb3uUM0fb7I2DT/xATSFQ8Xk8gBaA2foQq922bu1h1sEUgyUNN6COA8xJlxn3nBi09hdUIBFIaK5sEdiIdnViE7Kq29eqgpCiLhCcCMASuZ6mMDVZUsnVThSJVmGpAADg0TyVqWTGVjdik3PUAZM1dd/gNWIE89wHW1LD8b//uC/b8i8exn1jFQgNg4doEzW+pYsXyItiJRERARCA5NcAxKW7bKpRtUNyBzhziTLEoBHR1uyl5TQDWrKGUqcJy5sH777R3PPmI3Xff3fQMaLMaLB8KZFnkBFFEHkVEybYBXSB31Og79Chge4CShdi+Xb7UZz/87h+hP9IgYHNozu6WfwLuBdJG/mM+JvyXhtxRDyl1WtFPqUlyCSQdnwgIkQaKN7fb9sF/99v2nu97h82Ov0Sza9QE9Y+QJ3xPEfY0DpHk5IC+j++ghhZrEyz3IJDSi/SeAlBqaX4MAGQJAJWqTUgjVZKWlVKpTfXxxrqqzQ07QwgkLIxaOh+g8r6FvwU1zPUEkutFHAoT+rWBb33BWspefP45+/Vf+wiAzXnGEUBMn4rIB1e75Dw2AGu8updtd3R12o/+4HfYt377N9nHP/Fx+/Vf/ahlFqQyUM8NiAaRibJdcpIvHvdgh5arQNki4KTkAdC994HDvo+nT/UBENEnY3XRq7FV5b2xTvwiCzURh7px34AQFXjuNmzE36vG9QHGSIBvfDxOA2l8nIxQTgaFihNBkFYOCvOe0AcIeFefFylKIF20Fc1RbU+qCT/GaM6KeBFJFR+Xq2FywXs2XBLFIY5tMaC2Gs7HZIhAylzyThZ2WwRUZHHn3x2pFX1disbmtSzs/Lii97ilnnI7st5zpQD7H9tFxeuNANOtY1AOePi2LeyUT6ry1mddQSXPSS2DAohjnyyXCoVHHB8ds/eMktIip79N/B4HnqN4xmMYb2NbpSh1mMZF2w1gtceSN7q5nrifiMQpKocc1pwW6aSppZ410f7oZ5ma1DvgHRRn0qPpGJzsd5VVWDxju0BXEchC1CvbZXHlTFCkrAjjFFsOxvu9CZgbnDWdOd2KhVSgr2lhh5oIhyWKp6n+r62yjZoK7ChbbAfKvra6pFVj6eY2e6iPRCIph73vT0SMuk1olHMxgRfm3/UWdtsKJO1aIOCe/s1br0AqTl90ezDtq9ZUzU9X80RjLeB2ETJCjdnVq+SJJ5603Xt3u73bGkT7KtXi58+ecjBSQLO2oecyypt5znnQhADbKCggkEpLZH8mRYyIpnVX8qgPkWxKRRiXQiaJnKuCGBDILABymT4vymX1lalCPVLNeJVF52kfe+WNxs2fOu1zXnCCVdQP/09OrZILM25hV0w1fRNgpVF1PkGOUrUOsCmWaZJK9DTNA9VjZBnfPBFIIoFc4cj7GG4njGohDmtlVcd5oB61WU97K1ZKNdiDoZKCsKiiD5xAbZ2vMyJ2OA/M0HD+zMUL2DZhQZXK2hjHpLaIIsbKIMllQbfui5fyBvKM9a+URC2mb0k1FnaJhApKgm1tCQRSdrWIRvfYPwLCV2Dvqp57qozXGFZioaj1aplrBaHxVQCnmlXz2AtKUVUKcaD4rGpcIaHU58nnGtsSkblJMYTUwkpXAcNFJHsZJE5PLwUPJeWcO0ttGjurWQpXpgCJtVb07n98ay15I/94712N3sg+2GTqnCGVY5mPkwgfX6fUe4eH+sZUYZfYSM8fXwul4tKRErcSGMYspKjybJWihipA7qoKAGTyKI2qMQ1xo/wQ6V2ywXFzwbBKDq55PyopyCDpUOdOjaMoJhwvfvErtoid18MPPAi5JyWJChnWIdBGINjob4TFlxorrlM8Uco41leWQphOY8kFAaf+RzxlW1cKmZOib1JrF8A3100rK3Owm8tWJatZH36Ud8wJHXsGdYlsxFawJoa3xbaWMV5ehZSYsItX+2x4jP5BqM3XCxM2x3v6pyYsBQnR29FJH6QW8iVrGY0l82gUxdQ6RE6CMW7GstEJJAB0kQKXIDbHhiGQsLBrrS51wiNBD6UsczjD+fbZL7PmsJ3uhjJr4XVZ2JXRy0ZqOZ0LX3rpq7Z/T4+97dE7UJ4Uuv2lctL770HoiICQbe/iPIopiFgpxrq4JlF/Lb02r/5r9NtZxnq5iPVBpLJyXz0V18j3KciDcQgV9evaf+AQ11VcH3Pd2Y76RAUmyhVX6OpSgiD+4ufVv/KNPx57+wM+F3Z2N9GnqAEyZcwSrF3JJD2G6B00yxyoq6+hEKjKBlBwaZ2vRZ01jEJsEPu2FgiZQggy9ZbTHOnmmOexmZujt5MsGCs5/gzxkJXfPuwvXXFFbPR6d0eX26D2Xb3q545l9uP8wDVIihS9l0bs7U99o80y/0dRdxazHpRBLM3Te6mRXj46tw5jSVjBdUsjyiE/V0I+dTbX2L33HETVhm0guSDCqxoVldwMUhDcnd07bI1rwmPnr9hl9r+1a6fbEK6wj8qTAsZzdoLeVoS6FqXQPM4Hy6zrKrlJQoCxyqJAwsaxt501tdomp0ZZv9MQNhA0kFVNjRTOya4O0ujaaMqGpuiph5pSFpvT0+OscRBRWJ8ukxND/dcgiFVsQAEC82ISgswtZKkjW11J2f33HMIyG+s8tnfl4mXvryQCaW5xzk6fO2cdPb3et+mlE2dY2iFxmfs6P8lWrgr7uZaOdoiilI31j0CulQelHPm2CCFcwzn9MsVaBM3e8uY3+9jdefgOGxoasl27dlEohuKJOMzMz6Mw2826U2Jfev4rrLtJeiu1ocTCeQLyqJ1j/tSnnnnjifgaW8gTSLclrPmN5iOQj0A+AjcdgTyBdNMhy38gH4F8BPIRuD0ReL0E0re+KfQEcQLEe24ENY1A0BVuROJ+JWEvA0C4BcLyl1yFkVejR4C8v3sLTL8e1Lz+iAOavU06QVyo/wyfzaSwYTh9yVb6lyw9RxNebqbrAJhasXho3wvokUB7AiAlLiYGPF2d4cCoY/pO9qj3jLanv7vFEF+om0IBW6ry3L13r9350P3WuncnFZP0IuBGaGVtxT305U4zgMXClb4+e+4LL9qLX75AtSmgHtYqBQKpkesUoEQpKpYKRWC9lBm6E8fizoF0VXNzc8UNbKzkiIHrAM9JpSC1k6zWgl1YS0uLPfb4o1TrHrV9VAl2d1N1C6CyGbxeFPUA5Po/A3nkvZlcJRaRTITVMXuCkF3O2i/+3NP2P//vZwDpqF7nwNRYWjqEQgBBRxBdaQPgwLFn+D0rAEbWZ1KE6AZawFhA2f0Rj/tGQYYqxza85k8BbJ/k5nQCGzv86AuaGMcZwA6Ba5GMzX9qHxUnPIjog5TZoKfRFNXpAB719ffxOaqL1/rBHQWayy4EMFZqlOJOwLBJrGJesAx9lbq73wa+iEUPoKl6MsSxDKSRVDWxnZ3Qdtm4DNpn/vKT9su/9Hs00J7eIrV0HCLCNp0o21aUZKhcL8SCp6oqae/5/m+zH3rft9nLXzmBCulp7HcWHajPze+iqIeQxjsIMaQSCzZkUipJFSYgVo8arFK6qNjsB8iYBxSS0kRkk/eaEDkR9fFRU3L/nJOPApsCUOnfoff78G7vdwDvA9USz1EplmLrNFfkRMRKTErAMvpYxu9Z2yLCXNfBmsBciXqjCZAXqRMft+eB58U2+ebWciKdORbNg5hY8byM8lNKDc3FmHANofOgORmosQiqozA/pFFSDsb7HBM0MSEna6XiSC4U25up31ecoz5XRKiJkBNYrm0DDjrJ5mtFALr1Qzvh+6zhi0kz1kIBsQJL47mrim7vJwZYp3knUkc9QOLY+xoUzZXYttDjof8UCr5s3efG9ljFcs/cNTXaxNb7VHkdj63ikSgHwC0X6AtJAFCdS/4pvsUi01zpqPGQIuQGgjDKe32Bq7+IpYgIt0fiZ1BW6XfGy4eQ329Q+7g9oV4Lw8eISV0Xz49AeEkJWMyiKwvSMvXpYZ0rhenI1rGuNVRaF1XKvVgOddDDIQEgJsuvWGHkik+pUUTE+78DcefkafSI/+Y5qVzwtcoXQH8qL/X3n//wre+BlCy45nshEM3zD+IkxDIUNEjVoj4ladQvaryu/T5AD5Cenh6rwqpocnLI+gE6RRjLjs3XIp1L1XeH6vA5QO8lGJtZrFcLUa5UyDKTt6zzN4HxxWUim+iDwh8FHoucqxSBBNi/BBi3zPvK2a8KBrAa9LKefh7lKjRwIjQ+Z2iR1zhfTyBpZS0E7F8lt6dpbJ/GJ6scdQW7BIE0zmfWrZ3qeBVrzKAMWl6hpyCVBwu8IY0SpRRg1u3lALILICSKIGMbsS1sb6y2JnpDtVK80YSCIMlOV5Vi6QcgWwaBtEQMU/QkykCyucIug+3RxCig6QTV9ym7PE1M2FeB6KWyzOM8seHHQq4DSGo9qCAGZVjk1dYAgPLMrM57L5pSyJDsaqGl2F9ZxVahNJCF3TyAps6/Car4FXuB9lJQJQF79dDrmhvl7KOryyCONCZpNZniqxVvzbN1jtHVXIo3SrMSjq0CazD1ccHhzyYhjqZ5qlBA41IFiFtad0fuVP+a//2+ewMZpByS6khrj8B2aV1E5C9CAsZKTFmI6Smg1ucNeepnFZQEIoWVzxnsu7IQDtR6oGRIuoWYLhnWIeZ8uea4CyFJSih40DwrqYR84hqNj3DdsWFnsa5LL67ZxPCEnTlx1u6/+x7IhDbvLZOAvJJyb3pmhhhKwacxK4VcxMZO9R2FGawKp626OWEVqHcaO5rdUm58csQaUEpQJQCBsoz6ibVZdo7sfxnb9GIL/ktDIC3My76Oa8k01zMrsuArsAnUJ1cHRqyf64DZedQ5G+X0CjPrHx+2KXoqdaGAUA8kEVyrXBNlIHknmLel7F+SudBSz/UnAHogkErswqUrNj4SFEgtKIhkNVZFj6M15kSagqhnRCBx7t7VVOkWd3WoUcq4rpBKXue2l15+2e46stcee2g/sRFplCb3IB3IaZF/pRAB3hONPNEarp5OrupDjaTxENk8BxkyNJnGyhLSCrZsFUWKFHgqO9LarVOTCLUKvlfX1wl+yiLTr9kpTFlFgaTrCylSf+4zkHK34PHoo0e9x+fy8pSrDjs7Wlm76CeFykREbfeO3ZDOOADMz1LExfGRi+pbJGV2OUqbOZJokbwQySnCdgWrT11CJVD0rUGGSY3UAJkholwkUhUkZGdnp5+7piDMRPTVMJel+hmHVJonrsPYzc3S9+gq1nOPPPY46yNzeHaRNQLFGN+3xjqwSOzSWCtWJ8og86rZbhVr+ioKHJSyrbW2AyeDBa7b0hSUdUEkZiEwpyC5tFaVQ469euGqTc6hXqQAQqzm0pKUbpD23GtkRBixtmndkiIwRd+4IgiaBNeEKvKoY+4dxAZuB0Vy0zPjtoDq7fhJCCSs/xoh21QEVoSy6dXz12wGiVYpPZD0SM1OYvOKKo0YpnRN6fc2lb6ezaLCk9q1DuVcGjKrlHlz1x37rKujxUaGBz1/RCBJ4Xb81VexseuyBETeKxBXshasgsxP8HlZ4iXZxizKqXlUWrKGPLL/MOeVMrt29Qo5X2X1xPylV15km2vY3dW6beLu3bv9euDIkSO+np4+e9aauceREu/s+QsQ9yvW3bvTezmdOHHC37Nnxy5XnP3hH372FmTiP9xEnkC6LWHNbzQfgXwE8hG46QjkCaSbDln+A/kI5COQj8DticDrJZC+57FgdxIIpGDSJBDMKxu5UZClmcAsxwD95/UAdfjzNkG0rcAJwGjua691pFEB/JbdlRM+ropBOcBN8RW8uOcuzdoSNnazVGcnAKO69rRaz+E2yqw30b+grJCdTwQEO3AXEUiqvBMoHFtEbVlYAaikuQFSs28pcTJqXs4N9MF777X73/wIPt493lRW1i8ONmtvuBlfSS/S2PmS/d3nvmhT3NwM0oj5AgqpAEzIaCdYdTnIieWLh4UbKQfB2Y9cAsmVFP50NNnf45X10b4LdNsLofXk1z1ij771Aevd3YN1SptXMntDZd+2SxT4h/yuItLCiYtojKQpkf+Q+hhxAL/7G//FPvp//o7Vob4pwNKugGN00NwJpAA2ZQEQ0ooJm8xI0SUlhUAGgeluz7M93iEwItk27UO/+V/tG7/5bioqX+JGdg9VkQBiBdxEG2QLFfQBWhaoK4JHYBOglCWxvDhpC1NzAPGFVKPey/5QIrk+6NXSUn64tRgqiuLiLr57GluSl+gtUAvg/DaOQcA+xJwagkdkXCCQ1LMqkA8BQKYXwlKfffz3Psp+/jHVxpBXkfJqS4GkPlc5ebzBzfgqaN873/V19rNP/7Dny/vf/8PYzA3yWW7iZf8Vkw85c2CLQHJeVCCtG4A5IClMu6mp2YdMVbUB5JZNW1B5efN5PuOkhkcpMCqhlxHgOVY/Ib91WCI5gmXcltJHVdgCi3JI3JAfYS468cD+uHWilD6ukgmV6oE80S7F1m5BOSYLQyehNJn0WqS+2SKRdZzOPwb1lat9RFL4WId9815DfiyR/2VELsQETW5Pm9iCMpdAcitJ2XMBlonUCMek7QVSQf8UYByPX5jv20rHQDyEHk4iu2TzUwSKRiicqHTuKievA+ETyIlY5RVWpECK6HV9wC3ldOwCLCMCKSayPZaRii3Yq/FeJ/CCykNZoT4iuWuCciXsSxiMXCIpKG3CVI3HV3+j2N7qGpPMuWBn5/vjpHJkA8iHXF3mxFEgHeP13tfnmCiLyHUB5B5jftdPEbhZ2fkx/pq1gUDaJm70PSIPcgkk9UZx6DIm8H1vBGgHAgmegOpufkIgrVOVv9mQsB07uq2XnhRtAK9JX3dDPsZxEIEak0db56scxeeNhQzap/DhsAY4QXubCKSOmtmtMXPrRfZV58/00nKkBIFY4O86z4jEFDC2wLlVhQIPPvgmYrxily+c92oFgf0lrHfKuwxKEXW1W8NabB710cDQGOkjdTCWahzWKoBnhZQ8xHQZ0FiFEmWsW3CKEXlS4gokKZcqmDvqgVRfgXoTW7AESiWR7ypskOJM5KATSvxb3y/LV88zrRWAnSsAq6rWn8dyqbi8GmB3A/upGfBR7MZqAT+Jd4oeSU4cMfzqu+TLmucB85EcqmSNr09UoLKoAJBkP0nGdsD4HqzdGqhaL6ISZGJmGpJo1vonUgCVWauprnGiCbMkNKus9ez3PHE5ByExltLZXxaz6lvIcagYQ0pBX0tRckjFUYGKoLGSniOQeFTeS9UqoDIrdQznHfU1lKWS1uBUKuXXPuohom2IMNLv6o2iyafXNT8qBGjz9wwEklRXUiZraZNlnMZ+nesUKU60BCZ1rPQiKoYIkLJphfmkXjwsGt7now7CVKD66ELddsK/gX+972hdUDwwXlIxinTQeuzrDPNdqjetEVojRfSI4OvupjekyBfUCjrHq4ggTW+hMogv5YQsFTOowdUzS4RGEWxAYVmkTJcZLDa/+k/fV1hOzjphgQrIKuyFF47byy+eoG9gjw1dGbI9qEp6O3qskqKacmKgn8wOXysWUXXMoDApQiXXxHiVVnJ+KsVWkJqe5r1c+9RV2aIsz7hWS0KoqIhjjTm1CXkKa+lE5xqJXMwc0PlmGcVEKoVNLgrn1TTESlrHj1UWvZhkv6geSNPz9FritfnlNfrKDNGLasZ2ah2iL4x6wqRQZEykplCrLFojRGI1226FAJJao8DJNAikyxBIAPE9EOGtWwRSnRNIKxCun4dAKuRarQeyvKW6xBVIFRATKlrIMg7PPPtVu+NQu91/pJX+NLWunlOfQ10D6rGCFV8NOaR8rIMw0UliATWcSDepTppRkMnybb243knc/r5rqGJGbRe2cR1tLa6am6KHk4hkkV7VNXX0SKv2tX0eAnSVOSFlnhfe8JUf/NzKG8jA7Y++593fan19V1CWV9t+bJnHsTMTUdvY0Io9MyqavkFsTMtQpNTa4FAfVo4pV50mq2ptjrWEiYqFYZWvl1o/dJxSeqbof1SHYkd98dLYtOmk1rtrp+eClFYNDfXYtEFOQi4WsI42M14pVENnrl7CsnqKHBJBVmLHsMs7fOgI/XlQREFiVKCA0TyZnp5i7cvgdNDq5/AUfXoa6WPXhWJHKiHNaZFVGfJL/eo6IXfGx2R7rcZs5TY1Tx6Td7LQLmPN036ssWAXMxeTqIfWlrAplh0ixPkc4+idVLkWz0AIllBAsJ8+RDt4zpB3c6giT5w+be2tTdaC0tOLFFAxXhmCMKIXUj0WdAso0BbmZ9yOUjk1iEqzlnWzAatMbXOGdUuqrw2uL06dop8SpPb99x1h3ZFCcNRJt/raRkigPicr1RtrxlVtE/y9BjK3zM5ioyf1UyMKoVdOn3VL0wcfesgWmEv9F6+gHKvhWWuf/bu/dUVsLW4KIvWrWFsPH7nTDhw4iKKKHmMozzR3ZCX4KmRVidYf7rf6mT9TrP379+93Yn5gYMBtYP/iz56/Jbl440byBNJtCWt+o/kI5COQj8BNRyBPIN10yPIfyEcgH4F8BG5PBF4vgfTdj0IkRCSJeg/E1lICwNRQeItAicF1d5i7nkS6kSTKrfzPrYjfViPkHLNvKhfkdk2O/22dG63B8302fZoqxem0zUGclIM0dAIm7L6rG3QGAkkAeKRY0n5tEUgBA91SFQhAlPWWfq7yGa+c1TG52oEqxPk5mwUUS9PT5o6j99iD991FlamaIXMTC7BSXNAC5rPqfQ6WAMmyVC7Kc/zilfP444/QoBaAr2/Cjr1yCdu4QZrjyuZL/RJkOUZPG0DA3Ir5de9zouMMNlICd1VBG6xnIvQUQKYMNPCeew7b1339k/bQfYdsV6+q1rHqECqEf7/f8TuxI2pPhFIgo/SQGirwfQA06k8DWPP8//yc/cqP/7yVrjPagJEB43N02YkL7nmJKXFlOxlInKyq4kViiGSQCuAGcLsAMmVtcxGC6y77zN/9KTYXLzlokqi6P8TX5gXnRWMsQESEmn7Xz1oIpNM2x43qJsfa1PQmdoPq0tVrxIEYAxTpoar0wqIObtZHLDV9gpvtTrzaHw7kJiSTFErXEUgCxp1ICz2QNvB7T81etv/0G//ZPvZ7f2PLVJMK8NJDxIj3hIkIlJhoWaUK9s4jB+wXfvmnADjK7eef/jX78hex6KN6VBWyIlu3yATFWqWxIhQi8lOxFwkhck0qtkr6aJRj1bMMqCywM/pyr3gtARAIzeZ1/89ngndZRCDpn4FoWsXmL8yniDAU2O89r0I/omDjdT0BocPKJSTEJeb27Yktz2ICSLkT5ooITezPFFsnCfmg2wQJ0s6Z/yIXc6dzpEBSVW1Q/4moEfWyTWwKMIzXAlcH6ZhjOz62lY3nQKRA0txRfATaxutJIFECwOb9fpT1EaHnVdX8rupbt+eJejNJoeBEj5Q5AMaqoZe6Sh+WzWUusRITUJ4jPncisir6Pe5HJEZHuyHQVAqkmDT3feD4c+fzZqQsc7s45aj6XImoiQg/Ea1xTuXui/6m7xcRJQIpJtm81xOJ20jle12N+gWRS27/FtbPQAyG/kUS64RxC2RWeIjMEsmsfQ0kuKzApJzhoP3fAoEEZqqiGX4q6nOXw+5sbScsPT4OW+tPUHJp/VBeikBSjx44AEgObJboPbPJ3CqAQOrd3Wu7sI5qBLxKAGKpMXp8Lgrr5nbPozh/c1VHNyqQYkVaYLxZ16LedU//x2M52Xpr/tmaQGlJrsVjJgJGiiNVycdrvl4TAFwKOabxVt+bCSro1YvmqSefsPHRYSdrBea6akCErBStANQbkP1TAL3nUDpo/dFaImImTQW4qtgreS4DFLqFHcRcOQNVCZlRynMJcmMBKzYnkFjymiBU2gC5k7B4GlMBsr7uKBuUhzw1Hx28lmKPdU2g8yJg6QDKAfWKKSxLQoTQtya14HlcjbpGi8Qc+zjP6+ptkeEcoP2XnZlAT/VuEQhcJXst8qOCJKjnc4d2O86/zgAAIABJREFU7rJdEEgl2JHNLUzbpX6sxei7scD5qbS6AdC207oATutREhVmsJBjO3OQZaf6huzqBMApwL9b5bGfhd7nB3IoUiFXYXdWi5SllR46dXWyu8KyjCIQWQCqR9MkJJXOiVKEak7NYkOlPKqXpa2A4xS9ddh3vS7VnQgkrUNVKAmKRCAByE9AQqmfjIjhMvVAUhEIc0bEnBQFlfRAStLPRCUBUiFU8NkE4G4tvVlkPaXYKDcujmIZfAse770zKHDUH0dEksZV1z36faugh2NJS9ml9QgSpwsCqYyYJCC0Cli3s1J8YSGr3Khg/LKA5JsQguusD8o3P1li96u+elJ/lRWUuQJpk8/Q+siJHOXHGtcn09Mr9ulPP4sdMfMZjqIRpcferl1Wg4qikDW3HrWZbDY3iOsy+XyVfkJTEDnVWLk1tVVZ9wHUPE2lVt9VQx6itIBg0rypYYyqAch1/lsH/F/ns5vEvwSipbQS0ozjzbL9WQiV1Ax5ObtCfmIDyTXl+HgKEmkRdcemK4/mUUrNYq93bXQAkmXRDu7shUTqclXOwMigXRocZB4tWzs2iwnGq7UBSzYRSFqnyIPzKDPGR4ZRIFVAIJWjrmCfAezXyKEVFE9OIKH03VGPggVLvnosvEoisk7XCF9+4WWs0fbZw0d7rAbSrBolh1Q3WjtEFK2S7zpOrc/q3al1VlaYk1PjNkZ/H1knHrzjHqwlu0TTc/15wY699KJ1QYDcc+Qu64BcEbF59sJlYqLrqSonS6R8k8JsYKAPi7NhxkGKuUr74DO3IBHZRFdnrT2Okj5RJRJmknUL8ooCgWnmTIaCnZ5dvX5CmZgYsxleV5+j2VnmXKFIrhoIaGwzU7P+dxHr/f39TopUM8Yp+uUon5MojBQQzU1/H+OjXmay/jt8cDe2f/M2g4qmFjWMeo5dvXTZVlDkrECql2AjeObVM/bYw4/6teQ4NpnVkCCywFNPoW4IuCRWhH0QXYV8/4F9uzgqWQbOWHcnPX+4jklNz/gaXlub9L5L06iZWtp3OLG8RF7Wa+5Dxi6yrk+jNmptbMdNgX6u7F9zazPk5Qo5uWRLzEdZ+q1ha3d0/z5Xa6X49xxKtDPnzrMONvuzUmsGPfBGpxeYp7LfTHBNiTKL/Cpi/BZ4/wJjKuK4CeJsDIKoQpacyAbHx6fJl3EUVF126OAuGx3tt3ZytYW4DdO3SfcDTahJFzj2q339jF8nwuY1u3jqFJaAHX710Ac5dRkrurbuHmtpbbeLp8/bkUOHnRx88SsvWSvKPK2/KhrSxcDBw4dt157ddvbsebenq4GsG8MmfHJykj5YvT6GfYyrLPzqsA8cHh72gpUmiDERpB//2GduTTLesJU8gXRbwprfaD4C+QjkI3DTEcgTSDcdsvwH8hHIRyAfgdsTgddLIH3XI9vAV2kMRLNLAlRWuICPwUYHfAUOOqi7DUrHe/+PKY1urAzfUi5EH4wVSNukk75D4BWgJkTN8MUBmziB1RfNmJcBLIoBZ5p3Ndqeu3ussAYgBHgyJpC0SQe6fQdjAkkgqmyYgnLAny7KcVjTiRVtRY1zufezfnzyaX1kh/ccoNn5fuvZ2WSt+LcnATbXN6heBoirq22x8o16QBZAffXzEXcAIaKKzqtXr7klyXOff8EuXuinMpDmxVS9SpGxBfR7HMX9BOs6Qa4OPLHr2j8Bw+pbsoGFiyzQZKVXQ6XyW956lz3x5FvsnnsPA2C0UM0YmkU7gq0Kcsd1YwJJAQDUcaw4qIdkkSbLlAtU/j39nvdbEbaABUXYc4iU8F43sh+iDxKfyLCttOxb1IuFTUmFJBQ6divbGm/IlIIyKnlT63aSG92a4hWbXjmLTctdfFMdN7YEdQu0FhAs8kQEktg9+gRs0tx4BP97QK+W1of4O4TUah/YJeQVAI7INQEehYXcmK6OAwYco2p1H5Yn97iahL0OxE2uAsmVdCJhvJMT37Nso/0n7df/j/9on/nMMf4iNQWxcaIp5LJIjjg/HJig2vinf+YD9k3verv9+r//VfvsXz7LWNKoWHZQ2ACKhMpVm2yIQBK67xaGUpKo/5aq72UHCbjPc4F+DbqxVhWuwP0CVDBFajLP/ro9G/9JoSDwWDfhZa6OkXIiAOixhZ0LBdTja2t2RqoUje6WgiiomHKJCM8twOgYSHSlTnTcW5Z2kKtS3/n8c+WTiI7Qtyf0HxLhFrbrx6+8i8B9ZZqArhLeL5s6HZfeo/nhRGmkQCqL9iG2zVPPJM/cSCXlFpM5FnYCNmIFStw/yOeSq5xEiMlaLqxLsV3cqpRQsp5zNVFQZgkEFlGiZwXbFIEU9xIqiPqC6LiCImpbfeTx0pioUXukenGVj8hVbZc1QHZ4MC1bqiHPKVdOhf3SNgXMbvVr0nu1cOU8RBnGfbPiteL69TL0OVLcYpvRLHOgCjXAbtapCuzJmPLXkRYCiGWrJbA3zN1tZZZvmzjob9pPH2MpOfipPin6HhFIem7y9xIRUTxlgXTdfkvZ5KRYmOkig33TEYEferNBj/FVJQK3RYyTIyKQrLnCSprrbO++vbYTAqkWgL1SDJMrakI8YwLpn1Ig5ZLz/pmQUdFTM4scYgw/+KFb3wPpSG9QpGgN1z4u0UdFwK6AX1n4KLYqyBD4rn9LiSQyc4yqdRFJ3/zOd9koALR0EyJkRJKoQEAWpFnlI4DhCNXbx0+d5e9StoZ1QXaD5YDYemr7q8TLLd2IrwiaKvoYSoE0R58eqRpqUI60YKHVyjMhi0CpPFnHFCftuxRJGn+3YiNfRDxIrVeAbdISgO/A+JQNYx+XAbhcJdGkNlK+VgEMi7xa4nvWRBxxJKvq4+aqy6CjlOWjiEknWfi9iHUiyb7ubm2laXw7wDDED7avY9iZjaM8Hgbw1/ckOPZGVEudAuYrZbkKaQOo3A8IPbqAjRXPJSrW0yLCXFEo8kuqJATKUv3Irq+c+bG7lTxewMKNanyq4tWjaWYGyzrmh86tyrVpwGBZctZBTmgcBUpr/0Ug6XcRgGniLMWSrgNW2MY0Kqg5rP1ECpexbnrRBOTROnFlN1whUiXVVRPXC7wkkkYV/uolJCIrfrzad72q7/oZ9vp/e+8dELKaiH6tI2/f0E8tfmjt074Xsq/rvCYlQCOgcW2ter9oYUeVrXMUFr5aldUjUVqiMoil5cV5t7ZT76ECLHxlqlqLrV055FGSnkcrGYD7EnJGKumiSlQKjHRxjV0bmrIvfvEV6782bG1N2FRKgUNwqiF6alByrJMbY8NDNoqtWBknmVoKLUqLMgD6fda0o8b23tNr7b0t9HephFChzxbXBQkAZ5EMsiFOY9lVKLkbx5QiTwsB1dsggDZZqFIQEhMA1irc0Ll7CQJpanoJYiKDleAKT133pel9tGxXAcaXuea9c+9+J5C0alwduGrnr15Gjb9szShGalB5tKKE6WCtKpSFHfl27sJFCKQhCKRKCKLyYGEHUJ7h3L8ImfrcC68ybyFUakusnYKkRnokiUByBRJr6/PPH7dveuej9pb76Qezht0Yc1f2iRo/pVMLqmXl5xxFTlpHVyAcaslZ5aeUzE0QrBWJGmvv3ueKvErUfSvk+amTx+zcuTMoRR62tq4e+3/Ze+8oy/K7uvdb6d7KOaeu6pzjzPSkHk3SaBQAISSbYLCNzRPrLR7Ya9nPfmD8AsY2fjyCBUIILEAyKIEslEajyblnOk7n3JW6cs63boX32d/fOdXVDV5rRtPz372jVqV7T/ilc87e3713jpSLKGR0vzfOvYxuFUoZy/MQBhPk7Qzf6GL+p+w33kTldAdeT3zwPlcgpRembN/eHWRDVbvq7uqVLohV1HcQcbNYU8o2eYV/OkflnG7asJX+glhBNaR8rrgIROu6CCLlDeUnyEqDZBORpvuS9vZ26+3thcydZf6iTuNau4hdZSW2b9MQLMNYX86jImsmV3QWoluERinHUgSRefzIcXvwAw9ZdnG+3RiASBHBzdoxNTWJvSOFalwjJ1nT81hLmlAhzdK286gI1zW3MSdYU/hbDeemwp9xHiJWyAQTQSd10Si5TzU1kFesteOobxprW3C3XvRx7POSdXZcx8exiUhaoS+2t7VjldeESo7COcj/CY6jFFvHFlRIpViezqCg77gxhBqo1cnIbgjAEq6ltdWQXSh3RFKLPJplDHWS5VQkgp9cuitXO7n+QhSzXudi0dzQUMG6W8p4guBCNVVdBZHPunSBrLkGSOUy2uf4a6+jxqugryrt7IXzKAJzrRlLumGuW31YmG7B/lsk5BuvvO7ZXyz7WEwOWhn2eeqfcj63wBjfsXuPE0LHjx/39XQdBJwIe61FVdjedXR3+XViM+TZNKqyPmwHlcP7zNNkKb0PrwyB9D40amaTmRbItECmBX6IFsgQSD9Eo2U+kmmBTAtkWuD9aIF3SiD90o/W36yaV9EYD2mCZvVQMMXDUQw9xIDxKoPwPznotYSR3hLi7W++VKmvp+LV30ry4lXieo8yGKTA4EepXbAQ64OEuXGmB5uzeX5PFS+EQUV9pW3Zi81cCRZIquxVgrO24qAlAGcEHK6Cr1HORwxQr8iPzm11qBDnvSvYVUwDjozi3NEzQaV4GqUDxIiAvscee8Aeeew+QD2yfajaruaBKx8QoW9EFmQJq29oQ6m0juMGIFb2ASHSM/MzAGGDduVSt73x2mk7+uZ5HrZGvTJSVj96oFKlryskAAslJsqmkhfo3sF3eZFLASCvJ+eXHMoJlf01BM0/eOgee/LDH7R927H+wVqjAE/4FYUUeAaTAALIC7KJlJEUWlrfBCURUK7n2AwRJP0b/+J/t5HT160cQiQlexuBn5NYvwDGyRFfpkDzAtO9y4L6Q+CwkxJhq8ECjYdO2fI8+ZGP2X/57OcAz96iylzZF9v5oIicSf6J2IOsWhFopt/paIJN0o2epwGMiqym7gFOoYB2uszXGR5sc6iMZgwly7G7wb5k5SLH3WfJ0n1WUYq9CJXPQSlzK6INXBtRVhoQsmMZswvHjthv/trv2Ymj5x0QdWJBoLryepy4wHIpTbtzviQf2Cd+5ifs//r1X7MvfO4z9tdf/Suyl7DiE5qjfhApIuJHeQQCeZTXxPkEOkvjQKQfVlQoZ/QZB8J1thyOgN5YzRKTnTFIvhzZwK0qaXRuythxokMQeCBEVhUrbHutwmVZgG/E8DkhJBxRegYnoaI8DBGJ6r/oZ+VZOIHggVlSoqktlSnktKPbYq21TFuRXVtkk+eflDrGtynrpvBe5RWE+RjZ/AlJFdECsKoWFLmkyeptouPQL6Nj8mSNKHtHpJsTR/xZpJIQr4QYUVWdO9wZAPu0gG8nlKR4caqAYwjtvqoIEpAqksczSgSzRXMqIpicTNKaoENhjGtuap76z3xOhJGyluL+D4B73K6h7XwMSO2yagsYSErfhs4PBZnIOWWfaJ2CX/SXE1beWYHsWtu/8ZoV+iwQdN62nmmk+bzsgGN9fTGWO6WePxVnRIXxeqtyJxvFRbzNmNyKj9EJIyqhl7UA80+WQLLo0e9E6GqdkrrGA9c5XFdSeYPcBKjDGd1KCCJG8OOSgimpOUc3FAMcKe8kG3ux/KYqW6+sNyqeKyAMipQvgxIg7j8nhzxH7KaNnZRxIjd0AALFs1jsvP91ziLMRMryswBmWZy6wRm//w+fufOAVOFyvyuOVBUvUFffiyyVPVk9VeYCN7XW6HyU+aLWCoqkCQDec/bBhx8H7JuBCMSeSDZgmlMAdUt8FYGUhUJxkOr1t0687blCuob4GsJ5SWWUjCxnRSDJdjWPts5nTBQC0M/Kwo4soQTzVgRSfUnCGrhulspHkPVCALbmpvK8BLquuCJS2w/ZcCITciAZplDUBgJpgtURwgqQdILtau6WkBuo8SuwPsX7dNVfkHpN49w9FWXJBXlEn5cDHnIlYVzNkYeEooJr6c62Btu9bQN/K+a6OWxHz15A9TEESMmeuC62AALXo2Joriy0GgHCKLukUrrGsQyRrzPDlJiXUk7EDW3m9pPsV4SdBDM0iauQkkkRZHMQOthPQTSMYJWXx/YrUDWob5RPpbGjHA+NNQGcug+JCSSRffMQQ1I9CPicRd01ODwLsI8dLueURHkjAkk2jzSskwYij2R51b6x3S3s8iE3sqUq8zEbrg96Hb54GysbJtK7fv3iDilro3VXV3wnYMM+NM8TkHbqn2CVqgwpVDOovKSy1rSXytitdFFI6MqTD4m3ROaOX7JVTMK91lRqAjUt94gA5yuQfWchQBZRiOv6VlhZbO1bt7l6rHnrHltMlFovJM2Lbxy3a509fo1oRokgJU8RY7yQewdWJBuXpStjJ182jKyjHBZqpmWb5d6hvLHUdh/EcosMmmzmeQHgtN/3Yf24AGm1pLEk62DmySiKtOxc5ToB1LMv5eRcu3qZHJhh3ouFJKTOJJZ2E1P0NyTSCAU+k6jrhiEHOwDEU8yv7es32ro6FBdMsE4USFc6rwFqz5F9VG7lDChl6yg3KgsSY5lOVo7LYF+PtVcXQSAVUggTMpAWIM6nUW69iI2flqp1KJBEIFWiIsqFPFTWi5RsL730pv3sT/+o1ZczR3JmmX/ZPuakThOJq/tGgfEad1ILFbDfUgpcYkWuVBu6zm/ats/J/TdeeglCkJwvVC+DQwO0WzHZNdXWvH6zrdu01YmKXOVbYVs3AGk2PzcFMUYWF+c7PtRn/9v37wyZ+dD9e9gP9+ML09jVXXLCahPk3OZNO9j3MmRHD2RqAcoTqVJ6/Zy2cnwXz13xIoZ6cq4uXjjnv6+nvachYLS+btiwyddYnbdIBhETWksrKys8R6mju5O8oHLIonrIqsvcQynjR1lF806qlKJ6G0CJc/rUWcZiE/eS5Xby7CksrPfQZ1jkQVA3kIM1hXXdNOObgeXXmUUI7lqKHeohhCaw75yHyGluabZestlGsF/biNJmAuu6frK1GppayA/q4/NjXAdQbELMT7FeFCfJ80JKN4bKKc1zh5Q3vYz9KRUYsF4jG7Ra+rkMpd6IMuWwZvRrHOtWOQRXMYvZAmvXMNlei9z/ys5UBKAIpAKIQ2UWab2WumxOJKSsP5nzcOycl9StXBdQZs7NDHOOZU5IXbt83SpLa7FJrLCBwV7WLIhG7pGVcbTMfX0Z+1DR3eA4SlvIqGWuD/2Dw9jU8exB+1+9ioVdSTkk/SbPmBL5qeu7yM4R7AarUBalWRMnIdSqsSyVylb3aBrXugfRWB9G7en3NH4/x3UyKgAqK9v0rtfAd/KBDIH0Tlop855MC2RaINMC738LZAik97+NM3vItECmBTIt8I5a4J0SSJ/+cABL9NKDlle+AwQI0JqhEmythV0AY9/R7lffdLvZkRNIa145jmCLodAv9RgM2OTAJIAhD5n9KJB6T3fb5BDVzfx+EauG8jr8yLfUWnYR8CnPuoFAEngcAFNPQIkA6VXiKwJQwq5FogCuyGbGq77TAARUCxK23DkOuLAACcAmBWDPY5uzZ982LEK2W1M1fuBU2KpwPjsvbe3rNvBQNGNH3jqCWqfQPvjBH7F1bVt5KIJQgXCSVdnoGKAb1bXXr/XYyRNn7MyZi9ZLRW5KoDcAQ242geiq1AUUVDcIqA4KJJQ4ywSPRxZ1OjM9hC2TL7K4NG/KDHn80EH78Ecesa3bW6nGTQIkigihKhawVaqrm7ZbavOg0XEuKcq6WuFB9Au/9bv25neetWKOQVj3MOTHKNW2Uh8tAybNR/ktOg7/F5GM3owiCAAd9LlcQI2JiSl7A/AvJ+8SoEQ/D6cQQupfqZAgtAzyCEgq6m+RKgLOqcAce80rhOvrHrSVRAm8XieYIyG9M7JxAnTPrwRoqqXS8yQPxVNWVH4PD8sVTmoFhcntBBJWbwFOZl+z7GPUXn/6afvt/+ez1t057HZWyg5yFVBEuKSlKKIvpgGkDj1yn/3m7/yf9sqzL9hX/uIr1nm5gz66VbkhNZDAahFvqixfEO8hyzKetJfcLotBwh8EnDohoPkVWbppHomgWEsUqDkFfuoVg4oCdUVSOWlEO4fa/fCKQf+YDAi/VW6NSKQIMNT7VFEezW+BxW4XFFmmOcED6ieSRgRSGGsiXQCUnSGERIhIktX9uthNpGtEGgiw9QMSiSTwkfOXZM7POAIytU/AYrGhrrQLNGY05YNSSoCqA+siUMNfwnhz4ibY4C3TFgmf41JFhfmuc8gREevzOLLi8mO6aTGo8xck5muPbODYRy795ERgpHLxzfoRBKDU20Skl34lAFZcJG0RW/15G0fZVE4SsjjpcwId9U+fXaL/47bXvvKkVPIsH7VHsM+LyUJ9jdVNOqf4c6sEWEREBnc6rXHBrtMVU5xTSXGWbWMdkNoiavroa8hOCu2pMfx3wcG1BJIsFUUgLYM4pQG10oCrImFkXSj+TWShqxrXEEjBQPDmK+SAxcQsihq3MIwJJCmksjwDSQRSTg2EEVXd67ZupCK6wcoB90pF4hJiHtomEGzOC6kfI5VPfD4CnZwwCpyWA+OuMvMxFshe/X6Sr1rT/uwLl2451jvxQ9eZl/zYBGRKfSTbSh82tFcyme2V2du2bXVrtFgVJ3WlyOQf/OAHLOysirTHBtb09e2tVgMwp25aEMIP4bgM6dc/Ou4E0hxrdhKAUBk6S/RRvoLTAfSUbaNrSgHgoBRI+fyuAHWHCCTZz0ldXE4FfQMEUnNpAvUP/Sh1Gcegl+ZtttqKvpZaKVYgyY4sW2s74GcnFki9wwTCUzghAmmMqnWtfeXkZOjiMs4xyhpK6stFjkUZQVK5SBWk+aFzF6kldZvUelKalWO7uLW50u7dv8vJoampWbt0rdMGsGiahgzQGthMFXsN/nu1qJRExgxB7HRwLJcAarvGF2w8Tc6IyDCujWm260Ak65GUVLmsZyKQiiE8KlGIJDnvQtkIcuADgyNOdgt41jgZIh9Fr2oATxFHrkhi4AngzOLYRSBpDdXPyueY4VwHhqcgkOaCSgfQ1K87ygDzbD7INVXiA9Lu2L2D/WONpznvsyEQa67y5njfungnRqLZL2xeQ9xLaQvrq3/Ou0fFB1I1B+1tNgqpEgD9rW5hJ4tNXZVTHFOW5junUYidWBl5NerbaxApF7su2ptvH7ZHHr8PoqXNprr67YW//p6VzANgY1nHjLaapla7jr3hJON0MoG9JoD/IEB4FuPx8uVLkAQbrA7gXEaMtRBshRzKPKB9GUSHZNjFhVwboSmzsVscS0HiEd6148AuiJdKtxAW8J7LvMpm0s+j6k3PoMyhvXPzIEwVR8X9V3VFrRPfYwDYPaiIpifH/GdZQE7PkIM0moYMnXEgfpY1b4i+vU4u0gJts7VtPbaJZGwyj7qxlryKimMGIr2yBBKHedVIdllLCxZmnI/mpyzGhnjfusoCa4AgkgKpEDBeBNIUtsgiz3K5oDaX5TqBVIvqLk+f1R0Q4+ro0aP2iY9/yLa0o05DwS2Vpohm5djMQyhoXdH6ojEnW0Ep3ef4ve4hpHTso6hm89Yd1rYewoZ+fJvtMQO9sECrYoHU89yPJFAptdLXUpNrHdV+5mYn7cThN2x2fIj+I7+MdvgvF+8MaJ+eHbBd3DfPzU96Ro/Icc2xNDdLFVXcz0HKTUE2JFizlG2ma+ISBF6+LDJZR1McWwMkkCzP9Bwi68hZFDkpxpLbt/KS1eY8NnBLHLtfGuUu4NcNRjhrkHLJVAiia7/UTAf2H7AXn3mBAgVsjLnHliVeibYLGdlHG4wzllKQp1ImJsjjzEOxleaYVBSSw1qle03dbWTxu1zdZ2t/tGOumGplHrIW5WLDrOm1xPjMk/KW+ZfSufHJXO6Hc/g+x9VHYa3SvYcKBbStBEVopbo/EcnMArLAe2UDqngjJFVeZKJ7snnG+BLFVnINUBFOkmOQLZ4uOspa9AIV1vLCYo6Ll55nkhSK6b4tm2KzMu4XcrIYV1oF2JaOuYTxwdWasTWN2grFPMrK8mQZ99wQdJCNaWWO8fw1hTWmspXS2MwmIarkEFCB4m6ZNX4SclLHWMw1Q4U+UvKLWVb75WO/l+Kzaci/Ioi+FH2pMZ3HNoZkScj5pnU/zbXEC3S0Fi0rj+7OvzIE0p1v08wWMy2QaYFMC/wwLZAhkH6YVst8JtMCmRbItMD70ALvlECKFUg6BE8F4QZeoI2qz2dUgRaB2rENlIO3ETlzq71SOInbf5e7Ng19zXnG74scnnzvYdtRLo8AQAik0au9Nni218b6UaQAAOihTAqkhk1YrhQDHKniH9VPQEuDqVeIkAkPyWsVUavfCw8GzBaBFNJ5UA3x0DQ6u2JXh7HFmRN4jFKAh8EsB4Rl7ZZl6xqr7UnIhbqqUsAvLF74mwq5VWVe2VhhhwmL/u53XwaQ2WWf/uV/iYd/LSG1XXx2kkq8McBFKj77x/Co77SL+NGfPX/Zem5Q0Z1SJbIgKEDkXCmIyEviATJHVfWuKtKzGA9hgAfB1kRqkiWvUN2xaz35SA/Yw48etE0tdYBlsYWNTiyi76IsmdjOK2S6ENQukIiHzW//8RftmT/7mpVT0TjEg/Y0wJ9sXeb1sBqpGFTV7RWzrtq5CRB7BbsszvSgC+H2z3/lV+xnPv3jNjD6mlVV3ANQX8ffpzgWgsOxp1shMylWuWRBdklZMD52mAdhiKGivYQm19EvfTw4A/ikOEb843PyyB5INpBncNjBx/Kah+kzrJw0YlzJdCspCXQZQXSCcQEXUoP21Ne+bn/wW18ACCOPCkBW4P9aAmnR856yrRRy8g//7A94eO6xz/7u5+z8iau2MAOoys7WnvcSuVkLgJDKi5oBcE9HpIDGs48ztpWmHNirvgEWnWzzvK2btmaaDrcSBTeVG6tTRQCFbO3U7ioDjV6taSqlAAAgAElEQVRr59nq9wJNbpuDbk+4dr5GOT2xRZqq9oMFXCBtlwFIXMUjZZaUPlHTxmRFttQyEdESTfhABkXjNCZh4uPUvqXS0rhZkc2UZrrGkgOt2keUPeSWdWEV0O/DXI3OVz9HioxcxplUemn6KyiQOGYRXa7Qkk1arNIKuUGr64xUf7ECSSopAJa4P/W+FACkxoOTa4A7shbU/NEc8XwjjkfHvJYQiom4YJklQktHIWBIeUICnILaRy/fFyhOEmBFCiQRST5M1hAtrmSLFsS1+4mVN8rAENCvz7hSy6e4clekf5i3jRuaAFlDm90cqxGZGK/j6ueIUYrXyLiv1MdLjFmRSEuAdLoGCGhzwJ82EOglAilYNd5UIN2+xmvMrCU21yqQtF6qwr6A484DNMytKbZ8Ks1bNgMqYy9UghKiQNuHyI3HqMBCZYjExxv/3odmRKiBwHmLOAnLx+c4D51Piv6bB+wa59dT2BsdfkoB6nf4NX6FccL1Egu3SdkbAfh6dpRsANmvrPsKsOUSkbQR+x8RZQKA9b7nnv2BZ5jkK7NIACLHXkEgeR0gdRVAdGllNSQ1+R9Udh99+zRrDtsqgGRnwwuQOqomT1DlHxNI+VgvYVLJmhMRSPTfNNdxbbtCFkxYwbVQbFAKAK9MG/WxXk6oC3h1olAEe1C75YhAApQWgdTRN2Q9IpBYe1OuQMJmkPYuRTkksG8K0kAEksSzUh/pn3L1vF/4Ppc1IqFt83M+a2IdQevF2LSury2xB6n+rwBs1Ngbk7roeg/qiTEnvOvIL6lFUVFZWsiYybZBrqWdqKE6hqbsXO+k9U1zXdQBa94x+GTXKlRW8zmXcVOYD2EJpltbQ+5LEco37KCcQMImSeddBbGj8So7ML2qsIXSGBOBpN9LJSClyCQFElK8ypZQYOg01/O+wTFIr7lwblyPsz30S4Qr6wknqjybktIC23tgH9utZi1UHlfQT6Z07dS9Fr87duHOjMmfb9e9UADQVXSgZVU5jJqz+l0Bll0+zxlIWmqkwNq+fQcgN+oet1ONlKGaRtQBzI7N2JnTFxinL3BNH7GmzS12pbvXfuwT99uebVtshXyhF7/xlC31c31HrJFIFFsl6otLgP4jtHE/47Swscmq29utrrXZXn71JUjpGdvU3GRVhUmrZl40V1fSv5AnzIH+/h7PA2slp6WossTOXr9k38Mea2xuye49uMXuO3jQdkHG1dRXcF6y2Jy2uYkhGd9SsFLCXFfxAmQWSsZZbNomRoesv6+bsUlferZfDvZ1afoNm8Qh7vlQsC1xzzXFPLnUfYMCkrQrkFpqG/y60tnbhQKpAxJ2nvwu1i2uiy2oWdra1lkSwiubcXDq9BkbRkGzgXHcWFHE/WCdE0hp7m0msCt74fXjtEu2E0jKQNI6l5Cqg+PRei/rtQN7N7PPHJTWM77OCljXPaqUR3GWn64pGmMLrGfelwzq2LpT9mQ79qCUZx28juqmhOytRezhdP2XOq+8ttFKq+utGNu4MsahroVL5IGtQFR1XbvkCqR5bN4m+PcvXgD0vwOvxZkBv9errizC8q/GbQqlJlLm47kLV/zewskTz7HEBhGia548sTSqLWU9GURHL2NB2aBS7SlXcR5CXKo5VwBS4LYoO0NI6Qbs3cog+KToF5ESrhk8H2AzqeeZJUicEvpFmWqdF67aubMXURDqPlF5fCj/WS+XGPAXr1/2rMoirBkLUM/pnmtyUoV0qOJQQS7MkZuGkriAeZOta75IYO6hEuxbZOLY8DT3i1xD6TtZLuqeZGxknLVJBC339rgq5MqCVpMrV/mcqExVTOYZbitO8leQe6r78kkpdJiT1VgYLtBXSwtyMKA/aZ8pbLHZK/eFeairmmwGm7vJCchW3Yu4MpfzUYEJx+3rOPf2WUieZWebwH6ynPzY3CzWLZH9ZIFlL+ejqmvC2nAQwk3jhoII1tXaskb6gXmJzd4khNEMBXUimRZQrWm+5TIG61BxyRK8p+sG45VMKhX8cK1dRx7SIE4NadpLi75y4fKUU8c1RdedBGuO2/w63QlZBss9qzHO9UZ22/qvumnrHRiJf3cTGQLpfWnWzEYzLZBpgUwLvOsWyBBI77rJMh/ItECmBTIt8P60wDslkH79H29zYM4JIgccgjpACqTRsfHIhiauiA9WX3qtgng3GSD/fQyAxme1xn7ffyWVgIMbEXAqADS8tN1QRr7sBAnPVzxjTVwfsLHzA1iczELyKBdh0Uqq8aJvK7YlqujmAYicDBIg69CUgOFg0xUfoyr9YxA97ElPrjzEKe9F74OAmsUvHUt8uzpEVTGCGbBAHnBK/OFriQcgVfnNUzmXj3/4hk2bIWsq8cIvw84EABQ+IocKxgQPfm2AuPIW+to3n8P/vcd+6id/3g49+AgVimCiPACOE8CbXpizGSyJRrDguYgy6djJ83b23HUeVJfIEdDDJMAAD9m5so1zUMfxWw8i13ksAo6qfVZceZPGB73Y7r5nr33sIx+y/fvWW5usrNQmPGAGQF9oUMglyXKLsgC6O45MGwjoPP7UC/YXv/85K+IhcxxrjiEqc9OyAxSuL9UED/iy1suL1CzehwIHdVwCtqnmFGFS1lRkfwmJNrn0BiB9CbYbBxgsVCVmQSJRfbnCw6h7X2mUyc6On2emjvHQOgSwsNUKy9p50O3m3KY53yRtMkSb451f0Ei16nFsQ2asuv4JJ2gcgKfvbtU/qH+poPYaa+2H7IOpXvvqn/yp/fkffI3q6qCASdKuwhkDlh7OZRHQ4Vf/87+z1i2N9qXP/rGdOn7GBroHLU+VqNpftCe9NwUoN835ziCBmxNZ5OCrQuiVrxQUNQIJHcj3XQTAf+28iUH+m3PFWaqwF/5PwKLCm2MwMBdi8VbFUZhLbjmk4+fhO1bexDk58biX6sarTyObPO3CM5BcFRMIJOl0llQVu4ZAUj59THoFJU/Ylx9iREQEIiXMuUUqc+VQF/9dvxc557Z2jDUn0kT6aBteDRvAa+8IzXtaS4REIDvDhpaU/E17q01zvTpV+TDBAjEcm5Q/QYHkbcxX2XkJZIoVPMp2ECoeZgMkFOMuHsN+HlJgAK64raDaRGtJ1HcCyT09LGo7VxxF6p+w/bD2uFLKrSIjUiwiWuO2yBYRFq1PUmSIgA6EULQmquMjUin+zC12dt7Ogb7zPCq1lwefaQ1bJs8i19o3lUTgY9QYMQkX/QgGutpva/swHg9aWxZF1AOkqt2XBHLruCMCyXOOvC/XEEghaG31JVDtFgWSE5hSYAULO1W+F9K3UkbAalgWtlflDfUoF+qtkkpmFVunATYFAqrNg+oIQDBSH62SrmxPfSNAXkSoFJrqP81FLVzzIo8AvSYArEcJLp9C5bjUU3/Lsd6JHwpT110Z4GuabC1VfME6NY39j0LS5/iqiBafY4yxjRvbbOtW1jqqsF955SVrodBA9kPl2AMVUck+SobE9evXUSkUYX22BSC92oawMzp/BSUENl8JKsl1ilIgJbn4SOWkKntVuSexK0pKqecEEhlIED/TAJEipipR3zSWJm0dILYAY+VaSXmphdAJUtovJpBkOSgLOyeQAGwnAWI7IZC6BlAZQR6lqFqfQO6hfi7HEk7XhmkumnP8bp6smXmNn0jp4rllbKswsiwrARzHTY/8nKQ1AS5va6u3zW0tALNaE0QucdyQMzO0m8adCK2CAlS5yoViLRkj8+YaYP/VvlE73Ttl3eQWrugaL3tNzQ3PXtNEpz0A7ov4bIVIM6l0IZMKuYZrzRgg9D7BdU0ZHBrQCnZXH+lnJ5BQ3YgAk3WYxuAkOSX6uby83NeWGQi0QTKh9FUV8yKv1W5rCaQS1EelFcW2/+BdKJCUi6NiAMYJ753hnkOqsXHA3ytXpcd576+fX8e1T9v3tTkoV2WfGIppAKvpR2ofdOF0ALeQTJTdO3e5AmkJEoXBy+/zUOaMk81zxF586TB9yeewd12kfatbaqxnqMce/dAh27ZhA6TDhB1/6S2b6UNlgrJkmHac4XqyyLVqAjJgga8lFVVkQNXYgw/eD8jcaVcunGXsTlsNxFw1JJHarJk5sIHclQT9IhIgydidhLR55rVX7HUyGxkJqMiKUE7IQhhQvbbc2jc02tYt62zr+mZrrilj3KDMIG9nVmA6lliTqI/YmK87soXU4JCd4wC2g/1YIveNztvItKyCIZ4gCs53cA/GWrFzI2QOCqQ0c7qjp8Mui0DCxq8aMrCMedrCWiUFkquIGAcn3j5lI2TntFUVWGMZZAZ/z8fSSwbJIpCee+04BHGOtVdheVyWgBypQSlUGNZxxkMPNnLbN7fa/h2N3LEB0Ot6ydonuzbNHZFJ6k/l02h+KoMrqJGw+qK/XA3Hfirr1nnx0Qz3mCkA/nLGXjfbFqHQiFq+kJyrcrJ18ihiyIHwyIIogVmzuRsdNg5xl0NbjTMHfukZqcTf+6v/+inURxPMW4p+SvJRmFdZW0sraqQ5O3L8bY6jgPkD+cc6oAKkMtb+BL+bJtfMr4sMVM33XEiStJh42Ziq8ElZfZy78t7c/hmiaWURkpx7W60xKlbRPWkWJE8BY3yG9SLNe3NQuu7dfcBai2rtxWdf4t77mo+JAsZrC4R9MeT7+YtnUY3NWD72owXYMOLl5kUq+ajhikuwf6Np8rnvTjJe8rifVZbYIn07R/8ssI723xi1zks93KQwXlE85nAz1Nc9zD16M/c9+TZCIUC+5iSjY5ksMRVkFEr9p/s87uW3rauxDY0oVXlPivMcxhZUiqJKyPYCCFbdb/cOjtq56302TsFbIePsESxQ+8jgevvtk07CKENWz1XKV1W2lApuuLFjKihXk7lWX2oH795IFhnEOMN/mLmbl1XsRTMV1fk8g4xbV88NGx+Zs/QsZFaiHEIYdRZEX26C45rD+lOFRxxjG9mFvZD5U1j3JWnrqYlJ2pxrNjZ1d+3dafvv2W/N7c2cxwBrCJljXNtKUWXKBaGQQog8FIrzkJ5/9Y2/tetYSOaTu6TMRNW8aQXbsvO+9z4Q/54tZAik96VZMxvNtECmBTIt8K5bIEMgvesmy3wg0wKZFsi0wPvTAu+UQPpXPwlgH5Etyj4QcKKKvTnAtnE8wP25OwKMA3kUkMgYPI5zPOKzyOZBLwZt9TuBeno5ZyDLJ7c808NgAHJFIDi2LkA0BtwjMDkPkHWUB6XZc4TJ8jAzxcNQrogfLE2y67BvwPFkkYcwPSDL+s2PSaCt8hwctAz/QlD8zWNWrkywFdODnFwf8BPHFm54atmujy0S4o13PQSSAHeB1p5JBCApJYIgYGWAoHOwJqxINrQ3ASZU27qqIiohFaROLsQinvXYsDRjR9Q3MkQF6ms80FXaj3z0E3Zw/wNezTw70gsoMQbImbIxqqi7Lg1aF+qks1e7rGtkwvqpWqTokDYTCC4AQcHkVKdyPikecEVWLMueTHYXoINJwICq2lZ78OAue/Lx3bZta7lVVVK1uUg1X3Yp5wFqJLINqw8nV3Qu8n1yw7+QGTFAZfF/+pVf8zyDMapz51RBLg6Kt8k2SW0ssDG0aSAgRDYEyxCpp7JtdnjO/viV71jzpgZAnDfxm78f8L+YPhnjGKZpN2UgeYy6WpLPU3W+dA0w7zSKpbs4D7IHbAArmhuWvUQwN8qwRC6ZAkWVNjH4hq1gXVdZea8PGOe/RBxQv7j2paQs9Z2wdeo/baL/kv233/6sfeerLwI00J5SplClWoxNRw4P+gpgNx6SH/vUB+0f/ewn7a+/8CV7662jdvncZQAdqlM9f4X9KRCesaAH+6F5fU7h7RCMnHfIENKYiZDiqJLbSRVvGylaVAUuazNZoejoedAWWQJQ75YsEbHq5f/8OVYsxaSC5+dEuTwx0XRzbgZ7SdmZxeSsk1hu9eamc95nOZxLTDjpeHUsOsaQmyNwU1X8UpwEYkrnKrVa/BnZHmp9CMSNdDBqZ/WBe9uFuR+Rw/GcW9Kc5z+B1E4sSB3gczXQOfpsXEmt9yl7YwGwQ8SMVDzSF8UZMk4mRAZ4Itjckk5jwVU9Wl8ELvHPK+rj/CeBM+F7IcuyopMyISwK2kToW6mQnCqij1T1reptAVtOXNHHWSKIaBrNQe1VRJETgvwnxYnGkhRLer+2mSN/L5FdGh9S3lB9HMzctE9V3kb2Xl6RHPLFApkZiHpf06Lj9nbT0Qkw03npv2gd9eOjXWTn09JezLwnXwNbTp3nEiBXICQDyaO96vvQ/mFNVDuLkZL9l0gjEUhxcLkIpGyNB++X0NY+9mhrgbLaas6qYiw0qaywVtd43pP28cH587kkf8vn+EUG5AK85RWwVWysKJm3bFQIsluSTVUWxLDmTI6rxrAjo3p7bRGA1j3PCKKdpEabh/iS0miBPpxXdhNtrYID5TjMjGJztYjVEb/fUsl6dIdflctXXFEUqw01njUzXE3LMepvAwNDnqk3TjU7yzfEDGqgukr+TsD41rYAEHJdkrVPEevSKOv/hStXCUvvs4qaRgDGoAIC/wd0K6T/BKRKNQcAynVHY1cEkkDVhAgkwOZCiJ8ZVE5TqIJiBZLs61ohkcpkYScFkshZXS81FjW4Pesq9K9nIAHIqrJ+mvbswjaua3CCjLw8SCQFy2O/JkJFoexsQ2TVHO+bg+Sa40A1YvQSSZUjOyNZ1gEW16FYKmG7ZXjBtjdU28bmerIFsU+SfSLjLRelQTKZH41BzX0dotY1+hiSY4bQ927apQs1lAikS1T9p3RvgmJX9lxuoSgLJ8atxlk+BFsl1mHFWN7m8p5igHWtdcPkmCQ5jiryUjSVpDjSSwojNew4RR5aXwvILdLYEymon2WlpXVolrElMHweciGPdUpklNpN9xW63qpv8lGI1TRW2QOHHrBysl6mKUKZY5zKEk35INc6u9zGq6zs0B0Zlf+0VYrdAKJLp+jkt68ZwrS1htEfKC+0judwgVycTaMUaPXbgIGOLluQbR/Hf31oxLoh0PqoqpmDLJymLXUNrm2ucwLp4AN3kWez0TohNc8ePWeT9MGECn443xSKEWUi5mEpl0flTCmqhATzdX1rC3Z4Rah1yLQch2oChF5kbEj9UVtTBaBdY7XkaZVjqycu8cT58/b6mVPWxz1AtsguFCEJAH3ZICboU3B3tk9BEWN5x4Zmu++eXdbeVsN9xzAkbD8KG7JWBKDTsrrGKjtskTV5kGMdgXQcnAj/FnNKUBFn24WOqxQSiUDagiqqnrUkZdd7OiErO7GCTJGBVAaBlIeFXQ3Zl/VkMwL8MzeOnziJ8mTA1qOmbEaB5AQSRJf2PA6x8ywEkgjQ1nIpkBJupZZkTMUK8ZdfPmoH79pk9+5pNoR23HtjIQZxq8ymPMan1rAsV47oe+6hpMihP1WwI4u2MsgO5T/NU+giJfvZU8dZW6oZ11FOkuyQOff8smprWtfOvdWidV6/ZiXcoxajeJkeG+KymWJNSHhm1C99P9ievddX75UjHM+yNUJY7N6+ye/3XHXMuCtXxg9Kw2Gsy3oH+rCqa7LrnZ2cn2wXmZ/Ms5HJYdQt9cwviqRQTs2zvogUl4XdPH0rtZ9UVnkM6n27NtuW9a2cD/csLLDzkLPr2je4MiafcTjB/L4IWVYM4XL3ln32mf/8e9xPjtvVa2SAYhVYz5y+a91GCI5+XAh6LIkCKl3I75tbIXgSbn25rq3a1rfV4rfIvTHXlEKOsxwycJJxLAJpmIeGTgre/uar3+LeOYVar4k1p4z7yE6rbYDAK66y3uudluY4SniGUXbnNEV6urfW+3OxyPvURz5gTz54gPE6S55QP3adE36H3oDLQTOKHi2GR0+es6cZMx39k9bYusk++al/6AUH585fZL3mPp0xOcMYyuFeTvf7KmwZuDFEwVutpaZHyHBK2qc+fshqK/JtifYeYg2tKW8mA0lWnVjMraB8Yu0+dvySfft/vMj6hS9mVb0NYvO9sECe6eKE5aT4yrWrsKLSeigsmMbuboHiATkgzPDMUw3R9Mj9B+z+Q/dxTc+3cfY7gY2hxqSrc1l/Soor6H/IutJq+/I3n2KuKHtVzwbhXln3DHX1G9/rMPx7P58hkN6XZs1sNNMCmRbItMC7boEMgfSumyzzgUwLZFog0wLvTwu8UwLp1356UwA0eSJN80CglypQFTarkOk4z0K/j/iZVfLIFRS3BagHZUuwgtI2haE6mBqBj0tOYtxUMDhkGgHPrqYQRCkAUUooHjJGr/Ta5Mk+HnRQRfFcUSr7A8Cg6UIAwgR2OUgSQq7HzcwNVSCvfcmabK1tk47JAbOISMmRnYRCXrFy6J2EtJrO5iE+2I/p5VZYISQFMiBkCc1RUi7PbymAqmt5+OQBuX0dNiE8GPK8iX968LFXtb0qzsuxJbpypcdepaq3HMuWRx/7qN11z/3u5T8+2kv1LwooKkdnsOjow66vu3uc3KTrdq1jEDIJQocA3MW0ACq2y3u8qtuRNUB2QIYkoEquh+diRVFTaPfetcEefXS77dyyiQpsrCKUyyK6LAKPPXPFAXxAQH8FUmhiZNr+j5/9RRtn/4vIT1I8jOqhPy8bKgXgQpkScb/rIT8mkTx1RGA+D+ytDx+y//RHn8Ha5zAP+c1WVNbGQzAPndjYgQHSnqq2Vp8pF4cA3ZGTvPcKoMI+K6vchJqgl21B/IxibSJbp9war7of63vNkuVtACZ7b5s0YdyuvrC9894VSbA8bN0XT9gf/offtzefP02f0TkAMQWMcRrRucUl5RNsWmef+Yv/an/5pT+382+esLMnLgFETaJUIpSec5eViMDqSQiCaSp15wGcRCTKIsur35Vpswbsd02KA/1SSUhJFNnESTWhz+h3UlWo3WVtF5Mr6onIak2EazwGw/y7dVzHBEn8Ht/uGvVLrH6KMwF8G06mhu2utXjT9+pL189E89PfTzu5sknEskgm2ZlFx+LbcBbP5XCr40jntqrW0veRyHB1XVDkvJ+KaBCtB0EtuLpmAMjIrsZnqTYtgtAVdMEOUMSIr0si2byFAxe1DPgtGxgHTxWOpj2IzNE6pONzciuQ2dkqvY2ILuevZfniBI0ynKJzZDwr10p/V/W3E0jiX5y34ngjVZ/WPF/ENMeitlN7ikASwb4k+yiONcFmNWdESOv89b0fmwgkjZWIUIvVO150rZZ0wkb/dOw3185YwRZ/1b6rAIfaALrysqnAlmXTbQSSAL1byPW4L0UgyfZNBJLbr1H9LXJUBKITioE4C3aF6l2tJlGSyhoCydVZMbkVjQipGNXmyoNI0C5gcQ7s5yANSFDRnwsImga8XGDhXFS2D+e56JY+8bVAC/ZNO1K1jyrTRcwq+2aB72chLkR86nc69kVAb6nQZO22ODVvC5PK+0nbo/t+7Jal4k780Jh3JQoED9cK2cvpeGVtKJJTgK9yNNR141TD9/di0Uk712OTVVCYg+IFUBkCqYw1vJzA9SKUDbJqGuL623ljgKKCDlZKrD8h0bLzZOOGeoA5pP5SJkeSa46IsxT9kE++Dy3ouUiFkDAKYRexk2QtLGNK1RcSKI9SrRQCS3lHnm/lRKUIJCkodbxB0SYbJs/sYbzOcq3rGYZQGCH/ghy7ORjRMVk7cd2sRoEkddg06o7Zedm9clXhfEUCyLpO6r8cEU0oR9bXlVNhX+MkUgXXpYqiAj/vYqk5eL9nMmnOijDS7OY4cqUqkHUXxypV1zT7HadtRqYX7DRy4dO9o6hBFVoY1k6p8rQay45RW0lAGhUWkBNWwljLk9KhxNffMUBgkT7l5WTEsM8xwFyNX2UcaT5OYoGmOZWgHfX7OdRkAr8FYuvvAvY9k4W+yqOvZUUYCCStayLm6A9A+tqGGrv7wXtR1xYBCI8SQD9ggwDnY1jxlRWhAmDbadtzJ4ai/bP1Um8EtRGzNxD2mqvRGiXl7RJArQikRQDfoZ4B7AyLXFl6/eRpa2asVqCU6qdfL09M2ylA6iUIiOUcMkvo1zLsBHVdxeAWtYMsIlewAkNpJLtftjMhy0vWbhVUaN9SNlUCTC9gN1ZIHzZh41hFO0xjtzWIakdEgKs5OcoS1HQ1AMyyshsji+fGyLCNyJIsh7GPMkWElDIzBbiLdHKSmXu3EkiDIvq4ADJpfXud7dqxAaVLLW0LgQMhMEM7l6DmU9GNVPVDWC1OQHKOzizbwATtkFsGsWco/C7Tx0GBJAJJCqTOG112DRWSLOwaaJcKyNJGiC7Z1GUzLkSuHj1+gvE4iAKp0JoqUCFhUZdPnswSWWFjM2l7+rVjnuvUULTC34OVZT797rdc9Muzzx6zhx/cjvqELBmyugq5h1MhgoimFITjNMo3XWNEDqdSKKcgT4uYNy2oeaa5T++DaGCSYAO6nbUQG+YL56yhtpJ2LrUJsqXqsRRMouwoKq/1PLUUc7Kr4xpzkntXcsXGB3utFYJCNmjDEGH/5mUyze7Aa+jaUc4vhbqs3D720SdwJSVfiHZMMe6Ug7TAmnKjr9fvq/YfuNuexiZxA+TdNGu1W3+S35PFOtbfP0JeGdmVHPcUbVGCAmuRdshnDLjyiIKhRx+42+6/ew8EySjKmUHbs3cX15WEK3hKINgGmae97HuYf5s27bbzLxy10aOXWUOmrWNm1JpQ/f8cahept97ouWBFW9ZbQVu7XYTg7UGZ1oBt9oMP7SO/q8mGuq5yLaeArLoR0mPOZrmuzXCtGkaJOMq9+ve//QIKr6TVomQvQcX06gvHUD822eYtu1EnXbLOi+dYGMmwgjAqElEOQSYFbVlpnn388YP2yN3bbWyw38nOFfqrl+KD9e1tjJsapZrZiTOX7XsvHrEL5HnuvutB++iPfJx76FGbxDViirUoQeHA+Eg/bU02GOvnLKqgTgrT1kOGTY500+dZ9qvUGiMAACAASURBVLEnD1gN+xvvm2DeVFh9ZZsr4+ZSfTY2O8Q9cRHquyn7yleeY70vtaqtuyynHGI3NWEdF47a7BDb43lnjOKEDsZfNkUFeRQ15HEtmR3us931PBNhr71rjzK3uBdJrtjE1Bj7qICYH+M5qdyVjXMLrKdldfa5P/8q2bOsVHlYT6rzvejJbMO67XdgJP7dTWQIpPelWTMbzbRApgUyLfCuWyBDIL3rJst8INMCmRbItMD70wLvlED6v39ueyABBMoBvuqhVlYsqkKfwAYkLUBRIJPA11UgMwDZ/nMckhKdhsLuXXXBZwQ4e7g9f3PQlu8WATYc0PbHA97rVlTh5WCHHh6kMuCBLAeQY/hyr40fxYYjRWUhYGMtD8WTWEkMohoagZBYknBDYIXIDG3XSY2wLQeI2a5suAJgHUBYBdd69rqOQiAu6K7spdI80E7MUUmdQl0yo2yIoJhw9YnDMQIHxdnk2aS8w7FemEe5tIIKqhgAtL62Kjy4Awa21oXMhlJKv5dS8prHu72owmpb1lEpOm9vHEPhcmkAC5a77Sc+9SnbvnMTFYgKFe72h+OZiXlAiRm7QcV3BwDZpavddvXqOH75Q4AgM5yrqvxlwyaLCcgdQJUEgFw+VZEJeboDkDc15dnjD+2yxx/eZU2tDYBn8tUXsaIcG4HsVHtngZwE4x9vK1UEz1FK/Ks//8sQL50oAPCBV/sIYuJzGKesKjvUjyJHAmgu0E/APP2SLrIvPf8MZNAkuRLd1tRyr2fUZGdNMF54mMym+tYJJFmalfPw3G3Xrr2Ih/0Bq67bw/ZuUK3fS4aBwHawoySh04BEE/1HrbLhAN9TMX3L63YCiQpKlV0ztoA57fTrz9vv/PvfsSunegA8UR3RV8v0Xa7APiqDlwEiPv+V38NW5bCdOX7ajr5yxCZ6yU4S/Kj2oq9lcTPP9qYFVjvxGFQi4hUd/CevS1X4sS1arNQQCKrW0XgOBFOs4gvEh8ZonhrOidhAODlXyZhzdVKk8IpJgpj0WUsmxQSS1A4x0eDKOSc+w9z1l8B9gN2YrFm7jZjcWfLK+ZuEa8wlBRuxyKovJm00/13Ro37UZ2QDF+zlYrs3zUmpeeKXK/+c4I3II1faBKu6mEASEZMDIObKKbfBUv/etN/zJtS+IxWKlBJBrRRILCl4ZHW3lpSK9EarBNKySGPfTFiv1F8iI4LaKGSB+LkIBFcfiUCS4kpcEeuNK4kAuZ10i4ggD9RWe0TtHbQ/UhbxbuWxsJeQY6TzvZmJFRNIYaREfeXjQJ8Nah5ff/ldbtTHcXvGa7eOWf+UebBhfY0EPb5mZUGkxOcZvrmVQApKmaDY+PsIpGURSBoEawikoLmKCCQnteLhFVbyiGtfbQe/BvAeKVuSjCMB+iI48rjeiGDX9WZJqkzaeJ62naPRp6Wk0xjxtVoKrpBpExZwQeIcucYzbS7SyDOhdB76u5NYqDYBexe4hswAGM/fwI4Ma7VD+z62Ohbv1Det+ddC0D3j2gl+gE4nEAGXZS0nsjMX2yip6kRKdHf1sf4sOwBciuVVSRkgGsSOrH2aAKYrlQUCED+FlegwatTLl3us68aggataLhXtuYCdCyKkOGVlq+TlC4xFdSU3LsBnWXZJTaxq8DlQ/znOG2rOSmn3GizcasG9S6Q+ZSyKQBLdq/+5Oo22lFpEtmJSR0kBtgwxQgSN9XPdGUBxs8j+5wEMx6g6lw1sA5mAGt0j2BhNcd1M0ykpji/F+Wp8aszK1q2K7KH9W5pta2s9WR+QDORkSMUm8qgEZYpnlXCsIsL7IBek1CmrLrcSgEs/DuZfWuoDCMEUKqQpyKqTvVio9dA2tJeIplxAdlc+0ea6d9F5aLxxA4FyVdkpK1aBkkRjaRxiQWO3FHBda83E5KSvI6WqxKcfBc4rn0Trl2ysRPppHscEkhQRIoHmUPTIDi4hlWI0N6RAEnFehqQkF5VdMxZ9KdQAwxAY81xjC4vJRoJEKPaijwK7PICy4Q68fnFLmM+6nmteiFQP91Wsd5D/rh7lP2WfLNGOPRc7rJC+q0Ixc/34Sauk36oZg9e4B7lK/709giUcoG42JEsuBI6Pb85tkiyUZUhIJdGtQPAsoSQXIaA1VONdCq8C8sw8407kIfaMy7KmYz1rRB2zeeMGJ5G1vRTtNzJMphV5R1PjqGG0xulaw9we5TiyyTNKFOiegeuIQHWRC6wVsrKTQE6ZXzQx41ZFMVJyLKCqqrYPPnwQ1VO1LaNSYTBA9qGmos8GUPcNT87aIGO5f4IiJBTaU0Q4nQHcl+J556ZNWNjVuwKvs7ebDCSs7fhsQ1WZ5zZpjjZAEmUrp4h1680jJ1A8SYFUZC1YMjY0NFpBcTlrFkpCyJJnXj2KsjBpDcXYh1UWQgTUMWdlQ6lVa9kuQPg8gqJrfWMx40HWoWTFMOZSjOlhSDQp3xrJXVIu0DAKIY05tbHykKoB/aUiHCWfq6yBYh2yl869fczmpiasgffrepMoLEKdjkVocxtqkArWgxRWYxMUC/VDWCVdgTQ1NkzRFLZ3kKf/7rAsHd/7a3mCe1kyqtpay+2uPdsge+YolhqDeFiP0geihz5468gxz6bLYr2sqWugeArSvIssMhRVOdzPyuJR81GFIyKQ0lImS3XJ2rqEirwUYi41PWw/+eMfwlKxDrJkBAUblqg8Jyxwr5mPonNG5DLbOAFZerqn3zbvpFCJrNPBb78BOTdrR3qv286yWvuxJoqXWA9vcO28hALoNUi2KUho2dApz6ixFSXh3busmQK2asitUo5vhfuU2eykncFSc5C+Hodgf/WFV21wbtg23rPV6mpb7OgbFyGgttqDh56wN156yY6+/BxKOuVqSnEZilV0Xc7H6u9HH73bPnT/PvpkDJKw1GZY1C9eu4rTwTrUT+v8vvblt962rz512Honsmz9jrvtvkMPoyaqtLeP80wB2SXif3IU22+InCoK19IQ3YtYYxdoHVsctd1ba+2jj+3DkhGCbiHXaipaeD5hXDLmJ8n+XFzBRhHy7eyVTnv2+RPkHyWs34rtBmOshByoyf4rVsqzw7aN7XbqyhWKqXh2pImLsGVUrt4KY+9TD+y1MvLt2jbXWW1rJcUGo1aE8jNNoVwZa4GKK6YpAMjJ53kOe8y//MYzWJKO2ziFILJ7Dc9qWXbv/gff+0D8e7aQIZDel2bNbDTTApkWyLTAu26BDIH0rpss84FMC2RaINMC708LvFMC6T/+r9glRCixbJrkqR4IpAWq6cjr4WFWvwvvCYDoWjWPANe1L7dGEnwRg6qqIudnATVe/R/JEQQsKXuH2mJXX2g7rnTQe5yJAJLiSWL46g2bOINCZw6gAcCgjAebPqrrOxYmbBigIKUP8BDmVFHgpHgYCkRY/JKtXnhI86N31Y7jjK6UUJW+Q/sOlC5gdbQAWaAsEM9vUZW2Z2xoH9haKVcI8AWhEpWc/F3V8tTorUjBwIN8ESRXERXKm9dVkHOxnmo/rHOofk4KgOIhTlYo+MrZhg346De22IUz3fa1bz+PBU/CfupTP2Wf+uQnsSwSeDDIeVA9Dog1PTlBEO+wXe4esU781M9d7LZLV24AWkA0UVmZzJeXeAFV1gVU5xa7bcw8oMk8lndFPJTevavVnvzIfXbffTutvLLCK4Tl7R5aQxkYAtMF/Ih503lilUJl7i/+9D+xoQv9WACxXVmC8W5VKgtEc6KEh3uBw6HhQwdnYX+xslRqP/4rv2A/+el/al1d37fm5ocAoLAFWgEYgGyjxpavAvlEPFSCa90AjDxCPsM6a2i6B9Cpj6DrK5w/wJQCoCuxIsmet8mB41bdcIjK0tvBttsIJKqjBcYL8Lf0sD3/P75uf/Rbf2rDXQQgc96qalWFuiyRpiEAf/nf/itr311rb778ip1845SdP32NikqsOESmcVoCtMksdo7HYzoEcHkODL+Q+kIgv1uoRdZdGu+R+sjVKZ6vIylKUGxJIePDUWNXnxdRwt9y6Te1pIA/jX8XpNz2iudeTCqsVRE5+cRnV6ekyBmfGRGxpNEeEV5xto5nFkVzVrtSxf/an6UEEgjlpm2eIRQIEideNA4818cFfAGo5PtckS3RNmNCTW3jgJnAP7d6UgMEEi6QT4GMiY8hKB/FBYi41PvUbpH1pNpZqgmOx9cfzWO+SvnhWkeNLQCO8IqIIPVJRBRJDZkC8YgJLz8P2WyhbnTbPyfFZKUjIilYpWXRZ277qHBnb2CRF0FpGbeH1gj1c5zRIzDFAVsnPdTf4f2rLxGcaxRIItt8XMRtt3a9jYgTzc+1bRsTYHE75wBaVleT09EM4ItSIEfeeWu3eRuB5OSO92MgkGT5IxVIrED6+wgktZ/aQuD8qu4sOmYnIqO1NybSpMLRr2Rhl4AIyIHdSxLGlE//wd26CiQtQJ9tTgMQyhZynveKNMgDpBVQKvsmJ2U8IJz9sw1Z3Plc1vxy2y7Gh8a3iFM+NwuYPYFqZILr2CxKFQWYb2x89O9Oqvf4mz21ANIA4FLuagzPkjmkXJJsyDGtpjqeFONLmXRq4yNvneKaUGytEEh55OaV1qLCAViuq61GNZGPySfnw7lJ3TFPHsjAuV47cuK0jTKW0oB0+QUoZmhTgalJPq98jgW2LyVMAUSMCEqpG5OApynWT5Fbuay15Ui/alC8NhbnWyHkUAJyQde/BSfgKPjwSwLzHAJoBUKqQKoOLMmWaN/J+WXrJLOvD1UKiDTvLyK/ZIJr2gyFE+XM0aSNjs6yjvN3Wfex5TmudSKLsxxgnKfiPZ+cl1bb3FLHxTNl/VimKldQ64rIDTwG/Vq+vm2D1WJp1UNGUR/Kjlyu+7XsQ0qTLB2XbC157zjHdKR71I51kcEBsSTCLqzr6tB43AeVVgHXYAXXF8A0tKBOSbItXVOhnMgOK3PSWZkz+lpeXuEAp9QO3qaQPZqnAvI1vj0DCaJqmp+V/zENuRCyTKRWVRYa84fzTXDcxZxzltR2tL1auQYgvxAAVWO1DKs2rQ8i+l65gMrmDrx+YWNQIGnOqC9lz6r7t2yIF+1LpKwTYvTR5OCIDV/otEIubk0QC5cA89FmWQNk1ynUt1e5PJ9RplWijPMqpS2cpnU7zjRKrjRb8+IHqb10C8EamQLUn0XlkS/yiDe7/a8TPiKOlcOCKhvWpwSytBy7unzOfYFxMgE4PTuN2glLX41JXVNTjAXlmckqTuNJGS45rkRku7LA5J8sCPMhI0VMiyTjjsyVjrnk4uze3mRPPnHA6qu4rmIrPMdcWkDFPTO37PldnX19WNT1U2BUAIlhdvbSZVQcE7Zj40ZrqEbtwfZ6+3shkLpsgj5uVuYlypIGLOxqsS/W2pMDAfjGkbdRs41ZW3UBCiMIJoic/EKUWhBrQ5Csz7x+HEIj3wmkaj5fX99shRDBapgFcmE6rl+0Dzywz9rrsBSbH8EhjTwZxpeuMUMQRpcvX2fMNmKbBzHFPZ4sMScYmxrojc1NEKClThRn6T6Qdp+dGHcFi0h6EaVl5ZVWjC1jDkRSPmNOuZpp+mEewmj4RrcVQUJfOncWpVC9VaDG+8Xvxav6exuQF04e4Vo/Z/fsbYV42WljAz1uwzaBIqaY8VYIyfblv/oKa+eoffwTP44qb8ROnbtqb5/tgieE7EU5NKP7ZV2rNSpYl3Rkun8KNTasfVwHiguX7af+wWO2Z3sdarNhyL91rDtcW1hDZUOYLE7aCN+/MjgG4Txse/cctAM5Fdb5J1+3We6nJ1hncyBsHoGgqYPYLD6w3/776y/b3771OhaHzGPI00XW88Yd662lqsQ+hk30xlbsC1dGWTNRg+bX28XBSeuZwsaNufaNr3zJhma6bf+je621cZNdPT2Mld16e/yxT5C99JR988tfgMDnDFj7Uhxfnogo1mBl133yiQ/YQ/u32zxkdlVNLWr3NATSZTKaKmzH5ja3TX717Qv2tWdOY7eNrWPdRtt74F77xAcftrdeeMrOnD7OvdEizw1kW7E+aXbKKWGJZ5WiIrkJDGIbmrR/8MT9VsQ1oIx+yC+q4VCKyHNthmDC6SA1zM99rKmoAFELvXGJ+/Ek9n4LBaxV2Hv3d9p0B7Z8ZFbNMZZ0vZ7kGjuvdZB2mmZdeWLTVltXSVHdJpSDiO1KWFNFiCZkQ46LgTL58pjXk8ruyym1r3z7MJakTEK3dgwFVVJCN9eve2+D8H/y6QyB9L40a2ajmRbItECmBd51C2QIpHfdZJkPZFog0wKZFnh/WuCdEkj/9mepDFRYOoojBc/KOkO2GQLDagnvFtg7yoPdPKCAHtoEdmQpiV34uYDHiKmJAW08iGIeJxAvgCayNciR3RsAgMJwBc4uUmks64YFByxR9/B7VWjrWFaRc0D1GWxzFgan3U5NWSKqZr02iT8/YcnTkDUrAIeqpBauqIdlVf7mkBkk0DY3Al2lLhKY4UCVfxOq2B3ZEOjtFdeOf0QEgc5UwDOkD+3ioeiy5KHKNgsrFxFOswAcC4s8oMomige2Jb66UkmbVztBdNVhe9HaVodFUTF5D1Quu82NyDRAswVVXy9RDV0NYLPZbYZOHDtjZy8M2c69B+2nfu6nbfeuNs6XKu/FMU5xzMZnxgjypnIS4qiraxT/9mG7hjJpEC/3Sappl7MICiY4OFRLU3UoUJ3q3tyFGR4O8+2+fdjaPX6f7bl3r+VSabokcN4fzQXAq6JfbaLtqAuSTiJ95t9/xg4//S285QssnYV9UtS7Ol+VgqYdOXKsytsMuoGHRKoLqaj/4nMvYaEEWFrUTAUx52KjANWj9IMyJ9RKgoXIR1qZtI6upziWbdbcei/7xo5j/CIcANZWVG2XVG6ESBq3qdFzVtf8GJ/nifSWl6eCR7/R13mNOrZDdfF0l/31n/6ZfemPvmKpcQGmIlEga6gqnYL4e+LHP2w/889/1p5/6bt26cQFO/rqKSojGae8b4K2m6Ux5jjXZcBUV56onwFFPeRZxEI4bSctnE+K1BpOjvhwCwC9qyNWrRU17tTGUgkxpqOhGFRDKKIiImbVHVKAuRpY9mkCeDVOXbmnrB3tI4SkC/yUIkwvz6vS7IwUYoHYgOSMSA5XnfAOzXsB8SIDfbrI0i8icnRCUgc5EMhxivCVJYofS0wUexvo+AIJpG1qTMSfcRLBLbLCy9WJOgYn3kQ2sA/t28kV7Y8DYJ57HpMTcoLRHLb09+h89R4nyvTbiMzKFbHjJJWIJMifSI0U79Pf7X0QCCUdUEzmOImjrB9XOYTzE6Gn+ew97OcaiCpXS/GtAHwBw0HpKPxbllUREeaKKB9pvg55/2oMqa9FsMSEfTRm43PQMYZstmgN9XO/Sdh7f3o70X4C0aL29nGpNg6HCHGwQsVyDdXZymHSzsN7nSjyg4k+q3HkRJ4+FxFIrL+yevOgcvYjhYqIWFcQuQ5RFF1YN8Ow1najvvW2ujkT4/OMSw902Ui6NR1fATf1vUikXIWes4lJEUisszPKYmKjUnUWl0KMk5FUIgsrqawE2jJHcsnukHWnrM1E0Oift03Uv7I7neO6MAexMoaSdmESYBpAem5ux21rx3v/8WA79m6E1S/Tbhpafu2BGVuE7FA+U548TX2dYC3B7uvksdOey9FO5obUMGUUGZRVUAFeXw2ZgZJUhDXzG1GELU+v2NSVIXsVW81uVrUF1CrJ/GJXxoQ8HhUNYDUqMJL1qgA1Tw7XmWyuA/mQSQFsHmP9lm2dWTWkxjpUMTXYhSUAZlMAySu0oQiO6TnC1CkUqCipchu8yeEb9CfHDyidi3p2GBnSqctXKTlQ3hGZH0MzjPsU5E7ZKoE0CRKv/Wsezs5yLZFto66dHF8xNkb7dqyzDeTozNEnPZ19nt2UjzJpiSr5BkDGbdiHVSq8nuPPQnVwFfuwsxdO+TVzI5ZJLah8c1S4wP3DOETAUYoqTvaM2BjtqsHn+WFr1iOBzcovSeRJnZJGzZBvLU013Mfkoua9wdiGECqr8nk8MjLia2lVFeePskBKD1l2Fgt0Z3xNTU/5OiCLOyeQOD/ZSymTSYUw+YCnSc1J2StCpEg1WwB4XVVbQWEElmiQ2oXKuIJASjKeRQbkMGa1tn77sJTA7/316W0h68jVXMynGdY1KbmoI+FejjkiMpZjz+XrVB92eoDRBfRra3GlXXn7bUuydlZDVpynMKWDa+hxVCKzSfqX63SaAhitAbJsTTOWZIub1HqoogoKKFT9k8JSbA7VUILxHQoAQhFOINm1ROqr1mfsrpi/Io/1N5FDKhKQNZ3GtcBm9WeSsadrgddURDan8bYSfL4Qy8YCAHgtY4u0u6+zkCm5fL9vFwTS47vILmKbi9P0NZZd44zraRW+5Fj3QC/5LQPcJ+XbBNf8k2TIKANp79atANcNXBvJQOrssPPXu8irnLdWCKT6EkBxCKSaBizsWIuyRCC9dWaVQGquvEkgLUOqDkOoBgIJ4qkky+pRstTVNzE2in39lL3jpUunbdvmRshtssGS3BNC4qjNNEZ6e3ttYGjQfy4DsC9kTosclopNCjiNp2IUN0WQLSUV9VzDEtZx9ZJdvnABK7yEFxWVMq/KKBwq5l6ztLKS4w5Wi7OokGawEqwqLYKonrLrly+xFpXYr752+/3VDzcuL5Nf1YAqq60hxw7sauc6z/0YY6Oc4yhhDk1h+Xb02EmIw1l7+LFHrR+y7OU3jtvZiwPk4pDXw32k1OKFEFwLfG4BwlhEbQHrhe5vdA+5jBVcBe36sSf283Ue+8H1lpcm+42MK6mY8yGMi1j4bmCVeGFmxV6+0EXRV6k93LjNGq4NWserh8llK7INzNF8xm7Trr22SE7UqaEb9jfPfM86efaYRlGfJIeubdcWK+OecV32rD1wTytrIraMFRCNyUY7NzRlR6+R5dl/w84eeQmb6nm769AmpkSZDXSRfdWw3x555EcpUnrB/uZLn7M51EEr5BTV1KFCJDdrHKJqDkXOQ9jwPcr9uXLKsiEgc+jfzp7rtqm5xtqbqiCUUnb0EkVnz562zgnW5ar1tnnTNvuHh+62sSun7MLlU9yzzls/1o2aR8qPmuGZIUvPLtxLmw1S3FZsj+zdZJsasJOsrmOdwEYPlVF9WaMtUqy2AIGUW0Xm3WSH9U8O2lXW+YvDxXZ9kOc2noUSPFuUcl9RTiFDP6TZJH2TJh9pkWe8FdiiRc7jAw3tdmBzvS0W9FmiguKFKuwT+bs8KUSUSY2Y4Bq0wKIwl1VkX/vuUdSAXNNQ6s4zdxdQ3y5x/dy0/s5frzWaMwTSDzenM5/KtECmBTItcKdbIEMg3ekWzWwv0wKZFsi0wA/ZAu+UQNq7SL4CPtZpCKI8HsgEzqlCVf+K8Y13jQoPDUU8uFZQeZvmIUvAaUE5lWISVfAgF9soCbrJj7JK9PCih16hCKownacaTl9nPb+H6mnlbQDOpHiPQnHdWg0wJxVbrwhUEIgpQkmAohRNsrVDJTDN950E7C7yAJ8PSAMUKejVgYiEMnuoOKb42wpk7ebAeQR0RqB3jGbHygH/WcC83uhAnyCoAMqmeACbBTyY4LhTkhuRQUHdrc2gZFnAxmdRWUeoWPRJB3QjQDuLKmmlEBRhdVGG538Z1X/lZEVUAiBUECqLcxpkEuAJgI2qQUXUNRFmvR4Araunz55/4RUe/NfZJ6jMPPTQPTwEy54KS500Qd4rWLHg1T8JITIyROWjlEkdfdj+zHo1p7IoZniIm8dWbYFq+DTVjDmy0FtOEWhcaI8+cdAe/ZEPWj0WFNlUmHu+E0CQExiou6QS8s7F7s3SJfbF3/6MfffLXweUipRbTpbIqkmKkVsVDvkARLmghorh/bU//RPbvr8ZoG0SL3geBGWNYUN8hgps2eg556PgiiXs+b4L0bQDEPVuBpXsVc4BEiQBlrEpqcbbf6KTytVOa2x7gr7Bg+mWV7DgC9C1vpKbgKIrJ2sG5cEF+2//3x/bN778HYJ/2afzMNg08V+yocj+4ht/Zk//4FvWfaXL3nzxqHV3DPFZgCbAVYVNpyi3XtD5ouYI5JByfxhTnGNMNuhQsrATjF8xSaX+j+3gnFyKlDar4w6wK1bVOLGhwktX9IR5mKZ99XfNg2Ahh6LByQkRCTrVQDiI1Ah5SIGwEvDvSg1eq2RQdHAOtIvEETEgQC9QFLSc+l45QPp9oHucFOb8tY84I4mpH8hj332YI/pv1brNCYVArNzMVbq9t6SMCaTuEgBvDm0tcktjSue+HH0+3q++StXkxEl03vrilpWqNpclnPOYQiwjFY9bD/oACySHSB4RQICfbqsn0myN4idWTN6iEFpz2IFDCmqp0K7KdrqpQHIbukh5dZOYCn2kj7oKyedNOKZwXMGabnWfsuRz8i70ip+OSKhI1RSvs2qDHBY4fVbqKO8BkWqyTpOqjeZoAJhqJgstR6rCqA3c4i8inWKlkCsINSd4m9Zlz0ACvA0EkhRzNwkkaIlVAml1ndO6GWVcxfuJzy8+L3FYAksDgRSI/gRtlXACSZFkEEicxxT7n2D/s/RlLkqqGixvKquKHGBThokAYxFIujZ5Lo4IJa4HOfxOa4jaKeS/oLyg3ZWZMw8INcW1x2axhuI6c6wD9csdft27IwmJP4iVElZMjBGtD1IXChBXyL1fB334BOLjwrmLNDZWcoCP1dintVRUkf1SBhgp1QYEPO2TjwXTImqk+ZlFm+oasRdeP2ZXsP9J400oO680bRWuywVOXCxA0KRV+KFrHtcetYvA5TRza4FrRTZfSxE11BZiWcTFp4QJA8dv85AgpWStNK9vtmvdWPHRRlvWA6ADkr/+8rMcNMdOXyUhlWpaN9oI15Njp8+S0TdqAwOAhoxXgc4iXEZHJ1HjQFZAHmgYz/C9n7d+oB+0ZraRf9TWAd5cDQAAIABJREFUWGkLqE2kDCvlnqKurp77BoBe5nGhCKyySkhDrI04tilIrZHRfhse7LE6rPJa+Xw++4KNteGplL1yqRMCCRIHdVmsxhOBpbHhikPmWBkAeQGEo0Lqy0TokLOTRInV3dXJ8cvSrtLnXCCQINlQn8judXRUCmwydkoiAgmQXXNQP2sMipwbGKTyXhZ2HHuSe4+EK2u5pnOflEuZfZK2roGw2rlnJ/1GhiDHJXWaJoTWT2UE6fXNF8bvyKj89E4ROkHRqlysWf5pHkq1pbEhBa3uoRIQC9P9o9Z34pwVMMaaCLTvOHUKZRr9ibrmIvc93bkF9ubYpM2LQMJ2donMEo92YhIvcm5a53W+6l9lXYlAEkmmnB6NBxUF6ToW1ObMP9YSrVsijPNYh3P1TwpNrW8iphhrKnyR6l33h1KBFTM/RCaFnDxZCAdiW9crqY9KS4sZ5xpvkMPs11WcUoJjj3lgd6s98YGd1taExSL3PnB69DGZQrPKu1ywkclxiKEU9nRpAPcJOws5Ojkzabu3bEPxAYEEWH+9q8MuQCBpLK6rLg0EUr0IJMgaEUiMk9edQBq39pp8LOpQIWE3lyzAFhECSXlLz7x+gntnsqCSC9aMgqW+oYXrkHK1NOoW7dLFU7a5vd4ay1jTlmZdneX321WVjH1yMVlXJhl7GqcF/E2XIakc4/tyz5BCFbhxx17I3mI7CxF44ugRVyAp76uW+VWP2rES9VuCe9B57ms0RnMYf1wFbXZ8xHqYC1qvlIPzr79/Z8jMHoisytIca6xetoN7IcvZ9xw5SyKQtDZLCdXfNwzBP2k7d++yUciLp559yU6f77PC8gbICCnVza0KZa2sexGNaZHCKnJQniPLK2N7wZ78wG67b+86q0XVZnN5jIsGG4DMLqe956cH3Cays3PE3r42aTcW6JvFYtuCbd3IicNWNTeA5XSlbbnrLpthbS1ubyP/57q9+Pz37cS1AbuxXG65rNV37dtlexkDS5eO29bNlda8o9kmGec59RvsJAq0k5BHPdevWc/Jw9ZaM07OaYsNjydtfKrd2jfcZ+taNtqpI2/aC9/5unWeecu2NlXYJz58N2Pyhj31wts2NI3l9OMP2qMPHcDqj4ykPCyvIXj6OJZyCtBqKUTLZVy8Bun7xW+9bFPZ1ZYku6iUTLxH6ktsmeyml06/ZTew30szl3wu5GL/iStBcTZELIRVadmKbd9SYw/sabf95LbKEq8kv9I63rpk45d6bEN5ma3fvclu1OfYF17+Fn0zaPfc8wBzq9S+8c0XrBfFVgHEVoHWataQnkGtvZrvzGCOYzm3wUryquzJLTtQIDFHywasZUOxjUO+F3INT7L2jA0NWw0kvd/gsFzNLiXsL7/2Ig4Loyi3ZE2KghfyVIUrhw596I6si7dvJEMgvS/NmtlopgUyLZBpgXfdAhkC6V03WeYDmRbItECmBd6fFninBNI/KxVkGyrdU1SiCjBRNXNAL7FtIfx4Fo9yKZCq8FTPBgUcwlZmkQcUVcwvRGCvA0UCnCN7LoFlbt+FJZxsF1KqyhV0z4OflBU8DmLRAwjPflXlLmBcb1+QEknB264E0DZlVSR8hwcUwME8QJAKbDAOPHAAkIlwb0CAG909duNGP5YzVEQrc0IWCYATJQBohTyw5FHBuKqAEPoaivAjlYDjLatl8wE7V4W+fkdQNuCQshBkeTIjCxcyhmgEmyIgOYUditzyFqnsc/VE1BauEgF8cYBEFfMRWOQVs1TdFRQAjOCJX8zX6hKq6wFkvDKX9y1QyVdPWPPunTuxgyixYycv2tWuXrv7vnuwY/kZHkRlvzMFsTIAKEjoN0TIDLkTM1RzDkMm9d4YtoG+KdpkhIfgMRumwnZ2hEpq/r4CAJkHsAUeS2jxVrvnkbttO5WLlVRcLgHWpDlfisQ5fVVzA/pRfZ5WVlB2sz39pa/ZNz//+wAvwbZKULJ3r94WEQ5BuaGsDc6Z82x/4D771//vb1DF+5ata4MYgtRZySLwGYJGVbSuMFFGCwTI9WvfpVq0GXDlIcDQITIurgFqoxKax8u/+W6bGjoDYDJnNY2HABBut/u5nUACAAdwysmetD4Cfz/7m39oLz39BrY2PJQKpFf+B2fwV9/9czt++rD1Y+NyngfoU0fPAyhJebRkY1jgpKTG4J0Sz3mOjaaEwHB9OiYjo+kbV1trHOgVuMi1ZIFIllBF7SPMFTCBrImJx7ApHbfIjZvWczHpIKB+CYBOAEpQPymHi6ptQNfVHJ1IQRMrXeJtrxIXrmAJOUh6KasokEnh52W32LtJdARiJ7KBE0miEw0yID87Hy6rUqmwBkgV4qBWpLZxBUrUXk4qsKtElJOxzHoie61wfMEkUZZnAmjXEleBjBKRFqzu1P76hGf4iHYCXHKOxoF7/SUct/+O/8vR/vSJiIRzayUd/xpCx9ev6Oe4fWKiJCi9WJfcqi9s0/OtRGJFn/ExsqY/g2osIpB0jJFqLdjWafUMbeQV+OoDtwj00eMNq2NcidRMsdVdGDuBbNRLBJIUSBozni0FgSZSqJKq6/XN1ax/gbyICfJAZEUEIcerNVk/rxJIUqIC2KqNPd9J4L+IO8d6pOpUH62xMVTbRrx72E280t5UeN1OIInIEoAsAikJ0CtAeUEEEm0yBoGRYlEtYf2srwD8rCmBQIKgAHwX+CQiUetoQoQqa6sTSCID81AdRDZ3ajtW/XA94l+Kauc0SoqZySn79nmsNO/wqzS3M5BXtIzss6TeVZsJkC1gnVdxgOa62n6RYo1TJ097vl2BCiBoXgzCXNmZwlJIfdsImLlpN2Q6VlpJrjezAzP28tHjdoZsiQXUFnmF0D+MuzkKG0RGFJCnospwqQllFSalidoln/fKEmyWa0p1WaHt27rRui6ctjJsn8pVwEDvKxOmnEyWPXftRa0ya0ePHrM9ZITcs2+vPfeD7wDw9gBAJqwKW66dd91nCbJEXjn8pp0/f91ef/UEbbsMsF3l5MQYFnBTKFdyOOYVZeKIcOCcU1x3VgB+GeRYqmajSKhy66nUHNc6lB7lpZU2RNHEPPlAxVj0OecpIkbWf+SmVJErU1IEEQMYXAlArHnBMCGPad5eu4hCqR/LpUhpp67NhSzxy7fIHhRdtTWVKLuwQlTmFsUl+fJN5No2goXdHO1WXIriguOcAOzX+K0gT0QWguMA25qXUnhk04dSIOn+qADVi8gNWQNO8J70HKQf78+HQAqWbsxB2p3DIDsFArSy2A7cvd/KqsjFoX+9GCAim0WMaB/ffXHyjozKf7yVNUTqNKnKOX/dyemcEhyXsq38ZoqfkxARs5BfA4DRickFqy8ste6zZ7G1WrbCqhq3r+uhL14fQH2ej+IqG2BeGZAQdSKQFkT8aqxJBcI9l69nuizwe+VxKRMrFD6EwgrNBandlpW7KPs5Eb36T2unc9haO1kRRfRw7CLWEqgRElI+y6LYFZLBltSJc64FIkjKAbxFIEk9P0N/aDGSE2MBhTAbm0ps3/ZmCNE6V36LdFxczKMgaIVsGXK2uI+dggRc4V6uf2jcTpw5x/idtl1bt1kjc2IJ0qIHldoV8m1GKMJppC8bRSA1BAJJhVRMNHv9yBkA/wks7FC3ycauoQlVHbaIbHeA3z/3xknGVKFVF6StFSvG2tpGPiajSr/7tZMnjtrene2QHyJQw3rods6h8snbdhzFnhRltXV15B7VhXXN79PN70+zIbJaN+10kmgcx4C+zu5A3LJwFzG+q/iciOds1JAin5ewNlST5HK9GB8cIPsGOzbW1draWvtfvtR5R8biyTdfZ32ft4fuXW8P3rWVtW+GeYxiEiJBKmWp1Cax61PRU1NLi6tFv/XU83bmfD/5R+UUp+XZINagadYAka15rGk+BkTcMdiSfF6lY/WsDx9//KB9/IMHbYU5mruQb5c7sXArqOF+bsL2b62zegZA34UeO9tFrtdUhU2gQmqCCFy+dsZyLx+1u1nv8ts3W1FLA0TGZTt5+CUrY46e4l762BgDu6QGe8Iy+8jmZmue6GI8TVnzvk3WfPBemyqrs0767KULkEAo1q698gPb2jhmH3q0yfrGuOcsOgRBfz9jn5y4/h77/t980U6/+j07tKfJfuWfPEmRwIj95bfesONXp+xDH37CDt691zquYS85skyGUYXVkJNXnEvxFzZ2Ka4rLx87ZV/57vM2vphvVc3brZxMuofgoRODHfZq1xU7S8HWjIhj5cBlQ0RWt0AgJbAr7EAJWWqbN1TbJz90P1ai9ayb8K3Tabvx1nlbgRxqhWySVd8JFEh/fvw5u3T5vD163wPYEB60z//BV1j3uyDvcnCnIOsVgrOXLKtp2f8ymNJZZO4tN1tDWbs9smGDtZRikVc9iGuASOQUyssSnlFGnFhugNScnBpnnvPB3GL7+t++ahevDtnwLEVyjHsRy3rt3//QHRmLt28kQyC9L82a2WimBTItkGmBd90CGQLpXTdZ5gOZFsi0QKYF3p8WeKcEkmHdpeBxkRdL3LS7IkLAm1uUBYhYIJUeaEXeqDJS9kmyaRFuKHsvAauyt9JDfUqWV4BbaVcfCTMCyODvC7JDEuMAgBDbfal6OVT0C6AWKCqgVzZ1AoIFMlCRybG58sU96tgv/1L4sRDlbcUoez7wwP32oY8+Zm3tLYRgD1EBTVXp6Az5TUM8rPXbBA/TssiYooJTdnQOAgchie9X0EWA/m5VLATrKiza+Mw0D7kTWMRNUcW+nI1PPY/eU9l40YNXCLhKY68jdclaAkngVxJ7kzxAJYFNCn3W3tKAKyLLkAu4P3k+v6+sLLdqwKVS7Jqk+hJYKyAytTBi27fvtY3YcnR0XrE3D58FBKqyn/iJTxLIe4DzB5BZQf2ULToO0EbVvwCCUiANYWvXh0VN99Uu6+PfEAHCg/19Njc2bQWA7cXF2VZHBeSGbZvtgScftmbsORJU8wpWFMETCCSOVZow8oDysgAOv/G0ffnznweIxX9f2TkSh8nzTK24Bjgup8pY4Mggn/7dv/42VYg3OJ8yjncr/TfA9oPdkEAmKc+yeJjv6foBm8y29rYfpX3GbGGuw+aUv4BFSX39Pdbf9TJVpLXkheyP7NnWzpvbCCTawanJrEE7++rz9oe/8Xm78PZViAqsOlS9Cnj5b379X1JRX2g3urrt3InL2I6ctY4OgodTAImc1wyAl6t9HMsXuRfGtcgSkS7qwthSx89dYzMCrAO5I2A9jKmYsHECKnpfICACILaqfHMlz00FkvanOSVgPAB0Dot6FbeqsANUL2bj5tjV5IlJDM9bguxcS5LIGks/i6Dx4/T5K6IlEDO5rgwLxEtsi+ekUKSEcsBPO3ZwK1JMRQSTn7+OKCKltA9VScfWbnGPifqRAklvlgIpD2BX64dGja8NUZtoO4Es0tegwnLSJRpvnpvmtnJShGn+acvh/NaqfXRuuUI3RR5qDdJ6p5aM+itur1gp4gRwrEaMDjqmy2ICSX9PA8LFc95BTV/HblXkrSWQAkgaNujqnjUKNQFjWtvC9oIqzMfPGoLq5r7oV0kseYlI0FQVIStqR+S5VKHJvCxbB1jZWAdpu4YUi4m396JA0hiLx4y37U3O6B0RSCLWRSDlsdDB7QNERxZ2jPEJ2ZwyLcqo0BeBVF0jeyayOyCQEoCfTh4BJGatVSBJbcI2gtovtG/cfmqTNCqD9AQB7hAc3zx3Z+yZ1q4+x175G9ZuAHr6IAGoXA7JouukrLUKAUwLOW5hzWVklSj4/dTxEzYF8VCJ7VRSWR2sOQWcQx6B8HMA2KMEyS8ynps21dtGQM3SrBI719ljVyBcJmXjCrAu29V5iD6RO8q8E2GwIsCeznAiC2I2D3CuDpuiRx45ZB0Aga0N1baltQGl5TO2ODVKjpBM8rBZQ+Wxa/8e27pnuz3z3POs9Qn7kY8+aWdOHLHjR9+CTMmz+tZ1duD+Q6ikKrBtG7AXX3zdvviFrzKOCZNHMZRgXxOTY25LlY3VqZFhsqKcPTpkGrVRCgVHFv2rK0tjdSXV9Ch50yhSmffzUi0xhmtKGK8Eubeg0JBF6hj2Wjlk7VQBvqdmZSc352ROLtfVaezUrg2M2+HLndaBSkZjPh7neRyvr1NM1gKOqwQLxDL+SV+JBMxVeouR0kVzLqEMEo5LhJDWn3xsAPVS8Yh+n0+lvYj0OQppBL7rXDXfRLTKNlDZWgmIBBGFan8nQlgbaEaIGnIbsT579IOPAOJXA2grI0pES8hqy4Zlkprke89NrB1SP/T3/2irMhrDuu5relxs4IrvBbfMXeH8k5BgE72D1nP8nGWNTlkN6oHRq52Wh5qgsKraOgCcO7l3eYPMmGlyXpLYxubohDS3IOAwmHJCN0fEjrKrdGsnSzskhbKSW3GyJliZaqHXvEwz9j33z21Wg2LYaSRZHKv/pH/lGHW/5MosrWN8lTJSAqd55eH42siSB0AuslTqtwIs+RaU9SUSnnVFfZzgvgjxIoRNkf3/7L0HkB3XeeX/zcybnHOOAAY5kCAJZjBIpCSSimsFWpaVvVI5lXf931o5r8M625Jsy7KCFS1REiVSIimJYgYBEDmnwQCYnOObnP+/8/XrwZBWuQgTrHLVvkeNZvBCv+7b996+fc53zrl5+wZbu6qO/gbpgg3aOOsKEUK9qEZGyBJaYs06juLq8Mkz/u9NKJAqikq8j/QNDVg3BThdEBlFHFu5MpAYR6UVykCCGOb87d53wkaHR622GBKnMN0qnEASWUhe5+CIPfvSUVQ3mVaaiVUgdo8FBRQBicyhHebIQDq4/6jdevMGqyrJgtwkSwtCTHNZASC95hEpqzR3aR2u/C3lnOlKK+JIfUdEUgGkX1IKRDtKmxkUl5OsWWfIf1MBQCr9OQtFY1pmDkQ9fZJzr2vl7NSEtaGYGWI8Z6MOymRsFdNHP/alpv90/1v5QWUgLc6P2L13bLTtWFcuMN8U5edxjlgX0B8TmR8mZNXGf7V1dYzpKfvmdx+xY2S+JacX+HowSpaPrmleU6GMVs6zLEHdWneB8QN5UYV680Pvus+uXVNuaTDLi1MRe2LXGXvxEhZzqP1/9cE7LC3aZXPkFB3vTrTne/OtGYX+UgLFSXNRa6Ady0pQhVWusQ3Xr7Evff6PrIDCi2wKuGbz6m13D6vgtDzyj/JtW9qc3ZI6bskLEG6VBbbqLiyVGzfYGUibx1941iZ62ixzpMW2VE+iKjOsNfMtIWenVa9/I2Mmw3725OP27a/+nU31nLT33bvFfvujb8IBYtB2H2+35472WAOWbfVVqym6mqQAbMKzr9atQnVpo1YC669541xLuz25e7cNcP8xRi5RLoVRd0Hq1kE+nuE68CKE3CBtucicNblAwQH7vjAzaeOj3fSfZFtbV2gfeMudVoMSMzktx1ovdtl817ANnTxvtYzz0tU1drrc7PuXDtixc6fs+i2b7B333m0Pfe071tzCvVQUFSX9qJSMpo5+LP5UvIAKbHo+lSIEisAgkLZz3SnH4q+sdATSc44xqomD4kOUflLJVZRWYBE6yJqOOQKngcefPGgXOyGjVDiDTbrmVs3n9Q3brkpffOVG4gTS69Ks8Y3GWyDeAvEWuOIWiBNIV9xk8Q/EWyDeAvEWeH1a4NUSSGefepwqXwgZB72pftQNuNb6ur33nIUgTD6sphdgoFt9t9HSZ7zq3XEiB1moEYwBeUEuSwLgsCsAYoRQIuoPr5AGOkgigCPI0hHorYwTAbABuaMKVVWWLynYHeWP3rYoGQC7N50KIaUqYoHgylgAiLn7nlvtHf/tTVQT4xvOzZL2USSMLGySFlOdQIpikdFDcHJLS5srq8aoSJ+mAlX++/LnDq2/ZIETVM0DOYFcjEmBNIKNCNXj89zKqTJylJsehTFPs3/zECILECneRjEwXfkHmZlkHQCAJDu4FNBV0wqNFVjMjd4sN7uztIGCmLOoWC3CyqiE6uyiYmrS+UAWypIlQJfoSI8V56fZ2965ASIlyR7+1gt4hJt98Df/u+3ceQNgBdYt3AwnL6qaVlWpAmdQfgEujA2M2gggUG9LJyqtNiw2um1U2RUokTKUIcUNeF5Zjq2nQvSmnbdZZmUtN/j5ToiJyeIWHiAE9RI+8JHEajv4o8fsy//wdzYzzHfxHndDUVs5MaJTkky8OpXfeNcPoeL5hf/xB3b7A40ooXqsrPI2ABeUU9B/gY5HIBMgcqQUC6hnsVZZsKqK+3gpShXtSRsD9E0CgCsrvs6aT//ICvIbrQgveX3Xyx+hckQtLHKO7bPviwvdtvuJH9o//cmX8KEHjIQcm+Jcbbxuo/3Bn/9Pe2rXEwSJj9vJfc3WfBYgBeKtj2rMMVn6SfEiIMwJFyl2AisekUBSUDiBFFNz6HWREwGAGZAEyhRyKyv+4QSMyACRJCKOYgqgRarh9QhJB5FHqp539ZHzt4Et17LKJYkwcGX/8BPa2LmtHX3U3+ffr2rtwGZPD1Whalyq9/l2XC4SU7z4vgXH4flg6qGS1GmfnKwJ/nZrQ7bniiAH+tTDAoWUHiJ59VgmkGLHmAoQoPElRVJAFgdzgQOH4nG0tyKNsQcMSLcgxylog4AIC1VIc/RTqRzmAWa9/Xmf5zlpnlD5q7LVnMAKLOwWY8fmeyaSQzyLqxll2hNkE4Xt6vMTz4vE0fv9XMWOxwkX324wP7rdoz9kXSnrvVjukY4vRjy55Z5ne2g+UJV5QGgEn9ecKrKcY4jZ7YXA92WlVvDusCo/6A+XFY7O3fk8yXnUd3mwvILsmauZNzR36ewVoLpoXAeA5WSqqv0DtWnIsmg+dVWWjjWWgeQWdspA4rdnIMUUSEzjXrEOZLd89oPuD9H/cwiklWRqmOqkOVAWdmobqQeSGUyaxpNEILGxMY5zVPMpc0oeFfrl+TmuQBKBlIJlVgoAqqrQBVwbZEsSAK6yXNzKztsgJJE4YhEtoiRpDJEXUxA2o4Cwj51WeP3VfRx5/mEAXPaJ/Z4mi8cLALSLAMHKdFHxgOZzWcAmc96HqPhP5w011ZUE2Keh2ISwUPtyjEv0qWEKHzpR5AyMQvDMJWGdVWrTEMFRgPIZjl3nV2o1KSQ9A0rXKVkqql/HRqcTjLRtNkUB9957l5NIJ48dJsx+G3adZ+zxH2BJyvymvqU8lg3btthdgISXUC5cuHDR7rrtNutHfbR3zy7rYX/Lqmps5z33oHAoBYCfsN2799m/fvEb1gvwmA5AKVXJ1MwYgLaAP4oQqEZfotjCryCA9QK0l0S+8G9dG+pri5nPKUzhGjUJAbRI4UMJRFQW4GI65z4Hsk1qlTTyi3K5pqtIYh4CScDzOKonIq2smQKJo2091gexENpeai4SwSilnNqaUeHFDKkQagluxyi1EOQvBJSmDREeytJyy135u8X6keZUja2Ai5b2TgQI121+6xqnvuYqEb1Bx8W1OrDMk1Ja1pL0A1cgpVtRRZG94c1vtEzsa6MoJFSIo++TBd4wxMMItl6nm66OMu7Xb630Mat1kytFpQaW4knWb66egkgDgBe52H2x1Vr3H7NpVMsFXFtmB4ZtCRVWOhZ+7axbLnEshwB8o5xPKE7OQWBtrD43jVIole0k8TUzVNIkSokE0K/+7gS9LDVjc12gRFJBDLmMEEQaKF5EoPWi5m9+a6wqv1JzikgT2RqrqCA7J98VSLLLDTjBYO6eA7TWuJJFm+wwp/m3CCRXr3JdLchJtlzyhNJYu2xb12DbN21AjSlyDWVVZ5e1dyl/CzKJ7xkam8Q+bQoAGxU7c0VdZbWV5pG1xXmc4xo8wfe3dHawrpl/GYGkRd0ibeIEEvNLbVEKJFIGNsGVbmEnAqmTNn3upWPY0aVbYSr5OWTtFKNAysjMdoXTHAu5gf42u/eeO6yoALs1SGIRQjpPIotEIukaI/WGZ/DxvAortD7xSij65ChZXZOcg2xlh/GIKvONbSjDyZWrtNcMx5Ak60T6cjaqrSzmJp2DLgpohskekh1gFiRSEXaW7/300asyQfa1nWf/Rmzb+hLbuqHaqooKWWdz/YaYHMOqTOdKCrMxcqJGpK5k/J2GED6D+mY4qmw0WUfqoiOrWq7sKjagz+mapbVzEplW6bR/Jv3uI7/wdrumodxSmAu6Lw3Y4Uuz9qNjE8wVM/a228n+vGE9c1Wv7To1ZF0JDXYBa7bh0dNWtjBhO0vqmSHyrTdSZGvW5NjRZ/7ZImPdlpWca1M5DXZmHoVlcTX0z5ztyF6waxd6LCOJogTIsBzIlVrWzc0j5Dfted6qcBRIH++2mvxRy8kcxUIy35ZyrreF3M3WP5+OWu1F2/PswzbRss/ec/tq+82PP8AQJZ+ppc9+uu8C14hVVsx3Hj7MPcp0xDZfvwVbZxSPFJNVcw+QiavCcbK69hw9bNmoN1u7x22md9zuowBtA9fJl3qH7enOPutnPIyzliMli8JAWVdC4CeM2/ZtjfThFHvzdVutRGo0SLhLFzstIkJvZMJ2VKyzbkjTrrJE2zN00Z5+cRckVpm9971vsh8//mP70Y9O4OxQxnUrkWtzqV3Cdm5CNuOuAM60jIR6lHZVVsf+rFuVa6VFo4znUSuFHB2gn/UPTXK8KPWqaxnvzKfkNY2OT9njPzuI8gvVFf12knHhhVqc+u3Xxy3srspgjG8k3gLxFoi3wH/RFogTSP9FT0x8t+ItEG+B//da4NUSSA/mJ9gZAKPnD51ETSQlku5NhQwGgG6gChAwEgTez0fkXR6z6NLbsGUQeOS2Sl49H1hvCIT1G11kKg6qxEB/Wal4bgqvOfjqeKY+G2RpOCgpkMZBBUNBNGrjA5MUlUJWcCOZQjVyYibWPAIqvIJdQJms5Oasdk2Nvft97yEnocJt4xaoIF3ieb/P5oaurh23AAAgAElEQVRqkRsTeamDOqL8UZUr1fkAKxOAJtHRKKqdflQ7XWQfYH/BDXmYHyNwYGwMsIHnZvDrnpuDkOI7J7jZwe2M31SCi1mQOxcHoCwE7sg9g0JAgFvgqAv6jbyCy7Gcg9CaAwibW1DbpWB1hBVLFoHqVKULOMgjZDiX8G6Fm0fYx1lIrFkqSxfmO+zuO7ZQIZtnP/nZz6yrZ8re+4Ffsxtvvd0KsgXxjkIiRQNQEcs3Zb4skSMxP4uFE5WJ/f39BP32EeI7anNY/k1gAahjn8R6SOHejTu22HV33GlphWVeXRtAzoBPysIQ0L5Yak27XrQv//1fWV83+8MxOAHC4au95EiR7u1LXwAYLtrYaL/9t/9krV17yb7YgVWe+kM/bUgmU0oxIAI3lAk15Bs9x35NWGPjW6k8BbQaPQ6QgiKBqtW1DXdaW/NjqI+2kR+1xvvLyx8C2APCZCmBG2UIKink5qbb7Sff/p79y19/06aj0nssWVFNkX3ui5+2/QdfgDAasXPHmuzcobNUe45bD0q1SSwXZdtHCfPL7MnUKwMlTpA1FFosBn1e4FaAoocqkWXVUUhAiDRw8imwYtOYCL2/BEy6yg/wOKAaNDZWkD4x8uBlZJIfa/CdwS9ZRgZqQFlouSWaqrUhvvzVkJAREeI8Z2ARqdxxP6ZYRXgC/VHjXEop7aL0Pk5eOKEVfJkfW2wMi2TQQA3IU9/94DcPVzQ5YXPZzsz7igZkrK0CS7ugrZeVP25HF5JSl58P1VzBMV8ml0I1zMo+ERPd+L4H5yIgtEOyRm3nKi7/HhGAEITKnBKQz7G5simmIAu/K2xHB+X0Wfq4FFY6RrV3CsTyMmHoGVTBd4R9ZynWb51gEjkuDZJb/QU2glJOCNAPc3yCz14mjvT96mcrFUVOQgn45uEkPZXZTqyJOGfsN64lXD1L6UU8hyWkozLajs69n7KA3pKtjFf6i8CR/ZXUmmxX9qJiS0VIRTRPqx/ouuByuti50Z8OGgc/K8kjbzNZ7Gma5tSDUzporPy3FEiOFDYoIH+GF4dp8zGUjUnkiRVAIlRIgUTuTVYuCkgmFoGHAt9VgZ4E8B/hb9ku6TkRBzqVIaGXCGjm+0N7KudnHIBvlHn9+8euvgIpZeSYq0gTmIOkCIhixTYwPOR/M6Wg0IlQ3U9WEQRQOuRJKuBbTkYalmz5KGQABckvScXqjl12u7d5PjQ1OW3dXI9623ttdmiO0HlyerguJKVx/aM9vY8yb8hqTfIm2RZKWROMY+UFcsZUvEG7rmlcYx/88Aeosi/k2iMbqVQ7tOcFe/i733b7tQyA2saNG+z+d76NNia3BbVFPlZxCYC9L+3ZbXv27rEGtnH/O94OSJ3jBJKIj6d+8qy98NReyIrAtm0BK9dZ2X7Osz8AkzP8ngXEVMbJBHkkyujyOZD5sppA+DX1peRlJFKSQY9SEcsohQ3TGkecVzqF2rSsrID20nwjS9FJG6FdhtnnzsEJVFkoaFASTDBXijBedJJB41akNsoh+kY6x5MK0K/+Lxs9qZn1I3svqZ4jMdWf02+aNGT75Jk9rid0An6e/u/b1hiLETLB/CYVDO3P55IZd7524U36fhFIYq0jGQlWWVdhb3/XWy2nMNcGUESPQyJ1U8jSB6Da1dkdjJeUq2PV9Lv3bwrWLa4I5zd9Q6RPquZzxoL6VyJ9UGR61/lL1n30lI3Tx3IYc4lj5A8NRi0ZS8I2lCxNyFXOo8wZnddcJdtYWfJqzGFhBxGURt+VqsyLBJShSDtJ+ebrQ9YOPk/yuq5vWiOqaCUobmGMa+ZR2+vM6D2abzhHyvSSdZ3siPV8LkSO5jwRIFLahqT/LMRACseVh7JGc7vsHP166BlU5H1louxLxDYLadu1G1bZzh3brQiF9wwK9a6OVoi8cdZtzDfYLI6QidTc2m1nyDrSGq8aAqgKKzid2gVO6Cz9q7ml1VLof1IgVUiBVIlEg2Nd4Pq6e99xSBwRSKlWV5xp5Xw+UCBFUGgM2vP7T6D8ynQCqaG8AFVgFdd7gH2RaRBxpcU5tv3aTawV6a8ZzG8xglLEqxc3MJaljpMCTrlIeriyn/ObRpGGfkRG6lqUw7idYp2o4iG1lyuYeH4IkilBuaaya9S1UIUgMReBBUk+6Q8j/X18Psc+/g1U4lfhMTPcBbk4YOvrsiGu12OdTO4WRJFyrea8cCyCU8CIE4T5kEtp7OuTZH8+/fwxVG45KAOzXeU7Oo760MO3lhhDKm4SgaT1jawKIQrpkw/e/ya7c/smS0WtdZxMquePjtvB3irric6TqTZn11Jo1U/RVxeyHVkjR0eamWtOW+7MuO2o3moLqfV2dCDBNjVgi9fxE0vpP28NZQ2258Ko9aKcT4P0W4r2WsNsj92cDS3Duj6tfp1lr6m3UezlRijy6mo+a3UQ7FlMPtHh81ZA9lNWDkq1rNU2nr/RhjKrrI08t0MvPGIjh5+ynRWpdv+dm60SS7lpcp52n7oAcYZsbq7YWpp6aZtRcpZWW3Z5DvaJqXZd42oKyLrtJexM91EMULVmFaRgrg239trbkTutYl5/semCvch47uE6Oso6dmyKMYs9ZSQbxercoP3i299iadwPXF9fZ11NzYwnyHZI+xmInOqyCmvMrKQfDFp/0rgdaTtnP/7ZLkvGBvT6ezdjx9drTz1ymPuRNMsg66sEFV5TUxeuDyomm8DeMde25a9FzVhiybkUw9UW2OatBcwZI8wRA6zxyZTjutDOMVSTyZWLJaQKB0chA59+8aSdoLitD9XcEH1EFsdatdxw4/1XoSf++03EFUivS7PGNxpvgXgLxFvgilsgTiBdcZPFPxBvgXgLxFvg9WmBV0sg5R96zhpqy+xiR6f1KZNFigAPW1fgfED8BCBroOZJjKkm/C28V1k//n5VuYs44rllMNFB28v/1pF6yLQIKVcHcRPr5JOe8vp7Bxa0NVWUK9ehv3PQ+i6NUkWOtz7byoI4ScTKYZGbbVneJavSWFYn3HinUpWeQvZOFgDIho0bsX9bDymTSWWjvPepYuRmdJGfGWQzCnWeoyJWN/ETAFcC2wWO5fIjAsgNodixEcDADqpPz3Jj1nyhGQCIm/MpVcCSg8R999Asge2AL4uAFgkCkQAUIlQjp3JDqNBj3cCrajDZFVbcG3LTP6mbJALEZdE2j9WLoozTyBnIyimi8lpWdvmAvliOZOdzg6hsE6pxJwhNnh5wdc3c9DDfP2l3bl1vd92zg6rGXXb82Dl7ywMftTvv2snNrao0BeoIlEGqxE+C0YCy1tFxA0bMDnDjTkDzDOTRAJZJ/fx0tHdbJ9XmmVTCXn/bDrvu1pstpbSOm0OAcW7eqf12YDCSUGytx4/ZF//sbzx/SqIfodEJBMMnAwpnAlTIiiUpPcnG+O/3PvcjQKkJsKwFwMp1bKvLJmcGLROP+nlCo5MTVtEee8gbaLctWx4EnBqynq59WDSxTcDh+pobqJr/iRVX30J1erkX3778IeAwIFwCBRYkEiDl+NA5++7nv2w/+vKTABdUKJOZ9Q9f/Qc70XQI0HbB2rD2azp8yc4dv2hNQ1RCSnkhmx5UYerrIRiu71oJ2gekREjEBKo5qWDC/KMQQNfnVgLqGkWXiZcAfF+2hhMAKpLu5xBI4bGGVnJul6Yqc22PsedZOZwE5fwsoeiaY9+9WlcyCFRd4T44EeKfCvY9IChEBgR/u5oJwFfjyvN4VhAeAn4DpVRAoF0+xqCdXmbnF1PMhMSK7CfD9vP3xtozJGYc89P4jLVXBFDIiSUeYZZSSAyE52Ll9vTcSiu5gFBaSUKFxxzOZUF2UIyjcgLQK+YBLEUAax5zu8KQLPPjvnzMel4kDRDe8rE7yUa/CR8r2yTcVwF3K7c5R+X0SqVVRDaYMeVYMIcGRF+oPvLvhTxwa0K3wBKpHxBIIckvAZk+J8BW57QSW6V6AtoXsUqS6jMkLUMCKTb5OskTEEgQAMyPV0oghX39lSSSntd21YSycRMom+oKJGxw6GfKpdHlY4a/MSuycfqvSLBiSI1KLHaKIZAycqjAZh4UUaRsH1ciMcc5kSTrN7dx0/mOFTs4KRCoZh00BxSODvf5nPvtlwIbrqv5qFy65Oq4kEwUXTEJkDmJPdMQ8+sl1J9VNdhWcW2SeiqfSnG1RRpyrFyUBRrDOdgwZeQo/weyHpJkAVuwYUDp3k5IhmYsQLEamuG6lKicHU5eOpknIvaUCSUbNmUSBjapATEsdZZYFM0DeYCud77hTnvb2x5wVU8EYmMMMG/3C8+Rc/QUVlfzVlNfZ+968L1Ws6rewWgpa0QgnWSef/TRR6yypsoe/OUPYJ8FCE/hxCyV/u0X2+2Zn+yy86damDcE8CoVDHAX8HKSyooo5M4s14QhbFOHh8j4EaEtVSXvyc6IoPQotBrs3fJESKAGjqLWkM1YquwLycioqqp0W9cINkcqgJjkZwCLsW6UWScv9RK4jk0q6uQoRQyeR+N0aKwYhblLFoJSIWWT96MCj4A04l2QK64sFJHLJ8K+oynHwWknkERwaP0T8fOqH425ENwP1DUoa1LVx6TMZDx6FlywDwGBtETuUZblQh7ccsfNgOaz1nThvNuRiQBQfygkTF7rhMOnr44C6VNv2eDzuNYvriD0pRvHyTnR2mdB+02/mIKA6blwyaLn22wSK7t0XTZR4M4NjVtSLhZfkNln6IM9XPvHZGkL+A4j6eq3FAgokUIZmVih8cQUxSeelcf3pZHrGJCYWgsGyjiRPeqbIpA016ogJVCxy7pO14ZAsauaiQyIVZF30xBX2kYGKu4UVHoikEQahNcE9cE0WbpBIKnNRdZ6LQPbTGNtmEUxzeL8OCTSrKt+NjZUomgkPxNnPJaKrkgfZk0wSUFQ1/A0OUcDEEjtWNnN2Oa1G1BPrHYLuwHUGGN894XWVktl/8tRw8nCriwkkNj/3S8d9yKc2sI0CATsuQDiU8jwWaTvtPcNOIFUUJRhJemMs5iFXSQZUtyJnDlrXAOhhPpwkXXqKLaNmrdUUJKPXaTaWSqkvj7mLyy/MunLIuxk5SYFvc5xLsSyrhNlZPoUFRfahfPNduLECbeC3rBpo9XVrUL9xjzKWlRzpo5dRJHGQDZFQzOoAycgNVtZ32ZAcv/6o7HcvNc4SV63od5OHdtrVQij7rnjOpuBGNAw5UyjGGMeokhg2s8puWMQY8XYnj23+6A98thuuluOjaBMUVbSFIRHCmv7Wdo/jeOfgEhTH0lFyaK1Zib97MPveYftvHazjfV22lBHnzV1Z9tDz0OIplVbP0RWSlWFFW65nvm0x7LnJix5to057qJV5GRaWVatXRhIsjMjiVaXPWn3rZqz+iTsNVmfP3uqw87MZlpR7WqryuM61HnasnqbWWOl2Hhmkc2jkEdsZquws0uaiFKstWhrGjawxh9gbpiwU8dPcq2CVFp7i0UL6+18d7ud5Z5rU/KsbUqZheCetNpttVaC/V4HhGFr17y1X5qzQRTzyoOLkIfXRz+uryzGoq/BOrCZ7MdSsbmjxeog9VV81ss6dj0FCI3M8y1klp3qHeBebskuUiQ2jYVdel6xTfN9+cXpduMGLFGZt+7Zcat1sa1J7ENVfDA2P2HXbt1q9VmlNgWJ3NJ90Zo72+zHT75o48wX1bfX20zqnO16hCzRCa652QlWXlthTWc6bZLigKW5cdtIRu7b6iDE0vKtA2K2DPJr6w3sc+85VEqDTP8cF9vuY//qaiotF4XxPNejCa4Rz5JBevh8uw1yTzbGGMyDnFYR4dq1t73GXvjzPx4nkF6XZo1vNN4C8RaIt8AVt0CcQLriJot/IN4C8RaIt8Dr0wKvlkCaP/wkWQxY7VBRl50rVQ4AHZW7bpEkIOAyJhqrPFdldwCaO7GEh0mgWAqq/JfT3WOHtZxJottEAeYrNhgAqwE466ZYnpEkMAFglhsgWSkNdBAIfGYQy5kUiBqAsyJ8u4vZSiakhirYRSBRYax9zsbvPI0bZAE/cwJ0uUm/5fbbrXbtqkBBBVk0r0B1bkplhTXNjSiMioOyAv8F7EwDNgrcXJStXcxqLA+ritSsBKuqLGX7WZAR86iiCD8+zU3P2fOEL5+xnuEZKrOx1aCaPIWKvzxAlvLycoAM2dgRBu3WUkE2lKplBwAzowBhCgNfBJhJTYVoyibsO7sQEquIY5FnPWAMlfYiFqa5wZ9n34apvFbIdDLglBxZFqd6bHN9gf3Sf7vfWgY67OHvPWpveMP99r53f4hsC1nPoLyCUFlMpPqXY1YVpzzlE2mLJTzwQYttJgqAAFE2TKh2Z8uwXbx03toIAy7jhn7HA7fa5htupX/kBESEJ/dgE7NUb/3nj9tf/d7/Jl+jFbsP/PcXBDQBLAHqZkCgJQLkJKFAu+W9n7C7H7zfBgeOY3txF/vQRzVkB2ceWxw5ESasIQfjjJ08u9eu2/4RwNBhqhRf4pxlWzZkYEZ6ofW37bPKhjfQT6jAX9Eng74TKoBCAoksC7rWYPth+9rffNZ2P3rQRrgp/eSffsqSsgVeYW1C+589cs6OHLhEdTHKLFRkyvNaoI+lyHtIRxojMQIAPyAQLqtSpOwJVUoxAsJBxUC5IvDs5z0800fKOydSAhskV6MIsNW5cd4kIGw1HkLVzEoixY9Y1eUidR3k1PtVoS3Fi4jdIOtH4yAhZu0WEjxqPNlUCtRzKzglgwgIdbCP/itIlfe42lAV9jFrPid1OVlzbuF2OdvJyV/eHxJKbuPEPoSkiQPrUkPF2BpvQ7awkjhz8ivWXgISpaMI91eA7YyDicFnLtv9BQSTHmH7hfugc6DssZBoU1vJ1mqlKkz2OSFBo98h+bOkzBC1G6+7IsnbRZX1L7fV017OeZ7bZUVQJJYHFu67bMRWqqbCXCbtr9thSbwQ6y/e19x1KpwPY1aJUj/E3qNsEM1Tri4L2S9xQuGcKmJTJKIUQ17xT4g1ANea1eUoXyBqPAcqFmqvGVcElc8HXoDOVKCcFMDzKySQwryVkDzSOVlJos5LfbdCgZTi+XBcZ6RIgkASqKjigFGOaVJiMPpgEarNKmxwSgrJOIFAkh2iyKNkAE7NpwJCRZDqOf3WnB2SdmHb+NhgHnACKTpgQwOD9rXnXqle/LnD9IqebExjLuO7dF485F12gFJmcP1agMHpQNUqC0eRBSmoMrMgv7JAsXOyuVZIJcM1Ii9GIHGBsASAywXIpznIkYuAamdPn7d+ihzGNPIIk5A6J+iT5BcxvjTGNZfIOs37sl+HhferQCMgqdduWGe/83ufotKfyn6UEwLxo6Mj9tPHn7BHH36U78+3d7733djU3eWElpS6CxBZ58+es29+8+sA5mX28U/+dyeXnZigb80A8F4612E//O5PfB/V7rNYrkr1qgwnXQ9HAenHJwJbQr96kE8jBa4IneqSbNtQW25VuRA8tNssRERKUoqVYNlXwLyvMcwM6TZfM7MoRlCjtqHKutBNUcn4AsRGqvXhZTdGf02iLUKyVX1BShjZObo62lVzPikF59Xz14K/Rbl5Dlxs3hX9E9pfxnR9MWVnLCvOZ93gAsQMwNwXqG7ccleEpdtE6gvFZpCjAnmky0lKegL2fwVOpGQBWmdDjOTkZnGdz3YFyfd+qkKP1/74zdurg/WZVJwu94qpw2UFTN+a5rwmSr1Nuwx1dNlYc4eNkK9l0WnLS0q3aAeWVKybTtNF2jiWftp4liKhCEH38/Rrt/+MTVE6zlSITM+B4qukrE2HFJPSzi0V1R58v641ek1FNvIclvJLbE9YUBHYvTIn8DkVE4gc0pmRGlL5PbIBntJCye1YA7vBaYpwdP1SgY7mO2WmJDD/RlCBJku1TXsnJMpOctpysDy+YWO9ra/KtRSKUwrIfxzHzrhvGEXbbIoNkpnT3j9lpy92WBT1jjKQ1tY3OOE2DKg/zPzR3NJiaRA8VfmZVllRYkVkBakNl1Ba7cKiTmROTUEKBFImNrzVEN5Y1LEvUiA9/dIJcmCyrDBl2upLpaqrYoyoUIW1Euu7kqIsCPtxmyJDLJ35LBdSTISYrjkVqOmlGnMVGfOe2nQMIkZtNch8ls58IBJdpFCqlKaM/fLScmwoL7ANSGzaad26dVZWUe60nohlKePVR2TpKZBec9cU68uxkWGbYju//Qx2eVfhMdR+lrE1jvprFbk7xZZDP4+ODDF3p4vmZu2ra+wS/QVyrazUCsuKbNe+I/bI4xBIKXk2w/lWoccsyq9R5m8pVkSYj45C7vC8FGgRBm4m4/xX3v8+a6wpxUJt1sbIPy2tvd1+5y+fs+7xHAhn1rqZBZZfvcryKUTYXoGt6wyKs/OQW9iITs1GrAWlUs/0kuVBdDx4TbnVp0NsYHPXzXiZRn3U3A6Jz5w32wcZNYn1NeOig7mtAhVlssim6RGuV8UW4T6lvKDGhiYoECPLcwQSpiyryNIryBitXWcL3BdMDaBW2vWspfa0W/3malt39zWWW52FheIlSLMklPjz1tfch/1iho0xBzaNDljDqnLy60qxcj7tqr0x3AWkCs3LzLP2M6ilUPzkUngxzzlvbmu1GvLsmlA47kZhmFNabbPMUakolOqY/4sYU1s2XEOfQx2LMlbXg47uVju0d7c1FlXYm26/Cy55zE41nbeHfvCkcRG2qjdvtBnGzb5HX7QpLAIzkxdZyxdaS5uUveOm9NTrSkrswTVrrIR5YiyNeY2ig8r1dWTUteDlOW/DE5CxkE0qGCkiu2xuHtJXxUWpefb48yftDCRuN9ekSe5NtAKXunHbljdehZ747zcRJ5Bel2aNbzTeAvEWiLfAFbdAnEC64iaLfyDeAvEWiLfA69MCr5ZA2pEguwgCogWluKoiqOD1PCKAoAS30ooBggJGqF4OXxdqEFkIFEgClvRbFa8rwUOHbmJA/LLiwKvrgx8czYTEeGWqA0D6Z6xyXFXOA9xU9JzqA6RIsUkq9LOKsfEpAx/LpBpb9ixCzFKpOmVf85SVwQ1mOsDujIBowA2gJW4mG6jyXMWNPbYjfM+sshC4hZ2ByJGH15RC1j17Azs7BRBj0TNNBbmAXoEZymlKIqciSYb/HCB6IUCgJAi3XEAgfL65+S3Agm5gZBxP8D47cPi4HTw94J8X0KdK0hQURQIX9d3TbHOAKsIhwqsnAAtVB53KTXQGQGJWRiHqoyKC2AsAY7K48aNdAKPmqDodh+SZmiSUnErHRSwjEpZQXQEqFxcIUB21+tyofexX3sPrI/a3f/Vl27r5DfY/PvUpQErZ/XGoVPcJZJzHvz2sAp5fgkhY4qaOCsQFboznACqH+ofs4rlmKgX7bXBkzspW5duNO2+0oso6AB5Z2RRzY69tlNh4x2n769/5I2s/24HtBIQQJzSN/pOLF/wSCHEmFZIzZED87898AXy8FWu7zez7ANXkFziWRXz/C8DZ6mj7Vtt3+Am7+aZfo8+NQWDtpWp93krJ3ijIL7Ke1gNWtepe+igZV5cx9tjgkdLKGU/aCvII0kz2LC0nnrev/OWn7eDTp+yW+95sb/jFt1lPf7MtRAEGWnrs9NFmO3iyxy4CHgkwnXXrNkAocTEi/Dh3oUJE42KlAkh5EDqfgTVaoAwJbRlD0iAcBwHxRh8C8AhtEZ0UkBVVzP5MBxK41mlcBBZ2AmpDIka/3Q5uBanlGUvh9AGBuyDiVHZhwg35LdBp1sdVsG+eRSGVghNTAXklAikZEFuWgm7/pCwvqVecHKM2lf4qADpFJJeqyWV5R59bJoxEHqniXoqoGKgjQHvZvk7KothYD+cRD7jnEY4PqRJWgv8iNtS22n8n3GJV6iFZE7ZJ+PmV6qeQPBDJGhJ5wecuk3uu5PF9CPeT9g7wSVdEKhtoHlA0OST2RD7rOGLt6OeQ986AwIRKIP/tLo+XVWUixkLCS6/PxbKqlgmgFefG+4OTOyut4IIMusvkW1BhH7ajk1v8J3st9QOB2CLCRATKnjMg9xbJ2iF3g2yOBO33KwikebF9UqDJ9Yr9W2QeXLiKBJKTeOrb/Gjc0nUgjpivObfKRPIoO56fk+2PCCROghRoIpBqivI9AykdC50I4KP6QwrAqX507v8jAsnHYoyk1XVkbGwQBdKwfelJ2Whd3UdjOtXs6jPKYBFTogblWiUSJYFjOXu2CRB93koA2DJFHKGyyAXMy0cVoNwRqQGypaSAXFoA8J2NAqyRpZSA8qOTPIvnX9xvLX3YeqrHKsbF1YAef+IFF3D13r4hp+hzgqZDfzL4XVxSZB/52Pvtwx/7IO0oNg8Il/43gJ3p4488Zo//+Ce284132q/82ie8REAqHeXoHDlw0L7+1a9ZOcUTn+A1qU+0Awmam3jPQHfUvvHl71O48BgKkUBFIqGbO1RpjsTidhaLO94a8OIUQ0jZIbGltGDrqwvs+vU1VkX1eibWZVIeJ/E5Xfs0VykzR7ZXAwOoY3u6rAPQfAybzTkKFiawG+0BvByFeArIHqknlVEUkPv6keJq0VV8rzjn+oDmSTVV7DX9cis7ny8CYW3QgFJoxmw3vZ1Dq0ZZiMkqj6IDOrYsJDUjez0N87Eq7jOyGIdMyLmFmdawutbyqLrPIZdKBJLye9RP1Ze/8PDVsQ37jdsqAvtK+p6btnpnkAJJSx2VfnD9Z8xLvzrY1WNTLd02cgkCFLIvnzYdbO23SQD+C6iLTmIjRyKSTWNfl5KcwdzPdplXPBtR1wr+E4E0i1JJ86kTSAD0UgYFfZTWYNDPQSrqNVkcLkAg6lrqbeRtK/KOaxVEjK5D81xzRD4lAoYr7yoNK720dDKRRID5CdH8hr6a4h+tN0XAqeBocmIc0FmqRvYVNYalit5jDmfNlsmapI4MoltRetTkk8nVd4HPTJFpOY+6KB2rryyUG5TRBEsAACAASURBVDMQSCiQIIvWN661mvIKSCnUEJPjqJTMLnW0Qz5NWiWZVpUVpRBIJX6dXKDD7dp73Amk2kLU0iiQKiuqnEBaxJOyvU8E0nHWiNkokGaxRSuAHC1ylbqIxxTGIVMBnW2ScZxgJfm5rP+yraen2ws9cllfav145uxpb1cVOGmNKqs/dcns7ExIpEyI2hGUbhBkEHiy/BsdZczw3crv3LxtK/N/MUq3PMtApdJ04rgNYmXsawCIt42o9WVVOooiXdaKf7SfdfJVeFSzLm27cNK2NhbYLTdsYE4ji07nCXWJCLRJcs/4w687skXMg5A4fLLJHn1iNwRJglXUrEI9RL7TBDbW46OMM9oD4kF2y7L7FVGZQZ9Jg8T92C89aBvqK5lTxiDDei23aKM99vSw7T+7aEcvUjiWjBUi/W5DVb5dV0HOGrNpA4UVUfrarqPnrQ/lYzLKu5EL5+zWyjxrRBCYmzlt63ZsM0wmWZsesUHsJqdoo9H+ASuqarReVJadXReMWxLsEbkfmVmwvtYhy8uutCjz1tjCCMq+CZQ5FfRrxg0ZVRHm+ioIyCzOy7Gnn7LGm6+xhGpUmGUpdstNW7k3WLJWCpoOvnjMTp+4ZL2QWr2s2wvpVzXsVynHX5JfgHV1t9sr5mdkWcf5izaKg0BucqZtqqu15vOnbRyCZ4ILwzkUVxlFZVhSFzGHV1oxhFE+9xqVFautIK8UwlJZcaj1o0PYRDdZMa811lZbCsVrew8dtG9+64cWqUW998B2S6nMtyc/802b7x4zuWWXsXa/cKGL60QixFyW3VhVZW+EoKpgzk2liG5S1/GNa20WC9e+hX7yjQYggqfJes3lGq81iu4vIULhzp8h/+kIxRJRWYpDnmr9rovINXEC6SqMxPgm4i0Qb4F4C/zXbYE4gfRf99zE9yzeAvEW+H+sBV4tgXRj1pkA+AZ8nI9ZVoUASQhPO7Aaa7+VVeZ6SkD3yucECghQDkihwEpr5eOyLiOGbsWAnmXSyYGboHqVEAUbhkDqAOSfG6dqlNfS8ItPx4ohEWAmEZBA1nARQAzdjGRzc6Sb8stYUfAdC66iSLCcvHzyINZZRV2de8BLkSSwdXEBSx5ALVXKCnieA2iZgESa4kZGla0zAJAOrnLHrqpYVcGqal6EgG6IBHSlAgqmUS2YiwWdqqerG2qp9Mxh+0lY+UxbGyG5F1raCMA9T1XrOGTTFDkZ4+6TP0tWREYmFnaADsqjyKKqMDsnl2MRMUQFL98hhdckWRgThCxHJ8b4DMQPjavjzkJ5perMAn4vgSpmpczZxz7yVgijVvvd3/8ze9e7P2m/9KHf8srqJJRLi+QOJRKoa062qLUUZqtqamFNEEOzBDmzf6P9BDxjaTdM1ahIrNq6KitZvcZSqZxeXFQVa60gOgCog/bPf/pZO31IFigZ0GtLVNlTBc6PlFf93Ax+7A8/TZtU8n1ThDgXAwhdIlh9EgCgxBIzsP8AjDq671u2ecdHUZXNWm/3XoiwSfICrgOcm7Pe4WNWXfoAYKggvmXaJOhajlYKJASQYD91Y504O2AXXnzKPv/XX7W29mH783/6v7b7/D7sr6i27Ru2Xqx7nn/hlJ3sINiX/UueU81jqOwJQMKgfwe5C8o3CR8OisfUQa/MPArtxYTuLEGkCEALFEEBsaPHSlIoVCO5JZKs43QosWNKAoAKbO0CUjewAgvUP3oEagNlSARKmZDk8NekLBHhQRX0yx5huLr2S0ojVzJdfoQkSQiYSmEoWydlXMjmTeCexrf20Uk1/lAEj1QR2j/Z6aXFbJ+WtyqLOm0jto8Ct51Y0f4rywVwXccXKI8C8kigathWCZpEROJ4SwSKAZEQAUTMj2c4hVlHwXkKLQYlLdCcswCR6QpHfUCEiapcZfG34nwESp8g923RK+UDtYXbMwnoXPHjoHQIW8eIJc0xobIqJBO1/VA9lgAgGBJtwZwZEFgCsJ38WQZUAxJRgibZ5IUkpgP3sT7kJJjOOxXrKwl7EUghaeX9hPGQlxOxDY1UvWOrpfYVeLycgSQSMtbHnQCJZSBJrSACYdEVNcqtkSYg6J9LgFOe9eJNGSjpwkegrIvB+Zr/peRyQJ22oT2VR+PKI4A/msMt7RI1dtkHYuYwydS8ioUZWR415GKUkBuTmUeGHPOcrOt0vFK1SYGk86d+ot9Syq0kIZ081L6xnwJJRydHqWIftc/9cPjl4+Eq/GtL2ZC3qyxXlVUiQi+wGlR1PyRQR68Nou7MBwzORjGQC8AtEikPBVKuLE4Z51KmDjO3Z3PceWRJaB6dh3zp5HNPPP+inWpBxQQ4HyX/R6SbxlwGxIWsM6excPNO7ScnGJ96+FmRQo0/FMt3ww1b7R8/9/cAyQCoAITJ2hDz2oWmS/a5f/gs10mzP/2rP3WOUQo8Y7vHAE6//rWvWjGKiw9/7EOBEow2T5IlK2Oj5UKv/f3ffsMefeRZ/z6fp6ToVb/3f8tqFmKIHRDoK+vVDevXokBLt4sQa3nJS7Z1VQUKhSrLw24WBhw7LXLxkrmWAzSPcM4Uvj401M/fw9olS6PaPgHfqGFIjx6sWEcoelD7+XxI/5L6Tv/WGA5mjMvrl5Wn24dH2E6+ZJH6SERyQCDpSrPctVVcE3uv+rz3NdpABIA4tXQIECk0nbT0eU0E0gzEoMByiAFUD5s2rbcC9WfIGZEBUoKE8/8/PdR5FXqi2Sd3cC3V97taiKIYl6SiyCQPRYoaLVymRebQT6KouaaxCB7EyippYg7byHzrhUAah7zrwfbtQCf5W8lZ5DxybKiTZDcWiCxVrqFrAopw+qnbX9I+upZIWaicL80OAbkuxSTrLNYXc1iQSRWpIp6I7I/1mtZTXFeUBabr0bSKXJz8pfiB60Kyt5OsrjSXBOdR85RsFnU+ZDmsuXgUoiEd68NUxlISc8si1oKLXLvgJC1V5wEL38ayDNtcm2dZkTHEP9gi0z2GxhMAsFGTDC7aSbJkJpn3tq1fZ7WVVbxnlrUWBCXqp/Os3dLY/xo88EQgFWIX5/M5/XvX3pgCqTBiDSiNqpxAyvVrThtFOM/sO4HqKBdwfsZWVWBZmE//5fhSxZyz3somr6kQF4BECLYk2knXxNraGkjvqPV097i6qIwiJa1Pdcw69sDqTuScchOVyRcUX/WRYyRCSe2VDhEo0kBzbSNqFVkOTqPia2/nWDhPrmiKrdNLy8u8WKqzp9P+cE/xVemL16wqs0MHXrBtawvt7tuvtSkUTxMcU1qGCMFgFTEKSanr5qrGBsZIuT27e7/98PEXKebJsDnOp4gwzWmzsrCERCpkba18Uu9TrNtzuQ/I5Nrwwfe9y27ZvtEGu8/iqLCEomm1HT+bYD94Nmovns22vlGIWvJBG8tT7fb1JbaxOhsCJMOe2X/MMmq22U/2HmV+wtIvkmn56tdTlywv0m7lqytt9c07sSFts5MH9lsxhVHjtP1UUhYFDxm0VxvKyR7y+tJt65rVKHPy7NjJVuuG4Gwb6rQszk897gI3ofjJzy2yAez4CqpKKQibsDMnyR/jHAwxh6xbV2n33XWdFXJNaD53yR7DGrRzcM623XAX91DJ9uJLT3NNmLW33IWjQlGxHTx4kHPd6/c/1eWVXONLra+r33Io8Otoa7IIqqF+2u2lo8fIPMvA+rvU6latsVtvZD1Nf8lPLeF3OkRit61dV29VZSV26KWXLIMLZhb2otMJWBr2ttpX/vU7tvaOmyxp5zrr4b7hwNd+bAkXhiwXe9BKttnZBOmK/fNCYpqtKS616/PT7AYssOsYG6moSc+MjlvNzdtsJHMcBRNzO3mEsiVdnBl1teIcMuwolnh7j3ba0XNtqJTGsX0ddXJWc+z2a+65Kn3xlRuJK5Bel2aNbzTeAvEWiLfAFbdAnEC64iaLfyDeAvEWiLfA69MCr5ZAuru0zW/I/cb8FQRSAJioIjcG1MaA65eD2MFCP1QHrAyq15EFSS2Xq3YdpvH3e62ugxvhI7C3CnNaeJYb95FWCKQT3TY9iuUGn83gBjwHm5CkHCp+AQeSVc1K9W8KqGQ61kCuTvHjcFOf4EdAZgyATgGczONmvBYSqZScBQeLIDVm8UVXzoFAWQWBy29/FuBxlptqWSBNE7arf0tFoIrZWYA8gTMK2BYYs6hsIG70BOjJjkXZSgLolM2UT2VoLqBXGTd6BcVkYaRnWX/fiB3Yd9T2UJ16/mI39jxkMaBiktpGJJIs7FLTdTABTOshyqiVxqg+lQWe9lEP2U9kYF2SzY1tHkALLUFFP6ofKhxVnfn//e5brXNgv33rm0/YPfd81N729l9ivwDOE8c5lhHaS2oUoQgiqUSMAOBAKAl4XeI7FgCepqLc+OO/Lxu99Ix0iCoynbDrWMJyzxbXOH8z0LXXvv5nX7Tjh5sIRseXXjZCHH+EDeEQY1vuepu9+xMfJWOAgHYqNKfnuvluZW1g9ZKcC/CTbrue+rxdt/MTAD5zVFH+DEBjHuulNxIIjf9/9JLVVb/ZCZUQIF/RcWI9TQQSBCDHkDI7inXdw/aPf/9Fe++HPmYJeWShLMrXfsr6UR8d3n/Wdh9osl7slaYF+gk9jfXTkKAJwT1XjAC0rlTAiBQKHyHZpH8v26TFwH7lkwigF4Gk9gyJhVCNt3L0i0CSpZkaNCATACQ1RER4qJ8JNeYRkiv6OxyL4faCIRpU4vtxxIivkGSKiDiNUR8O4YgIiKmTwm2EY9jbWQSS2+AF9ngRQpc9J8iLx3lNRFVM/iB+xsm9mC1feGwCZUPVjRMsylpTm8e8kGT7FCiEUNKIXIoRVQFxBnmj4A19XyxDSG0TcZDXDTIDIorthjklAekXwMaBu5+Ug1J1BaSVPrIIaCOrLrcci513fZds3ERQhFlRgcosoEg07r11nRhRdf/l/KeAyLtsvbfy3ITEXrj/4Ta0IzqnKcwZ+gbPB3HMOsgFkb2c2irsU/pcaFe3rEqKtUlIIoU2euF3JEIYJzO+V9WWWAFzpuyjrjaBtJLU8raMSTqWlXix9n3VBBKZJ+XMfzVUpJeSeScCKQnASudF4LBnHok04sczkDT/Mw8uFz6IPFK7aHw4QTmHsgAgGGDqsw/3rBxyV+Xv9SX9EB4qSCBDTdaEEEg+jD1LLc26AeJPUeWu/RF5RpwHc5xy/kQ8mBNIImkHxiH/qdYWgVRcVG5F2AktYom698w523/qDOQaBJzy7aRyok9H6L8OxHJNC7LMnEZVh+fHtTRuFafOpPFQT9bhr/36R+x9v/guSAyIR8jFZPreVHTKfvjYE/azF561P/mL/0NBAkSdtgJB03qxxR75wfdR2mbbO3/hHQDyKW65JvXYPGD/gQNn7M//4itcy07zmSTPF3TFC8eovViQnR8ZF1pDlJeX8jx/y36P/JLhfjKPKIYoo3q/kf5ZBHmmuSM6EoVIWKB+hGwOigh0vdM2s1GiyWovnQKLWeDgAaxXewiaHwKE1vUwmFM0GQQktEar5pNwDRKe7OV53Dur49PBuHbyyNN5fNLVtBNMbTGbyhjh5POfRinXmnTGVzokWBpgqYpS3MbOt0Af4Dqmwo6UjASrRR2xddsGV51lUugi5bAUNFp/6Os++2/tV6UvfvQaclOkotU6SusT2dWK/KUtNR61XhmnIEXXmkkUzQkD49aFFW8iBFJpdrH1tA3YCMB9f0WxHe7u49oMeYPsjZ7niqAZSA6pA6Rm1JHKYk4k4UxMBZnO+BSJpGIDz+SicQX2izycxXYrKIiAGNKxq2hC8x/kYhpjfh5iawa1UgR1ij4vq8Nk9iUjEzWP7Mw4T5rndVxSIOnzOSiQ1OeHUYZkMlaSuBjNifRnnERUxAKXBT1rmawJishw2VCbY/WQCGMj7azppiCMkgCtGaNDhlpjyKbpr5sgOGtYq0mdPjoedQKpmXykVBRIVfmoN1DjFcYUSPPs5wsQSBP0wZqCJBRGKJDKq93yVxZ2LSgIn91/yipQj2QnRCGQishIqmIcpbP0RW0xNuQFMoXk6xQxz2Uxz6lL6Fo2hfpJfW2ctVzQVUXYpVghBII6bZQ8sH5IhIDMlF0j54g1UxFAfi+ZSXm5WCJDsNVTzKQ8sGnUMCNDg24lOI5iSuomrSuzUMd7gQadfYzCqf/1lCRRr/1Rk5dsp4/vtZtQfl27qQ534zk/pmIs4cZYU0vZn8C40ZFVVJVj95iP0ueEPfbjPRYl/zIxPRuCpgdykHQ8t3KdtVUN9ShJR5lTlIFF8VQGx825/Y2Pf9BWE7aUvDgIUTOFZWCFHT01bj/ea/bksRLIGNwApjqsMnPSPviW6+z6xjK7dPaYjS5l2cMvXbTE3GJrXL3KWpuaLJexUZ43Z23nd1lJdbk1bN1h+w4csmnWwZUleYz3JNu0/SabJ+fqaw/9G/mj+8nYqrJfJGNufHjCvvWdR8lG5V6B9W8p17FMFKXry6pt27pNlgZ5f2Gww85fumDdKP0r1221Ee4pqsqzbX1dgc2PD5H/VmHtw3P0x3EsDBvdWvr4qd2c82G7fsNarBTJfcNuMAv1mXLF1qxuZE4ssYsQwa1njvFar23DuruFMfHc3j0oDhPsxrvutu233YaKv8ZGIN1zE/NtrHsU62nsTVfV2RLXSKmrcl1RP0P2abKduHDMvvAv/2qZkPtDDXmWz/suPnnQli4O2iRtUVKIA0E/42MQ9Vw2Nn3MO5lj/VbPWP8QeUqZzDnN5KrV3HqtLVYlWh/7nwSjm6zCB85ZAnPBLEqzhOR8sq+a7Sy5dp0Dfbhpsj0UmlpjN67e8do74s/ZQpxAel2aNb7ReAvEWyDeAlfcAnEC6YqbLP6BeAvEWyDeAq9PC7xaAumukkuB7Y4UAAJrV+zOzyOQQuByGVQRRaOKUYGsugl17EWfDB4CLUJgz39LZeEgSxBQHYQqX/6M473hXpB9MtLSb51HOrmJ5G+ezyEQvpib9EQRSNx7RlRdq5sSKtaUL6HtOSbjgeoC1fhx/32hQUEItAD9ZKxRVuN1X9uwmqplTzThhharOG6kZqkaFOg4p4pybnRlgTRLSOw4ldEzgAl6TuXaM9wQizzSTyIgi16b91AjNSfhxATXLyVCGijPHJBQALWARoVmq9q6rKzcCosVJltCNSxWFf0jdu7ceTtDnkRvbx/7TrV6DkQNFcDTBJ1Pk2M0Ru7EtPaB8lkPoVYWEqqaDCz9clAxCTABYuGGG+B0LJNqyR6qG/Pswx+8H3uuCfv2tx+2++77oN19z7sDdIznYFWcRAuAX/IMHABDiYS1nQOTspOgXedl7TfSb/NUFQq4zaBqMQnLvaUINhz0n2jbAfvaP37TDu/eZ7jVAwqlQGIBbgK0zWcU2x9+9Qs2ON9jpbmrATqGaZsuGx6YsfyyNWQq5djJw9+y1dveRRUkVYnR49bW1m6r1txpE9GLAGFYZpTscFsggSUve3gfUq8JCCSj2nhhfNC+84UvojqY5Mb5ZusaaDEYMG6Sx+zC2TZ74pmj1tLD+aQCUlXPAWi/MuMoAA3Dfi49Q/hwQD+mJtFzK1VEy0Sq+p+wW5E/6s8CNgEKVvb1kPwJwX84DgchnaxQLgR9RpXbYRaSbCJlBeSV8zGiQdsLc3qC8aYffWNgfSZCUw+3rxNRFGYwuT0lx0hJf6iyComjleSWAD9X1khJINUPhKIPbxG/+h71IWUpSaWl8+IF7wFRtmz7FrOi079FfgXKnuB7A2JJ5EugIJB6YIlJJFQsuULHAV1vnOB8CJ2XxVaMnHN7QN/GZbs3EXbanqrcBei7HiVGWKk90qhcVtuo6lqV3dofz2sCuFb/mtfnY+ouJ+ycEQhs7EJiRMqCZXWQz2GBGjMkIIPzcbkPeXxU7Lllwkc2efL34rzJUijQSwSkcUDoBsfk5yTWFuH86m2s/hWz1/K+EJN8hp9hNmMkRqy8KNtW1ec6aPN6EUjLfXvZEyyWEeZt8+oVSBHmjIrcvGUCKSs/2xJQ7TiBJPWLVA6a8+lXagO3s3uFAilZ++AdQFZyAN8ApdGRUfu7b7ctj+Or9cfmCoh4jQEUHrPMJfrtCiQmLSkpJsiXObT/KBXZ5N9gu5SLCimda5Xm6TQR7Zxv2XQNUmGvDKpxANJFrIxSqIafR/nRxfWmD9B/DkVqhM+LCFNumbe3SE+s7qTg8k7kfUx9SBZjUoqJJIawoa9K9XH33TvsH/7xbyCQUlA7AWIzgIXpHzh81B758WP2/l9+j1VD5mifFmTR1NZpz2C1lEJWyxvedDfkRzbbYj8oPFgEKHz2uUP2h3/8Oa5ZECCSmtEhZb0l9Y+r+DSeeXrj5o324IPv837w7X97yE4cQ/mstCu+PA3FaSm5QFnsoyz8pEpR1prEkhqHOqZsLLvKIRTz83J9fE6quGRiiiykaetF0TsxKUtV2dfRFvwWAB+Ow2A9IUVQcMbD8ROuM0JtkVPOmmd8DAet6O/3RnU9Eu0V/Bawr/OXDVGWoXwR2uQyeRSQeCKQclCWZFOVv6qxzjZtXgvgzb85VuWA6fvVN/VFn//u1SE2P7qNcUGfSBYRJsIodhQ44bpsbYIimDGIE1l1ShGSQj5M24nTlgB5WZZfZh0Xe62X9u0qzrWLFFtgAMdBpyukDFUAGWyQ0SqOEdEnkk7PJaK+mobAk4oyA4JR2TS6lgTZdIGt4zxqEREYIo80y2le1pwvG7x01mL6PaN5mP+UfaV1hwikCARSpggkXpfCNZzDZxgP2q4ykNT1h6VAYn7QUmBWBCXjJBnFntZH8EiWC5ifzdqgIG3B1q/KtvyceVRtHb4+GEad0tY1bZcGsdpDCbUeu+PaikofLyMoZkboWxdbOiyVY6gqQIEEEVrE2mdJWV+08wt7YgRSYZKtKheBVAmBlMeRptjF9m577sBpq8Q6rRgFSU1JLioaxhdjWeQu5rFkIGVaERaHIiT7UYToIXWQ+lg/VnPFqG5k1afzqeyn6GjUs72qq2p9fTABkZTHfNnZ1oP13QDEQg4KnHI7c6bJ7RIbG1dDEqWRrdPJ2KJoR6p9r39ZgpTN5VxR8AOxSeSaK64+9XSwZnjNjxHWd4OtdvfN62375nrPxhyDeEhF4TYEgZVHsZQIL/WjguIC7DkjTiA9+cxBWyRzK5FCq3HaXudWqy8VJDXUN1hzc6sr2RJQlmXCxGdB4P7qhx60Naj8asvUB/to3wVrah23A+fz7VvPZFr7YCb3AaNWmTJu928ttxuxzczFTvKrj71gw9mr7AJK+2xyeuoLF60e+7ppyM4ndx+0/NIarPY0l5GBSqZPIe2UxrXl3nvegMXbAWvu6rLzbWSI0Vd3YAVYW1poTWdO2rlLrXahoweLz14yStdAXK62iuIyq9/YaJdQJj357E+dON152/1cl2ZRUrYyPvooZJqyPBT65/sh+RIKbMOazTY3rOygS/SFc1acmWHp9IPrsSWsb6ix/YcPWk5BMeMvxc43tVp/Rxvk6JCVlFf5WG9pv2SFKJ7qd1xr3dhOl61fg5qX6898itVkl1juYpKtK6u0Kiyzs7lenX3uecYRxOzaApSIc/b3n/0cymDacnZIq2pLYoxkQu7pulWILWoXCrmuHpRPuaXkMXHOOL8VuDm8u7re8lhLtVOg1bjzeluogBzOXrAX9x+2zVs3Q/JBGKMqS0lCwci90hNPsR7vwhnAM5C41+H+S/Pwtdfd/Zq74c/bQJxAel2aNb7ReAvEWyDeAlfcAnEC6YqbLP6BeAvEWyDeAq9PC7xaAunuUqrvBESqjhObqpUEUohH/UcWdgGYfVmBJDspPZafc2A5IJkcXAUkCismg0DkwGYmfH9EILUUAvpyPNJHIZA6DnVQYTpjgzyXvwY/7vIci+RRYcrNo1x4BKKJQJKSRuCGKpydonLQm2NCbeDVyFI26EZUlY8APktImHKxYSilorSAwPb09HQHoXVTvkhlnwgk2dctyNYOUkne8wKY5Xc/OU6wtyoqATK8fZQdIgGBAHS+bBoCRoSSLHVmPUGc79O2ubkS0JQEOaSK3mTK0RMBoBSoXgKxVFpSBuGziRv+bD63gBKn204dv8DNYZu1DVKVCpG0BGAYYM4i5JR1QwV0OuHVBEfrN0cIKIi1C9/FHTre7OwjdnyruDP+td96kKDaS/b8rv32Cw/+pm2+diftJhsUVfRibacWku0ZFndLSt0QQUblp8AwKS6SCZK2eao5RwHeB7ixz+Y8QIBFMrd7lejUUJf94PNftkPP7fU8lgTeKwBnlKDiD/zZH1jDjhoq7rF/4QyPThyGcKNiOYdsiMxqO33kW9aw6X5uTtMIb3/SBgeHbMs190EynaKSuxJgZDXInc7tZfWPdzavatY5FoEkixx88Ad77LGHvosFyA125OQxy6SdFql+HcS+bteuQ/bsgWabiGRTxUu1pfe5yxZlvsmY2m5ZUQegGQKPIYF02Uou6N9OdsSIEyeC1I/5v4C85POytIsRDGF/D9/v1maxwHcHJ0WIiNddViAFVkShDVxI2Hh+BIBdqKQJZxMRSGE+z8pjCwG4kERIBkBY/kyMQNO/Q2JEipfg70ANB7WqmcLbW4RHwCUFWV+qHNf+OLjs24pliXj4eUAW6aFv1DbD/Q7BbwfhHexOc2JH+69HDBoPspR8m2rYmM2lk2psyxVSQfvoMesWgyKjACzZp8DGMjjHfh4B+fXeZVs9n4MCkFIDegk1YWjt5udI1kuxTConkNh+hLG9kkDSXBPOfSFBFr7ueVqaJ2Lf7/0lZouZHLOvU2aJVFFB/pX2NdCKhcSmt0Vsgg63LxJtpboLNiFoM6lw2O4Mlb6RRar4U5aYV/IB3DhXoqkCrN8B89dqYSfF3MrCgnAnQ6ItbJNXq0ASgVSJ3WgNuThlBEyIQIqQiRSRsgHQVv1G3gbnJwAAIABJREFUdqEBGRkQSJr/V46pFMaKE3YCeUWnAqaJQPrLrzUv9/er9cfdW6QaQOE4PQGRgf0nAL3679yszoXUqEl29MBR7JZQlkIgpAO+pQFsi4DIwsYnQzkvPD+O+sKzkyZmbGoYYLuPTL2eISNT3Yi+I8cj2W2e1q1ttBdeeMGvL8o8mRfzrDks/C/GfrgSRgpd+ojUTrLkWru2yn7rf37S7nvgXuzVMhxwT4pAUnV12559e62gNNtuuHGrZwsmUB3ei3pq/0v7nbi/8dYdlo/y1G0slcDOvPvYE8/b7/3+Zyl4iPKcSBXZCab6tXMOwFKkdxF2aB/5+C/b7Ttvt+889D175PuPoSqFyORaqmuibLsqsD0qzcHGDGXBAtfVcTKgxgGXE5kLsjj3BWR/FKOCymTM6Ro1zzV5hHbqgEDqoKBhlMIKjRknGQHEZT0rK9ogwzFm6hdTO4dzsMiKwLf1Mlmkf0utHBDxyzOj8/9OHoXXBd6j1VImc50yqAICKdBPB+0uK1UIpLwMy4MgWLtxtW3YuMbtxHStT+Y4fK6RooZt//M3r5ICCQJJKlMpkFyhGfDQnoknAmmWNhpGjacxIaIyA4C35dgpi1CQUlFYaZeaOqyHyeEC1/UB2nEeoDmSiGUtfVmqmSXUA7rOKwxvGhWQZvREyI5JAF+piNKlDBShG7OWVI6eiCIRSFNYNIrSUtu4bJn9k3owFTJ4QeomxkwCHVXkimZ92QkrR0uKbKnMlVOpK4+uKyKQtCbLYNyo6EA2bz7fcIz6TMSJLb13kbkPspSfLObWLAIOq0oTrLSYkpnxTuwSUbNMp1lP36yd6UHdzTGvRnFRCwkkJZUIlSH62cW2LstAuVMjAqlCRUylTiDN0VbPo0CaRCWkfKVVFTkrCKRka+Jzu1DpVVUXWkHKtNWV5rvCJDWVsScbttkJ+nYqqkNZ9o2x3xAi9Hcd4xQEqdpObaV1sqyRVewwiSpP19l0iGjNf2MQylOTqOQpuOqFQBoYgtDW/Mg41Hx0++232dYt6+1i81lIsx4sklM4dva3poaiKCzkaNQC1PiySuvo7bW/O1Z6VabGQpQsw/1ttr4hx67ZWMvaMSigkTUlC1fP1NJTupZlQcxkoMBq6ey3hx991vpZXyZDSKhQqhMiZpK+JnvqemzY2tt6PTsuOtxr1WX55I8m2i+/4z4yrtZaBNvm5CSs58hW61HRWdI19vnvRe1s85zloVi6ZX0dKpke8pLK7GIrxXO51fZs85B1jPQYLn72rns3WX7SqB04esq+g9pmMSHTesgRGodMLSgpturKarvzttvt5h3XoPJqt7zyckqvkq1QzgEc2+ryIrt48og9+qNH7HRTs/VgK3fT9pv5XBXnZcgK6TstfZ3MbyOoTPOsGAvn2ZF523d8v/Vghbdh7RpI+nw71RG1wprN2DZXW9OR/YzBYcjONsvFDi8f+85qFIKZWal28PgxW7/tWs8mPXb0pJVCCF67eQsdP9l++uRP7ezJ43bHvXdY+ZZ11oS6afMdd1oVhXNP/ewpO7HngA2dbbW33bTT3nHrnbYEEXTi8R/blvX1lrOh2DrnuV5+5p9tlnUdLo+cm3abGyDrq7jciziKIVEvkg02gEIshbFfyrVhXrbTjNs35uRbPvP7BLmoVdvIW9pAMUT2or2AZeC2a6+FNOY6x3UyHStThKS2++B5u9Deb10QUO19A16wpPXebTvvvyp98ZUbiRNIr0uzxjcab4F4C8Rb4IpbIE4gXXGTxT8Qb4F4C8Rb4PVpgVdLIN1WcMEyADQWpDRw6CMAOR3odFucy5kr/25PnZWJPeuZKoAxMYB0WbnhtlGSFoQZFQ45O0AQAK6XVRlhlbqAHd8HboiH2/us90Ar3uYT1s0NZN261VZanWWphQAPMBMRyJQEqrlFPCnPaJabkkRUJa8ktV4G9gtNcwmHAjik4kmxPEJmK/Cuzwa4DJQFWLm5Vd2kg9WTM5PcvBPLDGg3wY29AAsRSrIAEYCrSsr5WPaFfgv8VQWtAFovMha4wfYEigQKi8vKAVcXsDsy3dGNk9pc+QilAAZr8FWv5OaziDyQufkMa+Hm+SdP77UDh0567oxuHJMJuE4CwMrIVN4E50yqExF2CjWH8Eman7IIQIQAkHQsyW65Y7u95d332umOJjtz6rx9+OOfsuLyWlpddl4TfBTLFFna6Vzyt3JQBBgKjE+MlXELyJ6DXJubGHQwICGtytKKrnfCaaLvqP346z+wI88dwR5p1FIXsU8B5Cy/abv9r7/+E6olZ6hCheBa6AFI7MCmKAl10c1Yjnzd1tffb8ncGHe3PGN9A1Fbu/mtNtxzkIDltdjnlXk1fYL3m6CqPAAHAwJJgCZwuhNIbS2nbRbC6PSpcyjIiAEntHe6f9TOnmq1nz1/wFpmAIeoXJ8BaBSaLmAwVNI5EeSZP0HndoWHbHxEXinbQvXQgMLeFDHC1MH4mI2PYMTQ+lGfDxR3vC5wK0amulpGKiD+HRIriUjqRPyECh23NxJRIgBQ0OQryKeAfA22v0yM8G9tW4+A/Ip19Rjz4LaRsTEeKFeC3J5lwsOJSZFPsXFPVXSoSApIMhEzqiwPSAPZdIXqLVcNqd/Fxm+4b8K3BRSHuRky6AsfnpET+0doaSfVwkpiRsotJ45i5JF+C3ny6UZEkJSTjBmdM30uzD9aSRittPpT+0iZs3JOSFUmhxSKvl0IVJ1ct7MKLN/U1m6xF5Ilmp80i8VUTUF7vJyMW3lunCBkv1cSjfDasXbUvkshpV4ckHOLrvBanh6DFtJ5ZrdCEklWZgmQEaqOlt2LZuyIwP1YX9b5mZufAAgF2uK5CgLca8sBgX2zsh+kXaUW8X4AoDMXZLwJnNe21Z/nAWkTmTsESEdEBLqqx6nrwP7Q59GYB1jsPIZEWdjPFqRg433JykCir6U46Y1qg58If6vV5tnmBPsyqj6ERVolFfV1WOSUQ+znoTpZooLes49C6zrPPxIBKMBZgLVss6RyYpsiX12BF4DNGq+yJpwA3PrTL51a7ntX64+3bs8LCCQqqqfItphnztXcr2yiRRojOjpphw4eBWTMR4FCRhz7nU3ORIQOoCykHEDwFCy3Jl0pBYguPh8uaSo6byfOt9qp7qhN0SVxMKVqPstuuO5au+cNd9sXPv95Ate7aEcfxvSZIH0q4I+CcRnOPVLW5pKFpdivW2/fYZ/+7F9jE5SKZRYKE1RrM5yjpgvnrb2r2W66ZSukOgoSyP/ocNSam84D9k7b2k2NVkwV/QzHpUKIKfI8HnroMfuzv/gXyATGCc8rUJ3kOx9LSRQ2JKP4eOObbrUPfPD99swzz9k3vv4dcjcAwFHwptAOmgtEcJVAHpVinZfIdpVPJgXSLOQ2NC2WeenYe+VYASqkTIi3NHU8xv0g4PeZ/jG7NDoF2UTRB2NT5JHIC/XjwHJSc00wJsK1hjruy3KivL1ibRhQ4l6OEM4fesmzjdSq6vMiz3kPyw4IE35EeriFnYoMfAXlvxcTZyHp0lEIpNvGretsCxZ2yXgYZnLORSDNOaHDD/PbV78TKE9e6+MjWyFONOe77aj2IShGiEiZyPctcl5GIJBm6GujFFOko664BPCcgvyksrjKLjR3WB/vbwLgjUJyzM2zr2SlJDDPyyJtASJajRVhnye4vs5oXodAmqD9M7Czy2SMSokUEEjKxZOyW2ujgEDSyHRdFPui8SuVsiY15R15EQJzghRIamGtoxYhVNPSMlnrUdyja4WIMB5BXiXrGW/LiGdWTjD25qQ+gnTU+ZDKRvNLKttLR8kHtWbZEOh52dMoIAC6UZugnbKxgSlULVE7zRpzkTFRXlZkRcw/WlPO0M9msJLtgEhN56pRCSGoDKRisQ18AUsse37PcciegEBaU5FNgRMWdRl5kEspdpbsnF0Hz1p1TZHlR6ZsdWWxFwl5NqG2PTWKcjwCUU4uGetZrbMirG8yIUjKRepwnlpb25i7xjmmZPat1PPRuro7bXBgyHPd5iDeZGuXDIh/obXDStj+JEqlToiPuvpaq6urhjQiT2ygy9dHgwNkirIGK6JgSevMkrIK2hG1OnNOV0+v/fHerNfaDf3z2XOskSFrtq4rsq3rq6mqYm7TdQACaYb5WKqygcFhJx9KysnkQWV6CnXRNx56AsfZDCurrrVOCJjWVshVPpeTnwcRV4dl3NkgMxCFvMiOhMlh+wQZSJurim2s9wgL07N2y107IGQgIXO22d5zqfbS3vN2c32jjWDReGTfKbv55uutvLbUXjjeZKd7mT9kr5bcZVVFKXb3TTfZoSNnnfyY4VrY0tLkhVlzuj5CqN588922ur6GAifauqqC4qlsVDVbWa8X2CDKo6e/9zBkzm4bQ7UzzJrzput22hbm7CXI/sb1mzlPGXbi5H7b9fRjNnGpx1aV1tH32uxYd6utWbuBHNUSyy6us4JKlFEXLtnJo/vtlps2WX1dpe2lrx07ct6u2Yraqa6E/nXRkrOzaOdBCuM4p7TlPXfcZWu3bLUnIJCexH5087pGW3PtVnv22HGbTEJBimIpim2iLEwvkf10TUmN/QKWd9GmszZ26qRth+iOVGba8f52+9dHf2bJEEYRLLK7urttsnfYyiHLErBSzC8q4n6kCxJy2m3pCvPyuB+atVT66l2o7Iq0lkRhVLuxxqbSermGz5NL1WENazZyziGkGesqxEtIybL2/mm72D1oXViaNqPoEseseeGWnfddlb74yo3ECaTXpVnjG423QLwF4i1wxS0QJ5CuuMniH4i3QLwF4i3w+rTAqyWQ7iIDSeCVA4oxIGUlgRRW4YZg6yv3NgRQvdpbVblOgAhUdBzFAVMHwmP2UwKm9aLAVgd8Bfo78BL78ep+3VwCwqC2Ge6AQDoEgdQ1YZ1so2HDGmvYWG6p+ShXUO+kEFSsbQuEmuGmeQLPevwvloFd7a8rhGIHEgD4jixCtohwEdkS7HsaAIhuihRyLH9xAQiyJNKBzAFYyBZHgIhCjPUjAkn+9JOoe5TXI8BKVcWTVIM6qeQWdy5ccMXCHCCJXg8yZYJ9CoF47eOc/xtcQYC5iAUnSwBUAGNkaVKWm2PrN29ClXMNFZu5duxQmx05chqSpJUb8XFLx+4uhYo+kUmCZZcWsaVjH5Ko/k2BEAPHchuWPG7UC4py7e63vMk23NxoX/n+Z2zdNW+xBx74Vc4M4J0+E9HNPoqkJcIBHGzH9oaK8nlAAIE/YYm2GwaRLTQxg4Vg1lYUSWv4XJ/Ndrfbj770XTuya58tjFCJjuJqENDs/379XyyL/IDUtGzOV4d1tR8FREuxdY0PWN/Q8/jPN1oKN6LtF35mg/jJb7r2XTYxeMxyitbSFnj1i3hxlclKAkmIq6BTEUhqbOwGR7sJcN4D8TgQnF4ArK6WTtu794R19E/Zuf4JAIBhgIhkB6WUqaM+4BW/Imxi1m+hikL9NVD0CIfDDg5WxPOznDOVei8geRy09CpoqWVWqPHUEWPkw7Iyw9UmsQp4nXhXnoQWjLIvC4B3H5jaJv0gJHOC/hyAaeHY0d9OVAiE9zYKySGBdjGaRpZVMfInIFWC/Q8JFpEIsooJ1C96XqTnnAOCnl+k0HMnpsLP8PkYEeJjTd/N966051PehogwAbA6WnWfkEjTZ+ZidnbLRBjvX5n748BnzDZQR6yMC5EEIjRlXab2kYopJGp13Brjy0qDFdZzYXtDjfg2w3khTVJGAccuCoCMENQpxZH21wFhHcJlAkk2ekHrX25/9aOXzWUxYi8c5z6efZ4Lho/6XECUBfOVSMwAyA4IJGVDqaJeD99v9U8pn2J2fSJL1AeleZDiS5kSKbF5NFTOoRNgc1hK0R45ZM1saCDAXW0FQrOk73DVV5BxtUBFuMgjzVOyy1t0IgkV5WskkERsJEodxr5JfUMhuAPFIYEkPh9nRJvktaigYwgDZSDVAXSVF+U7gZSQk/EyAinRVQ4CqqVA0tgMxsZKAinoA2pPHZdyU6btjz5/LHbWrt6vd15T5EobZb3MzqHKQLEpNcUE1yNl5gkM3717L6QRQDjzeBrMQzZWRMrvywCYLCIjLwOiQXPIDMUJynGRRWp0YNL2HT1n51D3DDPFJdFwUq1WlBfbb/z6J23zxnX22U9/2na/8JIfjBN3PiuIaNQo5NqmcUojpDD3itxSNtH6Tavtj//k923Tlo2QSqh5RQjz/n4q5Du6L1rDqgps2SAiIHDGyCPqBTicgdgpAywtQrEbOCbOY5fVbl8mZP0zn/kmILbwdDL/AO/BxWNqzEW77oaNqI/eb03nz9hXvvJt6+vF/pT9kurOo8mkWORcFlHEUgY4n0zbzZKBIVJUGUhJFEjI4iwLoiAfUD1bGTtSHUIeDJI7c4SCipaxSaB9Xe98AnI7NF3UnVT0SUn/C2lqbylfXwRFB7GlyvLYi5Ul+Lx4ucgjtKfzWSJYzkCIcv5o4jTaNgIhINJomX6SChMFUl4RygrG3TrIty3bNtJPnN3xbUyznhiWeoR+uf9Y7lXpkB/ZynpI1wqNX1deQueJzFHRipqAMTHC2mWWgxtEcZBBluPFw8csmfVLZXG1nSKPcRAFUAuDchyge2EedR1FOsmJkHuag+i7GlfJdAIV0YxJNURfmQA4zgZIz+Y8qbzDrSZFknGeQgJpEsJJpI7nIElBAwidKttQZU0qO0vLMt6QKoWKK5BEYEMYQphkoEbxuZ/xpGu0spJ0rUtDhZMKgzrBGmwE9cK05isKANLY3wxek62xsrnS6EdpiSgxpV5Mm4TEG7eCXHrNYtSigOKDvTPWPkav5jNVpXn0R1RPUs3ynWhf7Hx7D9a6c1ZdGFjYKT8ziXlbROezgPAi02oKIJAqcxmfFRCnuW4tKSuzFw81YX9WbAWRSWvETqyQeU3X+mQ6UXSo36YnhlEnopDCJrICBYuo3whzoZRGY1joZTJvaP2p9ab2KTeHbXNN1np0oK/f55oisjUbN2yiDSYB9ducGBLpVg7RtcCaT3Pt5DjqjrbztraxwcbZrg9AHqmsGcurqx3sH8My7neefYXC+z/ZM8d6LmDFGbU37dxoazn+CB1Qa8dcCqP6UZfLmlDFRyoMGIE4GKY/dVE09NgTL5JflWuVNdV25twFa23r9jVHJirEiooaO33ijK+FMugrDdWlloVN9Cfe805bhYprYeiMFWQNW/2WtXYxumC1170ZdVGmDbRPWtfRJnvhmcN8V8Te/q63ozq7aHuOn+Wcl9kg6p+R0VO2blWZ1aAQy8hAwcSaevuO6+yl/bvorqiZolEbGJgmz2q93XbrTaiKCmzbNZvJ9ZxCATkOMVhqx/fst4e/9FXO1xDK2UTygaKQ8VlWu2qV1WFj+c73vN9GUb0fPLTbmk4dslLmjVzWxo8896wd7miFpN9iRfnMsQkZbq88QfHTdddfY1u2rvVzevBwsz350xft+ms2oSprROF2yV488BL5RyetoYLMK661t++4xcrq68kV2m299L96+uPNd+60Q2ebsVs8Yf2Mlaw19PF6zgO5Qz3HztsmCufuYB/Te7qtvrTAttx5vbXMjtuXfvSktbIOv9jZ6WulagoIspgXlJVVWlENEYiSERJoliI1jcsIxG0WxG8D47uUwrwsrBxzCzPsTe/eYeMLUXv0h0/bW970Vghd1iPMFccOoW7FqvBgR6/toVChnTV5L8rIFPmTMz1fu+MN/8ne9x9/LE4gvS7NGt9ovAXiLRBvgStugTiBdMVNFv9AvAXiLRBvgdenBV4tgXRHcQs3u4BFyh+IIaIrCaQAXrlMwLxsb/X+4OXALkjVhdyor1T/OJkkwkZAr8gbf7/+L6i6D6vXw894+LPAa30MUGOwnRucQ5dsgEDZdgCa1QJidjS6AikF7xiBXKqiF9kzDUA2SrisrHRepkBasf9BRbbUUNoFgY6A4ljoeI4MB5EEwJCdg7VECaHzhfluEeTNoqpoQLR5VY3i5T81JYs67ES4GdONvVRJUrPMUomr10QUzYlEkipJVh3crAcKJVX5B/9eWeEsQGtegI/b7wWgrvRAAvLD9k8mC8l5Dhoxk4rSurpVtn79Flu7fhvWdou27+BpO0ClezRKlgDgBdIjasFTsW6bAngD4MFS5P9n7z2g9LzKa/9neu9VM6Mp6pJVLNtylWzLHYwBG4OJAyHU9ISUdSEQArnhEsINARII1dehhW5j44K7ZdnqvTerTdP03tv97ed878wICH+M5bXuWv/vM8OMZr7vLec957zn3fvZexdSAZ2XNoJ9Bu0HIJdHoPE1b3odAe2GtdsWW3/zXbbq0nUOQk5Q0Zic0MMOyUIiAFpZSeN4w0vRM8o5OviOb3o6ZJMHumObl16yGvcMBUT32sDpM/bcA4/azmc22RCkzQCA3lv+4o/surfeDSCAEmKy1Yb6TmNd0WArl9/NA/1L2IxUWGreHOtq2YKtUoctW/0mG+s7xrHWcN5UxgoccxJyNoEUSD5puJxAQj318rFdtmPTc4BGAGgASgOAEzu278cWpdwef26bHabyM8rh0nWJlCWRDZoTKDGixXvsrH7rfRpwy4+DL5GFUpcoeyIikNTFf5FgmImGCcRhIiBRpBYKNpLOa/I317xwDQHh/hsCKRyTDiraSwA7o2MO+RMhg8ZfkUpkFoEUPh/US5EyxlULHGhEZEXj2xUnoRH8M1E7zSZhnDRyxVT0vnCMUiC5wku9ygnimW15H4oRUtFxCP+NFEg+Xp2YhTQCKFRbz5B1gUDyMHYn78J2pX5Qu0TnHpFu0TjyM4iRVBGBlMQ5B+s4XdIwzsaU0SESme9urweBJFjetxMjkCLbwtDeM/lHswnr6OcxwPHZ85JIHQ1vz05i3wnOrOngBHcHG86p2KT8iwSSCJ5pO0NdD59blVcmK0FV/uuYldEhO07AdCeix23ZgkLIcTJFALF93uO9v06BJDuxRBF1AjV/SwWSrleiE4tSbKAcdZsqgEOpDaRA4u/qI4P8rY9zV0ZDOXZvNVQ6V5CNUUDluQikSH3k2UcxAkkKJIGtUqH9OgJJWKmy6z7+ZSrUL/DrkmzmRAoNFOyeQ+GBK6boT2rfvkFRYmYnUPfofiHrvWwA4fCFYiMbhQrWTWnpNAKfl61PksiTQeXcJdmmbQftIDauiHaEyrsFrOzkFi+ps298498Ikk+0H2EL9+Uv3e8KNgkq3SQS1YTOWeRRsuYmUH2pDpIB1DNz0u3ut77FPvS3/wPVA3cIgPxJFCoC53t7W93iSplJUq4MUk3e08M9lXkjh5yM3DzIPLflHLUjRw/bF/7tfvvxD59kwMbGnPLGtE+ub00NwfL33uPX+itf+To2d21uy6n4Jl2voEDmvGVhxTGILBQoPMk9xg/ex4YUKOmcJ/ZoEEk5EF5pfG9tb7eDWEQ1ou4acrujGdDbufXYOI2sc8+/5JFiLmTFRcqkKBPJqXN/Syh28QvId/VT8fJuC+h/JSFI9nXMDSJpwtoiRjYz304gJUtD0VKKMiKvMNeKyEeRyneIHBoVoozTZzKUGcR1rW9ZfEF65TsWaE5h7LN/3V8I43FQN1FEJiq0ceaTXuzfJpMo6CC/JYs+eWzzFsvlbMrnzreNJ7FAw263C3JkWBl8Wj+IgoFUd8tPFGBSJGvcau2jjJpELOhGuO6ZEBb5XBsxVSJ1RTq6OjjWhCq60UtzVyprgXSuuZSpI6i8teaTlW8ic7wrDaVAoi+PIrtLxdI2B9JEZKNIeN1eRiCmRKJkYfeme9YggHZHd7sXF6RyzlIh6SWCOUNzDdcmi3ZGFMcaD1u7bJRg2RMA3OQoIffrxvrtcGMvdl0ZVleaaxX56b72GmYdNYBq4wj5QinJw1ZZlmlVELjlKCwyp2gblMhPbtltfahtqslAqiuTvRgEEuot6ZuOnWqwF7Dnqqsus1LPQEJJV1jsaqFJBkOPbM0Y/ykQjoUQjakcoEh87dtzPOl0UlBJgeT3Nt2YBORD+DRD7HZBxDiZxHqkuRXFNvbHfV7UxIqOfiqbu9rqCrc7E5nWSg5SOf1Q9x7dbzoYR7IZTMf6LDu/1BVqH3p6Ntn623fLzq7TLMX67PfvvMUuWzaPAiYR/knWBVmUzjyZTr9shJhQvlMC7dUEcbD/0Cn7yYPPMM8U8VyCWg6ia4q5TNaL6ahglBXXCckwTr/gKrtdLt3I/vb9v28X5aZZ/dbnrK4EO0AUq43ZRbbqpjcxByfbpuf22Iafb7WdkCXJeYV2+VWrIetbLA/S9NDpPtu2ewf9bsBWLiqzxNEea22jcAqL4yuuXGsbXtiArVqDFVbNYf/5tmr5lfa2u++21djCpaAy7MZKrxMi+AzPKg98/wHbs2krbQxxnEPf43iXLlhmi2rIq4JoWnrpZXaosdn2Hjpoucy9czjvFEjcxyCQeplu1t+43snxdoi01rZeqz/XaldcczUZUQUQbD0o+ZNs18691t14xlYumY8yv8jOkt90+vRR+vikLZxbDQm2xPJL55AlRJ4TWURLlyzBOq+U4rg8+9mPn7ZHH3/UEkoo+srotSRyzw7tPmEVQwn2pkXLzSDs5jJXLbzmEjvLtfvRk0/bOYizUy3nLCuvwOpq5lkv16mnvdtKS8q4bmlY0A06Gd7e2mEFmZCb9Ml5GYl22UKKyUZTuJaZdsVNq7gnDtvGJ563tauuMEKw7Piu3ZaP7faCayDpcEb4xhNPMrfnMS5YFzDfq+gjMe3C2Cn+Yi+OE0i//biOfzLeAvEWiLfAhWyBOIF0IVszvq14C8RbIN4Cr6IFflMC6eaKxvDgDmA0Jus19jlNbKgS+tcRSPprBCrHLOxY+p+n/okIpCjw3h+AAxzjgK2rgWLb0XuTVQksixkJMqhK7cD//NzO09bW2GdngDO0L8oUAAAgAElEQVQW4eW+7pY1WI2MY9PBg3L3IH7caRAqVHADygz09wFwzBBI2rYD/AFVCscbE9AIF3IPdjAOgRMiTcYAWEQSpbpFAw9Mi+ZT3VkMjKIPy5Ofmv4RrFuw14uqQIMaSV8AKlRF9xFqPIJ3uwgkhcF6Zb/nv6hKHWApRijNJpECHSK1hwiQBPZBSXcMWHcw3akR2f0QZA0BpfBz5R8JYBikYruico6tWrXS1q69AfAuF8ukg7aTcOzjB84Q9I31T0qflUIeFVBdnIV9RH5JFooEKrsBffoBLQvw5r/xnjtt25FdAH199nvv/jDAHw/TkENTBolkPFBjZ5egCnFV1/NQ6YosQJ4UmK4UB4AgzACmSqpuBKDi+IYbsQxpsG2PPW87n9xqrbRNHiG+f//lrwF4TFL5SiZRyyHrxJt9Xu2tXgGam5xnqQV1Vn/iKSfFFi6/3XqwJSkovwigQ2HbstWLiBMvOec/AVORAgnrwJFue/LxH9t4fwc2fvisY/F3hhDswpJq27D9qN3/vUfYBgCO94NgISdgN7KS06UW8DSbkBEQJsDTky8AWwWqCxiXmkPH4yPHlVlSlgSVT6RRicaIWwvR/yKSZ1xqEoBHJw31e23PwdlAWEygpNNBRhZ2npcRU+voGCNycbYCKfx+FnHkxI+6XgBNZ1vYheM4P/9JJIz4F9kC6WQ0RgV8C7SfIYsCgaRjnyaafCyFY5UCIDpnPxbZw/F3p8gEAjLGIrtAH58xAmuaNIqRO9PtJmJV+8N3X6o+AaOyV5ttYaeD1rGH8w9tE7X1NEk0Szmlvhu1lZNngP0CLiUpU5uo/WVDpmvriieAL1XYuspM5ySAO5rLBBwHRvo80jEilyICS8Z5sy3slHfkmR1SY+r4BZiob8cIJJGRQU0RXr4PjauYkm1cbeH9j+vgM7feHUhoJyRFcgH48n/BWhBitbYqnSruCrcsHcMuaea6ziiQpDKbbWGXpPN/FQSS9KSu2KBdBbaneY4RapWYhZ2UWOBiNsT17dMpQhiUUZ1enV/kBFJRUaFbS0UEkl8nEWIijkQg/TcKJDVXZGEnQkV2ox/70s7p9rxQP6S9/JIfm65PTi5h7d4NOWcy+qTCSMLep4twcFm2CVDMBDRMAxSXfVwhAGAywKrUnYZ6KYF7TwZg/QjeWIOoOl/YcsC27Dpto/QR9KSoPXgvYJvs5975e3fY337or2nTFNu0aYt98K8+DCDbA9kiolXdiLaRkpL+IMuvdIohkgCRx1AkXHLZZaiQPoFl0gIyebICiUjfHyOTZYp+ovuK8mmGIMDclo97ahZV+TnkECmHTrl4O3fttM98+ov23DO7OGf1sWDhJgI8n/e9hSr/GoDTb33zu3b40PHQB51kCUSt+lmq5hXNf/SxAj5TgDJLfUTqrClOIoiDUVBJHQzwnsj9q6HpnJ1pbAIYppBBKhDaxlXOs8fJrIs7Q3zPWq/4doPaWdcqLAuC6tJNSgN/5ceqIw5KJam5XO/n50r3JVNnNoHkUie2JeYrqAhzyXZKzhSRC1khojAzFTIpB8sxyDgpqgBgRfA98cLM8b+afvmuZblO/g0OdGINi2IFQHcAb7Ip+n4ubdtHMUkfmT74hdkYa6Vy6kyOb91qqYNcs6oae6G+x7pIc8HAF1ollRmL+5Pf90Qi8THWELJZkx1lvxNI2FeRjTTKPJYFIZrD2J0S8S4OE9XGGPdJJ+loYM25ysaS6jeV66jzjog0n0+Zq1IyIDqUY4UyY3JkCnUO70fJkEtRj8b8ONvWfXKI/uyELPsTuaW5uau3AzUIaxSOO4l1SDrjzMk+5rosjlskklRyupwJ2EdmZiZYVSlWwVlJ1gmxsv90i03SLgvKsiF7wr1sBDKtZyrHjpLNk0oRTmVZus2FQJpTWGZZWJyJnH98627rHe+1qsIUm1eaZ9WVIpBYX3AOR1/Gwm7nyxBI5ZafOGALqoqttIx1lY6ZTtbd0W5ZnHMGCtiCbNqF9aXWV1JiSdEixaLuDSnMjUMQberLUr2nMK6VlaTzaWxosPoGVIJYTvbRXlIbaj2fxjbPnWuyNShYCrCAbIR0GIS8WbZoAWQf60DIPhFN/WR6TrDdyeRMlGlm/7wDW8sL8Fq+FKs+5ppLF8y1dZdfbJ0tjcztzDE+b0PMdfX4Wqmrq8PqFi6yU1iYHT/ZyPlLvYaSkQImjcFM7gVaXyUynyajQOxHcZgwSl/oY20tldpEv73pykusChXMxvvvs2LabgiiO2Pddbbq1jfYASzv9u86bl/54rfYWL6lFhbYVWsvtmsuW0QfTaWgaJ8dhDi5Govl8YEmG4T42rt3L+viBFuxfI11cpztAz12ouUs47bCblh7KxaiN9OO85mze+z0iX2QqCm2a+9h20FfSGZyq4SwaW1vtFXk/VzPmjyT9cipw4dQ2HTa4ZZWm7d0GcRejVVwbkurqm3bnr3W0NnBM8OQbd/6Ev2B8ckSZf+R45ZdBPEMUdZNnlUetq4tzS02inLt9huug6DOspe2bec5g8y8znabx7Yuv+QK5hkUdKz7C4vKbMGSZZZTWuhjp6ex0zZvfNzSClusO7nZTvMs0tQ+aue2H7OFiTlWTruu496w5sZ1OAHk2EtbttjuffutAFvENtSo88igyszMthEy5/w5ABI8hbk5CaIyi30aa/ZM1kfpA91WDdlv3RTc9XbZvEUo4SCknvjRQ1aenm2VzEtl6Wk8Vw1b9oqF1gthdYC1egJ21ykUl/UzX8ni8/5vP3YBeuIvbyJOIL0mzRrfaLwF4i0Qb4FX3AJxAukVN1n8A/EWiLdAvAVemxb4TQmkG8vrqaqjElS2ccJ35TPv7I2AUq+nnSZfAuAcAFqvmp8FoDqa6377M0Hy02C5QE/As1AN7D4q/qUHY8+zYTuqbpVFwyT5EfrVwAAPJqCKIxBEDQdPWW9Tj7UMTuKnPc8uX78aL+8pO3XmtPVgw6IQ8AJsgARwSLkjWwzZgwRvLR49yWYIVnqyv5J1lQLOJyBpRv2cR/H/VwCxnMKkGBKRJjsqDJzwrq/EPmIl1XYFXikZAYUTeKaPAGLI4kkBv+NUEQ5RjduLhUgPod6qzJUySSC0QJNhDwwOChERFWPj5EA42KYsBJFYtK1ILLU/YIqUSkBTgdQQoCzA3Mk8KV4CtOWGYP4rkQ8BvIuA/XUEJ996261Opm14ZqMdO3zQkgCP8gAXS/MJlabyr7AAsgbFmLJYBgcmsezos6vvuMYufd0a+8mjz9uVa263FRdfA7AjTqvXVUVEcDuANibbjs4uzoMKe4BOZQ+MpQ5ZGsebmrGKauYrAADxPcdSsFf2FE89ZTs2b7Umguz/7Qc/s6RcwIXkAas/tQ1rlSmrWcDDOIDTyOAZHlZvQnH2AlWYWL6svNl6uk4QNL3YPduBsPiSNmuGpJiYQh2FzZ7nIwFI7NzypJ09dcjGAD4F8kmZlpmTb73wTB/+yBett59tALBEhJGraSA+nWfRF/0g5HAJWASAEpnErl2lFgPnBYCEvJ2YQkxgtWA29XHnSWQKGUjLyE4sGunahgP3gMUaY+FtM3Zznj/kteoOXU4TBgKLIjLESV5ddyd5YiQQ/SJkJQVaTX0i9JkZ4krnJHJM40IWZZMCmCPSR6Cuzjdm1SdLrkQ6B3QKzaV8hmBNJdIsUgsF0mfGhs9VL1zHaKJwKz3GUsgl0ufEEIR5JiI5grpn5t8+L8RIGYH+mmtSPC9F40UKtMgiK6i/ZPHomO0sck5HHRFSOuYkV3uhpNF22Iaq8X0//j6nzZ0QmyF7BC4HWkZzlyyEZLsVHaf2KzI8upY+FwrIdqJa1nPBpk37DGo2vkQ0xvpP2I8w0Zm2TNC5xTrJ7OsctUV0PhFRFZRWmrdDHwzbOj8PK9q+qsyT6PPkdkMa1ELEKedMQGOYr/UKWW5YTtGPxmkf7x86Xs1NNLCs5twiLqYgi9p7egOzfoj+5mMkpthIZU4GZ2NMAuaKQBKoK6JCJJ1oYOamXtosAVC4NBMLu/xCqyI3qBDALzGPwHiA5BSKBQQoywpM10t9Wc2Q6hZiM4UDrnpyVZmsJMN8qQy7j3zhwhNIGaeeCXMBbVWN7VIuwFkGAO3wmDJZRn089TAPTlAQofZ1tow2TGPunTuvxiqxTRojY2gUFUU655ANqDg0hBpoYNx27T9uO6iab+3n/iL1BKCwZhaawBYsqLYv/tu/2PKlS9ziqR4g+ZOf+ow99tgz3q9FAMmOMIWxmwbIr/E8BZg+CUhdCgj+O79zj/3xn/6hqxSUb+NqONpqBNspVyUAXotQGuNzI+w8Iz2feRQVKIUUE9ynn3n2Wfuf//AZO3qo0avG1de0j0zIrZvIaFJBw8MPP4rN6j5IgwDej4FQq4+mAx6mQCJk01bjtFsboOoIqlb1RoH9uWwjjc6i+ctt/1gbqBijvaObdsEuiTEra0RRuhrrur7nrUd+Raf8xb/7v2NqT+eIdD/WzKv5X9uPhErq7z6Hui7Xv7S+kJIui8WKrlkq/dDzj3z86z4kpYxUE2mWU4AqrYRMr/nVlo1VYTrqYalv0gHD6cmuDvzO49IAv/rXVVkUsvRBAeGtJ3VhYprUhqiLyPRJ5HgGIHw6evp8PdIPeVEBKH9y505L57qU1My3DSfbrAf7LJITGZOBQBoPFQg+pacxbnX+IkNlG9dH0UwyfWuKPpYFIZpOxpBs60QaqS9Jta320E3V15Zc6wzIFc0jKsCZUAWKr4tEymEHSL9QJmUS6hQtfVzhRNGMCCTdM8PaCAs7gGutrZSXJBti2XH293ex5urhZ/oWSgbPpGMizoDATWDNp59T2bf6XArXKwUlXzFqu2KuRR/g/cEGbLpQ9C0oybCiRKmvmaMTs6xvPMteRqGUQYFMVTEEEhlIpVg5pidAnKHAfnw7BBIkxlxslReUktNTQWYMbSLa/cjJeizsTlhtzRzLZ72zsAolCIQ4A8LV+H0Qy/l5WTYHIjmPfctqd0S5mn6sIo+YG1kgqkCqHbWQbAP9HuuZZrlWDLmgdjxzttHau7AIZEyVkJfZg1qlu6ubOW/IrrvuGlfq7t69y60gV1+8krlo2Md3FgVEoygzdTzt/aj5WBd/ZgeZeRfg9dn/8T5f06UwB6aT79SH8q5fhCIEQi+2Z3moxBpPnuSZYcLKy0shyLUQSTWmASclvYHouxkQgcqVS0RBn4blpwjCdBUaTea4Qjc9ZcTyBtptcOcWO/LEc5Y7kW4D2OT1rbjI6iCRhliONJ1psR0v7bTnUAedg0RbffECe+NNl9oKbP+2Q/D1o/a8Yu06az930vbteJ5+12s7dh+0haiHrr/2RtatXfb8jm2oYUttSd0ya0FF9Pa33omKqd22bnnaFi1eaKewDnzxhRcppkqwhdgEtkGMVdfNt/XXrbdBlGa9jDcuqtWTKzeP/UpVmcccXcycyiMK+U8n7KknH7V9u9kPlo1Vc+ZaA/2uG9voSWV5YT2dSlucPXXW+lAdLV9AVhHb6ESdlgtBeK6pgWcd5k8RR/SNPO6fdUtW2JJL1jgZdK691drP1tuVK6sZjgcoymixn+3fZ/sbeq2/hWch6sRkWbnyolX2Ts5tMdmrT3zvIWzE28hiXWSn6xvJoF1EUd086+R89uzdbWVYJFZUV1sKOX5DjOUh+m6mnuVQ0BZxE5441WhpzEfDbWetnWudxzo7h+ueyjWnu7NDLjZ5UhlvfoO1ojQepv9RJeG2mOPMCx/9hy9dgJ74y5uIE0ivSbPGNxpvgXgLxFvgFbdAnEB6xU0W/0C8BeItEG+B16YFflMCSQqkNCqTBRgFRYayVwKB5JlIMTuqwBXp/4I6KGQYBQLDgTsBxXxGYLNeUdaIg+eq7o0ho4HkCCCS6xK8gj6R4N9St+VIBkBIBTxKSObBH1BgHBJmopeHR6pRk3l4GnQwEFJGaKYAdIiVocFuQC8BzYEUGMb6zoEGyJ1RWZ0ARridD4AdG3ZCSZWrAnkFYon7SlI1PGCEeJsUwDQd2xifl9d+soLbIdlU8SmSSyBH5pSqW2kzoBbZ+YygAlKl9vAIVbmAhW1YPOhhXw9avXwfxXddQJnIJFXiugACZYAcqsZla+cVvwHEDWA7bURVoRQvE1S5Ki9qRHlRDuSEgOmkGMCta+BYl5N+gQBw9YHsoLBgWXvlOrvnLW+xc/Unbc+Wl2yYEOUqqqAdAKN6MIFr39VHpgTt3EvbNA222qe+/GkCfA/Z2YYeu+d3PkKOQzabpzqdr8TETtqz0y1QuqiEHMRGaATrPiAdsoEmqB7MsPI5F0O+Lbax3mYc8Hqsn6rJzS9st2de3GJ3/N777JrX30W7TlnDmT3WiY9/CQqq4sIKa27cbNXz77Tulk1OIFUvXofNXRNgyXz6mNpG5II6YGSzIsiv3217RCD1U3n99OM/wgqKa0GFdS7XSxXNaQDSH/34v9jxU/1cV4hKZfsAwkz3a88bCnSLfPqVNSNiQ/tShoP6RKTMC0TqDMnhv9cHFeJOZ2JkTOfn/CLIHpEADuxLUxYjXJ10EJHl+1SfAMBXkH1gRam0HXcg1fOp+J36kEiR2WMtEJDaqpfLB4s9gMLpnDKRPSJW9XeRbfx7XGob9qNK3nTGglRRUhVpK05kOWgquxu+XJEoTCfK7tH3QJJN2/2xebVdBOY76eZkTSBqfNzT7yIixtUFUhZxPpEtnsjTCOz1c6VvJQFwRVZTbrEXUy1pv8pd00CKro8Tg54BNUPQOE8Xu6Y6v8TYcQdF1kyW1Ww1l5OAGkeqlGcekZ1gdJ5hnAVSSp8PeTuBJPfxq0wWt8cKdoCu1OIcdGyRvWDUh6ZVSQ4+h/aMXtH+ZvejiHgKhJz2P/OKcpgi664Z0l8B9Vg5JQ7ZRcvn03egbJwwUA5d2KfmzFGyTNxm81UQSLPbyAlz5nG1sogibjVu9yXA/ZcIJP7Y6ygyICjVzHUokOYSTP6rCSSpBKWKCONF9pGzCST1fY1dze0CstXWOr8P/eu289rrQvxj8cTeMMa4MLqH6Zg05wxyL9AxDEM+Rgo1FQqMU7DQhLL25LGzKFSyAOXqUABA6nC+qYDnYxQzpGUAjpKN8cLmXbbv2Bnr0s1BtRbcizyTjHbMAXh81zvvto/93YdckaT+3d7RYZ//ty/ad779PZQn3FVQS8pWViC0FFte56HtQAxffe2V9vFPfAzwtgKAvsDVcEkAlWMTFD5QDa5sGVfSAAAPUbyRnpoP2QS4zLEq6+knD/7EPvaRf4TghzBgP+q7aodLLl1t11x9tW3duh1l1Kbpccgty+c7vaeoqNhqa+uo0u+0k6dRWNFGISONvqjx7yxOcL6VciqREx6BDBtmLnBy0Ilv2az6KPcx+N8pjfSO2X+b/e9AjcTmb37W5jTuXYvkSsPQQ/Qe8e665+szsnATiRQRSPo5iAdD0Qozhh9WVp4UR1TcQyDMx3IqEwVSOqSF1h+ZqsDnvqJ7xr9+98yF6Ir2uxfXso8MrhPKjm7WRawxmpqaLY3mlF3ekIpmdKDM9T2oU/IB5g+zJkhB1Vxes8SeI+S+NwlAm+s0zpgZI2NygnlflyMor5xrgPhF5QFYLPsqgf2JnIcyJKN7i4hEqbVHWMMoL0v3UKlNdA/T+FdfG6YIRWNS5KLuvVIkpdO/PU2QAg2tiQZZy4lWz8rGHhfFjK6JEyz0l6hYRnP0KMTLwGCnq1GA2vksSrbULJ8XkunDKajmdA+Z0gno9PmexX0ojzbJ51qMs3483dLE/W/Q5uYlWVES9oP0scmkLDKQcuxMWzfA/DgZSOlWXVEOSVPGdtMRXEAgbdtDvku/1eQn2yKU3JWA6spxk4XdIRRIL5JbU1tTaYVpwzZ/DpacWCMnMT9MoXrtRjUi0q0wDxs7J7ukfoWE4/yGIQ7mzZ9Hu2ZYBwSX1nyyaFZmliz7MtM5v5gyWOtMEYVaz3Z3d0LerrIzZ84wTrERpM3m1dbQPtiWsRatq6l2+1ApkLTu7+d3RWQ6tUJsqKjqP46UXpC++L7b1/gcPcZarJ18qpJ586xZmV+0S3ZWPsVGXIrhAdb5Us2yzmaNnQzxnoj6KCVmveiPIlJBk8czRbal1NkDZKNOTXCNhxk/Wm+RwVmM6nx8zx4bOdmADXK+daNwOU6uz+Ibb4HYoNjsxFlVh9kDjz5mbSi4li0ut0uWlNoayLSi4hryN5l/0lHpQPof2LMJxWgnmXA9rl5/3c13MHgy7KHnnqNPpzDmUdnxbPC6W2+kcKzXnn7yYauuqXCSdMOzz/iaet78Wp4dxq24bI4Xqx07eIDijTxynFDToi6qwn5aSh7Z2tVxz6ChKBbYb88+/QQFWf32hltu8jmwvRtSMCvXnnj2CQicUxRSQTSylp2gGKyGz40zNkVW9g/12fHjRyGOSm0eRLAIwptuXG8ZKK6SuJdmlpZwfsn23BOPUlFVb2vX5FhlbYo9tXunbdx7wnKy6Wc5c62f6zImhSDPXfkUMczLLLXR1gFbXLsQ8oxj5xFqGLXsAOd9lP1pXVWp/CytE5kXcrh+dE4rwNoxi6wnq6+3kbOnUd+NWwE3nkzyGKVeSsUFYQiyN4fihX7UmH1XXGknuD/1My8kMh5VkKZ15CNPX/jMQnXuOIF0QYZ4fCPxFoi3QLwFXnULxAmkV92E8Q3EWyDeAvEWuDAt8EoIpFQeYB00dsIoEEiBNwoKpNmgagBfBM4FsDR6RQSG0J1ffL9vywG9WEZJ7PPajqDqQkDC4uJiJ2fyqFRMSpaCAVKC6r7u1nqcfQjJpuq4r1dVusAYQzxg6gEc4MEr1aiiFcAfwHjZxSi4GaCBSnpZrIwPingIodyD/LsTEErV6MoqUrX9IOohVb4JfB0cCqok5RSNQqbI6smfjHi4USi3vtxihUrCDCoCM7GnySQAOYUH1jwsauQ1X4CHeGVGOB8FIKcJKAIXGVZ4tdRIACAKMRbB1AaAcK6lGWCgB+CQh2Me3DwrgLbi+ZPrIVshgflU5AKcu+WaLMA8mD7AzQ6OC7jn51AFHrJbEkC8xrCUyOMhsqutlarIOvvAe9+FV3+hHSR4t725EbsNKgZ5eO3qBGzCAqW7D4/67gl7ufmsveePf8/ufN9l9v2HHqKK9U94MF0O56XqasijBNRFU/0Azr3WAwHUx4PuELZ9I1Sc8mwNAJlhq9e8EZsmbKnaTlg6AEFH84Bt27THegBC3vXXH/WAanxIbNf2Z/CiL7LF864mK+QRm7/4butt2woJ12+VC66GSOsHZJGdnoD4ANZLH6aUKH0HXgiZFQBFL77wM6s/fZAHaKqTqWSU2mHZ0otQHn3STpymKndAdlKyvIuqqqUKCddYAJcTpLTveTlLXlkelCIzaqIZBZQrQGIAsgaRv93B2DBGIkA9Ik0ii7lEwCL1v0BACAwX8Sd7KF0/KSdkHaRMC+BMEYYQLZHaxIG3mGImIk5Ef7lyRQSPg6IKO5/JONKxDAMG6xyFownUHxMpov6kSngnJrEMkk2WWzsBoAptVidToD1/97ShGJHildBChWMvVyXpd8oKihE4fpxSQsWIFa/qd3ujANCGOWGG6Ak2eTOqLf+cjk9kVkzJ47ZTMdWTPu9ENu3oP/N+V0m50igQI0FVGWyqXHTAz6medyTCLYgGElB2ROPG57XAkk9nLmlSEO46bePnzGPIRVLou9v8TV8PXVG27+ROUE35/OokU1CahX2FnKqg+OKaaeDEjjkCvCOl12xS5tcRSLOVodOWgNq2yGc6JlQdORnVngGiYPBE5pXYLmMKJAD6C0gg6Rg0b6ntUgUQy/IrRiClp0FoSZnC38ZEtKAE6BEPw/xaKgKJDKSIQErKF0g9S4Ek4FA5PerIvKRomr7vqE/5XBi+IgWSrsr/+OzW6f56oX5YlbHPCQGN+ZKSEs/Cc/KVhpXSRFlafk/RPUaXmHtLa2O77UdZlE3WyhiWdMMijEUSidTjKinHJTU7H9ugAWtBMTIg8sRVsSp6QHWhNuXnRQvn2he/9E928aXLscyTveakW5c9/uiT9pl/+hyZJ93sE+s8qv7H2QYVBcwLIlgnrApS4z3vfbfd+457Oc4sv7foLjIxOQQ50M9nKKTgfeMUUYwOk52UAcHFvkXe93R32Df/85v2mX/+HOC75tBAHtXW1traa6/FBrXFniDTQsURgehUpphycrJs5cpVVoRCYP+BAxQoNHl+jvdvjZVQxRJym2KWk6NSwnlhB3O05kDRM/qMpt3Yf7Ov5X9HFv2q6x3Zbfp8pPku3BbOm9M8p87vEcxrtJ+IpGR9F4Gkvsz5uT2a1iP6OOPKCST+kY5NWl5Rji2+aL4tX4WVFFle6QwCzd2e5cUcoHb71H3HL0h3fM9VZI3oHozypBmVQhp9SHNNMXZ5WRBLLRCMqXyXxVr9iSOW2NVqBzdBIKGkKZ27CAKp3gawwJ1ECSICaTyRnB+fP3R7DfcEqXc0ZqUAkiVeEn0iCeIiJVWEhJSBsprTOor11cSQ2/5N0Id0T0tzm1ApkZgTme+i+U+FErK4TOE+63bCIm+Yo5V9M85FSVEOFsC87gUiG1UcpL6i4R+shAc5vymshxOsieyYyWSsJEnJUZqSXDxTZD0o5arujMw1UlJlowDLoj/lMtekQyR1d7cAbrdYIevPIgBuKUiHOf8B1C5n2/vIkRy3GhRINSiMSopRUJOBNExhxc8hkIYgXWvzkm1xWSH2ZWUQSJmQwinkdJ22l3ZjYVdbyTaHra6cfE0skTWGJyGQZD5ajDpEdp4a3bKpU9/QGlNWyMrglOJSOW9SFHagYlFGktR5fVgCa72YhY2Z1En5KMqlUBxlnGvtmQHpoZwqbasEpZLu6X09vVjoFccsTTEnhmxqaqx3m7icgiKOOdE+vxuV4f4aPZgAACAASURBVAV4ff5//VHICUVtlMhc0sm1fPTZDfSndFt79XVWloHNHH2hhIycTNbw6NG8sEfWiBwI1438UXd01qhCAQsJISXOEGNR5GJyUqYNiYyAzE5va7bJIxQ8obKSLeaCa26w3tI6GyPXqbldpBukB8fxpW/cZ118ryhJs9dfu5xrWWxLyBDNyp2DlTIFUV1d9jJ5QishlvbvP2Abn9pgl6283IrIFjrR3kH+UoedPXrMrrvmKr9m2za/5BaENdVz7Pr119C+XczreyDNxqyuboEdOHjEGsh5kgKssf6M225OopB74513Q/Ktxlaw3rNWSyDwHme+fGnjBptbXmyL5s21gtwcm0MuWQrq+V0HKCTYv9PqsKgb4p6wZNFiu+GGm1B4PoYTA2MW1WifCqZyyjwX9eDxw8y7E6iI5lpdZY3lVlRaJYUKJKCRe4UbwSREWybjF+Jxw3M7bP7CdZY/72L7/M8fsZd7OiyD+9REc4/Nz62y6oK5dvv6W6wex4fqujnY0VXRTq12339+w9Zdv97WrbuG7CMKtVg75jAnpNFvjz73krUdOgoRi9OBbAAowFF2WkZCVlBzo/5TZlM2g7ITEqlr5QobX7bU2mXfzfsz+Z1yID/52e9cgJ74y5uIE0ivSbPGNxpvgXgLxFvgFbdAnEB6xU0W/0C8BeItEG+B16YFflMC6da5VKeK3ZAxTqyKPyKQQtX+jMLACSZnigTczWQdOWDjaF1QKcwmkBxIFnooAkmg3yzySJklEwJlYkC7tpwHuJFNyLeAgAQquPH1oSoSBQ+VemM8mIwBWAz3ye5nGE9wAr6pPO3tpNIVhZJUQ5lUbmdB5KTzQJwo6wuAXIFW+VjcZeXJAkJ2a/jI46Pe1obtBQ+rQzzsiTgaA5CQ1U9Ofr5X9SVhtTAkUofA3gEe1gVU6P0CZPp4CO3Dqq4biz24KBtSKL382GUj5gB58L8R9iSQQ84MypdWU6QBhsg6pJiMpTlVWEDMLbcFdTW2HG/68vJyQIIOO9d8zrqaWq21FZ/yM8esGY/+IWwhxgAPlB8gIGVkAsDQdQ76f66gqnY9aykA8qnKwqBdVPGexQO8AB/Z2ki1cP11a+0v/+JP7OW9W20vlZUpvKeXc+nnfHvaqHDFkqiDKvR0gIdPfuWzVt/+EqBNiq1b/z5XqkxNdnBi5GdBJo31d0MidUH4jFknlkfJDpamoEjKs2uvv5tqyVYbbD8GcApR1dQNqHLcbr333ZaWU+qVnPt2PwyAnIh3+1vJKnoAW6c3QSBt9iymumXXAwEJVAQQSpYdWFAciDyS+otWoJH7IYySrZeq0aee/i5gFZW05DxkUYG86qKL7VPYOrW00U8gHk+cbQWgoKqTrUbt5ISOV49HtJK6eCBzZCUXrIvOV7SEqndxDIG0EGkSFEiQRs7q6TNh/ESEy2wlkJNFgCGzCST1L6nb/JoKUFaGiZQVMWtDUWYCHXWNBQpJlSQbtWgfTkzEKjd9LGq8AVZHLx0HXcaBpCkpYqRIckAvRiLpu0AtgFpVJify8D8hAFE2ZrS7J+youp5tR7lNQTUUiBD9LGBMNpCzz1tga3gF2zYBAyE/KVg66mpGoG84v/M/H4ZSIJF07UViCXiN7ODU7m6xFzsGf7eTrbPmLgeFw++c9/YMpWBh5/OaLA2VceRkDm8Q8M3+XBGofcqKLmY9GPYrZSXV1TFFmI7fnQF9l8HCTkqpMA8E60/vTZxzdO4RgRQpr6TQ0bajMRz1LT/yWD8K7RjZ3uk6BXWXXqE9A0EV/TvahltK0Y+Vz1BVTa4QAFpQ5mgOCX3IFUhSeFwAAik6Zm2XYe8ZSCKQ4DjI+DlfgSQwGpGlDQPidkldRt8opeq6rqDEyW4pkH6ZQIqpaRRporZnI7MVSFJ1RBZ2Av7dzorXa0EgXZaPRZvPq4DwxSWuAtC/xwDNRVy6WpDK9SnmVLH8U1jYdZD3sWv7XtQp+YCTpdaDrVJ+ToEtX7aSsZ1pm7fupCL9sLVDdquQe1hzE/lFsrXS+FB3FsGSl5tu97z9dvvbj/41ICg2dcwbnkkDcLtjyx4s5v7ZDh844bkSnt0mMoArnsy2xgH4b7hlvf3TZz5F0DmKAO6XmleHR3tdOaJMG2UdjVLNLhIqNwtgnHuMFCWnz5yy//j3f7fvfOu7nI+IkyTIkRy79rrrndx98KcPO5At+zF1fvWxyqoqq6ystObmZv8aRu02wj1TRRmzWRsRA7NtGWdsGMPvIxLWr7cKVs4X7YUhEnv9UjFLxJZGf8fG0Ul6L7/wGWKaRIrmJOX0cKOSrpR2FLkdI1Hoz8qrUrab9IYikaRSdJWSq5CIXEHNkoWN3ZKLFkEgLfEikzzsplIASd1iDqJGffMTX9p33nH/tv+4tbqYNholTyrbSfR0lDuZGdlWlJPp+ZDpqKj7WUsN8XUYq6yxprN2eOd+y2ZMFlQusOePNthgimzvmIdFcKNem+J6umDT1ZZBeaUJbpR/92M1HAgkviji0fzu9zCOQeSR1OKBQJJ9Im3iZHpYG3mRi0wKnegVKcWXCh60DhXBrwIjvoiGc0VSMn3fiSf1D5GyukcyP4tMwpPUVq+ototX1NrTqJxPNpHrw5ohGZs5WThOsn9dZ/X7TBRgyhzSukKnkpWdw5oTJTbHO4WKKW20x/JTnJ20Ps67H0VWfRs6JBRItSKQ6MMlJeWcTwrrJNQMW/dCagxaHdd6CQqjinLUSWlZ3DtTbf+xl20zBNK82rlY2A3ZgooiKykt0mzt5osVZUW2EAsv9ZdelOuauzV3iMjoQynjRSeyu+P3KjySPeYYyiS1l9RcKjbytuMz6AKn61j8XiDSlesiMknq+UG219Bw1tWlUialca/NxE5R1FUOmUHZqBCnuO5/+8SFsVP82pf/zsmtSearEW6O3YyN53fsYv2dYscPn7Dl8xbaTVde7Sqk/JwMVyqpCMPnUqmOPSuUGUmqTTHvLklkfDJdTHLOml8ymDvypfjsaLUjjzxsx/dttuzyXLvstjutL2uePb15j+3EQjMxlSIP+tZL23ZTQNRrly6vs3veuNYQbjL3FdAHmR8ty5Vj5XMrIONT7YEfP2CP/OAhu/bytTZ3yVJ7Yd9eFJ6txB512OtuWu+KUym/ciF48ug/Z04dJdeoyq/HKezapCbdu/cAZB+5oKXFdvjoIdp9AuVoEfPBSpRWUsbTn+rqnCzc9OJLtnnLRqaaYVu1eBHOAVfZkhWXWXntAjt2+rA98eRPbUk1CkMUUAm0UQ15RI899qQdOkDBFEVzymtdtepqrmWpbdzyouVzP7gRNego227meSevspx+MEaB1R7Ly1YxyQikZoqdO32OdWC5Va2+0v5r23N2uL3Z6o+cwalgDAvZuba4eqnddfub7enHHrHGs8d4VilnQI7anWTcrb58DSoibDkZX4mQmGc3brTeQ8ewrzMrYE5JgBCdoq9luUJWJDtqPxUyKA8S54Zk5qERsu9OY2G4+G332Dj3z17uU1LA6j71vg9+6redCn/t5+IE0mvSrPGNxlsg3gLxFnjFLRAnkF5xk8U/EG+BeAvEW+C1aYHflEB6/YIWf2hVpaAqfQU66wEoAiUjEDaA4MIPAkDpQKsgkpgSSRZ2wTYoVP5HwM1oTBkQ/Xu2iiMoFmIklSzBBL4LfNWjg+ymZE/XQuZOr8AZKtJkO5YqJobjzcQjHkuzXPabKu99BYR7XjjVicrkYb9tZPR08NV+tguPc9kuYLLG3+WhLvA2jwdHVUKnZ6VQJYx6iErIVFRFeXkEm5MDoOpOgX9qmzGsVHqw3zjX3MrvB60DyzeBKVIYlUH65BTnOhAhgEMWIxk8NHZ0dVIdeIbvHdZyth1gDiAQNEQZAuDzTjZI7aGwbeUgjQLEKadAfv4KQM7D/kaZGnW1dZ7DtAjv8QoAx3GAhu7Wc/bCni12kIfjvo4unsd4sBZowQP3kDbGg/UkVX7uBMS5yupCoI8yqgSFyXM9gfddDmn1N3/2ASxuBu2bX/sKFcnD1kceQt+Y7GO4jhxfV8eAvfvP3m9v+v0328+e+rS9+Y6PAzxQ3YkNUvIUAepT52yUh+qxgTxsNo5bL3Z+vRBSQ2NYecy70lYuuRTP+O0QbARcT2TbOSqjM6ngXbL0KsCiVGuqf8EOHthnN97+Hms++bxVzbuditpnIYEyAB3XOHAqgNEtDwXXTQ0IzQpV3spNGu0DdE2zJx79MeTbWWzVewFLBu31r3+LfeFzX7ID+47YlVfeZN/54ZPW0NFLNTNMHmqpGQJD3A8WKg4Cx9BIz/QQOaSrHIgOfUWWMcox8WydmHpEIFjITApAtttBCVaMAfMCSf33UsPwORFA44l0CCdtqLBWtXeMdIzGn8x7BPak6rNcyEhdEymZIpuyKIdHldnqTxG5o5klsmDScYvsCNZ04bgc5JaHYuzlwKz6X+xc/Vw88D4AfhExoZ+1jxlSI3bO/r4Zy7xIDSdodprI0NwQyxxSe4mk0mu2UkuiLP07Imf0eRECsucTiePHJSZWe2N7SSK6IFLCy5Oo/PNRW/vPnLeAd/UTt3+MtUHUBzIhdUeo2o9s7lQFL2JM+xKhEyn9ovPWL2SdN3tem03yhGsVKuyjl0DRqG29/ScVJh6kYMoJcnJMxF6snwhIVdV5ZHunv0Uk2Mx+QztE7at9zn6pqt8znKR4Yl8i84pRRFRW5vk4ciuwGAmp/Uh5OS7lpc5ZWXCyS4upQ9Q33KIR0D20dBiVmq9mv2aTh+H8g/pLn1XlfzrV9KkKeWdci1BSqoWKFYaQCvQC3I0BvBWimJgLmFRNVXwJVkTJuYDBUmyoEp/3TNEuXnigWcH7wwxxrrZQUlo0fv3e5XlRZKB9bst5x3oh/nHDokav9hdJpH6kyxT1k7GYGg+qQBMxbcrXaIJ1QLhvfXErVf+5VrVwDjMZbUQjyGquoKjErrrmOoDAYtu6e69t27vPDhw9SWV82/ThugrG751Gll2G3XTrDfanf/FHtuyihQDnsrkUWZVgDWeb7bOf/pw999RG7jmyDcz2HCJl/smytXr+HPuzv/pDW3/TTRAduU7Ij2LjNEJVv9pZZITsG6fIxsjPATjUfYTt78H66DP/9Gmq15/3/aQARK67dj3qhnLII3IzuslqkT0b10ljKZ8sKwHhKo7QuFYhhJOpGhM+bYQ53idc7/9idUO/DvOPxgKtyL+dmIuRuZG6afZ1jIifaFz82mvs5JcIJNds+n86DKlUnAHyeUDZPykojlPcdlEEShLkq/O2bpXLWAEUdVKPsSDCJCGmPszMSbWCkhy7dM3FrkBKYxtZIisEhuv95DdKQfnxL+y6EF3R3rGq1uZUlPpxDmHLloiSbUQ5QhxjPoUx/axn2rBDE/nScOKQTbY22sEd+yDCKGopq7MNJ5pQIMk+MVjIadxICat+5kosv8cxR+gacF2US5XCWkd9SWRhIhazqSh7pgCHx8i8SWRcTgCIw+D4NQzXMihu/T7n6z79KtzdfVUZszeWPaH2r3uU9HayN9YMqP2qzSdRPOg8dA2SpobtYmzJ3vk2lBItbfbth562lk6I/qR8yFRZXKIWpz+noCxK4HgS6ddpDKJ0rkcGBF8ya8p0SD2EmZaM5W7aOPcCiGdZavVAFDVCIOWlTFitLOwgQotKKmwcUkt/f3LLPtZTQyiQEm1JuQikcpRykLm0xz7G7eY9J1nDVUEgkekIWVwGgeRnxDHkQWbl0x8mKYTKgBBK4/4UxgfFSjGLP588+YoyOKfX12rRWEGC1qiV1RVu5SxiVmvXHJRVuuYF2J6JQBqCqDlx4pirkJRTpvvmGPuVEkyKtCRIZi3I/+5pSSFf/evfP/cRPw+tPQYhfc6MD9iWQ4ds/tJlqPEpwmLdegqS/KoVy7GTW0qRUTckHfdhFDZTrCEzuR+oL1Fx5RltScw90h5NYkfo6z89I3BxW18+bgVYuB1+7jGu5ZgtvvYiSyiZZ3uPT9l3v/8YWZ0dVjJ3nlWvuML2HzltLzyzwS5aWG1XrK6jGIu1LhlCtSh7ClHrpeXk2UVXXGEPPfK4vfjsi5ZBf77hymstn2v+CKRMd2+bpYz0WDb9pZ82LimtsvIKSB36f0UJxQ7k+Mg6Ute3s6PNfvT9H/gaLh+VURv2gwMoobJwK9DcmMY1ufSqK2xuTQ1KqkHbz1y/Z88u5sgWWzF/vt149bW2dMXlllVcClHZaz/96X9ZKtc3lzGdwnPHBHPrrp17sH4utJ6hNgiyMfud3/1DLCu77flnnrJlC+baVauX2MYXn7entuyy0qoau+ny1e4GMMgxdWMriGGCZ+BNJmfaYmwPT1DodaalwTZs2GOtTUN8ZomVMS+843ffaRufedL2vPQMFoGT9jcf/GNbc8UllpINQUjfaz10BPLoRZs3MGqVjMc82kO5YvnKzONhZ5wxp4KaUZ5/9Iw1TL8bJwc2k2eIlDkFdgpl5tz1N9tkSY2Nkl8m9aEKd97953EC6dWPxPgW4i0Qb4F4C/y/2wJxAun/3WsTP7J4C8Rb4P9nLfCbEkh3LO70Bzw96AlCicCX2SBMBHo6IBMDxaPmVAW7vzemQJoNkjogrQpkxwdi9nUxcmoawBXQInswgaexHBq32VG1KlWIvfWt1ra/2doBzzqH+qlSR6VEhWB+XRnVmFRPSpkEyDPIA+QwtjsCUEcgB/TSPpTZkIelXAEAVskcPsfDlrzwBUALuOpHSdRwuh0bj3ZygLqtG3JG2RW5PNDIVk/nrodzARvCPooKS7wKtKi0zObzkKefZUXXjt3aqVOnrRFLngNUBB492e5gh8ApVV5ffMliW7JkMX7rJeF4B1HsoC5qpBL7GA/19adb8UMPzRheALWAEJFNmYPhNKUUTsobUrsupA3e9Xv32tWXXwYYMW6tDcds984dtuXF57yqNGGcaj8pRJSrAdAhWGAIUFgKEWVKJAIaDeJzLqsWVfx9/atfseTBHvv8P/8LNhl9ZABAQo0CCAFyjVP5mZCVZF/7yffsmQ3ftNpFi7AiuttzeCYnT0M8NNtQW4MNdA1hIUNYL7lI/cPJeLhTqfjGd2GHlGRnTu70AO0RwIOplGxbeNFaWgeirXUn1nNP2+vf8sdUQz9qF61+K0Td04CW+VZRc4mTmrMJJFrPK+NhgbwqXJY9p0+dsI0bfo7tYTfHMk5I8qX21BPP22OPst3XvdkOHDpjP310I5WWmTxoozQRmHteNfpMloyTpxBIAbfxmnQHvpz0iSm8krEh0SsiV1QGr/dPv2KAaESM+BiI5e7od+pTiajsBKDJpiXRs4FmbNccOBWYpQdp2cTFcoGCgmZGcRKRNKpGjhRTUZW+Ti9JFnS8ps9V4GZsLDrIHSN8p8eoW9fNEBIigL03isBxFDFY82kbDiiqhwv8i/7u+wqE23QWVyybK/qMrPIE7jshovwDWjiaDwL5Fo43Ok8pA0U+OIXofExksRl7H0CYVHUiTzWXaD5z1UeMJAonoGrmYKcVsotmrPf0ZykHnEyKKXWCfmzmgmq3UplF5+WMEk0TkXnqG14ZHyMIQxtHiqdgq6e5Mdqvj2s5dUKkhK4SqbFmtinLQO0nIiojC7+IHAvHEuZXvdQ3BQpGLycYhcJCJgh01ZynP+cAWi5cNIff9TupFBFIIdRe6sELTSAFlZlsfNKYLwTcyv5HBJLwwWQn+CA1AAz76ccjfOUDTFWQk1MFwV8GCDoFgZQhKycVDIhQFRkmQsHvSKpsnumzgWBU/9E1UB8JloeaRz7y+QtvYXfv9aGgQhZ1rlhjzLgazwkYqdVEftIFQcQ4euZlbDTbemzj8y9aJuDx8jXLkGehduA+IqJP95l+LFuTMnKxC8Kq6NY7uBdk2sEjx+3w4SOAhrtsG/lCQ9iTsguv7JbiUErWt7/9bnvnO3/HVRCuTuR+2N3ZZz/+7g/su9/8HoUQgHjcCMYpENA9JpWsnPW3Xmsf/1//4GoVgf0JWHgNoyTVzOe2X1IEoj7NzyHnQ9MB8+eLL2ywf/zE39vRQwd9nKxccTH3w4W28aXNVk/AvCxXJzhf3WsETmvqGKV/abyH+VQAcKQgCvOg7lU+7pzQ9EknDDM1iCs8AxGp/iL+WIS7Tweuap4hUv1XsTnu/Dl+emhMv1/ZaeKKfJbzY1NPldGZzzJOamSQzVKIPVhRAUUmgJ+JgJ6yhxIJJGusEQpGxlBEq10Y4a4m0fEq2TCF+155VSm2flfZ0uWLXX0pWzIdn2dSKTCe4//k57fPHNyr+OmvbrrYj19EschWv3Wg4EjQ2OZc+yG6ms+dY99mvefqbaq9yfZvO+xjKqN8vm092wHYTzaL7qwqbhDxGiO+fW5zJREFL8ogor1GmdcyWKd4DpLORfcyX1uJQBrk5wnWGL2ckY5JYxalkhcfhew5XUipa5wUiZFqmotFDasISPcnKbt1POkoqXStlU2puUqqMO1wSurQcXJt5ubYH9xzi1285hJ7+LnN9h/3P4D1I6q6hFx2AwnBLpMh/jKZd3K4BlnY6+o64t+HYoi6JEjQHObxZJQwk6yDpLQb5p7dxXht6hi0QsZabSF2ZZANRaUVFNAos8XsKRRIo6iXanITYgokMpCcQEKBFBFIdVVWoAykikAyuB0jx5KMkgMnT8umX01xnsXMeSKKtK48cuyoz/0FqMCzsjOstYU1JSRBaUmZZyx2Q8AodzODAioRxiOsW7UOyEJ9r7WriKQGMmhOnTzD+jfPFixYYFVVFW69fA5F++lTL7siS2tjKaETyfvRzejvnj0/V++37Y5/8vt3OWmscdoH+bYfJfoQjEU+qtI8CgMGsKROoU/21LfYyf2HbEXNIitJz4XAw9aP92UxDyVIvcYzRjJKOFkRal6QuliLpjHULedOnbS52Jv2nT5gOeM9tnB1lfWXJFnrUJp99n8/YvOqV6GQkeyVTKTOMSsorbUHv/+ArWXN/KG//gPySdtt244tdoICpiwGfT4WpFOosbbvYV5Drl2eVWBrL15jGVgsf++ZJzxnKy8ZNZvIPzKBrrnuVjIFL7czL5+CMGnz+9Op02d83hzE3nnTsxREQapn5uVaK/Z2jWSBam7PRLVUQT8qqeR6ZEHq87vO1lY7ceo4anlsFJkz3/r6N2NtV2vbINmWrJpnB/ZvtimK2JK5z8jmdcnq1a5+yoIAKizLskqUbNXzVtj3vvOQPfiDH5Gpl20lBWnMu322lQwm9ckrFy+zYsZRO21/DOu7FghkWR/edseb7YqrL7dHf/4DjuGYHT/JGr4bq0Tm/MXLVtub3/wW2/jck3b24E4bbDtr733n22zFimXWxj0ri2Ndzv2mdfsOSzlyzIohwzJoH12vIchrvZTzpVzbpPREclZRuKaxfk/juQqr8hxI1Yrrr7OpykV2uDnJ+iZRvoaZ1D71pZ/8tt3v134urkB6TZo1vtF4C8RbIN4Cr7gF4gTSK26y+AfiLRBvgXgLvDYt8JsSSG9c2jNDIMXA46gqXzZpemCLwJhQORrA6xmCSYCs1EdBgaRFvxNHMZWSAN2ZzwfANwKcI/Bd+3CPfcBQVfeqot1ttgBn+s60WO8+7G6aBq2Vir9uHvbbARF6k0aoHqWKj2NJ5MFfgKECqrOyMgggJ5+IB2lVAo8SNtw7EkgXPVBPUAFHbaeDdO41T8VjNoBqDgClHmpzASzTqCbPxEIpnW1088A2QIWigEGRTYI28qmILy3K9XaQhYjIgJaWeraRB7AimzV+D74xnwf2TCrw9BAt64ZzPCBu3rrN9uw9ikImhMBnZmVa+ZxKWzAfpVEV1lJUn4djS7UdVCNu377dKwo5JDBGACfskcYgj2TrMkolu2yaKH/2KunSOSWEAy+w192w1tZecZllgs5ufGGjfftb3+LBF6AB5U0mD3u6hgLYdT2HsOdLJsy3FxBMYcO5AA8f/eAHyR7JtQ//+QcBngg8puJRAGgC+54gS+ND//h+y52bYS8fP2s3ve4vPABeBNLYICHGHd1uxXKupQNLuyG2O2JllSvcyq793B6sAPGB79F1SLdV17wRiCbLhnoOE0T8gN1x95/b7s2P2MWXvRFybTOQUSGk32Kv1jyPQJrqc0BK9jjjVDnLvuoH3/8/AHfsrxMbGM6vGKLus//7323NmrUouYrt3770Pfo5loQ03LDsbKg8Pw9clAokprRx4N2zvAKYGFQpM8o6JzeoSo5Ik9nqmWibTlCqr8fGi+cWSO2hI4+paCZQ0EkJp1MRgSSgf5qQ4n0K/JYCJEVKGM+WkC2WQJXzbcoihYorLWLqIe0nIjeiKn5XEDEm9P5o/AIbTSuL9HuFjp+nmgHs9wwmjU8REF6YH8ijGSVUUHdE84Labdpejl860BsjhHy/zCsCvDzLiBZWzoVIn+ljj6mtokwidW7Bw1IgJer81Bti7RvmE/0i2AyKJAptHM4xUmmNu9VbsM0TYBuRbNNkmuwAdd1jALcTLjEQ2tuS/cwmkNQGKTHyxtstRsLPJtKEkep6RYoyJ7hir9DHBFxzTiKRfOakwprj0HX2fcoOUwqA2HV1SHtWW4ZziFXys72IQIqujbYhBZKyl3T8ajNZEaZgBbl0aS3kL7YzYpRE3rMtfV5gs2f1vAIFktRdv/ia3RfDPSRYeabTTiKPvLBcCiS+dAxqmRHmskEF2gN0ZaJAKkEhWoLdVyHKzkSUOulUNWsspCuHDkBK6ixZogqYln1YaOdYJpZb2oX9BnuyMGY++rlNv3Ssr/YXf3FXrbffGNlHsjjV3Op9xxW5kbUjZLwKGzTWqWof6R+1557EOpR71rwV87Hw1HzM3zjuUfJjhgHJO3oobmjqtMISKsnXred+sgSwMYv7VZb1oG59/vnnqBR/yeobAJa5rlmQbrr2SxYv+qehugAAIABJREFUtve99/ft1puuh/BAGQLQPtTfY5uxKr3va/dZc+M5rq+yxWgv5YUsWWh//pd/ZasuvYybjPSxWJwR5C77vZCHptwfVL7JBU7QSi3x5MM/tU998h/JUOmmQr3Mli27iLz0Ztu776CbcynXaIy5Vnl9bpEYBqmPU2dFA1UUmBsRHHqPv8/1av5e/3egiDT4w2fUj2OqNt+KthtTLeltv6oAxj8+q1hgZjw5/+CodCCQnJ/wY4zI5LBzMoQAveeRY5NGVouGp+BNXcxhrVGwiBrl/qmMIM2PsrPzEc3GU7DMLauaw/1vLWqvKggl1HMa6xr/rj5M5p40Zl/9yv5X2w398x+7Yw0Ei/KHID+4z6nifxS12ThrJ1n3au0gYikb1qLp5SM20nTK9m07xBjM9qyfE3iyDWP96kpfUToxci6am51EYi51VbbsO1mniLSg406TpKmM71Huy2q3MdQOY1hYpSoTTFtlzMrSK5q7Runnuh7h3kZuoRezACy7DafUn7oyoa9mp+d4QYTuA7p3jEB2ynKRnoaFbb8tKEq2D9x1nV237nLbSf7Kdx7aYHuOofyeUh4RNluA7nBG9GPIKLavuUSqyowMvtLDPUjbT2W8JEF+DfR1UUwEQci6p7lnxHISx2xhSRZqlRorKJ6DRXK6ddO2L+zc60qeSpptcaUykOZwXVkrYYG858jLtmnvScgbPiMLO/5eWAQhzn+aB0tRg8p+b0K5MDHCUoSa2lTfVewkYnnOnDLWnYWBeFVWFNewsb4RAqTHenv7sGQOdneexcc8qfug1pLNTc2efZXKGlnWiSJk5i+oRYFa5rbQzZCIIqxSyWzKgLxpam6zv3kc6+gL8PqPT3wYAlnyryRrhijY0nvWjnQ3We28ea7C68eOGmNCK84ssM6zkEh7j1gu9myXLUZtT45UJus5ZUQlJUGQSQmovqI7Jve8URwBejsZdwNdVl2Sah2nd1lR5ogNZYxYQyrzVlaNbX223p568Gl74203ck/Jsm89vMGKIUmbzpyzP3j/++yuO++ARDtqh/Ztt50vPGs12FwfPnrYxiDkWpl7R5kjc1FlXYSFXCok26ajB+lz/Vaem4IKrQLF1zzWp/PIn7uG61hi9ZBZ3/nOt+0nDz5o1SjOpsgXvW3ddfYn732fjTJ/HcbW7ktf/6q9sGkz83gOJGS5FUMuaV2ugq0ung86madbyZer4Fq/6663Mw8n2v3f/7Hd+fY32JpLFlnD4UNWhtVgI/bbqfl5dvVV19gQ9qeZeSlWAYHU0T1mP3v4ecvNLrJFdXXW1XLWCvNT7WdP/MQOHMHKz90ep+zm191iZ5oa7fkNW1GnFdltr3+DrbzkUnvgkQftzJkTnpnaxVo+Pb0YVWmt3Xb7G+zgvh3W8PIB62o+YXe+/mZ785tut9qFi1kzYgvJPJ8Lodfw0gabgJgshMzMhIdUwcIIttiy3eYuBCFFUWBim7UknLWK5bkow7i2tFVCcS33/1pr66pC/VqMoUK4B/z5J758AXriL28iTiC9Js0a32i8BeItEG+BV9wCcQLpFTdZ/APxFoi3QLwFXpsW+E0JpDevGPCH9WEePIPf1YyFlfB096ifBcRGIe0RMBt9n1YgxfJQIsAGeHoaiI0A2eh7UE9QWyobE4Hr/DtFoAqVmQ4y4fXee7bJ+vc22FjDkJ3Gb7wTIqWbh+BeqkGTqCJNla0FQE2aB1MLAeKBk4eVgpwsK4QUwkDHRhOxWwGYnRCQQpXn8EiyE0oKO9d3eayLkOGZ1IaovlfYt+wTBDhnYnGSz4Na7fxasjiK3GLILUZ44BdYqAp+PeznEJbt1nWEkc+fvwBrCwAZQJvevl4701BvHY2DNkheQDaViBevhtwBNxii0nUcYKS+odVOn26wYxAy587hwU81r6y2yssz7A08uBWimlLF6Rjb208l4cs8oDVSRRycwGhhWVoAVsigzG3BnGBI9jyT69ZeZu965zusFtXWyZNH7fHHH7GdW6lkpDI9lfdkUeUu1Ez2ULJbGqUy3atc8Wz/yN99xLZv3mwPf//7PHhKaZZNVSGP8GA7r7v7VnvDO263rRuestt/528AaZKxwWmhcvcIlbINHvDc1TWIdV27NXSO2C13fMDmlmXbsUOPc4lQ8gyk2tJLb0UOMYc890Z78IFv2Ovu/DMekHeibrqS6tq9nA1EXVkNfSPdHyYjC7upKaqDUR0pr2eEKs9BHqAfevjb9N8hHsIH7eZbXm9///d/D5lYRFjzevv8F75hc6tr7OChU9aL/aBXmscUSP6YKvWJlD4x0sC/O4kRU5G4BVcgZ6Yt67AfO58MDeNGL6/AFtHhAHYgVAVSJuraSG0R28+EMmjc2ipUXKvPnUfeiGQByJcKSTzhjBJlJksnUrRME0JuuTSjEJo+ltixJTFGInstVwjFxrf267ZQblcUqWE4IIV7C2CNHbOGpvqXXoEUCuTRbEWPyKHzyDmG9mzSSgB6aBKpYqAB2eYMgSRWJaiPZhNIymFy0sZVPDL8mlFLRkonAfduFSjmhjlhRonFuQEKCljTfONIcew1DThL7qVqZ7fmC4Hr0cuvJf+I9hkRcimAsdp31J4RkRf1C2abaRWWjkX2kbNfkc1dIoCmbDtFWgocnbYKlIVTrC38876vYFEX7TdSIM1kn4U9TM/PfD7KSPPjZo5LSZqwmpoSKtupOHc7oHAtXYUKECQS68ISSE7/OdETLOxQHsXIIxFJKSIAOL9RWdwAZI4zl8kSSyqkPKx6crD6SUIRqkKBRIoGUiHd0/hgGoCwlBP6ynLyiC/Z2sVIJZE3se4JMBys7v7+C5vPuwYX4h9/+7bl0wSibE6HKSpQvo2KGkYAUKfVdBBzUt0kQT6PD47bpo1bnNxLBODLzM/hvoN1HO9Pz06HeEAl0N5DJXgDSiP1vXQKDaoJd19tteSp5NA2BZBqUtR2AXZu2LjZdu86SGYeuX7kXQg0vvH6dfbOe++y1SuX0J9RR6FWOLxjp33lP75qR8kgScfydJI2SSMj5Y13vsXe9b4PWCLV+lMJgP6QEKN0FhVzyI5Tlq5ZGSU+NscoEHjogR9jYfcp7o9Ztnr1JRQoDNnGjZucPFKeoOxiqThwgtPvU5o/fdiJTYxZ3EaVI9PsjYjOmBroPALJFyKxOTR8j94lAkkZPU7+xOalmeKW88fwL4557cwVDTHr0OkQPD/KoDZUIYu6Zzr9thYCKQdlhFQ1KWKKtLbgHjvUhwqafBpRJBrhQS+rpgI4pb9mF+SwfqjBsgoVBda0ico/0tzLm06fa8ZeF9ux3uUXoiva+6+s4Sg0V4jC0rzCUYrIg+gaZ44bYu5NhPguwLa38fgBG2qAQNrB94ks603IsWYpf1hP+PXyM9EJ6Wz0cyDnI6JimPWZqDLN3frSBZZaLYMCHrXfwECvE0kaB/q78rtEfoxinzVCMc8v3qekhFZ7ay0isn5YKiddeq0Psc3MT88nR41t+LoHNdVwH2pi8rmQcqrPlqJq+IM3Xm5vfeON1s3648HHttl/PbzFBlmbTEEEZChfUwoyPp7GGjENxY3urakoI9IpTEqVPSaEGA3GNe1iLdHmOWFTsE7tSI0yKJSZX55lC2rmWUFhKVU+aRQnjdnz2/e7XV91XoItriqCnEGpB4EkPdq+o6ds6/7TNpf1V2nmGBZ2xRA7hU4gTkGuJVD8k0vRUzZE7xDrO7V6RUUFbcD8hmWfspC0zsyGUI8KEaQYUrZQc1MTynfI41hBSmtzu69RpYZ1u1p+f/bsWScTdQmVTZUDcZNPf9RyWxmclRxXO4qXI0ePc6/BbhEi5F/2KKPp1b/u++SHaQMuFnP1uaRRe/D0TmvGiq2utppjSaXAqNPKS+agtoFQI+RtsKvXelj/DlEElMq9/LZrLrdU3a+mUG0q70i5ORxWsvKMIEF6u4chgI7ZkoVFKJnayU2CgEmEqDrXwL2C7Y5X2b9+4l+svDAbhU6FNQ9Mug0o7ou4Asy1e+99O0R+px3dt9WSBnrsRqzrnn72aZakZXbJ2mvtZ48/bUd2H4TMYuxSXHYchVEaisKaskJbt26tzZlby35ysb+utLm4DHS1nbNvfP1r9vDPHvZCgEJyyD7wu/faHTfc6IR6Dzv+yv332Y9++lNOKrT1XMjIbAgr5buePfmytbOWHYRQrETddNu6G6y9c9CeItPrHe++x5YsqrQdFAHMhbzMKyHrjGeEWvpiPwRjAWvrCuancdQ7W7ceZvM5KIRW2ElII+KleLbYac9vfJprTdum5djV111py1eutPvu+6E1NXTZbbe93kqxXnz0qafsBM8J6eSLdrehJKXAa93am231mjX24kvPWk87qqX6I/ZnH3iP3XH7bf6sksH9Y4yKuEz6cz7jYP9jP7PshkbL5XxH+Zri+ut+OIziObMogeIz8vRWowospjCP6zbOvJBctMCm0pZhE15LoR79j7lI7hbv//C/vvqO+Cu2ECeQXpNmjW803gLxFoi3wCtugTiB9IqbLP6BeAvEWyDeAq9NC/ymBNLbLlPlPaAPChUB3AHq00v/HwLlZ1tmKZtgdmW+jFqSoxwNPaUCTsh6KRliQ1ZVYwBXbs8VIwC8YhjAVCYZNXXzrbKsBKue4G0/BfDUz4PIEBWrw9jVdfPANsQD5dQZQLmufh6WO8ge6qaaEcIL8sBzQwRoyCtB1d4AJOkiAti67JIcEBCgqIBnVZuGwKWQ7aEgcgHGABUjVL7qaxQkW9kQQwAjFM354+qgMoXI81Glsoc5o2LxolgqtUXypKWlEMKrkOpCqhALUT5BpAA29TnJNEyVJ1WRhFcX8tA/h6rKSioX8wELdSyyvmlqxErk9Gnr7em2cqpCq+bWUaEasiZOHDtlL23dZGfPNLFjrD/IZiojpHkOnuHLLlqA/zgk0XCCHdhzyHZu34aaSIomyBZQfj3oihhLpKJzaHDMQ6KX1FTYjevX2c2vv8H6ybnYuXUr1Yo/szP1JwEJ+WxmEccOqIg1XBKgikD0qy+7zO5929vthSc32E9//LBlQiJN8XipnI3Vly+0v/z0X9mzGx6BtHkf170QsKUHMGCXncOXvqN7wjoBBZpbu1E5zSHs/QNY/B2xtqbtljKZhtrpKiuruxgQpcM2b7rfrrzqvVjX7aedVlpH236umao0F3OdqHBWH3ISRwKWdm/XRGV9YI3y4He/AykIYdXZajfdeLN98cv/gf/8oN31pt+1L37xG3bHXbdT+fltf3hOANQUSK5y6dmqGM+IkVojRkxMxireg6IkRiBx2afJVGd75O4T8iG8gj784KCafunHq3wGB69VaC+yVOchGEQV6qHKUmPKs2U0CKQ6igGa+pyTVsqBiClZNNbcqs6RT3G+jD8PY1cOUCzDQ8M3xpFENmoRqSGSwt/r+U1YHPG+YBEF+Knzj5FcEUEx4aqokMujlwgkWQwFVYkqxAWwim0JJFMgP6KsC0eOOe+g0ImhwL6dYO3lqK8iLBzwDIok/YrjUnW7iDBvf86L8/TrJXJA4KurokQEioTSewLOqewSkS7exLFpzK3lxCkJUGXwKrtIAKXbt6kNY3OClILq8wLcxiGpIlWRX0c/sAD8Rm2vNhbZEuViMVOer7xiBpmtdhBwqx1Gn3cQmfbWHOTn5P0yIiFDPoishc5Tb0Vg9zSpGZQ1kX1eIsB2uIaxgBwRvtE2ed8Y6pZU/lZWloedkSrhg/JFXUDXUvOivtT+mic9c8rJO5EIgTzUNfDsoVgT/3ffIhLR8334bKoq60W464uMFvgg7OyYR0Wqcu4ikJSDl4T1UwrzlvJAUh2cRp3AvDrBXJuAlVMiBFIqYLyIe/1dIfHJ2IxJ4ZdKm6VzfdO0cZpSigb+x3bVh80+85W9/x9H/cr//Im3XebXSGpUFQ1M0neSpYqN9SUZcDnJSF8ZxtJnCoumEYoJDu8/aiN8ro37RDcKCt1xkrivDFHl7nmAzMXdvQLhkrFDUiW32NskAOYyMvFWWDW2WAmoGJNRxSy9aDmFCyussbHDnnz0Wdu/dz/q20ErLsi0q9esJMPirShBAb25pi/vPWif/efPWQtqA4H0U7TNSkigv/7Ix6ykhsp5wMNh8lKkvkiB8NA8kZGRz9gHiWSItjQ32Hfv+6r98HvfI5dvKbasZfYSVfWd3agh+lHk0mcFxEtxJxs09cVQUK58G43DGRLJh2iMoA02tpECyQfceRfDPxcjj1x4G2aL6ff9OgLpV13ViBgPc462HnKQdASa3sP8obHJ37g/lJTkoi4p4b3jkG+8gWs6CjGj/JJJZQExIlJ8fISjYhS5GjqFIpQkQNQ+1jQ5FKPkQvwpM2qSk0iGCByCsOhorXvlHe9XfOIvb13lBSATPiHK/i0okKTygvayCZQY+lNhdqqdObTTek4es727Dlhrb5r1ANH3SWUMATG7LYPAa4ZRV7tJOTQMaRaR/EHdGlP9yQGW//pZ9ySjdEph3I4wNsalHIplW6VicTjONlQZka38HakkGTcqDtD6T+S77gbKVUqRApppKpvxUIAV2ZRy2pzgRLmTMmkD43304VGIiFF7/51X2p03XW59KDROn2qxR36+y/ad6OJ9WPRBWmjSSsXWOBU10yS2dlMJIqFRUMhKk2ufynGksj4dhZzqxmI4AQKJeiNr6lUW4ZTNm0OBUF2t5efSDyCuh+kDL6Dgko3unPwEqy4GyIeASMsgD5Mt7jl03HYfOAvQX4kF3ogthGAqUh6YiqXU3yGMc1mzabwNodpQW+n+VVJa4u0jsrG/H6tRrQ+0luX74gXzKfAptW5UiCqakPJx/36u4bl27m3YLUIq90PeZaJs6e7utLq6Gtp2hOKkJlSK6cxRfU4i5bFuVTZPDiSwWNKmZindM+1TO1AaXoDXj778Sfo4Y4d5uhHHgC9uetQmCzNtIQSbMupGWe9np2VbHpk3KRx3d3cvxxkI246GBmtGvXX54lW27uKrLYNrnsCzgbLFRnQPhLzr7B22J556AovqDLt+3Wqs1Catvq/DfrxlI+qxBNv50DaUSc122eoV7lbQeK6Na5+HSvIIGUDjbt1XBDm4imKKCfKAli1YisVcg61Ys5prnmgbsWTbTz5YPpaOmZA9w/RTuRCM05dvvvlWlPKXQ/5OMA8vsmIs7ibI9Pnud79p3/rP/+MFZvkUsd1FttwbyIZLo43PQvZ98wf/ZQeOQ9CgqpU9ZDlZWrlYyo1zjbvb26xtsNf66BMJ3BOKeQ+MPvfFVPuLv/lTy8tNtR/e/02Itj5bsWo1BFY1RQVzuY7cy+sgHSEhB4d4bni5GRJq0qpq5lp3SzPbT7Z9+zbbwcP7eYaiP48l2YpLltnV666xrZv22uaXdtqKi7C24/nlKfKhzpw9yWfGrawwy9qbu+gzhXYdJFhLezNuCMfJVGu3f/r4R+yGtWudvA/3ee5DfKUzRhLrz1j9Dx6w9N5zNpTUZl1GURzXqGJhlWUvmYtyDwvqsUZLQDE2noDzAQM9Pb+Oe3gd80Md5GA5fV/24dl2zx994gL0xF/eRJxAek2aNb7ReAvEWyDeAq+4BeIE0itusvgH4i0Qb4F4C7w2LfCbEkjvuZbMCYAi2bDIvMYJlukvISGBQJoBFGYURTpyDwd34ii8R6ogr3x1oglAlRBlPe8BQznkOAaClC4LEwHfgAhu0wVAo31gtkMloUIXvPQekCaAD1OAonqoTIKY8VpsHtYFPIwD9E4A8IiMkkXEONWgiYBXff0igoadFJPKSADqCA/aw1h26IF7EnDUbYYcAWVf7FPWTbKfE4iqCtlB7BiGeDgc4ffDsEljWEkMAuDpMWkUomqUY9RnlNskNcsQyLpX+/IA7MQS6IB87ufwYFlXU+2AYCYVsFJJ9WFT0dXZTrMRLo7F3aKFC2wuD9UlWJt0dPZg/9ZOFeFW1FCDtmBhnc2ft5SK00JLyRiws6dbyMA4bvuw+xijHQqxs5gPQHDbLddjYzFKVeYQfztuRw6ftvpzZ90uJpWHdAE5DrrRTqmAgqUE/q6/fr29CRsKZfG8tGGD/eSBh+z48eM8zGcCKkCGAdhYJiANlfFvu+cOW3/t5fafX7/Pdm46Qtg0xN94quUuzrT/SZj6zn0/t0uvuNlKi6/GpqfJBns34U9/ClBj2Dqp0D5FleOVa99kF120yvbu/DGAjXpbna266ha/1kePfN9yMy/BE15ZCsUEHx8BHAVcKFji2QrhFfrmBIST2nmC3Kaernp7+Ac/dCCrsrKSit1O+/o3vmV/+cEP2Wc+82X76Mf+yn728yep+nzGLZUSAYwCkRCUHBEZGlXxTgP+Mfsx79MxgD762Ukd/gsWbqo5V9ZXUBY5heOKCmFV2lNkuyYv/4hYCWejcPLZNngiXd3uLcJEnSAJahyB3yKpgk1ZIDHc9i52Dq5sAlwRGOwt5WP4fOBPv0+ikjv6uytgRNxovIn80fHGCBu9x9uY7ymx7CftTSRTRBC5SkhElFQ/TgQFkN4rxGPH4N8dgIxlDOm41T6xv8+oBXSwQXk4GTvG6Wuh7cVIEL9ezv/N2AqGY/YtuuIkUgRFpJkfp8glEXUe6qJrFM7Vz1GglTbg5J1yNRjLTlZF5xTmQX3NVlZFxzeduRTrE9NqMIDm6OfQb4MyKLL+0/fIrs7bR0yaDiN2fWcrQCPCTOSd2jgoI9QvfsFakXyWiEzyfdP4swsAJIJS+0lJsWBhqYPhepvEp7KLkvIoIpAmITzULxJiZHtEIPk48OugHhmu7exX1EbR9zHYd7WliKK0iEQSgRSzsROxJPJT55+KzVYa15+Zn8rzQFjqa4D5dIR5awSQbIp7zHheBkX+ZAzxu2QyIHIAS1VhL1IpDRs8zb3pzMOqdNecO+4E5ZT99L9OnXesF+IfdT17/X6jdk93uyiRJ+NuRSd7PwHDDrZz3xnEYkg3LBUZjPZNAEzm2Zyliy2nJN/tvvqGuylY6LcB7lXoNlAiZBLKPoqV6iD3MmXnAbhx7yrAbqmgtMDz68oqSm1OZRX3j7lUtM+3NZdehW1RgR3HcmnX9hdt746NzJV99nv33mPXX3cdqpgcOw55df9X72fePcx+xiHt59pb3n6vXXfLjZaEpesw/asPUFXdXorCnJwSxj6AJn3h1LGDdt+Xv2iHDu73+fzgwRO2c9deyCOpmblfy2JKfQbiSYow9eOgYgl9z3+KZcY5XRN+4ffP2NQxTXr6rBfrXt7X/PPBUtOLCn6h//0q9dGv6p8za5wYDeVccmzt45o933Ag/H1dJCJp0pYumcc9FcIBxfMkxM8waq9h1C4iB7UWEgERjVGpBbV+yUQCMM6cIlJkHuB/FSRdHrleArUTID5H6SsPPNp2Ibqi/cH1S11Nrm1KHaDxrzVQJiRMenY+YHQm12bUiiCQju/Zau2H99r+PUesoQe7XgikERFbIg1j87zaPlr/hTk23A8jEslz02J2pvprklREtOU4IHgvYPgk5y0C0S1F+S8V4D+VPiIbQllfyVZOJMoYKixlGvmajtZXtmKS8tCUzSOSB0VPApk0lATRxowLkSnMHyJb23tb6QpjRhSOvf3WFXbPrShXGCMjfeOQElofkvmCbe723XvsVP1pxhggOjPMKLZ2SRAK6ShAtDbKgqTOZr6Qq+cIBMwICow02UkyOZ6jCIfpxGrKM62muoqioWJXug8yXz634whHPIbtWILVknFUMaecOQC9DA2xe/8RCKQmm1czxwpShijiKYNAkqJcawjdwycYq1jL0Wb9tNcQxMEAhGQ2xKIUSJmok7S20Nq1rKzUs5Fy+ZvGpBcocZ6nyd7cvWsPazbmBMZ9N6olvb+Gfqbarp6uDrZHH3RrQ1ncMbvqiwm4mMwfEY4F+cXWRLFWfUOz/aTvygvSF7/26Q9SuAGJSTs1kBv0qad+YGXL5tsS8kOTWav3UVy0sGYB8z0KFG5MI0wUPRSISS2pZUwG6+qu+nY7d+C0raiqsyJI6Z4uiocY/12oKbsgkBLpI29++10QF0lW//Ixy68ut2O9Hfbwg0/YmS1HraqgnLmthHVoEypBFOqQ3GlYNj/5/EYrLC6FbLzWLq4ssS5y27Jziu3A0SNWxL8LINtbaLdzOCBUQBa29fTZYd7T2tZt8zmWq6651mrmL7KNW7baEsiXG2+5gTYbtR/+8Lv2NeZGrU/GUdkVcy+6ZOEiSKb5dhZF254j+yHAUFNxHfspIphTWmmVpXNQIKE84ty7IBLr21Hys/YvxlowJ49MJsbu+/7ovdzHJu3+L3/Nzp1utPXXreeZZoxsz2O2/qab2V6a7cOd4I43vA1V2ULyYgcsmf6Tzhj7v+ydd5xedZ39P9N7y8wkk2TSeyGNECD0joAL6gquYEGw7rq7Yt+fnUVF7IVFBQsqoBQp0ltIgAQS0knvyWQyk+m9z+99Pt97Z4Ysu4u8Rl/88Tw4zuQp97n32+6953zOOZPLy+wvj9xL3lGV1db32AFsUYvLS+zUM063CizClz2xzOZzDHkQXk9DIB2lrTIYqxlY3XLRyljOtrPPOw/bvAoUbTvsxOOPsw9f9R6fLyrycF0ixBFT1noZw6NUmLd+ve1Z85RllDTY5EWllldeQP5ai+WOQFnEdrsNy0VsW1VA09zaZTmF5ZyXKF7oL+Peq5Q1S2qqfPvQZ24alrF47EYSBNLfpFkTG020QKIFEi3wV7dAgkD6q5ss8YFECyRaINECf5sWeKME0sfOpsoZ251uz8R57UPkSABw4uyjQJYEQCeANyJ7BqyduKmV5UeS8kwEKnNH4aZNjgwJTOemVx/h5jFNllFUFXZTfqYqXoGVAiM6qZaVR3eXbF0UTg2pIzCkDZAhIwdrOgiZFEBPeat3c+Mrj/ge5dlAkAi8cAMrwB3G99vwAAAgAElEQVSpNjK5ecsEXBSoJXBR/xaglUougSyS5MstoqsfkEBe+AK6OvGxk5qlkxswVf+rurOLG8EGrOhqahq4aevFlq6dynAIJmyIuvl3F0RTBx/2Ql+OsUv5OSIZVHktuEvfwU2VwGLlHuViyZQLcVREFWg5xJEsmuT1nqTq2w6AQtphwqSJ/IyF6Mm3Oqw+ao402oatG3m9HaJkNBXoc6y8dAK5E4dt3fp1tmXrWvYzlSrpEXjMj7VZ3KiPGzPD9lCBueL5F23T1vVut5LBzWgqli75ZBml0CcZgLFTpk+wM845FRuLs62hvdGehXB5+KFHrOJAhfVQHepe/PTtKG78P/4v77A8CKnbfvBLQrjbUJjlW3Z+v33pW58G7DlCReRkGzfpIoZHrXXVPG/7d+yyaixJapu77Ehtr73/6n+3Q/vXWeV+jqUzz05/22WotsZAfC3nJ9NGcmObllJETtIekCtuoPOwX/LqZ8m/BELRJ331bh2UDrH48IN3Wh0+/03c4J9yyqn22c9+zj758c/Y7b/7g33w2muwuemwf/v019g3+sLJGKqwGbNJjmoGcCwGE2Ng3yvTZYU4AOTrb30uKHHcSsbJONmNKbsnqHJc6eGYfQSu+5gPRkDKquqOVE8xaRV2IcwvzSW3qRN06Zk1As4G7eM0dqTCiUkPfUYKv5hYcJDU0fZALAQSQSSIbIMCAuvHx+ZjpZAfJ5W2fgAOaIkoCQREDBqK0xARHJMB/jX8X1x5LvBXCiDtb7BpC1RxTK6EtgzA7OBxvzaHKOxvUCRJBaB1R20f27LJZmiATNJSonZwImXQji8+Zln0+b4BSMXfqbZjtfD1p18sjn4Yz0Pt53w88JzWFVkuacyJSInJF6nCPLeE74zbIiYW9R7PA4msA2Nlg9RfQwmk7qj/1BdesR/Z1cXHGY+3gc9E9k2+zIrkisaJk3RRm0bDeGAc90WkVdzH6o2YUPNjETrK8aeh3Js9exzrYETaKZ6H/ZPFp4gckR1/LwJJZI+7pzKnc6U0YDUUyJxFH8pwSm5hzcwMBJbWLnWAfjj+HhFKvNjrtmAQwwBaydms9yKNOAflsMYKpNd5oRPrKylqdq0anoD4oWfK0oPLsN5RVl5QTbgIj6ZWdFsG1d/KulHby6pIK4IsmfpRux45UImKlPUY8ui4ExYA6C3FsnMEIB9KW0DgVoLVa2opNmho9ar5fYCZHZyfUgDdi8mqy6SqvRlrrY6OZBs/biqFBtMAHPM972QS54CTTjrOJo0fAVBbYXt2vmqVgOetnMfmz1tks+edYPu27bU7fvUbW7duHcqDfEDCt9n7Pnw1bYgFFgehY1KRggof8ihgSMHGDpbL1q5cZn/47W3YbmUzXzPsj3c/gh1VvRMw0jCrWELKA4HkmnvKEwu0UaxEHkIya/nR2ql5Ha+fEVnsWiQf8/9d66ailNhkLboSGVLkMjhH4zVnKKkZz8/4+3RBE+YcwKfW6Khz/bNSzECASqyoOTFxfKmNfdsXh3b/sPydfOCFYdnOv190oitW2jjv5QBAa141N7ZYDta62fkjULolcZ3SCTidYvvIfjny6lp7dfMeO9iIugK7qk7mkBTige8T4R4IxHhN0rlAeZcqnIjbMZDwgfwRw9cDcdaEWkTkaQrb0melFAzKRbanegWuN5Uj5TZu/FZZh74vg+1K8dapDDaRviJPZBssVgoSKTu9wG0TC/LyWXPbKLbZxzLKtSH7VJTbY1e9fYGdjYKkC/vHVM75xQVkzFAMk5SK0gvA/VDlYduyZ6ftwNrtVYD43VUNBo/Ld2W47aOKlpQTWci4LWM9LGE/2psa7SgFRbpkLS5ENYJSvLAYlRHXbc2QMsvW74Ig7LFCim2mQBCNGzfOzx+6FtyEVeSGLYeZnyOtNKObDKRSy4c8FPulIdfBdabauoB520WfdfA9KkhQm+qatbmt2bM4ReYWFnEtRnuUlhSTmTmF8dhpn3l1eKwPhw6+4RqL9/z8a1AqFG+hoNnR3WjfWkY20KJZNhF1VhJrW1EO5PmIUdZHB6gYpp/rl8bGevpKxWVeV2R9LT2W15Zkpam5lg6JpyvqrRDYSaz5ZWXlVkJ+aCuFXCMLRmGt2W7PrlpuZcdNsl/d9jvbuWG3zZs93+d1BzmmtYcPeUZqMa4Hz2HNPIrPvveiC62AvLcsiPql51xiyfTDyvWrKUjrtOMXL0Bxn2IHUEI98QxrHtZzKRCwE0dPQQG02N0IjmD/txCF5/kXn8+ca7H77/2j3fzjH/iYl4o5j7488+QTUftOsBfXrLWDVYcpeECRCLHcwDVrPmNzJG2QwRrTDvnSiGq0miKomVhenn3KKbZvf4U99+JL9h4ImwsvPN+eX05BwMvrbRx2cxWM4dWvrKcoj/kFEZ3Fue8rX7qe75piNZwzMjjf9FFkNXXyeLv/L/faIewyG9r7bZ+sDseV29LTT7VDew7Yi88+Z/Nnz8IyNtdWPrfSDlD4lZQse+0WzjMQWIzjhSed4MWAe3dvtTElBfbFf/skZOpIL+pLUgEgHfa+6/8yLGvY32IsHrtjCQJp2LsqscFECyRaINECb6oFEgTSm2q2xIcSLZBogUQLDH8LvFEC6XOXjcL2psJvWHu4ERN6EgPq0g31cBMtcFQgZ7Afka1UsDFyYACCxsFmgaeyJhKsw82+g/SC+9tFskD4yIMfIKCXvzsgZXy7+rtFlj6ACbwmK5dmPLT1Wh/kkn5kntTNDbYqLTO56SqFQMrJ4oaTinSpj2QhJuyBOmC/wUniuS6sdhzQAAAWMC2BRZeOAZJK+9zp+SgiwwR1QwBw4yoLrXTUOjlUJ+ZSiZdL5kYulaGZeM8LgMyXHZ5yOQoKIWHSeB1bC6xHGhvrCJ3day1UuHap8pcfASg1NV0EoB+1I9V1VJayd1I+SWHCwQguE+DpALdIOvY5E9AvjRvS0lEoiqZP8RszEUVd7Q1WsW+/jSwaZZPnj7PFi07kcym2+uW19sQjjwIuJtmSk07EjuIkGzch1zZiZ/fn+x6zXTsPAbQksY3xdubZZ9kYgK/CvDR7+omnbfnylyClWiCPIJFAOZMhlbp72zmeVJs/f4Fd/k/vsPPOPdWee+ZR+/1vb4WcOkR7AXoAMLX3NRDmO9++8PlPcLN8mz1z38seDN7U0m8/+dX1VHlutfKpF9jIMYuAgQE8q1+hEn6zHa4hJLi53yZMXWoLj59tLz17D8Bnjk2ff4JNmYYVRv8G9n2XzV+4hNYhW6BuNyAL1bYFc53A6MPDJgVypJuco94+qjUBIPoZK7/51Y+tn6r8973/avvMdZ+zBWzvpedX25Xvew+AT5pd94VvU9WKzYtnHqlyXeNc6QSBlBhKyDhkFoGX/WJaBD1EZIraPM4gcssyLA/1iAkkh0Cjam2vqJdVHP3dr2B1/ilSQgSSHjGomeSvB5IhAP6BfBIR5QoYSFgnDiKSS/lTA7lAvnPiPIaQO4xhzc0ArQb1UlTvP7DASGkTZwP5JhB3qarfyQkn2AJZEe+TdIERrhvaQ2oSviPO+9EHgjVRIJ18O0EENQA6CoUcmpHUL2It8pgT8eQAcaQ+cgVS9Nl4P2NFU9wf2qGYVHJ1Ef2pMeLZS1oxRCyxlgUFVkQ0yR9Q6xJrgPKmkkRaSF0TkWuyqIoVSOorrXNaPwbs4VwZFtRTQwmkONvJxwbrRNxuobFeSyBJHhVIx/C7n/Uv3p5nQGm/nUkJD+HuA/Es0XG4pZyPszA2nangEecm9bkPYhjH2qdUqXmc0Qjv19hUdlMS1jGTJ1HRTvi2xu2gAunvTyBJgeRgIQRSNlKxAirNc6mOV7ZCOiCqDlZkvkaK1nKB/B3KdaG3u5jPnRwnAlFAXNpUeVI6HgBgfT6zQNlJUhukO5l8sAYbt2F+zGhb6zZ6GVmoBdTWUqFIxSHFrOaKlBUiNQW6U3CQSgZSG7lFr7CGZ3OOyR9TbIWjCi2HzD4VDkyZOtUzIxoaGqypSTl6rNWyxGINO0qweQsFDVq7Wzin7tlVidXpEZs4cboVoyboxDqpmiyOHDJu5s+fDlk01RYtmG5TKRLoBShtrD5C5sUhD6GfMXueF0Lc98vbbS02ZrPnLbYPffyjVjSmhIIIQuop4OjiXFYIqJpPnpyUurJtWw1I+9TD91s25/7HH3/eXl6zg7HLmig7Rin4NDg1T5iTvta64vB1CCSte+qr1/RHLFGK1sr4n9Hno5Vl4BNhq4OPY9VGx3b10GIBnz8i++M1IlIgxZ/xbTHgdG0gdYzOQXm063HvvXGYRxC7MUwE0rWnzqHIBPU1BTiythKR0QSBlIfqLD0731r7sbRFEVfINVTVzk12CBJp8+bddqg51xr6uQ7guoQKDi+oEbGjwgitq1LT6qHrPH9E6tnXFmDI+lMWwK3Y9TVxvUY2o5R2UnuLeNd6Sn+m054dXShB2Ew2Y2P2xIn29re9zebNOc4twvZzvVNbWxsUEyhGcsj1qWvrsvXbye0qKGJuZaKSqIIMracQqcNGocgZT6HNuNIUO+OEKTaX+ZMOSav/crGqk42f0qnSyVfrkFUx1zrt/GwiS/Lh51+yl7ZXWGUbVn9aN/nRejSSc+9C2mwm35XrlrG8mkbhU3ayZUF8ZEC4JrFGNdLWa3aT0QkrVpSXTNHOCCd307CCS4KUemXTFlu7vdLGjx9lRRmdqEEgkDgepGk+9tsoGJJyOIf1wwl7NS1tIuJV41OqIVe4cl3ZBImUwrlJVnxTJ0+BJE+xm46e/pYdi3fc8mUn1LuxI325ar/9cvMKGzN7so1RYQBrfQntkI1FWxakTC5tLZeA1s4mBhn3AS0NWPwlYx+XY5ylLAfbtSaup1OZr/VN9ZBHZbZl8zYy4FjPIUrGjUblz5q2fOXz1pufZvfc/4Ad3FXheaRafxoowkqifctGFtvkKePs0aeewh65zN5zyUW26emnIORm2pX/8mmr5dpkx5EK5k62LZgxyda98IL98FvfseqaaqvF+q8P1X1hdplNnzmP+41ka2ypt4WL5qJAOocCqSP20gsr7E+/u93Jo2TuGbIhJJPoQxXi8AT2jJ3koHJ/wZpa19hE8VQ+40Zqf11XdFgN5FE76/sI7kGSaI+6hmYUdi0QlgX2/g98wK666oN2FAJo/YsQSdhWr35lnR3hPJGMpeYEnA6+/qWvo44stI2bdkCQoUiFKFJ+1g9/+kPyuLZiG1dsTcyHybNnYhm9xJpq6+y5J59AOVfGd+bblvXbOT9UQFZmYJ29nfucPC/EaEXt1ollpNa/ERTy/cen/tVOXDDfFW6yMReB9MFvP/GWHYvH7liCQBr2rkpsMNECiRZItMCbaoEEgfSmmi3xoUQLJFog0QLD3wJvlED65MUjbCs2NsESLNiMuFJDkAGVg8oj0c1sAMYEzkXqC2WScINLygc3vvI/UqEudm+oc3r9385EcYcM6C+AT+oiwK0UVDrt/E7GfqiGasN23ZxDKOmzHivDd6fxfQo51m/PMkJVIOusZF5TJWsXN84OhrJ5r9ZMQ1/ADXxKtmxNAngXA6h+XGxY5FEX4IHsuto9V0QVxY6H8XzYRwcnVYWvIHmRTrypU1Z1dI/Ae4HWAr49m4P8oVz85AsK8ZEn0ygfC5A8sjnkZ5/L7xKeG1U2GoAAswbIDpgzAMF6z/o4UnkE0u6IVeFZ38gNojIKFDze3E5ukvZVoBnggyrzywAWZ0ydbGPLxniuR0o61kJtR1EZjcH6jorz3GKrqqq355Y9b3vw2x9VPsMuvPgCKxs/GtuOQ/bYw0+gUNpgR+srbQLWKhddcKEdf/wijrkV4G+lvfLKZkJzCRYmQDlFVcIAsO3sy5y5c+xagnIvPGOG7SKo+E933WkvPveCNZKV0N+PMqg4x75ywyesq/ag3fKdOwU1WRP7/f0ffRNgc6NNn3ScjZlyOmOB49zzlO3fswvwM8VauAG/4sqP25Z1j1j1AazoqGy/4KKrAW4O2MZXVtjcBec6YFdfs5dGQKU1YpGTCz3Y6KWiSugk76CttYrQ6wx7YdmztmPbWsCDUqyY9gHIbrJFCxfS/thzTZ9hn//SjXb4KInJyQSEYxsYVCqxAsFL3x2MjzOINAtjckBAaEwe6LlgxRRUQUKZgsVPUOd4plGUkyRyJWTOBELGCSIHhZhXqqiOlU9S9YSy+wDN6SOyQXRENGzDw+F5xEoZVWkH8iG8X2M5KGKCokcb8n+HA/HtuCrAiaTwkA1ZfJxOviipwXOc2IbmhOcdiZbQZGQeKMtMxIfb3IlpElgAoK/3OUgc1AMDwK0wWT4zkIckIkPqIrWTwFrBktqWaCO1ldpHZIgUTH4cyhoTyaI9CPsQW/XJtsjbRmuGKwMiEsX/jNrGaQaBGpEKivb25vLQe30g9IkyaqQw8q/QPsTvc9WD3ioALzS0vi/g14Eoi5VNkStX2K5TV3qEPvZtDCgpovZxID083L5uwIIwPO9Wf5Eay//tnOSgAtT7lvXDs6PcxiuoJgMpFcjQbgBc7wuRUSK1VLPt6i/GkcgVfS/WoQLES0uzsfchi4FVXLvaC3kjokY2dnEGkpSUVBDweWVkieoTSenpeNF/Q/o+Orahag891SPSkXensX+yGkqPM5AAnxCLek6dSEW3sAPcKoEcyaVSPIc1NAMgT6RQkkhCqV9d3cnaLLtBV0rJcg+1FI2v+RAypaRS1FhlfwF5RfxJpapz0Iak6QN9MFx/nJy3xwkknYsEUHfLrktFFbLpdPlhIB6zsAJKRv2ZTbV7M+v+048+Y6PHj7ER5UVOJCm3RnNDdlIikkaTpaJjrMO2qepoLcRQHRXqXZADOh7OQ4DYeXmF3sdSwqZgm1UDwbRh4xYfA7K8kqBkCkrWk09aYKeftsRKUXhywsVqqIGq/FbOuyiNajvs4Xv/YnsPVNnSs8608y+9yG2ilBPSiSIvD2IrVwokcuu6UJbs3rbB1q55wdavXWv3Yw1a06BVhjHFGBNZ5rRmtEZoXgSyeJBAch1KNGfD6hdTQEENF54J83jgEamhA60Ub89nks9LPV6PPIrH4ms2FZHoPk8jQsQzg+KHz5/wD1+7/beujaQp6bETrhn+YPfhIpD++Yx5XixTj2omjesU7b9U3YVYZvWlYmdbOJpzIWZ1SW3kw2yxQxvWMF522uH2QqvpzfS8laSIQEqWalpkBj8uXNTWovOLXyHqeVdd6nwY8uj6AcvVh2pNFfi0kPvUispG58tsilWyUc+VYb/YBJE5EnD6onPOsMXzZ6MewkYOElJFPTkQPbBOzqArJ6YeonQ5GT+PrFplB5uaUFKja5FCt6vdRgLSv+O0M+2ikxdDMtRgOVfvOUD5xWMhjHIB+Js53mafn1nYXOoiDzNizuftkFINtmbXHnsBgmflziqIgxrrobMz2MexZEWdiL3dTNaNPEgiUtiYX8okYs2C1MhMZb7L7o/jqpKFIUrHTFkbZqEw5No2he/q5by6bvsO23Ko2kqwUctJ78L+bpTlk1/UwfrVwlqhLM8JUyaTe4myXlmHHJvcANqleOL4u3TN7HZ1XMcw1luaG/13CTlHUiz9JunSoUN7WP4errH4k+98ym16k1Ky7Zkt6+2x2p1WgkJrAiRlMeRiBgR0IRZtfd26nuD8gAKsjevS1jbIRRXTNHfYWK5vS1MKrWLHPrJ/6il4KCCnqAo1Z4E1osrX9Xl2cb4dN3e6lXK+qEdp9PKWbfbwo4/Zplde8WvxAoq+pGVtbSSnqrQIO8FSLJfXkZ1UZh+56n224dlnbQ6KopPefpmtwz56F4RMCdf1Zx833XatXW1f/dwXrRI76OauVldi9neTxTViDNaUkPq9bYxF6ZuxYsMdoBeiL4N+27dnt5NIWdyTZKM4amfdTkYFK7vAYlSmWt+PVB0lE7SGNuDf48ps2tTx5FRV2curXuF2gXsBSGCplkVUaflLYbwtOekUu/qDH7TpqH+WP/6IPfr007Zt317uadptxvSpdvWV7/fM08rDDVY6eoLNX3Iibdpjt5ALuomxmI7NaRJE8iis5C4853TIooP2wD13WWkB2ansd2ODCh1YAyjGa2qsRSGVZaUjyOxSNh/zrbW10YoprvvwVe+1hXNnMq9UgBZUjdf9euOwjL+hGxmusXjsjiUIpGHvqsQGEy2QaIFEC7ypFkgQSG+q2RIfSrRAogUSLTD8LfBGCaSLxjd58HcWN3MdVHO6bRY3cwLjermxk1InqJOo91YVODcnAhgdfOE/5cr0dQLiqOIfUKtdAJJXTgI+cTMlYFCBy90CJbUdgRIAbRddfCFgNZZF3HxkUyEnsK9T4eOOJgtwFFwhoFjh47JWYhuRzV6jAr5RnXQBcAn87RGoDFiXjF2QflMm6ECHw6wCIahoFDCnSlj9uAKK/VEVdsj9iPI/OIxuAFoBjVIK9XDs3YCqrgjxHIRgSOYgqwI8+He3lFJ8ph0LEx2r5z1JFMUNcMjkoGIRy5Ip2L9NnjjBA5bzsYrIIU5CiiophNpa2yBCtlhDXTUkUws3fzW2l6yjWrzw5Yff2sL+si/pst3DzmTi5Em2kNDz9Ix2+k0lgK3cPE6yqeQrtOMn/tBDj9vq1VtdRXXFP72Pm+NFdqjqAHZvD9iKZ1dae2MHmUul9ra3QyYtBXDqPAwZ87Ite2qdNVH92MeNriw2mqiuHD1qol394avs3e+6wGoObLF7CQh+7sWNeLUTxtydbh/78D/axefOt6/8x+dRW6Ha6Myyn//pW4CMj9rxi95lYyefAUCw3rZvvMcq93XZ/opeO/Gsf7AxZXn2/BN3W01rjr3/o/9OX3XY80/+xk4992rwwDZrqj8MOJNF2y2gD7DK61W1JtkBvNbcUEUFfrr99Ls3AJ122OXvvtwuedtVdsN/ftVWLH/KLr/8vfa5L15vu/bX25hxk23Dq1sjsmKI4sRJH4H9EQAfVaJrJgZgXv0ZFCROPAlkF/EAguTkapQ94+SSwGLna4J1kkC1OBRccykA+tpG+P6YRBIYKmBNghcB7LIfUwaS1AcCwvXZoeoRhW47IKpxGOGdApdiJY2IjohzGiARPKNrKJEBqDfUKm2o2sht4xzwFVoooI3xr+pz7Z9s5TSf+LzzMCJTJDWSIjFSc4Xq/qCKipVT+p2mYKJoLsbV/jER4xXsqmF11DhSC3nfSJ3n2LtbrsWf8/7x3QvKrFgV5u3nZFzYRreOM1ILuSIpev+gomwwj8r7ZwjJ5n3kcz0A2g5qD7GjC2qqQCyprQSXCvyTtikeP/qtDJR4v71tHH8NyLT+HRNIqShupHaS36e2NaD+itohVk3oO6RaC5uIdRsaCzI+DPsaj5l4TASrKdkLqt9EEup9sk9C6VOQbpMnE1aNGknrbE8PdmOstVJvao0PBCifA+jUVzqJz1/qTu8bb+3/m0DqVQ6Kf57ME8a2QuozyEASuSGgMJV/a+3UNtMgQsYUFBMEX+R5CZlF2QBorqfTN4XO97kyhKB1BVwgFb2wQD/KZdE5zAsDmBfiP3n+L43lw36yPWdsheg83zcfzz7XeYjok8VPpChIg7hT+2byuwO7pSefeMrmL5hnE2dMcOKlgUpzTeAUADz1eRFWVaNHj6bKvgBrqy6yKypt/8Ej2KmS/Qa42kQGSJeTfcpf0tzD3opMjSIskWSr2kSFe2N9A9/ZyXmn2M4+62Q78cT5Nm36eJS1gJkAggpvT0YRVdvQaQ/d94hbsX7oE9dCIDGHpKKkv6RkSUXBJdqwiyylHZvX2vJnn7Znnn7elq9Yz/mSTCqReyLsRAYq74dzvoavW2/63AoalmBipn4M5Kj+3ykjXz91do0I9UjRqXUgLF+BsAyDf5BACga6gSB9vUe81savxWv0ABEcqQEHCKRoHfL94nuleOiGFJEqpQ+7NeWQLPnQd4d9DA0XUPqBhROcequtw1KQfdf1Qk6OFBpj6L4s6+CcerSezKCOWms8vMsqnUDaZzU9BVbdlQ61wqSEQBEhpOErh1MRvLGVZ1QOEfohshYNjREI5gzGuwhdV21xDhUJpW2lQxwXQxiJGGqurbFTFi+205acgBIqA3VUhuWyn36NxnVkO9ZeeVw35UPCaE1v5ucvK1+y2x540Gr1VdjxaU4lA9gXsMaeOXuuvevMU6wEUiiztxmb41GWnjfSmpWz0862pBbH3quH675U1r/sVCqH+rAKJoNlPzaNLx2osb+8tNVWY1WWxnVwNkTbWFQzC1CET6KoJw8lXgarexZZkWksWBkQwenKUnTSvR8iiOtFJyJRUKLQSFNGG//qYQLUQ/I0cJ2axjVuagpZVHnMB44VZsGtN5u5lp05d7arPNI4D/jc0PlNo1q/aT8vhmJeqqhFxFKyFwskMb/r7ScdZEgO82O4xuLD9/3Uz1eEINmflz1t65uwkCvMtklYBI7Carkjj/UQIikrHfu+cAvhxV99rEt9XPeOzi2wGdg0p2C71ooNcgsKrHrWs1bWzrbaFju6r9oJtQmzx9voiWW0b5KtePkV21vVhEJohv361ltQ2lc5yZ6G/WZZ6TgbO6rEjl843R5/8nHW0U775LUfs5eeeMZVYe/913+1NVVVtmLbDps/c5pduGi27Vq3xr746c+RMfWS5RWihmIbrU1JNpocpBxURD2o4CsP77Xd+3bTV8mocxhrzIt01r2iEYU4BJDZBPFUX9fg46aggMIyCp5KIff3HzzktqSpEKvFrPFTsa3T+vjqxq02ccIE1vKRtvKll+0Atos+LKSa5vUsxk857y9mTHcw14401FFU1mglxUV28YUX+lqdlz/Kduw9bHsqqqyuCQNYzgFpfC6lYDT3SXk2GxXWGScttrVkFT34wP2omvZRG9SLek75bOR7icCjeKCIcSmHBLcW9rHYi1Jwlv9lto8AACAASURBVM0gX+v9V10BMZ3N+si2WTMu+dLdwzwSh0+ZeeyOJQikYe+qxAYTLZBogUQLvKkWSBBIb6rZEh9KtECiBRItMPwt8EYJpDM6DzkxIWKljZtvkTICnWUjJ1cn3cXGah5xKKlUiQKlk0mELYPs4bhJ76bCrVPqHp4XKROD0g6ecjOVRSVsDoqRPG6aU7hpzAYY6MS6IwuSQsBCEr8p66Qyjmq2vCQq9AohWbAb8RwiKi8FVgjNEdrvgD875vulduOmPikT0kN5LqKcBvNbYuA1RJ4EW5AAJgtkFE8VwCmRZEK7ZMXleQ0814HNSwskVRvVrwqhbuOGVscpG75ufmqpKBToq8rQdt7T4USUlDLKA5AgC9UWNii6EVPuUQqKBiciBCqrQl7qANCZ/IJcmzhxHEDuOJswtoTKx3ybMGYMlZIlAIqNbLvdqqlUrKk5aus2klVwsAJQUCRKk1UBbGQCtMybP9eVN2n4qWemNNmY4hQ7Ye5x7GuaLVvxoj214mUsnHrs0svebucR9ruHDICHH37AXnqJoNs9jTZm5FR7z3v+wc49b6EdPbrNHrz/BW4sd6M2arEeqid7OjPoj0z75L9eaZdfdi7fv9tu+/kvbcUzW+xIY7odf+JM+86NX7bf3ngj5NIrVtmeY3984CfcfD+Ez/o/YYk0g3Gx0Ta++JBVHUKlRi7Pu6/4rD391M22d1urXfXxfwZ4ybEVT/3SFp/+j4DMgDKN1fQlCq+CefRLOzepDVT4FgOcVgMwJFllxRZ7/JG77Eyq6r//rV/aBz74AbI47rJPf/Y6u/4bN9sG9v+K915pN//yVsYmNopSzA0hUsLfAYgMYyDK24gIHoHaQ9Um/U4QSg1D+LRCwJWRI5Caz0l54ISHA6IBUHfOKCKBHPyU2kZUiZMPwuggDfSdAk6dmBI4EBRIsoJ0FVO0TwLWvNo7Ig0CKaV9D+RVrPZxED1SpogMCoqUwcp6V1Qxb19DajhAG96j12Wz5xBtRBBIQREA4KAkkOWiyC0XEXjVuUDfYIPmGLoD/eHhcy0ikF6j3In2Of7eVOxbfM/j/nGiJGzPfzs4PiRDyb8/VvqE9SlWiGkTaVSl94mQ0UejNhTh5YQSz7n9HixvUDEGIiYmAOP9djrG20Ztrx2RPV+wPQyZH7I1CnZ5A8ca9f/gOItJnoj4i7Y5QOC50irOExEpN2g/F443EIVD+8d3NzRK6DNXGGlkhfEpcvG12UyBMFQ2lAB6kfN9gP0Ktmc5xsau2POQZD3V38vargwkFQAAispySgRSshQ1fNf/RCANdPgxf8T7/X8SSAqYicZbBkv7eADgEYBvuaUFlj4iBwsk2tvVW4PEgXJUfJyK4BWh5PaUYZx42w0OQ98r5dypnW5bL5B2eB9njt0NUJ/l54Ek1gZluEjVKts5V8jyvakQeSLliqiGLy4ik4Xn9qB+GEGehLLdBParsKGFNV05fMoP6qAKvYv5Ww6YOHoMwF5RCdZO7YTdVwNa8kO1fAOAakdbK+ftbixBZTUrBZaODzCTyvaRIwkwpwo/B7AxE9Jdv2fPmeH5FyPHjLLOBs4nDZWMBwD2/lxbv3GzlXMuKkHxmpqO7RlKjJycfFdb6Fx8uGKHbd60BgvVjXbf3U/a3r1Vru6Kmeuh8yE6PQ9QR4E0CutCPGeGLMnqpf/WMepHPRstL+EPn0fht6+zEXE/9MNDVXBD1474WmbgOWU1+eXFa9etsCuBjHY+nXVTq5RcCU+45jvDO4DUW8NkYXfl/DE+DvNySqxoZAm5Rm1O5hRn5kNadlt1czeAMgqkHAjLgzutZsurtm71TmtF7VvdhW0iR6kCEq3JaYxjERXigpwsjgh+l0pqLkqZqh/vk6Ci1FqZoiIh1sZcVAtJXS02HsXFXGx5SyByilFCFWGVVcoc6NR+Sm2IfZnOKyqc0Jf1k23UWlvF/mJfhzIpq7jEVqKuvvmue20H2UZdEDtZ+kwX6o/2OgzOyB6iKGfJtEl28oI5Nm78eNToJKmReakCCx2L1GP92HD1oOrIEYEtaz2ePULBzH1kzNy3YpU1kseZiiJPmr6Z+UU2leu3Yop7srEgTqfYKV1twrVqJtcqys8UOSJSqgUbSM/XzODYOeZUzj9h7KAyYj7rGjKTOZjGaylUgUhRKZ2esmPSIdDS+Hc361MS13J5RahlKDySclKqxCS2S0KopaBs52IZKzHIFV1HsH60cX38jfrT37Jj8Zc/vI4CAdaVZrMVL660RUuPt3yuJ19FOZ5WkmNHxhdaT8kIS0XZ6GsDfZIBeZ5GBmovtovjWSsLIT1TYZY6WmUN3YcyvdZqKiotl/HSfeSozZw20cqmjCGjqplr0Ra77Y57beK0BTZq3AT7/R2/CXbYrKX1WNgtxnJtyvixduDALtuxczfnmNF2zfs+ZEf27Le6ujp73yc+YnV03apdO6wci7wlM2ZgFfeifeGzn7bdO7Zz/ZBKwdcUJ1nKJ06hQGkf5x05DNSigN/sREsm1whZnAO03us6TmNP15K6ftc0GV8+zosj6rDhqzyK8t8zB+ETsT9V1pzOZu1tqJjo9yLa5ujRGjtcWelFdxkQQB1elAcJynpcQiaWlqmq2mrPw5Jd5NsvvsQJs92sy9t37ecept3n/1lnnQKBlWLVtc2QTeQ74UIwbep0W7VqLWTaU1zT17BdbAVLy1BMSXVUwPxs9nGuedkdFeAoq+uC88+FbOq0005aYmNHYyHI57opYrj6h8+8ZcfisTuWIJCGvasSG0y0QKIFEi3wplogQSC9qWZLfCjRAokWSLTA8LfAGyWQ3odfeCM+8wJV66gMbcYCol22QH7LreJ/oEle64YgkjKnFSBFFimd/BYIKzsikUDyZleOT3EGoBM3wrohEoBdmJYbqoMjkF4ZEK2yegABbO7ErkI3TMoOks0QN0b1/dzwUMU5mkrBAgAHARKZBI3nU9knIFRe8L18TjyPyC4HctlTqZmkjpBtSpdUUZEKypVTlgfRAxgnKyYdk2BuB6UdgnRCSt8jMESEl44rKpF2Kx4RT7qRyoT4KsCDPwOroIIR3Ny7q18AW5MBZQUiCDTQv1u44a2imrGzo9P9/OsAKpqpGJfdBZItbgQFYAc7Mu1jOxXjvVILeO4AN5SACPNnTLTFS+ZRMT7GykaP8ED5TG5IO7Bk2bd7J5Ya6eQT7bO1hAVXkzFEMSv71M1NJJlHo0tsLDYnLa01tmDhHLzgp9mTy5bbn+592IHqD3zwE3bqqafZ9i3P2S9+c6ut3UguRkculY3F9pFPfsgWnzzZHn/mHnvogVVWf7idtiO4nmNNyx5lX/zMB+1dly213RtesB/86FbbupP+A3z6490/seeX/cZ+/4tnrA4S6cEnv2/rV95nZ1z4L1ZYMtGaq5+ydSsfJBg42U674Gq21WsvP/qATZx3ji1eerq9/MLvbO7x51kWbd7ScpSWoJ3z5zEma2TeAtA0krD2AygXcu2O3/+YvKWjdvLxJ9vN3/+1ZWSn2Qeu/bDd9+fH7U/3PG7XffpT9sMf3czYJC+Bauw4f2hAzSHyI+p/ESMa7/Frmo0xOTCQ8QDI6w/QxhQnEgJBo75Tv7tiIwLZnCzhhlv2iwFsCwIXES5ekR8D3ZHyJSaQ3D5OJd8eQA8IpznoLG5QIvUBMgV1E4SNQHMnRwJJ4rlMqhSNCREH+wRMRQSJgHYRKBAFesTEk/ZlqCKpS/vA6yILAokjSlaH7dSU57eoSlYZUSJl9J4UbLkcxPV2Yz7wmQGyVoRZtA9D84Piv51sZluakzoYgW/KrJAyK3y/SDLlEYW8IFdJiQSJLAMHFEVDQGTPYnJyONgqiVxSmyrLTZ+TNaYUkbG6TMqemEgaGAMRQaV8CnEXsvIMxF0Am0Wey75vaFvGq3gMRutzMXGm16TVil8bqlZz9Y2TRWq3kBni/aPj15qkD/N/Iibc6k+Ln9RE6lOh395DgVHRPsaPQCxqrLiRob9HigqPe3JSiVD3SSWAtGpfxgW5IYG8YC2SypTzgDKXUkSURWPi9RRIA194zB9vmECKcrtkUZrNmjh5bDkV2iMst2yEpZXm+rqjQ34NgeTjTdaDYYxolAooDO2tOu1BYtQJRj8H9dvPl8cWlv/TXv/1z587Yb+f79T2ijGROgqU2O2bAqGJdRcWWrKBTAcEFqGTzODeumULey1lWCAvRD6pyry9o8dz87pltYpaSaqMTv5u45wiQFqgqOy+UgG4/cFxZ1DVr3/HisV23teCAqmN7WjzRUVFdty8ua6U27Vzpy1YQNbdFf9ok6aORMlwgPNHPc2bb9n5hU5i5/K7mzU/m6KEXDI61NDNTUewu11rq156wVa+sNGWL1tPBiBWY5EVox9DRDLEJFEMpB9LHsXvHUrc/PUtHz7xegSSnh9KKMbv0++BPLbAZgXrXCkrw9b8J1ZHucKRNVlZQEmqwOfcfdI1N73url7/sUvt5nuWWSUkx1/7GC4C6Yo5ZaxvmZCHZZaF2qGxv4klpB/APd3qjjRAxuZgTciYyGy3qr3brXrDBtu+iQxH+r6+N8MOQ4iIQPIcHtnTiaL24oVAIHmxhM+uiO4Li+PA4TphI9URgHI+ZMkicmQmkOt4IjZ1+VmQA2pvJols5lRUk40VmZTrAtF1QeWqtRQygRSQRE5RM5ZZzVzzVTa02R0PPWartu5gzmRSskAhEl9bSLFJAdeSJdmpNmnsKDvhhEVWSM5NWrZyZsgq4lpU13dtrVBjnMNzURilO1nNuZvz6BashO989hl7EXuv5tZukzhpHBZ6E5izZcy7Uvp/BN+TrfMGF2apyCZTZYXnqmPWXwZPF8VFUhwnsS9peHKqOETXFForW5ubUcm0uq1dGp/NEGHEdbKCAkXOiVzIwa5TqqIe+qmbc2EH52idh/U9Kby/T9e9tIsiyKTST4EIlt2wOLvrM9/5lh2Lv7/lPxgLkH19uVZXVet3FKPys2zXqpXWW5ppeyYVWU0mBTkcWDoqHJ2fkzpQoOaU8kPxANfOGgZpjAtdczXRzgf3H7Ru1rVSrqtW/OEOq9i5xZKxietmbI2es8BSS8shHMu5njzDXl632n7zhz/YKM4nHVgpzkHhs2TxfIjvP3Fd3OFKzbnkwFUfUS7cAbv22mts/Mzp1sYamSvLR8bdA/feY/f88U6+dx/FWtk2Z/ZC27nrIHlAhv2oiPYRdqhij21e/wrXrfSn1mLGttwXulHgSf2WqXxD+nMEa7BstHUuSOea8WDFITKOGrzoLDc3n7HAGNGazriq5xibWbt1HVVSUurruO7BtI63UTDQTHGZyBxZHDayDVnJZTNWPv6xj2GPN9Xu+tNDtoZcO12Dis+cM2cSxBIWgS3kLNU2ukqxqLiU+4f9fFcb2yFTlHORyK0RhQUQvHkQWS1+z5NCAWApeVFHjlLUxfn1kovIOC0utIXHzfGMJxHGKgb80I+efsuOxWN3LEEg/bVnqMT7Ey2QaIFEC/xtWiBBIP1t2jWx1UQLJFog0QJ/dQu8UQKpdO0qrBOm2O7du+1oW7MDVT2gXrKAapeNF/+pyls34nncGJekAepTgZnNTUU2AcOp3ADKbiSZ6mQpazoAIFUlJ5BXN0adbEs5Cu3cFIt06gCUkndRE57dvZmqxAQUFzij2jsBOW6HpZueANiIGJJ6Iw+/8TJs4Aq4sevqbnFCqFfWVtxFt6GCkr2HV+LL0i6IiCKSKGQY6cZNCiKpObqprBfQqCpvB2/5TmHcAuwc6/Y8DlmGRIoOdllWfW5P54CsKk/1Wb4TIED72S4lhgPGAgxlz5Ti+1qAfV0JocolVFOO4G9ZqSiPoGgUpANtdOhgle3cuddqyDFSJWsLN83NVL16hguAsRNf/AjX6uNmcO7sqbb0hLl28UXnWEl6u+ccHCAUvQaSZATbffzJV+zZF3bYQWw8qusbyb043s4+fZFNHDeWzKG99ra3nWH5VH/+9nd32H33P4uX/mS74ZtftglYgPz0ezfaQ4++gN1dkwMVl77zYvvSF66xHes22C9+/nvbsrMakCQTcJMg3bIiu+WX10Nypdlvb/m13f7Hx+xgXa89ePdtVrnuUfvejx+z1qwR9vADN9ljD95h77z6C9xY99iB7Xfa6uePWEd6oV38jitt5UM/s8aeKfaeqz+GNdJ9Vjppvo0gFLmNnKfePirnc+fQn82MAfzgO1O4+T1CwWMXnu7ftHe/8xL7t49/3r7y2a94vlAT9oqf/NT19s1vf8V+9etbbfHxp9pddz6AVUnLoKpHoLODhIBcrkiR7aCqn1FaccyehyPyQCHIsb2RSA5AKhEZfYwRz2EB0BBQJLDfyZKIIHU7u4gxFVgfg94h4ycohhzQFvkkkkjkRpwvRP8Ki/WKe7aR4hZiwdJOv7tkFQIYofEaK2sGcppEEQyxVPMB49sK3xe/T3ZCg4qlQEY4KSNgit8uWOL9yr0QQNbP/POBrcwZrQZUBwv4C2opZexQpY4qyx8RmdUP4O8h4Non2i7OMNK8lj2ag9yOOQZtgdsFupTAv5rtA7iIIIqA/6CJCllPTqapYlsqIhFBzGnf72hbWqs0r9LEpwisjAijdirPBc6oHWV/NLCvsfAgiGACIa33iLBzVFOWm6gJ6e8e2XRGSignWdQe7Jrb2DEu1E+BYArNEVKRAtGnbalN9Qjb5Tgi8FXKReV7uU2MyI+IDNOYjPtPzzvR5+taWJd8rDnu7S3tXxxbFmpc+RiRQkDtph/2LUMEHZ3sbYH943QIhMJCLNWk9kSBJKu0XvWHiBjl0mnss3Zrz91uUSuuhoOP7AAcx/ZyzoM4URP/Dq+I40r2MYWFHVXSIQOJanO5ZbEhZSP5lpgHOYylKQB+JWUUEIwfaZkjsQlKYysuhQvt522gTDEttpHayElFrdkDv0MWy8DDiTazW59TlsjwPt49qwm1EJXhnl+n9SMVQimH8cB5USpAxqiDyvwt+yHxyk2oQF5YsYK1u9YysSHNgIDK0GcAl/sZ/70MLM1FnQ8ZgACOWeTdFUKU5/o5S9sM5EwSJE4DPygzWIs0fgU2ql0ENo4sLXXL1FYKQw4c3AdYjYXUxIkAnO3ej1e85x1epFBJsUNldZ2VjJLyKAtlVCkkfjtjYwyqpSLGQoeHqj+77EnbtWu3vbRqA1kdmyGoY2VYWPeGqosG/x0mV+BrBsmGoX//bz3yf5FM8XaOfd/rEUh6bsDWLiKQfB4PEEjax5DwFdacsON+lCIysbFb+uHXt7B76uZPudr1rsdX2x+fXMM1xxsnK4eLQPrA8TM9WxF/NBs5tsz688I+Z7Er7Vh2dUIS9THvknMocNm7zQ6Rj7jj1QNW15VG8Q4/moZu08qax39Sl+q8lxwpqKWEiOWhIv79DCrVkdYEt6GEbGJtLoBImT1pvC2ZPd3GlRbaRGy7qPjwua/TYivFNGrn4hHkdKFy68Aq7ugRMr7qmwCx82zs+GI22GW1TdXWDAnTUN9sTzz1rG3fuhNVSqGVphdYHgM4E0IvFRsxaBwbOaXcZixdYr0A6ZmQR4UU0DixzHVaBnMs1T1guzkiTSzGK9eya7bvtN88/AgZSPtdsVQEEZFFsc9I1vpJzLlxqPPzdY7Bii6TNVW2xLK509qs85lnakIQaX1Ly2Bdk6qe6za/ouVrOlGQi0zIhDQQYSR7u2TaoIf9cCs63lQ+dowVkONTC8nVyDqstUxrvUgVFado9DXRBmmyd9MZIVLw6gz0qfEffN2p81YYi4/f+zPaKM2a65UdBgnW0cI9RJJtW/W8JVEYsHd0lrVQHJbG2pyucUN75UCYj8srpRAtF2WZbDG59qH9vFCEc6QcAFrJQupEXfPCj39uda9uof3KrJw8nu0QKzsgSFpyCq1gLHbR4ydYRl6Bbdi1HRI8xy4+70wUa61WsW+P7dyz15atetnOw0p7+/atVgc5cul5F9j0cdOsfPRkLBBzrLqt3p54+jF7ccVztmXzZt5TZ+OwrjuKiqeD+wHuOlgvi1EJVUBMplkRWXEsADZrGrmhqPzdyhNSrJZtyylAmaWzZ89CTTraDh0+ZC+T0bSb/VCRTxYFcrNmzub8kEVGapVVHD4CqV/n4+sjH/kI2UhH7KmnnmQ9LqAdOYcx3kaiMKytIx/vyGFfy/Xa5z/3WTvnnAvs9jvus9/fea9fb82fN5P7hkn2MsT/nt37LJ+CgFzeu/TU0+3Fletty5ZdvsD1UqCkIowLzj+fa88unA+OeBFLZm6eTeWYDnKf0drabOfjYjBnxjRbcsJCV0ElM5algLr4i3e+ZcfisTuWIJCG9xoosbVECyRaINECb7YFEgTSm225xOcSLZBogUQLDHMLvFECadfj93smhUCpMYBbo7DJyaOauTg3zXK5Sc7lhkZV8Up1UJ6GLHJakLq0AwZ0RtlGyjhqwx6kHRCtQ6SRyCMIIFl1gIj5jZT/AMAkK0sh8qdykJy7xhhockAUMGIIxhSAJweeg22UqvBb26mOJ+tHld2Z3OgVAJBl5Cr3JNjvuU2T7MUiJFfqBc8YAQQRudTDfuqGVGHnOgavbudLZfcVyCUB97Lxk9IgKC8EjgjI9tp2WfwJE4uVJPodgalxBoeqCfWIq51jsDUGr6SSEiCttigpzrbJUybaxPLxVOniDw/wMQIAJAe//EbyANav34QFBuowci+ULyCAtwMVVwNg75TJ4+2s00+2M047xcaWFeC5jqc6RM3+ffvdH33t2j224vkdtn1/tc2aNZ3qwXO54SbTIr/f5i+aa12Aht/59s8I/T1oX/zy1+x4gnVXP/kr+/EP/2B7DytgPdmOWzLdbvrRdVZV+aL9/Lt329b9ddiq5ANU9ts7r3qHffur19rBzcvsG9ffZCtfqbM//vkXVHSus+9+6Wabv/BM+/TX32uvbHjW3nnp16jK3Gbrlj9umzbtsw988nO28YUX7Zll6+y6b9xgLVUvMsZGWgHWHc1Nh+nfYsDMaYCzsvpA6UN/twFqvvj0g7bq5eUoqE7Ggu+gVR9ssPO4+b/mmk/ZZz//GfvDnXfYDd++wb78lW/a5m17AaekzAn95f0hkkF9GoHs6qeUSNEST0MnEaKBqM91e8VwyANyUgeQbejr7vU/FCCVOkfAY0QaBBu4iGhxwFK4UFAHiTCQ4gduZgAQ17/9e5zcCd/tW/DMo0Ashe+PVDGe0SVwP1jr6TUnWEQ2RISVz5+IQBpQCDnJMTiWUwAR9dB3OgnBnBqqKhAQ9FoQNqhn4nHuZJXUfOKDWDe0HVIhBggvH/9OhHQ66KHQdBFy3g4RMCaS1slgvluh00BzToRETemvBQJN7SkiQaRWzFpEtnVSDQDQdQFsqM2SmLDxPoqE65IHmj4iXsXB+pBXFKzp2H+aJVY8hT4KPzFIrd9dvKlH25YCTIonkd9OGkYkEoBfrzLURBAmAxhGNoiB+ALIZC0LRI3IGd4r4sjJlmC5KXhWJGMK7Rgr4kSaD6jopBBwMmrw4SrKCMgP+yrim+8XMarWUrYBz8sOR+vi0iVjySOZiqqzAWK4B4s0ADpAuDYULM1k44nU7kIRI4JMZL22oywfX7ulEmObvakopnzdVQOFMei0khShIp/YfydsU3o511CMgMJBQfWyA0vnYJWx4kk47GceYOLksWOtdPxoy58wmmrywpAFQn/GSpNA4tEmrjbyIeCqhl6X/4Tcoz5f18P80gOzUf996zIRS8P7+JelBYCIRyMLrqCWcxtYWQ0BHGeiaFD1eExoKctDleOtENuqRG9V+3Ku1RIhAkL9ruIB2de1UzygvL8arOrqyAFpl0KE90ltlIUHoRdWEKheTP6Fsm5kX6ZMQ7WRQL0WMo46sTHq4vw8HdBP7d5AZoYIrPLysV6gceZZp9nJnEMOV1UCSDbYGMDXYoo1NGJysULLziyyZgLV169fZS9i6bRvb4Vt2rDD1q0nW479DK6cg+vfa1VIYY06lkB6o+TRsT31emTS/0QghXn4WiXa0H9HuxWRz4NjJey/FqdobVOmInPYsw2Zwyf/Dwokgfbx4/DRBrv57mW2avPeNzTYhotAOnsMeS8pXBclZ3NNhCouq5u5TjEL56sO5WZxzu7VHMxPssMQghUbN9nmjTutukP2dakY3nEdpKIAp4dFhEiBxHx3wkQNEOXBabXjb61Smt5prINaD9DGeM7ZJLIe34VSoZ2Cj+NnzxCTYhlcA6brGk/LkdSGWVy3kWckJTmyJ/+e9pZOimoA1fE9yyejrZrsxoN7d9nkcRNt55YdnOurLB2iOxNiIok5lc55OZ3zaBdEUuHkCTZywVxrk4SbzpJavKR4hCvZe3m9G2s85WH2szZIIZTK/NlTfdQ2VhwEfc/nIJTFlG1Ty0ZbjjI2j1RZL6+3Q6428dMGSat5nAapJBvmNNk5y+IYZUy2SF6aR3Z0GbL+c0QecolioC7WUimQdB2djnpIRJIIJA2xLoip8vIx2JUVwPnRltlsm/2SWrEZFUor87cbUqKTbXiNRTSedf7Q+e2zJ3zmdcfXW2Es/vx7X+QYM1m/IM4hSIqL8q27rcF2vLLSOuFadudBT6IWE3lEFRikRZ+NyMixUdgtppEtyuIX3AA0HxlTR6trsczcg7ISC8bKOktb/ap179xnpQVZtvCcs2wf55IHNm6wXZCRGcWjyQSdY6eddY5VoWJrh2RcNG+WvfDMk7Zp9SsQQF22Yed2e/eV77b65lqs5cbYcVNm2DMPLeNqI88mTJ/G5+pt0zbyPmuO2NHDh8km2sx6W0Q/ZkM+plsjZIoqOBoaa3AMSLVCbLcLUL5NGDOOa/cs+rSQtXK3bX11s9uWzpg+HQvpc+34E06w2vo6u+e++2wHZLzUZDqvX3zRJTZ18lT7411/tAcfesSVV7sm2gAAIABJREFUpyo80OdacB2Qk8GIwiKao9+VQqedeqodpChs2XPLPO+uAALrmms+aIuOX2IvrXnVHnnsGR+vM2dMhqjNsG1bN1FUQOahztOM09lz5tm6ddtt86s7bRK5qhWHD0DgNtqpS5faTI6/mvPBUb5z6vQZHE+Bbd2+neuDJrv0Hy6x8846g3uUHPjYTsuBdJW96eXf/Mtbdiweu2MJAukNnZYSb0q0QKIFEi3wN2+BBIH0N2/ixBckWiDRAokWeGMt8EYJpH8mkyiLm2EH3wjWHlM2ztL4s67qkLXXH+HGpdHqsHto5blablLqqWSu62jGMx9lDABhmoBuVZVSTq7AbXAIiCKqrgXLSLnkYHJU9c+NM/XXUVyCAGBVUwY7rsHHawkkAYQhIDxUk0tB1NKAJUlNS1A7cZOVgU/+tJmjLbcY6xWhkjzvFhLcZOshQEhAdpIIIX53RduTj3wXJJLIJWGNsgbqkm2QCt71N9WOsmzwGy4nkOQ9ry1yfG45NQjmBuVUqFh2dVME4sf77aoHJ8OEbaRap1KD2YbUFG4f5eCxwHBZR4ko443cRCtvWYG6kyZNsZkTx+PvX47dRbZV4ou+ZcdeqyCIt7FGQemyPMmxKVPL7IQls+3CC87nZhOQAjCzEouNtpZKwKEiFDmP2ovPbMK6aDw5RO9BmUQYb0maTUSF9vA9D9uvbvmzLbrgnfaFGz5nDRVr7Wtf/ao9vfwgN47ptnDeHPvJjz5k9VRmfvOGn9q+LRCJur+nUvaXt95kpywYYTd98ya75TeP222/+76lAEp//rof2oc+dqXNWZwHSVNsJ592mdVVP2dPEYhdMuo8W3r+6XbTDV+0z/zHjVTiN0JS7SBkeCGkTxXkUQk361NRV2Fbx012N32aBgjz3eu/YJdf/k771jdvsIULT7T3XH4tVZEX2bUf/YQtw1//+v/8hr24arXd/ru7bcu2fY6ax/0SVBnO7Az0l3o0thcbShAMBSZ7pDQLELqzA8FGLoytgT72lwbHhKtwhoDYMekU74vmhQACba8XoLhf1d0C+hknaa4cCdk+bicm0FwgelQV7xW5DtYrz0ZKm5ALFqzQAinrKqchVm/6jDjd2PbN911Kjmhu+fEC5mjMi9TSI85MEpEVvx5/ftCGLqhhPO/IwRDUGN6oQSkkAmnow+dQsuz4NN6lwAqvDqipfP8Dcaw1opd9CrN/0L7Nv9uJp6Dk6RtiSeftq897Z0V5Rd1UOdPWMUEEBhnZDKlB9L+QISTw39suUnnF+yWLotcQSLzQEZhn31cBfk4va7+iNUCgVx/2PIH8kzpEOTyBuNR+pGqtcnZEA0cLQ1BPqYI9KM+wwnHrPhHt8doSLC/1UFsnx5Z2alL1gdpjiHJOy46riGhA71Otx+xDPDZnT86097zjDIAvCBjWwRRybwTodqLY6o1Um+3kvbU0tvMDIdHcbk1U6HdASuicIUvRrsAXBfWB5ppbAqpvvKNpScBPkR58tyybZOkjJZSsddLZv0Ag8eC48lEgzZhIrgXEeB4EUjYgnPLitPbGD58XgNmax/o7Li7wc5hn98l6D6vTwGyE90hJx+MXfwMF0mdOmYgqZ5c1cW7084W+j36J/13fUOtZdiKTiouLg5JL+y6ykmMXReomgZrH9FEr7V2PLVET4HOnzkOcz5IYC8rFyESlJLu8dFRCqYCYaTSg7FcF7Mm2TsC4FK/l5eVWSBGC1EjV1dWea1FVecQBRc3fOXPmeB/X1B71rI35x89ibV5MvtJhvicP6yWymkaUAg4W0D85qI/22/Llz9jePQfs1c277MUXXnI7vV4Iv744E0ezISIvB9VH/zuBpFfj4oqBDh7yx+sRRkPf57TPkMuH/+n9cWHHaz8bXVPETHL04gCBFDFMmpMaoWmuYOm1JR/61uvtqg0F7eM3rCS38I3Y2g0XgXTSKFTihSPJFioI1xCZ3ZYLaTEC0reno49cxS5rJN8xMz8dYmanHdy41TZs3GZHe9KtGcKImerWxVrNAv2sNZi5pqxKEcPRNFRBjaa9qBK3duM1z3Njzc8ny+X800+zpfPnWWt1pU2BTMrUeUiEjxZRxl866nUVACkDpqW13dfg7LxcJ1pYpa2jrtq2v/KSbVmzCtVIi2diitRG+I2dG+s9a2s26ofRE8ba5KmTyO2aaP0UEtUy5RsgdGTfmMZJoAjyNpdt9nLM3T1tKJopispJdyVFCyRuBsRrFgoWw+6PC1hLU8ah1lYZ6ApnlxoTZZ+vUFwrNovIrTxqDfzUVRy2uoOV1ooyJZ3rxnQR8+xbhsgkFTxI1S4iiv0O50+sidkXkbhJvKh/Sz1YwHFLhZiKDS/xkE6O+1pBDmYWqnKpR926WdeubKuxsd5qKSjqBrz/f0v+31t2LN55y01ca4sbJAuOrKtMrKn7OputrfawtSR12g6U5fW4EvRTDFbEeChGHZlP8UiOilgosMpEXd/Peib3Al1HVKLMObBvn7Whtk85xJq2ZR+/K2w0xNSMU06wtS319ihZRbsgSnOKxtrU8un2D5e+y/YdOWRHag7b2Wedao88eL+tX7OG9bIZcuSozV0w00aOLrT3f/B9tnf/Ibvl1rtsb0UTREupnX7qUtu6aR3XZm12+MB+7J632KjS0bw2kixOlGKym2ZXD6LsLMLyTeeyVNbCBcfNR2VUpto51svdtpN9GkUW3ShI+fnz55NHdBZFA2324F/+Yitfftkz5uQycOmll9kEVFO/v/0PthJ1lAh89XkB67jOnz20VZ7cH5hfKqI57dRT3Or64UcehlyrcjXbBVz3n3P+Bdg2t9m9f+Z51E+TJo1ljnZZ5aHddu4551OQ1YsCa5fNYT937aywNWs2QbZNtsOQZPUQSGedcbqNH1dOzl4F1951tvD4xVaLzXklKihdj+n1M08/BfUR+42qTMriJNbFa3+6/C07Fo/dsQSB9LpdlXgy0QKJFki0wN+9BRIE0t+9yRNfmGiBRAskWuD1W+CNEkiZzz/mFnLZgFP9WQCQHVh3jJlo46lqLivJpuq5xjZxA1TT0uoWdAII3HsIuw5QbrcuUYW5B1ELUODfsn9yTEfoZarA7wBESLmTNgC8C3EUOROrMuLqfm1lECyMg+S1OYFAutHqbu632sN12LsRPA4wbAQMj51AJWOuslmoggWZlJ1PN8RMwMZDELTAi1RHUlGUKMdJAKmDq1IJAEwAoKriX4SVq5b4W/YSfRycsEgdhzKh3EIoIiViwqDXbc2G5uiEimw9/D3a/wjYD0oHAW+hibzYmc9rX+WP36Wbam4QU/tkd4KVjMAfwNEesgFk99VFRWoq6obxIwvsrNNOtFGETE8GdE3Ja7aN6zfb5g27bP+uOjtS32knnrDYTjtloV1z9WXc3O6zXsJ7jx6oZRvJ9sLLW+yeB56x0ZNG21mXXGhnnnsu3uZkI+zfZp//9xshl06z/7z5ZqvvfMm+/Y2v2YuP7LLD5CQdN2+S/fQH/2FVu9fYDV//pR1qzLBa7OWuuOJt9t3vXmv3//ZW++rXbrev3fgFfOa77N8/eZP94r9uwwLjcTvljAutHGubV9c8bi8t22NXf/p7dtdvv43NxmKbdfxC27LpIZsz92KA6gpsZ8oAmqZhX3OEBhIo3EVuyEbb9NKzVPWHqs3JE2eT6/Q03zPC9lDt+ZnPf842rFuPB/x95HUcpIhVtoqq/o/BZO+RAZIlWKMwXmN7rJio1O17RKI4IRBMBX1cqwr4WAIpSgDyMRoIBJQVALxD7eKknguwenhdyhInGjVvZIcjq7rIzs5nkNQt7EMMfiqUeehDhKhnLUQEkpQ44jQGVE/aV5G7EbkzlEAaUKn4OA5EiBMdju8NEiGyCwwkVdgXzRHP4nEFUAAORTyIkNAjWNSFfBonrzTAnR8NcyNY99G2ZHXpfb1YYAUbtkEFkp7wtpIqR5aaer/wdd7vfeIfCMeqeeOWb1IJqB2liJAC0ak+fX8gbbXOxGSDEzgC8JwQDASSrCjj17UdJ0KiZcjVNkMIpDAeZPXEZ6XMYb+kulRWkD+0i6KTXFmkFAfxGkCzLI4xsRzagUp4AY2yAPQ2CQSS+j6oMZX3JIJEdn1SngUVaDzGvM1luziEAOzTOIr6JpBZUqYFUlLtFAw9Q3/okU52yOL5E2z0iD6voM7FYjObtSWPXI4cCK5kVEPJCn/XGNBRsT8tSOXaULmIROqAGKlvgtRHqdTGOaKH9bkOQNjXTMh9ceP6kR1WehQEnpEOqai8CA4bcYQrsXxesMYVcX6YM2W6jZ4+wXLGj7JsAF7Zw4kRjNfasO9h/MV95uS+1DuMRW9jKqJD5lVQ63Wr4p9P/WL58CuQJlasc9WP+lPnDB8vWFlprRaRKdvSTre4oz2Yszq3FGJnWsyalU6FQBMqBKl1dS5qaW8jA4l9Zx3o1xikPzsh9KQYk4VTJ8fXzb81r5Q1qD5ugTwqYnul2NUVFhXThzmudmgHpNR5sKx0pIOOao/KIxWeoaEf9efEyZN9ZUulT6bNKrdFJywgZL4C+68SmzZlFn2TRV8m28YNm23F8hVWX9eKEmkroOMG+oXzlGgEJ60HWZz/TiIFiiisntEUicbf/0UgDXxA4yOekEOe/GsIpHj8xONfJJ8er81AikkwrR/hoibSFjroL2Xb0o98Z+huDfz9egSSXnwjtnbDRSC984QJrqJJ7yd7BtIwjaCgJNaeHA41jbWoAuWG5mdWUbYdOrDPNr+81l7duseqYYExxA2gNSMjJEuGdS5cQoW1V+RnsLbTj8g/nRsgXYSky4OMdTQPUHseqonZ48bZCMiSWROZy7rGZN3NUNYP52ONhTRlvkAc6PM+f/hsFhk5GbRzExZfr5KVs+nllZbKeT+Ta86C0mIrnz7FJpHlNWbaFNSJRXboKNaLqCTGoaBIhkDqTcsOGZjMke4msmKqjlonyqE8VBIlpeTqZLK2sqblos7K4ic1L9s6WISaWEdFhEpVJGVVFyp7zV9ZbWouhfMypD7jXIqZdDLOZDHLl+FHiUoIgL2Oop4mbMeaauut8WittdQ2WGtDk/VBuIskl+2ziHOpRpPYttpPCiWttcoPVZGBN6OyRZEzZVMYlca8F1GutV7XOKkQCEmSOrG/IpbObTvtLTsWn7jzVxDkXBu2sSZzYLIQzMbyur8dAggirwo1X5XUmI0tVkLflaGm5OiwQOSQIDlY4NzpQJf4WjMP7D1oe8lv66G9C1EZtW541XY/86wtnTnTxh4309Z0NNgW1s9qaM1McpRyUwsgOs6izTLI6dyKNds5qNv2kd/2gt1x+2/976IRWSh2ZtrH/+1fLCk7z37++z/bniPtKIFm2wjIx20b19nE8WW2ce1qW7/2FUiTEhtZUoa9XK0T/pkoxg6imMsvgPDDFq4Am9EJ4yZwzdmObV5Yc1/dtMnvsXJYg2fPnm3nnHuOzeT3w48+Zrf//veQmiiuuFY8HxV9FnP3/j/fjzJpp2e2an2/9NJLWd8L7PHHHkVxtN/PxRmMl8vf/Y+2aNFCu/ueu1mXa7hObqCw6h/to5/4Z3t+FQ4A3/8pStNGm8T+z5kzEaXhWu4FTrfpM2dhB/kkxWbTsM+usOdfWG3HLzqeQoMq275th13G902ZNMG2bt1su3bvsRmzKDag/RubsLam6GAONnxzZ01zImns6JEQbCKAe+3iL9/9lh2Lx+5YgkB63a5KPJlogUQLJFrg794CCQLp797kiS9MtECiBRIt8Pot8EYJpMV9Wx1cbObmYPMWsmla+qm8zLJCrNTAwKygKMea25tQt1A5zs19XzY32dzACl7wPBZu9rsF0gl4VpEmQcKybPIKa1Vkqso6GJ34797+AKgGANChdIcoBixtHIgaBJr0t3Aj3UDG6oEOApVrD+GD3k7+A3Z23VRvFpWQDcGNfjeWUa39bQ7Qq/Leq+2VP8E+ZQOEjsDyLheizPdPN6aq4IdkkApJ4LhwAiePdIPOdwvIU/6RCCK9FnIpMOCKAOkY1HKbraGEgwinCEx0VQNtFqsbHGBTfpMAGefPZGOlzJsA3Aj0T2Ffe/o73NrFCQ5BNspH4eZRYLJA5f7+Il7HCszrhgFZMou5Ge23uXPKqXScYyeduhBruip78olVtvaVjQC8yXbR2afa1Vedy01kIX3aYXtRMfV3FNqTDz9jq1a9ZHMXLbUPffhyGzEhz3YfPWB33XibNXaX2f/7znesrmmrff/6G+2ZFVTU92XZOy8/xb7+5SvsW9d/3558nKrORuDEceNtzXO324HVt9vnrvuFffobX7W27h32wxuesDvv/6Y99eg9dsWHvowN4Q577K7f2YJF2P6k1tuWjSvtkqv+xbZvfshmzT3bFVPpmaM4zjFUTu53wDkP0OF3v/u1nb5wut32q1tt6cnYaJDR8Y1v/9xmz51t/3jFO207ZOcTjz1h06bN5u8D9vzKta4+U42/QJgB9c8QMNLBfPp4sGpedNNrCSSphXwg8r+Q2RWIzwHS0K3EBu0YNf48M4kxICBPQG6sTok/58xGNNplwcXEcpDfc2ZEugK2vUbBBGggNZIebg0HkDVAKWn/nLQIJI0erkRy+7NB1Uk/1byaR/F7RLTE36H2CVExAgIFntKfkZJuYH5KMcE8GRjrECiqFNbx6SG7OFXKOv8lMlRWO8yV+NjjnCURSM4tKWLpGAu7JOzeHJqUTRE/Eczr886t7aTZcDJK2Ry0sWehBdWfH4P6m+dFOHm+khNZwXYt7n91n9sKRhZ2KhcfStYpkyggp+HhBGGk5nICWD8cQAqh3wryaYE8yKQP4jXKyTXtv+rp1YbYSipUe2B7InOc2FLWE4Ck8h2Ui6FGYaFJk82d1lGRdSKTI/JJQH1MIDnJJDByyLqTiv2oW7hFa48s5ESqaUTou5wIHULmCcSdVp5rE8uSWRfpMyrF01j48/jJpUhAryeTR5GJvVJODuqCwmzaG4CT/UuDzHLykjVIC2N3p8gNLNdo13byyOrrWgC1WqyxrZG1upvn2olBgdRBlSUQTFaHmSKS2I6Ts4xtZezNA+AaP3ea5ZSPtJySImzbOtx+67UEUphrcX8qs83nhnKQxPZjVyXwLiaY3DKKNvjFiqBEGs5H+YHnXVmUAUgtRass4uoB7jTWUyF5grIoZEhJDannde7sAFiuOlqD0gj7LXJitE6ILNIIl+KoTeScbLP8HMQ5h2nlTphhavrc0XgQuN7HnMxDyVBcUuz2Wlnsy4SJ42wSqtVUWZYB3GaiRNEu5FBwsWXLZkj6Flc7ZaRnWzlqr8wcCPnp5VjYlUGEJfHZ2YCe+VSiV9krqzfZrh0HrY7+3LF9H1Z2q1nDyTr0pSKsMUPH9iCJJOJ5eAikePtDv8uvHo65ZBj6+sD5OVoDfS5HZEisUNNzypMZ+hhY72Lqy6e/QPteO+Wjfx2BFG/3f7O1Gy4C6e3HlQDqlqP0Zh1ggPQmY9eLGi9FyjN2v6ObtYqxkoFi4mBFhT35yBO2//BRq2nVGCVvR2S2r2/h2szXGtckBZNCtDWBQGLO6hmpDcV6SFWdQlZZMmt3R3ODZfPqSPK6Fk2dgSVcmc0YP95GQXLmA8q3orrRNWI+6ppUCGPl/KiYoqWr1Q5U7kNpchAiGrs9bBMnTihHQTHOxk8ca8VlpRTRJFmbFCm6aKWwZvvO3bZi5UqrqqslL6nJikePRpE0DfJzOoVQEFiA88kifqR2Z/+Uuam1OIW1ug9iSjmXUlD2SuWpYxJx60pa5q5nIbKG6HzpZ3yny0LBgT/H0q/3sU/drFFaX1VQodUsWcMJ5X5LVY3VH6m2NrKdag5VWofmM6rAbgjcfgqBepStxLFLucRlqTztXFmcAQmnc2m8vrkSBcVVLnM8nbVZ9svagavK3v+6S9n/RGb+Pcfir2/4kqXmFlhnWoFnEeXkphhRQdxjoA7jmr2ZOdfF+auTwgMWec6lrYzTXrKmlFWo9U7XzaiQICZ17axx14uia/+2nVbJdV43GT3bIZAumD7bRqGo75s90Wq4vt9W3WCTZ6Ku2brPxkwYT57eSFsHeXLWOWfw3a12z5132suQSLKLLsHabWRZrs0jz2fqvIX2g1vvsZbefLLjJlgSC+6ypx63xQvn2I4tG2zb5k02kyygSROmQBpVMJc6bCJjs437o04UbrKp68J2rw7isOJwpZWTO9qIkrST/pYVoe5HNE/0mIziX3l5e1BUqUhAlqSzZs5BjZaPYmkHRD9kJIpWndonT5nktoYVhw5yPq31YpbxOBF87KMfdXu7n/3kx9hbN2A5V42F3TX2tkvebstffMV+/otfu/X1mLIR9o7LLiDv6Dls7grtssveYY8+9rCNnzCJ46ixRx552t535ZUUZ2215c+9YF//+tewhD7Tnn9+OUTTU1ifzrIp5DfthNRavXq1LV68iDaZZ7NnzrBSxmQW5xVZWJ73+T+8ZcfisTuWIJCG8woosa1ECyRaINECb74FEgTSm2+7xCcTLZBogUQLDGsLvFEC6dysrf69AgrqG1ptz45aqz6qSsh+wMIMKpELsBrLx8NcycseN+0kigM3Ut14KMxgBXIvN+fCkmRhJDueodXxDty4EimATUFNwPZUxe9+U56EMQhcuHInZBDpPVKcaD9bIZCO7q2BO8FyBeyyWTfagGQdBL/2OLAwoBUB0JCBVnuwdeJmVRYihUVUfHKDrh+/SdfnsAkSieTfIQCWH9lmdAlQUPuwr7JbUQW5Z5ZI1RERZ6pkpiYwAJz6TxZ5UW+6bZSOOxJaxYBACFAebB8dPYfg2/W24DhSUW8JyJadngc2d6FoUa4IlZt6PV0Kl6itldWUjPWH1F/aZxEYujnPy82kmnKczZsz1U4+ZZG37kP3PmxrXtpoYwlvvvbj77Ezzpxl7Y0Vtn/vfuttTbff3H43lfBJ9m///nmbvnSitVUftlv+8ybrzCi262660Q5A9nzvizfZqt0AIYCVv7jte1ae0WjX/dvXbW81ih/A7j//+TaCrivsuo990b560zftkSfvwy6jy77w2XdaFRW6i08/w3ave8bWvXLA3n7l1XbrTd+yf/7yz2zjcz+yeae+19o6KhCWzQLITKdSdI8HV/d0t9gfb/+5Tcktt6KRI2zOghPs7HOvsuuu+5SdtHS+rXhxOTfDK+x9H3q3+7o/+vgLVFfvdrC2j4rWOGPHu4Zx64ocbuid2FOotkD9CHgf6D/Z5UjBEAH1x1bXD1a1x9kvYVyH9Aj60dU4gagMQ0DjKRCBlOUOzD2fDxoAIn18LGh8DdrCiaBJz4jVSBonHBPAisgFfY9UUSEbKXx/IIgCQTWgFpKlGkRZTB7ptX6RPcpkEPnLmHKQzEmBQPD2gRDH1nL6rSrsoUqCQJSFOa3fXQCVSYBq+rzaXSB+htpV41Tj3fctqEJcZaUXIgA6VkpJ/aPvCjkPjGchn7w17j+3Sor6ZSBjbAjZ4+uLpJB+gJGloNrDFyaBifo7vByTaTLd8xbT8iHiGIDR1wbme6r2OyxY/pl4nMTrmB+jMoUYI9ovzzfSmHPySu8PVfphX8O4c/Lc7SuZ465CCv0UE2BOjoSDHiDGZHWZxH7F4K2DaoGBHiTGGFuxhV0gWIJywEkvvl8h9oGA0L7QR9hTLZg70t5+/kwgZxQlNLVIgU7WujbIng5AzjZIISdYtcqxZgrwyoZcKiEDIR91TS5V2Jkcf/yTRR6d7AKlNND46WGjXcoKAVBtJ1+plfy2OjIgWlFCdPAdrSziXeQv9ZFvlo66ackJS2zmgvmWM6rc0iCQ6jvIsICQSeK96oM+gb2+9orUF7nPeg3YOAi2sq1IgSRSSeu6K8x4763PD78C6ZzcQ55RIau4LFQDRVFuk0gjnS+CnaLmCKSPn8fCeUaFCUdZC7ftqvJ8HXVlClX6Ofl5qA9QU/B+2XZ1ADJ7AUU0t132y0PjINUJVAhIAEhX1Spwnr5VfpjGWDbV9yNRbowsKyYLY7pNnz4VUlJkYKbVo9zYv7eSEHbyRFhbJk4dbaPIx5s6YzxcdrYVFWCXmlNElfoeW7d2mzU1MA4gD1etXmuPPf4s4z2oBENe2aDNbDxHgmoxjP3A8QzOnzD7wnwbWi4SPz/09yCZM/hsrAL0sewbeu1r8b+GEvDxfI3nzGssDocQSEO/T/2kh45A019Nf+I1N7zebr6uhd3QN1bWNNrPlIu0ac9/+/xwEUj/+g8n+LVM89FmXwfSuW4TwC0wXERNUwu2v2osVC97sf+66467rKmdvB36NTUNuzQpWN2O11eVQCBFJJKeCvojSBLvV10TKmsOQpn1Lk05gT1NKBNRmEDVFJJ3OUbkAWvWceVTrbyk1EZj5VWQk+eEi+wVG7GaGzVqlI3C8quPHJmicaOtGOI4GaYhCWK+E+I3BW+wHogcVzgpR1Nkus53XujA+Oc4g0Ki0faj0NiybZvtgFjqgrQuBjAfDYE1beoUSIXJNmJUEfuqAp4e8pPUr8xDLzjQaVDXUMG8T+uFXxdwzJ7D48Ujwdo0rKcSnzIfmGcpKPEH1LtOXqu4AxKI83cq4yeFNTBJz4tsk2wW4hi/SRRSZBzV1lkD87CrGWs3VC0t/KTyXZnM505s0jr4kdKpj3mdyfWe7IulWuyCFJRC7LpFn33LjsVbvnydNTEWR02bb7ncR6jAIItCtKw0FKtYY2dg01dJxtQRrAB7UWjmKRMvKtLp5LyTgU1nBzZ9XvYgwo6FtB310YFde1B5VXOSaraG9RutYHclGW6nWvKcydYB+b2S/M8e7JzZGteH55OTmmUPP/GIvetdl9mzTz9rf/nzA9gp9qBQokAiGWvRXLPTyf6ctmCJ3fK7h62+PZtcuUmMn1Z7GqIlI7XXKvbvhuxrt9kzZpCXNNGGIIwQAAAgAElEQVQVc/UN9ayrpV7Qkk/OllwCmlCc9VP0JWWdxmdrc5PVko93lONUFp3GSTrn0JKRI10Z34ICTdfsbbxWjOpz9KjRvt5XYv2oc6SGTCHqoxT+kOpX9zAqlpnFfpx//nlYzY21e+6+h7FfD3F1lKKqU+yU07i23l9p9z74qNvQFaGOevsl59qRw/tRJDXb3OPm2bbtW1CfQiDtP0rh2Fo775zzKCJsttWr1pDTdB7/Ps2J3Geee86JpnPOP9+OoFB65JFHbDFOASedcDyFChBHUsdxjduOJeRXH9j/lh2Lx+5YgkB63a5KPJlogUQLJFrg794CCQLp797kiS9MtECiBRIt8Pot8EYJpPNytjoIrUdPLxXPtXi2d5NRoTBfQAbZ0yWjKuqHGNJNczJVnwLEnCDinrpX/kSO4gQSSe9zcol/63cKBEgMyDig6UKOQQLJCRFAtYAABUAwpl/cussVB7JxUhViqIhtxUanZl8tAcbobrCxa+I7Zacn0CEFpU+KvlvAogBXKXYQPamiXxXvHuIMCBGqwIFCABN0c+Y2Xv45HZPAOgGPIg5CJpKskQJIFo7VSSb2uM8RMAB4gHNtR8co4FnASgzkOzA+hIDQZ0UKeV22k2p6OMoYdWZk1aXvjWzJBF5Qd+tKqD4UHb2+HwI+AjCpraXQT56P4uSWSIgsz1eSP7kaPpk3lowotIkTy+yss0/GwmKCvbplne3esdmmUtH49osvAuAhR6B6NwBssi1/drXt3osn+kVn2pILT8LeYo396ZdP24mnnG1nXrzE7sEv/gd33WcdFaPsjMvn2Feue6/913e+ZY89VWkNrXn2qz9+1sqLW+w7X/mtfek/r7UffO9HdsHbrqbK9oCdiWUeZfL2yG9/Ypd9+Gv2X9+63j72+Zts27o7bcaCcwGwGyH75lBBieVeZTMkZqFte/V5HBFrbcvK7XbcwuPtT/c9DNi5wGbOOs42bd6APc8hOw3Lkj0HdlpewUj71o0/46a3Ieq/QJwIZA2WbIEkkborKNUGCYoBIoPXYtWYkMMYJI3Jkpg4caWPCCP1RcRMOOCoeeDDWuNBPvEC9F3yEuzbwJFi6zcf6yIHRLBoDPFpTYuYiHEgVMSh5ikvuIWeCCd9o8aSPsd/yvEKwO0gohorNRz4ikDomDjR+HDSwsG4gMbKskff18MOJivcPCIp4uyeoStOPJdjUsrbK/p8/L0ZtJ0IzhD1E/bZyRrZ+DFnRNTG+xyTXfpsTJAILFSFuv49lETSfvj79V8EYMdkiYP2TqCEjJx+kcrqY/WTCKJoPnrfiYhQF6kJIgIp2FqJoON1r06XZCkAqnocC5irDVUVHm8vtNHguqb57eMtGnd6TWS395OTv1orQ7vH64YIKa2UMbEUvnuQQBocy4OKMxFDcRsNJZDiPtMa4CoxAbJsXeMwvyAFa51ygF9smwgZ6QHoa4PUaYew6QEM7ZY1XLRC+5hnjVXFcdb/Z+884Cu7qqu/JT2999TLqM1oevU03I3HNhg+sCmmm4T8SCCQBIIhFCdAAkloIRAwgZCEQOh8DsSUQMAQwLSxccF97HGZ3ptmRr0/te+/9rlHeh7GZDAK3wTf55+skfTevefuU+49a+21NsqXKgikOoQLjY2QSbV5a8Qaax42avX11ZAPFBav5/eoYVT3yK+ROMh+02ssAcCOkcU9TNb9ECqciX7Zk45RZ6LdmgHp8rXUQKM2Se9wrw2gfFHGvo9/jXlXQEj4FMjdDARxIJBiAgDHEvGVqEnJdXfVwKduIeNgll/Pn3/U+17xzlfmqPdBjQrOMcrcklpPVqmqrzIMiaa6eqJp9fcCbe7s7HXLuCyfqQJYz7Emiox05aBAeuIsu7uaulonhzSW52BVV1NdE/QQZVr5C14zRQRBXNukUBWpJQujfr6U0X4AcH1waMBWAT5eeumTbB5qDSlfDx/s8PWzoqbEnoC6s30hKpb5i7g/NhK/jG17eLd1dPRzLVlqYvTbN779X3bLrZtoC+oqJYRwr/Slo4hEmrn36Z4YCFtfCotIWHVDMYF0IlFUrCTy9xataXF2nUggFa/RJ3bzox0/fCao9maUSHENDc8lgUBSIssYCqQPnHQE/SILuy/fcJddd8Od9P+MCrH4ILNFIL38yashY6HDcZWqRO3TNdgJ4VDmdYl0/X39APLUHuLPTiB96TolizCvqJk0iWJSqk+fQwD/ejbTGBNhpPuanuygVTzJQOocRG1eJ0iacpYAq+J+UTkxZGjBrTlXb8vnoRrCkquFcT2FcmQMkLyE+9MINmMCyZ0YZZyWQzZXN2DpeMZKW//sy6x51TKbYl0ZgTAq8KwmUZT6x+ul0YaMq23VEv6jT8Z59lMtv1LInIzWev6tlsvqsRdA/+Deg7Z7927bsnOb1UJIP/e5V1grz0F5+rQKpZ/XP9QaIutUnrGkVtT9QBkfUuS66s/7Xw3RH3TPiSNQVpMa3GHd9geJkCcQlE8+Q8KzQFz//SGYN/jtW8+XsoBVUoRUzKwPUuMUqLF0fMde24sl8SAKMSpIWhX3fOn4fc1j/Zb781svPvUaSGqx7BR/XWPxU+95s03lqixLPaIsCqQK1v1yJe6M9nk9QSUVHDp4xEl35HIQZTxvcG0jUmEqAYXrVe24Mal7WduqWSP7Idru27TZ7t98N/eKHlvH6Mv89D5b0jbP6s5ZY9Xnn2k3kfAEG2PLV6+DHGLs0T//8c2v20t/7/fcHu62n94MUUUDGH94Oltdfbk9CXXS8vXn2HX/eZPdef8Rmzd/KZZ01XbTj78POT8BMQRhxVhdjeJnyaKlECbslSB4JpyohzDk2lSDTgkRqs+nZ75hjXHG/LGODuuhbpP2FRojVSQH1FDXSONKz0OyqpUir5q2VrGO65p7IZ76IWWkWKrB2k8KZBFIo5BYBe6d52Jd99SnXArR1YpqaKMrwPfu2WXPesazIHueaQc7uuxfP/0Fu+eueyG85trvvvSFkFTddvfd99gFF1zIen8vyqKVWOIdo27ordjqQSBhw/izm+9gb3CpPeOyS233nu12x9132RPOPIsErYsguwbtq1/9qq1ezf3j4otRM9G3InNZEydIRPqL67aetuviiQ1LCaSTdlX6yzQCaQTSCPzaI5ASSL/2kKcnTCOQRiCNwMkjcKoE0nOadzrA48oZWXpIYSPLGdmmSZ0hNYs2zF7qQNnrIoaUo5lkske1jRMa2gwloDl/D3VIZiy0HKhJQPEIDokgUg2VWENB1lzJ7jxkv/Kfv6eIQCr0jdqxXcdsuJ+aSGOl1jWOez8gZa4WEA0fprxAaYDJwhgZf8IZldkowghQTtlyymB1GNvJqaDWEQLmGbWJRZQ26KMAkMrAFzgo73uBxFksNaQKUtatyAfVLNImUDYkOoaAgDwgILthVyGIuHIwTZZaIrNEZPEeFwJEwM3RCOUVBvu8UTIT9dWF9dM42asD2F9oczo8in0L4NAomesqdC8LI8eUw6nd+i7YYvE/WfQFFJ34aUNL20uBdgApCoA8snPJQUispcDuuWeusw3nryE7dMqOHT8ICFNmz3nmeWxme63zYL9t2r7FHtpxjMzDK+z8y87EM/2bdtv3t9rzXnylVWG58YG/fr/dsHmfNc5ptn//+HvszltuxT7ji3Z0uNw+8Zl/ZnPfb1/55GfsVX/y+/au93zU/uY9b7H7Hr7XnnTFb9vBLbdY1ZxV9oNvfste+PLXYVvzgNXPWeCb76qKM+0BgM3CYKmtXrPUrv/6p62mtM+Wzj/TunoL9q+f+RJ2Hc/z2jE33XibPfu5z4Xw2mar16+i/tE+++znv4qX/H4nAVSjIVh7BUWN171KwPqQzS5rL5FEiZVdQihF0kIKIr2K7eHiz07G8IM2+Ql/FJRknEM0owP5OjZolJOwrg7SRAhtcLUG/S6rlgioOpkh1VxCYgRSQAqUoCpxBRKgmve7GsJ1efs1d9XnIqQSpYvGqbLI9eZIrkYSzA2z+KwKf4f3hBg4MZW0sZi0CUTWDDml90VydJoESrL2pzP+udxiBVIgkERmiUDiupJ5oPdrfhREXLltY5gPmpeRDIpkli451hPSnJOFV7xu72efzyEW+pK1mM6lhujIEwqwwuYEsSzDgm2g+s8tCn18EAEJxdRn0yByUPL4jBXxJHu6hKjSnIs2epHsUe84AZ2MJ+eLpJjhS+Cnq4WkMEzGZQAZQ7tlrxQIJJFCQRUQ2iuSmv5K4lY8JgW0xjgEED/ELrZX9kiBNAxrPitJWNdBTMfHVcsOYFJ0otsKBuLTB7cfQO9T/EaTuRIIsAwqwRwKFtlo5kB5K3IoXKitVEXR9AZUSq2NNYBNNdbIVwvqnHoAw8bGWsA9bFHxuqpEXajaIzll+gNcK+O/HCs7gwAvx7pnFDu6QZRLpRAuAk81F0fkJkaTRB45aZ4Q/EHdwxe2pGMQN+FngbzBmuoTtwg6n93X8xYCWBInJSTMaW4Nij6miUBAJVr0AHpWA6Dmq6qtAks4WS72YaU0xvWIRFKJp0HW91HZQGo++31WRBtkFPcQWdmJVMpyr9HfIy3pVpdcF9gqdrNKiFBNpBJ4+TyxB9zj/SILnZDic7K+EhCrrPgtWx9221rV61i1YiWxGqaw+oMkW0zYmWefgRVeq9XXtXG/KcEG9ShWewP0Q4lt2oxF6I9/anfdu5WfIRwYl7ID0xD5ZQikOB41MUIORvGacvL+KX7PtALJmejw2WLyqJh8+kXHDrksQT2leSZaIrzi2hESNGINMSVtbHjV+07awJMRSLfdv8v+5WsbTeqjX/SaLQLp+evnUqOlxYa7IJH0zEJSTT21gmSreAwlRB2kbEl53g529VDbcic2Vbcw3qBSUEyIPhkE8FaCQiC1k4Vb0jeuW88sIjBsEssxdExUeLE64tTCc0Ubc7sZdfdcxlcD97MmxnsDNWWmUBnVcj5GrguIvA4Y83UIEmkAiy4l6Gi8ljNexyGRShe22yTgeoHnqTztnoNKug7Sp1L1imRJynOdEoCkhp/kuzjMCZKAtE5n6L8sgL6swaSo1YORXwPLtdaBgu5rAP0iPPuk+kFxUcpDVA01w+Zic1ZFrMbHh5wU0OdF0MQEoRKen+I6rvFS4g9eelYOZFYkiDTWpKBVbUI97GoN1yu8W+uQxmsg8f0Ycfxr/edvZVrH+ocsi7Vk2cikHbprs+1GFWIQ6A2siSU898kiVqRICQqQqy9662k7Fq/9h3daJ9ey8IxzuTNARdI/1ajMJolxGc/XvST39PN3KZ9dzTU6yDP7CCpX6lhxnRMQTF3d1JMa6ffn6DpURaoLxcJGgsOgbb//bqvcecgqb37QFtVST45n2XKsT0dXLrEWLJyHuJcMsnaKXH/goQep5VcO8X0bQyBr/Yz/vmNHbU5dzhYvoe+xdFx7zoW2+9CwffKz32K9brCzn7Aagmsn6qF9EPY5W7/mDK/Xd/Qwn2ucg5XbuSh/urB222YHD/KcSR9WQpaOQMj2sebruXQY0uXgvgNuZSelcVNzk9UyN3Rdh1H0qMahbH6lkm1CoddMPVON1TxtbsAWtQNV6/Hjx0jGqGT+HrVePqd1vBmCTLZ2vb3dWNsdcJWSbFSr+F1NXb01NM+zPfuPYBvLfZNxV12FTSKSuwpiqOeFTggx2ejtRal05x33Qkb9H2/DnbfdZa9/3Wux01tETdFtdv3111s7ttQXXLjBmltb7AfUTlqxbKldvGED9wfuZ9yfZJOrMfm6TzFOT/I6HdbFE5uVEki/8HaU/jGNQBqBNAK/tgikBNKvLdTpidIIpBFII/CLI3CqBNIzG7c6gO0gOBZo2uqOkQkIygAZQ72LRGHjhJJUFCok7SiXWIsACAQQJgCOAge0kRLxpM2RapjoFQGdSCBNZ/IrE19Z2a7OCPqNqIjyD3JYZeJPW9jRztHeEevYcdQGuwsU2SVhU5t7sMeC/JfIRmUPBZimYslkq0KUVFAXROCxChVnKWKsuiKuQAJMEODm6hAvTg8QB9hWCaCgzV8poLoyGJUxWE2xZQF+slyRDcSYgE6OV8nGriDAmsxDZYhnOL5qWVRhHafj6N+ebQrgLyAzZqGWlmLvpHo0XJvalgEAVMFmAXz6jOzpasuoR6JsYcBFxbO8ZCgow9jMCuiaBNAbxg5FRFc32YMdx7HV6OoFuByyw3jva4PaRYHigUGy0QEjRshcdMsXgFkDNHJdgeyzQEom2bzPbashO3Gtveg5F1pmFIsRgr9qRTlgUIP1Hx8AROyxQ9t32PJznmRNaxbYxhtusINHMvaiV7za7vnetfahT3zJNu/N2if/8U22oH7I/upv/sUePjJuX/3iP1l+bLfdv+kOW8fGfufug7ZwaTsb8Iuxu6uwB+65w1YuWUHTAJHy/WzWa4m1MpzX2j3330mmLhtzMvt3bb4dcOWwnXXWpfb6N77DXvnqN1qWeNyz6S679EnPBCTYavVNFdY8t8m2bDlgf/H2vwNokP2Z6q0EdUcACichTHIz5AGgj6xoIiHgAL6P3UDEuPImMkNF007Hiqoc5WiLyIiEhZMVhFdgtyvoNLDJ5s8kdjdSCLjaJVGdOHGieSfgjvOWy/JMQFXShmAHR70rJ5I0LTQfAwka1E5cg1vxJHY6CSBaFq3cNJVEjIBnRdWRgNdxAVkiMAANBY54VqyrXAScChgLNlRBsSRSo6hemY9s1Q8Llm0eD7WbY0V1ViRSvA6a5lkSI5Em0cLOM7h5RVVUiVLNk5fWkyxZ4gXGeDxmJGyi2scJQVfqhf719YY1IRKEbofHPPO6QhCzIojGASClagrrl/fQNHnnKhnS3kVWTDEvR5WdrjkqKCYh5ooVV9F2TmrNeA1hnGlMJQpBzhNipHgFezG321S/aBo6yRR+nraxS8ib4lot4ZpU2D07/f64voa1JRxn5trD+jtNKjF2wphTf4qAocA7a/qiBY3WWKcBC0DJ3Btzwl7jl3pG+h1rtNti0g+TE9grATbpPqA13lVaIso0jkSEq3yUD3iRqGorBCVxzPK9kjWuBqC5tjaHRWqZNTZThwISuqWuAVCsGsIpb/U1OauijRW5BqtDeTMlGyt9HiZPihyv0zWV93klcl8KthHIF62lrjjy9pb4eqzMbCm1VDJE6++nfjb7CqQXLjsSxjYjWiCbg5/cz3oh/kvpJ62xgVgqtX6IsN6eflQfAPzEboIEgZ6eESeVpMgYQAWm77Ifjf0WkuVHfPyI+BMpWIcyq5p1UmqQeViAqQ5ZLh8II/WrxlCOOKv2URX3qKbmRhIbsm4dJbAvX8H7UZKNoTTrOHIIFVoFBeWrUGzu53mgzJavXMF9qI7zZsienwCIHed+0mX7Dh237/7gFqyN7vJ6hqrdIbvAUyWQ4jXF+R3HfDHJWbTETseg+HfTc9yZncigP5JAinOi+HzTRG9yMF8//D899ZxIIOnQWs+T+k7JuqzTbfij957YRP+5GCj9RfWOTvbh2SKQXvnk5cznnB090MUzBM8RgMkZLLM0Dyrw6jp04Ch1TzrsgW17rEfgMs8BFRCbQyiTNE/6GB+unBN5zaI0hjpwHBIoB8APHcRXwdqwBluYQWkImD+HMVbJmMzw3jLZuekBD5VLnnvJHM5dyfhvZH5L+ehWk5q6fHntSWKZ4TlHNdcmpNjQfOCZqRoQvRT7sgkpgJn3QyKBlfyDHWNt6xyra2uwGmqGlVBHp4D6HANiJ3KUgiPVjxM/vN/tEzkmy46D93qWHSE5QWtejoSBvJJseCZyhbaUoUnyk6eKqEaS/vNkCiUhqCZfqE8YHnhDQonI9kAgSRUMWc+fpDQpvvfo/qY5PL0GRwKK69J9PsvXqBKEINRGIRxqqNdXRc2zvj0HbM9d99sYCqRaLqqc508VQpNyR+teOSqtNzz5vyeQ/n+NxY/93VshkEZsyZpzeG7FJ47xUa01h8Sojv17bGxgzBOyeoZRlxKfSq5njP7p4hn75htvsm0PPMQ4mbAR6u+JjCvXtoTFbRTlqwjNau5JS4jT0Ma77eKVa61qbosd4E/bsMgb9jVvru3aucc6eRaWAvloTyfPhvM8iU1arknW1JKpUQiZSatrbrAnX/YM23dwwP7j6xtpS7W95MXPRdF+Pmsq90j2EXXUVxrCUnAIK9YxqWEZW/lK1aMqQLSrxhF1VlVziz3PgH7mYWuAvUIH9ZD07KS+bmhocFXqjTfd5CNIxMx+CKAbN26EWKqx9evWQxh1obB60PZAPLWhEl29+gyOPY6V6DZbBnmzZs1qf4bpo57WQeqY7d+/n/pHHU4Qq67YRRddQj6ItHo8I3CSI4cO8H7dA4dZr7HPg6iqa6y2Hbu2QyAdonbpCITRKlfIjg6M2jOwsFtLwlZJ2YR99StftVbasGr1Gn+uuP/++6mRN5fP9HCPpW4VY3mcdUPr4gOZc0/bdfHEhqUE0km7Kv1lGoE0AmkEfu0RSAmkX3vI0xOmEUgjkEbg5BE4VQLpefP3z2T/ukWLyJwAUufx9S4HuJfHe8ia1AZZ9mhh8xyzv2XBoc1UKFoOiOogazD6CJtzLLIcTNdeOwD18SWQ1TNenUBKSKQiRYL26zqewHHZv2jzNdI1bAd3d9hYL9t3gMJxivNqMz0OGJGvAYBsKCfTDjKGzaksIfLUe9ApPVsagE2/93x5NuQCvMuwWenHkqKXTdEAmeGVACrDKnCcWE5o01pFBmwoeI9tC4RULl/CJrMiAHZsTsuJSRbyJ8/vnJByskjWFpJAQWKJyILZkhKpiuOrcHw54JtnoDqBwQaZjFIBHTqP9AE2AbDIMUJcOSybZQHQI9hYCIDOokJQlrnqOmmnOFaCTz7kkzbjqqORq0FBJuCXvW5v7yAb6D7bteuAF0PfveuIHemg8G43GaBsNIdQcpWwuRxWtj4xXrG02S6+aJ0944lns2GcspaGKWuorbOhroId2UrNDwCpeReu5frH7FtfuMHWX3iZzV3cbH/3zr+379/+oL39bW+0S5+w0N7+nr/DwqPE/u07n7KDW39sbeVVtnnLA3b+Uy+0zoEeW3322Vgk7WGTfJYd3brLcisXAh4HdVtZySq77bYb8YufZ10H7rVKNvvNjQvsa1/5kTU0NdmqNWvtrns24cd+mT28/W5rX9SC136LbYM8ev0b/hrAWNZpQsyDMkQbYAfjiaViF9Ue/rtERTINMiZ1RmYAzkBACSxyIiVRnkRSg1+EWgm8nABwq7qZzPjAjIa/ReJDGHGwnArEhFvpJCSCk1kAED42VCeHzzmpUXxer4cjO8VojxMILKd1RIgJIFNGdGLF58dm/kWFi/8stC15+bHcfiXAfKpnVJ4o5yLhGxVAapPX+Un+K16FIrmi3/m1ukCEuaMC0gBx4yWyqgmkCRwvv58hjAIBAxlMO0XQCviU4s8zupOX1w/yeQMIBJugzNlJire7wo8+ULuzgHBO3YmAoy/UZyI1NO8zADxjAr1Vg0jrkddMS5Q/LucLShtXZPGa7uPk/NNKhwQUjO0CCmS8oc6R7ZKy2JMaV9PtFmFFu/2aiIWOO02aeb9FgjkQ8eoDtTu+z9vC+lusrBpPVGxBbSTDqYQQS9YV2SJGYlSfd3IsGYNqRwkAb3lm1M5f32oXr6H2yBRwLONM53XiUOuPgF1X7wXya6wgO7ZhsMxAxsCJQCRBOtE2rZtDgM6jIxNkPwPujrJeMY7HWPyl05vQeJN9nmP/Wo9RRgrMVXY0Xlg1KJeqpZqAtK8jw7mBzPB6vlqbIJu4H+nvDZAnlVnZ52hO8DnW8xAjxUwxBMAdBWiU5Rt9Lwu5AookFTj/wI8GiofqrPz7t9cC1tMGJWIIpB+B1Fcc+gHepxhrSk6Y09LqZFsP4OgABH9P/wD2dZ0oPrupC0VSBKSTkgWqsAXSvNL9Tv2k7HnNg/jvOPaVZKD+UB2jAdb1HOfWe3Pcg8q5X+u+IOJIyQYVJEVIVVHNfVAWexUQSQ1YeDWQta7PTQIEcjdn7gtgLPHseJF/y5atZLRUcT1SQcnWq9S2bN9vH/6Hz9idm7bTp7KDFUl46gqk4oCfSOg8GolU/L5iZZH/2xUdj3xuOLFTT1QuxXVJ3wOB5FVvXNE5o0BKCHclXGiN0nolAp6vDX/0NycdNyKQZBF23ffvtC//4K5Htas72Ydni0B6xUULXK03Naa1KGODSGkykDL91HO5/c676WbWFr4QMtN3qplY4fVcxqk/VkHyS30N4xfwu7+vh34H2EcRohSYJsZJG2NrRT2kLs8jtQSlijU964kQrL0JoRKsWoOKU/NSNbrqAbU1NktVy4jPjcgSU0kSjOEyJUZwDBHTsjnNooTK017dkqXS04wu5bz11DEqwVIZPtMGOd8QN5WSKqzvmuqssQ1VR0Md4x3FIu0swBiNMY619gWFj57bkucAPj/JZ6dIIDDqCJWyVsihVfNNpK/WQ92qNc+C0aTukaEuYRhq8R6tNV73h/Dl+vHk7b5OJypS/6vGVXLfFQGlujGqaySibYwaOGM8e44D3ldrHWN9Pbpnv22/d7NNdPZYNc2sUY0z1ocS5uC4koB0L5WykLi8+olvOm3H4jXv+TPuCSU2f+l6nsFJDmLdLy8bt90P32+9HYe97p3uAaqJlyNZrYx7wABrZhVJWz1eD6rbhiA99nQdsQOQLFN9QzzfVtkYa9sI78uzvq9GeVR4cJudMXe+nXP++dZFv2+CKJpkzD20ZTt1PhcxrishvDda72AfBFIbx6emK6q4EeIue8e6ORU2d36b7y1yJfX2tWtR3bTPt4uftsHOfeITUGWikpOilhuU7leyHi6wvithorv7uNeUq2HehOQhKX6T5yK3HNb4Ycyj7JPKW32m5xNX9vJ+jXsl1WjSeK0xEZ48u+Tz1cwNvaP0GpUAACAASURBVFd1/0jiYJzIqq6cOXom9QGVWOGJIIxb2TT+7Gc/s1tvvdXHnebQCHuqBQuX8G9qne3aab1dR5mD5bbhwifZhRsu5H5Ub9//wffse9/9kRWUZMX4PQ4BtWr5aq6zAkKzj2SCA1bDPmL+gsW2Zt06W7Jkqd3wg+/zfZGdyc9jhWG35pMySmrWmweWnbZj8cSGpQTSrDz6pAdJI5BGII3ArxyBlED6lUOYHiCNQBqBNAKzE4FTJZBetPjwNKHjwLhvYrTnYaPLhryxtckKgK0hxZjfAwQW5HktMFHKIDYwroDw5HVtRNhgJaokkUb6mDbm2oIXtPGVNUiSxa8r1eZamXueNe8bfRWqltWcwMWkmLM+I+slbbo5QB6rteoKZbeSEwuB1EWmd6/qPYwOo0gi05bNl4CxKjzTVai5g0LlKhAbASdlzGmjJcBOmfxZNq4L8AmXDYSK2Q4BtoBZuw1QY2Mj2dm1ZMAGyy1tGnWdw2QJ9vT2s5EEFhXozjFykEdSK1UQt5p8Y8iIpz19/b3WAxgyODAEqEnReDaDJJJ6jAN5EcCJ6JUvJYjskPLVqm1T6ptTZRbmsD+qAUTNk1FcAWGWz5OFCUhYl/w9O9aHImk42GcAVteSMSl7mALqov17dzlovppMwmwlhaRLABUBTw7t32ub733YHqTOxeYHttm+/b0UESb7dZysZXq2MDZo56xZZH/wkmfYWasXWtvyOVYx0W09ZFV2Hgfk5PzLLlhjd3/3ZtvBZ1/2mhfbP77rI/apL99lv3/VK+23Ll9rb8PiLlO3zD796Xfb/T/+hC1m87n55ntsHlYjy85dC8gAqQYgfADP/8bVKyyPwkGb6tKJJfbTW25kw7zSHrjje9jTkAVd3W7fpBD5lb/1W3bzz2639Wedhc3dFgoCL7am9gVsiH9in/jktbZ48VKuZyeWPPjGe4akNvcheVixls3MtAqOXxarW/R7qX8E2k5bnElxF1kgz1ZPrO4Skkh2hPEYUY0jslAgk+aKW7XJ/kvXlRAHqqcQFUsiCZWhqlckfEoAgiP4r+/o5qYJpPC5MGc0/kJ2cyAPAjofCCyngjzTPgFEpVgSYKG5pxo7APozP/Nut8YLwIc+p2LpUYUVaxJFEM3PKZomUdLElSsCttNZ2BxWLkiO1OkzAv8i9qs1JSHF9HnFRoomkX4CA2XlGGZG+JsuTaqnoKLRZ4MdkHos9pXarcodwUoMEs7BPP3oVWOUCB0INs7h8XL8JgD2UoTofFFZNpM1HsIayT+/jqJY+jx2DFFtiyTeDOmla/PaHInFmlvXJUR5HAPqD7XT19REmZYML3+vxpD+K35N+TgOahX/DCBYHId+fFi6SOj5uJOCyJVK4TilAFJlZPGvWEDG9bPPAVhjrfcxGsBy3Quc7BPRrqx+fcZVVYpTmEtTkHf6l9RvWvuHADlFzqsehAqnD5JpPgR5o0QBESu9qCGH+NsIv1P/DlF3CXwUXon1MlHvSBnn40BWTfxXSlZ5HqK8jgSBGpQPi6rHqbdUS023OW7dU9+IdRYWpg2ol0RAKekhR0JBTvcSwjOY2Fhd/dm9j4jfbPzw6g0oGiBp8iQiDEo9BNE/KIUR7VbJG9336sk8l1JVCqM+kUdYGklZOgHA390NeFxFTQyP3ZArUOsbeT8E31FAPdX90O/8fkhnqCbSwoULbf78+ZBA1dbczL0BFUcNiQmyeMozb1Q7I0+bMiQwyLpP9yQfWxqzgPb9WJodPXzEzyFlXr5CdoVklPsYKvW+qcaCDDgS5SpJE4CuDaiofviT2+0v/vKDtm3XYV8rBHCqHpZmaBzPPi4ioenjLNzZZtJGZqLuoyj5w6MRSI9QHGm8JWPP51Ty7+LfxaMXE0ePmDNFn48Ekq9jbhmpuaSf1C43CfT2x0Zq3br4VSdXIP3Na55/SnZ1Jxtzs0UgXbmmGoX0INwIYHV1k1U1ttkt926yvYcPcgllNsLfJseUWBKeOKS0UN2ZCcYYWTTWwL2kHqC7njFSzVtq6cc6iPYqJaywZk6Nj4gmR2kkxZHUPai8wxJKZ2hNC0kSoa4QSS3MbynfKnkuUlKL6t0U9BwnEkXqNSUUuEWekmwgTCEHhqj9MiolHgopxV012EpJbhlg7RrTOsQzR45nslx9rWVrqdOJ8k5qzkmB55DOuZYGy7VR44j6a1lIU0/igdSn+pONoqqYYC2Zyoj0kXJI97qwZnqFJSXSOGGoWk+hTpHuLtEC1q2B9ZzqN4NAHil+boWsEOi+nKytIrJFTGoc+v2EZ0ER3qWs0YOQQ6Wo2Mu535TxlWFd3I/qpP/gIRtlfZhS3OivMZ5ty1gXG4jfCM+QQ/yc4+FUsRSx/AfrXnvSJex0GIuXnL8WBc0Cu/Rpz7HW9jbIE7PNm++3b/z757EP7KGvKyFqFtgKauosXLyYZ8kMayE1K7mnT2LhV8q6lYN4nKhSnR2UyCPYOTNG733oIdu2das9cf06W48iZ9Ntt9gR6v9c+bwXkkDUbMMQKJ1S7fNsX8f9oRv7yK3bttrDO7ZYJ3WLtIfR84HuVaNkV01m5XAwbPNQ2q/g+fLQpr3Y2Z1t889daa3L5jJCUH/m2C8wjsaxjx5TIhfLRIG1XoS76gDqPtXDmi4CWco/Pb9k9BnGtMbTpCt7Q1KaFLORAMxqjeY9kTzSdYosKoFEKic+GpdaozXmKiCwdO/WnkbrndwK9Lkh9hUitrRf8ecnfqcEnAGUUmWQWXIzOHJkv+3cud2WLF6Bmmg1+4cy6+o5jqLoQfY4zbYAq8hDBw/YtV/4op1HfdG1a1dSA2mn37daWttwNRiwO+68037yk5+gcNpgz3nWs7j/ksih+5JUYYzXN3725BZ2p8NYPHGSpATSbDz5pMdII5BGII3Arx6BlED61WOYHiGNQBqBNAKzEoFTJZBeuOjQNIHkHu1hL8+LDRbAwTw86WXRIJDHN84CCZzQYfOlTDptv5VFl4Crk/iAuFWbgGF9SLgqG+gAIMteLmyK9OWAqMBKbbDZiCkbUOSJwHhttGTbMwp6pay8McDHfmVravMNOCeAS+TNKF/K2MsAoKmGhDbwpbKCY9MkMLWWjXdppazsAFSUpc0mS8Cvg3cCn8kOL5WyQ0odfq+CtUERFWqEjPC+scTSxTOQuS5ltg8BkCrTT9ehjPNJ2T8ApikmZbLJI5NfJI9sKeRZnlOBZykwktoqsqITJ6HfCWAod8smAE9ZuigG/DdM9r680/0cnBMDLH9vH0opkVL9Q4B71BKYcIsmMt4nK5zsEnhYBak0r6XO2ue22oIFc1HsYBHVVEN7BA5Tf4PiwaWQXiKxxmRpBDEl0KcfhdH27bvszts3U6x4q+3a0mddwxN2uG/EWpcssZc886l2+TPYhC6m//o78WjvsckuCL0zllumtsy++eUf2XNe8hKIom/Zhz78H/bC33u1Pf3iJfbut7/HznvKM+wP//y3rOO+m7HJGSVDchFWJodsxaWXeDbj0d1HrIUC2tlJWfTRZ2Wr8Ge/xZYurLdjuzcBmC60f/v0N+xFL/wDu/e+TW5H0oWNR01jHTWSzrGP/ONn7YYf/tiufPGL7Mc/vsVuvW2Tq7eklAsgoPMX4aUBKsAnIX406KMSyJVKJxBIDoL6Z2Pm8cw0dQJAZ6CftKEX8RESnoOabJpAciXMDCkk4qeYiArwfHjpmAIBitUmfvaEuAqkEOdKSA+Bz4HwSqyvVKxaBML0dQeAV6N6muCJqqAkDjr+OOCIQGoRCBkpZpgLkXCIRFIk3rydqksRs8+L2u6EcEJUCAjytYC5prXD1XU6p9YUxY12FMdF648guVgDSoSy1oDYX/G7kyqsGydavDk5k9QBiwSSzqS6Rk4iuUqSDGKRE67S4rtqJLlSSy2FdGDOCrgUOeV1mJx8Cv3jBLhimajUYjxLPeNYhJuzXMG2sOglAimS55GgKu7vWL8oEkhadANZJ7IyOXsRcRnIrTCmY7zdaikZY2EcB+VdJP2yrC1B0ZjUAoM8UhZ4E3P3ZVc+0eqqVX8qqJR07WUcDzrXSX1dr9dvAxFzRZzqwHEurb9u70QcXTHFGhZJMe9twDmvDZWoKyWZ0z1CRe5FNI1iKTXK34exSetDPTGs2hWso1qjQz04ke457N/6vS+UwIDAya07VatOGeBlJahtAKprZHNFNntd66Q1yxavHms+yA+WW9b2Kvvw9bOvQHrr5bIalRo0D+HTSZtQZZGIwAILcaaaLYDy1KwYYK3uZj2X4mIIol+2R7KG6+oe5P0CCQHpBSgSW9mr1kEUNaG0bMWiro66MLo36Xs19zTNUfV7zi1ZpX6U/Sr1/wAVIzmo82p9kDKqlHmSo41lgM4lqttHG6YEzPM73YjGqGtTGDjKefNOMPR1cV8pYDnoKhHs8Lhvq63Xf/tGe8e7P2yd3A/kqCU7PRFU8TVNLJ5AIDmn/cjpEOazLyJhvXu016kQSCd+9tGON6MgST7B84rrj5zR1qofiKRAIKmBokaCssAby1y85NV/+6htfax/mC0C6YXr6nk+APAurbFjnUN28Hif7Tiw3ypQ7Y3zPJXTgxj9aJC24k5kPZdj3NWxHlbzvZ3kklqutULkkN7PWlEpElaIuawkeSZ0RY3WTwgSxaScNUJz22MUHhSDaoc+lfWn1hPFUxafeQikKpTMeg7kYE7QufWb7lPM5RFUIsNDfdSU5FlR45XPSb2hu11XN0lCSKdKUepM8FmnaHlfJao9PQNUcNxSSNRCNQqVCiwsYbZKsDurZt5XS73YPMcqUV5M8Jw5oaYmzFcBJZJKJWUA/t2oVOs3a8y0skrqEF2BLk33C78aSCfd43WHjUokrs9pKSVm+JrrPFm4d2mOiBzow9oMtVcZa1wlY69z70Hb9eBW69l/0ObKapmYq1aQ5tQ4z3wi6SpkQSh7ZM0pzqznOx1fzzVXX/j2xzrkHvVzszUWz1y6xM7fcLGtWHWW1ULkdPZ32L9/6XM23H3QWiH/1pHMNL99IRZp81ClcY9wRTWEDCp1JWupflAWxeQkdtTDkIoT1D7NZ1D/o1CSEvfoof2o0xuwmZ2w7du22DLURnJIGMSyuVTOA6y5ZYyVcX6uILlL5Pzuvbu5x0BQsq+QUq8cUqamAXUUSWOjXZ1WN1xqczMN1tA61yoWt9kU98UpFNNltEGrg2rVDQ0WrJIkNbf8VV1KbXJUY88TLbQel7uqSslcIpD0bK9VppKENr2k+PMnM8aLyB7tL3R/dCKf9d/vtf4JJQyp/itEGr9XUplbhMttgHnZD6kTlal+n9WwZIzovuKOBoyncuo96UEkC/nVT+27CRTbmns5CKSBQeoyEU/VU9T9Q6ou+Tgq8UnXpGvWtbgVuSwguUApnW644Xv2spf+rifdVXMsJZYoCfCqT9x62o7FExuWEkiz3lXpAdMIpBFII/CYIpASSI8pbOmH0gikEUgjMPsROFUCSQokvRxY0fY3ybrVpkIb9Db8rlX9WKCBNkgTZOAJ+NWmRl75/hIQLcxAYDkbFGX2eQF6wQIAMCKQhtmw5bCfqCB7NJImAUxVvSKBk9qEKcOVDZKDi2NeZLnA57RZLEAGCVCW/YTqLqiweIlbhgG0kQlXDTE0wMZMvuDHeyjyzIFlUybQbZLsVQFrAouPHz9ux8lCdEsmYSKyLeGacwBn2ghpo97HJn8IsspBT84lIF2iAoGEsmOpxmKlhmK5ZWxclbU9OakMRTK0mxpdgZRD9aOC0VIKyd9fcHhW4AkbulKytr3YubZoiUWeA/MiAqTEELDrYAzbRwfogjWVg/91gIAqjC6LImJWwrGVTV4qEFUbUgEUxEuguWyIDh0asYcf3mbbqA106ECfe+freudQyH7d+tWod9ZZy9w51jYfRVLpCJt4/PfJ8B+h/lFtXQuABdnMg0ftTqwxbvvRJrvrtl22neNgmGRPv+xSu/oPrrBVa6mr0XHAuvcxjjJzbOmTn27fuvbjtvrCC22kf9yu+fN/sstf9lu2/owWezdKpFe9/q124ZMW2uDxBwAAjrCZbbW1G86zo1hh5Eg4rtV4y46zwSe7s2SF3XLbjbac+h0DnXuJQ852bunG1qqVAsNNfKbTGltabO6SZfaaP/4zige32oWXnI9N3y6K/d7C9yMe00AgBdVNzJJXHZCoFHKwUTV5lCXM+4MqJRA9EbzUOPV6WaJLvH5M6JNIQEVAXudwopBTlqmoQjynIINEDRIJmAyb+/hvfZfaJyhwApmhAuPTVjj6N2BZMZiqItxlSe2VAJiKTAkWkQKYBT6ItNHPkZRQFGZUVVxfcsxIMsjuUEIokRZOkCT1jBzg8ILJIT7TCh1NjEeKYqbbGNU7IpC8eLjXWJLdo7LFCZHANYHgzO9oiedzgL7yGhka04nqSEBlJLACSSNAL8ke924JdnDT/SFljgPDUSmU6PuUDQxJJoBe5IP6aoyLzicAtg4rNHGSuIgMFvjuFoIKirPg4SUAyMmvhKwJxN6wq8FknegE9AmYuDgtveK1OjElZdo0KRjIyah8k+rHySj1bGCJZsg3jVGFtGgc+thIarZEkl5jLhJ5TjJBGsTxoP60EuyusNqrxvLzyuess+WLsdd05WdCOAoETuaCwCn9TYCx2qZ1Ud9FQpSJhCOOcjstcxIk2IWq+2Rwps8Be/JZCZxksyMb0aDukIJFEVWfa8wLvMqq/339Y61kDIsoH4FwGpGFqSwAGaciYQYE1GGlVxgoYNNVsF6+hmBwBEQ78e+qWM1J1n9asrvk/Ok+nK1//P1L1zphqdpHh490AOAVXJ0qlVUfGfO6T66ijsUwyqwHHn4Aled+wEwswwBHKyH6W7FLqoEsamEtq4Ug8tpc/CfQUMqj4rVGao5oX6c6HBqvcu4T2em1nhIyx2v8qV9EKjuBO4FyC9CTca+/KbGhBuDdlSF8cYu0HIXWp4jl1EQFtTsm7OYf3Mx1dNilTzkfFUml7T/YaZ/53Nfsi9f9F0rfAC4K2D+ZIuhEBdJ/RyCd2BcnHvNkCiN9Jq6fj6ZeKj7uie/xY/7SBNIUBNLJFUi/yniaLdB+Ncq82up6G+oZtz17jnBPZzbJERZybKjziOUBiefwDNLAbJxbU2cNGk/jQ1Y9OmCNKHl6D1P70JXZgTDTs1ewF2bt8OeTsOaJWC5lbZlSXSMpcFyFo7kdiGWtVW7xxte4iKawWPnYq+G8VdRFEuGpWoSqDznJfWaEeVKQNapsxVASqm7LyHA/c3mAsc3cpp6jEoZEXI6jItFyqmcsWddV6pkLxckkz2vjWHVNokziQhxQL2f9qKqo4XkWK1/u+zkUizkSanIoGKupfZNDuVhKHArY2qkWomqAZfQAJ8WV7jF6/uVk48TQayG6xSv3Xj27KnFD92at67pWv+eEmkt+++Q5dgTCYliqIhKNciLtII/23Pew7b7vQZvgWXVJY6vV8Fw3SR+Uc46MnjOIq5KJpHKRckkkkgglT4Qg/kP8foT5/qcb3vGrDLuTfna2xuK8bI09F1VQc9siq2R9u4salvfdd5s97eJz7IxlCz1BTFaoRMoVlHX0iZ596Um+s7ZAevT29xADnvUZe6V0Qhn319IyWVLzLMw9uixPclU544bIZxirWRQ3Q9gyH8dSLTen1urrGq2kf8Jr9lShSKugr1UHSwljGVhEqbnGSV463nmI56+JULOL2m+lWDsixCeRgXOjWJPtrhsg6P3cL5U0oQS1QkHqH5F8kDVaa3lPhvmjGoGjnEN7i3GSIMbo+3HuW1UQqEos071JzyZa52Xtp3mhZw1PnuN9OpCmj9vNMtakxo3PU+VKAvCkpZBgEp77IIw4r9b77l6s/yCRZHNXiWvBCKSrlFKeUILi1RVyGZ4xZfMoPhlSrK+/2xPY6lFhRa2o5vUgn1UijGqVyR47PA+pDhcP68wPJSVoUdCe7/WfvP20HYsnNiwlkGa9q9IDphFII5BG4DFFICWQHlPY0g+lEUgjkEZg9iNwqgTSlYs6PFPSs2wTJYFsRQTsqYjx3AXzHCAWABVslwJQKxWOZ7KzqVMNEieX3IokAKJSTyjTWln/UyUyPZniWC3Y61T4ZlibLWX6uhU4/1OWuTLSlfWpDZlQ7GE2XQKxpQIaATgYYeOtIrCyFRkFnBuWLRJgMPtD36gLtJdi4nh/AauKTrfeE5CeKRXpxGYTXKOySrYpFDlnU5dTZjjZjJW1eQC0kE2fk88GQAL6KgfqnMjhg+NsvNyfnyxCgbojEGOyrBCQcYys80EyemUt0U99C1nUjfRIqQQ4Syzc8q6AkkhALJ9TQfmKCuyGZMWCzYXIMymm0B5xfDa1ADklgBSVEFVVfDlgA6hYIVsvNmwR3M0r1Z1XBW0SUVbJ5liFiJWR3wzpUrtgDgQTqqo5nAdwUIXoBfr1KysZldGeLfvt/js2285d+6jfVIVSaaFdcv55tmT5QmtZUkvmJ370I2wYlV2PT/x4geK+d2yx2799g/1w4w7bdGzILnric+wtf/bbtnp5xjp3bLYMvvU1T1xrR/Ydt76jEzYXy7tr/uIjtu7yZ9r5a5fYNe/9oP3tRz9Ip++xTGGQuk4ZG5gasUXLV7BLrQeEUa2EfutGYZXJLKTA8CGb6j5s8xvm2y033m0LVq6zg4c6IJDqAFvrrbllob33gx+1Cy64wOtXHT92nNpI6+wT//oFu//B3b6RVwHiYusvB7uUPlz0ElAWCSH92gUsxL245lAkdgIBE+ZDJGYCnh8KJeulHwWaB5BS9RQ0vwQwKG051BETyCRgTAo1r9/CWJZSToSXQChluMbzO1CQ2JNNEwKeDZ2Qv8p49obPEAZhvgpkDdZMDupOBdVTtFBTEXKNUbVVVmUibyJQ4d9lpyZgJCF7Stz2LpAc3jbGpNcRShQHIn+99ITaxZiV+iozhSLLVTSJAoc3xPP7/OLgMfYOcgASZagZJsvFTGmYb5oPXifASRK9P/RXtPsrZ35HAN1VMox1P5bsMTl+Bmaj2LpNVjSR/PH+AuQsVu6ohoeTD+5eFVZGgaYxdoGoC3XhdN5A+syQPT5HE8IpEkSewu42dqw/SX84MFvUH8WkZVQ8+siKBFJijxRrJ43RBlf2JDZQTkQK/OUVyLjwcsDJybRAykUSqUT9T5UTAZeXXNBml0Hu6mpLMqrpQN/zlYXodKWRq5JkLQmoRrzLZdXDmqURr2YpHup5EeTxvN5fGlhF7cg6+BVeOh4rb8iu131HbeSck6xbyt6WQjXMnNCf0+rVKQiohPQLwFggT8LvOB/9q7omiscYgJzmru5Z7/t+AmZPt+hX/8dfX7bcDh/tIAt+J+rNHdQ16nIrI8HKAu8XLV5si1csg+Bmza+pZG1uxn5KawfjgHkxBGlTBnjnYGJSW0x2RLoWH9PT91fZAsr2jmNzXcpkH+obBshEjUF9lCHWvz6sobpJHpDtnd7rc4R5qPuf4qmagHOwZZUVqqzw5s5rQwHQaouXzaeNC7GsbQPsHrfvfWejveMv3wf42GvPeuYFdsUVz8XmdI/deOsm+ynKTs1RAaRadaLiqZjk+UUE0jQJ7gPz5+NfTJLHv/o80Sz0hSU8rTiF62tWBFJn1kJ9LpLiJxJH8efwnukz8A+RIHqWSRSTftxgXxe/qwkXv+rkNZB+lZE0W6D9s5agVgME3nLPw3ZwzyGmHgkmPFONj/bZfOpeNdHI+ZA3ZVIvqJaRlGvY0lnPMapdcT/iGWtShL7sKLVW6Z7l9wQpEzRTgwpbQLffyzxmWgB8kZkOgfdhco9UPL2r3SI5JBfpOWtOfROWk/U8C+r+wH1EvInWF5XKgxIYHkLdjDooC+s8gqVdR8cx5oueoaLNHM9kUrXLPhJgW2v9gABvnuUqqI1UzfX6OGEtUE28Mp6TSEeygoB65tco964R3VapzVQCgVTdVGu1zfUoUniWIpHGFdoijwS0q44i7dB3JT9oNMraTrUvA4EUVEq6H+olhcsQ9c4KJCNleSat5qL6Dh+1e356m6uO6kpRp/NcPAnBXE/7s6yRlTyjsVq5CkWqFd23pS4XEaVEKhHKI6holHiiZ1OtHS9ddtWvMuxO+tnZGosrGlps9VqSEpavQ4HUYPdt3WSrVy20Sq+BWKD2EHbIOZ5vGSu6rjHGiRK46vKMT0iSYbfSxUpaCQfET2uj3/6VVEC/DmlMYMNW3oDykmd4Kb1KUO1X8LxRKvtbET/sKXJjJKSwX+hlPFVi+ZlRsT36ZBBruwolmUFA6pY5VBjwJB2RV6rhN4rVaiVq1iyE5DhzyJ+iVM+RZ36RNZ5s5wkRgUjV+juE7WKl9hR8aaxPcB7VAtN40H3IE9no2x4IrUFUT6oxFJ+FdA/TvBJxqFHkdRuTe56Uf772uxpJCt+QtTOd1CPbP8a/XBhkj1emRAEpgyQSdFvecD+UwlQKo1Gu1clRJXCoppTXLRy22qpan486lu87aItsZ30Q+kqouaf5LEU3zx6QfCGxyuyPPrrxtB2LJzYsJZBmvavSA6YRSCOQRuAxRSAlkB5T2NIPpRFII5BGYPYjcKoEUlQgqQW+9/WsODYLAs/ZtM2dPw9FDf7zQ2RUQ5CIwFHWuXZyXmCddFARSLJ+EkAXbbkcgFfNDIAB7T8q2Sidde46LJJqfTM1OgLY1dPtIFgAPbGh40sb5W7qMwyhlpENkCyMspxziGMP8vMghW97+/V7PL75rroTFZBCzdRnqObYKig7CjHh18HGpg6rjLZ52Jugfurt7vO6HJhgeFHn5rZWK4fMGmVzeJxzDuAvf/jwYQiKY5wDGyWud5DfqWbFsOpCsKEUWqINXzXBkiWeADRtCusb6r0T6yA1BMy1toYC6A0UndZxOzrwR1cxCWXYc4yRAuCClCaoarIU+dUGWbYtCbxHgQAAIABJREFUAmLdQooNWx7QW0RbJI0mRoYcRNDxHVx0oFigvOIvW6ReB1+GsIBRQysm8k5ALVu2nOz2Vjaz/RwPixDsN+Zi0VHdxka9TaSYPNyD//yN39pot/3kVju0e6fXG3nBy6+0VevW8/lGG+w/bjUtAnNVsCRrG793u13/me/YHQ8esvOf+iT7q/dfDVG13bpu2Gf1686yQsu4bfrxRjv3ksvtH999ja075yybh9/69T/4rr37vW+1g3sfwOt/0DM92xctguhqt96+MaunpscuPO0rKpY5WZSbHLJ5TfPtRzfcYg0t7dZO0WzVsMmQwfzt639kTW1LbT9Z/QsWLLDLLnuafekrX7Evf+VbFAEewDZqJNTYcj8xEREq/E7sAKaKAWhlwRYDi55prE/MIIwn/BwIkZlXYsuYgJkJzhkA3CQLWpaJAWwTRC8f/WBzk3FrEoAikCmRNa6YSoqR6+0R7A+1aGbkPtFmKZIOsdB7/ExoWxgfIWs6EETFL+qsB7BC84U57PwW41svJ1wS0kHZ1YqbLIlEKun3frzEwi4QIaEQNPSP216NiZTRsRKlnXMJXpcoyWhPFFYqtF4cyzGkSSJVZZMEpevAoJYcXbrGeQDpgmrJiRupLhIgOCp6tITF7FwRSBov09ZekUxxuVF4n2tgaOA0ScHxZC8jMMaBfZE8CYE0o8SaIcVmahYFMDsSSPHf3m6BPlJekXGsPo4gewS643iLn4k10SJZFPt5+hr5QEEgrY6bkFVeJ6doXEa1WbzOE2svwbTQr5XEcsTWLa+15z1LdZB0Zgh+J37GXD2piDt5JPJpHAALcG5Os9Qy2ONwUar7pC/1rzL+A6gUyJxg+aTYhlirbkqMtb9L4yKJ2bRyQWtMEVGgOnrFapNYkUygoQOtstTiONF6Dxp+mjD0eE6FGkJv+dK+R4z/2fihdc/t00SiQL6W5jasuqjDAUhYhnfea69+PXVfCmS+ow5lnus+qcx7gaUC9TS3vN6O91sgRgvcpwaobaF77jCWV8PUsxgGnNT9sh/QWVntfi8iIUE4YE52gny+RjXxAC8rAOjduk4x1PojC9dE0ZRVMXd+lkpM87kB+688tWIqyVgf4/f3PLzFvvrN6+2hh3Z4vZBKgPMa6koVmJd9FFwf1NyQwo9JqWW1mPQMPGeYV072ufXjzNwKY2KG8AnKlaDaiOO/uE8eoURyhXQgzQN3FEjzMHt//vNxHnlbAvVx0u4O6+jMmBTYGtv58+RYqV3yR6evAukdTzrbdj603XZt2mJlPEPNle0ha3ye+ZFh7Ek0Xa51TZadCQniBcgA3ikLBNCOIkSJB4DooUKQFOQamyGpyMco803jZkIFvhQp1aDTWprcm0LcA6cUOirEtriP9KOAaiW+1POMpLHpNeJ4kxQO+hJBo0cc1RLq7oSUdTWOzpmsBRr/euDRuu3rqe7tJBIINec5R/WWRJSqZpqSMfQc10MtTKkYJ2WfB5ieY75UqL4k75liXoxIdSFLTeRFZTXUtERVXt/SDLnUaFmeJacgmsYQXUxBOmVQSpWRiCLLOfB62jkMEYItJVZhYzynVqJwqYa86N6+z+798Y023tVFX0B2iTgiIWpSFp6oq5obK3hORfk9QX0pkoeUBJJlHrpdGXGVil1kgJ5FNa9FiOlZUskAV5371pOO6V/ll7NFID3v0gvt4MHD1DdabhsuvsjrrI2gdMnTP7ofVzQ0EkOuhw2C+jvLPsMt02DdNQ5KRMxwryzhWgusl7pnVskSmudVJ8dZm5yaJPglicImI7KExDO3kob8kYVdmRwMWC9Vw8hzFEQAas+ipDUlp0FESbFTgRq0xi2gpQTSkxKdqmfxPCQKClglqUmto3VYzzeyv9MaK1vYEqnPVF9QS0xi71rgfcOs35pPSjxTcpA+p3kyItUs5KDGvRNFej7QPKFdShgo03FR1fmapXscN0k5C7hzgZL3dD2QOxnfg5DuJscEWZIqOUnrJNfqf1fihe4xekbSvZfzB4U8SW3s6VS3sAKLxxI5GUgFxbwfJ36yEBxiv5ElIS1DG6Vw1Vgc5T40wj1INqpu1S21bFLQ8qp/+umvMuxO+tnZGosnHjwlkGa9q9IDphFII5BG4DFFICWQHlPY0g+lEUgjkEZg9iNwygTSssPTgKM2MAG1CwXoJ8n0a18w3zewUvMIiB8eoh4FmXayYHBrHUEEDtzhtc0rKcHi2XoRJK+sqoeEWAsANWRHqHkzMNDrthTjY2SLsuFTkVhZ5gkAGCKDdFg1jtiMZSEIVGi5H+sSbVJUNFhoY0s73uZswru6+twKqa4aIKKeGhHUuxhhUzg1BmlAW4bIyu6EFDmw57h1UrS4h1oTvb1D1omH+aAskWgseJhnwDsQ56gz2apsvKZUV4LNkQAOFW+f11jt9ShqsV9pbZlr/YV9WMQd9k2+jl2db8ZarY6NFnZ2tLOdorQCUno4/yAbVGXTjrDJE8CuDEIgPi8aXUIBeqkAshQQztdXeHZ4QwPnEQjI37VB1YZPHu45YuG1Roi7zmFsAKMqQJs7lW4qYMchkHIcsLKT7PHxAlm5/SNcN0WpialIv3lkmbe1tdhg94CVAHBInbF85Qrs4Jos31INoDLXSmuw/qDPb/vBd+z6z30FtVW3Pf1Fl9vTsK7L1ZJ9ju1NlYinemxvtu+xT33wU9Qf2mGveuOL7co/ebl133GHg0atGy6wW772DTuXz332w5+0tU84y452HPY6Kc9/wVPt6MEtrlArBYxpW7HW9mzba3MXLrFDFP0uKZkPccjYAGwQbtTWuoDC7530EkXlicfuPYftwQf3kPV/wN75zr+2u++504sFL162wv70T99hO/d2MG6hQ0WCuBVbAB+ns9n5dwTjpUA6kUA6EfQqViQJLC+2TAu1Z4gl373ukSzgPGs7gJb6/SRoqx9DIKtPlqAOUnapvw0Fkv4R1T4CC6J65cQs+mKyo5hAcsg+yVrVXA42aSJkwhoTgXi1w+1IZE0p4oe57W2f/mxidZfYq5UIdHCgI6ha4jknpCIsssHzekUCcTROpUBSHCYDWRcVIsyw6Z91PtlExutxwk32MGQoSz04CXEbAOdARASgUlcSSChXIAk4STJydR4npF3hkdQlkK0cAKqu1y0NAW6ymj/Jy4+ZXHe8rjJlxPN7ATe+znFcETX67HS8k3NFizFZs8Xr0KEj4TQDsAcVhWAvgUGqPxYJnagcKo6/1xEpvjXwg+Kr9wo8lH0dkFXoDycjZzKW9bHYluJzxJjF907JhpS5qP6qyY/ZOWsWkRFPXzm4BNEqcgciOpwz3h9Q85CxfOZ5y+38i1ZDyCdrEkSoQDopojx7OSGzoiYvEmZSGwWiwVvpoK+uJfap7kMZt8ZKFGd813XG6/E5MSU7TinMQj0ljWMlMsTrLpuUui+okrztIso434d/wJo1y6+G7beHeSMFh58TSyVA6AVLFtszX3SFVVFjY5D1coj73QjrszLVlVQwSg0OKXULrMvKHJcKV9cwQdB1r9VCoThW5KjjJ6DPi6qTPc59TWNe/S7FI8ZCJB8IxCTDXBNd9zXuNaMkXISs9VDzSgS2wEmBpsqGn1TNPu7DUmjyDjgE6o5wz+njHtgJ8CkAfg5qlcZKao5wbcc6u+0w9kj9Iuw0Dt2SMumj6Zgm1mX8fCoEUpgPjyQXTuwe73ctlslkmB67CSnhhIX+eKJnZLJO6XiPRiC5qikh2YrnbmxDXHeL7wXTa7FIEMZ4HfNl5VyAbWoLNs5vsqc+4zLUFc1uT9hA/PLcq8ohKsqzgK4lsm4EpBXp4u0KhO+fXH3NrIzKP26ttn76afzYoFXR73VSuI72WyVjAz21S2vFC3uVpySpQGrMqVHVhoOURxURCCTWT1mJap111F3JKkF1oFiU+3o+Q8DrnzHxIMzppLvUR3x5ykTy2ekEBc0ZnvuUaCPFXTnPRf43T57QXA7rssZoV+cxn1tRBxHJZK/BlRzXaw05Gav7jxJxlMQEkQQBIKBez0Waa1KGaLbqXjgmlYgIUSnleYbN8rxXMQdLXxRMExAE/ZAdXTwr9sgqU+Ovmuc26ig1tDdby/wWiJ8qV5Sz7GH7eJT71TBvQeECCL9n0zbbedt9VkHtnrlYaGaY92XM8XJUYXSNt3t4pN8aG7NWW8+5IZ1zKItGIUvcwkyt1Lzm+WwYy8tx1U3imTgr8tbXNbM++qsS28sqiI/+LpKdsGeuhJQZ4/0iZ6VsLCO2da2o/xsaqIUldQ/HZA4PHO+wHp6zpqRq4voP7uuBnB6296+/YlbG4sc++Fc+wnOo22VTXRim/hOJY6W0TetSpqFZ2TM2ASExAlmhZK5yrDIny4ifyEA9W5DcVcJ1j0DwFGTlx5zKoRjy5BGeG31ucwwpZLyGIGNkUiQHBE2GeliqZTglxQ2ki1vE8f6MLNekZuLL12qcAmSLqgS0LOeX3bHIyiGsB6WEqoKEFNkjVeuYiDtZWzOmJv2c0ufxLEU/+fMaJ1BCgD8LyL6QdTQ8a3FNIvnlvKBnQCfO9SutABq2ulZ6HFWn9kMlciRgXrioNyGQ3NKY94wzPoZZ31UvTzFTG0ZJNpCovoLYlHHN48mzbqmSlrhXSAmuc+u5SM+uWanficmEyFaRlZxG9FRW6xPXNyzbRfpLiX+qW6YZ7AkkerZTAlHyTOTqPG+/qOYS60V9q3tLNeNMBBgX4klRUjL5uklbC/S/El7KSUzQf6PqexRdXq9S79GX9oO059VXv2tWxuKJB0kJpP+RsKYHTSOQRiCNwC8dgZRA+qVDln4gjUAagTQC/zMROGUCafmRkFXuAGnIhNamnN0CmycK0bKhHWDzFjglAeTBOigAd8qe1kY2KDv8uzJWZRskkEn2PGxsxvAmqWuigHFN1logSMYS8khAhhRFHR0dKIf63dakFnXNnKYWwATZdZDxRyZ2E6qVKvnUk+0u24q+ngFqGaFSYqN4/Fi3bd2607O9HVKj3YMDbIDI8MxksPkAhFP2nEB0bVoFbICV+KZNQgbVNJrb3sTGHXsfNtpzsNUQeVNNxqDqJamejoOQAAMiyZrmtLgCqG3+Ylc7PfDAQ54lLgXRBN7qeR2nWpmJpU44LV++3ON7+NBuQD8yDtmsrcSube7cNmvCZq4J3/dJNsmjbOJHASpUGFfFfWXP1wXBIyuiPvzclXkuO5No4aQNNDs0Vw+p3V5kNzvp2eTyk2/E4k3vbSTeWTZnXquETW+1Ck4DguQBEabol6muYbvjrjvs3s13c231dtaalXb77fdTV2qOnXfeuTZv4WIrpchxCZv0bdRC+vznrrUH77vPXvn7v2vPuuIywIBuG60GfOZ6eiFzPv2Rr9l3N95gn/nu562hDBXZfVus4ZmX2KYbbrLzzjnPPv3Zz9oLnvVcu/a6L9qVVz6fjWqXLVjYbjv27rAlK1dR16jflp+x1rZQFLm+fq0dxPZl2bz5tm3ffh8XAkvbFtahGiuxf/vcv1vn0XG76qrX2Je//EU7/4ln2hPOPMO+8H+/bh/4wMfsWJcA20DQaJNfTFIE6CuAnF7fR577CSCp3zuJI+ArAeX1u0hO6N8CHqJVWCRBhFpFty7t+508So4peEHEUikAbQQPVLA7qIOCEklKAodSZXWo+jHKNk1qmvg5ADO835O2CFgotl3T8R07S0ircIVBFRIz7GVYFtUy+qvM9byOTkIgeYJ5oswpViCJDFLmrDJT1chpOz+BJVyTE5i0TZnTbiWZ4Lm61rLEwsjPJ5AkURxNW44lmeuxf7TGTFBXTB79YO5hbeLfaptARAd9EwIpqoEUrWKFitarAGGqIYEYDiogsnDdbi7anYUoCQApViyUMAAmaKsTNZ5lO0MghU+of8N1ex0lzU1ZbyZ94+NGdn4JyRT+EMBytU3Em+oRRAIzEkfFCjNvfdKfsU/d3jAZlzqvQBcHaBNyMv4ttiOO4zi2NT4foVKSDSlzW/ZBCvbyufW2th1robEBH4ejIt+kTEvOqePKznSMOhD5qil7wUueBvgjwFi2PkEtqYxst6YT+Kl465pFKNLPTngzHgWwTbfDCaUZKzTRvCoeH9vsf0uOod95PydxcHJIhC1/j/3rP1O7ongcT3Av6R+esA98G7uu9JVGII1AGoE0AmkE0gg8LiOQEkiPy25PLzqNQBqB0zACKYF0GnZK2qQ0AmkEHp8ROFUC6bfPOD6dOSoQThnuoldEImUp8i3rBZFDKhAu1ZGy0EUUSU0RMktDtrkUPSpqrsKyAo3l8+3Wa9TJaG9vt8WLFzsgOIbNWswc9yK6WFcoG1SFXkfIiBM2OEKGtUgTYecif5SRVyALUVmE+n1PF2qeYYou8z5Z2VGz3IvXDgMQq9C6MrhxZLHGuiprgdioq8lgt9QAwCvQX1l8tYLmlbavvGus0iohbGTpMIraqBaypt8tzqJiQYWaVYC8l8Lo5eWU+AVU7Yd4cRsOrH1EUMyZO2XLIFuaIV7m1GHJUofNGuTVQP+o7dixx3bu2WoHsPNQ4XNZZDTi/98MMVaGn30NWcq1KKjKK7GXI+tQYOkY2Yu9kB+6dlmXyDP9KFZGstVTHEbIQiwt4BNPBqpQZmVnKvNPMddLYG4tdivK8MuTAdpIu+qaK6h3gYIKK5YmsuJzALOVZAbOaW7Cfz/YvdS2yKO9QHH64/QpFoOovDoP9ZHVWWbtLYut4byVVpmvtL4jh+zrX/qiHdjSZb/zOy+wlWcuo+O6bKS5Bl//cfv833/Cxo4O2lXveIN179xlleuWWz91QqRf2XL3JjtzzVr71899xl72qj+05mrqJ/Uds2oyf3uI14JFS2zrjl02f9FayEtqRgFwS/WmzP3F1GkqydXYg/fvsLvuutde8Ye/a9+5/j/t6Zc/maz+HsbopH3rWzfbR/7p89ZBRq6yqpW1qazjSLaIFFDmcVSdKDsz2MclChc89KFGPY5RXTJNkEICRH4mgNcC5Ms93m7HlKggZFvnqhjNESdoZYlGlqbXNkgIIzLRnaQRgeMAfSxIngDuZNhGwiiqSOI1hFopZMGKqE386gMBE0iLSDRGCzMnkcRvkAms63cbOilEPGHbTSudUB13q79AMoT6TqH2gMaVHythhwLRQca6rJCSekM6v8ZrnjHtBIr+43CTkAvFNmyRVInfVVdCr6iOKUV15GoXfVbnVCYyWdiBfBIRJAulQE4E4kXf6QtNaWWvuxop9LcIJFdFQj4XKwx03ZE89PkSybqEvJMysoSUXn0hR+Sz6sMQm9BXgXjMkVksVZ+TF/5XEUoh/X5SBBHHc7WRopWQN25XSHxltRSvQdepcRRID/VhsAPUMb3PRZj5XwJB71n+TqwEmmyaIPL1O2QL6zUmG0A+H5VsOqZeoX9Cm+Lf9Z5msuA3nNFuVZMDnrE/JfJZ5KBIdH2Cz7loibZSbMIuffYlVler+wC6ioQ0ykjloBhIDMO3HBn3ss50qzqdOyGP3GJH9ni02a9FRBINClFOFAxJGzOMkTCuAymoMRzHuc9HTlRMEI9PMPe9EwLh5OY/tOP1n9ySHD39lkYgjUAagTQCaQTSCDzeIpASSI+3Hk+vN41AGoHTNQIpgXS69kzarjQCaQQedxE4VQLppWeqXo6SzYN/vJQqgiWz+MPLHkGAoX4n3FEE0jjKC9VmGJSySLYOqmfijgPBbk0vAfL6nY4ne7LW1la3gpNSR9YFvZAhUtYIdC0IjXSlhkgqbHUS+xPZqqiukjzHh7DikUJJ33UMZfYP9ENmAQyXYXdRAfFRVVvnfup11CKqhIiRbcxRFERHj2IrUijFaoSiylgxyC5F9TsO7D9MG/DZp305jlGF0kp/z6oAM77f+/bvsW3bdri9V0srdjTUEmpqqsHqbZ6tW7/S5lKv5wgkysAAhBa2Psc7x+222+6yPfu6UDFRnHwxRcohkebNW2jz2xdac+scB2qlaNqyZZtt3bmf9x5GFaX6HQLJATnFmHFt8tXPUcBZdiXVqKEasB6plU2JQHPBp+oT1WGqHPM2y5LCCQxgUrfpkFpCADI2TiIA9HMBMmpqFPAXZdMA7S2HrJCVWg/E09FO4nTsOHZ747YKa5ZnXvFMiCZUYKiUlq9ttzOwtZoqwdKqHEvArQdsUDZekG5zqVtUVlpjuzffb9f9+7X25CdvsCeeu9bJKHm6HDt+1L74r5+38y59sq1evAzCCxAa+5fDEEp9R47bPGz0fnrbLXbxhvOsCVvCHmw55s1fYiVc0/2b7rd1Z25gDOStY99xV54tXbbIlVo7dx+zO352jz33ec/Hxm6bbXjak224+yjkYjfjrME+8pH/a5/83Fete4CxJfJAFk6uxAkGOG67JKu1IsWR1D9uJ+gWdChLkpoYM/ZfAtodqndCI75U/LvEFTVhGAuQD0RC6CcRNfrudnG0o1hxgvTjERZmgRwKakARQ4FUCARtbGtUVUSCJypXipUukZQqVk/pfa7WSepRzCiXRHTIfkQ1Kcpc9Rftx5KrSEiaQELIEijh3pxE1rhVDafYVieKXH6kTwcFj5ipSGDMxK2IjJHaKiE59L6oBotktZMlstQUqZQUv5HiKNqThWsRYSSbJamjgv2R12orIpCKaztFAikSbFmdP1m7pNpBP8NHpdeSLEw1fTSPEjLCVWGJVZ6rmYIKSYvkpGx0nGgSQakC9IEQcQWXW+oFIkt9wwx8BKkV2x/GV2JNp89GhZaTSGE8RAUoo3j67yG2kYxMYk5/xbFYPN5jPyRuT9Pxr2DtuXjNYmvMQFAzXTCQxMIu2Ml5rR7Fl4VDBBLGP/a05z8N0pzxw7jVPUTfS1BA+lxxMs9nXqI8CkRlJL/iTPF7jrNAgSJTHGWp5L2XKLCK1Ug+R91+K9abEsc3UwcnXq+IPX0+L4ujjFSpk/a2Tx+Kl55+TyOQRiCNQBqBNAJpBB5nEUgJpMdZh6eXm0YgjcBpG4GUQDptuyZtWBqBNAKPtwicKoH0e2cPOEjtQDloW8gKp8g2BFIJ5ENPTy8kCfZpgMVSuZSqqCwKGtnZOXgtP3awP9VwcLsnHQuwVKDghABXrI4EDooscvspCuR60XtlmwsyJEPe1SEcZwyCoZ9aQT29XZBMFCIW6QGQKG/y6ipUQwCHXmyZD9bXNeOdLT0L9Zls2PohtAbkW85XqWz21A5IlRos6mQ/p/oSOu2xY1jfoVzqxit+kHpOVVWl1optXR22brX1lVaLVV77grnYpfE7SBu1eRSP9C4KID/0wA47dLDbay/Nn99AHaG5/h6Bxxls60YKU7bvEGQMNZGmKDQfLJv4vfzeaWkHtX9kV1eLr3g16q6G+hpXK5TjS96M5dz8tia3Zurj+iuxpqsAJFVWvtqguDaj7hE5k4OMEBEGveaWYSK8KvDdV2z0e2+PFCNlEHauVKCv6CQVwxYpN4Hqyy28hFOj1uqDzJPXu5RNA329qK/MDh8+Zp0ovY7sQIHUTc2qsRI769wL7CkoDlafsZQ+o4YU9YaOlajwcwWWfO20e8D2PrDNtm972C79P0/CPq/apmjbzk2bbddDW+ziZzyd2gy9ll/cZvsffEBSMzt26JA1UKR67dmrrZN21NSjyoKceujhB23N6rOtuxdCo1CBlSG1BepqrItaTLfefq9d+pQnO0jdhlpppPuIrPT9mkdHSuxNV/+NfePbG6kPEPzp1fEiPaINmBRApYlSKypjpBxihDvhJgJpCiA9Av2BnAnAd4hncd2PWFw8kAKiX6Xy0DujxZ2TIrJ5Q63jxAHtCXMnkH2R8AlKlxkbNHVQJIGK26KWxM8U27YVk0nxHDNKIupZSElEP0cFjbczUbFI9ebqkKKaEuE8SQ2ghPSYUmFrJqCTcKF8iNc3iFZ7Im+cqHHVF8cXCSYLuPj5Imuy4jVZ1+n9o/gkVnPhdyKuiJf/KSFdVO8nIQQDARRqDqiPplVHqilQpECaoii6XtPnSWoGea+6TErkWKjZpJgwg/iLagdQj0CzF9Wh11iQcie5BsUmqhR1HNc9ifxxlVpQ6khtE4j0QC5GmzVXYUqP58RJfAUiTfaIrjUSseIEZfjSyAjCzxk1VSSQ4nsSgdE0MTmOSjIqu6ZVSEUkViSQNFb1vgxfF5yxwJrKBuGAVXlGKrpwbhFIOgbltLGYy2JvNwaBdDk16QJ5pPo7rjJCPam5Wa71T7XCdM/wQuNaryGHGGNBIZdcl19UtCmUyizEI6qSpCRS/0bSzMdSUjQ9xq8gNamT8JGM1zyMyjo+Sz+WV861d356e/GwS/+dRiCNwOM1AkvOskvnm+3/6Sbb9XiNQXrdaQQ8As32hAtXWvXgNrt187Hf+JikBNJvfBenF5hGII3A/5IIpATS/5KOSpuZRiCNwG9+BE6VQHrZeaHIq16lFDUVeSTCIUOGuSyVVP8i2DVNQbgMokIqJCREAGRzgP0qkuqEkOyaIDucLBLYKNhxIlhgCXj0OiGAjAKYXTEDwKfCut09WNJRdLhcxJUK6QJyC8iXtVt93RzbtXOP7d13AHu3aid2VAVl5479KGb6IJbq3S4pj0KoFiJIRY4e3rrXduzcZ6PY340LUeU8dTV5rzk0t63V6qulimqyNWtWQTqU2P79+1zpJJXSgf0HIIgGbMf2A5BYvW6/19DYQL0PbOcaayCXWiHVumzjbbtsz559bq0n2zTVahqj7ka5CCHIiQasoBYsaKe9jV6TaOG8Olu79gzr7euEHLnfysYz1tbUamesXs7fy+zgwb02QeHfGooEL1m0wNqx3quiZlQWQk8AvCs8qKskIDUWiy9FORXULbKBEhkXlEeyFVPoM9RImkyK0TiJVIrF3/iok4QqaqvSMEDk3n8lAvn5XFZMi45B7MogpCYGjlCYmTECKbcdcuiujffZ3Q+38NkeAAAgAElEQVRusnnLF9pFT7nInnr+BVbK9am3B6mVlYF4rKhvtHtv/KmN9g3asqXt1ItqsxEsyHbddLvVQj7VCYwvH7eDu7dZE4WOt2/fS12jFlu4bAWWdQVqHzUS2122aP5S6zgEodiP+mjFOuuDD7vp5rvt0ss3QJoZZBrE0uAkRebFDol4o27LZN5ef/V77Ycb77KeIZUB5yLdw2xGoRDIl2DxFRRFQV0kO0P9u8RykG2hxteMFVy0LnskgVSsQHLbtMR/S8SfW8QlhIN/x7IsKm10ZpGfxa/Qh1KxhIOUAbRHhYx+DrV7ZogtqV0CeRJUKSI0hL5HUiqSNn6spC2aCzMkCIC7SC8nvnRukR8hLk4mqMYOhFBUQOk7M8rnmID6YKAmMicQGlEZo9a7bZ//VSqSGVJsxlJvRikT3ylSKKoXYxsCoRbs8DQPCtQZEwExyfkDMSe1SyBdihVIiksxgVSWCwSEXv77Iqs+J3M0Z6Riif2FyqZUJGKiQNJaKFJH79V54xiK5Ixfv1+v3hP6eQoFoK+BjC1ZwIlgma77xHtF7swowVynlJBDiYJKyjZN0qTNTkpFpaKiIqIrIdbiONI8j6Sin8trRwVGJo6H4j4Q4VlMYimu5y5vt5VzWA8KA279FgnDqECakNUi61eBobKeumO1q+t8XSpnzc5wjTnWwAzXXMl6nmedl3pMKjU5Fep8GZFHUiwlqiHZTEq5FPg+EZPOkgVVU6LIK0+UfLqOQCSiKnQSM/TJOARRMbHmto66brdbpb0kI1Q1L7U3//PdMVSz+v3NH/+aXb5g5pADu26w973hk3bXrJ4lPdjsR+AKu+a6V9qy3Z+zF73tO7N/+P8PR0zH4ikG/U0ftRuebnbDc95oHzrFj/jbnvdu+/qr6+3WX/ZzP3eO37yxd+Il/saMxcc6Vn6ZcfVLvXe2x85sH++Xuphf+5tTAunXHvL0hGkE0gikEThpBFICKR0YaQTSCKQROE0icKoE0h9fGorKu3oCjFR4rYDrHPZpw4MjblVXCjBYTl0TgaFlWJMJqBY4KXBZqiR9ZszVBqrzoro9srpTcXfIDWzlKAUCID9lNdTOyeeDOkmKhxxEkTsWiZzCvkz1jXS+Ier7qOaS6rGohkg57ZsQME67+qhD1NszjoKoD5Jjkp8HbRTyZwRyqqqx0Rqamq2ptRwihnNV5LF+q+HactZIfR0pb1Qz6Dg1fWTDd/DAIYirUUgeEVP1gawhCONjpSiaJqy7v9e6+qmrA/A/QgF2KXSGklpNskQSeC1ru/Z58231qgXW0jyHY0h9gV1S9zFimMUSbMhJoeamOgf7W7Ftq0/s9FT/I0sMXNVFjKXC0svr2AhoRb0UgVAH5AG5HfxWX6neCOSXyKKgdAo2g1I06d9e/iMBzEUQCZMVoOpkH9HXGVx9wo/6HpUSk0mtnIQHcXWR4NoS7LwmAWkd5Eai1IWSaxd1ijq3HyKOB7Cja7MnrHuCtS9to69QunDNk7Sls6PTjkH+LWhpsRr6orPjqE0AzFfXwQBBBhw9fNiqOMfu7Tttzfnn2N7DR2zVklW2bed2W7niDOtD7TUi1cNE3rbvOGyLl66whtZKVGkVEHYFSKRaB5EnCsM+3vYcOG5//Cfvsfsf3IVlleBvxo4rWsLYDiB6+LdekUxRzCbo51DLBpibtj9SgRQJifDBiXAwZ0i8Qk0kHvhbJGtcEaPYOpkiZiohUvSTf3aGHPB6Qzpn0iYRsQLPoxWkrmFSxKtoJ8ZJgX6XYrD4Glxx4Yqd8PtITujfUX0SCK5Ayvi/XOUm5koEUiBp4vv9u0D/RMnjNZ6Sz4poUCB1fbIKm1ZEidByNUuItatXEus3Jze5jiwKRj9OUq+pJNrqMdfVhvHEIlDn9XWkKL6aK35uH7/hSlxlxXFla+fXzH8iO0RUOFkitZHGtd7vUjQ1PbHkS8jzhO6evqYpSOGyactC9a+4CFnVRYImKMl0MJ2/QH+VOyHiFJL/V6I109VoIuNEyERVVIhNVCBNq8jUNE7knyBmZa4cDIRVJDKDIjGM57AWJHEOI+ER1+Vj3BVIxTZ4Ipc1/lzXwx9CTa+oRNI6sKK53s6cV4UaiXXYa0slxJ7PHf7tcR2zAv2emd9iI+0VrBNaO2V9Wm5ZiG0lCGgtzHK/KEW15msdJHIWsjyrmmH87EpJvpczR8tZiPR5DUWWNctyzjIUednSPP2oYyq+Gldco0jDiUGEXox3EUW6hySWf2X8Xb0wRj0zvyb1N+8Z5/1jVmnv+uwej9RsvwSUXtQTSIjWJ73JrvnzS6zww6vsj/7h15/N/cL3f8Guqr/DLr/qY7N9menx/hdEIB2Lp9hJj5UUmDUC6RTbebK3nQ5tOIXmP57G4v/4uvs/2ucpgXQKwzl9SxqBNAJpBNIIzHIEUgJplgOaHi6NQBqBNAKPNQKnSiC96tJAQAi8y0H2BMurKctDIJUA4I2iDBJgqaLyowD2MvryjG8A25hNL/VQQQC3yCdAQSlcHKDlOBMAlXUtc6x13jyrR20yOjJoPV2d1o/qqLu700aGAmivNmQpSJ9HNTM4OGqDkEL9kEqqedSLbVk3xJFUPoLr6xsghqh5JMVBOWB0E+RQE8oi3PGsi/pKE6PUbqKdfSKAOFfvwADWbP2olaoo+F4HiYUNHu+YM6fRiasD+zrsMNZzAsh1PpFEUg3gSAdYWYKtWrW1NLRaO0qaHARYKzWRKiqyfFV4XSZZbA33U2sJoLcREmv58uXW0ljlQH5jY70rkMpQAkjlEtUcMzZYwe4q2giqv6cVAcLonRyC0MO2Doi1SD0ikDkoKvT3qMQQaaVC9ALMZeMn+zYBrro2V6fIqtC/A8Y6uRFqlUw5WC5iROC0zhNIRfW9iDPZcnnBeyktIDqCTaGwWfkXov7B5m7Hw9ts346HrG1emy1essiaWpqw9qt1ouXIvr02jkKpgXhUQBj10/dlILwZV0xhndfZawcgl1aduZ7aTzW2//BBa8MWb4yaTXnGze7dRwGiK23hwgVWltdlhXpPqpuVE0jtfmpldvs9W+x1f/oB27X7CONKJEVUfQSgvdhKrViZUTzP1EciaNxCS4SEQPNEATGtYkmIFrfsSgD6oJZJlCEJIRjPqfEoUiCe04kCtU8jOp4jqTETyR4B6a76UD+pDVIaQZqWyG5P/SXCJQH147iS5ZkTkK7cCBZ08eWqItUzS9Q5rqbBUlGQu8ZEUNMkSi0+5u/z9SCQpWrXhCuSwljxY+ufrnAJ9Y5EWspKMP5dJIXqSRXbp4kskHoq0D9SLhXVSFIMk3hrXMd4F6tLomJSQ0+Eh/NUrDWZRK2iPpmU3CWpORQUTo98aezP1GUK/eIqP80ZvSLDGHo0IZBmLOz0vkD8xJpVHMOZmoQA8mOE44hS8rGUvDccPhBIfvSkf2WjGFVGOo4raBJSKaptnIr0fkpqIenoiW9dOM6MXaBfXxG552NPa4YTlyIN+ZIlocguJx9D2+eh0LxwGWtdyTBKUtZ1FtY4ttXeUanPpM7C6nEvwd57vIfkA9rDGqfvmWpIIYikDMrIcmrKqa6ciO18PgOpn3WlaZ41IK6LZZA9WWq+qeaa1himjh9LRKks+mT/WVlVYxUQU26dyLiomGAN11pEm0UslTFZ9N0/47EOxKhX9ON92VJZrJq97xN7f24szMYvioFSHe8RwOnz/tKuecXZ1kaJwK4t37YPvfnztkAkT8seuy+71s5sKNiRmz5pL//gRmstem+h4177zNv+1r5x9Cx7zYdeZy86o4EjF2zfDz8IMbXJHLA84RjfaHilXbWeGnR67f8JJJLZp799gWX3F6yt4ZB9/Hf+2ezd77Y/PLfFstZtD3/zY/bGT20qCsFZ9oZ/vNqes1THGLSd//URu+rAC1FcNNt9b3utvXvzxfa3115ty3Z9xH7nm2vt42+93JZV06r9d9jH3/lB+w5t/bnP/0vR8QXaX9hDO95p37DXedu6P/n79pal+n3B7ututzMXZG1gyzfsqjd/0Tqs6HiFg3bLp95r7/5uESnXcoX97ft/185vJbiFo3bn599pf/mt3/bjjm3usQXr2y07sM2ue8Pb7bNHzc577TX29mcvMZpsQSV20F5SpEAqjv8v7qsqVy617n7QsuvXWiPn3vix19r7fsSBz3n1SeIyG6Ps1I6RjsVfYixOK5D++3F2zd+/krnKHN5/1LILxhIF0kk+d/cFJxmTZi+cnnfM97u/aG95J+vE9Nhb/Chj9tHm41ofw2YHXUF17aOtMZFILiIfdmrdmN9j+6rakXS/mLXk1MbVY3nXb8xYLCIbPX7/7br7sUes5WEtOeZrzYLug1aNWnXjc7bZGae6Tv2w3d7+6uI+v8Fai9at8171Pnvz81dao+4QrPvvInngLl9rT7KmnnTNvKBIiXlH0Vg92T3isYyE0+szqQLp9OqPtDVpBNIIPH4jkBJIj9++T688jUAagdMsAqdKIL3p2QHsFbhYXp53dZBAX1nZDWIdJgJJKhgRSLKXKlDYQzV9Yla8rOb0BdLsCpjRsREHo6USEBGVy9db84J5TjxNjhY43rANDQ44wDcyPOQ1kkRQCJh28mawmzpGA642KofQqqaGkYilmtoGiAYRKrK/y9mA6vaQyd7d3UPtozE73tmJ/dmgA4zVFfqM6h9VQ1BI1ZG1YYieQT7TT22lPs4vO71hlE66JvgrSA2uHVC2sXEOVnfUN5rbZBVYpFVVV6GqUh0e4dFjbjenmkiVlVlraW11Ukp1h+ZQP0kge57jhDohY07sTNdEAQZ9pF1VUE7E30XgOoLDAlJVPyQC2/qeLa3wc0RgXaSUXtFqTX3mki5HnaPFGOcBzHWgHQTVrcBQRpSobQJX9fukRouD1ADCoai9gHHFjmOK+HBlEqozCKUxrPZU90Z49BhAspQyGR3TyQIMBolPx779qLB6UBdVEVNQF4ZIeWU58e+BBJEKhWO77VipK7yGB4ZtFyqkdevWQ96Y9TJOmptbuWZqXDHmtmzZY2vXn43Sg5pLWOuJPPLaOLrUMkgN78dS+8//utHe9f5P26HDEIkcR85kgRh4JAiuuEUCYcbSbYYAEjkR50UkaYqneKhypIMQz2IFUkI6BVVPEXHhCpYZBYoTEAmBFPvclScCxRPljIroyFpQJKJbQHJsKF44AK5VxFIRgeRtUf8VqY9E8ERy0smiRA0Tz6GPlMJ+ab4mV5sQUn7lgUCEoNOYKybHfBT55QeyJ8YyxivGyc/vFEC47kh0BAJIx9BYlQVZcWT5t9s0YqGYkDnRMi5a+EmZJJLIa/L4eIb0ocOifWAkkKaIk6un1A7+GAkib0ei9ottV72hmb/T3oQ4CzHS2AnzqpgADuMnzmGNZwacE0iBICpxmzypKEVAQkhK7lf0EoEU11GPXdJ3Wis1X8MYCu12AsoZwRkS1A/lqpwQwBmyMqznimGONeHEuMe+9j4QCSyrRg7hSk/OVVM+aRevWWCVKJA07bXuFhNII8xbWZxOjJTbYebnpu3UdvOekOQOAIv5LKLaiWypiqSgoot0myiTgox4imCSSsnXEdUvw2Iwh4rJFUz8vhLL0NoaFJ55auBVqM5bhVXLVlUxkWPqGCSkOELnwkLtsUC0hnmthjgpL7Urf0fQ5Mq0O24K1quz/fr5TPsLbPCbL7WrPvUC++jXf88a7v6IveW759s174Ew+fxLbeO5gJCreuyG977RNj7rX+x95/bYdS+6wZZd+ye2+sDn7KqP9Nhr3g9Rs/Wd9vLuV9i3n19lt37gnXZd69X2oVfU/z/23gW8qupcF/4SkkVIAiRgEpSLApXLYSNa1K1iFXeV/VPZWvht69FaLxQK6oFyNtCfy2nMPlyehvRBeKq4YaO2bHu8/bD1gJ4HdZfaolbRitQfLwUsIUqCJgESSFYu/O/7jTnWmmtlJmsFEoQwVpsnyVpzjss7vjGC3zvf95MdIHN23xHUxkKpilEgkaS5QUJvov+l26X8tmWyGfe/g7a2XF0ky0DmrJ+yUJ6xgNyNz78He66fF8r2ictk0ejPZdXtn8iEjZMl9PJtMvMFtPc4SZ9iqbq1SK6p3SyzlhySmatBprxXKPNq7pEN38mSbT+/X54eu0JWT2yQDf722yKQbsyRnWvnSknuHFmPMbyDOW4CNiVX1crGfy6W8uklSNz+WeZOfVg+8MZ7ySJ8PvqQrJn1hBQsXiZT0rd7pNkN0mcXccyRhY9NBv7Acd04WfP4BMl6fYn86LlLZc0vJ0j4t09J+DZrYZfejrXaLiORwB1ZxWTtdrl5/WK5omqTTJr7vixc3xKXHxV/2NEh12p7LhbbEYsegbR1foI4i/98NPYuiJug+9bsHQYSlzEJsnYOYnbAJ7K0uEGmLh8l5YxveVDWTL9Adv/iPyT0gI09EkgBMXvgzoD9iL0bo0Zp44xpjUAaXoE9NU8e29e5YdllYjGeQGpxdsefu0FrYs6akRU4M2c9ibpb5mxucU4tvRTnEM6st5bIvDcnyKqfjZLSR0Cyp/utE/2KoTxZs3GSZL2FM/65PFm4HH9vcBb/KDwdFo0BZ+otQWfmZ1EC6d1xbf+N6NyQOS2tOwLptMDsOnEIOAQcAgkRcARSQojcBQ4Bh4BD4PQgkCyBVHRHf1UaMLlmbKWoujDJ1LLSMuSwmfw1pJJVZDCZSAKGiccGKCLCyDAyV0oLNiUQNHHKdpjpQ6IRRIcql1iTCMlHPoHOJ+NJRKAYTqRdkgIZSCT2yIR1G/J8tSB4joF0OgEVyTEoUcoPfSWVULpUV9fDYu446iPlQonUU5q6NyiRk46E4VdfVspXByt1TiQY6tXazCRiw8eRkKfqBQQE6xr1Rc2k3Nxc6ZGdJtk9eyBh2UsJlQOwZKN1Vo8e3VEzKV8JG9ou5Rf0RT8Z+qQ8+2KCMpKYR5JVbeWQJaWtnJpsIWmZmZUJwum4Jun16XpNiptEJ18mwW/UPjZRrFZOTIbic/bNRC9/I57G9ilN8dfaNVSP4Xdtl+SD3ssfmZwGdUaihWIVXKMcEOcPazySRppEZ2Ka9ah0QFxEHRW+tCCJrpcSHDb3DSxVMULrPNZXoRUWiQnEiNqPsY6WmrrRzxCKsbpGqT5UjjXNwFjYpvq6yXEQSVQgsad0EHXHQEoer66V8r2lct6FF6K4Vkjy8s/XJDwVaKHuUDKpQqIeMdJTk+OWUCDhkM7EsmTJY+uflYfXPCVflFdi3Fx3rpHBw778CXer/rCfWfu5BiWnTLI+Xv2iSg5PNcOEvlW++NVAXFMqTiL3KtkSZUqUiIhLzDd5lm6WbAmxdg7eYyzqXLnO2G+pJBFIHkWS5V4scdU01K3SiXWXjIrKkjCqNsPnJq54LRg2IyPSeNFaUB4hofP0LNQiqji8Zwgkj7RgGxpv5neNQ7WYMwolU13JEkjeuFSJxSsQo5wfQ0JJGtNGhJzjqNhfHEHC6NJ6QqSmcD+tJ3nm+AmkRrWA87RHqpTiPKPjTNWaRuZ37RtkHglT3QMcA0kszx5S1V+IZe55i4NVRnkbRueaxv1kCSQPI86TZ47uba8+le3XKpBsjCg5wrl6a2ssCaP2iGox6OFhyecGxdhgpHPxkYpKiHmfRRRWeiYb7Ik0NE8mXry+VNWZUi+Xj7xA8qAMSuNDA7qW0dpbDVR78U7UQarA2bG7AooQnAVEjmRZqLm7fqdtqW6VZlPfiKolPcuocOQINE5wTnOOegFVkiZG0tFeD5wXJJB6ZIBIyk6X8/BAQR9Yk3YHEZ0CVVMTyWw8fEAVYnNDSInoepwLtEAMN5jxMEZYj68xFTGC86C56b/o+nb0K77WR7h0qyycuVY+mIik3wNWvTNKCkEujDywUp4JTY/azEWSweaJdFXkvGhGWJCfJ9cwCR2xpDOJw9y3bpMtBT6runiFQeR6n8oHbd4Mcml2/ocgYYrlg9Hz5TfLL5bSX0yTRX8IQMSXNK1ZjRpPtf8qUz66AWSWyMYpZXLN5nFS+9wdMvvXIveV/FZuD22VNbU3xNrnYfwFiI9y23ybCqSWyqTyic/L+FoSM0+JKLmVLpsnIfEdMFxVZA3+DOqmCrnZh2Mkif3mlXG1azC2/CtlLsgvrYH0Oj5Peq2MAoDrQAVH1L6Kiq+WuExAwvh0vVwstiMWPQJJYEHZVpzFKGl8ey3ovv98SeT/ujELarliqOU+M8ueD1Xa4+Ml680n5KGlr4A84MtPAhgFkt378codvdxvuecnkNp1xswWVdCcJovLLhOL8QRSa8ScfT9wTbZJ6fDxkTND/ApMnM2Ba+6RTPIqzpm9rRBIceda5Cz6eFiw2tP728KQip6Zb8s1nqJpvXw/+b8Rp+tQ6+B+HIHUwYC65hwCDgGHwEki4AikkwTO3eYQcAg4BDoagWQJpP/2j1maQFT1DIid7iBX0vEVRnLu4IEytYZqQoa3AUSS1tThk+18Gp8WaUj6pYIjaODnmABJiG7daEeEBCLVKMjZhpFEJIHEekQ9e2SqWkTvR1vdcU0TfOKakLw8ehQ2c1AGpZzoLocPH5ODqLFThz4PHzmMBGE9yIoM6Zt3AcbWQ9KyUtRm7rPP9svnZZ/LUXBEpg4NFE+YB9yQlPzJzO6u3zN6NEpfWMtdOGiQ9MDcep+XqfWWmNw8Dqs8lnbPBnlUAEURiQkda68sfRKeaUjWajrOMfDhd9TxIHlik/D8rjZqqVmKXT1+ZkKXFk18UXlA+yZ+TweZozV20DHJJCZZmbRuJNGiBBNqexBTL5meAaUVa1HZJHpDc70m/rXmCvohwaDOdBgDk7G0naO1HGsDWdKJY2qgmsMrZm8USEyeU3GGuiVIxKfBYo+KC+KXjp9VraSEIWUDSBSrzR31BbSFoqUZ1RTslwoPr46VZoqNakItu5hAV5w8UgNEVDPUQw21tZKhKgIm7UEOUjmEn1OAzYnjUKJBIdaUivgBgZTRo6fUHQGJCHIpE9aDarMIxUIjJEoaeyBpSKRJCtRjtFsDybTwoVXy1LMvIW5qNW69yNDEtCVWqFLjy+KsyX0m/pmA5/ip+iBCXrLeEKe25o23Uz2ixnBuhqRRCzCsA235NEuvyhfzvr68b0z5W9JWiQcl/5jsRh0kWvph72nNHNZ30fXk7qLaAjHCOGHM+EiVKAlmFC9mrkzYk0zEPlT7PTO3sGd3piog5XmNukWtwTDpNOBra/uoFR7Hh5hjTSbDBiD+IwSVURExhi0+SnJ4ShslHmlXB+Wen1wz+BtrN1WLqCIp+lJsvD1AyBQjrT3kEVwkhLz77HVqz6jjMiQMKVza9fE9EjOqItS11ZXV63TO/JzkHM4aq+xTPNAxazvpuiq5Zqz7LOEUVfWYWj4cG7pQPskSYCdo88ZYwr1KClMG48Wd2gGCvCPRaO0Rjc0k7duo2vKIQPvdI5K49hEbRV0Lg50lsmkv6VdvKbOPF/vnfWmwgaMijPGgBJ5ioiArNjy3cbrI6IvzZFAvnD84O1gHyRBUJohPcH1Rv4xxmjtssPzduDFQD9GmE3djH/eAdV0aFUa0pMN5nI6HCFRRSZs7j6MzpDmXniS4USZZ8jYV1zXT8pPj9oh0yJagI8VZTI6O5yZI5BScm19VlMvf9u6RA/sOyMGD5VL5VRUeLqhFvSkS+SC/9AEHfIVRJw+1+VL7T4iJtY76JajWR+1LM2H/9iBIC2s9ZHqrgTJmA5J0kSRuGwQSr4+trXFqBJK2ZS3udDS1UP1ECSvx2xvp555FFhKoG0aXyZoDF8vMXKh8ZmXp0/OD/ADCOmlN9ZVtJ6dPgkCaALun6MuMp8S+4bOLM+B+2A4CiTf4kviaiE12rdoikFricjrrUblYxLImG4s+AqmtOGuLQGp530rZPX+OTL0O9onlH8rmRwrlsfdEhkz8qSy8+1oZFKqQnS+vlXnr+vtsw1ohkFZK1A7Ptx9L/ASS/pxs3J5+Aim+NtxZeS62l0AKXJM/yZ7Bf58EgeS3kDMH3f6OJJAORC02o2dmlEDSv01t/Y3oqD+aX2M7jkD6GsF3XTsEHAIOAR8CjkBy4eAQcAg4BM4QBJIlkArvGBBRv7AAuT4VjqReLezkapGE12oSSELyi0QEk6pUZ9DqiMqDzPQsSUWykHlKTdhBbYOPofaBJR1UQr0yc+Xqb18rdc21sC+rRK2bz1HDgknyZqmtqIadHOoUVR+Wg1CM1IcbpVfv3hKCXVE6yIN6JFzrwqlS9vlh2f3xp1IFpqiRtnggMzJ6UO3Dp9ahO8kw9Zvy8vtI/wvOh6Vcd8mCqqWgXx8ogLpDlXRIbfeoOMrJyUHdJcwL99GujjWDTG0i86S/kgZYQ86VP9OSjt+PHK1WeyW1deMT7fi8Bwgxa1lHRZVRMJiErCG0DLHAF+2aDNED4gykTjcQNRy7EgYkeHQqrAcF1VB6DyWISARldM/UNaFtHxVZTDyrUgv1l2pr60CkwWYQT+FzbCg5rwSSteOiTSAnyjGoTRWwo4qCxAQTxqlI7pKUyIB1FK2kMqCWUsUC1R24pwes+bKQyE3D0/4pSA6T9ElFzalUkGiqJKLyhGQUMcPPjUyUq8UW2zfqImODR9KKuXEEBpLOKVjnJhBKZCyYIJbUDJCMJJyOsws5VlmH/LS3HsAkK6OnHEetnu5Yi0bMOQV1W7oBD1okpoEEO9GcATKqQQ58Xin/be7/lD/++ROpq/eRFprVj9rDcT0siWTVLVQq2LXi51SM+S0Hm2nL5RFBqsbwiJdIPR5uAPyfCX5DCLEmjllf7UN5HS++GGtYcMYYySXGCnFvYD0ij7Qy93jEitevkpea6DeKIZJvRpnmkQpUu3DsjEKSIKr2MIo0yp2o0DnhWa5p82BJmqHMiahX4ogc8360To852jzCQdv21DoeKcVPGfsNGjoAACAASURBVKuqPPReJC4aQRTavWXUUIZIsXg2Yt5WfWeJWZJmkbpO3r60pI2p06SzjPTFPaSjs1hgsiSQrBoqajVnlH7NrCNlAlS/R9ZJ195T/pCE45dHTlPZYgkkEyPRmlZmvXA+oF8SrOY8MSBYgoi4WMs6MxdiFSWEtKaTb/398Wjx9NfbMv0bIsayk6CEIuq8iLJIicQ4JZo3fh48BnvGP4cETDHPbwzKkWEg2jOwdmxT610pYKk4l6F+pLUk1uDiMX8nk6f9AOcRCXDGfgZIXpwnOKNoiaf12fBAAfHluadrroQSyXISrd5ZwsjFXHBS+hRS5jw1r1j7P0iK8BEtA7EmzSDMG2FhCsvMykNfyr6PPpa/7v+LlB34Qg59UYHzMQzLU6qS8KBC9pUWyg793mqtD0/VsuM+1MdBDR77iiGFTiOBZBRIf5a7YAMXUQX5kLi+aB1s66qNvdWtqKFha8SoWilPaksHS/rHM6G6MXWG/GopNpOwkPxJEEg2AR20YDOgjJqS9bYsXVAsfea0V4HEFn0EUrvWqi0CqSUuHRpsCRpzsWgASioWfQRSW3HWFoHU6n3542TG4ukyJfdDWXpXsfxeR5Un10+bL7NvhbUYLOyyYyzsWiqQVoW/G7wfAxRIgWeM3eutKhQ7NzK7Siz61V8xCq7WcPUUSLFrEiX/Td2pWHVoBKuXLpWnYVtX9cJCWKDerER9RyqQ9twYdGbGK5Ba/xvRuRFzelp3BNLpwdn14hBwCDgEEiHgCKRECLnPHQIOAYfAaUIgWQLpf9x+gRISmiyHdKcZT2uHkOCrquCT3HVKCqVqYo+KDybt9BF7JQKakLQ9ClKjoR4/w6rsBO49WlsvlZUgho6CgDpWJwMLhsn5w86Xzw9/Jlk9U6VfXj5IoXo5XHVUE+cZ2dlI9jdBfdQopfvLZd9nFVIOC7qjtceEVknH0T/zllmoiZGBWhh5qE/UNytdCs7PkQsu6KtF2XOhTsnIME/Ws44Sk6K9YW3XDQl3qohSU2F7RHUQiBati+Epgki08EVFkSZ9maj2lA9U5Ngn4jWprWoko5ugkoFJYbXr8pK33ZCIZ12QNBIsaLcbEvVUddk6LlY1xEQ3FRZMoh5HYlMT6phjsyZl8Tx4LUgEJFF79uwttfW1qj5pAOHCdWioMeoY9l1VVQX1VD2W4TjIsWNIGmOtUFOK7fOrN4k4zN/OgXWa0mAjR0VAFgg6tawCQdGA+lFquQfyRwkykFCsQcXEbyZIKklvwFiyYPXXW+34skEIZoCg65XbEwqvbOkGhVcasKdqgrZfxsaQqJrEfCqt4FThw9DBZ3ifCelUzCsFJE8TFVu024NtFsmvne++Ly9sfEv+8sFnktc3S+798S0ydsRwkJRpchR1rLguGeizGeRiGoi2E8AxjMZfefkP8sYfP5DnX3xZKhB7DZ6NmqmPQ3LKEETWyiuqojEb0p+8N0l+k7COJvhNsp/4K1nh+aVZEoT2ZEyys+YMySNaCxrlilH4kOCkHaQqRahuIXnmWaLRikvJHRBjfou0Zo9wiiqMjBJE6Um0yRiz1nR6jaqojH2cJUSsLRvpJPbBPWVISxBK3NdQDNraPza2tD6TYuCpsbyf2W49xwoFCF8kl2w9IjtPQ7BGDzlV+OB6q5BRrJXXjBK2DVQHWcWR976t6+UnlqL3aO/ajiUYIuvgETDqzsgYxDw93U9kUIohCU7GK/efKmEsOedZ2hFDjon3kwhkfLMGmEcs2/H6MeoGIpRnkCr0cJMlm6JKNoOrJZ54jSWXbAxaQtlPVNmBG/rGm02EeDIESyRu1JrOWF8qMa0WgobsMmvhEZpeo9HfEQe0MyRwuG5An0y5bPB5ktFUq2ePn0AKo910nHV1iLUBw4bKHbOm42wPoU+qiaBgxR5QQhsqI0MgGRK+O84JnrkkMUmIq42g1n1in5wH9xzPD15jVJKevs/72RdX+g7OEhC7VLKlKfvFs5MyMH6HkrH+iFRXVcjnn++Tv/3lY/nk00/l/7wfijbSgT+1XizeV1dnKSzqpt0sfV54ErVRguznNkluUjWQYIkH27kPvhNsYbebJNGAD2UhktY74pKU4quBVASLoxlIZG9atyVCJinBpPc+K0NLimTqCFPrpUTGydINc+SK3ArZjtpERbtGRWv90J5t4nSZEF4rm4avaLsGkiZWL5CdP58mG4YsQz2n/rKHCqghLPje0sJuwwhbm4a2dTfJrBsbZPW6bZGVI+7jGzbL1CWfosbMHBmf1YYCaWX/5GsgJVyr1gikbYG4PPZaBwZbgqZcLCYZiz5VSbSWUXCcKbE6/PNoXaMWNZCi9+0ccKcsGvApSM0nRKahjtiIz2TpWpGZP+uPukdQI8m9qGtzsexpUQOpJYGkdmJB+9G3j4re89Xb8cXtpjuwp64Ly8YZxbL7niJZdF2D7uXTbWHnJ9iisXl2nYvJEEix527QmhySa2CXaW0vWyWQlMj2n5HDpJIKpI+jZ2fRe23XQCrYtVJur/1+4JmqtqAtzswogTTFVwMp6G/E6TvJOq8nRyB1HrauZYeAQ8Ah0B4EHIHUHrTctQ4Bh4BDoBMRSJZAKvnJSCUpSHaEYNvWE4qX3LTe8tZ/vilfHvgKtUYypAaWQLQDY66vkTUxkPQPww6IKqTuSEjWgYSogoqItnB1qDNUDxVNI5LfdUg2h7N7yPUTrpNv/cNVUl1xQPYe/EJqq2tQZ+gL+cOOP0l5GQqys14J84VIAnaHmigDdkj1IKQyoYy5oH+eDL14EMgEECIgfvoVnCe1rKXUWC/ZvTI9SyTUygApwqQyyZB01PgxCVWTbK2H2omJ2x4gRDjXii/L9Qn5niBAOO86EC9MFtO6jslPm1C3pI/WG/ISr7Z2TBZqLvHFXDT7Ttdi9iqq0cQ2VSLHQa4RKyZyqfZQQgmJ6BrY9ZV9flDVD1QwaZIV1lKHq45JeflBJYcOH4HiCcqf7J7ZsNDrgfvSJTenEWROTyWHeF9ebhZqQOXi91x9ov8Ensa3hJQm7JH8Zt98j+PQGlQgrThWqpu4lvXAKxNqrUzUduoB270QiDbWHGGFmSZe060f5lErx44eleOwGDxeexzkR5Ok4xqSavW0pMP8e/ftAwVYvnTP7av2cylIIKtggavA5LAmppHwpaKF6hAm2EGENTXAtq6+AqRlivzxDzvl/ln/Ip/th10gSDTQdPKNb1wgC//7vXL9318BAuaIZOdmAAuQhSeQnM7uK69sflX+32c3ysEvDsmIv7tSXv3TB7Lv8y/U9lD7Zhyo5ZlXnwfvKQngqW2sAknZO+9lEvwm2W9flhCIvOERSBHrMK9mFBVIfGl9Ku9n/k7SUev0II6odlKbM1UMmfFZAskm+jluCCY0Zrh2/B35ee9FAgnkhqdA4pvGEg1kFVViHhnC1jkevQ6KKf7MPalJfO2eyXqjrIooqXxztmPRUVo1jYJqhkGyRJV2Xp0knbe3TyLqIi/+7O8R/Hi/R2qc8NR/frLIEihKkNFaTW3y7BqRdLBWjFHix7bNMdAeTpVDJL/0XqP+seut4ilaMxK7OOWP3u8Rf7T/49pY1ZMdox1LFCMOKVaBpHSzp1Iy8zFjsISS1v/xfuc4aO3pJ3ii15mZ+QkkS6b5VVC8hjaIligyBJKp9WSJLkvMaXsk6/hd44VKNBDJVGNib/UG+XzNqAskOxUEkp6fUQUSz7Xu6VQNpkqfAefLHXN+gnOKBBIUSLAaTcdXCGcA68ExflNwuHNePC941qWithIVmYak5RhIzpPo4necoxqXhkAy75tYjY0dj8RUQh/rhXpMfB6A++pECqz6SOiClE9JIUnPdThKhOUfb5kb005H/RKftFdlTPrv5K6Zj4jcskhW3HOZ9CN3VbNPNhfPk9LvBZM/G3zXhkvfljWFxbKl4lKZUfKATBmRiwbCsDMqhgLo/ViFRYyl1SJ5evpl0gd2bqtQD2hyjFIoTyYXgRgam49HBTCcvVtl2ay1IJq81zfxVPxiWLCF0M+uMukDKyP7FL0qOgZ8AjXFUqOm8NvHhSvknScLZdGL/WXW6jkyaQj/PlbJ7hcekdnr3vfBfClqfcyXCQNDEi79UEpzL5Ka37ZOIM178VJfe2E5+O5TMq8wSngVYN6rYN/VB33t3NUgYwYfat3CbsEWufz+FbLwO4MlGyOq/GizlMw9JD/wan9MwecFSa9VawQS1jsQF9QJO00vF4tJxqK/ppC0HWe0dlzxy3tlDLZg5d598KMLyQ4lVgPuQwjMWn6nXFGAHRbZF1BERfadjWPUvYnEXisWds/h/cD9eDMI3XtB6MKC8pG7pSS95Rmz+oBvzLs+lPDoHPngayaQztpzMQkLuxKcHdFzt1B2tDhLtsnA+UkQSAvK4s7IUZL13kz5UfGVvjV/FjXhvNptPNdAVM69dRjOQYQc7Bsfwt+dHa2oPUsk6Mz0EUgLYi30WvyNOE3nWGd24wikzkTXte0QcAg4BJJHwBFIyWPlrnQIOAQcAp2KQLIE0m/+x3gQFCGt3fMllENle8qk6rMvpfpvX0n340jo4YHugwcPqTUVE4lhqChqUE+iXguwn5Ba1OVhxZ06ZGQbqawAQRFGsrEGBNMxKEwuue6bSoocOnBAcmFt1BO1K9KRsQ1BkXGoDrZ2TTWwrcuSIcMGyjeGXSj5/fpKLxRKD4Fo6YEkZB2SgEdpH0ZrNyQiw7Ci6waSiWqWhrBRijQ3MaFO8gjF1JmQRQF1JhXrQWyRuOiebRLPtjZICjLx2VnZSiZRUaT1epC8pUKJyVeSSLZ4PdVZtKozyVzR2kZUGDA5TGukEObEpGztUVrOoT0lKkBCIeF56NAh1HMyxBoJOCZPaTnXE/WWaHOWD8KFiVYmZHuAEOqGRCcTsbl9QUghf5oPy73s7F5KylEx0tDQBwqlWvnyyy/16wvYuX315VE5VFErVV8dkwOV5WrVx/EcBynWBJsn/qz1azDLMMgbqi6okiFOvbOzJAPWdbZ+SUFBvgwadIFcOOAC6QWV1wX98lG0PgwbQljZQT2ABtFWrfTO6Y1aSUgGo9ZJr/NyQVqgtgkJI/4PArAUtKkEEr93g0pIDdqYEEbCWAvFsO4UrsV8DYESlmOHDss/Tbpf/vT+F9KYDiwRO91DWbi8m+T0PiYzbp8ss398G9o+ivonSP+hVtZ/guRsbgzJ+D4jUCOpm2z43/9b1m7cJntrjkCVFLVFU8WcZ2FnNx2JHEsQKQlAEoEEhUdqMG6MEgfqKL3Xq4djVTnE0lPLKInkKZxomZYBEo7tkKSgak8VZsA7vRtihUSPVpMCOcSaWLRqIxqIj24o8ML1ihAAjEzPTk0pE9bK0pWkvIZqD488URUHQx37AEl8JZPQDpP3qqBR6ZyxFUS63dTjocoD+zDcVKdxaYkI27+qDdEs9732Y2sH0X5S459zwyVUKKqgx9TvUQKEvSiW0IJ45LQl2nRuaMPYwhkClpaYfJn1IDHE8XBvR5VQxDqKjbGRjFcgmT5N380gzNg/14N7mYSunaPWLAIuSjZwAIpH9DjW+/krOROOw3B9+ka80sla5xlSDuclVGQk7Ki6srWKlJAiEYV5MRbs7yTgIgSmR2jxm6F1dIeYdfUNLh39cHzE1RJi/D1itwgIjALK1EJKT4XFoycJ47qR1DH1kLxaUFaVxKgkiYRxp0JFlIZz91sjCqR3BvYqzldDIHFQhoxOQyzjmJUs7P/7Fj8oWdlUX+JsCYGUR902PUM9hRfPeipAldAEcRTC34BuHJdO0pChliyiJZ+qkVSRxE1pYsWTNfoWyXzG92ll2S2Vf4W47uZvg/mNCiWMlQSTxleT3HLrHdE23E8OAYeAQ8Ah4BBwCJxTCDgC6ZxabjdZh4BD4AxGwBFIZ/DiuKE5BBwC5xYCyRJIC24dKscO10plxVeSdqhR6qqPgQSAWgWkRQjqoa+OHZH/b98+qYJdGoupg8dBUo7kSYMch8qDNmI1SGzX4n0+QU+lQwYz5yCb+vcrQF2dDOnFujxIVKd3B3HT/zy58BsXyvDRwyUrt4fWIWJm8ujRw2pzVge7tgYkd0mE0I6Oac5UJHyjNl6mpggTpkehiqmsrIS9Wl9Nluv1SN7m5ubq77yOiVaqdXh9TU2NZz1nnsq3n2XBmi0EtRMJJPZFO7wUJCWZeGWyme0cO37Y2NMhGfkVCrUfQT2m8/rmg9ABLrDgO3zkkJSWlqHNJh3TyIu/IWPGjMHv9VJWViYFIIsK8gs02clxkDxJRx0k1mUqKABOmVly8FCl/PXTv8mnn+xDTaivZH9ZNX7/TL74ogqmTEgao+A5X0z+M4GL6vQ6XzvGlAZPPcVEOhLEKakmIc/ELmuyhJEI7galE8kQ1tNJYXIdRJ9VeVDFpNZlSFgrGYf/HcNaMsHLNG53rOP5/fJk+IhvSN/zcpAUTpf+WXUyqKCfjBo+TC68eIjUdW+Caux8Xb8esLqjVRy1QKFsJI1TSEIhlavJdBIIICCPQG11sELWP7ZRVj76vySMdWtuNutjE9/suw9Iw3kP/Ff5r9+9VlKg/qr+ql5SAEfNa+9Lfo9s6d3QXTb/9WMp3vZ/5JPD1YjF2GS/jRl/Ut+SErYvq9LQzr3aMH4rMb+tmz1N/CoRm+i3CX2ugda8AslItoO0QJNHVvH+dFVZcJ0MUVBPWzmPFGJbtLDzj8nYw5l5KVFKDD1VjrGyI3kRJR2UrMF+tDZ8tm27N9inXwFjyBSqQmztI/QFEpLrlMJaM0jDN54wNoSRcSn/Yghao8bhGWDQiapvvNpPHpGhih8SRXTDVItDX/0x7xpzv9Hc2HEbUiZqd8drzDh4LWv3RBVnjbDmo/KI6igSOlH1kiG5mk8gfgRkMIg7LZWE/9n1s+OOUQCRmPKIHQ0PVZIhlkkWoR4QVXaNnm2djVsSMtam0JBjtt6QmW9TE84bj5DUueBLx6DkCUksxA/wUcLLt89t/4aUMwqyiJoL6+M/K1mbzeJk2zDrbsg7qo74ihBjXBOSiw11cvWwC2RgDs8/0DFaN83EVphrDgvJJgCXDtXqvQtmg/SGRSYI5XSQviGcTZwXSSOte4SFoV0iiXVa13UHUZqKsyYF8U9USfqwEphRIOE9zEG5I1UdmQph5qV6Ke/Le6vVb1FFof+SZP8uJmrdfe4QcAg4BBwCDgGHwNmHgCOQzr41cyN2CDgEuiYCjkDqmuvqZuUQcAichQgkmyi7K7UeJMgxOV5zXEpBIlXj5xo8qX4Micnjx6EmguVVHdJ8jSAPqlBnpw5PjoeRxG1A4XuSKRlIbuaiPk0B7N96I1nYH2RMXzxhTnIjc1Bfuem7/yDZqFmTlYMEY6/uUot85lGQUoePVktt+JjUkXnC/7NRZ6cRBdupsjCKAVMfhDZrrJlEcic2AUobJCYkmXAE4YGn7W3dj2aMjdc2Yux8ip8qIr6oEkiHMoZyE1ufyCSWmaBEmhJzOQpyh2qfxvpmVfuocoQEABKbNUdAtFWCzEG7NagNgg7k/Ly+ktMrW/pCpZQOK7cmtNGjVy/pk58nRw8D12ON8tdPSuVg9Vfy2d/2w2qtEqqkY3KM1nZI7nJex1ErqgF+ZUzqNiOZTlw1yZ1yTFKh4mmktRTrxtSxlg7UA0wKI4/awxMFsCQPp8gH8vkCF4aaIPgcv7MEUAbUQiRsspG0zcCFTMSr6ggE0Al82XpHVFQ1I3ldp3WtjKIqA41Tp1UHYqyOZBOS5FTbpDRBIYbaJrUZwJLWdPUg/JB0zqpNlYEDBsjIkcNhPzdULhzSX7457krJBvHEpHEDSDgSIWmIpeOfl8ob//ka1AJ95M6p/4/UUk3GmkpkKfGyiXj0Kukgv3Iwodk/uVt++H9PlOUrfyUfv/IneXDY1fJ5aSmotVT5XUWp7IJ66SjiJ4zx21o+ti1r1cbv/nix29uSRZqM9+zNbGLeJukj5I3Hkvjft/dbssJYnyGhz3VCLOu1FFN4HZJ0oJldc6QGUJRoMf1AxaHKFsYGrksjGUAyxyMiaH2Hn+OtzqyySpVFnmoponRhtPtqHFlCzWKgyXy1dFO5CRRgxnJNeQ2qVNSO0IxTFTC4ivuVL3sdSSE/5tYOMFIviBjgGtZl6gac/QSSHYcZl1FK2bYNcoYMMoSZrdNEIgkEhZILOKuouMOZxMGRQLKqJP/6cks3hI2tIoJZVWGWiNWzwsPIYmnt4yJqIKotVZ1EMo3KOvzf238Wa7/toSWl2DbHT4KV+9BP7kWVRoZAIhlHNZG1tWMsWC0Ur6WSiAR1lDDimpj27YsEUoztnqqP+B7XjYjZGlHmDpLLKQCHyrJvnJchowbkAB7YwEVUWCA6WS8OBNIJEvuoq3bX3PtRkw42miCQqF7qDoKXY7bnM4dD8p3Wot2hTsJlqsaKJZA4NxJxhlTSGIsQSFYe5gikyMK6HxwCDgGHgEPAIeAQaDcCjkBqN2TuBoeAQ8Ah0CkIOAKpU2B1jToEHAIOgfYjkCyBVP+HV5AIVRM3OYYsYQ3ImqNIwNKe6HhaD5BFSP6x2Dve7wn7oT7I7Z0PC7Z+qB/UC0qdXj27SU8wFjQoYlay4TjuC6dKaX2VPPiLf5bUTLyHexuRqKwFsRMKo54PkotMXtJOqb6+BiQVayqBJAKh1E1rV/jUAExbI6kZfcL+hFq+2bpEJulrVBls1z7xzxoboZCOSgu60zqMiWUSB8eO1autHK2YeH0PJDX5+1cgh8IgsdLwpHyPjCxhnSOjYgpLz96p+D0bdZN6S05ODrQLvRUzptCZ4/6qqlH+snu3/PVvf5P9sOv7y94vQWIAR7I7eNK+GQSMSh1MlhbzNHVyzK/6HD6IGJPMpX1dCFnWbKh2eoJY65mTJb1ze8n5vfpIfkEeFEt5cl5eH+ndMydiy6cKGyRpSZodQT2qZtZd6papVna1tUel9lgNlGIg43Bdfd1x4A6vOZAyYTB6rHGlZAHGkZPbByQT7PSoz0DNqFraznULg+BDPRMk3Y9WlxudAIiETNRBSW9GHRSMM68PigOAtcob0E8KQBYR875476uKCvn0b3tBDoXluhtvkH79+mvdoyOfl8tfd+6SXe+9Lw8/+pwcTe0hB0HQEWtD2EUJpNQQCSpyAkguwzLxgj7ZUvplpVyVnSdXpmXJa4cOyFdIxh8HnvWIKc4xDVlrYsL4YKxYcsAm9/3v29iyZIzWrGItGGtX56k/LJlgv3OM8eSNjUP9DOSFJv95P4gZaniYGFcCibwFyUIqPjS+QdSQUPIURoY0omqDNm5G2XMiBNJE94YhjSwTFR2DR/pQnYTPVYHjKXr8pJnFwPYVY7XmkTCmcaNoMhZjRunD0Wt/xj9O6whprzGKL6Pei74XOy+1jONdqlZiH1EFjcXUkEOmTo4lQJTc8FQ+1gaOn5EgJkYp2h7awnnQDMKbihnyYEoreeOLKH5Q+0maoZTBXtfaP1Bq2TZ1Wj6Sir/TclJH7c2Le0UtA3UNscZorqmbIc4iah6emz5LQq41yWdjIWjaYmxawkdtAPVMMBZuJNdItPnrIpEsjycNNTYM5xohk2z7rJtlCCNDtlElpfezzpDW3ooSSEpEQWnWxHpd3NfpDfL3wwdJ9+Y6jWXlFPHCKaoEUhNjGwT0HbN+LBcNHYDzh8R0tq6ZWtVhH+t3kHkkj6hACuFsScN1RlVqFUg8bUj4gUDyaiBx1SLkoTF5NJvGKZDMIriXQ8Ah4BBwCDgEHALtRsARSO2GzN3gEHAIOAQ6BQFHIHUKrK5Rh4BDwCHQfgSSJZAOvrZFZSo0MmLavjtIiBAshDK08HkzSKNUVRX1z8yG4gQJwCyQRr0yUDuHydA6OQorsUookr6E0oHKpU+OfSkVlQ1yx4/ukO/80zg52lgDmzRaPdHKDGTSiSqmBpW8SEEylInMMNrRWjO4vw7X1tVR/WLqDKlSwWYuPRiY6CQBYGu3mOS2UWnwyf6GcIra2VFR04hx8T0meWltV1tbozVWmETtBaUQn5LvDpVPJsiSbkh2ZuA7c7imfofKLlThhLI6IJlqUA+qXD7bB1u58iPy8d9AXICMYq2nBihwGml7B/VMOiyt0pF0DQG7TODVp28OitFDmdW3N37vhnohaZLZM0MyYRF43nl9YIV3Hn7ui2RrLkg0kjsgyDDucpAsh6uPQq2FukewxTt65Cjs8w6rbR4FGkdhC9igFnRI+uKNJtBaJ0B+sM6KIQmoGGGin0noVOmJxHAm5puNGlO06euJ5G9uD6jHYEHH3zNR66gBTE0YqihCHgJOvXr3kB5pSPrCyqxvr74yFEXP05Fsr/nyCzkO+7mLh1wsfUC0fV66H2sL+8KskFw4aBBwhH0da67k9JVUzL8xC6qL5uMgJ49KRp+e8peP/grxR3f51aNrZftbH0kj6hqFMZcTWKt6xCBfUSVHWBPLrOHSHYqnesRhj/oT8k9p+TIayeonar6UvanHQTBlwAMRJAIS1E3Awa9Askl9m4y3pFKUnIhaw6kqRBPW0TH4yQWbjOfnNlEf/56SAlgHWnhRzaVKG5JHnropFQRHE9Q9J5QgMARuqkekRMgLEoseieUnbaylWbNKhaKxb/hIMw+rECJxRZUb49y+SJBxXBoz+OLc+FKyQ0lOn4Wd1qkiZci6RKzlg5pJmItt3xJIEUUSyVHMx2LH9y3BG8FI6ytx7oZMsQQS77FkimlP3zEEqxKCDdq2JfD4nlXwGBLWux9nTTPVV7Rx5PtKgJnPLKGTlg5yp5FqRBA1aVAteSR1VAUUJYJ0nYmK1g0y73MdSQhTgcQzjJ+dQJv2czN/T3XmkU783WKt6i3FCmcv9yyt8DBm7cgjkHj+NIJQtffolvZIxsjZR0WgR+bZWLTrr5h4pJpVb1qbPVt7KEXrJUVCCWccyQAAIABJREFUA2NqkHqSciCCspqPyeXDB0gu2W7Oz5t/IwvjQTFJAqkB6zH5x3fK310yTJWSaemZOFdgCQrynjGWxvpoVDyG+OAAySTUR8oEUYSzNkogMb6oBoM6kRZ2ZiU9Is4qkUjOOQIpulLuJ4eAQ8Ah4BBwCDgE2ouAI5Dai5i73iHgEHAIdA4CjkDqHFxdqw4Bh4BDoN0IJEsgzRzQS1UN9VDjsG6RfVpf1RvI2Z2AnRvtwJhwZyKYFlZpIVgnIZFMX6O9hz6Xz1G/6NCx4xJGgrYadkf//Z8flOtvuApERyXyjo2aIKUyhtZrDUhYWrKHiW0m0DV/6akabBKcCXX2SVKhiQXvWX8Jbeg4vN9VdcMEtZdEN8nzVMmGIkpTjZ6VUzc8CZ8Je7l0FnJHUjajKUuOQYVTh7a+rKqU/V8ckgoQM9VVtXKE9aBQB+owSJo6XKNjQL+YhtZm0noqmqxmYhppT3zl5uZIfn62XHTRRTIEtm3nDxgoaSjeXolaPBWVX0rlESiCQj2V2Dl6+LAqhGpRQylcT5tAWAiC7KIaKoz5cL6NHgGUDmutnhh3n569ofTqKdm52UqC9YL6i8nZwfm9JBfEXu8eWdIDNUayUCconTWcQP6l0dYPbacDg3RIpOqh2ureCGIQid0s3F9PpQ+JA9gUZoM0q6+BIglz64GC91R0pCLBy4R7be0RaQZBlg3lwIk6YHHkONaTyX8ya5g/SxoBF7bH9HojCLXjYRKCIAux1k211ahrlCq9e+VJt9xMWfvHF+VQv97yx12folYW4qXxuFQdaYDFIcaE2KnDvRlNILKU/DIOY4wRVLFSMjAd48+E9Vh9xjGZ1utC6VV9XP61DtaLqYixbKwvlF740SMfPOUJ8tEkKuisZiy+jNWZJT2U5NAaOCQYzFazJE104/kt05TuMR+BTKNax5JVJN4YE9R4kLzxq5tIRBpCxRALEHHoyxIk3CeWFOHnYZCR/M51IgmVCoWXnxxgv36lTwoVK157OjQqZrx6YZaUIoHAlyVTTL0d9XrzMDEEkvkyKiC/YonqHqMOMQoaVVKRD7KKI7yRams7oS87J3u9qp08dVdUORXFQcdNbsZXG0iJNwSDVZEpIWQlN94C+duK/9muoZ1HPLGoceARhgw66mEszrxXiS+upQqEvPpTHklnCS+dv8fEWLUTSSmdC99nu74aSWyHhLqdp64PSbVowKltnL/ukhkTSTwTP/wydeeihB1vtyQpxwETxAjBpHPxkXtmzRhzZi3ZThprXHFtWT8NSsExqGs2ILMJDxVAhaT7hOiwNhP2Om0Ecd+Vk66RUaOH4HOqLXn+5uoYSCKpfSja7w4Csxs+4/mTjpp0Idalw1lFop4PMPD8T+NnONdS8SjDCajvzCmL3nR+eB9zZxxQTUoM0qFIZPt+60HuMf37gluoQuU5xT4UI+A58ZbpPoTdjw4Bh4BDwCHgEHAInEsIOALpXFptN1eHgEPgTEbAEUhn8uq4sTkEHALnFALJEki93/694sJEYLPWnzDJYJJKxhrJqlkMfCeQBO0GezVen5mdKUeaaqSBT8pDzXIEyf977/6e3DThBpAuR/Vp9m54yl8TlbjXPrmvlkrIQFJR0gRSwBBMJKiQxifJRAs97/cUJLabQMZYmy192r5bD0282kRwI+pu2Joo2hbq8/B7fR1IIJBU1TWpUnHoEOoXgWiATV31MRA5R4/KkZqj+oR/Fm2WoCboptZLSHoiUR9CDac0JD35xQRrdhZUL6zzhDnTwi63N9RLtMYDeXKMNnF13aB6Oi6flx2ESqgSvyPhj8RoJtRbtHJqaqiBaisdRFAvkCk9pVf3LCRroQpCfxf0zZf83jlQB+F6kC0ocwQCCvieSMOT+0iQYmyKHRQY3THGFJAkFAWA74O1IPADaZPOukJNGC/JBpBRh6uq4TynRZW85/ZhSacEhCFlSKCxTeJMoqEeYyfGdaz7hLWqx7roZ1CKsQEmZGtBQjUfQ7sgqIgtPwh1q1e1FEk2WnqBOtJEeArGjJ8wjwz5AoniQyCHLs0/X/aXl8kzNWVSmgHrQRAktLPKaCThh/lCtUR7wiZMTkkVJskZc1QwoCZVJpLbjMdarP2FwOLH/YbLjsP75VmsdR3iJK07iC+QcqzRdMIjIAw5A1IDbbA/YwHGJLNRkygJyeQ97je1eqIEif3MkAaG+Iwoglj3hi+PQLLkBIkC2ufRnpHjt0oTYwMX/d0QBrEkVsTKzKvvk6KWfSCnSGwB3zTW7/L2pyFJjLWjfSnZZveZtZjz+mD9r3rYRHbz2tA9z2taIZBM24ZAsn3qdNmJj0DSne0RIx4g+JXxyrkZCzdrK2mx0LJDHgGiZwPOAk3yaxQY27wYAknfj5JKntAqMu+gH/wkkm3LYmXJMzsGJRcsiUIC0FsnPzFDmKmgicSLZwkXgw2JQ1ufimvP9VCSG0opnUN0vdRODu/4SUPWVLJEjhKJRETj0SqzLHllCTsunyEpdW3iiCT+zrnEfE7FF893j4Th+apngqeGSkU8UEnEvYxNLUPOP08uPg+kNChdJV6hrhTY23FY4JH1vstuukQuGztSLS5DsLXshjHxzCPJzS+q35ToAQ78LD09C0QRCSScuVSSgvjm/jxBko5nHfVIwBqSUE7cI4FYOIl+j7RPpH0gFUse0cmxsCwc7yexy63NoVLR5cX/CU+5NfG7P2szbtyHDgGHgEPAIeAQcAh0XQQcgdR119bNzCHgEDi7EHAE0tm1Xm60DgGHQBdGIFkCacDBNzVRzORbd0g3mLC2Nk9qHwWM+J7qEZCEO1wDsgAJ+xQkEpn0PQbS6AQIpQFDL5R//KeJMubysUiKQo0C8qgOdXa6NZs6QIYQwn1IPpI4YhKQScxGfM7faVlH2zGOwz5lTiu12hpaujVpopWKoOPH60D8gLTw1ElU7kCcoXZ1pl4RVUu0v2NOGHWWkITP6ZUpvVC/KBeWdTm9eku3LNbkAGmELybn00HaMNnNhD4tl7qDUCL90YisJFUv5BrSmlHbAyDUkURB5rQeT+iTJGCND60pAiIqAxZqGSCEqPjphXtDSJwyOU5Sp3uNqE1eM9VTtOejYgdfKSA8uqmVGVRdSI42gowKo2ZREz8H3l4lGtSBwhqBOCKRQEVKI5K7MLdSAus4bPnqoTZKOVYbUXk1YS51qqpB0lmL2IPsUpKQOVgkro0UB2lhKie8nCsTxBhvA+0Evaf4a6ggw/W8DtQMVBOGrGNs8JpK5HgVd1VPIEXONknieW0QvGNQrNViPj8Y9F9kMFRQG0p3yZ7MENRLVOmckCOIF/B1ksn1UgULFE+Yey6IwZ6IswEAPqdbd8lH/anBF10oI2GBV3+wSvbt+UJWVu2TXSAvVW1BtQziQPPHPus3EhwqAlF1kbEmNNaIJrlOgqMBcWjUHYbU0Ss9BZuxuTPxGiE2WPiKL49AitiIeQokS05YkpO5buqSLAll2/fXp4mSTaaeF8kBErlKPqjFmZln9DoVbkTmoWvmaVgiahta5aEN7p+QZ1tn58UxGEyiCiRjHWbeM3M2JIG+w2S8oTUifUaKDBEKT+XRjHW1BJK1CIw5alUBZl6Kv4/kUHw97CM1p9irbz2JSYxUx+vb9mVJHL86yN9/LDFkyEraV+r8qPohHB7BZcfIfcOYsgQSzy9dW4+INJFlXiZOqOLBzBgPXEcyHGzYeyl561lPWrUb97gl20xDtKCLxqGSa+wP75k1YeOs/2RUSPEEEptQCtYEn0ewROObnzeB2DWKPDNu8kZU/JAAJkPUF+fZVUP6Yq8eU+vCZtalOoEzUHsnKZYiI//hKrnm2svQDfYxlIrprHUEMpfnI8kjEkVUHqn6iJZ2+DvDhxDScQ0JpBSSlFCtKSnEfkkEsVYT4p0/E3sSoAZhj8DU08a8dHre/MweM4Sg7m+PSDXKpBT5p9t+7g8F97NDwCHgEHAIOAQcAucQAo5AOocW203VIeAQOKMRcATSGb08bnAOAYfAuYRAsgRSRtkbPhVGNDFJIodqA82P2qe48eNxKGuYC60H6UF1wuCLhssl37xEzr/wfFi1VULRAw2KV5j9BJPrKFRPVZFNeiNPbxRHHqnUSG84pAKVTKICCUlLkkD8mWRNLUgRFmHvjuQjX2qNhMQkv5MUCVFRgbpJTJ6TsOErzWf1xd9ppcZBN8OurRkEA52WSOLw6f5UPs3Op9ppzUVSiPcypQ0LJaNGMXZmDbBzYtKY6pJ0qktYRN5LzOtFtHzC2FNQG4QWahDVQL2D+0HIUCVUq1Wm8KLyivPD/I2FlLFkosKFip0mWs81mhor6cgen2AiFMltLgNt6RqQQ21ALrUeGJtEvSFw+EMDiDAmoetJ+qDNMMivNDz5fwxjpxoijHbZPkkGkklqQ4fZNnIMWnaESVYmkklEmN9TYaOnhAHHoaGABdQaLebabrTTopoC/TIh3EAMSFrxftxAxyyFBu+MSOsuY3v0kneqy+QQ1i4zbNRWmbifRFEvxFMmks8FtLjCuLMyeqiCITsnV06AIKMSqxpk2ZFjNXIUKolPv6yUbajT0o0KFnTHdaljXR3Dduo4jNKHZBGJUM7A1M2hwoYvm3yPKpDMMlliKWoXFiWQ9D5V4nCOwRZ2+hGJxYgKif3zPUQX5qHt8hqPrIonNYzSzli1keRU0gSkVWROGjNmXpYwMeKgqOJEx+cpa3Q8PmLMKvriFUhKGis5YecVVT0pLp7FnyXfDGUVrbukiw7GkgQS+Tfbj1XW6H0edDb+qZ6zmOt7PiWPYo0vKlIsgdcagWT7sHP19+m3fVNYfMod06dHkDGmPYLM4qVroXFk7rMkkh2zEsi6EUmAG5WQXkeCBbFJAklvpiAG3yPjwvracekYPFLEEnZU7MRa2LEZc5baOGiC2stPdPoJSj95Zwkm218UI1MDyZJ1qXrmEHOog6DkhJmcXDigJ9SN2GdcJxBWKSCdGIv8IoGUN7BABl54HsgghixI9ZQekoF9q2PEOU2lJu/l/qUaS08gxi0+0y8QzCTiaTVKi0rWq2smqcU+PELJeEvyvMP9aqtoFIQ6D8alqh7N2c13qLv0K69If/PvzP969s3IfZ3+w+BL5foBIqV/eF/2dnpnrgOHgEMgEAG3D11gOAQcAj4EHIHkwsEh4BBwCJwZCDgC6cxYBzcKh4BDwCEgyRJIDiqHgEPAIeAQcAg4BE4dgclF62TqgE9l1dRieeWnq2TrjSJbJ82Wkm/Pl988cJHseeR+KXrt1Pv5elt4QP5t8w0ir94mP364A0fix8vf7C1FsnF6jrxBHO37tyySp+/pL7u7BJ4diGFcU5OX/1pm5rwtE2Y+0nmddGTLGgPpsv3n2CfvsWFfrIlvP7Wnz9biKqk2Rknh+iIZU/GETFmwxdyRjzE9Pk5qn7tDZv86USMc/5VStfZumfdiomu76uc3y4qn7wWGm2XCrCeTnyTX7apqWXN7oWxK/q4OufKM3jengstJ33upzFo9RyYNyQK+Ydn/+lr5cfE2/Ox7P1wh7zxZKItePIT3L5Kb7v6uTLjqMhlY/azcrnvH7OVB/hWq+fBrWV9HIHXINnGNOAQcAg6BU0bAEUinDKFrwCHgEHAIdAwCjkDqGBxdKw4Bh4BDwCHgEEiIAEmiO7Jky5JCeWYfro5LXF+O3xcO3yclMx+WNxI21pkXtD+p/bUmVFsQSOOR1P++ZL9cLPOe/6wzgTrr2/5a1+1k0NM901/CH/27TJr7H5Gk8ymRladEIIlcD1J40ZDPZOldS+X3nNPdy2Tz99Jl86R58ljCOSax14II0oTtnkUXfAtk788ukz7hT+TpKQvl8WSHftJkR7IdtH7dGb1vTgWXk7y34P4VsuG6Blm/YKG8c+MKWX1rlryx4H5ZdtUK2cyff14o2ycWyaIRZbIC+8Q8PNFfAa7Z5SNfI5DnyYzVq2RC7VMyE+RS+akvWbtacARSu+ByFzsEHAIOgU5DwBFInQata9gh4BBwCLQPAUcgtQ8vd7VDwCHgEHAIOAROCoFvTpc18yfI0Gw8n136tqwpLJYtd/gUEy0+f0JGFq2R8bWbkCh/SmTaCtl6q8hGJKU3QV2z4p7LpB9sUCs/2iwlc5+UHZFBmaf5c9+KU/+01v9VYdlZ1V/GDAxJzUebZObcHFkaeQq8VnaufVbkjntlYFWZZA8U2QaVz4a4/t9ouEEmjeaT53iV/g5qFvEpkPJkclGRTB2bD7vDKtn9wiMye11/HWPBvg8lNHoUEscVsg1KoWUR5VWezF0TMPdXQzLFKrbyMc9fQrWQCwxKKyQ0sMFTIPmfeC+T7euWSNHL/WVGyQMyZQQu5tPxrxZDGfV+zDIW+OYULv8zEqFrZWh78Md4li6/U64owKLEPGl/UtHSqTcVgJBYNR24Yz32l4dkUNgokPwYtIwrEh2XSsNHIkOJYxWUAf8M5UeFIUBCpWHpl/s51AKbZKBVIoQt/uKLgbAcfPcpmVe4RQYi6bzwO4MFW0Jq9m6VZbPWIo6D1o+KBe/FxPN1eRIOVZsE9a5WFEitrMfl05bJ3FuHYe7ch7+ThzDvHX4CKfC+4PFHktqW4LkPCrgKXOupuu6iqqtFXC0FZpcivufLBOy5cGmZ1AzMkVIqkN66SQqL7pVxeB8AY+8tlHnyINR1oxQjkTKjVuzU6Dj9jSsBN+CY7C/Ik9onodp6HmNQIkNkT22eDMWeqty1Wd7IwjkDhUt47+9k4axH5AO9Jl32N+TLIJ4DICJmK9ngV8PUyp6XVsrMR9+Xy4PizXcuSs0+2Vw8T1a/F3x/e/bNQL+yL0IAbpUCnHvRs3SJ7ImcjdF94SdLWu7JQ/KDNs9Oi130XI/iEnQWj4vdv2/lyMxATIPujZ6h139rnPz+D9u94ImSom9c7VM4KlEIVSj2bdEuc+ncNc/LNdUBBNK3ce0DObJtBkhY7KnI6zSRqY5AOv3ngOvRIeAQcAgEIeAIJBcXDgGHgEPgDEHAEUhnyEK4YTgEHAIOAYdAF0ZglCyEzdU1tZtl1pJDMnM1yJP3CuVH4emehd1aCQV8XpL+gJTgiW0qG/pEktJlsnDjDyX33ZUy7+UrZMW/wP7KJl1bRbCt/nOQqJ4rJblzZP33cuQdTe75VRGGkBoJe6lZsJfaK9+VVQH9bxvrt0LzJfUPQI1xD9r9RaFsuboIT6RXy/op2+VytlnFBP52uXn9YrmiyiPKvDlcsujRlnP/eJhs8AikrfPx+VW1svGfi6V8eonMHF2tyfUW7+f/Wea+1V+W8Sl4jOHpgjlSgvHsUPLBAha1IZu5Nk8e+uUkSX/9NlmdFTCGmcH4bx69TuYNB4Ey61dSOQ1P2g/5ROZOfVg+OOOiumUsjME6TMC8gtZVk/n6MmsaehNx99s8Wbj8h1Lw8Uq5vfDS6PtLt0tB/LoQ/4dDMnf5KClnnIEQWTP9Atn9i22SPWcyiM4l8qNXx8tv/uVaqX3hNlmTG7euvN+Po6eQ2H7gYrlCngW52j9KVvos7HaClGi5HtUyc+MkyXoLc3jOzCE3Zh8ifhh3ow9hHZ+QgsXLZEr6dpnwaJb8psX4p8miP1hs7gR2kyX08m0yc52JpaF7sb+XSsTezh9XP/bvibGL5aEbc2Q3CCTG0CL0vX7BSjn4PcSQ7pWF8sxpSpp/PaFq8Bp54FeyI//BKJlgrQp5blyHc+PqHNiiFcuijyZ78QP8x5KA986vSFzh/SFUgMHSUlUvy4Dp57Lq9k9kAtYoPt7eGf5buT33bVk4dZtMwDk0Hmf0hHeHBdz/rIyJO6Pb2jcx52EcgRQ5S0dDkdpmXAWdtU9J+La2z06jbA0414cHncVlcpPd19i/5f57/ZgWBN2L2AwKmtvMtSR4w/c/LxOE5wstMluq7VojkGasfl7GV/0K58u2ryUsHYH0tcDuOnUIOAQcAi0QcASSCwqHgEPAIXCGIOAIpDNkIdwwHAIOAYeAQ6ALI8DEWbQmyn0lSFqGtsqEvZd5BNInMiLo8+f644ntfNkxaa1k2aT0e9+XjQ/kyU4lemzylYl8+/R3EIxt9B+pIeJP7rUkkCKKJtgQBfX/TGi6r5ZOlEDaVPBrmZ3/IUiAYvlAE6YXS+kv/kNCD0RVUoF2UPq0etzcay3hNlvE/+S6L8HO9yOqLc9KbPeufBkTqfPTikIrApv5fOg+PBX/0qVJ478jf07sk/T5eVJQcei0Wy8l3kSxSdwI9i/mJ4irVu5TtVm0hg8TwvH4b77vUxnz+HjJevMJeWjpKyAh+RovSzc8KCPLN8uq4ifl957KIPB+vxWctdgqrpXJi/vLB4XYO8u9els+AikmPtgd1+MqklfRWlmRuYOYjNQi8wGonw/+DGRSmUxoMf5YpJnwnlCLmFl5EeofXSrlv/ATTLw2Glcb5PsyE8TYXSDGyn1J9fKJPjVG/k/lN49fBtINyiQJqPGVeKHPjiu0XpSJnw2jo4Tt7/1WajEEmi8Oh/hrILWyryPqsk2SGxBvNynReEg2PrJSHvuDT+lm0YvczzM6GueJ9k3MeRhHIEXO0nyoUtuKq8CzdpuUDh8fUZgGnp0xNnRRvLZBDdTyLH5fCn7mq8EVc28U0+BzPD7GCdqleFhisVyOmmC0nrsL50H7CaR7ZA1IrZqvsS6YI5DOjuPDjdIh4BDo+gg4Aqnrr7GboUPAIXCWIOAIpLNkodwwHQIOAYeAQ+AsRiCgODit3iKJayYn44qHqxXcZyAz7oSyYauEvjdOKpmUzmUy2VpaGUiCa0j44Wqj//YSSJoMbdm/JsUjJE2UQNoCAmmmtbfTIUVt8WwiNbieCJOXcXNXxYGo0qgtAmkCrPairzL5aFeOjEhAIPntraKYStL4v5Fzb7AV0xkXta0QQS+DQGozrpInkOLx53ptnPhTWXj3tTIoVCE7X14r89Yhcf2te2TuPRNkTEED1CX/LouKXzEJ57j1i7FtiyS4fyUFqJEyHlZ6NWMvE62B1BaBxHWIU/IEEkh+SzMNBFj13V4oOwPG71/aAoxrw9gKWfpqlsybiFowuGcTLgiKq5Z7xSTwYwgkv1qjKxNIPmvOx3R9PHL82z5yqAWB5CMMI+eXj0D6rc9OUhfJWP9tCIi38vxxMmPOnbDgzIed4B9lfeHDsgVkX8SOMnJ/KwRSK/smZo1bI5DQ9pC24irwrP2T7Bn89ydFIKmdXIuz+G3JnZ6YQAo+x0Fuvhh7wF0OBeJD34SKbhbtLY1FXbsJJJ13JtYsmRpinXPAOgKpc3B1rToEHAIOgfYi4Aik9iLmrncIOAQcAp2EgCOQOglY16xDwCHgEHAIOAQiCLS07tGPWnm63Q8c1UoTQmUSyj8mG5iU9p5K33EfLNj8tSHaRLuN/ttLILXSfywJFK9AsmoLO8hYtUBrBelbzN1Xq6YtAim+pkZs+0FKBT7xDmsz2rMtzZG5VoGEJ+iTxb/VWh5n3C5oW4HUelwlTyAF1jRRHPLk+mnzZfatsNcCGVrkWcANmThfHnrgUljY3SF7vtlKTRSLo18hwTopcy7Tekb7O4hAqoGSaErW27J0QbH0meMpkDwyqLXx69BUSTNMqkBWjkzfauqWSXBcJUUgnSMKJCq3pgyJ3ST7X50JMnAx6htVK3m3qZ0E0oZcWgFWw94SBMStvjpzXjf+eJu5zntzMOpPLf6JXAELuxVV4wLub1uBFL9v9MyxKrM2CCTTe/C+kMCzNomzs00FUvxZHPe3oU0FUvy9cYebzvMi2eNTDsWcvUnWQPLbl/7+azo/HYH0NQHvunUIOAQcAnEIOALJhYRDwCHgEDhDEHAE0hmyEG4YDgGHgEPAIdCFEfDVnUEdIZk4XSaE18pjo21y01cDyf/5a4AET+hvvnWwyEe2RpCvLsZSJDWn3Sx9XnhSn/Zu/dVG/60SSOOk4YXZqOlypVq6RWyX/DWQfP2HkWyfPeBDWXhXsezw6uWoKsRX76UIiqsZIA82IWlLkqZtBVLA3H0E0juwnlrk1RySOUE1kPj0+k0y68YGWQ1FweaYGkhQOfgIDFObw8z3oY/ulBU/u1ayd3mF3ZPEv+aBs6UG0jhYx81BzRlYTK3EOqAeV4taLoFx5dVAeh0k25Mg2XCf2vwtgGWbz9rrkkgNJB/+H42DFWB/1D0qxJrcK6t+drHs+cV26fOzCSIvLJSZqIG0BnWnBDWEojWQfPev2xYN7ZgEd57MWr1GJoGAiCeQkq2BVLAL9o+1349Rto1v2CxTl3wqU5fPkfFZUCA9EpYftBh/vH0X7SQXyRW5ISnVWkgccitxtXe8bEU8bvv5/bL1ulVt1EBCja8pwEGJhAtk589Bur3XlY5JUzsq9y3Uiyr+UCemhFL67+Qu1jtLhkC6MV22M65yaU9oyAu1atOz6FkZWlIkU0ewPtqfZejmlvG2c/TzMklY3w01kFaj5pVslVW1NwTc/yws8Nqxb+7A2X5dWDbOKJbd96Ce1XUNGMNWKfCfpZZQidkX/rgKOusPyTXYe22ena0QSPNC0TpG0bP4Ilnq27/moYaWmAbfuyVq0ZkPYgvjGvhxXN0iVZgx1lmPCjigpt8K1PR7xQvjIOK9tQcKTmfkOwLpdKLt+nIIOAQcAq0j4AgkFx0OAYeAQ+AMQcARSGfIQrhhOAQcAg4Bh0DXRsBvjRWukHeeLESxdzxl71mylQR9/iJqcqgS4VqoM2xSWqTglkWy4p7LpF8IkNXsk83F82R1JLHcSi2Q1voPJJBGwXpoEazEQkjMPyFVV/kJpFb6HwA1yHSoQWD5ter2CpkMSz4lkB7Ok8lFSOKOzRcd7t6tsgw1ZX6QDIEUP3cfgVTChOUvQX7kilTu3QcvqBBqRc2WEtTgmLV6DkiFLPQWloPvPiXzCstkcskDMmUELsY95eLtAAAgAElEQVR7+18txrje98Ubxrh8Geyd8Dks0XaGR8lQ1PCYAgVS0vgf8Nlehctk+7olUvRyQE2VMyDKC6AUWAW7uj5SJXtQkGho+vta5L7tuDJKhVBpWPoNNDg9XVwoj++KV7cF4f+2XBOJAbsmW2Tg/Stk4XcGS3YkLtaCfAy635eojkmO40bP5qsyToHE+IjYkPnW4/Jpy2TurcNUtRSGTeRDmPcOX1xt8GGzc1eDjBl8CCqYX4kEjL88bi2vJ6k5tlo234f9qIRua3FVhv01X/dXuHSfVA7MN7WO3oIKpuheGYf3AbDsXLsQFmGMIcxlw70gp2D/+Agsxx7wWY6dAfF00kPwW9bt8lqxlnavhmRKMgTS2LDslsEykufArk2ybMFT8sE3EZOLYQkawl7fVSZ9YNtGhdDW2wLizX8u2rOUxF/A/euvase+wXkQOZ92fSjh0TnyQTyBxPhIEFct9+Q2GTj/JAmkF4PO4nSZEU8gBWEaM1Z7jnO/ei/dQ/3jQoF2pSul9EbvPLZ/9zSmzSuIQGpTzRlnQ3nSsZfgRkcgdRayrl2HgEPAIdA+BByB1D683NUOAYeAQ6DTEHAEUqdB6xp2CDgEHAIOAYeAQ8Ah0EUQaMUGsYvM7qyZxuj58pvleSBELEl11ozcDdQhcNYg4Aiks2ap3EAdAg6BLo6AI5C6+AK76TkEHAJnDwKOQDp71sqNtCshkCeXXDVMctPDUvXxO/KBPqk8XdZsHC8DD2yTSbPW6mQLRl+Bwu8haaj+RN7YdWY+yd6VVuX0zcVYQQ3C0+986j/+5dY9yZWAemEznnguffUOmflokve4yxwCDoGTRMARSCcJXMfedvcy2Tj2E5lCq0v3cgg4BDoFAUcgdQqsrlGHgEPAIdBuBByB1G7I3A0OAYeAQ6BzEEieQDKWOGPoM+J/hWthD/E7eazwyaiNQecM1bXqEGgFgbaT8WckbJ7lTsja5+ggA+ZhbVjkE3l6xkJ5vM0aJ2fkTE/7oNQ7f7TANgV2QC+e9u7RoXdWCupmRAqvx4+jrZj17g+VydYlsOPqMvUuvDnD3qx1XFpZL88ap8bWpMFltLiZMLAZP6Wa2icPfx1r7fp0CDgEHAIOAYeAQ6CrIeAIpK62om4+DgGHwNmKgCOQztaVc+N2CDgEuhwC7SeQkNTUGgN8XSQ3L5ovM6/O1+LeU+c+FS2mepYgZZKQ9Oj+upLNZwlQbpgdiICPYJhV6Ct8H0wq2FoVISTPZ6IeR3zNhQ4c2GlpqiP3XEe2dVomH+mkdQIpSoDN9WpfnN6RdV5vp0AgtTYoj1hyBFLnrZpr2SHgEHAIOAQcAucaAo5AOtdW3M3XIeAQOFMRcATSmboyblwOAYfAOYfAqRFIhMsqk/zE0tkD49mbgD57MHYjjUMgf5RcMzxTaiLWdfbzs1BJdRKL25F7riPbOompnMItra21sTbMru2KloWOQDqFgHG3OgQcAg4Bh4BDwCFwmhBwBNJpAtp14xBwCDgEEiDgCCQXIg4Bh4BD4AxB4NQJJGslFEsgDbltkTx022XSTy3vauUgbO5WLzA2d5En7F/6s+Red60M4jXhCnnnyUJZ9GK0zsvl04pk1sRR0i/Usg2+o59/G59rH2Gp/GibrCleK79Xmy+boH1bNlZfJJNG5wubqdm7VZahvsyOCPHlWwivHolJSlfIzndFRo416qpJUFdJ/jiZtXi6TBiSpW2Fa8rkjV8vkWUvB9emKfjWPTL3nhtkTEGWduK//r6S38rtI0Ky54XbZOY6M4aC+Y/KhuvypfLdlXJ74fYk+rtUZiyfHpmb1GDMr62VeeveD4iuoORt3HuerZrs2io7csbJ+IEcd1gOvvuUzCuMKl8KvjVdHnpgvAzNVhSkpvRtWV/4sGwJtFfLk+unPShTfesUe32idfKmkn+TLCz6oTemeOwDkvFtrlUSfXYKFljjNrFrzzzypXB9kYwrqJJ3fjFNFv3B4GT2VlYkrtq3Vkkk+E8J1wAbzAR7rvXxt95WkIVdR5xHkU2F+hObvzdMQns3ywRbgyL/p/Kbx6+VflV/lqV3vS+TaPfpt7CLiV/sqV1lEho9WPr4ayAlPF/Mfp+As8wceVWy+9UnZdmj21tVpXX6GdTmvow/hpKIL9zS1lpFznVrg9dCgZTovAk4Gt1bDgGHgEPAIeAQcAg4BHwIOALJhYNDwCHgEDgzEHAE0pmxDm4UDgGHgENATp1AsoncfbJx0jx5jJhG6rv8UVYUgni5p0gWKTHyKxAj2yJJbqn6UNb/vFC2DfiprPgZkq/hT2T9lIXyDJooQJJ2PZK04V3/LnMXbJeB0+bL7FsHS9hrg7Zea6aPQhJ3q6xYslZKryuSknvwOxKyC1GU/gNLIIHg2P/6I7KouEzGlxTJ1BFZcvD1QvlR8Ye6+kEKBvMe8rNo+yElm/gahWsX4f0G2Qmia967l8qq5T+UkSHMewbm3YI8+a6s2ojPpUy2rVwi6+VOWToHZJl419+6QrZiPv6aHjNWPy9Thlg7vUT95cl9JatAQnnjeb2/zAC5NWVIWN5ZCULhtWSSt8EEUrZUYY5LZR7aXLh8jowvCMvuJ++Q2c+jzdG4p+gGGRTG2i0olHfGLgPuJpk+Fcn0FvZqtyHZjs+l1MbCYpl3XX+RyPXeGNpcp0tBliyWcbkGy2UH8Pvin+B3i3088ZIIuyT69GK4Q7FIiF375rH7gXWyaGwu6r/MRP0XkpjjZOmGOXIFcNp6H2wmC9q5VgnPww7AtT17LiFewfu3BYHUAedRLDT3yJrNk2Sov5bPNP9+FlMvzkcg/QCE8dQRYs6iJ0WmFj0AMhQEbIRASoRtHs7NEpCD6bLnpUfkoUdxni3HeYbf97+6FOtvzrPYV2efQYn2ZTJnUNw1CdYqIYGU8LxJGOTuAoeAQ8Ah4BBwCDgEznEEHIF0jgeAm75DwCFwxiDgCKQzZincQBwCDoFzHYFTI5CiNZDCvuLmhgiBMiJCZNwJMmWyjATpsApF5UOeSsJftyJC5DyCWkQvj5KFUFeML6iQbffdL8uUnPGS4+ls41cycs0aVQltX3C/FO3i53kya/UamRTpN+Bpd0sK+J76b51AiquL9K1F8vTPLpM+IJXuAqlEouSSRY9KCeo/Bdbf+NYDsuoOECcfb5LZD2/TMDOqIxA+rLf0Fsb3OIiY8rdl7tRiEF4eERf6RJ4GifZ4ov5eg+JhOUi38j/KXVMfNsSNd09o17/KlAWvxIV28gqkbL8qIlK83rR5fZEhLfa8NFNmPkrSYpSnhAm2MLz+p8vkruEQcT2/UEqU1IrGwhrEwiZL9PmT8fHr5CWF/TEmXsLeYB9HvCTCzl7fVp8BsSKnikVC7No5j71FspEkakQhFxtTuQn7a+fp1xG4ostk91wysRbUVjyBdOrnUTxOeZhD7Plj+kyX3c+BaP21r8aVxrhHOEGdtOKupaI7c/R87N8rpZ/da4mw/W38eYE28qfLmscnyFB/u/6hdvYZdMCQw63vy3jcEiuQEq3VlvjzIk6BlPi8aWfMu8sdAg4Bh4BDwCHgEDjnEHAE0jm35G7CDgGHwBmKgCOQztCFccNyCDgEzj0E2k8gtcQoDHXJKliYvaJETxwRopfH1knaE0AgxSZ9A57wt93m50lBxc3yULwCAJ/HEjptECYnQyB5icqDb0K9tNR72j9CKDwBcmVLwuCx9mKG9LAkmafc8hLKfSwZkKi/veNbKJjsAAqAUXlFvK3eSRJIESs3M0dr7xcl7oIJgdbBiK+ZlXidLJHQkqhDLOQfwlzjiJdE2C24SP5tM8g7P4EUsTz8nUyAgs2q6GLItFPEIjF27Z1HulG51dI2ban83rNWq/RiNHF/CUM29oKOwBUtJksgJTP+xARSR5xHLXG6BHaTJVBVGgtKj0TN9chfe95ZBZJV1di9rc21c60D93vb5G3Q6nbkGbQq/F1PAcfzzN+b3ZfxI0hEICVeq5IEBFLLOZ/dNfrMfC6Sy78F1eaB7bJjXzv3bOTyrlxb62QxOZfvc/FwLq/+mTX3jojFjjgjzyxU3Gi+fgQcgfT1r4EbgUPAIeAQIAKOQHJx4BBwCDgEzhAE2k8g+ZUmF8lN8+fI7BhLMo/8CZyfuTcxgZQo0djK5zGEThIkAcaYbDLbkhhB0/Lb0Pk/L5j4U1l695Wo8aRFnCIvS4QYwivLKJKGrJKtN/aP1K5J2F/5BL2+tb5bjrMjCKRqzyItCIU4xZYvcXnz/MUy9ar+EguDjaPEBFJs0juo79hkfELsOoRAai8W1l6uLezaO48tnqqtWpV6O+f8WmaPhoWh1kRKpr/2HUIdgmvSey658ScmkDriPArAySN8s1V56Z01kZpIcQqkQKK5nWvdyn4Pmv/pOoM2yPe13lagAjMwtBKd64nXKjGBlCdtnzfti/mOvprrdU11ogcOiNOVUsW/Cy+yrtn/UnVbsjibvzvR2oI7X2ZdvP5qqzh0XzReRR9k6OgZmjXunLY7eqzncnvmjDLxkPjhl8RIwYJz9Xy5JgwL4blPykeJb2j1Cv17n/O2eZDjNL4S9TsZit6pAz6VVVCMx+u7T+Mwu2BX7YtF2levgl11Hy1qioc2bodi33uw4FTPnUgMvJwvGydWyJTTHINdcHHP6ik5AumsXj43eIeAQ6ALIeAIpC60mG4qDgGHwNmNwKkRSJx7MoqSWIyCCIFYBVKiROPpJ5BuRlJjdnuSpaM9i7mwV7fnD4citZ8iiUDPtkreXSnPhKYjSVhtatdAyZWwv3aqn1rUDtElicMxyLYtRnUTRtLpJzImO9iuLmgnWKUGVWoroFL7PdRjWh8m0kbHE0gJsQuyzWu3Aqm9WNyUBHaxpELieQBxz8pvzwszpfSqNTI+60Mx1oDJ9Ne+syvxeBKvJXtMjrRNbvyJCaREZwkT9LSfiyVCWtRRagGVR3AJ1F/PhWQ2rAQrI7Wo2k8gJcS2lf3eJoHUyWdQYmI3HrREa5Ho84AzK87CLvF5076Y7+irkyOQgnFLLjk6HiT/gzKyHLUD5/6HCOw/S+7JkjcWbJWCRR1JGHQ0Mq6904tA+5L2icY2YtoyeeibFbJG/8a3fnUy8Z+IyIlpXf99kiNv4MGkkkSDTPB5m/1+G5ajd2TJliWF8sxJqwBPcYBd9vb2xSJjaHyDqbkpgy8S2fcZLJw7hrh2BFKXDbKTmpgjkE4KNneTQ8Ah4BDocAQcgdThkLoGHQIOAYfAySFw6gSSLyGs9YssQeBZswUMK3HCtg0LO20v+PPTYWFXCbLn9sLticH2Epv+61vO28MKNUzeyb5MrgjbekhoPuD+mE494uD0KpCshR3qW6nKJTEMJsHtv779BFLrFna2/2A7sNbXKgmiIyGZ1hFYxOPX3nng/nxTG6fPrj9L+ejLZKDPJq0l9onXq80rEsVkMsQcOkiOQLLXtR1riQmkjjiPglEx+7la3nk3U64Y2+CrxxZHIHnWgjG1glqxsGs1ZgP3ewILu04+gxLvy1biO8Y60n9N4rVqQXrHEUiJz5tT3AOneHtwAj1PJhcVydSx+RKSKtn9wiMye9373t8AgWr3ExkRUfVcilp/c1DrLwsjqUUtupWoRYdrI69Y9ZJ5e5RcMvoiuStCIBnFnBJSAuXrVSJ7avNkaEFIKndtljeybtD2w3uhJpn1iHyQf7MsXX6nXIHPJVwh7zxZKItevFIfBCjY96GERkMNgPe3PYJ6ha91TCL3FGF2tydEIDZpf/n9K2ThdwZLNu6rQZ3HZajzONCvBIoQNSAise4Dq8oke6DINhA3G25ZJCvuuUz6ITwqP9osJVAg7QiImaqJrBtnBhb/7xZVlYCE74P4318ekkH4t9CEmRKjxGuxd+zfaG2RD7XEj+0JqSl5QKaMyMXnYSj4iqG48/bV2LDslsEyEh9VQkU6Gyqsazjf/M9kZ2iUjMn1Xf9N1Jqbj1pzACdc+jZIsmLZUtHKnk2Iu7ugJQKxsVgQFE/eTeZ8936BFfVWuUEmCG2HGSvtONN8gwiMPSiQ/u3qP8qPFwwLjkEqgq8Ky86q/jJmYEhq8O+umXOfMrVI3avLIOAIpC6zlG4iDgGHwFmOgCOQzvIFdMN3CDgEug4CHUogqeVOHhJca5CAwn+gP4mC8s+3xCoxgWTrAyEpBWuuZfpEq/fEfzoVFs/KyPVFMr6gwpe0tf0i4bwS5IaXyGqzzg1aTTaZLd9eJE/PuUz6lP9R5k59WD5IFAK2XszrM+VHxaxHlCczVq+SKUNCMVZE95X8Vm4f0CA12UjY+cmpRP1ZdQHGcxfGo//h6imaQmqrFW9LE1BfJB8qqcevlX42oZsEaXITbFzmjc2Vg6+jFlSxVwuqDSxsHZvIOuaD/HtskgwNJW9hx6foN98zTGIS8F5C3ai54oiXRNglQ3R0AhaJsWvvPAi8RyJk1WoMlWtNHrMgiftLFMRxn3cEru3Yc8mMPzGB1BHnUSs4KTHUX8I1WZLd4NWh0kvjCKTIXvURxJ4FXj9bjy0RtkFt5COx+TgSmyCgV6AGVgtbpc4+gxLuy3jcEimMEq9VcgSS7+9Gi/OmnTHfwZcHEkiKYw5I+ULZcnWRLLuqWtZPWSjP6PrFEUhVjDkoLn5eKNsnLpNFoz+XVVAcRk97729n1ieyed1aWf3aZ94M/EnaOALpxnTZzr6vQ99X58j+14tl0UeTZc30C2Q3HhR45jpYrY4+JGtmPSEFi5fJlPTtSNh+pgTSyKrfyUMzt8vN6xfLFVWbZNLcHGdh18Ex0znN+eMhB7X0JkvuW0tk3psTZNXPRkkpHgZ64zqflVwcgTSyYrPMggJkr3xX6/Dl4t8u816+Qlb8C6wX8e++9cODYuYR/fdWSwtHE7PX1KLNJYdk5moolBFXCQkkAhOjQDJziowN/0bYfCvUd4jtpwvmQImXIzsW4N+T3+a+MjG/Qd/P0zjf8R3MdzhU4Etmy7aJj8qysdXy9JSnpF/c2Arew7999t4ZvGc7Z7G6eKv+WDR1HePjyf/fEf4Y0r//QQRSgjMt+vBTa7Fn7RNjCflI32opmwP76blSkjtH1uNMfgexVbSriy/VOTY9RyCdYwvupusQcAicsQg4AumMXRo3MIeAQ+BcQ6DjCST7H/WjJBvExPoFsPyQ8TJr+p1yefgp+VHhtqQsowqQnF3/PZIGsOJZsF0GTpsvs28dLOKRI3xqcA2eWA3hadkVS9ZKKZJfJfBFDyEhuxC+5R8kQxJgqJbM2vPSTDzJTaInmFRion7umkX69OP+1x+RRcWfSMEtd8osJJA/+Od5sjretsWXEF664CmRW+fI1InD9CndmFoWHhHCp8m1FhJqXphXov7yUP9mldw+okF24onwea/3lxmLp4Ogkrh2ohH9A5BVU0fgafMXFsrMF3D9fFw/Ak+yt4NAktH4D+qiG2QQnvjdtnKJLPs4XybfM11+MOBDmY2nluOfwIySAEgwPQm8598pk0bwSft2EEhyqRQiQTku1+vzAH5f/BP9fWshrGt2xREvCbHrGAVSe7FIfH1752HWNlqbCHh4Foj6QTvXKvHZlygmk8C1PXsuifEH7d8W9nOWDDyF8ygYm2jNntgn6uMIpAh53ABSvVBmR/Yq9p4lkBLGLJ54X16itXD2vPSIPPRomYxfDtWK1sZZChI1gMzt9DMo0b6MRy0RgZT4b0ciAinxeZM4yjvziqAEutoX5n+IBxOK5QMlFi+WUio8xwYQSP6aRRGCKc6+K/8mWbj4+3LNkFwJ1eDM/PVKWfbyqOAaSKpAqja2lzHJ+CAlk/f3cvBnuP5tuQbJ+ty3TB2lqP2XTwnQ4fWVOnNlzrW2W7MNiyrIthS0TiDZdZeJsJB7IE92avLcPMww8kCsSltjQ2OmUIYGEkjxNb9svwkUSFyyAAKpZUySDDDz1c/8Me97P3i+VP+Nk9rn8DDUr8XUHAxtlVW1NwTv2SRU2edapCWery8WX78yYTwlRSAlfaa1FntJEEi2D/1vjWjNusTzdVecLQg4AulsWSk3ToeAQ6CrI+AIpK6+wm5+DgGHwFmDQEcQSDaJW/nur2Dvtk3nPuS2+bLwtitlED1R8AojkbXztWdl9brtxiokYc2RPLl+2oMgXUYp6UKC5eCu38nqBbBH8dC9fFqRzPo2Ptc+wrBe2SarQCYZD/7kktky+k5ZMX8yLEtwC57kX4Un+UeqTUY8oYPP88fJrPn3yARYouiQMKbKvX+WDSsfli0tfPH9FifGFmZ9+aUy++p8ibGpsiqCMIoB46nzx/2Rk6g/fD5jDgiZ0SRk8KqpAMYsmO63NPI16LeVAV4H331bqoZfKyPFq5uThOqGrRV8a7osnD4e9i8GBampkj3vPSsril/BE8lxr5g+abn073JwLMifAmtNluQ6DUZSdP4PZfxAWjeZeHrj1yCwXibpF0+8JFqrJPrsDCwSYtfeeXhYR4gCn8LF+6hdaxW4Z+LXs609kASubK4dey7h+APaCun5Ekuknvp5FB/Y/N2nmPESjOaqeAKJ8eizAcPeq/zoU6kZMkoGlfNJey9ZlWi/g0idsXy6TMB+N0ce9tOra0EmbW/FOuc0nEFt7st4zLz4CILSZ2vX1lrZWhcRZWmchV0szkHnTVDnp++9IALJ/v2MjsL72zMkgED6rT+OeEdb9egukpsXzZeZVwtqIG2R3FYt7FojkDxLqNejFl46Rl0rRyCdvqjpjJ78BNLbPgtF0xcfckmKQIqxkTP3Kpn+XP+I7Vs0Zs5WAokPzPheIP3XVF+p/4ZtsWcjDwB1xpp11TZ9sfgmCCQ8GOb9Z0M0nnyK+lMjkLwzLUJuOwKpq0ZVR8zLEUgdgaJrwyHgEHAInDoCjkA6dQxdCw4Bh4BDoEMQSJ5A6pDuXCMOAYeAQ8Ah4BA4JxFoXYH056gVqUUmwMJuQ+462NZVy0aoXh+71RJMPgUS6hFdsutDn8WqVZQ8IVVX3StD99HeNL4GUtsE0o4hz8uUrLdl6YJi6TPHqkkcgXR2B7Avaf/SpfI0bOuqqExed3PEglAJpHwvLuMs7OIVSDsiVsMGlRmrg2LmbCWQWqpLjGowYM+e3UHxNY2+pQIpPp78A3ME0te0TOdgt45AOgcX3U3ZIeAQOCMRcATSGbksblAOAYfAuYiAI5DOxVV3c3YIOAQcAg6B041AohpIRR8Pkxm35simdVukPIBA2oSk/mzYhS6861kZWgILwxGo2TLJRyBpzacbJPxCsSz79YeShfpKpsbLf0jogZMjkD4a/ryMb9gsU5d8KlOXz5HxWU6BdLrjpuP7i0/aXyA7fz5NNgxhvAyTStYWpNXbdWHZOKNYdt9TJIuua0CsbZUCn3Wh+GsgLYXd27Sbpc8LT8rQoqCYMQSSxhLqJ0Xtbk19y5EHnpCZK2EhHKmB9Als534iA3ctkdt/e5GsWv5DGagEqK++o1rombEXveezqaPCpEUNJFjtwRqySK0h02UbaiCtz30QVsgXyR7YB79xdZBl31oJ2RpIGLNMhAI0vFYey43WLYvZsx2/UOdAi63UQPLF0yafRXTHEkitxZ61sLspOAZZA8lZ2HX52HQEUpdfYjdBh4BD4CxBwBFIZ8lCuWE6BBwCXR8BRyB1/TV2M3QIOAQcAg6Brx8BLfqOOnqRl9rB/UqkCGTQWGNFSrvTZagntyOAQPrx61AULYalVigs+3eVSR/YaMU/rV8w8aey9O5rPfvYWtTs+3fU7AvJXCT+T0aBtGhvkayCrVQfqZKduxpkzOBDyVnYRWrN+NVK/iR/XML/61+ec2gE/qR9Geo7zkdchiRc+qGU5o6SrPdmyo+evFJW/PJetfethKotPDpHPmhBIMHS9pZFsuKey4zVcM0+2Vw8T54ZEBQzhf8/e3cCb3Od/3H8U7gUKcQle7ZQVChFRTX6Z2mRZlqmFE2lZixTzKCSGTJDDSpMC9OmTJsWKbJVlAkVQonIUhe5tmu7qP/n+zvnd87v7Ms9597fuff1ezx6zOT+lu/v+f3+ztXvfT7fr6zXMf3I5TWttSp9U3fqYWZNS3uMrdd5cBuU+cr6eWvd/2Gzf75OgbzlFGmw/9XAAEmnCx354u3SppJO+zjhVZGe/nW5xEz5+ei9us6jmZ9Yn5c5o3W9Lp3e1zxXbXXtuCPVpI51b9PlEV2nsoGZ+vSUzz3tcq6tdK5jCsf87bJE17EbqlPVXRvmme3gW+NJ/GsujWOcR3+wAtfjCjeeHv/Cf4bUBkiRx559xbBjMFKAZKYdtYMla5x5qzud/78Efcpk+q0SIGV6D9J+BBAoLgIESMWlJ7kPBBDIeAECpIzvQm4AAQQQQAABVwm0GDpRHs3+Sm7RMMxfbeKqJtKYkijAy/yS2OvcMwIJCxAgJUzGAQgggEBaBAiQ0sLKSRFAAIHEBQiQEjfjCAQQQAABBBCILNDr0eelzbc9dV0dlBBwkQABkos6g6Yg4F4BAiT39g0tQwCBkiVAgFSy+pu7RQABFwsQILm4c2gaAggggAACCCCAAAIIIIBAoQkQIBUaNRdCAAEEogoQIDFAEEAAAZcIECC5pCNoBgIIIIAAAggggAACCCCAQJEKECAVKT8XRwABBHwCBEgMBgQQQMAlAgRILukImoEAAggggAACCCCAAAIIIFCkAgRIRcrPxRFAAAECJMYAAggg4DYBAiS39QjtQQABBBBAAAEEEEAAAQQQKAoBAqSiUOeaCCCAQKgAFUiMCgQQQMAlAikPkO4ZIzMurymb59wkfSa65CaTasadMunNDlJ7ywLp2vfppM6Q3EH1pPVFNaW87JfNn3wl3yd3kpQdde2o56XPWSLLn+4pA99J2Wk5EQIIIIAAAggggAACCCDgOgECJNd1CQ1CAIESKkCAVEI7nttGAAH3CSQWINWTLh8W4YAAACAASURBVIPulVvOrS+VK3juJW/XBln68mh55P0dnj/oP15ma4C0aU4PuWNcmH8vQoLEwpB75dkZHaXO5vnSqc+EQmt1C/V7RP3yV/5H+gx+T7YV2pXDXygxs9Q2NhXXPv3K/jLwpnOkQaXynsbl75fcLV/KiyPGyXvbU9vejDhbtXbSd9Bt0umMSpJleeySNXOek0cmLnKMtbPl7lF3Stezqnn2ydsqC54f4X/Gpaq0aNtOOlx2jjQ9vZ7UrrRbFnTvJ4+GAOh5ht8unVrVFM/HRb5s+nis3DF6SUZQ0UgEEEAAAQQQQACBkidAgFTy+pw7RgABdwoQILmzX2gVAgiUQIFEAiTPC/3ykrdyujw8dqqsKN9B7h+gL4hPd1SoBAdIGWtaBAHSWXrN4R2l+rb58rCGVksTsLt/0uvSqfb+lFcKpSLESeA2Urpr9lXDZdKdzSVr2+cyedx/ZPpKkRZX3S7333aeVN/1uQzpPToh45Q2LuUn847XvFUy6YZhMj3s+ZvL/ZOGSqfsHbJgwlh5ZGVNGTL8XulQW2T92/2kzzOeEPg3w5+Rga2yZM1zw6Tfx7rPqAHSodIGefPugfJvE7qp65vqWkEDIbEipq0yu2twgFRVej36qNxwhsiat5+WR55ZK9lX/VY6yAR5nEq2lPc+J0QAAQQQQAABBBBIjQABUmocOQsCCCBQUAECpIIKcjwCCCCQIoH4A6TbZNKMrtIgf61M6z5EptjXr9ZfXpjSXqp/P0M69X0utAIpRe0s/NMUQYBU/2y5pJYkNXUdAVLwCGknI18cIG00+JjRa6A87qg28oViE3RavvcLf2Sl54pxBEgXDZVpfzlHsrS6rbtWt1mbHQb5Ku28z7mGbvdrwLbC7NPzEZlxfWPJWzZWbhi2yNH8LjJm2u3SskKYAKmHHnNbY5Fvpkvv+6cWeSVdesw5KwIIIIAAAggggEBxEyBAKm49yv0ggECmChAgZWrP0W4EECh2AvEHSDFeUFerKtnbd8i2WFPYeV9Yy/efy/ryZ0vLbFPBkC85y6bKw4sbyZCe7aWOme8qT1/8j9YX/194yev/RoYM+r1cWLu8d1qt7bJ87tMy8JmvrB18ocDML6XSxd5z5G+XJVpFMfQdT2VFYtU0oQFS9kW3afVKR22zZzq0fJ3a61PH1F7hQpzAP/Oec9sqWSKNpE22Vme8dpP0e17k9B5D5eEe50h1a66v/ZKzcr48Pvg5b4VMVbnkD3+U3pc19/48X/I2a1XNMDMNm/0S3zE0HdPuRT9v6HBu/Yfh0vdKvY7pFr2/5btOkZZaoWKvgRT7HoPOaff35lWSW6m5p2/1/tbPfFoe9k6bZvfL+mXbJbtVfangDS8aONdf2qBB5SgNKsUfCHkqZSpJ/jcvSdf73wq8sB1sOoOQgD10vFbT8eoNlrJ1qruRPc/T9lmTtlm+/x09Wv67wXOQ5763yqK3d0sDn0/QGJXgqd8Cx6h4f95Jp4azGIKnjwsJc3SfoD8La/V2eXnYqgjyb74pJJ33fFE7ueSTRfKR889sJ3vM2P3lDJmC9/EdHzlA8rSzjG98h440/gQBBBBAAAEEEEAAAfcJECC5r09oEQIIlEwBAqSS2e/cNQIIuFAg/gDJrujI15f/o6XPRE9wE7LFGSBVkO2yaMJoGf7N2TJ+1O+lqXn7na9rrYwdIZPldhnzF51mbNtCrYIYp1UQzWXI5OHSIVunaNNAaOCys2WMHtOywi5ZMvYPMnSuHQ5psLNrlUx+aJgsqNVfz6GBg1ZMTdaKqf/q6QsWIF0j49/Udup0XZ423iwjB2hQpYGGPbVX7HDFGyBpYBZg6H1pn7V5oYwZNlXktuEy9OJqkrvsSa34WCBiV3P4fv6ADLy4pohWffXWqi+zTlLYCqRY5w3uvLO8IY1OgzZ58DBZ0mq4PHqbCSb8U+PFvsegk/qmO/P2nT0lmunLp7UCSKczs6dGlF1fyvj7RvrWJgruL3u/nI+Hya2jG3n6I2u7LBh8j07HFuG68axhda72ywO63tV+vf5DI2Wpjh2rb/P908F57luHqNUH42TzxY+oTWMNu+wxaqZsG69Tth3xjFG9z7sfuFO6n57vHaNV9T4ftUKV9TMnaHi2VTqMGi699d83zRmp64WtClMNpPcUNkAy4zzQSiSOCqRwz6u3uigrqIIwzxkgRTx35ADJ46XP5z/1+fzEhR98NAkBBBBAAAEEEEAAgTACBEgMCwQQQMAdAgRI7ugHWoEAAghI/AGS6BomnjVlrAIhrSj59P1X5cV3VgVOTxVvgOR4sd9FqxX66dpKvsBEqmpgNEkDIw0Hemk4sP0aGTapo9Te/rkM1YDFBCYthk6URy+oJjkf99EwYYcvhHBWXvjCDu9UZQUKkC66V8bfpFNyfTtd+o3TUEe3Xo++7AkMvEFI7HAl/Ev+ux9/XYMGfxgmGk6Nf/NaaaoBxnhdzyav/yNySxOdDez1IfKohmXOn9vr3YS7dqzzeicx8z0Fl2hFz1Ct6Fk/s48GhJ6qrcTvMeihCldV4w3E7NDCDoaCq2ZC+susETVKgx4NbYYsqymPdK6v63E5pmNzXjrcdSM87+GqZezqJtsi1DcoPLHDN23bLRp6mjEqvinjnpLuYxvLs1NM2x1Tw1W7UyZN6SQNNAwac8tI+TDuCqTyGjr10NDJeUPJBEhV5e7Hx+vYc6yB5H1+UxUgrV95RLLtiqs8rQh82V8RyMcvAggggAACCCCAAAJuEyBAcluP0B4EECipAgRIJbXnuW8EEHCdQCIBkmm8Zxq3Tt6p5/QPdJqzBY5p3CSJACnkGD1tzDV9gl50hwshwlew+Kdji94ZsddACr5mcgGSN4jIcq4tFWVtGavRoT+PGHAkcF7PObQyTCt6hnsreoINY99jkGrYIMcfdpiALMua7iw0FAkX+Nl/lpdXXiqYtXcG95NHg6uPTBPCXNeuIrJb6Alh7Mq6oHV8vJU5+d6AKvJ9e4/7wxiZfXX4QCtbp3fcdvWgMD9vLsO0sq5dtvcchR0g2dfTUGuIrne01MCkNEDSj4dvZsukCU/LCruqy1Gx57oPQxqEAAIIIIAAAgggUOIFCJBK/BAAAAEEXCJAgOSSjqAZCCCAQKIBki2WfVYXuaVnF+lwRjVdk8g/HVnaAqRzb5Mx9/rXH7LbYVdKFEaAFLxOTmAQET70CrsGkk4RZ1cO6Xx1MmlGV2kQdijaoUZV6TLoAendtqZ4l+jx7u0PPUIDjnjO67xo+NAq3QGScZAEAiSxq5C06RGrj8xtRalAChwrEcK6oONjBkhhgxeHb4SfB5xXhsubpsLPOe1ehCnsClyBVE3v+/HbA6aBtFqb0gDJriD0ONgVbpvm9NHgzlPhxoYAAggggAACCCCAgJsECJDc1Bu0BQEESrIAAVJJ7n3uHQEEXCWQbIBk30TrQRPlEV2vR/Sl9y19Jsi2tFQgedcfyvKuo/P6xpAX3WkPkOwpyrzrND3ySei0ebGrc8JNMxZ76rEWavyoGtvr73y0PZ4KpNjnDRyIGRIgnTtIXvibro+ljc//Zrr0vt8zpWHIRoAU5XPGXo+pvOR8NkJuHelYzyylAVL0qi5XfRDSGAQQQAABBBBAAAEEVIAAiWGAAAIIuEOAAMkd/UArEEAAgfjXQDqrubRYuUpWhJgFBRXpCJDsyozvZ0invs95WlDYU9h5r5e7bKzcMGyR1YSUTmFXYYO82XWg/DvMmPQEU7pG0j//IEM/MTvEEyDZ+0Q+b+Cl7OnUAqtG3FWBVFXXZBqv607tl5xtlaS6rpG16CGdbu+LMGjV+ssLU9pLdeeaQ97dAvst/VPYWZcNO8Vd0Uxhl63T802+vrFk2WsvOfm8wZs415ayLZ2VUdYxkada9Ky/pYGvd/2xyAZ8CCOAAAIIIIAAAggg4B4BAiT39AUtQQCBki1AgFSy+5+7RwABFwnEXYEU7sWyuQ/75bK+jB55y0j5KI0BkvOlduuhz8gjF1TyTWOW9gok733lfNxHbh1tpt+qKnc/Pl5fkmeJPZ2Ypw1lZM1rN0m/5w1OVRkyeZJ0yLan+AtXFVRV+j4+Sbqeni9rntPjXg8dHPbaRAt63SOPbDfmOj3dv3Xau6xoU9jFPm/wlX736MvS+wxxtF80sHlZA5sjsvzpnjLwHTs0i3aPQWcNVwl02VCZNuAcqeytWrsw3ins7OqjbQvl/verySO3NRbRULG3hoqhVUjtZNiLA6RdJQ3EdE2nRxzrJAWPlXD3/Zvhz8jAVpVk/cw+0mfijrBrcnn6xdsHdoWatu2W3uM87blI7/Mv50iWCWNebiQvjAoKtKrdKZOmdJIGdpATLvRK9RR2vrGjgeRYDSTnBo8C79SHzuDNux5UniM89RwVOUDKvmeMvNi5vuR8PEyfl1XW3sGmLvoYpCkIIIAAAggggAACCFgCBEgMBAQQQMAdAgRI7ugHWoEAAgjEX4EkZ+tL9EHSyYQhc6bKpIkL5Pv6HeT+AXdKp9NFQ5TRuq6JToWVjgBpsfdFe95amTx4iCw5Y5AM6Xm21NEFgQqyBlJAABAyFrxhj111YYceGhCMHDxV5OoB0vvKxlI9y9x7D713PUGPR2SGN9To2/c9qf2HAdLv6sZSwbdGVIRp5eyQQNdGmjx4mPxXOkjfO2+W1vlT5dZhC3wv3nM+HisDn9MQZ9DN0tVae8ofINmhiB14WLcT47whtxxwj+Nkc6tB8vC9Zro4xxpXMe8x6Kx2G0SrhSaMluHLasqQ4fdKh9oi69/uJ32eCZ0K0D5DYPWTP7Dz3GNzGfniH6VNpUhBiEi2XnuSrimUtWuVzH7uP/L43P3S4qrb5f7b9J6y9LinNUDRUEzO1X55oKPU2f+ljH9opCyt1V9GDmgvdfL9a1XFXANJw0JPdZSGbc8Nk4Ef15S7H7hTA0bxhm/2tHFlNJSaIA9P3CodRg2X3ho4bpozUsePCVmaa+A4XANHtfrnMBm+5WwZ9sDt0i5bB5l3HIYLSj1e/oqzGb0GyuMmaAzZvM9wbf9zE24vT9BT3tNODTR7jxogHSrpWBvWTx51BHHRAiTfzzTkXDB2hEyWm0NM+fhFAAEEEEAAAQQQQMBtAgRIbusR2oMAAiVVgACppPY8940AAq4TiLsCyWp5Peky6F655dz6UrmC51by87bLmrlT5dFnFnmqLtIRIOlL/tZa0TBEKxrMZfO3fSmTF5eX3hrOZHmntUumAimhAEkDgmuH6wv/Via4Ecn7frZM3na29LugmvintQvcx7Tz012NpYNW9XgqeCKvS3R6Dw3FepynoZjtulWWz31VHjeu1brIyFE3SxsTJGiYs37mS5LT6i4NFhzT2p11s4wZdK20rKS7aEXLeK0Ge0//b9TzhhmNTmfJ2ypLtp8obbTKyq5AMlVVTofQeww6qR0g7doqm8rU9N7fftn08UsydPSH1piJFIoEBEj7vVVL+Roidh+iIZuIb22oiFVIGiJdeae6tpMG2eWtftPRI3mbNVB6+Wn5t65jZW/ZV2po1NP4e/bK077774iR8t8Nnj1iB0i6U7V2cvcADffO8owR0Wdj+dynZeAz9hpDZ8vdozRw1Z9b3ZyvfTnnaQ2TvM+O+bNzNSwdpFVJ1g6mr1dJ+c4aeMUMkNSj53AZcn1zqaxH5i57Sqda/DCwM64cLm/e29xz7XCbb4q6oHbqOFjw/Ah55H2/l+fwyBVI1o/rXyPDdEy2q13ea6ruE4bJv8NNORipTfw5AggggAACCCCAAAKFKECAVIjYXAoBBBCIIkCAxPBAAAEEXCKQWIDkkkanpBmel99Nt7wkXe9/KyVn5CRhBMJNYQcUAggggAACCCCAAAIIIOBCAQIkF3YKTUIAgRIpQIBUIrudm0YAATcKlNgA6axBuiZNI9kcdh0YN/ZUhraJAClDO45mI4AAAggggAACCCBQ8gQIkEpen3PHCCDgTgECJHf2C61CAIESKFBiA6QS2NdFcssESEXCzkURQAABBBBAAAEEEEAgcQECpMTNOAIBBBBIhwABUjpUOScCCCCQhAABUhJoHBK/AAFS/FbsiQACCCCAAAIIIIAAAkUqQIBUpPxcHAEEEPAJECAxGBBAAAGXCBAguaQjaAYCCCCAAAIIIIAAAggggECRChAgFSk/F0cAAQQIkBgDCCCAgNsECJDc1iO0BwEEEEAAAQQQQAABBBBAoCgECJCKQp1rIoAAAqECVCAxKhBAAAGXCBAguaQjaAYCCCCAAAIIIIAAAggggECRChAgFSk/F0cAAQR8AgRIDAYEEEDAJQIESC7pCJqBAAIIIIAAAggggAACCCBQpAIESEXKz8URQAABAiTGAAIIIOA2AQIkt/UI7UEAAQQQQAABBBBAAAEEECgKAQKkolDnmggggECoABVIjAoEEEDAJQIESC7pCJqBAAIIIIAAAggggAACCCBQpAIESEXKz8URQAABnwABEoMBAQQQcIkAAZJLOoJmIIAAAggggAACCCCAAAIIFKkAAVKR8nNxBBBAgACJMYAAAgi4TYAAyW09QnsQQAABBBBAAAEEEEAAAQSKQoAAqSjUuSYCCCAQKkAFEqMCAQQQcIkAAZJLOoJmIIAAAggggAACCCCAAAIIFKkAAVKR8nNxBBBAwCdAgMRgQAABBFwiQIDkko6gGQgggAACCCCAAAIIIIAAAkUqQIBUpPxcHAEEECBAYgwggAACbhMgQHJbj9AeBBBAAAEEEEAAAQQQQACBohAgQCoKda6JAAIIhApQgcSoQAABBFwicPUDr7ikJTQDAQTSIfDLsWNycG+uyK/H0nF6zokAAggggAACCCCAQLERmDNxQLG5F24EAQQQyGQBAqRM7j3ajgACxUqAAKlYdSc3g0BYAUIkBgYCCCCAAAIIIIAAArEFCJBiG7EHAgggUBgCBEiFocw1EEAAgTgECJDiQGIXBIqBACFSMehEbgEBBBBAAAEEEEAgrQIESGnl5eQIIIBA3AIESHFTsSMCCCCQXgECpPT6cnYE3CRAiOSm3qAtCCCAAAIIIIAAAm4TIEByW4/QHgQQKKkCBEgltee5bwQQcJ0AAZLruoQGIZBWAUKktPJycgQQQAABBBBAAIEMFiBAyuDOo+kIIFCsBAiQilV3cjMIIJDJAgRImdx7tB2B5AQIkZJz4ygEEEAAAQQQQACB4i1AgFS8+5e7QwCBzBEgQMqcvqKlCCBQzAUIkIp5B3N7CEQQIERiaCCAAAIIIIAAAgggEChAgMSIQAABBNwhQIDkjn6gFQgggIAQIDEIECi5AoRIJbfvuXMEEEAAAQQQQACBUAECJEYFAggg4A4BAiR39AOtQAABBAiQGAMIlHABQqQSPgC4fQQQQAABBBBAAAGfAAESgwEBBBBwhwABkjv6gVYggAACBEiMAQQQEEIkBgECCCCAAAIIIIAAAiIESIwCBBBAwB0CBEju6AdagQACCBAgMQYQQMASIERiICCAAAIIIIAAAgiUdAECpJI+Arh/BBBwiwABklt6gnYggECJF2ANpBI/BABAwCdAiMRgQAABBBBAAAEEECjJAgRIJbn3uXcEEHCTAAGSm3qDtiCAQIkWIEAq0d3PzSMQIkCIxKBAAAEEEEAAAQQQKKkCBEgltee5bwQQcJsAAZLbeoT2IIBAiRUgQCqxXc+NIxBRgBCJwYEAAggggAACCCBQEgUIkEpir3PPCCDgRgECJDf2Cm1CAIESKUCAVCK7nZtGIKYAIVJMInZAAAEEEEAAAQQQKGYCBEjFrEO5HQQQyFgBAqSM7ToajgACxU3AzQHSKw/2kBPLlilu5Nb9HDh8RG78++vF8t7MTdXNPlma16smjWufKjVPPUlOLl9WDh4+KjMWr5UPl64vtvdd3G6MEKm49Sj3gwACCCCAAAIIIBBNgACJ8YEAAgi4Q4AAyR39QCsQQAABcXOA9PaIG4t1D7nZPln4WlUrylUXNpHLzz1dSpU6PuQ0eQfz5Z5x78me/YeSvQTHFbIAIVIhg3M5BBBAAAEEEEAAgSITIEAqMnoujAACCAQIECAxIBBAAAGXCLg5xLADJFO18v2Pu1wiVrBmnH5aJenatrF1EjfbJ3OXp9eoJMN6dpBTKpSLePhPO/fJfZNmy/5D+clcgmOKSIAQqYjguSwCCCCAAAIIIIBAoQoQIBUqNxdDAAEEIgoQIDE4EEAAAZcIuDnEsAOkUVM/kcVrtrhErGDNaNu0lgy++aJiFyCdXL6cjL33CqlS8cQQoO+25squfQdlT94hef/zdbL+x9yCIcZxdGmtfjp67Jc49kzdLscdd5z8+uuvBT6hOU8DDRp37N6vlVqHC3y+VJ2AEClVkpwHAQQQQAABBBBAwK0CBEhu7RnahQACJU2AAKmk9Tj3iwACrhUgQCrcrimuAdLFLevKfddf6MP85ZdfZd6XG+SDJevEVB3lHzkm+UePpRVbcxdpcXq23Hx5C6lwQpZs331ADmil0y4NrvZqEHPEe30T0JjNDntM2GT/mf3npq1mur0Dh45YQdQR/edQ/lEpdfxxkrv3oPyo92Q2c9w5DavLTXrN8uXKyPv/+07e+fTbpO/TBHH9rmsrTWpXsaq0np+1XBZ9vSnp86X6QEKkVItyPgQQQAABBBBAIDMFena9wPq79mtzlmXmDURoNQFSsepObgYBBDJYgAApgzuPpiOAQPESIEAq3P4srgHSdRc3k1s7tfRhTp75RYGClGR6pVxWaZnQr4ucenJoFVQy5zPH2CGT5mHmX6zTHNN/+XDZeg13vrICpIn9u2rl1Qm+S/x54gdaZZX4lItly5SSITdfLGdrIGVvObl5cte/3k22+Wk5jhApLaycFAEEEEAAAQQQyBiBm688X27v5vny2JOvzpe3FnyVMW2P1VACpFhC/BwBBBAoHAECpMJx5ioIIIBATAECpJhEKd2huAZIwRVIvUa/LTv3HkipXayTmUqiO7qcK1ee1yjWrin5eZ+xM6xKpKf+3E2qV67gO+dLH66Q1z5alfA1TNu7XdAk4LiiCOLiaTghUjxK7IMAAggggAACCBQ/gd/9prX84VrPlNxmM9+x+tfUD+X9T78uFjdLgFQsupGbQACBYiBAgFQMOpFbQACB4iFAgFS4/VjQAMlUvFTVCpvSpY+XsqVLySGdGm7fgcPWdGsF3aqdUl5OOjFLDh4+Kof1vIkEQK2bnCYP3nKJrwkDJnwg3/+UeBVOKQ2BzP2dWLaMVd1zMP+I/LzngDUFXrxbmyY1pVbVk6Sq3o+Zyi5LK3vKliktx+v5TPXQL7/+IvWyK+nP/ZVKptJn7ZadYkKo43WaunK6v+e4UlJGnU/IKiNls0pZPz9y9Bd5b/FaeePj1db0dnd1ay2dz/eHVsvX58hD/5kfb3Ot/epUO1nG//FK69r2Nl+nABz3xuKEzlOYOxMiFaY210q3QHarS6R/l2bSskppz6WOHJacbTtk0SfTZbJ7H8OEWTrc1UsGNSsvsmW1dB4zN+HjS+oBuLmn5/sM7CPdapWW3NVz5fdPrXZPw9LeksYy/O9XSJuKIusWPyF9X0n7BYvkAml91lp1k5durSeVZYfM6jdNxhfJHRaPi/bpcYlcd+m5ATdjpq8e/cIsmfP5moy/SQKkjO9CbgABBIqJAAFSMelIbgMBBDJfgACpcPsw0QDJBCqtG58mbZvVktOqnCTm3ytqyGOCDDvMOHhYQxZdlycnd598vmarfPHdT3Hd1Im6Zs/5Z9SUC8+sI5UqlBOz/k65sqWtsMYEI7t17aB1W3Nlxffb9Jw/WsFJ8PZ7XfvnLF136BQ93q7CMd9C3LJjjwZb+VbQZTYTi5hzztDgZeHK0DV92p9VR9tSS2pWraj3V9YKa8wxZi2ivXoec2+rNuyQ+V9tSCosM24mmzH/cWumo+t+UdOAKffMukWm2sfeymi7S5fyBEbmnywNkcyfmTWQjh77Vbb+vNe3byvtn4du9YdnJtDrrwGaCb7i3f56U3u5oFlt3+6bt++RgU99qGHekXhPUST7uSNEqiV9+l9mvVQLvx2VXdtyZNG8JfLmd/5+iwWW3aq93NqyomRJWck6uEKGvbI+1iH8PFMFmnWSKXc1lzplzA0c1c9A+0YOy/K3npbBieXBLlaoKEP/3ls6VhHJXfWe/HbCWhe31U1N87vlLH9NQ4stbmpcCWvLOfLYox2kpX7/Y928sXL36yXo9it3lpdGNJHqskcWjZ0iw76Ldu9VpeuNbaSlzq6bVeaoLJ81W97cmAlW6X3Wsnv1kqmtTxbZs1FGDJ4uC2ySTt1kStvKInu3yLPj5sqnEakqSu97r5V2+hmat2GJ9H0xWoBZUVp2bCM3tK4l2WaW4yP7ZfM2/UKUfe6D22XRWvN3ksOyedkP4vsbRq1m0rtTM2lTq7z+/UOvs3OHbDtoH3RUctZulPX67/l7c+RTx99pGrRtLze0rSsNKpovQRyWbVv2Sp592JG9snz1dv33Y7Jrw3pZnpuasdD/psula/uzAk5m/p49YvJ78vGXUQdoahqQxrMQIKURl1MjgAACCQgQICWAxa4IIIBAOgUIkNKpG3ruRAOk2lqZ8sgdl1mhSjybqRxatvZHmTpnhYY44V+WayGOXNyintx46ZlW6GMqfaJtJjgyU7VNemeJrPlhR8Cu//jD5dK0btV4mmbts0tDqX5PzJQ9+w9b/26CsWvbN5VGtapY4Uysbfvu/fLOom/l3c++jbVr1J9f0aah3HN1G98+c7/4Xh5/839JndOEb6Pv6iTVKum3+r2bWR/pzU/i+wZmLQ3N/nnnb6xqKXub+PYSmbVkXVLtKeyDij5EukT+PfFcaRjzxvXFy/IFct9TK2VbjH2z23eTx65vKNX1xVu8x8S8PDu4VKCi9BvcW7ppfpu/+Qv506iP/C/y0tHimwGntgAAIABJREFURudIv4tqiGxYIePnF3YQYT8rh2T5a5PkPhcEY9kdu8moLvX0pfh+WfKWvhRf6EfvdHVnaVNlryyZslBmp6Mv4j6nw+1ldXO0Me5TxNqxSMdFmMbpy+ihzSpKzuqZ7qrAa3WtvNrbVJDkyqwHnpcxKXoRHqt7UvvzutJv4BXSsZb+vW7LChk85iOJ628LPW6WOZdWEzmwWcbd/7rMiNioutJnYGe5rn45DUp+kjdenCaTMqZQK73PWp/BA+Q6/azPW7tArhn3pU+w98A/yY319QtUGgp1HhP5Ac+++gb5zxU1rGBHclbJ5X+L9MlUS3oP7Kbn1D6ItWl/TtT+fNPs11ZDwhs1JLS+zBB92/TZZOn1oufv+Z00GOuvwZj/b5GRjk39czPo1iukU9tmARc8ol/+Gv7MDFm88vtYt+HanxMgubZraBgCCJQwAQKkEtbh3C4CCLhXgACpcPsm0QCp5qkV5R93Xh53gGTfjQlq/vHyJ/LNpp9DbvDWTi3luosD/2MvHoUDh47Io69+agVU9maCjzPqnBrP4dY+piqn35PvW1VEHc6uJ3+85nyrsifRbeb/vpOn3l2a6GG+/S9uUVfu+61n4V+zLflmq4x46eOkzxe8ftHqjTtk8LNz4jrfzVrF9dsOzX37mun0Bmn10Z79h+I63g07FWmIpC90ZpoXOke2y7svLJHlQSDVm7WQri1rS3VrxsLYL86zO/aQJ66vLZX128JL3psug2cHhqZu8KYNKRSofJn8e0QLDSBjj41UXLXTvXfKoOblxfnyLxXnjescOrbf0rFdQbbLG/dMlUlxHZTenewXuvqmO7Cqwu4X58vV9DYl8tlttyM/ySs67dXkNLSjSMdFyP3YoWrhPBOJcEasIEnkJEW9ry8E09A6RmDhbGr3/n3knsblYhxTVwY+dJVcUb205G1eIeOemisLMilkS+uzFql6rbGMGtVF2mhh0rpPJsvdr0SoVK6sxw/xVL9Z2851ct+D74b8ncP8KFvDvv9o2Jd1ZI8s0ernWVs8X5oKux3cJQtWm79nNNN26BSF2o68zatk2uyNkhPxIEclUVsNVa1p+XTWgM+WyLTVUSqtjxyQNSu2xPwSTSKPiJkeekivK6VDq8A1PE2I9MCkt2XZmh8SOZ1r9iVAck1X0BAEECjhAgRIJXwAcPsIIOAeAQKkwu2LRAOkJrVP1eqW31iNNKHLtl37JXffASuIOZR/zApfamgVUYPTKlvTyDm3bzf/LA9OmWetZ2RvZrq1wTddFBLarP9xl5hp00zwVLrUcWLWQ6pfvVJAVY05xwGdUq3/kx9oOzwTY5jwo3m9qjoF3gly2qkn+a6zQdc/MlPgmfWDzGaKnMwUdu9+ulaWfLvVWn9o7D3/p2suBVZWmanhNubslu16n7/oXHhVKp4odbNPlvo1KoV01D9fWSifrtqcVAee3bC6DL+to+9YE7T95ekPkzqXOejcRjWsaezsai7jNEzXQTLrKkXbzP0/encn3/R/Zt/g6fSSblQhH1hUIVIHfSH/gL6QN98Gvlm/DRy2uqiyfqt5mFYp6bd6g795HMCk3/79d6eq+tJHqx7enp5B39ou5M4uTpfzBZDpCwf8XPYLQg0nJ+vUeMsKFzKuZ6VQm9RAhj7U2ZoOKn/ntzJCn1/7awHZN94sUy/SagutCrtcq8KKcnO6Ra44KEgLi3ZchLTcF6q6J2i02xipgqQg+oV+rH7mvHWp/p7RacbWvDVNKwHjmVrVH3Js+mysVp6Ea3V16XOvBhBmerUtX8jIKbGrbQv93mNcMK3PWsTqNbvqSb+E8sBUGR8hcLMDPN8tRAm3kxqnSVbXueFzvdTxx8tDf+gi7VoG1oIfyj8qQydMl+XfFXa1bcFHNgFSwQ05AwIIIJAKAQKkVChyDgQQQCAFAgRIKUBM4BSJBkhmijmzXs8mDXfW/PCz/KRrAZlKoOCtbvYpcnmr06XbBY19IcavGsAMmTxXTDWMvd3VrbV0Pr+R79/NNHevLlhlVeCY0MO5mWubtYnM9cuX80+M8eRbn8uHSwPXg7mkZT358/UX+A7v+8T78sO23b5/NwGSWRvJ3kwFlKmEsjczpd3Lc1dY7dip6zk5N3Ptlg2y5Xcdz5R61U/x/eiz1Zu1yiq5uYRM4GaCm+O90+aZKfr++PhMOaYhVzJb2TKlZGTvy6yp+Oxt+sJv5LkP/FOkhDtvp9YN5N5rzvP9yISEfXWKv2CDZNpUFMcUfohUSxcVv956AR1rbRLfy5+o084UhRrXLEoB37gojKCik1bLXaPVckVSVZNJ6x/V0rWarrfWaiqSSq2AAZneNVmsSxXpuAh9+lrqdFiPmXViooXyRfLQsv5RfOsfFUnnpOCi6X3WIlav2cGNVmzdPGpu+C+h+Kp8NPxfvl/atNRw20yjeI9Ooxhy5+3l8fFtpJlOgbt61hPS9+34aFrepc9dS33uolQ2hZ4p/r8DxdeK5Pcy64X+7e6r5bzm9QJOYtby/Mvjb8jqDfGtz5p8C1J7JAFSaj05GwIIIJCsAAFSsnIchwACCKRYgAApxaAxTpdogJRo64KnQxup07J9rqGMvfXtfr5cdu7p1r/m7jsof316jq+aKNK1TIg08HftfD/+7/yvNexZGbB7cBBipqkzlUSRtpsuO8sKhMxmKqSemP4/+WRF9GkuGtasLA/37OCrWjKVTCNeTG7aObPukFm/ya6A2qUWf544yzJJdrvx0rPkBl1Xyt5MFdaQZ+eGBHP2z82aRybEqlHFX7k1Z9n3lkUmb4UbIsW/povv5VFQgNSg/WVyxwV1pal3wWqfvU5ht+67FfLCU0t9VRHWzyo3lj43XiAd61eUCo51CvIP7JXcvWaR7L2yaflsmWxXl5gFsbu0kHa1Kkl1a3Fr76bn37Rli8x4fbbM8H05t6IMHNxTOlY3gdhM6TUlMKi1jmzUWab8sYGuGbNX5o/Vl1cXaCjR1qxDpi+z+um3p8MOnorSvf8Nckd9rfjL+VbuGzVbsvVl1aBmpWX5W1oJs7yWdL+ijXRoVl0a+tqo345/72m5zyzxoPfc+xq9h0ZVdSpAxz3IUWuB70XzZsv4heZb9OfoFDzt/VP8RBzIO7St0yK0VQ+qdZb069JEmmZXlOpVPAuJZ5Vx2h1S44UyOPgb9vG206w3c2kDz/mrn6xTupntqOTbGfqRHfLG/f6pyhIeIwH3rf3fq4m0rGXupbJUtsaM41r6b+sWPyEzKuoaFs20kk4XcZ/44PQI65uY6ak6a7Ci01OtXSi/nRA9oA7kj/6sZLdqL3dc1MBqp3Ncy5HDkrNlvbz5wlyZEXMqrIrSocdlcmur6kHjRFtizrPXTON0WNbPmyYjTfbfqpu8ZE295BkPCzpeJt1bVpfaVSpKnSreitojamXfyN6NMk6njPKsOlJVut7YXjoFjFnPjvl7d8jyTz6TYbPjnDpJx9vQWy6QNtXLe+9dr3lA27tNz6Mvi1te01zqmCkOA9Y/Kuj14xsXfV+xb76qdLq6rU7HWVVtPM+EZzsquTnmfj+SMQv9XxbJvkWn0GpdWV9Gr9fKrpnyacizqCHdQ9d6wvelr0mvxTWiPxNmjapXdI2qxZ4TJTReInxmWn1lPjfNr92DO+TNMTOjrOtjxkv09Y8Sek5Nn9/YRtoEf+5b40fbZD4Ldm6UMROirE90Y3KfvR0G9pFutUpL7uq58vun/IsTNWjfWQZ2qSt1Ti7n6V8d+3nqY35PfLq3lv6e0v4MXv8o3s88Z/8n9DtJD0yFlX39InnWPBePWBVUuZZcWF/npdubI59+F64arK4G2t2tQNtUMN+1vIE8ZU0FukfmPzBFRgZ/LiZZSZRU1ZLE/3egkI+ANPxBWf09PeKea+ScJrrQlGPbf/Cw3D/+dflu0/Y0XDU9pyRASo8rZ0UAAQQSFSBASlSM/RFAAIE0CRAgpQk2wmnTFSCVyyotZgqJqy5sEhBi/O2FBbpmkf9bf84AyVQ1/UmrbmJtphLpqT938+32mlYsvTRnRcBhwQHSUK18+npD5P9QvF7X/Pm9Tn9nNjNt3oAJH4gJcaJtWVrlY6a9M+GP2cz0dWYau2S2yiedIH/vdanvXPv0ZeHQyfMCqqYSPa+ZZm9k70sDqrUe+s88Wb4+7KRqcuk59aXfdW19l8nXIG3AxA/EVIVl+lZoIVIC04+FTo3jCVXuaawv7aNs+Rs+0UW1vRNrNdJvFt+l3yy210AIe5x/LZfsjtfKE9foC/JoC2IHVKPE8TLIsZC6tfC2b12b4Bfc/saZdZ08L7z0JfALGhgtdlSj5OhzWqVamDZ6p69q1kmm3KUv0KMu6q0v0sbqizTRQGBAQw23Ymx7NsqIwdNlQYTdfH2lP8/Xl6gBm76g8rw8Pyrr5j0hd7/u/WkC7Xy2bU+Zal7GRtp8lRdJjJHgc/r6J9LFvONF2zTHalOkb7WLtNbKkH+YyhBd7+uN4bqGUcxAx3HNKOsftb6lp/xNrx11AXadYu6+B2eGXe/Dvkp3nU7yHjOdpLd/fIFcwK3vlUVPPi8jv9MQQu9nqrkfazzMlTYP9da1WyJ3i2+9GLMWyUBdi0QPjbzpt//f0m//R1rj3j4waNxY4803xhxnd65/lIrrxzsu1En0eqMGtte1UZzhbfCdB65XFPtldOBnzehaMZ4Jx/0nNl5MqNzBWtfF2pyBoPMWNOgarEFX8Bp2zl0ir3+U4HPaSD/T/uj/TAv5jPFeNG/DZ/LbcVHWWkzqszd8FVWgqSdgDgjNvW0KWDMpgc8887yZLeHfSamyMhcvqmfNuvPkq9da6ufjKPP5aH/uVrF/z4VfIyy5SqLkqpYkgb8DRfu0TOXPTIj0j77d5awGNQM/+XVdz/vGviYbfgxdmzWV10/VuQiQUiXJeRBAAIGCCRAgFcyPoxFAAIGUCRAgpYwyrhOlKkA6uXxZq3rG/NOmyWm6DlE1qalrEFU4oay13pC9Pfz8AvnyO3+A5JzCzgQV/Se8r+9zfrGmcjNT3plp5krpNBTOqdxM5c9jfa7wnTNcBdLFLevKfddf6Ntn8DNzZPUP/m9DB+Ncf4kGSL/xB0hmvaBN23eLWYw33Hbsl1+tdZPMukU1Ty14gGQCtwdvuUTOrG+mIdEvP+sUGyO0Wita6BVPBz+qTo3Uy97ChW3mZ+Y2TRjmXNtp/pcbZNwb3q93x3Mxl+9TGCFSInP/By9A7n8ppC/w35srL2i1gq/eR7+hPfSuK6xvHJtpnDzrntTS6o9rrcXJ83WKmYlPveuoHArTGb6XZVohsHa1PPveEpnt+3azVhP06iz9tUIgS4MQ3zQ3UV7y21foPfBPcmN9bYNv8XV9GTrRVEhoJcu8sf5AxT7AsfB37qpZWrVivvFuvzz27JSXs1mn5flWZi1bKUsDlirwv3TL27BCJr7lvIeK0vLqzjL8ihoaTIV/keZX0cqUXtfKIOt+zb5T41z3I4yrYz0r/1ogSbYzxsu3xMdIlIeycmd5aUQTDdcirH/k6/sIP3eMp3Xzntd+TixojvisOF6Cr9YqlsmzVstyO5jSb+b37t1Nx5tWA8Wadk8r414aYO4v/v6NFHJEn1Yw8Dl84ZXFumi8/3dNA13HbPitph1m+rtIa8XY/VRXp8Ds7lmDSSvzRj85UxY47v3CZvXkikvPkXb6zEf6HCjY9bUdscaFmKqzqzyfO3s2y6y39X4Xb/FNs2Xud+iNTayA1/+ZEMfL8khjP9ZnUILjZb09HZ4ZP49o4J1I6Bn0OEUaL4k+pzfoZ+gd+hkqGor+VUPRKBFRjN+ySXz2hqtOaaaBxB9N8H5UNi2dpZWVa339m92ogbRp1ky6X9rQ6uMCfeYl8TspdVZF/KwlWRUkvt832jefTde1p8wvyOj9Hju8DTOskmxfIn8HKsy/Mpqpp//Z9zo5o17gNwJ25x2UAY/9Vyu1dxVmc5K6FgFSUmwchAACCKRcgAAp5aScEAEEEEhOgAApObdkjypIgFQ3+2StmDlZw6Kq0rRuVTlNpz4zQUi0bbgGSF84AqQBPS6QDmfXsw4xFS/Lv8+Rg4eOSunSntDoF02Qyuo5zc9Ew6Rj+u+naFh1dsMavmBq2ryv5ZV5gVPYBVfT/FUDpDVxBkgmHPpm0w6d/uugfvG7lF7WsViS9+aOHPlFw7Isaa6BT5buY7aCVCAdpwnO4Jvay/lNa1nnMvf+6KufWucsyGaqqkx1lb39pGsr3Tdptuw/5JuEyfpRuzPryKAb/NMCmuDOhHnRpv0rSLuK6thjOm3VoX3pelGQyNz/jn2XTpbfT2msaxRc5F2j4HldoyD0ZXzImkmOF6vRFtr2WFfU6XJ6ynW19VnStXVuH/VRmHUV/C957ZeCvpdB+mLzZn2xGVq75lxIfbK+zPJMG/fYo1qNoVVR4daB8t2HMwDw3YtWu4ydLmPCTtsj4lsLRQOzv+rUYaEvWu0XaZGrn4xF17t6yD1aLlLg8MiyDX05nmw7owcVrRMfI9EetODKseB9fUFCuHUzHKGJBpqDNdCMVqkR2oxI6x/51xrKWf6mTqcVZso3/fa9VRkVPHVW0EWydT+rqitGdZn/sEghR7gx7riYvV6QqYgZrtMMhgQSoc9VpG7J1j75z6X6OyXiucKsyZLC61vtijEu/G2MXHUW8lnlexkdYYotvWykF8/RX0gnOl5mS1NvVVnuqvc0vF5bgF9FkcZLos/pDt/nZdjAPaEWJv7ZG1pF5fhdoV8KuH3MwtDPfd9ng7+6NfHPvGR+J8URRMbpVdTPWuTqtWg3UFF6D+xpfWHDrEvk/x0Y7TPGriTSv2PvyZWcgML6w7Jty17JM5c8QWtN35spkzZ6ru+rWtIAPifngH/aTv1Z/t5c2bxX/04upaTCkY0y+EX779/+v9fIgT2yydrH3o7KLg1prKkYy5SV/FX6ez65gv04ezh0twr6BbfH+l8vDWqZKXb928+78+TPWon0447I01wnfdEUHkiAlEJMToUAAggUQIAAqQB4HIoAAgikUoAAKZWasc+VaIBkvsXXqfXpVoVR49pV5OTy3nUhYl/K2iO4Aumeq9vIFW0axnl0+N3M+kemCsm5ddTp2Po7pmMb/KxWIG2MrwIp2cYUJEAy13RO52cCHLP20Nwvvk+2OdZxZj2j8X+8UsrqdHv2Nuy5+fLVupyA847TfepXP8X3Z/O0+ujxN/9nVYEVl81UIB3at1N+/eWXNN1SHNO9+a5s7+ut7qh/s8zRF8eRqypCX7j7K38cU9pFujNfNYY9ZVy4HYNfzun6R7Fetjayp87xv0g0lVHD/369VUVh1me4ZpxjXRznFEuvTdKqH0874vvWcowX+eZEsaoVUh4e6TVDDJJtZ4wAMlbgo/c29O+9rSq1eF6ORw+rDKb/xWOOFXL6Q01/hYUGfjr92xjvdFTxP1gRnpU4vvUeu92eVtjPR8gYjNTISNeOUZET89v9MSt67AY5w5DXNDwLKL3z7uRw865/lLrrey4Rq9pqqD7bnjFmVw+GggafI3aYF2nsxxjTCY+XYxrC6pSfZWJVKMYxkiNdO9HndHYT7zSbkcO1OFrj3SXxz96Q8eP7XeH8TA9qgeMex+m0pTMkic+8ZH4nLff/vgm71k/cUEX/rMV8bsPcS+jUr/ZOZ2kIebn1pY28tXP0d67jC1W+cRoDJ6ii025fLNLA3w2BlcSRj03FWI/VsvA/r1u9sjz7YM+AmRHMnl+v/1H6ayWSmzcCJDf3Dm1DAIGSJECAVJJ6m3tFAAFXCxAgFW73JBIgVdJ1ekY41umJ1lJTxbPi+206BZzIWfWzrSnpzJaOAOmthd/Ifz4IXLz9snNPtwIZe4sVIF13cTO5tVPLAuGb+31wyrykz9G787nWmlH2NuX9L+XtRd8kfT77wL/d3lFaNvBP2/HhsvXy5PTPfee9qEVduf+3/un+zA/u//ds+W7LzgJf2y0nSH94pHeayNz/QS8ZK9nTwG1eJaNnbwxhq97yArlBp1szawYtmvy0DFuW2PoEca2BEPKiO45ALMLLUvvlvZmSyV+51EzXHrnCWnsk8KV+nMGHL6jREOy1BTIruEjrhNrSrUszXYfGU2XVWausAregyqO3Xpf7ZkcOlZ3HNmjfSe65qIZUCrfuUpkTpU4VDdLtSpdk21lZq6dGmKn/wk8Z5wsM4x4j0Z6+OF74RgoCw06hlOCTHiHo841TtZz4+ipdfSlwq9C4hdzatraujxW03lToE6Nh2o2eKR/1m/rPvvWtBEbm5lv0gQvUR6wIiBoI+J/DdZ/N0qnrghtSUdp1aSMdq5vxsU7XVXo34jpboUFkGFPbzbf+Twqvb10uxrgIGxiH3nNwkBn7ZXmkz5ron0EJj5elOq3hIM90gjnLP5FnlwZ/iByTXRvW+6dMjDKsI42XhJ/TKjfIzGtqWNWQ6z5ZKNPWHg666mHZvMwxnWmMRy2xz94w1ZN39ZLHzGJe+tzcp1We4SoLg6df9Y/d+D+bk/qdlCqreMZxWp+1ZCqpIv3+9AyIgQ8NsNZrCw7Mnc/IOP1MtaqN7O3gLlngmG7T/wPH58on+rkWUKgX5Rnx/R1ou7z7wpLAsXPkgKxZ4Z/qMsHfGCnZvbxOqf3YgOulIRVIKfHkJAgggEBJFSBAKqk9z30jgIDrBAiQCrdLEgmQggMOu6Vmerk8nRJt8/Y9Gjrkyvc/7ZIftu2W7bv3y+Ua5NzZtbXv237BU9j10yohM92c2UzotEOPOaYVImZKN3v1IbsGxvy7+f/OPzfTx5mQ5Z1Pvw2ACwmQYqyB5AyQTNFNTu4+OZR/1JrCLp7NLNK75Nut8tS7ya9eEOwbbmq+eNoSvM/lrU6XP13rD9PM9HX3jHtPducdsnY1oeBZp2f7Dlu8ZouMmvpJMpdy5TGFEh7pncdXRWOIKkq/wb2lW237W/z6UsM75Vt0QF27aNVC+dOEL2VbzEob55niqCQyuwcHYHFcI3T9I891fRaObzV3uvdOGdS8vKfKKmDtkTiCKj2nr4oh1ig7oC+vpkyV8QEv85MNjypqRcYNck9jbXfQ5lvoXp/9LP2Zvd5L0u2MGkD6XzjGPUai7RhnVYzvW+i+dbcc007pnz2kU9cl84kX/lnxj9NYXZy3eYWMGDU36rX7DP6TNWVjtC1XK+T+pBVyZmrGpNY/8j0jMVp8RF+svzVNBs+PvE5U7CqdwM8Yax20FF7fuoMY4yKeNvor1+ypD+N4WZ7U+kfJjBf9rBl/rjQMFwT7unC/rok2LeaaaOHHSxLPaatu8mrvhuJfqTDMWDqilX5PaaVfSEAZum9Cn70hVVTx/K5whoyeNb0S/8yL5zphfielyCqecez8jEr5sxZH5Vxwz7bWYO8fJtjTdalyc7zTzjl2qlClsgbr+ge+z2rPD2OHt2HGWxLtC/i9r224WT+fQqe8jfXJnr6fm9kT/vGn66Rp/dA1kP78r1dlU04BFkNLX7MDzkwFUiFBcxkEEEAghgABEkMEAQQQcIkAAVLhdkQiAdITfTtLnWrmP2A96xWt3LBNVuu6Qut/3CUbNTTa5Q0knHfQ9YLGckfnVr4AKbgCqc9VbeT/zvNMYbd9136r8uVg/hEpdfzxcQVIpbSyybQl/6hzrnWRRAMks06QWS/IbCZg+dsLH+k6SD8HTP0WrWdM4HVU1y0y/yS73dHlXOl2gb8CyUzLZ6bnK+hWWSvHJg3oGrA+1TMzlsmMxWt1Lanq8uAtl0jpUsdbl/lFQ7wRL30ky9b+VNDLuuL4wgqPnNO2hVv3JwCj7bXy6q319IWhTuMydoqMFHtanvAvhqznbe8OWbJ4iUxe7KmY8X97O9LaRM4r2t8mjj5tU/C0U8mtf+S9rr1OjdaQzLpHX3z6FmU3bZga+HI2jqDKnNX3zfqQtRXse9X1HL77VqbN+jKogiDZ8EjPa68vY6oDPlsoz85fKUsDZhbzTx1kr1+SbDujTh3m+8Z8/GMk6gMYc5otz9Fd+/eR/o21esYbBC7SF/3/ucJUS+jYfVLHbhwvtEPbEanizD9lXt7OXM9aGcHbwb2yfOkSmTY/jm+yV64l3a84R9rVqxxaOXZCRamjlWoa4XrGZ5h1rDyXjl6R43sONSDatDO4csQcr+t+bPlBZs1eKLPDzUjnuL9IYax/l9D1j1J5fes6McZFXNMCBj/PaVv/KLnxkt3oHLnh0gbSNLu8Ffw6t0gv4UMHYoRQLMnntEHb9tK9VS1pWqVs0KVKSeXqJ2vlaZipySI94Al89oZWUcVR2Rpm/aPEP/OS+51kbjkVVkX9rCW8/lEzrZz7o6dyLuYWsOZbHP0Z5oRxVYeFHJfIGpAx7yKlO5gveP2jb3c5q0HNgPPu3X9I7hv3mmzY+nNKr5eukxEgpUuW8yKAAAKJCRAgJebF3ggggEDaBAiQ0kYb9sSJBEgP3XqJtGp8mnWeeKtUzFpE/bq3jasCyVQt9X3i/ZQABK+B9FetQFqjYVekrcclzeSW33imsNu596AM0TWTcnIDJvtISbuincRMoWcqoewt3NpOyTTChFt3d2vtC+rMOezp9kxlkqlQsreVOg3fAwWYhi+Z9qXrmMILj8wdxFdFI1JXp9bqbk2t5ZtqJmQ9idgiCX2r2PdS035ZHu78/ulx1n0yWe5+xUyJ09uaEifiejrRpgFyrnX08kzJu6K7b02ku7wVH3Yr4qvcCv3We2wls4dWEN17g9yhlU9miqjlCUxbZ46O+aIx6vpHnm/nx7fFv/6RZ82Rgm3xriMkzpfRD6yX2sPM+jH6Jfelb+qaSD8k2Yg41j+yQp00bhFDDn1GHtBr219Gj3v9o6B1RxJuuiMcClpvyn+qaOsfFfT6nqvEWv/IXtts02eRx7av0lCrxG7WKjEzhqZeoPU1AS+2nUApWP8/4LQ4AAAgAElEQVQoReMl7uciUiiWxGd5rKFiT00Wz7pm1rkS+OwN+T3iCIcirjEUdf2jOD/zkvqdFLl6zzaMz6ron7WEfn/rVKIDH7pWfxdr4K1Two57a13gNHT2zbduLw+YCiXnWkZJVhIl1j67AfH+HSjWiE/tz7M0PBrR52o594w6ASfef/CwDBz/hqzd5KY6qej3ToCU2rHB2RBAAIFkBQiQkpXjOAQQQCDFAgRIKQaNcbpEAiTnVGezlqyTiW8vidlYU1FjKmvsLXgKu/46hZ0Je8y2Y/cB+ePj71lTxxV0C562LVaA9LuOZ8pNl51lXdZc34Qohb0G0JXnNZK7r2rtu/UZn62VZ95bVlAK6/gz61eTkb0v853LhGSmwum3Wnl16sm68rJupnrqX699Jou+3pSSaxblSQo3PNI7jWv9o6pyQ/8ecodd0eGdxs33bd+gqWei+UVa7yDsMb4XipEDpGy7skTXVnm23zSZJnF8QzxqtYKu5zPRrOejYcPmPVK9tr7YMuu2DJ8mkwNmiolz/aN42hNy8wULjyRiVYrjQnbA4ns5HodbuE6Ksf5RMmMk8vgJrWSJuK9v7OyXdZtLScPaWo2ka6P8VddGSWbqOus67XvIWzfV1qqKoPFoP0NBi7mn43Mk+Bv2Ob16ydTWOkaDQ46QdVCcrfEHH9EClfja769oiXiukLak8vqmlbHGRRxtrKzj3woZdfq6t56QvjrLXuyqpUgvnu3r2VPhBUmmfLwkUEFhP/dBYzW1z6n1sMjj472es9Tz7XhGU7yfvWGqqOL4XRGy/lEyn81xXCf0d1Kse4/XKo5xnNZnzV+1Gs/nRrb+nv3PpdX0CxA6DeYLT8vgxREcgivPdLfkKonidYzwPPrWZ4vVX+n/uams/9vdV8t5zesFXOzg4SPylyfekNXfZ1alPQFS+scMV0AAAQTiESBAikeJfRBAAIFCECBAKgRkxyUSCZCe1CnsanunsPtp5z4rQDKVLNG2rm0byx+6tvLtEjyF3T1Xt5Er2nimsDNrD327+WeZ9M4S2ZizO+Jpa1WtKI1qVpYfd+ZZ+4fbQqaw04qi1RsjVyB1v6ip9LzibN+ptuzYK89qePPluuCl1/1XK1umlJzXtJZOt3ecLFy5Ker0dVUqniAXtagrJ+kivmatJDM9XvB2YfPa8pcb2/v+eNnaH62p9FKxmTb+Xdc6al6vWsTTmcDMTCGY6Vuhh0cKFquKpkHby+SeLs2kZRX9FnHQeha+b73v0Rfzg+N7MW8HSPmbv5DbR30Ufa0B3wv7o7Lps3e0KiawcqRB+24y/PqGUt1UlizXypKnzM/9LyE9FUn+b39nN2omN3RqIx2bV7amVrLX/gkcN8FrgZiXwM/rC9Dgb5HH+61luz1HZd285+Xu12N9Gz0wPFo9b6b0fT3Rihn7mkFT/+nUaBe2biLdWtbV9RQ800v5DRJtp1ctRgCZ8BjR8fZYx1o6ddthWTN7mowJeOno75vcVbPktxOizEPnq0iwe3ePLNKp64Y5D2nbSR7vVEMddO2Y118PWnsqzKeJI5Ra9OTT/nPZL0CPbJc3hk+VSWlbkqKuDNcqwHZaBWhXdUT8xr3vpayuq/WArqsV0CaHoz43v7Wem2Q3f3gR8kzXqis3XHSudGhRSxqaafd8QXMqr2/aHWtc+F9854db/6rWWTL8rg7qaiol/CGj/Vkl3ook398Y9DnqdEUbuaFVPaljvsMQ8uI58meQpZzq8eKbZlNf1E/WF/XRvrsR4doJP6cxhosvRBF9Ju7RZyKu4RXnZ2+46hTHFHzBn7MNmrWWrh2bSLvG1ay1dvzhRxKfeUn9Top+8/FbFfWzlsBz6wtkPRXLwdW7ASK+zyqdXvQBnV5UP6vsz7X8DZ9I5zFxRv5JVi05p7y968GZsj6usZq+nY7Xv/M+dEdXaX+2578v7M18QWzohOmy/LsYc4qmr2lJn5kAKWk6DkQAAQRSKkCAlFJOToYAAggkL0CAlLxdMkcmEiANufkiOV8DE+d/iJmg53td/2j9j7lW5Y4JgUxFi/nnpBOypFm9qpJdybxi9WwPPzc/IJS5ut0Z0uvKcwKavu/AYVm+fpuYEOfnPQfkgH5b8KQTs6TmqRWleuUK0qxuVTmxbBk5fOSoPPnW51bFjLmuc0s0QDLnHn3Xb6SCttnezNpKX2/cLl9+95Ns370/4N4qVSgndaufInWzT7HWavpAK7Ke1nWFfg1uiP7MtPn+314ojWrpG0vd8g7my+Nv/k/+tybwP2CNrTG2NxOODXrqw2S6NewxJqgzgV2kbcx/F1lBWCZvRREeOdc/Mmue6BJegZtOoeIbVXt+kjdenymTljkCEN+LHz0saC2VrIoVPQtj65azfKb0muJ5LXPDwD/JHfXNGi4aXuiaQDl7zRpgul5GFce6Hns3ymCtFFkurfVb7BdZU49Z25FDkrPzgORLWWv/Ct4/D3wpXEun2rvemmpPa/IkJ8fsb86vgUnQAvSbPpusoVRwoOOvZrDauGGJ3D5mYWjQFef6RyL+l9fmfIFr5Jj7KOsxPrJD3rhfq5x8axeZPwzTJxaECaMmRflWv/8FtljrLpW2rlNB+9Oz6XnF07f2+kcJt9N7pphTZyU4RuwXh6bvlr82Sdec8l7I+h//Avb2+Fm3YYssXzxbJoe8NA98Ge0PGP3nC7jWy3qthc5rhfn/vheUnrGVm7ND1qz+VibmNJGnrMok55jzHn/CiVL9RO943/KlXKNjKfLWWAYOvECanhB+j6yKlfVcZqxoBdSTOl3ddxHWszGH+8ano63frZdpr3wpa/SPfOGI/v/8PbmSc9C+pvNZ3CuLJj8vI1dEdwl4ps25juo9VywnWUHPm3ONtVReP55x4WyjGf95O/daa1VVMJ9T3v4JDshbanXXY6a6Szf7uTWfa3Z/+lQ0lLr5b7MdnxGBYy9PTdZv3CKLZs2VNzfqUb4QIs7x0kqDzi4m6Ay3+dcaMp+Dg7Udy6N1l119afYxn6dbcmT58i9kTHYHmWOm67P+PHBdrLCf5Z26yZS23v1DrldWqlf3fJ77pjuNPoS8P43vszf8OjzO3xWe9dbyvX0buF6UBsm6ft+w78wlE/xstlqZxO+kFFoV7bPmn47Veiascb1R5r/2kcwICs19vxfiCdWdUxd6P/MDPh/078uRt726HqN+FupzlVzVkmO9PL1IftRr6Zca3nta7kvjd5WO12mbB99+pXTUL3o4tyO6VuqDk96WpWsKEvbH9RCmZScCpLSwclIEEEAgYQECpITJOAABBBBIjwABUnpcI501kQApeBq0ZFr6j5cXymerN/sOrXhiWblPw5WzG8a1PHDIJZd8s1VGTv0kJLjpeHY96d/jAt/+saawMzs6p7FL9N4Oa9h066g3w06/FxxmmXOb8OgRbbdzu+rCJtK7s3+6v3Vbc+W+SbMSbUrE/U3o9Y87f2MFWsGbudbAp2bLL78EJXEpu3r6T1Q04ZG5L7uKJvI9mpBn3eolMn7KyjDfzK0r/QZ3lm5merAwW76+oMzduUOWOKs7Kp8jowa0lzbm2/5Bm3l5k783V9YsXyiDvVU32a0ukUHXmAqo0GvkHzD7fiETXwxsW3bHa+Wxa+pZlUm+TduyacN6efP12dK01wBdl8H5IjGwIb6F1aO8/IpVueU8Y9j22DvoPecd2Cs5G1fIsKe+lKb33ikP6LpH0beg9W7C7NxJX37315ff/penep2cn2TJ8tUy7e2jcseoLtLm5ECDRNrpqcaIZ+qsRMaIfz0rMfb9wlQutO0sU3o08VR+WFukqgt/28z0bqMHT5fA937Oa+kUhTr94eSYj7qpDtOpHJs7XK3wYLG0C/5zx7nMc2ACizWfvCvD5kepQKunwd8A74LzzvDW2S4d8/Pfmi4jF+p5on7jvpb07t9ZrmvsCGa16u9yrfqztmaXyb97tZCGPkfnRfQ5PLBfw4UfZOK4ubGn/Av3TOvxm7ZslBnvLZYGN5o1yTQQdIZ0qby+aXqscVG5sfS5tb1c0dhTeRewOT4bZji/GxH2s8rzHC2a95GMqd/ZCl2cwZh93pZX95Chl9b2hegSUIkTZhxFGS9NNYR9rHVFaw+zLkq4LS/nW3n2yZkhL/JD9w19Hj0hT25Cn+U39L9Tbq1fVk+vQXRQUOi55lHJWbtCxo37KPb4cTQyns/eSFV34T6/rJBj9Qp54b2q0m+ETk2qU/c512JL/DNPJNHfSSm1KuJnLdQr9HdRdvtr5Ymb6omJF8MF9yFj0hF2219oyNY/e+J6fX5CdnZ+qcI8i+vl2VGzrc/25NY/Mp+F+rl7l46NkHEc+AWO/L1b5N2x04Omsg37OCb9hwNv6SRXXNA88ONJw6Phz8yQxSu/T/q8RX0gAVJR9wDXRwABBDwCBEiMBAQQQMAlAgRIhdsRiQRIpmWXtKwnPS5pJnW8U9kl2toRL30sJvRxbuXLZWlwco500HOX0jnL492O6Zo9Y/77aUAgZR97bfsz5Lb/81c2mTWNVsaYbs8c+3/nNZTrLmom1SrFevkc2MqXPlwhr3+8OmwFkqnGGqBhlgngzLZ9136d/u/zkOnxggOkl+eutNYpSuX2+8tbyPW67lHw9qD6xJqOMJXtSPW5ii48SuWdVJSWLapLJTkga1ZsiT4tne+yVaV1q4pyREOd5fFO+aVTYnXILit529bK0pizuHjbZF4KHdwlC1ZHngYylRJRz5VQ+1PQKjNlXX1NCPbmyKffxZo6z3G9tLQzmTGSAoNop7Cn33MGKwW8ZINmjaX2CYdl87IfUjYVUjrO6bvNZMdIGKfsRg2kqeYcuxJ5plN4/fi7znz2VJIKcX4ueO6rlJ4+tf1q2pt83yZ2D/HbFOA5LZK+DL6zJNuf7GdesscV0CpznrX4R15J37PfjZdJt4taBDCYL0aNmPKefPyFVTKXsRsBUsZ2HQ1HAIFiJkCAVMw6lNtBAIHMFSBAKty+SzRAMq0zlSxm7Z+mdU6V+jUq6RR15eUEnVIueDNTz+3YfUBycvfJD9v2yHqtcvlqfU7YKh1zrJmars0ZNaVlg+pSW9c5ytI1hoK33XmHrKntVunUcl/p+kSrfwj/Qrvz+Y3kZg1LzJQVZi70kS99EnG9pOBrmAqd1o1Pk3P1nwanVZJT9H6Dt/2H8uXHn/dpO3bodHs58oVOcxdtM+slXXhmHSmjAZkJanJy80J2P7FcGbn6wjN0qrvK8v2Pu+QVDY9MSJbK7SSt+Pr3gK4BU/XN+3KDjH8j0srMqbx6es5VPMKj9NhwVgTSKtCxm7x0ja6fJfoN+qd0CqQoyymltR2cHAEEEECgRAv06XGJXHepv4rfYJjwaPQLs2TO52bS0czeCJAyu/9oPQIIFB8BAqTi05fcCQIIZLgAAVLhdmAyAZKzhSZcMesGmX/M/y+tAYn5D7bcfQdl34F8OaBBy15d8yeRIMRMa3eynqvySSdYax+ZZYXyNQjK3XtQTHCzZ/9hOajhVLTNrJFk2nNM26LTocvOvQc0TEosjMkqresiVDRt0DVWtC2lNIgy7TAhlgnH9mo7zHpGqd7Mdc110rVd2Ly2Fa7V0KDsf1oNZsIjs35VJm6ER5nYa7S52AhYlQOS0kqhYmPDjSCAAAIIFJrA7zq1lj9c419H1Py3w7+mfijvf5raSv5Cu6GgCxEgFZU810UAAQQCBQiQGBEIIICASwQyIUByCVXKm+Fm+5TfLCfMeAHCo4zvQm4AAQQQQAABBBBIicAtndtKz66e9U+ffHW+vLXgq5Sc1w0nIUByQy/QBgQQQIA1kBgDCCCAgGsE3BxivD3iRtc4JduQZWt/kipaVVNLp4gzU5eZNY3M9Gpmc7N9svfLccVTgPCoePYrd4UAAggggAACCCQrYAIkM/vBa3OWJXsKVx5HgOTKbqFRCCBQAgWoQCqBnc4tI4CAOwXcHGIUhwBpwIQPpHHtKmLWCOr35Acy6o7LpKmuPUSA5M7ngVaFChAeMSoQQAABBBBAAAEESooAAVJJ6WnuEwEE3C5AgOT2HqJ9CCBQYgQIkNLb1YePHLPWKTLr+Rw4dEROLFfGd0E326dXhbNnigDhUab0FO1EAAEEEEAAAQQQSIUAAVIqFDkHAgggUHABAqSCG3IGBBBAICUCbg4xBv6unZxSoVxK7jPSSUywY1cEmX22794v23ftT+s1zcl35x2SMf9dlPbrcAEEkhUgPEpWjuMQQAABBBBAAAEEMlWAAClTe452I4BAcRMgQCpuPcr9IIBAxgq4OUAqDNTy5bLk5Qeu811q2ryv5ZV5Kwvj0lwDAdcKEB65tmtoGAIIIIAAAggggEAaBQiQ0ojLqRFAAIEEBAiQEsBiVwQQQCCdAiUlQKp6yoly1YVnyHHHBWqWKVVK/u+8hr4/XLtlp3y7+ecQ8m82/SwLV25KZ1dwbgRcIUB45IpuoBEIIIAAAggggAACRSBAgFQE6FwSAQQQCCNAgMSwQAABBFwiUFICpHMb1ZBhPTskrb5s7U/ytxcWJH08ByKQCQKER5nQS7QRAQQQQAABBBBAIF0CBEjpkuW8CCCAQGICBEiJebE3AgggkDaBkhIgpQ2QEyNQTAQIj4pJR3IbCCCAAAIIIIAAAkkLECAlTceBCCCAQEoFCJBSysnJEEAAgeQFCJCSt+NIBIqLAOFRcelJ7gMBBBBAAAEEEECgIAIESAXR41gEEEAgdQIESKmz5EwIIIBAgQQIkArEx8EIZLwA4VHGdyE3gAACCCCAAAIIIJAiAQKkFEFyGgQQQKCAAgRIBQTkcAQQQCBVAgRIqZLkPAhkngDhUeb1GS1GAAEEEEAAAQQQSJ8AAVL6bDkzAgggkIgAAVIiWuyLAAIIpFGAACmNuJwaARcLEB65uHNoGgIIIIAAAggggECRCBAgFQk7F0UAAQRCBAiQGBQIIICASwQIkFzSETQDgUIUIDwqRGwuhQACCCCAAAIIIJAxAgRIGdNVNBQBBIq5AAFSMe9gbg8BBDJHgAApc/qKliKQCgHCo1Qocg4EEEAAAQQQQACB4ihAgFQce5V7QgCBTBQgQMrEXqPNCCBQLAUIkIplt3JTCIQVIDxiYCCAAAIIIIAAAgggEFmAAInRgQACCLhDgADJHf1AKxBAAAEhQGIQIFAyBAiPSkY/c5cIIIAAAggggAACyQsQICVvx5EIIIBAKgUIkFKpybkQQACBAggQIBUAj0MRyBABwqMM6SiaiQACCCCAAAIIIFCkAgRIRcrPxRFAAAGfAAESgwEBBBBwiQABkks6gmYgkCYBwqM0wXJaBBBAAAEEEEAAgWInQIBU7LqUG0IAgQwVIEDK0I6j2QggUPwECJCKX59yRwjYAoRHjAUEEEAAAQQQQAABBOIXIECK34o9EU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gggAACCCCAAAIIIIAAAggggAACCCCAAAIZKECAlIGdRpMRQAABBBBAAAEEEEAAAQQQQAABBBBAAAEEEEAAgXQKECClU5dzI4AAAgkI/Pjjjwnsza4IIIAAAggggAACCCCAAAIIFE+B0047rXjeGHeF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ABBBBAAAEEEEAAAQTSLUCAlG5hzo8AAggggAACCCCAAAIIIIAAAggggAACCCCAAAIIZJgAAVKGdRjNRQABBBBAAAEEEEAAAQQQQACBxAV+/fVXOXz4sPXPoUOHrP81f3bs2DHrf0uVKiXHH3+8lClTRsqVK2f9k5WVZf05GwIIIIAAAgggUBIFCJBKYq9zzwgggAACCCCAAAIIIIAAAggUU4FffvlF8vLyZOfOnbJ9+3brf/fs2SP79++3gqOjR49a/5j9zGbCI/PPcccd5/vHhEalS5e2QqTy5cvLSSedJKeeeqpUrVrV+t+KFSsSLBXT8cNtIYAAAggggIBfgACJ0YAAAggggAACCCCAAAIIIIAAAhkrYMKfffv2yZYtW2TTpk2Sk5NjBUYmLDIhkfnHGQ45b9QcG7yZKiQ7XHIGTObPzT+mKskESDVq1JDTTjtN6tatKyeffLL1MzYEEEAAAQQQQKA4CRAgFafe5F4QQAABBBBAAAEEEEAAAQQQKAECR44cke+++06+/fZbq8LIVBwdPHjQqiQymwmM7P9vVxfZf54oT3DIZM5tNvu8ZcuWtSqUTIjUsGFDadq0qZxwwgmJXob9EaRacAIAACAASURBVEAAAQQQQAAB1wkQILmuS2gQAggggAACmSqQL/t37Zdj5SpKxRNYKyBTe5F2I4AAAggg4FYBE9iY6qKvv/5avv/+e8nNzfWFOHabnQFSOu4jWjBlX9tUJ9WpU0fOPPNMqVevnhVmOQOndLSLcyKAAAIIIIAAAukQIEBKhyrnRAABBIpEgJf3RcLORR0Ca2TOqyvlQO0OctUF1ZBBAAEEEEAAAQRSImCqjcz0dF988YUVHOXn51vrD5lgxkw151y/KNyUdClpRIST2IGSfV17GjvTLtPG2rVrS8uWLa3KJFOpxIYAAggggAACCGSSAAFSJvUWbUUAAQSiCvDyPuMHSP52Wf/NbilXr4HUrJiJFTyMwYwfg9wAAggggAACRSzgnG7OTEm3bNkyq+LIrGlkr0uU7iqjghIEt8+ETGaKu0aNGsn5559vTXVnNue9FvSaHI8AAggggAACCKRDgAApHaqcEwEEECgSAV7eR2Xf/pm8s2CHVO1wlbi1OGb7Z+/Igs2HpFzGVvAwBovk0eeiCCCAAAIIFDMBU2G0dOlS+eqrr2T37t1iqnpM2JKJgYuzzeb/n3jiidKsWTNp166dlC9fvpj1HLeDAAIIIIAAAsVNgACpuPUo94MAAiVYgJf3UTt//Xx5fdk+qeniAOngmjnywTf7NEBqJ1e2zsQp4BiD4cZgolPpmP0/+ugjWb16tZQuXTrglM51F4KvFfyzaPvGOjbas+Q8b7zXcK79kKpzR7v2sWPHpEmTJnLZZZf5FlCP95eD3dZ492c/BBBAAIGCC9ghi/nfzZs3y7x586wp68zvQXuaOnOVeH/vFLxFqTtD8O9N8+9Hjx6VU089Vdq3by/Nmze3LpaJ4VjqlDgTAggggAACCLhVgADJrT1DuxBAAIGEBXh5H5VMw5lXVx6Q2i4OkBLuctcdwBgM1yXJBEjz58+XNWvWSJkyZXwLb0d6uRRpGp9YL6KCfx78DWn7RV2yw8z5MjDS4uEFvWa4ezDtNS/mTIB0+eWXEyAl24EchwACCBSigPk837RpkyxevNj6X/M5Hun3XiE2Ky2Xcv7uMpVVNWrUkLZt20rjxo3Tcj1OigACCCCAAAIIFESAAKkgehyLAAIIuEogwZf3+btk06pVsn7HPtm3/5AcM/dSqpyU1/nZqzY+R86paU+pcUz2blgmy77Jkd2HrL3MjlKu/ElSrozn/1dpfrG0iFIws3XpfFmf1Vwubn6S/LRRr7kpV6cj2S9HzHmq1JNWbVtItSwbU6+3db2s3bBVcvftk/32NbWi4JjZ/5Sa0vyC86S+t3m71i6Ur3brf3if10BK7dokq1Z9I1t3mHObrbzUOrOeHLdNz5W7U9v/i06BUkYXNPZeq0oLufbiBp5/iddj11pZ+NVuqdH2PKl3ZKteb61eb7d4mllGTqrZXM5rVV/sJYzyt6+XVeu3yu59e2X3fk+rxHsvWeWrSKPz2knTKt4GbV0q89fu+3/2zgPMqupq/+uRjFJkpIigCKJEPpBgo4iCIoliBMQIEcVektgSS/yn+GnMp8mniSaxxBpb7AXQqFhAI0WxBVHAriABCxZAISCBjzz/89sz67LnzDn3nnPbzNxZ+3kuM3Pvru8u57Le/a4lbXsNlwFdg3xeWz1b1MzX2x99LlpNmx77y4g92svGrz+Rha+9Jx/5bVS1kXbVbaVr30HSS+uX9fLZ/JfltSWb6qDPbdq1Cf6twat7MK6erbIv7PWfzZcXX1ksy2vnpkXLoK12naRrd5GFs9+TdXVc8G2Urz9ZKK+995GsXvVlpu9VbdpJddtgLgf1kkz3GtV+Kl5n0hJItEywcOI85KOGyUUcFWtkpW6nkPopi1EOAi5tygfztG1YfkPAEDAEDIFNCKAafemll+T555+Xf//73051xHuVfB6rKkl/MuZ+/frJsGHDpFWrHF/EbPEYAoaAIWAIGAKGgCFQRgSMQCoj2NaUIWAIGAKlRSAFgbTxE3nhsWdl6brNAkKmo7Rt3VY6ttkQkDqrZVXgZ37ths2kU//DZHjPgNj46Dl5aPbHsrF1QBB07ShtlHzxBtOu267SvX386N56+gFZ8GWVVP1ng2wICJy21e2kbYeO0nLtElm6bK1sqOoi/cfsJzQXsCby7nOvyUcB11LVtqNUZ4il4KP1y2Xxos9lXcvtZPCoodI9yF8TN2gz6dDpP7Li83WyWet20jEgTtoFpMjGVaukakuRFSuDdldDIEnNeNWm3LaXDIepSYOHi6W0VDa2bCkb1tW0t03HTtIuAGb9l0tkcTAe6dBPDj6gT0DHBPAF5FnACQXcXDuXJ5M2rpKPFn8sqze0k96jRsiuZHYqqRVB8fESFGdwrq3NOnSS/6wIxr1Za2nXsVratmsnbYLyq6r7ytCuy+TpJxbIiv8EuPJ+26CdqjWyfPVaWQ2xJa1lpwNHy4Bgfr6eP00effvLANftpFvXavGhrelXS+m0cy/ZNovdYuMnL8hjzy6VdVVtZbseXR1Rtn7Vclm9Nmhz1dqA9Ahq8QikNcGYngjG9J8gP3NCH6vWkH+1fM6EtN5JDhw9QLIsn9JumzLUng+BVMlGszJAnmnCsC8n2taWIWAIGALpEfjiiy9k2rRpsnjx4uCCTwt3eaK5JZ5VjB3SDLd23/3ud6V79+BWjiVDwBAwBAwBQ8AQMAQaAQJGIDWCSbAuGAKGgCFQHASSE0gbA6P+5AVfSrt+B8uIPqHgvRsXyvSHXpHP2+wshxy8h6x+OSBoFot023eM7L1tfj2tIZDaSo9Bg2X3gGnyiQslGFr2OFBGD8pNI3z96hPy6HtrAoLr+wHBpQTSOmnZaWfp339X6arSn1BXa4imYBwRLuzS4NFKCaQOO8ugQfXbW/nyFHlq8bpM/7IitiQg5178WKp2CsYOwxNDIK1r2Ul27t9fdg1InzB/lxnXvqOC+Ql9uvJlmfLUYtmw3WA5bGh3eTeYh9dWtJN+40ZInwgiMPfsfi3zpz0qb68K6jg4qKNe3OfwGvxMXnhkhiyVbrLvqL2lfvfAaoNsN/gwCbpXsSkfEqNiwWgCAzPyrglMknXREDAEmjwCPBvnzZsns2fPDi4wfekIlOb8vPRVtyiQBgwY4NzahWMhNvmJtwEYAoaAIWAIGAKGQJNDwAikJjdl1mFDwBAwBOIQSE4gLZw+SV75vJ3sPv4Aqe9tfaO8NW2yLFjXTfYfs7cEDEBAvLSWfkFeRDH5JEcgra2pr76nu00kQ/Tn9Zggp8ppXavSqSFQcvcvG4GUBo9tagkkbb8eHrWfS+BebsygLH79XMHQnMUQSLFtBWqtOVOekkX/6RFgOygC20Bp9kigNGvdT8YHkqbs85BgZje+JdMmL5BVnfrL92Hv6qXQeFbOCQisRfKfOCwCNdMjgZopfnwJ+tQEsjRng1gTmJ56XTQCqSnOmvXZEDAEmhIC69evl6eeesoRSLgbzddla1Mac9K+qgtW1Eg77rijjB49Wqqrq5MWt3yGgCFgCBgChoAhYAgUHQEjkIoOqVVoCBgChkBDIZCcQMpOJEQRSBLwIWMkJx8SM/RcxIUSOIlIqhCBUwwCKQ0eiQmkOnGA4tZEoQRSLflWSxDVbyWCQFrRIYY4TLBua7Gv2vkQOXiPKD93ofHkItuMQEoAumUpNwJGIJUbcWvPEDAEmgMCqrAhxtGDDz4oixYtks0339zF/LNzd9MKAAsINXXn16lTJxk/frwjkQqJDdgc1piN0RAwBAwBQ8AQMARKg4ARSKXB1Wo1BAwBQ6ABEEhKINWqVoLYOz16dgmi3tRNG9csk8VLv5QN7XrLISN2lVYLp8ukVz4PYtV0kR7d24Xi5rSUdt16BPGP6kfT8WvNRSCF1UEbl78q02ctlBUb4v3ga5ygwgmklHjkIkVUgaQE0poP5LlZr8jHq+PHkokZlFqBFLgbnBS4G2zZRXoHcxNOGpOpxXZDAhd2XWXlnMBl3KK1UtWum/To0ibkDq9NEP+oRxD/KItvu9q10E5jNNVrMbQGa/O37NJb6ndvvXy5ZLEsW9tCthsSuLALQlFVajIFUtOa2cZmyGT9fPLJJ/L11183LSCbcW9ZQzvttFMzRsCGbgjUR4Cz7OOPP5apU6fKp59+6kgjUx7lXingtNVWW8l+++0nffv2zV3AchgChoAhYAgYAoaAIVBkBIxAKjKgVp0hYAgYAg2HQFICqVa1sm4z2ayqRb2YOhK807JjD+k/eFfZxvFC6+Wz+S/La0s+lzUb6o5u48YNwX/+N5MOQSylA+oHxMlkTkcgfSTPPTRbPt7YVrrt0V96d6gK6tlc2rRvU0NeFV2BlBKPVARS25qYQV9WSYfeg6R/t9bBAAJ8g1ukNTxNoQqkmvIrZDOpCuayfqqStl37yqD+O4oLDbVxlXzwyivy9rIvZd3G0FwGN4D/E9CJ3aJiKWnWd5+WB15bEcz3+GC+o1Z69HiChSbR3WsrXfsGuOxYP7ZTw+2j4rdsBFLxMS1ljY2RQOKm/po1a0o5bKu7iAiwhvr161fEGq0qQ6DpIqDPwIULF8qUKVNk7dq1DaY4Ym/GPZP1fc3TGJ4Ffn9x9fftb39bBg4caEqkprsdrOeGgCFgCBgChkCTRMAIpCY5bdZpQ8AQMAQSGO9jQfpaXn3iUXlvQ1xMohToblwuLz/xd1m8YTsZfNhQ6R5TNBmB1FL6jRshfZYHcXGCGEexMYSKTiClxCMVgbS8huDpsHsQg6h+tKnCCaQlAdn2onzctibGUUFp/bvy9COvyYo2O8shB+8hUQ7qlLxr2W+cjOgTRViFCKQlz8lDL34sbWMJp4J63GQKNzUCqVhGs6Y2bl1QxRp/sRYoOBqBVCw0y1OPEUjlwdlaaRoIcIahOLr//vudkrKhng2qdvLP+Ki++KSN5vXzNdQzAgLpG9/4howaNUp69+7dNCbfemkIGAKGgCFgCBgCFYGAEUgVMY02CEPAEDAEQCCpAinI+fQDsuDLTtL/+8OlZ4HgubqCuDrZ4hclijG0qrY/CQma1rWkRFIXdjXu2/4j3YJYTntvU3fQqfBI2L+gIRmzdw2BtDY2HlKhCqRa9dRmO8mBowdI+4LmsrYuyUIsfv2qPPHoe7Juu8GBS7woujA6BtJmOx0oowcU1ruChtbAhRvKWJZ02GFjGIG7/+///s/FpeDF3xjeeDEW/5Y2bWDU4kW8hqqqKhfTgt955TLUJe1jOfM1lHEwboxGIJVz9ovTlhFIxcHRamn6CHB+LV68WJ588kn58ssvyzIgJYDCzyqNH8TzimfVFlts4V4tW7Z0zzA/kZdYTfpav369ey7yvp+33DGJGBvP2OHDh8see+xRFjytEUPAEDAEDAFDwBAwBIxAsjVgCBgChkDFIFBjvP+yU3/5/vDstNBnLz8iMxZLJJmSFo6CCaSNQRyfh4I4Pu36ybhARdNCYwj1CAiYQSGmRzbK10tekKcCVUtaAkky7tfGBe7X6qpnUuGRB4EUp0Bav+ZVmfFYQMgowZQ6BpIEw3pAXoPAG3eARIqCEk9oAgJJauNFrQvIvsMC8jEsQlo/X6b97e1N45FA1fRAoGrqUDu3iftSWRkbK4GkRAnE0Lp165yhDDdp/FTSKG3fqVMJJYxcbdq0cQa6Vq1aOUKJlLbOcq8GI5DKgzhGW+J6oEhg3bHmKiUZgVQpM2njyBcB323dww8/LBAw5UhK6PgkEmQRZ03nzp2lU6dOss0220iHDh3c84nPwuSR9pO6uETBGbVixQr57LPP5PPPP5dly5Y5MozPSJTXSxZxdRVj7Bozimcpfdt///1l8ODB5s6uGOBaHYaAIWAIGAKGgCGQFQEjkGyBGAKGgCFQMQjUEgDr2wWxg/oGsYOItxORWrSU6o1vyBNPLZK1LbvI7v37Sac6WTfI6s+D/xy37Ca7dkc1sl7WrFwT/BuR1i6UF19YJKs3z+4Or0bh01LaddlOumy7rXQL+tYiMB62WP2xzH/lVVm6uoVsN3iMDO2OgfkDmTXpH7KsRQfpPai/dGtNfz6Sjz5aJsuWr5YN/6nph8bhSapAEiWqpJ3sNGh36dNlG2njgioFaeUcmZIUj1QEUlXgLvApeW9N62BOBrl4TmtXLJVPPgnGEsQhWls7lpYFEEgbF06Xh175XKTdTjJo957SlpBRmbRWVixdLhs77Sy9tg2c0m38WlatWhfQcPXThhUL5MVXlsm6HGTP1wER91gQB0nadpM9+veWDlXMzxJZsvhjWfbluiCOkkhmPEFLC6c/JDXdGyS792wrdbu3QpYu3yiddu4ldK85pMZAnqhhDdLoX//6lzPe87tveGMuwuqhMLHi37yOGpeqlSgHidS6dWtp27atI5Oi3AI15Pw3NtLIx6JSFEgQRltuuaUz2vJTCUUdqxJJX331VZOP92QEUkPuZmu7sSDwxRdfyD333ONiHpXz2QeZAzEEYdSzZ0/p0aOH+533ipEguxnbP//5TyGu08cff+yeoXqBotRjpX5V+Y4bN0523HFHI5GKMbFWhyFgCBgChoAhYAjEImAEki0OQ8AQMAQqCIGNn8yRv7+4WL5UliVqbAExtP+YvaXNwlny91cDwqCWxNiUNXDt0bKNtNluVxkxoGvw9kKZ9dB8Wb4xcGdVL2/w8WYBOTLoO7J393gGwBFIq9tKp3YiqwMSqG6bLaVTvyGyX5+OooIWxjHtxYCYqrncSSPSul0X6dq7r/TtukxmTV4ggc+8QEkkQVieQE21tHVWF3pay5oPXpDZry0N8Kl5p6WnclqTFI9UBFKgoFoT4Pf3V2TZuk1jqWrbUbr07B0QKi3ktcdmyOedcHcX5M1DgRSwQvLJnL/Li4uC27Dh+cZNS8tq6dRroAztFZCBn82RJ2YvlTXBXAb2lfqpKiDt9j9Ads3qbW6jLH91usx6b8Wm9jarkrbb9JC+/baRj56dvWk8tLDxE5nz9xdlkYLutbpZUK5ldSfpNXCo0L1KTBiyXnrpJVm5cqUMGTLE3YIutXEpDkcljiCNuD0NceS79NFy2j/fXR2fRZEs4bGQR19+fT6ZBIHQrl07RyL4sSYaav7pA+TFzJkzpX379rLXXns1VFci222qBFIuwigXyEpu6s9c+RvT50YgNabZsL40BALs2wcffDC4/PNRSZvXZxg/IYi222472Ta4qNSrVy/p2rVr5HPL7xDliM80Z86cjPJWP4coop5dd901dgyUh0x69913ZcmSJcEFoU8yZFKp3dtxzvAsHTNmjBu3JUPAEDAEDAFDwBAwBEqFgBFIpULW6jUEDAFDoMkgECiMVm0MDPmBi6kUfV6/ZqVsqGq/ScWTpWy9GEjr18jKNWiaAhdX7dsE/0Yn2lgjbaR9RiqUooN5Z80Pj1zNbfx6lazaUCXVKXHOVW+dz1EYrWsh1anwCtwCrloj0qZaWqVZAEHDzM+6zaqlOmFBMFjXojrRmkk17kacGQPUzTff7AxLZ555prsFXW4CSYkfDHrLly93t8FJuNrxCRz6BeGl8SE0phFGOV4E745KlNF4SRonglgRjF1vZPuKIx0/SqSOHTs6IolUblx0LPQN1csVV1zhDI4//OEPG9WKaioEUqGEUS7QmxKhZARSrtm0zysZAZ4D999/v1PoaCy8Yp/vqsLh+cOzCRXOgAEDnNooTaKet956SyZOnCi9e/d2lwiok8RzjHr79u2bqEolo+bOnesIJZ619K3U7jmrq6tlwoQJzi2fJUPAEDAEDAFDwBAwBEqBgBFIpUDV6jQEDAFDwBCog0A9AsnwMQSaCQIYju644w5HIJ122mku9kKxDWnZoMSQjRGMG9KQJL6bOlUF8RMjFwQAL41bpORPmqlSEgoDorrGw7WPBh/34yApDtyghkiCpConNjouxrlq1Sq59tpr3S3u448/Ps2QS563sRJIpSaMcgHbmAklI5ByzZ59XqkIQL488cQT8tprr7nnipIxpRovaqPhw4fLDjvskFcTnK/vvPOOPPTQQzJ+/Hjn8q7QRJ3ESpo+fbp88MEHmedaKRRJejmDyw9HHXVUPdeghY7FyhsChoAhYAgYAoaAIQACRiDZOjAEDAFDwBAoOQJGIJUcYmugkSLQkASSumbDPQ8u2lRxBFRq1IMEgMDRYOI+jPmSOWFXd6iTuIkNgUU/VOWk6if+JkYSwc2JkZRvu/kuASOQkiHX0IRRrl42JkLJCKRcs2WfVyICnN3z5s1zBBLPm2KTR9RPvSTIflzLfetb34pVxybBuFQEkj7f3n//fXnllVecGqvYeOj41G3svvvuK/vss0+SYVseQ8AQMAQMAUPAEDAEUiFgBFIquCyzIWAIGAKGQD4IGIGUD2pWphIQaCgCSUkRyCP6oEY3NWDhNg7iqHXr1pnPSkXc+IQSRBLxl1D8kPx+kW/rrbd2aqRS9SVqTRmBFL3TGjthlO18YM37hBIquHImI5DKiba11VgQQOl6zz33uAsDPGui4uYV0lfqQ8WKq7r999+/KPXzrMHdHPGaiHfEc5G+8+J51L9//0K67MrSxquvviqzZs1ylygYR7HxoU4UX6NHj3au+EqhdioYCKvAEDAEDAFDwBAwBJosAkYgNdmps44bAoaAIdB0EDACqenMlfW0uAg0BIGkMX2WLVvmBqNGPPqC0gejGEofP/5RcUcdX5sfjwkXPxj2/VhMGL0gkFAjlYtEMgKpZr6aMmGUa/2Wm1AyAinXjNjnlYYAe+yBBx5wLtuKTRypmokYPyNGjHBxiUjFIEl8Aom4fBBU6oq1W7duMm7cuIKmSp9jYALBNnXqVFm8eHFJ3PuB01ZbbSXHHHNMJrZgQZ23woaAIWAIGAKGgCFgCNQiYASSLQVDwBAwBAyBkiNgBFLJIbYGGikC5SaQMFKtXr1aPv74Y4eI7yaO4OANGWvInyL6BTYY1FauXOn6qUZHbmaXk0RqrgRSJRNGuY6DUhNKRiDlmgH7vJIQ4MxGXfPCCy8U9WIC5IsSOsQmGjlypHO3Wszku7CDLEKFRMw+fX5q3L5itUl8wGeeeUbmz5+fUToVm3BjDGPHji06kVcsDKweQ8AQMAQMAUPAEGh6CBiB1PTmzHpsCBgChoAhYAgYAk0EgXISSBihcB304YcfZuIM6e1nFD3c3iaVS9mTa4rUaIZLO9RI6mqP/vHaZpttXJ9L3d/mQiBtvvnmzvjKCxeG/G2pBgEllHCtuGbNGsHIW0gyAqkQ9KxsU0KA85n4Pvfff39mLxWLEFF16pAhQ4RXKVIpYiDl6idtvvXWWzJt2jSnwi3mMw7MOM9wZUeMKEuGgCFgCBgChoAhYAgUAwEjkIqBotVhCBgChoAhYAgYAoZABALlJJBoC/KIGAt6a5sude7c2cV1IOVjqEpjDMy3fuLVfPLJJ3VIJNrdfvvtXZymfOpNuiArlUBiDVRXVxthlHQhePkgkDSGUj6EkhFIeYBuRZokAqiPpkyZIq+//nrRFC+qPIIMOeigg0pKhPgu7I444gjZaaedyjIPtLt06VIXe4lndrES9YLbdttt51zZaZzBYtVv9RgChoAhYAgYAoZA80TACKTmOe82akPAEDAEDAFDwBAoAwLlJJA+++wzWb58uSOPlCzKR8UTJowwpm/YsMGpmhiP1q1u5zBQEbwbRYvv7icN6UNdGOpxvafBxflJTAriUKQhsdJOayURSIyFGFcQhmBnqTgI/Pvf/3auFtljSZIRSElQsjxNHQHO+EWLFjkShPOaV6HJJ4+GDRsmgwYNKkqso7h+qQJp8uTJAoH0zW9+s9AhJCqvz8d3331XHn/8ceGM0WdfMWI78VwGv8GDByfqj2UyBAwBQ8AQMAQMAUMgGwJGINn6MAQMAUPAEDAEDAFDoEQIlINAwlgNyYMbITVA0S7BtLfddtvEI/NjEHEjGkIH9zoYtqgvjhDSchBIkBZbbLGFU73wk5SGSMKd3aeffpq5Nc14unTp4giRNPUkHnSQsZIIJMbNvKPcKnbsjjSYVlpeYqKwv9gTSZIRSElQsjxNHQGeDbfffru7uMBZXajaRckjLiQQ76hPnz5lgYi4gShgu3btWvQYS7kGwJghpidNmiS40CwGeaR1oN6dMGGCcwdryRAwBAwBQ8AQMAQMgUIQMAKpEPSsrCFgCBgChoAhYAgYAlkQKAeBRPMYoFasWJFxXVdVVeWUO/xMQrxg8KavGLC++uqrTFwGVRnxM86wpe9jQNS2IC8gkSB+NOh5kn4wFgx59IE6yqFCqjQCCQwxwHbv3t3FOrJUGALEFfvggw8y6rsktRmBlAQly9OUEeBsfvnll+WZZ54pmkIUAorXiBEjZLfddmvK8KTqu7qzQwXlK5FSVeJl1uc1b+2yyy5y6KGH5ltVycpBynPxhflO+t2gZJ2p8IrBlws9dqmkwifahmcIGAKGQIkRMAKpxABb9YaAIWAIlBuB9cvekXkf/rum2Y47yMAdt8q7Cys+mC8Ll9cWL7Cufy19Q976tMb9lVRvLwN7dci7XzUFg/98Ll0s8z5dW7eeVtXSbfv2kjGbVm0hW7ZumV9bG1bI++9+KCtD7unbdN5BuldvqnLz1lvJ5lX5NLFOVnywMMC4FhetorqT9OncelOFVUHQ+9bfyKcBK9PACJSaQMJQhCFm8eLFzsDN32lUO6oegrDhFjnGK97zb5JjfNBXFJxKMvGZ1kd+VUMRh6dTp06JyCzKo35asmRJnaZQ1EBElcLQVIkEEmMi9pXdPC/sAGC9oYhL6rpOWzMCqTDcrXTjR4AYYaiP+FkM13U8c6gHl2vDhw8vihInDYrs9c8//9w9f1AiQcKXMzH2f/zjH46Qw9DPc71Q163UA66HH3647LDDDuUcTta2wPr999+XiRMnuu8Fluoi4BOAhWKjl4NQonGpxJIhYAgYAoaAN+zllgAAIABJREFUIZAvAkYg5YuclTMEDAFDoJEisGzqLXLMw6tqetdjgPzt5/tuIlNS9nneDVfIufNrCxVU11KZfMEkuX6FdqBazvrNyXJIx5Qd0uxLn5ULr50jz9cOM10tLaRzNYaBTnL6hYfLEI+n2VTPVzLvnknyy+dWyYZ0lbvcVa22kA7B/4k7DB4pf/5ej8ga/vXGY3Luje/Kwv/Lo4FvBGOAUGrVUy769UFSHo/9efTTijhS54477nCEyGmnneYM+sUkQTAO4H7no48+yhibMHxhLOJnrrb4HOKIF0mJI58A0vhG/IwyaGH40jhJSmL59fBey5YtHaGRhASi7Q8//FBQfqhRsX379q58rvHks+SMQMoHteZRxgik5jHPNsrkCOhlgpkzZ8rzzz9fsNs6WlaDea9evWTs2LEFEydJRuMranGdOnv2bHn77bddvD8IpKFDh8qOO+7oqiqGW7kkfeJZOmvWrAyuxXre9e3bV8aMGVO2ceQaK+PCJSixs8pN1OXqWyV+zroivlcal8aViIONyRAwBAwBQ6AwBIxAKgw/K20IGAKGQKNDoFESSEunyomXvilLPbT6HHq8/PmgPFRIy2bITy5+Vd4qGPn2cv6lJ8jwegKtdTLvllvl3FdqVVwFtNNm8CHy8HH16Z31bzwoR1/7T1lZQN2uaEAgXf3HMbJLofVY+ZIhUGoCiY4vW7ZMMIBx25j2IFuIG5TE+IS6YuXKlRnXJkoccSsY92dt27YVYhvluiWMgQLDG7e3o1zgaXyM7bbbztWbrW8YExkPruzUjR3EEyqkUiQjkEqBamXUaQRSZcyjjaK4CPCcufPOO90ZXSi5QnkuCnTo0EGOPvrossYgou0FCxbIjBkznPtWnnOq6uX3/v37yz777OMuQJQrgS3EynvvveeaLESFpHODCvj4449vNC5NjUAq12qqaccIpPLiba0ZAoaAIVCpCBiBVKkza+MyBAyBZotAqQikNruOkImn9pXN80D2zTuuljNfDLlp69xP7vr1AdIlZX3hutpUBy7qUtZRkz1QIJ0XKJDCBNJXz8q5582ReVqnqn3yaGPL/iPlxsN7hEqukKmX3C6Xf7jp7fbBGPLB1RRIeUxKmYuUg0BCrYMbISVbIGkwGOUikCCOIJAw3qnrO+qAgNpqq63qkEa56vINXeRFPURMJvrl189tY2Iz4Y8/rs4oN3Ya0ydpTKc002wEUhq0mldeI5BKM9+oJiGFfVeZpWnJai02AuyJhQsXOpKD51uhiTXA84A4Par4KbTOXOXpNwqYl156yf0khePDYHQnX8eOHWWvvfZysYS4TFGOxAWK++67z13GUFVvoe3uu+++TlXVGJIRSOWdBfAeP368KZDKC7u1ZggYAoZAxSFgBFLFTakNyBAwBJo7AsUkkPy64tQ0ufF+R64793F5MBRHKAiEJGddGLixS8UgLZV7fzlJbql1XddnxPcDF3HdcnchRY71L9wrI+9cVlOi1fZyaeDmbmD+YaTqt7xhrvz2rJkyw32yhYw+6Wg5e0AxG0gxWMtacgRKTSBhGMA93rp16zLBqCFoWrdunZWgIdYR5TROET8x4qFcatWqlcMlCWkUB6ASUpBIX3zxhSOo1Bc/5FQuVyr0h/5pTCbKMi76Vki/ovpbiQRSyRe2NZAVgaYcAwkV4aOPPurUhLgU23vvvTPnAXFLXnjhBbeXUWdgVNfEnn3sscecO0xI7BEjRtTBiL1MfBfchEEso0Tcaaed5Dvf+U5GGUHclylTpji3nHHKC/Y/Bn36Rh9pc82aNfLNb35ThgwZ4s605557Tj744IPYoPHkofygQYPk1VdfdSoUzsyRI0fWUWlwrlI//SV+yLBhw2TevHkyf/782LrpH2pJ4vhUYuKZ9sADDzh8SYUoZLQsxEa5yA2eR0899ZSLG8hcxblm1bljTZIP97OQMP/1X/+V2Q+FjD28NlDwQmhR/9Zbby1vvPGG24cQbIWQSKrwateunRx33HFunTd0MgKpvDPAeXfkkUe673eWDAFDwBAwBAyBfBEwAilf5KycIWAIGAKNFIFSEUjthx4mE4/qkX7U8ybKwTd+WBtLaAtp3+rfsrKWTOo2/Pty2+FpCKA35MrTp8kU14sWMvbsM+X0Xum7lK1EMfGLbGfZ04ELvgW1Lvji3OgVd0xWW8MhUGoCCcPA0qVLHYGkJA2GTlzuZCNaMKIRMFzjJHH7GqNnrnL5IAmJRFt+XKRcJBftfPzxx86tkJYjLkXY/V2h7pNop9IJJNbIa6+95oz6ZkDKvoJZT7iEhOxgP+Qbn6MpE0ioH6644gqnItxzzz2F4Osk1hFxYjBqMz7UIj/60Y8y+5Oz7sorr3RuzXr27OlivmnifMLlGcqVcMIwf8IJJzgXZuB++eWXZ9xqsvd5qWtN/XnIIYc4Mofzgb5C8Oy6665y7LHHOmP7bbfd5gzw6pJM1SV8Rh383GOPPdzYHn74YTcuVJunn366dOrUKdNFiCnqB5M+ffq4fpKfODWoUcDBV1iCEYTDzjvvXGf8+ZybjbGM7o+77rrLjbOQRF3MC25SmTd+agJ3LjTku/+i+kWdkJ+Qf6zHbMRR1HOF8TLfkJ7f/va3HclTjERbPMOffvppp4aCmCVeEWv03nvvdZ/pc6qQyxP0/aCDDnLrvqGTEkiTJ0/O6R63oftaCe0bgVQJs2hjMAQMAUOg4REwAqnh58B6YAgYAoZAUREoKgESkD8HBOQPacCEk+R3+6ZVyqyT2ddcL79+s2aIbXYeJhds/6KcN702vlB1L7nhd6OkfpSgOEiMQCrqYrHKSo5AKQkkVfT4Sh2MmRBI2VzE+aSTGmc7d+4s3FAuxECVDUzc7GHAoz3axy0Qhtps7fmxnciHaimJa760k1rpBBJr8NZbb3XGT1QX++23X1qIGiw/bs64mb9+/fqy9IG1iSIFwgCl3O67756XEbupE0jXXHONI5AwNh9++OEOe7B58cUXnUJIDfsQKhjUSawzykEgQS6dcsopmXKUef755105XGRCBrO/IZbZ2xAuxGihDVx3gT9nBQQR5BDlIJgghMgDefStb33LfX7ttde6nxBIEEJ8PnXqVEEtRTlUSrjrZE5oG5KcPKin2AsojCCQmG/6zNmkiTPrz3/+s+tP7969nYIDlcicOXMc+cHaRHHFGCC3OZ/AYYcddhBIrkpL4DZ9+nS3DvTCQr5jVPXOgQce6EgTEjh+9NFHjqTjGQbmzCvkUr5qH+p8/fXXXZ3MJ+uokMS+4DxiDe6///4FubWDlJo5c6ZbU6wfnt3vvvuufO9733N7AvIItZeqoPLtt6qQWJdKCOdbVzHKGYFUDBST12ExkJJjZTkNAUPAEDAE4hEwAslWhyFgCBgCFYZAoyKQ6rhrayH7HHuMXLz9P+TES9+UmjuVW8jJPztdJuyYdBKMQEqKlOVrHAiUkkBSg5u6sFODXjZXb+TBAEYZNchhlMWwhEG0FAQS7eCSCsMgv9MGRlyMZdmMgp999pmLo6SxnSCQMPIWu4+VTCCBFUquxx9/3G0IjPIYzTFOhhNG8kmTJjmSCRdhGHCjEsZ6YmehZvJVA5oXPPkMoz03/eMSawADfFwcFVW5QCJhSKV/4cT4WCO4FWPdR41Ly9Bv1iB54pQNGNpQKWi/WW8DBgxIfZg0dQIJ0gTiJYpAgnBhTzJvGPePOOIIh08cgYSq6KqrrnLxXCCpf/jDH7qf1H/99dc7Igm3Wqh/UCNpYi5QKMydO9e5rkTR5KuDyMecQlpxviiB5E+Wqu+ohz4fc8wxbn1ros9pCCQIM02sPc5RyFkM/Pvss4+MGjUq9VppSgUgYO644w6He6Fu1dgjuB1UglKfZ++9956bd4hJ1ghqWdYHpCOELj+TKJOYe4i+adOmOaKSOWIdscbyJaM4PyEMWW/MP+sYF4+4PkxTp7qre+WVVxypBRnFOcO4iC0FCXviiSe6OGGo3TiTCk30nfqJhcNZ2ZDJCKTyog/eFgOpvJhba4aAIWAIVCICRiBV4qzamAwBQ6BZI1BUAinjbi0/d3H/evav8r17V9bMR6suctGFE2TIVktl8gWT5PoVNW93Hn6Y3H14j4RzZgRSQqAsWyNBoBwEEsZ1DG1qwML1FoanKKIlTOZgZIMEoEyxiRmdAtrEYIZ7HnUDhCELAgnyKq5djH4YD1UlBYFUCpVUJRNIzC9GSlzYkRhrjx495IADDqizQ3yiCbxxXRbl6khVKLgHgwBCPRB2i6fkCXONCiRKPUQeFCCQC8RSiSKRNI8Sm4sWLXLGVj/Rb8rzUoUVazmc/Hy4Hhs4cKDrfzjR12effTbzNlhg2I0iyrIdMU2dQIKUAWvWga9AQimBmkjnBCx/8IMfOHVgHIEEkUh9nFHEd0FpRNK1hOKLeiBfcLOoifqUQIJAoB3/c/IlIZAgEVCf0GfUF7ii89uAQEIdhXoorEBC/UTfIb/oe5hAYt3dfvvt7nyDSKhE1ZFixR5688035ZFHHslcBCjkMcucs7Z4DvhJ5x3CGNd2kCkoiHT/8wyABIZMQi2m7gl9t3M8N+gn5x71+e7qUKGh9mH9pU2caVxs0NiB6hKRCxijR4+us7aiziDOBZ5r9A0yG5IMMoq1hVs8EuO++eabpW/fvnLwwQe7fQhpxxosxjN68ODBDR6fSwkkyLIkZGDSeYpyPZi0bK58WndcG0naTpInVz/43F8H2YhLv8/stfD5maQty2MIGAKGgCFgCCgCRiDZWjAEDAFDoMIQKCqBJOvkX1/VuJvbvPVWsnlVGrBWyNRLbpfLazzgSZtdhsndP95Ttgx+XzLxRjlp+tqaD1r1lKv/OEY2heLO1oYRSGlmwPI2PAKlJpAYIYYoDJ3qHg6DfjaiBeMXhns1qvE3xrxSJgwZGOfVaIfRA4VLnPGD9+mjTz6QH8Kp2Km5EUioOA499NA6MIaVSqwfXxmgmZk/DO6oRsANgxS37/2k5Al1YsjFABxOfh4URKzhqDy4QsPYS8KwiuLDTz4xxPusYwLdh1OYaILw8IkE8quaSck23mNPQaSBR5rUlAkkDNVXX311JgZSHIEEHhjUMUhrzBaUS6wNDOPERyKheESBxBmF8f7UU0/NzGk2TDk7MTCrAikbgUTd/fr1q+eeS1UoSiAdddRRzi2aJlUgQSBBEtI334WdEkjqwi6OQFIcKplAUteAEH6kNIobf56pB9IH0uSwww6L3KucB8RZGjJkiNvPEHR33313Jt4Uqkr2K2pKlF+aeF489dRTzi0cc6fPC+0rZXiOoEJKS8ZwFrAOIC3DY2f+GdOgQYOc+zkucESdQQsWLHDuFVFCDR061KnmWHvPPfecU8dBfoMPRO3LL7/sXCaigiSPT2ynOYs0r+IO+TZu3Lh8qihaGbAnHhqKV/8SiSqU9WfRGvQqiqrbXx/h36NIn7jLOfq+X4c/hmzv+2X9NsPvh/dernVMm+rCLkzWlgJfq9MQMAQMAUOgchEwAqly59ZGZggYAs0UgeISSAWAmFEvUUcLGX3Kj+Ts3WpvfNf5TGT0GefI2X2TtGUEUhKULE/jQSAfAimXYS5sMAi7esN4FaXCCBsyMIRB0uSKRVQsNMPjSmL4iDLCFas/Wk9zIpDcaRwYOk866aQ6MIYJJPJAHISVN6znv/3tb85tnNZ19NFH13F355Mn3K5HpRFOfh6MrygbovL4BFJUvjCBFEf4ROUbPnx4PQwYV3MnkDCSQwRB/IQVSMS+URd2gMd6gFzD/RyKLo2B5BNIGC9RXFAW0hrybuzYse5ntlQKBVI2AilKgaQxkEyBVDPX99xzjxDPrhAlBXufdQCJwf6OShpriXhARx55pDz00EOOPIJQ4SeqNp57qraFOCI2E0SLqlbJ5z9z/D4TBwkSJ01i/LTpu+4LG/r5jDMT9RCKOghTTeSl/L333utIadzW6R4CV9YabusguPScxV0fBC2qpTvvvNMRafkop/xnHfsVFWDa8afBKklezheeD6ogS1LG8uSHAM9OzjeUnJYMAUPAEDAEDIF8ETACKV/krJwhYAgYAo0UgcZCINVVGe0gf/zdWNktIx74TB696G656tMaEKv6j5QnTv6vBIgagZQAJMvSiBBISyBh8KIMcSCIM4OhDAMLBi/UHmpw8w1XGGJwY6cJwxkudVBjxJE0uAO69NJLnUHh97//vTMm5SJ0GhGsRe2KEUg16psksZJYm8R88dca7vBYb5p8coh6uXUfTuE8Ue7pyOMTSNT1zjvv1FGlhYkhykBe4KbPT1EEUtg1HXnYR+w9f3zN0YVdXAwklBGPPvqoUw2gDIOEBjeM5agvoggksCSm1G233ebcWHI+QXLjsgu3b3EpjQIpWwwkXNhBekJapHVhpwRSLgVSc3BhB4mGu76wG8k0hzHkB/OAqgY1V5QbSa2P5xqu2/jJc4q5o1x4X7Om7rvvPqdO5FkZJiSiVCGsP5RmSckY1izj5xWlVvH7RJ2sXZ7ZqJH69+/vPtZ+sB4huiDDIJh4H9UeY0VthaKK91hTYEXb1PfAAw/I4sWL08BdLy/1sndRfhF/ypIhYAgYAoaAIWAIGAJJETACKSlSls8QMAQMgSaCQOMgkJbKvb+cJLesqgGtfUAQ3R0QRL6TrDr9lIBgui4gmHJibARSTogsQ6NCIC2BhAEbFzzcYsYlEwYzvbk8f/58Z7zCwNSzZ0/nGgyj2V577eVUHtzCVjd2qIowkEWRQrRx0UUXyVtvveVcmZ1zzjlZyaZGBWgJOtMcCSTm3XfVFUUgRcVBiiKQwvnC5BCEDASCn8J5WJMY6cN5wgRSmGiKIpAIEI+bJj+Rj1v8SmZFKZXCdVGefGGlUpIl2JRd2DEPcTGQUBERAwkjNMoI3JlBKKAmwv3bdddd54hIX4GkeJEPQz+uq8AHbIljg/u7KNeUSRVI1157rVMyFOrCLpsCqbkTSOyNt99+2xFxxUiQKiNGjMhaFUQMbttmzZol48ePdy7vfDIIMueJJ55wrt5Q0iZ1b6okSufOnRMPhfWKeoh2fDdrVBCnxtK4brjKJD6Sug+DGLrpppuE9tWVnCquIMui3CDSBnGgUP9pm4k772WkHvYdZK/GXMqnnmKVSUrgFas9qycagbCSLk4Fr+snl0recDYEDAFDwBCoTASMQKrMebVRGQKGQDNGoFEQSO8+IodeuVBqwp1vIWPPPl1O7xWalK+elXPPmyPzat8efUrgxi4ng2QEUjNe2k1y6GkIJG4X33LLLS4Wgh+nQwfOf94hkXB3g4F2+fLlLo4Lt5xRKqFY0uD2GIkwpHPD2yeRyPOzn/3MGetxl4Oxyo9B0CRBLrDTzY1AYm2gGCFWlr+2fAUSmPTq1cvFGPFTPgRSnLoIgz+J9cm6xEDrJ/qA0VVVB1H5oggkbv5DTPiJfL57uiilkhFINYgpgYQxG1db4RhIKJBQRmDUh0DC/SBqR1yN4UYMUhvi75RTTqm3MzEYP/nkk87ojyGd9UQcGNQlYaNkGgVS0hhIaRVIGgOpubuwY94ga3DvyDzla0CmHM8k3F5yySFXQuH217/+1Z1VrDcSfYHEhFyClFSVTlRdYcM4ebTvqH9Q0eUiMcjP5QwIaPLGucULnzdKNLHOcUu32267uXXOXoGMIy4X6k0UjiTcjNFfxuP3U+uFvEIBxnM/jrTKhafWC+GLAirfeUzSTrY84Mj4iWsFtkn7EaUmC5eNIkP870CaX+dHn0E+5uF2ouZW38tnLrLVnxTbbO0m7VMULnH7SPfewQcfLGeccUbSblo+Q8AQMAQMgQpCwAikCppMG4ohYAgYAiDQGAikN++4Ws58cWPNhHToJTf8dpTUd5axQqZecrtc/mHtvO0yTB7/8Z51VEr1Z7QugTT6pOPlB3UvmgdFviGbb9UmRz3xa6UOftv3k1vPGCgdwtmr2siWrWv+k5861Yn/VC2nnfd9Oag6XMs3ZMtgDJaaPgJJCCQMGRiP/vd//9e5dOJmdpRySNHAQHvuuec6tzfnn3++8B96yuPKB2OVqpBw+0OMCP6mPgKT0wY37QlIryqNbG01/RnIPQIjkOq7sAMTXCaOHDmyDoDlJpC4pU/Ae02QG6x/TYUQSBiwlcSiPiOQalDNpkBSF3ZKIOEKDJeGGIRxifX111+7+YlSIIXnbPLkya4t1hpnXhRZSZ65c+c6F2acWaxJP0EwoJZKSiDFxUCaPXu2OxdRUfnKPCWQmrsCiX0PeQHRm9Q4HXXyKinMPCRJrCtUb88884xTqkE2omZkzn23rdSlxEBU/3yDvf4OkeOfLXH9oV7IZ3XdF6dA0najSCsudrCudH0xLuI6oRzmIoe/5uL6QZmnn35acIHnjzcJjuE8EGfHHnusi1/WEIn1NGnSJKfEYh7i5s7HlH7yPYeyvK/uCvl+E8aDz/kupGSnknJ6zuuYqU8TeXRuKa8KsjA+4fXll/PrC5ejn9pX7W94XWZT/vj1ZVvrOsaouuIIo/CY4vYQa5Cz+qc//WlDLBtr0xAwBAwBQ6CBETACqYEnwJo3BAwBQ6DYCDQ8geSTPCLdhh8mtx3eI3KYK575q4yftLL2sy5y0VUTZEgmTlJUkbp154Nd+8BIdOQpJ8u46NjNdQm4PBqo+sYW0mGXwXLjqXvKllHl6xBIeTQgLaRz9bZy+oWHyxCLh5sPgGUtk4RA4j/r3OQnBsIll1zi4oNkI3X4DIPab37zG/nFL37hjPy856uQGKQGuOf2NreXcR+Fazx1GdXciSNdCEYglZ9AwoAJyaDGrjgFUphAwlUZRldNSUkf8oUVSGGlUtK6khwgrCmfnEpSprHkgSy54oorXOwZ3BOimiCpMR/1B0bTsWPHujH+5S9/caQRJA9GXQztxMT60Y9+FDskJbSJiwQhgBrkJz/5iVNqaErqwo6+QvRALmAU9xN9xuCO2oG+pSWQNAZSc1cgsSY0/lFStUh48plzDOgQhbhhTZpYH6iQiGv23e9+15GUd955p3veMe/MkRr7w4b1KFJHzxz6AnETVumG+0XdqCP5mc3AH9U2a47nOecd+wN1MWudhJLokUceke985zsZ93bZMGEsqDkhVePIjSSYUg+qY5TLYVefScoXI4+qCyGQ/D0fR1ygUmKeIJBRT4E1e5JLM5DIjEfJGfY8eG+99dbuexH5OPuVROI9XswLeUiQTVzI0c8g1sLxtqLGTX7K0T/6ECa4/ecUe4gX/YM0i9of+e6tpHX5hJXug2xt+iot+s2L75uc1ZYMAUPAEDAEmh8CRiA1vzm3ERsChkCFI9DQBNL6OffKobcukw0O59Zy8nmnyIRuMaAHbux+Gbixq7lPKbLPsafJxXu3zDJDhRNIEhAwY88+s75LvdpW68ZmynOx9Bggf/v5viUikOhTezn/0hNkeN140nl21oqVEoEkBBJ5NGj9f//3f2clj+gr/6nHaIYKif/MQwiR+M89KiOMahgzyEfdGKxQW/C5fwM2atxhUimbcSGOgEp6izbcvm+Ai5uTYhhYosaIEYpYKhiAjj/++FIuidR1q+Ewn+D1zPkrr7ziXE9pinNhBzHz97//3WVLo0AiFk7fvn0z9fvkCX1XI58/cJ9A4v0wMaR9KDeB5MdJog8YEdXFVJqJa8oEEsQRbuow3BN3hvnV80VjIGGMPeyww5xbLtzRkV/PFuYc14NKILEGdc9hUNfE+w8++KBTGGEcPvnkk6Vr166Zz5O4sINMIC4MewMF1JAhQ+pMU5hAinNhhwKJucbtXpQCKReBhPIAnKLi16RZN40xL3P3/vvvu7nKRqIk6XurVq0ciZdE+ePXB1kEAQPZwJxz2YL3MMRj/OeZx0vd0YVVQtQVpbKgP/psjOo/axrygbqjVB9RderZxRnHhQ32CuuDNY7bOCWQyAee/p7IhSFEBWRaIW7slMiDxAur/nK1X6zPGTcKLMhn5tTH0Sc5+J0x45IUF5k8Z1SxxLwTBxJCmxcJLLksg2vAs88+O6O8vvDCC50LQiVuqJPxn3feeS4P7lvPOusst36YK+bp+9//fqTazu8rz61f/vKX7lIDZxff45jnqMS5ykUh4ogRfzIXcaZrVtdTuM44clTz+Z/rez4hFP6+5X+3iiLyqANsDjroIIetJUPAEDAEDIHmh4ARSM1vzm3EhoAhUOEINCyBtE5mX3O9/PrNWpA77CK3/vYg6R6L+Vcy/bJb5X8X12bYOXBjd042N3bJCaT21VtEu7Grbi8/OHaCDI8htZISSE5pFKkAaiHddh0qFxzVt0ACCaVRtJu8LTvsIKefMkp2MwKp0e/mpATS//zP/zgDJvGJ4ogZf7AYOjAkUcY3dGAYwWCPokMNKuTFqIGLJowEamTTn5BNGLm4dUseP2GMwUhDXvIwHoxq3AaP6ifvYXDDwKXGGspgXIkzrGh7kDgYVXzDSniCGR8kGcYjXiQ1XDMOJc7Ip7e01RhCfzAYQkr4xhJTINWQjz7RFEcgcYN64sSJmWmJIqNYJ7vssovLA/ZR6qJ8CSTqW7BgQaZ9/sZ456uS6NPw4cPrLB1dlz6RhkEal5GawnnAICqeUpJDpykTSHHjY42oCzsMtSiQiJHEXrvqqqvc7XreZ99BIEHG6PnHGuA933UZeBPT7f7773dnBeoMSCBNSRRIueYilwKJzx9//HF57rnnnGqBPvuxeTD6Xn311W5sxKU74YQT6q09lDmcRaylSiSQVHk2Y8YMN/Z8SHwlLSCOMM77LsVyzWFYNcEziWcfc6JnPz9ZhxB9EEx+P8PkhE8u8TvzrXEAw2Nj7KxdX+EU7o+eczoOnjE8R1nT5NVXFIGUa+zhz+kPZO0bb7zh6s11ISSqfi0HOQwJ3BApSoEURVowpyi0IHfivhdoXagZwYO9iJs1LtiQwAyCiX3MHJCHNTTRABUWAAAgAElEQVR06FD51a9+lXlGQXhTFy/IbI39lg0f2vrxj3/sCFZiTkKIRamL/DpYt5deeqkjk7J91wm3G7WOSzl3UevcCKRSIm51GwKGgCHQ+BEwAqnxz5H10BAwBAyBVAg0KIEUKIrODRRF82p73OfQo+XPB22KXxE1kPUv3Csj71xW+1EuZU0oBtIZp8vZffOMRRSDat0YSHvIA/+9f/0YSKlmJJS5jgu79nLWb06QQzoWUqGVbcwI5CKQMFjxn3JuyHKb9Q9/+EPmRm62cfGfe9QiGMyUQCK/unaZNWuWvPvuu8LNegwo3ODl9i5Gc1y3YEThVjXGMYiD9957zykGxo0bV4cYok8Yebkxi+EK4whlzzzzTGeAiSKRyIuRHzd75D3wwANl//2DfdShQyw5Rh8feOABZ0AeOHBgbD7IsV//+tfO2IvBFtKLMTFuDDKMmza5JYvBF/wZJ6TT888/71zWXHbZZRmDoWLW3BVISQgkvamNwV1TFIGUxD1dqQmkfffdt46ROopAChNNRiBlP0nDLuwwPkMg8f6TTz4pzz77rDsflEBSgyxuqhYuXOhUJ9xcx1hPUsMuqiYMu+EYR6UgkMIKJPowc+ZMeeqpp9x64SzFFR6J9bB48WJHVnBGcy7h9kuTkpcQSJWsQAKjqVOnuvNVz8u0z1xVv+LycPTo0WmL18mP8R+ygGdfmEDhb55ZnOdJSR9UQqiC9EKFf7ZRDwZ/f9z+M89XcUCeQhxxtun60br0EkdYgZQWCNrGJSOxkOJUIrnqpBx9xbVtQ6ltfQLJj4Hk9508xHDkO5FebIHQ5fsIikPWkirZ2H881/U7BwTS//t//y/zPQKi5+KLL3bfAZgf1JV8f+F7lz7XTjvttAyBdNJJJ8n48eNdd/j+4Mfd8/tIP1Auo2DCtd6NN96YcYlIjC7WD2uENnHrqeuCSzkQXKwtJS/9NROldvPbjVqD/rkULq9rJW7tRpHC4bzkgdDDjaQpkHLtMvvcEDAEDIHKRMAIpMqcVxuVIWAINGMEGpJAqhvTqFrOuvBkOaRLjsnYMFd+e9ZMmVGbbcCEk+R3+8ZJa+oSSNlc0eW7BEqOX4hAMld0+c5U0yiXlEC66KKLnHHj97//fcZlVhQ5448a3/tffPGFM6SE/7OPwYob43/84x/djVzcv+DujtvZGCxQLmE4oxx1EE8J1QhBvqPqom+33HJLRtmEqzfiNWHACfdTVU4YuTD4qNE1bjzkJx/qK8YS7oM/ZgzR3CQm9lPY3RVBuW+44QY3Pm4WQyL4RhXUJ/fcc48bqx/3whRI9RVI4MZNelQhPoYYypoCgQSx4QeINwKp8PPSVyCpCztwJuFO7JprrnE3+0nqwo4yqHsgmDBa4w4QlQ57DqIZt2icSZDLxNXwb+8ncWGXa1RhBRLruVevXnXWNKQ0hARGaM61I444whHNGH9RR6Fuo++QS7js8/cDn1W6Aol5AAdwUiIoF+7hz1X1gmuxfFxC+vX5Luyi3L+xtugzxn2M/z6R5M+dKpF4XvAcC7u9o8/EPlKla5RRnvr8OEfsizARRZ5iEkisOZ51Oq60c0F+xgIpA1GSSxmcT/25yoQVSFHEBiQPMc0g3UjMJcodvotAFLJX+d5ELD3KQyxdcMEF7jyB5IBA8ueb9cv3BohH8uPuMheBpOcH9XI+hAlLcERFRD6UbEogkRf3ePSVz7m0w+UcxkIdjB/iCXd2kEvh70ZR6p84TOPyhkmjsMs6XQfh8mFi0v/bFEi5VrZ9bggYAoZAZSNgBFJlz6+NzhAwBJohAiUnQGIx/UwevehuuarGc1b+aftsqh8jkPIH1ko2BAK5CCT6RB7IGG7CY9zkdifuZcIpiqghTxwxg4GWmEoYYjB+ciuX38mvhkCMF5BJqlbygyNrvfxE7UTZefPmuX5ijMBI89Of/tR1M8oAQmwUboOjQMpFhr399ttyzjnnSJ8+fRyJpu5/whiglKKv3GL361QF08033+wMNsQlIL6DbxzRuQALJc/UiGIKpPqxkiBgfDc+YBkmkDCeYoT0U2NQIOVDIDEGiMwXXnjBDcdc2NXdfcw/6gdil4QJJPYfxlA+Bzdu22sMJM6N66+/3hnjKYfag5+4usQ4z++QSmFiQYkLFJLsV9xY+fFjkpznYQIJIl3dK2p52rn33nvl9ddfz5ABGNchIDgXSLjsZJ37hAV4pCGQaCdNvJsk4ytHHozGt956a8FxdzjTMaLvuOOOBXWb9QRpB2mZDU8+893ahQ3jfieIewVh7j9TIEM11lDcsxj1K89PSKgo4kjLFZNA4uIIFyEYWz5JcWC8EDR+zK986sunDHvBj4Gk3yGU5AAv+gkJ9O1vf9thi1IRIgcyhgRRRBwj3EqyRiGY+O7AnCmBFP6OQJtcMoHEiVIg0Q51nXjiiY5IpjzKO1wMhwkkJUXpixJI1A0hR16U0vSZNcJ4yf+nP/3JfcchPxcxcP2pqu44HP3vMGmIpbg1q0Spfu6rj3KRTozDYiDls+KtjCFgCBgClYGAEUiVMY82CkPAEDAEMgg0GIG0dKqceOmbsrTguQiUS78JlEuRbt2MQCoYXqugrAgkIZAwJmCgw4gJ+YHxEtKlZ8+eLl4PShsMqP7t11yEDIPELz83bjGKQwQQS0AVAmpEUCJJDecYTegDxiU1zpEHAokEwQU5wy1e6oBAot5wUpdoGHXC8Wii8mJ85kYuxhaMRHvttVck6cSYMOr279+/HoHELXlUUvQf4izsYg/MMNqgTMLo5xtjjEDKHQOpmAQS+KtLH9YDRKMfx4j3WF+sf3VTxHv0IUkMpHwJJNbt9OnT3RJtrgQSBnrUixhB/QT2BKJftGiRO4uIgYS7N9xGcX5wJrzzzjuuCOQjbjMhXjjHII/uvvtu91PnEXxVDbnzzju7m/jDhg3LuB6kPVSDqA5x9YThmBf1onDSxJzhupI9TLsQx/5n1DF58uQMOcT5wJnKOYAbLxJk0X333efa4symbxBb/KROYqL4ijYdA/k5uyHCMGaHY8pw/qk7UfDkHAezwYMH5xVLqN5BW4Y3wAaFFmNJ8tyJ6xK440IQV1+FJHCEQFJCMqou/2xnrUI2sIZ8NZFvLOe5g+pMiQuefRCcjFnPAp1zfmL05wzjOanEUTaCqlgEEm0zDtwqaqynfLFk7/G9wD+H860rbbmoGEhah15wYb1AwrDflUxmr4G5Jt5Xl5iqfOY7jsZACs8J5xRkELHcUMNpDCQuRkS5sGPe5s6d68pA2LGWeGm9+h2JfoQVSD6BRH8pz3cnvg/pc+byyy935xJ9D7uRi1pPce8pHnGu6/y1m8u9XViJ588t+8dc2KVd7ZbfEDAEDIHKQcAIpMqZSxuJIWAIGAIOgYYikJZMvE5Oml7jvqbQFB87yQikQrG18uVFIAmBRI8wykL2YBTCQIERl5/cZsWwhfESQyy39Pmpt4azGfSoE7dwGMFQA0BKYQDGCICRwCek6CfqHmIQ8T5GGV60j8GG+CaUQ/lDQOrrrrvOGT7oF7EFuFWOYc83TnBzF2IAozAGE99Aor+rsYKbuRii+RvDNMHs/aTjhGTAUIxRKXy7OAmBhEuZb33rW67fzYFAUsIFg5mmqLhFSvhhbCcxD7gIwu2hpmIRSGFiiHox1hKnyk9JCSTWtE8qMT72CcZ6v++0oePj/XAMJN4zAqnGHd2VV16ZOYN8ZYUSK8wZMUKIq4ZbKc4YzgOfdFbj7p577umIFc42iCnOGeqEKMdlJQQLZADnDTf/Od/8pOoDSGbaZf/6sVswzF5xxRXubGPNouDUs01v+qMqU0WK1k37KJJwgaVz/49//MOpLFExYGymPUimH//4x5EPDoz51E07kGC+ezw+u+OOO9y6pj9K1vM7KijabgqKJNYDhAXPpEISJA0uBAtVvLCu6E82Aimqn8wlZBgvJZL0rGNdQwAoGcGzjPr1uaXPCj5nHJCdSiQkwYTylD3qqKMcKV5IYh40BlT4uZqmXtbemDFjXKzAcqcoBRJ9UIKEz/nuAXED4crfqK7YT+pyT+dEzyf9TsN54BNInAuUYb9TBgUzyibOJVzg6XMNAkkVSBoDic84CzgTdP/qmmFf8J1DScYwgUTfUSAp4cWaU2WTXsohvhPrIorU0XYUF/9vHyv/e5BfT3hOwwRV3JxnI66MQCr3TrH2DAFDwBBoXAgYgdS45sN6YwgYAoZAwQg0DIH0jlx37uPy4Nc13W+z81D580m9pEOK0cy791b59fzaAh12kVt/e5BsumOsFRmBlAJSy9oIEEhKIGFQ4AY8N2y5ecvtd00Ys9SwofEaUP3gSgRjVByJBNmCoQQS54wzznCxiDAAoBTA6IEhTY0u/MSgpDew1UBB3fQH4oWx4E4GAw1KH3VXhdrjhz/8YaasGpnfeOMN1wZqIm4FRxFItImBB6Myyg+MrZBRxCaAAFAiSw3CGHUxRGOEDBNIDzzwgKgLu/PPP9/FOAhjQzBsFC2+uyL6VakKpCjSJymBhHGfudMUVVc4ThJ507qwo95PP/00o07R9pISSEmIISWpkhBIrGv2THNVIHE+/PnPf3aEAftP4xL5hCu/H3rooc7VJnHWwEvz8hkv9qn+vv/++zujrr+W+B0jPWQ0+Th7yIcywE+8P3v2bHniiSfcGUU7GHi33357l40zjf4Syw11C2edGvdxjcm5yhmqZyfjwihMgpwnfzj20mOPPeaIIdqDMMC4nMZ9HmflXXfd5eI80S6ENQZszjrORMbEWQqp35gT8/LJJ5844z0Yxj1rso1BDdKcCxjQ+VlIUgIJLJMQcP66VSKP8541648HdRuxuNj3qj7y1Rg8j5hD2kwSf8g3xPM7z3RIQ0jOQpJ+p8CVHfWmIbL8dinH+oNIKXfyFUjsvTC5wec8W/geQNwx/mYfQxz6MZuiyA5VIPHdRxVEXKBgn5N0/aBmhvz2CSQ+46UEUjZcOCepk3MHLPle4buwCxNIfG/C3R4qvCgCKbxespFB/jMyyd4jTxirJH+H2zECqdw7xdozBAwBQ6BxIWAEUuOaD+uNIWAIGAIFI9AgBNIbj8ih1y6UNa73LWT/k46XCwZslWos6+fcK4feukw2uFKt5eTzTpEJ3cJVGIGUClTL3OAIJCWQ1P0KRlJuteJShYRxRV2c6GCoEyMoN+d//vOfu5vvUYY9FEgYUSCLlEDy6yC4PTfmMWxgdFGjmK9Mol8YQDHgYkDEwEs+jHcYbbmFS4KcwrWJutXBWIbxNEwghftJ3Rh3MKqhWMJwi+EIQgqlAQYLNUxjwMOYq+RamEDyFUhxBFKUUcYIpBrlDbFmlGBhDWBYhBzUFCaQolRK5A0TSAQv11gyWlc4D+tdjfqaJ4pAYp2qmzTyJSWGyMs6R0mnibW099571zkjwIF1iHqkuRJIjP2aa65xe5d4HcQMi0oYctnvnAOU4SzBQE7ijHjzzTed60vqYe9yBvmqMLBGdciLPc3fuNNi7/vJJ5DIxzmEKkHbYl7pryqQlECiDxDynIOcKagnWdOcKcRCYb1ztjI+34hOOQhy1q0SFJxvaQztEBC45OScRsGECzz68OGHHzoVBeQFJPiZZ57pCPrGmthf4AA5718uSNNfJTkgXzDM+wRAmnr8Z1c+CiS/LVX5QgKoW1fWlqqDIGf0eahuZem3/8yJIi/ixqMEEgokdZuYz9h1b0GmcBkiTR/C7XG+8TzHnWK5E9jiVpILH3EEEnjjBk4JJFz84rrQ3y8+wadj8Akk8Jk/f74jolBj49aWxHk1bdo0p4xk3uNc2OkzJkxwUS+XHvh+xXNLFWw33nhjJgaSTyCRn3OLmFNHH310hkCCfNfvMzoW2gz/HtePqHkLE1Fan+aN+q4YVkDFtccYLAZSuXeLtWcIGAKGQONBwAikxjMX1hNDwBAwBIqCQEMQSPNuuELOVfVQqy5y0YUTZEg6/ii4RjxXfnvWTJlRi0Ln4YfJ3Yf3CGFiBFJRFolVUjYEkhJIvtGAG624TIGA4Sd/Y6ilLowNelseQwkkErdofZdsOrhsBBJKHoyC3IjFoIARljYweGLwVdUTddEeCiTew38/eTDu4J4FVzpK8HBLHyMy9fAeBmTaGThwYL2A32qwwCiJ+zGMs6iQUCNoPBHcVDFG33BJvdwUZ7zqGkbVC74CiThKxCRJcmPeCKTSEkisQ9aUn8IEUlQe8ueKlZSGQErino76cHGEoV/XPrFy0ibWFAquppgwql999dVu70LiYvCMS+QhL2VQI3GeaALvqVOnOtKOfYv7MshuTZxnGIRRAvA5fzPfEECQe349kN1PPvlkhmhi/XDekD9MIKm7OdRNGHQ5ryDCMN6SmGM+e/DBB12bkKSoFTUp+cPZA9FAHozYuOxLkqifsw/VDr+jFtU4cdRFHDaUUZxfEAqoXhprov/szUmTJmXUZGn7Sh0QcSi4UCCpm7i09fjrBgIpqQIprh19BrGGIfR47qhrOtYzzz29tKAXPPLtc7EJJNYu+6YQAom1zdnGc7LcyVcgQQjpOPR5zdnB/oCE4Rz1XdgpgcSc8L4f14rPOA9QVkHuUB/fL4iJCHGHyziNZUY+1iU4xBFIlAdnSF/a0jXDT84HPqN98uHCzlcgaQwk/Z7C9yfOJohsJc/pj/Yhbg6i5jj8XrY8/ncgnwjT98PvZfvbCKRy7xRrzxAwBAyBxoWAEUiNaz6sN4aAIWAIFIxA2QmkEPHTZudhcts5e6ZyX1cz6HUy+5rr5ddv1kJQ3Utu+N0o+WYdRIxAKniBWAVlRSANgaQd8/8DjyELQxkGbYySuKXDNRz/+cfAhXH0nHPOceqfMFlCgHeNgYRRlngH5OHGLEqfxYsXuxgA4YSRAKMIBhKMLCTilPAeN5Y1Fgb9xJCFQRSjIPGTuFGPwQSjDP1F/cQNZ+rxjUTaV25R47YOIxaGPJQEGGUIcv+Tn/zEGfA0xoFvXKJ+brRjfMVoBM5JFEhRk28EUo1RHUObxkpKqkCCMNxvv/3qwJqEHEqSh0r9fPyNoZc94KewsigqthH5kxJI1K9txNWV6xBpygQSt/NRFbEfiXEE8ROXchFIKBf1fMB1E0SOJs4TyCcIG1U9QpBDQqFE0hRWIPE++52zCEMx5xX1+Aok8qCmQ+WgsV6Ii5UrsQ9ef/11d5aouzPKcB5BWCVJ1LF06VKnYqJvkPwokPykZ5qv9kxSd7nzMBaIfc55UhJCPqqPjBPFFXPru2fNZzxpXdjlakOft6gkWc8kLikomaRzlauebJ8rgcQewM1iIYn+EA8MEpIUVsfkqttX7aDAJEZhuRNziArwL3/5S0ZRFP5+wDo577zz3PcH8jPm66+/PkMus7f4fkA8MTDhxXcjnhG4y+S7jz7XIHP4LnXEEUe4+Io+4cLvYQLJj1WEUpELKZxXqkikDGta1VP0LxwDCdUTz1O+DynhxPctMKevTz/9tHP/yTj5XM+bsBrIJ3qyEUfhMUWtjVykUS6yylzYlXunWHuGgCFgCDQuBIxAalzzYb0xBAwBQ6BgBOoQSJ37yV2/PkC6FFxrfAXrX7hXRt65rDZDC9nn2GPk4r3zu1H7r2f/Kt+7t8YlFq7wxp59ppzey2/bJ5BERp9yjpy9W3EHV3ICbtnT8pOLF8hbrtvVctaFJ8shpZyg4sJjtaVEICmB5Lss8ZsIG4cwlhOjBXcuGJAwPmBg+dWvflUvFgJEDC7uIHyIt4GaAEKHQPEYNjDAKoEUd0uVvqi/fgw2SlSpoQHjL3VgZCQfxubjjjvO/Y56iva45az1++2ouzCIoB49ejgDzcSJE+Xuu+92hpkf/OAHMmjQIFeHtgceignYQlwRxwRDkhFI0YtTXXnpp1ExkNSIhrGflIRAispDWQg91Cgk6o1SF7FuMfxpHtaPEpP+KPy6eD+KQEpCDOk6Jq4N7bCGIB933333OqDRX4gIyDTFAdVd2tTUCSSIXIzp3P7H6B2XlECCdGI+2fuaUJ2hUCSGDvsZEkXjFoEzBDZKEn7nffJxvkFI4iZJU5hAIj8v9v3pp5/u1ioEksZAgnhWpQ8EFgZcDMLdu9ePqhgeF22hdEI1xZnCC3dmkAmnnnpqnThI9IHP2DP8jnus3r17uyo5K2+66Sbn/o0zCmxwlVeo+ibtOiw0vxJIGPsLIVKYI+YLVWmhBBLPCZQbYB+FZ5yRHCyiyBZdT/RR+6YKXP9542OZxlivZxx9ZQ0R46+QpAQSrjyjDP5J6lYCpCEJJEhJ9ogff8wnT5jns846S0aOHOnGyYUUSCFVDvETd5eo+MCEiyjnnnuuI6T5nuIrkFAycVbRFt9XUB36hFU2Amnu3LnOBR5rAgLJ/y5Df9X9ZphAgnTiecMzjLHgpvdPf/qTc5PI+cR3HRSSkJW6NrPNZ5hI0nnO5n4urr6oPaLrNKo+bcsIpCS7y/IYAoaAIVC5CBiBVLlzayMzBAyB5orAnIlywK017ndIPfsPlZ99r5d0+UYegLTeSrasylZuhUy95Ha5XJvL132dNvHVs3LueXNkXu3fbQYfIg8f52uQPpHJF9wn16+ozdCqp/zxNyNlt9b5DC56XCUnkGS+XHb632VabfNVPfYIFFv7S5esOOcxd1akUSCQi0DiP+v8pxy1EMZHn2CJGoASTRhLf//737tb9ih/MEzg9skvj1H+F7/4hXMfhvH28MMPd0YQjPC4pKMsxJMaDuIAo05imdBPjDl+4jMMLNzw5Xdc22FswfBM/bTtE0iUVQMFRh+UTaiPMOyokYg+09aoUaOcyxdc4lEPLzX+6819HS/uaTDkElMBgw0uazDo5sJT+8Ptc2KWYOTByNmYUhwJk7SP5SaQfPIkru/hPErYhMcUJmLiCCQM/qztOGKIepPEN6K/GCD9WFDNkUBCgYQCEaMoKiRNuJr0Xa5hlCUv+wcXZRqPjf2LCkfjWkEQ/ehHP8rc4GcuZsyY4W7hs/cx+E6fPt3Vg6oNwkcTedWFHUZ4zhjOAs4A3MpxbvoKJCWQMNBCYkP+YGgmyH2uxBpCFUHf6TPEz1NPPeWMxOE4SKwVzm3iLNFHzit1d8hn1HHXXXc5Apx1ydlCHsjyppIYB2o8sCyUQGLdoEAqlERjbeG2FTeEqggpFE+eGawTni+MmWcpa1EVuIXWT3nWEEpgFGmFJHX/xvM9rfrIb5eyrFfffWMh/UpT1lcgKYHkj4U5AHtcP/J9QM/vRx55xD3n2aeQ/+xrCGLWJjGNrrjiCjd/KBN9BRIEEnPL2uE8u+SSSzJKJvIrgUQ91E2sLs4WPkPVxPmizxe/n4wD8lzPSj8G0pVXXum+G+Eyj7Nn7NixLnYbibr4zsRlHtYeddK2rw6LIn/CxGUYsyj1UjaCKTxnUfXre/pd1WIgpVnpltcQMAQMgcpCwAikyppPG40hYAgYAvViCRUCSX0CJ1RbiPCp6jFA7v75vnm4r9N6P5NHL7pbrvpU/95B/njdWPFFRksm3ignTa9xM1JYai/nX3qCDA/Faio9gRRy1VfIIAIC7eo/jpGae/yWGiMCSQmkKVOmOHJG4wEkGQsxklAYcaMVVyjhOEjEcvnlL3/pDJgYbyGQNGHwwCUM72GIzUa0hAmkcF4MH6iG7rzzTmck44b17373O6cwwG1MmEDSPmB4wQDru5bCsAL5gwEfAy5GGBRKJNrBqEedGK7ptxpHMEoSb4VbzfTBCKRNK0jd/0CMkKIUSLzvE01xCiSMthjxtB4IBW5z+4k5wfCut7WjFEg+McScc7s8KiUlkF599VVnyCuUQKIPrC9UfjrG5kggoUDijGCv+zFGiCPkE0qqQILYUwMjuOnNfCWVUSb6ygt1OUmAe+IY4R6OmEGQLhhbIYFUDeIrkDA2s94ghjAIY4yHlIgikFBp4o6O8wPlR5JYQytXrnRx2CCoiN3G2QUWGLNZ66iINCm5gopKCSQUHf7nKJCIzUa9JNQGGMX9fEnO+obKwxg5x5VASkLIh/tKGc4T5hliEAKwkKQEUjgGkhq6owzvUX3iPdYY/YI8Yo4//fRTt3Z5pvIZ64Bnju4BrScXcRPuA3/zjEIxVwwCCbUta4t1l68bRMaA+7qGWIvhGEjg6q8tdefGfudCiq8U5UIJc8W8aeLZhrs7yE7GhQs71EjUyeUEyBqNacZP4rppvDafQKJfvJRAon6eT34MP5/k4dyjbuYCN5caA4lylKGffKcLx3TjAg8kqD5jotZn1BpTjMKfRe3LqDza93B7YSJKz3C/PX4HGyOQCjm9rKwhYAgYAk0bASOQmvb8We8NAUPAEIhEYNmzd8lP7v1c1BlcvjDlIpDCZM6ACcfL7/bNz32d9rEOgRO8OfqMwE3dpgvQImsDN3a/miZTvs53VFquoQikoP06buwKGIcRSAWAV56iSQgkjAwYLXHFgvE0iZGO//BjCPnpT3/qFDoYOcMKJFzcQCBhyOCmrt6oZeS0we1YgsNj2AobCnx0chFI9IU2fvOb37g6yc9tfQzvKBCiCCTy4F4KAzKKA+rgheFo5syZTiGF8Qg3NLja8w1yYIrBiJcaJ8kLCQe5YQRS3bWNkZGYV7h8IkHsYEDTYOSa2yea4tzThUmmAw44oE68GjU8QRZglGV+4ggk3Nwxb1GqIu0TawKFHbfMqQvlHa7OwuuTdcRn5O/WrZtTwoQT5SFViSdGPmKR+DF5NL/vEq+5xkBSAom1wksNjJwh7FdNqkBiDsnHWaJnE3hj5OXmfdhoDvmDcok9zFxhzFXXcawJ1qe2E3Zhd+SRR7qb+7jwZF1ATrH3WReofFSBBKkNyQ6BhOHeNzhHnf60A3EIsc4ZQr9x+6nkFCpH6vbVjxis1Q0fFwCijPEQm48++mgmZg04oZBQtVJ5nkT5tcIc4hoMMg5Dej5Jz2jIMwgkzkAYAwMAACAASURBVIVCUi4CKVvd/nNOXRTqRQTmCbKI9ctnul4ow/tcxFAVVpSqQ5+rcYb/YhJIXNYIn4NpMaWfnN9JYoOlrTtX/igCKaoMaw4VJLEVo/rJ3IADyiNIZZ5pfJ+C5OC7EZ9zTpx//vmOcGbv0Tb5+L7C/iYPZCTfkWiPz/l93LhxuYbhiEVU0rgL5rmDGjEbocf64bsN5yuksu++L4p01OdpVEdykUZJiNRsazaqTXNhl3NJWAZDwBAwBCoaASOQKnp6bXCGgCHQrBFY/oY8+rdXZcp7K2TJqo2yIQ8wshNISwN3cpM2uZOTaEImdbNLp8qJl74pS7XgriPk6VN9Bin4YO1imXrHDLn5zZWyMtKm0UI6V29ya7dlh07Sp2OLTFc67/hN+Wb1FtJtt/+q5zqu9Aqk2m4sny833/KCPLp4rayJAukbwRg813xdtu8i3Vppxi2k5y7dgr5XS88BPQpQfKWeHSuQEoGkBNJvf/tbZ7CA0ElKIKkbFAwjl19+eT0lEYYTbuVC7hBPiADSft0YWtTgq8PCoIsrqvCNVFzY0d7BBx8c2z9UJNzGxaiMgYa4S8Qw2muvveqVUVIKYyLElyoW+Ik7GYy2EGPUAQnm91v7htEaUgSMudUOSfLwww874y9liKWSFMtKdmGH0YpA4OqWDSMaN6zDiXyQdxjDshFIGNhZJ+SJI5Aw5Hfs2DErgURMGoz71IWROiox16xH1GjMJQoBVFB+4n0M+Xr7HLIizk2YqouoNy6fEgmsr+ZMILGPIfl8QyqEje82TAkkjO8QfZA7nBOQN6iJuJWPgTU8X9zYV9dvnBEoBnAVhYKQBPnM2iL5BBJto4Jizu+44w73OWo31hCGZEhBn0DiTIIMgEBiHWVLnCMQ0C+//LIjpmgHJQrqGyWiUEppPbru4hRIfltqOMYdHvhw7kJ8gVljT1wCAGtVpOXTX/Yb5zyY5pqHXPX7BJKvQo0rp4Z0/7IBa4L+MOe6xjhb9G+eIcy9PmtYd4yf5wTP21xEUrgvtF0sAol+sOYgIJI83+JwYUyjR4/OxKLLhXsxP49yYUf9PjGnfzPfPN8hXHF3C6FEPr4f8ExjT/GdQS8ZkJ+4kKw1EpcGcEsJbnp28d0HN7u49oXEYe5xCUy/2J9jxoxx33WoK05txvuQildddZV7ftEvvm/RV3VHRx7q5HIDL5SynC/MWzgWWPg7Ti4CyP881+/+HohTG0WtWX9O+N0IpGLuAqvLEDAEDIGmh4ARSE1vzqzHhoAhYAgYAj4CG9bIv9YGLFLOeE2NGLbaMWwejGFzi4XUiCcqfdd8AgkjJkaGsKGA/5RDeHATH1dLSYxCGAEwguCmBWMJN/bD5TCeYtDA0BJFIIXdmWgAeW7Ha0wiRky9xCrBsKIBraOQIB8GWG7XYsyhf8Qe4FZ+eMwY8lERqJHYr49y3B4mxgMG4csuuyxSmUX/MfJjOMY498QTT2TUA7j2U+VSrlmjnkomkMAeNRpxgkhxBJIaxCEL4wgk1siLL77ojP1xecKkT5wCaeuttxZUHVGkkD9nGNogMmgPUgKywk/0W+MW0TaEAvVGJfpPYHOMidkIJHWJ11wJJNRBkEPc0OdsiUvqwo79TCwi4oep4o2b9hhTURftsMMOmSr4/KWXXnKqHNYiZDP7l/c5qzgzmUNt14+BxFqACEedxDmDUZazinliTjH6K4GE6ziNgYQLz1wxkDT+EQo1jbVEvZxH6sLMj4Ok++X22293fcfgjIE7Lum4Ibr5HbyOO+64XMdTg3/OBQTIPua6kDhIrIUJEybE7s2kA2UucJEaFwMpbEzXelknkFesN38czLGvPtJnFQokXj5ZpOuM/BBJmvRZGkc2FJNA4ll12223ufkoJLHGccnYEDG5fAUS8+J/Fwmru5SE0QsvqtrR84IzxP++AiaUUReqYK9z6K8N+sB5ovmUPFSiMawk0nURJmCoW+uNIjT5jLOFdcvvGvNIv1uFv4dp/+PmNooM8t/T8uHvg1FrNBexFO4L4zAXdoXsOitrCBgChkDTRsAIpKY9f9Z7Q8AQMAQMAUPAEGjECCRRIGFY+NWvfuUUFNxmxfidhETi1isBpokRgIE9XAYjP7GAMMqGXdiFIcO4gEEMoysqgnwIJOrAiIuaCpKBOi644IJ6BBJto47CEBanTkLlgls/DDIYhA855JBITJT8wZCMCyx1PwWxRqyRJDg2BwKJG9oEHyfFEUh8xnq96667nMErKr6RTzKBG0ojSMVwwkimazKKQCI/JCMKjFwEEu2oWimuLnU7l01ZpAY7bqSzd+IIJMaoeYib48ffSHrU0A9uuDfFhHEccgbigHhHKGXikhJIlIEQgSwCPxQ7uD1jXiCJ/ThSrLH77rsvQ0Ky1nSfYtAFO+K5nXHGGW6NhAkk4rbRrxkzZjhimzKU5+UTSBA1kFjqOg0VW7aEGytimGCopk01KNMfbYM5hcDStaQu7MjPPshGIOn+uvnmm91ZDzmBOgs1TGNO4IHiBZJWlRX59BfCgrnzycR86vEJJDXYxxnV9bxD6QrOUcZ6ykJG+WoT3uP5FUU6KoGA+oQLDOraL0x8+GMrFoGkfUXhx7M230Rf1VUke6bcSc8AlEFhV6ral7i50r3H52HCzi/jP/uzEXt+e+E54++ofvj5tB/anq8+StKHcmNfSHusddSiXHiyZAgYAoaAIdD8EDACqfnNuY3YEDAEDAFDwBAwBMqEQBICSV3RzZo1K/Ofcz8uUbireiP32muvdUZeVEZRRAnBo9X3fy4CiTYwzmP0hXTCMKd18hNDLQa2UaNG5SRlICsgtjDKXXTRRfUIJAwskydPdsopiIGovi9cuFB+9rOfOfJryJAhjmBTw1HU1OFmicDiuLCDIEFxcNhhh2Ut4xuOKlmBxDiVGMIYnI1AYi5YN6jDoggk6oI0wK0X6yGOQEpC+pAHAy3qFf82f9T8YmxnrUQpkHRdKOmDOiUbWUB7uPTbddddBRVUOClJtnjx4tg4SbmOj6ZMIIEPCqQ0BBJlIAw1MD3GbdxQQjoQD4v9qIl1c+WVVzrVB0SRb6QnP3uZ8w8XVJB8vgs7iBxICIgcjPdKdHFekQ9jOKQMc4iKDJd4rHctEzdvuu45Q6iLepTYoV7WHWPCJR9KUl1zPoHE2YjakrMEEpY1zR5CCamJulBKogaE1EAZGqeWy7XGyvU5Z8c999zjYocpUZO2bcoxD6i02HeFJJ6XqFJRnqpLsnC/+Jt5xE0d86gKt6hnKc8Y1lzUZ5wPEBxRzyjqBxvWIXvFJxw1v08qFcOFHfUuWbLEXfTINyYV46Rf4MJ+hWAtd2IfcAbjMlVdz8WRPPRN97fuuyR5/TJaBz9pW+eOeqLqTrLOo/Loe379SbANrxe/jP9ZHFHqk1zZsImqV9eDP56o/jAmnv2oQ9nHlgwBQ8AQMASaHwJGIDW/ObcRGwKGgCFgCBgChkCZEEhKIBHQGWMkRlXi/pxyyinOsBKVqBOlDa7GUPugkgjfdOXv119/3ZFLGD6pD3c1cYl2CUSNIewPf/iDy6YGBQwu06ZNczfziQ2gn8XVRTnUAfSNF7fyfYME9UBAHHXUUZG3ezGAYBy7+OKLnZIJYy7GaD/2iN+2Emq49cEAjJEZ4zPuknLdHlbjSaUTSMyhxjfKRiDp3OL+kBhGUcZt5hLFFyQfbhfJF5UwkEMexKmG0mxBVTuhEmH9RCWICZRFkEfh+BJp2iJvLpIpV31NmUBKq0CCbKKMTyBxRuHaDVLPV9ooOcdnzBfqJM47XXfE3+Iz0ne/+10ZOnRopAIJAkndYM2dOzdDECiBRHnio914441uvaAiGz9+fGbaWL9TpkxxdVNX//79nYIREh+DOoS7rn3aQfHBnmAsnKV65nJm01/yKIEEIYGSFFICVRZxVjSRD5Kes5m6UFkRB6wxJ3VJSJ+TGNajxqLl9thjDzevhSSeDX/6058ckcJZ5hvMtR3c5YEvKptsbvcwijNPPPfCzxTqgmThuZOrDvrEM4R6woZ4fQYVi0CaP39+Rk2aD45KrrFXTjzxxHyqsDKGgCFgCBgChoAh0AwRMAKpGU66DdkQMAQMAUPAEDAEyoNAEgIJQyo35TGmEhiboNAYyjGe7rbbbs6IhaEMwyTqHm6w4z4Hw2SUuzvapB4MfpdccokzoEKo4AbOT9SH+zAUJ7h6wu0Ubt8gfUgYmugb9WicD+qBNEA5EJeUAMLIN2DAAGcgpi6McBjrIKOok3gpKFjCBlSMcIxv6tSpctNNNznjMAZd6sEoiHHQT9z0x+CP+gjjLOQBsUow6FK/xkzI1t9KJ5AYO/NNAG8wYQ5LnVgHkEtgG0f6lLoPDVV/UyaQ2EsQttw2T+LCLopACquGUANCHvD+M88848hv9iUkLySLJtQc1Mf+1xhBcQokzhRUKJBEGocEozikjCoA1F0cZygqJNRpnI+cFcRhIt+4ceMcwXT99de785UzFbeZGgOFuombhUs8zmHO0UGDBrkzLcqFHfVPmjTJKaA4qziHBg4c6PqI6oJ62A+4bzzppJMaaokmblddCD733HOuTFKFQ7gByqHg4hlSSIKs4bLDP//5z4xrQa2Ps59nBCRgNtJH8zNXKGX5GXZBx/xSH2sqyZj1Gc2zV2Nm+eMsBoGklzkgTfOdCyWQevbs6faEJUPAEDAEDAFDwBAwBJIgYARSEpQsjyFgCBgChoAhYAgYAnkgkItAokqMQhhtudVOwsCDu6B33nnHGd9JGDMxnJGXGBIYMOPUNRivVM0EGUMZjLVKpOgNafLxOQQMxi9eGPypW41TtI/RkzyqIsKtFMZdX/UUBQ1jgrTwb/IT+wgjLX3CNRABvP0g3tQJqcX4GS+GZDV4YQTGAOyTV3yGwY7x0leINxJ1kx9lAfmz9RUcmwOBlMfytSJ5ItCUCSRVIEEg9enTJ6vBX2MghV3YARuGeeKYQZag8oEs0tgnkNbsy9NOO80Z/DXxOYQQLuNwH3bmmWe6cwnyAoWQ78KOMuS/9dZb3f5X13NKILHnUWvg7ouEopOzhr3OGcTnqEsgi+gjqiHOQ8Z83HHHZfpEPtwZonDkTCJu26GHHpohkMIKJPKjjiFuEOpPzl11qci4qIMxoQgt1J1bnsszVTHGw7kN6ZbrzM9VMcQOBJKqSXPlj/pcCSTmRJWG4Mn8chmB35P0kz3KumU96LPUJ5H0Gcg6RU2ZpE7tL88tXr6buWIQSPp9AuJU+5cPhpThOc+FkYZK7A2+H/gpTNTpdxUf+zgyz8+bjfDLVlfUHEcp3OIwC5cPr6twOV+txmdxfdP3VW3NmlSCu6Hmz9o1BAwBQ8AQaH4IGIHU/ObcRmwIGAKGgCFgCBgCZULAJ5CIndGpU6dIQ1SYDPKNFnq7XuM9aNfjDFpJbktnG35SY00uCMPGuDiDV5TRJWn//DqVeAMvDWStCqTmSCBhuFaDaq65ss/jEcAQHHZxlQuvpkwgQcgSo0hjIGVzcwU2Gs8IUpmYPpo4+2644QZH7kAYnHXWWc64j3qEWEeQwX5sJMqxb1EeolJi/R599NGOrMYlJspLCIMjjzzSKTNJ7GuI9jvvvNMZ6yGracdXD6F4JOaQfwbQDqQA6iPqRxFJ3CLmDRdrftwi2sHQjSoLgppYXEpS4cYRAov6UBrtu+++rl/8PWfOHNdnSDZN1M8YUJcW6sot1xos5ueMW+M65VuvXgQ46KCDnBot36QEEuuKNUKcI0hICBqNQ5SkbuaIywq++ihcjj5TLyqkNEnj6qCoUyKJelg3XMDIJ9EXiE9UtlEKpzR1sg9ZrygMGyqxL1AisifiiCPd42m/08Rdrsk2Vp+kaShMkrRLP5m7tJgkqdvyGAKGgCFgCBgC2RAwAsnWhyFgCBgChoAhYAgYAiVCIIkCKUnT2QwiUcaXrF/+AoNNlKEsST8KyVNoP3PdAOdzYuBg+FYDHjf/c90erzQFEuqrbbbZpqBb/oXMcyWWxRCMoiYpkdSUCSTIkscff9ypDlHsDBkyJHZKUe6QF1y6desm++23XyYv+xE3bsQOgjQZMWKE+0l+zkWCsYeJBN3DxOtiD+NaDoKHWEoQMhi+IV9U0UNjEAEQNSinIOhpx0/UiRIJYzUuNHErh/uuYcOGOZdqfI4iijzsHVyJhhUytIGbT1QvEBYEkace6nv66addHbipwy2dJh3L9OnTXT6SqiIZV1NKqEVQWjGOsGoi6TiUQMJ9JsRdvgkC6bLLLnP7EZUayqMk7ur89lhb7GnI0ihDfFjNwnrgOZK2HVWMsDbZT1wiydd9qK5B4nSRCiEQWLvHHHOM2y8NlThncNebT7y6tGRPrjUbp17KVs7/LCpf0jb98yKX2ok6eY0cOdIUSA21cK1dQ8AQMASaMQJGIDXjybehGwKGgCFgCBgChkBpEciHQAobEXL1MM4AFlcOA4RvCKN8OdyhqEElrEyKM7SkJZwYL659cEvEeKgXRUJzcWGHgRMXhL5LsFxrxz5PhwCGdFQLGISzpaZMIKVDpGnk5hyGAIGI2nPPPWX8+PFNo+ONpJc8L3BhR5w8Ur7kBeU4p4h/B5mWT6IvDz30kLz33nuuOGd90v74RAGqKgjQJEZ7CBfIqlykQNR49FmLGhS3hfmSNqzhu+++212SyKcf2jfGSx+Yg3zIm3zmLKoMBBLka1hZrXnjxpjtfX+MSfqZFMck+ZLkCY8tSRl/zVLeCKQkM2t5DAFDwBAwBEqBgBFIpUDV6jQEDAFDwBAwBAwBQyBAIC2BhGsnXN6o4oi4SBja9MatDyp5cGWDMY2b4RjSeI0ZM8a53IkqQ3lu0RMUXhNu3nDZFJe/0Imkn7irQXmAwY52MMjhwomYGFHt8h5xT1AF4KaIW+coC7jhn62fSiBhlMJw1xwIJAgjiCMMs5bKgwBE0hdffOGIpCi3WUYglWcekrTCeaExjMjfVGIPJRlbufKA4bx585zSK9+kzzR+4uovm7ItWxt6/hNnCjUO8fL0EkQSIkmfRzwz48ijsLqE5yrPYtROSZ+T5OO5xQUG4mahtsv3ogZ1LVq0SCZNmuTaT9qHMI6UU2VfQ7tQDBNIOqYkc5jvGozCoxjtpSW7ovofVUf4PZ17UyAVawVYPYaAIWAIGAJpEDACKQ1altcQMAQMAUPAEDAEDIEUCKQlkFA3QCKpCzaIIMiBOAKJ+q+99lpnICXGAsYQ4ooQZyHOyETcDgLLc/sYkoU2iDUCUZOvYSoXJBj77r//flc/fcYl0AknnBBrkKNfDz74oCORIJsgyrgxTeyTJARSpSuQmGcwxFUd82apYRDAQAyRhDHaJ5KMQGqY+YhqlXnh7Jk7d64jlM8+++wGVV40HmTS9QSXccRBgjzNN3F2Q+5zbnGe50uoaPtKbEEkrVq1ys1rnKJFy/A5+9W/qOGTW77iQ9+nLBc5IJFyxVni2cW5wLnM8wqijIsShSTqnDJlirzxxhuFVOPKgvno0aMbNP4R/eBSCQokXwUVJu6KQe4kBSwJgePXlaavcQRTtr7F9Yf3jUBKOquWzxAwBAwBQ6CYCBiBVEw0rS5DwBAwBAwBQ8AQMAQ8BNISSBijeamCBpIgTk2k8RVwzUQgeQxWGJqOPfZYFzckjnSCoCIQNzeAqYPX2LFjXbyTUhBI1Dl16lR57bXXXIwRjGsQXLSpRI+/aHRc99xzjwtuDzFGOu6446RXr16JCKRKVSBhbMOVErfajThqPEcNa5x95bvF6tevX+PpYDPuCWci5BFxmjhLORstpUdA3QByyaGQxPnO2XXUUUc5Qi/f5BvYIYRmz57tVDoQE5yTUeSDPlvYp1xKIEW5SvUJJfLQFn2G+MqWeLbxvGKd7b333pmYWPkQCH47kGN//etf3dhYz4UQK+pCEJd6DZlyEUj59K1QnPNpM58y+aqtTIGUD9pWxhAwBAwBQ6BYCBiBVCwkrR5DwBAwBAwBQ8AQMARCCPgEEgG0iT2QjaQhqDcGOggQymLk0UDvUeBiTJo4caIzkGLgwig2atQoF8w+rh3e19vMEDq0gyHv8MMPd2qfYpNIy5YtcwoAjGsQRrixIwh9nJoI4xgGs+uvvz4Tzwg8UFZlwwJ8iA/BzXJVcG277bYuJlC2MWl7KLlw58fN+MaU6Dtumpgr1Gi5btg3pr435b6wjli3w4YNyxiCc41HiSTicEGSWjIEKgUBVcEsWLAgc/Eg7dg4a6mH85lYVLglLWZi3z3zzDPuQgXt6OUDbYN2cTvJ80WfEUrGxJEP/vtc6ICA8WMIUreqjng+HXjgge45VaykKqtC3AfSF+phzFwUOfLII4vVvbzr8V3Y5UuoaOO+aoz3CiHYwnUmGWBYtZa2jqj+mwIpCfKWxxAwBAwBQ6CcCBiBVE60rS1DwBAwBAwBQ8AQaFYIpFEgYfRYvXq1I0HUuNW6dWvp1q1bLGYYGbh5/cgjj2TUPcQJOumkkyLVPVoRAchxEadu7yCeMHhDPtGmGpzynSy9wY3bo8cee8ypqrgVDokEKTZhwoSsxA4u+W666abMGFDdnHLKKa5vccoqsP7nP/9ZJzA6hjwMfk2ZQMp3Dqxc/ghAHl1zzTWOkP3e974npibKH0srWRkIcIbOmTPHuR3zXbvlMzrK49btmGOOca44C00+AcHv77//vouPxGUMnqVKuvMZzyT2dVKSwTfuQ+KjQtL2II547vCMGTBggHupMrRYahjqv/POO4X4foUkJZBKQdzl069wDKS4OnKRQ2lwDq+TbGsgXK//dxRhlI2AZGxhVZuON03/KcOaMxd2+aw4K2MIGAKGgCFQKAJGIBWKoJU3BAwBQ8AQMAQMAUMgBoE0CiQMDMSXIF4QRgIMCxisdthhh6xkEAqfG264wZEzJEiWU089NTZ2EnnoF6TT22+/7VRHJJRBEC4oLrp3715nRNkIGM3oG2PoP7fAZ86c6VREehOc8R1wwAEycODArAopyj3++OMZUmyXXXZxLuxIcQTSunXrHHb6OYZDxgGGRiDZFk2KAHvjvvvuc/uHvdCqVaukRf8/e/cDP0VV73/883uoJP9UNEyQUDHIREUjRcMU/6T4XzNUvKIJpaRpN8irecFuav4poVukofcCJqaZJipqgKZooOI/ggAVBZUQFEzw4hcN6tFv3rN7vszuzu7OfHfn+93Zfe3jwQPlOztzzvPMzuz3vOecw3YI1LWARsjecccdpmutPidRQ5gwFL13//33t8GDBydipvuhHq5YuHCh/2CG7kEKLTTdnV7lOvTzQwIXwGgdJN0zdb/UvWXPPfe0o446yn8wotovHVNTv86YMaPiXet+qD+nnHKKPxVsW7/cFHbBEbXB+3QwpCzWVsXqUGpET7GfuXPC7TO/LMFjlQqiwsKlsH2GHS9/NFx+aOW+/+hBn0rXD2vr9uf4CCCAAALpEyBASl+bUWIEEEAAAQQQSIlA3BFIbhRN8AlpjUBSJ3ax4EShjAIkPaGsUT56rxbJ/spXvlI0OFFHhabyue+++/x1W9QRppc63bSPPfbYw19kWwGMC5iikKtTSKObXnnlFT/M0cstkq1y7rPPPn6HoTrzitVH+7jlllv8NWXUuaSOunLT8gVHb7nOJpnJrlwnZ61PYRfmLjt1hKoNNeIsykvvWbVqlb+OhuqssLBYOKJt9RS/XhopoKn9eCGAQGMLuGnstDadXuWuraW09F7dGzTCT9ewuCMxoraE7jsaOfXCCy/4ayTpuMFyh40sCe47/+cqs6Z8VQije6wCpaReur5r9JFGRFbyUh10L9XoKU3RWgvhg+7ruhe5dRDDphLMD2qC51yp86XcAyPOslTYU+y+m3/OhwWNcT4XpUYuhR1Ln0GtgRjnGJWcO7wXAQQQQAABJ0CAxLmAAAIIIIAAAggkJBAnQFIR1JmgKey04Lubxk6dPuqkKtYpon+fM2eOTZ8+3Q97dEyNnvjmN79Zdv0fhUcaiaRpfRQiufBFIZQ6nHRcHV+LgmuaHo1uch0+Kq+201Pd6uBSgKX9qNPLdQ7qb3V4qLNIo4gUHpVaZ0l10XpOv/vd7/zy6L06ptaP0lRHpTqGFKioPm79KK19pOCj1Htch5TWxKjVNZDCTk218QMPPGAafXbxxReXPHvdU+zaXqGcq/PnP//5gvfqvNNaGxoB5l7y/M53vtMcVKlNtM7Igw8+WHBcN6pAUyi681lB4k033eSfN1r7qtiIA+1Xo85mzZpl+WXLP6YLwBQQDho0KDTgUhh6zTXX+OfjkUce6T95X+zljj1z5syydXL10gg7nTP5L5VNn5kxY8YkdFVhtwi0jYALljX9af46QHFLpPfr2qIwRlPZuQcN4u4nyvYqt66VGlm4bNky//4Udy057UPXFE2nesYZZ/gPWCT5ko+uxQsWLCg5AjlKGVR2XX8PPfRQ/09SYV2UsrANAggggAACCKRTgAApne1GqRFAAAEEEEAgBQJxAyRVyQUhLkAqF4SoM0zBgEbtuCd6Fex8+ctfbu40LxaiuNE3jz32mD9yKBj86D0qvzqy3MLnbhoclVM/d1PtuZ+rUy643oTKoTUhDjroIBswYEDRkUfanyvLpEmT/CBKHYoKnjTNkdZMKhcErVy50g+ydHyVp2vXriWn8XOnTxpHIGlKJoUj8gmGO/kfCZm5AEcBoEIUjTrStE4KzYLhk9r6N7/5jf+0fr9+/fyn6//617/aM8884/u7kU7ap8ITnW/qTNW6H+58ePPNN/2AKDgqSvtVm2rUgtrShUv5ZdV206ZNsz/96U928MEH+8d0r/xj9u/f3w9a//KXv/jtHWag/WkdI5VpxIgRJdcxKlUnrcelsuSPNFAbXHnllX7H7LHHHttsoI5qne+sm5SCCzRFjC2gz9Xtt9/uX6MrDSLcwwgKlnXNSfqlWNq3awAAIABJREFU+8K8efP8KeHcwwbB+1WxUTC6j+n6qc+1rm/67yRfctV6fnqQwt1nKz2eHsTQNLDVWHOq0rLwfgQQQAABBBBInwABUvrajBIjgAACCCCAQEoE4gZI6sBSCKIwxHVmRVnLR51Melp59uzZzSN81Fl21lln2X777Vd2DSCVU+shzZ8/3z+2m/Im+JR2/joEwc7D4DQu2pf+KDjSND8KDTRSxIUMYU3nRippFJVGU2mUkgulvvGNb/jrTJQKwRSkKChx63JoWx1TnWblgqe0BUjB0Tg6N/LDlqCvC2VkevbZZ/sdoMVe6iQdPXp02dEzwbAlbBRT/v7d9hqto1Bw7NixodM+6el+BTKacip/pFLYMUuNWFIZggFSqZDNnZcuFItSJ71HXqNGjfJD0fHjx6fkikQxEahMQJ9FBdC635S7tpY7khsZo4ckzjzzzESng3Ofc13v9aCFgiSNpNQDG/oM54dHbsSR7kVf/OIX/ZBYgXlrvHRtufvuu/2QvNKQzr3f1aE1yh/1GG7dxqjbs10yAu77Xi1MbZhMDdkrAggggEA1BAiQqqHIPhBAAAEEEEAAgRCBuAGSdqGOcY380ELlUaexcyHIbbfdZu+//77fIaZja/0ajZ7o1atX2RBJx1YQoxEbGo2kkRSa/kv/pv0HRx+5zjj9reO4/1dgoyectb6OwiOtoeRepTob9TONPFGnpEIGHU/HdaOoynVUagSWnohX4KVtNf2dAiT3/6VOzrQFSOp0u/baa/1OUI0m0kiiYqFMnFE4rREgFQu8dM4/++yz/hRTYVPdhQVI5YIsAiQuyQgkI6Brs0Yh6bpb7tpcrgQu4NC6ewqRWnNtF03ZqYcWdO1x6/+5e7CuSXvttZe/RpN7ACJYF1fvapfXPSCggKtaHfq6L+sBAo3KrZWX7jd6WEZrU/FqWwGdy4cddljRNRHbtnQcHQEEEECgVgQIkGqlJSgHAggggAACCNSdQEsCJCEoBNIfNx2bnoJWGBNcfygMS1N66cllF/aok0aBjjrmdt99d/8tpTr8gp1hGgmyatUq/8+HH37or8uk9Y7cSCSVTeVSWKXRRjqOyqj1X4Ijl8odTx1mmiZNHXkKj1R2deaps+tb3/qWde7cuWSZtX+NmlKg4sqmJ8X1J0rnZpoCJNXnz3/+s995q9FEenJf0w8WW+PHdUZqnSu1i0YYKXQKewXXDCq1VlG54CZ/38ERSPpZ2Cgkd2x1SEcNkNzUeIsXLw4dhUWAVHeXUypUIwK6rmgaOI1YrUbI4e47mub0iCOOSKSWuj/oHqb7grtPuAMtWbLEv/+4ET877LCDHX744XbUUUcV1E/3wOeff96/96m81XzpWqmyPPzww/5uK11nypVNI3i1blMtvRRCasS0zp/89lA5gyPCSpU77L3524eNLotiEWXfUfYT3KbYPuMalCpbvl2YZf6/aW0sndO8EEAAAQQQKCZAgMS5gQACCCCAAAIIJCTQkgBJv9hr9JHWQHAdKepI+sxnPuOHNOVG8mhanpkzZ/qjcLQvdc5rzYYTTzyxeZ2JqMFKPosCqWCnlsKjsA7EqPtX2Z5++mn74x//2DxtnswUMuiJaT0BXi6AUqegm/LPPc2uJ8YVlEQth0bxaIq17t2723nnnZfQ2VD5bl0oonV5xowZ4wd3mvZNIZtGIYWFQ25tIz3prfNArmHr88hKI9+0bpDOP7f2VP4+gwFScA0knWtaJ0hTJgbfEwyQ9O8KJoPT7rnRR/fcc49/fmvUW6kp7DS6bZ999rE33njDli1b5o8O0BR1+eVsaYCUX6cePXr4azrl799NYRdcA8kZ9O7dO/HpuCo/m9gDAi0T0GdaIz7vuusuf6Somzq0ZXvLPNTgHjrQVHG69lQ6dVuwLLrG6Pr35JNPNl+jtI6a7l/upc+zwhutbabjB9c5Ulk0xauCI015pxE9Gh2ra101Xu4+tXTpUj/IcmsPVhpguHDmhBNOsL59+1ajqFXbRzBAqtpO83YUNYRK6vju+1uU7yHBMsQtd/550pLzhgApybOAfSOAAAL1IUCAVB/tSC0QQAABBBBAoAYFWhIguWqsXr3aH/njpmFTZ5dG+ChcKdYhoY4DHfPBBx/0R/XoiVL3b9qvOgn0ZLWmttMrTsdGsal64uwj2KGiRcw1ekYjahSEqLNLZVd9NW2QOvii7Fuhh0IkvU/v16gcBUFR3uvKk4YASfXROk/jxo0zt06PC4defvnlkmscubWQnnrqKd9ZAY6Mw8IheU6aNMmfnioscMofURT82IUFWW77X/3qV/aVr3zF74RVZ62bds+NPtK5PmTIEH/h+GIBkkI+dd6qfTVaQEGXRqqNGDHC/7fgqyUBkvaf/yoWzrkAKX/7Uus81eAliiIh0CIBhTK6fr/00ktVm3ZO1yZ9vk8//fSCz3OLCpl9k64Fd955p39P0HVCI3X1gIXuMfqj+0/Yy4341Egr3a80ivOAAw6wvffe239PNUMuTef2m9/8xr/uVuule7YC9n/7t3+r1i6rtp84AVKcQCTOtmGVqeb74wZBrjzF3ldslFLwu065kUnFvhcRIFXt1GZHCCCAQN0KECDVbdNSMQQQQAABBBBoa4GWBkhuFJICA9dJpX1phMYuu+xSdlSOtn3kkUf8dYUUPLkQSp3e3bp1s0GDBvmjONTZrVfUsKUST9cporBHHXIaeaTRJurI08s9xa5g48ADDyxbJu1P71fQ5p5eVz00QkXBR9Q6aT9pCJBcWPTiiy/aTjvt5J8LeslTBurc1KikYi/XGaopDhW8uBAqbHt1Zt5///3+U/uy1QgfjcJx58prr71mt9xyS/M+tG91ysoyf3RTMEDS6AJ1PM+aNct/77e//W1//RGFRpoOSgu9K2gqNQIpGJ5NmzbNFIqFhTwtCZCi1kkOLkDS52v8+PH++aZQS1M+anpBXgjUu8C6dets6tSp/jWomi89BKAp1zQasNKXPpda10/Xs1NOOcU0OlDl1gMWixYtMo0w1BSv7l4YPJ6uIRoZuXz5cjvttNNCR/FUI0TStHj33XdfzkjaSuuta7Gu3Sq3u3ZXus9qvl8BkkaEBae71f7jhi7BwCRu+OO2j/u+MIfgAzZRv3u4/UQ9fpQAqVQblToOAVI1z272hQACCNSnAAFSfbYrtUIAAQQQQACBGhBoaYDkiq6nnrUWUnDUkQIkdbCV6qRQR4E66ufMmeM/Ja7Objddj0Z86KVFy/U0tTr8g3Pfx+38KNdh4X6ukEZPq2vEkTrZ3fR3KqumNVMIoA4+TQtUrgx6j+qhaf5UNzd6SftQgBTnlZYASVMrabo6PaEfrKOs9NS6RvBoJE7Y9HTOQ9tq6imNYgqOAgrzCq6fpCmdhg8f7m/mAqFg2FLKOxggKRgaOHCgXXPNNf7UVyNHjvTX7NK58Z//+Z/+uR41QNIxdQ789Kc/tffeey8n5NLPKg2Qyp1D+QFSue35OQL1JuBCaU2ZWu6aHbfuus5p6jWFH27fxUbBFtu33qfrmKba02vYsGHNm7rAVwGR1l1SeJ3/cqM+f/vb35qbWk/bKPDRQxC6h+lhh5a8XPCk67FGDOvaV82X7on9+vWzwYMHV3O3VduXC5BKjagOHixqyFKsgHHeHzfE0jGj7L/YNlHeG1avlr7P7Sv4fgKkqp3a7AgBBBCoWwECpLptWiqGAAIIIIAAAm0tUEmApF/u1UmtKcXU2aIOIXU66YldPTWt0KdciKSfv/LKK/5oJHWya7SP24/2rWMokNJoJK03pCe+Sy2kHHa8Up16Wrhcx124cKG/hoTWj1CHkXvqWD4KAXr16uWv0aR66RWlMzJ/ij+VQ+9Xx2OU9wc7UWp9BJI6QR999FE/DMwfnRNcQ6jUqCJX3zjBikIrBTvB/VYaIB1zzDF+XdTpHFwT6ayzzjKNbIoTIJWqS5x6xq2TLAmQ2vrqyvFrQcCN0lGYX43ROME66YEATWenUbMteak8Wi9OAZCmbT3kkEP8e52bulMjp/73f//XD4G0plHYy01/p3unHnDQQxCaMlSjNBXQKORq6UvHV9nefffd5lHCLd2Xe5/7jqCHTM4555yctZwq3Xc13x9nCrs4x40b/pQKdaJ+F4lTvuD3jnL7jxI4xRmVVGrEFQFSS1qR9yCAAAKNJUCA1FjtTW0RQAABBBBAoBUFKgmQVEz9wq+OKk2NFewgUmeWRqG4dRhKVcmNsNF0dvPmzfOfnnZrDul9CnD0R/vUNGgKlNRhp1Bnhx128LcNLjZe7FjqUNdIIj1Jran33HReGh2jnwWDI4Ue2ladXFoXR2vylAvEgsfVPvXkdjCI0rRuKn+c8MgZ13qApPbR6CM5XnfddQVrF7l1hFSPyy67LGf9ELV3cK0jN2pHfqW2daMLpkyZ4i8qX60RSHoi3pVX7ejWDNKUfHEDJAVcGs0kl/y6ECC14oWOQzWsgK4TS5YssQceeMD/LOvaXq2X7l1uJNKee+4Ze7cqi8qlKeg0kknXF10LNcpV90+FQbpXnXvuuf59L+yl+mmqO4Xeuhcq+NAaSLpnaf21loZmGl380EMP+fexSkeSBMvtRh9rmtpioVhsyATeECdAqqZPflXKBTDlfu6+QxT73hF8f7FwK/8Ylda3Je8nQErgJGeXCCCAQJ0JECDVWYNSHQQQQAABBBCoHYFKAyRXE43cUYeTRg+pc0D7VUeYFgSPGiKpg0OjmZ5//nl/vRqNDnLrI+k4brofde7rv9Vxpz8KdvRH/63AR+sLuU4TraWjqdMUXCio0P8r8NLfKqc6FF2Z9R6VW5392oemz9NaMa7jLkrw48IwjT5yZVAnocqn0Uf56ylEORPcPm+++Wbf87zzzovytlbbJsoII7lqPSCFhOrYHDp0qF8+/bvqpafvFdzoXPnDH/5gWkcpf7SS2n3s2LGmNag0DZ46VrXP/OnhgqN1tEC7tnfnz8qVK/0n/l3YpH93U+FNnz69efSUq5PWPnLlDW535JFH+k/7u1f+MfUznctaR0vrmYSNvAoGSCqjOoy1H5VRo/K0Noja25XdresUVicZOFNXJjcCSefcxRdfnGOgEQXy3nHHHVvtPOFACLSVgD67+nwvXry4eQ2bapRFn1fdP3Sf0v1CU82VGvEaPKa732mKTL1XIx8VWCsI0hSqCqz12dXP9KfUS9dGjVRSOYYMGWLbbbddi6snK60tp4c5qr12lLsnfuYzn/GvV6VGE7e4AlV6Y7E1kKq0+1bfTZTRQnEL1ZIgKO4x3PYESC2V430IIIBA4wgQIDVOW1NTBBBAAAEEEGhlgWoESO6JYjdlm1vsW/tWB5E6wTV6KGoA4zrWFixY4D9ZrQBInVou7AkS6d9dsOT2r7/df6ts7o8LioKBUTCU0n41okmjWTT1j1vHJ0q5XceYOtwUALj/d+9Vp3/cqetcPWs9QHKjddavX18wfZ2rgwtYFBa5ET0KL1yI8sYbbzQ3q+qrNlAHY3BkkgtEgu2voE9Bi4I+93Lhj6Zeyn+p7YMBln7uwi2FPcGRTKrX9ddf74cvrqwKrLRdfiDkwiWtFRJ8KRjTk/aHH3546KgsrY+kzuLgS/XXSLUxY8bk1OmJJ57w1yKJUic3Omvy5MkF22v/UaYSbOVLEYdDIFEBPZBw5513+tOUtnRUTlgB3b1Jf/fp08dfi8g9xFCsQu4epalbNXXqt771Lf/eo3/XVHsKuzS9m0IkvcqVV8dW8K6Q+Zvf/GaLAyRd82bPnu0/xKHwqpqjtdzUdXpI4Mwzz8wZhZpow7dw57LQ/Vz3DF5tK6BzR+dNLQeObSvE0RFAAAEEJECAxHmAAAIIIIAAAggkJFCNAMn/wpYddaQQSdN2uZE26oDSL/5au8g9FV0ukAk+wa1QYtmyZf4fjTjR9HMqs7ZRx47743iC783vdHNhkcrk/uiJbXXSaTq8PfbYw59GSKOYXKddVHYdV2XVKCyVz63jpPfraWvXORh1f8Htaj1AUlnVOasgREFLsVEt2kbTBqo+CudcOKR2ef311/2n7xW4aKo/N/Im6KDt1Pmr7XQsjegK7sdt67bTyJ/8V/6xXTtrfyqfjh88dnB6Pe1X2+nfih1X52nYz8LaXfsLBmfBczjfsSV1klUxg1Lt1JJzlPcgUOsC+gxpqrj777+/+fpfrTK7cET3FV3rjzrqKD9MKvXSfULTb+p6pxDcvXQduu222/zp3YLBeKl9ubrdc889ppEahx12WKyq6f0axah133SNrnZ45L4jyMdNXVcuFItVATZGAAEEEEAAgYYXIEBq+FMAAAQQQAABBBBISqBaAZLrINL+ND2WRg25kUjqNFLHvTrK1HEdDFfK1SsYCGkaOo3uUce4wiQdQ08IK7DSdDN6Yjhs+iB1VKksCrL0ZLj+qJNvt91288uk9ZRcaKTylAu4gmV2o68Uaijc0itYP61BoTrH2We+SRoCpHLtyM8RQACBthbQvUgjCOfOndsckkSdci5O2XW/0Si/Aw880L+/hL10T9ADFxqZqvuRe+keevvtt/sPXQSnySx3fL1P0+HpIQaNaCo3CsrtT/dRTVm3cOFCf90/d0+rtov2p7Wdjj/++HJV4ecIIIAAAggggEBsAQKk2GS8AQEEEEAAAQQQiCZQzQBJR3QjkRQiKfAJThengEedWgptNNJDrzjBSn6Hlsqup7U18kehktY20jRnboSStteT1OrM69y5sz/SSB11Onb+tDRxyuHqqb/V4aZjqxPO1dXtSx2Aqmvcfee3HAFStHOZrRBAAIFyAnrYQNNb6mGEOA8zlNuv+7mu99qvG327zz77hE5hWWx/bkpNPRhx/vnnRz2sf59ZunSpH5ApeNI0mKVeclBw9PLLL/v3L43GdffOyAeNuKHuYRqBrPX73L0/4lvZDAEEEEAAAQQQiCRAgBSJiY0QQAABBBBAAIH4AtUOkFQCt7CyRuQoXNHLBTZuTQWN+NHIHK2NpFfckKUaT0fHPabTdU9ou+BKwZibss/ts9Jp64It2YgBUnDquPhnNe9AAAEEigvovqQQSQ85JPlyQZIeXjjggANs33339UcclXrpHqkRUloDcMSIEQVrp5V6r+4/uqe70b9h2+ohC627pHWONG2d7l16X0vvh+XKIwOV59RTT/WniOWFAAIIIIAAAggkIUCAlIQq+0QAAQQQQAABBDyBJAIkB+vWBVKQpE6rYMiiTjL9v0YEKUxqaZDUWo3oAit1smmkk9aWcQtsu5+5OmnaukrWPMqvUy0HSPJQ++pJdpWzX79+BesXuTWOtD6QRmSVWtdD22oKJq0BMmbMmNDmDR6zWPu7KRPdsVwZtOaQOjQHDx5c9NRRu86bN88WLVrUvI06fTX9UljZ1e4zZsxonqYxf5tgeXVs/bzYOlE6tyZOnGjf//73i5YveLzevXuHdsqWMypn0FqfK46DQFsIuOnjHnzwQX8Ea1Kv/HV+NAqnZ8+e/mdW6+65+17+8fVQgkbxahTrtttuW3HxtL+//vWvfnCkv92DHdpxUmsRuZFYmjr22GOPtb59+1ZcD3aAAAIIIIAAAggU/f3P+/LxL3gQQAABBBBAAAEEqi+QZICk0qojX1PlrFmzxg9e9P/BMMaFLprWRqFL+/btm0crtfVXwOAoJ3XAqfya6kejY/QKTn+keqgOmjZIHX7VLHstB0hy0Dk0adIkP3BR52h++CGLP//5z/6C8VoX5OKLLy56Isvx0Ucftccff9zOPvvsooHNE088Yer8lY3WGFm1alXOf6ttDj74YBs6dKh/rGAZ1EZh4ZSO/eyzz/r7/eSTT/ywSyMHFCi5/Ssc1KiA7t27N9fBlVkL0GuqRNU/PyBSgDpq1Ch/mqjx48eH1t8d/9577y1ad71R5+I111zjn4vf+c53igZIr732mt18883+iIddd93VN3jnnXf8aRePPPLIWOurVP/Kwx4RaFsBfR7efPNN0+fNXceqMbI1rFbufuDuGW5KNwVJuibqGqagpZovXScU7us68Prrr/uhUXCKuqSCI9VB1zKNOtLfCus1+ooXAggggAACCCCQpAAjkJLUZd8IIIAAAggg0NACSQdIwnWdcurwVieWOrCDayOpI0sdTdpO4Ys6vPWktjrUgmsVVTOUKdbowQ5ElUlhkaY50t9ugXEXgrlyaySVCxuSWFOj1gMkObiwQvU/7rjjckb4uJ/fcsstZQMkrfuhcEQBTrGwSfv74IMP/PNFQU1+OKOfa6SRAj0X9JQrgwtv7rnnHvvsZz/rh0QuBHKjohSSKUhSSDR27NicqaVcGVSmsHLr56NHj/YDxmIjq1wwpNFtpbbTZ/aXv/yl3/ldLkDKN3d2+owprOWFQCMLuM/9U0895Y+ITWoNoKCxG5kTDFp0Tdlll138AF7Tnyq4jrtWkO5Pui7qYY0VK1bY6tWr/ZBZ1x53v026fm76Wh1P1zNN2XfyySc38ilG3RFAAAEEEECglQQIkFoJmsMggAACCCCAQOMJqEPp17/+tT+tzbe//W2/4zqpoEadS+rMUge5OrbUwRQMklyHmnt6WQGSOtH0R08zF3tCO055Sz1hruOqfPqj0UYKjTR6Sv/uyumO5f5Wx5+CBtcZH6csUc82FyApNNBIEi1EXkuvYICkcqkjNhhslAtvXF1cZ67WJpGn7IsFJMH6RxndU6oM+pk6XMeNG+ef/wp6wsIVhVs33XSTP+VVcHSTyuLKoP8OC9FcgFQqFNMorcmTJ/tVk6FCLHXA5r8qCZBq6byhLAjUgoA+/y+99JLNnj3bvye5hxmSLpu7V7jQRcfTf+tep6ntOnXq5D9Q4f4/+DCFu1e6+5Wulbpnbdy40a+DG10UvB8lNboq6OTCMR1Lo4400rHUekxJG7N/BBBAAAEEEGgcAQKkxmlraooAAggggAACrSzgAiR1oF900UWJBkiug0x/q+NLHfHuCWk3qic4vZ06o1xHmAuQFCLpjzr4NR2Y61TL71wLY3T7c3+ro00dbxrtEuyIUwdisCPM7Ss4UkrBkabcc0+JJxEcueMGAySNqPnGN77RymdJ6cMFAyS1izyDQUzUACk4NduJJ55o06dPLwhqwkpSaYCkz8BvfvMbe/nll0tOHad6uJAnfyo6VwbVX8GjztfLLruseQRUuQApGAoNGTLENBKqWNhEgFRTpz+FSbmAu3YvXrzYHnnkEb82uge09isYKOnYxUKgsO2C94r8n7dWPXRcBd/6+5BDDrHDDz+8tQ7NcRBAAAEEEEAAASNA4iRAAAEEEEAAAQQSElBnj6aVUwe3FuxuraeFXVDk1hbSNHF6erpYcOM61FznmAIjdVbpb/1RufUnP0gKhkXqeHchkDoI3Z9gh1twjabgMbWNgis9Fa7wSEFB8MnxhJqnebcqq6YmUhk0XV4tvVxA9Ktf/cqOOeYYf/q4ZcuW2f7772/Dhw/3zTXFXakp7IL70OgehSiayk7nhaaLy19TKFj/SgMknYNXXnml/xm47rrrSk7t5rbNHx3lAqLevXvbHnvsYbNmzcoJ0UoFSKq7GwGl0OjCCy9srnswhHJ1JkCqpbOfstSDgLtPaA20p59+2r+2t9ZIpFJ+7t7kwqTgtvn/1hojjMLK6qzcFIC67h9//PH1cFpQBwQQQAABBBBIkQABUooai6IigAACCCCAQLoFkhxJU6zzyf27Rm5oGh6FBsGphPJDHW0f7Fhz73edgGEdacF/K/bfwX26/1YopbBIoZHWjdHIk+DxW7O126qDsFwdg+GP1j8aOHCgH4AoZDnttNPssMMOKxsgKRTRGkNLlizxp63r1auXPfroo/bYY4/50yCdcsopRYtRaYAU5f3u4MXCm2BANHLkSH+NouXLlzePoCoVIAVHQGnaur59+5o6sn/3u9+FjsCKEyDdfPPNBW75UwyWa19+jkC9CwRH+yxYsMD+9Kc/+fciXuUF3EMfujf279/fv967tQBr9Z5VvlZsgQACCCCAAAJpEyBASluLUV4EEEAAAQQQSJVAa4dGxXBcZ5Oe/NaC4BqRpOnQFCy5dR3ce/NDpWIdVcG65U+P5/YVHIGkznWtP6E/Coz0d3DtpVqwqrVOufwA6dhjj/UDI4UXGrGlQEjrBxUbgaT3a3TVj3/8Y+vataudddZZfkC4du1a03pICu80CilsXSK1YZQAqNQoqCjvjxMgXXzxxX59XYh29tln++uBaG2lsGnptK1GQMlKI7b0Uue11kNSgJk/AitOgCRzjSz80pe+5Jt+8MEHfkCrMvJCAIFcARck6dpz3333+ev1uZE1tXbdrYW2cyZaq+nkk0/2g/+w0VK1UFbKgAACCCCAAAL1LUCAVN/tS+0QQAABBBBAoI0FaiEUCRLkd9Spg1+BkkIkt0i4OtHdHzfyKJ8xPzxyoVNw6jv9tzrpg4uVBwMj7bPWfdr49Gmeok5T2GkE0uDBg/22mTZtmj8dVI8ePeyrX/2qTZkyJTRAcSNwXnjhhdCqqI00kqnYmhpRAqAoAVL+ukVhhXHrNOVPrZc/wkjHc+slKRjSqKRx48YV1F9hqUZazZw5M7TuepLfmboN4gZIxdZSauvzhuMjUMsCCpEeeughW716tX+PqLX7QFvbuanrtttuO9NDA5q+kxcCCCCAAAIIINBWAgRIbSXPcRFAAAEEEECgIQRqvWMsP1BygZE60tWh7/52axqp0dx7XGikv9UJqDDChUZhU+PpvWnzaOuTNH8EkgIkvdQ2P/3pT/0O2G7duvl/FxuBo9E6bmo1hYSuHdSJe8899/jrCY0ZMya0qpUGSK6c7777buiUce6gwRAqvzxhU9QFQ7Ri9Q+uqZQ/Kkjv1yiu/BFYBEhtfcZz/HoXcKNoNPpV09n95S9/8afk5JW5P+parfunQiNNWad1+Rh5xNmBAAIIIIAAAm0pQIDTM7pmAAAgAElEQVTUlvocGwEEEEAAAQTqXqDWA5OwBqjGdEJprLcsqlH3ap7UbrTN7bffnjNaxk1Np5E36ohVufMDJIV+TzzxhE2fPj10rSMX7rz33numqeAOOuiggqJXGiCpDFpzSNPllVofKBjc5JfFlUFhz3XXXddcRk1FN2HCBFu1alVB/d1xS6115NaFCh6PAKmaZy/7QqC0gK5jS5cutVmzZvlTUzbqlHYuONJ1S6N0FRwdeOCBnD4IIIAAAggggEBNCBAg1UQzUAgEEEAAAQQQqFeBtAYp9doe5epVawGSm4btscceK5huLRjOhAVIxaaEcwbu/RqFVGwqtkoDJB3LhTJvvPGGdezY0a9HcMo8BUF33XWXLV68uGCUkgvKrr32WtNC8uPHj29uQv1sxYoVdtNNN/kBUnDkkgvHtP7TZZddZt27d89pehfMaeq/4PuKBUgauaWREhoV0KVLF38dqrB1p7TfZcuW2a677lp0Xaly5yA/R6DRBNavX2+PP/64vf766zmf71q7HlezXVS3/O8HGk159NFH+1OT8kIAAQQQQAABBGpFgACpVlqCciCAAAIIIIBAXQoQIKWrWWutwzIYIB155JF2yimn5IAq8NBImkWLFuWEQMFwKT94Ce5AT/1feeWVoaODSoU3wX0UC2OC27iQSCGMjDUtk4IYvVfBktYjCqufm9pO082F1SO4zpH7ebn3uHK5cEyjHtwoJBe6rVu3zi/fBx984G8eDKiC++/QoYMfFunftK3+5I+UStcngNIi0DYC+gy99NJL9vLLL9vf/vY3vxDu/llr1+VqCLlp6fS31jraf//9bcCAAf51jhcCCCCAAAIIIFBLAgRItdQalAUBBBBAAAEE6k6AACldTVprHZUKSObNm2d6Ql+hS/40czq/3n//fXvxxRdzfu7epyBE4YxbOym/NbTdjBkz/IBET73vu+++zZu4fb/wwgv+PnTsHXfcsaBBtZ1GDrggqNix3HRVzz//vKlceum4n/3sZ/0pm1q6b1cHV0YFPwsXLrR33nknct2drdtXfiWDPkGXUtul68yntAi0rYALVLQekq5nuu40NTX54bY+l/XyCk5Xp7BI19yBAwdap06d6jowq5f2ox4IIIAAAgg0ogABUiO2OnVGAAEEEEAAgVYTaEmAVGshRqthVfFALXF3gUYVi8GuEEAAAQRaILB27VqbPXu2vfnmm6aRgQqIW3pdb8HhE3mLm7ZOf2tazUGDBlnPnj0TORY7RQABBBBAAAEEqiVAgFQtSfaDAAIIIIAAAgiECLSkw4sAqTqnEvbVcWQvCCCAQGsKBKd3W7lypT333HOmvz/55JPmYmhUkkKlWn4Fp+DTf7dr1860zlH//v39KUeDgVIt14OyIYAAAggggEBjCxAgNXb7U3sEEEAAAQQQSFggboih7efOnetPCbb11lsnXLr63L3WBfrc5z5nX/nKV2I/sU54V5/nBLVCAIF0C2gazwULFtiSJUv8KT31UoCkIMkFTi6QqYWaBsumddF69+7tr3O0yy671ELxKAMCCCCAAAIIIBBZgAApMhUbIoAAAggggAAC8QVaEiA99dRTtmjRoubFtIOhRv6i4q7jTCXL/2/9W/4TzvnlKbbvsOO42oe9xx3LbVPsOPlPZAfLF3zqPLi/sIXUw+rtttN0R3vttZcdffTRBEjxT1negQACCNSswN///nc/SHr11Vftvffes82bN+dMbxd2v2iNygTvSTqe1m7Sum59+vSxL37xi/4aR7wQQAABBBBAAIE0ChAgpbHVKDMCCCCAAAIIIIAAAggggAACDSqgwGb16tX+wxaa3q6pqcn/oxGobmq7Ug9MtIRNo53yR6kGH4Lo0KGD6Y9GGe27777Wo0cPRhK3BJr3IIAAAggggEBNCRAg1VRzUBgEEEAAAQQQQAABBBBAAAEEEIgj8PHHH9uKFSvszTff9EcmrVu3zl8zSaGPXgp6Sk1xF2fkkhtttO2229p2221nXbt2tT333NN2220369ixY0HIFKcebIsAAggggAACCNSaAAFSrbUI5UEAAQQQQAABBBBAAAEEEEAAgRYLKEBSkLRmzRp7//33/UBp48aN/pR3+uOCpeAoJf23Ri8Fp6NT6KT1CNu1a2ft27e3HXbYwXbaaSc/NOrWrZs/TZ0b8dTiwvJGBBBAAAEEEECghgUIkGq4cSgaAggggAACCCCAAAIIIIAAAghUJqBQSOsnaZq7DRs2mEYs6b/1b/qZQiX9rbBIgdCnPvUpPzDSH61f1LlzZ//ftLYRLwQQQAABBBBAoJEECJAaqbWpKwIIIIAAAggggAACCCCAAAIIIIAAAggggAACCCAQQYAAKQISmyCAAAIIIIAAAggggAACCCCAAAIIIIAAAggggAACjSRAgNRIrU1dEUAAAQQQQAABBBBAAAEEEEAAAQQQQAABBBBAAIEIAgRIEZDYBAEEEEAAAQQQQAABBBBAAAEEEEAAAQQQQAABBBBoJAECpEZqbeqKAAIIIIAAAggggAACCCCAAAIIIIAAAggggAACCEQQIECKgMQmCCCAAAIIIIAAAggggAACCCCAAAIIIIAAAggggEAjCRAgNVJrU1cEEEAAAQQQQAABBBBAAAEEEEAAAQQQQAABBBBAIIIAAVIEJDZBAAEEEEAAAQQQQAABBBBAAAEEEEAAAQQQQAABBBpJgACpkVqbuiKAAAIIIIAAAggggAACCCCAAAIIIIAAAggggAACEQQIkCIgsQkCCCCAAAIIIIAAAggggAACCCCAAAIIIIAAAggg0EgCBEiN1NrUFQEEEEAAAQQQQAABBBBAAAEEEEAAAQQQQAABBBCIIECAFAGJTRBAAAEEEEAAAQQQQAABBBBAAAEEEEAAAQQQQACBRhIgQGqk1qauCCCAAAIIIIAAAggggAACCCCAAAIIIIAAAggggEAEAQKkCEhsggACCCCAAAIIIIAAAggggAACCCCAAAIIIIAAAgg0kgABUiO1NnVFAAEEEEAAAQQQQAABBBBAAAEEEEAAAQQQQAABBCIIECBFQGITBBBAAAEEEEAAgcYS2LRpkzU1NdnmzZvtX//6l/2///f/bJtttrGOHTtau3btSmJU8t4FS1faHY88a2+sXGtNH//dOrb/lH2uR1c794RDrF+fHokdt5Iy897WOTdwxrnYBYBzg3ODcyMjwGeh9j8LjfVtktoigAAC9SFAgFQf7UgtEEAAAQQQQAABBKok8NFHH/nhUbGXQqROnTqF/riS9/764Wdt6qPPFT3usOMPtvNOPKTqx62kzLw3tzmSOjdwxjmJaw7nFecV51XmHOCz0DqfhSp9TWM3CCCAAAKtLECA1MrgHA4BBBBAAAEEEECgdgX09PK6devKFrBLly4FI5Eqea9GHo3+73vLHnfcvw8pGIlUyXF5bzh5tdsXZ5wlwHmVGSHSFtdYjstnkM9g5hxoq89C2S84bIAAAgggULMCBEg12zQUDAEEEEAAAQQQQKC1BT744AN/2rpyL01nt+OOO+ZsVsl7R/3sXlv4+spyh7X9evew8d8bUrXjVlJm3hveXNU+N3DGWQKcV2Z8Fvgs8FnInANp/CyU/YLDBggggAACNStAgFSzTUPBEEAAAQQQQAABBFpbYM2aNf6aR+VeWhNp5513ztmskveeMupma/pkU7nD+msiPTjuoqodt5Iy897w5qr2uYEzzhLgvDLjs8Bngc9C5hxI42eh7BccNkAAAQQQqFkBAqSabRoKhgACCCCAAAIIINDaAu+9917kQ37mM5/J2baS9x590c8iH/fxW75XteNWUmbeW7zJqnlu4IyzE+C8apvrM59BPoN8BjMClXwWIn/JYUMEEEAAgZoTIECquSahQAgggAACCCCAAAJtJdBWT/VGHoG0bTt7cPzFOTxtVWaOG36WMlIknU/Hcz5zPkuAzy+f32LfPzg3Kjs32up7HcdFAAEEEKhcgACpckP2gAACCCCAAAIIIFAnAm21rgBrIIWfQKz7ks61Ltrqc8Rx+RxJgOsG141iX0k4N9ru3KiTr4lUAwEEEGhIAQKkhmx2Ko0AAggggAACCCAQJrBp0yZbt25dWZwuXbpYu3btcrar5L0Llq600f99b9njjvv3IdavT4+qHbeSMvPe8Oaq9rmBM84S4Lwy47PAZ4HPQuYcSONnoewXHDZAAAEEEKhZAQKkmm0aCoYAAggggAACCCDQFgIfffSRNTU1FT10x44drVOnTqE/r+S9v374WZv66HNFjzvs+IPtvBMPqfpxKykz781tjqTODZxxTuKaw3nFecV5lTkH+Cy0zmehLb7TcUwEEEAAgcoFCJAqN2QPCCCAAAIIIIAAAnUmoKd71aH0j3/8w/71r3/562JsvfXWfnCUP/Iov+qVvFcjkX79yLO27K9rrOmTTdbRW/Noz8/ubOedcEjByKNqHreSMvPe1jk3cMa52GWWc4Nzg3MjI8BnofY/C3X2dZHqIIAAAg0hQIDUEM1MJRFAAAEEEEAAAQQQQAABBBBAAAEEEEAAAQQQQACB6AIESNGt2BIBBBBAAAEEEEAAAQQQQAABBBBAAAEEEEAAAQQQaAgBAqSGaGYqiQACCCCAAAIIIIAAAggggAACCCCAAAIIIIAAAghEFyBAim7FlggggAACCCCAAAIIIIAAAggggAACCCCAAAIIIIBAQwgQIDVEM1NJBBBAAAEEEEAAAQQQQAABBBBAAAEEEEAAAQQQQCC6AAFSdCu2RAABBBBAAAEEEEAAAQQQQAABBBBAAAEEEEAAAQQaQoAAqSGamUoigAACCCCAAAIIIIAAAggggAACCCCAAAIIIIAAAtEFCJCiW7ElAggggAACCCCAAAIIIIAAAggggAACCCCAAAIIINAQAgRIDdHMVBIBBBBAAAEEEEAAAQQQQAABBBBAAAEEEEAAAQQQiC5AgBTdii0RQAABBBBAAAEEEEAAAQQQQAABBBBAAAEEEEAAgYYQIEBqiGamkggggAACCCCAAAIIIIAAAggggAACCCCAAAIIIIBAdAECpOhWbIkAAggkKrBq1apE98/OEUAAAQQQQAABBBBAAAEEEEiDQPfu3dNQTMqIAAII1L0AAVLdNzEVRAABBBBAAAEEEEAAAQQQQAABBBBAAAEEEEAAAQTiCRAgxfNiawQQQAABBBBAAAEEEEAAAQQQQAABBBBAAAEEEECg7gUIkOq+iakgAggggAACCCCAAAIIIIAAAggggAACCCCAAAIIIBBPgAApnhdbI4AAAggggAACCCCAAAIIIIAAAggggAACCCCAAAJ1L0CAVPdNTAURQAABBBBAAAEEEEAAAQQQQAABBBBAAAEEEEAAgXgCBEjxvNgaAQQQQAABBBBAAAEEEEAAAQQQQAABBBBAAAEEEKh7AQKkum9iKogAAggggAACCCCAAAIIIIAAAggggAACCCCAAAIIxBMgQIrnxdYIIIAAAggggAACCCCAAAIIIIAAAggggAACCCCAQN0LECDVfRNTQQQQQAABBBBAAAEEEEAAAQQQQAABBBBAAAEEEEAgngABUjwvtkYAAQQQQAABBBBAAAEEEEAAAQQQQAABBBBAAAEE6l6AAKnum5gKIoAAAggggAACCCCAAAIIIIAAAggggAACCCCAAALxBAiQ4nmxNQIIIIAAAggggAACCCCAAAIIIIAAAggggAACCCBQ9wIESHXfxFQQAQQQQAABBBBAAAEEEEAAAQQQQAABBBBAAAEEEIgnQIAUz4utEUAAAQQQQAABBBBAAAEEEEAAAQQQQAABBBBAAIG6FyBAqvsmpoIIIIAAAggggAACCCCAAAIIIIAAAggggAACCCCAQDwBAqR4XmyNAAIIIIAAAggggAACCCCAAAIIIIAAAggggAACCNS9AAFS3TcxFUQAAQQQQAABBBBAAAEEEEAAAQQQQAABBBBAAAEE4gkQIMXzYmsEEEAAAQQQQAABBBBAAAEEEEAAAQQQQAABBBBAoO4FCJDqvompIAIIIIAAAggggAACCCCAAAIIIIAAAggggAACCCAQT4AAKZ4XWyOAAAIIIIAAAggggAACCCCAAAIIIIAAAggggAACdS9AgFT3TUwFEUAAAQQQQAABBBBAAAEEEEAAAQQQQAABBBBAAIF4AgRI8bzYGgEEEEAAAQQQQAABBBBAAAEEEEAAAQQQQAABBBCoewECpLpvYiqIAAIIIIAAAggggAACCCCAAAIIIIAAAggggAACCMQTIECK58XWCCCAAAIIIIAAAggggAACCCCAAAIIIIAAAggggEDdCxAg1X0TU0EEEEAAAQQQQAABBBBAAAEEEEAAAQQQQAABBBBAIJ4AAVI8L7ZGAAEEEEAAAQQQQAABBBBAAAEEEEAAAQQQQAABBOpegACp7puYCiKAAAIIIIAAAggggAACCCCAAAIIIIAAAggggAAC8QQIkOJ5sTUCCCCAAAIIIIAAAggggAACCCCAAAIIIIAAAgggUPcCBEh138RUEAEEEEAAAQQQQAABBBBAAAEEEEAAAQQQQAABBBCIJ0CAFM+LrRFAAAEEEEAAAQQQQAABBBBAAAEEEEAAAQQQQACBuhcgQKr7JqaCCCCAAAIIIIAAAggggAACCCCAAAIIIIAAAggggEA8AQKkeF5sjQACCCCAAAIIIIAAAggggAACCCCAAAIIIIAAAgjUvQABUt03MRVEAAEEEEAAAQQQQAABBBBAAAEEEEAAAQQQQAABBOIJECDF82JrBBBAAAEEEEAAAQQQQAABBBBAAAEEEEAAAQQQQKDuBQiQ6r6JqSACCCCAAAIIIIAAAggggAACCCCAAAIIIIAAAgggEE+AACmeF1sjgAACCCCAAAIIIIAAAggggAACCCCAAAIIIIAAAnUvQIBU901MBRFAAAEEEEAAAQQQQAABBBBAAAEEEEAAAQQQQACBeAIESPG82BoBBBBAAAEEEEAAAQQQQAABBBBAAAEEEEAAAQQQqHsBAqS6b2IqiAACCCCAAAIIIIAAAggggAACCCCAAAIIIIAAAgjEEyBAiufF1ggggAACCCCAAAIIIIAAAggggAACCCCAAAIIIIBA3QsQINV9E1NBBBBIi8DRF/0sLUWlnAgggAACCCCAAAIIIIAAAggkJvD4Ld9LbN/sGAE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gECpLS0FOVEAAEEEEAAAQQQQAABBBBIUoAAKUld9o0AAghEFyBAim7FlggggECiAgRIifKycwQQQAABBBBAAAEEEEAAgZQIECClpKEoJgII1L0AAVLdNzEVRACBtAgQIKWlpSgnAggggAACCCCAAAIIIIBAkgIESEnqsm8EEEAgugABUnQrtkQAAQQSFSBASpSXnSOAAAIIIIAAAggggAACCKREgAApJQ1FMRFAoO4FCJDqvompIAIIpEWAACktLUU5EUAAAQQQQAABBBBAAAEEkhQgQEpSl30jgAAC0QUIkKJbsSUCCCCQqAABUqK87BwBBBBAAAEEEEAAAQQQQCAlAgRIKWkoiokAAnUvQIBU901MBRFAIC0CBEhpaSnKiQACCCCAAAIIIIAAAgggkKQAAVKSuuwbAQQQiC5AgBTdii0RQACBRAUIkBLlZecIIIAAAggggAACCCCAAAIpESBASklDUUwEEKh7AQKkum9iKogAAmkRIEBKS0tRTgQQQAABBBBAAAEEEEAAgSQFCJCS1GXfCCCAQHQBAqToVmyJAAIIJCpAgJQoLztHAAEEEEAAAQQQQAABBBBIiQABUkoaimIigEDdCxAg1X0TU0EEEEiLAAFSWlqKciKAAAIIIIAAAggggAACCCQpQICUpC77RgABBKILECBFt2JLBBBAIFEBAqREedk5AggggAACCCCAAAIIIIBASgQIkFLSUBQTAQTqXoAAqe6bmAoigEBaBAiQ0tJSlBMBBBBAAAEEEEAAAQQQQCBJAQKkJHXZNwIIIBBdgAApuhVbIoAAAokKECAlysvOEUAAAQQQQAABBBBAAAEEUiJAgJSShqKYCCBQ9wIESHXfxFQQAQTSIkCAlJaWopwIIIAAAggggAACCCCAAAJJChAgJanLvhFAAIHoAgRI0a3YEgEEEEhUgAApUV52jgACCCCAAAIIIIAAAgggkBIBAqSUNBTFRACBuhcgQKr7JqaCCCCQFoH/+7//S0tRKScCCCCAAAIIIIAAAggggAACiQlst912ie2bHSOA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AQQQQAABBBBAAAEEEEAgJQIESClpKIqJAAJ1L0CAVPdNTAURQCAtAgRIaWkpyokAAggggAACCCCAAAIIIJCkAAFSkrrsGwEEEIguQIAU3YotEUAAgUQFCJAS5WXnCCCAAAIIIIAAAggggAACKREgQEpJQ1FMBBCoewECpLpvYiqIAAJpESBASktLUU4EEEAAAQQQQAABBBBAAIEkBQiQktRl3wgggEB0AQKk6FZsiQACCCQqQICUKC87RwABBBBAAAEEEEAAAQQQSIkAAVJKGopiIoBA3QsQINV9E1NBBBBIiwABUlpainIigAACCCCAAAIIIIAAAggkKUCAlKQu+0YAAQSiCxAgRbdiSwQQQCBRAQKkRHnZOQIIIIAAAggggAACCCCAQEoECJBS0lAUEwEE6l6AAKnum5gKIoBAWgQIkNLSUpQTAQQQQAABBBBAAAEEEEAgSQECpCR12TcCCCAQXYAAKboVWyKAAAKJChAgJcrLzhFAAAEEEEAAAQQQQAABBFIiQICUkoaimAggUPcCBEh138RUEAEE0iJAgJSWlqKcCCCAAAIIIIAAAggggAACSQoQICWpy74RQACB6AIESNGt2BIBBBBIVIAAKVFedo4AAggggAACCCCAAAIIIJASAQKklDQUxUQAgboXIECq+yamggggkBYBAqS0tBTlRAABBBBAAAEEEEAAAQQQSFKAAClJXfaNAAIIRBcgQIpuxZYIIIBAogIESInysnMEEEAAAQQQQAABBBBAAIGUCBAgpaShKCYCCNS9AAFS3TcxFUQAgbQIECClpaUoJwIIIIAAAggggAACCCCAQJICBEhJ6rJvBBBAILoAAVJ0K7ZEAAEEEhUgQEqUl50jgAACCCCAAAIIIIAAAgikRIAAKSUNRTERQKDuBQiQ6r6JqSACCKRFgAApLS1FORFAAAEEEEAAAQQQQAABBJIUIEBKUpd9I4AAAtEFCJCiW7ElAgggkKgAAVKivOwcgXCBjzdYk7Wzju0/hRACCLSWwOaN1vSJWcfOHVrriBwHAQQQQACB5AW4v1XVmACpqpzsDAEEEGixAAFSi+l4IwIIIFBdgWoFSJteesjOunetDRxyjo3uH+wU/5vNHPeA3bq2sNx9Bp9qNwz6m0284k82K6Ra5X5+zLARNrJvdT3YW7UEQtp9662sb78BNmrIF6xLwWHetvvHPW1PdtnPrh7eL+Tn1SpXbexn0R2T7Kq1e9nE0QNt5zJFirNtbdSudCn8+izZxa6+4QTbJ7jpiqftwltet11PPcOu6rXQrhj/qu1ehc94cn6Ndc623rm1wRZNf9xunfeBvfMPs2223d6OPe1oG95vh4qLsGb2PTZyRqfCcy/inuO9n/MjImuMzf5hK5+babfOeNcWe0HgNlu3t4OOPsxGDuphHYvuZan/HeMt//vGTjGOldSmtVaepOrZmvsN+565le3ap7eNGjrQ9mifV5YNC2zczxfa2n6H2dUn7eY9ylH4Su6+Ec8l3jUn3r4bY+uY50aKUThXqtt4BEjV9WRvCCCAQEsFCJBaKsf7EEAAgSoLVCtAynQKe4XrM8B+O3yfwC/k2V/eun7F7j+3T0jpy629t08AACAASURBVHWmlPt5lUHYXZUEQtp91Vy74hev2pr+R9vkIbvlHGfl9Lts9PIedsMFhxV29lSpRLW0m1rpnGoLk0zY/KGdc9Ew+1rPLSXIdH5sZaP+8+t2aOfqlSwp60Y7Z6vXIqX29HdbdNfv7Kql29uo7x5vh3bZ2pqWP23X3Pa2Fyae7j0wUNnIoWp3sBUNQ70qcn5U/4xR+10yw+zMC463r/XqbJvWLLAJt7xoi/sW3lOqf3TtMXtfs2jhv95R6hxJpoyNuNeQ7xsbXrGJ456xJ7vuZxMvPjDwUMpGmzf5brvVBtg477tq4cMsGb+k7huN2DptW+c450bblrTSo1f7/lZpedL+fgKktLcg5UcAgXoRIECql5akHgggkHqB6gRImZDnya3NNv8jf2QBAVLqT5IWVSC83TOdabt6IwAGbxl9svlv9tqSv1nHPn2sR/6Twi06du2/qaE7pza8YFf/eKFtzBkR8HevU+9Ou3Fd9I7ZqK2ciHUDnrNRvSvbLnMvmT/weLv1pG7Nu5rvXTeuWdfXJn334IpGJ1a7g61oOMD5UdlpEPruZTb5v2bbvP6558a6OffZiIet6sFzeAUIkBJo2CrsMvz7RtNz99mwB/5pF15+ph3rkqINq23+8k22e7/dSl5LErlvVKGm7CKuQIxzI+6ua2z7at/faqx6rV4cAqRWJ+eACCCAQKgAARInBgIIIFAjAlUJkJY/Zufc9q597cTdbObDy23ABd+w4b1cBQmQaqSpW7kY4e1e8Avuxytt5t1P2+SlH9tmbzqigScebaMPzk7q9vEym3rbn+zh1f+0zbaV9ek/wC5vnv5uo705+3Eb//haf5qrXfvsZ2OHH9g8Hdya5x6yax7O/KxD1152xQVH2D4a1bLGGwXlTY1mgfCiZEdRrDLslTNdzroFM+zGe9+xpZqGq1NXG37u0XZsz8wIioJjrnnBxk1ZbM+v+6fZ1p3sxGHH27DPZ4bh5G6bHZG3dy/bYcVye77nl72RfV8wW/eKTZ48z2aude8/yXt/ZaM1kjthsudGl+BoxbzgINtOW6awK93eOWVVm90y26Z502aq7Y/svNwe3pANpmK2f8Z+Fzut8wf28PId7Qpv2r0Dav2cTa7hWmHPmfNgTv9BdueQPYseL/jZ6tB1Vxs9fLAd4DqIA58F/5oSmOKs8PoTuMZo28FH2OhDM8FVZtv2duKAj23mvH/aOaPOtgFLtkyBZ27UbbaUzVOqljo/WkGwbg9RcE3I1jQ79eUB/nSXYdfHrQqmsMs9f3rZ2IuOsM/r4QV3jCGDrONs797jXU+38a4hmZ/nT4XVyS4c5QUT3u2q2P2meWR2zjlSOKq6+L3C3Ue/ZNd3ftWumfeRd5/U/aGWr+9tcQYW+Z65+BH72tR3rfmzWeo+Weq+4V8Qit+jzdbbvDsetfFLPs7cvwfvbIsfXmNHZM8PC14TCr7LmDV55/C42163P2e/yxyz9UKbYplR+4WhQIx7YVs0Rc0ds9JzI/w7V9NrT9oNdy/PTqXZyY4dcuyWaVZLtbd/Tn5k5w/tZUunL7S5H+V+f3Xf98YO/JtN1ndYy/tebMXbP/9cKVnGmmun2isQAVLttQklQgCBxhQgQGrMdqfWCCBQgwLVCJBWTp9ql760i13/X73syStm5z09ToBUg83eCkUqMgLpLq9DfmlP71z5qn3e63SZc/Pvbfwnve0Xlx5mXZY8Yhfe/YEdecEwL4DcYHNu+52N35D5WY9PXrEJ3nQ0S72nzyd4IxPWeU8Wj/SeLD7n0tPtpM6v+z+bn53GaNNrM2zklHftgKFn2CV7f2jTf/Go3bltdhqbWAFCjDJ0XWvTb/GOs3X2OF6oOvy2d7wynG6X9GtvK//we7v0qS3Ts+WEQpuX2cQfz7Y5vb5st57b29aV2tYynRmzuvSycaOOsD22UVO+7T2Z/7g9UeT9rdDYsQ+h6b0unbv9lrVo/E7gQPic11lcqr1zD549pz7K+qzNTJu4tGsFAdKS9nbaRWfYsJ7eEMuaP2djN0WNvSE7Em2pF9ycf5INz4aoOYX0P1vv2kFDT7WR/czm3/GAXbNc9x9dU4KfhS9Yx1VPe+3/unU49XS76uAd8jpjvWvUz731+f6ROTc6Lghef1yA9JG3rt8Z3rp+mTA3v4OucARSqWtajVGnrTj+gyor7ND8ddFyrhVh18e8wCZ4bd77o9D7w5tdenqh0Ve9UbLeWjk/ftHme9Ou3ulPu1o4Aqnk/cZ7R+E5UqI8BfcKF1p51yDv8zDs82ZzJnv3xRXuHpq2RkyqvFFGmZS6T5a5b5S5R2euC2bn6/tI9rvAlNUuYMy9JrjvMu77im32zocfe6G5f//2HgbxrkOX3P2urd87PECKfi9Myjpt+6303Ai5pnhraN3gXRfWH3683XBcN2vy7x0f2pmXnm0ndS/T3tlQc5tefW3C+QfbzquftEu87z5dtfbjwZ2z1wuzg0481a44dHt7c9rvbPS8ds0jLEu1f879qWQZ09aGbVNeAqS2ceeoCCCAQL4AARLnBAIIIFAjApUHSO6XM42E6BUyDVXYAraqvJvqLvvLWb6H6/B1HeZFf14jkBQjT6D4GkjNo3+yHX8dsr84m622+6991O7/vDrrOtnMcV7nbtfsCJucvWf37YVCU721DbR4+pYQ86vW47WnbepL29uJZ/ezHur0/cNdNvKpbFgRK0AKnttex07Oa7VNv/FRm9JtS/kya/uYXX7Nydbxbi8oW+GFX2O88Evv27zIxo2dZ2uzI59yAqQNS2369OXWZdBgO7S7CjzXRnmjpPpkO0pDRyAFp3/zOiTOnLrWjnUj/7LHamp2rcGT0w+M3rZjs+sgrfM64EbM6LQlUMrpFC7d3l6f6pZXdno8C9Tdn/5sbQUBknuvjlLz52wNtnXcInlPb0+/baZNWa2RezvaiccdbF/r383/nJtlAya1yeUDMyMOg+fSBn0WPrAzm9fXyp0a0fyOXneerbY5dy2wdf0H2kl+UOWF1Fc8Y+9kP1th0wGVDZBKnh+5677FZWn47fNHkziQkADprZzpMXMDG/96unxLAJO5bm/KdNB+nD9CNX9qzcIAqanU/cYrY7kAyf950XuFZe6DgTWXMuX9uHn0U8OfFz5AhHVuSt0n+77qT6ta9L5R8h4dMqI2O8rEH6FmmXOq65BzvCD6U35p/e8rc3fM3O/8cgWvWbl1yb3mxLgXcmJkBSo8Nw5eXTCC0X0P2HXoCO8BoTzo7PWoVHvnjIrLfu+9s2cmMCy4XuSMsCzd/l2C97dsOULLyLkRSYAAKRITGyGAAAKJCxAgJU7MARBAAIFoAhUHSHkdZs1zzrupO8J+sc8pWuF0LrklL/fzaPVkq9YWCA8OO3y2r91wwcHWQyNn/E6WD+yc5s7e3MDmtXun2g9e8p7EHHyYXTjQW6/AH22jV+E6Ka6TZaymGMv/fT7kl+qoU9iVK0NuR6U7cFjwtMYLnKZ7gVOgkyAYTATLnDf6plyA5KbaUnA1wDfK+Cw9/CQbf1x2OsDWbv6yx8s8Db500Ol2w6D2meDZW9T8t96i5u303pBO4eC6OEXb23Uyn+9NZ5VNlnL8YgWIIVMNpuCcLUufig3+YetWLLaHp3t//upNC+WNCLn6Um+EkZtGrGvmc5T/CjsvggHyzjkBUv67c+81LQqQypwfqaCv1UJWJUDKBjLB6TP9/X5o53tTFJ6U7ewvfn8oDJCKnYN+OOD9sHSAlC1PzoMSwXvFTgUBUua++REBUg582PeNrbypbXs3Tytb8j7Z84XMVHfF7hsFjZwJhTJTrIas2xZso7WB88vdjr0RK1+7O9OGB/jTYrb3HzzJ3L9LBUjxvvvU6ke5dctV4blx3PrCACk70vVh29Eu1NTEvTIjVP1X8HoS0t7H+udDYFrFvPYuuF7E+C60a879LfMdK7SMrdsAqT0aAVJqm46CI4BAnQkQINVZg1IdBBBIr0ClAVJBYJQdPbFD8wgAprBL79lRSclLPPXZc4BNVVCQ7RAsOErz6LPAXO+aB755LZMio9Zsy5Qx8+993CYs+NDWe2sKZF7ZEW8xAwQLzjcfUobSAVKwkzvXI38NJK2BMX7aO/58+u7l1m2IFiB5E+nnv7JT4FTSikm+16/XPxQatbfJ3tSXa4IjpsKmpSoozJY1SJp/FNK5Wv0A6d1Clpo6Z5NstTbY96rMNIQr/XWRdsiOTCwdILnOe5U2GATlB0hNK+baxLtf99ce25ytWp9KRiCVvaa1gV+9HDLGFHbFRyBlAxtvfbT8l3+97VpujbywAGm9Fb3feAeJFiAVu1cQIEU7fct9z9wyJWXofbL/6wWhXPR7dMhDTgUBUl7gF/h5JkAKjL6NECDNinIvjAbXAFtVeG6cayEBkscWWOfIgmtchgW8BedDZQFSsfYvOJeKlbEBWr0aVSRAqoYi+0AAAQQqFyBAqtyQPSCAAAJVEagsQHLrVYQUpY8bTVDul7dyI4zK/bwqDOyk6gLh7Z4/dUukJ6k3b7DXZjxqV3mrDe/hd+7+LfwX+mwd3pw21Z8z3l+PoPvWueuWxA6QsjuNVYaYI5BWPGnDvTnwd87Op587+iZ/FEzh5yFspETVmzOBHWamYmpnV1/UwSbcssbO9KaQOtI9yFt2WqoiBSoYAZLnF7P98zsRIz/9H+t8MW+dgwTO2QTarK126U9D6E879kV7y5/asgojkLJrRCzaO7P2SMfsyD0XPrR8BBKjQxI5T/JGZjYfI2eKp7DvC8F/cyN+ws8fd+2NMwKp5GfXK2S0ACk4VSsjkOKfP+W+ZxauX5ZzjHL3jZL36CgBUnaEW9ERSPECpPAHV+KrNcY7Kjw38u4LBWYb3rb7Jz9ud7o1r8qMOKvGCKRi7V/0u2B+GWt1YHqNnZAESDXWIBQHAQQaVoAAqWGbnoojgECtCVQWIIVM3eFVMCckYAq7WmvyVipP+C/tOb/gegvcX+ItcN8nbB75zX+3Tdt8KjOdmf/Kdqp10rpHPeyJvPWHtlSq8Anx3F+qM+ucvBmY3q0gJHA7a0kZNmywps6d7c2S61rslOlUzE5hl1mXxbZMSRRzCrtNCx6yYd50OOdoCqY0dQz46xW9ah37tLO563rYxNHZNW385g5OEVS43lTRkzhk/YHc9o3R/q7zNzjVYK2fs6306U7sMH4YsNwGuPW8sgfaEiAdZus13WFwDSR/G+9zt6GzdVwRYw2kginRqjCFXanzIzG0RtnxMm9Kptk2r//xdutJ3ZorvW7OfTbiYcsuMl8uQOqUmS6z4Pxxt5m4I5DK3W/KBUjZe0GMNZAih9iNclr49SwfEpS8T5a5b5S+R2enCusVCAFjrIG0x3P32bAHNmWmUPTv36WmsItxL2yo9i9V2QrPjZAAaZP33bCd9/10y9fTzLqV/swLvRaWXfOq5VPYlW7/4HfdPqXKeHBgyj3Ok6ICBEicHAgggEBtCBAg1UY7UAoEEEDAKgqQ8hcldp7+VDPv2JF+J2C5X97KjTAq93MasTYFSgVIW2U7+9bbnJt/b+M/6WXjLjjC9uj8d1vz0jM2v+sRdmzPzC/Ks/ocbeNO283abfA6/sd5P+t3rE0+rYet8zpdRj7wTzvxguNtmDf//KY1C+yeJTvbsEHdMuHM8l1s7OXeekj/eMUm/vwZm/XR9tljbvCO+TvvmHtlAovs9FhLm6cgC2pGK8M5/kinf9rKPzxgo5f3sokXH2hdvM/AcO8zcMDQ071Fltt7P/u9XfqUq3feqJjs5+jQoWd42/7T5t/1gN2wcJP1zU7pVm4KO8vOx/9Ezy/Z+GH9bGevM/21GfNtvTfl34D2tXl2ZEq1ZW2CrgNzO4XzR2GVau/cGroO3d72i0sPsx5rM9OfbWnfOO0fsgaS1fo5W8vtHaVsXvv9/AGbbL3t6uFfts933to2eZ/Rq7w2XNP/aJs8ZDcz/7P1rh009FQb6X221r000y6Z3s7G/pe3RpL7LHiduf6oIi/QucILqTucerpddfAO4aMRvTD5huN2tJWzvc/vjA9tG+84d3rHiTICaZ0X/o6Y0c5G/fA0O9T/rJU6P6LUn21KCahNLvHC9jO96/7Xstf9Cbe8aIv7Zs+N0NECed8hstfmvqeeZKMP3snLHt+26bM32JEn7WMdI4xQXHSX7i/ePWuMd8/yClv6fmNWeI6Elyf8XhEyZR5rIIWcIuW+Z+otmaAn/D5Z5r5R5h69cvpdduncrTKjnrt+aE9MecB+uXzLlLqZ7znZe9In2e8y7pzdvMjGjZ1ni72RkBO8a5a99piNnbLC3spOQZt/HYp+L+RakvM9o8io1cw2pc6NkN9B/AcFVtpBF5zuff/8lDV5a1pdePcHdqy3nuewnu4eUKS9Cx5cCJneeEl2ymUVLe+BolLtX/iAVrEycm5EESBAiqLENggggEDyAgRIyRtzBAQQQCCSQCUB0mv33m4/eKmrBdebyBw08wvXHL8jrlNmzYqQNQfM/wW5yPzizaUvtt6NmVurIlJF2aiVBYp06GQ7Yo4YNtRbfNp7gjM7R/vUpR97qw2Z7dBtV7vk3MF2QBfvf9a9YpPvmGczV2t9Ei2I3dfGDj/QC0j0CqyP5K1ztM2229uxpx1tw/vt4O1zmU29ZbZN8865rr32syv2W22jH/jQzvF+uf9aT/1C/oKNu22heTPiefvcy87s8raNX75b7ggYpxWjDNrXqKEDbY9saKN1jW689x1bqvIF58j39p0bCm2016ZNt6vmeQXq5C3KfHYvm3/bi7Y0G6qUD5DCrLYsHt7KDR/rcJnRigoCFTYH3lowXVWJ9s4/4rpFNuHmefakx9mhay87s9tKm7LaC/bcCKcY7R86Oq3Wz9lYLVCLG3trykx70ia/9IG9o8/O1u3toKMH2shBu3nTzGVewc9Wh6672ujh2WuG/0PvujHZu26s9a4b3nu3rJ1WOI3Vmuem2dgHPrC1W3ey04YdYHbvn2xa98z0q+tzFiTPHLcgVPp4qU0e9yd72DvX9s+GVCWvabXInaoy/cNWPjfTfvnwu5nrasG5UW4EkhcYZc8ft+ZcZh+HeedXj0gBkq15zq7+xWL78z+2yly3upW53xScI2sKpmAtfq8gQIp2ekYJkMrcJ0veN0rfozVCeo43jdkE73uMddrVxh73T7vq3sBUloG1aPRdpk//AXb5kC+Yvubo1fTak3bN1OXeOb2V7T94gB3gPUgzJRt4FAbZMe6F0fDqfKtKz43wh9iC61b615ATj/YC6ewQ8FLtXWGAVOq7b0HYGFhbs6CMdd7q1ageAVI1FNkHAgggULkAAVLlhuwBAQQQqIpAJQFSVQrAThBAAAEEEEAAAQQQqAOBJn9aun/ahZeface6lChyvTKjYWb2GWT3nL1n5HexIQIIVFeAAKm6nuwNAQQQaKkAAVJL5XgfAgggUGUBAqQqg7I7BBBAAAEEEEAAgQYR+Ju9udwbJd1rB2u32Zv69heP2p3b7peZzjaCQNOKt22dN5Kyhzd62Z+S894PvCmgh+WOyo2wHzZBAIHqCRAgVc+SPSGAAAKVCBAgVaLHexFAAIEqChAgVRGTXSGAAAIIIIAAAgg0jsAGbyrLyc8EptuNN4XsyjnT7MYZ2Sk7g9PxNo4gNUWg5gQIkGquSSgQAgg0qAABUoM2PNVGAIHaEyBAqr02oURtLPDxBmuydtaxvbdGEy8EEEAAAQQQQAABBBBoGAECpIZpaiqKAAI1LkCAVOMNRPEQQKBxBAiQGqetG6qma+baFeNftd2HjbCRfc0W3THJrlq7l00cPdCyyxwX5YizbUOZUlkEEEAAAQQQQAABBOpcgACpzhuY6iGAQGoECJBS01QUFAEE6l2AAKneW7hB65cXIMVRIECKo8W2CCCAAAIIIIAAAgjUjwABUv20JTVBAIF0CxAgpbv9KD0CCNSRAAFSHTUmVdkiQIDE2YAAAggggAACCCCAAAIxBQiQYoKxOQIIIJCQAAFSQrDsFgEEEIgrQIAUV4ztowkstYlX/MnWHD7A9ljyoj289p9mXXvZ1Rf0tbX3Pm4Tln5s1mlXGzt6sO3TPrvHj1fazLuftsnezzbbVtan/wC7fMgXrIt+vPgR+9rUj+z8ob1s6fSFNvcjs1377Gdjhx/YPCXdmuem2dgHPrC1W7e3gf22t3deetf6FJvCbs0LNm7KYnt+nVeurTvZicOOt2Gf7+wXhBFI0VqYrRBAAAEEEEAAAQQQqDcBAqR6a1HqgwACaRUgQEpry1FuBBCoOwECpLpr0hqpUCZAmtW1t/3i0sOsx9qn7YpfvG5vWns78aIzbFi3t23yj2fbzJ4DbOrwfaydrbc5N//exn+S3f6TV2zCuGdsft+jbfKQ3bIB0ru2Ta++NuH8g23n1U/aJbcst66nnmFXHewFP8sfs+G3rbC+Q86w0f3N5t/xgF2zZJMdExYgbV5mE71jz+n1Zbv13N627g+/t0uf2spG/efX7VBvVwRINXIKUQwEEEAAAQQQQAABBFpZgACplcE5HAIIIFBEgACJUwMBBBCoEQECpBppiLorRiZAemvwqXbDoJ282q2x6TdOtynb7meTvnugP6po0V2T7KqlPe36//qqfT475VzXIed4AdCnfI2V06fapXN3tKtvOMH28UcgvdscCJmttvuvfdTu7PkVu//cPvbavbfbDxbvmtmX3uztb9T4V8NHIG1YatOnL7cugwbbod3LbFt37UKFEEAAAQQQQAABBBBAoJgAARLnBgIIIFAbAgRItdEOlAIBBBAwAiROgmQE8gOkv9nMcQ/YrbaXTRw90J92bs3se2zkjE6BgOhDO3/U2XaSfqjXAi80uvsju3DUmXbs2vwAKbu/rgqQdsrse+u+Xjh1cGbKu7w1kEqOKoqzbTJY7BUBBBBAAAEEEEAAAQRqQIAAqQYagSIggAACngABEqcBAgggUCMCBEg10hB1V4yWBEjZsMgFSNl1jyIHSH6Y1CcjWSYUWrdgho2f9o4t/mQLfOh0d3XXLlQIAQQQQAABBBBAAAEEigkQIHFuIIAAArUhQIBUG+1AKRBAAAFGIHEOJCTQkgCpwhFIXQbYb/31lMoESCuetOHe+kk7H3683XBct7JhU0JA7BYBBBBAAAEEEEAAAQRqTIAAqcYahOIggEDDChAgNWzTU3EEEKg1AUYg1VqL1Et5YgZIsddACk5h18f8KepW9LZfjDnMepQJkMyfOs8yU+P5c+nNtSu89ZJ2HzbCRvb11mbSvtZumWqvXlqEeiCAAAIIIIAAAggggEBpAQIkzhAEEECgNgQIkGqjHSgFAgggwAgkzoGEBGIGSLbe5tz8exv/iRcCXeqFQJ+8YhPGPWPz+x5tk4fsZuZPZ/euuWnmzHIDpE3ez4dPXWsDhp5ul/Qzm3/HA3bNkk3N2+eEQt62Z3rbHjr0DG/bf9r8ux6wGxZusr6nnmFXHdyZACmhM4LdIoAAAggggAACCCBQ6wIESLXeQpQPAQQaRYAAqVFamnoigEDNCzACqeabKKUFjBsgedX8eKXNvPtpm7z0Y9tsW1mf/gPs8iFfsC4SKBMgmW20N6c/amPnfmgbt25vA4/uZptnLLcdQkcVbbTXpk23q+Z9ZNZpR7vw7F42/7YXbenA4+3Wk7oRIKX0jKPYCCCAAAIIIIAAAghUKkCAVKkg70cAAQSqI0CAVB1H9oIAAghULECAVDEhO0AAAQQQQAABBBBAAAEEEKgDAQKkOmhEqoAAAnUhQIBUF81IJRBAoB4ECJDqoRWpAwIIIIAAAggggAACCCCAQKUCBEiVCvJ+BBBAoDoCBEjVcWQvCCCAQMUCBEgVE7IDBBBAAAEEEEAAAQQQQACBOhAgQKqDRqQKCCBQFwIESHXRjFQCAQTqQaA1AqRNTRvNOnawdvUARh0QQCB9Aps2WtPmbaxjx21avexc/1qdvEoH3GxNTd6tqw3OmSpVgN0ggEACAlzTE0Cto11uOT+4h6S5WQmQ0tx6lB0BBOpJgACpnlqTuiCAQKoFKgqQ1j5pP/juVHs9K7BNh152wuWj7JzeHWzN49faRU8PtFuu7mbTzv6J2ZjJduHeqaYqLPySO+zr15r96K5zrW+dVY3qIJCMwPs266r/sNveyNv754Z514ojbOdkDpp7PbpqtZ2W4LFyq/Cq3equf1buerHZFt9xrd25wwj70ck9GzZwb3r9Prv2xln2uvfcQYfPHWNjLv+69ekox/tsj5+PsWO6RjhJyl2by/1chwhsY5OutXdOjnjsCMUreo7U2z0ytkXpN4SfG1U+SOTdZa5lTx72E7v+6E9HfhcbJijgfWaHXvu+Xfw/o+zQjkkdZ8s1/bRV7ntusXsX1/SkWiHaflvr+0bwWvB+jHt+tFpUutWW38eOsB3eesR+eKvZ+defYH0q3XGdv58Aqc4bmOohgEBqBAiQUtNUFBQBBOpdoPIA6a92TjZAaVowyb49frN9539G2kHNw40CHahFO8didg62YaMsnjTc7tyNDqM2bAIOXScClX2W4l0zcgLt2AFSvGNFCQf88rz9dbtvxF7Nm2/yOnZ+8nRP+965+1pifZ+1fu40zbMbL3rQdh4zxs73HkRoemaiffOlg+zXl3SwKXECpGrUs9UCpGoUNtl9VPZZrVLZip4bX6xK2FoTdawSVaPuZukdF9uVMz62gaNute99qdRoU67pjXaOtN7nO85DI23TCmseH28/2zzUrj+uW9sUICVHJUBKSUNRTAQQqHsBAqS6b2IqiAACaRGoZoBktuWX8v0XhI1A2mhv/mGi/fC3i2yj7eKNVvI6Cfde4T+t95gP1ssu0BPmNs9+dsMkm7varPshI2zMJQP8kQlNS+62H9z4mK3dfpAds/c8W/q5H/lP/q55ZoL3RN18W7/NDVAxwgAAIABJREFUPvZvY0baibt3COVf43VGXnvr87bKO/bAC0fZ977sPTW8/mX75TUTbbZ3rA77DbWbrtCTpJmnCd88KzNqynX2/sh+Yj/8Y2bXvYd7IVL3RwMjkDba0rtvtB9O/6tZt4H2vbEj7KBV3oiD33awC3abZ1P++KHtOmyM3XRcz7ScGpQTgUQFCjp0Qj+LuR19mfdcaLtPvjX3mtE15PO3w5bi5wRIk8wuHNHT+7yOt2tnLLfN22wZOWneZ3/OhPF287Pvep/jg+ziKwbZ4u/mXp/8a5sLf/xRmNkQfW3YdauwM+nfh6+w/568PFO4o/4jEyJ5773xmkn2wofb2P5nXW7f864TDRkieQ8hfP33vXJHo3lToDZ1XGF3egFSx+E9be7U2bbeG7H287GZp/6b3pplP7v2PvuzN2Kp++BRdv25e1nH4AijpmV2543j7ZE3Nts2bkTT21tGg3VVmLegp3317TlmI2/bMlI2J0C6w2yEN9I0pJ2a9P43DrIL1t7njazb3gZdMsa+86XtrXm0jDd1Ym+vXGOG7um1adh5GnzIwrv33PBDm7Jws/U56Qiz6ZvtDO8BDb+MIccw1e3aG+2Bt726HzbSfjTyi9ZF5f6t2anb/8UeeelD6zN8jJ2xdpJdO321dfXKcZPno+c7Cu+buhcHjLufZdddf4xt9D5zOfe9thptU/Tc8O73YedA9vtI8zmTrc8eBZ/xkdblobw66t4+dbN9tcM8e+uQ79sRT99Q8H3gvhGfDoxA0qiDu23zUR1s7tsH2c+vHmDr878PBK5Hfrvln5Mdw74fZUdzh7V9olfnNO58mU355kTbdEg3m71xkBc6u2AxuWu6G4F0zWFzbWyUa3pou6fROn1lzv2+kfmOP3+3QfbW02bf+fW5trsb+dp8vd7e5nrbLD45E0Y2PTPezvNmVfj1FfvaOwXfHTbmXQuysy4ERx0Xu1Y3X2euyxnJGHr/8K/tn83eH8ND0LD3+fcof0YI754Z+l0j/L7TN6zM6Wv6FpeYAKnFdLwRAQQQqKoAAVJVOdkZAggg0HKBagZIwRFIuz8dEiB1uM++ee2HdvHPR9gBH86yH/xguZ3mj1YK/iK02Z6fcKFN+5wX0By30e689Fpr8jv11Dkw3pou+al953NeR9f3f2Jvne5ts/fLdqm3nzNuGWkHvOGNgLrjs3b9uGNs13ySTS/bz77xqPX2AqoTzTv2dxfZCd6xbeK/2yN7e0HUcdvb/ImX2ZTdxtgvjtsmNEBSR2/OL6GBDsbeL0608+7+tF037uvW8Q/X2nffON5+fdQiO/vGFXbBTV4otvkRu/T7Xkfz7cHRWS1vN96JQNoFcjt0NtqccWGfxQ9zpi7b8h512G6Z0mxT2OevuQMxGwK7DhTBrXrEvn3Vu15gPcL6LJhg583Yx/7H61yxp260b/3xAK+j5RjrWGT0S87ooeYAaag1hV63wp9G9gOB5hFIq+3h0T+010//b/tev2X2y+/ebbtffZ2d2D3tLRy//MGpdnKnM5TjeHtruDrZNtu00f9pbw1Vx95qu/PbN9r6kd59od+H9vBVnuPJN9v3OtzdHO7v8NBl9oNV59qvRu5pS71r/M86jLI7vjS3+ed+W/xhL/upd+3eI1jkgmnuwtvpoCXe+3/f0350k9cJ+Yo3Ysq7B930iy/a8969650Rul+pTSdax8tvtn/7MOQ+4Y+uynQ4nrF2y/lnXrm+O7mnjXEBUsExjrF3Jlxsd37au2cN7eDV/cotdb9xo/277okqz4RXbdCo6+zC7nOy9z1vei/v/lt43+xpD4cab5N734vfrFV5R/FzwwsXw86BLy0LPWcutkl29kMKKY8x8+7VFy34qtcpPMDeCo4uVttnDQ/tGP5ASWGANN42fsf7DH+5g5W7Hr0Tdk4eNj/0+5H/Xaqg7U8o/I5TFeUU78S/pv+ffe/6XWyKvmt5oYCmFl6X4DU9OIWdPq/lrukHvBhyLTp3zxSjp6foYQHSw1/4L+/aqYe6Vtu05uv1X+zGbz1mB9wyxvo+7bXX+pF2h9dGiydd4D284t1/vIfXCr877GsvNE9nGTaFnb4flL5W5065GF6eY/yH0koFSMH3bbnvnPC2+31sL3s+5LvGwNfD7jtFylxyZF96zocoJSVAiqLENggggEDyAgRIyRtzBAQQQCCSQOUBUvQ1kPxftps7Td+3h3/wH/bOMI3yKTadSGBe8X5/8Tq/vKDoLi988mrmfhn8D5to33rleLtLncV+SDTbDgyd/14B1ARb7z2N7Y888l95x21+wnlf+3PICKRSAZJ5v1z+suuP7Fcne1NCuI6MUZvtyjJPC0ZqJDZCoA4Fcjt0in0WtYbalqCoWICkzp2Cz9//Dm2e479457MHmzPSJGyKytyyhQdIwXXQyq+HkBMgrfdGMV30mp3mh8uZAH1W/1/aGK8jutFepQOkkPPAvy9smUZ1zR9+aBetGmr3HfJ8c0DU3etAvuiP+9h1l59ge7hhXYE2zw3zAuL5AVKRdrpg4/iQEWmn2JprLrNZ/cbYGG89K3fY8PP0AHsyGyAd+uxwm9L9J95IVe8eFRjdllPG5n8/yOacN8l2vv6ndpoXNvqhhDo7FY65+05whFzgfnegN4qu8L55vC3+Vthn7dO1HSDl1NELi905MMLCw+fdHrNzx39oF1w90g4NrKdV8HBI8707aoAUtCt9PVKokX9O5k5rueX7Uc73pry6Ntr1oVR9fb83TrH7Rn7aDwPWX3KzNw3mlu+KuetUVeeaXjRAKnKtuHjzhMJrEY3YKgJhAZKbZSC3AIGHPra5286duos3onAvm33peLMr/j97Zx8T1ZX///cfOyY7JD/YLJiKKeATa31Yq9tiLMYvxkJatXaNpJFWsYoiVZGCVsSOsugsOBahFh/wAWjBFbPBuNraGqzRNVqjfVCr1Faxgg3YiJtlNpnZxNk/fp9z5+HeO3MHBhlgZvjMXwoz9577OmfuuZz3+bzf9nut6+WaI2ajrUsByYd7tVcKbptQuvybwoxzGvOOa17NA8o1njXm316jMe94afMgEjxZQOqXryafhAkwASbQLQEWkLpFxG9gAkyACfQPgd4LSPLinbLFKssox+KYu4Ak28Sp/5iXg7L/Jx1SsotzWyh0/jGYSwLSKqd1iPRuhw2eVtB6x03UVFTinGUiFmWnIyXObtnjCmZ32UM8jYAkW+DYOSShyACy6+vabqJ/epnPwgQCj0CXApLru+irgKTx/XNks4kr9xQmZFsjm/P7Su+HZsaZb4uNLgscq+K+9bJ2oLanICAL8a573kBZhQ3gUOm1gOSsAlAISOPJNu7+l7UoP3oTYWTztoEypiSbNyNQ5KzuccujkhC4C0jS4r1nP0lzkJaloeUBGqsrcfiGHjOzs7F0UrgkxDjt4FzzxBFaqFMISK6MPV8EJJf9q6PThCWiuHavApK90kmaiz3mzVTczwkBAclVCeJFQBK2tzfqUV5xEZZJqchdNlMSFv0rIHV9P4LGmLSpKlhk0YoFJF9uSFTBun0Nzs+wC+9KoVY7+8Y/93SvApKXe0XJy3rPe5Evl8fv6TWB7gQkl8W1/YEAyXSflDa3LTmPyaWT0SicDqRNKVrPDj4ISN3dq92uULM9whKvu78pNOYd17yaTQKSxhy2qHWDnO2q3KCg1WZFbmOvOyXAD8ACUoB3EDePCTCBQUOABaRB09V8oUyACQQ6gYEUkLQrkESlEFkSLRNWMApfcS8CklSBJO06negzaktLA4yFDzFnb7JqxzXcKpDuLKgmWyQ5A6m7CqSa6GL7znHnywe/cp8bzW9kAiFGwPcKpHoM31WEuSQKd1WB5PH9U/ByFyakPAOyhZJsy56mAsl5z3EttiTiqtZ9yxcBSdqtLldXhlg39+xyuslAcor9rnHgQwWSsLGyv8TCXyE+jszHoUnney4geemnbivSRDZWQT2iDB9i8tlM2untNk9IlUF2YUdUIPVIQFpC341S+3dDc97xqEByWOWRgOQ5b2rljdHmDRJc+i+Avovh4m1sWK/AqFWF5q0CySXMkrBIWSab2pNxaJ2GhZ1bBZLn84B7BpK6Aqmr+5F8lfKYLI6q1azQZgHJh1uIhcbAiv24rnwr5aSJzJcOXzcFPMU9vesKpK7u6Yp7kWShxq++JtClgCSNnxOIKy7GojhlJp2oCH4XTeFT0WhLQD2JJ9rPDj4ISN3dq5UAvLVHCEhUEbWXsumGujsouANUzDspzQ4LO6kCyXNcqtioKlw15pe+7qgAOj4LSAHUGdwUJsAEBjUBFpAGdffzxTMBJhBIBPpTQFrpkYH0E4k42ZgeJnb5VSGs6AP7H2/Of0fdpOyIcrQtFItYtJN/SQVAORIrx1Hmwbq/oOlVdQbSdBFC3WLFiDiFiOOELf4gW3UNSZQLMR0UWL/iEhI1MpD2hNPiIv1BL+1g1RuwLy1Sykb6qy5bCruXf05/9HvJQBIh3XdadIi3nuh+t2AgDQZuCxPoRwLdZSDZv4vhlEeWi2uv7Eb+SyLj5n1cmuG8HzjvGVBljri+f3HhrqtxF5D+Tbv9V4jsE1o47hSZZXWUYUPVKMLuTDMDyXV/okPS9z6tUo/ij1IxlBa13zHpkC+qSLzdtxziwEpFoHa04vxhlL/gykCi3fOWlgewxMXQAtEgfNF92rTqBIbmG7B0HLH4qgLLv6XgciknSKs6hnLy3PJvml75EPkRDS6BSFe7Grt1+VLWxf3691Boc9i89bQCyUs/qbJPVIJiFXQGsSBJ89VaE2xkqaXMQJLH6UOXgCQtSF9OxMHNMzFEZHDt1ssZSB5VTsqMCpqPOu7hvm4URihzMrwISCsj5Awked5U54opv5+qeW+ghqXXsRGJv2uNgZfUFcbO6zHoa6UxdSh7KkDja8mFBEcGknPOd8ztLgFJCNdazwPeBSRlBpLW/eiO1pj0yECyPx/FX1ZY/7KFneboE7zfrB+JXc78S2kB/gwSKPPyxR/67p6uFJB0PtzTO7X6fRBZgg3UrUOct0sBSdocIHJR6e8Rkc+6/ijipAokSILR8v0/IoHu37mU/6P97NCdgOTDvVoJx1t7ot3beRUzaYynuDYQiA14nvOOZgaS4llDmsM85h0vbY4YyF7s33OzgNS/vPlsTIAJMAFvBFhA4rHBBJgAEwgQAv0qII0jgeeLSrJ1u0UGLs9gjmORELChqXYTjKfNSDIcIHudMqyvuwUb7SB9K6oO52PtmRCPaLGncP81dOomID76Fp5IC8ni55Uw7r+KdvwWY17Jg4EWnS8pMoycqJ2f78Dv8eLKfFqQJqGp8zvs3laJ8w8B/R/TULpxpn3hlhZqjLRr/LptFDIXRuJAe6IkID35oR45pjPonLEB9W42SXdoN7Px9M/StSWuzENuxOfaAlKH0oYiQAYCN4MJ9DMBj6oGL99FC33nCug71xGehKXTHuBcVBZ978kOTHHPWEn3Fo/vnyvrTMPCzvIjaraU4dTjcCQvpuqDarMjX022p8GwRORuzkBChPr+tHIc2UttL0TN9zbEL0tFVPWvmClZoWndt7Qt7MZ3XETh+mo0xS7GQdol/zuxW3h7FS6J+9DoFBjyUxHvDM7p534Z6NPJFqZKFt6rYywtjSg3NuC6FYim+39J+liEKe3nLPdw2GjCP1r/B13sbLIWJbatT2FhJ80Lnv0U4WWBX1gaFho/R4vtN4h7LR9FaaMoC0lrnCrGyOh7OF5owt9a6Vr+GAPb9zFY426zpxQRxLWZaBw3/xcYloDVG2mDhHJ+8SYg0cKo57xpw2FNkS5SPe8NoIWR9tigRV6tMeC2Q1++3wAXd5qw59t/AZGTsXozLRrTAqzH3K4QkLSfB7wLSMKirqv7EbTGpNgAo/F81G2F20B/YQPg/KpsMak9Sks7+ndFGfZc/pW+I/69pysFpKG+3NOhcS8apPf5/h42XVvYWel5wkjP748RMSsNia116HQ4EKCjEetzbuHPzmxVzWeH19HRZQYSZSR2d69WAfHWHvefX8LQbKWARPdCjXnHIgSiC4lSRd5QrWcNnfa8o9lmLXvw/u7MfjofC0j9BJpPwwSYABPohgALSDxEmAATYAIBQqBXAtKAXYM9aP74c+XSQrLn6yGFKNciYms+ZgbgbjmxW3b5D8mo5Z2nAzaC+MRMgAkwgYAm0H4K7xT8C2s+ocXHgG4oN44JMAEmwARCggDPO65uZAEpJEY0XwQTYAIhQIAFpBDoRL4EJsAEQoNAMAlITzoeojNqGIaSPUk52RyNKSnG3GiNfnjyHcrLbMjcOJV2fAfeq+2kEY3PkUXTmMBrG7eICTABJsAEBoqAGW3tOgyP1pPd3iZsepxK9n1TMGSgmsPnZQJMgAkwgRAnwPOOVgezgBTiw54vjwkwgaAhwAJS0HQVN5QJMIFQJxBMAlLblyYU1v2ETqUFXah3EF8fE2ACTIAJDA4ClpvYv0VYqpIlndNuLxB3QQyO3uCrZAJMgAmEPgGedzT7mAWk0B/6fIVMgAkEBwEWkIKjn7iVTIAJDAICwSQgDYLu4EtkAkyACTABJsAEmAATYAJMgAkwgQEiwALSAIHn0zIBJsAE3AiwgMRDggkwASYQIARYQAqQjuBmMAEmwASYABNgAkyACTABJsAEmMCAEmABaUDx88mZABNgAi4CLCDxYGACTIAJBAiBYBWQnlissOn0CONwiAAZSdwMJsAEmAATYAJMgAkwASbABJhAcBNgASm4+49bzwSYQOgQYAEpdPqSr4QJMIEgJxBMAtKjL41YdSERe7dOxPUtG3Buxg6UvBwZ5D3Aze8ZARssFiAsTAc8scJi09n/zS8mwARCgsCjL8uwvu4WrDM2oCFjbL9ckzy3zMTQfjkjn4QJMAEmwASYABMIVAIsIAVqz3C7mAATGGwEWEAabD3O18sEmEDAEggmAUmG+BiNLCAF7JiSGtZxDgU5dbirbOUsPywI/1CLVCNQdCQdUS5BkRd9A3swcOuYgK8E7Pf2pgXVyJ3k62f4fUyACTABJsAEmAAT8B8BFpD8x5KPxASYABPoDQEWkHpDjz/LBJgAE/Ajgd4JSFbcqS+D8fTPZCc3EnPy87BojB7o/A67t1Xi/ENA/8c0lG4UC/w/Yv+bDQhbFoNLdefRGb0QxSUpGIHHuFhRhj2XfwWGJWD1xixMjxICxBWYtlXha7MOzy/MR+6rMbBwBZIfe76PDyUJSL9gEQk94/15qmAXkPqKiz8Z87GYwIAQsItHB5rtJ082VGN+O1Wd3ohBcutFIOsAFukaYDQ14i5VHo55JQ+GtFEIE/eEo3pkxl5BzVkzhi82oJTmCyjnFv0zSFiWh9yXImG563kMeW6ZiTCN34cNCA8+qYqA6Ocv9Hjb2oiPm+m5YHERDFIFstYzhH0sXYtNQssFYM0nqdD18FllxC4DUuhZpKlqGQ7HUrVz9OdIrbMhWX8FLdOKUTLNjMOmMpxqtkE3OgWG/FTE80DhQcsEmAATCAkCLCCFRDfyRTABJhACBFhACoFO5EtgAkwgNAj0SkC6W490kxW5uzIwuaMBayv+H/J3Tsf9ne/i1LgilLwajmuV76Em1oCPXjWTgFSGlmW08PKyDcfXvY+WtP1YjSq8eXIk2dKlAF+IxcJkfLIxBufWFeLugg9pF/o97M6pR9zWYiT8wBZ2QTPqvAglklXU5SQc3DwdHbWrUWjOwKHssWjTWtyz3MNhown/aAWiZ2ShKGsKfudNQPImODYnIJPG5oHmcCRlG7DmhXBJnCzfXoVLJHBGT8uAIXuqZFv16KsKFO6/hk7dBLxlyMLcOBJDPV5iYdKE+y+QjeIxEkIjk2HYmobxtHDodWHauQC+MA0tu51VWUlSFdV4zbZY0VRrJGH2MSJmzcT4y/cQXyIWM4Vga0Lhp7+Q2JqI3M0ZSIgImhHBDWUCPhCwL/zfX1iNlePoOynuF1+MxQc7U2mzwUMcX2tEW8YHWDP6JkwrzmDyXvpetJOwYHqAzFL6t+0U1q4n4frjLIy5bMKq75Po/jIVYZYfUbOlAcM3ZsCyzfMYz3/jnFvG4pLrHGLuqURY/h4sHeND0/ktfUtA3PvpeePdvbTJxNyIgvW3MOdgHhJuV7qeISz172GTNQP1GZHSOPrsub/gozQSE3v8rNIATQHJeX6637edfA8F7enYlzUKd+g5p1yfh9r0UX3LgI/OBJgAE2AC/UKABaR+wcwnYQJMgAl0S4AFpG4R8RuYABNgAv1DoDcCkrS415rqllNhrzRyLr7gRhVSjwmBaBiOK37u2tUbewbpZWZkbnVUHonL7qTqlVU/YT4tAiYMseFqxUo0/mk3Mq1lnIHUP8Oi92fxVmnzhMbHqloM35qBji1ViCBhcL5FS4icibaK1TgcSeJjmh6fbdmEu/P2IFdfr2FhNxZXvQmOx2JQVJqOOFpkXF77LEo/mo4723LR+ALtKH9VT9Vv7+LraXTc6HNYW/Az3qDFycnNVXiH3luyMwXDNQUk58JkpCSQ2hcO9ZqL29LCtGsBnA6m4mIf28dHi7ZYcZgWri1UZbFSJ/OIb61FjvEB3qDd8EmtlVhSH4liWkwPI7E1p3k2PsmegiG97y0+AhMIEAIaApLHHCOaKuaZHQBVKa2EqEB6luYYudJVzD/DTzoqR7zm5MnHkCqdpHy9KWja9h4aJxlgmBcDLigJkGEhmiFVmjn7+TE+K9iAtsV2odH5cs9JVAmRvX1WERVIrvMD//4nCZRnJ6A4fw5G8EAJoIHCTWECTIAJ9J4AC0i9Z8hHYAJMgAn4gwALSP6gyMdgAkyACfiBQJ8LSK5FHy8CEi3uPbpRj/KKi7BMSkXuspkYYfXMzxmzbAdyUckCkh/6vF8O4ZGBNBKZDkugti82wXRBh47o16k6YIrdmlBrcW9JFYaWfID50Y7d3p1ZqH3hkqeAlAeUexMcncd1CTcJuKgUOB0w/k1tWHF7No4IQebJdyh/+zxepN3t0z0WBtUL3LJAqsxhcluYVl6bVws7OddLGufNr6Mha6JjodwuyA4/mYndUUXYN28Y0H4K72z5D3IPpSG+XzqUT8IE+oNA1wLSo68qYdx/Fe02e1uEzV1PBSStY8gCEn2PLQ/QWF2Jwzf0mJmdjaWTqGqRXwNPwE1AclWqxVKlqmQl919Iw2L0YhICqULUvZKtOwGpu2cVNwEJsOL+l7UoP3oTYVQhuyF9In438JS4BUyACTABJuAHAiwg+QEiH4IJMAEm4AcCLCD5ASIfggkwASbgDwJ9LiB1V4Hk2h1OizFkY7apPRmHMqwwrqJqkCNkjae4SPfdxedmUOWG193l/qDDx3hqAl1l/XQ0Yn3OUQzPryaLQodNlebi3g6cUTZg1gY0TLvqKSBlk4CU47SGs3/AJTj6KCBJY6v6Z8XZZMFLzcBNQFIsakJjcVtamO5CQHLZ3ln/p91uR3aYs6Ki8KyyNQ4bvKfuJP4gEwg0Al0ISJYrMK44gbjiYiyK860CyaR732ErZqZqQxM6/u91NG33PIZKQHIiEfaSBfWIMnxI5ws0ToOwPV4EpJnfCCvUdMmq0D0n8ekrkOoxfFcR5rpnICkqkOQeEBlMhfg4Mh+HhF0ev4KCwBOLlbI79QjjEt6g6K9gaqQYWwjTU3W4DRYL/TNM5/fm8/j1O1KPA7KA1PeM+QxMgAkwAV8IsIDkCyV+DxNgAkygHwj0RkDyNVdgT7hYWLGqrO2cFnYGfS2Wf5soLf6AMmiWXEhQZyC9pIel5QEscbQwIxb5JZsh++5iFpD6YYA87Sm6EJDaTlIF0jd6yhpKwi7KQrJ5rUCiRbxS+yKe66WVgSRVIHkRHH0UkKQKJFfVT1cX7UVAytfjgMbidtcC0j3ULDehcxllfb1klTI7xJiWKpBcopNsCSkqkGqii1H6qgiOD96Xp1jnqCRRWFEF79Vxy3tHoAsBSbI2Fbk32Y4MnKOI66IC6cUfTFix/x4iIsOhs5nRYZ2CDaV/wPEcz2PIAlIMTi2vgs4gRKoHZCtpgi2bM5B616d++rS495fZ8L7IXLRSBlLOVcx0VmbqDdiXZrcU/Wt7qkcFUs+eVcLpXpyLa6/sRv5LZrJPfR+XxGYVtwqkO5Tht1uXL2Us3afspUIbVchyBpKfOruHh3GreNbpR2JOfh4WjdHKMRTHlit+pX41wp5JqDqt4j39vVGp4yKM228haTNZO7vlHLrsn/uyTYrnLDWTHvbLgL/d3ocHmt0aIlUpKqvGe9tQ5Vh5rLZX1Rxb3Z/vScspyuQElpbM0agyV5xv0k0UnByGkoyx9oN2MXa6Pyu/Q0mABSQeD0yACTCBwCDAAlJg9AO3ggkwASaAXglIZOFyh6qGjKd/pp2cE/CWIQtz4+gP9s7vsHtbJc4/BPR/TEPpRnU2RYpyV+/LwMWdJuz59l9A5GSs3kyLg0IwELu/t1fhkjjG6BQY8lMRcZkFpKAZst4EJAvZw606g+d3paNzixGdYnEW3WUgkXjYcQ/3daMwop0WER1/kEe5BEVFBpK74OghIL2OR91kIE0Po2q4FitGxGkJNY4/3Kf9lXKLwqUFyx26bNQveKi5uO0hICkXwcNIHCKbvrCiD7Ao6iZ255SjbaF9oTKtjOJdDtGCVksD1m76EXPdMpBG0ALYnRYd4uOC3F6r8yIKpQV9kXcWNKObG9pnBLqysLOiqdZI881jRMxKQ2JrHToXVGONTjsDKSVKVIaUYc/lX6W5ZWleBlLioHmMNzqcc8tMhN1tQKHxc7TYfoO41/JRlDaKs5D6rL97cGCxqF1nQ7L+Cs7cBsYvLsL7rw7DEJprjFQpdt02CpkLI3HgAuUklUxRWdgJuznfn1UAyw/1KDCdQUd4EpZOe4BzUVkeAhIsZJ1nNOEfrf+DLnYNrDNRAAAgAElEQVQ2igypiOcspB50qB/f6va8YaHK93dIbFzjdV7xIg51VTntx+Z2fShRLVkL64JspJB9r/urXwSkfrvW/jtR/3Fzq459SgFJkHn0ZRkO6NJh+D/3Z1FvApLn2Om/6+6/vuyvM7GA1F+k+TxMgAkwga4JsIDEI4QJMAEmECAEeicgBchFcDMCj4BHBhI1kSzodkXXIueb2ThIlUdWykKy/3sKOrSESLFA58i2wLAErN5Iu3E7tAQkEii9CY4eAhKJMor3RlN2RVHWFCm7wpWNgt9izCt5MKSF45IiR8MO2f6H+7XYJLRcOI/O8ETkbs1AQoT24ra0MK2y53uMc9s2Yc/tGGTuNeD5b8qwvu4WbLQj9q2oOpyP3UEVRk5R1QzdH0dh+Pc2aad9SpS8CGrFM0hcmUeVS2K3qz0jSQizwfWyoanqXeyPNuAjWggGzLhaaUL5BVrw10+gnbd5jmvS+rm9H5pGL0Db2WNoo4XeDXl/QGNZFa5bxyKTPjtTxUMhJjjHUpRc3aUStcWOdMdCdcu0YrbJDK5B5dZauoe8U4W2xXlUTRLclXtB3Q3+aLzKws4fB+RjhAwBD+FHcW/XaW1o0qhA2vUsDruscIU97Gy0KSrdLTT+1pvEnJ+EpNjzwKve89fsc7UJhZ/+AgyjZ4TN4hlBQVuM5S/0eJsq6T5u1uF5EkMNUkWR9ueUgqY4d8skYd+sV4iiioorhaD651nAP2yUpyiqUzQ3dqnF0pRxV3BndJFdLHUJH8SKnlkOCNF2FtlEto7EBqrekRwBtJ6vXMIqoHy+GuixphZSlM9xwJpP0hFHGweMpkbctelUz39N8/Yj9wUdLF+VkUNCIjkkTESb63nVyV2uIC952UsFkhYXhSju/qzhsjd2tUe5kUEtIO2/MQUrX9Z5jLmwY8vgtD0Wts5Sv6qebehZ07nJwu25KGxZDC7V0XiPXojikhSMoLEpb+CYifGX7yG+xP7c+YjcIwr3XyNXAedGwgf0XFoP2yw9LrUmYJdfq736bySxgNR/rPlMTIAJMIGuCLCAxOODCTABJhAgBFhACpCO4GYEIIGHOL62FhFb8zHTtfjjZmHX161+QhVbb3+O8SQ2pbhZ2UinFr9f9RPmHErTsDnp68b18vhi0a/gFyzaS6IeVR9ZaBFi+ek/oHRrCiLEDvLaZ1Gyk/6t+fMpaKLFvc+e+wtZSOlwfN37+HvYYlqomIo2qgor1+ep7KSefFOJN0+OJNuaFOALWvi6kUwLQeE4rBDfXAtMYpHFZMW7e0mw5IqCXnZyAHycqviWU3bNro1TuZIoALrjqZvAAtJTowv5D3qtQErHk4p3cWociSKOiuGaWLFhQeeyjFWJJarjKKuUzGQ3WwZL9gdYM/qeVC2sy/MuICW1VmJJfSSKd6YijOabnObZ+CR7CmXiOF5iLDvnGDPZMa4XVbh5SLit9blhaFxXiLsLyOp2Ei3Mr9+BlgUkBpDY886WX5FJlo7xN8j++fQEHNxKlXeuCmvQNZLwE5tHAlIMVfprcbAqrktxbIWAFP1PsgI9O1meOy8LG2lvAlIaLBWrcTiSGKfpyf5xE+7O2yMJMAP90hKQ7M8PIrdMPOsZ0ZYh+vcmTCvOYDI9c42/8B4KOu3WlE1VmTgcSxtKNLlPxNcusVFLQPLCRV/v5VlD2Bs7x5vcHvkZ0LOCTjzjaI25u1XLqN2OvFjluKNnG+VzkYVsODdZM1CfARJ/ytCyTGyesUnPVi1pJKKFNyCdxmyuGG+ttBHM+ABviI1LtkasLSALaXpemtzsfG6LwWd0DOsaYc/szUZyoEdE9+dnAal7RvwOJsAEmEB/EGABqT8o8zmYABNgAj4QYAHJB0j8lsFJQIgzZIOTqVp47g8ByYZH7WYMjY4kUaUSy4+NRCkJKcO1eqH9FAq+HIuSoMvesFcfHY6lhT1HloN6gYcs/d48gXgp40SxAALnz7OAig24v5AW8Sg7SflZKWNJVfVF4O6STWKZGZlbSRRyVSZ1UYFEgoN/MxIG51do4K9afF9NNE6KaJwE70LWwHPkFjCBACbgNQNJVEIoKnRpY0IqzaeqHE1ltY03AUnkzOTQZgcpJ0nxDABt+0yRV7g7qgj75lFlLc3R72z5D3KVmzxUYuhjfFawgaokqzH9ssbnSp5BTY6c8ahpSebKLErARar8GL7Lnh0pz4VCFNDgkE35kVrHVjCBuwDhmBu1K5Do/GTLO7TkA8wn+722k7IAM9CjR0tAcj4/qNumsKDT0XND3TO0MWUszq8lX+GN9utyvVzcldVqWgKSFy4vXEJqt88aiva4ciI9BSQhcGmNOZuX/hvq1iHSWJEyZofhuMbGGimb05UTKj87vXiD8kNvz8YRIZBKG57O48WDs9G0Ilgr42UwLCAN9LeWz88EmAATsBNgAYlHAhNgAkwgQAiwgBQgHcHNYAIuAg/JMsaEmtv/UeeChRIht+ojcWnqBR55gUItIDl/3o2AJC2EqEOyH92oR3nFRVgmpSJ32UyMEBlU3iqQul3UCaXO4GthAkyACQQxAa/ZRep7PFzCzUQpI+vcDIetl9OuzW8CkmwdZqcqLPGE+OR4uQlIwo5ViBnTL2t8TrLWc4pXynlSth+zuc4hBCR54d6rgOQ8vyQgaRy7NwLSmztwRjmUyLpYstAb4Fd3ApLLwtgOE8kGsTlF5FSex+TSyWgUVTaSCCjb4crcfRCQtLhMu+pVQNJujxOiloCkPea8CYCSgKSwiZauhayUuxSQXBtz5O/V8yQgrar+WdG7I6kqLhX3c1hAGuAhz6dnAkyACYQMARaQQqYr+UKYABMIdgIsIAV7D3L7mUCwEfCsPhJX4NcKJA0ByU7JivuUX7CpPRmH1gkLO3m3tsrCjgWkYBtU3F4mwAQGKwFfBaS+qECiCpW9lBEzFMpND5moiS6mPEMvuWteBSSNz7ldm3OeMuhrseRYDD4gm7wRqgokHwQkJ4feCkjOihRXG0WlDc2ppfYKqEB6dSkgWa7AuOIE4oqLsShOWfFjw1WyQGwKn4pGWwLZu421ZyF5cPdBQNLi4s2W02t7nES1K5C0xpzqut3Od6d2NQrN6TiUTdlWvlQgaQhIUgWSqzLJ2T434TaQBkIP2sIVSD2AxW9lAkyACfQhARaQ+hAuH5oJMAEm0BMCLCD1hBa/lwkwgV4T0Kg+Esf0yECqDEfRvlQMdc9Akn6ehLuOXduaFnZuApJY9Fn+baK0UAI63pILCZSBNBaXtuTi2iu7kf+SmfIa3scl5450FpB63c18ACbABJhAvxDwKiBZPbJ/9oTn4xDl84iqH48KpE7K5Vsl8oiyKf9OuUhPtmRLKoD8PVgZSzaqzgykaMX7pSyjq5hJtqvKDKQRVLFyp0WH+LhwGYVYyCd73PcpT2aylT6X09XnHmvmFG0gS7EVIstv3VR0ipyluhiqcrILGZdmlKPoZR0ukvjxIeUBamUg2TlY5esa9wCH1/0FTa+qq7KihLBAuUcHN8+ETeQHOjKQhtI1pFXqUfwRzdEis9CkQ/4RZdYPZQt13MN93SiM0Mpv7JeBIZ+kSwFJ2e9SPx5FnFSBJJ5L6Nlh/49IyLZnOf2beHjjLo2nl7vLQFJwaVdaICqAdNEe+7u6zkBSjjnJ2k5vwD6R9eQmIMm/i8Q1yo78a3uq1wokkRWWRi5+hkNUSUe5gms3/Yi5bhlI08Nog06LFSPiBAOuQOrnIc6nYwJMgAmELAEWkEK2a/nCmAATCDYCLCAFW49xe5lAcBOQbHVUlifAmGVi4UWHq5UmlF/4FdBPwNKSPKRIu5jNGj9XZ1F5ZCB5VCCR7cxOE/Z8+y+VLaDlh3oUmM6gIzwJS6c9wLmoLEih6k4BSbkwqfy3t53Dwd013HomwASYQPAR8Cog0aV0fofd2ypx/iFNK39MQ+lGYW2qWIBXZiDRz89t24Q9t2OQuZdsUsscIhPl9D2ijQeF+6+hM/wPiMNPiMsSAoMVTbVGGE8/RsSsNCS2XsLQbAPNW1bcoUpX4+mfqeb1GSSuzEPuS4pqJDF/1NmQrL+CM7eB8YuL8P6rwzCE3q31OQu9f73pPJ07CSnjruDOaMoOnEbC0pYynHocjuTFU9FSbcYbRzIw/u4pbDIeQwud9/lYG67HZtgt5DQ5UE6S87p0ExAffQtP3G39ntzD8UIT/tZK7XwuBk02pz0sMdxeiJrvbYhfloqo6l8xU9j0KWzRMCwBqzcqcwcHbmh1bWHn3o916FxQjTWTqL0djVifcwt/PphHoiL93/KjBvfX0eEUJDUFJC9cOrwISDQO1ONK0R4vApKortYaO0/oGSeHnnE6Z2xAvbtlHn1vjAX1uG4bhcyFkThwgbIfS2I0M5BKXibLROkZygzdH0dhOPW7EEvFM5rLbg+/xZhX8mBIs1F1NwtIAzfa+cxMgAkwgdAiwAJSaPUnXw0TYAJBTIAFpCDuPG46E2ACTIAJMAEmwASYQD8RUG9eeKqT9tMGhLaT72F9R4Zkvdb9S9i1rcTx58ppM4eiWkr5wX5qd/dt5XcMKIEn36H87c8xfi8JSAFQXdZXLNjCrq/I8nGZABNgAj0jwAJSz3jxu5kAE2ACfUaABaQ+Q8sHHgQE5JBqXxZoBgEQvkQmwASYABNgAiFLIMAFpM6HaNMNw/AwYUlnREea3XrN2+tJx0N0Rg3DUMrdKV91AmNKijE32su7WUAK2VHd/YXZ8KjdjKHRkWTrV4nlx0aidGcKhnf/waB9BwtIQdt13HAmwARCjAALSCHWoXw5TIAJBC8BFpCCt+8CuuUKi5aWacW0o5XsLyrKsOcy2ZM5bE0SWivxZu2z2PXRHPojlEJ3l5DBev4BLNI3otzYgOtWIJrsMErSxyLMEVAdtiwGl+rIyiV6IYopuFoKjz6qR2bsFdScNWP4YgMFV5PXu2TnYULhp7/Q+RKRuzkDCRH2YF+8Fo7rp8mKZvRiFC/4F/aYPkdbZDIMJWkYP4Q+2nEFpm1V+Nqsw/ML85FLx5MChpsTkNnRgAPN4Ugim5o3OitkK7ZZG+w2MfxiAkyACTABJsAEmMAAELDcqEVBxUW00/NT3Gv5KEobRc9P3l9tX9JzUt1P6MTv8eLKfMoDVFjtDUD7+ZSBSuAhGreZUHP7Pyob4EBtrT/axQKSPyjyMZgAE2ACvSfAAlLvGfIRmAATYAJ+IcACkl8w8kHcCQhhx2TFu5QjIHzjn3xDYtHJkRTQmwJL/XvYZCVblYVmGFdcQpLwljefwjvrf8HSj2fjTo4JnVkfkP+8GZ9tKcTdeWIH7T0Sf8rQskyIUTYcX/c+WtL2I1dfT+d5gMxSstKwncJaOsaij7Pw/PeVWFIfieKdqQgTAdPNs/FJth41dAzrmg+RO+lH2m1biaYZ2diVMQznyL/++iu7YXiJzrmOzrlAvOcehWXXI25rMRJ+IAHpGIVUl6Yj7jbtviThq5SEL50QllpTWTzibwATYAJMgAkwASbABJgAEwgBAiwghUAn8iUwASYQEgRYQAqJbuSLYAJMIBQIsIAUCr0YgNfQhdWJZPt2QQQxT8T1LZtwfyFVHXWWYQn97JMMK4w5JAKJMGa6rEdfFGJVexoJNJCqh0Y4QntdgcgiAPsoBf9uFcHY9goj8Z7hJzOxO6oI++YNA9pJnNryH+QemoxzrmOobWhcx3vhJgpW/YT5JEIlDLFnAjT+aTcyrWWyUKQI7I5iASkABx83iQkwASbABJgAE2ACTIAJPB0BFpCejht/igkwASbgbwIsIPmbKB+PCTABJvCUBFhAekpw/LGuCbgLSJZ7OGwqw6nm/8ImPkn2cUL0sVHIsxHZWNNhxOFYqi6aRAKOUkByCTQ9FZCWofCssolJKDqSgItdCEiFIBu6eQ/p/HW4q/jomGU7kItKFpB4zDMBJsAEBhmBJxbyAgvTQ7ib8osJMAEmwAQGBwEWkAZHP/NVMgEmEPgEWEAK/D7iFjIBJjBICPRWQLLcbcCOskY0mQH9sCnI3EiWZVE+wOu4COP2W0jaTO+P8OH9/fEWRWWJqH7hVy8IuAlId2pXo9CcjkPZU+15QlIFElUN3a1H+jEbEttvYujGDzBfd04tIPWiAqkmupjykJR+/nKFUkqUZwWSJCAtIAFp1c9440gGJisuX6qaclrVcQVSLwYGf5QJdE1AzClGUyPu0rq9fnQKDPmpiO8qxCPAgTZVGdE2z4Dnbyjue35ts/1edm7GDrL37GF+SeePqCmrQCMJ+9BPwNKSPKT4Mn/7tf09PBjNLWnGx1gtrE97NC5suH/ShD1IQ+m8UT6eVMwZOwBDNVaO8+EjNDcYC+rt+X0zslCUNQW/8+Fj/BYmwASYABMILAIsIAVWf3BrmAATGLwEWEAavH3PV84EmECAEeiVgPTkO5SvaEBEvgFLx+nx6KtKrK8Lh2FfGuK7vE4zLlbUwrogGynRvgNRLeL7/jHf38kCku+sununm4DUVEWWcnoD9qVF4lrle/hre6psO7ekDOd1M1F0SIybBzj8jjoDqemVDynY+UGPLOySWuUMpBF4jDstOsTHPVQcw4uAlBEuZyC9pIel5QEscTGAFwEpmn6+4kYyPlk3tcug6u5w8e+ZABMgApYrMK06gaEGmlPG0PeP5pTl3yZQftmUgKoAcVle+iDYOAWkQBRmxH3ZZMvGvqyJePKlCSu+ScInGwP7XiY2I2w6/V8k5lEG3gu6Hn5t6L6/vRJP0g2Y69OzR08EpIc0d1SgM7sYi+JoHltnREeayO/raRt7eEn8dibABJgAE/A7ARaQ/I6UD8gEmAATeCoCLCA9FTb+EBNgAkzA/wR6JSDdqLLnz5SkUP6MeN1DzfIyIH8P5rQaUdg6mXZdn8AZcyTmOEQmwIo79SYUfvoLMCwRuZszkNBei9Q6G5L1V9AyjWzMXgYJTGXYc/lXek8CVlNVU7zYvV39sx3ALKoUyRhLglUFCvdfQ6duAt4yZGFunFXaiX1/oX23sCw4Cfuzethm6XGpNQG7pLwc50ssKBWi5nsb4mdRdcxZHZYemY02zeOM9X8HhOoR3S3snDuzbaOQuTASBy44x409Z2iHLhcNtIgpXpaWRpQbG+y7uF/JQ0n6WBJnlNVDQHcZSClRYpyVwXj6ZxpxzyBxZR5yX3rsg4BEfdxxBeXbq3DpoVwBEXFZuwJpPFXSFa6vRlPsYhykccW7zUN1QPN19QsBMaccG+kQlx1nJAsxC1mIoYv7Al4Lx/XTNBeQNWbxgn9hj+lztEUmw1CShvHNNL8cBf4cfhOnvjUjfpkBb3RUwfjpQ0TR/aWU7i/CnszbfHJn2mJ0HK3DnXCar7ZmIOyYbI8p7C1VVT8uq04bdI7qKdvRWiAjHVJemiv7bQPcj5tAlbhiE4Zx/1W0u+5ZVFGkuB9FT8uAgao4JUH7RgySWy8CWcUYcdRZgSTuceq5Dh7zJLHUenWRW9cvfe/TScQzBglA04bhvJXELoewKOZ6z+cN+/PAtdgktFwA1nxCfaDBwlXxZtNhDI0HQ9ooxWYApYAkzyk23Uh6psnDIhI5vb1UIiP1oWlbFb426/D8wnzkvhrDGw586m9+ExNgAkxgYAiwgDQw3PmsTIAJMAF3Aiwg8ZhgAkyACQQIgd4ISJJA47Qik65HruqY306/+2IsPtiZiqG0KPhOhR4GqjCJ+0auDAn7woic5tn4ZNYtvGmy4t29ZGdHljRP6D1vnhSLiCmw1L+HTdYM1AvBSFkF0t6ItQVkNUafmdxMx699FiU7p6DJq4BUBuuaD0lEUC/4iHMtqY9EMbUzjI6fUx0DAwtI/To6xS744899CINb3/RrI/hkTIAJDDgBzznF2STPysS780R1xz0STBz39kk/onxVJZpmZGNXxjCco7ng+iu7YYhoQKpjfpl8myqaKn5EUl4xVkZfJLvMW5gjrNDM3ueTv8duoOPFoKniXdTEFmHfvGGygO1WgdRGmW4F7elU0TMKd6jSslyfh9p0u12afG0TcZ3a5nHcVx6i/O3PMWYXVceg0dG2DNjKctH4AglVr+ppY8W7+HraHrzVaXLNr6LCUrawEwKSYq7TnCdTMNyjp210Te9Se/NxKI0qLgP11X4K72z5D3JLnkHN+l+wiEQhYTcrsfV43khGC3H+7Lm/4CNxTZosJuLqWrIYzPgAa0bfw+6cSoTRBpilY5wAFAJShDj3r8jclUEbWiqw5PSELjYNiAqkMtiyPqRjicqkQtxdQM8fk8Q56hG3tdjHCqhA7QhuFxNgAkwgtAmwgBTa/ctXxwSYQPAQYAEpePqKW8oEmECIE+hTAcmZGYOb2P3mCcTTwtjwk2RlFmVfhINzMSjPhk2ikklVGWQHr1xQVNqI/VtYh92ejSNiB7Kw0nv7PF48mA6ryVsFUgNG0PndbYTELuGa6B32rByXhR1XIPXbsLfQ2Mj5HONL8zEzULKw+u3i+URMgAkoCXgVkNzsRR9pZqN52lIejiXhJfpze6WsmF9Ux5GrGl+kClff55OxXgWkf/+ThJ2zE1CcPwcj3PJ53AUkz0pZHVXXkAUaVUjlvuTMMlJXXjpZqe1c3QUkea7Tnic9s4MsVH2UUwHklpIg06Ncof4dv9J1N79O1aqROE7CT2e2XexR83A+b2QBFfLzgDYLIdC9h8ZJBhjmaVUFebGwE9VaRqDoiF3AUr7EM0XhWapenbYG++j5JKyTcv1W/YT5H2chYYi94rbxTyRs8oaJ/h08fDYmwASYQA8IsIDUA1j8VibABJhAHxJgAakP4fKhmQATYAI9IdA/ApK8CDb8pGz/Y29nEooMQKFSQHLZAP0XNvEWsiUSi39KAUlaMHJa2knHGUk7g9ULRmoLO+8CkrTIKHaSs4DUk6HT+/dKwl8l7ryWT9lIvoaa9/60fAQmwAQCk4DPApKrGlXYkzrv7V5yzaZd7UJA2gEYqiFVzPo8n3gXkIRF6/0va1F+9CbCZmRhQ/pEl61l9wKSsM+8iZqKSpyzTMSi7HSkUJaOfH1yn/kqIGnPk+4bKWTrWbnyJhDHhxUXt6/B+Rl28UXK1XNsRlHzcD5vaDwPePQxsdA/QGN1JQ7f0GNmdjaWTgpXXLxSQHrsstaVnkvEs4uGgGT/sBmN297D1VkfwDDmO6omq8NdxVE9rA8DETe3iQkwASYwiAmwgDSIO58vnQkwgYAiwAJSQHUHN4YJMIHBTKA3AhK6yUBa5apAUgpImVTxU2yv+HG+3LIXREh2oTkdhyjrwaKwyfOoQJJ2Ittzc+wv+wLinQXVWDPJPQOp5wKS53E4A2kwf1f42pkAE+hjAt4ykKxXYMwhyzLHgr2vFUiFoLw8HwSkN0hAWuFlPvGsFOpKQJLnoosVhfg4UraE80lAcnzc0tIAY+FDzNmbjKYVnnOXrwKSVHXjcV3uffgQF6tu4ncLUwK6+ggWGgMr9uO6svkam0vgysvTqEDqioXImiqoR5ThQyyKc55EFpAWdZZhybEYyZZ3RBcVSM5PuvpowUOqQCK73SMZmNzHXx8+PBNgAkyACfiHAAtI/uHIR2ECTIAJ9JYAC0i9JcifZwJMgAn4iUCvBCRRQUKLWxH5Biwdp5cCwNfXhcOwLw0RkvCTgF2UYxQhMpDKdMinvIIxiswhkd1wp0WHeOsJeYc4XZe0s1hvoKqUSFyjHIm/tqdKFUg6sRh2IxmfrJuKMEWewfQw2vXdYsWIuEjPz+qy0ZCh3KWuBmf5ihaFKMtA5C0JgcqegZQOuLdBOg4LSH4adnyYwUzAzY6sT1B0XIRx+y0kbaZcNTdrRFe4vbA282JDpdkmN6Fbfo+ZKhNM+PpP+WQ9pqxe6JMrC+2DkkhgWnUCQx1ziuWrCiz/NhGfZEfi7++Y0JlFWTWTzPhsSyGaXvkQ+S8pK3SevgJpZYScgSTPJ5A2JGgLSM45Sp0XJDY/7NblS5k79ym/r9CW5TUDyeO4C80wrrqGJJEFCOKw4hISD3aRgeTaoOHdwk6Z+6OcJ4NxEEnZiPUjsWunI8NJEpTOIIGsaZ8nC0LP5w21Fa02CzPZBlZBZygm0Yhyi9aaYHPY4tkZyQKSJDI6nj86RX5jXYy6Akl6HqIMqxLKsIqm3KMt7+PrWeUo+j+rnIFElVOWlgewxMVgaDB2QqC2WZpT1FVemEXicb8+sym/h4oNUgPOzIsN44C3q58a4DY2dMMSsHoj3WOj+un8gXKa/njuCpRr9VM7WEDyE0g+DBNgAkyglwRYQOolQP44E2ACTMBfBHolIFEjLHcbsKOsEU1m8vwfNgWZjj/MpN23N2KQ3HoRZ8zhSMo2YM0LYnHVijv1ZTCe/pn+9QwSV+YhN0KRUSEujP7QMdJO4Ou2UchcGIkDFyi/oiSF8isuonB9NZpiF0vh1TYSrIz7r6Idv8WYV/JgIBu0MPfPtid2KSBJVUvbNuHAbWD8a2ST96mNdgpTroHmcVhA8te44+MMYgJ9vpAhBJ1aWBdkIyXak7NLQBK2ld28VO/1KiCJG+GPqDFdxfP56ZgcwBky3V1vIPxezClGUyPuWmlOGZ0CQ34q4omppaUR5cYGXKefR9P9viR9LMJc1SbClq0XAtI4qlj1mE/CccmLgPTkh3rkmM6gc8YG1CsXqYX9qtGEf7T+D7rY2WTPam+7ePlSgfSIBLPC/dfQgd/jxZX5JJAJa1WqjNlehUsP6brJFq8oawpsLgs/MSd1ISCJ82rNk6qO1s5ZCoSxoGyD0rLO/nPZ0i7TWqbxvGFTCYBSH2iwAI23QuPnaLH9BnFkp1okniNcJ1YsvsfSd3xLGU49Dkfy4qloqTZ7VBUpx270tAwYqIpaEooUfagc04HGOGjb0+dzijcyAfrdGTAeATiC3Fi0CfH3cqJm5qo/Wt+T5wt/nM81t7g2FHg5Ko+JHkxWf2kAACAASURBVONmAanHyPgDTIAJMIE+IcACUp9g5YMyASbABHpOoLcCkrczqi12et4u/gQTYAIhSsDbQoZyoVy5+OrAIN1Tbo/CW+3n8Ld2WsTNy8b4Lyuw53srxi8rguH/hCAkBGoTCj/9BRiWiNzNGUigCiQLLfgX0IJ/R3gSkmLPo2US5Z6pKpDkfBM4dij/TpHXJmWWiPcf1SMz9gpqzpoRv6wYRZII5e2ctVhvOo9OxznxajVWolZRbalefHSKB526CXjLkIW5cfoQHQB8WUzAvwT4ecO/PIPuaF4Xx824WmlC+YVfSY2egKUleSQ0O8RcxwYnZBVjxNENaBq9AG1nj6GN7tcb8v6AxrIqEqvHIpM+M5M+4xIHbTrHhiUbDr+5A2ckWHIG57kZ9kzNrgTvsGUxuFRHc0P0QhTT5qgRSuCa8yBV2X9RSVmht6SNV3OcVf9iTmxOQGZHAw40OzZqxSozt0ROVwIuUjtF1pt9/pHnsOGLDWQnHWMXt50ChIql9twWVOPDfWz4cH2efT3KbqftGjN5AG1mGEHVj2I8OUWjRa0bUHjWTseec6bXeB6xz/t4LRzXT19DJ9lwFi/4F/aYPkdbZDIMJWkYP4QOQOPAtK0KX5t1eH4hVTdTP0ltcOvvNzor5Pw+j6o72lywvRA139sQP4sswc/qsFSygdXqV89noEFXpeU2sFlACqpvOjeWCTCBECbAAlIIdy5fGhNgAsFFgAWk4Oovbi0TCHoCmot9NlytWInjo2nR5VUrWUkZYck6gJVUGeJ8SYtcX4yVMkiGnNyEnGO0EFZqQGI7WWRW6GE4lIY4hUVmmNhp3Dyb7M+GoXFdIe4u+BC5k8jybP0OtCxQC0jCWvPNkyMlK0sLWY9tsmZIlSUeFUimB9I5U2ynsHY9ZfJ8nIXnv6/EkvpIFFO75HOG42/Ly2DJJsu10fewO6ccurwuBCSbbKE2uZmup/ZZlDituoK+w/kCmEDfEmABqW/5BvzRvQhIkgXm6T+g1Gml7LivCjtk51wirJSFVeVnz/2FrCd1OL7uffw9bDHZL09FG1kol+vzyIZSj+M0J7VliPv5TbKXPIPJe2keiFBuAlBWAtIc5ma5eXfeHuS+cI/EgzK00OaDkpdt0rla0vbTz3UOxGac25aLxhfEPKinStp38fU0+lzkCSw3mrF6F+VomRtRUPAz5h/MQtwFug7K5SoqTUfc7Uosp+sr/WgOhqt4KKrohICkMYdJx9EQkJSW0/LcNgVC3wial0YF0vofknGIrLB1ms8Lirl70mMcXleJiHXFSPhBOWbUmz+UzwnKfwvbTc9nAz1qaAxY14jnkR9RvqoSTTOysStjGM7ROLz+ym4YXiKbVtczi3h+qEfcVkcbNPpbGs8aFUiq8yssurX69SBlBb7teAYCPTutEnadG8kuPGg62v8NZQHJ/0z5iEyACTCBpyHAAtLTUOPPMAEmwAT6gEBfCUh90FQ+JBNgAqFAoFsrFe0sCdUisdJOTnE8Kbssqgj75g0D2k/hnS3/QW7JM6jJkUPsu8tAkq3GZqKjahkOx9p3lENlYScvIA0/6e2cJDBJu30V1mpeKpBepAyXFbdn40g2Lc6JLJW3z+PFg3mYPphXb0JhrPM1MAEm0PcEPDKQREWQAcOpitR1/8ZN7H7zBOKdmVluGWLOTDKlAKAtTCozhbwISJNuUiaT8/5PFU9fFGJVe5qHnbKn3Zm2JZ66HY/xWcEGtC2uxnzK5dKsHOpKQDpKltBkAT1UYf8pZYhpCEia8ylt1Ijv+x713xncxwZVoq12VJWpbDFVzwty3zkbou4D3wQkzeMfmoxzVIFkr17ytF2VxusLNH5W/YT5tEElYYh9c03jn3ZDsurU6KcoLwKSGF810TuoykxYoYqcMPt1afZrPhVVlZmRuXUQ5kN5GW0sIPnva8hHYgJMgAn0hgALSL2hx59lAkyACfiRAAtIfoTJh2ICTKB7At52i7uyb/4nHcNuASPnFHUtIF3CTMeCodNCxt4QsvDZ9SwOKxbzNAUkkV1jonyT5v/CJj5GtjJikc03AWmZy7ZG+5zdC0jSAl71zwp29gVQYY/DLybABJgAE+iCgJc5RS3QyIv+KsFEKfBTxauHgHTBnpcDZ36WNEEAycISbpyPApJrgR+SfZm79Zk8z/kmIImKKSF49b2ApDG3SZsiguillYH0TRIObp6OdhJYuntecF7p0wlIWvyEpaB3AakQG9Aw7yGJPXW4q8AsnodyUdljAckloKoEJO1+jbpRj/KKi7BMSkXuspkYMcg3sLCAFETfc24qE2ACIU2ABaSQ7l6+OCbABIKJAAtIwdRb3FYmEAIENBf77qFmuQmdy8jW5SWrZCnkzJLQXMDxqEByCkiZtOO22L7j1vlyO5+WgKSrXY1CczoOUei9lDPgWDT0TUDq7pxuAlLdM9hLuRfKHeBSBVLz62jImhgCHcyXwASYABPoRwI+CUhPWYEk5oJ8PQ6sOIG44mIsigvRCiTn/ONWqeIxn/Zjt/rlVF1kIIlKnO6eF7wLSPUYvqsIcxUZSEIIVNvZaRxfUfmlVYEkCUgLSEBaJVdNa7ZBcV1dVSBpC0ha7XKehfK26suwqd1u8zeYNSQWkPzyDeSDMAEmwAR6TYAFpF4j5AMwASbABPxDgAWknnC0wWIBwsKcfvU9+Sy/lwkwAYmA5mIfLcotqUJY0QdYFEULfZQZ1Law5xVISa1y5oDItrjTokN83GMSp5x5RNoZSJKli96AfWmRuEa5F39tT3VUIDl/HuPVwk77nA/peiqA/D1YGWu/HikDKZpsZFbdwpyD2ZgusizWX5Uqp1IUGUjTw2gBp8WKEXEKEYyHDhNgAkyACWgT8DUDqTIcRfsoq05l+eXFRozEAJedaR4oq0Z53z6KOGcFknPeonlG3vjgmYHU9MqHyH+J5p8uK5B8zUD6CXP2ZiP+shcLu07FPBPmloGkYWGX0lGLtEo9ij9KxdAblMFn0iGfKo2UWTnyfBoeXKOwCwFJ+/oUzwvuGUgu20Mz9XUurlFeUb7IK9ryPi7NsD+vSLZ10rNEDJQZRDI/ejborgIpI1zOQHpJD0vLA1ji6BlEOW4V1xVNP18hMovcBB/LV2VYcnqClO0oPptTHQODl34dTlmSy79NlDbRgLLDllxI4Ayk//f/gmusc2uZABNgAiFKgAWkEO1YviwmwASCj0CfC0iiUsAIFHm1vdDOO/FO0ob7J03YgzSUzhvlF+CePvReDqu4FlRRoPI8WvilP7xTjedVH3C33vJLI/kgfiXwxGKFTadHWFClQfsVwcAdzCOvwm4HNL+9DOvrbsFG9nFvRdXhPGUBKCuJfLGwS4my4g7tnjWe/hlWPIPElXlU0RQJC31315vOozM8CSnjruDO6CKURH8u35uoTcaCely3jULmwkgcuEA5EVQlFPFDPXJMZ9A5YwPqKWQ6VWvxzcs5H9EiTOH+a3TOPyAOPyEuS1geWdFUa6T2PUbErDQktl7C0Gy7Vd0jp0USfosxr+TBkDZqUO/+HbgBymdmAkwgqAh4zdUz42qlCeUXfgUo+2YpZd9I99qeCkhbp6JDdd+uQ+eCaqyZZKP7+Sa6n5uRZCjGiKNy5aylpRHlxgZctwLRdD8vSR9L93Pv2Tku3h1XUL69Cpce0udmZKEoawp+R7PZ/S8qUXj0ljSvzck3YOk4vfo6VAwe49y2TdhzOwaZe1Nxf9UOQAheXjL4pEqY7YWo+d6G+GWpiKr+FTOlZ3bt+TSox4blCowrziBBsoj18rzgtNO16fD8wnzkvhpjr0x2CUigZ4p6FNCzQQc9Uyyd9gDnorIkAemJ8pkhI0bjeeSxDwLSWNpoI48D/egUGPJTEeFNMOy4iML11WiKXYyDZLf4O1cHUb/SODhwGxj/GtkwfmrDG177Fbi4k/62+vZfQORkrN5Mm1wGuYUuVyAF1TedG8sEmEAIE2ABKYQ7ly+NCTCB4CLQ5wKSH3B4BhmLP3Yr8STdgLnRvT9BrwUk16Jy79sSMkfwuqDTiyukP5KN228haTOF/Eb4chz1zmL5EwrRUiki+HJIfg8T6DEBb+OwxwfiDzABJsAEmAATYAJMgAn0MQEWkPoYMB+eCTABJuAjARaQfATFb2MCTIAJ9DWBXglIUg4J8Ofwmzj1rZl2LhrwRkcVjJ8+RBTtuCylHZdDFFU7kk93cwIyOxpwoDkcSbTzfs0LNlXeibwL31498JaVQmOd4fKzyBs8Yyzt1Hfs7NdNwFuGLMyNs2emXItNQssFYM0ntHOSdu+ZtlXha7O8g1Dp5a3cPZgUex4tk+z2E57H1stdoKpAqgUy6DzKLBbXO9ULxrIAJgKU62Gbpcel1gTsol2tFi+7SgtbJ+P5Gydwxhzp2m0Kyz0cNprwj1blztS+HiFPeXy/C0hmXKyohXVBNlIcomH3wp8PAhL1eeC+tAO1A7e93DJtAiwg8chgAkyACTABJsAEmECwEGABKVh6itvJBJhAqBNgASnUe5ivjwkwgaAh0GsByWTFu3uzMPl2JZZX/IikvGLK+biIghzhF5+H6a2yhZ0kIB2LQVFpOuLE+2ufRelHU9FE4s854R8+4wHK3/4cY8haYi4oH8RxDJXPe3sj1hZQuKw4ZzN5tdMxSnZOkY7x2XN/wUfkOw48lP3DJ92j/JF6xG0tVlQrKX+vyEQZ953GsVMw3NmbWnZ8PRaQymBd8yHZapEw1dKA5UYzVu/KwGSRh0LXNf9gFuIuEKcvxuKDnQ4/+go9DIdS0VmxGocjDXSNevJc34S78/Yg94UAzWPyJiBpimCPSRwqw57LZDMzLAGrN1KFkco6Q9iMmFD46S/0+0Tkbs5A2LFlKDxr7xi7ZaDeZRVi040k0S0Pi8YohUWyL4tMhmFrGsaHealAEm0zleFUsw06h2VIPL1Xs20aAqVkcXJ7FN5qP4e/tYcjOS8b47+swJ7vrRi/rAiG/xNilee1JLQLIVaPzNgrqDlrxvDFBrJus5LYuANnpCsciUz6TiR2NsBoasRdslVhi7OgucVyQ5kAE2ACTIAJMAEmwASCiAALSEHUWdxUJsAEQpoAC0gh3b18cUyACQQTgV4LSE77NpVgoKickDKC7BlIkoDk9BB3vX822pwC0stmCruvQCdVMoncEudLaWH3bxEWe3s2jmRPwZAn35HgdB4vHkyH1bQB9xeKjBH6lBQg/BPmf5yFhCE2XK1YicY/7YZBiDbiJZ2bRKgjJNzQf52VLBtQqXFsEsGcpUveBCRVBlISXav9mpztUVcgNWCE5L3u6cP/WcEGtC0WWTBKr/Wb2P3mCcTvIh/79VUYWvIB5lMFTtvJ91DQmYXadP/kQPl9zGoKSKIvPEWw1ajCmydH2oN+v6BrF2HAG6e68l+UQcRh9Puc5tn4hPr/btUyHKacHFE5hvZTeGfLryS0ZCD+BgUAU3Dwwa0T8TX1w99jN2CX8KKvfA/l+jxiFi5XvSks7CIE0/Z07Msa5XrvoXFnNNoWg3PrCnF3AQmBCoEy4QdZ+BtychNyjpEoVErCD4UTvyOJgGmI+6YSS+ojUUzioOtaZt3Cm6YH0ntTbKewdv0vWCSNXWUF0kMcX0u5WxkfYM1oIYpWIix/D5aO8XvP8QGZABNgAkyACTABJsAEmMCgJcAC0qDter5wJsAEAowAC0gB1iHcHCbABAYvgb4TkBShvT4LSCQEdNxETUUlzlkmYlF2OlLi1EHBkhjjtLSTuk1UZ2QBFQoBSRIv6nBX0a32KhWHKOUmbjgFpFwSkDyPbRd7pJdfKpC8C0jChk+ITmoBySkikICU46xIcbTHYekXkKNXU0Cia1miIYJNu4r0MjMyt7pXHtmvrKkqE7ujirBv3jCHUPQf5JIYY1MKSEoIrn5SC3m4UYXUY0KomojrTtFSISBF/9OEVWcnoDh/DkY4RcO79Z5t8yJQZlrLZIFUWZmmYAGta8mzYZMrR0spGin/baZQ7PfQOMkAw7wYl7gWkH3PjWICTIAJMAEmwASYABNgAkFKgAWkIO04bjYTYAIhR4AFpJDrUr4gJsAEgpVAwAlIDpAWsnczFj7EnL3ZUFrYSRVIza+jIWuiArlbxoi0wC9XGHn0jRcBSapA8ji24tM9FJDuLKjGmknKSiORgdTTCiSFgLS+HsNLizBXZe8WoCPPm4DksmVztNuZa3WjHuUVF2GZlIrcZTNlAUcSkGS7OvunRJVXOqASkGSrOZvrPW4CkkvU0RaQxpO93P0va1F+9CbCZmRhQ/pE/I6O9ci9bVZtgVISIJ0Vdh4C0iXMpMqz4Sc1rsUAFHYrIFFDLA/QWF2Jwzf0mJmdjaWTwgO087lZTIAJeCdgg8UChIUFqP0od52KwBOLlTpLjyHMhQkwASbABAYNARaQBk1X84UyASYQ4ARYQArwDuLmMQEmMHgIBJSANO0ejKuuIYnyjabjCkwrLiGRcpTGXybRSNiarSNbM0UG0vQwWvBvsWJEHCRLMpeFnTIDiWzrLC0PYImLwVBXt94jq7wyWLKFHZh2BpJ8bNlKz/cKJEfVjN6AfWmRuEbWaX/VZaMhQy0geWYg/SQLZhcSsIss3SKoauadMh3yP0mDxWX/RjlPHfdwXzcKIyICdKx6rUDqSgSj/qwvw6b2ZBwSfe24NFGBVBNdTLlAir6g3zkrx0RlmeWrMiyhfC2RGzXCWwVStwKSk6UQowrxcWQ+DkmZWuKlaFuGlcapp0CptFqUxorK3tEpIGlciypHy1sFkqKfKX+pvKAeUYYPsYjGPr+YQMgQUFWP/gYRz6VgQ14q4p03g1C4UK2NCKrrEvcARwWvsGTll5oA8UszPsZqkbHYo3Fhw/2TJuxBGkrn+Wr92rO+sNx15NSR5hRNmxCKsqZImxCUL+W8xV3LBJhAKBJQ5Gw6nQ9gQ1OtEYcjMlBEVeQsSAd+v7OAFPh9xC1kAkxgcBBgAWlw9DNfJRNgAkFAIKAEJPpD69FXFSjcfw0d+D1eXJmPfJGF1HERheur0RS7mHJtZsL2VSWM+6+iHb/FmFfyYEgLxyWVgETgxSL79ipcegjoR6fAkK9ehLTQItR603l0hichZdwV3BldJFncPfI49ijZLsynDCRAssubdBNGWuS/bhuFzIWRONCe6CkgCVHii0qqPrlF/3oGc/INWDrOYdl3IwbJrRdxxhyOpGwD1rxA1SaWezhsKsOp5v8CwxKweqO25VtADLtuM5BkEWzoD2VY/m0iDmVPBaj/l5B45i0DaQQe406LDvFx4XZrO0mki4FUmeYQGTtFTlJdjCuL6rPn/oKPHELeDhLy6jMiNTOQdLWrsVuXT++NISHrPRTasrBv9AmNtikykBQCJZQZX14EpKRWOQPJdS3WE7LYBDcBiSz/woo+IKFIiJ5V0BmK6d8PcHitCbZszkAKiLHOjfAfAdV9w0pC7rs4EJ4fuFlvT3Pl3QpIT3PQwfOZO3Sf3nT6v0jM24/cF3paxUULu9sr8STdgLmUJdj9qycCkrhHk7C/VRyb7tHrjOhI2+PRRhaQuqfO72ACgU9A+azWfWuftJzCjgsxyKXK9h7p3t0fmt/RRwRYQOojsHxYJsAEmEAPCbCA1ENg/HYmwASYQF8R6JWA1FeNGuTHVVWyBCsLjRyqZEM1VsZqiWBU8bOTdoZ/+y8gcjJWb87GdJVNnxV3qDLJePpnSWhLXJmHXBIWn/xQjxzTGXTO2ID6hUDNFhLXHocjefFUtFSb8caR19GxxYT7L5Bl3TEhFiYid2sGEiIUu0MVGUjjhUBnNOEfrf+DLnY2igxCdPTSNg2BMoIq5bqzsEuJ0riWiM+9CEhix+omum4zkgwHsEjXgELj52ix/QZxr+WjKE0hbgbrOOF2MwElATfhWXUv7PwOu7dV4rzYFPBHqiLZOJOqStX2pfL7RbVnPWyz9LjUKqo5J+JORRn2XP5VLb7T99i0rQpfm3V4fmE+cl8lYdtZRWLTOTYoqL9nrioT1e9lC01Z3NfeIKCqZFXcR6KnZcBAIvpQSURWZAjW2ZCsv4KWacUomWZ23KOUFS5a5w7VYSVEGhKApg3DeWsSPsmeIu3kF/1e2DoZz984QZsuIh2bMazSRoFrsUlouQCs+SQdUY4NKp26CXjLkIW5lLGo3Z9OfkoBSb5323Qj6Rx5WDRGL4MmqzsLWd3JlbPLcDjWnr1oobmqgOaqDtqwkhR7Hi2T7D93bphRtidUe46viwkMFAGP7xkJvPtXVWBIPm3Cib4C44oTGF9ajMQftO4j9B33uE+H47jLjlnksBro3kPPf46NX8gqxoijG3BuhiN7VWOeCXNtCLNBp7HJbaBY8XllAiwg8WhgAkyACQQGARaQAqMfuBVMgAkwAbCAFHiDICQEpMDDyi1iAkwg0Am4VSAJ+8+aWAM+ejWcROZ3cWocVYrSv+Wf61T2pWoBqQzWNR+S2KzHk28q8ebJkdhLtqCgCsVVolpxo6KScNI97M6pR9zWbNi2G9GWIexNxc8qESYWGcc4wT3E8bWev/9zuwkrzk6Wjh9GVazLv6Uqytd+xiqjGat3ZWCyuREFBT9j/sEsJDSTvaURVCEpbElX4vhoWmR81UpVhUZYsg5g5Tg3AclkxbvC1jXMhqsuG1M9PtuyCXfn7cFqVGlcm2wBGuhd3qP2tZ/CO1v+g9ySZ1Cz/hcsIlFovENAWvXFWMnCdKiwfa3Qw3AoGS0kINkrUEkYVNjfTm6m99Q+i5KdE3FVoz/l/lb0RYQ496+0WJyB+BtUKXt6glQR7W5RZ7+eh/hsXSHuShVIj+3/XkBjcZK2Za7cnhQM7xEQfjMTYAJdEtD83qdAR6Jzzu3Z2PXHM8j5nmyTSYy2iCpyj/tIKjq93qfdMk0dnxXV5UK8tgtINsX33znPFGPyN++hoD0d+7JG4Q7Nc+X6vNCqtA2BYckCUgh0Il8CE2ACIUGABaSQ6Ea+CCbABEKBAAtIodCLfA1MgAkwgRAg4F65SFWD75eQABPhZhdEIkHqMSEIUXWhwr5ULSDJi3u4W4/0MjMytypsPzvPoWDVT5j/MYk6Q4Q4sxKNf6Jd6Ge3oHGSAQbKqfC0GjLj3Lb3PH6vZUum3ghAIkLBBrQtpipMOAUku/hhfykXHB+rK5CcWWqiMoksLYeWfID5ZL/WdpIWIDuzUDvtque1hcBQ0LoEiWnz62jIipSEvE6Hjaea9U3sfvME4ndlARVyNqJkc0oLxkdE1dKT71D+9nm8eDADtjLP/pTP7cXCrhsbQosQsY49i1ISFIdKY1rOzHOOlQ2o1GhPT3OdQrSj+bKYgJ8IaH/v6Xumo3sAVR61RdqQuK5Yuqdq30cMSHFVxLvfp90EpNZUsqoeq76fv3BTY57ZjdW2Cqw6OwHF+XMwgj3t/NTb/j0MC0j+5clHYwJMgAk8LQEWkJ6WHH+OCTABJuBnAiwg+RkoH44JMAEmwASejoCbhZ1FVPOQUFS6MwafvakQhFwZYz4KSNSaRzfqUV5xEZZJqchdNhMjrGJhvw53FS2V8uumkfVZdSUO39BjZnY2lk6i/Dnly/LA4/e+CEhiR/r9hWoBKc5pl2f9n3QG6fwvdyEguWyTHA2atUFasPS4tpBckKRMrO1rcH7GbhioqkzKwIsqwr55w9wWfp1io1pAkhaHq39W9KTdeipF79mf8puUApJsFWiT3pBEVWRKEdDxKQsJWOtJwKIsJGnh2W1MO8dKLglImu1R2bc+3deIP8UEmICdgNfvPX3PrlUuw1/vLsSunfbKP7WAJG9aSOxsgNHUiLse92kfBCTKQ9WcZ17W4/6XtSg/ehNhM7KwgbKRtKsZuScHigALSANFns/LBJgAE1ATYAGJRwQTYAJMIEAIsIAUIB3BzWACTIAJDHYCbovt8uJ7Ai4qBSS3CqQ7C6qxZpJyAVBkICkEJxdXyiWiPLVN7WRZlGGFcZVcGeKBXuReFNQjyvAhFsVpdIzi95PPynk3znd2X4GUiKvLTehcJmz27Hk9dsujriqQ6jG8tAhzNUUGxbWtC0ELO4vIKtmP68quGL2YqtBmAkIccu3+1xaQpEoEqXppova3TLO/ZQFpUWcZlhyLkWzyRnitQBIVCpuoHymvijKOpJcXAUmqQOqqPYP9XsDXzwT8QMDr995CFUirPsej2IeIX2y3KdUWkNLQVuDtPu2DgCRVIHUxz1D16cWKQnwcmY9DwmqTXwFDgAWkgOkKbggTYAKDnAALSIN8APDlMwEmEDgEWEAKnL7gljCBQUHAzaZMNywBqzcqrMW6gaC2KdsBGKiqY9zTkRPVAIVnHZ/V/RZjXsmDIW2Uyrrs0T/LYPw+EUXZU3mH8NNh9v1TWhVI1eEoOvQ6HrllIO0Jty+4SZUoegP2pUVK2Uh/1WVTVY5aQLJ8VUa5RImUczEV+Iryay5QRpEyA4kqWiwtD2CJs+HU8iroDMUkGj2gXCITbA6bNPtF3EONxu99y0D6CXP2ZmN6q9PCjkQxsqQLK/oAi6KoaiWnHG0LuxKQlBlItNDYcQ/3daMw9Aetaws9AUnKsaof6aoWgCQonUGCM8Ce+nQXWcZFCPu4Mh3yP5mNNoW9oTIDaXoYiW0tVoyIM2v2p1YG0hvtJECJ7CwS5zopRyunLsajAkncm3K+Scbejcp7hRgzZbBki1wt7QwkuT0O0cn3bwy/UyLgZnE5gFSk+elCoiRsDu3Xdtjt1Q6Pfl+RpWP/2YFmjTlOEkHPu1rY03m4Xy+tNydTZCApv2dtJzeRBWgG9o07gyVfUJ7Z5umwSX3nfh/p4j7tvH/HuYtPXjKQXPNMDDprV2O3Ll/KZ7tf/x4KbWRHmj6qN1fKn/UzARaQ/AyUD8cEmAATeEoCLCA9JTj+GBNgAkzA3wQGTEBy32n+lBcmdr2NjgAAIABJREFU/bF+dBSKD6Uh3nkMy4+o2VKGUw9j7BY1OAcj7SS/bp2ubTmjyp/gBZyn7Ar+GBPwjYDbd79NLMZe9n3BTb1L2LdTenuXynpMWE/lVECXd0AWpDqpCqXKijfWzeRw+96h9u3T7uJi+AS8lZ+FuXF6oPM77N5WifMPAf0f01C60bFAS5+R7u+2UchcGIkD7YkeApLIGLq404Q93/4LiJyM1ZtJyJHsxah/t1fhkjjm6BQY8lMxvL0BhcbP0WL7DeJey0eRm6BoIds5z9/L9mYYlojczRlIiCCR4otKFB69BSuewZx8A5aOo+tQVK9EfVmG9XW3YKNKmrei6nA+dgdKX/VWgUTttdzDYRPNbc3/BVzCq5dr84140LxLaVlnb7RsaZdpLcOqGzFIbr2IM+ZwJGUbsOYFm7R4LtkGOgTmR2SJaNx/Fe2QxWJo9qcTi8LCLtbxXPE4HMmLp6Kl2ow3jlA+l4ug/b1n3IgKW0JD9OdYbzqPzvAkpIy7gjuji6QKJa32hKT7YJ+PsoEVkLQsLPvikrs8j7NCL3IBdn00xzFf2YUM13fAMcfZsvYgV1+PVFe+GmWqiXn4SxJPHHZufdH+gTqmx/dsgRkHVlQhwkCVR7EiC8n+7zmt9PeEx30knCqTtO7T4Wiq3QTjaTOSDAcwnwRmuQpSKSDR3xQa80w8bUY4bDThH63/gy52NooMqYjnL/9ADRHN87KAFFDdwY1hAkxgEBNgAWkQdz5fOhNgAoFFoC8EJJ8WeP0iINkXkD78/vd4q9QeLC69xAJd3TPYVaLwNb9N1jXZXqxrAqtLQrA18uLO8JNGtM1ThhL783K9BJ778xR8rN4T8GpTJvJElAvxisokhUiQTBk1Z3RpDpHAWYHkZbHeteBug84hECgXadwX5NSCknOBB4imjIKirCn4nZfjPaKqlsL919CpI8HD4BA8FItG0dMyYKDql6FuO+X7a+Gx953GR2ACgUvAp2eOwG0+t6zXBBQCUgc9/x3VIzP2CmrOmjF8sYFE2Ri7PVlzAjI7GqgixykyinwzM65WmlB+4VdSkSdgaUmetOmoIOcnzP84CwlDFNlbY266BGfnPb1DUcUqxEIp28pZgaQpetvbGrYsBpfqSFSMXohielYdoWJgxZ16Ewo//YWEYrsgHXZMrpa1Z6WpNzuJKssl30Yi+caPGL61GHOl52E3AYl+4ppzSNRUCkjuVou97pIgPADfR4Kw0/qwySwg9SFcPjQTYAJMoAcEWEDqASx+KxNgAkygLwn0VkByXzhNaKadwM6gakfAt9x++mN2eyFqvrchftZUWM7qsFSEUItFWWknnmKh1ttCshKGtOPyGqJm3URTtAEfvTrMsbv7vP1dtKt724xL2KxqTyT5jZdhz2VaLFDs4HblT4g/qutsSNZfQcs0kWOg9/hDPiGC7CpcO5mfQeLKPMqw4Mol7+O0vwSkvvym+OfYLBgQR40KpPU/UCYNWUPphE3VyZFk/5MCC9m6bLJmoD5jFK5WrMbhSPqOp+mljJEDsXlqAUnfgOVGM1bvoooAcyMKCn7G/INZGH76PRS0p2Nf1ijcIXuzcn2eyibGswJJ7EQWmTdKuzA9PqNz3p23B2+0k+2N+/Fevoe1dL439mZhcjPZZ9U+i5KdM9FWsRLHR9NC36tWskIzwpIlKpvUO+V5PPjne8VHGdwEeOF3cPe/ysJOCEimB8gspY0qtlNYu/4XLCIhKO4CCUiUYVVUmo6425VYTvfpUqrUiSDxf/npP6DUaX8o3b8n4irdszsl+0q6Zy+hrJvSfEQc1bqnK0QZUVXmsrCbijtutps1seI51UwCUhlalonnSxuOr3sfLWn7kfuCztWJwq5xSX0kiilvK0xUBjXPxifZU3CXxKrDVKXoLh4BYr5aicY/lWP+7ffoPc4MLq5A6sk3g+8jPaEV+u9lASn0+5ivkAkwgeAgwAJScPQTt5IJMIFBQKBXApLCW1xeOE2BThVoLUNU/VEssgKqY2A4kgaLYnHYuVC7GlWuhWTQH9CrRPYA5QooHR6kTIQvJ+PgvJ/Ixu5Zyj9wWBqJCiSFNYfyj0LpMx4L1JFygLkQkExWvEuLwdPpZJp/yK8E9rz9OcaQPd5c0GJ1zi3MOZgnvZ9fTgJWsvcwkr3HY0TMmo64sw8wmXgNP1kLZJBoSNUZpm1V+Nqsw/ML85FLO4Qt3nYIa1Z9eO7QTYhQViApzz8T4y/fQ3yJAc/f8LYLWeN47WIcAX8Ov4lT35oRv8yANzqqYPz0IaIoK6c0fSyG0OV6Vp9YpfF0Z9pidBytw51w2kG8tfsdxINm7LjZlIld36tp1/dMYSmmeMkLccNw/M16DN9VhLn0Hq0MJHf7mM8KNqBtcTX1lwmrzk5Acf4cjND4fqoykOjcUa+8j12UQzBEVApRvsHQEntlY9tJEqI6s7ArtsHjeFJI9+3ZOEILfEOekB3O2+fxoup+oLSzEfZkcvA2C0iDZtTzhTIBJtBnBNwrkJ51ZBDJP5fm/tZU2ngwVrWJASpRhmxM3zyBeHpWiftiNWqiSYgZdxHvbKeoPZctnLgItUWZ8j6unrfkez0omyv1mNgcIeazrucAlV1j+ym8s+U/yCWbZptXAUnMVzRHlhYhpdX+XGx/XuYMpD4bcnzgkCfAAlLIdzFfIBNgAkFCgAWkIOkobiYTYAKhT6A3ApK3hdP4y0ovcJmh+CO7JlpkPAhPcGERQjtDj9gDat0XamunXUV62f9n79xjojrz///+Y6fJd0i+0HzBVEwB62VdtetlLY3F+MNYSa2uXSNppFWsokBVtOCFaqey6Cx0KkItXtCKtOAW09DY2loN1ugaqdFtq67FtuIFbIBG3CxsMrOJs3/8PucMM3Nm5gwMVwd4z18tnvNcXs9znpnzvJ/P592G1O0i5HhtLDtLVF6ylRf8gtn3PDdtOxCQ9Deon8ZV2fA/O1NOdnql9dB/kY9FzcpitIqgwMgjP8+IVlwU0/j15nt4WfGjUseyGV9uyEHdoveQOem2+M5UIkZSrsTe0D8hDGXz3ivq45BifOxzQteIMvGggEk8LwyVSBYhMFMiUsZq6lc3kXROIUfonfid/QNeaRcTpygnlot/QnxWHtIiL7hFQ4l28Y0+mYpamU+fRG/G7pQo1Ba/gbLoXOxfMNydPsYr/czgX2k0PdTzQPo2XjWxdqeI+4+cqZaPRBF6b7gFIiC5fR8ktd3X5Sg6eh0hkoZuc/LTeFzTFN8IpBKEZLefOvf2M1EjKsXw2qs81XjbGeWolv2U6r0W11oFs6Uadbb/qn91pB2igDSk5jo7SwIk0A8EektA8iwnSQ4f7P7DOWy89ZIauar4n/mu6eEe3+t+BSTX79JABCR3ujoHvHjVv9NT7NJgrVN+78hPH8ULVP1+dabf801h57rL63dyPwwSqyCBAUWAAtKAGi42lgRIYBAToIA0iAeXXSMBEhhYBHoiIKkvyjobpx4nPf1t1moFJN2N2nG4f60SRcUXYJ2UiMwVs7wiCG6jbGUhoG72Ol6Saxe0pwHpSEDSmJC7N6g7EpD0X+QntFxHWXEJzlqfxpKMZCQoJu/8uAg4/AbEdypd8Z3yMrhulQ2O1c4NDmfqlT1QjdB1TghH/s03ikRf2JuCs+0CkhqRolO//1PIqdgT4RB54Dzxm2XHVmckm4fo4e7PMyJI+UafJMNmcRtXayPgGHEi06EDDyRD+RrktCXjkPgFqRFpqpeE54ZbIAKSMwIpbbxzSireSjn4MDwbh5KiXPPUvweSCD3tJ7qVqCffj7u8nRHlWOWaa84rlfXJIiKziKTPOSLSVIFaFZDc0VScD1w0SYAESKCnBHpLQHJHICWESjSp/E4Jm34WD6cr6Uf9rekBCkhdjEBSD0cph638/YbW/P2mfG9uPfUfzV9+gzkmpc0UkHo6s3j/0CVAAWnojj17TgIkEFwEKCAF13iwNSRAAkOYQE8EJDUCyWfjVJtiSlKF+Hv59YhAcqTe0N+olQiCykJsbXJ4pLiyUCknLnNOw6Yp3yARApVKepIOBCTlRdt3g7rjCCS9F3lntdZ6OZGa04x5+zKYwk4zFp655L0EJO8UZnKfy3xaR0CaIKPsHfXRpDGudlSrnNCVaDatgOQsSyNgdZTGJueMdrZKeSYgx6+A5Ih0UoUqHxE1HSimgOR3We1AQIJEFe4xmrA/KRxXxLPoL02JIiCJl8Q7a3FikuInhAA9kH5Wn8lhn67BHkO2eCdJ5JB4KuXY0/17IEmD3YJOqMZ3SQSnltu4axgF+3Gd8jQeSDNCZK7W2zAyRhGgShGSuxNLImRTcn0RGhcrApJB2p+JKy/sQfZzbeKt9BZqVGGJHmpD+GuYXScBEugRge4LSDHeHkglocjdn4iR8rvjwjtvYO+PU5EpfnqxjznSmvqu6YqA5PzeiurQA2lvqHKAwdZpGlNt6uSRkobuZr0BY2NCPepx42rGsXU5qE/e6/JRUn/n2jPk97AjPfPdxRKV7TpM0X4nI5B6NON48+AnQAFp8I8xe0gCJDAwCFBAGhjjxFaSAAkMAQI9EZCgSVPm3jgNhyosKZ5FWsFHWFq/KcSyUxNlQzgB0PVAcm/UDrtRiJXfxamRCJAX/GXnYz08kBRPko0NSaqxsOJDA0VQMtuR/ZH463QgILlf9LUb1P4FJN0X+YifYF59BfGKTxLEy2dVDeLogeTxtHQoIKkRSHfw8scpmKK5y+Meb5FBvc4d9ZFpMzvSF3qc0HV7IHl64gTig9CeDlFbnnYe+UQgOQSkl0VA8hVRPU/9MgLJayH1HlvrJZhXnUaskuIQZ2HeUomr9lFIXRyOg+fFyyI/AcPknpyNFajFb/Gn2cBndoluS4FsxLWnLBwvws3JEhH8fpBtvycwL9uE5eMlKlCJODRb8FnDf2GIflFEwUSM1XgheUcAuTfeRIjWRCtieCzWvCnPu1G/vPvflMB84DKa8D8YI/5YpiRJd/R1ITZW/AC7pOF7NaIC58T8XJmv1huV2GI5jZbQeCyffg9nI9IpIA2B71p2kQRIoK8IdF9AmoA2XC6xoOj8r1D8+JaLH58j1a4chjqZI/6bL7p+e973s6Y/lDV9vazprTMlba3ik6dGzoonZ+v32LOjBOeapejfJ6HgTcWn0/NAjX4UquLJWCgeknfU77O4tCw1XbK2HvWwlPLxSFnXzteV0m4O6ikg9dWkY7mDnAAFpEE+wOweCZDAgCFAAWnADBUbSgIkMNgJ9EhAUl6wdTZOQ1ouyGbvYdRGL8UH8hLt9hyRjfUdW3HwR2DCH2cBX9hFRBDBR2+jNkLEgl0W7P3un0D4FKx5WyJ8XKmkvFLWqYOkSWlnL0eiM3JEaaOSCksT2eK7QT3VrwcS5PVd70X+vohaOQeuoAX/h2fSsiWagBEEHs+KuoHh60Hk44H0nBHW+nuwxoh46DVODo+sZChpzbyjSLQeSO4Tus1uQQHlSJIMh6ZDMr8kSmzd1p8wXwQKfxFIYzQeSK7ybJ+755EfASktzO2B5BZRlSgZfxFI7pPKg31tYf9IgARIgARIgARIgARIYKARoIA00EaM7SUBEhisBCggDdaRZb9IgAQGHIGeCkgDrsNscD8RsEm6lRyYz7QhbPYsTLh4G2PzJcLEKQK2XELRO6WoUU7mjk6AKTsRYRc9hT6ngKQKjD5RJHrCnuIv44xIcQqQbTD8fhRG/MOOWR0ISEqaPB+hMOyrzgUkSQvjK6KGosaPgKR7grifRoTVkAAJkAAJkAAJkAAJkAAJdEyAAhJnCAmQAAkEBwEKSMExDmwFCZAACYACEifBoCfwUMywX/sKE/aJgBU26HvLDpIACZAACZAACZAACZAACXSTAAWkboLjbSRAAiTQywQoIPUyUBZHAiRAAt0lQAGpu+R4X3ATsON+UxuGRYrnjKRZXPnpUyjYlYARwd1oto4ESIAESIAESIAESIAESOAREqCA9Ajhs2oSIAES0BCggMTpQAIkQAJBQoACUpAMBJvRywSaxW/LgrIf/63jodXLVbE4EiCBXidw92/luBr2EhZOCu31slkgCZAACZAACZAACfgjQAGJc4MESIAEgoMABaTgGAe2ggRIgASYwo5zgARIgARIILgINFVjS7kBmW/OwrAut8wOqxUICTF0+c6Ab3hog9Vu6Ns6Am4MLyQBEiABEiABEuhNAhSQepMmyyIBEiCB7hOggNR9dryTBEiABHqVACOQehUnCyMBEiABEugugZaz2LK+AnXa+2dvRlXKuMBLvFGORDOQ+3EyJnRy1/2vzVh9Pg77tndNqOrefQ9QvW0zzs58F/nPhwfeH17pIKDOjV+wRDOutaVmNC4Qb7uIvoD0Ew688i5gOoy08X1RPsskARLocwJe3ymG4bFY82Y6ZvTJmtHnvel+BTrrZ/cLGxp3UkAaGuPMXpIACQQ/AQpIwT9GbCEJkMAQIdArAtLDn1CWU4WwtGwsjOnDU9+uMbHj7nEL9iIJBQtGDZGRYjdJgARIYJAT6I1Nri4ISN2l2T0Bqbu18T6VQL8LSMHPvbZ0BY5EU5AM/pFiCx8ZAa91o/GkGesvdv3QQKDtfxTPpPp91JDY8UGL3vhuDRTCILmOAtIgGUh2gwRIYMAToIA04IeQHSABEhgsBHouICliTjHORadj+SSjiiWgl5keA5TT3O+U4GGyCfMje1wYC+gDAve/LsTGih9gm9nFCIIetIUbuz2Ax1tJ4FET8LvJ9QAXigux9+KvgOYEubW+GkXmKly1AZEvZCE/eRxCPAQkG25WWpDzxS9yXxwy305BbJi7k+714mlcleigm9OXouVoBW6GyrXb269tuYSid0pR0yx1TE+BKeNZwBW55Ljv7mJHlIr2u+/+NyUwH7iMJjyBuLQsZD4HdwRS5FdIKvk/FLw/DyNwG2UrC4HsvVgeeRtHzBZ81iB1zUxHbvpUPP6oxyRY6tcVkMqBFIk0kzGy7CjF39sMmLw4G5lzo2BVxuhWLFJbqnDwVijiM0xYOy0U1roqmC3VqJMUhGNkzpiSRiEEevNEG4FkQ225GeZTDxA2exYmXLyNsfkmTL6mXwesOuOozMujwJ9Cr+PEd20Yu8KEl1tKYf6iGRHSjgKZu48pv5++KUbOgStoNUzEq6Z0zI+xqfPGe26GfLoCOWccgzNmBUWkYJmmbEeQEfBeNzz+X//7QW+NUNeTa1GY03ABSM8C5Htn5G5H9KNTNFrSsNnrmTTqfP8o60oV8MdQXD0lz/nopchb9E/stXyFxvA5MOUnYYKyEAS4pr3cWozVh+84oPtE6yrvSTko+4cdY2c/C+sZA5arEZx6/db/jg2y0ezX5lBA6lfcrIwESIAE/BKggMTJQQIkQAJBQqCnApL3ZkfsrUKvlxnIy1Il7LONqGmIxe7tT+Omz0agI7WP3uad9UYltlhOoyU0HgnjL+Hm6Fw1/Y+/TZYr0fGoPw+s/Uh/Uwm6m0dBMhiDqhmOMa1ddBiZkwZVx9gZEiCBviLgR0D6198sWHVmiqSaS0CICDMrv4vFRxnh+OR1C1rTd2LtpDZ8uS0HdQv2ItNY6UphN+bbEiyrDEferkSEKCfPb70o901VN+qVj7eA9En0ZuxOiUJt8Rsoi87F/gVGnN2RieppskE/1ygi1hv4+/S9eLXV0p76zo+AtNSGote+whjZYJwP8XNa/wPmfZAMm6U9hd3Me/Lv5/DMB1mYYZPUbBslNdtHSbAWr8GRcBPeTzJKf7Y6+jOtP6J6+2pAe7Fcv+JiM77cIGO/6D35rrmNPesrEbM9D7E3ZMP30yjkFiQj5keZM+VPimA3FZfXSdq7FJkzo5VrSxAiwt2rbXrzxIgyZwo7QyWSLTZk7k7B2IZyrDffw8sytqqA5FNHAhr1xlGZl1LGG/vSMUVpT/FPiM/KQ1rkhfb5IXOhrRrrttzBy8o1t0rxurQ5f9dU1Mp3qe/cHO7auGZKxF6cZyxqcBHQiUDaeGMODm14Fgbd74dQ/FUEfWuG8r3yAEc2lCBsQ/t6cnIcdsp3yUg4RCBvAUl5DrURSA91y1fWlULY1irr1U8oWl2C2pkZ8r0zHGflOb/6wh6YnpPvs4DXtHkw+IlA8qhfrll/OAomEZD0vhc/mH4Zrx1/Sv2OhXxXrr42Bx+9+ayI60P3QwFp6I49e04CJBBcBCggBdd4sDUkQAJDmECPBCQxOvfd7EjweplRXrTaX5aeM0J5oXml/SXFWrkJW20pqEwJV8UG3w0Sm3oyW32RG30PBza+i/pFspE3/nu/myxf/u7PsvkWJSOqt6mUAfs7vptHy8cM4QnQJ113iEcHbzkKnyMeEgubtKc3D2KJQecUuHpC24jU6EsoO9OGEUtNKJCT5IDmZKTxCcSuUE7zh+ueJFdPibZ7moRQLOyT0WWhJNBnBHw8kJ5CqmzUjziuk6rLa2Pw/skcrG5KQpVshDk9kFCaij0RihA0HGg6gde3/RuZh5Iwtr0D3gKSbySRcgDCvVHo7Hfn9xnku6sYrRJloqxVjo/WA0nEqHfeQO2Cg1huk+/Ei7H4OEM2FpeVYlj+TiyUqNrG45uwpTUd5clM06ri8ycgtYoAt/pnLPwwHbGP2XG5OA3Vf9iDVJscZnGmdXLd+xLu79iE6kkmmBZEuTZHa3XnyRScbReQ1O+vWy+hKv1paYh781gVkHzqiMUFvXGcViPfb086/LY8+uIu7xkpb9WPL8pcEJHz4fftIqNDeNSLcnsU6bL67NlnwSTQFwS8v1OME7EmPwuz1Mghne+H/CdQ5uW1pjTLM7NCYAKS/3XF+Z3i+E5wPtuu53na9S6sacmI8CMgKeWVRb4rv6PlO0iz5uh+L2ZLUFVhG1K3D0F/KD/zjgJSXzyQLJMESIAEuk6AAlLXmfEOEiABEugTAj0RkP4lLy2+mx1ZGHtRm4/b80VL24lON+EWNMvJXDmN+3EKpsiNzperzSjpdJMFuptKeYg7s81n86hPwA75Qj1fjNWxdp3ebMYx1ynw67CsOo0p+yQVSJMISJZ7SC2Q/7afwDrlVL5sCo65KKf9/xGPQ5I6KsQqflvbqjDizRRYdzjFQHcZk791CkjjUKNz0pxi4ZCfmAQQzAT8iAS6G+XeApJzE81DQHKn+XJ0Ox65agofx6fT76CU7gpI42TD7jrKiktw1vo0lmQkI6E9FdnZmY50Y0rdOXKAIrPVjE9G75RT53JIQgSL09rx8UlJFMyD18dt8ycg+YiOjpRumfI7wVfckbG33kP14RIcuWbErIwMSb0bqv62cKaDc88TEYK0ApLLYyQAAUlvHJV56VdAehdwHrRwpqNSG6IIqOlAMQWkPp5dLH6wEtDzQPo2Hh+8PQNNes/97idxpNcEJH/rin8BKQeS8ll996lAnWZMOlrTOhKQXB5pHgKS/vdixLVKFBVfgHVSIjJXzMLIoRx+JOwpIA3WRYH9IgESGGgEKCANtBFje0mABAYtgZ4ISOrmm89mR3taF53NFiVXuOoNYCnEiVv/gV2hKvm/90laO10fCfUlSkSE9g0/5yaiujHUySaL47Sd7wtY/nTxE/DaPBq0g/tIO6YjIOma/Gp8JqBEILWf0Nac8taNPvDom7sM9aS4GoEkaX90Tpo/UiSsnARIoGMCPRGQ/EQglUXmOU5g63x6S0C6Kak610qqTj3/P2u9RFvmNGPeviR3CjsRkNSIqPJ/I9Z2GyPEnychQtaxZZUYUZCL+cp3JT+eBDqMQHIfNHHe5DEWevcq3lZbKhFheg9TzqTKSX3veeL1vdIVAUlvHNUIW38RSA4B6WX5/lrlinRy9sT/dykjkPiQkEAnBDrwQFIicXyeez/rjG8EkqzVux1rtfY59Pxvf+tKJwLSInn3WR34mtZ1AUmvXU6ONtytLMTWJkeav6GsIVFA4upCAiRAAsFBgAJScIwDW0ECJEAC6ImApEYg+Wx2dJzq4Wb5GuS0JavRJO50Y10TkNQIpE42WRwRSL4vYK4h12weLYnhROh9Ah0LSC6DeVVFdKS5S+uigKRXhltAkjRBOifNe7+fLJEESKDXCPTQA6n2hfeQHVal64E0UlLI3aw3YGxMqKu5nQtI4kvRoQfSLLQoaZCMJuxPCseVkk34iyEDVYvbYF59BfHiZTMDlyTKsgZxWg8kRUDCbZSJh1O14SXx5pmHEXKk4rLLO0dSd7bcxl3DKIwM6zW6A7ugQDyQJE2utf4erDHCT5vWyXVvHC6vLIXBlIclMfdwZJ0F9gxPDyT3PGlWI8IUYUf5bkoqlP88JBFMIgiu2/oT5js9kHxS2Gm9rDTjqETYdiIgpYW50wLPCJGN3HobRsrvE22aK+1GtpoiS517SqrXIfzROTCEwRy9p4iRZnhEUw7h0e+46x0ISFovIPdz/8CdOtvbA8klIrfJM5mJK+JXlK34FW17CzXtkaXaZ1LrQeS5rnQiIKWEuj2QOl3TkhGpvIspnkVego/1m0IsOzXR4WvkxwPJ2a4RTaXiLRinvpvhm2IsOy8+g/RA4mNFAiRAAiQQBAQoIAXBILAJJEACJKAQ6ImABI0HknuzIxyqsOR6mfHOFe612daU6D8CSUkftKwYEJPrtPGy2bPhz6id6+mB5G+TxcMDyfUCZscJnc0jpjXri2ehAwHJegnmVZ8jJk/ZxAssAslieKvdC6RNjOwtaPl/L6H2Hd8yPAQkZ7coFvbFALNMEuh9An43gsPluS/E3ou/AsPjkPl2CmJFWLHWV6PIXIWrNiDyhSzkJ49DiMfmqg035TS1+dQd2PAE4tIc/mnOT+cCkpKKTiJV3ilFTbPUMTMduelTYdd4rSl+NmaJZLlqH4XUxeE42BSHqpRxuC+bcDkHrqAF/4dn0rJlo9EhBDhT2CltuFKyAkVG59omf9AikWaHAAAgAElEQVRE6GJ4LNa8ST8K12DpzA314MF4uUIzRsbRCTBlJyJMm0pXs4kcI954OeavUG//DWL+mI3cpFFyyl5vnjxwC0jjxYdvlwV7v2uD4fejMOIfdszyKyApafLckdaucWwJQECSvrgORuB/MEbmtCkpFDUanxStgPTwRiXWW06jdeZm8ZKUuTpUP37FxcEDhNFm3RxL77mh/v48jVh5fhMi9L8frBr/zMmLs5EpXpzqgTdNFL1Vnr0t8uy1hMZj+fR7OBuRrqYm9Xwmo3S+f5R1pTMByfN7p7M1bULLBeRsPIza6KX4QDzWHnehkt/hO7bi4I/AhD/OAr6wS0pwJYWrXr/Rvsb9EwifgjVvZ2DGEI+EZQRSN5853kYCJEACvUyAAlIvA2VxJEACJNBdAj0SkKRS380O2YzxeJkZjk+0JuTem23nJaVL/lT9FHaaTbhWw0SMjfwBD53+Ed+UwHzgMpr8bLKoPHQ2lUY06W0edZce7/NPoAMBSY0O+wHzPpAX1LZqbNl4FDEdRCA9c8OCVQduIyw8FAZ7G1psU7G54Lc4tt63DLeAFEWxkNOTBEiABEigdwk8/B5Fr32FCYpvH6PDepdtd0vrKO3YRYffTYsa/Z4iERZTAY1A4BDpRjkEgh9H4dWms/hrUyjmZGVgwtfF2PsPGyasyIXp/ynCs7LxbkHOF79ohGzHIamQFVGoqTiH1sjFyMtPgBLZ4Ra9fcVgVQi8FYvUliocvBWKeEljuXaaEh3pe9/jx92eNYoXTn7kV5oIpDZcLrGg6LyI68aJWJ6fJcKI4/fXzelL0XK0AjdDRXTf3i666/RdFd190gdnY8TxN2AxZMnhneG48M5afDL+L3h/wfDujhLvI4EBRYAC0oAaLjaWBEhgEBOggDSIB5ddIwESGFgEeiog9V9vlfQ+aTj2uyI55edOQdR/9bOmrhHoKIWdDbXlZokKeICw2UmIa6hAq+IhYtD3QFI2Q1wbMXIycnlWihjSS955nTJebnF6IM1CiO5J8671gleTAAmQAAkMdQJ23G9qw7DIcFjl8MrKT59Cwa4ESTvIT1AQ8BeB9FDEndXlGCHiScu2UoRtz8PCyGYcW2dGY8pOrB19XdJLnsYUEQMnfyu/HU6Ow85diXjs+Fas/9SI1AIT4iS11+vFRklfmISYb0uwrDIceXJNyEkz1t96ER9lGFH2SiHqV+TJb1M7jm14C/VJB7AGpXjl+FOO9GFy7WolKl+TEkwVkD6NQm5BMmJ+lDlV/qSayjJC6nDeZ63chK22FDW6zCMCSRNlGSORjitP/RYFUk/YNWmrlJO/SzwgRUD6JHozdqdEobb4DZRF52L/Auj2PUGbXlHjP5kAOeyz8WcsLJiIExvlwI6k5IwdyqY4QTHZ2Yj+IkABqb9Isx4SIAES6JgABSTOEBIgARIIEgLBLiA9bGlGa8Rw8bORNEKrP8eY/DzMjwwSeGxGPxKQlECvl6JxaZakgnKnoOrHBrAqEiABEiCBIUmgWVJBWVD247+Z3ikYx98nveFTSFVTlAGNJ7fCct6AlsiX1OgjT/3DnUJXjV52pijTRuRoxCkonlMRihAjUThNJ/D6tn8j89AUnNVE2buEnujTSC5sQ+p2/TSU2lSE6CiC6nyciFCK19oKHImW6CPFP00jIEH7d1zHnlc+x9jd6UDxZtxd7Ejx6FGXa/w6Tx+cEOHwZfukSVKzTc9g9FEwzn22qc8IUEDqM7QsmARIgAS6RIACUpdw8WISIAES6DsCwS4gNX4t6UIqfkary0eC4kHfzYYgL1nMy1dKmpXdQ9zYN8hHic0jARIgARIggf4j0JEHUks1Nq4/ihHZh5E5ydEkV+plu+P/FS+tjgWkGtXzaoQmlZzjznjkfhyLC3oCkgg9969Voqj4AqyTEpG5YhZGatQrvwKSxj9Lbd7opV0QkJyeo/4FJL2+p8Ff9LfUL1FNiZbbeK2Ah7f6b0KzpmAgQAEpGEaBbSABEiABgAISZwEJkAAJBAmBYBeQggQTm/HICSgp8SxyojZXTtQaH3lr2AASIAESIAESIIEgINCBgNQo6egs3xrRaojHbvFCelyi2c2rPkdMXh6WxAQageQUkFJRFpmHgrnag0xO0cYR8eSRak5FY8PdykJsbZqDQxuedUVA+ROQDKpXU7JESz3r8GXqzQikxW26fVcFpIonxI80AcO0KewibBKB9AaOtUShcXSSeCGNCoLBZhNIoH8IUEDqH86shQRIgAQ6I0ABqTNC/HcSIAES6CcCFJD6CTSrIQESIAESIAESIAES6F0C/gQk6/eS+vg0Ju9ORus2M1oz9mJ5hPj6rBY/nw8yMKOtWjx+jiImwAik+Aa3B9JIPMDNegPGxjTjgE4EkslYjpXfxalCEMSnaNn5WF8PJGfKPO80eUYT9ieF40rJJvylKbE9AknS56l/j/JIYefjgVQSitz98agTDySfFHaLmnX7nhbpzeSyGnGVYD+BdZKmb+3u3+KEeEVN3peNWWG9O3QsjQSClQAFpGAdGbaLBEhgqBGggDTURpz9JQESCFoCFJCCdmjYMBIgARIgARIggd4m8PAnlOVUISwtGwtjDJ6la/xlJvR2vV0qT4m63YyDt7Q3KSnTkvFo29WlTvTPxT4eSFLt7M3YHVmO9d++iA8k8sgmXkiO/56KpnIzzKceIGx2EuIaKtC66DBebunIA8kRgZQgETk3JZrIfOqOxBU9gbi0LGQ+90BXQMp/Hriwy4K93/1T1zfLbwo76Yt5SyWu2kchdXE4Dp5/Uo0MCrtRifWW02iduRmV0y8j0Yz2udCGyyUWFJ3/FTBOxPL8LGmnY+74eiBFoVan72sn2bz+XoNhGdkIO7oGe0KzJfIoSvVCcvz34IhCuv83Gcd/xCFXBL7HdWepxiNKfKTcH8+Is/6Z4KzlURCggPQoqLNOEiABEvAlQAGJs4IESIAEgoQABaQgGQg2gwRIgARIgARIoI8J2HH3eDHORadj+aRgTofqKQL0MRQWTwJDh0DrJRSV2vDyhlkY0eVed1dA6u59XW4gb+glAhSQegkkiyEBEiCBHhKggNRDgLydBEiABHqLAAWk3iLJckiABEiABEiABPqGwANcKC7E3osSaTE8FmveTMeMCD/+M5FfIfGkEa/ZqvHhLQMmL82F6XmHb819SSeWc+CKeOJMxKumdMyPuScRJJWwzzaipiEWuxf/gtWu6A4l4sSCnC9+kTrjkPl2CmLDOqizwo45xkuon56H/Pb61EpbLsGyoxR/b5O2LM5G5twoh7/NrViktlRJlFEo4jNMWDstVIPOj4CkREh51CORLn64hKyIQk3FObRGLkaeRLGMlNKtdVUwW6pRZzdgzAtZMCWNQoj1No6YLfisAYicmY7c9Kl+ojL6ZmRZKgn0GQHv52V6m85c97e2vAtIesO08doIrRmIOXMPU1wRafrrg+ezF4XqV97FabWTTyFVudcoz5ylECdu2WEYnQBTdiLGhvQZBRbcDQIUkLoBjbeQAAmQQB8QoIDUB1BZJAmQAAl0hwAFpO5Q4z0kQAIkQAIkQAL9ReDhtyV45fhT4geTAJwU8eXaHPGUCcURHf+ZfEVAstjwxj4RmVSfG8XzJkv973Vb7uBl+fuUW6V4vfxJ5O+KwpevFMK29j1JRyYRSZoUdmOkzmWV4cjblYgQqXP9rRfxUYYRZZ3V6bER3IwvN+SgbpGUP+k29qyvRMz2PMTekD58GoXcgmTE/FiCldKWgvfnaSIiOhCQnH2TerRcrJWbsNWWgsoUiChWiPoVipBlx7ENb6E+6QAyp91D2cpCWDN2Yu2kBziyoQRhG3Ix7NM1OBJuwvtJRny5bSvqFuyVa71S+/XXQLMeEuhNAsrz7Hpe7GoqPu+5vgalftaWdgEpTLNuNEhaRPM9vCwikNYTy3N90Hv2bnukOmw8vglbmpKxP30UborXVZExa9CkB+zN4XuUZVFAepT0WTcJkAAJuAlQQOJsIAESIIEgIUABKUgGgs0gARIgARIgARLQJ1BXieTCNqRuVyKPnJd0EA10VLxjts/CMDzAl1s2o3Gp+Nw0mbHqxxfxccZUPPbwexS9dg7PfPAialdVYaQaUSDlagQklKZiT0Qu9i8YDjSdwOvb/o3MQ1Nw1p+A5KpT04XWs9iy+mcs/DAdsY8pG9hpqP7DHqTaCrG6IRFVKeMkQkmuWf8Llnj4G/l6II1Z8S5UcUyvHqlS9dU5Hyf9Ho5jem2cdF2nHmG4rBTD8ndiYSSgbmy3pnMzm8/h4CCgPM+u58XPXBdPKf21xSEgLZR1Y/Wtl1CV/rQwca85I453YX143tMr619/s2D1mYnIy56HkYw8Csq5RgEpKIeFjSIBEhiCBCggDcFBZ5dJgASCkwAFpOAcF7aKBEiABEiABEjATeD+tUoUFV+AdVIiMlfMko3XwASk6m2bcXdx+0bw4TsapEo6qUTcXe9PQFqBnDPaEYhH7sexuNAVAUkVhypQpylGEYIyURKQgKS0O2285maPDXH5u5J+Tk2F9R/YlctGL+26gORKr9Vez+zNDmGLHxIY6AS8BSQ/c11/bdEISE6x10NA6sL64CUgATbc/bocRUevI0TSRm5OfpppI4NsrlFACrIBYXNIgASGLAEKSEN26NlxEiCBYCNAASnYRoTtIQESIAESIAES0CcgG6+VhdjaNAeHNigp7CoxYncu5kv0UG3pChyJ9o7ScaeCUyOQXJEEztK9zO29IpDKIvNQMNfhn+T4KNd3VqfmcjUCSdLmfZyCKZo/q9FCAUQgdSYg3Sxfg5y2ZBzKeNbhq9StCCTpT4GDIT8kMKgI+EQgdTTXvdeWzgSkVOivD25B2rUm+QhITsqK/1IOPgzPxqGkqEGFfqB3hgLSQB9Btp8ESGCwEKCANFhGkv0gARIY8AQoIA34IWQHSIAESIAESGBQE7B+U4iV38WpQgm+Kcay87HigTQONdsyceWFPch+rk38e95Czcx2AanQjrd2i2hjEw+k9ZcxS0lRZ3d7mcwIkc3iehtGxnimlvLngTRSUuHdrDdgbAxQ7a9O3dRyGg8k8Viy1t+DNUY2intJQKpV0uwZTdifFI4r4qXyl6ZE/xFIz7d14oEk7Wq5jbuGURgZNqinEzs3VAh4CEhaDyT3XB92Q29tUcTpdg8kg6TPFB+lTFlPxvrxQHKvD80eXkceApKkigzJ3YklsoYowu8eQ7b4jkWJIL4JOXamjQy2KUkBKdhGhO0hARIYqgQoIA3VkWe/SYAEgo5AjwQkr9QshuGxWPOm1p8gwO5qTvxOCPCW7l7mfpnTnijubmm8L7gJ2GG1AiEhNAMP7nFi60iABEigMwJyUn+XBXu/+ycQPgVr3s5QvZCsNyqxxXIaLaHxWD79Hs5GpDt8girsmGO8hNM/AhOW5uKtucPxmFRx/5sSmA9cRhP+B2NeyIIpyS4bxfop7CZImqmbEu1kPnVH/usJxKVlIfO5cP91+vEmQsslFL1TippmwDg6AabsRIRd7J0IJMU/ybylElfto5C6OBwHz4v3U36UvgfS89L2uiqYLdWosxsweXE2MudGIUSTBg/d/R3X2fDx30ngURDoIOWje67rrS1KpGG7gDTeJtGNOTCfaUPY7FmYcPE2xuYrnml664OnIO1+5whFbflWWUvaEG86iLRoST1ptuCzhv/CEP0ick2JGEsvpEcxQ/zWSQEpqIaDjSEBEhjCBCggDeHBZ9dJgASCi0DPBSS38XPjSTPWX1QMnBXj6t78eKWY6UHR/SkgeaSo6UGbB+StOqbgtaVmNC4wYfI1zcZZX3auj4VJt2F5b8/3voTCskmABEhgkBPw3jQe5N1l90iABEiABHqXAAWk3uXJ0kiABEiguwQoIHWXHO8jARIggV4m0JsCknISdst6p6CknMyzIOeLX4Dhcch8OwWxkhJFe1o4Yfwl3Byd6zgtbIaYUydjguskrB0G9aTuRJxd9S5Oq/1WDK/bBYhrUZjTcAFIl5N8EZdg2VGKv7dpTtRqOGnrjI8+h/pJkuJGTuIqp4J97vOp3+tUoOYkceT0FJgknc4wzSllu+EpzMvOQkJDIVY7zbqdhtQ69UFzGthxGnoUBsUhxEEpIPWekNnLjzGLIwESIAEScBKggMS5QAIkQAIk0AMCFJB6AI+3kgAJkEAvEqCA1IswWRQJkAAJ9IRAbwpISgTSxhuKsfWzMHxbgmWV4cjblYgQJTLp1ov4KCMUf11ZCGvGTqwdfQ8HNr6L+kXtfgXtAlLY8U3Y0pSM/emjcFPy+RcZs1CebPfIKa5Gfpwch51S9kho/AUm3cae9ZWI2Z6H+ZFOKtp/19T5vB1fbshB3aL3kKm5b8q3evWPai9MyZ+ehmOjpc1zbTiyzgyrImBp8qNPaanCuuL/RfauBBi0Hge67cyA/R2JyklReChtL0FI9l4sH9OTEQ2Se3UFpHIgJRkRCpdbsUgVVgdvhWJOdi7SxhuB1u+xZ0cJzilpfn6fhII3lcgeh2iDP4bi6qkraB29FHmL/om9lq/QGD4HpvwkTJC8RNb6ahSZq3DVBkSKEJefPA4hHhFIbbhcYkHR+V+l8IlYni8in2IYrkn/86fZwGf2l1CVMk4VF50phxxCYaikBNIRMlXDcmlnB20PWRGFmopzaI1cjLz8BJmz/JAACZAACZAACZAACZAACQQjAQpIwTgqbBMJkMBQJEABaSiOOvtMAiQQlAR6LiBVoM7ZM9mYXyMb87NkY141do7Ixf4Fw4GmE3h927+Rmf8Eytbfwcsfi7G13ONKJ6eJQIr8mwWrz0xEXvY8jHSF4nhGfnikhmuVqKfVP2Phh+mIfcwh8FT/YQ9MYlatflQhQ6fOadd171tjL9apX2/oHoiR9macFcPuTJRgdUOiQ3jQfDpvZx7izmxD9SQTTAvEhyAoZ0g3G6UjIDlLUrl8GoXcgmTE/FiCleVPouD9Wbi76w2cGC8RaXNDVTPwsmgT3p/bJgJSIWxrFaHvJxStLkHtzAzsThmOs8L/qpinm557gCOvW9CaLkLcJMVIXYTBBXuRaax0RbbFiOn6ylO/RcH2BIRdK8XrUmf+rmdxc0cmqqcpgqBijL4VB6OzZBxH6QuF43XmoSogSTkdtL1+RZ5EvNlxbMNbqE86gMxp9GTq5qzibSRAAiRAAiRAAiRAAiTQpwQoIPUpXhZOAiRAAgEToIAUMCpeSAIkQAJ9S6DnApKXB9K38fjg7RloKl2BnDPatscjd/eTOOJKcacvICmm1Xe/LkfR0esImZmOzclP4/H2KJSRkr5OiRrxEGZUoUIjYkmVY1a0p6hTqvcSMlyi1SQRkHTvM+rU7+6Hy4Da9l/1j0pdAQlI/to53YbqwyU4cs2IWRkZWD4ptG8HvL9K70xAcgpuruticUFrZC4iT+KnT4k4M1xjBu4Q7e4uPiwRS5r5o46lex7eP5mD1U1JqJp+2SUgQebjkWjnvLiOPa98jrG7E3FXItZG7M7FfO955eLkFgrzn/c0R3Z7IGnbKDfqtl3TXiV9Ij8kQAIkQAIkQAIkQAIkQAJBR4ACUtANCRtEAiQwRAlQQBqiA89ukwAJBB+B3hSQtGINJAKpLDIPBXM1m+X+xBytB5Jm4/5CcQ4+DM/GoSSbbwo7pwChRiC5I4x8CPurU41A6uA+PIC7/qj2Ym+jbKVEuqyQaJjnRPjpcgRSR+2UlGlbKhFheg9LYoJvnnS5RT0VkFweFh0LSDnYjKoFzZ4CkjN1oF8ByRlJpAhIVdATJvWEwoAFJN22U0Dq8hziDSRAAiRAAiTQGQGPAzq/gdufsv3AkTPVbGfldOvftYdMvA6HeKTRtaG23AzzqV8Roz3k1K06eRMJkEBfE6CA1NeEWT4JkAAJBEaAAlJgnHgVCZAACfQ5gb4SkMZoPJBGihhzs96AsTHNOLCsGBCfn7Tx93Bkw59RO9fTA8lQvgZ7DNl4PykKdys3Icee7vBAWlaKkNydqrjiEYGk9RaStHXW+nuwxkSJd47zo4g+Or5LWg8kzX2tuvU7PZBEeHC2I0KiWNYXoXGxtD/6NJItNmTultR8Gg8kowgZq67NwUfiCRWi2047TqwshcGUJ/0SHusssGcMXg8k54j4RpAp0UPdi0DSFZC6FIGkJyAZdIXCgAUkRiD1+brFCkiABEiABEhAJeBxYEU5/GPGh8Z07JO0wmKR2K8fV5S7T6SxcnBFIp4LJOLZ5dHZr01jZSRAAl0gQAGpC7B4KQmQAAn0IQEKSH0Il0WTAAmQQFcI9KqAZL0E86rTiFVTzdlws7JQTlvekaR0TyAuLUuidsJxX7xocg5cQathIsZG/oCH4iGUr41Ast7GEbMFnzX8F4boF5FrSsTYELuc3NwqZbUh3nQQC5vEQ0frOdQi0TvvlKKmGTCOToApW7nHTcEqp0A3Ws6hNTQeCeMv4eZo8dlRXu717oNe/e6y7n9diI0VP8A+eilejajAOUmLVjDX6OqrXfr1qikd82PEg6nlAnI2HkZt9FJ8sH0WHtepb0RTFXLMX6He/hvE/DEbuUmjBocXUpcjkBLxLy8fob2h3tFnvinsVAEpxejjgVT7wnvIDqvy74FUEorc/fGokyiymplFyH3eIJtOb+A9o+KBBH2hUElh5y1k+vFA8m07I5C6si7xWhIgARIgARIIiID3741W+e21+jLmfJCFsRfl92J7BFJIXRXMlmrU2Q0Y80IWTPJ7yyoHfXIapmDytc9xui0c87JNWD5efr+1fo89O0pwTvld+fskFLw5Sz2YdP+bEpgPXEaT63et4p/o8MNc0rDZlbpZTaXs+m2rHJB5F6fVzjyFVPmNPLnOuxymtg1orHkRCfQTAQpI/QSa1ZAACZBAJwQoIHGKkAAJkECQEOiRgNSjPthxuTgNx35XJGLOIPH96RGPQXazjufTHJPDu0g/AikZE3Q3bJzp5hRR0p+ANE4iz6pRZK7CVRsQKRtD+cnjEOKRPqYNl0ssKDr/q+wGTcTy/CzVT+th3QlsNX+KetkMmhxtx9XoFBGQxkkb9YTCUF8h05kap9O2U0AaZDOc3SEBEiABEggGAj4HVtqjfcTfMPaaU0Aah5p1ZjSm7MTa0bclgrwEIRINP69B/v3kOOzclYhhEj38erERpkMv4b7XgZayaBPen92Mote+whgRgOajWlLn/oB5HyTDZnEISMrBJI8IJI/fIJrfMqHf65SThRmag0/BgJVtIIGhTIAC0lAeffadBEggmAhQQAqm0WBbSIAEhjSB/haQHrY0ozViOIZJtFLR6s8xJj+P6TyG9AwMns43Ht+EjS0pqBQBiR8SIAESIAESIIEBQEBXQHoXkEMrasS6etBjKmp3bEL1JBNMC6Jckd6eKZElNfErn2Psbk9/RLjS0kZJ2uFi8cE0qRH1jo+nB1JAAlKEklrZu5wBwJlNJIEhRIAC0hAabHaVBEggqAlQQArq4WHjSIAEhhKB/haQGr+2IKfiZ7Ti//BMWjayXS/hQ4k6+xo0BFqb0WgYjhEhiieXGS1Je5E5zRA0zWNDSIAESIAESIAEOiAQUASSpKCz3kP14RIcuWbErIwMLJ8U6uWp6YwS8hKQlEiio0+KCCVltFxHWXEJzlqfxpKMZCTE2Fwp7AKOQJLoZ/iUI2nz+CEBEggaAhSQgmYo2BASIIEhToAC0hCfAOw+CZBA8BDobwEpeHrOlpAAYL1Wji3FF9Akqe8GlQcVB5cESIAESIAEhgKBAD2QFA8j9aP4UW6pRITpPSTc0npq+hGQXBFIDh8k5WOtFz+lnGbM25fU9RR2ioDkU04GU9gNhbnKPg4YAhSQBsxQsaEkQAKDnAAFpEE+wOweCZDAwCFAAWngjBVbSgIkQAIkQAIkQAIkoCHgISA9wIViMz40pmOfpKNt/dqZwk5JP1cKgykPS2Ik4nidBfaMdg+k87HYvT0BYYoHUqEB2R8l4l9eHkh7Q7NxaEEzzKuvIH5fOmbgEiyrahDn44GUij1GE/YnRQH+PJCMl3TKoQcS5zQJBBMBCkjBNBpsCwmQwFAmQAFpKI8++04CJBBUBCggBdVwsDEkQAIkQAIkQALeBHzSlBERCbQTUOdGBerU//0NIqenwJTxrBotpHocqR5IsxBSV4Uc81eot//GFXFsVf79WhTmNFzA6bZQxGeYsHZaKND6PfbsKMG5ZsD4+yQUvOmIPrr/TTFyDlxBiysNMzxS2D28UYn1ltNonbkZldMvI9EM5H6cjAlwRjeZkCARSL7lOD2VOKq9SsBjbgCG4bFY86YIgJoosF6tj4UNGgIUkAbNULIjJEACA5wABaQBPoBsPgmQwOAh0NcCkqdBcWfclBdsh/Fx2ng/13qc6OysvO78u6chMuTl0yypTq7aZrRvAnSnTN5DAiRAAiRAAiTQbQIUkLqNjjf6J9C136gkOeAIeK0bjSfNWH/RISi6Uhr2YqdqS1fgSPS7UPyw+uvDOdw3pCkg9Q1XlkoCJEACXSVAAamrxHg9CZAACfQRgeASkHqhk93ZZOrgHvXF7MeXUJXxdC80jkWQAAmQAAmQAAl0mYC/72nrbRwxW/BZAxA5Mx256VPxOJQ0ZoXYe/FXQCfiQPlez2mYgsnXPpeok3DMyzZh+XijNEnvPuVgSyXss42oaVBSnT2L1spCmE/dgd3wlNybhSVjjOKJU40ic5UcNpF2vJCF/ORxCFEOvBx9sn2zWhOB0iJ/r7BjjqQyq5+eh/zpbThiKcSJW3YYRifAlJ2IsSFdJsQbukGAm+/dgDaQbvFeNzz+34ablRbkfPGLrBNxyHw7BbFh4m8lkWpmSzXq7AaMkWfZlDQK2kg1pGcB8qyP3O2IJnOKRksaNiPnjAPOmBWKiGTUKd+xDuCPobh66gpaRy9F3pipjQIAACAASURBVKJ/Yq/lKzSGz4EpPwkTHpMCxKfLsqMUf28zYPLibGTOjXK04VYsUluqcPCWI1ru5dZirD58x1Hp7M2okrSNro+yNvqsKzbcPVmCnKM/wIYn3Gufv7XKqFfGQJoA3W8rBaTus+OdJEACJNCbBCgg9SZNlkUCJEACPSDQMwFJefny3UhxRe3YR2HOdBtOG5LkpSZcTfNRO3oRGs98isbQeGzO+i2qC0tlw2UcUvOzMCtCE4EEZePFiNToSyg704YRS00okBcobU75GO+XvOfvwexKYxIvEUMvolHqvBIdj/rzwNqPkhHoPWdnvotMlHi+mC02cJOnB3ONt5IACZAACZBAtwjoCkh2XC5egyPhJryfZMSX27aibsFerEEpXjn+lAg3CYBEHKy+NgcfvfksnJqMKhqcHIeduxIxTPG9KTbCdCgJMd+WuO6zVm7CVlsKKlMgG76FsK19D5nPichUV4lkiw2Zu1MwRTZy1xX/L7J3jcPZ1y1oTd+JtZPapB05ajsyjZX+BSQp4w3FS0ca1Xh8E7Y0JWN/+ijcLNmEImMWypNHdQsTbyIBEtAQ0IlA2nhjDg5teBYGed6XVYYjT9aBECUy6daL+CgjFH9dWQhrhvIsP8CRDSUI25CH2BvuNWOkVzpCbdSR9r8f6pZvRJlzPZn0E4pWl6B2ZgZ2pwzHWXlfufrCHpiekzVkg6whi2TNmXQbe9ZXImZ7exs+jUJugbzL/FiCleVPouD9eTAo61lDoqd4JAh015WZV7DS3IY1yvrVVo0tW+5g4QfpiL2lL3ZPuDh01yYKSFxJSIAESCA4CFBACo5xYCtIgARIAD0SkJpO4PVtvyJVXkTGXivGslMT8cH2GajTbOhUy4bOwegsl4D05e/+LBs9Bhzb8BY+CVmqnuZtdG2Y2N0p7BQByXIPqQVyws9+Aus2/oIlH7a/5Kg55efg5jozGlPkJW+08oJVgpDsvVgepuTCl2vVnPOOdHSOOkV8QjOOue65LgbIpzFln1K+7z2KgKSkoNCeTuUmDx8YEiABEiABEngEBHQFJDl0sqwUw/J3YmFk+4ZpazrKxXsmubANqdv1vU48o06uY88rn2NsezSBs2du75zhOCYRA85oA92IFa+23T+Zg9VNcnBG8cDxF4Hk+jvwr79ZsPrMRORlz8NIRh49gsnFKgctAS8PJBgnYo16YE2JHErFnohc7F8wHFDfZ/6NzPwnUOZ6h3BT8XzuPf2s/AlIuuUfmoKzrvXE8Y5yd7EjbbernGnXsWX1z1iovPM8pojkaaj+wx6k2grdQpFmzYnwIyDprSue/XiAL7dsRuNSqV89tOcbLfnMjaG7NlFAGrSrAjtGAiQwwAhQQBpgA8bmkgAJDF4CPRKQtFhc3kSxuCDpXkbszsV8xSjY9WLjiEDyeVHyEGmUk77tHkh+XmYSlNQvqoD0Eu7v2ITqSSaYFkS5ThYr0U/eApKzTs9R1EQ7RQQmIHGTZ/A+B+wZCZAACZBAEBPwJyDJb4bT2ma3p3G6f60SRcUXYJ2UiMwVszyEGb+bwa50Tf+BXSlT0kvt294NAcn5uydAAQmSTOru1+UoOnodIZKGb3Py05KGjx8SIIEeE9DzQPo2Hh+8PQNN4lfkTDnnqEcyF+x+Ekd6TUDSKf9j5R3JKUj7Ckg5kDR0C5rlPaYCdZrOKynx1KwIzkijAAQkvXXF7iE2aer3984VMXTXJgpIPX76WAAJkAAJ9AoBCki9gpGFkAAJkEDPCfRMQHL7BaibLcrLl8fLURcEpPOKqa2yUROogCQRRtZ7qD5cgiPXjJiVkYHlk0Ilb3jHAtL9b0pgPnAZTY4GY45JTt4FKCBxk6fn840lkAAJkAAJkECXCfiNQJIDKwWOAyu+H9n8lDS7W5scKas8Uti5Uj65owliTq5BTlsyDmU86/Abcf0u6UEEUsUT2JefgGHatFfKQRhNBJK73cpvqhx8GJ6NQ2rUND+BEbDDagVCQgyBXc6rhg6BDjyQIBFIZZF5kh473M3Dj9ear+jsPijXUQSST/ke6e/8CEiLREBafQcvfyxp5jQj5dGGgAQk583udSUvolyT7s4rAklvrXKtq0NvbaKANHSWCfaUBEgguAlQQAru8WHrSIAEhhCBnghI1m8KsUzycSs+AiM9IpD0Nls6iUDqjoDkHCcxmy3aUokI03tYEtKBgGS9BPOqzxGTl4clMV2PQOImzxB6MNhVEiABEiCB4CHQqQeSCC4tt3HXMArDbhRi5XdxqhCEbyS97vlYXw8k+dtu8UgKUzyQCg3IFo9EZUN5j9GE/UnhuCKpdf/SlOgTgRSoB1LtC+8he/wl2Qj+AfM+yMAMxW9k42XMUlLleQlIN8vXYI8hW021e1e8l3LskoaPHkiBzz3X789kqOm81N+Ts0S064WPpuwJnRbnEAScKZA7vZwX9D2BDgSkMRqPopGS8vpmvQFjYx6gzJ8Hkkt0bpNxzsQV8SvKVvyKtr2Fmva012raOnUNiYLWA8ldfrNkWugkAikl1O2BJL5r1vp7sMbI+qaNHtL0K1L+vkrxedOI5ApY3XXFxwPpZ8zbJ+uTkspbZ61SRPWhujZRQOr7x5M1kAAJkEAgBCggBUKJ15AACZBAPxDoiYD0L81LS6tiQFsh5q4fJ+Jf76zFiUniITQX8pLl6YHkN4VdlwWkOFxeWQqDSRGD7uHIOgvsGeKBpEQTOV+CQjxP96HV+wXpKGKUCKRI33v0PJC4ydMPE5JVkAAJkAAJkIA3AW8vE/l3NYI4+jaOWApx4tZ/gOGxWPOm4nskp+V3WbD3u38C4VOw5m3ZINVEKKkn+a9FYU7DBZxuC0V8hglrpzkimM1yGOWqfRRSF4fj4HnxBMmP8vBAUiKRb0pUk/nUHdgNE/GqKR3zY5RN3moUmatw1QZEvpCF/ORxEvFkQ225Wa59gLDZSYhrqMEwqctbQIJV+mC24LOG/8IQ/SJyTYkYSy+kwJ+BLok8gRcb0JV+IlYCupcX9T0B7/FRD5KdRqzqeeZ+lm14AnFpWch8LhzWuiqYLdWosxsweXE2MudGOSISXQISYL1RiS2W02gJjcfy6fdwNiJd9U19KH9fL39vnbkZlSlRrrXCXf6DAASkcbIWycG4d0pR0wwYRyfAlJ2IsIuaNmj71XIBORsPozZ6qfjQznKnv9RdVyQq82QJco7+IKvTE5iXbcLy8UYZBz9rlZLWc4iuTRSQ+v7xZA0kQAIkEAgBCkiBUOI1JEACJNAPBHoiIMH6E8q2ycbNg1DMWfos6g+3OVIuyItNzsYK1OK3+NNs4DP7S6hK6f0IpBh5ycsxf4V6+28Q88ds5CaNkg2bBzi7Yyv2/hiF1H3pQKHbd8n3BakCrYsOY+0k33v0BCRu8nRhQnpt9hlcG3tdKEMu1TUs71oRnlcrG026qYN6UijvJQESIAESGCgEev17ZaB0fLC2UzcC6WlclWigm9OXouVoBW6GxiFzewpiwzw3/xMkSuzm6FzkR36l+W3gTmvo9t1MhvKb0yksjBGR0PT8PZhdXjVKCucX0aiJQLJKuzZazqFVRIb46HPAXBE8O/CauVlpQc4Xv4gQKm1929FWV9pljcAxWIeR/SKBYCJAASmYRoNtIQESGMoEKCAN5dFn30mABIKKQI8EpKDqCRsTVAT0jIsvdj2tTK9v9FFACqppwsaQAAmQQH8T6PXvlf7uAOvzJNCBgPRJ9GbslkiQ2uI3UBadi/0LbO4UZaPv4cDGd1G/SCLmOxWQ5uDmOjMaU3Zi7ejb2LO+BCHZEvUe5ps22XEAqU1Tj3J9EQxZ/gWk+IYSLKsMR56khA5RIvpvvYiP0oC9r32FMRItMx+SAnG9kg4xCzMYncYngAT6nAAFpD5HzApIgARIICACFJACwsSLSIAESKDvCVBA6nvGQ7KGDvLOT1BTAPmetNWmDVFP90pEmZo25FYsUluqcPCWRLpl5yJNSbfhSs0h6YJmpiM3fSoeVzaRKuyYY7yE+ul5yJ9025UCJHJ6CkzihzFMFZCMSI2+hLIzbRi7Ig+5knbEkZbIu03KKeRK2GcbUdOg+GU4PRU8UyO6NyOhpiYJWRGFmgo5dRy5GHlinj5ySE4AdpoESIAESIAE+oFABwKSM22y63t6QbMIMXcc0fLStNrSFTgSHYiA9BLu79iE6kkmmBZESbR7+8fjt47GA2nSdannFyz5OBkTJDJe8UZS2+InAmnEcfHOiVAEruFA0wm8vu3fyDwUi5qVxWhdYVJTq/FDAiTQfwQoIPUfa9ZEAiRAAh0RoIDE+UECJEACQUKAAlKQDMRga4ZOBNLGG3NwSEx+DRrjYtdJ24xQ/NWfcfGn4q1VIOljfizByvInUfB+AhqL1+BIuElMx41iYLwVdQv2ItNYiUSLDW9I6sIZIW2SyjAT1dMULy4jLsjp479Pd15zD6kFkv/efgLrNsoGz4fpmPwPndO/GUaUvVII29r3ZPNGyRHv/HQkIBWiXkSp/OftOLbhLdQnHUDmNMNgG132hwRIgARIgASCg0CXBSSnsNMVAUmEIOs9VB8uwZFrRszKyMDySQ7fLG+hSI1A6rKAtAI5Z7Q4lZR4UmfLdZQVl+Cs9WksyUhGgvht8UMCJND3BCgg9T1j1kACJEACgRCggBQIJV5DAiRAAv1AgAJSP0AeilV4G54bJ2JNfhZmiZF5banOSdv8J1DmOq3rBuaRasi1UROLC8tKMSx/JxZGAo3HN2FLazrKp9XoexhozNPhkcLO7XOgf/p3Cs5KRNFI1WxZO4gdRyA5r3edbFYjnPghARIgARIgARLodQK9JSBVPIF9EjU8DPoeSBOcDW+5hKItlYgwvYclId0QkHTqUX6DlEXmoWCu/u8Fa734L+U0Y96+DKaw6/UJxAJJwJcABSTOChIgARIIDgIUkIJjHNgKEiABEgAFJE6CPiGg54H0bTw+eHsGmiRljM9J291P4khXBKRX3sVpbcNnb0bV9Ms9EJD0Tv+KUEUBqU+mBwslARIggX4j8NAGq92AkBBGg/Yb8/6sqCsCUoqkml1WDIh/Udr4eziy4c+onSsRQ9Mk5dxqxWNIBJo28RvaeBmzlMMjLZL21gyJBorD5ZWlMJjysCRG7ltngT1DPJAiREBy3heiSWH3/AN3PdHX3R5IkZrrNfVoPZBGSsq7m/UGjI34CebVVxCvRFXjEiyrahBHD6T+nFlDqq6HVhvsBiNCHuuNbtthtWJAr7kUkHpjHrAMEiABEug5AQpIPWfIEkiABEigVwhQQOoVjCzEm0AHHkiQCCSfk7be17eX5z8CqRIjCnIxP4DoIo/ooQ4ikHxP/2pOIetEIN1cdBhrJwHeHkiMQOLjQAIkQALBQ0Bdo8/HYZ/Lx87ZNmWNfxcwiTfN+B60VyNguKJUelAcb+0igS4JSONw/5ti5By4glbDRIyN/AEPlZRzzxtRW26G+dQDhM1OQlxDDYZlaAUkSaNbV4Uc81eot/8GMX/MRq74NIaI2HN2x1bs/TEKqSL0oHAz1BR2Ennsqif0t4jBz4hJV+aZTb+eCMWHsVDqvyOOjE8gLi1L9T1yltGC/8MzadnIphdSFydHcF/e3Uj1rt2nFTb9RcQHck0XWA6CNZECUhfGm5eSAAmQQB8SoIDUh3BZNAmQAAl0hQAFpK7Q4rUBE+hAQBqj8UBynbSNeYAyfx5IDYmoShmn8RpIgtXlgRQlf7+Nu4ZRGNkkJ4WPPtm+SdiBB5LrGrdApHv6N6ZZNhf1Uti1p+EzmrA/KRxXSjbhL4YMaaOcbNZc37UX/IDJ8kISIAESIIEuENAKSFDEJOd3ShfK8L504Kzv/g5C9KDzg+ZWOy4Xp+HY74pE8BE/oz77eKa97bNqWHAfEejOMxTYPd1dR7p7nwJI/14KSN6ThwJSHz1OLJYESIAEukiAAlIXgfFyEiABEugrAhSQ+orsEC/XW0CyXoJ51WnEqn5C+idtrXK612ypRp2kGpq8OBuZc6Ng1W72acu03sYRSyFO3PoPMDwWa96UFC9KqhmXOCT8FZ+Cd0pR0wxEzkxHbvpUPO4nAkm/TZKCxo+ApBhnm8UD4ap9FFIXh+NgUxwFpCE+5dl9EiCBPiSgrt3An0Kv48R3bRi7woSXW0ph/qIZES9koSB5HB7zs75PvuaIQNoxswZvH77jaKSS9lQV/R0RSAub5JpbsUhtqcLBW6GIl+iTtdMUUeEBLhQXYu/FX13fNY8fd6c8HbNCok0iv2pPc5aMCWjD5RILis7L9eL9t1y8/xIiHJuzN6cvRcvRCtwMjUPm9hTEhgHa770x0g+TEtWi249sjDj+BiyGLJQnD8eFd9bik/F/wfsLhruhK9+LZgs+a3B+5xnxiSvd61NI9fHz68PxCuKiH7Y0ozViOIbJ75Ki1Z9jTH4e5oufYt99KCD1HdvOSnb/3rQbnsK87CwsGWMEWr/Hnh0lOCe/D42/T0LBm7Nc3lchK6JQU3EOrZGLkZcfhWqvZ0hdT65FYU7DBSD9INIiNL81p6fAlBGKYx08d9YbldhiOY2W0HjER59D/SRHxJrym9WyoxR/b3P/Bg7RdE/3PmXtqbBjjvES6qfnSTkGv+uPEhm3pGGzK4W0una5PDo9BSRrfTWKzFW4apO1RNalfFlfQyQ2zhkl58FS+1tb7f+zGMYIpM4mJv+dBEiABEggQAIUkAIExctIgARIoK8JUEDqa8IsnwRIgARIgARIoEcElA1Jiw1vSJqwKT+WYGXxT4jPykNa5AVsWa9412RhRoP2EIE7AsApICkp7DwjkNwp7FQB6dMo5BZIqjKl/PInUfD+PERIxOwrx5+SyNYEWCs3YastBZUSEetxil+zWRoj6dFWnvotCuT6sGuleF3Kyd81FbUiIH0SvRm7U6JQW/wGyqJzsX8BcGydGY0pO7F29HXxuDmNKfvkkIVHNK0mkgHin7PxZywsmIgTG6XPwiLWtcOsRNOswZFwE95PMuLLbVtRt2AvMqfd9n8QokcDMnBvbvzagpyKn9HKtHADdxADbXldJZJl3cjcnYIpIg6vK/5fZO+agbu73sCJ8bnInxuqRpGXRctzM7dNnpVC1K9QhBg7jm14C/VJB3yeITWi8eQ47NyViJFoj2IbLWLMXJt4Y5lhVUSl8f4ikJrx5YYc1C16D5mT7uHAxndRv0gRcuyav98Wz6xKxGzXCpt+7lMEpPZ1cYasBdYO1h9nasXOI5CkH69b0Jou69KkNllLpL3KWhJapcNyFhqVKD7v/sPpHaaI6gPzwwikgTlubDUJkMDgI0ABafCNKXtEAiQwQAlQQBqgA8dmkwAJkAAJkMBQIaCNyvGIcNVs1HpEoXZDQPJJl+q5+alNhddSugJHottP8GsEJGj/juvY88rnGLtbvHGKN+PuYofXkoe3n2v8NH5MyuarTqrVhAiHSPRJUzgeTs/wjD6C3L+sFMPyd2KhRNM0Ht+ELa3pEq1kp4A0VJ4R9tOHgP9nTZOeWITexE8VkXi4RA65/+4WWjyj0fXLVKrWRvH4iWBX1647ePljEbTkDlcd065jy2oRhz8UUfgxhyhV/Yc9MD0n0VLKx999ioCkibz3FIc815+ABaRJ0pb1v2DJx4717/7JHKxuSsK+6KpO0n9q+u8RlTkwJyYFpIE5bmw1CZDA4CNAAWnwjSl7RAIkMEAJUEAaoAPHZpMACZAACZDAUCHQoYDkSEOX5kd4CTgCSU9A0qRLtSusRy9VffYCE5CcIpZ/Aen+NyUwH7iMJrVwYE4H/UiIkAuUzW7LbbxW4J12zSFAndbOB1eaPn0vv6EyddjPoUsgIAHJtbZ0T0BypaG0/VcF7UgN15GA5BZnXIKPKtpUoE4zVB4p5rzSQrvu61BA8lx/ui0gtaeS9icg6fafAtLQfejYcxIgARLoZQIUkHoZKIsjARIgge4SoIDUXXK8jwRIgARIgARIoF8IBCogVTyBffkJLj+TkeL70xMByVC+BjltyTgkvh6qJ594KQUuIHUSgbS4TbwBP0dMXh6WxHhFIOn0Q/Hquyzp7461RKFxdJJEF43SoFcikCoxoiAX8xWhyfXxl0qrX0aNlZDAIyUQkIDUowik2yhbKeneVkhKuudsqteZQ6jpooCkRiC5I5N8oHVLQOqPCCQ//aeA9EjnPSsnARIggcFEgALSYBpN9oUESGBAE6CANKCHj40nARIgARIggcFPIBABKVLSQ61W/JAyMKOtWvyCLmOWl4BkEBFo1bU5+GjDs2IK7+WBpBOBhNJU7DGasD8pXPVK+UtTYruA5Px7FNCRB1JJKHL3x6NONpZ9UtgtavZq71HEKBFIfvqRYD+Bddv+jbW7f4sT4pc0eV82ZoU5h17rgSRtarmNu4ZRGBnmSG0XkrtTRKrBP03YQxLwIBCgB9Le0GwcSrJ5pHv0SGGneYY8RSnN8xUhgs36IjQubheQdJ87RXAphDVD8T3z44Ekaeus9fdgjYkSIdz58XOfVwSSjweSZv1xRyBp1i5X+dr0e74eSLUvvIfsiM91PJCi8KWzn9r+U0Dig0gCJEACJNBLBCgg9RJIFkMCJEACPSXQUwFJSV3wbmE1atsA4/CpSH0zHTM8Tr/2tIXu+7X+A+6Xqt4rnyUFN4GHVhvsBiNCHgvudrJ1JEACJEACvUwgEAFpvA215WaYTz1A2OwkxDXUYFiGZwTSsJYLyNl4GLXRS/GBeJ58ImnflPR3C5skukgvhZ2c/DdvqcRV+yikLg7HwfNPqhFOYTcqsd5yGq0zN6Ny+mUkmoFc1TOkDZdLLCg6/6v8KJqI5flZSIhwbM76eiBFebW3Aq2LDotxvV4/shF2dA32yEZ3eXKU6oXk+G9NFJIm3R6Gx2KN+nvMLnVsFSZtiDcdVD2Y+CGBoUPAhpuVhTL/78jvx4l41ZSO+THiK9T6PfbsKMG5ZnlMf5+EgjdneUQtKuki3QJSqMcz5LFWCMj7XxdiY8UPsEt6y1cjKnBOvNEK5nreo33urLKWbbScQ2toPBLGX8LN0bkSsRQuou8lFL1TihqlTaMTYMpOxNgQ90jp3uclIKGD9ccpID3Url0p49or0ApI4SJgVaPIXIWrNiDyhSzkJ48TwV2fpW7/o8WbybUmDszZRg+kgTlubDUJkMDgI0ABafCNKXtEAiQwQAn0SEB6+D2KVlUhLNuE5eONUHL5b6wIhWl/EsYOUB5sdi8TePgTynJkjqRlY2GMIaDC9VOOeJsTt3tecDMsIKa8iARIgARIgARIgARIgARIoHMCFJA6Z8QrSIAESKA/CFBA6g/KrIMESIAEAiDQIwFJyRt+1HEa1xER5EixgOy9mNcgp3mvRWFOwwUgXU69RrhP8f5pNvCZ/SVUyck3l/mq3YAxcsrNlDTK4TNwKxapLVU4eCsU8XKCeO20UDnl5/YfCJETdFvk9G+Lxwk+Jed4JeyzjahpiMXu7c+i1XXy8CnMy87CkjGOHOW1oxeh8cynaJT7N2f9FtWFpXLSbhxS5bTwrPbTwh1fI92V04KWHaX4e5sBkxdnI3NulJzQ48dNwI67x4vlNGY6lk+SE5/y0ReHPJl1LiDJSc2g/dBvImiHhg0jARIgARIgARIgARIggU4IUEDiFCEBEiCB4CBAASk4xoGtIAESIAH0REDyTSnnTtOipng4OQ47dyVipKRUOLsjE9XTJC/4XIiAsxUHo7NEQArFsXVmNKYoucCvwyI5/afsk3Qz38q9n0YhtyAZMT+WYGX5kyh4fx4U7wKHgXUUTujmEFcEpELY1ipmtiJYNJ3A69t+ReruFIy9VoxlpyZKypqn8XcRkL783Z/xfpIBxza8hU9ClqpiU6P4GxQZsyQlTKgqMnV8jRFfbshB3SKpa9JtyXteiZjteZgfyUnlJHD/m2LkHLiC1va0IbG3CrH68B3HP8/e3LGA2C4+nm4LF+FPiXDzNid2RiA9wIXiQuy9KOmCXCl7RKiSaDjzgctowhOIS8uS+SCik5Lex2zBZw2SkmNmOnLTp8KuzKkfR+HVprP4a1Mo5mRlYMLXxdj7DxsmrMiF6f8pYpWStsOCnC9+kTrikPl2CmIVX4lXqhCyIgo1FZKKJHIx8vKjUC3pkE6rHXxK5p1JUhdxPpAACZAACZAACZAACZAACQwUAhSQBspIsZ0kQAKDnQAFpME+wuwfCZDAgCHQpwKS009ANaquxIjduZgvG+r6ESadm1lHOAWkDKBo/R28/HEKpghpD6Nb2dQfqbdx7zK5fhGNGi8C973hmnaFe/gV6F6jml//jIUfpiP2McW8Og3Vf9gDkyJc8SPiXTXWbZEx2peOKbdK8bqIgPm7EhwioGteNHcuICr3FhthOjQH9TJujhzuilDoEJCW20rwyvGnRFRMAE4qUW9ijp5lwMHXvsIYmQfzIUbq6x2m6o8dXoMj4SYRDkX8ExGzbsFevNpqcQmdjx3fivWfGpFaYEJck7PeJMR8W4JlleHIEzE0ROpYf+tFfJRhRJmIlfUr8qQ9dlWIrE86gMxptz1MmDkVSIAESIAESIAESIAESIAEBg4BCkgDZ6zYUhIggcFNgALS4B5f9o4ESGAAEeg/Ackt7GgFJFekiN0BbU4HZtaeAtIvWKIaVnckILmjUxzFx4vJdScCkhrh9DSudiQyKdeoIlYF6jRjPWaFIm4Ec3q1/puY/xKhaNWPL+LjjKl4TPHKeu0cnvkgC2MvagUkbXv8CIi4jj2vfI6xu9OBYl8BKc1QieTCNqRuV8zCneUpqRSL0brC5Ig8Uj9S/rJSDMvfiYUSJdZ4fBO2tKajILLSLWj5MWlHaSr2RORi/4Lh7VFt/0bmoSk4qxErAxIx+w8/ayIBEiABEiABEiABEiABEugGAQpI3YDGW0iABEigDwhQQOoDqCySBEiAyM8RsQAAIABJREFUBLpDoCcCEjrzQPKIQNIRkBa3wbzqc8Tk5WFJTFcjkDoXkKzfFGKZpMJT0+gFGoEUqICUJQLSancUVHfYD+Z7VJHQma5O7agjpdvka54CUqcCohq9pswdPwLSeIlou1aJouILsE5KROaKWRipGFG1XEdZcQnOWp/GkoxkJMTcU6OWHOnl2j+SRm9fdFUHAlINZkmbRxxfgZwz2hsVITIWFyggDeYpzL6RAAmQAAkMBAItZyXS2H2gx6BJZzsQms82kgAJBB8BCkjBNyZsEQmQwNAkQAFpaI47e00CJBCEBHokICmRJauqEKZ61BhV35mNFaEw7U9CmEeqMoc3Us3MIuQ+bxDPmjfwnngNValp4BzpxWa0SaqxjUcRE0gE0vbhOLasGMjei7Tx93Bkw59RO9eZ2swtVKlRMEpKsw3PolVJPVYhvkq9FYG0fRwuOz2QJG2dtf4erDFRGBaEY/womqSyv/USqtKf9qjeI32h9VLnAmIAApKjAhvuVhZia9McHJLxVjQk5WOtr4I5pxnz9s1B7WpJo1jgSKPo/Hi0xycCySkgpaIsMg8Fc7XRZU5hy+FzxAikRzHLWCcJkAAJBAMB9wGYNDnUwE8/E1AFJPehokbl995FJZp8Fn+T9fNQsDoSGCwEKCANlpFkP0iABAY6AQpIA30E2X4SIIFBQ6BHApKyQV9XhXcLq1HbBhiHT0Xqm45UYt4+Rw/rTmCr+VPU4wlMjrbjanQKqlKiUFtuhvnUA4TNTkJcQwVaFx3Gyy2aKBXNxoArhZ1sCuCbYuQcuIJWw0SMjfwBD13eOBoPJOtPKNtWiBMPQjFn6bOoP9wmvkkvoaWz9HSBpLBTNiZaLqHonVLUNEvfRyfAlJ2IsU7lYtDMkG52ROOBNCNExJ16G0bGhEMr6oW0yqaPPwHx5Dg1cmyYRLm9XmhA9keO1IPeHkhLWgux8rs4HMp4Vp0Ty87Hij+REh12BfHivzQDl2BZVYM4Dw+kKIlQuo27hlEI+VYz1/wISPENbg+kkXiAm/UGjI1p9vA68hCQJFVeSO5OiarrJjveRgIkQAIk4EXAU7R/1Hj0vRwfdauGaP1eAhI8/t+Gm5UW5HzxCzA8DplvpyA2TH6jyoEn84HLaJLfpHFpWWq6W+X3rNlSjTq7AWNeyIIpSX4joA2XSywoOv+r/NCbiOX5WXJoxHEo6u7iw3KISft7F6rfp322ETUNsdi9XQ4vycEW86k7sBuewrzsLCwZIz6Z8tvRsqMUf28zYPLibGTOjUKI9TaOWOT36i07DPw9OUQnMrsdTAQoIAXTaLAtJEACQ5kABaShPPrsOwmQQFAR6KmA1J3OKP4zG1tSUJkyrju3e91jx+XiNBz7XZH4D4X2QnksorcIuDdo/se9GdNyATkbD6M2eik+kM2VJj8CYk7DFEl39zlOt4UiPsOEtdPs6oaNt4CUNl58rnZZsPe7fwLhU7DmbYlmUwTMdoGxBf+HZ9Kyka14Ibk2aP4jG0mxWCNi51htSj0/AlJChLIB5dgEsrk2mx74EZBCRRTdKte2Id50UN1c4ocESIAESKAnBBwRPo4UpJp0qNeiMKfhApAua22E+0DH/2fv3mOjrPP+/7/+2Jpsm9xls5RIiVDkcLsoi7hYgxADQRoRF2+yjaEIZaEcKlCwiFTYkd7F+bYWsBULWISCFH6UbLpxZUVNkcBNQAPriizWA8eCoRjKZttNOpsw+8fvc810Ote0Uw6dKczhOX/tDnNd8/k8PtfUdl7X+/NOHZ0jh7mpoI/nZ3qi5g84rh0HW9RvpsNUkpobCIJ9WX+pi9eamwaOVpRp0xcmQLD/d8O3RavZCrU2xwoO1kqmgnrBsGCBQ1vIcC5d85tq9d4533/XzO8sthtRAsf9QFsFjT8482wB+8U4bX19rJqqF6mwJcfcPPFYe8VtKMJRfWyQCqTl33qrkRO+9N8AkmRVJp17VjsXSJt+/7GGmC1qn5Opfl9qVcJnqWmlU1dy1mnx4PPauLRSSabK/YWmCs399L+1fk2Gelk3tFQ/oJK3HlN9lwFSmVyL3zaBlAmKzpoejaUu5W/I0Uiz7ksq/ksFbw3XSV/1+gjrfWqUtqZYI780fRkbs/Vu7iCdqXxV5aZKvzp7UFQvC4NHIJoFCJCiefUYOwIIxJIAAVIsrSZzQQCBqBa4awFS81VdSeirfknWlnNONWVtUv6ohG7b3Wi6quaUvupjtkErX/ihhpQU67nUbp+OAxFAAAEEEEAgYgUCK5A8FUBtlaoD1XYjyWCzle0kl3YvcarVCpVkQqHSy5q/3mw16t6vJcvNNmfv56rfp0G+rB91LOhrH/17pabve9CEORlqrXlVq1zem18CK5D8W9jNaA4WOGQowRqv6clYtD5bad9Vaq4JIta/k6Er1g0wwca9t3OAlJFs3mdhtfqtyTGV1FXqZYKHqfzeY0K4wB5IVqXQIlMpNN6zvex8bUwp0rtT+kqN+/XS6n8pf1u6js2tUPMch6fyyPto0aE3XlXdCIccU0xFUNuz/upi63WntXH6hxra1pMxeAVSkH6f9pulPJXXP2iquQ7T7/Net3W/2ahF7gotPPiIigsme/s48kAAgXsqQIB0T/l5cwQQQKBdgACJiwEBBBCIEIG7FSC1nqrWyoqjanRJab8tUJFna5DuP658ZrYk2fWDmu0VJt0/HUcigAACCCCAQMQKBAmQLmWa6p+Olcze7cU81aqpH5sKpM5BzOPflnb+st5egdree8/b48738IRGR7y9dRTQ59EfII39Yo52D7B6MtoDB4epqA2+Ne/D7We/9bitsVz5ZJVKjySoKfV5qo98dsF6IH3prdRqrJqjwoP2i3qc6YWZrYebTmtHRaUOtQ7XjLxsZaSZiqHWy6rbXqndpxI1Pi9Ps0eYimJzvH89fddgrlTR1RZ2twiQOoZdZmhD5ljXS6Iuflat8r2nlfRUrlZkD9cvIvazyMAQiH0BAqTYX2NmiAAC0SFAgBQd68QoEUAgDgTuVoAUB5RMEQEEEEAAAQR6RODmAVJ7/xrXfzzv7vlSvosAydqWtNOX9V0FSIm+3jT/NnVO5jF45h0ESB22n/MFXrbAI83Xd+e2xm3ev6lOy5fuVb+C7cof0SPQ0XfSm/RAkqlA2pFabLYu9FUaBU6vtcH0PSq8qsmbzfa3vruarG0FV9YoxfG2Rh4MFgh6A6QzpmfnYrMG/mo0ayvD26lAumD6cZpt7YJKW1smFur93gXalmW2W+SBAAL3RIAA6Z6w86YIIIBAJwECJC4KBBBAIEIECJAiZCEYBgIIIIAAAgh0IXCzAOm8dswtNVuSWb1nXLesQPJXFdm+rB9xOGi1UtonVq+hbFPt84Raw16BNEYnuhr3rvu1uSRDfTpUQ13ZZyqQvkxUc8I4bTAVNlSpWKGatYWd2Z7Qqiyyrh7b/x9i64E00PSzOtOQoKEp38u58KTGbc7VWB1X6bxjGrP1eZ1dWqUER7FmpJmtlpeUyp0XpAdSZbKK3s2Uy9oaL9Ghd7N666TpWfT/EvLaemH5A6Rb9kAyfZJaGy6rNa2/mk1Pq40JBXrHhEYXzVaJhe5ceiDxsxCBeyhAgHQP8XlrBBBAwCZAgMTlgAACCESIAAFShCwEw0AAAQQQQACBrgOkWVVKKlpnvuC3V31YW9iZcMn3bymmT83Scl2Z1nUFkhUKdfqy3uqBFGS7u377OgQFjZmeCiSrp9G8UxO185UnzHa8N+mB1BY4JNm3vGsPONJ1NNi4R502fXK+0eStpiqmpU4rl5/Q+A1mO73Er0zPxwN6dEO2mlc71WwCjtlDuGA6BUimN6Zz3gGlW2am2uxMTZmcn16QS/drzIJlnr5H1z6vUOGWk2qybYNsVbEVOj9Wg/tntq2WW3SislTlR36S1Vtptumt5AkgzRo6TZXS1+5Bmj+tt95rHNM5QDLv6Htvd8IjetGRq+esrfKsCqc3q3Tsqjnl4Aw5CjI1VKbSzVmqP1/6jxIGPKsih3kulH2euSzaBax1XVtWp/oW4933Mc1/zQSHtq0pw0fl/zmwYFj4ztrxTIH913rufeL9zARI8X4FMH8EEIgUAQKkSFkJxoEAAnEvQIAU95cAAAgggAACCES4gFv11atMENCicY73NLXR1lPIjPzaZ2Vavusbuc0Wcy+m7NJh04do/YDgPZAyrG3pOn5Zf6k6aICUoQ5BwRHTU8mqDGo6qsLl21U/YKa2rumrP05fKzm2a8Gw4IFDwJe+tgqZlGDjnpRo5uo0c72uXhOyNObSMfXJc+jhL1dp6ZfPenr7uEwvJN//pgopwi9dhnfvBG6Y0HVerXoVODR7WKIJDivNz4lkOd7NMqFd6I97Eebci/cMXSr6zkCAFH1rxogRQCA2BQiQYnNdmRUCCEShAAFSFC4aQ0YAAQQQQAABBBBAAIGuBU5VKfNPD5qQd3zbdo/WdpeV6rVmnaY2dxEam+okX4Vas61yrL3PmjtBQ55ZpgUpNVq+/YL3vSesaKtA8wXJps/aJ5Uq3PuNp/Jtsi/AsioRz6VrflOt3juXrHEmGF48Kllq9fVacyvBV5Vmr0CzVbxNHO3SgYQs836m+tJUs5W+UaW/tiTo0WkFyp/U31RE8giHAAFSOBQ5BwIIIBC6AAFS6IacAQEEEAiLAAFSWBg5CQIIIIAAAggggAACCESIQOdqneueHmkXp5lqQXURILnrtGTlBb1gemSNPFell6ofUMlbw3ViiVNXctZp8eDzZpvMSiUVbNLkS/ZKSNsWdom1muts0aINORppbUNpzjd1a67SjpjX/6m/itZnK+27Ss01517/zmRp36ta2Zitd3MH6YzpqVWeuMzWA8utExWLtLu3w/TISjTjX6X3BiwzAVKyPnqlUGd/Z3q/jbDGVKO0NcV6LjVC8KN8GARIUb6ADB8BBGJGgAApZpaSiSCAQLQLECBF+woyfgQQQAABBBBAAAEEELALdCdAevyU6W/23bPak/eY7rO2wPv9YT2+NUfusldVN8IhxxR/lU/g+f0BUuAWm9f10coVujJze+DWm7atLFP/r1QLDz6i4oLJGtiphMg6b436bSjSc1Z1lK+f2u+uml5pP2jq+7lKv88KmRao7jcb5XjS9NniEbIAAVLIhJwAAQQQCIsAAVJYGDkJAgggELoAAVLohpwBAQQQQAABBBBAAAEEIkegOwHSoyZAWujbms4zlQc1f4NDGYmXVbe9UrtPJWp8Xp5mj0j2hznWdnLqOkDyVT0FBEu2AOlhs9Hdxc+qVb73tJKeytWK7OFtW+5Z72+dt1YDrTHYA6QpJkBauktnbdxD5qxVydO9I2cBongkBEhRvHgMHQEEYkqAACmmlpPJIIBANAsQIEXz6jF2BBBAAAEEEEAAAQQQ6CTQ1gNps+mB1Mfzjx16IO26X5tLMsy/+UMaTwXSuedVmzs8OKjpO1S+skYpjreVcS74FnZ3WoH0cPs7XdfRikK937tA27L6tz3bRYDkqUAyW+3tMdvksfRhFyBACjspJ0QAAQS6JUCA1C02DkIAAQTCL3BXA6QbLrWa5rNJSQm60eqSOyFRSfd1NSe3WlvleS0PBBBAAAEEEEAAAQTuWKDpqJxvfqNxr+dqbK/Ao+ur5mj3gJ6u2rD1xhl2x6PngFAErC3o5tWqV4FDs4cl6trnlVr+pwdNT6MM9Ws+ZAKYbzR5a57GWn2Klp/QeKvKx9YDaWySqQxqcGlgWot2zK1SgqNYM9Iua/eSUrnzNul/TA+keacmaucrTyjJVoG0oFMPpB80eXOehn5hC5xsFUgJ1Yu0MaHA9Djqr4s1r6rQnWvrgeTS0TcXa/8Ic51OUvAeSGbbutaGy2pN698WlIWCxrGWAAES1wECCCAQGQIESJGxDowCAQQQUKgBUuvZWjlL63TWJSUOzpCjIFNDO+3f7YX2bCVxZIw2rxmur00T20NP3eSP9m9Nc1unVLQnW/47825jwQK2hLiN19/2S9yqr3Zqd68cFZn9z7vMvW77fPYXepv63tSjW+floDsVsIJNJSWGeX3vdBS8HgEEEEAAAQRCF2gxFR3Vcv0uTxmpnc92dwKk0GfBGbovYP2dsrasTvUt5u+U5AS5U57X+jUmQDLbxlm/1zs/va5eE7I05tIx9clr2ybOBE3OLSfUqJ9ryDPL5MgaJJnzFDo/VoP7Z0r7bYGKzHNJJpwsXL5d9QNmauuavvrj9LWSY7sWDDPB0yeVKtz7jXmX+zXZF2D5+hdZW97Z/15pPa/dzlL9+dJ/lDDgWRU5OvwtZV5buHyX6vXf+p8J0p/dpkLKcw5TDfVmlY5dvfXfYN0XjM8jCZDic92ZNQIIRJ4AAVLkrQkjQgCBOBUIKUBqPa7ShR+qj8Pc2TfE3P1m/uCa+7d07bQazwbxjOYA6UbDfq090l/5Zl/yLvKxO7yCArekuMODo+flJgjMcl7Xoq3LNLY7cN0NEm9XKODOZPtdwtaXTqX6628KlP9k8u2ejdchgAACCCCAwN0UsH5P+CRRv3fV6f1zCXp0ZpEcnj4wLp2pKVXhX36U+o5R/us5SjcVSK3f1mhl6QE1JY/TuAGH1WBVdjydaF5bZsKEC6Y6/kHzhf8yzTC/10rmBp83C7Xj724N/e146S9us2WYubGp+SttfKNSh60v7n+dpfWvebdIs587Y9hxnRlcZM593fSw8QcL9VWFch5sMaHFWKUdlJ4z50u5ZbAgpZreOEW5j5neONY2Z2Xa9MVPZl7pWvSaqawyvXF43I6ACXb2lam82axZ9iBuFrodsjh9DQFSnC4800YAgYgTIECKuCVhQAggEK8CIQVInfYWt/56NtvUmQqOJHNXXOkbVfpri/ljfpr5En5Sf7UGrUCy/rD2N4dtvxs09WNbBVLwLwH8a2b7A3/CE2o9mKDZnsqlmx9nBVqFl0bq0VMf6kBL77Y7BF2eaqCTA8ap4Yi0eKc5T8e5jDov59IfNPX9XKXf591a4vBTG+V4Up2/rGg0X2zsTdT8Ace1w3xh0G+mQ+snuTxfJhzwTMBqzpsrVfgrkFob6lTurNXXphgm1dz5WJL9UNvWGLVKmtNfx3YdVnPqNBWbfdsHRviFe8Zsy7Hq039rzLItyh8VadsRdrwzucM2M63fa0fpCT1akK2R3Qm/InxtGB4CCCCAAAJRL2AFSKUuvbzZBCmercisbcmWKf27Ss2q6a3itzKV9IlTS889a25w6qu6Vwp19ndvK3/EZW1ZvlYNvzMBkgl7Xlr9k/l9LEdDT1Vo1qePmIoSExj9X6nmHRxpKuczJPM749Lt/eXYk6l/vvWy9g8z4dCkZJ2sfFU7Bjj0jvndbsfcMrXmrdPiwbZz2wOkhBplm7HmW+9zrkovlSaooMsAKUutFYu0u7c5d1aiPlq9SmenbNIiVWn6vge9YzLzWmhtofaatYUaDwQQCJcAAVK4JDkPAgggEJoAAVJofhyNAAIIhE0glADJX1Hka07rG9ZVfdT+B/p5bVxao7Q1xUr/NtgWdrcOkIZ8GexLAH+V0w37v7f/gZ+tWx3nGf8nD2md+XKhjwnDXqpIlGPbRDWYAOmjX/2vZy9yKdhc8uR+06lms//57CEmdJhlArD1Do27FGScE77R9NLLmm/+PcO9X0uW/6gZnuDJXoFk38LOpd0vlao513wBMaLFfGFgvugwXxjkm9Bqy/QyNcwpNnezuvXBK39QQ1YkhjL2S9PbrPjG6L467BrXXpnmcT+XrvlNtXrvXLLGmS1DFo8yVT62rThSR+fIkfeE+tgrkNq3+LDdiWv9e6eAzlq3W92hGyxctAdIQf7dhIFZlb/U+ncmm61PrLmVSQXmGkj1bT1iG5c11tIy7T/nVsIttnYM24eZEyGAAAIIIBBvAp7fAx4wgYr1u+h1fbRyha7M3K6xX8zXxpQivTulr9S43wRE/1J+yf3asfSCqSLK0UjjFHQLO9vvHTI9knakrjU3/piKpvYtx9J11Hbjk3w3U+VJ5UHP7a9AmtoYvAdO8Aok8z6zqtSnZJ2mmu33rux7VSubTW+c0SeUXdai+WuoPIq3S5353j0BAqS7Z807IYAAAjcTIEDi+kAAAQQiRKBHAiRPY1pfhY5bJyoWqO43GzXfVRakB9KtAyRVBfkSYFuWhrYZWl8AdP4DP1u3Os4TZFzK9O4jrtPaOP1DDW2rBro4zdrD3DzdxVxeOGfuOE01Yc6wo3rpTbPluQkVmoONc5lbq9q/2LCHRl0ESCNOa+VSEzK19X669kmhFjZmmTEqeKWWZ5uWCH3Yv7CxgjOrmssM1eP+p/4qWp+tNHOH8NzqB0woM1Zn3shX3SirSXCi2Z7lZf11tAnOEmvaKtGC34nr+fcgAd2jf6+86R26AaFj+53JidrRts3MbFeQMHCBtOn3h/W4tR2fy1zjnjkFH9cLjau0sjFb7+YO0hlzd3J54jJbQ+QIXS+GhQACCCCAQLQJdAiQrCpy63e4sV/MUaHZIs7/GKeiDQ9ot+13LH+ApPZt4dyeA8xrze9hVoC0e0Bbv86uAiTf+3sCJP/vb/5zhxAgtVert81iwgrP76zXTtWovOKoWkdkKn/OeA2k/CjarlrGG+ECBEgRvkAMDwEE4kaAAClulpqJIoBApAv0SIDk+SN7l87aJj9kzlrlq7KbAVKQLwHaAhbrLQLuILU1pbX+8O/05YHtuMAAyRfoeLeTaw+QuphLidliL+vgI9rwm8Nafu55TzhgjaPT+zlkmuj67oztRoDUHnJFX4DkrTQyjX5ze+uDJb6KrbYAyRfcdfWFjO/aab8TuIs7cUcds915bPNtNtvE3OQO3fqgoeRIHWoLkILeubzteV1782XVT3lPVsA0/Yt07ckzoVOQO4Q3DKjVQnN9FBdM5oudSP8hyPgQQAABBKJXoMsAab7nRh9P9ZDvYfsd0bqhxff7oyOxWrPMjS1WRfrADhVItwyQAiqQQgiQPL8vDQ+sdJpVo37ri/Rc0B5Hpp+P6du0qnGitr3CFnbRewEz8kgUIECKxFVhTAggEI8CBEjxuOrMGQEEIlIglACpfdsOz7YhbQ+rB5L7uJwL/VuE+P7Jv+XdcH1t7hA99JR1V6d1Z6b5A3mD9w/kYD2QrEqiTl8C2DS7DpBuftxtBUieCqTOc9GNr1Ruqqx6jT5ktmh7z1OtZIUSncYZ8MVGNwKkqK1AsveGSvTY+LaSCXC/kwAp2J24ZisX/9Y1dl8TVN3kDt2gYd8ea1sab6ProHcut/UpKHTlKL/ZqT8OXmf6Xpk+B0HvEO6vi59Vq3zvaSWZxtcrsoebxtc8EEAAAQTuvYBbra1SUlKk9eW79zJROQLr96wyt/5g+gqNdJkeSEtPaPyGwG2FB5qt7c40JGho2vWgfYpWmBuc5lm9hEwQ02xVJe8yVdK+3kRfjNHW18frvs9NxfRGs9VxkB5Im5ILtC3L9LecVeHZ2nbBsMva/cr/qn6S7/dc7+8WC2S2wjW73zq2mQpsa+vkth5ID5s5ZFUmqvidti2VPc/bK5zN1rxN53UxYZDZ2rdMc/82RtvMNr/63PRrOpJOD6SovHAZdCQLECBF8uowNgQQiCcBAqR4Wm3migACES0QUoDUelylCz9UnwKHZg9LVKv5Q9b6ozagSfGT5vmGy2pNM3/8WhUpR8aYfertAVKC6lbn6+QzG1XwpNXz5w86ZgVLpsIn0ynPH/D2Xkb+LwFMzxxfZvV5mafhcWCT41sf5w200rXBNCLuZf0hX2b+YN/5rK60bX/i2cLO3gPJNpc+sgKSl7Xpu8eUv9XqaSTZt0VrH6frwy4CDqt3UpWSitZphvlCw9pyxRuode6BVP/M28bGCipMryXzpUiGPWiL1C3szLXhnLdFX9uv/sEzPT0KPNdBtyqQgtyJ22VA53vj4HfoBg375O+BZFUgBQ0trW35qv+ldNd59TO9mzJSrHW82R3CVi+mQr3f2/pyyerNxAMBBBBAoDsCrWdrtbasTvUtUmLfxzT/tTvpAWPrcWe+xPf9fmFVoUTEw97vLyIGFEWDsOx2uTUx8bgOfCc9PLNIf5jUV/eZ39POmAod56cXzP+6X2MWLFP+k73Val6/vPSwmpPHKWPYcZ0ZXKSS0SZYWm36Fl5P1sSZT6hhe4u3T9KN8/qgsFT/3yXT4/DX/eX+e38ttirZm7/SxjcqdfiquRZ/naX1r3lvpLpmfg8u3HJSzQmPaGjqN7rRfqNUW4A0zPxO8FapNv2tRb1+ZX4n+K7tfCbgqnuzUDv+7tbQOZlK2f6Txlvv095P8d9S33Qt8lzzvnP8Q+o9UotezzPPRdF6MdQQBbx/M7TvlBDi2bo+3P63SQRvl91D8ydA6iFYTosAAgjcoQAB0h2C8XIEEECgpwRCCpDMoKwvdJyldTrrMn9ED86QoyBTQ6292JuOq/zNKh2z/rhue77XF8ECJOuP+RqtLD2gJvPH/OzRl3UoJTcgQHq4iy8B/Cbmj5w3Vuk964uD35qA4i9u84e/1W8n+JcHvuM8AdKp/pp46agOtCRrnAkEFo9yd/7DLMhcrDl6+hOdetZ252eQ9+tlgrCgW9i5VV+9ynyx0aJxjmIN3OsLkIxHQ53KnbX62pimPrNMJdkPKckTbkRPgGSFadNrHtSGtzLUzwL3BEoHlG4CsEdPBQuQzPZwt90DyX8n7sBGe/Nsv9GYsze/Qzdo2Jd21VNNZN0lbO+BFBhanteOl0pVl/C86ds02czN6vG1SLt7O/SOFRC13SHs3rdIGxMKPM9drHlVhW7T+Npsc8gDAQQQQKAbAlbV77xa9Wq7YeWaqQZZvitZjnf9/RA7nbXDdmXt/x5yWBP43+NuzMZzSED1dHdPwnFSwI0kPQhi3UCy8h9a3NbP8ebv5O3/+cGvys2NQf5tT6lKAAAgAElEQVQbngKO6er67MEpcOpYELhbAVIsWHV/DgRI3bfjSAQQQCCcAgRI4dTkXAgggEAIAqEGSCG89T0/NHALu3s+nJgaQECPIc/M/FvazXeVBalAMoGfLahLNdu+FeU+pl/Yv+gLdiduU/AAKeOWd+gGCxf9ja4XDOs6fDxZOUfliX/wB0LBxpV4Xrudpfrzpf8oYcCzKnK0BasxtcpMBgEEELhLAlafGetmjJKMti1zTZg/1+wFZrYLm3wpyE0JGx7Q7vZejONMNbN/i1JrG7H2CqT2n99uJdhvgvFNy/p3z89yc0OH579Lifpj+7alD2p+W1Vw+8t9N9W4EzTE3ADiyBpkbgDx//fEnfCgJhcs08gji9t7Jlo9Iu1V1w+rRScqS1V+5CdzB84jml2yzFS7er80PjN6ppr27tKZ5DHKX5Oj9F5W1UulnFtOqNFWZeNfFSvsOqCkmS7t33VeCe3VMqY695NK06PxG091zmRfMBe0QjhbKbYbbpTr3bY3Yh49GiC16EpjgvqlJpqbQVZp1fVMU2X/mKluCv640XRVzSl91cfcNFNuKvSHlBTrudQuXkyA1POXkK06rWF0sak0a+nweTa/Z5rqr6MVZdr0hfm8tVd5dfG5Clp51tUNXt4tut0TEnXskrXbwXCdCfI+1g13pW9U6a8tCXp0WoHyJ5mbkYL+HPFxdfxZME6OEvM7dFIX47B2dNgr/U/yae03lW9D5zj0QlOVnH+5qhTzM2q9uUnNXq3n+xk1Y4jLtjuCNZdaJc3pr2O7TPVe6jQVm5/FA60h3fH4e37Zw/EOBEjhUOQcCCCAQOgCBEihG3IGBBBAICwCBEiZqs15KCyWnAQBBBBAAAEEwi/g76Ho67novwt/amOwqlbrpgTTw3Dpj5rhqUgOvoVdr32vamVjtt7NHaQzla+amwOW2apF7RWmiWaL3VU6O2WT8kedD6gI9s/2qj5Y4tSVnHVaPPi0Sk3V7cjNZqvTphpll7qUb/XoaarVkor/UoGpzm2umqPdA6yta832ULabJdKs7YA//W+t922vW/2ASt56TPUmQPrjgBXakNNf9RUva8eAIr37zFWV//5jDTFB1nOy+v98o8lbl2msVQnueVjzLpNr8dtm+zbvNsFfmy2DHeZL5bnOFi2yxtRijlt5QVPNdrxpR4JbegKkTx7SurcyvV8ax8uj9bS2rLa2qjNbyN3GzSBXPitV4a4f1Kxf6vEFBWb74fjb+iuiLg3rc2U+ey9vNlv/JQX/PC9Slabve9C7Dbbpf7XQ6oW1LEHvdfpc5UqVL2v/MLPl4aRknTQ/L3YMMNXnk1q62CHACl18n71E/fP/SjXv4EjP+yRZ/bT+ZnpX5fVV3SuFOvs78/kccV4bl9YobU2e3G/6fo5Yz1UqyQTls4f4ZL0/+zr9LJjSxTisAKnNYOR35n0rvte4ZcVakHrU//OixVTXrf7JBOI5GnrK9NUy24JvNYHXXwP61ZapYY4J4Z5264NX/qCGrC3mZ+F1fXTH44+oK6TLwRAgRcc6MUoEEIh9AQKk2F9jZogAAlEiEM8BUpQsEcNEAAEEEEAgrgV6KkBKNV/qLjz4iIoLJmtge+jio/b2KuxTsk5TTRXJFStsara2I3V3ESDZl8gfWAUEXLaXBGxhZwuQZA+WdFobp3+ooRvMl9cV/r4n/grqBFOJVaFmU1Vg9ffp/AisSvBsvduYpc0Dav2VwKYC46OVK3Rl5nZ1FcZ5AiRf78K4vhKZfFQJdOyTGezzPPqEsstaNH+NvaeaVeHY8XPVYetKqyryT1bw1FcfBN1i2lu1c9Pepc0m5F74g6a+b/VS9W57WPebYo05uFp1IxxyTOlvKhg7PgK3sPP/LFDw9/NUIJnqTdODtE+nUN0/vvZ3af9Z5O0J6+3P2sVcRp3uxvij4woiQIqOdWKUCCAQ+wIESLG/xswQAQSiRIAAKUoWimEigAACCCAQpwI9FSBZvRIvflat8r2nlWS2qFuRPdxsaWULkNq3q2t7bsIKU7Uc+EWtfUnat5Nze5+daHrqhRYg+b607ipAMhXUTae1o6JSh1qHa0ZetjLSEm1D6hAgtQVBHQMkq6Lh4jQCpDj9eMXutDsGSEE/zw/p2qkalVccVeuITOXPGe8Nkzt9ri4HBsft5w4hQPIEOrt01rYCni0tR5vt47ZXavepRI3Py9PsEfY+WuEMkLx9PxcM82/j5/3RZW37eRsB0ggTIN3x+KPjciNAio51YpQIIBD7AgRIsb/GzBABBKJEgAApShaKYSKAAAIIIBCvArfqgXTuedXmDjdf+tq2rbuNLewebve0vkAt1Pu9C7Qty/Qg8TysCqQa9VtfpOdS7PAdKhF8/2T63jjnfai04mLNSLtbFUj+LXhbG2rlLLyqyZvzOmxh568y8FUr3LQCKYglFUjx+sGL8nl3qkAK9nn2zdGEyTVlWtU4UdteeaK98sf/uZqo+nm2ip2ACiRz3g3enxP+ysLbrUC6oBf2mK0kg1FbvUFX1ijF8bb5meJ7wc0CpCDjuGkFkjdAmtFcpll/6u/dovKOK5DudPzRcU0RIEXHOjFKBBCIfQECpNhfY2aIAAJRIkCAFCULxTARQAABBBCIV4EbX6ncfHnbq8Ch2cMSZVX6LN+VLMe7WRpqvvDMqkxU8TuZ6mO+1H2pNEEFVt8jz/ZQVk8gK1AJ3gMpoXqRNiYU6B0TGl2seVWFbmuLukFtyvaeKSZUajqviwmDNLCXd2u7pKJ1ti91zSH297P6Ci3fqzTr7v6ErnogzdfGRIfetQKrm/VAqkxW0bvjdLatSmjBMKl926ppLXIuPKlxVo8XHTd9l45pTKceSBVyF5i+TCNcpgfSCh2ztqQafLhDD6QfvMHTpeCWBEjx+sGL8nkHBEjBP899vi0z/YjGaFveE5LpPzbriNWbSCrv9Lnq3ANpU7IVOCebnkT5Oml6ixW09RnzfMY6bPt2yx5ITyaqteGyWtPc2j+3SgkOK4i+rN1LSuXO69wDyaoYDPhZkGP6KQUbx20ESC+YPnLzrN5PJjhrNn2glu7qf3sVSKYfUnsPpNsef3RcUwRI0bFOjBIBBGJfgAAp9teYGSKAQJQI3LMAKeDO4NCxOm9vE/o5OQMCCCCAAAIIRIZA69larS2rU32LlNj3Mc1/zdezxNyR/2ahdvzdraFzMpWy/SeNtwIk09vn0BurtOm7/pq/OVMXF7Zt16RqZTplviA1r2k9r93OUv350n+UMOBZFTkyNdTedMT699Iy7T/3b6lvuhZ53tOt+upVcn7aonGO9zxf4nofLvO80zx/Xb0mZGnMpV1q/t12T3BzxlQ2OD+9IHfCI3rRkavnzDZzN76t0dLSA2p+aoVqTB+W9jGpRScqS1V+5Ccz0Uc0u2SZMlK6qjow22+ZL70Lt5xUk36pxxcUmC+x7b2QrOCsRu4JiTp28AfpV9O0viBD/e4z1RafVKpw7zdm1PdrclswJ2MWzJIAKTI+A4ziDgUCAiRzbNDPs6k+fKtUm/72D6n3SC163QSpppIo6Oeq+SttfKNSh6+aj+avs7T+NdNXyDqt+SyvNJ/lpuRxmj36sg6l5HYKkKzP1tGKMm36wnyu+45R/us5Su9lDraqjN6s0jHrnIMz5CjIVL/GWhU6P1aD+2dK+22BirIG2Xohdf2zIOg4biNAWjDge+1YbX7OXU/WxJlPqGF7i6mKel5Nt+qB9LT5WXPH47/DNbxHLydAukfwvC0CCCDQQYAAiUsCAQQQiBCBngiQ/A1d/VurdJpumAOkCOFkGAgggAACCCCAQIQIdLHdXoSMjmEggAACkShAgBSJq8KYEEAgHgUIkOJx1ZkzAghEpECoAZLvDr3mtrtq08+VaeH2C965eppN20Mk252tE55Q68EEzQ64A1hKNU2si3IfszWxtk5kv2uv7Q7gJnMH8S63JiYeV8PoYuWrUguPjNHmNeOVZO5SdpbW6aw7QUOeWSaH58496w7gUhX+5cfAO/8iclUYFAIIIIAAAgggEKoAAVKoghyPAALxJ0CAFH9rzowRQCAyBQiQInNdGBUCCMShQEgBUmOdlqw0zVPN3vsjz5m+A9UPqOStDCV85tTCS5kdwiPpxpeVmlXTW8WmSWuSec3S7f3l2JOl1opF2t3bYXoQJJr9+Vfp7JRNyh+V0L4aQfcNn/CNppe69LK177/Zbsa/hd1DOrbEqSs5Zr//wee1cWmlkgo26cUW23tb+3ufe9bscf6Y7ovDNWfKCCCAAAIIIIAAAggggAACnQUIkLgqEEAAgcgQIECKjHVgFAgggIBCCZD+aUKged89qz1WEGM1uP79YT1umjcP/SJ4gFRfNUc7Utdq/SRrz2zT3Hrpj5qxJ11HTTPqPiXrNDVVurLvVa1stjexlqzjdg+wGtLa9vXvsK+5P0B6TPVvvKq6EQ45pvRv3zO8vso0q04p0rtT+kqN+/XS6n8pf5tpvs01gAACCCCAAAIIIIAAAggggIARIEDiMkAAAQQiQ4AAKTLWgVEggAACIQVIntDGt12dx/JBzd/g0KOnug6Q2oMge4A0fa0O2Neiw9Z3dxYgmYa2rZdVt71Su08lanxenmaPSPaEUIUH7W8yzttAm2sAAQQQQAABBBBAAAEEEEAAAQIkrgEEEEAgYgQIkCJmKRgIAgjEu0DIFUjnnldt7vAARk+wFGQLu4AgKKACqUb91hfpuZTgq3HHAZLvNE3HVb6yRimOtzXy4HxT/VTsrX7igQACCCCAAAJRJOBWa6uUlOTf3jaKBs9Qe1jgn6dqtLbikM66TC/N0VnKnzNeA5Os/k9rJcd2LRjWwwPo8vSm9+fqFbo4reMYImFs98qE90Ug8gWoQIr8NWKECCAQHwIESPGxzswSAQSiQCCUAEm2Hkhjk1y62ODSwLTe8mxtd2qidr7yRPsWchZF6+dlmvXpI9q8JkMK2gOpv9na7rwuJgzSwF5+vC57IO19wJzLVByZl/q3sOuv/XOrlOAo1oy0y9q9pFTuvMAeSAN1XWcaEjQ0LTkKVoghIoAAAgggEOcC1ra1Tnkqh1Vl+hxOcSiji5tO7FL+3w28vyv05ONuvldPziPqzt18VIULzRbK6x16ztoK2fS5XNmYqW05D9n6XFqBTa0Gmir527luwmfQVYAUvnfgTAggEH4BAqTwm3JGBBBAoDsCBEjdUeMYBBBAoAcEQgqQzHiufV4p55YTatTPNeSZZXJkDVJSk/ljfvl21Q+Yqa0m4PlF+7jNH9JvrNJ730kP/3a89Be3XrC2kWs9r92lZdp/7t9S33Qtei1XYwO+GLquoxVl2vTFT+bfxyj/9RylN5ovk4IGSOOVdLZWhc6P1eD+mdJ+W6Aia0xy6UxNmZyfXjD/636NWbBM+U9SjdQDlxSnRAABBBBAILwC3QyQuj2I9irpm211e69CiW7PKjYPtK6NXfdrc0mGPyS84daN+85rh6cCaYXk9G2V7N1qOSOlRScqS1V+xPxemfiIZpcs8wZLZt2dpnL9a/cg/c8E6c9uU2WfIxM+1cg9IVHHLqVrw5on1Nz2+6Q74UFNLlimGUNcptKoVBdHDdfXfzqs5t4T5ViTpYeTvAHSmdEz1bR3l84kj5OjxFxTHaqjrn1eocItJ9Wc8IhedOTqubTE2FwrZoVAlAgQIEXJQjFMBBCIeQECpJhfYiaIAALRIhBqgBQt82ScCCCAAAIIIBClAgEBUrWUk620hjqVO2v1tbVtmbmBpST7ISV5wgS3JiYeV8PoYuWrUguPjPFWK1s3qzhL9edL5vVP5aoo9zH9wnr93kTNH3BcOw62qN9Mh9aPOq+VS3fprIeqrV+itSXum1U6dtXaIi1HjrxkfdDev9HW/9H3Xs1faeMblTpsXp/46yytf82qgPIGTklz+uvYLhMypE5TsQk9BkbpkkTMsG98pfJ5lbr2uwKtmDLIdtOSfZu4wLCv1QQ2cz/9b603FfG9TlXppeoHVPLWEzrzRr7qRq1VySSZ4Mfc8DRgWVuAVCbX4rfNjUcm2Gncr5dW/2SCqBwNPVXhqazfuma4/mqCoo9+9b96J6u3Tla+qvLEZarOTvYESH8csEIbcvqrvuJl7RhQpHentPi31+tVpyUrL+iFzbkaec43lgz1ixhgBoJA/AkQIMXfmjNjBBCITAECpMhcF0aFAAJxKECAFIeLzpQRQAABBBCIJgFbgPSwZ9xmi9qXStWcu06LR7Too9WFOjtlk/ITa5RZ6tLL5sv4sUn27W3HqqFikXb3dpgv+BPN61fZXn9Z8832Zxnu/Vqy/EfNeD9X6S2HTIhk/rdVJS23TlQs0AeDrWDBZbbGdao19z3TVycwlPBvYWeCiLde1v5hReb1yZ4wYccA876TrNCgTA1zilXytFsfvPIHNWRtUf4o+jqFfCk2n9buyhrt/65FaRNylZ89vC2w8/VAClyrwN6ap7Vx+ocauiFTF5eanpwbvD05/f08rQqkLra/a78un9UVe68jE0pl/ulBE1yaiiTb84Hn9I7thUaz7fN3z2pP3mO6zwrDfm+249u6zHP98kAAgXsjQIB0b9x5VwQQQKCjAAES1wQCCCAQIQIESBGyEAwDAQQQQAABBIILdAyQOmwxd+2TQi1szFLt6BNdbG/bVx/MqlKfknWaavXJ2feqVjbnqnrUMdvrbSGD7AGSfUjeLckOPWXCpKevBwQL/gDJvJc9cGgPEwKfDwwxWPjwCFhbHju1SdnamZfYtoXd9k5hX6C9b92tAMkfFHUdIPm3VXZ7Bm1VqXUIkDyVbVafzlsHSFNNgLRw+wXb9H3b7IVHhLMggMCdCxAg3bkZRyCAAAI9IUCA1BOqnBMBBBDohgABUjfQOAQBBBBAAAEE7p7ArQKkz8yX8Jcybx4gtW851zbsCSs6vL7rAKnV9FZ0ltbprOs/noOHzLmDAKk9TCBA6okL5obpd3TffbYqLsu7VCrama6jnh5ItwqQ7BVItw6QWj8v06w/9de6tzI1sKsKpDsIkDwVSOdMr6Xc4T3BwzkRQKAbAgRI3UDjEAQQQKAHBAiQegCVUyKAAALdESBA6o4axyCAAAIIIIDAXRO4VYB0WxVIZnuy9d7tydof7V/0+3sUDdxgtrMLqEA6rx1zzXZ5c6weOC4qkO7aot/mG52t0dxdv1SRw/QNus9Ul33i1NJTE7XztWTttgdIpgItqWidZqRJnXogVSar6N1xOmuqy449Va6ipxNMJdPLetv0MarNCdzC7p8mrJxnnf+VJ9Rsvdeu/u0VSIdG/7/2bQvXJuSpJqe353q5OM0KsTpui9cWbtl6II1Nculig0sD03rf5uR5GQII9IQAAVJPqHJOBBBA4M4FCJDu3IwjEEAAgR4RIEDqEVZOigACCCCAAALhEriNHkj1z7ytgl61XWxhZ++B1F9qOq+LCYM0sNG31ViHACnBbGG38BtN3ppnetGYyiRf+JBiqlWWluvKtLYKJFsocbMeSJuSC7QtyxWw5R1b2IXr4pD+eapGaysOmQoxKXHweOUvy9LIXlZFma8Cya366lVyftqicQ6rf1WLTlSWqvzIT+aARzS7ZJkyTLB44+x+rXL+SQ26X48OcOvrATmdAiS1fq8dq8u0/3qyJs58Qg3bW/TCnufVZIKikwPGqeHIYTUnj1H+mhyl9/JueXjTAMkKlj6vlHPLCTXq5xryzDI5sgaJFkjhuz44EwJ3KkCAdKdivB4BBBDoGQECpJ5x5awIIIDAHQsQIN0xGQcggAACCCCAwN0U6BQgmSqShjqVO2v1tQkNUs2X7iXZDykpoKKoreLjyBjTi8YERK3ntbvUfPF/7t9S33Qtei1XY5u6CJBSruvQG6u06bv+mr/ZoUe/LNPyXd/IPXimXkzZpcMD1mr9pOSAUMLTy8b3Xs1faeMblTp81eQTv87S+tc6BFQmrCBAupsX0J2/l9Una3lTjqkieug2Dg4Mim7jAF6CAAIRLECAFMGLw9AQQCCuBAiQ4mq5mSwCCESyAAFSJK8OY0MAAQQQQAABBBC4KwLNV3Uloa/6JV3W7lecasrapPxRtv5KXQ6CAOmurA9vgsBdEiBAukvQvA0CCCBwCwECJC4RBBBAIEIECJAiZCEYBgIIIIAAAggggMA9E2g9Va2VFUfVaKra0n5boCK2krtna8EbI3AvBQiQ7qU+740AAgj4BQiQuBoQQACBCBEgQIqQhWAYCCCAAAIIIIAAAggggAAC91SAAOme8vPmCCCAQLsAARIXAwIIIBAhAgRIEbIQDAMBBBBAAAEEEEAAAQQQQOCeChAg3VN+3hwBBBAgQOIaQAABBCJNgAAp0laE8SCAAAIIIIAAAggggAACCNwLAQKke6HOeyKAAAKdBahA4qpAAAEEIkQg8gMkt1pbpaSk22liHCGoDAMBBBBAAAEEEEAAAQQQQCDqBAiQom7JGDACCMSoAAFSjC4s00IAgegT6H6AdF11q1fovXMd5jx4pjavGa8+4aL4tlqZTqloT7YeDtc57+F5rn3m1MIjY8JrdA/nw1sjgAACCCCAAAIIIIAAArEiQIAUKyvJPBBAINoFCJCifQUZPwIIxIxA9wMkP0F91RztHrBWJU/3Dr/LPQ6QenRu4dfijAgggAACCCCAAAIIIIAAAt0UIEDqJhyHIYAAAmEWIEAKMyinQwABBLor0CMBUvNX2vhGpQ5flRJ/naX1r1kVSd9ry/RaDdzgUEaK5A9mpKMVZdr0xU9S33Qtei1XY82/tz/sAVLree12lurPl6TUp3JVlPuYfqHrNz3eqvgpvDRSj576UAdaemtygUOzhyWa0wc7zhpjjdwTEnXskhnLgF16+6B3JEPmWAFZos7UlKrwLz+asY5R/us5Su/lnVfSnP46tuuwmlOnqbgkQwPNMa1na+UsrdNZd4KGPLNMjqxBam2vQBqur00F18kB49RwRFq8M1spn1eocMtJNSc8ohcduXouLTHoOZK6u9gchwACCCCAAAIIIIAAAggg0KUAARIXBwIIIBAZAgRIkbEOjAIBBBBQ+AMkl46+9bL2DytSyaRknax8VTsGOPTOpJagAVJRr1pN3/eg2dItQ/rEbO92aqJ2vvaE2kOS9gApS60Vi7S7tzlXVqI+Wr1KZ6ds0iJV3fR4z5ZxnzykdW9lqs+pKr1UkSjHtiylfVnZflxrzata5cpRTY7MGMvkWvy28p+0QiZ70NVbN8wxs2p6q9icK8mMdem5Z7UzL1E7zDENc4pNwOTWB6/8QQ1ZW5Q/6ro+WOLUlZx1Wjz4tErnHdDIzQ49+qVvCztvgPTRr/7XzKe/1FinJSsv6IXNuRp5zoyz+gGVvDVcJ9rPcV4bl1YqqWCTZg/hwkUAAQQQQAABBBBAAAEEEAi3AAFSuEU5HwIIINA9AQKk7rlxFAIIIBB2gfAHSIGVRjKhTeafrICorz4IVoE04ICyy1o0f02HyiPfTNsDpHQdnVWlPiXrNDVVurLvVa1szlX16BM3Pd4TIF3KVG3OQ+aMp7Vx+oca2lYF5XsLf1+iwDF2DJDqq+ZrY0qR3p3S1wQ++/XS6n8pf9tIHQpaWWXfzs8yWSs5tmtqY2CAdHHadi0YJv3TjHPed89qT95juu/GVyr//WE9vjVH7rJXVTfCIceU/v5QLexXASdEAAEEEEAAAQQQQAABBBAgQOIaQAABBCJDgAApMtaBUSCAAAI9UIHUIUCyAqC9D3QdIJm+SddO1ai84qhaR2Qqf854DbTv0WYPkEwIc8C+ZhNWeIKhmx0fGCDZxpZotsMrLdP+c/+W2zrn4Jmdxtg5QJqjwrYt7bzDGKeiPSbY6iJAuvZ5pZxbTqjR8wbSxJsESJ5xbr9gm92Dmm8FXYmXVbe9UrtPJWp8Xp5mj0jmqkUAAQQQQAABBBBAAAEEEOgBAQKkHkDllAgggEA3BAiQuoHGIQgggEBPCNzdCqQa9dtQpOcCeiD5KnVculhTplWNE7XtlWBb2FkVSOb49d7jOz+CH99VgJT2ySIVtmRrW94Ttr5Et65A2pFarPWTOlYXBentNPq8nPM+VFpxsWak3WYF0rnnVZs7PPgyNx1X+coapTjeNufriSuBcyKAAAIIIIAAAggggAAC8S1AgBTf68/sEUAgcgQIkCJnLRgJAgjEuUD4A6TOPZA2JRdoW1ay6lbn6+QzG1XwZIvpYfQHHXtqrRyJ1Zr7tzGeIEefV2jWkfTb6IFkegY1ndfFhEHq823ZTY/3bk+Xrg2mx1IvqwdSWYIKdmZL1nZ0iQ69m9Xb06fp/zVmdlGB5Htd/4AeSAN1XWcaEjQ07WrQ3k4lo05r5cJvNHlrnsa21Gnl8r1Ku0kFkr0H0tgkE4Y1uDQwrUU75lYpwWGFUJe1e0mp3Hn0QIrzjyzTRwABBBBAAAEEEEAAgR4SIEDqIVhOiwACCNyhAAHSHYLxcgQQQKCnBMIfIJmRNn+ljW9U6vBVKfHXWVr/2nj1MU+3flujlaUH1JQ8TrNHX9ahlFyVPC0dfatUm/72D6n3SC163QQu9gqj9i3ssvVwq3/bOfVN16LXrL5J1296vCdAOtVfEy8d1YGWZI3Lc2jxKLMNXNMhOU1Fz9fuQZo/rbfeO2K22SvpH9CnyTK/Yca81Iy5+akVqsnprzOmSsr56QW5dL/GLFim/CevBw+Qnk5UfbXTvPa6ek3I0phLu9T8u+16oSl4DyTrvdq3vNPPNeSZZXJkDZLO1qrQ+bEa3D9T2m8LVGSes+/w11PXBedFAAEEEEAAAQQQQAABBOJNgAAp3lac+SKAQKQKECBF6sowLgQQiDuBcARIkYwWuIVdJI+UsSGAAAIIIIAAAggggAACCNxLAQKke6nPeyOAAAJ+AQIkrgYEEEAgQgQIkCJkIRgGAggggAACCCCAAAIIIGkOApcAACAASURBVIDAPRUgQLqn/Lw5Aggg0C5AgMTFgAACCESIQKwHSBHCzDAQQAABBBBAAAEEEEAAAQQiXIAAKcIXiOEhgEDcCBAgxc1SM1EEEIh0AQKkSF8hxocAAggggAACCCCAAAIIIHA3BAiQ7oYy74EAAgjcWoAA6dZGvAIBBBC4KwIESHeFmTdBAAEEEEAAAQQQQAABBBCIcAECpAhfIIaHAAJxI0CAFDdLzUQRQCDSBe5NgORWa6uUlJQQ6TyMDwEEEEAAAQQQQAABBBBAIE4ECJDiZKGZJgIIRLwAAVLELxEDRACBeBEIX4D0vbZMr9XADQ5lpNxC79tqZTqloj3pOrr6qqauGa8+5pBrnzm1cO8gFW/L0tC2U9RXzVHhQfv5HtR88x799gV7PleqWKH3ztlfP868T7YejpcFZZ4IIIAAAggggAACCCCAAALdEiBA6hYbByGAAAJhFyBACjspJ0QAAQS6JxA5AZJLR99crLf//ku9uH6dpqZ652MFSLsHrFXJ070DJhj8+euqW71CF6dt14Jh3fPgKAQQQAABBBBAAAEEEEAAgfgUIECKz3Vn1gggEHkCBEiRtyaMCAEE4lQgtADJpfpqp5yfXlevCWOVdvCyRnoqkFw6U1Oqwr/8KPUdo/zXc5TeywZsr0CqkhbkPCS1Hpdz3kmlTDit+lSH3pnUlwApTq9Jpo0AAggggAACCCCAAAII3AsBAqR7oc57IoAAAp0FCJC4KhBAAIEIEQgpQGqs05KVF/TC5lyNvFStpc7LesEESOMuVWpWTW8Vv5WppE+cWnruWe3Me0z3+ebcHiD5t5a78WWlpn82Ulun/GC2sXtAG9q2taMCKUIuFIaBAAIIIIAAAggggAACCMS4AAFSjC8w00MAgagRIECKmqVioAggEOsCoQRInp5F555Xbe5ww+TvgdRv33xtTCnSu1NMFVHjfr20+l/Kt/U1UpAAqb5qvnakFmv9hMsq//1hPb51mcYmebewC+iBNGGFak3FUvDne3u2sLP3QBoyp/P2d7G+pswPAQQQQAABBBBAAAEEEEDgzgUIkO7cjCMQQACBnhAgQOoJVc6JAAIIdEMg5ADpUqYn0AkMkDqEPhqnoj3+aqPOAdJ57ZhbJhVs0uwh3j5G9VO2KH9UAj2QurGmHIIAAggggAACCCCAAAIIIHDnAgRId27GEQgggEBPCBAg9YQq50QAAQS6IdAzAVJbNdGk3sFH1LEC6WyNsgsPyGV7dYKpNKppqzTaPaBzFVHwre284dPFadu1YFg3MDgEAQQQQAABBBBAAAEEEEAgbgUIkOJ26Zk4AghEmAABUoQtCMNBAIH4FQglQJIV/JS6lL8hR0O76IE0UNd1piFBQ9OS/cgdAqQr+17V8ktZ/j5J1nmdbhXszJbMFnYESPF7fTJzBBBAAAEEEEAAAQQQQOBuCRAg3S1p3gcBBBC4uQABElcIAgggECECIQVIpmaovqpQzoMt6jVhvB7+4ryGljiUkeLSmZoyOT+9YF5xv8YsWKb8J23VSAEBUuCWdV4W/5Z26Uc6bof3oOZvcKjfvmDBkvdc9h5I6rh9XoS4MwwEEEAAAQQQQAABBBBAAIHIEiBAiqz1YDQIIBC/AgRI8bv2zBwBBCJMILQAKcImw3AQQAABBBBAAAEEEEAAAQQQ6KYAAVI34TgMAQQQCLMAAVKYQTkdAggg0F0BAqTuynEcAggggAACCCCAAAIIIIBALAkQIMXSajIXBBCIZgECpGhePcaOAAIxJUCAFFPLyWQQQAABBBBAAAEEEEAAAQS6KUCA1E04DkMAAQTCLECAFGZQTocAAgh0V4AAqbtyHIcAAggggAACCCCAAAIIIBBLAgRIsbSazAUBBKJZgAApmlePsSOAQEwJECDF1HIyGQQQQAABBBBAAAEEEEAAgW4KECB1E47DEEAAgTALECCFGZTTIYAAAt0VIEDqrhzHIYAAAggggAACCCCAAAIIxJIAAVIsrSZzQQCBaBYgQIrm1WPsCCAQUwIESDG1nEwGAQQQQAABBBBAAAEEEECgmwIESN2E4zAEEEAgzAIESGEG5XQIIIBAdwUIkLorx3EIIIAAAggggAACCCCAAAKxJECAFEuryVwQQCCaBQiQonn1GDsCCMSUAAFSTC0nk0EAAQQQQAABBBBAAAEEEOimAAFSN+E4DAEEEAizAAFSmEE5HQIIINBdAQKk7spxHAIIIIAAAggggAACCCCAQCwJECDF0moyFwQQiGYBAqRoXj3GjgACMSVAgBRTy8lkEEAAAQQQQAABBBBAAAEEuilAgNRNOA5DAAEEwixAgBRmUE6HAAIIdFeAAKm7chyHAAIIIIAAAggggAACCCAQSwIESLG0mswFAQSiWYAAKZpXj7EjgEBMCRAg3Y3ldKu1VUpKSrgbb8Z7IIAAAggggAACCCCAAAIIdEOAAKkbaByCAAII9IAAAVIPoHJKBBBAoDsCoQRI9VXztSO1WOsn9ZZufKXyed8oY2e2HjYDufFlpaZ/NlI7X3tCSZ0G9r22TK/VwA0OZaR0Z9Q3OebbamXufUCb14xXn4CXuXVxX6k2KUvrpwwKw5vewRysMTmloj3pOrr6qqa2je3aZ04t3DtIxduyNLRtRPVVc1R40D68BzXfOPXbd2fPh901DGKcAgEEEEAAAQQQQAABBBCIZAECpEheHcaGAALxJECAFE+rzVwRQCCiBUIJkFo/L9Osv09Ube5wyYQkWc7TemH9Ok1Nlc5UL1J5L4fendI3yPzvIHy5U70uAyTrRNdV92albmQ79JwZY2iPO5hD0ADJpaNvLtbbf/+lXmwzs8ZjBUi7B6xVydMmlLM97vT50ObG0QgggAACCCCAAAIIIIBA/AkQIMXfmjNjBBCITAECpMhcF0aFAAJxKBBKgKSzNcqu+C+VvDNZ2veqlu79hx5dvFGOJ+UJR76etF2LR0jXPq9Q4ZaTak54RC86cvVc2mVTgVQj94REHTt4Xgm/NlVBr3krhlob6lTurNXXLin1mWUqyX7IVDBd19GKMm364iepb7oWvZarsSlWgHNASTNd2r/Ldg5PgJSo+QOOa8fBFg2dU6yitjDmpuO4lK4NpjJIncaaaLsqXKqvdsr56XX1mjBWaQcva6SnisqlMzWlKvzLj2Z8Y5T/eo7Se9kOswdIVdKCnIfMRI/LOe+kUiacVn2qQ+9M8gZtdxoUdfX6OLyUmTICCCCAAAIIIIAAAgggEJIAAVJIfByMAAIIhE2AAClslJwIAQQQCE0gpADJ2rbu94f1+NZcqaJQTSOG64/nHtHOvETtmNW2RZ2rTktWXtALm3M18lyVXqp+QCVv9ddH08vUYMKdkqelj1av0NfPWMHTde1+qVTNuetM8NRini/U2SmbtEhVmr7vQbMtXYb0idn27dREszVesnabc7gWv638J63X/sF7jl61yiy9rPnrTbDj3q8ly3/UjPdzlX6963F4z2GCosZgr8lQPx+x/d8vVWup87JeMAHSuEuVmlXTW8VvZSrJjG/puWeNwWO6z3dce4Dk3d7Pevi2+Ns65Qezjd0DnvDKCtAIkEK7njkaAQQQQAABBBBAAAEEEOiuAAFSd+U4DgEEEAivAAFSeD05GwIIINBtgZACJFMZ9NFKExzNyVWr86TGb35EdUt/0OSS+7Vj5U+abXr7pJg+P/O+e1Z7rEClPXB6VvXz/D2Qrn1SqIWNWaqdclUrl5rAZ483aGl//qmTyi5r0fw1VuWRb6qBW8i1v3b0CVsPJP9rHj9163H8M+hYl2lsWxMnT8+ic897t+yT/9z99s3XxpQi73Z9jfv10up/Kd/W18ja3s/bA8kfILX3j5pwuS2E875Ppx5IE1ao1lQs3enz3b4gOBABBBBAAAEEEEAAAQQQiFMBAqQ4XXimjQACESdAgBRxS8KAEEAgXgVCC5CswGO+djcP1xV3ut59bZCOra7QjdH99f4pU4n02hNqtUKX7RdsvA9q/oZMXVxqC5Cs11zK7Bwg+Z43Acq1UzUqrziq1hGZyp8zXgOTOgRIvtd2ESA9agKk2xpHp7FaW9R5h+8JkKxxWlvQBQRIc1R40H4FjQsIizoHSOe1Y26ZVLBJs4eYvkymAqt+yhblj0qgAileP4jMGwEEEEAAAQQQQAABBO65AAHSPV8CBoAAAgh4BAiQuBAQQACBCBEINUBq/bxMc7d8r37TirV+Um+dqV4k5xEpaYrDU5Hjqeppr9rxTbqL8KerCiRPYGM9XLpYU6ZVjRO17RVrC7sgIdTNKpBuMY7gY/UvVNcB0nztSPXOP+ijYwWS1Tuq8ICZjf+RYCqNatoqjXYPWGu29gs8151ubRchlxfDQAABBBBAAAEEEEAAAQSiRoAAKWqWioEigECMCxAgxfgCMz0EEIgegVADJHnCkKMaX2RV05h5n6oyPYiOaVzBdtPHyPx/W9+gsUkmAGpwaWDadW1p71/k8vRAOvaUFZq4OvVAqn/mbS1Wpeb+bYy25T0hfV6hWUfS23ogVchdYPVLsp0j9eOgW9hluP39jQLH4Q+hgo/VFuRYcy11KX9DjoZ20QNpoNnW70xDgoamJfsvgg4B0pV9r2r5pSx/nyTrvE63CnZmS1VzRIAUPZ8fRooAAggggAACCCCAAAKxI0CAFDtryUwQQCC6BQiQonv9GD0CCMSQQMgBkqev0QmNeT9X6fcZmNbjcs47oPTNZuu3Xl6oa59XyrnlhBr1cw15ZpkcWW5TPXRASTNd2r/rB+lX07S+IEP9zPGtDXUqd9bqa1Oek2peW5L9kJJMKHP0rVJt+ts/pN4jtej1PNMLyapiqpF7QqKOHbSd45zpN7T3AW1eM159bNvMWdvQBR+HLUAKOtZB5v19D5fZYq5QzoMt6jVhvB7+4ryGllhb3Ll0xlRGOT+9YKqK7teYBcuU/6QteAoIkAK3rPOe2b+lXfqRjtvhWVv+OdRvX9fBUuD2ed7X+7bdi6FLlakggAACCCCAAAIIIIAAAj0qQIDUo7ycHAEEELhtAQKk26bihQgggEDPCoQcIPXs8G5y9sBt8O7ZMHhjBBBAAAEEEEAAAQQQQACBmBAgQIqJZWQSCCAQAwIESDGwiEwBAQRiQ4AAKTbWkVkggAACCCCAAAIIIIAAAgiEJkCAFJofRyOAAALhEiBACpck50EAAQRCFIjeACnEiXM4AggggAACCCCAAAIIIIAAAjYBAiQuBwQQQCAyBAiQImMdGAUCCCAgAiQuAgQQQAABBBBAAAEEEEAAAQQkAiSuAgQQQCAyBAiQImMdGAUCCCBAgMQ1gAACCCCAAAIIIIAAAggggIARIEDiMkAAAQQiQ4AAKTLWgVEggAACBEhcAwgggAACCCCAAAIIIIAAAggQIHENIIAAAhEjQIAUMUvBQBBAIN4F2MIu3q8A5o8AAggggAACCCCAAAIIIGAJUIHEdYAAAghEhgABUmSsA6NAAAEEqEDiGkAAAQQQQAABBBBAAAEEEECAAIlrAAEEEIgYAQKkiFkKBoIAAvEuQAVSvF8BzB8BBBBAAAEEEEAAAQQQQMASoAKJ6wABBBCIDAECpMhYB0aBAAIIUIHENYAAAggggAACCCCAAAIIIIAAARLXAAIIIBAxAgRIEbMUDAQBBOJdgAqkeL8CmD8CCCCAAAIIIIAAAggggIAlQAUS1wECCCAQGQIESJGxDowCAQQQoAKJawABBBBAAAEEEEAAAQQQQAABAiSuAQQQQCBiBAiQImYpGAgCCMS7ABVI3b8CbrS6pKRE3df9U3AkAggggAACCCCAAAIIIIBAhAhQgRQhC8EwEEAg7gUIkOL+EgAAAQQiRSCkAKnpkFYu3SXNWauSp3u3TcmtExULtPaLcSrak62HI2WitzmO+qo52j3APp+uDvxeW6avlRzbtWDYbZ6clyGAAAIIIIAAAggggAACCESsAAFSxC4NA0MAgTgTIECKswVnugggELkC4QiQzv56gXa+9oSSPNM0wcqstTrgJkCK3FVnZAgggAACCCCAAAIIIIAAAh0FCJC4JhBAAIHIECBAiox1YBQIIIBAaD2QrAqksmNSY3/N2NlWbXS2RnMrTyvh6kNa7KlAculMTakK//Kj1HeM8l/PUXov6drnlXJuOaFG3a8xC5Yp/8neQZ9T03GVv1mlY1el1NE5cuQ9oT5m3Vq/rdHK0gNqSh6njGHHdWZwkacK6trnFSrcclLNCY/oRUeunktLVOvZWjlL63TWnaAhzyyTI2tQW9jlvQDs5xo34LAaRngrkIKdy3/J2CuQrDmWyfnpBbkTHtTkgmWaMSSRqwsBBBBAAAEEEEAAAQQQQCCKBAiQomixGCoCCMS0AAFSTC8vk0MAgWgSCLkCqcKl9JSP1fzMJs0eIl3Z96r+qHG6tvcfmmECpCFfVmpWTW8Vv5WppE+cWnruWe1cIG36/ccassGh51RntsH7RpM3j9NfF3Z4bmue7tu+QB8MNoHOJJd2L3GqNfc9s2Xcee2YW6bWvHVaPPiytixfq4bfmdcM+0pLVl7QC5tzNfJclV6qfkAlbw3XCXPclRzrtee1cWmlkgq8Y/U+ruqjVwp19ndvK3/Erc6VoX7ti2sLkHrt10urf9L8DTkaeqpCsz59RFvXjNcvoulCYKwIIIAAAggggAACCCCAQJwLECDF+QXA9BFAIGIECJAiZikYCAIIxLtAyAHS8h81Nc+lHY3P690pCapbXa3EmSO1v/BHT4CkqvnamFJk/q2vqVSygpZ/KX9buo7NrVDzHIen8sj7sEKhjs/ZV+e6OfcKHXrKBEUjTpvQyQRFe3I00rzE17dohSo177tntSfvMd134yuV//6wHt+aI3fZq6ob4ZBjSv+AyiPP2T19nG73XMs01rtPn3l00QPp22plOhWV/Z/i/bPA/BFAAAEEEEAAAQQQQCC+BQiQ4nv9mT0CCESOAAFS5KwFI0EAgTgXCDlAWmqCoq3/rQ9KXZpfkKj3ytxalNOiVcv/4dnCTlVzVHjQjtzWG6nptHZUVOpQ63DNyMtWhtlqTkGea99+zvUfz0mGzPEFSN6A6mHznC9AyjcB0sLtF2xv9qCpCnIoI/Gy6rZXavepRI3Py9PsEcn+13gCpDs4V4rvUHuAdF1HK8q06Yuf5Pb8c3T2f4rzjwLTRwABBBBAAAEEEEAAgTgXIECK8wuA6SOAQMQIECBFzFIwEAQQiHeBsARIezL1zzcr5RqVqEPKVEnqx+1VOFYF0o7UYq2f5Ks0ChRvbTD9iQqvmi3s8tqre/zPPauzS0tNpZLZXu5JV4cKpM6hj6cC6dzzqs0dHnxZrX5KK2uU4nhbM9LaXtJFgHTLc9kqkGY0l2nWn/prndmmbyAVSPH+kWL+CCCAAAIIIIAAAgggEKUCBEhRunAMGwEEYk6AACnmlpQJIYBAtAqEJ0DKVspnpr/RLrdeLCnSc83+bdzsPZAG6rrONCRoaMr3ci48qXGmV9FYHVfpvGMas2GMDi/v8NzWZ1W/sEpJRes0I+W06V9UrivTTAXS09e1ZVaFZHoZLRh2Wbtf+V/VTwrsgTQ2yaWLDS4NTGsxW+NVKcFRbEIj89olpXLn2Xsg3bqfkv9c9hDMX4H0QqNT805N1M5XnlCz1edpV3+2sIvWDwTjRgABBBBAAAEEEEAAgbgVIECK26Vn4gggEGECBEgRtiAMBwEE4lcgXAHSw1YlzxsuLX5nsvoFVOG4dKamTM5PL8il+zVmwTJP36Nrn1eocMtJNemXenxBgQq6eu6zMi3f9Y3cg2fqxZRdOjxgraeayXd8c8IjGpr6jW5YvZGetp6vlHPLCTXq5xryzDI5sgZJZ2tV6PxYDe6fKe23BSoyz7W3MjJL32rGu7z0sJqTxylj2HGdGVzU5bn8x9m2sBvwvXasLtP+68maOPMJNWxvae/PFL9XFjNHAAEEEEAAAQQQQAABBKJLgAAputaL0SKAQOwKECDF7toyMwQQiDKBkAKkiJirWycqFuiDX5Wb0MfW2ygixsYgEEAAAQQQQAABBBBAAAEEokWAAClaVopxIoBArAsQIMX6CjM/BBCIGoFoDZBuNF1Vc0pf9Wk1fY0WfqghJcV6LjVq2BkoAggggAACCCCAAAIIIIBAhAkQIEXYgjAcBBCIWwECpLhdeiaOAAKRJhCtAdKVz0pVuOsHNdu2wIs0W8aDAAIIIIAAAggggAACCCAQPQIESNGzVowUAQRiW4AAKbbXl9khgEAUCURrgBRFxAwVAQQQQAABBBBAAAEEEEAgCgQIkKJgkRgiAgjEhQABUlwsM5NEAIFoECBAioZVYowIIIAAAggggAACCCCAAAI9LUCA1NPCnB8BBBC4PQECpNtz4lUIIIBAjwsQIPU4MW+AAAIIIIAAAggggAACCCAQBQIESFGwSAwRAQTiQoAAKS6WmUkigEA0CIQvQPpeW6bXauAGhx495dTCI2O0ec149QkTwrXPwn/OMA2N0yCAAAIIIIAAAggggAACCMSAAAFSDCwiU0AAgZgQIECKiWVkEgggEAsCPREgZaSEQ8YfSIXnfOEYE+dAAAEEEEAAAQQQQAABBBCIVQECpFhdWeaFAALRJkCAFG0rxngRQCBmBUILkFyqr3bK+el19ZowVmkHL2tkQAXScH29eoVODhinhiPS4p3ZerjpuErfqNJfWxL06LQC5U/qryTzXPmbVTp2VUodnSNHXrI+mL5WBzzqD2p+h6qmpIY6lTtr9bXLvP6ZZSrJfkhJ8gZOSXP669iuw2pOnabikgwNjNmVY2IIIIAAAggggAACCCCAAALhFCBACqcm50IAAQS6L0CA1H07jkQAAQTCKhBSgNRYpyUrL+iFzbkaealaS52X9UKQAOmjX/2v3snqb8Z9VR+9Uqizv3tb+SPOa+PSGqWtKVBSVb7qRq1VyaREHa14WX8dvUn5o863b4lnVSD5t7AbpLqXStWcu06LR7Too9XmfFN8ry9Tw5xilTzt1gev/EENWVvMeRLC6sXJEEAAAQQQQAABBBBAAAEEYlOAACk215VZIYBA9AkQIEXfmjFiBBCIUYFQAiRPqHPuedXmDjc6wXogeSuQLk7brgXDzEuaD2nlwh809f1cpd/n1omKBar7zVKlbPyLp3dS4FZ1gVvYtQdIeVL50h81Y4+pZjKnvPZJoRY2Zqk2RwGBU33VHO0eYEKpp3vH6MoxLQQQQAABBBBAAAEEEEAAgXAKECCFU5NzIYAAAt0XIEDqvh1HIoAAAmEVCDlAupRpwpuHbi9AajIB0tJdOmubwZA5C5S2/UD3AyQrxPKMgQAprBcGJ0MAAQQQQAABBBBAAAEE4kyAACnOFpzpIoBAxAoQIEXs0jAwBBCIN4G7GiB5KpDMlnd7cjSyHTqw0sjvTwVSvF2LzBcBBBBAAAEEEEAAAQQQuJcCBEj3Up/3RgABBPwCBEhcDQgggECECIQSIOlsjbJLXcrfkKOhN+mB1L6Fnb0H0pOJam24rNa0ZNW/0UUPpFlVSipapxlpN++BVP/M2yp48jJb2EXINcUwEEAAAQQQQAABBBBAAIFoFCBAisZVY8wIIBCLAgRIsbiqzAkBBKJSIKQASS7VVxXKebBFvSaM18NfnNfQEocePWW2lTsyRpvXdOiBZAk1HVf5m1U6dlVKHJwhR0Gmhrr8z6U+laui3Mf0C7lVX71Kzk9bNM7xnqY2+s45XkkNdSp31uprl5T6zDKVZD+kJFsPJquXEj2QovJyZNAIIIAAAggggAACCCCAwD0TIEC6Z/S8MQIIIBAgQIDEBYEAAghEiEBoAVKETIJhIIAAAggggAACCCCAAAIIIBCiAAFSiIAcjgACCIRJgAApTJCcBgEEEAhVgAApVEGORwABBBBAAAEEEEAAAQQQiAUBAqRYWEXmgAACsSBAgBQLq8gcEEAgJgQIkGJiGZkEAggggAACCCCAAAIIIIBAiAIESCECcjgCCCAQJgECpDBBchoEEEAgVAECpFAFOR4BBBBAAAEEEEAAAQQQQCAWBAiQYmEVmQMCCMSCAAFSLKwic0AAgZgQIECKiWVkEggggAACCCCAAAIIIIAAAiEKECCFCMjhCCCAQJgECJDCBMlpEEAAgVAFCJBCFeR4BBBAAAEEEEAAAQQQQACBWBAgQIqFVWQOCCAQCwIESLGwiswBAQRiQoAAKSaWkUkggAACCCCAAAIIIIAAAgiEKECAFCIghyOAAAJhEiBAChMkp0EAAQRCFSBAClWQ4xFAAAEEEEAAAQQQQAABBGJBgAApFlaROSCAQCwIECDFwioyBwQQiAkBAqSYWEYmgQACCCCAAAIIIIAAAgggEKIAAVKIgByOAAIIhEmAAClMkJwGAQQQCFWAAClUQY5HAAEEEEAAAQQQQAABBBCIBQECpFhYReaAAAKxIECAFAuryBwQQCAmBAiQYmIZmQQCCCCAAAIIIIAAAggggECIAgRIIQJyOAIIIBAmAQKkMEFyGgQQQCBUAQKkUAU5HgEEEEAAAQQQQAABBBBAIBYECJBiYRWZAwIIxIIAAVIsrCJzQACB/7+9+42t8rrzBP57E7/BL4KlBLTToDaxsilRJnTaWt2E6VAmw5Ipoi1iusjdpnRCmUK9+cMSDwkIEgQJ67CERI6paNJSsoNoBpEtolOWmWVoh6SVJ9MSRaGdjptEpB2RRCJ54eyLmzd7HtvY1/Y1ufi5N75++PhVh9xznnM+v8eW5n51fqcQAgKkQpTRJggQIECAAAECBAgQIEAgp4AAKSeg4QQIEKiRgACpRpCmIUCAQF4BAVJeQeMJECBAgAABAgQIECBAoAgCAqQiVNEeCBAogoAAqQhVtAcCBAohIEAqRBltggABAgQIECBAgAABAgRyCgiQcgIaToAAgRoJCJBqBGkaAgQI5BUQIOUVhWZ0ngAAIABJREFU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IEAqRBltggABAgQIECBAgAABAgRyCgiQcgIaToAAgRoJCJBqBGkaAgQI5BUQIOUVNJ4AAQIECBAgQIAAAQIEiiAgQCpCFe2BAIEiCAiQilBFeyBAoBACAqRClNEmCBAgQIAAAQIECBAgQCCngAApJ6DhBAgQqJGAAKlGkKYhQIBAXgEBUl5B4wkQIECAAAECBAgQIECgCAICpCJU0R4IECiCgACpCFW0BwIECiEgQCpEGW2CAAECBAgQIECAAAECBHIKCJByAhpOgACBGgkIkGoEaRoCBAjkFRAg5RU0ngABAgQIECBAgAABAgSKICBAKkIV7YEAgSIICJCKUEV7IECgEAICpEKU0SYIECBAgAABAgQIECBAIKeAACknoOEECBCokYAAqUaQpiFAgEBeAQFSXkHjCRAgQIAAAQIECBAgQKAIAgKkIlTRHggQKIKAAKkIVbQHAgQKISBAKkQZbYIAAQIECBAgQIAAAQIEcgoIkHICGk6AAIEaCQiQagRpGgIECOQVECDlFTSeAAECBAgQIECAAAECBIogIEAqQhXtgQCBIggIkIpQRXsgQKAQAgKkQpTRJggQIECAAAECBAgQIEAgp4AAKSeg4QQIEKiRgACpRpCmIUCAQF4BAVJeQeMJECBAgAABAgQIECBAoAgCAqQiVNEeCBAogoAAqQhVtAcCBAoh8OqrrxZiHzZBgAABAgQIECBAgAABAgTyCFx77bV5hhtLgAABAjUSECDVCNI0BAgQyCvgBFJeQeMJECBAgAABAgQIECBAoAgCTiAVoYr2QIBAEQQESEWooj0QIFAIAQFSIcpoEwQIECBAgAABAgQIECCQU0CAlBPQcAIECNRIQIBUI0jTECBAIK+AACmvoPEECBAgQIAAAQIECBAgUAQBAVIRqmgPBAgUQUCAVIQq2gMBAoUQECAVoow2QYAAAQIECBAgQIAAAQI5BQRIOQENJ0CAQI0EBEg1gjQNAQIE8goIkPIKGk+AAAECBAgQIECAAAECRRAQIBWhivZAgEARBARIRaiiPRAgUAgBAVIhymgTBAgQIECAAAECBAgQIJBTQICUE9BwAgQI1EhAgFQjSNMQIEAgr4AAKa+g8QQIECBAgAABAgQIECBQBAEBUhGqaA8ECBRBQIBUhCraAwEChRAQIBWijDZBgAABAgQIECBAgAABAjkFBEg5AQ0nQIBAjQQESDWCNA0BAgTyCgiQ8goaT4AAAQIECBAgQIAAAQJFEBAgFaGK9kCAQBEEBEhFqKI9ECBQCAEBUiHKaBMECBAgQIAAAQIECBAgkFNAgJQT0HACBAjUSECAVCNI0xAgQCCvgAApr6DxBAgQIECAAAECBAgQIFAEAQFSEapoDwQIFEFAgFSEKtoDAQKFEBAgFaKMNkGAAAECBAgQIECAAAECOQUESDkBDSdAgECNBARINYI0DQECBPIKCJDyChpPgAABAgQIECBAgAABAkUQECAVoYr2QIBAEQQESEWooj0QIFAIgaIFSAsWLIiTJ09Oy9pM57XXE7zU3x/R3BxNNX5IXu96ravG2zQdAQIECBAgQIAAAQJVCgiQqoTyMQIECNRZQIBUZ2DTEyBAoFqBDyNAOndia6zdcSLOL+2Jkx1zq13apD5XVShwpjsWrD00PH/z3KWxYfO6mD97Uo+s2aCq1p6edqZ7Qaw9sjx6jnfEsObZI7Hqjl3RsuFwdC1umfSazh/rjGV9Kyes0/lUy02nF8e2dW0x+adUWt75ONa5LPpWnozRr8iZ6F6wNqIn/Xtkdcv+Z9m+J73TiOq8B9e1o7f8Qcn+5MI4cWFdk32lR72HTdHStjq6ti2P1iwpK52NY907ovvImSi1tMXKzRuifV4mXoqzx7pjR/eROFNqibaVm2ND+7wa1yIHqqEECBAgQIAAAQIEprGAAGkaF8/SCRAolIAAqVDltBkCBKazQP0DpMEv4M+0n4x186qRygKDfdF6uCsmk4NUFQpkX9zva43DXYsHvng/d6QzVhybHwd7lsZUZkhVrf1CgHRodqx+6mC0tw6aDgQ/KeVoq2eAdL43du09H+0bFtfBqYoAabJBzQSvXXXedVzXqPewP053r4rO2BzHU4LWd2BFbDq/IZ7qmBfN/aeje9WBaO1JvxPnD8SKTedjw1MdMa95cMyB1p5coWE1v5U+Q4AAAQIECBAgQOByEBAgXQ5VtkcCBKaDgABpOlTJGgkQuCwEJhcglaLv0Kbo3Nsb/c1tsbprWyzPjk2U+uJQ5z3RfTpi7vLNsa2jNXrLTm8sz06RtI79TPlJlsHTJoNng9piw9PplMedZ2L58XXR1tQfp7YuiRMLj8bm+c0T1qaqUGBMgJTSl+hc1hcrT7bH2bTe03Pao+9IKdalEz4tp3bEpq3H4mzzwujYvSGWzmlK2zwUmzr3Rm9/c7St7opty1ujKdv7ps7Y29sfzWUnSc5VGD/R4qtaexqcnUDad7YtYuGGoeAgs+mMA+fORPPS7ARSc8X6DIRMp+dEe9+RKK07Hqubxu+jf+AE0sLYfK47tvbOjvbdPbF6bqXaZnU7F6d2bY0d6ZRMVDjFlT2v8+z8aOvtTmtrTe/J7mhPc4065VTR/kCca02ncXa3x9ymiU4gVXr2xdcz1r067yoCpOxk1HAgeSEA3RZzDtwRW1u2xcH22QPv7oF5+6Nn6ZyRZYx9D4f/77aB35u+FLqm/GjopxSlUlP0n8jq055OiI2ksaVSKZqaat3g77L482eTBAgQIECAAAECBEYJCJC8EAQIEGgMAQFSY9TBKggQIBCTCpCydmmdZ6Njf0e09u6IJUfa0mme+XF215LYO+ep6FnelE4d3ZFOHR1Np476y1qTleJ0xc+Uf/ldfgLpbBxZ1Rn9G7KTNunfF6WTSQcvfjKpqlBgwhNI8+N0+uL+SFv6on95+qL/3JFYe0cKlg6vi3l93XHH3jmxu2de9KY1ne3Yn1qtpTXdsSNath2M+WfS6ZGzHbE/nR45031H7MiCg4VnKoyf+JRTVWsfCpBOzFkXp0+3xO7N86O5lE4GrT0XrfN2xanWFCDNPVWhPgsjFSKWpVrt71kec6IvDqzYFOc3pH3MOxeH1u6Ips09Mf90+syBOdGTTri0nt4VS/a2xlNPLY7zFerWUeqORYfmxsF0kiube0Xv0jiarWfo92ogKBp6Xsvp7li1oyW2HWyPlvI2eWMCpANzetKpm9YRw/ZSxRZ2c05siiXZqbH07ObeXbHi1MI4OP9ELLnIej7cACm9p5GCyRVnon3/vDh0x+lYejQLQstWUeEE0q7ZXbE/vXvnjqyNFYdao6urI9pmlw3K3skVh6K1qys62mbX/F4ofxIJECBAgAABAgQIXM4CAqTLufr2ToBAIwkIkBqpGtZCgMBlLTCpAKlcbOAel+xemoVxatGumP3UU+mUTsTZIylQ6d+QTl+0lAVIZ2Jvxc8M9WEbmHd0C7usldfe2alFV2sKRbZGbH5qaQo/Jv6pKoSZ8A6k0adNzmenPU4vj+Ppvp+mLKRZdCzaUghQ2rEsjrX1xOalrcNhSX8KNJYda4uezUujdShBqTx+c0x0gKqqtQ8FSPvm7o75B07E7J4USmThVrqXaMP5VbEvC5DKe/8N16cjZlcMbkbfJ1T5dNAEtW3rjRVbz8W63WkNFS5EGn2fUmrDtiC1YUutCdt6y+5ZGhMgDd+BlAKnBQeyNoNz4kCFO5DSZOP32pfau11kPXkCpPI7kAbbBJ4bHWyNO4GUBZ1ZYLosnRabE6V0WmzU6aOBV330XVyRTl319GSnrrL/mO46OrE3urO7jmYvjo51q2Px0ItVOnsi9nZ3x5Ezs2Nxx7pYvXjkPbys/5jZPAECBAgQIECAAIGcAgKknICGEyBAoEYCAqQaQZqGAAECeQUmFyCNtArrH1jA8oEA6cRw+7mhVS3vSa22Zo8KkEZa1JV/pvxymzF3IKUv2RelYOZg27FYe7Y9BVLlYdP43VcVwoxtHTY8zZgAaeheoZGnpLZ62d1MTX1xbO+u2HuqOZZv3hDt87L0pD/6ju1NdwSdiubUvm9De2oxNtH4CmFL9oyq1p4+N9DCLgVFq8/fE8dSW7TFp9dGb9vuaD2yKA7NzcKN0nBruZH65AuQKtd2bpw/fSB2bD0U/fNXx4aOxZE6/I1olgdWZcFgVQHScI0uIUBKT77Yesa+LdV5T7aF3dBJuSwIu+dMrDvYE0vHXrBV4QTSwMm1Me94f2o5uHXtsZi/f8wc/X1xZOvaODY/a403lbd35f0rZDwBAgQIECBAgACBxhAQIDVGHayCAAECAiTvAAECBBpEYDIBUv+prbHkwNzBVmijTiDtjTn7d8fiUd9ll38Bn51AqvSZcowxAVJ28ie1kZs9/0CcT/cfpQ5xF/2pKhSoNkDKTiCdGX3fzKiHnz+VWsel/XTtj6zj3eDP+RTerE2t/Lpid0v3xceP2UlVa09jLgRIXa0pVOtticWn+qI1nVzJ7m86sfBwbG7urlCffAHSqYvWLYVnh7bG2r6lcXjDmBZ2fStTiJgVbaSugwHSkOtEJ5AmGSANklZez9gXpzrvKgOk1Orv4O7FMXvUCbpS9KYTSIfOzY2z81aPDz8nvANpYWpL2JTuNRp5p45ltV18OLal42vl9x0NnPI6sTid1FqY7qTyQ4AAAQIECBAgQIBAHgEBUh49YwkQIFA7AQFS7SzNRIAAgVwCkwmQBlqz9abWbhva4vyRdPfNrnRnzsnVURq+JyelKef74mxTa8xpLv8CvvwOpPLPlG9hsM1dS2qFNxjK9Meprcti66nFsW3sHTIVdl5VKFBlgFR+B1Jbcwol+vqjtbU/3R20K5q6etL6+uLQqk1RSnc0tfWuiF1NXQN3J/UdWhWbSql9X9kdSCPjJz4pUtXa056HA6SsjdqSdAppYVccXjcnTgwFSBuadlSoz5gA6WJ3IF0IfYbDncq1bTm9NT0nhRepxV+cSndhnZg//g6k9G8Hu5ZGdgfSHZ2pBeHx1DLvzN5YtKsl3a20fODfV92T/v3kYAA2eP/U7Did7pHqjM2RPl71HUj7246ke5gmXk/dAqTZJ6JzWW8sP74h2s4fSfcenYqF2Um1/nRfUWd/rNvfGkcWHYl5R7fFwgsXRGWLmTBAmh9n0smi04t70j1HaUB/av+3avCuraXnUlCX2hX2dLSl9on9yWnV4H1bH3AyL9cfCYMJECBAgAABAgQIXCYCAqTLpNC2SYBAwwsIkBq+RBZIgMDlIjCZAClKZ+LAPZ2xt292tK9bHH07zkX7yY6YV0qByqb0773no2nu0tiweV3Mnz3mBEelzzQdS1/A98XKNMfcdPfLmQNr4569Z2N5z/FYnQ6vnDt2TwoGlo8KJyaqT1UhTLUBUnrIuVO7YuuOdA9NqSXaVnfFtuWphV7foei8pztO9zfHvI7d0ZX+rSnbV+c90X26P5rndcTuruXRmk6QVBpf1uVt1DaqWvuoAKklZRCL0n1MR2NdW/9Aq8DsBFLXwnMV6zNnVEu5dMtO2semzr3Rm/axMO1jQ7q8qn+ie5Iq1ja1MtyxKbYe64toXRybt21I9R7Z0sDpmNNzoj21YDuQ7gFa3rU7OuZlCcq5OJECkh0nStG2OQVbW/ti4UCA1Bln57dFb/eBODtneXTtTu9Uc3ZyaeCSreiIC/dtZe/JSBvFmLs8Pbsj3cN08fXULUCam72z90Tn3nRSrn1dLO47Ec0btsXsfUtiR7q/62D7nHQX0oX/XdaCcex7mN3htPb8YMhWOhvHundE95Ez0d88N5Z2bIiOxXOiKbsb6Vh37MjuRkp1m7u0Y1zrwMvlb5d9EiBAgAABAgQIEKi1gACp1qLmI0CAwOQEBEiTczOKAAECNReYVIBU81XUbsJqQ5jaPbF2M03ntVdSGAiQhlvY1c6pVjMVzbtWLuYhQIAAAQIECBAgcLkKCJAu18rbNwECjSYgQGq0ilgPAQKXrUDRAqTLtpANuPFGD5AakMySCBAgQIAAAQIECBCYQgEB0hTiezQBAgTKBARIXgcCBAg0iIAAqUEKYRkECBAgQIAAAQIECBAgMKUCAqQp5fdwAgQIDAsIkLwMBAgQaBABAVKDFMIyCBAgQIAAAQIECBAgQGBKBQRIU8rv4QQIEBAgeQcIECDQaAICpEariPUQIECAAAECBAgQIECAwFQICJCmQt0zCRAgMF7ACSRvBQECBBpEQIDUIIWwDAIECBAgQIAAAQIECBCYUgEB0pTyezgBAgSGBQRIXgYCBAg0iIAAqUEKYRkECBAgQIAAAQIECBAgMKUCAqQp5fdwAgQICJC8AwQIEGg0AQFSo1XEeggQIECAAAECBAgQIEBgKgQESFOh7pkECBAYL+AEkreCAAECDSIgQGqQQlgGAQIECBAgQIAAAQIECEypgABpSvk9nAABAsMCAiQvAwECBBpEQIDUIIWwDAIECBAgQIAAAQIECBCYUgEB0pTyezgBAgQESN4BAgQINJqAAKnRKmI9BAgQIECAAAECBAgQIDAVAgKkqVD3TAIECIwXcALJW0GAAIEGERAgNUghLIMAAQIECBAgQIAAAQIEplRAgDSl/B5OgACBYQEBkpeBAAECDSIgQGqQQlgGAQIECBAgQIAAAQIECEypgABpSvk9nAABAgIk7wABAgQaTWDRkuWNtiTrIUCAAAECBAgQIECAAAECH7rA8aOHPvRneiABAgQIjBdwAslbQYAAgQYRECA1SCEsgwABAgQIECBAgAABAgSmVECANKX8Hk6AAIFhAQGSl4EAAQINIiBAapBCWAYBAgQIECBAgAABAgQITKmAAGlK+T2cAAECAiTvAAECBBpNQIDUaBWxHgIECBAgQIAAAQIECBCYCgEB0lSoeyYBAgTGCziB5K0gQIBAgwgIkBqkEJZBgAABAgQIECBAgAABAlMqIECaUn4PJ0CAwLCAAMnLQIAAgQYRECA1SCEsgwABAgQIECBAgAABAgSmVECANKX8Hk6AAAEBkneAAAECjSYgQGq0ilgPAQIECBAgQIAAAQIECEyFgABpKtQ9kwABAuMFnEDyVhAgQKBBBARIDVIIyyBAgAABAgQIECBAgACBKRUQIE0pv4cTIEBgWECA5GUgQIBAgwgIkBqkEJZBgAABAgQIECBAgAABAlMqIECaUn4PJ0CAgADJO0CAAIFGExAgNVpFrIcAAQIECBAgQIAAAQIEpkJAgDQV6p5JgACB8QJOIHkrCBAg0CACAqQGKYRlECBAgAABAgQIECBAgMCUCgiQppTfwwkQIDAsIEDyMhAgQKBBBARIDVIIyyBAgAABAgQIECBAgACBKRUQIE0pv4cTIEBAgOQdIECAQKMJCJAarSLWQ4AAAQIECBAgQIAAAQJTISBAmgp1zyRAgMB4ASeQvBUECBBoEIHLKUCaddOn44YZ/y9+/fNX4s3c/lfFH37m+mh+7zfxwstv554tmyD7f1aKVI+8+6ltvWpSorpMwqkurCYlQIAAAQIECBAgcMkCAqRLJjOAAAECdREQINWF1aQECBC4dIFJBRZLH4rDq2+MePl7sez+Hw099MbY8vRDceus38fxJXfHzktfyvCILz3y/Vjzsddjz4ot8VyOecYOrTTvlx76Ttz5kX+Lx+/sir+/pGd9Ph49+PW47rVyg0uaYNyHqwsSroovPfRQ3PnJq6MpzVB685fx9P3b47m38j27HqOr28+g483NIyvof/V4PHzX3rimxu/BQP2v7I1FayKeOnh1/KgG79cN33g4Hv7TFP7d9UB8e5I1qMpp6HduhOm9+O3fPRZrek5HrX9fRpyenNxrcc/jcfy2ZJLz78DkHm4UAQIECBAgQIAAgckLCJAmb2ckAQIEaikgQKqlprkIECCQQyBPgNT8zi9j+1e3x0+y51/9rXjqu5+LOTGZACmNPdoW7+z9Wtx3JMdmPmDouC/a/7Qz9rfPiB9t2xI/eO1SnztFAdI3Ho2jX7gyXnrygdj44xnxzScejiWlZ2PJ+v99aRsYCCSujBcm8SV/tQFDVcFIDDrO/PnyWLU7YtYf3xOP/vX8iJ+m8HBmZ02DxHoESBEp0Hvk4fhqnExh6t9cWg2GPl2V06h6XRV/0vlQbPxsxMn718av2msbuFZb32o2W8u5qnmezxAgQIAAAQIECBDIIyBAyqNnLAECBGonIECqnaWZCBAgkEtg0gFS+0cjmt+NF/4ynTbKTl5kwcbtfxDR9HacHAgl5sVdT9wbS66dkY7J/D6e/862eOjHXx4Iit5/+d245qY/iKb+38TBu34ftwwET9nPe/FSCpFe+E8jX4i/kU54rP/C9dGS/mvpjX+MB9c8GS/GYOA0ep4H4rspjNj+yFfi07PS2ZzSW/HP+7bExiMj7eVGBUh/tDr2dC6K69KRjtIbvbFnS1f86K15sX5PZyy6pin922tx/pqr480s1Pp5pXnbRp1AmrV0Yzy68hMxOz36/K+Pxs71+yLWPhoP/PnHIjs1cuFUzYsXqVY1QUKlL+T/5I9vjZ/80/PxqUpW2WmQz5TipXf+IG5O++r/9XOx5qfXx550gmzwNMtg4PdM2fpHTjWV1TDVJjvxcvyae2PNTamm2U+qx6JUj4l+qtlPjAmQsrnW7zkUt7z7vXgmvjwcIL1QaX3tFfa2/m9GtSeclYKXx9NeW+KdOPtmU8wpDZ1A2hOxas3zI+/o0P6yEz3ltbyYxdjPXqj7i2XvVvS/Fke77osnfjFx4atyGhf4jYSuo35fKr1zld6Bap3Kgt0LdRk5dZj2VGmvnx08gfTrl6+MG8a8K5V+Ty72O5Hrj5vBBAgQIECAAAECBC5RQIB0iWA+ToAAgToJCJDqBGtaAgQIXKrA5AOkK+KN966PpnRyZM13Iv5y54FYEK9H8w0zBk61HO/siZ2feS8O//eueHP1zlhz9S9j/Z3vx11HPxctqfXdmseujAe+/aWY+S9b4o7tC0adQBoJel6LRYeXxIyfPxb3/e1V8cAj/zVm/iJ9viv7/Ph5dqZgaedNb8eeu7oj7k3P/MhvRk5IJZiReZ+Nj6d2e7e8dzTu2vZ2rHni6zErzXtf/8p45s9nxMnNa+N4+hL8wduujF+lAOmZm9JeBub9Xsza9HAsu+L5FJy8XhYgXRGPH05r+5e0zh9/Oh7dmk5T7Uut/drT/n6+Le74hwWxf+v8eO+Hg1Z5ApfsS/xFUSm4WRl7KlmVVqcv89OJpb3rY+fMe+Ppv7gy/jmdWnnoY+UnkAbbD978VqrL3qviwf+5JK746fLYWHp02OPgJx+NJ25/P55Z9kCUhlvBXbzFWVXBSFUnkJ6NP6ywvlWRBRUV9vbyBeEb44Exdb75nTK7rz0cR5PHC5u3xPO3Pxwbb/r3eHzFP8Ytz3TEx3+XvaPvxjcfuTeu+9fR78aIRW/cMq7u7fHSZw7Eipm98cCdJ2PR05tiQXrPFt21L1fdo6oTSL+JBYcH37n7frYoHv/rG+ONJ1MA+h8n65Ra/X1AgJT93o/b66ufGG5h99tR78oXK/yetMfdhy71r5bPEyBAgAABAgQIEKiPgACpPq5mJUCAwKUKCJBnNMfuAAAMjUlEQVQuVcznCRAgUCeBSQdIqf3Ziz+7Im6Z+Xxqn/ZuClO+GKX/++/x8dReLQuQIgUdC957Lv231NZr4Iv6K+LoktfjUxW/kP5o5QDpQMRXy9qsjWpBVmGeNW8siGdum5FOO3Wl006vjxMbCZDeis8fvTXe+9v05fX3B8OvFU3HY897nxsIur565+50iqVyW72ROVJ4cOEOpJ+2xeFvXRUvZcHMy4NhzMd/93/it9f+5/j4m0fj8a598ZMq7sepJnCZMEAac0Jl2Opfr08nkN4duk+qbE8xUQu7kdZ8AyeABu4MGgqKrr4qZr31dtxShwCp+juQyloHvrmo8t6G2yCOruFF26kN39vzm7hhTDvFWWnft2SB5FiLT3bEnnF1fyyejpUptHk7Dj/5WHz7n0ZOwOUJDgcDpAunxrKZPugOpGzvn4v4h9QaMAvaKr0DH+j0wQHSn6U7xMbttewOpFEB0u1pDxW8Vmx5vk5/3UxLgAABAgQIECBA4NIEBEiX5uXTBAgQqJeAAKlesuYlQIDAJQrkCZBe+B9vxae+1RQ/eLIU/2V1xNP/MCPu/ot0gmcoQFp0TflislZpo7+cH2mJVZsAadn9r8TnO++NOz+b2uO9+UocfXJLfLusddjoAOlC27yhNaZ2bHvebSsLCcrCh9+NtLsb+HT/KymQKQuQfpYCpFFf7qePZKes/u6qWL9yUdw86/04+9P/FRu7/n5Ue7WxpZrKAOlTZa3PBraY1j8uQBpacLX32lSzn0ot7C64lLccfKPC+pblDZCuLmtNOPDQ8e/oqLWUB0jZfxgX6gy6LctOLt37lVhy09WpFeKpeHrL7tQeceJfzKqcLnJn1YhTOnn30ENx5yevjtRJceDnbJ0DpLj61vF7zVoLphZ2WWvEUQHSRF73p9N6fggQIECAAAECBAg0gIAAqQGKYAkECBBIAgIkrwEBAgQaRCBXgLTk2Zj5zMpo+t37cV38KAa+0B/64jg7gZTdYzPqvpQxp3pqHyANfRGdfam9aXUsm/lKamHXFT8Zsh4dIKU2c9n9RsOnMIZa3A2HBCMB0m9vOxTLZvTG9vu7ouXeC/czjT+B9OJfro2HKwQF197eGQ9+a15qYdeeu4XdhHcgzVyUQqzB0187034v7QRSan93NLUK/Flqwbf9ylg/dLKqcQKk1MqwwvryBkh/kk7PbLzp3dRm8b749hcuhB7jTyBlr0/F0GzoRM1EdY+P/Vls2fRX8enUwm5JTVvYjf7jMfxeZ0Fualv3zg8fSO/Z5z+UE0jDKynf60Qt7D7Iq0H+JloGAQIECBAgQIDA5SsgQLp8a2/nBAg0loAAqbHqYTUECFzGAvkCpKETBjdF/Grf1+Luj4ycPBi5Ayl9OR9/Fnfd9n488Z0bJ7hTJTuBdGu8/8O70xffb5fdVTT+DqRZLz8WK7bPqzjP46UvxsaP/FsKer4X8Y10p80Nr3/wHUjZF/u3r45Fpb3x3E2PpxZ4EUf/291x9LZ0588Xrh64A+nN21M7vvePxp3b/i3uTHfiLJgx5gTS/WV3IG1PAcQ3Ph8tP4xY9N1FEdmX+ekOpD3pXqH4cf47kOIbj8bR1CbwpSe3x8YfR3zziYdjSenZ1CrwynF3IA1Yvfflyu3L3s/aif2HeGnzN+KhX2Rh2aD/g7/+Sjz61/OjOTtBlbUEHLoTqvwOpP7Uwu7uj7wSD6Rw7sWL/O5UdbJmzB1I5dONbTk4dn0fHCDdGtufuXfoPqOI9emuq/I7kD4/vI9n47qd6eTODe+mUzPPpVB0EncgDdd9X7on61AsiXS/1l3pDqRUn2VxvMZ3IE0QIKV2jF8dqukz1z4cO1deH+erOoE0kdNvUmvKv4prXt4WKw58NB5Pd5Bd89roUPibT1TYa1mA9KtR70rZHUhlXs9V0d7xMv4TbesECBAgQIAAAQIfooAA6UPE9igCBAhcRECA5PUgQIBAgwjkDZB2Zm2pVqb7jZY9EN8tu/tkZ8yLu564N5ZcOyPttBTn/uVv4r4tH43tFe9Aej3W79kYi65pGmi59aNZF075bIk3UhC0/gvXR0s2S2oz92C6j+fFiU4yPRax/ZGvxKdnpQZepbfin/dtiY1HRu6gKW+J9twflbWlG/5sW7q/6Ctxazb+nXeif2ZT/DYFSDvTfUGPpxZ1LfFOvPTy+3Hzx94e3cIuteCatXRjPLryEzE76x3W/1oc7bovXvjMo/HAn38smrN/evV4PHzX3hoELlfFl8ralJXe/GU8ff/2yL6E/1Qlq6wmFe+/Se3bnvl6fHrmeymMWh8vfPbhWHPTzLTvV+Kl0o1x3VtZUPD7shq+E7/64ZNx93dOp9ZtG+Pg6k9ES2rl9/iKLensWeWf2gVIqTXbIxXW94Et7CLVZaR2v3014rorTo/c6fRHKTjblFoZNpXi7Mu/j5abZkR2mujpz4zUsvRGb+zZ0pVa0JW/zyMWler+RJS9W0PvwhNlrRTHalXlVFULu+fiuj2dA79HpTdeiTdm3hgzfrEm7iht+oA7kCZ2+lR6fx68LbWELP0+XvrdlXHde8+OPlVY/nt0Ya+fHQmSd455V16s8HtyMZsG+TNpGQQIECBAgAABApeJgADpMim0bRIg0PACAqSGL5EFEiBwuQhMKkC6HHBu6oz9j9wYbz6Z2tylkz4fxk9VQcKHsZAaPaNo+6kRy7hpONVL1rwECBAgQIAAAQIELk1AgHRpXj5NgACBegkIkOola14CBAhcooAAqRzsxvjS11Jbt++fjms2PhQbP/luPJ1OVv3gEk19nAABAgQIECBAgAABAgSmn4AAafrVzIoJECimgACpmHW1KwIEpqGAAKm8aF+MR5/5ctycWtdVaoE3DctryQ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qhUQIFUr5XMECBAgQIAAAQIECBAgUGQBAVKRq2tvBAhMJwEB0nSqlrUSIFBoAQFSoctrcwQIECBAgAABAgQIECBQpYAAqUooHyNAgECdBQRIdQY2PQECBKoVECBVK+VzBAgQIECAAAECBAgQIFBkAQFSkatrbwQITCcBAdJ0qpa1EiBQaAEBUqHLa3MECBAgQIAAAQIECBAgUKWAAKlKKB8jQIBAnQUESHUGNj0BAgSqFRAgVSvlcwQIECBAgAABAgQIECBQZAEBUpGra28ECEwnAQHSdKqWtRIgUGgBAVKhy2tzBAgQIECAAAECBAgQIFClgACpSigfI0CAQJ0FBEh1BjY9AQIECBAgQIAAAQIECBAgQIAAAQIECBAgQGC6CQiQplvFrJcAAQIECBAgQIAAAQIECBAgQIAAAQIECBAgUGcBAVKdgU1PgAABAgQIECBAgAABAgQIECBAgAABAgQIEJhuAgKk6VYx6yVAgAABAgQIECBAgAABAgQIECBAgAABAgQI1FlAgFRnYNMTIECAAAECBAgQIECAAAECBAgQIECAAAECBKabgABpulXMegkQIECAAAECBAgQIECAAAECBAgQIECAAAECdRYQINUZ2PQECBAgQIAAAQIECBAgQIAAAQIECBAgQIAAgekmIECabhWzXgIECBAgQIAAAQIECBAgQIAAAQIECBAgQIBAnQUESHUGNj0BAgQIECBAgAABAgQIECBAgAABAgQIECBAYLoJCJCmW8WslwABAgQIECBAgAABAgQIECBAgAABAgQIECBQZwEBUp2BTU+AAAECBAgQIECAAAECBAgQIECAAAECBAgQmG4CAqTpVjHrJUCAAAECBAgQIECAAAECBAgQIECAAAECBAjUWUCAVGdg0xMgQIAAAQIECBAgQIAAAQIECBAgQIAAAQIEppuAAGm6Vcx6CRAgQIAAAQIECBAgQIAAAQIECBAgQIAAAQJ1FhAg1RnY9AQIECBAgAABAgQIECBAgAABAgQIECBAgACB6SYgQJpuFbNeAgQIECBAgAABAgQIECBAgAABAgQIECBAgECdBQRIdQY2PQECBAgQIECAAAECBAgQIECAAAECBAgQIEBgugn8f2X7xLu3J6ZRAAAAAElFTkSuQmC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5174" y="312738"/>
            <a:ext cx="1544226" cy="6385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0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870994" y="548680"/>
            <a:ext cx="40936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L’AEFE sur les réseaux sociaux</a:t>
            </a:r>
            <a:endParaRPr lang="fr-FR" sz="2400" b="1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24328" y="1124744"/>
            <a:ext cx="1387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2000" dirty="0" smtClean="0">
                <a:latin typeface="+mn-lt"/>
              </a:rPr>
              <a:t>Facebook</a:t>
            </a:r>
            <a:endParaRPr lang="fr-FR" sz="2000" dirty="0">
              <a:latin typeface="+mn-lt"/>
            </a:endParaRPr>
          </a:p>
        </p:txBody>
      </p:sp>
      <p:pic>
        <p:nvPicPr>
          <p:cNvPr id="2" name="Image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62" y="1556792"/>
            <a:ext cx="6780475" cy="507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2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8692" y="-27384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0" name="ZoneTexte 9"/>
          <p:cNvSpPr txBox="1"/>
          <p:nvPr/>
        </p:nvSpPr>
        <p:spPr>
          <a:xfrm>
            <a:off x="7524328" y="1268760"/>
            <a:ext cx="1270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2000" dirty="0" smtClean="0">
                <a:latin typeface="+mn-lt"/>
              </a:rPr>
              <a:t>Twitter</a:t>
            </a:r>
            <a:endParaRPr lang="fr-FR" sz="2000" dirty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04048" y="591071"/>
            <a:ext cx="39496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 smtClean="0">
                <a:latin typeface="+mn-lt"/>
              </a:rPr>
              <a:t>L’AEFE sur les réseaux sociaux</a:t>
            </a:r>
            <a:endParaRPr lang="fr-FR" sz="2400" b="1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344" y="1700808"/>
            <a:ext cx="7951311" cy="448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3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5004048" y="188640"/>
            <a:ext cx="39496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>
                <a:latin typeface="+mn-lt"/>
              </a:rPr>
              <a:t>L’AEFE sur les réseaux sociaux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02486" y="1023606"/>
            <a:ext cx="1270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2000" dirty="0" smtClean="0">
                <a:latin typeface="+mn-lt"/>
              </a:rPr>
              <a:t>LinkedIn</a:t>
            </a:r>
            <a:endParaRPr lang="fr-FR" sz="20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764703"/>
            <a:ext cx="3708185" cy="6011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6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5004048" y="188640"/>
            <a:ext cx="39496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>
                <a:latin typeface="+mn-lt"/>
              </a:rPr>
              <a:t>L’AEFE sur les réseaux sociaux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02486" y="1023606"/>
            <a:ext cx="127046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2000" dirty="0" err="1" smtClean="0">
                <a:latin typeface="+mn-lt"/>
              </a:rPr>
              <a:t>Youtube</a:t>
            </a:r>
            <a:endParaRPr lang="fr-FR" sz="2000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836712"/>
            <a:ext cx="6187900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6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1" name="ZoneTexte 10"/>
          <p:cNvSpPr txBox="1"/>
          <p:nvPr/>
        </p:nvSpPr>
        <p:spPr>
          <a:xfrm>
            <a:off x="4932040" y="188640"/>
            <a:ext cx="40216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pPr algn="r"/>
            <a:r>
              <a:rPr lang="fr-FR" sz="2400" b="1" dirty="0">
                <a:latin typeface="Calibri" panose="020F0502020204030204" pitchFamily="34" charset="0"/>
              </a:rPr>
              <a:t>L’AEFE sur les </a:t>
            </a:r>
            <a:r>
              <a:rPr lang="fr-FR" sz="2400" b="1" dirty="0" smtClean="0">
                <a:latin typeface="Calibri" panose="020F0502020204030204" pitchFamily="34" charset="0"/>
              </a:rPr>
              <a:t>réseaux </a:t>
            </a:r>
            <a:r>
              <a:rPr lang="fr-FR" sz="2400" b="1" dirty="0">
                <a:latin typeface="Calibri" panose="020F0502020204030204" pitchFamily="34" charset="0"/>
              </a:rPr>
              <a:t>sociaux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80312" y="1268760"/>
            <a:ext cx="1491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4800">
                <a:solidFill>
                  <a:srgbClr val="0053A3"/>
                </a:solidFill>
                <a:latin typeface="Infinity-ST ExtraBold" pitchFamily="50" charset="0"/>
              </a:defRPr>
            </a:lvl1pPr>
          </a:lstStyle>
          <a:p>
            <a:r>
              <a:rPr lang="fr-FR" sz="2000" dirty="0" smtClean="0">
                <a:latin typeface="+mn-lt"/>
              </a:rPr>
              <a:t>Instagram</a:t>
            </a:r>
            <a:endParaRPr lang="fr-FR" sz="2000" dirty="0">
              <a:latin typeface="+mn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52476"/>
            <a:ext cx="5154805" cy="587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1027" name="Picture 3" descr="D:\isi\documents\Logo_AEFE_2015\Web\PNG\700px\logo_AEFE_RV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"/>
            <a:ext cx="1086109" cy="906125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8" name="Rectangle 7"/>
          <p:cNvSpPr/>
          <p:nvPr/>
        </p:nvSpPr>
        <p:spPr>
          <a:xfrm>
            <a:off x="6732240" y="652398"/>
            <a:ext cx="22323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L’AEFE en vidéo</a:t>
            </a:r>
            <a:endParaRPr lang="fr-FR" sz="2400" b="1" dirty="0">
              <a:solidFill>
                <a:srgbClr val="0053A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5856" y="5256170"/>
            <a:ext cx="5843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hlinkClick r:id="rId4"/>
              </a:rPr>
              <a:t>Un jour dans les écoles et lycées français du monde</a:t>
            </a:r>
            <a:endParaRPr lang="fr-FR" dirty="0" smtClean="0">
              <a:solidFill>
                <a:schemeClr val="tx2"/>
              </a:solidFill>
            </a:endParaRPr>
          </a:p>
        </p:txBody>
      </p:sp>
      <p:pic>
        <p:nvPicPr>
          <p:cNvPr id="4098" name="Picture 2" descr="Clip de l'AEFE en trente seconde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19" y="2059510"/>
            <a:ext cx="2066925" cy="116205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75856" y="2455869"/>
            <a:ext cx="326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55C2E1"/>
                </a:solidFill>
                <a:hlinkClick r:id="rId5"/>
              </a:rPr>
              <a:t>Clip de l’AEFE en trente </a:t>
            </a:r>
            <a:r>
              <a:rPr lang="fr-FR" dirty="0" smtClean="0">
                <a:solidFill>
                  <a:srgbClr val="55C2E1"/>
                </a:solidFill>
                <a:hlinkClick r:id="rId5"/>
              </a:rPr>
              <a:t>secondes</a:t>
            </a:r>
            <a:endParaRPr lang="fr-FR" dirty="0">
              <a:solidFill>
                <a:srgbClr val="55C2E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5856" y="3825359"/>
            <a:ext cx="3153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  <a:hlinkClick r:id="rId7"/>
              </a:rPr>
              <a:t>Vidéo de présentation de </a:t>
            </a:r>
            <a:r>
              <a:rPr lang="fr-FR" dirty="0" smtClean="0">
                <a:solidFill>
                  <a:schemeClr val="tx2"/>
                </a:solidFill>
                <a:hlinkClick r:id="rId7"/>
              </a:rPr>
              <a:t>l’AEFE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4102" name="Picture 6" descr="https://www.aefe.fr/sites/default/files/video-aefe-unjourdanslesecoles.jpeg">
            <a:hlinkClick r:id="rId4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18" y="4859287"/>
            <a:ext cx="2066925" cy="116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17" y="3434043"/>
            <a:ext cx="2078277" cy="114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7596336" y="674192"/>
            <a:ext cx="136827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Cap 2030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4754" y="1538690"/>
            <a:ext cx="9054305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 smtClean="0">
                <a:solidFill>
                  <a:schemeClr val="tx2"/>
                </a:solidFill>
                <a:latin typeface="Infinity-T" pitchFamily="50" charset="0"/>
              </a:rPr>
              <a:t>   </a:t>
            </a:r>
            <a:endParaRPr lang="fr-FR" sz="2200" dirty="0">
              <a:solidFill>
                <a:schemeClr val="tx2"/>
              </a:solidFill>
              <a:latin typeface="Infinity-T" pitchFamily="50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Objectif de doublement des effectifs d’élèves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Renforcer l’attractivité et la compétitivité des établissements du réseau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Accompagner les établissements qui rejoignent le réseau</a:t>
            </a:r>
          </a:p>
          <a:p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Développer les relations avec les investisseurs </a:t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français et étrangers</a:t>
            </a:r>
          </a:p>
          <a:p>
            <a:pPr marL="285750" indent="-285750">
              <a:buFontTx/>
              <a:buChar char="-"/>
            </a:pPr>
            <a:endParaRPr lang="fr-FR" sz="2000" dirty="0" smtClean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Structurer le dispositif de formation des personnels, </a:t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avec la création d’instituts régionaux de formation</a:t>
            </a:r>
          </a:p>
          <a:p>
            <a:endParaRPr lang="fr-FR" dirty="0">
              <a:solidFill>
                <a:srgbClr val="0053A3"/>
              </a:solidFill>
              <a:latin typeface="Infinity-T" pitchFamily="50" charset="0"/>
            </a:endParaRPr>
          </a:p>
          <a:p>
            <a:endParaRPr lang="fr-FR" b="1" dirty="0">
              <a:solidFill>
                <a:srgbClr val="0053A3"/>
              </a:solidFill>
              <a:latin typeface="Infinity-T" pitchFamily="50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43064"/>
            <a:ext cx="4486398" cy="299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1004888"/>
            <a:ext cx="33432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Afficher l'image d'origine"/>
          <p:cNvSpPr>
            <a:spLocks noChangeAspect="1" noChangeArrowheads="1"/>
          </p:cNvSpPr>
          <p:nvPr/>
        </p:nvSpPr>
        <p:spPr bwMode="auto">
          <a:xfrm>
            <a:off x="307975" y="-852488"/>
            <a:ext cx="33432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-17809" y="2161887"/>
            <a:ext cx="9054305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L‘Agence 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a pour objet en tenant compte des capacités d'accueil des établissements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:</a:t>
            </a:r>
          </a:p>
          <a:p>
            <a:endParaRPr lang="fr-FR" sz="2000" dirty="0">
              <a:solidFill>
                <a:srgbClr val="0053A3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D’assurer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, en faveur des enfants de nationalité française résidant à l’étranger, les missions de service public relatives à l’éducation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;</a:t>
            </a:r>
          </a:p>
          <a:p>
            <a:endParaRPr lang="fr-FR" sz="2000" dirty="0">
              <a:solidFill>
                <a:srgbClr val="0053A3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De contribuer 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au renforcement des relations de coopération entre les systèmes éducatifs français et étrangers au bénéfice des élèves français et étrangers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;</a:t>
            </a:r>
          </a:p>
          <a:p>
            <a:endParaRPr lang="fr-FR" sz="2000" dirty="0">
              <a:solidFill>
                <a:srgbClr val="0053A3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De contribuer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, notamment par l’accueil d’élèves étrangers, au rayonnement de la langue et de la culture françaises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;</a:t>
            </a:r>
          </a:p>
          <a:p>
            <a:endParaRPr lang="fr-FR" b="1" dirty="0">
              <a:solidFill>
                <a:srgbClr val="0053A3"/>
              </a:solidFill>
              <a:latin typeface="Infinity-T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0112" y="652397"/>
            <a:ext cx="338450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  <a:cs typeface="Arial" panose="020B0604020202020204" pitchFamily="34" charset="0"/>
              </a:rPr>
              <a:t>L’article de loi qui fixe les missions de l’AEFE</a:t>
            </a:r>
            <a:endParaRPr lang="fr-FR" sz="2400" b="1" dirty="0">
              <a:solidFill>
                <a:srgbClr val="0053A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-23613" y="2100332"/>
            <a:ext cx="90543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D’aider les familles des élèves français ou étrangers à supporter les frais liés à l'enseignement dans les classes maternelles et élémentaires, dans le second degré et dans le supérieur de ceux-ci, tout en veillant à la stabilisation des frais de scolarité ;</a:t>
            </a:r>
          </a:p>
          <a:p>
            <a:endParaRPr lang="fr-FR" sz="2000" dirty="0">
              <a:solidFill>
                <a:srgbClr val="0053A3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D’accorder 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des bourses aux enfants de nationalité française scolarisés dans les écoles et les établissements d'enseignement français à l'étranger dont la liste est fixée par arrêté conjoint du ministre chargé de l'éducation, du ministre chargé des affaires étrangères et du ministre chargé de la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coopération ;</a:t>
            </a:r>
          </a:p>
          <a:p>
            <a:pPr marL="285750" indent="-285750">
              <a:buFontTx/>
              <a:buChar char="-"/>
            </a:pPr>
            <a:endParaRPr lang="fr-FR" sz="2000" b="1" dirty="0">
              <a:solidFill>
                <a:srgbClr val="0053A3"/>
              </a:solidFill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De veiller </a:t>
            </a:r>
            <a:r>
              <a:rPr lang="fr-FR" sz="2000" dirty="0">
                <a:solidFill>
                  <a:srgbClr val="0053A3"/>
                </a:solidFill>
                <a:cs typeface="Arial" panose="020B0604020202020204" pitchFamily="34" charset="0"/>
              </a:rPr>
              <a:t>au respect des principes de l'école inclusive envers les élèves à besoins éducatifs particuliers.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208" y="0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Afficher l'image d'origine"/>
          <p:cNvSpPr>
            <a:spLocks noChangeAspect="1" noChangeArrowheads="1"/>
          </p:cNvSpPr>
          <p:nvPr/>
        </p:nvSpPr>
        <p:spPr bwMode="auto">
          <a:xfrm>
            <a:off x="155575" y="-1004888"/>
            <a:ext cx="33432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Afficher l'image d'origine"/>
          <p:cNvSpPr>
            <a:spLocks noChangeAspect="1" noChangeArrowheads="1"/>
          </p:cNvSpPr>
          <p:nvPr/>
        </p:nvSpPr>
        <p:spPr bwMode="auto">
          <a:xfrm>
            <a:off x="307975" y="-852488"/>
            <a:ext cx="3343275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-51991" y="1243013"/>
            <a:ext cx="90543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dirty="0" smtClean="0">
                <a:solidFill>
                  <a:schemeClr val="tx2"/>
                </a:solidFill>
                <a:latin typeface="Infinity-T" pitchFamily="50" charset="0"/>
              </a:rPr>
              <a:t>   </a:t>
            </a:r>
            <a:r>
              <a:rPr lang="fr-FR" sz="2000" dirty="0" smtClean="0">
                <a:solidFill>
                  <a:srgbClr val="0053A3"/>
                </a:solidFill>
                <a:cs typeface="Arial" panose="020B0604020202020204" pitchFamily="34" charset="0"/>
              </a:rPr>
              <a:t>L’AEFE coordonne un réseau d’établissements scolaires homologués par l’Éducation nationale</a:t>
            </a:r>
            <a:endParaRPr lang="fr-FR" sz="2000" dirty="0">
              <a:solidFill>
                <a:srgbClr val="0053A3"/>
              </a:solidFill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3" y="2060848"/>
            <a:ext cx="8334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6516216" y="674192"/>
            <a:ext cx="244839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 réseau scolaire 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" y="1308900"/>
            <a:ext cx="3246040" cy="200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I:\U_Helene_Comm\Mes images\Photos-sympatoches\kenya-JUL_21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9" y="3610118"/>
            <a:ext cx="4523659" cy="301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133620"/>
            <a:ext cx="2682821" cy="348660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16" y="1458515"/>
            <a:ext cx="1514475" cy="15430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58515"/>
            <a:ext cx="1514475" cy="15430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25" y="1458515"/>
            <a:ext cx="15144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6340747" y="674192"/>
            <a:ext cx="262386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Les établissements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3" y="3162746"/>
            <a:ext cx="2943225" cy="15144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35" y="1700808"/>
            <a:ext cx="2943225" cy="151447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43" y="4620218"/>
            <a:ext cx="2943225" cy="151447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07" y="2230040"/>
            <a:ext cx="2867025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4211960" y="628153"/>
            <a:ext cx="47476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Un réseau cofinancé par les familles et par l’État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740" y="1988839"/>
            <a:ext cx="90543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dirty="0" smtClean="0">
                <a:solidFill>
                  <a:srgbClr val="0053A3"/>
                </a:solidFill>
              </a:rPr>
              <a:t>Les parents d’élèves, partenaires et acteurs du réseau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02" y="2485232"/>
            <a:ext cx="5874010" cy="39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ebmestre\Desktop\charte-graphique-web-reseau-aefe\bandeau-reseau-aefe-ligh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9200" y="-74216"/>
            <a:ext cx="1832164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64613" y="-74216"/>
            <a:ext cx="179387" cy="6959600"/>
          </a:xfrm>
          <a:prstGeom prst="rect">
            <a:avLst/>
          </a:prstGeom>
          <a:solidFill>
            <a:srgbClr val="005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fr-FR" altLang="fr-FR" smtClean="0"/>
          </a:p>
        </p:txBody>
      </p:sp>
      <p:sp>
        <p:nvSpPr>
          <p:cNvPr id="3" name="Rectangle 2"/>
          <p:cNvSpPr/>
          <p:nvPr/>
        </p:nvSpPr>
        <p:spPr>
          <a:xfrm>
            <a:off x="5076056" y="628152"/>
            <a:ext cx="388843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fr-FR" sz="2400" b="1" dirty="0" smtClean="0">
                <a:solidFill>
                  <a:srgbClr val="0053A3"/>
                </a:solidFill>
              </a:rPr>
              <a:t>L’enseignement français</a:t>
            </a:r>
            <a:endParaRPr lang="fr-FR" sz="2400" b="1" dirty="0">
              <a:solidFill>
                <a:srgbClr val="0053A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585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99792" y="2391271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en gestion directe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699792" y="375942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conventionnés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699792" y="515108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</a:rPr>
              <a:t>établissements </a:t>
            </a:r>
          </a:p>
          <a:p>
            <a:r>
              <a:rPr lang="fr-FR" sz="1200" dirty="0" smtClean="0">
                <a:solidFill>
                  <a:schemeClr val="bg1"/>
                </a:solidFill>
              </a:rPr>
              <a:t>partenaires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9740" y="1988839"/>
            <a:ext cx="905430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2000" dirty="0" smtClean="0">
                <a:solidFill>
                  <a:srgbClr val="0053A3"/>
                </a:solidFill>
              </a:rPr>
              <a:t>De </a:t>
            </a:r>
            <a:r>
              <a:rPr lang="fr-FR" sz="2000" dirty="0">
                <a:solidFill>
                  <a:srgbClr val="0053A3"/>
                </a:solidFill>
              </a:rPr>
              <a:t>la maternelle au baccalauréat, des atouts pour réussir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0053A3"/>
                </a:solidFill>
              </a:rPr>
              <a:t>Des valeurs humanistes portées par l'éducation à la </a:t>
            </a:r>
            <a:r>
              <a:rPr lang="fr-FR" sz="2000" dirty="0" smtClean="0">
                <a:solidFill>
                  <a:srgbClr val="0053A3"/>
                </a:solidFill>
              </a:rPr>
              <a:t>française: </a:t>
            </a:r>
            <a:r>
              <a:rPr lang="fr-FR" sz="2000" dirty="0">
                <a:solidFill>
                  <a:srgbClr val="0053A3"/>
                </a:solidFill>
              </a:rPr>
              <a:t/>
            </a:r>
            <a:br>
              <a:rPr lang="fr-FR" sz="2000" dirty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liberté </a:t>
            </a:r>
            <a:r>
              <a:rPr lang="fr-FR" sz="2000" dirty="0">
                <a:solidFill>
                  <a:srgbClr val="0053A3"/>
                </a:solidFill>
              </a:rPr>
              <a:t>de pensée, esprit critique, formation citoyenne, </a:t>
            </a:r>
            <a:r>
              <a:rPr lang="fr-FR" sz="2000" dirty="0" smtClean="0">
                <a:solidFill>
                  <a:srgbClr val="0053A3"/>
                </a:solidFill>
              </a:rPr>
              <a:t/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égalité </a:t>
            </a:r>
            <a:r>
              <a:rPr lang="fr-FR" sz="2000" dirty="0">
                <a:solidFill>
                  <a:srgbClr val="0053A3"/>
                </a:solidFill>
              </a:rPr>
              <a:t>filles-garçons...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0053A3"/>
                </a:solidFill>
              </a:rPr>
              <a:t>Un socle commun de connaissances, de compétences </a:t>
            </a:r>
            <a:r>
              <a:rPr lang="fr-FR" sz="2000" dirty="0" smtClean="0">
                <a:solidFill>
                  <a:srgbClr val="0053A3"/>
                </a:solidFill>
              </a:rPr>
              <a:t/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et </a:t>
            </a:r>
            <a:r>
              <a:rPr lang="fr-FR" sz="2000" dirty="0">
                <a:solidFill>
                  <a:srgbClr val="0053A3"/>
                </a:solidFill>
              </a:rPr>
              <a:t>de culture 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0053A3"/>
                </a:solidFill>
              </a:rPr>
              <a:t>L'élève au </a:t>
            </a:r>
            <a:r>
              <a:rPr lang="fr-FR" sz="2000" dirty="0" smtClean="0">
                <a:solidFill>
                  <a:srgbClr val="0053A3"/>
                </a:solidFill>
              </a:rPr>
              <a:t>cœur </a:t>
            </a:r>
            <a:r>
              <a:rPr lang="fr-FR" sz="2000" dirty="0">
                <a:solidFill>
                  <a:srgbClr val="0053A3"/>
                </a:solidFill>
              </a:rPr>
              <a:t>des apprentissages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0053A3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sz="2000" dirty="0">
                <a:solidFill>
                  <a:srgbClr val="0053A3"/>
                </a:solidFill>
              </a:rPr>
              <a:t>Une scolarité de qualité, porte d'accès </a:t>
            </a:r>
            <a:r>
              <a:rPr lang="fr-FR" sz="2000" dirty="0" smtClean="0">
                <a:solidFill>
                  <a:srgbClr val="0053A3"/>
                </a:solidFill>
              </a:rPr>
              <a:t/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aux </a:t>
            </a:r>
            <a:r>
              <a:rPr lang="fr-FR" sz="2000" dirty="0">
                <a:solidFill>
                  <a:srgbClr val="0053A3"/>
                </a:solidFill>
              </a:rPr>
              <a:t>meilleures </a:t>
            </a:r>
            <a:r>
              <a:rPr lang="fr-FR" sz="2000" dirty="0" smtClean="0">
                <a:solidFill>
                  <a:srgbClr val="0053A3"/>
                </a:solidFill>
              </a:rPr>
              <a:t>universités et </a:t>
            </a:r>
            <a:r>
              <a:rPr lang="fr-FR" sz="2000" dirty="0">
                <a:solidFill>
                  <a:srgbClr val="0053A3"/>
                </a:solidFill>
              </a:rPr>
              <a:t>grandes écoles </a:t>
            </a:r>
            <a:r>
              <a:rPr lang="fr-FR" sz="2000" dirty="0" smtClean="0">
                <a:solidFill>
                  <a:srgbClr val="0053A3"/>
                </a:solidFill>
              </a:rPr>
              <a:t/>
            </a:r>
            <a:br>
              <a:rPr lang="fr-FR" sz="2000" dirty="0" smtClean="0">
                <a:solidFill>
                  <a:srgbClr val="0053A3"/>
                </a:solidFill>
              </a:rPr>
            </a:br>
            <a:r>
              <a:rPr lang="fr-FR" sz="2000" dirty="0" smtClean="0">
                <a:solidFill>
                  <a:srgbClr val="0053A3"/>
                </a:solidFill>
              </a:rPr>
              <a:t>françaises </a:t>
            </a:r>
            <a:r>
              <a:rPr lang="fr-FR" sz="2000" dirty="0">
                <a:solidFill>
                  <a:srgbClr val="0053A3"/>
                </a:solidFill>
              </a:rPr>
              <a:t>et internationales</a:t>
            </a:r>
            <a:endParaRPr lang="fr-FR" sz="2000" b="1" dirty="0">
              <a:solidFill>
                <a:srgbClr val="0053A3"/>
              </a:solidFill>
            </a:endParaRPr>
          </a:p>
          <a:p>
            <a:endParaRPr lang="fr-FR" b="1" dirty="0">
              <a:solidFill>
                <a:srgbClr val="0053A3"/>
              </a:solidFill>
              <a:latin typeface="Infinity-T" pitchFamily="50" charset="0"/>
            </a:endParaRPr>
          </a:p>
        </p:txBody>
      </p:sp>
      <p:pic>
        <p:nvPicPr>
          <p:cNvPr id="1027" name="Picture 3" descr="G:\diapo\rond\lab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41" y="3824160"/>
            <a:ext cx="3991372" cy="29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diapo\rond\ae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75146"/>
            <a:ext cx="2213648" cy="22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:\diapo\rond\maternel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498" y="170654"/>
            <a:ext cx="27622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8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</TotalTime>
  <Words>572</Words>
  <Application>Microsoft Office PowerPoint</Application>
  <PresentationFormat>Affichage à l'écran (4:3)</PresentationFormat>
  <Paragraphs>158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MS PGothic</vt:lpstr>
      <vt:lpstr>Times</vt:lpstr>
      <vt:lpstr>Infinity-T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webmestre</dc:creator>
  <cp:lastModifiedBy>POUYFAUCON Helene</cp:lastModifiedBy>
  <cp:revision>249</cp:revision>
  <cp:lastPrinted>2019-09-10T16:04:33Z</cp:lastPrinted>
  <dcterms:created xsi:type="dcterms:W3CDTF">2016-05-20T08:42:45Z</dcterms:created>
  <dcterms:modified xsi:type="dcterms:W3CDTF">2019-09-13T20:06:10Z</dcterms:modified>
</cp:coreProperties>
</file>